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2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3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6" r:id="rId1"/>
    <p:sldMasterId id="2147483780" r:id="rId2"/>
    <p:sldMasterId id="2147483817" r:id="rId3"/>
    <p:sldMasterId id="2147483927" r:id="rId4"/>
  </p:sldMasterIdLst>
  <p:notesMasterIdLst>
    <p:notesMasterId r:id="rId32"/>
  </p:notesMasterIdLst>
  <p:handoutMasterIdLst>
    <p:handoutMasterId r:id="rId33"/>
  </p:handoutMasterIdLst>
  <p:sldIdLst>
    <p:sldId id="257" r:id="rId5"/>
    <p:sldId id="802" r:id="rId6"/>
    <p:sldId id="798" r:id="rId7"/>
    <p:sldId id="784" r:id="rId8"/>
    <p:sldId id="788" r:id="rId9"/>
    <p:sldId id="789" r:id="rId10"/>
    <p:sldId id="801" r:id="rId11"/>
    <p:sldId id="804" r:id="rId12"/>
    <p:sldId id="791" r:id="rId13"/>
    <p:sldId id="792" r:id="rId14"/>
    <p:sldId id="793" r:id="rId15"/>
    <p:sldId id="795" r:id="rId16"/>
    <p:sldId id="817" r:id="rId17"/>
    <p:sldId id="794" r:id="rId18"/>
    <p:sldId id="803" r:id="rId19"/>
    <p:sldId id="805" r:id="rId20"/>
    <p:sldId id="806" r:id="rId21"/>
    <p:sldId id="807" r:id="rId22"/>
    <p:sldId id="808" r:id="rId23"/>
    <p:sldId id="810" r:id="rId24"/>
    <p:sldId id="819" r:id="rId25"/>
    <p:sldId id="821" r:id="rId26"/>
    <p:sldId id="816" r:id="rId27"/>
    <p:sldId id="814" r:id="rId28"/>
    <p:sldId id="812" r:id="rId29"/>
    <p:sldId id="820" r:id="rId30"/>
    <p:sldId id="822" r:id="rId31"/>
  </p:sldIdLst>
  <p:sldSz cx="12192000" cy="6858000"/>
  <p:notesSz cx="6735763" cy="986631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19" userDrawn="1">
          <p15:clr>
            <a:srgbClr val="A4A3A4"/>
          </p15:clr>
        </p15:guide>
        <p15:guide id="2" pos="464" userDrawn="1">
          <p15:clr>
            <a:srgbClr val="A4A3A4"/>
          </p15:clr>
        </p15:guide>
        <p15:guide id="3" pos="307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1B5D7B"/>
    <a:srgbClr val="B6171A"/>
    <a:srgbClr val="FFCC00"/>
    <a:srgbClr val="4D411C"/>
    <a:srgbClr val="342210"/>
    <a:srgbClr val="21150D"/>
    <a:srgbClr val="10060C"/>
    <a:srgbClr val="1C1B00"/>
    <a:srgbClr val="26300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654" autoAdjust="0"/>
    <p:restoredTop sz="87412" autoAdjust="0"/>
  </p:normalViewPr>
  <p:slideViewPr>
    <p:cSldViewPr snapToGrid="0" snapToObjects="1">
      <p:cViewPr varScale="1">
        <p:scale>
          <a:sx n="86" d="100"/>
          <a:sy n="86" d="100"/>
        </p:scale>
        <p:origin x="468" y="76"/>
      </p:cViewPr>
      <p:guideLst>
        <p:guide orient="horz" pos="4319"/>
        <p:guide pos="464"/>
        <p:guide pos="3073"/>
      </p:guideLst>
    </p:cSldViewPr>
  </p:slideViewPr>
  <p:outlineViewPr>
    <p:cViewPr>
      <p:scale>
        <a:sx n="33" d="100"/>
        <a:sy n="33" d="100"/>
      </p:scale>
      <p:origin x="3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41" d="100"/>
        <a:sy n="141" d="100"/>
      </p:scale>
      <p:origin x="0" y="70224"/>
    </p:cViewPr>
  </p:sorterViewPr>
  <p:notesViewPr>
    <p:cSldViewPr snapToGrid="0" snapToObjects="1">
      <p:cViewPr varScale="1">
        <p:scale>
          <a:sx n="84" d="100"/>
          <a:sy n="84" d="100"/>
        </p:scale>
        <p:origin x="2976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0A0AD5-5770-0047-B01C-0D44DA2D50F8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4FC40-8C88-4245-9DEA-E93D21258E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652249"/>
      </p:ext>
    </p:extLst>
  </p:cSld>
  <p:clrMap bg1="lt1" tx1="dk1" bg2="lt2" tx2="dk2" accent1="accent1" accent2="accent2" accent3="accent3" accent4="accent4" accent5="accent5" accent6="accent6" hlink="hlink" folHlink="folHlink"/>
  <p:hf sldNum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F90C62-4511-1647-9FD9-4790B2DD9EDB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9375" y="739775"/>
            <a:ext cx="6577013" cy="37004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3577" y="4686499"/>
            <a:ext cx="5388610" cy="443984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1850710-3577-E74A-9C2F-93CD90266D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031339"/>
      </p:ext>
    </p:extLst>
  </p:cSld>
  <p:clrMap bg1="lt1" tx1="dk1" bg2="lt2" tx2="dk2" accent1="accent1" accent2="accent2" accent3="accent3" accent4="accent4" accent5="accent5" accent6="accent6" hlink="hlink" folHlink="folHlink"/>
  <p:hf sldNum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머리글 개체 틀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1606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머리글 개체 틀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7334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머리글 개체 틀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1884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머리글 개체 틀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29714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머리글 개체 틀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ko-KR" altLang="en-US"/>
              <a:t>연구 </a:t>
            </a:r>
            <a:r>
              <a:rPr lang="en-US" altLang="ko-KR"/>
              <a:t>1 : </a:t>
            </a:r>
            <a:r>
              <a:rPr lang="ko-KR" altLang="en-US"/>
              <a:t>총론적 이해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383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microsoft.com/office/2007/relationships/hdphoto" Target="../media/hdphoto1.wdp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L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2127937"/>
            <a:ext cx="10693400" cy="1470025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02763"/>
            <a:ext cx="10693400" cy="17526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04459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4" y="1651185"/>
            <a:ext cx="2506133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3498146" y="1651185"/>
            <a:ext cx="2506133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6185607" y="1651185"/>
            <a:ext cx="2506133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Chart Placeholder 4"/>
          <p:cNvSpPr>
            <a:spLocks noGrp="1"/>
          </p:cNvSpPr>
          <p:nvPr>
            <p:ph type="chart" sz="quarter" idx="17"/>
          </p:nvPr>
        </p:nvSpPr>
        <p:spPr>
          <a:xfrm>
            <a:off x="8873067" y="1651185"/>
            <a:ext cx="2506133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10684" y="4092761"/>
            <a:ext cx="2504019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3498851" y="4092761"/>
            <a:ext cx="2504019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6187017" y="4092761"/>
            <a:ext cx="2504019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21"/>
          </p:nvPr>
        </p:nvSpPr>
        <p:spPr>
          <a:xfrm>
            <a:off x="8875183" y="4092761"/>
            <a:ext cx="2504019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21275740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5242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2046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8850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5653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245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06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635763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88282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930219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635763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5288282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4389120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4389120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8930219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8031057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8031057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9528659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98205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912421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223826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626637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340852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198205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0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1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3912421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2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3450817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3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3450817" y="5526420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4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6626637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5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6165033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6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6165033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35"/>
          </p:nvPr>
        </p:nvSpPr>
        <p:spPr>
          <a:xfrm>
            <a:off x="9340852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8" name="Text Placeholder 10"/>
          <p:cNvSpPr>
            <a:spLocks noGrp="1"/>
          </p:cNvSpPr>
          <p:nvPr>
            <p:ph type="body" sz="quarter" idx="36" hasCustomPrompt="1"/>
          </p:nvPr>
        </p:nvSpPr>
        <p:spPr>
          <a:xfrm>
            <a:off x="8879248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9" name="Text Placeholder 10"/>
          <p:cNvSpPr>
            <a:spLocks noGrp="1"/>
          </p:cNvSpPr>
          <p:nvPr>
            <p:ph type="body" sz="quarter" idx="37" hasCustomPrompt="1"/>
          </p:nvPr>
        </p:nvSpPr>
        <p:spPr>
          <a:xfrm>
            <a:off x="8879248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6795314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736601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869441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1869441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4368208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5501048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5501048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999815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9132656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9132656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736601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1869441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1869441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4368208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5501048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5501048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7999815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9132656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9132656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3133697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tal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699395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328264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L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1849384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Grey Titl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51417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1417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7158553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pecial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460662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28188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782111" y="3297990"/>
            <a:ext cx="10627783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 userDrawn="1"/>
        </p:nvGrpSpPr>
        <p:grpSpPr>
          <a:xfrm>
            <a:off x="5785104" y="3070943"/>
            <a:ext cx="621792" cy="467784"/>
            <a:chOff x="4413750" y="2433065"/>
            <a:chExt cx="547410" cy="547410"/>
          </a:xfrm>
        </p:grpSpPr>
        <p:sp>
          <p:nvSpPr>
            <p:cNvPr id="10" name="Oval 9"/>
            <p:cNvSpPr/>
            <p:nvPr userDrawn="1"/>
          </p:nvSpPr>
          <p:spPr>
            <a:xfrm>
              <a:off x="4413750" y="2433065"/>
              <a:ext cx="547410" cy="547410"/>
            </a:xfrm>
            <a:prstGeom prst="ellipse">
              <a:avLst/>
            </a:prstGeom>
            <a:solidFill>
              <a:srgbClr val="FFFFFF"/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3A3A3A"/>
                </a:solidFill>
                <a:latin typeface="Lato Light" panose="020F0302020204030203" pitchFamily="34" charset="0"/>
              </a:endParaRPr>
            </a:p>
          </p:txBody>
        </p:sp>
        <p:sp>
          <p:nvSpPr>
            <p:cNvPr id="4" name="Oval 3"/>
            <p:cNvSpPr/>
            <p:nvPr userDrawn="1"/>
          </p:nvSpPr>
          <p:spPr>
            <a:xfrm>
              <a:off x="4517676" y="2536991"/>
              <a:ext cx="339558" cy="339558"/>
            </a:xfrm>
            <a:prstGeom prst="ellipse">
              <a:avLst/>
            </a:prstGeom>
            <a:solidFill>
              <a:schemeClr val="tx2"/>
            </a:solidFill>
            <a:ln w="38100" cmpd="sng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3A3A3A"/>
                </a:solidFill>
                <a:latin typeface="Lato Light" panose="020F0302020204030203" pitchFamily="34" charset="0"/>
              </a:endParaRPr>
            </a:p>
          </p:txBody>
        </p:sp>
        <p:sp>
          <p:nvSpPr>
            <p:cNvPr id="5" name="Arc 4"/>
            <p:cNvSpPr/>
            <p:nvPr userDrawn="1"/>
          </p:nvSpPr>
          <p:spPr>
            <a:xfrm rot="2700000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A2A2A2"/>
                </a:solidFill>
                <a:latin typeface="Lato Light" panose="020F0302020204030203" pitchFamily="34" charset="0"/>
              </a:endParaRPr>
            </a:p>
          </p:txBody>
        </p:sp>
        <p:sp>
          <p:nvSpPr>
            <p:cNvPr id="6" name="Arc 5"/>
            <p:cNvSpPr/>
            <p:nvPr userDrawn="1"/>
          </p:nvSpPr>
          <p:spPr>
            <a:xfrm rot="18900000" flipH="1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A2A2A2"/>
                </a:solidFill>
                <a:latin typeface="Lato Light" panose="020F03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76365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nif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-507999"/>
            <a:ext cx="12192000" cy="392787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3A3A3A"/>
              </a:solidFill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941184"/>
            <a:ext cx="10693400" cy="1470025"/>
          </a:xfrm>
        </p:spPr>
        <p:txBody>
          <a:bodyPr anchor="b">
            <a:normAutofit/>
          </a:bodyPr>
          <a:lstStyle>
            <a:lvl1pPr algn="l">
              <a:defRPr sz="2800" b="0">
                <a:ln w="6350" cmpd="sng">
                  <a:noFill/>
                </a:ln>
                <a:solidFill>
                  <a:schemeClr val="tx2"/>
                </a:solidFill>
                <a:latin typeface="Lato Light" panose="020F0302020204030203" pitchFamily="34" charset="0"/>
                <a:cs typeface="Gotham Medium"/>
              </a:defRPr>
            </a:lvl1pPr>
          </a:lstStyle>
          <a:p>
            <a:r>
              <a:rPr lang="en-US" dirty="0"/>
              <a:t>Heading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749300" y="3466057"/>
            <a:ext cx="10693400" cy="26716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1400" b="0" i="0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Paragraph text goes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751417" y="-507999"/>
            <a:ext cx="3220219" cy="2042864"/>
          </a:xfrm>
          <a:solidFill>
            <a:schemeClr val="accent2"/>
          </a:solidFill>
        </p:spPr>
        <p:txBody>
          <a:bodyPr wrap="none" lIns="91440" tIns="73152" rIns="91440" bIns="73152" anchor="b" anchorCtr="0"/>
          <a:lstStyle>
            <a:lvl1pPr marL="0" indent="0">
              <a:buNone/>
              <a:defRPr baseline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Category Text</a:t>
            </a:r>
          </a:p>
        </p:txBody>
      </p:sp>
    </p:spTree>
    <p:extLst>
      <p:ext uri="{BB962C8B-B14F-4D97-AF65-F5344CB8AC3E}">
        <p14:creationId xmlns:p14="http://schemas.microsoft.com/office/powerpoint/2010/main" val="2851947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3" y="1651185"/>
            <a:ext cx="3415877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4387003" y="1651185"/>
            <a:ext cx="3415877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7963323" y="1651185"/>
            <a:ext cx="3415877" cy="2372572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73761" y="4092761"/>
            <a:ext cx="3289723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4450080" y="4092761"/>
            <a:ext cx="3289723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8026401" y="4092761"/>
            <a:ext cx="3289723" cy="2166196"/>
          </a:xfrm>
          <a:prstGeom prst="rect">
            <a:avLst/>
          </a:prstGeo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85927959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875275"/>
            <a:ext cx="10693400" cy="1362075"/>
          </a:xfrm>
        </p:spPr>
        <p:txBody>
          <a:bodyPr anchor="t">
            <a:normAutofit/>
          </a:bodyPr>
          <a:lstStyle>
            <a:lvl1pPr algn="ctr">
              <a:defRPr sz="2800" b="1" cap="none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2375087"/>
            <a:ext cx="10693400" cy="1500187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32071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02" y="2406318"/>
            <a:ext cx="7785100" cy="2747471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2" y="5156377"/>
            <a:ext cx="7785100" cy="9144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0874056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556532"/>
            <a:ext cx="10693400" cy="1362075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4850873"/>
            <a:ext cx="10693400" cy="1500187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17423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401CF0E-8183-BC86-9C47-C07B7890F2C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517358" y="265155"/>
            <a:ext cx="1153940" cy="1258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464661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sp>
        <p:nvSpPr>
          <p:cNvPr id="8" name="Rectangle 14"/>
          <p:cNvSpPr/>
          <p:nvPr userDrawn="1"/>
        </p:nvSpPr>
        <p:spPr>
          <a:xfrm>
            <a:off x="0" y="6549505"/>
            <a:ext cx="12192000" cy="319657"/>
          </a:xfrm>
          <a:prstGeom prst="rect">
            <a:avLst/>
          </a:prstGeom>
          <a:solidFill>
            <a:schemeClr val="accent5">
              <a:lumMod val="60000"/>
              <a:lumOff val="4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6B95BDB8-9EC6-6DAC-1CCA-ABC6B0B791CB}"/>
              </a:ext>
            </a:extLst>
          </p:cNvPr>
          <p:cNvSpPr txBox="1">
            <a:spLocks/>
          </p:cNvSpPr>
          <p:nvPr userDrawn="1"/>
        </p:nvSpPr>
        <p:spPr>
          <a:xfrm>
            <a:off x="11571923" y="208643"/>
            <a:ext cx="487680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z="1800" smtClean="0">
                <a:solidFill>
                  <a:schemeClr val="accent2">
                    <a:lumMod val="50000"/>
                  </a:schemeClr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pPr/>
              <a:t>‹#›</a:t>
            </a:fld>
            <a:endParaRPr lang="en-US" sz="1800" dirty="0">
              <a:solidFill>
                <a:schemeClr val="accent2">
                  <a:lumMod val="50000"/>
                </a:schemeClr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F6BB13F-521D-F0E8-0CB1-41720BA4238E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445738" y="6549505"/>
            <a:ext cx="11370025" cy="377985"/>
          </a:xfrm>
          <a:prstGeom prst="rect">
            <a:avLst/>
          </a:prstGeom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E1B4D0E1-8959-B18B-87B8-7796D1E7A278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348040" y="163939"/>
            <a:ext cx="4054191" cy="530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5169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sp>
        <p:nvSpPr>
          <p:cNvPr id="8" name="Rectangle 14"/>
          <p:cNvSpPr/>
          <p:nvPr userDrawn="1"/>
        </p:nvSpPr>
        <p:spPr>
          <a:xfrm>
            <a:off x="0" y="6549505"/>
            <a:ext cx="12192000" cy="319657"/>
          </a:xfrm>
          <a:prstGeom prst="rect">
            <a:avLst/>
          </a:prstGeom>
          <a:solidFill>
            <a:schemeClr val="accent5">
              <a:lumMod val="60000"/>
              <a:lumOff val="4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DD6047EF-0C47-951E-28F1-8C22208B4DE0}"/>
              </a:ext>
            </a:extLst>
          </p:cNvPr>
          <p:cNvSpPr txBox="1">
            <a:spLocks/>
          </p:cNvSpPr>
          <p:nvPr userDrawn="1"/>
        </p:nvSpPr>
        <p:spPr>
          <a:xfrm>
            <a:off x="11571923" y="208643"/>
            <a:ext cx="487680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z="1800" smtClean="0">
                <a:solidFill>
                  <a:schemeClr val="accent2">
                    <a:lumMod val="50000"/>
                  </a:schemeClr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pPr/>
              <a:t>‹#›</a:t>
            </a:fld>
            <a:endParaRPr lang="en-US" sz="1800" dirty="0">
              <a:solidFill>
                <a:schemeClr val="accent2">
                  <a:lumMod val="50000"/>
                </a:schemeClr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16EC843-D6FB-79AE-B388-690B019F93DB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445738" y="6549505"/>
            <a:ext cx="11370025" cy="377985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D9D84A6E-72EA-CBE6-A245-2EC97C59226D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317627" y="172044"/>
            <a:ext cx="4109060" cy="530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39061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sp>
        <p:nvSpPr>
          <p:cNvPr id="8" name="Rectangle 14"/>
          <p:cNvSpPr/>
          <p:nvPr userDrawn="1"/>
        </p:nvSpPr>
        <p:spPr>
          <a:xfrm>
            <a:off x="0" y="6549505"/>
            <a:ext cx="12192000" cy="319657"/>
          </a:xfrm>
          <a:prstGeom prst="rect">
            <a:avLst/>
          </a:prstGeom>
          <a:solidFill>
            <a:schemeClr val="accent5">
              <a:lumMod val="60000"/>
              <a:lumOff val="4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63FC0025-0D5E-32D3-5583-D2BA7BBE9D00}"/>
              </a:ext>
            </a:extLst>
          </p:cNvPr>
          <p:cNvSpPr txBox="1">
            <a:spLocks/>
          </p:cNvSpPr>
          <p:nvPr userDrawn="1"/>
        </p:nvSpPr>
        <p:spPr>
          <a:xfrm>
            <a:off x="11571923" y="208643"/>
            <a:ext cx="487680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z="1800" smtClean="0">
                <a:solidFill>
                  <a:schemeClr val="accent2">
                    <a:lumMod val="50000"/>
                  </a:schemeClr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pPr/>
              <a:t>‹#›</a:t>
            </a:fld>
            <a:endParaRPr lang="en-US" sz="1800" dirty="0">
              <a:solidFill>
                <a:schemeClr val="accent2">
                  <a:lumMod val="50000"/>
                </a:schemeClr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3C5A688-0231-08F4-404C-AF6545C1FB62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445738" y="6549505"/>
            <a:ext cx="11370025" cy="377985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A082C55-FF47-FC34-A172-43733285F7BD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754112" y="172067"/>
            <a:ext cx="3633531" cy="530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44121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sp>
        <p:nvSpPr>
          <p:cNvPr id="8" name="Rectangle 14"/>
          <p:cNvSpPr/>
          <p:nvPr userDrawn="1"/>
        </p:nvSpPr>
        <p:spPr>
          <a:xfrm>
            <a:off x="0" y="6549505"/>
            <a:ext cx="12192000" cy="319657"/>
          </a:xfrm>
          <a:prstGeom prst="rect">
            <a:avLst/>
          </a:prstGeom>
          <a:solidFill>
            <a:schemeClr val="accent5">
              <a:lumMod val="60000"/>
              <a:lumOff val="4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63FC0025-0D5E-32D3-5583-D2BA7BBE9D00}"/>
              </a:ext>
            </a:extLst>
          </p:cNvPr>
          <p:cNvSpPr txBox="1">
            <a:spLocks/>
          </p:cNvSpPr>
          <p:nvPr userDrawn="1"/>
        </p:nvSpPr>
        <p:spPr>
          <a:xfrm>
            <a:off x="11571923" y="208643"/>
            <a:ext cx="487680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z="1800" smtClean="0">
                <a:solidFill>
                  <a:schemeClr val="accent2">
                    <a:lumMod val="50000"/>
                  </a:schemeClr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pPr/>
              <a:t>‹#›</a:t>
            </a:fld>
            <a:endParaRPr lang="en-US" sz="1800" dirty="0">
              <a:solidFill>
                <a:schemeClr val="accent2">
                  <a:lumMod val="50000"/>
                </a:schemeClr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B1D8AB5-2975-E1E1-223E-4A781A1D6D0C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445738" y="6549505"/>
            <a:ext cx="11370025" cy="377985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5F3B050-0AD3-BF2A-F0FB-791C24DF0465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8211312" y="172067"/>
            <a:ext cx="3176291" cy="530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017084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Title and Conten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1B5E289E-268D-0825-A6B8-05518D8EE7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1106" r="9032"/>
          <a:stretch/>
        </p:blipFill>
        <p:spPr>
          <a:xfrm>
            <a:off x="0" y="-86063"/>
            <a:ext cx="12192000" cy="6873679"/>
          </a:xfrm>
          <a:prstGeom prst="rect">
            <a:avLst/>
          </a:prstGeom>
        </p:spPr>
      </p:pic>
      <p:sp>
        <p:nvSpPr>
          <p:cNvPr id="8" name="Rectangle 14"/>
          <p:cNvSpPr/>
          <p:nvPr userDrawn="1"/>
        </p:nvSpPr>
        <p:spPr>
          <a:xfrm>
            <a:off x="0" y="6549505"/>
            <a:ext cx="12192000" cy="319657"/>
          </a:xfrm>
          <a:prstGeom prst="rect">
            <a:avLst/>
          </a:prstGeom>
          <a:solidFill>
            <a:schemeClr val="accent5">
              <a:lumMod val="60000"/>
              <a:lumOff val="4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13" name="Rectangle 15">
            <a:extLst>
              <a:ext uri="{FF2B5EF4-FFF2-40B4-BE49-F238E27FC236}">
                <a16:creationId xmlns:a16="http://schemas.microsoft.com/office/drawing/2014/main" id="{B73FC9A0-AF43-3310-CAAB-BB3CB2CAF957}"/>
              </a:ext>
            </a:extLst>
          </p:cNvPr>
          <p:cNvSpPr/>
          <p:nvPr userDrawn="1"/>
        </p:nvSpPr>
        <p:spPr>
          <a:xfrm>
            <a:off x="7211833" y="6549505"/>
            <a:ext cx="4603929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Family Federation for World Peace and Unification</a:t>
            </a:r>
            <a:endParaRPr lang="en-US" sz="1200" dirty="0">
              <a:solidFill>
                <a:schemeClr val="bg1"/>
              </a:solidFill>
              <a:latin typeface="나눔명조 ExtraBold" panose="02020603020101020101" pitchFamily="18" charset="-127"/>
              <a:ea typeface="나눔명조 ExtraBold" panose="02020603020101020101" pitchFamily="18" charset="-127"/>
              <a:cs typeface="Gotham Book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B6C26F7-FD56-904C-6F8E-23F2CF67972E}"/>
              </a:ext>
            </a:extLst>
          </p:cNvPr>
          <p:cNvSpPr txBox="1"/>
          <p:nvPr userDrawn="1"/>
        </p:nvSpPr>
        <p:spPr>
          <a:xfrm>
            <a:off x="5375729" y="208643"/>
            <a:ext cx="59319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ko-KR" altLang="en-US" u="sng" spc="-150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목각파임B" panose="02030600000101010101" pitchFamily="18" charset="-127"/>
                <a:ea typeface="HY목각파임B" panose="02030600000101010101" pitchFamily="18" charset="-127"/>
              </a:rPr>
              <a:t>다시 오마 하신 예수님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63FC0025-0D5E-32D3-5583-D2BA7BBE9D00}"/>
              </a:ext>
            </a:extLst>
          </p:cNvPr>
          <p:cNvSpPr txBox="1">
            <a:spLocks/>
          </p:cNvSpPr>
          <p:nvPr userDrawn="1"/>
        </p:nvSpPr>
        <p:spPr>
          <a:xfrm>
            <a:off x="11571923" y="208643"/>
            <a:ext cx="487680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z="1800" smtClean="0">
                <a:solidFill>
                  <a:schemeClr val="accent2">
                    <a:lumMod val="50000"/>
                  </a:schemeClr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pPr/>
              <a:t>‹#›</a:t>
            </a:fld>
            <a:endParaRPr lang="en-US" sz="1800" dirty="0">
              <a:solidFill>
                <a:schemeClr val="accent2">
                  <a:lumMod val="50000"/>
                </a:schemeClr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2FE9DAB3-4601-7A6F-16BA-398518879697}"/>
              </a:ext>
            </a:extLst>
          </p:cNvPr>
          <p:cNvSpPr/>
          <p:nvPr userDrawn="1"/>
        </p:nvSpPr>
        <p:spPr>
          <a:xfrm>
            <a:off x="472117" y="6549505"/>
            <a:ext cx="4992767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400" dirty="0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예수님을 보내신 하나님의 뜻과 </a:t>
            </a:r>
            <a:r>
              <a:rPr lang="ko-KR" altLang="en-US" sz="1400" dirty="0" err="1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독생녀를</a:t>
            </a:r>
            <a:r>
              <a:rPr lang="ko-KR" altLang="en-US" sz="1400" dirty="0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 위한 기독교의 사명</a:t>
            </a:r>
            <a:endParaRPr lang="en-US" sz="1400" dirty="0">
              <a:solidFill>
                <a:srgbClr val="3A3A3A"/>
              </a:solidFill>
              <a:latin typeface="나눔명조 ExtraBold" panose="02020603020101020101" pitchFamily="18" charset="-127"/>
              <a:ea typeface="나눔명조 ExtraBold" panose="02020603020101020101" pitchFamily="18" charset="-127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398428018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4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3498146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618560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Chart Placeholder 4"/>
          <p:cNvSpPr>
            <a:spLocks noGrp="1"/>
          </p:cNvSpPr>
          <p:nvPr>
            <p:ph type="chart" sz="quarter" idx="17"/>
          </p:nvPr>
        </p:nvSpPr>
        <p:spPr>
          <a:xfrm>
            <a:off x="887306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10684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3498851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6187017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21"/>
          </p:nvPr>
        </p:nvSpPr>
        <p:spPr>
          <a:xfrm>
            <a:off x="8875183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" name="텍스트 개체 틀 6">
            <a:extLst>
              <a:ext uri="{FF2B5EF4-FFF2-40B4-BE49-F238E27FC236}">
                <a16:creationId xmlns:a16="http://schemas.microsoft.com/office/drawing/2014/main" id="{7F43C304-E75E-EDDE-BE46-458A0DEF41A5}"/>
              </a:ext>
            </a:extLst>
          </p:cNvPr>
          <p:cNvSpPr txBox="1">
            <a:spLocks/>
          </p:cNvSpPr>
          <p:nvPr userDrawn="1"/>
        </p:nvSpPr>
        <p:spPr>
          <a:xfrm>
            <a:off x="278468" y="189613"/>
            <a:ext cx="5096787" cy="30149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0"/>
              </a:schemeClr>
            </a:glow>
          </a:effectLst>
        </p:spPr>
        <p:txBody>
          <a:bodyPr vert="horz" lIns="0" tIns="45720" rIns="0" bIns="0" rtlCol="0">
            <a:normAutofit/>
          </a:bodyPr>
          <a:lstStyle>
            <a:lvl1pPr marL="0" indent="0" algn="l" defTabSz="457200" rtl="0" eaLnBrk="1" latinLnBrk="0" hangingPunct="1">
              <a:lnSpc>
                <a:spcPct val="89000"/>
              </a:lnSpc>
              <a:spcBef>
                <a:spcPts val="1100"/>
              </a:spcBef>
              <a:buClr>
                <a:schemeClr val="accent1"/>
              </a:buClr>
              <a:buFont typeface="Arial"/>
              <a:buNone/>
              <a:defRPr sz="1800" b="0" i="0" kern="1200" spc="-20">
                <a:solidFill>
                  <a:schemeClr val="accent2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나눔명조 ExtraBold" panose="02020603020101020101" pitchFamily="18" charset="-127"/>
              </a:defRPr>
            </a:lvl1pPr>
            <a:lvl2pPr marL="346075" indent="-173038" algn="l" defTabSz="457200" rtl="0" eaLnBrk="1" latinLnBrk="0" hangingPunct="1">
              <a:lnSpc>
                <a:spcPct val="89000"/>
              </a:lnSpc>
              <a:spcBef>
                <a:spcPts val="1100"/>
              </a:spcBef>
              <a:buClr>
                <a:schemeClr val="accent1"/>
              </a:buClr>
              <a:buFont typeface="Arial"/>
              <a:buChar char="–"/>
              <a:defRPr sz="1800" b="0" i="0" kern="1200" spc="-20">
                <a:solidFill>
                  <a:schemeClr val="bg1"/>
                </a:solidFill>
                <a:latin typeface="나눔고딕 ExtraBold" panose="020D0904000000000000" pitchFamily="50" charset="-127"/>
                <a:ea typeface="나눔고딕 ExtraBold" panose="020D0904000000000000" pitchFamily="50" charset="-127"/>
                <a:cs typeface="나눔고딕 ExtraBold" panose="020D0904000000000000" pitchFamily="50" charset="-127"/>
              </a:defRPr>
            </a:lvl2pPr>
            <a:lvl3pPr marL="517525" indent="-171450" algn="l" defTabSz="457200" rtl="0" eaLnBrk="1" latinLnBrk="0" hangingPunct="1">
              <a:lnSpc>
                <a:spcPct val="89000"/>
              </a:lnSpc>
              <a:spcBef>
                <a:spcPts val="1100"/>
              </a:spcBef>
              <a:buClr>
                <a:schemeClr val="accent1"/>
              </a:buClr>
              <a:buFont typeface="Arial"/>
              <a:buChar char="•"/>
              <a:defRPr sz="1600" b="0" i="0" kern="1200" spc="-20">
                <a:solidFill>
                  <a:schemeClr val="bg1"/>
                </a:solidFill>
                <a:latin typeface="나눔고딕 ExtraBold" panose="020D0904000000000000" pitchFamily="50" charset="-127"/>
                <a:ea typeface="나눔고딕 ExtraBold" panose="020D0904000000000000" pitchFamily="50" charset="-127"/>
                <a:cs typeface="나눔고딕 ExtraBold" panose="020D0904000000000000" pitchFamily="50" charset="-127"/>
              </a:defRPr>
            </a:lvl3pPr>
            <a:lvl4pPr marL="690563" indent="-173038" algn="l" defTabSz="457200" rtl="0" eaLnBrk="1" latinLnBrk="0" hangingPunct="1">
              <a:lnSpc>
                <a:spcPct val="89000"/>
              </a:lnSpc>
              <a:spcBef>
                <a:spcPts val="1100"/>
              </a:spcBef>
              <a:buClr>
                <a:schemeClr val="accent1"/>
              </a:buClr>
              <a:buFont typeface="Arial"/>
              <a:buChar char="–"/>
              <a:defRPr sz="1400" b="0" i="0" kern="1200" spc="-20">
                <a:solidFill>
                  <a:schemeClr val="bg1"/>
                </a:solidFill>
                <a:latin typeface="나눔고딕 ExtraBold" panose="020D0904000000000000" pitchFamily="50" charset="-127"/>
                <a:ea typeface="나눔고딕 ExtraBold" panose="020D0904000000000000" pitchFamily="50" charset="-127"/>
                <a:cs typeface="나눔고딕 ExtraBold" panose="020D0904000000000000" pitchFamily="50" charset="-127"/>
              </a:defRPr>
            </a:lvl4pPr>
            <a:lvl5pPr marL="854075" indent="-163513" algn="l" defTabSz="457200" rtl="0" eaLnBrk="1" latinLnBrk="0" hangingPunct="1">
              <a:lnSpc>
                <a:spcPct val="89000"/>
              </a:lnSpc>
              <a:spcBef>
                <a:spcPts val="1100"/>
              </a:spcBef>
              <a:buClr>
                <a:schemeClr val="accent1"/>
              </a:buClr>
              <a:buFont typeface="Arial"/>
              <a:buChar char="»"/>
              <a:defRPr sz="1400" b="0" i="0" kern="1200" spc="-20">
                <a:solidFill>
                  <a:schemeClr val="bg1"/>
                </a:solidFill>
                <a:latin typeface="나눔고딕 ExtraBold" panose="020D0904000000000000" pitchFamily="50" charset="-127"/>
                <a:ea typeface="나눔고딕 ExtraBold" panose="020D0904000000000000" pitchFamily="50" charset="-127"/>
                <a:cs typeface="나눔고딕 ExtraBold" panose="020D0904000000000000" pitchFamily="50" charset="-127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목각파임B" panose="02030600000101010101" pitchFamily="18" charset="-127"/>
                <a:ea typeface="HY목각파임B" panose="02030600000101010101" pitchFamily="18" charset="-127"/>
              </a:rPr>
              <a:t>성탄절 예배 강의안</a:t>
            </a:r>
          </a:p>
        </p:txBody>
      </p:sp>
    </p:spTree>
    <p:extLst>
      <p:ext uri="{BB962C8B-B14F-4D97-AF65-F5344CB8AC3E}">
        <p14:creationId xmlns:p14="http://schemas.microsoft.com/office/powerpoint/2010/main" val="26690810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 art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36601" y="4559793"/>
            <a:ext cx="10708216" cy="121500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latin typeface="Lato Light" panose="020F0302020204030203" pitchFamily="34" charset="0"/>
              </a:defRPr>
            </a:lvl1pPr>
            <a:lvl2pPr marL="173038" indent="-173038">
              <a:buFont typeface="Arial"/>
              <a:buChar char="•"/>
              <a:defRPr>
                <a:latin typeface="Lato Light" panose="020F0302020204030203" pitchFamily="34" charset="0"/>
              </a:defRPr>
            </a:lvl2pPr>
            <a:lvl3pPr marL="347663" indent="-174625"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martArt Placeholder 4"/>
          <p:cNvSpPr>
            <a:spLocks noGrp="1"/>
          </p:cNvSpPr>
          <p:nvPr>
            <p:ph type="dgm" sz="quarter" idx="14"/>
          </p:nvPr>
        </p:nvSpPr>
        <p:spPr>
          <a:xfrm>
            <a:off x="736602" y="1617627"/>
            <a:ext cx="10708217" cy="294216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5408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16935512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438700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796332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7376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4450080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802640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63059825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 art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36601" y="4559793"/>
            <a:ext cx="10708216" cy="1215003"/>
          </a:xfrm>
        </p:spPr>
        <p:txBody>
          <a:bodyPr/>
          <a:lstStyle>
            <a:lvl1pPr marL="0" indent="0">
              <a:buNone/>
              <a:defRPr>
                <a:latin typeface="Lato Light" panose="020F0302020204030203" pitchFamily="34" charset="0"/>
              </a:defRPr>
            </a:lvl1pPr>
            <a:lvl2pPr marL="173038" indent="-173038">
              <a:buFont typeface="Arial"/>
              <a:buChar char="•"/>
              <a:defRPr>
                <a:latin typeface="Lato Light" panose="020F0302020204030203" pitchFamily="34" charset="0"/>
              </a:defRPr>
            </a:lvl2pPr>
            <a:lvl3pPr marL="347663" indent="-174625"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martArt Placeholder 4"/>
          <p:cNvSpPr>
            <a:spLocks noGrp="1"/>
          </p:cNvSpPr>
          <p:nvPr>
            <p:ph type="dgm" sz="quarter" idx="14"/>
          </p:nvPr>
        </p:nvSpPr>
        <p:spPr>
          <a:xfrm>
            <a:off x="736602" y="1617627"/>
            <a:ext cx="10708217" cy="2942167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5408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3314474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02604" y="169484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1"/>
            <a:ext cx="4673600" cy="2663071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6692642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8835" y="1694848"/>
            <a:ext cx="511598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6027460" cy="3434516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6151070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0"/>
            <a:ext cx="4541945" cy="6888480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902604" y="51314"/>
            <a:ext cx="6542213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902604" y="154543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904251" y="1024689"/>
            <a:ext cx="6544800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sz="quarter" idx="15"/>
          </p:nvPr>
        </p:nvSpPr>
        <p:spPr>
          <a:xfrm>
            <a:off x="-16934" y="5419259"/>
            <a:ext cx="3879851" cy="431208"/>
          </a:xfrm>
          <a:solidFill>
            <a:schemeClr val="accent1">
              <a:alpha val="65000"/>
            </a:schemeClr>
          </a:solidFill>
          <a:ln>
            <a:solidFill>
              <a:schemeClr val="accent2"/>
            </a:solidFill>
          </a:ln>
        </p:spPr>
        <p:txBody>
          <a:bodyPr lIns="274320" tIns="91440" rIns="91440" bIns="91440" anchor="b" anchorCtr="0">
            <a:spAutoFit/>
          </a:bodyPr>
          <a:lstStyle>
            <a:lvl1pPr marL="0" indent="0" algn="r">
              <a:spcBef>
                <a:spcPts val="400"/>
              </a:spcBef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  <a:lvl2pPr marL="173037" indent="0" algn="r">
              <a:buNone/>
              <a:defRPr>
                <a:solidFill>
                  <a:srgbClr val="FFFFFF"/>
                </a:solidFill>
              </a:defRPr>
            </a:lvl2pPr>
            <a:lvl3pPr marL="346075" indent="0" algn="r">
              <a:buNone/>
              <a:defRPr>
                <a:solidFill>
                  <a:srgbClr val="FFFFFF"/>
                </a:solidFill>
              </a:defRPr>
            </a:lvl3pPr>
            <a:lvl4pPr marL="517525" indent="0" algn="r">
              <a:buNone/>
              <a:defRPr>
                <a:solidFill>
                  <a:srgbClr val="FFFFFF"/>
                </a:solidFill>
              </a:defRPr>
            </a:lvl4pPr>
            <a:lvl5pPr marL="690562" indent="0" algn="r"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mtClean="0">
                <a:latin typeface="Lato Light" panose="020F0302020204030203" pitchFamily="34" charset="0"/>
                <a:cs typeface="Gotham Book"/>
              </a:rPr>
              <a:pPr/>
              <a:t>‹#›</a:t>
            </a:fld>
            <a:endParaRPr lang="en-US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348237662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 noChangeAspect="1"/>
          </p:cNvSpPr>
          <p:nvPr>
            <p:ph type="pic" sz="quarter" idx="14"/>
          </p:nvPr>
        </p:nvSpPr>
        <p:spPr>
          <a:xfrm>
            <a:off x="0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30221" y="3196679"/>
            <a:ext cx="10716768" cy="438582"/>
          </a:xfrm>
        </p:spPr>
        <p:txBody>
          <a:bodyPr>
            <a:spAutoFit/>
          </a:bodyPr>
          <a:lstStyle>
            <a:lvl1pPr algn="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230221" y="3518075"/>
            <a:ext cx="10716768" cy="561301"/>
          </a:xfrm>
        </p:spPr>
        <p:txBody>
          <a:bodyPr>
            <a:normAutofit/>
          </a:bodyPr>
          <a:lstStyle>
            <a:lvl1pPr marL="0" indent="0" algn="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5"/>
          <p:cNvSpPr>
            <a:spLocks noGrp="1" noChangeAspect="1"/>
          </p:cNvSpPr>
          <p:nvPr>
            <p:ph type="pic" sz="quarter" idx="15"/>
          </p:nvPr>
        </p:nvSpPr>
        <p:spPr>
          <a:xfrm>
            <a:off x="0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5"/>
          <p:cNvSpPr>
            <a:spLocks noGrp="1" noChangeAspect="1"/>
          </p:cNvSpPr>
          <p:nvPr>
            <p:ph type="pic" sz="quarter" idx="16"/>
          </p:nvPr>
        </p:nvSpPr>
        <p:spPr>
          <a:xfrm>
            <a:off x="2435352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 noChangeAspect="1"/>
          </p:cNvSpPr>
          <p:nvPr>
            <p:ph type="pic" sz="quarter" idx="17"/>
          </p:nvPr>
        </p:nvSpPr>
        <p:spPr>
          <a:xfrm>
            <a:off x="2438401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 noChangeAspect="1"/>
          </p:cNvSpPr>
          <p:nvPr>
            <p:ph type="pic" sz="quarter" idx="18"/>
          </p:nvPr>
        </p:nvSpPr>
        <p:spPr>
          <a:xfrm>
            <a:off x="4870704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 noChangeAspect="1"/>
          </p:cNvSpPr>
          <p:nvPr>
            <p:ph type="pic" sz="quarter" idx="19"/>
          </p:nvPr>
        </p:nvSpPr>
        <p:spPr>
          <a:xfrm>
            <a:off x="48768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 noChangeAspect="1"/>
          </p:cNvSpPr>
          <p:nvPr>
            <p:ph type="pic" sz="quarter" idx="20"/>
          </p:nvPr>
        </p:nvSpPr>
        <p:spPr>
          <a:xfrm>
            <a:off x="7306056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 noChangeAspect="1"/>
          </p:cNvSpPr>
          <p:nvPr>
            <p:ph type="pic" sz="quarter" idx="21"/>
          </p:nvPr>
        </p:nvSpPr>
        <p:spPr>
          <a:xfrm>
            <a:off x="7315204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Picture Placeholder 5"/>
          <p:cNvSpPr>
            <a:spLocks noGrp="1" noChangeAspect="1"/>
          </p:cNvSpPr>
          <p:nvPr>
            <p:ph type="pic" sz="quarter" idx="22"/>
          </p:nvPr>
        </p:nvSpPr>
        <p:spPr>
          <a:xfrm>
            <a:off x="9741408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2" name="Picture Placeholder 5"/>
          <p:cNvSpPr>
            <a:spLocks noGrp="1" noChangeAspect="1"/>
          </p:cNvSpPr>
          <p:nvPr>
            <p:ph type="pic" sz="quarter" idx="23"/>
          </p:nvPr>
        </p:nvSpPr>
        <p:spPr>
          <a:xfrm>
            <a:off x="97536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mtClean="0">
                <a:latin typeface="Lato Light" panose="020F0302020204030203" pitchFamily="34" charset="0"/>
                <a:cs typeface="Gotham Book"/>
              </a:rPr>
              <a:pPr/>
              <a:t>‹#›</a:t>
            </a:fld>
            <a:endParaRPr lang="en-US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209047795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3577" y="1694848"/>
            <a:ext cx="6811241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4251161" cy="2013908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5"/>
          </p:nvPr>
        </p:nvSpPr>
        <p:spPr>
          <a:xfrm>
            <a:off x="711201" y="4196658"/>
            <a:ext cx="3523833" cy="2078684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3876534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6134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7173203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5012267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195248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198179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05623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626828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02604" y="1694848"/>
            <a:ext cx="6542213" cy="458049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1"/>
            <a:ext cx="4673600" cy="266307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8042762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icture and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09815"/>
            <a:ext cx="12192000" cy="1498447"/>
          </a:xfrm>
          <a:solidFill>
            <a:schemeClr val="bg1">
              <a:alpha val="35000"/>
            </a:schemeClr>
          </a:solidFill>
        </p:spPr>
        <p:txBody>
          <a:bodyPr lIns="548640" tIns="137160" rIns="548640" bIns="502920" anchor="t" anchorCtr="0"/>
          <a:lstStyle>
            <a:lvl1pPr algn="l"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63697" y="4665253"/>
            <a:ext cx="10712449" cy="237886"/>
          </a:xfrm>
        </p:spPr>
        <p:txBody>
          <a:bodyPr>
            <a:spAutoFit/>
          </a:bodyPr>
          <a:lstStyle>
            <a:lvl1pPr marL="0" indent="0" algn="l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mtClean="0">
                <a:latin typeface="Lato Light" panose="020F0302020204030203" pitchFamily="34" charset="0"/>
                <a:cs typeface="Gotham Book"/>
              </a:rPr>
              <a:pPr/>
              <a:t>‹#›</a:t>
            </a:fld>
            <a:endParaRPr lang="en-US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388901865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a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 algn="ct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1416" y="5107312"/>
            <a:ext cx="10689168" cy="169918"/>
          </a:xfrm>
        </p:spPr>
        <p:txBody>
          <a:bodyPr wrap="square" tIns="0">
            <a:spAutoFit/>
          </a:bodyPr>
          <a:lstStyle>
            <a:lvl1pPr marL="0" indent="0" algn="ctr">
              <a:lnSpc>
                <a:spcPct val="92000"/>
              </a:lnSpc>
              <a:buNone/>
              <a:defRPr sz="1200">
                <a:latin typeface="Lato Light" panose="020F0302020204030203" pitchFamily="34" charset="0"/>
              </a:defRPr>
            </a:lvl1pPr>
            <a:lvl2pPr marL="173037" indent="0">
              <a:buNone/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12192000" cy="323765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340187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ntent with hea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1418" y="1729347"/>
            <a:ext cx="5107572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1418" y="2369108"/>
            <a:ext cx="5107572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729347"/>
            <a:ext cx="5251449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369108"/>
            <a:ext cx="5251449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2669925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3628195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 11"/>
          <p:cNvSpPr>
            <a:spLocks noEditPoints="1"/>
          </p:cNvSpPr>
          <p:nvPr userDrawn="1"/>
        </p:nvSpPr>
        <p:spPr bwMode="auto">
          <a:xfrm>
            <a:off x="-2200592" y="494630"/>
            <a:ext cx="15105575" cy="5700681"/>
          </a:xfrm>
          <a:custGeom>
            <a:avLst/>
            <a:gdLst>
              <a:gd name="T0" fmla="*/ 750 w 1834"/>
              <a:gd name="T1" fmla="*/ 19 h 910"/>
              <a:gd name="T2" fmla="*/ 555 w 1834"/>
              <a:gd name="T3" fmla="*/ 58 h 910"/>
              <a:gd name="T4" fmla="*/ 665 w 1834"/>
              <a:gd name="T5" fmla="*/ 199 h 910"/>
              <a:gd name="T6" fmla="*/ 475 w 1834"/>
              <a:gd name="T7" fmla="*/ 48 h 910"/>
              <a:gd name="T8" fmla="*/ 576 w 1834"/>
              <a:gd name="T9" fmla="*/ 12 h 910"/>
              <a:gd name="T10" fmla="*/ 505 w 1834"/>
              <a:gd name="T11" fmla="*/ 60 h 910"/>
              <a:gd name="T12" fmla="*/ 1164 w 1834"/>
              <a:gd name="T13" fmla="*/ 32 h 910"/>
              <a:gd name="T14" fmla="*/ 1385 w 1834"/>
              <a:gd name="T15" fmla="*/ 52 h 910"/>
              <a:gd name="T16" fmla="*/ 463 w 1834"/>
              <a:gd name="T17" fmla="*/ 63 h 910"/>
              <a:gd name="T18" fmla="*/ 1549 w 1834"/>
              <a:gd name="T19" fmla="*/ 118 h 910"/>
              <a:gd name="T20" fmla="*/ 1302 w 1834"/>
              <a:gd name="T21" fmla="*/ 89 h 910"/>
              <a:gd name="T22" fmla="*/ 1213 w 1834"/>
              <a:gd name="T23" fmla="*/ 140 h 910"/>
              <a:gd name="T24" fmla="*/ 1019 w 1834"/>
              <a:gd name="T25" fmla="*/ 121 h 910"/>
              <a:gd name="T26" fmla="*/ 977 w 1834"/>
              <a:gd name="T27" fmla="*/ 215 h 910"/>
              <a:gd name="T28" fmla="*/ 930 w 1834"/>
              <a:gd name="T29" fmla="*/ 255 h 910"/>
              <a:gd name="T30" fmla="*/ 969 w 1834"/>
              <a:gd name="T31" fmla="*/ 322 h 910"/>
              <a:gd name="T32" fmla="*/ 1015 w 1834"/>
              <a:gd name="T33" fmla="*/ 347 h 910"/>
              <a:gd name="T34" fmla="*/ 821 w 1834"/>
              <a:gd name="T35" fmla="*/ 515 h 910"/>
              <a:gd name="T36" fmla="*/ 1057 w 1834"/>
              <a:gd name="T37" fmla="*/ 709 h 910"/>
              <a:gd name="T38" fmla="*/ 1094 w 1834"/>
              <a:gd name="T39" fmla="*/ 496 h 910"/>
              <a:gd name="T40" fmla="*/ 1266 w 1834"/>
              <a:gd name="T41" fmla="*/ 516 h 910"/>
              <a:gd name="T42" fmla="*/ 1418 w 1834"/>
              <a:gd name="T43" fmla="*/ 454 h 910"/>
              <a:gd name="T44" fmla="*/ 1539 w 1834"/>
              <a:gd name="T45" fmla="*/ 258 h 910"/>
              <a:gd name="T46" fmla="*/ 1735 w 1834"/>
              <a:gd name="T47" fmla="*/ 185 h 910"/>
              <a:gd name="T48" fmla="*/ 1036 w 1834"/>
              <a:gd name="T49" fmla="*/ 616 h 910"/>
              <a:gd name="T50" fmla="*/ 1140 w 1834"/>
              <a:gd name="T51" fmla="*/ 333 h 910"/>
              <a:gd name="T52" fmla="*/ 350 w 1834"/>
              <a:gd name="T53" fmla="*/ 77 h 910"/>
              <a:gd name="T54" fmla="*/ 1147 w 1834"/>
              <a:gd name="T55" fmla="*/ 117 h 910"/>
              <a:gd name="T56" fmla="*/ 439 w 1834"/>
              <a:gd name="T57" fmla="*/ 79 h 910"/>
              <a:gd name="T58" fmla="*/ 662 w 1834"/>
              <a:gd name="T59" fmla="*/ 580 h 910"/>
              <a:gd name="T60" fmla="*/ 464 w 1834"/>
              <a:gd name="T61" fmla="*/ 460 h 910"/>
              <a:gd name="T62" fmla="*/ 588 w 1834"/>
              <a:gd name="T63" fmla="*/ 310 h 910"/>
              <a:gd name="T64" fmla="*/ 549 w 1834"/>
              <a:gd name="T65" fmla="*/ 189 h 910"/>
              <a:gd name="T66" fmla="*/ 468 w 1834"/>
              <a:gd name="T67" fmla="*/ 140 h 910"/>
              <a:gd name="T68" fmla="*/ 306 w 1834"/>
              <a:gd name="T69" fmla="*/ 126 h 910"/>
              <a:gd name="T70" fmla="*/ 122 w 1834"/>
              <a:gd name="T71" fmla="*/ 200 h 910"/>
              <a:gd name="T72" fmla="*/ 288 w 1834"/>
              <a:gd name="T73" fmla="*/ 270 h 910"/>
              <a:gd name="T74" fmla="*/ 466 w 1834"/>
              <a:gd name="T75" fmla="*/ 498 h 910"/>
              <a:gd name="T76" fmla="*/ 540 w 1834"/>
              <a:gd name="T77" fmla="*/ 873 h 910"/>
              <a:gd name="T78" fmla="*/ 714 w 1834"/>
              <a:gd name="T79" fmla="*/ 637 h 910"/>
              <a:gd name="T80" fmla="*/ 486 w 1834"/>
              <a:gd name="T81" fmla="*/ 299 h 910"/>
              <a:gd name="T82" fmla="*/ 427 w 1834"/>
              <a:gd name="T83" fmla="*/ 259 h 910"/>
              <a:gd name="T84" fmla="*/ 508 w 1834"/>
              <a:gd name="T85" fmla="*/ 126 h 910"/>
              <a:gd name="T86" fmla="*/ 583 w 1834"/>
              <a:gd name="T87" fmla="*/ 144 h 910"/>
              <a:gd name="T88" fmla="*/ 361 w 1834"/>
              <a:gd name="T89" fmla="*/ 123 h 910"/>
              <a:gd name="T90" fmla="*/ 1607 w 1834"/>
              <a:gd name="T91" fmla="*/ 118 h 910"/>
              <a:gd name="T92" fmla="*/ 540 w 1834"/>
              <a:gd name="T93" fmla="*/ 145 h 910"/>
              <a:gd name="T94" fmla="*/ 497 w 1834"/>
              <a:gd name="T95" fmla="*/ 187 h 910"/>
              <a:gd name="T96" fmla="*/ 880 w 1834"/>
              <a:gd name="T97" fmla="*/ 224 h 910"/>
              <a:gd name="T98" fmla="*/ 861 w 1834"/>
              <a:gd name="T99" fmla="*/ 240 h 910"/>
              <a:gd name="T100" fmla="*/ 918 w 1834"/>
              <a:gd name="T101" fmla="*/ 255 h 910"/>
              <a:gd name="T102" fmla="*/ 296 w 1834"/>
              <a:gd name="T103" fmla="*/ 273 h 910"/>
              <a:gd name="T104" fmla="*/ 1552 w 1834"/>
              <a:gd name="T105" fmla="*/ 369 h 910"/>
              <a:gd name="T106" fmla="*/ 1508 w 1834"/>
              <a:gd name="T107" fmla="*/ 402 h 910"/>
              <a:gd name="T108" fmla="*/ 1457 w 1834"/>
              <a:gd name="T109" fmla="*/ 477 h 910"/>
              <a:gd name="T110" fmla="*/ 1424 w 1834"/>
              <a:gd name="T111" fmla="*/ 592 h 910"/>
              <a:gd name="T112" fmla="*/ 1352 w 1834"/>
              <a:gd name="T113" fmla="*/ 570 h 910"/>
              <a:gd name="T114" fmla="*/ 1594 w 1834"/>
              <a:gd name="T115" fmla="*/ 634 h 910"/>
              <a:gd name="T116" fmla="*/ 1523 w 1834"/>
              <a:gd name="T117" fmla="*/ 612 h 910"/>
              <a:gd name="T118" fmla="*/ 1541 w 1834"/>
              <a:gd name="T119" fmla="*/ 668 h 910"/>
              <a:gd name="T120" fmla="*/ 1547 w 1834"/>
              <a:gd name="T121" fmla="*/ 781 h 910"/>
              <a:gd name="T122" fmla="*/ 1665 w 1834"/>
              <a:gd name="T123" fmla="*/ 689 h 910"/>
              <a:gd name="T124" fmla="*/ 542 w 1834"/>
              <a:gd name="T125" fmla="*/ 84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4" h="910">
                <a:moveTo>
                  <a:pt x="781" y="132"/>
                </a:moveTo>
                <a:cubicBezTo>
                  <a:pt x="781" y="132"/>
                  <a:pt x="781" y="132"/>
                  <a:pt x="781" y="132"/>
                </a:cubicBezTo>
                <a:cubicBezTo>
                  <a:pt x="781" y="132"/>
                  <a:pt x="782" y="132"/>
                  <a:pt x="782" y="132"/>
                </a:cubicBezTo>
                <a:cubicBezTo>
                  <a:pt x="782" y="132"/>
                  <a:pt x="782" y="132"/>
                  <a:pt x="782" y="132"/>
                </a:cubicBezTo>
                <a:cubicBezTo>
                  <a:pt x="783" y="131"/>
                  <a:pt x="783" y="132"/>
                  <a:pt x="783" y="131"/>
                </a:cubicBezTo>
                <a:cubicBezTo>
                  <a:pt x="783" y="131"/>
                  <a:pt x="783" y="131"/>
                  <a:pt x="783" y="131"/>
                </a:cubicBezTo>
                <a:cubicBezTo>
                  <a:pt x="783" y="130"/>
                  <a:pt x="783" y="130"/>
                  <a:pt x="783" y="129"/>
                </a:cubicBezTo>
                <a:cubicBezTo>
                  <a:pt x="784" y="130"/>
                  <a:pt x="784" y="130"/>
                  <a:pt x="785" y="130"/>
                </a:cubicBezTo>
                <a:cubicBezTo>
                  <a:pt x="785" y="130"/>
                  <a:pt x="785" y="130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7"/>
                  <a:pt x="787" y="127"/>
                  <a:pt x="789" y="126"/>
                </a:cubicBezTo>
                <a:cubicBezTo>
                  <a:pt x="789" y="126"/>
                  <a:pt x="789" y="125"/>
                  <a:pt x="789" y="125"/>
                </a:cubicBezTo>
                <a:cubicBezTo>
                  <a:pt x="789" y="125"/>
                  <a:pt x="789" y="125"/>
                  <a:pt x="789" y="125"/>
                </a:cubicBezTo>
                <a:cubicBezTo>
                  <a:pt x="787" y="125"/>
                  <a:pt x="786" y="125"/>
                  <a:pt x="785" y="125"/>
                </a:cubicBezTo>
                <a:cubicBezTo>
                  <a:pt x="785" y="125"/>
                  <a:pt x="785" y="125"/>
                  <a:pt x="785" y="125"/>
                </a:cubicBezTo>
                <a:cubicBezTo>
                  <a:pt x="782" y="125"/>
                  <a:pt x="782" y="125"/>
                  <a:pt x="782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0" y="124"/>
                  <a:pt x="780" y="124"/>
                  <a:pt x="780" y="124"/>
                </a:cubicBezTo>
                <a:cubicBezTo>
                  <a:pt x="780" y="123"/>
                  <a:pt x="780" y="123"/>
                  <a:pt x="780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8" y="123"/>
                  <a:pt x="778" y="123"/>
                </a:cubicBezTo>
                <a:cubicBezTo>
                  <a:pt x="777" y="123"/>
                  <a:pt x="778" y="123"/>
                  <a:pt x="777" y="123"/>
                </a:cubicBezTo>
                <a:cubicBezTo>
                  <a:pt x="777" y="123"/>
                  <a:pt x="777" y="123"/>
                  <a:pt x="777" y="123"/>
                </a:cubicBezTo>
                <a:cubicBezTo>
                  <a:pt x="775" y="123"/>
                  <a:pt x="775" y="123"/>
                  <a:pt x="775" y="123"/>
                </a:cubicBezTo>
                <a:cubicBezTo>
                  <a:pt x="775" y="123"/>
                  <a:pt x="775" y="124"/>
                  <a:pt x="775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1" y="125"/>
                  <a:pt x="770" y="124"/>
                  <a:pt x="769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8" y="124"/>
                  <a:pt x="768" y="124"/>
                  <a:pt x="769" y="123"/>
                </a:cubicBezTo>
                <a:cubicBezTo>
                  <a:pt x="769" y="123"/>
                  <a:pt x="769" y="122"/>
                  <a:pt x="769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5" y="123"/>
                  <a:pt x="762" y="121"/>
                  <a:pt x="761" y="123"/>
                </a:cubicBezTo>
                <a:cubicBezTo>
                  <a:pt x="759" y="123"/>
                  <a:pt x="759" y="123"/>
                  <a:pt x="758" y="121"/>
                </a:cubicBezTo>
                <a:cubicBezTo>
                  <a:pt x="758" y="121"/>
                  <a:pt x="758" y="121"/>
                  <a:pt x="758" y="121"/>
                </a:cubicBezTo>
                <a:cubicBezTo>
                  <a:pt x="758" y="121"/>
                  <a:pt x="758" y="120"/>
                  <a:pt x="758" y="120"/>
                </a:cubicBezTo>
                <a:cubicBezTo>
                  <a:pt x="760" y="119"/>
                  <a:pt x="760" y="118"/>
                  <a:pt x="761" y="118"/>
                </a:cubicBezTo>
                <a:cubicBezTo>
                  <a:pt x="761" y="117"/>
                  <a:pt x="761" y="117"/>
                  <a:pt x="761" y="117"/>
                </a:cubicBezTo>
                <a:cubicBezTo>
                  <a:pt x="762" y="117"/>
                  <a:pt x="762" y="117"/>
                  <a:pt x="763" y="118"/>
                </a:cubicBezTo>
                <a:cubicBezTo>
                  <a:pt x="763" y="118"/>
                  <a:pt x="763" y="118"/>
                  <a:pt x="763" y="118"/>
                </a:cubicBezTo>
                <a:cubicBezTo>
                  <a:pt x="768" y="118"/>
                  <a:pt x="768" y="118"/>
                  <a:pt x="768" y="118"/>
                </a:cubicBezTo>
                <a:cubicBezTo>
                  <a:pt x="768" y="118"/>
                  <a:pt x="768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70" y="118"/>
                  <a:pt x="770" y="118"/>
                </a:cubicBezTo>
                <a:cubicBezTo>
                  <a:pt x="770" y="117"/>
                  <a:pt x="770" y="117"/>
                  <a:pt x="770" y="117"/>
                </a:cubicBezTo>
                <a:cubicBezTo>
                  <a:pt x="774" y="117"/>
                  <a:pt x="774" y="117"/>
                  <a:pt x="774" y="117"/>
                </a:cubicBezTo>
                <a:cubicBezTo>
                  <a:pt x="773" y="117"/>
                  <a:pt x="773" y="116"/>
                  <a:pt x="773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0" y="115"/>
                  <a:pt x="770" y="115"/>
                  <a:pt x="769" y="113"/>
                </a:cubicBezTo>
                <a:cubicBezTo>
                  <a:pt x="768" y="113"/>
                  <a:pt x="768" y="113"/>
                  <a:pt x="768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2"/>
                  <a:pt x="761" y="112"/>
                  <a:pt x="760" y="112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1" y="110"/>
                  <a:pt x="762" y="112"/>
                  <a:pt x="763" y="112"/>
                </a:cubicBezTo>
                <a:cubicBezTo>
                  <a:pt x="763" y="112"/>
                  <a:pt x="763" y="112"/>
                  <a:pt x="763" y="112"/>
                </a:cubicBezTo>
                <a:cubicBezTo>
                  <a:pt x="763" y="112"/>
                  <a:pt x="764" y="112"/>
                  <a:pt x="765" y="112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6" y="112"/>
                  <a:pt x="768" y="112"/>
                  <a:pt x="769" y="112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2"/>
                  <a:pt x="770" y="112"/>
                  <a:pt x="770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72" y="113"/>
                  <a:pt x="772" y="113"/>
                  <a:pt x="772" y="113"/>
                </a:cubicBezTo>
                <a:cubicBezTo>
                  <a:pt x="772" y="113"/>
                  <a:pt x="773" y="114"/>
                  <a:pt x="773" y="114"/>
                </a:cubicBezTo>
                <a:cubicBezTo>
                  <a:pt x="774" y="115"/>
                  <a:pt x="776" y="115"/>
                  <a:pt x="777" y="115"/>
                </a:cubicBezTo>
                <a:cubicBezTo>
                  <a:pt x="777" y="116"/>
                  <a:pt x="778" y="117"/>
                  <a:pt x="778" y="118"/>
                </a:cubicBezTo>
                <a:cubicBezTo>
                  <a:pt x="779" y="118"/>
                  <a:pt x="779" y="118"/>
                  <a:pt x="779" y="118"/>
                </a:cubicBezTo>
                <a:cubicBezTo>
                  <a:pt x="779" y="118"/>
                  <a:pt x="779" y="119"/>
                  <a:pt x="779" y="119"/>
                </a:cubicBezTo>
                <a:cubicBezTo>
                  <a:pt x="780" y="120"/>
                  <a:pt x="781" y="120"/>
                  <a:pt x="782" y="121"/>
                </a:cubicBezTo>
                <a:cubicBezTo>
                  <a:pt x="782" y="121"/>
                  <a:pt x="782" y="122"/>
                  <a:pt x="782" y="122"/>
                </a:cubicBezTo>
                <a:cubicBezTo>
                  <a:pt x="783" y="122"/>
                  <a:pt x="784" y="123"/>
                  <a:pt x="785" y="123"/>
                </a:cubicBezTo>
                <a:cubicBezTo>
                  <a:pt x="785" y="123"/>
                  <a:pt x="785" y="123"/>
                  <a:pt x="785" y="123"/>
                </a:cubicBezTo>
                <a:cubicBezTo>
                  <a:pt x="785" y="124"/>
                  <a:pt x="785" y="124"/>
                  <a:pt x="786" y="124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7" y="123"/>
                  <a:pt x="788" y="123"/>
                  <a:pt x="789" y="123"/>
                </a:cubicBezTo>
                <a:cubicBezTo>
                  <a:pt x="789" y="124"/>
                  <a:pt x="789" y="124"/>
                  <a:pt x="789" y="124"/>
                </a:cubicBezTo>
                <a:cubicBezTo>
                  <a:pt x="790" y="124"/>
                  <a:pt x="790" y="124"/>
                  <a:pt x="791" y="124"/>
                </a:cubicBezTo>
                <a:cubicBezTo>
                  <a:pt x="791" y="124"/>
                  <a:pt x="791" y="124"/>
                  <a:pt x="792" y="123"/>
                </a:cubicBezTo>
                <a:cubicBezTo>
                  <a:pt x="792" y="122"/>
                  <a:pt x="792" y="122"/>
                  <a:pt x="792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0" y="121"/>
                  <a:pt x="790" y="121"/>
                  <a:pt x="790" y="121"/>
                </a:cubicBezTo>
                <a:cubicBezTo>
                  <a:pt x="791" y="121"/>
                  <a:pt x="791" y="121"/>
                  <a:pt x="791" y="121"/>
                </a:cubicBezTo>
                <a:cubicBezTo>
                  <a:pt x="791" y="121"/>
                  <a:pt x="791" y="121"/>
                  <a:pt x="791" y="120"/>
                </a:cubicBezTo>
                <a:cubicBezTo>
                  <a:pt x="791" y="120"/>
                  <a:pt x="791" y="120"/>
                  <a:pt x="791" y="120"/>
                </a:cubicBezTo>
                <a:cubicBezTo>
                  <a:pt x="792" y="120"/>
                  <a:pt x="792" y="119"/>
                  <a:pt x="792" y="118"/>
                </a:cubicBezTo>
                <a:cubicBezTo>
                  <a:pt x="791" y="118"/>
                  <a:pt x="791" y="118"/>
                  <a:pt x="791" y="118"/>
                </a:cubicBezTo>
                <a:cubicBezTo>
                  <a:pt x="791" y="117"/>
                  <a:pt x="791" y="116"/>
                  <a:pt x="790" y="116"/>
                </a:cubicBezTo>
                <a:cubicBezTo>
                  <a:pt x="789" y="116"/>
                  <a:pt x="789" y="115"/>
                  <a:pt x="789" y="114"/>
                </a:cubicBezTo>
                <a:cubicBezTo>
                  <a:pt x="788" y="114"/>
                  <a:pt x="788" y="114"/>
                  <a:pt x="788" y="114"/>
                </a:cubicBezTo>
                <a:cubicBezTo>
                  <a:pt x="788" y="115"/>
                  <a:pt x="788" y="114"/>
                  <a:pt x="788" y="115"/>
                </a:cubicBezTo>
                <a:cubicBezTo>
                  <a:pt x="788" y="115"/>
                  <a:pt x="788" y="115"/>
                  <a:pt x="788" y="115"/>
                </a:cubicBezTo>
                <a:cubicBezTo>
                  <a:pt x="787" y="115"/>
                  <a:pt x="787" y="115"/>
                  <a:pt x="787" y="115"/>
                </a:cubicBezTo>
                <a:cubicBezTo>
                  <a:pt x="787" y="114"/>
                  <a:pt x="788" y="114"/>
                  <a:pt x="788" y="113"/>
                </a:cubicBezTo>
                <a:cubicBezTo>
                  <a:pt x="787" y="113"/>
                  <a:pt x="787" y="113"/>
                  <a:pt x="786" y="113"/>
                </a:cubicBezTo>
                <a:cubicBezTo>
                  <a:pt x="786" y="112"/>
                  <a:pt x="786" y="112"/>
                  <a:pt x="786" y="112"/>
                </a:cubicBezTo>
                <a:cubicBezTo>
                  <a:pt x="786" y="112"/>
                  <a:pt x="786" y="111"/>
                  <a:pt x="786" y="111"/>
                </a:cubicBezTo>
                <a:cubicBezTo>
                  <a:pt x="785" y="111"/>
                  <a:pt x="785" y="111"/>
                  <a:pt x="785" y="111"/>
                </a:cubicBezTo>
                <a:cubicBezTo>
                  <a:pt x="785" y="111"/>
                  <a:pt x="784" y="110"/>
                  <a:pt x="784" y="110"/>
                </a:cubicBezTo>
                <a:cubicBezTo>
                  <a:pt x="783" y="110"/>
                  <a:pt x="783" y="110"/>
                  <a:pt x="782" y="110"/>
                </a:cubicBezTo>
                <a:cubicBezTo>
                  <a:pt x="782" y="109"/>
                  <a:pt x="781" y="109"/>
                  <a:pt x="781" y="108"/>
                </a:cubicBezTo>
                <a:cubicBezTo>
                  <a:pt x="780" y="108"/>
                  <a:pt x="778" y="107"/>
                  <a:pt x="777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7" y="108"/>
                  <a:pt x="776" y="108"/>
                  <a:pt x="776" y="108"/>
                </a:cubicBezTo>
                <a:cubicBezTo>
                  <a:pt x="776" y="108"/>
                  <a:pt x="776" y="108"/>
                  <a:pt x="776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5" y="107"/>
                  <a:pt x="776" y="107"/>
                  <a:pt x="777" y="107"/>
                </a:cubicBezTo>
                <a:cubicBezTo>
                  <a:pt x="777" y="106"/>
                  <a:pt x="777" y="107"/>
                  <a:pt x="777" y="106"/>
                </a:cubicBezTo>
                <a:cubicBezTo>
                  <a:pt x="777" y="106"/>
                  <a:pt x="777" y="105"/>
                  <a:pt x="777" y="105"/>
                </a:cubicBezTo>
                <a:cubicBezTo>
                  <a:pt x="776" y="105"/>
                  <a:pt x="775" y="105"/>
                  <a:pt x="775" y="105"/>
                </a:cubicBezTo>
                <a:cubicBezTo>
                  <a:pt x="775" y="104"/>
                  <a:pt x="775" y="104"/>
                  <a:pt x="775" y="104"/>
                </a:cubicBezTo>
                <a:cubicBezTo>
                  <a:pt x="774" y="104"/>
                  <a:pt x="774" y="105"/>
                  <a:pt x="773" y="105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71" y="106"/>
                  <a:pt x="771" y="106"/>
                  <a:pt x="771" y="106"/>
                </a:cubicBezTo>
                <a:cubicBezTo>
                  <a:pt x="771" y="106"/>
                  <a:pt x="770" y="107"/>
                  <a:pt x="770" y="107"/>
                </a:cubicBezTo>
                <a:cubicBezTo>
                  <a:pt x="770" y="106"/>
                  <a:pt x="770" y="106"/>
                  <a:pt x="770" y="106"/>
                </a:cubicBezTo>
                <a:cubicBezTo>
                  <a:pt x="769" y="106"/>
                  <a:pt x="769" y="106"/>
                  <a:pt x="769" y="106"/>
                </a:cubicBezTo>
                <a:cubicBezTo>
                  <a:pt x="769" y="106"/>
                  <a:pt x="768" y="106"/>
                  <a:pt x="769" y="106"/>
                </a:cubicBezTo>
                <a:cubicBezTo>
                  <a:pt x="769" y="106"/>
                  <a:pt x="769" y="106"/>
                  <a:pt x="769" y="105"/>
                </a:cubicBezTo>
                <a:cubicBezTo>
                  <a:pt x="767" y="105"/>
                  <a:pt x="768" y="105"/>
                  <a:pt x="766" y="105"/>
                </a:cubicBezTo>
                <a:cubicBezTo>
                  <a:pt x="766" y="104"/>
                  <a:pt x="767" y="104"/>
                  <a:pt x="767" y="103"/>
                </a:cubicBezTo>
                <a:cubicBezTo>
                  <a:pt x="766" y="103"/>
                  <a:pt x="766" y="103"/>
                  <a:pt x="765" y="103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7" y="100"/>
                  <a:pt x="767" y="100"/>
                  <a:pt x="767" y="100"/>
                </a:cubicBezTo>
                <a:cubicBezTo>
                  <a:pt x="766" y="100"/>
                  <a:pt x="766" y="100"/>
                  <a:pt x="766" y="100"/>
                </a:cubicBezTo>
                <a:cubicBezTo>
                  <a:pt x="768" y="99"/>
                  <a:pt x="769" y="101"/>
                  <a:pt x="771" y="100"/>
                </a:cubicBezTo>
                <a:cubicBezTo>
                  <a:pt x="771" y="100"/>
                  <a:pt x="771" y="100"/>
                  <a:pt x="771" y="100"/>
                </a:cubicBezTo>
                <a:cubicBezTo>
                  <a:pt x="772" y="100"/>
                  <a:pt x="772" y="99"/>
                  <a:pt x="773" y="99"/>
                </a:cubicBezTo>
                <a:cubicBezTo>
                  <a:pt x="773" y="99"/>
                  <a:pt x="773" y="99"/>
                  <a:pt x="773" y="99"/>
                </a:cubicBezTo>
                <a:cubicBezTo>
                  <a:pt x="773" y="99"/>
                  <a:pt x="774" y="98"/>
                  <a:pt x="775" y="98"/>
                </a:cubicBezTo>
                <a:cubicBezTo>
                  <a:pt x="775" y="98"/>
                  <a:pt x="775" y="98"/>
                  <a:pt x="775" y="98"/>
                </a:cubicBezTo>
                <a:cubicBezTo>
                  <a:pt x="775" y="98"/>
                  <a:pt x="775" y="98"/>
                  <a:pt x="775" y="97"/>
                </a:cubicBezTo>
                <a:cubicBezTo>
                  <a:pt x="776" y="97"/>
                  <a:pt x="777" y="97"/>
                  <a:pt x="778" y="97"/>
                </a:cubicBezTo>
                <a:cubicBezTo>
                  <a:pt x="778" y="95"/>
                  <a:pt x="778" y="95"/>
                  <a:pt x="778" y="95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79" y="95"/>
                  <a:pt x="779" y="96"/>
                  <a:pt x="779" y="97"/>
                </a:cubicBezTo>
                <a:cubicBezTo>
                  <a:pt x="778" y="97"/>
                  <a:pt x="778" y="97"/>
                  <a:pt x="778" y="97"/>
                </a:cubicBezTo>
                <a:cubicBezTo>
                  <a:pt x="779" y="97"/>
                  <a:pt x="779" y="97"/>
                  <a:pt x="779" y="97"/>
                </a:cubicBezTo>
                <a:cubicBezTo>
                  <a:pt x="779" y="97"/>
                  <a:pt x="780" y="97"/>
                  <a:pt x="780" y="98"/>
                </a:cubicBezTo>
                <a:cubicBezTo>
                  <a:pt x="780" y="98"/>
                  <a:pt x="780" y="98"/>
                  <a:pt x="780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9"/>
                  <a:pt x="783" y="99"/>
                  <a:pt x="783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100"/>
                  <a:pt x="788" y="100"/>
                </a:cubicBezTo>
                <a:cubicBezTo>
                  <a:pt x="788" y="99"/>
                  <a:pt x="788" y="99"/>
                  <a:pt x="788" y="99"/>
                </a:cubicBezTo>
                <a:cubicBezTo>
                  <a:pt x="789" y="99"/>
                  <a:pt x="789" y="99"/>
                  <a:pt x="790" y="99"/>
                </a:cubicBezTo>
                <a:cubicBezTo>
                  <a:pt x="790" y="99"/>
                  <a:pt x="790" y="99"/>
                  <a:pt x="790" y="99"/>
                </a:cubicBezTo>
                <a:cubicBezTo>
                  <a:pt x="791" y="99"/>
                  <a:pt x="791" y="99"/>
                  <a:pt x="791" y="99"/>
                </a:cubicBezTo>
                <a:cubicBezTo>
                  <a:pt x="792" y="98"/>
                  <a:pt x="792" y="98"/>
                  <a:pt x="792" y="98"/>
                </a:cubicBezTo>
                <a:cubicBezTo>
                  <a:pt x="793" y="98"/>
                  <a:pt x="793" y="98"/>
                  <a:pt x="793" y="98"/>
                </a:cubicBezTo>
                <a:cubicBezTo>
                  <a:pt x="793" y="97"/>
                  <a:pt x="793" y="97"/>
                  <a:pt x="793" y="97"/>
                </a:cubicBezTo>
                <a:cubicBezTo>
                  <a:pt x="793" y="97"/>
                  <a:pt x="795" y="97"/>
                  <a:pt x="796" y="96"/>
                </a:cubicBezTo>
                <a:cubicBezTo>
                  <a:pt x="796" y="96"/>
                  <a:pt x="796" y="96"/>
                  <a:pt x="796" y="96"/>
                </a:cubicBezTo>
                <a:cubicBezTo>
                  <a:pt x="796" y="96"/>
                  <a:pt x="795" y="95"/>
                  <a:pt x="796" y="94"/>
                </a:cubicBezTo>
                <a:cubicBezTo>
                  <a:pt x="796" y="94"/>
                  <a:pt x="796" y="94"/>
                  <a:pt x="796" y="94"/>
                </a:cubicBezTo>
                <a:cubicBezTo>
                  <a:pt x="795" y="93"/>
                  <a:pt x="794" y="94"/>
                  <a:pt x="793" y="93"/>
                </a:cubicBezTo>
                <a:cubicBezTo>
                  <a:pt x="793" y="93"/>
                  <a:pt x="793" y="93"/>
                  <a:pt x="793" y="93"/>
                </a:cubicBezTo>
                <a:cubicBezTo>
                  <a:pt x="793" y="93"/>
                  <a:pt x="792" y="93"/>
                  <a:pt x="792" y="92"/>
                </a:cubicBezTo>
                <a:cubicBezTo>
                  <a:pt x="791" y="93"/>
                  <a:pt x="790" y="93"/>
                  <a:pt x="790" y="95"/>
                </a:cubicBezTo>
                <a:cubicBezTo>
                  <a:pt x="790" y="95"/>
                  <a:pt x="790" y="95"/>
                  <a:pt x="790" y="95"/>
                </a:cubicBezTo>
                <a:cubicBezTo>
                  <a:pt x="790" y="94"/>
                  <a:pt x="789" y="93"/>
                  <a:pt x="789" y="93"/>
                </a:cubicBezTo>
                <a:cubicBezTo>
                  <a:pt x="788" y="93"/>
                  <a:pt x="788" y="93"/>
                  <a:pt x="788" y="93"/>
                </a:cubicBezTo>
                <a:cubicBezTo>
                  <a:pt x="788" y="93"/>
                  <a:pt x="788" y="92"/>
                  <a:pt x="787" y="92"/>
                </a:cubicBezTo>
                <a:cubicBezTo>
                  <a:pt x="788" y="90"/>
                  <a:pt x="789" y="90"/>
                  <a:pt x="789" y="88"/>
                </a:cubicBezTo>
                <a:cubicBezTo>
                  <a:pt x="790" y="88"/>
                  <a:pt x="790" y="88"/>
                  <a:pt x="791" y="89"/>
                </a:cubicBezTo>
                <a:cubicBezTo>
                  <a:pt x="791" y="89"/>
                  <a:pt x="791" y="89"/>
                  <a:pt x="791" y="89"/>
                </a:cubicBezTo>
                <a:cubicBezTo>
                  <a:pt x="793" y="89"/>
                  <a:pt x="795" y="89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9" y="90"/>
                  <a:pt x="799" y="91"/>
                  <a:pt x="799" y="91"/>
                </a:cubicBezTo>
                <a:cubicBezTo>
                  <a:pt x="801" y="92"/>
                  <a:pt x="802" y="90"/>
                  <a:pt x="803" y="90"/>
                </a:cubicBezTo>
                <a:cubicBezTo>
                  <a:pt x="803" y="89"/>
                  <a:pt x="803" y="89"/>
                  <a:pt x="803" y="88"/>
                </a:cubicBezTo>
                <a:cubicBezTo>
                  <a:pt x="802" y="88"/>
                  <a:pt x="801" y="88"/>
                  <a:pt x="800" y="88"/>
                </a:cubicBezTo>
                <a:cubicBezTo>
                  <a:pt x="800" y="88"/>
                  <a:pt x="800" y="88"/>
                  <a:pt x="800" y="88"/>
                </a:cubicBezTo>
                <a:cubicBezTo>
                  <a:pt x="799" y="88"/>
                  <a:pt x="799" y="88"/>
                  <a:pt x="799" y="88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795" y="89"/>
                  <a:pt x="795" y="89"/>
                  <a:pt x="795" y="89"/>
                </a:cubicBezTo>
                <a:cubicBezTo>
                  <a:pt x="795" y="88"/>
                  <a:pt x="795" y="88"/>
                  <a:pt x="796" y="87"/>
                </a:cubicBezTo>
                <a:cubicBezTo>
                  <a:pt x="796" y="86"/>
                  <a:pt x="796" y="86"/>
                  <a:pt x="795" y="86"/>
                </a:cubicBezTo>
                <a:cubicBezTo>
                  <a:pt x="794" y="86"/>
                  <a:pt x="794" y="86"/>
                  <a:pt x="793" y="87"/>
                </a:cubicBezTo>
                <a:cubicBezTo>
                  <a:pt x="791" y="87"/>
                  <a:pt x="792" y="87"/>
                  <a:pt x="791" y="86"/>
                </a:cubicBezTo>
                <a:cubicBezTo>
                  <a:pt x="791" y="86"/>
                  <a:pt x="791" y="86"/>
                  <a:pt x="791" y="86"/>
                </a:cubicBezTo>
                <a:cubicBezTo>
                  <a:pt x="791" y="86"/>
                  <a:pt x="792" y="86"/>
                  <a:pt x="793" y="87"/>
                </a:cubicBezTo>
                <a:cubicBezTo>
                  <a:pt x="793" y="86"/>
                  <a:pt x="794" y="85"/>
                  <a:pt x="794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4" y="83"/>
                  <a:pt x="794" y="83"/>
                  <a:pt x="793" y="82"/>
                </a:cubicBezTo>
                <a:cubicBezTo>
                  <a:pt x="792" y="82"/>
                  <a:pt x="791" y="81"/>
                  <a:pt x="790" y="81"/>
                </a:cubicBezTo>
                <a:cubicBezTo>
                  <a:pt x="790" y="81"/>
                  <a:pt x="790" y="81"/>
                  <a:pt x="790" y="80"/>
                </a:cubicBezTo>
                <a:cubicBezTo>
                  <a:pt x="791" y="81"/>
                  <a:pt x="791" y="81"/>
                  <a:pt x="792" y="81"/>
                </a:cubicBezTo>
                <a:cubicBezTo>
                  <a:pt x="792" y="81"/>
                  <a:pt x="792" y="81"/>
                  <a:pt x="792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4" y="82"/>
                  <a:pt x="796" y="81"/>
                  <a:pt x="797" y="81"/>
                </a:cubicBezTo>
                <a:cubicBezTo>
                  <a:pt x="797" y="82"/>
                  <a:pt x="797" y="82"/>
                  <a:pt x="798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800" y="79"/>
                  <a:pt x="799" y="78"/>
                  <a:pt x="799" y="75"/>
                </a:cubicBezTo>
                <a:cubicBezTo>
                  <a:pt x="798" y="75"/>
                  <a:pt x="798" y="75"/>
                  <a:pt x="797" y="75"/>
                </a:cubicBezTo>
                <a:cubicBezTo>
                  <a:pt x="798" y="74"/>
                  <a:pt x="798" y="74"/>
                  <a:pt x="798" y="74"/>
                </a:cubicBezTo>
                <a:cubicBezTo>
                  <a:pt x="798" y="71"/>
                  <a:pt x="798" y="73"/>
                  <a:pt x="796" y="72"/>
                </a:cubicBezTo>
                <a:cubicBezTo>
                  <a:pt x="796" y="72"/>
                  <a:pt x="796" y="72"/>
                  <a:pt x="795" y="71"/>
                </a:cubicBezTo>
                <a:cubicBezTo>
                  <a:pt x="794" y="72"/>
                  <a:pt x="794" y="73"/>
                  <a:pt x="794" y="74"/>
                </a:cubicBezTo>
                <a:cubicBezTo>
                  <a:pt x="793" y="74"/>
                  <a:pt x="793" y="74"/>
                  <a:pt x="793" y="74"/>
                </a:cubicBezTo>
                <a:cubicBezTo>
                  <a:pt x="793" y="74"/>
                  <a:pt x="793" y="73"/>
                  <a:pt x="793" y="73"/>
                </a:cubicBezTo>
                <a:cubicBezTo>
                  <a:pt x="792" y="73"/>
                  <a:pt x="791" y="73"/>
                  <a:pt x="790" y="73"/>
                </a:cubicBezTo>
                <a:cubicBezTo>
                  <a:pt x="790" y="71"/>
                  <a:pt x="790" y="71"/>
                  <a:pt x="790" y="71"/>
                </a:cubicBezTo>
                <a:cubicBezTo>
                  <a:pt x="791" y="71"/>
                  <a:pt x="791" y="71"/>
                  <a:pt x="791" y="71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92" y="72"/>
                  <a:pt x="792" y="72"/>
                  <a:pt x="792" y="72"/>
                </a:cubicBezTo>
                <a:cubicBezTo>
                  <a:pt x="792" y="71"/>
                  <a:pt x="792" y="71"/>
                  <a:pt x="792" y="71"/>
                </a:cubicBezTo>
                <a:cubicBezTo>
                  <a:pt x="793" y="71"/>
                  <a:pt x="794" y="71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3" y="69"/>
                  <a:pt x="793" y="69"/>
                  <a:pt x="794" y="68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793" y="68"/>
                  <a:pt x="793" y="68"/>
                  <a:pt x="793" y="68"/>
                </a:cubicBezTo>
                <a:cubicBezTo>
                  <a:pt x="793" y="68"/>
                  <a:pt x="793" y="67"/>
                  <a:pt x="793" y="67"/>
                </a:cubicBezTo>
                <a:cubicBezTo>
                  <a:pt x="796" y="67"/>
                  <a:pt x="801" y="67"/>
                  <a:pt x="803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6"/>
                  <a:pt x="806" y="66"/>
                  <a:pt x="805" y="65"/>
                </a:cubicBezTo>
                <a:cubicBezTo>
                  <a:pt x="805" y="65"/>
                  <a:pt x="805" y="65"/>
                  <a:pt x="805" y="65"/>
                </a:cubicBezTo>
                <a:cubicBezTo>
                  <a:pt x="805" y="64"/>
                  <a:pt x="805" y="64"/>
                  <a:pt x="805" y="64"/>
                </a:cubicBezTo>
                <a:cubicBezTo>
                  <a:pt x="804" y="63"/>
                  <a:pt x="804" y="63"/>
                  <a:pt x="803" y="63"/>
                </a:cubicBezTo>
                <a:cubicBezTo>
                  <a:pt x="803" y="62"/>
                  <a:pt x="802" y="62"/>
                  <a:pt x="802" y="62"/>
                </a:cubicBezTo>
                <a:cubicBezTo>
                  <a:pt x="801" y="63"/>
                  <a:pt x="801" y="63"/>
                  <a:pt x="801" y="64"/>
                </a:cubicBezTo>
                <a:cubicBezTo>
                  <a:pt x="800" y="64"/>
                  <a:pt x="799" y="63"/>
                  <a:pt x="798" y="63"/>
                </a:cubicBezTo>
                <a:cubicBezTo>
                  <a:pt x="798" y="64"/>
                  <a:pt x="798" y="64"/>
                  <a:pt x="798" y="64"/>
                </a:cubicBezTo>
                <a:cubicBezTo>
                  <a:pt x="797" y="63"/>
                  <a:pt x="797" y="63"/>
                  <a:pt x="796" y="63"/>
                </a:cubicBezTo>
                <a:cubicBezTo>
                  <a:pt x="796" y="62"/>
                  <a:pt x="796" y="62"/>
                  <a:pt x="796" y="62"/>
                </a:cubicBezTo>
                <a:cubicBezTo>
                  <a:pt x="796" y="62"/>
                  <a:pt x="797" y="62"/>
                  <a:pt x="797" y="61"/>
                </a:cubicBezTo>
                <a:cubicBezTo>
                  <a:pt x="797" y="61"/>
                  <a:pt x="797" y="61"/>
                  <a:pt x="797" y="61"/>
                </a:cubicBezTo>
                <a:cubicBezTo>
                  <a:pt x="796" y="61"/>
                  <a:pt x="796" y="60"/>
                  <a:pt x="796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8" y="60"/>
                  <a:pt x="799" y="60"/>
                  <a:pt x="799" y="61"/>
                </a:cubicBezTo>
                <a:cubicBezTo>
                  <a:pt x="800" y="61"/>
                  <a:pt x="800" y="61"/>
                  <a:pt x="801" y="60"/>
                </a:cubicBezTo>
                <a:cubicBezTo>
                  <a:pt x="802" y="60"/>
                  <a:pt x="801" y="60"/>
                  <a:pt x="802" y="60"/>
                </a:cubicBezTo>
                <a:cubicBezTo>
                  <a:pt x="801" y="60"/>
                  <a:pt x="799" y="59"/>
                  <a:pt x="798" y="58"/>
                </a:cubicBezTo>
                <a:cubicBezTo>
                  <a:pt x="798" y="58"/>
                  <a:pt x="798" y="58"/>
                  <a:pt x="798" y="57"/>
                </a:cubicBezTo>
                <a:cubicBezTo>
                  <a:pt x="797" y="58"/>
                  <a:pt x="795" y="58"/>
                  <a:pt x="794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3" y="57"/>
                  <a:pt x="792" y="57"/>
                  <a:pt x="791" y="57"/>
                </a:cubicBezTo>
                <a:cubicBezTo>
                  <a:pt x="791" y="57"/>
                  <a:pt x="791" y="57"/>
                  <a:pt x="791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89" y="56"/>
                  <a:pt x="790" y="57"/>
                  <a:pt x="790" y="56"/>
                </a:cubicBezTo>
                <a:cubicBezTo>
                  <a:pt x="790" y="55"/>
                  <a:pt x="790" y="55"/>
                  <a:pt x="790" y="54"/>
                </a:cubicBezTo>
                <a:cubicBezTo>
                  <a:pt x="791" y="54"/>
                  <a:pt x="793" y="54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6" y="55"/>
                  <a:pt x="796" y="55"/>
                  <a:pt x="796" y="55"/>
                </a:cubicBezTo>
                <a:cubicBezTo>
                  <a:pt x="796" y="56"/>
                  <a:pt x="796" y="56"/>
                  <a:pt x="796" y="56"/>
                </a:cubicBezTo>
                <a:cubicBezTo>
                  <a:pt x="796" y="56"/>
                  <a:pt x="796" y="56"/>
                  <a:pt x="797" y="56"/>
                </a:cubicBezTo>
                <a:cubicBezTo>
                  <a:pt x="798" y="55"/>
                  <a:pt x="798" y="54"/>
                  <a:pt x="798" y="53"/>
                </a:cubicBezTo>
                <a:cubicBezTo>
                  <a:pt x="798" y="53"/>
                  <a:pt x="798" y="53"/>
                  <a:pt x="798" y="53"/>
                </a:cubicBezTo>
                <a:cubicBezTo>
                  <a:pt x="799" y="52"/>
                  <a:pt x="800" y="52"/>
                  <a:pt x="801" y="51"/>
                </a:cubicBezTo>
                <a:cubicBezTo>
                  <a:pt x="801" y="51"/>
                  <a:pt x="801" y="51"/>
                  <a:pt x="801" y="51"/>
                </a:cubicBezTo>
                <a:cubicBezTo>
                  <a:pt x="801" y="51"/>
                  <a:pt x="801" y="50"/>
                  <a:pt x="801" y="50"/>
                </a:cubicBezTo>
                <a:cubicBezTo>
                  <a:pt x="801" y="50"/>
                  <a:pt x="801" y="50"/>
                  <a:pt x="801" y="50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8"/>
                  <a:pt x="802" y="47"/>
                  <a:pt x="803" y="47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2" y="45"/>
                  <a:pt x="802" y="45"/>
                  <a:pt x="801" y="45"/>
                </a:cubicBezTo>
                <a:cubicBezTo>
                  <a:pt x="801" y="45"/>
                  <a:pt x="801" y="45"/>
                  <a:pt x="801" y="45"/>
                </a:cubicBezTo>
                <a:cubicBezTo>
                  <a:pt x="803" y="44"/>
                  <a:pt x="805" y="44"/>
                  <a:pt x="808" y="44"/>
                </a:cubicBezTo>
                <a:cubicBezTo>
                  <a:pt x="808" y="41"/>
                  <a:pt x="808" y="42"/>
                  <a:pt x="810" y="41"/>
                </a:cubicBezTo>
                <a:cubicBezTo>
                  <a:pt x="810" y="41"/>
                  <a:pt x="810" y="40"/>
                  <a:pt x="811" y="40"/>
                </a:cubicBezTo>
                <a:cubicBezTo>
                  <a:pt x="811" y="39"/>
                  <a:pt x="811" y="39"/>
                  <a:pt x="811" y="39"/>
                </a:cubicBezTo>
                <a:cubicBezTo>
                  <a:pt x="809" y="38"/>
                  <a:pt x="805" y="37"/>
                  <a:pt x="803" y="38"/>
                </a:cubicBezTo>
                <a:cubicBezTo>
                  <a:pt x="803" y="38"/>
                  <a:pt x="803" y="38"/>
                  <a:pt x="803" y="38"/>
                </a:cubicBezTo>
                <a:cubicBezTo>
                  <a:pt x="802" y="38"/>
                  <a:pt x="802" y="38"/>
                  <a:pt x="802" y="38"/>
                </a:cubicBezTo>
                <a:cubicBezTo>
                  <a:pt x="802" y="38"/>
                  <a:pt x="802" y="39"/>
                  <a:pt x="802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0" y="40"/>
                  <a:pt x="799" y="39"/>
                  <a:pt x="798" y="40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798" y="39"/>
                  <a:pt x="798" y="39"/>
                  <a:pt x="798" y="39"/>
                </a:cubicBezTo>
                <a:cubicBezTo>
                  <a:pt x="797" y="39"/>
                  <a:pt x="797" y="39"/>
                  <a:pt x="797" y="39"/>
                </a:cubicBezTo>
                <a:cubicBezTo>
                  <a:pt x="797" y="38"/>
                  <a:pt x="797" y="38"/>
                  <a:pt x="797" y="38"/>
                </a:cubicBezTo>
                <a:cubicBezTo>
                  <a:pt x="797" y="38"/>
                  <a:pt x="797" y="38"/>
                  <a:pt x="797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7" y="37"/>
                  <a:pt x="797" y="37"/>
                  <a:pt x="797" y="37"/>
                </a:cubicBezTo>
                <a:cubicBezTo>
                  <a:pt x="797" y="36"/>
                  <a:pt x="797" y="36"/>
                  <a:pt x="798" y="35"/>
                </a:cubicBezTo>
                <a:cubicBezTo>
                  <a:pt x="802" y="35"/>
                  <a:pt x="805" y="36"/>
                  <a:pt x="808" y="37"/>
                </a:cubicBezTo>
                <a:cubicBezTo>
                  <a:pt x="809" y="37"/>
                  <a:pt x="811" y="36"/>
                  <a:pt x="812" y="37"/>
                </a:cubicBezTo>
                <a:cubicBezTo>
                  <a:pt x="814" y="37"/>
                  <a:pt x="814" y="37"/>
                  <a:pt x="814" y="37"/>
                </a:cubicBezTo>
                <a:cubicBezTo>
                  <a:pt x="814" y="37"/>
                  <a:pt x="814" y="36"/>
                  <a:pt x="814" y="36"/>
                </a:cubicBezTo>
                <a:cubicBezTo>
                  <a:pt x="815" y="36"/>
                  <a:pt x="815" y="35"/>
                  <a:pt x="816" y="35"/>
                </a:cubicBezTo>
                <a:cubicBezTo>
                  <a:pt x="816" y="35"/>
                  <a:pt x="816" y="35"/>
                  <a:pt x="816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4"/>
                  <a:pt x="818" y="33"/>
                  <a:pt x="818" y="33"/>
                </a:cubicBezTo>
                <a:cubicBezTo>
                  <a:pt x="818" y="32"/>
                  <a:pt x="818" y="32"/>
                  <a:pt x="818" y="32"/>
                </a:cubicBezTo>
                <a:cubicBezTo>
                  <a:pt x="818" y="32"/>
                  <a:pt x="814" y="31"/>
                  <a:pt x="814" y="31"/>
                </a:cubicBezTo>
                <a:cubicBezTo>
                  <a:pt x="814" y="32"/>
                  <a:pt x="814" y="32"/>
                  <a:pt x="813" y="33"/>
                </a:cubicBezTo>
                <a:cubicBezTo>
                  <a:pt x="812" y="32"/>
                  <a:pt x="811" y="32"/>
                  <a:pt x="810" y="32"/>
                </a:cubicBezTo>
                <a:cubicBezTo>
                  <a:pt x="808" y="33"/>
                  <a:pt x="805" y="34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4" y="31"/>
                  <a:pt x="806" y="31"/>
                  <a:pt x="807" y="31"/>
                </a:cubicBezTo>
                <a:cubicBezTo>
                  <a:pt x="807" y="31"/>
                  <a:pt x="808" y="30"/>
                  <a:pt x="808" y="30"/>
                </a:cubicBezTo>
                <a:cubicBezTo>
                  <a:pt x="810" y="30"/>
                  <a:pt x="811" y="30"/>
                  <a:pt x="813" y="30"/>
                </a:cubicBezTo>
                <a:cubicBezTo>
                  <a:pt x="813" y="31"/>
                  <a:pt x="813" y="31"/>
                  <a:pt x="813" y="31"/>
                </a:cubicBezTo>
                <a:cubicBezTo>
                  <a:pt x="814" y="31"/>
                  <a:pt x="815" y="31"/>
                  <a:pt x="815" y="30"/>
                </a:cubicBezTo>
                <a:cubicBezTo>
                  <a:pt x="815" y="30"/>
                  <a:pt x="815" y="30"/>
                  <a:pt x="815" y="30"/>
                </a:cubicBezTo>
                <a:cubicBezTo>
                  <a:pt x="817" y="30"/>
                  <a:pt x="818" y="31"/>
                  <a:pt x="820" y="31"/>
                </a:cubicBezTo>
                <a:cubicBezTo>
                  <a:pt x="820" y="30"/>
                  <a:pt x="820" y="30"/>
                  <a:pt x="821" y="29"/>
                </a:cubicBezTo>
                <a:cubicBezTo>
                  <a:pt x="822" y="29"/>
                  <a:pt x="823" y="29"/>
                  <a:pt x="825" y="29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8" y="27"/>
                  <a:pt x="828" y="27"/>
                  <a:pt x="828" y="27"/>
                </a:cubicBezTo>
                <a:cubicBezTo>
                  <a:pt x="828" y="26"/>
                  <a:pt x="829" y="26"/>
                  <a:pt x="829" y="26"/>
                </a:cubicBezTo>
                <a:cubicBezTo>
                  <a:pt x="830" y="26"/>
                  <a:pt x="830" y="26"/>
                  <a:pt x="830" y="26"/>
                </a:cubicBezTo>
                <a:cubicBezTo>
                  <a:pt x="830" y="25"/>
                  <a:pt x="830" y="25"/>
                  <a:pt x="830" y="25"/>
                </a:cubicBezTo>
                <a:cubicBezTo>
                  <a:pt x="831" y="25"/>
                  <a:pt x="832" y="27"/>
                  <a:pt x="833" y="25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4" y="24"/>
                  <a:pt x="833" y="24"/>
                  <a:pt x="833" y="24"/>
                </a:cubicBezTo>
                <a:cubicBezTo>
                  <a:pt x="832" y="23"/>
                  <a:pt x="832" y="24"/>
                  <a:pt x="832" y="23"/>
                </a:cubicBezTo>
                <a:cubicBezTo>
                  <a:pt x="830" y="22"/>
                  <a:pt x="828" y="22"/>
                  <a:pt x="826" y="22"/>
                </a:cubicBezTo>
                <a:cubicBezTo>
                  <a:pt x="826" y="22"/>
                  <a:pt x="826" y="22"/>
                  <a:pt x="825" y="23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19" y="22"/>
                  <a:pt x="819" y="22"/>
                  <a:pt x="819" y="22"/>
                </a:cubicBezTo>
                <a:cubicBezTo>
                  <a:pt x="818" y="22"/>
                  <a:pt x="816" y="21"/>
                  <a:pt x="814" y="21"/>
                </a:cubicBezTo>
                <a:cubicBezTo>
                  <a:pt x="814" y="21"/>
                  <a:pt x="813" y="22"/>
                  <a:pt x="812" y="22"/>
                </a:cubicBezTo>
                <a:cubicBezTo>
                  <a:pt x="812" y="21"/>
                  <a:pt x="812" y="21"/>
                  <a:pt x="812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8" y="22"/>
                  <a:pt x="808" y="22"/>
                  <a:pt x="808" y="23"/>
                </a:cubicBezTo>
                <a:cubicBezTo>
                  <a:pt x="806" y="23"/>
                  <a:pt x="805" y="23"/>
                  <a:pt x="803" y="24"/>
                </a:cubicBezTo>
                <a:cubicBezTo>
                  <a:pt x="803" y="25"/>
                  <a:pt x="803" y="25"/>
                  <a:pt x="803" y="25"/>
                </a:cubicBezTo>
                <a:cubicBezTo>
                  <a:pt x="801" y="25"/>
                  <a:pt x="800" y="24"/>
                  <a:pt x="799" y="23"/>
                </a:cubicBezTo>
                <a:cubicBezTo>
                  <a:pt x="799" y="24"/>
                  <a:pt x="799" y="24"/>
                  <a:pt x="798" y="24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4"/>
                  <a:pt x="798" y="24"/>
                  <a:pt x="798" y="24"/>
                </a:cubicBezTo>
                <a:cubicBezTo>
                  <a:pt x="798" y="24"/>
                  <a:pt x="798" y="24"/>
                  <a:pt x="797" y="24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2"/>
                  <a:pt x="797" y="22"/>
                  <a:pt x="797" y="22"/>
                </a:cubicBezTo>
                <a:cubicBezTo>
                  <a:pt x="796" y="23"/>
                  <a:pt x="796" y="23"/>
                  <a:pt x="795" y="24"/>
                </a:cubicBezTo>
                <a:cubicBezTo>
                  <a:pt x="795" y="24"/>
                  <a:pt x="794" y="24"/>
                  <a:pt x="794" y="24"/>
                </a:cubicBezTo>
                <a:cubicBezTo>
                  <a:pt x="794" y="24"/>
                  <a:pt x="794" y="24"/>
                  <a:pt x="794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2" y="25"/>
                  <a:pt x="792" y="25"/>
                  <a:pt x="792" y="25"/>
                </a:cubicBezTo>
                <a:cubicBezTo>
                  <a:pt x="792" y="26"/>
                  <a:pt x="792" y="26"/>
                  <a:pt x="792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89" y="26"/>
                  <a:pt x="789" y="27"/>
                  <a:pt x="788" y="28"/>
                </a:cubicBezTo>
                <a:cubicBezTo>
                  <a:pt x="788" y="28"/>
                  <a:pt x="782" y="29"/>
                  <a:pt x="781" y="29"/>
                </a:cubicBezTo>
                <a:cubicBezTo>
                  <a:pt x="781" y="28"/>
                  <a:pt x="781" y="28"/>
                  <a:pt x="781" y="28"/>
                </a:cubicBezTo>
                <a:cubicBezTo>
                  <a:pt x="780" y="28"/>
                  <a:pt x="779" y="29"/>
                  <a:pt x="779" y="29"/>
                </a:cubicBezTo>
                <a:cubicBezTo>
                  <a:pt x="779" y="29"/>
                  <a:pt x="779" y="29"/>
                  <a:pt x="779" y="29"/>
                </a:cubicBezTo>
                <a:cubicBezTo>
                  <a:pt x="778" y="29"/>
                  <a:pt x="778" y="29"/>
                  <a:pt x="778" y="29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7" y="27"/>
                  <a:pt x="779" y="26"/>
                  <a:pt x="780" y="26"/>
                </a:cubicBezTo>
                <a:cubicBezTo>
                  <a:pt x="780" y="27"/>
                  <a:pt x="780" y="27"/>
                  <a:pt x="780" y="27"/>
                </a:cubicBezTo>
                <a:cubicBezTo>
                  <a:pt x="782" y="27"/>
                  <a:pt x="782" y="27"/>
                  <a:pt x="782" y="27"/>
                </a:cubicBezTo>
                <a:cubicBezTo>
                  <a:pt x="782" y="26"/>
                  <a:pt x="782" y="26"/>
                  <a:pt x="783" y="26"/>
                </a:cubicBezTo>
                <a:cubicBezTo>
                  <a:pt x="784" y="25"/>
                  <a:pt x="784" y="25"/>
                  <a:pt x="785" y="25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4"/>
                  <a:pt x="786" y="24"/>
                  <a:pt x="787" y="23"/>
                </a:cubicBezTo>
                <a:cubicBezTo>
                  <a:pt x="787" y="22"/>
                  <a:pt x="787" y="22"/>
                  <a:pt x="787" y="22"/>
                </a:cubicBezTo>
                <a:cubicBezTo>
                  <a:pt x="787" y="22"/>
                  <a:pt x="788" y="22"/>
                  <a:pt x="788" y="22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0"/>
                  <a:pt x="788" y="20"/>
                  <a:pt x="788" y="19"/>
                </a:cubicBezTo>
                <a:cubicBezTo>
                  <a:pt x="786" y="19"/>
                  <a:pt x="783" y="20"/>
                  <a:pt x="782" y="19"/>
                </a:cubicBezTo>
                <a:cubicBezTo>
                  <a:pt x="780" y="19"/>
                  <a:pt x="780" y="19"/>
                  <a:pt x="779" y="20"/>
                </a:cubicBezTo>
                <a:cubicBezTo>
                  <a:pt x="779" y="23"/>
                  <a:pt x="779" y="23"/>
                  <a:pt x="779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6" y="22"/>
                  <a:pt x="775" y="22"/>
                  <a:pt x="774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8" y="22"/>
                  <a:pt x="769" y="21"/>
                  <a:pt x="769" y="19"/>
                </a:cubicBezTo>
                <a:cubicBezTo>
                  <a:pt x="766" y="19"/>
                  <a:pt x="764" y="19"/>
                  <a:pt x="761" y="19"/>
                </a:cubicBezTo>
                <a:cubicBezTo>
                  <a:pt x="756" y="19"/>
                  <a:pt x="756" y="19"/>
                  <a:pt x="756" y="19"/>
                </a:cubicBezTo>
                <a:cubicBezTo>
                  <a:pt x="756" y="20"/>
                  <a:pt x="756" y="20"/>
                  <a:pt x="756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1"/>
                  <a:pt x="751" y="20"/>
                  <a:pt x="750" y="19"/>
                </a:cubicBezTo>
                <a:cubicBezTo>
                  <a:pt x="749" y="20"/>
                  <a:pt x="748" y="20"/>
                  <a:pt x="748" y="20"/>
                </a:cubicBezTo>
                <a:cubicBezTo>
                  <a:pt x="748" y="20"/>
                  <a:pt x="748" y="20"/>
                  <a:pt x="748" y="20"/>
                </a:cubicBezTo>
                <a:cubicBezTo>
                  <a:pt x="747" y="20"/>
                  <a:pt x="747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0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2" y="21"/>
                  <a:pt x="742" y="22"/>
                </a:cubicBezTo>
                <a:cubicBezTo>
                  <a:pt x="741" y="22"/>
                  <a:pt x="741" y="21"/>
                  <a:pt x="740" y="22"/>
                </a:cubicBezTo>
                <a:cubicBezTo>
                  <a:pt x="738" y="22"/>
                  <a:pt x="736" y="22"/>
                  <a:pt x="735" y="24"/>
                </a:cubicBezTo>
                <a:cubicBezTo>
                  <a:pt x="734" y="24"/>
                  <a:pt x="734" y="24"/>
                  <a:pt x="733" y="24"/>
                </a:cubicBezTo>
                <a:cubicBezTo>
                  <a:pt x="734" y="22"/>
                  <a:pt x="735" y="22"/>
                  <a:pt x="737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1"/>
                  <a:pt x="739" y="21"/>
                  <a:pt x="739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1" y="21"/>
                  <a:pt x="741" y="21"/>
                  <a:pt x="742" y="20"/>
                </a:cubicBezTo>
                <a:cubicBezTo>
                  <a:pt x="743" y="20"/>
                  <a:pt x="745" y="20"/>
                  <a:pt x="745" y="19"/>
                </a:cubicBezTo>
                <a:cubicBezTo>
                  <a:pt x="746" y="19"/>
                  <a:pt x="746" y="19"/>
                  <a:pt x="746" y="19"/>
                </a:cubicBezTo>
                <a:cubicBezTo>
                  <a:pt x="746" y="18"/>
                  <a:pt x="746" y="18"/>
                  <a:pt x="746" y="18"/>
                </a:cubicBezTo>
                <a:cubicBezTo>
                  <a:pt x="746" y="18"/>
                  <a:pt x="747" y="18"/>
                  <a:pt x="748" y="18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50" y="17"/>
                  <a:pt x="752" y="17"/>
                  <a:pt x="752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3" y="17"/>
                  <a:pt x="763" y="17"/>
                  <a:pt x="763" y="17"/>
                </a:cubicBezTo>
                <a:cubicBezTo>
                  <a:pt x="763" y="18"/>
                  <a:pt x="763" y="18"/>
                  <a:pt x="763" y="18"/>
                </a:cubicBezTo>
                <a:cubicBezTo>
                  <a:pt x="764" y="18"/>
                  <a:pt x="764" y="18"/>
                  <a:pt x="765" y="17"/>
                </a:cubicBezTo>
                <a:cubicBezTo>
                  <a:pt x="767" y="18"/>
                  <a:pt x="768" y="18"/>
                  <a:pt x="770" y="18"/>
                </a:cubicBezTo>
                <a:cubicBezTo>
                  <a:pt x="770" y="17"/>
                  <a:pt x="770" y="17"/>
                  <a:pt x="770" y="17"/>
                </a:cubicBezTo>
                <a:cubicBezTo>
                  <a:pt x="774" y="16"/>
                  <a:pt x="777" y="19"/>
                  <a:pt x="781" y="18"/>
                </a:cubicBezTo>
                <a:cubicBezTo>
                  <a:pt x="781" y="18"/>
                  <a:pt x="781" y="18"/>
                  <a:pt x="781" y="18"/>
                </a:cubicBezTo>
                <a:cubicBezTo>
                  <a:pt x="782" y="18"/>
                  <a:pt x="782" y="18"/>
                  <a:pt x="782" y="18"/>
                </a:cubicBezTo>
                <a:cubicBezTo>
                  <a:pt x="782" y="17"/>
                  <a:pt x="782" y="17"/>
                  <a:pt x="782" y="17"/>
                </a:cubicBezTo>
                <a:cubicBezTo>
                  <a:pt x="784" y="17"/>
                  <a:pt x="786" y="17"/>
                  <a:pt x="788" y="17"/>
                </a:cubicBezTo>
                <a:cubicBezTo>
                  <a:pt x="788" y="17"/>
                  <a:pt x="788" y="17"/>
                  <a:pt x="788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1" y="16"/>
                  <a:pt x="791" y="16"/>
                  <a:pt x="792" y="15"/>
                </a:cubicBezTo>
                <a:cubicBezTo>
                  <a:pt x="793" y="15"/>
                  <a:pt x="793" y="15"/>
                  <a:pt x="793" y="15"/>
                </a:cubicBezTo>
                <a:cubicBezTo>
                  <a:pt x="794" y="15"/>
                  <a:pt x="794" y="14"/>
                  <a:pt x="796" y="14"/>
                </a:cubicBezTo>
                <a:cubicBezTo>
                  <a:pt x="796" y="14"/>
                  <a:pt x="796" y="13"/>
                  <a:pt x="795" y="13"/>
                </a:cubicBezTo>
                <a:cubicBezTo>
                  <a:pt x="794" y="13"/>
                  <a:pt x="793" y="12"/>
                  <a:pt x="791" y="12"/>
                </a:cubicBezTo>
                <a:cubicBezTo>
                  <a:pt x="791" y="12"/>
                  <a:pt x="791" y="11"/>
                  <a:pt x="791" y="11"/>
                </a:cubicBezTo>
                <a:cubicBezTo>
                  <a:pt x="789" y="11"/>
                  <a:pt x="787" y="11"/>
                  <a:pt x="785" y="12"/>
                </a:cubicBezTo>
                <a:cubicBezTo>
                  <a:pt x="785" y="11"/>
                  <a:pt x="785" y="11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3" y="10"/>
                  <a:pt x="783" y="10"/>
                  <a:pt x="783" y="10"/>
                </a:cubicBezTo>
                <a:cubicBezTo>
                  <a:pt x="783" y="9"/>
                  <a:pt x="783" y="9"/>
                  <a:pt x="783" y="9"/>
                </a:cubicBezTo>
                <a:cubicBezTo>
                  <a:pt x="782" y="10"/>
                  <a:pt x="782" y="10"/>
                  <a:pt x="782" y="11"/>
                </a:cubicBezTo>
                <a:cubicBezTo>
                  <a:pt x="781" y="11"/>
                  <a:pt x="781" y="11"/>
                  <a:pt x="781" y="11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78" y="9"/>
                  <a:pt x="778" y="9"/>
                  <a:pt x="778" y="9"/>
                </a:cubicBezTo>
                <a:cubicBezTo>
                  <a:pt x="778" y="10"/>
                  <a:pt x="778" y="10"/>
                  <a:pt x="778" y="10"/>
                </a:cubicBezTo>
                <a:cubicBezTo>
                  <a:pt x="777" y="11"/>
                  <a:pt x="775" y="11"/>
                  <a:pt x="773" y="11"/>
                </a:cubicBezTo>
                <a:cubicBezTo>
                  <a:pt x="773" y="11"/>
                  <a:pt x="773" y="11"/>
                  <a:pt x="773" y="11"/>
                </a:cubicBezTo>
                <a:cubicBezTo>
                  <a:pt x="775" y="11"/>
                  <a:pt x="775" y="11"/>
                  <a:pt x="775" y="11"/>
                </a:cubicBezTo>
                <a:cubicBezTo>
                  <a:pt x="775" y="10"/>
                  <a:pt x="775" y="10"/>
                  <a:pt x="775" y="10"/>
                </a:cubicBezTo>
                <a:cubicBezTo>
                  <a:pt x="776" y="10"/>
                  <a:pt x="777" y="10"/>
                  <a:pt x="778" y="9"/>
                </a:cubicBezTo>
                <a:cubicBezTo>
                  <a:pt x="778" y="7"/>
                  <a:pt x="777" y="7"/>
                  <a:pt x="776" y="5"/>
                </a:cubicBezTo>
                <a:cubicBezTo>
                  <a:pt x="775" y="5"/>
                  <a:pt x="774" y="5"/>
                  <a:pt x="773" y="5"/>
                </a:cubicBezTo>
                <a:cubicBezTo>
                  <a:pt x="773" y="5"/>
                  <a:pt x="771" y="7"/>
                  <a:pt x="770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8" y="7"/>
                  <a:pt x="767" y="7"/>
                  <a:pt x="767" y="7"/>
                </a:cubicBezTo>
                <a:cubicBezTo>
                  <a:pt x="767" y="8"/>
                  <a:pt x="767" y="8"/>
                  <a:pt x="767" y="8"/>
                </a:cubicBezTo>
                <a:cubicBezTo>
                  <a:pt x="764" y="8"/>
                  <a:pt x="764" y="8"/>
                  <a:pt x="764" y="8"/>
                </a:cubicBezTo>
                <a:cubicBezTo>
                  <a:pt x="764" y="7"/>
                  <a:pt x="764" y="7"/>
                  <a:pt x="764" y="7"/>
                </a:cubicBezTo>
                <a:cubicBezTo>
                  <a:pt x="766" y="7"/>
                  <a:pt x="767" y="5"/>
                  <a:pt x="769" y="5"/>
                </a:cubicBezTo>
                <a:cubicBezTo>
                  <a:pt x="769" y="4"/>
                  <a:pt x="769" y="4"/>
                  <a:pt x="770" y="3"/>
                </a:cubicBezTo>
                <a:cubicBezTo>
                  <a:pt x="769" y="3"/>
                  <a:pt x="769" y="3"/>
                  <a:pt x="768" y="3"/>
                </a:cubicBezTo>
                <a:cubicBezTo>
                  <a:pt x="768" y="3"/>
                  <a:pt x="768" y="3"/>
                  <a:pt x="768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6" y="3"/>
                  <a:pt x="764" y="3"/>
                  <a:pt x="763" y="3"/>
                </a:cubicBezTo>
                <a:cubicBezTo>
                  <a:pt x="760" y="3"/>
                  <a:pt x="760" y="3"/>
                  <a:pt x="760" y="3"/>
                </a:cubicBezTo>
                <a:cubicBezTo>
                  <a:pt x="760" y="2"/>
                  <a:pt x="760" y="2"/>
                  <a:pt x="760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7" y="2"/>
                  <a:pt x="756" y="2"/>
                  <a:pt x="755" y="2"/>
                </a:cubicBezTo>
                <a:cubicBezTo>
                  <a:pt x="755" y="2"/>
                  <a:pt x="754" y="2"/>
                  <a:pt x="754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2" y="2"/>
                  <a:pt x="751" y="2"/>
                  <a:pt x="750" y="2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3"/>
                  <a:pt x="748" y="3"/>
                </a:cubicBezTo>
                <a:cubicBezTo>
                  <a:pt x="748" y="3"/>
                  <a:pt x="748" y="3"/>
                  <a:pt x="748" y="3"/>
                </a:cubicBezTo>
                <a:cubicBezTo>
                  <a:pt x="747" y="3"/>
                  <a:pt x="747" y="3"/>
                  <a:pt x="747" y="3"/>
                </a:cubicBezTo>
                <a:cubicBezTo>
                  <a:pt x="747" y="2"/>
                  <a:pt x="747" y="2"/>
                  <a:pt x="747" y="2"/>
                </a:cubicBezTo>
                <a:cubicBezTo>
                  <a:pt x="746" y="2"/>
                  <a:pt x="745" y="2"/>
                  <a:pt x="744" y="2"/>
                </a:cubicBezTo>
                <a:cubicBezTo>
                  <a:pt x="744" y="2"/>
                  <a:pt x="744" y="1"/>
                  <a:pt x="744" y="1"/>
                </a:cubicBezTo>
                <a:cubicBezTo>
                  <a:pt x="743" y="1"/>
                  <a:pt x="743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0"/>
                  <a:pt x="740" y="1"/>
                  <a:pt x="739" y="2"/>
                </a:cubicBezTo>
                <a:cubicBezTo>
                  <a:pt x="738" y="2"/>
                  <a:pt x="736" y="1"/>
                  <a:pt x="735" y="1"/>
                </a:cubicBezTo>
                <a:cubicBezTo>
                  <a:pt x="734" y="1"/>
                  <a:pt x="732" y="1"/>
                  <a:pt x="732" y="1"/>
                </a:cubicBezTo>
                <a:cubicBezTo>
                  <a:pt x="732" y="2"/>
                  <a:pt x="732" y="2"/>
                  <a:pt x="732" y="2"/>
                </a:cubicBezTo>
                <a:cubicBezTo>
                  <a:pt x="729" y="1"/>
                  <a:pt x="725" y="1"/>
                  <a:pt x="722" y="1"/>
                </a:cubicBezTo>
                <a:cubicBezTo>
                  <a:pt x="722" y="1"/>
                  <a:pt x="722" y="1"/>
                  <a:pt x="722" y="1"/>
                </a:cubicBezTo>
                <a:cubicBezTo>
                  <a:pt x="721" y="1"/>
                  <a:pt x="719" y="1"/>
                  <a:pt x="719" y="1"/>
                </a:cubicBezTo>
                <a:cubicBezTo>
                  <a:pt x="718" y="1"/>
                  <a:pt x="718" y="1"/>
                  <a:pt x="717" y="1"/>
                </a:cubicBezTo>
                <a:cubicBezTo>
                  <a:pt x="717" y="2"/>
                  <a:pt x="717" y="2"/>
                  <a:pt x="717" y="2"/>
                </a:cubicBezTo>
                <a:cubicBezTo>
                  <a:pt x="716" y="2"/>
                  <a:pt x="714" y="1"/>
                  <a:pt x="713" y="1"/>
                </a:cubicBezTo>
                <a:cubicBezTo>
                  <a:pt x="713" y="1"/>
                  <a:pt x="713" y="1"/>
                  <a:pt x="713" y="1"/>
                </a:cubicBezTo>
                <a:cubicBezTo>
                  <a:pt x="712" y="1"/>
                  <a:pt x="712" y="1"/>
                  <a:pt x="712" y="1"/>
                </a:cubicBezTo>
                <a:cubicBezTo>
                  <a:pt x="713" y="2"/>
                  <a:pt x="712" y="2"/>
                  <a:pt x="713" y="3"/>
                </a:cubicBezTo>
                <a:cubicBezTo>
                  <a:pt x="713" y="3"/>
                  <a:pt x="713" y="3"/>
                  <a:pt x="713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3" y="3"/>
                  <a:pt x="712" y="3"/>
                </a:cubicBezTo>
                <a:cubicBezTo>
                  <a:pt x="711" y="3"/>
                  <a:pt x="709" y="3"/>
                  <a:pt x="708" y="3"/>
                </a:cubicBezTo>
                <a:cubicBezTo>
                  <a:pt x="707" y="3"/>
                  <a:pt x="707" y="4"/>
                  <a:pt x="707" y="4"/>
                </a:cubicBezTo>
                <a:cubicBezTo>
                  <a:pt x="706" y="4"/>
                  <a:pt x="706" y="4"/>
                  <a:pt x="706" y="4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5"/>
                  <a:pt x="708" y="5"/>
                  <a:pt x="709" y="5"/>
                </a:cubicBezTo>
                <a:cubicBezTo>
                  <a:pt x="708" y="6"/>
                  <a:pt x="705" y="5"/>
                  <a:pt x="704" y="6"/>
                </a:cubicBezTo>
                <a:cubicBezTo>
                  <a:pt x="704" y="6"/>
                  <a:pt x="704" y="6"/>
                  <a:pt x="704" y="6"/>
                </a:cubicBezTo>
                <a:cubicBezTo>
                  <a:pt x="704" y="6"/>
                  <a:pt x="703" y="6"/>
                  <a:pt x="703" y="6"/>
                </a:cubicBezTo>
                <a:cubicBezTo>
                  <a:pt x="703" y="7"/>
                  <a:pt x="703" y="8"/>
                  <a:pt x="704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6" y="9"/>
                  <a:pt x="705" y="9"/>
                  <a:pt x="706" y="9"/>
                </a:cubicBezTo>
                <a:cubicBezTo>
                  <a:pt x="706" y="10"/>
                  <a:pt x="706" y="10"/>
                  <a:pt x="706" y="10"/>
                </a:cubicBezTo>
                <a:cubicBezTo>
                  <a:pt x="705" y="10"/>
                  <a:pt x="705" y="10"/>
                  <a:pt x="705" y="10"/>
                </a:cubicBezTo>
                <a:cubicBezTo>
                  <a:pt x="704" y="9"/>
                  <a:pt x="704" y="9"/>
                  <a:pt x="704" y="8"/>
                </a:cubicBezTo>
                <a:cubicBezTo>
                  <a:pt x="703" y="8"/>
                  <a:pt x="703" y="8"/>
                  <a:pt x="703" y="8"/>
                </a:cubicBezTo>
                <a:cubicBezTo>
                  <a:pt x="703" y="8"/>
                  <a:pt x="702" y="7"/>
                  <a:pt x="702" y="7"/>
                </a:cubicBezTo>
                <a:cubicBezTo>
                  <a:pt x="700" y="7"/>
                  <a:pt x="700" y="7"/>
                  <a:pt x="700" y="7"/>
                </a:cubicBezTo>
                <a:cubicBezTo>
                  <a:pt x="701" y="8"/>
                  <a:pt x="701" y="8"/>
                  <a:pt x="702" y="8"/>
                </a:cubicBezTo>
                <a:cubicBezTo>
                  <a:pt x="702" y="8"/>
                  <a:pt x="701" y="8"/>
                  <a:pt x="702" y="8"/>
                </a:cubicBezTo>
                <a:cubicBezTo>
                  <a:pt x="702" y="9"/>
                  <a:pt x="702" y="9"/>
                  <a:pt x="702" y="9"/>
                </a:cubicBezTo>
                <a:cubicBezTo>
                  <a:pt x="701" y="9"/>
                  <a:pt x="701" y="9"/>
                  <a:pt x="701" y="8"/>
                </a:cubicBezTo>
                <a:cubicBezTo>
                  <a:pt x="699" y="8"/>
                  <a:pt x="699" y="9"/>
                  <a:pt x="699" y="10"/>
                </a:cubicBezTo>
                <a:cubicBezTo>
                  <a:pt x="698" y="10"/>
                  <a:pt x="697" y="9"/>
                  <a:pt x="696" y="9"/>
                </a:cubicBezTo>
                <a:cubicBezTo>
                  <a:pt x="694" y="8"/>
                  <a:pt x="696" y="7"/>
                  <a:pt x="695" y="6"/>
                </a:cubicBezTo>
                <a:cubicBezTo>
                  <a:pt x="694" y="5"/>
                  <a:pt x="690" y="5"/>
                  <a:pt x="688" y="5"/>
                </a:cubicBezTo>
                <a:cubicBezTo>
                  <a:pt x="689" y="6"/>
                  <a:pt x="689" y="7"/>
                  <a:pt x="689" y="7"/>
                </a:cubicBezTo>
                <a:cubicBezTo>
                  <a:pt x="688" y="7"/>
                  <a:pt x="688" y="7"/>
                  <a:pt x="687" y="7"/>
                </a:cubicBezTo>
                <a:cubicBezTo>
                  <a:pt x="687" y="6"/>
                  <a:pt x="687" y="6"/>
                  <a:pt x="687" y="6"/>
                </a:cubicBezTo>
                <a:cubicBezTo>
                  <a:pt x="686" y="6"/>
                  <a:pt x="686" y="7"/>
                  <a:pt x="686" y="7"/>
                </a:cubicBezTo>
                <a:cubicBezTo>
                  <a:pt x="685" y="7"/>
                  <a:pt x="685" y="6"/>
                  <a:pt x="684" y="6"/>
                </a:cubicBezTo>
                <a:cubicBezTo>
                  <a:pt x="684" y="6"/>
                  <a:pt x="684" y="7"/>
                  <a:pt x="684" y="7"/>
                </a:cubicBezTo>
                <a:cubicBezTo>
                  <a:pt x="685" y="8"/>
                  <a:pt x="685" y="8"/>
                  <a:pt x="686" y="9"/>
                </a:cubicBezTo>
                <a:cubicBezTo>
                  <a:pt x="686" y="9"/>
                  <a:pt x="686" y="9"/>
                  <a:pt x="686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7" y="11"/>
                  <a:pt x="687" y="11"/>
                  <a:pt x="687" y="11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8" y="12"/>
                  <a:pt x="688" y="12"/>
                  <a:pt x="689" y="12"/>
                </a:cubicBezTo>
                <a:cubicBezTo>
                  <a:pt x="689" y="12"/>
                  <a:pt x="689" y="12"/>
                  <a:pt x="689" y="12"/>
                </a:cubicBezTo>
                <a:cubicBezTo>
                  <a:pt x="690" y="12"/>
                  <a:pt x="690" y="12"/>
                  <a:pt x="690" y="12"/>
                </a:cubicBezTo>
                <a:cubicBezTo>
                  <a:pt x="690" y="11"/>
                  <a:pt x="690" y="11"/>
                  <a:pt x="690" y="11"/>
                </a:cubicBezTo>
                <a:cubicBezTo>
                  <a:pt x="691" y="11"/>
                  <a:pt x="692" y="12"/>
                  <a:pt x="692" y="12"/>
                </a:cubicBezTo>
                <a:cubicBezTo>
                  <a:pt x="694" y="13"/>
                  <a:pt x="693" y="13"/>
                  <a:pt x="694" y="14"/>
                </a:cubicBezTo>
                <a:cubicBezTo>
                  <a:pt x="694" y="14"/>
                  <a:pt x="694" y="15"/>
                  <a:pt x="694" y="15"/>
                </a:cubicBezTo>
                <a:cubicBezTo>
                  <a:pt x="695" y="16"/>
                  <a:pt x="696" y="16"/>
                  <a:pt x="697" y="17"/>
                </a:cubicBezTo>
                <a:cubicBezTo>
                  <a:pt x="697" y="17"/>
                  <a:pt x="697" y="17"/>
                  <a:pt x="697" y="17"/>
                </a:cubicBezTo>
                <a:cubicBezTo>
                  <a:pt x="696" y="17"/>
                  <a:pt x="696" y="17"/>
                  <a:pt x="696" y="17"/>
                </a:cubicBezTo>
                <a:cubicBezTo>
                  <a:pt x="695" y="16"/>
                  <a:pt x="695" y="16"/>
                  <a:pt x="695" y="16"/>
                </a:cubicBezTo>
                <a:cubicBezTo>
                  <a:pt x="695" y="16"/>
                  <a:pt x="694" y="16"/>
                  <a:pt x="694" y="15"/>
                </a:cubicBezTo>
                <a:cubicBezTo>
                  <a:pt x="694" y="15"/>
                  <a:pt x="694" y="15"/>
                  <a:pt x="694" y="15"/>
                </a:cubicBezTo>
                <a:cubicBezTo>
                  <a:pt x="693" y="15"/>
                  <a:pt x="693" y="15"/>
                  <a:pt x="693" y="15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2" y="13"/>
                  <a:pt x="692" y="13"/>
                </a:cubicBezTo>
                <a:cubicBezTo>
                  <a:pt x="691" y="12"/>
                  <a:pt x="689" y="13"/>
                  <a:pt x="687" y="12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1" y="12"/>
                  <a:pt x="681" y="12"/>
                  <a:pt x="681" y="12"/>
                </a:cubicBezTo>
                <a:cubicBezTo>
                  <a:pt x="681" y="12"/>
                  <a:pt x="681" y="14"/>
                  <a:pt x="682" y="14"/>
                </a:cubicBezTo>
                <a:cubicBezTo>
                  <a:pt x="682" y="14"/>
                  <a:pt x="682" y="14"/>
                  <a:pt x="682" y="14"/>
                </a:cubicBezTo>
                <a:cubicBezTo>
                  <a:pt x="683" y="15"/>
                  <a:pt x="683" y="15"/>
                  <a:pt x="683" y="15"/>
                </a:cubicBezTo>
                <a:cubicBezTo>
                  <a:pt x="683" y="16"/>
                  <a:pt x="683" y="16"/>
                  <a:pt x="683" y="16"/>
                </a:cubicBezTo>
                <a:cubicBezTo>
                  <a:pt x="681" y="15"/>
                  <a:pt x="680" y="14"/>
                  <a:pt x="680" y="13"/>
                </a:cubicBezTo>
                <a:cubicBezTo>
                  <a:pt x="678" y="13"/>
                  <a:pt x="677" y="13"/>
                  <a:pt x="675" y="13"/>
                </a:cubicBezTo>
                <a:cubicBezTo>
                  <a:pt x="675" y="13"/>
                  <a:pt x="675" y="13"/>
                  <a:pt x="675" y="13"/>
                </a:cubicBezTo>
                <a:cubicBezTo>
                  <a:pt x="675" y="13"/>
                  <a:pt x="674" y="13"/>
                  <a:pt x="673" y="13"/>
                </a:cubicBezTo>
                <a:cubicBezTo>
                  <a:pt x="673" y="14"/>
                  <a:pt x="673" y="14"/>
                  <a:pt x="673" y="14"/>
                </a:cubicBezTo>
                <a:cubicBezTo>
                  <a:pt x="672" y="14"/>
                  <a:pt x="670" y="13"/>
                  <a:pt x="669" y="13"/>
                </a:cubicBezTo>
                <a:cubicBezTo>
                  <a:pt x="669" y="15"/>
                  <a:pt x="669" y="15"/>
                  <a:pt x="669" y="15"/>
                </a:cubicBezTo>
                <a:cubicBezTo>
                  <a:pt x="670" y="15"/>
                  <a:pt x="670" y="15"/>
                  <a:pt x="671" y="16"/>
                </a:cubicBezTo>
                <a:cubicBezTo>
                  <a:pt x="671" y="16"/>
                  <a:pt x="671" y="17"/>
                  <a:pt x="671" y="17"/>
                </a:cubicBezTo>
                <a:cubicBezTo>
                  <a:pt x="672" y="17"/>
                  <a:pt x="672" y="17"/>
                  <a:pt x="672" y="17"/>
                </a:cubicBezTo>
                <a:cubicBezTo>
                  <a:pt x="673" y="18"/>
                  <a:pt x="673" y="18"/>
                  <a:pt x="674" y="19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5" y="19"/>
                  <a:pt x="675" y="20"/>
                  <a:pt x="676" y="21"/>
                </a:cubicBezTo>
                <a:cubicBezTo>
                  <a:pt x="677" y="21"/>
                  <a:pt x="677" y="21"/>
                  <a:pt x="677" y="21"/>
                </a:cubicBezTo>
                <a:cubicBezTo>
                  <a:pt x="677" y="21"/>
                  <a:pt x="678" y="22"/>
                  <a:pt x="678" y="23"/>
                </a:cubicBezTo>
                <a:cubicBezTo>
                  <a:pt x="679" y="23"/>
                  <a:pt x="679" y="23"/>
                  <a:pt x="680" y="23"/>
                </a:cubicBezTo>
                <a:cubicBezTo>
                  <a:pt x="680" y="23"/>
                  <a:pt x="680" y="23"/>
                  <a:pt x="680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3" y="24"/>
                  <a:pt x="683" y="24"/>
                  <a:pt x="683" y="24"/>
                </a:cubicBezTo>
                <a:cubicBezTo>
                  <a:pt x="683" y="24"/>
                  <a:pt x="683" y="24"/>
                  <a:pt x="683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6"/>
                  <a:pt x="686" y="26"/>
                  <a:pt x="686" y="26"/>
                </a:cubicBezTo>
                <a:cubicBezTo>
                  <a:pt x="686" y="27"/>
                  <a:pt x="686" y="27"/>
                  <a:pt x="686" y="27"/>
                </a:cubicBezTo>
                <a:cubicBezTo>
                  <a:pt x="686" y="27"/>
                  <a:pt x="685" y="26"/>
                  <a:pt x="685" y="26"/>
                </a:cubicBezTo>
                <a:cubicBezTo>
                  <a:pt x="685" y="26"/>
                  <a:pt x="685" y="26"/>
                  <a:pt x="684" y="26"/>
                </a:cubicBezTo>
                <a:cubicBezTo>
                  <a:pt x="684" y="26"/>
                  <a:pt x="684" y="26"/>
                  <a:pt x="684" y="26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1" y="25"/>
                  <a:pt x="680" y="25"/>
                  <a:pt x="679" y="24"/>
                </a:cubicBezTo>
                <a:cubicBezTo>
                  <a:pt x="679" y="25"/>
                  <a:pt x="678" y="25"/>
                  <a:pt x="678" y="25"/>
                </a:cubicBezTo>
                <a:cubicBezTo>
                  <a:pt x="677" y="26"/>
                  <a:pt x="677" y="26"/>
                  <a:pt x="676" y="27"/>
                </a:cubicBezTo>
                <a:cubicBezTo>
                  <a:pt x="675" y="27"/>
                  <a:pt x="674" y="26"/>
                  <a:pt x="674" y="26"/>
                </a:cubicBezTo>
                <a:cubicBezTo>
                  <a:pt x="674" y="25"/>
                  <a:pt x="674" y="25"/>
                  <a:pt x="674" y="25"/>
                </a:cubicBezTo>
                <a:cubicBezTo>
                  <a:pt x="673" y="25"/>
                  <a:pt x="672" y="26"/>
                  <a:pt x="672" y="26"/>
                </a:cubicBezTo>
                <a:cubicBezTo>
                  <a:pt x="672" y="25"/>
                  <a:pt x="671" y="25"/>
                  <a:pt x="671" y="25"/>
                </a:cubicBezTo>
                <a:cubicBezTo>
                  <a:pt x="671" y="25"/>
                  <a:pt x="671" y="25"/>
                  <a:pt x="671" y="25"/>
                </a:cubicBezTo>
                <a:cubicBezTo>
                  <a:pt x="670" y="25"/>
                  <a:pt x="670" y="24"/>
                  <a:pt x="670" y="24"/>
                </a:cubicBezTo>
                <a:cubicBezTo>
                  <a:pt x="669" y="23"/>
                  <a:pt x="669" y="23"/>
                  <a:pt x="669" y="23"/>
                </a:cubicBezTo>
                <a:cubicBezTo>
                  <a:pt x="669" y="23"/>
                  <a:pt x="669" y="23"/>
                  <a:pt x="668" y="22"/>
                </a:cubicBezTo>
                <a:cubicBezTo>
                  <a:pt x="668" y="22"/>
                  <a:pt x="668" y="22"/>
                  <a:pt x="668" y="22"/>
                </a:cubicBezTo>
                <a:cubicBezTo>
                  <a:pt x="668" y="21"/>
                  <a:pt x="667" y="22"/>
                  <a:pt x="667" y="22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18"/>
                  <a:pt x="666" y="18"/>
                  <a:pt x="665" y="17"/>
                </a:cubicBezTo>
                <a:cubicBezTo>
                  <a:pt x="665" y="17"/>
                  <a:pt x="664" y="17"/>
                  <a:pt x="664" y="16"/>
                </a:cubicBezTo>
                <a:cubicBezTo>
                  <a:pt x="663" y="16"/>
                  <a:pt x="663" y="16"/>
                  <a:pt x="663" y="16"/>
                </a:cubicBezTo>
                <a:cubicBezTo>
                  <a:pt x="663" y="16"/>
                  <a:pt x="662" y="15"/>
                  <a:pt x="662" y="15"/>
                </a:cubicBezTo>
                <a:cubicBezTo>
                  <a:pt x="660" y="15"/>
                  <a:pt x="660" y="15"/>
                  <a:pt x="660" y="15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59" y="14"/>
                  <a:pt x="657" y="13"/>
                  <a:pt x="655" y="13"/>
                </a:cubicBezTo>
                <a:cubicBezTo>
                  <a:pt x="655" y="15"/>
                  <a:pt x="655" y="16"/>
                  <a:pt x="655" y="17"/>
                </a:cubicBezTo>
                <a:cubicBezTo>
                  <a:pt x="656" y="17"/>
                  <a:pt x="656" y="17"/>
                  <a:pt x="656" y="17"/>
                </a:cubicBezTo>
                <a:cubicBezTo>
                  <a:pt x="656" y="18"/>
                  <a:pt x="656" y="19"/>
                  <a:pt x="656" y="19"/>
                </a:cubicBezTo>
                <a:cubicBezTo>
                  <a:pt x="656" y="19"/>
                  <a:pt x="655" y="19"/>
                  <a:pt x="655" y="19"/>
                </a:cubicBezTo>
                <a:cubicBezTo>
                  <a:pt x="655" y="20"/>
                  <a:pt x="654" y="20"/>
                  <a:pt x="654" y="21"/>
                </a:cubicBezTo>
                <a:cubicBezTo>
                  <a:pt x="655" y="21"/>
                  <a:pt x="655" y="21"/>
                  <a:pt x="655" y="21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5"/>
                  <a:pt x="655" y="25"/>
                </a:cubicBezTo>
                <a:cubicBezTo>
                  <a:pt x="655" y="25"/>
                  <a:pt x="655" y="25"/>
                  <a:pt x="655" y="25"/>
                </a:cubicBezTo>
                <a:cubicBezTo>
                  <a:pt x="653" y="25"/>
                  <a:pt x="653" y="25"/>
                  <a:pt x="652" y="24"/>
                </a:cubicBezTo>
                <a:cubicBezTo>
                  <a:pt x="652" y="24"/>
                  <a:pt x="652" y="24"/>
                  <a:pt x="652" y="24"/>
                </a:cubicBezTo>
                <a:cubicBezTo>
                  <a:pt x="652" y="24"/>
                  <a:pt x="651" y="24"/>
                  <a:pt x="650" y="24"/>
                </a:cubicBezTo>
                <a:cubicBezTo>
                  <a:pt x="650" y="23"/>
                  <a:pt x="650" y="23"/>
                  <a:pt x="650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2"/>
                  <a:pt x="648" y="23"/>
                  <a:pt x="648" y="23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6" y="22"/>
                  <a:pt x="645" y="22"/>
                  <a:pt x="644" y="22"/>
                </a:cubicBezTo>
                <a:cubicBezTo>
                  <a:pt x="643" y="21"/>
                  <a:pt x="643" y="21"/>
                  <a:pt x="642" y="21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1" y="22"/>
                </a:cubicBezTo>
                <a:cubicBezTo>
                  <a:pt x="641" y="22"/>
                  <a:pt x="641" y="22"/>
                  <a:pt x="641" y="22"/>
                </a:cubicBezTo>
                <a:cubicBezTo>
                  <a:pt x="640" y="23"/>
                  <a:pt x="640" y="23"/>
                  <a:pt x="640" y="24"/>
                </a:cubicBezTo>
                <a:cubicBezTo>
                  <a:pt x="639" y="24"/>
                  <a:pt x="639" y="24"/>
                  <a:pt x="639" y="24"/>
                </a:cubicBezTo>
                <a:cubicBezTo>
                  <a:pt x="639" y="24"/>
                  <a:pt x="639" y="24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8" y="25"/>
                  <a:pt x="638" y="25"/>
                  <a:pt x="638" y="25"/>
                </a:cubicBezTo>
                <a:cubicBezTo>
                  <a:pt x="638" y="24"/>
                  <a:pt x="638" y="23"/>
                  <a:pt x="638" y="23"/>
                </a:cubicBezTo>
                <a:cubicBezTo>
                  <a:pt x="637" y="23"/>
                  <a:pt x="637" y="23"/>
                  <a:pt x="637" y="23"/>
                </a:cubicBezTo>
                <a:cubicBezTo>
                  <a:pt x="637" y="22"/>
                  <a:pt x="638" y="21"/>
                  <a:pt x="638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7"/>
                  <a:pt x="637" y="17"/>
                  <a:pt x="637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6"/>
                  <a:pt x="636" y="16"/>
                  <a:pt x="636" y="16"/>
                </a:cubicBezTo>
                <a:cubicBezTo>
                  <a:pt x="634" y="16"/>
                  <a:pt x="633" y="16"/>
                  <a:pt x="631" y="16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9"/>
                  <a:pt x="631" y="19"/>
                  <a:pt x="631" y="19"/>
                </a:cubicBezTo>
                <a:cubicBezTo>
                  <a:pt x="630" y="19"/>
                  <a:pt x="630" y="18"/>
                  <a:pt x="630" y="18"/>
                </a:cubicBezTo>
                <a:cubicBezTo>
                  <a:pt x="629" y="18"/>
                  <a:pt x="629" y="18"/>
                  <a:pt x="629" y="18"/>
                </a:cubicBezTo>
                <a:cubicBezTo>
                  <a:pt x="629" y="18"/>
                  <a:pt x="629" y="18"/>
                  <a:pt x="629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7" y="17"/>
                </a:cubicBezTo>
                <a:cubicBezTo>
                  <a:pt x="627" y="18"/>
                  <a:pt x="627" y="18"/>
                  <a:pt x="627" y="19"/>
                </a:cubicBezTo>
                <a:cubicBezTo>
                  <a:pt x="627" y="19"/>
                  <a:pt x="626" y="19"/>
                  <a:pt x="626" y="19"/>
                </a:cubicBezTo>
                <a:cubicBezTo>
                  <a:pt x="625" y="18"/>
                  <a:pt x="625" y="17"/>
                  <a:pt x="623" y="17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6" y="18"/>
                  <a:pt x="616" y="18"/>
                  <a:pt x="616" y="18"/>
                </a:cubicBezTo>
                <a:cubicBezTo>
                  <a:pt x="616" y="19"/>
                  <a:pt x="616" y="19"/>
                  <a:pt x="616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20"/>
                  <a:pt x="610" y="20"/>
                  <a:pt x="610" y="20"/>
                </a:cubicBezTo>
                <a:cubicBezTo>
                  <a:pt x="610" y="20"/>
                  <a:pt x="610" y="20"/>
                  <a:pt x="609" y="21"/>
                </a:cubicBezTo>
                <a:cubicBezTo>
                  <a:pt x="609" y="21"/>
                  <a:pt x="608" y="21"/>
                  <a:pt x="607" y="21"/>
                </a:cubicBezTo>
                <a:cubicBezTo>
                  <a:pt x="607" y="22"/>
                  <a:pt x="607" y="22"/>
                  <a:pt x="608" y="22"/>
                </a:cubicBezTo>
                <a:cubicBezTo>
                  <a:pt x="608" y="22"/>
                  <a:pt x="608" y="22"/>
                  <a:pt x="608" y="22"/>
                </a:cubicBezTo>
                <a:cubicBezTo>
                  <a:pt x="608" y="24"/>
                  <a:pt x="608" y="24"/>
                  <a:pt x="608" y="24"/>
                </a:cubicBezTo>
                <a:cubicBezTo>
                  <a:pt x="608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8" y="26"/>
                  <a:pt x="608" y="25"/>
                  <a:pt x="608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6" y="23"/>
                  <a:pt x="607" y="22"/>
                  <a:pt x="606" y="22"/>
                </a:cubicBezTo>
                <a:cubicBezTo>
                  <a:pt x="605" y="22"/>
                  <a:pt x="605" y="22"/>
                  <a:pt x="605" y="22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4" y="21"/>
                  <a:pt x="604" y="21"/>
                  <a:pt x="603" y="21"/>
                </a:cubicBezTo>
                <a:cubicBezTo>
                  <a:pt x="603" y="21"/>
                  <a:pt x="603" y="21"/>
                  <a:pt x="603" y="21"/>
                </a:cubicBezTo>
                <a:cubicBezTo>
                  <a:pt x="600" y="21"/>
                  <a:pt x="601" y="24"/>
                  <a:pt x="599" y="25"/>
                </a:cubicBezTo>
                <a:cubicBezTo>
                  <a:pt x="599" y="27"/>
                  <a:pt x="599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8"/>
                  <a:pt x="600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599" y="29"/>
                  <a:pt x="599" y="28"/>
                  <a:pt x="599" y="28"/>
                </a:cubicBezTo>
                <a:cubicBezTo>
                  <a:pt x="598" y="27"/>
                  <a:pt x="598" y="28"/>
                  <a:pt x="597" y="27"/>
                </a:cubicBezTo>
                <a:cubicBezTo>
                  <a:pt x="596" y="27"/>
                  <a:pt x="594" y="27"/>
                  <a:pt x="593" y="27"/>
                </a:cubicBezTo>
                <a:cubicBezTo>
                  <a:pt x="593" y="27"/>
                  <a:pt x="593" y="27"/>
                  <a:pt x="593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1" y="28"/>
                  <a:pt x="590" y="28"/>
                  <a:pt x="589" y="28"/>
                </a:cubicBezTo>
                <a:cubicBezTo>
                  <a:pt x="589" y="28"/>
                  <a:pt x="589" y="28"/>
                  <a:pt x="589" y="28"/>
                </a:cubicBezTo>
                <a:cubicBezTo>
                  <a:pt x="588" y="28"/>
                  <a:pt x="588" y="28"/>
                  <a:pt x="588" y="28"/>
                </a:cubicBezTo>
                <a:cubicBezTo>
                  <a:pt x="588" y="29"/>
                  <a:pt x="588" y="29"/>
                  <a:pt x="588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5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2" y="31"/>
                  <a:pt x="582" y="31"/>
                  <a:pt x="582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78" y="31"/>
                  <a:pt x="578" y="31"/>
                  <a:pt x="578" y="31"/>
                </a:cubicBezTo>
                <a:cubicBezTo>
                  <a:pt x="578" y="32"/>
                  <a:pt x="578" y="32"/>
                  <a:pt x="578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6" y="32"/>
                  <a:pt x="575" y="32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4" y="33"/>
                  <a:pt x="574" y="34"/>
                  <a:pt x="574" y="35"/>
                </a:cubicBezTo>
                <a:cubicBezTo>
                  <a:pt x="574" y="35"/>
                  <a:pt x="573" y="35"/>
                  <a:pt x="573" y="35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7"/>
                  <a:pt x="573" y="37"/>
                  <a:pt x="574" y="38"/>
                </a:cubicBezTo>
                <a:cubicBezTo>
                  <a:pt x="575" y="38"/>
                  <a:pt x="576" y="37"/>
                  <a:pt x="577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80" y="37"/>
                  <a:pt x="580" y="37"/>
                  <a:pt x="581" y="38"/>
                </a:cubicBezTo>
                <a:cubicBezTo>
                  <a:pt x="582" y="38"/>
                  <a:pt x="583" y="37"/>
                  <a:pt x="584" y="37"/>
                </a:cubicBezTo>
                <a:cubicBezTo>
                  <a:pt x="586" y="36"/>
                  <a:pt x="586" y="38"/>
                  <a:pt x="588" y="37"/>
                </a:cubicBezTo>
                <a:cubicBezTo>
                  <a:pt x="589" y="37"/>
                  <a:pt x="589" y="37"/>
                  <a:pt x="589" y="37"/>
                </a:cubicBezTo>
                <a:cubicBezTo>
                  <a:pt x="589" y="37"/>
                  <a:pt x="589" y="37"/>
                  <a:pt x="588" y="38"/>
                </a:cubicBezTo>
                <a:cubicBezTo>
                  <a:pt x="589" y="39"/>
                  <a:pt x="588" y="39"/>
                  <a:pt x="589" y="39"/>
                </a:cubicBezTo>
                <a:cubicBezTo>
                  <a:pt x="589" y="40"/>
                  <a:pt x="589" y="40"/>
                  <a:pt x="588" y="40"/>
                </a:cubicBezTo>
                <a:cubicBezTo>
                  <a:pt x="588" y="40"/>
                  <a:pt x="588" y="40"/>
                  <a:pt x="588" y="40"/>
                </a:cubicBezTo>
                <a:cubicBezTo>
                  <a:pt x="588" y="41"/>
                  <a:pt x="589" y="42"/>
                  <a:pt x="588" y="43"/>
                </a:cubicBezTo>
                <a:cubicBezTo>
                  <a:pt x="588" y="44"/>
                  <a:pt x="587" y="45"/>
                  <a:pt x="586" y="45"/>
                </a:cubicBezTo>
                <a:cubicBezTo>
                  <a:pt x="586" y="46"/>
                  <a:pt x="586" y="46"/>
                  <a:pt x="586" y="46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5" y="46"/>
                  <a:pt x="584" y="47"/>
                  <a:pt x="58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2" y="47"/>
                  <a:pt x="582" y="48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8"/>
                  <a:pt x="581" y="48"/>
                  <a:pt x="580" y="48"/>
                </a:cubicBezTo>
                <a:cubicBezTo>
                  <a:pt x="580" y="48"/>
                  <a:pt x="580" y="48"/>
                  <a:pt x="580" y="47"/>
                </a:cubicBezTo>
                <a:cubicBezTo>
                  <a:pt x="579" y="47"/>
                  <a:pt x="579" y="48"/>
                  <a:pt x="579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5" y="47"/>
                  <a:pt x="575" y="47"/>
                  <a:pt x="575" y="47"/>
                </a:cubicBezTo>
                <a:cubicBezTo>
                  <a:pt x="575" y="48"/>
                  <a:pt x="575" y="48"/>
                  <a:pt x="575" y="48"/>
                </a:cubicBezTo>
                <a:cubicBezTo>
                  <a:pt x="574" y="48"/>
                  <a:pt x="574" y="47"/>
                  <a:pt x="573" y="47"/>
                </a:cubicBezTo>
                <a:cubicBezTo>
                  <a:pt x="573" y="48"/>
                  <a:pt x="573" y="48"/>
                  <a:pt x="573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69" y="48"/>
                  <a:pt x="569" y="48"/>
                  <a:pt x="569" y="48"/>
                </a:cubicBezTo>
                <a:cubicBezTo>
                  <a:pt x="569" y="49"/>
                  <a:pt x="569" y="49"/>
                  <a:pt x="569" y="49"/>
                </a:cubicBezTo>
                <a:cubicBezTo>
                  <a:pt x="569" y="49"/>
                  <a:pt x="568" y="49"/>
                  <a:pt x="568" y="49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3" y="50"/>
                  <a:pt x="562" y="50"/>
                  <a:pt x="560" y="50"/>
                </a:cubicBezTo>
                <a:cubicBezTo>
                  <a:pt x="560" y="50"/>
                  <a:pt x="560" y="50"/>
                  <a:pt x="560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6" y="50"/>
                  <a:pt x="556" y="50"/>
                  <a:pt x="556" y="50"/>
                </a:cubicBezTo>
                <a:cubicBezTo>
                  <a:pt x="556" y="51"/>
                  <a:pt x="556" y="51"/>
                  <a:pt x="556" y="51"/>
                </a:cubicBezTo>
                <a:cubicBezTo>
                  <a:pt x="555" y="51"/>
                  <a:pt x="553" y="50"/>
                  <a:pt x="552" y="51"/>
                </a:cubicBezTo>
                <a:cubicBezTo>
                  <a:pt x="551" y="51"/>
                  <a:pt x="551" y="51"/>
                  <a:pt x="551" y="51"/>
                </a:cubicBezTo>
                <a:cubicBezTo>
                  <a:pt x="551" y="51"/>
                  <a:pt x="551" y="52"/>
                  <a:pt x="551" y="52"/>
                </a:cubicBezTo>
                <a:cubicBezTo>
                  <a:pt x="550" y="53"/>
                  <a:pt x="550" y="53"/>
                  <a:pt x="549" y="53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50" y="54"/>
                  <a:pt x="550" y="54"/>
                  <a:pt x="550" y="54"/>
                </a:cubicBezTo>
                <a:cubicBezTo>
                  <a:pt x="550" y="55"/>
                  <a:pt x="550" y="55"/>
                  <a:pt x="550" y="55"/>
                </a:cubicBezTo>
                <a:cubicBezTo>
                  <a:pt x="551" y="56"/>
                  <a:pt x="550" y="56"/>
                  <a:pt x="553" y="57"/>
                </a:cubicBezTo>
                <a:cubicBezTo>
                  <a:pt x="553" y="57"/>
                  <a:pt x="553" y="58"/>
                  <a:pt x="553" y="58"/>
                </a:cubicBezTo>
                <a:cubicBezTo>
                  <a:pt x="555" y="58"/>
                  <a:pt x="555" y="58"/>
                  <a:pt x="555" y="58"/>
                </a:cubicBezTo>
                <a:cubicBezTo>
                  <a:pt x="555" y="59"/>
                  <a:pt x="555" y="59"/>
                  <a:pt x="555" y="59"/>
                </a:cubicBezTo>
                <a:cubicBezTo>
                  <a:pt x="557" y="59"/>
                  <a:pt x="556" y="59"/>
                  <a:pt x="557" y="60"/>
                </a:cubicBezTo>
                <a:cubicBezTo>
                  <a:pt x="557" y="60"/>
                  <a:pt x="557" y="60"/>
                  <a:pt x="557" y="60"/>
                </a:cubicBezTo>
                <a:cubicBezTo>
                  <a:pt x="558" y="61"/>
                  <a:pt x="560" y="60"/>
                  <a:pt x="561" y="61"/>
                </a:cubicBezTo>
                <a:cubicBezTo>
                  <a:pt x="564" y="61"/>
                  <a:pt x="564" y="60"/>
                  <a:pt x="565" y="58"/>
                </a:cubicBezTo>
                <a:cubicBezTo>
                  <a:pt x="565" y="58"/>
                  <a:pt x="566" y="58"/>
                  <a:pt x="566" y="58"/>
                </a:cubicBezTo>
                <a:cubicBezTo>
                  <a:pt x="566" y="59"/>
                  <a:pt x="567" y="60"/>
                  <a:pt x="568" y="61"/>
                </a:cubicBezTo>
                <a:cubicBezTo>
                  <a:pt x="569" y="60"/>
                  <a:pt x="574" y="61"/>
                  <a:pt x="575" y="60"/>
                </a:cubicBezTo>
                <a:cubicBezTo>
                  <a:pt x="580" y="60"/>
                  <a:pt x="580" y="60"/>
                  <a:pt x="580" y="60"/>
                </a:cubicBezTo>
                <a:cubicBezTo>
                  <a:pt x="580" y="60"/>
                  <a:pt x="581" y="60"/>
                  <a:pt x="581" y="61"/>
                </a:cubicBezTo>
                <a:cubicBezTo>
                  <a:pt x="581" y="61"/>
                  <a:pt x="581" y="61"/>
                  <a:pt x="581" y="61"/>
                </a:cubicBezTo>
                <a:cubicBezTo>
                  <a:pt x="581" y="62"/>
                  <a:pt x="580" y="62"/>
                  <a:pt x="580" y="62"/>
                </a:cubicBezTo>
                <a:cubicBezTo>
                  <a:pt x="580" y="63"/>
                  <a:pt x="580" y="63"/>
                  <a:pt x="580" y="63"/>
                </a:cubicBezTo>
                <a:cubicBezTo>
                  <a:pt x="579" y="63"/>
                  <a:pt x="579" y="62"/>
                  <a:pt x="578" y="62"/>
                </a:cubicBezTo>
                <a:cubicBezTo>
                  <a:pt x="578" y="61"/>
                  <a:pt x="578" y="61"/>
                  <a:pt x="578" y="61"/>
                </a:cubicBezTo>
                <a:cubicBezTo>
                  <a:pt x="577" y="61"/>
                  <a:pt x="577" y="61"/>
                  <a:pt x="577" y="61"/>
                </a:cubicBezTo>
                <a:cubicBezTo>
                  <a:pt x="577" y="62"/>
                  <a:pt x="577" y="62"/>
                  <a:pt x="577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1" y="62"/>
                  <a:pt x="571" y="62"/>
                  <a:pt x="571" y="62"/>
                </a:cubicBezTo>
                <a:cubicBezTo>
                  <a:pt x="571" y="63"/>
                  <a:pt x="571" y="63"/>
                  <a:pt x="571" y="63"/>
                </a:cubicBezTo>
                <a:cubicBezTo>
                  <a:pt x="570" y="62"/>
                  <a:pt x="569" y="62"/>
                  <a:pt x="568" y="62"/>
                </a:cubicBezTo>
                <a:cubicBezTo>
                  <a:pt x="565" y="63"/>
                  <a:pt x="564" y="64"/>
                  <a:pt x="561" y="64"/>
                </a:cubicBezTo>
                <a:cubicBezTo>
                  <a:pt x="561" y="65"/>
                  <a:pt x="561" y="65"/>
                  <a:pt x="561" y="65"/>
                </a:cubicBezTo>
                <a:cubicBezTo>
                  <a:pt x="562" y="65"/>
                  <a:pt x="562" y="65"/>
                  <a:pt x="563" y="66"/>
                </a:cubicBezTo>
                <a:cubicBezTo>
                  <a:pt x="562" y="66"/>
                  <a:pt x="558" y="66"/>
                  <a:pt x="557" y="6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56" y="65"/>
                  <a:pt x="556" y="65"/>
                  <a:pt x="556" y="65"/>
                </a:cubicBezTo>
                <a:cubicBezTo>
                  <a:pt x="556" y="64"/>
                  <a:pt x="556" y="64"/>
                  <a:pt x="556" y="64"/>
                </a:cubicBezTo>
                <a:cubicBezTo>
                  <a:pt x="555" y="64"/>
                  <a:pt x="554" y="65"/>
                  <a:pt x="553" y="65"/>
                </a:cubicBezTo>
                <a:cubicBezTo>
                  <a:pt x="553" y="66"/>
                  <a:pt x="553" y="66"/>
                  <a:pt x="553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4" y="67"/>
                  <a:pt x="554" y="67"/>
                  <a:pt x="554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6" y="68"/>
                  <a:pt x="557" y="68"/>
                </a:cubicBezTo>
                <a:cubicBezTo>
                  <a:pt x="557" y="69"/>
                  <a:pt x="557" y="69"/>
                  <a:pt x="557" y="69"/>
                </a:cubicBezTo>
                <a:cubicBezTo>
                  <a:pt x="558" y="70"/>
                  <a:pt x="560" y="70"/>
                  <a:pt x="561" y="70"/>
                </a:cubicBezTo>
                <a:cubicBezTo>
                  <a:pt x="561" y="70"/>
                  <a:pt x="561" y="70"/>
                  <a:pt x="561" y="70"/>
                </a:cubicBezTo>
                <a:cubicBezTo>
                  <a:pt x="561" y="70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1" y="72"/>
                  <a:pt x="562" y="74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4" y="75"/>
                  <a:pt x="565" y="75"/>
                  <a:pt x="567" y="75"/>
                </a:cubicBezTo>
                <a:cubicBezTo>
                  <a:pt x="567" y="75"/>
                  <a:pt x="567" y="75"/>
                  <a:pt x="567" y="75"/>
                </a:cubicBezTo>
                <a:cubicBezTo>
                  <a:pt x="568" y="75"/>
                  <a:pt x="570" y="75"/>
                  <a:pt x="571" y="76"/>
                </a:cubicBezTo>
                <a:cubicBezTo>
                  <a:pt x="571" y="75"/>
                  <a:pt x="571" y="75"/>
                  <a:pt x="571" y="75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2"/>
                  <a:pt x="571" y="72"/>
                  <a:pt x="572" y="71"/>
                </a:cubicBezTo>
                <a:cubicBezTo>
                  <a:pt x="572" y="71"/>
                  <a:pt x="572" y="71"/>
                  <a:pt x="572" y="71"/>
                </a:cubicBezTo>
                <a:cubicBezTo>
                  <a:pt x="572" y="71"/>
                  <a:pt x="573" y="71"/>
                  <a:pt x="573" y="71"/>
                </a:cubicBezTo>
                <a:cubicBezTo>
                  <a:pt x="573" y="72"/>
                  <a:pt x="574" y="73"/>
                  <a:pt x="575" y="73"/>
                </a:cubicBezTo>
                <a:cubicBezTo>
                  <a:pt x="575" y="72"/>
                  <a:pt x="576" y="72"/>
                  <a:pt x="576" y="71"/>
                </a:cubicBezTo>
                <a:cubicBezTo>
                  <a:pt x="577" y="71"/>
                  <a:pt x="579" y="71"/>
                  <a:pt x="580" y="71"/>
                </a:cubicBezTo>
                <a:cubicBezTo>
                  <a:pt x="580" y="73"/>
                  <a:pt x="581" y="73"/>
                  <a:pt x="582" y="74"/>
                </a:cubicBezTo>
                <a:cubicBezTo>
                  <a:pt x="583" y="74"/>
                  <a:pt x="583" y="74"/>
                  <a:pt x="583" y="74"/>
                </a:cubicBezTo>
                <a:cubicBezTo>
                  <a:pt x="583" y="73"/>
                  <a:pt x="583" y="73"/>
                  <a:pt x="584" y="72"/>
                </a:cubicBezTo>
                <a:cubicBezTo>
                  <a:pt x="584" y="72"/>
                  <a:pt x="584" y="72"/>
                  <a:pt x="584" y="72"/>
                </a:cubicBezTo>
                <a:cubicBezTo>
                  <a:pt x="584" y="72"/>
                  <a:pt x="585" y="73"/>
                  <a:pt x="586" y="72"/>
                </a:cubicBezTo>
                <a:cubicBezTo>
                  <a:pt x="586" y="72"/>
                  <a:pt x="586" y="72"/>
                  <a:pt x="586" y="72"/>
                </a:cubicBezTo>
                <a:cubicBezTo>
                  <a:pt x="591" y="72"/>
                  <a:pt x="591" y="72"/>
                  <a:pt x="591" y="72"/>
                </a:cubicBezTo>
                <a:cubicBezTo>
                  <a:pt x="591" y="71"/>
                  <a:pt x="591" y="71"/>
                  <a:pt x="591" y="71"/>
                </a:cubicBezTo>
                <a:cubicBezTo>
                  <a:pt x="592" y="71"/>
                  <a:pt x="592" y="70"/>
                  <a:pt x="593" y="70"/>
                </a:cubicBezTo>
                <a:cubicBezTo>
                  <a:pt x="594" y="71"/>
                  <a:pt x="594" y="71"/>
                  <a:pt x="594" y="73"/>
                </a:cubicBezTo>
                <a:cubicBezTo>
                  <a:pt x="595" y="72"/>
                  <a:pt x="596" y="72"/>
                  <a:pt x="597" y="70"/>
                </a:cubicBezTo>
                <a:cubicBezTo>
                  <a:pt x="599" y="70"/>
                  <a:pt x="598" y="71"/>
                  <a:pt x="599" y="71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603" y="72"/>
                  <a:pt x="603" y="72"/>
                  <a:pt x="603" y="72"/>
                </a:cubicBezTo>
                <a:cubicBezTo>
                  <a:pt x="604" y="72"/>
                  <a:pt x="605" y="73"/>
                  <a:pt x="607" y="73"/>
                </a:cubicBezTo>
                <a:cubicBezTo>
                  <a:pt x="607" y="73"/>
                  <a:pt x="607" y="74"/>
                  <a:pt x="607" y="74"/>
                </a:cubicBezTo>
                <a:cubicBezTo>
                  <a:pt x="609" y="74"/>
                  <a:pt x="608" y="75"/>
                  <a:pt x="610" y="76"/>
                </a:cubicBezTo>
                <a:cubicBezTo>
                  <a:pt x="610" y="76"/>
                  <a:pt x="610" y="76"/>
                  <a:pt x="610" y="76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1" y="77"/>
                  <a:pt x="612" y="76"/>
                  <a:pt x="613" y="76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6" y="78"/>
                  <a:pt x="616" y="78"/>
                  <a:pt x="617" y="79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8" y="81"/>
                  <a:pt x="619" y="81"/>
                  <a:pt x="619" y="81"/>
                </a:cubicBezTo>
                <a:cubicBezTo>
                  <a:pt x="620" y="81"/>
                  <a:pt x="620" y="82"/>
                  <a:pt x="620" y="82"/>
                </a:cubicBezTo>
                <a:cubicBezTo>
                  <a:pt x="621" y="82"/>
                  <a:pt x="621" y="82"/>
                  <a:pt x="621" y="82"/>
                </a:cubicBezTo>
                <a:cubicBezTo>
                  <a:pt x="621" y="82"/>
                  <a:pt x="621" y="83"/>
                  <a:pt x="621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3" y="84"/>
                  <a:pt x="623" y="84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6" y="85"/>
                  <a:pt x="626" y="85"/>
                  <a:pt x="627" y="86"/>
                </a:cubicBezTo>
                <a:cubicBezTo>
                  <a:pt x="627" y="87"/>
                  <a:pt x="626" y="87"/>
                  <a:pt x="626" y="87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6" y="88"/>
                  <a:pt x="626" y="88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5" y="90"/>
                  <a:pt x="624" y="90"/>
                  <a:pt x="623" y="90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5" y="91"/>
                  <a:pt x="626" y="90"/>
                  <a:pt x="627" y="90"/>
                </a:cubicBezTo>
                <a:cubicBezTo>
                  <a:pt x="627" y="91"/>
                  <a:pt x="627" y="91"/>
                  <a:pt x="627" y="91"/>
                </a:cubicBezTo>
                <a:cubicBezTo>
                  <a:pt x="628" y="92"/>
                  <a:pt x="628" y="92"/>
                  <a:pt x="629" y="92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30" y="94"/>
                  <a:pt x="630" y="94"/>
                  <a:pt x="630" y="95"/>
                </a:cubicBezTo>
                <a:cubicBezTo>
                  <a:pt x="631" y="95"/>
                  <a:pt x="630" y="95"/>
                  <a:pt x="631" y="95"/>
                </a:cubicBezTo>
                <a:cubicBezTo>
                  <a:pt x="630" y="95"/>
                  <a:pt x="630" y="95"/>
                  <a:pt x="630" y="95"/>
                </a:cubicBezTo>
                <a:cubicBezTo>
                  <a:pt x="630" y="96"/>
                  <a:pt x="630" y="96"/>
                  <a:pt x="630" y="96"/>
                </a:cubicBezTo>
                <a:cubicBezTo>
                  <a:pt x="630" y="97"/>
                  <a:pt x="630" y="97"/>
                  <a:pt x="631" y="97"/>
                </a:cubicBezTo>
                <a:cubicBezTo>
                  <a:pt x="631" y="97"/>
                  <a:pt x="632" y="98"/>
                  <a:pt x="632" y="98"/>
                </a:cubicBezTo>
                <a:cubicBezTo>
                  <a:pt x="632" y="98"/>
                  <a:pt x="632" y="98"/>
                  <a:pt x="632" y="98"/>
                </a:cubicBezTo>
                <a:cubicBezTo>
                  <a:pt x="632" y="99"/>
                  <a:pt x="632" y="99"/>
                  <a:pt x="632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1"/>
                  <a:pt x="634" y="101"/>
                  <a:pt x="634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4" y="102"/>
                  <a:pt x="633" y="102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3"/>
                  <a:pt x="633" y="104"/>
                  <a:pt x="633" y="104"/>
                </a:cubicBezTo>
                <a:cubicBezTo>
                  <a:pt x="632" y="104"/>
                  <a:pt x="630" y="104"/>
                  <a:pt x="629" y="105"/>
                </a:cubicBezTo>
                <a:cubicBezTo>
                  <a:pt x="629" y="105"/>
                  <a:pt x="629" y="105"/>
                  <a:pt x="629" y="105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0" y="107"/>
                  <a:pt x="630" y="107"/>
                  <a:pt x="629" y="108"/>
                </a:cubicBezTo>
                <a:cubicBezTo>
                  <a:pt x="628" y="108"/>
                  <a:pt x="628" y="108"/>
                  <a:pt x="628" y="108"/>
                </a:cubicBezTo>
                <a:cubicBezTo>
                  <a:pt x="628" y="110"/>
                  <a:pt x="628" y="110"/>
                  <a:pt x="628" y="110"/>
                </a:cubicBezTo>
                <a:cubicBezTo>
                  <a:pt x="630" y="110"/>
                  <a:pt x="630" y="110"/>
                  <a:pt x="630" y="110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11"/>
                  <a:pt x="629" y="111"/>
                  <a:pt x="628" y="112"/>
                </a:cubicBezTo>
                <a:cubicBezTo>
                  <a:pt x="628" y="113"/>
                  <a:pt x="628" y="113"/>
                  <a:pt x="629" y="113"/>
                </a:cubicBezTo>
                <a:cubicBezTo>
                  <a:pt x="629" y="113"/>
                  <a:pt x="629" y="113"/>
                  <a:pt x="629" y="113"/>
                </a:cubicBezTo>
                <a:cubicBezTo>
                  <a:pt x="629" y="114"/>
                  <a:pt x="629" y="114"/>
                  <a:pt x="629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3" y="114"/>
                  <a:pt x="634" y="114"/>
                  <a:pt x="635" y="113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1"/>
                  <a:pt x="636" y="111"/>
                  <a:pt x="636" y="110"/>
                </a:cubicBezTo>
                <a:cubicBezTo>
                  <a:pt x="636" y="110"/>
                  <a:pt x="636" y="110"/>
                  <a:pt x="636" y="110"/>
                </a:cubicBezTo>
                <a:cubicBezTo>
                  <a:pt x="636" y="111"/>
                  <a:pt x="637" y="111"/>
                  <a:pt x="637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9" y="112"/>
                  <a:pt x="639" y="111"/>
                </a:cubicBezTo>
                <a:cubicBezTo>
                  <a:pt x="639" y="112"/>
                  <a:pt x="640" y="112"/>
                  <a:pt x="640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3" y="112"/>
                  <a:pt x="643" y="112"/>
                  <a:pt x="643" y="112"/>
                </a:cubicBezTo>
                <a:cubicBezTo>
                  <a:pt x="643" y="113"/>
                  <a:pt x="643" y="113"/>
                  <a:pt x="643" y="113"/>
                </a:cubicBezTo>
                <a:cubicBezTo>
                  <a:pt x="645" y="113"/>
                  <a:pt x="645" y="113"/>
                  <a:pt x="645" y="113"/>
                </a:cubicBezTo>
                <a:cubicBezTo>
                  <a:pt x="644" y="113"/>
                  <a:pt x="645" y="113"/>
                  <a:pt x="644" y="113"/>
                </a:cubicBezTo>
                <a:cubicBezTo>
                  <a:pt x="644" y="114"/>
                  <a:pt x="644" y="114"/>
                  <a:pt x="644" y="114"/>
                </a:cubicBezTo>
                <a:cubicBezTo>
                  <a:pt x="646" y="115"/>
                  <a:pt x="649" y="113"/>
                  <a:pt x="650" y="113"/>
                </a:cubicBezTo>
                <a:cubicBezTo>
                  <a:pt x="650" y="113"/>
                  <a:pt x="650" y="113"/>
                  <a:pt x="650" y="113"/>
                </a:cubicBezTo>
                <a:cubicBezTo>
                  <a:pt x="651" y="113"/>
                  <a:pt x="651" y="113"/>
                  <a:pt x="651" y="113"/>
                </a:cubicBezTo>
                <a:cubicBezTo>
                  <a:pt x="651" y="114"/>
                  <a:pt x="651" y="114"/>
                  <a:pt x="651" y="114"/>
                </a:cubicBezTo>
                <a:cubicBezTo>
                  <a:pt x="649" y="114"/>
                  <a:pt x="648" y="114"/>
                  <a:pt x="647" y="115"/>
                </a:cubicBezTo>
                <a:cubicBezTo>
                  <a:pt x="647" y="116"/>
                  <a:pt x="647" y="116"/>
                  <a:pt x="647" y="116"/>
                </a:cubicBezTo>
                <a:cubicBezTo>
                  <a:pt x="649" y="116"/>
                  <a:pt x="649" y="116"/>
                  <a:pt x="649" y="116"/>
                </a:cubicBezTo>
                <a:cubicBezTo>
                  <a:pt x="649" y="115"/>
                  <a:pt x="649" y="115"/>
                  <a:pt x="649" y="115"/>
                </a:cubicBezTo>
                <a:cubicBezTo>
                  <a:pt x="651" y="115"/>
                  <a:pt x="652" y="115"/>
                  <a:pt x="653" y="117"/>
                </a:cubicBezTo>
                <a:cubicBezTo>
                  <a:pt x="649" y="117"/>
                  <a:pt x="649" y="117"/>
                  <a:pt x="649" y="117"/>
                </a:cubicBezTo>
                <a:cubicBezTo>
                  <a:pt x="650" y="118"/>
                  <a:pt x="650" y="117"/>
                  <a:pt x="651" y="118"/>
                </a:cubicBezTo>
                <a:cubicBezTo>
                  <a:pt x="651" y="118"/>
                  <a:pt x="652" y="118"/>
                  <a:pt x="652" y="118"/>
                </a:cubicBezTo>
                <a:cubicBezTo>
                  <a:pt x="652" y="119"/>
                  <a:pt x="652" y="119"/>
                  <a:pt x="652" y="119"/>
                </a:cubicBezTo>
                <a:cubicBezTo>
                  <a:pt x="650" y="119"/>
                  <a:pt x="650" y="119"/>
                  <a:pt x="650" y="119"/>
                </a:cubicBezTo>
                <a:cubicBezTo>
                  <a:pt x="650" y="119"/>
                  <a:pt x="650" y="119"/>
                  <a:pt x="649" y="119"/>
                </a:cubicBezTo>
                <a:cubicBezTo>
                  <a:pt x="649" y="120"/>
                  <a:pt x="649" y="120"/>
                  <a:pt x="649" y="120"/>
                </a:cubicBezTo>
                <a:cubicBezTo>
                  <a:pt x="651" y="120"/>
                  <a:pt x="651" y="120"/>
                  <a:pt x="652" y="120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1" y="121"/>
                  <a:pt x="651" y="121"/>
                  <a:pt x="650" y="121"/>
                </a:cubicBezTo>
                <a:cubicBezTo>
                  <a:pt x="650" y="122"/>
                  <a:pt x="650" y="122"/>
                  <a:pt x="650" y="122"/>
                </a:cubicBezTo>
                <a:cubicBezTo>
                  <a:pt x="651" y="122"/>
                  <a:pt x="651" y="123"/>
                  <a:pt x="652" y="123"/>
                </a:cubicBezTo>
                <a:cubicBezTo>
                  <a:pt x="652" y="124"/>
                  <a:pt x="652" y="124"/>
                  <a:pt x="652" y="124"/>
                </a:cubicBezTo>
                <a:cubicBezTo>
                  <a:pt x="651" y="124"/>
                  <a:pt x="650" y="124"/>
                  <a:pt x="649" y="124"/>
                </a:cubicBezTo>
                <a:cubicBezTo>
                  <a:pt x="649" y="123"/>
                  <a:pt x="649" y="123"/>
                  <a:pt x="649" y="123"/>
                </a:cubicBezTo>
                <a:cubicBezTo>
                  <a:pt x="648" y="123"/>
                  <a:pt x="647" y="123"/>
                  <a:pt x="647" y="122"/>
                </a:cubicBezTo>
                <a:cubicBezTo>
                  <a:pt x="647" y="122"/>
                  <a:pt x="647" y="122"/>
                  <a:pt x="647" y="122"/>
                </a:cubicBezTo>
                <a:cubicBezTo>
                  <a:pt x="646" y="122"/>
                  <a:pt x="646" y="122"/>
                  <a:pt x="645" y="122"/>
                </a:cubicBezTo>
                <a:cubicBezTo>
                  <a:pt x="645" y="121"/>
                  <a:pt x="645" y="121"/>
                  <a:pt x="644" y="121"/>
                </a:cubicBezTo>
                <a:cubicBezTo>
                  <a:pt x="644" y="120"/>
                  <a:pt x="642" y="120"/>
                  <a:pt x="641" y="120"/>
                </a:cubicBezTo>
                <a:cubicBezTo>
                  <a:pt x="641" y="120"/>
                  <a:pt x="641" y="120"/>
                  <a:pt x="641" y="120"/>
                </a:cubicBezTo>
                <a:cubicBezTo>
                  <a:pt x="639" y="120"/>
                  <a:pt x="636" y="119"/>
                  <a:pt x="634" y="119"/>
                </a:cubicBezTo>
                <a:cubicBezTo>
                  <a:pt x="634" y="120"/>
                  <a:pt x="634" y="120"/>
                  <a:pt x="634" y="120"/>
                </a:cubicBezTo>
                <a:cubicBezTo>
                  <a:pt x="633" y="120"/>
                  <a:pt x="633" y="120"/>
                  <a:pt x="633" y="120"/>
                </a:cubicBezTo>
                <a:cubicBezTo>
                  <a:pt x="632" y="121"/>
                  <a:pt x="633" y="120"/>
                  <a:pt x="632" y="121"/>
                </a:cubicBezTo>
                <a:cubicBezTo>
                  <a:pt x="633" y="121"/>
                  <a:pt x="633" y="122"/>
                  <a:pt x="633" y="122"/>
                </a:cubicBezTo>
                <a:cubicBezTo>
                  <a:pt x="633" y="122"/>
                  <a:pt x="633" y="122"/>
                  <a:pt x="633" y="122"/>
                </a:cubicBezTo>
                <a:cubicBezTo>
                  <a:pt x="635" y="122"/>
                  <a:pt x="635" y="122"/>
                  <a:pt x="635" y="122"/>
                </a:cubicBezTo>
                <a:cubicBezTo>
                  <a:pt x="635" y="123"/>
                  <a:pt x="636" y="123"/>
                  <a:pt x="636" y="123"/>
                </a:cubicBezTo>
                <a:cubicBezTo>
                  <a:pt x="636" y="123"/>
                  <a:pt x="637" y="123"/>
                  <a:pt x="637" y="123"/>
                </a:cubicBezTo>
                <a:cubicBezTo>
                  <a:pt x="637" y="124"/>
                  <a:pt x="637" y="124"/>
                  <a:pt x="637" y="125"/>
                </a:cubicBezTo>
                <a:cubicBezTo>
                  <a:pt x="636" y="125"/>
                  <a:pt x="636" y="124"/>
                  <a:pt x="636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3" y="124"/>
                  <a:pt x="632" y="125"/>
                  <a:pt x="631" y="126"/>
                </a:cubicBezTo>
                <a:cubicBezTo>
                  <a:pt x="631" y="127"/>
                  <a:pt x="632" y="127"/>
                  <a:pt x="632" y="128"/>
                </a:cubicBezTo>
                <a:cubicBezTo>
                  <a:pt x="632" y="128"/>
                  <a:pt x="631" y="128"/>
                  <a:pt x="631" y="128"/>
                </a:cubicBezTo>
                <a:cubicBezTo>
                  <a:pt x="631" y="129"/>
                  <a:pt x="631" y="130"/>
                  <a:pt x="631" y="131"/>
                </a:cubicBezTo>
                <a:cubicBezTo>
                  <a:pt x="630" y="131"/>
                  <a:pt x="630" y="131"/>
                  <a:pt x="629" y="131"/>
                </a:cubicBezTo>
                <a:cubicBezTo>
                  <a:pt x="630" y="132"/>
                  <a:pt x="630" y="132"/>
                  <a:pt x="630" y="133"/>
                </a:cubicBezTo>
                <a:cubicBezTo>
                  <a:pt x="631" y="133"/>
                  <a:pt x="634" y="132"/>
                  <a:pt x="634" y="132"/>
                </a:cubicBezTo>
                <a:cubicBezTo>
                  <a:pt x="634" y="133"/>
                  <a:pt x="634" y="133"/>
                  <a:pt x="635" y="133"/>
                </a:cubicBezTo>
                <a:cubicBezTo>
                  <a:pt x="636" y="133"/>
                  <a:pt x="636" y="133"/>
                  <a:pt x="636" y="133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4"/>
                  <a:pt x="636" y="134"/>
                  <a:pt x="636" y="134"/>
                </a:cubicBezTo>
                <a:cubicBezTo>
                  <a:pt x="632" y="134"/>
                  <a:pt x="632" y="134"/>
                  <a:pt x="632" y="134"/>
                </a:cubicBezTo>
                <a:cubicBezTo>
                  <a:pt x="632" y="136"/>
                  <a:pt x="633" y="135"/>
                  <a:pt x="633" y="136"/>
                </a:cubicBezTo>
                <a:cubicBezTo>
                  <a:pt x="635" y="136"/>
                  <a:pt x="636" y="136"/>
                  <a:pt x="638" y="136"/>
                </a:cubicBezTo>
                <a:cubicBezTo>
                  <a:pt x="638" y="136"/>
                  <a:pt x="638" y="136"/>
                  <a:pt x="638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5"/>
                  <a:pt x="642" y="135"/>
                  <a:pt x="642" y="135"/>
                </a:cubicBezTo>
                <a:cubicBezTo>
                  <a:pt x="642" y="135"/>
                  <a:pt x="642" y="134"/>
                  <a:pt x="642" y="134"/>
                </a:cubicBezTo>
                <a:cubicBezTo>
                  <a:pt x="643" y="134"/>
                  <a:pt x="644" y="134"/>
                  <a:pt x="645" y="133"/>
                </a:cubicBezTo>
                <a:cubicBezTo>
                  <a:pt x="645" y="133"/>
                  <a:pt x="645" y="133"/>
                  <a:pt x="645" y="133"/>
                </a:cubicBezTo>
                <a:cubicBezTo>
                  <a:pt x="646" y="132"/>
                  <a:pt x="646" y="132"/>
                  <a:pt x="646" y="131"/>
                </a:cubicBezTo>
                <a:cubicBezTo>
                  <a:pt x="643" y="130"/>
                  <a:pt x="642" y="126"/>
                  <a:pt x="638" y="125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9" y="124"/>
                  <a:pt x="640" y="124"/>
                  <a:pt x="640" y="124"/>
                </a:cubicBezTo>
                <a:cubicBezTo>
                  <a:pt x="640" y="124"/>
                  <a:pt x="640" y="124"/>
                  <a:pt x="640" y="124"/>
                </a:cubicBezTo>
                <a:cubicBezTo>
                  <a:pt x="641" y="124"/>
                  <a:pt x="641" y="124"/>
                  <a:pt x="641" y="124"/>
                </a:cubicBezTo>
                <a:cubicBezTo>
                  <a:pt x="642" y="125"/>
                  <a:pt x="642" y="125"/>
                  <a:pt x="642" y="126"/>
                </a:cubicBezTo>
                <a:cubicBezTo>
                  <a:pt x="643" y="126"/>
                  <a:pt x="643" y="126"/>
                  <a:pt x="643" y="126"/>
                </a:cubicBezTo>
                <a:cubicBezTo>
                  <a:pt x="643" y="126"/>
                  <a:pt x="644" y="126"/>
                  <a:pt x="644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6" y="128"/>
                  <a:pt x="648" y="127"/>
                  <a:pt x="649" y="127"/>
                </a:cubicBezTo>
                <a:cubicBezTo>
                  <a:pt x="649" y="127"/>
                  <a:pt x="649" y="127"/>
                  <a:pt x="649" y="128"/>
                </a:cubicBezTo>
                <a:cubicBezTo>
                  <a:pt x="651" y="127"/>
                  <a:pt x="651" y="127"/>
                  <a:pt x="653" y="127"/>
                </a:cubicBezTo>
                <a:cubicBezTo>
                  <a:pt x="653" y="127"/>
                  <a:pt x="653" y="128"/>
                  <a:pt x="652" y="128"/>
                </a:cubicBezTo>
                <a:cubicBezTo>
                  <a:pt x="652" y="128"/>
                  <a:pt x="652" y="128"/>
                  <a:pt x="652" y="128"/>
                </a:cubicBezTo>
                <a:cubicBezTo>
                  <a:pt x="652" y="129"/>
                  <a:pt x="653" y="129"/>
                  <a:pt x="653" y="130"/>
                </a:cubicBezTo>
                <a:cubicBezTo>
                  <a:pt x="652" y="130"/>
                  <a:pt x="652" y="130"/>
                  <a:pt x="652" y="130"/>
                </a:cubicBezTo>
                <a:cubicBezTo>
                  <a:pt x="652" y="131"/>
                  <a:pt x="651" y="131"/>
                  <a:pt x="651" y="131"/>
                </a:cubicBezTo>
                <a:cubicBezTo>
                  <a:pt x="652" y="132"/>
                  <a:pt x="652" y="132"/>
                  <a:pt x="652" y="132"/>
                </a:cubicBezTo>
                <a:cubicBezTo>
                  <a:pt x="652" y="132"/>
                  <a:pt x="651" y="133"/>
                  <a:pt x="651" y="133"/>
                </a:cubicBezTo>
                <a:cubicBezTo>
                  <a:pt x="651" y="134"/>
                  <a:pt x="651" y="134"/>
                  <a:pt x="651" y="134"/>
                </a:cubicBezTo>
                <a:cubicBezTo>
                  <a:pt x="652" y="134"/>
                  <a:pt x="653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3" y="134"/>
                  <a:pt x="653" y="134"/>
                  <a:pt x="653" y="135"/>
                </a:cubicBezTo>
                <a:cubicBezTo>
                  <a:pt x="654" y="135"/>
                  <a:pt x="654" y="135"/>
                  <a:pt x="654" y="135"/>
                </a:cubicBezTo>
                <a:cubicBezTo>
                  <a:pt x="654" y="137"/>
                  <a:pt x="654" y="137"/>
                  <a:pt x="654" y="138"/>
                </a:cubicBezTo>
                <a:cubicBezTo>
                  <a:pt x="653" y="138"/>
                  <a:pt x="653" y="138"/>
                  <a:pt x="652" y="137"/>
                </a:cubicBezTo>
                <a:cubicBezTo>
                  <a:pt x="652" y="136"/>
                  <a:pt x="652" y="136"/>
                  <a:pt x="652" y="136"/>
                </a:cubicBezTo>
                <a:cubicBezTo>
                  <a:pt x="651" y="136"/>
                  <a:pt x="651" y="136"/>
                  <a:pt x="651" y="136"/>
                </a:cubicBezTo>
                <a:cubicBezTo>
                  <a:pt x="650" y="137"/>
                  <a:pt x="650" y="137"/>
                  <a:pt x="650" y="138"/>
                </a:cubicBezTo>
                <a:cubicBezTo>
                  <a:pt x="651" y="138"/>
                  <a:pt x="651" y="138"/>
                  <a:pt x="651" y="13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51" y="139"/>
                  <a:pt x="650" y="139"/>
                  <a:pt x="651" y="140"/>
                </a:cubicBezTo>
                <a:cubicBezTo>
                  <a:pt x="651" y="140"/>
                  <a:pt x="651" y="140"/>
                  <a:pt x="651" y="140"/>
                </a:cubicBezTo>
                <a:cubicBezTo>
                  <a:pt x="651" y="140"/>
                  <a:pt x="652" y="140"/>
                  <a:pt x="652" y="141"/>
                </a:cubicBezTo>
                <a:cubicBezTo>
                  <a:pt x="651" y="141"/>
                  <a:pt x="651" y="141"/>
                  <a:pt x="651" y="141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0" y="142"/>
                  <a:pt x="648" y="143"/>
                  <a:pt x="647" y="142"/>
                </a:cubicBezTo>
                <a:cubicBezTo>
                  <a:pt x="647" y="142"/>
                  <a:pt x="647" y="142"/>
                  <a:pt x="647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5" y="142"/>
                  <a:pt x="645" y="142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5" y="143"/>
                  <a:pt x="644" y="143"/>
                  <a:pt x="644" y="143"/>
                </a:cubicBezTo>
                <a:cubicBezTo>
                  <a:pt x="644" y="144"/>
                  <a:pt x="644" y="144"/>
                  <a:pt x="644" y="144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44"/>
                  <a:pt x="642" y="144"/>
                  <a:pt x="642" y="144"/>
                </a:cubicBezTo>
                <a:cubicBezTo>
                  <a:pt x="642" y="144"/>
                  <a:pt x="642" y="144"/>
                  <a:pt x="642" y="144"/>
                </a:cubicBezTo>
                <a:cubicBezTo>
                  <a:pt x="644" y="144"/>
                  <a:pt x="648" y="145"/>
                  <a:pt x="650" y="144"/>
                </a:cubicBezTo>
                <a:cubicBezTo>
                  <a:pt x="650" y="144"/>
                  <a:pt x="650" y="144"/>
                  <a:pt x="650" y="144"/>
                </a:cubicBezTo>
                <a:cubicBezTo>
                  <a:pt x="651" y="144"/>
                  <a:pt x="651" y="143"/>
                  <a:pt x="652" y="143"/>
                </a:cubicBezTo>
                <a:cubicBezTo>
                  <a:pt x="652" y="144"/>
                  <a:pt x="652" y="145"/>
                  <a:pt x="652" y="146"/>
                </a:cubicBezTo>
                <a:cubicBezTo>
                  <a:pt x="652" y="146"/>
                  <a:pt x="651" y="145"/>
                  <a:pt x="649" y="145"/>
                </a:cubicBezTo>
                <a:cubicBezTo>
                  <a:pt x="649" y="146"/>
                  <a:pt x="649" y="146"/>
                  <a:pt x="649" y="146"/>
                </a:cubicBezTo>
                <a:cubicBezTo>
                  <a:pt x="648" y="146"/>
                  <a:pt x="647" y="146"/>
                  <a:pt x="645" y="146"/>
                </a:cubicBezTo>
                <a:cubicBezTo>
                  <a:pt x="645" y="146"/>
                  <a:pt x="645" y="145"/>
                  <a:pt x="645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3" y="145"/>
                  <a:pt x="643" y="145"/>
                  <a:pt x="642" y="145"/>
                </a:cubicBezTo>
                <a:cubicBezTo>
                  <a:pt x="642" y="146"/>
                  <a:pt x="642" y="146"/>
                  <a:pt x="642" y="146"/>
                </a:cubicBezTo>
                <a:cubicBezTo>
                  <a:pt x="642" y="146"/>
                  <a:pt x="646" y="147"/>
                  <a:pt x="646" y="148"/>
                </a:cubicBezTo>
                <a:cubicBezTo>
                  <a:pt x="645" y="148"/>
                  <a:pt x="643" y="147"/>
                  <a:pt x="643" y="147"/>
                </a:cubicBezTo>
                <a:cubicBezTo>
                  <a:pt x="640" y="147"/>
                  <a:pt x="640" y="149"/>
                  <a:pt x="638" y="150"/>
                </a:cubicBezTo>
                <a:cubicBezTo>
                  <a:pt x="638" y="151"/>
                  <a:pt x="638" y="151"/>
                  <a:pt x="638" y="151"/>
                </a:cubicBezTo>
                <a:cubicBezTo>
                  <a:pt x="639" y="151"/>
                  <a:pt x="639" y="151"/>
                  <a:pt x="640" y="151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1" y="150"/>
                  <a:pt x="641" y="150"/>
                </a:cubicBezTo>
                <a:cubicBezTo>
                  <a:pt x="641" y="149"/>
                  <a:pt x="641" y="149"/>
                  <a:pt x="641" y="149"/>
                </a:cubicBezTo>
                <a:cubicBezTo>
                  <a:pt x="642" y="149"/>
                  <a:pt x="643" y="149"/>
                  <a:pt x="643" y="149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8"/>
                  <a:pt x="646" y="148"/>
                  <a:pt x="647" y="148"/>
                </a:cubicBezTo>
                <a:cubicBezTo>
                  <a:pt x="647" y="148"/>
                  <a:pt x="647" y="148"/>
                  <a:pt x="647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7" y="148"/>
                  <a:pt x="647" y="148"/>
                  <a:pt x="647" y="149"/>
                </a:cubicBezTo>
                <a:cubicBezTo>
                  <a:pt x="647" y="150"/>
                  <a:pt x="648" y="150"/>
                  <a:pt x="648" y="151"/>
                </a:cubicBezTo>
                <a:cubicBezTo>
                  <a:pt x="649" y="151"/>
                  <a:pt x="650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8"/>
                  <a:pt x="651" y="148"/>
                  <a:pt x="651" y="147"/>
                </a:cubicBezTo>
                <a:cubicBezTo>
                  <a:pt x="652" y="147"/>
                  <a:pt x="652" y="147"/>
                  <a:pt x="653" y="148"/>
                </a:cubicBezTo>
                <a:cubicBezTo>
                  <a:pt x="653" y="148"/>
                  <a:pt x="653" y="148"/>
                  <a:pt x="652" y="148"/>
                </a:cubicBezTo>
                <a:cubicBezTo>
                  <a:pt x="652" y="149"/>
                  <a:pt x="652" y="149"/>
                  <a:pt x="652" y="149"/>
                </a:cubicBezTo>
                <a:cubicBezTo>
                  <a:pt x="652" y="149"/>
                  <a:pt x="653" y="149"/>
                  <a:pt x="653" y="149"/>
                </a:cubicBezTo>
                <a:cubicBezTo>
                  <a:pt x="653" y="150"/>
                  <a:pt x="652" y="150"/>
                  <a:pt x="652" y="150"/>
                </a:cubicBezTo>
                <a:cubicBezTo>
                  <a:pt x="652" y="151"/>
                  <a:pt x="652" y="151"/>
                  <a:pt x="652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7" y="151"/>
                  <a:pt x="647" y="151"/>
                </a:cubicBezTo>
                <a:cubicBezTo>
                  <a:pt x="647" y="150"/>
                  <a:pt x="647" y="150"/>
                  <a:pt x="647" y="150"/>
                </a:cubicBezTo>
                <a:cubicBezTo>
                  <a:pt x="646" y="150"/>
                  <a:pt x="645" y="150"/>
                  <a:pt x="644" y="150"/>
                </a:cubicBezTo>
                <a:cubicBezTo>
                  <a:pt x="644" y="150"/>
                  <a:pt x="644" y="150"/>
                  <a:pt x="644" y="150"/>
                </a:cubicBezTo>
                <a:cubicBezTo>
                  <a:pt x="641" y="150"/>
                  <a:pt x="642" y="150"/>
                  <a:pt x="640" y="151"/>
                </a:cubicBezTo>
                <a:cubicBezTo>
                  <a:pt x="640" y="152"/>
                  <a:pt x="640" y="152"/>
                  <a:pt x="640" y="152"/>
                </a:cubicBezTo>
                <a:cubicBezTo>
                  <a:pt x="639" y="152"/>
                  <a:pt x="639" y="152"/>
                  <a:pt x="638" y="153"/>
                </a:cubicBezTo>
                <a:cubicBezTo>
                  <a:pt x="638" y="153"/>
                  <a:pt x="638" y="153"/>
                  <a:pt x="638" y="153"/>
                </a:cubicBezTo>
                <a:cubicBezTo>
                  <a:pt x="639" y="153"/>
                  <a:pt x="639" y="153"/>
                  <a:pt x="639" y="153"/>
                </a:cubicBezTo>
                <a:cubicBezTo>
                  <a:pt x="639" y="154"/>
                  <a:pt x="639" y="155"/>
                  <a:pt x="639" y="155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6"/>
                  <a:pt x="640" y="155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7"/>
                  <a:pt x="641" y="157"/>
                </a:cubicBezTo>
                <a:cubicBezTo>
                  <a:pt x="641" y="157"/>
                  <a:pt x="641" y="157"/>
                  <a:pt x="641" y="157"/>
                </a:cubicBezTo>
                <a:cubicBezTo>
                  <a:pt x="641" y="158"/>
                  <a:pt x="642" y="157"/>
                  <a:pt x="641" y="158"/>
                </a:cubicBezTo>
                <a:cubicBezTo>
                  <a:pt x="641" y="158"/>
                  <a:pt x="641" y="158"/>
                  <a:pt x="641" y="159"/>
                </a:cubicBezTo>
                <a:cubicBezTo>
                  <a:pt x="639" y="159"/>
                  <a:pt x="639" y="159"/>
                  <a:pt x="639" y="159"/>
                </a:cubicBezTo>
                <a:cubicBezTo>
                  <a:pt x="639" y="159"/>
                  <a:pt x="640" y="159"/>
                  <a:pt x="640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1" y="160"/>
                  <a:pt x="641" y="160"/>
                  <a:pt x="641" y="160"/>
                </a:cubicBezTo>
                <a:cubicBezTo>
                  <a:pt x="641" y="161"/>
                  <a:pt x="641" y="161"/>
                  <a:pt x="641" y="161"/>
                </a:cubicBezTo>
                <a:cubicBezTo>
                  <a:pt x="640" y="161"/>
                  <a:pt x="639" y="161"/>
                  <a:pt x="638" y="161"/>
                </a:cubicBezTo>
                <a:cubicBezTo>
                  <a:pt x="639" y="162"/>
                  <a:pt x="639" y="162"/>
                  <a:pt x="639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1" y="163"/>
                  <a:pt x="641" y="164"/>
                </a:cubicBezTo>
                <a:cubicBezTo>
                  <a:pt x="641" y="165"/>
                  <a:pt x="641" y="165"/>
                  <a:pt x="641" y="165"/>
                </a:cubicBezTo>
                <a:cubicBezTo>
                  <a:pt x="641" y="165"/>
                  <a:pt x="642" y="165"/>
                  <a:pt x="643" y="165"/>
                </a:cubicBezTo>
                <a:cubicBezTo>
                  <a:pt x="643" y="165"/>
                  <a:pt x="643" y="165"/>
                  <a:pt x="644" y="165"/>
                </a:cubicBezTo>
                <a:cubicBezTo>
                  <a:pt x="644" y="165"/>
                  <a:pt x="644" y="165"/>
                  <a:pt x="644" y="165"/>
                </a:cubicBezTo>
                <a:cubicBezTo>
                  <a:pt x="645" y="164"/>
                  <a:pt x="645" y="164"/>
                  <a:pt x="645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6" y="165"/>
                  <a:pt x="645" y="165"/>
                  <a:pt x="644" y="166"/>
                </a:cubicBezTo>
                <a:cubicBezTo>
                  <a:pt x="644" y="166"/>
                  <a:pt x="644" y="166"/>
                  <a:pt x="644" y="166"/>
                </a:cubicBezTo>
                <a:cubicBezTo>
                  <a:pt x="645" y="167"/>
                  <a:pt x="645" y="167"/>
                  <a:pt x="646" y="168"/>
                </a:cubicBezTo>
                <a:cubicBezTo>
                  <a:pt x="646" y="168"/>
                  <a:pt x="646" y="168"/>
                  <a:pt x="646" y="168"/>
                </a:cubicBezTo>
                <a:cubicBezTo>
                  <a:pt x="645" y="168"/>
                  <a:pt x="645" y="168"/>
                  <a:pt x="644" y="169"/>
                </a:cubicBezTo>
                <a:cubicBezTo>
                  <a:pt x="644" y="170"/>
                  <a:pt x="644" y="170"/>
                  <a:pt x="644" y="170"/>
                </a:cubicBezTo>
                <a:cubicBezTo>
                  <a:pt x="646" y="170"/>
                  <a:pt x="646" y="170"/>
                  <a:pt x="646" y="170"/>
                </a:cubicBezTo>
                <a:cubicBezTo>
                  <a:pt x="646" y="171"/>
                  <a:pt x="646" y="171"/>
                  <a:pt x="647" y="171"/>
                </a:cubicBezTo>
                <a:cubicBezTo>
                  <a:pt x="647" y="171"/>
                  <a:pt x="647" y="171"/>
                  <a:pt x="647" y="171"/>
                </a:cubicBezTo>
                <a:cubicBezTo>
                  <a:pt x="647" y="172"/>
                  <a:pt x="647" y="172"/>
                  <a:pt x="647" y="172"/>
                </a:cubicBezTo>
                <a:cubicBezTo>
                  <a:pt x="647" y="172"/>
                  <a:pt x="647" y="172"/>
                  <a:pt x="647" y="173"/>
                </a:cubicBezTo>
                <a:cubicBezTo>
                  <a:pt x="646" y="173"/>
                  <a:pt x="646" y="173"/>
                  <a:pt x="646" y="173"/>
                </a:cubicBezTo>
                <a:cubicBezTo>
                  <a:pt x="646" y="173"/>
                  <a:pt x="646" y="174"/>
                  <a:pt x="647" y="174"/>
                </a:cubicBezTo>
                <a:cubicBezTo>
                  <a:pt x="648" y="174"/>
                  <a:pt x="648" y="173"/>
                  <a:pt x="649" y="173"/>
                </a:cubicBezTo>
                <a:cubicBezTo>
                  <a:pt x="649" y="172"/>
                  <a:pt x="649" y="172"/>
                  <a:pt x="649" y="172"/>
                </a:cubicBezTo>
                <a:cubicBezTo>
                  <a:pt x="650" y="172"/>
                  <a:pt x="650" y="172"/>
                  <a:pt x="650" y="172"/>
                </a:cubicBezTo>
                <a:cubicBezTo>
                  <a:pt x="651" y="172"/>
                  <a:pt x="651" y="172"/>
                  <a:pt x="651" y="172"/>
                </a:cubicBezTo>
                <a:cubicBezTo>
                  <a:pt x="651" y="172"/>
                  <a:pt x="652" y="171"/>
                  <a:pt x="652" y="171"/>
                </a:cubicBezTo>
                <a:cubicBezTo>
                  <a:pt x="652" y="171"/>
                  <a:pt x="653" y="171"/>
                  <a:pt x="654" y="171"/>
                </a:cubicBezTo>
                <a:cubicBezTo>
                  <a:pt x="653" y="173"/>
                  <a:pt x="653" y="172"/>
                  <a:pt x="654" y="174"/>
                </a:cubicBezTo>
                <a:cubicBezTo>
                  <a:pt x="653" y="173"/>
                  <a:pt x="653" y="173"/>
                  <a:pt x="652" y="173"/>
                </a:cubicBezTo>
                <a:cubicBezTo>
                  <a:pt x="652" y="174"/>
                  <a:pt x="652" y="174"/>
                  <a:pt x="652" y="175"/>
                </a:cubicBezTo>
                <a:cubicBezTo>
                  <a:pt x="650" y="175"/>
                  <a:pt x="650" y="176"/>
                  <a:pt x="648" y="176"/>
                </a:cubicBezTo>
                <a:cubicBezTo>
                  <a:pt x="648" y="176"/>
                  <a:pt x="648" y="176"/>
                  <a:pt x="648" y="176"/>
                </a:cubicBezTo>
                <a:cubicBezTo>
                  <a:pt x="650" y="176"/>
                  <a:pt x="650" y="176"/>
                  <a:pt x="650" y="176"/>
                </a:cubicBezTo>
                <a:cubicBezTo>
                  <a:pt x="650" y="177"/>
                  <a:pt x="650" y="177"/>
                  <a:pt x="650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7" y="177"/>
                  <a:pt x="647" y="177"/>
                  <a:pt x="647" y="177"/>
                </a:cubicBezTo>
                <a:cubicBezTo>
                  <a:pt x="648" y="178"/>
                  <a:pt x="648" y="179"/>
                  <a:pt x="648" y="179"/>
                </a:cubicBezTo>
                <a:cubicBezTo>
                  <a:pt x="649" y="179"/>
                  <a:pt x="649" y="179"/>
                  <a:pt x="649" y="179"/>
                </a:cubicBezTo>
                <a:cubicBezTo>
                  <a:pt x="649" y="180"/>
                  <a:pt x="649" y="180"/>
                  <a:pt x="648" y="180"/>
                </a:cubicBezTo>
                <a:cubicBezTo>
                  <a:pt x="649" y="180"/>
                  <a:pt x="649" y="181"/>
                  <a:pt x="649" y="181"/>
                </a:cubicBezTo>
                <a:cubicBezTo>
                  <a:pt x="650" y="181"/>
                  <a:pt x="650" y="181"/>
                  <a:pt x="651" y="181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3"/>
                  <a:pt x="650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2" y="183"/>
                  <a:pt x="652" y="183"/>
                  <a:pt x="652" y="183"/>
                </a:cubicBezTo>
                <a:cubicBezTo>
                  <a:pt x="652" y="184"/>
                  <a:pt x="652" y="184"/>
                  <a:pt x="652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3" y="184"/>
                  <a:pt x="653" y="184"/>
                </a:cubicBezTo>
                <a:cubicBezTo>
                  <a:pt x="655" y="184"/>
                  <a:pt x="655" y="184"/>
                  <a:pt x="655" y="184"/>
                </a:cubicBezTo>
                <a:cubicBezTo>
                  <a:pt x="654" y="185"/>
                  <a:pt x="654" y="186"/>
                  <a:pt x="654" y="187"/>
                </a:cubicBezTo>
                <a:cubicBezTo>
                  <a:pt x="654" y="187"/>
                  <a:pt x="654" y="187"/>
                  <a:pt x="655" y="188"/>
                </a:cubicBezTo>
                <a:cubicBezTo>
                  <a:pt x="656" y="188"/>
                  <a:pt x="656" y="187"/>
                  <a:pt x="657" y="187"/>
                </a:cubicBezTo>
                <a:cubicBezTo>
                  <a:pt x="657" y="188"/>
                  <a:pt x="657" y="189"/>
                  <a:pt x="656" y="190"/>
                </a:cubicBezTo>
                <a:cubicBezTo>
                  <a:pt x="657" y="190"/>
                  <a:pt x="657" y="190"/>
                  <a:pt x="658" y="190"/>
                </a:cubicBezTo>
                <a:cubicBezTo>
                  <a:pt x="658" y="189"/>
                  <a:pt x="658" y="189"/>
                  <a:pt x="658" y="189"/>
                </a:cubicBezTo>
                <a:cubicBezTo>
                  <a:pt x="659" y="189"/>
                  <a:pt x="659" y="189"/>
                  <a:pt x="659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0" y="190"/>
                  <a:pt x="660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2" y="192"/>
                  <a:pt x="662" y="191"/>
                  <a:pt x="662" y="190"/>
                </a:cubicBezTo>
                <a:cubicBezTo>
                  <a:pt x="663" y="190"/>
                  <a:pt x="663" y="190"/>
                  <a:pt x="663" y="190"/>
                </a:cubicBezTo>
                <a:cubicBezTo>
                  <a:pt x="662" y="191"/>
                  <a:pt x="662" y="192"/>
                  <a:pt x="661" y="192"/>
                </a:cubicBezTo>
                <a:cubicBezTo>
                  <a:pt x="661" y="193"/>
                  <a:pt x="661" y="193"/>
                  <a:pt x="661" y="193"/>
                </a:cubicBezTo>
                <a:cubicBezTo>
                  <a:pt x="662" y="193"/>
                  <a:pt x="662" y="193"/>
                  <a:pt x="662" y="192"/>
                </a:cubicBezTo>
                <a:cubicBezTo>
                  <a:pt x="663" y="193"/>
                  <a:pt x="663" y="193"/>
                  <a:pt x="663" y="194"/>
                </a:cubicBezTo>
                <a:cubicBezTo>
                  <a:pt x="663" y="194"/>
                  <a:pt x="663" y="194"/>
                  <a:pt x="663" y="194"/>
                </a:cubicBezTo>
                <a:cubicBezTo>
                  <a:pt x="663" y="194"/>
                  <a:pt x="663" y="195"/>
                  <a:pt x="662" y="195"/>
                </a:cubicBezTo>
                <a:cubicBezTo>
                  <a:pt x="663" y="196"/>
                  <a:pt x="662" y="195"/>
                  <a:pt x="663" y="196"/>
                </a:cubicBezTo>
                <a:cubicBezTo>
                  <a:pt x="663" y="196"/>
                  <a:pt x="664" y="196"/>
                  <a:pt x="664" y="195"/>
                </a:cubicBezTo>
                <a:cubicBezTo>
                  <a:pt x="664" y="195"/>
                  <a:pt x="664" y="195"/>
                  <a:pt x="664" y="195"/>
                </a:cubicBezTo>
                <a:cubicBezTo>
                  <a:pt x="665" y="195"/>
                  <a:pt x="665" y="195"/>
                  <a:pt x="665" y="195"/>
                </a:cubicBezTo>
                <a:cubicBezTo>
                  <a:pt x="666" y="195"/>
                  <a:pt x="666" y="195"/>
                  <a:pt x="666" y="195"/>
                </a:cubicBezTo>
                <a:cubicBezTo>
                  <a:pt x="665" y="195"/>
                  <a:pt x="666" y="195"/>
                  <a:pt x="665" y="195"/>
                </a:cubicBezTo>
                <a:cubicBezTo>
                  <a:pt x="665" y="196"/>
                  <a:pt x="665" y="196"/>
                  <a:pt x="665" y="196"/>
                </a:cubicBezTo>
                <a:cubicBezTo>
                  <a:pt x="665" y="196"/>
                  <a:pt x="664" y="196"/>
                  <a:pt x="663" y="196"/>
                </a:cubicBezTo>
                <a:cubicBezTo>
                  <a:pt x="663" y="197"/>
                  <a:pt x="663" y="197"/>
                  <a:pt x="663" y="197"/>
                </a:cubicBezTo>
                <a:cubicBezTo>
                  <a:pt x="665" y="197"/>
                  <a:pt x="665" y="197"/>
                  <a:pt x="665" y="197"/>
                </a:cubicBezTo>
                <a:cubicBezTo>
                  <a:pt x="665" y="198"/>
                  <a:pt x="665" y="198"/>
                  <a:pt x="665" y="199"/>
                </a:cubicBezTo>
                <a:cubicBezTo>
                  <a:pt x="666" y="199"/>
                  <a:pt x="666" y="199"/>
                  <a:pt x="667" y="199"/>
                </a:cubicBezTo>
                <a:cubicBezTo>
                  <a:pt x="667" y="200"/>
                  <a:pt x="667" y="200"/>
                  <a:pt x="667" y="200"/>
                </a:cubicBezTo>
                <a:cubicBezTo>
                  <a:pt x="666" y="200"/>
                  <a:pt x="666" y="200"/>
                  <a:pt x="666" y="200"/>
                </a:cubicBezTo>
                <a:cubicBezTo>
                  <a:pt x="666" y="201"/>
                  <a:pt x="666" y="201"/>
                  <a:pt x="666" y="201"/>
                </a:cubicBezTo>
                <a:cubicBezTo>
                  <a:pt x="668" y="201"/>
                  <a:pt x="668" y="201"/>
                  <a:pt x="668" y="201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9" y="200"/>
                  <a:pt x="669" y="199"/>
                  <a:pt x="669" y="199"/>
                </a:cubicBezTo>
                <a:cubicBezTo>
                  <a:pt x="670" y="199"/>
                  <a:pt x="670" y="200"/>
                  <a:pt x="670" y="200"/>
                </a:cubicBezTo>
                <a:cubicBezTo>
                  <a:pt x="670" y="200"/>
                  <a:pt x="671" y="200"/>
                  <a:pt x="671" y="200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4" y="198"/>
                  <a:pt x="673" y="198"/>
                  <a:pt x="673" y="197"/>
                </a:cubicBezTo>
                <a:cubicBezTo>
                  <a:pt x="674" y="197"/>
                  <a:pt x="674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8"/>
                  <a:pt x="675" y="198"/>
                  <a:pt x="675" y="199"/>
                </a:cubicBezTo>
                <a:cubicBezTo>
                  <a:pt x="675" y="199"/>
                  <a:pt x="675" y="199"/>
                  <a:pt x="676" y="198"/>
                </a:cubicBezTo>
                <a:cubicBezTo>
                  <a:pt x="676" y="199"/>
                  <a:pt x="676" y="199"/>
                  <a:pt x="676" y="199"/>
                </a:cubicBezTo>
                <a:cubicBezTo>
                  <a:pt x="675" y="199"/>
                  <a:pt x="675" y="199"/>
                  <a:pt x="675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1"/>
                  <a:pt x="677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9" y="201"/>
                  <a:pt x="678" y="202"/>
                  <a:pt x="679" y="201"/>
                </a:cubicBezTo>
                <a:cubicBezTo>
                  <a:pt x="679" y="200"/>
                  <a:pt x="679" y="200"/>
                  <a:pt x="679" y="200"/>
                </a:cubicBezTo>
                <a:cubicBezTo>
                  <a:pt x="680" y="200"/>
                  <a:pt x="680" y="200"/>
                  <a:pt x="680" y="200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2" y="201"/>
                  <a:pt x="682" y="201"/>
                  <a:pt x="682" y="201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0" y="202"/>
                  <a:pt x="681" y="203"/>
                  <a:pt x="680" y="204"/>
                </a:cubicBezTo>
                <a:cubicBezTo>
                  <a:pt x="680" y="204"/>
                  <a:pt x="680" y="204"/>
                  <a:pt x="680" y="204"/>
                </a:cubicBezTo>
                <a:cubicBezTo>
                  <a:pt x="681" y="204"/>
                  <a:pt x="681" y="203"/>
                  <a:pt x="682" y="202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3" y="202"/>
                  <a:pt x="683" y="202"/>
                  <a:pt x="683" y="202"/>
                </a:cubicBezTo>
                <a:cubicBezTo>
                  <a:pt x="682" y="203"/>
                  <a:pt x="683" y="203"/>
                  <a:pt x="682" y="203"/>
                </a:cubicBezTo>
                <a:cubicBezTo>
                  <a:pt x="682" y="204"/>
                  <a:pt x="682" y="204"/>
                  <a:pt x="683" y="205"/>
                </a:cubicBezTo>
                <a:cubicBezTo>
                  <a:pt x="683" y="205"/>
                  <a:pt x="683" y="205"/>
                  <a:pt x="683" y="205"/>
                </a:cubicBezTo>
                <a:cubicBezTo>
                  <a:pt x="683" y="205"/>
                  <a:pt x="683" y="205"/>
                  <a:pt x="684" y="205"/>
                </a:cubicBezTo>
                <a:cubicBezTo>
                  <a:pt x="684" y="204"/>
                  <a:pt x="684" y="203"/>
                  <a:pt x="684" y="203"/>
                </a:cubicBezTo>
                <a:cubicBezTo>
                  <a:pt x="684" y="203"/>
                  <a:pt x="684" y="203"/>
                  <a:pt x="684" y="203"/>
                </a:cubicBezTo>
                <a:cubicBezTo>
                  <a:pt x="684" y="202"/>
                  <a:pt x="684" y="202"/>
                  <a:pt x="684" y="202"/>
                </a:cubicBezTo>
                <a:cubicBezTo>
                  <a:pt x="685" y="202"/>
                  <a:pt x="685" y="202"/>
                  <a:pt x="685" y="202"/>
                </a:cubicBezTo>
                <a:cubicBezTo>
                  <a:pt x="685" y="204"/>
                  <a:pt x="685" y="203"/>
                  <a:pt x="684" y="204"/>
                </a:cubicBezTo>
                <a:cubicBezTo>
                  <a:pt x="684" y="205"/>
                  <a:pt x="684" y="205"/>
                  <a:pt x="684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6"/>
                  <a:pt x="686" y="206"/>
                  <a:pt x="687" y="206"/>
                </a:cubicBezTo>
                <a:cubicBezTo>
                  <a:pt x="687" y="207"/>
                  <a:pt x="687" y="207"/>
                  <a:pt x="687" y="207"/>
                </a:cubicBezTo>
                <a:cubicBezTo>
                  <a:pt x="688" y="206"/>
                  <a:pt x="687" y="206"/>
                  <a:pt x="689" y="206"/>
                </a:cubicBezTo>
                <a:cubicBezTo>
                  <a:pt x="689" y="205"/>
                  <a:pt x="689" y="205"/>
                  <a:pt x="688" y="205"/>
                </a:cubicBezTo>
                <a:cubicBezTo>
                  <a:pt x="688" y="205"/>
                  <a:pt x="688" y="205"/>
                  <a:pt x="688" y="205"/>
                </a:cubicBezTo>
                <a:cubicBezTo>
                  <a:pt x="690" y="205"/>
                  <a:pt x="690" y="205"/>
                  <a:pt x="690" y="205"/>
                </a:cubicBezTo>
                <a:cubicBezTo>
                  <a:pt x="690" y="203"/>
                  <a:pt x="690" y="204"/>
                  <a:pt x="689" y="204"/>
                </a:cubicBezTo>
                <a:cubicBezTo>
                  <a:pt x="689" y="203"/>
                  <a:pt x="689" y="203"/>
                  <a:pt x="689" y="203"/>
                </a:cubicBezTo>
                <a:cubicBezTo>
                  <a:pt x="688" y="203"/>
                  <a:pt x="689" y="203"/>
                  <a:pt x="688" y="203"/>
                </a:cubicBezTo>
                <a:cubicBezTo>
                  <a:pt x="689" y="202"/>
                  <a:pt x="689" y="202"/>
                  <a:pt x="690" y="202"/>
                </a:cubicBezTo>
                <a:cubicBezTo>
                  <a:pt x="689" y="201"/>
                  <a:pt x="689" y="201"/>
                  <a:pt x="688" y="201"/>
                </a:cubicBezTo>
                <a:cubicBezTo>
                  <a:pt x="688" y="201"/>
                  <a:pt x="688" y="201"/>
                  <a:pt x="688" y="201"/>
                </a:cubicBezTo>
                <a:cubicBezTo>
                  <a:pt x="687" y="201"/>
                  <a:pt x="687" y="201"/>
                  <a:pt x="687" y="201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6" y="200"/>
                  <a:pt x="687" y="200"/>
                  <a:pt x="686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199"/>
                  <a:pt x="689" y="199"/>
                  <a:pt x="689" y="199"/>
                </a:cubicBezTo>
                <a:cubicBezTo>
                  <a:pt x="689" y="199"/>
                  <a:pt x="690" y="199"/>
                  <a:pt x="690" y="198"/>
                </a:cubicBezTo>
                <a:cubicBezTo>
                  <a:pt x="690" y="198"/>
                  <a:pt x="690" y="197"/>
                  <a:pt x="690" y="196"/>
                </a:cubicBezTo>
                <a:cubicBezTo>
                  <a:pt x="691" y="196"/>
                  <a:pt x="690" y="196"/>
                  <a:pt x="691" y="195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3"/>
                  <a:pt x="691" y="193"/>
                  <a:pt x="691" y="193"/>
                </a:cubicBezTo>
                <a:cubicBezTo>
                  <a:pt x="692" y="193"/>
                  <a:pt x="692" y="193"/>
                  <a:pt x="692" y="193"/>
                </a:cubicBezTo>
                <a:cubicBezTo>
                  <a:pt x="692" y="192"/>
                  <a:pt x="693" y="191"/>
                  <a:pt x="693" y="191"/>
                </a:cubicBezTo>
                <a:cubicBezTo>
                  <a:pt x="693" y="191"/>
                  <a:pt x="693" y="191"/>
                  <a:pt x="693" y="191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2" y="190"/>
                </a:cubicBezTo>
                <a:cubicBezTo>
                  <a:pt x="692" y="190"/>
                  <a:pt x="692" y="190"/>
                  <a:pt x="692" y="190"/>
                </a:cubicBezTo>
                <a:cubicBezTo>
                  <a:pt x="692" y="190"/>
                  <a:pt x="692" y="188"/>
                  <a:pt x="692" y="187"/>
                </a:cubicBezTo>
                <a:cubicBezTo>
                  <a:pt x="693" y="187"/>
                  <a:pt x="694" y="187"/>
                  <a:pt x="694" y="187"/>
                </a:cubicBezTo>
                <a:cubicBezTo>
                  <a:pt x="694" y="187"/>
                  <a:pt x="695" y="186"/>
                  <a:pt x="695" y="185"/>
                </a:cubicBezTo>
                <a:cubicBezTo>
                  <a:pt x="694" y="185"/>
                  <a:pt x="694" y="185"/>
                  <a:pt x="694" y="185"/>
                </a:cubicBezTo>
                <a:cubicBezTo>
                  <a:pt x="694" y="184"/>
                  <a:pt x="694" y="184"/>
                  <a:pt x="694" y="183"/>
                </a:cubicBezTo>
                <a:cubicBezTo>
                  <a:pt x="695" y="183"/>
                  <a:pt x="695" y="183"/>
                  <a:pt x="695" y="183"/>
                </a:cubicBezTo>
                <a:cubicBezTo>
                  <a:pt x="695" y="184"/>
                  <a:pt x="695" y="184"/>
                  <a:pt x="695" y="184"/>
                </a:cubicBezTo>
                <a:cubicBezTo>
                  <a:pt x="696" y="184"/>
                  <a:pt x="696" y="184"/>
                  <a:pt x="696" y="184"/>
                </a:cubicBezTo>
                <a:cubicBezTo>
                  <a:pt x="697" y="184"/>
                  <a:pt x="697" y="184"/>
                  <a:pt x="697" y="184"/>
                </a:cubicBezTo>
                <a:cubicBezTo>
                  <a:pt x="697" y="184"/>
                  <a:pt x="697" y="183"/>
                  <a:pt x="697" y="182"/>
                </a:cubicBezTo>
                <a:cubicBezTo>
                  <a:pt x="697" y="182"/>
                  <a:pt x="697" y="182"/>
                  <a:pt x="698" y="182"/>
                </a:cubicBezTo>
                <a:cubicBezTo>
                  <a:pt x="698" y="181"/>
                  <a:pt x="697" y="181"/>
                  <a:pt x="697" y="181"/>
                </a:cubicBezTo>
                <a:cubicBezTo>
                  <a:pt x="697" y="180"/>
                  <a:pt x="698" y="180"/>
                  <a:pt x="696" y="179"/>
                </a:cubicBezTo>
                <a:cubicBezTo>
                  <a:pt x="696" y="179"/>
                  <a:pt x="696" y="179"/>
                  <a:pt x="696" y="179"/>
                </a:cubicBezTo>
                <a:cubicBezTo>
                  <a:pt x="698" y="179"/>
                  <a:pt x="698" y="180"/>
                  <a:pt x="700" y="180"/>
                </a:cubicBezTo>
                <a:cubicBezTo>
                  <a:pt x="700" y="179"/>
                  <a:pt x="699" y="178"/>
                  <a:pt x="699" y="176"/>
                </a:cubicBezTo>
                <a:cubicBezTo>
                  <a:pt x="700" y="176"/>
                  <a:pt x="700" y="176"/>
                  <a:pt x="700" y="176"/>
                </a:cubicBezTo>
                <a:cubicBezTo>
                  <a:pt x="700" y="176"/>
                  <a:pt x="701" y="175"/>
                  <a:pt x="701" y="174"/>
                </a:cubicBezTo>
                <a:cubicBezTo>
                  <a:pt x="699" y="174"/>
                  <a:pt x="698" y="174"/>
                  <a:pt x="697" y="174"/>
                </a:cubicBezTo>
                <a:cubicBezTo>
                  <a:pt x="697" y="173"/>
                  <a:pt x="697" y="173"/>
                  <a:pt x="697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700" y="173"/>
                  <a:pt x="701" y="173"/>
                  <a:pt x="702" y="173"/>
                </a:cubicBezTo>
                <a:cubicBezTo>
                  <a:pt x="702" y="172"/>
                  <a:pt x="702" y="172"/>
                  <a:pt x="702" y="171"/>
                </a:cubicBezTo>
                <a:cubicBezTo>
                  <a:pt x="702" y="171"/>
                  <a:pt x="702" y="171"/>
                  <a:pt x="702" y="171"/>
                </a:cubicBezTo>
                <a:cubicBezTo>
                  <a:pt x="701" y="170"/>
                  <a:pt x="701" y="170"/>
                  <a:pt x="701" y="169"/>
                </a:cubicBezTo>
                <a:cubicBezTo>
                  <a:pt x="701" y="169"/>
                  <a:pt x="701" y="169"/>
                  <a:pt x="700" y="169"/>
                </a:cubicBezTo>
                <a:cubicBezTo>
                  <a:pt x="700" y="168"/>
                  <a:pt x="700" y="167"/>
                  <a:pt x="699" y="166"/>
                </a:cubicBezTo>
                <a:cubicBezTo>
                  <a:pt x="701" y="166"/>
                  <a:pt x="700" y="166"/>
                  <a:pt x="701" y="167"/>
                </a:cubicBezTo>
                <a:cubicBezTo>
                  <a:pt x="703" y="167"/>
                  <a:pt x="703" y="166"/>
                  <a:pt x="704" y="165"/>
                </a:cubicBezTo>
                <a:cubicBezTo>
                  <a:pt x="704" y="164"/>
                  <a:pt x="703" y="164"/>
                  <a:pt x="703" y="163"/>
                </a:cubicBezTo>
                <a:cubicBezTo>
                  <a:pt x="705" y="163"/>
                  <a:pt x="706" y="163"/>
                  <a:pt x="707" y="163"/>
                </a:cubicBezTo>
                <a:cubicBezTo>
                  <a:pt x="707" y="163"/>
                  <a:pt x="707" y="163"/>
                  <a:pt x="707" y="163"/>
                </a:cubicBezTo>
                <a:cubicBezTo>
                  <a:pt x="709" y="163"/>
                  <a:pt x="710" y="163"/>
                  <a:pt x="711" y="163"/>
                </a:cubicBezTo>
                <a:cubicBezTo>
                  <a:pt x="711" y="163"/>
                  <a:pt x="711" y="163"/>
                  <a:pt x="711" y="163"/>
                </a:cubicBezTo>
                <a:cubicBezTo>
                  <a:pt x="712" y="163"/>
                  <a:pt x="712" y="163"/>
                  <a:pt x="712" y="163"/>
                </a:cubicBezTo>
                <a:cubicBezTo>
                  <a:pt x="712" y="162"/>
                  <a:pt x="713" y="162"/>
                  <a:pt x="713" y="161"/>
                </a:cubicBezTo>
                <a:cubicBezTo>
                  <a:pt x="714" y="161"/>
                  <a:pt x="714" y="161"/>
                  <a:pt x="715" y="161"/>
                </a:cubicBezTo>
                <a:cubicBezTo>
                  <a:pt x="715" y="162"/>
                  <a:pt x="716" y="163"/>
                  <a:pt x="716" y="164"/>
                </a:cubicBezTo>
                <a:cubicBezTo>
                  <a:pt x="716" y="164"/>
                  <a:pt x="716" y="164"/>
                  <a:pt x="716" y="164"/>
                </a:cubicBezTo>
                <a:cubicBezTo>
                  <a:pt x="717" y="164"/>
                  <a:pt x="717" y="164"/>
                  <a:pt x="717" y="164"/>
                </a:cubicBezTo>
                <a:cubicBezTo>
                  <a:pt x="717" y="163"/>
                  <a:pt x="718" y="163"/>
                  <a:pt x="718" y="162"/>
                </a:cubicBezTo>
                <a:cubicBezTo>
                  <a:pt x="719" y="162"/>
                  <a:pt x="719" y="162"/>
                  <a:pt x="719" y="162"/>
                </a:cubicBezTo>
                <a:cubicBezTo>
                  <a:pt x="719" y="162"/>
                  <a:pt x="719" y="161"/>
                  <a:pt x="719" y="160"/>
                </a:cubicBezTo>
                <a:cubicBezTo>
                  <a:pt x="720" y="160"/>
                  <a:pt x="721" y="161"/>
                  <a:pt x="722" y="161"/>
                </a:cubicBezTo>
                <a:cubicBezTo>
                  <a:pt x="722" y="161"/>
                  <a:pt x="722" y="162"/>
                  <a:pt x="722" y="162"/>
                </a:cubicBezTo>
                <a:cubicBezTo>
                  <a:pt x="723" y="162"/>
                  <a:pt x="723" y="162"/>
                  <a:pt x="723" y="162"/>
                </a:cubicBezTo>
                <a:cubicBezTo>
                  <a:pt x="723" y="162"/>
                  <a:pt x="723" y="161"/>
                  <a:pt x="723" y="161"/>
                </a:cubicBezTo>
                <a:cubicBezTo>
                  <a:pt x="723" y="160"/>
                  <a:pt x="724" y="160"/>
                  <a:pt x="724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5" y="158"/>
                  <a:pt x="725" y="158"/>
                  <a:pt x="726" y="158"/>
                </a:cubicBezTo>
                <a:cubicBezTo>
                  <a:pt x="726" y="158"/>
                  <a:pt x="726" y="157"/>
                  <a:pt x="726" y="156"/>
                </a:cubicBezTo>
                <a:cubicBezTo>
                  <a:pt x="726" y="156"/>
                  <a:pt x="726" y="156"/>
                  <a:pt x="726" y="156"/>
                </a:cubicBezTo>
                <a:cubicBezTo>
                  <a:pt x="727" y="154"/>
                  <a:pt x="727" y="156"/>
                  <a:pt x="728" y="155"/>
                </a:cubicBezTo>
                <a:cubicBezTo>
                  <a:pt x="728" y="155"/>
                  <a:pt x="729" y="154"/>
                  <a:pt x="729" y="154"/>
                </a:cubicBezTo>
                <a:cubicBezTo>
                  <a:pt x="729" y="154"/>
                  <a:pt x="730" y="154"/>
                  <a:pt x="730" y="154"/>
                </a:cubicBezTo>
                <a:cubicBezTo>
                  <a:pt x="730" y="153"/>
                  <a:pt x="730" y="153"/>
                  <a:pt x="730" y="153"/>
                </a:cubicBezTo>
                <a:cubicBezTo>
                  <a:pt x="731" y="153"/>
                  <a:pt x="732" y="153"/>
                  <a:pt x="733" y="152"/>
                </a:cubicBezTo>
                <a:cubicBezTo>
                  <a:pt x="734" y="152"/>
                  <a:pt x="734" y="151"/>
                  <a:pt x="735" y="150"/>
                </a:cubicBezTo>
                <a:cubicBezTo>
                  <a:pt x="735" y="149"/>
                  <a:pt x="735" y="149"/>
                  <a:pt x="735" y="149"/>
                </a:cubicBezTo>
                <a:cubicBezTo>
                  <a:pt x="735" y="149"/>
                  <a:pt x="736" y="149"/>
                  <a:pt x="736" y="149"/>
                </a:cubicBezTo>
                <a:cubicBezTo>
                  <a:pt x="736" y="149"/>
                  <a:pt x="737" y="148"/>
                  <a:pt x="737" y="148"/>
                </a:cubicBezTo>
                <a:cubicBezTo>
                  <a:pt x="738" y="148"/>
                  <a:pt x="738" y="148"/>
                  <a:pt x="738" y="148"/>
                </a:cubicBezTo>
                <a:cubicBezTo>
                  <a:pt x="738" y="148"/>
                  <a:pt x="739" y="148"/>
                  <a:pt x="739" y="148"/>
                </a:cubicBezTo>
                <a:cubicBezTo>
                  <a:pt x="740" y="146"/>
                  <a:pt x="740" y="146"/>
                  <a:pt x="739" y="144"/>
                </a:cubicBezTo>
                <a:cubicBezTo>
                  <a:pt x="738" y="144"/>
                  <a:pt x="738" y="144"/>
                  <a:pt x="738" y="144"/>
                </a:cubicBezTo>
                <a:cubicBezTo>
                  <a:pt x="738" y="143"/>
                  <a:pt x="738" y="142"/>
                  <a:pt x="737" y="142"/>
                </a:cubicBezTo>
                <a:cubicBezTo>
                  <a:pt x="737" y="140"/>
                  <a:pt x="737" y="140"/>
                  <a:pt x="737" y="140"/>
                </a:cubicBezTo>
                <a:cubicBezTo>
                  <a:pt x="738" y="140"/>
                  <a:pt x="738" y="140"/>
                  <a:pt x="738" y="140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9" y="142"/>
                  <a:pt x="739" y="142"/>
                  <a:pt x="739" y="143"/>
                </a:cubicBezTo>
                <a:cubicBezTo>
                  <a:pt x="740" y="143"/>
                  <a:pt x="741" y="143"/>
                  <a:pt x="742" y="144"/>
                </a:cubicBezTo>
                <a:cubicBezTo>
                  <a:pt x="742" y="144"/>
                  <a:pt x="742" y="144"/>
                  <a:pt x="742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6" y="144"/>
                  <a:pt x="746" y="144"/>
                </a:cubicBezTo>
                <a:cubicBezTo>
                  <a:pt x="746" y="143"/>
                  <a:pt x="746" y="143"/>
                  <a:pt x="746" y="143"/>
                </a:cubicBezTo>
                <a:cubicBezTo>
                  <a:pt x="747" y="143"/>
                  <a:pt x="747" y="143"/>
                  <a:pt x="748" y="143"/>
                </a:cubicBezTo>
                <a:cubicBezTo>
                  <a:pt x="748" y="142"/>
                  <a:pt x="749" y="142"/>
                  <a:pt x="748" y="141"/>
                </a:cubicBezTo>
                <a:cubicBezTo>
                  <a:pt x="749" y="141"/>
                  <a:pt x="749" y="141"/>
                  <a:pt x="749" y="141"/>
                </a:cubicBezTo>
                <a:cubicBezTo>
                  <a:pt x="749" y="142"/>
                  <a:pt x="749" y="142"/>
                  <a:pt x="749" y="142"/>
                </a:cubicBezTo>
                <a:cubicBezTo>
                  <a:pt x="750" y="142"/>
                  <a:pt x="750" y="142"/>
                  <a:pt x="750" y="142"/>
                </a:cubicBezTo>
                <a:cubicBezTo>
                  <a:pt x="750" y="143"/>
                  <a:pt x="750" y="143"/>
                  <a:pt x="750" y="143"/>
                </a:cubicBezTo>
                <a:cubicBezTo>
                  <a:pt x="751" y="143"/>
                  <a:pt x="751" y="142"/>
                  <a:pt x="752" y="142"/>
                </a:cubicBezTo>
                <a:cubicBezTo>
                  <a:pt x="752" y="141"/>
                  <a:pt x="752" y="141"/>
                  <a:pt x="752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5" y="141"/>
                  <a:pt x="755" y="142"/>
                  <a:pt x="756" y="142"/>
                </a:cubicBezTo>
                <a:cubicBezTo>
                  <a:pt x="756" y="141"/>
                  <a:pt x="756" y="141"/>
                  <a:pt x="756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8" y="141"/>
                  <a:pt x="758" y="141"/>
                  <a:pt x="759" y="140"/>
                </a:cubicBezTo>
                <a:cubicBezTo>
                  <a:pt x="760" y="141"/>
                  <a:pt x="760" y="141"/>
                  <a:pt x="761" y="140"/>
                </a:cubicBezTo>
                <a:cubicBezTo>
                  <a:pt x="761" y="140"/>
                  <a:pt x="761" y="140"/>
                  <a:pt x="761" y="140"/>
                </a:cubicBezTo>
                <a:cubicBezTo>
                  <a:pt x="763" y="139"/>
                  <a:pt x="766" y="139"/>
                  <a:pt x="767" y="138"/>
                </a:cubicBezTo>
                <a:cubicBezTo>
                  <a:pt x="768" y="138"/>
                  <a:pt x="768" y="138"/>
                  <a:pt x="768" y="138"/>
                </a:cubicBezTo>
                <a:cubicBezTo>
                  <a:pt x="768" y="137"/>
                  <a:pt x="768" y="136"/>
                  <a:pt x="767" y="135"/>
                </a:cubicBezTo>
                <a:cubicBezTo>
                  <a:pt x="768" y="136"/>
                  <a:pt x="768" y="136"/>
                  <a:pt x="769" y="137"/>
                </a:cubicBezTo>
                <a:cubicBezTo>
                  <a:pt x="770" y="136"/>
                  <a:pt x="770" y="136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2" y="134"/>
                  <a:pt x="772" y="133"/>
                  <a:pt x="773" y="133"/>
                </a:cubicBezTo>
                <a:cubicBezTo>
                  <a:pt x="773" y="134"/>
                  <a:pt x="773" y="134"/>
                  <a:pt x="773" y="134"/>
                </a:cubicBezTo>
                <a:cubicBezTo>
                  <a:pt x="774" y="134"/>
                  <a:pt x="774" y="134"/>
                  <a:pt x="774" y="134"/>
                </a:cubicBezTo>
                <a:cubicBezTo>
                  <a:pt x="774" y="134"/>
                  <a:pt x="774" y="134"/>
                  <a:pt x="775" y="134"/>
                </a:cubicBezTo>
                <a:cubicBezTo>
                  <a:pt x="775" y="133"/>
                  <a:pt x="775" y="133"/>
                  <a:pt x="775" y="133"/>
                </a:cubicBezTo>
                <a:cubicBezTo>
                  <a:pt x="777" y="133"/>
                  <a:pt x="776" y="134"/>
                  <a:pt x="777" y="132"/>
                </a:cubicBezTo>
                <a:cubicBezTo>
                  <a:pt x="778" y="132"/>
                  <a:pt x="779" y="133"/>
                  <a:pt x="781" y="132"/>
                </a:cubicBezTo>
                <a:close/>
                <a:moveTo>
                  <a:pt x="787" y="81"/>
                </a:moveTo>
                <a:cubicBezTo>
                  <a:pt x="788" y="81"/>
                  <a:pt x="788" y="81"/>
                  <a:pt x="788" y="81"/>
                </a:cubicBezTo>
                <a:cubicBezTo>
                  <a:pt x="788" y="82"/>
                  <a:pt x="788" y="83"/>
                  <a:pt x="789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lnTo>
                  <a:pt x="787" y="81"/>
                </a:lnTo>
                <a:close/>
                <a:moveTo>
                  <a:pt x="774" y="29"/>
                </a:moveTo>
                <a:cubicBezTo>
                  <a:pt x="773" y="29"/>
                  <a:pt x="774" y="30"/>
                  <a:pt x="773" y="29"/>
                </a:cubicBezTo>
                <a:cubicBezTo>
                  <a:pt x="774" y="29"/>
                  <a:pt x="774" y="29"/>
                  <a:pt x="774" y="29"/>
                </a:cubicBezTo>
                <a:close/>
                <a:moveTo>
                  <a:pt x="771" y="30"/>
                </a:move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0" y="30"/>
                </a:cubicBezTo>
                <a:cubicBezTo>
                  <a:pt x="770" y="30"/>
                  <a:pt x="771" y="30"/>
                  <a:pt x="771" y="30"/>
                </a:cubicBezTo>
                <a:close/>
                <a:moveTo>
                  <a:pt x="762" y="33"/>
                </a:moveTo>
                <a:cubicBezTo>
                  <a:pt x="762" y="33"/>
                  <a:pt x="762" y="33"/>
                  <a:pt x="762" y="33"/>
                </a:cubicBezTo>
                <a:cubicBezTo>
                  <a:pt x="762" y="33"/>
                  <a:pt x="763" y="33"/>
                  <a:pt x="764" y="33"/>
                </a:cubicBezTo>
                <a:cubicBezTo>
                  <a:pt x="764" y="32"/>
                  <a:pt x="764" y="32"/>
                  <a:pt x="764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7" y="31"/>
                  <a:pt x="767" y="31"/>
                  <a:pt x="769" y="31"/>
                </a:cubicBezTo>
                <a:cubicBezTo>
                  <a:pt x="769" y="31"/>
                  <a:pt x="769" y="31"/>
                  <a:pt x="769" y="31"/>
                </a:cubicBezTo>
                <a:cubicBezTo>
                  <a:pt x="769" y="31"/>
                  <a:pt x="768" y="31"/>
                  <a:pt x="767" y="32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3"/>
                  <a:pt x="765" y="33"/>
                  <a:pt x="765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2" y="34"/>
                  <a:pt x="762" y="33"/>
                  <a:pt x="761" y="35"/>
                </a:cubicBezTo>
                <a:cubicBezTo>
                  <a:pt x="761" y="35"/>
                  <a:pt x="761" y="35"/>
                  <a:pt x="761" y="35"/>
                </a:cubicBezTo>
                <a:cubicBezTo>
                  <a:pt x="761" y="34"/>
                  <a:pt x="761" y="34"/>
                  <a:pt x="762" y="33"/>
                </a:cubicBezTo>
                <a:close/>
                <a:moveTo>
                  <a:pt x="744" y="17"/>
                </a:moveTo>
                <a:cubicBezTo>
                  <a:pt x="745" y="18"/>
                  <a:pt x="744" y="17"/>
                  <a:pt x="745" y="18"/>
                </a:cubicBezTo>
                <a:cubicBezTo>
                  <a:pt x="744" y="18"/>
                  <a:pt x="745" y="18"/>
                  <a:pt x="744" y="17"/>
                </a:cubicBezTo>
                <a:close/>
                <a:moveTo>
                  <a:pt x="742" y="9"/>
                </a:moveTo>
                <a:cubicBezTo>
                  <a:pt x="743" y="9"/>
                  <a:pt x="748" y="8"/>
                  <a:pt x="748" y="7"/>
                </a:cubicBezTo>
                <a:cubicBezTo>
                  <a:pt x="753" y="8"/>
                  <a:pt x="758" y="8"/>
                  <a:pt x="763" y="8"/>
                </a:cubicBezTo>
                <a:cubicBezTo>
                  <a:pt x="763" y="8"/>
                  <a:pt x="763" y="8"/>
                  <a:pt x="763" y="8"/>
                </a:cubicBezTo>
                <a:cubicBezTo>
                  <a:pt x="758" y="9"/>
                  <a:pt x="754" y="9"/>
                  <a:pt x="749" y="9"/>
                </a:cubicBezTo>
                <a:cubicBezTo>
                  <a:pt x="748" y="9"/>
                  <a:pt x="748" y="9"/>
                  <a:pt x="747" y="9"/>
                </a:cubicBezTo>
                <a:cubicBezTo>
                  <a:pt x="747" y="9"/>
                  <a:pt x="747" y="9"/>
                  <a:pt x="747" y="9"/>
                </a:cubicBezTo>
                <a:cubicBezTo>
                  <a:pt x="746" y="10"/>
                  <a:pt x="745" y="9"/>
                  <a:pt x="744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3" y="9"/>
                  <a:pt x="743" y="9"/>
                  <a:pt x="743" y="9"/>
                </a:cubicBezTo>
                <a:cubicBezTo>
                  <a:pt x="742" y="9"/>
                  <a:pt x="742" y="9"/>
                  <a:pt x="742" y="9"/>
                </a:cubicBezTo>
                <a:close/>
                <a:moveTo>
                  <a:pt x="645" y="156"/>
                </a:moveTo>
                <a:cubicBezTo>
                  <a:pt x="645" y="156"/>
                  <a:pt x="644" y="156"/>
                  <a:pt x="644" y="156"/>
                </a:cubicBezTo>
                <a:cubicBezTo>
                  <a:pt x="644" y="155"/>
                  <a:pt x="644" y="155"/>
                  <a:pt x="644" y="155"/>
                </a:cubicBezTo>
                <a:cubicBezTo>
                  <a:pt x="645" y="155"/>
                  <a:pt x="644" y="155"/>
                  <a:pt x="645" y="156"/>
                </a:cubicBezTo>
                <a:close/>
                <a:moveTo>
                  <a:pt x="656" y="147"/>
                </a:moveTo>
                <a:cubicBezTo>
                  <a:pt x="656" y="147"/>
                  <a:pt x="656" y="147"/>
                  <a:pt x="656" y="147"/>
                </a:cubicBezTo>
                <a:cubicBezTo>
                  <a:pt x="656" y="147"/>
                  <a:pt x="656" y="147"/>
                  <a:pt x="656" y="147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7"/>
                  <a:pt x="655" y="147"/>
                  <a:pt x="655" y="147"/>
                </a:cubicBezTo>
                <a:lnTo>
                  <a:pt x="656" y="147"/>
                </a:lnTo>
                <a:close/>
                <a:moveTo>
                  <a:pt x="655" y="148"/>
                </a:moveTo>
                <a:cubicBezTo>
                  <a:pt x="656" y="148"/>
                  <a:pt x="656" y="148"/>
                  <a:pt x="656" y="148"/>
                </a:cubicBezTo>
                <a:cubicBezTo>
                  <a:pt x="656" y="149"/>
                  <a:pt x="656" y="149"/>
                  <a:pt x="656" y="149"/>
                </a:cubicBezTo>
                <a:cubicBezTo>
                  <a:pt x="655" y="149"/>
                  <a:pt x="655" y="149"/>
                  <a:pt x="655" y="149"/>
                </a:cubicBezTo>
                <a:lnTo>
                  <a:pt x="655" y="148"/>
                </a:lnTo>
                <a:close/>
                <a:moveTo>
                  <a:pt x="657" y="155"/>
                </a:moveTo>
                <a:cubicBezTo>
                  <a:pt x="657" y="155"/>
                  <a:pt x="657" y="155"/>
                  <a:pt x="657" y="155"/>
                </a:cubicBezTo>
                <a:cubicBezTo>
                  <a:pt x="657" y="156"/>
                  <a:pt x="657" y="156"/>
                  <a:pt x="657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4" y="156"/>
                  <a:pt x="654" y="156"/>
                  <a:pt x="654" y="156"/>
                </a:cubicBezTo>
                <a:cubicBezTo>
                  <a:pt x="654" y="157"/>
                  <a:pt x="654" y="157"/>
                  <a:pt x="654" y="157"/>
                </a:cubicBezTo>
                <a:cubicBezTo>
                  <a:pt x="653" y="157"/>
                  <a:pt x="653" y="157"/>
                  <a:pt x="653" y="157"/>
                </a:cubicBezTo>
                <a:cubicBezTo>
                  <a:pt x="654" y="156"/>
                  <a:pt x="656" y="154"/>
                  <a:pt x="658" y="154"/>
                </a:cubicBezTo>
                <a:cubicBezTo>
                  <a:pt x="657" y="154"/>
                  <a:pt x="657" y="155"/>
                  <a:pt x="657" y="155"/>
                </a:cubicBezTo>
                <a:close/>
                <a:moveTo>
                  <a:pt x="678" y="199"/>
                </a:moveTo>
                <a:cubicBezTo>
                  <a:pt x="678" y="200"/>
                  <a:pt x="678" y="200"/>
                  <a:pt x="678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199"/>
                  <a:pt x="677" y="199"/>
                  <a:pt x="678" y="198"/>
                </a:cubicBezTo>
                <a:cubicBezTo>
                  <a:pt x="678" y="198"/>
                  <a:pt x="678" y="198"/>
                  <a:pt x="678" y="198"/>
                </a:cubicBezTo>
                <a:cubicBezTo>
                  <a:pt x="678" y="199"/>
                  <a:pt x="678" y="199"/>
                  <a:pt x="678" y="199"/>
                </a:cubicBezTo>
                <a:close/>
                <a:moveTo>
                  <a:pt x="717" y="160"/>
                </a:moveTo>
                <a:cubicBezTo>
                  <a:pt x="716" y="160"/>
                  <a:pt x="716" y="160"/>
                  <a:pt x="715" y="160"/>
                </a:cubicBezTo>
                <a:cubicBezTo>
                  <a:pt x="715" y="159"/>
                  <a:pt x="715" y="159"/>
                  <a:pt x="715" y="158"/>
                </a:cubicBezTo>
                <a:cubicBezTo>
                  <a:pt x="715" y="158"/>
                  <a:pt x="715" y="158"/>
                  <a:pt x="715" y="158"/>
                </a:cubicBezTo>
                <a:cubicBezTo>
                  <a:pt x="716" y="158"/>
                  <a:pt x="717" y="158"/>
                  <a:pt x="718" y="158"/>
                </a:cubicBezTo>
                <a:cubicBezTo>
                  <a:pt x="718" y="159"/>
                  <a:pt x="717" y="159"/>
                  <a:pt x="717" y="160"/>
                </a:cubicBezTo>
                <a:close/>
                <a:moveTo>
                  <a:pt x="728" y="10"/>
                </a:moveTo>
                <a:cubicBezTo>
                  <a:pt x="728" y="10"/>
                  <a:pt x="727" y="10"/>
                  <a:pt x="726" y="10"/>
                </a:cubicBezTo>
                <a:cubicBezTo>
                  <a:pt x="726" y="11"/>
                  <a:pt x="726" y="10"/>
                  <a:pt x="726" y="11"/>
                </a:cubicBezTo>
                <a:cubicBezTo>
                  <a:pt x="726" y="11"/>
                  <a:pt x="726" y="11"/>
                  <a:pt x="726" y="11"/>
                </a:cubicBezTo>
                <a:cubicBezTo>
                  <a:pt x="725" y="11"/>
                  <a:pt x="726" y="11"/>
                  <a:pt x="724" y="11"/>
                </a:cubicBezTo>
                <a:cubicBezTo>
                  <a:pt x="724" y="11"/>
                  <a:pt x="724" y="11"/>
                  <a:pt x="723" y="11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4" y="10"/>
                  <a:pt x="727" y="9"/>
                  <a:pt x="728" y="9"/>
                </a:cubicBezTo>
                <a:lnTo>
                  <a:pt x="728" y="10"/>
                </a:lnTo>
                <a:close/>
                <a:moveTo>
                  <a:pt x="733" y="10"/>
                </a:moveTo>
                <a:cubicBezTo>
                  <a:pt x="732" y="9"/>
                  <a:pt x="732" y="10"/>
                  <a:pt x="732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2" y="9"/>
                  <a:pt x="732" y="9"/>
                  <a:pt x="732" y="9"/>
                </a:cubicBezTo>
                <a:cubicBezTo>
                  <a:pt x="732" y="8"/>
                  <a:pt x="732" y="7"/>
                  <a:pt x="732" y="6"/>
                </a:cubicBezTo>
                <a:cubicBezTo>
                  <a:pt x="733" y="6"/>
                  <a:pt x="733" y="6"/>
                  <a:pt x="733" y="6"/>
                </a:cubicBezTo>
                <a:cubicBezTo>
                  <a:pt x="733" y="8"/>
                  <a:pt x="733" y="8"/>
                  <a:pt x="733" y="8"/>
                </a:cubicBezTo>
                <a:cubicBezTo>
                  <a:pt x="733" y="8"/>
                  <a:pt x="734" y="9"/>
                  <a:pt x="734" y="9"/>
                </a:cubicBezTo>
                <a:cubicBezTo>
                  <a:pt x="735" y="9"/>
                  <a:pt x="736" y="8"/>
                  <a:pt x="737" y="8"/>
                </a:cubicBezTo>
                <a:cubicBezTo>
                  <a:pt x="738" y="8"/>
                  <a:pt x="740" y="9"/>
                  <a:pt x="741" y="9"/>
                </a:cubicBezTo>
                <a:cubicBezTo>
                  <a:pt x="741" y="9"/>
                  <a:pt x="741" y="9"/>
                  <a:pt x="741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9"/>
                  <a:pt x="734" y="9"/>
                  <a:pt x="734" y="9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3" y="11"/>
                  <a:pt x="733" y="10"/>
                  <a:pt x="733" y="10"/>
                </a:cubicBezTo>
                <a:close/>
                <a:moveTo>
                  <a:pt x="765" y="126"/>
                </a:moveTo>
                <a:cubicBezTo>
                  <a:pt x="765" y="126"/>
                  <a:pt x="765" y="126"/>
                  <a:pt x="765" y="126"/>
                </a:cubicBezTo>
                <a:cubicBezTo>
                  <a:pt x="765" y="126"/>
                  <a:pt x="763" y="125"/>
                  <a:pt x="763" y="126"/>
                </a:cubicBezTo>
                <a:cubicBezTo>
                  <a:pt x="763" y="126"/>
                  <a:pt x="763" y="126"/>
                  <a:pt x="763" y="126"/>
                </a:cubicBezTo>
                <a:cubicBezTo>
                  <a:pt x="762" y="126"/>
                  <a:pt x="762" y="126"/>
                  <a:pt x="762" y="126"/>
                </a:cubicBezTo>
                <a:cubicBezTo>
                  <a:pt x="763" y="125"/>
                  <a:pt x="764" y="125"/>
                  <a:pt x="765" y="124"/>
                </a:cubicBezTo>
                <a:cubicBezTo>
                  <a:pt x="766" y="124"/>
                  <a:pt x="766" y="124"/>
                  <a:pt x="766" y="124"/>
                </a:cubicBezTo>
                <a:cubicBezTo>
                  <a:pt x="766" y="125"/>
                  <a:pt x="766" y="125"/>
                  <a:pt x="765" y="126"/>
                </a:cubicBezTo>
                <a:close/>
                <a:moveTo>
                  <a:pt x="439" y="27"/>
                </a:moveTo>
                <a:cubicBezTo>
                  <a:pt x="439" y="27"/>
                  <a:pt x="439" y="28"/>
                  <a:pt x="438" y="28"/>
                </a:cubicBezTo>
                <a:cubicBezTo>
                  <a:pt x="438" y="29"/>
                  <a:pt x="438" y="29"/>
                  <a:pt x="438" y="30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0" y="31"/>
                  <a:pt x="440" y="31"/>
                  <a:pt x="440" y="31"/>
                </a:cubicBezTo>
                <a:cubicBezTo>
                  <a:pt x="442" y="31"/>
                  <a:pt x="442" y="30"/>
                  <a:pt x="443" y="30"/>
                </a:cubicBezTo>
                <a:cubicBezTo>
                  <a:pt x="443" y="29"/>
                  <a:pt x="443" y="29"/>
                  <a:pt x="443" y="29"/>
                </a:cubicBezTo>
                <a:cubicBezTo>
                  <a:pt x="444" y="29"/>
                  <a:pt x="444" y="31"/>
                  <a:pt x="445" y="31"/>
                </a:cubicBezTo>
                <a:cubicBezTo>
                  <a:pt x="448" y="31"/>
                  <a:pt x="448" y="31"/>
                  <a:pt x="448" y="31"/>
                </a:cubicBezTo>
                <a:cubicBezTo>
                  <a:pt x="448" y="30"/>
                  <a:pt x="448" y="31"/>
                  <a:pt x="449" y="30"/>
                </a:cubicBezTo>
                <a:cubicBezTo>
                  <a:pt x="449" y="29"/>
                  <a:pt x="449" y="30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50" y="31"/>
                  <a:pt x="450" y="31"/>
                  <a:pt x="450" y="31"/>
                </a:cubicBezTo>
                <a:cubicBezTo>
                  <a:pt x="450" y="32"/>
                  <a:pt x="450" y="32"/>
                  <a:pt x="450" y="33"/>
                </a:cubicBezTo>
                <a:cubicBezTo>
                  <a:pt x="448" y="33"/>
                  <a:pt x="444" y="33"/>
                  <a:pt x="443" y="34"/>
                </a:cubicBezTo>
                <a:cubicBezTo>
                  <a:pt x="442" y="34"/>
                  <a:pt x="443" y="34"/>
                  <a:pt x="442" y="34"/>
                </a:cubicBezTo>
                <a:cubicBezTo>
                  <a:pt x="443" y="35"/>
                  <a:pt x="443" y="35"/>
                  <a:pt x="444" y="35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2" y="35"/>
                  <a:pt x="442" y="36"/>
                  <a:pt x="441" y="36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2" y="37"/>
                  <a:pt x="443" y="37"/>
                  <a:pt x="444" y="37"/>
                </a:cubicBezTo>
                <a:cubicBezTo>
                  <a:pt x="444" y="38"/>
                  <a:pt x="444" y="38"/>
                  <a:pt x="444" y="38"/>
                </a:cubicBezTo>
                <a:cubicBezTo>
                  <a:pt x="444" y="38"/>
                  <a:pt x="445" y="37"/>
                  <a:pt x="445" y="37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7" y="38"/>
                  <a:pt x="446" y="37"/>
                  <a:pt x="448" y="37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8"/>
                  <a:pt x="448" y="38"/>
                  <a:pt x="448" y="38"/>
                </a:cubicBezTo>
                <a:cubicBezTo>
                  <a:pt x="449" y="38"/>
                  <a:pt x="450" y="39"/>
                  <a:pt x="451" y="38"/>
                </a:cubicBezTo>
                <a:cubicBezTo>
                  <a:pt x="451" y="38"/>
                  <a:pt x="451" y="39"/>
                  <a:pt x="452" y="39"/>
                </a:cubicBezTo>
                <a:cubicBezTo>
                  <a:pt x="452" y="39"/>
                  <a:pt x="452" y="39"/>
                  <a:pt x="452" y="39"/>
                </a:cubicBezTo>
                <a:cubicBezTo>
                  <a:pt x="450" y="39"/>
                  <a:pt x="448" y="39"/>
                  <a:pt x="447" y="39"/>
                </a:cubicBezTo>
                <a:cubicBezTo>
                  <a:pt x="447" y="39"/>
                  <a:pt x="447" y="39"/>
                  <a:pt x="447" y="39"/>
                </a:cubicBezTo>
                <a:cubicBezTo>
                  <a:pt x="445" y="38"/>
                  <a:pt x="445" y="38"/>
                  <a:pt x="443" y="38"/>
                </a:cubicBezTo>
                <a:cubicBezTo>
                  <a:pt x="443" y="39"/>
                  <a:pt x="443" y="39"/>
                  <a:pt x="442" y="40"/>
                </a:cubicBezTo>
                <a:cubicBezTo>
                  <a:pt x="443" y="40"/>
                  <a:pt x="443" y="40"/>
                  <a:pt x="443" y="40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2"/>
                  <a:pt x="443" y="41"/>
                  <a:pt x="444" y="42"/>
                </a:cubicBezTo>
                <a:cubicBezTo>
                  <a:pt x="444" y="43"/>
                  <a:pt x="445" y="43"/>
                  <a:pt x="445" y="43"/>
                </a:cubicBezTo>
                <a:cubicBezTo>
                  <a:pt x="446" y="43"/>
                  <a:pt x="446" y="43"/>
                  <a:pt x="446" y="43"/>
                </a:cubicBezTo>
                <a:cubicBezTo>
                  <a:pt x="446" y="44"/>
                  <a:pt x="446" y="44"/>
                  <a:pt x="446" y="44"/>
                </a:cubicBezTo>
                <a:cubicBezTo>
                  <a:pt x="448" y="45"/>
                  <a:pt x="450" y="44"/>
                  <a:pt x="453" y="44"/>
                </a:cubicBezTo>
                <a:cubicBezTo>
                  <a:pt x="453" y="45"/>
                  <a:pt x="453" y="45"/>
                  <a:pt x="453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0" y="45"/>
                  <a:pt x="448" y="45"/>
                  <a:pt x="447" y="46"/>
                </a:cubicBezTo>
                <a:cubicBezTo>
                  <a:pt x="447" y="47"/>
                  <a:pt x="447" y="47"/>
                  <a:pt x="448" y="47"/>
                </a:cubicBezTo>
                <a:cubicBezTo>
                  <a:pt x="448" y="47"/>
                  <a:pt x="449" y="47"/>
                  <a:pt x="450" y="47"/>
                </a:cubicBezTo>
                <a:cubicBezTo>
                  <a:pt x="451" y="47"/>
                  <a:pt x="452" y="48"/>
                  <a:pt x="453" y="47"/>
                </a:cubicBezTo>
                <a:cubicBezTo>
                  <a:pt x="453" y="47"/>
                  <a:pt x="453" y="47"/>
                  <a:pt x="453" y="47"/>
                </a:cubicBezTo>
                <a:cubicBezTo>
                  <a:pt x="454" y="47"/>
                  <a:pt x="454" y="47"/>
                  <a:pt x="454" y="47"/>
                </a:cubicBezTo>
                <a:cubicBezTo>
                  <a:pt x="454" y="47"/>
                  <a:pt x="455" y="46"/>
                  <a:pt x="455" y="46"/>
                </a:cubicBezTo>
                <a:cubicBezTo>
                  <a:pt x="457" y="46"/>
                  <a:pt x="458" y="46"/>
                  <a:pt x="460" y="46"/>
                </a:cubicBezTo>
                <a:cubicBezTo>
                  <a:pt x="460" y="47"/>
                  <a:pt x="460" y="47"/>
                  <a:pt x="460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6" y="47"/>
                  <a:pt x="456" y="47"/>
                </a:cubicBezTo>
                <a:cubicBezTo>
                  <a:pt x="456" y="48"/>
                  <a:pt x="456" y="48"/>
                  <a:pt x="456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8"/>
                  <a:pt x="453" y="48"/>
                  <a:pt x="453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49"/>
                  <a:pt x="453" y="50"/>
                  <a:pt x="454" y="51"/>
                </a:cubicBezTo>
                <a:cubicBezTo>
                  <a:pt x="455" y="51"/>
                  <a:pt x="455" y="51"/>
                  <a:pt x="455" y="51"/>
                </a:cubicBezTo>
                <a:cubicBezTo>
                  <a:pt x="455" y="53"/>
                  <a:pt x="455" y="52"/>
                  <a:pt x="456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6" y="54"/>
                  <a:pt x="455" y="54"/>
                  <a:pt x="455" y="55"/>
                </a:cubicBezTo>
                <a:cubicBezTo>
                  <a:pt x="455" y="55"/>
                  <a:pt x="455" y="56"/>
                  <a:pt x="455" y="56"/>
                </a:cubicBezTo>
                <a:cubicBezTo>
                  <a:pt x="457" y="56"/>
                  <a:pt x="459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2" y="56"/>
                  <a:pt x="462" y="55"/>
                  <a:pt x="462" y="55"/>
                </a:cubicBezTo>
                <a:cubicBezTo>
                  <a:pt x="462" y="54"/>
                  <a:pt x="462" y="54"/>
                  <a:pt x="462" y="54"/>
                </a:cubicBezTo>
                <a:cubicBezTo>
                  <a:pt x="464" y="54"/>
                  <a:pt x="464" y="54"/>
                  <a:pt x="464" y="55"/>
                </a:cubicBezTo>
                <a:cubicBezTo>
                  <a:pt x="466" y="55"/>
                  <a:pt x="466" y="56"/>
                  <a:pt x="467" y="56"/>
                </a:cubicBezTo>
                <a:cubicBezTo>
                  <a:pt x="467" y="55"/>
                  <a:pt x="467" y="55"/>
                  <a:pt x="467" y="55"/>
                </a:cubicBezTo>
                <a:cubicBezTo>
                  <a:pt x="466" y="55"/>
                  <a:pt x="466" y="55"/>
                  <a:pt x="466" y="55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7" y="54"/>
                  <a:pt x="467" y="55"/>
                  <a:pt x="468" y="55"/>
                </a:cubicBezTo>
                <a:cubicBezTo>
                  <a:pt x="468" y="55"/>
                  <a:pt x="468" y="55"/>
                  <a:pt x="468" y="55"/>
                </a:cubicBezTo>
                <a:cubicBezTo>
                  <a:pt x="469" y="55"/>
                  <a:pt x="469" y="55"/>
                  <a:pt x="469" y="55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3"/>
                  <a:pt x="470" y="53"/>
                  <a:pt x="470" y="52"/>
                </a:cubicBezTo>
                <a:cubicBezTo>
                  <a:pt x="472" y="53"/>
                  <a:pt x="473" y="52"/>
                  <a:pt x="474" y="51"/>
                </a:cubicBezTo>
                <a:cubicBezTo>
                  <a:pt x="474" y="51"/>
                  <a:pt x="474" y="51"/>
                  <a:pt x="474" y="51"/>
                </a:cubicBezTo>
                <a:cubicBezTo>
                  <a:pt x="474" y="51"/>
                  <a:pt x="474" y="51"/>
                  <a:pt x="474" y="50"/>
                </a:cubicBezTo>
                <a:cubicBezTo>
                  <a:pt x="474" y="50"/>
                  <a:pt x="474" y="50"/>
                  <a:pt x="474" y="50"/>
                </a:cubicBezTo>
                <a:cubicBezTo>
                  <a:pt x="474" y="50"/>
                  <a:pt x="474" y="49"/>
                  <a:pt x="474" y="49"/>
                </a:cubicBezTo>
                <a:cubicBezTo>
                  <a:pt x="475" y="49"/>
                  <a:pt x="475" y="49"/>
                  <a:pt x="475" y="49"/>
                </a:cubicBezTo>
                <a:cubicBezTo>
                  <a:pt x="475" y="48"/>
                  <a:pt x="474" y="49"/>
                  <a:pt x="475" y="48"/>
                </a:cubicBezTo>
                <a:cubicBezTo>
                  <a:pt x="475" y="48"/>
                  <a:pt x="475" y="48"/>
                  <a:pt x="475" y="48"/>
                </a:cubicBezTo>
                <a:cubicBezTo>
                  <a:pt x="476" y="48"/>
                  <a:pt x="476" y="48"/>
                  <a:pt x="476" y="48"/>
                </a:cubicBezTo>
                <a:cubicBezTo>
                  <a:pt x="475" y="49"/>
                  <a:pt x="475" y="49"/>
                  <a:pt x="475" y="50"/>
                </a:cubicBezTo>
                <a:cubicBezTo>
                  <a:pt x="476" y="50"/>
                  <a:pt x="477" y="50"/>
                  <a:pt x="477" y="50"/>
                </a:cubicBezTo>
                <a:cubicBezTo>
                  <a:pt x="477" y="49"/>
                  <a:pt x="478" y="49"/>
                  <a:pt x="478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48"/>
                  <a:pt x="478" y="48"/>
                  <a:pt x="478" y="48"/>
                </a:cubicBezTo>
                <a:cubicBezTo>
                  <a:pt x="479" y="48"/>
                  <a:pt x="479" y="48"/>
                  <a:pt x="479" y="48"/>
                </a:cubicBezTo>
                <a:cubicBezTo>
                  <a:pt x="479" y="48"/>
                  <a:pt x="479" y="48"/>
                  <a:pt x="480" y="48"/>
                </a:cubicBezTo>
                <a:cubicBezTo>
                  <a:pt x="480" y="47"/>
                  <a:pt x="480" y="47"/>
                  <a:pt x="480" y="47"/>
                </a:cubicBezTo>
                <a:cubicBezTo>
                  <a:pt x="480" y="48"/>
                  <a:pt x="481" y="48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3" y="48"/>
                  <a:pt x="484" y="47"/>
                  <a:pt x="485" y="47"/>
                </a:cubicBezTo>
                <a:cubicBezTo>
                  <a:pt x="485" y="48"/>
                  <a:pt x="485" y="48"/>
                  <a:pt x="485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7"/>
                  <a:pt x="486" y="47"/>
                  <a:pt x="486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9" y="47"/>
                  <a:pt x="489" y="47"/>
                  <a:pt x="489" y="47"/>
                </a:cubicBezTo>
                <a:cubicBezTo>
                  <a:pt x="489" y="47"/>
                  <a:pt x="489" y="47"/>
                  <a:pt x="489" y="46"/>
                </a:cubicBezTo>
                <a:cubicBezTo>
                  <a:pt x="489" y="46"/>
                  <a:pt x="491" y="46"/>
                  <a:pt x="491" y="46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4"/>
                  <a:pt x="491" y="44"/>
                  <a:pt x="491" y="43"/>
                </a:cubicBezTo>
                <a:cubicBezTo>
                  <a:pt x="491" y="43"/>
                  <a:pt x="490" y="43"/>
                  <a:pt x="490" y="43"/>
                </a:cubicBezTo>
                <a:cubicBezTo>
                  <a:pt x="489" y="42"/>
                  <a:pt x="490" y="42"/>
                  <a:pt x="489" y="41"/>
                </a:cubicBezTo>
                <a:cubicBezTo>
                  <a:pt x="489" y="40"/>
                  <a:pt x="489" y="40"/>
                  <a:pt x="489" y="40"/>
                </a:cubicBezTo>
                <a:cubicBezTo>
                  <a:pt x="491" y="41"/>
                  <a:pt x="490" y="41"/>
                  <a:pt x="491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5"/>
                </a:cubicBezTo>
                <a:cubicBezTo>
                  <a:pt x="493" y="45"/>
                  <a:pt x="493" y="45"/>
                  <a:pt x="493" y="45"/>
                </a:cubicBezTo>
                <a:cubicBezTo>
                  <a:pt x="494" y="45"/>
                  <a:pt x="494" y="44"/>
                  <a:pt x="494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5" y="45"/>
                  <a:pt x="495" y="45"/>
                  <a:pt x="496" y="46"/>
                </a:cubicBezTo>
                <a:cubicBezTo>
                  <a:pt x="496" y="46"/>
                  <a:pt x="496" y="46"/>
                  <a:pt x="496" y="46"/>
                </a:cubicBezTo>
                <a:cubicBezTo>
                  <a:pt x="496" y="46"/>
                  <a:pt x="493" y="46"/>
                  <a:pt x="492" y="46"/>
                </a:cubicBezTo>
                <a:cubicBezTo>
                  <a:pt x="492" y="47"/>
                  <a:pt x="492" y="47"/>
                  <a:pt x="492" y="47"/>
                </a:cubicBezTo>
                <a:cubicBezTo>
                  <a:pt x="491" y="47"/>
                  <a:pt x="492" y="47"/>
                  <a:pt x="492" y="47"/>
                </a:cubicBezTo>
                <a:cubicBezTo>
                  <a:pt x="495" y="48"/>
                  <a:pt x="498" y="48"/>
                  <a:pt x="501" y="48"/>
                </a:cubicBezTo>
                <a:cubicBezTo>
                  <a:pt x="502" y="48"/>
                  <a:pt x="501" y="48"/>
                  <a:pt x="502" y="48"/>
                </a:cubicBezTo>
                <a:cubicBezTo>
                  <a:pt x="502" y="48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50"/>
                  <a:pt x="502" y="50"/>
                  <a:pt x="502" y="50"/>
                </a:cubicBezTo>
                <a:cubicBezTo>
                  <a:pt x="502" y="50"/>
                  <a:pt x="501" y="50"/>
                  <a:pt x="501" y="49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2" y="49"/>
                  <a:pt x="490" y="50"/>
                  <a:pt x="489" y="49"/>
                </a:cubicBezTo>
                <a:cubicBezTo>
                  <a:pt x="489" y="49"/>
                  <a:pt x="489" y="49"/>
                  <a:pt x="489" y="49"/>
                </a:cubicBezTo>
                <a:cubicBezTo>
                  <a:pt x="488" y="49"/>
                  <a:pt x="488" y="48"/>
                  <a:pt x="487" y="48"/>
                </a:cubicBezTo>
                <a:cubicBezTo>
                  <a:pt x="487" y="48"/>
                  <a:pt x="487" y="48"/>
                  <a:pt x="487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9"/>
                  <a:pt x="486" y="49"/>
                  <a:pt x="486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3" y="50"/>
                  <a:pt x="483" y="50"/>
                  <a:pt x="482" y="50"/>
                </a:cubicBezTo>
                <a:cubicBezTo>
                  <a:pt x="482" y="50"/>
                  <a:pt x="482" y="50"/>
                  <a:pt x="482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1"/>
                  <a:pt x="480" y="51"/>
                  <a:pt x="480" y="51"/>
                </a:cubicBezTo>
                <a:cubicBezTo>
                  <a:pt x="479" y="51"/>
                  <a:pt x="478" y="51"/>
                  <a:pt x="477" y="51"/>
                </a:cubicBezTo>
                <a:cubicBezTo>
                  <a:pt x="477" y="51"/>
                  <a:pt x="477" y="52"/>
                  <a:pt x="477" y="53"/>
                </a:cubicBezTo>
                <a:cubicBezTo>
                  <a:pt x="477" y="53"/>
                  <a:pt x="477" y="53"/>
                  <a:pt x="477" y="53"/>
                </a:cubicBezTo>
                <a:cubicBezTo>
                  <a:pt x="477" y="54"/>
                  <a:pt x="477" y="54"/>
                  <a:pt x="477" y="54"/>
                </a:cubicBezTo>
                <a:cubicBezTo>
                  <a:pt x="476" y="54"/>
                  <a:pt x="476" y="54"/>
                  <a:pt x="476" y="54"/>
                </a:cubicBezTo>
                <a:cubicBezTo>
                  <a:pt x="476" y="54"/>
                  <a:pt x="476" y="55"/>
                  <a:pt x="477" y="56"/>
                </a:cubicBezTo>
                <a:cubicBezTo>
                  <a:pt x="477" y="56"/>
                  <a:pt x="477" y="56"/>
                  <a:pt x="477" y="56"/>
                </a:cubicBezTo>
                <a:cubicBezTo>
                  <a:pt x="479" y="56"/>
                  <a:pt x="479" y="56"/>
                  <a:pt x="480" y="55"/>
                </a:cubicBezTo>
                <a:cubicBezTo>
                  <a:pt x="481" y="55"/>
                  <a:pt x="481" y="55"/>
                  <a:pt x="481" y="55"/>
                </a:cubicBezTo>
                <a:cubicBezTo>
                  <a:pt x="481" y="55"/>
                  <a:pt x="482" y="55"/>
                  <a:pt x="482" y="55"/>
                </a:cubicBezTo>
                <a:cubicBezTo>
                  <a:pt x="483" y="55"/>
                  <a:pt x="483" y="55"/>
                  <a:pt x="483" y="55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5" y="55"/>
                  <a:pt x="487" y="55"/>
                  <a:pt x="489" y="55"/>
                </a:cubicBezTo>
                <a:cubicBezTo>
                  <a:pt x="489" y="55"/>
                  <a:pt x="489" y="54"/>
                  <a:pt x="490" y="54"/>
                </a:cubicBezTo>
                <a:cubicBezTo>
                  <a:pt x="490" y="53"/>
                  <a:pt x="490" y="53"/>
                  <a:pt x="491" y="52"/>
                </a:cubicBezTo>
                <a:cubicBezTo>
                  <a:pt x="492" y="52"/>
                  <a:pt x="491" y="52"/>
                  <a:pt x="492" y="52"/>
                </a:cubicBezTo>
                <a:cubicBezTo>
                  <a:pt x="492" y="52"/>
                  <a:pt x="492" y="52"/>
                  <a:pt x="492" y="52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5"/>
                  <a:pt x="492" y="55"/>
                  <a:pt x="492" y="55"/>
                </a:cubicBezTo>
                <a:cubicBezTo>
                  <a:pt x="491" y="55"/>
                  <a:pt x="491" y="55"/>
                  <a:pt x="491" y="55"/>
                </a:cubicBezTo>
                <a:cubicBezTo>
                  <a:pt x="491" y="56"/>
                  <a:pt x="491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7"/>
                  <a:pt x="490" y="57"/>
                  <a:pt x="490" y="57"/>
                </a:cubicBezTo>
                <a:cubicBezTo>
                  <a:pt x="492" y="57"/>
                  <a:pt x="492" y="57"/>
                  <a:pt x="492" y="57"/>
                </a:cubicBezTo>
                <a:cubicBezTo>
                  <a:pt x="492" y="58"/>
                  <a:pt x="492" y="58"/>
                  <a:pt x="492" y="59"/>
                </a:cubicBezTo>
                <a:cubicBezTo>
                  <a:pt x="493" y="59"/>
                  <a:pt x="493" y="59"/>
                  <a:pt x="493" y="59"/>
                </a:cubicBezTo>
                <a:cubicBezTo>
                  <a:pt x="493" y="59"/>
                  <a:pt x="493" y="59"/>
                  <a:pt x="494" y="58"/>
                </a:cubicBezTo>
                <a:cubicBezTo>
                  <a:pt x="494" y="58"/>
                  <a:pt x="494" y="58"/>
                  <a:pt x="494" y="58"/>
                </a:cubicBezTo>
                <a:cubicBezTo>
                  <a:pt x="495" y="58"/>
                  <a:pt x="495" y="58"/>
                  <a:pt x="495" y="59"/>
                </a:cubicBezTo>
                <a:cubicBezTo>
                  <a:pt x="495" y="59"/>
                  <a:pt x="495" y="59"/>
                  <a:pt x="495" y="59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499" y="59"/>
                  <a:pt x="498" y="60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7" y="61"/>
                  <a:pt x="497" y="61"/>
                  <a:pt x="497" y="61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5" y="63"/>
                  <a:pt x="496" y="63"/>
                  <a:pt x="495" y="62"/>
                </a:cubicBezTo>
                <a:cubicBezTo>
                  <a:pt x="495" y="62"/>
                  <a:pt x="495" y="62"/>
                  <a:pt x="495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2" y="62"/>
                  <a:pt x="492" y="62"/>
                  <a:pt x="490" y="62"/>
                </a:cubicBezTo>
                <a:cubicBezTo>
                  <a:pt x="490" y="61"/>
                  <a:pt x="489" y="61"/>
                  <a:pt x="489" y="59"/>
                </a:cubicBezTo>
                <a:cubicBezTo>
                  <a:pt x="486" y="59"/>
                  <a:pt x="486" y="59"/>
                  <a:pt x="486" y="59"/>
                </a:cubicBezTo>
                <a:cubicBezTo>
                  <a:pt x="486" y="59"/>
                  <a:pt x="486" y="58"/>
                  <a:pt x="485" y="58"/>
                </a:cubicBezTo>
                <a:cubicBezTo>
                  <a:pt x="484" y="57"/>
                  <a:pt x="484" y="58"/>
                  <a:pt x="482" y="57"/>
                </a:cubicBezTo>
                <a:cubicBezTo>
                  <a:pt x="482" y="57"/>
                  <a:pt x="482" y="57"/>
                  <a:pt x="482" y="57"/>
                </a:cubicBezTo>
                <a:cubicBezTo>
                  <a:pt x="482" y="57"/>
                  <a:pt x="481" y="57"/>
                  <a:pt x="480" y="57"/>
                </a:cubicBezTo>
                <a:cubicBezTo>
                  <a:pt x="480" y="58"/>
                  <a:pt x="480" y="58"/>
                  <a:pt x="480" y="58"/>
                </a:cubicBezTo>
                <a:cubicBezTo>
                  <a:pt x="479" y="58"/>
                  <a:pt x="477" y="58"/>
                  <a:pt x="475" y="58"/>
                </a:cubicBezTo>
                <a:cubicBezTo>
                  <a:pt x="475" y="59"/>
                  <a:pt x="475" y="58"/>
                  <a:pt x="476" y="59"/>
                </a:cubicBezTo>
                <a:cubicBezTo>
                  <a:pt x="476" y="61"/>
                  <a:pt x="477" y="61"/>
                  <a:pt x="479" y="61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8" y="64"/>
                  <a:pt x="477" y="64"/>
                  <a:pt x="477" y="64"/>
                </a:cubicBezTo>
                <a:cubicBezTo>
                  <a:pt x="477" y="64"/>
                  <a:pt x="477" y="64"/>
                  <a:pt x="477" y="64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73" y="65"/>
                  <a:pt x="473" y="65"/>
                  <a:pt x="473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1" y="65"/>
                  <a:pt x="471" y="65"/>
                  <a:pt x="471" y="65"/>
                </a:cubicBezTo>
                <a:cubicBezTo>
                  <a:pt x="471" y="65"/>
                  <a:pt x="471" y="65"/>
                  <a:pt x="470" y="66"/>
                </a:cubicBezTo>
                <a:cubicBezTo>
                  <a:pt x="470" y="66"/>
                  <a:pt x="470" y="66"/>
                  <a:pt x="470" y="66"/>
                </a:cubicBezTo>
                <a:cubicBezTo>
                  <a:pt x="469" y="66"/>
                  <a:pt x="469" y="67"/>
                  <a:pt x="469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7" y="68"/>
                  <a:pt x="467" y="68"/>
                </a:cubicBezTo>
                <a:cubicBezTo>
                  <a:pt x="467" y="68"/>
                  <a:pt x="467" y="69"/>
                  <a:pt x="467" y="69"/>
                </a:cubicBezTo>
                <a:cubicBezTo>
                  <a:pt x="468" y="70"/>
                  <a:pt x="468" y="70"/>
                  <a:pt x="468" y="70"/>
                </a:cubicBezTo>
                <a:cubicBezTo>
                  <a:pt x="468" y="71"/>
                  <a:pt x="468" y="71"/>
                  <a:pt x="469" y="72"/>
                </a:cubicBezTo>
                <a:cubicBezTo>
                  <a:pt x="470" y="72"/>
                  <a:pt x="470" y="72"/>
                  <a:pt x="470" y="72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1" y="71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2"/>
                  <a:pt x="472" y="72"/>
                  <a:pt x="472" y="72"/>
                </a:cubicBezTo>
                <a:cubicBezTo>
                  <a:pt x="473" y="72"/>
                  <a:pt x="475" y="72"/>
                  <a:pt x="476" y="72"/>
                </a:cubicBezTo>
                <a:cubicBezTo>
                  <a:pt x="477" y="72"/>
                  <a:pt x="476" y="72"/>
                  <a:pt x="477" y="71"/>
                </a:cubicBezTo>
                <a:cubicBezTo>
                  <a:pt x="476" y="71"/>
                  <a:pt x="476" y="71"/>
                  <a:pt x="476" y="71"/>
                </a:cubicBezTo>
                <a:cubicBezTo>
                  <a:pt x="476" y="70"/>
                  <a:pt x="476" y="70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8" y="69"/>
                  <a:pt x="478" y="70"/>
                  <a:pt x="478" y="70"/>
                </a:cubicBezTo>
                <a:cubicBezTo>
                  <a:pt x="478" y="70"/>
                  <a:pt x="478" y="70"/>
                  <a:pt x="478" y="70"/>
                </a:cubicBezTo>
                <a:cubicBezTo>
                  <a:pt x="478" y="71"/>
                  <a:pt x="478" y="71"/>
                  <a:pt x="478" y="71"/>
                </a:cubicBezTo>
                <a:cubicBezTo>
                  <a:pt x="479" y="71"/>
                  <a:pt x="480" y="72"/>
                  <a:pt x="480" y="72"/>
                </a:cubicBezTo>
                <a:cubicBezTo>
                  <a:pt x="480" y="70"/>
                  <a:pt x="480" y="70"/>
                  <a:pt x="480" y="70"/>
                </a:cubicBezTo>
                <a:cubicBezTo>
                  <a:pt x="481" y="70"/>
                  <a:pt x="481" y="70"/>
                  <a:pt x="481" y="70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71"/>
                  <a:pt x="481" y="71"/>
                  <a:pt x="481" y="71"/>
                </a:cubicBezTo>
                <a:cubicBezTo>
                  <a:pt x="482" y="71"/>
                  <a:pt x="483" y="72"/>
                  <a:pt x="484" y="72"/>
                </a:cubicBezTo>
                <a:cubicBezTo>
                  <a:pt x="485" y="72"/>
                  <a:pt x="485" y="71"/>
                  <a:pt x="485" y="71"/>
                </a:cubicBezTo>
                <a:cubicBezTo>
                  <a:pt x="486" y="72"/>
                  <a:pt x="487" y="72"/>
                  <a:pt x="488" y="72"/>
                </a:cubicBezTo>
                <a:cubicBezTo>
                  <a:pt x="488" y="73"/>
                  <a:pt x="488" y="73"/>
                  <a:pt x="488" y="73"/>
                </a:cubicBezTo>
                <a:cubicBezTo>
                  <a:pt x="489" y="73"/>
                  <a:pt x="489" y="73"/>
                  <a:pt x="489" y="73"/>
                </a:cubicBezTo>
                <a:cubicBezTo>
                  <a:pt x="489" y="72"/>
                  <a:pt x="489" y="72"/>
                  <a:pt x="489" y="72"/>
                </a:cubicBezTo>
                <a:cubicBezTo>
                  <a:pt x="489" y="72"/>
                  <a:pt x="489" y="72"/>
                  <a:pt x="490" y="71"/>
                </a:cubicBezTo>
                <a:cubicBezTo>
                  <a:pt x="490" y="71"/>
                  <a:pt x="490" y="71"/>
                  <a:pt x="490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0"/>
                  <a:pt x="490" y="69"/>
                  <a:pt x="490" y="69"/>
                </a:cubicBezTo>
                <a:cubicBezTo>
                  <a:pt x="490" y="68"/>
                  <a:pt x="490" y="68"/>
                  <a:pt x="490" y="68"/>
                </a:cubicBezTo>
                <a:cubicBezTo>
                  <a:pt x="491" y="69"/>
                  <a:pt x="491" y="69"/>
                  <a:pt x="493" y="69"/>
                </a:cubicBezTo>
                <a:cubicBezTo>
                  <a:pt x="493" y="68"/>
                  <a:pt x="493" y="68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5" y="68"/>
                  <a:pt x="494" y="68"/>
                </a:cubicBezTo>
                <a:cubicBezTo>
                  <a:pt x="494" y="68"/>
                  <a:pt x="494" y="68"/>
                  <a:pt x="494" y="68"/>
                </a:cubicBezTo>
                <a:cubicBezTo>
                  <a:pt x="494" y="69"/>
                  <a:pt x="494" y="70"/>
                  <a:pt x="494" y="70"/>
                </a:cubicBezTo>
                <a:cubicBezTo>
                  <a:pt x="496" y="70"/>
                  <a:pt x="497" y="70"/>
                  <a:pt x="499" y="70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2" y="70"/>
                  <a:pt x="503" y="69"/>
                </a:cubicBezTo>
                <a:cubicBezTo>
                  <a:pt x="503" y="69"/>
                  <a:pt x="504" y="69"/>
                  <a:pt x="504" y="69"/>
                </a:cubicBezTo>
                <a:cubicBezTo>
                  <a:pt x="504" y="68"/>
                  <a:pt x="504" y="67"/>
                  <a:pt x="503" y="67"/>
                </a:cubicBezTo>
                <a:cubicBezTo>
                  <a:pt x="503" y="66"/>
                  <a:pt x="503" y="66"/>
                  <a:pt x="503" y="66"/>
                </a:cubicBezTo>
                <a:cubicBezTo>
                  <a:pt x="504" y="66"/>
                  <a:pt x="504" y="66"/>
                  <a:pt x="504" y="66"/>
                </a:cubicBezTo>
                <a:cubicBezTo>
                  <a:pt x="504" y="66"/>
                  <a:pt x="504" y="67"/>
                  <a:pt x="504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7"/>
                  <a:pt x="504" y="68"/>
                  <a:pt x="505" y="68"/>
                </a:cubicBezTo>
                <a:cubicBezTo>
                  <a:pt x="505" y="68"/>
                  <a:pt x="506" y="69"/>
                  <a:pt x="506" y="69"/>
                </a:cubicBezTo>
                <a:cubicBezTo>
                  <a:pt x="507" y="69"/>
                  <a:pt x="507" y="69"/>
                  <a:pt x="508" y="68"/>
                </a:cubicBezTo>
                <a:cubicBezTo>
                  <a:pt x="509" y="69"/>
                  <a:pt x="509" y="69"/>
                  <a:pt x="509" y="69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2"/>
                  <a:pt x="509" y="73"/>
                  <a:pt x="509" y="74"/>
                </a:cubicBezTo>
                <a:cubicBezTo>
                  <a:pt x="511" y="73"/>
                  <a:pt x="511" y="73"/>
                  <a:pt x="512" y="74"/>
                </a:cubicBezTo>
                <a:cubicBezTo>
                  <a:pt x="512" y="73"/>
                  <a:pt x="513" y="72"/>
                  <a:pt x="513" y="72"/>
                </a:cubicBezTo>
                <a:cubicBezTo>
                  <a:pt x="513" y="72"/>
                  <a:pt x="514" y="72"/>
                  <a:pt x="514" y="71"/>
                </a:cubicBezTo>
                <a:cubicBezTo>
                  <a:pt x="514" y="71"/>
                  <a:pt x="515" y="71"/>
                  <a:pt x="515" y="70"/>
                </a:cubicBezTo>
                <a:cubicBezTo>
                  <a:pt x="516" y="70"/>
                  <a:pt x="516" y="70"/>
                  <a:pt x="516" y="70"/>
                </a:cubicBezTo>
                <a:cubicBezTo>
                  <a:pt x="516" y="70"/>
                  <a:pt x="516" y="69"/>
                  <a:pt x="517" y="69"/>
                </a:cubicBezTo>
                <a:cubicBezTo>
                  <a:pt x="517" y="70"/>
                  <a:pt x="517" y="70"/>
                  <a:pt x="517" y="70"/>
                </a:cubicBezTo>
                <a:cubicBezTo>
                  <a:pt x="519" y="70"/>
                  <a:pt x="519" y="70"/>
                  <a:pt x="520" y="70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1" y="69"/>
                  <a:pt x="521" y="69"/>
                </a:cubicBezTo>
                <a:cubicBezTo>
                  <a:pt x="521" y="69"/>
                  <a:pt x="521" y="69"/>
                  <a:pt x="521" y="69"/>
                </a:cubicBezTo>
                <a:cubicBezTo>
                  <a:pt x="521" y="68"/>
                  <a:pt x="521" y="68"/>
                  <a:pt x="521" y="68"/>
                </a:cubicBezTo>
                <a:cubicBezTo>
                  <a:pt x="523" y="67"/>
                  <a:pt x="522" y="68"/>
                  <a:pt x="523" y="67"/>
                </a:cubicBezTo>
                <a:cubicBezTo>
                  <a:pt x="524" y="67"/>
                  <a:pt x="523" y="67"/>
                  <a:pt x="524" y="67"/>
                </a:cubicBezTo>
                <a:cubicBezTo>
                  <a:pt x="523" y="66"/>
                  <a:pt x="523" y="66"/>
                  <a:pt x="522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0" y="66"/>
                  <a:pt x="520" y="66"/>
                  <a:pt x="520" y="66"/>
                </a:cubicBezTo>
                <a:cubicBezTo>
                  <a:pt x="520" y="66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8" y="64"/>
                  <a:pt x="518" y="64"/>
                  <a:pt x="518" y="63"/>
                </a:cubicBezTo>
                <a:cubicBezTo>
                  <a:pt x="517" y="63"/>
                  <a:pt x="514" y="63"/>
                  <a:pt x="513" y="63"/>
                </a:cubicBezTo>
                <a:cubicBezTo>
                  <a:pt x="514" y="62"/>
                  <a:pt x="515" y="62"/>
                  <a:pt x="517" y="62"/>
                </a:cubicBezTo>
                <a:cubicBezTo>
                  <a:pt x="517" y="61"/>
                  <a:pt x="517" y="61"/>
                  <a:pt x="517" y="61"/>
                </a:cubicBezTo>
                <a:cubicBezTo>
                  <a:pt x="517" y="62"/>
                  <a:pt x="518" y="62"/>
                  <a:pt x="519" y="62"/>
                </a:cubicBezTo>
                <a:cubicBezTo>
                  <a:pt x="519" y="61"/>
                  <a:pt x="519" y="61"/>
                  <a:pt x="519" y="61"/>
                </a:cubicBezTo>
                <a:cubicBezTo>
                  <a:pt x="520" y="61"/>
                  <a:pt x="522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58"/>
                  <a:pt x="523" y="58"/>
                  <a:pt x="523" y="58"/>
                </a:cubicBezTo>
                <a:cubicBezTo>
                  <a:pt x="522" y="58"/>
                  <a:pt x="522" y="58"/>
                  <a:pt x="522" y="58"/>
                </a:cubicBezTo>
                <a:cubicBezTo>
                  <a:pt x="522" y="57"/>
                  <a:pt x="522" y="57"/>
                  <a:pt x="522" y="57"/>
                </a:cubicBezTo>
                <a:cubicBezTo>
                  <a:pt x="523" y="57"/>
                  <a:pt x="523" y="57"/>
                  <a:pt x="523" y="57"/>
                </a:cubicBezTo>
                <a:cubicBezTo>
                  <a:pt x="524" y="56"/>
                  <a:pt x="529" y="59"/>
                  <a:pt x="530" y="57"/>
                </a:cubicBezTo>
                <a:cubicBezTo>
                  <a:pt x="533" y="57"/>
                  <a:pt x="533" y="57"/>
                  <a:pt x="534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2" y="54"/>
                  <a:pt x="533" y="54"/>
                  <a:pt x="534" y="54"/>
                </a:cubicBezTo>
                <a:cubicBezTo>
                  <a:pt x="534" y="54"/>
                  <a:pt x="534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6" y="53"/>
                  <a:pt x="536" y="53"/>
                  <a:pt x="535" y="53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1"/>
                  <a:pt x="540" y="51"/>
                  <a:pt x="541" y="51"/>
                </a:cubicBezTo>
                <a:cubicBezTo>
                  <a:pt x="541" y="50"/>
                  <a:pt x="540" y="50"/>
                  <a:pt x="540" y="49"/>
                </a:cubicBezTo>
                <a:cubicBezTo>
                  <a:pt x="539" y="49"/>
                  <a:pt x="538" y="49"/>
                  <a:pt x="537" y="49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3" y="47"/>
                  <a:pt x="533" y="47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8"/>
                  <a:pt x="529" y="48"/>
                  <a:pt x="529" y="48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50"/>
                  <a:pt x="525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49"/>
                </a:cubicBezTo>
                <a:cubicBezTo>
                  <a:pt x="525" y="49"/>
                  <a:pt x="525" y="49"/>
                  <a:pt x="525" y="48"/>
                </a:cubicBezTo>
                <a:cubicBezTo>
                  <a:pt x="526" y="48"/>
                  <a:pt x="526" y="48"/>
                  <a:pt x="526" y="47"/>
                </a:cubicBezTo>
                <a:cubicBezTo>
                  <a:pt x="525" y="47"/>
                  <a:pt x="523" y="46"/>
                  <a:pt x="521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2" y="46"/>
                  <a:pt x="523" y="45"/>
                  <a:pt x="524" y="46"/>
                </a:cubicBezTo>
                <a:cubicBezTo>
                  <a:pt x="524" y="46"/>
                  <a:pt x="524" y="46"/>
                  <a:pt x="524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7"/>
                  <a:pt x="527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9" y="47"/>
                  <a:pt x="530" y="46"/>
                  <a:pt x="531" y="46"/>
                </a:cubicBezTo>
                <a:cubicBezTo>
                  <a:pt x="531" y="46"/>
                  <a:pt x="531" y="46"/>
                  <a:pt x="531" y="4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2" y="47"/>
                  <a:pt x="533" y="46"/>
                  <a:pt x="534" y="46"/>
                </a:cubicBezTo>
                <a:cubicBezTo>
                  <a:pt x="534" y="46"/>
                  <a:pt x="534" y="46"/>
                  <a:pt x="533" y="45"/>
                </a:cubicBezTo>
                <a:cubicBezTo>
                  <a:pt x="531" y="45"/>
                  <a:pt x="530" y="44"/>
                  <a:pt x="528" y="44"/>
                </a:cubicBezTo>
                <a:cubicBezTo>
                  <a:pt x="528" y="44"/>
                  <a:pt x="528" y="44"/>
                  <a:pt x="528" y="44"/>
                </a:cubicBezTo>
                <a:cubicBezTo>
                  <a:pt x="529" y="44"/>
                  <a:pt x="531" y="44"/>
                  <a:pt x="532" y="44"/>
                </a:cubicBezTo>
                <a:cubicBezTo>
                  <a:pt x="532" y="44"/>
                  <a:pt x="532" y="44"/>
                  <a:pt x="532" y="44"/>
                </a:cubicBezTo>
                <a:cubicBezTo>
                  <a:pt x="534" y="44"/>
                  <a:pt x="534" y="44"/>
                  <a:pt x="534" y="44"/>
                </a:cubicBezTo>
                <a:cubicBezTo>
                  <a:pt x="534" y="45"/>
                  <a:pt x="534" y="45"/>
                  <a:pt x="534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6" y="45"/>
                  <a:pt x="536" y="45"/>
                </a:cubicBezTo>
                <a:cubicBezTo>
                  <a:pt x="536" y="44"/>
                  <a:pt x="537" y="44"/>
                  <a:pt x="537" y="44"/>
                </a:cubicBezTo>
                <a:cubicBezTo>
                  <a:pt x="534" y="43"/>
                  <a:pt x="531" y="42"/>
                  <a:pt x="528" y="43"/>
                </a:cubicBezTo>
                <a:cubicBezTo>
                  <a:pt x="528" y="42"/>
                  <a:pt x="528" y="42"/>
                  <a:pt x="528" y="42"/>
                </a:cubicBezTo>
                <a:cubicBezTo>
                  <a:pt x="528" y="41"/>
                  <a:pt x="528" y="41"/>
                  <a:pt x="528" y="41"/>
                </a:cubicBezTo>
                <a:cubicBezTo>
                  <a:pt x="529" y="41"/>
                  <a:pt x="530" y="42"/>
                  <a:pt x="531" y="42"/>
                </a:cubicBezTo>
                <a:cubicBezTo>
                  <a:pt x="531" y="42"/>
                  <a:pt x="531" y="41"/>
                  <a:pt x="532" y="41"/>
                </a:cubicBezTo>
                <a:cubicBezTo>
                  <a:pt x="532" y="41"/>
                  <a:pt x="532" y="41"/>
                  <a:pt x="532" y="41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1"/>
                  <a:pt x="532" y="41"/>
                  <a:pt x="533" y="41"/>
                </a:cubicBezTo>
                <a:cubicBezTo>
                  <a:pt x="533" y="40"/>
                  <a:pt x="533" y="40"/>
                  <a:pt x="533" y="40"/>
                </a:cubicBezTo>
                <a:cubicBezTo>
                  <a:pt x="534" y="42"/>
                  <a:pt x="534" y="42"/>
                  <a:pt x="535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9" y="42"/>
                  <a:pt x="539" y="43"/>
                  <a:pt x="541" y="43"/>
                </a:cubicBezTo>
                <a:cubicBezTo>
                  <a:pt x="541" y="42"/>
                  <a:pt x="542" y="42"/>
                  <a:pt x="542" y="41"/>
                </a:cubicBezTo>
                <a:cubicBezTo>
                  <a:pt x="542" y="41"/>
                  <a:pt x="543" y="42"/>
                  <a:pt x="543" y="42"/>
                </a:cubicBezTo>
                <a:cubicBezTo>
                  <a:pt x="546" y="42"/>
                  <a:pt x="546" y="42"/>
                  <a:pt x="546" y="42"/>
                </a:cubicBezTo>
                <a:cubicBezTo>
                  <a:pt x="546" y="43"/>
                  <a:pt x="546" y="43"/>
                  <a:pt x="546" y="43"/>
                </a:cubicBezTo>
                <a:cubicBezTo>
                  <a:pt x="546" y="42"/>
                  <a:pt x="546" y="42"/>
                  <a:pt x="547" y="42"/>
                </a:cubicBezTo>
                <a:cubicBezTo>
                  <a:pt x="547" y="42"/>
                  <a:pt x="547" y="42"/>
                  <a:pt x="547" y="42"/>
                </a:cubicBezTo>
                <a:cubicBezTo>
                  <a:pt x="548" y="42"/>
                  <a:pt x="548" y="42"/>
                  <a:pt x="548" y="42"/>
                </a:cubicBezTo>
                <a:cubicBezTo>
                  <a:pt x="549" y="42"/>
                  <a:pt x="549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0"/>
                  <a:pt x="550" y="40"/>
                  <a:pt x="549" y="40"/>
                </a:cubicBezTo>
                <a:cubicBezTo>
                  <a:pt x="549" y="39"/>
                  <a:pt x="549" y="39"/>
                  <a:pt x="549" y="39"/>
                </a:cubicBezTo>
                <a:cubicBezTo>
                  <a:pt x="550" y="39"/>
                  <a:pt x="551" y="40"/>
                  <a:pt x="552" y="40"/>
                </a:cubicBezTo>
                <a:cubicBezTo>
                  <a:pt x="552" y="39"/>
                  <a:pt x="552" y="39"/>
                  <a:pt x="553" y="38"/>
                </a:cubicBezTo>
                <a:cubicBezTo>
                  <a:pt x="554" y="38"/>
                  <a:pt x="555" y="38"/>
                  <a:pt x="556" y="38"/>
                </a:cubicBezTo>
                <a:cubicBezTo>
                  <a:pt x="556" y="37"/>
                  <a:pt x="556" y="38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5" y="37"/>
                  <a:pt x="554" y="37"/>
                  <a:pt x="553" y="37"/>
                </a:cubicBezTo>
                <a:cubicBezTo>
                  <a:pt x="553" y="36"/>
                  <a:pt x="553" y="36"/>
                  <a:pt x="553" y="36"/>
                </a:cubicBezTo>
                <a:cubicBezTo>
                  <a:pt x="554" y="36"/>
                  <a:pt x="554" y="36"/>
                  <a:pt x="554" y="36"/>
                </a:cubicBezTo>
                <a:cubicBezTo>
                  <a:pt x="554" y="36"/>
                  <a:pt x="554" y="36"/>
                  <a:pt x="555" y="35"/>
                </a:cubicBezTo>
                <a:cubicBezTo>
                  <a:pt x="555" y="35"/>
                  <a:pt x="555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8" y="36"/>
                  <a:pt x="558" y="36"/>
                  <a:pt x="558" y="36"/>
                </a:cubicBezTo>
                <a:cubicBezTo>
                  <a:pt x="558" y="37"/>
                  <a:pt x="558" y="37"/>
                  <a:pt x="558" y="37"/>
                </a:cubicBezTo>
                <a:cubicBezTo>
                  <a:pt x="559" y="37"/>
                  <a:pt x="560" y="36"/>
                  <a:pt x="560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2" y="35"/>
                  <a:pt x="562" y="35"/>
                  <a:pt x="562" y="35"/>
                </a:cubicBezTo>
                <a:cubicBezTo>
                  <a:pt x="562" y="34"/>
                  <a:pt x="561" y="34"/>
                  <a:pt x="561" y="33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2" y="33"/>
                  <a:pt x="562" y="33"/>
                  <a:pt x="563" y="32"/>
                </a:cubicBezTo>
                <a:cubicBezTo>
                  <a:pt x="563" y="33"/>
                  <a:pt x="563" y="32"/>
                  <a:pt x="563" y="33"/>
                </a:cubicBezTo>
                <a:cubicBezTo>
                  <a:pt x="563" y="34"/>
                  <a:pt x="563" y="34"/>
                  <a:pt x="563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5" y="34"/>
                  <a:pt x="565" y="34"/>
                  <a:pt x="565" y="34"/>
                </a:cubicBezTo>
                <a:cubicBezTo>
                  <a:pt x="565" y="33"/>
                  <a:pt x="565" y="34"/>
                  <a:pt x="566" y="34"/>
                </a:cubicBezTo>
                <a:cubicBezTo>
                  <a:pt x="566" y="32"/>
                  <a:pt x="567" y="32"/>
                  <a:pt x="569" y="32"/>
                </a:cubicBezTo>
                <a:cubicBezTo>
                  <a:pt x="569" y="31"/>
                  <a:pt x="569" y="31"/>
                  <a:pt x="569" y="31"/>
                </a:cubicBezTo>
                <a:cubicBezTo>
                  <a:pt x="570" y="31"/>
                  <a:pt x="570" y="31"/>
                  <a:pt x="570" y="31"/>
                </a:cubicBezTo>
                <a:cubicBezTo>
                  <a:pt x="570" y="31"/>
                  <a:pt x="570" y="31"/>
                  <a:pt x="571" y="30"/>
                </a:cubicBezTo>
                <a:cubicBezTo>
                  <a:pt x="571" y="30"/>
                  <a:pt x="572" y="29"/>
                  <a:pt x="573" y="29"/>
                </a:cubicBezTo>
                <a:cubicBezTo>
                  <a:pt x="574" y="28"/>
                  <a:pt x="573" y="29"/>
                  <a:pt x="574" y="28"/>
                </a:cubicBezTo>
                <a:cubicBezTo>
                  <a:pt x="575" y="28"/>
                  <a:pt x="578" y="29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4" y="27"/>
                  <a:pt x="585" y="27"/>
                </a:cubicBezTo>
                <a:cubicBezTo>
                  <a:pt x="587" y="26"/>
                  <a:pt x="589" y="25"/>
                  <a:pt x="591" y="24"/>
                </a:cubicBezTo>
                <a:cubicBezTo>
                  <a:pt x="591" y="23"/>
                  <a:pt x="591" y="23"/>
                  <a:pt x="591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88" y="23"/>
                  <a:pt x="586" y="24"/>
                  <a:pt x="584" y="24"/>
                </a:cubicBezTo>
                <a:cubicBezTo>
                  <a:pt x="584" y="25"/>
                  <a:pt x="584" y="25"/>
                  <a:pt x="584" y="25"/>
                </a:cubicBezTo>
                <a:cubicBezTo>
                  <a:pt x="582" y="25"/>
                  <a:pt x="581" y="24"/>
                  <a:pt x="580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4"/>
                  <a:pt x="580" y="24"/>
                </a:cubicBezTo>
                <a:cubicBezTo>
                  <a:pt x="580" y="24"/>
                  <a:pt x="580" y="24"/>
                  <a:pt x="580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3" y="23"/>
                  <a:pt x="584" y="24"/>
                  <a:pt x="585" y="23"/>
                </a:cubicBezTo>
                <a:cubicBezTo>
                  <a:pt x="585" y="23"/>
                  <a:pt x="585" y="23"/>
                  <a:pt x="585" y="23"/>
                </a:cubicBezTo>
                <a:cubicBezTo>
                  <a:pt x="585" y="22"/>
                  <a:pt x="585" y="23"/>
                  <a:pt x="585" y="22"/>
                </a:cubicBezTo>
                <a:cubicBezTo>
                  <a:pt x="585" y="22"/>
                  <a:pt x="585" y="22"/>
                  <a:pt x="585" y="22"/>
                </a:cubicBezTo>
                <a:cubicBezTo>
                  <a:pt x="585" y="22"/>
                  <a:pt x="586" y="22"/>
                  <a:pt x="587" y="22"/>
                </a:cubicBezTo>
                <a:cubicBezTo>
                  <a:pt x="587" y="23"/>
                  <a:pt x="587" y="23"/>
                  <a:pt x="587" y="23"/>
                </a:cubicBezTo>
                <a:cubicBezTo>
                  <a:pt x="587" y="23"/>
                  <a:pt x="588" y="22"/>
                  <a:pt x="588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91" y="22"/>
                  <a:pt x="591" y="22"/>
                  <a:pt x="591" y="22"/>
                </a:cubicBezTo>
                <a:cubicBezTo>
                  <a:pt x="591" y="21"/>
                  <a:pt x="592" y="21"/>
                  <a:pt x="592" y="20"/>
                </a:cubicBezTo>
                <a:cubicBezTo>
                  <a:pt x="595" y="20"/>
                  <a:pt x="595" y="20"/>
                  <a:pt x="595" y="20"/>
                </a:cubicBezTo>
                <a:cubicBezTo>
                  <a:pt x="595" y="19"/>
                  <a:pt x="595" y="19"/>
                  <a:pt x="595" y="19"/>
                </a:cubicBezTo>
                <a:cubicBezTo>
                  <a:pt x="596" y="19"/>
                  <a:pt x="597" y="19"/>
                  <a:pt x="597" y="19"/>
                </a:cubicBezTo>
                <a:cubicBezTo>
                  <a:pt x="598" y="18"/>
                  <a:pt x="598" y="18"/>
                  <a:pt x="599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2" y="17"/>
                  <a:pt x="603" y="17"/>
                </a:cubicBezTo>
                <a:cubicBezTo>
                  <a:pt x="603" y="16"/>
                  <a:pt x="603" y="16"/>
                  <a:pt x="604" y="15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603" y="14"/>
                  <a:pt x="603" y="14"/>
                  <a:pt x="603" y="14"/>
                </a:cubicBezTo>
                <a:cubicBezTo>
                  <a:pt x="602" y="13"/>
                  <a:pt x="601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6" y="13"/>
                  <a:pt x="596" y="13"/>
                  <a:pt x="595" y="13"/>
                </a:cubicBezTo>
                <a:cubicBezTo>
                  <a:pt x="595" y="13"/>
                  <a:pt x="595" y="12"/>
                  <a:pt x="595" y="12"/>
                </a:cubicBezTo>
                <a:cubicBezTo>
                  <a:pt x="594" y="11"/>
                  <a:pt x="593" y="11"/>
                  <a:pt x="592" y="11"/>
                </a:cubicBezTo>
                <a:cubicBezTo>
                  <a:pt x="592" y="11"/>
                  <a:pt x="592" y="11"/>
                  <a:pt x="592" y="11"/>
                </a:cubicBezTo>
                <a:cubicBezTo>
                  <a:pt x="592" y="10"/>
                  <a:pt x="591" y="10"/>
                  <a:pt x="590" y="10"/>
                </a:cubicBezTo>
                <a:cubicBezTo>
                  <a:pt x="590" y="10"/>
                  <a:pt x="590" y="10"/>
                  <a:pt x="590" y="10"/>
                </a:cubicBezTo>
                <a:cubicBezTo>
                  <a:pt x="588" y="10"/>
                  <a:pt x="588" y="10"/>
                  <a:pt x="588" y="10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3" y="9"/>
                  <a:pt x="583" y="9"/>
                  <a:pt x="583" y="9"/>
                </a:cubicBezTo>
                <a:cubicBezTo>
                  <a:pt x="583" y="8"/>
                  <a:pt x="583" y="8"/>
                  <a:pt x="583" y="8"/>
                </a:cubicBezTo>
                <a:cubicBezTo>
                  <a:pt x="582" y="8"/>
                  <a:pt x="582" y="8"/>
                  <a:pt x="581" y="8"/>
                </a:cubicBezTo>
                <a:cubicBezTo>
                  <a:pt x="581" y="9"/>
                  <a:pt x="581" y="9"/>
                  <a:pt x="581" y="9"/>
                </a:cubicBezTo>
                <a:cubicBezTo>
                  <a:pt x="580" y="9"/>
                  <a:pt x="580" y="9"/>
                  <a:pt x="579" y="8"/>
                </a:cubicBezTo>
                <a:cubicBezTo>
                  <a:pt x="578" y="9"/>
                  <a:pt x="577" y="11"/>
                  <a:pt x="576" y="12"/>
                </a:cubicBezTo>
                <a:cubicBezTo>
                  <a:pt x="575" y="12"/>
                  <a:pt x="575" y="12"/>
                  <a:pt x="574" y="12"/>
                </a:cubicBezTo>
                <a:cubicBezTo>
                  <a:pt x="574" y="12"/>
                  <a:pt x="574" y="12"/>
                  <a:pt x="574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3" y="13"/>
                  <a:pt x="572" y="13"/>
                  <a:pt x="572" y="13"/>
                </a:cubicBezTo>
                <a:cubicBezTo>
                  <a:pt x="572" y="13"/>
                  <a:pt x="572" y="13"/>
                  <a:pt x="572" y="14"/>
                </a:cubicBezTo>
                <a:cubicBezTo>
                  <a:pt x="571" y="14"/>
                  <a:pt x="571" y="13"/>
                  <a:pt x="570" y="13"/>
                </a:cubicBezTo>
                <a:cubicBezTo>
                  <a:pt x="570" y="14"/>
                  <a:pt x="570" y="14"/>
                  <a:pt x="570" y="14"/>
                </a:cubicBezTo>
                <a:cubicBezTo>
                  <a:pt x="570" y="14"/>
                  <a:pt x="569" y="14"/>
                  <a:pt x="569" y="14"/>
                </a:cubicBezTo>
                <a:cubicBezTo>
                  <a:pt x="569" y="14"/>
                  <a:pt x="569" y="14"/>
                  <a:pt x="569" y="14"/>
                </a:cubicBezTo>
                <a:cubicBezTo>
                  <a:pt x="567" y="14"/>
                  <a:pt x="567" y="14"/>
                  <a:pt x="567" y="14"/>
                </a:cubicBezTo>
                <a:cubicBezTo>
                  <a:pt x="566" y="14"/>
                  <a:pt x="566" y="15"/>
                  <a:pt x="565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6"/>
                  <a:pt x="565" y="15"/>
                  <a:pt x="565" y="15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4"/>
                  <a:pt x="567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71" y="13"/>
                  <a:pt x="571" y="13"/>
                  <a:pt x="571" y="13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5" y="10"/>
                  <a:pt x="575" y="10"/>
                  <a:pt x="576" y="8"/>
                </a:cubicBezTo>
                <a:cubicBezTo>
                  <a:pt x="575" y="8"/>
                  <a:pt x="574" y="8"/>
                  <a:pt x="573" y="8"/>
                </a:cubicBezTo>
                <a:cubicBezTo>
                  <a:pt x="573" y="8"/>
                  <a:pt x="573" y="7"/>
                  <a:pt x="573" y="7"/>
                </a:cubicBezTo>
                <a:cubicBezTo>
                  <a:pt x="572" y="7"/>
                  <a:pt x="571" y="7"/>
                  <a:pt x="570" y="7"/>
                </a:cubicBezTo>
                <a:cubicBezTo>
                  <a:pt x="570" y="8"/>
                  <a:pt x="570" y="8"/>
                  <a:pt x="570" y="8"/>
                </a:cubicBezTo>
                <a:cubicBezTo>
                  <a:pt x="569" y="8"/>
                  <a:pt x="566" y="8"/>
                  <a:pt x="565" y="8"/>
                </a:cubicBezTo>
                <a:cubicBezTo>
                  <a:pt x="565" y="8"/>
                  <a:pt x="565" y="8"/>
                  <a:pt x="565" y="8"/>
                </a:cubicBezTo>
                <a:cubicBezTo>
                  <a:pt x="564" y="8"/>
                  <a:pt x="563" y="8"/>
                  <a:pt x="562" y="8"/>
                </a:cubicBezTo>
                <a:cubicBezTo>
                  <a:pt x="562" y="8"/>
                  <a:pt x="562" y="7"/>
                  <a:pt x="561" y="7"/>
                </a:cubicBezTo>
                <a:cubicBezTo>
                  <a:pt x="561" y="7"/>
                  <a:pt x="561" y="8"/>
                  <a:pt x="560" y="7"/>
                </a:cubicBezTo>
                <a:cubicBezTo>
                  <a:pt x="559" y="7"/>
                  <a:pt x="556" y="7"/>
                  <a:pt x="556" y="7"/>
                </a:cubicBezTo>
                <a:cubicBezTo>
                  <a:pt x="555" y="7"/>
                  <a:pt x="554" y="8"/>
                  <a:pt x="553" y="8"/>
                </a:cubicBezTo>
                <a:cubicBezTo>
                  <a:pt x="553" y="10"/>
                  <a:pt x="553" y="10"/>
                  <a:pt x="553" y="10"/>
                </a:cubicBezTo>
                <a:cubicBezTo>
                  <a:pt x="552" y="10"/>
                  <a:pt x="552" y="10"/>
                  <a:pt x="552" y="10"/>
                </a:cubicBezTo>
                <a:cubicBezTo>
                  <a:pt x="552" y="9"/>
                  <a:pt x="552" y="9"/>
                  <a:pt x="552" y="9"/>
                </a:cubicBezTo>
                <a:cubicBezTo>
                  <a:pt x="550" y="10"/>
                  <a:pt x="548" y="10"/>
                  <a:pt x="546" y="11"/>
                </a:cubicBezTo>
                <a:cubicBezTo>
                  <a:pt x="546" y="12"/>
                  <a:pt x="546" y="12"/>
                  <a:pt x="546" y="13"/>
                </a:cubicBezTo>
                <a:cubicBezTo>
                  <a:pt x="546" y="13"/>
                  <a:pt x="546" y="13"/>
                  <a:pt x="546" y="13"/>
                </a:cubicBezTo>
                <a:cubicBezTo>
                  <a:pt x="545" y="13"/>
                  <a:pt x="545" y="12"/>
                  <a:pt x="544" y="12"/>
                </a:cubicBezTo>
                <a:cubicBezTo>
                  <a:pt x="543" y="12"/>
                  <a:pt x="543" y="12"/>
                  <a:pt x="543" y="12"/>
                </a:cubicBezTo>
                <a:cubicBezTo>
                  <a:pt x="543" y="11"/>
                  <a:pt x="543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0"/>
                  <a:pt x="542" y="10"/>
                  <a:pt x="542" y="10"/>
                </a:cubicBezTo>
                <a:cubicBezTo>
                  <a:pt x="540" y="10"/>
                  <a:pt x="539" y="10"/>
                  <a:pt x="537" y="11"/>
                </a:cubicBezTo>
                <a:cubicBezTo>
                  <a:pt x="534" y="11"/>
                  <a:pt x="528" y="10"/>
                  <a:pt x="526" y="11"/>
                </a:cubicBezTo>
                <a:cubicBezTo>
                  <a:pt x="525" y="11"/>
                  <a:pt x="526" y="11"/>
                  <a:pt x="525" y="12"/>
                </a:cubicBezTo>
                <a:cubicBezTo>
                  <a:pt x="527" y="13"/>
                  <a:pt x="526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30" y="15"/>
                  <a:pt x="530" y="15"/>
                  <a:pt x="532" y="16"/>
                </a:cubicBezTo>
                <a:cubicBezTo>
                  <a:pt x="531" y="16"/>
                  <a:pt x="531" y="16"/>
                  <a:pt x="531" y="17"/>
                </a:cubicBezTo>
                <a:cubicBezTo>
                  <a:pt x="531" y="17"/>
                  <a:pt x="531" y="17"/>
                  <a:pt x="531" y="17"/>
                </a:cubicBezTo>
                <a:cubicBezTo>
                  <a:pt x="530" y="17"/>
                  <a:pt x="530" y="17"/>
                  <a:pt x="530" y="17"/>
                </a:cubicBezTo>
                <a:cubicBezTo>
                  <a:pt x="530" y="16"/>
                  <a:pt x="530" y="16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29" y="15"/>
                  <a:pt x="527" y="15"/>
                  <a:pt x="526" y="14"/>
                </a:cubicBezTo>
                <a:cubicBezTo>
                  <a:pt x="526" y="14"/>
                  <a:pt x="526" y="14"/>
                  <a:pt x="526" y="13"/>
                </a:cubicBezTo>
                <a:cubicBezTo>
                  <a:pt x="525" y="13"/>
                  <a:pt x="525" y="13"/>
                  <a:pt x="525" y="13"/>
                </a:cubicBezTo>
                <a:cubicBezTo>
                  <a:pt x="523" y="13"/>
                  <a:pt x="523" y="13"/>
                  <a:pt x="523" y="14"/>
                </a:cubicBezTo>
                <a:cubicBezTo>
                  <a:pt x="520" y="14"/>
                  <a:pt x="520" y="14"/>
                  <a:pt x="520" y="14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2"/>
                  <a:pt x="519" y="12"/>
                  <a:pt x="519" y="12"/>
                </a:cubicBezTo>
                <a:cubicBezTo>
                  <a:pt x="518" y="12"/>
                  <a:pt x="518" y="12"/>
                  <a:pt x="518" y="12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7" y="15"/>
                  <a:pt x="516" y="16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5"/>
                  <a:pt x="514" y="15"/>
                  <a:pt x="514" y="14"/>
                </a:cubicBezTo>
                <a:cubicBezTo>
                  <a:pt x="513" y="14"/>
                  <a:pt x="513" y="14"/>
                  <a:pt x="512" y="15"/>
                </a:cubicBezTo>
                <a:cubicBezTo>
                  <a:pt x="512" y="16"/>
                  <a:pt x="512" y="16"/>
                  <a:pt x="513" y="16"/>
                </a:cubicBezTo>
                <a:cubicBezTo>
                  <a:pt x="513" y="17"/>
                  <a:pt x="513" y="17"/>
                  <a:pt x="513" y="17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7" y="17"/>
                  <a:pt x="517" y="17"/>
                  <a:pt x="517" y="17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9"/>
                  <a:pt x="517" y="19"/>
                  <a:pt x="517" y="19"/>
                </a:cubicBezTo>
                <a:cubicBezTo>
                  <a:pt x="517" y="19"/>
                  <a:pt x="517" y="19"/>
                  <a:pt x="516" y="19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5" y="18"/>
                  <a:pt x="513" y="17"/>
                  <a:pt x="512" y="17"/>
                </a:cubicBezTo>
                <a:cubicBezTo>
                  <a:pt x="512" y="16"/>
                  <a:pt x="512" y="16"/>
                  <a:pt x="512" y="16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7" y="15"/>
                  <a:pt x="507" y="15"/>
                  <a:pt x="507" y="14"/>
                </a:cubicBezTo>
                <a:cubicBezTo>
                  <a:pt x="506" y="14"/>
                  <a:pt x="505" y="14"/>
                  <a:pt x="504" y="14"/>
                </a:cubicBezTo>
                <a:cubicBezTo>
                  <a:pt x="504" y="15"/>
                  <a:pt x="505" y="15"/>
                  <a:pt x="505" y="16"/>
                </a:cubicBezTo>
                <a:cubicBezTo>
                  <a:pt x="504" y="16"/>
                  <a:pt x="504" y="16"/>
                  <a:pt x="504" y="16"/>
                </a:cubicBezTo>
                <a:cubicBezTo>
                  <a:pt x="504" y="18"/>
                  <a:pt x="505" y="19"/>
                  <a:pt x="506" y="19"/>
                </a:cubicBezTo>
                <a:cubicBezTo>
                  <a:pt x="506" y="21"/>
                  <a:pt x="506" y="21"/>
                  <a:pt x="506" y="21"/>
                </a:cubicBezTo>
                <a:cubicBezTo>
                  <a:pt x="505" y="20"/>
                  <a:pt x="504" y="19"/>
                  <a:pt x="503" y="18"/>
                </a:cubicBezTo>
                <a:cubicBezTo>
                  <a:pt x="503" y="18"/>
                  <a:pt x="503" y="18"/>
                  <a:pt x="503" y="18"/>
                </a:cubicBezTo>
                <a:cubicBezTo>
                  <a:pt x="503" y="20"/>
                  <a:pt x="503" y="20"/>
                  <a:pt x="503" y="20"/>
                </a:cubicBezTo>
                <a:cubicBezTo>
                  <a:pt x="501" y="19"/>
                  <a:pt x="501" y="18"/>
                  <a:pt x="500" y="17"/>
                </a:cubicBezTo>
                <a:cubicBezTo>
                  <a:pt x="500" y="17"/>
                  <a:pt x="500" y="17"/>
                  <a:pt x="500" y="17"/>
                </a:cubicBezTo>
                <a:cubicBezTo>
                  <a:pt x="499" y="17"/>
                  <a:pt x="499" y="17"/>
                  <a:pt x="499" y="17"/>
                </a:cubicBezTo>
                <a:cubicBezTo>
                  <a:pt x="499" y="16"/>
                  <a:pt x="499" y="16"/>
                  <a:pt x="499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5" y="15"/>
                  <a:pt x="494" y="15"/>
                  <a:pt x="492" y="15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2" y="15"/>
                  <a:pt x="491" y="14"/>
                  <a:pt x="490" y="14"/>
                </a:cubicBezTo>
                <a:cubicBezTo>
                  <a:pt x="490" y="13"/>
                  <a:pt x="490" y="14"/>
                  <a:pt x="489" y="13"/>
                </a:cubicBezTo>
                <a:cubicBezTo>
                  <a:pt x="485" y="13"/>
                  <a:pt x="485" y="13"/>
                  <a:pt x="485" y="13"/>
                </a:cubicBezTo>
                <a:cubicBezTo>
                  <a:pt x="485" y="14"/>
                  <a:pt x="486" y="14"/>
                  <a:pt x="486" y="15"/>
                </a:cubicBezTo>
                <a:cubicBezTo>
                  <a:pt x="486" y="15"/>
                  <a:pt x="486" y="15"/>
                  <a:pt x="486" y="15"/>
                </a:cubicBezTo>
                <a:cubicBezTo>
                  <a:pt x="487" y="16"/>
                  <a:pt x="486" y="15"/>
                  <a:pt x="487" y="16"/>
                </a:cubicBezTo>
                <a:cubicBezTo>
                  <a:pt x="487" y="16"/>
                  <a:pt x="487" y="16"/>
                  <a:pt x="487" y="16"/>
                </a:cubicBezTo>
                <a:cubicBezTo>
                  <a:pt x="486" y="16"/>
                  <a:pt x="485" y="16"/>
                  <a:pt x="485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4" y="15"/>
                  <a:pt x="482" y="16"/>
                  <a:pt x="482" y="16"/>
                </a:cubicBezTo>
                <a:cubicBezTo>
                  <a:pt x="481" y="16"/>
                  <a:pt x="480" y="16"/>
                  <a:pt x="479" y="16"/>
                </a:cubicBezTo>
                <a:cubicBezTo>
                  <a:pt x="479" y="17"/>
                  <a:pt x="479" y="17"/>
                  <a:pt x="480" y="19"/>
                </a:cubicBezTo>
                <a:cubicBezTo>
                  <a:pt x="480" y="19"/>
                  <a:pt x="481" y="19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19"/>
                  <a:pt x="484" y="20"/>
                  <a:pt x="485" y="19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7" y="19"/>
                  <a:pt x="488" y="20"/>
                  <a:pt x="490" y="18"/>
                </a:cubicBezTo>
                <a:cubicBezTo>
                  <a:pt x="491" y="19"/>
                  <a:pt x="491" y="19"/>
                  <a:pt x="492" y="19"/>
                </a:cubicBezTo>
                <a:cubicBezTo>
                  <a:pt x="492" y="20"/>
                  <a:pt x="492" y="20"/>
                  <a:pt x="492" y="20"/>
                </a:cubicBezTo>
                <a:cubicBezTo>
                  <a:pt x="491" y="20"/>
                  <a:pt x="491" y="20"/>
                  <a:pt x="490" y="20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2"/>
                  <a:pt x="489" y="21"/>
                  <a:pt x="489" y="20"/>
                </a:cubicBezTo>
                <a:cubicBezTo>
                  <a:pt x="488" y="20"/>
                  <a:pt x="487" y="20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2"/>
                  <a:pt x="487" y="22"/>
                  <a:pt x="488" y="23"/>
                </a:cubicBezTo>
                <a:cubicBezTo>
                  <a:pt x="488" y="24"/>
                  <a:pt x="488" y="24"/>
                  <a:pt x="488" y="24"/>
                </a:cubicBezTo>
                <a:cubicBezTo>
                  <a:pt x="487" y="24"/>
                  <a:pt x="487" y="24"/>
                  <a:pt x="487" y="24"/>
                </a:cubicBezTo>
                <a:cubicBezTo>
                  <a:pt x="487" y="23"/>
                  <a:pt x="486" y="21"/>
                  <a:pt x="485" y="21"/>
                </a:cubicBezTo>
                <a:cubicBezTo>
                  <a:pt x="484" y="21"/>
                  <a:pt x="483" y="20"/>
                  <a:pt x="482" y="20"/>
                </a:cubicBezTo>
                <a:cubicBezTo>
                  <a:pt x="481" y="20"/>
                  <a:pt x="481" y="20"/>
                  <a:pt x="480" y="21"/>
                </a:cubicBezTo>
                <a:cubicBezTo>
                  <a:pt x="480" y="21"/>
                  <a:pt x="481" y="21"/>
                  <a:pt x="481" y="22"/>
                </a:cubicBezTo>
                <a:cubicBezTo>
                  <a:pt x="481" y="22"/>
                  <a:pt x="481" y="22"/>
                  <a:pt x="481" y="22"/>
                </a:cubicBezTo>
                <a:cubicBezTo>
                  <a:pt x="481" y="22"/>
                  <a:pt x="480" y="22"/>
                  <a:pt x="480" y="21"/>
                </a:cubicBezTo>
                <a:cubicBezTo>
                  <a:pt x="480" y="21"/>
                  <a:pt x="480" y="21"/>
                  <a:pt x="480" y="21"/>
                </a:cubicBezTo>
                <a:cubicBezTo>
                  <a:pt x="479" y="21"/>
                  <a:pt x="479" y="21"/>
                  <a:pt x="478" y="21"/>
                </a:cubicBezTo>
                <a:cubicBezTo>
                  <a:pt x="478" y="20"/>
                  <a:pt x="478" y="20"/>
                  <a:pt x="478" y="19"/>
                </a:cubicBezTo>
                <a:cubicBezTo>
                  <a:pt x="477" y="19"/>
                  <a:pt x="476" y="19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5" y="18"/>
                  <a:pt x="475" y="18"/>
                </a:cubicBezTo>
                <a:cubicBezTo>
                  <a:pt x="475" y="19"/>
                  <a:pt x="475" y="19"/>
                  <a:pt x="475" y="19"/>
                </a:cubicBezTo>
                <a:cubicBezTo>
                  <a:pt x="474" y="19"/>
                  <a:pt x="473" y="19"/>
                  <a:pt x="472" y="19"/>
                </a:cubicBezTo>
                <a:cubicBezTo>
                  <a:pt x="472" y="20"/>
                  <a:pt x="472" y="20"/>
                  <a:pt x="471" y="21"/>
                </a:cubicBezTo>
                <a:cubicBezTo>
                  <a:pt x="471" y="21"/>
                  <a:pt x="470" y="21"/>
                  <a:pt x="470" y="21"/>
                </a:cubicBezTo>
                <a:cubicBezTo>
                  <a:pt x="470" y="21"/>
                  <a:pt x="470" y="22"/>
                  <a:pt x="470" y="22"/>
                </a:cubicBezTo>
                <a:cubicBezTo>
                  <a:pt x="469" y="22"/>
                  <a:pt x="469" y="22"/>
                  <a:pt x="468" y="23"/>
                </a:cubicBezTo>
                <a:cubicBezTo>
                  <a:pt x="467" y="23"/>
                  <a:pt x="467" y="23"/>
                  <a:pt x="467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5" y="21"/>
                  <a:pt x="463" y="22"/>
                  <a:pt x="462" y="21"/>
                </a:cubicBezTo>
                <a:cubicBezTo>
                  <a:pt x="462" y="21"/>
                  <a:pt x="462" y="21"/>
                  <a:pt x="462" y="21"/>
                </a:cubicBezTo>
                <a:cubicBezTo>
                  <a:pt x="462" y="22"/>
                  <a:pt x="462" y="22"/>
                  <a:pt x="462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0" y="22"/>
                  <a:pt x="460" y="22"/>
                  <a:pt x="458" y="22"/>
                </a:cubicBezTo>
                <a:cubicBezTo>
                  <a:pt x="458" y="23"/>
                  <a:pt x="458" y="23"/>
                  <a:pt x="458" y="24"/>
                </a:cubicBezTo>
                <a:cubicBezTo>
                  <a:pt x="460" y="23"/>
                  <a:pt x="464" y="22"/>
                  <a:pt x="465" y="24"/>
                </a:cubicBezTo>
                <a:cubicBezTo>
                  <a:pt x="464" y="23"/>
                  <a:pt x="463" y="23"/>
                  <a:pt x="462" y="24"/>
                </a:cubicBezTo>
                <a:cubicBezTo>
                  <a:pt x="461" y="24"/>
                  <a:pt x="461" y="24"/>
                  <a:pt x="461" y="25"/>
                </a:cubicBezTo>
                <a:cubicBezTo>
                  <a:pt x="463" y="25"/>
                  <a:pt x="462" y="25"/>
                  <a:pt x="464" y="25"/>
                </a:cubicBezTo>
                <a:cubicBezTo>
                  <a:pt x="467" y="25"/>
                  <a:pt x="467" y="25"/>
                  <a:pt x="467" y="25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8" y="24"/>
                  <a:pt x="469" y="25"/>
                  <a:pt x="470" y="24"/>
                </a:cubicBezTo>
                <a:cubicBezTo>
                  <a:pt x="471" y="24"/>
                  <a:pt x="471" y="24"/>
                  <a:pt x="472" y="25"/>
                </a:cubicBezTo>
                <a:cubicBezTo>
                  <a:pt x="471" y="25"/>
                  <a:pt x="469" y="25"/>
                  <a:pt x="468" y="25"/>
                </a:cubicBezTo>
                <a:cubicBezTo>
                  <a:pt x="466" y="26"/>
                  <a:pt x="464" y="26"/>
                  <a:pt x="462" y="27"/>
                </a:cubicBezTo>
                <a:cubicBezTo>
                  <a:pt x="462" y="27"/>
                  <a:pt x="462" y="27"/>
                  <a:pt x="462" y="27"/>
                </a:cubicBezTo>
                <a:cubicBezTo>
                  <a:pt x="461" y="27"/>
                  <a:pt x="461" y="27"/>
                  <a:pt x="461" y="27"/>
                </a:cubicBezTo>
                <a:cubicBezTo>
                  <a:pt x="461" y="28"/>
                  <a:pt x="462" y="28"/>
                  <a:pt x="462" y="29"/>
                </a:cubicBezTo>
                <a:cubicBezTo>
                  <a:pt x="463" y="29"/>
                  <a:pt x="463" y="28"/>
                  <a:pt x="464" y="28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6"/>
                  <a:pt x="468" y="26"/>
                  <a:pt x="468" y="26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3" y="26"/>
                  <a:pt x="474" y="26"/>
                  <a:pt x="475" y="25"/>
                </a:cubicBezTo>
                <a:cubicBezTo>
                  <a:pt x="475" y="26"/>
                  <a:pt x="475" y="26"/>
                  <a:pt x="475" y="26"/>
                </a:cubicBezTo>
                <a:cubicBezTo>
                  <a:pt x="474" y="26"/>
                  <a:pt x="473" y="27"/>
                  <a:pt x="472" y="27"/>
                </a:cubicBezTo>
                <a:cubicBezTo>
                  <a:pt x="472" y="27"/>
                  <a:pt x="471" y="27"/>
                  <a:pt x="471" y="27"/>
                </a:cubicBezTo>
                <a:cubicBezTo>
                  <a:pt x="470" y="27"/>
                  <a:pt x="469" y="27"/>
                  <a:pt x="469" y="27"/>
                </a:cubicBezTo>
                <a:cubicBezTo>
                  <a:pt x="468" y="27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5" y="28"/>
                  <a:pt x="465" y="28"/>
                  <a:pt x="465" y="28"/>
                </a:cubicBezTo>
                <a:cubicBezTo>
                  <a:pt x="465" y="28"/>
                  <a:pt x="465" y="29"/>
                  <a:pt x="465" y="29"/>
                </a:cubicBezTo>
                <a:cubicBezTo>
                  <a:pt x="464" y="29"/>
                  <a:pt x="464" y="29"/>
                  <a:pt x="464" y="29"/>
                </a:cubicBezTo>
                <a:cubicBezTo>
                  <a:pt x="464" y="29"/>
                  <a:pt x="464" y="30"/>
                  <a:pt x="463" y="30"/>
                </a:cubicBezTo>
                <a:cubicBezTo>
                  <a:pt x="464" y="30"/>
                  <a:pt x="465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0"/>
                  <a:pt x="466" y="30"/>
                  <a:pt x="466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73" y="30"/>
                  <a:pt x="473" y="30"/>
                  <a:pt x="473" y="30"/>
                </a:cubicBezTo>
                <a:cubicBezTo>
                  <a:pt x="473" y="31"/>
                  <a:pt x="473" y="31"/>
                  <a:pt x="473" y="31"/>
                </a:cubicBezTo>
                <a:cubicBezTo>
                  <a:pt x="473" y="31"/>
                  <a:pt x="474" y="31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8" y="30"/>
                  <a:pt x="478" y="30"/>
                  <a:pt x="478" y="30"/>
                </a:cubicBezTo>
                <a:cubicBezTo>
                  <a:pt x="478" y="30"/>
                  <a:pt x="478" y="30"/>
                  <a:pt x="478" y="31"/>
                </a:cubicBezTo>
                <a:cubicBezTo>
                  <a:pt x="479" y="31"/>
                  <a:pt x="480" y="31"/>
                  <a:pt x="481" y="31"/>
                </a:cubicBezTo>
                <a:cubicBezTo>
                  <a:pt x="481" y="31"/>
                  <a:pt x="482" y="30"/>
                  <a:pt x="482" y="30"/>
                </a:cubicBezTo>
                <a:cubicBezTo>
                  <a:pt x="482" y="30"/>
                  <a:pt x="482" y="30"/>
                  <a:pt x="482" y="30"/>
                </a:cubicBezTo>
                <a:cubicBezTo>
                  <a:pt x="483" y="30"/>
                  <a:pt x="483" y="29"/>
                  <a:pt x="483" y="29"/>
                </a:cubicBezTo>
                <a:cubicBezTo>
                  <a:pt x="484" y="29"/>
                  <a:pt x="484" y="29"/>
                  <a:pt x="484" y="29"/>
                </a:cubicBezTo>
                <a:cubicBezTo>
                  <a:pt x="484" y="30"/>
                  <a:pt x="484" y="30"/>
                  <a:pt x="484" y="32"/>
                </a:cubicBezTo>
                <a:cubicBezTo>
                  <a:pt x="484" y="32"/>
                  <a:pt x="484" y="32"/>
                  <a:pt x="484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7" y="32"/>
                  <a:pt x="487" y="32"/>
                  <a:pt x="487" y="32"/>
                </a:cubicBezTo>
                <a:cubicBezTo>
                  <a:pt x="489" y="32"/>
                  <a:pt x="490" y="32"/>
                  <a:pt x="491" y="33"/>
                </a:cubicBezTo>
                <a:cubicBezTo>
                  <a:pt x="491" y="32"/>
                  <a:pt x="491" y="32"/>
                  <a:pt x="492" y="31"/>
                </a:cubicBezTo>
                <a:cubicBezTo>
                  <a:pt x="492" y="31"/>
                  <a:pt x="492" y="31"/>
                  <a:pt x="492" y="30"/>
                </a:cubicBezTo>
                <a:cubicBezTo>
                  <a:pt x="494" y="30"/>
                  <a:pt x="493" y="30"/>
                  <a:pt x="493" y="28"/>
                </a:cubicBezTo>
                <a:cubicBezTo>
                  <a:pt x="494" y="28"/>
                  <a:pt x="494" y="28"/>
                  <a:pt x="495" y="28"/>
                </a:cubicBezTo>
                <a:cubicBezTo>
                  <a:pt x="495" y="29"/>
                  <a:pt x="494" y="29"/>
                  <a:pt x="494" y="30"/>
                </a:cubicBezTo>
                <a:cubicBezTo>
                  <a:pt x="495" y="31"/>
                  <a:pt x="496" y="31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2" y="30"/>
                  <a:pt x="502" y="30"/>
                  <a:pt x="502" y="30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4" y="29"/>
                  <a:pt x="517" y="28"/>
                  <a:pt x="520" y="28"/>
                </a:cubicBezTo>
                <a:cubicBezTo>
                  <a:pt x="520" y="28"/>
                  <a:pt x="520" y="28"/>
                  <a:pt x="520" y="28"/>
                </a:cubicBezTo>
                <a:cubicBezTo>
                  <a:pt x="521" y="28"/>
                  <a:pt x="521" y="28"/>
                  <a:pt x="521" y="28"/>
                </a:cubicBezTo>
                <a:cubicBezTo>
                  <a:pt x="521" y="27"/>
                  <a:pt x="521" y="27"/>
                  <a:pt x="521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30" y="26"/>
                  <a:pt x="530" y="26"/>
                  <a:pt x="530" y="26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1" y="25"/>
                  <a:pt x="532" y="25"/>
                  <a:pt x="533" y="25"/>
                </a:cubicBezTo>
                <a:cubicBezTo>
                  <a:pt x="532" y="26"/>
                  <a:pt x="528" y="27"/>
                  <a:pt x="526" y="27"/>
                </a:cubicBezTo>
                <a:cubicBezTo>
                  <a:pt x="526" y="27"/>
                  <a:pt x="526" y="27"/>
                  <a:pt x="525" y="28"/>
                </a:cubicBezTo>
                <a:cubicBezTo>
                  <a:pt x="527" y="28"/>
                  <a:pt x="529" y="28"/>
                  <a:pt x="530" y="2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6" y="29"/>
                  <a:pt x="526" y="28"/>
                  <a:pt x="525" y="29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29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2" y="30"/>
                  <a:pt x="522" y="30"/>
                  <a:pt x="522" y="30"/>
                </a:cubicBezTo>
                <a:cubicBezTo>
                  <a:pt x="521" y="30"/>
                  <a:pt x="520" y="30"/>
                  <a:pt x="519" y="30"/>
                </a:cubicBezTo>
                <a:cubicBezTo>
                  <a:pt x="519" y="31"/>
                  <a:pt x="519" y="31"/>
                  <a:pt x="519" y="31"/>
                </a:cubicBezTo>
                <a:cubicBezTo>
                  <a:pt x="518" y="31"/>
                  <a:pt x="518" y="31"/>
                  <a:pt x="518" y="31"/>
                </a:cubicBezTo>
                <a:cubicBezTo>
                  <a:pt x="519" y="31"/>
                  <a:pt x="519" y="31"/>
                  <a:pt x="519" y="32"/>
                </a:cubicBezTo>
                <a:cubicBezTo>
                  <a:pt x="522" y="31"/>
                  <a:pt x="524" y="31"/>
                  <a:pt x="527" y="31"/>
                </a:cubicBezTo>
                <a:cubicBezTo>
                  <a:pt x="527" y="32"/>
                  <a:pt x="527" y="32"/>
                  <a:pt x="527" y="32"/>
                </a:cubicBezTo>
                <a:cubicBezTo>
                  <a:pt x="526" y="32"/>
                  <a:pt x="525" y="32"/>
                  <a:pt x="524" y="32"/>
                </a:cubicBezTo>
                <a:cubicBezTo>
                  <a:pt x="524" y="33"/>
                  <a:pt x="524" y="33"/>
                  <a:pt x="524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8" y="33"/>
                  <a:pt x="517" y="33"/>
                  <a:pt x="517" y="33"/>
                </a:cubicBezTo>
                <a:cubicBezTo>
                  <a:pt x="517" y="33"/>
                  <a:pt x="516" y="33"/>
                  <a:pt x="516" y="34"/>
                </a:cubicBezTo>
                <a:cubicBezTo>
                  <a:pt x="515" y="33"/>
                  <a:pt x="514" y="33"/>
                  <a:pt x="513" y="33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3"/>
                  <a:pt x="511" y="33"/>
                </a:cubicBezTo>
                <a:cubicBezTo>
                  <a:pt x="509" y="34"/>
                  <a:pt x="506" y="34"/>
                  <a:pt x="504" y="34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5" y="36"/>
                  <a:pt x="506" y="36"/>
                  <a:pt x="505" y="37"/>
                </a:cubicBezTo>
                <a:cubicBezTo>
                  <a:pt x="505" y="37"/>
                  <a:pt x="505" y="37"/>
                  <a:pt x="505" y="37"/>
                </a:cubicBezTo>
                <a:cubicBezTo>
                  <a:pt x="505" y="38"/>
                  <a:pt x="505" y="38"/>
                  <a:pt x="505" y="39"/>
                </a:cubicBezTo>
                <a:cubicBezTo>
                  <a:pt x="506" y="39"/>
                  <a:pt x="506" y="39"/>
                  <a:pt x="506" y="39"/>
                </a:cubicBezTo>
                <a:cubicBezTo>
                  <a:pt x="508" y="39"/>
                  <a:pt x="508" y="39"/>
                  <a:pt x="508" y="39"/>
                </a:cubicBezTo>
                <a:cubicBezTo>
                  <a:pt x="508" y="40"/>
                  <a:pt x="508" y="40"/>
                  <a:pt x="508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39"/>
                  <a:pt x="510" y="39"/>
                  <a:pt x="510" y="39"/>
                </a:cubicBezTo>
                <a:cubicBezTo>
                  <a:pt x="511" y="40"/>
                  <a:pt x="512" y="40"/>
                  <a:pt x="513" y="40"/>
                </a:cubicBezTo>
                <a:cubicBezTo>
                  <a:pt x="513" y="40"/>
                  <a:pt x="513" y="40"/>
                  <a:pt x="513" y="40"/>
                </a:cubicBezTo>
                <a:cubicBezTo>
                  <a:pt x="512" y="40"/>
                  <a:pt x="511" y="40"/>
                  <a:pt x="511" y="40"/>
                </a:cubicBezTo>
                <a:cubicBezTo>
                  <a:pt x="511" y="40"/>
                  <a:pt x="511" y="40"/>
                  <a:pt x="511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42"/>
                  <a:pt x="510" y="42"/>
                  <a:pt x="510" y="42"/>
                </a:cubicBezTo>
                <a:cubicBezTo>
                  <a:pt x="510" y="41"/>
                  <a:pt x="509" y="41"/>
                  <a:pt x="509" y="41"/>
                </a:cubicBezTo>
                <a:cubicBezTo>
                  <a:pt x="509" y="41"/>
                  <a:pt x="509" y="41"/>
                  <a:pt x="509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6" y="41"/>
                  <a:pt x="506" y="41"/>
                  <a:pt x="506" y="41"/>
                </a:cubicBezTo>
                <a:cubicBezTo>
                  <a:pt x="506" y="41"/>
                  <a:pt x="506" y="41"/>
                  <a:pt x="506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4" y="39"/>
                  <a:pt x="503" y="39"/>
                  <a:pt x="503" y="37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503" y="36"/>
                  <a:pt x="502" y="36"/>
                  <a:pt x="502" y="36"/>
                </a:cubicBezTo>
                <a:cubicBezTo>
                  <a:pt x="502" y="35"/>
                  <a:pt x="501" y="35"/>
                  <a:pt x="501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499" y="34"/>
                  <a:pt x="499" y="34"/>
                  <a:pt x="499" y="34"/>
                </a:cubicBezTo>
                <a:cubicBezTo>
                  <a:pt x="499" y="33"/>
                  <a:pt x="499" y="33"/>
                  <a:pt x="499" y="33"/>
                </a:cubicBezTo>
                <a:cubicBezTo>
                  <a:pt x="497" y="33"/>
                  <a:pt x="496" y="33"/>
                  <a:pt x="494" y="34"/>
                </a:cubicBezTo>
                <a:cubicBezTo>
                  <a:pt x="493" y="33"/>
                  <a:pt x="488" y="34"/>
                  <a:pt x="486" y="34"/>
                </a:cubicBezTo>
                <a:cubicBezTo>
                  <a:pt x="485" y="35"/>
                  <a:pt x="486" y="34"/>
                  <a:pt x="485" y="35"/>
                </a:cubicBezTo>
                <a:cubicBezTo>
                  <a:pt x="485" y="36"/>
                  <a:pt x="485" y="36"/>
                  <a:pt x="486" y="36"/>
                </a:cubicBezTo>
                <a:cubicBezTo>
                  <a:pt x="486" y="37"/>
                  <a:pt x="486" y="37"/>
                  <a:pt x="486" y="37"/>
                </a:cubicBezTo>
                <a:cubicBezTo>
                  <a:pt x="485" y="37"/>
                  <a:pt x="485" y="37"/>
                  <a:pt x="485" y="37"/>
                </a:cubicBezTo>
                <a:cubicBezTo>
                  <a:pt x="485" y="37"/>
                  <a:pt x="485" y="38"/>
                  <a:pt x="485" y="38"/>
                </a:cubicBezTo>
                <a:cubicBezTo>
                  <a:pt x="484" y="39"/>
                  <a:pt x="484" y="38"/>
                  <a:pt x="483" y="39"/>
                </a:cubicBezTo>
                <a:cubicBezTo>
                  <a:pt x="483" y="39"/>
                  <a:pt x="483" y="40"/>
                  <a:pt x="482" y="40"/>
                </a:cubicBezTo>
                <a:cubicBezTo>
                  <a:pt x="482" y="40"/>
                  <a:pt x="482" y="40"/>
                  <a:pt x="481" y="40"/>
                </a:cubicBezTo>
                <a:cubicBezTo>
                  <a:pt x="482" y="38"/>
                  <a:pt x="483" y="37"/>
                  <a:pt x="481" y="36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1" y="34"/>
                  <a:pt x="480" y="34"/>
                  <a:pt x="480" y="33"/>
                </a:cubicBezTo>
                <a:cubicBezTo>
                  <a:pt x="480" y="33"/>
                  <a:pt x="480" y="33"/>
                  <a:pt x="480" y="33"/>
                </a:cubicBezTo>
                <a:cubicBezTo>
                  <a:pt x="479" y="34"/>
                  <a:pt x="479" y="34"/>
                  <a:pt x="479" y="35"/>
                </a:cubicBezTo>
                <a:cubicBezTo>
                  <a:pt x="477" y="35"/>
                  <a:pt x="477" y="35"/>
                  <a:pt x="477" y="35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6" y="33"/>
                  <a:pt x="476" y="33"/>
                  <a:pt x="476" y="33"/>
                </a:cubicBezTo>
                <a:cubicBezTo>
                  <a:pt x="475" y="34"/>
                  <a:pt x="475" y="34"/>
                  <a:pt x="475" y="34"/>
                </a:cubicBezTo>
                <a:cubicBezTo>
                  <a:pt x="473" y="34"/>
                  <a:pt x="470" y="34"/>
                  <a:pt x="467" y="34"/>
                </a:cubicBezTo>
                <a:cubicBezTo>
                  <a:pt x="467" y="34"/>
                  <a:pt x="465" y="35"/>
                  <a:pt x="464" y="34"/>
                </a:cubicBezTo>
                <a:cubicBezTo>
                  <a:pt x="464" y="34"/>
                  <a:pt x="464" y="34"/>
                  <a:pt x="464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2" y="33"/>
                  <a:pt x="462" y="33"/>
                  <a:pt x="461" y="33"/>
                </a:cubicBezTo>
                <a:cubicBezTo>
                  <a:pt x="461" y="33"/>
                  <a:pt x="461" y="33"/>
                  <a:pt x="461" y="33"/>
                </a:cubicBezTo>
                <a:cubicBezTo>
                  <a:pt x="461" y="33"/>
                  <a:pt x="460" y="33"/>
                  <a:pt x="460" y="33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29"/>
                  <a:pt x="458" y="28"/>
                  <a:pt x="457" y="26"/>
                </a:cubicBezTo>
                <a:cubicBezTo>
                  <a:pt x="457" y="26"/>
                  <a:pt x="456" y="26"/>
                  <a:pt x="456" y="26"/>
                </a:cubicBezTo>
                <a:cubicBezTo>
                  <a:pt x="456" y="26"/>
                  <a:pt x="456" y="26"/>
                  <a:pt x="456" y="26"/>
                </a:cubicBezTo>
                <a:cubicBezTo>
                  <a:pt x="452" y="26"/>
                  <a:pt x="452" y="26"/>
                  <a:pt x="452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8" y="25"/>
                  <a:pt x="448" y="25"/>
                  <a:pt x="448" y="25"/>
                </a:cubicBezTo>
                <a:cubicBezTo>
                  <a:pt x="448" y="25"/>
                  <a:pt x="448" y="25"/>
                  <a:pt x="448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0" y="24"/>
                  <a:pt x="439" y="24"/>
                  <a:pt x="438" y="24"/>
                </a:cubicBezTo>
                <a:cubicBezTo>
                  <a:pt x="438" y="24"/>
                  <a:pt x="438" y="25"/>
                  <a:pt x="438" y="25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9" y="25"/>
                  <a:pt x="441" y="25"/>
                  <a:pt x="442" y="25"/>
                </a:cubicBezTo>
                <a:cubicBezTo>
                  <a:pt x="442" y="25"/>
                  <a:pt x="443" y="26"/>
                  <a:pt x="444" y="25"/>
                </a:cubicBezTo>
                <a:cubicBezTo>
                  <a:pt x="444" y="25"/>
                  <a:pt x="444" y="25"/>
                  <a:pt x="444" y="25"/>
                </a:cubicBezTo>
                <a:cubicBezTo>
                  <a:pt x="445" y="25"/>
                  <a:pt x="445" y="26"/>
                  <a:pt x="446" y="26"/>
                </a:cubicBezTo>
                <a:cubicBezTo>
                  <a:pt x="445" y="28"/>
                  <a:pt x="446" y="27"/>
                  <a:pt x="446" y="29"/>
                </a:cubicBezTo>
                <a:cubicBezTo>
                  <a:pt x="444" y="29"/>
                  <a:pt x="444" y="29"/>
                  <a:pt x="444" y="29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2" y="28"/>
                  <a:pt x="441" y="28"/>
                  <a:pt x="439" y="27"/>
                </a:cubicBezTo>
                <a:close/>
                <a:moveTo>
                  <a:pt x="499" y="69"/>
                </a:moveTo>
                <a:cubicBezTo>
                  <a:pt x="498" y="68"/>
                  <a:pt x="497" y="68"/>
                  <a:pt x="497" y="67"/>
                </a:cubicBezTo>
                <a:cubicBezTo>
                  <a:pt x="497" y="66"/>
                  <a:pt x="497" y="67"/>
                  <a:pt x="497" y="66"/>
                </a:cubicBezTo>
                <a:cubicBezTo>
                  <a:pt x="497" y="66"/>
                  <a:pt x="497" y="66"/>
                  <a:pt x="498" y="66"/>
                </a:cubicBezTo>
                <a:cubicBezTo>
                  <a:pt x="498" y="67"/>
                  <a:pt x="498" y="67"/>
                  <a:pt x="498" y="67"/>
                </a:cubicBezTo>
                <a:cubicBezTo>
                  <a:pt x="498" y="67"/>
                  <a:pt x="499" y="67"/>
                  <a:pt x="499" y="67"/>
                </a:cubicBezTo>
                <a:lnTo>
                  <a:pt x="499" y="69"/>
                </a:lnTo>
                <a:close/>
                <a:moveTo>
                  <a:pt x="500" y="56"/>
                </a:moveTo>
                <a:cubicBezTo>
                  <a:pt x="500" y="57"/>
                  <a:pt x="500" y="57"/>
                  <a:pt x="500" y="57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500" y="55"/>
                  <a:pt x="500" y="55"/>
                  <a:pt x="500" y="55"/>
                </a:cubicBezTo>
                <a:cubicBezTo>
                  <a:pt x="501" y="55"/>
                  <a:pt x="501" y="55"/>
                  <a:pt x="501" y="55"/>
                </a:cubicBezTo>
                <a:cubicBezTo>
                  <a:pt x="500" y="56"/>
                  <a:pt x="501" y="56"/>
                  <a:pt x="500" y="56"/>
                </a:cubicBezTo>
                <a:close/>
                <a:moveTo>
                  <a:pt x="579" y="22"/>
                </a:moveTo>
                <a:cubicBezTo>
                  <a:pt x="580" y="22"/>
                  <a:pt x="580" y="22"/>
                  <a:pt x="580" y="22"/>
                </a:cubicBezTo>
                <a:cubicBezTo>
                  <a:pt x="580" y="22"/>
                  <a:pt x="581" y="22"/>
                  <a:pt x="581" y="22"/>
                </a:cubicBezTo>
                <a:cubicBezTo>
                  <a:pt x="581" y="23"/>
                  <a:pt x="581" y="23"/>
                  <a:pt x="581" y="23"/>
                </a:cubicBezTo>
                <a:cubicBezTo>
                  <a:pt x="579" y="23"/>
                  <a:pt x="579" y="23"/>
                  <a:pt x="579" y="23"/>
                </a:cubicBezTo>
                <a:lnTo>
                  <a:pt x="579" y="22"/>
                </a:lnTo>
                <a:close/>
                <a:moveTo>
                  <a:pt x="536" y="28"/>
                </a:moveTo>
                <a:cubicBezTo>
                  <a:pt x="537" y="28"/>
                  <a:pt x="537" y="28"/>
                  <a:pt x="537" y="28"/>
                </a:cubicBezTo>
                <a:cubicBezTo>
                  <a:pt x="537" y="27"/>
                  <a:pt x="537" y="27"/>
                  <a:pt x="537" y="27"/>
                </a:cubicBezTo>
                <a:cubicBezTo>
                  <a:pt x="539" y="27"/>
                  <a:pt x="539" y="27"/>
                  <a:pt x="539" y="27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8" y="28"/>
                  <a:pt x="539" y="28"/>
                  <a:pt x="538" y="28"/>
                </a:cubicBezTo>
                <a:cubicBezTo>
                  <a:pt x="536" y="28"/>
                  <a:pt x="536" y="28"/>
                  <a:pt x="536" y="28"/>
                </a:cubicBezTo>
                <a:close/>
                <a:moveTo>
                  <a:pt x="494" y="22"/>
                </a:moveTo>
                <a:cubicBezTo>
                  <a:pt x="494" y="22"/>
                  <a:pt x="494" y="22"/>
                  <a:pt x="494" y="22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lnTo>
                  <a:pt x="494" y="22"/>
                </a:lnTo>
                <a:close/>
                <a:moveTo>
                  <a:pt x="533" y="28"/>
                </a:moveTo>
                <a:cubicBezTo>
                  <a:pt x="532" y="28"/>
                  <a:pt x="533" y="28"/>
                  <a:pt x="532" y="28"/>
                </a:cubicBezTo>
                <a:cubicBezTo>
                  <a:pt x="533" y="28"/>
                  <a:pt x="533" y="28"/>
                  <a:pt x="533" y="28"/>
                </a:cubicBezTo>
                <a:close/>
                <a:moveTo>
                  <a:pt x="530" y="31"/>
                </a:moveTo>
                <a:cubicBezTo>
                  <a:pt x="529" y="31"/>
                  <a:pt x="530" y="31"/>
                  <a:pt x="529" y="31"/>
                </a:cubicBezTo>
                <a:cubicBezTo>
                  <a:pt x="530" y="31"/>
                  <a:pt x="530" y="31"/>
                  <a:pt x="530" y="31"/>
                </a:cubicBezTo>
                <a:close/>
                <a:moveTo>
                  <a:pt x="505" y="60"/>
                </a:moveTo>
                <a:cubicBezTo>
                  <a:pt x="507" y="60"/>
                  <a:pt x="507" y="60"/>
                  <a:pt x="507" y="60"/>
                </a:cubicBezTo>
                <a:cubicBezTo>
                  <a:pt x="507" y="60"/>
                  <a:pt x="507" y="60"/>
                  <a:pt x="507" y="60"/>
                </a:cubicBezTo>
                <a:cubicBezTo>
                  <a:pt x="508" y="60"/>
                  <a:pt x="508" y="60"/>
                  <a:pt x="509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7" y="61"/>
                  <a:pt x="506" y="61"/>
                  <a:pt x="505" y="61"/>
                </a:cubicBezTo>
                <a:cubicBezTo>
                  <a:pt x="505" y="61"/>
                  <a:pt x="505" y="61"/>
                  <a:pt x="505" y="61"/>
                </a:cubicBezTo>
                <a:cubicBezTo>
                  <a:pt x="505" y="60"/>
                  <a:pt x="505" y="61"/>
                  <a:pt x="505" y="60"/>
                </a:cubicBezTo>
                <a:close/>
                <a:moveTo>
                  <a:pt x="465" y="53"/>
                </a:moveTo>
                <a:cubicBezTo>
                  <a:pt x="466" y="53"/>
                  <a:pt x="466" y="53"/>
                  <a:pt x="466" y="53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5" y="54"/>
                  <a:pt x="465" y="54"/>
                  <a:pt x="465" y="54"/>
                </a:cubicBezTo>
                <a:lnTo>
                  <a:pt x="465" y="53"/>
                </a:lnTo>
                <a:close/>
                <a:moveTo>
                  <a:pt x="454" y="40"/>
                </a:moveTo>
                <a:cubicBezTo>
                  <a:pt x="453" y="40"/>
                  <a:pt x="453" y="40"/>
                  <a:pt x="453" y="39"/>
                </a:cubicBezTo>
                <a:cubicBezTo>
                  <a:pt x="454" y="40"/>
                  <a:pt x="453" y="39"/>
                  <a:pt x="454" y="40"/>
                </a:cubicBezTo>
                <a:close/>
                <a:moveTo>
                  <a:pt x="452" y="36"/>
                </a:move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7"/>
                  <a:pt x="453" y="37"/>
                  <a:pt x="453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6"/>
                  <a:pt x="452" y="36"/>
                  <a:pt x="452" y="36"/>
                </a:cubicBezTo>
                <a:close/>
                <a:moveTo>
                  <a:pt x="1170" y="14"/>
                </a:moveTo>
                <a:cubicBezTo>
                  <a:pt x="1170" y="14"/>
                  <a:pt x="1170" y="14"/>
                  <a:pt x="1170" y="14"/>
                </a:cubicBezTo>
                <a:cubicBezTo>
                  <a:pt x="1170" y="14"/>
                  <a:pt x="1170" y="14"/>
                  <a:pt x="1170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0" y="14"/>
                  <a:pt x="1170" y="13"/>
                  <a:pt x="1170" y="13"/>
                </a:cubicBezTo>
                <a:cubicBezTo>
                  <a:pt x="1170" y="13"/>
                  <a:pt x="1170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7" y="13"/>
                  <a:pt x="1167" y="13"/>
                  <a:pt x="1167" y="14"/>
                </a:cubicBezTo>
                <a:cubicBezTo>
                  <a:pt x="1170" y="14"/>
                  <a:pt x="1170" y="14"/>
                  <a:pt x="1170" y="14"/>
                </a:cubicBezTo>
                <a:close/>
                <a:moveTo>
                  <a:pt x="640" y="18"/>
                </a:moveTo>
                <a:cubicBezTo>
                  <a:pt x="642" y="20"/>
                  <a:pt x="648" y="22"/>
                  <a:pt x="651" y="22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0"/>
                  <a:pt x="649" y="20"/>
                  <a:pt x="648" y="19"/>
                </a:cubicBezTo>
                <a:cubicBezTo>
                  <a:pt x="648" y="19"/>
                  <a:pt x="648" y="19"/>
                  <a:pt x="648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5" y="19"/>
                  <a:pt x="645" y="19"/>
                  <a:pt x="645" y="19"/>
                </a:cubicBezTo>
                <a:cubicBezTo>
                  <a:pt x="645" y="18"/>
                  <a:pt x="645" y="18"/>
                  <a:pt x="644" y="17"/>
                </a:cubicBezTo>
                <a:cubicBezTo>
                  <a:pt x="644" y="17"/>
                  <a:pt x="644" y="17"/>
                  <a:pt x="644" y="17"/>
                </a:cubicBezTo>
                <a:cubicBezTo>
                  <a:pt x="643" y="17"/>
                  <a:pt x="641" y="16"/>
                  <a:pt x="640" y="15"/>
                </a:cubicBezTo>
                <a:cubicBezTo>
                  <a:pt x="640" y="15"/>
                  <a:pt x="640" y="15"/>
                  <a:pt x="640" y="15"/>
                </a:cubicBezTo>
                <a:cubicBezTo>
                  <a:pt x="640" y="16"/>
                  <a:pt x="640" y="17"/>
                  <a:pt x="640" y="18"/>
                </a:cubicBezTo>
                <a:close/>
                <a:moveTo>
                  <a:pt x="1165" y="18"/>
                </a:moveTo>
                <a:cubicBezTo>
                  <a:pt x="1165" y="17"/>
                  <a:pt x="1165" y="17"/>
                  <a:pt x="1165" y="17"/>
                </a:cubicBezTo>
                <a:cubicBezTo>
                  <a:pt x="1164" y="16"/>
                  <a:pt x="1163" y="16"/>
                  <a:pt x="1163" y="16"/>
                </a:cubicBezTo>
                <a:cubicBezTo>
                  <a:pt x="1163" y="16"/>
                  <a:pt x="1163" y="16"/>
                  <a:pt x="1163" y="16"/>
                </a:cubicBezTo>
                <a:cubicBezTo>
                  <a:pt x="1162" y="16"/>
                  <a:pt x="1162" y="16"/>
                  <a:pt x="1162" y="16"/>
                </a:cubicBezTo>
                <a:cubicBezTo>
                  <a:pt x="1162" y="18"/>
                  <a:pt x="1163" y="17"/>
                  <a:pt x="1163" y="18"/>
                </a:cubicBezTo>
                <a:cubicBezTo>
                  <a:pt x="1164" y="18"/>
                  <a:pt x="1164" y="18"/>
                  <a:pt x="1165" y="18"/>
                </a:cubicBezTo>
                <a:close/>
                <a:moveTo>
                  <a:pt x="1155" y="21"/>
                </a:moveTo>
                <a:cubicBezTo>
                  <a:pt x="1155" y="21"/>
                  <a:pt x="1155" y="21"/>
                  <a:pt x="1155" y="21"/>
                </a:cubicBezTo>
                <a:cubicBezTo>
                  <a:pt x="1156" y="21"/>
                  <a:pt x="1157" y="21"/>
                  <a:pt x="1158" y="21"/>
                </a:cubicBezTo>
                <a:cubicBezTo>
                  <a:pt x="1158" y="20"/>
                  <a:pt x="1159" y="20"/>
                  <a:pt x="1159" y="20"/>
                </a:cubicBezTo>
                <a:cubicBezTo>
                  <a:pt x="1159" y="20"/>
                  <a:pt x="1160" y="19"/>
                  <a:pt x="1161" y="19"/>
                </a:cubicBezTo>
                <a:cubicBezTo>
                  <a:pt x="1161" y="18"/>
                  <a:pt x="1161" y="18"/>
                  <a:pt x="1161" y="18"/>
                </a:cubicBezTo>
                <a:cubicBezTo>
                  <a:pt x="1159" y="18"/>
                  <a:pt x="1159" y="18"/>
                  <a:pt x="1158" y="18"/>
                </a:cubicBezTo>
                <a:cubicBezTo>
                  <a:pt x="1158" y="18"/>
                  <a:pt x="1158" y="18"/>
                  <a:pt x="1158" y="18"/>
                </a:cubicBezTo>
                <a:cubicBezTo>
                  <a:pt x="1157" y="18"/>
                  <a:pt x="1157" y="18"/>
                  <a:pt x="1157" y="18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4" y="19"/>
                  <a:pt x="1154" y="19"/>
                  <a:pt x="1154" y="19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1"/>
                  <a:pt x="1154" y="20"/>
                  <a:pt x="1155" y="21"/>
                </a:cubicBezTo>
                <a:close/>
                <a:moveTo>
                  <a:pt x="799" y="21"/>
                </a:moveTo>
                <a:cubicBezTo>
                  <a:pt x="799" y="19"/>
                  <a:pt x="799" y="19"/>
                  <a:pt x="799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20"/>
                  <a:pt x="798" y="20"/>
                  <a:pt x="798" y="21"/>
                </a:cubicBezTo>
                <a:lnTo>
                  <a:pt x="799" y="21"/>
                </a:lnTo>
                <a:close/>
                <a:moveTo>
                  <a:pt x="1166" y="19"/>
                </a:moveTo>
                <a:cubicBezTo>
                  <a:pt x="1167" y="19"/>
                  <a:pt x="1167" y="19"/>
                  <a:pt x="1167" y="19"/>
                </a:cubicBezTo>
                <a:cubicBezTo>
                  <a:pt x="1167" y="19"/>
                  <a:pt x="1167" y="19"/>
                  <a:pt x="1167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6" y="19"/>
                  <a:pt x="1166" y="19"/>
                  <a:pt x="1166" y="19"/>
                </a:cubicBezTo>
                <a:cubicBezTo>
                  <a:pt x="1166" y="19"/>
                  <a:pt x="1166" y="19"/>
                  <a:pt x="1166" y="20"/>
                </a:cubicBezTo>
                <a:cubicBezTo>
                  <a:pt x="1166" y="20"/>
                  <a:pt x="1166" y="20"/>
                  <a:pt x="1166" y="20"/>
                </a:cubicBezTo>
                <a:lnTo>
                  <a:pt x="1166" y="19"/>
                </a:lnTo>
                <a:close/>
                <a:moveTo>
                  <a:pt x="802" y="19"/>
                </a:moveTo>
                <a:cubicBezTo>
                  <a:pt x="802" y="19"/>
                  <a:pt x="802" y="19"/>
                  <a:pt x="802" y="19"/>
                </a:cubicBezTo>
                <a:cubicBezTo>
                  <a:pt x="802" y="19"/>
                  <a:pt x="802" y="19"/>
                  <a:pt x="802" y="19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20"/>
                  <a:pt x="802" y="19"/>
                </a:cubicBezTo>
                <a:close/>
                <a:moveTo>
                  <a:pt x="1162" y="22"/>
                </a:moveTo>
                <a:cubicBezTo>
                  <a:pt x="1162" y="21"/>
                  <a:pt x="1162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1" y="20"/>
                  <a:pt x="1161" y="20"/>
                  <a:pt x="1161" y="20"/>
                </a:cubicBezTo>
                <a:cubicBezTo>
                  <a:pt x="1161" y="21"/>
                  <a:pt x="1160" y="21"/>
                  <a:pt x="1162" y="22"/>
                </a:cubicBezTo>
                <a:close/>
                <a:moveTo>
                  <a:pt x="1165" y="24"/>
                </a:move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3"/>
                  <a:pt x="1166" y="23"/>
                  <a:pt x="1166" y="23"/>
                </a:cubicBezTo>
                <a:cubicBezTo>
                  <a:pt x="1165" y="23"/>
                  <a:pt x="1165" y="23"/>
                  <a:pt x="1165" y="23"/>
                </a:cubicBezTo>
                <a:cubicBezTo>
                  <a:pt x="1165" y="23"/>
                  <a:pt x="1165" y="23"/>
                  <a:pt x="1165" y="24"/>
                </a:cubicBezTo>
                <a:close/>
                <a:moveTo>
                  <a:pt x="1154" y="25"/>
                </a:moveTo>
                <a:cubicBezTo>
                  <a:pt x="1154" y="24"/>
                  <a:pt x="1154" y="24"/>
                  <a:pt x="1154" y="24"/>
                </a:cubicBezTo>
                <a:cubicBezTo>
                  <a:pt x="1154" y="24"/>
                  <a:pt x="1154" y="24"/>
                  <a:pt x="1154" y="24"/>
                </a:cubicBezTo>
                <a:cubicBezTo>
                  <a:pt x="1153" y="23"/>
                  <a:pt x="1153" y="23"/>
                  <a:pt x="1151" y="23"/>
                </a:cubicBezTo>
                <a:cubicBezTo>
                  <a:pt x="1151" y="24"/>
                  <a:pt x="1151" y="24"/>
                  <a:pt x="1151" y="24"/>
                </a:cubicBezTo>
                <a:cubicBezTo>
                  <a:pt x="1151" y="24"/>
                  <a:pt x="1152" y="24"/>
                  <a:pt x="1152" y="25"/>
                </a:cubicBezTo>
                <a:lnTo>
                  <a:pt x="1154" y="25"/>
                </a:lnTo>
                <a:close/>
                <a:moveTo>
                  <a:pt x="1164" y="24"/>
                </a:moveTo>
                <a:cubicBezTo>
                  <a:pt x="1163" y="24"/>
                  <a:pt x="1160" y="23"/>
                  <a:pt x="1158" y="23"/>
                </a:cubicBezTo>
                <a:cubicBezTo>
                  <a:pt x="1159" y="24"/>
                  <a:pt x="1158" y="24"/>
                  <a:pt x="1159" y="24"/>
                </a:cubicBezTo>
                <a:cubicBezTo>
                  <a:pt x="1159" y="24"/>
                  <a:pt x="1159" y="24"/>
                  <a:pt x="1159" y="24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1" y="25"/>
                  <a:pt x="1162" y="26"/>
                  <a:pt x="1163" y="26"/>
                </a:cubicBezTo>
                <a:cubicBezTo>
                  <a:pt x="1163" y="26"/>
                  <a:pt x="1164" y="26"/>
                  <a:pt x="1164" y="25"/>
                </a:cubicBezTo>
                <a:cubicBezTo>
                  <a:pt x="1164" y="25"/>
                  <a:pt x="1164" y="25"/>
                  <a:pt x="1164" y="24"/>
                </a:cubicBezTo>
                <a:close/>
                <a:moveTo>
                  <a:pt x="1163" y="27"/>
                </a:moveTo>
                <a:cubicBezTo>
                  <a:pt x="1163" y="27"/>
                  <a:pt x="1163" y="27"/>
                  <a:pt x="1162" y="27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1" y="26"/>
                  <a:pt x="1160" y="26"/>
                  <a:pt x="1159" y="26"/>
                </a:cubicBezTo>
                <a:cubicBezTo>
                  <a:pt x="1159" y="25"/>
                  <a:pt x="1159" y="25"/>
                  <a:pt x="1158" y="24"/>
                </a:cubicBezTo>
                <a:cubicBezTo>
                  <a:pt x="1158" y="24"/>
                  <a:pt x="1158" y="24"/>
                  <a:pt x="1158" y="24"/>
                </a:cubicBezTo>
                <a:cubicBezTo>
                  <a:pt x="1157" y="24"/>
                  <a:pt x="1157" y="24"/>
                  <a:pt x="1157" y="23"/>
                </a:cubicBezTo>
                <a:cubicBezTo>
                  <a:pt x="1155" y="23"/>
                  <a:pt x="1156" y="24"/>
                  <a:pt x="1155" y="24"/>
                </a:cubicBezTo>
                <a:cubicBezTo>
                  <a:pt x="1155" y="25"/>
                  <a:pt x="1155" y="25"/>
                  <a:pt x="1155" y="25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6" y="26"/>
                  <a:pt x="1156" y="25"/>
                  <a:pt x="1156" y="25"/>
                </a:cubicBezTo>
                <a:cubicBezTo>
                  <a:pt x="1157" y="26"/>
                  <a:pt x="1157" y="26"/>
                  <a:pt x="1157" y="27"/>
                </a:cubicBezTo>
                <a:cubicBezTo>
                  <a:pt x="1158" y="27"/>
                  <a:pt x="1158" y="26"/>
                  <a:pt x="1159" y="26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60" y="27"/>
                  <a:pt x="1160" y="27"/>
                  <a:pt x="1161" y="28"/>
                </a:cubicBezTo>
                <a:cubicBezTo>
                  <a:pt x="1163" y="28"/>
                  <a:pt x="1163" y="28"/>
                  <a:pt x="1163" y="28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lose/>
                <a:moveTo>
                  <a:pt x="1166" y="27"/>
                </a:moveTo>
                <a:cubicBezTo>
                  <a:pt x="1166" y="27"/>
                  <a:pt x="1166" y="27"/>
                  <a:pt x="1166" y="27"/>
                </a:cubicBezTo>
                <a:cubicBezTo>
                  <a:pt x="1167" y="27"/>
                  <a:pt x="1167" y="27"/>
                  <a:pt x="1167" y="26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6" y="25"/>
                  <a:pt x="1165" y="26"/>
                  <a:pt x="1164" y="26"/>
                </a:cubicBezTo>
                <a:cubicBezTo>
                  <a:pt x="1165" y="27"/>
                  <a:pt x="1165" y="26"/>
                  <a:pt x="1166" y="27"/>
                </a:cubicBezTo>
                <a:close/>
                <a:moveTo>
                  <a:pt x="1150" y="27"/>
                </a:moveTo>
                <a:cubicBezTo>
                  <a:pt x="1152" y="27"/>
                  <a:pt x="1152" y="27"/>
                  <a:pt x="1152" y="27"/>
                </a:cubicBezTo>
                <a:cubicBezTo>
                  <a:pt x="1152" y="28"/>
                  <a:pt x="1152" y="28"/>
                  <a:pt x="1152" y="28"/>
                </a:cubicBezTo>
                <a:cubicBezTo>
                  <a:pt x="1153" y="28"/>
                  <a:pt x="1153" y="28"/>
                  <a:pt x="1155" y="28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2" y="26"/>
                  <a:pt x="1151" y="26"/>
                </a:cubicBezTo>
                <a:cubicBezTo>
                  <a:pt x="1151" y="27"/>
                  <a:pt x="1151" y="27"/>
                  <a:pt x="1151" y="27"/>
                </a:cubicBezTo>
                <a:cubicBezTo>
                  <a:pt x="1151" y="27"/>
                  <a:pt x="1150" y="27"/>
                  <a:pt x="1150" y="27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50" y="28"/>
                  <a:pt x="1150" y="27"/>
                  <a:pt x="1150" y="27"/>
                </a:cubicBezTo>
                <a:close/>
                <a:moveTo>
                  <a:pt x="1192" y="33"/>
                </a:moveTo>
                <a:cubicBezTo>
                  <a:pt x="1192" y="33"/>
                  <a:pt x="1192" y="33"/>
                  <a:pt x="1192" y="33"/>
                </a:cubicBezTo>
                <a:cubicBezTo>
                  <a:pt x="1193" y="33"/>
                  <a:pt x="1192" y="33"/>
                  <a:pt x="1194" y="33"/>
                </a:cubicBezTo>
                <a:cubicBezTo>
                  <a:pt x="1194" y="34"/>
                  <a:pt x="1194" y="34"/>
                  <a:pt x="1194" y="34"/>
                </a:cubicBezTo>
                <a:cubicBezTo>
                  <a:pt x="1195" y="34"/>
                  <a:pt x="1194" y="33"/>
                  <a:pt x="1195" y="33"/>
                </a:cubicBezTo>
                <a:cubicBezTo>
                  <a:pt x="1195" y="33"/>
                  <a:pt x="1195" y="33"/>
                  <a:pt x="1195" y="33"/>
                </a:cubicBezTo>
                <a:cubicBezTo>
                  <a:pt x="1195" y="32"/>
                  <a:pt x="1196" y="32"/>
                  <a:pt x="1196" y="32"/>
                </a:cubicBezTo>
                <a:cubicBezTo>
                  <a:pt x="1197" y="32"/>
                  <a:pt x="1197" y="32"/>
                  <a:pt x="1197" y="32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9" y="31"/>
                  <a:pt x="1199" y="31"/>
                  <a:pt x="1199" y="31"/>
                </a:cubicBezTo>
                <a:cubicBezTo>
                  <a:pt x="1199" y="31"/>
                  <a:pt x="1201" y="29"/>
                  <a:pt x="1201" y="29"/>
                </a:cubicBezTo>
                <a:cubicBezTo>
                  <a:pt x="1202" y="29"/>
                  <a:pt x="1202" y="29"/>
                  <a:pt x="1202" y="29"/>
                </a:cubicBezTo>
                <a:cubicBezTo>
                  <a:pt x="1202" y="27"/>
                  <a:pt x="1202" y="27"/>
                  <a:pt x="1202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199" y="27"/>
                  <a:pt x="1199" y="27"/>
                  <a:pt x="1199" y="27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8" y="26"/>
                  <a:pt x="1197" y="27"/>
                  <a:pt x="1197" y="27"/>
                </a:cubicBezTo>
                <a:cubicBezTo>
                  <a:pt x="1196" y="27"/>
                  <a:pt x="1196" y="27"/>
                  <a:pt x="1196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4" y="28"/>
                  <a:pt x="1194" y="28"/>
                  <a:pt x="1194" y="28"/>
                </a:cubicBezTo>
                <a:cubicBezTo>
                  <a:pt x="1194" y="29"/>
                  <a:pt x="1194" y="29"/>
                  <a:pt x="1194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30"/>
                  <a:pt x="1191" y="29"/>
                  <a:pt x="1192" y="30"/>
                </a:cubicBezTo>
                <a:cubicBezTo>
                  <a:pt x="1192" y="30"/>
                  <a:pt x="1192" y="30"/>
                  <a:pt x="1192" y="30"/>
                </a:cubicBezTo>
                <a:cubicBezTo>
                  <a:pt x="1190" y="30"/>
                  <a:pt x="1190" y="30"/>
                  <a:pt x="1190" y="30"/>
                </a:cubicBezTo>
                <a:cubicBezTo>
                  <a:pt x="1190" y="31"/>
                  <a:pt x="1190" y="31"/>
                  <a:pt x="1190" y="31"/>
                </a:cubicBezTo>
                <a:cubicBezTo>
                  <a:pt x="1191" y="31"/>
                  <a:pt x="1191" y="32"/>
                  <a:pt x="1192" y="32"/>
                </a:cubicBezTo>
                <a:lnTo>
                  <a:pt x="1192" y="33"/>
                </a:lnTo>
                <a:close/>
                <a:moveTo>
                  <a:pt x="1159" y="29"/>
                </a:moveTo>
                <a:cubicBezTo>
                  <a:pt x="1160" y="30"/>
                  <a:pt x="1160" y="30"/>
                  <a:pt x="1161" y="29"/>
                </a:cubicBezTo>
                <a:cubicBezTo>
                  <a:pt x="1161" y="29"/>
                  <a:pt x="1161" y="28"/>
                  <a:pt x="1161" y="28"/>
                </a:cubicBezTo>
                <a:cubicBezTo>
                  <a:pt x="1159" y="28"/>
                  <a:pt x="1159" y="28"/>
                  <a:pt x="1159" y="28"/>
                </a:cubicBezTo>
                <a:cubicBezTo>
                  <a:pt x="1159" y="28"/>
                  <a:pt x="1159" y="27"/>
                  <a:pt x="1158" y="27"/>
                </a:cubicBezTo>
                <a:cubicBezTo>
                  <a:pt x="1158" y="28"/>
                  <a:pt x="1158" y="28"/>
                  <a:pt x="1158" y="28"/>
                </a:cubicBezTo>
                <a:cubicBezTo>
                  <a:pt x="1157" y="28"/>
                  <a:pt x="1156" y="28"/>
                  <a:pt x="1156" y="28"/>
                </a:cubicBezTo>
                <a:cubicBezTo>
                  <a:pt x="1156" y="29"/>
                  <a:pt x="1156" y="29"/>
                  <a:pt x="1156" y="29"/>
                </a:cubicBezTo>
                <a:cubicBezTo>
                  <a:pt x="1156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lose/>
                <a:moveTo>
                  <a:pt x="1323" y="30"/>
                </a:moveTo>
                <a:cubicBezTo>
                  <a:pt x="1324" y="30"/>
                  <a:pt x="1324" y="30"/>
                  <a:pt x="1324" y="30"/>
                </a:cubicBezTo>
                <a:cubicBezTo>
                  <a:pt x="1324" y="29"/>
                  <a:pt x="1324" y="29"/>
                  <a:pt x="1324" y="29"/>
                </a:cubicBezTo>
                <a:cubicBezTo>
                  <a:pt x="1325" y="29"/>
                  <a:pt x="1325" y="30"/>
                  <a:pt x="1326" y="29"/>
                </a:cubicBezTo>
                <a:cubicBezTo>
                  <a:pt x="1326" y="29"/>
                  <a:pt x="1326" y="29"/>
                  <a:pt x="1326" y="29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3" y="28"/>
                  <a:pt x="1323" y="28"/>
                  <a:pt x="1322" y="27"/>
                </a:cubicBezTo>
                <a:cubicBezTo>
                  <a:pt x="1322" y="28"/>
                  <a:pt x="1321" y="28"/>
                  <a:pt x="1320" y="28"/>
                </a:cubicBezTo>
                <a:cubicBezTo>
                  <a:pt x="1320" y="30"/>
                  <a:pt x="1321" y="30"/>
                  <a:pt x="1323" y="30"/>
                </a:cubicBezTo>
                <a:close/>
                <a:moveTo>
                  <a:pt x="1335" y="39"/>
                </a:moveTo>
                <a:cubicBezTo>
                  <a:pt x="1336" y="40"/>
                  <a:pt x="1341" y="41"/>
                  <a:pt x="1342" y="41"/>
                </a:cubicBezTo>
                <a:cubicBezTo>
                  <a:pt x="1342" y="41"/>
                  <a:pt x="1342" y="40"/>
                  <a:pt x="1342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4" y="40"/>
                  <a:pt x="1345" y="39"/>
                </a:cubicBezTo>
                <a:cubicBezTo>
                  <a:pt x="1345" y="39"/>
                  <a:pt x="1345" y="39"/>
                  <a:pt x="1345" y="39"/>
                </a:cubicBezTo>
                <a:cubicBezTo>
                  <a:pt x="1346" y="39"/>
                  <a:pt x="1348" y="40"/>
                  <a:pt x="1349" y="40"/>
                </a:cubicBezTo>
                <a:cubicBezTo>
                  <a:pt x="1349" y="40"/>
                  <a:pt x="1349" y="40"/>
                  <a:pt x="1349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1"/>
                  <a:pt x="1346" y="41"/>
                  <a:pt x="1346" y="41"/>
                </a:cubicBezTo>
                <a:cubicBezTo>
                  <a:pt x="1346" y="41"/>
                  <a:pt x="1346" y="41"/>
                  <a:pt x="1346" y="41"/>
                </a:cubicBezTo>
                <a:cubicBezTo>
                  <a:pt x="1345" y="41"/>
                  <a:pt x="1345" y="41"/>
                  <a:pt x="1344" y="41"/>
                </a:cubicBezTo>
                <a:cubicBezTo>
                  <a:pt x="1344" y="41"/>
                  <a:pt x="1344" y="41"/>
                  <a:pt x="1344" y="41"/>
                </a:cubicBezTo>
                <a:cubicBezTo>
                  <a:pt x="1343" y="42"/>
                  <a:pt x="1342" y="42"/>
                  <a:pt x="1341" y="43"/>
                </a:cubicBezTo>
                <a:cubicBezTo>
                  <a:pt x="1341" y="43"/>
                  <a:pt x="1341" y="43"/>
                  <a:pt x="1341" y="43"/>
                </a:cubicBezTo>
                <a:cubicBezTo>
                  <a:pt x="1341" y="45"/>
                  <a:pt x="1341" y="45"/>
                  <a:pt x="1341" y="45"/>
                </a:cubicBezTo>
                <a:cubicBezTo>
                  <a:pt x="1339" y="44"/>
                  <a:pt x="1339" y="44"/>
                  <a:pt x="1337" y="45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6" y="46"/>
                  <a:pt x="1336" y="46"/>
                  <a:pt x="1336" y="46"/>
                </a:cubicBezTo>
                <a:cubicBezTo>
                  <a:pt x="1336" y="47"/>
                  <a:pt x="1336" y="47"/>
                  <a:pt x="1336" y="47"/>
                </a:cubicBezTo>
                <a:cubicBezTo>
                  <a:pt x="1337" y="47"/>
                  <a:pt x="1338" y="47"/>
                  <a:pt x="1338" y="47"/>
                </a:cubicBezTo>
                <a:cubicBezTo>
                  <a:pt x="1338" y="47"/>
                  <a:pt x="1338" y="47"/>
                  <a:pt x="1339" y="47"/>
                </a:cubicBezTo>
                <a:cubicBezTo>
                  <a:pt x="1339" y="47"/>
                  <a:pt x="1339" y="47"/>
                  <a:pt x="1339" y="47"/>
                </a:cubicBezTo>
                <a:cubicBezTo>
                  <a:pt x="1339" y="47"/>
                  <a:pt x="1340" y="46"/>
                  <a:pt x="1341" y="46"/>
                </a:cubicBezTo>
                <a:cubicBezTo>
                  <a:pt x="1341" y="47"/>
                  <a:pt x="1340" y="47"/>
                  <a:pt x="1340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2" y="48"/>
                  <a:pt x="1344" y="48"/>
                  <a:pt x="1345" y="48"/>
                </a:cubicBezTo>
                <a:cubicBezTo>
                  <a:pt x="1345" y="48"/>
                  <a:pt x="1345" y="48"/>
                  <a:pt x="1345" y="49"/>
                </a:cubicBezTo>
                <a:cubicBezTo>
                  <a:pt x="1346" y="49"/>
                  <a:pt x="1346" y="48"/>
                  <a:pt x="1346" y="48"/>
                </a:cubicBezTo>
                <a:cubicBezTo>
                  <a:pt x="1347" y="49"/>
                  <a:pt x="1348" y="49"/>
                  <a:pt x="1349" y="49"/>
                </a:cubicBezTo>
                <a:cubicBezTo>
                  <a:pt x="1349" y="49"/>
                  <a:pt x="1349" y="49"/>
                  <a:pt x="1349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2" y="50"/>
                  <a:pt x="1353" y="50"/>
                  <a:pt x="1354" y="50"/>
                </a:cubicBezTo>
                <a:cubicBezTo>
                  <a:pt x="1355" y="49"/>
                  <a:pt x="1354" y="50"/>
                  <a:pt x="1355" y="49"/>
                </a:cubicBezTo>
                <a:cubicBezTo>
                  <a:pt x="1355" y="49"/>
                  <a:pt x="1355" y="49"/>
                  <a:pt x="1355" y="49"/>
                </a:cubicBezTo>
                <a:cubicBezTo>
                  <a:pt x="1355" y="49"/>
                  <a:pt x="1357" y="50"/>
                  <a:pt x="1357" y="50"/>
                </a:cubicBezTo>
                <a:cubicBezTo>
                  <a:pt x="1359" y="49"/>
                  <a:pt x="1361" y="49"/>
                  <a:pt x="1362" y="48"/>
                </a:cubicBezTo>
                <a:cubicBezTo>
                  <a:pt x="1363" y="48"/>
                  <a:pt x="1363" y="48"/>
                  <a:pt x="1363" y="48"/>
                </a:cubicBezTo>
                <a:cubicBezTo>
                  <a:pt x="1363" y="48"/>
                  <a:pt x="1363" y="47"/>
                  <a:pt x="1362" y="47"/>
                </a:cubicBezTo>
                <a:cubicBezTo>
                  <a:pt x="1362" y="47"/>
                  <a:pt x="1362" y="47"/>
                  <a:pt x="1362" y="47"/>
                </a:cubicBezTo>
                <a:cubicBezTo>
                  <a:pt x="1364" y="47"/>
                  <a:pt x="1364" y="47"/>
                  <a:pt x="1364" y="47"/>
                </a:cubicBezTo>
                <a:cubicBezTo>
                  <a:pt x="1364" y="47"/>
                  <a:pt x="1365" y="46"/>
                  <a:pt x="1365" y="46"/>
                </a:cubicBezTo>
                <a:cubicBezTo>
                  <a:pt x="1365" y="44"/>
                  <a:pt x="1365" y="44"/>
                  <a:pt x="1364" y="43"/>
                </a:cubicBezTo>
                <a:cubicBezTo>
                  <a:pt x="1364" y="43"/>
                  <a:pt x="1363" y="43"/>
                  <a:pt x="1363" y="43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2" y="41"/>
                  <a:pt x="1363" y="41"/>
                  <a:pt x="1362" y="41"/>
                </a:cubicBezTo>
                <a:cubicBezTo>
                  <a:pt x="1362" y="42"/>
                  <a:pt x="1361" y="43"/>
                  <a:pt x="1361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9" y="44"/>
                  <a:pt x="1359" y="44"/>
                </a:cubicBezTo>
                <a:cubicBezTo>
                  <a:pt x="1360" y="43"/>
                  <a:pt x="1359" y="41"/>
                  <a:pt x="1359" y="40"/>
                </a:cubicBezTo>
                <a:cubicBezTo>
                  <a:pt x="1358" y="40"/>
                  <a:pt x="1358" y="40"/>
                  <a:pt x="1357" y="39"/>
                </a:cubicBezTo>
                <a:cubicBezTo>
                  <a:pt x="1356" y="40"/>
                  <a:pt x="1356" y="40"/>
                  <a:pt x="1355" y="40"/>
                </a:cubicBezTo>
                <a:cubicBezTo>
                  <a:pt x="1355" y="40"/>
                  <a:pt x="1355" y="40"/>
                  <a:pt x="1355" y="40"/>
                </a:cubicBezTo>
                <a:cubicBezTo>
                  <a:pt x="1351" y="40"/>
                  <a:pt x="1351" y="40"/>
                  <a:pt x="1351" y="40"/>
                </a:cubicBezTo>
                <a:cubicBezTo>
                  <a:pt x="1352" y="40"/>
                  <a:pt x="1353" y="40"/>
                  <a:pt x="1354" y="40"/>
                </a:cubicBezTo>
                <a:cubicBezTo>
                  <a:pt x="1354" y="40"/>
                  <a:pt x="1354" y="39"/>
                  <a:pt x="1355" y="39"/>
                </a:cubicBezTo>
                <a:cubicBezTo>
                  <a:pt x="1355" y="38"/>
                  <a:pt x="1356" y="37"/>
                  <a:pt x="1356" y="36"/>
                </a:cubicBezTo>
                <a:cubicBezTo>
                  <a:pt x="1355" y="35"/>
                  <a:pt x="1354" y="35"/>
                  <a:pt x="1354" y="35"/>
                </a:cubicBezTo>
                <a:cubicBezTo>
                  <a:pt x="1353" y="35"/>
                  <a:pt x="1353" y="34"/>
                  <a:pt x="1353" y="34"/>
                </a:cubicBezTo>
                <a:cubicBezTo>
                  <a:pt x="1352" y="34"/>
                  <a:pt x="1352" y="34"/>
                  <a:pt x="1352" y="34"/>
                </a:cubicBezTo>
                <a:cubicBezTo>
                  <a:pt x="1352" y="34"/>
                  <a:pt x="1352" y="33"/>
                  <a:pt x="1352" y="33"/>
                </a:cubicBezTo>
                <a:cubicBezTo>
                  <a:pt x="1351" y="33"/>
                  <a:pt x="1351" y="33"/>
                  <a:pt x="1351" y="33"/>
                </a:cubicBezTo>
                <a:cubicBezTo>
                  <a:pt x="1351" y="32"/>
                  <a:pt x="1351" y="32"/>
                  <a:pt x="1351" y="32"/>
                </a:cubicBezTo>
                <a:cubicBezTo>
                  <a:pt x="1351" y="32"/>
                  <a:pt x="1350" y="32"/>
                  <a:pt x="1350" y="32"/>
                </a:cubicBezTo>
                <a:cubicBezTo>
                  <a:pt x="1350" y="32"/>
                  <a:pt x="1350" y="31"/>
                  <a:pt x="1350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8" y="30"/>
                  <a:pt x="1348" y="30"/>
                </a:cubicBezTo>
                <a:cubicBezTo>
                  <a:pt x="1348" y="29"/>
                  <a:pt x="1348" y="29"/>
                  <a:pt x="1348" y="29"/>
                </a:cubicBezTo>
                <a:cubicBezTo>
                  <a:pt x="1348" y="29"/>
                  <a:pt x="1347" y="29"/>
                  <a:pt x="1347" y="29"/>
                </a:cubicBezTo>
                <a:cubicBezTo>
                  <a:pt x="1347" y="29"/>
                  <a:pt x="1347" y="29"/>
                  <a:pt x="1347" y="29"/>
                </a:cubicBezTo>
                <a:cubicBezTo>
                  <a:pt x="1346" y="29"/>
                  <a:pt x="1346" y="29"/>
                  <a:pt x="1346" y="29"/>
                </a:cubicBezTo>
                <a:cubicBezTo>
                  <a:pt x="1346" y="28"/>
                  <a:pt x="1346" y="28"/>
                  <a:pt x="1346" y="28"/>
                </a:cubicBezTo>
                <a:cubicBezTo>
                  <a:pt x="1346" y="29"/>
                  <a:pt x="1345" y="29"/>
                  <a:pt x="1345" y="29"/>
                </a:cubicBezTo>
                <a:cubicBezTo>
                  <a:pt x="1345" y="30"/>
                  <a:pt x="1345" y="30"/>
                  <a:pt x="1345" y="30"/>
                </a:cubicBezTo>
                <a:cubicBezTo>
                  <a:pt x="1343" y="30"/>
                  <a:pt x="1342" y="32"/>
                  <a:pt x="1340" y="32"/>
                </a:cubicBezTo>
                <a:cubicBezTo>
                  <a:pt x="1339" y="31"/>
                  <a:pt x="1340" y="32"/>
                  <a:pt x="1339" y="32"/>
                </a:cubicBezTo>
                <a:cubicBezTo>
                  <a:pt x="1339" y="33"/>
                  <a:pt x="1339" y="33"/>
                  <a:pt x="1339" y="33"/>
                </a:cubicBezTo>
                <a:cubicBezTo>
                  <a:pt x="1338" y="33"/>
                  <a:pt x="1338" y="33"/>
                  <a:pt x="1337" y="34"/>
                </a:cubicBezTo>
                <a:cubicBezTo>
                  <a:pt x="1337" y="35"/>
                  <a:pt x="1337" y="35"/>
                  <a:pt x="1337" y="35"/>
                </a:cubicBezTo>
                <a:cubicBezTo>
                  <a:pt x="1338" y="35"/>
                  <a:pt x="1338" y="35"/>
                  <a:pt x="1338" y="35"/>
                </a:cubicBezTo>
                <a:cubicBezTo>
                  <a:pt x="1338" y="36"/>
                  <a:pt x="1338" y="36"/>
                  <a:pt x="1338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5" y="36"/>
                  <a:pt x="1335" y="36"/>
                  <a:pt x="1335" y="36"/>
                </a:cubicBezTo>
                <a:cubicBezTo>
                  <a:pt x="1335" y="37"/>
                  <a:pt x="1335" y="37"/>
                  <a:pt x="1335" y="37"/>
                </a:cubicBezTo>
                <a:cubicBezTo>
                  <a:pt x="1333" y="37"/>
                  <a:pt x="1333" y="37"/>
                  <a:pt x="1333" y="37"/>
                </a:cubicBezTo>
                <a:cubicBezTo>
                  <a:pt x="1333" y="37"/>
                  <a:pt x="1333" y="37"/>
                  <a:pt x="1333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5" y="38"/>
                  <a:pt x="1335" y="38"/>
                  <a:pt x="1335" y="38"/>
                </a:cubicBezTo>
                <a:cubicBezTo>
                  <a:pt x="1335" y="39"/>
                  <a:pt x="1335" y="39"/>
                  <a:pt x="1335" y="39"/>
                </a:cubicBezTo>
                <a:close/>
                <a:moveTo>
                  <a:pt x="1174" y="37"/>
                </a:moveTo>
                <a:cubicBezTo>
                  <a:pt x="1176" y="37"/>
                  <a:pt x="1177" y="37"/>
                  <a:pt x="1178" y="37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79" y="38"/>
                  <a:pt x="1178" y="37"/>
                  <a:pt x="1179" y="38"/>
                </a:cubicBezTo>
                <a:cubicBezTo>
                  <a:pt x="1180" y="38"/>
                  <a:pt x="1180" y="38"/>
                  <a:pt x="1181" y="37"/>
                </a:cubicBezTo>
                <a:cubicBezTo>
                  <a:pt x="1181" y="35"/>
                  <a:pt x="1180" y="35"/>
                  <a:pt x="1180" y="34"/>
                </a:cubicBezTo>
                <a:cubicBezTo>
                  <a:pt x="1181" y="34"/>
                  <a:pt x="1182" y="34"/>
                  <a:pt x="1183" y="34"/>
                </a:cubicBezTo>
                <a:cubicBezTo>
                  <a:pt x="1183" y="34"/>
                  <a:pt x="1183" y="34"/>
                  <a:pt x="1183" y="34"/>
                </a:cubicBezTo>
                <a:cubicBezTo>
                  <a:pt x="1184" y="34"/>
                  <a:pt x="1184" y="34"/>
                  <a:pt x="1184" y="34"/>
                </a:cubicBezTo>
                <a:cubicBezTo>
                  <a:pt x="1184" y="33"/>
                  <a:pt x="1184" y="33"/>
                  <a:pt x="1184" y="33"/>
                </a:cubicBezTo>
                <a:cubicBezTo>
                  <a:pt x="1184" y="33"/>
                  <a:pt x="1185" y="33"/>
                  <a:pt x="1186" y="34"/>
                </a:cubicBezTo>
                <a:cubicBezTo>
                  <a:pt x="1186" y="32"/>
                  <a:pt x="1186" y="32"/>
                  <a:pt x="1186" y="32"/>
                </a:cubicBezTo>
                <a:cubicBezTo>
                  <a:pt x="1185" y="32"/>
                  <a:pt x="1185" y="32"/>
                  <a:pt x="1185" y="32"/>
                </a:cubicBezTo>
                <a:cubicBezTo>
                  <a:pt x="1185" y="31"/>
                  <a:pt x="1185" y="31"/>
                  <a:pt x="1184" y="30"/>
                </a:cubicBezTo>
                <a:cubicBezTo>
                  <a:pt x="1184" y="30"/>
                  <a:pt x="1184" y="30"/>
                  <a:pt x="1184" y="30"/>
                </a:cubicBezTo>
                <a:cubicBezTo>
                  <a:pt x="1183" y="30"/>
                  <a:pt x="1183" y="30"/>
                  <a:pt x="1182" y="30"/>
                </a:cubicBezTo>
                <a:cubicBezTo>
                  <a:pt x="1182" y="30"/>
                  <a:pt x="1182" y="29"/>
                  <a:pt x="1182" y="29"/>
                </a:cubicBezTo>
                <a:cubicBezTo>
                  <a:pt x="1181" y="29"/>
                  <a:pt x="1178" y="30"/>
                  <a:pt x="1178" y="29"/>
                </a:cubicBezTo>
                <a:cubicBezTo>
                  <a:pt x="1178" y="29"/>
                  <a:pt x="1178" y="29"/>
                  <a:pt x="1178" y="29"/>
                </a:cubicBezTo>
                <a:cubicBezTo>
                  <a:pt x="1175" y="29"/>
                  <a:pt x="1177" y="30"/>
                  <a:pt x="1176" y="32"/>
                </a:cubicBezTo>
                <a:cubicBezTo>
                  <a:pt x="1175" y="32"/>
                  <a:pt x="1175" y="32"/>
                  <a:pt x="1174" y="33"/>
                </a:cubicBezTo>
                <a:cubicBezTo>
                  <a:pt x="1174" y="33"/>
                  <a:pt x="1174" y="34"/>
                  <a:pt x="1174" y="34"/>
                </a:cubicBezTo>
                <a:cubicBezTo>
                  <a:pt x="1173" y="34"/>
                  <a:pt x="1173" y="34"/>
                  <a:pt x="1173" y="34"/>
                </a:cubicBezTo>
                <a:cubicBezTo>
                  <a:pt x="1173" y="36"/>
                  <a:pt x="1173" y="36"/>
                  <a:pt x="1173" y="36"/>
                </a:cubicBezTo>
                <a:cubicBezTo>
                  <a:pt x="1174" y="36"/>
                  <a:pt x="1174" y="36"/>
                  <a:pt x="1174" y="36"/>
                </a:cubicBezTo>
                <a:cubicBezTo>
                  <a:pt x="1174" y="37"/>
                  <a:pt x="1174" y="37"/>
                  <a:pt x="1174" y="37"/>
                </a:cubicBezTo>
                <a:close/>
                <a:moveTo>
                  <a:pt x="1096" y="36"/>
                </a:moveTo>
                <a:cubicBezTo>
                  <a:pt x="1097" y="36"/>
                  <a:pt x="1097" y="36"/>
                  <a:pt x="1097" y="36"/>
                </a:cubicBezTo>
                <a:cubicBezTo>
                  <a:pt x="1097" y="37"/>
                  <a:pt x="1097" y="37"/>
                  <a:pt x="1097" y="37"/>
                </a:cubicBezTo>
                <a:cubicBezTo>
                  <a:pt x="1098" y="37"/>
                  <a:pt x="1098" y="37"/>
                  <a:pt x="1099" y="37"/>
                </a:cubicBezTo>
                <a:cubicBezTo>
                  <a:pt x="1099" y="37"/>
                  <a:pt x="1099" y="37"/>
                  <a:pt x="1099" y="37"/>
                </a:cubicBezTo>
                <a:cubicBezTo>
                  <a:pt x="1099" y="37"/>
                  <a:pt x="1100" y="36"/>
                  <a:pt x="1101" y="36"/>
                </a:cubicBezTo>
                <a:cubicBezTo>
                  <a:pt x="1102" y="36"/>
                  <a:pt x="1102" y="36"/>
                  <a:pt x="1103" y="36"/>
                </a:cubicBezTo>
                <a:cubicBezTo>
                  <a:pt x="1103" y="35"/>
                  <a:pt x="1103" y="35"/>
                  <a:pt x="1103" y="35"/>
                </a:cubicBezTo>
                <a:cubicBezTo>
                  <a:pt x="1104" y="35"/>
                  <a:pt x="1104" y="36"/>
                  <a:pt x="1105" y="36"/>
                </a:cubicBezTo>
                <a:cubicBezTo>
                  <a:pt x="1105" y="36"/>
                  <a:pt x="1105" y="37"/>
                  <a:pt x="1106" y="37"/>
                </a:cubicBezTo>
                <a:cubicBezTo>
                  <a:pt x="1107" y="37"/>
                  <a:pt x="1107" y="37"/>
                  <a:pt x="1107" y="37"/>
                </a:cubicBezTo>
                <a:cubicBezTo>
                  <a:pt x="1107" y="36"/>
                  <a:pt x="1107" y="36"/>
                  <a:pt x="1107" y="36"/>
                </a:cubicBezTo>
                <a:cubicBezTo>
                  <a:pt x="1108" y="36"/>
                  <a:pt x="1108" y="36"/>
                  <a:pt x="1109" y="36"/>
                </a:cubicBezTo>
                <a:cubicBezTo>
                  <a:pt x="1110" y="35"/>
                  <a:pt x="1110" y="34"/>
                  <a:pt x="1110" y="34"/>
                </a:cubicBezTo>
                <a:cubicBezTo>
                  <a:pt x="1111" y="34"/>
                  <a:pt x="1113" y="34"/>
                  <a:pt x="1114" y="34"/>
                </a:cubicBezTo>
                <a:cubicBezTo>
                  <a:pt x="1114" y="34"/>
                  <a:pt x="1114" y="34"/>
                  <a:pt x="1114" y="34"/>
                </a:cubicBezTo>
                <a:cubicBezTo>
                  <a:pt x="1115" y="34"/>
                  <a:pt x="1115" y="33"/>
                  <a:pt x="1116" y="33"/>
                </a:cubicBezTo>
                <a:cubicBezTo>
                  <a:pt x="1116" y="34"/>
                  <a:pt x="1116" y="34"/>
                  <a:pt x="1116" y="34"/>
                </a:cubicBezTo>
                <a:cubicBezTo>
                  <a:pt x="1118" y="34"/>
                  <a:pt x="1119" y="34"/>
                  <a:pt x="1120" y="34"/>
                </a:cubicBezTo>
                <a:cubicBezTo>
                  <a:pt x="1120" y="34"/>
                  <a:pt x="1120" y="34"/>
                  <a:pt x="1120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2" y="33"/>
                  <a:pt x="1121" y="33"/>
                  <a:pt x="1120" y="32"/>
                </a:cubicBezTo>
                <a:cubicBezTo>
                  <a:pt x="1120" y="32"/>
                  <a:pt x="1120" y="32"/>
                  <a:pt x="1120" y="32"/>
                </a:cubicBezTo>
                <a:cubicBezTo>
                  <a:pt x="1120" y="32"/>
                  <a:pt x="1119" y="32"/>
                  <a:pt x="1119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4" y="31"/>
                  <a:pt x="1112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1"/>
                  <a:pt x="1108" y="31"/>
                  <a:pt x="1107" y="31"/>
                </a:cubicBezTo>
                <a:cubicBezTo>
                  <a:pt x="1106" y="31"/>
                  <a:pt x="1106" y="31"/>
                  <a:pt x="1105" y="31"/>
                </a:cubicBezTo>
                <a:cubicBezTo>
                  <a:pt x="1105" y="31"/>
                  <a:pt x="1105" y="31"/>
                  <a:pt x="1105" y="31"/>
                </a:cubicBezTo>
                <a:cubicBezTo>
                  <a:pt x="1104" y="31"/>
                  <a:pt x="1104" y="31"/>
                  <a:pt x="1104" y="31"/>
                </a:cubicBezTo>
                <a:cubicBezTo>
                  <a:pt x="1104" y="31"/>
                  <a:pt x="1103" y="32"/>
                  <a:pt x="1103" y="32"/>
                </a:cubicBezTo>
                <a:cubicBezTo>
                  <a:pt x="1102" y="32"/>
                  <a:pt x="1101" y="32"/>
                  <a:pt x="1099" y="32"/>
                </a:cubicBezTo>
                <a:cubicBezTo>
                  <a:pt x="1099" y="33"/>
                  <a:pt x="1099" y="33"/>
                  <a:pt x="1099" y="33"/>
                </a:cubicBezTo>
                <a:cubicBezTo>
                  <a:pt x="1099" y="33"/>
                  <a:pt x="1098" y="33"/>
                  <a:pt x="1098" y="33"/>
                </a:cubicBezTo>
                <a:cubicBezTo>
                  <a:pt x="1098" y="33"/>
                  <a:pt x="1098" y="33"/>
                  <a:pt x="1098" y="33"/>
                </a:cubicBezTo>
                <a:cubicBezTo>
                  <a:pt x="1097" y="33"/>
                  <a:pt x="1096" y="33"/>
                  <a:pt x="1096" y="33"/>
                </a:cubicBezTo>
                <a:cubicBezTo>
                  <a:pt x="1096" y="33"/>
                  <a:pt x="1096" y="33"/>
                  <a:pt x="1096" y="33"/>
                </a:cubicBezTo>
                <a:cubicBezTo>
                  <a:pt x="1095" y="33"/>
                  <a:pt x="1095" y="33"/>
                  <a:pt x="1095" y="33"/>
                </a:cubicBezTo>
                <a:cubicBezTo>
                  <a:pt x="1094" y="34"/>
                  <a:pt x="1094" y="34"/>
                  <a:pt x="1094" y="34"/>
                </a:cubicBezTo>
                <a:cubicBezTo>
                  <a:pt x="1093" y="34"/>
                  <a:pt x="1093" y="34"/>
                  <a:pt x="1093" y="34"/>
                </a:cubicBezTo>
                <a:cubicBezTo>
                  <a:pt x="1093" y="34"/>
                  <a:pt x="1093" y="35"/>
                  <a:pt x="1092" y="35"/>
                </a:cubicBezTo>
                <a:cubicBezTo>
                  <a:pt x="1092" y="36"/>
                  <a:pt x="1092" y="36"/>
                  <a:pt x="1092" y="36"/>
                </a:cubicBezTo>
                <a:cubicBezTo>
                  <a:pt x="1094" y="36"/>
                  <a:pt x="1095" y="36"/>
                  <a:pt x="1096" y="36"/>
                </a:cubicBezTo>
                <a:close/>
                <a:moveTo>
                  <a:pt x="1128" y="33"/>
                </a:moveTo>
                <a:cubicBezTo>
                  <a:pt x="1128" y="34"/>
                  <a:pt x="1128" y="34"/>
                  <a:pt x="1128" y="34"/>
                </a:cubicBezTo>
                <a:cubicBezTo>
                  <a:pt x="1126" y="34"/>
                  <a:pt x="1125" y="35"/>
                  <a:pt x="1123" y="36"/>
                </a:cubicBezTo>
                <a:cubicBezTo>
                  <a:pt x="1122" y="36"/>
                  <a:pt x="1119" y="35"/>
                  <a:pt x="1118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6" y="35"/>
                  <a:pt x="1114" y="35"/>
                  <a:pt x="1113" y="35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5" y="36"/>
                  <a:pt x="1114" y="36"/>
                  <a:pt x="1115" y="36"/>
                </a:cubicBezTo>
                <a:cubicBezTo>
                  <a:pt x="1115" y="37"/>
                  <a:pt x="1115" y="37"/>
                  <a:pt x="1114" y="37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5" y="38"/>
                  <a:pt x="1115" y="38"/>
                  <a:pt x="1115" y="38"/>
                </a:cubicBezTo>
                <a:cubicBezTo>
                  <a:pt x="1115" y="39"/>
                  <a:pt x="1115" y="39"/>
                  <a:pt x="1115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8" y="39"/>
                  <a:pt x="1118" y="39"/>
                  <a:pt x="1118" y="39"/>
                </a:cubicBezTo>
                <a:cubicBezTo>
                  <a:pt x="1118" y="39"/>
                  <a:pt x="1118" y="40"/>
                  <a:pt x="1118" y="40"/>
                </a:cubicBezTo>
                <a:cubicBezTo>
                  <a:pt x="1118" y="40"/>
                  <a:pt x="1119" y="40"/>
                  <a:pt x="1119" y="40"/>
                </a:cubicBezTo>
                <a:cubicBezTo>
                  <a:pt x="1119" y="40"/>
                  <a:pt x="1119" y="39"/>
                  <a:pt x="1119" y="39"/>
                </a:cubicBezTo>
                <a:cubicBezTo>
                  <a:pt x="1120" y="39"/>
                  <a:pt x="1120" y="40"/>
                  <a:pt x="1121" y="39"/>
                </a:cubicBezTo>
                <a:cubicBezTo>
                  <a:pt x="1121" y="39"/>
                  <a:pt x="1121" y="39"/>
                  <a:pt x="1121" y="39"/>
                </a:cubicBezTo>
                <a:cubicBezTo>
                  <a:pt x="1121" y="39"/>
                  <a:pt x="1122" y="39"/>
                  <a:pt x="1122" y="39"/>
                </a:cubicBezTo>
                <a:cubicBezTo>
                  <a:pt x="1122" y="37"/>
                  <a:pt x="1122" y="37"/>
                  <a:pt x="1122" y="37"/>
                </a:cubicBezTo>
                <a:cubicBezTo>
                  <a:pt x="1125" y="37"/>
                  <a:pt x="1127" y="38"/>
                  <a:pt x="1129" y="38"/>
                </a:cubicBezTo>
                <a:cubicBezTo>
                  <a:pt x="1129" y="37"/>
                  <a:pt x="1129" y="37"/>
                  <a:pt x="1128" y="36"/>
                </a:cubicBezTo>
                <a:cubicBezTo>
                  <a:pt x="1128" y="36"/>
                  <a:pt x="1128" y="36"/>
                  <a:pt x="1128" y="36"/>
                </a:cubicBezTo>
                <a:cubicBezTo>
                  <a:pt x="1129" y="36"/>
                  <a:pt x="1132" y="36"/>
                  <a:pt x="1134" y="36"/>
                </a:cubicBezTo>
                <a:cubicBezTo>
                  <a:pt x="1134" y="35"/>
                  <a:pt x="1134" y="35"/>
                  <a:pt x="1134" y="35"/>
                </a:cubicBezTo>
                <a:cubicBezTo>
                  <a:pt x="1134" y="35"/>
                  <a:pt x="1134" y="35"/>
                  <a:pt x="1135" y="35"/>
                </a:cubicBezTo>
                <a:cubicBezTo>
                  <a:pt x="1135" y="33"/>
                  <a:pt x="1134" y="34"/>
                  <a:pt x="1134" y="33"/>
                </a:cubicBezTo>
                <a:cubicBezTo>
                  <a:pt x="1133" y="33"/>
                  <a:pt x="1132" y="34"/>
                  <a:pt x="1131" y="34"/>
                </a:cubicBezTo>
                <a:cubicBezTo>
                  <a:pt x="1131" y="33"/>
                  <a:pt x="1131" y="33"/>
                  <a:pt x="1132" y="32"/>
                </a:cubicBezTo>
                <a:cubicBezTo>
                  <a:pt x="1131" y="32"/>
                  <a:pt x="1130" y="32"/>
                  <a:pt x="1129" y="33"/>
                </a:cubicBezTo>
                <a:cubicBezTo>
                  <a:pt x="1129" y="32"/>
                  <a:pt x="1129" y="32"/>
                  <a:pt x="1129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7" y="32"/>
                  <a:pt x="1127" y="32"/>
                  <a:pt x="1127" y="32"/>
                </a:cubicBezTo>
                <a:cubicBezTo>
                  <a:pt x="1127" y="33"/>
                  <a:pt x="1127" y="33"/>
                  <a:pt x="1128" y="33"/>
                </a:cubicBezTo>
                <a:close/>
                <a:moveTo>
                  <a:pt x="1164" y="32"/>
                </a:move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lose/>
                <a:moveTo>
                  <a:pt x="1144" y="33"/>
                </a:moveTo>
                <a:cubicBezTo>
                  <a:pt x="1144" y="33"/>
                  <a:pt x="1144" y="33"/>
                  <a:pt x="1144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4" y="33"/>
                  <a:pt x="1144" y="33"/>
                  <a:pt x="1144" y="33"/>
                </a:cubicBezTo>
                <a:cubicBezTo>
                  <a:pt x="1144" y="33"/>
                  <a:pt x="1144" y="33"/>
                  <a:pt x="1144" y="33"/>
                </a:cubicBezTo>
                <a:close/>
                <a:moveTo>
                  <a:pt x="979" y="39"/>
                </a:moveTo>
                <a:cubicBezTo>
                  <a:pt x="979" y="39"/>
                  <a:pt x="979" y="38"/>
                  <a:pt x="980" y="38"/>
                </a:cubicBezTo>
                <a:cubicBezTo>
                  <a:pt x="980" y="39"/>
                  <a:pt x="980" y="39"/>
                  <a:pt x="980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40"/>
                  <a:pt x="983" y="40"/>
                  <a:pt x="983" y="41"/>
                </a:cubicBezTo>
                <a:cubicBezTo>
                  <a:pt x="982" y="41"/>
                  <a:pt x="981" y="41"/>
                  <a:pt x="980" y="41"/>
                </a:cubicBezTo>
                <a:cubicBezTo>
                  <a:pt x="980" y="42"/>
                  <a:pt x="980" y="42"/>
                  <a:pt x="980" y="43"/>
                </a:cubicBezTo>
                <a:cubicBezTo>
                  <a:pt x="981" y="43"/>
                  <a:pt x="981" y="43"/>
                  <a:pt x="982" y="43"/>
                </a:cubicBezTo>
                <a:cubicBezTo>
                  <a:pt x="982" y="44"/>
                  <a:pt x="982" y="44"/>
                  <a:pt x="982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4" y="44"/>
                  <a:pt x="986" y="43"/>
                  <a:pt x="987" y="43"/>
                </a:cubicBezTo>
                <a:cubicBezTo>
                  <a:pt x="989" y="43"/>
                  <a:pt x="992" y="43"/>
                  <a:pt x="993" y="43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1" y="44"/>
                  <a:pt x="991" y="44"/>
                  <a:pt x="991" y="44"/>
                </a:cubicBezTo>
                <a:cubicBezTo>
                  <a:pt x="991" y="45"/>
                  <a:pt x="991" y="45"/>
                  <a:pt x="991" y="45"/>
                </a:cubicBezTo>
                <a:cubicBezTo>
                  <a:pt x="988" y="45"/>
                  <a:pt x="988" y="45"/>
                  <a:pt x="988" y="45"/>
                </a:cubicBezTo>
                <a:cubicBezTo>
                  <a:pt x="988" y="45"/>
                  <a:pt x="988" y="45"/>
                  <a:pt x="988" y="46"/>
                </a:cubicBezTo>
                <a:cubicBezTo>
                  <a:pt x="986" y="46"/>
                  <a:pt x="986" y="45"/>
                  <a:pt x="985" y="45"/>
                </a:cubicBezTo>
                <a:cubicBezTo>
                  <a:pt x="984" y="45"/>
                  <a:pt x="984" y="45"/>
                  <a:pt x="984" y="45"/>
                </a:cubicBezTo>
                <a:cubicBezTo>
                  <a:pt x="984" y="47"/>
                  <a:pt x="984" y="46"/>
                  <a:pt x="985" y="47"/>
                </a:cubicBezTo>
                <a:cubicBezTo>
                  <a:pt x="987" y="47"/>
                  <a:pt x="987" y="47"/>
                  <a:pt x="987" y="47"/>
                </a:cubicBezTo>
                <a:cubicBezTo>
                  <a:pt x="987" y="47"/>
                  <a:pt x="986" y="48"/>
                  <a:pt x="987" y="48"/>
                </a:cubicBezTo>
                <a:cubicBezTo>
                  <a:pt x="987" y="48"/>
                  <a:pt x="987" y="47"/>
                  <a:pt x="988" y="47"/>
                </a:cubicBezTo>
                <a:cubicBezTo>
                  <a:pt x="988" y="48"/>
                  <a:pt x="988" y="48"/>
                  <a:pt x="988" y="48"/>
                </a:cubicBezTo>
                <a:cubicBezTo>
                  <a:pt x="989" y="48"/>
                  <a:pt x="990" y="47"/>
                  <a:pt x="991" y="47"/>
                </a:cubicBezTo>
                <a:cubicBezTo>
                  <a:pt x="991" y="48"/>
                  <a:pt x="991" y="48"/>
                  <a:pt x="991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5" y="48"/>
                  <a:pt x="995" y="48"/>
                  <a:pt x="995" y="48"/>
                </a:cubicBezTo>
                <a:cubicBezTo>
                  <a:pt x="995" y="48"/>
                  <a:pt x="995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1" y="50"/>
                  <a:pt x="1001" y="50"/>
                  <a:pt x="1001" y="50"/>
                </a:cubicBezTo>
                <a:cubicBezTo>
                  <a:pt x="1002" y="50"/>
                  <a:pt x="1007" y="50"/>
                  <a:pt x="1007" y="50"/>
                </a:cubicBezTo>
                <a:cubicBezTo>
                  <a:pt x="1009" y="50"/>
                  <a:pt x="1010" y="50"/>
                  <a:pt x="1011" y="49"/>
                </a:cubicBezTo>
                <a:cubicBezTo>
                  <a:pt x="1012" y="49"/>
                  <a:pt x="1012" y="49"/>
                  <a:pt x="1012" y="49"/>
                </a:cubicBezTo>
                <a:cubicBezTo>
                  <a:pt x="1012" y="48"/>
                  <a:pt x="1011" y="48"/>
                  <a:pt x="1011" y="47"/>
                </a:cubicBezTo>
                <a:cubicBezTo>
                  <a:pt x="1014" y="47"/>
                  <a:pt x="1015" y="47"/>
                  <a:pt x="1017" y="46"/>
                </a:cubicBezTo>
                <a:cubicBezTo>
                  <a:pt x="1017" y="46"/>
                  <a:pt x="1017" y="46"/>
                  <a:pt x="1017" y="45"/>
                </a:cubicBezTo>
                <a:cubicBezTo>
                  <a:pt x="1016" y="45"/>
                  <a:pt x="1016" y="45"/>
                  <a:pt x="1016" y="45"/>
                </a:cubicBezTo>
                <a:cubicBezTo>
                  <a:pt x="1016" y="44"/>
                  <a:pt x="1016" y="44"/>
                  <a:pt x="1016" y="44"/>
                </a:cubicBezTo>
                <a:cubicBezTo>
                  <a:pt x="1019" y="44"/>
                  <a:pt x="1019" y="44"/>
                  <a:pt x="1019" y="44"/>
                </a:cubicBezTo>
                <a:cubicBezTo>
                  <a:pt x="1019" y="44"/>
                  <a:pt x="1019" y="43"/>
                  <a:pt x="1019" y="43"/>
                </a:cubicBezTo>
                <a:cubicBezTo>
                  <a:pt x="1020" y="43"/>
                  <a:pt x="1020" y="42"/>
                  <a:pt x="1021" y="42"/>
                </a:cubicBezTo>
                <a:cubicBezTo>
                  <a:pt x="1021" y="41"/>
                  <a:pt x="1021" y="41"/>
                  <a:pt x="1021" y="40"/>
                </a:cubicBezTo>
                <a:cubicBezTo>
                  <a:pt x="1021" y="40"/>
                  <a:pt x="1021" y="40"/>
                  <a:pt x="1021" y="40"/>
                </a:cubicBezTo>
                <a:cubicBezTo>
                  <a:pt x="1022" y="40"/>
                  <a:pt x="1022" y="40"/>
                  <a:pt x="1022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20" y="39"/>
                  <a:pt x="1020" y="40"/>
                  <a:pt x="1020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18" y="39"/>
                  <a:pt x="1017" y="39"/>
                  <a:pt x="1015" y="38"/>
                </a:cubicBezTo>
                <a:cubicBezTo>
                  <a:pt x="1015" y="38"/>
                  <a:pt x="1016" y="37"/>
                  <a:pt x="1016" y="37"/>
                </a:cubicBezTo>
                <a:cubicBezTo>
                  <a:pt x="1015" y="37"/>
                  <a:pt x="1015" y="37"/>
                  <a:pt x="1014" y="37"/>
                </a:cubicBezTo>
                <a:cubicBezTo>
                  <a:pt x="1014" y="37"/>
                  <a:pt x="1014" y="38"/>
                  <a:pt x="1014" y="38"/>
                </a:cubicBezTo>
                <a:cubicBezTo>
                  <a:pt x="1013" y="38"/>
                  <a:pt x="1012" y="39"/>
                  <a:pt x="1012" y="39"/>
                </a:cubicBezTo>
                <a:cubicBezTo>
                  <a:pt x="1012" y="38"/>
                  <a:pt x="1012" y="37"/>
                  <a:pt x="1013" y="37"/>
                </a:cubicBezTo>
                <a:cubicBezTo>
                  <a:pt x="1013" y="36"/>
                  <a:pt x="1013" y="36"/>
                  <a:pt x="1013" y="36"/>
                </a:cubicBezTo>
                <a:cubicBezTo>
                  <a:pt x="1012" y="36"/>
                  <a:pt x="1011" y="37"/>
                  <a:pt x="1010" y="37"/>
                </a:cubicBezTo>
                <a:cubicBezTo>
                  <a:pt x="1010" y="38"/>
                  <a:pt x="1010" y="38"/>
                  <a:pt x="1009" y="39"/>
                </a:cubicBezTo>
                <a:cubicBezTo>
                  <a:pt x="1008" y="39"/>
                  <a:pt x="1008" y="39"/>
                  <a:pt x="1007" y="39"/>
                </a:cubicBezTo>
                <a:cubicBezTo>
                  <a:pt x="1007" y="39"/>
                  <a:pt x="1007" y="39"/>
                  <a:pt x="1007" y="39"/>
                </a:cubicBezTo>
                <a:cubicBezTo>
                  <a:pt x="1007" y="39"/>
                  <a:pt x="1007" y="39"/>
                  <a:pt x="1008" y="38"/>
                </a:cubicBezTo>
                <a:cubicBezTo>
                  <a:pt x="1008" y="37"/>
                  <a:pt x="1007" y="37"/>
                  <a:pt x="1007" y="35"/>
                </a:cubicBezTo>
                <a:cubicBezTo>
                  <a:pt x="1006" y="35"/>
                  <a:pt x="1006" y="35"/>
                  <a:pt x="1006" y="35"/>
                </a:cubicBezTo>
                <a:cubicBezTo>
                  <a:pt x="1006" y="36"/>
                  <a:pt x="1006" y="37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7"/>
                  <a:pt x="1005" y="37"/>
                  <a:pt x="1005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8"/>
                  <a:pt x="1004" y="38"/>
                  <a:pt x="1004" y="38"/>
                </a:cubicBezTo>
                <a:cubicBezTo>
                  <a:pt x="1004" y="38"/>
                  <a:pt x="1003" y="39"/>
                  <a:pt x="1002" y="39"/>
                </a:cubicBezTo>
                <a:cubicBezTo>
                  <a:pt x="1002" y="40"/>
                  <a:pt x="1002" y="40"/>
                  <a:pt x="1001" y="40"/>
                </a:cubicBezTo>
                <a:cubicBezTo>
                  <a:pt x="1001" y="40"/>
                  <a:pt x="1001" y="39"/>
                  <a:pt x="1001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998" y="38"/>
                  <a:pt x="998" y="38"/>
                  <a:pt x="998" y="38"/>
                </a:cubicBezTo>
                <a:cubicBezTo>
                  <a:pt x="998" y="38"/>
                  <a:pt x="997" y="37"/>
                  <a:pt x="997" y="37"/>
                </a:cubicBezTo>
                <a:cubicBezTo>
                  <a:pt x="996" y="37"/>
                  <a:pt x="995" y="37"/>
                  <a:pt x="994" y="37"/>
                </a:cubicBezTo>
                <a:cubicBezTo>
                  <a:pt x="994" y="37"/>
                  <a:pt x="994" y="37"/>
                  <a:pt x="994" y="36"/>
                </a:cubicBezTo>
                <a:cubicBezTo>
                  <a:pt x="993" y="36"/>
                  <a:pt x="993" y="36"/>
                  <a:pt x="992" y="36"/>
                </a:cubicBezTo>
                <a:cubicBezTo>
                  <a:pt x="992" y="36"/>
                  <a:pt x="992" y="36"/>
                  <a:pt x="992" y="36"/>
                </a:cubicBezTo>
                <a:cubicBezTo>
                  <a:pt x="992" y="35"/>
                  <a:pt x="991" y="35"/>
                  <a:pt x="991" y="35"/>
                </a:cubicBezTo>
                <a:cubicBezTo>
                  <a:pt x="991" y="34"/>
                  <a:pt x="991" y="34"/>
                  <a:pt x="991" y="34"/>
                </a:cubicBezTo>
                <a:cubicBezTo>
                  <a:pt x="989" y="34"/>
                  <a:pt x="989" y="34"/>
                  <a:pt x="989" y="34"/>
                </a:cubicBezTo>
                <a:cubicBezTo>
                  <a:pt x="989" y="35"/>
                  <a:pt x="989" y="35"/>
                  <a:pt x="989" y="35"/>
                </a:cubicBezTo>
                <a:cubicBezTo>
                  <a:pt x="988" y="34"/>
                  <a:pt x="988" y="34"/>
                  <a:pt x="988" y="33"/>
                </a:cubicBezTo>
                <a:cubicBezTo>
                  <a:pt x="987" y="33"/>
                  <a:pt x="987" y="33"/>
                  <a:pt x="986" y="33"/>
                </a:cubicBezTo>
                <a:cubicBezTo>
                  <a:pt x="986" y="35"/>
                  <a:pt x="986" y="35"/>
                  <a:pt x="986" y="35"/>
                </a:cubicBezTo>
                <a:cubicBezTo>
                  <a:pt x="987" y="35"/>
                  <a:pt x="986" y="35"/>
                  <a:pt x="987" y="35"/>
                </a:cubicBezTo>
                <a:cubicBezTo>
                  <a:pt x="987" y="35"/>
                  <a:pt x="987" y="35"/>
                  <a:pt x="987" y="35"/>
                </a:cubicBezTo>
                <a:cubicBezTo>
                  <a:pt x="987" y="36"/>
                  <a:pt x="987" y="36"/>
                  <a:pt x="987" y="36"/>
                </a:cubicBezTo>
                <a:cubicBezTo>
                  <a:pt x="986" y="36"/>
                  <a:pt x="985" y="36"/>
                  <a:pt x="985" y="36"/>
                </a:cubicBezTo>
                <a:cubicBezTo>
                  <a:pt x="985" y="39"/>
                  <a:pt x="985" y="39"/>
                  <a:pt x="985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38"/>
                  <a:pt x="983" y="38"/>
                  <a:pt x="983" y="38"/>
                </a:cubicBezTo>
                <a:cubicBezTo>
                  <a:pt x="981" y="37"/>
                  <a:pt x="979" y="37"/>
                  <a:pt x="978" y="37"/>
                </a:cubicBezTo>
                <a:cubicBezTo>
                  <a:pt x="978" y="38"/>
                  <a:pt x="978" y="38"/>
                  <a:pt x="978" y="38"/>
                </a:cubicBezTo>
                <a:cubicBezTo>
                  <a:pt x="978" y="39"/>
                  <a:pt x="979" y="39"/>
                  <a:pt x="979" y="39"/>
                </a:cubicBezTo>
                <a:close/>
                <a:moveTo>
                  <a:pt x="1147" y="35"/>
                </a:moveTo>
                <a:cubicBezTo>
                  <a:pt x="1147" y="34"/>
                  <a:pt x="1147" y="34"/>
                  <a:pt x="1147" y="34"/>
                </a:cubicBezTo>
                <a:cubicBezTo>
                  <a:pt x="1147" y="34"/>
                  <a:pt x="1146" y="33"/>
                  <a:pt x="1146" y="33"/>
                </a:cubicBezTo>
                <a:cubicBezTo>
                  <a:pt x="1146" y="34"/>
                  <a:pt x="1146" y="34"/>
                  <a:pt x="1146" y="34"/>
                </a:cubicBezTo>
                <a:cubicBezTo>
                  <a:pt x="1146" y="34"/>
                  <a:pt x="1146" y="34"/>
                  <a:pt x="1146" y="35"/>
                </a:cubicBezTo>
                <a:lnTo>
                  <a:pt x="1147" y="35"/>
                </a:lnTo>
                <a:close/>
                <a:moveTo>
                  <a:pt x="1166" y="39"/>
                </a:moveTo>
                <a:cubicBezTo>
                  <a:pt x="1168" y="38"/>
                  <a:pt x="1168" y="36"/>
                  <a:pt x="1170" y="36"/>
                </a:cubicBezTo>
                <a:cubicBezTo>
                  <a:pt x="1170" y="35"/>
                  <a:pt x="1170" y="35"/>
                  <a:pt x="1170" y="35"/>
                </a:cubicBezTo>
                <a:cubicBezTo>
                  <a:pt x="1169" y="35"/>
                  <a:pt x="1167" y="35"/>
                  <a:pt x="1166" y="34"/>
                </a:cubicBezTo>
                <a:cubicBezTo>
                  <a:pt x="1165" y="34"/>
                  <a:pt x="1165" y="34"/>
                  <a:pt x="1165" y="34"/>
                </a:cubicBezTo>
                <a:cubicBezTo>
                  <a:pt x="1165" y="34"/>
                  <a:pt x="1164" y="34"/>
                  <a:pt x="1164" y="34"/>
                </a:cubicBezTo>
                <a:cubicBezTo>
                  <a:pt x="1164" y="35"/>
                  <a:pt x="1164" y="36"/>
                  <a:pt x="1164" y="38"/>
                </a:cubicBezTo>
                <a:cubicBezTo>
                  <a:pt x="1165" y="38"/>
                  <a:pt x="1166" y="38"/>
                  <a:pt x="1166" y="39"/>
                </a:cubicBezTo>
                <a:close/>
                <a:moveTo>
                  <a:pt x="1000" y="36"/>
                </a:moveTo>
                <a:cubicBezTo>
                  <a:pt x="999" y="35"/>
                  <a:pt x="1000" y="36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6"/>
                  <a:pt x="999" y="36"/>
                </a:cubicBezTo>
                <a:lnTo>
                  <a:pt x="1000" y="36"/>
                </a:lnTo>
                <a:close/>
                <a:moveTo>
                  <a:pt x="1143" y="38"/>
                </a:moveTo>
                <a:cubicBezTo>
                  <a:pt x="1144" y="38"/>
                  <a:pt x="1144" y="38"/>
                  <a:pt x="1145" y="38"/>
                </a:cubicBezTo>
                <a:cubicBezTo>
                  <a:pt x="1145" y="37"/>
                  <a:pt x="1145" y="37"/>
                  <a:pt x="1145" y="36"/>
                </a:cubicBezTo>
                <a:cubicBezTo>
                  <a:pt x="1144" y="36"/>
                  <a:pt x="1144" y="36"/>
                  <a:pt x="1143" y="35"/>
                </a:cubicBezTo>
                <a:cubicBezTo>
                  <a:pt x="1142" y="35"/>
                  <a:pt x="1142" y="35"/>
                  <a:pt x="1141" y="36"/>
                </a:cubicBezTo>
                <a:cubicBezTo>
                  <a:pt x="1141" y="36"/>
                  <a:pt x="1141" y="36"/>
                  <a:pt x="1141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7"/>
                  <a:pt x="1139" y="37"/>
                  <a:pt x="1139" y="37"/>
                </a:cubicBezTo>
                <a:cubicBezTo>
                  <a:pt x="1140" y="37"/>
                  <a:pt x="1142" y="38"/>
                  <a:pt x="1143" y="38"/>
                </a:cubicBezTo>
                <a:close/>
                <a:moveTo>
                  <a:pt x="1163" y="36"/>
                </a:moveTo>
                <a:cubicBezTo>
                  <a:pt x="1161" y="36"/>
                  <a:pt x="1161" y="36"/>
                  <a:pt x="1161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59" y="37"/>
                  <a:pt x="1159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8"/>
                  <a:pt x="1157" y="38"/>
                  <a:pt x="1157" y="39"/>
                </a:cubicBezTo>
                <a:cubicBezTo>
                  <a:pt x="1158" y="39"/>
                  <a:pt x="1161" y="39"/>
                  <a:pt x="1161" y="39"/>
                </a:cubicBezTo>
                <a:cubicBezTo>
                  <a:pt x="1161" y="39"/>
                  <a:pt x="1161" y="39"/>
                  <a:pt x="1161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3" y="39"/>
                  <a:pt x="1163" y="39"/>
                  <a:pt x="1163" y="39"/>
                </a:cubicBezTo>
                <a:cubicBezTo>
                  <a:pt x="1163" y="39"/>
                  <a:pt x="1162" y="38"/>
                  <a:pt x="1162" y="38"/>
                </a:cubicBezTo>
                <a:cubicBezTo>
                  <a:pt x="1162" y="38"/>
                  <a:pt x="1163" y="37"/>
                  <a:pt x="1163" y="37"/>
                </a:cubicBezTo>
                <a:cubicBezTo>
                  <a:pt x="1163" y="36"/>
                  <a:pt x="1163" y="36"/>
                  <a:pt x="1163" y="36"/>
                </a:cubicBezTo>
                <a:close/>
                <a:moveTo>
                  <a:pt x="799" y="36"/>
                </a:moveTo>
                <a:cubicBezTo>
                  <a:pt x="799" y="37"/>
                  <a:pt x="798" y="37"/>
                  <a:pt x="798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6"/>
                  <a:pt x="800" y="36"/>
                  <a:pt x="799" y="36"/>
                </a:cubicBezTo>
                <a:close/>
                <a:moveTo>
                  <a:pt x="421" y="40"/>
                </a:moveTo>
                <a:cubicBezTo>
                  <a:pt x="422" y="41"/>
                  <a:pt x="422" y="40"/>
                  <a:pt x="422" y="40"/>
                </a:cubicBezTo>
                <a:cubicBezTo>
                  <a:pt x="423" y="41"/>
                  <a:pt x="422" y="42"/>
                  <a:pt x="424" y="42"/>
                </a:cubicBezTo>
                <a:cubicBezTo>
                  <a:pt x="424" y="38"/>
                  <a:pt x="422" y="39"/>
                  <a:pt x="422" y="36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8"/>
                  <a:pt x="420" y="38"/>
                  <a:pt x="420" y="38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1" y="39"/>
                  <a:pt x="420" y="40"/>
                  <a:pt x="421" y="40"/>
                </a:cubicBezTo>
                <a:close/>
                <a:moveTo>
                  <a:pt x="1151" y="37"/>
                </a:moveTo>
                <a:cubicBezTo>
                  <a:pt x="1151" y="37"/>
                  <a:pt x="1152" y="38"/>
                  <a:pt x="1152" y="38"/>
                </a:cubicBezTo>
                <a:cubicBezTo>
                  <a:pt x="1152" y="37"/>
                  <a:pt x="1152" y="37"/>
                  <a:pt x="1152" y="36"/>
                </a:cubicBezTo>
                <a:cubicBezTo>
                  <a:pt x="1151" y="36"/>
                  <a:pt x="1151" y="36"/>
                  <a:pt x="1151" y="36"/>
                </a:cubicBezTo>
                <a:lnTo>
                  <a:pt x="1151" y="37"/>
                </a:lnTo>
                <a:close/>
                <a:moveTo>
                  <a:pt x="1146" y="38"/>
                </a:moveTo>
                <a:cubicBezTo>
                  <a:pt x="1147" y="38"/>
                  <a:pt x="1147" y="38"/>
                  <a:pt x="1147" y="38"/>
                </a:cubicBezTo>
                <a:cubicBezTo>
                  <a:pt x="1146" y="37"/>
                  <a:pt x="1147" y="37"/>
                  <a:pt x="1146" y="37"/>
                </a:cubicBezTo>
                <a:lnTo>
                  <a:pt x="1146" y="38"/>
                </a:lnTo>
                <a:close/>
                <a:moveTo>
                  <a:pt x="949" y="44"/>
                </a:moveTo>
                <a:cubicBezTo>
                  <a:pt x="949" y="44"/>
                  <a:pt x="949" y="44"/>
                  <a:pt x="949" y="44"/>
                </a:cubicBezTo>
                <a:cubicBezTo>
                  <a:pt x="949" y="46"/>
                  <a:pt x="949" y="46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49" y="47"/>
                  <a:pt x="949" y="47"/>
                  <a:pt x="949" y="47"/>
                </a:cubicBezTo>
                <a:cubicBezTo>
                  <a:pt x="949" y="48"/>
                  <a:pt x="949" y="49"/>
                  <a:pt x="948" y="49"/>
                </a:cubicBezTo>
                <a:cubicBezTo>
                  <a:pt x="949" y="50"/>
                  <a:pt x="950" y="50"/>
                  <a:pt x="951" y="50"/>
                </a:cubicBezTo>
                <a:cubicBezTo>
                  <a:pt x="951" y="51"/>
                  <a:pt x="951" y="51"/>
                  <a:pt x="951" y="52"/>
                </a:cubicBezTo>
                <a:cubicBezTo>
                  <a:pt x="951" y="52"/>
                  <a:pt x="951" y="52"/>
                  <a:pt x="951" y="52"/>
                </a:cubicBezTo>
                <a:cubicBezTo>
                  <a:pt x="951" y="53"/>
                  <a:pt x="951" y="53"/>
                  <a:pt x="951" y="53"/>
                </a:cubicBezTo>
                <a:cubicBezTo>
                  <a:pt x="952" y="53"/>
                  <a:pt x="952" y="53"/>
                  <a:pt x="952" y="53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53" y="55"/>
                  <a:pt x="955" y="56"/>
                  <a:pt x="955" y="56"/>
                </a:cubicBezTo>
                <a:cubicBezTo>
                  <a:pt x="955" y="55"/>
                  <a:pt x="955" y="55"/>
                  <a:pt x="955" y="55"/>
                </a:cubicBezTo>
                <a:cubicBezTo>
                  <a:pt x="956" y="55"/>
                  <a:pt x="956" y="55"/>
                  <a:pt x="956" y="55"/>
                </a:cubicBezTo>
                <a:cubicBezTo>
                  <a:pt x="956" y="55"/>
                  <a:pt x="956" y="54"/>
                  <a:pt x="956" y="54"/>
                </a:cubicBezTo>
                <a:cubicBezTo>
                  <a:pt x="959" y="54"/>
                  <a:pt x="959" y="54"/>
                  <a:pt x="959" y="54"/>
                </a:cubicBezTo>
                <a:cubicBezTo>
                  <a:pt x="959" y="52"/>
                  <a:pt x="959" y="52"/>
                  <a:pt x="959" y="52"/>
                </a:cubicBezTo>
                <a:cubicBezTo>
                  <a:pt x="960" y="52"/>
                  <a:pt x="960" y="52"/>
                  <a:pt x="960" y="51"/>
                </a:cubicBezTo>
                <a:cubicBezTo>
                  <a:pt x="960" y="52"/>
                  <a:pt x="960" y="52"/>
                  <a:pt x="960" y="52"/>
                </a:cubicBezTo>
                <a:cubicBezTo>
                  <a:pt x="962" y="52"/>
                  <a:pt x="961" y="51"/>
                  <a:pt x="962" y="51"/>
                </a:cubicBezTo>
                <a:cubicBezTo>
                  <a:pt x="963" y="52"/>
                  <a:pt x="963" y="53"/>
                  <a:pt x="963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6" y="54"/>
                  <a:pt x="966" y="54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6"/>
                  <a:pt x="967" y="56"/>
                  <a:pt x="967" y="56"/>
                </a:cubicBezTo>
                <a:cubicBezTo>
                  <a:pt x="968" y="56"/>
                  <a:pt x="969" y="56"/>
                  <a:pt x="970" y="56"/>
                </a:cubicBezTo>
                <a:cubicBezTo>
                  <a:pt x="970" y="56"/>
                  <a:pt x="970" y="56"/>
                  <a:pt x="970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1" y="56"/>
                  <a:pt x="971" y="56"/>
                  <a:pt x="971" y="57"/>
                </a:cubicBezTo>
                <a:cubicBezTo>
                  <a:pt x="969" y="57"/>
                  <a:pt x="967" y="57"/>
                  <a:pt x="965" y="57"/>
                </a:cubicBezTo>
                <a:cubicBezTo>
                  <a:pt x="964" y="57"/>
                  <a:pt x="963" y="57"/>
                  <a:pt x="962" y="57"/>
                </a:cubicBezTo>
                <a:cubicBezTo>
                  <a:pt x="962" y="57"/>
                  <a:pt x="962" y="57"/>
                  <a:pt x="962" y="57"/>
                </a:cubicBezTo>
                <a:cubicBezTo>
                  <a:pt x="961" y="58"/>
                  <a:pt x="961" y="57"/>
                  <a:pt x="960" y="58"/>
                </a:cubicBezTo>
                <a:cubicBezTo>
                  <a:pt x="960" y="58"/>
                  <a:pt x="959" y="58"/>
                  <a:pt x="958" y="58"/>
                </a:cubicBezTo>
                <a:cubicBezTo>
                  <a:pt x="958" y="57"/>
                  <a:pt x="958" y="57"/>
                  <a:pt x="958" y="57"/>
                </a:cubicBezTo>
                <a:cubicBezTo>
                  <a:pt x="958" y="57"/>
                  <a:pt x="957" y="57"/>
                  <a:pt x="957" y="57"/>
                </a:cubicBezTo>
                <a:cubicBezTo>
                  <a:pt x="957" y="58"/>
                  <a:pt x="957" y="58"/>
                  <a:pt x="957" y="58"/>
                </a:cubicBezTo>
                <a:cubicBezTo>
                  <a:pt x="956" y="58"/>
                  <a:pt x="956" y="57"/>
                  <a:pt x="955" y="57"/>
                </a:cubicBezTo>
                <a:cubicBezTo>
                  <a:pt x="955" y="59"/>
                  <a:pt x="955" y="60"/>
                  <a:pt x="955" y="61"/>
                </a:cubicBezTo>
                <a:cubicBezTo>
                  <a:pt x="956" y="62"/>
                  <a:pt x="956" y="62"/>
                  <a:pt x="956" y="62"/>
                </a:cubicBezTo>
                <a:cubicBezTo>
                  <a:pt x="956" y="61"/>
                  <a:pt x="956" y="61"/>
                  <a:pt x="956" y="61"/>
                </a:cubicBezTo>
                <a:cubicBezTo>
                  <a:pt x="957" y="61"/>
                  <a:pt x="957" y="61"/>
                  <a:pt x="957" y="60"/>
                </a:cubicBezTo>
                <a:cubicBezTo>
                  <a:pt x="957" y="61"/>
                  <a:pt x="957" y="61"/>
                  <a:pt x="957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62" y="61"/>
                  <a:pt x="962" y="60"/>
                </a:cubicBezTo>
                <a:cubicBezTo>
                  <a:pt x="965" y="60"/>
                  <a:pt x="965" y="60"/>
                  <a:pt x="965" y="60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2"/>
                  <a:pt x="961" y="62"/>
                  <a:pt x="961" y="62"/>
                </a:cubicBezTo>
                <a:cubicBezTo>
                  <a:pt x="961" y="63"/>
                  <a:pt x="962" y="64"/>
                  <a:pt x="963" y="65"/>
                </a:cubicBezTo>
                <a:cubicBezTo>
                  <a:pt x="962" y="65"/>
                  <a:pt x="961" y="65"/>
                  <a:pt x="960" y="65"/>
                </a:cubicBezTo>
                <a:cubicBezTo>
                  <a:pt x="960" y="64"/>
                  <a:pt x="960" y="64"/>
                  <a:pt x="960" y="64"/>
                </a:cubicBezTo>
                <a:cubicBezTo>
                  <a:pt x="959" y="64"/>
                  <a:pt x="959" y="65"/>
                  <a:pt x="958" y="65"/>
                </a:cubicBezTo>
                <a:cubicBezTo>
                  <a:pt x="958" y="65"/>
                  <a:pt x="958" y="65"/>
                  <a:pt x="958" y="65"/>
                </a:cubicBezTo>
                <a:cubicBezTo>
                  <a:pt x="957" y="64"/>
                  <a:pt x="957" y="64"/>
                  <a:pt x="956" y="64"/>
                </a:cubicBezTo>
                <a:cubicBezTo>
                  <a:pt x="956" y="64"/>
                  <a:pt x="956" y="64"/>
                  <a:pt x="956" y="64"/>
                </a:cubicBezTo>
                <a:cubicBezTo>
                  <a:pt x="956" y="66"/>
                  <a:pt x="957" y="66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9" y="68"/>
                  <a:pt x="960" y="68"/>
                  <a:pt x="962" y="68"/>
                </a:cubicBezTo>
                <a:cubicBezTo>
                  <a:pt x="962" y="69"/>
                  <a:pt x="962" y="69"/>
                  <a:pt x="962" y="70"/>
                </a:cubicBezTo>
                <a:cubicBezTo>
                  <a:pt x="963" y="70"/>
                  <a:pt x="963" y="70"/>
                  <a:pt x="964" y="70"/>
                </a:cubicBezTo>
                <a:cubicBezTo>
                  <a:pt x="964" y="70"/>
                  <a:pt x="964" y="70"/>
                  <a:pt x="964" y="70"/>
                </a:cubicBezTo>
                <a:cubicBezTo>
                  <a:pt x="965" y="71"/>
                  <a:pt x="965" y="70"/>
                  <a:pt x="966" y="70"/>
                </a:cubicBezTo>
                <a:cubicBezTo>
                  <a:pt x="967" y="72"/>
                  <a:pt x="967" y="73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9" y="74"/>
                  <a:pt x="969" y="73"/>
                </a:cubicBezTo>
                <a:cubicBezTo>
                  <a:pt x="969" y="73"/>
                  <a:pt x="969" y="73"/>
                  <a:pt x="970" y="74"/>
                </a:cubicBezTo>
                <a:cubicBezTo>
                  <a:pt x="970" y="73"/>
                  <a:pt x="970" y="73"/>
                  <a:pt x="970" y="73"/>
                </a:cubicBezTo>
                <a:cubicBezTo>
                  <a:pt x="970" y="73"/>
                  <a:pt x="971" y="73"/>
                  <a:pt x="971" y="73"/>
                </a:cubicBezTo>
                <a:cubicBezTo>
                  <a:pt x="971" y="71"/>
                  <a:pt x="970" y="71"/>
                  <a:pt x="970" y="70"/>
                </a:cubicBezTo>
                <a:cubicBezTo>
                  <a:pt x="971" y="70"/>
                  <a:pt x="971" y="70"/>
                  <a:pt x="972" y="69"/>
                </a:cubicBezTo>
                <a:cubicBezTo>
                  <a:pt x="972" y="70"/>
                  <a:pt x="972" y="70"/>
                  <a:pt x="972" y="70"/>
                </a:cubicBezTo>
                <a:cubicBezTo>
                  <a:pt x="974" y="70"/>
                  <a:pt x="974" y="70"/>
                  <a:pt x="974" y="70"/>
                </a:cubicBezTo>
                <a:cubicBezTo>
                  <a:pt x="974" y="70"/>
                  <a:pt x="974" y="69"/>
                  <a:pt x="975" y="69"/>
                </a:cubicBezTo>
                <a:cubicBezTo>
                  <a:pt x="976" y="68"/>
                  <a:pt x="977" y="68"/>
                  <a:pt x="977" y="66"/>
                </a:cubicBezTo>
                <a:cubicBezTo>
                  <a:pt x="980" y="66"/>
                  <a:pt x="980" y="65"/>
                  <a:pt x="980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2" y="62"/>
                  <a:pt x="982" y="62"/>
                  <a:pt x="982" y="62"/>
                </a:cubicBezTo>
                <a:cubicBezTo>
                  <a:pt x="982" y="61"/>
                  <a:pt x="982" y="61"/>
                  <a:pt x="981" y="60"/>
                </a:cubicBezTo>
                <a:cubicBezTo>
                  <a:pt x="981" y="60"/>
                  <a:pt x="981" y="60"/>
                  <a:pt x="981" y="60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8"/>
                  <a:pt x="981" y="57"/>
                  <a:pt x="981" y="57"/>
                </a:cubicBezTo>
                <a:cubicBezTo>
                  <a:pt x="984" y="55"/>
                  <a:pt x="984" y="54"/>
                  <a:pt x="988" y="55"/>
                </a:cubicBezTo>
                <a:cubicBezTo>
                  <a:pt x="988" y="53"/>
                  <a:pt x="988" y="53"/>
                  <a:pt x="987" y="53"/>
                </a:cubicBezTo>
                <a:cubicBezTo>
                  <a:pt x="985" y="53"/>
                  <a:pt x="985" y="53"/>
                  <a:pt x="985" y="53"/>
                </a:cubicBezTo>
                <a:cubicBezTo>
                  <a:pt x="985" y="52"/>
                  <a:pt x="985" y="52"/>
                  <a:pt x="985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2" y="51"/>
                  <a:pt x="982" y="51"/>
                  <a:pt x="980" y="50"/>
                </a:cubicBezTo>
                <a:cubicBezTo>
                  <a:pt x="980" y="50"/>
                  <a:pt x="981" y="49"/>
                  <a:pt x="981" y="49"/>
                </a:cubicBezTo>
                <a:cubicBezTo>
                  <a:pt x="980" y="48"/>
                  <a:pt x="980" y="47"/>
                  <a:pt x="979" y="46"/>
                </a:cubicBezTo>
                <a:cubicBezTo>
                  <a:pt x="979" y="46"/>
                  <a:pt x="979" y="46"/>
                  <a:pt x="979" y="46"/>
                </a:cubicBezTo>
                <a:cubicBezTo>
                  <a:pt x="978" y="46"/>
                  <a:pt x="978" y="47"/>
                  <a:pt x="978" y="47"/>
                </a:cubicBezTo>
                <a:cubicBezTo>
                  <a:pt x="978" y="47"/>
                  <a:pt x="978" y="47"/>
                  <a:pt x="978" y="47"/>
                </a:cubicBezTo>
                <a:cubicBezTo>
                  <a:pt x="977" y="47"/>
                  <a:pt x="977" y="47"/>
                  <a:pt x="977" y="47"/>
                </a:cubicBezTo>
                <a:cubicBezTo>
                  <a:pt x="977" y="47"/>
                  <a:pt x="977" y="46"/>
                  <a:pt x="977" y="45"/>
                </a:cubicBezTo>
                <a:cubicBezTo>
                  <a:pt x="977" y="45"/>
                  <a:pt x="977" y="45"/>
                  <a:pt x="977" y="45"/>
                </a:cubicBezTo>
                <a:cubicBezTo>
                  <a:pt x="977" y="44"/>
                  <a:pt x="977" y="44"/>
                  <a:pt x="977" y="44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6" y="43"/>
                  <a:pt x="976" y="43"/>
                  <a:pt x="976" y="43"/>
                </a:cubicBezTo>
                <a:cubicBezTo>
                  <a:pt x="976" y="42"/>
                  <a:pt x="975" y="42"/>
                  <a:pt x="975" y="42"/>
                </a:cubicBezTo>
                <a:cubicBezTo>
                  <a:pt x="974" y="42"/>
                  <a:pt x="974" y="42"/>
                  <a:pt x="974" y="42"/>
                </a:cubicBezTo>
                <a:cubicBezTo>
                  <a:pt x="974" y="41"/>
                  <a:pt x="974" y="41"/>
                  <a:pt x="973" y="40"/>
                </a:cubicBezTo>
                <a:cubicBezTo>
                  <a:pt x="973" y="40"/>
                  <a:pt x="973" y="40"/>
                  <a:pt x="973" y="40"/>
                </a:cubicBezTo>
                <a:cubicBezTo>
                  <a:pt x="973" y="40"/>
                  <a:pt x="972" y="41"/>
                  <a:pt x="972" y="41"/>
                </a:cubicBezTo>
                <a:cubicBezTo>
                  <a:pt x="971" y="41"/>
                  <a:pt x="971" y="41"/>
                  <a:pt x="971" y="41"/>
                </a:cubicBezTo>
                <a:cubicBezTo>
                  <a:pt x="970" y="40"/>
                  <a:pt x="970" y="39"/>
                  <a:pt x="969" y="38"/>
                </a:cubicBezTo>
                <a:cubicBezTo>
                  <a:pt x="969" y="38"/>
                  <a:pt x="969" y="38"/>
                  <a:pt x="969" y="38"/>
                </a:cubicBezTo>
                <a:cubicBezTo>
                  <a:pt x="968" y="40"/>
                  <a:pt x="968" y="39"/>
                  <a:pt x="967" y="40"/>
                </a:cubicBezTo>
                <a:cubicBezTo>
                  <a:pt x="967" y="40"/>
                  <a:pt x="967" y="41"/>
                  <a:pt x="966" y="41"/>
                </a:cubicBezTo>
                <a:cubicBezTo>
                  <a:pt x="966" y="42"/>
                  <a:pt x="965" y="42"/>
                  <a:pt x="964" y="42"/>
                </a:cubicBezTo>
                <a:cubicBezTo>
                  <a:pt x="964" y="44"/>
                  <a:pt x="965" y="45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6" y="48"/>
                  <a:pt x="966" y="48"/>
                </a:cubicBezTo>
                <a:cubicBezTo>
                  <a:pt x="966" y="49"/>
                  <a:pt x="966" y="49"/>
                  <a:pt x="966" y="50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5" y="50"/>
                  <a:pt x="965" y="50"/>
                  <a:pt x="965" y="50"/>
                </a:cubicBezTo>
                <a:cubicBezTo>
                  <a:pt x="965" y="49"/>
                  <a:pt x="965" y="49"/>
                  <a:pt x="965" y="49"/>
                </a:cubicBezTo>
                <a:cubicBezTo>
                  <a:pt x="965" y="49"/>
                  <a:pt x="965" y="49"/>
                  <a:pt x="965" y="48"/>
                </a:cubicBezTo>
                <a:cubicBezTo>
                  <a:pt x="965" y="48"/>
                  <a:pt x="965" y="48"/>
                  <a:pt x="965" y="48"/>
                </a:cubicBezTo>
                <a:cubicBezTo>
                  <a:pt x="964" y="48"/>
                  <a:pt x="964" y="48"/>
                  <a:pt x="964" y="48"/>
                </a:cubicBezTo>
                <a:cubicBezTo>
                  <a:pt x="964" y="47"/>
                  <a:pt x="964" y="47"/>
                  <a:pt x="964" y="47"/>
                </a:cubicBezTo>
                <a:cubicBezTo>
                  <a:pt x="964" y="46"/>
                  <a:pt x="963" y="46"/>
                  <a:pt x="962" y="45"/>
                </a:cubicBezTo>
                <a:cubicBezTo>
                  <a:pt x="962" y="44"/>
                  <a:pt x="962" y="44"/>
                  <a:pt x="962" y="44"/>
                </a:cubicBezTo>
                <a:cubicBezTo>
                  <a:pt x="962" y="43"/>
                  <a:pt x="961" y="43"/>
                  <a:pt x="961" y="42"/>
                </a:cubicBezTo>
                <a:cubicBezTo>
                  <a:pt x="959" y="42"/>
                  <a:pt x="959" y="42"/>
                  <a:pt x="958" y="42"/>
                </a:cubicBezTo>
                <a:cubicBezTo>
                  <a:pt x="957" y="43"/>
                  <a:pt x="957" y="44"/>
                  <a:pt x="957" y="46"/>
                </a:cubicBezTo>
                <a:cubicBezTo>
                  <a:pt x="957" y="46"/>
                  <a:pt x="957" y="46"/>
                  <a:pt x="957" y="46"/>
                </a:cubicBezTo>
                <a:cubicBezTo>
                  <a:pt x="956" y="45"/>
                  <a:pt x="957" y="45"/>
                  <a:pt x="956" y="45"/>
                </a:cubicBezTo>
                <a:cubicBezTo>
                  <a:pt x="956" y="45"/>
                  <a:pt x="956" y="45"/>
                  <a:pt x="956" y="45"/>
                </a:cubicBezTo>
                <a:cubicBezTo>
                  <a:pt x="955" y="45"/>
                  <a:pt x="955" y="45"/>
                  <a:pt x="955" y="45"/>
                </a:cubicBezTo>
                <a:cubicBezTo>
                  <a:pt x="955" y="44"/>
                  <a:pt x="955" y="44"/>
                  <a:pt x="955" y="44"/>
                </a:cubicBezTo>
                <a:cubicBezTo>
                  <a:pt x="955" y="43"/>
                  <a:pt x="954" y="43"/>
                  <a:pt x="953" y="43"/>
                </a:cubicBezTo>
                <a:cubicBezTo>
                  <a:pt x="953" y="43"/>
                  <a:pt x="953" y="43"/>
                  <a:pt x="953" y="43"/>
                </a:cubicBezTo>
                <a:cubicBezTo>
                  <a:pt x="954" y="42"/>
                  <a:pt x="955" y="42"/>
                  <a:pt x="957" y="42"/>
                </a:cubicBezTo>
                <a:cubicBezTo>
                  <a:pt x="957" y="41"/>
                  <a:pt x="957" y="41"/>
                  <a:pt x="957" y="41"/>
                </a:cubicBezTo>
                <a:cubicBezTo>
                  <a:pt x="955" y="41"/>
                  <a:pt x="955" y="41"/>
                  <a:pt x="955" y="41"/>
                </a:cubicBezTo>
                <a:cubicBezTo>
                  <a:pt x="955" y="40"/>
                  <a:pt x="955" y="40"/>
                  <a:pt x="955" y="40"/>
                </a:cubicBezTo>
                <a:cubicBezTo>
                  <a:pt x="954" y="40"/>
                  <a:pt x="954" y="40"/>
                  <a:pt x="954" y="40"/>
                </a:cubicBezTo>
                <a:cubicBezTo>
                  <a:pt x="954" y="41"/>
                  <a:pt x="954" y="41"/>
                  <a:pt x="954" y="41"/>
                </a:cubicBezTo>
                <a:cubicBezTo>
                  <a:pt x="954" y="41"/>
                  <a:pt x="954" y="41"/>
                  <a:pt x="953" y="41"/>
                </a:cubicBezTo>
                <a:cubicBezTo>
                  <a:pt x="953" y="41"/>
                  <a:pt x="953" y="41"/>
                  <a:pt x="953" y="41"/>
                </a:cubicBezTo>
                <a:cubicBezTo>
                  <a:pt x="953" y="41"/>
                  <a:pt x="952" y="41"/>
                  <a:pt x="951" y="40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50" y="41"/>
                  <a:pt x="950" y="41"/>
                  <a:pt x="950" y="41"/>
                </a:cubicBezTo>
                <a:cubicBezTo>
                  <a:pt x="950" y="41"/>
                  <a:pt x="950" y="42"/>
                  <a:pt x="950" y="42"/>
                </a:cubicBezTo>
                <a:cubicBezTo>
                  <a:pt x="949" y="42"/>
                  <a:pt x="949" y="41"/>
                  <a:pt x="949" y="41"/>
                </a:cubicBezTo>
                <a:cubicBezTo>
                  <a:pt x="948" y="41"/>
                  <a:pt x="948" y="41"/>
                  <a:pt x="948" y="41"/>
                </a:cubicBezTo>
                <a:cubicBezTo>
                  <a:pt x="948" y="42"/>
                  <a:pt x="948" y="44"/>
                  <a:pt x="948" y="45"/>
                </a:cubicBezTo>
                <a:cubicBezTo>
                  <a:pt x="949" y="45"/>
                  <a:pt x="948" y="45"/>
                  <a:pt x="949" y="44"/>
                </a:cubicBezTo>
                <a:close/>
                <a:moveTo>
                  <a:pt x="969" y="61"/>
                </a:moveTo>
                <a:cubicBezTo>
                  <a:pt x="970" y="61"/>
                  <a:pt x="970" y="61"/>
                  <a:pt x="970" y="61"/>
                </a:cubicBezTo>
                <a:cubicBezTo>
                  <a:pt x="969" y="61"/>
                  <a:pt x="970" y="61"/>
                  <a:pt x="969" y="61"/>
                </a:cubicBezTo>
                <a:close/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40"/>
                  <a:pt x="1131" y="40"/>
                  <a:pt x="1131" y="40"/>
                </a:cubicBezTo>
                <a:cubicBezTo>
                  <a:pt x="1131" y="40"/>
                  <a:pt x="1130" y="39"/>
                  <a:pt x="1130" y="38"/>
                </a:cubicBezTo>
                <a:cubicBezTo>
                  <a:pt x="1129" y="39"/>
                  <a:pt x="1128" y="39"/>
                  <a:pt x="1127" y="39"/>
                </a:cubicBezTo>
                <a:cubicBezTo>
                  <a:pt x="1127" y="40"/>
                  <a:pt x="1127" y="39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8" y="40"/>
                  <a:pt x="1128" y="40"/>
                  <a:pt x="1128" y="40"/>
                </a:cubicBezTo>
                <a:cubicBezTo>
                  <a:pt x="1128" y="40"/>
                  <a:pt x="1128" y="40"/>
                  <a:pt x="1128" y="40"/>
                </a:cubicBezTo>
                <a:lnTo>
                  <a:pt x="1130" y="40"/>
                </a:lnTo>
                <a:close/>
                <a:moveTo>
                  <a:pt x="1169" y="41"/>
                </a:moveTo>
                <a:cubicBezTo>
                  <a:pt x="1171" y="42"/>
                  <a:pt x="1171" y="43"/>
                  <a:pt x="1174" y="43"/>
                </a:cubicBezTo>
                <a:cubicBezTo>
                  <a:pt x="1174" y="42"/>
                  <a:pt x="1174" y="42"/>
                  <a:pt x="1174" y="42"/>
                </a:cubicBezTo>
                <a:cubicBezTo>
                  <a:pt x="1174" y="40"/>
                  <a:pt x="1173" y="40"/>
                  <a:pt x="1173" y="39"/>
                </a:cubicBezTo>
                <a:cubicBezTo>
                  <a:pt x="1171" y="39"/>
                  <a:pt x="1171" y="40"/>
                  <a:pt x="1170" y="40"/>
                </a:cubicBezTo>
                <a:cubicBezTo>
                  <a:pt x="1169" y="40"/>
                  <a:pt x="1169" y="41"/>
                  <a:pt x="1169" y="41"/>
                </a:cubicBezTo>
                <a:close/>
                <a:moveTo>
                  <a:pt x="1134" y="40"/>
                </a:moveTo>
                <a:cubicBezTo>
                  <a:pt x="1133" y="41"/>
                  <a:pt x="1132" y="42"/>
                  <a:pt x="1131" y="42"/>
                </a:cubicBezTo>
                <a:cubicBezTo>
                  <a:pt x="1131" y="42"/>
                  <a:pt x="1131" y="42"/>
                  <a:pt x="1131" y="42"/>
                </a:cubicBezTo>
                <a:cubicBezTo>
                  <a:pt x="1131" y="43"/>
                  <a:pt x="1131" y="43"/>
                  <a:pt x="1131" y="43"/>
                </a:cubicBezTo>
                <a:cubicBezTo>
                  <a:pt x="1136" y="43"/>
                  <a:pt x="1136" y="43"/>
                  <a:pt x="1136" y="43"/>
                </a:cubicBezTo>
                <a:cubicBezTo>
                  <a:pt x="1136" y="41"/>
                  <a:pt x="1135" y="41"/>
                  <a:pt x="1135" y="40"/>
                </a:cubicBezTo>
                <a:cubicBezTo>
                  <a:pt x="1134" y="40"/>
                  <a:pt x="1134" y="40"/>
                  <a:pt x="1134" y="40"/>
                </a:cubicBezTo>
                <a:close/>
                <a:moveTo>
                  <a:pt x="1326" y="41"/>
                </a:moveTo>
                <a:cubicBezTo>
                  <a:pt x="1326" y="41"/>
                  <a:pt x="1326" y="41"/>
                  <a:pt x="1326" y="41"/>
                </a:cubicBezTo>
                <a:cubicBezTo>
                  <a:pt x="1326" y="42"/>
                  <a:pt x="1326" y="42"/>
                  <a:pt x="1325" y="43"/>
                </a:cubicBezTo>
                <a:cubicBezTo>
                  <a:pt x="1325" y="43"/>
                  <a:pt x="1325" y="44"/>
                  <a:pt x="1325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6"/>
                  <a:pt x="1326" y="46"/>
                  <a:pt x="1326" y="46"/>
                </a:cubicBezTo>
                <a:cubicBezTo>
                  <a:pt x="1327" y="46"/>
                  <a:pt x="1328" y="46"/>
                  <a:pt x="1329" y="46"/>
                </a:cubicBezTo>
                <a:cubicBezTo>
                  <a:pt x="1329" y="46"/>
                  <a:pt x="1329" y="46"/>
                  <a:pt x="1329" y="46"/>
                </a:cubicBezTo>
                <a:cubicBezTo>
                  <a:pt x="1334" y="46"/>
                  <a:pt x="1334" y="46"/>
                  <a:pt x="1334" y="46"/>
                </a:cubicBezTo>
                <a:cubicBezTo>
                  <a:pt x="1334" y="45"/>
                  <a:pt x="1334" y="45"/>
                  <a:pt x="1334" y="45"/>
                </a:cubicBezTo>
                <a:cubicBezTo>
                  <a:pt x="1334" y="45"/>
                  <a:pt x="1335" y="45"/>
                  <a:pt x="1336" y="45"/>
                </a:cubicBezTo>
                <a:cubicBezTo>
                  <a:pt x="1335" y="42"/>
                  <a:pt x="1333" y="42"/>
                  <a:pt x="1330" y="41"/>
                </a:cubicBezTo>
                <a:cubicBezTo>
                  <a:pt x="1330" y="40"/>
                  <a:pt x="1330" y="40"/>
                  <a:pt x="1330" y="40"/>
                </a:cubicBezTo>
                <a:cubicBezTo>
                  <a:pt x="1330" y="40"/>
                  <a:pt x="1327" y="40"/>
                  <a:pt x="1326" y="40"/>
                </a:cubicBezTo>
                <a:lnTo>
                  <a:pt x="1326" y="41"/>
                </a:lnTo>
                <a:close/>
                <a:moveTo>
                  <a:pt x="1362" y="57"/>
                </a:moveTo>
                <a:cubicBezTo>
                  <a:pt x="1362" y="58"/>
                  <a:pt x="1362" y="58"/>
                  <a:pt x="1362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7"/>
                  <a:pt x="1367" y="57"/>
                  <a:pt x="1368" y="57"/>
                </a:cubicBezTo>
                <a:cubicBezTo>
                  <a:pt x="1368" y="57"/>
                  <a:pt x="1368" y="57"/>
                  <a:pt x="1368" y="57"/>
                </a:cubicBezTo>
                <a:cubicBezTo>
                  <a:pt x="1369" y="56"/>
                  <a:pt x="1369" y="56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4" y="55"/>
                  <a:pt x="1374" y="55"/>
                  <a:pt x="1374" y="55"/>
                </a:cubicBezTo>
                <a:cubicBezTo>
                  <a:pt x="1374" y="56"/>
                  <a:pt x="1374" y="56"/>
                  <a:pt x="1374" y="56"/>
                </a:cubicBezTo>
                <a:cubicBezTo>
                  <a:pt x="1374" y="56"/>
                  <a:pt x="1374" y="56"/>
                  <a:pt x="1375" y="56"/>
                </a:cubicBezTo>
                <a:cubicBezTo>
                  <a:pt x="1375" y="56"/>
                  <a:pt x="1375" y="55"/>
                  <a:pt x="1376" y="56"/>
                </a:cubicBezTo>
                <a:cubicBezTo>
                  <a:pt x="1376" y="56"/>
                  <a:pt x="1376" y="56"/>
                  <a:pt x="1376" y="56"/>
                </a:cubicBezTo>
                <a:cubicBezTo>
                  <a:pt x="1376" y="56"/>
                  <a:pt x="1376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8" y="56"/>
                  <a:pt x="1378" y="56"/>
                  <a:pt x="1378" y="55"/>
                </a:cubicBezTo>
                <a:cubicBezTo>
                  <a:pt x="1379" y="55"/>
                  <a:pt x="1380" y="55"/>
                  <a:pt x="1381" y="55"/>
                </a:cubicBezTo>
                <a:cubicBezTo>
                  <a:pt x="1381" y="54"/>
                  <a:pt x="1381" y="54"/>
                  <a:pt x="1381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4" y="53"/>
                  <a:pt x="1384" y="55"/>
                  <a:pt x="1385" y="53"/>
                </a:cubicBezTo>
                <a:cubicBezTo>
                  <a:pt x="1385" y="53"/>
                  <a:pt x="1385" y="53"/>
                  <a:pt x="1385" y="53"/>
                </a:cubicBezTo>
                <a:cubicBezTo>
                  <a:pt x="1385" y="53"/>
                  <a:pt x="1385" y="53"/>
                  <a:pt x="1385" y="52"/>
                </a:cubicBezTo>
                <a:cubicBezTo>
                  <a:pt x="1385" y="52"/>
                  <a:pt x="1385" y="52"/>
                  <a:pt x="1385" y="51"/>
                </a:cubicBezTo>
                <a:cubicBezTo>
                  <a:pt x="1385" y="51"/>
                  <a:pt x="1385" y="51"/>
                  <a:pt x="1385" y="51"/>
                </a:cubicBezTo>
                <a:cubicBezTo>
                  <a:pt x="1385" y="50"/>
                  <a:pt x="1385" y="50"/>
                  <a:pt x="1385" y="50"/>
                </a:cubicBezTo>
                <a:cubicBezTo>
                  <a:pt x="1384" y="50"/>
                  <a:pt x="1383" y="49"/>
                  <a:pt x="1382" y="49"/>
                </a:cubicBezTo>
                <a:cubicBezTo>
                  <a:pt x="1381" y="49"/>
                  <a:pt x="1381" y="49"/>
                  <a:pt x="1381" y="49"/>
                </a:cubicBezTo>
                <a:cubicBezTo>
                  <a:pt x="1381" y="48"/>
                  <a:pt x="1381" y="48"/>
                  <a:pt x="1381" y="48"/>
                </a:cubicBezTo>
                <a:cubicBezTo>
                  <a:pt x="1381" y="48"/>
                  <a:pt x="1380" y="48"/>
                  <a:pt x="1380" y="48"/>
                </a:cubicBezTo>
                <a:cubicBezTo>
                  <a:pt x="1380" y="48"/>
                  <a:pt x="1380" y="48"/>
                  <a:pt x="1380" y="48"/>
                </a:cubicBezTo>
                <a:cubicBezTo>
                  <a:pt x="1378" y="48"/>
                  <a:pt x="1378" y="48"/>
                  <a:pt x="1378" y="48"/>
                </a:cubicBezTo>
                <a:cubicBezTo>
                  <a:pt x="1378" y="48"/>
                  <a:pt x="1378" y="47"/>
                  <a:pt x="1378" y="47"/>
                </a:cubicBezTo>
                <a:cubicBezTo>
                  <a:pt x="1378" y="46"/>
                  <a:pt x="1378" y="46"/>
                  <a:pt x="1378" y="46"/>
                </a:cubicBezTo>
                <a:cubicBezTo>
                  <a:pt x="1377" y="46"/>
                  <a:pt x="1377" y="46"/>
                  <a:pt x="1376" y="46"/>
                </a:cubicBezTo>
                <a:cubicBezTo>
                  <a:pt x="1376" y="46"/>
                  <a:pt x="1376" y="45"/>
                  <a:pt x="1375" y="46"/>
                </a:cubicBezTo>
                <a:cubicBezTo>
                  <a:pt x="1375" y="46"/>
                  <a:pt x="1375" y="46"/>
                  <a:pt x="1375" y="46"/>
                </a:cubicBezTo>
                <a:cubicBezTo>
                  <a:pt x="1375" y="46"/>
                  <a:pt x="1374" y="47"/>
                  <a:pt x="1374" y="47"/>
                </a:cubicBezTo>
                <a:cubicBezTo>
                  <a:pt x="1373" y="46"/>
                  <a:pt x="1373" y="46"/>
                  <a:pt x="1374" y="45"/>
                </a:cubicBezTo>
                <a:cubicBezTo>
                  <a:pt x="1374" y="44"/>
                  <a:pt x="1373" y="44"/>
                  <a:pt x="1373" y="43"/>
                </a:cubicBezTo>
                <a:cubicBezTo>
                  <a:pt x="1372" y="43"/>
                  <a:pt x="1372" y="43"/>
                  <a:pt x="1372" y="43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1" y="45"/>
                  <a:pt x="1372" y="45"/>
                  <a:pt x="1371" y="44"/>
                </a:cubicBezTo>
                <a:cubicBezTo>
                  <a:pt x="1370" y="44"/>
                  <a:pt x="1370" y="44"/>
                  <a:pt x="1370" y="44"/>
                </a:cubicBezTo>
                <a:cubicBezTo>
                  <a:pt x="1370" y="44"/>
                  <a:pt x="1371" y="45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8"/>
                  <a:pt x="1370" y="48"/>
                  <a:pt x="1370" y="48"/>
                </a:cubicBezTo>
                <a:cubicBezTo>
                  <a:pt x="1369" y="48"/>
                  <a:pt x="1369" y="48"/>
                  <a:pt x="1368" y="49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1"/>
                  <a:pt x="1368" y="51"/>
                </a:cubicBezTo>
                <a:cubicBezTo>
                  <a:pt x="1368" y="51"/>
                  <a:pt x="1368" y="51"/>
                  <a:pt x="1367" y="51"/>
                </a:cubicBezTo>
                <a:cubicBezTo>
                  <a:pt x="1367" y="52"/>
                  <a:pt x="1366" y="53"/>
                  <a:pt x="1366" y="54"/>
                </a:cubicBezTo>
                <a:cubicBezTo>
                  <a:pt x="1365" y="55"/>
                  <a:pt x="1365" y="55"/>
                  <a:pt x="1365" y="55"/>
                </a:cubicBezTo>
                <a:cubicBezTo>
                  <a:pt x="1365" y="55"/>
                  <a:pt x="1364" y="56"/>
                  <a:pt x="1363" y="57"/>
                </a:cubicBezTo>
                <a:cubicBezTo>
                  <a:pt x="1363" y="57"/>
                  <a:pt x="1362" y="57"/>
                  <a:pt x="1362" y="57"/>
                </a:cubicBezTo>
                <a:close/>
                <a:moveTo>
                  <a:pt x="542" y="48"/>
                </a:moveTo>
                <a:cubicBezTo>
                  <a:pt x="542" y="47"/>
                  <a:pt x="542" y="46"/>
                  <a:pt x="542" y="45"/>
                </a:cubicBezTo>
                <a:cubicBezTo>
                  <a:pt x="543" y="45"/>
                  <a:pt x="543" y="45"/>
                  <a:pt x="543" y="45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5"/>
                  <a:pt x="541" y="45"/>
                  <a:pt x="540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8" y="46"/>
                  <a:pt x="538" y="46"/>
                  <a:pt x="538" y="46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2" y="48"/>
                  <a:pt x="542" y="48"/>
                </a:cubicBezTo>
                <a:close/>
                <a:moveTo>
                  <a:pt x="390" y="48"/>
                </a:moveTo>
                <a:cubicBezTo>
                  <a:pt x="390" y="49"/>
                  <a:pt x="390" y="49"/>
                  <a:pt x="390" y="49"/>
                </a:cubicBezTo>
                <a:cubicBezTo>
                  <a:pt x="391" y="49"/>
                  <a:pt x="391" y="48"/>
                  <a:pt x="391" y="48"/>
                </a:cubicBezTo>
                <a:cubicBezTo>
                  <a:pt x="392" y="48"/>
                  <a:pt x="392" y="48"/>
                  <a:pt x="392" y="48"/>
                </a:cubicBezTo>
                <a:cubicBezTo>
                  <a:pt x="392" y="50"/>
                  <a:pt x="392" y="50"/>
                  <a:pt x="392" y="50"/>
                </a:cubicBezTo>
                <a:cubicBezTo>
                  <a:pt x="393" y="50"/>
                  <a:pt x="393" y="50"/>
                  <a:pt x="393" y="50"/>
                </a:cubicBezTo>
                <a:cubicBezTo>
                  <a:pt x="393" y="49"/>
                  <a:pt x="392" y="50"/>
                  <a:pt x="393" y="49"/>
                </a:cubicBezTo>
                <a:cubicBezTo>
                  <a:pt x="393" y="49"/>
                  <a:pt x="393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50"/>
                  <a:pt x="394" y="51"/>
                  <a:pt x="394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6" y="52"/>
                  <a:pt x="396" y="52"/>
                  <a:pt x="395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4"/>
                </a:cubicBezTo>
                <a:cubicBezTo>
                  <a:pt x="396" y="53"/>
                  <a:pt x="395" y="53"/>
                  <a:pt x="394" y="53"/>
                </a:cubicBezTo>
                <a:cubicBezTo>
                  <a:pt x="394" y="54"/>
                  <a:pt x="394" y="54"/>
                  <a:pt x="394" y="55"/>
                </a:cubicBezTo>
                <a:cubicBezTo>
                  <a:pt x="395" y="55"/>
                  <a:pt x="396" y="55"/>
                  <a:pt x="397" y="55"/>
                </a:cubicBezTo>
                <a:cubicBezTo>
                  <a:pt x="397" y="54"/>
                  <a:pt x="397" y="54"/>
                  <a:pt x="398" y="54"/>
                </a:cubicBezTo>
                <a:cubicBezTo>
                  <a:pt x="399" y="53"/>
                  <a:pt x="401" y="53"/>
                  <a:pt x="402" y="53"/>
                </a:cubicBezTo>
                <a:cubicBezTo>
                  <a:pt x="403" y="53"/>
                  <a:pt x="402" y="53"/>
                  <a:pt x="403" y="53"/>
                </a:cubicBezTo>
                <a:cubicBezTo>
                  <a:pt x="403" y="54"/>
                  <a:pt x="403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4" y="53"/>
                  <a:pt x="404" y="53"/>
                  <a:pt x="404" y="52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5" y="52"/>
                  <a:pt x="405" y="53"/>
                  <a:pt x="405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9" y="53"/>
                  <a:pt x="409" y="53"/>
                  <a:pt x="409" y="53"/>
                </a:cubicBezTo>
                <a:cubicBezTo>
                  <a:pt x="409" y="54"/>
                  <a:pt x="409" y="54"/>
                  <a:pt x="410" y="54"/>
                </a:cubicBezTo>
                <a:cubicBezTo>
                  <a:pt x="411" y="54"/>
                  <a:pt x="411" y="54"/>
                  <a:pt x="411" y="54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2" y="55"/>
                  <a:pt x="413" y="56"/>
                  <a:pt x="413" y="56"/>
                </a:cubicBezTo>
                <a:cubicBezTo>
                  <a:pt x="414" y="56"/>
                  <a:pt x="414" y="56"/>
                  <a:pt x="414" y="56"/>
                </a:cubicBezTo>
                <a:cubicBezTo>
                  <a:pt x="414" y="57"/>
                  <a:pt x="414" y="57"/>
                  <a:pt x="414" y="57"/>
                </a:cubicBezTo>
                <a:cubicBezTo>
                  <a:pt x="415" y="57"/>
                  <a:pt x="417" y="58"/>
                  <a:pt x="417" y="58"/>
                </a:cubicBezTo>
                <a:cubicBezTo>
                  <a:pt x="418" y="59"/>
                  <a:pt x="418" y="59"/>
                  <a:pt x="419" y="60"/>
                </a:cubicBezTo>
                <a:cubicBezTo>
                  <a:pt x="420" y="60"/>
                  <a:pt x="420" y="60"/>
                  <a:pt x="421" y="60"/>
                </a:cubicBezTo>
                <a:cubicBezTo>
                  <a:pt x="421" y="60"/>
                  <a:pt x="422" y="60"/>
                  <a:pt x="422" y="60"/>
                </a:cubicBezTo>
                <a:cubicBezTo>
                  <a:pt x="422" y="60"/>
                  <a:pt x="422" y="60"/>
                  <a:pt x="422" y="60"/>
                </a:cubicBezTo>
                <a:cubicBezTo>
                  <a:pt x="423" y="59"/>
                  <a:pt x="423" y="58"/>
                  <a:pt x="423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1" y="54"/>
                  <a:pt x="422" y="54"/>
                  <a:pt x="421" y="54"/>
                </a:cubicBezTo>
                <a:cubicBezTo>
                  <a:pt x="420" y="53"/>
                  <a:pt x="420" y="53"/>
                  <a:pt x="420" y="52"/>
                </a:cubicBezTo>
                <a:cubicBezTo>
                  <a:pt x="419" y="52"/>
                  <a:pt x="417" y="52"/>
                  <a:pt x="415" y="51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0"/>
                  <a:pt x="413" y="50"/>
                  <a:pt x="411" y="49"/>
                </a:cubicBezTo>
                <a:cubicBezTo>
                  <a:pt x="411" y="49"/>
                  <a:pt x="410" y="49"/>
                  <a:pt x="410" y="49"/>
                </a:cubicBezTo>
                <a:cubicBezTo>
                  <a:pt x="410" y="49"/>
                  <a:pt x="409" y="48"/>
                  <a:pt x="409" y="48"/>
                </a:cubicBezTo>
                <a:cubicBezTo>
                  <a:pt x="408" y="48"/>
                  <a:pt x="407" y="47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5" y="49"/>
                  <a:pt x="405" y="49"/>
                  <a:pt x="404" y="49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3" y="47"/>
                  <a:pt x="402" y="46"/>
                  <a:pt x="401" y="46"/>
                </a:cubicBezTo>
                <a:cubicBezTo>
                  <a:pt x="400" y="45"/>
                  <a:pt x="399" y="47"/>
                  <a:pt x="399" y="48"/>
                </a:cubicBezTo>
                <a:cubicBezTo>
                  <a:pt x="399" y="49"/>
                  <a:pt x="399" y="48"/>
                  <a:pt x="399" y="49"/>
                </a:cubicBezTo>
                <a:cubicBezTo>
                  <a:pt x="398" y="49"/>
                  <a:pt x="398" y="49"/>
                  <a:pt x="398" y="48"/>
                </a:cubicBezTo>
                <a:cubicBezTo>
                  <a:pt x="398" y="47"/>
                  <a:pt x="398" y="47"/>
                  <a:pt x="398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6" y="46"/>
                  <a:pt x="397" y="46"/>
                  <a:pt x="396" y="4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4" y="45"/>
                  <a:pt x="394" y="45"/>
                  <a:pt x="394" y="45"/>
                </a:cubicBezTo>
                <a:cubicBezTo>
                  <a:pt x="392" y="45"/>
                  <a:pt x="392" y="45"/>
                  <a:pt x="392" y="45"/>
                </a:cubicBezTo>
                <a:cubicBezTo>
                  <a:pt x="392" y="45"/>
                  <a:pt x="392" y="44"/>
                  <a:pt x="391" y="45"/>
                </a:cubicBezTo>
                <a:cubicBezTo>
                  <a:pt x="391" y="45"/>
                  <a:pt x="391" y="45"/>
                  <a:pt x="390" y="46"/>
                </a:cubicBezTo>
                <a:cubicBezTo>
                  <a:pt x="390" y="46"/>
                  <a:pt x="390" y="46"/>
                  <a:pt x="390" y="46"/>
                </a:cubicBezTo>
                <a:cubicBezTo>
                  <a:pt x="389" y="46"/>
                  <a:pt x="390" y="46"/>
                  <a:pt x="389" y="46"/>
                </a:cubicBezTo>
                <a:cubicBezTo>
                  <a:pt x="389" y="47"/>
                  <a:pt x="389" y="48"/>
                  <a:pt x="390" y="48"/>
                </a:cubicBezTo>
                <a:close/>
                <a:moveTo>
                  <a:pt x="427" y="54"/>
                </a:move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30" y="55"/>
                  <a:pt x="430" y="54"/>
                  <a:pt x="431" y="54"/>
                </a:cubicBezTo>
                <a:cubicBezTo>
                  <a:pt x="431" y="54"/>
                  <a:pt x="432" y="55"/>
                  <a:pt x="432" y="55"/>
                </a:cubicBezTo>
                <a:cubicBezTo>
                  <a:pt x="432" y="55"/>
                  <a:pt x="432" y="55"/>
                  <a:pt x="432" y="55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1" y="57"/>
                  <a:pt x="432" y="58"/>
                  <a:pt x="433" y="59"/>
                </a:cubicBezTo>
                <a:cubicBezTo>
                  <a:pt x="433" y="59"/>
                  <a:pt x="433" y="59"/>
                  <a:pt x="434" y="59"/>
                </a:cubicBezTo>
                <a:cubicBezTo>
                  <a:pt x="434" y="59"/>
                  <a:pt x="434" y="59"/>
                  <a:pt x="434" y="59"/>
                </a:cubicBezTo>
                <a:cubicBezTo>
                  <a:pt x="433" y="60"/>
                  <a:pt x="433" y="59"/>
                  <a:pt x="434" y="60"/>
                </a:cubicBezTo>
                <a:cubicBezTo>
                  <a:pt x="435" y="60"/>
                  <a:pt x="435" y="60"/>
                  <a:pt x="436" y="60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38" y="59"/>
                  <a:pt x="438" y="59"/>
                  <a:pt x="438" y="59"/>
                </a:cubicBezTo>
                <a:cubicBezTo>
                  <a:pt x="438" y="58"/>
                  <a:pt x="438" y="58"/>
                  <a:pt x="438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40" y="58"/>
                  <a:pt x="441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42" y="56"/>
                  <a:pt x="441" y="56"/>
                  <a:pt x="441" y="55"/>
                </a:cubicBezTo>
                <a:cubicBezTo>
                  <a:pt x="442" y="55"/>
                  <a:pt x="442" y="55"/>
                  <a:pt x="442" y="55"/>
                </a:cubicBezTo>
                <a:cubicBezTo>
                  <a:pt x="441" y="53"/>
                  <a:pt x="440" y="54"/>
                  <a:pt x="439" y="52"/>
                </a:cubicBezTo>
                <a:cubicBezTo>
                  <a:pt x="438" y="52"/>
                  <a:pt x="438" y="52"/>
                  <a:pt x="437" y="53"/>
                </a:cubicBezTo>
                <a:cubicBezTo>
                  <a:pt x="437" y="52"/>
                  <a:pt x="437" y="52"/>
                  <a:pt x="437" y="51"/>
                </a:cubicBezTo>
                <a:cubicBezTo>
                  <a:pt x="436" y="51"/>
                  <a:pt x="435" y="51"/>
                  <a:pt x="434" y="50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1" y="50"/>
                  <a:pt x="429" y="49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50"/>
                  <a:pt x="427" y="51"/>
                  <a:pt x="426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6" y="52"/>
                  <a:pt x="426" y="52"/>
                  <a:pt x="426" y="52"/>
                </a:cubicBezTo>
                <a:cubicBezTo>
                  <a:pt x="426" y="53"/>
                  <a:pt x="426" y="53"/>
                  <a:pt x="426" y="53"/>
                </a:cubicBezTo>
                <a:cubicBezTo>
                  <a:pt x="427" y="53"/>
                  <a:pt x="427" y="53"/>
                  <a:pt x="427" y="54"/>
                </a:cubicBezTo>
                <a:close/>
                <a:moveTo>
                  <a:pt x="485" y="48"/>
                </a:moveTo>
                <a:cubicBezTo>
                  <a:pt x="484" y="48"/>
                  <a:pt x="485" y="48"/>
                  <a:pt x="484" y="48"/>
                </a:cubicBezTo>
                <a:cubicBezTo>
                  <a:pt x="483" y="48"/>
                  <a:pt x="483" y="48"/>
                  <a:pt x="483" y="49"/>
                </a:cubicBezTo>
                <a:cubicBezTo>
                  <a:pt x="484" y="49"/>
                  <a:pt x="484" y="49"/>
                  <a:pt x="484" y="48"/>
                </a:cubicBezTo>
                <a:cubicBezTo>
                  <a:pt x="485" y="48"/>
                  <a:pt x="484" y="48"/>
                  <a:pt x="485" y="48"/>
                </a:cubicBezTo>
                <a:close/>
                <a:moveTo>
                  <a:pt x="366" y="53"/>
                </a:moveTo>
                <a:cubicBezTo>
                  <a:pt x="366" y="53"/>
                  <a:pt x="366" y="53"/>
                  <a:pt x="366" y="53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68" y="54"/>
                  <a:pt x="368" y="54"/>
                  <a:pt x="368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4"/>
                  <a:pt x="370" y="54"/>
                  <a:pt x="371" y="54"/>
                </a:cubicBezTo>
                <a:cubicBezTo>
                  <a:pt x="371" y="54"/>
                  <a:pt x="371" y="54"/>
                  <a:pt x="371" y="54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5" y="53"/>
                  <a:pt x="375" y="53"/>
                  <a:pt x="375" y="53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1"/>
                  <a:pt x="375" y="50"/>
                  <a:pt x="374" y="49"/>
                </a:cubicBezTo>
                <a:cubicBezTo>
                  <a:pt x="373" y="49"/>
                  <a:pt x="373" y="49"/>
                  <a:pt x="373" y="49"/>
                </a:cubicBezTo>
                <a:cubicBezTo>
                  <a:pt x="373" y="49"/>
                  <a:pt x="373" y="49"/>
                  <a:pt x="373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50"/>
                  <a:pt x="369" y="48"/>
                  <a:pt x="368" y="49"/>
                </a:cubicBezTo>
                <a:cubicBezTo>
                  <a:pt x="368" y="49"/>
                  <a:pt x="367" y="50"/>
                  <a:pt x="367" y="50"/>
                </a:cubicBezTo>
                <a:cubicBezTo>
                  <a:pt x="367" y="50"/>
                  <a:pt x="366" y="50"/>
                  <a:pt x="365" y="51"/>
                </a:cubicBezTo>
                <a:cubicBezTo>
                  <a:pt x="365" y="52"/>
                  <a:pt x="366" y="51"/>
                  <a:pt x="365" y="52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6" y="53"/>
                  <a:pt x="366" y="53"/>
                  <a:pt x="366" y="53"/>
                </a:cubicBezTo>
                <a:close/>
                <a:moveTo>
                  <a:pt x="947" y="52"/>
                </a:moveTo>
                <a:cubicBezTo>
                  <a:pt x="947" y="53"/>
                  <a:pt x="947" y="53"/>
                  <a:pt x="947" y="53"/>
                </a:cubicBezTo>
                <a:cubicBezTo>
                  <a:pt x="947" y="53"/>
                  <a:pt x="947" y="53"/>
                  <a:pt x="947" y="53"/>
                </a:cubicBezTo>
                <a:cubicBezTo>
                  <a:pt x="948" y="53"/>
                  <a:pt x="947" y="53"/>
                  <a:pt x="948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3"/>
                  <a:pt x="948" y="53"/>
                  <a:pt x="948" y="51"/>
                </a:cubicBezTo>
                <a:cubicBezTo>
                  <a:pt x="947" y="51"/>
                  <a:pt x="947" y="51"/>
                  <a:pt x="947" y="51"/>
                </a:cubicBezTo>
                <a:cubicBezTo>
                  <a:pt x="947" y="50"/>
                  <a:pt x="946" y="49"/>
                  <a:pt x="946" y="48"/>
                </a:cubicBezTo>
                <a:cubicBezTo>
                  <a:pt x="946" y="48"/>
                  <a:pt x="946" y="48"/>
                  <a:pt x="946" y="48"/>
                </a:cubicBezTo>
                <a:cubicBezTo>
                  <a:pt x="946" y="49"/>
                  <a:pt x="946" y="50"/>
                  <a:pt x="946" y="51"/>
                </a:cubicBezTo>
                <a:cubicBezTo>
                  <a:pt x="946" y="52"/>
                  <a:pt x="947" y="52"/>
                  <a:pt x="947" y="52"/>
                </a:cubicBezTo>
                <a:close/>
                <a:moveTo>
                  <a:pt x="354" y="54"/>
                </a:moveTo>
                <a:cubicBezTo>
                  <a:pt x="355" y="53"/>
                  <a:pt x="355" y="53"/>
                  <a:pt x="356" y="53"/>
                </a:cubicBezTo>
                <a:cubicBezTo>
                  <a:pt x="356" y="53"/>
                  <a:pt x="356" y="53"/>
                  <a:pt x="356" y="53"/>
                </a:cubicBezTo>
                <a:cubicBezTo>
                  <a:pt x="356" y="53"/>
                  <a:pt x="356" y="54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60" y="53"/>
                  <a:pt x="360" y="53"/>
                  <a:pt x="360" y="53"/>
                </a:cubicBezTo>
                <a:cubicBezTo>
                  <a:pt x="360" y="53"/>
                  <a:pt x="360" y="54"/>
                  <a:pt x="360" y="54"/>
                </a:cubicBezTo>
                <a:cubicBezTo>
                  <a:pt x="361" y="54"/>
                  <a:pt x="362" y="54"/>
                  <a:pt x="362" y="55"/>
                </a:cubicBezTo>
                <a:cubicBezTo>
                  <a:pt x="363" y="53"/>
                  <a:pt x="363" y="53"/>
                  <a:pt x="364" y="53"/>
                </a:cubicBezTo>
                <a:cubicBezTo>
                  <a:pt x="364" y="53"/>
                  <a:pt x="364" y="53"/>
                  <a:pt x="364" y="53"/>
                </a:cubicBezTo>
                <a:cubicBezTo>
                  <a:pt x="364" y="52"/>
                  <a:pt x="364" y="52"/>
                  <a:pt x="363" y="51"/>
                </a:cubicBezTo>
                <a:cubicBezTo>
                  <a:pt x="361" y="51"/>
                  <a:pt x="361" y="51"/>
                  <a:pt x="361" y="51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0"/>
                  <a:pt x="359" y="50"/>
                  <a:pt x="358" y="51"/>
                </a:cubicBezTo>
                <a:cubicBezTo>
                  <a:pt x="355" y="51"/>
                  <a:pt x="355" y="51"/>
                  <a:pt x="354" y="52"/>
                </a:cubicBezTo>
                <a:cubicBezTo>
                  <a:pt x="353" y="52"/>
                  <a:pt x="353" y="53"/>
                  <a:pt x="353" y="53"/>
                </a:cubicBezTo>
                <a:cubicBezTo>
                  <a:pt x="354" y="53"/>
                  <a:pt x="354" y="53"/>
                  <a:pt x="354" y="54"/>
                </a:cubicBezTo>
                <a:close/>
                <a:moveTo>
                  <a:pt x="1031" y="51"/>
                </a:moveTo>
                <a:cubicBezTo>
                  <a:pt x="1031" y="52"/>
                  <a:pt x="1031" y="52"/>
                  <a:pt x="1031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3" y="52"/>
                  <a:pt x="1034" y="52"/>
                </a:cubicBezTo>
                <a:cubicBezTo>
                  <a:pt x="1034" y="51"/>
                  <a:pt x="1034" y="51"/>
                  <a:pt x="1034" y="51"/>
                </a:cubicBezTo>
                <a:cubicBezTo>
                  <a:pt x="1032" y="51"/>
                  <a:pt x="1032" y="51"/>
                  <a:pt x="1032" y="51"/>
                </a:cubicBezTo>
                <a:cubicBezTo>
                  <a:pt x="1032" y="51"/>
                  <a:pt x="1032" y="51"/>
                  <a:pt x="1032" y="50"/>
                </a:cubicBezTo>
                <a:cubicBezTo>
                  <a:pt x="1031" y="50"/>
                  <a:pt x="1029" y="50"/>
                  <a:pt x="1028" y="50"/>
                </a:cubicBezTo>
                <a:cubicBezTo>
                  <a:pt x="1027" y="51"/>
                  <a:pt x="1028" y="50"/>
                  <a:pt x="1027" y="51"/>
                </a:cubicBezTo>
                <a:cubicBezTo>
                  <a:pt x="1027" y="51"/>
                  <a:pt x="1027" y="51"/>
                  <a:pt x="1027" y="51"/>
                </a:cubicBezTo>
                <a:cubicBezTo>
                  <a:pt x="1027" y="52"/>
                  <a:pt x="1027" y="52"/>
                  <a:pt x="1027" y="52"/>
                </a:cubicBezTo>
                <a:cubicBezTo>
                  <a:pt x="1028" y="52"/>
                  <a:pt x="1030" y="51"/>
                  <a:pt x="1031" y="51"/>
                </a:cubicBezTo>
                <a:close/>
                <a:moveTo>
                  <a:pt x="1020" y="53"/>
                </a:moveTo>
                <a:cubicBezTo>
                  <a:pt x="1020" y="54"/>
                  <a:pt x="1020" y="54"/>
                  <a:pt x="1020" y="54"/>
                </a:cubicBezTo>
                <a:cubicBezTo>
                  <a:pt x="1020" y="54"/>
                  <a:pt x="1020" y="54"/>
                  <a:pt x="1020" y="55"/>
                </a:cubicBezTo>
                <a:cubicBezTo>
                  <a:pt x="1022" y="55"/>
                  <a:pt x="1022" y="55"/>
                  <a:pt x="1022" y="55"/>
                </a:cubicBezTo>
                <a:cubicBezTo>
                  <a:pt x="1021" y="54"/>
                  <a:pt x="1021" y="54"/>
                  <a:pt x="1021" y="53"/>
                </a:cubicBezTo>
                <a:cubicBezTo>
                  <a:pt x="1020" y="53"/>
                  <a:pt x="1020" y="53"/>
                  <a:pt x="1020" y="53"/>
                </a:cubicBezTo>
                <a:close/>
                <a:moveTo>
                  <a:pt x="348" y="58"/>
                </a:moveTo>
                <a:cubicBezTo>
                  <a:pt x="348" y="59"/>
                  <a:pt x="348" y="59"/>
                  <a:pt x="348" y="59"/>
                </a:cubicBezTo>
                <a:cubicBezTo>
                  <a:pt x="349" y="59"/>
                  <a:pt x="350" y="59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1" y="57"/>
                  <a:pt x="351" y="57"/>
                  <a:pt x="351" y="56"/>
                </a:cubicBezTo>
                <a:cubicBezTo>
                  <a:pt x="350" y="56"/>
                  <a:pt x="350" y="54"/>
                  <a:pt x="349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346" y="54"/>
                  <a:pt x="345" y="55"/>
                  <a:pt x="345" y="55"/>
                </a:cubicBezTo>
                <a:cubicBezTo>
                  <a:pt x="345" y="57"/>
                  <a:pt x="346" y="57"/>
                  <a:pt x="346" y="58"/>
                </a:cubicBezTo>
                <a:lnTo>
                  <a:pt x="348" y="58"/>
                </a:lnTo>
                <a:close/>
                <a:moveTo>
                  <a:pt x="364" y="56"/>
                </a:moveTo>
                <a:cubicBezTo>
                  <a:pt x="363" y="56"/>
                  <a:pt x="362" y="56"/>
                  <a:pt x="362" y="56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58" y="58"/>
                  <a:pt x="358" y="58"/>
                  <a:pt x="355" y="58"/>
                </a:cubicBezTo>
                <a:cubicBezTo>
                  <a:pt x="355" y="60"/>
                  <a:pt x="355" y="62"/>
                  <a:pt x="355" y="64"/>
                </a:cubicBezTo>
                <a:cubicBezTo>
                  <a:pt x="357" y="64"/>
                  <a:pt x="357" y="64"/>
                  <a:pt x="358" y="65"/>
                </a:cubicBezTo>
                <a:cubicBezTo>
                  <a:pt x="358" y="65"/>
                  <a:pt x="358" y="65"/>
                  <a:pt x="358" y="65"/>
                </a:cubicBezTo>
                <a:cubicBezTo>
                  <a:pt x="358" y="65"/>
                  <a:pt x="359" y="65"/>
                  <a:pt x="360" y="65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2" y="66"/>
                  <a:pt x="363" y="65"/>
                  <a:pt x="364" y="65"/>
                </a:cubicBezTo>
                <a:cubicBezTo>
                  <a:pt x="364" y="65"/>
                  <a:pt x="364" y="64"/>
                  <a:pt x="365" y="64"/>
                </a:cubicBezTo>
                <a:cubicBezTo>
                  <a:pt x="365" y="64"/>
                  <a:pt x="367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3"/>
                  <a:pt x="369" y="63"/>
                  <a:pt x="370" y="62"/>
                </a:cubicBezTo>
                <a:cubicBezTo>
                  <a:pt x="370" y="60"/>
                  <a:pt x="369" y="61"/>
                  <a:pt x="368" y="5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9" y="58"/>
                  <a:pt x="370" y="58"/>
                  <a:pt x="371" y="58"/>
                </a:cubicBezTo>
                <a:cubicBezTo>
                  <a:pt x="372" y="57"/>
                  <a:pt x="372" y="57"/>
                  <a:pt x="373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70" y="55"/>
                  <a:pt x="370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5"/>
                  <a:pt x="367" y="55"/>
                  <a:pt x="367" y="56"/>
                </a:cubicBezTo>
                <a:cubicBezTo>
                  <a:pt x="366" y="56"/>
                  <a:pt x="365" y="55"/>
                  <a:pt x="365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lose/>
                <a:moveTo>
                  <a:pt x="305" y="71"/>
                </a:moveTo>
                <a:cubicBezTo>
                  <a:pt x="305" y="72"/>
                  <a:pt x="305" y="72"/>
                  <a:pt x="305" y="72"/>
                </a:cubicBezTo>
                <a:cubicBezTo>
                  <a:pt x="307" y="72"/>
                  <a:pt x="307" y="72"/>
                  <a:pt x="307" y="72"/>
                </a:cubicBezTo>
                <a:cubicBezTo>
                  <a:pt x="307" y="72"/>
                  <a:pt x="307" y="73"/>
                  <a:pt x="308" y="73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11" y="76"/>
                  <a:pt x="311" y="76"/>
                  <a:pt x="312" y="75"/>
                </a:cubicBezTo>
                <a:cubicBezTo>
                  <a:pt x="312" y="75"/>
                  <a:pt x="312" y="75"/>
                  <a:pt x="312" y="75"/>
                </a:cubicBezTo>
                <a:cubicBezTo>
                  <a:pt x="314" y="75"/>
                  <a:pt x="314" y="75"/>
                  <a:pt x="314" y="75"/>
                </a:cubicBezTo>
                <a:cubicBezTo>
                  <a:pt x="314" y="75"/>
                  <a:pt x="314" y="75"/>
                  <a:pt x="314" y="76"/>
                </a:cubicBezTo>
                <a:cubicBezTo>
                  <a:pt x="315" y="75"/>
                  <a:pt x="316" y="75"/>
                  <a:pt x="316" y="75"/>
                </a:cubicBezTo>
                <a:cubicBezTo>
                  <a:pt x="316" y="75"/>
                  <a:pt x="316" y="75"/>
                  <a:pt x="316" y="75"/>
                </a:cubicBezTo>
                <a:cubicBezTo>
                  <a:pt x="317" y="75"/>
                  <a:pt x="317" y="75"/>
                  <a:pt x="317" y="75"/>
                </a:cubicBezTo>
                <a:cubicBezTo>
                  <a:pt x="317" y="74"/>
                  <a:pt x="317" y="74"/>
                  <a:pt x="317" y="74"/>
                </a:cubicBezTo>
                <a:cubicBezTo>
                  <a:pt x="318" y="74"/>
                  <a:pt x="318" y="74"/>
                  <a:pt x="318" y="74"/>
                </a:cubicBezTo>
                <a:cubicBezTo>
                  <a:pt x="318" y="75"/>
                  <a:pt x="318" y="74"/>
                  <a:pt x="318" y="75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4"/>
                  <a:pt x="318" y="73"/>
                  <a:pt x="318" y="72"/>
                </a:cubicBezTo>
                <a:cubicBezTo>
                  <a:pt x="319" y="72"/>
                  <a:pt x="319" y="72"/>
                  <a:pt x="319" y="72"/>
                </a:cubicBezTo>
                <a:cubicBezTo>
                  <a:pt x="319" y="73"/>
                  <a:pt x="319" y="73"/>
                  <a:pt x="319" y="74"/>
                </a:cubicBezTo>
                <a:cubicBezTo>
                  <a:pt x="320" y="74"/>
                  <a:pt x="320" y="74"/>
                  <a:pt x="320" y="75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1" y="75"/>
                  <a:pt x="322" y="75"/>
                  <a:pt x="323" y="75"/>
                </a:cubicBezTo>
                <a:cubicBezTo>
                  <a:pt x="324" y="74"/>
                  <a:pt x="324" y="74"/>
                  <a:pt x="324" y="73"/>
                </a:cubicBezTo>
                <a:cubicBezTo>
                  <a:pt x="324" y="73"/>
                  <a:pt x="324" y="73"/>
                  <a:pt x="324" y="73"/>
                </a:cubicBezTo>
                <a:cubicBezTo>
                  <a:pt x="324" y="72"/>
                  <a:pt x="324" y="71"/>
                  <a:pt x="324" y="71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5" y="71"/>
                  <a:pt x="325" y="71"/>
                  <a:pt x="325" y="72"/>
                </a:cubicBezTo>
                <a:cubicBezTo>
                  <a:pt x="325" y="72"/>
                  <a:pt x="325" y="72"/>
                  <a:pt x="325" y="72"/>
                </a:cubicBezTo>
                <a:cubicBezTo>
                  <a:pt x="326" y="72"/>
                  <a:pt x="325" y="72"/>
                  <a:pt x="326" y="72"/>
                </a:cubicBezTo>
                <a:cubicBezTo>
                  <a:pt x="326" y="72"/>
                  <a:pt x="326" y="72"/>
                  <a:pt x="326" y="71"/>
                </a:cubicBezTo>
                <a:cubicBezTo>
                  <a:pt x="327" y="71"/>
                  <a:pt x="327" y="71"/>
                  <a:pt x="327" y="70"/>
                </a:cubicBezTo>
                <a:cubicBezTo>
                  <a:pt x="327" y="70"/>
                  <a:pt x="328" y="70"/>
                  <a:pt x="328" y="70"/>
                </a:cubicBezTo>
                <a:cubicBezTo>
                  <a:pt x="328" y="69"/>
                  <a:pt x="328" y="69"/>
                  <a:pt x="327" y="68"/>
                </a:cubicBezTo>
                <a:cubicBezTo>
                  <a:pt x="328" y="67"/>
                  <a:pt x="328" y="67"/>
                  <a:pt x="328" y="67"/>
                </a:cubicBezTo>
                <a:cubicBezTo>
                  <a:pt x="328" y="66"/>
                  <a:pt x="328" y="67"/>
                  <a:pt x="328" y="66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30" y="67"/>
                  <a:pt x="330" y="66"/>
                  <a:pt x="331" y="65"/>
                </a:cubicBezTo>
                <a:cubicBezTo>
                  <a:pt x="331" y="65"/>
                  <a:pt x="332" y="65"/>
                  <a:pt x="332" y="65"/>
                </a:cubicBezTo>
                <a:cubicBezTo>
                  <a:pt x="332" y="66"/>
                  <a:pt x="332" y="67"/>
                  <a:pt x="331" y="68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32" y="69"/>
                  <a:pt x="332" y="69"/>
                  <a:pt x="332" y="69"/>
                </a:cubicBezTo>
                <a:cubicBezTo>
                  <a:pt x="332" y="70"/>
                  <a:pt x="332" y="70"/>
                  <a:pt x="332" y="70"/>
                </a:cubicBezTo>
                <a:cubicBezTo>
                  <a:pt x="334" y="71"/>
                  <a:pt x="334" y="69"/>
                  <a:pt x="334" y="68"/>
                </a:cubicBezTo>
                <a:cubicBezTo>
                  <a:pt x="336" y="68"/>
                  <a:pt x="337" y="68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5"/>
                  <a:pt x="338" y="65"/>
                  <a:pt x="338" y="65"/>
                </a:cubicBezTo>
                <a:cubicBezTo>
                  <a:pt x="338" y="65"/>
                  <a:pt x="338" y="64"/>
                  <a:pt x="338" y="63"/>
                </a:cubicBezTo>
                <a:cubicBezTo>
                  <a:pt x="339" y="64"/>
                  <a:pt x="341" y="64"/>
                  <a:pt x="342" y="65"/>
                </a:cubicBezTo>
                <a:cubicBezTo>
                  <a:pt x="342" y="64"/>
                  <a:pt x="342" y="64"/>
                  <a:pt x="342" y="64"/>
                </a:cubicBezTo>
                <a:cubicBezTo>
                  <a:pt x="342" y="62"/>
                  <a:pt x="342" y="62"/>
                  <a:pt x="343" y="62"/>
                </a:cubicBezTo>
                <a:cubicBezTo>
                  <a:pt x="343" y="61"/>
                  <a:pt x="343" y="60"/>
                  <a:pt x="344" y="59"/>
                </a:cubicBezTo>
                <a:cubicBezTo>
                  <a:pt x="343" y="58"/>
                  <a:pt x="342" y="58"/>
                  <a:pt x="341" y="57"/>
                </a:cubicBezTo>
                <a:cubicBezTo>
                  <a:pt x="341" y="56"/>
                  <a:pt x="340" y="56"/>
                  <a:pt x="340" y="56"/>
                </a:cubicBezTo>
                <a:cubicBezTo>
                  <a:pt x="337" y="56"/>
                  <a:pt x="338" y="57"/>
                  <a:pt x="335" y="57"/>
                </a:cubicBezTo>
                <a:cubicBezTo>
                  <a:pt x="335" y="57"/>
                  <a:pt x="335" y="57"/>
                  <a:pt x="335" y="57"/>
                </a:cubicBezTo>
                <a:cubicBezTo>
                  <a:pt x="336" y="57"/>
                  <a:pt x="336" y="57"/>
                  <a:pt x="336" y="57"/>
                </a:cubicBezTo>
                <a:cubicBezTo>
                  <a:pt x="336" y="58"/>
                  <a:pt x="336" y="58"/>
                  <a:pt x="336" y="58"/>
                </a:cubicBezTo>
                <a:cubicBezTo>
                  <a:pt x="335" y="59"/>
                  <a:pt x="335" y="59"/>
                  <a:pt x="335" y="60"/>
                </a:cubicBezTo>
                <a:cubicBezTo>
                  <a:pt x="334" y="60"/>
                  <a:pt x="333" y="60"/>
                  <a:pt x="332" y="59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1" y="58"/>
                  <a:pt x="326" y="59"/>
                  <a:pt x="324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60"/>
                  <a:pt x="324" y="60"/>
                  <a:pt x="323" y="60"/>
                </a:cubicBezTo>
                <a:cubicBezTo>
                  <a:pt x="322" y="60"/>
                  <a:pt x="322" y="61"/>
                  <a:pt x="321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9" y="63"/>
                  <a:pt x="319" y="63"/>
                  <a:pt x="319" y="63"/>
                </a:cubicBezTo>
                <a:cubicBezTo>
                  <a:pt x="319" y="63"/>
                  <a:pt x="318" y="63"/>
                  <a:pt x="318" y="64"/>
                </a:cubicBezTo>
                <a:cubicBezTo>
                  <a:pt x="317" y="64"/>
                  <a:pt x="317" y="64"/>
                  <a:pt x="317" y="64"/>
                </a:cubicBezTo>
                <a:cubicBezTo>
                  <a:pt x="316" y="64"/>
                  <a:pt x="316" y="64"/>
                  <a:pt x="316" y="64"/>
                </a:cubicBezTo>
                <a:cubicBezTo>
                  <a:pt x="316" y="65"/>
                  <a:pt x="316" y="65"/>
                  <a:pt x="316" y="65"/>
                </a:cubicBezTo>
                <a:cubicBezTo>
                  <a:pt x="316" y="64"/>
                  <a:pt x="315" y="64"/>
                  <a:pt x="315" y="64"/>
                </a:cubicBezTo>
                <a:cubicBezTo>
                  <a:pt x="315" y="65"/>
                  <a:pt x="315" y="65"/>
                  <a:pt x="315" y="65"/>
                </a:cubicBezTo>
                <a:cubicBezTo>
                  <a:pt x="314" y="65"/>
                  <a:pt x="314" y="65"/>
                  <a:pt x="314" y="65"/>
                </a:cubicBezTo>
                <a:cubicBezTo>
                  <a:pt x="314" y="65"/>
                  <a:pt x="314" y="66"/>
                  <a:pt x="314" y="66"/>
                </a:cubicBezTo>
                <a:cubicBezTo>
                  <a:pt x="312" y="66"/>
                  <a:pt x="312" y="66"/>
                  <a:pt x="312" y="66"/>
                </a:cubicBezTo>
                <a:cubicBezTo>
                  <a:pt x="312" y="66"/>
                  <a:pt x="312" y="66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1" y="67"/>
                  <a:pt x="312" y="68"/>
                  <a:pt x="312" y="68"/>
                </a:cubicBezTo>
                <a:cubicBezTo>
                  <a:pt x="311" y="69"/>
                  <a:pt x="311" y="69"/>
                  <a:pt x="311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8" y="69"/>
                  <a:pt x="308" y="69"/>
                  <a:pt x="308" y="69"/>
                </a:cubicBezTo>
                <a:cubicBezTo>
                  <a:pt x="308" y="69"/>
                  <a:pt x="308" y="70"/>
                  <a:pt x="308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5" y="71"/>
                  <a:pt x="305" y="71"/>
                  <a:pt x="304" y="71"/>
                </a:cubicBezTo>
                <a:cubicBezTo>
                  <a:pt x="305" y="71"/>
                  <a:pt x="304" y="71"/>
                  <a:pt x="305" y="71"/>
                </a:cubicBezTo>
                <a:close/>
                <a:moveTo>
                  <a:pt x="324" y="69"/>
                </a:moveTo>
                <a:cubicBezTo>
                  <a:pt x="324" y="69"/>
                  <a:pt x="324" y="69"/>
                  <a:pt x="324" y="69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4" y="70"/>
                  <a:pt x="324" y="70"/>
                  <a:pt x="324" y="70"/>
                </a:cubicBezTo>
                <a:lnTo>
                  <a:pt x="324" y="69"/>
                </a:lnTo>
                <a:close/>
                <a:moveTo>
                  <a:pt x="992" y="61"/>
                </a:moveTo>
                <a:cubicBezTo>
                  <a:pt x="993" y="61"/>
                  <a:pt x="993" y="61"/>
                  <a:pt x="993" y="61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59"/>
                  <a:pt x="993" y="59"/>
                  <a:pt x="993" y="59"/>
                </a:cubicBezTo>
                <a:cubicBezTo>
                  <a:pt x="994" y="59"/>
                  <a:pt x="994" y="58"/>
                  <a:pt x="995" y="58"/>
                </a:cubicBezTo>
                <a:cubicBezTo>
                  <a:pt x="994" y="57"/>
                  <a:pt x="994" y="57"/>
                  <a:pt x="993" y="56"/>
                </a:cubicBezTo>
                <a:cubicBezTo>
                  <a:pt x="992" y="56"/>
                  <a:pt x="989" y="55"/>
                  <a:pt x="987" y="56"/>
                </a:cubicBezTo>
                <a:cubicBezTo>
                  <a:pt x="987" y="56"/>
                  <a:pt x="987" y="56"/>
                  <a:pt x="987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4" y="57"/>
                  <a:pt x="984" y="57"/>
                  <a:pt x="984" y="57"/>
                </a:cubicBezTo>
                <a:cubicBezTo>
                  <a:pt x="985" y="58"/>
                  <a:pt x="987" y="59"/>
                  <a:pt x="988" y="59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1"/>
                  <a:pt x="988" y="61"/>
                  <a:pt x="988" y="61"/>
                </a:cubicBezTo>
                <a:cubicBezTo>
                  <a:pt x="989" y="61"/>
                  <a:pt x="989" y="60"/>
                  <a:pt x="989" y="60"/>
                </a:cubicBezTo>
                <a:cubicBezTo>
                  <a:pt x="992" y="60"/>
                  <a:pt x="992" y="60"/>
                  <a:pt x="992" y="60"/>
                </a:cubicBezTo>
                <a:lnTo>
                  <a:pt x="992" y="61"/>
                </a:lnTo>
                <a:close/>
                <a:moveTo>
                  <a:pt x="463" y="57"/>
                </a:moveTo>
                <a:cubicBezTo>
                  <a:pt x="463" y="58"/>
                  <a:pt x="463" y="58"/>
                  <a:pt x="462" y="59"/>
                </a:cubicBezTo>
                <a:cubicBezTo>
                  <a:pt x="462" y="59"/>
                  <a:pt x="461" y="59"/>
                  <a:pt x="461" y="60"/>
                </a:cubicBezTo>
                <a:cubicBezTo>
                  <a:pt x="462" y="60"/>
                  <a:pt x="462" y="60"/>
                  <a:pt x="462" y="60"/>
                </a:cubicBezTo>
                <a:cubicBezTo>
                  <a:pt x="462" y="61"/>
                  <a:pt x="463" y="61"/>
                  <a:pt x="462" y="63"/>
                </a:cubicBezTo>
                <a:cubicBezTo>
                  <a:pt x="463" y="63"/>
                  <a:pt x="463" y="63"/>
                  <a:pt x="463" y="63"/>
                </a:cubicBezTo>
                <a:cubicBezTo>
                  <a:pt x="463" y="62"/>
                  <a:pt x="463" y="62"/>
                  <a:pt x="463" y="62"/>
                </a:cubicBezTo>
                <a:cubicBezTo>
                  <a:pt x="464" y="62"/>
                  <a:pt x="465" y="62"/>
                  <a:pt x="465" y="61"/>
                </a:cubicBezTo>
                <a:cubicBezTo>
                  <a:pt x="465" y="61"/>
                  <a:pt x="466" y="60"/>
                  <a:pt x="466" y="59"/>
                </a:cubicBezTo>
                <a:cubicBezTo>
                  <a:pt x="466" y="59"/>
                  <a:pt x="466" y="59"/>
                  <a:pt x="466" y="59"/>
                </a:cubicBezTo>
                <a:cubicBezTo>
                  <a:pt x="466" y="58"/>
                  <a:pt x="466" y="58"/>
                  <a:pt x="465" y="58"/>
                </a:cubicBezTo>
                <a:cubicBezTo>
                  <a:pt x="465" y="57"/>
                  <a:pt x="465" y="57"/>
                  <a:pt x="465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3" y="57"/>
                </a:cubicBezTo>
                <a:close/>
                <a:moveTo>
                  <a:pt x="394" y="57"/>
                </a:moveTo>
                <a:cubicBezTo>
                  <a:pt x="394" y="59"/>
                  <a:pt x="394" y="60"/>
                  <a:pt x="395" y="60"/>
                </a:cubicBezTo>
                <a:cubicBezTo>
                  <a:pt x="395" y="61"/>
                  <a:pt x="395" y="62"/>
                  <a:pt x="396" y="62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7" y="62"/>
                  <a:pt x="397" y="61"/>
                </a:cubicBezTo>
                <a:cubicBezTo>
                  <a:pt x="397" y="60"/>
                  <a:pt x="396" y="58"/>
                  <a:pt x="395" y="57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395" y="57"/>
                  <a:pt x="394" y="57"/>
                  <a:pt x="394" y="57"/>
                </a:cubicBezTo>
                <a:close/>
                <a:moveTo>
                  <a:pt x="410" y="57"/>
                </a:moveTo>
                <a:cubicBezTo>
                  <a:pt x="410" y="58"/>
                  <a:pt x="409" y="58"/>
                  <a:pt x="409" y="58"/>
                </a:cubicBezTo>
                <a:cubicBezTo>
                  <a:pt x="410" y="58"/>
                  <a:pt x="410" y="58"/>
                  <a:pt x="410" y="58"/>
                </a:cubicBezTo>
                <a:cubicBezTo>
                  <a:pt x="410" y="59"/>
                  <a:pt x="410" y="60"/>
                  <a:pt x="411" y="60"/>
                </a:cubicBezTo>
                <a:cubicBezTo>
                  <a:pt x="412" y="60"/>
                  <a:pt x="412" y="60"/>
                  <a:pt x="414" y="59"/>
                </a:cubicBezTo>
                <a:cubicBezTo>
                  <a:pt x="413" y="59"/>
                  <a:pt x="413" y="58"/>
                  <a:pt x="413" y="58"/>
                </a:cubicBezTo>
                <a:cubicBezTo>
                  <a:pt x="413" y="58"/>
                  <a:pt x="413" y="58"/>
                  <a:pt x="413" y="58"/>
                </a:cubicBezTo>
                <a:cubicBezTo>
                  <a:pt x="412" y="58"/>
                  <a:pt x="412" y="58"/>
                  <a:pt x="412" y="58"/>
                </a:cubicBezTo>
                <a:cubicBezTo>
                  <a:pt x="412" y="57"/>
                  <a:pt x="412" y="57"/>
                  <a:pt x="412" y="57"/>
                </a:cubicBezTo>
                <a:cubicBezTo>
                  <a:pt x="411" y="57"/>
                  <a:pt x="411" y="57"/>
                  <a:pt x="410" y="57"/>
                </a:cubicBezTo>
                <a:close/>
                <a:moveTo>
                  <a:pt x="446" y="58"/>
                </a:moveTo>
                <a:cubicBezTo>
                  <a:pt x="446" y="58"/>
                  <a:pt x="446" y="58"/>
                  <a:pt x="446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3" y="59"/>
                  <a:pt x="443" y="59"/>
                </a:cubicBezTo>
                <a:cubicBezTo>
                  <a:pt x="443" y="60"/>
                  <a:pt x="443" y="60"/>
                  <a:pt x="443" y="60"/>
                </a:cubicBezTo>
                <a:cubicBezTo>
                  <a:pt x="441" y="60"/>
                  <a:pt x="439" y="60"/>
                  <a:pt x="438" y="59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38" y="60"/>
                  <a:pt x="437" y="60"/>
                  <a:pt x="437" y="61"/>
                </a:cubicBezTo>
                <a:cubicBezTo>
                  <a:pt x="437" y="61"/>
                  <a:pt x="437" y="61"/>
                  <a:pt x="437" y="61"/>
                </a:cubicBezTo>
                <a:cubicBezTo>
                  <a:pt x="438" y="61"/>
                  <a:pt x="439" y="61"/>
                  <a:pt x="440" y="61"/>
                </a:cubicBezTo>
                <a:cubicBezTo>
                  <a:pt x="440" y="61"/>
                  <a:pt x="440" y="61"/>
                  <a:pt x="440" y="61"/>
                </a:cubicBezTo>
                <a:cubicBezTo>
                  <a:pt x="441" y="61"/>
                  <a:pt x="441" y="61"/>
                  <a:pt x="441" y="61"/>
                </a:cubicBezTo>
                <a:cubicBezTo>
                  <a:pt x="441" y="62"/>
                  <a:pt x="441" y="62"/>
                  <a:pt x="441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5" y="62"/>
                  <a:pt x="445" y="62"/>
                  <a:pt x="445" y="62"/>
                </a:cubicBezTo>
                <a:cubicBezTo>
                  <a:pt x="445" y="63"/>
                  <a:pt x="445" y="63"/>
                  <a:pt x="445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7" y="63"/>
                  <a:pt x="447" y="63"/>
                </a:cubicBezTo>
                <a:cubicBezTo>
                  <a:pt x="447" y="62"/>
                  <a:pt x="447" y="62"/>
                  <a:pt x="447" y="62"/>
                </a:cubicBezTo>
                <a:cubicBezTo>
                  <a:pt x="448" y="62"/>
                  <a:pt x="449" y="62"/>
                  <a:pt x="450" y="63"/>
                </a:cubicBezTo>
                <a:cubicBezTo>
                  <a:pt x="451" y="62"/>
                  <a:pt x="451" y="62"/>
                  <a:pt x="451" y="62"/>
                </a:cubicBezTo>
                <a:cubicBezTo>
                  <a:pt x="451" y="61"/>
                  <a:pt x="452" y="61"/>
                  <a:pt x="453" y="61"/>
                </a:cubicBezTo>
                <a:cubicBezTo>
                  <a:pt x="453" y="60"/>
                  <a:pt x="453" y="60"/>
                  <a:pt x="454" y="59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50" y="58"/>
                  <a:pt x="449" y="59"/>
                  <a:pt x="448" y="59"/>
                </a:cubicBezTo>
                <a:cubicBezTo>
                  <a:pt x="448" y="58"/>
                  <a:pt x="448" y="58"/>
                  <a:pt x="448" y="58"/>
                </a:cubicBezTo>
                <a:cubicBezTo>
                  <a:pt x="447" y="58"/>
                  <a:pt x="447" y="58"/>
                  <a:pt x="446" y="58"/>
                </a:cubicBezTo>
                <a:close/>
                <a:moveTo>
                  <a:pt x="549" y="61"/>
                </a:moveTo>
                <a:cubicBezTo>
                  <a:pt x="549" y="61"/>
                  <a:pt x="549" y="62"/>
                  <a:pt x="549" y="62"/>
                </a:cubicBezTo>
                <a:cubicBezTo>
                  <a:pt x="550" y="62"/>
                  <a:pt x="551" y="62"/>
                  <a:pt x="551" y="62"/>
                </a:cubicBezTo>
                <a:cubicBezTo>
                  <a:pt x="551" y="61"/>
                  <a:pt x="551" y="61"/>
                  <a:pt x="551" y="61"/>
                </a:cubicBezTo>
                <a:cubicBezTo>
                  <a:pt x="551" y="61"/>
                  <a:pt x="550" y="61"/>
                  <a:pt x="549" y="61"/>
                </a:cubicBezTo>
                <a:cubicBezTo>
                  <a:pt x="549" y="61"/>
                  <a:pt x="549" y="61"/>
                  <a:pt x="549" y="61"/>
                </a:cubicBezTo>
                <a:close/>
                <a:moveTo>
                  <a:pt x="1006" y="65"/>
                </a:moveTo>
                <a:cubicBezTo>
                  <a:pt x="1007" y="65"/>
                  <a:pt x="1007" y="65"/>
                  <a:pt x="1007" y="65"/>
                </a:cubicBezTo>
                <a:cubicBezTo>
                  <a:pt x="1007" y="64"/>
                  <a:pt x="1007" y="64"/>
                  <a:pt x="1007" y="64"/>
                </a:cubicBezTo>
                <a:cubicBezTo>
                  <a:pt x="1006" y="64"/>
                  <a:pt x="1006" y="64"/>
                  <a:pt x="1006" y="64"/>
                </a:cubicBezTo>
                <a:cubicBezTo>
                  <a:pt x="1005" y="64"/>
                  <a:pt x="1005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1" y="64"/>
                  <a:pt x="1001" y="64"/>
                  <a:pt x="1001" y="64"/>
                </a:cubicBezTo>
                <a:cubicBezTo>
                  <a:pt x="1001" y="64"/>
                  <a:pt x="1001" y="63"/>
                  <a:pt x="1001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999" y="63"/>
                </a:cubicBezTo>
                <a:cubicBezTo>
                  <a:pt x="999" y="62"/>
                  <a:pt x="999" y="62"/>
                  <a:pt x="999" y="61"/>
                </a:cubicBezTo>
                <a:cubicBezTo>
                  <a:pt x="998" y="61"/>
                  <a:pt x="997" y="61"/>
                  <a:pt x="996" y="61"/>
                </a:cubicBezTo>
                <a:cubicBezTo>
                  <a:pt x="996" y="61"/>
                  <a:pt x="996" y="61"/>
                  <a:pt x="996" y="62"/>
                </a:cubicBezTo>
                <a:cubicBezTo>
                  <a:pt x="994" y="62"/>
                  <a:pt x="993" y="61"/>
                  <a:pt x="991" y="61"/>
                </a:cubicBezTo>
                <a:cubicBezTo>
                  <a:pt x="991" y="62"/>
                  <a:pt x="990" y="62"/>
                  <a:pt x="989" y="63"/>
                </a:cubicBezTo>
                <a:cubicBezTo>
                  <a:pt x="989" y="63"/>
                  <a:pt x="989" y="64"/>
                  <a:pt x="989" y="64"/>
                </a:cubicBezTo>
                <a:cubicBezTo>
                  <a:pt x="990" y="64"/>
                  <a:pt x="990" y="64"/>
                  <a:pt x="991" y="65"/>
                </a:cubicBezTo>
                <a:cubicBezTo>
                  <a:pt x="990" y="66"/>
                  <a:pt x="989" y="66"/>
                  <a:pt x="989" y="68"/>
                </a:cubicBezTo>
                <a:cubicBezTo>
                  <a:pt x="992" y="68"/>
                  <a:pt x="992" y="67"/>
                  <a:pt x="995" y="67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6" y="68"/>
                  <a:pt x="996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1000" y="68"/>
                  <a:pt x="1000" y="68"/>
                  <a:pt x="1000" y="68"/>
                </a:cubicBezTo>
                <a:cubicBezTo>
                  <a:pt x="1000" y="67"/>
                  <a:pt x="1000" y="67"/>
                  <a:pt x="1000" y="67"/>
                </a:cubicBezTo>
                <a:cubicBezTo>
                  <a:pt x="1001" y="67"/>
                  <a:pt x="1001" y="67"/>
                  <a:pt x="1002" y="67"/>
                </a:cubicBezTo>
                <a:cubicBezTo>
                  <a:pt x="1002" y="67"/>
                  <a:pt x="1002" y="67"/>
                  <a:pt x="1002" y="67"/>
                </a:cubicBezTo>
                <a:cubicBezTo>
                  <a:pt x="1005" y="67"/>
                  <a:pt x="1005" y="67"/>
                  <a:pt x="1005" y="67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6" y="66"/>
                  <a:pt x="1006" y="66"/>
                  <a:pt x="1006" y="66"/>
                </a:cubicBezTo>
                <a:lnTo>
                  <a:pt x="1006" y="65"/>
                </a:lnTo>
                <a:close/>
                <a:moveTo>
                  <a:pt x="1775" y="179"/>
                </a:moveTo>
                <a:cubicBezTo>
                  <a:pt x="1775" y="178"/>
                  <a:pt x="1775" y="178"/>
                  <a:pt x="1775" y="177"/>
                </a:cubicBezTo>
                <a:cubicBezTo>
                  <a:pt x="1776" y="178"/>
                  <a:pt x="1777" y="178"/>
                  <a:pt x="1778" y="178"/>
                </a:cubicBezTo>
                <a:cubicBezTo>
                  <a:pt x="1777" y="177"/>
                  <a:pt x="1777" y="176"/>
                  <a:pt x="1776" y="175"/>
                </a:cubicBezTo>
                <a:cubicBezTo>
                  <a:pt x="1776" y="175"/>
                  <a:pt x="1776" y="175"/>
                  <a:pt x="1776" y="175"/>
                </a:cubicBezTo>
                <a:cubicBezTo>
                  <a:pt x="1776" y="175"/>
                  <a:pt x="1776" y="175"/>
                  <a:pt x="1776" y="174"/>
                </a:cubicBezTo>
                <a:cubicBezTo>
                  <a:pt x="1775" y="174"/>
                  <a:pt x="1776" y="174"/>
                  <a:pt x="1775" y="174"/>
                </a:cubicBezTo>
                <a:cubicBezTo>
                  <a:pt x="1775" y="174"/>
                  <a:pt x="1775" y="174"/>
                  <a:pt x="1775" y="174"/>
                </a:cubicBezTo>
                <a:cubicBezTo>
                  <a:pt x="1775" y="173"/>
                  <a:pt x="1775" y="173"/>
                  <a:pt x="1775" y="173"/>
                </a:cubicBezTo>
                <a:cubicBezTo>
                  <a:pt x="1776" y="173"/>
                  <a:pt x="1777" y="173"/>
                  <a:pt x="1778" y="173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0"/>
                  <a:pt x="1778" y="170"/>
                  <a:pt x="1778" y="170"/>
                </a:cubicBezTo>
                <a:cubicBezTo>
                  <a:pt x="1777" y="170"/>
                  <a:pt x="1777" y="170"/>
                  <a:pt x="1776" y="171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69"/>
                  <a:pt x="1776" y="169"/>
                  <a:pt x="1776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1" y="169"/>
                  <a:pt x="1782" y="169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3" y="170"/>
                  <a:pt x="1783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68"/>
                  <a:pt x="1784" y="168"/>
                  <a:pt x="1784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5" y="168"/>
                  <a:pt x="1785" y="168"/>
                  <a:pt x="1785" y="168"/>
                </a:cubicBezTo>
                <a:cubicBezTo>
                  <a:pt x="1786" y="167"/>
                  <a:pt x="1786" y="166"/>
                  <a:pt x="1786" y="166"/>
                </a:cubicBezTo>
                <a:cubicBezTo>
                  <a:pt x="1787" y="166"/>
                  <a:pt x="1787" y="166"/>
                  <a:pt x="1787" y="166"/>
                </a:cubicBezTo>
                <a:cubicBezTo>
                  <a:pt x="1787" y="165"/>
                  <a:pt x="1787" y="165"/>
                  <a:pt x="1787" y="165"/>
                </a:cubicBezTo>
                <a:cubicBezTo>
                  <a:pt x="1786" y="165"/>
                  <a:pt x="1786" y="165"/>
                  <a:pt x="1785" y="164"/>
                </a:cubicBezTo>
                <a:cubicBezTo>
                  <a:pt x="1785" y="164"/>
                  <a:pt x="1785" y="164"/>
                  <a:pt x="1785" y="164"/>
                </a:cubicBezTo>
                <a:cubicBezTo>
                  <a:pt x="1785" y="164"/>
                  <a:pt x="1784" y="163"/>
                  <a:pt x="1784" y="163"/>
                </a:cubicBezTo>
                <a:cubicBezTo>
                  <a:pt x="1783" y="163"/>
                  <a:pt x="1783" y="163"/>
                  <a:pt x="1783" y="163"/>
                </a:cubicBezTo>
                <a:cubicBezTo>
                  <a:pt x="1783" y="163"/>
                  <a:pt x="1782" y="162"/>
                  <a:pt x="1782" y="162"/>
                </a:cubicBezTo>
                <a:cubicBezTo>
                  <a:pt x="1782" y="162"/>
                  <a:pt x="1782" y="162"/>
                  <a:pt x="1782" y="162"/>
                </a:cubicBezTo>
                <a:cubicBezTo>
                  <a:pt x="1781" y="162"/>
                  <a:pt x="1781" y="162"/>
                  <a:pt x="1780" y="161"/>
                </a:cubicBezTo>
                <a:cubicBezTo>
                  <a:pt x="1780" y="160"/>
                  <a:pt x="1779" y="160"/>
                  <a:pt x="1778" y="159"/>
                </a:cubicBezTo>
                <a:cubicBezTo>
                  <a:pt x="1778" y="159"/>
                  <a:pt x="1778" y="158"/>
                  <a:pt x="1777" y="158"/>
                </a:cubicBezTo>
                <a:cubicBezTo>
                  <a:pt x="1777" y="158"/>
                  <a:pt x="1777" y="158"/>
                  <a:pt x="1777" y="158"/>
                </a:cubicBezTo>
                <a:cubicBezTo>
                  <a:pt x="1777" y="157"/>
                  <a:pt x="1777" y="157"/>
                  <a:pt x="1777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5" y="157"/>
                  <a:pt x="1775" y="157"/>
                  <a:pt x="1774" y="156"/>
                </a:cubicBezTo>
                <a:cubicBezTo>
                  <a:pt x="1774" y="156"/>
                  <a:pt x="1774" y="156"/>
                  <a:pt x="1774" y="156"/>
                </a:cubicBezTo>
                <a:cubicBezTo>
                  <a:pt x="1771" y="156"/>
                  <a:pt x="1769" y="157"/>
                  <a:pt x="1766" y="157"/>
                </a:cubicBezTo>
                <a:cubicBezTo>
                  <a:pt x="1766" y="159"/>
                  <a:pt x="1767" y="159"/>
                  <a:pt x="1767" y="161"/>
                </a:cubicBezTo>
                <a:cubicBezTo>
                  <a:pt x="1766" y="160"/>
                  <a:pt x="1765" y="160"/>
                  <a:pt x="1765" y="160"/>
                </a:cubicBezTo>
                <a:cubicBezTo>
                  <a:pt x="1765" y="159"/>
                  <a:pt x="1765" y="159"/>
                  <a:pt x="1765" y="159"/>
                </a:cubicBezTo>
                <a:cubicBezTo>
                  <a:pt x="1765" y="158"/>
                  <a:pt x="1765" y="157"/>
                  <a:pt x="1765" y="156"/>
                </a:cubicBezTo>
                <a:cubicBezTo>
                  <a:pt x="1765" y="156"/>
                  <a:pt x="1765" y="156"/>
                  <a:pt x="1765" y="156"/>
                </a:cubicBezTo>
                <a:cubicBezTo>
                  <a:pt x="1765" y="154"/>
                  <a:pt x="1764" y="155"/>
                  <a:pt x="1763" y="154"/>
                </a:cubicBezTo>
                <a:cubicBezTo>
                  <a:pt x="1763" y="154"/>
                  <a:pt x="1763" y="154"/>
                  <a:pt x="1763" y="154"/>
                </a:cubicBezTo>
                <a:cubicBezTo>
                  <a:pt x="1763" y="152"/>
                  <a:pt x="1763" y="152"/>
                  <a:pt x="1763" y="152"/>
                </a:cubicBezTo>
                <a:cubicBezTo>
                  <a:pt x="1762" y="152"/>
                  <a:pt x="1762" y="152"/>
                  <a:pt x="1762" y="152"/>
                </a:cubicBezTo>
                <a:cubicBezTo>
                  <a:pt x="1762" y="152"/>
                  <a:pt x="1760" y="152"/>
                  <a:pt x="1760" y="152"/>
                </a:cubicBezTo>
                <a:cubicBezTo>
                  <a:pt x="1759" y="151"/>
                  <a:pt x="1759" y="151"/>
                  <a:pt x="1759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6" y="150"/>
                  <a:pt x="1756" y="150"/>
                  <a:pt x="1756" y="150"/>
                </a:cubicBezTo>
                <a:cubicBezTo>
                  <a:pt x="1756" y="149"/>
                  <a:pt x="1756" y="149"/>
                  <a:pt x="1755" y="148"/>
                </a:cubicBezTo>
                <a:cubicBezTo>
                  <a:pt x="1755" y="148"/>
                  <a:pt x="1754" y="148"/>
                  <a:pt x="1754" y="148"/>
                </a:cubicBezTo>
                <a:cubicBezTo>
                  <a:pt x="1754" y="148"/>
                  <a:pt x="1753" y="147"/>
                  <a:pt x="1753" y="147"/>
                </a:cubicBezTo>
                <a:cubicBezTo>
                  <a:pt x="1753" y="147"/>
                  <a:pt x="1753" y="147"/>
                  <a:pt x="1753" y="147"/>
                </a:cubicBezTo>
                <a:cubicBezTo>
                  <a:pt x="1752" y="147"/>
                  <a:pt x="1752" y="147"/>
                  <a:pt x="1752" y="146"/>
                </a:cubicBezTo>
                <a:cubicBezTo>
                  <a:pt x="1751" y="146"/>
                  <a:pt x="1750" y="145"/>
                  <a:pt x="1749" y="145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50" y="144"/>
                  <a:pt x="1748" y="143"/>
                  <a:pt x="1748" y="143"/>
                </a:cubicBezTo>
                <a:cubicBezTo>
                  <a:pt x="1748" y="142"/>
                  <a:pt x="1748" y="142"/>
                  <a:pt x="1748" y="142"/>
                </a:cubicBezTo>
                <a:cubicBezTo>
                  <a:pt x="1748" y="142"/>
                  <a:pt x="1747" y="143"/>
                  <a:pt x="1746" y="143"/>
                </a:cubicBezTo>
                <a:cubicBezTo>
                  <a:pt x="1746" y="142"/>
                  <a:pt x="1746" y="142"/>
                  <a:pt x="1746" y="142"/>
                </a:cubicBezTo>
                <a:cubicBezTo>
                  <a:pt x="1744" y="141"/>
                  <a:pt x="1743" y="142"/>
                  <a:pt x="1742" y="141"/>
                </a:cubicBezTo>
                <a:cubicBezTo>
                  <a:pt x="1742" y="140"/>
                  <a:pt x="1743" y="139"/>
                  <a:pt x="1741" y="139"/>
                </a:cubicBezTo>
                <a:cubicBezTo>
                  <a:pt x="1741" y="138"/>
                  <a:pt x="1741" y="138"/>
                  <a:pt x="1741" y="138"/>
                </a:cubicBezTo>
                <a:cubicBezTo>
                  <a:pt x="1740" y="137"/>
                  <a:pt x="1739" y="137"/>
                  <a:pt x="1739" y="137"/>
                </a:cubicBezTo>
                <a:cubicBezTo>
                  <a:pt x="1739" y="137"/>
                  <a:pt x="1739" y="137"/>
                  <a:pt x="1738" y="137"/>
                </a:cubicBezTo>
                <a:cubicBezTo>
                  <a:pt x="1738" y="137"/>
                  <a:pt x="1738" y="137"/>
                  <a:pt x="1738" y="137"/>
                </a:cubicBezTo>
                <a:cubicBezTo>
                  <a:pt x="1738" y="135"/>
                  <a:pt x="1738" y="135"/>
                  <a:pt x="1738" y="135"/>
                </a:cubicBezTo>
                <a:cubicBezTo>
                  <a:pt x="1738" y="135"/>
                  <a:pt x="1738" y="135"/>
                  <a:pt x="1737" y="135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6" y="133"/>
                  <a:pt x="1734" y="134"/>
                  <a:pt x="1733" y="134"/>
                </a:cubicBezTo>
                <a:cubicBezTo>
                  <a:pt x="1733" y="133"/>
                  <a:pt x="1733" y="133"/>
                  <a:pt x="1733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1" y="133"/>
                  <a:pt x="1731" y="133"/>
                  <a:pt x="1731" y="133"/>
                </a:cubicBezTo>
                <a:cubicBezTo>
                  <a:pt x="1731" y="132"/>
                  <a:pt x="1731" y="132"/>
                  <a:pt x="1731" y="132"/>
                </a:cubicBezTo>
                <a:cubicBezTo>
                  <a:pt x="1730" y="132"/>
                  <a:pt x="1729" y="132"/>
                  <a:pt x="1729" y="133"/>
                </a:cubicBezTo>
                <a:cubicBezTo>
                  <a:pt x="1727" y="133"/>
                  <a:pt x="1726" y="133"/>
                  <a:pt x="1725" y="132"/>
                </a:cubicBezTo>
                <a:cubicBezTo>
                  <a:pt x="1725" y="132"/>
                  <a:pt x="1725" y="132"/>
                  <a:pt x="1725" y="132"/>
                </a:cubicBezTo>
                <a:cubicBezTo>
                  <a:pt x="1725" y="132"/>
                  <a:pt x="1725" y="131"/>
                  <a:pt x="1724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2" y="130"/>
                  <a:pt x="1721" y="130"/>
                  <a:pt x="1720" y="130"/>
                </a:cubicBezTo>
                <a:cubicBezTo>
                  <a:pt x="1720" y="129"/>
                  <a:pt x="1719" y="129"/>
                  <a:pt x="1719" y="129"/>
                </a:cubicBezTo>
                <a:cubicBezTo>
                  <a:pt x="1718" y="129"/>
                  <a:pt x="1718" y="129"/>
                  <a:pt x="1718" y="129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5" y="128"/>
                  <a:pt x="1712" y="128"/>
                  <a:pt x="1710" y="128"/>
                </a:cubicBezTo>
                <a:cubicBezTo>
                  <a:pt x="1710" y="128"/>
                  <a:pt x="1710" y="128"/>
                  <a:pt x="1710" y="128"/>
                </a:cubicBezTo>
                <a:cubicBezTo>
                  <a:pt x="1708" y="127"/>
                  <a:pt x="1708" y="129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5" y="127"/>
                  <a:pt x="1705" y="127"/>
                </a:cubicBezTo>
                <a:cubicBezTo>
                  <a:pt x="1704" y="127"/>
                  <a:pt x="1704" y="127"/>
                  <a:pt x="1704" y="127"/>
                </a:cubicBezTo>
                <a:cubicBezTo>
                  <a:pt x="1704" y="128"/>
                  <a:pt x="1704" y="128"/>
                  <a:pt x="1704" y="128"/>
                </a:cubicBezTo>
                <a:cubicBezTo>
                  <a:pt x="1699" y="128"/>
                  <a:pt x="1699" y="128"/>
                  <a:pt x="1699" y="128"/>
                </a:cubicBezTo>
                <a:cubicBezTo>
                  <a:pt x="1699" y="127"/>
                  <a:pt x="1699" y="127"/>
                  <a:pt x="1699" y="127"/>
                </a:cubicBezTo>
                <a:cubicBezTo>
                  <a:pt x="1698" y="127"/>
                  <a:pt x="1698" y="127"/>
                  <a:pt x="1696" y="127"/>
                </a:cubicBezTo>
                <a:cubicBezTo>
                  <a:pt x="1696" y="128"/>
                  <a:pt x="1697" y="129"/>
                  <a:pt x="1697" y="130"/>
                </a:cubicBezTo>
                <a:cubicBezTo>
                  <a:pt x="1697" y="130"/>
                  <a:pt x="1697" y="130"/>
                  <a:pt x="1697" y="130"/>
                </a:cubicBezTo>
                <a:cubicBezTo>
                  <a:pt x="1696" y="130"/>
                  <a:pt x="1696" y="131"/>
                  <a:pt x="1696" y="131"/>
                </a:cubicBezTo>
                <a:cubicBezTo>
                  <a:pt x="1698" y="131"/>
                  <a:pt x="1697" y="132"/>
                  <a:pt x="1698" y="132"/>
                </a:cubicBezTo>
                <a:cubicBezTo>
                  <a:pt x="1699" y="133"/>
                  <a:pt x="1699" y="135"/>
                  <a:pt x="1699" y="136"/>
                </a:cubicBezTo>
                <a:cubicBezTo>
                  <a:pt x="1697" y="136"/>
                  <a:pt x="1697" y="136"/>
                  <a:pt x="1697" y="136"/>
                </a:cubicBezTo>
                <a:cubicBezTo>
                  <a:pt x="1697" y="137"/>
                  <a:pt x="1697" y="137"/>
                  <a:pt x="1696" y="138"/>
                </a:cubicBezTo>
                <a:cubicBezTo>
                  <a:pt x="1695" y="138"/>
                  <a:pt x="1695" y="138"/>
                  <a:pt x="1695" y="138"/>
                </a:cubicBezTo>
                <a:cubicBezTo>
                  <a:pt x="1695" y="139"/>
                  <a:pt x="1695" y="139"/>
                  <a:pt x="1695" y="139"/>
                </a:cubicBezTo>
                <a:cubicBezTo>
                  <a:pt x="1692" y="139"/>
                  <a:pt x="1692" y="140"/>
                  <a:pt x="1689" y="140"/>
                </a:cubicBezTo>
                <a:cubicBezTo>
                  <a:pt x="1689" y="139"/>
                  <a:pt x="1688" y="136"/>
                  <a:pt x="1688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6" y="135"/>
                  <a:pt x="1686" y="134"/>
                </a:cubicBezTo>
                <a:cubicBezTo>
                  <a:pt x="1686" y="132"/>
                  <a:pt x="1686" y="132"/>
                  <a:pt x="1686" y="132"/>
                </a:cubicBezTo>
                <a:cubicBezTo>
                  <a:pt x="1686" y="132"/>
                  <a:pt x="1686" y="132"/>
                  <a:pt x="1685" y="132"/>
                </a:cubicBezTo>
                <a:cubicBezTo>
                  <a:pt x="1685" y="131"/>
                  <a:pt x="1685" y="131"/>
                  <a:pt x="1685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5" y="131"/>
                  <a:pt x="1684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1" y="132"/>
                  <a:pt x="1681" y="132"/>
                  <a:pt x="1681" y="132"/>
                </a:cubicBezTo>
                <a:cubicBezTo>
                  <a:pt x="1680" y="133"/>
                  <a:pt x="1679" y="133"/>
                  <a:pt x="1678" y="133"/>
                </a:cubicBezTo>
                <a:cubicBezTo>
                  <a:pt x="1678" y="133"/>
                  <a:pt x="1678" y="133"/>
                  <a:pt x="1678" y="132"/>
                </a:cubicBezTo>
                <a:cubicBezTo>
                  <a:pt x="1677" y="132"/>
                  <a:pt x="1677" y="132"/>
                  <a:pt x="1677" y="132"/>
                </a:cubicBezTo>
                <a:cubicBezTo>
                  <a:pt x="1676" y="132"/>
                  <a:pt x="1674" y="131"/>
                  <a:pt x="1674" y="131"/>
                </a:cubicBezTo>
                <a:cubicBezTo>
                  <a:pt x="1674" y="131"/>
                  <a:pt x="1674" y="131"/>
                  <a:pt x="1674" y="131"/>
                </a:cubicBezTo>
                <a:cubicBezTo>
                  <a:pt x="1671" y="131"/>
                  <a:pt x="1671" y="131"/>
                  <a:pt x="1671" y="131"/>
                </a:cubicBezTo>
                <a:cubicBezTo>
                  <a:pt x="1670" y="132"/>
                  <a:pt x="1670" y="133"/>
                  <a:pt x="1669" y="132"/>
                </a:cubicBezTo>
                <a:cubicBezTo>
                  <a:pt x="1669" y="132"/>
                  <a:pt x="1669" y="132"/>
                  <a:pt x="1669" y="132"/>
                </a:cubicBezTo>
                <a:cubicBezTo>
                  <a:pt x="1669" y="132"/>
                  <a:pt x="1668" y="132"/>
                  <a:pt x="1668" y="132"/>
                </a:cubicBezTo>
                <a:cubicBezTo>
                  <a:pt x="1668" y="130"/>
                  <a:pt x="1668" y="130"/>
                  <a:pt x="1668" y="130"/>
                </a:cubicBezTo>
                <a:cubicBezTo>
                  <a:pt x="1666" y="131"/>
                  <a:pt x="1663" y="131"/>
                  <a:pt x="1661" y="131"/>
                </a:cubicBezTo>
                <a:cubicBezTo>
                  <a:pt x="1660" y="131"/>
                  <a:pt x="1659" y="130"/>
                  <a:pt x="1658" y="130"/>
                </a:cubicBezTo>
                <a:cubicBezTo>
                  <a:pt x="1658" y="131"/>
                  <a:pt x="1658" y="131"/>
                  <a:pt x="1658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4" y="132"/>
                  <a:pt x="1654" y="132"/>
                  <a:pt x="1654" y="132"/>
                </a:cubicBezTo>
                <a:cubicBezTo>
                  <a:pt x="1654" y="132"/>
                  <a:pt x="1654" y="132"/>
                  <a:pt x="1653" y="132"/>
                </a:cubicBezTo>
                <a:cubicBezTo>
                  <a:pt x="1653" y="133"/>
                  <a:pt x="1653" y="133"/>
                  <a:pt x="1653" y="133"/>
                </a:cubicBezTo>
                <a:cubicBezTo>
                  <a:pt x="1653" y="135"/>
                  <a:pt x="1653" y="135"/>
                  <a:pt x="1653" y="135"/>
                </a:cubicBezTo>
                <a:cubicBezTo>
                  <a:pt x="1652" y="135"/>
                  <a:pt x="1652" y="135"/>
                  <a:pt x="1652" y="135"/>
                </a:cubicBezTo>
                <a:cubicBezTo>
                  <a:pt x="1652" y="137"/>
                  <a:pt x="1652" y="137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7"/>
                  <a:pt x="1651" y="137"/>
                  <a:pt x="1651" y="137"/>
                </a:cubicBezTo>
                <a:cubicBezTo>
                  <a:pt x="1650" y="136"/>
                  <a:pt x="1650" y="136"/>
                  <a:pt x="1650" y="136"/>
                </a:cubicBezTo>
                <a:cubicBezTo>
                  <a:pt x="1650" y="134"/>
                  <a:pt x="1650" y="134"/>
                  <a:pt x="1650" y="134"/>
                </a:cubicBezTo>
                <a:cubicBezTo>
                  <a:pt x="1650" y="133"/>
                  <a:pt x="1649" y="134"/>
                  <a:pt x="1649" y="132"/>
                </a:cubicBezTo>
                <a:cubicBezTo>
                  <a:pt x="1648" y="132"/>
                  <a:pt x="1648" y="132"/>
                  <a:pt x="1647" y="131"/>
                </a:cubicBezTo>
                <a:cubicBezTo>
                  <a:pt x="1647" y="131"/>
                  <a:pt x="1647" y="130"/>
                  <a:pt x="1647" y="129"/>
                </a:cubicBezTo>
                <a:cubicBezTo>
                  <a:pt x="1646" y="129"/>
                  <a:pt x="1646" y="129"/>
                  <a:pt x="1646" y="129"/>
                </a:cubicBezTo>
                <a:cubicBezTo>
                  <a:pt x="1647" y="128"/>
                  <a:pt x="1647" y="128"/>
                  <a:pt x="1647" y="128"/>
                </a:cubicBezTo>
                <a:cubicBezTo>
                  <a:pt x="1648" y="127"/>
                  <a:pt x="1648" y="128"/>
                  <a:pt x="1648" y="127"/>
                </a:cubicBezTo>
                <a:cubicBezTo>
                  <a:pt x="1647" y="127"/>
                  <a:pt x="1648" y="127"/>
                  <a:pt x="1647" y="126"/>
                </a:cubicBezTo>
                <a:cubicBezTo>
                  <a:pt x="1647" y="126"/>
                  <a:pt x="1646" y="126"/>
                  <a:pt x="1646" y="125"/>
                </a:cubicBezTo>
                <a:cubicBezTo>
                  <a:pt x="1646" y="125"/>
                  <a:pt x="1646" y="125"/>
                  <a:pt x="1646" y="125"/>
                </a:cubicBezTo>
                <a:cubicBezTo>
                  <a:pt x="1645" y="125"/>
                  <a:pt x="1644" y="125"/>
                  <a:pt x="1644" y="124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39" y="122"/>
                  <a:pt x="1639" y="122"/>
                  <a:pt x="1639" y="122"/>
                </a:cubicBezTo>
                <a:cubicBezTo>
                  <a:pt x="1639" y="121"/>
                  <a:pt x="1639" y="121"/>
                  <a:pt x="1639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7" y="121"/>
                  <a:pt x="1637" y="120"/>
                  <a:pt x="1636" y="120"/>
                </a:cubicBezTo>
                <a:cubicBezTo>
                  <a:pt x="1636" y="121"/>
                  <a:pt x="1636" y="121"/>
                  <a:pt x="1635" y="121"/>
                </a:cubicBezTo>
                <a:cubicBezTo>
                  <a:pt x="1635" y="122"/>
                  <a:pt x="1635" y="122"/>
                  <a:pt x="1635" y="122"/>
                </a:cubicBezTo>
                <a:cubicBezTo>
                  <a:pt x="1635" y="121"/>
                  <a:pt x="1634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2"/>
                  <a:pt x="1633" y="122"/>
                  <a:pt x="1633" y="122"/>
                </a:cubicBezTo>
                <a:cubicBezTo>
                  <a:pt x="1632" y="122"/>
                  <a:pt x="1631" y="122"/>
                  <a:pt x="1630" y="122"/>
                </a:cubicBezTo>
                <a:cubicBezTo>
                  <a:pt x="1630" y="121"/>
                  <a:pt x="1630" y="122"/>
                  <a:pt x="1630" y="121"/>
                </a:cubicBezTo>
                <a:cubicBezTo>
                  <a:pt x="1629" y="121"/>
                  <a:pt x="1628" y="122"/>
                  <a:pt x="1626" y="121"/>
                </a:cubicBezTo>
                <a:cubicBezTo>
                  <a:pt x="1626" y="121"/>
                  <a:pt x="1626" y="121"/>
                  <a:pt x="1626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4" y="120"/>
                  <a:pt x="1621" y="122"/>
                  <a:pt x="1620" y="122"/>
                </a:cubicBezTo>
                <a:cubicBezTo>
                  <a:pt x="1618" y="123"/>
                  <a:pt x="1617" y="121"/>
                  <a:pt x="1615" y="121"/>
                </a:cubicBezTo>
                <a:cubicBezTo>
                  <a:pt x="1615" y="122"/>
                  <a:pt x="1615" y="122"/>
                  <a:pt x="1615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3" y="122"/>
                  <a:pt x="1612" y="123"/>
                  <a:pt x="1611" y="123"/>
                </a:cubicBezTo>
                <a:cubicBezTo>
                  <a:pt x="1611" y="123"/>
                  <a:pt x="1611" y="123"/>
                  <a:pt x="1611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7" y="123"/>
                  <a:pt x="1605" y="123"/>
                  <a:pt x="1603" y="123"/>
                </a:cubicBezTo>
                <a:cubicBezTo>
                  <a:pt x="1603" y="123"/>
                  <a:pt x="1603" y="123"/>
                  <a:pt x="1603" y="123"/>
                </a:cubicBezTo>
                <a:cubicBezTo>
                  <a:pt x="1602" y="123"/>
                  <a:pt x="1602" y="123"/>
                  <a:pt x="1602" y="123"/>
                </a:cubicBezTo>
                <a:cubicBezTo>
                  <a:pt x="1602" y="124"/>
                  <a:pt x="1602" y="124"/>
                  <a:pt x="1602" y="124"/>
                </a:cubicBezTo>
                <a:cubicBezTo>
                  <a:pt x="1599" y="124"/>
                  <a:pt x="1599" y="124"/>
                  <a:pt x="1599" y="124"/>
                </a:cubicBezTo>
                <a:cubicBezTo>
                  <a:pt x="1599" y="123"/>
                  <a:pt x="1599" y="123"/>
                  <a:pt x="1599" y="123"/>
                </a:cubicBezTo>
                <a:cubicBezTo>
                  <a:pt x="1598" y="124"/>
                  <a:pt x="1597" y="124"/>
                  <a:pt x="1597" y="124"/>
                </a:cubicBezTo>
                <a:cubicBezTo>
                  <a:pt x="1597" y="123"/>
                  <a:pt x="1597" y="123"/>
                  <a:pt x="1597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4" y="123"/>
                  <a:pt x="1594" y="123"/>
                  <a:pt x="1594" y="123"/>
                </a:cubicBezTo>
                <a:cubicBezTo>
                  <a:pt x="1594" y="124"/>
                  <a:pt x="1594" y="124"/>
                  <a:pt x="1594" y="124"/>
                </a:cubicBezTo>
                <a:cubicBezTo>
                  <a:pt x="1593" y="124"/>
                  <a:pt x="1593" y="124"/>
                  <a:pt x="1593" y="124"/>
                </a:cubicBezTo>
                <a:cubicBezTo>
                  <a:pt x="1594" y="122"/>
                  <a:pt x="1595" y="120"/>
                  <a:pt x="1597" y="119"/>
                </a:cubicBezTo>
                <a:cubicBezTo>
                  <a:pt x="1597" y="119"/>
                  <a:pt x="1597" y="118"/>
                  <a:pt x="1597" y="118"/>
                </a:cubicBezTo>
                <a:cubicBezTo>
                  <a:pt x="1595" y="118"/>
                  <a:pt x="1595" y="118"/>
                  <a:pt x="1595" y="118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5"/>
                  <a:pt x="1595" y="115"/>
                  <a:pt x="1595" y="115"/>
                </a:cubicBezTo>
                <a:cubicBezTo>
                  <a:pt x="1596" y="115"/>
                  <a:pt x="1596" y="115"/>
                  <a:pt x="1596" y="115"/>
                </a:cubicBezTo>
                <a:cubicBezTo>
                  <a:pt x="1596" y="116"/>
                  <a:pt x="1597" y="116"/>
                  <a:pt x="1597" y="117"/>
                </a:cubicBezTo>
                <a:cubicBezTo>
                  <a:pt x="1599" y="117"/>
                  <a:pt x="1598" y="116"/>
                  <a:pt x="1599" y="115"/>
                </a:cubicBezTo>
                <a:cubicBezTo>
                  <a:pt x="1599" y="113"/>
                  <a:pt x="1599" y="113"/>
                  <a:pt x="1597" y="112"/>
                </a:cubicBezTo>
                <a:cubicBezTo>
                  <a:pt x="1597" y="112"/>
                  <a:pt x="1597" y="112"/>
                  <a:pt x="1597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1"/>
                  <a:pt x="1596" y="111"/>
                  <a:pt x="1596" y="111"/>
                </a:cubicBezTo>
                <a:cubicBezTo>
                  <a:pt x="1595" y="112"/>
                  <a:pt x="1594" y="112"/>
                  <a:pt x="1594" y="112"/>
                </a:cubicBezTo>
                <a:cubicBezTo>
                  <a:pt x="1593" y="111"/>
                  <a:pt x="1593" y="111"/>
                  <a:pt x="1593" y="111"/>
                </a:cubicBezTo>
                <a:cubicBezTo>
                  <a:pt x="1592" y="111"/>
                  <a:pt x="1590" y="110"/>
                  <a:pt x="1589" y="110"/>
                </a:cubicBezTo>
                <a:cubicBezTo>
                  <a:pt x="1589" y="111"/>
                  <a:pt x="1589" y="111"/>
                  <a:pt x="1589" y="111"/>
                </a:cubicBezTo>
                <a:cubicBezTo>
                  <a:pt x="1588" y="111"/>
                  <a:pt x="1587" y="110"/>
                  <a:pt x="1586" y="111"/>
                </a:cubicBezTo>
                <a:cubicBezTo>
                  <a:pt x="1584" y="111"/>
                  <a:pt x="1585" y="112"/>
                  <a:pt x="1584" y="113"/>
                </a:cubicBezTo>
                <a:cubicBezTo>
                  <a:pt x="1584" y="113"/>
                  <a:pt x="1584" y="113"/>
                  <a:pt x="1584" y="113"/>
                </a:cubicBezTo>
                <a:cubicBezTo>
                  <a:pt x="1584" y="114"/>
                  <a:pt x="1584" y="114"/>
                  <a:pt x="1583" y="114"/>
                </a:cubicBezTo>
                <a:cubicBezTo>
                  <a:pt x="1583" y="115"/>
                  <a:pt x="1582" y="115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1" y="117"/>
                  <a:pt x="1581" y="117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79" y="118"/>
                  <a:pt x="1579" y="118"/>
                  <a:pt x="1579" y="118"/>
                </a:cubicBezTo>
                <a:cubicBezTo>
                  <a:pt x="1579" y="119"/>
                  <a:pt x="1579" y="119"/>
                  <a:pt x="1579" y="119"/>
                </a:cubicBezTo>
                <a:cubicBezTo>
                  <a:pt x="1578" y="120"/>
                  <a:pt x="1576" y="119"/>
                  <a:pt x="1576" y="119"/>
                </a:cubicBezTo>
                <a:cubicBezTo>
                  <a:pt x="1575" y="119"/>
                  <a:pt x="1575" y="119"/>
                  <a:pt x="1575" y="119"/>
                </a:cubicBezTo>
                <a:cubicBezTo>
                  <a:pt x="1576" y="118"/>
                  <a:pt x="1576" y="118"/>
                  <a:pt x="1576" y="118"/>
                </a:cubicBezTo>
                <a:cubicBezTo>
                  <a:pt x="1577" y="118"/>
                  <a:pt x="1577" y="118"/>
                  <a:pt x="1578" y="117"/>
                </a:cubicBezTo>
                <a:cubicBezTo>
                  <a:pt x="1577" y="116"/>
                  <a:pt x="1577" y="117"/>
                  <a:pt x="1577" y="116"/>
                </a:cubicBezTo>
                <a:cubicBezTo>
                  <a:pt x="1576" y="116"/>
                  <a:pt x="1576" y="116"/>
                  <a:pt x="1576" y="116"/>
                </a:cubicBezTo>
                <a:cubicBezTo>
                  <a:pt x="1576" y="115"/>
                  <a:pt x="1576" y="115"/>
                  <a:pt x="1576" y="115"/>
                </a:cubicBezTo>
                <a:cubicBezTo>
                  <a:pt x="1577" y="115"/>
                  <a:pt x="1578" y="115"/>
                  <a:pt x="1579" y="115"/>
                </a:cubicBezTo>
                <a:cubicBezTo>
                  <a:pt x="1579" y="114"/>
                  <a:pt x="1579" y="113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1" y="112"/>
                  <a:pt x="1581" y="112"/>
                  <a:pt x="1581" y="112"/>
                </a:cubicBezTo>
                <a:cubicBezTo>
                  <a:pt x="1581" y="113"/>
                  <a:pt x="1581" y="113"/>
                  <a:pt x="1581" y="113"/>
                </a:cubicBezTo>
                <a:cubicBezTo>
                  <a:pt x="1581" y="113"/>
                  <a:pt x="1580" y="113"/>
                  <a:pt x="1580" y="113"/>
                </a:cubicBezTo>
                <a:cubicBezTo>
                  <a:pt x="1580" y="114"/>
                  <a:pt x="1580" y="114"/>
                  <a:pt x="1580" y="114"/>
                </a:cubicBezTo>
                <a:cubicBezTo>
                  <a:pt x="1581" y="114"/>
                  <a:pt x="1581" y="114"/>
                  <a:pt x="1582" y="114"/>
                </a:cubicBezTo>
                <a:cubicBezTo>
                  <a:pt x="1582" y="113"/>
                  <a:pt x="1582" y="113"/>
                  <a:pt x="1582" y="111"/>
                </a:cubicBezTo>
                <a:cubicBezTo>
                  <a:pt x="1582" y="111"/>
                  <a:pt x="1581" y="111"/>
                  <a:pt x="1581" y="111"/>
                </a:cubicBezTo>
                <a:cubicBezTo>
                  <a:pt x="1581" y="111"/>
                  <a:pt x="1581" y="111"/>
                  <a:pt x="1581" y="111"/>
                </a:cubicBezTo>
                <a:cubicBezTo>
                  <a:pt x="1578" y="111"/>
                  <a:pt x="1578" y="111"/>
                  <a:pt x="1578" y="111"/>
                </a:cubicBezTo>
                <a:cubicBezTo>
                  <a:pt x="1578" y="112"/>
                  <a:pt x="1578" y="112"/>
                  <a:pt x="1578" y="112"/>
                </a:cubicBezTo>
                <a:cubicBezTo>
                  <a:pt x="1576" y="112"/>
                  <a:pt x="1574" y="112"/>
                  <a:pt x="1574" y="112"/>
                </a:cubicBezTo>
                <a:cubicBezTo>
                  <a:pt x="1573" y="112"/>
                  <a:pt x="1573" y="112"/>
                  <a:pt x="1572" y="112"/>
                </a:cubicBezTo>
                <a:cubicBezTo>
                  <a:pt x="1572" y="111"/>
                  <a:pt x="1572" y="110"/>
                  <a:pt x="1572" y="109"/>
                </a:cubicBezTo>
                <a:cubicBezTo>
                  <a:pt x="1572" y="109"/>
                  <a:pt x="1572" y="109"/>
                  <a:pt x="1572" y="109"/>
                </a:cubicBezTo>
                <a:cubicBezTo>
                  <a:pt x="1572" y="109"/>
                  <a:pt x="1572" y="109"/>
                  <a:pt x="1573" y="109"/>
                </a:cubicBezTo>
                <a:cubicBezTo>
                  <a:pt x="1573" y="109"/>
                  <a:pt x="1573" y="109"/>
                  <a:pt x="1573" y="109"/>
                </a:cubicBezTo>
                <a:cubicBezTo>
                  <a:pt x="1574" y="109"/>
                  <a:pt x="1574" y="109"/>
                  <a:pt x="1574" y="109"/>
                </a:cubicBezTo>
                <a:cubicBezTo>
                  <a:pt x="1574" y="110"/>
                  <a:pt x="1574" y="110"/>
                  <a:pt x="1574" y="110"/>
                </a:cubicBezTo>
                <a:cubicBezTo>
                  <a:pt x="1577" y="110"/>
                  <a:pt x="1577" y="110"/>
                  <a:pt x="1577" y="110"/>
                </a:cubicBezTo>
                <a:cubicBezTo>
                  <a:pt x="1577" y="109"/>
                  <a:pt x="1577" y="109"/>
                  <a:pt x="1576" y="109"/>
                </a:cubicBezTo>
                <a:cubicBezTo>
                  <a:pt x="1576" y="109"/>
                  <a:pt x="1576" y="109"/>
                  <a:pt x="1576" y="109"/>
                </a:cubicBezTo>
                <a:cubicBezTo>
                  <a:pt x="1576" y="109"/>
                  <a:pt x="1575" y="108"/>
                  <a:pt x="1574" y="108"/>
                </a:cubicBezTo>
                <a:cubicBezTo>
                  <a:pt x="1574" y="108"/>
                  <a:pt x="1574" y="108"/>
                  <a:pt x="1574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1" y="108"/>
                  <a:pt x="1571" y="108"/>
                  <a:pt x="1571" y="108"/>
                </a:cubicBezTo>
                <a:cubicBezTo>
                  <a:pt x="1571" y="107"/>
                  <a:pt x="1571" y="107"/>
                  <a:pt x="1571" y="107"/>
                </a:cubicBezTo>
                <a:cubicBezTo>
                  <a:pt x="1569" y="107"/>
                  <a:pt x="1568" y="107"/>
                  <a:pt x="1567" y="108"/>
                </a:cubicBezTo>
                <a:cubicBezTo>
                  <a:pt x="1567" y="107"/>
                  <a:pt x="1567" y="107"/>
                  <a:pt x="1567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1" y="107"/>
                  <a:pt x="1561" y="107"/>
                  <a:pt x="1561" y="107"/>
                </a:cubicBezTo>
                <a:cubicBezTo>
                  <a:pt x="1561" y="106"/>
                  <a:pt x="1561" y="106"/>
                  <a:pt x="1561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8" y="106"/>
                  <a:pt x="1558" y="106"/>
                  <a:pt x="1558" y="106"/>
                </a:cubicBezTo>
                <a:cubicBezTo>
                  <a:pt x="1558" y="105"/>
                  <a:pt x="1557" y="105"/>
                  <a:pt x="1557" y="104"/>
                </a:cubicBezTo>
                <a:cubicBezTo>
                  <a:pt x="1554" y="104"/>
                  <a:pt x="1554" y="104"/>
                  <a:pt x="1554" y="104"/>
                </a:cubicBezTo>
                <a:cubicBezTo>
                  <a:pt x="1554" y="106"/>
                  <a:pt x="1554" y="105"/>
                  <a:pt x="1555" y="105"/>
                </a:cubicBezTo>
                <a:cubicBezTo>
                  <a:pt x="1555" y="105"/>
                  <a:pt x="1555" y="106"/>
                  <a:pt x="1556" y="106"/>
                </a:cubicBezTo>
                <a:cubicBezTo>
                  <a:pt x="1556" y="107"/>
                  <a:pt x="1556" y="107"/>
                  <a:pt x="1555" y="107"/>
                </a:cubicBezTo>
                <a:cubicBezTo>
                  <a:pt x="1554" y="108"/>
                  <a:pt x="1552" y="108"/>
                  <a:pt x="1551" y="107"/>
                </a:cubicBezTo>
                <a:cubicBezTo>
                  <a:pt x="1551" y="108"/>
                  <a:pt x="1551" y="108"/>
                  <a:pt x="1551" y="108"/>
                </a:cubicBezTo>
                <a:cubicBezTo>
                  <a:pt x="1550" y="108"/>
                  <a:pt x="1550" y="108"/>
                  <a:pt x="1550" y="108"/>
                </a:cubicBezTo>
                <a:cubicBezTo>
                  <a:pt x="1550" y="109"/>
                  <a:pt x="1550" y="109"/>
                  <a:pt x="1550" y="109"/>
                </a:cubicBezTo>
                <a:cubicBezTo>
                  <a:pt x="1551" y="109"/>
                  <a:pt x="1551" y="110"/>
                  <a:pt x="1552" y="110"/>
                </a:cubicBezTo>
                <a:cubicBezTo>
                  <a:pt x="1552" y="110"/>
                  <a:pt x="1552" y="110"/>
                  <a:pt x="1552" y="110"/>
                </a:cubicBezTo>
                <a:cubicBezTo>
                  <a:pt x="1553" y="110"/>
                  <a:pt x="1553" y="109"/>
                  <a:pt x="1555" y="110"/>
                </a:cubicBezTo>
                <a:cubicBezTo>
                  <a:pt x="1555" y="110"/>
                  <a:pt x="1555" y="110"/>
                  <a:pt x="1555" y="110"/>
                </a:cubicBezTo>
                <a:cubicBezTo>
                  <a:pt x="1555" y="111"/>
                  <a:pt x="1555" y="111"/>
                  <a:pt x="1555" y="111"/>
                </a:cubicBezTo>
                <a:cubicBezTo>
                  <a:pt x="1554" y="111"/>
                  <a:pt x="1554" y="111"/>
                  <a:pt x="1553" y="111"/>
                </a:cubicBezTo>
                <a:cubicBezTo>
                  <a:pt x="1553" y="110"/>
                  <a:pt x="1553" y="110"/>
                  <a:pt x="1553" y="110"/>
                </a:cubicBezTo>
                <a:cubicBezTo>
                  <a:pt x="1552" y="110"/>
                  <a:pt x="1551" y="111"/>
                  <a:pt x="1550" y="111"/>
                </a:cubicBezTo>
                <a:cubicBezTo>
                  <a:pt x="1550" y="111"/>
                  <a:pt x="1550" y="111"/>
                  <a:pt x="1550" y="112"/>
                </a:cubicBezTo>
                <a:cubicBezTo>
                  <a:pt x="1549" y="114"/>
                  <a:pt x="1550" y="115"/>
                  <a:pt x="1551" y="116"/>
                </a:cubicBezTo>
                <a:cubicBezTo>
                  <a:pt x="1551" y="117"/>
                  <a:pt x="1551" y="118"/>
                  <a:pt x="1551" y="118"/>
                </a:cubicBezTo>
                <a:cubicBezTo>
                  <a:pt x="1549" y="118"/>
                  <a:pt x="1549" y="118"/>
                  <a:pt x="1549" y="118"/>
                </a:cubicBezTo>
                <a:cubicBezTo>
                  <a:pt x="1549" y="118"/>
                  <a:pt x="1549" y="117"/>
                  <a:pt x="1547" y="118"/>
                </a:cubicBezTo>
                <a:cubicBezTo>
                  <a:pt x="1547" y="118"/>
                  <a:pt x="1547" y="118"/>
                  <a:pt x="1547" y="118"/>
                </a:cubicBezTo>
                <a:cubicBezTo>
                  <a:pt x="1546" y="118"/>
                  <a:pt x="1546" y="118"/>
                  <a:pt x="1546" y="118"/>
                </a:cubicBezTo>
                <a:cubicBezTo>
                  <a:pt x="1546" y="118"/>
                  <a:pt x="1546" y="118"/>
                  <a:pt x="1547" y="118"/>
                </a:cubicBezTo>
                <a:cubicBezTo>
                  <a:pt x="1547" y="117"/>
                  <a:pt x="1546" y="116"/>
                  <a:pt x="1546" y="116"/>
                </a:cubicBezTo>
                <a:cubicBezTo>
                  <a:pt x="1546" y="116"/>
                  <a:pt x="1546" y="116"/>
                  <a:pt x="1546" y="116"/>
                </a:cubicBezTo>
                <a:cubicBezTo>
                  <a:pt x="1546" y="116"/>
                  <a:pt x="1545" y="116"/>
                  <a:pt x="1545" y="116"/>
                </a:cubicBezTo>
                <a:cubicBezTo>
                  <a:pt x="1545" y="116"/>
                  <a:pt x="1545" y="116"/>
                  <a:pt x="1545" y="116"/>
                </a:cubicBezTo>
                <a:cubicBezTo>
                  <a:pt x="1544" y="116"/>
                  <a:pt x="1544" y="116"/>
                  <a:pt x="1544" y="116"/>
                </a:cubicBezTo>
                <a:cubicBezTo>
                  <a:pt x="1543" y="117"/>
                  <a:pt x="1544" y="117"/>
                  <a:pt x="1543" y="117"/>
                </a:cubicBezTo>
                <a:cubicBezTo>
                  <a:pt x="1543" y="118"/>
                  <a:pt x="1543" y="118"/>
                  <a:pt x="1544" y="119"/>
                </a:cubicBezTo>
                <a:cubicBezTo>
                  <a:pt x="1544" y="119"/>
                  <a:pt x="1543" y="119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1" y="119"/>
                  <a:pt x="1540" y="120"/>
                </a:cubicBezTo>
                <a:cubicBezTo>
                  <a:pt x="1540" y="120"/>
                  <a:pt x="1540" y="120"/>
                  <a:pt x="1539" y="120"/>
                </a:cubicBezTo>
                <a:cubicBezTo>
                  <a:pt x="1539" y="120"/>
                  <a:pt x="1539" y="120"/>
                  <a:pt x="1539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6" y="118"/>
                  <a:pt x="1536" y="118"/>
                </a:cubicBezTo>
                <a:cubicBezTo>
                  <a:pt x="1536" y="118"/>
                  <a:pt x="1536" y="118"/>
                  <a:pt x="1535" y="117"/>
                </a:cubicBezTo>
                <a:cubicBezTo>
                  <a:pt x="1535" y="117"/>
                  <a:pt x="1535" y="117"/>
                  <a:pt x="1535" y="117"/>
                </a:cubicBezTo>
                <a:cubicBezTo>
                  <a:pt x="1534" y="117"/>
                  <a:pt x="1534" y="117"/>
                  <a:pt x="1534" y="117"/>
                </a:cubicBezTo>
                <a:cubicBezTo>
                  <a:pt x="1533" y="117"/>
                  <a:pt x="1533" y="117"/>
                  <a:pt x="1533" y="117"/>
                </a:cubicBezTo>
                <a:cubicBezTo>
                  <a:pt x="1533" y="116"/>
                  <a:pt x="1532" y="116"/>
                  <a:pt x="1532" y="115"/>
                </a:cubicBezTo>
                <a:cubicBezTo>
                  <a:pt x="1531" y="114"/>
                  <a:pt x="1530" y="116"/>
                  <a:pt x="1529" y="114"/>
                </a:cubicBezTo>
                <a:cubicBezTo>
                  <a:pt x="1528" y="114"/>
                  <a:pt x="1527" y="114"/>
                  <a:pt x="1527" y="115"/>
                </a:cubicBezTo>
                <a:cubicBezTo>
                  <a:pt x="1526" y="115"/>
                  <a:pt x="1526" y="115"/>
                  <a:pt x="1526" y="116"/>
                </a:cubicBezTo>
                <a:cubicBezTo>
                  <a:pt x="1526" y="116"/>
                  <a:pt x="1525" y="116"/>
                  <a:pt x="1525" y="116"/>
                </a:cubicBezTo>
                <a:cubicBezTo>
                  <a:pt x="1525" y="116"/>
                  <a:pt x="1524" y="117"/>
                  <a:pt x="1524" y="117"/>
                </a:cubicBezTo>
                <a:cubicBezTo>
                  <a:pt x="1523" y="117"/>
                  <a:pt x="1522" y="117"/>
                  <a:pt x="1522" y="117"/>
                </a:cubicBezTo>
                <a:cubicBezTo>
                  <a:pt x="1521" y="117"/>
                  <a:pt x="1521" y="118"/>
                  <a:pt x="1521" y="118"/>
                </a:cubicBezTo>
                <a:cubicBezTo>
                  <a:pt x="1521" y="118"/>
                  <a:pt x="1520" y="118"/>
                  <a:pt x="1520" y="118"/>
                </a:cubicBezTo>
                <a:cubicBezTo>
                  <a:pt x="1520" y="117"/>
                  <a:pt x="1520" y="116"/>
                  <a:pt x="1520" y="115"/>
                </a:cubicBezTo>
                <a:cubicBezTo>
                  <a:pt x="1519" y="115"/>
                  <a:pt x="1519" y="114"/>
                  <a:pt x="1518" y="114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7" y="113"/>
                  <a:pt x="1517" y="114"/>
                  <a:pt x="1516" y="115"/>
                </a:cubicBezTo>
                <a:cubicBezTo>
                  <a:pt x="1516" y="115"/>
                  <a:pt x="1516" y="115"/>
                  <a:pt x="1516" y="115"/>
                </a:cubicBezTo>
                <a:cubicBezTo>
                  <a:pt x="1515" y="116"/>
                  <a:pt x="1516" y="117"/>
                  <a:pt x="1516" y="118"/>
                </a:cubicBezTo>
                <a:cubicBezTo>
                  <a:pt x="1516" y="118"/>
                  <a:pt x="1515" y="118"/>
                  <a:pt x="1515" y="118"/>
                </a:cubicBezTo>
                <a:cubicBezTo>
                  <a:pt x="1515" y="122"/>
                  <a:pt x="1515" y="122"/>
                  <a:pt x="1515" y="122"/>
                </a:cubicBezTo>
                <a:cubicBezTo>
                  <a:pt x="1514" y="123"/>
                  <a:pt x="1512" y="124"/>
                  <a:pt x="1512" y="126"/>
                </a:cubicBezTo>
                <a:cubicBezTo>
                  <a:pt x="1511" y="126"/>
                  <a:pt x="1511" y="126"/>
                  <a:pt x="1510" y="127"/>
                </a:cubicBezTo>
                <a:cubicBezTo>
                  <a:pt x="1510" y="126"/>
                  <a:pt x="1510" y="126"/>
                  <a:pt x="1510" y="126"/>
                </a:cubicBezTo>
                <a:cubicBezTo>
                  <a:pt x="1510" y="124"/>
                  <a:pt x="1510" y="124"/>
                  <a:pt x="1511" y="122"/>
                </a:cubicBezTo>
                <a:cubicBezTo>
                  <a:pt x="1510" y="122"/>
                  <a:pt x="1510" y="122"/>
                  <a:pt x="1510" y="122"/>
                </a:cubicBezTo>
                <a:cubicBezTo>
                  <a:pt x="1510" y="123"/>
                  <a:pt x="1510" y="123"/>
                  <a:pt x="1510" y="123"/>
                </a:cubicBezTo>
                <a:cubicBezTo>
                  <a:pt x="1508" y="123"/>
                  <a:pt x="1508" y="123"/>
                  <a:pt x="1507" y="122"/>
                </a:cubicBezTo>
                <a:cubicBezTo>
                  <a:pt x="1507" y="121"/>
                  <a:pt x="1506" y="121"/>
                  <a:pt x="1506" y="121"/>
                </a:cubicBezTo>
                <a:cubicBezTo>
                  <a:pt x="1504" y="121"/>
                  <a:pt x="1504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1" y="120"/>
                  <a:pt x="1501" y="119"/>
                  <a:pt x="1500" y="118"/>
                </a:cubicBezTo>
                <a:cubicBezTo>
                  <a:pt x="1499" y="119"/>
                  <a:pt x="1500" y="119"/>
                  <a:pt x="1498" y="119"/>
                </a:cubicBezTo>
                <a:cubicBezTo>
                  <a:pt x="1498" y="119"/>
                  <a:pt x="1498" y="118"/>
                  <a:pt x="1498" y="118"/>
                </a:cubicBezTo>
                <a:cubicBezTo>
                  <a:pt x="1499" y="117"/>
                  <a:pt x="1499" y="117"/>
                  <a:pt x="1501" y="117"/>
                </a:cubicBezTo>
                <a:cubicBezTo>
                  <a:pt x="1500" y="116"/>
                  <a:pt x="1500" y="116"/>
                  <a:pt x="1500" y="114"/>
                </a:cubicBezTo>
                <a:cubicBezTo>
                  <a:pt x="1499" y="114"/>
                  <a:pt x="1499" y="114"/>
                  <a:pt x="1499" y="114"/>
                </a:cubicBezTo>
                <a:cubicBezTo>
                  <a:pt x="1499" y="115"/>
                  <a:pt x="1499" y="115"/>
                  <a:pt x="1499" y="116"/>
                </a:cubicBezTo>
                <a:cubicBezTo>
                  <a:pt x="1499" y="116"/>
                  <a:pt x="1499" y="116"/>
                  <a:pt x="1499" y="116"/>
                </a:cubicBezTo>
                <a:cubicBezTo>
                  <a:pt x="1497" y="116"/>
                  <a:pt x="1497" y="116"/>
                  <a:pt x="1497" y="116"/>
                </a:cubicBezTo>
                <a:cubicBezTo>
                  <a:pt x="1497" y="116"/>
                  <a:pt x="1497" y="115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5" y="114"/>
                  <a:pt x="1495" y="113"/>
                </a:cubicBezTo>
                <a:cubicBezTo>
                  <a:pt x="1495" y="113"/>
                  <a:pt x="1495" y="113"/>
                  <a:pt x="1495" y="113"/>
                </a:cubicBezTo>
                <a:cubicBezTo>
                  <a:pt x="1494" y="113"/>
                  <a:pt x="1494" y="113"/>
                  <a:pt x="1494" y="113"/>
                </a:cubicBezTo>
                <a:cubicBezTo>
                  <a:pt x="1494" y="113"/>
                  <a:pt x="1494" y="113"/>
                  <a:pt x="1494" y="112"/>
                </a:cubicBezTo>
                <a:cubicBezTo>
                  <a:pt x="1493" y="112"/>
                  <a:pt x="1492" y="111"/>
                  <a:pt x="1492" y="111"/>
                </a:cubicBezTo>
                <a:cubicBezTo>
                  <a:pt x="1489" y="111"/>
                  <a:pt x="1489" y="114"/>
                  <a:pt x="1491" y="115"/>
                </a:cubicBezTo>
                <a:cubicBezTo>
                  <a:pt x="1490" y="116"/>
                  <a:pt x="1491" y="115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89" y="115"/>
                  <a:pt x="1489" y="114"/>
                  <a:pt x="1489" y="113"/>
                </a:cubicBezTo>
                <a:cubicBezTo>
                  <a:pt x="1488" y="113"/>
                  <a:pt x="1488" y="113"/>
                  <a:pt x="1488" y="113"/>
                </a:cubicBezTo>
                <a:cubicBezTo>
                  <a:pt x="1488" y="112"/>
                  <a:pt x="1488" y="112"/>
                  <a:pt x="1488" y="112"/>
                </a:cubicBezTo>
                <a:cubicBezTo>
                  <a:pt x="1487" y="111"/>
                  <a:pt x="1486" y="112"/>
                  <a:pt x="1485" y="111"/>
                </a:cubicBezTo>
                <a:cubicBezTo>
                  <a:pt x="1485" y="111"/>
                  <a:pt x="1485" y="111"/>
                  <a:pt x="1485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3" y="111"/>
                  <a:pt x="1483" y="111"/>
                  <a:pt x="1483" y="111"/>
                </a:cubicBezTo>
                <a:cubicBezTo>
                  <a:pt x="1483" y="110"/>
                  <a:pt x="1483" y="110"/>
                  <a:pt x="1483" y="110"/>
                </a:cubicBezTo>
                <a:cubicBezTo>
                  <a:pt x="1482" y="110"/>
                  <a:pt x="1482" y="110"/>
                  <a:pt x="1482" y="110"/>
                </a:cubicBezTo>
                <a:cubicBezTo>
                  <a:pt x="1481" y="110"/>
                  <a:pt x="1481" y="109"/>
                  <a:pt x="1478" y="109"/>
                </a:cubicBezTo>
                <a:cubicBezTo>
                  <a:pt x="1478" y="108"/>
                  <a:pt x="1478" y="108"/>
                  <a:pt x="1478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80" y="107"/>
                  <a:pt x="1480" y="108"/>
                  <a:pt x="1480" y="107"/>
                </a:cubicBezTo>
                <a:cubicBezTo>
                  <a:pt x="1480" y="107"/>
                  <a:pt x="1480" y="107"/>
                  <a:pt x="1480" y="107"/>
                </a:cubicBezTo>
                <a:cubicBezTo>
                  <a:pt x="1480" y="106"/>
                  <a:pt x="1480" y="106"/>
                  <a:pt x="1480" y="106"/>
                </a:cubicBezTo>
                <a:cubicBezTo>
                  <a:pt x="1478" y="106"/>
                  <a:pt x="1478" y="106"/>
                  <a:pt x="1478" y="106"/>
                </a:cubicBezTo>
                <a:cubicBezTo>
                  <a:pt x="1478" y="107"/>
                  <a:pt x="1478" y="107"/>
                  <a:pt x="1478" y="107"/>
                </a:cubicBezTo>
                <a:cubicBezTo>
                  <a:pt x="1477" y="106"/>
                  <a:pt x="1477" y="106"/>
                  <a:pt x="1476" y="106"/>
                </a:cubicBezTo>
                <a:cubicBezTo>
                  <a:pt x="1476" y="106"/>
                  <a:pt x="1476" y="106"/>
                  <a:pt x="1476" y="106"/>
                </a:cubicBezTo>
                <a:cubicBezTo>
                  <a:pt x="1475" y="106"/>
                  <a:pt x="1474" y="106"/>
                  <a:pt x="1473" y="106"/>
                </a:cubicBezTo>
                <a:cubicBezTo>
                  <a:pt x="1474" y="107"/>
                  <a:pt x="1474" y="107"/>
                  <a:pt x="1474" y="108"/>
                </a:cubicBezTo>
                <a:cubicBezTo>
                  <a:pt x="1473" y="108"/>
                  <a:pt x="1472" y="108"/>
                  <a:pt x="1471" y="108"/>
                </a:cubicBezTo>
                <a:cubicBezTo>
                  <a:pt x="1471" y="107"/>
                  <a:pt x="1471" y="107"/>
                  <a:pt x="1471" y="107"/>
                </a:cubicBezTo>
                <a:cubicBezTo>
                  <a:pt x="1469" y="107"/>
                  <a:pt x="1469" y="107"/>
                  <a:pt x="1469" y="107"/>
                </a:cubicBezTo>
                <a:cubicBezTo>
                  <a:pt x="1469" y="107"/>
                  <a:pt x="1468" y="107"/>
                  <a:pt x="1468" y="106"/>
                </a:cubicBezTo>
                <a:cubicBezTo>
                  <a:pt x="1468" y="106"/>
                  <a:pt x="1467" y="106"/>
                  <a:pt x="1467" y="106"/>
                </a:cubicBezTo>
                <a:cubicBezTo>
                  <a:pt x="1467" y="106"/>
                  <a:pt x="1467" y="106"/>
                  <a:pt x="1467" y="106"/>
                </a:cubicBezTo>
                <a:cubicBezTo>
                  <a:pt x="1466" y="106"/>
                  <a:pt x="1466" y="106"/>
                  <a:pt x="1465" y="106"/>
                </a:cubicBezTo>
                <a:cubicBezTo>
                  <a:pt x="1465" y="106"/>
                  <a:pt x="1465" y="105"/>
                  <a:pt x="1465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2" y="105"/>
                  <a:pt x="1462" y="105"/>
                  <a:pt x="1461" y="105"/>
                </a:cubicBezTo>
                <a:cubicBezTo>
                  <a:pt x="1461" y="105"/>
                  <a:pt x="1461" y="105"/>
                  <a:pt x="1461" y="105"/>
                </a:cubicBezTo>
                <a:cubicBezTo>
                  <a:pt x="1460" y="105"/>
                  <a:pt x="1459" y="105"/>
                  <a:pt x="1457" y="105"/>
                </a:cubicBezTo>
                <a:cubicBezTo>
                  <a:pt x="1457" y="106"/>
                  <a:pt x="1457" y="106"/>
                  <a:pt x="1457" y="106"/>
                </a:cubicBezTo>
                <a:cubicBezTo>
                  <a:pt x="1456" y="105"/>
                  <a:pt x="1455" y="105"/>
                  <a:pt x="1455" y="105"/>
                </a:cubicBezTo>
                <a:cubicBezTo>
                  <a:pt x="1454" y="104"/>
                  <a:pt x="1454" y="104"/>
                  <a:pt x="1454" y="104"/>
                </a:cubicBezTo>
                <a:cubicBezTo>
                  <a:pt x="1453" y="104"/>
                  <a:pt x="1453" y="104"/>
                  <a:pt x="1453" y="104"/>
                </a:cubicBezTo>
                <a:cubicBezTo>
                  <a:pt x="1453" y="104"/>
                  <a:pt x="1452" y="103"/>
                  <a:pt x="1452" y="103"/>
                </a:cubicBezTo>
                <a:cubicBezTo>
                  <a:pt x="1452" y="103"/>
                  <a:pt x="1451" y="103"/>
                  <a:pt x="1450" y="103"/>
                </a:cubicBezTo>
                <a:cubicBezTo>
                  <a:pt x="1450" y="102"/>
                  <a:pt x="1450" y="102"/>
                  <a:pt x="1450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8" y="102"/>
                  <a:pt x="1448" y="102"/>
                  <a:pt x="1448" y="102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0"/>
                  <a:pt x="1448" y="100"/>
                  <a:pt x="1448" y="100"/>
                </a:cubicBezTo>
                <a:cubicBezTo>
                  <a:pt x="1449" y="100"/>
                  <a:pt x="1449" y="100"/>
                  <a:pt x="1449" y="100"/>
                </a:cubicBezTo>
                <a:cubicBezTo>
                  <a:pt x="1449" y="99"/>
                  <a:pt x="1449" y="98"/>
                  <a:pt x="1449" y="97"/>
                </a:cubicBezTo>
                <a:cubicBezTo>
                  <a:pt x="1448" y="97"/>
                  <a:pt x="1448" y="97"/>
                  <a:pt x="1447" y="97"/>
                </a:cubicBezTo>
                <a:cubicBezTo>
                  <a:pt x="1447" y="97"/>
                  <a:pt x="1447" y="97"/>
                  <a:pt x="1446" y="97"/>
                </a:cubicBezTo>
                <a:cubicBezTo>
                  <a:pt x="1446" y="97"/>
                  <a:pt x="1446" y="97"/>
                  <a:pt x="1446" y="97"/>
                </a:cubicBezTo>
                <a:cubicBezTo>
                  <a:pt x="1443" y="97"/>
                  <a:pt x="1443" y="97"/>
                  <a:pt x="1443" y="97"/>
                </a:cubicBezTo>
                <a:cubicBezTo>
                  <a:pt x="1443" y="97"/>
                  <a:pt x="1442" y="97"/>
                  <a:pt x="1441" y="97"/>
                </a:cubicBezTo>
                <a:cubicBezTo>
                  <a:pt x="1440" y="97"/>
                  <a:pt x="1440" y="96"/>
                  <a:pt x="1440" y="96"/>
                </a:cubicBezTo>
                <a:cubicBezTo>
                  <a:pt x="1439" y="96"/>
                  <a:pt x="1439" y="97"/>
                  <a:pt x="1437" y="96"/>
                </a:cubicBezTo>
                <a:cubicBezTo>
                  <a:pt x="1437" y="96"/>
                  <a:pt x="1437" y="96"/>
                  <a:pt x="1437" y="96"/>
                </a:cubicBezTo>
                <a:cubicBezTo>
                  <a:pt x="1436" y="95"/>
                  <a:pt x="1435" y="96"/>
                  <a:pt x="1434" y="95"/>
                </a:cubicBezTo>
                <a:cubicBezTo>
                  <a:pt x="1433" y="95"/>
                  <a:pt x="1433" y="95"/>
                  <a:pt x="1432" y="96"/>
                </a:cubicBezTo>
                <a:cubicBezTo>
                  <a:pt x="1432" y="96"/>
                  <a:pt x="1432" y="96"/>
                  <a:pt x="1432" y="96"/>
                </a:cubicBezTo>
                <a:cubicBezTo>
                  <a:pt x="1431" y="96"/>
                  <a:pt x="1431" y="96"/>
                  <a:pt x="1430" y="97"/>
                </a:cubicBezTo>
                <a:cubicBezTo>
                  <a:pt x="1430" y="97"/>
                  <a:pt x="1429" y="98"/>
                  <a:pt x="1429" y="98"/>
                </a:cubicBezTo>
                <a:cubicBezTo>
                  <a:pt x="1428" y="98"/>
                  <a:pt x="1428" y="98"/>
                  <a:pt x="1428" y="98"/>
                </a:cubicBezTo>
                <a:cubicBezTo>
                  <a:pt x="1428" y="99"/>
                  <a:pt x="1428" y="99"/>
                  <a:pt x="1428" y="99"/>
                </a:cubicBezTo>
                <a:cubicBezTo>
                  <a:pt x="1427" y="99"/>
                  <a:pt x="1427" y="99"/>
                  <a:pt x="1427" y="99"/>
                </a:cubicBezTo>
                <a:cubicBezTo>
                  <a:pt x="1427" y="99"/>
                  <a:pt x="1427" y="99"/>
                  <a:pt x="1427" y="100"/>
                </a:cubicBezTo>
                <a:cubicBezTo>
                  <a:pt x="1426" y="100"/>
                  <a:pt x="1426" y="100"/>
                  <a:pt x="1426" y="100"/>
                </a:cubicBezTo>
                <a:cubicBezTo>
                  <a:pt x="1426" y="100"/>
                  <a:pt x="1426" y="100"/>
                  <a:pt x="1425" y="101"/>
                </a:cubicBezTo>
                <a:cubicBezTo>
                  <a:pt x="1425" y="102"/>
                  <a:pt x="1425" y="102"/>
                  <a:pt x="1425" y="102"/>
                </a:cubicBezTo>
                <a:cubicBezTo>
                  <a:pt x="1426" y="103"/>
                  <a:pt x="1426" y="103"/>
                  <a:pt x="1427" y="103"/>
                </a:cubicBezTo>
                <a:cubicBezTo>
                  <a:pt x="1427" y="103"/>
                  <a:pt x="1427" y="104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6" y="106"/>
                  <a:pt x="1425" y="107"/>
                  <a:pt x="1424" y="108"/>
                </a:cubicBezTo>
                <a:cubicBezTo>
                  <a:pt x="1424" y="108"/>
                  <a:pt x="1424" y="108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3" y="109"/>
                  <a:pt x="1423" y="108"/>
                  <a:pt x="1423" y="108"/>
                </a:cubicBezTo>
                <a:cubicBezTo>
                  <a:pt x="1424" y="108"/>
                  <a:pt x="1424" y="108"/>
                  <a:pt x="1424" y="108"/>
                </a:cubicBezTo>
                <a:cubicBezTo>
                  <a:pt x="1424" y="107"/>
                  <a:pt x="1425" y="107"/>
                  <a:pt x="1425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4"/>
                  <a:pt x="1424" y="104"/>
                  <a:pt x="1424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6" y="103"/>
                  <a:pt x="1426" y="104"/>
                  <a:pt x="1426" y="103"/>
                </a:cubicBezTo>
                <a:cubicBezTo>
                  <a:pt x="1425" y="103"/>
                  <a:pt x="1426" y="102"/>
                  <a:pt x="1424" y="102"/>
                </a:cubicBezTo>
                <a:cubicBezTo>
                  <a:pt x="1424" y="101"/>
                  <a:pt x="1424" y="101"/>
                  <a:pt x="1425" y="100"/>
                </a:cubicBezTo>
                <a:cubicBezTo>
                  <a:pt x="1425" y="98"/>
                  <a:pt x="1424" y="98"/>
                  <a:pt x="1423" y="96"/>
                </a:cubicBezTo>
                <a:cubicBezTo>
                  <a:pt x="1423" y="96"/>
                  <a:pt x="1423" y="96"/>
                  <a:pt x="1423" y="96"/>
                </a:cubicBezTo>
                <a:cubicBezTo>
                  <a:pt x="1423" y="99"/>
                  <a:pt x="1423" y="99"/>
                  <a:pt x="1423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6" y="97"/>
                  <a:pt x="1416" y="97"/>
                  <a:pt x="1415" y="95"/>
                </a:cubicBezTo>
                <a:cubicBezTo>
                  <a:pt x="1414" y="96"/>
                  <a:pt x="1415" y="96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3" y="97"/>
                  <a:pt x="1413" y="96"/>
                  <a:pt x="1413" y="96"/>
                </a:cubicBezTo>
                <a:cubicBezTo>
                  <a:pt x="1412" y="96"/>
                  <a:pt x="1412" y="96"/>
                  <a:pt x="1412" y="96"/>
                </a:cubicBezTo>
                <a:cubicBezTo>
                  <a:pt x="1412" y="96"/>
                  <a:pt x="1412" y="96"/>
                  <a:pt x="1411" y="96"/>
                </a:cubicBezTo>
                <a:cubicBezTo>
                  <a:pt x="1411" y="96"/>
                  <a:pt x="1410" y="97"/>
                  <a:pt x="1409" y="98"/>
                </a:cubicBezTo>
                <a:cubicBezTo>
                  <a:pt x="1409" y="98"/>
                  <a:pt x="1409" y="98"/>
                  <a:pt x="1409" y="98"/>
                </a:cubicBezTo>
                <a:cubicBezTo>
                  <a:pt x="1408" y="99"/>
                  <a:pt x="1409" y="99"/>
                  <a:pt x="1408" y="99"/>
                </a:cubicBezTo>
                <a:cubicBezTo>
                  <a:pt x="1408" y="101"/>
                  <a:pt x="1409" y="101"/>
                  <a:pt x="1411" y="101"/>
                </a:cubicBezTo>
                <a:cubicBezTo>
                  <a:pt x="1411" y="101"/>
                  <a:pt x="1411" y="101"/>
                  <a:pt x="1411" y="101"/>
                </a:cubicBezTo>
                <a:cubicBezTo>
                  <a:pt x="1411" y="102"/>
                  <a:pt x="1410" y="102"/>
                  <a:pt x="1410" y="102"/>
                </a:cubicBezTo>
                <a:cubicBezTo>
                  <a:pt x="1408" y="102"/>
                  <a:pt x="1408" y="102"/>
                  <a:pt x="1407" y="101"/>
                </a:cubicBezTo>
                <a:cubicBezTo>
                  <a:pt x="1407" y="101"/>
                  <a:pt x="1407" y="101"/>
                  <a:pt x="1407" y="101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3"/>
                  <a:pt x="1406" y="103"/>
                  <a:pt x="1406" y="104"/>
                </a:cubicBezTo>
                <a:cubicBezTo>
                  <a:pt x="1405" y="104"/>
                  <a:pt x="1404" y="105"/>
                  <a:pt x="1403" y="105"/>
                </a:cubicBezTo>
                <a:cubicBezTo>
                  <a:pt x="1403" y="106"/>
                  <a:pt x="1403" y="106"/>
                  <a:pt x="1403" y="106"/>
                </a:cubicBezTo>
                <a:cubicBezTo>
                  <a:pt x="1401" y="105"/>
                  <a:pt x="1400" y="105"/>
                  <a:pt x="1399" y="105"/>
                </a:cubicBezTo>
                <a:cubicBezTo>
                  <a:pt x="1396" y="105"/>
                  <a:pt x="1396" y="105"/>
                  <a:pt x="1396" y="105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7"/>
                  <a:pt x="1396" y="107"/>
                  <a:pt x="1396" y="107"/>
                </a:cubicBezTo>
                <a:cubicBezTo>
                  <a:pt x="1395" y="107"/>
                  <a:pt x="1395" y="107"/>
                  <a:pt x="1394" y="107"/>
                </a:cubicBezTo>
                <a:cubicBezTo>
                  <a:pt x="1394" y="107"/>
                  <a:pt x="1394" y="107"/>
                  <a:pt x="1394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1" y="108"/>
                  <a:pt x="1389" y="108"/>
                  <a:pt x="1388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7" y="108"/>
                  <a:pt x="1389" y="107"/>
                  <a:pt x="1391" y="107"/>
                </a:cubicBezTo>
                <a:cubicBezTo>
                  <a:pt x="1392" y="107"/>
                  <a:pt x="1393" y="106"/>
                  <a:pt x="1394" y="106"/>
                </a:cubicBezTo>
                <a:cubicBezTo>
                  <a:pt x="1394" y="105"/>
                  <a:pt x="1394" y="104"/>
                  <a:pt x="1395" y="103"/>
                </a:cubicBezTo>
                <a:cubicBezTo>
                  <a:pt x="1396" y="103"/>
                  <a:pt x="1398" y="103"/>
                  <a:pt x="1399" y="102"/>
                </a:cubicBezTo>
                <a:cubicBezTo>
                  <a:pt x="1399" y="102"/>
                  <a:pt x="1399" y="102"/>
                  <a:pt x="1400" y="102"/>
                </a:cubicBezTo>
                <a:cubicBezTo>
                  <a:pt x="1401" y="102"/>
                  <a:pt x="1401" y="102"/>
                  <a:pt x="1401" y="102"/>
                </a:cubicBezTo>
                <a:cubicBezTo>
                  <a:pt x="1401" y="101"/>
                  <a:pt x="1401" y="101"/>
                  <a:pt x="1401" y="101"/>
                </a:cubicBezTo>
                <a:cubicBezTo>
                  <a:pt x="1401" y="101"/>
                  <a:pt x="1402" y="101"/>
                  <a:pt x="1403" y="101"/>
                </a:cubicBezTo>
                <a:cubicBezTo>
                  <a:pt x="1403" y="101"/>
                  <a:pt x="1403" y="101"/>
                  <a:pt x="1403" y="100"/>
                </a:cubicBezTo>
                <a:cubicBezTo>
                  <a:pt x="1403" y="100"/>
                  <a:pt x="1404" y="100"/>
                  <a:pt x="1404" y="100"/>
                </a:cubicBezTo>
                <a:cubicBezTo>
                  <a:pt x="1404" y="99"/>
                  <a:pt x="1404" y="99"/>
                  <a:pt x="1404" y="99"/>
                </a:cubicBezTo>
                <a:cubicBezTo>
                  <a:pt x="1404" y="98"/>
                  <a:pt x="1406" y="98"/>
                  <a:pt x="1407" y="98"/>
                </a:cubicBezTo>
                <a:cubicBezTo>
                  <a:pt x="1407" y="96"/>
                  <a:pt x="1407" y="96"/>
                  <a:pt x="1407" y="96"/>
                </a:cubicBezTo>
                <a:cubicBezTo>
                  <a:pt x="1406" y="96"/>
                  <a:pt x="1406" y="96"/>
                  <a:pt x="1406" y="96"/>
                </a:cubicBezTo>
                <a:cubicBezTo>
                  <a:pt x="1406" y="95"/>
                  <a:pt x="1406" y="95"/>
                  <a:pt x="1407" y="94"/>
                </a:cubicBezTo>
                <a:cubicBezTo>
                  <a:pt x="1407" y="94"/>
                  <a:pt x="1407" y="94"/>
                  <a:pt x="1407" y="94"/>
                </a:cubicBezTo>
                <a:cubicBezTo>
                  <a:pt x="1407" y="93"/>
                  <a:pt x="1408" y="93"/>
                  <a:pt x="1408" y="92"/>
                </a:cubicBezTo>
                <a:cubicBezTo>
                  <a:pt x="1410" y="92"/>
                  <a:pt x="1412" y="92"/>
                  <a:pt x="1413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6" y="91"/>
                  <a:pt x="1416" y="91"/>
                  <a:pt x="1416" y="91"/>
                </a:cubicBezTo>
                <a:cubicBezTo>
                  <a:pt x="1416" y="91"/>
                  <a:pt x="1416" y="90"/>
                  <a:pt x="1416" y="90"/>
                </a:cubicBezTo>
                <a:cubicBezTo>
                  <a:pt x="1418" y="90"/>
                  <a:pt x="1419" y="90"/>
                  <a:pt x="1421" y="90"/>
                </a:cubicBezTo>
                <a:cubicBezTo>
                  <a:pt x="1421" y="89"/>
                  <a:pt x="1421" y="89"/>
                  <a:pt x="1421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4" y="88"/>
                  <a:pt x="1426" y="88"/>
                  <a:pt x="1427" y="88"/>
                </a:cubicBezTo>
                <a:cubicBezTo>
                  <a:pt x="1427" y="88"/>
                  <a:pt x="1428" y="88"/>
                  <a:pt x="1428" y="87"/>
                </a:cubicBezTo>
                <a:cubicBezTo>
                  <a:pt x="1428" y="87"/>
                  <a:pt x="1428" y="87"/>
                  <a:pt x="1428" y="87"/>
                </a:cubicBezTo>
                <a:cubicBezTo>
                  <a:pt x="1429" y="87"/>
                  <a:pt x="1429" y="87"/>
                  <a:pt x="1429" y="87"/>
                </a:cubicBezTo>
                <a:cubicBezTo>
                  <a:pt x="1429" y="85"/>
                  <a:pt x="1428" y="84"/>
                  <a:pt x="1427" y="83"/>
                </a:cubicBezTo>
                <a:cubicBezTo>
                  <a:pt x="1427" y="83"/>
                  <a:pt x="1427" y="83"/>
                  <a:pt x="1427" y="83"/>
                </a:cubicBezTo>
                <a:cubicBezTo>
                  <a:pt x="1427" y="82"/>
                  <a:pt x="1427" y="82"/>
                  <a:pt x="1427" y="82"/>
                </a:cubicBezTo>
                <a:cubicBezTo>
                  <a:pt x="1427" y="83"/>
                  <a:pt x="1426" y="83"/>
                  <a:pt x="1426" y="83"/>
                </a:cubicBezTo>
                <a:cubicBezTo>
                  <a:pt x="1426" y="83"/>
                  <a:pt x="1426" y="82"/>
                  <a:pt x="1425" y="82"/>
                </a:cubicBezTo>
                <a:cubicBezTo>
                  <a:pt x="1425" y="81"/>
                  <a:pt x="1425" y="81"/>
                  <a:pt x="1425" y="81"/>
                </a:cubicBezTo>
                <a:cubicBezTo>
                  <a:pt x="1426" y="81"/>
                  <a:pt x="1427" y="82"/>
                  <a:pt x="1428" y="82"/>
                </a:cubicBezTo>
                <a:cubicBezTo>
                  <a:pt x="1429" y="81"/>
                  <a:pt x="1429" y="80"/>
                  <a:pt x="1429" y="79"/>
                </a:cubicBezTo>
                <a:cubicBezTo>
                  <a:pt x="1429" y="79"/>
                  <a:pt x="1429" y="79"/>
                  <a:pt x="1429" y="79"/>
                </a:cubicBezTo>
                <a:cubicBezTo>
                  <a:pt x="1429" y="78"/>
                  <a:pt x="1428" y="78"/>
                  <a:pt x="1428" y="77"/>
                </a:cubicBezTo>
                <a:cubicBezTo>
                  <a:pt x="1427" y="77"/>
                  <a:pt x="1427" y="77"/>
                  <a:pt x="1427" y="77"/>
                </a:cubicBezTo>
                <a:cubicBezTo>
                  <a:pt x="1427" y="76"/>
                  <a:pt x="1426" y="76"/>
                  <a:pt x="1426" y="74"/>
                </a:cubicBezTo>
                <a:cubicBezTo>
                  <a:pt x="1425" y="74"/>
                  <a:pt x="1424" y="73"/>
                  <a:pt x="1424" y="73"/>
                </a:cubicBezTo>
                <a:cubicBezTo>
                  <a:pt x="1422" y="73"/>
                  <a:pt x="1422" y="73"/>
                  <a:pt x="1422" y="73"/>
                </a:cubicBezTo>
                <a:cubicBezTo>
                  <a:pt x="1422" y="72"/>
                  <a:pt x="1422" y="72"/>
                  <a:pt x="1422" y="72"/>
                </a:cubicBezTo>
                <a:cubicBezTo>
                  <a:pt x="1421" y="72"/>
                  <a:pt x="1421" y="72"/>
                  <a:pt x="1421" y="72"/>
                </a:cubicBezTo>
                <a:cubicBezTo>
                  <a:pt x="1421" y="72"/>
                  <a:pt x="1421" y="72"/>
                  <a:pt x="1420" y="72"/>
                </a:cubicBezTo>
                <a:cubicBezTo>
                  <a:pt x="1420" y="71"/>
                  <a:pt x="1420" y="70"/>
                  <a:pt x="1420" y="69"/>
                </a:cubicBezTo>
                <a:cubicBezTo>
                  <a:pt x="1419" y="68"/>
                  <a:pt x="1419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5" y="68"/>
                  <a:pt x="1415" y="68"/>
                  <a:pt x="1415" y="68"/>
                </a:cubicBezTo>
                <a:cubicBezTo>
                  <a:pt x="1415" y="69"/>
                  <a:pt x="1415" y="69"/>
                  <a:pt x="1415" y="69"/>
                </a:cubicBezTo>
                <a:cubicBezTo>
                  <a:pt x="1414" y="69"/>
                  <a:pt x="1413" y="69"/>
                  <a:pt x="1412" y="69"/>
                </a:cubicBezTo>
                <a:cubicBezTo>
                  <a:pt x="1412" y="68"/>
                  <a:pt x="1412" y="68"/>
                  <a:pt x="1412" y="68"/>
                </a:cubicBezTo>
                <a:cubicBezTo>
                  <a:pt x="1410" y="68"/>
                  <a:pt x="1407" y="69"/>
                  <a:pt x="1406" y="69"/>
                </a:cubicBezTo>
                <a:cubicBezTo>
                  <a:pt x="1405" y="70"/>
                  <a:pt x="1404" y="70"/>
                  <a:pt x="1403" y="70"/>
                </a:cubicBezTo>
                <a:cubicBezTo>
                  <a:pt x="1403" y="71"/>
                  <a:pt x="1402" y="72"/>
                  <a:pt x="1401" y="72"/>
                </a:cubicBezTo>
                <a:cubicBezTo>
                  <a:pt x="1400" y="73"/>
                  <a:pt x="1399" y="73"/>
                  <a:pt x="1398" y="73"/>
                </a:cubicBezTo>
                <a:cubicBezTo>
                  <a:pt x="1397" y="73"/>
                  <a:pt x="1397" y="73"/>
                  <a:pt x="1397" y="73"/>
                </a:cubicBezTo>
                <a:cubicBezTo>
                  <a:pt x="1398" y="73"/>
                  <a:pt x="1398" y="72"/>
                  <a:pt x="1398" y="71"/>
                </a:cubicBezTo>
                <a:cubicBezTo>
                  <a:pt x="1398" y="71"/>
                  <a:pt x="1398" y="71"/>
                  <a:pt x="1398" y="71"/>
                </a:cubicBezTo>
                <a:cubicBezTo>
                  <a:pt x="1399" y="70"/>
                  <a:pt x="1398" y="70"/>
                  <a:pt x="1399" y="69"/>
                </a:cubicBezTo>
                <a:cubicBezTo>
                  <a:pt x="1399" y="68"/>
                  <a:pt x="1399" y="68"/>
                  <a:pt x="1399" y="68"/>
                </a:cubicBezTo>
                <a:cubicBezTo>
                  <a:pt x="1398" y="68"/>
                  <a:pt x="1396" y="68"/>
                  <a:pt x="1395" y="68"/>
                </a:cubicBezTo>
                <a:cubicBezTo>
                  <a:pt x="1395" y="67"/>
                  <a:pt x="1395" y="67"/>
                  <a:pt x="1395" y="67"/>
                </a:cubicBezTo>
                <a:cubicBezTo>
                  <a:pt x="1395" y="67"/>
                  <a:pt x="1394" y="67"/>
                  <a:pt x="1393" y="67"/>
                </a:cubicBezTo>
                <a:cubicBezTo>
                  <a:pt x="1393" y="68"/>
                  <a:pt x="1393" y="68"/>
                  <a:pt x="1393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2" y="67"/>
                </a:cubicBezTo>
                <a:cubicBezTo>
                  <a:pt x="1392" y="66"/>
                  <a:pt x="1392" y="66"/>
                  <a:pt x="1392" y="66"/>
                </a:cubicBezTo>
                <a:cubicBezTo>
                  <a:pt x="1391" y="66"/>
                  <a:pt x="1391" y="66"/>
                  <a:pt x="1391" y="66"/>
                </a:cubicBezTo>
                <a:cubicBezTo>
                  <a:pt x="1391" y="67"/>
                  <a:pt x="1391" y="67"/>
                  <a:pt x="1391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90" y="66"/>
                  <a:pt x="1390" y="65"/>
                  <a:pt x="1391" y="65"/>
                </a:cubicBezTo>
                <a:cubicBezTo>
                  <a:pt x="1392" y="65"/>
                  <a:pt x="1392" y="65"/>
                  <a:pt x="1392" y="65"/>
                </a:cubicBezTo>
                <a:cubicBezTo>
                  <a:pt x="1392" y="64"/>
                  <a:pt x="1392" y="64"/>
                  <a:pt x="1392" y="63"/>
                </a:cubicBezTo>
                <a:cubicBezTo>
                  <a:pt x="1391" y="63"/>
                  <a:pt x="1390" y="63"/>
                  <a:pt x="1389" y="63"/>
                </a:cubicBezTo>
                <a:cubicBezTo>
                  <a:pt x="1389" y="63"/>
                  <a:pt x="1389" y="63"/>
                  <a:pt x="1389" y="63"/>
                </a:cubicBezTo>
                <a:cubicBezTo>
                  <a:pt x="1388" y="63"/>
                  <a:pt x="1388" y="63"/>
                  <a:pt x="1388" y="63"/>
                </a:cubicBezTo>
                <a:cubicBezTo>
                  <a:pt x="1388" y="61"/>
                  <a:pt x="1388" y="61"/>
                  <a:pt x="1388" y="61"/>
                </a:cubicBezTo>
                <a:cubicBezTo>
                  <a:pt x="1387" y="61"/>
                  <a:pt x="1386" y="62"/>
                  <a:pt x="1385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2" y="61"/>
                  <a:pt x="1382" y="61"/>
                  <a:pt x="1382" y="61"/>
                </a:cubicBezTo>
                <a:cubicBezTo>
                  <a:pt x="1382" y="62"/>
                  <a:pt x="1382" y="62"/>
                  <a:pt x="1382" y="62"/>
                </a:cubicBezTo>
                <a:cubicBezTo>
                  <a:pt x="1382" y="62"/>
                  <a:pt x="1381" y="63"/>
                  <a:pt x="1380" y="63"/>
                </a:cubicBezTo>
                <a:cubicBezTo>
                  <a:pt x="1380" y="63"/>
                  <a:pt x="1379" y="62"/>
                  <a:pt x="1379" y="62"/>
                </a:cubicBezTo>
                <a:cubicBezTo>
                  <a:pt x="1378" y="61"/>
                  <a:pt x="1374" y="63"/>
                  <a:pt x="1374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2" y="66"/>
                  <a:pt x="1371" y="65"/>
                  <a:pt x="1370" y="67"/>
                </a:cubicBezTo>
                <a:cubicBezTo>
                  <a:pt x="1370" y="68"/>
                  <a:pt x="1370" y="67"/>
                  <a:pt x="1370" y="68"/>
                </a:cubicBezTo>
                <a:cubicBezTo>
                  <a:pt x="1369" y="68"/>
                  <a:pt x="1369" y="68"/>
                  <a:pt x="1369" y="68"/>
                </a:cubicBezTo>
                <a:cubicBezTo>
                  <a:pt x="1369" y="71"/>
                  <a:pt x="1369" y="70"/>
                  <a:pt x="1370" y="71"/>
                </a:cubicBezTo>
                <a:cubicBezTo>
                  <a:pt x="1370" y="71"/>
                  <a:pt x="1370" y="71"/>
                  <a:pt x="1370" y="71"/>
                </a:cubicBezTo>
                <a:cubicBezTo>
                  <a:pt x="1371" y="71"/>
                  <a:pt x="1371" y="72"/>
                  <a:pt x="1372" y="72"/>
                </a:cubicBezTo>
                <a:cubicBezTo>
                  <a:pt x="1372" y="73"/>
                  <a:pt x="1372" y="73"/>
                  <a:pt x="1372" y="73"/>
                </a:cubicBezTo>
                <a:cubicBezTo>
                  <a:pt x="1370" y="73"/>
                  <a:pt x="1370" y="73"/>
                  <a:pt x="1369" y="72"/>
                </a:cubicBezTo>
                <a:cubicBezTo>
                  <a:pt x="1369" y="72"/>
                  <a:pt x="1368" y="72"/>
                  <a:pt x="1368" y="71"/>
                </a:cubicBezTo>
                <a:cubicBezTo>
                  <a:pt x="1367" y="71"/>
                  <a:pt x="1367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5" y="72"/>
                  <a:pt x="1365" y="72"/>
                  <a:pt x="1365" y="72"/>
                </a:cubicBezTo>
                <a:cubicBezTo>
                  <a:pt x="1364" y="72"/>
                  <a:pt x="1363" y="72"/>
                  <a:pt x="1362" y="72"/>
                </a:cubicBezTo>
                <a:cubicBezTo>
                  <a:pt x="1362" y="72"/>
                  <a:pt x="1362" y="72"/>
                  <a:pt x="1362" y="72"/>
                </a:cubicBezTo>
                <a:cubicBezTo>
                  <a:pt x="1361" y="72"/>
                  <a:pt x="1360" y="72"/>
                  <a:pt x="1360" y="72"/>
                </a:cubicBezTo>
                <a:cubicBezTo>
                  <a:pt x="1360" y="74"/>
                  <a:pt x="1360" y="73"/>
                  <a:pt x="1361" y="73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2" y="74"/>
                  <a:pt x="1362" y="74"/>
                  <a:pt x="1362" y="74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6"/>
                  <a:pt x="1362" y="76"/>
                </a:cubicBezTo>
                <a:cubicBezTo>
                  <a:pt x="1363" y="76"/>
                  <a:pt x="1363" y="76"/>
                  <a:pt x="1363" y="76"/>
                </a:cubicBezTo>
                <a:cubicBezTo>
                  <a:pt x="1363" y="78"/>
                  <a:pt x="1363" y="78"/>
                  <a:pt x="1361" y="78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8"/>
                  <a:pt x="1361" y="77"/>
                  <a:pt x="1362" y="76"/>
                </a:cubicBezTo>
                <a:cubicBezTo>
                  <a:pt x="1362" y="75"/>
                  <a:pt x="1361" y="75"/>
                  <a:pt x="1361" y="74"/>
                </a:cubicBezTo>
                <a:cubicBezTo>
                  <a:pt x="1360" y="74"/>
                  <a:pt x="1359" y="74"/>
                  <a:pt x="1359" y="74"/>
                </a:cubicBezTo>
                <a:cubicBezTo>
                  <a:pt x="1358" y="75"/>
                  <a:pt x="1357" y="75"/>
                  <a:pt x="1357" y="75"/>
                </a:cubicBezTo>
                <a:cubicBezTo>
                  <a:pt x="1356" y="76"/>
                  <a:pt x="1355" y="77"/>
                  <a:pt x="1355" y="77"/>
                </a:cubicBezTo>
                <a:cubicBezTo>
                  <a:pt x="1354" y="77"/>
                  <a:pt x="1354" y="77"/>
                  <a:pt x="1354" y="77"/>
                </a:cubicBezTo>
                <a:cubicBezTo>
                  <a:pt x="1354" y="78"/>
                  <a:pt x="1354" y="78"/>
                  <a:pt x="1354" y="78"/>
                </a:cubicBezTo>
                <a:cubicBezTo>
                  <a:pt x="1354" y="78"/>
                  <a:pt x="1353" y="77"/>
                  <a:pt x="1353" y="77"/>
                </a:cubicBezTo>
                <a:cubicBezTo>
                  <a:pt x="1353" y="78"/>
                  <a:pt x="1353" y="78"/>
                  <a:pt x="1353" y="78"/>
                </a:cubicBezTo>
                <a:cubicBezTo>
                  <a:pt x="1352" y="78"/>
                  <a:pt x="1352" y="78"/>
                  <a:pt x="1351" y="79"/>
                </a:cubicBezTo>
                <a:cubicBezTo>
                  <a:pt x="1351" y="77"/>
                  <a:pt x="1351" y="77"/>
                  <a:pt x="1350" y="77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9"/>
                  <a:pt x="1348" y="79"/>
                  <a:pt x="1348" y="79"/>
                </a:cubicBezTo>
                <a:cubicBezTo>
                  <a:pt x="1347" y="79"/>
                  <a:pt x="1347" y="79"/>
                  <a:pt x="1347" y="79"/>
                </a:cubicBezTo>
                <a:cubicBezTo>
                  <a:pt x="1347" y="78"/>
                  <a:pt x="1347" y="78"/>
                  <a:pt x="1347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7"/>
                  <a:pt x="1348" y="77"/>
                  <a:pt x="1348" y="77"/>
                </a:cubicBezTo>
                <a:cubicBezTo>
                  <a:pt x="1349" y="77"/>
                  <a:pt x="1349" y="76"/>
                  <a:pt x="1350" y="76"/>
                </a:cubicBezTo>
                <a:cubicBezTo>
                  <a:pt x="1350" y="75"/>
                  <a:pt x="1350" y="75"/>
                  <a:pt x="1350" y="75"/>
                </a:cubicBezTo>
                <a:cubicBezTo>
                  <a:pt x="1349" y="75"/>
                  <a:pt x="1348" y="74"/>
                  <a:pt x="1347" y="74"/>
                </a:cubicBezTo>
                <a:cubicBezTo>
                  <a:pt x="1347" y="74"/>
                  <a:pt x="1346" y="74"/>
                  <a:pt x="1346" y="75"/>
                </a:cubicBezTo>
                <a:cubicBezTo>
                  <a:pt x="1346" y="75"/>
                  <a:pt x="1346" y="75"/>
                  <a:pt x="1346" y="75"/>
                </a:cubicBezTo>
                <a:cubicBezTo>
                  <a:pt x="1345" y="75"/>
                  <a:pt x="1345" y="75"/>
                  <a:pt x="1345" y="75"/>
                </a:cubicBezTo>
                <a:cubicBezTo>
                  <a:pt x="1344" y="74"/>
                  <a:pt x="1344" y="75"/>
                  <a:pt x="1344" y="74"/>
                </a:cubicBezTo>
                <a:cubicBezTo>
                  <a:pt x="1343" y="74"/>
                  <a:pt x="1342" y="74"/>
                  <a:pt x="1342" y="75"/>
                </a:cubicBezTo>
                <a:cubicBezTo>
                  <a:pt x="1341" y="75"/>
                  <a:pt x="1341" y="75"/>
                  <a:pt x="1341" y="75"/>
                </a:cubicBezTo>
                <a:cubicBezTo>
                  <a:pt x="1341" y="74"/>
                  <a:pt x="1341" y="74"/>
                  <a:pt x="1341" y="74"/>
                </a:cubicBezTo>
                <a:cubicBezTo>
                  <a:pt x="1338" y="74"/>
                  <a:pt x="1338" y="74"/>
                  <a:pt x="1338" y="74"/>
                </a:cubicBezTo>
                <a:cubicBezTo>
                  <a:pt x="1338" y="75"/>
                  <a:pt x="1338" y="75"/>
                  <a:pt x="1338" y="75"/>
                </a:cubicBezTo>
                <a:cubicBezTo>
                  <a:pt x="1338" y="74"/>
                  <a:pt x="1338" y="74"/>
                  <a:pt x="1337" y="74"/>
                </a:cubicBezTo>
                <a:cubicBezTo>
                  <a:pt x="1337" y="75"/>
                  <a:pt x="1337" y="75"/>
                  <a:pt x="1337" y="75"/>
                </a:cubicBezTo>
                <a:cubicBezTo>
                  <a:pt x="1337" y="75"/>
                  <a:pt x="1336" y="75"/>
                  <a:pt x="1336" y="75"/>
                </a:cubicBezTo>
                <a:cubicBezTo>
                  <a:pt x="1336" y="75"/>
                  <a:pt x="1336" y="74"/>
                  <a:pt x="1336" y="74"/>
                </a:cubicBezTo>
                <a:cubicBezTo>
                  <a:pt x="1335" y="74"/>
                  <a:pt x="1335" y="74"/>
                  <a:pt x="1335" y="74"/>
                </a:cubicBezTo>
                <a:cubicBezTo>
                  <a:pt x="1335" y="75"/>
                  <a:pt x="1335" y="75"/>
                  <a:pt x="1335" y="75"/>
                </a:cubicBezTo>
                <a:cubicBezTo>
                  <a:pt x="1334" y="75"/>
                  <a:pt x="1334" y="74"/>
                  <a:pt x="1333" y="75"/>
                </a:cubicBezTo>
                <a:cubicBezTo>
                  <a:pt x="1334" y="76"/>
                  <a:pt x="1334" y="76"/>
                  <a:pt x="1334" y="76"/>
                </a:cubicBezTo>
                <a:cubicBezTo>
                  <a:pt x="1332" y="77"/>
                  <a:pt x="1329" y="77"/>
                  <a:pt x="1327" y="77"/>
                </a:cubicBezTo>
                <a:cubicBezTo>
                  <a:pt x="1327" y="77"/>
                  <a:pt x="1327" y="77"/>
                  <a:pt x="1327" y="77"/>
                </a:cubicBezTo>
                <a:cubicBezTo>
                  <a:pt x="1326" y="77"/>
                  <a:pt x="1326" y="77"/>
                  <a:pt x="1326" y="77"/>
                </a:cubicBezTo>
                <a:cubicBezTo>
                  <a:pt x="1326" y="78"/>
                  <a:pt x="1326" y="78"/>
                  <a:pt x="1326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3" y="77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19" y="79"/>
                  <a:pt x="1319" y="78"/>
                  <a:pt x="1318" y="78"/>
                </a:cubicBezTo>
                <a:cubicBezTo>
                  <a:pt x="1318" y="78"/>
                  <a:pt x="1318" y="78"/>
                  <a:pt x="1318" y="78"/>
                </a:cubicBezTo>
                <a:cubicBezTo>
                  <a:pt x="1316" y="78"/>
                  <a:pt x="1316" y="78"/>
                  <a:pt x="1316" y="78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5" y="79"/>
                  <a:pt x="1315" y="79"/>
                  <a:pt x="1315" y="80"/>
                </a:cubicBezTo>
                <a:cubicBezTo>
                  <a:pt x="1314" y="80"/>
                  <a:pt x="1314" y="80"/>
                  <a:pt x="1313" y="80"/>
                </a:cubicBezTo>
                <a:cubicBezTo>
                  <a:pt x="1313" y="80"/>
                  <a:pt x="1313" y="81"/>
                  <a:pt x="1313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8" y="82"/>
                  <a:pt x="1308" y="81"/>
                  <a:pt x="1308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5" y="81"/>
                  <a:pt x="1305" y="81"/>
                  <a:pt x="1305" y="81"/>
                </a:cubicBezTo>
                <a:cubicBezTo>
                  <a:pt x="1305" y="82"/>
                  <a:pt x="1305" y="82"/>
                  <a:pt x="1305" y="82"/>
                </a:cubicBezTo>
                <a:cubicBezTo>
                  <a:pt x="1305" y="82"/>
                  <a:pt x="1306" y="82"/>
                  <a:pt x="1307" y="82"/>
                </a:cubicBezTo>
                <a:cubicBezTo>
                  <a:pt x="1307" y="82"/>
                  <a:pt x="1307" y="83"/>
                  <a:pt x="1307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7" y="83"/>
                  <a:pt x="1307" y="83"/>
                  <a:pt x="1307" y="83"/>
                </a:cubicBezTo>
                <a:cubicBezTo>
                  <a:pt x="1307" y="84"/>
                  <a:pt x="1307" y="84"/>
                  <a:pt x="1307" y="84"/>
                </a:cubicBezTo>
                <a:cubicBezTo>
                  <a:pt x="1306" y="84"/>
                  <a:pt x="1306" y="84"/>
                  <a:pt x="1306" y="84"/>
                </a:cubicBezTo>
                <a:cubicBezTo>
                  <a:pt x="1306" y="84"/>
                  <a:pt x="1305" y="85"/>
                  <a:pt x="1305" y="85"/>
                </a:cubicBezTo>
                <a:cubicBezTo>
                  <a:pt x="1305" y="85"/>
                  <a:pt x="1305" y="85"/>
                  <a:pt x="1305" y="85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8"/>
                  <a:pt x="1305" y="88"/>
                  <a:pt x="1305" y="88"/>
                </a:cubicBezTo>
                <a:cubicBezTo>
                  <a:pt x="1304" y="87"/>
                  <a:pt x="1304" y="87"/>
                  <a:pt x="1303" y="87"/>
                </a:cubicBezTo>
                <a:cubicBezTo>
                  <a:pt x="1303" y="86"/>
                  <a:pt x="1303" y="86"/>
                  <a:pt x="1303" y="86"/>
                </a:cubicBezTo>
                <a:cubicBezTo>
                  <a:pt x="1301" y="86"/>
                  <a:pt x="1302" y="86"/>
                  <a:pt x="1301" y="86"/>
                </a:cubicBezTo>
                <a:cubicBezTo>
                  <a:pt x="1300" y="86"/>
                  <a:pt x="1300" y="86"/>
                  <a:pt x="1300" y="87"/>
                </a:cubicBezTo>
                <a:cubicBezTo>
                  <a:pt x="1301" y="87"/>
                  <a:pt x="1302" y="88"/>
                  <a:pt x="1302" y="88"/>
                </a:cubicBezTo>
                <a:cubicBezTo>
                  <a:pt x="1303" y="88"/>
                  <a:pt x="1303" y="89"/>
                  <a:pt x="1304" y="89"/>
                </a:cubicBezTo>
                <a:cubicBezTo>
                  <a:pt x="1304" y="90"/>
                  <a:pt x="1304" y="90"/>
                  <a:pt x="1304" y="90"/>
                </a:cubicBezTo>
                <a:cubicBezTo>
                  <a:pt x="1303" y="90"/>
                  <a:pt x="1303" y="90"/>
                  <a:pt x="1302" y="90"/>
                </a:cubicBezTo>
                <a:cubicBezTo>
                  <a:pt x="1302" y="89"/>
                  <a:pt x="1302" y="89"/>
                  <a:pt x="1302" y="89"/>
                </a:cubicBezTo>
                <a:cubicBezTo>
                  <a:pt x="1302" y="89"/>
                  <a:pt x="1301" y="90"/>
                  <a:pt x="1300" y="90"/>
                </a:cubicBezTo>
                <a:cubicBezTo>
                  <a:pt x="1300" y="91"/>
                  <a:pt x="1300" y="91"/>
                  <a:pt x="1300" y="91"/>
                </a:cubicBezTo>
                <a:cubicBezTo>
                  <a:pt x="1300" y="91"/>
                  <a:pt x="1302" y="92"/>
                  <a:pt x="1302" y="92"/>
                </a:cubicBezTo>
                <a:cubicBezTo>
                  <a:pt x="1302" y="94"/>
                  <a:pt x="1302" y="94"/>
                  <a:pt x="1302" y="94"/>
                </a:cubicBezTo>
                <a:cubicBezTo>
                  <a:pt x="1303" y="94"/>
                  <a:pt x="1303" y="94"/>
                  <a:pt x="1303" y="94"/>
                </a:cubicBezTo>
                <a:cubicBezTo>
                  <a:pt x="1304" y="95"/>
                  <a:pt x="1303" y="96"/>
                  <a:pt x="1305" y="96"/>
                </a:cubicBezTo>
                <a:cubicBezTo>
                  <a:pt x="1305" y="97"/>
                  <a:pt x="1305" y="98"/>
                  <a:pt x="1304" y="99"/>
                </a:cubicBezTo>
                <a:cubicBezTo>
                  <a:pt x="1303" y="99"/>
                  <a:pt x="1302" y="98"/>
                  <a:pt x="1301" y="98"/>
                </a:cubicBezTo>
                <a:cubicBezTo>
                  <a:pt x="1302" y="97"/>
                  <a:pt x="1302" y="97"/>
                  <a:pt x="1303" y="96"/>
                </a:cubicBezTo>
                <a:cubicBezTo>
                  <a:pt x="1302" y="96"/>
                  <a:pt x="1302" y="96"/>
                  <a:pt x="1301" y="96"/>
                </a:cubicBezTo>
                <a:cubicBezTo>
                  <a:pt x="1301" y="95"/>
                  <a:pt x="1301" y="95"/>
                  <a:pt x="1301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299" y="95"/>
                  <a:pt x="1298" y="95"/>
                </a:cubicBezTo>
                <a:cubicBezTo>
                  <a:pt x="1298" y="96"/>
                  <a:pt x="1298" y="96"/>
                  <a:pt x="1298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5" y="96"/>
                  <a:pt x="1294" y="96"/>
                </a:cubicBezTo>
                <a:cubicBezTo>
                  <a:pt x="1294" y="96"/>
                  <a:pt x="1294" y="96"/>
                  <a:pt x="1294" y="97"/>
                </a:cubicBezTo>
                <a:cubicBezTo>
                  <a:pt x="1292" y="97"/>
                  <a:pt x="1291" y="94"/>
                  <a:pt x="1289" y="95"/>
                </a:cubicBezTo>
                <a:cubicBezTo>
                  <a:pt x="1289" y="96"/>
                  <a:pt x="1289" y="96"/>
                  <a:pt x="1289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5" y="96"/>
                  <a:pt x="1284" y="96"/>
                  <a:pt x="1283" y="96"/>
                </a:cubicBezTo>
                <a:cubicBezTo>
                  <a:pt x="1283" y="96"/>
                  <a:pt x="1283" y="96"/>
                  <a:pt x="1283" y="96"/>
                </a:cubicBezTo>
                <a:cubicBezTo>
                  <a:pt x="1282" y="96"/>
                  <a:pt x="1282" y="96"/>
                  <a:pt x="1282" y="96"/>
                </a:cubicBezTo>
                <a:cubicBezTo>
                  <a:pt x="1282" y="97"/>
                  <a:pt x="1282" y="97"/>
                  <a:pt x="1282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7" y="97"/>
                  <a:pt x="1276" y="97"/>
                </a:cubicBezTo>
                <a:cubicBezTo>
                  <a:pt x="1276" y="98"/>
                  <a:pt x="1276" y="98"/>
                  <a:pt x="1275" y="99"/>
                </a:cubicBezTo>
                <a:cubicBezTo>
                  <a:pt x="1275" y="99"/>
                  <a:pt x="1275" y="99"/>
                  <a:pt x="1275" y="99"/>
                </a:cubicBezTo>
                <a:cubicBezTo>
                  <a:pt x="1275" y="100"/>
                  <a:pt x="1275" y="100"/>
                  <a:pt x="1275" y="100"/>
                </a:cubicBezTo>
                <a:cubicBezTo>
                  <a:pt x="1274" y="100"/>
                  <a:pt x="1274" y="100"/>
                  <a:pt x="1274" y="100"/>
                </a:cubicBezTo>
                <a:cubicBezTo>
                  <a:pt x="1275" y="100"/>
                  <a:pt x="1275" y="101"/>
                  <a:pt x="1275" y="101"/>
                </a:cubicBezTo>
                <a:cubicBezTo>
                  <a:pt x="1274" y="101"/>
                  <a:pt x="1274" y="101"/>
                  <a:pt x="1274" y="101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3" y="106"/>
                  <a:pt x="1274" y="108"/>
                  <a:pt x="1274" y="109"/>
                </a:cubicBezTo>
                <a:cubicBezTo>
                  <a:pt x="1275" y="109"/>
                  <a:pt x="1276" y="110"/>
                  <a:pt x="1276" y="110"/>
                </a:cubicBezTo>
                <a:cubicBezTo>
                  <a:pt x="1277" y="110"/>
                  <a:pt x="1277" y="110"/>
                  <a:pt x="1277" y="110"/>
                </a:cubicBezTo>
                <a:cubicBezTo>
                  <a:pt x="1277" y="111"/>
                  <a:pt x="1277" y="111"/>
                  <a:pt x="1277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2" y="112"/>
                  <a:pt x="1282" y="112"/>
                  <a:pt x="1282" y="112"/>
                </a:cubicBezTo>
                <a:cubicBezTo>
                  <a:pt x="1283" y="112"/>
                  <a:pt x="1283" y="113"/>
                  <a:pt x="1283" y="113"/>
                </a:cubicBezTo>
                <a:cubicBezTo>
                  <a:pt x="1284" y="113"/>
                  <a:pt x="1285" y="114"/>
                  <a:pt x="1286" y="114"/>
                </a:cubicBezTo>
                <a:cubicBezTo>
                  <a:pt x="1286" y="115"/>
                  <a:pt x="1287" y="116"/>
                  <a:pt x="1287" y="117"/>
                </a:cubicBezTo>
                <a:cubicBezTo>
                  <a:pt x="1287" y="117"/>
                  <a:pt x="1286" y="117"/>
                  <a:pt x="1286" y="117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9"/>
                  <a:pt x="1286" y="119"/>
                  <a:pt x="1286" y="119"/>
                </a:cubicBezTo>
                <a:cubicBezTo>
                  <a:pt x="1285" y="119"/>
                  <a:pt x="1285" y="119"/>
                  <a:pt x="1285" y="119"/>
                </a:cubicBezTo>
                <a:cubicBezTo>
                  <a:pt x="1285" y="120"/>
                  <a:pt x="1285" y="123"/>
                  <a:pt x="1286" y="124"/>
                </a:cubicBezTo>
                <a:cubicBezTo>
                  <a:pt x="1286" y="125"/>
                  <a:pt x="1286" y="126"/>
                  <a:pt x="1286" y="127"/>
                </a:cubicBezTo>
                <a:cubicBezTo>
                  <a:pt x="1285" y="127"/>
                  <a:pt x="1284" y="127"/>
                  <a:pt x="1283" y="127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4" y="130"/>
                  <a:pt x="1285" y="130"/>
                  <a:pt x="1285" y="130"/>
                </a:cubicBezTo>
                <a:cubicBezTo>
                  <a:pt x="1286" y="131"/>
                  <a:pt x="1287" y="131"/>
                  <a:pt x="1288" y="132"/>
                </a:cubicBezTo>
                <a:cubicBezTo>
                  <a:pt x="1288" y="132"/>
                  <a:pt x="1288" y="132"/>
                  <a:pt x="1289" y="132"/>
                </a:cubicBezTo>
                <a:cubicBezTo>
                  <a:pt x="1289" y="132"/>
                  <a:pt x="1289" y="132"/>
                  <a:pt x="1289" y="131"/>
                </a:cubicBezTo>
                <a:cubicBezTo>
                  <a:pt x="1290" y="131"/>
                  <a:pt x="1291" y="131"/>
                  <a:pt x="1292" y="130"/>
                </a:cubicBezTo>
                <a:cubicBezTo>
                  <a:pt x="1293" y="131"/>
                  <a:pt x="1293" y="131"/>
                  <a:pt x="1294" y="132"/>
                </a:cubicBezTo>
                <a:cubicBezTo>
                  <a:pt x="1294" y="132"/>
                  <a:pt x="1294" y="132"/>
                  <a:pt x="1294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6" y="132"/>
                  <a:pt x="1296" y="132"/>
                  <a:pt x="1296" y="132"/>
                </a:cubicBezTo>
                <a:cubicBezTo>
                  <a:pt x="1296" y="132"/>
                  <a:pt x="1296" y="133"/>
                  <a:pt x="1296" y="133"/>
                </a:cubicBezTo>
                <a:cubicBezTo>
                  <a:pt x="1296" y="135"/>
                  <a:pt x="1296" y="135"/>
                  <a:pt x="1296" y="135"/>
                </a:cubicBezTo>
                <a:cubicBezTo>
                  <a:pt x="1297" y="135"/>
                  <a:pt x="1297" y="135"/>
                  <a:pt x="1297" y="135"/>
                </a:cubicBezTo>
                <a:cubicBezTo>
                  <a:pt x="1297" y="136"/>
                  <a:pt x="1297" y="136"/>
                  <a:pt x="1297" y="136"/>
                </a:cubicBezTo>
                <a:cubicBezTo>
                  <a:pt x="1295" y="136"/>
                  <a:pt x="1296" y="136"/>
                  <a:pt x="1295" y="135"/>
                </a:cubicBezTo>
                <a:cubicBezTo>
                  <a:pt x="1295" y="133"/>
                  <a:pt x="1295" y="133"/>
                  <a:pt x="1295" y="133"/>
                </a:cubicBezTo>
                <a:cubicBezTo>
                  <a:pt x="1294" y="133"/>
                  <a:pt x="1294" y="133"/>
                  <a:pt x="1293" y="133"/>
                </a:cubicBezTo>
                <a:cubicBezTo>
                  <a:pt x="1293" y="133"/>
                  <a:pt x="1293" y="132"/>
                  <a:pt x="1293" y="132"/>
                </a:cubicBezTo>
                <a:cubicBezTo>
                  <a:pt x="1291" y="131"/>
                  <a:pt x="1291" y="133"/>
                  <a:pt x="1290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5" y="133"/>
                  <a:pt x="1285" y="133"/>
                  <a:pt x="1285" y="133"/>
                </a:cubicBezTo>
                <a:cubicBezTo>
                  <a:pt x="1285" y="132"/>
                  <a:pt x="1285" y="132"/>
                  <a:pt x="1285" y="132"/>
                </a:cubicBezTo>
                <a:cubicBezTo>
                  <a:pt x="1284" y="132"/>
                  <a:pt x="1284" y="132"/>
                  <a:pt x="1283" y="132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2" y="130"/>
                  <a:pt x="1282" y="129"/>
                  <a:pt x="1281" y="128"/>
                </a:cubicBezTo>
                <a:cubicBezTo>
                  <a:pt x="1281" y="128"/>
                  <a:pt x="1281" y="128"/>
                  <a:pt x="1281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79" y="129"/>
                  <a:pt x="1279" y="130"/>
                  <a:pt x="1278" y="130"/>
                </a:cubicBezTo>
                <a:cubicBezTo>
                  <a:pt x="1277" y="130"/>
                  <a:pt x="1277" y="130"/>
                  <a:pt x="1277" y="130"/>
                </a:cubicBezTo>
                <a:cubicBezTo>
                  <a:pt x="1277" y="130"/>
                  <a:pt x="1277" y="130"/>
                  <a:pt x="1278" y="129"/>
                </a:cubicBezTo>
                <a:cubicBezTo>
                  <a:pt x="1278" y="128"/>
                  <a:pt x="1278" y="128"/>
                  <a:pt x="1279" y="128"/>
                </a:cubicBezTo>
                <a:cubicBezTo>
                  <a:pt x="1279" y="127"/>
                  <a:pt x="1279" y="126"/>
                  <a:pt x="1279" y="125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1" y="123"/>
                  <a:pt x="1280" y="122"/>
                  <a:pt x="1280" y="122"/>
                </a:cubicBezTo>
                <a:cubicBezTo>
                  <a:pt x="1280" y="121"/>
                  <a:pt x="1281" y="120"/>
                  <a:pt x="1281" y="119"/>
                </a:cubicBezTo>
                <a:cubicBezTo>
                  <a:pt x="1283" y="118"/>
                  <a:pt x="1283" y="117"/>
                  <a:pt x="1284" y="117"/>
                </a:cubicBezTo>
                <a:cubicBezTo>
                  <a:pt x="1284" y="115"/>
                  <a:pt x="1284" y="116"/>
                  <a:pt x="1283" y="115"/>
                </a:cubicBezTo>
                <a:cubicBezTo>
                  <a:pt x="1281" y="115"/>
                  <a:pt x="1277" y="115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4" y="113"/>
                  <a:pt x="1274" y="113"/>
                  <a:pt x="1273" y="112"/>
                </a:cubicBezTo>
                <a:cubicBezTo>
                  <a:pt x="1272" y="112"/>
                  <a:pt x="1272" y="112"/>
                  <a:pt x="1272" y="112"/>
                </a:cubicBezTo>
                <a:cubicBezTo>
                  <a:pt x="1271" y="111"/>
                  <a:pt x="1271" y="111"/>
                  <a:pt x="1271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7" y="110"/>
                  <a:pt x="1267" y="110"/>
                  <a:pt x="1267" y="110"/>
                </a:cubicBezTo>
                <a:cubicBezTo>
                  <a:pt x="1267" y="109"/>
                  <a:pt x="1267" y="109"/>
                  <a:pt x="1267" y="109"/>
                </a:cubicBezTo>
                <a:cubicBezTo>
                  <a:pt x="1267" y="109"/>
                  <a:pt x="1265" y="109"/>
                  <a:pt x="1264" y="109"/>
                </a:cubicBezTo>
                <a:cubicBezTo>
                  <a:pt x="1264" y="109"/>
                  <a:pt x="1264" y="109"/>
                  <a:pt x="1264" y="109"/>
                </a:cubicBezTo>
                <a:cubicBezTo>
                  <a:pt x="1264" y="109"/>
                  <a:pt x="1263" y="110"/>
                  <a:pt x="1262" y="110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1" y="110"/>
                  <a:pt x="1261" y="110"/>
                  <a:pt x="1261" y="110"/>
                </a:cubicBezTo>
                <a:cubicBezTo>
                  <a:pt x="1261" y="111"/>
                  <a:pt x="1261" y="111"/>
                  <a:pt x="1261" y="111"/>
                </a:cubicBezTo>
                <a:cubicBezTo>
                  <a:pt x="1260" y="111"/>
                  <a:pt x="1260" y="111"/>
                  <a:pt x="1259" y="111"/>
                </a:cubicBezTo>
                <a:cubicBezTo>
                  <a:pt x="1259" y="111"/>
                  <a:pt x="1259" y="111"/>
                  <a:pt x="1259" y="111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3"/>
                  <a:pt x="1262" y="113"/>
                  <a:pt x="1263" y="113"/>
                </a:cubicBezTo>
                <a:cubicBezTo>
                  <a:pt x="1262" y="114"/>
                  <a:pt x="1261" y="114"/>
                  <a:pt x="1261" y="116"/>
                </a:cubicBezTo>
                <a:cubicBezTo>
                  <a:pt x="1259" y="116"/>
                  <a:pt x="1259" y="116"/>
                  <a:pt x="1259" y="116"/>
                </a:cubicBezTo>
                <a:cubicBezTo>
                  <a:pt x="1259" y="115"/>
                  <a:pt x="1259" y="115"/>
                  <a:pt x="1258" y="114"/>
                </a:cubicBezTo>
                <a:cubicBezTo>
                  <a:pt x="1257" y="114"/>
                  <a:pt x="1257" y="114"/>
                  <a:pt x="1256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4"/>
                  <a:pt x="1252" y="116"/>
                  <a:pt x="1252" y="117"/>
                </a:cubicBezTo>
                <a:cubicBezTo>
                  <a:pt x="1253" y="117"/>
                  <a:pt x="1254" y="117"/>
                  <a:pt x="1255" y="118"/>
                </a:cubicBezTo>
                <a:cubicBezTo>
                  <a:pt x="1255" y="118"/>
                  <a:pt x="1255" y="118"/>
                  <a:pt x="1255" y="119"/>
                </a:cubicBezTo>
                <a:cubicBezTo>
                  <a:pt x="1257" y="119"/>
                  <a:pt x="1257" y="119"/>
                  <a:pt x="1257" y="119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9" y="120"/>
                  <a:pt x="1259" y="120"/>
                  <a:pt x="1259" y="121"/>
                </a:cubicBezTo>
                <a:cubicBezTo>
                  <a:pt x="1260" y="121"/>
                  <a:pt x="1260" y="121"/>
                  <a:pt x="1260" y="121"/>
                </a:cubicBezTo>
                <a:cubicBezTo>
                  <a:pt x="1260" y="121"/>
                  <a:pt x="1260" y="122"/>
                  <a:pt x="1259" y="122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60" y="123"/>
                  <a:pt x="1261" y="123"/>
                  <a:pt x="1262" y="123"/>
                </a:cubicBezTo>
                <a:cubicBezTo>
                  <a:pt x="1262" y="123"/>
                  <a:pt x="1262" y="123"/>
                  <a:pt x="1262" y="123"/>
                </a:cubicBezTo>
                <a:cubicBezTo>
                  <a:pt x="1260" y="123"/>
                  <a:pt x="1260" y="123"/>
                  <a:pt x="1260" y="123"/>
                </a:cubicBezTo>
                <a:cubicBezTo>
                  <a:pt x="1260" y="124"/>
                  <a:pt x="1260" y="124"/>
                  <a:pt x="1260" y="124"/>
                </a:cubicBezTo>
                <a:cubicBezTo>
                  <a:pt x="1259" y="123"/>
                  <a:pt x="1260" y="123"/>
                  <a:pt x="1259" y="122"/>
                </a:cubicBezTo>
                <a:cubicBezTo>
                  <a:pt x="1259" y="122"/>
                  <a:pt x="1259" y="122"/>
                  <a:pt x="1259" y="121"/>
                </a:cubicBezTo>
                <a:cubicBezTo>
                  <a:pt x="1256" y="121"/>
                  <a:pt x="1256" y="121"/>
                  <a:pt x="1256" y="121"/>
                </a:cubicBezTo>
                <a:cubicBezTo>
                  <a:pt x="1256" y="122"/>
                  <a:pt x="1256" y="122"/>
                  <a:pt x="1256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4" y="122"/>
                  <a:pt x="1254" y="122"/>
                  <a:pt x="1254" y="121"/>
                </a:cubicBezTo>
                <a:cubicBezTo>
                  <a:pt x="1252" y="121"/>
                  <a:pt x="1252" y="121"/>
                  <a:pt x="1252" y="121"/>
                </a:cubicBezTo>
                <a:cubicBezTo>
                  <a:pt x="1252" y="122"/>
                  <a:pt x="1252" y="122"/>
                  <a:pt x="1252" y="122"/>
                </a:cubicBezTo>
                <a:cubicBezTo>
                  <a:pt x="1252" y="122"/>
                  <a:pt x="1251" y="121"/>
                  <a:pt x="1251" y="121"/>
                </a:cubicBezTo>
                <a:cubicBezTo>
                  <a:pt x="1251" y="122"/>
                  <a:pt x="1251" y="122"/>
                  <a:pt x="1250" y="122"/>
                </a:cubicBezTo>
                <a:cubicBezTo>
                  <a:pt x="1249" y="122"/>
                  <a:pt x="1248" y="122"/>
                  <a:pt x="1247" y="121"/>
                </a:cubicBezTo>
                <a:cubicBezTo>
                  <a:pt x="1247" y="121"/>
                  <a:pt x="1247" y="121"/>
                  <a:pt x="1247" y="121"/>
                </a:cubicBezTo>
                <a:cubicBezTo>
                  <a:pt x="1247" y="120"/>
                  <a:pt x="1247" y="119"/>
                  <a:pt x="1247" y="119"/>
                </a:cubicBezTo>
                <a:cubicBezTo>
                  <a:pt x="1247" y="119"/>
                  <a:pt x="1247" y="119"/>
                  <a:pt x="1247" y="119"/>
                </a:cubicBezTo>
                <a:cubicBezTo>
                  <a:pt x="1247" y="118"/>
                  <a:pt x="1247" y="117"/>
                  <a:pt x="1247" y="117"/>
                </a:cubicBezTo>
                <a:cubicBezTo>
                  <a:pt x="1247" y="117"/>
                  <a:pt x="1246" y="117"/>
                  <a:pt x="1246" y="117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4"/>
                  <a:pt x="1246" y="114"/>
                  <a:pt x="1246" y="114"/>
                </a:cubicBezTo>
                <a:cubicBezTo>
                  <a:pt x="1245" y="114"/>
                  <a:pt x="1245" y="114"/>
                  <a:pt x="1245" y="114"/>
                </a:cubicBezTo>
                <a:cubicBezTo>
                  <a:pt x="1245" y="112"/>
                  <a:pt x="1245" y="112"/>
                  <a:pt x="1245" y="112"/>
                </a:cubicBezTo>
                <a:cubicBezTo>
                  <a:pt x="1246" y="112"/>
                  <a:pt x="1246" y="112"/>
                  <a:pt x="1246" y="112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7" y="111"/>
                  <a:pt x="1247" y="111"/>
                  <a:pt x="1247" y="110"/>
                </a:cubicBezTo>
                <a:cubicBezTo>
                  <a:pt x="1246" y="110"/>
                  <a:pt x="1246" y="110"/>
                  <a:pt x="1245" y="109"/>
                </a:cubicBezTo>
                <a:cubicBezTo>
                  <a:pt x="1245" y="108"/>
                  <a:pt x="1245" y="108"/>
                  <a:pt x="1245" y="108"/>
                </a:cubicBezTo>
                <a:cubicBezTo>
                  <a:pt x="1246" y="107"/>
                  <a:pt x="1246" y="107"/>
                  <a:pt x="1246" y="107"/>
                </a:cubicBezTo>
                <a:cubicBezTo>
                  <a:pt x="1246" y="107"/>
                  <a:pt x="1246" y="106"/>
                  <a:pt x="1246" y="106"/>
                </a:cubicBezTo>
                <a:cubicBezTo>
                  <a:pt x="1245" y="106"/>
                  <a:pt x="1245" y="106"/>
                  <a:pt x="1245" y="106"/>
                </a:cubicBezTo>
                <a:cubicBezTo>
                  <a:pt x="1245" y="105"/>
                  <a:pt x="1245" y="105"/>
                  <a:pt x="1244" y="104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4" y="108"/>
                  <a:pt x="1245" y="111"/>
                  <a:pt x="1243" y="114"/>
                </a:cubicBezTo>
                <a:cubicBezTo>
                  <a:pt x="1243" y="114"/>
                  <a:pt x="1243" y="114"/>
                  <a:pt x="1243" y="114"/>
                </a:cubicBezTo>
                <a:cubicBezTo>
                  <a:pt x="1243" y="115"/>
                  <a:pt x="1243" y="115"/>
                  <a:pt x="1242" y="115"/>
                </a:cubicBezTo>
                <a:cubicBezTo>
                  <a:pt x="1242" y="116"/>
                  <a:pt x="1242" y="116"/>
                  <a:pt x="1242" y="116"/>
                </a:cubicBezTo>
                <a:cubicBezTo>
                  <a:pt x="1242" y="116"/>
                  <a:pt x="1242" y="116"/>
                  <a:pt x="1241" y="116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9"/>
                  <a:pt x="1240" y="119"/>
                  <a:pt x="1240" y="119"/>
                </a:cubicBezTo>
                <a:cubicBezTo>
                  <a:pt x="1240" y="120"/>
                  <a:pt x="1239" y="121"/>
                  <a:pt x="1238" y="121"/>
                </a:cubicBezTo>
                <a:cubicBezTo>
                  <a:pt x="1239" y="123"/>
                  <a:pt x="1239" y="123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1" y="124"/>
                  <a:pt x="1241" y="124"/>
                  <a:pt x="1241" y="124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6"/>
                  <a:pt x="1241" y="126"/>
                  <a:pt x="1242" y="127"/>
                </a:cubicBezTo>
                <a:cubicBezTo>
                  <a:pt x="1242" y="127"/>
                  <a:pt x="1241" y="128"/>
                  <a:pt x="1241" y="129"/>
                </a:cubicBezTo>
                <a:cubicBezTo>
                  <a:pt x="1241" y="129"/>
                  <a:pt x="1241" y="129"/>
                  <a:pt x="1241" y="129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1" y="133"/>
                  <a:pt x="1241" y="133"/>
                  <a:pt x="1241" y="133"/>
                </a:cubicBezTo>
                <a:cubicBezTo>
                  <a:pt x="1241" y="134"/>
                  <a:pt x="1241" y="134"/>
                  <a:pt x="1241" y="134"/>
                </a:cubicBezTo>
                <a:cubicBezTo>
                  <a:pt x="1241" y="137"/>
                  <a:pt x="1241" y="137"/>
                  <a:pt x="1241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3" y="137"/>
                  <a:pt x="1243" y="137"/>
                  <a:pt x="1243" y="137"/>
                </a:cubicBezTo>
                <a:cubicBezTo>
                  <a:pt x="1243" y="136"/>
                  <a:pt x="1243" y="136"/>
                  <a:pt x="1243" y="136"/>
                </a:cubicBezTo>
                <a:cubicBezTo>
                  <a:pt x="1244" y="136"/>
                  <a:pt x="1245" y="136"/>
                  <a:pt x="1247" y="136"/>
                </a:cubicBezTo>
                <a:cubicBezTo>
                  <a:pt x="1247" y="135"/>
                  <a:pt x="1247" y="135"/>
                  <a:pt x="1247" y="135"/>
                </a:cubicBezTo>
                <a:cubicBezTo>
                  <a:pt x="1248" y="135"/>
                  <a:pt x="1250" y="134"/>
                  <a:pt x="1252" y="134"/>
                </a:cubicBezTo>
                <a:cubicBezTo>
                  <a:pt x="1252" y="135"/>
                  <a:pt x="1252" y="135"/>
                  <a:pt x="1252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4" y="136"/>
                  <a:pt x="1256" y="135"/>
                  <a:pt x="1257" y="136"/>
                </a:cubicBezTo>
                <a:cubicBezTo>
                  <a:pt x="1258" y="136"/>
                  <a:pt x="1258" y="136"/>
                  <a:pt x="1258" y="136"/>
                </a:cubicBezTo>
                <a:cubicBezTo>
                  <a:pt x="1258" y="136"/>
                  <a:pt x="1258" y="138"/>
                  <a:pt x="1259" y="139"/>
                </a:cubicBezTo>
                <a:cubicBezTo>
                  <a:pt x="1259" y="139"/>
                  <a:pt x="1259" y="139"/>
                  <a:pt x="1259" y="139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60" y="141"/>
                  <a:pt x="1260" y="141"/>
                  <a:pt x="1261" y="141"/>
                </a:cubicBezTo>
                <a:cubicBezTo>
                  <a:pt x="1261" y="142"/>
                  <a:pt x="1261" y="143"/>
                  <a:pt x="1262" y="144"/>
                </a:cubicBezTo>
                <a:cubicBezTo>
                  <a:pt x="1262" y="144"/>
                  <a:pt x="1262" y="144"/>
                  <a:pt x="1262" y="144"/>
                </a:cubicBezTo>
                <a:cubicBezTo>
                  <a:pt x="1261" y="145"/>
                  <a:pt x="1260" y="145"/>
                  <a:pt x="1259" y="146"/>
                </a:cubicBezTo>
                <a:cubicBezTo>
                  <a:pt x="1258" y="147"/>
                  <a:pt x="1259" y="147"/>
                  <a:pt x="1259" y="149"/>
                </a:cubicBezTo>
                <a:cubicBezTo>
                  <a:pt x="1260" y="149"/>
                  <a:pt x="1261" y="149"/>
                  <a:pt x="1262" y="150"/>
                </a:cubicBezTo>
                <a:cubicBezTo>
                  <a:pt x="1262" y="150"/>
                  <a:pt x="1262" y="150"/>
                  <a:pt x="1262" y="150"/>
                </a:cubicBezTo>
                <a:cubicBezTo>
                  <a:pt x="1263" y="150"/>
                  <a:pt x="1263" y="150"/>
                  <a:pt x="1263" y="150"/>
                </a:cubicBezTo>
                <a:cubicBezTo>
                  <a:pt x="1263" y="151"/>
                  <a:pt x="1263" y="151"/>
                  <a:pt x="1263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7" y="151"/>
                  <a:pt x="1267" y="151"/>
                  <a:pt x="1267" y="151"/>
                </a:cubicBezTo>
                <a:cubicBezTo>
                  <a:pt x="1267" y="152"/>
                  <a:pt x="1267" y="152"/>
                  <a:pt x="1267" y="152"/>
                </a:cubicBezTo>
                <a:cubicBezTo>
                  <a:pt x="1268" y="152"/>
                  <a:pt x="1268" y="152"/>
                  <a:pt x="1268" y="152"/>
                </a:cubicBezTo>
                <a:cubicBezTo>
                  <a:pt x="1268" y="152"/>
                  <a:pt x="1268" y="152"/>
                  <a:pt x="1269" y="152"/>
                </a:cubicBezTo>
                <a:cubicBezTo>
                  <a:pt x="1269" y="153"/>
                  <a:pt x="1269" y="153"/>
                  <a:pt x="1269" y="153"/>
                </a:cubicBezTo>
                <a:cubicBezTo>
                  <a:pt x="1268" y="153"/>
                  <a:pt x="1267" y="153"/>
                  <a:pt x="1266" y="153"/>
                </a:cubicBezTo>
                <a:cubicBezTo>
                  <a:pt x="1266" y="153"/>
                  <a:pt x="1266" y="153"/>
                  <a:pt x="1266" y="153"/>
                </a:cubicBezTo>
                <a:cubicBezTo>
                  <a:pt x="1265" y="153"/>
                  <a:pt x="1265" y="153"/>
                  <a:pt x="1265" y="153"/>
                </a:cubicBezTo>
                <a:cubicBezTo>
                  <a:pt x="1265" y="152"/>
                  <a:pt x="1265" y="152"/>
                  <a:pt x="1265" y="152"/>
                </a:cubicBezTo>
                <a:cubicBezTo>
                  <a:pt x="1263" y="152"/>
                  <a:pt x="1263" y="153"/>
                  <a:pt x="1262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0" y="152"/>
                  <a:pt x="1260" y="152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4"/>
                  <a:pt x="1260" y="154"/>
                  <a:pt x="1260" y="154"/>
                </a:cubicBezTo>
                <a:cubicBezTo>
                  <a:pt x="1259" y="153"/>
                  <a:pt x="1257" y="152"/>
                  <a:pt x="1256" y="151"/>
                </a:cubicBezTo>
                <a:cubicBezTo>
                  <a:pt x="1256" y="149"/>
                  <a:pt x="1257" y="146"/>
                  <a:pt x="1257" y="145"/>
                </a:cubicBezTo>
                <a:cubicBezTo>
                  <a:pt x="1257" y="142"/>
                  <a:pt x="1257" y="142"/>
                  <a:pt x="1257" y="142"/>
                </a:cubicBezTo>
                <a:cubicBezTo>
                  <a:pt x="1256" y="142"/>
                  <a:pt x="1256" y="142"/>
                  <a:pt x="1256" y="142"/>
                </a:cubicBezTo>
                <a:cubicBezTo>
                  <a:pt x="1256" y="141"/>
                  <a:pt x="1256" y="141"/>
                  <a:pt x="1256" y="141"/>
                </a:cubicBezTo>
                <a:cubicBezTo>
                  <a:pt x="1256" y="141"/>
                  <a:pt x="1256" y="141"/>
                  <a:pt x="1255" y="141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39"/>
                  <a:pt x="1255" y="138"/>
                  <a:pt x="1255" y="138"/>
                </a:cubicBezTo>
                <a:cubicBezTo>
                  <a:pt x="1255" y="138"/>
                  <a:pt x="1254" y="137"/>
                  <a:pt x="1254" y="137"/>
                </a:cubicBezTo>
                <a:cubicBezTo>
                  <a:pt x="1251" y="137"/>
                  <a:pt x="1251" y="137"/>
                  <a:pt x="1251" y="137"/>
                </a:cubicBezTo>
                <a:cubicBezTo>
                  <a:pt x="1251" y="137"/>
                  <a:pt x="1251" y="138"/>
                  <a:pt x="1250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8" y="138"/>
                  <a:pt x="1248" y="138"/>
                  <a:pt x="1248" y="138"/>
                </a:cubicBezTo>
                <a:cubicBezTo>
                  <a:pt x="1247" y="139"/>
                  <a:pt x="1246" y="139"/>
                  <a:pt x="1245" y="140"/>
                </a:cubicBezTo>
                <a:cubicBezTo>
                  <a:pt x="1244" y="141"/>
                  <a:pt x="1244" y="142"/>
                  <a:pt x="1243" y="143"/>
                </a:cubicBezTo>
                <a:cubicBezTo>
                  <a:pt x="1244" y="144"/>
                  <a:pt x="1244" y="144"/>
                  <a:pt x="1245" y="145"/>
                </a:cubicBezTo>
                <a:cubicBezTo>
                  <a:pt x="1244" y="146"/>
                  <a:pt x="1244" y="148"/>
                  <a:pt x="1243" y="149"/>
                </a:cubicBezTo>
                <a:cubicBezTo>
                  <a:pt x="1243" y="149"/>
                  <a:pt x="1243" y="149"/>
                  <a:pt x="1243" y="149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1"/>
                  <a:pt x="1243" y="151"/>
                  <a:pt x="1243" y="152"/>
                </a:cubicBezTo>
                <a:cubicBezTo>
                  <a:pt x="1243" y="152"/>
                  <a:pt x="1242" y="152"/>
                  <a:pt x="1242" y="153"/>
                </a:cubicBezTo>
                <a:cubicBezTo>
                  <a:pt x="1242" y="153"/>
                  <a:pt x="1242" y="154"/>
                  <a:pt x="1242" y="154"/>
                </a:cubicBezTo>
                <a:cubicBezTo>
                  <a:pt x="1241" y="154"/>
                  <a:pt x="1241" y="154"/>
                  <a:pt x="1241" y="154"/>
                </a:cubicBezTo>
                <a:cubicBezTo>
                  <a:pt x="1241" y="155"/>
                  <a:pt x="1241" y="155"/>
                  <a:pt x="1241" y="155"/>
                </a:cubicBezTo>
                <a:cubicBezTo>
                  <a:pt x="1241" y="155"/>
                  <a:pt x="1240" y="155"/>
                  <a:pt x="1240" y="156"/>
                </a:cubicBezTo>
                <a:cubicBezTo>
                  <a:pt x="1238" y="156"/>
                  <a:pt x="1234" y="157"/>
                  <a:pt x="1233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3" y="159"/>
                  <a:pt x="1234" y="159"/>
                  <a:pt x="1235" y="159"/>
                </a:cubicBezTo>
                <a:cubicBezTo>
                  <a:pt x="1235" y="161"/>
                  <a:pt x="1235" y="161"/>
                  <a:pt x="1235" y="162"/>
                </a:cubicBezTo>
                <a:cubicBezTo>
                  <a:pt x="1235" y="164"/>
                  <a:pt x="1235" y="164"/>
                  <a:pt x="1235" y="164"/>
                </a:cubicBezTo>
                <a:cubicBezTo>
                  <a:pt x="1236" y="164"/>
                  <a:pt x="1236" y="164"/>
                  <a:pt x="1236" y="164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5" y="164"/>
                </a:cubicBezTo>
                <a:cubicBezTo>
                  <a:pt x="1235" y="165"/>
                  <a:pt x="1234" y="165"/>
                  <a:pt x="1234" y="165"/>
                </a:cubicBezTo>
                <a:cubicBezTo>
                  <a:pt x="1233" y="163"/>
                  <a:pt x="1233" y="162"/>
                  <a:pt x="1232" y="162"/>
                </a:cubicBezTo>
                <a:cubicBezTo>
                  <a:pt x="1232" y="161"/>
                  <a:pt x="1232" y="161"/>
                  <a:pt x="1231" y="160"/>
                </a:cubicBezTo>
                <a:cubicBezTo>
                  <a:pt x="1230" y="160"/>
                  <a:pt x="1229" y="160"/>
                  <a:pt x="1227" y="160"/>
                </a:cubicBezTo>
                <a:cubicBezTo>
                  <a:pt x="1227" y="160"/>
                  <a:pt x="1227" y="160"/>
                  <a:pt x="1227" y="160"/>
                </a:cubicBezTo>
                <a:cubicBezTo>
                  <a:pt x="1227" y="160"/>
                  <a:pt x="1226" y="161"/>
                  <a:pt x="1226" y="161"/>
                </a:cubicBezTo>
                <a:cubicBezTo>
                  <a:pt x="1226" y="160"/>
                  <a:pt x="1226" y="160"/>
                  <a:pt x="1226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3" y="160"/>
                  <a:pt x="1223" y="160"/>
                  <a:pt x="1223" y="160"/>
                </a:cubicBezTo>
                <a:cubicBezTo>
                  <a:pt x="1223" y="160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1" y="159"/>
                  <a:pt x="1221" y="159"/>
                  <a:pt x="1221" y="159"/>
                </a:cubicBezTo>
                <a:cubicBezTo>
                  <a:pt x="1220" y="158"/>
                  <a:pt x="1220" y="157"/>
                  <a:pt x="1220" y="156"/>
                </a:cubicBezTo>
                <a:cubicBezTo>
                  <a:pt x="1221" y="156"/>
                  <a:pt x="1223" y="156"/>
                  <a:pt x="1224" y="156"/>
                </a:cubicBezTo>
                <a:cubicBezTo>
                  <a:pt x="1225" y="156"/>
                  <a:pt x="1226" y="157"/>
                  <a:pt x="1228" y="157"/>
                </a:cubicBezTo>
                <a:cubicBezTo>
                  <a:pt x="1228" y="156"/>
                  <a:pt x="1228" y="156"/>
                  <a:pt x="1228" y="156"/>
                </a:cubicBezTo>
                <a:cubicBezTo>
                  <a:pt x="1228" y="156"/>
                  <a:pt x="1229" y="156"/>
                  <a:pt x="1230" y="156"/>
                </a:cubicBezTo>
                <a:cubicBezTo>
                  <a:pt x="1230" y="155"/>
                  <a:pt x="1230" y="155"/>
                  <a:pt x="1231" y="154"/>
                </a:cubicBezTo>
                <a:cubicBezTo>
                  <a:pt x="1232" y="154"/>
                  <a:pt x="1232" y="154"/>
                  <a:pt x="1233" y="155"/>
                </a:cubicBezTo>
                <a:cubicBezTo>
                  <a:pt x="1234" y="155"/>
                  <a:pt x="1234" y="155"/>
                  <a:pt x="1235" y="154"/>
                </a:cubicBezTo>
                <a:cubicBezTo>
                  <a:pt x="1235" y="154"/>
                  <a:pt x="1235" y="154"/>
                  <a:pt x="1235" y="154"/>
                </a:cubicBezTo>
                <a:cubicBezTo>
                  <a:pt x="1235" y="153"/>
                  <a:pt x="1235" y="153"/>
                  <a:pt x="1235" y="153"/>
                </a:cubicBezTo>
                <a:cubicBezTo>
                  <a:pt x="1235" y="152"/>
                  <a:pt x="1236" y="152"/>
                  <a:pt x="1236" y="152"/>
                </a:cubicBezTo>
                <a:cubicBezTo>
                  <a:pt x="1236" y="150"/>
                  <a:pt x="1236" y="150"/>
                  <a:pt x="1236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8" y="150"/>
                  <a:pt x="1238" y="150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8"/>
                  <a:pt x="1238" y="148"/>
                  <a:pt x="1238" y="148"/>
                </a:cubicBezTo>
                <a:cubicBezTo>
                  <a:pt x="1237" y="148"/>
                  <a:pt x="1237" y="148"/>
                  <a:pt x="1237" y="148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5"/>
                  <a:pt x="1237" y="145"/>
                  <a:pt x="1237" y="145"/>
                </a:cubicBezTo>
                <a:cubicBezTo>
                  <a:pt x="1238" y="145"/>
                  <a:pt x="1238" y="145"/>
                  <a:pt x="1238" y="144"/>
                </a:cubicBezTo>
                <a:cubicBezTo>
                  <a:pt x="1238" y="144"/>
                  <a:pt x="1238" y="143"/>
                  <a:pt x="1238" y="143"/>
                </a:cubicBezTo>
                <a:cubicBezTo>
                  <a:pt x="1239" y="143"/>
                  <a:pt x="1239" y="143"/>
                  <a:pt x="1239" y="143"/>
                </a:cubicBezTo>
                <a:cubicBezTo>
                  <a:pt x="1239" y="141"/>
                  <a:pt x="1239" y="141"/>
                  <a:pt x="1239" y="141"/>
                </a:cubicBezTo>
                <a:cubicBezTo>
                  <a:pt x="1238" y="141"/>
                  <a:pt x="1237" y="140"/>
                  <a:pt x="1236" y="139"/>
                </a:cubicBezTo>
                <a:cubicBezTo>
                  <a:pt x="1236" y="139"/>
                  <a:pt x="1236" y="139"/>
                  <a:pt x="1236" y="139"/>
                </a:cubicBezTo>
                <a:cubicBezTo>
                  <a:pt x="1236" y="138"/>
                  <a:pt x="1235" y="138"/>
                  <a:pt x="1235" y="138"/>
                </a:cubicBezTo>
                <a:cubicBezTo>
                  <a:pt x="1235" y="138"/>
                  <a:pt x="1235" y="137"/>
                  <a:pt x="1235" y="137"/>
                </a:cubicBezTo>
                <a:cubicBezTo>
                  <a:pt x="1234" y="137"/>
                  <a:pt x="1234" y="137"/>
                  <a:pt x="1234" y="137"/>
                </a:cubicBezTo>
                <a:cubicBezTo>
                  <a:pt x="1234" y="136"/>
                  <a:pt x="1234" y="136"/>
                  <a:pt x="1234" y="135"/>
                </a:cubicBezTo>
                <a:cubicBezTo>
                  <a:pt x="1234" y="135"/>
                  <a:pt x="1234" y="135"/>
                  <a:pt x="1234" y="135"/>
                </a:cubicBezTo>
                <a:cubicBezTo>
                  <a:pt x="1234" y="135"/>
                  <a:pt x="1234" y="135"/>
                  <a:pt x="1234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5" y="133"/>
                  <a:pt x="1234" y="133"/>
                  <a:pt x="1234" y="132"/>
                </a:cubicBezTo>
                <a:cubicBezTo>
                  <a:pt x="1234" y="132"/>
                  <a:pt x="1234" y="132"/>
                  <a:pt x="1234" y="132"/>
                </a:cubicBezTo>
                <a:cubicBezTo>
                  <a:pt x="1234" y="131"/>
                  <a:pt x="1234" y="131"/>
                  <a:pt x="1234" y="131"/>
                </a:cubicBezTo>
                <a:cubicBezTo>
                  <a:pt x="1235" y="131"/>
                  <a:pt x="1235" y="131"/>
                  <a:pt x="1235" y="131"/>
                </a:cubicBezTo>
                <a:cubicBezTo>
                  <a:pt x="1235" y="130"/>
                  <a:pt x="1235" y="130"/>
                  <a:pt x="1235" y="129"/>
                </a:cubicBezTo>
                <a:cubicBezTo>
                  <a:pt x="1235" y="129"/>
                  <a:pt x="1235" y="129"/>
                  <a:pt x="1235" y="129"/>
                </a:cubicBezTo>
                <a:cubicBezTo>
                  <a:pt x="1235" y="129"/>
                  <a:pt x="1235" y="129"/>
                  <a:pt x="1235" y="128"/>
                </a:cubicBezTo>
                <a:cubicBezTo>
                  <a:pt x="1235" y="128"/>
                  <a:pt x="1235" y="128"/>
                  <a:pt x="1235" y="128"/>
                </a:cubicBezTo>
                <a:cubicBezTo>
                  <a:pt x="1235" y="127"/>
                  <a:pt x="1235" y="127"/>
                  <a:pt x="1235" y="127"/>
                </a:cubicBezTo>
                <a:cubicBezTo>
                  <a:pt x="1235" y="126"/>
                  <a:pt x="1235" y="126"/>
                  <a:pt x="1234" y="126"/>
                </a:cubicBezTo>
                <a:cubicBezTo>
                  <a:pt x="1234" y="126"/>
                  <a:pt x="1235" y="124"/>
                  <a:pt x="1235" y="123"/>
                </a:cubicBezTo>
                <a:cubicBezTo>
                  <a:pt x="1234" y="123"/>
                  <a:pt x="1233" y="123"/>
                  <a:pt x="1233" y="122"/>
                </a:cubicBezTo>
                <a:cubicBezTo>
                  <a:pt x="1232" y="122"/>
                  <a:pt x="1232" y="122"/>
                  <a:pt x="1232" y="122"/>
                </a:cubicBezTo>
                <a:cubicBezTo>
                  <a:pt x="1232" y="122"/>
                  <a:pt x="1232" y="121"/>
                  <a:pt x="1232" y="120"/>
                </a:cubicBezTo>
                <a:cubicBezTo>
                  <a:pt x="1231" y="120"/>
                  <a:pt x="1231" y="120"/>
                  <a:pt x="1231" y="120"/>
                </a:cubicBezTo>
                <a:cubicBezTo>
                  <a:pt x="1232" y="119"/>
                  <a:pt x="1231" y="119"/>
                  <a:pt x="1232" y="118"/>
                </a:cubicBezTo>
                <a:cubicBezTo>
                  <a:pt x="1233" y="118"/>
                  <a:pt x="1233" y="118"/>
                  <a:pt x="1233" y="118"/>
                </a:cubicBezTo>
                <a:cubicBezTo>
                  <a:pt x="1233" y="118"/>
                  <a:pt x="1233" y="117"/>
                  <a:pt x="1233" y="117"/>
                </a:cubicBezTo>
                <a:cubicBezTo>
                  <a:pt x="1233" y="117"/>
                  <a:pt x="1233" y="117"/>
                  <a:pt x="1234" y="117"/>
                </a:cubicBezTo>
                <a:cubicBezTo>
                  <a:pt x="1234" y="116"/>
                  <a:pt x="1234" y="115"/>
                  <a:pt x="1234" y="114"/>
                </a:cubicBezTo>
                <a:cubicBezTo>
                  <a:pt x="1234" y="114"/>
                  <a:pt x="1234" y="114"/>
                  <a:pt x="1234" y="114"/>
                </a:cubicBezTo>
                <a:cubicBezTo>
                  <a:pt x="1234" y="113"/>
                  <a:pt x="1234" y="113"/>
                  <a:pt x="1234" y="113"/>
                </a:cubicBezTo>
                <a:cubicBezTo>
                  <a:pt x="1235" y="113"/>
                  <a:pt x="1235" y="113"/>
                  <a:pt x="1235" y="113"/>
                </a:cubicBezTo>
                <a:cubicBezTo>
                  <a:pt x="1235" y="113"/>
                  <a:pt x="1234" y="112"/>
                  <a:pt x="1234" y="111"/>
                </a:cubicBezTo>
                <a:cubicBezTo>
                  <a:pt x="1235" y="111"/>
                  <a:pt x="1235" y="111"/>
                  <a:pt x="1235" y="111"/>
                </a:cubicBezTo>
                <a:cubicBezTo>
                  <a:pt x="1235" y="110"/>
                  <a:pt x="1235" y="110"/>
                  <a:pt x="1235" y="109"/>
                </a:cubicBezTo>
                <a:cubicBezTo>
                  <a:pt x="1235" y="109"/>
                  <a:pt x="1235" y="109"/>
                  <a:pt x="1235" y="109"/>
                </a:cubicBezTo>
                <a:cubicBezTo>
                  <a:pt x="1236" y="109"/>
                  <a:pt x="1235" y="109"/>
                  <a:pt x="1235" y="109"/>
                </a:cubicBezTo>
                <a:cubicBezTo>
                  <a:pt x="1235" y="108"/>
                  <a:pt x="1235" y="107"/>
                  <a:pt x="1235" y="107"/>
                </a:cubicBezTo>
                <a:cubicBezTo>
                  <a:pt x="1235" y="107"/>
                  <a:pt x="1235" y="107"/>
                  <a:pt x="1235" y="107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4" y="105"/>
                  <a:pt x="1234" y="105"/>
                  <a:pt x="1234" y="103"/>
                </a:cubicBezTo>
                <a:cubicBezTo>
                  <a:pt x="1233" y="103"/>
                  <a:pt x="1232" y="103"/>
                  <a:pt x="1231" y="103"/>
                </a:cubicBezTo>
                <a:cubicBezTo>
                  <a:pt x="1231" y="103"/>
                  <a:pt x="1231" y="102"/>
                  <a:pt x="1231" y="102"/>
                </a:cubicBezTo>
                <a:cubicBezTo>
                  <a:pt x="1228" y="102"/>
                  <a:pt x="1225" y="103"/>
                  <a:pt x="1223" y="103"/>
                </a:cubicBezTo>
                <a:cubicBezTo>
                  <a:pt x="1223" y="102"/>
                  <a:pt x="1223" y="102"/>
                  <a:pt x="1222" y="102"/>
                </a:cubicBezTo>
                <a:cubicBezTo>
                  <a:pt x="1222" y="103"/>
                  <a:pt x="1222" y="103"/>
                  <a:pt x="1222" y="103"/>
                </a:cubicBezTo>
                <a:cubicBezTo>
                  <a:pt x="1221" y="103"/>
                  <a:pt x="1220" y="104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7"/>
                  <a:pt x="1219" y="107"/>
                  <a:pt x="1219" y="107"/>
                </a:cubicBezTo>
                <a:cubicBezTo>
                  <a:pt x="1218" y="107"/>
                  <a:pt x="1218" y="107"/>
                  <a:pt x="1218" y="107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9"/>
                  <a:pt x="1218" y="109"/>
                  <a:pt x="1218" y="109"/>
                </a:cubicBezTo>
                <a:cubicBezTo>
                  <a:pt x="1217" y="109"/>
                  <a:pt x="1217" y="109"/>
                  <a:pt x="1217" y="109"/>
                </a:cubicBezTo>
                <a:cubicBezTo>
                  <a:pt x="1217" y="110"/>
                  <a:pt x="1217" y="110"/>
                  <a:pt x="1217" y="110"/>
                </a:cubicBezTo>
                <a:cubicBezTo>
                  <a:pt x="1217" y="110"/>
                  <a:pt x="1217" y="110"/>
                  <a:pt x="1216" y="110"/>
                </a:cubicBezTo>
                <a:cubicBezTo>
                  <a:pt x="1216" y="111"/>
                  <a:pt x="1216" y="111"/>
                  <a:pt x="1216" y="111"/>
                </a:cubicBezTo>
                <a:cubicBezTo>
                  <a:pt x="1215" y="112"/>
                  <a:pt x="1214" y="113"/>
                  <a:pt x="1213" y="113"/>
                </a:cubicBezTo>
                <a:cubicBezTo>
                  <a:pt x="1213" y="114"/>
                  <a:pt x="1213" y="115"/>
                  <a:pt x="1213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1" y="116"/>
                  <a:pt x="1211" y="116"/>
                  <a:pt x="1211" y="116"/>
                </a:cubicBezTo>
                <a:cubicBezTo>
                  <a:pt x="1211" y="116"/>
                  <a:pt x="1211" y="117"/>
                  <a:pt x="1211" y="117"/>
                </a:cubicBezTo>
                <a:cubicBezTo>
                  <a:pt x="1209" y="117"/>
                  <a:pt x="1209" y="117"/>
                  <a:pt x="1209" y="117"/>
                </a:cubicBezTo>
                <a:cubicBezTo>
                  <a:pt x="1209" y="117"/>
                  <a:pt x="1209" y="117"/>
                  <a:pt x="1209" y="118"/>
                </a:cubicBezTo>
                <a:cubicBezTo>
                  <a:pt x="1209" y="118"/>
                  <a:pt x="1209" y="119"/>
                  <a:pt x="1209" y="120"/>
                </a:cubicBezTo>
                <a:cubicBezTo>
                  <a:pt x="1209" y="120"/>
                  <a:pt x="1209" y="120"/>
                  <a:pt x="1209" y="120"/>
                </a:cubicBezTo>
                <a:cubicBezTo>
                  <a:pt x="1209" y="121"/>
                  <a:pt x="1209" y="121"/>
                  <a:pt x="1209" y="121"/>
                </a:cubicBezTo>
                <a:cubicBezTo>
                  <a:pt x="1209" y="121"/>
                  <a:pt x="1209" y="122"/>
                  <a:pt x="1209" y="122"/>
                </a:cubicBezTo>
                <a:cubicBezTo>
                  <a:pt x="1209" y="123"/>
                  <a:pt x="1209" y="123"/>
                  <a:pt x="1209" y="123"/>
                </a:cubicBezTo>
                <a:cubicBezTo>
                  <a:pt x="1210" y="123"/>
                  <a:pt x="1210" y="123"/>
                  <a:pt x="1210" y="123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5"/>
                  <a:pt x="1209" y="126"/>
                  <a:pt x="1210" y="127"/>
                </a:cubicBezTo>
                <a:cubicBezTo>
                  <a:pt x="1210" y="128"/>
                  <a:pt x="1210" y="128"/>
                  <a:pt x="1210" y="128"/>
                </a:cubicBezTo>
                <a:cubicBezTo>
                  <a:pt x="1208" y="128"/>
                  <a:pt x="1208" y="128"/>
                  <a:pt x="1208" y="128"/>
                </a:cubicBezTo>
                <a:cubicBezTo>
                  <a:pt x="1208" y="129"/>
                  <a:pt x="1208" y="131"/>
                  <a:pt x="1208" y="132"/>
                </a:cubicBezTo>
                <a:cubicBezTo>
                  <a:pt x="1209" y="132"/>
                  <a:pt x="1210" y="132"/>
                  <a:pt x="1211" y="133"/>
                </a:cubicBezTo>
                <a:cubicBezTo>
                  <a:pt x="1211" y="133"/>
                  <a:pt x="1211" y="133"/>
                  <a:pt x="1211" y="133"/>
                </a:cubicBezTo>
                <a:cubicBezTo>
                  <a:pt x="1212" y="133"/>
                  <a:pt x="1212" y="133"/>
                  <a:pt x="1212" y="133"/>
                </a:cubicBezTo>
                <a:cubicBezTo>
                  <a:pt x="1212" y="134"/>
                  <a:pt x="1212" y="134"/>
                  <a:pt x="1212" y="134"/>
                </a:cubicBezTo>
                <a:cubicBezTo>
                  <a:pt x="1212" y="134"/>
                  <a:pt x="1212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4" y="133"/>
                  <a:pt x="1214" y="133"/>
                  <a:pt x="1214" y="133"/>
                </a:cubicBezTo>
                <a:cubicBezTo>
                  <a:pt x="1213" y="135"/>
                  <a:pt x="1213" y="135"/>
                  <a:pt x="1212" y="135"/>
                </a:cubicBezTo>
                <a:cubicBezTo>
                  <a:pt x="1212" y="137"/>
                  <a:pt x="1212" y="137"/>
                  <a:pt x="1213" y="138"/>
                </a:cubicBezTo>
                <a:cubicBezTo>
                  <a:pt x="1213" y="138"/>
                  <a:pt x="1213" y="138"/>
                  <a:pt x="1213" y="138"/>
                </a:cubicBezTo>
                <a:cubicBezTo>
                  <a:pt x="1213" y="140"/>
                  <a:pt x="1213" y="140"/>
                  <a:pt x="1213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39"/>
                  <a:pt x="1214" y="139"/>
                  <a:pt x="1214" y="139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5" y="140"/>
                  <a:pt x="1215" y="141"/>
                  <a:pt x="1214" y="142"/>
                </a:cubicBezTo>
                <a:cubicBezTo>
                  <a:pt x="1214" y="143"/>
                  <a:pt x="1214" y="143"/>
                  <a:pt x="1214" y="143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3" y="144"/>
                  <a:pt x="1213" y="144"/>
                  <a:pt x="1213" y="144"/>
                </a:cubicBezTo>
                <a:cubicBezTo>
                  <a:pt x="1213" y="145"/>
                  <a:pt x="1213" y="145"/>
                  <a:pt x="1213" y="145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1" y="145"/>
                  <a:pt x="1211" y="144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0" y="143"/>
                  <a:pt x="1210" y="143"/>
                  <a:pt x="1210" y="143"/>
                </a:cubicBezTo>
                <a:cubicBezTo>
                  <a:pt x="1210" y="142"/>
                  <a:pt x="1210" y="142"/>
                  <a:pt x="1210" y="142"/>
                </a:cubicBezTo>
                <a:cubicBezTo>
                  <a:pt x="1209" y="142"/>
                  <a:pt x="1209" y="142"/>
                  <a:pt x="1208" y="141"/>
                </a:cubicBezTo>
                <a:cubicBezTo>
                  <a:pt x="1208" y="141"/>
                  <a:pt x="1208" y="141"/>
                  <a:pt x="1208" y="141"/>
                </a:cubicBezTo>
                <a:cubicBezTo>
                  <a:pt x="1208" y="140"/>
                  <a:pt x="1207" y="140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4" y="138"/>
                  <a:pt x="1203" y="139"/>
                  <a:pt x="1202" y="137"/>
                </a:cubicBezTo>
                <a:cubicBezTo>
                  <a:pt x="1203" y="137"/>
                  <a:pt x="1203" y="137"/>
                  <a:pt x="1203" y="137"/>
                </a:cubicBezTo>
                <a:cubicBezTo>
                  <a:pt x="1201" y="137"/>
                  <a:pt x="1200" y="136"/>
                  <a:pt x="1199" y="135"/>
                </a:cubicBezTo>
                <a:cubicBezTo>
                  <a:pt x="1199" y="136"/>
                  <a:pt x="1198" y="137"/>
                  <a:pt x="1198" y="138"/>
                </a:cubicBezTo>
                <a:cubicBezTo>
                  <a:pt x="1197" y="138"/>
                  <a:pt x="1197" y="138"/>
                  <a:pt x="1197" y="138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6"/>
                  <a:pt x="1197" y="135"/>
                  <a:pt x="1198" y="134"/>
                </a:cubicBezTo>
                <a:cubicBezTo>
                  <a:pt x="1197" y="134"/>
                  <a:pt x="1196" y="134"/>
                  <a:pt x="1196" y="133"/>
                </a:cubicBezTo>
                <a:cubicBezTo>
                  <a:pt x="1196" y="133"/>
                  <a:pt x="1196" y="133"/>
                  <a:pt x="1196" y="133"/>
                </a:cubicBezTo>
                <a:cubicBezTo>
                  <a:pt x="1193" y="133"/>
                  <a:pt x="1193" y="133"/>
                  <a:pt x="1193" y="133"/>
                </a:cubicBezTo>
                <a:cubicBezTo>
                  <a:pt x="1193" y="133"/>
                  <a:pt x="1192" y="133"/>
                  <a:pt x="1192" y="133"/>
                </a:cubicBezTo>
                <a:cubicBezTo>
                  <a:pt x="1192" y="132"/>
                  <a:pt x="1192" y="132"/>
                  <a:pt x="1192" y="132"/>
                </a:cubicBezTo>
                <a:cubicBezTo>
                  <a:pt x="1191" y="132"/>
                  <a:pt x="1191" y="132"/>
                  <a:pt x="1190" y="132"/>
                </a:cubicBezTo>
                <a:cubicBezTo>
                  <a:pt x="1190" y="131"/>
                  <a:pt x="1190" y="131"/>
                  <a:pt x="1190" y="131"/>
                </a:cubicBezTo>
                <a:cubicBezTo>
                  <a:pt x="1189" y="131"/>
                  <a:pt x="1190" y="131"/>
                  <a:pt x="1189" y="130"/>
                </a:cubicBezTo>
                <a:cubicBezTo>
                  <a:pt x="1187" y="130"/>
                  <a:pt x="1187" y="131"/>
                  <a:pt x="1187" y="132"/>
                </a:cubicBezTo>
                <a:cubicBezTo>
                  <a:pt x="1184" y="132"/>
                  <a:pt x="1182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2"/>
                  <a:pt x="1180" y="132"/>
                  <a:pt x="1180" y="132"/>
                </a:cubicBezTo>
                <a:cubicBezTo>
                  <a:pt x="1179" y="132"/>
                  <a:pt x="1179" y="132"/>
                  <a:pt x="1179" y="132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4"/>
                  <a:pt x="1177" y="134"/>
                  <a:pt x="1178" y="135"/>
                </a:cubicBezTo>
                <a:cubicBezTo>
                  <a:pt x="1178" y="135"/>
                  <a:pt x="1178" y="135"/>
                  <a:pt x="1178" y="135"/>
                </a:cubicBezTo>
                <a:cubicBezTo>
                  <a:pt x="1178" y="136"/>
                  <a:pt x="1179" y="137"/>
                  <a:pt x="1179" y="138"/>
                </a:cubicBezTo>
                <a:cubicBezTo>
                  <a:pt x="1179" y="138"/>
                  <a:pt x="1179" y="138"/>
                  <a:pt x="1179" y="138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1"/>
                  <a:pt x="1179" y="141"/>
                  <a:pt x="1179" y="141"/>
                </a:cubicBezTo>
                <a:cubicBezTo>
                  <a:pt x="1179" y="141"/>
                  <a:pt x="1178" y="142"/>
                  <a:pt x="1178" y="142"/>
                </a:cubicBezTo>
                <a:cubicBezTo>
                  <a:pt x="1177" y="142"/>
                  <a:pt x="1176" y="142"/>
                  <a:pt x="1175" y="142"/>
                </a:cubicBezTo>
                <a:cubicBezTo>
                  <a:pt x="1175" y="141"/>
                  <a:pt x="1175" y="141"/>
                  <a:pt x="1175" y="141"/>
                </a:cubicBezTo>
                <a:cubicBezTo>
                  <a:pt x="1174" y="141"/>
                  <a:pt x="1175" y="141"/>
                  <a:pt x="1174" y="141"/>
                </a:cubicBezTo>
                <a:cubicBezTo>
                  <a:pt x="1172" y="142"/>
                  <a:pt x="1174" y="143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2" y="145"/>
                  <a:pt x="1172" y="145"/>
                  <a:pt x="1172" y="144"/>
                </a:cubicBezTo>
                <a:cubicBezTo>
                  <a:pt x="1172" y="144"/>
                  <a:pt x="1172" y="144"/>
                  <a:pt x="1172" y="144"/>
                </a:cubicBezTo>
                <a:cubicBezTo>
                  <a:pt x="1171" y="143"/>
                  <a:pt x="1171" y="144"/>
                  <a:pt x="1171" y="143"/>
                </a:cubicBezTo>
                <a:cubicBezTo>
                  <a:pt x="1170" y="142"/>
                  <a:pt x="1171" y="142"/>
                  <a:pt x="1170" y="141"/>
                </a:cubicBezTo>
                <a:cubicBezTo>
                  <a:pt x="1170" y="140"/>
                  <a:pt x="1170" y="140"/>
                  <a:pt x="1171" y="139"/>
                </a:cubicBezTo>
                <a:cubicBezTo>
                  <a:pt x="1168" y="139"/>
                  <a:pt x="1167" y="140"/>
                  <a:pt x="1164" y="141"/>
                </a:cubicBezTo>
                <a:cubicBezTo>
                  <a:pt x="1164" y="141"/>
                  <a:pt x="1164" y="142"/>
                  <a:pt x="1163" y="142"/>
                </a:cubicBezTo>
                <a:cubicBezTo>
                  <a:pt x="1163" y="142"/>
                  <a:pt x="1162" y="142"/>
                  <a:pt x="1161" y="142"/>
                </a:cubicBezTo>
                <a:cubicBezTo>
                  <a:pt x="1161" y="141"/>
                  <a:pt x="1161" y="141"/>
                  <a:pt x="1160" y="141"/>
                </a:cubicBezTo>
                <a:cubicBezTo>
                  <a:pt x="1159" y="141"/>
                  <a:pt x="1158" y="140"/>
                  <a:pt x="1156" y="140"/>
                </a:cubicBezTo>
                <a:cubicBezTo>
                  <a:pt x="1155" y="141"/>
                  <a:pt x="1153" y="142"/>
                  <a:pt x="1151" y="142"/>
                </a:cubicBezTo>
                <a:cubicBezTo>
                  <a:pt x="1151" y="143"/>
                  <a:pt x="1151" y="143"/>
                  <a:pt x="1151" y="144"/>
                </a:cubicBezTo>
                <a:cubicBezTo>
                  <a:pt x="1151" y="144"/>
                  <a:pt x="1151" y="144"/>
                  <a:pt x="1151" y="144"/>
                </a:cubicBezTo>
                <a:cubicBezTo>
                  <a:pt x="1151" y="145"/>
                  <a:pt x="1151" y="145"/>
                  <a:pt x="1151" y="145"/>
                </a:cubicBezTo>
                <a:cubicBezTo>
                  <a:pt x="1150" y="144"/>
                  <a:pt x="1150" y="144"/>
                  <a:pt x="1149" y="143"/>
                </a:cubicBezTo>
                <a:cubicBezTo>
                  <a:pt x="1149" y="143"/>
                  <a:pt x="1148" y="144"/>
                  <a:pt x="1147" y="144"/>
                </a:cubicBezTo>
                <a:cubicBezTo>
                  <a:pt x="1147" y="145"/>
                  <a:pt x="1147" y="145"/>
                  <a:pt x="1147" y="145"/>
                </a:cubicBezTo>
                <a:cubicBezTo>
                  <a:pt x="1146" y="145"/>
                  <a:pt x="1146" y="144"/>
                  <a:pt x="1146" y="144"/>
                </a:cubicBezTo>
                <a:cubicBezTo>
                  <a:pt x="1145" y="144"/>
                  <a:pt x="1143" y="145"/>
                  <a:pt x="1142" y="145"/>
                </a:cubicBezTo>
                <a:cubicBezTo>
                  <a:pt x="1142" y="144"/>
                  <a:pt x="1143" y="144"/>
                  <a:pt x="1143" y="143"/>
                </a:cubicBezTo>
                <a:cubicBezTo>
                  <a:pt x="1144" y="143"/>
                  <a:pt x="1145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2"/>
                  <a:pt x="1145" y="142"/>
                  <a:pt x="1144" y="141"/>
                </a:cubicBezTo>
                <a:cubicBezTo>
                  <a:pt x="1144" y="140"/>
                  <a:pt x="1144" y="140"/>
                  <a:pt x="1144" y="140"/>
                </a:cubicBezTo>
                <a:cubicBezTo>
                  <a:pt x="1143" y="140"/>
                  <a:pt x="1143" y="140"/>
                  <a:pt x="1143" y="140"/>
                </a:cubicBezTo>
                <a:cubicBezTo>
                  <a:pt x="1143" y="139"/>
                  <a:pt x="1143" y="139"/>
                  <a:pt x="1143" y="138"/>
                </a:cubicBezTo>
                <a:cubicBezTo>
                  <a:pt x="1143" y="138"/>
                  <a:pt x="1142" y="138"/>
                  <a:pt x="1142" y="139"/>
                </a:cubicBezTo>
                <a:cubicBezTo>
                  <a:pt x="1142" y="139"/>
                  <a:pt x="1142" y="139"/>
                  <a:pt x="1142" y="139"/>
                </a:cubicBezTo>
                <a:cubicBezTo>
                  <a:pt x="1141" y="139"/>
                  <a:pt x="1141" y="140"/>
                  <a:pt x="1140" y="140"/>
                </a:cubicBezTo>
                <a:cubicBezTo>
                  <a:pt x="1140" y="140"/>
                  <a:pt x="1140" y="140"/>
                  <a:pt x="1140" y="140"/>
                </a:cubicBezTo>
                <a:cubicBezTo>
                  <a:pt x="1139" y="140"/>
                  <a:pt x="1139" y="141"/>
                  <a:pt x="1138" y="141"/>
                </a:cubicBezTo>
                <a:cubicBezTo>
                  <a:pt x="1138" y="141"/>
                  <a:pt x="1139" y="142"/>
                  <a:pt x="1139" y="142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8" y="143"/>
                  <a:pt x="1138" y="142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6" y="142"/>
                  <a:pt x="1134" y="142"/>
                  <a:pt x="1134" y="142"/>
                </a:cubicBezTo>
                <a:cubicBezTo>
                  <a:pt x="1133" y="143"/>
                  <a:pt x="1133" y="143"/>
                  <a:pt x="1133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0" y="143"/>
                  <a:pt x="1130" y="143"/>
                  <a:pt x="1130" y="143"/>
                </a:cubicBezTo>
                <a:cubicBezTo>
                  <a:pt x="1130" y="144"/>
                  <a:pt x="1130" y="144"/>
                  <a:pt x="1130" y="144"/>
                </a:cubicBezTo>
                <a:cubicBezTo>
                  <a:pt x="1129" y="145"/>
                  <a:pt x="1128" y="145"/>
                  <a:pt x="1128" y="145"/>
                </a:cubicBezTo>
                <a:cubicBezTo>
                  <a:pt x="1128" y="145"/>
                  <a:pt x="1128" y="145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5"/>
                  <a:pt x="1127" y="146"/>
                  <a:pt x="1127" y="146"/>
                </a:cubicBezTo>
                <a:cubicBezTo>
                  <a:pt x="1125" y="146"/>
                  <a:pt x="1124" y="146"/>
                  <a:pt x="1123" y="147"/>
                </a:cubicBezTo>
                <a:cubicBezTo>
                  <a:pt x="1122" y="147"/>
                  <a:pt x="1122" y="147"/>
                  <a:pt x="1121" y="147"/>
                </a:cubicBezTo>
                <a:cubicBezTo>
                  <a:pt x="1121" y="148"/>
                  <a:pt x="1121" y="148"/>
                  <a:pt x="1121" y="148"/>
                </a:cubicBezTo>
                <a:cubicBezTo>
                  <a:pt x="1121" y="148"/>
                  <a:pt x="1120" y="148"/>
                  <a:pt x="1120" y="149"/>
                </a:cubicBezTo>
                <a:cubicBezTo>
                  <a:pt x="1120" y="149"/>
                  <a:pt x="1120" y="149"/>
                  <a:pt x="1120" y="149"/>
                </a:cubicBezTo>
                <a:cubicBezTo>
                  <a:pt x="1120" y="149"/>
                  <a:pt x="1119" y="149"/>
                  <a:pt x="1119" y="149"/>
                </a:cubicBezTo>
                <a:cubicBezTo>
                  <a:pt x="1119" y="149"/>
                  <a:pt x="1119" y="149"/>
                  <a:pt x="1119" y="149"/>
                </a:cubicBezTo>
                <a:cubicBezTo>
                  <a:pt x="1119" y="149"/>
                  <a:pt x="1118" y="149"/>
                  <a:pt x="1118" y="149"/>
                </a:cubicBezTo>
                <a:cubicBezTo>
                  <a:pt x="1117" y="149"/>
                  <a:pt x="1118" y="149"/>
                  <a:pt x="1117" y="149"/>
                </a:cubicBezTo>
                <a:cubicBezTo>
                  <a:pt x="1117" y="150"/>
                  <a:pt x="1117" y="151"/>
                  <a:pt x="1116" y="152"/>
                </a:cubicBezTo>
                <a:cubicBezTo>
                  <a:pt x="1116" y="152"/>
                  <a:pt x="1116" y="152"/>
                  <a:pt x="1116" y="152"/>
                </a:cubicBezTo>
                <a:cubicBezTo>
                  <a:pt x="1116" y="153"/>
                  <a:pt x="1117" y="155"/>
                  <a:pt x="1116" y="156"/>
                </a:cubicBezTo>
                <a:cubicBezTo>
                  <a:pt x="1116" y="156"/>
                  <a:pt x="1116" y="156"/>
                  <a:pt x="1116" y="156"/>
                </a:cubicBezTo>
                <a:cubicBezTo>
                  <a:pt x="1115" y="156"/>
                  <a:pt x="1115" y="156"/>
                  <a:pt x="1114" y="156"/>
                </a:cubicBezTo>
                <a:cubicBezTo>
                  <a:pt x="1114" y="156"/>
                  <a:pt x="1114" y="156"/>
                  <a:pt x="1114" y="157"/>
                </a:cubicBezTo>
                <a:cubicBezTo>
                  <a:pt x="1113" y="157"/>
                  <a:pt x="1112" y="157"/>
                  <a:pt x="1112" y="157"/>
                </a:cubicBezTo>
                <a:cubicBezTo>
                  <a:pt x="1112" y="158"/>
                  <a:pt x="1112" y="158"/>
                  <a:pt x="1112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6" y="157"/>
                  <a:pt x="1108" y="155"/>
                  <a:pt x="1106" y="154"/>
                </a:cubicBezTo>
                <a:cubicBezTo>
                  <a:pt x="1106" y="152"/>
                  <a:pt x="1106" y="152"/>
                  <a:pt x="1106" y="151"/>
                </a:cubicBezTo>
                <a:cubicBezTo>
                  <a:pt x="1107" y="151"/>
                  <a:pt x="1107" y="151"/>
                  <a:pt x="1107" y="151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8" y="150"/>
                  <a:pt x="1109" y="150"/>
                  <a:pt x="1109" y="150"/>
                </a:cubicBezTo>
                <a:cubicBezTo>
                  <a:pt x="1109" y="150"/>
                  <a:pt x="1109" y="150"/>
                  <a:pt x="1109" y="150"/>
                </a:cubicBezTo>
                <a:cubicBezTo>
                  <a:pt x="1110" y="149"/>
                  <a:pt x="1112" y="150"/>
                  <a:pt x="1112" y="149"/>
                </a:cubicBezTo>
                <a:cubicBezTo>
                  <a:pt x="1113" y="149"/>
                  <a:pt x="1113" y="149"/>
                  <a:pt x="1113" y="149"/>
                </a:cubicBezTo>
                <a:cubicBezTo>
                  <a:pt x="1113" y="149"/>
                  <a:pt x="1113" y="148"/>
                  <a:pt x="1112" y="148"/>
                </a:cubicBezTo>
                <a:cubicBezTo>
                  <a:pt x="1112" y="148"/>
                  <a:pt x="1112" y="148"/>
                  <a:pt x="1112" y="148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6"/>
                  <a:pt x="1112" y="146"/>
                  <a:pt x="1112" y="146"/>
                </a:cubicBezTo>
                <a:cubicBezTo>
                  <a:pt x="1111" y="146"/>
                  <a:pt x="1110" y="145"/>
                  <a:pt x="1110" y="144"/>
                </a:cubicBezTo>
                <a:cubicBezTo>
                  <a:pt x="1110" y="143"/>
                  <a:pt x="1110" y="143"/>
                  <a:pt x="1110" y="143"/>
                </a:cubicBezTo>
                <a:cubicBezTo>
                  <a:pt x="1109" y="143"/>
                  <a:pt x="1108" y="142"/>
                  <a:pt x="1107" y="141"/>
                </a:cubicBezTo>
                <a:cubicBezTo>
                  <a:pt x="1106" y="141"/>
                  <a:pt x="1104" y="141"/>
                  <a:pt x="1103" y="141"/>
                </a:cubicBezTo>
                <a:cubicBezTo>
                  <a:pt x="1103" y="140"/>
                  <a:pt x="1103" y="140"/>
                  <a:pt x="1103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1" y="140"/>
                  <a:pt x="1101" y="140"/>
                  <a:pt x="1101" y="140"/>
                </a:cubicBezTo>
                <a:cubicBezTo>
                  <a:pt x="1100" y="140"/>
                  <a:pt x="1098" y="139"/>
                  <a:pt x="1098" y="138"/>
                </a:cubicBezTo>
                <a:cubicBezTo>
                  <a:pt x="1098" y="138"/>
                  <a:pt x="1098" y="138"/>
                  <a:pt x="1098" y="138"/>
                </a:cubicBezTo>
                <a:cubicBezTo>
                  <a:pt x="1098" y="140"/>
                  <a:pt x="1099" y="141"/>
                  <a:pt x="1100" y="142"/>
                </a:cubicBezTo>
                <a:cubicBezTo>
                  <a:pt x="1100" y="142"/>
                  <a:pt x="1100" y="142"/>
                  <a:pt x="1100" y="142"/>
                </a:cubicBezTo>
                <a:cubicBezTo>
                  <a:pt x="1101" y="142"/>
                  <a:pt x="1101" y="142"/>
                  <a:pt x="1101" y="142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5"/>
                  <a:pt x="1101" y="145"/>
                  <a:pt x="1101" y="145"/>
                </a:cubicBezTo>
                <a:cubicBezTo>
                  <a:pt x="1100" y="145"/>
                  <a:pt x="1100" y="145"/>
                  <a:pt x="1100" y="145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7"/>
                </a:cubicBezTo>
                <a:cubicBezTo>
                  <a:pt x="1099" y="147"/>
                  <a:pt x="1099" y="147"/>
                  <a:pt x="1099" y="148"/>
                </a:cubicBezTo>
                <a:cubicBezTo>
                  <a:pt x="1099" y="148"/>
                  <a:pt x="1099" y="148"/>
                  <a:pt x="1099" y="148"/>
                </a:cubicBezTo>
                <a:cubicBezTo>
                  <a:pt x="1098" y="149"/>
                  <a:pt x="1099" y="149"/>
                  <a:pt x="1098" y="150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9" y="152"/>
                  <a:pt x="1099" y="151"/>
                  <a:pt x="1099" y="153"/>
                </a:cubicBezTo>
                <a:cubicBezTo>
                  <a:pt x="1100" y="153"/>
                  <a:pt x="1100" y="153"/>
                  <a:pt x="1100" y="153"/>
                </a:cubicBezTo>
                <a:cubicBezTo>
                  <a:pt x="1100" y="153"/>
                  <a:pt x="1099" y="153"/>
                  <a:pt x="1099" y="154"/>
                </a:cubicBezTo>
                <a:cubicBezTo>
                  <a:pt x="1100" y="154"/>
                  <a:pt x="1100" y="154"/>
                  <a:pt x="1100" y="154"/>
                </a:cubicBezTo>
                <a:cubicBezTo>
                  <a:pt x="1100" y="155"/>
                  <a:pt x="1098" y="155"/>
                  <a:pt x="1098" y="156"/>
                </a:cubicBezTo>
                <a:cubicBezTo>
                  <a:pt x="1098" y="156"/>
                  <a:pt x="1098" y="157"/>
                  <a:pt x="1098" y="158"/>
                </a:cubicBezTo>
                <a:cubicBezTo>
                  <a:pt x="1097" y="158"/>
                  <a:pt x="1097" y="158"/>
                  <a:pt x="1097" y="158"/>
                </a:cubicBezTo>
                <a:cubicBezTo>
                  <a:pt x="1097" y="159"/>
                  <a:pt x="1096" y="160"/>
                  <a:pt x="1096" y="162"/>
                </a:cubicBezTo>
                <a:cubicBezTo>
                  <a:pt x="1094" y="162"/>
                  <a:pt x="1094" y="162"/>
                  <a:pt x="1094" y="162"/>
                </a:cubicBezTo>
                <a:cubicBezTo>
                  <a:pt x="1094" y="161"/>
                  <a:pt x="1095" y="161"/>
                  <a:pt x="1095" y="160"/>
                </a:cubicBezTo>
                <a:cubicBezTo>
                  <a:pt x="1095" y="160"/>
                  <a:pt x="1094" y="160"/>
                  <a:pt x="1094" y="160"/>
                </a:cubicBezTo>
                <a:cubicBezTo>
                  <a:pt x="1094" y="160"/>
                  <a:pt x="1094" y="160"/>
                  <a:pt x="1094" y="160"/>
                </a:cubicBezTo>
                <a:cubicBezTo>
                  <a:pt x="1093" y="159"/>
                  <a:pt x="1093" y="159"/>
                  <a:pt x="1093" y="159"/>
                </a:cubicBezTo>
                <a:cubicBezTo>
                  <a:pt x="1091" y="159"/>
                  <a:pt x="1091" y="159"/>
                  <a:pt x="1091" y="159"/>
                </a:cubicBezTo>
                <a:cubicBezTo>
                  <a:pt x="1091" y="158"/>
                  <a:pt x="1091" y="158"/>
                  <a:pt x="1090" y="157"/>
                </a:cubicBezTo>
                <a:cubicBezTo>
                  <a:pt x="1089" y="157"/>
                  <a:pt x="1089" y="157"/>
                  <a:pt x="1089" y="157"/>
                </a:cubicBezTo>
                <a:cubicBezTo>
                  <a:pt x="1089" y="158"/>
                  <a:pt x="1088" y="158"/>
                  <a:pt x="1088" y="158"/>
                </a:cubicBezTo>
                <a:cubicBezTo>
                  <a:pt x="1087" y="158"/>
                  <a:pt x="1087" y="158"/>
                  <a:pt x="1087" y="158"/>
                </a:cubicBezTo>
                <a:cubicBezTo>
                  <a:pt x="1087" y="159"/>
                  <a:pt x="1087" y="159"/>
                  <a:pt x="1087" y="159"/>
                </a:cubicBezTo>
                <a:cubicBezTo>
                  <a:pt x="1086" y="159"/>
                  <a:pt x="1085" y="159"/>
                  <a:pt x="1084" y="160"/>
                </a:cubicBezTo>
                <a:cubicBezTo>
                  <a:pt x="1084" y="161"/>
                  <a:pt x="1084" y="160"/>
                  <a:pt x="1084" y="161"/>
                </a:cubicBezTo>
                <a:cubicBezTo>
                  <a:pt x="1082" y="162"/>
                  <a:pt x="1082" y="162"/>
                  <a:pt x="1082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0" y="164"/>
                  <a:pt x="1080" y="164"/>
                  <a:pt x="1080" y="164"/>
                </a:cubicBezTo>
                <a:cubicBezTo>
                  <a:pt x="1080" y="166"/>
                  <a:pt x="1080" y="167"/>
                  <a:pt x="1082" y="168"/>
                </a:cubicBezTo>
                <a:cubicBezTo>
                  <a:pt x="1082" y="168"/>
                  <a:pt x="1082" y="168"/>
                  <a:pt x="1082" y="168"/>
                </a:cubicBezTo>
                <a:cubicBezTo>
                  <a:pt x="1082" y="168"/>
                  <a:pt x="1082" y="168"/>
                  <a:pt x="1083" y="168"/>
                </a:cubicBezTo>
                <a:cubicBezTo>
                  <a:pt x="1083" y="169"/>
                  <a:pt x="1083" y="170"/>
                  <a:pt x="1084" y="170"/>
                </a:cubicBezTo>
                <a:cubicBezTo>
                  <a:pt x="1084" y="172"/>
                  <a:pt x="1084" y="172"/>
                  <a:pt x="1084" y="172"/>
                </a:cubicBezTo>
                <a:cubicBezTo>
                  <a:pt x="1083" y="172"/>
                  <a:pt x="1083" y="171"/>
                  <a:pt x="1082" y="171"/>
                </a:cubicBezTo>
                <a:cubicBezTo>
                  <a:pt x="1082" y="171"/>
                  <a:pt x="1082" y="171"/>
                  <a:pt x="1082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0"/>
                  <a:pt x="1078" y="170"/>
                  <a:pt x="1078" y="170"/>
                </a:cubicBezTo>
                <a:cubicBezTo>
                  <a:pt x="1078" y="170"/>
                  <a:pt x="1078" y="170"/>
                  <a:pt x="1078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5" y="170"/>
                  <a:pt x="1075" y="170"/>
                  <a:pt x="1075" y="171"/>
                </a:cubicBezTo>
                <a:cubicBezTo>
                  <a:pt x="1074" y="171"/>
                  <a:pt x="1074" y="171"/>
                  <a:pt x="1074" y="171"/>
                </a:cubicBezTo>
                <a:cubicBezTo>
                  <a:pt x="1074" y="170"/>
                  <a:pt x="1074" y="170"/>
                  <a:pt x="1074" y="170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75" y="169"/>
                  <a:pt x="1075" y="170"/>
                  <a:pt x="1076" y="169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4" y="168"/>
                  <a:pt x="1073" y="168"/>
                  <a:pt x="1073" y="168"/>
                </a:cubicBezTo>
                <a:cubicBezTo>
                  <a:pt x="1072" y="167"/>
                  <a:pt x="1072" y="167"/>
                  <a:pt x="1072" y="166"/>
                </a:cubicBezTo>
                <a:cubicBezTo>
                  <a:pt x="1071" y="166"/>
                  <a:pt x="1070" y="166"/>
                  <a:pt x="1069" y="165"/>
                </a:cubicBezTo>
                <a:cubicBezTo>
                  <a:pt x="1069" y="166"/>
                  <a:pt x="1069" y="167"/>
                  <a:pt x="1069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70"/>
                  <a:pt x="1068" y="171"/>
                </a:cubicBezTo>
                <a:cubicBezTo>
                  <a:pt x="1069" y="171"/>
                  <a:pt x="1069" y="171"/>
                  <a:pt x="1069" y="171"/>
                </a:cubicBezTo>
                <a:cubicBezTo>
                  <a:pt x="1070" y="173"/>
                  <a:pt x="1071" y="173"/>
                  <a:pt x="1073" y="173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7"/>
                  <a:pt x="1072" y="177"/>
                  <a:pt x="1072" y="177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8"/>
                  <a:pt x="1073" y="178"/>
                  <a:pt x="1073" y="178"/>
                </a:cubicBezTo>
                <a:cubicBezTo>
                  <a:pt x="1071" y="178"/>
                  <a:pt x="1071" y="178"/>
                  <a:pt x="1071" y="178"/>
                </a:cubicBezTo>
                <a:cubicBezTo>
                  <a:pt x="1071" y="179"/>
                  <a:pt x="1071" y="179"/>
                  <a:pt x="1071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68" y="178"/>
                  <a:pt x="1066" y="177"/>
                  <a:pt x="1064" y="178"/>
                </a:cubicBezTo>
                <a:cubicBezTo>
                  <a:pt x="1063" y="177"/>
                  <a:pt x="1063" y="177"/>
                  <a:pt x="1063" y="177"/>
                </a:cubicBezTo>
                <a:cubicBezTo>
                  <a:pt x="1063" y="175"/>
                  <a:pt x="1063" y="175"/>
                  <a:pt x="1063" y="175"/>
                </a:cubicBezTo>
                <a:cubicBezTo>
                  <a:pt x="1063" y="175"/>
                  <a:pt x="1062" y="175"/>
                  <a:pt x="1062" y="174"/>
                </a:cubicBezTo>
                <a:cubicBezTo>
                  <a:pt x="1061" y="174"/>
                  <a:pt x="1061" y="175"/>
                  <a:pt x="1061" y="175"/>
                </a:cubicBezTo>
                <a:cubicBezTo>
                  <a:pt x="1061" y="175"/>
                  <a:pt x="1061" y="175"/>
                  <a:pt x="1061" y="175"/>
                </a:cubicBezTo>
                <a:cubicBezTo>
                  <a:pt x="1060" y="175"/>
                  <a:pt x="1060" y="175"/>
                  <a:pt x="1059" y="175"/>
                </a:cubicBezTo>
                <a:cubicBezTo>
                  <a:pt x="1059" y="173"/>
                  <a:pt x="1059" y="173"/>
                  <a:pt x="1059" y="173"/>
                </a:cubicBezTo>
                <a:cubicBezTo>
                  <a:pt x="1059" y="173"/>
                  <a:pt x="1059" y="173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68"/>
                  <a:pt x="1059" y="168"/>
                  <a:pt x="1059" y="168"/>
                </a:cubicBezTo>
                <a:cubicBezTo>
                  <a:pt x="1058" y="168"/>
                  <a:pt x="1058" y="168"/>
                  <a:pt x="1058" y="168"/>
                </a:cubicBezTo>
                <a:cubicBezTo>
                  <a:pt x="1058" y="168"/>
                  <a:pt x="1058" y="167"/>
                  <a:pt x="1058" y="166"/>
                </a:cubicBezTo>
                <a:cubicBezTo>
                  <a:pt x="1057" y="166"/>
                  <a:pt x="1057" y="166"/>
                  <a:pt x="1057" y="166"/>
                </a:cubicBezTo>
                <a:cubicBezTo>
                  <a:pt x="1058" y="166"/>
                  <a:pt x="1058" y="165"/>
                  <a:pt x="1058" y="164"/>
                </a:cubicBezTo>
                <a:cubicBezTo>
                  <a:pt x="1058" y="164"/>
                  <a:pt x="1058" y="164"/>
                  <a:pt x="1059" y="164"/>
                </a:cubicBezTo>
                <a:cubicBezTo>
                  <a:pt x="1058" y="164"/>
                  <a:pt x="1058" y="163"/>
                  <a:pt x="1058" y="163"/>
                </a:cubicBezTo>
                <a:cubicBezTo>
                  <a:pt x="1057" y="162"/>
                  <a:pt x="1057" y="162"/>
                  <a:pt x="1056" y="161"/>
                </a:cubicBezTo>
                <a:cubicBezTo>
                  <a:pt x="1056" y="161"/>
                  <a:pt x="1056" y="161"/>
                  <a:pt x="1056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0"/>
                  <a:pt x="1053" y="160"/>
                  <a:pt x="1053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0" y="159"/>
                  <a:pt x="1049" y="159"/>
                  <a:pt x="1048" y="159"/>
                </a:cubicBezTo>
                <a:cubicBezTo>
                  <a:pt x="1048" y="159"/>
                  <a:pt x="1048" y="159"/>
                  <a:pt x="1048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9" y="158"/>
                  <a:pt x="1048" y="158"/>
                  <a:pt x="1048" y="158"/>
                </a:cubicBezTo>
                <a:cubicBezTo>
                  <a:pt x="1048" y="157"/>
                  <a:pt x="1047" y="157"/>
                  <a:pt x="1047" y="156"/>
                </a:cubicBezTo>
                <a:cubicBezTo>
                  <a:pt x="1048" y="156"/>
                  <a:pt x="1048" y="156"/>
                  <a:pt x="1048" y="156"/>
                </a:cubicBezTo>
                <a:cubicBezTo>
                  <a:pt x="1049" y="156"/>
                  <a:pt x="1049" y="155"/>
                  <a:pt x="1049" y="155"/>
                </a:cubicBezTo>
                <a:cubicBezTo>
                  <a:pt x="1047" y="154"/>
                  <a:pt x="1047" y="154"/>
                  <a:pt x="1046" y="155"/>
                </a:cubicBezTo>
                <a:cubicBezTo>
                  <a:pt x="1046" y="155"/>
                  <a:pt x="1046" y="155"/>
                  <a:pt x="1046" y="155"/>
                </a:cubicBezTo>
                <a:cubicBezTo>
                  <a:pt x="1045" y="155"/>
                  <a:pt x="1045" y="155"/>
                  <a:pt x="1045" y="155"/>
                </a:cubicBezTo>
                <a:cubicBezTo>
                  <a:pt x="1045" y="155"/>
                  <a:pt x="1046" y="154"/>
                  <a:pt x="1047" y="154"/>
                </a:cubicBezTo>
                <a:cubicBezTo>
                  <a:pt x="1046" y="154"/>
                  <a:pt x="1046" y="154"/>
                  <a:pt x="1045" y="153"/>
                </a:cubicBezTo>
                <a:cubicBezTo>
                  <a:pt x="1045" y="153"/>
                  <a:pt x="1045" y="152"/>
                  <a:pt x="1045" y="152"/>
                </a:cubicBezTo>
                <a:cubicBezTo>
                  <a:pt x="1044" y="151"/>
                  <a:pt x="1045" y="151"/>
                  <a:pt x="1044" y="151"/>
                </a:cubicBezTo>
                <a:cubicBezTo>
                  <a:pt x="1044" y="150"/>
                  <a:pt x="1044" y="150"/>
                  <a:pt x="1044" y="150"/>
                </a:cubicBezTo>
                <a:cubicBezTo>
                  <a:pt x="1044" y="150"/>
                  <a:pt x="1044" y="150"/>
                  <a:pt x="1045" y="150"/>
                </a:cubicBezTo>
                <a:cubicBezTo>
                  <a:pt x="1045" y="150"/>
                  <a:pt x="1045" y="150"/>
                  <a:pt x="1045" y="151"/>
                </a:cubicBezTo>
                <a:cubicBezTo>
                  <a:pt x="1046" y="151"/>
                  <a:pt x="1046" y="151"/>
                  <a:pt x="1047" y="151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8" y="153"/>
                  <a:pt x="1047" y="152"/>
                  <a:pt x="1048" y="153"/>
                </a:cubicBezTo>
                <a:cubicBezTo>
                  <a:pt x="1048" y="153"/>
                  <a:pt x="1048" y="153"/>
                  <a:pt x="1048" y="153"/>
                </a:cubicBezTo>
                <a:cubicBezTo>
                  <a:pt x="1049" y="153"/>
                  <a:pt x="1049" y="153"/>
                  <a:pt x="1049" y="153"/>
                </a:cubicBezTo>
                <a:cubicBezTo>
                  <a:pt x="1049" y="153"/>
                  <a:pt x="1049" y="154"/>
                  <a:pt x="1049" y="154"/>
                </a:cubicBezTo>
                <a:cubicBezTo>
                  <a:pt x="1050" y="154"/>
                  <a:pt x="1051" y="154"/>
                  <a:pt x="1051" y="153"/>
                </a:cubicBezTo>
                <a:cubicBezTo>
                  <a:pt x="1051" y="154"/>
                  <a:pt x="1051" y="154"/>
                  <a:pt x="1051" y="154"/>
                </a:cubicBezTo>
                <a:cubicBezTo>
                  <a:pt x="1052" y="154"/>
                  <a:pt x="1053" y="155"/>
                  <a:pt x="1054" y="155"/>
                </a:cubicBezTo>
                <a:cubicBezTo>
                  <a:pt x="1054" y="156"/>
                  <a:pt x="1054" y="156"/>
                  <a:pt x="1054" y="156"/>
                </a:cubicBezTo>
                <a:cubicBezTo>
                  <a:pt x="1055" y="156"/>
                  <a:pt x="1055" y="156"/>
                  <a:pt x="1055" y="156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6" y="154"/>
                </a:cubicBezTo>
                <a:cubicBezTo>
                  <a:pt x="1056" y="155"/>
                  <a:pt x="1056" y="156"/>
                  <a:pt x="1056" y="156"/>
                </a:cubicBezTo>
                <a:cubicBezTo>
                  <a:pt x="1058" y="157"/>
                  <a:pt x="1059" y="157"/>
                  <a:pt x="1060" y="157"/>
                </a:cubicBezTo>
                <a:cubicBezTo>
                  <a:pt x="1060" y="157"/>
                  <a:pt x="1060" y="158"/>
                  <a:pt x="1060" y="158"/>
                </a:cubicBezTo>
                <a:cubicBezTo>
                  <a:pt x="1063" y="158"/>
                  <a:pt x="1063" y="158"/>
                  <a:pt x="1063" y="158"/>
                </a:cubicBezTo>
                <a:cubicBezTo>
                  <a:pt x="1063" y="158"/>
                  <a:pt x="1064" y="158"/>
                  <a:pt x="1064" y="159"/>
                </a:cubicBezTo>
                <a:cubicBezTo>
                  <a:pt x="1064" y="159"/>
                  <a:pt x="1065" y="159"/>
                  <a:pt x="1065" y="159"/>
                </a:cubicBezTo>
                <a:cubicBezTo>
                  <a:pt x="1065" y="159"/>
                  <a:pt x="1065" y="159"/>
                  <a:pt x="1065" y="159"/>
                </a:cubicBezTo>
                <a:cubicBezTo>
                  <a:pt x="1069" y="159"/>
                  <a:pt x="1069" y="159"/>
                  <a:pt x="1069" y="159"/>
                </a:cubicBezTo>
                <a:cubicBezTo>
                  <a:pt x="1069" y="160"/>
                  <a:pt x="1069" y="160"/>
                  <a:pt x="1069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2" y="160"/>
                  <a:pt x="1074" y="160"/>
                  <a:pt x="1076" y="160"/>
                </a:cubicBezTo>
                <a:cubicBezTo>
                  <a:pt x="1076" y="160"/>
                  <a:pt x="1076" y="160"/>
                  <a:pt x="1076" y="160"/>
                </a:cubicBezTo>
                <a:cubicBezTo>
                  <a:pt x="1077" y="160"/>
                  <a:pt x="1077" y="160"/>
                  <a:pt x="1077" y="160"/>
                </a:cubicBezTo>
                <a:cubicBezTo>
                  <a:pt x="1077" y="160"/>
                  <a:pt x="1077" y="159"/>
                  <a:pt x="1077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80" y="159"/>
                  <a:pt x="1080" y="159"/>
                  <a:pt x="1080" y="159"/>
                </a:cubicBezTo>
                <a:cubicBezTo>
                  <a:pt x="1080" y="158"/>
                  <a:pt x="1081" y="157"/>
                  <a:pt x="1081" y="157"/>
                </a:cubicBezTo>
                <a:cubicBezTo>
                  <a:pt x="1082" y="157"/>
                  <a:pt x="1082" y="157"/>
                  <a:pt x="1082" y="156"/>
                </a:cubicBezTo>
                <a:cubicBezTo>
                  <a:pt x="1082" y="156"/>
                  <a:pt x="1082" y="156"/>
                  <a:pt x="1082" y="156"/>
                </a:cubicBezTo>
                <a:cubicBezTo>
                  <a:pt x="1083" y="155"/>
                  <a:pt x="1084" y="155"/>
                  <a:pt x="1085" y="153"/>
                </a:cubicBezTo>
                <a:cubicBezTo>
                  <a:pt x="1085" y="153"/>
                  <a:pt x="1085" y="153"/>
                  <a:pt x="1085" y="153"/>
                </a:cubicBezTo>
                <a:cubicBezTo>
                  <a:pt x="1085" y="152"/>
                  <a:pt x="1085" y="150"/>
                  <a:pt x="1085" y="149"/>
                </a:cubicBezTo>
                <a:cubicBezTo>
                  <a:pt x="1084" y="149"/>
                  <a:pt x="1084" y="149"/>
                  <a:pt x="1084" y="149"/>
                </a:cubicBezTo>
                <a:cubicBezTo>
                  <a:pt x="1084" y="149"/>
                  <a:pt x="1084" y="148"/>
                  <a:pt x="1084" y="148"/>
                </a:cubicBezTo>
                <a:cubicBezTo>
                  <a:pt x="1083" y="148"/>
                  <a:pt x="1083" y="148"/>
                  <a:pt x="1083" y="148"/>
                </a:cubicBezTo>
                <a:cubicBezTo>
                  <a:pt x="1083" y="148"/>
                  <a:pt x="1083" y="148"/>
                  <a:pt x="1083" y="147"/>
                </a:cubicBezTo>
                <a:cubicBezTo>
                  <a:pt x="1082" y="147"/>
                  <a:pt x="1082" y="147"/>
                  <a:pt x="1082" y="147"/>
                </a:cubicBezTo>
                <a:cubicBezTo>
                  <a:pt x="1082" y="146"/>
                  <a:pt x="1082" y="146"/>
                  <a:pt x="1082" y="146"/>
                </a:cubicBezTo>
                <a:cubicBezTo>
                  <a:pt x="1081" y="146"/>
                  <a:pt x="1079" y="145"/>
                  <a:pt x="1078" y="145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7" y="143"/>
                  <a:pt x="1078" y="143"/>
                  <a:pt x="1077" y="143"/>
                </a:cubicBezTo>
                <a:cubicBezTo>
                  <a:pt x="1077" y="143"/>
                  <a:pt x="1077" y="143"/>
                  <a:pt x="1077" y="143"/>
                </a:cubicBezTo>
                <a:cubicBezTo>
                  <a:pt x="1077" y="144"/>
                  <a:pt x="1077" y="144"/>
                  <a:pt x="1076" y="144"/>
                </a:cubicBezTo>
                <a:cubicBezTo>
                  <a:pt x="1075" y="142"/>
                  <a:pt x="1074" y="142"/>
                  <a:pt x="1072" y="141"/>
                </a:cubicBezTo>
                <a:cubicBezTo>
                  <a:pt x="1072" y="140"/>
                  <a:pt x="1072" y="140"/>
                  <a:pt x="1072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0" y="140"/>
                  <a:pt x="1069" y="139"/>
                  <a:pt x="1069" y="139"/>
                </a:cubicBezTo>
                <a:cubicBezTo>
                  <a:pt x="1068" y="139"/>
                  <a:pt x="1068" y="138"/>
                  <a:pt x="1068" y="138"/>
                </a:cubicBezTo>
                <a:cubicBezTo>
                  <a:pt x="1067" y="138"/>
                  <a:pt x="1066" y="138"/>
                  <a:pt x="1065" y="138"/>
                </a:cubicBezTo>
                <a:cubicBezTo>
                  <a:pt x="1065" y="137"/>
                  <a:pt x="1065" y="137"/>
                  <a:pt x="1065" y="137"/>
                </a:cubicBezTo>
                <a:cubicBezTo>
                  <a:pt x="1064" y="137"/>
                  <a:pt x="1062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0" y="136"/>
                  <a:pt x="1060" y="136"/>
                  <a:pt x="1060" y="136"/>
                </a:cubicBezTo>
                <a:cubicBezTo>
                  <a:pt x="1060" y="135"/>
                  <a:pt x="1059" y="135"/>
                  <a:pt x="1059" y="134"/>
                </a:cubicBezTo>
                <a:cubicBezTo>
                  <a:pt x="1058" y="134"/>
                  <a:pt x="1057" y="135"/>
                  <a:pt x="1057" y="135"/>
                </a:cubicBezTo>
                <a:cubicBezTo>
                  <a:pt x="1057" y="134"/>
                  <a:pt x="1057" y="134"/>
                  <a:pt x="1057" y="134"/>
                </a:cubicBezTo>
                <a:cubicBezTo>
                  <a:pt x="1057" y="134"/>
                  <a:pt x="1056" y="134"/>
                  <a:pt x="1056" y="134"/>
                </a:cubicBezTo>
                <a:cubicBezTo>
                  <a:pt x="1056" y="134"/>
                  <a:pt x="1056" y="134"/>
                  <a:pt x="1056" y="133"/>
                </a:cubicBezTo>
                <a:cubicBezTo>
                  <a:pt x="1055" y="133"/>
                  <a:pt x="1055" y="133"/>
                  <a:pt x="1055" y="133"/>
                </a:cubicBezTo>
                <a:cubicBezTo>
                  <a:pt x="1053" y="133"/>
                  <a:pt x="1053" y="132"/>
                  <a:pt x="1051" y="133"/>
                </a:cubicBezTo>
                <a:cubicBezTo>
                  <a:pt x="1051" y="132"/>
                  <a:pt x="1051" y="132"/>
                  <a:pt x="1051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49" y="132"/>
                  <a:pt x="1049" y="132"/>
                  <a:pt x="1049" y="132"/>
                </a:cubicBezTo>
                <a:cubicBezTo>
                  <a:pt x="1048" y="131"/>
                  <a:pt x="1047" y="132"/>
                  <a:pt x="1046" y="132"/>
                </a:cubicBezTo>
                <a:cubicBezTo>
                  <a:pt x="1046" y="131"/>
                  <a:pt x="1046" y="131"/>
                  <a:pt x="1046" y="131"/>
                </a:cubicBezTo>
                <a:cubicBezTo>
                  <a:pt x="1044" y="131"/>
                  <a:pt x="1044" y="131"/>
                  <a:pt x="1044" y="131"/>
                </a:cubicBezTo>
                <a:cubicBezTo>
                  <a:pt x="1044" y="130"/>
                  <a:pt x="1044" y="130"/>
                  <a:pt x="1044" y="130"/>
                </a:cubicBezTo>
                <a:cubicBezTo>
                  <a:pt x="1046" y="130"/>
                  <a:pt x="1046" y="130"/>
                  <a:pt x="1046" y="130"/>
                </a:cubicBezTo>
                <a:cubicBezTo>
                  <a:pt x="1046" y="130"/>
                  <a:pt x="1047" y="130"/>
                  <a:pt x="1047" y="129"/>
                </a:cubicBezTo>
                <a:cubicBezTo>
                  <a:pt x="1047" y="129"/>
                  <a:pt x="1047" y="129"/>
                  <a:pt x="1047" y="129"/>
                </a:cubicBezTo>
                <a:cubicBezTo>
                  <a:pt x="1046" y="128"/>
                  <a:pt x="1046" y="129"/>
                  <a:pt x="1045" y="129"/>
                </a:cubicBezTo>
                <a:cubicBezTo>
                  <a:pt x="1044" y="128"/>
                  <a:pt x="1044" y="128"/>
                  <a:pt x="1043" y="127"/>
                </a:cubicBezTo>
                <a:cubicBezTo>
                  <a:pt x="1043" y="127"/>
                  <a:pt x="1043" y="128"/>
                  <a:pt x="1043" y="128"/>
                </a:cubicBezTo>
                <a:cubicBezTo>
                  <a:pt x="1043" y="128"/>
                  <a:pt x="1043" y="128"/>
                  <a:pt x="1043" y="128"/>
                </a:cubicBezTo>
                <a:cubicBezTo>
                  <a:pt x="1041" y="128"/>
                  <a:pt x="1041" y="128"/>
                  <a:pt x="1041" y="128"/>
                </a:cubicBezTo>
                <a:cubicBezTo>
                  <a:pt x="1041" y="129"/>
                  <a:pt x="1041" y="129"/>
                  <a:pt x="1041" y="129"/>
                </a:cubicBezTo>
                <a:cubicBezTo>
                  <a:pt x="1041" y="129"/>
                  <a:pt x="1041" y="129"/>
                  <a:pt x="1040" y="129"/>
                </a:cubicBezTo>
                <a:cubicBezTo>
                  <a:pt x="1040" y="128"/>
                  <a:pt x="1040" y="128"/>
                  <a:pt x="1040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6" y="128"/>
                </a:cubicBezTo>
                <a:cubicBezTo>
                  <a:pt x="1036" y="128"/>
                  <a:pt x="1036" y="128"/>
                  <a:pt x="1036" y="129"/>
                </a:cubicBezTo>
                <a:cubicBezTo>
                  <a:pt x="1036" y="129"/>
                  <a:pt x="1036" y="129"/>
                  <a:pt x="1036" y="129"/>
                </a:cubicBezTo>
                <a:cubicBezTo>
                  <a:pt x="1035" y="129"/>
                  <a:pt x="1035" y="128"/>
                  <a:pt x="1034" y="128"/>
                </a:cubicBezTo>
                <a:cubicBezTo>
                  <a:pt x="1034" y="129"/>
                  <a:pt x="1034" y="128"/>
                  <a:pt x="1034" y="129"/>
                </a:cubicBezTo>
                <a:cubicBezTo>
                  <a:pt x="1033" y="129"/>
                  <a:pt x="1033" y="130"/>
                  <a:pt x="1032" y="130"/>
                </a:cubicBezTo>
                <a:cubicBezTo>
                  <a:pt x="1032" y="128"/>
                  <a:pt x="1031" y="128"/>
                  <a:pt x="1031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4" y="127"/>
                  <a:pt x="1035" y="127"/>
                </a:cubicBezTo>
                <a:cubicBezTo>
                  <a:pt x="1035" y="126"/>
                  <a:pt x="1035" y="126"/>
                  <a:pt x="1036" y="125"/>
                </a:cubicBezTo>
                <a:cubicBezTo>
                  <a:pt x="1039" y="125"/>
                  <a:pt x="1039" y="125"/>
                  <a:pt x="1039" y="125"/>
                </a:cubicBezTo>
                <a:cubicBezTo>
                  <a:pt x="1038" y="125"/>
                  <a:pt x="1038" y="124"/>
                  <a:pt x="1038" y="123"/>
                </a:cubicBezTo>
                <a:cubicBezTo>
                  <a:pt x="1037" y="123"/>
                  <a:pt x="1037" y="123"/>
                  <a:pt x="1037" y="123"/>
                </a:cubicBezTo>
                <a:cubicBezTo>
                  <a:pt x="1037" y="123"/>
                  <a:pt x="1037" y="123"/>
                  <a:pt x="1037" y="122"/>
                </a:cubicBezTo>
                <a:cubicBezTo>
                  <a:pt x="1036" y="123"/>
                  <a:pt x="1035" y="123"/>
                  <a:pt x="1035" y="123"/>
                </a:cubicBezTo>
                <a:cubicBezTo>
                  <a:pt x="1035" y="122"/>
                  <a:pt x="1035" y="122"/>
                  <a:pt x="1036" y="121"/>
                </a:cubicBezTo>
                <a:cubicBezTo>
                  <a:pt x="1035" y="121"/>
                  <a:pt x="1035" y="121"/>
                  <a:pt x="1035" y="121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4" y="121"/>
                  <a:pt x="1034" y="121"/>
                  <a:pt x="1033" y="122"/>
                </a:cubicBezTo>
                <a:cubicBezTo>
                  <a:pt x="1033" y="121"/>
                  <a:pt x="1033" y="121"/>
                  <a:pt x="1033" y="121"/>
                </a:cubicBezTo>
                <a:cubicBezTo>
                  <a:pt x="1032" y="121"/>
                  <a:pt x="1032" y="120"/>
                  <a:pt x="1032" y="120"/>
                </a:cubicBezTo>
                <a:cubicBezTo>
                  <a:pt x="1032" y="119"/>
                  <a:pt x="1032" y="119"/>
                  <a:pt x="1031" y="119"/>
                </a:cubicBezTo>
                <a:cubicBezTo>
                  <a:pt x="1030" y="118"/>
                  <a:pt x="1031" y="118"/>
                  <a:pt x="1030" y="118"/>
                </a:cubicBezTo>
                <a:cubicBezTo>
                  <a:pt x="1029" y="119"/>
                  <a:pt x="1030" y="120"/>
                  <a:pt x="1029" y="120"/>
                </a:cubicBezTo>
                <a:cubicBezTo>
                  <a:pt x="1029" y="122"/>
                  <a:pt x="1030" y="122"/>
                  <a:pt x="1028" y="123"/>
                </a:cubicBezTo>
                <a:cubicBezTo>
                  <a:pt x="1028" y="123"/>
                  <a:pt x="1028" y="123"/>
                  <a:pt x="1028" y="123"/>
                </a:cubicBezTo>
                <a:cubicBezTo>
                  <a:pt x="1028" y="123"/>
                  <a:pt x="1028" y="123"/>
                  <a:pt x="1027" y="123"/>
                </a:cubicBezTo>
                <a:cubicBezTo>
                  <a:pt x="1027" y="121"/>
                  <a:pt x="1028" y="121"/>
                  <a:pt x="1028" y="120"/>
                </a:cubicBezTo>
                <a:cubicBezTo>
                  <a:pt x="1027" y="120"/>
                  <a:pt x="1027" y="121"/>
                  <a:pt x="1026" y="121"/>
                </a:cubicBezTo>
                <a:cubicBezTo>
                  <a:pt x="1026" y="120"/>
                  <a:pt x="1026" y="120"/>
                  <a:pt x="1026" y="119"/>
                </a:cubicBezTo>
                <a:cubicBezTo>
                  <a:pt x="1027" y="119"/>
                  <a:pt x="1027" y="119"/>
                  <a:pt x="1028" y="119"/>
                </a:cubicBezTo>
                <a:cubicBezTo>
                  <a:pt x="1028" y="118"/>
                  <a:pt x="1028" y="118"/>
                  <a:pt x="1028" y="118"/>
                </a:cubicBezTo>
                <a:cubicBezTo>
                  <a:pt x="1027" y="118"/>
                  <a:pt x="1027" y="118"/>
                  <a:pt x="1027" y="118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5" y="117"/>
                  <a:pt x="1025" y="117"/>
                  <a:pt x="1025" y="116"/>
                </a:cubicBezTo>
                <a:cubicBezTo>
                  <a:pt x="1024" y="116"/>
                  <a:pt x="1024" y="116"/>
                  <a:pt x="1024" y="116"/>
                </a:cubicBezTo>
                <a:cubicBezTo>
                  <a:pt x="1024" y="118"/>
                  <a:pt x="1024" y="118"/>
                  <a:pt x="1024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2" y="118"/>
                  <a:pt x="1022" y="118"/>
                  <a:pt x="1022" y="118"/>
                </a:cubicBezTo>
                <a:cubicBezTo>
                  <a:pt x="1022" y="119"/>
                  <a:pt x="1023" y="119"/>
                  <a:pt x="1023" y="120"/>
                </a:cubicBezTo>
                <a:cubicBezTo>
                  <a:pt x="1023" y="120"/>
                  <a:pt x="1022" y="120"/>
                  <a:pt x="1021" y="120"/>
                </a:cubicBezTo>
                <a:cubicBezTo>
                  <a:pt x="1021" y="120"/>
                  <a:pt x="1021" y="121"/>
                  <a:pt x="1021" y="121"/>
                </a:cubicBezTo>
                <a:cubicBezTo>
                  <a:pt x="1021" y="123"/>
                  <a:pt x="1021" y="123"/>
                  <a:pt x="1021" y="123"/>
                </a:cubicBezTo>
                <a:cubicBezTo>
                  <a:pt x="1019" y="123"/>
                  <a:pt x="1019" y="124"/>
                  <a:pt x="1019" y="125"/>
                </a:cubicBezTo>
                <a:cubicBezTo>
                  <a:pt x="1018" y="125"/>
                  <a:pt x="1018" y="125"/>
                  <a:pt x="1018" y="125"/>
                </a:cubicBezTo>
                <a:cubicBezTo>
                  <a:pt x="1018" y="124"/>
                  <a:pt x="1018" y="124"/>
                  <a:pt x="1019" y="123"/>
                </a:cubicBezTo>
                <a:cubicBezTo>
                  <a:pt x="1019" y="123"/>
                  <a:pt x="1018" y="123"/>
                  <a:pt x="1018" y="122"/>
                </a:cubicBezTo>
                <a:cubicBezTo>
                  <a:pt x="1019" y="122"/>
                  <a:pt x="1019" y="122"/>
                  <a:pt x="1019" y="122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20" y="120"/>
                  <a:pt x="1020" y="120"/>
                  <a:pt x="1020" y="120"/>
                </a:cubicBezTo>
                <a:cubicBezTo>
                  <a:pt x="1020" y="120"/>
                  <a:pt x="1019" y="119"/>
                  <a:pt x="1019" y="119"/>
                </a:cubicBezTo>
                <a:cubicBezTo>
                  <a:pt x="1019" y="119"/>
                  <a:pt x="1019" y="119"/>
                  <a:pt x="1019" y="119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18" y="120"/>
                  <a:pt x="1018" y="120"/>
                  <a:pt x="1018" y="120"/>
                </a:cubicBezTo>
                <a:cubicBezTo>
                  <a:pt x="1018" y="121"/>
                  <a:pt x="1017" y="120"/>
                  <a:pt x="1017" y="121"/>
                </a:cubicBezTo>
                <a:cubicBezTo>
                  <a:pt x="1016" y="121"/>
                  <a:pt x="1016" y="121"/>
                  <a:pt x="1016" y="121"/>
                </a:cubicBezTo>
                <a:cubicBezTo>
                  <a:pt x="1016" y="122"/>
                  <a:pt x="1015" y="124"/>
                  <a:pt x="1015" y="124"/>
                </a:cubicBezTo>
                <a:cubicBezTo>
                  <a:pt x="1014" y="124"/>
                  <a:pt x="1014" y="124"/>
                  <a:pt x="1014" y="124"/>
                </a:cubicBezTo>
                <a:cubicBezTo>
                  <a:pt x="1014" y="125"/>
                  <a:pt x="1014" y="125"/>
                  <a:pt x="1014" y="125"/>
                </a:cubicBezTo>
                <a:cubicBezTo>
                  <a:pt x="1013" y="125"/>
                  <a:pt x="1013" y="125"/>
                  <a:pt x="1013" y="125"/>
                </a:cubicBezTo>
                <a:cubicBezTo>
                  <a:pt x="1013" y="126"/>
                  <a:pt x="1013" y="127"/>
                  <a:pt x="1013" y="127"/>
                </a:cubicBezTo>
                <a:cubicBezTo>
                  <a:pt x="1013" y="127"/>
                  <a:pt x="1013" y="127"/>
                  <a:pt x="1013" y="127"/>
                </a:cubicBezTo>
                <a:cubicBezTo>
                  <a:pt x="1012" y="128"/>
                  <a:pt x="1012" y="128"/>
                  <a:pt x="1012" y="129"/>
                </a:cubicBezTo>
                <a:cubicBezTo>
                  <a:pt x="1011" y="128"/>
                  <a:pt x="1012" y="129"/>
                  <a:pt x="1011" y="128"/>
                </a:cubicBezTo>
                <a:cubicBezTo>
                  <a:pt x="1011" y="128"/>
                  <a:pt x="1011" y="128"/>
                  <a:pt x="1011" y="128"/>
                </a:cubicBezTo>
                <a:cubicBezTo>
                  <a:pt x="1011" y="127"/>
                  <a:pt x="1012" y="126"/>
                  <a:pt x="1012" y="124"/>
                </a:cubicBezTo>
                <a:cubicBezTo>
                  <a:pt x="1013" y="124"/>
                  <a:pt x="1013" y="124"/>
                  <a:pt x="1014" y="123"/>
                </a:cubicBezTo>
                <a:cubicBezTo>
                  <a:pt x="1014" y="122"/>
                  <a:pt x="1014" y="122"/>
                  <a:pt x="1015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3" y="121"/>
                </a:cubicBezTo>
                <a:cubicBezTo>
                  <a:pt x="1013" y="120"/>
                  <a:pt x="1013" y="120"/>
                  <a:pt x="1013" y="120"/>
                </a:cubicBezTo>
                <a:cubicBezTo>
                  <a:pt x="1012" y="120"/>
                  <a:pt x="1012" y="120"/>
                  <a:pt x="1012" y="120"/>
                </a:cubicBezTo>
                <a:cubicBezTo>
                  <a:pt x="1012" y="121"/>
                  <a:pt x="1012" y="121"/>
                  <a:pt x="1012" y="121"/>
                </a:cubicBezTo>
                <a:cubicBezTo>
                  <a:pt x="1011" y="121"/>
                  <a:pt x="1011" y="121"/>
                  <a:pt x="1011" y="121"/>
                </a:cubicBezTo>
                <a:cubicBezTo>
                  <a:pt x="1011" y="120"/>
                  <a:pt x="1011" y="120"/>
                  <a:pt x="1011" y="120"/>
                </a:cubicBezTo>
                <a:cubicBezTo>
                  <a:pt x="1009" y="120"/>
                  <a:pt x="1009" y="119"/>
                  <a:pt x="1009" y="119"/>
                </a:cubicBezTo>
                <a:cubicBezTo>
                  <a:pt x="1008" y="120"/>
                  <a:pt x="1008" y="122"/>
                  <a:pt x="1009" y="123"/>
                </a:cubicBezTo>
                <a:cubicBezTo>
                  <a:pt x="1009" y="123"/>
                  <a:pt x="1009" y="123"/>
                  <a:pt x="1009" y="123"/>
                </a:cubicBezTo>
                <a:cubicBezTo>
                  <a:pt x="1007" y="123"/>
                  <a:pt x="1007" y="123"/>
                  <a:pt x="1007" y="123"/>
                </a:cubicBezTo>
                <a:cubicBezTo>
                  <a:pt x="1007" y="122"/>
                  <a:pt x="1007" y="122"/>
                  <a:pt x="1007" y="121"/>
                </a:cubicBezTo>
                <a:cubicBezTo>
                  <a:pt x="1005" y="121"/>
                  <a:pt x="1005" y="121"/>
                  <a:pt x="1005" y="121"/>
                </a:cubicBezTo>
                <a:cubicBezTo>
                  <a:pt x="1006" y="121"/>
                  <a:pt x="1006" y="122"/>
                  <a:pt x="1006" y="122"/>
                </a:cubicBezTo>
                <a:cubicBezTo>
                  <a:pt x="1005" y="122"/>
                  <a:pt x="1005" y="122"/>
                  <a:pt x="1005" y="122"/>
                </a:cubicBezTo>
                <a:cubicBezTo>
                  <a:pt x="1005" y="122"/>
                  <a:pt x="1005" y="123"/>
                  <a:pt x="1005" y="123"/>
                </a:cubicBezTo>
                <a:cubicBezTo>
                  <a:pt x="1005" y="123"/>
                  <a:pt x="1005" y="123"/>
                  <a:pt x="1004" y="123"/>
                </a:cubicBezTo>
                <a:cubicBezTo>
                  <a:pt x="1004" y="124"/>
                  <a:pt x="1004" y="124"/>
                  <a:pt x="1004" y="124"/>
                </a:cubicBezTo>
                <a:cubicBezTo>
                  <a:pt x="1004" y="124"/>
                  <a:pt x="1004" y="124"/>
                  <a:pt x="1003" y="124"/>
                </a:cubicBezTo>
                <a:cubicBezTo>
                  <a:pt x="1003" y="124"/>
                  <a:pt x="1003" y="125"/>
                  <a:pt x="1003" y="125"/>
                </a:cubicBezTo>
                <a:cubicBezTo>
                  <a:pt x="1002" y="125"/>
                  <a:pt x="1002" y="125"/>
                  <a:pt x="1001" y="125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999" y="126"/>
                  <a:pt x="999" y="125"/>
                  <a:pt x="998" y="125"/>
                </a:cubicBezTo>
                <a:cubicBezTo>
                  <a:pt x="998" y="124"/>
                  <a:pt x="998" y="124"/>
                  <a:pt x="998" y="124"/>
                </a:cubicBezTo>
                <a:cubicBezTo>
                  <a:pt x="997" y="124"/>
                  <a:pt x="997" y="124"/>
                  <a:pt x="996" y="124"/>
                </a:cubicBezTo>
                <a:cubicBezTo>
                  <a:pt x="996" y="124"/>
                  <a:pt x="996" y="123"/>
                  <a:pt x="996" y="123"/>
                </a:cubicBezTo>
                <a:cubicBezTo>
                  <a:pt x="995" y="123"/>
                  <a:pt x="995" y="123"/>
                  <a:pt x="994" y="123"/>
                </a:cubicBezTo>
                <a:cubicBezTo>
                  <a:pt x="994" y="123"/>
                  <a:pt x="994" y="123"/>
                  <a:pt x="994" y="124"/>
                </a:cubicBezTo>
                <a:cubicBezTo>
                  <a:pt x="992" y="124"/>
                  <a:pt x="992" y="124"/>
                  <a:pt x="992" y="124"/>
                </a:cubicBezTo>
                <a:cubicBezTo>
                  <a:pt x="992" y="125"/>
                  <a:pt x="992" y="125"/>
                  <a:pt x="993" y="125"/>
                </a:cubicBezTo>
                <a:cubicBezTo>
                  <a:pt x="993" y="126"/>
                  <a:pt x="993" y="126"/>
                  <a:pt x="993" y="126"/>
                </a:cubicBezTo>
                <a:cubicBezTo>
                  <a:pt x="993" y="125"/>
                  <a:pt x="993" y="125"/>
                  <a:pt x="994" y="125"/>
                </a:cubicBezTo>
                <a:cubicBezTo>
                  <a:pt x="995" y="125"/>
                  <a:pt x="995" y="127"/>
                  <a:pt x="996" y="128"/>
                </a:cubicBezTo>
                <a:cubicBezTo>
                  <a:pt x="994" y="128"/>
                  <a:pt x="994" y="127"/>
                  <a:pt x="992" y="127"/>
                </a:cubicBezTo>
                <a:cubicBezTo>
                  <a:pt x="992" y="126"/>
                  <a:pt x="992" y="126"/>
                  <a:pt x="992" y="126"/>
                </a:cubicBezTo>
                <a:cubicBezTo>
                  <a:pt x="992" y="127"/>
                  <a:pt x="992" y="127"/>
                  <a:pt x="992" y="127"/>
                </a:cubicBezTo>
                <a:cubicBezTo>
                  <a:pt x="991" y="127"/>
                  <a:pt x="991" y="127"/>
                  <a:pt x="991" y="127"/>
                </a:cubicBezTo>
                <a:cubicBezTo>
                  <a:pt x="992" y="127"/>
                  <a:pt x="992" y="128"/>
                  <a:pt x="993" y="128"/>
                </a:cubicBezTo>
                <a:cubicBezTo>
                  <a:pt x="992" y="128"/>
                  <a:pt x="992" y="129"/>
                  <a:pt x="992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0" y="129"/>
                  <a:pt x="990" y="129"/>
                  <a:pt x="990" y="129"/>
                </a:cubicBezTo>
                <a:cubicBezTo>
                  <a:pt x="990" y="128"/>
                  <a:pt x="990" y="127"/>
                  <a:pt x="991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89" y="128"/>
                  <a:pt x="990" y="128"/>
                  <a:pt x="989" y="129"/>
                </a:cubicBezTo>
                <a:cubicBezTo>
                  <a:pt x="989" y="129"/>
                  <a:pt x="989" y="129"/>
                  <a:pt x="988" y="129"/>
                </a:cubicBezTo>
                <a:cubicBezTo>
                  <a:pt x="988" y="130"/>
                  <a:pt x="988" y="130"/>
                  <a:pt x="988" y="130"/>
                </a:cubicBezTo>
                <a:cubicBezTo>
                  <a:pt x="988" y="129"/>
                  <a:pt x="988" y="128"/>
                  <a:pt x="988" y="127"/>
                </a:cubicBezTo>
                <a:cubicBezTo>
                  <a:pt x="988" y="127"/>
                  <a:pt x="988" y="127"/>
                  <a:pt x="987" y="127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9"/>
                  <a:pt x="987" y="129"/>
                  <a:pt x="987" y="129"/>
                </a:cubicBezTo>
                <a:cubicBezTo>
                  <a:pt x="985" y="129"/>
                  <a:pt x="985" y="130"/>
                  <a:pt x="984" y="131"/>
                </a:cubicBezTo>
                <a:cubicBezTo>
                  <a:pt x="984" y="130"/>
                  <a:pt x="984" y="129"/>
                  <a:pt x="984" y="128"/>
                </a:cubicBezTo>
                <a:cubicBezTo>
                  <a:pt x="983" y="128"/>
                  <a:pt x="983" y="128"/>
                  <a:pt x="983" y="128"/>
                </a:cubicBezTo>
                <a:cubicBezTo>
                  <a:pt x="983" y="129"/>
                  <a:pt x="983" y="129"/>
                  <a:pt x="983" y="129"/>
                </a:cubicBezTo>
                <a:cubicBezTo>
                  <a:pt x="982" y="129"/>
                  <a:pt x="982" y="129"/>
                  <a:pt x="982" y="129"/>
                </a:cubicBezTo>
                <a:cubicBezTo>
                  <a:pt x="982" y="129"/>
                  <a:pt x="982" y="129"/>
                  <a:pt x="982" y="130"/>
                </a:cubicBezTo>
                <a:cubicBezTo>
                  <a:pt x="981" y="130"/>
                  <a:pt x="981" y="130"/>
                  <a:pt x="981" y="130"/>
                </a:cubicBezTo>
                <a:cubicBezTo>
                  <a:pt x="981" y="131"/>
                  <a:pt x="981" y="131"/>
                  <a:pt x="983" y="131"/>
                </a:cubicBezTo>
                <a:cubicBezTo>
                  <a:pt x="983" y="134"/>
                  <a:pt x="983" y="134"/>
                  <a:pt x="983" y="134"/>
                </a:cubicBezTo>
                <a:cubicBezTo>
                  <a:pt x="982" y="134"/>
                  <a:pt x="982" y="134"/>
                  <a:pt x="982" y="134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1" y="132"/>
                  <a:pt x="981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3"/>
                  <a:pt x="981" y="133"/>
                </a:cubicBezTo>
                <a:cubicBezTo>
                  <a:pt x="981" y="134"/>
                  <a:pt x="981" y="133"/>
                  <a:pt x="980" y="134"/>
                </a:cubicBezTo>
                <a:cubicBezTo>
                  <a:pt x="980" y="134"/>
                  <a:pt x="980" y="134"/>
                  <a:pt x="980" y="134"/>
                </a:cubicBezTo>
                <a:cubicBezTo>
                  <a:pt x="980" y="134"/>
                  <a:pt x="980" y="134"/>
                  <a:pt x="979" y="134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8" y="133"/>
                  <a:pt x="978" y="133"/>
                  <a:pt x="978" y="133"/>
                </a:cubicBezTo>
                <a:cubicBezTo>
                  <a:pt x="978" y="134"/>
                  <a:pt x="978" y="134"/>
                  <a:pt x="978" y="135"/>
                </a:cubicBezTo>
                <a:cubicBezTo>
                  <a:pt x="977" y="135"/>
                  <a:pt x="977" y="135"/>
                  <a:pt x="977" y="135"/>
                </a:cubicBezTo>
                <a:cubicBezTo>
                  <a:pt x="976" y="136"/>
                  <a:pt x="977" y="136"/>
                  <a:pt x="976" y="137"/>
                </a:cubicBezTo>
                <a:cubicBezTo>
                  <a:pt x="976" y="137"/>
                  <a:pt x="976" y="137"/>
                  <a:pt x="976" y="137"/>
                </a:cubicBezTo>
                <a:cubicBezTo>
                  <a:pt x="976" y="138"/>
                  <a:pt x="976" y="138"/>
                  <a:pt x="976" y="138"/>
                </a:cubicBezTo>
                <a:cubicBezTo>
                  <a:pt x="976" y="138"/>
                  <a:pt x="975" y="138"/>
                  <a:pt x="975" y="139"/>
                </a:cubicBezTo>
                <a:cubicBezTo>
                  <a:pt x="975" y="139"/>
                  <a:pt x="976" y="140"/>
                  <a:pt x="976" y="140"/>
                </a:cubicBezTo>
                <a:cubicBezTo>
                  <a:pt x="975" y="140"/>
                  <a:pt x="975" y="141"/>
                  <a:pt x="975" y="141"/>
                </a:cubicBezTo>
                <a:cubicBezTo>
                  <a:pt x="974" y="141"/>
                  <a:pt x="974" y="141"/>
                  <a:pt x="974" y="141"/>
                </a:cubicBezTo>
                <a:cubicBezTo>
                  <a:pt x="974" y="142"/>
                  <a:pt x="974" y="142"/>
                  <a:pt x="974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1" y="142"/>
                  <a:pt x="971" y="142"/>
                  <a:pt x="971" y="142"/>
                </a:cubicBezTo>
                <a:cubicBezTo>
                  <a:pt x="971" y="142"/>
                  <a:pt x="971" y="143"/>
                  <a:pt x="971" y="143"/>
                </a:cubicBezTo>
                <a:cubicBezTo>
                  <a:pt x="970" y="143"/>
                  <a:pt x="970" y="143"/>
                  <a:pt x="970" y="143"/>
                </a:cubicBezTo>
                <a:cubicBezTo>
                  <a:pt x="970" y="144"/>
                  <a:pt x="970" y="144"/>
                  <a:pt x="970" y="144"/>
                </a:cubicBezTo>
                <a:cubicBezTo>
                  <a:pt x="972" y="144"/>
                  <a:pt x="973" y="144"/>
                  <a:pt x="974" y="143"/>
                </a:cubicBezTo>
                <a:cubicBezTo>
                  <a:pt x="975" y="143"/>
                  <a:pt x="975" y="143"/>
                  <a:pt x="975" y="143"/>
                </a:cubicBezTo>
                <a:cubicBezTo>
                  <a:pt x="975" y="144"/>
                  <a:pt x="975" y="144"/>
                  <a:pt x="975" y="144"/>
                </a:cubicBezTo>
                <a:cubicBezTo>
                  <a:pt x="971" y="145"/>
                  <a:pt x="972" y="143"/>
                  <a:pt x="972" y="148"/>
                </a:cubicBezTo>
                <a:cubicBezTo>
                  <a:pt x="972" y="148"/>
                  <a:pt x="972" y="148"/>
                  <a:pt x="972" y="148"/>
                </a:cubicBezTo>
                <a:cubicBezTo>
                  <a:pt x="971" y="147"/>
                  <a:pt x="971" y="146"/>
                  <a:pt x="970" y="145"/>
                </a:cubicBezTo>
                <a:cubicBezTo>
                  <a:pt x="968" y="145"/>
                  <a:pt x="968" y="145"/>
                  <a:pt x="967" y="147"/>
                </a:cubicBezTo>
                <a:cubicBezTo>
                  <a:pt x="968" y="146"/>
                  <a:pt x="968" y="146"/>
                  <a:pt x="968" y="146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8" y="148"/>
                  <a:pt x="968" y="148"/>
                  <a:pt x="968" y="148"/>
                </a:cubicBezTo>
                <a:cubicBezTo>
                  <a:pt x="969" y="148"/>
                  <a:pt x="969" y="148"/>
                  <a:pt x="970" y="148"/>
                </a:cubicBezTo>
                <a:cubicBezTo>
                  <a:pt x="970" y="149"/>
                  <a:pt x="969" y="149"/>
                  <a:pt x="969" y="150"/>
                </a:cubicBezTo>
                <a:cubicBezTo>
                  <a:pt x="970" y="150"/>
                  <a:pt x="970" y="150"/>
                  <a:pt x="970" y="150"/>
                </a:cubicBezTo>
                <a:cubicBezTo>
                  <a:pt x="970" y="151"/>
                  <a:pt x="970" y="151"/>
                  <a:pt x="970" y="151"/>
                </a:cubicBezTo>
                <a:cubicBezTo>
                  <a:pt x="967" y="151"/>
                  <a:pt x="967" y="151"/>
                  <a:pt x="967" y="151"/>
                </a:cubicBezTo>
                <a:cubicBezTo>
                  <a:pt x="967" y="152"/>
                  <a:pt x="967" y="152"/>
                  <a:pt x="966" y="152"/>
                </a:cubicBezTo>
                <a:cubicBezTo>
                  <a:pt x="966" y="153"/>
                  <a:pt x="967" y="153"/>
                  <a:pt x="967" y="153"/>
                </a:cubicBezTo>
                <a:cubicBezTo>
                  <a:pt x="966" y="155"/>
                  <a:pt x="966" y="153"/>
                  <a:pt x="965" y="154"/>
                </a:cubicBezTo>
                <a:cubicBezTo>
                  <a:pt x="965" y="154"/>
                  <a:pt x="965" y="155"/>
                  <a:pt x="964" y="155"/>
                </a:cubicBezTo>
                <a:cubicBezTo>
                  <a:pt x="964" y="156"/>
                  <a:pt x="964" y="156"/>
                  <a:pt x="964" y="156"/>
                </a:cubicBezTo>
                <a:cubicBezTo>
                  <a:pt x="964" y="156"/>
                  <a:pt x="964" y="156"/>
                  <a:pt x="963" y="155"/>
                </a:cubicBezTo>
                <a:cubicBezTo>
                  <a:pt x="963" y="156"/>
                  <a:pt x="963" y="156"/>
                  <a:pt x="963" y="156"/>
                </a:cubicBezTo>
                <a:cubicBezTo>
                  <a:pt x="961" y="156"/>
                  <a:pt x="961" y="156"/>
                  <a:pt x="961" y="156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1" y="157"/>
                  <a:pt x="960" y="158"/>
                  <a:pt x="960" y="158"/>
                </a:cubicBezTo>
                <a:cubicBezTo>
                  <a:pt x="959" y="158"/>
                  <a:pt x="959" y="158"/>
                  <a:pt x="959" y="158"/>
                </a:cubicBezTo>
                <a:cubicBezTo>
                  <a:pt x="959" y="158"/>
                  <a:pt x="958" y="158"/>
                  <a:pt x="958" y="159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8" y="161"/>
                  <a:pt x="958" y="161"/>
                  <a:pt x="958" y="161"/>
                </a:cubicBezTo>
                <a:cubicBezTo>
                  <a:pt x="959" y="161"/>
                  <a:pt x="959" y="161"/>
                  <a:pt x="959" y="161"/>
                </a:cubicBezTo>
                <a:cubicBezTo>
                  <a:pt x="959" y="162"/>
                  <a:pt x="958" y="162"/>
                  <a:pt x="959" y="163"/>
                </a:cubicBezTo>
                <a:cubicBezTo>
                  <a:pt x="958" y="163"/>
                  <a:pt x="958" y="163"/>
                  <a:pt x="958" y="163"/>
                </a:cubicBezTo>
                <a:cubicBezTo>
                  <a:pt x="958" y="164"/>
                  <a:pt x="958" y="164"/>
                  <a:pt x="958" y="164"/>
                </a:cubicBezTo>
                <a:cubicBezTo>
                  <a:pt x="957" y="164"/>
                  <a:pt x="957" y="163"/>
                  <a:pt x="956" y="165"/>
                </a:cubicBezTo>
                <a:cubicBezTo>
                  <a:pt x="954" y="165"/>
                  <a:pt x="954" y="165"/>
                  <a:pt x="954" y="165"/>
                </a:cubicBezTo>
                <a:cubicBezTo>
                  <a:pt x="954" y="166"/>
                  <a:pt x="954" y="166"/>
                  <a:pt x="954" y="166"/>
                </a:cubicBezTo>
                <a:cubicBezTo>
                  <a:pt x="952" y="166"/>
                  <a:pt x="952" y="166"/>
                  <a:pt x="951" y="167"/>
                </a:cubicBezTo>
                <a:cubicBezTo>
                  <a:pt x="952" y="167"/>
                  <a:pt x="952" y="168"/>
                  <a:pt x="952" y="169"/>
                </a:cubicBezTo>
                <a:cubicBezTo>
                  <a:pt x="952" y="169"/>
                  <a:pt x="952" y="169"/>
                  <a:pt x="952" y="170"/>
                </a:cubicBezTo>
                <a:cubicBezTo>
                  <a:pt x="951" y="170"/>
                  <a:pt x="950" y="169"/>
                  <a:pt x="949" y="169"/>
                </a:cubicBezTo>
                <a:cubicBezTo>
                  <a:pt x="948" y="170"/>
                  <a:pt x="948" y="170"/>
                  <a:pt x="948" y="170"/>
                </a:cubicBezTo>
                <a:cubicBezTo>
                  <a:pt x="948" y="170"/>
                  <a:pt x="948" y="170"/>
                  <a:pt x="948" y="171"/>
                </a:cubicBezTo>
                <a:cubicBezTo>
                  <a:pt x="948" y="171"/>
                  <a:pt x="948" y="171"/>
                  <a:pt x="948" y="171"/>
                </a:cubicBezTo>
                <a:cubicBezTo>
                  <a:pt x="948" y="171"/>
                  <a:pt x="947" y="171"/>
                  <a:pt x="946" y="171"/>
                </a:cubicBezTo>
                <a:cubicBezTo>
                  <a:pt x="946" y="172"/>
                  <a:pt x="946" y="172"/>
                  <a:pt x="946" y="172"/>
                </a:cubicBezTo>
                <a:cubicBezTo>
                  <a:pt x="946" y="172"/>
                  <a:pt x="946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4"/>
                  <a:pt x="945" y="174"/>
                  <a:pt x="945" y="174"/>
                </a:cubicBezTo>
                <a:cubicBezTo>
                  <a:pt x="943" y="174"/>
                  <a:pt x="943" y="175"/>
                  <a:pt x="942" y="177"/>
                </a:cubicBezTo>
                <a:cubicBezTo>
                  <a:pt x="942" y="177"/>
                  <a:pt x="941" y="177"/>
                  <a:pt x="941" y="177"/>
                </a:cubicBezTo>
                <a:cubicBezTo>
                  <a:pt x="940" y="177"/>
                  <a:pt x="940" y="177"/>
                  <a:pt x="940" y="177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1" y="180"/>
                  <a:pt x="940" y="179"/>
                  <a:pt x="941" y="180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3" y="179"/>
                  <a:pt x="943" y="179"/>
                  <a:pt x="943" y="179"/>
                </a:cubicBezTo>
                <a:cubicBezTo>
                  <a:pt x="943" y="178"/>
                  <a:pt x="943" y="178"/>
                  <a:pt x="944" y="178"/>
                </a:cubicBezTo>
                <a:cubicBezTo>
                  <a:pt x="944" y="178"/>
                  <a:pt x="944" y="178"/>
                  <a:pt x="945" y="177"/>
                </a:cubicBezTo>
                <a:cubicBezTo>
                  <a:pt x="945" y="177"/>
                  <a:pt x="945" y="177"/>
                  <a:pt x="945" y="177"/>
                </a:cubicBezTo>
                <a:cubicBezTo>
                  <a:pt x="945" y="177"/>
                  <a:pt x="946" y="176"/>
                  <a:pt x="946" y="176"/>
                </a:cubicBezTo>
                <a:cubicBezTo>
                  <a:pt x="946" y="177"/>
                  <a:pt x="946" y="177"/>
                  <a:pt x="946" y="177"/>
                </a:cubicBezTo>
                <a:cubicBezTo>
                  <a:pt x="946" y="177"/>
                  <a:pt x="946" y="177"/>
                  <a:pt x="945" y="177"/>
                </a:cubicBezTo>
                <a:cubicBezTo>
                  <a:pt x="945" y="178"/>
                  <a:pt x="945" y="178"/>
                  <a:pt x="945" y="178"/>
                </a:cubicBezTo>
                <a:cubicBezTo>
                  <a:pt x="945" y="178"/>
                  <a:pt x="945" y="178"/>
                  <a:pt x="945" y="179"/>
                </a:cubicBezTo>
                <a:cubicBezTo>
                  <a:pt x="945" y="179"/>
                  <a:pt x="945" y="179"/>
                  <a:pt x="945" y="179"/>
                </a:cubicBezTo>
                <a:cubicBezTo>
                  <a:pt x="944" y="179"/>
                  <a:pt x="943" y="179"/>
                  <a:pt x="943" y="180"/>
                </a:cubicBezTo>
                <a:cubicBezTo>
                  <a:pt x="943" y="180"/>
                  <a:pt x="943" y="181"/>
                  <a:pt x="942" y="181"/>
                </a:cubicBezTo>
                <a:cubicBezTo>
                  <a:pt x="941" y="181"/>
                  <a:pt x="940" y="181"/>
                  <a:pt x="939" y="181"/>
                </a:cubicBezTo>
                <a:cubicBezTo>
                  <a:pt x="939" y="180"/>
                  <a:pt x="939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7" y="179"/>
                  <a:pt x="937" y="179"/>
                  <a:pt x="937" y="180"/>
                </a:cubicBezTo>
                <a:cubicBezTo>
                  <a:pt x="935" y="180"/>
                  <a:pt x="936" y="179"/>
                  <a:pt x="934" y="179"/>
                </a:cubicBezTo>
                <a:cubicBezTo>
                  <a:pt x="934" y="180"/>
                  <a:pt x="934" y="180"/>
                  <a:pt x="934" y="180"/>
                </a:cubicBezTo>
                <a:cubicBezTo>
                  <a:pt x="934" y="181"/>
                  <a:pt x="934" y="181"/>
                  <a:pt x="934" y="181"/>
                </a:cubicBezTo>
                <a:cubicBezTo>
                  <a:pt x="934" y="183"/>
                  <a:pt x="933" y="182"/>
                  <a:pt x="932" y="183"/>
                </a:cubicBezTo>
                <a:cubicBezTo>
                  <a:pt x="932" y="183"/>
                  <a:pt x="932" y="184"/>
                  <a:pt x="932" y="184"/>
                </a:cubicBezTo>
                <a:cubicBezTo>
                  <a:pt x="933" y="184"/>
                  <a:pt x="933" y="184"/>
                  <a:pt x="933" y="184"/>
                </a:cubicBezTo>
                <a:cubicBezTo>
                  <a:pt x="933" y="185"/>
                  <a:pt x="933" y="185"/>
                  <a:pt x="933" y="185"/>
                </a:cubicBezTo>
                <a:cubicBezTo>
                  <a:pt x="932" y="184"/>
                  <a:pt x="932" y="184"/>
                  <a:pt x="931" y="183"/>
                </a:cubicBezTo>
                <a:cubicBezTo>
                  <a:pt x="931" y="185"/>
                  <a:pt x="931" y="185"/>
                  <a:pt x="931" y="185"/>
                </a:cubicBezTo>
                <a:cubicBezTo>
                  <a:pt x="931" y="185"/>
                  <a:pt x="930" y="184"/>
                  <a:pt x="930" y="184"/>
                </a:cubicBezTo>
                <a:cubicBezTo>
                  <a:pt x="929" y="184"/>
                  <a:pt x="928" y="185"/>
                  <a:pt x="926" y="184"/>
                </a:cubicBezTo>
                <a:cubicBezTo>
                  <a:pt x="926" y="184"/>
                  <a:pt x="926" y="184"/>
                  <a:pt x="926" y="184"/>
                </a:cubicBezTo>
                <a:cubicBezTo>
                  <a:pt x="926" y="185"/>
                  <a:pt x="926" y="185"/>
                  <a:pt x="926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8" y="186"/>
                  <a:pt x="928" y="186"/>
                  <a:pt x="928" y="186"/>
                </a:cubicBezTo>
                <a:cubicBezTo>
                  <a:pt x="928" y="187"/>
                  <a:pt x="928" y="187"/>
                  <a:pt x="928" y="187"/>
                </a:cubicBezTo>
                <a:cubicBezTo>
                  <a:pt x="927" y="187"/>
                  <a:pt x="927" y="188"/>
                  <a:pt x="926" y="188"/>
                </a:cubicBezTo>
                <a:cubicBezTo>
                  <a:pt x="926" y="189"/>
                  <a:pt x="926" y="189"/>
                  <a:pt x="926" y="189"/>
                </a:cubicBezTo>
                <a:cubicBezTo>
                  <a:pt x="925" y="188"/>
                  <a:pt x="925" y="188"/>
                  <a:pt x="922" y="188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1"/>
                  <a:pt x="925" y="191"/>
                  <a:pt x="926" y="191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5" y="192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1"/>
                  <a:pt x="925" y="191"/>
                  <a:pt x="925" y="191"/>
                </a:cubicBezTo>
                <a:cubicBezTo>
                  <a:pt x="923" y="191"/>
                  <a:pt x="924" y="191"/>
                  <a:pt x="923" y="192"/>
                </a:cubicBezTo>
                <a:cubicBezTo>
                  <a:pt x="923" y="192"/>
                  <a:pt x="923" y="191"/>
                  <a:pt x="922" y="191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922" y="192"/>
                  <a:pt x="922" y="192"/>
                  <a:pt x="922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19" y="192"/>
                  <a:pt x="919" y="192"/>
                  <a:pt x="918" y="192"/>
                </a:cubicBezTo>
                <a:cubicBezTo>
                  <a:pt x="918" y="192"/>
                  <a:pt x="918" y="193"/>
                  <a:pt x="917" y="193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4"/>
                  <a:pt x="917" y="194"/>
                  <a:pt x="917" y="194"/>
                </a:cubicBezTo>
                <a:cubicBezTo>
                  <a:pt x="918" y="194"/>
                  <a:pt x="920" y="194"/>
                  <a:pt x="921" y="194"/>
                </a:cubicBezTo>
                <a:cubicBezTo>
                  <a:pt x="921" y="195"/>
                  <a:pt x="921" y="194"/>
                  <a:pt x="921" y="195"/>
                </a:cubicBezTo>
                <a:cubicBezTo>
                  <a:pt x="920" y="195"/>
                  <a:pt x="920" y="195"/>
                  <a:pt x="918" y="195"/>
                </a:cubicBezTo>
                <a:cubicBezTo>
                  <a:pt x="917" y="195"/>
                  <a:pt x="916" y="195"/>
                  <a:pt x="915" y="195"/>
                </a:cubicBezTo>
                <a:cubicBezTo>
                  <a:pt x="915" y="196"/>
                  <a:pt x="915" y="196"/>
                  <a:pt x="915" y="196"/>
                </a:cubicBezTo>
                <a:cubicBezTo>
                  <a:pt x="915" y="197"/>
                  <a:pt x="915" y="197"/>
                  <a:pt x="916" y="197"/>
                </a:cubicBezTo>
                <a:cubicBezTo>
                  <a:pt x="916" y="197"/>
                  <a:pt x="915" y="197"/>
                  <a:pt x="915" y="197"/>
                </a:cubicBezTo>
                <a:cubicBezTo>
                  <a:pt x="915" y="198"/>
                  <a:pt x="915" y="198"/>
                  <a:pt x="915" y="199"/>
                </a:cubicBezTo>
                <a:cubicBezTo>
                  <a:pt x="916" y="199"/>
                  <a:pt x="917" y="198"/>
                  <a:pt x="918" y="198"/>
                </a:cubicBezTo>
                <a:cubicBezTo>
                  <a:pt x="918" y="198"/>
                  <a:pt x="918" y="198"/>
                  <a:pt x="918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20" y="199"/>
                  <a:pt x="920" y="199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7"/>
                  <a:pt x="921" y="198"/>
                  <a:pt x="922" y="198"/>
                </a:cubicBezTo>
                <a:cubicBezTo>
                  <a:pt x="922" y="198"/>
                  <a:pt x="922" y="198"/>
                  <a:pt x="922" y="198"/>
                </a:cubicBezTo>
                <a:cubicBezTo>
                  <a:pt x="923" y="198"/>
                  <a:pt x="923" y="198"/>
                  <a:pt x="924" y="198"/>
                </a:cubicBezTo>
                <a:cubicBezTo>
                  <a:pt x="924" y="199"/>
                  <a:pt x="924" y="198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5" y="198"/>
                  <a:pt x="925" y="198"/>
                </a:cubicBezTo>
                <a:cubicBezTo>
                  <a:pt x="925" y="198"/>
                  <a:pt x="925" y="198"/>
                  <a:pt x="925" y="198"/>
                </a:cubicBezTo>
                <a:cubicBezTo>
                  <a:pt x="925" y="199"/>
                  <a:pt x="925" y="199"/>
                  <a:pt x="925" y="199"/>
                </a:cubicBezTo>
                <a:cubicBezTo>
                  <a:pt x="925" y="199"/>
                  <a:pt x="924" y="199"/>
                  <a:pt x="924" y="200"/>
                </a:cubicBezTo>
                <a:cubicBezTo>
                  <a:pt x="923" y="200"/>
                  <a:pt x="923" y="200"/>
                  <a:pt x="923" y="200"/>
                </a:cubicBezTo>
                <a:cubicBezTo>
                  <a:pt x="922" y="200"/>
                  <a:pt x="922" y="199"/>
                  <a:pt x="921" y="200"/>
                </a:cubicBezTo>
                <a:cubicBezTo>
                  <a:pt x="921" y="200"/>
                  <a:pt x="921" y="200"/>
                  <a:pt x="921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5" y="200"/>
                  <a:pt x="915" y="200"/>
                </a:cubicBezTo>
                <a:cubicBezTo>
                  <a:pt x="915" y="201"/>
                  <a:pt x="915" y="201"/>
                  <a:pt x="915" y="201"/>
                </a:cubicBezTo>
                <a:cubicBezTo>
                  <a:pt x="916" y="201"/>
                  <a:pt x="916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2"/>
                  <a:pt x="917" y="202"/>
                  <a:pt x="917" y="203"/>
                </a:cubicBezTo>
                <a:cubicBezTo>
                  <a:pt x="916" y="203"/>
                  <a:pt x="916" y="203"/>
                  <a:pt x="916" y="203"/>
                </a:cubicBezTo>
                <a:cubicBezTo>
                  <a:pt x="916" y="203"/>
                  <a:pt x="915" y="203"/>
                  <a:pt x="916" y="203"/>
                </a:cubicBezTo>
                <a:cubicBezTo>
                  <a:pt x="916" y="204"/>
                  <a:pt x="916" y="204"/>
                  <a:pt x="916" y="204"/>
                </a:cubicBezTo>
                <a:cubicBezTo>
                  <a:pt x="914" y="204"/>
                  <a:pt x="914" y="204"/>
                  <a:pt x="914" y="204"/>
                </a:cubicBezTo>
                <a:cubicBezTo>
                  <a:pt x="915" y="204"/>
                  <a:pt x="915" y="204"/>
                  <a:pt x="915" y="204"/>
                </a:cubicBezTo>
                <a:cubicBezTo>
                  <a:pt x="917" y="205"/>
                  <a:pt x="916" y="204"/>
                  <a:pt x="918" y="204"/>
                </a:cubicBezTo>
                <a:cubicBezTo>
                  <a:pt x="918" y="204"/>
                  <a:pt x="918" y="205"/>
                  <a:pt x="918" y="205"/>
                </a:cubicBezTo>
                <a:cubicBezTo>
                  <a:pt x="917" y="205"/>
                  <a:pt x="917" y="205"/>
                  <a:pt x="917" y="205"/>
                </a:cubicBezTo>
                <a:cubicBezTo>
                  <a:pt x="917" y="205"/>
                  <a:pt x="917" y="206"/>
                  <a:pt x="917" y="206"/>
                </a:cubicBezTo>
                <a:cubicBezTo>
                  <a:pt x="918" y="206"/>
                  <a:pt x="918" y="206"/>
                  <a:pt x="919" y="206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20" y="207"/>
                  <a:pt x="920" y="207"/>
                  <a:pt x="920" y="207"/>
                </a:cubicBezTo>
                <a:cubicBezTo>
                  <a:pt x="921" y="206"/>
                  <a:pt x="921" y="206"/>
                  <a:pt x="921" y="205"/>
                </a:cubicBezTo>
                <a:cubicBezTo>
                  <a:pt x="922" y="205"/>
                  <a:pt x="922" y="205"/>
                  <a:pt x="923" y="205"/>
                </a:cubicBezTo>
                <a:cubicBezTo>
                  <a:pt x="923" y="204"/>
                  <a:pt x="923" y="204"/>
                  <a:pt x="923" y="204"/>
                </a:cubicBezTo>
                <a:cubicBezTo>
                  <a:pt x="924" y="204"/>
                  <a:pt x="924" y="204"/>
                  <a:pt x="924" y="204"/>
                </a:cubicBezTo>
                <a:cubicBezTo>
                  <a:pt x="924" y="204"/>
                  <a:pt x="925" y="204"/>
                  <a:pt x="925" y="204"/>
                </a:cubicBezTo>
                <a:cubicBezTo>
                  <a:pt x="925" y="204"/>
                  <a:pt x="925" y="204"/>
                  <a:pt x="925" y="204"/>
                </a:cubicBezTo>
                <a:cubicBezTo>
                  <a:pt x="925" y="205"/>
                  <a:pt x="924" y="205"/>
                  <a:pt x="924" y="205"/>
                </a:cubicBezTo>
                <a:cubicBezTo>
                  <a:pt x="922" y="205"/>
                  <a:pt x="922" y="205"/>
                  <a:pt x="922" y="205"/>
                </a:cubicBezTo>
                <a:cubicBezTo>
                  <a:pt x="922" y="205"/>
                  <a:pt x="921" y="208"/>
                  <a:pt x="921" y="208"/>
                </a:cubicBezTo>
                <a:cubicBezTo>
                  <a:pt x="921" y="208"/>
                  <a:pt x="921" y="208"/>
                  <a:pt x="921" y="208"/>
                </a:cubicBezTo>
                <a:cubicBezTo>
                  <a:pt x="920" y="209"/>
                  <a:pt x="920" y="209"/>
                  <a:pt x="921" y="210"/>
                </a:cubicBezTo>
                <a:cubicBezTo>
                  <a:pt x="920" y="210"/>
                  <a:pt x="920" y="210"/>
                  <a:pt x="920" y="210"/>
                </a:cubicBezTo>
                <a:cubicBezTo>
                  <a:pt x="920" y="211"/>
                  <a:pt x="920" y="211"/>
                  <a:pt x="920" y="211"/>
                </a:cubicBezTo>
                <a:cubicBezTo>
                  <a:pt x="919" y="211"/>
                  <a:pt x="918" y="211"/>
                  <a:pt x="917" y="211"/>
                </a:cubicBezTo>
                <a:cubicBezTo>
                  <a:pt x="917" y="211"/>
                  <a:pt x="917" y="211"/>
                  <a:pt x="917" y="211"/>
                </a:cubicBezTo>
                <a:cubicBezTo>
                  <a:pt x="917" y="211"/>
                  <a:pt x="917" y="211"/>
                  <a:pt x="916" y="212"/>
                </a:cubicBezTo>
                <a:cubicBezTo>
                  <a:pt x="916" y="213"/>
                  <a:pt x="916" y="213"/>
                  <a:pt x="916" y="213"/>
                </a:cubicBezTo>
                <a:cubicBezTo>
                  <a:pt x="917" y="213"/>
                  <a:pt x="917" y="213"/>
                  <a:pt x="918" y="213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9" y="214"/>
                  <a:pt x="919" y="214"/>
                  <a:pt x="919" y="214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2"/>
                  <a:pt x="919" y="212"/>
                  <a:pt x="919" y="212"/>
                </a:cubicBezTo>
                <a:cubicBezTo>
                  <a:pt x="920" y="212"/>
                  <a:pt x="920" y="213"/>
                  <a:pt x="920" y="213"/>
                </a:cubicBezTo>
                <a:cubicBezTo>
                  <a:pt x="920" y="213"/>
                  <a:pt x="921" y="213"/>
                  <a:pt x="921" y="213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2" y="212"/>
                  <a:pt x="922" y="212"/>
                  <a:pt x="922" y="212"/>
                </a:cubicBezTo>
                <a:cubicBezTo>
                  <a:pt x="922" y="212"/>
                  <a:pt x="921" y="212"/>
                  <a:pt x="921" y="213"/>
                </a:cubicBezTo>
                <a:cubicBezTo>
                  <a:pt x="921" y="213"/>
                  <a:pt x="921" y="213"/>
                  <a:pt x="921" y="213"/>
                </a:cubicBezTo>
                <a:cubicBezTo>
                  <a:pt x="921" y="214"/>
                  <a:pt x="921" y="214"/>
                  <a:pt x="921" y="215"/>
                </a:cubicBezTo>
                <a:cubicBezTo>
                  <a:pt x="921" y="215"/>
                  <a:pt x="921" y="215"/>
                  <a:pt x="921" y="215"/>
                </a:cubicBezTo>
                <a:cubicBezTo>
                  <a:pt x="921" y="217"/>
                  <a:pt x="920" y="216"/>
                  <a:pt x="920" y="217"/>
                </a:cubicBezTo>
                <a:cubicBezTo>
                  <a:pt x="919" y="217"/>
                  <a:pt x="919" y="217"/>
                  <a:pt x="919" y="217"/>
                </a:cubicBezTo>
                <a:cubicBezTo>
                  <a:pt x="919" y="221"/>
                  <a:pt x="920" y="219"/>
                  <a:pt x="921" y="222"/>
                </a:cubicBezTo>
                <a:cubicBezTo>
                  <a:pt x="922" y="222"/>
                  <a:pt x="923" y="222"/>
                  <a:pt x="924" y="222"/>
                </a:cubicBezTo>
                <a:cubicBezTo>
                  <a:pt x="924" y="221"/>
                  <a:pt x="924" y="221"/>
                  <a:pt x="924" y="221"/>
                </a:cubicBezTo>
                <a:cubicBezTo>
                  <a:pt x="925" y="221"/>
                  <a:pt x="925" y="221"/>
                  <a:pt x="925" y="221"/>
                </a:cubicBezTo>
                <a:cubicBezTo>
                  <a:pt x="925" y="222"/>
                  <a:pt x="924" y="222"/>
                  <a:pt x="924" y="223"/>
                </a:cubicBezTo>
                <a:cubicBezTo>
                  <a:pt x="928" y="223"/>
                  <a:pt x="928" y="223"/>
                  <a:pt x="928" y="223"/>
                </a:cubicBezTo>
                <a:cubicBezTo>
                  <a:pt x="928" y="223"/>
                  <a:pt x="928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31" y="222"/>
                  <a:pt x="931" y="222"/>
                  <a:pt x="931" y="222"/>
                </a:cubicBezTo>
                <a:cubicBezTo>
                  <a:pt x="931" y="221"/>
                  <a:pt x="931" y="221"/>
                  <a:pt x="931" y="221"/>
                </a:cubicBezTo>
                <a:cubicBezTo>
                  <a:pt x="932" y="221"/>
                  <a:pt x="932" y="221"/>
                  <a:pt x="932" y="221"/>
                </a:cubicBezTo>
                <a:cubicBezTo>
                  <a:pt x="932" y="220"/>
                  <a:pt x="932" y="220"/>
                  <a:pt x="932" y="220"/>
                </a:cubicBezTo>
                <a:cubicBezTo>
                  <a:pt x="933" y="220"/>
                  <a:pt x="933" y="220"/>
                  <a:pt x="933" y="220"/>
                </a:cubicBezTo>
                <a:cubicBezTo>
                  <a:pt x="933" y="220"/>
                  <a:pt x="934" y="220"/>
                  <a:pt x="934" y="219"/>
                </a:cubicBezTo>
                <a:cubicBezTo>
                  <a:pt x="935" y="219"/>
                  <a:pt x="935" y="219"/>
                  <a:pt x="935" y="219"/>
                </a:cubicBezTo>
                <a:cubicBezTo>
                  <a:pt x="935" y="219"/>
                  <a:pt x="935" y="219"/>
                  <a:pt x="936" y="218"/>
                </a:cubicBezTo>
                <a:cubicBezTo>
                  <a:pt x="936" y="218"/>
                  <a:pt x="936" y="218"/>
                  <a:pt x="936" y="218"/>
                </a:cubicBezTo>
                <a:cubicBezTo>
                  <a:pt x="936" y="218"/>
                  <a:pt x="937" y="218"/>
                  <a:pt x="937" y="218"/>
                </a:cubicBezTo>
                <a:cubicBezTo>
                  <a:pt x="937" y="217"/>
                  <a:pt x="937" y="217"/>
                  <a:pt x="937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40" y="217"/>
                  <a:pt x="940" y="217"/>
                  <a:pt x="941" y="217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3" y="215"/>
                  <a:pt x="943" y="215"/>
                  <a:pt x="943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4"/>
                  <a:pt x="944" y="214"/>
                  <a:pt x="945" y="214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6" y="219"/>
                  <a:pt x="946" y="219"/>
                  <a:pt x="946" y="219"/>
                </a:cubicBezTo>
                <a:cubicBezTo>
                  <a:pt x="946" y="220"/>
                  <a:pt x="947" y="221"/>
                  <a:pt x="948" y="221"/>
                </a:cubicBezTo>
                <a:cubicBezTo>
                  <a:pt x="947" y="222"/>
                  <a:pt x="947" y="222"/>
                  <a:pt x="947" y="222"/>
                </a:cubicBezTo>
                <a:cubicBezTo>
                  <a:pt x="946" y="223"/>
                  <a:pt x="947" y="223"/>
                  <a:pt x="946" y="224"/>
                </a:cubicBezTo>
                <a:cubicBezTo>
                  <a:pt x="947" y="225"/>
                  <a:pt x="947" y="224"/>
                  <a:pt x="947" y="226"/>
                </a:cubicBezTo>
                <a:cubicBezTo>
                  <a:pt x="949" y="226"/>
                  <a:pt x="949" y="226"/>
                  <a:pt x="949" y="226"/>
                </a:cubicBezTo>
                <a:cubicBezTo>
                  <a:pt x="949" y="229"/>
                  <a:pt x="951" y="229"/>
                  <a:pt x="952" y="232"/>
                </a:cubicBezTo>
                <a:cubicBezTo>
                  <a:pt x="952" y="232"/>
                  <a:pt x="953" y="232"/>
                  <a:pt x="953" y="232"/>
                </a:cubicBezTo>
                <a:cubicBezTo>
                  <a:pt x="953" y="233"/>
                  <a:pt x="953" y="232"/>
                  <a:pt x="953" y="233"/>
                </a:cubicBezTo>
                <a:cubicBezTo>
                  <a:pt x="953" y="233"/>
                  <a:pt x="953" y="233"/>
                  <a:pt x="953" y="233"/>
                </a:cubicBezTo>
                <a:cubicBezTo>
                  <a:pt x="952" y="233"/>
                  <a:pt x="952" y="233"/>
                  <a:pt x="952" y="233"/>
                </a:cubicBezTo>
                <a:cubicBezTo>
                  <a:pt x="952" y="234"/>
                  <a:pt x="952" y="234"/>
                  <a:pt x="952" y="234"/>
                </a:cubicBezTo>
                <a:cubicBezTo>
                  <a:pt x="952" y="235"/>
                  <a:pt x="952" y="235"/>
                  <a:pt x="952" y="235"/>
                </a:cubicBezTo>
                <a:cubicBezTo>
                  <a:pt x="952" y="235"/>
                  <a:pt x="952" y="235"/>
                  <a:pt x="951" y="235"/>
                </a:cubicBezTo>
                <a:cubicBezTo>
                  <a:pt x="951" y="238"/>
                  <a:pt x="951" y="238"/>
                  <a:pt x="951" y="238"/>
                </a:cubicBezTo>
                <a:cubicBezTo>
                  <a:pt x="951" y="238"/>
                  <a:pt x="952" y="238"/>
                  <a:pt x="952" y="238"/>
                </a:cubicBezTo>
                <a:cubicBezTo>
                  <a:pt x="952" y="239"/>
                  <a:pt x="952" y="240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5" y="241"/>
                  <a:pt x="957" y="241"/>
                  <a:pt x="958" y="240"/>
                </a:cubicBezTo>
                <a:cubicBezTo>
                  <a:pt x="960" y="239"/>
                  <a:pt x="958" y="239"/>
                  <a:pt x="958" y="237"/>
                </a:cubicBezTo>
                <a:cubicBezTo>
                  <a:pt x="959" y="237"/>
                  <a:pt x="959" y="237"/>
                  <a:pt x="959" y="237"/>
                </a:cubicBezTo>
                <a:cubicBezTo>
                  <a:pt x="959" y="237"/>
                  <a:pt x="959" y="236"/>
                  <a:pt x="959" y="236"/>
                </a:cubicBezTo>
                <a:cubicBezTo>
                  <a:pt x="961" y="236"/>
                  <a:pt x="961" y="236"/>
                  <a:pt x="961" y="236"/>
                </a:cubicBezTo>
                <a:cubicBezTo>
                  <a:pt x="961" y="235"/>
                  <a:pt x="961" y="235"/>
                  <a:pt x="961" y="235"/>
                </a:cubicBezTo>
                <a:cubicBezTo>
                  <a:pt x="961" y="235"/>
                  <a:pt x="962" y="234"/>
                  <a:pt x="963" y="234"/>
                </a:cubicBezTo>
                <a:cubicBezTo>
                  <a:pt x="963" y="235"/>
                  <a:pt x="963" y="235"/>
                  <a:pt x="963" y="235"/>
                </a:cubicBezTo>
                <a:cubicBezTo>
                  <a:pt x="965" y="235"/>
                  <a:pt x="966" y="235"/>
                  <a:pt x="968" y="234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4"/>
                  <a:pt x="968" y="234"/>
                  <a:pt x="968" y="234"/>
                </a:cubicBezTo>
                <a:cubicBezTo>
                  <a:pt x="969" y="234"/>
                  <a:pt x="969" y="234"/>
                  <a:pt x="969" y="234"/>
                </a:cubicBezTo>
                <a:cubicBezTo>
                  <a:pt x="970" y="233"/>
                  <a:pt x="970" y="232"/>
                  <a:pt x="971" y="231"/>
                </a:cubicBezTo>
                <a:cubicBezTo>
                  <a:pt x="971" y="230"/>
                  <a:pt x="971" y="230"/>
                  <a:pt x="971" y="230"/>
                </a:cubicBezTo>
                <a:cubicBezTo>
                  <a:pt x="970" y="231"/>
                  <a:pt x="970" y="231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1"/>
                  <a:pt x="969" y="231"/>
                  <a:pt x="969" y="230"/>
                </a:cubicBezTo>
                <a:cubicBezTo>
                  <a:pt x="969" y="230"/>
                  <a:pt x="969" y="230"/>
                  <a:pt x="969" y="230"/>
                </a:cubicBezTo>
                <a:cubicBezTo>
                  <a:pt x="969" y="227"/>
                  <a:pt x="969" y="227"/>
                  <a:pt x="969" y="227"/>
                </a:cubicBezTo>
                <a:cubicBezTo>
                  <a:pt x="970" y="227"/>
                  <a:pt x="970" y="227"/>
                  <a:pt x="970" y="227"/>
                </a:cubicBezTo>
                <a:cubicBezTo>
                  <a:pt x="970" y="227"/>
                  <a:pt x="970" y="226"/>
                  <a:pt x="970" y="226"/>
                </a:cubicBezTo>
                <a:cubicBezTo>
                  <a:pt x="971" y="226"/>
                  <a:pt x="971" y="226"/>
                  <a:pt x="971" y="226"/>
                </a:cubicBezTo>
                <a:cubicBezTo>
                  <a:pt x="970" y="225"/>
                  <a:pt x="970" y="225"/>
                  <a:pt x="970" y="224"/>
                </a:cubicBezTo>
                <a:cubicBezTo>
                  <a:pt x="970" y="224"/>
                  <a:pt x="971" y="224"/>
                  <a:pt x="971" y="224"/>
                </a:cubicBezTo>
                <a:cubicBezTo>
                  <a:pt x="971" y="222"/>
                  <a:pt x="971" y="222"/>
                  <a:pt x="971" y="222"/>
                </a:cubicBezTo>
                <a:cubicBezTo>
                  <a:pt x="971" y="220"/>
                  <a:pt x="971" y="220"/>
                  <a:pt x="971" y="218"/>
                </a:cubicBezTo>
                <a:cubicBezTo>
                  <a:pt x="971" y="218"/>
                  <a:pt x="971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1" y="217"/>
                  <a:pt x="971" y="218"/>
                  <a:pt x="970" y="217"/>
                </a:cubicBezTo>
                <a:cubicBezTo>
                  <a:pt x="970" y="217"/>
                  <a:pt x="970" y="217"/>
                  <a:pt x="970" y="217"/>
                </a:cubicBezTo>
                <a:cubicBezTo>
                  <a:pt x="969" y="217"/>
                  <a:pt x="969" y="217"/>
                  <a:pt x="969" y="217"/>
                </a:cubicBezTo>
                <a:cubicBezTo>
                  <a:pt x="969" y="216"/>
                  <a:pt x="969" y="216"/>
                  <a:pt x="969" y="216"/>
                </a:cubicBezTo>
                <a:cubicBezTo>
                  <a:pt x="970" y="216"/>
                  <a:pt x="972" y="217"/>
                  <a:pt x="973" y="216"/>
                </a:cubicBezTo>
                <a:cubicBezTo>
                  <a:pt x="973" y="216"/>
                  <a:pt x="973" y="216"/>
                  <a:pt x="973" y="216"/>
                </a:cubicBezTo>
                <a:cubicBezTo>
                  <a:pt x="975" y="216"/>
                  <a:pt x="975" y="216"/>
                  <a:pt x="975" y="216"/>
                </a:cubicBezTo>
                <a:cubicBezTo>
                  <a:pt x="975" y="215"/>
                  <a:pt x="975" y="215"/>
                  <a:pt x="975" y="215"/>
                </a:cubicBezTo>
                <a:cubicBezTo>
                  <a:pt x="976" y="215"/>
                  <a:pt x="976" y="215"/>
                  <a:pt x="976" y="215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7" y="216"/>
                  <a:pt x="977" y="216"/>
                  <a:pt x="977" y="215"/>
                </a:cubicBezTo>
                <a:cubicBezTo>
                  <a:pt x="978" y="215"/>
                  <a:pt x="979" y="215"/>
                  <a:pt x="979" y="215"/>
                </a:cubicBezTo>
                <a:cubicBezTo>
                  <a:pt x="979" y="214"/>
                  <a:pt x="979" y="214"/>
                  <a:pt x="979" y="214"/>
                </a:cubicBezTo>
                <a:cubicBezTo>
                  <a:pt x="980" y="214"/>
                  <a:pt x="980" y="214"/>
                  <a:pt x="980" y="214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1" y="213"/>
                  <a:pt x="981" y="213"/>
                  <a:pt x="981" y="213"/>
                </a:cubicBezTo>
                <a:cubicBezTo>
                  <a:pt x="981" y="212"/>
                  <a:pt x="981" y="213"/>
                  <a:pt x="981" y="212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80" y="211"/>
                  <a:pt x="981" y="211"/>
                  <a:pt x="982" y="210"/>
                </a:cubicBezTo>
                <a:cubicBezTo>
                  <a:pt x="982" y="210"/>
                  <a:pt x="982" y="209"/>
                  <a:pt x="982" y="208"/>
                </a:cubicBezTo>
                <a:cubicBezTo>
                  <a:pt x="982" y="208"/>
                  <a:pt x="982" y="208"/>
                  <a:pt x="981" y="208"/>
                </a:cubicBezTo>
                <a:cubicBezTo>
                  <a:pt x="981" y="206"/>
                  <a:pt x="981" y="206"/>
                  <a:pt x="981" y="206"/>
                </a:cubicBezTo>
                <a:cubicBezTo>
                  <a:pt x="981" y="206"/>
                  <a:pt x="980" y="206"/>
                  <a:pt x="980" y="206"/>
                </a:cubicBezTo>
                <a:cubicBezTo>
                  <a:pt x="979" y="205"/>
                  <a:pt x="979" y="205"/>
                  <a:pt x="979" y="205"/>
                </a:cubicBezTo>
                <a:cubicBezTo>
                  <a:pt x="980" y="204"/>
                  <a:pt x="980" y="204"/>
                  <a:pt x="980" y="204"/>
                </a:cubicBezTo>
                <a:cubicBezTo>
                  <a:pt x="979" y="204"/>
                  <a:pt x="979" y="204"/>
                  <a:pt x="979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7" y="203"/>
                  <a:pt x="978" y="203"/>
                  <a:pt x="976" y="202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5" y="203"/>
                  <a:pt x="975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2"/>
                  <a:pt x="974" y="201"/>
                  <a:pt x="973" y="201"/>
                </a:cubicBezTo>
                <a:cubicBezTo>
                  <a:pt x="974" y="201"/>
                  <a:pt x="974" y="201"/>
                  <a:pt x="974" y="201"/>
                </a:cubicBezTo>
                <a:cubicBezTo>
                  <a:pt x="974" y="201"/>
                  <a:pt x="974" y="200"/>
                  <a:pt x="974" y="200"/>
                </a:cubicBezTo>
                <a:cubicBezTo>
                  <a:pt x="974" y="200"/>
                  <a:pt x="974" y="200"/>
                  <a:pt x="973" y="200"/>
                </a:cubicBezTo>
                <a:cubicBezTo>
                  <a:pt x="974" y="199"/>
                  <a:pt x="974" y="198"/>
                  <a:pt x="974" y="197"/>
                </a:cubicBezTo>
                <a:cubicBezTo>
                  <a:pt x="974" y="197"/>
                  <a:pt x="973" y="197"/>
                  <a:pt x="973" y="197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4"/>
                  <a:pt x="973" y="194"/>
                  <a:pt x="973" y="194"/>
                </a:cubicBezTo>
                <a:cubicBezTo>
                  <a:pt x="974" y="194"/>
                  <a:pt x="973" y="194"/>
                  <a:pt x="974" y="194"/>
                </a:cubicBezTo>
                <a:cubicBezTo>
                  <a:pt x="974" y="194"/>
                  <a:pt x="974" y="194"/>
                  <a:pt x="974" y="194"/>
                </a:cubicBezTo>
                <a:cubicBezTo>
                  <a:pt x="974" y="194"/>
                  <a:pt x="973" y="193"/>
                  <a:pt x="974" y="192"/>
                </a:cubicBezTo>
                <a:cubicBezTo>
                  <a:pt x="974" y="192"/>
                  <a:pt x="974" y="192"/>
                  <a:pt x="974" y="192"/>
                </a:cubicBezTo>
                <a:cubicBezTo>
                  <a:pt x="974" y="191"/>
                  <a:pt x="974" y="191"/>
                  <a:pt x="974" y="191"/>
                </a:cubicBezTo>
                <a:cubicBezTo>
                  <a:pt x="975" y="191"/>
                  <a:pt x="975" y="191"/>
                  <a:pt x="975" y="191"/>
                </a:cubicBezTo>
                <a:cubicBezTo>
                  <a:pt x="975" y="190"/>
                  <a:pt x="974" y="188"/>
                  <a:pt x="974" y="188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5" y="187"/>
                  <a:pt x="975" y="187"/>
                </a:cubicBezTo>
                <a:cubicBezTo>
                  <a:pt x="975" y="187"/>
                  <a:pt x="975" y="187"/>
                  <a:pt x="975" y="187"/>
                </a:cubicBezTo>
                <a:cubicBezTo>
                  <a:pt x="976" y="186"/>
                  <a:pt x="976" y="186"/>
                  <a:pt x="977" y="186"/>
                </a:cubicBezTo>
                <a:cubicBezTo>
                  <a:pt x="977" y="185"/>
                  <a:pt x="978" y="185"/>
                  <a:pt x="978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9" y="184"/>
                  <a:pt x="979" y="183"/>
                  <a:pt x="980" y="183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1"/>
                </a:cubicBezTo>
                <a:cubicBezTo>
                  <a:pt x="980" y="181"/>
                  <a:pt x="980" y="181"/>
                  <a:pt x="980" y="181"/>
                </a:cubicBezTo>
                <a:cubicBezTo>
                  <a:pt x="980" y="181"/>
                  <a:pt x="981" y="181"/>
                  <a:pt x="981" y="180"/>
                </a:cubicBezTo>
                <a:cubicBezTo>
                  <a:pt x="982" y="180"/>
                  <a:pt x="982" y="180"/>
                  <a:pt x="983" y="180"/>
                </a:cubicBezTo>
                <a:cubicBezTo>
                  <a:pt x="983" y="180"/>
                  <a:pt x="983" y="180"/>
                  <a:pt x="983" y="180"/>
                </a:cubicBezTo>
                <a:cubicBezTo>
                  <a:pt x="983" y="179"/>
                  <a:pt x="983" y="179"/>
                  <a:pt x="984" y="179"/>
                </a:cubicBezTo>
                <a:cubicBezTo>
                  <a:pt x="984" y="179"/>
                  <a:pt x="984" y="179"/>
                  <a:pt x="984" y="179"/>
                </a:cubicBezTo>
                <a:cubicBezTo>
                  <a:pt x="984" y="179"/>
                  <a:pt x="984" y="179"/>
                  <a:pt x="985" y="179"/>
                </a:cubicBezTo>
                <a:cubicBezTo>
                  <a:pt x="985" y="179"/>
                  <a:pt x="985" y="178"/>
                  <a:pt x="986" y="178"/>
                </a:cubicBezTo>
                <a:cubicBezTo>
                  <a:pt x="986" y="178"/>
                  <a:pt x="987" y="178"/>
                  <a:pt x="988" y="177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7"/>
                  <a:pt x="988" y="177"/>
                </a:cubicBezTo>
                <a:cubicBezTo>
                  <a:pt x="989" y="177"/>
                  <a:pt x="989" y="177"/>
                  <a:pt x="989" y="177"/>
                </a:cubicBezTo>
                <a:cubicBezTo>
                  <a:pt x="991" y="176"/>
                  <a:pt x="990" y="174"/>
                  <a:pt x="992" y="174"/>
                </a:cubicBezTo>
                <a:cubicBezTo>
                  <a:pt x="992" y="173"/>
                  <a:pt x="993" y="173"/>
                  <a:pt x="993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1"/>
                  <a:pt x="992" y="171"/>
                </a:cubicBezTo>
                <a:cubicBezTo>
                  <a:pt x="992" y="170"/>
                  <a:pt x="991" y="170"/>
                  <a:pt x="991" y="170"/>
                </a:cubicBezTo>
                <a:cubicBezTo>
                  <a:pt x="992" y="170"/>
                  <a:pt x="992" y="170"/>
                  <a:pt x="992" y="170"/>
                </a:cubicBezTo>
                <a:cubicBezTo>
                  <a:pt x="991" y="169"/>
                  <a:pt x="991" y="169"/>
                  <a:pt x="991" y="168"/>
                </a:cubicBezTo>
                <a:cubicBezTo>
                  <a:pt x="992" y="168"/>
                  <a:pt x="992" y="167"/>
                  <a:pt x="993" y="166"/>
                </a:cubicBezTo>
                <a:cubicBezTo>
                  <a:pt x="993" y="166"/>
                  <a:pt x="993" y="166"/>
                  <a:pt x="993" y="166"/>
                </a:cubicBezTo>
                <a:cubicBezTo>
                  <a:pt x="993" y="166"/>
                  <a:pt x="993" y="166"/>
                  <a:pt x="993" y="165"/>
                </a:cubicBezTo>
                <a:cubicBezTo>
                  <a:pt x="993" y="165"/>
                  <a:pt x="993" y="165"/>
                  <a:pt x="993" y="165"/>
                </a:cubicBezTo>
                <a:cubicBezTo>
                  <a:pt x="994" y="165"/>
                  <a:pt x="994" y="165"/>
                  <a:pt x="994" y="165"/>
                </a:cubicBezTo>
                <a:cubicBezTo>
                  <a:pt x="994" y="164"/>
                  <a:pt x="994" y="164"/>
                  <a:pt x="993" y="164"/>
                </a:cubicBezTo>
                <a:cubicBezTo>
                  <a:pt x="994" y="164"/>
                  <a:pt x="994" y="163"/>
                  <a:pt x="995" y="163"/>
                </a:cubicBezTo>
                <a:cubicBezTo>
                  <a:pt x="995" y="163"/>
                  <a:pt x="995" y="164"/>
                  <a:pt x="995" y="164"/>
                </a:cubicBezTo>
                <a:cubicBezTo>
                  <a:pt x="995" y="163"/>
                  <a:pt x="995" y="163"/>
                  <a:pt x="995" y="163"/>
                </a:cubicBezTo>
                <a:cubicBezTo>
                  <a:pt x="996" y="163"/>
                  <a:pt x="996" y="163"/>
                  <a:pt x="997" y="162"/>
                </a:cubicBezTo>
                <a:cubicBezTo>
                  <a:pt x="997" y="162"/>
                  <a:pt x="997" y="162"/>
                  <a:pt x="997" y="162"/>
                </a:cubicBezTo>
                <a:cubicBezTo>
                  <a:pt x="997" y="162"/>
                  <a:pt x="997" y="161"/>
                  <a:pt x="997" y="161"/>
                </a:cubicBezTo>
                <a:cubicBezTo>
                  <a:pt x="997" y="161"/>
                  <a:pt x="997" y="161"/>
                  <a:pt x="997" y="161"/>
                </a:cubicBezTo>
                <a:cubicBezTo>
                  <a:pt x="997" y="160"/>
                  <a:pt x="997" y="160"/>
                  <a:pt x="997" y="160"/>
                </a:cubicBezTo>
                <a:cubicBezTo>
                  <a:pt x="998" y="160"/>
                  <a:pt x="998" y="161"/>
                  <a:pt x="999" y="161"/>
                </a:cubicBezTo>
                <a:cubicBezTo>
                  <a:pt x="999" y="161"/>
                  <a:pt x="999" y="160"/>
                  <a:pt x="1000" y="160"/>
                </a:cubicBezTo>
                <a:cubicBezTo>
                  <a:pt x="1000" y="160"/>
                  <a:pt x="1000" y="160"/>
                  <a:pt x="1000" y="160"/>
                </a:cubicBezTo>
                <a:cubicBezTo>
                  <a:pt x="1000" y="160"/>
                  <a:pt x="1000" y="161"/>
                  <a:pt x="1000" y="161"/>
                </a:cubicBezTo>
                <a:cubicBezTo>
                  <a:pt x="1000" y="161"/>
                  <a:pt x="1000" y="161"/>
                  <a:pt x="1000" y="161"/>
                </a:cubicBezTo>
                <a:cubicBezTo>
                  <a:pt x="1001" y="161"/>
                  <a:pt x="1001" y="161"/>
                  <a:pt x="1001" y="161"/>
                </a:cubicBezTo>
                <a:cubicBezTo>
                  <a:pt x="1001" y="161"/>
                  <a:pt x="1001" y="161"/>
                  <a:pt x="1001" y="160"/>
                </a:cubicBezTo>
                <a:cubicBezTo>
                  <a:pt x="1003" y="161"/>
                  <a:pt x="1005" y="161"/>
                  <a:pt x="1007" y="161"/>
                </a:cubicBezTo>
                <a:cubicBezTo>
                  <a:pt x="1008" y="161"/>
                  <a:pt x="1008" y="161"/>
                  <a:pt x="1008" y="161"/>
                </a:cubicBezTo>
                <a:cubicBezTo>
                  <a:pt x="1008" y="162"/>
                  <a:pt x="1008" y="162"/>
                  <a:pt x="1008" y="162"/>
                </a:cubicBezTo>
                <a:cubicBezTo>
                  <a:pt x="1008" y="162"/>
                  <a:pt x="1009" y="162"/>
                  <a:pt x="1009" y="162"/>
                </a:cubicBezTo>
                <a:cubicBezTo>
                  <a:pt x="1010" y="162"/>
                  <a:pt x="1010" y="162"/>
                  <a:pt x="1010" y="163"/>
                </a:cubicBezTo>
                <a:cubicBezTo>
                  <a:pt x="1010" y="163"/>
                  <a:pt x="1010" y="163"/>
                  <a:pt x="1010" y="163"/>
                </a:cubicBezTo>
                <a:cubicBezTo>
                  <a:pt x="1010" y="163"/>
                  <a:pt x="1010" y="164"/>
                  <a:pt x="1009" y="164"/>
                </a:cubicBezTo>
                <a:cubicBezTo>
                  <a:pt x="1010" y="164"/>
                  <a:pt x="1010" y="164"/>
                  <a:pt x="1010" y="164"/>
                </a:cubicBezTo>
                <a:cubicBezTo>
                  <a:pt x="1010" y="165"/>
                  <a:pt x="1009" y="165"/>
                  <a:pt x="1009" y="165"/>
                </a:cubicBezTo>
                <a:cubicBezTo>
                  <a:pt x="1010" y="166"/>
                  <a:pt x="1010" y="166"/>
                  <a:pt x="1011" y="166"/>
                </a:cubicBezTo>
                <a:cubicBezTo>
                  <a:pt x="1011" y="166"/>
                  <a:pt x="1011" y="166"/>
                  <a:pt x="1011" y="166"/>
                </a:cubicBezTo>
                <a:cubicBezTo>
                  <a:pt x="1010" y="167"/>
                  <a:pt x="1010" y="167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9"/>
                  <a:pt x="1010" y="169"/>
                  <a:pt x="1010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8" y="169"/>
                  <a:pt x="1008" y="169"/>
                  <a:pt x="1007" y="169"/>
                </a:cubicBezTo>
                <a:cubicBezTo>
                  <a:pt x="1006" y="173"/>
                  <a:pt x="1006" y="173"/>
                  <a:pt x="1006" y="173"/>
                </a:cubicBezTo>
                <a:cubicBezTo>
                  <a:pt x="1004" y="174"/>
                  <a:pt x="1005" y="173"/>
                  <a:pt x="1005" y="174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6"/>
                  <a:pt x="1004" y="176"/>
                  <a:pt x="1004" y="176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2" y="177"/>
                  <a:pt x="1002" y="177"/>
                  <a:pt x="1002" y="177"/>
                </a:cubicBezTo>
                <a:cubicBezTo>
                  <a:pt x="1002" y="177"/>
                  <a:pt x="1002" y="178"/>
                  <a:pt x="1002" y="178"/>
                </a:cubicBezTo>
                <a:cubicBezTo>
                  <a:pt x="1001" y="178"/>
                  <a:pt x="1001" y="178"/>
                  <a:pt x="1001" y="178"/>
                </a:cubicBezTo>
                <a:cubicBezTo>
                  <a:pt x="1000" y="179"/>
                  <a:pt x="1000" y="179"/>
                  <a:pt x="999" y="180"/>
                </a:cubicBezTo>
                <a:cubicBezTo>
                  <a:pt x="998" y="180"/>
                  <a:pt x="998" y="180"/>
                  <a:pt x="998" y="180"/>
                </a:cubicBezTo>
                <a:cubicBezTo>
                  <a:pt x="998" y="181"/>
                  <a:pt x="998" y="181"/>
                  <a:pt x="998" y="181"/>
                </a:cubicBezTo>
                <a:cubicBezTo>
                  <a:pt x="997" y="181"/>
                  <a:pt x="996" y="181"/>
                  <a:pt x="996" y="182"/>
                </a:cubicBezTo>
                <a:cubicBezTo>
                  <a:pt x="996" y="183"/>
                  <a:pt x="996" y="183"/>
                  <a:pt x="996" y="183"/>
                </a:cubicBezTo>
                <a:cubicBezTo>
                  <a:pt x="996" y="183"/>
                  <a:pt x="994" y="185"/>
                  <a:pt x="993" y="185"/>
                </a:cubicBezTo>
                <a:cubicBezTo>
                  <a:pt x="993" y="186"/>
                  <a:pt x="993" y="186"/>
                  <a:pt x="994" y="187"/>
                </a:cubicBezTo>
                <a:cubicBezTo>
                  <a:pt x="994" y="187"/>
                  <a:pt x="995" y="187"/>
                  <a:pt x="995" y="187"/>
                </a:cubicBezTo>
                <a:cubicBezTo>
                  <a:pt x="995" y="188"/>
                  <a:pt x="995" y="188"/>
                  <a:pt x="995" y="189"/>
                </a:cubicBezTo>
                <a:cubicBezTo>
                  <a:pt x="995" y="189"/>
                  <a:pt x="995" y="189"/>
                  <a:pt x="995" y="189"/>
                </a:cubicBezTo>
                <a:cubicBezTo>
                  <a:pt x="995" y="190"/>
                  <a:pt x="995" y="191"/>
                  <a:pt x="996" y="191"/>
                </a:cubicBezTo>
                <a:cubicBezTo>
                  <a:pt x="996" y="191"/>
                  <a:pt x="996" y="191"/>
                  <a:pt x="996" y="191"/>
                </a:cubicBezTo>
                <a:cubicBezTo>
                  <a:pt x="996" y="192"/>
                  <a:pt x="996" y="193"/>
                  <a:pt x="995" y="193"/>
                </a:cubicBezTo>
                <a:cubicBezTo>
                  <a:pt x="995" y="193"/>
                  <a:pt x="995" y="193"/>
                  <a:pt x="995" y="193"/>
                </a:cubicBezTo>
                <a:cubicBezTo>
                  <a:pt x="995" y="194"/>
                  <a:pt x="995" y="194"/>
                  <a:pt x="995" y="195"/>
                </a:cubicBezTo>
                <a:cubicBezTo>
                  <a:pt x="995" y="195"/>
                  <a:pt x="995" y="195"/>
                  <a:pt x="995" y="195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8"/>
                  <a:pt x="995" y="198"/>
                  <a:pt x="995" y="198"/>
                </a:cubicBezTo>
                <a:cubicBezTo>
                  <a:pt x="996" y="198"/>
                  <a:pt x="996" y="198"/>
                  <a:pt x="997" y="198"/>
                </a:cubicBezTo>
                <a:cubicBezTo>
                  <a:pt x="997" y="199"/>
                  <a:pt x="997" y="200"/>
                  <a:pt x="997" y="201"/>
                </a:cubicBezTo>
                <a:cubicBezTo>
                  <a:pt x="998" y="201"/>
                  <a:pt x="998" y="201"/>
                  <a:pt x="998" y="201"/>
                </a:cubicBezTo>
                <a:cubicBezTo>
                  <a:pt x="998" y="200"/>
                  <a:pt x="998" y="201"/>
                  <a:pt x="997" y="200"/>
                </a:cubicBezTo>
                <a:cubicBezTo>
                  <a:pt x="997" y="199"/>
                  <a:pt x="997" y="199"/>
                  <a:pt x="997" y="199"/>
                </a:cubicBezTo>
                <a:cubicBezTo>
                  <a:pt x="999" y="200"/>
                  <a:pt x="1000" y="200"/>
                  <a:pt x="1001" y="201"/>
                </a:cubicBezTo>
                <a:cubicBezTo>
                  <a:pt x="1001" y="202"/>
                  <a:pt x="1001" y="202"/>
                  <a:pt x="1001" y="202"/>
                </a:cubicBezTo>
                <a:cubicBezTo>
                  <a:pt x="1001" y="202"/>
                  <a:pt x="1002" y="202"/>
                  <a:pt x="1003" y="202"/>
                </a:cubicBezTo>
                <a:cubicBezTo>
                  <a:pt x="1003" y="203"/>
                  <a:pt x="1003" y="203"/>
                  <a:pt x="1003" y="203"/>
                </a:cubicBezTo>
                <a:cubicBezTo>
                  <a:pt x="1001" y="203"/>
                  <a:pt x="1000" y="203"/>
                  <a:pt x="999" y="203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5"/>
                </a:cubicBezTo>
                <a:cubicBezTo>
                  <a:pt x="999" y="205"/>
                  <a:pt x="999" y="205"/>
                  <a:pt x="999" y="205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1000" y="206"/>
                  <a:pt x="1000" y="206"/>
                  <a:pt x="1001" y="206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4"/>
                  <a:pt x="1001" y="204"/>
                  <a:pt x="1001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3" y="204"/>
                  <a:pt x="1003" y="205"/>
                  <a:pt x="1003" y="205"/>
                </a:cubicBezTo>
                <a:cubicBezTo>
                  <a:pt x="1003" y="205"/>
                  <a:pt x="1003" y="206"/>
                  <a:pt x="1003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7"/>
                  <a:pt x="1004" y="207"/>
                  <a:pt x="1004" y="207"/>
                </a:cubicBezTo>
                <a:cubicBezTo>
                  <a:pt x="1005" y="207"/>
                  <a:pt x="1005" y="207"/>
                  <a:pt x="1006" y="207"/>
                </a:cubicBezTo>
                <a:cubicBezTo>
                  <a:pt x="1006" y="206"/>
                  <a:pt x="1006" y="206"/>
                  <a:pt x="1006" y="206"/>
                </a:cubicBezTo>
                <a:cubicBezTo>
                  <a:pt x="1008" y="206"/>
                  <a:pt x="1008" y="206"/>
                  <a:pt x="1008" y="206"/>
                </a:cubicBezTo>
                <a:cubicBezTo>
                  <a:pt x="1008" y="206"/>
                  <a:pt x="1008" y="206"/>
                  <a:pt x="1008" y="205"/>
                </a:cubicBezTo>
                <a:cubicBezTo>
                  <a:pt x="1009" y="205"/>
                  <a:pt x="1009" y="205"/>
                  <a:pt x="1009" y="205"/>
                </a:cubicBezTo>
                <a:cubicBezTo>
                  <a:pt x="1010" y="204"/>
                  <a:pt x="1010" y="204"/>
                  <a:pt x="1011" y="203"/>
                </a:cubicBezTo>
                <a:cubicBezTo>
                  <a:pt x="1012" y="203"/>
                  <a:pt x="1013" y="203"/>
                  <a:pt x="1014" y="203"/>
                </a:cubicBezTo>
                <a:cubicBezTo>
                  <a:pt x="1014" y="202"/>
                  <a:pt x="1014" y="202"/>
                  <a:pt x="1014" y="202"/>
                </a:cubicBezTo>
                <a:cubicBezTo>
                  <a:pt x="1016" y="202"/>
                  <a:pt x="1015" y="201"/>
                  <a:pt x="1017" y="201"/>
                </a:cubicBezTo>
                <a:cubicBezTo>
                  <a:pt x="1017" y="202"/>
                  <a:pt x="1017" y="202"/>
                  <a:pt x="1017" y="202"/>
                </a:cubicBezTo>
                <a:cubicBezTo>
                  <a:pt x="1017" y="202"/>
                  <a:pt x="1018" y="202"/>
                  <a:pt x="1019" y="202"/>
                </a:cubicBezTo>
                <a:cubicBezTo>
                  <a:pt x="1019" y="201"/>
                  <a:pt x="1019" y="201"/>
                  <a:pt x="1019" y="201"/>
                </a:cubicBezTo>
                <a:cubicBezTo>
                  <a:pt x="1019" y="201"/>
                  <a:pt x="1020" y="200"/>
                  <a:pt x="1020" y="200"/>
                </a:cubicBezTo>
                <a:cubicBezTo>
                  <a:pt x="1020" y="201"/>
                  <a:pt x="1020" y="201"/>
                  <a:pt x="1020" y="201"/>
                </a:cubicBezTo>
                <a:cubicBezTo>
                  <a:pt x="1023" y="201"/>
                  <a:pt x="1023" y="200"/>
                  <a:pt x="1025" y="199"/>
                </a:cubicBezTo>
                <a:cubicBezTo>
                  <a:pt x="1025" y="201"/>
                  <a:pt x="1025" y="201"/>
                  <a:pt x="1025" y="201"/>
                </a:cubicBezTo>
                <a:cubicBezTo>
                  <a:pt x="1024" y="201"/>
                  <a:pt x="1024" y="201"/>
                  <a:pt x="1024" y="201"/>
                </a:cubicBezTo>
                <a:cubicBezTo>
                  <a:pt x="1025" y="202"/>
                  <a:pt x="1028" y="203"/>
                  <a:pt x="1029" y="204"/>
                </a:cubicBezTo>
                <a:cubicBezTo>
                  <a:pt x="1031" y="204"/>
                  <a:pt x="1030" y="204"/>
                  <a:pt x="1032" y="204"/>
                </a:cubicBezTo>
                <a:cubicBezTo>
                  <a:pt x="1032" y="204"/>
                  <a:pt x="1032" y="204"/>
                  <a:pt x="1032" y="204"/>
                </a:cubicBezTo>
                <a:cubicBezTo>
                  <a:pt x="1033" y="204"/>
                  <a:pt x="1033" y="204"/>
                  <a:pt x="1033" y="204"/>
                </a:cubicBezTo>
                <a:cubicBezTo>
                  <a:pt x="1033" y="205"/>
                  <a:pt x="1034" y="205"/>
                  <a:pt x="1035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7"/>
                  <a:pt x="1036" y="207"/>
                  <a:pt x="1036" y="207"/>
                </a:cubicBezTo>
                <a:cubicBezTo>
                  <a:pt x="1034" y="207"/>
                  <a:pt x="1033" y="207"/>
                  <a:pt x="1031" y="206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0" y="207"/>
                  <a:pt x="1030" y="207"/>
                  <a:pt x="1030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8" y="208"/>
                  <a:pt x="1027" y="208"/>
                  <a:pt x="1027" y="208"/>
                </a:cubicBezTo>
                <a:cubicBezTo>
                  <a:pt x="1027" y="208"/>
                  <a:pt x="1026" y="208"/>
                  <a:pt x="1026" y="208"/>
                </a:cubicBezTo>
                <a:cubicBezTo>
                  <a:pt x="1026" y="208"/>
                  <a:pt x="1025" y="208"/>
                  <a:pt x="1025" y="207"/>
                </a:cubicBezTo>
                <a:cubicBezTo>
                  <a:pt x="1025" y="208"/>
                  <a:pt x="1024" y="210"/>
                  <a:pt x="1024" y="211"/>
                </a:cubicBezTo>
                <a:cubicBezTo>
                  <a:pt x="1023" y="211"/>
                  <a:pt x="1022" y="210"/>
                  <a:pt x="1021" y="210"/>
                </a:cubicBezTo>
                <a:cubicBezTo>
                  <a:pt x="1021" y="210"/>
                  <a:pt x="1021" y="210"/>
                  <a:pt x="1021" y="210"/>
                </a:cubicBezTo>
                <a:cubicBezTo>
                  <a:pt x="1020" y="209"/>
                  <a:pt x="1020" y="210"/>
                  <a:pt x="1020" y="209"/>
                </a:cubicBezTo>
                <a:cubicBezTo>
                  <a:pt x="1019" y="209"/>
                  <a:pt x="1019" y="209"/>
                  <a:pt x="1019" y="209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1"/>
                  <a:pt x="1019" y="211"/>
                  <a:pt x="1019" y="211"/>
                </a:cubicBezTo>
                <a:cubicBezTo>
                  <a:pt x="1015" y="211"/>
                  <a:pt x="1015" y="211"/>
                  <a:pt x="1015" y="211"/>
                </a:cubicBezTo>
                <a:cubicBezTo>
                  <a:pt x="1015" y="211"/>
                  <a:pt x="1015" y="211"/>
                  <a:pt x="1014" y="211"/>
                </a:cubicBezTo>
                <a:cubicBezTo>
                  <a:pt x="1014" y="211"/>
                  <a:pt x="1014" y="211"/>
                  <a:pt x="1014" y="211"/>
                </a:cubicBezTo>
                <a:cubicBezTo>
                  <a:pt x="1013" y="211"/>
                  <a:pt x="1013" y="211"/>
                  <a:pt x="1013" y="211"/>
                </a:cubicBezTo>
                <a:cubicBezTo>
                  <a:pt x="1013" y="210"/>
                  <a:pt x="1013" y="210"/>
                  <a:pt x="1013" y="210"/>
                </a:cubicBezTo>
                <a:cubicBezTo>
                  <a:pt x="1013" y="210"/>
                  <a:pt x="1012" y="210"/>
                  <a:pt x="1012" y="210"/>
                </a:cubicBezTo>
                <a:cubicBezTo>
                  <a:pt x="1012" y="211"/>
                  <a:pt x="1012" y="211"/>
                  <a:pt x="1012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6" y="212"/>
                  <a:pt x="1006" y="212"/>
                  <a:pt x="1006" y="212"/>
                </a:cubicBezTo>
                <a:cubicBezTo>
                  <a:pt x="1006" y="212"/>
                  <a:pt x="1006" y="212"/>
                  <a:pt x="1006" y="213"/>
                </a:cubicBezTo>
                <a:cubicBezTo>
                  <a:pt x="1005" y="212"/>
                  <a:pt x="1005" y="212"/>
                  <a:pt x="1005" y="212"/>
                </a:cubicBezTo>
                <a:cubicBezTo>
                  <a:pt x="1005" y="213"/>
                  <a:pt x="1005" y="213"/>
                  <a:pt x="1005" y="213"/>
                </a:cubicBezTo>
                <a:cubicBezTo>
                  <a:pt x="1004" y="213"/>
                  <a:pt x="1004" y="213"/>
                  <a:pt x="1004" y="213"/>
                </a:cubicBezTo>
                <a:cubicBezTo>
                  <a:pt x="1004" y="214"/>
                  <a:pt x="1004" y="215"/>
                  <a:pt x="1004" y="215"/>
                </a:cubicBezTo>
                <a:cubicBezTo>
                  <a:pt x="1004" y="215"/>
                  <a:pt x="1004" y="215"/>
                  <a:pt x="1004" y="215"/>
                </a:cubicBezTo>
                <a:cubicBezTo>
                  <a:pt x="1004" y="216"/>
                  <a:pt x="1004" y="216"/>
                  <a:pt x="1004" y="216"/>
                </a:cubicBezTo>
                <a:cubicBezTo>
                  <a:pt x="1003" y="216"/>
                  <a:pt x="1003" y="216"/>
                  <a:pt x="1003" y="216"/>
                </a:cubicBezTo>
                <a:cubicBezTo>
                  <a:pt x="1003" y="217"/>
                  <a:pt x="1004" y="218"/>
                  <a:pt x="1004" y="219"/>
                </a:cubicBezTo>
                <a:cubicBezTo>
                  <a:pt x="1004" y="219"/>
                  <a:pt x="1004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20"/>
                  <a:pt x="1005" y="221"/>
                  <a:pt x="1005" y="223"/>
                </a:cubicBezTo>
                <a:cubicBezTo>
                  <a:pt x="1005" y="223"/>
                  <a:pt x="1005" y="223"/>
                  <a:pt x="1005" y="223"/>
                </a:cubicBezTo>
                <a:cubicBezTo>
                  <a:pt x="1004" y="224"/>
                  <a:pt x="1004" y="226"/>
                  <a:pt x="1005" y="226"/>
                </a:cubicBezTo>
                <a:cubicBezTo>
                  <a:pt x="1005" y="227"/>
                  <a:pt x="1005" y="228"/>
                  <a:pt x="1005" y="229"/>
                </a:cubicBezTo>
                <a:cubicBezTo>
                  <a:pt x="1004" y="229"/>
                  <a:pt x="1002" y="229"/>
                  <a:pt x="1002" y="229"/>
                </a:cubicBezTo>
                <a:cubicBezTo>
                  <a:pt x="998" y="229"/>
                  <a:pt x="1000" y="229"/>
                  <a:pt x="999" y="227"/>
                </a:cubicBezTo>
                <a:cubicBezTo>
                  <a:pt x="999" y="227"/>
                  <a:pt x="999" y="227"/>
                  <a:pt x="999" y="227"/>
                </a:cubicBezTo>
                <a:cubicBezTo>
                  <a:pt x="998" y="227"/>
                  <a:pt x="998" y="226"/>
                  <a:pt x="997" y="226"/>
                </a:cubicBezTo>
                <a:cubicBezTo>
                  <a:pt x="997" y="226"/>
                  <a:pt x="997" y="226"/>
                  <a:pt x="997" y="226"/>
                </a:cubicBezTo>
                <a:cubicBezTo>
                  <a:pt x="997" y="225"/>
                  <a:pt x="997" y="225"/>
                  <a:pt x="997" y="224"/>
                </a:cubicBezTo>
                <a:cubicBezTo>
                  <a:pt x="996" y="224"/>
                  <a:pt x="995" y="225"/>
                  <a:pt x="994" y="225"/>
                </a:cubicBezTo>
                <a:cubicBezTo>
                  <a:pt x="994" y="225"/>
                  <a:pt x="994" y="226"/>
                  <a:pt x="994" y="226"/>
                </a:cubicBezTo>
                <a:cubicBezTo>
                  <a:pt x="993" y="226"/>
                  <a:pt x="993" y="226"/>
                  <a:pt x="993" y="226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8"/>
                  <a:pt x="993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9"/>
                  <a:pt x="991" y="230"/>
                  <a:pt x="991" y="231"/>
                </a:cubicBezTo>
                <a:cubicBezTo>
                  <a:pt x="991" y="231"/>
                  <a:pt x="991" y="231"/>
                  <a:pt x="991" y="231"/>
                </a:cubicBezTo>
                <a:cubicBezTo>
                  <a:pt x="991" y="231"/>
                  <a:pt x="991" y="232"/>
                  <a:pt x="991" y="233"/>
                </a:cubicBezTo>
                <a:cubicBezTo>
                  <a:pt x="990" y="233"/>
                  <a:pt x="990" y="233"/>
                  <a:pt x="990" y="233"/>
                </a:cubicBezTo>
                <a:cubicBezTo>
                  <a:pt x="990" y="235"/>
                  <a:pt x="990" y="235"/>
                  <a:pt x="990" y="235"/>
                </a:cubicBezTo>
                <a:cubicBezTo>
                  <a:pt x="990" y="235"/>
                  <a:pt x="989" y="238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1" y="239"/>
                  <a:pt x="991" y="239"/>
                  <a:pt x="991" y="239"/>
                </a:cubicBezTo>
                <a:cubicBezTo>
                  <a:pt x="991" y="240"/>
                  <a:pt x="990" y="240"/>
                  <a:pt x="990" y="240"/>
                </a:cubicBezTo>
                <a:cubicBezTo>
                  <a:pt x="990" y="240"/>
                  <a:pt x="990" y="240"/>
                  <a:pt x="990" y="240"/>
                </a:cubicBezTo>
                <a:cubicBezTo>
                  <a:pt x="991" y="240"/>
                  <a:pt x="991" y="240"/>
                  <a:pt x="991" y="240"/>
                </a:cubicBezTo>
                <a:cubicBezTo>
                  <a:pt x="991" y="242"/>
                  <a:pt x="991" y="242"/>
                  <a:pt x="991" y="242"/>
                </a:cubicBezTo>
                <a:cubicBezTo>
                  <a:pt x="990" y="242"/>
                  <a:pt x="990" y="242"/>
                  <a:pt x="990" y="242"/>
                </a:cubicBezTo>
                <a:cubicBezTo>
                  <a:pt x="991" y="243"/>
                  <a:pt x="989" y="243"/>
                  <a:pt x="988" y="244"/>
                </a:cubicBezTo>
                <a:cubicBezTo>
                  <a:pt x="988" y="244"/>
                  <a:pt x="988" y="244"/>
                  <a:pt x="988" y="244"/>
                </a:cubicBezTo>
                <a:cubicBezTo>
                  <a:pt x="988" y="243"/>
                  <a:pt x="988" y="243"/>
                  <a:pt x="988" y="243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7" y="242"/>
                  <a:pt x="987" y="243"/>
                  <a:pt x="985" y="243"/>
                </a:cubicBezTo>
                <a:cubicBezTo>
                  <a:pt x="985" y="244"/>
                  <a:pt x="985" y="245"/>
                  <a:pt x="985" y="245"/>
                </a:cubicBezTo>
                <a:cubicBezTo>
                  <a:pt x="986" y="245"/>
                  <a:pt x="986" y="245"/>
                  <a:pt x="986" y="245"/>
                </a:cubicBezTo>
                <a:cubicBezTo>
                  <a:pt x="986" y="246"/>
                  <a:pt x="986" y="246"/>
                  <a:pt x="986" y="246"/>
                </a:cubicBezTo>
                <a:cubicBezTo>
                  <a:pt x="985" y="246"/>
                  <a:pt x="985" y="246"/>
                  <a:pt x="985" y="246"/>
                </a:cubicBezTo>
                <a:cubicBezTo>
                  <a:pt x="985" y="248"/>
                  <a:pt x="984" y="248"/>
                  <a:pt x="983" y="249"/>
                </a:cubicBezTo>
                <a:cubicBezTo>
                  <a:pt x="983" y="249"/>
                  <a:pt x="983" y="249"/>
                  <a:pt x="983" y="249"/>
                </a:cubicBezTo>
                <a:cubicBezTo>
                  <a:pt x="982" y="249"/>
                  <a:pt x="982" y="249"/>
                  <a:pt x="982" y="249"/>
                </a:cubicBezTo>
                <a:cubicBezTo>
                  <a:pt x="982" y="249"/>
                  <a:pt x="982" y="249"/>
                  <a:pt x="983" y="248"/>
                </a:cubicBezTo>
                <a:cubicBezTo>
                  <a:pt x="983" y="248"/>
                  <a:pt x="983" y="248"/>
                  <a:pt x="983" y="248"/>
                </a:cubicBezTo>
                <a:cubicBezTo>
                  <a:pt x="981" y="248"/>
                  <a:pt x="980" y="249"/>
                  <a:pt x="978" y="249"/>
                </a:cubicBezTo>
                <a:cubicBezTo>
                  <a:pt x="978" y="249"/>
                  <a:pt x="978" y="248"/>
                  <a:pt x="978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80" y="248"/>
                  <a:pt x="980" y="248"/>
                  <a:pt x="980" y="248"/>
                </a:cubicBezTo>
                <a:cubicBezTo>
                  <a:pt x="980" y="247"/>
                  <a:pt x="980" y="247"/>
                  <a:pt x="980" y="247"/>
                </a:cubicBezTo>
                <a:cubicBezTo>
                  <a:pt x="979" y="247"/>
                  <a:pt x="979" y="247"/>
                  <a:pt x="978" y="247"/>
                </a:cubicBezTo>
                <a:cubicBezTo>
                  <a:pt x="978" y="247"/>
                  <a:pt x="978" y="246"/>
                  <a:pt x="977" y="246"/>
                </a:cubicBezTo>
                <a:cubicBezTo>
                  <a:pt x="977" y="247"/>
                  <a:pt x="977" y="247"/>
                  <a:pt x="977" y="247"/>
                </a:cubicBezTo>
                <a:cubicBezTo>
                  <a:pt x="976" y="247"/>
                  <a:pt x="975" y="247"/>
                  <a:pt x="975" y="247"/>
                </a:cubicBezTo>
                <a:cubicBezTo>
                  <a:pt x="975" y="247"/>
                  <a:pt x="975" y="247"/>
                  <a:pt x="975" y="247"/>
                </a:cubicBezTo>
                <a:cubicBezTo>
                  <a:pt x="973" y="247"/>
                  <a:pt x="973" y="247"/>
                  <a:pt x="973" y="247"/>
                </a:cubicBezTo>
                <a:cubicBezTo>
                  <a:pt x="973" y="248"/>
                  <a:pt x="973" y="248"/>
                  <a:pt x="973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1" y="248"/>
                  <a:pt x="971" y="248"/>
                  <a:pt x="971" y="248"/>
                </a:cubicBezTo>
                <a:cubicBezTo>
                  <a:pt x="971" y="249"/>
                  <a:pt x="971" y="249"/>
                  <a:pt x="971" y="249"/>
                </a:cubicBezTo>
                <a:cubicBezTo>
                  <a:pt x="969" y="249"/>
                  <a:pt x="969" y="249"/>
                  <a:pt x="969" y="249"/>
                </a:cubicBezTo>
                <a:cubicBezTo>
                  <a:pt x="969" y="249"/>
                  <a:pt x="969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7" y="250"/>
                  <a:pt x="966" y="250"/>
                  <a:pt x="966" y="250"/>
                </a:cubicBezTo>
                <a:cubicBezTo>
                  <a:pt x="966" y="250"/>
                  <a:pt x="966" y="250"/>
                  <a:pt x="966" y="250"/>
                </a:cubicBezTo>
                <a:cubicBezTo>
                  <a:pt x="965" y="250"/>
                  <a:pt x="965" y="250"/>
                  <a:pt x="965" y="250"/>
                </a:cubicBezTo>
                <a:cubicBezTo>
                  <a:pt x="965" y="251"/>
                  <a:pt x="965" y="251"/>
                  <a:pt x="965" y="251"/>
                </a:cubicBezTo>
                <a:cubicBezTo>
                  <a:pt x="963" y="251"/>
                  <a:pt x="961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1"/>
                  <a:pt x="958" y="251"/>
                  <a:pt x="958" y="251"/>
                </a:cubicBezTo>
                <a:cubicBezTo>
                  <a:pt x="957" y="251"/>
                  <a:pt x="957" y="251"/>
                  <a:pt x="957" y="251"/>
                </a:cubicBezTo>
                <a:cubicBezTo>
                  <a:pt x="957" y="251"/>
                  <a:pt x="956" y="251"/>
                  <a:pt x="956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4" y="250"/>
                </a:cubicBezTo>
                <a:cubicBezTo>
                  <a:pt x="954" y="250"/>
                  <a:pt x="954" y="250"/>
                  <a:pt x="954" y="250"/>
                </a:cubicBezTo>
                <a:cubicBezTo>
                  <a:pt x="953" y="250"/>
                  <a:pt x="952" y="250"/>
                  <a:pt x="951" y="249"/>
                </a:cubicBezTo>
                <a:cubicBezTo>
                  <a:pt x="951" y="249"/>
                  <a:pt x="951" y="249"/>
                  <a:pt x="951" y="249"/>
                </a:cubicBezTo>
                <a:cubicBezTo>
                  <a:pt x="948" y="249"/>
                  <a:pt x="949" y="250"/>
                  <a:pt x="948" y="251"/>
                </a:cubicBezTo>
                <a:cubicBezTo>
                  <a:pt x="948" y="252"/>
                  <a:pt x="948" y="252"/>
                  <a:pt x="948" y="252"/>
                </a:cubicBezTo>
                <a:cubicBezTo>
                  <a:pt x="948" y="251"/>
                  <a:pt x="947" y="251"/>
                  <a:pt x="947" y="251"/>
                </a:cubicBezTo>
                <a:cubicBezTo>
                  <a:pt x="947" y="252"/>
                  <a:pt x="947" y="252"/>
                  <a:pt x="947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3"/>
                  <a:pt x="946" y="253"/>
                </a:cubicBezTo>
                <a:cubicBezTo>
                  <a:pt x="944" y="253"/>
                  <a:pt x="945" y="252"/>
                  <a:pt x="943" y="252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0"/>
                  <a:pt x="943" y="250"/>
                  <a:pt x="943" y="250"/>
                </a:cubicBezTo>
                <a:cubicBezTo>
                  <a:pt x="942" y="251"/>
                  <a:pt x="941" y="251"/>
                  <a:pt x="940" y="251"/>
                </a:cubicBezTo>
                <a:cubicBezTo>
                  <a:pt x="940" y="251"/>
                  <a:pt x="940" y="251"/>
                  <a:pt x="940" y="251"/>
                </a:cubicBezTo>
                <a:cubicBezTo>
                  <a:pt x="940" y="251"/>
                  <a:pt x="940" y="251"/>
                  <a:pt x="940" y="250"/>
                </a:cubicBezTo>
                <a:cubicBezTo>
                  <a:pt x="940" y="249"/>
                  <a:pt x="940" y="249"/>
                  <a:pt x="940" y="249"/>
                </a:cubicBezTo>
                <a:cubicBezTo>
                  <a:pt x="939" y="249"/>
                  <a:pt x="939" y="249"/>
                  <a:pt x="939" y="249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8" y="247"/>
                  <a:pt x="939" y="248"/>
                  <a:pt x="938" y="247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9" y="245"/>
                  <a:pt x="939" y="245"/>
                  <a:pt x="940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5"/>
                  <a:pt x="939" y="245"/>
                  <a:pt x="939" y="245"/>
                </a:cubicBezTo>
                <a:cubicBezTo>
                  <a:pt x="938" y="245"/>
                  <a:pt x="938" y="245"/>
                  <a:pt x="937" y="245"/>
                </a:cubicBezTo>
                <a:cubicBezTo>
                  <a:pt x="937" y="244"/>
                  <a:pt x="937" y="244"/>
                  <a:pt x="937" y="243"/>
                </a:cubicBezTo>
                <a:cubicBezTo>
                  <a:pt x="938" y="243"/>
                  <a:pt x="938" y="243"/>
                  <a:pt x="938" y="243"/>
                </a:cubicBezTo>
                <a:cubicBezTo>
                  <a:pt x="938" y="243"/>
                  <a:pt x="938" y="242"/>
                  <a:pt x="937" y="242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9" y="240"/>
                  <a:pt x="939" y="240"/>
                  <a:pt x="939" y="239"/>
                </a:cubicBezTo>
                <a:cubicBezTo>
                  <a:pt x="940" y="239"/>
                  <a:pt x="940" y="239"/>
                  <a:pt x="940" y="239"/>
                </a:cubicBezTo>
                <a:cubicBezTo>
                  <a:pt x="940" y="237"/>
                  <a:pt x="940" y="237"/>
                  <a:pt x="940" y="235"/>
                </a:cubicBezTo>
                <a:cubicBezTo>
                  <a:pt x="941" y="235"/>
                  <a:pt x="941" y="235"/>
                  <a:pt x="941" y="236"/>
                </a:cubicBezTo>
                <a:cubicBezTo>
                  <a:pt x="942" y="236"/>
                  <a:pt x="942" y="236"/>
                  <a:pt x="942" y="236"/>
                </a:cubicBezTo>
                <a:cubicBezTo>
                  <a:pt x="943" y="235"/>
                  <a:pt x="943" y="235"/>
                  <a:pt x="943" y="234"/>
                </a:cubicBezTo>
                <a:cubicBezTo>
                  <a:pt x="942" y="234"/>
                  <a:pt x="942" y="233"/>
                  <a:pt x="941" y="233"/>
                </a:cubicBezTo>
                <a:cubicBezTo>
                  <a:pt x="940" y="232"/>
                  <a:pt x="940" y="230"/>
                  <a:pt x="940" y="229"/>
                </a:cubicBezTo>
                <a:cubicBezTo>
                  <a:pt x="940" y="229"/>
                  <a:pt x="939" y="228"/>
                  <a:pt x="939" y="228"/>
                </a:cubicBezTo>
                <a:cubicBezTo>
                  <a:pt x="939" y="229"/>
                  <a:pt x="939" y="229"/>
                  <a:pt x="939" y="229"/>
                </a:cubicBezTo>
                <a:cubicBezTo>
                  <a:pt x="938" y="229"/>
                  <a:pt x="938" y="229"/>
                  <a:pt x="938" y="229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1" y="227"/>
                  <a:pt x="941" y="227"/>
                  <a:pt x="942" y="227"/>
                </a:cubicBezTo>
                <a:cubicBezTo>
                  <a:pt x="942" y="225"/>
                  <a:pt x="941" y="224"/>
                  <a:pt x="942" y="224"/>
                </a:cubicBezTo>
                <a:cubicBezTo>
                  <a:pt x="942" y="223"/>
                  <a:pt x="942" y="223"/>
                  <a:pt x="942" y="223"/>
                </a:cubicBezTo>
                <a:cubicBezTo>
                  <a:pt x="941" y="223"/>
                  <a:pt x="941" y="223"/>
                  <a:pt x="941" y="223"/>
                </a:cubicBezTo>
                <a:cubicBezTo>
                  <a:pt x="940" y="223"/>
                  <a:pt x="940" y="223"/>
                  <a:pt x="940" y="223"/>
                </a:cubicBezTo>
                <a:cubicBezTo>
                  <a:pt x="940" y="224"/>
                  <a:pt x="940" y="224"/>
                  <a:pt x="940" y="224"/>
                </a:cubicBezTo>
                <a:cubicBezTo>
                  <a:pt x="940" y="224"/>
                  <a:pt x="939" y="224"/>
                  <a:pt x="938" y="224"/>
                </a:cubicBezTo>
                <a:cubicBezTo>
                  <a:pt x="938" y="225"/>
                  <a:pt x="938" y="225"/>
                  <a:pt x="938" y="225"/>
                </a:cubicBezTo>
                <a:cubicBezTo>
                  <a:pt x="938" y="225"/>
                  <a:pt x="937" y="227"/>
                  <a:pt x="937" y="227"/>
                </a:cubicBezTo>
                <a:cubicBezTo>
                  <a:pt x="936" y="227"/>
                  <a:pt x="934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2" y="228"/>
                  <a:pt x="931" y="229"/>
                  <a:pt x="930" y="229"/>
                </a:cubicBezTo>
                <a:cubicBezTo>
                  <a:pt x="930" y="230"/>
                  <a:pt x="930" y="230"/>
                  <a:pt x="930" y="231"/>
                </a:cubicBezTo>
                <a:cubicBezTo>
                  <a:pt x="930" y="231"/>
                  <a:pt x="930" y="231"/>
                  <a:pt x="931" y="231"/>
                </a:cubicBezTo>
                <a:cubicBezTo>
                  <a:pt x="931" y="230"/>
                  <a:pt x="932" y="229"/>
                  <a:pt x="934" y="229"/>
                </a:cubicBezTo>
                <a:cubicBezTo>
                  <a:pt x="934" y="228"/>
                  <a:pt x="934" y="228"/>
                  <a:pt x="934" y="228"/>
                </a:cubicBezTo>
                <a:cubicBezTo>
                  <a:pt x="934" y="229"/>
                  <a:pt x="935" y="229"/>
                  <a:pt x="936" y="229"/>
                </a:cubicBezTo>
                <a:cubicBezTo>
                  <a:pt x="936" y="230"/>
                  <a:pt x="936" y="230"/>
                  <a:pt x="937" y="231"/>
                </a:cubicBezTo>
                <a:cubicBezTo>
                  <a:pt x="937" y="232"/>
                  <a:pt x="937" y="232"/>
                  <a:pt x="937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1"/>
                  <a:pt x="936" y="232"/>
                  <a:pt x="936" y="231"/>
                </a:cubicBezTo>
                <a:cubicBezTo>
                  <a:pt x="934" y="231"/>
                  <a:pt x="934" y="231"/>
                  <a:pt x="934" y="231"/>
                </a:cubicBezTo>
                <a:cubicBezTo>
                  <a:pt x="934" y="232"/>
                  <a:pt x="933" y="232"/>
                  <a:pt x="933" y="233"/>
                </a:cubicBezTo>
                <a:cubicBezTo>
                  <a:pt x="932" y="233"/>
                  <a:pt x="931" y="233"/>
                  <a:pt x="930" y="233"/>
                </a:cubicBezTo>
                <a:cubicBezTo>
                  <a:pt x="929" y="234"/>
                  <a:pt x="929" y="235"/>
                  <a:pt x="929" y="237"/>
                </a:cubicBezTo>
                <a:cubicBezTo>
                  <a:pt x="930" y="237"/>
                  <a:pt x="930" y="237"/>
                  <a:pt x="930" y="237"/>
                </a:cubicBezTo>
                <a:cubicBezTo>
                  <a:pt x="931" y="237"/>
                  <a:pt x="931" y="237"/>
                  <a:pt x="931" y="238"/>
                </a:cubicBezTo>
                <a:cubicBezTo>
                  <a:pt x="931" y="238"/>
                  <a:pt x="931" y="238"/>
                  <a:pt x="931" y="238"/>
                </a:cubicBezTo>
                <a:cubicBezTo>
                  <a:pt x="931" y="239"/>
                  <a:pt x="931" y="239"/>
                  <a:pt x="930" y="239"/>
                </a:cubicBezTo>
                <a:cubicBezTo>
                  <a:pt x="930" y="241"/>
                  <a:pt x="930" y="241"/>
                  <a:pt x="931" y="243"/>
                </a:cubicBezTo>
                <a:cubicBezTo>
                  <a:pt x="932" y="243"/>
                  <a:pt x="932" y="243"/>
                  <a:pt x="932" y="243"/>
                </a:cubicBezTo>
                <a:cubicBezTo>
                  <a:pt x="932" y="243"/>
                  <a:pt x="933" y="244"/>
                  <a:pt x="933" y="245"/>
                </a:cubicBezTo>
                <a:cubicBezTo>
                  <a:pt x="932" y="245"/>
                  <a:pt x="932" y="245"/>
                  <a:pt x="932" y="245"/>
                </a:cubicBezTo>
                <a:cubicBezTo>
                  <a:pt x="932" y="245"/>
                  <a:pt x="932" y="246"/>
                  <a:pt x="932" y="246"/>
                </a:cubicBezTo>
                <a:cubicBezTo>
                  <a:pt x="933" y="246"/>
                  <a:pt x="933" y="246"/>
                  <a:pt x="933" y="246"/>
                </a:cubicBezTo>
                <a:cubicBezTo>
                  <a:pt x="933" y="247"/>
                  <a:pt x="933" y="248"/>
                  <a:pt x="933" y="248"/>
                </a:cubicBezTo>
                <a:cubicBezTo>
                  <a:pt x="933" y="248"/>
                  <a:pt x="933" y="248"/>
                  <a:pt x="933" y="248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2"/>
                  <a:pt x="934" y="253"/>
                  <a:pt x="934" y="254"/>
                </a:cubicBezTo>
                <a:cubicBezTo>
                  <a:pt x="934" y="254"/>
                  <a:pt x="934" y="254"/>
                  <a:pt x="934" y="254"/>
                </a:cubicBezTo>
                <a:cubicBezTo>
                  <a:pt x="934" y="254"/>
                  <a:pt x="933" y="254"/>
                  <a:pt x="932" y="254"/>
                </a:cubicBezTo>
                <a:cubicBezTo>
                  <a:pt x="932" y="256"/>
                  <a:pt x="932" y="256"/>
                  <a:pt x="932" y="256"/>
                </a:cubicBezTo>
                <a:cubicBezTo>
                  <a:pt x="932" y="256"/>
                  <a:pt x="932" y="256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6"/>
                  <a:pt x="931" y="256"/>
                  <a:pt x="931" y="256"/>
                </a:cubicBezTo>
                <a:cubicBezTo>
                  <a:pt x="931" y="256"/>
                  <a:pt x="930" y="256"/>
                  <a:pt x="930" y="255"/>
                </a:cubicBezTo>
                <a:cubicBezTo>
                  <a:pt x="928" y="256"/>
                  <a:pt x="927" y="256"/>
                  <a:pt x="926" y="257"/>
                </a:cubicBezTo>
                <a:cubicBezTo>
                  <a:pt x="926" y="258"/>
                  <a:pt x="927" y="259"/>
                  <a:pt x="928" y="259"/>
                </a:cubicBezTo>
                <a:cubicBezTo>
                  <a:pt x="928" y="260"/>
                  <a:pt x="928" y="260"/>
                  <a:pt x="928" y="260"/>
                </a:cubicBezTo>
                <a:cubicBezTo>
                  <a:pt x="927" y="259"/>
                  <a:pt x="926" y="259"/>
                  <a:pt x="926" y="259"/>
                </a:cubicBezTo>
                <a:cubicBezTo>
                  <a:pt x="926" y="257"/>
                  <a:pt x="926" y="257"/>
                  <a:pt x="926" y="257"/>
                </a:cubicBezTo>
                <a:cubicBezTo>
                  <a:pt x="925" y="257"/>
                  <a:pt x="924" y="257"/>
                  <a:pt x="923" y="257"/>
                </a:cubicBezTo>
                <a:cubicBezTo>
                  <a:pt x="923" y="257"/>
                  <a:pt x="922" y="258"/>
                  <a:pt x="922" y="257"/>
                </a:cubicBezTo>
                <a:cubicBezTo>
                  <a:pt x="922" y="257"/>
                  <a:pt x="922" y="257"/>
                  <a:pt x="922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0" y="257"/>
                  <a:pt x="919" y="257"/>
                  <a:pt x="918" y="257"/>
                </a:cubicBezTo>
                <a:cubicBezTo>
                  <a:pt x="918" y="257"/>
                  <a:pt x="918" y="258"/>
                  <a:pt x="918" y="258"/>
                </a:cubicBezTo>
                <a:cubicBezTo>
                  <a:pt x="918" y="258"/>
                  <a:pt x="918" y="258"/>
                  <a:pt x="918" y="258"/>
                </a:cubicBezTo>
                <a:cubicBezTo>
                  <a:pt x="917" y="259"/>
                  <a:pt x="917" y="259"/>
                  <a:pt x="914" y="259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1"/>
                  <a:pt x="914" y="261"/>
                  <a:pt x="914" y="261"/>
                </a:cubicBezTo>
                <a:cubicBezTo>
                  <a:pt x="913" y="261"/>
                  <a:pt x="913" y="261"/>
                  <a:pt x="913" y="261"/>
                </a:cubicBezTo>
                <a:cubicBezTo>
                  <a:pt x="913" y="263"/>
                  <a:pt x="913" y="263"/>
                  <a:pt x="912" y="264"/>
                </a:cubicBezTo>
                <a:cubicBezTo>
                  <a:pt x="912" y="265"/>
                  <a:pt x="912" y="265"/>
                  <a:pt x="913" y="265"/>
                </a:cubicBezTo>
                <a:cubicBezTo>
                  <a:pt x="912" y="266"/>
                  <a:pt x="911" y="267"/>
                  <a:pt x="911" y="267"/>
                </a:cubicBezTo>
                <a:cubicBezTo>
                  <a:pt x="911" y="268"/>
                  <a:pt x="913" y="267"/>
                  <a:pt x="911" y="269"/>
                </a:cubicBezTo>
                <a:cubicBezTo>
                  <a:pt x="911" y="269"/>
                  <a:pt x="911" y="269"/>
                  <a:pt x="911" y="269"/>
                </a:cubicBezTo>
                <a:cubicBezTo>
                  <a:pt x="910" y="269"/>
                  <a:pt x="910" y="269"/>
                  <a:pt x="909" y="269"/>
                </a:cubicBezTo>
                <a:cubicBezTo>
                  <a:pt x="909" y="269"/>
                  <a:pt x="909" y="269"/>
                  <a:pt x="908" y="269"/>
                </a:cubicBezTo>
                <a:cubicBezTo>
                  <a:pt x="908" y="269"/>
                  <a:pt x="908" y="268"/>
                  <a:pt x="906" y="268"/>
                </a:cubicBezTo>
                <a:cubicBezTo>
                  <a:pt x="906" y="269"/>
                  <a:pt x="906" y="269"/>
                  <a:pt x="906" y="269"/>
                </a:cubicBezTo>
                <a:cubicBezTo>
                  <a:pt x="906" y="269"/>
                  <a:pt x="905" y="269"/>
                  <a:pt x="904" y="269"/>
                </a:cubicBezTo>
                <a:cubicBezTo>
                  <a:pt x="904" y="269"/>
                  <a:pt x="904" y="269"/>
                  <a:pt x="904" y="269"/>
                </a:cubicBezTo>
                <a:cubicBezTo>
                  <a:pt x="903" y="269"/>
                  <a:pt x="903" y="269"/>
                  <a:pt x="903" y="269"/>
                </a:cubicBezTo>
                <a:cubicBezTo>
                  <a:pt x="903" y="270"/>
                  <a:pt x="903" y="270"/>
                  <a:pt x="903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0" y="271"/>
                  <a:pt x="899" y="271"/>
                  <a:pt x="898" y="271"/>
                </a:cubicBezTo>
                <a:cubicBezTo>
                  <a:pt x="898" y="271"/>
                  <a:pt x="898" y="271"/>
                  <a:pt x="898" y="271"/>
                </a:cubicBezTo>
                <a:cubicBezTo>
                  <a:pt x="898" y="271"/>
                  <a:pt x="898" y="271"/>
                  <a:pt x="897" y="271"/>
                </a:cubicBezTo>
                <a:cubicBezTo>
                  <a:pt x="897" y="273"/>
                  <a:pt x="898" y="274"/>
                  <a:pt x="898" y="275"/>
                </a:cubicBezTo>
                <a:cubicBezTo>
                  <a:pt x="898" y="275"/>
                  <a:pt x="897" y="276"/>
                  <a:pt x="897" y="276"/>
                </a:cubicBezTo>
                <a:cubicBezTo>
                  <a:pt x="898" y="276"/>
                  <a:pt x="898" y="276"/>
                  <a:pt x="898" y="276"/>
                </a:cubicBezTo>
                <a:cubicBezTo>
                  <a:pt x="898" y="277"/>
                  <a:pt x="898" y="277"/>
                  <a:pt x="898" y="277"/>
                </a:cubicBezTo>
                <a:cubicBezTo>
                  <a:pt x="897" y="276"/>
                  <a:pt x="893" y="279"/>
                  <a:pt x="892" y="279"/>
                </a:cubicBezTo>
                <a:cubicBezTo>
                  <a:pt x="892" y="280"/>
                  <a:pt x="892" y="280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0" y="281"/>
                  <a:pt x="890" y="281"/>
                  <a:pt x="890" y="281"/>
                </a:cubicBezTo>
                <a:cubicBezTo>
                  <a:pt x="890" y="281"/>
                  <a:pt x="890" y="282"/>
                  <a:pt x="890" y="282"/>
                </a:cubicBezTo>
                <a:cubicBezTo>
                  <a:pt x="886" y="282"/>
                  <a:pt x="886" y="282"/>
                  <a:pt x="886" y="282"/>
                </a:cubicBezTo>
                <a:cubicBezTo>
                  <a:pt x="886" y="282"/>
                  <a:pt x="886" y="282"/>
                  <a:pt x="885" y="282"/>
                </a:cubicBezTo>
                <a:cubicBezTo>
                  <a:pt x="885" y="281"/>
                  <a:pt x="885" y="280"/>
                  <a:pt x="885" y="279"/>
                </a:cubicBezTo>
                <a:cubicBezTo>
                  <a:pt x="884" y="280"/>
                  <a:pt x="883" y="280"/>
                  <a:pt x="882" y="280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2" y="282"/>
                  <a:pt x="882" y="282"/>
                  <a:pt x="882" y="282"/>
                </a:cubicBezTo>
                <a:cubicBezTo>
                  <a:pt x="883" y="282"/>
                  <a:pt x="883" y="282"/>
                  <a:pt x="883" y="282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4" y="285"/>
                  <a:pt x="882" y="285"/>
                  <a:pt x="884" y="287"/>
                </a:cubicBezTo>
                <a:cubicBezTo>
                  <a:pt x="884" y="287"/>
                  <a:pt x="884" y="287"/>
                  <a:pt x="884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6"/>
                  <a:pt x="881" y="287"/>
                  <a:pt x="881" y="287"/>
                </a:cubicBezTo>
                <a:cubicBezTo>
                  <a:pt x="880" y="287"/>
                  <a:pt x="880" y="287"/>
                  <a:pt x="880" y="287"/>
                </a:cubicBezTo>
                <a:cubicBezTo>
                  <a:pt x="880" y="287"/>
                  <a:pt x="880" y="287"/>
                  <a:pt x="880" y="288"/>
                </a:cubicBezTo>
                <a:cubicBezTo>
                  <a:pt x="879" y="288"/>
                  <a:pt x="878" y="287"/>
                  <a:pt x="878" y="287"/>
                </a:cubicBezTo>
                <a:cubicBezTo>
                  <a:pt x="877" y="288"/>
                  <a:pt x="877" y="288"/>
                  <a:pt x="877" y="289"/>
                </a:cubicBezTo>
                <a:cubicBezTo>
                  <a:pt x="876" y="289"/>
                  <a:pt x="876" y="289"/>
                  <a:pt x="876" y="289"/>
                </a:cubicBezTo>
                <a:cubicBezTo>
                  <a:pt x="876" y="288"/>
                  <a:pt x="876" y="287"/>
                  <a:pt x="875" y="287"/>
                </a:cubicBezTo>
                <a:cubicBezTo>
                  <a:pt x="874" y="287"/>
                  <a:pt x="873" y="287"/>
                  <a:pt x="872" y="287"/>
                </a:cubicBezTo>
                <a:cubicBezTo>
                  <a:pt x="872" y="288"/>
                  <a:pt x="872" y="288"/>
                  <a:pt x="872" y="288"/>
                </a:cubicBezTo>
                <a:cubicBezTo>
                  <a:pt x="872" y="287"/>
                  <a:pt x="872" y="288"/>
                  <a:pt x="872" y="287"/>
                </a:cubicBezTo>
                <a:cubicBezTo>
                  <a:pt x="870" y="287"/>
                  <a:pt x="869" y="287"/>
                  <a:pt x="869" y="288"/>
                </a:cubicBezTo>
                <a:cubicBezTo>
                  <a:pt x="868" y="288"/>
                  <a:pt x="868" y="288"/>
                  <a:pt x="868" y="289"/>
                </a:cubicBezTo>
                <a:cubicBezTo>
                  <a:pt x="869" y="289"/>
                  <a:pt x="869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1"/>
                  <a:pt x="870" y="291"/>
                  <a:pt x="870" y="291"/>
                </a:cubicBezTo>
                <a:cubicBezTo>
                  <a:pt x="869" y="291"/>
                  <a:pt x="869" y="290"/>
                  <a:pt x="868" y="290"/>
                </a:cubicBezTo>
                <a:cubicBezTo>
                  <a:pt x="868" y="292"/>
                  <a:pt x="869" y="292"/>
                  <a:pt x="868" y="292"/>
                </a:cubicBezTo>
                <a:cubicBezTo>
                  <a:pt x="868" y="292"/>
                  <a:pt x="868" y="293"/>
                  <a:pt x="868" y="293"/>
                </a:cubicBezTo>
                <a:cubicBezTo>
                  <a:pt x="869" y="293"/>
                  <a:pt x="870" y="292"/>
                  <a:pt x="871" y="292"/>
                </a:cubicBezTo>
                <a:cubicBezTo>
                  <a:pt x="871" y="293"/>
                  <a:pt x="872" y="293"/>
                  <a:pt x="872" y="294"/>
                </a:cubicBezTo>
                <a:cubicBezTo>
                  <a:pt x="872" y="293"/>
                  <a:pt x="872" y="293"/>
                  <a:pt x="873" y="293"/>
                </a:cubicBezTo>
                <a:cubicBezTo>
                  <a:pt x="873" y="293"/>
                  <a:pt x="873" y="294"/>
                  <a:pt x="873" y="294"/>
                </a:cubicBezTo>
                <a:cubicBezTo>
                  <a:pt x="874" y="295"/>
                  <a:pt x="875" y="294"/>
                  <a:pt x="875" y="296"/>
                </a:cubicBezTo>
                <a:cubicBezTo>
                  <a:pt x="875" y="296"/>
                  <a:pt x="875" y="296"/>
                  <a:pt x="875" y="296"/>
                </a:cubicBezTo>
                <a:cubicBezTo>
                  <a:pt x="875" y="296"/>
                  <a:pt x="875" y="296"/>
                  <a:pt x="876" y="295"/>
                </a:cubicBezTo>
                <a:cubicBezTo>
                  <a:pt x="876" y="295"/>
                  <a:pt x="876" y="295"/>
                  <a:pt x="876" y="295"/>
                </a:cubicBezTo>
                <a:cubicBezTo>
                  <a:pt x="877" y="295"/>
                  <a:pt x="876" y="294"/>
                  <a:pt x="877" y="294"/>
                </a:cubicBezTo>
                <a:cubicBezTo>
                  <a:pt x="877" y="295"/>
                  <a:pt x="877" y="295"/>
                  <a:pt x="877" y="295"/>
                </a:cubicBezTo>
                <a:cubicBezTo>
                  <a:pt x="878" y="295"/>
                  <a:pt x="877" y="295"/>
                  <a:pt x="878" y="295"/>
                </a:cubicBezTo>
                <a:cubicBezTo>
                  <a:pt x="877" y="295"/>
                  <a:pt x="877" y="295"/>
                  <a:pt x="876" y="296"/>
                </a:cubicBezTo>
                <a:cubicBezTo>
                  <a:pt x="876" y="296"/>
                  <a:pt x="876" y="296"/>
                  <a:pt x="876" y="296"/>
                </a:cubicBezTo>
                <a:cubicBezTo>
                  <a:pt x="878" y="296"/>
                  <a:pt x="878" y="296"/>
                  <a:pt x="878" y="296"/>
                </a:cubicBezTo>
                <a:cubicBezTo>
                  <a:pt x="878" y="297"/>
                  <a:pt x="878" y="297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80" y="298"/>
                  <a:pt x="880" y="298"/>
                  <a:pt x="880" y="298"/>
                </a:cubicBezTo>
                <a:cubicBezTo>
                  <a:pt x="880" y="299"/>
                  <a:pt x="880" y="299"/>
                  <a:pt x="879" y="299"/>
                </a:cubicBezTo>
                <a:cubicBezTo>
                  <a:pt x="880" y="299"/>
                  <a:pt x="879" y="299"/>
                  <a:pt x="880" y="299"/>
                </a:cubicBezTo>
                <a:cubicBezTo>
                  <a:pt x="880" y="301"/>
                  <a:pt x="880" y="301"/>
                  <a:pt x="880" y="301"/>
                </a:cubicBezTo>
                <a:cubicBezTo>
                  <a:pt x="880" y="302"/>
                  <a:pt x="880" y="302"/>
                  <a:pt x="881" y="302"/>
                </a:cubicBezTo>
                <a:cubicBezTo>
                  <a:pt x="881" y="302"/>
                  <a:pt x="881" y="302"/>
                  <a:pt x="881" y="302"/>
                </a:cubicBezTo>
                <a:cubicBezTo>
                  <a:pt x="881" y="303"/>
                  <a:pt x="881" y="303"/>
                  <a:pt x="882" y="303"/>
                </a:cubicBezTo>
                <a:cubicBezTo>
                  <a:pt x="882" y="303"/>
                  <a:pt x="882" y="304"/>
                  <a:pt x="882" y="304"/>
                </a:cubicBezTo>
                <a:cubicBezTo>
                  <a:pt x="883" y="304"/>
                  <a:pt x="884" y="304"/>
                  <a:pt x="885" y="305"/>
                </a:cubicBezTo>
                <a:cubicBezTo>
                  <a:pt x="885" y="305"/>
                  <a:pt x="885" y="305"/>
                  <a:pt x="885" y="306"/>
                </a:cubicBezTo>
                <a:cubicBezTo>
                  <a:pt x="886" y="305"/>
                  <a:pt x="886" y="305"/>
                  <a:pt x="886" y="305"/>
                </a:cubicBezTo>
                <a:cubicBezTo>
                  <a:pt x="886" y="306"/>
                  <a:pt x="886" y="308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7" y="310"/>
                  <a:pt x="887" y="310"/>
                  <a:pt x="887" y="310"/>
                </a:cubicBezTo>
                <a:cubicBezTo>
                  <a:pt x="887" y="311"/>
                  <a:pt x="886" y="311"/>
                  <a:pt x="886" y="311"/>
                </a:cubicBezTo>
                <a:cubicBezTo>
                  <a:pt x="886" y="314"/>
                  <a:pt x="886" y="314"/>
                  <a:pt x="886" y="314"/>
                </a:cubicBezTo>
                <a:cubicBezTo>
                  <a:pt x="886" y="314"/>
                  <a:pt x="887" y="314"/>
                  <a:pt x="887" y="314"/>
                </a:cubicBezTo>
                <a:cubicBezTo>
                  <a:pt x="887" y="315"/>
                  <a:pt x="886" y="316"/>
                  <a:pt x="886" y="317"/>
                </a:cubicBezTo>
                <a:cubicBezTo>
                  <a:pt x="886" y="317"/>
                  <a:pt x="886" y="317"/>
                  <a:pt x="886" y="317"/>
                </a:cubicBezTo>
                <a:cubicBezTo>
                  <a:pt x="886" y="318"/>
                  <a:pt x="886" y="319"/>
                  <a:pt x="886" y="320"/>
                </a:cubicBezTo>
                <a:cubicBezTo>
                  <a:pt x="885" y="321"/>
                  <a:pt x="884" y="321"/>
                  <a:pt x="883" y="322"/>
                </a:cubicBezTo>
                <a:cubicBezTo>
                  <a:pt x="879" y="322"/>
                  <a:pt x="879" y="322"/>
                  <a:pt x="879" y="322"/>
                </a:cubicBezTo>
                <a:cubicBezTo>
                  <a:pt x="879" y="322"/>
                  <a:pt x="878" y="322"/>
                  <a:pt x="878" y="321"/>
                </a:cubicBezTo>
                <a:cubicBezTo>
                  <a:pt x="877" y="321"/>
                  <a:pt x="876" y="321"/>
                  <a:pt x="875" y="321"/>
                </a:cubicBezTo>
                <a:cubicBezTo>
                  <a:pt x="875" y="321"/>
                  <a:pt x="875" y="321"/>
                  <a:pt x="875" y="321"/>
                </a:cubicBezTo>
                <a:cubicBezTo>
                  <a:pt x="875" y="321"/>
                  <a:pt x="874" y="321"/>
                  <a:pt x="873" y="321"/>
                </a:cubicBezTo>
                <a:cubicBezTo>
                  <a:pt x="873" y="321"/>
                  <a:pt x="873" y="321"/>
                  <a:pt x="873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8" y="321"/>
                  <a:pt x="868" y="321"/>
                  <a:pt x="868" y="321"/>
                </a:cubicBezTo>
                <a:cubicBezTo>
                  <a:pt x="868" y="320"/>
                  <a:pt x="868" y="320"/>
                  <a:pt x="868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4" y="320"/>
                  <a:pt x="862" y="320"/>
                  <a:pt x="859" y="320"/>
                </a:cubicBezTo>
                <a:cubicBezTo>
                  <a:pt x="859" y="321"/>
                  <a:pt x="859" y="321"/>
                  <a:pt x="859" y="321"/>
                </a:cubicBezTo>
                <a:cubicBezTo>
                  <a:pt x="859" y="321"/>
                  <a:pt x="858" y="319"/>
                  <a:pt x="858" y="319"/>
                </a:cubicBezTo>
                <a:cubicBezTo>
                  <a:pt x="857" y="319"/>
                  <a:pt x="855" y="319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2" y="320"/>
                  <a:pt x="852" y="320"/>
                  <a:pt x="852" y="320"/>
                </a:cubicBezTo>
                <a:cubicBezTo>
                  <a:pt x="852" y="321"/>
                  <a:pt x="852" y="321"/>
                  <a:pt x="852" y="321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50" y="322"/>
                  <a:pt x="850" y="322"/>
                  <a:pt x="850" y="322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49" y="321"/>
                  <a:pt x="849" y="321"/>
                  <a:pt x="849" y="321"/>
                </a:cubicBezTo>
                <a:cubicBezTo>
                  <a:pt x="848" y="323"/>
                  <a:pt x="847" y="322"/>
                  <a:pt x="847" y="323"/>
                </a:cubicBezTo>
                <a:cubicBezTo>
                  <a:pt x="846" y="323"/>
                  <a:pt x="846" y="323"/>
                  <a:pt x="846" y="323"/>
                </a:cubicBezTo>
                <a:cubicBezTo>
                  <a:pt x="846" y="324"/>
                  <a:pt x="847" y="324"/>
                  <a:pt x="847" y="325"/>
                </a:cubicBezTo>
                <a:cubicBezTo>
                  <a:pt x="847" y="325"/>
                  <a:pt x="847" y="325"/>
                  <a:pt x="847" y="325"/>
                </a:cubicBezTo>
                <a:cubicBezTo>
                  <a:pt x="848" y="325"/>
                  <a:pt x="848" y="325"/>
                  <a:pt x="848" y="325"/>
                </a:cubicBezTo>
                <a:cubicBezTo>
                  <a:pt x="848" y="326"/>
                  <a:pt x="848" y="326"/>
                  <a:pt x="847" y="326"/>
                </a:cubicBezTo>
                <a:cubicBezTo>
                  <a:pt x="848" y="326"/>
                  <a:pt x="848" y="326"/>
                  <a:pt x="849" y="327"/>
                </a:cubicBezTo>
                <a:cubicBezTo>
                  <a:pt x="849" y="328"/>
                  <a:pt x="849" y="328"/>
                  <a:pt x="850" y="329"/>
                </a:cubicBezTo>
                <a:cubicBezTo>
                  <a:pt x="849" y="329"/>
                  <a:pt x="848" y="330"/>
                  <a:pt x="848" y="331"/>
                </a:cubicBezTo>
                <a:cubicBezTo>
                  <a:pt x="849" y="331"/>
                  <a:pt x="849" y="331"/>
                  <a:pt x="849" y="331"/>
                </a:cubicBezTo>
                <a:cubicBezTo>
                  <a:pt x="849" y="332"/>
                  <a:pt x="849" y="333"/>
                  <a:pt x="849" y="334"/>
                </a:cubicBezTo>
                <a:cubicBezTo>
                  <a:pt x="850" y="335"/>
                  <a:pt x="850" y="335"/>
                  <a:pt x="850" y="335"/>
                </a:cubicBezTo>
                <a:cubicBezTo>
                  <a:pt x="850" y="335"/>
                  <a:pt x="850" y="335"/>
                  <a:pt x="850" y="336"/>
                </a:cubicBezTo>
                <a:cubicBezTo>
                  <a:pt x="850" y="336"/>
                  <a:pt x="850" y="336"/>
                  <a:pt x="850" y="336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40"/>
                  <a:pt x="850" y="340"/>
                  <a:pt x="850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1"/>
                  <a:pt x="849" y="341"/>
                  <a:pt x="848" y="341"/>
                </a:cubicBezTo>
                <a:cubicBezTo>
                  <a:pt x="848" y="341"/>
                  <a:pt x="849" y="342"/>
                  <a:pt x="849" y="343"/>
                </a:cubicBezTo>
                <a:cubicBezTo>
                  <a:pt x="848" y="343"/>
                  <a:pt x="848" y="343"/>
                  <a:pt x="848" y="343"/>
                </a:cubicBezTo>
                <a:cubicBezTo>
                  <a:pt x="848" y="344"/>
                  <a:pt x="848" y="344"/>
                  <a:pt x="847" y="346"/>
                </a:cubicBezTo>
                <a:cubicBezTo>
                  <a:pt x="847" y="346"/>
                  <a:pt x="847" y="346"/>
                  <a:pt x="846" y="346"/>
                </a:cubicBezTo>
                <a:cubicBezTo>
                  <a:pt x="847" y="347"/>
                  <a:pt x="847" y="347"/>
                  <a:pt x="846" y="348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7" y="350"/>
                  <a:pt x="847" y="350"/>
                  <a:pt x="847" y="350"/>
                </a:cubicBezTo>
                <a:cubicBezTo>
                  <a:pt x="847" y="350"/>
                  <a:pt x="847" y="350"/>
                  <a:pt x="847" y="349"/>
                </a:cubicBezTo>
                <a:cubicBezTo>
                  <a:pt x="848" y="349"/>
                  <a:pt x="848" y="349"/>
                  <a:pt x="848" y="349"/>
                </a:cubicBezTo>
                <a:cubicBezTo>
                  <a:pt x="848" y="351"/>
                  <a:pt x="848" y="351"/>
                  <a:pt x="848" y="351"/>
                </a:cubicBezTo>
                <a:cubicBezTo>
                  <a:pt x="847" y="351"/>
                  <a:pt x="848" y="351"/>
                  <a:pt x="847" y="351"/>
                </a:cubicBezTo>
                <a:cubicBezTo>
                  <a:pt x="847" y="351"/>
                  <a:pt x="847" y="351"/>
                  <a:pt x="847" y="351"/>
                </a:cubicBezTo>
                <a:cubicBezTo>
                  <a:pt x="847" y="352"/>
                  <a:pt x="847" y="352"/>
                  <a:pt x="847" y="352"/>
                </a:cubicBezTo>
                <a:cubicBezTo>
                  <a:pt x="848" y="352"/>
                  <a:pt x="848" y="352"/>
                  <a:pt x="848" y="352"/>
                </a:cubicBezTo>
                <a:cubicBezTo>
                  <a:pt x="848" y="353"/>
                  <a:pt x="848" y="355"/>
                  <a:pt x="849" y="356"/>
                </a:cubicBezTo>
                <a:cubicBezTo>
                  <a:pt x="848" y="356"/>
                  <a:pt x="848" y="356"/>
                  <a:pt x="848" y="356"/>
                </a:cubicBezTo>
                <a:cubicBezTo>
                  <a:pt x="848" y="357"/>
                  <a:pt x="848" y="359"/>
                  <a:pt x="847" y="360"/>
                </a:cubicBezTo>
                <a:cubicBezTo>
                  <a:pt x="848" y="360"/>
                  <a:pt x="849" y="360"/>
                  <a:pt x="850" y="360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52" y="360"/>
                  <a:pt x="852" y="360"/>
                  <a:pt x="852" y="360"/>
                </a:cubicBezTo>
                <a:cubicBezTo>
                  <a:pt x="852" y="361"/>
                  <a:pt x="852" y="361"/>
                  <a:pt x="853" y="361"/>
                </a:cubicBezTo>
                <a:cubicBezTo>
                  <a:pt x="853" y="362"/>
                  <a:pt x="855" y="360"/>
                  <a:pt x="855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8" y="360"/>
                  <a:pt x="858" y="360"/>
                  <a:pt x="858" y="360"/>
                </a:cubicBezTo>
                <a:cubicBezTo>
                  <a:pt x="859" y="361"/>
                  <a:pt x="860" y="361"/>
                  <a:pt x="860" y="362"/>
                </a:cubicBezTo>
                <a:cubicBezTo>
                  <a:pt x="861" y="362"/>
                  <a:pt x="861" y="362"/>
                  <a:pt x="861" y="362"/>
                </a:cubicBezTo>
                <a:cubicBezTo>
                  <a:pt x="861" y="363"/>
                  <a:pt x="861" y="363"/>
                  <a:pt x="861" y="364"/>
                </a:cubicBezTo>
                <a:cubicBezTo>
                  <a:pt x="861" y="364"/>
                  <a:pt x="861" y="364"/>
                  <a:pt x="861" y="364"/>
                </a:cubicBezTo>
                <a:cubicBezTo>
                  <a:pt x="862" y="364"/>
                  <a:pt x="862" y="365"/>
                  <a:pt x="862" y="365"/>
                </a:cubicBezTo>
                <a:cubicBezTo>
                  <a:pt x="863" y="366"/>
                  <a:pt x="864" y="366"/>
                  <a:pt x="865" y="366"/>
                </a:cubicBezTo>
                <a:cubicBezTo>
                  <a:pt x="865" y="365"/>
                  <a:pt x="866" y="365"/>
                  <a:pt x="867" y="365"/>
                </a:cubicBezTo>
                <a:cubicBezTo>
                  <a:pt x="867" y="364"/>
                  <a:pt x="867" y="364"/>
                  <a:pt x="867" y="364"/>
                </a:cubicBezTo>
                <a:cubicBezTo>
                  <a:pt x="868" y="364"/>
                  <a:pt x="869" y="364"/>
                  <a:pt x="869" y="364"/>
                </a:cubicBezTo>
                <a:cubicBezTo>
                  <a:pt x="870" y="364"/>
                  <a:pt x="870" y="363"/>
                  <a:pt x="870" y="363"/>
                </a:cubicBezTo>
                <a:cubicBezTo>
                  <a:pt x="871" y="363"/>
                  <a:pt x="871" y="363"/>
                  <a:pt x="872" y="363"/>
                </a:cubicBezTo>
                <a:cubicBezTo>
                  <a:pt x="872" y="363"/>
                  <a:pt x="872" y="363"/>
                  <a:pt x="872" y="363"/>
                </a:cubicBezTo>
                <a:cubicBezTo>
                  <a:pt x="873" y="364"/>
                  <a:pt x="873" y="363"/>
                  <a:pt x="873" y="363"/>
                </a:cubicBezTo>
                <a:cubicBezTo>
                  <a:pt x="873" y="363"/>
                  <a:pt x="873" y="363"/>
                  <a:pt x="873" y="363"/>
                </a:cubicBezTo>
                <a:cubicBezTo>
                  <a:pt x="874" y="364"/>
                  <a:pt x="875" y="364"/>
                  <a:pt x="876" y="364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9" y="363"/>
                  <a:pt x="879" y="363"/>
                  <a:pt x="879" y="363"/>
                </a:cubicBezTo>
                <a:cubicBezTo>
                  <a:pt x="879" y="363"/>
                  <a:pt x="879" y="363"/>
                  <a:pt x="879" y="362"/>
                </a:cubicBezTo>
                <a:cubicBezTo>
                  <a:pt x="880" y="362"/>
                  <a:pt x="880" y="362"/>
                  <a:pt x="880" y="362"/>
                </a:cubicBezTo>
                <a:cubicBezTo>
                  <a:pt x="880" y="360"/>
                  <a:pt x="881" y="360"/>
                  <a:pt x="882" y="359"/>
                </a:cubicBezTo>
                <a:cubicBezTo>
                  <a:pt x="882" y="359"/>
                  <a:pt x="882" y="358"/>
                  <a:pt x="882" y="358"/>
                </a:cubicBezTo>
                <a:cubicBezTo>
                  <a:pt x="883" y="358"/>
                  <a:pt x="883" y="358"/>
                  <a:pt x="884" y="358"/>
                </a:cubicBezTo>
                <a:cubicBezTo>
                  <a:pt x="884" y="358"/>
                  <a:pt x="884" y="357"/>
                  <a:pt x="884" y="357"/>
                </a:cubicBezTo>
                <a:cubicBezTo>
                  <a:pt x="886" y="357"/>
                  <a:pt x="886" y="357"/>
                  <a:pt x="886" y="357"/>
                </a:cubicBezTo>
                <a:cubicBezTo>
                  <a:pt x="886" y="357"/>
                  <a:pt x="886" y="357"/>
                  <a:pt x="887" y="357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4"/>
                  <a:pt x="887" y="354"/>
                  <a:pt x="887" y="354"/>
                </a:cubicBezTo>
                <a:cubicBezTo>
                  <a:pt x="888" y="353"/>
                  <a:pt x="888" y="353"/>
                  <a:pt x="889" y="353"/>
                </a:cubicBezTo>
                <a:cubicBezTo>
                  <a:pt x="889" y="352"/>
                  <a:pt x="889" y="352"/>
                  <a:pt x="889" y="352"/>
                </a:cubicBezTo>
                <a:cubicBezTo>
                  <a:pt x="889" y="352"/>
                  <a:pt x="889" y="352"/>
                  <a:pt x="890" y="351"/>
                </a:cubicBezTo>
                <a:cubicBezTo>
                  <a:pt x="891" y="350"/>
                  <a:pt x="890" y="350"/>
                  <a:pt x="892" y="349"/>
                </a:cubicBezTo>
                <a:cubicBezTo>
                  <a:pt x="892" y="348"/>
                  <a:pt x="892" y="348"/>
                  <a:pt x="892" y="348"/>
                </a:cubicBezTo>
                <a:cubicBezTo>
                  <a:pt x="892" y="348"/>
                  <a:pt x="891" y="348"/>
                  <a:pt x="891" y="348"/>
                </a:cubicBezTo>
                <a:cubicBezTo>
                  <a:pt x="890" y="347"/>
                  <a:pt x="890" y="346"/>
                  <a:pt x="890" y="346"/>
                </a:cubicBezTo>
                <a:cubicBezTo>
                  <a:pt x="890" y="345"/>
                  <a:pt x="890" y="345"/>
                  <a:pt x="891" y="344"/>
                </a:cubicBezTo>
                <a:cubicBezTo>
                  <a:pt x="891" y="344"/>
                  <a:pt x="891" y="344"/>
                  <a:pt x="891" y="344"/>
                </a:cubicBezTo>
                <a:cubicBezTo>
                  <a:pt x="891" y="344"/>
                  <a:pt x="892" y="344"/>
                  <a:pt x="892" y="343"/>
                </a:cubicBezTo>
                <a:cubicBezTo>
                  <a:pt x="892" y="343"/>
                  <a:pt x="892" y="343"/>
                  <a:pt x="892" y="343"/>
                </a:cubicBezTo>
                <a:cubicBezTo>
                  <a:pt x="893" y="342"/>
                  <a:pt x="893" y="342"/>
                  <a:pt x="893" y="342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4" y="340"/>
                  <a:pt x="894" y="340"/>
                </a:cubicBezTo>
                <a:cubicBezTo>
                  <a:pt x="895" y="340"/>
                  <a:pt x="895" y="339"/>
                  <a:pt x="895" y="338"/>
                </a:cubicBezTo>
                <a:cubicBezTo>
                  <a:pt x="896" y="338"/>
                  <a:pt x="897" y="337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9" y="336"/>
                  <a:pt x="899" y="335"/>
                  <a:pt x="899" y="335"/>
                </a:cubicBezTo>
                <a:cubicBezTo>
                  <a:pt x="900" y="335"/>
                  <a:pt x="900" y="335"/>
                  <a:pt x="900" y="335"/>
                </a:cubicBezTo>
                <a:cubicBezTo>
                  <a:pt x="900" y="334"/>
                  <a:pt x="900" y="334"/>
                  <a:pt x="900" y="334"/>
                </a:cubicBezTo>
                <a:cubicBezTo>
                  <a:pt x="902" y="334"/>
                  <a:pt x="901" y="335"/>
                  <a:pt x="902" y="333"/>
                </a:cubicBezTo>
                <a:cubicBezTo>
                  <a:pt x="904" y="333"/>
                  <a:pt x="905" y="332"/>
                  <a:pt x="906" y="331"/>
                </a:cubicBezTo>
                <a:cubicBezTo>
                  <a:pt x="906" y="331"/>
                  <a:pt x="906" y="331"/>
                  <a:pt x="906" y="331"/>
                </a:cubicBezTo>
                <a:cubicBezTo>
                  <a:pt x="906" y="330"/>
                  <a:pt x="906" y="329"/>
                  <a:pt x="906" y="328"/>
                </a:cubicBezTo>
                <a:cubicBezTo>
                  <a:pt x="906" y="328"/>
                  <a:pt x="906" y="328"/>
                  <a:pt x="906" y="328"/>
                </a:cubicBezTo>
                <a:cubicBezTo>
                  <a:pt x="906" y="324"/>
                  <a:pt x="906" y="324"/>
                  <a:pt x="906" y="324"/>
                </a:cubicBezTo>
                <a:cubicBezTo>
                  <a:pt x="907" y="324"/>
                  <a:pt x="907" y="324"/>
                  <a:pt x="908" y="323"/>
                </a:cubicBezTo>
                <a:cubicBezTo>
                  <a:pt x="908" y="323"/>
                  <a:pt x="908" y="323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10" y="322"/>
                  <a:pt x="910" y="322"/>
                  <a:pt x="910" y="321"/>
                </a:cubicBezTo>
                <a:cubicBezTo>
                  <a:pt x="911" y="321"/>
                  <a:pt x="913" y="321"/>
                  <a:pt x="914" y="322"/>
                </a:cubicBezTo>
                <a:cubicBezTo>
                  <a:pt x="914" y="322"/>
                  <a:pt x="914" y="322"/>
                  <a:pt x="914" y="322"/>
                </a:cubicBezTo>
                <a:cubicBezTo>
                  <a:pt x="914" y="322"/>
                  <a:pt x="915" y="322"/>
                  <a:pt x="915" y="321"/>
                </a:cubicBezTo>
                <a:cubicBezTo>
                  <a:pt x="915" y="322"/>
                  <a:pt x="916" y="322"/>
                  <a:pt x="916" y="322"/>
                </a:cubicBezTo>
                <a:cubicBezTo>
                  <a:pt x="917" y="322"/>
                  <a:pt x="917" y="322"/>
                  <a:pt x="917" y="322"/>
                </a:cubicBezTo>
                <a:cubicBezTo>
                  <a:pt x="917" y="323"/>
                  <a:pt x="917" y="323"/>
                  <a:pt x="917" y="323"/>
                </a:cubicBezTo>
                <a:cubicBezTo>
                  <a:pt x="917" y="323"/>
                  <a:pt x="918" y="323"/>
                  <a:pt x="918" y="323"/>
                </a:cubicBezTo>
                <a:cubicBezTo>
                  <a:pt x="918" y="324"/>
                  <a:pt x="918" y="323"/>
                  <a:pt x="918" y="324"/>
                </a:cubicBezTo>
                <a:cubicBezTo>
                  <a:pt x="919" y="324"/>
                  <a:pt x="921" y="324"/>
                  <a:pt x="922" y="323"/>
                </a:cubicBezTo>
                <a:cubicBezTo>
                  <a:pt x="922" y="323"/>
                  <a:pt x="922" y="323"/>
                  <a:pt x="922" y="323"/>
                </a:cubicBezTo>
                <a:cubicBezTo>
                  <a:pt x="924" y="322"/>
                  <a:pt x="922" y="322"/>
                  <a:pt x="923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5" y="321"/>
                  <a:pt x="925" y="321"/>
                  <a:pt x="925" y="321"/>
                </a:cubicBezTo>
                <a:cubicBezTo>
                  <a:pt x="925" y="320"/>
                  <a:pt x="925" y="320"/>
                  <a:pt x="925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8" y="320"/>
                  <a:pt x="928" y="320"/>
                  <a:pt x="928" y="320"/>
                </a:cubicBezTo>
                <a:cubicBezTo>
                  <a:pt x="928" y="319"/>
                  <a:pt x="929" y="319"/>
                  <a:pt x="929" y="319"/>
                </a:cubicBezTo>
                <a:cubicBezTo>
                  <a:pt x="929" y="318"/>
                  <a:pt x="930" y="318"/>
                  <a:pt x="930" y="318"/>
                </a:cubicBezTo>
                <a:cubicBezTo>
                  <a:pt x="930" y="316"/>
                  <a:pt x="930" y="316"/>
                  <a:pt x="930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2" y="315"/>
                  <a:pt x="933" y="316"/>
                  <a:pt x="934" y="316"/>
                </a:cubicBezTo>
                <a:cubicBezTo>
                  <a:pt x="934" y="316"/>
                  <a:pt x="934" y="316"/>
                  <a:pt x="934" y="317"/>
                </a:cubicBezTo>
                <a:cubicBezTo>
                  <a:pt x="935" y="317"/>
                  <a:pt x="935" y="317"/>
                  <a:pt x="936" y="317"/>
                </a:cubicBezTo>
                <a:cubicBezTo>
                  <a:pt x="936" y="317"/>
                  <a:pt x="936" y="317"/>
                  <a:pt x="936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8" y="318"/>
                  <a:pt x="938" y="319"/>
                  <a:pt x="939" y="319"/>
                </a:cubicBezTo>
                <a:cubicBezTo>
                  <a:pt x="939" y="320"/>
                  <a:pt x="939" y="320"/>
                  <a:pt x="939" y="320"/>
                </a:cubicBezTo>
                <a:cubicBezTo>
                  <a:pt x="939" y="321"/>
                  <a:pt x="939" y="321"/>
                  <a:pt x="939" y="321"/>
                </a:cubicBezTo>
                <a:cubicBezTo>
                  <a:pt x="940" y="322"/>
                  <a:pt x="940" y="322"/>
                  <a:pt x="940" y="322"/>
                </a:cubicBezTo>
                <a:cubicBezTo>
                  <a:pt x="940" y="323"/>
                  <a:pt x="940" y="323"/>
                  <a:pt x="940" y="323"/>
                </a:cubicBezTo>
                <a:cubicBezTo>
                  <a:pt x="941" y="323"/>
                  <a:pt x="941" y="323"/>
                  <a:pt x="941" y="323"/>
                </a:cubicBezTo>
                <a:cubicBezTo>
                  <a:pt x="941" y="325"/>
                  <a:pt x="941" y="325"/>
                  <a:pt x="941" y="325"/>
                </a:cubicBezTo>
                <a:cubicBezTo>
                  <a:pt x="941" y="325"/>
                  <a:pt x="941" y="325"/>
                  <a:pt x="942" y="325"/>
                </a:cubicBezTo>
                <a:cubicBezTo>
                  <a:pt x="942" y="326"/>
                  <a:pt x="942" y="326"/>
                  <a:pt x="942" y="326"/>
                </a:cubicBezTo>
                <a:cubicBezTo>
                  <a:pt x="943" y="328"/>
                  <a:pt x="943" y="330"/>
                  <a:pt x="945" y="331"/>
                </a:cubicBezTo>
                <a:cubicBezTo>
                  <a:pt x="946" y="331"/>
                  <a:pt x="946" y="331"/>
                  <a:pt x="946" y="332"/>
                </a:cubicBezTo>
                <a:cubicBezTo>
                  <a:pt x="946" y="332"/>
                  <a:pt x="946" y="332"/>
                  <a:pt x="946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3"/>
                  <a:pt x="947" y="333"/>
                  <a:pt x="947" y="333"/>
                </a:cubicBezTo>
                <a:cubicBezTo>
                  <a:pt x="948" y="334"/>
                  <a:pt x="948" y="334"/>
                  <a:pt x="949" y="335"/>
                </a:cubicBezTo>
                <a:cubicBezTo>
                  <a:pt x="950" y="335"/>
                  <a:pt x="951" y="336"/>
                  <a:pt x="952" y="336"/>
                </a:cubicBezTo>
                <a:cubicBezTo>
                  <a:pt x="952" y="336"/>
                  <a:pt x="952" y="336"/>
                  <a:pt x="952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4" y="337"/>
                  <a:pt x="955" y="337"/>
                </a:cubicBezTo>
                <a:cubicBezTo>
                  <a:pt x="955" y="337"/>
                  <a:pt x="955" y="337"/>
                  <a:pt x="955" y="337"/>
                </a:cubicBezTo>
                <a:cubicBezTo>
                  <a:pt x="956" y="338"/>
                  <a:pt x="957" y="339"/>
                  <a:pt x="958" y="339"/>
                </a:cubicBezTo>
                <a:cubicBezTo>
                  <a:pt x="958" y="340"/>
                  <a:pt x="958" y="340"/>
                  <a:pt x="958" y="340"/>
                </a:cubicBezTo>
                <a:cubicBezTo>
                  <a:pt x="959" y="340"/>
                  <a:pt x="960" y="340"/>
                  <a:pt x="960" y="341"/>
                </a:cubicBezTo>
                <a:cubicBezTo>
                  <a:pt x="960" y="343"/>
                  <a:pt x="960" y="343"/>
                  <a:pt x="960" y="343"/>
                </a:cubicBezTo>
                <a:cubicBezTo>
                  <a:pt x="961" y="343"/>
                  <a:pt x="963" y="344"/>
                  <a:pt x="964" y="344"/>
                </a:cubicBezTo>
                <a:cubicBezTo>
                  <a:pt x="964" y="346"/>
                  <a:pt x="965" y="347"/>
                  <a:pt x="965" y="348"/>
                </a:cubicBezTo>
                <a:cubicBezTo>
                  <a:pt x="965" y="348"/>
                  <a:pt x="965" y="348"/>
                  <a:pt x="965" y="348"/>
                </a:cubicBezTo>
                <a:cubicBezTo>
                  <a:pt x="965" y="348"/>
                  <a:pt x="965" y="349"/>
                  <a:pt x="965" y="350"/>
                </a:cubicBezTo>
                <a:cubicBezTo>
                  <a:pt x="965" y="350"/>
                  <a:pt x="965" y="350"/>
                  <a:pt x="965" y="350"/>
                </a:cubicBezTo>
                <a:cubicBezTo>
                  <a:pt x="966" y="350"/>
                  <a:pt x="966" y="351"/>
                  <a:pt x="966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4"/>
                  <a:pt x="965" y="354"/>
                  <a:pt x="965" y="354"/>
                </a:cubicBezTo>
                <a:cubicBezTo>
                  <a:pt x="964" y="354"/>
                  <a:pt x="964" y="354"/>
                  <a:pt x="964" y="354"/>
                </a:cubicBezTo>
                <a:cubicBezTo>
                  <a:pt x="964" y="355"/>
                  <a:pt x="964" y="356"/>
                  <a:pt x="964" y="358"/>
                </a:cubicBezTo>
                <a:cubicBezTo>
                  <a:pt x="965" y="358"/>
                  <a:pt x="965" y="358"/>
                  <a:pt x="966" y="358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7" y="356"/>
                  <a:pt x="967" y="356"/>
                  <a:pt x="968" y="355"/>
                </a:cubicBezTo>
                <a:cubicBezTo>
                  <a:pt x="968" y="355"/>
                  <a:pt x="968" y="355"/>
                  <a:pt x="968" y="355"/>
                </a:cubicBezTo>
                <a:cubicBezTo>
                  <a:pt x="968" y="353"/>
                  <a:pt x="968" y="353"/>
                  <a:pt x="968" y="353"/>
                </a:cubicBezTo>
                <a:cubicBezTo>
                  <a:pt x="969" y="352"/>
                  <a:pt x="969" y="352"/>
                  <a:pt x="969" y="352"/>
                </a:cubicBezTo>
                <a:cubicBezTo>
                  <a:pt x="970" y="352"/>
                  <a:pt x="970" y="352"/>
                  <a:pt x="970" y="352"/>
                </a:cubicBezTo>
                <a:cubicBezTo>
                  <a:pt x="970" y="352"/>
                  <a:pt x="970" y="351"/>
                  <a:pt x="971" y="351"/>
                </a:cubicBezTo>
                <a:cubicBezTo>
                  <a:pt x="970" y="350"/>
                  <a:pt x="970" y="350"/>
                  <a:pt x="970" y="349"/>
                </a:cubicBezTo>
                <a:cubicBezTo>
                  <a:pt x="971" y="349"/>
                  <a:pt x="971" y="349"/>
                  <a:pt x="971" y="349"/>
                </a:cubicBezTo>
                <a:cubicBezTo>
                  <a:pt x="970" y="348"/>
                  <a:pt x="970" y="348"/>
                  <a:pt x="969" y="347"/>
                </a:cubicBezTo>
                <a:cubicBezTo>
                  <a:pt x="968" y="346"/>
                  <a:pt x="969" y="346"/>
                  <a:pt x="967" y="345"/>
                </a:cubicBezTo>
                <a:cubicBezTo>
                  <a:pt x="967" y="343"/>
                  <a:pt x="969" y="342"/>
                  <a:pt x="970" y="341"/>
                </a:cubicBezTo>
                <a:cubicBezTo>
                  <a:pt x="971" y="341"/>
                  <a:pt x="971" y="341"/>
                  <a:pt x="971" y="341"/>
                </a:cubicBezTo>
                <a:cubicBezTo>
                  <a:pt x="971" y="341"/>
                  <a:pt x="971" y="341"/>
                  <a:pt x="971" y="342"/>
                </a:cubicBezTo>
                <a:cubicBezTo>
                  <a:pt x="972" y="342"/>
                  <a:pt x="972" y="342"/>
                  <a:pt x="974" y="342"/>
                </a:cubicBezTo>
                <a:cubicBezTo>
                  <a:pt x="974" y="343"/>
                  <a:pt x="974" y="344"/>
                  <a:pt x="975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3"/>
                  <a:pt x="977" y="344"/>
                  <a:pt x="976" y="343"/>
                </a:cubicBezTo>
                <a:cubicBezTo>
                  <a:pt x="976" y="343"/>
                  <a:pt x="976" y="343"/>
                  <a:pt x="976" y="343"/>
                </a:cubicBezTo>
                <a:cubicBezTo>
                  <a:pt x="976" y="340"/>
                  <a:pt x="975" y="341"/>
                  <a:pt x="974" y="340"/>
                </a:cubicBezTo>
                <a:cubicBezTo>
                  <a:pt x="974" y="340"/>
                  <a:pt x="973" y="339"/>
                  <a:pt x="972" y="338"/>
                </a:cubicBezTo>
                <a:cubicBezTo>
                  <a:pt x="972" y="338"/>
                  <a:pt x="972" y="338"/>
                  <a:pt x="972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69" y="337"/>
                  <a:pt x="967" y="336"/>
                  <a:pt x="966" y="335"/>
                </a:cubicBezTo>
                <a:cubicBezTo>
                  <a:pt x="966" y="335"/>
                  <a:pt x="966" y="335"/>
                  <a:pt x="966" y="335"/>
                </a:cubicBezTo>
                <a:cubicBezTo>
                  <a:pt x="966" y="334"/>
                  <a:pt x="966" y="333"/>
                  <a:pt x="966" y="333"/>
                </a:cubicBezTo>
                <a:cubicBezTo>
                  <a:pt x="966" y="332"/>
                  <a:pt x="965" y="333"/>
                  <a:pt x="964" y="332"/>
                </a:cubicBezTo>
                <a:cubicBezTo>
                  <a:pt x="964" y="332"/>
                  <a:pt x="964" y="332"/>
                  <a:pt x="964" y="332"/>
                </a:cubicBezTo>
                <a:cubicBezTo>
                  <a:pt x="964" y="332"/>
                  <a:pt x="964" y="332"/>
                  <a:pt x="963" y="332"/>
                </a:cubicBezTo>
                <a:cubicBezTo>
                  <a:pt x="963" y="332"/>
                  <a:pt x="963" y="332"/>
                  <a:pt x="963" y="332"/>
                </a:cubicBezTo>
                <a:cubicBezTo>
                  <a:pt x="961" y="332"/>
                  <a:pt x="961" y="332"/>
                  <a:pt x="961" y="332"/>
                </a:cubicBezTo>
                <a:cubicBezTo>
                  <a:pt x="961" y="332"/>
                  <a:pt x="961" y="332"/>
                  <a:pt x="961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59" y="331"/>
                  <a:pt x="959" y="330"/>
                  <a:pt x="958" y="330"/>
                </a:cubicBezTo>
                <a:cubicBezTo>
                  <a:pt x="958" y="329"/>
                  <a:pt x="958" y="329"/>
                  <a:pt x="958" y="329"/>
                </a:cubicBezTo>
                <a:cubicBezTo>
                  <a:pt x="958" y="329"/>
                  <a:pt x="957" y="328"/>
                  <a:pt x="957" y="328"/>
                </a:cubicBezTo>
                <a:cubicBezTo>
                  <a:pt x="957" y="327"/>
                  <a:pt x="957" y="327"/>
                  <a:pt x="957" y="327"/>
                </a:cubicBezTo>
                <a:cubicBezTo>
                  <a:pt x="956" y="327"/>
                  <a:pt x="956" y="327"/>
                  <a:pt x="956" y="327"/>
                </a:cubicBezTo>
                <a:cubicBezTo>
                  <a:pt x="956" y="327"/>
                  <a:pt x="956" y="326"/>
                  <a:pt x="956" y="326"/>
                </a:cubicBezTo>
                <a:cubicBezTo>
                  <a:pt x="956" y="326"/>
                  <a:pt x="956" y="326"/>
                  <a:pt x="956" y="326"/>
                </a:cubicBezTo>
                <a:cubicBezTo>
                  <a:pt x="956" y="325"/>
                  <a:pt x="956" y="325"/>
                  <a:pt x="956" y="325"/>
                </a:cubicBezTo>
                <a:cubicBezTo>
                  <a:pt x="955" y="325"/>
                  <a:pt x="955" y="325"/>
                  <a:pt x="955" y="325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3"/>
                  <a:pt x="955" y="323"/>
                  <a:pt x="955" y="323"/>
                </a:cubicBezTo>
                <a:cubicBezTo>
                  <a:pt x="954" y="323"/>
                  <a:pt x="954" y="323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953" y="321"/>
                  <a:pt x="952" y="321"/>
                  <a:pt x="952" y="320"/>
                </a:cubicBezTo>
                <a:cubicBezTo>
                  <a:pt x="952" y="320"/>
                  <a:pt x="952" y="320"/>
                  <a:pt x="952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0" y="320"/>
                  <a:pt x="950" y="320"/>
                  <a:pt x="950" y="320"/>
                </a:cubicBezTo>
                <a:cubicBezTo>
                  <a:pt x="950" y="319"/>
                  <a:pt x="950" y="319"/>
                  <a:pt x="950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8" y="319"/>
                  <a:pt x="948" y="319"/>
                  <a:pt x="948" y="319"/>
                </a:cubicBezTo>
                <a:cubicBezTo>
                  <a:pt x="948" y="319"/>
                  <a:pt x="948" y="318"/>
                  <a:pt x="947" y="318"/>
                </a:cubicBezTo>
                <a:cubicBezTo>
                  <a:pt x="947" y="317"/>
                  <a:pt x="947" y="315"/>
                  <a:pt x="948" y="315"/>
                </a:cubicBezTo>
                <a:cubicBezTo>
                  <a:pt x="948" y="315"/>
                  <a:pt x="948" y="315"/>
                  <a:pt x="948" y="315"/>
                </a:cubicBezTo>
                <a:cubicBezTo>
                  <a:pt x="949" y="313"/>
                  <a:pt x="950" y="312"/>
                  <a:pt x="948" y="310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9" y="309"/>
                  <a:pt x="949" y="309"/>
                  <a:pt x="949" y="310"/>
                </a:cubicBezTo>
                <a:cubicBezTo>
                  <a:pt x="949" y="309"/>
                  <a:pt x="949" y="309"/>
                  <a:pt x="949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2" y="309"/>
                  <a:pt x="952" y="309"/>
                  <a:pt x="952" y="309"/>
                </a:cubicBezTo>
                <a:cubicBezTo>
                  <a:pt x="952" y="308"/>
                  <a:pt x="952" y="308"/>
                  <a:pt x="952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5" y="308"/>
                  <a:pt x="954" y="308"/>
                  <a:pt x="954" y="308"/>
                </a:cubicBezTo>
                <a:cubicBezTo>
                  <a:pt x="955" y="308"/>
                  <a:pt x="955" y="308"/>
                  <a:pt x="955" y="308"/>
                </a:cubicBezTo>
                <a:cubicBezTo>
                  <a:pt x="954" y="309"/>
                  <a:pt x="954" y="309"/>
                  <a:pt x="953" y="310"/>
                </a:cubicBezTo>
                <a:cubicBezTo>
                  <a:pt x="953" y="310"/>
                  <a:pt x="953" y="311"/>
                  <a:pt x="954" y="311"/>
                </a:cubicBezTo>
                <a:cubicBezTo>
                  <a:pt x="954" y="311"/>
                  <a:pt x="954" y="311"/>
                  <a:pt x="954" y="311"/>
                </a:cubicBezTo>
                <a:cubicBezTo>
                  <a:pt x="955" y="312"/>
                  <a:pt x="954" y="313"/>
                  <a:pt x="955" y="315"/>
                </a:cubicBezTo>
                <a:cubicBezTo>
                  <a:pt x="955" y="315"/>
                  <a:pt x="955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7" y="313"/>
                  <a:pt x="957" y="313"/>
                  <a:pt x="957" y="313"/>
                </a:cubicBezTo>
                <a:cubicBezTo>
                  <a:pt x="958" y="312"/>
                  <a:pt x="958" y="311"/>
                  <a:pt x="958" y="310"/>
                </a:cubicBezTo>
                <a:cubicBezTo>
                  <a:pt x="959" y="310"/>
                  <a:pt x="960" y="311"/>
                  <a:pt x="960" y="312"/>
                </a:cubicBezTo>
                <a:cubicBezTo>
                  <a:pt x="960" y="312"/>
                  <a:pt x="960" y="314"/>
                  <a:pt x="960" y="315"/>
                </a:cubicBezTo>
                <a:cubicBezTo>
                  <a:pt x="961" y="316"/>
                  <a:pt x="961" y="316"/>
                  <a:pt x="962" y="317"/>
                </a:cubicBezTo>
                <a:cubicBezTo>
                  <a:pt x="962" y="318"/>
                  <a:pt x="963" y="318"/>
                  <a:pt x="963" y="318"/>
                </a:cubicBezTo>
                <a:cubicBezTo>
                  <a:pt x="963" y="319"/>
                  <a:pt x="963" y="319"/>
                  <a:pt x="962" y="319"/>
                </a:cubicBezTo>
                <a:cubicBezTo>
                  <a:pt x="962" y="320"/>
                  <a:pt x="962" y="320"/>
                  <a:pt x="962" y="320"/>
                </a:cubicBezTo>
                <a:cubicBezTo>
                  <a:pt x="962" y="320"/>
                  <a:pt x="962" y="320"/>
                  <a:pt x="963" y="320"/>
                </a:cubicBezTo>
                <a:cubicBezTo>
                  <a:pt x="963" y="320"/>
                  <a:pt x="963" y="320"/>
                  <a:pt x="963" y="320"/>
                </a:cubicBezTo>
                <a:cubicBezTo>
                  <a:pt x="964" y="320"/>
                  <a:pt x="964" y="320"/>
                  <a:pt x="964" y="320"/>
                </a:cubicBezTo>
                <a:cubicBezTo>
                  <a:pt x="964" y="321"/>
                  <a:pt x="964" y="321"/>
                  <a:pt x="964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2"/>
                  <a:pt x="965" y="322"/>
                  <a:pt x="965" y="322"/>
                </a:cubicBezTo>
                <a:cubicBezTo>
                  <a:pt x="966" y="322"/>
                  <a:pt x="966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8" y="323"/>
                  <a:pt x="968" y="322"/>
                  <a:pt x="969" y="322"/>
                </a:cubicBezTo>
                <a:cubicBezTo>
                  <a:pt x="969" y="322"/>
                  <a:pt x="969" y="322"/>
                  <a:pt x="969" y="322"/>
                </a:cubicBezTo>
                <a:cubicBezTo>
                  <a:pt x="969" y="323"/>
                  <a:pt x="970" y="323"/>
                  <a:pt x="970" y="324"/>
                </a:cubicBezTo>
                <a:cubicBezTo>
                  <a:pt x="971" y="324"/>
                  <a:pt x="972" y="325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4" y="326"/>
                  <a:pt x="974" y="327"/>
                  <a:pt x="974" y="327"/>
                </a:cubicBezTo>
                <a:cubicBezTo>
                  <a:pt x="974" y="327"/>
                  <a:pt x="975" y="327"/>
                  <a:pt x="975" y="327"/>
                </a:cubicBezTo>
                <a:cubicBezTo>
                  <a:pt x="976" y="327"/>
                  <a:pt x="976" y="328"/>
                  <a:pt x="977" y="329"/>
                </a:cubicBezTo>
                <a:cubicBezTo>
                  <a:pt x="978" y="329"/>
                  <a:pt x="979" y="329"/>
                  <a:pt x="980" y="329"/>
                </a:cubicBezTo>
                <a:cubicBezTo>
                  <a:pt x="980" y="330"/>
                  <a:pt x="980" y="330"/>
                  <a:pt x="980" y="330"/>
                </a:cubicBezTo>
                <a:cubicBezTo>
                  <a:pt x="981" y="330"/>
                  <a:pt x="981" y="330"/>
                  <a:pt x="981" y="330"/>
                </a:cubicBezTo>
                <a:cubicBezTo>
                  <a:pt x="981" y="331"/>
                  <a:pt x="981" y="331"/>
                  <a:pt x="981" y="331"/>
                </a:cubicBezTo>
                <a:cubicBezTo>
                  <a:pt x="982" y="331"/>
                  <a:pt x="982" y="331"/>
                  <a:pt x="982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4" y="332"/>
                  <a:pt x="984" y="332"/>
                  <a:pt x="984" y="332"/>
                </a:cubicBezTo>
                <a:cubicBezTo>
                  <a:pt x="984" y="334"/>
                  <a:pt x="984" y="334"/>
                  <a:pt x="984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5"/>
                  <a:pt x="984" y="335"/>
                  <a:pt x="984" y="336"/>
                </a:cubicBezTo>
                <a:cubicBezTo>
                  <a:pt x="983" y="336"/>
                  <a:pt x="983" y="336"/>
                  <a:pt x="983" y="336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2" y="340"/>
                  <a:pt x="983" y="340"/>
                </a:cubicBezTo>
                <a:cubicBezTo>
                  <a:pt x="983" y="340"/>
                  <a:pt x="983" y="340"/>
                  <a:pt x="983" y="340"/>
                </a:cubicBezTo>
                <a:cubicBezTo>
                  <a:pt x="983" y="341"/>
                  <a:pt x="983" y="342"/>
                  <a:pt x="984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4"/>
                  <a:pt x="986" y="344"/>
                  <a:pt x="986" y="344"/>
                </a:cubicBezTo>
                <a:cubicBezTo>
                  <a:pt x="986" y="345"/>
                  <a:pt x="986" y="345"/>
                  <a:pt x="986" y="345"/>
                </a:cubicBezTo>
                <a:cubicBezTo>
                  <a:pt x="987" y="345"/>
                  <a:pt x="987" y="345"/>
                  <a:pt x="987" y="345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8"/>
                  <a:pt x="987" y="348"/>
                  <a:pt x="987" y="348"/>
                </a:cubicBezTo>
                <a:cubicBezTo>
                  <a:pt x="988" y="348"/>
                  <a:pt x="988" y="348"/>
                  <a:pt x="989" y="348"/>
                </a:cubicBezTo>
                <a:cubicBezTo>
                  <a:pt x="989" y="349"/>
                  <a:pt x="989" y="349"/>
                  <a:pt x="989" y="349"/>
                </a:cubicBezTo>
                <a:cubicBezTo>
                  <a:pt x="989" y="350"/>
                  <a:pt x="990" y="350"/>
                  <a:pt x="990" y="350"/>
                </a:cubicBezTo>
                <a:cubicBezTo>
                  <a:pt x="990" y="351"/>
                  <a:pt x="990" y="351"/>
                  <a:pt x="990" y="351"/>
                </a:cubicBezTo>
                <a:cubicBezTo>
                  <a:pt x="991" y="350"/>
                  <a:pt x="991" y="350"/>
                  <a:pt x="992" y="350"/>
                </a:cubicBezTo>
                <a:cubicBezTo>
                  <a:pt x="992" y="351"/>
                  <a:pt x="992" y="351"/>
                  <a:pt x="992" y="351"/>
                </a:cubicBezTo>
                <a:cubicBezTo>
                  <a:pt x="992" y="351"/>
                  <a:pt x="991" y="351"/>
                  <a:pt x="991" y="351"/>
                </a:cubicBezTo>
                <a:cubicBezTo>
                  <a:pt x="991" y="352"/>
                  <a:pt x="991" y="354"/>
                  <a:pt x="991" y="354"/>
                </a:cubicBezTo>
                <a:cubicBezTo>
                  <a:pt x="992" y="355"/>
                  <a:pt x="993" y="354"/>
                  <a:pt x="995" y="354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7" y="355"/>
                  <a:pt x="997" y="355"/>
                  <a:pt x="997" y="355"/>
                </a:cubicBezTo>
                <a:cubicBezTo>
                  <a:pt x="997" y="355"/>
                  <a:pt x="998" y="356"/>
                  <a:pt x="998" y="356"/>
                </a:cubicBezTo>
                <a:cubicBezTo>
                  <a:pt x="999" y="356"/>
                  <a:pt x="999" y="356"/>
                  <a:pt x="999" y="356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8" y="357"/>
                  <a:pt x="997" y="357"/>
                  <a:pt x="997" y="357"/>
                </a:cubicBezTo>
                <a:cubicBezTo>
                  <a:pt x="996" y="357"/>
                  <a:pt x="996" y="356"/>
                  <a:pt x="996" y="356"/>
                </a:cubicBezTo>
                <a:cubicBezTo>
                  <a:pt x="995" y="356"/>
                  <a:pt x="995" y="356"/>
                  <a:pt x="995" y="356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4" y="355"/>
                  <a:pt x="994" y="355"/>
                  <a:pt x="994" y="355"/>
                </a:cubicBezTo>
                <a:cubicBezTo>
                  <a:pt x="994" y="356"/>
                  <a:pt x="994" y="356"/>
                  <a:pt x="994" y="356"/>
                </a:cubicBezTo>
                <a:cubicBezTo>
                  <a:pt x="993" y="356"/>
                  <a:pt x="993" y="356"/>
                  <a:pt x="993" y="355"/>
                </a:cubicBezTo>
                <a:cubicBezTo>
                  <a:pt x="992" y="356"/>
                  <a:pt x="992" y="356"/>
                  <a:pt x="992" y="356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3" y="359"/>
                  <a:pt x="994" y="360"/>
                  <a:pt x="993" y="361"/>
                </a:cubicBezTo>
                <a:cubicBezTo>
                  <a:pt x="993" y="362"/>
                  <a:pt x="993" y="362"/>
                  <a:pt x="994" y="36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6" y="362"/>
                  <a:pt x="997" y="362"/>
                  <a:pt x="999" y="363"/>
                </a:cubicBezTo>
                <a:cubicBezTo>
                  <a:pt x="999" y="362"/>
                  <a:pt x="999" y="361"/>
                  <a:pt x="999" y="361"/>
                </a:cubicBezTo>
                <a:cubicBezTo>
                  <a:pt x="1000" y="361"/>
                  <a:pt x="1001" y="361"/>
                  <a:pt x="1002" y="361"/>
                </a:cubicBezTo>
                <a:cubicBezTo>
                  <a:pt x="1002" y="361"/>
                  <a:pt x="1002" y="361"/>
                  <a:pt x="1002" y="360"/>
                </a:cubicBezTo>
                <a:cubicBezTo>
                  <a:pt x="1003" y="360"/>
                  <a:pt x="1003" y="360"/>
                  <a:pt x="1003" y="360"/>
                </a:cubicBezTo>
                <a:cubicBezTo>
                  <a:pt x="1002" y="360"/>
                  <a:pt x="1002" y="360"/>
                  <a:pt x="1002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8"/>
                  <a:pt x="1001" y="358"/>
                  <a:pt x="1001" y="358"/>
                </a:cubicBezTo>
                <a:cubicBezTo>
                  <a:pt x="1002" y="358"/>
                  <a:pt x="1002" y="358"/>
                  <a:pt x="1002" y="358"/>
                </a:cubicBezTo>
                <a:cubicBezTo>
                  <a:pt x="1002" y="357"/>
                  <a:pt x="1002" y="357"/>
                  <a:pt x="1002" y="357"/>
                </a:cubicBezTo>
                <a:cubicBezTo>
                  <a:pt x="1003" y="357"/>
                  <a:pt x="1003" y="357"/>
                  <a:pt x="1003" y="357"/>
                </a:cubicBezTo>
                <a:cubicBezTo>
                  <a:pt x="1003" y="358"/>
                  <a:pt x="1003" y="358"/>
                  <a:pt x="1003" y="358"/>
                </a:cubicBezTo>
                <a:cubicBezTo>
                  <a:pt x="1003" y="358"/>
                  <a:pt x="1004" y="359"/>
                  <a:pt x="1005" y="359"/>
                </a:cubicBezTo>
                <a:cubicBezTo>
                  <a:pt x="1005" y="358"/>
                  <a:pt x="1005" y="357"/>
                  <a:pt x="1005" y="357"/>
                </a:cubicBezTo>
                <a:cubicBezTo>
                  <a:pt x="1005" y="357"/>
                  <a:pt x="1005" y="357"/>
                  <a:pt x="1005" y="357"/>
                </a:cubicBezTo>
                <a:cubicBezTo>
                  <a:pt x="1005" y="356"/>
                  <a:pt x="1004" y="356"/>
                  <a:pt x="1004" y="355"/>
                </a:cubicBezTo>
                <a:cubicBezTo>
                  <a:pt x="1003" y="355"/>
                  <a:pt x="1003" y="355"/>
                  <a:pt x="1003" y="355"/>
                </a:cubicBezTo>
                <a:cubicBezTo>
                  <a:pt x="1003" y="355"/>
                  <a:pt x="1003" y="355"/>
                  <a:pt x="1003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1" y="354"/>
                  <a:pt x="1001" y="354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2"/>
                  <a:pt x="1001" y="352"/>
                  <a:pt x="1001" y="352"/>
                </a:cubicBezTo>
                <a:cubicBezTo>
                  <a:pt x="1002" y="353"/>
                  <a:pt x="1002" y="353"/>
                  <a:pt x="1003" y="353"/>
                </a:cubicBezTo>
                <a:cubicBezTo>
                  <a:pt x="1003" y="354"/>
                  <a:pt x="1003" y="354"/>
                  <a:pt x="1004" y="354"/>
                </a:cubicBezTo>
                <a:cubicBezTo>
                  <a:pt x="1004" y="355"/>
                  <a:pt x="1004" y="355"/>
                  <a:pt x="1004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7" y="356"/>
                  <a:pt x="1008" y="357"/>
                  <a:pt x="1008" y="357"/>
                </a:cubicBezTo>
                <a:cubicBezTo>
                  <a:pt x="1008" y="357"/>
                  <a:pt x="1008" y="357"/>
                  <a:pt x="1008" y="357"/>
                </a:cubicBezTo>
                <a:cubicBezTo>
                  <a:pt x="1009" y="357"/>
                  <a:pt x="1009" y="357"/>
                  <a:pt x="1009" y="357"/>
                </a:cubicBezTo>
                <a:cubicBezTo>
                  <a:pt x="1009" y="356"/>
                  <a:pt x="1008" y="356"/>
                  <a:pt x="1008" y="356"/>
                </a:cubicBezTo>
                <a:cubicBezTo>
                  <a:pt x="1008" y="355"/>
                  <a:pt x="1008" y="355"/>
                  <a:pt x="1008" y="355"/>
                </a:cubicBezTo>
                <a:cubicBezTo>
                  <a:pt x="1008" y="355"/>
                  <a:pt x="1008" y="355"/>
                  <a:pt x="1007" y="355"/>
                </a:cubicBezTo>
                <a:cubicBezTo>
                  <a:pt x="1007" y="355"/>
                  <a:pt x="1007" y="354"/>
                  <a:pt x="1007" y="354"/>
                </a:cubicBezTo>
                <a:cubicBezTo>
                  <a:pt x="1005" y="353"/>
                  <a:pt x="1005" y="353"/>
                  <a:pt x="1004" y="352"/>
                </a:cubicBezTo>
                <a:cubicBezTo>
                  <a:pt x="1003" y="351"/>
                  <a:pt x="1003" y="351"/>
                  <a:pt x="1002" y="351"/>
                </a:cubicBezTo>
                <a:cubicBezTo>
                  <a:pt x="1002" y="350"/>
                  <a:pt x="1002" y="350"/>
                  <a:pt x="1002" y="350"/>
                </a:cubicBezTo>
                <a:cubicBezTo>
                  <a:pt x="1001" y="350"/>
                  <a:pt x="1001" y="351"/>
                  <a:pt x="1000" y="351"/>
                </a:cubicBezTo>
                <a:cubicBezTo>
                  <a:pt x="1000" y="352"/>
                  <a:pt x="1000" y="351"/>
                  <a:pt x="1000" y="352"/>
                </a:cubicBezTo>
                <a:cubicBezTo>
                  <a:pt x="1000" y="352"/>
                  <a:pt x="1000" y="352"/>
                  <a:pt x="1000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1"/>
                  <a:pt x="999" y="351"/>
                  <a:pt x="999" y="351"/>
                </a:cubicBezTo>
                <a:cubicBezTo>
                  <a:pt x="999" y="351"/>
                  <a:pt x="999" y="352"/>
                  <a:pt x="1000" y="351"/>
                </a:cubicBezTo>
                <a:cubicBezTo>
                  <a:pt x="1000" y="351"/>
                  <a:pt x="1000" y="351"/>
                  <a:pt x="1000" y="351"/>
                </a:cubicBezTo>
                <a:cubicBezTo>
                  <a:pt x="1000" y="350"/>
                  <a:pt x="1000" y="350"/>
                  <a:pt x="1000" y="350"/>
                </a:cubicBezTo>
                <a:cubicBezTo>
                  <a:pt x="1000" y="350"/>
                  <a:pt x="1000" y="349"/>
                  <a:pt x="999" y="349"/>
                </a:cubicBezTo>
                <a:cubicBezTo>
                  <a:pt x="999" y="348"/>
                  <a:pt x="999" y="348"/>
                  <a:pt x="999" y="348"/>
                </a:cubicBezTo>
                <a:cubicBezTo>
                  <a:pt x="1000" y="348"/>
                  <a:pt x="1000" y="348"/>
                  <a:pt x="1000" y="348"/>
                </a:cubicBezTo>
                <a:cubicBezTo>
                  <a:pt x="1000" y="348"/>
                  <a:pt x="1000" y="349"/>
                  <a:pt x="1000" y="349"/>
                </a:cubicBezTo>
                <a:cubicBezTo>
                  <a:pt x="1002" y="349"/>
                  <a:pt x="1002" y="349"/>
                  <a:pt x="1002" y="349"/>
                </a:cubicBezTo>
                <a:cubicBezTo>
                  <a:pt x="1001" y="347"/>
                  <a:pt x="999" y="347"/>
                  <a:pt x="999" y="344"/>
                </a:cubicBezTo>
                <a:cubicBezTo>
                  <a:pt x="998" y="344"/>
                  <a:pt x="999" y="344"/>
                  <a:pt x="998" y="343"/>
                </a:cubicBezTo>
                <a:cubicBezTo>
                  <a:pt x="998" y="343"/>
                  <a:pt x="998" y="343"/>
                  <a:pt x="998" y="343"/>
                </a:cubicBezTo>
                <a:cubicBezTo>
                  <a:pt x="998" y="343"/>
                  <a:pt x="998" y="342"/>
                  <a:pt x="999" y="342"/>
                </a:cubicBezTo>
                <a:cubicBezTo>
                  <a:pt x="999" y="342"/>
                  <a:pt x="999" y="342"/>
                  <a:pt x="999" y="342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1000" y="340"/>
                </a:cubicBezTo>
                <a:cubicBezTo>
                  <a:pt x="1000" y="341"/>
                  <a:pt x="1000" y="341"/>
                  <a:pt x="1001" y="342"/>
                </a:cubicBezTo>
                <a:cubicBezTo>
                  <a:pt x="1001" y="342"/>
                  <a:pt x="1001" y="342"/>
                  <a:pt x="1001" y="342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2" y="343"/>
                  <a:pt x="1002" y="343"/>
                  <a:pt x="1002" y="344"/>
                </a:cubicBezTo>
                <a:cubicBezTo>
                  <a:pt x="1003" y="344"/>
                  <a:pt x="1003" y="344"/>
                  <a:pt x="1003" y="344"/>
                </a:cubicBezTo>
                <a:cubicBezTo>
                  <a:pt x="1003" y="343"/>
                  <a:pt x="1002" y="343"/>
                  <a:pt x="1002" y="343"/>
                </a:cubicBezTo>
                <a:cubicBezTo>
                  <a:pt x="1002" y="343"/>
                  <a:pt x="1003" y="343"/>
                  <a:pt x="1003" y="342"/>
                </a:cubicBezTo>
                <a:cubicBezTo>
                  <a:pt x="1003" y="342"/>
                  <a:pt x="1003" y="342"/>
                  <a:pt x="1003" y="342"/>
                </a:cubicBezTo>
                <a:cubicBezTo>
                  <a:pt x="1003" y="342"/>
                  <a:pt x="1004" y="343"/>
                  <a:pt x="1004" y="343"/>
                </a:cubicBezTo>
                <a:cubicBezTo>
                  <a:pt x="1004" y="342"/>
                  <a:pt x="1004" y="342"/>
                  <a:pt x="1004" y="342"/>
                </a:cubicBezTo>
                <a:cubicBezTo>
                  <a:pt x="1005" y="342"/>
                  <a:pt x="1005" y="342"/>
                  <a:pt x="1005" y="342"/>
                </a:cubicBezTo>
                <a:cubicBezTo>
                  <a:pt x="1005" y="342"/>
                  <a:pt x="1004" y="342"/>
                  <a:pt x="1004" y="341"/>
                </a:cubicBezTo>
                <a:cubicBezTo>
                  <a:pt x="1005" y="341"/>
                  <a:pt x="1006" y="342"/>
                  <a:pt x="1006" y="342"/>
                </a:cubicBezTo>
                <a:cubicBezTo>
                  <a:pt x="1006" y="340"/>
                  <a:pt x="1005" y="341"/>
                  <a:pt x="1004" y="340"/>
                </a:cubicBezTo>
                <a:cubicBezTo>
                  <a:pt x="1004" y="340"/>
                  <a:pt x="1004" y="340"/>
                  <a:pt x="1004" y="339"/>
                </a:cubicBezTo>
                <a:cubicBezTo>
                  <a:pt x="1004" y="338"/>
                  <a:pt x="1004" y="338"/>
                  <a:pt x="1004" y="338"/>
                </a:cubicBezTo>
                <a:cubicBezTo>
                  <a:pt x="1004" y="338"/>
                  <a:pt x="1007" y="338"/>
                  <a:pt x="1007" y="338"/>
                </a:cubicBezTo>
                <a:cubicBezTo>
                  <a:pt x="1007" y="338"/>
                  <a:pt x="1007" y="338"/>
                  <a:pt x="1007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1" y="338"/>
                  <a:pt x="1012" y="338"/>
                </a:cubicBezTo>
                <a:cubicBezTo>
                  <a:pt x="1012" y="338"/>
                  <a:pt x="1013" y="338"/>
                  <a:pt x="1015" y="338"/>
                </a:cubicBezTo>
                <a:cubicBezTo>
                  <a:pt x="1015" y="339"/>
                  <a:pt x="1015" y="339"/>
                  <a:pt x="1015" y="339"/>
                </a:cubicBezTo>
                <a:cubicBezTo>
                  <a:pt x="1016" y="339"/>
                  <a:pt x="1015" y="339"/>
                  <a:pt x="1017" y="340"/>
                </a:cubicBezTo>
                <a:cubicBezTo>
                  <a:pt x="1017" y="340"/>
                  <a:pt x="1017" y="340"/>
                  <a:pt x="1017" y="340"/>
                </a:cubicBezTo>
                <a:cubicBezTo>
                  <a:pt x="1016" y="340"/>
                  <a:pt x="1016" y="340"/>
                  <a:pt x="1015" y="341"/>
                </a:cubicBezTo>
                <a:cubicBezTo>
                  <a:pt x="1015" y="342"/>
                  <a:pt x="1015" y="342"/>
                  <a:pt x="1015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7" y="342"/>
                  <a:pt x="1017" y="341"/>
                  <a:pt x="1017" y="341"/>
                </a:cubicBezTo>
                <a:cubicBezTo>
                  <a:pt x="1018" y="341"/>
                  <a:pt x="1018" y="341"/>
                  <a:pt x="1018" y="341"/>
                </a:cubicBezTo>
                <a:cubicBezTo>
                  <a:pt x="1019" y="341"/>
                  <a:pt x="1019" y="341"/>
                  <a:pt x="1019" y="341"/>
                </a:cubicBezTo>
                <a:cubicBezTo>
                  <a:pt x="1019" y="340"/>
                  <a:pt x="1019" y="340"/>
                  <a:pt x="1019" y="340"/>
                </a:cubicBezTo>
                <a:cubicBezTo>
                  <a:pt x="1020" y="340"/>
                  <a:pt x="1021" y="340"/>
                  <a:pt x="1021" y="339"/>
                </a:cubicBezTo>
                <a:cubicBezTo>
                  <a:pt x="1022" y="339"/>
                  <a:pt x="1022" y="338"/>
                  <a:pt x="1023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6" y="338"/>
                  <a:pt x="1026" y="338"/>
                  <a:pt x="1026" y="338"/>
                </a:cubicBezTo>
                <a:cubicBezTo>
                  <a:pt x="1026" y="337"/>
                  <a:pt x="1026" y="337"/>
                  <a:pt x="1026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6"/>
                  <a:pt x="1028" y="336"/>
                  <a:pt x="1028" y="336"/>
                </a:cubicBezTo>
                <a:cubicBezTo>
                  <a:pt x="1027" y="335"/>
                  <a:pt x="1026" y="335"/>
                  <a:pt x="1025" y="334"/>
                </a:cubicBezTo>
                <a:cubicBezTo>
                  <a:pt x="1025" y="334"/>
                  <a:pt x="1024" y="334"/>
                  <a:pt x="1024" y="333"/>
                </a:cubicBezTo>
                <a:cubicBezTo>
                  <a:pt x="1024" y="333"/>
                  <a:pt x="1024" y="333"/>
                  <a:pt x="1024" y="333"/>
                </a:cubicBezTo>
                <a:cubicBezTo>
                  <a:pt x="1024" y="332"/>
                  <a:pt x="1024" y="332"/>
                  <a:pt x="1024" y="332"/>
                </a:cubicBezTo>
                <a:cubicBezTo>
                  <a:pt x="1023" y="332"/>
                  <a:pt x="1023" y="332"/>
                  <a:pt x="1023" y="332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0"/>
                  <a:pt x="1023" y="330"/>
                  <a:pt x="1023" y="330"/>
                </a:cubicBezTo>
                <a:cubicBezTo>
                  <a:pt x="1022" y="330"/>
                  <a:pt x="1022" y="330"/>
                  <a:pt x="1021" y="330"/>
                </a:cubicBezTo>
                <a:cubicBezTo>
                  <a:pt x="1022" y="329"/>
                  <a:pt x="1022" y="329"/>
                  <a:pt x="1023" y="328"/>
                </a:cubicBezTo>
                <a:cubicBezTo>
                  <a:pt x="1023" y="328"/>
                  <a:pt x="1023" y="328"/>
                  <a:pt x="1023" y="328"/>
                </a:cubicBezTo>
                <a:cubicBezTo>
                  <a:pt x="1023" y="328"/>
                  <a:pt x="1023" y="327"/>
                  <a:pt x="1023" y="326"/>
                </a:cubicBezTo>
                <a:cubicBezTo>
                  <a:pt x="1024" y="326"/>
                  <a:pt x="1024" y="325"/>
                  <a:pt x="1024" y="325"/>
                </a:cubicBezTo>
                <a:cubicBezTo>
                  <a:pt x="1024" y="325"/>
                  <a:pt x="1024" y="325"/>
                  <a:pt x="1024" y="325"/>
                </a:cubicBezTo>
                <a:cubicBezTo>
                  <a:pt x="1025" y="325"/>
                  <a:pt x="1025" y="325"/>
                  <a:pt x="1025" y="325"/>
                </a:cubicBezTo>
                <a:cubicBezTo>
                  <a:pt x="1025" y="324"/>
                  <a:pt x="1025" y="324"/>
                  <a:pt x="1026" y="323"/>
                </a:cubicBezTo>
                <a:cubicBezTo>
                  <a:pt x="1027" y="323"/>
                  <a:pt x="1027" y="323"/>
                  <a:pt x="1027" y="323"/>
                </a:cubicBezTo>
                <a:cubicBezTo>
                  <a:pt x="1027" y="321"/>
                  <a:pt x="1027" y="320"/>
                  <a:pt x="1027" y="318"/>
                </a:cubicBezTo>
                <a:cubicBezTo>
                  <a:pt x="1027" y="318"/>
                  <a:pt x="1027" y="318"/>
                  <a:pt x="1027" y="318"/>
                </a:cubicBezTo>
                <a:cubicBezTo>
                  <a:pt x="1028" y="317"/>
                  <a:pt x="1028" y="318"/>
                  <a:pt x="1028" y="317"/>
                </a:cubicBezTo>
                <a:cubicBezTo>
                  <a:pt x="1028" y="317"/>
                  <a:pt x="1028" y="317"/>
                  <a:pt x="1028" y="317"/>
                </a:cubicBezTo>
                <a:cubicBezTo>
                  <a:pt x="1028" y="316"/>
                  <a:pt x="1028" y="316"/>
                  <a:pt x="1028" y="316"/>
                </a:cubicBezTo>
                <a:cubicBezTo>
                  <a:pt x="1028" y="316"/>
                  <a:pt x="1029" y="315"/>
                  <a:pt x="1029" y="315"/>
                </a:cubicBezTo>
                <a:cubicBezTo>
                  <a:pt x="1029" y="315"/>
                  <a:pt x="1029" y="315"/>
                  <a:pt x="1030" y="315"/>
                </a:cubicBezTo>
                <a:cubicBezTo>
                  <a:pt x="1030" y="315"/>
                  <a:pt x="1030" y="315"/>
                  <a:pt x="1030" y="315"/>
                </a:cubicBezTo>
                <a:cubicBezTo>
                  <a:pt x="1031" y="315"/>
                  <a:pt x="1031" y="315"/>
                  <a:pt x="1031" y="315"/>
                </a:cubicBezTo>
                <a:cubicBezTo>
                  <a:pt x="1030" y="314"/>
                  <a:pt x="1030" y="314"/>
                  <a:pt x="1030" y="313"/>
                </a:cubicBezTo>
                <a:cubicBezTo>
                  <a:pt x="1031" y="313"/>
                  <a:pt x="1031" y="313"/>
                  <a:pt x="1031" y="313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09"/>
                  <a:pt x="1031" y="309"/>
                  <a:pt x="1032" y="310"/>
                </a:cubicBezTo>
                <a:cubicBezTo>
                  <a:pt x="1032" y="310"/>
                  <a:pt x="1032" y="310"/>
                  <a:pt x="1032" y="310"/>
                </a:cubicBezTo>
                <a:cubicBezTo>
                  <a:pt x="1032" y="309"/>
                  <a:pt x="1032" y="309"/>
                  <a:pt x="1032" y="308"/>
                </a:cubicBezTo>
                <a:cubicBezTo>
                  <a:pt x="1033" y="308"/>
                  <a:pt x="1034" y="307"/>
                  <a:pt x="1035" y="307"/>
                </a:cubicBezTo>
                <a:cubicBezTo>
                  <a:pt x="1035" y="306"/>
                  <a:pt x="1035" y="305"/>
                  <a:pt x="1035" y="305"/>
                </a:cubicBezTo>
                <a:cubicBezTo>
                  <a:pt x="1036" y="305"/>
                  <a:pt x="1036" y="305"/>
                  <a:pt x="1036" y="305"/>
                </a:cubicBezTo>
                <a:cubicBezTo>
                  <a:pt x="1036" y="304"/>
                  <a:pt x="1036" y="304"/>
                  <a:pt x="1036" y="303"/>
                </a:cubicBezTo>
                <a:cubicBezTo>
                  <a:pt x="1037" y="303"/>
                  <a:pt x="1037" y="303"/>
                  <a:pt x="1038" y="303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3"/>
                  <a:pt x="1038" y="303"/>
                  <a:pt x="1038" y="303"/>
                </a:cubicBezTo>
                <a:cubicBezTo>
                  <a:pt x="1039" y="303"/>
                  <a:pt x="1040" y="303"/>
                  <a:pt x="1041" y="302"/>
                </a:cubicBezTo>
                <a:cubicBezTo>
                  <a:pt x="1042" y="302"/>
                  <a:pt x="1041" y="302"/>
                  <a:pt x="1042" y="302"/>
                </a:cubicBezTo>
                <a:cubicBezTo>
                  <a:pt x="1042" y="301"/>
                  <a:pt x="1042" y="301"/>
                  <a:pt x="1042" y="301"/>
                </a:cubicBezTo>
                <a:cubicBezTo>
                  <a:pt x="1043" y="302"/>
                  <a:pt x="1042" y="303"/>
                  <a:pt x="1044" y="303"/>
                </a:cubicBezTo>
                <a:cubicBezTo>
                  <a:pt x="1044" y="303"/>
                  <a:pt x="1044" y="303"/>
                  <a:pt x="1044" y="303"/>
                </a:cubicBezTo>
                <a:cubicBezTo>
                  <a:pt x="1044" y="304"/>
                  <a:pt x="1044" y="304"/>
                  <a:pt x="1044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2" y="304"/>
                  <a:pt x="1043" y="305"/>
                </a:cubicBezTo>
                <a:cubicBezTo>
                  <a:pt x="1043" y="305"/>
                  <a:pt x="1043" y="305"/>
                  <a:pt x="1043" y="305"/>
                </a:cubicBezTo>
                <a:cubicBezTo>
                  <a:pt x="1044" y="305"/>
                  <a:pt x="1045" y="306"/>
                  <a:pt x="1045" y="307"/>
                </a:cubicBezTo>
                <a:cubicBezTo>
                  <a:pt x="1046" y="307"/>
                  <a:pt x="1046" y="307"/>
                  <a:pt x="1046" y="307"/>
                </a:cubicBezTo>
                <a:cubicBezTo>
                  <a:pt x="1046" y="306"/>
                  <a:pt x="1046" y="306"/>
                  <a:pt x="1046" y="305"/>
                </a:cubicBezTo>
                <a:cubicBezTo>
                  <a:pt x="1048" y="305"/>
                  <a:pt x="1048" y="305"/>
                  <a:pt x="1049" y="305"/>
                </a:cubicBezTo>
                <a:cubicBezTo>
                  <a:pt x="1049" y="305"/>
                  <a:pt x="1049" y="306"/>
                  <a:pt x="1049" y="306"/>
                </a:cubicBezTo>
                <a:cubicBezTo>
                  <a:pt x="1050" y="306"/>
                  <a:pt x="1050" y="306"/>
                  <a:pt x="1051" y="306"/>
                </a:cubicBezTo>
                <a:cubicBezTo>
                  <a:pt x="1051" y="306"/>
                  <a:pt x="1052" y="307"/>
                  <a:pt x="1052" y="308"/>
                </a:cubicBezTo>
                <a:cubicBezTo>
                  <a:pt x="1051" y="308"/>
                  <a:pt x="1050" y="308"/>
                  <a:pt x="1050" y="308"/>
                </a:cubicBezTo>
                <a:cubicBezTo>
                  <a:pt x="1050" y="308"/>
                  <a:pt x="1050" y="308"/>
                  <a:pt x="1049" y="308"/>
                </a:cubicBezTo>
                <a:cubicBezTo>
                  <a:pt x="1049" y="308"/>
                  <a:pt x="1048" y="309"/>
                  <a:pt x="1047" y="309"/>
                </a:cubicBezTo>
                <a:cubicBezTo>
                  <a:pt x="1047" y="309"/>
                  <a:pt x="1047" y="309"/>
                  <a:pt x="1047" y="309"/>
                </a:cubicBezTo>
                <a:cubicBezTo>
                  <a:pt x="1046" y="310"/>
                  <a:pt x="1045" y="310"/>
                  <a:pt x="1045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9" y="312"/>
                  <a:pt x="1049" y="312"/>
                  <a:pt x="1050" y="312"/>
                </a:cubicBezTo>
                <a:cubicBezTo>
                  <a:pt x="1050" y="313"/>
                  <a:pt x="1050" y="314"/>
                  <a:pt x="1051" y="315"/>
                </a:cubicBezTo>
                <a:cubicBezTo>
                  <a:pt x="1050" y="315"/>
                  <a:pt x="1050" y="315"/>
                  <a:pt x="1050" y="315"/>
                </a:cubicBezTo>
                <a:cubicBezTo>
                  <a:pt x="1050" y="316"/>
                  <a:pt x="1050" y="316"/>
                  <a:pt x="1049" y="317"/>
                </a:cubicBezTo>
                <a:cubicBezTo>
                  <a:pt x="1051" y="317"/>
                  <a:pt x="1050" y="316"/>
                  <a:pt x="1051" y="316"/>
                </a:cubicBezTo>
                <a:cubicBezTo>
                  <a:pt x="1052" y="316"/>
                  <a:pt x="1053" y="316"/>
                  <a:pt x="1053" y="316"/>
                </a:cubicBezTo>
                <a:cubicBezTo>
                  <a:pt x="1053" y="316"/>
                  <a:pt x="1053" y="316"/>
                  <a:pt x="1053" y="316"/>
                </a:cubicBezTo>
                <a:cubicBezTo>
                  <a:pt x="1054" y="315"/>
                  <a:pt x="1055" y="315"/>
                  <a:pt x="1056" y="315"/>
                </a:cubicBezTo>
                <a:cubicBezTo>
                  <a:pt x="1056" y="315"/>
                  <a:pt x="1056" y="315"/>
                  <a:pt x="1056" y="315"/>
                </a:cubicBezTo>
                <a:cubicBezTo>
                  <a:pt x="1057" y="315"/>
                  <a:pt x="1057" y="315"/>
                  <a:pt x="1057" y="315"/>
                </a:cubicBezTo>
                <a:cubicBezTo>
                  <a:pt x="1057" y="314"/>
                  <a:pt x="1057" y="314"/>
                  <a:pt x="1057" y="314"/>
                </a:cubicBezTo>
                <a:cubicBezTo>
                  <a:pt x="1058" y="314"/>
                  <a:pt x="1059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2" y="313"/>
                  <a:pt x="1061" y="313"/>
                  <a:pt x="1062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1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3" y="310"/>
                  <a:pt x="1063" y="310"/>
                  <a:pt x="1062" y="310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1" y="311"/>
                  <a:pt x="1061" y="311"/>
                  <a:pt x="1060" y="310"/>
                </a:cubicBezTo>
                <a:cubicBezTo>
                  <a:pt x="1060" y="311"/>
                  <a:pt x="1060" y="311"/>
                  <a:pt x="1060" y="311"/>
                </a:cubicBezTo>
                <a:cubicBezTo>
                  <a:pt x="1059" y="311"/>
                  <a:pt x="1059" y="310"/>
                  <a:pt x="1059" y="310"/>
                </a:cubicBezTo>
                <a:cubicBezTo>
                  <a:pt x="1058" y="311"/>
                  <a:pt x="1058" y="311"/>
                  <a:pt x="1057" y="311"/>
                </a:cubicBezTo>
                <a:cubicBezTo>
                  <a:pt x="1056" y="309"/>
                  <a:pt x="1056" y="310"/>
                  <a:pt x="1056" y="308"/>
                </a:cubicBezTo>
                <a:cubicBezTo>
                  <a:pt x="1056" y="308"/>
                  <a:pt x="1055" y="308"/>
                  <a:pt x="1055" y="308"/>
                </a:cubicBezTo>
                <a:cubicBezTo>
                  <a:pt x="1054" y="306"/>
                  <a:pt x="1054" y="307"/>
                  <a:pt x="1053" y="307"/>
                </a:cubicBezTo>
                <a:cubicBezTo>
                  <a:pt x="1053" y="306"/>
                  <a:pt x="1053" y="306"/>
                  <a:pt x="1053" y="306"/>
                </a:cubicBezTo>
                <a:cubicBezTo>
                  <a:pt x="1053" y="306"/>
                  <a:pt x="1052" y="306"/>
                  <a:pt x="1052" y="306"/>
                </a:cubicBezTo>
                <a:cubicBezTo>
                  <a:pt x="1052" y="304"/>
                  <a:pt x="1052" y="304"/>
                  <a:pt x="1052" y="304"/>
                </a:cubicBezTo>
                <a:cubicBezTo>
                  <a:pt x="1053" y="304"/>
                  <a:pt x="1053" y="304"/>
                  <a:pt x="1055" y="304"/>
                </a:cubicBezTo>
                <a:cubicBezTo>
                  <a:pt x="1055" y="305"/>
                  <a:pt x="1055" y="305"/>
                  <a:pt x="1055" y="305"/>
                </a:cubicBezTo>
                <a:cubicBezTo>
                  <a:pt x="1059" y="305"/>
                  <a:pt x="1059" y="305"/>
                  <a:pt x="1059" y="305"/>
                </a:cubicBezTo>
                <a:cubicBezTo>
                  <a:pt x="1059" y="304"/>
                  <a:pt x="1059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1" y="303"/>
                  <a:pt x="1061" y="303"/>
                  <a:pt x="1061" y="302"/>
                </a:cubicBezTo>
                <a:cubicBezTo>
                  <a:pt x="1062" y="302"/>
                  <a:pt x="1062" y="302"/>
                  <a:pt x="1062" y="302"/>
                </a:cubicBezTo>
                <a:cubicBezTo>
                  <a:pt x="1062" y="303"/>
                  <a:pt x="1062" y="303"/>
                  <a:pt x="1062" y="303"/>
                </a:cubicBezTo>
                <a:cubicBezTo>
                  <a:pt x="1063" y="303"/>
                  <a:pt x="1063" y="303"/>
                  <a:pt x="1064" y="302"/>
                </a:cubicBezTo>
                <a:cubicBezTo>
                  <a:pt x="1064" y="302"/>
                  <a:pt x="1064" y="302"/>
                  <a:pt x="1064" y="302"/>
                </a:cubicBezTo>
                <a:cubicBezTo>
                  <a:pt x="1065" y="302"/>
                  <a:pt x="1066" y="302"/>
                  <a:pt x="1067" y="301"/>
                </a:cubicBezTo>
                <a:cubicBezTo>
                  <a:pt x="1067" y="301"/>
                  <a:pt x="1067" y="301"/>
                  <a:pt x="1068" y="300"/>
                </a:cubicBezTo>
                <a:cubicBezTo>
                  <a:pt x="1069" y="300"/>
                  <a:pt x="1070" y="300"/>
                  <a:pt x="1071" y="300"/>
                </a:cubicBezTo>
                <a:cubicBezTo>
                  <a:pt x="1071" y="299"/>
                  <a:pt x="1071" y="299"/>
                  <a:pt x="1071" y="299"/>
                </a:cubicBezTo>
                <a:cubicBezTo>
                  <a:pt x="1072" y="299"/>
                  <a:pt x="1073" y="299"/>
                  <a:pt x="1073" y="298"/>
                </a:cubicBezTo>
                <a:cubicBezTo>
                  <a:pt x="1073" y="299"/>
                  <a:pt x="1073" y="299"/>
                  <a:pt x="1073" y="299"/>
                </a:cubicBezTo>
                <a:cubicBezTo>
                  <a:pt x="1075" y="299"/>
                  <a:pt x="1076" y="298"/>
                  <a:pt x="1077" y="298"/>
                </a:cubicBezTo>
                <a:cubicBezTo>
                  <a:pt x="1077" y="298"/>
                  <a:pt x="1077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9"/>
                  <a:pt x="1078" y="299"/>
                  <a:pt x="1078" y="299"/>
                </a:cubicBezTo>
                <a:cubicBezTo>
                  <a:pt x="1078" y="299"/>
                  <a:pt x="1077" y="299"/>
                  <a:pt x="1077" y="299"/>
                </a:cubicBezTo>
                <a:cubicBezTo>
                  <a:pt x="1077" y="299"/>
                  <a:pt x="1077" y="299"/>
                  <a:pt x="1076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1"/>
                  <a:pt x="1074" y="301"/>
                </a:cubicBezTo>
                <a:cubicBezTo>
                  <a:pt x="1074" y="301"/>
                  <a:pt x="1074" y="301"/>
                  <a:pt x="1074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2" y="302"/>
                  <a:pt x="1072" y="302"/>
                </a:cubicBezTo>
                <a:cubicBezTo>
                  <a:pt x="1073" y="302"/>
                  <a:pt x="1073" y="302"/>
                  <a:pt x="1073" y="302"/>
                </a:cubicBezTo>
                <a:cubicBezTo>
                  <a:pt x="1073" y="303"/>
                  <a:pt x="1073" y="303"/>
                  <a:pt x="1073" y="303"/>
                </a:cubicBezTo>
                <a:cubicBezTo>
                  <a:pt x="1071" y="303"/>
                  <a:pt x="1070" y="303"/>
                  <a:pt x="1069" y="303"/>
                </a:cubicBezTo>
                <a:cubicBezTo>
                  <a:pt x="1069" y="304"/>
                  <a:pt x="1069" y="304"/>
                  <a:pt x="1070" y="305"/>
                </a:cubicBezTo>
                <a:cubicBezTo>
                  <a:pt x="1071" y="305"/>
                  <a:pt x="1071" y="305"/>
                  <a:pt x="1071" y="305"/>
                </a:cubicBezTo>
                <a:cubicBezTo>
                  <a:pt x="1071" y="305"/>
                  <a:pt x="1072" y="305"/>
                  <a:pt x="1072" y="305"/>
                </a:cubicBezTo>
                <a:cubicBezTo>
                  <a:pt x="1072" y="306"/>
                  <a:pt x="1072" y="306"/>
                  <a:pt x="1072" y="306"/>
                </a:cubicBezTo>
                <a:cubicBezTo>
                  <a:pt x="1071" y="306"/>
                  <a:pt x="1071" y="306"/>
                  <a:pt x="1071" y="306"/>
                </a:cubicBezTo>
                <a:cubicBezTo>
                  <a:pt x="1071" y="308"/>
                  <a:pt x="1071" y="307"/>
                  <a:pt x="1070" y="308"/>
                </a:cubicBezTo>
                <a:cubicBezTo>
                  <a:pt x="1070" y="308"/>
                  <a:pt x="1070" y="308"/>
                  <a:pt x="1070" y="308"/>
                </a:cubicBezTo>
                <a:cubicBezTo>
                  <a:pt x="1070" y="309"/>
                  <a:pt x="1070" y="309"/>
                  <a:pt x="1070" y="309"/>
                </a:cubicBezTo>
                <a:cubicBezTo>
                  <a:pt x="1069" y="309"/>
                  <a:pt x="1069" y="310"/>
                  <a:pt x="1068" y="310"/>
                </a:cubicBezTo>
                <a:cubicBezTo>
                  <a:pt x="1068" y="309"/>
                  <a:pt x="1068" y="309"/>
                  <a:pt x="1068" y="309"/>
                </a:cubicBezTo>
                <a:cubicBezTo>
                  <a:pt x="1067" y="309"/>
                  <a:pt x="1067" y="309"/>
                  <a:pt x="1067" y="309"/>
                </a:cubicBezTo>
                <a:cubicBezTo>
                  <a:pt x="1067" y="311"/>
                  <a:pt x="1067" y="311"/>
                  <a:pt x="1067" y="311"/>
                </a:cubicBezTo>
                <a:cubicBezTo>
                  <a:pt x="1066" y="311"/>
                  <a:pt x="1065" y="311"/>
                  <a:pt x="1065" y="311"/>
                </a:cubicBezTo>
                <a:cubicBezTo>
                  <a:pt x="1065" y="312"/>
                  <a:pt x="1065" y="312"/>
                  <a:pt x="1065" y="312"/>
                </a:cubicBezTo>
                <a:cubicBezTo>
                  <a:pt x="1066" y="312"/>
                  <a:pt x="1067" y="311"/>
                  <a:pt x="1068" y="311"/>
                </a:cubicBezTo>
                <a:cubicBezTo>
                  <a:pt x="1068" y="312"/>
                  <a:pt x="1068" y="312"/>
                  <a:pt x="1068" y="313"/>
                </a:cubicBezTo>
                <a:cubicBezTo>
                  <a:pt x="1069" y="313"/>
                  <a:pt x="1069" y="313"/>
                  <a:pt x="1069" y="313"/>
                </a:cubicBezTo>
                <a:cubicBezTo>
                  <a:pt x="1069" y="313"/>
                  <a:pt x="1069" y="314"/>
                  <a:pt x="1069" y="314"/>
                </a:cubicBezTo>
                <a:cubicBezTo>
                  <a:pt x="1069" y="315"/>
                  <a:pt x="1069" y="315"/>
                  <a:pt x="1069" y="315"/>
                </a:cubicBezTo>
                <a:cubicBezTo>
                  <a:pt x="1070" y="314"/>
                  <a:pt x="1070" y="314"/>
                  <a:pt x="1071" y="314"/>
                </a:cubicBezTo>
                <a:cubicBezTo>
                  <a:pt x="1071" y="315"/>
                  <a:pt x="1071" y="315"/>
                  <a:pt x="1072" y="316"/>
                </a:cubicBezTo>
                <a:cubicBezTo>
                  <a:pt x="1072" y="316"/>
                  <a:pt x="1072" y="316"/>
                  <a:pt x="1072" y="316"/>
                </a:cubicBezTo>
                <a:cubicBezTo>
                  <a:pt x="1073" y="316"/>
                  <a:pt x="1073" y="316"/>
                  <a:pt x="1073" y="317"/>
                </a:cubicBezTo>
                <a:cubicBezTo>
                  <a:pt x="1073" y="317"/>
                  <a:pt x="1073" y="317"/>
                  <a:pt x="1074" y="317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6" y="319"/>
                  <a:pt x="1076" y="319"/>
                  <a:pt x="1076" y="319"/>
                </a:cubicBezTo>
                <a:cubicBezTo>
                  <a:pt x="1076" y="319"/>
                  <a:pt x="1077" y="320"/>
                  <a:pt x="1077" y="320"/>
                </a:cubicBezTo>
                <a:cubicBezTo>
                  <a:pt x="1077" y="320"/>
                  <a:pt x="1077" y="320"/>
                  <a:pt x="1077" y="320"/>
                </a:cubicBezTo>
                <a:cubicBezTo>
                  <a:pt x="1077" y="321"/>
                  <a:pt x="1077" y="321"/>
                  <a:pt x="1077" y="321"/>
                </a:cubicBezTo>
                <a:cubicBezTo>
                  <a:pt x="1078" y="321"/>
                  <a:pt x="1078" y="321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80" y="323"/>
                  <a:pt x="1080" y="323"/>
                </a:cubicBezTo>
                <a:cubicBezTo>
                  <a:pt x="1080" y="323"/>
                  <a:pt x="1080" y="323"/>
                  <a:pt x="1080" y="323"/>
                </a:cubicBezTo>
                <a:cubicBezTo>
                  <a:pt x="1081" y="323"/>
                  <a:pt x="1081" y="323"/>
                  <a:pt x="1081" y="323"/>
                </a:cubicBezTo>
                <a:cubicBezTo>
                  <a:pt x="1082" y="323"/>
                  <a:pt x="1082" y="323"/>
                  <a:pt x="1082" y="323"/>
                </a:cubicBezTo>
                <a:cubicBezTo>
                  <a:pt x="1082" y="324"/>
                  <a:pt x="1082" y="324"/>
                  <a:pt x="1083" y="324"/>
                </a:cubicBezTo>
                <a:cubicBezTo>
                  <a:pt x="1083" y="324"/>
                  <a:pt x="1083" y="324"/>
                  <a:pt x="1083" y="324"/>
                </a:cubicBezTo>
                <a:cubicBezTo>
                  <a:pt x="1083" y="324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5" y="325"/>
                  <a:pt x="1085" y="325"/>
                  <a:pt x="1085" y="326"/>
                </a:cubicBezTo>
                <a:cubicBezTo>
                  <a:pt x="1085" y="326"/>
                  <a:pt x="1085" y="326"/>
                  <a:pt x="1085" y="326"/>
                </a:cubicBezTo>
                <a:cubicBezTo>
                  <a:pt x="1086" y="326"/>
                  <a:pt x="1086" y="326"/>
                  <a:pt x="1086" y="327"/>
                </a:cubicBezTo>
                <a:cubicBezTo>
                  <a:pt x="1087" y="328"/>
                  <a:pt x="1088" y="330"/>
                  <a:pt x="1088" y="332"/>
                </a:cubicBezTo>
                <a:cubicBezTo>
                  <a:pt x="1087" y="332"/>
                  <a:pt x="1087" y="332"/>
                  <a:pt x="1087" y="332"/>
                </a:cubicBezTo>
                <a:cubicBezTo>
                  <a:pt x="1087" y="332"/>
                  <a:pt x="1087" y="333"/>
                  <a:pt x="1087" y="333"/>
                </a:cubicBezTo>
                <a:cubicBezTo>
                  <a:pt x="1085" y="334"/>
                  <a:pt x="1087" y="334"/>
                  <a:pt x="1086" y="334"/>
                </a:cubicBezTo>
                <a:cubicBezTo>
                  <a:pt x="1086" y="335"/>
                  <a:pt x="1085" y="335"/>
                  <a:pt x="1085" y="335"/>
                </a:cubicBezTo>
                <a:cubicBezTo>
                  <a:pt x="1085" y="335"/>
                  <a:pt x="1085" y="335"/>
                  <a:pt x="1085" y="335"/>
                </a:cubicBezTo>
                <a:cubicBezTo>
                  <a:pt x="1084" y="335"/>
                  <a:pt x="1084" y="335"/>
                  <a:pt x="1084" y="335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2" y="337"/>
                  <a:pt x="1082" y="337"/>
                  <a:pt x="1081" y="337"/>
                </a:cubicBezTo>
                <a:cubicBezTo>
                  <a:pt x="1080" y="338"/>
                  <a:pt x="1079" y="335"/>
                  <a:pt x="1077" y="336"/>
                </a:cubicBezTo>
                <a:cubicBezTo>
                  <a:pt x="1077" y="336"/>
                  <a:pt x="1077" y="336"/>
                  <a:pt x="1077" y="336"/>
                </a:cubicBezTo>
                <a:cubicBezTo>
                  <a:pt x="1076" y="336"/>
                  <a:pt x="1076" y="336"/>
                  <a:pt x="1076" y="336"/>
                </a:cubicBezTo>
                <a:cubicBezTo>
                  <a:pt x="1076" y="336"/>
                  <a:pt x="1076" y="337"/>
                  <a:pt x="1076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3" y="337"/>
                  <a:pt x="1072" y="337"/>
                  <a:pt x="1071" y="337"/>
                </a:cubicBezTo>
                <a:cubicBezTo>
                  <a:pt x="1070" y="337"/>
                  <a:pt x="1070" y="336"/>
                  <a:pt x="1070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7" y="335"/>
                  <a:pt x="1067" y="335"/>
                </a:cubicBezTo>
                <a:cubicBezTo>
                  <a:pt x="1067" y="335"/>
                  <a:pt x="1067" y="335"/>
                  <a:pt x="1067" y="334"/>
                </a:cubicBezTo>
                <a:cubicBezTo>
                  <a:pt x="1065" y="334"/>
                  <a:pt x="1064" y="334"/>
                  <a:pt x="1064" y="336"/>
                </a:cubicBezTo>
                <a:cubicBezTo>
                  <a:pt x="1063" y="335"/>
                  <a:pt x="1063" y="335"/>
                  <a:pt x="1062" y="335"/>
                </a:cubicBezTo>
                <a:cubicBezTo>
                  <a:pt x="1062" y="334"/>
                  <a:pt x="1062" y="333"/>
                  <a:pt x="1061" y="333"/>
                </a:cubicBezTo>
                <a:cubicBezTo>
                  <a:pt x="1061" y="332"/>
                  <a:pt x="1061" y="332"/>
                  <a:pt x="1061" y="332"/>
                </a:cubicBezTo>
                <a:cubicBezTo>
                  <a:pt x="1061" y="332"/>
                  <a:pt x="1060" y="333"/>
                  <a:pt x="1059" y="333"/>
                </a:cubicBezTo>
                <a:cubicBezTo>
                  <a:pt x="1059" y="332"/>
                  <a:pt x="1059" y="332"/>
                  <a:pt x="1059" y="332"/>
                </a:cubicBezTo>
                <a:cubicBezTo>
                  <a:pt x="1058" y="332"/>
                  <a:pt x="1058" y="332"/>
                  <a:pt x="1057" y="332"/>
                </a:cubicBezTo>
                <a:cubicBezTo>
                  <a:pt x="1057" y="332"/>
                  <a:pt x="1057" y="332"/>
                  <a:pt x="1057" y="331"/>
                </a:cubicBezTo>
                <a:cubicBezTo>
                  <a:pt x="1056" y="331"/>
                  <a:pt x="1056" y="331"/>
                  <a:pt x="1056" y="331"/>
                </a:cubicBezTo>
                <a:cubicBezTo>
                  <a:pt x="1055" y="331"/>
                  <a:pt x="1055" y="331"/>
                  <a:pt x="1055" y="331"/>
                </a:cubicBezTo>
                <a:cubicBezTo>
                  <a:pt x="1055" y="331"/>
                  <a:pt x="1054" y="332"/>
                  <a:pt x="1053" y="332"/>
                </a:cubicBezTo>
                <a:cubicBezTo>
                  <a:pt x="1053" y="331"/>
                  <a:pt x="1053" y="331"/>
                  <a:pt x="1053" y="331"/>
                </a:cubicBezTo>
                <a:cubicBezTo>
                  <a:pt x="1053" y="331"/>
                  <a:pt x="1053" y="331"/>
                  <a:pt x="1052" y="331"/>
                </a:cubicBezTo>
                <a:cubicBezTo>
                  <a:pt x="1052" y="331"/>
                  <a:pt x="1052" y="331"/>
                  <a:pt x="1052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7" y="332"/>
                  <a:pt x="1046" y="332"/>
                  <a:pt x="1044" y="332"/>
                </a:cubicBezTo>
                <a:cubicBezTo>
                  <a:pt x="1044" y="333"/>
                  <a:pt x="1044" y="333"/>
                  <a:pt x="1044" y="333"/>
                </a:cubicBezTo>
                <a:cubicBezTo>
                  <a:pt x="1043" y="334"/>
                  <a:pt x="1042" y="334"/>
                  <a:pt x="1041" y="334"/>
                </a:cubicBezTo>
                <a:cubicBezTo>
                  <a:pt x="1041" y="335"/>
                  <a:pt x="1041" y="335"/>
                  <a:pt x="1041" y="335"/>
                </a:cubicBezTo>
                <a:cubicBezTo>
                  <a:pt x="1040" y="335"/>
                  <a:pt x="1040" y="335"/>
                  <a:pt x="1040" y="335"/>
                </a:cubicBezTo>
                <a:cubicBezTo>
                  <a:pt x="1040" y="335"/>
                  <a:pt x="1040" y="336"/>
                  <a:pt x="1039" y="336"/>
                </a:cubicBezTo>
                <a:cubicBezTo>
                  <a:pt x="1039" y="336"/>
                  <a:pt x="1036" y="337"/>
                  <a:pt x="1035" y="336"/>
                </a:cubicBezTo>
                <a:cubicBezTo>
                  <a:pt x="1035" y="336"/>
                  <a:pt x="1035" y="336"/>
                  <a:pt x="1035" y="336"/>
                </a:cubicBezTo>
                <a:cubicBezTo>
                  <a:pt x="1034" y="335"/>
                  <a:pt x="1034" y="337"/>
                  <a:pt x="1032" y="336"/>
                </a:cubicBezTo>
                <a:cubicBezTo>
                  <a:pt x="1031" y="336"/>
                  <a:pt x="1030" y="336"/>
                  <a:pt x="1029" y="336"/>
                </a:cubicBezTo>
                <a:cubicBezTo>
                  <a:pt x="1029" y="337"/>
                  <a:pt x="1029" y="337"/>
                  <a:pt x="1029" y="337"/>
                </a:cubicBezTo>
                <a:cubicBezTo>
                  <a:pt x="1030" y="338"/>
                  <a:pt x="1031" y="338"/>
                  <a:pt x="1032" y="338"/>
                </a:cubicBezTo>
                <a:cubicBezTo>
                  <a:pt x="1032" y="338"/>
                  <a:pt x="1032" y="338"/>
                  <a:pt x="1032" y="338"/>
                </a:cubicBezTo>
                <a:cubicBezTo>
                  <a:pt x="1031" y="339"/>
                  <a:pt x="1031" y="339"/>
                  <a:pt x="1029" y="338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8" y="340"/>
                  <a:pt x="1026" y="340"/>
                  <a:pt x="1025" y="340"/>
                </a:cubicBezTo>
                <a:cubicBezTo>
                  <a:pt x="1025" y="340"/>
                  <a:pt x="1025" y="340"/>
                  <a:pt x="1025" y="340"/>
                </a:cubicBezTo>
                <a:cubicBezTo>
                  <a:pt x="1023" y="340"/>
                  <a:pt x="1023" y="340"/>
                  <a:pt x="1023" y="340"/>
                </a:cubicBezTo>
                <a:cubicBezTo>
                  <a:pt x="1023" y="341"/>
                  <a:pt x="1023" y="341"/>
                  <a:pt x="1023" y="341"/>
                </a:cubicBezTo>
                <a:cubicBezTo>
                  <a:pt x="1022" y="341"/>
                  <a:pt x="1021" y="340"/>
                  <a:pt x="1020" y="341"/>
                </a:cubicBezTo>
                <a:cubicBezTo>
                  <a:pt x="1018" y="341"/>
                  <a:pt x="1018" y="341"/>
                  <a:pt x="1017" y="343"/>
                </a:cubicBezTo>
                <a:cubicBezTo>
                  <a:pt x="1016" y="343"/>
                  <a:pt x="1016" y="343"/>
                  <a:pt x="1016" y="344"/>
                </a:cubicBezTo>
                <a:cubicBezTo>
                  <a:pt x="1016" y="345"/>
                  <a:pt x="1016" y="346"/>
                  <a:pt x="1015" y="347"/>
                </a:cubicBezTo>
                <a:cubicBezTo>
                  <a:pt x="1015" y="347"/>
                  <a:pt x="1015" y="347"/>
                  <a:pt x="1015" y="347"/>
                </a:cubicBezTo>
                <a:cubicBezTo>
                  <a:pt x="1016" y="347"/>
                  <a:pt x="1017" y="347"/>
                  <a:pt x="1019" y="347"/>
                </a:cubicBezTo>
                <a:cubicBezTo>
                  <a:pt x="1019" y="349"/>
                  <a:pt x="1020" y="350"/>
                  <a:pt x="1018" y="351"/>
                </a:cubicBezTo>
                <a:cubicBezTo>
                  <a:pt x="1019" y="352"/>
                  <a:pt x="1019" y="352"/>
                  <a:pt x="1020" y="352"/>
                </a:cubicBezTo>
                <a:cubicBezTo>
                  <a:pt x="1019" y="353"/>
                  <a:pt x="1019" y="353"/>
                  <a:pt x="1019" y="354"/>
                </a:cubicBezTo>
                <a:cubicBezTo>
                  <a:pt x="1019" y="354"/>
                  <a:pt x="1019" y="354"/>
                  <a:pt x="1019" y="354"/>
                </a:cubicBezTo>
                <a:cubicBezTo>
                  <a:pt x="1017" y="354"/>
                  <a:pt x="1018" y="353"/>
                  <a:pt x="1016" y="353"/>
                </a:cubicBezTo>
                <a:cubicBezTo>
                  <a:pt x="1017" y="354"/>
                  <a:pt x="1017" y="355"/>
                  <a:pt x="1017" y="355"/>
                </a:cubicBezTo>
                <a:cubicBezTo>
                  <a:pt x="1017" y="356"/>
                  <a:pt x="1017" y="356"/>
                  <a:pt x="1017" y="356"/>
                </a:cubicBezTo>
                <a:cubicBezTo>
                  <a:pt x="1017" y="356"/>
                  <a:pt x="1018" y="356"/>
                  <a:pt x="1019" y="355"/>
                </a:cubicBezTo>
                <a:cubicBezTo>
                  <a:pt x="1019" y="356"/>
                  <a:pt x="1019" y="356"/>
                  <a:pt x="1020" y="356"/>
                </a:cubicBezTo>
                <a:cubicBezTo>
                  <a:pt x="1020" y="357"/>
                  <a:pt x="1020" y="358"/>
                  <a:pt x="1020" y="359"/>
                </a:cubicBezTo>
                <a:cubicBezTo>
                  <a:pt x="1021" y="359"/>
                  <a:pt x="1021" y="359"/>
                  <a:pt x="1021" y="359"/>
                </a:cubicBezTo>
                <a:cubicBezTo>
                  <a:pt x="1021" y="361"/>
                  <a:pt x="1021" y="361"/>
                  <a:pt x="1021" y="361"/>
                </a:cubicBezTo>
                <a:cubicBezTo>
                  <a:pt x="1020" y="361"/>
                  <a:pt x="1020" y="361"/>
                  <a:pt x="1020" y="361"/>
                </a:cubicBezTo>
                <a:cubicBezTo>
                  <a:pt x="1020" y="362"/>
                  <a:pt x="1020" y="362"/>
                  <a:pt x="1020" y="362"/>
                </a:cubicBezTo>
                <a:cubicBezTo>
                  <a:pt x="1021" y="362"/>
                  <a:pt x="1023" y="362"/>
                  <a:pt x="1024" y="362"/>
                </a:cubicBezTo>
                <a:cubicBezTo>
                  <a:pt x="1024" y="363"/>
                  <a:pt x="1024" y="362"/>
                  <a:pt x="1024" y="363"/>
                </a:cubicBezTo>
                <a:cubicBezTo>
                  <a:pt x="1024" y="363"/>
                  <a:pt x="1024" y="363"/>
                  <a:pt x="1024" y="363"/>
                </a:cubicBezTo>
                <a:cubicBezTo>
                  <a:pt x="1024" y="364"/>
                  <a:pt x="1024" y="364"/>
                  <a:pt x="1024" y="364"/>
                </a:cubicBezTo>
                <a:cubicBezTo>
                  <a:pt x="1025" y="364"/>
                  <a:pt x="1025" y="364"/>
                  <a:pt x="1025" y="364"/>
                </a:cubicBezTo>
                <a:cubicBezTo>
                  <a:pt x="1025" y="363"/>
                  <a:pt x="1025" y="363"/>
                  <a:pt x="1025" y="363"/>
                </a:cubicBezTo>
                <a:cubicBezTo>
                  <a:pt x="1026" y="363"/>
                  <a:pt x="1026" y="363"/>
                  <a:pt x="1026" y="363"/>
                </a:cubicBezTo>
                <a:cubicBezTo>
                  <a:pt x="1026" y="364"/>
                  <a:pt x="1026" y="363"/>
                  <a:pt x="1027" y="364"/>
                </a:cubicBezTo>
                <a:cubicBezTo>
                  <a:pt x="1027" y="366"/>
                  <a:pt x="1027" y="364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6"/>
                  <a:pt x="1029" y="366"/>
                </a:cubicBezTo>
                <a:cubicBezTo>
                  <a:pt x="1029" y="366"/>
                  <a:pt x="1029" y="366"/>
                  <a:pt x="1029" y="366"/>
                </a:cubicBezTo>
                <a:cubicBezTo>
                  <a:pt x="1029" y="367"/>
                  <a:pt x="1030" y="367"/>
                  <a:pt x="1030" y="367"/>
                </a:cubicBezTo>
                <a:cubicBezTo>
                  <a:pt x="1031" y="367"/>
                  <a:pt x="1031" y="367"/>
                  <a:pt x="1031" y="367"/>
                </a:cubicBezTo>
                <a:cubicBezTo>
                  <a:pt x="1031" y="368"/>
                  <a:pt x="1032" y="368"/>
                  <a:pt x="1032" y="369"/>
                </a:cubicBezTo>
                <a:cubicBezTo>
                  <a:pt x="1033" y="369"/>
                  <a:pt x="1033" y="369"/>
                  <a:pt x="1033" y="368"/>
                </a:cubicBezTo>
                <a:cubicBezTo>
                  <a:pt x="1033" y="368"/>
                  <a:pt x="1033" y="368"/>
                  <a:pt x="1033" y="368"/>
                </a:cubicBezTo>
                <a:cubicBezTo>
                  <a:pt x="1034" y="368"/>
                  <a:pt x="1034" y="368"/>
                  <a:pt x="1035" y="368"/>
                </a:cubicBezTo>
                <a:cubicBezTo>
                  <a:pt x="1035" y="367"/>
                  <a:pt x="1036" y="365"/>
                  <a:pt x="1036" y="364"/>
                </a:cubicBezTo>
                <a:cubicBezTo>
                  <a:pt x="1037" y="364"/>
                  <a:pt x="1037" y="364"/>
                  <a:pt x="1038" y="364"/>
                </a:cubicBezTo>
                <a:cubicBezTo>
                  <a:pt x="1038" y="364"/>
                  <a:pt x="1038" y="364"/>
                  <a:pt x="1039" y="364"/>
                </a:cubicBezTo>
                <a:cubicBezTo>
                  <a:pt x="1039" y="364"/>
                  <a:pt x="1039" y="364"/>
                  <a:pt x="1039" y="364"/>
                </a:cubicBezTo>
                <a:cubicBezTo>
                  <a:pt x="1040" y="364"/>
                  <a:pt x="1040" y="364"/>
                  <a:pt x="1040" y="364"/>
                </a:cubicBezTo>
                <a:cubicBezTo>
                  <a:pt x="1040" y="365"/>
                  <a:pt x="1040" y="365"/>
                  <a:pt x="1040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2" y="365"/>
                  <a:pt x="1042" y="365"/>
                  <a:pt x="1042" y="365"/>
                </a:cubicBezTo>
                <a:cubicBezTo>
                  <a:pt x="1042" y="366"/>
                  <a:pt x="1042" y="366"/>
                  <a:pt x="1042" y="366"/>
                </a:cubicBezTo>
                <a:cubicBezTo>
                  <a:pt x="1043" y="366"/>
                  <a:pt x="1043" y="366"/>
                  <a:pt x="1043" y="366"/>
                </a:cubicBezTo>
                <a:cubicBezTo>
                  <a:pt x="1043" y="366"/>
                  <a:pt x="1043" y="367"/>
                  <a:pt x="1044" y="367"/>
                </a:cubicBezTo>
                <a:cubicBezTo>
                  <a:pt x="1045" y="367"/>
                  <a:pt x="1045" y="367"/>
                  <a:pt x="1046" y="368"/>
                </a:cubicBezTo>
                <a:cubicBezTo>
                  <a:pt x="1050" y="368"/>
                  <a:pt x="1053" y="367"/>
                  <a:pt x="1055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8" y="365"/>
                  <a:pt x="1059" y="364"/>
                  <a:pt x="1060" y="363"/>
                </a:cubicBezTo>
                <a:cubicBezTo>
                  <a:pt x="1061" y="363"/>
                  <a:pt x="1061" y="363"/>
                  <a:pt x="1061" y="363"/>
                </a:cubicBezTo>
                <a:cubicBezTo>
                  <a:pt x="1061" y="364"/>
                  <a:pt x="1061" y="365"/>
                  <a:pt x="1061" y="366"/>
                </a:cubicBezTo>
                <a:cubicBezTo>
                  <a:pt x="1060" y="366"/>
                  <a:pt x="1060" y="367"/>
                  <a:pt x="1060" y="367"/>
                </a:cubicBezTo>
                <a:cubicBezTo>
                  <a:pt x="1060" y="368"/>
                  <a:pt x="1060" y="368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2"/>
                  <a:pt x="1060" y="372"/>
                </a:cubicBezTo>
                <a:cubicBezTo>
                  <a:pt x="1060" y="372"/>
                  <a:pt x="1061" y="373"/>
                  <a:pt x="1061" y="373"/>
                </a:cubicBezTo>
                <a:cubicBezTo>
                  <a:pt x="1061" y="374"/>
                  <a:pt x="1061" y="375"/>
                  <a:pt x="1060" y="375"/>
                </a:cubicBezTo>
                <a:cubicBezTo>
                  <a:pt x="1061" y="377"/>
                  <a:pt x="1061" y="376"/>
                  <a:pt x="1061" y="378"/>
                </a:cubicBezTo>
                <a:cubicBezTo>
                  <a:pt x="1062" y="378"/>
                  <a:pt x="1062" y="378"/>
                  <a:pt x="1062" y="378"/>
                </a:cubicBezTo>
                <a:cubicBezTo>
                  <a:pt x="1062" y="378"/>
                  <a:pt x="1061" y="378"/>
                  <a:pt x="1061" y="378"/>
                </a:cubicBezTo>
                <a:cubicBezTo>
                  <a:pt x="1061" y="379"/>
                  <a:pt x="1061" y="380"/>
                  <a:pt x="1061" y="380"/>
                </a:cubicBezTo>
                <a:cubicBezTo>
                  <a:pt x="1060" y="380"/>
                  <a:pt x="1060" y="381"/>
                  <a:pt x="1060" y="381"/>
                </a:cubicBezTo>
                <a:cubicBezTo>
                  <a:pt x="1060" y="381"/>
                  <a:pt x="1059" y="381"/>
                  <a:pt x="1059" y="381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6"/>
                  <a:pt x="1059" y="386"/>
                  <a:pt x="1059" y="386"/>
                </a:cubicBezTo>
                <a:cubicBezTo>
                  <a:pt x="1059" y="386"/>
                  <a:pt x="1058" y="386"/>
                  <a:pt x="1058" y="387"/>
                </a:cubicBezTo>
                <a:cubicBezTo>
                  <a:pt x="1057" y="387"/>
                  <a:pt x="1057" y="387"/>
                  <a:pt x="1057" y="387"/>
                </a:cubicBezTo>
                <a:cubicBezTo>
                  <a:pt x="1057" y="388"/>
                  <a:pt x="1057" y="390"/>
                  <a:pt x="1057" y="391"/>
                </a:cubicBezTo>
                <a:cubicBezTo>
                  <a:pt x="1057" y="391"/>
                  <a:pt x="1057" y="391"/>
                  <a:pt x="1056" y="391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5" y="393"/>
                  <a:pt x="1056" y="394"/>
                  <a:pt x="1055" y="395"/>
                </a:cubicBezTo>
                <a:cubicBezTo>
                  <a:pt x="1055" y="395"/>
                  <a:pt x="1055" y="395"/>
                  <a:pt x="1055" y="395"/>
                </a:cubicBezTo>
                <a:cubicBezTo>
                  <a:pt x="1054" y="396"/>
                  <a:pt x="1054" y="396"/>
                  <a:pt x="1053" y="397"/>
                </a:cubicBezTo>
                <a:cubicBezTo>
                  <a:pt x="1051" y="397"/>
                  <a:pt x="1049" y="397"/>
                  <a:pt x="1047" y="398"/>
                </a:cubicBezTo>
                <a:cubicBezTo>
                  <a:pt x="1047" y="397"/>
                  <a:pt x="1047" y="397"/>
                  <a:pt x="1047" y="397"/>
                </a:cubicBezTo>
                <a:cubicBezTo>
                  <a:pt x="1046" y="397"/>
                  <a:pt x="1045" y="397"/>
                  <a:pt x="1044" y="397"/>
                </a:cubicBezTo>
                <a:cubicBezTo>
                  <a:pt x="1044" y="398"/>
                  <a:pt x="1044" y="398"/>
                  <a:pt x="1044" y="398"/>
                </a:cubicBezTo>
                <a:cubicBezTo>
                  <a:pt x="1043" y="398"/>
                  <a:pt x="1043" y="398"/>
                  <a:pt x="1043" y="397"/>
                </a:cubicBezTo>
                <a:cubicBezTo>
                  <a:pt x="1041" y="397"/>
                  <a:pt x="1041" y="397"/>
                  <a:pt x="1041" y="397"/>
                </a:cubicBezTo>
                <a:cubicBezTo>
                  <a:pt x="1041" y="397"/>
                  <a:pt x="1041" y="397"/>
                  <a:pt x="1041" y="396"/>
                </a:cubicBezTo>
                <a:cubicBezTo>
                  <a:pt x="1041" y="396"/>
                  <a:pt x="1040" y="396"/>
                  <a:pt x="1039" y="396"/>
                </a:cubicBezTo>
                <a:cubicBezTo>
                  <a:pt x="1039" y="397"/>
                  <a:pt x="1039" y="397"/>
                  <a:pt x="1040" y="397"/>
                </a:cubicBezTo>
                <a:cubicBezTo>
                  <a:pt x="1039" y="398"/>
                  <a:pt x="1040" y="398"/>
                  <a:pt x="1039" y="398"/>
                </a:cubicBezTo>
                <a:cubicBezTo>
                  <a:pt x="1039" y="399"/>
                  <a:pt x="1039" y="398"/>
                  <a:pt x="1039" y="399"/>
                </a:cubicBezTo>
                <a:cubicBezTo>
                  <a:pt x="1038" y="398"/>
                  <a:pt x="1038" y="398"/>
                  <a:pt x="1039" y="397"/>
                </a:cubicBezTo>
                <a:cubicBezTo>
                  <a:pt x="1037" y="397"/>
                  <a:pt x="1036" y="398"/>
                  <a:pt x="1036" y="397"/>
                </a:cubicBezTo>
                <a:cubicBezTo>
                  <a:pt x="1034" y="397"/>
                  <a:pt x="1034" y="397"/>
                  <a:pt x="1034" y="399"/>
                </a:cubicBezTo>
                <a:cubicBezTo>
                  <a:pt x="1033" y="399"/>
                  <a:pt x="1032" y="398"/>
                  <a:pt x="1031" y="398"/>
                </a:cubicBezTo>
                <a:cubicBezTo>
                  <a:pt x="1031" y="399"/>
                  <a:pt x="1031" y="399"/>
                  <a:pt x="1031" y="399"/>
                </a:cubicBezTo>
                <a:cubicBezTo>
                  <a:pt x="1031" y="399"/>
                  <a:pt x="1029" y="399"/>
                  <a:pt x="1028" y="399"/>
                </a:cubicBezTo>
                <a:cubicBezTo>
                  <a:pt x="1028" y="399"/>
                  <a:pt x="1028" y="398"/>
                  <a:pt x="1028" y="398"/>
                </a:cubicBezTo>
                <a:cubicBezTo>
                  <a:pt x="1028" y="398"/>
                  <a:pt x="1027" y="398"/>
                  <a:pt x="1027" y="398"/>
                </a:cubicBezTo>
                <a:cubicBezTo>
                  <a:pt x="1027" y="397"/>
                  <a:pt x="1027" y="397"/>
                  <a:pt x="1027" y="397"/>
                </a:cubicBezTo>
                <a:cubicBezTo>
                  <a:pt x="1026" y="397"/>
                  <a:pt x="1026" y="398"/>
                  <a:pt x="1026" y="398"/>
                </a:cubicBezTo>
                <a:cubicBezTo>
                  <a:pt x="1025" y="398"/>
                  <a:pt x="1024" y="398"/>
                  <a:pt x="1023" y="397"/>
                </a:cubicBezTo>
                <a:cubicBezTo>
                  <a:pt x="1023" y="398"/>
                  <a:pt x="1023" y="398"/>
                  <a:pt x="1023" y="398"/>
                </a:cubicBezTo>
                <a:cubicBezTo>
                  <a:pt x="1021" y="398"/>
                  <a:pt x="1021" y="398"/>
                  <a:pt x="1021" y="398"/>
                </a:cubicBezTo>
                <a:cubicBezTo>
                  <a:pt x="1021" y="398"/>
                  <a:pt x="1021" y="397"/>
                  <a:pt x="1021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19" y="397"/>
                  <a:pt x="1019" y="397"/>
                  <a:pt x="1019" y="397"/>
                </a:cubicBezTo>
                <a:cubicBezTo>
                  <a:pt x="1019" y="396"/>
                  <a:pt x="1019" y="396"/>
                  <a:pt x="1019" y="396"/>
                </a:cubicBezTo>
                <a:cubicBezTo>
                  <a:pt x="1018" y="396"/>
                  <a:pt x="1018" y="396"/>
                  <a:pt x="1018" y="396"/>
                </a:cubicBezTo>
                <a:cubicBezTo>
                  <a:pt x="1018" y="396"/>
                  <a:pt x="1017" y="396"/>
                  <a:pt x="1017" y="395"/>
                </a:cubicBezTo>
                <a:cubicBezTo>
                  <a:pt x="1017" y="395"/>
                  <a:pt x="1014" y="395"/>
                  <a:pt x="1013" y="395"/>
                </a:cubicBezTo>
                <a:cubicBezTo>
                  <a:pt x="1013" y="395"/>
                  <a:pt x="1013" y="395"/>
                  <a:pt x="1013" y="395"/>
                </a:cubicBezTo>
                <a:cubicBezTo>
                  <a:pt x="1012" y="395"/>
                  <a:pt x="1012" y="395"/>
                  <a:pt x="1011" y="395"/>
                </a:cubicBezTo>
                <a:cubicBezTo>
                  <a:pt x="1011" y="395"/>
                  <a:pt x="1011" y="395"/>
                  <a:pt x="1010" y="395"/>
                </a:cubicBezTo>
                <a:cubicBezTo>
                  <a:pt x="1010" y="394"/>
                  <a:pt x="1010" y="394"/>
                  <a:pt x="1010" y="393"/>
                </a:cubicBezTo>
                <a:cubicBezTo>
                  <a:pt x="1008" y="393"/>
                  <a:pt x="1007" y="393"/>
                  <a:pt x="1005" y="393"/>
                </a:cubicBezTo>
                <a:cubicBezTo>
                  <a:pt x="1005" y="392"/>
                  <a:pt x="1005" y="392"/>
                  <a:pt x="1005" y="392"/>
                </a:cubicBezTo>
                <a:cubicBezTo>
                  <a:pt x="1004" y="392"/>
                  <a:pt x="1002" y="391"/>
                  <a:pt x="1001" y="392"/>
                </a:cubicBezTo>
                <a:cubicBezTo>
                  <a:pt x="1000" y="392"/>
                  <a:pt x="1000" y="392"/>
                  <a:pt x="1000" y="392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0"/>
                </a:cubicBezTo>
                <a:cubicBezTo>
                  <a:pt x="1000" y="390"/>
                  <a:pt x="1000" y="390"/>
                  <a:pt x="999" y="390"/>
                </a:cubicBezTo>
                <a:cubicBezTo>
                  <a:pt x="999" y="389"/>
                  <a:pt x="999" y="390"/>
                  <a:pt x="999" y="389"/>
                </a:cubicBezTo>
                <a:cubicBezTo>
                  <a:pt x="999" y="389"/>
                  <a:pt x="999" y="389"/>
                  <a:pt x="999" y="389"/>
                </a:cubicBezTo>
                <a:cubicBezTo>
                  <a:pt x="997" y="389"/>
                  <a:pt x="997" y="389"/>
                  <a:pt x="997" y="389"/>
                </a:cubicBezTo>
                <a:cubicBezTo>
                  <a:pt x="995" y="388"/>
                  <a:pt x="994" y="388"/>
                  <a:pt x="992" y="387"/>
                </a:cubicBezTo>
                <a:cubicBezTo>
                  <a:pt x="991" y="388"/>
                  <a:pt x="992" y="387"/>
                  <a:pt x="991" y="388"/>
                </a:cubicBezTo>
                <a:cubicBezTo>
                  <a:pt x="991" y="388"/>
                  <a:pt x="991" y="388"/>
                  <a:pt x="991" y="388"/>
                </a:cubicBezTo>
                <a:cubicBezTo>
                  <a:pt x="990" y="388"/>
                  <a:pt x="990" y="388"/>
                  <a:pt x="990" y="388"/>
                </a:cubicBezTo>
                <a:cubicBezTo>
                  <a:pt x="990" y="388"/>
                  <a:pt x="989" y="389"/>
                  <a:pt x="989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7" y="389"/>
                  <a:pt x="987" y="389"/>
                  <a:pt x="987" y="389"/>
                </a:cubicBezTo>
                <a:cubicBezTo>
                  <a:pt x="986" y="390"/>
                  <a:pt x="985" y="392"/>
                  <a:pt x="985" y="393"/>
                </a:cubicBezTo>
                <a:cubicBezTo>
                  <a:pt x="984" y="393"/>
                  <a:pt x="984" y="393"/>
                  <a:pt x="984" y="393"/>
                </a:cubicBezTo>
                <a:cubicBezTo>
                  <a:pt x="984" y="394"/>
                  <a:pt x="985" y="394"/>
                  <a:pt x="985" y="395"/>
                </a:cubicBezTo>
                <a:cubicBezTo>
                  <a:pt x="985" y="395"/>
                  <a:pt x="986" y="395"/>
                  <a:pt x="986" y="395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9"/>
                  <a:pt x="984" y="400"/>
                  <a:pt x="983" y="402"/>
                </a:cubicBezTo>
                <a:cubicBezTo>
                  <a:pt x="979" y="401"/>
                  <a:pt x="976" y="400"/>
                  <a:pt x="973" y="400"/>
                </a:cubicBezTo>
                <a:cubicBezTo>
                  <a:pt x="973" y="399"/>
                  <a:pt x="973" y="399"/>
                  <a:pt x="973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1" y="399"/>
                  <a:pt x="971" y="399"/>
                  <a:pt x="971" y="399"/>
                </a:cubicBezTo>
                <a:cubicBezTo>
                  <a:pt x="971" y="399"/>
                  <a:pt x="971" y="398"/>
                  <a:pt x="971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69" y="398"/>
                  <a:pt x="968" y="398"/>
                  <a:pt x="968" y="398"/>
                </a:cubicBezTo>
                <a:cubicBezTo>
                  <a:pt x="967" y="398"/>
                  <a:pt x="967" y="397"/>
                  <a:pt x="967" y="397"/>
                </a:cubicBezTo>
                <a:cubicBezTo>
                  <a:pt x="966" y="397"/>
                  <a:pt x="966" y="397"/>
                  <a:pt x="966" y="397"/>
                </a:cubicBezTo>
                <a:cubicBezTo>
                  <a:pt x="965" y="396"/>
                  <a:pt x="964" y="395"/>
                  <a:pt x="963" y="394"/>
                </a:cubicBezTo>
                <a:cubicBezTo>
                  <a:pt x="962" y="393"/>
                  <a:pt x="962" y="393"/>
                  <a:pt x="961" y="393"/>
                </a:cubicBezTo>
                <a:cubicBezTo>
                  <a:pt x="961" y="392"/>
                  <a:pt x="962" y="392"/>
                  <a:pt x="961" y="391"/>
                </a:cubicBezTo>
                <a:cubicBezTo>
                  <a:pt x="960" y="391"/>
                  <a:pt x="959" y="391"/>
                  <a:pt x="958" y="391"/>
                </a:cubicBezTo>
                <a:cubicBezTo>
                  <a:pt x="958" y="390"/>
                  <a:pt x="958" y="390"/>
                  <a:pt x="958" y="390"/>
                </a:cubicBezTo>
                <a:cubicBezTo>
                  <a:pt x="957" y="390"/>
                  <a:pt x="957" y="390"/>
                  <a:pt x="957" y="390"/>
                </a:cubicBezTo>
                <a:cubicBezTo>
                  <a:pt x="957" y="390"/>
                  <a:pt x="956" y="389"/>
                  <a:pt x="956" y="389"/>
                </a:cubicBezTo>
                <a:cubicBezTo>
                  <a:pt x="956" y="389"/>
                  <a:pt x="955" y="389"/>
                  <a:pt x="954" y="389"/>
                </a:cubicBezTo>
                <a:cubicBezTo>
                  <a:pt x="954" y="389"/>
                  <a:pt x="954" y="388"/>
                  <a:pt x="954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2" y="387"/>
                  <a:pt x="951" y="388"/>
                  <a:pt x="950" y="388"/>
                </a:cubicBezTo>
                <a:cubicBezTo>
                  <a:pt x="950" y="388"/>
                  <a:pt x="950" y="388"/>
                  <a:pt x="950" y="388"/>
                </a:cubicBezTo>
                <a:cubicBezTo>
                  <a:pt x="948" y="388"/>
                  <a:pt x="948" y="388"/>
                  <a:pt x="948" y="388"/>
                </a:cubicBezTo>
                <a:cubicBezTo>
                  <a:pt x="948" y="388"/>
                  <a:pt x="948" y="388"/>
                  <a:pt x="947" y="388"/>
                </a:cubicBezTo>
                <a:cubicBezTo>
                  <a:pt x="947" y="386"/>
                  <a:pt x="946" y="387"/>
                  <a:pt x="945" y="386"/>
                </a:cubicBezTo>
                <a:cubicBezTo>
                  <a:pt x="945" y="386"/>
                  <a:pt x="945" y="386"/>
                  <a:pt x="945" y="386"/>
                </a:cubicBezTo>
                <a:cubicBezTo>
                  <a:pt x="945" y="386"/>
                  <a:pt x="944" y="386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4"/>
                  <a:pt x="944" y="385"/>
                  <a:pt x="944" y="384"/>
                </a:cubicBezTo>
                <a:cubicBezTo>
                  <a:pt x="943" y="384"/>
                  <a:pt x="943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1" y="383"/>
                  <a:pt x="941" y="383"/>
                  <a:pt x="941" y="383"/>
                </a:cubicBezTo>
                <a:cubicBezTo>
                  <a:pt x="940" y="383"/>
                  <a:pt x="940" y="383"/>
                  <a:pt x="940" y="383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39" y="381"/>
                  <a:pt x="940" y="382"/>
                  <a:pt x="939" y="381"/>
                </a:cubicBezTo>
                <a:cubicBezTo>
                  <a:pt x="939" y="380"/>
                  <a:pt x="939" y="380"/>
                  <a:pt x="939" y="380"/>
                </a:cubicBezTo>
                <a:cubicBezTo>
                  <a:pt x="940" y="380"/>
                  <a:pt x="940" y="380"/>
                  <a:pt x="940" y="380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8"/>
                  <a:pt x="940" y="378"/>
                  <a:pt x="940" y="378"/>
                </a:cubicBezTo>
                <a:cubicBezTo>
                  <a:pt x="941" y="378"/>
                  <a:pt x="941" y="378"/>
                  <a:pt x="941" y="378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2" y="377"/>
                  <a:pt x="942" y="376"/>
                  <a:pt x="942" y="375"/>
                </a:cubicBezTo>
                <a:cubicBezTo>
                  <a:pt x="943" y="375"/>
                  <a:pt x="943" y="375"/>
                  <a:pt x="943" y="375"/>
                </a:cubicBezTo>
                <a:cubicBezTo>
                  <a:pt x="943" y="374"/>
                  <a:pt x="942" y="373"/>
                  <a:pt x="942" y="372"/>
                </a:cubicBezTo>
                <a:cubicBezTo>
                  <a:pt x="942" y="372"/>
                  <a:pt x="942" y="372"/>
                  <a:pt x="942" y="372"/>
                </a:cubicBezTo>
                <a:cubicBezTo>
                  <a:pt x="943" y="372"/>
                  <a:pt x="943" y="371"/>
                  <a:pt x="943" y="371"/>
                </a:cubicBezTo>
                <a:cubicBezTo>
                  <a:pt x="941" y="371"/>
                  <a:pt x="941" y="371"/>
                  <a:pt x="941" y="371"/>
                </a:cubicBezTo>
                <a:cubicBezTo>
                  <a:pt x="941" y="368"/>
                  <a:pt x="941" y="368"/>
                  <a:pt x="941" y="368"/>
                </a:cubicBezTo>
                <a:cubicBezTo>
                  <a:pt x="941" y="367"/>
                  <a:pt x="942" y="367"/>
                  <a:pt x="942" y="367"/>
                </a:cubicBezTo>
                <a:cubicBezTo>
                  <a:pt x="943" y="366"/>
                  <a:pt x="943" y="365"/>
                  <a:pt x="944" y="365"/>
                </a:cubicBezTo>
                <a:cubicBezTo>
                  <a:pt x="944" y="364"/>
                  <a:pt x="944" y="363"/>
                  <a:pt x="944" y="362"/>
                </a:cubicBezTo>
                <a:cubicBezTo>
                  <a:pt x="943" y="362"/>
                  <a:pt x="943" y="363"/>
                  <a:pt x="942" y="363"/>
                </a:cubicBezTo>
                <a:cubicBezTo>
                  <a:pt x="942" y="363"/>
                  <a:pt x="942" y="363"/>
                  <a:pt x="942" y="363"/>
                </a:cubicBezTo>
                <a:cubicBezTo>
                  <a:pt x="939" y="363"/>
                  <a:pt x="941" y="362"/>
                  <a:pt x="940" y="361"/>
                </a:cubicBezTo>
                <a:cubicBezTo>
                  <a:pt x="940" y="361"/>
                  <a:pt x="940" y="361"/>
                  <a:pt x="940" y="361"/>
                </a:cubicBezTo>
                <a:cubicBezTo>
                  <a:pt x="939" y="361"/>
                  <a:pt x="939" y="361"/>
                  <a:pt x="938" y="361"/>
                </a:cubicBezTo>
                <a:cubicBezTo>
                  <a:pt x="938" y="361"/>
                  <a:pt x="938" y="360"/>
                  <a:pt x="937" y="360"/>
                </a:cubicBezTo>
                <a:cubicBezTo>
                  <a:pt x="937" y="361"/>
                  <a:pt x="937" y="361"/>
                  <a:pt x="937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4" y="361"/>
                  <a:pt x="934" y="361"/>
                  <a:pt x="934" y="361"/>
                </a:cubicBezTo>
                <a:cubicBezTo>
                  <a:pt x="934" y="362"/>
                  <a:pt x="934" y="362"/>
                  <a:pt x="934" y="362"/>
                </a:cubicBezTo>
                <a:cubicBezTo>
                  <a:pt x="933" y="362"/>
                  <a:pt x="932" y="362"/>
                  <a:pt x="930" y="362"/>
                </a:cubicBezTo>
                <a:cubicBezTo>
                  <a:pt x="930" y="362"/>
                  <a:pt x="930" y="362"/>
                  <a:pt x="930" y="362"/>
                </a:cubicBezTo>
                <a:cubicBezTo>
                  <a:pt x="929" y="362"/>
                  <a:pt x="928" y="362"/>
                  <a:pt x="928" y="362"/>
                </a:cubicBezTo>
                <a:cubicBezTo>
                  <a:pt x="928" y="362"/>
                  <a:pt x="928" y="362"/>
                  <a:pt x="928" y="362"/>
                </a:cubicBezTo>
                <a:cubicBezTo>
                  <a:pt x="927" y="362"/>
                  <a:pt x="926" y="361"/>
                  <a:pt x="926" y="361"/>
                </a:cubicBezTo>
                <a:cubicBezTo>
                  <a:pt x="926" y="362"/>
                  <a:pt x="925" y="362"/>
                  <a:pt x="925" y="363"/>
                </a:cubicBezTo>
                <a:cubicBezTo>
                  <a:pt x="925" y="363"/>
                  <a:pt x="925" y="363"/>
                  <a:pt x="925" y="363"/>
                </a:cubicBezTo>
                <a:cubicBezTo>
                  <a:pt x="925" y="363"/>
                  <a:pt x="925" y="363"/>
                  <a:pt x="924" y="363"/>
                </a:cubicBezTo>
                <a:cubicBezTo>
                  <a:pt x="924" y="363"/>
                  <a:pt x="924" y="362"/>
                  <a:pt x="923" y="362"/>
                </a:cubicBezTo>
                <a:cubicBezTo>
                  <a:pt x="922" y="361"/>
                  <a:pt x="921" y="361"/>
                  <a:pt x="920" y="362"/>
                </a:cubicBezTo>
                <a:cubicBezTo>
                  <a:pt x="920" y="362"/>
                  <a:pt x="920" y="362"/>
                  <a:pt x="920" y="362"/>
                </a:cubicBezTo>
                <a:cubicBezTo>
                  <a:pt x="919" y="362"/>
                  <a:pt x="918" y="362"/>
                  <a:pt x="917" y="362"/>
                </a:cubicBezTo>
                <a:cubicBezTo>
                  <a:pt x="917" y="362"/>
                  <a:pt x="917" y="362"/>
                  <a:pt x="917" y="362"/>
                </a:cubicBezTo>
                <a:cubicBezTo>
                  <a:pt x="917" y="362"/>
                  <a:pt x="916" y="363"/>
                  <a:pt x="915" y="363"/>
                </a:cubicBezTo>
                <a:cubicBezTo>
                  <a:pt x="915" y="362"/>
                  <a:pt x="915" y="362"/>
                  <a:pt x="915" y="362"/>
                </a:cubicBezTo>
                <a:cubicBezTo>
                  <a:pt x="914" y="362"/>
                  <a:pt x="913" y="362"/>
                  <a:pt x="912" y="362"/>
                </a:cubicBezTo>
                <a:cubicBezTo>
                  <a:pt x="911" y="362"/>
                  <a:pt x="911" y="362"/>
                  <a:pt x="911" y="362"/>
                </a:cubicBezTo>
                <a:cubicBezTo>
                  <a:pt x="910" y="362"/>
                  <a:pt x="909" y="362"/>
                  <a:pt x="907" y="362"/>
                </a:cubicBezTo>
                <a:cubicBezTo>
                  <a:pt x="907" y="363"/>
                  <a:pt x="907" y="363"/>
                  <a:pt x="907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4" y="363"/>
                  <a:pt x="901" y="363"/>
                  <a:pt x="899" y="363"/>
                </a:cubicBezTo>
                <a:cubicBezTo>
                  <a:pt x="899" y="363"/>
                  <a:pt x="899" y="363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7" y="364"/>
                  <a:pt x="897" y="364"/>
                  <a:pt x="897" y="364"/>
                </a:cubicBezTo>
                <a:cubicBezTo>
                  <a:pt x="896" y="364"/>
                  <a:pt x="896" y="365"/>
                  <a:pt x="896" y="365"/>
                </a:cubicBezTo>
                <a:cubicBezTo>
                  <a:pt x="895" y="365"/>
                  <a:pt x="896" y="364"/>
                  <a:pt x="895" y="366"/>
                </a:cubicBezTo>
                <a:cubicBezTo>
                  <a:pt x="894" y="366"/>
                  <a:pt x="893" y="366"/>
                  <a:pt x="892" y="367"/>
                </a:cubicBezTo>
                <a:cubicBezTo>
                  <a:pt x="892" y="367"/>
                  <a:pt x="892" y="367"/>
                  <a:pt x="892" y="367"/>
                </a:cubicBezTo>
                <a:cubicBezTo>
                  <a:pt x="891" y="367"/>
                  <a:pt x="891" y="367"/>
                  <a:pt x="891" y="367"/>
                </a:cubicBezTo>
                <a:cubicBezTo>
                  <a:pt x="891" y="367"/>
                  <a:pt x="891" y="368"/>
                  <a:pt x="890" y="368"/>
                </a:cubicBezTo>
                <a:cubicBezTo>
                  <a:pt x="890" y="368"/>
                  <a:pt x="889" y="368"/>
                  <a:pt x="889" y="368"/>
                </a:cubicBezTo>
                <a:cubicBezTo>
                  <a:pt x="888" y="368"/>
                  <a:pt x="888" y="368"/>
                  <a:pt x="888" y="368"/>
                </a:cubicBezTo>
                <a:cubicBezTo>
                  <a:pt x="887" y="369"/>
                  <a:pt x="886" y="368"/>
                  <a:pt x="886" y="369"/>
                </a:cubicBezTo>
                <a:cubicBezTo>
                  <a:pt x="886" y="369"/>
                  <a:pt x="886" y="369"/>
                  <a:pt x="886" y="369"/>
                </a:cubicBezTo>
                <a:cubicBezTo>
                  <a:pt x="885" y="369"/>
                  <a:pt x="885" y="369"/>
                  <a:pt x="885" y="369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4" y="371"/>
                  <a:pt x="884" y="371"/>
                  <a:pt x="883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0" y="372"/>
                  <a:pt x="880" y="373"/>
                  <a:pt x="880" y="373"/>
                </a:cubicBezTo>
                <a:cubicBezTo>
                  <a:pt x="879" y="372"/>
                  <a:pt x="879" y="372"/>
                  <a:pt x="878" y="372"/>
                </a:cubicBezTo>
                <a:cubicBezTo>
                  <a:pt x="878" y="372"/>
                  <a:pt x="878" y="372"/>
                  <a:pt x="878" y="372"/>
                </a:cubicBezTo>
                <a:cubicBezTo>
                  <a:pt x="878" y="371"/>
                  <a:pt x="878" y="371"/>
                  <a:pt x="878" y="371"/>
                </a:cubicBezTo>
                <a:cubicBezTo>
                  <a:pt x="877" y="371"/>
                  <a:pt x="877" y="371"/>
                  <a:pt x="876" y="371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4" y="372"/>
                  <a:pt x="873" y="372"/>
                  <a:pt x="871" y="372"/>
                </a:cubicBezTo>
                <a:cubicBezTo>
                  <a:pt x="871" y="372"/>
                  <a:pt x="871" y="372"/>
                  <a:pt x="871" y="372"/>
                </a:cubicBezTo>
                <a:cubicBezTo>
                  <a:pt x="870" y="372"/>
                  <a:pt x="869" y="373"/>
                  <a:pt x="868" y="372"/>
                </a:cubicBezTo>
                <a:cubicBezTo>
                  <a:pt x="867" y="372"/>
                  <a:pt x="866" y="370"/>
                  <a:pt x="865" y="368"/>
                </a:cubicBezTo>
                <a:cubicBezTo>
                  <a:pt x="864" y="368"/>
                  <a:pt x="864" y="368"/>
                  <a:pt x="864" y="368"/>
                </a:cubicBezTo>
                <a:cubicBezTo>
                  <a:pt x="864" y="369"/>
                  <a:pt x="864" y="369"/>
                  <a:pt x="864" y="369"/>
                </a:cubicBezTo>
                <a:cubicBezTo>
                  <a:pt x="863" y="369"/>
                  <a:pt x="863" y="369"/>
                  <a:pt x="862" y="370"/>
                </a:cubicBezTo>
                <a:cubicBezTo>
                  <a:pt x="862" y="371"/>
                  <a:pt x="862" y="371"/>
                  <a:pt x="862" y="372"/>
                </a:cubicBezTo>
                <a:cubicBezTo>
                  <a:pt x="861" y="372"/>
                  <a:pt x="861" y="372"/>
                  <a:pt x="861" y="372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5"/>
                  <a:pt x="861" y="375"/>
                  <a:pt x="861" y="375"/>
                </a:cubicBezTo>
                <a:cubicBezTo>
                  <a:pt x="860" y="375"/>
                  <a:pt x="860" y="375"/>
                  <a:pt x="860" y="375"/>
                </a:cubicBezTo>
                <a:cubicBezTo>
                  <a:pt x="860" y="376"/>
                  <a:pt x="860" y="376"/>
                  <a:pt x="860" y="377"/>
                </a:cubicBezTo>
                <a:cubicBezTo>
                  <a:pt x="859" y="377"/>
                  <a:pt x="859" y="377"/>
                  <a:pt x="859" y="377"/>
                </a:cubicBezTo>
                <a:cubicBezTo>
                  <a:pt x="859" y="378"/>
                  <a:pt x="859" y="378"/>
                  <a:pt x="859" y="378"/>
                </a:cubicBezTo>
                <a:cubicBezTo>
                  <a:pt x="859" y="378"/>
                  <a:pt x="859" y="378"/>
                  <a:pt x="858" y="378"/>
                </a:cubicBezTo>
                <a:cubicBezTo>
                  <a:pt x="858" y="379"/>
                  <a:pt x="858" y="379"/>
                  <a:pt x="858" y="380"/>
                </a:cubicBezTo>
                <a:cubicBezTo>
                  <a:pt x="858" y="380"/>
                  <a:pt x="857" y="381"/>
                  <a:pt x="857" y="381"/>
                </a:cubicBezTo>
                <a:cubicBezTo>
                  <a:pt x="857" y="381"/>
                  <a:pt x="857" y="381"/>
                  <a:pt x="857" y="381"/>
                </a:cubicBezTo>
                <a:cubicBezTo>
                  <a:pt x="856" y="381"/>
                  <a:pt x="856" y="381"/>
                  <a:pt x="856" y="381"/>
                </a:cubicBezTo>
                <a:cubicBezTo>
                  <a:pt x="856" y="382"/>
                  <a:pt x="856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4" y="382"/>
                  <a:pt x="854" y="382"/>
                  <a:pt x="854" y="382"/>
                </a:cubicBezTo>
                <a:cubicBezTo>
                  <a:pt x="854" y="383"/>
                  <a:pt x="854" y="383"/>
                  <a:pt x="854" y="383"/>
                </a:cubicBezTo>
                <a:cubicBezTo>
                  <a:pt x="853" y="383"/>
                  <a:pt x="853" y="383"/>
                  <a:pt x="852" y="383"/>
                </a:cubicBezTo>
                <a:cubicBezTo>
                  <a:pt x="852" y="384"/>
                  <a:pt x="852" y="384"/>
                  <a:pt x="852" y="384"/>
                </a:cubicBezTo>
                <a:cubicBezTo>
                  <a:pt x="850" y="384"/>
                  <a:pt x="850" y="384"/>
                  <a:pt x="850" y="384"/>
                </a:cubicBezTo>
                <a:cubicBezTo>
                  <a:pt x="850" y="384"/>
                  <a:pt x="850" y="384"/>
                  <a:pt x="850" y="385"/>
                </a:cubicBezTo>
                <a:cubicBezTo>
                  <a:pt x="849" y="385"/>
                  <a:pt x="849" y="385"/>
                  <a:pt x="849" y="385"/>
                </a:cubicBezTo>
                <a:cubicBezTo>
                  <a:pt x="848" y="385"/>
                  <a:pt x="848" y="385"/>
                  <a:pt x="848" y="386"/>
                </a:cubicBezTo>
                <a:cubicBezTo>
                  <a:pt x="847" y="386"/>
                  <a:pt x="847" y="387"/>
                  <a:pt x="846" y="388"/>
                </a:cubicBezTo>
                <a:cubicBezTo>
                  <a:pt x="846" y="389"/>
                  <a:pt x="846" y="390"/>
                  <a:pt x="846" y="391"/>
                </a:cubicBezTo>
                <a:cubicBezTo>
                  <a:pt x="845" y="391"/>
                  <a:pt x="845" y="391"/>
                  <a:pt x="845" y="391"/>
                </a:cubicBezTo>
                <a:cubicBezTo>
                  <a:pt x="845" y="391"/>
                  <a:pt x="845" y="392"/>
                  <a:pt x="845" y="392"/>
                </a:cubicBezTo>
                <a:cubicBezTo>
                  <a:pt x="845" y="393"/>
                  <a:pt x="844" y="393"/>
                  <a:pt x="844" y="393"/>
                </a:cubicBezTo>
                <a:cubicBezTo>
                  <a:pt x="844" y="396"/>
                  <a:pt x="844" y="396"/>
                  <a:pt x="844" y="396"/>
                </a:cubicBezTo>
                <a:cubicBezTo>
                  <a:pt x="844" y="396"/>
                  <a:pt x="843" y="396"/>
                  <a:pt x="843" y="397"/>
                </a:cubicBezTo>
                <a:cubicBezTo>
                  <a:pt x="843" y="397"/>
                  <a:pt x="843" y="397"/>
                  <a:pt x="843" y="397"/>
                </a:cubicBezTo>
                <a:cubicBezTo>
                  <a:pt x="843" y="399"/>
                  <a:pt x="843" y="399"/>
                  <a:pt x="843" y="399"/>
                </a:cubicBezTo>
                <a:cubicBezTo>
                  <a:pt x="844" y="399"/>
                  <a:pt x="844" y="400"/>
                  <a:pt x="845" y="400"/>
                </a:cubicBezTo>
                <a:cubicBezTo>
                  <a:pt x="845" y="404"/>
                  <a:pt x="845" y="404"/>
                  <a:pt x="845" y="404"/>
                </a:cubicBezTo>
                <a:cubicBezTo>
                  <a:pt x="844" y="404"/>
                  <a:pt x="844" y="404"/>
                  <a:pt x="844" y="404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6"/>
                  <a:pt x="844" y="406"/>
                  <a:pt x="843" y="407"/>
                </a:cubicBezTo>
                <a:cubicBezTo>
                  <a:pt x="843" y="407"/>
                  <a:pt x="843" y="407"/>
                  <a:pt x="842" y="407"/>
                </a:cubicBezTo>
                <a:cubicBezTo>
                  <a:pt x="842" y="408"/>
                  <a:pt x="842" y="408"/>
                  <a:pt x="842" y="409"/>
                </a:cubicBezTo>
                <a:cubicBezTo>
                  <a:pt x="842" y="409"/>
                  <a:pt x="841" y="409"/>
                  <a:pt x="841" y="410"/>
                </a:cubicBezTo>
                <a:cubicBezTo>
                  <a:pt x="841" y="410"/>
                  <a:pt x="841" y="410"/>
                  <a:pt x="841" y="410"/>
                </a:cubicBezTo>
                <a:cubicBezTo>
                  <a:pt x="840" y="411"/>
                  <a:pt x="840" y="412"/>
                  <a:pt x="839" y="413"/>
                </a:cubicBezTo>
                <a:cubicBezTo>
                  <a:pt x="839" y="413"/>
                  <a:pt x="838" y="413"/>
                  <a:pt x="838" y="413"/>
                </a:cubicBezTo>
                <a:cubicBezTo>
                  <a:pt x="837" y="414"/>
                  <a:pt x="836" y="415"/>
                  <a:pt x="835" y="416"/>
                </a:cubicBezTo>
                <a:cubicBezTo>
                  <a:pt x="834" y="416"/>
                  <a:pt x="834" y="416"/>
                  <a:pt x="833" y="416"/>
                </a:cubicBezTo>
                <a:cubicBezTo>
                  <a:pt x="833" y="417"/>
                  <a:pt x="833" y="417"/>
                  <a:pt x="833" y="417"/>
                </a:cubicBezTo>
                <a:cubicBezTo>
                  <a:pt x="833" y="418"/>
                  <a:pt x="832" y="418"/>
                  <a:pt x="832" y="418"/>
                </a:cubicBezTo>
                <a:cubicBezTo>
                  <a:pt x="831" y="418"/>
                  <a:pt x="831" y="419"/>
                  <a:pt x="831" y="419"/>
                </a:cubicBezTo>
                <a:cubicBezTo>
                  <a:pt x="831" y="420"/>
                  <a:pt x="831" y="420"/>
                  <a:pt x="831" y="420"/>
                </a:cubicBezTo>
                <a:cubicBezTo>
                  <a:pt x="831" y="420"/>
                  <a:pt x="829" y="419"/>
                  <a:pt x="828" y="419"/>
                </a:cubicBezTo>
                <a:cubicBezTo>
                  <a:pt x="828" y="420"/>
                  <a:pt x="828" y="421"/>
                  <a:pt x="827" y="422"/>
                </a:cubicBezTo>
                <a:cubicBezTo>
                  <a:pt x="827" y="422"/>
                  <a:pt x="827" y="422"/>
                  <a:pt x="827" y="422"/>
                </a:cubicBezTo>
                <a:cubicBezTo>
                  <a:pt x="827" y="423"/>
                  <a:pt x="827" y="423"/>
                  <a:pt x="827" y="423"/>
                </a:cubicBezTo>
                <a:cubicBezTo>
                  <a:pt x="826" y="423"/>
                  <a:pt x="826" y="423"/>
                  <a:pt x="826" y="423"/>
                </a:cubicBezTo>
                <a:cubicBezTo>
                  <a:pt x="826" y="424"/>
                  <a:pt x="826" y="424"/>
                  <a:pt x="826" y="424"/>
                </a:cubicBezTo>
                <a:cubicBezTo>
                  <a:pt x="826" y="424"/>
                  <a:pt x="825" y="425"/>
                  <a:pt x="825" y="425"/>
                </a:cubicBezTo>
                <a:cubicBezTo>
                  <a:pt x="824" y="425"/>
                  <a:pt x="824" y="425"/>
                  <a:pt x="824" y="425"/>
                </a:cubicBezTo>
                <a:cubicBezTo>
                  <a:pt x="824" y="426"/>
                  <a:pt x="824" y="426"/>
                  <a:pt x="824" y="426"/>
                </a:cubicBezTo>
                <a:cubicBezTo>
                  <a:pt x="824" y="427"/>
                  <a:pt x="823" y="427"/>
                  <a:pt x="822" y="427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31"/>
                  <a:pt x="822" y="431"/>
                  <a:pt x="822" y="431"/>
                </a:cubicBezTo>
                <a:cubicBezTo>
                  <a:pt x="821" y="431"/>
                  <a:pt x="821" y="431"/>
                  <a:pt x="821" y="431"/>
                </a:cubicBezTo>
                <a:cubicBezTo>
                  <a:pt x="821" y="431"/>
                  <a:pt x="821" y="432"/>
                  <a:pt x="821" y="432"/>
                </a:cubicBezTo>
                <a:cubicBezTo>
                  <a:pt x="821" y="432"/>
                  <a:pt x="821" y="432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4"/>
                  <a:pt x="820" y="434"/>
                  <a:pt x="820" y="434"/>
                </a:cubicBezTo>
                <a:cubicBezTo>
                  <a:pt x="819" y="434"/>
                  <a:pt x="819" y="434"/>
                  <a:pt x="819" y="434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7"/>
                  <a:pt x="819" y="437"/>
                  <a:pt x="819" y="437"/>
                </a:cubicBezTo>
                <a:cubicBezTo>
                  <a:pt x="818" y="437"/>
                  <a:pt x="818" y="437"/>
                  <a:pt x="818" y="437"/>
                </a:cubicBezTo>
                <a:cubicBezTo>
                  <a:pt x="818" y="438"/>
                  <a:pt x="818" y="439"/>
                  <a:pt x="817" y="439"/>
                </a:cubicBezTo>
                <a:cubicBezTo>
                  <a:pt x="817" y="439"/>
                  <a:pt x="817" y="439"/>
                  <a:pt x="817" y="439"/>
                </a:cubicBezTo>
                <a:cubicBezTo>
                  <a:pt x="816" y="439"/>
                  <a:pt x="816" y="440"/>
                  <a:pt x="816" y="440"/>
                </a:cubicBezTo>
                <a:cubicBezTo>
                  <a:pt x="816" y="440"/>
                  <a:pt x="816" y="440"/>
                  <a:pt x="816" y="440"/>
                </a:cubicBezTo>
                <a:cubicBezTo>
                  <a:pt x="816" y="441"/>
                  <a:pt x="816" y="441"/>
                  <a:pt x="816" y="441"/>
                </a:cubicBezTo>
                <a:cubicBezTo>
                  <a:pt x="815" y="441"/>
                  <a:pt x="815" y="441"/>
                  <a:pt x="815" y="441"/>
                </a:cubicBezTo>
                <a:cubicBezTo>
                  <a:pt x="816" y="441"/>
                  <a:pt x="816" y="441"/>
                  <a:pt x="816" y="442"/>
                </a:cubicBezTo>
                <a:cubicBezTo>
                  <a:pt x="816" y="442"/>
                  <a:pt x="815" y="442"/>
                  <a:pt x="815" y="442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4" y="444"/>
                  <a:pt x="814" y="445"/>
                </a:cubicBezTo>
                <a:cubicBezTo>
                  <a:pt x="814" y="445"/>
                  <a:pt x="814" y="445"/>
                  <a:pt x="814" y="445"/>
                </a:cubicBezTo>
                <a:cubicBezTo>
                  <a:pt x="814" y="446"/>
                  <a:pt x="814" y="446"/>
                  <a:pt x="814" y="446"/>
                </a:cubicBezTo>
                <a:cubicBezTo>
                  <a:pt x="813" y="446"/>
                  <a:pt x="813" y="447"/>
                  <a:pt x="813" y="447"/>
                </a:cubicBezTo>
                <a:cubicBezTo>
                  <a:pt x="812" y="448"/>
                  <a:pt x="813" y="449"/>
                  <a:pt x="812" y="449"/>
                </a:cubicBezTo>
                <a:cubicBezTo>
                  <a:pt x="811" y="449"/>
                  <a:pt x="811" y="449"/>
                  <a:pt x="811" y="449"/>
                </a:cubicBezTo>
                <a:cubicBezTo>
                  <a:pt x="811" y="450"/>
                  <a:pt x="811" y="450"/>
                  <a:pt x="810" y="451"/>
                </a:cubicBezTo>
                <a:cubicBezTo>
                  <a:pt x="810" y="451"/>
                  <a:pt x="810" y="451"/>
                  <a:pt x="810" y="451"/>
                </a:cubicBezTo>
                <a:cubicBezTo>
                  <a:pt x="810" y="451"/>
                  <a:pt x="810" y="452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09" y="454"/>
                  <a:pt x="810" y="454"/>
                  <a:pt x="810" y="454"/>
                </a:cubicBezTo>
                <a:cubicBezTo>
                  <a:pt x="810" y="455"/>
                  <a:pt x="810" y="455"/>
                  <a:pt x="810" y="456"/>
                </a:cubicBezTo>
                <a:cubicBezTo>
                  <a:pt x="810" y="456"/>
                  <a:pt x="810" y="456"/>
                  <a:pt x="810" y="456"/>
                </a:cubicBezTo>
                <a:cubicBezTo>
                  <a:pt x="811" y="457"/>
                  <a:pt x="811" y="457"/>
                  <a:pt x="811" y="458"/>
                </a:cubicBezTo>
                <a:cubicBezTo>
                  <a:pt x="812" y="458"/>
                  <a:pt x="812" y="458"/>
                  <a:pt x="812" y="458"/>
                </a:cubicBezTo>
                <a:cubicBezTo>
                  <a:pt x="812" y="459"/>
                  <a:pt x="812" y="459"/>
                  <a:pt x="812" y="459"/>
                </a:cubicBezTo>
                <a:cubicBezTo>
                  <a:pt x="813" y="459"/>
                  <a:pt x="813" y="459"/>
                  <a:pt x="813" y="459"/>
                </a:cubicBezTo>
                <a:cubicBezTo>
                  <a:pt x="813" y="460"/>
                  <a:pt x="811" y="460"/>
                  <a:pt x="812" y="462"/>
                </a:cubicBezTo>
                <a:cubicBezTo>
                  <a:pt x="812" y="462"/>
                  <a:pt x="812" y="462"/>
                  <a:pt x="812" y="462"/>
                </a:cubicBezTo>
                <a:cubicBezTo>
                  <a:pt x="812" y="462"/>
                  <a:pt x="813" y="463"/>
                  <a:pt x="813" y="464"/>
                </a:cubicBezTo>
                <a:cubicBezTo>
                  <a:pt x="812" y="464"/>
                  <a:pt x="812" y="464"/>
                  <a:pt x="812" y="464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8"/>
                  <a:pt x="813" y="468"/>
                </a:cubicBezTo>
                <a:cubicBezTo>
                  <a:pt x="813" y="468"/>
                  <a:pt x="813" y="468"/>
                  <a:pt x="813" y="468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70"/>
                  <a:pt x="813" y="472"/>
                  <a:pt x="813" y="473"/>
                </a:cubicBezTo>
                <a:cubicBezTo>
                  <a:pt x="813" y="473"/>
                  <a:pt x="813" y="473"/>
                  <a:pt x="814" y="473"/>
                </a:cubicBezTo>
                <a:cubicBezTo>
                  <a:pt x="814" y="474"/>
                  <a:pt x="813" y="474"/>
                  <a:pt x="813" y="474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81"/>
                  <a:pt x="813" y="481"/>
                  <a:pt x="813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3"/>
                  <a:pt x="812" y="484"/>
                  <a:pt x="811" y="485"/>
                </a:cubicBezTo>
                <a:cubicBezTo>
                  <a:pt x="812" y="485"/>
                  <a:pt x="812" y="485"/>
                  <a:pt x="812" y="485"/>
                </a:cubicBezTo>
                <a:cubicBezTo>
                  <a:pt x="812" y="487"/>
                  <a:pt x="812" y="487"/>
                  <a:pt x="812" y="487"/>
                </a:cubicBezTo>
                <a:cubicBezTo>
                  <a:pt x="811" y="487"/>
                  <a:pt x="811" y="487"/>
                  <a:pt x="811" y="487"/>
                </a:cubicBezTo>
                <a:cubicBezTo>
                  <a:pt x="811" y="488"/>
                  <a:pt x="811" y="488"/>
                  <a:pt x="810" y="489"/>
                </a:cubicBezTo>
                <a:cubicBezTo>
                  <a:pt x="810" y="490"/>
                  <a:pt x="810" y="489"/>
                  <a:pt x="810" y="490"/>
                </a:cubicBezTo>
                <a:cubicBezTo>
                  <a:pt x="809" y="490"/>
                  <a:pt x="809" y="490"/>
                  <a:pt x="809" y="490"/>
                </a:cubicBezTo>
                <a:cubicBezTo>
                  <a:pt x="809" y="490"/>
                  <a:pt x="809" y="491"/>
                  <a:pt x="809" y="491"/>
                </a:cubicBezTo>
                <a:cubicBezTo>
                  <a:pt x="808" y="492"/>
                  <a:pt x="809" y="491"/>
                  <a:pt x="808" y="492"/>
                </a:cubicBezTo>
                <a:cubicBezTo>
                  <a:pt x="808" y="492"/>
                  <a:pt x="808" y="492"/>
                  <a:pt x="808" y="492"/>
                </a:cubicBezTo>
                <a:cubicBezTo>
                  <a:pt x="808" y="492"/>
                  <a:pt x="808" y="493"/>
                  <a:pt x="809" y="493"/>
                </a:cubicBezTo>
                <a:cubicBezTo>
                  <a:pt x="810" y="494"/>
                  <a:pt x="810" y="496"/>
                  <a:pt x="810" y="497"/>
                </a:cubicBezTo>
                <a:cubicBezTo>
                  <a:pt x="810" y="497"/>
                  <a:pt x="810" y="497"/>
                  <a:pt x="811" y="497"/>
                </a:cubicBezTo>
                <a:cubicBezTo>
                  <a:pt x="811" y="498"/>
                  <a:pt x="811" y="499"/>
                  <a:pt x="811" y="499"/>
                </a:cubicBezTo>
                <a:cubicBezTo>
                  <a:pt x="811" y="499"/>
                  <a:pt x="811" y="499"/>
                  <a:pt x="811" y="499"/>
                </a:cubicBezTo>
                <a:cubicBezTo>
                  <a:pt x="811" y="500"/>
                  <a:pt x="811" y="501"/>
                  <a:pt x="811" y="501"/>
                </a:cubicBezTo>
                <a:cubicBezTo>
                  <a:pt x="811" y="502"/>
                  <a:pt x="812" y="502"/>
                  <a:pt x="812" y="502"/>
                </a:cubicBezTo>
                <a:cubicBezTo>
                  <a:pt x="812" y="502"/>
                  <a:pt x="812" y="502"/>
                  <a:pt x="812" y="502"/>
                </a:cubicBezTo>
                <a:cubicBezTo>
                  <a:pt x="812" y="502"/>
                  <a:pt x="811" y="502"/>
                  <a:pt x="811" y="502"/>
                </a:cubicBezTo>
                <a:cubicBezTo>
                  <a:pt x="811" y="503"/>
                  <a:pt x="811" y="503"/>
                  <a:pt x="811" y="503"/>
                </a:cubicBezTo>
                <a:cubicBezTo>
                  <a:pt x="812" y="504"/>
                  <a:pt x="811" y="504"/>
                  <a:pt x="813" y="504"/>
                </a:cubicBezTo>
                <a:cubicBezTo>
                  <a:pt x="812" y="505"/>
                  <a:pt x="812" y="505"/>
                  <a:pt x="812" y="505"/>
                </a:cubicBezTo>
                <a:cubicBezTo>
                  <a:pt x="813" y="506"/>
                  <a:pt x="813" y="506"/>
                  <a:pt x="814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7" y="507"/>
                  <a:pt x="817" y="507"/>
                  <a:pt x="817" y="507"/>
                </a:cubicBezTo>
                <a:cubicBezTo>
                  <a:pt x="816" y="508"/>
                  <a:pt x="816" y="508"/>
                  <a:pt x="816" y="508"/>
                </a:cubicBezTo>
                <a:cubicBezTo>
                  <a:pt x="816" y="509"/>
                  <a:pt x="817" y="508"/>
                  <a:pt x="817" y="509"/>
                </a:cubicBezTo>
                <a:cubicBezTo>
                  <a:pt x="817" y="509"/>
                  <a:pt x="816" y="509"/>
                  <a:pt x="817" y="510"/>
                </a:cubicBezTo>
                <a:cubicBezTo>
                  <a:pt x="817" y="510"/>
                  <a:pt x="817" y="510"/>
                  <a:pt x="817" y="510"/>
                </a:cubicBezTo>
                <a:cubicBezTo>
                  <a:pt x="817" y="511"/>
                  <a:pt x="818" y="511"/>
                  <a:pt x="819" y="511"/>
                </a:cubicBezTo>
                <a:cubicBezTo>
                  <a:pt x="819" y="512"/>
                  <a:pt x="819" y="512"/>
                  <a:pt x="819" y="512"/>
                </a:cubicBezTo>
                <a:cubicBezTo>
                  <a:pt x="820" y="512"/>
                  <a:pt x="820" y="512"/>
                  <a:pt x="820" y="512"/>
                </a:cubicBezTo>
                <a:cubicBezTo>
                  <a:pt x="820" y="513"/>
                  <a:pt x="820" y="513"/>
                  <a:pt x="821" y="514"/>
                </a:cubicBezTo>
                <a:cubicBezTo>
                  <a:pt x="821" y="514"/>
                  <a:pt x="821" y="514"/>
                  <a:pt x="821" y="514"/>
                </a:cubicBezTo>
                <a:cubicBezTo>
                  <a:pt x="822" y="514"/>
                  <a:pt x="821" y="514"/>
                  <a:pt x="821" y="515"/>
                </a:cubicBezTo>
                <a:cubicBezTo>
                  <a:pt x="821" y="515"/>
                  <a:pt x="821" y="515"/>
                  <a:pt x="821" y="515"/>
                </a:cubicBezTo>
                <a:cubicBezTo>
                  <a:pt x="821" y="516"/>
                  <a:pt x="821" y="516"/>
                  <a:pt x="821" y="516"/>
                </a:cubicBezTo>
                <a:cubicBezTo>
                  <a:pt x="822" y="516"/>
                  <a:pt x="822" y="516"/>
                  <a:pt x="822" y="516"/>
                </a:cubicBezTo>
                <a:cubicBezTo>
                  <a:pt x="822" y="516"/>
                  <a:pt x="822" y="516"/>
                  <a:pt x="822" y="517"/>
                </a:cubicBezTo>
                <a:cubicBezTo>
                  <a:pt x="823" y="517"/>
                  <a:pt x="823" y="517"/>
                  <a:pt x="824" y="517"/>
                </a:cubicBezTo>
                <a:cubicBezTo>
                  <a:pt x="824" y="518"/>
                  <a:pt x="823" y="519"/>
                  <a:pt x="823" y="520"/>
                </a:cubicBezTo>
                <a:cubicBezTo>
                  <a:pt x="824" y="520"/>
                  <a:pt x="824" y="520"/>
                  <a:pt x="824" y="520"/>
                </a:cubicBezTo>
                <a:cubicBezTo>
                  <a:pt x="824" y="522"/>
                  <a:pt x="824" y="522"/>
                  <a:pt x="824" y="522"/>
                </a:cubicBezTo>
                <a:cubicBezTo>
                  <a:pt x="826" y="522"/>
                  <a:pt x="825" y="522"/>
                  <a:pt x="826" y="522"/>
                </a:cubicBezTo>
                <a:cubicBezTo>
                  <a:pt x="826" y="523"/>
                  <a:pt x="826" y="524"/>
                  <a:pt x="826" y="524"/>
                </a:cubicBezTo>
                <a:cubicBezTo>
                  <a:pt x="826" y="524"/>
                  <a:pt x="827" y="524"/>
                  <a:pt x="826" y="525"/>
                </a:cubicBezTo>
                <a:cubicBezTo>
                  <a:pt x="826" y="525"/>
                  <a:pt x="826" y="525"/>
                  <a:pt x="826" y="525"/>
                </a:cubicBezTo>
                <a:cubicBezTo>
                  <a:pt x="826" y="525"/>
                  <a:pt x="826" y="526"/>
                  <a:pt x="826" y="526"/>
                </a:cubicBezTo>
                <a:cubicBezTo>
                  <a:pt x="827" y="526"/>
                  <a:pt x="827" y="526"/>
                  <a:pt x="827" y="526"/>
                </a:cubicBezTo>
                <a:cubicBezTo>
                  <a:pt x="827" y="527"/>
                  <a:pt x="826" y="527"/>
                  <a:pt x="828" y="527"/>
                </a:cubicBezTo>
                <a:cubicBezTo>
                  <a:pt x="828" y="528"/>
                  <a:pt x="828" y="528"/>
                  <a:pt x="828" y="528"/>
                </a:cubicBezTo>
                <a:cubicBezTo>
                  <a:pt x="827" y="528"/>
                  <a:pt x="828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9"/>
                  <a:pt x="828" y="529"/>
                  <a:pt x="829" y="529"/>
                </a:cubicBezTo>
                <a:cubicBezTo>
                  <a:pt x="829" y="531"/>
                  <a:pt x="829" y="531"/>
                  <a:pt x="829" y="531"/>
                </a:cubicBezTo>
                <a:cubicBezTo>
                  <a:pt x="829" y="531"/>
                  <a:pt x="830" y="532"/>
                  <a:pt x="830" y="532"/>
                </a:cubicBezTo>
                <a:cubicBezTo>
                  <a:pt x="831" y="533"/>
                  <a:pt x="831" y="534"/>
                  <a:pt x="831" y="535"/>
                </a:cubicBezTo>
                <a:cubicBezTo>
                  <a:pt x="832" y="535"/>
                  <a:pt x="832" y="535"/>
                  <a:pt x="832" y="535"/>
                </a:cubicBezTo>
                <a:cubicBezTo>
                  <a:pt x="832" y="535"/>
                  <a:pt x="832" y="535"/>
                  <a:pt x="833" y="535"/>
                </a:cubicBezTo>
                <a:cubicBezTo>
                  <a:pt x="835" y="535"/>
                  <a:pt x="835" y="535"/>
                  <a:pt x="835" y="535"/>
                </a:cubicBezTo>
                <a:cubicBezTo>
                  <a:pt x="835" y="536"/>
                  <a:pt x="836" y="537"/>
                  <a:pt x="837" y="537"/>
                </a:cubicBezTo>
                <a:cubicBezTo>
                  <a:pt x="837" y="538"/>
                  <a:pt x="837" y="538"/>
                  <a:pt x="837" y="538"/>
                </a:cubicBezTo>
                <a:cubicBezTo>
                  <a:pt x="837" y="538"/>
                  <a:pt x="837" y="538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40"/>
                  <a:pt x="838" y="540"/>
                  <a:pt x="838" y="540"/>
                </a:cubicBezTo>
                <a:cubicBezTo>
                  <a:pt x="839" y="540"/>
                  <a:pt x="839" y="540"/>
                  <a:pt x="839" y="540"/>
                </a:cubicBezTo>
                <a:cubicBezTo>
                  <a:pt x="840" y="540"/>
                  <a:pt x="840" y="541"/>
                  <a:pt x="840" y="541"/>
                </a:cubicBezTo>
                <a:cubicBezTo>
                  <a:pt x="841" y="541"/>
                  <a:pt x="841" y="541"/>
                  <a:pt x="842" y="541"/>
                </a:cubicBezTo>
                <a:cubicBezTo>
                  <a:pt x="843" y="542"/>
                  <a:pt x="842" y="543"/>
                  <a:pt x="844" y="543"/>
                </a:cubicBezTo>
                <a:cubicBezTo>
                  <a:pt x="844" y="546"/>
                  <a:pt x="846" y="546"/>
                  <a:pt x="848" y="547"/>
                </a:cubicBezTo>
                <a:cubicBezTo>
                  <a:pt x="848" y="548"/>
                  <a:pt x="848" y="548"/>
                  <a:pt x="849" y="548"/>
                </a:cubicBezTo>
                <a:cubicBezTo>
                  <a:pt x="850" y="548"/>
                  <a:pt x="850" y="548"/>
                  <a:pt x="850" y="548"/>
                </a:cubicBezTo>
                <a:cubicBezTo>
                  <a:pt x="850" y="549"/>
                  <a:pt x="850" y="549"/>
                  <a:pt x="850" y="549"/>
                </a:cubicBezTo>
                <a:cubicBezTo>
                  <a:pt x="851" y="549"/>
                  <a:pt x="852" y="549"/>
                  <a:pt x="852" y="550"/>
                </a:cubicBezTo>
                <a:cubicBezTo>
                  <a:pt x="856" y="550"/>
                  <a:pt x="860" y="547"/>
                  <a:pt x="862" y="545"/>
                </a:cubicBezTo>
                <a:cubicBezTo>
                  <a:pt x="869" y="545"/>
                  <a:pt x="869" y="545"/>
                  <a:pt x="869" y="545"/>
                </a:cubicBezTo>
                <a:cubicBezTo>
                  <a:pt x="869" y="546"/>
                  <a:pt x="869" y="546"/>
                  <a:pt x="869" y="546"/>
                </a:cubicBezTo>
                <a:cubicBezTo>
                  <a:pt x="870" y="546"/>
                  <a:pt x="870" y="546"/>
                  <a:pt x="871" y="546"/>
                </a:cubicBezTo>
                <a:cubicBezTo>
                  <a:pt x="871" y="546"/>
                  <a:pt x="871" y="546"/>
                  <a:pt x="871" y="546"/>
                </a:cubicBezTo>
                <a:cubicBezTo>
                  <a:pt x="872" y="546"/>
                  <a:pt x="872" y="546"/>
                  <a:pt x="872" y="546"/>
                </a:cubicBezTo>
                <a:cubicBezTo>
                  <a:pt x="872" y="546"/>
                  <a:pt x="872" y="547"/>
                  <a:pt x="872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7" y="546"/>
                  <a:pt x="878" y="546"/>
                  <a:pt x="878" y="546"/>
                </a:cubicBezTo>
                <a:cubicBezTo>
                  <a:pt x="878" y="546"/>
                  <a:pt x="878" y="546"/>
                  <a:pt x="878" y="546"/>
                </a:cubicBezTo>
                <a:cubicBezTo>
                  <a:pt x="879" y="546"/>
                  <a:pt x="879" y="546"/>
                  <a:pt x="879" y="546"/>
                </a:cubicBezTo>
                <a:cubicBezTo>
                  <a:pt x="879" y="545"/>
                  <a:pt x="879" y="545"/>
                  <a:pt x="879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2" y="545"/>
                  <a:pt x="882" y="545"/>
                  <a:pt x="882" y="545"/>
                </a:cubicBezTo>
                <a:cubicBezTo>
                  <a:pt x="883" y="544"/>
                  <a:pt x="883" y="544"/>
                  <a:pt x="883" y="544"/>
                </a:cubicBezTo>
                <a:cubicBezTo>
                  <a:pt x="884" y="544"/>
                  <a:pt x="884" y="544"/>
                  <a:pt x="884" y="544"/>
                </a:cubicBezTo>
                <a:cubicBezTo>
                  <a:pt x="884" y="543"/>
                  <a:pt x="884" y="543"/>
                  <a:pt x="884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90" y="543"/>
                  <a:pt x="890" y="543"/>
                  <a:pt x="890" y="543"/>
                </a:cubicBezTo>
                <a:cubicBezTo>
                  <a:pt x="891" y="543"/>
                  <a:pt x="891" y="542"/>
                  <a:pt x="891" y="542"/>
                </a:cubicBezTo>
                <a:cubicBezTo>
                  <a:pt x="893" y="542"/>
                  <a:pt x="893" y="542"/>
                  <a:pt x="893" y="542"/>
                </a:cubicBezTo>
                <a:cubicBezTo>
                  <a:pt x="893" y="540"/>
                  <a:pt x="893" y="540"/>
                  <a:pt x="892" y="539"/>
                </a:cubicBezTo>
                <a:cubicBezTo>
                  <a:pt x="892" y="539"/>
                  <a:pt x="892" y="539"/>
                  <a:pt x="892" y="539"/>
                </a:cubicBezTo>
                <a:cubicBezTo>
                  <a:pt x="892" y="539"/>
                  <a:pt x="892" y="539"/>
                  <a:pt x="893" y="539"/>
                </a:cubicBezTo>
                <a:cubicBezTo>
                  <a:pt x="894" y="540"/>
                  <a:pt x="894" y="540"/>
                  <a:pt x="894" y="541"/>
                </a:cubicBezTo>
                <a:cubicBezTo>
                  <a:pt x="894" y="541"/>
                  <a:pt x="894" y="541"/>
                  <a:pt x="894" y="541"/>
                </a:cubicBezTo>
                <a:cubicBezTo>
                  <a:pt x="895" y="541"/>
                  <a:pt x="895" y="541"/>
                  <a:pt x="895" y="541"/>
                </a:cubicBezTo>
                <a:cubicBezTo>
                  <a:pt x="895" y="540"/>
                  <a:pt x="895" y="540"/>
                  <a:pt x="896" y="540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40"/>
                  <a:pt x="896" y="540"/>
                  <a:pt x="896" y="540"/>
                </a:cubicBezTo>
                <a:cubicBezTo>
                  <a:pt x="896" y="541"/>
                  <a:pt x="896" y="540"/>
                  <a:pt x="897" y="541"/>
                </a:cubicBezTo>
                <a:cubicBezTo>
                  <a:pt x="896" y="541"/>
                  <a:pt x="896" y="541"/>
                  <a:pt x="896" y="541"/>
                </a:cubicBezTo>
                <a:cubicBezTo>
                  <a:pt x="896" y="542"/>
                  <a:pt x="896" y="542"/>
                  <a:pt x="896" y="542"/>
                </a:cubicBezTo>
                <a:cubicBezTo>
                  <a:pt x="897" y="542"/>
                  <a:pt x="896" y="542"/>
                  <a:pt x="897" y="541"/>
                </a:cubicBezTo>
                <a:cubicBezTo>
                  <a:pt x="897" y="541"/>
                  <a:pt x="897" y="541"/>
                  <a:pt x="897" y="541"/>
                </a:cubicBezTo>
                <a:cubicBezTo>
                  <a:pt x="897" y="540"/>
                  <a:pt x="897" y="540"/>
                  <a:pt x="897" y="540"/>
                </a:cubicBezTo>
                <a:cubicBezTo>
                  <a:pt x="898" y="540"/>
                  <a:pt x="898" y="541"/>
                  <a:pt x="898" y="541"/>
                </a:cubicBezTo>
                <a:cubicBezTo>
                  <a:pt x="898" y="540"/>
                  <a:pt x="898" y="540"/>
                  <a:pt x="898" y="540"/>
                </a:cubicBezTo>
                <a:cubicBezTo>
                  <a:pt x="899" y="540"/>
                  <a:pt x="899" y="540"/>
                  <a:pt x="899" y="540"/>
                </a:cubicBezTo>
                <a:cubicBezTo>
                  <a:pt x="899" y="539"/>
                  <a:pt x="900" y="539"/>
                  <a:pt x="900" y="539"/>
                </a:cubicBezTo>
                <a:cubicBezTo>
                  <a:pt x="901" y="538"/>
                  <a:pt x="902" y="538"/>
                  <a:pt x="904" y="538"/>
                </a:cubicBezTo>
                <a:cubicBezTo>
                  <a:pt x="904" y="538"/>
                  <a:pt x="904" y="537"/>
                  <a:pt x="904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6" y="537"/>
                  <a:pt x="906" y="537"/>
                  <a:pt x="906" y="537"/>
                </a:cubicBezTo>
                <a:cubicBezTo>
                  <a:pt x="906" y="538"/>
                  <a:pt x="906" y="538"/>
                  <a:pt x="906" y="538"/>
                </a:cubicBezTo>
                <a:cubicBezTo>
                  <a:pt x="911" y="538"/>
                  <a:pt x="911" y="538"/>
                  <a:pt x="911" y="538"/>
                </a:cubicBezTo>
                <a:cubicBezTo>
                  <a:pt x="911" y="538"/>
                  <a:pt x="912" y="539"/>
                  <a:pt x="912" y="539"/>
                </a:cubicBezTo>
                <a:cubicBezTo>
                  <a:pt x="913" y="540"/>
                  <a:pt x="913" y="539"/>
                  <a:pt x="913" y="540"/>
                </a:cubicBezTo>
                <a:cubicBezTo>
                  <a:pt x="914" y="540"/>
                  <a:pt x="914" y="541"/>
                  <a:pt x="916" y="541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3"/>
                  <a:pt x="917" y="544"/>
                  <a:pt x="917" y="544"/>
                </a:cubicBezTo>
                <a:cubicBezTo>
                  <a:pt x="917" y="545"/>
                  <a:pt x="916" y="545"/>
                  <a:pt x="916" y="545"/>
                </a:cubicBezTo>
                <a:cubicBezTo>
                  <a:pt x="916" y="546"/>
                  <a:pt x="916" y="546"/>
                  <a:pt x="916" y="546"/>
                </a:cubicBezTo>
                <a:cubicBezTo>
                  <a:pt x="917" y="546"/>
                  <a:pt x="917" y="546"/>
                  <a:pt x="917" y="546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8"/>
                  <a:pt x="917" y="548"/>
                  <a:pt x="917" y="548"/>
                </a:cubicBezTo>
                <a:cubicBezTo>
                  <a:pt x="917" y="548"/>
                  <a:pt x="917" y="548"/>
                  <a:pt x="918" y="548"/>
                </a:cubicBezTo>
                <a:cubicBezTo>
                  <a:pt x="918" y="549"/>
                  <a:pt x="917" y="549"/>
                  <a:pt x="919" y="549"/>
                </a:cubicBezTo>
                <a:cubicBezTo>
                  <a:pt x="919" y="550"/>
                  <a:pt x="919" y="550"/>
                  <a:pt x="919" y="550"/>
                </a:cubicBezTo>
                <a:cubicBezTo>
                  <a:pt x="920" y="550"/>
                  <a:pt x="921" y="550"/>
                  <a:pt x="922" y="550"/>
                </a:cubicBezTo>
                <a:cubicBezTo>
                  <a:pt x="922" y="549"/>
                  <a:pt x="922" y="549"/>
                  <a:pt x="922" y="549"/>
                </a:cubicBezTo>
                <a:cubicBezTo>
                  <a:pt x="923" y="549"/>
                  <a:pt x="923" y="549"/>
                  <a:pt x="923" y="549"/>
                </a:cubicBezTo>
                <a:cubicBezTo>
                  <a:pt x="924" y="549"/>
                  <a:pt x="924" y="549"/>
                  <a:pt x="925" y="549"/>
                </a:cubicBezTo>
                <a:cubicBezTo>
                  <a:pt x="925" y="549"/>
                  <a:pt x="925" y="549"/>
                  <a:pt x="925" y="549"/>
                </a:cubicBezTo>
                <a:cubicBezTo>
                  <a:pt x="925" y="549"/>
                  <a:pt x="926" y="549"/>
                  <a:pt x="926" y="549"/>
                </a:cubicBezTo>
                <a:cubicBezTo>
                  <a:pt x="926" y="548"/>
                  <a:pt x="926" y="548"/>
                  <a:pt x="926" y="548"/>
                </a:cubicBezTo>
                <a:cubicBezTo>
                  <a:pt x="926" y="548"/>
                  <a:pt x="927" y="548"/>
                  <a:pt x="927" y="547"/>
                </a:cubicBezTo>
                <a:cubicBezTo>
                  <a:pt x="928" y="547"/>
                  <a:pt x="928" y="547"/>
                  <a:pt x="928" y="547"/>
                </a:cubicBezTo>
                <a:cubicBezTo>
                  <a:pt x="928" y="548"/>
                  <a:pt x="928" y="548"/>
                  <a:pt x="928" y="548"/>
                </a:cubicBezTo>
                <a:cubicBezTo>
                  <a:pt x="929" y="548"/>
                  <a:pt x="929" y="548"/>
                  <a:pt x="929" y="548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7"/>
                  <a:pt x="929" y="547"/>
                  <a:pt x="929" y="547"/>
                </a:cubicBezTo>
                <a:cubicBezTo>
                  <a:pt x="930" y="547"/>
                  <a:pt x="930" y="547"/>
                  <a:pt x="930" y="547"/>
                </a:cubicBezTo>
                <a:cubicBezTo>
                  <a:pt x="930" y="548"/>
                  <a:pt x="930" y="548"/>
                  <a:pt x="930" y="548"/>
                </a:cubicBezTo>
                <a:cubicBezTo>
                  <a:pt x="930" y="548"/>
                  <a:pt x="930" y="548"/>
                  <a:pt x="930" y="549"/>
                </a:cubicBezTo>
                <a:cubicBezTo>
                  <a:pt x="931" y="548"/>
                  <a:pt x="932" y="548"/>
                  <a:pt x="932" y="548"/>
                </a:cubicBezTo>
                <a:cubicBezTo>
                  <a:pt x="933" y="548"/>
                  <a:pt x="933" y="548"/>
                  <a:pt x="933" y="548"/>
                </a:cubicBezTo>
                <a:cubicBezTo>
                  <a:pt x="932" y="548"/>
                  <a:pt x="932" y="549"/>
                  <a:pt x="932" y="550"/>
                </a:cubicBezTo>
                <a:cubicBezTo>
                  <a:pt x="933" y="550"/>
                  <a:pt x="934" y="551"/>
                  <a:pt x="935" y="551"/>
                </a:cubicBezTo>
                <a:cubicBezTo>
                  <a:pt x="935" y="550"/>
                  <a:pt x="935" y="550"/>
                  <a:pt x="935" y="550"/>
                </a:cubicBezTo>
                <a:cubicBezTo>
                  <a:pt x="936" y="550"/>
                  <a:pt x="936" y="550"/>
                  <a:pt x="936" y="550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5" y="552"/>
                  <a:pt x="935" y="551"/>
                  <a:pt x="936" y="552"/>
                </a:cubicBezTo>
                <a:cubicBezTo>
                  <a:pt x="936" y="552"/>
                  <a:pt x="936" y="552"/>
                  <a:pt x="936" y="552"/>
                </a:cubicBezTo>
                <a:cubicBezTo>
                  <a:pt x="936" y="554"/>
                  <a:pt x="936" y="554"/>
                  <a:pt x="936" y="554"/>
                </a:cubicBezTo>
                <a:cubicBezTo>
                  <a:pt x="936" y="554"/>
                  <a:pt x="936" y="554"/>
                  <a:pt x="937" y="554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8" y="556"/>
                  <a:pt x="937" y="557"/>
                </a:cubicBezTo>
                <a:cubicBezTo>
                  <a:pt x="937" y="557"/>
                  <a:pt x="937" y="557"/>
                  <a:pt x="937" y="557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60"/>
                  <a:pt x="937" y="560"/>
                  <a:pt x="937" y="560"/>
                </a:cubicBezTo>
                <a:cubicBezTo>
                  <a:pt x="936" y="560"/>
                  <a:pt x="936" y="561"/>
                  <a:pt x="936" y="561"/>
                </a:cubicBezTo>
                <a:cubicBezTo>
                  <a:pt x="936" y="561"/>
                  <a:pt x="937" y="562"/>
                  <a:pt x="936" y="563"/>
                </a:cubicBezTo>
                <a:cubicBezTo>
                  <a:pt x="936" y="563"/>
                  <a:pt x="936" y="563"/>
                  <a:pt x="936" y="563"/>
                </a:cubicBezTo>
                <a:cubicBezTo>
                  <a:pt x="935" y="565"/>
                  <a:pt x="935" y="566"/>
                  <a:pt x="934" y="568"/>
                </a:cubicBezTo>
                <a:cubicBezTo>
                  <a:pt x="935" y="568"/>
                  <a:pt x="935" y="568"/>
                  <a:pt x="935" y="568"/>
                </a:cubicBezTo>
                <a:cubicBezTo>
                  <a:pt x="935" y="569"/>
                  <a:pt x="936" y="570"/>
                  <a:pt x="936" y="571"/>
                </a:cubicBezTo>
                <a:cubicBezTo>
                  <a:pt x="934" y="571"/>
                  <a:pt x="934" y="571"/>
                  <a:pt x="934" y="571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5" y="572"/>
                  <a:pt x="935" y="572"/>
                  <a:pt x="935" y="573"/>
                </a:cubicBezTo>
                <a:cubicBezTo>
                  <a:pt x="934" y="573"/>
                  <a:pt x="934" y="573"/>
                  <a:pt x="934" y="573"/>
                </a:cubicBezTo>
                <a:cubicBezTo>
                  <a:pt x="935" y="575"/>
                  <a:pt x="934" y="576"/>
                  <a:pt x="933" y="579"/>
                </a:cubicBezTo>
                <a:cubicBezTo>
                  <a:pt x="932" y="579"/>
                  <a:pt x="932" y="579"/>
                  <a:pt x="932" y="579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3" y="580"/>
                  <a:pt x="933" y="580"/>
                  <a:pt x="933" y="580"/>
                </a:cubicBezTo>
                <a:cubicBezTo>
                  <a:pt x="933" y="581"/>
                  <a:pt x="933" y="581"/>
                  <a:pt x="933" y="582"/>
                </a:cubicBezTo>
                <a:cubicBezTo>
                  <a:pt x="933" y="582"/>
                  <a:pt x="934" y="582"/>
                  <a:pt x="935" y="582"/>
                </a:cubicBezTo>
                <a:cubicBezTo>
                  <a:pt x="935" y="582"/>
                  <a:pt x="935" y="583"/>
                  <a:pt x="934" y="583"/>
                </a:cubicBezTo>
                <a:cubicBezTo>
                  <a:pt x="936" y="583"/>
                  <a:pt x="936" y="583"/>
                  <a:pt x="936" y="583"/>
                </a:cubicBezTo>
                <a:cubicBezTo>
                  <a:pt x="936" y="584"/>
                  <a:pt x="936" y="584"/>
                  <a:pt x="936" y="584"/>
                </a:cubicBezTo>
                <a:cubicBezTo>
                  <a:pt x="934" y="584"/>
                  <a:pt x="934" y="584"/>
                  <a:pt x="934" y="584"/>
                </a:cubicBezTo>
                <a:cubicBezTo>
                  <a:pt x="934" y="586"/>
                  <a:pt x="935" y="585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7" y="588"/>
                  <a:pt x="937" y="588"/>
                  <a:pt x="938" y="589"/>
                </a:cubicBezTo>
                <a:cubicBezTo>
                  <a:pt x="939" y="589"/>
                  <a:pt x="939" y="589"/>
                  <a:pt x="939" y="590"/>
                </a:cubicBezTo>
                <a:cubicBezTo>
                  <a:pt x="940" y="590"/>
                  <a:pt x="940" y="590"/>
                  <a:pt x="940" y="590"/>
                </a:cubicBezTo>
                <a:cubicBezTo>
                  <a:pt x="940" y="590"/>
                  <a:pt x="940" y="590"/>
                  <a:pt x="941" y="591"/>
                </a:cubicBezTo>
                <a:cubicBezTo>
                  <a:pt x="941" y="591"/>
                  <a:pt x="941" y="591"/>
                  <a:pt x="941" y="591"/>
                </a:cubicBezTo>
                <a:cubicBezTo>
                  <a:pt x="941" y="592"/>
                  <a:pt x="941" y="592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2" y="594"/>
                  <a:pt x="943" y="595"/>
                  <a:pt x="944" y="595"/>
                </a:cubicBezTo>
                <a:cubicBezTo>
                  <a:pt x="944" y="596"/>
                  <a:pt x="945" y="596"/>
                  <a:pt x="945" y="596"/>
                </a:cubicBezTo>
                <a:cubicBezTo>
                  <a:pt x="945" y="596"/>
                  <a:pt x="945" y="596"/>
                  <a:pt x="945" y="596"/>
                </a:cubicBezTo>
                <a:cubicBezTo>
                  <a:pt x="945" y="598"/>
                  <a:pt x="945" y="598"/>
                  <a:pt x="945" y="598"/>
                </a:cubicBezTo>
                <a:cubicBezTo>
                  <a:pt x="946" y="598"/>
                  <a:pt x="946" y="598"/>
                  <a:pt x="946" y="598"/>
                </a:cubicBezTo>
                <a:cubicBezTo>
                  <a:pt x="946" y="599"/>
                  <a:pt x="947" y="599"/>
                  <a:pt x="947" y="600"/>
                </a:cubicBezTo>
                <a:cubicBezTo>
                  <a:pt x="948" y="600"/>
                  <a:pt x="948" y="600"/>
                  <a:pt x="948" y="600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2"/>
                  <a:pt x="948" y="602"/>
                  <a:pt x="948" y="602"/>
                </a:cubicBezTo>
                <a:cubicBezTo>
                  <a:pt x="948" y="602"/>
                  <a:pt x="947" y="602"/>
                  <a:pt x="948" y="603"/>
                </a:cubicBezTo>
                <a:cubicBezTo>
                  <a:pt x="948" y="603"/>
                  <a:pt x="948" y="603"/>
                  <a:pt x="948" y="603"/>
                </a:cubicBezTo>
                <a:cubicBezTo>
                  <a:pt x="948" y="604"/>
                  <a:pt x="948" y="604"/>
                  <a:pt x="948" y="604"/>
                </a:cubicBezTo>
                <a:cubicBezTo>
                  <a:pt x="948" y="604"/>
                  <a:pt x="949" y="605"/>
                  <a:pt x="949" y="605"/>
                </a:cubicBezTo>
                <a:cubicBezTo>
                  <a:pt x="949" y="605"/>
                  <a:pt x="949" y="606"/>
                  <a:pt x="949" y="606"/>
                </a:cubicBezTo>
                <a:cubicBezTo>
                  <a:pt x="949" y="606"/>
                  <a:pt x="949" y="606"/>
                  <a:pt x="949" y="606"/>
                </a:cubicBezTo>
                <a:cubicBezTo>
                  <a:pt x="950" y="607"/>
                  <a:pt x="950" y="608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10"/>
                  <a:pt x="950" y="610"/>
                  <a:pt x="950" y="610"/>
                </a:cubicBezTo>
                <a:cubicBezTo>
                  <a:pt x="951" y="610"/>
                  <a:pt x="951" y="610"/>
                  <a:pt x="951" y="610"/>
                </a:cubicBezTo>
                <a:cubicBezTo>
                  <a:pt x="951" y="611"/>
                  <a:pt x="951" y="611"/>
                  <a:pt x="951" y="612"/>
                </a:cubicBezTo>
                <a:cubicBezTo>
                  <a:pt x="951" y="612"/>
                  <a:pt x="952" y="612"/>
                  <a:pt x="952" y="612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4"/>
                  <a:pt x="953" y="615"/>
                  <a:pt x="953" y="616"/>
                </a:cubicBezTo>
                <a:cubicBezTo>
                  <a:pt x="953" y="616"/>
                  <a:pt x="953" y="616"/>
                  <a:pt x="953" y="616"/>
                </a:cubicBezTo>
                <a:cubicBezTo>
                  <a:pt x="953" y="617"/>
                  <a:pt x="953" y="617"/>
                  <a:pt x="953" y="617"/>
                </a:cubicBezTo>
                <a:cubicBezTo>
                  <a:pt x="954" y="617"/>
                  <a:pt x="954" y="617"/>
                  <a:pt x="954" y="617"/>
                </a:cubicBezTo>
                <a:cubicBezTo>
                  <a:pt x="954" y="618"/>
                  <a:pt x="954" y="619"/>
                  <a:pt x="953" y="619"/>
                </a:cubicBezTo>
                <a:cubicBezTo>
                  <a:pt x="954" y="619"/>
                  <a:pt x="954" y="619"/>
                  <a:pt x="954" y="619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5" y="621"/>
                  <a:pt x="954" y="621"/>
                  <a:pt x="954" y="621"/>
                </a:cubicBezTo>
                <a:cubicBezTo>
                  <a:pt x="954" y="622"/>
                  <a:pt x="954" y="622"/>
                  <a:pt x="954" y="622"/>
                </a:cubicBezTo>
                <a:cubicBezTo>
                  <a:pt x="954" y="623"/>
                  <a:pt x="953" y="623"/>
                  <a:pt x="953" y="623"/>
                </a:cubicBezTo>
                <a:cubicBezTo>
                  <a:pt x="953" y="624"/>
                  <a:pt x="953" y="625"/>
                  <a:pt x="953" y="625"/>
                </a:cubicBezTo>
                <a:cubicBezTo>
                  <a:pt x="953" y="625"/>
                  <a:pt x="953" y="625"/>
                  <a:pt x="953" y="625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8"/>
                  <a:pt x="953" y="628"/>
                  <a:pt x="953" y="628"/>
                </a:cubicBezTo>
                <a:cubicBezTo>
                  <a:pt x="954" y="628"/>
                  <a:pt x="954" y="628"/>
                  <a:pt x="954" y="628"/>
                </a:cubicBezTo>
                <a:cubicBezTo>
                  <a:pt x="954" y="629"/>
                  <a:pt x="954" y="630"/>
                  <a:pt x="953" y="630"/>
                </a:cubicBezTo>
                <a:cubicBezTo>
                  <a:pt x="954" y="630"/>
                  <a:pt x="954" y="631"/>
                  <a:pt x="954" y="631"/>
                </a:cubicBezTo>
                <a:cubicBezTo>
                  <a:pt x="954" y="632"/>
                  <a:pt x="954" y="632"/>
                  <a:pt x="954" y="632"/>
                </a:cubicBezTo>
                <a:cubicBezTo>
                  <a:pt x="955" y="632"/>
                  <a:pt x="955" y="632"/>
                  <a:pt x="955" y="632"/>
                </a:cubicBezTo>
                <a:cubicBezTo>
                  <a:pt x="955" y="634"/>
                  <a:pt x="955" y="634"/>
                  <a:pt x="955" y="634"/>
                </a:cubicBezTo>
                <a:cubicBezTo>
                  <a:pt x="956" y="634"/>
                  <a:pt x="956" y="634"/>
                  <a:pt x="956" y="634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8"/>
                  <a:pt x="956" y="639"/>
                  <a:pt x="956" y="641"/>
                </a:cubicBezTo>
                <a:cubicBezTo>
                  <a:pt x="955" y="641"/>
                  <a:pt x="955" y="641"/>
                  <a:pt x="955" y="641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3"/>
                  <a:pt x="955" y="644"/>
                  <a:pt x="954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5"/>
                  <a:pt x="953" y="645"/>
                </a:cubicBezTo>
                <a:cubicBezTo>
                  <a:pt x="953" y="647"/>
                  <a:pt x="953" y="647"/>
                  <a:pt x="953" y="647"/>
                </a:cubicBezTo>
                <a:cubicBezTo>
                  <a:pt x="952" y="647"/>
                  <a:pt x="952" y="647"/>
                  <a:pt x="952" y="647"/>
                </a:cubicBezTo>
                <a:cubicBezTo>
                  <a:pt x="952" y="647"/>
                  <a:pt x="952" y="648"/>
                  <a:pt x="951" y="648"/>
                </a:cubicBezTo>
                <a:cubicBezTo>
                  <a:pt x="950" y="648"/>
                  <a:pt x="950" y="648"/>
                  <a:pt x="950" y="648"/>
                </a:cubicBezTo>
                <a:cubicBezTo>
                  <a:pt x="950" y="649"/>
                  <a:pt x="950" y="650"/>
                  <a:pt x="950" y="652"/>
                </a:cubicBezTo>
                <a:cubicBezTo>
                  <a:pt x="949" y="652"/>
                  <a:pt x="949" y="652"/>
                  <a:pt x="949" y="652"/>
                </a:cubicBezTo>
                <a:cubicBezTo>
                  <a:pt x="950" y="653"/>
                  <a:pt x="950" y="654"/>
                  <a:pt x="950" y="655"/>
                </a:cubicBezTo>
                <a:cubicBezTo>
                  <a:pt x="949" y="655"/>
                  <a:pt x="949" y="655"/>
                  <a:pt x="949" y="656"/>
                </a:cubicBezTo>
                <a:cubicBezTo>
                  <a:pt x="948" y="656"/>
                  <a:pt x="949" y="657"/>
                  <a:pt x="948" y="658"/>
                </a:cubicBezTo>
                <a:cubicBezTo>
                  <a:pt x="948" y="658"/>
                  <a:pt x="948" y="658"/>
                  <a:pt x="948" y="658"/>
                </a:cubicBezTo>
                <a:cubicBezTo>
                  <a:pt x="948" y="659"/>
                  <a:pt x="948" y="659"/>
                  <a:pt x="948" y="659"/>
                </a:cubicBezTo>
                <a:cubicBezTo>
                  <a:pt x="947" y="659"/>
                  <a:pt x="947" y="659"/>
                  <a:pt x="947" y="659"/>
                </a:cubicBezTo>
                <a:cubicBezTo>
                  <a:pt x="947" y="660"/>
                  <a:pt x="946" y="661"/>
                  <a:pt x="946" y="662"/>
                </a:cubicBezTo>
                <a:cubicBezTo>
                  <a:pt x="946" y="662"/>
                  <a:pt x="946" y="662"/>
                  <a:pt x="946" y="662"/>
                </a:cubicBezTo>
                <a:cubicBezTo>
                  <a:pt x="945" y="664"/>
                  <a:pt x="947" y="666"/>
                  <a:pt x="946" y="667"/>
                </a:cubicBezTo>
                <a:cubicBezTo>
                  <a:pt x="946" y="667"/>
                  <a:pt x="946" y="667"/>
                  <a:pt x="946" y="667"/>
                </a:cubicBezTo>
                <a:cubicBezTo>
                  <a:pt x="946" y="668"/>
                  <a:pt x="946" y="668"/>
                  <a:pt x="946" y="668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1"/>
                  <a:pt x="946" y="671"/>
                  <a:pt x="946" y="672"/>
                </a:cubicBezTo>
                <a:cubicBezTo>
                  <a:pt x="946" y="672"/>
                  <a:pt x="946" y="672"/>
                  <a:pt x="946" y="672"/>
                </a:cubicBezTo>
                <a:cubicBezTo>
                  <a:pt x="946" y="673"/>
                  <a:pt x="946" y="675"/>
                  <a:pt x="946" y="676"/>
                </a:cubicBezTo>
                <a:cubicBezTo>
                  <a:pt x="947" y="676"/>
                  <a:pt x="947" y="676"/>
                  <a:pt x="948" y="677"/>
                </a:cubicBezTo>
                <a:cubicBezTo>
                  <a:pt x="948" y="678"/>
                  <a:pt x="949" y="679"/>
                  <a:pt x="949" y="679"/>
                </a:cubicBezTo>
                <a:cubicBezTo>
                  <a:pt x="950" y="679"/>
                  <a:pt x="950" y="679"/>
                  <a:pt x="950" y="679"/>
                </a:cubicBezTo>
                <a:cubicBezTo>
                  <a:pt x="950" y="680"/>
                  <a:pt x="950" y="680"/>
                  <a:pt x="950" y="680"/>
                </a:cubicBezTo>
                <a:cubicBezTo>
                  <a:pt x="951" y="681"/>
                  <a:pt x="951" y="681"/>
                  <a:pt x="952" y="681"/>
                </a:cubicBezTo>
                <a:cubicBezTo>
                  <a:pt x="952" y="682"/>
                  <a:pt x="951" y="683"/>
                  <a:pt x="951" y="684"/>
                </a:cubicBezTo>
                <a:cubicBezTo>
                  <a:pt x="952" y="684"/>
                  <a:pt x="952" y="684"/>
                  <a:pt x="952" y="684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6"/>
                  <a:pt x="952" y="687"/>
                  <a:pt x="952" y="688"/>
                </a:cubicBezTo>
                <a:cubicBezTo>
                  <a:pt x="953" y="688"/>
                  <a:pt x="953" y="688"/>
                  <a:pt x="953" y="688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4" y="690"/>
                  <a:pt x="954" y="690"/>
                  <a:pt x="954" y="691"/>
                </a:cubicBezTo>
                <a:cubicBezTo>
                  <a:pt x="955" y="691"/>
                  <a:pt x="955" y="691"/>
                  <a:pt x="956" y="692"/>
                </a:cubicBezTo>
                <a:cubicBezTo>
                  <a:pt x="956" y="692"/>
                  <a:pt x="956" y="692"/>
                  <a:pt x="956" y="693"/>
                </a:cubicBezTo>
                <a:cubicBezTo>
                  <a:pt x="956" y="693"/>
                  <a:pt x="956" y="693"/>
                  <a:pt x="956" y="693"/>
                </a:cubicBezTo>
                <a:cubicBezTo>
                  <a:pt x="957" y="694"/>
                  <a:pt x="956" y="695"/>
                  <a:pt x="956" y="696"/>
                </a:cubicBezTo>
                <a:cubicBezTo>
                  <a:pt x="957" y="696"/>
                  <a:pt x="957" y="696"/>
                  <a:pt x="957" y="696"/>
                </a:cubicBezTo>
                <a:cubicBezTo>
                  <a:pt x="957" y="697"/>
                  <a:pt x="957" y="697"/>
                  <a:pt x="958" y="698"/>
                </a:cubicBezTo>
                <a:cubicBezTo>
                  <a:pt x="958" y="698"/>
                  <a:pt x="958" y="698"/>
                  <a:pt x="958" y="698"/>
                </a:cubicBezTo>
                <a:cubicBezTo>
                  <a:pt x="959" y="699"/>
                  <a:pt x="959" y="699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8" y="700"/>
                  <a:pt x="958" y="700"/>
                  <a:pt x="958" y="700"/>
                </a:cubicBezTo>
                <a:cubicBezTo>
                  <a:pt x="958" y="701"/>
                  <a:pt x="958" y="701"/>
                  <a:pt x="958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8" y="702"/>
                  <a:pt x="958" y="704"/>
                  <a:pt x="958" y="705"/>
                </a:cubicBezTo>
                <a:cubicBezTo>
                  <a:pt x="959" y="705"/>
                  <a:pt x="959" y="705"/>
                  <a:pt x="959" y="706"/>
                </a:cubicBezTo>
                <a:cubicBezTo>
                  <a:pt x="958" y="706"/>
                  <a:pt x="958" y="706"/>
                  <a:pt x="958" y="706"/>
                </a:cubicBezTo>
                <a:cubicBezTo>
                  <a:pt x="959" y="707"/>
                  <a:pt x="959" y="707"/>
                  <a:pt x="959" y="708"/>
                </a:cubicBezTo>
                <a:cubicBezTo>
                  <a:pt x="959" y="708"/>
                  <a:pt x="959" y="708"/>
                  <a:pt x="959" y="708"/>
                </a:cubicBezTo>
                <a:cubicBezTo>
                  <a:pt x="959" y="709"/>
                  <a:pt x="959" y="710"/>
                  <a:pt x="959" y="710"/>
                </a:cubicBezTo>
                <a:cubicBezTo>
                  <a:pt x="959" y="710"/>
                  <a:pt x="959" y="710"/>
                  <a:pt x="959" y="710"/>
                </a:cubicBezTo>
                <a:cubicBezTo>
                  <a:pt x="959" y="711"/>
                  <a:pt x="960" y="712"/>
                  <a:pt x="960" y="713"/>
                </a:cubicBezTo>
                <a:cubicBezTo>
                  <a:pt x="960" y="713"/>
                  <a:pt x="960" y="713"/>
                  <a:pt x="960" y="713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0" y="715"/>
                  <a:pt x="961" y="717"/>
                  <a:pt x="961" y="718"/>
                </a:cubicBezTo>
                <a:cubicBezTo>
                  <a:pt x="961" y="718"/>
                  <a:pt x="960" y="718"/>
                  <a:pt x="960" y="719"/>
                </a:cubicBezTo>
                <a:cubicBezTo>
                  <a:pt x="960" y="719"/>
                  <a:pt x="960" y="719"/>
                  <a:pt x="961" y="719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1"/>
                  <a:pt x="960" y="721"/>
                  <a:pt x="960" y="722"/>
                </a:cubicBezTo>
                <a:cubicBezTo>
                  <a:pt x="961" y="722"/>
                  <a:pt x="961" y="722"/>
                  <a:pt x="961" y="722"/>
                </a:cubicBezTo>
                <a:cubicBezTo>
                  <a:pt x="961" y="725"/>
                  <a:pt x="961" y="725"/>
                  <a:pt x="961" y="725"/>
                </a:cubicBezTo>
                <a:cubicBezTo>
                  <a:pt x="961" y="725"/>
                  <a:pt x="962" y="725"/>
                  <a:pt x="962" y="725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7"/>
                  <a:pt x="962" y="728"/>
                  <a:pt x="962" y="729"/>
                </a:cubicBezTo>
                <a:cubicBezTo>
                  <a:pt x="963" y="729"/>
                  <a:pt x="963" y="729"/>
                  <a:pt x="963" y="729"/>
                </a:cubicBezTo>
                <a:cubicBezTo>
                  <a:pt x="963" y="730"/>
                  <a:pt x="963" y="730"/>
                  <a:pt x="963" y="730"/>
                </a:cubicBezTo>
                <a:cubicBezTo>
                  <a:pt x="963" y="730"/>
                  <a:pt x="963" y="730"/>
                  <a:pt x="964" y="730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5" y="732"/>
                  <a:pt x="965" y="732"/>
                  <a:pt x="965" y="732"/>
                </a:cubicBezTo>
                <a:cubicBezTo>
                  <a:pt x="967" y="732"/>
                  <a:pt x="967" y="732"/>
                  <a:pt x="967" y="732"/>
                </a:cubicBezTo>
                <a:cubicBezTo>
                  <a:pt x="967" y="734"/>
                  <a:pt x="968" y="735"/>
                  <a:pt x="968" y="737"/>
                </a:cubicBezTo>
                <a:cubicBezTo>
                  <a:pt x="969" y="737"/>
                  <a:pt x="969" y="737"/>
                  <a:pt x="969" y="737"/>
                </a:cubicBezTo>
                <a:cubicBezTo>
                  <a:pt x="969" y="737"/>
                  <a:pt x="969" y="738"/>
                  <a:pt x="969" y="738"/>
                </a:cubicBezTo>
                <a:cubicBezTo>
                  <a:pt x="970" y="738"/>
                  <a:pt x="970" y="738"/>
                  <a:pt x="970" y="738"/>
                </a:cubicBezTo>
                <a:cubicBezTo>
                  <a:pt x="970" y="739"/>
                  <a:pt x="970" y="739"/>
                  <a:pt x="971" y="740"/>
                </a:cubicBezTo>
                <a:cubicBezTo>
                  <a:pt x="971" y="740"/>
                  <a:pt x="970" y="740"/>
                  <a:pt x="970" y="740"/>
                </a:cubicBezTo>
                <a:cubicBezTo>
                  <a:pt x="970" y="741"/>
                  <a:pt x="971" y="741"/>
                  <a:pt x="971" y="741"/>
                </a:cubicBezTo>
                <a:cubicBezTo>
                  <a:pt x="971" y="742"/>
                  <a:pt x="971" y="743"/>
                  <a:pt x="971" y="745"/>
                </a:cubicBezTo>
                <a:cubicBezTo>
                  <a:pt x="972" y="745"/>
                  <a:pt x="972" y="745"/>
                  <a:pt x="972" y="745"/>
                </a:cubicBezTo>
                <a:cubicBezTo>
                  <a:pt x="972" y="745"/>
                  <a:pt x="972" y="746"/>
                  <a:pt x="972" y="747"/>
                </a:cubicBezTo>
                <a:cubicBezTo>
                  <a:pt x="973" y="747"/>
                  <a:pt x="972" y="747"/>
                  <a:pt x="973" y="747"/>
                </a:cubicBezTo>
                <a:cubicBezTo>
                  <a:pt x="974" y="748"/>
                  <a:pt x="973" y="748"/>
                  <a:pt x="974" y="749"/>
                </a:cubicBezTo>
                <a:cubicBezTo>
                  <a:pt x="974" y="749"/>
                  <a:pt x="974" y="749"/>
                  <a:pt x="974" y="749"/>
                </a:cubicBezTo>
                <a:cubicBezTo>
                  <a:pt x="974" y="750"/>
                  <a:pt x="974" y="750"/>
                  <a:pt x="974" y="750"/>
                </a:cubicBezTo>
                <a:cubicBezTo>
                  <a:pt x="974" y="750"/>
                  <a:pt x="975" y="750"/>
                  <a:pt x="975" y="750"/>
                </a:cubicBezTo>
                <a:cubicBezTo>
                  <a:pt x="975" y="752"/>
                  <a:pt x="976" y="754"/>
                  <a:pt x="976" y="756"/>
                </a:cubicBezTo>
                <a:cubicBezTo>
                  <a:pt x="976" y="756"/>
                  <a:pt x="975" y="756"/>
                  <a:pt x="975" y="756"/>
                </a:cubicBezTo>
                <a:cubicBezTo>
                  <a:pt x="975" y="757"/>
                  <a:pt x="975" y="758"/>
                  <a:pt x="975" y="758"/>
                </a:cubicBezTo>
                <a:cubicBezTo>
                  <a:pt x="975" y="758"/>
                  <a:pt x="975" y="758"/>
                  <a:pt x="975" y="758"/>
                </a:cubicBezTo>
                <a:cubicBezTo>
                  <a:pt x="975" y="759"/>
                  <a:pt x="975" y="759"/>
                  <a:pt x="975" y="759"/>
                </a:cubicBezTo>
                <a:cubicBezTo>
                  <a:pt x="975" y="759"/>
                  <a:pt x="974" y="758"/>
                  <a:pt x="974" y="758"/>
                </a:cubicBezTo>
                <a:cubicBezTo>
                  <a:pt x="974" y="758"/>
                  <a:pt x="973" y="759"/>
                  <a:pt x="973" y="759"/>
                </a:cubicBezTo>
                <a:cubicBezTo>
                  <a:pt x="973" y="760"/>
                  <a:pt x="973" y="760"/>
                  <a:pt x="973" y="760"/>
                </a:cubicBezTo>
                <a:cubicBezTo>
                  <a:pt x="973" y="761"/>
                  <a:pt x="975" y="761"/>
                  <a:pt x="973" y="762"/>
                </a:cubicBezTo>
                <a:cubicBezTo>
                  <a:pt x="974" y="763"/>
                  <a:pt x="974" y="764"/>
                  <a:pt x="975" y="764"/>
                </a:cubicBezTo>
                <a:cubicBezTo>
                  <a:pt x="975" y="766"/>
                  <a:pt x="975" y="766"/>
                  <a:pt x="975" y="767"/>
                </a:cubicBezTo>
                <a:cubicBezTo>
                  <a:pt x="975" y="768"/>
                  <a:pt x="975" y="768"/>
                  <a:pt x="975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7" y="769"/>
                  <a:pt x="977" y="769"/>
                  <a:pt x="977" y="769"/>
                </a:cubicBezTo>
                <a:cubicBezTo>
                  <a:pt x="977" y="768"/>
                  <a:pt x="977" y="768"/>
                  <a:pt x="977" y="768"/>
                </a:cubicBezTo>
                <a:cubicBezTo>
                  <a:pt x="978" y="768"/>
                  <a:pt x="978" y="768"/>
                  <a:pt x="978" y="768"/>
                </a:cubicBezTo>
                <a:cubicBezTo>
                  <a:pt x="978" y="769"/>
                  <a:pt x="978" y="768"/>
                  <a:pt x="978" y="769"/>
                </a:cubicBezTo>
                <a:cubicBezTo>
                  <a:pt x="978" y="769"/>
                  <a:pt x="978" y="769"/>
                  <a:pt x="978" y="769"/>
                </a:cubicBezTo>
                <a:cubicBezTo>
                  <a:pt x="978" y="769"/>
                  <a:pt x="979" y="769"/>
                  <a:pt x="979" y="769"/>
                </a:cubicBezTo>
                <a:cubicBezTo>
                  <a:pt x="979" y="769"/>
                  <a:pt x="979" y="769"/>
                  <a:pt x="979" y="769"/>
                </a:cubicBezTo>
                <a:cubicBezTo>
                  <a:pt x="980" y="769"/>
                  <a:pt x="980" y="769"/>
                  <a:pt x="980" y="769"/>
                </a:cubicBezTo>
                <a:cubicBezTo>
                  <a:pt x="980" y="769"/>
                  <a:pt x="980" y="769"/>
                  <a:pt x="980" y="770"/>
                </a:cubicBezTo>
                <a:cubicBezTo>
                  <a:pt x="981" y="770"/>
                  <a:pt x="981" y="769"/>
                  <a:pt x="982" y="771"/>
                </a:cubicBezTo>
                <a:cubicBezTo>
                  <a:pt x="985" y="771"/>
                  <a:pt x="986" y="769"/>
                  <a:pt x="988" y="769"/>
                </a:cubicBezTo>
                <a:cubicBezTo>
                  <a:pt x="988" y="768"/>
                  <a:pt x="988" y="768"/>
                  <a:pt x="988" y="768"/>
                </a:cubicBezTo>
                <a:cubicBezTo>
                  <a:pt x="989" y="768"/>
                  <a:pt x="991" y="768"/>
                  <a:pt x="992" y="768"/>
                </a:cubicBezTo>
                <a:cubicBezTo>
                  <a:pt x="992" y="768"/>
                  <a:pt x="992" y="768"/>
                  <a:pt x="992" y="769"/>
                </a:cubicBezTo>
                <a:cubicBezTo>
                  <a:pt x="993" y="769"/>
                  <a:pt x="994" y="768"/>
                  <a:pt x="994" y="768"/>
                </a:cubicBezTo>
                <a:cubicBezTo>
                  <a:pt x="994" y="768"/>
                  <a:pt x="994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6" y="768"/>
                  <a:pt x="996" y="767"/>
                  <a:pt x="996" y="767"/>
                </a:cubicBezTo>
                <a:cubicBezTo>
                  <a:pt x="997" y="767"/>
                  <a:pt x="997" y="767"/>
                  <a:pt x="997" y="767"/>
                </a:cubicBezTo>
                <a:cubicBezTo>
                  <a:pt x="997" y="766"/>
                  <a:pt x="997" y="766"/>
                  <a:pt x="997" y="766"/>
                </a:cubicBezTo>
                <a:cubicBezTo>
                  <a:pt x="998" y="766"/>
                  <a:pt x="999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6"/>
                  <a:pt x="1001" y="766"/>
                  <a:pt x="1001" y="766"/>
                </a:cubicBezTo>
                <a:cubicBezTo>
                  <a:pt x="1002" y="766"/>
                  <a:pt x="1004" y="767"/>
                  <a:pt x="1005" y="767"/>
                </a:cubicBezTo>
                <a:cubicBezTo>
                  <a:pt x="1006" y="768"/>
                  <a:pt x="1007" y="767"/>
                  <a:pt x="1008" y="767"/>
                </a:cubicBezTo>
                <a:cubicBezTo>
                  <a:pt x="1008" y="766"/>
                  <a:pt x="1008" y="766"/>
                  <a:pt x="1008" y="766"/>
                </a:cubicBezTo>
                <a:cubicBezTo>
                  <a:pt x="1009" y="766"/>
                  <a:pt x="1011" y="766"/>
                  <a:pt x="1012" y="766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4" y="764"/>
                  <a:pt x="1014" y="765"/>
                  <a:pt x="1016" y="765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7" y="764"/>
                  <a:pt x="1017" y="764"/>
                </a:cubicBezTo>
                <a:cubicBezTo>
                  <a:pt x="1017" y="764"/>
                  <a:pt x="1018" y="764"/>
                  <a:pt x="1019" y="763"/>
                </a:cubicBezTo>
                <a:cubicBezTo>
                  <a:pt x="1019" y="763"/>
                  <a:pt x="1019" y="763"/>
                  <a:pt x="1020" y="762"/>
                </a:cubicBezTo>
                <a:cubicBezTo>
                  <a:pt x="1020" y="762"/>
                  <a:pt x="1020" y="762"/>
                  <a:pt x="1020" y="762"/>
                </a:cubicBezTo>
                <a:cubicBezTo>
                  <a:pt x="1021" y="762"/>
                  <a:pt x="1022" y="760"/>
                  <a:pt x="1022" y="759"/>
                </a:cubicBezTo>
                <a:cubicBezTo>
                  <a:pt x="1024" y="759"/>
                  <a:pt x="1024" y="758"/>
                  <a:pt x="1024" y="757"/>
                </a:cubicBezTo>
                <a:cubicBezTo>
                  <a:pt x="1025" y="756"/>
                  <a:pt x="1026" y="758"/>
                  <a:pt x="1027" y="755"/>
                </a:cubicBezTo>
                <a:cubicBezTo>
                  <a:pt x="1028" y="755"/>
                  <a:pt x="1028" y="755"/>
                  <a:pt x="1028" y="754"/>
                </a:cubicBezTo>
                <a:cubicBezTo>
                  <a:pt x="1029" y="753"/>
                  <a:pt x="1030" y="753"/>
                  <a:pt x="1030" y="751"/>
                </a:cubicBezTo>
                <a:cubicBezTo>
                  <a:pt x="1031" y="751"/>
                  <a:pt x="1031" y="751"/>
                  <a:pt x="1031" y="751"/>
                </a:cubicBezTo>
                <a:cubicBezTo>
                  <a:pt x="1031" y="750"/>
                  <a:pt x="1031" y="750"/>
                  <a:pt x="1031" y="750"/>
                </a:cubicBezTo>
                <a:cubicBezTo>
                  <a:pt x="1032" y="750"/>
                  <a:pt x="1034" y="748"/>
                  <a:pt x="1034" y="746"/>
                </a:cubicBezTo>
                <a:cubicBezTo>
                  <a:pt x="1035" y="746"/>
                  <a:pt x="1035" y="745"/>
                  <a:pt x="1036" y="744"/>
                </a:cubicBezTo>
                <a:cubicBezTo>
                  <a:pt x="1036" y="744"/>
                  <a:pt x="1036" y="744"/>
                  <a:pt x="1036" y="744"/>
                </a:cubicBezTo>
                <a:cubicBezTo>
                  <a:pt x="1036" y="742"/>
                  <a:pt x="1036" y="742"/>
                  <a:pt x="1036" y="742"/>
                </a:cubicBezTo>
                <a:cubicBezTo>
                  <a:pt x="1037" y="742"/>
                  <a:pt x="1037" y="742"/>
                  <a:pt x="1037" y="742"/>
                </a:cubicBezTo>
                <a:cubicBezTo>
                  <a:pt x="1037" y="742"/>
                  <a:pt x="1037" y="741"/>
                  <a:pt x="1037" y="741"/>
                </a:cubicBezTo>
                <a:cubicBezTo>
                  <a:pt x="1037" y="741"/>
                  <a:pt x="1037" y="741"/>
                  <a:pt x="1037" y="741"/>
                </a:cubicBezTo>
                <a:cubicBezTo>
                  <a:pt x="1038" y="740"/>
                  <a:pt x="1038" y="740"/>
                  <a:pt x="1038" y="739"/>
                </a:cubicBezTo>
                <a:cubicBezTo>
                  <a:pt x="1040" y="739"/>
                  <a:pt x="1040" y="739"/>
                  <a:pt x="1040" y="738"/>
                </a:cubicBezTo>
                <a:cubicBezTo>
                  <a:pt x="1042" y="737"/>
                  <a:pt x="1042" y="737"/>
                  <a:pt x="1043" y="737"/>
                </a:cubicBezTo>
                <a:cubicBezTo>
                  <a:pt x="1043" y="736"/>
                  <a:pt x="1043" y="735"/>
                  <a:pt x="1043" y="734"/>
                </a:cubicBezTo>
                <a:cubicBezTo>
                  <a:pt x="1042" y="734"/>
                  <a:pt x="1042" y="734"/>
                  <a:pt x="1042" y="734"/>
                </a:cubicBezTo>
                <a:cubicBezTo>
                  <a:pt x="1042" y="733"/>
                  <a:pt x="1042" y="733"/>
                  <a:pt x="1042" y="732"/>
                </a:cubicBezTo>
                <a:cubicBezTo>
                  <a:pt x="1043" y="732"/>
                  <a:pt x="1043" y="732"/>
                  <a:pt x="1043" y="732"/>
                </a:cubicBezTo>
                <a:cubicBezTo>
                  <a:pt x="1043" y="731"/>
                  <a:pt x="1043" y="731"/>
                  <a:pt x="1043" y="731"/>
                </a:cubicBezTo>
                <a:cubicBezTo>
                  <a:pt x="1044" y="731"/>
                  <a:pt x="1045" y="727"/>
                  <a:pt x="1044" y="726"/>
                </a:cubicBezTo>
                <a:cubicBezTo>
                  <a:pt x="1044" y="726"/>
                  <a:pt x="1044" y="726"/>
                  <a:pt x="1044" y="726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5" y="722"/>
                  <a:pt x="1045" y="722"/>
                  <a:pt x="1045" y="721"/>
                </a:cubicBezTo>
                <a:cubicBezTo>
                  <a:pt x="1044" y="721"/>
                  <a:pt x="1044" y="720"/>
                  <a:pt x="1043" y="720"/>
                </a:cubicBezTo>
                <a:cubicBezTo>
                  <a:pt x="1043" y="719"/>
                  <a:pt x="1043" y="719"/>
                  <a:pt x="1043" y="719"/>
                </a:cubicBezTo>
                <a:cubicBezTo>
                  <a:pt x="1043" y="719"/>
                  <a:pt x="1044" y="718"/>
                  <a:pt x="1044" y="718"/>
                </a:cubicBezTo>
                <a:cubicBezTo>
                  <a:pt x="1045" y="718"/>
                  <a:pt x="1045" y="717"/>
                  <a:pt x="1045" y="717"/>
                </a:cubicBezTo>
                <a:cubicBezTo>
                  <a:pt x="1045" y="717"/>
                  <a:pt x="1046" y="717"/>
                  <a:pt x="1047" y="717"/>
                </a:cubicBezTo>
                <a:cubicBezTo>
                  <a:pt x="1047" y="716"/>
                  <a:pt x="1047" y="716"/>
                  <a:pt x="1047" y="716"/>
                </a:cubicBezTo>
                <a:cubicBezTo>
                  <a:pt x="1048" y="716"/>
                  <a:pt x="1048" y="716"/>
                  <a:pt x="1049" y="716"/>
                </a:cubicBezTo>
                <a:cubicBezTo>
                  <a:pt x="1049" y="715"/>
                  <a:pt x="1049" y="715"/>
                  <a:pt x="1049" y="715"/>
                </a:cubicBezTo>
                <a:cubicBezTo>
                  <a:pt x="1050" y="715"/>
                  <a:pt x="1050" y="715"/>
                  <a:pt x="1051" y="715"/>
                </a:cubicBezTo>
                <a:cubicBezTo>
                  <a:pt x="1051" y="715"/>
                  <a:pt x="1051" y="715"/>
                  <a:pt x="1051" y="715"/>
                </a:cubicBezTo>
                <a:cubicBezTo>
                  <a:pt x="1052" y="715"/>
                  <a:pt x="1052" y="715"/>
                  <a:pt x="1052" y="715"/>
                </a:cubicBezTo>
                <a:cubicBezTo>
                  <a:pt x="1053" y="714"/>
                  <a:pt x="1053" y="714"/>
                  <a:pt x="1053" y="714"/>
                </a:cubicBezTo>
                <a:cubicBezTo>
                  <a:pt x="1054" y="714"/>
                  <a:pt x="1054" y="714"/>
                  <a:pt x="1054" y="714"/>
                </a:cubicBezTo>
                <a:cubicBezTo>
                  <a:pt x="1054" y="714"/>
                  <a:pt x="1055" y="713"/>
                  <a:pt x="1055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2"/>
                  <a:pt x="1057" y="712"/>
                  <a:pt x="1057" y="711"/>
                </a:cubicBezTo>
                <a:cubicBezTo>
                  <a:pt x="1057" y="711"/>
                  <a:pt x="1057" y="710"/>
                  <a:pt x="1057" y="709"/>
                </a:cubicBezTo>
                <a:cubicBezTo>
                  <a:pt x="1057" y="709"/>
                  <a:pt x="1057" y="709"/>
                  <a:pt x="1057" y="709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7"/>
                </a:cubicBezTo>
                <a:cubicBezTo>
                  <a:pt x="1057" y="707"/>
                  <a:pt x="1057" y="707"/>
                  <a:pt x="1057" y="707"/>
                </a:cubicBezTo>
                <a:cubicBezTo>
                  <a:pt x="1057" y="706"/>
                  <a:pt x="1057" y="705"/>
                  <a:pt x="1057" y="703"/>
                </a:cubicBezTo>
                <a:cubicBezTo>
                  <a:pt x="1057" y="703"/>
                  <a:pt x="1057" y="703"/>
                  <a:pt x="1057" y="703"/>
                </a:cubicBezTo>
                <a:cubicBezTo>
                  <a:pt x="1057" y="702"/>
                  <a:pt x="1057" y="702"/>
                  <a:pt x="1057" y="702"/>
                </a:cubicBezTo>
                <a:cubicBezTo>
                  <a:pt x="1056" y="702"/>
                  <a:pt x="1056" y="702"/>
                  <a:pt x="1056" y="702"/>
                </a:cubicBezTo>
                <a:cubicBezTo>
                  <a:pt x="1056" y="701"/>
                  <a:pt x="1057" y="700"/>
                  <a:pt x="1057" y="700"/>
                </a:cubicBezTo>
                <a:cubicBezTo>
                  <a:pt x="1056" y="700"/>
                  <a:pt x="1056" y="700"/>
                  <a:pt x="1056" y="700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6"/>
                  <a:pt x="1056" y="696"/>
                  <a:pt x="1056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4"/>
                  <a:pt x="1055" y="693"/>
                  <a:pt x="1055" y="692"/>
                </a:cubicBezTo>
                <a:cubicBezTo>
                  <a:pt x="1055" y="691"/>
                  <a:pt x="1055" y="691"/>
                  <a:pt x="1055" y="691"/>
                </a:cubicBezTo>
                <a:cubicBezTo>
                  <a:pt x="1054" y="691"/>
                  <a:pt x="1054" y="690"/>
                  <a:pt x="1053" y="690"/>
                </a:cubicBezTo>
                <a:cubicBezTo>
                  <a:pt x="1053" y="689"/>
                  <a:pt x="1053" y="686"/>
                  <a:pt x="1053" y="684"/>
                </a:cubicBezTo>
                <a:cubicBezTo>
                  <a:pt x="1054" y="684"/>
                  <a:pt x="1055" y="683"/>
                  <a:pt x="1056" y="683"/>
                </a:cubicBezTo>
                <a:cubicBezTo>
                  <a:pt x="1056" y="682"/>
                  <a:pt x="1056" y="682"/>
                  <a:pt x="1056" y="682"/>
                </a:cubicBezTo>
                <a:cubicBezTo>
                  <a:pt x="1056" y="682"/>
                  <a:pt x="1057" y="682"/>
                  <a:pt x="1057" y="682"/>
                </a:cubicBezTo>
                <a:cubicBezTo>
                  <a:pt x="1057" y="681"/>
                  <a:pt x="1057" y="681"/>
                  <a:pt x="1057" y="680"/>
                </a:cubicBezTo>
                <a:cubicBezTo>
                  <a:pt x="1057" y="680"/>
                  <a:pt x="1059" y="680"/>
                  <a:pt x="1059" y="680"/>
                </a:cubicBezTo>
                <a:cubicBezTo>
                  <a:pt x="1059" y="679"/>
                  <a:pt x="1059" y="679"/>
                  <a:pt x="1059" y="679"/>
                </a:cubicBezTo>
                <a:cubicBezTo>
                  <a:pt x="1060" y="679"/>
                  <a:pt x="1060" y="679"/>
                  <a:pt x="1060" y="678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4" y="675"/>
                </a:cubicBezTo>
                <a:cubicBezTo>
                  <a:pt x="1064" y="675"/>
                  <a:pt x="1064" y="675"/>
                  <a:pt x="1064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8" y="673"/>
                  <a:pt x="1069" y="673"/>
                  <a:pt x="1069" y="672"/>
                </a:cubicBezTo>
                <a:cubicBezTo>
                  <a:pt x="1070" y="672"/>
                  <a:pt x="1070" y="672"/>
                  <a:pt x="1070" y="672"/>
                </a:cubicBezTo>
                <a:cubicBezTo>
                  <a:pt x="1071" y="671"/>
                  <a:pt x="1072" y="671"/>
                  <a:pt x="1072" y="671"/>
                </a:cubicBezTo>
                <a:cubicBezTo>
                  <a:pt x="1072" y="671"/>
                  <a:pt x="1072" y="671"/>
                  <a:pt x="1072" y="671"/>
                </a:cubicBezTo>
                <a:cubicBezTo>
                  <a:pt x="1073" y="671"/>
                  <a:pt x="1073" y="671"/>
                  <a:pt x="1073" y="671"/>
                </a:cubicBezTo>
                <a:cubicBezTo>
                  <a:pt x="1073" y="670"/>
                  <a:pt x="1073" y="670"/>
                  <a:pt x="1073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5" y="670"/>
                  <a:pt x="1075" y="669"/>
                  <a:pt x="1076" y="669"/>
                </a:cubicBezTo>
                <a:cubicBezTo>
                  <a:pt x="1076" y="668"/>
                  <a:pt x="1076" y="668"/>
                  <a:pt x="1076" y="668"/>
                </a:cubicBezTo>
                <a:cubicBezTo>
                  <a:pt x="1078" y="668"/>
                  <a:pt x="1078" y="668"/>
                  <a:pt x="1078" y="668"/>
                </a:cubicBezTo>
                <a:cubicBezTo>
                  <a:pt x="1078" y="667"/>
                  <a:pt x="1078" y="667"/>
                  <a:pt x="1078" y="667"/>
                </a:cubicBezTo>
                <a:cubicBezTo>
                  <a:pt x="1079" y="667"/>
                  <a:pt x="1079" y="667"/>
                  <a:pt x="1079" y="667"/>
                </a:cubicBezTo>
                <a:cubicBezTo>
                  <a:pt x="1079" y="666"/>
                  <a:pt x="1079" y="665"/>
                  <a:pt x="1079" y="665"/>
                </a:cubicBezTo>
                <a:cubicBezTo>
                  <a:pt x="1079" y="665"/>
                  <a:pt x="1080" y="664"/>
                  <a:pt x="1080" y="664"/>
                </a:cubicBezTo>
                <a:cubicBezTo>
                  <a:pt x="1080" y="664"/>
                  <a:pt x="1081" y="662"/>
                  <a:pt x="1082" y="662"/>
                </a:cubicBezTo>
                <a:cubicBezTo>
                  <a:pt x="1081" y="662"/>
                  <a:pt x="1081" y="661"/>
                  <a:pt x="1081" y="661"/>
                </a:cubicBezTo>
                <a:cubicBezTo>
                  <a:pt x="1082" y="661"/>
                  <a:pt x="1082" y="661"/>
                  <a:pt x="1082" y="661"/>
                </a:cubicBezTo>
                <a:cubicBezTo>
                  <a:pt x="1082" y="660"/>
                  <a:pt x="1082" y="660"/>
                  <a:pt x="1083" y="659"/>
                </a:cubicBezTo>
                <a:cubicBezTo>
                  <a:pt x="1082" y="659"/>
                  <a:pt x="1082" y="659"/>
                  <a:pt x="1082" y="658"/>
                </a:cubicBezTo>
                <a:cubicBezTo>
                  <a:pt x="1081" y="658"/>
                  <a:pt x="1081" y="655"/>
                  <a:pt x="1082" y="654"/>
                </a:cubicBezTo>
                <a:cubicBezTo>
                  <a:pt x="1082" y="654"/>
                  <a:pt x="1082" y="654"/>
                  <a:pt x="1082" y="654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0"/>
                  <a:pt x="1082" y="650"/>
                  <a:pt x="1082" y="650"/>
                </a:cubicBezTo>
                <a:cubicBezTo>
                  <a:pt x="1082" y="650"/>
                  <a:pt x="1083" y="650"/>
                  <a:pt x="1083" y="650"/>
                </a:cubicBezTo>
                <a:cubicBezTo>
                  <a:pt x="1083" y="650"/>
                  <a:pt x="1083" y="650"/>
                  <a:pt x="1083" y="650"/>
                </a:cubicBezTo>
                <a:cubicBezTo>
                  <a:pt x="1083" y="649"/>
                  <a:pt x="1083" y="649"/>
                  <a:pt x="1083" y="649"/>
                </a:cubicBezTo>
                <a:cubicBezTo>
                  <a:pt x="1082" y="649"/>
                  <a:pt x="1082" y="649"/>
                  <a:pt x="1082" y="649"/>
                </a:cubicBezTo>
                <a:cubicBezTo>
                  <a:pt x="1082" y="648"/>
                  <a:pt x="1082" y="647"/>
                  <a:pt x="1082" y="645"/>
                </a:cubicBezTo>
                <a:cubicBezTo>
                  <a:pt x="1082" y="645"/>
                  <a:pt x="1082" y="645"/>
                  <a:pt x="1082" y="645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39"/>
                </a:cubicBezTo>
                <a:cubicBezTo>
                  <a:pt x="1082" y="639"/>
                  <a:pt x="1082" y="639"/>
                  <a:pt x="1082" y="639"/>
                </a:cubicBezTo>
                <a:cubicBezTo>
                  <a:pt x="1081" y="638"/>
                  <a:pt x="1081" y="637"/>
                  <a:pt x="1081" y="636"/>
                </a:cubicBezTo>
                <a:cubicBezTo>
                  <a:pt x="1081" y="636"/>
                  <a:pt x="1081" y="636"/>
                  <a:pt x="1081" y="636"/>
                </a:cubicBezTo>
                <a:cubicBezTo>
                  <a:pt x="1081" y="636"/>
                  <a:pt x="1081" y="635"/>
                  <a:pt x="1081" y="635"/>
                </a:cubicBezTo>
                <a:cubicBezTo>
                  <a:pt x="1082" y="635"/>
                  <a:pt x="1082" y="635"/>
                  <a:pt x="1082" y="635"/>
                </a:cubicBezTo>
                <a:cubicBezTo>
                  <a:pt x="1082" y="632"/>
                  <a:pt x="1082" y="632"/>
                  <a:pt x="1082" y="632"/>
                </a:cubicBezTo>
                <a:cubicBezTo>
                  <a:pt x="1081" y="632"/>
                  <a:pt x="1081" y="632"/>
                  <a:pt x="1081" y="632"/>
                </a:cubicBezTo>
                <a:cubicBezTo>
                  <a:pt x="1081" y="631"/>
                  <a:pt x="1079" y="629"/>
                  <a:pt x="1078" y="629"/>
                </a:cubicBezTo>
                <a:cubicBezTo>
                  <a:pt x="1078" y="629"/>
                  <a:pt x="1078" y="628"/>
                  <a:pt x="1078" y="627"/>
                </a:cubicBezTo>
                <a:cubicBezTo>
                  <a:pt x="1077" y="627"/>
                  <a:pt x="1077" y="627"/>
                  <a:pt x="1077" y="627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2"/>
                  <a:pt x="1077" y="622"/>
                  <a:pt x="1077" y="622"/>
                </a:cubicBezTo>
                <a:cubicBezTo>
                  <a:pt x="1076" y="622"/>
                  <a:pt x="1076" y="622"/>
                  <a:pt x="1076" y="622"/>
                </a:cubicBezTo>
                <a:cubicBezTo>
                  <a:pt x="1076" y="620"/>
                  <a:pt x="1077" y="616"/>
                  <a:pt x="1078" y="615"/>
                </a:cubicBezTo>
                <a:cubicBezTo>
                  <a:pt x="1078" y="614"/>
                  <a:pt x="1078" y="614"/>
                  <a:pt x="1077" y="613"/>
                </a:cubicBezTo>
                <a:cubicBezTo>
                  <a:pt x="1077" y="613"/>
                  <a:pt x="1077" y="613"/>
                  <a:pt x="1077" y="613"/>
                </a:cubicBezTo>
                <a:cubicBezTo>
                  <a:pt x="1076" y="613"/>
                  <a:pt x="1077" y="613"/>
                  <a:pt x="1076" y="612"/>
                </a:cubicBezTo>
                <a:cubicBezTo>
                  <a:pt x="1075" y="611"/>
                  <a:pt x="1075" y="611"/>
                  <a:pt x="1075" y="611"/>
                </a:cubicBezTo>
                <a:cubicBezTo>
                  <a:pt x="1074" y="611"/>
                  <a:pt x="1074" y="611"/>
                  <a:pt x="1074" y="611"/>
                </a:cubicBezTo>
                <a:cubicBezTo>
                  <a:pt x="1074" y="610"/>
                  <a:pt x="1074" y="609"/>
                  <a:pt x="1074" y="608"/>
                </a:cubicBezTo>
                <a:cubicBezTo>
                  <a:pt x="1073" y="608"/>
                  <a:pt x="1073" y="608"/>
                  <a:pt x="1073" y="608"/>
                </a:cubicBezTo>
                <a:cubicBezTo>
                  <a:pt x="1073" y="607"/>
                  <a:pt x="1074" y="607"/>
                  <a:pt x="1074" y="607"/>
                </a:cubicBezTo>
                <a:cubicBezTo>
                  <a:pt x="1074" y="606"/>
                  <a:pt x="1074" y="606"/>
                  <a:pt x="1074" y="606"/>
                </a:cubicBezTo>
                <a:cubicBezTo>
                  <a:pt x="1075" y="606"/>
                  <a:pt x="1075" y="606"/>
                  <a:pt x="1075" y="606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4"/>
                  <a:pt x="1075" y="604"/>
                  <a:pt x="1075" y="603"/>
                </a:cubicBezTo>
                <a:cubicBezTo>
                  <a:pt x="1076" y="603"/>
                  <a:pt x="1076" y="603"/>
                  <a:pt x="1076" y="603"/>
                </a:cubicBezTo>
                <a:cubicBezTo>
                  <a:pt x="1076" y="603"/>
                  <a:pt x="1075" y="602"/>
                  <a:pt x="1075" y="602"/>
                </a:cubicBezTo>
                <a:cubicBezTo>
                  <a:pt x="1076" y="602"/>
                  <a:pt x="1076" y="602"/>
                  <a:pt x="1076" y="602"/>
                </a:cubicBezTo>
                <a:cubicBezTo>
                  <a:pt x="1076" y="601"/>
                  <a:pt x="1077" y="600"/>
                  <a:pt x="1077" y="599"/>
                </a:cubicBezTo>
                <a:cubicBezTo>
                  <a:pt x="1077" y="599"/>
                  <a:pt x="1077" y="599"/>
                  <a:pt x="1078" y="599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7"/>
                  <a:pt x="1077" y="597"/>
                  <a:pt x="1077" y="596"/>
                </a:cubicBezTo>
                <a:cubicBezTo>
                  <a:pt x="1077" y="596"/>
                  <a:pt x="1078" y="596"/>
                  <a:pt x="1078" y="595"/>
                </a:cubicBezTo>
                <a:cubicBezTo>
                  <a:pt x="1078" y="594"/>
                  <a:pt x="1078" y="594"/>
                  <a:pt x="1078" y="594"/>
                </a:cubicBezTo>
                <a:cubicBezTo>
                  <a:pt x="1079" y="594"/>
                  <a:pt x="1079" y="594"/>
                  <a:pt x="1079" y="594"/>
                </a:cubicBezTo>
                <a:cubicBezTo>
                  <a:pt x="1079" y="592"/>
                  <a:pt x="1080" y="590"/>
                  <a:pt x="1082" y="590"/>
                </a:cubicBezTo>
                <a:cubicBezTo>
                  <a:pt x="1083" y="590"/>
                  <a:pt x="1083" y="590"/>
                  <a:pt x="1083" y="590"/>
                </a:cubicBezTo>
                <a:cubicBezTo>
                  <a:pt x="1083" y="589"/>
                  <a:pt x="1083" y="588"/>
                  <a:pt x="1084" y="588"/>
                </a:cubicBezTo>
                <a:cubicBezTo>
                  <a:pt x="1084" y="588"/>
                  <a:pt x="1084" y="587"/>
                  <a:pt x="1085" y="587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6" y="586"/>
                  <a:pt x="1086" y="586"/>
                  <a:pt x="1087" y="585"/>
                </a:cubicBezTo>
                <a:cubicBezTo>
                  <a:pt x="1087" y="585"/>
                  <a:pt x="1088" y="584"/>
                  <a:pt x="1088" y="583"/>
                </a:cubicBezTo>
                <a:cubicBezTo>
                  <a:pt x="1088" y="583"/>
                  <a:pt x="1088" y="583"/>
                  <a:pt x="1088" y="583"/>
                </a:cubicBezTo>
                <a:cubicBezTo>
                  <a:pt x="1088" y="582"/>
                  <a:pt x="1088" y="582"/>
                  <a:pt x="1088" y="582"/>
                </a:cubicBezTo>
                <a:cubicBezTo>
                  <a:pt x="1089" y="581"/>
                  <a:pt x="1089" y="581"/>
                  <a:pt x="1090" y="580"/>
                </a:cubicBezTo>
                <a:cubicBezTo>
                  <a:pt x="1090" y="580"/>
                  <a:pt x="1090" y="579"/>
                  <a:pt x="1090" y="579"/>
                </a:cubicBezTo>
                <a:cubicBezTo>
                  <a:pt x="1090" y="579"/>
                  <a:pt x="1090" y="578"/>
                  <a:pt x="1091" y="578"/>
                </a:cubicBezTo>
                <a:cubicBezTo>
                  <a:pt x="1091" y="578"/>
                  <a:pt x="1091" y="578"/>
                  <a:pt x="1091" y="578"/>
                </a:cubicBezTo>
                <a:cubicBezTo>
                  <a:pt x="1091" y="577"/>
                  <a:pt x="1091" y="577"/>
                  <a:pt x="1091" y="577"/>
                </a:cubicBezTo>
                <a:cubicBezTo>
                  <a:pt x="1092" y="577"/>
                  <a:pt x="1091" y="576"/>
                  <a:pt x="1091" y="576"/>
                </a:cubicBezTo>
                <a:cubicBezTo>
                  <a:pt x="1092" y="575"/>
                  <a:pt x="1093" y="575"/>
                  <a:pt x="1093" y="574"/>
                </a:cubicBezTo>
                <a:cubicBezTo>
                  <a:pt x="1093" y="573"/>
                  <a:pt x="1093" y="573"/>
                  <a:pt x="1093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5" y="573"/>
                  <a:pt x="1095" y="573"/>
                  <a:pt x="1095" y="573"/>
                </a:cubicBezTo>
                <a:cubicBezTo>
                  <a:pt x="1095" y="572"/>
                  <a:pt x="1096" y="571"/>
                  <a:pt x="1096" y="570"/>
                </a:cubicBezTo>
                <a:cubicBezTo>
                  <a:pt x="1097" y="570"/>
                  <a:pt x="1097" y="570"/>
                  <a:pt x="1098" y="569"/>
                </a:cubicBezTo>
                <a:cubicBezTo>
                  <a:pt x="1098" y="569"/>
                  <a:pt x="1098" y="569"/>
                  <a:pt x="1098" y="569"/>
                </a:cubicBezTo>
                <a:cubicBezTo>
                  <a:pt x="1098" y="569"/>
                  <a:pt x="1098" y="569"/>
                  <a:pt x="1098" y="568"/>
                </a:cubicBezTo>
                <a:cubicBezTo>
                  <a:pt x="1099" y="568"/>
                  <a:pt x="1099" y="568"/>
                  <a:pt x="1099" y="568"/>
                </a:cubicBezTo>
                <a:cubicBezTo>
                  <a:pt x="1099" y="567"/>
                  <a:pt x="1099" y="567"/>
                  <a:pt x="1099" y="567"/>
                </a:cubicBezTo>
                <a:cubicBezTo>
                  <a:pt x="1100" y="567"/>
                  <a:pt x="1100" y="567"/>
                  <a:pt x="1100" y="567"/>
                </a:cubicBezTo>
                <a:cubicBezTo>
                  <a:pt x="1100" y="567"/>
                  <a:pt x="1100" y="567"/>
                  <a:pt x="1100" y="566"/>
                </a:cubicBezTo>
                <a:cubicBezTo>
                  <a:pt x="1101" y="566"/>
                  <a:pt x="1101" y="566"/>
                  <a:pt x="1101" y="566"/>
                </a:cubicBezTo>
                <a:cubicBezTo>
                  <a:pt x="1101" y="566"/>
                  <a:pt x="1101" y="566"/>
                  <a:pt x="1102" y="565"/>
                </a:cubicBezTo>
                <a:cubicBezTo>
                  <a:pt x="1102" y="565"/>
                  <a:pt x="1102" y="565"/>
                  <a:pt x="1102" y="565"/>
                </a:cubicBezTo>
                <a:cubicBezTo>
                  <a:pt x="1102" y="565"/>
                  <a:pt x="1103" y="565"/>
                  <a:pt x="1103" y="564"/>
                </a:cubicBezTo>
                <a:cubicBezTo>
                  <a:pt x="1104" y="564"/>
                  <a:pt x="1104" y="564"/>
                  <a:pt x="1105" y="564"/>
                </a:cubicBezTo>
                <a:cubicBezTo>
                  <a:pt x="1105" y="564"/>
                  <a:pt x="1105" y="564"/>
                  <a:pt x="1105" y="564"/>
                </a:cubicBezTo>
                <a:cubicBezTo>
                  <a:pt x="1105" y="564"/>
                  <a:pt x="1105" y="564"/>
                  <a:pt x="1106" y="563"/>
                </a:cubicBezTo>
                <a:cubicBezTo>
                  <a:pt x="1106" y="563"/>
                  <a:pt x="1106" y="563"/>
                  <a:pt x="1106" y="563"/>
                </a:cubicBezTo>
                <a:cubicBezTo>
                  <a:pt x="1107" y="561"/>
                  <a:pt x="1109" y="560"/>
                  <a:pt x="1111" y="558"/>
                </a:cubicBezTo>
                <a:cubicBezTo>
                  <a:pt x="1111" y="557"/>
                  <a:pt x="1111" y="557"/>
                  <a:pt x="1111" y="557"/>
                </a:cubicBezTo>
                <a:cubicBezTo>
                  <a:pt x="1111" y="557"/>
                  <a:pt x="1112" y="557"/>
                  <a:pt x="1112" y="557"/>
                </a:cubicBezTo>
                <a:cubicBezTo>
                  <a:pt x="1112" y="557"/>
                  <a:pt x="1112" y="557"/>
                  <a:pt x="1112" y="557"/>
                </a:cubicBezTo>
                <a:cubicBezTo>
                  <a:pt x="1113" y="556"/>
                  <a:pt x="1113" y="556"/>
                  <a:pt x="1114" y="555"/>
                </a:cubicBezTo>
                <a:cubicBezTo>
                  <a:pt x="1114" y="553"/>
                  <a:pt x="1114" y="553"/>
                  <a:pt x="1114" y="553"/>
                </a:cubicBezTo>
                <a:cubicBezTo>
                  <a:pt x="1114" y="553"/>
                  <a:pt x="1114" y="553"/>
                  <a:pt x="1115" y="552"/>
                </a:cubicBezTo>
                <a:cubicBezTo>
                  <a:pt x="1115" y="552"/>
                  <a:pt x="1116" y="552"/>
                  <a:pt x="1116" y="552"/>
                </a:cubicBezTo>
                <a:cubicBezTo>
                  <a:pt x="1116" y="551"/>
                  <a:pt x="1116" y="551"/>
                  <a:pt x="1116" y="551"/>
                </a:cubicBezTo>
                <a:cubicBezTo>
                  <a:pt x="1119" y="551"/>
                  <a:pt x="1117" y="551"/>
                  <a:pt x="1118" y="549"/>
                </a:cubicBezTo>
                <a:cubicBezTo>
                  <a:pt x="1118" y="549"/>
                  <a:pt x="1118" y="549"/>
                  <a:pt x="1118" y="549"/>
                </a:cubicBezTo>
                <a:cubicBezTo>
                  <a:pt x="1118" y="548"/>
                  <a:pt x="1118" y="548"/>
                  <a:pt x="1118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7"/>
                  <a:pt x="1119" y="547"/>
                  <a:pt x="1119" y="547"/>
                </a:cubicBezTo>
                <a:cubicBezTo>
                  <a:pt x="1119" y="546"/>
                  <a:pt x="1119" y="546"/>
                  <a:pt x="1119" y="546"/>
                </a:cubicBezTo>
                <a:cubicBezTo>
                  <a:pt x="1120" y="546"/>
                  <a:pt x="1120" y="546"/>
                  <a:pt x="1120" y="546"/>
                </a:cubicBezTo>
                <a:cubicBezTo>
                  <a:pt x="1121" y="545"/>
                  <a:pt x="1120" y="543"/>
                  <a:pt x="1121" y="542"/>
                </a:cubicBezTo>
                <a:cubicBezTo>
                  <a:pt x="1121" y="542"/>
                  <a:pt x="1122" y="542"/>
                  <a:pt x="1122" y="541"/>
                </a:cubicBezTo>
                <a:cubicBezTo>
                  <a:pt x="1122" y="540"/>
                  <a:pt x="1123" y="540"/>
                  <a:pt x="1123" y="539"/>
                </a:cubicBezTo>
                <a:cubicBezTo>
                  <a:pt x="1123" y="539"/>
                  <a:pt x="1123" y="539"/>
                  <a:pt x="1123" y="539"/>
                </a:cubicBezTo>
                <a:cubicBezTo>
                  <a:pt x="1123" y="538"/>
                  <a:pt x="1123" y="537"/>
                  <a:pt x="1123" y="536"/>
                </a:cubicBezTo>
                <a:cubicBezTo>
                  <a:pt x="1124" y="536"/>
                  <a:pt x="1124" y="536"/>
                  <a:pt x="1124" y="536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5" y="532"/>
                  <a:pt x="1125" y="532"/>
                  <a:pt x="1125" y="532"/>
                </a:cubicBezTo>
                <a:cubicBezTo>
                  <a:pt x="1125" y="532"/>
                  <a:pt x="1125" y="532"/>
                  <a:pt x="1126" y="531"/>
                </a:cubicBezTo>
                <a:cubicBezTo>
                  <a:pt x="1126" y="531"/>
                  <a:pt x="1126" y="530"/>
                  <a:pt x="1126" y="530"/>
                </a:cubicBezTo>
                <a:cubicBezTo>
                  <a:pt x="1127" y="529"/>
                  <a:pt x="1127" y="529"/>
                  <a:pt x="1127" y="529"/>
                </a:cubicBezTo>
                <a:cubicBezTo>
                  <a:pt x="1127" y="528"/>
                  <a:pt x="1127" y="528"/>
                  <a:pt x="1127" y="528"/>
                </a:cubicBezTo>
                <a:cubicBezTo>
                  <a:pt x="1128" y="527"/>
                  <a:pt x="1128" y="527"/>
                  <a:pt x="1129" y="527"/>
                </a:cubicBezTo>
                <a:cubicBezTo>
                  <a:pt x="1129" y="526"/>
                  <a:pt x="1129" y="525"/>
                  <a:pt x="1129" y="523"/>
                </a:cubicBezTo>
                <a:cubicBezTo>
                  <a:pt x="1129" y="523"/>
                  <a:pt x="1130" y="523"/>
                  <a:pt x="1130" y="523"/>
                </a:cubicBezTo>
                <a:cubicBezTo>
                  <a:pt x="1130" y="522"/>
                  <a:pt x="1130" y="521"/>
                  <a:pt x="1130" y="520"/>
                </a:cubicBezTo>
                <a:cubicBezTo>
                  <a:pt x="1131" y="520"/>
                  <a:pt x="1131" y="520"/>
                  <a:pt x="1131" y="520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6"/>
                  <a:pt x="1131" y="516"/>
                  <a:pt x="1131" y="516"/>
                </a:cubicBezTo>
                <a:cubicBezTo>
                  <a:pt x="1132" y="516"/>
                  <a:pt x="1132" y="516"/>
                  <a:pt x="1132" y="516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0"/>
                  <a:pt x="1132" y="510"/>
                  <a:pt x="1132" y="509"/>
                </a:cubicBezTo>
                <a:cubicBezTo>
                  <a:pt x="1132" y="509"/>
                  <a:pt x="1132" y="509"/>
                  <a:pt x="1131" y="509"/>
                </a:cubicBezTo>
                <a:cubicBezTo>
                  <a:pt x="1130" y="509"/>
                  <a:pt x="1130" y="509"/>
                  <a:pt x="1130" y="509"/>
                </a:cubicBezTo>
                <a:cubicBezTo>
                  <a:pt x="1130" y="510"/>
                  <a:pt x="1130" y="510"/>
                  <a:pt x="1130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7" y="511"/>
                  <a:pt x="1127" y="511"/>
                  <a:pt x="1126" y="511"/>
                </a:cubicBezTo>
                <a:cubicBezTo>
                  <a:pt x="1126" y="511"/>
                  <a:pt x="1126" y="511"/>
                  <a:pt x="1126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3" y="512"/>
                  <a:pt x="1122" y="511"/>
                  <a:pt x="1120" y="511"/>
                </a:cubicBezTo>
                <a:cubicBezTo>
                  <a:pt x="1120" y="512"/>
                  <a:pt x="1120" y="512"/>
                  <a:pt x="1120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6" y="512"/>
                  <a:pt x="1116" y="512"/>
                  <a:pt x="1116" y="512"/>
                </a:cubicBezTo>
                <a:cubicBezTo>
                  <a:pt x="1116" y="513"/>
                  <a:pt x="1116" y="513"/>
                  <a:pt x="1116" y="513"/>
                </a:cubicBezTo>
                <a:cubicBezTo>
                  <a:pt x="1116" y="513"/>
                  <a:pt x="1115" y="513"/>
                  <a:pt x="1115" y="513"/>
                </a:cubicBezTo>
                <a:cubicBezTo>
                  <a:pt x="1114" y="514"/>
                  <a:pt x="1114" y="514"/>
                  <a:pt x="1114" y="514"/>
                </a:cubicBezTo>
                <a:cubicBezTo>
                  <a:pt x="1113" y="514"/>
                  <a:pt x="1113" y="514"/>
                  <a:pt x="1113" y="514"/>
                </a:cubicBezTo>
                <a:cubicBezTo>
                  <a:pt x="1113" y="515"/>
                  <a:pt x="1113" y="515"/>
                  <a:pt x="1113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1" y="515"/>
                  <a:pt x="1111" y="515"/>
                  <a:pt x="1111" y="515"/>
                </a:cubicBezTo>
                <a:cubicBezTo>
                  <a:pt x="1111" y="515"/>
                  <a:pt x="1111" y="515"/>
                  <a:pt x="1111" y="516"/>
                </a:cubicBezTo>
                <a:cubicBezTo>
                  <a:pt x="1109" y="516"/>
                  <a:pt x="1109" y="515"/>
                  <a:pt x="1108" y="515"/>
                </a:cubicBezTo>
                <a:cubicBezTo>
                  <a:pt x="1107" y="514"/>
                  <a:pt x="1102" y="515"/>
                  <a:pt x="1102" y="516"/>
                </a:cubicBezTo>
                <a:cubicBezTo>
                  <a:pt x="1100" y="516"/>
                  <a:pt x="1100" y="516"/>
                  <a:pt x="1100" y="516"/>
                </a:cubicBezTo>
                <a:cubicBezTo>
                  <a:pt x="1100" y="516"/>
                  <a:pt x="1100" y="515"/>
                  <a:pt x="1100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4"/>
                  <a:pt x="1098" y="514"/>
                  <a:pt x="1097" y="514"/>
                </a:cubicBezTo>
                <a:cubicBezTo>
                  <a:pt x="1097" y="513"/>
                  <a:pt x="1097" y="513"/>
                  <a:pt x="1097" y="512"/>
                </a:cubicBezTo>
                <a:cubicBezTo>
                  <a:pt x="1096" y="512"/>
                  <a:pt x="1096" y="512"/>
                  <a:pt x="1096" y="512"/>
                </a:cubicBezTo>
                <a:cubicBezTo>
                  <a:pt x="1096" y="511"/>
                  <a:pt x="1096" y="511"/>
                  <a:pt x="1096" y="511"/>
                </a:cubicBezTo>
                <a:cubicBezTo>
                  <a:pt x="1095" y="510"/>
                  <a:pt x="1095" y="510"/>
                  <a:pt x="1094" y="509"/>
                </a:cubicBezTo>
                <a:cubicBezTo>
                  <a:pt x="1094" y="509"/>
                  <a:pt x="1094" y="509"/>
                  <a:pt x="1094" y="508"/>
                </a:cubicBezTo>
                <a:cubicBezTo>
                  <a:pt x="1094" y="508"/>
                  <a:pt x="1094" y="508"/>
                  <a:pt x="1094" y="508"/>
                </a:cubicBezTo>
                <a:cubicBezTo>
                  <a:pt x="1095" y="508"/>
                  <a:pt x="1095" y="508"/>
                  <a:pt x="1095" y="508"/>
                </a:cubicBezTo>
                <a:cubicBezTo>
                  <a:pt x="1095" y="508"/>
                  <a:pt x="1095" y="507"/>
                  <a:pt x="1096" y="507"/>
                </a:cubicBezTo>
                <a:cubicBezTo>
                  <a:pt x="1096" y="507"/>
                  <a:pt x="1096" y="507"/>
                  <a:pt x="1096" y="507"/>
                </a:cubicBezTo>
                <a:cubicBezTo>
                  <a:pt x="1095" y="506"/>
                  <a:pt x="1096" y="505"/>
                  <a:pt x="1096" y="505"/>
                </a:cubicBezTo>
                <a:cubicBezTo>
                  <a:pt x="1096" y="505"/>
                  <a:pt x="1096" y="505"/>
                  <a:pt x="1096" y="505"/>
                </a:cubicBezTo>
                <a:cubicBezTo>
                  <a:pt x="1096" y="504"/>
                  <a:pt x="1096" y="504"/>
                  <a:pt x="1096" y="504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4" y="502"/>
                  <a:pt x="1092" y="500"/>
                  <a:pt x="1091" y="500"/>
                </a:cubicBezTo>
                <a:cubicBezTo>
                  <a:pt x="1091" y="499"/>
                  <a:pt x="1091" y="498"/>
                  <a:pt x="1091" y="498"/>
                </a:cubicBezTo>
                <a:cubicBezTo>
                  <a:pt x="1090" y="498"/>
                  <a:pt x="1090" y="498"/>
                  <a:pt x="1090" y="498"/>
                </a:cubicBezTo>
                <a:cubicBezTo>
                  <a:pt x="1090" y="496"/>
                  <a:pt x="1090" y="497"/>
                  <a:pt x="1089" y="497"/>
                </a:cubicBezTo>
                <a:cubicBezTo>
                  <a:pt x="1089" y="496"/>
                  <a:pt x="1088" y="496"/>
                  <a:pt x="1088" y="496"/>
                </a:cubicBezTo>
                <a:cubicBezTo>
                  <a:pt x="1088" y="495"/>
                  <a:pt x="1087" y="495"/>
                  <a:pt x="1087" y="495"/>
                </a:cubicBezTo>
                <a:cubicBezTo>
                  <a:pt x="1086" y="494"/>
                  <a:pt x="1086" y="493"/>
                  <a:pt x="1085" y="491"/>
                </a:cubicBezTo>
                <a:cubicBezTo>
                  <a:pt x="1084" y="491"/>
                  <a:pt x="1084" y="491"/>
                  <a:pt x="1083" y="491"/>
                </a:cubicBezTo>
                <a:cubicBezTo>
                  <a:pt x="1083" y="490"/>
                  <a:pt x="1083" y="490"/>
                  <a:pt x="1083" y="490"/>
                </a:cubicBezTo>
                <a:cubicBezTo>
                  <a:pt x="1082" y="490"/>
                  <a:pt x="1082" y="490"/>
                  <a:pt x="1082" y="490"/>
                </a:cubicBezTo>
                <a:cubicBezTo>
                  <a:pt x="1082" y="489"/>
                  <a:pt x="1082" y="489"/>
                  <a:pt x="1082" y="489"/>
                </a:cubicBezTo>
                <a:cubicBezTo>
                  <a:pt x="1079" y="489"/>
                  <a:pt x="1081" y="488"/>
                  <a:pt x="1080" y="487"/>
                </a:cubicBezTo>
                <a:cubicBezTo>
                  <a:pt x="1079" y="487"/>
                  <a:pt x="1080" y="486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8" y="487"/>
                  <a:pt x="1078" y="486"/>
                  <a:pt x="1077" y="486"/>
                </a:cubicBezTo>
                <a:cubicBezTo>
                  <a:pt x="1077" y="484"/>
                  <a:pt x="1077" y="483"/>
                  <a:pt x="1076" y="482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8"/>
                  <a:pt x="1076" y="478"/>
                  <a:pt x="1076" y="477"/>
                </a:cubicBezTo>
                <a:cubicBezTo>
                  <a:pt x="1076" y="477"/>
                  <a:pt x="1076" y="477"/>
                  <a:pt x="1076" y="477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5"/>
                  <a:pt x="1076" y="475"/>
                  <a:pt x="1076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4" y="471"/>
                  <a:pt x="1074" y="472"/>
                  <a:pt x="1073" y="472"/>
                </a:cubicBezTo>
                <a:cubicBezTo>
                  <a:pt x="1071" y="470"/>
                  <a:pt x="1072" y="468"/>
                  <a:pt x="1068" y="468"/>
                </a:cubicBezTo>
                <a:cubicBezTo>
                  <a:pt x="1068" y="468"/>
                  <a:pt x="1068" y="466"/>
                  <a:pt x="1068" y="465"/>
                </a:cubicBezTo>
                <a:cubicBezTo>
                  <a:pt x="1067" y="465"/>
                  <a:pt x="1067" y="465"/>
                  <a:pt x="1067" y="465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1"/>
                  <a:pt x="1067" y="461"/>
                  <a:pt x="1067" y="460"/>
                </a:cubicBezTo>
                <a:cubicBezTo>
                  <a:pt x="1067" y="460"/>
                  <a:pt x="1067" y="460"/>
                  <a:pt x="1068" y="460"/>
                </a:cubicBezTo>
                <a:cubicBezTo>
                  <a:pt x="1068" y="459"/>
                  <a:pt x="1067" y="458"/>
                  <a:pt x="1067" y="457"/>
                </a:cubicBezTo>
                <a:cubicBezTo>
                  <a:pt x="1067" y="457"/>
                  <a:pt x="1068" y="457"/>
                  <a:pt x="1068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3"/>
                  <a:pt x="1067" y="453"/>
                  <a:pt x="1067" y="453"/>
                </a:cubicBezTo>
                <a:cubicBezTo>
                  <a:pt x="1067" y="453"/>
                  <a:pt x="1066" y="453"/>
                  <a:pt x="1066" y="452"/>
                </a:cubicBezTo>
                <a:cubicBezTo>
                  <a:pt x="1066" y="451"/>
                  <a:pt x="1066" y="451"/>
                  <a:pt x="1066" y="451"/>
                </a:cubicBezTo>
                <a:cubicBezTo>
                  <a:pt x="1065" y="451"/>
                  <a:pt x="1065" y="451"/>
                  <a:pt x="1065" y="451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4" y="448"/>
                  <a:pt x="1064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2" y="446"/>
                  <a:pt x="1061" y="446"/>
                  <a:pt x="1061" y="445"/>
                </a:cubicBezTo>
                <a:cubicBezTo>
                  <a:pt x="1061" y="445"/>
                  <a:pt x="1061" y="444"/>
                  <a:pt x="1060" y="444"/>
                </a:cubicBezTo>
                <a:cubicBezTo>
                  <a:pt x="1060" y="444"/>
                  <a:pt x="1060" y="444"/>
                  <a:pt x="1060" y="444"/>
                </a:cubicBezTo>
                <a:cubicBezTo>
                  <a:pt x="1060" y="442"/>
                  <a:pt x="1060" y="442"/>
                  <a:pt x="1060" y="442"/>
                </a:cubicBezTo>
                <a:cubicBezTo>
                  <a:pt x="1059" y="442"/>
                  <a:pt x="1059" y="442"/>
                  <a:pt x="1059" y="442"/>
                </a:cubicBezTo>
                <a:cubicBezTo>
                  <a:pt x="1059" y="441"/>
                  <a:pt x="1059" y="439"/>
                  <a:pt x="1059" y="438"/>
                </a:cubicBezTo>
                <a:cubicBezTo>
                  <a:pt x="1060" y="438"/>
                  <a:pt x="1060" y="438"/>
                  <a:pt x="1060" y="438"/>
                </a:cubicBezTo>
                <a:cubicBezTo>
                  <a:pt x="1060" y="437"/>
                  <a:pt x="1059" y="437"/>
                  <a:pt x="1059" y="436"/>
                </a:cubicBezTo>
                <a:cubicBezTo>
                  <a:pt x="1059" y="436"/>
                  <a:pt x="1059" y="436"/>
                  <a:pt x="1059" y="436"/>
                </a:cubicBezTo>
                <a:cubicBezTo>
                  <a:pt x="1059" y="435"/>
                  <a:pt x="1059" y="435"/>
                  <a:pt x="1059" y="435"/>
                </a:cubicBezTo>
                <a:cubicBezTo>
                  <a:pt x="1058" y="435"/>
                  <a:pt x="1058" y="435"/>
                  <a:pt x="1058" y="435"/>
                </a:cubicBezTo>
                <a:cubicBezTo>
                  <a:pt x="1058" y="434"/>
                  <a:pt x="1058" y="434"/>
                  <a:pt x="1057" y="433"/>
                </a:cubicBezTo>
                <a:cubicBezTo>
                  <a:pt x="1057" y="433"/>
                  <a:pt x="1057" y="433"/>
                  <a:pt x="1057" y="433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6" y="432"/>
                  <a:pt x="1056" y="432"/>
                  <a:pt x="1056" y="432"/>
                </a:cubicBezTo>
                <a:cubicBezTo>
                  <a:pt x="1056" y="431"/>
                  <a:pt x="1056" y="430"/>
                  <a:pt x="1056" y="430"/>
                </a:cubicBezTo>
                <a:cubicBezTo>
                  <a:pt x="1055" y="430"/>
                  <a:pt x="1055" y="430"/>
                  <a:pt x="1055" y="430"/>
                </a:cubicBezTo>
                <a:cubicBezTo>
                  <a:pt x="1055" y="429"/>
                  <a:pt x="1055" y="429"/>
                  <a:pt x="1054" y="429"/>
                </a:cubicBezTo>
                <a:cubicBezTo>
                  <a:pt x="1054" y="428"/>
                  <a:pt x="1053" y="427"/>
                  <a:pt x="1053" y="426"/>
                </a:cubicBezTo>
                <a:cubicBezTo>
                  <a:pt x="1052" y="424"/>
                  <a:pt x="1051" y="422"/>
                  <a:pt x="1051" y="419"/>
                </a:cubicBezTo>
                <a:cubicBezTo>
                  <a:pt x="1050" y="419"/>
                  <a:pt x="1050" y="419"/>
                  <a:pt x="1049" y="419"/>
                </a:cubicBezTo>
                <a:cubicBezTo>
                  <a:pt x="1049" y="418"/>
                  <a:pt x="1049" y="417"/>
                  <a:pt x="1049" y="417"/>
                </a:cubicBezTo>
                <a:cubicBezTo>
                  <a:pt x="1049" y="417"/>
                  <a:pt x="1049" y="417"/>
                  <a:pt x="1049" y="417"/>
                </a:cubicBezTo>
                <a:cubicBezTo>
                  <a:pt x="1049" y="416"/>
                  <a:pt x="1049" y="416"/>
                  <a:pt x="1049" y="415"/>
                </a:cubicBezTo>
                <a:cubicBezTo>
                  <a:pt x="1049" y="415"/>
                  <a:pt x="1048" y="415"/>
                  <a:pt x="1048" y="414"/>
                </a:cubicBezTo>
                <a:cubicBezTo>
                  <a:pt x="1048" y="414"/>
                  <a:pt x="1048" y="414"/>
                  <a:pt x="1048" y="414"/>
                </a:cubicBezTo>
                <a:cubicBezTo>
                  <a:pt x="1048" y="413"/>
                  <a:pt x="1047" y="413"/>
                  <a:pt x="1047" y="413"/>
                </a:cubicBezTo>
                <a:cubicBezTo>
                  <a:pt x="1046" y="412"/>
                  <a:pt x="1046" y="411"/>
                  <a:pt x="1045" y="411"/>
                </a:cubicBezTo>
                <a:cubicBezTo>
                  <a:pt x="1045" y="410"/>
                  <a:pt x="1045" y="409"/>
                  <a:pt x="1045" y="409"/>
                </a:cubicBezTo>
                <a:cubicBezTo>
                  <a:pt x="1045" y="409"/>
                  <a:pt x="1045" y="409"/>
                  <a:pt x="1045" y="409"/>
                </a:cubicBezTo>
                <a:cubicBezTo>
                  <a:pt x="1045" y="408"/>
                  <a:pt x="1045" y="408"/>
                  <a:pt x="1045" y="408"/>
                </a:cubicBezTo>
                <a:cubicBezTo>
                  <a:pt x="1046" y="408"/>
                  <a:pt x="1046" y="408"/>
                  <a:pt x="1046" y="408"/>
                </a:cubicBezTo>
                <a:cubicBezTo>
                  <a:pt x="1046" y="408"/>
                  <a:pt x="1047" y="409"/>
                  <a:pt x="1047" y="409"/>
                </a:cubicBezTo>
                <a:cubicBezTo>
                  <a:pt x="1047" y="409"/>
                  <a:pt x="1047" y="409"/>
                  <a:pt x="1047" y="409"/>
                </a:cubicBezTo>
                <a:cubicBezTo>
                  <a:pt x="1047" y="410"/>
                  <a:pt x="1047" y="410"/>
                  <a:pt x="1047" y="410"/>
                </a:cubicBezTo>
                <a:cubicBezTo>
                  <a:pt x="1048" y="410"/>
                  <a:pt x="1048" y="410"/>
                  <a:pt x="1048" y="410"/>
                </a:cubicBezTo>
                <a:cubicBezTo>
                  <a:pt x="1048" y="411"/>
                  <a:pt x="1048" y="411"/>
                  <a:pt x="1048" y="412"/>
                </a:cubicBezTo>
                <a:cubicBezTo>
                  <a:pt x="1049" y="412"/>
                  <a:pt x="1049" y="412"/>
                  <a:pt x="1049" y="412"/>
                </a:cubicBezTo>
                <a:cubicBezTo>
                  <a:pt x="1049" y="413"/>
                  <a:pt x="1049" y="413"/>
                  <a:pt x="1049" y="413"/>
                </a:cubicBezTo>
                <a:cubicBezTo>
                  <a:pt x="1049" y="413"/>
                  <a:pt x="1049" y="414"/>
                  <a:pt x="1049" y="414"/>
                </a:cubicBezTo>
                <a:cubicBezTo>
                  <a:pt x="1050" y="414"/>
                  <a:pt x="1051" y="415"/>
                  <a:pt x="1052" y="416"/>
                </a:cubicBezTo>
                <a:cubicBezTo>
                  <a:pt x="1053" y="416"/>
                  <a:pt x="1053" y="416"/>
                  <a:pt x="1053" y="416"/>
                </a:cubicBezTo>
                <a:cubicBezTo>
                  <a:pt x="1054" y="415"/>
                  <a:pt x="1054" y="414"/>
                  <a:pt x="1055" y="413"/>
                </a:cubicBezTo>
                <a:cubicBezTo>
                  <a:pt x="1055" y="413"/>
                  <a:pt x="1055" y="413"/>
                  <a:pt x="1055" y="413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3"/>
                  <a:pt x="1055" y="414"/>
                  <a:pt x="1055" y="415"/>
                </a:cubicBezTo>
                <a:cubicBezTo>
                  <a:pt x="1056" y="415"/>
                  <a:pt x="1057" y="415"/>
                  <a:pt x="1058" y="415"/>
                </a:cubicBezTo>
                <a:cubicBezTo>
                  <a:pt x="1058" y="416"/>
                  <a:pt x="1058" y="416"/>
                  <a:pt x="1059" y="416"/>
                </a:cubicBezTo>
                <a:cubicBezTo>
                  <a:pt x="1059" y="416"/>
                  <a:pt x="1059" y="416"/>
                  <a:pt x="1059" y="416"/>
                </a:cubicBezTo>
                <a:cubicBezTo>
                  <a:pt x="1059" y="417"/>
                  <a:pt x="1060" y="417"/>
                  <a:pt x="1060" y="417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20"/>
                  <a:pt x="1060" y="420"/>
                </a:cubicBezTo>
                <a:cubicBezTo>
                  <a:pt x="1061" y="420"/>
                  <a:pt x="1061" y="420"/>
                  <a:pt x="1061" y="420"/>
                </a:cubicBezTo>
                <a:cubicBezTo>
                  <a:pt x="1061" y="421"/>
                  <a:pt x="1061" y="421"/>
                  <a:pt x="1061" y="421"/>
                </a:cubicBezTo>
                <a:cubicBezTo>
                  <a:pt x="1061" y="421"/>
                  <a:pt x="1062" y="422"/>
                  <a:pt x="1062" y="422"/>
                </a:cubicBezTo>
                <a:cubicBezTo>
                  <a:pt x="1062" y="423"/>
                  <a:pt x="1062" y="423"/>
                  <a:pt x="1063" y="424"/>
                </a:cubicBezTo>
                <a:cubicBezTo>
                  <a:pt x="1063" y="424"/>
                  <a:pt x="1064" y="424"/>
                  <a:pt x="1064" y="425"/>
                </a:cubicBezTo>
                <a:cubicBezTo>
                  <a:pt x="1064" y="426"/>
                  <a:pt x="1064" y="426"/>
                  <a:pt x="1064" y="426"/>
                </a:cubicBezTo>
                <a:cubicBezTo>
                  <a:pt x="1065" y="427"/>
                  <a:pt x="1065" y="427"/>
                  <a:pt x="1066" y="427"/>
                </a:cubicBezTo>
                <a:cubicBezTo>
                  <a:pt x="1066" y="428"/>
                  <a:pt x="1066" y="428"/>
                  <a:pt x="1066" y="428"/>
                </a:cubicBezTo>
                <a:cubicBezTo>
                  <a:pt x="1067" y="428"/>
                  <a:pt x="1067" y="428"/>
                  <a:pt x="1067" y="428"/>
                </a:cubicBezTo>
                <a:cubicBezTo>
                  <a:pt x="1067" y="429"/>
                  <a:pt x="1067" y="429"/>
                  <a:pt x="1067" y="430"/>
                </a:cubicBezTo>
                <a:cubicBezTo>
                  <a:pt x="1068" y="430"/>
                  <a:pt x="1068" y="430"/>
                  <a:pt x="1068" y="430"/>
                </a:cubicBezTo>
                <a:cubicBezTo>
                  <a:pt x="1068" y="433"/>
                  <a:pt x="1068" y="433"/>
                  <a:pt x="1068" y="433"/>
                </a:cubicBezTo>
                <a:cubicBezTo>
                  <a:pt x="1068" y="433"/>
                  <a:pt x="1069" y="434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71" y="436"/>
                  <a:pt x="1072" y="437"/>
                  <a:pt x="1073" y="438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40"/>
                  <a:pt x="1073" y="440"/>
                  <a:pt x="1073" y="440"/>
                </a:cubicBezTo>
                <a:cubicBezTo>
                  <a:pt x="1074" y="440"/>
                  <a:pt x="1074" y="440"/>
                  <a:pt x="1074" y="440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2"/>
                  <a:pt x="1074" y="442"/>
                  <a:pt x="1074" y="442"/>
                </a:cubicBezTo>
                <a:cubicBezTo>
                  <a:pt x="1075" y="442"/>
                  <a:pt x="1075" y="442"/>
                  <a:pt x="1075" y="442"/>
                </a:cubicBezTo>
                <a:cubicBezTo>
                  <a:pt x="1075" y="445"/>
                  <a:pt x="1075" y="445"/>
                  <a:pt x="1075" y="445"/>
                </a:cubicBezTo>
                <a:cubicBezTo>
                  <a:pt x="1075" y="446"/>
                  <a:pt x="1075" y="448"/>
                  <a:pt x="1075" y="448"/>
                </a:cubicBezTo>
                <a:cubicBezTo>
                  <a:pt x="1075" y="448"/>
                  <a:pt x="1075" y="448"/>
                  <a:pt x="1075" y="448"/>
                </a:cubicBezTo>
                <a:cubicBezTo>
                  <a:pt x="1074" y="449"/>
                  <a:pt x="1074" y="450"/>
                  <a:pt x="1074" y="451"/>
                </a:cubicBezTo>
                <a:cubicBezTo>
                  <a:pt x="1075" y="451"/>
                  <a:pt x="1075" y="451"/>
                  <a:pt x="1075" y="451"/>
                </a:cubicBezTo>
                <a:cubicBezTo>
                  <a:pt x="1075" y="452"/>
                  <a:pt x="1075" y="452"/>
                  <a:pt x="1075" y="452"/>
                </a:cubicBezTo>
                <a:cubicBezTo>
                  <a:pt x="1076" y="452"/>
                  <a:pt x="1076" y="452"/>
                  <a:pt x="1076" y="452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7"/>
                  <a:pt x="1076" y="457"/>
                  <a:pt x="1076" y="457"/>
                </a:cubicBezTo>
                <a:cubicBezTo>
                  <a:pt x="1076" y="458"/>
                  <a:pt x="1077" y="459"/>
                  <a:pt x="1077" y="460"/>
                </a:cubicBezTo>
                <a:cubicBezTo>
                  <a:pt x="1078" y="460"/>
                  <a:pt x="1078" y="460"/>
                  <a:pt x="1078" y="461"/>
                </a:cubicBezTo>
                <a:cubicBezTo>
                  <a:pt x="1079" y="461"/>
                  <a:pt x="1079" y="461"/>
                  <a:pt x="1079" y="461"/>
                </a:cubicBezTo>
                <a:cubicBezTo>
                  <a:pt x="1079" y="462"/>
                  <a:pt x="1079" y="462"/>
                  <a:pt x="1079" y="462"/>
                </a:cubicBezTo>
                <a:cubicBezTo>
                  <a:pt x="1079" y="462"/>
                  <a:pt x="1079" y="462"/>
                  <a:pt x="1080" y="462"/>
                </a:cubicBezTo>
                <a:cubicBezTo>
                  <a:pt x="1080" y="463"/>
                  <a:pt x="1080" y="463"/>
                  <a:pt x="1080" y="463"/>
                </a:cubicBezTo>
                <a:cubicBezTo>
                  <a:pt x="1080" y="462"/>
                  <a:pt x="1080" y="462"/>
                  <a:pt x="1081" y="462"/>
                </a:cubicBezTo>
                <a:cubicBezTo>
                  <a:pt x="1081" y="463"/>
                  <a:pt x="1081" y="463"/>
                  <a:pt x="1081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4"/>
                  <a:pt x="1082" y="464"/>
                  <a:pt x="1082" y="464"/>
                </a:cubicBezTo>
                <a:cubicBezTo>
                  <a:pt x="1083" y="464"/>
                  <a:pt x="1083" y="464"/>
                  <a:pt x="1083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6"/>
                  <a:pt x="1085" y="466"/>
                  <a:pt x="1085" y="467"/>
                </a:cubicBezTo>
                <a:cubicBezTo>
                  <a:pt x="1085" y="467"/>
                  <a:pt x="1085" y="467"/>
                  <a:pt x="1085" y="467"/>
                </a:cubicBezTo>
                <a:cubicBezTo>
                  <a:pt x="1085" y="468"/>
                  <a:pt x="1085" y="468"/>
                  <a:pt x="1085" y="468"/>
                </a:cubicBezTo>
                <a:cubicBezTo>
                  <a:pt x="1085" y="468"/>
                  <a:pt x="1085" y="468"/>
                  <a:pt x="1086" y="469"/>
                </a:cubicBezTo>
                <a:cubicBezTo>
                  <a:pt x="1086" y="469"/>
                  <a:pt x="1086" y="469"/>
                  <a:pt x="1086" y="469"/>
                </a:cubicBezTo>
                <a:cubicBezTo>
                  <a:pt x="1087" y="471"/>
                  <a:pt x="1086" y="473"/>
                  <a:pt x="1087" y="474"/>
                </a:cubicBezTo>
                <a:cubicBezTo>
                  <a:pt x="1087" y="474"/>
                  <a:pt x="1088" y="474"/>
                  <a:pt x="1088" y="474"/>
                </a:cubicBezTo>
                <a:cubicBezTo>
                  <a:pt x="1088" y="474"/>
                  <a:pt x="1089" y="475"/>
                  <a:pt x="1089" y="475"/>
                </a:cubicBezTo>
                <a:cubicBezTo>
                  <a:pt x="1089" y="475"/>
                  <a:pt x="1089" y="475"/>
                  <a:pt x="1089" y="475"/>
                </a:cubicBezTo>
                <a:cubicBezTo>
                  <a:pt x="1089" y="476"/>
                  <a:pt x="1089" y="476"/>
                  <a:pt x="1089" y="476"/>
                </a:cubicBezTo>
                <a:cubicBezTo>
                  <a:pt x="1090" y="476"/>
                  <a:pt x="1090" y="476"/>
                  <a:pt x="1090" y="477"/>
                </a:cubicBezTo>
                <a:cubicBezTo>
                  <a:pt x="1090" y="478"/>
                  <a:pt x="1090" y="478"/>
                  <a:pt x="1090" y="478"/>
                </a:cubicBezTo>
                <a:cubicBezTo>
                  <a:pt x="1091" y="478"/>
                  <a:pt x="1091" y="478"/>
                  <a:pt x="1092" y="479"/>
                </a:cubicBezTo>
                <a:cubicBezTo>
                  <a:pt x="1092" y="479"/>
                  <a:pt x="1092" y="479"/>
                  <a:pt x="1092" y="480"/>
                </a:cubicBezTo>
                <a:cubicBezTo>
                  <a:pt x="1092" y="480"/>
                  <a:pt x="1093" y="480"/>
                  <a:pt x="1093" y="480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3" y="489"/>
                  <a:pt x="1093" y="489"/>
                  <a:pt x="1093" y="489"/>
                </a:cubicBezTo>
                <a:cubicBezTo>
                  <a:pt x="1093" y="489"/>
                  <a:pt x="1092" y="489"/>
                  <a:pt x="1092" y="490"/>
                </a:cubicBezTo>
                <a:cubicBezTo>
                  <a:pt x="1093" y="490"/>
                  <a:pt x="1093" y="490"/>
                  <a:pt x="1093" y="490"/>
                </a:cubicBezTo>
                <a:cubicBezTo>
                  <a:pt x="1093" y="491"/>
                  <a:pt x="1093" y="492"/>
                  <a:pt x="1093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4"/>
                  <a:pt x="1094" y="495"/>
                  <a:pt x="1094" y="495"/>
                </a:cubicBezTo>
                <a:cubicBezTo>
                  <a:pt x="1094" y="495"/>
                  <a:pt x="1094" y="495"/>
                  <a:pt x="1094" y="496"/>
                </a:cubicBezTo>
                <a:cubicBezTo>
                  <a:pt x="1094" y="496"/>
                  <a:pt x="1094" y="496"/>
                  <a:pt x="1094" y="496"/>
                </a:cubicBezTo>
                <a:cubicBezTo>
                  <a:pt x="1095" y="497"/>
                  <a:pt x="1095" y="497"/>
                  <a:pt x="1095" y="497"/>
                </a:cubicBezTo>
                <a:cubicBezTo>
                  <a:pt x="1095" y="498"/>
                  <a:pt x="1095" y="499"/>
                  <a:pt x="1095" y="500"/>
                </a:cubicBezTo>
                <a:cubicBezTo>
                  <a:pt x="1095" y="500"/>
                  <a:pt x="1095" y="500"/>
                  <a:pt x="1095" y="500"/>
                </a:cubicBezTo>
                <a:cubicBezTo>
                  <a:pt x="1095" y="501"/>
                  <a:pt x="1096" y="502"/>
                  <a:pt x="1096" y="502"/>
                </a:cubicBezTo>
                <a:cubicBezTo>
                  <a:pt x="1098" y="503"/>
                  <a:pt x="1099" y="503"/>
                  <a:pt x="1101" y="504"/>
                </a:cubicBezTo>
                <a:cubicBezTo>
                  <a:pt x="1101" y="503"/>
                  <a:pt x="1101" y="503"/>
                  <a:pt x="1102" y="503"/>
                </a:cubicBezTo>
                <a:cubicBezTo>
                  <a:pt x="1103" y="503"/>
                  <a:pt x="1103" y="503"/>
                  <a:pt x="1103" y="503"/>
                </a:cubicBezTo>
                <a:cubicBezTo>
                  <a:pt x="1103" y="502"/>
                  <a:pt x="1103" y="502"/>
                  <a:pt x="1103" y="502"/>
                </a:cubicBezTo>
                <a:cubicBezTo>
                  <a:pt x="1104" y="502"/>
                  <a:pt x="1104" y="502"/>
                  <a:pt x="1104" y="502"/>
                </a:cubicBezTo>
                <a:cubicBezTo>
                  <a:pt x="1105" y="502"/>
                  <a:pt x="1105" y="501"/>
                  <a:pt x="1106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8" y="500"/>
                  <a:pt x="1110" y="500"/>
                  <a:pt x="1111" y="499"/>
                </a:cubicBezTo>
                <a:cubicBezTo>
                  <a:pt x="1111" y="500"/>
                  <a:pt x="1111" y="500"/>
                  <a:pt x="1111" y="500"/>
                </a:cubicBezTo>
                <a:cubicBezTo>
                  <a:pt x="1112" y="500"/>
                  <a:pt x="1112" y="500"/>
                  <a:pt x="1112" y="500"/>
                </a:cubicBezTo>
                <a:cubicBezTo>
                  <a:pt x="1112" y="499"/>
                  <a:pt x="1112" y="499"/>
                  <a:pt x="1112" y="499"/>
                </a:cubicBezTo>
                <a:cubicBezTo>
                  <a:pt x="1113" y="499"/>
                  <a:pt x="1113" y="499"/>
                  <a:pt x="1114" y="499"/>
                </a:cubicBezTo>
                <a:cubicBezTo>
                  <a:pt x="1114" y="499"/>
                  <a:pt x="1114" y="499"/>
                  <a:pt x="1114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6" y="497"/>
                  <a:pt x="1116" y="497"/>
                </a:cubicBezTo>
                <a:cubicBezTo>
                  <a:pt x="1116" y="497"/>
                  <a:pt x="1116" y="497"/>
                  <a:pt x="1116" y="497"/>
                </a:cubicBezTo>
                <a:cubicBezTo>
                  <a:pt x="1117" y="497"/>
                  <a:pt x="1118" y="496"/>
                  <a:pt x="1118" y="496"/>
                </a:cubicBezTo>
                <a:cubicBezTo>
                  <a:pt x="1119" y="496"/>
                  <a:pt x="1118" y="497"/>
                  <a:pt x="1119" y="497"/>
                </a:cubicBezTo>
                <a:cubicBezTo>
                  <a:pt x="1119" y="496"/>
                  <a:pt x="1119" y="496"/>
                  <a:pt x="1119" y="496"/>
                </a:cubicBezTo>
                <a:cubicBezTo>
                  <a:pt x="1121" y="496"/>
                  <a:pt x="1121" y="496"/>
                  <a:pt x="1121" y="496"/>
                </a:cubicBezTo>
                <a:cubicBezTo>
                  <a:pt x="1121" y="495"/>
                  <a:pt x="1122" y="495"/>
                  <a:pt x="1123" y="494"/>
                </a:cubicBezTo>
                <a:cubicBezTo>
                  <a:pt x="1123" y="494"/>
                  <a:pt x="1123" y="494"/>
                  <a:pt x="1123" y="494"/>
                </a:cubicBezTo>
                <a:cubicBezTo>
                  <a:pt x="1124" y="494"/>
                  <a:pt x="1124" y="494"/>
                  <a:pt x="1124" y="494"/>
                </a:cubicBezTo>
                <a:cubicBezTo>
                  <a:pt x="1124" y="493"/>
                  <a:pt x="1124" y="493"/>
                  <a:pt x="1124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7" y="492"/>
                  <a:pt x="1127" y="492"/>
                  <a:pt x="1128" y="492"/>
                </a:cubicBezTo>
                <a:cubicBezTo>
                  <a:pt x="1128" y="491"/>
                  <a:pt x="1128" y="491"/>
                  <a:pt x="1128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1" y="491"/>
                  <a:pt x="1131" y="491"/>
                  <a:pt x="1131" y="491"/>
                </a:cubicBezTo>
                <a:cubicBezTo>
                  <a:pt x="1131" y="491"/>
                  <a:pt x="1131" y="490"/>
                  <a:pt x="1131" y="490"/>
                </a:cubicBezTo>
                <a:cubicBezTo>
                  <a:pt x="1132" y="490"/>
                  <a:pt x="1132" y="490"/>
                  <a:pt x="1132" y="490"/>
                </a:cubicBezTo>
                <a:cubicBezTo>
                  <a:pt x="1132" y="489"/>
                  <a:pt x="1132" y="489"/>
                  <a:pt x="1132" y="489"/>
                </a:cubicBezTo>
                <a:cubicBezTo>
                  <a:pt x="1133" y="489"/>
                  <a:pt x="1133" y="489"/>
                  <a:pt x="1133" y="489"/>
                </a:cubicBezTo>
                <a:cubicBezTo>
                  <a:pt x="1135" y="489"/>
                  <a:pt x="1136" y="488"/>
                  <a:pt x="1137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3"/>
                  <a:pt x="1138" y="483"/>
                  <a:pt x="1138" y="483"/>
                </a:cubicBezTo>
                <a:cubicBezTo>
                  <a:pt x="1138" y="483"/>
                  <a:pt x="1139" y="483"/>
                  <a:pt x="1139" y="483"/>
                </a:cubicBezTo>
                <a:cubicBezTo>
                  <a:pt x="1139" y="482"/>
                  <a:pt x="1139" y="482"/>
                  <a:pt x="1139" y="482"/>
                </a:cubicBezTo>
                <a:cubicBezTo>
                  <a:pt x="1140" y="482"/>
                  <a:pt x="1140" y="482"/>
                  <a:pt x="1140" y="482"/>
                </a:cubicBezTo>
                <a:cubicBezTo>
                  <a:pt x="1140" y="481"/>
                  <a:pt x="1140" y="481"/>
                  <a:pt x="1140" y="481"/>
                </a:cubicBezTo>
                <a:cubicBezTo>
                  <a:pt x="1142" y="481"/>
                  <a:pt x="1142" y="481"/>
                  <a:pt x="1142" y="481"/>
                </a:cubicBezTo>
                <a:cubicBezTo>
                  <a:pt x="1142" y="481"/>
                  <a:pt x="1142" y="481"/>
                  <a:pt x="1142" y="480"/>
                </a:cubicBezTo>
                <a:cubicBezTo>
                  <a:pt x="1143" y="480"/>
                  <a:pt x="1144" y="480"/>
                  <a:pt x="1146" y="480"/>
                </a:cubicBezTo>
                <a:cubicBezTo>
                  <a:pt x="1146" y="479"/>
                  <a:pt x="1146" y="479"/>
                  <a:pt x="1146" y="479"/>
                </a:cubicBezTo>
                <a:cubicBezTo>
                  <a:pt x="1146" y="479"/>
                  <a:pt x="1147" y="479"/>
                  <a:pt x="1147" y="479"/>
                </a:cubicBezTo>
                <a:cubicBezTo>
                  <a:pt x="1147" y="479"/>
                  <a:pt x="1147" y="479"/>
                  <a:pt x="1147" y="479"/>
                </a:cubicBezTo>
                <a:cubicBezTo>
                  <a:pt x="1150" y="479"/>
                  <a:pt x="1150" y="479"/>
                  <a:pt x="1150" y="479"/>
                </a:cubicBezTo>
                <a:cubicBezTo>
                  <a:pt x="1150" y="479"/>
                  <a:pt x="1150" y="478"/>
                  <a:pt x="1150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7"/>
                  <a:pt x="1151" y="477"/>
                </a:cubicBezTo>
                <a:cubicBezTo>
                  <a:pt x="1151" y="476"/>
                  <a:pt x="1151" y="476"/>
                  <a:pt x="1151" y="476"/>
                </a:cubicBezTo>
                <a:cubicBezTo>
                  <a:pt x="1152" y="476"/>
                  <a:pt x="1152" y="476"/>
                  <a:pt x="1152" y="476"/>
                </a:cubicBezTo>
                <a:cubicBezTo>
                  <a:pt x="1152" y="475"/>
                  <a:pt x="1152" y="475"/>
                  <a:pt x="1152" y="474"/>
                </a:cubicBezTo>
                <a:cubicBezTo>
                  <a:pt x="1154" y="474"/>
                  <a:pt x="1156" y="474"/>
                  <a:pt x="1157" y="474"/>
                </a:cubicBezTo>
                <a:cubicBezTo>
                  <a:pt x="1158" y="473"/>
                  <a:pt x="1157" y="473"/>
                  <a:pt x="1158" y="472"/>
                </a:cubicBezTo>
                <a:cubicBezTo>
                  <a:pt x="1158" y="472"/>
                  <a:pt x="1158" y="472"/>
                  <a:pt x="1159" y="472"/>
                </a:cubicBezTo>
                <a:cubicBezTo>
                  <a:pt x="1159" y="471"/>
                  <a:pt x="1159" y="471"/>
                  <a:pt x="1159" y="471"/>
                </a:cubicBezTo>
                <a:cubicBezTo>
                  <a:pt x="1159" y="471"/>
                  <a:pt x="1159" y="471"/>
                  <a:pt x="1159" y="470"/>
                </a:cubicBezTo>
                <a:cubicBezTo>
                  <a:pt x="1160" y="470"/>
                  <a:pt x="1160" y="470"/>
                  <a:pt x="1160" y="469"/>
                </a:cubicBezTo>
                <a:cubicBezTo>
                  <a:pt x="1161" y="469"/>
                  <a:pt x="1163" y="469"/>
                  <a:pt x="1164" y="469"/>
                </a:cubicBezTo>
                <a:cubicBezTo>
                  <a:pt x="1164" y="468"/>
                  <a:pt x="1165" y="468"/>
                  <a:pt x="1164" y="467"/>
                </a:cubicBezTo>
                <a:cubicBezTo>
                  <a:pt x="1164" y="467"/>
                  <a:pt x="1164" y="467"/>
                  <a:pt x="1164" y="467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3"/>
                  <a:pt x="1164" y="463"/>
                  <a:pt x="1164" y="463"/>
                </a:cubicBezTo>
                <a:cubicBezTo>
                  <a:pt x="1165" y="463"/>
                  <a:pt x="1165" y="463"/>
                  <a:pt x="1165" y="463"/>
                </a:cubicBezTo>
                <a:cubicBezTo>
                  <a:pt x="1165" y="461"/>
                  <a:pt x="1165" y="461"/>
                  <a:pt x="1165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7" y="461"/>
                  <a:pt x="1167" y="461"/>
                </a:cubicBezTo>
                <a:cubicBezTo>
                  <a:pt x="1167" y="460"/>
                  <a:pt x="1167" y="459"/>
                  <a:pt x="1168" y="458"/>
                </a:cubicBezTo>
                <a:cubicBezTo>
                  <a:pt x="1168" y="458"/>
                  <a:pt x="1168" y="458"/>
                  <a:pt x="1168" y="458"/>
                </a:cubicBezTo>
                <a:cubicBezTo>
                  <a:pt x="1169" y="457"/>
                  <a:pt x="1169" y="456"/>
                  <a:pt x="1169" y="455"/>
                </a:cubicBezTo>
                <a:cubicBezTo>
                  <a:pt x="1171" y="454"/>
                  <a:pt x="1171" y="454"/>
                  <a:pt x="1171" y="454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2"/>
                  <a:pt x="1172" y="452"/>
                  <a:pt x="1172" y="452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0"/>
                  <a:pt x="1172" y="450"/>
                  <a:pt x="1172" y="450"/>
                </a:cubicBezTo>
                <a:cubicBezTo>
                  <a:pt x="1173" y="449"/>
                  <a:pt x="1173" y="449"/>
                  <a:pt x="1173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1" y="446"/>
                  <a:pt x="1171" y="446"/>
                </a:cubicBezTo>
                <a:cubicBezTo>
                  <a:pt x="1171" y="445"/>
                  <a:pt x="1171" y="445"/>
                  <a:pt x="1171" y="445"/>
                </a:cubicBezTo>
                <a:cubicBezTo>
                  <a:pt x="1171" y="444"/>
                  <a:pt x="1170" y="444"/>
                  <a:pt x="1170" y="444"/>
                </a:cubicBezTo>
                <a:cubicBezTo>
                  <a:pt x="1170" y="443"/>
                  <a:pt x="1170" y="443"/>
                  <a:pt x="1170" y="443"/>
                </a:cubicBezTo>
                <a:cubicBezTo>
                  <a:pt x="1168" y="443"/>
                  <a:pt x="1168" y="443"/>
                  <a:pt x="1168" y="443"/>
                </a:cubicBezTo>
                <a:cubicBezTo>
                  <a:pt x="1168" y="442"/>
                  <a:pt x="1167" y="441"/>
                  <a:pt x="1167" y="441"/>
                </a:cubicBezTo>
                <a:cubicBezTo>
                  <a:pt x="1166" y="441"/>
                  <a:pt x="1166" y="441"/>
                  <a:pt x="1166" y="441"/>
                </a:cubicBezTo>
                <a:cubicBezTo>
                  <a:pt x="1166" y="440"/>
                  <a:pt x="1166" y="440"/>
                  <a:pt x="1166" y="440"/>
                </a:cubicBezTo>
                <a:cubicBezTo>
                  <a:pt x="1165" y="440"/>
                  <a:pt x="1164" y="440"/>
                  <a:pt x="1163" y="439"/>
                </a:cubicBezTo>
                <a:cubicBezTo>
                  <a:pt x="1163" y="439"/>
                  <a:pt x="1163" y="439"/>
                  <a:pt x="1163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1" y="438"/>
                  <a:pt x="1160" y="438"/>
                  <a:pt x="1160" y="437"/>
                </a:cubicBezTo>
                <a:cubicBezTo>
                  <a:pt x="1160" y="436"/>
                  <a:pt x="1160" y="436"/>
                  <a:pt x="1160" y="436"/>
                </a:cubicBezTo>
                <a:cubicBezTo>
                  <a:pt x="1159" y="436"/>
                  <a:pt x="1159" y="436"/>
                  <a:pt x="1159" y="436"/>
                </a:cubicBezTo>
                <a:cubicBezTo>
                  <a:pt x="1159" y="435"/>
                  <a:pt x="1159" y="435"/>
                  <a:pt x="1159" y="435"/>
                </a:cubicBezTo>
                <a:cubicBezTo>
                  <a:pt x="1158" y="435"/>
                  <a:pt x="1158" y="435"/>
                  <a:pt x="1158" y="435"/>
                </a:cubicBezTo>
                <a:cubicBezTo>
                  <a:pt x="1158" y="435"/>
                  <a:pt x="1158" y="435"/>
                  <a:pt x="1158" y="434"/>
                </a:cubicBezTo>
                <a:cubicBezTo>
                  <a:pt x="1157" y="434"/>
                  <a:pt x="1157" y="434"/>
                  <a:pt x="1157" y="434"/>
                </a:cubicBezTo>
                <a:cubicBezTo>
                  <a:pt x="1157" y="434"/>
                  <a:pt x="1157" y="433"/>
                  <a:pt x="1156" y="433"/>
                </a:cubicBezTo>
                <a:cubicBezTo>
                  <a:pt x="1156" y="433"/>
                  <a:pt x="1156" y="433"/>
                  <a:pt x="1156" y="433"/>
                </a:cubicBezTo>
                <a:cubicBezTo>
                  <a:pt x="1156" y="426"/>
                  <a:pt x="1156" y="426"/>
                  <a:pt x="1156" y="426"/>
                </a:cubicBezTo>
                <a:cubicBezTo>
                  <a:pt x="1154" y="427"/>
                  <a:pt x="1155" y="428"/>
                  <a:pt x="1154" y="429"/>
                </a:cubicBezTo>
                <a:cubicBezTo>
                  <a:pt x="1153" y="430"/>
                  <a:pt x="1152" y="431"/>
                  <a:pt x="1151" y="432"/>
                </a:cubicBezTo>
                <a:cubicBezTo>
                  <a:pt x="1151" y="432"/>
                  <a:pt x="1151" y="432"/>
                  <a:pt x="1151" y="432"/>
                </a:cubicBezTo>
                <a:cubicBezTo>
                  <a:pt x="1151" y="432"/>
                  <a:pt x="1150" y="433"/>
                  <a:pt x="1150" y="433"/>
                </a:cubicBezTo>
                <a:cubicBezTo>
                  <a:pt x="1150" y="434"/>
                  <a:pt x="1150" y="434"/>
                  <a:pt x="1150" y="434"/>
                </a:cubicBezTo>
                <a:cubicBezTo>
                  <a:pt x="1149" y="434"/>
                  <a:pt x="1149" y="434"/>
                  <a:pt x="1149" y="434"/>
                </a:cubicBezTo>
                <a:cubicBezTo>
                  <a:pt x="1148" y="434"/>
                  <a:pt x="1148" y="434"/>
                  <a:pt x="1148" y="434"/>
                </a:cubicBezTo>
                <a:cubicBezTo>
                  <a:pt x="1148" y="435"/>
                  <a:pt x="1148" y="435"/>
                  <a:pt x="1148" y="435"/>
                </a:cubicBezTo>
                <a:cubicBezTo>
                  <a:pt x="1147" y="436"/>
                  <a:pt x="1146" y="436"/>
                  <a:pt x="1146" y="437"/>
                </a:cubicBezTo>
                <a:cubicBezTo>
                  <a:pt x="1144" y="437"/>
                  <a:pt x="1144" y="437"/>
                  <a:pt x="1144" y="437"/>
                </a:cubicBezTo>
                <a:cubicBezTo>
                  <a:pt x="1144" y="438"/>
                  <a:pt x="1144" y="438"/>
                  <a:pt x="1144" y="438"/>
                </a:cubicBezTo>
                <a:cubicBezTo>
                  <a:pt x="1144" y="438"/>
                  <a:pt x="1143" y="438"/>
                  <a:pt x="1142" y="437"/>
                </a:cubicBezTo>
                <a:cubicBezTo>
                  <a:pt x="1142" y="437"/>
                  <a:pt x="1142" y="437"/>
                  <a:pt x="1142" y="437"/>
                </a:cubicBezTo>
                <a:cubicBezTo>
                  <a:pt x="1140" y="436"/>
                  <a:pt x="1140" y="437"/>
                  <a:pt x="1139" y="436"/>
                </a:cubicBezTo>
                <a:cubicBezTo>
                  <a:pt x="1138" y="436"/>
                  <a:pt x="1138" y="436"/>
                  <a:pt x="1138" y="437"/>
                </a:cubicBezTo>
                <a:cubicBezTo>
                  <a:pt x="1137" y="437"/>
                  <a:pt x="1136" y="437"/>
                  <a:pt x="1135" y="437"/>
                </a:cubicBezTo>
                <a:cubicBezTo>
                  <a:pt x="1134" y="436"/>
                  <a:pt x="1134" y="436"/>
                  <a:pt x="1132" y="436"/>
                </a:cubicBezTo>
                <a:cubicBezTo>
                  <a:pt x="1133" y="434"/>
                  <a:pt x="1133" y="434"/>
                  <a:pt x="1133" y="433"/>
                </a:cubicBezTo>
                <a:cubicBezTo>
                  <a:pt x="1134" y="433"/>
                  <a:pt x="1134" y="433"/>
                  <a:pt x="1134" y="433"/>
                </a:cubicBezTo>
                <a:cubicBezTo>
                  <a:pt x="1134" y="433"/>
                  <a:pt x="1133" y="430"/>
                  <a:pt x="1133" y="430"/>
                </a:cubicBezTo>
                <a:cubicBezTo>
                  <a:pt x="1133" y="430"/>
                  <a:pt x="1133" y="430"/>
                  <a:pt x="1133" y="430"/>
                </a:cubicBezTo>
                <a:cubicBezTo>
                  <a:pt x="1133" y="429"/>
                  <a:pt x="1133" y="429"/>
                  <a:pt x="1134" y="429"/>
                </a:cubicBezTo>
                <a:cubicBezTo>
                  <a:pt x="1133" y="428"/>
                  <a:pt x="1133" y="428"/>
                  <a:pt x="1133" y="427"/>
                </a:cubicBezTo>
                <a:cubicBezTo>
                  <a:pt x="1132" y="427"/>
                  <a:pt x="1132" y="427"/>
                  <a:pt x="1132" y="427"/>
                </a:cubicBezTo>
                <a:cubicBezTo>
                  <a:pt x="1132" y="428"/>
                  <a:pt x="1131" y="430"/>
                  <a:pt x="1131" y="430"/>
                </a:cubicBezTo>
                <a:cubicBezTo>
                  <a:pt x="1130" y="430"/>
                  <a:pt x="1130" y="430"/>
                  <a:pt x="1130" y="430"/>
                </a:cubicBezTo>
                <a:cubicBezTo>
                  <a:pt x="1130" y="430"/>
                  <a:pt x="1130" y="430"/>
                  <a:pt x="1129" y="431"/>
                </a:cubicBezTo>
                <a:cubicBezTo>
                  <a:pt x="1129" y="432"/>
                  <a:pt x="1129" y="432"/>
                  <a:pt x="1129" y="432"/>
                </a:cubicBezTo>
                <a:cubicBezTo>
                  <a:pt x="1128" y="431"/>
                  <a:pt x="1128" y="431"/>
                  <a:pt x="1128" y="431"/>
                </a:cubicBezTo>
                <a:cubicBezTo>
                  <a:pt x="1127" y="431"/>
                  <a:pt x="1127" y="431"/>
                  <a:pt x="1127" y="431"/>
                </a:cubicBezTo>
                <a:cubicBezTo>
                  <a:pt x="1128" y="428"/>
                  <a:pt x="1128" y="426"/>
                  <a:pt x="1127" y="424"/>
                </a:cubicBezTo>
                <a:cubicBezTo>
                  <a:pt x="1126" y="423"/>
                  <a:pt x="1126" y="422"/>
                  <a:pt x="1125" y="422"/>
                </a:cubicBezTo>
                <a:cubicBezTo>
                  <a:pt x="1124" y="421"/>
                  <a:pt x="1124" y="421"/>
                  <a:pt x="1123" y="420"/>
                </a:cubicBezTo>
                <a:cubicBezTo>
                  <a:pt x="1123" y="420"/>
                  <a:pt x="1123" y="420"/>
                  <a:pt x="1123" y="420"/>
                </a:cubicBezTo>
                <a:cubicBezTo>
                  <a:pt x="1123" y="419"/>
                  <a:pt x="1123" y="419"/>
                  <a:pt x="1123" y="418"/>
                </a:cubicBezTo>
                <a:cubicBezTo>
                  <a:pt x="1123" y="418"/>
                  <a:pt x="1123" y="418"/>
                  <a:pt x="1123" y="418"/>
                </a:cubicBezTo>
                <a:cubicBezTo>
                  <a:pt x="1121" y="417"/>
                  <a:pt x="1123" y="417"/>
                  <a:pt x="1121" y="416"/>
                </a:cubicBezTo>
                <a:cubicBezTo>
                  <a:pt x="1121" y="415"/>
                  <a:pt x="1120" y="415"/>
                  <a:pt x="1120" y="414"/>
                </a:cubicBezTo>
                <a:cubicBezTo>
                  <a:pt x="1120" y="413"/>
                  <a:pt x="1120" y="413"/>
                  <a:pt x="1120" y="413"/>
                </a:cubicBezTo>
                <a:cubicBezTo>
                  <a:pt x="1119" y="413"/>
                  <a:pt x="1119" y="413"/>
                  <a:pt x="1119" y="413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1"/>
                  <a:pt x="1119" y="411"/>
                  <a:pt x="1119" y="411"/>
                </a:cubicBezTo>
                <a:cubicBezTo>
                  <a:pt x="1119" y="411"/>
                  <a:pt x="1119" y="411"/>
                  <a:pt x="1118" y="411"/>
                </a:cubicBezTo>
                <a:cubicBezTo>
                  <a:pt x="1118" y="410"/>
                  <a:pt x="1118" y="410"/>
                  <a:pt x="1118" y="410"/>
                </a:cubicBezTo>
                <a:cubicBezTo>
                  <a:pt x="1118" y="409"/>
                  <a:pt x="1118" y="409"/>
                  <a:pt x="1118" y="409"/>
                </a:cubicBezTo>
                <a:cubicBezTo>
                  <a:pt x="1117" y="409"/>
                  <a:pt x="1117" y="408"/>
                  <a:pt x="1117" y="408"/>
                </a:cubicBezTo>
                <a:cubicBezTo>
                  <a:pt x="1116" y="408"/>
                  <a:pt x="1116" y="408"/>
                  <a:pt x="1116" y="408"/>
                </a:cubicBezTo>
                <a:cubicBezTo>
                  <a:pt x="1116" y="407"/>
                  <a:pt x="1117" y="404"/>
                  <a:pt x="1117" y="404"/>
                </a:cubicBezTo>
                <a:cubicBezTo>
                  <a:pt x="1118" y="404"/>
                  <a:pt x="1118" y="404"/>
                  <a:pt x="1119" y="405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20" y="404"/>
                  <a:pt x="1120" y="404"/>
                  <a:pt x="1120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3"/>
                  <a:pt x="1118" y="403"/>
                </a:cubicBezTo>
                <a:cubicBezTo>
                  <a:pt x="1118" y="403"/>
                  <a:pt x="1118" y="402"/>
                  <a:pt x="1118" y="402"/>
                </a:cubicBezTo>
                <a:cubicBezTo>
                  <a:pt x="1118" y="402"/>
                  <a:pt x="1118" y="402"/>
                  <a:pt x="1118" y="402"/>
                </a:cubicBezTo>
                <a:cubicBezTo>
                  <a:pt x="1118" y="401"/>
                  <a:pt x="1118" y="401"/>
                  <a:pt x="1118" y="401"/>
                </a:cubicBezTo>
                <a:cubicBezTo>
                  <a:pt x="1119" y="401"/>
                  <a:pt x="1119" y="401"/>
                  <a:pt x="1119" y="401"/>
                </a:cubicBezTo>
                <a:cubicBezTo>
                  <a:pt x="1119" y="402"/>
                  <a:pt x="1119" y="402"/>
                  <a:pt x="1119" y="403"/>
                </a:cubicBezTo>
                <a:cubicBezTo>
                  <a:pt x="1120" y="403"/>
                  <a:pt x="1120" y="403"/>
                  <a:pt x="1120" y="403"/>
                </a:cubicBezTo>
                <a:cubicBezTo>
                  <a:pt x="1121" y="403"/>
                  <a:pt x="1121" y="403"/>
                  <a:pt x="1122" y="402"/>
                </a:cubicBezTo>
                <a:cubicBezTo>
                  <a:pt x="1122" y="402"/>
                  <a:pt x="1124" y="404"/>
                  <a:pt x="1126" y="404"/>
                </a:cubicBezTo>
                <a:cubicBezTo>
                  <a:pt x="1126" y="403"/>
                  <a:pt x="1126" y="403"/>
                  <a:pt x="1126" y="403"/>
                </a:cubicBezTo>
                <a:cubicBezTo>
                  <a:pt x="1126" y="403"/>
                  <a:pt x="1127" y="403"/>
                  <a:pt x="1128" y="403"/>
                </a:cubicBezTo>
                <a:cubicBezTo>
                  <a:pt x="1128" y="404"/>
                  <a:pt x="1129" y="405"/>
                  <a:pt x="1129" y="406"/>
                </a:cubicBezTo>
                <a:cubicBezTo>
                  <a:pt x="1129" y="406"/>
                  <a:pt x="1129" y="406"/>
                  <a:pt x="1129" y="406"/>
                </a:cubicBezTo>
                <a:cubicBezTo>
                  <a:pt x="1130" y="406"/>
                  <a:pt x="1130" y="406"/>
                  <a:pt x="1130" y="406"/>
                </a:cubicBezTo>
                <a:cubicBezTo>
                  <a:pt x="1130" y="407"/>
                  <a:pt x="1129" y="408"/>
                  <a:pt x="1130" y="409"/>
                </a:cubicBezTo>
                <a:cubicBezTo>
                  <a:pt x="1130" y="409"/>
                  <a:pt x="1131" y="409"/>
                  <a:pt x="1131" y="410"/>
                </a:cubicBezTo>
                <a:cubicBezTo>
                  <a:pt x="1132" y="410"/>
                  <a:pt x="1131" y="411"/>
                  <a:pt x="1131" y="411"/>
                </a:cubicBezTo>
                <a:cubicBezTo>
                  <a:pt x="1131" y="411"/>
                  <a:pt x="1132" y="411"/>
                  <a:pt x="1132" y="412"/>
                </a:cubicBezTo>
                <a:cubicBezTo>
                  <a:pt x="1132" y="412"/>
                  <a:pt x="1132" y="412"/>
                  <a:pt x="1132" y="412"/>
                </a:cubicBezTo>
                <a:cubicBezTo>
                  <a:pt x="1132" y="412"/>
                  <a:pt x="1133" y="413"/>
                  <a:pt x="1133" y="413"/>
                </a:cubicBezTo>
                <a:cubicBezTo>
                  <a:pt x="1133" y="414"/>
                  <a:pt x="1133" y="414"/>
                  <a:pt x="1133" y="414"/>
                </a:cubicBezTo>
                <a:cubicBezTo>
                  <a:pt x="1133" y="415"/>
                  <a:pt x="1134" y="415"/>
                  <a:pt x="1135" y="415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7"/>
                  <a:pt x="1135" y="417"/>
                  <a:pt x="1135" y="417"/>
                </a:cubicBezTo>
                <a:cubicBezTo>
                  <a:pt x="1135" y="417"/>
                  <a:pt x="1136" y="418"/>
                  <a:pt x="1136" y="418"/>
                </a:cubicBezTo>
                <a:cubicBezTo>
                  <a:pt x="1137" y="419"/>
                  <a:pt x="1137" y="419"/>
                  <a:pt x="1138" y="420"/>
                </a:cubicBezTo>
                <a:cubicBezTo>
                  <a:pt x="1138" y="422"/>
                  <a:pt x="1139" y="421"/>
                  <a:pt x="1140" y="422"/>
                </a:cubicBezTo>
                <a:cubicBezTo>
                  <a:pt x="1140" y="423"/>
                  <a:pt x="1141" y="423"/>
                  <a:pt x="1141" y="424"/>
                </a:cubicBezTo>
                <a:cubicBezTo>
                  <a:pt x="1142" y="424"/>
                  <a:pt x="1143" y="424"/>
                  <a:pt x="1143" y="424"/>
                </a:cubicBezTo>
                <a:cubicBezTo>
                  <a:pt x="1144" y="424"/>
                  <a:pt x="1144" y="424"/>
                  <a:pt x="1144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6" y="425"/>
                  <a:pt x="1146" y="425"/>
                  <a:pt x="1147" y="425"/>
                </a:cubicBezTo>
                <a:cubicBezTo>
                  <a:pt x="1147" y="426"/>
                  <a:pt x="1147" y="426"/>
                  <a:pt x="1147" y="426"/>
                </a:cubicBezTo>
                <a:cubicBezTo>
                  <a:pt x="1149" y="426"/>
                  <a:pt x="1149" y="426"/>
                  <a:pt x="1150" y="425"/>
                </a:cubicBezTo>
                <a:cubicBezTo>
                  <a:pt x="1150" y="425"/>
                  <a:pt x="1150" y="425"/>
                  <a:pt x="1150" y="425"/>
                </a:cubicBezTo>
                <a:cubicBezTo>
                  <a:pt x="1151" y="425"/>
                  <a:pt x="1151" y="424"/>
                  <a:pt x="1152" y="424"/>
                </a:cubicBezTo>
                <a:cubicBezTo>
                  <a:pt x="1152" y="424"/>
                  <a:pt x="1152" y="424"/>
                  <a:pt x="1152" y="424"/>
                </a:cubicBezTo>
                <a:cubicBezTo>
                  <a:pt x="1152" y="424"/>
                  <a:pt x="1153" y="424"/>
                  <a:pt x="1153" y="424"/>
                </a:cubicBezTo>
                <a:cubicBezTo>
                  <a:pt x="1153" y="423"/>
                  <a:pt x="1153" y="423"/>
                  <a:pt x="1154" y="423"/>
                </a:cubicBezTo>
                <a:cubicBezTo>
                  <a:pt x="1154" y="423"/>
                  <a:pt x="1154" y="423"/>
                  <a:pt x="1154" y="423"/>
                </a:cubicBezTo>
                <a:cubicBezTo>
                  <a:pt x="1154" y="423"/>
                  <a:pt x="1155" y="423"/>
                  <a:pt x="1155" y="422"/>
                </a:cubicBezTo>
                <a:cubicBezTo>
                  <a:pt x="1156" y="422"/>
                  <a:pt x="1156" y="423"/>
                  <a:pt x="1157" y="421"/>
                </a:cubicBezTo>
                <a:cubicBezTo>
                  <a:pt x="1158" y="421"/>
                  <a:pt x="1158" y="421"/>
                  <a:pt x="1158" y="421"/>
                </a:cubicBezTo>
                <a:cubicBezTo>
                  <a:pt x="1158" y="422"/>
                  <a:pt x="1158" y="422"/>
                  <a:pt x="1158" y="422"/>
                </a:cubicBezTo>
                <a:cubicBezTo>
                  <a:pt x="1158" y="422"/>
                  <a:pt x="1158" y="422"/>
                  <a:pt x="1159" y="422"/>
                </a:cubicBezTo>
                <a:cubicBezTo>
                  <a:pt x="1159" y="422"/>
                  <a:pt x="1159" y="423"/>
                  <a:pt x="1160" y="423"/>
                </a:cubicBezTo>
                <a:cubicBezTo>
                  <a:pt x="1160" y="423"/>
                  <a:pt x="1160" y="423"/>
                  <a:pt x="1160" y="423"/>
                </a:cubicBezTo>
                <a:cubicBezTo>
                  <a:pt x="1160" y="424"/>
                  <a:pt x="1160" y="424"/>
                  <a:pt x="1160" y="425"/>
                </a:cubicBezTo>
                <a:cubicBezTo>
                  <a:pt x="1161" y="425"/>
                  <a:pt x="1161" y="425"/>
                  <a:pt x="1161" y="425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7"/>
                  <a:pt x="1161" y="428"/>
                  <a:pt x="1162" y="428"/>
                </a:cubicBezTo>
                <a:cubicBezTo>
                  <a:pt x="1162" y="428"/>
                  <a:pt x="1162" y="428"/>
                  <a:pt x="1162" y="428"/>
                </a:cubicBezTo>
                <a:cubicBezTo>
                  <a:pt x="1162" y="430"/>
                  <a:pt x="1165" y="431"/>
                  <a:pt x="1166" y="431"/>
                </a:cubicBezTo>
                <a:cubicBezTo>
                  <a:pt x="1170" y="431"/>
                  <a:pt x="1170" y="431"/>
                  <a:pt x="1170" y="431"/>
                </a:cubicBezTo>
                <a:cubicBezTo>
                  <a:pt x="1170" y="431"/>
                  <a:pt x="1170" y="432"/>
                  <a:pt x="1171" y="432"/>
                </a:cubicBezTo>
                <a:cubicBezTo>
                  <a:pt x="1175" y="432"/>
                  <a:pt x="1175" y="432"/>
                  <a:pt x="1175" y="432"/>
                </a:cubicBezTo>
                <a:cubicBezTo>
                  <a:pt x="1175" y="432"/>
                  <a:pt x="1175" y="431"/>
                  <a:pt x="1176" y="432"/>
                </a:cubicBezTo>
                <a:cubicBezTo>
                  <a:pt x="1176" y="432"/>
                  <a:pt x="1176" y="432"/>
                  <a:pt x="1176" y="432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9" y="433"/>
                  <a:pt x="1180" y="433"/>
                  <a:pt x="1181" y="433"/>
                </a:cubicBezTo>
                <a:cubicBezTo>
                  <a:pt x="1181" y="433"/>
                  <a:pt x="1181" y="433"/>
                  <a:pt x="1181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3" y="433"/>
                  <a:pt x="1184" y="433"/>
                  <a:pt x="1184" y="433"/>
                </a:cubicBezTo>
                <a:cubicBezTo>
                  <a:pt x="1184" y="433"/>
                  <a:pt x="1185" y="432"/>
                  <a:pt x="1185" y="432"/>
                </a:cubicBezTo>
                <a:cubicBezTo>
                  <a:pt x="1185" y="432"/>
                  <a:pt x="1186" y="432"/>
                  <a:pt x="1186" y="432"/>
                </a:cubicBezTo>
                <a:cubicBezTo>
                  <a:pt x="1186" y="433"/>
                  <a:pt x="1186" y="433"/>
                  <a:pt x="1186" y="433"/>
                </a:cubicBezTo>
                <a:cubicBezTo>
                  <a:pt x="1187" y="433"/>
                  <a:pt x="1188" y="433"/>
                  <a:pt x="1189" y="433"/>
                </a:cubicBezTo>
                <a:cubicBezTo>
                  <a:pt x="1189" y="432"/>
                  <a:pt x="1189" y="433"/>
                  <a:pt x="1190" y="432"/>
                </a:cubicBezTo>
                <a:cubicBezTo>
                  <a:pt x="1190" y="432"/>
                  <a:pt x="1192" y="433"/>
                  <a:pt x="1194" y="432"/>
                </a:cubicBezTo>
                <a:cubicBezTo>
                  <a:pt x="1194" y="432"/>
                  <a:pt x="1194" y="432"/>
                  <a:pt x="1194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1"/>
                  <a:pt x="1197" y="431"/>
                  <a:pt x="1197" y="431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9" y="431"/>
                  <a:pt x="1200" y="431"/>
                  <a:pt x="1201" y="431"/>
                </a:cubicBezTo>
                <a:cubicBezTo>
                  <a:pt x="1201" y="431"/>
                  <a:pt x="1202" y="430"/>
                  <a:pt x="1204" y="430"/>
                </a:cubicBezTo>
                <a:cubicBezTo>
                  <a:pt x="1204" y="432"/>
                  <a:pt x="1204" y="432"/>
                  <a:pt x="1204" y="432"/>
                </a:cubicBezTo>
                <a:cubicBezTo>
                  <a:pt x="1205" y="432"/>
                  <a:pt x="1205" y="432"/>
                  <a:pt x="1205" y="432"/>
                </a:cubicBezTo>
                <a:cubicBezTo>
                  <a:pt x="1205" y="432"/>
                  <a:pt x="1205" y="434"/>
                  <a:pt x="1205" y="434"/>
                </a:cubicBezTo>
                <a:cubicBezTo>
                  <a:pt x="1205" y="434"/>
                  <a:pt x="1205" y="434"/>
                  <a:pt x="1205" y="434"/>
                </a:cubicBezTo>
                <a:cubicBezTo>
                  <a:pt x="1205" y="435"/>
                  <a:pt x="1205" y="435"/>
                  <a:pt x="1205" y="435"/>
                </a:cubicBezTo>
                <a:cubicBezTo>
                  <a:pt x="1207" y="435"/>
                  <a:pt x="1207" y="435"/>
                  <a:pt x="1207" y="435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8" y="436"/>
                  <a:pt x="1208" y="436"/>
                  <a:pt x="1209" y="436"/>
                </a:cubicBezTo>
                <a:cubicBezTo>
                  <a:pt x="1209" y="437"/>
                  <a:pt x="1209" y="438"/>
                  <a:pt x="1210" y="439"/>
                </a:cubicBezTo>
                <a:cubicBezTo>
                  <a:pt x="1210" y="439"/>
                  <a:pt x="1210" y="439"/>
                  <a:pt x="1210" y="439"/>
                </a:cubicBezTo>
                <a:cubicBezTo>
                  <a:pt x="1210" y="440"/>
                  <a:pt x="1210" y="440"/>
                  <a:pt x="1210" y="440"/>
                </a:cubicBezTo>
                <a:cubicBezTo>
                  <a:pt x="1211" y="440"/>
                  <a:pt x="1211" y="440"/>
                  <a:pt x="1212" y="439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3" y="441"/>
                  <a:pt x="1214" y="441"/>
                  <a:pt x="1215" y="440"/>
                </a:cubicBezTo>
                <a:cubicBezTo>
                  <a:pt x="1215" y="440"/>
                  <a:pt x="1215" y="440"/>
                  <a:pt x="1215" y="440"/>
                </a:cubicBezTo>
                <a:cubicBezTo>
                  <a:pt x="1215" y="441"/>
                  <a:pt x="1215" y="441"/>
                  <a:pt x="1214" y="441"/>
                </a:cubicBezTo>
                <a:cubicBezTo>
                  <a:pt x="1214" y="443"/>
                  <a:pt x="1215" y="443"/>
                  <a:pt x="1214" y="445"/>
                </a:cubicBezTo>
                <a:cubicBezTo>
                  <a:pt x="1215" y="445"/>
                  <a:pt x="1217" y="446"/>
                  <a:pt x="1218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5"/>
                  <a:pt x="1223" y="445"/>
                  <a:pt x="1223" y="445"/>
                </a:cubicBezTo>
                <a:cubicBezTo>
                  <a:pt x="1224" y="445"/>
                  <a:pt x="1224" y="445"/>
                  <a:pt x="1224" y="445"/>
                </a:cubicBezTo>
                <a:cubicBezTo>
                  <a:pt x="1224" y="445"/>
                  <a:pt x="1224" y="444"/>
                  <a:pt x="1225" y="444"/>
                </a:cubicBezTo>
                <a:cubicBezTo>
                  <a:pt x="1226" y="444"/>
                  <a:pt x="1226" y="444"/>
                  <a:pt x="1226" y="444"/>
                </a:cubicBezTo>
                <a:cubicBezTo>
                  <a:pt x="1225" y="445"/>
                  <a:pt x="1224" y="445"/>
                  <a:pt x="1224" y="447"/>
                </a:cubicBezTo>
                <a:cubicBezTo>
                  <a:pt x="1223" y="447"/>
                  <a:pt x="1223" y="448"/>
                  <a:pt x="1222" y="449"/>
                </a:cubicBezTo>
                <a:cubicBezTo>
                  <a:pt x="1222" y="449"/>
                  <a:pt x="1222" y="449"/>
                  <a:pt x="1222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19" y="449"/>
                  <a:pt x="1219" y="449"/>
                  <a:pt x="1219" y="449"/>
                </a:cubicBezTo>
                <a:cubicBezTo>
                  <a:pt x="1219" y="450"/>
                  <a:pt x="1219" y="450"/>
                  <a:pt x="1219" y="450"/>
                </a:cubicBezTo>
                <a:cubicBezTo>
                  <a:pt x="1219" y="450"/>
                  <a:pt x="1218" y="450"/>
                  <a:pt x="1218" y="450"/>
                </a:cubicBezTo>
                <a:cubicBezTo>
                  <a:pt x="1218" y="450"/>
                  <a:pt x="1218" y="450"/>
                  <a:pt x="1218" y="450"/>
                </a:cubicBezTo>
                <a:cubicBezTo>
                  <a:pt x="1217" y="450"/>
                  <a:pt x="1217" y="450"/>
                  <a:pt x="1217" y="451"/>
                </a:cubicBezTo>
                <a:cubicBezTo>
                  <a:pt x="1218" y="454"/>
                  <a:pt x="1222" y="456"/>
                  <a:pt x="1224" y="459"/>
                </a:cubicBezTo>
                <a:cubicBezTo>
                  <a:pt x="1225" y="459"/>
                  <a:pt x="1226" y="459"/>
                  <a:pt x="1226" y="459"/>
                </a:cubicBezTo>
                <a:cubicBezTo>
                  <a:pt x="1226" y="459"/>
                  <a:pt x="1227" y="459"/>
                  <a:pt x="1227" y="458"/>
                </a:cubicBezTo>
                <a:cubicBezTo>
                  <a:pt x="1227" y="458"/>
                  <a:pt x="1228" y="458"/>
                  <a:pt x="1228" y="458"/>
                </a:cubicBezTo>
                <a:cubicBezTo>
                  <a:pt x="1228" y="458"/>
                  <a:pt x="1228" y="458"/>
                  <a:pt x="1229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1" y="456"/>
                  <a:pt x="1231" y="455"/>
                  <a:pt x="1231" y="454"/>
                </a:cubicBezTo>
                <a:cubicBezTo>
                  <a:pt x="1231" y="453"/>
                  <a:pt x="1231" y="452"/>
                  <a:pt x="1231" y="451"/>
                </a:cubicBezTo>
                <a:cubicBezTo>
                  <a:pt x="1231" y="451"/>
                  <a:pt x="1231" y="451"/>
                  <a:pt x="1231" y="451"/>
                </a:cubicBezTo>
                <a:cubicBezTo>
                  <a:pt x="1232" y="451"/>
                  <a:pt x="1232" y="450"/>
                  <a:pt x="1232" y="449"/>
                </a:cubicBezTo>
                <a:cubicBezTo>
                  <a:pt x="1232" y="449"/>
                  <a:pt x="1233" y="449"/>
                  <a:pt x="1233" y="449"/>
                </a:cubicBezTo>
                <a:cubicBezTo>
                  <a:pt x="1233" y="450"/>
                  <a:pt x="1233" y="450"/>
                  <a:pt x="1233" y="451"/>
                </a:cubicBezTo>
                <a:cubicBezTo>
                  <a:pt x="1233" y="451"/>
                  <a:pt x="1233" y="451"/>
                  <a:pt x="1234" y="451"/>
                </a:cubicBezTo>
                <a:cubicBezTo>
                  <a:pt x="1233" y="451"/>
                  <a:pt x="1233" y="451"/>
                  <a:pt x="1233" y="452"/>
                </a:cubicBezTo>
                <a:cubicBezTo>
                  <a:pt x="1233" y="453"/>
                  <a:pt x="1233" y="453"/>
                  <a:pt x="1234" y="453"/>
                </a:cubicBezTo>
                <a:cubicBezTo>
                  <a:pt x="1234" y="454"/>
                  <a:pt x="1234" y="454"/>
                  <a:pt x="1233" y="454"/>
                </a:cubicBezTo>
                <a:cubicBezTo>
                  <a:pt x="1233" y="455"/>
                  <a:pt x="1234" y="455"/>
                  <a:pt x="1234" y="456"/>
                </a:cubicBezTo>
                <a:cubicBezTo>
                  <a:pt x="1234" y="456"/>
                  <a:pt x="1234" y="456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8"/>
                  <a:pt x="1235" y="458"/>
                  <a:pt x="1235" y="459"/>
                </a:cubicBezTo>
                <a:cubicBezTo>
                  <a:pt x="1234" y="459"/>
                  <a:pt x="1234" y="459"/>
                  <a:pt x="1234" y="459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3" y="462"/>
                  <a:pt x="1234" y="463"/>
                  <a:pt x="1233" y="464"/>
                </a:cubicBezTo>
                <a:cubicBezTo>
                  <a:pt x="1233" y="464"/>
                  <a:pt x="1233" y="464"/>
                  <a:pt x="1233" y="465"/>
                </a:cubicBezTo>
                <a:cubicBezTo>
                  <a:pt x="1233" y="465"/>
                  <a:pt x="1233" y="465"/>
                  <a:pt x="1233" y="465"/>
                </a:cubicBezTo>
                <a:cubicBezTo>
                  <a:pt x="1233" y="466"/>
                  <a:pt x="1233" y="466"/>
                  <a:pt x="1233" y="466"/>
                </a:cubicBezTo>
                <a:cubicBezTo>
                  <a:pt x="1234" y="466"/>
                  <a:pt x="1234" y="466"/>
                  <a:pt x="1234" y="467"/>
                </a:cubicBezTo>
                <a:cubicBezTo>
                  <a:pt x="1234" y="467"/>
                  <a:pt x="1234" y="467"/>
                  <a:pt x="1234" y="468"/>
                </a:cubicBezTo>
                <a:cubicBezTo>
                  <a:pt x="1234" y="468"/>
                  <a:pt x="1234" y="468"/>
                  <a:pt x="1234" y="468"/>
                </a:cubicBezTo>
                <a:cubicBezTo>
                  <a:pt x="1234" y="468"/>
                  <a:pt x="1235" y="469"/>
                  <a:pt x="1235" y="470"/>
                </a:cubicBezTo>
                <a:cubicBezTo>
                  <a:pt x="1234" y="470"/>
                  <a:pt x="1234" y="470"/>
                  <a:pt x="1234" y="470"/>
                </a:cubicBezTo>
                <a:cubicBezTo>
                  <a:pt x="1234" y="471"/>
                  <a:pt x="1234" y="471"/>
                  <a:pt x="1234" y="471"/>
                </a:cubicBezTo>
                <a:cubicBezTo>
                  <a:pt x="1235" y="471"/>
                  <a:pt x="1235" y="471"/>
                  <a:pt x="1235" y="471"/>
                </a:cubicBezTo>
                <a:cubicBezTo>
                  <a:pt x="1235" y="472"/>
                  <a:pt x="1234" y="473"/>
                  <a:pt x="1234" y="474"/>
                </a:cubicBezTo>
                <a:cubicBezTo>
                  <a:pt x="1235" y="474"/>
                  <a:pt x="1235" y="474"/>
                  <a:pt x="1235" y="474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8"/>
                  <a:pt x="1235" y="478"/>
                  <a:pt x="1235" y="478"/>
                </a:cubicBezTo>
                <a:cubicBezTo>
                  <a:pt x="1236" y="478"/>
                  <a:pt x="1236" y="478"/>
                  <a:pt x="1236" y="478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81"/>
                  <a:pt x="1236" y="481"/>
                  <a:pt x="1236" y="481"/>
                </a:cubicBezTo>
                <a:cubicBezTo>
                  <a:pt x="1237" y="481"/>
                  <a:pt x="1237" y="481"/>
                  <a:pt x="1237" y="481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6"/>
                  <a:pt x="1237" y="486"/>
                  <a:pt x="1237" y="486"/>
                </a:cubicBezTo>
                <a:cubicBezTo>
                  <a:pt x="1238" y="486"/>
                  <a:pt x="1238" y="486"/>
                  <a:pt x="1238" y="486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8"/>
                  <a:pt x="1238" y="488"/>
                  <a:pt x="1238" y="489"/>
                </a:cubicBezTo>
                <a:cubicBezTo>
                  <a:pt x="1239" y="489"/>
                  <a:pt x="1239" y="489"/>
                  <a:pt x="1239" y="489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1"/>
                  <a:pt x="1239" y="491"/>
                  <a:pt x="1239" y="491"/>
                </a:cubicBezTo>
                <a:cubicBezTo>
                  <a:pt x="1240" y="491"/>
                  <a:pt x="1240" y="491"/>
                  <a:pt x="1240" y="491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3"/>
                  <a:pt x="1240" y="493"/>
                  <a:pt x="1240" y="493"/>
                </a:cubicBezTo>
                <a:cubicBezTo>
                  <a:pt x="1241" y="493"/>
                  <a:pt x="1241" y="493"/>
                  <a:pt x="1241" y="493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7"/>
                  <a:pt x="1242" y="498"/>
                  <a:pt x="1242" y="499"/>
                </a:cubicBezTo>
                <a:cubicBezTo>
                  <a:pt x="1242" y="499"/>
                  <a:pt x="1242" y="499"/>
                  <a:pt x="1242" y="499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3"/>
                  <a:pt x="1242" y="503"/>
                  <a:pt x="1242" y="503"/>
                </a:cubicBezTo>
                <a:cubicBezTo>
                  <a:pt x="1243" y="503"/>
                  <a:pt x="1243" y="503"/>
                  <a:pt x="1243" y="503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5"/>
                  <a:pt x="1243" y="505"/>
                  <a:pt x="1243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7"/>
                  <a:pt x="1244" y="507"/>
                  <a:pt x="1244" y="507"/>
                </a:cubicBezTo>
                <a:cubicBezTo>
                  <a:pt x="1244" y="507"/>
                  <a:pt x="1245" y="507"/>
                  <a:pt x="1245" y="508"/>
                </a:cubicBezTo>
                <a:cubicBezTo>
                  <a:pt x="1245" y="508"/>
                  <a:pt x="1246" y="509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1"/>
                  <a:pt x="1247" y="511"/>
                  <a:pt x="1247" y="511"/>
                </a:cubicBezTo>
                <a:cubicBezTo>
                  <a:pt x="1247" y="511"/>
                  <a:pt x="1247" y="512"/>
                  <a:pt x="1247" y="512"/>
                </a:cubicBezTo>
                <a:cubicBezTo>
                  <a:pt x="1247" y="512"/>
                  <a:pt x="1247" y="512"/>
                  <a:pt x="1247" y="512"/>
                </a:cubicBezTo>
                <a:cubicBezTo>
                  <a:pt x="1248" y="513"/>
                  <a:pt x="1248" y="514"/>
                  <a:pt x="1248" y="515"/>
                </a:cubicBezTo>
                <a:cubicBezTo>
                  <a:pt x="1248" y="515"/>
                  <a:pt x="1249" y="515"/>
                  <a:pt x="1249" y="516"/>
                </a:cubicBezTo>
                <a:cubicBezTo>
                  <a:pt x="1249" y="516"/>
                  <a:pt x="1249" y="516"/>
                  <a:pt x="1249" y="517"/>
                </a:cubicBezTo>
                <a:cubicBezTo>
                  <a:pt x="1250" y="517"/>
                  <a:pt x="1250" y="517"/>
                  <a:pt x="1250" y="517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1" y="519"/>
                  <a:pt x="1251" y="519"/>
                  <a:pt x="1251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1"/>
                  <a:pt x="1250" y="521"/>
                  <a:pt x="1250" y="522"/>
                </a:cubicBezTo>
                <a:cubicBezTo>
                  <a:pt x="1251" y="522"/>
                  <a:pt x="1251" y="522"/>
                  <a:pt x="1251" y="522"/>
                </a:cubicBezTo>
                <a:cubicBezTo>
                  <a:pt x="1251" y="522"/>
                  <a:pt x="1251" y="523"/>
                  <a:pt x="1251" y="523"/>
                </a:cubicBezTo>
                <a:cubicBezTo>
                  <a:pt x="1252" y="523"/>
                  <a:pt x="1252" y="523"/>
                  <a:pt x="1252" y="523"/>
                </a:cubicBezTo>
                <a:cubicBezTo>
                  <a:pt x="1252" y="524"/>
                  <a:pt x="1252" y="524"/>
                  <a:pt x="1252" y="524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7"/>
                  <a:pt x="1253" y="527"/>
                  <a:pt x="1253" y="527"/>
                </a:cubicBezTo>
                <a:cubicBezTo>
                  <a:pt x="1254" y="527"/>
                  <a:pt x="1254" y="527"/>
                  <a:pt x="1254" y="527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5" y="529"/>
                  <a:pt x="1255" y="529"/>
                  <a:pt x="1255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8" y="528"/>
                  <a:pt x="1258" y="528"/>
                  <a:pt x="1259" y="527"/>
                </a:cubicBezTo>
                <a:cubicBezTo>
                  <a:pt x="1259" y="526"/>
                  <a:pt x="1259" y="526"/>
                  <a:pt x="1259" y="526"/>
                </a:cubicBezTo>
                <a:cubicBezTo>
                  <a:pt x="1260" y="525"/>
                  <a:pt x="1260" y="525"/>
                  <a:pt x="1261" y="524"/>
                </a:cubicBezTo>
                <a:cubicBezTo>
                  <a:pt x="1261" y="523"/>
                  <a:pt x="1261" y="523"/>
                  <a:pt x="1261" y="523"/>
                </a:cubicBezTo>
                <a:cubicBezTo>
                  <a:pt x="1262" y="523"/>
                  <a:pt x="1262" y="523"/>
                  <a:pt x="1262" y="523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1"/>
                  <a:pt x="1262" y="521"/>
                  <a:pt x="1262" y="521"/>
                </a:cubicBezTo>
                <a:cubicBezTo>
                  <a:pt x="1263" y="521"/>
                  <a:pt x="1263" y="521"/>
                  <a:pt x="1263" y="520"/>
                </a:cubicBezTo>
                <a:cubicBezTo>
                  <a:pt x="1264" y="520"/>
                  <a:pt x="1263" y="520"/>
                  <a:pt x="1264" y="519"/>
                </a:cubicBezTo>
                <a:cubicBezTo>
                  <a:pt x="1264" y="519"/>
                  <a:pt x="1264" y="519"/>
                  <a:pt x="1264" y="519"/>
                </a:cubicBezTo>
                <a:cubicBezTo>
                  <a:pt x="1266" y="519"/>
                  <a:pt x="1266" y="519"/>
                  <a:pt x="1266" y="519"/>
                </a:cubicBezTo>
                <a:cubicBezTo>
                  <a:pt x="1267" y="519"/>
                  <a:pt x="1266" y="518"/>
                  <a:pt x="1266" y="518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6" y="511"/>
                  <a:pt x="1266" y="510"/>
                  <a:pt x="1266" y="509"/>
                </a:cubicBezTo>
                <a:cubicBezTo>
                  <a:pt x="1267" y="509"/>
                  <a:pt x="1267" y="509"/>
                  <a:pt x="1267" y="508"/>
                </a:cubicBezTo>
                <a:cubicBezTo>
                  <a:pt x="1268" y="507"/>
                  <a:pt x="1268" y="507"/>
                  <a:pt x="1268" y="506"/>
                </a:cubicBezTo>
                <a:cubicBezTo>
                  <a:pt x="1268" y="505"/>
                  <a:pt x="1268" y="505"/>
                  <a:pt x="1269" y="505"/>
                </a:cubicBezTo>
                <a:cubicBezTo>
                  <a:pt x="1268" y="503"/>
                  <a:pt x="1268" y="501"/>
                  <a:pt x="1267" y="499"/>
                </a:cubicBezTo>
                <a:cubicBezTo>
                  <a:pt x="1268" y="497"/>
                  <a:pt x="1268" y="495"/>
                  <a:pt x="1268" y="493"/>
                </a:cubicBezTo>
                <a:cubicBezTo>
                  <a:pt x="1268" y="493"/>
                  <a:pt x="1268" y="493"/>
                  <a:pt x="1268" y="493"/>
                </a:cubicBezTo>
                <a:cubicBezTo>
                  <a:pt x="1268" y="492"/>
                  <a:pt x="1268" y="492"/>
                  <a:pt x="1268" y="492"/>
                </a:cubicBezTo>
                <a:cubicBezTo>
                  <a:pt x="1269" y="492"/>
                  <a:pt x="1269" y="492"/>
                  <a:pt x="1269" y="492"/>
                </a:cubicBezTo>
                <a:cubicBezTo>
                  <a:pt x="1269" y="491"/>
                  <a:pt x="1268" y="491"/>
                  <a:pt x="1268" y="490"/>
                </a:cubicBezTo>
                <a:cubicBezTo>
                  <a:pt x="1268" y="488"/>
                  <a:pt x="1268" y="488"/>
                  <a:pt x="1268" y="488"/>
                </a:cubicBezTo>
                <a:cubicBezTo>
                  <a:pt x="1268" y="487"/>
                  <a:pt x="1269" y="487"/>
                  <a:pt x="1269" y="486"/>
                </a:cubicBezTo>
                <a:cubicBezTo>
                  <a:pt x="1269" y="486"/>
                  <a:pt x="1269" y="486"/>
                  <a:pt x="1269" y="486"/>
                </a:cubicBezTo>
                <a:cubicBezTo>
                  <a:pt x="1270" y="485"/>
                  <a:pt x="1272" y="486"/>
                  <a:pt x="1273" y="486"/>
                </a:cubicBezTo>
                <a:cubicBezTo>
                  <a:pt x="1273" y="485"/>
                  <a:pt x="1273" y="484"/>
                  <a:pt x="1274" y="484"/>
                </a:cubicBezTo>
                <a:cubicBezTo>
                  <a:pt x="1275" y="484"/>
                  <a:pt x="1276" y="483"/>
                  <a:pt x="1277" y="483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9" y="479"/>
                  <a:pt x="1279" y="479"/>
                  <a:pt x="1279" y="479"/>
                </a:cubicBezTo>
                <a:cubicBezTo>
                  <a:pt x="1279" y="478"/>
                  <a:pt x="1279" y="479"/>
                  <a:pt x="1279" y="478"/>
                </a:cubicBezTo>
                <a:cubicBezTo>
                  <a:pt x="1279" y="478"/>
                  <a:pt x="1279" y="478"/>
                  <a:pt x="1279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1" y="478"/>
                  <a:pt x="1282" y="477"/>
                  <a:pt x="1283" y="477"/>
                </a:cubicBezTo>
                <a:cubicBezTo>
                  <a:pt x="1283" y="477"/>
                  <a:pt x="1283" y="477"/>
                  <a:pt x="1283" y="476"/>
                </a:cubicBezTo>
                <a:cubicBezTo>
                  <a:pt x="1284" y="476"/>
                  <a:pt x="1286" y="475"/>
                  <a:pt x="1287" y="475"/>
                </a:cubicBezTo>
                <a:cubicBezTo>
                  <a:pt x="1288" y="472"/>
                  <a:pt x="1290" y="472"/>
                  <a:pt x="1290" y="469"/>
                </a:cubicBezTo>
                <a:cubicBezTo>
                  <a:pt x="1291" y="469"/>
                  <a:pt x="1291" y="469"/>
                  <a:pt x="1291" y="469"/>
                </a:cubicBezTo>
                <a:cubicBezTo>
                  <a:pt x="1292" y="468"/>
                  <a:pt x="1292" y="469"/>
                  <a:pt x="1293" y="468"/>
                </a:cubicBezTo>
                <a:cubicBezTo>
                  <a:pt x="1293" y="468"/>
                  <a:pt x="1293" y="468"/>
                  <a:pt x="1293" y="468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4" y="466"/>
                  <a:pt x="1294" y="466"/>
                  <a:pt x="1294" y="466"/>
                </a:cubicBezTo>
                <a:cubicBezTo>
                  <a:pt x="1296" y="466"/>
                  <a:pt x="1296" y="466"/>
                  <a:pt x="1296" y="466"/>
                </a:cubicBezTo>
                <a:cubicBezTo>
                  <a:pt x="1296" y="465"/>
                  <a:pt x="1296" y="465"/>
                  <a:pt x="1297" y="465"/>
                </a:cubicBezTo>
                <a:cubicBezTo>
                  <a:pt x="1297" y="465"/>
                  <a:pt x="1298" y="465"/>
                  <a:pt x="1298" y="465"/>
                </a:cubicBezTo>
                <a:cubicBezTo>
                  <a:pt x="1298" y="464"/>
                  <a:pt x="1298" y="464"/>
                  <a:pt x="1298" y="464"/>
                </a:cubicBezTo>
                <a:cubicBezTo>
                  <a:pt x="1300" y="464"/>
                  <a:pt x="1300" y="464"/>
                  <a:pt x="1300" y="464"/>
                </a:cubicBezTo>
                <a:cubicBezTo>
                  <a:pt x="1300" y="464"/>
                  <a:pt x="1300" y="463"/>
                  <a:pt x="1300" y="463"/>
                </a:cubicBezTo>
                <a:cubicBezTo>
                  <a:pt x="1300" y="463"/>
                  <a:pt x="1301" y="462"/>
                  <a:pt x="1302" y="462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0"/>
                  <a:pt x="1302" y="459"/>
                  <a:pt x="1302" y="458"/>
                </a:cubicBezTo>
                <a:cubicBezTo>
                  <a:pt x="1302" y="458"/>
                  <a:pt x="1302" y="458"/>
                  <a:pt x="1302" y="458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3" y="457"/>
                  <a:pt x="1303" y="457"/>
                  <a:pt x="1303" y="457"/>
                </a:cubicBezTo>
                <a:cubicBezTo>
                  <a:pt x="1303" y="456"/>
                  <a:pt x="1303" y="456"/>
                  <a:pt x="1303" y="455"/>
                </a:cubicBezTo>
                <a:cubicBezTo>
                  <a:pt x="1304" y="455"/>
                  <a:pt x="1305" y="455"/>
                  <a:pt x="1306" y="455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8" y="454"/>
                  <a:pt x="1308" y="454"/>
                  <a:pt x="1309" y="454"/>
                </a:cubicBezTo>
                <a:cubicBezTo>
                  <a:pt x="1309" y="455"/>
                  <a:pt x="1309" y="455"/>
                  <a:pt x="1309" y="455"/>
                </a:cubicBezTo>
                <a:cubicBezTo>
                  <a:pt x="1311" y="455"/>
                  <a:pt x="1312" y="455"/>
                  <a:pt x="1312" y="454"/>
                </a:cubicBezTo>
                <a:cubicBezTo>
                  <a:pt x="1314" y="454"/>
                  <a:pt x="1314" y="454"/>
                  <a:pt x="1314" y="454"/>
                </a:cubicBezTo>
                <a:cubicBezTo>
                  <a:pt x="1314" y="453"/>
                  <a:pt x="1314" y="453"/>
                  <a:pt x="1314" y="453"/>
                </a:cubicBezTo>
                <a:cubicBezTo>
                  <a:pt x="1314" y="453"/>
                  <a:pt x="1314" y="454"/>
                  <a:pt x="1314" y="454"/>
                </a:cubicBezTo>
                <a:cubicBezTo>
                  <a:pt x="1314" y="453"/>
                  <a:pt x="1315" y="453"/>
                  <a:pt x="1315" y="453"/>
                </a:cubicBezTo>
                <a:cubicBezTo>
                  <a:pt x="1315" y="453"/>
                  <a:pt x="1315" y="453"/>
                  <a:pt x="1315" y="453"/>
                </a:cubicBezTo>
                <a:cubicBezTo>
                  <a:pt x="1316" y="453"/>
                  <a:pt x="1316" y="453"/>
                  <a:pt x="1316" y="454"/>
                </a:cubicBezTo>
                <a:cubicBezTo>
                  <a:pt x="1318" y="453"/>
                  <a:pt x="1318" y="453"/>
                  <a:pt x="1318" y="452"/>
                </a:cubicBezTo>
                <a:cubicBezTo>
                  <a:pt x="1318" y="451"/>
                  <a:pt x="1318" y="450"/>
                  <a:pt x="1317" y="449"/>
                </a:cubicBezTo>
                <a:cubicBezTo>
                  <a:pt x="1318" y="449"/>
                  <a:pt x="1319" y="448"/>
                  <a:pt x="1319" y="448"/>
                </a:cubicBezTo>
                <a:cubicBezTo>
                  <a:pt x="1319" y="447"/>
                  <a:pt x="1319" y="447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5"/>
                  <a:pt x="1318" y="445"/>
                  <a:pt x="1318" y="445"/>
                </a:cubicBezTo>
                <a:cubicBezTo>
                  <a:pt x="1319" y="446"/>
                  <a:pt x="1319" y="446"/>
                  <a:pt x="1320" y="447"/>
                </a:cubicBezTo>
                <a:cubicBezTo>
                  <a:pt x="1320" y="447"/>
                  <a:pt x="1321" y="447"/>
                  <a:pt x="1321" y="448"/>
                </a:cubicBezTo>
                <a:cubicBezTo>
                  <a:pt x="1322" y="448"/>
                  <a:pt x="1322" y="448"/>
                  <a:pt x="1322" y="448"/>
                </a:cubicBezTo>
                <a:cubicBezTo>
                  <a:pt x="1323" y="448"/>
                  <a:pt x="1323" y="448"/>
                  <a:pt x="1323" y="449"/>
                </a:cubicBezTo>
                <a:cubicBezTo>
                  <a:pt x="1324" y="449"/>
                  <a:pt x="1324" y="449"/>
                  <a:pt x="1324" y="449"/>
                </a:cubicBezTo>
                <a:cubicBezTo>
                  <a:pt x="1324" y="449"/>
                  <a:pt x="1324" y="450"/>
                  <a:pt x="1324" y="450"/>
                </a:cubicBezTo>
                <a:cubicBezTo>
                  <a:pt x="1324" y="450"/>
                  <a:pt x="1325" y="451"/>
                  <a:pt x="1325" y="451"/>
                </a:cubicBezTo>
                <a:cubicBezTo>
                  <a:pt x="1325" y="452"/>
                  <a:pt x="1325" y="452"/>
                  <a:pt x="1325" y="452"/>
                </a:cubicBezTo>
                <a:cubicBezTo>
                  <a:pt x="1325" y="452"/>
                  <a:pt x="1325" y="452"/>
                  <a:pt x="1326" y="453"/>
                </a:cubicBezTo>
                <a:cubicBezTo>
                  <a:pt x="1326" y="454"/>
                  <a:pt x="1325" y="457"/>
                  <a:pt x="1326" y="458"/>
                </a:cubicBezTo>
                <a:cubicBezTo>
                  <a:pt x="1326" y="458"/>
                  <a:pt x="1326" y="458"/>
                  <a:pt x="1326" y="458"/>
                </a:cubicBezTo>
                <a:cubicBezTo>
                  <a:pt x="1326" y="459"/>
                  <a:pt x="1326" y="459"/>
                  <a:pt x="1326" y="459"/>
                </a:cubicBezTo>
                <a:cubicBezTo>
                  <a:pt x="1327" y="459"/>
                  <a:pt x="1327" y="459"/>
                  <a:pt x="1327" y="459"/>
                </a:cubicBezTo>
                <a:cubicBezTo>
                  <a:pt x="1327" y="460"/>
                  <a:pt x="1327" y="460"/>
                  <a:pt x="1328" y="461"/>
                </a:cubicBezTo>
                <a:cubicBezTo>
                  <a:pt x="1328" y="461"/>
                  <a:pt x="1328" y="461"/>
                  <a:pt x="1328" y="461"/>
                </a:cubicBezTo>
                <a:cubicBezTo>
                  <a:pt x="1328" y="462"/>
                  <a:pt x="1328" y="462"/>
                  <a:pt x="1328" y="462"/>
                </a:cubicBezTo>
                <a:cubicBezTo>
                  <a:pt x="1328" y="462"/>
                  <a:pt x="1328" y="462"/>
                  <a:pt x="1329" y="462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4"/>
                  <a:pt x="1329" y="464"/>
                </a:cubicBezTo>
                <a:cubicBezTo>
                  <a:pt x="1330" y="464"/>
                  <a:pt x="1330" y="464"/>
                  <a:pt x="1330" y="464"/>
                </a:cubicBezTo>
                <a:cubicBezTo>
                  <a:pt x="1330" y="463"/>
                  <a:pt x="1330" y="464"/>
                  <a:pt x="1330" y="463"/>
                </a:cubicBezTo>
                <a:cubicBezTo>
                  <a:pt x="1330" y="463"/>
                  <a:pt x="1330" y="463"/>
                  <a:pt x="1330" y="463"/>
                </a:cubicBezTo>
                <a:cubicBezTo>
                  <a:pt x="1332" y="463"/>
                  <a:pt x="1332" y="463"/>
                  <a:pt x="1332" y="463"/>
                </a:cubicBezTo>
                <a:cubicBezTo>
                  <a:pt x="1332" y="462"/>
                  <a:pt x="1332" y="462"/>
                  <a:pt x="1332" y="462"/>
                </a:cubicBezTo>
                <a:cubicBezTo>
                  <a:pt x="1333" y="462"/>
                  <a:pt x="1333" y="462"/>
                  <a:pt x="1333" y="462"/>
                </a:cubicBezTo>
                <a:cubicBezTo>
                  <a:pt x="1333" y="464"/>
                  <a:pt x="1333" y="465"/>
                  <a:pt x="1334" y="465"/>
                </a:cubicBezTo>
                <a:cubicBezTo>
                  <a:pt x="1334" y="466"/>
                  <a:pt x="1334" y="467"/>
                  <a:pt x="1334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70"/>
                  <a:pt x="1335" y="471"/>
                  <a:pt x="1335" y="472"/>
                </a:cubicBezTo>
                <a:cubicBezTo>
                  <a:pt x="1336" y="472"/>
                  <a:pt x="1336" y="472"/>
                  <a:pt x="1337" y="473"/>
                </a:cubicBezTo>
                <a:cubicBezTo>
                  <a:pt x="1337" y="473"/>
                  <a:pt x="1337" y="473"/>
                  <a:pt x="1337" y="474"/>
                </a:cubicBezTo>
                <a:cubicBezTo>
                  <a:pt x="1337" y="474"/>
                  <a:pt x="1336" y="474"/>
                  <a:pt x="1337" y="474"/>
                </a:cubicBezTo>
                <a:cubicBezTo>
                  <a:pt x="1337" y="474"/>
                  <a:pt x="1337" y="474"/>
                  <a:pt x="1337" y="474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6"/>
                  <a:pt x="1337" y="478"/>
                  <a:pt x="1337" y="479"/>
                </a:cubicBezTo>
                <a:cubicBezTo>
                  <a:pt x="1337" y="479"/>
                  <a:pt x="1337" y="479"/>
                  <a:pt x="1337" y="479"/>
                </a:cubicBezTo>
                <a:cubicBezTo>
                  <a:pt x="1337" y="479"/>
                  <a:pt x="1336" y="480"/>
                  <a:pt x="1336" y="480"/>
                </a:cubicBezTo>
                <a:cubicBezTo>
                  <a:pt x="1336" y="480"/>
                  <a:pt x="1336" y="480"/>
                  <a:pt x="1336" y="480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4"/>
                  <a:pt x="1336" y="484"/>
                  <a:pt x="1336" y="484"/>
                </a:cubicBezTo>
                <a:cubicBezTo>
                  <a:pt x="1335" y="484"/>
                  <a:pt x="1335" y="484"/>
                  <a:pt x="1335" y="484"/>
                </a:cubicBezTo>
                <a:cubicBezTo>
                  <a:pt x="1335" y="485"/>
                  <a:pt x="1336" y="485"/>
                  <a:pt x="1336" y="486"/>
                </a:cubicBezTo>
                <a:cubicBezTo>
                  <a:pt x="1337" y="486"/>
                  <a:pt x="1337" y="485"/>
                  <a:pt x="1338" y="485"/>
                </a:cubicBezTo>
                <a:cubicBezTo>
                  <a:pt x="1338" y="486"/>
                  <a:pt x="1338" y="486"/>
                  <a:pt x="1338" y="486"/>
                </a:cubicBezTo>
                <a:cubicBezTo>
                  <a:pt x="1339" y="486"/>
                  <a:pt x="1339" y="486"/>
                  <a:pt x="1339" y="486"/>
                </a:cubicBezTo>
                <a:cubicBezTo>
                  <a:pt x="1340" y="486"/>
                  <a:pt x="1341" y="486"/>
                  <a:pt x="1342" y="486"/>
                </a:cubicBezTo>
                <a:cubicBezTo>
                  <a:pt x="1342" y="485"/>
                  <a:pt x="1342" y="484"/>
                  <a:pt x="1342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3"/>
                  <a:pt x="1345" y="483"/>
                </a:cubicBezTo>
                <a:cubicBezTo>
                  <a:pt x="1345" y="482"/>
                  <a:pt x="1346" y="481"/>
                  <a:pt x="1346" y="479"/>
                </a:cubicBezTo>
                <a:cubicBezTo>
                  <a:pt x="1347" y="479"/>
                  <a:pt x="1347" y="479"/>
                  <a:pt x="1347" y="479"/>
                </a:cubicBezTo>
                <a:cubicBezTo>
                  <a:pt x="1347" y="480"/>
                  <a:pt x="1347" y="480"/>
                  <a:pt x="1348" y="480"/>
                </a:cubicBezTo>
                <a:cubicBezTo>
                  <a:pt x="1348" y="480"/>
                  <a:pt x="1348" y="480"/>
                  <a:pt x="1348" y="480"/>
                </a:cubicBezTo>
                <a:cubicBezTo>
                  <a:pt x="1348" y="481"/>
                  <a:pt x="1348" y="481"/>
                  <a:pt x="1348" y="481"/>
                </a:cubicBezTo>
                <a:cubicBezTo>
                  <a:pt x="1349" y="481"/>
                  <a:pt x="1349" y="481"/>
                  <a:pt x="1349" y="481"/>
                </a:cubicBezTo>
                <a:cubicBezTo>
                  <a:pt x="1350" y="482"/>
                  <a:pt x="1349" y="483"/>
                  <a:pt x="1350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2" y="483"/>
                  <a:pt x="1352" y="483"/>
                  <a:pt x="1352" y="483"/>
                </a:cubicBezTo>
                <a:cubicBezTo>
                  <a:pt x="1352" y="484"/>
                  <a:pt x="1352" y="484"/>
                  <a:pt x="1352" y="484"/>
                </a:cubicBezTo>
                <a:cubicBezTo>
                  <a:pt x="1351" y="484"/>
                  <a:pt x="1351" y="484"/>
                  <a:pt x="1351" y="484"/>
                </a:cubicBezTo>
                <a:cubicBezTo>
                  <a:pt x="1351" y="485"/>
                  <a:pt x="1352" y="485"/>
                  <a:pt x="1351" y="486"/>
                </a:cubicBezTo>
                <a:cubicBezTo>
                  <a:pt x="1351" y="488"/>
                  <a:pt x="1351" y="487"/>
                  <a:pt x="1352" y="488"/>
                </a:cubicBezTo>
                <a:cubicBezTo>
                  <a:pt x="1353" y="488"/>
                  <a:pt x="1353" y="488"/>
                  <a:pt x="1353" y="488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3"/>
                  <a:pt x="1353" y="493"/>
                  <a:pt x="1353" y="493"/>
                </a:cubicBezTo>
                <a:cubicBezTo>
                  <a:pt x="1354" y="493"/>
                  <a:pt x="1354" y="493"/>
                  <a:pt x="1354" y="493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8"/>
                  <a:pt x="1354" y="498"/>
                  <a:pt x="1354" y="498"/>
                </a:cubicBezTo>
                <a:cubicBezTo>
                  <a:pt x="1355" y="498"/>
                  <a:pt x="1355" y="498"/>
                  <a:pt x="1356" y="498"/>
                </a:cubicBezTo>
                <a:cubicBezTo>
                  <a:pt x="1356" y="500"/>
                  <a:pt x="1356" y="501"/>
                  <a:pt x="1356" y="502"/>
                </a:cubicBezTo>
                <a:cubicBezTo>
                  <a:pt x="1357" y="502"/>
                  <a:pt x="1357" y="502"/>
                  <a:pt x="1357" y="502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8" y="506"/>
                  <a:pt x="1357" y="508"/>
                  <a:pt x="1356" y="508"/>
                </a:cubicBezTo>
                <a:cubicBezTo>
                  <a:pt x="1357" y="508"/>
                  <a:pt x="1357" y="508"/>
                  <a:pt x="1357" y="509"/>
                </a:cubicBezTo>
                <a:cubicBezTo>
                  <a:pt x="1357" y="509"/>
                  <a:pt x="1357" y="509"/>
                  <a:pt x="1357" y="509"/>
                </a:cubicBezTo>
                <a:cubicBezTo>
                  <a:pt x="1358" y="509"/>
                  <a:pt x="1358" y="510"/>
                  <a:pt x="1358" y="510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2"/>
                  <a:pt x="1358" y="512"/>
                  <a:pt x="1358" y="512"/>
                </a:cubicBezTo>
                <a:cubicBezTo>
                  <a:pt x="1359" y="512"/>
                  <a:pt x="1359" y="512"/>
                  <a:pt x="1359" y="512"/>
                </a:cubicBezTo>
                <a:cubicBezTo>
                  <a:pt x="1359" y="513"/>
                  <a:pt x="1358" y="516"/>
                  <a:pt x="1358" y="516"/>
                </a:cubicBezTo>
                <a:cubicBezTo>
                  <a:pt x="1358" y="516"/>
                  <a:pt x="1358" y="516"/>
                  <a:pt x="1357" y="517"/>
                </a:cubicBezTo>
                <a:cubicBezTo>
                  <a:pt x="1358" y="517"/>
                  <a:pt x="1358" y="518"/>
                  <a:pt x="1358" y="519"/>
                </a:cubicBezTo>
                <a:cubicBezTo>
                  <a:pt x="1358" y="519"/>
                  <a:pt x="1358" y="519"/>
                  <a:pt x="1358" y="519"/>
                </a:cubicBezTo>
                <a:cubicBezTo>
                  <a:pt x="1358" y="520"/>
                  <a:pt x="1358" y="520"/>
                  <a:pt x="1358" y="520"/>
                </a:cubicBezTo>
                <a:cubicBezTo>
                  <a:pt x="1358" y="521"/>
                  <a:pt x="1358" y="521"/>
                  <a:pt x="1357" y="521"/>
                </a:cubicBezTo>
                <a:cubicBezTo>
                  <a:pt x="1357" y="521"/>
                  <a:pt x="1356" y="525"/>
                  <a:pt x="1356" y="526"/>
                </a:cubicBezTo>
                <a:cubicBezTo>
                  <a:pt x="1357" y="526"/>
                  <a:pt x="1357" y="526"/>
                  <a:pt x="1357" y="526"/>
                </a:cubicBezTo>
                <a:cubicBezTo>
                  <a:pt x="1357" y="527"/>
                  <a:pt x="1357" y="527"/>
                  <a:pt x="1357" y="527"/>
                </a:cubicBezTo>
                <a:cubicBezTo>
                  <a:pt x="1357" y="527"/>
                  <a:pt x="1357" y="528"/>
                  <a:pt x="1357" y="528"/>
                </a:cubicBezTo>
                <a:cubicBezTo>
                  <a:pt x="1357" y="529"/>
                  <a:pt x="1357" y="529"/>
                  <a:pt x="1357" y="529"/>
                </a:cubicBezTo>
                <a:cubicBezTo>
                  <a:pt x="1359" y="530"/>
                  <a:pt x="1360" y="531"/>
                  <a:pt x="1361" y="532"/>
                </a:cubicBezTo>
                <a:cubicBezTo>
                  <a:pt x="1361" y="533"/>
                  <a:pt x="1361" y="533"/>
                  <a:pt x="1361" y="533"/>
                </a:cubicBezTo>
                <a:cubicBezTo>
                  <a:pt x="1362" y="533"/>
                  <a:pt x="1362" y="533"/>
                  <a:pt x="1362" y="534"/>
                </a:cubicBezTo>
                <a:cubicBezTo>
                  <a:pt x="1363" y="535"/>
                  <a:pt x="1363" y="535"/>
                  <a:pt x="1363" y="536"/>
                </a:cubicBezTo>
                <a:cubicBezTo>
                  <a:pt x="1363" y="536"/>
                  <a:pt x="1364" y="536"/>
                  <a:pt x="1364" y="537"/>
                </a:cubicBezTo>
                <a:cubicBezTo>
                  <a:pt x="1364" y="538"/>
                  <a:pt x="1364" y="540"/>
                  <a:pt x="1364" y="542"/>
                </a:cubicBezTo>
                <a:cubicBezTo>
                  <a:pt x="1365" y="542"/>
                  <a:pt x="1365" y="542"/>
                  <a:pt x="1365" y="542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5"/>
                  <a:pt x="1365" y="545"/>
                  <a:pt x="1365" y="545"/>
                </a:cubicBezTo>
                <a:cubicBezTo>
                  <a:pt x="1366" y="545"/>
                  <a:pt x="1366" y="545"/>
                  <a:pt x="1366" y="545"/>
                </a:cubicBezTo>
                <a:cubicBezTo>
                  <a:pt x="1366" y="545"/>
                  <a:pt x="1365" y="547"/>
                  <a:pt x="1365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7" y="551"/>
                  <a:pt x="1367" y="553"/>
                  <a:pt x="1367" y="554"/>
                </a:cubicBezTo>
                <a:cubicBezTo>
                  <a:pt x="1368" y="555"/>
                  <a:pt x="1368" y="555"/>
                  <a:pt x="1368" y="555"/>
                </a:cubicBezTo>
                <a:cubicBezTo>
                  <a:pt x="1369" y="555"/>
                  <a:pt x="1369" y="556"/>
                  <a:pt x="1369" y="557"/>
                </a:cubicBezTo>
                <a:cubicBezTo>
                  <a:pt x="1369" y="557"/>
                  <a:pt x="1369" y="557"/>
                  <a:pt x="1369" y="557"/>
                </a:cubicBezTo>
                <a:cubicBezTo>
                  <a:pt x="1370" y="558"/>
                  <a:pt x="1369" y="559"/>
                  <a:pt x="1370" y="560"/>
                </a:cubicBezTo>
                <a:cubicBezTo>
                  <a:pt x="1371" y="561"/>
                  <a:pt x="1373" y="562"/>
                  <a:pt x="1374" y="562"/>
                </a:cubicBezTo>
                <a:cubicBezTo>
                  <a:pt x="1374" y="563"/>
                  <a:pt x="1374" y="563"/>
                  <a:pt x="1374" y="563"/>
                </a:cubicBezTo>
                <a:cubicBezTo>
                  <a:pt x="1374" y="564"/>
                  <a:pt x="1374" y="564"/>
                  <a:pt x="1374" y="564"/>
                </a:cubicBezTo>
                <a:cubicBezTo>
                  <a:pt x="1375" y="564"/>
                  <a:pt x="1375" y="564"/>
                  <a:pt x="1375" y="564"/>
                </a:cubicBezTo>
                <a:cubicBezTo>
                  <a:pt x="1375" y="564"/>
                  <a:pt x="1376" y="564"/>
                  <a:pt x="1376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8" y="566"/>
                  <a:pt x="1378" y="566"/>
                  <a:pt x="1379" y="567"/>
                </a:cubicBezTo>
                <a:cubicBezTo>
                  <a:pt x="1379" y="566"/>
                  <a:pt x="1380" y="566"/>
                  <a:pt x="1380" y="565"/>
                </a:cubicBezTo>
                <a:cubicBezTo>
                  <a:pt x="1383" y="565"/>
                  <a:pt x="1383" y="565"/>
                  <a:pt x="1383" y="565"/>
                </a:cubicBezTo>
                <a:cubicBezTo>
                  <a:pt x="1383" y="563"/>
                  <a:pt x="1383" y="563"/>
                  <a:pt x="1382" y="562"/>
                </a:cubicBezTo>
                <a:cubicBezTo>
                  <a:pt x="1382" y="562"/>
                  <a:pt x="1382" y="562"/>
                  <a:pt x="1382" y="562"/>
                </a:cubicBezTo>
                <a:cubicBezTo>
                  <a:pt x="1382" y="562"/>
                  <a:pt x="1382" y="561"/>
                  <a:pt x="1381" y="561"/>
                </a:cubicBezTo>
                <a:cubicBezTo>
                  <a:pt x="1381" y="561"/>
                  <a:pt x="1381" y="561"/>
                  <a:pt x="1381" y="561"/>
                </a:cubicBezTo>
                <a:cubicBezTo>
                  <a:pt x="1381" y="559"/>
                  <a:pt x="1381" y="559"/>
                  <a:pt x="1381" y="559"/>
                </a:cubicBezTo>
                <a:cubicBezTo>
                  <a:pt x="1381" y="559"/>
                  <a:pt x="1380" y="559"/>
                  <a:pt x="1380" y="559"/>
                </a:cubicBezTo>
                <a:cubicBezTo>
                  <a:pt x="1379" y="559"/>
                  <a:pt x="1380" y="558"/>
                  <a:pt x="1380" y="558"/>
                </a:cubicBezTo>
                <a:cubicBezTo>
                  <a:pt x="1379" y="558"/>
                  <a:pt x="1379" y="558"/>
                  <a:pt x="1379" y="558"/>
                </a:cubicBezTo>
                <a:cubicBezTo>
                  <a:pt x="1379" y="555"/>
                  <a:pt x="1379" y="553"/>
                  <a:pt x="1380" y="551"/>
                </a:cubicBezTo>
                <a:cubicBezTo>
                  <a:pt x="1380" y="551"/>
                  <a:pt x="1379" y="551"/>
                  <a:pt x="1379" y="550"/>
                </a:cubicBezTo>
                <a:cubicBezTo>
                  <a:pt x="1380" y="550"/>
                  <a:pt x="1380" y="550"/>
                  <a:pt x="1380" y="550"/>
                </a:cubicBezTo>
                <a:cubicBezTo>
                  <a:pt x="1380" y="549"/>
                  <a:pt x="1380" y="549"/>
                  <a:pt x="1380" y="549"/>
                </a:cubicBezTo>
                <a:cubicBezTo>
                  <a:pt x="1379" y="549"/>
                  <a:pt x="1379" y="549"/>
                  <a:pt x="1379" y="549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7"/>
                  <a:pt x="1379" y="547"/>
                  <a:pt x="1379" y="547"/>
                </a:cubicBezTo>
                <a:cubicBezTo>
                  <a:pt x="1378" y="547"/>
                  <a:pt x="1378" y="546"/>
                  <a:pt x="1378" y="546"/>
                </a:cubicBezTo>
                <a:cubicBezTo>
                  <a:pt x="1377" y="545"/>
                  <a:pt x="1377" y="544"/>
                  <a:pt x="1377" y="543"/>
                </a:cubicBezTo>
                <a:cubicBezTo>
                  <a:pt x="1376" y="543"/>
                  <a:pt x="1376" y="543"/>
                  <a:pt x="1376" y="542"/>
                </a:cubicBezTo>
                <a:cubicBezTo>
                  <a:pt x="1376" y="542"/>
                  <a:pt x="1376" y="542"/>
                  <a:pt x="1376" y="542"/>
                </a:cubicBezTo>
                <a:cubicBezTo>
                  <a:pt x="1375" y="542"/>
                  <a:pt x="1375" y="542"/>
                  <a:pt x="1375" y="542"/>
                </a:cubicBezTo>
                <a:cubicBezTo>
                  <a:pt x="1375" y="542"/>
                  <a:pt x="1375" y="542"/>
                  <a:pt x="1374" y="541"/>
                </a:cubicBezTo>
                <a:cubicBezTo>
                  <a:pt x="1374" y="541"/>
                  <a:pt x="1374" y="541"/>
                  <a:pt x="1373" y="540"/>
                </a:cubicBezTo>
                <a:cubicBezTo>
                  <a:pt x="1373" y="540"/>
                  <a:pt x="1373" y="539"/>
                  <a:pt x="1373" y="539"/>
                </a:cubicBezTo>
                <a:cubicBezTo>
                  <a:pt x="1372" y="539"/>
                  <a:pt x="1372" y="539"/>
                  <a:pt x="1372" y="539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1" y="537"/>
                  <a:pt x="1370" y="536"/>
                  <a:pt x="1370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6" y="534"/>
                  <a:pt x="1365" y="531"/>
                  <a:pt x="1365" y="528"/>
                </a:cubicBezTo>
                <a:cubicBezTo>
                  <a:pt x="1364" y="528"/>
                  <a:pt x="1364" y="528"/>
                  <a:pt x="1363" y="528"/>
                </a:cubicBezTo>
                <a:cubicBezTo>
                  <a:pt x="1363" y="527"/>
                  <a:pt x="1363" y="526"/>
                  <a:pt x="1362" y="525"/>
                </a:cubicBezTo>
                <a:cubicBezTo>
                  <a:pt x="1362" y="525"/>
                  <a:pt x="1362" y="525"/>
                  <a:pt x="1362" y="525"/>
                </a:cubicBezTo>
                <a:cubicBezTo>
                  <a:pt x="1361" y="525"/>
                  <a:pt x="1361" y="525"/>
                  <a:pt x="1361" y="525"/>
                </a:cubicBezTo>
                <a:cubicBezTo>
                  <a:pt x="1361" y="524"/>
                  <a:pt x="1360" y="521"/>
                  <a:pt x="1361" y="520"/>
                </a:cubicBezTo>
                <a:cubicBezTo>
                  <a:pt x="1361" y="520"/>
                  <a:pt x="1361" y="520"/>
                  <a:pt x="1361" y="520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2" y="518"/>
                  <a:pt x="1362" y="517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2"/>
                  <a:pt x="1362" y="512"/>
                  <a:pt x="1362" y="512"/>
                </a:cubicBezTo>
                <a:cubicBezTo>
                  <a:pt x="1363" y="512"/>
                  <a:pt x="1363" y="512"/>
                  <a:pt x="1363" y="512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09"/>
                  <a:pt x="1364" y="509"/>
                </a:cubicBezTo>
                <a:cubicBezTo>
                  <a:pt x="1364" y="509"/>
                  <a:pt x="1364" y="509"/>
                  <a:pt x="1364" y="509"/>
                </a:cubicBezTo>
                <a:cubicBezTo>
                  <a:pt x="1364" y="508"/>
                  <a:pt x="1364" y="507"/>
                  <a:pt x="1364" y="506"/>
                </a:cubicBezTo>
                <a:cubicBezTo>
                  <a:pt x="1364" y="505"/>
                  <a:pt x="1364" y="503"/>
                  <a:pt x="1364" y="503"/>
                </a:cubicBezTo>
                <a:cubicBezTo>
                  <a:pt x="1364" y="503"/>
                  <a:pt x="1364" y="503"/>
                  <a:pt x="1364" y="503"/>
                </a:cubicBezTo>
                <a:cubicBezTo>
                  <a:pt x="1364" y="502"/>
                  <a:pt x="1364" y="502"/>
                  <a:pt x="1364" y="501"/>
                </a:cubicBezTo>
                <a:cubicBezTo>
                  <a:pt x="1364" y="501"/>
                  <a:pt x="1364" y="501"/>
                  <a:pt x="1364" y="501"/>
                </a:cubicBezTo>
                <a:cubicBezTo>
                  <a:pt x="1364" y="500"/>
                  <a:pt x="1364" y="500"/>
                  <a:pt x="1364" y="500"/>
                </a:cubicBezTo>
                <a:cubicBezTo>
                  <a:pt x="1366" y="500"/>
                  <a:pt x="1366" y="500"/>
                  <a:pt x="1366" y="500"/>
                </a:cubicBezTo>
                <a:cubicBezTo>
                  <a:pt x="1366" y="501"/>
                  <a:pt x="1366" y="501"/>
                  <a:pt x="1366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2"/>
                  <a:pt x="1369" y="504"/>
                  <a:pt x="1369" y="505"/>
                </a:cubicBezTo>
                <a:cubicBezTo>
                  <a:pt x="1371" y="505"/>
                  <a:pt x="1371" y="505"/>
                  <a:pt x="1371" y="505"/>
                </a:cubicBezTo>
                <a:cubicBezTo>
                  <a:pt x="1371" y="504"/>
                  <a:pt x="1371" y="504"/>
                  <a:pt x="1371" y="504"/>
                </a:cubicBezTo>
                <a:cubicBezTo>
                  <a:pt x="1373" y="505"/>
                  <a:pt x="1373" y="507"/>
                  <a:pt x="1374" y="508"/>
                </a:cubicBezTo>
                <a:cubicBezTo>
                  <a:pt x="1374" y="509"/>
                  <a:pt x="1374" y="509"/>
                  <a:pt x="1374" y="509"/>
                </a:cubicBezTo>
                <a:cubicBezTo>
                  <a:pt x="1375" y="509"/>
                  <a:pt x="1375" y="509"/>
                  <a:pt x="1375" y="509"/>
                </a:cubicBezTo>
                <a:cubicBezTo>
                  <a:pt x="1375" y="511"/>
                  <a:pt x="1377" y="511"/>
                  <a:pt x="1377" y="513"/>
                </a:cubicBezTo>
                <a:cubicBezTo>
                  <a:pt x="1378" y="513"/>
                  <a:pt x="1378" y="513"/>
                  <a:pt x="1378" y="513"/>
                </a:cubicBezTo>
                <a:cubicBezTo>
                  <a:pt x="1379" y="516"/>
                  <a:pt x="1379" y="516"/>
                  <a:pt x="1379" y="516"/>
                </a:cubicBezTo>
                <a:cubicBezTo>
                  <a:pt x="1380" y="516"/>
                  <a:pt x="1380" y="515"/>
                  <a:pt x="1381" y="515"/>
                </a:cubicBezTo>
                <a:cubicBezTo>
                  <a:pt x="1381" y="517"/>
                  <a:pt x="1381" y="517"/>
                  <a:pt x="1381" y="517"/>
                </a:cubicBezTo>
                <a:cubicBezTo>
                  <a:pt x="1382" y="517"/>
                  <a:pt x="1382" y="517"/>
                  <a:pt x="1382" y="517"/>
                </a:cubicBezTo>
                <a:cubicBezTo>
                  <a:pt x="1382" y="517"/>
                  <a:pt x="1383" y="517"/>
                  <a:pt x="1383" y="517"/>
                </a:cubicBezTo>
                <a:cubicBezTo>
                  <a:pt x="1383" y="517"/>
                  <a:pt x="1383" y="517"/>
                  <a:pt x="1383" y="517"/>
                </a:cubicBezTo>
                <a:cubicBezTo>
                  <a:pt x="1384" y="518"/>
                  <a:pt x="1386" y="520"/>
                  <a:pt x="1385" y="521"/>
                </a:cubicBezTo>
                <a:cubicBezTo>
                  <a:pt x="1385" y="521"/>
                  <a:pt x="1385" y="521"/>
                  <a:pt x="1385" y="521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3"/>
                  <a:pt x="1385" y="525"/>
                  <a:pt x="1385" y="526"/>
                </a:cubicBezTo>
                <a:cubicBezTo>
                  <a:pt x="1385" y="526"/>
                  <a:pt x="1386" y="526"/>
                  <a:pt x="1386" y="526"/>
                </a:cubicBezTo>
                <a:cubicBezTo>
                  <a:pt x="1386" y="527"/>
                  <a:pt x="1386" y="527"/>
                  <a:pt x="1385" y="528"/>
                </a:cubicBezTo>
                <a:cubicBezTo>
                  <a:pt x="1387" y="528"/>
                  <a:pt x="1388" y="527"/>
                  <a:pt x="1389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1" y="525"/>
                  <a:pt x="1391" y="525"/>
                  <a:pt x="1391" y="525"/>
                </a:cubicBezTo>
                <a:cubicBezTo>
                  <a:pt x="1391" y="524"/>
                  <a:pt x="1391" y="524"/>
                  <a:pt x="1391" y="524"/>
                </a:cubicBezTo>
                <a:cubicBezTo>
                  <a:pt x="1390" y="524"/>
                  <a:pt x="1390" y="524"/>
                  <a:pt x="1390" y="524"/>
                </a:cubicBezTo>
                <a:cubicBezTo>
                  <a:pt x="1390" y="523"/>
                  <a:pt x="1390" y="522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19"/>
                  <a:pt x="1389" y="519"/>
                  <a:pt x="1389" y="519"/>
                </a:cubicBezTo>
                <a:cubicBezTo>
                  <a:pt x="1390" y="520"/>
                  <a:pt x="1389" y="520"/>
                  <a:pt x="1390" y="521"/>
                </a:cubicBezTo>
                <a:cubicBezTo>
                  <a:pt x="1391" y="521"/>
                  <a:pt x="1391" y="521"/>
                  <a:pt x="1391" y="521"/>
                </a:cubicBezTo>
                <a:cubicBezTo>
                  <a:pt x="1391" y="522"/>
                  <a:pt x="1391" y="522"/>
                  <a:pt x="1392" y="522"/>
                </a:cubicBezTo>
                <a:cubicBezTo>
                  <a:pt x="1393" y="522"/>
                  <a:pt x="1393" y="522"/>
                  <a:pt x="1393" y="522"/>
                </a:cubicBezTo>
                <a:cubicBezTo>
                  <a:pt x="1393" y="522"/>
                  <a:pt x="1393" y="522"/>
                  <a:pt x="1393" y="521"/>
                </a:cubicBezTo>
                <a:cubicBezTo>
                  <a:pt x="1391" y="520"/>
                  <a:pt x="1391" y="519"/>
                  <a:pt x="1389" y="518"/>
                </a:cubicBezTo>
                <a:cubicBezTo>
                  <a:pt x="1389" y="517"/>
                  <a:pt x="1389" y="517"/>
                  <a:pt x="1389" y="517"/>
                </a:cubicBezTo>
                <a:cubicBezTo>
                  <a:pt x="1390" y="517"/>
                  <a:pt x="1391" y="518"/>
                  <a:pt x="1391" y="518"/>
                </a:cubicBezTo>
                <a:cubicBezTo>
                  <a:pt x="1391" y="518"/>
                  <a:pt x="1391" y="518"/>
                  <a:pt x="1392" y="519"/>
                </a:cubicBezTo>
                <a:cubicBezTo>
                  <a:pt x="1393" y="519"/>
                  <a:pt x="1393" y="519"/>
                  <a:pt x="1393" y="519"/>
                </a:cubicBezTo>
                <a:cubicBezTo>
                  <a:pt x="1393" y="518"/>
                  <a:pt x="1393" y="518"/>
                  <a:pt x="1393" y="518"/>
                </a:cubicBezTo>
                <a:cubicBezTo>
                  <a:pt x="1394" y="518"/>
                  <a:pt x="1394" y="519"/>
                  <a:pt x="1394" y="519"/>
                </a:cubicBezTo>
                <a:cubicBezTo>
                  <a:pt x="1394" y="519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6" y="518"/>
                  <a:pt x="1396" y="518"/>
                  <a:pt x="1396" y="518"/>
                </a:cubicBezTo>
                <a:cubicBezTo>
                  <a:pt x="1396" y="518"/>
                  <a:pt x="1396" y="518"/>
                  <a:pt x="1396" y="517"/>
                </a:cubicBezTo>
                <a:cubicBezTo>
                  <a:pt x="1397" y="517"/>
                  <a:pt x="1397" y="518"/>
                  <a:pt x="1398" y="518"/>
                </a:cubicBezTo>
                <a:cubicBezTo>
                  <a:pt x="1398" y="518"/>
                  <a:pt x="1398" y="518"/>
                  <a:pt x="1398" y="518"/>
                </a:cubicBezTo>
                <a:cubicBezTo>
                  <a:pt x="1398" y="518"/>
                  <a:pt x="1399" y="517"/>
                  <a:pt x="1399" y="517"/>
                </a:cubicBezTo>
                <a:cubicBezTo>
                  <a:pt x="1399" y="516"/>
                  <a:pt x="1399" y="517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1" y="516"/>
                  <a:pt x="1401" y="516"/>
                  <a:pt x="1401" y="516"/>
                </a:cubicBezTo>
                <a:cubicBezTo>
                  <a:pt x="1402" y="515"/>
                  <a:pt x="1402" y="515"/>
                  <a:pt x="1402" y="515"/>
                </a:cubicBezTo>
                <a:cubicBezTo>
                  <a:pt x="1402" y="515"/>
                  <a:pt x="1403" y="515"/>
                  <a:pt x="1403" y="515"/>
                </a:cubicBezTo>
                <a:cubicBezTo>
                  <a:pt x="1403" y="514"/>
                  <a:pt x="1403" y="514"/>
                  <a:pt x="1403" y="514"/>
                </a:cubicBezTo>
                <a:cubicBezTo>
                  <a:pt x="1403" y="514"/>
                  <a:pt x="1404" y="514"/>
                  <a:pt x="1404" y="514"/>
                </a:cubicBezTo>
                <a:cubicBezTo>
                  <a:pt x="1404" y="513"/>
                  <a:pt x="1405" y="513"/>
                  <a:pt x="1405" y="512"/>
                </a:cubicBezTo>
                <a:cubicBezTo>
                  <a:pt x="1406" y="512"/>
                  <a:pt x="1406" y="512"/>
                  <a:pt x="1406" y="512"/>
                </a:cubicBezTo>
                <a:cubicBezTo>
                  <a:pt x="1406" y="511"/>
                  <a:pt x="1406" y="510"/>
                  <a:pt x="1407" y="509"/>
                </a:cubicBezTo>
                <a:cubicBezTo>
                  <a:pt x="1407" y="509"/>
                  <a:pt x="1407" y="509"/>
                  <a:pt x="1407" y="509"/>
                </a:cubicBezTo>
                <a:cubicBezTo>
                  <a:pt x="1407" y="508"/>
                  <a:pt x="1407" y="507"/>
                  <a:pt x="1407" y="507"/>
                </a:cubicBezTo>
                <a:cubicBezTo>
                  <a:pt x="1407" y="505"/>
                  <a:pt x="1407" y="505"/>
                  <a:pt x="1408" y="505"/>
                </a:cubicBezTo>
                <a:cubicBezTo>
                  <a:pt x="1408" y="504"/>
                  <a:pt x="1408" y="504"/>
                  <a:pt x="1408" y="503"/>
                </a:cubicBezTo>
                <a:cubicBezTo>
                  <a:pt x="1407" y="503"/>
                  <a:pt x="1407" y="503"/>
                  <a:pt x="1407" y="503"/>
                </a:cubicBezTo>
                <a:cubicBezTo>
                  <a:pt x="1407" y="503"/>
                  <a:pt x="1407" y="502"/>
                  <a:pt x="1407" y="501"/>
                </a:cubicBezTo>
                <a:cubicBezTo>
                  <a:pt x="1407" y="501"/>
                  <a:pt x="1407" y="501"/>
                  <a:pt x="1407" y="501"/>
                </a:cubicBezTo>
                <a:cubicBezTo>
                  <a:pt x="1407" y="500"/>
                  <a:pt x="1407" y="500"/>
                  <a:pt x="1407" y="500"/>
                </a:cubicBezTo>
                <a:cubicBezTo>
                  <a:pt x="1406" y="500"/>
                  <a:pt x="1406" y="500"/>
                  <a:pt x="1406" y="500"/>
                </a:cubicBezTo>
                <a:cubicBezTo>
                  <a:pt x="1406" y="497"/>
                  <a:pt x="1406" y="497"/>
                  <a:pt x="1406" y="497"/>
                </a:cubicBezTo>
                <a:cubicBezTo>
                  <a:pt x="1406" y="497"/>
                  <a:pt x="1406" y="497"/>
                  <a:pt x="1405" y="497"/>
                </a:cubicBezTo>
                <a:cubicBezTo>
                  <a:pt x="1405" y="496"/>
                  <a:pt x="1405" y="495"/>
                  <a:pt x="1405" y="494"/>
                </a:cubicBezTo>
                <a:cubicBezTo>
                  <a:pt x="1405" y="494"/>
                  <a:pt x="1405" y="494"/>
                  <a:pt x="1404" y="494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0"/>
                  <a:pt x="1404" y="490"/>
                  <a:pt x="1404" y="490"/>
                </a:cubicBezTo>
                <a:cubicBezTo>
                  <a:pt x="1402" y="490"/>
                  <a:pt x="1403" y="489"/>
                  <a:pt x="1401" y="488"/>
                </a:cubicBezTo>
                <a:cubicBezTo>
                  <a:pt x="1401" y="487"/>
                  <a:pt x="1401" y="487"/>
                  <a:pt x="1401" y="486"/>
                </a:cubicBezTo>
                <a:cubicBezTo>
                  <a:pt x="1400" y="485"/>
                  <a:pt x="1400" y="486"/>
                  <a:pt x="1400" y="485"/>
                </a:cubicBezTo>
                <a:cubicBezTo>
                  <a:pt x="1399" y="485"/>
                  <a:pt x="1399" y="485"/>
                  <a:pt x="1399" y="485"/>
                </a:cubicBezTo>
                <a:cubicBezTo>
                  <a:pt x="1399" y="484"/>
                  <a:pt x="1399" y="484"/>
                  <a:pt x="1399" y="484"/>
                </a:cubicBezTo>
                <a:cubicBezTo>
                  <a:pt x="1398" y="484"/>
                  <a:pt x="1398" y="484"/>
                  <a:pt x="1398" y="484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2"/>
                  <a:pt x="1398" y="482"/>
                  <a:pt x="1398" y="482"/>
                </a:cubicBezTo>
                <a:cubicBezTo>
                  <a:pt x="1398" y="482"/>
                  <a:pt x="1397" y="482"/>
                  <a:pt x="1397" y="482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0"/>
                  <a:pt x="1397" y="480"/>
                  <a:pt x="1397" y="480"/>
                </a:cubicBezTo>
                <a:cubicBezTo>
                  <a:pt x="1396" y="480"/>
                  <a:pt x="1396" y="480"/>
                  <a:pt x="1396" y="480"/>
                </a:cubicBezTo>
                <a:cubicBezTo>
                  <a:pt x="1396" y="480"/>
                  <a:pt x="1396" y="480"/>
                  <a:pt x="1396" y="479"/>
                </a:cubicBezTo>
                <a:cubicBezTo>
                  <a:pt x="1395" y="479"/>
                  <a:pt x="1395" y="479"/>
                  <a:pt x="1395" y="479"/>
                </a:cubicBezTo>
                <a:cubicBezTo>
                  <a:pt x="1395" y="479"/>
                  <a:pt x="1395" y="479"/>
                  <a:pt x="1394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7"/>
                  <a:pt x="1393" y="477"/>
                  <a:pt x="1392" y="477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5"/>
                  <a:pt x="1392" y="475"/>
                  <a:pt x="1392" y="475"/>
                </a:cubicBezTo>
                <a:cubicBezTo>
                  <a:pt x="1391" y="475"/>
                  <a:pt x="1391" y="475"/>
                  <a:pt x="1391" y="474"/>
                </a:cubicBezTo>
                <a:cubicBezTo>
                  <a:pt x="1391" y="474"/>
                  <a:pt x="1391" y="474"/>
                  <a:pt x="1391" y="474"/>
                </a:cubicBezTo>
                <a:cubicBezTo>
                  <a:pt x="1390" y="474"/>
                  <a:pt x="1390" y="474"/>
                  <a:pt x="1390" y="474"/>
                </a:cubicBezTo>
                <a:cubicBezTo>
                  <a:pt x="1390" y="473"/>
                  <a:pt x="1390" y="473"/>
                  <a:pt x="1390" y="473"/>
                </a:cubicBezTo>
                <a:cubicBezTo>
                  <a:pt x="1390" y="473"/>
                  <a:pt x="1390" y="473"/>
                  <a:pt x="1389" y="473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8" y="470"/>
                  <a:pt x="1389" y="468"/>
                  <a:pt x="1389" y="468"/>
                </a:cubicBezTo>
                <a:cubicBezTo>
                  <a:pt x="1389" y="465"/>
                  <a:pt x="1389" y="465"/>
                  <a:pt x="1389" y="465"/>
                </a:cubicBezTo>
                <a:cubicBezTo>
                  <a:pt x="1390" y="465"/>
                  <a:pt x="1390" y="465"/>
                  <a:pt x="1390" y="465"/>
                </a:cubicBezTo>
                <a:cubicBezTo>
                  <a:pt x="1390" y="465"/>
                  <a:pt x="1390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2" y="464"/>
                  <a:pt x="1392" y="464"/>
                  <a:pt x="1392" y="464"/>
                </a:cubicBezTo>
                <a:cubicBezTo>
                  <a:pt x="1392" y="463"/>
                  <a:pt x="1392" y="463"/>
                  <a:pt x="1393" y="462"/>
                </a:cubicBezTo>
                <a:cubicBezTo>
                  <a:pt x="1393" y="462"/>
                  <a:pt x="1393" y="462"/>
                  <a:pt x="1393" y="462"/>
                </a:cubicBezTo>
                <a:cubicBezTo>
                  <a:pt x="1393" y="462"/>
                  <a:pt x="1393" y="462"/>
                  <a:pt x="1393" y="461"/>
                </a:cubicBezTo>
                <a:cubicBezTo>
                  <a:pt x="1394" y="461"/>
                  <a:pt x="1394" y="461"/>
                  <a:pt x="1394" y="461"/>
                </a:cubicBezTo>
                <a:cubicBezTo>
                  <a:pt x="1394" y="460"/>
                  <a:pt x="1394" y="460"/>
                  <a:pt x="1394" y="460"/>
                </a:cubicBezTo>
                <a:cubicBezTo>
                  <a:pt x="1395" y="460"/>
                  <a:pt x="1395" y="460"/>
                  <a:pt x="1395" y="459"/>
                </a:cubicBezTo>
                <a:cubicBezTo>
                  <a:pt x="1396" y="459"/>
                  <a:pt x="1395" y="458"/>
                  <a:pt x="1396" y="458"/>
                </a:cubicBezTo>
                <a:cubicBezTo>
                  <a:pt x="1396" y="458"/>
                  <a:pt x="1397" y="458"/>
                  <a:pt x="1398" y="458"/>
                </a:cubicBezTo>
                <a:cubicBezTo>
                  <a:pt x="1398" y="457"/>
                  <a:pt x="1399" y="457"/>
                  <a:pt x="1399" y="456"/>
                </a:cubicBezTo>
                <a:cubicBezTo>
                  <a:pt x="1400" y="455"/>
                  <a:pt x="1401" y="456"/>
                  <a:pt x="1402" y="454"/>
                </a:cubicBezTo>
                <a:cubicBezTo>
                  <a:pt x="1403" y="454"/>
                  <a:pt x="1403" y="454"/>
                  <a:pt x="1404" y="454"/>
                </a:cubicBezTo>
                <a:cubicBezTo>
                  <a:pt x="1404" y="453"/>
                  <a:pt x="1404" y="453"/>
                  <a:pt x="1404" y="453"/>
                </a:cubicBezTo>
                <a:cubicBezTo>
                  <a:pt x="1405" y="453"/>
                  <a:pt x="1405" y="453"/>
                  <a:pt x="1406" y="454"/>
                </a:cubicBezTo>
                <a:cubicBezTo>
                  <a:pt x="1406" y="454"/>
                  <a:pt x="1406" y="454"/>
                  <a:pt x="1406" y="454"/>
                </a:cubicBezTo>
                <a:cubicBezTo>
                  <a:pt x="1406" y="454"/>
                  <a:pt x="1407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6"/>
                  <a:pt x="1407" y="456"/>
                  <a:pt x="1407" y="459"/>
                </a:cubicBezTo>
                <a:cubicBezTo>
                  <a:pt x="1408" y="459"/>
                  <a:pt x="1408" y="459"/>
                  <a:pt x="1408" y="459"/>
                </a:cubicBezTo>
                <a:cubicBezTo>
                  <a:pt x="1408" y="460"/>
                  <a:pt x="1409" y="461"/>
                  <a:pt x="1409" y="462"/>
                </a:cubicBezTo>
                <a:cubicBezTo>
                  <a:pt x="1410" y="462"/>
                  <a:pt x="1411" y="462"/>
                  <a:pt x="1412" y="462"/>
                </a:cubicBezTo>
                <a:cubicBezTo>
                  <a:pt x="1412" y="461"/>
                  <a:pt x="1412" y="461"/>
                  <a:pt x="1412" y="461"/>
                </a:cubicBezTo>
                <a:cubicBezTo>
                  <a:pt x="1412" y="459"/>
                  <a:pt x="1411" y="460"/>
                  <a:pt x="1411" y="459"/>
                </a:cubicBezTo>
                <a:cubicBezTo>
                  <a:pt x="1410" y="459"/>
                  <a:pt x="1410" y="459"/>
                  <a:pt x="1410" y="459"/>
                </a:cubicBezTo>
                <a:cubicBezTo>
                  <a:pt x="1410" y="458"/>
                  <a:pt x="1410" y="458"/>
                  <a:pt x="1410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2" y="458"/>
                  <a:pt x="1412" y="458"/>
                  <a:pt x="1412" y="458"/>
                </a:cubicBezTo>
                <a:cubicBezTo>
                  <a:pt x="1412" y="457"/>
                  <a:pt x="1412" y="457"/>
                  <a:pt x="1412" y="457"/>
                </a:cubicBezTo>
                <a:cubicBezTo>
                  <a:pt x="1414" y="457"/>
                  <a:pt x="1416" y="456"/>
                  <a:pt x="1416" y="454"/>
                </a:cubicBezTo>
                <a:cubicBezTo>
                  <a:pt x="1417" y="454"/>
                  <a:pt x="1417" y="454"/>
                  <a:pt x="1417" y="454"/>
                </a:cubicBezTo>
                <a:cubicBezTo>
                  <a:pt x="1417" y="453"/>
                  <a:pt x="1417" y="453"/>
                  <a:pt x="1417" y="453"/>
                </a:cubicBezTo>
                <a:cubicBezTo>
                  <a:pt x="1417" y="453"/>
                  <a:pt x="1418" y="453"/>
                  <a:pt x="1418" y="454"/>
                </a:cubicBezTo>
                <a:cubicBezTo>
                  <a:pt x="1418" y="453"/>
                  <a:pt x="1419" y="453"/>
                  <a:pt x="1419" y="453"/>
                </a:cubicBezTo>
                <a:cubicBezTo>
                  <a:pt x="1419" y="452"/>
                  <a:pt x="1419" y="452"/>
                  <a:pt x="1419" y="452"/>
                </a:cubicBezTo>
                <a:cubicBezTo>
                  <a:pt x="1419" y="452"/>
                  <a:pt x="1420" y="452"/>
                  <a:pt x="1420" y="453"/>
                </a:cubicBezTo>
                <a:cubicBezTo>
                  <a:pt x="1420" y="452"/>
                  <a:pt x="1420" y="452"/>
                  <a:pt x="1420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6" y="452"/>
                  <a:pt x="1426" y="451"/>
                  <a:pt x="1426" y="450"/>
                </a:cubicBezTo>
                <a:cubicBezTo>
                  <a:pt x="1427" y="450"/>
                  <a:pt x="1428" y="449"/>
                  <a:pt x="1428" y="448"/>
                </a:cubicBezTo>
                <a:cubicBezTo>
                  <a:pt x="1429" y="448"/>
                  <a:pt x="1429" y="448"/>
                  <a:pt x="1429" y="448"/>
                </a:cubicBezTo>
                <a:cubicBezTo>
                  <a:pt x="1429" y="447"/>
                  <a:pt x="1429" y="447"/>
                  <a:pt x="1429" y="447"/>
                </a:cubicBezTo>
                <a:cubicBezTo>
                  <a:pt x="1428" y="447"/>
                  <a:pt x="1428" y="447"/>
                  <a:pt x="1428" y="447"/>
                </a:cubicBezTo>
                <a:cubicBezTo>
                  <a:pt x="1428" y="446"/>
                  <a:pt x="1428" y="446"/>
                  <a:pt x="1428" y="446"/>
                </a:cubicBezTo>
                <a:cubicBezTo>
                  <a:pt x="1429" y="446"/>
                  <a:pt x="1429" y="446"/>
                  <a:pt x="1429" y="446"/>
                </a:cubicBezTo>
                <a:cubicBezTo>
                  <a:pt x="1429" y="446"/>
                  <a:pt x="1429" y="447"/>
                  <a:pt x="1429" y="447"/>
                </a:cubicBezTo>
                <a:cubicBezTo>
                  <a:pt x="1429" y="447"/>
                  <a:pt x="1430" y="447"/>
                  <a:pt x="1430" y="447"/>
                </a:cubicBezTo>
                <a:cubicBezTo>
                  <a:pt x="1430" y="448"/>
                  <a:pt x="1430" y="448"/>
                  <a:pt x="1431" y="448"/>
                </a:cubicBezTo>
                <a:cubicBezTo>
                  <a:pt x="1431" y="449"/>
                  <a:pt x="1431" y="449"/>
                  <a:pt x="1431" y="449"/>
                </a:cubicBezTo>
                <a:cubicBezTo>
                  <a:pt x="1432" y="449"/>
                  <a:pt x="1432" y="449"/>
                  <a:pt x="1432" y="449"/>
                </a:cubicBezTo>
                <a:cubicBezTo>
                  <a:pt x="1432" y="448"/>
                  <a:pt x="1432" y="448"/>
                  <a:pt x="1432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5" y="448"/>
                  <a:pt x="1436" y="447"/>
                  <a:pt x="1436" y="447"/>
                </a:cubicBezTo>
                <a:cubicBezTo>
                  <a:pt x="1437" y="447"/>
                  <a:pt x="1438" y="447"/>
                  <a:pt x="1439" y="447"/>
                </a:cubicBezTo>
                <a:cubicBezTo>
                  <a:pt x="1439" y="446"/>
                  <a:pt x="1439" y="447"/>
                  <a:pt x="1440" y="446"/>
                </a:cubicBezTo>
                <a:cubicBezTo>
                  <a:pt x="1440" y="446"/>
                  <a:pt x="1440" y="446"/>
                  <a:pt x="1440" y="446"/>
                </a:cubicBezTo>
                <a:cubicBezTo>
                  <a:pt x="1441" y="445"/>
                  <a:pt x="1440" y="444"/>
                  <a:pt x="1440" y="443"/>
                </a:cubicBezTo>
                <a:cubicBezTo>
                  <a:pt x="1441" y="443"/>
                  <a:pt x="1442" y="443"/>
                  <a:pt x="1443" y="442"/>
                </a:cubicBezTo>
                <a:cubicBezTo>
                  <a:pt x="1443" y="442"/>
                  <a:pt x="1443" y="442"/>
                  <a:pt x="1443" y="441"/>
                </a:cubicBezTo>
                <a:cubicBezTo>
                  <a:pt x="1443" y="441"/>
                  <a:pt x="1444" y="441"/>
                  <a:pt x="1444" y="442"/>
                </a:cubicBezTo>
                <a:cubicBezTo>
                  <a:pt x="1444" y="442"/>
                  <a:pt x="1445" y="441"/>
                  <a:pt x="1445" y="441"/>
                </a:cubicBezTo>
                <a:cubicBezTo>
                  <a:pt x="1445" y="439"/>
                  <a:pt x="1445" y="439"/>
                  <a:pt x="1445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8" y="439"/>
                  <a:pt x="1447" y="439"/>
                  <a:pt x="1448" y="438"/>
                </a:cubicBezTo>
                <a:cubicBezTo>
                  <a:pt x="1448" y="438"/>
                  <a:pt x="1448" y="438"/>
                  <a:pt x="1448" y="438"/>
                </a:cubicBezTo>
                <a:cubicBezTo>
                  <a:pt x="1448" y="437"/>
                  <a:pt x="1447" y="437"/>
                  <a:pt x="1447" y="437"/>
                </a:cubicBezTo>
                <a:cubicBezTo>
                  <a:pt x="1448" y="436"/>
                  <a:pt x="1449" y="436"/>
                  <a:pt x="1451" y="436"/>
                </a:cubicBezTo>
                <a:cubicBezTo>
                  <a:pt x="1451" y="435"/>
                  <a:pt x="1451" y="435"/>
                  <a:pt x="1451" y="435"/>
                </a:cubicBezTo>
                <a:cubicBezTo>
                  <a:pt x="1453" y="435"/>
                  <a:pt x="1453" y="435"/>
                  <a:pt x="1453" y="435"/>
                </a:cubicBezTo>
                <a:cubicBezTo>
                  <a:pt x="1453" y="435"/>
                  <a:pt x="1452" y="434"/>
                  <a:pt x="1452" y="433"/>
                </a:cubicBezTo>
                <a:cubicBezTo>
                  <a:pt x="1453" y="433"/>
                  <a:pt x="1453" y="433"/>
                  <a:pt x="1453" y="433"/>
                </a:cubicBezTo>
                <a:cubicBezTo>
                  <a:pt x="1453" y="432"/>
                  <a:pt x="1453" y="433"/>
                  <a:pt x="1453" y="432"/>
                </a:cubicBezTo>
                <a:cubicBezTo>
                  <a:pt x="1454" y="431"/>
                  <a:pt x="1454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0"/>
                  <a:pt x="1456" y="428"/>
                  <a:pt x="1456" y="427"/>
                </a:cubicBezTo>
                <a:cubicBezTo>
                  <a:pt x="1455" y="427"/>
                  <a:pt x="1454" y="427"/>
                  <a:pt x="1454" y="427"/>
                </a:cubicBezTo>
                <a:cubicBezTo>
                  <a:pt x="1454" y="426"/>
                  <a:pt x="1454" y="427"/>
                  <a:pt x="1454" y="426"/>
                </a:cubicBezTo>
                <a:cubicBezTo>
                  <a:pt x="1454" y="426"/>
                  <a:pt x="1454" y="426"/>
                  <a:pt x="1454" y="426"/>
                </a:cubicBezTo>
                <a:cubicBezTo>
                  <a:pt x="1455" y="426"/>
                  <a:pt x="1455" y="426"/>
                  <a:pt x="1455" y="426"/>
                </a:cubicBezTo>
                <a:cubicBezTo>
                  <a:pt x="1455" y="425"/>
                  <a:pt x="1455" y="423"/>
                  <a:pt x="1456" y="423"/>
                </a:cubicBezTo>
                <a:cubicBezTo>
                  <a:pt x="1457" y="423"/>
                  <a:pt x="1457" y="423"/>
                  <a:pt x="1457" y="423"/>
                </a:cubicBezTo>
                <a:cubicBezTo>
                  <a:pt x="1458" y="423"/>
                  <a:pt x="1457" y="422"/>
                  <a:pt x="1459" y="422"/>
                </a:cubicBezTo>
                <a:cubicBezTo>
                  <a:pt x="1459" y="421"/>
                  <a:pt x="1459" y="421"/>
                  <a:pt x="1459" y="421"/>
                </a:cubicBezTo>
                <a:cubicBezTo>
                  <a:pt x="1459" y="421"/>
                  <a:pt x="1459" y="421"/>
                  <a:pt x="1460" y="421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18"/>
                  <a:pt x="1460" y="418"/>
                  <a:pt x="1460" y="418"/>
                </a:cubicBezTo>
                <a:cubicBezTo>
                  <a:pt x="1461" y="418"/>
                  <a:pt x="1461" y="418"/>
                  <a:pt x="1461" y="417"/>
                </a:cubicBezTo>
                <a:cubicBezTo>
                  <a:pt x="1462" y="417"/>
                  <a:pt x="1461" y="417"/>
                  <a:pt x="1461" y="417"/>
                </a:cubicBezTo>
                <a:cubicBezTo>
                  <a:pt x="1461" y="416"/>
                  <a:pt x="1461" y="416"/>
                  <a:pt x="1461" y="416"/>
                </a:cubicBezTo>
                <a:cubicBezTo>
                  <a:pt x="1463" y="416"/>
                  <a:pt x="1463" y="416"/>
                  <a:pt x="1463" y="416"/>
                </a:cubicBezTo>
                <a:cubicBezTo>
                  <a:pt x="1463" y="416"/>
                  <a:pt x="1463" y="416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4" y="415"/>
                  <a:pt x="1464" y="415"/>
                  <a:pt x="1465" y="415"/>
                </a:cubicBezTo>
                <a:cubicBezTo>
                  <a:pt x="1465" y="413"/>
                  <a:pt x="1465" y="414"/>
                  <a:pt x="1464" y="413"/>
                </a:cubicBezTo>
                <a:cubicBezTo>
                  <a:pt x="1464" y="413"/>
                  <a:pt x="1464" y="413"/>
                  <a:pt x="1464" y="413"/>
                </a:cubicBezTo>
                <a:cubicBezTo>
                  <a:pt x="1463" y="412"/>
                  <a:pt x="1464" y="412"/>
                  <a:pt x="1464" y="412"/>
                </a:cubicBezTo>
                <a:cubicBezTo>
                  <a:pt x="1464" y="411"/>
                  <a:pt x="1464" y="410"/>
                  <a:pt x="1464" y="409"/>
                </a:cubicBezTo>
                <a:cubicBezTo>
                  <a:pt x="1465" y="409"/>
                  <a:pt x="1467" y="410"/>
                  <a:pt x="1467" y="410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6" y="408"/>
                  <a:pt x="1466" y="407"/>
                </a:cubicBezTo>
                <a:cubicBezTo>
                  <a:pt x="1466" y="407"/>
                  <a:pt x="1467" y="407"/>
                  <a:pt x="1467" y="407"/>
                </a:cubicBezTo>
                <a:cubicBezTo>
                  <a:pt x="1467" y="407"/>
                  <a:pt x="1466" y="407"/>
                  <a:pt x="1466" y="406"/>
                </a:cubicBezTo>
                <a:cubicBezTo>
                  <a:pt x="1466" y="406"/>
                  <a:pt x="1466" y="406"/>
                  <a:pt x="1466" y="406"/>
                </a:cubicBezTo>
                <a:cubicBezTo>
                  <a:pt x="1467" y="405"/>
                  <a:pt x="1467" y="405"/>
                  <a:pt x="1468" y="405"/>
                </a:cubicBezTo>
                <a:cubicBezTo>
                  <a:pt x="1468" y="404"/>
                  <a:pt x="1468" y="405"/>
                  <a:pt x="1468" y="404"/>
                </a:cubicBezTo>
                <a:cubicBezTo>
                  <a:pt x="1468" y="404"/>
                  <a:pt x="1468" y="404"/>
                  <a:pt x="1468" y="404"/>
                </a:cubicBezTo>
                <a:cubicBezTo>
                  <a:pt x="1467" y="404"/>
                  <a:pt x="1466" y="404"/>
                  <a:pt x="1466" y="404"/>
                </a:cubicBezTo>
                <a:cubicBezTo>
                  <a:pt x="1466" y="403"/>
                  <a:pt x="1466" y="403"/>
                  <a:pt x="1465" y="403"/>
                </a:cubicBezTo>
                <a:cubicBezTo>
                  <a:pt x="1464" y="402"/>
                  <a:pt x="1463" y="404"/>
                  <a:pt x="1461" y="403"/>
                </a:cubicBezTo>
                <a:cubicBezTo>
                  <a:pt x="1461" y="403"/>
                  <a:pt x="1461" y="403"/>
                  <a:pt x="1461" y="402"/>
                </a:cubicBezTo>
                <a:cubicBezTo>
                  <a:pt x="1462" y="402"/>
                  <a:pt x="1463" y="402"/>
                  <a:pt x="1463" y="401"/>
                </a:cubicBezTo>
                <a:cubicBezTo>
                  <a:pt x="1465" y="400"/>
                  <a:pt x="1464" y="400"/>
                  <a:pt x="1465" y="400"/>
                </a:cubicBezTo>
                <a:cubicBezTo>
                  <a:pt x="1465" y="398"/>
                  <a:pt x="1465" y="397"/>
                  <a:pt x="1464" y="396"/>
                </a:cubicBezTo>
                <a:cubicBezTo>
                  <a:pt x="1464" y="396"/>
                  <a:pt x="1463" y="396"/>
                  <a:pt x="1463" y="396"/>
                </a:cubicBezTo>
                <a:cubicBezTo>
                  <a:pt x="1463" y="395"/>
                  <a:pt x="1463" y="395"/>
                  <a:pt x="1463" y="395"/>
                </a:cubicBezTo>
                <a:cubicBezTo>
                  <a:pt x="1462" y="395"/>
                  <a:pt x="1461" y="395"/>
                  <a:pt x="1461" y="394"/>
                </a:cubicBezTo>
                <a:cubicBezTo>
                  <a:pt x="1461" y="395"/>
                  <a:pt x="1461" y="395"/>
                  <a:pt x="1461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59" y="395"/>
                  <a:pt x="1459" y="395"/>
                </a:cubicBezTo>
                <a:cubicBezTo>
                  <a:pt x="1459" y="395"/>
                  <a:pt x="1459" y="394"/>
                  <a:pt x="1458" y="394"/>
                </a:cubicBezTo>
                <a:cubicBezTo>
                  <a:pt x="1458" y="394"/>
                  <a:pt x="1460" y="393"/>
                  <a:pt x="1461" y="393"/>
                </a:cubicBezTo>
                <a:cubicBezTo>
                  <a:pt x="1461" y="394"/>
                  <a:pt x="1461" y="394"/>
                  <a:pt x="1461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3" y="394"/>
                  <a:pt x="1463" y="394"/>
                  <a:pt x="1463" y="394"/>
                </a:cubicBezTo>
                <a:cubicBezTo>
                  <a:pt x="1463" y="392"/>
                  <a:pt x="1463" y="392"/>
                  <a:pt x="1463" y="392"/>
                </a:cubicBezTo>
                <a:cubicBezTo>
                  <a:pt x="1463" y="392"/>
                  <a:pt x="1463" y="392"/>
                  <a:pt x="1462" y="392"/>
                </a:cubicBezTo>
                <a:cubicBezTo>
                  <a:pt x="1462" y="391"/>
                  <a:pt x="1461" y="390"/>
                  <a:pt x="1461" y="389"/>
                </a:cubicBezTo>
                <a:cubicBezTo>
                  <a:pt x="1460" y="389"/>
                  <a:pt x="1460" y="389"/>
                  <a:pt x="1460" y="389"/>
                </a:cubicBezTo>
                <a:cubicBezTo>
                  <a:pt x="1459" y="387"/>
                  <a:pt x="1458" y="385"/>
                  <a:pt x="1457" y="383"/>
                </a:cubicBezTo>
                <a:cubicBezTo>
                  <a:pt x="1456" y="383"/>
                  <a:pt x="1456" y="383"/>
                  <a:pt x="1456" y="383"/>
                </a:cubicBezTo>
                <a:cubicBezTo>
                  <a:pt x="1456" y="384"/>
                  <a:pt x="1456" y="384"/>
                  <a:pt x="1456" y="384"/>
                </a:cubicBezTo>
                <a:cubicBezTo>
                  <a:pt x="1455" y="384"/>
                  <a:pt x="1455" y="384"/>
                  <a:pt x="1455" y="384"/>
                </a:cubicBezTo>
                <a:cubicBezTo>
                  <a:pt x="1456" y="383"/>
                  <a:pt x="1456" y="383"/>
                  <a:pt x="1456" y="382"/>
                </a:cubicBezTo>
                <a:cubicBezTo>
                  <a:pt x="1455" y="381"/>
                  <a:pt x="1453" y="375"/>
                  <a:pt x="1455" y="373"/>
                </a:cubicBezTo>
                <a:cubicBezTo>
                  <a:pt x="1455" y="372"/>
                  <a:pt x="1456" y="372"/>
                  <a:pt x="1457" y="371"/>
                </a:cubicBezTo>
                <a:cubicBezTo>
                  <a:pt x="1457" y="370"/>
                  <a:pt x="1457" y="370"/>
                  <a:pt x="1457" y="369"/>
                </a:cubicBezTo>
                <a:cubicBezTo>
                  <a:pt x="1457" y="369"/>
                  <a:pt x="1459" y="369"/>
                  <a:pt x="1459" y="368"/>
                </a:cubicBezTo>
                <a:cubicBezTo>
                  <a:pt x="1459" y="368"/>
                  <a:pt x="1459" y="368"/>
                  <a:pt x="1459" y="368"/>
                </a:cubicBezTo>
                <a:cubicBezTo>
                  <a:pt x="1459" y="367"/>
                  <a:pt x="1460" y="367"/>
                  <a:pt x="1460" y="367"/>
                </a:cubicBezTo>
                <a:cubicBezTo>
                  <a:pt x="1460" y="367"/>
                  <a:pt x="1460" y="366"/>
                  <a:pt x="1460" y="366"/>
                </a:cubicBezTo>
                <a:cubicBezTo>
                  <a:pt x="1461" y="366"/>
                  <a:pt x="1462" y="365"/>
                  <a:pt x="1463" y="365"/>
                </a:cubicBezTo>
                <a:cubicBezTo>
                  <a:pt x="1463" y="365"/>
                  <a:pt x="1463" y="364"/>
                  <a:pt x="1463" y="364"/>
                </a:cubicBezTo>
                <a:cubicBezTo>
                  <a:pt x="1465" y="364"/>
                  <a:pt x="1465" y="364"/>
                  <a:pt x="1465" y="364"/>
                </a:cubicBezTo>
                <a:cubicBezTo>
                  <a:pt x="1465" y="364"/>
                  <a:pt x="1465" y="363"/>
                  <a:pt x="1466" y="363"/>
                </a:cubicBezTo>
                <a:cubicBezTo>
                  <a:pt x="1467" y="362"/>
                  <a:pt x="1467" y="362"/>
                  <a:pt x="1467" y="363"/>
                </a:cubicBezTo>
                <a:cubicBezTo>
                  <a:pt x="1467" y="363"/>
                  <a:pt x="1467" y="363"/>
                  <a:pt x="1467" y="363"/>
                </a:cubicBezTo>
                <a:cubicBezTo>
                  <a:pt x="1468" y="363"/>
                  <a:pt x="1468" y="363"/>
                  <a:pt x="1469" y="363"/>
                </a:cubicBezTo>
                <a:cubicBezTo>
                  <a:pt x="1469" y="361"/>
                  <a:pt x="1470" y="361"/>
                  <a:pt x="1470" y="359"/>
                </a:cubicBezTo>
                <a:cubicBezTo>
                  <a:pt x="1468" y="359"/>
                  <a:pt x="1467" y="358"/>
                  <a:pt x="1466" y="359"/>
                </a:cubicBezTo>
                <a:cubicBezTo>
                  <a:pt x="1464" y="359"/>
                  <a:pt x="1464" y="359"/>
                  <a:pt x="1464" y="359"/>
                </a:cubicBezTo>
                <a:cubicBezTo>
                  <a:pt x="1463" y="359"/>
                  <a:pt x="1463" y="358"/>
                  <a:pt x="1463" y="358"/>
                </a:cubicBezTo>
                <a:cubicBezTo>
                  <a:pt x="1458" y="358"/>
                  <a:pt x="1458" y="358"/>
                  <a:pt x="1458" y="358"/>
                </a:cubicBezTo>
                <a:cubicBezTo>
                  <a:pt x="1458" y="358"/>
                  <a:pt x="1458" y="359"/>
                  <a:pt x="1457" y="359"/>
                </a:cubicBezTo>
                <a:cubicBezTo>
                  <a:pt x="1457" y="359"/>
                  <a:pt x="1456" y="359"/>
                  <a:pt x="1455" y="360"/>
                </a:cubicBezTo>
                <a:cubicBezTo>
                  <a:pt x="1455" y="360"/>
                  <a:pt x="1455" y="361"/>
                  <a:pt x="1455" y="361"/>
                </a:cubicBezTo>
                <a:cubicBezTo>
                  <a:pt x="1455" y="361"/>
                  <a:pt x="1455" y="361"/>
                  <a:pt x="1455" y="361"/>
                </a:cubicBezTo>
                <a:cubicBezTo>
                  <a:pt x="1453" y="361"/>
                  <a:pt x="1453" y="361"/>
                  <a:pt x="1453" y="361"/>
                </a:cubicBezTo>
                <a:cubicBezTo>
                  <a:pt x="1453" y="362"/>
                  <a:pt x="1453" y="362"/>
                  <a:pt x="1453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1" y="362"/>
                  <a:pt x="1452" y="362"/>
                  <a:pt x="1452" y="362"/>
                </a:cubicBezTo>
                <a:cubicBezTo>
                  <a:pt x="1449" y="361"/>
                  <a:pt x="1451" y="358"/>
                  <a:pt x="1448" y="357"/>
                </a:cubicBezTo>
                <a:cubicBezTo>
                  <a:pt x="1448" y="357"/>
                  <a:pt x="1447" y="356"/>
                  <a:pt x="1447" y="356"/>
                </a:cubicBezTo>
                <a:cubicBezTo>
                  <a:pt x="1447" y="356"/>
                  <a:pt x="1447" y="356"/>
                  <a:pt x="1447" y="356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3"/>
                  <a:pt x="1447" y="353"/>
                  <a:pt x="1447" y="353"/>
                </a:cubicBezTo>
                <a:cubicBezTo>
                  <a:pt x="1446" y="353"/>
                  <a:pt x="1446" y="353"/>
                  <a:pt x="1446" y="353"/>
                </a:cubicBezTo>
                <a:cubicBezTo>
                  <a:pt x="1446" y="353"/>
                  <a:pt x="1446" y="353"/>
                  <a:pt x="1446" y="352"/>
                </a:cubicBezTo>
                <a:cubicBezTo>
                  <a:pt x="1445" y="352"/>
                  <a:pt x="1445" y="352"/>
                  <a:pt x="1445" y="352"/>
                </a:cubicBezTo>
                <a:cubicBezTo>
                  <a:pt x="1445" y="352"/>
                  <a:pt x="1446" y="352"/>
                  <a:pt x="1446" y="352"/>
                </a:cubicBezTo>
                <a:cubicBezTo>
                  <a:pt x="1446" y="350"/>
                  <a:pt x="1446" y="351"/>
                  <a:pt x="1447" y="350"/>
                </a:cubicBezTo>
                <a:cubicBezTo>
                  <a:pt x="1451" y="350"/>
                  <a:pt x="1451" y="350"/>
                  <a:pt x="1451" y="350"/>
                </a:cubicBezTo>
                <a:cubicBezTo>
                  <a:pt x="1452" y="348"/>
                  <a:pt x="1453" y="347"/>
                  <a:pt x="1454" y="346"/>
                </a:cubicBezTo>
                <a:cubicBezTo>
                  <a:pt x="1455" y="346"/>
                  <a:pt x="1455" y="346"/>
                  <a:pt x="1455" y="346"/>
                </a:cubicBezTo>
                <a:cubicBezTo>
                  <a:pt x="1455" y="346"/>
                  <a:pt x="1455" y="345"/>
                  <a:pt x="1455" y="345"/>
                </a:cubicBezTo>
                <a:cubicBezTo>
                  <a:pt x="1456" y="345"/>
                  <a:pt x="1456" y="345"/>
                  <a:pt x="1457" y="344"/>
                </a:cubicBezTo>
                <a:cubicBezTo>
                  <a:pt x="1458" y="344"/>
                  <a:pt x="1458" y="343"/>
                  <a:pt x="1459" y="343"/>
                </a:cubicBezTo>
                <a:cubicBezTo>
                  <a:pt x="1459" y="343"/>
                  <a:pt x="1459" y="343"/>
                  <a:pt x="1459" y="343"/>
                </a:cubicBezTo>
                <a:cubicBezTo>
                  <a:pt x="1460" y="342"/>
                  <a:pt x="1460" y="341"/>
                  <a:pt x="1460" y="340"/>
                </a:cubicBezTo>
                <a:cubicBezTo>
                  <a:pt x="1461" y="340"/>
                  <a:pt x="1461" y="339"/>
                  <a:pt x="1461" y="339"/>
                </a:cubicBezTo>
                <a:cubicBezTo>
                  <a:pt x="1462" y="339"/>
                  <a:pt x="1462" y="338"/>
                  <a:pt x="1463" y="337"/>
                </a:cubicBezTo>
                <a:cubicBezTo>
                  <a:pt x="1465" y="338"/>
                  <a:pt x="1467" y="338"/>
                  <a:pt x="1469" y="339"/>
                </a:cubicBezTo>
                <a:cubicBezTo>
                  <a:pt x="1468" y="340"/>
                  <a:pt x="1468" y="340"/>
                  <a:pt x="1468" y="341"/>
                </a:cubicBezTo>
                <a:cubicBezTo>
                  <a:pt x="1467" y="341"/>
                  <a:pt x="1467" y="341"/>
                  <a:pt x="1467" y="341"/>
                </a:cubicBezTo>
                <a:cubicBezTo>
                  <a:pt x="1467" y="341"/>
                  <a:pt x="1467" y="342"/>
                  <a:pt x="1467" y="342"/>
                </a:cubicBezTo>
                <a:cubicBezTo>
                  <a:pt x="1467" y="343"/>
                  <a:pt x="1466" y="343"/>
                  <a:pt x="1466" y="343"/>
                </a:cubicBezTo>
                <a:cubicBezTo>
                  <a:pt x="1466" y="344"/>
                  <a:pt x="1466" y="344"/>
                  <a:pt x="1466" y="344"/>
                </a:cubicBezTo>
                <a:cubicBezTo>
                  <a:pt x="1465" y="344"/>
                  <a:pt x="1465" y="345"/>
                  <a:pt x="1464" y="346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8"/>
                </a:cubicBezTo>
                <a:cubicBezTo>
                  <a:pt x="1464" y="348"/>
                  <a:pt x="1464" y="348"/>
                  <a:pt x="1464" y="348"/>
                </a:cubicBezTo>
                <a:cubicBezTo>
                  <a:pt x="1465" y="348"/>
                  <a:pt x="1465" y="348"/>
                  <a:pt x="1465" y="348"/>
                </a:cubicBezTo>
                <a:cubicBezTo>
                  <a:pt x="1466" y="348"/>
                  <a:pt x="1466" y="348"/>
                  <a:pt x="1466" y="348"/>
                </a:cubicBezTo>
                <a:cubicBezTo>
                  <a:pt x="1466" y="348"/>
                  <a:pt x="1465" y="348"/>
                  <a:pt x="1465" y="349"/>
                </a:cubicBezTo>
                <a:cubicBezTo>
                  <a:pt x="1465" y="350"/>
                  <a:pt x="1465" y="349"/>
                  <a:pt x="1464" y="350"/>
                </a:cubicBezTo>
                <a:cubicBezTo>
                  <a:pt x="1464" y="350"/>
                  <a:pt x="1464" y="350"/>
                  <a:pt x="1464" y="350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5" y="351"/>
                  <a:pt x="1465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0"/>
                  <a:pt x="1466" y="350"/>
                  <a:pt x="1466" y="350"/>
                </a:cubicBezTo>
                <a:cubicBezTo>
                  <a:pt x="1466" y="350"/>
                  <a:pt x="1467" y="349"/>
                  <a:pt x="1467" y="349"/>
                </a:cubicBezTo>
                <a:cubicBezTo>
                  <a:pt x="1467" y="349"/>
                  <a:pt x="1467" y="349"/>
                  <a:pt x="1467" y="349"/>
                </a:cubicBezTo>
                <a:cubicBezTo>
                  <a:pt x="1468" y="349"/>
                  <a:pt x="1468" y="349"/>
                  <a:pt x="1468" y="349"/>
                </a:cubicBezTo>
                <a:cubicBezTo>
                  <a:pt x="1468" y="348"/>
                  <a:pt x="1469" y="348"/>
                  <a:pt x="1469" y="347"/>
                </a:cubicBezTo>
                <a:cubicBezTo>
                  <a:pt x="1470" y="347"/>
                  <a:pt x="1470" y="347"/>
                  <a:pt x="1470" y="347"/>
                </a:cubicBezTo>
                <a:cubicBezTo>
                  <a:pt x="1470" y="347"/>
                  <a:pt x="1470" y="346"/>
                  <a:pt x="1471" y="346"/>
                </a:cubicBezTo>
                <a:cubicBezTo>
                  <a:pt x="1471" y="346"/>
                  <a:pt x="1471" y="346"/>
                  <a:pt x="1471" y="346"/>
                </a:cubicBezTo>
                <a:cubicBezTo>
                  <a:pt x="1472" y="346"/>
                  <a:pt x="1472" y="346"/>
                  <a:pt x="1472" y="346"/>
                </a:cubicBezTo>
                <a:cubicBezTo>
                  <a:pt x="1473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4" y="345"/>
                  <a:pt x="1474" y="345"/>
                  <a:pt x="1474" y="345"/>
                </a:cubicBezTo>
                <a:cubicBezTo>
                  <a:pt x="1474" y="344"/>
                  <a:pt x="1474" y="344"/>
                  <a:pt x="1474" y="344"/>
                </a:cubicBezTo>
                <a:cubicBezTo>
                  <a:pt x="1475" y="344"/>
                  <a:pt x="1477" y="345"/>
                  <a:pt x="1477" y="345"/>
                </a:cubicBezTo>
                <a:cubicBezTo>
                  <a:pt x="1478" y="345"/>
                  <a:pt x="1478" y="345"/>
                  <a:pt x="1478" y="346"/>
                </a:cubicBezTo>
                <a:cubicBezTo>
                  <a:pt x="1479" y="346"/>
                  <a:pt x="1479" y="345"/>
                  <a:pt x="1479" y="345"/>
                </a:cubicBezTo>
                <a:cubicBezTo>
                  <a:pt x="1480" y="345"/>
                  <a:pt x="1480" y="345"/>
                  <a:pt x="1480" y="345"/>
                </a:cubicBezTo>
                <a:cubicBezTo>
                  <a:pt x="1480" y="345"/>
                  <a:pt x="1480" y="346"/>
                  <a:pt x="1480" y="346"/>
                </a:cubicBezTo>
                <a:cubicBezTo>
                  <a:pt x="1481" y="346"/>
                  <a:pt x="1481" y="347"/>
                  <a:pt x="1482" y="347"/>
                </a:cubicBezTo>
                <a:cubicBezTo>
                  <a:pt x="1482" y="348"/>
                  <a:pt x="1482" y="349"/>
                  <a:pt x="1482" y="351"/>
                </a:cubicBezTo>
                <a:cubicBezTo>
                  <a:pt x="1483" y="351"/>
                  <a:pt x="1483" y="351"/>
                  <a:pt x="1483" y="351"/>
                </a:cubicBezTo>
                <a:cubicBezTo>
                  <a:pt x="1482" y="352"/>
                  <a:pt x="1482" y="351"/>
                  <a:pt x="1481" y="352"/>
                </a:cubicBezTo>
                <a:cubicBezTo>
                  <a:pt x="1481" y="352"/>
                  <a:pt x="1481" y="352"/>
                  <a:pt x="1481" y="352"/>
                </a:cubicBezTo>
                <a:cubicBezTo>
                  <a:pt x="1480" y="353"/>
                  <a:pt x="1480" y="353"/>
                  <a:pt x="1479" y="354"/>
                </a:cubicBezTo>
                <a:cubicBezTo>
                  <a:pt x="1479" y="355"/>
                  <a:pt x="1479" y="356"/>
                  <a:pt x="1481" y="356"/>
                </a:cubicBezTo>
                <a:cubicBezTo>
                  <a:pt x="1481" y="356"/>
                  <a:pt x="1481" y="355"/>
                  <a:pt x="1481" y="355"/>
                </a:cubicBezTo>
                <a:cubicBezTo>
                  <a:pt x="1481" y="355"/>
                  <a:pt x="1482" y="356"/>
                  <a:pt x="1482" y="356"/>
                </a:cubicBezTo>
                <a:cubicBezTo>
                  <a:pt x="1482" y="357"/>
                  <a:pt x="1482" y="357"/>
                  <a:pt x="1481" y="357"/>
                </a:cubicBezTo>
                <a:cubicBezTo>
                  <a:pt x="1482" y="358"/>
                  <a:pt x="1482" y="358"/>
                  <a:pt x="1483" y="359"/>
                </a:cubicBezTo>
                <a:cubicBezTo>
                  <a:pt x="1483" y="359"/>
                  <a:pt x="1483" y="359"/>
                  <a:pt x="1484" y="359"/>
                </a:cubicBezTo>
                <a:cubicBezTo>
                  <a:pt x="1484" y="359"/>
                  <a:pt x="1484" y="359"/>
                  <a:pt x="1484" y="359"/>
                </a:cubicBezTo>
                <a:cubicBezTo>
                  <a:pt x="1484" y="358"/>
                  <a:pt x="1485" y="358"/>
                  <a:pt x="1485" y="358"/>
                </a:cubicBezTo>
                <a:cubicBezTo>
                  <a:pt x="1485" y="358"/>
                  <a:pt x="1485" y="358"/>
                  <a:pt x="1485" y="358"/>
                </a:cubicBezTo>
                <a:cubicBezTo>
                  <a:pt x="1486" y="358"/>
                  <a:pt x="1487" y="358"/>
                  <a:pt x="1487" y="358"/>
                </a:cubicBezTo>
                <a:cubicBezTo>
                  <a:pt x="1487" y="358"/>
                  <a:pt x="1487" y="358"/>
                  <a:pt x="1487" y="358"/>
                </a:cubicBezTo>
                <a:cubicBezTo>
                  <a:pt x="1488" y="358"/>
                  <a:pt x="1489" y="358"/>
                  <a:pt x="1489" y="358"/>
                </a:cubicBezTo>
                <a:cubicBezTo>
                  <a:pt x="1489" y="359"/>
                  <a:pt x="1489" y="360"/>
                  <a:pt x="1489" y="361"/>
                </a:cubicBezTo>
                <a:cubicBezTo>
                  <a:pt x="1490" y="361"/>
                  <a:pt x="1490" y="361"/>
                  <a:pt x="1490" y="361"/>
                </a:cubicBezTo>
                <a:cubicBezTo>
                  <a:pt x="1490" y="362"/>
                  <a:pt x="1490" y="362"/>
                  <a:pt x="1490" y="362"/>
                </a:cubicBezTo>
                <a:cubicBezTo>
                  <a:pt x="1490" y="363"/>
                  <a:pt x="1490" y="362"/>
                  <a:pt x="1490" y="363"/>
                </a:cubicBezTo>
                <a:cubicBezTo>
                  <a:pt x="1488" y="363"/>
                  <a:pt x="1488" y="363"/>
                  <a:pt x="1488" y="363"/>
                </a:cubicBezTo>
                <a:cubicBezTo>
                  <a:pt x="1489" y="364"/>
                  <a:pt x="1489" y="365"/>
                  <a:pt x="1490" y="365"/>
                </a:cubicBezTo>
                <a:cubicBezTo>
                  <a:pt x="1490" y="366"/>
                  <a:pt x="1490" y="366"/>
                  <a:pt x="1490" y="366"/>
                </a:cubicBezTo>
                <a:cubicBezTo>
                  <a:pt x="1489" y="366"/>
                  <a:pt x="1489" y="366"/>
                  <a:pt x="1489" y="366"/>
                </a:cubicBezTo>
                <a:cubicBezTo>
                  <a:pt x="1489" y="367"/>
                  <a:pt x="1489" y="368"/>
                  <a:pt x="1489" y="369"/>
                </a:cubicBezTo>
                <a:cubicBezTo>
                  <a:pt x="1490" y="369"/>
                  <a:pt x="1490" y="369"/>
                  <a:pt x="1490" y="369"/>
                </a:cubicBezTo>
                <a:cubicBezTo>
                  <a:pt x="1490" y="369"/>
                  <a:pt x="1490" y="369"/>
                  <a:pt x="1489" y="370"/>
                </a:cubicBezTo>
                <a:cubicBezTo>
                  <a:pt x="1490" y="370"/>
                  <a:pt x="1490" y="370"/>
                  <a:pt x="1490" y="370"/>
                </a:cubicBezTo>
                <a:cubicBezTo>
                  <a:pt x="1489" y="371"/>
                  <a:pt x="1489" y="371"/>
                  <a:pt x="1488" y="372"/>
                </a:cubicBezTo>
                <a:cubicBezTo>
                  <a:pt x="1488" y="373"/>
                  <a:pt x="1488" y="374"/>
                  <a:pt x="1488" y="374"/>
                </a:cubicBezTo>
                <a:cubicBezTo>
                  <a:pt x="1488" y="374"/>
                  <a:pt x="1488" y="374"/>
                  <a:pt x="1488" y="374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6"/>
                  <a:pt x="1488" y="376"/>
                  <a:pt x="1488" y="376"/>
                </a:cubicBezTo>
                <a:cubicBezTo>
                  <a:pt x="1487" y="376"/>
                  <a:pt x="1487" y="376"/>
                  <a:pt x="1487" y="376"/>
                </a:cubicBezTo>
                <a:cubicBezTo>
                  <a:pt x="1487" y="377"/>
                  <a:pt x="1488" y="378"/>
                  <a:pt x="1488" y="378"/>
                </a:cubicBezTo>
                <a:cubicBezTo>
                  <a:pt x="1488" y="378"/>
                  <a:pt x="1487" y="378"/>
                  <a:pt x="1487" y="379"/>
                </a:cubicBezTo>
                <a:cubicBezTo>
                  <a:pt x="1488" y="379"/>
                  <a:pt x="1488" y="379"/>
                  <a:pt x="1488" y="380"/>
                </a:cubicBezTo>
                <a:cubicBezTo>
                  <a:pt x="1490" y="379"/>
                  <a:pt x="1490" y="379"/>
                  <a:pt x="1491" y="378"/>
                </a:cubicBezTo>
                <a:cubicBezTo>
                  <a:pt x="1491" y="378"/>
                  <a:pt x="1492" y="377"/>
                  <a:pt x="1492" y="377"/>
                </a:cubicBezTo>
                <a:cubicBezTo>
                  <a:pt x="1492" y="377"/>
                  <a:pt x="1493" y="377"/>
                  <a:pt x="1493" y="376"/>
                </a:cubicBezTo>
                <a:cubicBezTo>
                  <a:pt x="1493" y="376"/>
                  <a:pt x="1493" y="376"/>
                  <a:pt x="1493" y="376"/>
                </a:cubicBezTo>
                <a:cubicBezTo>
                  <a:pt x="1494" y="376"/>
                  <a:pt x="1496" y="376"/>
                  <a:pt x="1497" y="376"/>
                </a:cubicBezTo>
                <a:cubicBezTo>
                  <a:pt x="1497" y="375"/>
                  <a:pt x="1497" y="375"/>
                  <a:pt x="1498" y="374"/>
                </a:cubicBezTo>
                <a:cubicBezTo>
                  <a:pt x="1499" y="374"/>
                  <a:pt x="1499" y="374"/>
                  <a:pt x="1500" y="373"/>
                </a:cubicBezTo>
                <a:cubicBezTo>
                  <a:pt x="1501" y="372"/>
                  <a:pt x="1501" y="370"/>
                  <a:pt x="1502" y="368"/>
                </a:cubicBezTo>
                <a:cubicBezTo>
                  <a:pt x="1501" y="368"/>
                  <a:pt x="1501" y="368"/>
                  <a:pt x="1501" y="368"/>
                </a:cubicBezTo>
                <a:cubicBezTo>
                  <a:pt x="1501" y="366"/>
                  <a:pt x="1501" y="366"/>
                  <a:pt x="1501" y="366"/>
                </a:cubicBezTo>
                <a:cubicBezTo>
                  <a:pt x="1501" y="366"/>
                  <a:pt x="1501" y="366"/>
                  <a:pt x="1501" y="365"/>
                </a:cubicBezTo>
                <a:cubicBezTo>
                  <a:pt x="1501" y="365"/>
                  <a:pt x="1501" y="365"/>
                  <a:pt x="1501" y="365"/>
                </a:cubicBezTo>
                <a:cubicBezTo>
                  <a:pt x="1501" y="364"/>
                  <a:pt x="1501" y="364"/>
                  <a:pt x="1501" y="364"/>
                </a:cubicBezTo>
                <a:cubicBezTo>
                  <a:pt x="1501" y="364"/>
                  <a:pt x="1501" y="363"/>
                  <a:pt x="1501" y="363"/>
                </a:cubicBezTo>
                <a:cubicBezTo>
                  <a:pt x="1501" y="363"/>
                  <a:pt x="1501" y="363"/>
                  <a:pt x="1501" y="363"/>
                </a:cubicBezTo>
                <a:cubicBezTo>
                  <a:pt x="1501" y="362"/>
                  <a:pt x="1501" y="362"/>
                  <a:pt x="1500" y="361"/>
                </a:cubicBezTo>
                <a:cubicBezTo>
                  <a:pt x="1500" y="361"/>
                  <a:pt x="1500" y="361"/>
                  <a:pt x="1499" y="361"/>
                </a:cubicBezTo>
                <a:cubicBezTo>
                  <a:pt x="1499" y="360"/>
                  <a:pt x="1499" y="359"/>
                  <a:pt x="1499" y="359"/>
                </a:cubicBezTo>
                <a:cubicBezTo>
                  <a:pt x="1499" y="359"/>
                  <a:pt x="1499" y="359"/>
                  <a:pt x="1499" y="359"/>
                </a:cubicBezTo>
                <a:cubicBezTo>
                  <a:pt x="1499" y="358"/>
                  <a:pt x="1499" y="358"/>
                  <a:pt x="1499" y="358"/>
                </a:cubicBezTo>
                <a:cubicBezTo>
                  <a:pt x="1498" y="358"/>
                  <a:pt x="1498" y="358"/>
                  <a:pt x="1498" y="358"/>
                </a:cubicBezTo>
                <a:cubicBezTo>
                  <a:pt x="1497" y="358"/>
                  <a:pt x="1497" y="357"/>
                  <a:pt x="1497" y="357"/>
                </a:cubicBezTo>
                <a:cubicBezTo>
                  <a:pt x="1497" y="357"/>
                  <a:pt x="1498" y="356"/>
                  <a:pt x="1498" y="356"/>
                </a:cubicBezTo>
                <a:cubicBezTo>
                  <a:pt x="1497" y="356"/>
                  <a:pt x="1497" y="355"/>
                  <a:pt x="1496" y="355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3"/>
                  <a:pt x="1496" y="353"/>
                  <a:pt x="1496" y="353"/>
                </a:cubicBezTo>
                <a:cubicBezTo>
                  <a:pt x="1495" y="353"/>
                  <a:pt x="1495" y="353"/>
                  <a:pt x="1495" y="353"/>
                </a:cubicBezTo>
                <a:cubicBezTo>
                  <a:pt x="1495" y="352"/>
                  <a:pt x="1495" y="352"/>
                  <a:pt x="1495" y="352"/>
                </a:cubicBezTo>
                <a:cubicBezTo>
                  <a:pt x="1495" y="352"/>
                  <a:pt x="1496" y="352"/>
                  <a:pt x="1496" y="351"/>
                </a:cubicBezTo>
                <a:cubicBezTo>
                  <a:pt x="1495" y="351"/>
                  <a:pt x="1495" y="351"/>
                  <a:pt x="1495" y="351"/>
                </a:cubicBezTo>
                <a:cubicBezTo>
                  <a:pt x="1495" y="350"/>
                  <a:pt x="1494" y="351"/>
                  <a:pt x="1493" y="350"/>
                </a:cubicBezTo>
                <a:cubicBezTo>
                  <a:pt x="1492" y="350"/>
                  <a:pt x="1492" y="350"/>
                  <a:pt x="1492" y="350"/>
                </a:cubicBezTo>
                <a:cubicBezTo>
                  <a:pt x="1492" y="349"/>
                  <a:pt x="1492" y="349"/>
                  <a:pt x="1492" y="349"/>
                </a:cubicBezTo>
                <a:cubicBezTo>
                  <a:pt x="1491" y="349"/>
                  <a:pt x="1491" y="349"/>
                  <a:pt x="1491" y="348"/>
                </a:cubicBezTo>
                <a:cubicBezTo>
                  <a:pt x="1492" y="348"/>
                  <a:pt x="1492" y="348"/>
                  <a:pt x="1492" y="348"/>
                </a:cubicBezTo>
                <a:cubicBezTo>
                  <a:pt x="1492" y="347"/>
                  <a:pt x="1492" y="346"/>
                  <a:pt x="1492" y="345"/>
                </a:cubicBezTo>
                <a:cubicBezTo>
                  <a:pt x="1493" y="344"/>
                  <a:pt x="1494" y="344"/>
                  <a:pt x="1494" y="344"/>
                </a:cubicBezTo>
                <a:cubicBezTo>
                  <a:pt x="1494" y="344"/>
                  <a:pt x="1494" y="344"/>
                  <a:pt x="1495" y="343"/>
                </a:cubicBezTo>
                <a:cubicBezTo>
                  <a:pt x="1496" y="343"/>
                  <a:pt x="1496" y="343"/>
                  <a:pt x="1496" y="343"/>
                </a:cubicBezTo>
                <a:cubicBezTo>
                  <a:pt x="1496" y="343"/>
                  <a:pt x="1496" y="343"/>
                  <a:pt x="1496" y="342"/>
                </a:cubicBezTo>
                <a:cubicBezTo>
                  <a:pt x="1497" y="342"/>
                  <a:pt x="1497" y="341"/>
                  <a:pt x="1498" y="341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9" y="340"/>
                  <a:pt x="1500" y="340"/>
                  <a:pt x="1500" y="340"/>
                </a:cubicBezTo>
                <a:cubicBezTo>
                  <a:pt x="1500" y="339"/>
                  <a:pt x="1500" y="339"/>
                  <a:pt x="1500" y="339"/>
                </a:cubicBezTo>
                <a:cubicBezTo>
                  <a:pt x="1501" y="339"/>
                  <a:pt x="1501" y="339"/>
                  <a:pt x="1501" y="339"/>
                </a:cubicBezTo>
                <a:cubicBezTo>
                  <a:pt x="1501" y="338"/>
                  <a:pt x="1501" y="338"/>
                  <a:pt x="1501" y="338"/>
                </a:cubicBezTo>
                <a:cubicBezTo>
                  <a:pt x="1502" y="338"/>
                  <a:pt x="1502" y="338"/>
                  <a:pt x="1503" y="338"/>
                </a:cubicBezTo>
                <a:cubicBezTo>
                  <a:pt x="1503" y="337"/>
                  <a:pt x="1502" y="335"/>
                  <a:pt x="1502" y="334"/>
                </a:cubicBezTo>
                <a:cubicBezTo>
                  <a:pt x="1502" y="332"/>
                  <a:pt x="1501" y="332"/>
                  <a:pt x="1503" y="331"/>
                </a:cubicBezTo>
                <a:cubicBezTo>
                  <a:pt x="1503" y="331"/>
                  <a:pt x="1503" y="330"/>
                  <a:pt x="1503" y="330"/>
                </a:cubicBezTo>
                <a:cubicBezTo>
                  <a:pt x="1504" y="330"/>
                  <a:pt x="1505" y="330"/>
                  <a:pt x="1505" y="330"/>
                </a:cubicBezTo>
                <a:cubicBezTo>
                  <a:pt x="1505" y="329"/>
                  <a:pt x="1505" y="329"/>
                  <a:pt x="1505" y="329"/>
                </a:cubicBezTo>
                <a:cubicBezTo>
                  <a:pt x="1505" y="329"/>
                  <a:pt x="1506" y="329"/>
                  <a:pt x="1506" y="329"/>
                </a:cubicBezTo>
                <a:cubicBezTo>
                  <a:pt x="1507" y="328"/>
                  <a:pt x="1507" y="327"/>
                  <a:pt x="1508" y="326"/>
                </a:cubicBezTo>
                <a:cubicBezTo>
                  <a:pt x="1508" y="326"/>
                  <a:pt x="1508" y="326"/>
                  <a:pt x="1509" y="327"/>
                </a:cubicBezTo>
                <a:cubicBezTo>
                  <a:pt x="1509" y="326"/>
                  <a:pt x="1509" y="326"/>
                  <a:pt x="1509" y="326"/>
                </a:cubicBezTo>
                <a:cubicBezTo>
                  <a:pt x="1509" y="326"/>
                  <a:pt x="1510" y="326"/>
                  <a:pt x="1510" y="326"/>
                </a:cubicBezTo>
                <a:cubicBezTo>
                  <a:pt x="1510" y="325"/>
                  <a:pt x="1510" y="325"/>
                  <a:pt x="1510" y="325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2" y="324"/>
                  <a:pt x="1512" y="324"/>
                  <a:pt x="1512" y="324"/>
                </a:cubicBezTo>
                <a:cubicBezTo>
                  <a:pt x="1512" y="323"/>
                  <a:pt x="1513" y="322"/>
                  <a:pt x="1513" y="321"/>
                </a:cubicBezTo>
                <a:cubicBezTo>
                  <a:pt x="1514" y="321"/>
                  <a:pt x="1514" y="321"/>
                  <a:pt x="1514" y="321"/>
                </a:cubicBezTo>
                <a:cubicBezTo>
                  <a:pt x="1514" y="322"/>
                  <a:pt x="1514" y="322"/>
                  <a:pt x="1514" y="322"/>
                </a:cubicBezTo>
                <a:cubicBezTo>
                  <a:pt x="1515" y="322"/>
                  <a:pt x="1515" y="322"/>
                  <a:pt x="1515" y="322"/>
                </a:cubicBezTo>
                <a:cubicBezTo>
                  <a:pt x="1514" y="322"/>
                  <a:pt x="1514" y="322"/>
                  <a:pt x="1514" y="323"/>
                </a:cubicBezTo>
                <a:cubicBezTo>
                  <a:pt x="1516" y="323"/>
                  <a:pt x="1516" y="322"/>
                  <a:pt x="1517" y="322"/>
                </a:cubicBezTo>
                <a:cubicBezTo>
                  <a:pt x="1517" y="323"/>
                  <a:pt x="1516" y="323"/>
                  <a:pt x="1516" y="324"/>
                </a:cubicBezTo>
                <a:cubicBezTo>
                  <a:pt x="1517" y="324"/>
                  <a:pt x="1517" y="325"/>
                  <a:pt x="1518" y="325"/>
                </a:cubicBezTo>
                <a:cubicBezTo>
                  <a:pt x="1518" y="326"/>
                  <a:pt x="1518" y="326"/>
                  <a:pt x="1518" y="327"/>
                </a:cubicBezTo>
                <a:cubicBezTo>
                  <a:pt x="1519" y="327"/>
                  <a:pt x="1519" y="326"/>
                  <a:pt x="1520" y="326"/>
                </a:cubicBezTo>
                <a:cubicBezTo>
                  <a:pt x="1520" y="326"/>
                  <a:pt x="1521" y="328"/>
                  <a:pt x="1522" y="328"/>
                </a:cubicBezTo>
                <a:cubicBezTo>
                  <a:pt x="1522" y="327"/>
                  <a:pt x="1522" y="327"/>
                  <a:pt x="1522" y="327"/>
                </a:cubicBezTo>
                <a:cubicBezTo>
                  <a:pt x="1523" y="327"/>
                  <a:pt x="1523" y="327"/>
                  <a:pt x="1524" y="326"/>
                </a:cubicBezTo>
                <a:cubicBezTo>
                  <a:pt x="1524" y="326"/>
                  <a:pt x="1524" y="326"/>
                  <a:pt x="1524" y="326"/>
                </a:cubicBezTo>
                <a:cubicBezTo>
                  <a:pt x="1524" y="325"/>
                  <a:pt x="1524" y="325"/>
                  <a:pt x="1524" y="325"/>
                </a:cubicBezTo>
                <a:cubicBezTo>
                  <a:pt x="1525" y="325"/>
                  <a:pt x="1525" y="325"/>
                  <a:pt x="1525" y="325"/>
                </a:cubicBezTo>
                <a:cubicBezTo>
                  <a:pt x="1525" y="325"/>
                  <a:pt x="1525" y="324"/>
                  <a:pt x="1525" y="324"/>
                </a:cubicBezTo>
                <a:cubicBezTo>
                  <a:pt x="1526" y="324"/>
                  <a:pt x="1526" y="324"/>
                  <a:pt x="1526" y="324"/>
                </a:cubicBezTo>
                <a:cubicBezTo>
                  <a:pt x="1526" y="324"/>
                  <a:pt x="1526" y="323"/>
                  <a:pt x="1526" y="323"/>
                </a:cubicBezTo>
                <a:cubicBezTo>
                  <a:pt x="1527" y="323"/>
                  <a:pt x="1527" y="323"/>
                  <a:pt x="1527" y="323"/>
                </a:cubicBezTo>
                <a:cubicBezTo>
                  <a:pt x="1527" y="323"/>
                  <a:pt x="1527" y="322"/>
                  <a:pt x="1528" y="321"/>
                </a:cubicBezTo>
                <a:cubicBezTo>
                  <a:pt x="1528" y="321"/>
                  <a:pt x="1528" y="321"/>
                  <a:pt x="1528" y="321"/>
                </a:cubicBezTo>
                <a:cubicBezTo>
                  <a:pt x="1528" y="320"/>
                  <a:pt x="1528" y="320"/>
                  <a:pt x="1528" y="320"/>
                </a:cubicBezTo>
                <a:cubicBezTo>
                  <a:pt x="1528" y="320"/>
                  <a:pt x="1529" y="321"/>
                  <a:pt x="1529" y="321"/>
                </a:cubicBezTo>
                <a:cubicBezTo>
                  <a:pt x="1529" y="320"/>
                  <a:pt x="1529" y="320"/>
                  <a:pt x="1529" y="320"/>
                </a:cubicBezTo>
                <a:cubicBezTo>
                  <a:pt x="1530" y="320"/>
                  <a:pt x="1530" y="320"/>
                  <a:pt x="1530" y="320"/>
                </a:cubicBezTo>
                <a:cubicBezTo>
                  <a:pt x="1530" y="317"/>
                  <a:pt x="1532" y="317"/>
                  <a:pt x="1532" y="315"/>
                </a:cubicBezTo>
                <a:cubicBezTo>
                  <a:pt x="1533" y="315"/>
                  <a:pt x="1533" y="315"/>
                  <a:pt x="1534" y="314"/>
                </a:cubicBezTo>
                <a:cubicBezTo>
                  <a:pt x="1534" y="314"/>
                  <a:pt x="1534" y="314"/>
                  <a:pt x="1534" y="314"/>
                </a:cubicBezTo>
                <a:cubicBezTo>
                  <a:pt x="1534" y="312"/>
                  <a:pt x="1534" y="312"/>
                  <a:pt x="1534" y="312"/>
                </a:cubicBezTo>
                <a:cubicBezTo>
                  <a:pt x="1535" y="312"/>
                  <a:pt x="1535" y="312"/>
                  <a:pt x="1536" y="311"/>
                </a:cubicBezTo>
                <a:cubicBezTo>
                  <a:pt x="1536" y="311"/>
                  <a:pt x="1536" y="310"/>
                  <a:pt x="1536" y="310"/>
                </a:cubicBezTo>
                <a:cubicBezTo>
                  <a:pt x="1537" y="310"/>
                  <a:pt x="1537" y="310"/>
                  <a:pt x="1537" y="310"/>
                </a:cubicBezTo>
                <a:cubicBezTo>
                  <a:pt x="1537" y="310"/>
                  <a:pt x="1537" y="310"/>
                  <a:pt x="1537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9" y="309"/>
                  <a:pt x="1539" y="309"/>
                  <a:pt x="1539" y="309"/>
                </a:cubicBezTo>
                <a:cubicBezTo>
                  <a:pt x="1539" y="309"/>
                  <a:pt x="1539" y="308"/>
                  <a:pt x="1539" y="307"/>
                </a:cubicBezTo>
                <a:cubicBezTo>
                  <a:pt x="1540" y="307"/>
                  <a:pt x="1541" y="306"/>
                  <a:pt x="1542" y="306"/>
                </a:cubicBezTo>
                <a:cubicBezTo>
                  <a:pt x="1542" y="305"/>
                  <a:pt x="1542" y="305"/>
                  <a:pt x="1542" y="305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3" y="304"/>
                  <a:pt x="1543" y="304"/>
                  <a:pt x="1543" y="304"/>
                </a:cubicBezTo>
                <a:cubicBezTo>
                  <a:pt x="1543" y="303"/>
                  <a:pt x="1543" y="303"/>
                  <a:pt x="1543" y="303"/>
                </a:cubicBezTo>
                <a:cubicBezTo>
                  <a:pt x="1543" y="303"/>
                  <a:pt x="1543" y="303"/>
                  <a:pt x="1543" y="302"/>
                </a:cubicBezTo>
                <a:cubicBezTo>
                  <a:pt x="1544" y="301"/>
                  <a:pt x="1543" y="302"/>
                  <a:pt x="1543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8"/>
                  <a:pt x="1544" y="298"/>
                  <a:pt x="1544" y="298"/>
                </a:cubicBezTo>
                <a:cubicBezTo>
                  <a:pt x="1545" y="298"/>
                  <a:pt x="1545" y="298"/>
                  <a:pt x="1545" y="298"/>
                </a:cubicBezTo>
                <a:cubicBezTo>
                  <a:pt x="1545" y="297"/>
                  <a:pt x="1545" y="297"/>
                  <a:pt x="1545" y="297"/>
                </a:cubicBezTo>
                <a:cubicBezTo>
                  <a:pt x="1545" y="297"/>
                  <a:pt x="1546" y="297"/>
                  <a:pt x="1546" y="297"/>
                </a:cubicBezTo>
                <a:cubicBezTo>
                  <a:pt x="1546" y="296"/>
                  <a:pt x="1546" y="296"/>
                  <a:pt x="1546" y="296"/>
                </a:cubicBezTo>
                <a:cubicBezTo>
                  <a:pt x="1546" y="296"/>
                  <a:pt x="1547" y="296"/>
                  <a:pt x="1547" y="296"/>
                </a:cubicBezTo>
                <a:cubicBezTo>
                  <a:pt x="1547" y="295"/>
                  <a:pt x="1547" y="295"/>
                  <a:pt x="1547" y="294"/>
                </a:cubicBezTo>
                <a:cubicBezTo>
                  <a:pt x="1548" y="294"/>
                  <a:pt x="1548" y="294"/>
                  <a:pt x="1548" y="294"/>
                </a:cubicBezTo>
                <a:cubicBezTo>
                  <a:pt x="1548" y="293"/>
                  <a:pt x="1548" y="293"/>
                  <a:pt x="1548" y="293"/>
                </a:cubicBezTo>
                <a:cubicBezTo>
                  <a:pt x="1548" y="293"/>
                  <a:pt x="1548" y="293"/>
                  <a:pt x="1549" y="292"/>
                </a:cubicBezTo>
                <a:cubicBezTo>
                  <a:pt x="1549" y="292"/>
                  <a:pt x="1549" y="292"/>
                  <a:pt x="1549" y="292"/>
                </a:cubicBezTo>
                <a:cubicBezTo>
                  <a:pt x="1550" y="291"/>
                  <a:pt x="1551" y="290"/>
                  <a:pt x="1552" y="290"/>
                </a:cubicBezTo>
                <a:cubicBezTo>
                  <a:pt x="1552" y="289"/>
                  <a:pt x="1552" y="288"/>
                  <a:pt x="1552" y="287"/>
                </a:cubicBezTo>
                <a:cubicBezTo>
                  <a:pt x="1553" y="287"/>
                  <a:pt x="1552" y="287"/>
                  <a:pt x="1553" y="287"/>
                </a:cubicBezTo>
                <a:cubicBezTo>
                  <a:pt x="1553" y="286"/>
                  <a:pt x="1553" y="287"/>
                  <a:pt x="1553" y="286"/>
                </a:cubicBezTo>
                <a:cubicBezTo>
                  <a:pt x="1553" y="286"/>
                  <a:pt x="1552" y="286"/>
                  <a:pt x="1552" y="286"/>
                </a:cubicBezTo>
                <a:cubicBezTo>
                  <a:pt x="1552" y="285"/>
                  <a:pt x="1552" y="285"/>
                  <a:pt x="1552" y="285"/>
                </a:cubicBezTo>
                <a:cubicBezTo>
                  <a:pt x="1553" y="285"/>
                  <a:pt x="1553" y="285"/>
                  <a:pt x="1553" y="285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3"/>
                  <a:pt x="1553" y="283"/>
                  <a:pt x="1553" y="283"/>
                </a:cubicBezTo>
                <a:cubicBezTo>
                  <a:pt x="1554" y="283"/>
                  <a:pt x="1554" y="283"/>
                  <a:pt x="1554" y="283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1"/>
                  <a:pt x="1554" y="280"/>
                  <a:pt x="1554" y="279"/>
                </a:cubicBezTo>
                <a:cubicBezTo>
                  <a:pt x="1553" y="279"/>
                  <a:pt x="1553" y="279"/>
                  <a:pt x="1553" y="279"/>
                </a:cubicBezTo>
                <a:cubicBezTo>
                  <a:pt x="1553" y="279"/>
                  <a:pt x="1554" y="278"/>
                  <a:pt x="1554" y="277"/>
                </a:cubicBezTo>
                <a:cubicBezTo>
                  <a:pt x="1554" y="277"/>
                  <a:pt x="1553" y="277"/>
                  <a:pt x="1553" y="277"/>
                </a:cubicBezTo>
                <a:cubicBezTo>
                  <a:pt x="1553" y="276"/>
                  <a:pt x="1553" y="275"/>
                  <a:pt x="1554" y="275"/>
                </a:cubicBezTo>
                <a:cubicBezTo>
                  <a:pt x="1554" y="274"/>
                  <a:pt x="1554" y="274"/>
                  <a:pt x="1554" y="274"/>
                </a:cubicBezTo>
                <a:cubicBezTo>
                  <a:pt x="1555" y="273"/>
                  <a:pt x="1553" y="273"/>
                  <a:pt x="1554" y="272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5" y="271"/>
                  <a:pt x="1555" y="270"/>
                  <a:pt x="1555" y="270"/>
                </a:cubicBezTo>
                <a:cubicBezTo>
                  <a:pt x="1556" y="270"/>
                  <a:pt x="1556" y="270"/>
                  <a:pt x="1556" y="270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7" y="268"/>
                  <a:pt x="1557" y="267"/>
                </a:cubicBezTo>
                <a:cubicBezTo>
                  <a:pt x="1556" y="267"/>
                  <a:pt x="1557" y="267"/>
                  <a:pt x="1556" y="267"/>
                </a:cubicBezTo>
                <a:cubicBezTo>
                  <a:pt x="1556" y="267"/>
                  <a:pt x="1556" y="267"/>
                  <a:pt x="1556" y="267"/>
                </a:cubicBezTo>
                <a:cubicBezTo>
                  <a:pt x="1556" y="266"/>
                  <a:pt x="1556" y="266"/>
                  <a:pt x="1556" y="265"/>
                </a:cubicBezTo>
                <a:cubicBezTo>
                  <a:pt x="1556" y="265"/>
                  <a:pt x="1556" y="265"/>
                  <a:pt x="1556" y="265"/>
                </a:cubicBezTo>
                <a:cubicBezTo>
                  <a:pt x="1556" y="265"/>
                  <a:pt x="1556" y="265"/>
                  <a:pt x="1556" y="264"/>
                </a:cubicBezTo>
                <a:cubicBezTo>
                  <a:pt x="1555" y="264"/>
                  <a:pt x="1555" y="264"/>
                  <a:pt x="1555" y="264"/>
                </a:cubicBezTo>
                <a:cubicBezTo>
                  <a:pt x="1555" y="263"/>
                  <a:pt x="1556" y="263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8" y="262"/>
                  <a:pt x="1558" y="262"/>
                  <a:pt x="1559" y="263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60" y="262"/>
                  <a:pt x="1560" y="262"/>
                  <a:pt x="1560" y="262"/>
                </a:cubicBezTo>
                <a:cubicBezTo>
                  <a:pt x="1560" y="261"/>
                  <a:pt x="1560" y="261"/>
                  <a:pt x="1560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0"/>
                  <a:pt x="1559" y="260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7" y="261"/>
                  <a:pt x="1557" y="261"/>
                  <a:pt x="1557" y="261"/>
                </a:cubicBezTo>
                <a:cubicBezTo>
                  <a:pt x="1557" y="260"/>
                  <a:pt x="1557" y="260"/>
                  <a:pt x="1557" y="260"/>
                </a:cubicBezTo>
                <a:cubicBezTo>
                  <a:pt x="1557" y="260"/>
                  <a:pt x="1556" y="260"/>
                  <a:pt x="1556" y="260"/>
                </a:cubicBezTo>
                <a:cubicBezTo>
                  <a:pt x="1556" y="259"/>
                  <a:pt x="1556" y="259"/>
                  <a:pt x="1556" y="259"/>
                </a:cubicBezTo>
                <a:cubicBezTo>
                  <a:pt x="1556" y="259"/>
                  <a:pt x="1555" y="259"/>
                  <a:pt x="1555" y="259"/>
                </a:cubicBezTo>
                <a:cubicBezTo>
                  <a:pt x="1555" y="259"/>
                  <a:pt x="1555" y="259"/>
                  <a:pt x="1555" y="259"/>
                </a:cubicBezTo>
                <a:cubicBezTo>
                  <a:pt x="1554" y="259"/>
                  <a:pt x="1554" y="258"/>
                  <a:pt x="1553" y="257"/>
                </a:cubicBezTo>
                <a:cubicBezTo>
                  <a:pt x="1552" y="257"/>
                  <a:pt x="1552" y="257"/>
                  <a:pt x="1552" y="257"/>
                </a:cubicBezTo>
                <a:cubicBezTo>
                  <a:pt x="1552" y="256"/>
                  <a:pt x="1552" y="256"/>
                  <a:pt x="1552" y="256"/>
                </a:cubicBezTo>
                <a:cubicBezTo>
                  <a:pt x="1551" y="255"/>
                  <a:pt x="1550" y="255"/>
                  <a:pt x="1549" y="254"/>
                </a:cubicBezTo>
                <a:cubicBezTo>
                  <a:pt x="1549" y="254"/>
                  <a:pt x="1549" y="254"/>
                  <a:pt x="1549" y="254"/>
                </a:cubicBezTo>
                <a:cubicBezTo>
                  <a:pt x="1548" y="253"/>
                  <a:pt x="1546" y="253"/>
                  <a:pt x="1544" y="253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3" y="256"/>
                  <a:pt x="1543" y="256"/>
                  <a:pt x="1543" y="256"/>
                </a:cubicBezTo>
                <a:cubicBezTo>
                  <a:pt x="1543" y="256"/>
                  <a:pt x="1542" y="257"/>
                  <a:pt x="1542" y="257"/>
                </a:cubicBezTo>
                <a:cubicBezTo>
                  <a:pt x="1541" y="257"/>
                  <a:pt x="1541" y="258"/>
                  <a:pt x="1540" y="258"/>
                </a:cubicBezTo>
                <a:cubicBezTo>
                  <a:pt x="1539" y="258"/>
                  <a:pt x="1539" y="258"/>
                  <a:pt x="1539" y="258"/>
                </a:cubicBezTo>
                <a:cubicBezTo>
                  <a:pt x="1540" y="257"/>
                  <a:pt x="1540" y="256"/>
                  <a:pt x="1540" y="255"/>
                </a:cubicBezTo>
                <a:cubicBezTo>
                  <a:pt x="1540" y="254"/>
                  <a:pt x="1539" y="254"/>
                  <a:pt x="1539" y="254"/>
                </a:cubicBezTo>
                <a:cubicBezTo>
                  <a:pt x="1538" y="254"/>
                  <a:pt x="1538" y="255"/>
                  <a:pt x="1538" y="256"/>
                </a:cubicBezTo>
                <a:cubicBezTo>
                  <a:pt x="1536" y="256"/>
                  <a:pt x="1536" y="256"/>
                  <a:pt x="1536" y="256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2"/>
                  <a:pt x="1536" y="251"/>
                  <a:pt x="1536" y="249"/>
                </a:cubicBezTo>
                <a:cubicBezTo>
                  <a:pt x="1535" y="250"/>
                  <a:pt x="1533" y="250"/>
                  <a:pt x="1531" y="250"/>
                </a:cubicBezTo>
                <a:cubicBezTo>
                  <a:pt x="1531" y="250"/>
                  <a:pt x="1531" y="250"/>
                  <a:pt x="1531" y="249"/>
                </a:cubicBezTo>
                <a:cubicBezTo>
                  <a:pt x="1529" y="249"/>
                  <a:pt x="1529" y="249"/>
                  <a:pt x="1529" y="249"/>
                </a:cubicBezTo>
                <a:cubicBezTo>
                  <a:pt x="1529" y="249"/>
                  <a:pt x="1529" y="248"/>
                  <a:pt x="1529" y="248"/>
                </a:cubicBezTo>
                <a:cubicBezTo>
                  <a:pt x="1529" y="248"/>
                  <a:pt x="1530" y="248"/>
                  <a:pt x="1530" y="248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6"/>
                  <a:pt x="1530" y="246"/>
                  <a:pt x="1530" y="246"/>
                </a:cubicBezTo>
                <a:cubicBezTo>
                  <a:pt x="1531" y="246"/>
                  <a:pt x="1531" y="246"/>
                  <a:pt x="1531" y="246"/>
                </a:cubicBezTo>
                <a:cubicBezTo>
                  <a:pt x="1531" y="245"/>
                  <a:pt x="1531" y="245"/>
                  <a:pt x="1531" y="245"/>
                </a:cubicBezTo>
                <a:cubicBezTo>
                  <a:pt x="1532" y="245"/>
                  <a:pt x="1532" y="245"/>
                  <a:pt x="1532" y="245"/>
                </a:cubicBezTo>
                <a:cubicBezTo>
                  <a:pt x="1532" y="244"/>
                  <a:pt x="1532" y="244"/>
                  <a:pt x="1532" y="244"/>
                </a:cubicBezTo>
                <a:cubicBezTo>
                  <a:pt x="1533" y="244"/>
                  <a:pt x="1533" y="244"/>
                  <a:pt x="1533" y="244"/>
                </a:cubicBezTo>
                <a:cubicBezTo>
                  <a:pt x="1534" y="243"/>
                  <a:pt x="1534" y="243"/>
                  <a:pt x="1535" y="242"/>
                </a:cubicBezTo>
                <a:cubicBezTo>
                  <a:pt x="1535" y="242"/>
                  <a:pt x="1536" y="242"/>
                  <a:pt x="1536" y="242"/>
                </a:cubicBezTo>
                <a:cubicBezTo>
                  <a:pt x="1537" y="241"/>
                  <a:pt x="1538" y="240"/>
                  <a:pt x="1539" y="239"/>
                </a:cubicBezTo>
                <a:cubicBezTo>
                  <a:pt x="1540" y="238"/>
                  <a:pt x="1540" y="239"/>
                  <a:pt x="1540" y="238"/>
                </a:cubicBezTo>
                <a:cubicBezTo>
                  <a:pt x="1540" y="237"/>
                  <a:pt x="1540" y="237"/>
                  <a:pt x="1540" y="237"/>
                </a:cubicBezTo>
                <a:cubicBezTo>
                  <a:pt x="1541" y="236"/>
                  <a:pt x="1542" y="236"/>
                  <a:pt x="1543" y="235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3"/>
                  <a:pt x="1544" y="233"/>
                  <a:pt x="1544" y="232"/>
                </a:cubicBezTo>
                <a:cubicBezTo>
                  <a:pt x="1544" y="232"/>
                  <a:pt x="1544" y="232"/>
                  <a:pt x="1544" y="232"/>
                </a:cubicBezTo>
                <a:cubicBezTo>
                  <a:pt x="1544" y="232"/>
                  <a:pt x="1544" y="231"/>
                  <a:pt x="1544" y="231"/>
                </a:cubicBezTo>
                <a:cubicBezTo>
                  <a:pt x="1544" y="231"/>
                  <a:pt x="1544" y="231"/>
                  <a:pt x="1545" y="231"/>
                </a:cubicBezTo>
                <a:cubicBezTo>
                  <a:pt x="1545" y="231"/>
                  <a:pt x="1545" y="231"/>
                  <a:pt x="1545" y="231"/>
                </a:cubicBezTo>
                <a:cubicBezTo>
                  <a:pt x="1546" y="230"/>
                  <a:pt x="1546" y="230"/>
                  <a:pt x="1547" y="229"/>
                </a:cubicBezTo>
                <a:cubicBezTo>
                  <a:pt x="1547" y="229"/>
                  <a:pt x="1547" y="229"/>
                  <a:pt x="1547" y="229"/>
                </a:cubicBezTo>
                <a:cubicBezTo>
                  <a:pt x="1548" y="228"/>
                  <a:pt x="1547" y="229"/>
                  <a:pt x="1548" y="228"/>
                </a:cubicBezTo>
                <a:cubicBezTo>
                  <a:pt x="1548" y="228"/>
                  <a:pt x="1548" y="228"/>
                  <a:pt x="1548" y="228"/>
                </a:cubicBezTo>
                <a:cubicBezTo>
                  <a:pt x="1549" y="228"/>
                  <a:pt x="1549" y="228"/>
                  <a:pt x="1549" y="228"/>
                </a:cubicBezTo>
                <a:cubicBezTo>
                  <a:pt x="1550" y="227"/>
                  <a:pt x="1550" y="227"/>
                  <a:pt x="1551" y="226"/>
                </a:cubicBezTo>
                <a:cubicBezTo>
                  <a:pt x="1552" y="226"/>
                  <a:pt x="1552" y="226"/>
                  <a:pt x="1552" y="226"/>
                </a:cubicBezTo>
                <a:cubicBezTo>
                  <a:pt x="1552" y="225"/>
                  <a:pt x="1552" y="225"/>
                  <a:pt x="1552" y="224"/>
                </a:cubicBezTo>
                <a:cubicBezTo>
                  <a:pt x="1553" y="224"/>
                  <a:pt x="1553" y="224"/>
                  <a:pt x="1554" y="224"/>
                </a:cubicBezTo>
                <a:cubicBezTo>
                  <a:pt x="1554" y="224"/>
                  <a:pt x="1554" y="224"/>
                  <a:pt x="1554" y="224"/>
                </a:cubicBezTo>
                <a:cubicBezTo>
                  <a:pt x="1554" y="224"/>
                  <a:pt x="1554" y="224"/>
                  <a:pt x="1555" y="224"/>
                </a:cubicBezTo>
                <a:cubicBezTo>
                  <a:pt x="1555" y="222"/>
                  <a:pt x="1556" y="221"/>
                  <a:pt x="1556" y="219"/>
                </a:cubicBezTo>
                <a:cubicBezTo>
                  <a:pt x="1557" y="219"/>
                  <a:pt x="1557" y="218"/>
                  <a:pt x="1558" y="218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9" y="216"/>
                  <a:pt x="1558" y="216"/>
                  <a:pt x="1559" y="216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4"/>
                  <a:pt x="1560" y="214"/>
                  <a:pt x="1560" y="213"/>
                </a:cubicBezTo>
                <a:cubicBezTo>
                  <a:pt x="1562" y="213"/>
                  <a:pt x="1561" y="213"/>
                  <a:pt x="1563" y="213"/>
                </a:cubicBezTo>
                <a:cubicBezTo>
                  <a:pt x="1563" y="211"/>
                  <a:pt x="1565" y="211"/>
                  <a:pt x="1567" y="211"/>
                </a:cubicBezTo>
                <a:cubicBezTo>
                  <a:pt x="1567" y="210"/>
                  <a:pt x="1566" y="209"/>
                  <a:pt x="1566" y="209"/>
                </a:cubicBezTo>
                <a:cubicBezTo>
                  <a:pt x="1567" y="209"/>
                  <a:pt x="1567" y="209"/>
                  <a:pt x="1567" y="210"/>
                </a:cubicBezTo>
                <a:cubicBezTo>
                  <a:pt x="1568" y="209"/>
                  <a:pt x="1568" y="209"/>
                  <a:pt x="1569" y="209"/>
                </a:cubicBezTo>
                <a:cubicBezTo>
                  <a:pt x="1569" y="209"/>
                  <a:pt x="1569" y="209"/>
                  <a:pt x="1569" y="209"/>
                </a:cubicBezTo>
                <a:cubicBezTo>
                  <a:pt x="1569" y="209"/>
                  <a:pt x="1569" y="210"/>
                  <a:pt x="1569" y="211"/>
                </a:cubicBezTo>
                <a:cubicBezTo>
                  <a:pt x="1570" y="210"/>
                  <a:pt x="1570" y="210"/>
                  <a:pt x="1570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7" y="210"/>
                  <a:pt x="1577" y="210"/>
                  <a:pt x="1577" y="210"/>
                </a:cubicBezTo>
                <a:cubicBezTo>
                  <a:pt x="1577" y="210"/>
                  <a:pt x="1577" y="209"/>
                  <a:pt x="1578" y="210"/>
                </a:cubicBezTo>
                <a:cubicBezTo>
                  <a:pt x="1578" y="210"/>
                  <a:pt x="1578" y="210"/>
                  <a:pt x="1578" y="210"/>
                </a:cubicBezTo>
                <a:cubicBezTo>
                  <a:pt x="1578" y="210"/>
                  <a:pt x="1579" y="210"/>
                  <a:pt x="1579" y="210"/>
                </a:cubicBezTo>
                <a:cubicBezTo>
                  <a:pt x="1579" y="210"/>
                  <a:pt x="1579" y="210"/>
                  <a:pt x="1579" y="210"/>
                </a:cubicBezTo>
                <a:cubicBezTo>
                  <a:pt x="1580" y="210"/>
                  <a:pt x="1581" y="210"/>
                  <a:pt x="1581" y="211"/>
                </a:cubicBezTo>
                <a:cubicBezTo>
                  <a:pt x="1581" y="211"/>
                  <a:pt x="1582" y="211"/>
                  <a:pt x="1582" y="212"/>
                </a:cubicBezTo>
                <a:cubicBezTo>
                  <a:pt x="1581" y="212"/>
                  <a:pt x="1581" y="212"/>
                  <a:pt x="1581" y="212"/>
                </a:cubicBezTo>
                <a:cubicBezTo>
                  <a:pt x="1581" y="213"/>
                  <a:pt x="1581" y="213"/>
                  <a:pt x="1582" y="213"/>
                </a:cubicBezTo>
                <a:cubicBezTo>
                  <a:pt x="1582" y="213"/>
                  <a:pt x="1583" y="213"/>
                  <a:pt x="1583" y="213"/>
                </a:cubicBezTo>
                <a:cubicBezTo>
                  <a:pt x="1583" y="212"/>
                  <a:pt x="1583" y="212"/>
                  <a:pt x="1583" y="212"/>
                </a:cubicBezTo>
                <a:cubicBezTo>
                  <a:pt x="1584" y="212"/>
                  <a:pt x="1584" y="212"/>
                  <a:pt x="1584" y="212"/>
                </a:cubicBezTo>
                <a:cubicBezTo>
                  <a:pt x="1584" y="211"/>
                  <a:pt x="1584" y="211"/>
                  <a:pt x="1585" y="211"/>
                </a:cubicBezTo>
                <a:cubicBezTo>
                  <a:pt x="1586" y="211"/>
                  <a:pt x="1585" y="211"/>
                  <a:pt x="1586" y="211"/>
                </a:cubicBezTo>
                <a:cubicBezTo>
                  <a:pt x="1586" y="212"/>
                  <a:pt x="1586" y="211"/>
                  <a:pt x="1587" y="212"/>
                </a:cubicBezTo>
                <a:cubicBezTo>
                  <a:pt x="1587" y="212"/>
                  <a:pt x="1587" y="212"/>
                  <a:pt x="1587" y="212"/>
                </a:cubicBezTo>
                <a:cubicBezTo>
                  <a:pt x="1587" y="212"/>
                  <a:pt x="1588" y="212"/>
                  <a:pt x="1588" y="213"/>
                </a:cubicBezTo>
                <a:cubicBezTo>
                  <a:pt x="1588" y="213"/>
                  <a:pt x="1588" y="213"/>
                  <a:pt x="1588" y="213"/>
                </a:cubicBezTo>
                <a:cubicBezTo>
                  <a:pt x="1590" y="213"/>
                  <a:pt x="1592" y="212"/>
                  <a:pt x="1594" y="212"/>
                </a:cubicBezTo>
                <a:cubicBezTo>
                  <a:pt x="1594" y="213"/>
                  <a:pt x="1594" y="213"/>
                  <a:pt x="1594" y="213"/>
                </a:cubicBezTo>
                <a:cubicBezTo>
                  <a:pt x="1594" y="214"/>
                  <a:pt x="1594" y="214"/>
                  <a:pt x="1594" y="214"/>
                </a:cubicBezTo>
                <a:cubicBezTo>
                  <a:pt x="1595" y="214"/>
                  <a:pt x="1596" y="213"/>
                  <a:pt x="1596" y="213"/>
                </a:cubicBezTo>
                <a:cubicBezTo>
                  <a:pt x="1596" y="212"/>
                  <a:pt x="1595" y="212"/>
                  <a:pt x="1595" y="212"/>
                </a:cubicBezTo>
                <a:cubicBezTo>
                  <a:pt x="1595" y="211"/>
                  <a:pt x="1596" y="211"/>
                  <a:pt x="1596" y="211"/>
                </a:cubicBezTo>
                <a:cubicBezTo>
                  <a:pt x="1596" y="211"/>
                  <a:pt x="1596" y="211"/>
                  <a:pt x="1596" y="211"/>
                </a:cubicBezTo>
                <a:cubicBezTo>
                  <a:pt x="1596" y="209"/>
                  <a:pt x="1596" y="210"/>
                  <a:pt x="1596" y="209"/>
                </a:cubicBezTo>
                <a:cubicBezTo>
                  <a:pt x="1598" y="209"/>
                  <a:pt x="1599" y="209"/>
                  <a:pt x="1601" y="210"/>
                </a:cubicBezTo>
                <a:cubicBezTo>
                  <a:pt x="1601" y="210"/>
                  <a:pt x="1601" y="210"/>
                  <a:pt x="1601" y="210"/>
                </a:cubicBezTo>
                <a:cubicBezTo>
                  <a:pt x="1602" y="210"/>
                  <a:pt x="1603" y="210"/>
                  <a:pt x="1604" y="210"/>
                </a:cubicBezTo>
                <a:cubicBezTo>
                  <a:pt x="1604" y="210"/>
                  <a:pt x="1604" y="210"/>
                  <a:pt x="1605" y="211"/>
                </a:cubicBezTo>
                <a:cubicBezTo>
                  <a:pt x="1606" y="210"/>
                  <a:pt x="1605" y="210"/>
                  <a:pt x="1606" y="210"/>
                </a:cubicBezTo>
                <a:cubicBezTo>
                  <a:pt x="1606" y="209"/>
                  <a:pt x="1606" y="209"/>
                  <a:pt x="1606" y="209"/>
                </a:cubicBezTo>
                <a:cubicBezTo>
                  <a:pt x="1607" y="209"/>
                  <a:pt x="1608" y="209"/>
                  <a:pt x="1609" y="209"/>
                </a:cubicBezTo>
                <a:cubicBezTo>
                  <a:pt x="1609" y="210"/>
                  <a:pt x="1610" y="210"/>
                  <a:pt x="1610" y="212"/>
                </a:cubicBezTo>
                <a:cubicBezTo>
                  <a:pt x="1611" y="212"/>
                  <a:pt x="1611" y="212"/>
                  <a:pt x="1611" y="212"/>
                </a:cubicBezTo>
                <a:cubicBezTo>
                  <a:pt x="1611" y="213"/>
                  <a:pt x="1611" y="213"/>
                  <a:pt x="1611" y="213"/>
                </a:cubicBezTo>
                <a:cubicBezTo>
                  <a:pt x="1610" y="214"/>
                  <a:pt x="1608" y="213"/>
                  <a:pt x="1606" y="213"/>
                </a:cubicBezTo>
                <a:cubicBezTo>
                  <a:pt x="1606" y="215"/>
                  <a:pt x="1607" y="217"/>
                  <a:pt x="1608" y="217"/>
                </a:cubicBezTo>
                <a:cubicBezTo>
                  <a:pt x="1608" y="217"/>
                  <a:pt x="1608" y="217"/>
                  <a:pt x="1608" y="217"/>
                </a:cubicBezTo>
                <a:cubicBezTo>
                  <a:pt x="1610" y="217"/>
                  <a:pt x="1611" y="217"/>
                  <a:pt x="1612" y="216"/>
                </a:cubicBezTo>
                <a:cubicBezTo>
                  <a:pt x="1612" y="215"/>
                  <a:pt x="1612" y="215"/>
                  <a:pt x="1612" y="215"/>
                </a:cubicBezTo>
                <a:cubicBezTo>
                  <a:pt x="1614" y="215"/>
                  <a:pt x="1614" y="216"/>
                  <a:pt x="1615" y="216"/>
                </a:cubicBezTo>
                <a:cubicBezTo>
                  <a:pt x="1616" y="216"/>
                  <a:pt x="1616" y="215"/>
                  <a:pt x="1616" y="215"/>
                </a:cubicBezTo>
                <a:cubicBezTo>
                  <a:pt x="1617" y="214"/>
                  <a:pt x="1617" y="214"/>
                  <a:pt x="1618" y="213"/>
                </a:cubicBezTo>
                <a:cubicBezTo>
                  <a:pt x="1619" y="213"/>
                  <a:pt x="1619" y="213"/>
                  <a:pt x="1619" y="213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5"/>
                  <a:pt x="1619" y="215"/>
                  <a:pt x="1619" y="215"/>
                </a:cubicBezTo>
                <a:cubicBezTo>
                  <a:pt x="1620" y="215"/>
                  <a:pt x="1621" y="214"/>
                  <a:pt x="1621" y="214"/>
                </a:cubicBezTo>
                <a:cubicBezTo>
                  <a:pt x="1621" y="214"/>
                  <a:pt x="1621" y="214"/>
                  <a:pt x="1622" y="214"/>
                </a:cubicBezTo>
                <a:cubicBezTo>
                  <a:pt x="1622" y="214"/>
                  <a:pt x="1622" y="214"/>
                  <a:pt x="1623" y="214"/>
                </a:cubicBezTo>
                <a:cubicBezTo>
                  <a:pt x="1623" y="214"/>
                  <a:pt x="1623" y="214"/>
                  <a:pt x="1623" y="214"/>
                </a:cubicBezTo>
                <a:cubicBezTo>
                  <a:pt x="1623" y="213"/>
                  <a:pt x="1624" y="213"/>
                  <a:pt x="1625" y="213"/>
                </a:cubicBezTo>
                <a:cubicBezTo>
                  <a:pt x="1624" y="213"/>
                  <a:pt x="1624" y="212"/>
                  <a:pt x="1624" y="211"/>
                </a:cubicBezTo>
                <a:cubicBezTo>
                  <a:pt x="1623" y="211"/>
                  <a:pt x="1624" y="211"/>
                  <a:pt x="1623" y="211"/>
                </a:cubicBezTo>
                <a:cubicBezTo>
                  <a:pt x="1622" y="211"/>
                  <a:pt x="1621" y="211"/>
                  <a:pt x="1621" y="212"/>
                </a:cubicBezTo>
                <a:cubicBezTo>
                  <a:pt x="1620" y="212"/>
                  <a:pt x="1620" y="212"/>
                  <a:pt x="1619" y="211"/>
                </a:cubicBezTo>
                <a:cubicBezTo>
                  <a:pt x="1619" y="211"/>
                  <a:pt x="1619" y="210"/>
                  <a:pt x="1619" y="210"/>
                </a:cubicBezTo>
                <a:cubicBezTo>
                  <a:pt x="1620" y="210"/>
                  <a:pt x="1620" y="210"/>
                  <a:pt x="1620" y="210"/>
                </a:cubicBezTo>
                <a:cubicBezTo>
                  <a:pt x="1620" y="209"/>
                  <a:pt x="1620" y="208"/>
                  <a:pt x="1619" y="207"/>
                </a:cubicBezTo>
                <a:cubicBezTo>
                  <a:pt x="1620" y="208"/>
                  <a:pt x="1620" y="208"/>
                  <a:pt x="1621" y="208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6"/>
                </a:cubicBezTo>
                <a:cubicBezTo>
                  <a:pt x="1621" y="206"/>
                  <a:pt x="1621" y="206"/>
                  <a:pt x="1621" y="206"/>
                </a:cubicBezTo>
                <a:cubicBezTo>
                  <a:pt x="1621" y="205"/>
                  <a:pt x="1621" y="205"/>
                  <a:pt x="1621" y="205"/>
                </a:cubicBezTo>
                <a:cubicBezTo>
                  <a:pt x="1621" y="205"/>
                  <a:pt x="1622" y="205"/>
                  <a:pt x="1622" y="204"/>
                </a:cubicBezTo>
                <a:cubicBezTo>
                  <a:pt x="1623" y="204"/>
                  <a:pt x="1624" y="204"/>
                  <a:pt x="1625" y="204"/>
                </a:cubicBezTo>
                <a:cubicBezTo>
                  <a:pt x="1625" y="203"/>
                  <a:pt x="1625" y="203"/>
                  <a:pt x="1626" y="202"/>
                </a:cubicBezTo>
                <a:cubicBezTo>
                  <a:pt x="1626" y="203"/>
                  <a:pt x="1626" y="203"/>
                  <a:pt x="1626" y="203"/>
                </a:cubicBezTo>
                <a:cubicBezTo>
                  <a:pt x="1627" y="203"/>
                  <a:pt x="1627" y="202"/>
                  <a:pt x="1628" y="202"/>
                </a:cubicBezTo>
                <a:cubicBezTo>
                  <a:pt x="1628" y="201"/>
                  <a:pt x="1628" y="201"/>
                  <a:pt x="1629" y="201"/>
                </a:cubicBezTo>
                <a:cubicBezTo>
                  <a:pt x="1629" y="200"/>
                  <a:pt x="1629" y="199"/>
                  <a:pt x="1629" y="198"/>
                </a:cubicBezTo>
                <a:cubicBezTo>
                  <a:pt x="1630" y="198"/>
                  <a:pt x="1631" y="198"/>
                  <a:pt x="1631" y="197"/>
                </a:cubicBezTo>
                <a:cubicBezTo>
                  <a:pt x="1632" y="197"/>
                  <a:pt x="1632" y="196"/>
                  <a:pt x="1632" y="196"/>
                </a:cubicBezTo>
                <a:cubicBezTo>
                  <a:pt x="1632" y="196"/>
                  <a:pt x="1633" y="196"/>
                  <a:pt x="1633" y="196"/>
                </a:cubicBezTo>
                <a:cubicBezTo>
                  <a:pt x="1633" y="196"/>
                  <a:pt x="1633" y="196"/>
                  <a:pt x="1633" y="196"/>
                </a:cubicBezTo>
                <a:cubicBezTo>
                  <a:pt x="1634" y="196"/>
                  <a:pt x="1634" y="196"/>
                  <a:pt x="1634" y="196"/>
                </a:cubicBezTo>
                <a:cubicBezTo>
                  <a:pt x="1634" y="196"/>
                  <a:pt x="1634" y="195"/>
                  <a:pt x="1634" y="195"/>
                </a:cubicBezTo>
                <a:cubicBezTo>
                  <a:pt x="1635" y="195"/>
                  <a:pt x="1635" y="195"/>
                  <a:pt x="1636" y="195"/>
                </a:cubicBezTo>
                <a:cubicBezTo>
                  <a:pt x="1636" y="194"/>
                  <a:pt x="1636" y="194"/>
                  <a:pt x="1636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1" y="193"/>
                  <a:pt x="1641" y="195"/>
                  <a:pt x="1642" y="193"/>
                </a:cubicBezTo>
                <a:cubicBezTo>
                  <a:pt x="1643" y="193"/>
                  <a:pt x="1643" y="194"/>
                  <a:pt x="1644" y="194"/>
                </a:cubicBezTo>
                <a:cubicBezTo>
                  <a:pt x="1644" y="195"/>
                  <a:pt x="1644" y="195"/>
                  <a:pt x="1644" y="195"/>
                </a:cubicBezTo>
                <a:cubicBezTo>
                  <a:pt x="1645" y="195"/>
                  <a:pt x="1645" y="195"/>
                  <a:pt x="1645" y="196"/>
                </a:cubicBezTo>
                <a:cubicBezTo>
                  <a:pt x="1646" y="196"/>
                  <a:pt x="1646" y="196"/>
                  <a:pt x="1647" y="195"/>
                </a:cubicBezTo>
                <a:cubicBezTo>
                  <a:pt x="1647" y="195"/>
                  <a:pt x="1647" y="195"/>
                  <a:pt x="1647" y="195"/>
                </a:cubicBezTo>
                <a:cubicBezTo>
                  <a:pt x="1648" y="195"/>
                  <a:pt x="1648" y="194"/>
                  <a:pt x="1649" y="194"/>
                </a:cubicBezTo>
                <a:cubicBezTo>
                  <a:pt x="1649" y="194"/>
                  <a:pt x="1648" y="194"/>
                  <a:pt x="1649" y="194"/>
                </a:cubicBezTo>
                <a:cubicBezTo>
                  <a:pt x="1649" y="195"/>
                  <a:pt x="1649" y="195"/>
                  <a:pt x="1649" y="197"/>
                </a:cubicBezTo>
                <a:cubicBezTo>
                  <a:pt x="1649" y="197"/>
                  <a:pt x="1648" y="197"/>
                  <a:pt x="1648" y="197"/>
                </a:cubicBezTo>
                <a:cubicBezTo>
                  <a:pt x="1647" y="199"/>
                  <a:pt x="1647" y="199"/>
                  <a:pt x="1647" y="201"/>
                </a:cubicBezTo>
                <a:cubicBezTo>
                  <a:pt x="1648" y="201"/>
                  <a:pt x="1649" y="200"/>
                  <a:pt x="1649" y="199"/>
                </a:cubicBezTo>
                <a:cubicBezTo>
                  <a:pt x="1650" y="199"/>
                  <a:pt x="1650" y="199"/>
                  <a:pt x="1650" y="199"/>
                </a:cubicBezTo>
                <a:cubicBezTo>
                  <a:pt x="1650" y="200"/>
                  <a:pt x="1649" y="201"/>
                  <a:pt x="1649" y="201"/>
                </a:cubicBezTo>
                <a:cubicBezTo>
                  <a:pt x="1649" y="201"/>
                  <a:pt x="1649" y="201"/>
                  <a:pt x="1648" y="202"/>
                </a:cubicBezTo>
                <a:cubicBezTo>
                  <a:pt x="1648" y="202"/>
                  <a:pt x="1648" y="203"/>
                  <a:pt x="1649" y="203"/>
                </a:cubicBezTo>
                <a:cubicBezTo>
                  <a:pt x="1650" y="203"/>
                  <a:pt x="1649" y="203"/>
                  <a:pt x="1651" y="202"/>
                </a:cubicBezTo>
                <a:cubicBezTo>
                  <a:pt x="1651" y="201"/>
                  <a:pt x="1652" y="201"/>
                  <a:pt x="1653" y="201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199"/>
                  <a:pt x="1653" y="199"/>
                  <a:pt x="1653" y="199"/>
                </a:cubicBezTo>
                <a:cubicBezTo>
                  <a:pt x="1654" y="199"/>
                  <a:pt x="1654" y="199"/>
                  <a:pt x="1654" y="198"/>
                </a:cubicBezTo>
                <a:cubicBezTo>
                  <a:pt x="1655" y="198"/>
                  <a:pt x="1655" y="198"/>
                  <a:pt x="1655" y="198"/>
                </a:cubicBezTo>
                <a:cubicBezTo>
                  <a:pt x="1655" y="197"/>
                  <a:pt x="1655" y="197"/>
                  <a:pt x="1655" y="197"/>
                </a:cubicBezTo>
                <a:cubicBezTo>
                  <a:pt x="1655" y="197"/>
                  <a:pt x="1656" y="197"/>
                  <a:pt x="1656" y="196"/>
                </a:cubicBezTo>
                <a:cubicBezTo>
                  <a:pt x="1656" y="196"/>
                  <a:pt x="1656" y="196"/>
                  <a:pt x="1656" y="196"/>
                </a:cubicBezTo>
                <a:cubicBezTo>
                  <a:pt x="1658" y="196"/>
                  <a:pt x="1657" y="195"/>
                  <a:pt x="1658" y="195"/>
                </a:cubicBezTo>
                <a:cubicBezTo>
                  <a:pt x="1658" y="194"/>
                  <a:pt x="1658" y="194"/>
                  <a:pt x="1658" y="194"/>
                </a:cubicBezTo>
                <a:cubicBezTo>
                  <a:pt x="1659" y="194"/>
                  <a:pt x="1660" y="195"/>
                  <a:pt x="1661" y="195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6"/>
                  <a:pt x="1661" y="196"/>
                  <a:pt x="1661" y="196"/>
                </a:cubicBezTo>
                <a:cubicBezTo>
                  <a:pt x="1662" y="196"/>
                  <a:pt x="1662" y="196"/>
                  <a:pt x="1662" y="196"/>
                </a:cubicBezTo>
                <a:cubicBezTo>
                  <a:pt x="1662" y="195"/>
                  <a:pt x="1662" y="195"/>
                  <a:pt x="1662" y="195"/>
                </a:cubicBezTo>
                <a:cubicBezTo>
                  <a:pt x="1663" y="195"/>
                  <a:pt x="1663" y="195"/>
                  <a:pt x="1664" y="195"/>
                </a:cubicBezTo>
                <a:cubicBezTo>
                  <a:pt x="1664" y="194"/>
                  <a:pt x="1664" y="194"/>
                  <a:pt x="1664" y="194"/>
                </a:cubicBezTo>
                <a:cubicBezTo>
                  <a:pt x="1663" y="194"/>
                  <a:pt x="1664" y="194"/>
                  <a:pt x="1663" y="194"/>
                </a:cubicBezTo>
                <a:cubicBezTo>
                  <a:pt x="1663" y="193"/>
                  <a:pt x="1662" y="191"/>
                  <a:pt x="1662" y="191"/>
                </a:cubicBezTo>
                <a:cubicBezTo>
                  <a:pt x="1663" y="191"/>
                  <a:pt x="1663" y="191"/>
                  <a:pt x="1663" y="191"/>
                </a:cubicBezTo>
                <a:cubicBezTo>
                  <a:pt x="1664" y="190"/>
                  <a:pt x="1664" y="189"/>
                  <a:pt x="1664" y="189"/>
                </a:cubicBezTo>
                <a:cubicBezTo>
                  <a:pt x="1663" y="189"/>
                  <a:pt x="1663" y="189"/>
                  <a:pt x="1663" y="189"/>
                </a:cubicBezTo>
                <a:cubicBezTo>
                  <a:pt x="1663" y="188"/>
                  <a:pt x="1663" y="188"/>
                  <a:pt x="1663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7"/>
                  <a:pt x="1666" y="187"/>
                  <a:pt x="1666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9" y="188"/>
                  <a:pt x="1671" y="189"/>
                  <a:pt x="1673" y="190"/>
                </a:cubicBezTo>
                <a:cubicBezTo>
                  <a:pt x="1673" y="190"/>
                  <a:pt x="1673" y="190"/>
                  <a:pt x="1673" y="190"/>
                </a:cubicBezTo>
                <a:cubicBezTo>
                  <a:pt x="1671" y="190"/>
                  <a:pt x="1670" y="190"/>
                  <a:pt x="1670" y="189"/>
                </a:cubicBezTo>
                <a:cubicBezTo>
                  <a:pt x="1668" y="189"/>
                  <a:pt x="1668" y="191"/>
                  <a:pt x="1666" y="191"/>
                </a:cubicBezTo>
                <a:cubicBezTo>
                  <a:pt x="1667" y="193"/>
                  <a:pt x="1667" y="194"/>
                  <a:pt x="1667" y="195"/>
                </a:cubicBezTo>
                <a:cubicBezTo>
                  <a:pt x="1667" y="195"/>
                  <a:pt x="1667" y="195"/>
                  <a:pt x="1667" y="195"/>
                </a:cubicBezTo>
                <a:cubicBezTo>
                  <a:pt x="1667" y="196"/>
                  <a:pt x="1667" y="196"/>
                  <a:pt x="1667" y="196"/>
                </a:cubicBezTo>
                <a:cubicBezTo>
                  <a:pt x="1666" y="196"/>
                  <a:pt x="1666" y="196"/>
                  <a:pt x="1666" y="196"/>
                </a:cubicBezTo>
                <a:cubicBezTo>
                  <a:pt x="1666" y="197"/>
                  <a:pt x="1665" y="198"/>
                  <a:pt x="1665" y="199"/>
                </a:cubicBezTo>
                <a:cubicBezTo>
                  <a:pt x="1666" y="199"/>
                  <a:pt x="1666" y="199"/>
                  <a:pt x="1666" y="199"/>
                </a:cubicBezTo>
                <a:cubicBezTo>
                  <a:pt x="1666" y="200"/>
                  <a:pt x="1666" y="200"/>
                  <a:pt x="1666" y="200"/>
                </a:cubicBezTo>
                <a:cubicBezTo>
                  <a:pt x="1666" y="200"/>
                  <a:pt x="1665" y="200"/>
                  <a:pt x="1665" y="200"/>
                </a:cubicBezTo>
                <a:cubicBezTo>
                  <a:pt x="1665" y="202"/>
                  <a:pt x="1665" y="202"/>
                  <a:pt x="1665" y="202"/>
                </a:cubicBezTo>
                <a:cubicBezTo>
                  <a:pt x="1664" y="202"/>
                  <a:pt x="1662" y="202"/>
                  <a:pt x="1661" y="202"/>
                </a:cubicBezTo>
                <a:cubicBezTo>
                  <a:pt x="1661" y="202"/>
                  <a:pt x="1661" y="201"/>
                  <a:pt x="1660" y="202"/>
                </a:cubicBezTo>
                <a:cubicBezTo>
                  <a:pt x="1660" y="202"/>
                  <a:pt x="1660" y="202"/>
                  <a:pt x="1660" y="202"/>
                </a:cubicBezTo>
                <a:cubicBezTo>
                  <a:pt x="1659" y="202"/>
                  <a:pt x="1659" y="202"/>
                  <a:pt x="1659" y="202"/>
                </a:cubicBezTo>
                <a:cubicBezTo>
                  <a:pt x="1659" y="202"/>
                  <a:pt x="1659" y="202"/>
                  <a:pt x="1659" y="203"/>
                </a:cubicBezTo>
                <a:cubicBezTo>
                  <a:pt x="1656" y="203"/>
                  <a:pt x="1656" y="203"/>
                  <a:pt x="1656" y="203"/>
                </a:cubicBezTo>
                <a:cubicBezTo>
                  <a:pt x="1656" y="203"/>
                  <a:pt x="1656" y="203"/>
                  <a:pt x="1655" y="203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5"/>
                  <a:pt x="1656" y="204"/>
                  <a:pt x="1656" y="205"/>
                </a:cubicBezTo>
                <a:cubicBezTo>
                  <a:pt x="1656" y="205"/>
                  <a:pt x="1656" y="206"/>
                  <a:pt x="1655" y="206"/>
                </a:cubicBezTo>
                <a:cubicBezTo>
                  <a:pt x="1655" y="207"/>
                  <a:pt x="1655" y="207"/>
                  <a:pt x="1654" y="207"/>
                </a:cubicBezTo>
                <a:cubicBezTo>
                  <a:pt x="1653" y="207"/>
                  <a:pt x="1654" y="208"/>
                  <a:pt x="1654" y="208"/>
                </a:cubicBezTo>
                <a:cubicBezTo>
                  <a:pt x="1653" y="208"/>
                  <a:pt x="1653" y="208"/>
                  <a:pt x="1653" y="208"/>
                </a:cubicBezTo>
                <a:cubicBezTo>
                  <a:pt x="1653" y="209"/>
                  <a:pt x="1653" y="209"/>
                  <a:pt x="1653" y="210"/>
                </a:cubicBezTo>
                <a:cubicBezTo>
                  <a:pt x="1653" y="210"/>
                  <a:pt x="1652" y="210"/>
                  <a:pt x="1652" y="210"/>
                </a:cubicBezTo>
                <a:cubicBezTo>
                  <a:pt x="1652" y="211"/>
                  <a:pt x="1652" y="211"/>
                  <a:pt x="1652" y="211"/>
                </a:cubicBezTo>
                <a:cubicBezTo>
                  <a:pt x="1651" y="211"/>
                  <a:pt x="1650" y="211"/>
                  <a:pt x="1649" y="212"/>
                </a:cubicBezTo>
                <a:cubicBezTo>
                  <a:pt x="1649" y="213"/>
                  <a:pt x="1649" y="213"/>
                  <a:pt x="1649" y="213"/>
                </a:cubicBezTo>
                <a:cubicBezTo>
                  <a:pt x="1647" y="214"/>
                  <a:pt x="1647" y="214"/>
                  <a:pt x="1646" y="216"/>
                </a:cubicBezTo>
                <a:cubicBezTo>
                  <a:pt x="1646" y="216"/>
                  <a:pt x="1646" y="216"/>
                  <a:pt x="1646" y="216"/>
                </a:cubicBezTo>
                <a:cubicBezTo>
                  <a:pt x="1646" y="217"/>
                  <a:pt x="1646" y="217"/>
                  <a:pt x="1646" y="217"/>
                </a:cubicBezTo>
                <a:cubicBezTo>
                  <a:pt x="1645" y="217"/>
                  <a:pt x="1645" y="218"/>
                  <a:pt x="1645" y="218"/>
                </a:cubicBezTo>
                <a:cubicBezTo>
                  <a:pt x="1644" y="219"/>
                  <a:pt x="1643" y="220"/>
                  <a:pt x="1642" y="221"/>
                </a:cubicBezTo>
                <a:cubicBezTo>
                  <a:pt x="1641" y="221"/>
                  <a:pt x="1641" y="221"/>
                  <a:pt x="1641" y="221"/>
                </a:cubicBezTo>
                <a:cubicBezTo>
                  <a:pt x="1641" y="221"/>
                  <a:pt x="1640" y="222"/>
                  <a:pt x="1640" y="223"/>
                </a:cubicBezTo>
                <a:cubicBezTo>
                  <a:pt x="1638" y="223"/>
                  <a:pt x="1638" y="222"/>
                  <a:pt x="1637" y="223"/>
                </a:cubicBezTo>
                <a:cubicBezTo>
                  <a:pt x="1637" y="224"/>
                  <a:pt x="1636" y="224"/>
                  <a:pt x="1636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3" y="224"/>
                  <a:pt x="1632" y="224"/>
                  <a:pt x="1632" y="224"/>
                </a:cubicBezTo>
                <a:cubicBezTo>
                  <a:pt x="1632" y="225"/>
                  <a:pt x="1632" y="225"/>
                  <a:pt x="1633" y="226"/>
                </a:cubicBezTo>
                <a:cubicBezTo>
                  <a:pt x="1633" y="226"/>
                  <a:pt x="1633" y="227"/>
                  <a:pt x="1633" y="228"/>
                </a:cubicBezTo>
                <a:cubicBezTo>
                  <a:pt x="1633" y="228"/>
                  <a:pt x="1633" y="228"/>
                  <a:pt x="1633" y="228"/>
                </a:cubicBezTo>
                <a:cubicBezTo>
                  <a:pt x="1632" y="229"/>
                  <a:pt x="1633" y="231"/>
                  <a:pt x="1632" y="232"/>
                </a:cubicBezTo>
                <a:cubicBezTo>
                  <a:pt x="1632" y="232"/>
                  <a:pt x="1632" y="232"/>
                  <a:pt x="1632" y="232"/>
                </a:cubicBezTo>
                <a:cubicBezTo>
                  <a:pt x="1631" y="232"/>
                  <a:pt x="1631" y="231"/>
                  <a:pt x="1630" y="232"/>
                </a:cubicBezTo>
                <a:cubicBezTo>
                  <a:pt x="1630" y="232"/>
                  <a:pt x="1630" y="232"/>
                  <a:pt x="1630" y="232"/>
                </a:cubicBezTo>
                <a:cubicBezTo>
                  <a:pt x="1629" y="232"/>
                  <a:pt x="1629" y="233"/>
                  <a:pt x="1628" y="233"/>
                </a:cubicBezTo>
                <a:cubicBezTo>
                  <a:pt x="1627" y="234"/>
                  <a:pt x="1628" y="236"/>
                  <a:pt x="1627" y="237"/>
                </a:cubicBezTo>
                <a:cubicBezTo>
                  <a:pt x="1627" y="237"/>
                  <a:pt x="1627" y="237"/>
                  <a:pt x="1627" y="237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9"/>
                  <a:pt x="1626" y="239"/>
                  <a:pt x="1626" y="240"/>
                </a:cubicBezTo>
                <a:cubicBezTo>
                  <a:pt x="1626" y="240"/>
                  <a:pt x="1626" y="240"/>
                  <a:pt x="1626" y="240"/>
                </a:cubicBezTo>
                <a:cubicBezTo>
                  <a:pt x="1626" y="242"/>
                  <a:pt x="1626" y="245"/>
                  <a:pt x="1626" y="247"/>
                </a:cubicBezTo>
                <a:cubicBezTo>
                  <a:pt x="1627" y="247"/>
                  <a:pt x="1627" y="247"/>
                  <a:pt x="1627" y="247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8" y="250"/>
                  <a:pt x="1628" y="251"/>
                  <a:pt x="1628" y="252"/>
                </a:cubicBezTo>
                <a:cubicBezTo>
                  <a:pt x="1628" y="252"/>
                  <a:pt x="1628" y="252"/>
                  <a:pt x="1628" y="252"/>
                </a:cubicBezTo>
                <a:cubicBezTo>
                  <a:pt x="1628" y="252"/>
                  <a:pt x="1628" y="253"/>
                  <a:pt x="1628" y="254"/>
                </a:cubicBezTo>
                <a:cubicBezTo>
                  <a:pt x="1628" y="254"/>
                  <a:pt x="1628" y="254"/>
                  <a:pt x="1628" y="254"/>
                </a:cubicBezTo>
                <a:cubicBezTo>
                  <a:pt x="1628" y="256"/>
                  <a:pt x="1628" y="256"/>
                  <a:pt x="1628" y="256"/>
                </a:cubicBezTo>
                <a:cubicBezTo>
                  <a:pt x="1629" y="256"/>
                  <a:pt x="1629" y="256"/>
                  <a:pt x="1629" y="256"/>
                </a:cubicBezTo>
                <a:cubicBezTo>
                  <a:pt x="1628" y="258"/>
                  <a:pt x="1628" y="259"/>
                  <a:pt x="1628" y="260"/>
                </a:cubicBezTo>
                <a:cubicBezTo>
                  <a:pt x="1629" y="260"/>
                  <a:pt x="1629" y="260"/>
                  <a:pt x="1629" y="260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5"/>
                  <a:pt x="1629" y="265"/>
                  <a:pt x="1629" y="265"/>
                </a:cubicBezTo>
                <a:cubicBezTo>
                  <a:pt x="1629" y="265"/>
                  <a:pt x="1630" y="265"/>
                  <a:pt x="1630" y="265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7"/>
                  <a:pt x="1631" y="269"/>
                  <a:pt x="1631" y="270"/>
                </a:cubicBezTo>
                <a:cubicBezTo>
                  <a:pt x="1631" y="270"/>
                  <a:pt x="1630" y="270"/>
                  <a:pt x="1630" y="271"/>
                </a:cubicBezTo>
                <a:cubicBezTo>
                  <a:pt x="1631" y="271"/>
                  <a:pt x="1631" y="271"/>
                  <a:pt x="1631" y="271"/>
                </a:cubicBezTo>
                <a:cubicBezTo>
                  <a:pt x="1631" y="272"/>
                  <a:pt x="1631" y="273"/>
                  <a:pt x="1631" y="274"/>
                </a:cubicBezTo>
                <a:cubicBezTo>
                  <a:pt x="1633" y="274"/>
                  <a:pt x="1633" y="273"/>
                  <a:pt x="1634" y="273"/>
                </a:cubicBezTo>
                <a:cubicBezTo>
                  <a:pt x="1634" y="272"/>
                  <a:pt x="1635" y="272"/>
                  <a:pt x="1635" y="272"/>
                </a:cubicBezTo>
                <a:cubicBezTo>
                  <a:pt x="1635" y="272"/>
                  <a:pt x="1636" y="271"/>
                  <a:pt x="1636" y="271"/>
                </a:cubicBezTo>
                <a:cubicBezTo>
                  <a:pt x="1636" y="271"/>
                  <a:pt x="1636" y="271"/>
                  <a:pt x="1636" y="271"/>
                </a:cubicBezTo>
                <a:cubicBezTo>
                  <a:pt x="1636" y="270"/>
                  <a:pt x="1636" y="270"/>
                  <a:pt x="1636" y="270"/>
                </a:cubicBezTo>
                <a:cubicBezTo>
                  <a:pt x="1637" y="270"/>
                  <a:pt x="1638" y="269"/>
                  <a:pt x="1639" y="268"/>
                </a:cubicBezTo>
                <a:cubicBezTo>
                  <a:pt x="1639" y="266"/>
                  <a:pt x="1639" y="264"/>
                  <a:pt x="1639" y="262"/>
                </a:cubicBezTo>
                <a:cubicBezTo>
                  <a:pt x="1641" y="262"/>
                  <a:pt x="1641" y="262"/>
                  <a:pt x="1641" y="262"/>
                </a:cubicBezTo>
                <a:cubicBezTo>
                  <a:pt x="1641" y="261"/>
                  <a:pt x="1641" y="261"/>
                  <a:pt x="1641" y="261"/>
                </a:cubicBezTo>
                <a:cubicBezTo>
                  <a:pt x="1643" y="261"/>
                  <a:pt x="1644" y="261"/>
                  <a:pt x="1645" y="261"/>
                </a:cubicBezTo>
                <a:cubicBezTo>
                  <a:pt x="1645" y="259"/>
                  <a:pt x="1645" y="258"/>
                  <a:pt x="1645" y="255"/>
                </a:cubicBezTo>
                <a:cubicBezTo>
                  <a:pt x="1645" y="255"/>
                  <a:pt x="1646" y="254"/>
                  <a:pt x="1646" y="254"/>
                </a:cubicBezTo>
                <a:cubicBezTo>
                  <a:pt x="1646" y="254"/>
                  <a:pt x="1646" y="254"/>
                  <a:pt x="1647" y="254"/>
                </a:cubicBezTo>
                <a:cubicBezTo>
                  <a:pt x="1647" y="253"/>
                  <a:pt x="1647" y="253"/>
                  <a:pt x="1647" y="253"/>
                </a:cubicBezTo>
                <a:cubicBezTo>
                  <a:pt x="1647" y="253"/>
                  <a:pt x="1647" y="252"/>
                  <a:pt x="1648" y="252"/>
                </a:cubicBezTo>
                <a:cubicBezTo>
                  <a:pt x="1648" y="252"/>
                  <a:pt x="1648" y="252"/>
                  <a:pt x="1648" y="252"/>
                </a:cubicBezTo>
                <a:cubicBezTo>
                  <a:pt x="1648" y="251"/>
                  <a:pt x="1649" y="251"/>
                  <a:pt x="1649" y="251"/>
                </a:cubicBezTo>
                <a:cubicBezTo>
                  <a:pt x="1649" y="251"/>
                  <a:pt x="1649" y="251"/>
                  <a:pt x="1649" y="250"/>
                </a:cubicBezTo>
                <a:cubicBezTo>
                  <a:pt x="1650" y="250"/>
                  <a:pt x="1650" y="251"/>
                  <a:pt x="1650" y="250"/>
                </a:cubicBezTo>
                <a:cubicBezTo>
                  <a:pt x="1652" y="250"/>
                  <a:pt x="1652" y="250"/>
                  <a:pt x="1653" y="250"/>
                </a:cubicBezTo>
                <a:cubicBezTo>
                  <a:pt x="1654" y="250"/>
                  <a:pt x="1654" y="251"/>
                  <a:pt x="1655" y="250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6" y="249"/>
                  <a:pt x="1656" y="248"/>
                </a:cubicBezTo>
                <a:cubicBezTo>
                  <a:pt x="1657" y="248"/>
                  <a:pt x="1657" y="248"/>
                  <a:pt x="1657" y="248"/>
                </a:cubicBezTo>
                <a:cubicBezTo>
                  <a:pt x="1656" y="247"/>
                  <a:pt x="1655" y="245"/>
                  <a:pt x="1654" y="245"/>
                </a:cubicBezTo>
                <a:cubicBezTo>
                  <a:pt x="1654" y="244"/>
                  <a:pt x="1654" y="243"/>
                  <a:pt x="1654" y="243"/>
                </a:cubicBezTo>
                <a:cubicBezTo>
                  <a:pt x="1654" y="243"/>
                  <a:pt x="1654" y="243"/>
                  <a:pt x="1654" y="243"/>
                </a:cubicBezTo>
                <a:cubicBezTo>
                  <a:pt x="1654" y="239"/>
                  <a:pt x="1654" y="239"/>
                  <a:pt x="1654" y="239"/>
                </a:cubicBezTo>
                <a:cubicBezTo>
                  <a:pt x="1656" y="239"/>
                  <a:pt x="1657" y="238"/>
                  <a:pt x="1658" y="237"/>
                </a:cubicBezTo>
                <a:cubicBezTo>
                  <a:pt x="1658" y="237"/>
                  <a:pt x="1658" y="237"/>
                  <a:pt x="1658" y="237"/>
                </a:cubicBezTo>
                <a:cubicBezTo>
                  <a:pt x="1659" y="237"/>
                  <a:pt x="1660" y="238"/>
                  <a:pt x="1660" y="238"/>
                </a:cubicBezTo>
                <a:cubicBezTo>
                  <a:pt x="1661" y="238"/>
                  <a:pt x="1661" y="237"/>
                  <a:pt x="1662" y="237"/>
                </a:cubicBezTo>
                <a:cubicBezTo>
                  <a:pt x="1662" y="235"/>
                  <a:pt x="1662" y="235"/>
                  <a:pt x="1662" y="235"/>
                </a:cubicBezTo>
                <a:cubicBezTo>
                  <a:pt x="1661" y="235"/>
                  <a:pt x="1660" y="235"/>
                  <a:pt x="1659" y="235"/>
                </a:cubicBezTo>
                <a:cubicBezTo>
                  <a:pt x="1659" y="234"/>
                  <a:pt x="1659" y="234"/>
                  <a:pt x="1659" y="234"/>
                </a:cubicBezTo>
                <a:cubicBezTo>
                  <a:pt x="1659" y="233"/>
                  <a:pt x="1657" y="232"/>
                  <a:pt x="1658" y="231"/>
                </a:cubicBezTo>
                <a:cubicBezTo>
                  <a:pt x="1658" y="231"/>
                  <a:pt x="1658" y="231"/>
                  <a:pt x="1658" y="231"/>
                </a:cubicBezTo>
                <a:cubicBezTo>
                  <a:pt x="1658" y="230"/>
                  <a:pt x="1658" y="229"/>
                  <a:pt x="1659" y="228"/>
                </a:cubicBezTo>
                <a:cubicBezTo>
                  <a:pt x="1659" y="227"/>
                  <a:pt x="1660" y="227"/>
                  <a:pt x="1661" y="227"/>
                </a:cubicBezTo>
                <a:cubicBezTo>
                  <a:pt x="1661" y="226"/>
                  <a:pt x="1661" y="225"/>
                  <a:pt x="1661" y="224"/>
                </a:cubicBezTo>
                <a:cubicBezTo>
                  <a:pt x="1660" y="223"/>
                  <a:pt x="1660" y="223"/>
                  <a:pt x="1658" y="223"/>
                </a:cubicBezTo>
                <a:cubicBezTo>
                  <a:pt x="1658" y="223"/>
                  <a:pt x="1658" y="223"/>
                  <a:pt x="1658" y="223"/>
                </a:cubicBezTo>
                <a:cubicBezTo>
                  <a:pt x="1658" y="223"/>
                  <a:pt x="1657" y="223"/>
                  <a:pt x="1657" y="223"/>
                </a:cubicBezTo>
                <a:cubicBezTo>
                  <a:pt x="1657" y="222"/>
                  <a:pt x="1657" y="222"/>
                  <a:pt x="1657" y="222"/>
                </a:cubicBezTo>
                <a:cubicBezTo>
                  <a:pt x="1656" y="222"/>
                  <a:pt x="1656" y="222"/>
                  <a:pt x="1656" y="222"/>
                </a:cubicBezTo>
                <a:cubicBezTo>
                  <a:pt x="1655" y="218"/>
                  <a:pt x="1658" y="216"/>
                  <a:pt x="1659" y="215"/>
                </a:cubicBezTo>
                <a:cubicBezTo>
                  <a:pt x="1659" y="215"/>
                  <a:pt x="1659" y="215"/>
                  <a:pt x="1659" y="215"/>
                </a:cubicBezTo>
                <a:cubicBezTo>
                  <a:pt x="1660" y="215"/>
                  <a:pt x="1660" y="215"/>
                  <a:pt x="1660" y="215"/>
                </a:cubicBezTo>
                <a:cubicBezTo>
                  <a:pt x="1660" y="214"/>
                  <a:pt x="1660" y="214"/>
                  <a:pt x="1660" y="214"/>
                </a:cubicBezTo>
                <a:cubicBezTo>
                  <a:pt x="1661" y="214"/>
                  <a:pt x="1661" y="214"/>
                  <a:pt x="1661" y="214"/>
                </a:cubicBezTo>
                <a:cubicBezTo>
                  <a:pt x="1661" y="213"/>
                  <a:pt x="1661" y="213"/>
                  <a:pt x="1661" y="213"/>
                </a:cubicBezTo>
                <a:cubicBezTo>
                  <a:pt x="1661" y="213"/>
                  <a:pt x="1661" y="214"/>
                  <a:pt x="1661" y="214"/>
                </a:cubicBezTo>
                <a:cubicBezTo>
                  <a:pt x="1662" y="213"/>
                  <a:pt x="1662" y="213"/>
                  <a:pt x="1662" y="212"/>
                </a:cubicBezTo>
                <a:cubicBezTo>
                  <a:pt x="1663" y="212"/>
                  <a:pt x="1663" y="212"/>
                  <a:pt x="1663" y="212"/>
                </a:cubicBezTo>
                <a:cubicBezTo>
                  <a:pt x="1663" y="211"/>
                  <a:pt x="1662" y="211"/>
                  <a:pt x="1662" y="210"/>
                </a:cubicBezTo>
                <a:cubicBezTo>
                  <a:pt x="1663" y="210"/>
                  <a:pt x="1663" y="210"/>
                  <a:pt x="1663" y="210"/>
                </a:cubicBezTo>
                <a:cubicBezTo>
                  <a:pt x="1664" y="208"/>
                  <a:pt x="1664" y="208"/>
                  <a:pt x="1665" y="207"/>
                </a:cubicBezTo>
                <a:cubicBezTo>
                  <a:pt x="1665" y="207"/>
                  <a:pt x="1666" y="207"/>
                  <a:pt x="1666" y="207"/>
                </a:cubicBezTo>
                <a:cubicBezTo>
                  <a:pt x="1666" y="208"/>
                  <a:pt x="1666" y="208"/>
                  <a:pt x="1666" y="208"/>
                </a:cubicBezTo>
                <a:cubicBezTo>
                  <a:pt x="1668" y="208"/>
                  <a:pt x="1668" y="208"/>
                  <a:pt x="1669" y="208"/>
                </a:cubicBezTo>
                <a:cubicBezTo>
                  <a:pt x="1669" y="208"/>
                  <a:pt x="1669" y="208"/>
                  <a:pt x="1669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1" y="208"/>
                  <a:pt x="1671" y="208"/>
                  <a:pt x="1671" y="208"/>
                </a:cubicBezTo>
                <a:cubicBezTo>
                  <a:pt x="1671" y="207"/>
                  <a:pt x="1671" y="207"/>
                  <a:pt x="1671" y="207"/>
                </a:cubicBezTo>
                <a:cubicBezTo>
                  <a:pt x="1672" y="206"/>
                  <a:pt x="1675" y="204"/>
                  <a:pt x="1676" y="203"/>
                </a:cubicBezTo>
                <a:cubicBezTo>
                  <a:pt x="1677" y="203"/>
                  <a:pt x="1677" y="203"/>
                  <a:pt x="1677" y="203"/>
                </a:cubicBezTo>
                <a:cubicBezTo>
                  <a:pt x="1677" y="203"/>
                  <a:pt x="1676" y="204"/>
                  <a:pt x="1676" y="204"/>
                </a:cubicBezTo>
                <a:cubicBezTo>
                  <a:pt x="1676" y="205"/>
                  <a:pt x="1676" y="205"/>
                  <a:pt x="1676" y="205"/>
                </a:cubicBezTo>
                <a:cubicBezTo>
                  <a:pt x="1675" y="206"/>
                  <a:pt x="1676" y="207"/>
                  <a:pt x="1676" y="209"/>
                </a:cubicBezTo>
                <a:cubicBezTo>
                  <a:pt x="1677" y="209"/>
                  <a:pt x="1677" y="209"/>
                  <a:pt x="1677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9" y="207"/>
                  <a:pt x="1679" y="207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9" y="206"/>
                  <a:pt x="1679" y="206"/>
                  <a:pt x="1679" y="206"/>
                </a:cubicBezTo>
                <a:cubicBezTo>
                  <a:pt x="1680" y="206"/>
                  <a:pt x="1680" y="206"/>
                  <a:pt x="1681" y="206"/>
                </a:cubicBezTo>
                <a:cubicBezTo>
                  <a:pt x="1681" y="205"/>
                  <a:pt x="1681" y="204"/>
                  <a:pt x="1681" y="203"/>
                </a:cubicBezTo>
                <a:cubicBezTo>
                  <a:pt x="1681" y="203"/>
                  <a:pt x="1682" y="204"/>
                  <a:pt x="1682" y="204"/>
                </a:cubicBezTo>
                <a:cubicBezTo>
                  <a:pt x="1682" y="203"/>
                  <a:pt x="1682" y="203"/>
                  <a:pt x="1682" y="203"/>
                </a:cubicBezTo>
                <a:cubicBezTo>
                  <a:pt x="1683" y="203"/>
                  <a:pt x="1683" y="203"/>
                  <a:pt x="1683" y="203"/>
                </a:cubicBezTo>
                <a:cubicBezTo>
                  <a:pt x="1684" y="203"/>
                  <a:pt x="1684" y="202"/>
                  <a:pt x="1684" y="202"/>
                </a:cubicBezTo>
                <a:cubicBezTo>
                  <a:pt x="1686" y="202"/>
                  <a:pt x="1686" y="202"/>
                  <a:pt x="1687" y="202"/>
                </a:cubicBezTo>
                <a:cubicBezTo>
                  <a:pt x="1687" y="203"/>
                  <a:pt x="1687" y="203"/>
                  <a:pt x="1687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9" y="203"/>
                  <a:pt x="1689" y="203"/>
                  <a:pt x="1689" y="203"/>
                </a:cubicBezTo>
                <a:cubicBezTo>
                  <a:pt x="1689" y="203"/>
                  <a:pt x="1689" y="204"/>
                  <a:pt x="1690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2" y="204"/>
                  <a:pt x="1692" y="204"/>
                  <a:pt x="1692" y="204"/>
                </a:cubicBezTo>
                <a:cubicBezTo>
                  <a:pt x="1692" y="206"/>
                  <a:pt x="1692" y="206"/>
                  <a:pt x="1692" y="206"/>
                </a:cubicBezTo>
                <a:cubicBezTo>
                  <a:pt x="1693" y="207"/>
                  <a:pt x="1693" y="207"/>
                  <a:pt x="1694" y="207"/>
                </a:cubicBezTo>
                <a:cubicBezTo>
                  <a:pt x="1694" y="208"/>
                  <a:pt x="1694" y="208"/>
                  <a:pt x="1694" y="208"/>
                </a:cubicBezTo>
                <a:cubicBezTo>
                  <a:pt x="1694" y="208"/>
                  <a:pt x="1695" y="208"/>
                  <a:pt x="1696" y="208"/>
                </a:cubicBezTo>
                <a:cubicBezTo>
                  <a:pt x="1696" y="207"/>
                  <a:pt x="1697" y="206"/>
                  <a:pt x="1697" y="205"/>
                </a:cubicBezTo>
                <a:cubicBezTo>
                  <a:pt x="1697" y="205"/>
                  <a:pt x="1697" y="205"/>
                  <a:pt x="1697" y="205"/>
                </a:cubicBezTo>
                <a:cubicBezTo>
                  <a:pt x="1698" y="204"/>
                  <a:pt x="1698" y="204"/>
                  <a:pt x="1699" y="203"/>
                </a:cubicBezTo>
                <a:cubicBezTo>
                  <a:pt x="1700" y="203"/>
                  <a:pt x="1701" y="202"/>
                  <a:pt x="1702" y="201"/>
                </a:cubicBezTo>
                <a:cubicBezTo>
                  <a:pt x="1702" y="201"/>
                  <a:pt x="1702" y="201"/>
                  <a:pt x="1702" y="201"/>
                </a:cubicBezTo>
                <a:cubicBezTo>
                  <a:pt x="1702" y="201"/>
                  <a:pt x="1702" y="201"/>
                  <a:pt x="1701" y="200"/>
                </a:cubicBezTo>
                <a:cubicBezTo>
                  <a:pt x="1703" y="200"/>
                  <a:pt x="1703" y="200"/>
                  <a:pt x="1703" y="200"/>
                </a:cubicBezTo>
                <a:cubicBezTo>
                  <a:pt x="1703" y="199"/>
                  <a:pt x="1703" y="199"/>
                  <a:pt x="1703" y="199"/>
                </a:cubicBezTo>
                <a:cubicBezTo>
                  <a:pt x="1703" y="199"/>
                  <a:pt x="1703" y="199"/>
                  <a:pt x="1703" y="200"/>
                </a:cubicBezTo>
                <a:cubicBezTo>
                  <a:pt x="1705" y="199"/>
                  <a:pt x="1705" y="199"/>
                  <a:pt x="1706" y="198"/>
                </a:cubicBezTo>
                <a:cubicBezTo>
                  <a:pt x="1706" y="198"/>
                  <a:pt x="1706" y="198"/>
                  <a:pt x="1706" y="198"/>
                </a:cubicBezTo>
                <a:cubicBezTo>
                  <a:pt x="1706" y="198"/>
                  <a:pt x="1705" y="197"/>
                  <a:pt x="1705" y="197"/>
                </a:cubicBezTo>
                <a:cubicBezTo>
                  <a:pt x="1705" y="196"/>
                  <a:pt x="1705" y="196"/>
                  <a:pt x="1705" y="196"/>
                </a:cubicBezTo>
                <a:cubicBezTo>
                  <a:pt x="1707" y="197"/>
                  <a:pt x="1707" y="197"/>
                  <a:pt x="1708" y="197"/>
                </a:cubicBezTo>
                <a:cubicBezTo>
                  <a:pt x="1709" y="197"/>
                  <a:pt x="1709" y="197"/>
                  <a:pt x="1710" y="196"/>
                </a:cubicBezTo>
                <a:cubicBezTo>
                  <a:pt x="1710" y="196"/>
                  <a:pt x="1709" y="195"/>
                  <a:pt x="1709" y="195"/>
                </a:cubicBezTo>
                <a:cubicBezTo>
                  <a:pt x="1709" y="194"/>
                  <a:pt x="1709" y="194"/>
                  <a:pt x="1709" y="194"/>
                </a:cubicBezTo>
                <a:cubicBezTo>
                  <a:pt x="1710" y="195"/>
                  <a:pt x="1710" y="195"/>
                  <a:pt x="1711" y="195"/>
                </a:cubicBezTo>
                <a:cubicBezTo>
                  <a:pt x="1712" y="195"/>
                  <a:pt x="1712" y="195"/>
                  <a:pt x="1712" y="195"/>
                </a:cubicBezTo>
                <a:cubicBezTo>
                  <a:pt x="1712" y="194"/>
                  <a:pt x="1712" y="194"/>
                  <a:pt x="1712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4" y="194"/>
                  <a:pt x="1714" y="194"/>
                  <a:pt x="1714" y="194"/>
                </a:cubicBezTo>
                <a:cubicBezTo>
                  <a:pt x="1714" y="193"/>
                  <a:pt x="1714" y="193"/>
                  <a:pt x="1714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6" y="193"/>
                  <a:pt x="1717" y="193"/>
                  <a:pt x="1717" y="193"/>
                </a:cubicBezTo>
                <a:cubicBezTo>
                  <a:pt x="1717" y="192"/>
                  <a:pt x="1717" y="192"/>
                  <a:pt x="1717" y="192"/>
                </a:cubicBezTo>
                <a:cubicBezTo>
                  <a:pt x="1718" y="192"/>
                  <a:pt x="1718" y="192"/>
                  <a:pt x="1718" y="192"/>
                </a:cubicBezTo>
                <a:cubicBezTo>
                  <a:pt x="1719" y="192"/>
                  <a:pt x="1719" y="192"/>
                  <a:pt x="1719" y="192"/>
                </a:cubicBezTo>
                <a:cubicBezTo>
                  <a:pt x="1720" y="192"/>
                  <a:pt x="1720" y="192"/>
                  <a:pt x="1720" y="192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1" y="191"/>
                  <a:pt x="1721" y="191"/>
                  <a:pt x="1721" y="191"/>
                </a:cubicBezTo>
                <a:cubicBezTo>
                  <a:pt x="1721" y="191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3" y="190"/>
                  <a:pt x="1724" y="190"/>
                  <a:pt x="1725" y="190"/>
                </a:cubicBezTo>
                <a:cubicBezTo>
                  <a:pt x="1725" y="189"/>
                  <a:pt x="1725" y="189"/>
                  <a:pt x="1725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90"/>
                  <a:pt x="1726" y="190"/>
                </a:cubicBezTo>
                <a:cubicBezTo>
                  <a:pt x="1728" y="189"/>
                  <a:pt x="1729" y="189"/>
                  <a:pt x="1730" y="189"/>
                </a:cubicBezTo>
                <a:cubicBezTo>
                  <a:pt x="1730" y="189"/>
                  <a:pt x="1730" y="189"/>
                  <a:pt x="1730" y="189"/>
                </a:cubicBezTo>
                <a:cubicBezTo>
                  <a:pt x="1731" y="189"/>
                  <a:pt x="1731" y="189"/>
                  <a:pt x="1731" y="189"/>
                </a:cubicBezTo>
                <a:cubicBezTo>
                  <a:pt x="1731" y="189"/>
                  <a:pt x="1731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5" y="190"/>
                  <a:pt x="1735" y="190"/>
                  <a:pt x="1735" y="190"/>
                </a:cubicBezTo>
                <a:cubicBezTo>
                  <a:pt x="1735" y="191"/>
                  <a:pt x="1735" y="191"/>
                  <a:pt x="1735" y="191"/>
                </a:cubicBezTo>
                <a:cubicBezTo>
                  <a:pt x="1736" y="190"/>
                  <a:pt x="1737" y="189"/>
                  <a:pt x="1737" y="189"/>
                </a:cubicBezTo>
                <a:cubicBezTo>
                  <a:pt x="1738" y="189"/>
                  <a:pt x="1738" y="189"/>
                  <a:pt x="1738" y="189"/>
                </a:cubicBezTo>
                <a:cubicBezTo>
                  <a:pt x="1738" y="188"/>
                  <a:pt x="1738" y="188"/>
                  <a:pt x="1738" y="188"/>
                </a:cubicBezTo>
                <a:cubicBezTo>
                  <a:pt x="1737" y="188"/>
                  <a:pt x="1737" y="188"/>
                  <a:pt x="1737" y="188"/>
                </a:cubicBezTo>
                <a:cubicBezTo>
                  <a:pt x="1737" y="187"/>
                  <a:pt x="1737" y="186"/>
                  <a:pt x="1737" y="186"/>
                </a:cubicBezTo>
                <a:cubicBezTo>
                  <a:pt x="1737" y="186"/>
                  <a:pt x="1736" y="186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4" y="184"/>
                  <a:pt x="1735" y="184"/>
                  <a:pt x="1735" y="184"/>
                </a:cubicBezTo>
                <a:cubicBezTo>
                  <a:pt x="1735" y="184"/>
                  <a:pt x="1735" y="184"/>
                  <a:pt x="1735" y="184"/>
                </a:cubicBezTo>
                <a:cubicBezTo>
                  <a:pt x="1735" y="183"/>
                  <a:pt x="1735" y="183"/>
                  <a:pt x="1735" y="183"/>
                </a:cubicBezTo>
                <a:cubicBezTo>
                  <a:pt x="1734" y="183"/>
                  <a:pt x="1734" y="183"/>
                  <a:pt x="1734" y="183"/>
                </a:cubicBezTo>
                <a:cubicBezTo>
                  <a:pt x="1734" y="182"/>
                  <a:pt x="1734" y="182"/>
                  <a:pt x="1734" y="181"/>
                </a:cubicBezTo>
                <a:cubicBezTo>
                  <a:pt x="1734" y="181"/>
                  <a:pt x="1734" y="181"/>
                  <a:pt x="1733" y="181"/>
                </a:cubicBezTo>
                <a:cubicBezTo>
                  <a:pt x="1733" y="180"/>
                  <a:pt x="1733" y="180"/>
                  <a:pt x="1733" y="180"/>
                </a:cubicBezTo>
                <a:cubicBezTo>
                  <a:pt x="1733" y="179"/>
                  <a:pt x="1733" y="179"/>
                  <a:pt x="1732" y="179"/>
                </a:cubicBezTo>
                <a:cubicBezTo>
                  <a:pt x="1732" y="178"/>
                  <a:pt x="1732" y="177"/>
                  <a:pt x="1732" y="176"/>
                </a:cubicBezTo>
                <a:cubicBezTo>
                  <a:pt x="1731" y="177"/>
                  <a:pt x="1730" y="177"/>
                  <a:pt x="1730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6"/>
                  <a:pt x="1728" y="176"/>
                  <a:pt x="1729" y="176"/>
                </a:cubicBezTo>
                <a:cubicBezTo>
                  <a:pt x="1729" y="175"/>
                  <a:pt x="1729" y="175"/>
                  <a:pt x="1729" y="175"/>
                </a:cubicBezTo>
                <a:cubicBezTo>
                  <a:pt x="1729" y="175"/>
                  <a:pt x="1729" y="175"/>
                  <a:pt x="1730" y="175"/>
                </a:cubicBezTo>
                <a:cubicBezTo>
                  <a:pt x="1730" y="174"/>
                  <a:pt x="1730" y="174"/>
                  <a:pt x="1730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8" y="174"/>
                </a:cubicBezTo>
                <a:cubicBezTo>
                  <a:pt x="1728" y="175"/>
                  <a:pt x="1728" y="175"/>
                  <a:pt x="1728" y="175"/>
                </a:cubicBezTo>
                <a:cubicBezTo>
                  <a:pt x="1727" y="175"/>
                  <a:pt x="1727" y="175"/>
                  <a:pt x="1727" y="175"/>
                </a:cubicBezTo>
                <a:cubicBezTo>
                  <a:pt x="1727" y="174"/>
                  <a:pt x="1727" y="174"/>
                  <a:pt x="1727" y="174"/>
                </a:cubicBezTo>
                <a:cubicBezTo>
                  <a:pt x="1726" y="174"/>
                  <a:pt x="1725" y="173"/>
                  <a:pt x="1724" y="174"/>
                </a:cubicBezTo>
                <a:cubicBezTo>
                  <a:pt x="1722" y="174"/>
                  <a:pt x="1722" y="174"/>
                  <a:pt x="1722" y="174"/>
                </a:cubicBezTo>
                <a:cubicBezTo>
                  <a:pt x="1722" y="173"/>
                  <a:pt x="1722" y="173"/>
                  <a:pt x="1722" y="173"/>
                </a:cubicBezTo>
                <a:cubicBezTo>
                  <a:pt x="1723" y="173"/>
                  <a:pt x="1723" y="173"/>
                  <a:pt x="1724" y="173"/>
                </a:cubicBezTo>
                <a:cubicBezTo>
                  <a:pt x="1724" y="173"/>
                  <a:pt x="1724" y="173"/>
                  <a:pt x="1724" y="173"/>
                </a:cubicBezTo>
                <a:cubicBezTo>
                  <a:pt x="1725" y="173"/>
                  <a:pt x="1726" y="173"/>
                  <a:pt x="1728" y="173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3"/>
                  <a:pt x="1729" y="173"/>
                  <a:pt x="1730" y="173"/>
                </a:cubicBezTo>
                <a:cubicBezTo>
                  <a:pt x="1730" y="173"/>
                  <a:pt x="1730" y="173"/>
                  <a:pt x="1730" y="173"/>
                </a:cubicBezTo>
                <a:cubicBezTo>
                  <a:pt x="1731" y="173"/>
                  <a:pt x="1731" y="173"/>
                  <a:pt x="1731" y="173"/>
                </a:cubicBezTo>
                <a:cubicBezTo>
                  <a:pt x="1731" y="174"/>
                  <a:pt x="1731" y="174"/>
                  <a:pt x="1731" y="174"/>
                </a:cubicBezTo>
                <a:cubicBezTo>
                  <a:pt x="1732" y="174"/>
                  <a:pt x="1734" y="174"/>
                  <a:pt x="1736" y="174"/>
                </a:cubicBezTo>
                <a:cubicBezTo>
                  <a:pt x="1736" y="174"/>
                  <a:pt x="1736" y="174"/>
                  <a:pt x="1736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8" y="173"/>
                  <a:pt x="1738" y="174"/>
                  <a:pt x="1738" y="174"/>
                </a:cubicBezTo>
                <a:cubicBezTo>
                  <a:pt x="1738" y="174"/>
                  <a:pt x="1738" y="174"/>
                  <a:pt x="1738" y="174"/>
                </a:cubicBezTo>
                <a:cubicBezTo>
                  <a:pt x="1739" y="174"/>
                  <a:pt x="1739" y="174"/>
                  <a:pt x="1739" y="174"/>
                </a:cubicBezTo>
                <a:cubicBezTo>
                  <a:pt x="1739" y="173"/>
                  <a:pt x="1739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1" y="173"/>
                  <a:pt x="1741" y="173"/>
                  <a:pt x="1741" y="173"/>
                </a:cubicBezTo>
                <a:cubicBezTo>
                  <a:pt x="1741" y="172"/>
                  <a:pt x="1741" y="172"/>
                  <a:pt x="1741" y="172"/>
                </a:cubicBezTo>
                <a:cubicBezTo>
                  <a:pt x="1741" y="172"/>
                  <a:pt x="1742" y="172"/>
                  <a:pt x="1742" y="172"/>
                </a:cubicBezTo>
                <a:cubicBezTo>
                  <a:pt x="1742" y="171"/>
                  <a:pt x="1743" y="169"/>
                  <a:pt x="1744" y="168"/>
                </a:cubicBezTo>
                <a:cubicBezTo>
                  <a:pt x="1744" y="167"/>
                  <a:pt x="1744" y="167"/>
                  <a:pt x="1743" y="167"/>
                </a:cubicBezTo>
                <a:cubicBezTo>
                  <a:pt x="1742" y="167"/>
                  <a:pt x="1742" y="167"/>
                  <a:pt x="1742" y="167"/>
                </a:cubicBezTo>
                <a:cubicBezTo>
                  <a:pt x="1742" y="166"/>
                  <a:pt x="1742" y="166"/>
                  <a:pt x="1742" y="166"/>
                </a:cubicBezTo>
                <a:cubicBezTo>
                  <a:pt x="1741" y="165"/>
                  <a:pt x="1742" y="166"/>
                  <a:pt x="1741" y="165"/>
                </a:cubicBezTo>
                <a:cubicBezTo>
                  <a:pt x="1742" y="165"/>
                  <a:pt x="1742" y="165"/>
                  <a:pt x="1742" y="164"/>
                </a:cubicBezTo>
                <a:cubicBezTo>
                  <a:pt x="1742" y="164"/>
                  <a:pt x="1742" y="164"/>
                  <a:pt x="1742" y="164"/>
                </a:cubicBezTo>
                <a:cubicBezTo>
                  <a:pt x="1742" y="163"/>
                  <a:pt x="1742" y="163"/>
                  <a:pt x="1742" y="162"/>
                </a:cubicBezTo>
                <a:cubicBezTo>
                  <a:pt x="1743" y="162"/>
                  <a:pt x="1743" y="162"/>
                  <a:pt x="1744" y="161"/>
                </a:cubicBezTo>
                <a:cubicBezTo>
                  <a:pt x="1744" y="161"/>
                  <a:pt x="1744" y="161"/>
                  <a:pt x="1744" y="161"/>
                </a:cubicBezTo>
                <a:cubicBezTo>
                  <a:pt x="1744" y="161"/>
                  <a:pt x="1744" y="161"/>
                  <a:pt x="1745" y="161"/>
                </a:cubicBezTo>
                <a:cubicBezTo>
                  <a:pt x="1745" y="161"/>
                  <a:pt x="1745" y="161"/>
                  <a:pt x="1745" y="161"/>
                </a:cubicBezTo>
                <a:cubicBezTo>
                  <a:pt x="1746" y="161"/>
                  <a:pt x="1746" y="161"/>
                  <a:pt x="1746" y="161"/>
                </a:cubicBezTo>
                <a:cubicBezTo>
                  <a:pt x="1745" y="162"/>
                  <a:pt x="1745" y="162"/>
                  <a:pt x="1745" y="163"/>
                </a:cubicBezTo>
                <a:cubicBezTo>
                  <a:pt x="1746" y="163"/>
                  <a:pt x="1746" y="163"/>
                  <a:pt x="1746" y="163"/>
                </a:cubicBezTo>
                <a:cubicBezTo>
                  <a:pt x="1746" y="164"/>
                  <a:pt x="1745" y="165"/>
                  <a:pt x="1745" y="165"/>
                </a:cubicBezTo>
                <a:cubicBezTo>
                  <a:pt x="1745" y="166"/>
                  <a:pt x="1745" y="166"/>
                  <a:pt x="1745" y="166"/>
                </a:cubicBezTo>
                <a:cubicBezTo>
                  <a:pt x="1745" y="168"/>
                  <a:pt x="1745" y="168"/>
                  <a:pt x="1745" y="168"/>
                </a:cubicBezTo>
                <a:cubicBezTo>
                  <a:pt x="1746" y="168"/>
                  <a:pt x="1747" y="168"/>
                  <a:pt x="1748" y="169"/>
                </a:cubicBezTo>
                <a:cubicBezTo>
                  <a:pt x="1750" y="169"/>
                  <a:pt x="1751" y="168"/>
                  <a:pt x="1752" y="168"/>
                </a:cubicBezTo>
                <a:cubicBezTo>
                  <a:pt x="1752" y="167"/>
                  <a:pt x="1753" y="167"/>
                  <a:pt x="1753" y="166"/>
                </a:cubicBezTo>
                <a:cubicBezTo>
                  <a:pt x="1754" y="166"/>
                  <a:pt x="1754" y="166"/>
                  <a:pt x="1754" y="166"/>
                </a:cubicBezTo>
                <a:cubicBezTo>
                  <a:pt x="1754" y="167"/>
                  <a:pt x="1754" y="167"/>
                  <a:pt x="1754" y="167"/>
                </a:cubicBezTo>
                <a:cubicBezTo>
                  <a:pt x="1757" y="167"/>
                  <a:pt x="1757" y="167"/>
                  <a:pt x="1757" y="167"/>
                </a:cubicBezTo>
                <a:cubicBezTo>
                  <a:pt x="1758" y="168"/>
                  <a:pt x="1759" y="169"/>
                  <a:pt x="1760" y="171"/>
                </a:cubicBezTo>
                <a:cubicBezTo>
                  <a:pt x="1760" y="171"/>
                  <a:pt x="1760" y="171"/>
                  <a:pt x="1760" y="171"/>
                </a:cubicBezTo>
                <a:cubicBezTo>
                  <a:pt x="1760" y="171"/>
                  <a:pt x="1759" y="172"/>
                  <a:pt x="1759" y="173"/>
                </a:cubicBezTo>
                <a:cubicBezTo>
                  <a:pt x="1760" y="173"/>
                  <a:pt x="1761" y="174"/>
                  <a:pt x="1762" y="175"/>
                </a:cubicBezTo>
                <a:cubicBezTo>
                  <a:pt x="1763" y="175"/>
                  <a:pt x="1763" y="175"/>
                  <a:pt x="1764" y="174"/>
                </a:cubicBezTo>
                <a:cubicBezTo>
                  <a:pt x="1765" y="174"/>
                  <a:pt x="1765" y="174"/>
                  <a:pt x="1766" y="175"/>
                </a:cubicBezTo>
                <a:cubicBezTo>
                  <a:pt x="1766" y="175"/>
                  <a:pt x="1766" y="175"/>
                  <a:pt x="1766" y="175"/>
                </a:cubicBezTo>
                <a:cubicBezTo>
                  <a:pt x="1767" y="175"/>
                  <a:pt x="1767" y="175"/>
                  <a:pt x="1767" y="175"/>
                </a:cubicBezTo>
                <a:cubicBezTo>
                  <a:pt x="1767" y="175"/>
                  <a:pt x="1767" y="176"/>
                  <a:pt x="1768" y="176"/>
                </a:cubicBezTo>
                <a:cubicBezTo>
                  <a:pt x="1769" y="177"/>
                  <a:pt x="1769" y="176"/>
                  <a:pt x="1769" y="178"/>
                </a:cubicBezTo>
                <a:cubicBezTo>
                  <a:pt x="1772" y="178"/>
                  <a:pt x="1771" y="177"/>
                  <a:pt x="1773" y="176"/>
                </a:cubicBezTo>
                <a:cubicBezTo>
                  <a:pt x="1773" y="178"/>
                  <a:pt x="1774" y="178"/>
                  <a:pt x="1775" y="179"/>
                </a:cubicBezTo>
                <a:close/>
                <a:moveTo>
                  <a:pt x="930" y="187"/>
                </a:moveTo>
                <a:cubicBezTo>
                  <a:pt x="930" y="187"/>
                  <a:pt x="930" y="187"/>
                  <a:pt x="930" y="187"/>
                </a:cubicBezTo>
                <a:cubicBezTo>
                  <a:pt x="930" y="187"/>
                  <a:pt x="930" y="187"/>
                  <a:pt x="930" y="187"/>
                </a:cubicBezTo>
                <a:close/>
                <a:moveTo>
                  <a:pt x="958" y="214"/>
                </a:moveTo>
                <a:cubicBezTo>
                  <a:pt x="958" y="216"/>
                  <a:pt x="957" y="215"/>
                  <a:pt x="956" y="216"/>
                </a:cubicBezTo>
                <a:cubicBezTo>
                  <a:pt x="956" y="216"/>
                  <a:pt x="956" y="216"/>
                  <a:pt x="956" y="216"/>
                </a:cubicBezTo>
                <a:cubicBezTo>
                  <a:pt x="956" y="217"/>
                  <a:pt x="955" y="217"/>
                  <a:pt x="955" y="217"/>
                </a:cubicBezTo>
                <a:cubicBezTo>
                  <a:pt x="955" y="217"/>
                  <a:pt x="955" y="217"/>
                  <a:pt x="955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2" y="218"/>
                  <a:pt x="952" y="218"/>
                  <a:pt x="950" y="218"/>
                </a:cubicBezTo>
                <a:cubicBezTo>
                  <a:pt x="950" y="217"/>
                  <a:pt x="950" y="217"/>
                  <a:pt x="950" y="217"/>
                </a:cubicBezTo>
                <a:cubicBezTo>
                  <a:pt x="951" y="217"/>
                  <a:pt x="951" y="217"/>
                  <a:pt x="951" y="217"/>
                </a:cubicBezTo>
                <a:cubicBezTo>
                  <a:pt x="951" y="216"/>
                  <a:pt x="951" y="215"/>
                  <a:pt x="952" y="214"/>
                </a:cubicBezTo>
                <a:cubicBezTo>
                  <a:pt x="953" y="213"/>
                  <a:pt x="953" y="215"/>
                  <a:pt x="954" y="213"/>
                </a:cubicBezTo>
                <a:cubicBezTo>
                  <a:pt x="954" y="213"/>
                  <a:pt x="954" y="213"/>
                  <a:pt x="954" y="213"/>
                </a:cubicBezTo>
                <a:cubicBezTo>
                  <a:pt x="954" y="212"/>
                  <a:pt x="954" y="212"/>
                  <a:pt x="954" y="211"/>
                </a:cubicBezTo>
                <a:cubicBezTo>
                  <a:pt x="954" y="211"/>
                  <a:pt x="954" y="211"/>
                  <a:pt x="954" y="211"/>
                </a:cubicBezTo>
                <a:cubicBezTo>
                  <a:pt x="954" y="210"/>
                  <a:pt x="954" y="210"/>
                  <a:pt x="954" y="210"/>
                </a:cubicBezTo>
                <a:cubicBezTo>
                  <a:pt x="956" y="210"/>
                  <a:pt x="956" y="210"/>
                  <a:pt x="956" y="210"/>
                </a:cubicBezTo>
                <a:cubicBezTo>
                  <a:pt x="956" y="211"/>
                  <a:pt x="956" y="211"/>
                  <a:pt x="956" y="211"/>
                </a:cubicBezTo>
                <a:cubicBezTo>
                  <a:pt x="956" y="211"/>
                  <a:pt x="957" y="211"/>
                  <a:pt x="957" y="212"/>
                </a:cubicBezTo>
                <a:cubicBezTo>
                  <a:pt x="958" y="213"/>
                  <a:pt x="958" y="214"/>
                  <a:pt x="958" y="214"/>
                </a:cubicBezTo>
                <a:close/>
                <a:moveTo>
                  <a:pt x="960" y="162"/>
                </a:moveTo>
                <a:cubicBezTo>
                  <a:pt x="961" y="162"/>
                  <a:pt x="961" y="162"/>
                  <a:pt x="961" y="162"/>
                </a:cubicBezTo>
                <a:cubicBezTo>
                  <a:pt x="961" y="162"/>
                  <a:pt x="961" y="162"/>
                  <a:pt x="961" y="162"/>
                </a:cubicBezTo>
                <a:cubicBezTo>
                  <a:pt x="960" y="162"/>
                  <a:pt x="960" y="162"/>
                  <a:pt x="960" y="162"/>
                </a:cubicBezTo>
                <a:close/>
                <a:moveTo>
                  <a:pt x="961" y="218"/>
                </a:moveTo>
                <a:cubicBezTo>
                  <a:pt x="961" y="218"/>
                  <a:pt x="961" y="218"/>
                  <a:pt x="961" y="218"/>
                </a:cubicBezTo>
                <a:cubicBezTo>
                  <a:pt x="961" y="219"/>
                  <a:pt x="960" y="219"/>
                  <a:pt x="960" y="220"/>
                </a:cubicBezTo>
                <a:cubicBezTo>
                  <a:pt x="960" y="220"/>
                  <a:pt x="960" y="220"/>
                  <a:pt x="960" y="220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19"/>
                  <a:pt x="960" y="217"/>
                  <a:pt x="961" y="216"/>
                </a:cubicBezTo>
                <a:cubicBezTo>
                  <a:pt x="961" y="216"/>
                  <a:pt x="962" y="215"/>
                  <a:pt x="962" y="215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7"/>
                  <a:pt x="962" y="217"/>
                  <a:pt x="961" y="218"/>
                </a:cubicBezTo>
                <a:close/>
                <a:moveTo>
                  <a:pt x="968" y="153"/>
                </a:moveTo>
                <a:cubicBezTo>
                  <a:pt x="969" y="153"/>
                  <a:pt x="968" y="153"/>
                  <a:pt x="969" y="153"/>
                </a:cubicBezTo>
                <a:cubicBezTo>
                  <a:pt x="968" y="153"/>
                  <a:pt x="968" y="153"/>
                  <a:pt x="968" y="153"/>
                </a:cubicBezTo>
                <a:close/>
                <a:moveTo>
                  <a:pt x="972" y="210"/>
                </a:moveTo>
                <a:cubicBezTo>
                  <a:pt x="972" y="210"/>
                  <a:pt x="971" y="210"/>
                  <a:pt x="971" y="211"/>
                </a:cubicBezTo>
                <a:cubicBezTo>
                  <a:pt x="971" y="210"/>
                  <a:pt x="971" y="210"/>
                  <a:pt x="971" y="210"/>
                </a:cubicBezTo>
                <a:cubicBezTo>
                  <a:pt x="972" y="210"/>
                  <a:pt x="972" y="210"/>
                  <a:pt x="972" y="210"/>
                </a:cubicBezTo>
                <a:close/>
                <a:moveTo>
                  <a:pt x="975" y="210"/>
                </a:moveTo>
                <a:cubicBezTo>
                  <a:pt x="975" y="211"/>
                  <a:pt x="975" y="211"/>
                  <a:pt x="975" y="211"/>
                </a:cubicBezTo>
                <a:cubicBezTo>
                  <a:pt x="975" y="211"/>
                  <a:pt x="975" y="210"/>
                  <a:pt x="976" y="210"/>
                </a:cubicBezTo>
                <a:cubicBezTo>
                  <a:pt x="976" y="210"/>
                  <a:pt x="977" y="211"/>
                  <a:pt x="977" y="211"/>
                </a:cubicBezTo>
                <a:cubicBezTo>
                  <a:pt x="977" y="212"/>
                  <a:pt x="977" y="212"/>
                  <a:pt x="977" y="212"/>
                </a:cubicBezTo>
                <a:cubicBezTo>
                  <a:pt x="976" y="211"/>
                  <a:pt x="975" y="211"/>
                  <a:pt x="973" y="211"/>
                </a:cubicBezTo>
                <a:cubicBezTo>
                  <a:pt x="973" y="211"/>
                  <a:pt x="973" y="210"/>
                  <a:pt x="973" y="210"/>
                </a:cubicBezTo>
                <a:cubicBezTo>
                  <a:pt x="974" y="210"/>
                  <a:pt x="974" y="210"/>
                  <a:pt x="975" y="210"/>
                </a:cubicBezTo>
                <a:close/>
                <a:moveTo>
                  <a:pt x="935" y="254"/>
                </a:moveTo>
                <a:cubicBezTo>
                  <a:pt x="936" y="254"/>
                  <a:pt x="936" y="254"/>
                  <a:pt x="936" y="254"/>
                </a:cubicBezTo>
                <a:cubicBezTo>
                  <a:pt x="935" y="254"/>
                  <a:pt x="936" y="254"/>
                  <a:pt x="935" y="254"/>
                </a:cubicBezTo>
                <a:close/>
                <a:moveTo>
                  <a:pt x="1022" y="221"/>
                </a:moveTo>
                <a:cubicBezTo>
                  <a:pt x="1022" y="219"/>
                  <a:pt x="1022" y="219"/>
                  <a:pt x="1021" y="219"/>
                </a:cubicBezTo>
                <a:cubicBezTo>
                  <a:pt x="1021" y="219"/>
                  <a:pt x="1021" y="219"/>
                  <a:pt x="1021" y="219"/>
                </a:cubicBezTo>
                <a:cubicBezTo>
                  <a:pt x="1021" y="218"/>
                  <a:pt x="1021" y="217"/>
                  <a:pt x="1020" y="216"/>
                </a:cubicBezTo>
                <a:cubicBezTo>
                  <a:pt x="1020" y="215"/>
                  <a:pt x="1021" y="215"/>
                  <a:pt x="1021" y="214"/>
                </a:cubicBezTo>
                <a:cubicBezTo>
                  <a:pt x="1023" y="214"/>
                  <a:pt x="1023" y="214"/>
                  <a:pt x="1023" y="214"/>
                </a:cubicBezTo>
                <a:cubicBezTo>
                  <a:pt x="1023" y="215"/>
                  <a:pt x="1023" y="216"/>
                  <a:pt x="1023" y="217"/>
                </a:cubicBezTo>
                <a:cubicBezTo>
                  <a:pt x="1024" y="217"/>
                  <a:pt x="1024" y="217"/>
                  <a:pt x="1024" y="217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3" y="219"/>
                  <a:pt x="1023" y="221"/>
                </a:cubicBezTo>
                <a:lnTo>
                  <a:pt x="1022" y="221"/>
                </a:lnTo>
                <a:close/>
                <a:moveTo>
                  <a:pt x="1025" y="223"/>
                </a:moveTo>
                <a:cubicBezTo>
                  <a:pt x="1024" y="223"/>
                  <a:pt x="1024" y="223"/>
                  <a:pt x="1024" y="223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5" y="222"/>
                  <a:pt x="1025" y="222"/>
                  <a:pt x="1025" y="222"/>
                </a:cubicBezTo>
                <a:lnTo>
                  <a:pt x="1025" y="223"/>
                </a:lnTo>
                <a:close/>
                <a:moveTo>
                  <a:pt x="1045" y="202"/>
                </a:moveTo>
                <a:cubicBezTo>
                  <a:pt x="1046" y="203"/>
                  <a:pt x="1046" y="203"/>
                  <a:pt x="1046" y="204"/>
                </a:cubicBezTo>
                <a:cubicBezTo>
                  <a:pt x="1044" y="204"/>
                  <a:pt x="1043" y="203"/>
                  <a:pt x="1041" y="205"/>
                </a:cubicBezTo>
                <a:cubicBezTo>
                  <a:pt x="1040" y="205"/>
                  <a:pt x="1040" y="205"/>
                  <a:pt x="1039" y="205"/>
                </a:cubicBezTo>
                <a:cubicBezTo>
                  <a:pt x="1039" y="204"/>
                  <a:pt x="1039" y="203"/>
                  <a:pt x="1038" y="202"/>
                </a:cubicBezTo>
                <a:cubicBezTo>
                  <a:pt x="1038" y="202"/>
                  <a:pt x="1038" y="202"/>
                  <a:pt x="1037" y="202"/>
                </a:cubicBezTo>
                <a:cubicBezTo>
                  <a:pt x="1037" y="201"/>
                  <a:pt x="1037" y="201"/>
                  <a:pt x="1037" y="201"/>
                </a:cubicBezTo>
                <a:cubicBezTo>
                  <a:pt x="1037" y="201"/>
                  <a:pt x="1037" y="201"/>
                  <a:pt x="1036" y="201"/>
                </a:cubicBezTo>
                <a:cubicBezTo>
                  <a:pt x="1036" y="200"/>
                  <a:pt x="1036" y="199"/>
                  <a:pt x="1036" y="198"/>
                </a:cubicBezTo>
                <a:cubicBezTo>
                  <a:pt x="1035" y="197"/>
                  <a:pt x="1035" y="197"/>
                  <a:pt x="1034" y="197"/>
                </a:cubicBezTo>
                <a:cubicBezTo>
                  <a:pt x="1034" y="196"/>
                  <a:pt x="1034" y="196"/>
                  <a:pt x="1033" y="195"/>
                </a:cubicBezTo>
                <a:cubicBezTo>
                  <a:pt x="1035" y="195"/>
                  <a:pt x="1034" y="195"/>
                  <a:pt x="1035" y="194"/>
                </a:cubicBezTo>
                <a:cubicBezTo>
                  <a:pt x="1035" y="194"/>
                  <a:pt x="1035" y="194"/>
                  <a:pt x="1035" y="194"/>
                </a:cubicBezTo>
                <a:cubicBezTo>
                  <a:pt x="1035" y="194"/>
                  <a:pt x="1036" y="194"/>
                  <a:pt x="1037" y="194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9" y="193"/>
                  <a:pt x="1040" y="193"/>
                  <a:pt x="1041" y="194"/>
                </a:cubicBezTo>
                <a:cubicBezTo>
                  <a:pt x="1041" y="194"/>
                  <a:pt x="1041" y="195"/>
                  <a:pt x="1041" y="195"/>
                </a:cubicBezTo>
                <a:cubicBezTo>
                  <a:pt x="1042" y="195"/>
                  <a:pt x="1042" y="195"/>
                  <a:pt x="1042" y="195"/>
                </a:cubicBezTo>
                <a:cubicBezTo>
                  <a:pt x="1042" y="195"/>
                  <a:pt x="1043" y="196"/>
                  <a:pt x="1043" y="196"/>
                </a:cubicBezTo>
                <a:cubicBezTo>
                  <a:pt x="1043" y="196"/>
                  <a:pt x="1044" y="196"/>
                  <a:pt x="1044" y="196"/>
                </a:cubicBezTo>
                <a:cubicBezTo>
                  <a:pt x="1045" y="197"/>
                  <a:pt x="1045" y="197"/>
                  <a:pt x="1045" y="197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6" y="199"/>
                  <a:pt x="1047" y="201"/>
                  <a:pt x="1047" y="203"/>
                </a:cubicBezTo>
                <a:cubicBezTo>
                  <a:pt x="1046" y="202"/>
                  <a:pt x="1046" y="202"/>
                  <a:pt x="1045" y="202"/>
                </a:cubicBezTo>
                <a:close/>
                <a:moveTo>
                  <a:pt x="1053" y="178"/>
                </a:moveTo>
                <a:cubicBezTo>
                  <a:pt x="1054" y="178"/>
                  <a:pt x="1055" y="179"/>
                  <a:pt x="1056" y="179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7" y="179"/>
                  <a:pt x="1057" y="180"/>
                  <a:pt x="1057" y="180"/>
                </a:cubicBezTo>
                <a:cubicBezTo>
                  <a:pt x="1057" y="181"/>
                  <a:pt x="1057" y="181"/>
                  <a:pt x="1057" y="181"/>
                </a:cubicBezTo>
                <a:cubicBezTo>
                  <a:pt x="1058" y="181"/>
                  <a:pt x="1058" y="181"/>
                  <a:pt x="1059" y="181"/>
                </a:cubicBezTo>
                <a:cubicBezTo>
                  <a:pt x="1059" y="182"/>
                  <a:pt x="1059" y="182"/>
                  <a:pt x="1059" y="182"/>
                </a:cubicBezTo>
                <a:cubicBezTo>
                  <a:pt x="1059" y="182"/>
                  <a:pt x="1056" y="182"/>
                  <a:pt x="1055" y="182"/>
                </a:cubicBezTo>
                <a:cubicBezTo>
                  <a:pt x="1055" y="180"/>
                  <a:pt x="1054" y="180"/>
                  <a:pt x="1053" y="178"/>
                </a:cubicBezTo>
                <a:close/>
                <a:moveTo>
                  <a:pt x="1064" y="197"/>
                </a:moveTo>
                <a:cubicBezTo>
                  <a:pt x="1064" y="197"/>
                  <a:pt x="1064" y="197"/>
                  <a:pt x="1064" y="197"/>
                </a:cubicBezTo>
                <a:cubicBezTo>
                  <a:pt x="1063" y="199"/>
                  <a:pt x="1064" y="199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1" y="200"/>
                  <a:pt x="1061" y="200"/>
                  <a:pt x="1061" y="200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0" y="197"/>
                  <a:pt x="1060" y="197"/>
                  <a:pt x="1059" y="196"/>
                </a:cubicBezTo>
                <a:cubicBezTo>
                  <a:pt x="1058" y="196"/>
                  <a:pt x="1058" y="196"/>
                  <a:pt x="1058" y="196"/>
                </a:cubicBezTo>
                <a:cubicBezTo>
                  <a:pt x="1057" y="195"/>
                  <a:pt x="1058" y="195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6" y="194"/>
                  <a:pt x="1056" y="194"/>
                  <a:pt x="1056" y="194"/>
                </a:cubicBezTo>
                <a:cubicBezTo>
                  <a:pt x="1056" y="193"/>
                  <a:pt x="1056" y="193"/>
                  <a:pt x="1056" y="193"/>
                </a:cubicBezTo>
                <a:cubicBezTo>
                  <a:pt x="1055" y="193"/>
                  <a:pt x="1055" y="193"/>
                  <a:pt x="1055" y="193"/>
                </a:cubicBezTo>
                <a:cubicBezTo>
                  <a:pt x="1055" y="192"/>
                  <a:pt x="1055" y="192"/>
                  <a:pt x="1055" y="192"/>
                </a:cubicBezTo>
                <a:cubicBezTo>
                  <a:pt x="1056" y="192"/>
                  <a:pt x="1057" y="192"/>
                  <a:pt x="1057" y="192"/>
                </a:cubicBezTo>
                <a:cubicBezTo>
                  <a:pt x="1057" y="191"/>
                  <a:pt x="1057" y="191"/>
                  <a:pt x="1057" y="191"/>
                </a:cubicBezTo>
                <a:cubicBezTo>
                  <a:pt x="1057" y="191"/>
                  <a:pt x="1058" y="192"/>
                  <a:pt x="1059" y="192"/>
                </a:cubicBezTo>
                <a:cubicBezTo>
                  <a:pt x="1059" y="192"/>
                  <a:pt x="1059" y="191"/>
                  <a:pt x="1060" y="191"/>
                </a:cubicBezTo>
                <a:cubicBezTo>
                  <a:pt x="1060" y="189"/>
                  <a:pt x="1060" y="189"/>
                  <a:pt x="1060" y="189"/>
                </a:cubicBezTo>
                <a:cubicBezTo>
                  <a:pt x="1059" y="189"/>
                  <a:pt x="1059" y="189"/>
                  <a:pt x="1059" y="189"/>
                </a:cubicBezTo>
                <a:cubicBezTo>
                  <a:pt x="1059" y="188"/>
                  <a:pt x="1059" y="188"/>
                  <a:pt x="1059" y="188"/>
                </a:cubicBezTo>
                <a:cubicBezTo>
                  <a:pt x="1059" y="188"/>
                  <a:pt x="1058" y="189"/>
                  <a:pt x="1057" y="189"/>
                </a:cubicBezTo>
                <a:cubicBezTo>
                  <a:pt x="1057" y="188"/>
                  <a:pt x="1057" y="188"/>
                  <a:pt x="1056" y="188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6"/>
                  <a:pt x="1056" y="186"/>
                  <a:pt x="1056" y="186"/>
                </a:cubicBezTo>
                <a:cubicBezTo>
                  <a:pt x="1058" y="187"/>
                  <a:pt x="1059" y="187"/>
                  <a:pt x="1061" y="187"/>
                </a:cubicBezTo>
                <a:cubicBezTo>
                  <a:pt x="1061" y="188"/>
                  <a:pt x="1061" y="189"/>
                  <a:pt x="1061" y="190"/>
                </a:cubicBezTo>
                <a:cubicBezTo>
                  <a:pt x="1061" y="190"/>
                  <a:pt x="1061" y="190"/>
                  <a:pt x="1061" y="190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3"/>
                  <a:pt x="1061" y="193"/>
                  <a:pt x="1061" y="193"/>
                </a:cubicBezTo>
                <a:cubicBezTo>
                  <a:pt x="1062" y="193"/>
                  <a:pt x="1062" y="193"/>
                  <a:pt x="1062" y="193"/>
                </a:cubicBezTo>
                <a:cubicBezTo>
                  <a:pt x="1063" y="194"/>
                  <a:pt x="1064" y="194"/>
                  <a:pt x="1064" y="196"/>
                </a:cubicBezTo>
                <a:cubicBezTo>
                  <a:pt x="1064" y="196"/>
                  <a:pt x="1064" y="196"/>
                  <a:pt x="1064" y="196"/>
                </a:cubicBezTo>
                <a:cubicBezTo>
                  <a:pt x="1064" y="196"/>
                  <a:pt x="1064" y="197"/>
                  <a:pt x="1064" y="197"/>
                </a:cubicBezTo>
                <a:close/>
                <a:moveTo>
                  <a:pt x="1066" y="203"/>
                </a:moveTo>
                <a:cubicBezTo>
                  <a:pt x="1068" y="203"/>
                  <a:pt x="1068" y="203"/>
                  <a:pt x="1068" y="203"/>
                </a:cubicBezTo>
                <a:cubicBezTo>
                  <a:pt x="1068" y="202"/>
                  <a:pt x="1068" y="202"/>
                  <a:pt x="1068" y="202"/>
                </a:cubicBezTo>
                <a:cubicBezTo>
                  <a:pt x="1069" y="202"/>
                  <a:pt x="1069" y="203"/>
                  <a:pt x="1070" y="203"/>
                </a:cubicBezTo>
                <a:cubicBezTo>
                  <a:pt x="1070" y="204"/>
                  <a:pt x="1070" y="204"/>
                  <a:pt x="1070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7" y="204"/>
                  <a:pt x="1067" y="204"/>
                  <a:pt x="1066" y="203"/>
                </a:cubicBezTo>
                <a:close/>
                <a:moveTo>
                  <a:pt x="1076" y="216"/>
                </a:moveTo>
                <a:cubicBezTo>
                  <a:pt x="1076" y="217"/>
                  <a:pt x="1075" y="217"/>
                  <a:pt x="1075" y="217"/>
                </a:cubicBezTo>
                <a:cubicBezTo>
                  <a:pt x="1075" y="217"/>
                  <a:pt x="1075" y="218"/>
                  <a:pt x="1075" y="219"/>
                </a:cubicBezTo>
                <a:cubicBezTo>
                  <a:pt x="1075" y="219"/>
                  <a:pt x="1074" y="219"/>
                  <a:pt x="1074" y="218"/>
                </a:cubicBezTo>
                <a:cubicBezTo>
                  <a:pt x="1074" y="220"/>
                  <a:pt x="1074" y="220"/>
                  <a:pt x="1074" y="220"/>
                </a:cubicBezTo>
                <a:cubicBezTo>
                  <a:pt x="1073" y="220"/>
                  <a:pt x="1073" y="220"/>
                  <a:pt x="1072" y="220"/>
                </a:cubicBezTo>
                <a:cubicBezTo>
                  <a:pt x="1072" y="220"/>
                  <a:pt x="1071" y="220"/>
                  <a:pt x="1071" y="219"/>
                </a:cubicBezTo>
                <a:cubicBezTo>
                  <a:pt x="1071" y="219"/>
                  <a:pt x="1071" y="219"/>
                  <a:pt x="1071" y="219"/>
                </a:cubicBezTo>
                <a:cubicBezTo>
                  <a:pt x="1070" y="219"/>
                  <a:pt x="1070" y="219"/>
                  <a:pt x="1070" y="219"/>
                </a:cubicBezTo>
                <a:cubicBezTo>
                  <a:pt x="1070" y="219"/>
                  <a:pt x="1069" y="218"/>
                  <a:pt x="1069" y="218"/>
                </a:cubicBezTo>
                <a:cubicBezTo>
                  <a:pt x="1069" y="218"/>
                  <a:pt x="1069" y="218"/>
                  <a:pt x="1069" y="218"/>
                </a:cubicBezTo>
                <a:cubicBezTo>
                  <a:pt x="1069" y="217"/>
                  <a:pt x="1069" y="217"/>
                  <a:pt x="1069" y="217"/>
                </a:cubicBezTo>
                <a:cubicBezTo>
                  <a:pt x="1068" y="217"/>
                  <a:pt x="1067" y="216"/>
                  <a:pt x="1067" y="216"/>
                </a:cubicBezTo>
                <a:cubicBezTo>
                  <a:pt x="1067" y="215"/>
                  <a:pt x="1067" y="215"/>
                  <a:pt x="1067" y="215"/>
                </a:cubicBezTo>
                <a:cubicBezTo>
                  <a:pt x="1067" y="215"/>
                  <a:pt x="1068" y="215"/>
                  <a:pt x="1068" y="215"/>
                </a:cubicBezTo>
                <a:cubicBezTo>
                  <a:pt x="1068" y="216"/>
                  <a:pt x="1068" y="216"/>
                  <a:pt x="1068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70" y="216"/>
                  <a:pt x="1069" y="216"/>
                  <a:pt x="1069" y="216"/>
                </a:cubicBezTo>
                <a:cubicBezTo>
                  <a:pt x="1071" y="216"/>
                  <a:pt x="1071" y="216"/>
                  <a:pt x="1071" y="216"/>
                </a:cubicBezTo>
                <a:cubicBezTo>
                  <a:pt x="1071" y="213"/>
                  <a:pt x="1071" y="213"/>
                  <a:pt x="1071" y="213"/>
                </a:cubicBezTo>
                <a:cubicBezTo>
                  <a:pt x="1070" y="213"/>
                  <a:pt x="1070" y="213"/>
                  <a:pt x="1069" y="213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2"/>
                  <a:pt x="1068" y="212"/>
                  <a:pt x="1068" y="213"/>
                </a:cubicBezTo>
                <a:cubicBezTo>
                  <a:pt x="1068" y="212"/>
                  <a:pt x="1068" y="212"/>
                  <a:pt x="1068" y="212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1"/>
                  <a:pt x="1069" y="212"/>
                  <a:pt x="1069" y="211"/>
                </a:cubicBezTo>
                <a:cubicBezTo>
                  <a:pt x="1069" y="211"/>
                  <a:pt x="1069" y="211"/>
                  <a:pt x="1069" y="211"/>
                </a:cubicBezTo>
                <a:cubicBezTo>
                  <a:pt x="1070" y="210"/>
                  <a:pt x="1071" y="213"/>
                  <a:pt x="1071" y="213"/>
                </a:cubicBezTo>
                <a:cubicBezTo>
                  <a:pt x="1071" y="213"/>
                  <a:pt x="1071" y="214"/>
                  <a:pt x="1072" y="214"/>
                </a:cubicBezTo>
                <a:cubicBezTo>
                  <a:pt x="1072" y="214"/>
                  <a:pt x="1072" y="215"/>
                  <a:pt x="1073" y="215"/>
                </a:cubicBezTo>
                <a:cubicBezTo>
                  <a:pt x="1074" y="215"/>
                  <a:pt x="1075" y="215"/>
                  <a:pt x="1076" y="216"/>
                </a:cubicBezTo>
                <a:close/>
                <a:moveTo>
                  <a:pt x="960" y="685"/>
                </a:moveTo>
                <a:cubicBezTo>
                  <a:pt x="959" y="685"/>
                  <a:pt x="959" y="685"/>
                  <a:pt x="959" y="685"/>
                </a:cubicBezTo>
                <a:cubicBezTo>
                  <a:pt x="958" y="685"/>
                  <a:pt x="959" y="685"/>
                  <a:pt x="959" y="685"/>
                </a:cubicBezTo>
                <a:cubicBezTo>
                  <a:pt x="959" y="684"/>
                  <a:pt x="959" y="684"/>
                  <a:pt x="959" y="684"/>
                </a:cubicBezTo>
                <a:cubicBezTo>
                  <a:pt x="960" y="684"/>
                  <a:pt x="960" y="684"/>
                  <a:pt x="960" y="684"/>
                </a:cubicBezTo>
                <a:lnTo>
                  <a:pt x="960" y="685"/>
                </a:lnTo>
                <a:close/>
                <a:moveTo>
                  <a:pt x="964" y="498"/>
                </a:moveTo>
                <a:cubicBezTo>
                  <a:pt x="964" y="498"/>
                  <a:pt x="964" y="498"/>
                  <a:pt x="964" y="498"/>
                </a:cubicBezTo>
                <a:cubicBezTo>
                  <a:pt x="964" y="498"/>
                  <a:pt x="964" y="498"/>
                  <a:pt x="964" y="498"/>
                </a:cubicBezTo>
                <a:cubicBezTo>
                  <a:pt x="963" y="498"/>
                  <a:pt x="963" y="498"/>
                  <a:pt x="962" y="498"/>
                </a:cubicBezTo>
                <a:cubicBezTo>
                  <a:pt x="962" y="498"/>
                  <a:pt x="962" y="498"/>
                  <a:pt x="962" y="497"/>
                </a:cubicBezTo>
                <a:cubicBezTo>
                  <a:pt x="960" y="497"/>
                  <a:pt x="960" y="498"/>
                  <a:pt x="958" y="498"/>
                </a:cubicBezTo>
                <a:cubicBezTo>
                  <a:pt x="958" y="497"/>
                  <a:pt x="958" y="497"/>
                  <a:pt x="958" y="497"/>
                </a:cubicBezTo>
                <a:cubicBezTo>
                  <a:pt x="957" y="497"/>
                  <a:pt x="957" y="497"/>
                  <a:pt x="957" y="497"/>
                </a:cubicBezTo>
                <a:cubicBezTo>
                  <a:pt x="957" y="496"/>
                  <a:pt x="957" y="496"/>
                  <a:pt x="957" y="496"/>
                </a:cubicBezTo>
                <a:cubicBezTo>
                  <a:pt x="957" y="495"/>
                  <a:pt x="956" y="494"/>
                  <a:pt x="956" y="494"/>
                </a:cubicBezTo>
                <a:cubicBezTo>
                  <a:pt x="956" y="494"/>
                  <a:pt x="956" y="494"/>
                  <a:pt x="956" y="494"/>
                </a:cubicBezTo>
                <a:cubicBezTo>
                  <a:pt x="957" y="494"/>
                  <a:pt x="957" y="494"/>
                  <a:pt x="957" y="494"/>
                </a:cubicBezTo>
                <a:cubicBezTo>
                  <a:pt x="957" y="495"/>
                  <a:pt x="957" y="495"/>
                  <a:pt x="957" y="495"/>
                </a:cubicBezTo>
                <a:cubicBezTo>
                  <a:pt x="958" y="495"/>
                  <a:pt x="958" y="495"/>
                  <a:pt x="959" y="495"/>
                </a:cubicBezTo>
                <a:cubicBezTo>
                  <a:pt x="959" y="496"/>
                  <a:pt x="959" y="496"/>
                  <a:pt x="959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1" y="497"/>
                  <a:pt x="962" y="495"/>
                  <a:pt x="963" y="496"/>
                </a:cubicBezTo>
                <a:cubicBezTo>
                  <a:pt x="963" y="496"/>
                  <a:pt x="963" y="496"/>
                  <a:pt x="963" y="496"/>
                </a:cubicBezTo>
                <a:cubicBezTo>
                  <a:pt x="963" y="496"/>
                  <a:pt x="964" y="497"/>
                  <a:pt x="964" y="497"/>
                </a:cubicBezTo>
                <a:lnTo>
                  <a:pt x="964" y="498"/>
                </a:lnTo>
                <a:close/>
                <a:moveTo>
                  <a:pt x="1065" y="510"/>
                </a:moveTo>
                <a:cubicBezTo>
                  <a:pt x="1066" y="510"/>
                  <a:pt x="1067" y="510"/>
                  <a:pt x="1068" y="510"/>
                </a:cubicBezTo>
                <a:cubicBezTo>
                  <a:pt x="1068" y="511"/>
                  <a:pt x="1068" y="512"/>
                  <a:pt x="1067" y="512"/>
                </a:cubicBezTo>
                <a:cubicBezTo>
                  <a:pt x="1067" y="513"/>
                  <a:pt x="1067" y="513"/>
                  <a:pt x="1067" y="513"/>
                </a:cubicBezTo>
                <a:cubicBezTo>
                  <a:pt x="1066" y="513"/>
                  <a:pt x="1066" y="512"/>
                  <a:pt x="1065" y="512"/>
                </a:cubicBezTo>
                <a:lnTo>
                  <a:pt x="1065" y="510"/>
                </a:lnTo>
                <a:close/>
                <a:moveTo>
                  <a:pt x="1061" y="553"/>
                </a:moveTo>
                <a:cubicBezTo>
                  <a:pt x="1061" y="553"/>
                  <a:pt x="1061" y="553"/>
                  <a:pt x="1061" y="553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0"/>
                  <a:pt x="1061" y="550"/>
                  <a:pt x="1061" y="550"/>
                </a:cubicBezTo>
                <a:cubicBezTo>
                  <a:pt x="1061" y="550"/>
                  <a:pt x="1062" y="550"/>
                  <a:pt x="1062" y="550"/>
                </a:cubicBezTo>
                <a:cubicBezTo>
                  <a:pt x="1063" y="551"/>
                  <a:pt x="1063" y="551"/>
                  <a:pt x="1063" y="551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4"/>
                  <a:pt x="1063" y="555"/>
                  <a:pt x="1063" y="556"/>
                </a:cubicBezTo>
                <a:cubicBezTo>
                  <a:pt x="1063" y="556"/>
                  <a:pt x="1063" y="556"/>
                  <a:pt x="1063" y="556"/>
                </a:cubicBezTo>
                <a:cubicBezTo>
                  <a:pt x="1064" y="557"/>
                  <a:pt x="1064" y="557"/>
                  <a:pt x="1064" y="558"/>
                </a:cubicBezTo>
                <a:cubicBezTo>
                  <a:pt x="1064" y="558"/>
                  <a:pt x="1065" y="558"/>
                  <a:pt x="1065" y="559"/>
                </a:cubicBezTo>
                <a:cubicBezTo>
                  <a:pt x="1065" y="561"/>
                  <a:pt x="1065" y="561"/>
                  <a:pt x="1065" y="561"/>
                </a:cubicBezTo>
                <a:cubicBezTo>
                  <a:pt x="1063" y="560"/>
                  <a:pt x="1064" y="560"/>
                  <a:pt x="1063" y="558"/>
                </a:cubicBezTo>
                <a:cubicBezTo>
                  <a:pt x="1063" y="558"/>
                  <a:pt x="1062" y="557"/>
                  <a:pt x="1061" y="557"/>
                </a:cubicBezTo>
                <a:cubicBezTo>
                  <a:pt x="1061" y="556"/>
                  <a:pt x="1061" y="556"/>
                  <a:pt x="1061" y="556"/>
                </a:cubicBezTo>
                <a:cubicBezTo>
                  <a:pt x="1060" y="556"/>
                  <a:pt x="1060" y="556"/>
                  <a:pt x="1060" y="556"/>
                </a:cubicBezTo>
                <a:cubicBezTo>
                  <a:pt x="1061" y="555"/>
                  <a:pt x="1061" y="554"/>
                  <a:pt x="1061" y="553"/>
                </a:cubicBezTo>
                <a:close/>
                <a:moveTo>
                  <a:pt x="1044" y="510"/>
                </a:moveTo>
                <a:cubicBezTo>
                  <a:pt x="1044" y="510"/>
                  <a:pt x="1044" y="510"/>
                  <a:pt x="1044" y="510"/>
                </a:cubicBezTo>
                <a:cubicBezTo>
                  <a:pt x="1044" y="510"/>
                  <a:pt x="1044" y="510"/>
                  <a:pt x="1044" y="510"/>
                </a:cubicBezTo>
                <a:cubicBezTo>
                  <a:pt x="1045" y="510"/>
                  <a:pt x="1045" y="510"/>
                  <a:pt x="1045" y="510"/>
                </a:cubicBezTo>
                <a:cubicBezTo>
                  <a:pt x="1045" y="511"/>
                  <a:pt x="1045" y="511"/>
                  <a:pt x="1045" y="511"/>
                </a:cubicBezTo>
                <a:cubicBezTo>
                  <a:pt x="1044" y="511"/>
                  <a:pt x="1044" y="511"/>
                  <a:pt x="1044" y="511"/>
                </a:cubicBezTo>
                <a:lnTo>
                  <a:pt x="1044" y="510"/>
                </a:lnTo>
                <a:close/>
                <a:moveTo>
                  <a:pt x="1036" y="566"/>
                </a:moveTo>
                <a:cubicBezTo>
                  <a:pt x="1037" y="566"/>
                  <a:pt x="1037" y="566"/>
                  <a:pt x="1037" y="566"/>
                </a:cubicBezTo>
                <a:cubicBezTo>
                  <a:pt x="1037" y="566"/>
                  <a:pt x="1037" y="565"/>
                  <a:pt x="1037" y="565"/>
                </a:cubicBezTo>
                <a:cubicBezTo>
                  <a:pt x="1037" y="565"/>
                  <a:pt x="1037" y="565"/>
                  <a:pt x="1037" y="565"/>
                </a:cubicBezTo>
                <a:cubicBezTo>
                  <a:pt x="1038" y="565"/>
                  <a:pt x="1038" y="565"/>
                  <a:pt x="1038" y="564"/>
                </a:cubicBezTo>
                <a:cubicBezTo>
                  <a:pt x="1039" y="564"/>
                  <a:pt x="1039" y="564"/>
                  <a:pt x="1039" y="564"/>
                </a:cubicBezTo>
                <a:cubicBezTo>
                  <a:pt x="1039" y="565"/>
                  <a:pt x="1039" y="565"/>
                  <a:pt x="1039" y="565"/>
                </a:cubicBezTo>
                <a:cubicBezTo>
                  <a:pt x="1038" y="566"/>
                  <a:pt x="1037" y="567"/>
                  <a:pt x="1036" y="569"/>
                </a:cubicBezTo>
                <a:cubicBezTo>
                  <a:pt x="1035" y="569"/>
                  <a:pt x="1035" y="569"/>
                  <a:pt x="1035" y="569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7"/>
                  <a:pt x="1036" y="566"/>
                  <a:pt x="1036" y="566"/>
                </a:cubicBezTo>
                <a:close/>
                <a:moveTo>
                  <a:pt x="1027" y="579"/>
                </a:moveTo>
                <a:cubicBezTo>
                  <a:pt x="1028" y="578"/>
                  <a:pt x="1028" y="578"/>
                  <a:pt x="1028" y="578"/>
                </a:cubicBezTo>
                <a:cubicBezTo>
                  <a:pt x="1028" y="577"/>
                  <a:pt x="1028" y="577"/>
                  <a:pt x="1028" y="577"/>
                </a:cubicBezTo>
                <a:cubicBezTo>
                  <a:pt x="1029" y="577"/>
                  <a:pt x="1029" y="577"/>
                  <a:pt x="1029" y="577"/>
                </a:cubicBezTo>
                <a:cubicBezTo>
                  <a:pt x="1029" y="577"/>
                  <a:pt x="1029" y="577"/>
                  <a:pt x="1029" y="576"/>
                </a:cubicBezTo>
                <a:cubicBezTo>
                  <a:pt x="1031" y="576"/>
                  <a:pt x="1031" y="576"/>
                  <a:pt x="1031" y="576"/>
                </a:cubicBezTo>
                <a:cubicBezTo>
                  <a:pt x="1031" y="577"/>
                  <a:pt x="1031" y="577"/>
                  <a:pt x="1031" y="577"/>
                </a:cubicBezTo>
                <a:cubicBezTo>
                  <a:pt x="1030" y="578"/>
                  <a:pt x="1029" y="579"/>
                  <a:pt x="1029" y="580"/>
                </a:cubicBezTo>
                <a:cubicBezTo>
                  <a:pt x="1028" y="580"/>
                  <a:pt x="1028" y="580"/>
                  <a:pt x="1028" y="580"/>
                </a:cubicBezTo>
                <a:cubicBezTo>
                  <a:pt x="1028" y="580"/>
                  <a:pt x="1028" y="580"/>
                  <a:pt x="1027" y="579"/>
                </a:cubicBezTo>
                <a:close/>
                <a:moveTo>
                  <a:pt x="1025" y="624"/>
                </a:moveTo>
                <a:cubicBezTo>
                  <a:pt x="1025" y="625"/>
                  <a:pt x="1025" y="625"/>
                  <a:pt x="1025" y="625"/>
                </a:cubicBezTo>
                <a:cubicBezTo>
                  <a:pt x="1025" y="625"/>
                  <a:pt x="1025" y="625"/>
                  <a:pt x="1025" y="625"/>
                </a:cubicBezTo>
                <a:cubicBezTo>
                  <a:pt x="1024" y="625"/>
                  <a:pt x="1024" y="625"/>
                  <a:pt x="1024" y="626"/>
                </a:cubicBezTo>
                <a:cubicBezTo>
                  <a:pt x="1023" y="626"/>
                  <a:pt x="1023" y="626"/>
                  <a:pt x="1023" y="626"/>
                </a:cubicBezTo>
                <a:cubicBezTo>
                  <a:pt x="1023" y="625"/>
                  <a:pt x="1023" y="626"/>
                  <a:pt x="1023" y="625"/>
                </a:cubicBezTo>
                <a:cubicBezTo>
                  <a:pt x="1023" y="623"/>
                  <a:pt x="1024" y="624"/>
                  <a:pt x="1025" y="623"/>
                </a:cubicBezTo>
                <a:cubicBezTo>
                  <a:pt x="1026" y="623"/>
                  <a:pt x="1026" y="623"/>
                  <a:pt x="1026" y="623"/>
                </a:cubicBezTo>
                <a:cubicBezTo>
                  <a:pt x="1026" y="623"/>
                  <a:pt x="1026" y="623"/>
                  <a:pt x="1026" y="624"/>
                </a:cubicBezTo>
                <a:lnTo>
                  <a:pt x="1025" y="624"/>
                </a:lnTo>
                <a:close/>
                <a:moveTo>
                  <a:pt x="1026" y="588"/>
                </a:moveTo>
                <a:cubicBezTo>
                  <a:pt x="1026" y="587"/>
                  <a:pt x="1026" y="584"/>
                  <a:pt x="1027" y="584"/>
                </a:cubicBezTo>
                <a:cubicBezTo>
                  <a:pt x="1027" y="583"/>
                  <a:pt x="1027" y="583"/>
                  <a:pt x="1027" y="583"/>
                </a:cubicBezTo>
                <a:cubicBezTo>
                  <a:pt x="1027" y="584"/>
                  <a:pt x="1028" y="584"/>
                  <a:pt x="1028" y="584"/>
                </a:cubicBezTo>
                <a:cubicBezTo>
                  <a:pt x="1028" y="584"/>
                  <a:pt x="1028" y="584"/>
                  <a:pt x="1028" y="584"/>
                </a:cubicBezTo>
                <a:cubicBezTo>
                  <a:pt x="1029" y="584"/>
                  <a:pt x="1029" y="584"/>
                  <a:pt x="1029" y="584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7"/>
                  <a:pt x="1029" y="586"/>
                  <a:pt x="1028" y="588"/>
                </a:cubicBezTo>
                <a:cubicBezTo>
                  <a:pt x="1028" y="588"/>
                  <a:pt x="1027" y="588"/>
                  <a:pt x="1026" y="588"/>
                </a:cubicBezTo>
                <a:close/>
                <a:moveTo>
                  <a:pt x="1041" y="622"/>
                </a:moveTo>
                <a:cubicBezTo>
                  <a:pt x="1041" y="623"/>
                  <a:pt x="1041" y="623"/>
                  <a:pt x="1041" y="623"/>
                </a:cubicBezTo>
                <a:cubicBezTo>
                  <a:pt x="1039" y="623"/>
                  <a:pt x="1039" y="623"/>
                  <a:pt x="1039" y="623"/>
                </a:cubicBezTo>
                <a:cubicBezTo>
                  <a:pt x="1039" y="622"/>
                  <a:pt x="1039" y="622"/>
                  <a:pt x="1039" y="622"/>
                </a:cubicBezTo>
                <a:cubicBezTo>
                  <a:pt x="1038" y="622"/>
                  <a:pt x="1038" y="622"/>
                  <a:pt x="1037" y="623"/>
                </a:cubicBezTo>
                <a:cubicBezTo>
                  <a:pt x="1036" y="623"/>
                  <a:pt x="1036" y="623"/>
                  <a:pt x="1036" y="623"/>
                </a:cubicBezTo>
                <a:cubicBezTo>
                  <a:pt x="1036" y="623"/>
                  <a:pt x="1037" y="621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18"/>
                  <a:pt x="1036" y="618"/>
                  <a:pt x="1036" y="618"/>
                </a:cubicBezTo>
                <a:cubicBezTo>
                  <a:pt x="1035" y="618"/>
                  <a:pt x="1035" y="618"/>
                  <a:pt x="1035" y="618"/>
                </a:cubicBezTo>
                <a:cubicBezTo>
                  <a:pt x="1035" y="617"/>
                  <a:pt x="1035" y="617"/>
                  <a:pt x="1035" y="616"/>
                </a:cubicBezTo>
                <a:cubicBezTo>
                  <a:pt x="1035" y="616"/>
                  <a:pt x="1035" y="616"/>
                  <a:pt x="1035" y="616"/>
                </a:cubicBezTo>
                <a:cubicBezTo>
                  <a:pt x="1035" y="615"/>
                  <a:pt x="1035" y="615"/>
                  <a:pt x="1035" y="615"/>
                </a:cubicBezTo>
                <a:cubicBezTo>
                  <a:pt x="1034" y="615"/>
                  <a:pt x="1033" y="614"/>
                  <a:pt x="1032" y="614"/>
                </a:cubicBezTo>
                <a:cubicBezTo>
                  <a:pt x="1032" y="613"/>
                  <a:pt x="1032" y="613"/>
                  <a:pt x="1032" y="613"/>
                </a:cubicBezTo>
                <a:cubicBezTo>
                  <a:pt x="1031" y="613"/>
                  <a:pt x="1031" y="613"/>
                  <a:pt x="1031" y="613"/>
                </a:cubicBezTo>
                <a:cubicBezTo>
                  <a:pt x="1031" y="613"/>
                  <a:pt x="1031" y="613"/>
                  <a:pt x="1031" y="612"/>
                </a:cubicBezTo>
                <a:cubicBezTo>
                  <a:pt x="1031" y="612"/>
                  <a:pt x="1031" y="612"/>
                  <a:pt x="1031" y="612"/>
                </a:cubicBezTo>
                <a:cubicBezTo>
                  <a:pt x="1030" y="612"/>
                  <a:pt x="1030" y="610"/>
                  <a:pt x="1030" y="610"/>
                </a:cubicBezTo>
                <a:cubicBezTo>
                  <a:pt x="1029" y="610"/>
                  <a:pt x="1029" y="610"/>
                  <a:pt x="1029" y="610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7"/>
                  <a:pt x="1029" y="607"/>
                  <a:pt x="1029" y="607"/>
                </a:cubicBezTo>
                <a:cubicBezTo>
                  <a:pt x="1028" y="607"/>
                  <a:pt x="1028" y="607"/>
                  <a:pt x="1028" y="607"/>
                </a:cubicBezTo>
                <a:cubicBezTo>
                  <a:pt x="1028" y="605"/>
                  <a:pt x="1030" y="605"/>
                  <a:pt x="1029" y="603"/>
                </a:cubicBezTo>
                <a:cubicBezTo>
                  <a:pt x="1029" y="603"/>
                  <a:pt x="1029" y="603"/>
                  <a:pt x="1029" y="603"/>
                </a:cubicBezTo>
                <a:cubicBezTo>
                  <a:pt x="1029" y="602"/>
                  <a:pt x="1029" y="602"/>
                  <a:pt x="1029" y="602"/>
                </a:cubicBezTo>
                <a:cubicBezTo>
                  <a:pt x="1028" y="602"/>
                  <a:pt x="1028" y="602"/>
                  <a:pt x="1028" y="602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0"/>
                  <a:pt x="1028" y="599"/>
                  <a:pt x="1028" y="598"/>
                </a:cubicBezTo>
                <a:cubicBezTo>
                  <a:pt x="1028" y="598"/>
                  <a:pt x="1028" y="598"/>
                  <a:pt x="1027" y="598"/>
                </a:cubicBezTo>
                <a:cubicBezTo>
                  <a:pt x="1027" y="597"/>
                  <a:pt x="1028" y="597"/>
                  <a:pt x="1028" y="596"/>
                </a:cubicBezTo>
                <a:cubicBezTo>
                  <a:pt x="1028" y="596"/>
                  <a:pt x="1028" y="596"/>
                  <a:pt x="1028" y="596"/>
                </a:cubicBezTo>
                <a:cubicBezTo>
                  <a:pt x="1028" y="595"/>
                  <a:pt x="1028" y="594"/>
                  <a:pt x="1028" y="593"/>
                </a:cubicBezTo>
                <a:cubicBezTo>
                  <a:pt x="1028" y="593"/>
                  <a:pt x="1028" y="593"/>
                  <a:pt x="1028" y="593"/>
                </a:cubicBezTo>
                <a:cubicBezTo>
                  <a:pt x="1029" y="593"/>
                  <a:pt x="1030" y="593"/>
                  <a:pt x="1031" y="593"/>
                </a:cubicBezTo>
                <a:cubicBezTo>
                  <a:pt x="1031" y="596"/>
                  <a:pt x="1031" y="598"/>
                  <a:pt x="1031" y="601"/>
                </a:cubicBezTo>
                <a:cubicBezTo>
                  <a:pt x="1031" y="602"/>
                  <a:pt x="1032" y="602"/>
                  <a:pt x="1032" y="603"/>
                </a:cubicBezTo>
                <a:cubicBezTo>
                  <a:pt x="1031" y="603"/>
                  <a:pt x="1031" y="603"/>
                  <a:pt x="1031" y="603"/>
                </a:cubicBezTo>
                <a:cubicBezTo>
                  <a:pt x="1031" y="604"/>
                  <a:pt x="1033" y="604"/>
                  <a:pt x="1031" y="606"/>
                </a:cubicBezTo>
                <a:cubicBezTo>
                  <a:pt x="1031" y="608"/>
                  <a:pt x="1031" y="608"/>
                  <a:pt x="1031" y="608"/>
                </a:cubicBezTo>
                <a:cubicBezTo>
                  <a:pt x="1032" y="608"/>
                  <a:pt x="1032" y="609"/>
                  <a:pt x="1033" y="609"/>
                </a:cubicBezTo>
                <a:cubicBezTo>
                  <a:pt x="1033" y="609"/>
                  <a:pt x="1033" y="609"/>
                  <a:pt x="1033" y="609"/>
                </a:cubicBezTo>
                <a:cubicBezTo>
                  <a:pt x="1033" y="609"/>
                  <a:pt x="1034" y="609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1"/>
                  <a:pt x="1035" y="611"/>
                  <a:pt x="1035" y="611"/>
                </a:cubicBezTo>
                <a:cubicBezTo>
                  <a:pt x="1036" y="611"/>
                  <a:pt x="1036" y="611"/>
                  <a:pt x="1036" y="611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3"/>
                  <a:pt x="1036" y="614"/>
                  <a:pt x="1036" y="616"/>
                </a:cubicBezTo>
                <a:cubicBezTo>
                  <a:pt x="1037" y="616"/>
                  <a:pt x="1037" y="617"/>
                  <a:pt x="1037" y="618"/>
                </a:cubicBezTo>
                <a:cubicBezTo>
                  <a:pt x="1038" y="618"/>
                  <a:pt x="1038" y="618"/>
                  <a:pt x="1038" y="618"/>
                </a:cubicBezTo>
                <a:cubicBezTo>
                  <a:pt x="1038" y="618"/>
                  <a:pt x="1038" y="619"/>
                  <a:pt x="1038" y="619"/>
                </a:cubicBezTo>
                <a:cubicBezTo>
                  <a:pt x="1039" y="619"/>
                  <a:pt x="1039" y="619"/>
                  <a:pt x="1039" y="619"/>
                </a:cubicBezTo>
                <a:cubicBezTo>
                  <a:pt x="1039" y="620"/>
                  <a:pt x="1039" y="620"/>
                  <a:pt x="1039" y="620"/>
                </a:cubicBezTo>
                <a:cubicBezTo>
                  <a:pt x="1039" y="620"/>
                  <a:pt x="1040" y="620"/>
                  <a:pt x="1040" y="621"/>
                </a:cubicBezTo>
                <a:cubicBezTo>
                  <a:pt x="1041" y="621"/>
                  <a:pt x="1041" y="622"/>
                  <a:pt x="1041" y="622"/>
                </a:cubicBezTo>
                <a:close/>
                <a:moveTo>
                  <a:pt x="1048" y="619"/>
                </a:moveTo>
                <a:cubicBezTo>
                  <a:pt x="1047" y="619"/>
                  <a:pt x="1047" y="619"/>
                  <a:pt x="1047" y="619"/>
                </a:cubicBezTo>
                <a:cubicBezTo>
                  <a:pt x="1047" y="618"/>
                  <a:pt x="1047" y="618"/>
                  <a:pt x="1047" y="618"/>
                </a:cubicBezTo>
                <a:cubicBezTo>
                  <a:pt x="1046" y="618"/>
                  <a:pt x="1046" y="618"/>
                  <a:pt x="1046" y="618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6"/>
                  <a:pt x="1046" y="616"/>
                  <a:pt x="1046" y="616"/>
                </a:cubicBezTo>
                <a:cubicBezTo>
                  <a:pt x="1047" y="617"/>
                  <a:pt x="1047" y="617"/>
                  <a:pt x="1048" y="618"/>
                </a:cubicBezTo>
                <a:lnTo>
                  <a:pt x="1048" y="619"/>
                </a:lnTo>
                <a:close/>
                <a:moveTo>
                  <a:pt x="1056" y="652"/>
                </a:moveTo>
                <a:cubicBezTo>
                  <a:pt x="1055" y="652"/>
                  <a:pt x="1054" y="652"/>
                  <a:pt x="1054" y="651"/>
                </a:cubicBezTo>
                <a:cubicBezTo>
                  <a:pt x="1054" y="651"/>
                  <a:pt x="1054" y="652"/>
                  <a:pt x="1053" y="652"/>
                </a:cubicBezTo>
                <a:cubicBezTo>
                  <a:pt x="1053" y="649"/>
                  <a:pt x="1053" y="649"/>
                  <a:pt x="1053" y="649"/>
                </a:cubicBezTo>
                <a:cubicBezTo>
                  <a:pt x="1053" y="649"/>
                  <a:pt x="1052" y="648"/>
                  <a:pt x="1052" y="648"/>
                </a:cubicBezTo>
                <a:cubicBezTo>
                  <a:pt x="1052" y="647"/>
                  <a:pt x="1052" y="646"/>
                  <a:pt x="1052" y="645"/>
                </a:cubicBezTo>
                <a:cubicBezTo>
                  <a:pt x="1052" y="644"/>
                  <a:pt x="1052" y="644"/>
                  <a:pt x="1052" y="644"/>
                </a:cubicBezTo>
                <a:cubicBezTo>
                  <a:pt x="1051" y="643"/>
                  <a:pt x="1052" y="642"/>
                  <a:pt x="1052" y="641"/>
                </a:cubicBezTo>
                <a:cubicBezTo>
                  <a:pt x="1051" y="641"/>
                  <a:pt x="1051" y="641"/>
                  <a:pt x="1051" y="641"/>
                </a:cubicBezTo>
                <a:cubicBezTo>
                  <a:pt x="1051" y="640"/>
                  <a:pt x="1051" y="640"/>
                  <a:pt x="1051" y="639"/>
                </a:cubicBezTo>
                <a:cubicBezTo>
                  <a:pt x="1051" y="639"/>
                  <a:pt x="1051" y="639"/>
                  <a:pt x="1051" y="639"/>
                </a:cubicBezTo>
                <a:cubicBezTo>
                  <a:pt x="1051" y="637"/>
                  <a:pt x="1051" y="637"/>
                  <a:pt x="1051" y="637"/>
                </a:cubicBezTo>
                <a:cubicBezTo>
                  <a:pt x="1052" y="637"/>
                  <a:pt x="1052" y="637"/>
                  <a:pt x="1052" y="637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0"/>
                  <a:pt x="1052" y="630"/>
                  <a:pt x="1052" y="630"/>
                </a:cubicBezTo>
                <a:cubicBezTo>
                  <a:pt x="1051" y="630"/>
                  <a:pt x="1051" y="630"/>
                  <a:pt x="1051" y="630"/>
                </a:cubicBezTo>
                <a:cubicBezTo>
                  <a:pt x="1051" y="629"/>
                  <a:pt x="1051" y="628"/>
                  <a:pt x="1051" y="627"/>
                </a:cubicBezTo>
                <a:cubicBezTo>
                  <a:pt x="1052" y="627"/>
                  <a:pt x="1052" y="627"/>
                  <a:pt x="1052" y="628"/>
                </a:cubicBezTo>
                <a:cubicBezTo>
                  <a:pt x="1053" y="629"/>
                  <a:pt x="1053" y="629"/>
                  <a:pt x="1054" y="630"/>
                </a:cubicBezTo>
                <a:cubicBezTo>
                  <a:pt x="1054" y="630"/>
                  <a:pt x="1054" y="631"/>
                  <a:pt x="1054" y="632"/>
                </a:cubicBezTo>
                <a:cubicBezTo>
                  <a:pt x="1054" y="632"/>
                  <a:pt x="1054" y="632"/>
                  <a:pt x="1054" y="632"/>
                </a:cubicBezTo>
                <a:cubicBezTo>
                  <a:pt x="1054" y="633"/>
                  <a:pt x="1054" y="633"/>
                  <a:pt x="1055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6"/>
                  <a:pt x="1054" y="638"/>
                  <a:pt x="1054" y="639"/>
                </a:cubicBezTo>
                <a:cubicBezTo>
                  <a:pt x="1054" y="639"/>
                  <a:pt x="1054" y="639"/>
                  <a:pt x="1054" y="639"/>
                </a:cubicBezTo>
                <a:cubicBezTo>
                  <a:pt x="1054" y="641"/>
                  <a:pt x="1054" y="642"/>
                  <a:pt x="1053" y="643"/>
                </a:cubicBezTo>
                <a:cubicBezTo>
                  <a:pt x="1054" y="643"/>
                  <a:pt x="1054" y="644"/>
                  <a:pt x="1054" y="644"/>
                </a:cubicBezTo>
                <a:cubicBezTo>
                  <a:pt x="1054" y="644"/>
                  <a:pt x="1054" y="644"/>
                  <a:pt x="1054" y="644"/>
                </a:cubicBezTo>
                <a:cubicBezTo>
                  <a:pt x="1055" y="644"/>
                  <a:pt x="1055" y="644"/>
                  <a:pt x="1055" y="644"/>
                </a:cubicBezTo>
                <a:cubicBezTo>
                  <a:pt x="1055" y="646"/>
                  <a:pt x="1055" y="646"/>
                  <a:pt x="1055" y="646"/>
                </a:cubicBezTo>
                <a:cubicBezTo>
                  <a:pt x="1054" y="646"/>
                  <a:pt x="1054" y="646"/>
                  <a:pt x="1054" y="646"/>
                </a:cubicBezTo>
                <a:cubicBezTo>
                  <a:pt x="1054" y="647"/>
                  <a:pt x="1055" y="647"/>
                  <a:pt x="1055" y="647"/>
                </a:cubicBezTo>
                <a:cubicBezTo>
                  <a:pt x="1055" y="649"/>
                  <a:pt x="1054" y="650"/>
                  <a:pt x="1056" y="651"/>
                </a:cubicBezTo>
                <a:lnTo>
                  <a:pt x="1056" y="652"/>
                </a:lnTo>
                <a:close/>
                <a:moveTo>
                  <a:pt x="1057" y="596"/>
                </a:moveTo>
                <a:cubicBezTo>
                  <a:pt x="1057" y="597"/>
                  <a:pt x="1056" y="597"/>
                  <a:pt x="1056" y="598"/>
                </a:cubicBezTo>
                <a:cubicBezTo>
                  <a:pt x="1055" y="598"/>
                  <a:pt x="1055" y="598"/>
                  <a:pt x="1055" y="598"/>
                </a:cubicBezTo>
                <a:cubicBezTo>
                  <a:pt x="1055" y="597"/>
                  <a:pt x="1056" y="597"/>
                  <a:pt x="1056" y="596"/>
                </a:cubicBezTo>
                <a:lnTo>
                  <a:pt x="1057" y="596"/>
                </a:lnTo>
                <a:close/>
                <a:moveTo>
                  <a:pt x="1046" y="574"/>
                </a:moveTo>
                <a:cubicBezTo>
                  <a:pt x="1047" y="574"/>
                  <a:pt x="1047" y="574"/>
                  <a:pt x="1047" y="574"/>
                </a:cubicBezTo>
                <a:cubicBezTo>
                  <a:pt x="1047" y="574"/>
                  <a:pt x="1047" y="574"/>
                  <a:pt x="1047" y="574"/>
                </a:cubicBezTo>
                <a:cubicBezTo>
                  <a:pt x="1048" y="574"/>
                  <a:pt x="1048" y="574"/>
                  <a:pt x="1048" y="574"/>
                </a:cubicBezTo>
                <a:cubicBezTo>
                  <a:pt x="1049" y="574"/>
                  <a:pt x="1049" y="573"/>
                  <a:pt x="1049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4"/>
                  <a:pt x="1050" y="574"/>
                  <a:pt x="1050" y="574"/>
                </a:cubicBezTo>
                <a:cubicBezTo>
                  <a:pt x="1051" y="574"/>
                  <a:pt x="1051" y="574"/>
                  <a:pt x="1051" y="574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6"/>
                  <a:pt x="1051" y="575"/>
                  <a:pt x="1051" y="576"/>
                </a:cubicBezTo>
                <a:cubicBezTo>
                  <a:pt x="1051" y="576"/>
                  <a:pt x="1051" y="576"/>
                  <a:pt x="1051" y="576"/>
                </a:cubicBezTo>
                <a:cubicBezTo>
                  <a:pt x="1052" y="576"/>
                  <a:pt x="1052" y="576"/>
                  <a:pt x="1052" y="576"/>
                </a:cubicBezTo>
                <a:cubicBezTo>
                  <a:pt x="1053" y="577"/>
                  <a:pt x="1053" y="577"/>
                  <a:pt x="1053" y="578"/>
                </a:cubicBezTo>
                <a:cubicBezTo>
                  <a:pt x="1053" y="578"/>
                  <a:pt x="1053" y="578"/>
                  <a:pt x="1053" y="578"/>
                </a:cubicBezTo>
                <a:cubicBezTo>
                  <a:pt x="1054" y="578"/>
                  <a:pt x="1054" y="577"/>
                  <a:pt x="1055" y="577"/>
                </a:cubicBezTo>
                <a:cubicBezTo>
                  <a:pt x="1055" y="577"/>
                  <a:pt x="1055" y="577"/>
                  <a:pt x="1056" y="577"/>
                </a:cubicBezTo>
                <a:cubicBezTo>
                  <a:pt x="1056" y="578"/>
                  <a:pt x="1056" y="578"/>
                  <a:pt x="1056" y="578"/>
                </a:cubicBezTo>
                <a:cubicBezTo>
                  <a:pt x="1056" y="578"/>
                  <a:pt x="1055" y="578"/>
                  <a:pt x="1055" y="578"/>
                </a:cubicBezTo>
                <a:cubicBezTo>
                  <a:pt x="1055" y="579"/>
                  <a:pt x="1055" y="579"/>
                  <a:pt x="1055" y="580"/>
                </a:cubicBezTo>
                <a:cubicBezTo>
                  <a:pt x="1054" y="581"/>
                  <a:pt x="1054" y="581"/>
                  <a:pt x="1053" y="581"/>
                </a:cubicBezTo>
                <a:cubicBezTo>
                  <a:pt x="1053" y="582"/>
                  <a:pt x="1053" y="584"/>
                  <a:pt x="1053" y="585"/>
                </a:cubicBezTo>
                <a:cubicBezTo>
                  <a:pt x="1053" y="585"/>
                  <a:pt x="1052" y="586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2" y="586"/>
                  <a:pt x="1052" y="586"/>
                  <a:pt x="1053" y="586"/>
                </a:cubicBezTo>
                <a:cubicBezTo>
                  <a:pt x="1053" y="587"/>
                  <a:pt x="1053" y="587"/>
                  <a:pt x="1052" y="587"/>
                </a:cubicBezTo>
                <a:cubicBezTo>
                  <a:pt x="1053" y="587"/>
                  <a:pt x="1053" y="588"/>
                  <a:pt x="1053" y="588"/>
                </a:cubicBezTo>
                <a:cubicBezTo>
                  <a:pt x="1055" y="588"/>
                  <a:pt x="1055" y="588"/>
                  <a:pt x="1055" y="588"/>
                </a:cubicBezTo>
                <a:cubicBezTo>
                  <a:pt x="1054" y="588"/>
                  <a:pt x="1054" y="589"/>
                  <a:pt x="1054" y="589"/>
                </a:cubicBezTo>
                <a:cubicBezTo>
                  <a:pt x="1053" y="589"/>
                  <a:pt x="1053" y="589"/>
                  <a:pt x="1051" y="589"/>
                </a:cubicBezTo>
                <a:cubicBezTo>
                  <a:pt x="1051" y="590"/>
                  <a:pt x="1051" y="590"/>
                  <a:pt x="1051" y="591"/>
                </a:cubicBezTo>
                <a:cubicBezTo>
                  <a:pt x="1051" y="591"/>
                  <a:pt x="1051" y="591"/>
                  <a:pt x="1051" y="591"/>
                </a:cubicBezTo>
                <a:cubicBezTo>
                  <a:pt x="1051" y="592"/>
                  <a:pt x="1051" y="592"/>
                  <a:pt x="1051" y="592"/>
                </a:cubicBezTo>
                <a:cubicBezTo>
                  <a:pt x="1052" y="592"/>
                  <a:pt x="1052" y="592"/>
                  <a:pt x="1052" y="592"/>
                </a:cubicBezTo>
                <a:cubicBezTo>
                  <a:pt x="1052" y="593"/>
                  <a:pt x="1052" y="593"/>
                  <a:pt x="1052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0" y="592"/>
                  <a:pt x="1050" y="592"/>
                  <a:pt x="1050" y="590"/>
                </a:cubicBezTo>
                <a:cubicBezTo>
                  <a:pt x="1049" y="590"/>
                  <a:pt x="1047" y="589"/>
                  <a:pt x="1046" y="589"/>
                </a:cubicBezTo>
                <a:cubicBezTo>
                  <a:pt x="1046" y="589"/>
                  <a:pt x="1046" y="590"/>
                  <a:pt x="1046" y="590"/>
                </a:cubicBezTo>
                <a:cubicBezTo>
                  <a:pt x="1045" y="590"/>
                  <a:pt x="1045" y="590"/>
                  <a:pt x="1044" y="591"/>
                </a:cubicBezTo>
                <a:cubicBezTo>
                  <a:pt x="1044" y="591"/>
                  <a:pt x="1044" y="591"/>
                  <a:pt x="1045" y="592"/>
                </a:cubicBezTo>
                <a:cubicBezTo>
                  <a:pt x="1045" y="592"/>
                  <a:pt x="1045" y="592"/>
                  <a:pt x="1045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3" y="592"/>
                  <a:pt x="1043" y="592"/>
                  <a:pt x="1043" y="592"/>
                </a:cubicBezTo>
                <a:cubicBezTo>
                  <a:pt x="1043" y="592"/>
                  <a:pt x="1043" y="592"/>
                  <a:pt x="1043" y="591"/>
                </a:cubicBezTo>
                <a:cubicBezTo>
                  <a:pt x="1043" y="591"/>
                  <a:pt x="1042" y="591"/>
                  <a:pt x="1042" y="591"/>
                </a:cubicBezTo>
                <a:cubicBezTo>
                  <a:pt x="1042" y="590"/>
                  <a:pt x="1042" y="590"/>
                  <a:pt x="1042" y="590"/>
                </a:cubicBezTo>
                <a:cubicBezTo>
                  <a:pt x="1042" y="590"/>
                  <a:pt x="1041" y="590"/>
                  <a:pt x="1041" y="590"/>
                </a:cubicBezTo>
                <a:cubicBezTo>
                  <a:pt x="1041" y="589"/>
                  <a:pt x="1041" y="589"/>
                  <a:pt x="1041" y="589"/>
                </a:cubicBezTo>
                <a:cubicBezTo>
                  <a:pt x="1041" y="588"/>
                  <a:pt x="1040" y="588"/>
                  <a:pt x="1041" y="587"/>
                </a:cubicBezTo>
                <a:cubicBezTo>
                  <a:pt x="1041" y="587"/>
                  <a:pt x="1041" y="587"/>
                  <a:pt x="1041" y="587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2" y="585"/>
                  <a:pt x="1041" y="585"/>
                  <a:pt x="1042" y="584"/>
                </a:cubicBezTo>
                <a:cubicBezTo>
                  <a:pt x="1042" y="582"/>
                  <a:pt x="1041" y="583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1" y="580"/>
                  <a:pt x="1042" y="579"/>
                  <a:pt x="1041" y="578"/>
                </a:cubicBezTo>
                <a:cubicBezTo>
                  <a:pt x="1041" y="577"/>
                  <a:pt x="1041" y="577"/>
                  <a:pt x="1041" y="576"/>
                </a:cubicBezTo>
                <a:cubicBezTo>
                  <a:pt x="1041" y="576"/>
                  <a:pt x="1041" y="576"/>
                  <a:pt x="1041" y="576"/>
                </a:cubicBezTo>
                <a:cubicBezTo>
                  <a:pt x="1041" y="575"/>
                  <a:pt x="1041" y="575"/>
                  <a:pt x="1041" y="575"/>
                </a:cubicBezTo>
                <a:cubicBezTo>
                  <a:pt x="1042" y="575"/>
                  <a:pt x="1043" y="574"/>
                  <a:pt x="1043" y="574"/>
                </a:cubicBezTo>
                <a:cubicBezTo>
                  <a:pt x="1043" y="574"/>
                  <a:pt x="1043" y="574"/>
                  <a:pt x="1043" y="574"/>
                </a:cubicBezTo>
                <a:cubicBezTo>
                  <a:pt x="1044" y="574"/>
                  <a:pt x="1045" y="574"/>
                  <a:pt x="1045" y="574"/>
                </a:cubicBezTo>
                <a:cubicBezTo>
                  <a:pt x="1045" y="574"/>
                  <a:pt x="1045" y="574"/>
                  <a:pt x="1046" y="574"/>
                </a:cubicBezTo>
                <a:close/>
                <a:moveTo>
                  <a:pt x="1045" y="567"/>
                </a:moveTo>
                <a:cubicBezTo>
                  <a:pt x="1045" y="567"/>
                  <a:pt x="1045" y="567"/>
                  <a:pt x="1045" y="567"/>
                </a:cubicBezTo>
                <a:cubicBezTo>
                  <a:pt x="1045" y="568"/>
                  <a:pt x="1045" y="568"/>
                  <a:pt x="1045" y="568"/>
                </a:cubicBezTo>
                <a:cubicBezTo>
                  <a:pt x="1044" y="567"/>
                  <a:pt x="1044" y="567"/>
                  <a:pt x="1043" y="567"/>
                </a:cubicBezTo>
                <a:cubicBezTo>
                  <a:pt x="1043" y="566"/>
                  <a:pt x="1043" y="566"/>
                  <a:pt x="1043" y="565"/>
                </a:cubicBezTo>
                <a:cubicBezTo>
                  <a:pt x="1045" y="565"/>
                  <a:pt x="1045" y="565"/>
                  <a:pt x="1045" y="565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7"/>
                  <a:pt x="1045" y="567"/>
                  <a:pt x="1045" y="567"/>
                </a:cubicBezTo>
                <a:cubicBezTo>
                  <a:pt x="1045" y="567"/>
                  <a:pt x="1045" y="567"/>
                  <a:pt x="1045" y="567"/>
                </a:cubicBezTo>
                <a:close/>
                <a:moveTo>
                  <a:pt x="1045" y="407"/>
                </a:moveTo>
                <a:cubicBezTo>
                  <a:pt x="1045" y="407"/>
                  <a:pt x="1045" y="407"/>
                  <a:pt x="1045" y="407"/>
                </a:cubicBezTo>
                <a:cubicBezTo>
                  <a:pt x="1045" y="405"/>
                  <a:pt x="1045" y="405"/>
                  <a:pt x="1045" y="405"/>
                </a:cubicBezTo>
                <a:cubicBezTo>
                  <a:pt x="1045" y="405"/>
                  <a:pt x="1045" y="405"/>
                  <a:pt x="1045" y="405"/>
                </a:cubicBezTo>
                <a:lnTo>
                  <a:pt x="1045" y="407"/>
                </a:lnTo>
                <a:close/>
                <a:moveTo>
                  <a:pt x="1060" y="396"/>
                </a:moveTo>
                <a:cubicBezTo>
                  <a:pt x="1059" y="396"/>
                  <a:pt x="1059" y="396"/>
                  <a:pt x="1059" y="396"/>
                </a:cubicBezTo>
                <a:cubicBezTo>
                  <a:pt x="1059" y="394"/>
                  <a:pt x="1059" y="394"/>
                  <a:pt x="1059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5"/>
                  <a:pt x="1060" y="395"/>
                  <a:pt x="1060" y="396"/>
                </a:cubicBezTo>
                <a:close/>
                <a:moveTo>
                  <a:pt x="1095" y="352"/>
                </a:moveTo>
                <a:cubicBezTo>
                  <a:pt x="1094" y="352"/>
                  <a:pt x="1094" y="352"/>
                  <a:pt x="1094" y="352"/>
                </a:cubicBezTo>
                <a:cubicBezTo>
                  <a:pt x="1094" y="353"/>
                  <a:pt x="1095" y="353"/>
                  <a:pt x="1095" y="353"/>
                </a:cubicBezTo>
                <a:cubicBezTo>
                  <a:pt x="1095" y="353"/>
                  <a:pt x="1095" y="354"/>
                  <a:pt x="1095" y="354"/>
                </a:cubicBezTo>
                <a:cubicBezTo>
                  <a:pt x="1093" y="354"/>
                  <a:pt x="1092" y="353"/>
                  <a:pt x="1091" y="354"/>
                </a:cubicBezTo>
                <a:cubicBezTo>
                  <a:pt x="1088" y="354"/>
                  <a:pt x="1088" y="354"/>
                  <a:pt x="1088" y="354"/>
                </a:cubicBezTo>
                <a:cubicBezTo>
                  <a:pt x="1089" y="354"/>
                  <a:pt x="1089" y="354"/>
                  <a:pt x="1089" y="353"/>
                </a:cubicBezTo>
                <a:cubicBezTo>
                  <a:pt x="1089" y="352"/>
                  <a:pt x="1089" y="352"/>
                  <a:pt x="1089" y="352"/>
                </a:cubicBezTo>
                <a:cubicBezTo>
                  <a:pt x="1090" y="352"/>
                  <a:pt x="1090" y="352"/>
                  <a:pt x="1090" y="352"/>
                </a:cubicBezTo>
                <a:cubicBezTo>
                  <a:pt x="1090" y="352"/>
                  <a:pt x="1093" y="352"/>
                  <a:pt x="1094" y="352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0"/>
                  <a:pt x="1094" y="350"/>
                  <a:pt x="1094" y="350"/>
                </a:cubicBezTo>
                <a:cubicBezTo>
                  <a:pt x="1095" y="350"/>
                  <a:pt x="1095" y="350"/>
                  <a:pt x="1095" y="350"/>
                </a:cubicBezTo>
                <a:cubicBezTo>
                  <a:pt x="1095" y="351"/>
                  <a:pt x="1095" y="351"/>
                  <a:pt x="1095" y="352"/>
                </a:cubicBezTo>
                <a:close/>
                <a:moveTo>
                  <a:pt x="1104" y="341"/>
                </a:moveTo>
                <a:cubicBezTo>
                  <a:pt x="1104" y="341"/>
                  <a:pt x="1105" y="341"/>
                  <a:pt x="1105" y="342"/>
                </a:cubicBezTo>
                <a:cubicBezTo>
                  <a:pt x="1105" y="342"/>
                  <a:pt x="1105" y="342"/>
                  <a:pt x="1105" y="342"/>
                </a:cubicBezTo>
                <a:cubicBezTo>
                  <a:pt x="1104" y="342"/>
                  <a:pt x="1105" y="342"/>
                  <a:pt x="1104" y="342"/>
                </a:cubicBezTo>
                <a:cubicBezTo>
                  <a:pt x="1103" y="342"/>
                  <a:pt x="1102" y="342"/>
                  <a:pt x="1102" y="341"/>
                </a:cubicBezTo>
                <a:cubicBezTo>
                  <a:pt x="1103" y="341"/>
                  <a:pt x="1103" y="341"/>
                  <a:pt x="1104" y="341"/>
                </a:cubicBezTo>
                <a:close/>
                <a:moveTo>
                  <a:pt x="1109" y="362"/>
                </a:moveTo>
                <a:cubicBezTo>
                  <a:pt x="1109" y="362"/>
                  <a:pt x="1109" y="362"/>
                  <a:pt x="1109" y="362"/>
                </a:cubicBezTo>
                <a:cubicBezTo>
                  <a:pt x="1109" y="363"/>
                  <a:pt x="1108" y="363"/>
                  <a:pt x="1108" y="364"/>
                </a:cubicBezTo>
                <a:cubicBezTo>
                  <a:pt x="1104" y="364"/>
                  <a:pt x="1105" y="363"/>
                  <a:pt x="1104" y="361"/>
                </a:cubicBezTo>
                <a:cubicBezTo>
                  <a:pt x="1104" y="361"/>
                  <a:pt x="1104" y="361"/>
                  <a:pt x="1104" y="361"/>
                </a:cubicBezTo>
                <a:cubicBezTo>
                  <a:pt x="1104" y="360"/>
                  <a:pt x="1104" y="360"/>
                  <a:pt x="1104" y="360"/>
                </a:cubicBezTo>
                <a:cubicBezTo>
                  <a:pt x="1104" y="359"/>
                  <a:pt x="1103" y="359"/>
                  <a:pt x="1103" y="359"/>
                </a:cubicBezTo>
                <a:cubicBezTo>
                  <a:pt x="1102" y="358"/>
                  <a:pt x="1103" y="357"/>
                  <a:pt x="1103" y="357"/>
                </a:cubicBezTo>
                <a:cubicBezTo>
                  <a:pt x="1102" y="355"/>
                  <a:pt x="1101" y="356"/>
                  <a:pt x="1101" y="354"/>
                </a:cubicBezTo>
                <a:cubicBezTo>
                  <a:pt x="1102" y="354"/>
                  <a:pt x="1104" y="354"/>
                  <a:pt x="1104" y="355"/>
                </a:cubicBezTo>
                <a:cubicBezTo>
                  <a:pt x="1105" y="356"/>
                  <a:pt x="1105" y="356"/>
                  <a:pt x="1106" y="357"/>
                </a:cubicBezTo>
                <a:cubicBezTo>
                  <a:pt x="1106" y="357"/>
                  <a:pt x="1106" y="357"/>
                  <a:pt x="1107" y="358"/>
                </a:cubicBezTo>
                <a:cubicBezTo>
                  <a:pt x="1108" y="358"/>
                  <a:pt x="1107" y="359"/>
                  <a:pt x="1107" y="360"/>
                </a:cubicBezTo>
                <a:cubicBezTo>
                  <a:pt x="1108" y="361"/>
                  <a:pt x="1108" y="361"/>
                  <a:pt x="1109" y="361"/>
                </a:cubicBezTo>
                <a:lnTo>
                  <a:pt x="1109" y="362"/>
                </a:lnTo>
                <a:close/>
                <a:moveTo>
                  <a:pt x="1147" y="338"/>
                </a:moveTo>
                <a:cubicBezTo>
                  <a:pt x="1147" y="338"/>
                  <a:pt x="1147" y="338"/>
                  <a:pt x="1147" y="338"/>
                </a:cubicBezTo>
                <a:cubicBezTo>
                  <a:pt x="1147" y="338"/>
                  <a:pt x="1147" y="338"/>
                  <a:pt x="1147" y="339"/>
                </a:cubicBezTo>
                <a:cubicBezTo>
                  <a:pt x="1145" y="339"/>
                  <a:pt x="1145" y="340"/>
                  <a:pt x="1144" y="339"/>
                </a:cubicBezTo>
                <a:cubicBezTo>
                  <a:pt x="1142" y="339"/>
                  <a:pt x="1142" y="339"/>
                  <a:pt x="1142" y="339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1" y="337"/>
                  <a:pt x="1141" y="337"/>
                  <a:pt x="1141" y="337"/>
                </a:cubicBezTo>
                <a:cubicBezTo>
                  <a:pt x="1140" y="337"/>
                  <a:pt x="1140" y="337"/>
                  <a:pt x="1140" y="337"/>
                </a:cubicBezTo>
                <a:cubicBezTo>
                  <a:pt x="1141" y="338"/>
                  <a:pt x="1140" y="339"/>
                  <a:pt x="1139" y="341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4"/>
                  <a:pt x="1139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1" y="343"/>
                  <a:pt x="1141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4" y="343"/>
                  <a:pt x="1144" y="343"/>
                  <a:pt x="1143" y="343"/>
                </a:cubicBezTo>
                <a:cubicBezTo>
                  <a:pt x="1143" y="344"/>
                  <a:pt x="1142" y="344"/>
                  <a:pt x="1142" y="344"/>
                </a:cubicBezTo>
                <a:cubicBezTo>
                  <a:pt x="1143" y="345"/>
                  <a:pt x="1143" y="346"/>
                  <a:pt x="1144" y="346"/>
                </a:cubicBezTo>
                <a:cubicBezTo>
                  <a:pt x="1144" y="347"/>
                  <a:pt x="1144" y="347"/>
                  <a:pt x="1143" y="347"/>
                </a:cubicBezTo>
                <a:cubicBezTo>
                  <a:pt x="1144" y="347"/>
                  <a:pt x="1144" y="347"/>
                  <a:pt x="1144" y="347"/>
                </a:cubicBezTo>
                <a:cubicBezTo>
                  <a:pt x="1144" y="348"/>
                  <a:pt x="1144" y="348"/>
                  <a:pt x="1144" y="348"/>
                </a:cubicBezTo>
                <a:cubicBezTo>
                  <a:pt x="1145" y="348"/>
                  <a:pt x="1145" y="348"/>
                  <a:pt x="1145" y="348"/>
                </a:cubicBezTo>
                <a:cubicBezTo>
                  <a:pt x="1145" y="349"/>
                  <a:pt x="1145" y="349"/>
                  <a:pt x="1145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4" y="352"/>
                  <a:pt x="1144" y="352"/>
                  <a:pt x="1144" y="352"/>
                </a:cubicBezTo>
                <a:cubicBezTo>
                  <a:pt x="1144" y="354"/>
                  <a:pt x="1144" y="357"/>
                  <a:pt x="1145" y="358"/>
                </a:cubicBezTo>
                <a:cubicBezTo>
                  <a:pt x="1145" y="361"/>
                  <a:pt x="1145" y="362"/>
                  <a:pt x="1144" y="363"/>
                </a:cubicBezTo>
                <a:cubicBezTo>
                  <a:pt x="1143" y="363"/>
                  <a:pt x="1143" y="363"/>
                  <a:pt x="1143" y="363"/>
                </a:cubicBezTo>
                <a:cubicBezTo>
                  <a:pt x="1143" y="363"/>
                  <a:pt x="1143" y="362"/>
                  <a:pt x="1143" y="362"/>
                </a:cubicBezTo>
                <a:cubicBezTo>
                  <a:pt x="1141" y="362"/>
                  <a:pt x="1137" y="363"/>
                  <a:pt x="1136" y="364"/>
                </a:cubicBezTo>
                <a:cubicBezTo>
                  <a:pt x="1135" y="364"/>
                  <a:pt x="1135" y="364"/>
                  <a:pt x="1134" y="364"/>
                </a:cubicBezTo>
                <a:cubicBezTo>
                  <a:pt x="1134" y="363"/>
                  <a:pt x="1134" y="363"/>
                  <a:pt x="1134" y="363"/>
                </a:cubicBezTo>
                <a:cubicBezTo>
                  <a:pt x="1133" y="363"/>
                  <a:pt x="1132" y="363"/>
                  <a:pt x="1131" y="362"/>
                </a:cubicBezTo>
                <a:cubicBezTo>
                  <a:pt x="1131" y="362"/>
                  <a:pt x="1131" y="362"/>
                  <a:pt x="1131" y="362"/>
                </a:cubicBezTo>
                <a:cubicBezTo>
                  <a:pt x="1130" y="362"/>
                  <a:pt x="1130" y="362"/>
                  <a:pt x="1130" y="362"/>
                </a:cubicBezTo>
                <a:cubicBezTo>
                  <a:pt x="1129" y="361"/>
                  <a:pt x="1128" y="360"/>
                  <a:pt x="1128" y="359"/>
                </a:cubicBezTo>
                <a:cubicBezTo>
                  <a:pt x="1126" y="359"/>
                  <a:pt x="1126" y="359"/>
                  <a:pt x="1126" y="359"/>
                </a:cubicBezTo>
                <a:cubicBezTo>
                  <a:pt x="1126" y="359"/>
                  <a:pt x="1126" y="359"/>
                  <a:pt x="1125" y="359"/>
                </a:cubicBezTo>
                <a:cubicBezTo>
                  <a:pt x="1125" y="359"/>
                  <a:pt x="1125" y="359"/>
                  <a:pt x="1125" y="360"/>
                </a:cubicBezTo>
                <a:cubicBezTo>
                  <a:pt x="1123" y="359"/>
                  <a:pt x="1123" y="359"/>
                  <a:pt x="1122" y="357"/>
                </a:cubicBezTo>
                <a:cubicBezTo>
                  <a:pt x="1122" y="357"/>
                  <a:pt x="1122" y="357"/>
                  <a:pt x="1122" y="357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5"/>
                  <a:pt x="1122" y="355"/>
                  <a:pt x="1122" y="355"/>
                </a:cubicBezTo>
                <a:cubicBezTo>
                  <a:pt x="1121" y="355"/>
                  <a:pt x="1121" y="355"/>
                  <a:pt x="1121" y="355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2"/>
                  <a:pt x="1121" y="352"/>
                  <a:pt x="1121" y="352"/>
                </a:cubicBezTo>
                <a:cubicBezTo>
                  <a:pt x="1120" y="352"/>
                  <a:pt x="1120" y="352"/>
                  <a:pt x="1120" y="352"/>
                </a:cubicBezTo>
                <a:cubicBezTo>
                  <a:pt x="1121" y="351"/>
                  <a:pt x="1121" y="350"/>
                  <a:pt x="1121" y="349"/>
                </a:cubicBezTo>
                <a:cubicBezTo>
                  <a:pt x="1122" y="349"/>
                  <a:pt x="1122" y="349"/>
                  <a:pt x="1123" y="348"/>
                </a:cubicBezTo>
                <a:cubicBezTo>
                  <a:pt x="1123" y="347"/>
                  <a:pt x="1123" y="347"/>
                  <a:pt x="1123" y="347"/>
                </a:cubicBezTo>
                <a:cubicBezTo>
                  <a:pt x="1123" y="347"/>
                  <a:pt x="1122" y="347"/>
                  <a:pt x="1122" y="347"/>
                </a:cubicBezTo>
                <a:cubicBezTo>
                  <a:pt x="1122" y="347"/>
                  <a:pt x="1122" y="347"/>
                  <a:pt x="1122" y="347"/>
                </a:cubicBezTo>
                <a:cubicBezTo>
                  <a:pt x="1122" y="346"/>
                  <a:pt x="1123" y="346"/>
                  <a:pt x="1123" y="346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2"/>
                  <a:pt x="1123" y="342"/>
                  <a:pt x="1123" y="342"/>
                </a:cubicBezTo>
                <a:cubicBezTo>
                  <a:pt x="1124" y="342"/>
                  <a:pt x="1124" y="342"/>
                  <a:pt x="1124" y="342"/>
                </a:cubicBezTo>
                <a:cubicBezTo>
                  <a:pt x="1124" y="341"/>
                  <a:pt x="1125" y="341"/>
                  <a:pt x="1126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7" y="340"/>
                  <a:pt x="1127" y="340"/>
                  <a:pt x="1127" y="340"/>
                </a:cubicBezTo>
                <a:cubicBezTo>
                  <a:pt x="1127" y="338"/>
                  <a:pt x="1127" y="339"/>
                  <a:pt x="1126" y="339"/>
                </a:cubicBezTo>
                <a:cubicBezTo>
                  <a:pt x="1126" y="338"/>
                  <a:pt x="1126" y="338"/>
                  <a:pt x="1126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3" y="336"/>
                  <a:pt x="1123" y="336"/>
                  <a:pt x="1123" y="336"/>
                </a:cubicBezTo>
                <a:cubicBezTo>
                  <a:pt x="1123" y="336"/>
                  <a:pt x="1123" y="335"/>
                  <a:pt x="1123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3"/>
                  <a:pt x="1121" y="333"/>
                </a:cubicBezTo>
                <a:cubicBezTo>
                  <a:pt x="1121" y="333"/>
                  <a:pt x="1121" y="332"/>
                  <a:pt x="1121" y="332"/>
                </a:cubicBezTo>
                <a:cubicBezTo>
                  <a:pt x="1120" y="332"/>
                  <a:pt x="1120" y="332"/>
                  <a:pt x="1120" y="332"/>
                </a:cubicBezTo>
                <a:cubicBezTo>
                  <a:pt x="1120" y="331"/>
                  <a:pt x="1119" y="331"/>
                  <a:pt x="1118" y="330"/>
                </a:cubicBezTo>
                <a:cubicBezTo>
                  <a:pt x="1118" y="330"/>
                  <a:pt x="1118" y="329"/>
                  <a:pt x="1118" y="329"/>
                </a:cubicBezTo>
                <a:cubicBezTo>
                  <a:pt x="1118" y="329"/>
                  <a:pt x="1118" y="329"/>
                  <a:pt x="1118" y="329"/>
                </a:cubicBezTo>
                <a:cubicBezTo>
                  <a:pt x="1118" y="328"/>
                  <a:pt x="1118" y="328"/>
                  <a:pt x="1118" y="328"/>
                </a:cubicBezTo>
                <a:cubicBezTo>
                  <a:pt x="1117" y="328"/>
                  <a:pt x="1117" y="328"/>
                  <a:pt x="1117" y="328"/>
                </a:cubicBezTo>
                <a:cubicBezTo>
                  <a:pt x="1117" y="327"/>
                  <a:pt x="1117" y="327"/>
                  <a:pt x="1117" y="327"/>
                </a:cubicBezTo>
                <a:cubicBezTo>
                  <a:pt x="1116" y="327"/>
                  <a:pt x="1116" y="326"/>
                  <a:pt x="1116" y="326"/>
                </a:cubicBezTo>
                <a:cubicBezTo>
                  <a:pt x="1116" y="326"/>
                  <a:pt x="1115" y="325"/>
                  <a:pt x="1115" y="325"/>
                </a:cubicBezTo>
                <a:cubicBezTo>
                  <a:pt x="1115" y="325"/>
                  <a:pt x="1115" y="325"/>
                  <a:pt x="1115" y="325"/>
                </a:cubicBezTo>
                <a:cubicBezTo>
                  <a:pt x="1115" y="324"/>
                  <a:pt x="1115" y="322"/>
                  <a:pt x="1115" y="321"/>
                </a:cubicBezTo>
                <a:cubicBezTo>
                  <a:pt x="1114" y="321"/>
                  <a:pt x="1114" y="321"/>
                  <a:pt x="1114" y="321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19"/>
                  <a:pt x="1114" y="318"/>
                  <a:pt x="1115" y="317"/>
                </a:cubicBezTo>
                <a:cubicBezTo>
                  <a:pt x="1114" y="317"/>
                  <a:pt x="1114" y="317"/>
                  <a:pt x="1114" y="316"/>
                </a:cubicBezTo>
                <a:cubicBezTo>
                  <a:pt x="1113" y="316"/>
                  <a:pt x="1111" y="317"/>
                  <a:pt x="1111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1" y="316"/>
                  <a:pt x="1111" y="316"/>
                  <a:pt x="1111" y="316"/>
                </a:cubicBezTo>
                <a:cubicBezTo>
                  <a:pt x="1111" y="315"/>
                  <a:pt x="1111" y="315"/>
                  <a:pt x="1111" y="315"/>
                </a:cubicBezTo>
                <a:cubicBezTo>
                  <a:pt x="1111" y="314"/>
                  <a:pt x="1111" y="314"/>
                  <a:pt x="1111" y="313"/>
                </a:cubicBezTo>
                <a:cubicBezTo>
                  <a:pt x="1112" y="313"/>
                  <a:pt x="1112" y="313"/>
                  <a:pt x="1112" y="313"/>
                </a:cubicBezTo>
                <a:cubicBezTo>
                  <a:pt x="1112" y="312"/>
                  <a:pt x="1112" y="311"/>
                  <a:pt x="1112" y="310"/>
                </a:cubicBezTo>
                <a:cubicBezTo>
                  <a:pt x="1112" y="310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8"/>
                  <a:pt x="1113" y="308"/>
                  <a:pt x="1113" y="308"/>
                </a:cubicBezTo>
                <a:cubicBezTo>
                  <a:pt x="1114" y="307"/>
                  <a:pt x="1114" y="307"/>
                  <a:pt x="1114" y="307"/>
                </a:cubicBezTo>
                <a:cubicBezTo>
                  <a:pt x="1115" y="306"/>
                  <a:pt x="1114" y="306"/>
                  <a:pt x="1114" y="306"/>
                </a:cubicBezTo>
                <a:cubicBezTo>
                  <a:pt x="1114" y="306"/>
                  <a:pt x="1114" y="305"/>
                  <a:pt x="1114" y="305"/>
                </a:cubicBezTo>
                <a:cubicBezTo>
                  <a:pt x="1114" y="305"/>
                  <a:pt x="1114" y="305"/>
                  <a:pt x="1114" y="305"/>
                </a:cubicBezTo>
                <a:cubicBezTo>
                  <a:pt x="1114" y="304"/>
                  <a:pt x="1114" y="304"/>
                  <a:pt x="1115" y="304"/>
                </a:cubicBezTo>
                <a:cubicBezTo>
                  <a:pt x="1115" y="305"/>
                  <a:pt x="1115" y="305"/>
                  <a:pt x="1115" y="305"/>
                </a:cubicBezTo>
                <a:cubicBezTo>
                  <a:pt x="1115" y="304"/>
                  <a:pt x="1115" y="304"/>
                  <a:pt x="1115" y="304"/>
                </a:cubicBezTo>
                <a:cubicBezTo>
                  <a:pt x="1115" y="304"/>
                  <a:pt x="1116" y="304"/>
                  <a:pt x="1116" y="304"/>
                </a:cubicBezTo>
                <a:cubicBezTo>
                  <a:pt x="1116" y="303"/>
                  <a:pt x="1116" y="303"/>
                  <a:pt x="1116" y="303"/>
                </a:cubicBezTo>
                <a:cubicBezTo>
                  <a:pt x="1117" y="303"/>
                  <a:pt x="1117" y="303"/>
                  <a:pt x="1117" y="303"/>
                </a:cubicBezTo>
                <a:cubicBezTo>
                  <a:pt x="1117" y="304"/>
                  <a:pt x="1117" y="304"/>
                  <a:pt x="1117" y="304"/>
                </a:cubicBezTo>
                <a:cubicBezTo>
                  <a:pt x="1118" y="304"/>
                  <a:pt x="1118" y="304"/>
                  <a:pt x="1118" y="304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6"/>
                </a:cubicBezTo>
                <a:cubicBezTo>
                  <a:pt x="1118" y="305"/>
                  <a:pt x="1118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20" y="304"/>
                  <a:pt x="1120" y="304"/>
                  <a:pt x="1120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8" y="303"/>
                  <a:pt x="1118" y="303"/>
                  <a:pt x="1118" y="303"/>
                </a:cubicBezTo>
                <a:cubicBezTo>
                  <a:pt x="1118" y="302"/>
                  <a:pt x="1118" y="302"/>
                  <a:pt x="1118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3"/>
                </a:cubicBezTo>
                <a:cubicBezTo>
                  <a:pt x="1120" y="303"/>
                  <a:pt x="1120" y="303"/>
                  <a:pt x="1120" y="303"/>
                </a:cubicBezTo>
                <a:cubicBezTo>
                  <a:pt x="1121" y="302"/>
                  <a:pt x="1120" y="303"/>
                  <a:pt x="1121" y="302"/>
                </a:cubicBezTo>
                <a:cubicBezTo>
                  <a:pt x="1121" y="302"/>
                  <a:pt x="1121" y="302"/>
                  <a:pt x="1121" y="302"/>
                </a:cubicBezTo>
                <a:cubicBezTo>
                  <a:pt x="1121" y="302"/>
                  <a:pt x="1122" y="302"/>
                  <a:pt x="1122" y="302"/>
                </a:cubicBezTo>
                <a:cubicBezTo>
                  <a:pt x="1122" y="302"/>
                  <a:pt x="1122" y="302"/>
                  <a:pt x="1122" y="302"/>
                </a:cubicBezTo>
                <a:cubicBezTo>
                  <a:pt x="1123" y="302"/>
                  <a:pt x="1123" y="302"/>
                  <a:pt x="1123" y="302"/>
                </a:cubicBezTo>
                <a:cubicBezTo>
                  <a:pt x="1123" y="301"/>
                  <a:pt x="1124" y="301"/>
                  <a:pt x="1124" y="300"/>
                </a:cubicBezTo>
                <a:cubicBezTo>
                  <a:pt x="1127" y="300"/>
                  <a:pt x="1127" y="300"/>
                  <a:pt x="1127" y="300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9" y="299"/>
                  <a:pt x="1129" y="299"/>
                  <a:pt x="1129" y="299"/>
                </a:cubicBezTo>
                <a:cubicBezTo>
                  <a:pt x="1130" y="299"/>
                  <a:pt x="1130" y="299"/>
                  <a:pt x="1130" y="299"/>
                </a:cubicBezTo>
                <a:cubicBezTo>
                  <a:pt x="1130" y="299"/>
                  <a:pt x="1130" y="298"/>
                  <a:pt x="1130" y="298"/>
                </a:cubicBezTo>
                <a:cubicBezTo>
                  <a:pt x="1130" y="298"/>
                  <a:pt x="1131" y="297"/>
                  <a:pt x="1131" y="297"/>
                </a:cubicBezTo>
                <a:cubicBezTo>
                  <a:pt x="1130" y="297"/>
                  <a:pt x="1130" y="297"/>
                  <a:pt x="1130" y="297"/>
                </a:cubicBezTo>
                <a:cubicBezTo>
                  <a:pt x="1131" y="297"/>
                  <a:pt x="1131" y="297"/>
                  <a:pt x="1131" y="297"/>
                </a:cubicBezTo>
                <a:cubicBezTo>
                  <a:pt x="1131" y="296"/>
                  <a:pt x="1131" y="296"/>
                  <a:pt x="1131" y="296"/>
                </a:cubicBezTo>
                <a:cubicBezTo>
                  <a:pt x="1133" y="296"/>
                  <a:pt x="1133" y="297"/>
                  <a:pt x="1134" y="297"/>
                </a:cubicBezTo>
                <a:cubicBezTo>
                  <a:pt x="1134" y="299"/>
                  <a:pt x="1134" y="299"/>
                  <a:pt x="1134" y="299"/>
                </a:cubicBezTo>
                <a:cubicBezTo>
                  <a:pt x="1135" y="299"/>
                  <a:pt x="1136" y="298"/>
                  <a:pt x="1136" y="298"/>
                </a:cubicBezTo>
                <a:cubicBezTo>
                  <a:pt x="1136" y="299"/>
                  <a:pt x="1136" y="299"/>
                  <a:pt x="1136" y="299"/>
                </a:cubicBezTo>
                <a:cubicBezTo>
                  <a:pt x="1138" y="299"/>
                  <a:pt x="1137" y="299"/>
                  <a:pt x="1139" y="299"/>
                </a:cubicBezTo>
                <a:cubicBezTo>
                  <a:pt x="1139" y="300"/>
                  <a:pt x="1139" y="300"/>
                  <a:pt x="1139" y="300"/>
                </a:cubicBezTo>
                <a:cubicBezTo>
                  <a:pt x="1140" y="300"/>
                  <a:pt x="1140" y="300"/>
                  <a:pt x="1140" y="300"/>
                </a:cubicBezTo>
                <a:cubicBezTo>
                  <a:pt x="1140" y="301"/>
                  <a:pt x="1140" y="301"/>
                  <a:pt x="1140" y="301"/>
                </a:cubicBezTo>
                <a:cubicBezTo>
                  <a:pt x="1141" y="301"/>
                  <a:pt x="1141" y="301"/>
                  <a:pt x="1142" y="301"/>
                </a:cubicBezTo>
                <a:cubicBezTo>
                  <a:pt x="1142" y="301"/>
                  <a:pt x="1142" y="302"/>
                  <a:pt x="1142" y="302"/>
                </a:cubicBezTo>
                <a:cubicBezTo>
                  <a:pt x="1142" y="302"/>
                  <a:pt x="1142" y="302"/>
                  <a:pt x="1142" y="302"/>
                </a:cubicBezTo>
                <a:cubicBezTo>
                  <a:pt x="1142" y="303"/>
                  <a:pt x="1142" y="303"/>
                  <a:pt x="1142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5"/>
                  <a:pt x="1144" y="305"/>
                  <a:pt x="1144" y="305"/>
                </a:cubicBezTo>
                <a:cubicBezTo>
                  <a:pt x="1145" y="305"/>
                  <a:pt x="1145" y="305"/>
                  <a:pt x="1145" y="306"/>
                </a:cubicBezTo>
                <a:cubicBezTo>
                  <a:pt x="1145" y="307"/>
                  <a:pt x="1145" y="307"/>
                  <a:pt x="1145" y="307"/>
                </a:cubicBezTo>
                <a:cubicBezTo>
                  <a:pt x="1146" y="307"/>
                  <a:pt x="1146" y="307"/>
                  <a:pt x="1146" y="307"/>
                </a:cubicBezTo>
                <a:cubicBezTo>
                  <a:pt x="1146" y="308"/>
                  <a:pt x="1146" y="307"/>
                  <a:pt x="1147" y="308"/>
                </a:cubicBezTo>
                <a:cubicBezTo>
                  <a:pt x="1147" y="308"/>
                  <a:pt x="1147" y="309"/>
                  <a:pt x="1148" y="309"/>
                </a:cubicBezTo>
                <a:cubicBezTo>
                  <a:pt x="1148" y="310"/>
                  <a:pt x="1148" y="310"/>
                  <a:pt x="1147" y="310"/>
                </a:cubicBezTo>
                <a:cubicBezTo>
                  <a:pt x="1147" y="310"/>
                  <a:pt x="1147" y="310"/>
                  <a:pt x="1147" y="310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6" y="313"/>
                  <a:pt x="1146" y="313"/>
                </a:cubicBezTo>
                <a:cubicBezTo>
                  <a:pt x="1146" y="313"/>
                  <a:pt x="1145" y="313"/>
                  <a:pt x="1144" y="312"/>
                </a:cubicBezTo>
                <a:cubicBezTo>
                  <a:pt x="1144" y="313"/>
                  <a:pt x="1142" y="314"/>
                  <a:pt x="1142" y="315"/>
                </a:cubicBezTo>
                <a:cubicBezTo>
                  <a:pt x="1141" y="315"/>
                  <a:pt x="1141" y="315"/>
                  <a:pt x="1141" y="315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7"/>
                  <a:pt x="1141" y="317"/>
                  <a:pt x="1141" y="317"/>
                </a:cubicBezTo>
                <a:cubicBezTo>
                  <a:pt x="1141" y="317"/>
                  <a:pt x="1140" y="317"/>
                  <a:pt x="1140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8" y="317"/>
                  <a:pt x="1138" y="317"/>
                  <a:pt x="1138" y="317"/>
                </a:cubicBezTo>
                <a:cubicBezTo>
                  <a:pt x="1138" y="316"/>
                  <a:pt x="1138" y="316"/>
                  <a:pt x="1138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8" y="316"/>
                  <a:pt x="1138" y="315"/>
                  <a:pt x="1139" y="316"/>
                </a:cubicBezTo>
                <a:cubicBezTo>
                  <a:pt x="1139" y="316"/>
                  <a:pt x="1139" y="316"/>
                  <a:pt x="1140" y="316"/>
                </a:cubicBezTo>
                <a:cubicBezTo>
                  <a:pt x="1140" y="316"/>
                  <a:pt x="1140" y="316"/>
                  <a:pt x="1140" y="316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1" y="314"/>
                  <a:pt x="1141" y="314"/>
                  <a:pt x="1142" y="314"/>
                </a:cubicBezTo>
                <a:cubicBezTo>
                  <a:pt x="1142" y="314"/>
                  <a:pt x="1142" y="314"/>
                  <a:pt x="1142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4" y="312"/>
                </a:cubicBezTo>
                <a:cubicBezTo>
                  <a:pt x="1144" y="312"/>
                  <a:pt x="1144" y="312"/>
                  <a:pt x="1144" y="312"/>
                </a:cubicBezTo>
                <a:cubicBezTo>
                  <a:pt x="1142" y="311"/>
                  <a:pt x="1140" y="311"/>
                  <a:pt x="1138" y="310"/>
                </a:cubicBezTo>
                <a:cubicBezTo>
                  <a:pt x="1137" y="310"/>
                  <a:pt x="1137" y="310"/>
                  <a:pt x="1136" y="310"/>
                </a:cubicBezTo>
                <a:cubicBezTo>
                  <a:pt x="1136" y="311"/>
                  <a:pt x="1136" y="312"/>
                  <a:pt x="1136" y="312"/>
                </a:cubicBezTo>
                <a:cubicBezTo>
                  <a:pt x="1136" y="312"/>
                  <a:pt x="1136" y="312"/>
                  <a:pt x="1135" y="312"/>
                </a:cubicBezTo>
                <a:cubicBezTo>
                  <a:pt x="1135" y="312"/>
                  <a:pt x="1135" y="312"/>
                  <a:pt x="1135" y="312"/>
                </a:cubicBezTo>
                <a:cubicBezTo>
                  <a:pt x="1134" y="312"/>
                  <a:pt x="1134" y="312"/>
                  <a:pt x="1134" y="312"/>
                </a:cubicBezTo>
                <a:cubicBezTo>
                  <a:pt x="1134" y="313"/>
                  <a:pt x="1134" y="313"/>
                  <a:pt x="1134" y="313"/>
                </a:cubicBezTo>
                <a:cubicBezTo>
                  <a:pt x="1133" y="313"/>
                  <a:pt x="1132" y="312"/>
                  <a:pt x="1132" y="312"/>
                </a:cubicBezTo>
                <a:cubicBezTo>
                  <a:pt x="1132" y="312"/>
                  <a:pt x="1132" y="312"/>
                  <a:pt x="1132" y="312"/>
                </a:cubicBezTo>
                <a:cubicBezTo>
                  <a:pt x="1131" y="312"/>
                  <a:pt x="1131" y="312"/>
                  <a:pt x="1131" y="312"/>
                </a:cubicBezTo>
                <a:cubicBezTo>
                  <a:pt x="1132" y="314"/>
                  <a:pt x="1132" y="314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5" y="315"/>
                  <a:pt x="1135" y="315"/>
                  <a:pt x="1135" y="315"/>
                </a:cubicBezTo>
                <a:cubicBezTo>
                  <a:pt x="1135" y="316"/>
                  <a:pt x="1134" y="316"/>
                  <a:pt x="1134" y="316"/>
                </a:cubicBezTo>
                <a:cubicBezTo>
                  <a:pt x="1133" y="316"/>
                  <a:pt x="1131" y="317"/>
                  <a:pt x="1131" y="316"/>
                </a:cubicBezTo>
                <a:cubicBezTo>
                  <a:pt x="1129" y="316"/>
                  <a:pt x="1129" y="316"/>
                  <a:pt x="1128" y="317"/>
                </a:cubicBezTo>
                <a:cubicBezTo>
                  <a:pt x="1129" y="318"/>
                  <a:pt x="1129" y="317"/>
                  <a:pt x="1130" y="318"/>
                </a:cubicBezTo>
                <a:cubicBezTo>
                  <a:pt x="1130" y="318"/>
                  <a:pt x="1130" y="318"/>
                  <a:pt x="1130" y="318"/>
                </a:cubicBezTo>
                <a:cubicBezTo>
                  <a:pt x="1131" y="319"/>
                  <a:pt x="1131" y="319"/>
                  <a:pt x="1131" y="319"/>
                </a:cubicBezTo>
                <a:cubicBezTo>
                  <a:pt x="1131" y="320"/>
                  <a:pt x="1131" y="320"/>
                  <a:pt x="1131" y="320"/>
                </a:cubicBezTo>
                <a:cubicBezTo>
                  <a:pt x="1132" y="320"/>
                  <a:pt x="1132" y="320"/>
                  <a:pt x="1132" y="320"/>
                </a:cubicBezTo>
                <a:cubicBezTo>
                  <a:pt x="1132" y="321"/>
                  <a:pt x="1131" y="320"/>
                  <a:pt x="1133" y="321"/>
                </a:cubicBezTo>
                <a:cubicBezTo>
                  <a:pt x="1133" y="322"/>
                  <a:pt x="1133" y="322"/>
                  <a:pt x="1133" y="322"/>
                </a:cubicBezTo>
                <a:cubicBezTo>
                  <a:pt x="1134" y="322"/>
                  <a:pt x="1134" y="322"/>
                  <a:pt x="1134" y="322"/>
                </a:cubicBezTo>
                <a:cubicBezTo>
                  <a:pt x="1134" y="322"/>
                  <a:pt x="1133" y="323"/>
                  <a:pt x="1133" y="323"/>
                </a:cubicBezTo>
                <a:cubicBezTo>
                  <a:pt x="1134" y="323"/>
                  <a:pt x="1134" y="323"/>
                  <a:pt x="1134" y="323"/>
                </a:cubicBezTo>
                <a:cubicBezTo>
                  <a:pt x="1134" y="324"/>
                  <a:pt x="1134" y="324"/>
                  <a:pt x="1134" y="324"/>
                </a:cubicBezTo>
                <a:cubicBezTo>
                  <a:pt x="1134" y="324"/>
                  <a:pt x="1134" y="323"/>
                  <a:pt x="1134" y="323"/>
                </a:cubicBezTo>
                <a:cubicBezTo>
                  <a:pt x="1135" y="323"/>
                  <a:pt x="1135" y="323"/>
                  <a:pt x="1135" y="323"/>
                </a:cubicBezTo>
                <a:cubicBezTo>
                  <a:pt x="1136" y="324"/>
                  <a:pt x="1136" y="324"/>
                  <a:pt x="1136" y="325"/>
                </a:cubicBezTo>
                <a:cubicBezTo>
                  <a:pt x="1137" y="325"/>
                  <a:pt x="1138" y="326"/>
                  <a:pt x="1139" y="326"/>
                </a:cubicBezTo>
                <a:cubicBezTo>
                  <a:pt x="1139" y="326"/>
                  <a:pt x="1139" y="326"/>
                  <a:pt x="1139" y="326"/>
                </a:cubicBezTo>
                <a:cubicBezTo>
                  <a:pt x="1140" y="326"/>
                  <a:pt x="1140" y="326"/>
                  <a:pt x="1140" y="326"/>
                </a:cubicBezTo>
                <a:cubicBezTo>
                  <a:pt x="1140" y="326"/>
                  <a:pt x="1139" y="327"/>
                  <a:pt x="1139" y="328"/>
                </a:cubicBezTo>
                <a:cubicBezTo>
                  <a:pt x="1139" y="328"/>
                  <a:pt x="1139" y="328"/>
                  <a:pt x="1139" y="328"/>
                </a:cubicBezTo>
                <a:cubicBezTo>
                  <a:pt x="1138" y="329"/>
                  <a:pt x="1139" y="329"/>
                  <a:pt x="1138" y="330"/>
                </a:cubicBezTo>
                <a:cubicBezTo>
                  <a:pt x="1138" y="332"/>
                  <a:pt x="1138" y="333"/>
                  <a:pt x="1139" y="333"/>
                </a:cubicBezTo>
                <a:cubicBezTo>
                  <a:pt x="1139" y="333"/>
                  <a:pt x="1139" y="333"/>
                  <a:pt x="1139" y="333"/>
                </a:cubicBezTo>
                <a:cubicBezTo>
                  <a:pt x="1140" y="333"/>
                  <a:pt x="1140" y="333"/>
                  <a:pt x="1140" y="333"/>
                </a:cubicBezTo>
                <a:cubicBezTo>
                  <a:pt x="1140" y="333"/>
                  <a:pt x="1140" y="333"/>
                  <a:pt x="1140" y="332"/>
                </a:cubicBezTo>
                <a:cubicBezTo>
                  <a:pt x="1140" y="332"/>
                  <a:pt x="1139" y="332"/>
                  <a:pt x="1140" y="332"/>
                </a:cubicBezTo>
                <a:cubicBezTo>
                  <a:pt x="1140" y="332"/>
                  <a:pt x="1140" y="332"/>
                  <a:pt x="1141" y="331"/>
                </a:cubicBezTo>
                <a:cubicBezTo>
                  <a:pt x="1141" y="331"/>
                  <a:pt x="1142" y="330"/>
                  <a:pt x="1142" y="330"/>
                </a:cubicBezTo>
                <a:cubicBezTo>
                  <a:pt x="1143" y="330"/>
                  <a:pt x="1144" y="330"/>
                  <a:pt x="1145" y="330"/>
                </a:cubicBezTo>
                <a:cubicBezTo>
                  <a:pt x="1146" y="331"/>
                  <a:pt x="1146" y="331"/>
                  <a:pt x="1146" y="331"/>
                </a:cubicBezTo>
                <a:cubicBezTo>
                  <a:pt x="1146" y="333"/>
                  <a:pt x="1146" y="333"/>
                  <a:pt x="1146" y="333"/>
                </a:cubicBezTo>
                <a:cubicBezTo>
                  <a:pt x="1147" y="334"/>
                  <a:pt x="1148" y="335"/>
                  <a:pt x="1149" y="336"/>
                </a:cubicBezTo>
                <a:cubicBezTo>
                  <a:pt x="1149" y="338"/>
                  <a:pt x="1148" y="337"/>
                  <a:pt x="1147" y="338"/>
                </a:cubicBezTo>
                <a:close/>
                <a:moveTo>
                  <a:pt x="1183" y="314"/>
                </a:moveTo>
                <a:cubicBezTo>
                  <a:pt x="1183" y="314"/>
                  <a:pt x="1182" y="314"/>
                  <a:pt x="1182" y="315"/>
                </a:cubicBezTo>
                <a:cubicBezTo>
                  <a:pt x="1182" y="315"/>
                  <a:pt x="1182" y="315"/>
                  <a:pt x="1182" y="315"/>
                </a:cubicBezTo>
                <a:cubicBezTo>
                  <a:pt x="1182" y="316"/>
                  <a:pt x="1182" y="316"/>
                  <a:pt x="1182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8"/>
                  <a:pt x="1181" y="318"/>
                  <a:pt x="1181" y="318"/>
                </a:cubicBezTo>
                <a:cubicBezTo>
                  <a:pt x="1180" y="318"/>
                  <a:pt x="1180" y="318"/>
                  <a:pt x="1180" y="318"/>
                </a:cubicBezTo>
                <a:cubicBezTo>
                  <a:pt x="1179" y="319"/>
                  <a:pt x="1179" y="319"/>
                  <a:pt x="1179" y="320"/>
                </a:cubicBezTo>
                <a:cubicBezTo>
                  <a:pt x="1177" y="321"/>
                  <a:pt x="1178" y="321"/>
                  <a:pt x="1177" y="321"/>
                </a:cubicBezTo>
                <a:cubicBezTo>
                  <a:pt x="1177" y="322"/>
                  <a:pt x="1177" y="322"/>
                  <a:pt x="1177" y="322"/>
                </a:cubicBezTo>
                <a:cubicBezTo>
                  <a:pt x="1176" y="322"/>
                  <a:pt x="1175" y="322"/>
                  <a:pt x="1174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4" y="322"/>
                  <a:pt x="1174" y="321"/>
                  <a:pt x="1174" y="321"/>
                </a:cubicBezTo>
                <a:cubicBezTo>
                  <a:pt x="1173" y="321"/>
                  <a:pt x="1173" y="321"/>
                  <a:pt x="1173" y="321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2" y="320"/>
                  <a:pt x="1172" y="320"/>
                  <a:pt x="1172" y="320"/>
                </a:cubicBezTo>
                <a:cubicBezTo>
                  <a:pt x="1172" y="321"/>
                  <a:pt x="1172" y="323"/>
                  <a:pt x="1171" y="324"/>
                </a:cubicBezTo>
                <a:cubicBezTo>
                  <a:pt x="1171" y="324"/>
                  <a:pt x="1171" y="324"/>
                  <a:pt x="1171" y="324"/>
                </a:cubicBezTo>
                <a:cubicBezTo>
                  <a:pt x="1170" y="324"/>
                  <a:pt x="1170" y="324"/>
                  <a:pt x="1170" y="324"/>
                </a:cubicBezTo>
                <a:cubicBezTo>
                  <a:pt x="1170" y="324"/>
                  <a:pt x="1170" y="323"/>
                  <a:pt x="1170" y="323"/>
                </a:cubicBezTo>
                <a:cubicBezTo>
                  <a:pt x="1170" y="323"/>
                  <a:pt x="1170" y="323"/>
                  <a:pt x="1170" y="323"/>
                </a:cubicBezTo>
                <a:cubicBezTo>
                  <a:pt x="1171" y="323"/>
                  <a:pt x="1171" y="323"/>
                  <a:pt x="1171" y="323"/>
                </a:cubicBezTo>
                <a:cubicBezTo>
                  <a:pt x="1170" y="321"/>
                  <a:pt x="1170" y="321"/>
                  <a:pt x="1171" y="320"/>
                </a:cubicBezTo>
                <a:cubicBezTo>
                  <a:pt x="1171" y="320"/>
                  <a:pt x="1170" y="320"/>
                  <a:pt x="1170" y="319"/>
                </a:cubicBezTo>
                <a:cubicBezTo>
                  <a:pt x="1170" y="319"/>
                  <a:pt x="1170" y="319"/>
                  <a:pt x="1170" y="319"/>
                </a:cubicBezTo>
                <a:cubicBezTo>
                  <a:pt x="1168" y="319"/>
                  <a:pt x="1168" y="321"/>
                  <a:pt x="1166" y="321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8"/>
                  <a:pt x="1166" y="318"/>
                  <a:pt x="1166" y="318"/>
                </a:cubicBezTo>
                <a:cubicBezTo>
                  <a:pt x="1165" y="318"/>
                  <a:pt x="1165" y="318"/>
                  <a:pt x="1165" y="318"/>
                </a:cubicBezTo>
                <a:cubicBezTo>
                  <a:pt x="1165" y="318"/>
                  <a:pt x="1165" y="317"/>
                  <a:pt x="1166" y="317"/>
                </a:cubicBezTo>
                <a:cubicBezTo>
                  <a:pt x="1165" y="317"/>
                  <a:pt x="1165" y="317"/>
                  <a:pt x="1165" y="317"/>
                </a:cubicBezTo>
                <a:cubicBezTo>
                  <a:pt x="1165" y="316"/>
                  <a:pt x="1165" y="315"/>
                  <a:pt x="1165" y="314"/>
                </a:cubicBezTo>
                <a:cubicBezTo>
                  <a:pt x="1165" y="314"/>
                  <a:pt x="1166" y="314"/>
                  <a:pt x="1166" y="314"/>
                </a:cubicBezTo>
                <a:cubicBezTo>
                  <a:pt x="1166" y="313"/>
                  <a:pt x="1165" y="311"/>
                  <a:pt x="1166" y="310"/>
                </a:cubicBezTo>
                <a:cubicBezTo>
                  <a:pt x="1166" y="310"/>
                  <a:pt x="1167" y="310"/>
                  <a:pt x="1167" y="309"/>
                </a:cubicBezTo>
                <a:cubicBezTo>
                  <a:pt x="1167" y="309"/>
                  <a:pt x="1168" y="308"/>
                  <a:pt x="1168" y="307"/>
                </a:cubicBezTo>
                <a:cubicBezTo>
                  <a:pt x="1169" y="307"/>
                  <a:pt x="1169" y="306"/>
                  <a:pt x="1170" y="306"/>
                </a:cubicBezTo>
                <a:cubicBezTo>
                  <a:pt x="1170" y="307"/>
                  <a:pt x="1170" y="308"/>
                  <a:pt x="1170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7"/>
                  <a:pt x="1172" y="306"/>
                  <a:pt x="1172" y="305"/>
                </a:cubicBezTo>
                <a:cubicBezTo>
                  <a:pt x="1173" y="305"/>
                  <a:pt x="1173" y="305"/>
                  <a:pt x="1173" y="305"/>
                </a:cubicBezTo>
                <a:cubicBezTo>
                  <a:pt x="1173" y="304"/>
                  <a:pt x="1173" y="305"/>
                  <a:pt x="1174" y="304"/>
                </a:cubicBezTo>
                <a:cubicBezTo>
                  <a:pt x="1174" y="304"/>
                  <a:pt x="1174" y="304"/>
                  <a:pt x="1174" y="304"/>
                </a:cubicBezTo>
                <a:cubicBezTo>
                  <a:pt x="1174" y="304"/>
                  <a:pt x="1175" y="304"/>
                  <a:pt x="1175" y="304"/>
                </a:cubicBezTo>
                <a:cubicBezTo>
                  <a:pt x="1176" y="304"/>
                  <a:pt x="1176" y="304"/>
                  <a:pt x="1176" y="304"/>
                </a:cubicBezTo>
                <a:cubicBezTo>
                  <a:pt x="1176" y="303"/>
                  <a:pt x="1176" y="303"/>
                  <a:pt x="1175" y="302"/>
                </a:cubicBezTo>
                <a:cubicBezTo>
                  <a:pt x="1177" y="301"/>
                  <a:pt x="1178" y="302"/>
                  <a:pt x="1179" y="302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80" y="301"/>
                  <a:pt x="1180" y="301"/>
                  <a:pt x="1181" y="301"/>
                </a:cubicBezTo>
                <a:cubicBezTo>
                  <a:pt x="1181" y="301"/>
                  <a:pt x="1181" y="301"/>
                  <a:pt x="1181" y="301"/>
                </a:cubicBezTo>
                <a:cubicBezTo>
                  <a:pt x="1181" y="301"/>
                  <a:pt x="1181" y="301"/>
                  <a:pt x="1182" y="301"/>
                </a:cubicBezTo>
                <a:cubicBezTo>
                  <a:pt x="1182" y="302"/>
                  <a:pt x="1181" y="303"/>
                  <a:pt x="1181" y="304"/>
                </a:cubicBezTo>
                <a:cubicBezTo>
                  <a:pt x="1181" y="304"/>
                  <a:pt x="1180" y="304"/>
                  <a:pt x="1180" y="304"/>
                </a:cubicBezTo>
                <a:cubicBezTo>
                  <a:pt x="1180" y="305"/>
                  <a:pt x="1180" y="305"/>
                  <a:pt x="1179" y="306"/>
                </a:cubicBezTo>
                <a:cubicBezTo>
                  <a:pt x="1179" y="306"/>
                  <a:pt x="1179" y="306"/>
                  <a:pt x="1179" y="306"/>
                </a:cubicBezTo>
                <a:cubicBezTo>
                  <a:pt x="1179" y="306"/>
                  <a:pt x="1179" y="307"/>
                  <a:pt x="1179" y="308"/>
                </a:cubicBezTo>
                <a:cubicBezTo>
                  <a:pt x="1179" y="308"/>
                  <a:pt x="1179" y="308"/>
                  <a:pt x="1179" y="308"/>
                </a:cubicBezTo>
                <a:cubicBezTo>
                  <a:pt x="1179" y="311"/>
                  <a:pt x="1180" y="311"/>
                  <a:pt x="1181" y="313"/>
                </a:cubicBezTo>
                <a:cubicBezTo>
                  <a:pt x="1182" y="313"/>
                  <a:pt x="1182" y="313"/>
                  <a:pt x="1183" y="313"/>
                </a:cubicBezTo>
                <a:lnTo>
                  <a:pt x="1183" y="314"/>
                </a:lnTo>
                <a:close/>
                <a:moveTo>
                  <a:pt x="1261" y="326"/>
                </a:moveTo>
                <a:cubicBezTo>
                  <a:pt x="1261" y="326"/>
                  <a:pt x="1261" y="326"/>
                  <a:pt x="1261" y="326"/>
                </a:cubicBezTo>
                <a:cubicBezTo>
                  <a:pt x="1259" y="326"/>
                  <a:pt x="1259" y="326"/>
                  <a:pt x="1259" y="326"/>
                </a:cubicBezTo>
                <a:cubicBezTo>
                  <a:pt x="1259" y="326"/>
                  <a:pt x="1259" y="327"/>
                  <a:pt x="1258" y="327"/>
                </a:cubicBezTo>
                <a:cubicBezTo>
                  <a:pt x="1258" y="328"/>
                  <a:pt x="1257" y="327"/>
                  <a:pt x="1256" y="328"/>
                </a:cubicBezTo>
                <a:cubicBezTo>
                  <a:pt x="1256" y="328"/>
                  <a:pt x="1256" y="328"/>
                  <a:pt x="1256" y="328"/>
                </a:cubicBezTo>
                <a:cubicBezTo>
                  <a:pt x="1254" y="328"/>
                  <a:pt x="1254" y="327"/>
                  <a:pt x="1252" y="327"/>
                </a:cubicBezTo>
                <a:cubicBezTo>
                  <a:pt x="1252" y="326"/>
                  <a:pt x="1252" y="326"/>
                  <a:pt x="1253" y="326"/>
                </a:cubicBezTo>
                <a:cubicBezTo>
                  <a:pt x="1254" y="325"/>
                  <a:pt x="1257" y="325"/>
                  <a:pt x="1258" y="324"/>
                </a:cubicBezTo>
                <a:cubicBezTo>
                  <a:pt x="1260" y="324"/>
                  <a:pt x="1260" y="324"/>
                  <a:pt x="1261" y="325"/>
                </a:cubicBezTo>
                <a:cubicBezTo>
                  <a:pt x="1261" y="326"/>
                  <a:pt x="1261" y="325"/>
                  <a:pt x="1261" y="326"/>
                </a:cubicBezTo>
                <a:close/>
                <a:moveTo>
                  <a:pt x="1267" y="297"/>
                </a:moveTo>
                <a:cubicBezTo>
                  <a:pt x="1267" y="297"/>
                  <a:pt x="1267" y="297"/>
                  <a:pt x="1267" y="297"/>
                </a:cubicBezTo>
                <a:cubicBezTo>
                  <a:pt x="1267" y="298"/>
                  <a:pt x="1267" y="298"/>
                  <a:pt x="1267" y="298"/>
                </a:cubicBezTo>
                <a:cubicBezTo>
                  <a:pt x="1266" y="298"/>
                  <a:pt x="1266" y="298"/>
                  <a:pt x="1266" y="298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5" y="299"/>
                  <a:pt x="1264" y="299"/>
                  <a:pt x="1264" y="299"/>
                </a:cubicBezTo>
                <a:cubicBezTo>
                  <a:pt x="1264" y="299"/>
                  <a:pt x="1264" y="299"/>
                  <a:pt x="1264" y="299"/>
                </a:cubicBezTo>
                <a:cubicBezTo>
                  <a:pt x="1263" y="299"/>
                  <a:pt x="1263" y="299"/>
                  <a:pt x="1263" y="299"/>
                </a:cubicBezTo>
                <a:cubicBezTo>
                  <a:pt x="1263" y="300"/>
                  <a:pt x="1263" y="300"/>
                  <a:pt x="1263" y="300"/>
                </a:cubicBezTo>
                <a:cubicBezTo>
                  <a:pt x="1263" y="300"/>
                  <a:pt x="1263" y="300"/>
                  <a:pt x="1262" y="300"/>
                </a:cubicBezTo>
                <a:cubicBezTo>
                  <a:pt x="1262" y="300"/>
                  <a:pt x="1262" y="300"/>
                  <a:pt x="1262" y="300"/>
                </a:cubicBezTo>
                <a:cubicBezTo>
                  <a:pt x="1262" y="300"/>
                  <a:pt x="1261" y="300"/>
                  <a:pt x="1261" y="299"/>
                </a:cubicBezTo>
                <a:cubicBezTo>
                  <a:pt x="1260" y="299"/>
                  <a:pt x="1258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5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2" y="299"/>
                  <a:pt x="1252" y="299"/>
                  <a:pt x="1252" y="300"/>
                </a:cubicBezTo>
                <a:cubicBezTo>
                  <a:pt x="1252" y="300"/>
                  <a:pt x="1252" y="300"/>
                  <a:pt x="1252" y="300"/>
                </a:cubicBezTo>
                <a:cubicBezTo>
                  <a:pt x="1252" y="299"/>
                  <a:pt x="1252" y="299"/>
                  <a:pt x="1252" y="299"/>
                </a:cubicBezTo>
                <a:cubicBezTo>
                  <a:pt x="1250" y="299"/>
                  <a:pt x="1250" y="299"/>
                  <a:pt x="1250" y="299"/>
                </a:cubicBezTo>
                <a:cubicBezTo>
                  <a:pt x="1250" y="300"/>
                  <a:pt x="1250" y="300"/>
                  <a:pt x="1250" y="300"/>
                </a:cubicBezTo>
                <a:cubicBezTo>
                  <a:pt x="1250" y="301"/>
                  <a:pt x="1249" y="301"/>
                  <a:pt x="1249" y="301"/>
                </a:cubicBezTo>
                <a:cubicBezTo>
                  <a:pt x="1249" y="301"/>
                  <a:pt x="1249" y="301"/>
                  <a:pt x="1249" y="301"/>
                </a:cubicBezTo>
                <a:cubicBezTo>
                  <a:pt x="1248" y="301"/>
                  <a:pt x="1248" y="301"/>
                  <a:pt x="1246" y="301"/>
                </a:cubicBezTo>
                <a:cubicBezTo>
                  <a:pt x="1246" y="302"/>
                  <a:pt x="1246" y="303"/>
                  <a:pt x="1245" y="303"/>
                </a:cubicBezTo>
                <a:cubicBezTo>
                  <a:pt x="1245" y="304"/>
                  <a:pt x="1245" y="303"/>
                  <a:pt x="1244" y="304"/>
                </a:cubicBezTo>
                <a:cubicBezTo>
                  <a:pt x="1244" y="304"/>
                  <a:pt x="1244" y="304"/>
                  <a:pt x="1244" y="304"/>
                </a:cubicBezTo>
                <a:cubicBezTo>
                  <a:pt x="1243" y="304"/>
                  <a:pt x="1243" y="304"/>
                  <a:pt x="1243" y="304"/>
                </a:cubicBezTo>
                <a:cubicBezTo>
                  <a:pt x="1243" y="305"/>
                  <a:pt x="1243" y="305"/>
                  <a:pt x="1243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1" y="305"/>
                </a:cubicBezTo>
                <a:cubicBezTo>
                  <a:pt x="1241" y="306"/>
                  <a:pt x="1241" y="306"/>
                  <a:pt x="1241" y="306"/>
                </a:cubicBezTo>
                <a:cubicBezTo>
                  <a:pt x="1241" y="306"/>
                  <a:pt x="1240" y="306"/>
                  <a:pt x="1240" y="307"/>
                </a:cubicBezTo>
                <a:cubicBezTo>
                  <a:pt x="1239" y="307"/>
                  <a:pt x="1239" y="307"/>
                  <a:pt x="1239" y="307"/>
                </a:cubicBezTo>
                <a:cubicBezTo>
                  <a:pt x="1239" y="308"/>
                  <a:pt x="1239" y="309"/>
                  <a:pt x="1238" y="309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9" y="311"/>
                  <a:pt x="1239" y="311"/>
                  <a:pt x="1239" y="311"/>
                </a:cubicBezTo>
                <a:cubicBezTo>
                  <a:pt x="1239" y="312"/>
                  <a:pt x="1239" y="312"/>
                  <a:pt x="1239" y="312"/>
                </a:cubicBezTo>
                <a:cubicBezTo>
                  <a:pt x="1238" y="312"/>
                  <a:pt x="1238" y="311"/>
                  <a:pt x="1237" y="311"/>
                </a:cubicBezTo>
                <a:cubicBezTo>
                  <a:pt x="1237" y="311"/>
                  <a:pt x="1237" y="311"/>
                  <a:pt x="1237" y="311"/>
                </a:cubicBezTo>
                <a:cubicBezTo>
                  <a:pt x="1236" y="310"/>
                  <a:pt x="1237" y="311"/>
                  <a:pt x="1237" y="310"/>
                </a:cubicBezTo>
                <a:cubicBezTo>
                  <a:pt x="1237" y="309"/>
                  <a:pt x="1237" y="308"/>
                  <a:pt x="1237" y="308"/>
                </a:cubicBezTo>
                <a:cubicBezTo>
                  <a:pt x="1236" y="308"/>
                  <a:pt x="1235" y="307"/>
                  <a:pt x="1235" y="307"/>
                </a:cubicBezTo>
                <a:cubicBezTo>
                  <a:pt x="1235" y="306"/>
                  <a:pt x="1235" y="306"/>
                  <a:pt x="1235" y="305"/>
                </a:cubicBezTo>
                <a:cubicBezTo>
                  <a:pt x="1236" y="305"/>
                  <a:pt x="1237" y="305"/>
                  <a:pt x="1237" y="305"/>
                </a:cubicBezTo>
                <a:cubicBezTo>
                  <a:pt x="1237" y="303"/>
                  <a:pt x="1238" y="302"/>
                  <a:pt x="1239" y="302"/>
                </a:cubicBezTo>
                <a:cubicBezTo>
                  <a:pt x="1239" y="301"/>
                  <a:pt x="1239" y="301"/>
                  <a:pt x="1239" y="301"/>
                </a:cubicBezTo>
                <a:cubicBezTo>
                  <a:pt x="1240" y="302"/>
                  <a:pt x="1240" y="302"/>
                  <a:pt x="1241" y="302"/>
                </a:cubicBezTo>
                <a:cubicBezTo>
                  <a:pt x="1241" y="301"/>
                  <a:pt x="1241" y="301"/>
                  <a:pt x="1242" y="300"/>
                </a:cubicBezTo>
                <a:cubicBezTo>
                  <a:pt x="1242" y="300"/>
                  <a:pt x="1243" y="299"/>
                  <a:pt x="1243" y="299"/>
                </a:cubicBezTo>
                <a:cubicBezTo>
                  <a:pt x="1244" y="299"/>
                  <a:pt x="1244" y="299"/>
                  <a:pt x="1244" y="298"/>
                </a:cubicBezTo>
                <a:cubicBezTo>
                  <a:pt x="1246" y="298"/>
                  <a:pt x="1247" y="298"/>
                  <a:pt x="1248" y="298"/>
                </a:cubicBezTo>
                <a:cubicBezTo>
                  <a:pt x="1248" y="298"/>
                  <a:pt x="1248" y="298"/>
                  <a:pt x="1248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7"/>
                  <a:pt x="1250" y="297"/>
                  <a:pt x="1250" y="297"/>
                </a:cubicBezTo>
                <a:cubicBezTo>
                  <a:pt x="1251" y="297"/>
                  <a:pt x="1252" y="298"/>
                  <a:pt x="1253" y="298"/>
                </a:cubicBezTo>
                <a:cubicBezTo>
                  <a:pt x="1253" y="298"/>
                  <a:pt x="1253" y="297"/>
                  <a:pt x="1254" y="297"/>
                </a:cubicBezTo>
                <a:cubicBezTo>
                  <a:pt x="1254" y="298"/>
                  <a:pt x="1254" y="298"/>
                  <a:pt x="1254" y="298"/>
                </a:cubicBezTo>
                <a:cubicBezTo>
                  <a:pt x="1255" y="298"/>
                  <a:pt x="1255" y="298"/>
                  <a:pt x="1256" y="298"/>
                </a:cubicBezTo>
                <a:cubicBezTo>
                  <a:pt x="1256" y="298"/>
                  <a:pt x="1256" y="298"/>
                  <a:pt x="1257" y="298"/>
                </a:cubicBezTo>
                <a:cubicBezTo>
                  <a:pt x="1257" y="298"/>
                  <a:pt x="1257" y="298"/>
                  <a:pt x="1257" y="298"/>
                </a:cubicBezTo>
                <a:cubicBezTo>
                  <a:pt x="1257" y="299"/>
                  <a:pt x="1257" y="299"/>
                  <a:pt x="1257" y="299"/>
                </a:cubicBezTo>
                <a:cubicBezTo>
                  <a:pt x="1258" y="299"/>
                  <a:pt x="1260" y="298"/>
                  <a:pt x="1260" y="298"/>
                </a:cubicBezTo>
                <a:cubicBezTo>
                  <a:pt x="1260" y="298"/>
                  <a:pt x="1260" y="298"/>
                  <a:pt x="1260" y="298"/>
                </a:cubicBezTo>
                <a:cubicBezTo>
                  <a:pt x="1260" y="298"/>
                  <a:pt x="1262" y="299"/>
                  <a:pt x="1263" y="299"/>
                </a:cubicBezTo>
                <a:cubicBezTo>
                  <a:pt x="1263" y="298"/>
                  <a:pt x="1264" y="297"/>
                  <a:pt x="1265" y="296"/>
                </a:cubicBezTo>
                <a:cubicBezTo>
                  <a:pt x="1265" y="296"/>
                  <a:pt x="1265" y="296"/>
                  <a:pt x="1265" y="296"/>
                </a:cubicBezTo>
                <a:cubicBezTo>
                  <a:pt x="1265" y="296"/>
                  <a:pt x="1265" y="296"/>
                  <a:pt x="1266" y="296"/>
                </a:cubicBezTo>
                <a:cubicBezTo>
                  <a:pt x="1266" y="296"/>
                  <a:pt x="1266" y="296"/>
                  <a:pt x="1266" y="296"/>
                </a:cubicBezTo>
                <a:cubicBezTo>
                  <a:pt x="1266" y="295"/>
                  <a:pt x="1267" y="295"/>
                  <a:pt x="1267" y="295"/>
                </a:cubicBezTo>
                <a:cubicBezTo>
                  <a:pt x="1268" y="295"/>
                  <a:pt x="1268" y="295"/>
                  <a:pt x="1268" y="296"/>
                </a:cubicBezTo>
                <a:cubicBezTo>
                  <a:pt x="1268" y="297"/>
                  <a:pt x="1268" y="296"/>
                  <a:pt x="1267" y="297"/>
                </a:cubicBezTo>
                <a:close/>
                <a:moveTo>
                  <a:pt x="1300" y="99"/>
                </a:moveTo>
                <a:cubicBezTo>
                  <a:pt x="1299" y="99"/>
                  <a:pt x="1299" y="99"/>
                  <a:pt x="1299" y="99"/>
                </a:cubicBezTo>
                <a:cubicBezTo>
                  <a:pt x="1299" y="99"/>
                  <a:pt x="1299" y="99"/>
                  <a:pt x="1299" y="99"/>
                </a:cubicBezTo>
                <a:cubicBezTo>
                  <a:pt x="1298" y="99"/>
                  <a:pt x="1298" y="99"/>
                  <a:pt x="1298" y="99"/>
                </a:cubicBezTo>
                <a:cubicBezTo>
                  <a:pt x="1298" y="99"/>
                  <a:pt x="1298" y="100"/>
                  <a:pt x="1298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99"/>
                  <a:pt x="1298" y="99"/>
                  <a:pt x="1298" y="98"/>
                </a:cubicBezTo>
                <a:cubicBezTo>
                  <a:pt x="1300" y="98"/>
                  <a:pt x="1300" y="98"/>
                  <a:pt x="1300" y="98"/>
                </a:cubicBezTo>
                <a:lnTo>
                  <a:pt x="1300" y="99"/>
                </a:lnTo>
                <a:close/>
                <a:moveTo>
                  <a:pt x="1330" y="277"/>
                </a:moveTo>
                <a:cubicBezTo>
                  <a:pt x="1330" y="277"/>
                  <a:pt x="1329" y="277"/>
                  <a:pt x="1329" y="277"/>
                </a:cubicBezTo>
                <a:cubicBezTo>
                  <a:pt x="1328" y="277"/>
                  <a:pt x="1328" y="277"/>
                  <a:pt x="1328" y="277"/>
                </a:cubicBezTo>
                <a:cubicBezTo>
                  <a:pt x="1328" y="276"/>
                  <a:pt x="1328" y="276"/>
                  <a:pt x="1329" y="275"/>
                </a:cubicBezTo>
                <a:cubicBezTo>
                  <a:pt x="1329" y="275"/>
                  <a:pt x="1329" y="275"/>
                  <a:pt x="1329" y="275"/>
                </a:cubicBezTo>
                <a:cubicBezTo>
                  <a:pt x="1330" y="275"/>
                  <a:pt x="1330" y="275"/>
                  <a:pt x="1330" y="276"/>
                </a:cubicBezTo>
                <a:cubicBezTo>
                  <a:pt x="1330" y="276"/>
                  <a:pt x="1330" y="277"/>
                  <a:pt x="1330" y="277"/>
                </a:cubicBezTo>
                <a:close/>
                <a:moveTo>
                  <a:pt x="1362" y="471"/>
                </a:moveTo>
                <a:cubicBezTo>
                  <a:pt x="1361" y="471"/>
                  <a:pt x="1361" y="471"/>
                  <a:pt x="1361" y="471"/>
                </a:cubicBezTo>
                <a:cubicBezTo>
                  <a:pt x="1361" y="471"/>
                  <a:pt x="1360" y="470"/>
                  <a:pt x="1360" y="470"/>
                </a:cubicBezTo>
                <a:cubicBezTo>
                  <a:pt x="1361" y="470"/>
                  <a:pt x="1361" y="470"/>
                  <a:pt x="1362" y="470"/>
                </a:cubicBezTo>
                <a:lnTo>
                  <a:pt x="1362" y="471"/>
                </a:lnTo>
                <a:close/>
                <a:moveTo>
                  <a:pt x="1365" y="270"/>
                </a:moveTo>
                <a:cubicBezTo>
                  <a:pt x="1366" y="270"/>
                  <a:pt x="1366" y="270"/>
                  <a:pt x="1366" y="270"/>
                </a:cubicBezTo>
                <a:cubicBezTo>
                  <a:pt x="1366" y="272"/>
                  <a:pt x="1366" y="272"/>
                  <a:pt x="1366" y="274"/>
                </a:cubicBezTo>
                <a:cubicBezTo>
                  <a:pt x="1365" y="274"/>
                  <a:pt x="1365" y="274"/>
                  <a:pt x="1365" y="274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2"/>
                  <a:pt x="1365" y="271"/>
                  <a:pt x="1365" y="270"/>
                </a:cubicBezTo>
                <a:close/>
                <a:moveTo>
                  <a:pt x="1366" y="364"/>
                </a:moveTo>
                <a:cubicBezTo>
                  <a:pt x="1366" y="364"/>
                  <a:pt x="1365" y="364"/>
                  <a:pt x="1364" y="364"/>
                </a:cubicBezTo>
                <a:cubicBezTo>
                  <a:pt x="1364" y="362"/>
                  <a:pt x="1364" y="362"/>
                  <a:pt x="1364" y="362"/>
                </a:cubicBezTo>
                <a:cubicBezTo>
                  <a:pt x="1365" y="362"/>
                  <a:pt x="1365" y="362"/>
                  <a:pt x="1365" y="362"/>
                </a:cubicBezTo>
                <a:cubicBezTo>
                  <a:pt x="1366" y="363"/>
                  <a:pt x="1366" y="363"/>
                  <a:pt x="1366" y="363"/>
                </a:cubicBezTo>
                <a:lnTo>
                  <a:pt x="1366" y="364"/>
                </a:lnTo>
                <a:close/>
                <a:moveTo>
                  <a:pt x="1373" y="113"/>
                </a:moveTo>
                <a:cubicBezTo>
                  <a:pt x="1373" y="113"/>
                  <a:pt x="1373" y="113"/>
                  <a:pt x="1373" y="113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4" y="113"/>
                  <a:pt x="1374" y="113"/>
                  <a:pt x="1374" y="113"/>
                </a:cubicBezTo>
                <a:lnTo>
                  <a:pt x="1373" y="113"/>
                </a:lnTo>
                <a:close/>
                <a:moveTo>
                  <a:pt x="1377" y="110"/>
                </a:moveTo>
                <a:cubicBezTo>
                  <a:pt x="1377" y="110"/>
                  <a:pt x="1377" y="110"/>
                  <a:pt x="1377" y="110"/>
                </a:cubicBezTo>
                <a:cubicBezTo>
                  <a:pt x="1377" y="110"/>
                  <a:pt x="1377" y="110"/>
                  <a:pt x="1377" y="110"/>
                </a:cubicBezTo>
                <a:close/>
                <a:moveTo>
                  <a:pt x="1378" y="81"/>
                </a:moveTo>
                <a:cubicBezTo>
                  <a:pt x="1378" y="81"/>
                  <a:pt x="1378" y="81"/>
                  <a:pt x="1378" y="81"/>
                </a:cubicBezTo>
                <a:cubicBezTo>
                  <a:pt x="1377" y="82"/>
                  <a:pt x="1377" y="81"/>
                  <a:pt x="1377" y="82"/>
                </a:cubicBezTo>
                <a:cubicBezTo>
                  <a:pt x="1376" y="82"/>
                  <a:pt x="1376" y="82"/>
                  <a:pt x="1376" y="82"/>
                </a:cubicBezTo>
                <a:cubicBezTo>
                  <a:pt x="1376" y="83"/>
                  <a:pt x="1376" y="83"/>
                  <a:pt x="1376" y="83"/>
                </a:cubicBezTo>
                <a:cubicBezTo>
                  <a:pt x="1375" y="83"/>
                  <a:pt x="1375" y="83"/>
                  <a:pt x="1374" y="84"/>
                </a:cubicBezTo>
                <a:cubicBezTo>
                  <a:pt x="1374" y="84"/>
                  <a:pt x="1374" y="84"/>
                  <a:pt x="1374" y="84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3" y="86"/>
                  <a:pt x="1374" y="85"/>
                  <a:pt x="1373" y="86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4"/>
                </a:cubicBezTo>
                <a:cubicBezTo>
                  <a:pt x="1373" y="84"/>
                  <a:pt x="1373" y="84"/>
                  <a:pt x="1373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3"/>
                  <a:pt x="1370" y="83"/>
                  <a:pt x="1370" y="83"/>
                </a:cubicBezTo>
                <a:cubicBezTo>
                  <a:pt x="1370" y="83"/>
                  <a:pt x="1371" y="83"/>
                  <a:pt x="1371" y="82"/>
                </a:cubicBezTo>
                <a:cubicBezTo>
                  <a:pt x="1371" y="82"/>
                  <a:pt x="1371" y="81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2" y="79"/>
                  <a:pt x="1371" y="79"/>
                  <a:pt x="1372" y="79"/>
                </a:cubicBezTo>
                <a:cubicBezTo>
                  <a:pt x="1372" y="80"/>
                  <a:pt x="1373" y="80"/>
                  <a:pt x="1373" y="81"/>
                </a:cubicBezTo>
                <a:cubicBezTo>
                  <a:pt x="1375" y="81"/>
                  <a:pt x="1377" y="80"/>
                  <a:pt x="1379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1" y="79"/>
                  <a:pt x="1381" y="79"/>
                  <a:pt x="1382" y="78"/>
                </a:cubicBezTo>
                <a:cubicBezTo>
                  <a:pt x="1382" y="78"/>
                  <a:pt x="1382" y="78"/>
                  <a:pt x="1382" y="78"/>
                </a:cubicBezTo>
                <a:cubicBezTo>
                  <a:pt x="1381" y="78"/>
                  <a:pt x="1381" y="78"/>
                  <a:pt x="1381" y="78"/>
                </a:cubicBezTo>
                <a:cubicBezTo>
                  <a:pt x="1381" y="76"/>
                  <a:pt x="1381" y="76"/>
                  <a:pt x="1381" y="76"/>
                </a:cubicBezTo>
                <a:cubicBezTo>
                  <a:pt x="1383" y="76"/>
                  <a:pt x="1382" y="77"/>
                  <a:pt x="1383" y="78"/>
                </a:cubicBezTo>
                <a:cubicBezTo>
                  <a:pt x="1383" y="78"/>
                  <a:pt x="1383" y="78"/>
                  <a:pt x="1383" y="78"/>
                </a:cubicBezTo>
                <a:cubicBezTo>
                  <a:pt x="1384" y="78"/>
                  <a:pt x="1384" y="78"/>
                  <a:pt x="1384" y="78"/>
                </a:cubicBezTo>
                <a:cubicBezTo>
                  <a:pt x="1384" y="78"/>
                  <a:pt x="1384" y="79"/>
                  <a:pt x="1384" y="79"/>
                </a:cubicBezTo>
                <a:cubicBezTo>
                  <a:pt x="1383" y="79"/>
                  <a:pt x="1382" y="79"/>
                  <a:pt x="1381" y="80"/>
                </a:cubicBezTo>
                <a:cubicBezTo>
                  <a:pt x="1380" y="80"/>
                  <a:pt x="1380" y="81"/>
                  <a:pt x="1380" y="81"/>
                </a:cubicBezTo>
                <a:lnTo>
                  <a:pt x="1378" y="81"/>
                </a:lnTo>
                <a:close/>
                <a:moveTo>
                  <a:pt x="1379" y="109"/>
                </a:moveTo>
                <a:cubicBezTo>
                  <a:pt x="1380" y="108"/>
                  <a:pt x="1381" y="109"/>
                  <a:pt x="1383" y="109"/>
                </a:cubicBezTo>
                <a:cubicBezTo>
                  <a:pt x="1383" y="109"/>
                  <a:pt x="1383" y="109"/>
                  <a:pt x="1383" y="109"/>
                </a:cubicBezTo>
                <a:cubicBezTo>
                  <a:pt x="1382" y="109"/>
                  <a:pt x="1382" y="109"/>
                  <a:pt x="1381" y="109"/>
                </a:cubicBezTo>
                <a:cubicBezTo>
                  <a:pt x="1381" y="110"/>
                  <a:pt x="1381" y="110"/>
                  <a:pt x="1381" y="110"/>
                </a:cubicBezTo>
                <a:cubicBezTo>
                  <a:pt x="1380" y="110"/>
                  <a:pt x="1380" y="109"/>
                  <a:pt x="1379" y="109"/>
                </a:cubicBezTo>
                <a:close/>
                <a:moveTo>
                  <a:pt x="1389" y="517"/>
                </a:moveTo>
                <a:cubicBezTo>
                  <a:pt x="1389" y="517"/>
                  <a:pt x="1389" y="517"/>
                  <a:pt x="1389" y="517"/>
                </a:cubicBezTo>
                <a:cubicBezTo>
                  <a:pt x="1388" y="517"/>
                  <a:pt x="1388" y="518"/>
                  <a:pt x="1388" y="518"/>
                </a:cubicBezTo>
                <a:cubicBezTo>
                  <a:pt x="1387" y="517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8" y="516"/>
                  <a:pt x="1388" y="516"/>
                  <a:pt x="1388" y="516"/>
                </a:cubicBezTo>
                <a:cubicBezTo>
                  <a:pt x="1388" y="516"/>
                  <a:pt x="1388" y="516"/>
                  <a:pt x="1389" y="517"/>
                </a:cubicBezTo>
                <a:close/>
                <a:moveTo>
                  <a:pt x="1408" y="245"/>
                </a:moveTo>
                <a:cubicBezTo>
                  <a:pt x="1408" y="246"/>
                  <a:pt x="1408" y="246"/>
                  <a:pt x="1408" y="246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51"/>
                  <a:pt x="1407" y="251"/>
                  <a:pt x="1406" y="254"/>
                </a:cubicBezTo>
                <a:cubicBezTo>
                  <a:pt x="1406" y="253"/>
                  <a:pt x="1405" y="253"/>
                  <a:pt x="1405" y="253"/>
                </a:cubicBezTo>
                <a:cubicBezTo>
                  <a:pt x="1404" y="253"/>
                  <a:pt x="1404" y="255"/>
                  <a:pt x="1403" y="255"/>
                </a:cubicBezTo>
                <a:cubicBezTo>
                  <a:pt x="1403" y="256"/>
                  <a:pt x="1403" y="256"/>
                  <a:pt x="1403" y="256"/>
                </a:cubicBezTo>
                <a:cubicBezTo>
                  <a:pt x="1403" y="256"/>
                  <a:pt x="1404" y="255"/>
                  <a:pt x="1405" y="255"/>
                </a:cubicBezTo>
                <a:cubicBezTo>
                  <a:pt x="1405" y="256"/>
                  <a:pt x="1405" y="256"/>
                  <a:pt x="1405" y="256"/>
                </a:cubicBezTo>
                <a:cubicBezTo>
                  <a:pt x="1403" y="257"/>
                  <a:pt x="1403" y="257"/>
                  <a:pt x="1402" y="258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1" y="260"/>
                </a:cubicBezTo>
                <a:cubicBezTo>
                  <a:pt x="1400" y="260"/>
                  <a:pt x="1399" y="260"/>
                  <a:pt x="1399" y="260"/>
                </a:cubicBezTo>
                <a:cubicBezTo>
                  <a:pt x="1399" y="261"/>
                  <a:pt x="1399" y="261"/>
                  <a:pt x="1399" y="261"/>
                </a:cubicBezTo>
                <a:cubicBezTo>
                  <a:pt x="1398" y="261"/>
                  <a:pt x="1396" y="263"/>
                  <a:pt x="1396" y="264"/>
                </a:cubicBezTo>
                <a:cubicBezTo>
                  <a:pt x="1395" y="263"/>
                  <a:pt x="1395" y="263"/>
                  <a:pt x="1393" y="263"/>
                </a:cubicBezTo>
                <a:cubicBezTo>
                  <a:pt x="1393" y="265"/>
                  <a:pt x="1391" y="266"/>
                  <a:pt x="1390" y="268"/>
                </a:cubicBezTo>
                <a:cubicBezTo>
                  <a:pt x="1389" y="269"/>
                  <a:pt x="1388" y="269"/>
                  <a:pt x="1388" y="270"/>
                </a:cubicBezTo>
                <a:cubicBezTo>
                  <a:pt x="1387" y="270"/>
                  <a:pt x="1387" y="271"/>
                  <a:pt x="1387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5" y="271"/>
                  <a:pt x="1385" y="272"/>
                </a:cubicBezTo>
                <a:cubicBezTo>
                  <a:pt x="1382" y="272"/>
                  <a:pt x="1382" y="272"/>
                  <a:pt x="1382" y="272"/>
                </a:cubicBezTo>
                <a:cubicBezTo>
                  <a:pt x="1382" y="271"/>
                  <a:pt x="1382" y="271"/>
                  <a:pt x="1382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0" y="271"/>
                  <a:pt x="1380" y="271"/>
                </a:cubicBezTo>
                <a:cubicBezTo>
                  <a:pt x="1379" y="270"/>
                  <a:pt x="1379" y="270"/>
                  <a:pt x="1379" y="270"/>
                </a:cubicBezTo>
                <a:cubicBezTo>
                  <a:pt x="1382" y="270"/>
                  <a:pt x="1382" y="270"/>
                  <a:pt x="1383" y="269"/>
                </a:cubicBezTo>
                <a:cubicBezTo>
                  <a:pt x="1384" y="269"/>
                  <a:pt x="1384" y="269"/>
                  <a:pt x="1384" y="269"/>
                </a:cubicBezTo>
                <a:cubicBezTo>
                  <a:pt x="1384" y="268"/>
                  <a:pt x="1385" y="268"/>
                  <a:pt x="1385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7" y="267"/>
                  <a:pt x="1387" y="266"/>
                </a:cubicBezTo>
                <a:cubicBezTo>
                  <a:pt x="1387" y="266"/>
                  <a:pt x="1387" y="266"/>
                  <a:pt x="1387" y="266"/>
                </a:cubicBezTo>
                <a:cubicBezTo>
                  <a:pt x="1387" y="266"/>
                  <a:pt x="1387" y="265"/>
                  <a:pt x="1388" y="265"/>
                </a:cubicBezTo>
                <a:cubicBezTo>
                  <a:pt x="1388" y="265"/>
                  <a:pt x="1388" y="265"/>
                  <a:pt x="1388" y="265"/>
                </a:cubicBezTo>
                <a:cubicBezTo>
                  <a:pt x="1388" y="264"/>
                  <a:pt x="1388" y="264"/>
                  <a:pt x="1389" y="264"/>
                </a:cubicBezTo>
                <a:cubicBezTo>
                  <a:pt x="1389" y="262"/>
                  <a:pt x="1389" y="262"/>
                  <a:pt x="1389" y="262"/>
                </a:cubicBezTo>
                <a:cubicBezTo>
                  <a:pt x="1390" y="262"/>
                  <a:pt x="1390" y="262"/>
                  <a:pt x="1390" y="262"/>
                </a:cubicBezTo>
                <a:cubicBezTo>
                  <a:pt x="1390" y="261"/>
                  <a:pt x="1391" y="261"/>
                  <a:pt x="1391" y="260"/>
                </a:cubicBezTo>
                <a:cubicBezTo>
                  <a:pt x="1391" y="260"/>
                  <a:pt x="1392" y="260"/>
                  <a:pt x="1393" y="260"/>
                </a:cubicBezTo>
                <a:cubicBezTo>
                  <a:pt x="1393" y="260"/>
                  <a:pt x="1393" y="260"/>
                  <a:pt x="1393" y="260"/>
                </a:cubicBezTo>
                <a:cubicBezTo>
                  <a:pt x="1393" y="260"/>
                  <a:pt x="1393" y="259"/>
                  <a:pt x="1394" y="259"/>
                </a:cubicBezTo>
                <a:cubicBezTo>
                  <a:pt x="1394" y="259"/>
                  <a:pt x="1394" y="258"/>
                  <a:pt x="1395" y="257"/>
                </a:cubicBezTo>
                <a:cubicBezTo>
                  <a:pt x="1395" y="257"/>
                  <a:pt x="1395" y="257"/>
                  <a:pt x="1395" y="257"/>
                </a:cubicBezTo>
                <a:cubicBezTo>
                  <a:pt x="1395" y="257"/>
                  <a:pt x="1396" y="257"/>
                  <a:pt x="1396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8" y="255"/>
                  <a:pt x="1398" y="255"/>
                  <a:pt x="1399" y="254"/>
                </a:cubicBezTo>
                <a:cubicBezTo>
                  <a:pt x="1399" y="254"/>
                  <a:pt x="1399" y="254"/>
                  <a:pt x="1399" y="254"/>
                </a:cubicBezTo>
                <a:cubicBezTo>
                  <a:pt x="1400" y="253"/>
                  <a:pt x="1401" y="252"/>
                  <a:pt x="1401" y="252"/>
                </a:cubicBezTo>
                <a:cubicBezTo>
                  <a:pt x="1402" y="251"/>
                  <a:pt x="1402" y="250"/>
                  <a:pt x="1402" y="249"/>
                </a:cubicBezTo>
                <a:cubicBezTo>
                  <a:pt x="1403" y="249"/>
                  <a:pt x="1403" y="248"/>
                  <a:pt x="1404" y="248"/>
                </a:cubicBezTo>
                <a:cubicBezTo>
                  <a:pt x="1404" y="247"/>
                  <a:pt x="1404" y="246"/>
                  <a:pt x="1404" y="245"/>
                </a:cubicBezTo>
                <a:cubicBezTo>
                  <a:pt x="1405" y="245"/>
                  <a:pt x="1405" y="245"/>
                  <a:pt x="1405" y="245"/>
                </a:cubicBezTo>
                <a:cubicBezTo>
                  <a:pt x="1405" y="245"/>
                  <a:pt x="1405" y="244"/>
                  <a:pt x="1405" y="244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242"/>
                  <a:pt x="1406" y="242"/>
                  <a:pt x="1406" y="242"/>
                </a:cubicBezTo>
                <a:cubicBezTo>
                  <a:pt x="1407" y="242"/>
                  <a:pt x="1407" y="242"/>
                  <a:pt x="1407" y="242"/>
                </a:cubicBezTo>
                <a:cubicBezTo>
                  <a:pt x="1407" y="241"/>
                  <a:pt x="1407" y="241"/>
                  <a:pt x="1407" y="240"/>
                </a:cubicBezTo>
                <a:cubicBezTo>
                  <a:pt x="1408" y="240"/>
                  <a:pt x="1408" y="240"/>
                  <a:pt x="1408" y="240"/>
                </a:cubicBezTo>
                <a:cubicBezTo>
                  <a:pt x="1408" y="241"/>
                  <a:pt x="1409" y="242"/>
                  <a:pt x="1409" y="242"/>
                </a:cubicBezTo>
                <a:cubicBezTo>
                  <a:pt x="1408" y="242"/>
                  <a:pt x="1408" y="243"/>
                  <a:pt x="1408" y="243"/>
                </a:cubicBezTo>
                <a:cubicBezTo>
                  <a:pt x="1408" y="245"/>
                  <a:pt x="1408" y="245"/>
                  <a:pt x="1408" y="245"/>
                </a:cubicBezTo>
                <a:close/>
                <a:moveTo>
                  <a:pt x="1413" y="100"/>
                </a:moveTo>
                <a:cubicBezTo>
                  <a:pt x="1413" y="100"/>
                  <a:pt x="1413" y="100"/>
                  <a:pt x="1413" y="100"/>
                </a:cubicBezTo>
                <a:cubicBezTo>
                  <a:pt x="1412" y="100"/>
                  <a:pt x="1412" y="100"/>
                  <a:pt x="1412" y="100"/>
                </a:cubicBezTo>
                <a:cubicBezTo>
                  <a:pt x="1412" y="100"/>
                  <a:pt x="1413" y="99"/>
                  <a:pt x="1413" y="99"/>
                </a:cubicBezTo>
                <a:cubicBezTo>
                  <a:pt x="1413" y="99"/>
                  <a:pt x="1413" y="99"/>
                  <a:pt x="1413" y="99"/>
                </a:cubicBezTo>
                <a:cubicBezTo>
                  <a:pt x="1413" y="100"/>
                  <a:pt x="1413" y="99"/>
                  <a:pt x="1413" y="100"/>
                </a:cubicBezTo>
                <a:close/>
                <a:moveTo>
                  <a:pt x="1423" y="413"/>
                </a:moveTo>
                <a:cubicBezTo>
                  <a:pt x="1423" y="413"/>
                  <a:pt x="1423" y="413"/>
                  <a:pt x="1423" y="413"/>
                </a:cubicBezTo>
                <a:cubicBezTo>
                  <a:pt x="1422" y="413"/>
                  <a:pt x="1421" y="413"/>
                  <a:pt x="1420" y="412"/>
                </a:cubicBezTo>
                <a:cubicBezTo>
                  <a:pt x="1420" y="412"/>
                  <a:pt x="1420" y="411"/>
                  <a:pt x="1420" y="411"/>
                </a:cubicBezTo>
                <a:cubicBezTo>
                  <a:pt x="1421" y="411"/>
                  <a:pt x="1421" y="411"/>
                  <a:pt x="1421" y="411"/>
                </a:cubicBezTo>
                <a:cubicBezTo>
                  <a:pt x="1421" y="412"/>
                  <a:pt x="1421" y="412"/>
                  <a:pt x="1421" y="412"/>
                </a:cubicBezTo>
                <a:cubicBezTo>
                  <a:pt x="1422" y="412"/>
                  <a:pt x="1422" y="412"/>
                  <a:pt x="1422" y="412"/>
                </a:cubicBezTo>
                <a:cubicBezTo>
                  <a:pt x="1422" y="412"/>
                  <a:pt x="1422" y="411"/>
                  <a:pt x="1422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4" y="411"/>
                  <a:pt x="1424" y="411"/>
                  <a:pt x="1424" y="411"/>
                </a:cubicBezTo>
                <a:cubicBezTo>
                  <a:pt x="1424" y="412"/>
                  <a:pt x="1423" y="412"/>
                  <a:pt x="1423" y="413"/>
                </a:cubicBezTo>
                <a:close/>
                <a:moveTo>
                  <a:pt x="1457" y="396"/>
                </a:moveTo>
                <a:cubicBezTo>
                  <a:pt x="1458" y="396"/>
                  <a:pt x="1457" y="396"/>
                  <a:pt x="1458" y="396"/>
                </a:cubicBezTo>
                <a:cubicBezTo>
                  <a:pt x="1459" y="396"/>
                  <a:pt x="1459" y="396"/>
                  <a:pt x="1459" y="396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9"/>
                  <a:pt x="1459" y="399"/>
                  <a:pt x="1459" y="399"/>
                </a:cubicBezTo>
                <a:cubicBezTo>
                  <a:pt x="1458" y="399"/>
                  <a:pt x="1458" y="399"/>
                  <a:pt x="1458" y="399"/>
                </a:cubicBezTo>
                <a:cubicBezTo>
                  <a:pt x="1458" y="398"/>
                  <a:pt x="1458" y="398"/>
                  <a:pt x="1457" y="398"/>
                </a:cubicBezTo>
                <a:cubicBezTo>
                  <a:pt x="1457" y="398"/>
                  <a:pt x="1457" y="398"/>
                  <a:pt x="1457" y="398"/>
                </a:cubicBezTo>
                <a:cubicBezTo>
                  <a:pt x="1457" y="397"/>
                  <a:pt x="1457" y="397"/>
                  <a:pt x="1457" y="396"/>
                </a:cubicBezTo>
                <a:close/>
                <a:moveTo>
                  <a:pt x="1443" y="410"/>
                </a:moveTo>
                <a:cubicBezTo>
                  <a:pt x="1443" y="410"/>
                  <a:pt x="1442" y="410"/>
                  <a:pt x="1442" y="410"/>
                </a:cubicBezTo>
                <a:cubicBezTo>
                  <a:pt x="1441" y="410"/>
                  <a:pt x="1441" y="409"/>
                  <a:pt x="1441" y="409"/>
                </a:cubicBezTo>
                <a:cubicBezTo>
                  <a:pt x="1441" y="409"/>
                  <a:pt x="1441" y="409"/>
                  <a:pt x="1441" y="409"/>
                </a:cubicBezTo>
                <a:cubicBezTo>
                  <a:pt x="1442" y="408"/>
                  <a:pt x="1443" y="408"/>
                  <a:pt x="1444" y="408"/>
                </a:cubicBezTo>
                <a:cubicBezTo>
                  <a:pt x="1444" y="409"/>
                  <a:pt x="1443" y="409"/>
                  <a:pt x="1443" y="410"/>
                </a:cubicBezTo>
                <a:close/>
                <a:moveTo>
                  <a:pt x="1445" y="376"/>
                </a:moveTo>
                <a:cubicBezTo>
                  <a:pt x="1445" y="376"/>
                  <a:pt x="1445" y="376"/>
                  <a:pt x="1445" y="376"/>
                </a:cubicBezTo>
                <a:cubicBezTo>
                  <a:pt x="1445" y="376"/>
                  <a:pt x="1444" y="376"/>
                  <a:pt x="1444" y="375"/>
                </a:cubicBezTo>
                <a:cubicBezTo>
                  <a:pt x="1445" y="376"/>
                  <a:pt x="1445" y="376"/>
                  <a:pt x="1445" y="376"/>
                </a:cubicBezTo>
                <a:close/>
                <a:moveTo>
                  <a:pt x="1516" y="312"/>
                </a:moveTo>
                <a:cubicBezTo>
                  <a:pt x="1516" y="313"/>
                  <a:pt x="1516" y="313"/>
                  <a:pt x="1516" y="313"/>
                </a:cubicBezTo>
                <a:cubicBezTo>
                  <a:pt x="1515" y="313"/>
                  <a:pt x="1515" y="313"/>
                  <a:pt x="1515" y="313"/>
                </a:cubicBezTo>
                <a:cubicBezTo>
                  <a:pt x="1515" y="314"/>
                  <a:pt x="1515" y="314"/>
                  <a:pt x="1515" y="314"/>
                </a:cubicBezTo>
                <a:cubicBezTo>
                  <a:pt x="1516" y="314"/>
                  <a:pt x="1516" y="314"/>
                  <a:pt x="1516" y="314"/>
                </a:cubicBezTo>
                <a:cubicBezTo>
                  <a:pt x="1516" y="314"/>
                  <a:pt x="1515" y="315"/>
                  <a:pt x="1515" y="315"/>
                </a:cubicBezTo>
                <a:cubicBezTo>
                  <a:pt x="1514" y="315"/>
                  <a:pt x="1514" y="315"/>
                  <a:pt x="1513" y="315"/>
                </a:cubicBezTo>
                <a:cubicBezTo>
                  <a:pt x="1513" y="313"/>
                  <a:pt x="1514" y="312"/>
                  <a:pt x="1514" y="311"/>
                </a:cubicBezTo>
                <a:cubicBezTo>
                  <a:pt x="1514" y="311"/>
                  <a:pt x="1514" y="311"/>
                  <a:pt x="1514" y="311"/>
                </a:cubicBezTo>
                <a:cubicBezTo>
                  <a:pt x="1513" y="311"/>
                  <a:pt x="1513" y="310"/>
                  <a:pt x="1513" y="309"/>
                </a:cubicBezTo>
                <a:cubicBezTo>
                  <a:pt x="1514" y="309"/>
                  <a:pt x="1514" y="310"/>
                  <a:pt x="1515" y="310"/>
                </a:cubicBezTo>
                <a:cubicBezTo>
                  <a:pt x="1516" y="311"/>
                  <a:pt x="1516" y="311"/>
                  <a:pt x="1516" y="312"/>
                </a:cubicBezTo>
                <a:close/>
                <a:moveTo>
                  <a:pt x="556" y="62"/>
                </a:moveTo>
                <a:cubicBezTo>
                  <a:pt x="555" y="62"/>
                  <a:pt x="555" y="62"/>
                  <a:pt x="554" y="61"/>
                </a:cubicBezTo>
                <a:cubicBezTo>
                  <a:pt x="555" y="62"/>
                  <a:pt x="555" y="62"/>
                  <a:pt x="556" y="62"/>
                </a:cubicBezTo>
                <a:close/>
                <a:moveTo>
                  <a:pt x="959" y="63"/>
                </a:moveTo>
                <a:cubicBezTo>
                  <a:pt x="958" y="63"/>
                  <a:pt x="958" y="63"/>
                  <a:pt x="958" y="63"/>
                </a:cubicBezTo>
                <a:cubicBezTo>
                  <a:pt x="959" y="63"/>
                  <a:pt x="958" y="63"/>
                  <a:pt x="959" y="63"/>
                </a:cubicBezTo>
                <a:close/>
                <a:moveTo>
                  <a:pt x="350" y="72"/>
                </a:moveTo>
                <a:cubicBezTo>
                  <a:pt x="350" y="72"/>
                  <a:pt x="350" y="72"/>
                  <a:pt x="350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9" y="72"/>
                  <a:pt x="349" y="71"/>
                  <a:pt x="349" y="71"/>
                </a:cubicBezTo>
                <a:cubicBezTo>
                  <a:pt x="347" y="71"/>
                  <a:pt x="346" y="71"/>
                  <a:pt x="345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3" y="72"/>
                  <a:pt x="342" y="72"/>
                  <a:pt x="342" y="72"/>
                </a:cubicBezTo>
                <a:cubicBezTo>
                  <a:pt x="342" y="75"/>
                  <a:pt x="342" y="75"/>
                  <a:pt x="342" y="75"/>
                </a:cubicBezTo>
                <a:cubicBezTo>
                  <a:pt x="344" y="75"/>
                  <a:pt x="344" y="75"/>
                  <a:pt x="344" y="75"/>
                </a:cubicBezTo>
                <a:cubicBezTo>
                  <a:pt x="344" y="76"/>
                  <a:pt x="344" y="76"/>
                  <a:pt x="344" y="76"/>
                </a:cubicBezTo>
                <a:cubicBezTo>
                  <a:pt x="343" y="76"/>
                  <a:pt x="342" y="76"/>
                  <a:pt x="342" y="77"/>
                </a:cubicBezTo>
                <a:cubicBezTo>
                  <a:pt x="341" y="77"/>
                  <a:pt x="340" y="76"/>
                  <a:pt x="340" y="76"/>
                </a:cubicBezTo>
                <a:cubicBezTo>
                  <a:pt x="340" y="77"/>
                  <a:pt x="340" y="77"/>
                  <a:pt x="340" y="77"/>
                </a:cubicBezTo>
                <a:cubicBezTo>
                  <a:pt x="340" y="77"/>
                  <a:pt x="339" y="77"/>
                  <a:pt x="339" y="77"/>
                </a:cubicBezTo>
                <a:cubicBezTo>
                  <a:pt x="339" y="78"/>
                  <a:pt x="339" y="78"/>
                  <a:pt x="339" y="78"/>
                </a:cubicBezTo>
                <a:cubicBezTo>
                  <a:pt x="341" y="78"/>
                  <a:pt x="343" y="78"/>
                  <a:pt x="343" y="78"/>
                </a:cubicBezTo>
                <a:cubicBezTo>
                  <a:pt x="344" y="78"/>
                  <a:pt x="344" y="78"/>
                  <a:pt x="344" y="78"/>
                </a:cubicBezTo>
                <a:cubicBezTo>
                  <a:pt x="343" y="79"/>
                  <a:pt x="341" y="79"/>
                  <a:pt x="338" y="80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338" y="81"/>
                  <a:pt x="339" y="82"/>
                  <a:pt x="340" y="82"/>
                </a:cubicBezTo>
                <a:cubicBezTo>
                  <a:pt x="340" y="82"/>
                  <a:pt x="340" y="82"/>
                  <a:pt x="340" y="82"/>
                </a:cubicBezTo>
                <a:cubicBezTo>
                  <a:pt x="340" y="82"/>
                  <a:pt x="340" y="82"/>
                  <a:pt x="341" y="82"/>
                </a:cubicBezTo>
                <a:cubicBezTo>
                  <a:pt x="342" y="82"/>
                  <a:pt x="342" y="82"/>
                  <a:pt x="342" y="82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4" y="81"/>
                  <a:pt x="344" y="81"/>
                  <a:pt x="345" y="81"/>
                </a:cubicBezTo>
                <a:cubicBezTo>
                  <a:pt x="345" y="83"/>
                  <a:pt x="345" y="83"/>
                  <a:pt x="345" y="83"/>
                </a:cubicBezTo>
                <a:cubicBezTo>
                  <a:pt x="346" y="83"/>
                  <a:pt x="346" y="83"/>
                  <a:pt x="346" y="83"/>
                </a:cubicBezTo>
                <a:cubicBezTo>
                  <a:pt x="346" y="81"/>
                  <a:pt x="346" y="81"/>
                  <a:pt x="346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8" y="83"/>
                  <a:pt x="348" y="83"/>
                  <a:pt x="348" y="83"/>
                </a:cubicBezTo>
                <a:cubicBezTo>
                  <a:pt x="348" y="82"/>
                  <a:pt x="349" y="82"/>
                  <a:pt x="350" y="82"/>
                </a:cubicBezTo>
                <a:cubicBezTo>
                  <a:pt x="349" y="81"/>
                  <a:pt x="349" y="80"/>
                  <a:pt x="349" y="79"/>
                </a:cubicBezTo>
                <a:cubicBezTo>
                  <a:pt x="349" y="79"/>
                  <a:pt x="350" y="79"/>
                  <a:pt x="350" y="79"/>
                </a:cubicBezTo>
                <a:cubicBezTo>
                  <a:pt x="350" y="78"/>
                  <a:pt x="350" y="77"/>
                  <a:pt x="350" y="77"/>
                </a:cubicBezTo>
                <a:cubicBezTo>
                  <a:pt x="351" y="77"/>
                  <a:pt x="351" y="77"/>
                  <a:pt x="351" y="77"/>
                </a:cubicBezTo>
                <a:cubicBezTo>
                  <a:pt x="351" y="78"/>
                  <a:pt x="351" y="80"/>
                  <a:pt x="351" y="81"/>
                </a:cubicBezTo>
                <a:cubicBezTo>
                  <a:pt x="352" y="81"/>
                  <a:pt x="354" y="81"/>
                  <a:pt x="354" y="81"/>
                </a:cubicBezTo>
                <a:cubicBezTo>
                  <a:pt x="354" y="81"/>
                  <a:pt x="354" y="81"/>
                  <a:pt x="354" y="81"/>
                </a:cubicBezTo>
                <a:cubicBezTo>
                  <a:pt x="355" y="81"/>
                  <a:pt x="357" y="81"/>
                  <a:pt x="358" y="81"/>
                </a:cubicBezTo>
                <a:cubicBezTo>
                  <a:pt x="358" y="80"/>
                  <a:pt x="358" y="80"/>
                  <a:pt x="359" y="79"/>
                </a:cubicBezTo>
                <a:cubicBezTo>
                  <a:pt x="359" y="79"/>
                  <a:pt x="359" y="80"/>
                  <a:pt x="360" y="80"/>
                </a:cubicBezTo>
                <a:cubicBezTo>
                  <a:pt x="360" y="80"/>
                  <a:pt x="360" y="79"/>
                  <a:pt x="361" y="79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2" y="80"/>
                  <a:pt x="363" y="80"/>
                  <a:pt x="36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4" y="81"/>
                  <a:pt x="364" y="81"/>
                  <a:pt x="365" y="81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79"/>
                  <a:pt x="366" y="79"/>
                  <a:pt x="366" y="79"/>
                </a:cubicBezTo>
                <a:cubicBezTo>
                  <a:pt x="367" y="79"/>
                  <a:pt x="367" y="79"/>
                  <a:pt x="367" y="79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2"/>
                  <a:pt x="365" y="82"/>
                  <a:pt x="363" y="83"/>
                </a:cubicBezTo>
                <a:cubicBezTo>
                  <a:pt x="363" y="83"/>
                  <a:pt x="363" y="83"/>
                  <a:pt x="363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59" y="83"/>
                  <a:pt x="358" y="83"/>
                </a:cubicBezTo>
                <a:cubicBezTo>
                  <a:pt x="358" y="84"/>
                  <a:pt x="358" y="84"/>
                  <a:pt x="358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6" y="84"/>
                  <a:pt x="356" y="84"/>
                  <a:pt x="356" y="84"/>
                </a:cubicBezTo>
                <a:cubicBezTo>
                  <a:pt x="356" y="84"/>
                  <a:pt x="356" y="85"/>
                  <a:pt x="355" y="85"/>
                </a:cubicBezTo>
                <a:cubicBezTo>
                  <a:pt x="355" y="85"/>
                  <a:pt x="354" y="85"/>
                  <a:pt x="353" y="85"/>
                </a:cubicBezTo>
                <a:cubicBezTo>
                  <a:pt x="353" y="86"/>
                  <a:pt x="353" y="86"/>
                  <a:pt x="353" y="86"/>
                </a:cubicBezTo>
                <a:cubicBezTo>
                  <a:pt x="352" y="86"/>
                  <a:pt x="352" y="86"/>
                  <a:pt x="351" y="86"/>
                </a:cubicBezTo>
                <a:cubicBezTo>
                  <a:pt x="352" y="87"/>
                  <a:pt x="352" y="88"/>
                  <a:pt x="353" y="89"/>
                </a:cubicBezTo>
                <a:cubicBezTo>
                  <a:pt x="353" y="89"/>
                  <a:pt x="353" y="89"/>
                  <a:pt x="354" y="8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8" y="89"/>
                  <a:pt x="359" y="89"/>
                  <a:pt x="360" y="89"/>
                </a:cubicBezTo>
                <a:cubicBezTo>
                  <a:pt x="360" y="88"/>
                  <a:pt x="361" y="88"/>
                  <a:pt x="361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3" y="87"/>
                  <a:pt x="363" y="86"/>
                  <a:pt x="363" y="86"/>
                </a:cubicBezTo>
                <a:cubicBezTo>
                  <a:pt x="363" y="86"/>
                  <a:pt x="363" y="86"/>
                  <a:pt x="363" y="86"/>
                </a:cubicBezTo>
                <a:cubicBezTo>
                  <a:pt x="364" y="86"/>
                  <a:pt x="364" y="86"/>
                  <a:pt x="364" y="86"/>
                </a:cubicBezTo>
                <a:cubicBezTo>
                  <a:pt x="364" y="85"/>
                  <a:pt x="364" y="85"/>
                  <a:pt x="365" y="85"/>
                </a:cubicBezTo>
                <a:cubicBezTo>
                  <a:pt x="365" y="85"/>
                  <a:pt x="365" y="85"/>
                  <a:pt x="365" y="85"/>
                </a:cubicBezTo>
                <a:cubicBezTo>
                  <a:pt x="365" y="84"/>
                  <a:pt x="365" y="84"/>
                  <a:pt x="366" y="84"/>
                </a:cubicBezTo>
                <a:cubicBezTo>
                  <a:pt x="367" y="84"/>
                  <a:pt x="368" y="84"/>
                  <a:pt x="369" y="84"/>
                </a:cubicBezTo>
                <a:cubicBezTo>
                  <a:pt x="369" y="84"/>
                  <a:pt x="369" y="84"/>
                  <a:pt x="369" y="84"/>
                </a:cubicBezTo>
                <a:cubicBezTo>
                  <a:pt x="369" y="84"/>
                  <a:pt x="369" y="84"/>
                  <a:pt x="370" y="84"/>
                </a:cubicBezTo>
                <a:cubicBezTo>
                  <a:pt x="370" y="83"/>
                  <a:pt x="370" y="83"/>
                  <a:pt x="370" y="83"/>
                </a:cubicBezTo>
                <a:cubicBezTo>
                  <a:pt x="372" y="82"/>
                  <a:pt x="373" y="84"/>
                  <a:pt x="375" y="82"/>
                </a:cubicBezTo>
                <a:cubicBezTo>
                  <a:pt x="376" y="82"/>
                  <a:pt x="376" y="82"/>
                  <a:pt x="377" y="82"/>
                </a:cubicBezTo>
                <a:cubicBezTo>
                  <a:pt x="377" y="84"/>
                  <a:pt x="377" y="84"/>
                  <a:pt x="377" y="84"/>
                </a:cubicBezTo>
                <a:cubicBezTo>
                  <a:pt x="378" y="83"/>
                  <a:pt x="379" y="83"/>
                  <a:pt x="381" y="83"/>
                </a:cubicBezTo>
                <a:cubicBezTo>
                  <a:pt x="381" y="82"/>
                  <a:pt x="381" y="82"/>
                  <a:pt x="381" y="81"/>
                </a:cubicBezTo>
                <a:cubicBezTo>
                  <a:pt x="382" y="82"/>
                  <a:pt x="382" y="82"/>
                  <a:pt x="383" y="82"/>
                </a:cubicBezTo>
                <a:cubicBezTo>
                  <a:pt x="383" y="82"/>
                  <a:pt x="383" y="82"/>
                  <a:pt x="383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8" y="82"/>
                  <a:pt x="388" y="82"/>
                </a:cubicBezTo>
                <a:cubicBezTo>
                  <a:pt x="389" y="82"/>
                  <a:pt x="389" y="82"/>
                  <a:pt x="389" y="82"/>
                </a:cubicBezTo>
                <a:cubicBezTo>
                  <a:pt x="389" y="81"/>
                  <a:pt x="390" y="81"/>
                  <a:pt x="391" y="80"/>
                </a:cubicBezTo>
                <a:cubicBezTo>
                  <a:pt x="390" y="78"/>
                  <a:pt x="390" y="76"/>
                  <a:pt x="390" y="74"/>
                </a:cubicBezTo>
                <a:cubicBezTo>
                  <a:pt x="390" y="74"/>
                  <a:pt x="390" y="74"/>
                  <a:pt x="390" y="74"/>
                </a:cubicBezTo>
                <a:cubicBezTo>
                  <a:pt x="390" y="73"/>
                  <a:pt x="390" y="73"/>
                  <a:pt x="390" y="73"/>
                </a:cubicBezTo>
                <a:cubicBezTo>
                  <a:pt x="389" y="73"/>
                  <a:pt x="389" y="73"/>
                  <a:pt x="389" y="73"/>
                </a:cubicBezTo>
                <a:cubicBezTo>
                  <a:pt x="389" y="73"/>
                  <a:pt x="389" y="72"/>
                  <a:pt x="389" y="72"/>
                </a:cubicBezTo>
                <a:cubicBezTo>
                  <a:pt x="388" y="72"/>
                  <a:pt x="388" y="72"/>
                  <a:pt x="388" y="71"/>
                </a:cubicBezTo>
                <a:cubicBezTo>
                  <a:pt x="387" y="71"/>
                  <a:pt x="387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3"/>
                  <a:pt x="386" y="73"/>
                  <a:pt x="387" y="74"/>
                </a:cubicBezTo>
                <a:cubicBezTo>
                  <a:pt x="387" y="74"/>
                  <a:pt x="386" y="74"/>
                  <a:pt x="386" y="75"/>
                </a:cubicBezTo>
                <a:cubicBezTo>
                  <a:pt x="386" y="75"/>
                  <a:pt x="386" y="75"/>
                  <a:pt x="386" y="75"/>
                </a:cubicBezTo>
                <a:cubicBezTo>
                  <a:pt x="386" y="76"/>
                  <a:pt x="386" y="76"/>
                  <a:pt x="386" y="76"/>
                </a:cubicBezTo>
                <a:cubicBezTo>
                  <a:pt x="385" y="76"/>
                  <a:pt x="385" y="76"/>
                  <a:pt x="385" y="76"/>
                </a:cubicBezTo>
                <a:cubicBezTo>
                  <a:pt x="385" y="77"/>
                  <a:pt x="385" y="77"/>
                  <a:pt x="385" y="77"/>
                </a:cubicBezTo>
                <a:cubicBezTo>
                  <a:pt x="385" y="76"/>
                  <a:pt x="384" y="75"/>
                  <a:pt x="384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2" y="74"/>
                  <a:pt x="383" y="74"/>
                  <a:pt x="382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6"/>
                  <a:pt x="382" y="76"/>
                  <a:pt x="382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81" y="75"/>
                  <a:pt x="381" y="75"/>
                  <a:pt x="381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3" y="72"/>
                  <a:pt x="382" y="71"/>
                  <a:pt x="382" y="70"/>
                </a:cubicBezTo>
                <a:cubicBezTo>
                  <a:pt x="381" y="70"/>
                  <a:pt x="381" y="70"/>
                  <a:pt x="381" y="70"/>
                </a:cubicBezTo>
                <a:cubicBezTo>
                  <a:pt x="380" y="71"/>
                  <a:pt x="380" y="71"/>
                  <a:pt x="379" y="71"/>
                </a:cubicBezTo>
                <a:cubicBezTo>
                  <a:pt x="379" y="72"/>
                  <a:pt x="379" y="72"/>
                  <a:pt x="379" y="72"/>
                </a:cubicBezTo>
                <a:cubicBezTo>
                  <a:pt x="378" y="71"/>
                  <a:pt x="378" y="71"/>
                  <a:pt x="378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5" y="69"/>
                  <a:pt x="375" y="69"/>
                  <a:pt x="375" y="69"/>
                </a:cubicBezTo>
                <a:cubicBezTo>
                  <a:pt x="375" y="69"/>
                  <a:pt x="374" y="68"/>
                  <a:pt x="374" y="67"/>
                </a:cubicBezTo>
                <a:cubicBezTo>
                  <a:pt x="374" y="66"/>
                  <a:pt x="374" y="67"/>
                  <a:pt x="374" y="66"/>
                </a:cubicBezTo>
                <a:cubicBezTo>
                  <a:pt x="374" y="66"/>
                  <a:pt x="373" y="65"/>
                  <a:pt x="373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2" y="65"/>
                  <a:pt x="371" y="65"/>
                  <a:pt x="370" y="65"/>
                </a:cubicBezTo>
                <a:cubicBezTo>
                  <a:pt x="371" y="66"/>
                  <a:pt x="371" y="66"/>
                  <a:pt x="371" y="68"/>
                </a:cubicBezTo>
                <a:cubicBezTo>
                  <a:pt x="370" y="68"/>
                  <a:pt x="370" y="68"/>
                  <a:pt x="370" y="68"/>
                </a:cubicBezTo>
                <a:cubicBezTo>
                  <a:pt x="371" y="69"/>
                  <a:pt x="371" y="69"/>
                  <a:pt x="370" y="70"/>
                </a:cubicBezTo>
                <a:cubicBezTo>
                  <a:pt x="370" y="72"/>
                  <a:pt x="370" y="72"/>
                  <a:pt x="370" y="72"/>
                </a:cubicBezTo>
                <a:cubicBezTo>
                  <a:pt x="371" y="72"/>
                  <a:pt x="373" y="73"/>
                  <a:pt x="374" y="73"/>
                </a:cubicBezTo>
                <a:cubicBezTo>
                  <a:pt x="373" y="75"/>
                  <a:pt x="373" y="74"/>
                  <a:pt x="372" y="76"/>
                </a:cubicBezTo>
                <a:cubicBezTo>
                  <a:pt x="374" y="76"/>
                  <a:pt x="374" y="76"/>
                  <a:pt x="375" y="76"/>
                </a:cubicBezTo>
                <a:cubicBezTo>
                  <a:pt x="375" y="78"/>
                  <a:pt x="375" y="78"/>
                  <a:pt x="375" y="78"/>
                </a:cubicBezTo>
                <a:cubicBezTo>
                  <a:pt x="371" y="77"/>
                  <a:pt x="367" y="77"/>
                  <a:pt x="364" y="77"/>
                </a:cubicBezTo>
                <a:cubicBezTo>
                  <a:pt x="364" y="77"/>
                  <a:pt x="364" y="76"/>
                  <a:pt x="363" y="76"/>
                </a:cubicBezTo>
                <a:cubicBezTo>
                  <a:pt x="362" y="76"/>
                  <a:pt x="362" y="75"/>
                  <a:pt x="361" y="75"/>
                </a:cubicBezTo>
                <a:cubicBezTo>
                  <a:pt x="361" y="75"/>
                  <a:pt x="361" y="75"/>
                  <a:pt x="361" y="75"/>
                </a:cubicBezTo>
                <a:cubicBezTo>
                  <a:pt x="361" y="74"/>
                  <a:pt x="360" y="74"/>
                  <a:pt x="359" y="74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6" y="73"/>
                  <a:pt x="356" y="73"/>
                  <a:pt x="355" y="73"/>
                </a:cubicBezTo>
                <a:cubicBezTo>
                  <a:pt x="355" y="73"/>
                  <a:pt x="355" y="72"/>
                  <a:pt x="354" y="72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352" y="72"/>
                  <a:pt x="352" y="72"/>
                  <a:pt x="352" y="72"/>
                </a:cubicBezTo>
                <a:lnTo>
                  <a:pt x="350" y="72"/>
                </a:lnTo>
                <a:close/>
                <a:moveTo>
                  <a:pt x="468" y="87"/>
                </a:moveTo>
                <a:cubicBezTo>
                  <a:pt x="468" y="87"/>
                  <a:pt x="468" y="86"/>
                  <a:pt x="469" y="86"/>
                </a:cubicBezTo>
                <a:cubicBezTo>
                  <a:pt x="470" y="85"/>
                  <a:pt x="469" y="85"/>
                  <a:pt x="470" y="85"/>
                </a:cubicBezTo>
                <a:cubicBezTo>
                  <a:pt x="470" y="85"/>
                  <a:pt x="470" y="84"/>
                  <a:pt x="470" y="85"/>
                </a:cubicBezTo>
                <a:cubicBezTo>
                  <a:pt x="471" y="85"/>
                  <a:pt x="471" y="85"/>
                  <a:pt x="471" y="85"/>
                </a:cubicBezTo>
                <a:cubicBezTo>
                  <a:pt x="471" y="86"/>
                  <a:pt x="470" y="87"/>
                  <a:pt x="472" y="88"/>
                </a:cubicBezTo>
                <a:cubicBezTo>
                  <a:pt x="472" y="88"/>
                  <a:pt x="472" y="88"/>
                  <a:pt x="472" y="88"/>
                </a:cubicBezTo>
                <a:cubicBezTo>
                  <a:pt x="472" y="88"/>
                  <a:pt x="473" y="88"/>
                  <a:pt x="474" y="88"/>
                </a:cubicBezTo>
                <a:cubicBezTo>
                  <a:pt x="474" y="88"/>
                  <a:pt x="474" y="88"/>
                  <a:pt x="474" y="88"/>
                </a:cubicBezTo>
                <a:cubicBezTo>
                  <a:pt x="476" y="88"/>
                  <a:pt x="476" y="88"/>
                  <a:pt x="476" y="88"/>
                </a:cubicBezTo>
                <a:cubicBezTo>
                  <a:pt x="476" y="87"/>
                  <a:pt x="476" y="87"/>
                  <a:pt x="476" y="87"/>
                </a:cubicBezTo>
                <a:cubicBezTo>
                  <a:pt x="476" y="87"/>
                  <a:pt x="477" y="88"/>
                  <a:pt x="477" y="88"/>
                </a:cubicBezTo>
                <a:cubicBezTo>
                  <a:pt x="479" y="88"/>
                  <a:pt x="479" y="88"/>
                  <a:pt x="479" y="88"/>
                </a:cubicBezTo>
                <a:cubicBezTo>
                  <a:pt x="479" y="87"/>
                  <a:pt x="479" y="87"/>
                  <a:pt x="479" y="87"/>
                </a:cubicBezTo>
                <a:cubicBezTo>
                  <a:pt x="480" y="87"/>
                  <a:pt x="480" y="86"/>
                  <a:pt x="481" y="86"/>
                </a:cubicBezTo>
                <a:cubicBezTo>
                  <a:pt x="481" y="87"/>
                  <a:pt x="481" y="87"/>
                  <a:pt x="481" y="88"/>
                </a:cubicBezTo>
                <a:cubicBezTo>
                  <a:pt x="485" y="88"/>
                  <a:pt x="485" y="88"/>
                  <a:pt x="485" y="88"/>
                </a:cubicBezTo>
                <a:cubicBezTo>
                  <a:pt x="485" y="88"/>
                  <a:pt x="485" y="88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6" y="87"/>
                  <a:pt x="486" y="87"/>
                  <a:pt x="486" y="87"/>
                </a:cubicBezTo>
                <a:cubicBezTo>
                  <a:pt x="486" y="87"/>
                  <a:pt x="486" y="88"/>
                  <a:pt x="486" y="88"/>
                </a:cubicBezTo>
                <a:cubicBezTo>
                  <a:pt x="487" y="88"/>
                  <a:pt x="487" y="88"/>
                  <a:pt x="487" y="88"/>
                </a:cubicBezTo>
                <a:cubicBezTo>
                  <a:pt x="487" y="88"/>
                  <a:pt x="487" y="88"/>
                  <a:pt x="487" y="87"/>
                </a:cubicBezTo>
                <a:cubicBezTo>
                  <a:pt x="488" y="87"/>
                  <a:pt x="489" y="88"/>
                  <a:pt x="490" y="88"/>
                </a:cubicBezTo>
                <a:cubicBezTo>
                  <a:pt x="490" y="87"/>
                  <a:pt x="490" y="87"/>
                  <a:pt x="490" y="87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7"/>
                  <a:pt x="494" y="88"/>
                  <a:pt x="494" y="88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6" y="87"/>
                  <a:pt x="496" y="87"/>
                  <a:pt x="496" y="87"/>
                </a:cubicBezTo>
                <a:cubicBezTo>
                  <a:pt x="496" y="87"/>
                  <a:pt x="496" y="87"/>
                  <a:pt x="497" y="87"/>
                </a:cubicBezTo>
                <a:cubicBezTo>
                  <a:pt x="496" y="86"/>
                  <a:pt x="496" y="86"/>
                  <a:pt x="497" y="85"/>
                </a:cubicBezTo>
                <a:cubicBezTo>
                  <a:pt x="496" y="85"/>
                  <a:pt x="497" y="85"/>
                  <a:pt x="496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7"/>
                  <a:pt x="499" y="87"/>
                </a:cubicBezTo>
                <a:cubicBezTo>
                  <a:pt x="499" y="87"/>
                  <a:pt x="499" y="87"/>
                  <a:pt x="499" y="87"/>
                </a:cubicBezTo>
                <a:cubicBezTo>
                  <a:pt x="500" y="87"/>
                  <a:pt x="500" y="87"/>
                  <a:pt x="501" y="87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7"/>
                  <a:pt x="501" y="87"/>
                  <a:pt x="502" y="87"/>
                </a:cubicBezTo>
                <a:cubicBezTo>
                  <a:pt x="502" y="87"/>
                  <a:pt x="502" y="87"/>
                  <a:pt x="503" y="87"/>
                </a:cubicBezTo>
                <a:cubicBezTo>
                  <a:pt x="503" y="87"/>
                  <a:pt x="503" y="87"/>
                  <a:pt x="503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7" y="87"/>
                  <a:pt x="509" y="87"/>
                  <a:pt x="511" y="87"/>
                </a:cubicBezTo>
                <a:cubicBezTo>
                  <a:pt x="511" y="86"/>
                  <a:pt x="512" y="85"/>
                  <a:pt x="512" y="85"/>
                </a:cubicBezTo>
                <a:cubicBezTo>
                  <a:pt x="511" y="85"/>
                  <a:pt x="511" y="85"/>
                  <a:pt x="511" y="85"/>
                </a:cubicBezTo>
                <a:cubicBezTo>
                  <a:pt x="511" y="84"/>
                  <a:pt x="511" y="84"/>
                  <a:pt x="511" y="84"/>
                </a:cubicBezTo>
                <a:cubicBezTo>
                  <a:pt x="511" y="84"/>
                  <a:pt x="512" y="84"/>
                  <a:pt x="512" y="84"/>
                </a:cubicBezTo>
                <a:cubicBezTo>
                  <a:pt x="512" y="83"/>
                  <a:pt x="513" y="83"/>
                  <a:pt x="513" y="82"/>
                </a:cubicBezTo>
                <a:cubicBezTo>
                  <a:pt x="514" y="82"/>
                  <a:pt x="514" y="82"/>
                  <a:pt x="514" y="82"/>
                </a:cubicBezTo>
                <a:cubicBezTo>
                  <a:pt x="514" y="82"/>
                  <a:pt x="514" y="82"/>
                  <a:pt x="514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0"/>
                  <a:pt x="515" y="80"/>
                  <a:pt x="514" y="80"/>
                </a:cubicBezTo>
                <a:cubicBezTo>
                  <a:pt x="514" y="78"/>
                  <a:pt x="514" y="79"/>
                  <a:pt x="513" y="79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0" y="78"/>
                  <a:pt x="510" y="78"/>
                  <a:pt x="510" y="78"/>
                </a:cubicBezTo>
                <a:cubicBezTo>
                  <a:pt x="510" y="77"/>
                  <a:pt x="510" y="77"/>
                  <a:pt x="510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8" y="76"/>
                  <a:pt x="508" y="77"/>
                  <a:pt x="508" y="77"/>
                </a:cubicBezTo>
                <a:cubicBezTo>
                  <a:pt x="506" y="77"/>
                  <a:pt x="506" y="77"/>
                  <a:pt x="505" y="76"/>
                </a:cubicBezTo>
                <a:cubicBezTo>
                  <a:pt x="504" y="76"/>
                  <a:pt x="504" y="76"/>
                  <a:pt x="504" y="76"/>
                </a:cubicBezTo>
                <a:cubicBezTo>
                  <a:pt x="504" y="75"/>
                  <a:pt x="504" y="75"/>
                  <a:pt x="504" y="75"/>
                </a:cubicBezTo>
                <a:cubicBezTo>
                  <a:pt x="502" y="75"/>
                  <a:pt x="500" y="75"/>
                  <a:pt x="498" y="75"/>
                </a:cubicBezTo>
                <a:cubicBezTo>
                  <a:pt x="498" y="75"/>
                  <a:pt x="498" y="76"/>
                  <a:pt x="497" y="76"/>
                </a:cubicBezTo>
                <a:cubicBezTo>
                  <a:pt x="497" y="75"/>
                  <a:pt x="497" y="75"/>
                  <a:pt x="497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5" y="74"/>
                  <a:pt x="493" y="75"/>
                  <a:pt x="493" y="75"/>
                </a:cubicBezTo>
                <a:cubicBezTo>
                  <a:pt x="493" y="75"/>
                  <a:pt x="493" y="75"/>
                  <a:pt x="493" y="75"/>
                </a:cubicBezTo>
                <a:cubicBezTo>
                  <a:pt x="490" y="75"/>
                  <a:pt x="490" y="75"/>
                  <a:pt x="490" y="75"/>
                </a:cubicBezTo>
                <a:cubicBezTo>
                  <a:pt x="490" y="76"/>
                  <a:pt x="490" y="76"/>
                  <a:pt x="490" y="76"/>
                </a:cubicBezTo>
                <a:cubicBezTo>
                  <a:pt x="487" y="76"/>
                  <a:pt x="486" y="76"/>
                  <a:pt x="484" y="77"/>
                </a:cubicBezTo>
                <a:cubicBezTo>
                  <a:pt x="484" y="78"/>
                  <a:pt x="484" y="78"/>
                  <a:pt x="484" y="78"/>
                </a:cubicBezTo>
                <a:cubicBezTo>
                  <a:pt x="483" y="78"/>
                  <a:pt x="482" y="78"/>
                  <a:pt x="481" y="78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81" y="77"/>
                  <a:pt x="480" y="78"/>
                  <a:pt x="480" y="78"/>
                </a:cubicBezTo>
                <a:cubicBezTo>
                  <a:pt x="480" y="78"/>
                  <a:pt x="479" y="77"/>
                  <a:pt x="478" y="77"/>
                </a:cubicBezTo>
                <a:cubicBezTo>
                  <a:pt x="478" y="77"/>
                  <a:pt x="478" y="77"/>
                  <a:pt x="477" y="77"/>
                </a:cubicBezTo>
                <a:cubicBezTo>
                  <a:pt x="477" y="77"/>
                  <a:pt x="477" y="78"/>
                  <a:pt x="477" y="78"/>
                </a:cubicBezTo>
                <a:cubicBezTo>
                  <a:pt x="476" y="78"/>
                  <a:pt x="476" y="77"/>
                  <a:pt x="475" y="77"/>
                </a:cubicBezTo>
                <a:cubicBezTo>
                  <a:pt x="475" y="78"/>
                  <a:pt x="475" y="78"/>
                  <a:pt x="474" y="78"/>
                </a:cubicBezTo>
                <a:cubicBezTo>
                  <a:pt x="474" y="78"/>
                  <a:pt x="474" y="78"/>
                  <a:pt x="474" y="78"/>
                </a:cubicBezTo>
                <a:cubicBezTo>
                  <a:pt x="474" y="77"/>
                  <a:pt x="474" y="77"/>
                  <a:pt x="474" y="77"/>
                </a:cubicBezTo>
                <a:cubicBezTo>
                  <a:pt x="472" y="77"/>
                  <a:pt x="471" y="76"/>
                  <a:pt x="469" y="76"/>
                </a:cubicBezTo>
                <a:cubicBezTo>
                  <a:pt x="469" y="76"/>
                  <a:pt x="469" y="77"/>
                  <a:pt x="469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6" y="75"/>
                  <a:pt x="467" y="75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5"/>
                  <a:pt x="466" y="75"/>
                  <a:pt x="466" y="75"/>
                </a:cubicBezTo>
                <a:cubicBezTo>
                  <a:pt x="466" y="74"/>
                  <a:pt x="466" y="75"/>
                  <a:pt x="466" y="74"/>
                </a:cubicBezTo>
                <a:cubicBezTo>
                  <a:pt x="464" y="74"/>
                  <a:pt x="464" y="76"/>
                  <a:pt x="462" y="76"/>
                </a:cubicBezTo>
                <a:cubicBezTo>
                  <a:pt x="463" y="75"/>
                  <a:pt x="463" y="75"/>
                  <a:pt x="464" y="74"/>
                </a:cubicBezTo>
                <a:cubicBezTo>
                  <a:pt x="463" y="74"/>
                  <a:pt x="463" y="74"/>
                  <a:pt x="462" y="74"/>
                </a:cubicBezTo>
                <a:cubicBezTo>
                  <a:pt x="462" y="73"/>
                  <a:pt x="462" y="74"/>
                  <a:pt x="462" y="73"/>
                </a:cubicBezTo>
                <a:cubicBezTo>
                  <a:pt x="463" y="72"/>
                  <a:pt x="464" y="74"/>
                  <a:pt x="465" y="74"/>
                </a:cubicBezTo>
                <a:cubicBezTo>
                  <a:pt x="465" y="73"/>
                  <a:pt x="465" y="73"/>
                  <a:pt x="465" y="73"/>
                </a:cubicBezTo>
                <a:cubicBezTo>
                  <a:pt x="466" y="73"/>
                  <a:pt x="467" y="73"/>
                  <a:pt x="467" y="72"/>
                </a:cubicBezTo>
                <a:cubicBezTo>
                  <a:pt x="467" y="71"/>
                  <a:pt x="467" y="71"/>
                  <a:pt x="467" y="71"/>
                </a:cubicBezTo>
                <a:cubicBezTo>
                  <a:pt x="466" y="71"/>
                  <a:pt x="465" y="71"/>
                  <a:pt x="465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3" y="70"/>
                  <a:pt x="463" y="70"/>
                  <a:pt x="463" y="70"/>
                </a:cubicBezTo>
                <a:cubicBezTo>
                  <a:pt x="463" y="70"/>
                  <a:pt x="463" y="70"/>
                  <a:pt x="462" y="69"/>
                </a:cubicBezTo>
                <a:cubicBezTo>
                  <a:pt x="462" y="69"/>
                  <a:pt x="461" y="70"/>
                  <a:pt x="460" y="69"/>
                </a:cubicBezTo>
                <a:cubicBezTo>
                  <a:pt x="460" y="68"/>
                  <a:pt x="459" y="68"/>
                  <a:pt x="459" y="67"/>
                </a:cubicBezTo>
                <a:cubicBezTo>
                  <a:pt x="457" y="67"/>
                  <a:pt x="457" y="67"/>
                  <a:pt x="457" y="67"/>
                </a:cubicBezTo>
                <a:cubicBezTo>
                  <a:pt x="457" y="68"/>
                  <a:pt x="457" y="68"/>
                  <a:pt x="457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1" y="68"/>
                  <a:pt x="451" y="68"/>
                  <a:pt x="450" y="68"/>
                </a:cubicBezTo>
                <a:cubicBezTo>
                  <a:pt x="450" y="67"/>
                  <a:pt x="449" y="67"/>
                  <a:pt x="449" y="66"/>
                </a:cubicBezTo>
                <a:cubicBezTo>
                  <a:pt x="446" y="66"/>
                  <a:pt x="444" y="66"/>
                  <a:pt x="442" y="65"/>
                </a:cubicBezTo>
                <a:cubicBezTo>
                  <a:pt x="442" y="65"/>
                  <a:pt x="441" y="65"/>
                  <a:pt x="441" y="65"/>
                </a:cubicBezTo>
                <a:cubicBezTo>
                  <a:pt x="439" y="64"/>
                  <a:pt x="440" y="66"/>
                  <a:pt x="439" y="64"/>
                </a:cubicBezTo>
                <a:cubicBezTo>
                  <a:pt x="437" y="64"/>
                  <a:pt x="437" y="66"/>
                  <a:pt x="435" y="67"/>
                </a:cubicBezTo>
                <a:cubicBezTo>
                  <a:pt x="436" y="68"/>
                  <a:pt x="436" y="67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8" y="68"/>
                  <a:pt x="438" y="68"/>
                  <a:pt x="438" y="68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70"/>
                  <a:pt x="438" y="70"/>
                  <a:pt x="438" y="70"/>
                </a:cubicBezTo>
                <a:cubicBezTo>
                  <a:pt x="438" y="70"/>
                  <a:pt x="439" y="70"/>
                  <a:pt x="439" y="70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5" y="72"/>
                  <a:pt x="446" y="72"/>
                  <a:pt x="447" y="73"/>
                </a:cubicBezTo>
                <a:cubicBezTo>
                  <a:pt x="448" y="73"/>
                  <a:pt x="448" y="72"/>
                  <a:pt x="449" y="71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450" y="72"/>
                  <a:pt x="450" y="72"/>
                  <a:pt x="450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3" y="72"/>
                  <a:pt x="453" y="72"/>
                  <a:pt x="453" y="72"/>
                </a:cubicBezTo>
                <a:cubicBezTo>
                  <a:pt x="453" y="73"/>
                  <a:pt x="454" y="73"/>
                  <a:pt x="454" y="73"/>
                </a:cubicBezTo>
                <a:cubicBezTo>
                  <a:pt x="454" y="73"/>
                  <a:pt x="454" y="73"/>
                  <a:pt x="454" y="73"/>
                </a:cubicBezTo>
                <a:cubicBezTo>
                  <a:pt x="454" y="74"/>
                  <a:pt x="454" y="74"/>
                  <a:pt x="454" y="74"/>
                </a:cubicBezTo>
                <a:cubicBezTo>
                  <a:pt x="456" y="74"/>
                  <a:pt x="455" y="73"/>
                  <a:pt x="456" y="74"/>
                </a:cubicBezTo>
                <a:cubicBezTo>
                  <a:pt x="456" y="74"/>
                  <a:pt x="456" y="74"/>
                  <a:pt x="456" y="74"/>
                </a:cubicBezTo>
                <a:cubicBezTo>
                  <a:pt x="456" y="75"/>
                  <a:pt x="456" y="75"/>
                  <a:pt x="456" y="75"/>
                </a:cubicBezTo>
                <a:cubicBezTo>
                  <a:pt x="456" y="76"/>
                  <a:pt x="457" y="76"/>
                  <a:pt x="457" y="76"/>
                </a:cubicBezTo>
                <a:cubicBezTo>
                  <a:pt x="457" y="77"/>
                  <a:pt x="458" y="78"/>
                  <a:pt x="458" y="79"/>
                </a:cubicBezTo>
                <a:cubicBezTo>
                  <a:pt x="457" y="79"/>
                  <a:pt x="457" y="79"/>
                  <a:pt x="457" y="79"/>
                </a:cubicBezTo>
                <a:cubicBezTo>
                  <a:pt x="457" y="79"/>
                  <a:pt x="457" y="80"/>
                  <a:pt x="457" y="80"/>
                </a:cubicBezTo>
                <a:cubicBezTo>
                  <a:pt x="457" y="80"/>
                  <a:pt x="457" y="80"/>
                  <a:pt x="457" y="80"/>
                </a:cubicBezTo>
                <a:cubicBezTo>
                  <a:pt x="457" y="81"/>
                  <a:pt x="457" y="82"/>
                  <a:pt x="457" y="83"/>
                </a:cubicBezTo>
                <a:cubicBezTo>
                  <a:pt x="457" y="83"/>
                  <a:pt x="456" y="83"/>
                  <a:pt x="456" y="83"/>
                </a:cubicBezTo>
                <a:cubicBezTo>
                  <a:pt x="456" y="84"/>
                  <a:pt x="457" y="84"/>
                  <a:pt x="457" y="84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8"/>
                  <a:pt x="457" y="88"/>
                </a:cubicBezTo>
                <a:cubicBezTo>
                  <a:pt x="457" y="89"/>
                  <a:pt x="457" y="88"/>
                  <a:pt x="457" y="89"/>
                </a:cubicBezTo>
                <a:cubicBezTo>
                  <a:pt x="459" y="89"/>
                  <a:pt x="459" y="89"/>
                  <a:pt x="459" y="89"/>
                </a:cubicBezTo>
                <a:cubicBezTo>
                  <a:pt x="459" y="88"/>
                  <a:pt x="459" y="88"/>
                  <a:pt x="459" y="88"/>
                </a:cubicBezTo>
                <a:cubicBezTo>
                  <a:pt x="460" y="88"/>
                  <a:pt x="460" y="88"/>
                  <a:pt x="460" y="87"/>
                </a:cubicBezTo>
                <a:cubicBezTo>
                  <a:pt x="462" y="87"/>
                  <a:pt x="462" y="87"/>
                  <a:pt x="462" y="87"/>
                </a:cubicBezTo>
                <a:cubicBezTo>
                  <a:pt x="462" y="89"/>
                  <a:pt x="462" y="89"/>
                  <a:pt x="462" y="89"/>
                </a:cubicBezTo>
                <a:cubicBezTo>
                  <a:pt x="464" y="88"/>
                  <a:pt x="465" y="87"/>
                  <a:pt x="468" y="87"/>
                </a:cubicBezTo>
                <a:close/>
                <a:moveTo>
                  <a:pt x="349" y="65"/>
                </a:moveTo>
                <a:cubicBezTo>
                  <a:pt x="347" y="65"/>
                  <a:pt x="347" y="65"/>
                  <a:pt x="347" y="65"/>
                </a:cubicBezTo>
                <a:cubicBezTo>
                  <a:pt x="347" y="66"/>
                  <a:pt x="347" y="67"/>
                  <a:pt x="347" y="67"/>
                </a:cubicBezTo>
                <a:cubicBezTo>
                  <a:pt x="347" y="67"/>
                  <a:pt x="348" y="67"/>
                  <a:pt x="349" y="67"/>
                </a:cubicBezTo>
                <a:cubicBezTo>
                  <a:pt x="349" y="66"/>
                  <a:pt x="349" y="66"/>
                  <a:pt x="349" y="65"/>
                </a:cubicBezTo>
                <a:close/>
                <a:moveTo>
                  <a:pt x="423" y="66"/>
                </a:moveTo>
                <a:cubicBezTo>
                  <a:pt x="423" y="66"/>
                  <a:pt x="423" y="66"/>
                  <a:pt x="423" y="66"/>
                </a:cubicBezTo>
                <a:cubicBezTo>
                  <a:pt x="423" y="66"/>
                  <a:pt x="423" y="66"/>
                  <a:pt x="423" y="66"/>
                </a:cubicBezTo>
                <a:cubicBezTo>
                  <a:pt x="423" y="67"/>
                  <a:pt x="423" y="67"/>
                  <a:pt x="423" y="67"/>
                </a:cubicBezTo>
                <a:cubicBezTo>
                  <a:pt x="422" y="67"/>
                  <a:pt x="422" y="67"/>
                  <a:pt x="422" y="67"/>
                </a:cubicBezTo>
                <a:cubicBezTo>
                  <a:pt x="423" y="68"/>
                  <a:pt x="423" y="68"/>
                  <a:pt x="423" y="69"/>
                </a:cubicBezTo>
                <a:cubicBezTo>
                  <a:pt x="423" y="69"/>
                  <a:pt x="422" y="69"/>
                  <a:pt x="421" y="69"/>
                </a:cubicBezTo>
                <a:cubicBezTo>
                  <a:pt x="420" y="69"/>
                  <a:pt x="420" y="69"/>
                  <a:pt x="420" y="68"/>
                </a:cubicBezTo>
                <a:cubicBezTo>
                  <a:pt x="420" y="68"/>
                  <a:pt x="421" y="68"/>
                  <a:pt x="421" y="68"/>
                </a:cubicBezTo>
                <a:cubicBezTo>
                  <a:pt x="421" y="68"/>
                  <a:pt x="421" y="68"/>
                  <a:pt x="421" y="68"/>
                </a:cubicBezTo>
                <a:cubicBezTo>
                  <a:pt x="421" y="67"/>
                  <a:pt x="421" y="67"/>
                  <a:pt x="421" y="67"/>
                </a:cubicBezTo>
                <a:cubicBezTo>
                  <a:pt x="420" y="67"/>
                  <a:pt x="420" y="67"/>
                  <a:pt x="420" y="67"/>
                </a:cubicBezTo>
                <a:cubicBezTo>
                  <a:pt x="420" y="66"/>
                  <a:pt x="420" y="65"/>
                  <a:pt x="419" y="65"/>
                </a:cubicBezTo>
                <a:cubicBezTo>
                  <a:pt x="419" y="65"/>
                  <a:pt x="418" y="66"/>
                  <a:pt x="417" y="66"/>
                </a:cubicBezTo>
                <a:cubicBezTo>
                  <a:pt x="416" y="67"/>
                  <a:pt x="417" y="66"/>
                  <a:pt x="416" y="67"/>
                </a:cubicBezTo>
                <a:cubicBezTo>
                  <a:pt x="416" y="67"/>
                  <a:pt x="416" y="67"/>
                  <a:pt x="417" y="67"/>
                </a:cubicBezTo>
                <a:cubicBezTo>
                  <a:pt x="417" y="68"/>
                  <a:pt x="419" y="68"/>
                  <a:pt x="420" y="68"/>
                </a:cubicBezTo>
                <a:cubicBezTo>
                  <a:pt x="420" y="68"/>
                  <a:pt x="420" y="69"/>
                  <a:pt x="419" y="69"/>
                </a:cubicBezTo>
                <a:cubicBezTo>
                  <a:pt x="418" y="69"/>
                  <a:pt x="417" y="69"/>
                  <a:pt x="416" y="69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7" y="71"/>
                  <a:pt x="417" y="72"/>
                  <a:pt x="418" y="72"/>
                </a:cubicBezTo>
                <a:cubicBezTo>
                  <a:pt x="418" y="73"/>
                  <a:pt x="418" y="73"/>
                  <a:pt x="418" y="75"/>
                </a:cubicBezTo>
                <a:cubicBezTo>
                  <a:pt x="419" y="75"/>
                  <a:pt x="419" y="75"/>
                  <a:pt x="419" y="75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8" y="76"/>
                </a:cubicBezTo>
                <a:cubicBezTo>
                  <a:pt x="418" y="76"/>
                  <a:pt x="418" y="76"/>
                  <a:pt x="418" y="76"/>
                </a:cubicBezTo>
                <a:cubicBezTo>
                  <a:pt x="418" y="76"/>
                  <a:pt x="418" y="76"/>
                  <a:pt x="417" y="76"/>
                </a:cubicBezTo>
                <a:cubicBezTo>
                  <a:pt x="417" y="75"/>
                  <a:pt x="417" y="75"/>
                  <a:pt x="417" y="74"/>
                </a:cubicBezTo>
                <a:cubicBezTo>
                  <a:pt x="415" y="73"/>
                  <a:pt x="413" y="72"/>
                  <a:pt x="413" y="70"/>
                </a:cubicBezTo>
                <a:cubicBezTo>
                  <a:pt x="413" y="69"/>
                  <a:pt x="413" y="69"/>
                  <a:pt x="413" y="69"/>
                </a:cubicBezTo>
                <a:cubicBezTo>
                  <a:pt x="413" y="69"/>
                  <a:pt x="412" y="69"/>
                  <a:pt x="412" y="68"/>
                </a:cubicBezTo>
                <a:cubicBezTo>
                  <a:pt x="411" y="68"/>
                  <a:pt x="410" y="68"/>
                  <a:pt x="410" y="69"/>
                </a:cubicBezTo>
                <a:cubicBezTo>
                  <a:pt x="410" y="69"/>
                  <a:pt x="409" y="70"/>
                  <a:pt x="409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3"/>
                  <a:pt x="410" y="73"/>
                  <a:pt x="411" y="74"/>
                </a:cubicBezTo>
                <a:cubicBezTo>
                  <a:pt x="411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6"/>
                  <a:pt x="412" y="76"/>
                  <a:pt x="413" y="77"/>
                </a:cubicBezTo>
                <a:cubicBezTo>
                  <a:pt x="412" y="77"/>
                  <a:pt x="413" y="77"/>
                  <a:pt x="412" y="77"/>
                </a:cubicBezTo>
                <a:cubicBezTo>
                  <a:pt x="411" y="77"/>
                  <a:pt x="411" y="77"/>
                  <a:pt x="411" y="77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0" y="76"/>
                  <a:pt x="409" y="77"/>
                  <a:pt x="407" y="77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8" y="78"/>
                  <a:pt x="408" y="78"/>
                  <a:pt x="408" y="78"/>
                </a:cubicBezTo>
                <a:cubicBezTo>
                  <a:pt x="408" y="78"/>
                  <a:pt x="408" y="78"/>
                  <a:pt x="408" y="79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6" y="80"/>
                  <a:pt x="406" y="80"/>
                  <a:pt x="406" y="80"/>
                </a:cubicBezTo>
                <a:cubicBezTo>
                  <a:pt x="407" y="80"/>
                  <a:pt x="407" y="80"/>
                  <a:pt x="407" y="80"/>
                </a:cubicBezTo>
                <a:cubicBezTo>
                  <a:pt x="407" y="81"/>
                  <a:pt x="407" y="81"/>
                  <a:pt x="407" y="81"/>
                </a:cubicBezTo>
                <a:cubicBezTo>
                  <a:pt x="408" y="81"/>
                  <a:pt x="409" y="81"/>
                  <a:pt x="410" y="80"/>
                </a:cubicBezTo>
                <a:cubicBezTo>
                  <a:pt x="411" y="80"/>
                  <a:pt x="411" y="80"/>
                  <a:pt x="411" y="79"/>
                </a:cubicBezTo>
                <a:cubicBezTo>
                  <a:pt x="412" y="79"/>
                  <a:pt x="412" y="79"/>
                  <a:pt x="413" y="79"/>
                </a:cubicBezTo>
                <a:cubicBezTo>
                  <a:pt x="413" y="79"/>
                  <a:pt x="413" y="79"/>
                  <a:pt x="413" y="79"/>
                </a:cubicBezTo>
                <a:cubicBezTo>
                  <a:pt x="414" y="79"/>
                  <a:pt x="415" y="79"/>
                  <a:pt x="417" y="79"/>
                </a:cubicBezTo>
                <a:cubicBezTo>
                  <a:pt x="417" y="79"/>
                  <a:pt x="418" y="78"/>
                  <a:pt x="419" y="78"/>
                </a:cubicBezTo>
                <a:cubicBezTo>
                  <a:pt x="419" y="79"/>
                  <a:pt x="419" y="79"/>
                  <a:pt x="419" y="79"/>
                </a:cubicBezTo>
                <a:cubicBezTo>
                  <a:pt x="419" y="79"/>
                  <a:pt x="418" y="79"/>
                  <a:pt x="418" y="79"/>
                </a:cubicBezTo>
                <a:cubicBezTo>
                  <a:pt x="417" y="81"/>
                  <a:pt x="417" y="81"/>
                  <a:pt x="415" y="81"/>
                </a:cubicBezTo>
                <a:cubicBezTo>
                  <a:pt x="416" y="83"/>
                  <a:pt x="416" y="82"/>
                  <a:pt x="415" y="84"/>
                </a:cubicBezTo>
                <a:cubicBezTo>
                  <a:pt x="417" y="84"/>
                  <a:pt x="419" y="85"/>
                  <a:pt x="421" y="84"/>
                </a:cubicBezTo>
                <a:cubicBezTo>
                  <a:pt x="421" y="84"/>
                  <a:pt x="421" y="84"/>
                  <a:pt x="421" y="84"/>
                </a:cubicBezTo>
                <a:cubicBezTo>
                  <a:pt x="422" y="84"/>
                  <a:pt x="423" y="84"/>
                  <a:pt x="424" y="84"/>
                </a:cubicBezTo>
                <a:cubicBezTo>
                  <a:pt x="424" y="84"/>
                  <a:pt x="424" y="84"/>
                  <a:pt x="424" y="84"/>
                </a:cubicBezTo>
                <a:cubicBezTo>
                  <a:pt x="425" y="84"/>
                  <a:pt x="427" y="83"/>
                  <a:pt x="427" y="84"/>
                </a:cubicBezTo>
                <a:cubicBezTo>
                  <a:pt x="429" y="84"/>
                  <a:pt x="430" y="84"/>
                  <a:pt x="431" y="83"/>
                </a:cubicBezTo>
                <a:cubicBezTo>
                  <a:pt x="431" y="82"/>
                  <a:pt x="431" y="83"/>
                  <a:pt x="431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0"/>
                </a:cubicBezTo>
                <a:cubicBezTo>
                  <a:pt x="431" y="80"/>
                  <a:pt x="431" y="80"/>
                  <a:pt x="430" y="80"/>
                </a:cubicBezTo>
                <a:cubicBezTo>
                  <a:pt x="430" y="78"/>
                  <a:pt x="430" y="78"/>
                  <a:pt x="430" y="78"/>
                </a:cubicBezTo>
                <a:cubicBezTo>
                  <a:pt x="431" y="78"/>
                  <a:pt x="431" y="78"/>
                  <a:pt x="431" y="78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29" y="77"/>
                  <a:pt x="429" y="77"/>
                  <a:pt x="429" y="77"/>
                </a:cubicBezTo>
                <a:cubicBezTo>
                  <a:pt x="429" y="76"/>
                  <a:pt x="429" y="76"/>
                  <a:pt x="429" y="76"/>
                </a:cubicBezTo>
                <a:cubicBezTo>
                  <a:pt x="429" y="76"/>
                  <a:pt x="430" y="75"/>
                  <a:pt x="429" y="74"/>
                </a:cubicBezTo>
                <a:cubicBezTo>
                  <a:pt x="429" y="74"/>
                  <a:pt x="429" y="74"/>
                  <a:pt x="429" y="74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8" y="72"/>
                  <a:pt x="428" y="71"/>
                  <a:pt x="428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8" y="68"/>
                  <a:pt x="428" y="70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6" y="69"/>
                  <a:pt x="426" y="68"/>
                  <a:pt x="425" y="68"/>
                </a:cubicBezTo>
                <a:cubicBezTo>
                  <a:pt x="426" y="68"/>
                  <a:pt x="426" y="68"/>
                  <a:pt x="426" y="67"/>
                </a:cubicBezTo>
                <a:cubicBezTo>
                  <a:pt x="425" y="67"/>
                  <a:pt x="424" y="66"/>
                  <a:pt x="424" y="66"/>
                </a:cubicBezTo>
                <a:lnTo>
                  <a:pt x="423" y="66"/>
                </a:lnTo>
                <a:close/>
                <a:moveTo>
                  <a:pt x="399" y="66"/>
                </a:moveTo>
                <a:cubicBezTo>
                  <a:pt x="399" y="67"/>
                  <a:pt x="398" y="68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9" y="69"/>
                  <a:pt x="401" y="68"/>
                  <a:pt x="402" y="68"/>
                </a:cubicBezTo>
                <a:cubicBezTo>
                  <a:pt x="402" y="68"/>
                  <a:pt x="402" y="68"/>
                  <a:pt x="402" y="68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2" y="66"/>
                  <a:pt x="402" y="67"/>
                  <a:pt x="401" y="66"/>
                </a:cubicBezTo>
                <a:cubicBezTo>
                  <a:pt x="401" y="66"/>
                  <a:pt x="401" y="66"/>
                  <a:pt x="401" y="66"/>
                </a:cubicBezTo>
                <a:cubicBezTo>
                  <a:pt x="400" y="66"/>
                  <a:pt x="400" y="66"/>
                  <a:pt x="399" y="66"/>
                </a:cubicBezTo>
                <a:close/>
                <a:moveTo>
                  <a:pt x="462" y="66"/>
                </a:moveTo>
                <a:cubicBezTo>
                  <a:pt x="462" y="66"/>
                  <a:pt x="462" y="66"/>
                  <a:pt x="462" y="66"/>
                </a:cubicBezTo>
                <a:cubicBezTo>
                  <a:pt x="462" y="67"/>
                  <a:pt x="462" y="68"/>
                  <a:pt x="463" y="69"/>
                </a:cubicBezTo>
                <a:cubicBezTo>
                  <a:pt x="464" y="69"/>
                  <a:pt x="463" y="69"/>
                  <a:pt x="464" y="69"/>
                </a:cubicBezTo>
                <a:cubicBezTo>
                  <a:pt x="465" y="69"/>
                  <a:pt x="465" y="69"/>
                  <a:pt x="465" y="69"/>
                </a:cubicBezTo>
                <a:cubicBezTo>
                  <a:pt x="465" y="68"/>
                  <a:pt x="465" y="67"/>
                  <a:pt x="465" y="66"/>
                </a:cubicBezTo>
                <a:cubicBezTo>
                  <a:pt x="464" y="66"/>
                  <a:pt x="463" y="66"/>
                  <a:pt x="462" y="66"/>
                </a:cubicBezTo>
                <a:close/>
                <a:moveTo>
                  <a:pt x="1133" y="112"/>
                </a:moveTo>
                <a:cubicBezTo>
                  <a:pt x="1133" y="114"/>
                  <a:pt x="1134" y="114"/>
                  <a:pt x="1134" y="116"/>
                </a:cubicBezTo>
                <a:cubicBezTo>
                  <a:pt x="1135" y="116"/>
                  <a:pt x="1135" y="116"/>
                  <a:pt x="1135" y="116"/>
                </a:cubicBezTo>
                <a:cubicBezTo>
                  <a:pt x="1135" y="117"/>
                  <a:pt x="1135" y="117"/>
                  <a:pt x="1135" y="117"/>
                </a:cubicBezTo>
                <a:cubicBezTo>
                  <a:pt x="1136" y="117"/>
                  <a:pt x="1136" y="117"/>
                  <a:pt x="1136" y="117"/>
                </a:cubicBezTo>
                <a:cubicBezTo>
                  <a:pt x="1136" y="116"/>
                  <a:pt x="1136" y="116"/>
                  <a:pt x="1136" y="116"/>
                </a:cubicBezTo>
                <a:cubicBezTo>
                  <a:pt x="1136" y="116"/>
                  <a:pt x="1138" y="116"/>
                  <a:pt x="1138" y="115"/>
                </a:cubicBezTo>
                <a:cubicBezTo>
                  <a:pt x="1137" y="115"/>
                  <a:pt x="1137" y="115"/>
                  <a:pt x="1137" y="115"/>
                </a:cubicBezTo>
                <a:cubicBezTo>
                  <a:pt x="1137" y="115"/>
                  <a:pt x="1137" y="114"/>
                  <a:pt x="1138" y="114"/>
                </a:cubicBezTo>
                <a:cubicBezTo>
                  <a:pt x="1139" y="114"/>
                  <a:pt x="1139" y="115"/>
                  <a:pt x="1139" y="116"/>
                </a:cubicBezTo>
                <a:cubicBezTo>
                  <a:pt x="1140" y="115"/>
                  <a:pt x="1140" y="115"/>
                  <a:pt x="1141" y="115"/>
                </a:cubicBezTo>
                <a:cubicBezTo>
                  <a:pt x="1141" y="114"/>
                  <a:pt x="1141" y="114"/>
                  <a:pt x="1141" y="114"/>
                </a:cubicBezTo>
                <a:cubicBezTo>
                  <a:pt x="1142" y="114"/>
                  <a:pt x="1142" y="114"/>
                  <a:pt x="1143" y="114"/>
                </a:cubicBezTo>
                <a:cubicBezTo>
                  <a:pt x="1143" y="115"/>
                  <a:pt x="1142" y="115"/>
                  <a:pt x="1142" y="116"/>
                </a:cubicBezTo>
                <a:cubicBezTo>
                  <a:pt x="1142" y="116"/>
                  <a:pt x="1143" y="117"/>
                  <a:pt x="1143" y="118"/>
                </a:cubicBezTo>
                <a:cubicBezTo>
                  <a:pt x="1144" y="118"/>
                  <a:pt x="1144" y="118"/>
                  <a:pt x="1145" y="118"/>
                </a:cubicBezTo>
                <a:cubicBezTo>
                  <a:pt x="1145" y="118"/>
                  <a:pt x="1145" y="118"/>
                  <a:pt x="1145" y="118"/>
                </a:cubicBezTo>
                <a:cubicBezTo>
                  <a:pt x="1146" y="117"/>
                  <a:pt x="1146" y="117"/>
                  <a:pt x="1147" y="117"/>
                </a:cubicBezTo>
                <a:cubicBezTo>
                  <a:pt x="1147" y="119"/>
                  <a:pt x="1147" y="119"/>
                  <a:pt x="1147" y="119"/>
                </a:cubicBezTo>
                <a:cubicBezTo>
                  <a:pt x="1146" y="119"/>
                  <a:pt x="1146" y="119"/>
                  <a:pt x="1145" y="119"/>
                </a:cubicBezTo>
                <a:cubicBezTo>
                  <a:pt x="1145" y="120"/>
                  <a:pt x="1145" y="119"/>
                  <a:pt x="1145" y="120"/>
                </a:cubicBezTo>
                <a:cubicBezTo>
                  <a:pt x="1145" y="120"/>
                  <a:pt x="1145" y="120"/>
                  <a:pt x="1145" y="120"/>
                </a:cubicBezTo>
                <a:cubicBezTo>
                  <a:pt x="1144" y="120"/>
                  <a:pt x="1144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1"/>
                  <a:pt x="1143" y="121"/>
                </a:cubicBezTo>
                <a:cubicBezTo>
                  <a:pt x="1144" y="121"/>
                  <a:pt x="1144" y="121"/>
                  <a:pt x="1144" y="121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3"/>
                  <a:pt x="1144" y="123"/>
                  <a:pt x="1144" y="123"/>
                </a:cubicBezTo>
                <a:cubicBezTo>
                  <a:pt x="1143" y="123"/>
                  <a:pt x="1143" y="123"/>
                  <a:pt x="1143" y="123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4" y="124"/>
                  <a:pt x="1145" y="124"/>
                  <a:pt x="1146" y="123"/>
                </a:cubicBezTo>
                <a:cubicBezTo>
                  <a:pt x="1148" y="123"/>
                  <a:pt x="1148" y="123"/>
                  <a:pt x="1148" y="123"/>
                </a:cubicBezTo>
                <a:cubicBezTo>
                  <a:pt x="1148" y="124"/>
                  <a:pt x="1148" y="124"/>
                  <a:pt x="1148" y="124"/>
                </a:cubicBezTo>
                <a:cubicBezTo>
                  <a:pt x="1150" y="124"/>
                  <a:pt x="1150" y="124"/>
                  <a:pt x="1150" y="124"/>
                </a:cubicBezTo>
                <a:cubicBezTo>
                  <a:pt x="1150" y="125"/>
                  <a:pt x="1150" y="125"/>
                  <a:pt x="1150" y="125"/>
                </a:cubicBezTo>
                <a:cubicBezTo>
                  <a:pt x="1150" y="125"/>
                  <a:pt x="1150" y="125"/>
                  <a:pt x="1151" y="125"/>
                </a:cubicBezTo>
                <a:cubicBezTo>
                  <a:pt x="1151" y="124"/>
                  <a:pt x="1151" y="124"/>
                  <a:pt x="1151" y="124"/>
                </a:cubicBezTo>
                <a:cubicBezTo>
                  <a:pt x="1152" y="124"/>
                  <a:pt x="1151" y="124"/>
                  <a:pt x="1152" y="123"/>
                </a:cubicBezTo>
                <a:cubicBezTo>
                  <a:pt x="1153" y="123"/>
                  <a:pt x="1153" y="123"/>
                  <a:pt x="1154" y="124"/>
                </a:cubicBezTo>
                <a:cubicBezTo>
                  <a:pt x="1154" y="124"/>
                  <a:pt x="1154" y="124"/>
                  <a:pt x="1154" y="124"/>
                </a:cubicBezTo>
                <a:cubicBezTo>
                  <a:pt x="1154" y="124"/>
                  <a:pt x="1157" y="124"/>
                  <a:pt x="1158" y="123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7" y="123"/>
                  <a:pt x="1157" y="123"/>
                  <a:pt x="1157" y="121"/>
                </a:cubicBezTo>
                <a:cubicBezTo>
                  <a:pt x="1158" y="121"/>
                  <a:pt x="1159" y="122"/>
                  <a:pt x="1160" y="122"/>
                </a:cubicBezTo>
                <a:cubicBezTo>
                  <a:pt x="1160" y="122"/>
                  <a:pt x="1160" y="122"/>
                  <a:pt x="1160" y="122"/>
                </a:cubicBezTo>
                <a:cubicBezTo>
                  <a:pt x="1160" y="122"/>
                  <a:pt x="1162" y="123"/>
                  <a:pt x="1162" y="123"/>
                </a:cubicBezTo>
                <a:cubicBezTo>
                  <a:pt x="1162" y="123"/>
                  <a:pt x="1163" y="122"/>
                  <a:pt x="1163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1"/>
                  <a:pt x="1164" y="121"/>
                  <a:pt x="1164" y="121"/>
                </a:cubicBezTo>
                <a:cubicBezTo>
                  <a:pt x="1164" y="121"/>
                  <a:pt x="1164" y="121"/>
                  <a:pt x="1163" y="121"/>
                </a:cubicBezTo>
                <a:cubicBezTo>
                  <a:pt x="1163" y="121"/>
                  <a:pt x="1163" y="121"/>
                  <a:pt x="1163" y="121"/>
                </a:cubicBezTo>
                <a:cubicBezTo>
                  <a:pt x="1161" y="121"/>
                  <a:pt x="1161" y="121"/>
                  <a:pt x="1161" y="121"/>
                </a:cubicBezTo>
                <a:cubicBezTo>
                  <a:pt x="1161" y="120"/>
                  <a:pt x="1161" y="120"/>
                  <a:pt x="1161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59" y="120"/>
                  <a:pt x="1159" y="120"/>
                  <a:pt x="1159" y="120"/>
                </a:cubicBezTo>
                <a:cubicBezTo>
                  <a:pt x="1159" y="120"/>
                  <a:pt x="1159" y="119"/>
                  <a:pt x="1158" y="119"/>
                </a:cubicBezTo>
                <a:cubicBezTo>
                  <a:pt x="1157" y="119"/>
                  <a:pt x="1157" y="119"/>
                  <a:pt x="1157" y="119"/>
                </a:cubicBezTo>
                <a:cubicBezTo>
                  <a:pt x="1157" y="118"/>
                  <a:pt x="1157" y="118"/>
                  <a:pt x="1157" y="118"/>
                </a:cubicBezTo>
                <a:cubicBezTo>
                  <a:pt x="1156" y="118"/>
                  <a:pt x="1156" y="117"/>
                  <a:pt x="1155" y="117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4" y="114"/>
                  <a:pt x="1155" y="114"/>
                  <a:pt x="1153" y="113"/>
                </a:cubicBezTo>
                <a:cubicBezTo>
                  <a:pt x="1153" y="113"/>
                  <a:pt x="1154" y="112"/>
                  <a:pt x="1154" y="110"/>
                </a:cubicBezTo>
                <a:cubicBezTo>
                  <a:pt x="1153" y="110"/>
                  <a:pt x="1153" y="110"/>
                  <a:pt x="1153" y="110"/>
                </a:cubicBezTo>
                <a:cubicBezTo>
                  <a:pt x="1153" y="109"/>
                  <a:pt x="1153" y="110"/>
                  <a:pt x="1154" y="109"/>
                </a:cubicBezTo>
                <a:cubicBezTo>
                  <a:pt x="1154" y="109"/>
                  <a:pt x="1154" y="109"/>
                  <a:pt x="1154" y="109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6"/>
                  <a:pt x="1154" y="106"/>
                  <a:pt x="1154" y="106"/>
                </a:cubicBezTo>
                <a:cubicBezTo>
                  <a:pt x="1155" y="106"/>
                  <a:pt x="1155" y="106"/>
                  <a:pt x="1155" y="106"/>
                </a:cubicBezTo>
                <a:cubicBezTo>
                  <a:pt x="1155" y="105"/>
                  <a:pt x="1155" y="104"/>
                  <a:pt x="1155" y="104"/>
                </a:cubicBezTo>
                <a:cubicBezTo>
                  <a:pt x="1155" y="104"/>
                  <a:pt x="1155" y="104"/>
                  <a:pt x="1155" y="104"/>
                </a:cubicBezTo>
                <a:cubicBezTo>
                  <a:pt x="1156" y="103"/>
                  <a:pt x="1155" y="103"/>
                  <a:pt x="1155" y="103"/>
                </a:cubicBezTo>
                <a:cubicBezTo>
                  <a:pt x="1155" y="102"/>
                  <a:pt x="1156" y="102"/>
                  <a:pt x="1156" y="102"/>
                </a:cubicBezTo>
                <a:cubicBezTo>
                  <a:pt x="1156" y="99"/>
                  <a:pt x="1156" y="101"/>
                  <a:pt x="1154" y="100"/>
                </a:cubicBezTo>
                <a:cubicBezTo>
                  <a:pt x="1154" y="100"/>
                  <a:pt x="1154" y="100"/>
                  <a:pt x="1154" y="100"/>
                </a:cubicBezTo>
                <a:cubicBezTo>
                  <a:pt x="1153" y="100"/>
                  <a:pt x="1153" y="100"/>
                  <a:pt x="1153" y="100"/>
                </a:cubicBezTo>
                <a:cubicBezTo>
                  <a:pt x="1153" y="99"/>
                  <a:pt x="1153" y="99"/>
                  <a:pt x="1152" y="99"/>
                </a:cubicBezTo>
                <a:cubicBezTo>
                  <a:pt x="1151" y="99"/>
                  <a:pt x="1149" y="99"/>
                  <a:pt x="1149" y="99"/>
                </a:cubicBezTo>
                <a:cubicBezTo>
                  <a:pt x="1149" y="99"/>
                  <a:pt x="1149" y="99"/>
                  <a:pt x="1149" y="99"/>
                </a:cubicBezTo>
                <a:cubicBezTo>
                  <a:pt x="1149" y="99"/>
                  <a:pt x="1148" y="99"/>
                  <a:pt x="1148" y="99"/>
                </a:cubicBezTo>
                <a:cubicBezTo>
                  <a:pt x="1148" y="98"/>
                  <a:pt x="1148" y="98"/>
                  <a:pt x="1148" y="98"/>
                </a:cubicBezTo>
                <a:cubicBezTo>
                  <a:pt x="1148" y="98"/>
                  <a:pt x="1149" y="98"/>
                  <a:pt x="1149" y="98"/>
                </a:cubicBezTo>
                <a:cubicBezTo>
                  <a:pt x="1149" y="98"/>
                  <a:pt x="1149" y="98"/>
                  <a:pt x="1149" y="98"/>
                </a:cubicBezTo>
                <a:cubicBezTo>
                  <a:pt x="1150" y="98"/>
                  <a:pt x="1150" y="98"/>
                  <a:pt x="1150" y="98"/>
                </a:cubicBezTo>
                <a:cubicBezTo>
                  <a:pt x="1150" y="99"/>
                  <a:pt x="1150" y="99"/>
                  <a:pt x="1150" y="99"/>
                </a:cubicBezTo>
                <a:cubicBezTo>
                  <a:pt x="1152" y="99"/>
                  <a:pt x="1152" y="99"/>
                  <a:pt x="1152" y="99"/>
                </a:cubicBezTo>
                <a:cubicBezTo>
                  <a:pt x="1152" y="98"/>
                  <a:pt x="1152" y="98"/>
                  <a:pt x="1152" y="98"/>
                </a:cubicBezTo>
                <a:cubicBezTo>
                  <a:pt x="1154" y="98"/>
                  <a:pt x="1154" y="99"/>
                  <a:pt x="1154" y="99"/>
                </a:cubicBezTo>
                <a:cubicBezTo>
                  <a:pt x="1156" y="99"/>
                  <a:pt x="1157" y="99"/>
                  <a:pt x="1158" y="98"/>
                </a:cubicBezTo>
                <a:cubicBezTo>
                  <a:pt x="1158" y="97"/>
                  <a:pt x="1158" y="97"/>
                  <a:pt x="1158" y="95"/>
                </a:cubicBezTo>
                <a:cubicBezTo>
                  <a:pt x="1159" y="96"/>
                  <a:pt x="1159" y="96"/>
                  <a:pt x="1161" y="96"/>
                </a:cubicBezTo>
                <a:cubicBezTo>
                  <a:pt x="1161" y="95"/>
                  <a:pt x="1161" y="95"/>
                  <a:pt x="1160" y="94"/>
                </a:cubicBezTo>
                <a:cubicBezTo>
                  <a:pt x="1162" y="94"/>
                  <a:pt x="1162" y="94"/>
                  <a:pt x="1162" y="94"/>
                </a:cubicBezTo>
                <a:cubicBezTo>
                  <a:pt x="1162" y="93"/>
                  <a:pt x="1162" y="92"/>
                  <a:pt x="1162" y="91"/>
                </a:cubicBezTo>
                <a:cubicBezTo>
                  <a:pt x="1163" y="91"/>
                  <a:pt x="1163" y="91"/>
                  <a:pt x="1163" y="91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4" y="93"/>
                  <a:pt x="1164" y="92"/>
                  <a:pt x="1164" y="91"/>
                </a:cubicBezTo>
                <a:cubicBezTo>
                  <a:pt x="1165" y="91"/>
                  <a:pt x="1165" y="91"/>
                  <a:pt x="1165" y="91"/>
                </a:cubicBezTo>
                <a:cubicBezTo>
                  <a:pt x="1165" y="90"/>
                  <a:pt x="1166" y="90"/>
                  <a:pt x="1167" y="89"/>
                </a:cubicBezTo>
                <a:cubicBezTo>
                  <a:pt x="1167" y="89"/>
                  <a:pt x="1167" y="88"/>
                  <a:pt x="1166" y="88"/>
                </a:cubicBezTo>
                <a:cubicBezTo>
                  <a:pt x="1166" y="88"/>
                  <a:pt x="1166" y="88"/>
                  <a:pt x="1166" y="88"/>
                </a:cubicBezTo>
                <a:cubicBezTo>
                  <a:pt x="1167" y="88"/>
                  <a:pt x="1168" y="87"/>
                  <a:pt x="1168" y="87"/>
                </a:cubicBezTo>
                <a:cubicBezTo>
                  <a:pt x="1169" y="87"/>
                  <a:pt x="1169" y="86"/>
                  <a:pt x="1169" y="86"/>
                </a:cubicBezTo>
                <a:cubicBezTo>
                  <a:pt x="1170" y="86"/>
                  <a:pt x="1170" y="86"/>
                  <a:pt x="1170" y="86"/>
                </a:cubicBezTo>
                <a:cubicBezTo>
                  <a:pt x="1172" y="86"/>
                  <a:pt x="1172" y="86"/>
                  <a:pt x="1172" y="86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3" y="85"/>
                  <a:pt x="1174" y="85"/>
                  <a:pt x="1174" y="85"/>
                </a:cubicBezTo>
                <a:cubicBezTo>
                  <a:pt x="1174" y="86"/>
                  <a:pt x="1174" y="86"/>
                  <a:pt x="1174" y="86"/>
                </a:cubicBezTo>
                <a:cubicBezTo>
                  <a:pt x="1175" y="86"/>
                  <a:pt x="1175" y="85"/>
                  <a:pt x="1176" y="85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8" y="84"/>
                  <a:pt x="1177" y="83"/>
                  <a:pt x="1178" y="82"/>
                </a:cubicBezTo>
                <a:cubicBezTo>
                  <a:pt x="1178" y="82"/>
                  <a:pt x="1178" y="82"/>
                  <a:pt x="1178" y="82"/>
                </a:cubicBezTo>
                <a:cubicBezTo>
                  <a:pt x="1180" y="82"/>
                  <a:pt x="1180" y="82"/>
                  <a:pt x="1180" y="82"/>
                </a:cubicBezTo>
                <a:cubicBezTo>
                  <a:pt x="1180" y="82"/>
                  <a:pt x="1180" y="82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2" y="81"/>
                  <a:pt x="1183" y="81"/>
                  <a:pt x="1183" y="81"/>
                </a:cubicBezTo>
                <a:cubicBezTo>
                  <a:pt x="1183" y="80"/>
                  <a:pt x="1183" y="80"/>
                  <a:pt x="1183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5" y="80"/>
                  <a:pt x="1186" y="80"/>
                  <a:pt x="1187" y="80"/>
                </a:cubicBezTo>
                <a:cubicBezTo>
                  <a:pt x="1189" y="80"/>
                  <a:pt x="1190" y="79"/>
                  <a:pt x="1192" y="78"/>
                </a:cubicBezTo>
                <a:cubicBezTo>
                  <a:pt x="1192" y="79"/>
                  <a:pt x="1192" y="79"/>
                  <a:pt x="1193" y="79"/>
                </a:cubicBezTo>
                <a:cubicBezTo>
                  <a:pt x="1193" y="79"/>
                  <a:pt x="1193" y="79"/>
                  <a:pt x="1193" y="79"/>
                </a:cubicBezTo>
                <a:cubicBezTo>
                  <a:pt x="1193" y="79"/>
                  <a:pt x="1193" y="79"/>
                  <a:pt x="1194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6" y="78"/>
                  <a:pt x="1196" y="78"/>
                  <a:pt x="1197" y="78"/>
                </a:cubicBezTo>
                <a:cubicBezTo>
                  <a:pt x="1197" y="77"/>
                  <a:pt x="1197" y="77"/>
                  <a:pt x="1197" y="77"/>
                </a:cubicBezTo>
                <a:cubicBezTo>
                  <a:pt x="1198" y="77"/>
                  <a:pt x="1199" y="77"/>
                  <a:pt x="1200" y="77"/>
                </a:cubicBezTo>
                <a:cubicBezTo>
                  <a:pt x="1200" y="77"/>
                  <a:pt x="1200" y="77"/>
                  <a:pt x="1200" y="77"/>
                </a:cubicBezTo>
                <a:cubicBezTo>
                  <a:pt x="1203" y="77"/>
                  <a:pt x="1203" y="77"/>
                  <a:pt x="1203" y="77"/>
                </a:cubicBezTo>
                <a:cubicBezTo>
                  <a:pt x="1203" y="76"/>
                  <a:pt x="1203" y="76"/>
                  <a:pt x="1203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7" y="76"/>
                  <a:pt x="1207" y="76"/>
                  <a:pt x="1207" y="76"/>
                </a:cubicBezTo>
                <a:cubicBezTo>
                  <a:pt x="1207" y="75"/>
                  <a:pt x="1207" y="75"/>
                  <a:pt x="1207" y="75"/>
                </a:cubicBezTo>
                <a:cubicBezTo>
                  <a:pt x="1208" y="75"/>
                  <a:pt x="1209" y="75"/>
                  <a:pt x="1209" y="75"/>
                </a:cubicBezTo>
                <a:cubicBezTo>
                  <a:pt x="1209" y="74"/>
                  <a:pt x="1209" y="74"/>
                  <a:pt x="1210" y="74"/>
                </a:cubicBezTo>
                <a:cubicBezTo>
                  <a:pt x="1211" y="74"/>
                  <a:pt x="1211" y="74"/>
                  <a:pt x="1211" y="74"/>
                </a:cubicBezTo>
                <a:cubicBezTo>
                  <a:pt x="1211" y="73"/>
                  <a:pt x="1211" y="73"/>
                  <a:pt x="1211" y="73"/>
                </a:cubicBezTo>
                <a:cubicBezTo>
                  <a:pt x="1212" y="73"/>
                  <a:pt x="1212" y="73"/>
                  <a:pt x="1212" y="72"/>
                </a:cubicBezTo>
                <a:cubicBezTo>
                  <a:pt x="1212" y="72"/>
                  <a:pt x="1212" y="72"/>
                  <a:pt x="1212" y="72"/>
                </a:cubicBezTo>
                <a:cubicBezTo>
                  <a:pt x="1212" y="71"/>
                  <a:pt x="1212" y="71"/>
                  <a:pt x="1212" y="70"/>
                </a:cubicBezTo>
                <a:cubicBezTo>
                  <a:pt x="1212" y="70"/>
                  <a:pt x="1212" y="70"/>
                  <a:pt x="1212" y="69"/>
                </a:cubicBezTo>
                <a:cubicBezTo>
                  <a:pt x="1212" y="69"/>
                  <a:pt x="1211" y="69"/>
                  <a:pt x="1211" y="69"/>
                </a:cubicBezTo>
                <a:cubicBezTo>
                  <a:pt x="1211" y="69"/>
                  <a:pt x="1211" y="68"/>
                  <a:pt x="1210" y="67"/>
                </a:cubicBezTo>
                <a:cubicBezTo>
                  <a:pt x="1209" y="67"/>
                  <a:pt x="1208" y="67"/>
                  <a:pt x="1207" y="68"/>
                </a:cubicBezTo>
                <a:cubicBezTo>
                  <a:pt x="1207" y="68"/>
                  <a:pt x="1206" y="68"/>
                  <a:pt x="1206" y="68"/>
                </a:cubicBezTo>
                <a:cubicBezTo>
                  <a:pt x="1205" y="68"/>
                  <a:pt x="1205" y="68"/>
                  <a:pt x="1205" y="68"/>
                </a:cubicBezTo>
                <a:cubicBezTo>
                  <a:pt x="1205" y="69"/>
                  <a:pt x="1205" y="69"/>
                  <a:pt x="1205" y="69"/>
                </a:cubicBezTo>
                <a:cubicBezTo>
                  <a:pt x="1204" y="69"/>
                  <a:pt x="1203" y="70"/>
                  <a:pt x="1203" y="71"/>
                </a:cubicBezTo>
                <a:cubicBezTo>
                  <a:pt x="1202" y="71"/>
                  <a:pt x="1202" y="71"/>
                  <a:pt x="1202" y="70"/>
                </a:cubicBezTo>
                <a:cubicBezTo>
                  <a:pt x="1201" y="70"/>
                  <a:pt x="1201" y="70"/>
                  <a:pt x="1201" y="70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8" y="72"/>
                  <a:pt x="1198" y="71"/>
                  <a:pt x="1197" y="71"/>
                </a:cubicBezTo>
                <a:cubicBezTo>
                  <a:pt x="1197" y="72"/>
                  <a:pt x="1197" y="72"/>
                  <a:pt x="1197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3"/>
                  <a:pt x="1195" y="73"/>
                  <a:pt x="1195" y="73"/>
                </a:cubicBezTo>
                <a:cubicBezTo>
                  <a:pt x="1195" y="73"/>
                  <a:pt x="1195" y="73"/>
                  <a:pt x="1195" y="73"/>
                </a:cubicBezTo>
                <a:cubicBezTo>
                  <a:pt x="1194" y="73"/>
                  <a:pt x="1193" y="73"/>
                  <a:pt x="1192" y="74"/>
                </a:cubicBezTo>
                <a:cubicBezTo>
                  <a:pt x="1192" y="74"/>
                  <a:pt x="1192" y="73"/>
                  <a:pt x="1191" y="73"/>
                </a:cubicBezTo>
                <a:cubicBezTo>
                  <a:pt x="1191" y="74"/>
                  <a:pt x="1191" y="74"/>
                  <a:pt x="1191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89" y="74"/>
                  <a:pt x="1189" y="74"/>
                  <a:pt x="1188" y="75"/>
                </a:cubicBezTo>
                <a:cubicBezTo>
                  <a:pt x="1188" y="74"/>
                  <a:pt x="1188" y="74"/>
                  <a:pt x="1188" y="74"/>
                </a:cubicBezTo>
                <a:cubicBezTo>
                  <a:pt x="1187" y="74"/>
                  <a:pt x="1187" y="74"/>
                  <a:pt x="1186" y="74"/>
                </a:cubicBezTo>
                <a:cubicBezTo>
                  <a:pt x="1186" y="74"/>
                  <a:pt x="1186" y="74"/>
                  <a:pt x="1186" y="74"/>
                </a:cubicBezTo>
                <a:cubicBezTo>
                  <a:pt x="1185" y="73"/>
                  <a:pt x="1184" y="73"/>
                  <a:pt x="1183" y="72"/>
                </a:cubicBezTo>
                <a:cubicBezTo>
                  <a:pt x="1183" y="73"/>
                  <a:pt x="1182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4"/>
                  <a:pt x="1181" y="75"/>
                  <a:pt x="1181" y="76"/>
                </a:cubicBezTo>
                <a:cubicBezTo>
                  <a:pt x="1180" y="76"/>
                  <a:pt x="1179" y="76"/>
                  <a:pt x="1178" y="76"/>
                </a:cubicBezTo>
                <a:cubicBezTo>
                  <a:pt x="1178" y="76"/>
                  <a:pt x="1178" y="75"/>
                  <a:pt x="1177" y="75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4" y="76"/>
                  <a:pt x="1174" y="76"/>
                  <a:pt x="1174" y="76"/>
                </a:cubicBezTo>
                <a:cubicBezTo>
                  <a:pt x="1174" y="76"/>
                  <a:pt x="1174" y="76"/>
                  <a:pt x="1174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0" y="78"/>
                  <a:pt x="1170" y="77"/>
                  <a:pt x="1170" y="78"/>
                </a:cubicBezTo>
                <a:cubicBezTo>
                  <a:pt x="1169" y="79"/>
                  <a:pt x="1167" y="79"/>
                  <a:pt x="1166" y="79"/>
                </a:cubicBezTo>
                <a:cubicBezTo>
                  <a:pt x="1165" y="81"/>
                  <a:pt x="1166" y="80"/>
                  <a:pt x="1164" y="80"/>
                </a:cubicBezTo>
                <a:cubicBezTo>
                  <a:pt x="1164" y="81"/>
                  <a:pt x="1164" y="81"/>
                  <a:pt x="1164" y="81"/>
                </a:cubicBezTo>
                <a:cubicBezTo>
                  <a:pt x="1162" y="81"/>
                  <a:pt x="1162" y="80"/>
                  <a:pt x="1160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7" y="83"/>
                  <a:pt x="1157" y="83"/>
                  <a:pt x="1156" y="83"/>
                </a:cubicBezTo>
                <a:cubicBezTo>
                  <a:pt x="1155" y="83"/>
                  <a:pt x="1155" y="83"/>
                  <a:pt x="1154" y="82"/>
                </a:cubicBezTo>
                <a:cubicBezTo>
                  <a:pt x="1153" y="83"/>
                  <a:pt x="1153" y="83"/>
                  <a:pt x="1153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3" y="85"/>
                  <a:pt x="1152" y="85"/>
                </a:cubicBezTo>
                <a:cubicBezTo>
                  <a:pt x="1152" y="86"/>
                  <a:pt x="1152" y="86"/>
                  <a:pt x="1152" y="86"/>
                </a:cubicBezTo>
                <a:cubicBezTo>
                  <a:pt x="1153" y="86"/>
                  <a:pt x="1154" y="86"/>
                  <a:pt x="1154" y="87"/>
                </a:cubicBezTo>
                <a:cubicBezTo>
                  <a:pt x="1153" y="87"/>
                  <a:pt x="1152" y="86"/>
                  <a:pt x="1151" y="86"/>
                </a:cubicBezTo>
                <a:cubicBezTo>
                  <a:pt x="1150" y="86"/>
                  <a:pt x="1150" y="86"/>
                  <a:pt x="1150" y="87"/>
                </a:cubicBezTo>
                <a:cubicBezTo>
                  <a:pt x="1150" y="88"/>
                  <a:pt x="1150" y="88"/>
                  <a:pt x="1150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8" y="88"/>
                  <a:pt x="1148" y="88"/>
                  <a:pt x="1148" y="88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7" y="90"/>
                  <a:pt x="1148" y="90"/>
                  <a:pt x="1147" y="90"/>
                </a:cubicBezTo>
                <a:cubicBezTo>
                  <a:pt x="1146" y="90"/>
                  <a:pt x="1145" y="90"/>
                  <a:pt x="1145" y="91"/>
                </a:cubicBezTo>
                <a:cubicBezTo>
                  <a:pt x="1145" y="91"/>
                  <a:pt x="1145" y="92"/>
                  <a:pt x="1144" y="92"/>
                </a:cubicBezTo>
                <a:cubicBezTo>
                  <a:pt x="1143" y="92"/>
                  <a:pt x="1143" y="92"/>
                  <a:pt x="1143" y="92"/>
                </a:cubicBezTo>
                <a:cubicBezTo>
                  <a:pt x="1143" y="92"/>
                  <a:pt x="1143" y="93"/>
                  <a:pt x="1143" y="93"/>
                </a:cubicBezTo>
                <a:cubicBezTo>
                  <a:pt x="1141" y="93"/>
                  <a:pt x="1141" y="93"/>
                  <a:pt x="1141" y="93"/>
                </a:cubicBezTo>
                <a:cubicBezTo>
                  <a:pt x="1141" y="93"/>
                  <a:pt x="1141" y="93"/>
                  <a:pt x="1140" y="94"/>
                </a:cubicBezTo>
                <a:cubicBezTo>
                  <a:pt x="1141" y="94"/>
                  <a:pt x="1142" y="94"/>
                  <a:pt x="1142" y="94"/>
                </a:cubicBezTo>
                <a:cubicBezTo>
                  <a:pt x="1142" y="94"/>
                  <a:pt x="1142" y="95"/>
                  <a:pt x="1142" y="95"/>
                </a:cubicBezTo>
                <a:cubicBezTo>
                  <a:pt x="1143" y="95"/>
                  <a:pt x="1144" y="95"/>
                  <a:pt x="1145" y="95"/>
                </a:cubicBezTo>
                <a:cubicBezTo>
                  <a:pt x="1145" y="94"/>
                  <a:pt x="1145" y="94"/>
                  <a:pt x="1145" y="94"/>
                </a:cubicBezTo>
                <a:cubicBezTo>
                  <a:pt x="1146" y="94"/>
                  <a:pt x="1146" y="94"/>
                  <a:pt x="1147" y="95"/>
                </a:cubicBezTo>
                <a:cubicBezTo>
                  <a:pt x="1147" y="95"/>
                  <a:pt x="1147" y="95"/>
                  <a:pt x="1147" y="95"/>
                </a:cubicBezTo>
                <a:cubicBezTo>
                  <a:pt x="1144" y="95"/>
                  <a:pt x="1144" y="95"/>
                  <a:pt x="1144" y="95"/>
                </a:cubicBezTo>
                <a:cubicBezTo>
                  <a:pt x="1144" y="96"/>
                  <a:pt x="1144" y="96"/>
                  <a:pt x="1144" y="96"/>
                </a:cubicBezTo>
                <a:cubicBezTo>
                  <a:pt x="1143" y="96"/>
                  <a:pt x="1143" y="96"/>
                  <a:pt x="1143" y="96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4" y="98"/>
                </a:cubicBezTo>
                <a:cubicBezTo>
                  <a:pt x="1144" y="99"/>
                  <a:pt x="1144" y="99"/>
                  <a:pt x="1144" y="99"/>
                </a:cubicBezTo>
                <a:cubicBezTo>
                  <a:pt x="1144" y="98"/>
                  <a:pt x="1144" y="98"/>
                  <a:pt x="1145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5" y="99"/>
                  <a:pt x="1144" y="99"/>
                  <a:pt x="1143" y="100"/>
                </a:cubicBezTo>
                <a:cubicBezTo>
                  <a:pt x="1143" y="100"/>
                  <a:pt x="1143" y="100"/>
                  <a:pt x="1143" y="100"/>
                </a:cubicBezTo>
                <a:cubicBezTo>
                  <a:pt x="1143" y="100"/>
                  <a:pt x="1141" y="100"/>
                  <a:pt x="1140" y="100"/>
                </a:cubicBezTo>
                <a:cubicBezTo>
                  <a:pt x="1140" y="100"/>
                  <a:pt x="1140" y="101"/>
                  <a:pt x="1139" y="101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4"/>
                  <a:pt x="1139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8" y="107"/>
                  <a:pt x="1138" y="107"/>
                  <a:pt x="1138" y="107"/>
                </a:cubicBezTo>
                <a:cubicBezTo>
                  <a:pt x="1138" y="107"/>
                  <a:pt x="1138" y="107"/>
                  <a:pt x="1138" y="108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8" y="108"/>
                  <a:pt x="1138" y="108"/>
                  <a:pt x="1138" y="109"/>
                </a:cubicBezTo>
                <a:cubicBezTo>
                  <a:pt x="1138" y="110"/>
                  <a:pt x="1138" y="109"/>
                  <a:pt x="1138" y="110"/>
                </a:cubicBezTo>
                <a:cubicBezTo>
                  <a:pt x="1138" y="110"/>
                  <a:pt x="1137" y="110"/>
                  <a:pt x="1137" y="110"/>
                </a:cubicBezTo>
                <a:cubicBezTo>
                  <a:pt x="1137" y="110"/>
                  <a:pt x="1137" y="110"/>
                  <a:pt x="1137" y="110"/>
                </a:cubicBezTo>
                <a:cubicBezTo>
                  <a:pt x="1136" y="110"/>
                  <a:pt x="1136" y="110"/>
                  <a:pt x="1134" y="110"/>
                </a:cubicBezTo>
                <a:cubicBezTo>
                  <a:pt x="1134" y="111"/>
                  <a:pt x="1134" y="111"/>
                  <a:pt x="1133" y="112"/>
                </a:cubicBezTo>
                <a:close/>
                <a:moveTo>
                  <a:pt x="398" y="72"/>
                </a:moveTo>
                <a:cubicBezTo>
                  <a:pt x="399" y="73"/>
                  <a:pt x="400" y="73"/>
                  <a:pt x="401" y="73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2" y="72"/>
                  <a:pt x="403" y="72"/>
                  <a:pt x="404" y="72"/>
                </a:cubicBezTo>
                <a:cubicBezTo>
                  <a:pt x="404" y="72"/>
                  <a:pt x="404" y="72"/>
                  <a:pt x="404" y="72"/>
                </a:cubicBezTo>
                <a:cubicBezTo>
                  <a:pt x="402" y="73"/>
                  <a:pt x="400" y="74"/>
                  <a:pt x="399" y="75"/>
                </a:cubicBezTo>
                <a:cubicBezTo>
                  <a:pt x="400" y="75"/>
                  <a:pt x="401" y="75"/>
                  <a:pt x="401" y="75"/>
                </a:cubicBezTo>
                <a:cubicBezTo>
                  <a:pt x="401" y="75"/>
                  <a:pt x="401" y="75"/>
                  <a:pt x="401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3" y="75"/>
                  <a:pt x="403" y="76"/>
                  <a:pt x="402" y="76"/>
                </a:cubicBezTo>
                <a:cubicBezTo>
                  <a:pt x="402" y="77"/>
                  <a:pt x="402" y="77"/>
                  <a:pt x="402" y="77"/>
                </a:cubicBezTo>
                <a:cubicBezTo>
                  <a:pt x="402" y="77"/>
                  <a:pt x="401" y="77"/>
                  <a:pt x="401" y="77"/>
                </a:cubicBezTo>
                <a:cubicBezTo>
                  <a:pt x="400" y="77"/>
                  <a:pt x="400" y="77"/>
                  <a:pt x="400" y="77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402" y="78"/>
                  <a:pt x="403" y="78"/>
                  <a:pt x="405" y="78"/>
                </a:cubicBezTo>
                <a:cubicBezTo>
                  <a:pt x="405" y="78"/>
                  <a:pt x="405" y="78"/>
                  <a:pt x="406" y="77"/>
                </a:cubicBezTo>
                <a:cubicBezTo>
                  <a:pt x="406" y="77"/>
                  <a:pt x="406" y="77"/>
                  <a:pt x="406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8" y="75"/>
                  <a:pt x="408" y="76"/>
                  <a:pt x="409" y="75"/>
                </a:cubicBezTo>
                <a:cubicBezTo>
                  <a:pt x="408" y="75"/>
                  <a:pt x="408" y="75"/>
                  <a:pt x="408" y="75"/>
                </a:cubicBezTo>
                <a:cubicBezTo>
                  <a:pt x="408" y="74"/>
                  <a:pt x="408" y="74"/>
                  <a:pt x="409" y="73"/>
                </a:cubicBezTo>
                <a:cubicBezTo>
                  <a:pt x="409" y="72"/>
                  <a:pt x="408" y="72"/>
                  <a:pt x="408" y="71"/>
                </a:cubicBezTo>
                <a:cubicBezTo>
                  <a:pt x="406" y="71"/>
                  <a:pt x="406" y="71"/>
                  <a:pt x="406" y="71"/>
                </a:cubicBezTo>
                <a:cubicBezTo>
                  <a:pt x="406" y="72"/>
                  <a:pt x="406" y="72"/>
                  <a:pt x="406" y="72"/>
                </a:cubicBezTo>
                <a:cubicBezTo>
                  <a:pt x="405" y="72"/>
                  <a:pt x="405" y="72"/>
                  <a:pt x="405" y="72"/>
                </a:cubicBezTo>
                <a:cubicBezTo>
                  <a:pt x="405" y="71"/>
                  <a:pt x="406" y="71"/>
                  <a:pt x="406" y="70"/>
                </a:cubicBezTo>
                <a:cubicBezTo>
                  <a:pt x="406" y="69"/>
                  <a:pt x="406" y="69"/>
                  <a:pt x="405" y="69"/>
                </a:cubicBezTo>
                <a:cubicBezTo>
                  <a:pt x="405" y="68"/>
                  <a:pt x="405" y="68"/>
                  <a:pt x="405" y="68"/>
                </a:cubicBezTo>
                <a:cubicBezTo>
                  <a:pt x="404" y="69"/>
                  <a:pt x="403" y="69"/>
                  <a:pt x="402" y="69"/>
                </a:cubicBezTo>
                <a:cubicBezTo>
                  <a:pt x="402" y="69"/>
                  <a:pt x="402" y="69"/>
                  <a:pt x="402" y="69"/>
                </a:cubicBezTo>
                <a:cubicBezTo>
                  <a:pt x="399" y="69"/>
                  <a:pt x="399" y="69"/>
                  <a:pt x="399" y="69"/>
                </a:cubicBezTo>
                <a:cubicBezTo>
                  <a:pt x="399" y="70"/>
                  <a:pt x="399" y="70"/>
                  <a:pt x="399" y="70"/>
                </a:cubicBezTo>
                <a:cubicBezTo>
                  <a:pt x="399" y="70"/>
                  <a:pt x="399" y="71"/>
                  <a:pt x="398" y="71"/>
                </a:cubicBezTo>
                <a:cubicBezTo>
                  <a:pt x="398" y="72"/>
                  <a:pt x="398" y="72"/>
                  <a:pt x="398" y="72"/>
                </a:cubicBezTo>
                <a:close/>
                <a:moveTo>
                  <a:pt x="343" y="69"/>
                </a:moveTo>
                <a:cubicBezTo>
                  <a:pt x="343" y="70"/>
                  <a:pt x="343" y="70"/>
                  <a:pt x="343" y="70"/>
                </a:cubicBezTo>
                <a:cubicBezTo>
                  <a:pt x="343" y="70"/>
                  <a:pt x="343" y="70"/>
                  <a:pt x="343" y="70"/>
                </a:cubicBezTo>
                <a:cubicBezTo>
                  <a:pt x="343" y="71"/>
                  <a:pt x="343" y="71"/>
                  <a:pt x="343" y="71"/>
                </a:cubicBezTo>
                <a:cubicBezTo>
                  <a:pt x="344" y="71"/>
                  <a:pt x="343" y="71"/>
                  <a:pt x="344" y="71"/>
                </a:cubicBezTo>
                <a:cubicBezTo>
                  <a:pt x="344" y="71"/>
                  <a:pt x="344" y="71"/>
                  <a:pt x="344" y="71"/>
                </a:cubicBezTo>
                <a:cubicBezTo>
                  <a:pt x="345" y="71"/>
                  <a:pt x="345" y="71"/>
                  <a:pt x="345" y="71"/>
                </a:cubicBezTo>
                <a:cubicBezTo>
                  <a:pt x="344" y="69"/>
                  <a:pt x="345" y="69"/>
                  <a:pt x="343" y="69"/>
                </a:cubicBezTo>
                <a:cubicBezTo>
                  <a:pt x="343" y="70"/>
                  <a:pt x="343" y="69"/>
                  <a:pt x="343" y="69"/>
                </a:cubicBezTo>
                <a:close/>
                <a:moveTo>
                  <a:pt x="801" y="69"/>
                </a:moveTo>
                <a:cubicBezTo>
                  <a:pt x="801" y="70"/>
                  <a:pt x="801" y="70"/>
                  <a:pt x="801" y="70"/>
                </a:cubicBezTo>
                <a:cubicBezTo>
                  <a:pt x="801" y="70"/>
                  <a:pt x="801" y="70"/>
                  <a:pt x="801" y="70"/>
                </a:cubicBezTo>
                <a:cubicBezTo>
                  <a:pt x="801" y="69"/>
                  <a:pt x="801" y="69"/>
                  <a:pt x="801" y="69"/>
                </a:cubicBezTo>
                <a:close/>
                <a:moveTo>
                  <a:pt x="801" y="71"/>
                </a:moveTo>
                <a:cubicBezTo>
                  <a:pt x="801" y="72"/>
                  <a:pt x="801" y="73"/>
                  <a:pt x="802" y="74"/>
                </a:cubicBezTo>
                <a:cubicBezTo>
                  <a:pt x="802" y="74"/>
                  <a:pt x="802" y="74"/>
                  <a:pt x="802" y="74"/>
                </a:cubicBezTo>
                <a:cubicBezTo>
                  <a:pt x="802" y="75"/>
                  <a:pt x="802" y="75"/>
                  <a:pt x="802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4"/>
                  <a:pt x="803" y="73"/>
                  <a:pt x="802" y="72"/>
                </a:cubicBezTo>
                <a:cubicBezTo>
                  <a:pt x="802" y="72"/>
                  <a:pt x="802" y="72"/>
                  <a:pt x="802" y="71"/>
                </a:cubicBezTo>
                <a:cubicBezTo>
                  <a:pt x="802" y="71"/>
                  <a:pt x="802" y="71"/>
                  <a:pt x="802" y="70"/>
                </a:cubicBezTo>
                <a:cubicBezTo>
                  <a:pt x="802" y="70"/>
                  <a:pt x="801" y="70"/>
                  <a:pt x="801" y="70"/>
                </a:cubicBezTo>
                <a:cubicBezTo>
                  <a:pt x="801" y="70"/>
                  <a:pt x="801" y="71"/>
                  <a:pt x="801" y="71"/>
                </a:cubicBezTo>
                <a:close/>
                <a:moveTo>
                  <a:pt x="1344" y="72"/>
                </a:moveTo>
                <a:cubicBezTo>
                  <a:pt x="1345" y="73"/>
                  <a:pt x="1345" y="73"/>
                  <a:pt x="1345" y="74"/>
                </a:cubicBezTo>
                <a:cubicBezTo>
                  <a:pt x="1346" y="74"/>
                  <a:pt x="1348" y="74"/>
                  <a:pt x="1349" y="74"/>
                </a:cubicBezTo>
                <a:cubicBezTo>
                  <a:pt x="1349" y="74"/>
                  <a:pt x="1349" y="73"/>
                  <a:pt x="1349" y="73"/>
                </a:cubicBezTo>
                <a:cubicBezTo>
                  <a:pt x="1350" y="73"/>
                  <a:pt x="1350" y="73"/>
                  <a:pt x="1351" y="73"/>
                </a:cubicBezTo>
                <a:cubicBezTo>
                  <a:pt x="1351" y="71"/>
                  <a:pt x="1351" y="71"/>
                  <a:pt x="1351" y="71"/>
                </a:cubicBezTo>
                <a:cubicBezTo>
                  <a:pt x="1349" y="71"/>
                  <a:pt x="1349" y="71"/>
                  <a:pt x="1349" y="71"/>
                </a:cubicBezTo>
                <a:cubicBezTo>
                  <a:pt x="1349" y="72"/>
                  <a:pt x="1349" y="72"/>
                  <a:pt x="1349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6" y="72"/>
                  <a:pt x="1345" y="72"/>
                  <a:pt x="1344" y="72"/>
                </a:cubicBezTo>
                <a:close/>
                <a:moveTo>
                  <a:pt x="333" y="75"/>
                </a:moveTo>
                <a:cubicBezTo>
                  <a:pt x="331" y="75"/>
                  <a:pt x="330" y="77"/>
                  <a:pt x="329" y="78"/>
                </a:cubicBezTo>
                <a:cubicBezTo>
                  <a:pt x="329" y="79"/>
                  <a:pt x="329" y="79"/>
                  <a:pt x="329" y="79"/>
                </a:cubicBezTo>
                <a:cubicBezTo>
                  <a:pt x="330" y="79"/>
                  <a:pt x="332" y="80"/>
                  <a:pt x="333" y="80"/>
                </a:cubicBezTo>
                <a:cubicBezTo>
                  <a:pt x="333" y="78"/>
                  <a:pt x="334" y="78"/>
                  <a:pt x="334" y="76"/>
                </a:cubicBezTo>
                <a:cubicBezTo>
                  <a:pt x="334" y="76"/>
                  <a:pt x="334" y="76"/>
                  <a:pt x="335" y="76"/>
                </a:cubicBezTo>
                <a:cubicBezTo>
                  <a:pt x="335" y="75"/>
                  <a:pt x="335" y="74"/>
                  <a:pt x="335" y="74"/>
                </a:cubicBezTo>
                <a:cubicBezTo>
                  <a:pt x="335" y="74"/>
                  <a:pt x="335" y="74"/>
                  <a:pt x="335" y="74"/>
                </a:cubicBezTo>
                <a:cubicBezTo>
                  <a:pt x="335" y="73"/>
                  <a:pt x="335" y="73"/>
                  <a:pt x="335" y="72"/>
                </a:cubicBezTo>
                <a:cubicBezTo>
                  <a:pt x="334" y="72"/>
                  <a:pt x="334" y="73"/>
                  <a:pt x="333" y="73"/>
                </a:cubicBezTo>
                <a:lnTo>
                  <a:pt x="333" y="75"/>
                </a:lnTo>
                <a:close/>
                <a:moveTo>
                  <a:pt x="513" y="74"/>
                </a:moveTo>
                <a:cubicBezTo>
                  <a:pt x="513" y="74"/>
                  <a:pt x="513" y="74"/>
                  <a:pt x="513" y="74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4" y="76"/>
                  <a:pt x="514" y="74"/>
                  <a:pt x="515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7" y="74"/>
                  <a:pt x="517" y="74"/>
                  <a:pt x="517" y="73"/>
                </a:cubicBezTo>
                <a:cubicBezTo>
                  <a:pt x="515" y="73"/>
                  <a:pt x="515" y="74"/>
                  <a:pt x="513" y="74"/>
                </a:cubicBezTo>
                <a:close/>
                <a:moveTo>
                  <a:pt x="443" y="76"/>
                </a:moveTo>
                <a:cubicBezTo>
                  <a:pt x="443" y="75"/>
                  <a:pt x="443" y="75"/>
                  <a:pt x="443" y="75"/>
                </a:cubicBezTo>
                <a:cubicBezTo>
                  <a:pt x="442" y="75"/>
                  <a:pt x="443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6"/>
                  <a:pt x="442" y="76"/>
                  <a:pt x="442" y="76"/>
                </a:cubicBezTo>
                <a:lnTo>
                  <a:pt x="443" y="76"/>
                </a:lnTo>
                <a:close/>
                <a:moveTo>
                  <a:pt x="1332" y="75"/>
                </a:moveTo>
                <a:cubicBezTo>
                  <a:pt x="1332" y="75"/>
                  <a:pt x="1332" y="76"/>
                  <a:pt x="1333" y="76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2" y="75"/>
                  <a:pt x="1332" y="75"/>
                </a:cubicBezTo>
                <a:cubicBezTo>
                  <a:pt x="1332" y="75"/>
                  <a:pt x="1332" y="75"/>
                  <a:pt x="1332" y="75"/>
                </a:cubicBezTo>
                <a:close/>
                <a:moveTo>
                  <a:pt x="433" y="75"/>
                </a:move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4" y="76"/>
                  <a:pt x="433" y="76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5"/>
                  <a:pt x="433" y="75"/>
                  <a:pt x="433" y="75"/>
                </a:cubicBezTo>
                <a:close/>
                <a:moveTo>
                  <a:pt x="434" y="75"/>
                </a:moveTo>
                <a:cubicBezTo>
                  <a:pt x="434" y="76"/>
                  <a:pt x="434" y="76"/>
                  <a:pt x="434" y="76"/>
                </a:cubicBezTo>
                <a:cubicBezTo>
                  <a:pt x="435" y="76"/>
                  <a:pt x="435" y="76"/>
                  <a:pt x="435" y="76"/>
                </a:cubicBezTo>
                <a:cubicBezTo>
                  <a:pt x="435" y="75"/>
                  <a:pt x="435" y="76"/>
                  <a:pt x="434" y="75"/>
                </a:cubicBezTo>
                <a:close/>
                <a:moveTo>
                  <a:pt x="434" y="79"/>
                </a:moveTo>
                <a:cubicBezTo>
                  <a:pt x="434" y="79"/>
                  <a:pt x="434" y="79"/>
                  <a:pt x="435" y="79"/>
                </a:cubicBezTo>
                <a:cubicBezTo>
                  <a:pt x="435" y="78"/>
                  <a:pt x="436" y="78"/>
                  <a:pt x="436" y="78"/>
                </a:cubicBezTo>
                <a:cubicBezTo>
                  <a:pt x="438" y="78"/>
                  <a:pt x="438" y="78"/>
                  <a:pt x="438" y="78"/>
                </a:cubicBezTo>
                <a:cubicBezTo>
                  <a:pt x="438" y="77"/>
                  <a:pt x="438" y="77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7"/>
                  <a:pt x="435" y="78"/>
                  <a:pt x="434" y="78"/>
                </a:cubicBezTo>
                <a:lnTo>
                  <a:pt x="434" y="79"/>
                </a:lnTo>
                <a:close/>
                <a:moveTo>
                  <a:pt x="1541" y="87"/>
                </a:moveTo>
                <a:cubicBezTo>
                  <a:pt x="1542" y="87"/>
                  <a:pt x="1542" y="87"/>
                  <a:pt x="1542" y="87"/>
                </a:cubicBezTo>
                <a:cubicBezTo>
                  <a:pt x="1541" y="88"/>
                  <a:pt x="1541" y="88"/>
                  <a:pt x="1540" y="88"/>
                </a:cubicBezTo>
                <a:cubicBezTo>
                  <a:pt x="1541" y="89"/>
                  <a:pt x="1541" y="89"/>
                  <a:pt x="1542" y="89"/>
                </a:cubicBezTo>
                <a:cubicBezTo>
                  <a:pt x="1542" y="90"/>
                  <a:pt x="1543" y="90"/>
                  <a:pt x="1543" y="91"/>
                </a:cubicBezTo>
                <a:cubicBezTo>
                  <a:pt x="1544" y="91"/>
                  <a:pt x="1545" y="92"/>
                  <a:pt x="1545" y="92"/>
                </a:cubicBezTo>
                <a:cubicBezTo>
                  <a:pt x="1547" y="92"/>
                  <a:pt x="1549" y="90"/>
                  <a:pt x="1549" y="89"/>
                </a:cubicBezTo>
                <a:cubicBezTo>
                  <a:pt x="1550" y="89"/>
                  <a:pt x="1550" y="89"/>
                  <a:pt x="1550" y="89"/>
                </a:cubicBezTo>
                <a:cubicBezTo>
                  <a:pt x="1550" y="88"/>
                  <a:pt x="1550" y="88"/>
                  <a:pt x="1550" y="88"/>
                </a:cubicBezTo>
                <a:cubicBezTo>
                  <a:pt x="1551" y="87"/>
                  <a:pt x="1551" y="85"/>
                  <a:pt x="1553" y="85"/>
                </a:cubicBezTo>
                <a:cubicBezTo>
                  <a:pt x="1553" y="83"/>
                  <a:pt x="1552" y="83"/>
                  <a:pt x="1552" y="81"/>
                </a:cubicBezTo>
                <a:cubicBezTo>
                  <a:pt x="1551" y="81"/>
                  <a:pt x="1551" y="80"/>
                  <a:pt x="1550" y="80"/>
                </a:cubicBezTo>
                <a:cubicBezTo>
                  <a:pt x="1550" y="79"/>
                  <a:pt x="1550" y="79"/>
                  <a:pt x="1550" y="78"/>
                </a:cubicBezTo>
                <a:cubicBezTo>
                  <a:pt x="1547" y="78"/>
                  <a:pt x="1548" y="77"/>
                  <a:pt x="1546" y="76"/>
                </a:cubicBezTo>
                <a:cubicBezTo>
                  <a:pt x="1545" y="76"/>
                  <a:pt x="1546" y="76"/>
                  <a:pt x="1545" y="76"/>
                </a:cubicBezTo>
                <a:cubicBezTo>
                  <a:pt x="1545" y="76"/>
                  <a:pt x="1543" y="77"/>
                  <a:pt x="1543" y="78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1" y="81"/>
                  <a:pt x="1541" y="81"/>
                  <a:pt x="1541" y="81"/>
                </a:cubicBezTo>
                <a:cubicBezTo>
                  <a:pt x="1541" y="81"/>
                  <a:pt x="1540" y="82"/>
                  <a:pt x="1540" y="82"/>
                </a:cubicBezTo>
                <a:cubicBezTo>
                  <a:pt x="1539" y="83"/>
                  <a:pt x="1540" y="84"/>
                  <a:pt x="1540" y="85"/>
                </a:cubicBezTo>
                <a:cubicBezTo>
                  <a:pt x="1540" y="85"/>
                  <a:pt x="1540" y="85"/>
                  <a:pt x="1540" y="85"/>
                </a:cubicBezTo>
                <a:cubicBezTo>
                  <a:pt x="1540" y="86"/>
                  <a:pt x="1541" y="86"/>
                  <a:pt x="1541" y="87"/>
                </a:cubicBezTo>
                <a:close/>
                <a:moveTo>
                  <a:pt x="443" y="87"/>
                </a:moveTo>
                <a:cubicBezTo>
                  <a:pt x="443" y="86"/>
                  <a:pt x="443" y="86"/>
                  <a:pt x="443" y="86"/>
                </a:cubicBezTo>
                <a:cubicBezTo>
                  <a:pt x="444" y="86"/>
                  <a:pt x="444" y="86"/>
                  <a:pt x="445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7" y="87"/>
                  <a:pt x="447" y="87"/>
                </a:cubicBezTo>
                <a:cubicBezTo>
                  <a:pt x="447" y="85"/>
                  <a:pt x="448" y="83"/>
                  <a:pt x="448" y="81"/>
                </a:cubicBezTo>
                <a:cubicBezTo>
                  <a:pt x="448" y="81"/>
                  <a:pt x="448" y="81"/>
                  <a:pt x="448" y="81"/>
                </a:cubicBezTo>
                <a:cubicBezTo>
                  <a:pt x="447" y="80"/>
                  <a:pt x="448" y="80"/>
                  <a:pt x="447" y="79"/>
                </a:cubicBezTo>
                <a:cubicBezTo>
                  <a:pt x="447" y="79"/>
                  <a:pt x="447" y="79"/>
                  <a:pt x="447" y="79"/>
                </a:cubicBezTo>
                <a:cubicBezTo>
                  <a:pt x="446" y="79"/>
                  <a:pt x="446" y="79"/>
                  <a:pt x="446" y="79"/>
                </a:cubicBezTo>
                <a:cubicBezTo>
                  <a:pt x="446" y="78"/>
                  <a:pt x="446" y="78"/>
                  <a:pt x="446" y="78"/>
                </a:cubicBezTo>
                <a:cubicBezTo>
                  <a:pt x="445" y="78"/>
                  <a:pt x="445" y="78"/>
                  <a:pt x="445" y="78"/>
                </a:cubicBezTo>
                <a:cubicBezTo>
                  <a:pt x="445" y="78"/>
                  <a:pt x="445" y="77"/>
                  <a:pt x="445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2" y="76"/>
                  <a:pt x="442" y="77"/>
                  <a:pt x="440" y="77"/>
                </a:cubicBezTo>
                <a:cubicBezTo>
                  <a:pt x="440" y="77"/>
                  <a:pt x="440" y="77"/>
                  <a:pt x="439" y="78"/>
                </a:cubicBezTo>
                <a:cubicBezTo>
                  <a:pt x="439" y="78"/>
                  <a:pt x="439" y="78"/>
                  <a:pt x="439" y="78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8" y="80"/>
                  <a:pt x="438" y="80"/>
                </a:cubicBezTo>
                <a:cubicBezTo>
                  <a:pt x="438" y="80"/>
                  <a:pt x="437" y="80"/>
                  <a:pt x="437" y="80"/>
                </a:cubicBezTo>
                <a:cubicBezTo>
                  <a:pt x="436" y="81"/>
                  <a:pt x="437" y="82"/>
                  <a:pt x="435" y="83"/>
                </a:cubicBezTo>
                <a:cubicBezTo>
                  <a:pt x="435" y="84"/>
                  <a:pt x="435" y="84"/>
                  <a:pt x="435" y="84"/>
                </a:cubicBezTo>
                <a:cubicBezTo>
                  <a:pt x="436" y="84"/>
                  <a:pt x="436" y="84"/>
                  <a:pt x="436" y="84"/>
                </a:cubicBezTo>
                <a:cubicBezTo>
                  <a:pt x="436" y="85"/>
                  <a:pt x="436" y="85"/>
                  <a:pt x="436" y="85"/>
                </a:cubicBezTo>
                <a:cubicBezTo>
                  <a:pt x="437" y="84"/>
                  <a:pt x="436" y="84"/>
                  <a:pt x="437" y="84"/>
                </a:cubicBezTo>
                <a:cubicBezTo>
                  <a:pt x="438" y="84"/>
                  <a:pt x="438" y="85"/>
                  <a:pt x="439" y="85"/>
                </a:cubicBezTo>
                <a:cubicBezTo>
                  <a:pt x="439" y="85"/>
                  <a:pt x="439" y="85"/>
                  <a:pt x="439" y="85"/>
                </a:cubicBezTo>
                <a:cubicBezTo>
                  <a:pt x="440" y="85"/>
                  <a:pt x="440" y="85"/>
                  <a:pt x="440" y="85"/>
                </a:cubicBezTo>
                <a:cubicBezTo>
                  <a:pt x="440" y="85"/>
                  <a:pt x="440" y="86"/>
                  <a:pt x="440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2" y="87"/>
                  <a:pt x="442" y="87"/>
                  <a:pt x="443" y="87"/>
                </a:cubicBezTo>
                <a:close/>
                <a:moveTo>
                  <a:pt x="806" y="83"/>
                </a:moveTo>
                <a:cubicBezTo>
                  <a:pt x="808" y="82"/>
                  <a:pt x="807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8" y="80"/>
                  <a:pt x="808" y="81"/>
                  <a:pt x="808" y="81"/>
                </a:cubicBezTo>
                <a:cubicBezTo>
                  <a:pt x="806" y="81"/>
                  <a:pt x="807" y="80"/>
                  <a:pt x="805" y="80"/>
                </a:cubicBezTo>
                <a:cubicBezTo>
                  <a:pt x="805" y="78"/>
                  <a:pt x="805" y="78"/>
                  <a:pt x="805" y="78"/>
                </a:cubicBezTo>
                <a:cubicBezTo>
                  <a:pt x="804" y="78"/>
                  <a:pt x="804" y="79"/>
                  <a:pt x="802" y="79"/>
                </a:cubicBezTo>
                <a:cubicBezTo>
                  <a:pt x="802" y="80"/>
                  <a:pt x="803" y="82"/>
                  <a:pt x="803" y="83"/>
                </a:cubicBezTo>
                <a:cubicBezTo>
                  <a:pt x="803" y="83"/>
                  <a:pt x="803" y="83"/>
                  <a:pt x="803" y="84"/>
                </a:cubicBezTo>
                <a:cubicBezTo>
                  <a:pt x="806" y="84"/>
                  <a:pt x="806" y="84"/>
                  <a:pt x="806" y="84"/>
                </a:cubicBezTo>
                <a:cubicBezTo>
                  <a:pt x="806" y="83"/>
                  <a:pt x="806" y="83"/>
                  <a:pt x="806" y="83"/>
                </a:cubicBezTo>
                <a:close/>
                <a:moveTo>
                  <a:pt x="1566" y="79"/>
                </a:moveTo>
                <a:cubicBezTo>
                  <a:pt x="1566" y="80"/>
                  <a:pt x="1566" y="80"/>
                  <a:pt x="1566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81"/>
                  <a:pt x="1566" y="83"/>
                  <a:pt x="1566" y="84"/>
                </a:cubicBezTo>
                <a:cubicBezTo>
                  <a:pt x="1567" y="84"/>
                  <a:pt x="1567" y="84"/>
                  <a:pt x="1567" y="84"/>
                </a:cubicBezTo>
                <a:cubicBezTo>
                  <a:pt x="1567" y="85"/>
                  <a:pt x="1567" y="86"/>
                  <a:pt x="1568" y="87"/>
                </a:cubicBezTo>
                <a:cubicBezTo>
                  <a:pt x="1571" y="86"/>
                  <a:pt x="1570" y="85"/>
                  <a:pt x="1573" y="85"/>
                </a:cubicBezTo>
                <a:cubicBezTo>
                  <a:pt x="1573" y="84"/>
                  <a:pt x="1573" y="83"/>
                  <a:pt x="1574" y="82"/>
                </a:cubicBezTo>
                <a:cubicBezTo>
                  <a:pt x="1573" y="81"/>
                  <a:pt x="1573" y="81"/>
                  <a:pt x="1572" y="80"/>
                </a:cubicBezTo>
                <a:cubicBezTo>
                  <a:pt x="1571" y="80"/>
                  <a:pt x="1571" y="80"/>
                  <a:pt x="1570" y="81"/>
                </a:cubicBezTo>
                <a:cubicBezTo>
                  <a:pt x="1569" y="81"/>
                  <a:pt x="1569" y="81"/>
                  <a:pt x="1569" y="81"/>
                </a:cubicBezTo>
                <a:cubicBezTo>
                  <a:pt x="1569" y="80"/>
                  <a:pt x="1568" y="80"/>
                  <a:pt x="1568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79"/>
                  <a:pt x="1567" y="79"/>
                  <a:pt x="1567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lose/>
                <a:moveTo>
                  <a:pt x="1587" y="84"/>
                </a:moveTo>
                <a:cubicBezTo>
                  <a:pt x="1588" y="84"/>
                  <a:pt x="1588" y="84"/>
                  <a:pt x="1588" y="84"/>
                </a:cubicBezTo>
                <a:cubicBezTo>
                  <a:pt x="1588" y="85"/>
                  <a:pt x="1588" y="85"/>
                  <a:pt x="1588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92" y="85"/>
                  <a:pt x="1592" y="85"/>
                  <a:pt x="1592" y="85"/>
                </a:cubicBezTo>
                <a:cubicBezTo>
                  <a:pt x="1593" y="86"/>
                  <a:pt x="1593" y="86"/>
                  <a:pt x="1593" y="86"/>
                </a:cubicBezTo>
                <a:cubicBezTo>
                  <a:pt x="1594" y="86"/>
                  <a:pt x="1594" y="86"/>
                  <a:pt x="1595" y="86"/>
                </a:cubicBezTo>
                <a:cubicBezTo>
                  <a:pt x="1595" y="86"/>
                  <a:pt x="1595" y="86"/>
                  <a:pt x="1595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7" y="86"/>
                  <a:pt x="1598" y="86"/>
                  <a:pt x="1598" y="86"/>
                </a:cubicBezTo>
                <a:cubicBezTo>
                  <a:pt x="1598" y="85"/>
                  <a:pt x="1599" y="85"/>
                  <a:pt x="1599" y="85"/>
                </a:cubicBezTo>
                <a:cubicBezTo>
                  <a:pt x="1599" y="84"/>
                  <a:pt x="1599" y="84"/>
                  <a:pt x="1600" y="84"/>
                </a:cubicBezTo>
                <a:cubicBezTo>
                  <a:pt x="1600" y="84"/>
                  <a:pt x="1600" y="84"/>
                  <a:pt x="1600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2" y="84"/>
                  <a:pt x="1602" y="84"/>
                  <a:pt x="1602" y="84"/>
                </a:cubicBezTo>
                <a:cubicBezTo>
                  <a:pt x="1602" y="83"/>
                  <a:pt x="1602" y="83"/>
                  <a:pt x="1602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2" y="82"/>
                  <a:pt x="1602" y="82"/>
                  <a:pt x="1601" y="81"/>
                </a:cubicBezTo>
                <a:cubicBezTo>
                  <a:pt x="1600" y="80"/>
                  <a:pt x="1598" y="81"/>
                  <a:pt x="1597" y="80"/>
                </a:cubicBezTo>
                <a:cubicBezTo>
                  <a:pt x="1597" y="80"/>
                  <a:pt x="1597" y="80"/>
                  <a:pt x="1597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5" y="80"/>
                  <a:pt x="1595" y="80"/>
                  <a:pt x="1595" y="80"/>
                </a:cubicBezTo>
                <a:cubicBezTo>
                  <a:pt x="1595" y="79"/>
                  <a:pt x="1594" y="79"/>
                  <a:pt x="1594" y="79"/>
                </a:cubicBezTo>
                <a:cubicBezTo>
                  <a:pt x="1594" y="79"/>
                  <a:pt x="1591" y="80"/>
                  <a:pt x="1591" y="80"/>
                </a:cubicBezTo>
                <a:cubicBezTo>
                  <a:pt x="1589" y="80"/>
                  <a:pt x="1588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80"/>
                  <a:pt x="1587" y="81"/>
                  <a:pt x="1586" y="82"/>
                </a:cubicBezTo>
                <a:cubicBezTo>
                  <a:pt x="1586" y="83"/>
                  <a:pt x="1586" y="83"/>
                  <a:pt x="1586" y="83"/>
                </a:cubicBezTo>
                <a:cubicBezTo>
                  <a:pt x="1586" y="83"/>
                  <a:pt x="1587" y="83"/>
                  <a:pt x="1587" y="84"/>
                </a:cubicBezTo>
                <a:cubicBezTo>
                  <a:pt x="1587" y="84"/>
                  <a:pt x="1587" y="84"/>
                  <a:pt x="1587" y="84"/>
                </a:cubicBezTo>
                <a:close/>
                <a:moveTo>
                  <a:pt x="399" y="83"/>
                </a:moveTo>
                <a:cubicBezTo>
                  <a:pt x="400" y="83"/>
                  <a:pt x="400" y="83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00" y="81"/>
                  <a:pt x="400" y="81"/>
                  <a:pt x="400" y="80"/>
                </a:cubicBezTo>
                <a:cubicBezTo>
                  <a:pt x="397" y="80"/>
                  <a:pt x="399" y="82"/>
                  <a:pt x="399" y="83"/>
                </a:cubicBezTo>
                <a:close/>
                <a:moveTo>
                  <a:pt x="374" y="85"/>
                </a:move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3" y="84"/>
                  <a:pt x="373" y="84"/>
                  <a:pt x="373" y="84"/>
                </a:cubicBezTo>
                <a:cubicBezTo>
                  <a:pt x="373" y="84"/>
                  <a:pt x="372" y="85"/>
                  <a:pt x="372" y="85"/>
                </a:cubicBezTo>
                <a:cubicBezTo>
                  <a:pt x="373" y="85"/>
                  <a:pt x="373" y="85"/>
                  <a:pt x="374" y="85"/>
                </a:cubicBezTo>
                <a:close/>
                <a:moveTo>
                  <a:pt x="514" y="85"/>
                </a:moveTo>
                <a:cubicBezTo>
                  <a:pt x="515" y="85"/>
                  <a:pt x="515" y="84"/>
                  <a:pt x="515" y="84"/>
                </a:cubicBezTo>
                <a:cubicBezTo>
                  <a:pt x="514" y="84"/>
                  <a:pt x="514" y="84"/>
                  <a:pt x="513" y="84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4" y="85"/>
                  <a:pt x="514" y="85"/>
                  <a:pt x="514" y="85"/>
                </a:cubicBezTo>
                <a:close/>
                <a:moveTo>
                  <a:pt x="798" y="84"/>
                </a:moveTo>
                <a:cubicBezTo>
                  <a:pt x="797" y="84"/>
                  <a:pt x="797" y="84"/>
                  <a:pt x="797" y="84"/>
                </a:cubicBezTo>
                <a:cubicBezTo>
                  <a:pt x="797" y="85"/>
                  <a:pt x="797" y="86"/>
                  <a:pt x="798" y="87"/>
                </a:cubicBezTo>
                <a:cubicBezTo>
                  <a:pt x="798" y="87"/>
                  <a:pt x="798" y="87"/>
                  <a:pt x="799" y="87"/>
                </a:cubicBezTo>
                <a:cubicBezTo>
                  <a:pt x="799" y="86"/>
                  <a:pt x="800" y="87"/>
                  <a:pt x="800" y="85"/>
                </a:cubicBezTo>
                <a:cubicBezTo>
                  <a:pt x="799" y="85"/>
                  <a:pt x="799" y="85"/>
                  <a:pt x="798" y="85"/>
                </a:cubicBezTo>
                <a:cubicBezTo>
                  <a:pt x="798" y="84"/>
                  <a:pt x="798" y="84"/>
                  <a:pt x="798" y="84"/>
                </a:cubicBezTo>
                <a:cubicBezTo>
                  <a:pt x="798" y="84"/>
                  <a:pt x="798" y="84"/>
                  <a:pt x="798" y="84"/>
                </a:cubicBezTo>
                <a:close/>
                <a:moveTo>
                  <a:pt x="307" y="115"/>
                </a:moveTo>
                <a:cubicBezTo>
                  <a:pt x="307" y="116"/>
                  <a:pt x="307" y="116"/>
                  <a:pt x="307" y="116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8" y="116"/>
                  <a:pt x="308" y="116"/>
                  <a:pt x="308" y="117"/>
                </a:cubicBezTo>
                <a:cubicBezTo>
                  <a:pt x="312" y="117"/>
                  <a:pt x="312" y="117"/>
                  <a:pt x="312" y="117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5"/>
                  <a:pt x="312" y="115"/>
                  <a:pt x="312" y="115"/>
                </a:cubicBezTo>
                <a:cubicBezTo>
                  <a:pt x="313" y="114"/>
                  <a:pt x="314" y="114"/>
                  <a:pt x="315" y="113"/>
                </a:cubicBezTo>
                <a:cubicBezTo>
                  <a:pt x="315" y="112"/>
                  <a:pt x="315" y="112"/>
                  <a:pt x="315" y="112"/>
                </a:cubicBezTo>
                <a:cubicBezTo>
                  <a:pt x="316" y="112"/>
                  <a:pt x="316" y="112"/>
                  <a:pt x="316" y="112"/>
                </a:cubicBezTo>
                <a:cubicBezTo>
                  <a:pt x="317" y="113"/>
                  <a:pt x="316" y="112"/>
                  <a:pt x="317" y="113"/>
                </a:cubicBezTo>
                <a:cubicBezTo>
                  <a:pt x="319" y="114"/>
                  <a:pt x="321" y="113"/>
                  <a:pt x="323" y="112"/>
                </a:cubicBezTo>
                <a:cubicBezTo>
                  <a:pt x="324" y="112"/>
                  <a:pt x="324" y="112"/>
                  <a:pt x="324" y="111"/>
                </a:cubicBezTo>
                <a:cubicBezTo>
                  <a:pt x="324" y="111"/>
                  <a:pt x="324" y="111"/>
                  <a:pt x="324" y="111"/>
                </a:cubicBezTo>
                <a:cubicBezTo>
                  <a:pt x="324" y="110"/>
                  <a:pt x="324" y="110"/>
                  <a:pt x="324" y="110"/>
                </a:cubicBezTo>
                <a:cubicBezTo>
                  <a:pt x="324" y="110"/>
                  <a:pt x="325" y="110"/>
                  <a:pt x="325" y="110"/>
                </a:cubicBezTo>
                <a:cubicBezTo>
                  <a:pt x="326" y="109"/>
                  <a:pt x="325" y="108"/>
                  <a:pt x="325" y="107"/>
                </a:cubicBezTo>
                <a:cubicBezTo>
                  <a:pt x="328" y="106"/>
                  <a:pt x="326" y="106"/>
                  <a:pt x="327" y="105"/>
                </a:cubicBezTo>
                <a:cubicBezTo>
                  <a:pt x="328" y="104"/>
                  <a:pt x="328" y="104"/>
                  <a:pt x="328" y="104"/>
                </a:cubicBezTo>
                <a:cubicBezTo>
                  <a:pt x="329" y="104"/>
                  <a:pt x="329" y="104"/>
                  <a:pt x="329" y="103"/>
                </a:cubicBezTo>
                <a:cubicBezTo>
                  <a:pt x="330" y="103"/>
                  <a:pt x="330" y="103"/>
                  <a:pt x="330" y="103"/>
                </a:cubicBezTo>
                <a:cubicBezTo>
                  <a:pt x="330" y="103"/>
                  <a:pt x="330" y="103"/>
                  <a:pt x="330" y="102"/>
                </a:cubicBezTo>
                <a:cubicBezTo>
                  <a:pt x="330" y="102"/>
                  <a:pt x="330" y="102"/>
                  <a:pt x="331" y="102"/>
                </a:cubicBezTo>
                <a:cubicBezTo>
                  <a:pt x="331" y="102"/>
                  <a:pt x="331" y="101"/>
                  <a:pt x="331" y="101"/>
                </a:cubicBezTo>
                <a:cubicBezTo>
                  <a:pt x="332" y="101"/>
                  <a:pt x="332" y="101"/>
                  <a:pt x="332" y="101"/>
                </a:cubicBezTo>
                <a:cubicBezTo>
                  <a:pt x="332" y="101"/>
                  <a:pt x="333" y="100"/>
                  <a:pt x="333" y="100"/>
                </a:cubicBezTo>
                <a:cubicBezTo>
                  <a:pt x="333" y="100"/>
                  <a:pt x="334" y="100"/>
                  <a:pt x="335" y="100"/>
                </a:cubicBezTo>
                <a:cubicBezTo>
                  <a:pt x="335" y="99"/>
                  <a:pt x="335" y="99"/>
                  <a:pt x="335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7" y="99"/>
                  <a:pt x="337" y="98"/>
                  <a:pt x="338" y="98"/>
                </a:cubicBezTo>
                <a:cubicBezTo>
                  <a:pt x="338" y="98"/>
                  <a:pt x="338" y="98"/>
                  <a:pt x="338" y="98"/>
                </a:cubicBezTo>
                <a:cubicBezTo>
                  <a:pt x="339" y="98"/>
                  <a:pt x="340" y="97"/>
                  <a:pt x="341" y="97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7"/>
                  <a:pt x="341" y="97"/>
                  <a:pt x="341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45" y="97"/>
                  <a:pt x="345" y="96"/>
                  <a:pt x="345" y="96"/>
                </a:cubicBezTo>
                <a:cubicBezTo>
                  <a:pt x="346" y="96"/>
                  <a:pt x="346" y="96"/>
                  <a:pt x="346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5" y="94"/>
                  <a:pt x="345" y="94"/>
                  <a:pt x="343" y="93"/>
                </a:cubicBezTo>
                <a:cubicBezTo>
                  <a:pt x="343" y="93"/>
                  <a:pt x="343" y="92"/>
                  <a:pt x="342" y="92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1"/>
                  <a:pt x="341" y="91"/>
                  <a:pt x="340" y="91"/>
                </a:cubicBezTo>
                <a:cubicBezTo>
                  <a:pt x="340" y="91"/>
                  <a:pt x="340" y="91"/>
                  <a:pt x="340" y="91"/>
                </a:cubicBezTo>
                <a:cubicBezTo>
                  <a:pt x="339" y="91"/>
                  <a:pt x="339" y="91"/>
                  <a:pt x="339" y="91"/>
                </a:cubicBezTo>
                <a:cubicBezTo>
                  <a:pt x="339" y="90"/>
                  <a:pt x="339" y="90"/>
                  <a:pt x="339" y="90"/>
                </a:cubicBezTo>
                <a:cubicBezTo>
                  <a:pt x="337" y="90"/>
                  <a:pt x="335" y="90"/>
                  <a:pt x="332" y="90"/>
                </a:cubicBezTo>
                <a:cubicBezTo>
                  <a:pt x="332" y="90"/>
                  <a:pt x="332" y="91"/>
                  <a:pt x="331" y="91"/>
                </a:cubicBezTo>
                <a:cubicBezTo>
                  <a:pt x="331" y="90"/>
                  <a:pt x="331" y="90"/>
                  <a:pt x="331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29" y="90"/>
                  <a:pt x="328" y="90"/>
                </a:cubicBezTo>
                <a:cubicBezTo>
                  <a:pt x="328" y="90"/>
                  <a:pt x="328" y="90"/>
                  <a:pt x="328" y="90"/>
                </a:cubicBezTo>
                <a:cubicBezTo>
                  <a:pt x="327" y="89"/>
                  <a:pt x="325" y="89"/>
                  <a:pt x="324" y="89"/>
                </a:cubicBezTo>
                <a:cubicBezTo>
                  <a:pt x="322" y="88"/>
                  <a:pt x="320" y="87"/>
                  <a:pt x="318" y="86"/>
                </a:cubicBezTo>
                <a:cubicBezTo>
                  <a:pt x="318" y="86"/>
                  <a:pt x="318" y="86"/>
                  <a:pt x="318" y="86"/>
                </a:cubicBezTo>
                <a:cubicBezTo>
                  <a:pt x="318" y="86"/>
                  <a:pt x="318" y="86"/>
                  <a:pt x="317" y="86"/>
                </a:cubicBezTo>
                <a:cubicBezTo>
                  <a:pt x="317" y="87"/>
                  <a:pt x="317" y="87"/>
                  <a:pt x="317" y="87"/>
                </a:cubicBezTo>
                <a:cubicBezTo>
                  <a:pt x="317" y="87"/>
                  <a:pt x="316" y="87"/>
                  <a:pt x="315" y="87"/>
                </a:cubicBezTo>
                <a:cubicBezTo>
                  <a:pt x="315" y="87"/>
                  <a:pt x="315" y="87"/>
                  <a:pt x="315" y="87"/>
                </a:cubicBezTo>
                <a:cubicBezTo>
                  <a:pt x="314" y="87"/>
                  <a:pt x="314" y="87"/>
                  <a:pt x="314" y="87"/>
                </a:cubicBezTo>
                <a:cubicBezTo>
                  <a:pt x="314" y="88"/>
                  <a:pt x="314" y="88"/>
                  <a:pt x="314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09" y="89"/>
                  <a:pt x="308" y="89"/>
                  <a:pt x="307" y="89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6" y="89"/>
                  <a:pt x="306" y="89"/>
                  <a:pt x="306" y="89"/>
                </a:cubicBezTo>
                <a:cubicBezTo>
                  <a:pt x="306" y="90"/>
                  <a:pt x="306" y="90"/>
                  <a:pt x="306" y="90"/>
                </a:cubicBezTo>
                <a:cubicBezTo>
                  <a:pt x="305" y="90"/>
                  <a:pt x="304" y="90"/>
                  <a:pt x="303" y="91"/>
                </a:cubicBezTo>
                <a:cubicBezTo>
                  <a:pt x="303" y="92"/>
                  <a:pt x="304" y="93"/>
                  <a:pt x="304" y="93"/>
                </a:cubicBezTo>
                <a:cubicBezTo>
                  <a:pt x="304" y="93"/>
                  <a:pt x="304" y="93"/>
                  <a:pt x="304" y="93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7"/>
                  <a:pt x="304" y="99"/>
                  <a:pt x="304" y="100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05" y="101"/>
                  <a:pt x="305" y="101"/>
                  <a:pt x="30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102"/>
                  <a:pt x="304" y="103"/>
                  <a:pt x="304" y="105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3" y="106"/>
                  <a:pt x="303" y="107"/>
                  <a:pt x="302" y="107"/>
                </a:cubicBezTo>
                <a:cubicBezTo>
                  <a:pt x="302" y="108"/>
                  <a:pt x="302" y="109"/>
                  <a:pt x="302" y="110"/>
                </a:cubicBezTo>
                <a:cubicBezTo>
                  <a:pt x="304" y="110"/>
                  <a:pt x="304" y="112"/>
                  <a:pt x="306" y="112"/>
                </a:cubicBezTo>
                <a:cubicBezTo>
                  <a:pt x="306" y="114"/>
                  <a:pt x="306" y="114"/>
                  <a:pt x="307" y="115"/>
                </a:cubicBezTo>
                <a:close/>
                <a:moveTo>
                  <a:pt x="430" y="87"/>
                </a:moveTo>
                <a:cubicBezTo>
                  <a:pt x="430" y="86"/>
                  <a:pt x="430" y="86"/>
                  <a:pt x="430" y="86"/>
                </a:cubicBezTo>
                <a:cubicBezTo>
                  <a:pt x="429" y="86"/>
                  <a:pt x="429" y="86"/>
                  <a:pt x="429" y="87"/>
                </a:cubicBezTo>
                <a:cubicBezTo>
                  <a:pt x="430" y="87"/>
                  <a:pt x="430" y="87"/>
                  <a:pt x="430" y="87"/>
                </a:cubicBezTo>
                <a:cubicBezTo>
                  <a:pt x="430" y="87"/>
                  <a:pt x="430" y="87"/>
                  <a:pt x="430" y="87"/>
                </a:cubicBezTo>
                <a:close/>
                <a:moveTo>
                  <a:pt x="803" y="87"/>
                </a:moveTo>
                <a:cubicBezTo>
                  <a:pt x="803" y="87"/>
                  <a:pt x="803" y="87"/>
                  <a:pt x="803" y="87"/>
                </a:cubicBezTo>
                <a:cubicBezTo>
                  <a:pt x="804" y="87"/>
                  <a:pt x="804" y="87"/>
                  <a:pt x="805" y="87"/>
                </a:cubicBezTo>
                <a:cubicBezTo>
                  <a:pt x="805" y="86"/>
                  <a:pt x="805" y="86"/>
                  <a:pt x="805" y="86"/>
                </a:cubicBezTo>
                <a:cubicBezTo>
                  <a:pt x="804" y="86"/>
                  <a:pt x="804" y="86"/>
                  <a:pt x="804" y="87"/>
                </a:cubicBezTo>
                <a:lnTo>
                  <a:pt x="803" y="87"/>
                </a:lnTo>
                <a:close/>
                <a:moveTo>
                  <a:pt x="624" y="87"/>
                </a:moveTo>
                <a:cubicBezTo>
                  <a:pt x="624" y="87"/>
                  <a:pt x="624" y="87"/>
                  <a:pt x="624" y="87"/>
                </a:cubicBezTo>
                <a:cubicBezTo>
                  <a:pt x="623" y="87"/>
                  <a:pt x="622" y="87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2" y="88"/>
                  <a:pt x="623" y="88"/>
                  <a:pt x="624" y="88"/>
                </a:cubicBezTo>
                <a:lnTo>
                  <a:pt x="624" y="87"/>
                </a:lnTo>
                <a:close/>
                <a:moveTo>
                  <a:pt x="438" y="88"/>
                </a:moveTo>
                <a:cubicBezTo>
                  <a:pt x="438" y="88"/>
                  <a:pt x="439" y="88"/>
                  <a:pt x="439" y="88"/>
                </a:cubicBezTo>
                <a:cubicBezTo>
                  <a:pt x="439" y="88"/>
                  <a:pt x="439" y="88"/>
                  <a:pt x="439" y="88"/>
                </a:cubicBezTo>
                <a:cubicBezTo>
                  <a:pt x="440" y="88"/>
                  <a:pt x="439" y="88"/>
                  <a:pt x="439" y="88"/>
                </a:cubicBezTo>
                <a:cubicBezTo>
                  <a:pt x="439" y="88"/>
                  <a:pt x="439" y="87"/>
                  <a:pt x="438" y="87"/>
                </a:cubicBezTo>
                <a:lnTo>
                  <a:pt x="438" y="88"/>
                </a:lnTo>
                <a:close/>
                <a:moveTo>
                  <a:pt x="789" y="89"/>
                </a:moveTo>
                <a:cubicBezTo>
                  <a:pt x="789" y="90"/>
                  <a:pt x="789" y="91"/>
                  <a:pt x="789" y="92"/>
                </a:cubicBezTo>
                <a:cubicBezTo>
                  <a:pt x="790" y="92"/>
                  <a:pt x="790" y="92"/>
                  <a:pt x="791" y="92"/>
                </a:cubicBezTo>
                <a:cubicBezTo>
                  <a:pt x="791" y="92"/>
                  <a:pt x="791" y="92"/>
                  <a:pt x="791" y="92"/>
                </a:cubicBezTo>
                <a:cubicBezTo>
                  <a:pt x="792" y="92"/>
                  <a:pt x="793" y="92"/>
                  <a:pt x="794" y="91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1" y="90"/>
                  <a:pt x="791" y="89"/>
                </a:cubicBezTo>
                <a:cubicBezTo>
                  <a:pt x="790" y="89"/>
                  <a:pt x="789" y="89"/>
                  <a:pt x="789" y="89"/>
                </a:cubicBezTo>
                <a:close/>
                <a:moveTo>
                  <a:pt x="1147" y="90"/>
                </a:moveTo>
                <a:cubicBezTo>
                  <a:pt x="1148" y="90"/>
                  <a:pt x="1148" y="90"/>
                  <a:pt x="1148" y="90"/>
                </a:cubicBezTo>
                <a:cubicBezTo>
                  <a:pt x="1148" y="89"/>
                  <a:pt x="1148" y="89"/>
                  <a:pt x="1148" y="89"/>
                </a:cubicBezTo>
                <a:cubicBezTo>
                  <a:pt x="1148" y="89"/>
                  <a:pt x="1147" y="89"/>
                  <a:pt x="1147" y="89"/>
                </a:cubicBezTo>
                <a:lnTo>
                  <a:pt x="1147" y="90"/>
                </a:lnTo>
                <a:close/>
                <a:moveTo>
                  <a:pt x="436" y="107"/>
                </a:moveTo>
                <a:cubicBezTo>
                  <a:pt x="437" y="107"/>
                  <a:pt x="437" y="107"/>
                  <a:pt x="437" y="107"/>
                </a:cubicBezTo>
                <a:cubicBezTo>
                  <a:pt x="437" y="105"/>
                  <a:pt x="435" y="105"/>
                  <a:pt x="436" y="103"/>
                </a:cubicBezTo>
                <a:cubicBezTo>
                  <a:pt x="436" y="102"/>
                  <a:pt x="436" y="103"/>
                  <a:pt x="435" y="102"/>
                </a:cubicBezTo>
                <a:cubicBezTo>
                  <a:pt x="435" y="102"/>
                  <a:pt x="435" y="102"/>
                  <a:pt x="435" y="102"/>
                </a:cubicBezTo>
                <a:cubicBezTo>
                  <a:pt x="434" y="102"/>
                  <a:pt x="434" y="103"/>
                  <a:pt x="432" y="104"/>
                </a:cubicBezTo>
                <a:cubicBezTo>
                  <a:pt x="432" y="102"/>
                  <a:pt x="432" y="102"/>
                  <a:pt x="432" y="102"/>
                </a:cubicBezTo>
                <a:cubicBezTo>
                  <a:pt x="432" y="102"/>
                  <a:pt x="431" y="102"/>
                  <a:pt x="431" y="102"/>
                </a:cubicBezTo>
                <a:cubicBezTo>
                  <a:pt x="431" y="101"/>
                  <a:pt x="431" y="100"/>
                  <a:pt x="431" y="100"/>
                </a:cubicBezTo>
                <a:cubicBezTo>
                  <a:pt x="430" y="100"/>
                  <a:pt x="430" y="100"/>
                  <a:pt x="430" y="101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99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8" y="97"/>
                  <a:pt x="430" y="97"/>
                  <a:pt x="431" y="97"/>
                </a:cubicBezTo>
                <a:cubicBezTo>
                  <a:pt x="431" y="95"/>
                  <a:pt x="431" y="95"/>
                  <a:pt x="431" y="94"/>
                </a:cubicBezTo>
                <a:cubicBezTo>
                  <a:pt x="430" y="94"/>
                  <a:pt x="429" y="92"/>
                  <a:pt x="427" y="92"/>
                </a:cubicBezTo>
                <a:cubicBezTo>
                  <a:pt x="427" y="93"/>
                  <a:pt x="427" y="93"/>
                  <a:pt x="427" y="93"/>
                </a:cubicBezTo>
                <a:cubicBezTo>
                  <a:pt x="425" y="93"/>
                  <a:pt x="426" y="92"/>
                  <a:pt x="425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5" y="93"/>
                  <a:pt x="426" y="92"/>
                  <a:pt x="428" y="91"/>
                </a:cubicBezTo>
                <a:cubicBezTo>
                  <a:pt x="428" y="89"/>
                  <a:pt x="428" y="89"/>
                  <a:pt x="428" y="89"/>
                </a:cubicBezTo>
                <a:cubicBezTo>
                  <a:pt x="426" y="89"/>
                  <a:pt x="426" y="89"/>
                  <a:pt x="426" y="89"/>
                </a:cubicBezTo>
                <a:cubicBezTo>
                  <a:pt x="426" y="90"/>
                  <a:pt x="426" y="90"/>
                  <a:pt x="426" y="90"/>
                </a:cubicBezTo>
                <a:cubicBezTo>
                  <a:pt x="425" y="90"/>
                  <a:pt x="425" y="90"/>
                  <a:pt x="425" y="90"/>
                </a:cubicBezTo>
                <a:cubicBezTo>
                  <a:pt x="425" y="91"/>
                  <a:pt x="424" y="91"/>
                  <a:pt x="424" y="91"/>
                </a:cubicBezTo>
                <a:cubicBezTo>
                  <a:pt x="423" y="92"/>
                  <a:pt x="422" y="91"/>
                  <a:pt x="421" y="92"/>
                </a:cubicBezTo>
                <a:cubicBezTo>
                  <a:pt x="421" y="92"/>
                  <a:pt x="421" y="92"/>
                  <a:pt x="421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19" y="92"/>
                  <a:pt x="419" y="92"/>
                  <a:pt x="419" y="92"/>
                </a:cubicBezTo>
                <a:cubicBezTo>
                  <a:pt x="419" y="93"/>
                  <a:pt x="419" y="93"/>
                  <a:pt x="419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1" y="93"/>
                  <a:pt x="421" y="93"/>
                  <a:pt x="421" y="93"/>
                </a:cubicBezTo>
                <a:cubicBezTo>
                  <a:pt x="421" y="93"/>
                  <a:pt x="421" y="94"/>
                  <a:pt x="421" y="94"/>
                </a:cubicBezTo>
                <a:cubicBezTo>
                  <a:pt x="419" y="94"/>
                  <a:pt x="418" y="94"/>
                  <a:pt x="417" y="93"/>
                </a:cubicBezTo>
                <a:cubicBezTo>
                  <a:pt x="417" y="93"/>
                  <a:pt x="417" y="93"/>
                  <a:pt x="417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3"/>
                  <a:pt x="415" y="93"/>
                </a:cubicBezTo>
                <a:cubicBezTo>
                  <a:pt x="415" y="93"/>
                  <a:pt x="414" y="93"/>
                  <a:pt x="414" y="93"/>
                </a:cubicBezTo>
                <a:cubicBezTo>
                  <a:pt x="414" y="93"/>
                  <a:pt x="413" y="94"/>
                  <a:pt x="413" y="94"/>
                </a:cubicBezTo>
                <a:cubicBezTo>
                  <a:pt x="413" y="95"/>
                  <a:pt x="412" y="95"/>
                  <a:pt x="412" y="96"/>
                </a:cubicBezTo>
                <a:cubicBezTo>
                  <a:pt x="411" y="97"/>
                  <a:pt x="412" y="96"/>
                  <a:pt x="411" y="97"/>
                </a:cubicBezTo>
                <a:cubicBezTo>
                  <a:pt x="412" y="97"/>
                  <a:pt x="412" y="97"/>
                  <a:pt x="412" y="98"/>
                </a:cubicBezTo>
                <a:cubicBezTo>
                  <a:pt x="412" y="98"/>
                  <a:pt x="412" y="98"/>
                  <a:pt x="412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6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100"/>
                  <a:pt x="417" y="100"/>
                  <a:pt x="417" y="101"/>
                </a:cubicBezTo>
                <a:cubicBezTo>
                  <a:pt x="417" y="101"/>
                  <a:pt x="417" y="101"/>
                  <a:pt x="417" y="101"/>
                </a:cubicBezTo>
                <a:cubicBezTo>
                  <a:pt x="417" y="102"/>
                  <a:pt x="417" y="102"/>
                  <a:pt x="417" y="102"/>
                </a:cubicBezTo>
                <a:cubicBezTo>
                  <a:pt x="417" y="102"/>
                  <a:pt x="416" y="103"/>
                  <a:pt x="416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2" y="103"/>
                  <a:pt x="411" y="103"/>
                  <a:pt x="409" y="103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8" y="101"/>
                  <a:pt x="408" y="101"/>
                  <a:pt x="407" y="100"/>
                </a:cubicBezTo>
                <a:cubicBezTo>
                  <a:pt x="407" y="100"/>
                  <a:pt x="407" y="100"/>
                  <a:pt x="407" y="100"/>
                </a:cubicBezTo>
                <a:cubicBezTo>
                  <a:pt x="406" y="101"/>
                  <a:pt x="406" y="101"/>
                  <a:pt x="405" y="100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3"/>
                  <a:pt x="405" y="103"/>
                </a:cubicBezTo>
                <a:cubicBezTo>
                  <a:pt x="405" y="103"/>
                  <a:pt x="405" y="103"/>
                  <a:pt x="405" y="103"/>
                </a:cubicBezTo>
                <a:cubicBezTo>
                  <a:pt x="405" y="104"/>
                  <a:pt x="405" y="104"/>
                  <a:pt x="405" y="104"/>
                </a:cubicBezTo>
                <a:cubicBezTo>
                  <a:pt x="406" y="105"/>
                  <a:pt x="407" y="106"/>
                  <a:pt x="407" y="106"/>
                </a:cubicBezTo>
                <a:cubicBezTo>
                  <a:pt x="408" y="107"/>
                  <a:pt x="408" y="107"/>
                  <a:pt x="408" y="107"/>
                </a:cubicBezTo>
                <a:cubicBezTo>
                  <a:pt x="410" y="107"/>
                  <a:pt x="410" y="107"/>
                  <a:pt x="410" y="107"/>
                </a:cubicBezTo>
                <a:cubicBezTo>
                  <a:pt x="410" y="107"/>
                  <a:pt x="410" y="108"/>
                  <a:pt x="410" y="108"/>
                </a:cubicBezTo>
                <a:cubicBezTo>
                  <a:pt x="411" y="108"/>
                  <a:pt x="411" y="108"/>
                  <a:pt x="411" y="108"/>
                </a:cubicBezTo>
                <a:cubicBezTo>
                  <a:pt x="411" y="107"/>
                  <a:pt x="411" y="107"/>
                  <a:pt x="411" y="107"/>
                </a:cubicBezTo>
                <a:cubicBezTo>
                  <a:pt x="412" y="107"/>
                  <a:pt x="412" y="107"/>
                  <a:pt x="412" y="107"/>
                </a:cubicBezTo>
                <a:cubicBezTo>
                  <a:pt x="414" y="107"/>
                  <a:pt x="413" y="107"/>
                  <a:pt x="414" y="108"/>
                </a:cubicBezTo>
                <a:cubicBezTo>
                  <a:pt x="415" y="108"/>
                  <a:pt x="416" y="109"/>
                  <a:pt x="416" y="109"/>
                </a:cubicBezTo>
                <a:cubicBezTo>
                  <a:pt x="416" y="110"/>
                  <a:pt x="416" y="110"/>
                  <a:pt x="417" y="110"/>
                </a:cubicBezTo>
                <a:cubicBezTo>
                  <a:pt x="417" y="110"/>
                  <a:pt x="418" y="110"/>
                  <a:pt x="419" y="110"/>
                </a:cubicBezTo>
                <a:cubicBezTo>
                  <a:pt x="419" y="111"/>
                  <a:pt x="419" y="111"/>
                  <a:pt x="419" y="111"/>
                </a:cubicBezTo>
                <a:cubicBezTo>
                  <a:pt x="419" y="111"/>
                  <a:pt x="420" y="112"/>
                  <a:pt x="421" y="112"/>
                </a:cubicBezTo>
                <a:cubicBezTo>
                  <a:pt x="421" y="113"/>
                  <a:pt x="421" y="113"/>
                  <a:pt x="421" y="114"/>
                </a:cubicBezTo>
                <a:cubicBezTo>
                  <a:pt x="421" y="114"/>
                  <a:pt x="421" y="114"/>
                  <a:pt x="422" y="114"/>
                </a:cubicBezTo>
                <a:cubicBezTo>
                  <a:pt x="422" y="115"/>
                  <a:pt x="422" y="115"/>
                  <a:pt x="422" y="116"/>
                </a:cubicBezTo>
                <a:cubicBezTo>
                  <a:pt x="423" y="116"/>
                  <a:pt x="422" y="116"/>
                  <a:pt x="423" y="116"/>
                </a:cubicBezTo>
                <a:cubicBezTo>
                  <a:pt x="425" y="116"/>
                  <a:pt x="426" y="115"/>
                  <a:pt x="427" y="113"/>
                </a:cubicBezTo>
                <a:cubicBezTo>
                  <a:pt x="428" y="113"/>
                  <a:pt x="428" y="113"/>
                  <a:pt x="428" y="113"/>
                </a:cubicBezTo>
                <a:cubicBezTo>
                  <a:pt x="430" y="113"/>
                  <a:pt x="430" y="113"/>
                  <a:pt x="430" y="113"/>
                </a:cubicBezTo>
                <a:cubicBezTo>
                  <a:pt x="430" y="113"/>
                  <a:pt x="430" y="112"/>
                  <a:pt x="430" y="112"/>
                </a:cubicBezTo>
                <a:cubicBezTo>
                  <a:pt x="431" y="112"/>
                  <a:pt x="432" y="112"/>
                  <a:pt x="433" y="111"/>
                </a:cubicBezTo>
                <a:cubicBezTo>
                  <a:pt x="433" y="111"/>
                  <a:pt x="433" y="111"/>
                  <a:pt x="433" y="111"/>
                </a:cubicBezTo>
                <a:cubicBezTo>
                  <a:pt x="434" y="111"/>
                  <a:pt x="435" y="111"/>
                  <a:pt x="435" y="111"/>
                </a:cubicBezTo>
                <a:cubicBezTo>
                  <a:pt x="435" y="110"/>
                  <a:pt x="435" y="110"/>
                  <a:pt x="435" y="109"/>
                </a:cubicBezTo>
                <a:cubicBezTo>
                  <a:pt x="435" y="109"/>
                  <a:pt x="436" y="109"/>
                  <a:pt x="436" y="109"/>
                </a:cubicBezTo>
                <a:lnTo>
                  <a:pt x="436" y="107"/>
                </a:lnTo>
                <a:close/>
                <a:moveTo>
                  <a:pt x="727" y="617"/>
                </a:moveTo>
                <a:cubicBezTo>
                  <a:pt x="727" y="616"/>
                  <a:pt x="727" y="614"/>
                  <a:pt x="727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1"/>
                  <a:pt x="726" y="610"/>
                  <a:pt x="726" y="609"/>
                </a:cubicBezTo>
                <a:cubicBezTo>
                  <a:pt x="725" y="609"/>
                  <a:pt x="725" y="608"/>
                  <a:pt x="724" y="608"/>
                </a:cubicBezTo>
                <a:cubicBezTo>
                  <a:pt x="724" y="607"/>
                  <a:pt x="724" y="607"/>
                  <a:pt x="724" y="607"/>
                </a:cubicBezTo>
                <a:cubicBezTo>
                  <a:pt x="724" y="607"/>
                  <a:pt x="724" y="607"/>
                  <a:pt x="724" y="606"/>
                </a:cubicBezTo>
                <a:cubicBezTo>
                  <a:pt x="724" y="605"/>
                  <a:pt x="724" y="605"/>
                  <a:pt x="724" y="605"/>
                </a:cubicBezTo>
                <a:cubicBezTo>
                  <a:pt x="723" y="605"/>
                  <a:pt x="723" y="605"/>
                  <a:pt x="723" y="605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3"/>
                  <a:pt x="723" y="603"/>
                  <a:pt x="723" y="603"/>
                </a:cubicBezTo>
                <a:cubicBezTo>
                  <a:pt x="722" y="603"/>
                  <a:pt x="720" y="601"/>
                  <a:pt x="719" y="602"/>
                </a:cubicBezTo>
                <a:cubicBezTo>
                  <a:pt x="719" y="602"/>
                  <a:pt x="719" y="602"/>
                  <a:pt x="719" y="602"/>
                </a:cubicBezTo>
                <a:cubicBezTo>
                  <a:pt x="718" y="602"/>
                  <a:pt x="718" y="602"/>
                  <a:pt x="718" y="602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6" y="601"/>
                  <a:pt x="716" y="601"/>
                  <a:pt x="715" y="602"/>
                </a:cubicBezTo>
                <a:cubicBezTo>
                  <a:pt x="715" y="602"/>
                  <a:pt x="715" y="602"/>
                  <a:pt x="715" y="602"/>
                </a:cubicBezTo>
                <a:cubicBezTo>
                  <a:pt x="715" y="601"/>
                  <a:pt x="715" y="601"/>
                  <a:pt x="715" y="601"/>
                </a:cubicBezTo>
                <a:cubicBezTo>
                  <a:pt x="715" y="600"/>
                  <a:pt x="714" y="600"/>
                  <a:pt x="714" y="600"/>
                </a:cubicBezTo>
                <a:cubicBezTo>
                  <a:pt x="714" y="600"/>
                  <a:pt x="713" y="598"/>
                  <a:pt x="713" y="598"/>
                </a:cubicBezTo>
                <a:cubicBezTo>
                  <a:pt x="712" y="598"/>
                  <a:pt x="712" y="598"/>
                  <a:pt x="712" y="598"/>
                </a:cubicBezTo>
                <a:cubicBezTo>
                  <a:pt x="712" y="596"/>
                  <a:pt x="711" y="597"/>
                  <a:pt x="710" y="596"/>
                </a:cubicBezTo>
                <a:cubicBezTo>
                  <a:pt x="709" y="595"/>
                  <a:pt x="709" y="595"/>
                  <a:pt x="708" y="594"/>
                </a:cubicBezTo>
                <a:cubicBezTo>
                  <a:pt x="707" y="594"/>
                  <a:pt x="707" y="594"/>
                  <a:pt x="707" y="594"/>
                </a:cubicBezTo>
                <a:cubicBezTo>
                  <a:pt x="707" y="594"/>
                  <a:pt x="707" y="593"/>
                  <a:pt x="707" y="593"/>
                </a:cubicBezTo>
                <a:cubicBezTo>
                  <a:pt x="706" y="593"/>
                  <a:pt x="706" y="593"/>
                  <a:pt x="706" y="593"/>
                </a:cubicBezTo>
                <a:cubicBezTo>
                  <a:pt x="706" y="593"/>
                  <a:pt x="706" y="593"/>
                  <a:pt x="706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3" y="592"/>
                  <a:pt x="703" y="592"/>
                  <a:pt x="703" y="592"/>
                </a:cubicBezTo>
                <a:cubicBezTo>
                  <a:pt x="703" y="591"/>
                  <a:pt x="703" y="591"/>
                  <a:pt x="703" y="591"/>
                </a:cubicBezTo>
                <a:cubicBezTo>
                  <a:pt x="703" y="591"/>
                  <a:pt x="702" y="591"/>
                  <a:pt x="702" y="591"/>
                </a:cubicBezTo>
                <a:cubicBezTo>
                  <a:pt x="702" y="591"/>
                  <a:pt x="702" y="591"/>
                  <a:pt x="702" y="590"/>
                </a:cubicBezTo>
                <a:cubicBezTo>
                  <a:pt x="700" y="590"/>
                  <a:pt x="699" y="591"/>
                  <a:pt x="699" y="591"/>
                </a:cubicBezTo>
                <a:cubicBezTo>
                  <a:pt x="698" y="591"/>
                  <a:pt x="698" y="591"/>
                  <a:pt x="698" y="591"/>
                </a:cubicBezTo>
                <a:cubicBezTo>
                  <a:pt x="698" y="590"/>
                  <a:pt x="698" y="590"/>
                  <a:pt x="698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4" y="590"/>
                  <a:pt x="694" y="590"/>
                  <a:pt x="694" y="590"/>
                </a:cubicBezTo>
                <a:cubicBezTo>
                  <a:pt x="694" y="590"/>
                  <a:pt x="694" y="589"/>
                  <a:pt x="694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1" y="589"/>
                  <a:pt x="691" y="589"/>
                  <a:pt x="691" y="589"/>
                </a:cubicBezTo>
                <a:cubicBezTo>
                  <a:pt x="691" y="589"/>
                  <a:pt x="691" y="589"/>
                  <a:pt x="691" y="590"/>
                </a:cubicBezTo>
                <a:cubicBezTo>
                  <a:pt x="690" y="590"/>
                  <a:pt x="690" y="590"/>
                  <a:pt x="690" y="590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89" y="588"/>
                  <a:pt x="689" y="588"/>
                  <a:pt x="689" y="588"/>
                </a:cubicBezTo>
                <a:cubicBezTo>
                  <a:pt x="689" y="587"/>
                  <a:pt x="689" y="588"/>
                  <a:pt x="688" y="587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5" y="587"/>
                  <a:pt x="685" y="587"/>
                  <a:pt x="685" y="587"/>
                </a:cubicBezTo>
                <a:cubicBezTo>
                  <a:pt x="684" y="588"/>
                  <a:pt x="684" y="589"/>
                  <a:pt x="683" y="590"/>
                </a:cubicBezTo>
                <a:cubicBezTo>
                  <a:pt x="683" y="590"/>
                  <a:pt x="683" y="590"/>
                  <a:pt x="683" y="590"/>
                </a:cubicBezTo>
                <a:cubicBezTo>
                  <a:pt x="681" y="590"/>
                  <a:pt x="680" y="589"/>
                  <a:pt x="682" y="589"/>
                </a:cubicBezTo>
                <a:cubicBezTo>
                  <a:pt x="682" y="588"/>
                  <a:pt x="682" y="588"/>
                  <a:pt x="682" y="588"/>
                </a:cubicBezTo>
                <a:cubicBezTo>
                  <a:pt x="681" y="588"/>
                  <a:pt x="681" y="588"/>
                  <a:pt x="681" y="588"/>
                </a:cubicBez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0" y="587"/>
                  <a:pt x="680" y="587"/>
                </a:cubicBezTo>
                <a:cubicBezTo>
                  <a:pt x="680" y="586"/>
                  <a:pt x="680" y="587"/>
                  <a:pt x="681" y="586"/>
                </a:cubicBezTo>
                <a:cubicBezTo>
                  <a:pt x="681" y="585"/>
                  <a:pt x="680" y="585"/>
                  <a:pt x="679" y="584"/>
                </a:cubicBezTo>
                <a:cubicBezTo>
                  <a:pt x="679" y="584"/>
                  <a:pt x="679" y="584"/>
                  <a:pt x="679" y="583"/>
                </a:cubicBezTo>
                <a:cubicBezTo>
                  <a:pt x="679" y="583"/>
                  <a:pt x="679" y="582"/>
                  <a:pt x="679" y="582"/>
                </a:cubicBezTo>
                <a:cubicBezTo>
                  <a:pt x="676" y="582"/>
                  <a:pt x="677" y="582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2"/>
                  <a:pt x="676" y="582"/>
                </a:cubicBezTo>
                <a:cubicBezTo>
                  <a:pt x="676" y="582"/>
                  <a:pt x="676" y="581"/>
                  <a:pt x="676" y="581"/>
                </a:cubicBezTo>
                <a:cubicBezTo>
                  <a:pt x="676" y="581"/>
                  <a:pt x="676" y="581"/>
                  <a:pt x="676" y="581"/>
                </a:cubicBezTo>
                <a:cubicBezTo>
                  <a:pt x="675" y="581"/>
                  <a:pt x="675" y="581"/>
                  <a:pt x="675" y="581"/>
                </a:cubicBezTo>
                <a:cubicBezTo>
                  <a:pt x="674" y="581"/>
                  <a:pt x="675" y="581"/>
                  <a:pt x="674" y="580"/>
                </a:cubicBezTo>
                <a:cubicBezTo>
                  <a:pt x="674" y="579"/>
                  <a:pt x="674" y="579"/>
                  <a:pt x="674" y="579"/>
                </a:cubicBezTo>
                <a:cubicBezTo>
                  <a:pt x="673" y="579"/>
                  <a:pt x="673" y="579"/>
                  <a:pt x="673" y="580"/>
                </a:cubicBezTo>
                <a:cubicBezTo>
                  <a:pt x="672" y="580"/>
                  <a:pt x="672" y="580"/>
                  <a:pt x="672" y="580"/>
                </a:cubicBezTo>
                <a:cubicBezTo>
                  <a:pt x="671" y="579"/>
                  <a:pt x="671" y="579"/>
                  <a:pt x="671" y="579"/>
                </a:cubicBezTo>
                <a:cubicBezTo>
                  <a:pt x="670" y="579"/>
                  <a:pt x="670" y="579"/>
                  <a:pt x="670" y="579"/>
                </a:cubicBezTo>
                <a:cubicBezTo>
                  <a:pt x="670" y="578"/>
                  <a:pt x="670" y="578"/>
                  <a:pt x="670" y="578"/>
                </a:cubicBezTo>
                <a:cubicBezTo>
                  <a:pt x="669" y="577"/>
                  <a:pt x="669" y="577"/>
                  <a:pt x="668" y="577"/>
                </a:cubicBezTo>
                <a:cubicBezTo>
                  <a:pt x="667" y="577"/>
                  <a:pt x="666" y="577"/>
                  <a:pt x="664" y="577"/>
                </a:cubicBezTo>
                <a:cubicBezTo>
                  <a:pt x="664" y="578"/>
                  <a:pt x="664" y="578"/>
                  <a:pt x="664" y="578"/>
                </a:cubicBezTo>
                <a:cubicBezTo>
                  <a:pt x="663" y="578"/>
                  <a:pt x="664" y="579"/>
                  <a:pt x="662" y="579"/>
                </a:cubicBezTo>
                <a:cubicBezTo>
                  <a:pt x="662" y="580"/>
                  <a:pt x="662" y="579"/>
                  <a:pt x="662" y="580"/>
                </a:cubicBezTo>
                <a:cubicBezTo>
                  <a:pt x="662" y="581"/>
                  <a:pt x="662" y="580"/>
                  <a:pt x="663" y="581"/>
                </a:cubicBezTo>
                <a:cubicBezTo>
                  <a:pt x="663" y="581"/>
                  <a:pt x="663" y="581"/>
                  <a:pt x="663" y="581"/>
                </a:cubicBezTo>
                <a:cubicBezTo>
                  <a:pt x="661" y="581"/>
                  <a:pt x="661" y="581"/>
                  <a:pt x="661" y="581"/>
                </a:cubicBezTo>
                <a:cubicBezTo>
                  <a:pt x="661" y="582"/>
                  <a:pt x="661" y="582"/>
                  <a:pt x="660" y="582"/>
                </a:cubicBezTo>
                <a:cubicBezTo>
                  <a:pt x="660" y="583"/>
                  <a:pt x="659" y="583"/>
                  <a:pt x="659" y="583"/>
                </a:cubicBezTo>
                <a:cubicBezTo>
                  <a:pt x="659" y="584"/>
                  <a:pt x="659" y="584"/>
                  <a:pt x="659" y="584"/>
                </a:cubicBezTo>
                <a:cubicBezTo>
                  <a:pt x="658" y="584"/>
                  <a:pt x="658" y="584"/>
                  <a:pt x="658" y="584"/>
                </a:cubicBezTo>
                <a:cubicBezTo>
                  <a:pt x="658" y="583"/>
                  <a:pt x="658" y="583"/>
                  <a:pt x="658" y="583"/>
                </a:cubicBezTo>
                <a:cubicBezTo>
                  <a:pt x="657" y="583"/>
                  <a:pt x="657" y="583"/>
                  <a:pt x="657" y="583"/>
                </a:cubicBezTo>
                <a:cubicBezTo>
                  <a:pt x="656" y="584"/>
                  <a:pt x="657" y="584"/>
                  <a:pt x="656" y="584"/>
                </a:cubicBezTo>
                <a:cubicBezTo>
                  <a:pt x="656" y="583"/>
                  <a:pt x="656" y="583"/>
                  <a:pt x="656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4"/>
                  <a:pt x="654" y="584"/>
                  <a:pt x="654" y="584"/>
                </a:cubicBezTo>
                <a:cubicBezTo>
                  <a:pt x="652" y="584"/>
                  <a:pt x="652" y="584"/>
                  <a:pt x="652" y="584"/>
                </a:cubicBezTo>
                <a:cubicBezTo>
                  <a:pt x="652" y="584"/>
                  <a:pt x="652" y="584"/>
                  <a:pt x="652" y="583"/>
                </a:cubicBezTo>
                <a:cubicBezTo>
                  <a:pt x="651" y="583"/>
                  <a:pt x="651" y="582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79"/>
                  <a:pt x="650" y="579"/>
                  <a:pt x="650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8" y="580"/>
                  <a:pt x="647" y="580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5"/>
                  <a:pt x="647" y="585"/>
                  <a:pt x="647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5"/>
                  <a:pt x="646" y="585"/>
                  <a:pt x="646" y="586"/>
                </a:cubicBezTo>
                <a:cubicBezTo>
                  <a:pt x="645" y="586"/>
                  <a:pt x="646" y="586"/>
                  <a:pt x="645" y="586"/>
                </a:cubicBezTo>
                <a:cubicBezTo>
                  <a:pt x="645" y="586"/>
                  <a:pt x="645" y="586"/>
                  <a:pt x="645" y="586"/>
                </a:cubicBezTo>
                <a:cubicBezTo>
                  <a:pt x="645" y="586"/>
                  <a:pt x="645" y="585"/>
                  <a:pt x="645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3"/>
                  <a:pt x="646" y="581"/>
                  <a:pt x="645" y="580"/>
                </a:cubicBezTo>
                <a:cubicBezTo>
                  <a:pt x="643" y="580"/>
                  <a:pt x="644" y="580"/>
                  <a:pt x="642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2"/>
                  <a:pt x="641" y="582"/>
                  <a:pt x="641" y="582"/>
                </a:cubicBezTo>
                <a:cubicBezTo>
                  <a:pt x="640" y="582"/>
                  <a:pt x="639" y="582"/>
                  <a:pt x="638" y="582"/>
                </a:cubicBezTo>
                <a:cubicBezTo>
                  <a:pt x="638" y="582"/>
                  <a:pt x="638" y="582"/>
                  <a:pt x="638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3"/>
                  <a:pt x="637" y="583"/>
                  <a:pt x="637" y="583"/>
                </a:cubicBezTo>
                <a:cubicBezTo>
                  <a:pt x="637" y="583"/>
                  <a:pt x="636" y="583"/>
                  <a:pt x="636" y="583"/>
                </a:cubicBezTo>
                <a:cubicBezTo>
                  <a:pt x="636" y="584"/>
                  <a:pt x="636" y="584"/>
                  <a:pt x="636" y="584"/>
                </a:cubicBezTo>
                <a:cubicBezTo>
                  <a:pt x="635" y="585"/>
                  <a:pt x="635" y="585"/>
                  <a:pt x="634" y="586"/>
                </a:cubicBezTo>
                <a:cubicBezTo>
                  <a:pt x="632" y="586"/>
                  <a:pt x="627" y="585"/>
                  <a:pt x="626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6" y="586"/>
                  <a:pt x="629" y="585"/>
                  <a:pt x="630" y="586"/>
                </a:cubicBezTo>
                <a:cubicBezTo>
                  <a:pt x="634" y="586"/>
                  <a:pt x="634" y="586"/>
                  <a:pt x="634" y="586"/>
                </a:cubicBezTo>
                <a:cubicBezTo>
                  <a:pt x="634" y="585"/>
                  <a:pt x="634" y="585"/>
                  <a:pt x="634" y="585"/>
                </a:cubicBezTo>
                <a:cubicBezTo>
                  <a:pt x="635" y="585"/>
                  <a:pt x="635" y="584"/>
                  <a:pt x="636" y="584"/>
                </a:cubicBezTo>
                <a:cubicBezTo>
                  <a:pt x="636" y="583"/>
                  <a:pt x="636" y="583"/>
                  <a:pt x="636" y="583"/>
                </a:cubicBezTo>
                <a:cubicBezTo>
                  <a:pt x="636" y="583"/>
                  <a:pt x="636" y="582"/>
                  <a:pt x="637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2"/>
                  <a:pt x="638" y="582"/>
                  <a:pt x="639" y="582"/>
                </a:cubicBezTo>
                <a:cubicBezTo>
                  <a:pt x="639" y="581"/>
                  <a:pt x="639" y="581"/>
                  <a:pt x="639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2" y="580"/>
                  <a:pt x="643" y="580"/>
                  <a:pt x="645" y="580"/>
                </a:cubicBezTo>
                <a:cubicBezTo>
                  <a:pt x="645" y="579"/>
                  <a:pt x="645" y="577"/>
                  <a:pt x="645" y="577"/>
                </a:cubicBezTo>
                <a:cubicBezTo>
                  <a:pt x="646" y="577"/>
                  <a:pt x="646" y="576"/>
                  <a:pt x="647" y="576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3"/>
                  <a:pt x="647" y="573"/>
                  <a:pt x="647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9" y="573"/>
                  <a:pt x="649" y="573"/>
                  <a:pt x="649" y="573"/>
                </a:cubicBezTo>
                <a:cubicBezTo>
                  <a:pt x="649" y="572"/>
                  <a:pt x="650" y="571"/>
                  <a:pt x="651" y="570"/>
                </a:cubicBezTo>
                <a:cubicBezTo>
                  <a:pt x="651" y="570"/>
                  <a:pt x="651" y="570"/>
                  <a:pt x="651" y="570"/>
                </a:cubicBezTo>
                <a:cubicBezTo>
                  <a:pt x="651" y="571"/>
                  <a:pt x="651" y="571"/>
                  <a:pt x="650" y="572"/>
                </a:cubicBezTo>
                <a:cubicBezTo>
                  <a:pt x="651" y="572"/>
                  <a:pt x="651" y="573"/>
                  <a:pt x="651" y="573"/>
                </a:cubicBezTo>
                <a:cubicBezTo>
                  <a:pt x="652" y="573"/>
                  <a:pt x="653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2"/>
                  <a:pt x="654" y="572"/>
                  <a:pt x="654" y="572"/>
                </a:cubicBezTo>
                <a:cubicBezTo>
                  <a:pt x="654" y="572"/>
                  <a:pt x="654" y="572"/>
                  <a:pt x="653" y="572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4" y="570"/>
                </a:cubicBezTo>
                <a:cubicBezTo>
                  <a:pt x="654" y="569"/>
                  <a:pt x="655" y="568"/>
                  <a:pt x="655" y="567"/>
                </a:cubicBezTo>
                <a:cubicBezTo>
                  <a:pt x="654" y="567"/>
                  <a:pt x="653" y="567"/>
                  <a:pt x="653" y="568"/>
                </a:cubicBezTo>
                <a:cubicBezTo>
                  <a:pt x="652" y="568"/>
                  <a:pt x="652" y="568"/>
                  <a:pt x="652" y="568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1" y="569"/>
                  <a:pt x="651" y="569"/>
                  <a:pt x="651" y="569"/>
                </a:cubicBezTo>
                <a:cubicBezTo>
                  <a:pt x="652" y="569"/>
                  <a:pt x="652" y="568"/>
                  <a:pt x="653" y="567"/>
                </a:cubicBezTo>
                <a:cubicBezTo>
                  <a:pt x="653" y="566"/>
                  <a:pt x="653" y="566"/>
                  <a:pt x="651" y="566"/>
                </a:cubicBezTo>
                <a:cubicBezTo>
                  <a:pt x="651" y="565"/>
                  <a:pt x="651" y="565"/>
                  <a:pt x="651" y="565"/>
                </a:cubicBezTo>
                <a:cubicBezTo>
                  <a:pt x="652" y="565"/>
                  <a:pt x="653" y="565"/>
                  <a:pt x="654" y="564"/>
                </a:cubicBezTo>
                <a:cubicBezTo>
                  <a:pt x="654" y="564"/>
                  <a:pt x="654" y="564"/>
                  <a:pt x="654" y="564"/>
                </a:cubicBezTo>
                <a:cubicBezTo>
                  <a:pt x="654" y="563"/>
                  <a:pt x="654" y="563"/>
                  <a:pt x="654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1"/>
                  <a:pt x="651" y="560"/>
                  <a:pt x="651" y="559"/>
                </a:cubicBezTo>
                <a:cubicBezTo>
                  <a:pt x="651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7"/>
                  <a:pt x="650" y="556"/>
                  <a:pt x="650" y="555"/>
                </a:cubicBezTo>
                <a:cubicBezTo>
                  <a:pt x="650" y="555"/>
                  <a:pt x="650" y="555"/>
                  <a:pt x="650" y="555"/>
                </a:cubicBezTo>
                <a:cubicBezTo>
                  <a:pt x="650" y="554"/>
                  <a:pt x="650" y="554"/>
                  <a:pt x="650" y="554"/>
                </a:cubicBezTo>
                <a:cubicBezTo>
                  <a:pt x="649" y="554"/>
                  <a:pt x="649" y="554"/>
                  <a:pt x="649" y="554"/>
                </a:cubicBezTo>
                <a:cubicBezTo>
                  <a:pt x="649" y="554"/>
                  <a:pt x="649" y="553"/>
                  <a:pt x="649" y="553"/>
                </a:cubicBezTo>
                <a:cubicBezTo>
                  <a:pt x="649" y="553"/>
                  <a:pt x="649" y="553"/>
                  <a:pt x="649" y="553"/>
                </a:cubicBezTo>
                <a:cubicBezTo>
                  <a:pt x="649" y="552"/>
                  <a:pt x="649" y="552"/>
                  <a:pt x="648" y="551"/>
                </a:cubicBezTo>
                <a:cubicBezTo>
                  <a:pt x="648" y="551"/>
                  <a:pt x="648" y="551"/>
                  <a:pt x="648" y="551"/>
                </a:cubicBezTo>
                <a:cubicBezTo>
                  <a:pt x="648" y="550"/>
                  <a:pt x="648" y="550"/>
                  <a:pt x="648" y="550"/>
                </a:cubicBezTo>
                <a:cubicBezTo>
                  <a:pt x="648" y="550"/>
                  <a:pt x="647" y="549"/>
                  <a:pt x="647" y="549"/>
                </a:cubicBezTo>
                <a:cubicBezTo>
                  <a:pt x="647" y="549"/>
                  <a:pt x="646" y="547"/>
                  <a:pt x="646" y="547"/>
                </a:cubicBezTo>
                <a:cubicBezTo>
                  <a:pt x="644" y="547"/>
                  <a:pt x="645" y="546"/>
                  <a:pt x="644" y="546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2"/>
                  <a:pt x="642" y="542"/>
                  <a:pt x="642" y="542"/>
                </a:cubicBezTo>
                <a:cubicBezTo>
                  <a:pt x="641" y="542"/>
                  <a:pt x="641" y="542"/>
                  <a:pt x="641" y="542"/>
                </a:cubicBezTo>
                <a:cubicBezTo>
                  <a:pt x="641" y="541"/>
                  <a:pt x="639" y="541"/>
                  <a:pt x="638" y="541"/>
                </a:cubicBezTo>
                <a:cubicBezTo>
                  <a:pt x="638" y="540"/>
                  <a:pt x="638" y="540"/>
                  <a:pt x="638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5" y="539"/>
                  <a:pt x="635" y="542"/>
                  <a:pt x="634" y="539"/>
                </a:cubicBezTo>
                <a:cubicBezTo>
                  <a:pt x="634" y="539"/>
                  <a:pt x="634" y="539"/>
                  <a:pt x="634" y="539"/>
                </a:cubicBezTo>
                <a:cubicBezTo>
                  <a:pt x="634" y="540"/>
                  <a:pt x="634" y="540"/>
                  <a:pt x="634" y="540"/>
                </a:cubicBezTo>
                <a:cubicBezTo>
                  <a:pt x="633" y="540"/>
                  <a:pt x="633" y="540"/>
                  <a:pt x="633" y="540"/>
                </a:cubicBezTo>
                <a:cubicBezTo>
                  <a:pt x="634" y="540"/>
                  <a:pt x="634" y="539"/>
                  <a:pt x="634" y="539"/>
                </a:cubicBezTo>
                <a:cubicBezTo>
                  <a:pt x="632" y="539"/>
                  <a:pt x="632" y="538"/>
                  <a:pt x="630" y="538"/>
                </a:cubicBezTo>
                <a:cubicBezTo>
                  <a:pt x="630" y="538"/>
                  <a:pt x="630" y="538"/>
                  <a:pt x="630" y="538"/>
                </a:cubicBezTo>
                <a:cubicBezTo>
                  <a:pt x="630" y="538"/>
                  <a:pt x="629" y="538"/>
                  <a:pt x="629" y="538"/>
                </a:cubicBezTo>
                <a:cubicBezTo>
                  <a:pt x="629" y="539"/>
                  <a:pt x="629" y="539"/>
                  <a:pt x="629" y="539"/>
                </a:cubicBezTo>
                <a:cubicBezTo>
                  <a:pt x="628" y="539"/>
                  <a:pt x="627" y="539"/>
                  <a:pt x="626" y="539"/>
                </a:cubicBezTo>
                <a:cubicBezTo>
                  <a:pt x="626" y="539"/>
                  <a:pt x="626" y="539"/>
                  <a:pt x="626" y="539"/>
                </a:cubicBezTo>
                <a:cubicBezTo>
                  <a:pt x="624" y="539"/>
                  <a:pt x="624" y="539"/>
                  <a:pt x="624" y="539"/>
                </a:cubicBezTo>
                <a:cubicBezTo>
                  <a:pt x="624" y="538"/>
                  <a:pt x="624" y="538"/>
                  <a:pt x="624" y="538"/>
                </a:cubicBezTo>
                <a:cubicBezTo>
                  <a:pt x="623" y="538"/>
                  <a:pt x="623" y="539"/>
                  <a:pt x="623" y="539"/>
                </a:cubicBezTo>
                <a:cubicBezTo>
                  <a:pt x="622" y="539"/>
                  <a:pt x="622" y="538"/>
                  <a:pt x="622" y="538"/>
                </a:cubicBezTo>
                <a:cubicBezTo>
                  <a:pt x="622" y="539"/>
                  <a:pt x="621" y="539"/>
                  <a:pt x="621" y="540"/>
                </a:cubicBezTo>
                <a:cubicBezTo>
                  <a:pt x="621" y="540"/>
                  <a:pt x="621" y="540"/>
                  <a:pt x="621" y="540"/>
                </a:cubicBezTo>
                <a:cubicBezTo>
                  <a:pt x="621" y="539"/>
                  <a:pt x="621" y="538"/>
                  <a:pt x="620" y="537"/>
                </a:cubicBezTo>
                <a:cubicBezTo>
                  <a:pt x="620" y="537"/>
                  <a:pt x="620" y="537"/>
                  <a:pt x="620" y="537"/>
                </a:cubicBezTo>
                <a:cubicBezTo>
                  <a:pt x="619" y="536"/>
                  <a:pt x="619" y="536"/>
                  <a:pt x="619" y="536"/>
                </a:cubicBezTo>
                <a:cubicBezTo>
                  <a:pt x="619" y="536"/>
                  <a:pt x="618" y="536"/>
                  <a:pt x="617" y="536"/>
                </a:cubicBezTo>
                <a:cubicBezTo>
                  <a:pt x="617" y="536"/>
                  <a:pt x="617" y="536"/>
                  <a:pt x="617" y="536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5"/>
                  <a:pt x="616" y="535"/>
                  <a:pt x="616" y="535"/>
                </a:cubicBezTo>
                <a:cubicBezTo>
                  <a:pt x="616" y="535"/>
                  <a:pt x="615" y="535"/>
                  <a:pt x="615" y="535"/>
                </a:cubicBezTo>
                <a:cubicBezTo>
                  <a:pt x="614" y="534"/>
                  <a:pt x="615" y="535"/>
                  <a:pt x="614" y="534"/>
                </a:cubicBezTo>
                <a:cubicBezTo>
                  <a:pt x="614" y="535"/>
                  <a:pt x="613" y="536"/>
                  <a:pt x="613" y="538"/>
                </a:cubicBezTo>
                <a:cubicBezTo>
                  <a:pt x="613" y="538"/>
                  <a:pt x="613" y="538"/>
                  <a:pt x="613" y="538"/>
                </a:cubicBezTo>
                <a:cubicBezTo>
                  <a:pt x="613" y="537"/>
                  <a:pt x="613" y="537"/>
                  <a:pt x="613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8"/>
                  <a:pt x="612" y="538"/>
                </a:cubicBezTo>
                <a:cubicBezTo>
                  <a:pt x="611" y="538"/>
                  <a:pt x="611" y="538"/>
                  <a:pt x="611" y="538"/>
                </a:cubicBezTo>
                <a:cubicBezTo>
                  <a:pt x="611" y="537"/>
                  <a:pt x="611" y="537"/>
                  <a:pt x="611" y="536"/>
                </a:cubicBezTo>
                <a:cubicBezTo>
                  <a:pt x="612" y="536"/>
                  <a:pt x="612" y="536"/>
                  <a:pt x="612" y="535"/>
                </a:cubicBezTo>
                <a:cubicBezTo>
                  <a:pt x="613" y="534"/>
                  <a:pt x="613" y="534"/>
                  <a:pt x="613" y="533"/>
                </a:cubicBezTo>
                <a:cubicBezTo>
                  <a:pt x="613" y="531"/>
                  <a:pt x="613" y="531"/>
                  <a:pt x="613" y="531"/>
                </a:cubicBezTo>
                <a:cubicBezTo>
                  <a:pt x="613" y="530"/>
                  <a:pt x="613" y="531"/>
                  <a:pt x="612" y="530"/>
                </a:cubicBezTo>
                <a:cubicBezTo>
                  <a:pt x="612" y="530"/>
                  <a:pt x="612" y="530"/>
                  <a:pt x="612" y="530"/>
                </a:cubicBezTo>
                <a:cubicBezTo>
                  <a:pt x="612" y="530"/>
                  <a:pt x="612" y="530"/>
                  <a:pt x="611" y="530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0" y="528"/>
                  <a:pt x="610" y="528"/>
                </a:cubicBezTo>
                <a:cubicBezTo>
                  <a:pt x="610" y="528"/>
                  <a:pt x="609" y="528"/>
                  <a:pt x="609" y="528"/>
                </a:cubicBezTo>
                <a:cubicBezTo>
                  <a:pt x="609" y="527"/>
                  <a:pt x="609" y="527"/>
                  <a:pt x="609" y="527"/>
                </a:cubicBezTo>
                <a:cubicBezTo>
                  <a:pt x="608" y="527"/>
                  <a:pt x="608" y="527"/>
                  <a:pt x="608" y="527"/>
                </a:cubicBezTo>
                <a:cubicBezTo>
                  <a:pt x="608" y="526"/>
                  <a:pt x="608" y="527"/>
                  <a:pt x="608" y="526"/>
                </a:cubicBezTo>
                <a:cubicBezTo>
                  <a:pt x="608" y="526"/>
                  <a:pt x="608" y="526"/>
                  <a:pt x="608" y="526"/>
                </a:cubicBezTo>
                <a:cubicBezTo>
                  <a:pt x="607" y="526"/>
                  <a:pt x="607" y="526"/>
                  <a:pt x="606" y="526"/>
                </a:cubicBezTo>
                <a:cubicBezTo>
                  <a:pt x="606" y="526"/>
                  <a:pt x="606" y="526"/>
                  <a:pt x="606" y="526"/>
                </a:cubicBezTo>
                <a:cubicBezTo>
                  <a:pt x="605" y="526"/>
                  <a:pt x="605" y="526"/>
                  <a:pt x="605" y="526"/>
                </a:cubicBezTo>
                <a:cubicBezTo>
                  <a:pt x="605" y="526"/>
                  <a:pt x="605" y="525"/>
                  <a:pt x="605" y="525"/>
                </a:cubicBezTo>
                <a:cubicBezTo>
                  <a:pt x="603" y="525"/>
                  <a:pt x="603" y="525"/>
                  <a:pt x="603" y="525"/>
                </a:cubicBezTo>
                <a:cubicBezTo>
                  <a:pt x="603" y="525"/>
                  <a:pt x="603" y="526"/>
                  <a:pt x="603" y="526"/>
                </a:cubicBezTo>
                <a:cubicBezTo>
                  <a:pt x="602" y="526"/>
                  <a:pt x="601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597" y="526"/>
                  <a:pt x="597" y="526"/>
                  <a:pt x="597" y="526"/>
                </a:cubicBezTo>
                <a:cubicBezTo>
                  <a:pt x="597" y="526"/>
                  <a:pt x="595" y="527"/>
                  <a:pt x="595" y="528"/>
                </a:cubicBezTo>
                <a:cubicBezTo>
                  <a:pt x="595" y="528"/>
                  <a:pt x="595" y="528"/>
                  <a:pt x="595" y="528"/>
                </a:cubicBezTo>
                <a:cubicBezTo>
                  <a:pt x="595" y="527"/>
                  <a:pt x="595" y="527"/>
                  <a:pt x="596" y="526"/>
                </a:cubicBezTo>
                <a:cubicBezTo>
                  <a:pt x="596" y="525"/>
                  <a:pt x="596" y="525"/>
                  <a:pt x="596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1" y="525"/>
                  <a:pt x="600" y="525"/>
                  <a:pt x="601" y="525"/>
                </a:cubicBezTo>
                <a:cubicBezTo>
                  <a:pt x="601" y="525"/>
                  <a:pt x="601" y="525"/>
                  <a:pt x="601" y="525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2" y="522"/>
                  <a:pt x="602" y="522"/>
                  <a:pt x="602" y="521"/>
                </a:cubicBezTo>
                <a:cubicBezTo>
                  <a:pt x="602" y="520"/>
                  <a:pt x="602" y="520"/>
                  <a:pt x="601" y="519"/>
                </a:cubicBezTo>
                <a:cubicBezTo>
                  <a:pt x="599" y="519"/>
                  <a:pt x="599" y="519"/>
                  <a:pt x="599" y="519"/>
                </a:cubicBezTo>
                <a:cubicBezTo>
                  <a:pt x="599" y="520"/>
                  <a:pt x="600" y="520"/>
                  <a:pt x="600" y="520"/>
                </a:cubicBezTo>
                <a:cubicBezTo>
                  <a:pt x="598" y="520"/>
                  <a:pt x="598" y="519"/>
                  <a:pt x="597" y="519"/>
                </a:cubicBezTo>
                <a:cubicBezTo>
                  <a:pt x="597" y="518"/>
                  <a:pt x="597" y="518"/>
                  <a:pt x="597" y="518"/>
                </a:cubicBezTo>
                <a:cubicBezTo>
                  <a:pt x="597" y="518"/>
                  <a:pt x="597" y="519"/>
                  <a:pt x="596" y="519"/>
                </a:cubicBezTo>
                <a:cubicBezTo>
                  <a:pt x="596" y="519"/>
                  <a:pt x="596" y="519"/>
                  <a:pt x="596" y="519"/>
                </a:cubicBezTo>
                <a:cubicBezTo>
                  <a:pt x="596" y="519"/>
                  <a:pt x="596" y="519"/>
                  <a:pt x="595" y="519"/>
                </a:cubicBezTo>
                <a:cubicBezTo>
                  <a:pt x="595" y="519"/>
                  <a:pt x="595" y="518"/>
                  <a:pt x="595" y="518"/>
                </a:cubicBezTo>
                <a:cubicBezTo>
                  <a:pt x="595" y="518"/>
                  <a:pt x="595" y="518"/>
                  <a:pt x="595" y="518"/>
                </a:cubicBezTo>
                <a:cubicBezTo>
                  <a:pt x="594" y="517"/>
                  <a:pt x="594" y="517"/>
                  <a:pt x="593" y="516"/>
                </a:cubicBezTo>
                <a:cubicBezTo>
                  <a:pt x="594" y="516"/>
                  <a:pt x="595" y="516"/>
                  <a:pt x="596" y="516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4"/>
                  <a:pt x="596" y="515"/>
                  <a:pt x="596" y="514"/>
                </a:cubicBezTo>
                <a:cubicBezTo>
                  <a:pt x="595" y="514"/>
                  <a:pt x="593" y="514"/>
                  <a:pt x="593" y="515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589" y="515"/>
                  <a:pt x="589" y="515"/>
                  <a:pt x="590" y="515"/>
                </a:cubicBezTo>
                <a:cubicBezTo>
                  <a:pt x="590" y="516"/>
                  <a:pt x="590" y="516"/>
                  <a:pt x="590" y="516"/>
                </a:cubicBezTo>
                <a:cubicBezTo>
                  <a:pt x="589" y="516"/>
                  <a:pt x="588" y="515"/>
                  <a:pt x="588" y="515"/>
                </a:cubicBezTo>
                <a:cubicBezTo>
                  <a:pt x="588" y="516"/>
                  <a:pt x="588" y="516"/>
                  <a:pt x="588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6" y="516"/>
                  <a:pt x="586" y="516"/>
                  <a:pt x="585" y="516"/>
                </a:cubicBezTo>
                <a:cubicBezTo>
                  <a:pt x="585" y="517"/>
                  <a:pt x="585" y="517"/>
                  <a:pt x="585" y="517"/>
                </a:cubicBezTo>
                <a:cubicBezTo>
                  <a:pt x="584" y="517"/>
                  <a:pt x="582" y="517"/>
                  <a:pt x="580" y="517"/>
                </a:cubicBezTo>
                <a:cubicBezTo>
                  <a:pt x="580" y="517"/>
                  <a:pt x="580" y="517"/>
                  <a:pt x="580" y="517"/>
                </a:cubicBezTo>
                <a:cubicBezTo>
                  <a:pt x="579" y="517"/>
                  <a:pt x="579" y="517"/>
                  <a:pt x="578" y="517"/>
                </a:cubicBezTo>
                <a:cubicBezTo>
                  <a:pt x="578" y="515"/>
                  <a:pt x="578" y="515"/>
                  <a:pt x="578" y="515"/>
                </a:cubicBezTo>
                <a:cubicBezTo>
                  <a:pt x="576" y="515"/>
                  <a:pt x="574" y="515"/>
                  <a:pt x="572" y="515"/>
                </a:cubicBezTo>
                <a:cubicBezTo>
                  <a:pt x="571" y="515"/>
                  <a:pt x="569" y="515"/>
                  <a:pt x="568" y="516"/>
                </a:cubicBezTo>
                <a:cubicBezTo>
                  <a:pt x="568" y="515"/>
                  <a:pt x="568" y="515"/>
                  <a:pt x="567" y="514"/>
                </a:cubicBezTo>
                <a:cubicBezTo>
                  <a:pt x="568" y="514"/>
                  <a:pt x="568" y="514"/>
                  <a:pt x="568" y="514"/>
                </a:cubicBezTo>
                <a:cubicBezTo>
                  <a:pt x="568" y="514"/>
                  <a:pt x="568" y="514"/>
                  <a:pt x="568" y="513"/>
                </a:cubicBezTo>
                <a:cubicBezTo>
                  <a:pt x="568" y="513"/>
                  <a:pt x="568" y="513"/>
                  <a:pt x="568" y="513"/>
                </a:cubicBezTo>
                <a:cubicBezTo>
                  <a:pt x="567" y="512"/>
                  <a:pt x="568" y="512"/>
                  <a:pt x="567" y="512"/>
                </a:cubicBezTo>
                <a:cubicBezTo>
                  <a:pt x="566" y="511"/>
                  <a:pt x="567" y="512"/>
                  <a:pt x="566" y="511"/>
                </a:cubicBezTo>
                <a:cubicBezTo>
                  <a:pt x="566" y="511"/>
                  <a:pt x="565" y="510"/>
                  <a:pt x="565" y="510"/>
                </a:cubicBezTo>
                <a:cubicBezTo>
                  <a:pt x="564" y="510"/>
                  <a:pt x="562" y="510"/>
                  <a:pt x="561" y="509"/>
                </a:cubicBezTo>
                <a:cubicBezTo>
                  <a:pt x="560" y="509"/>
                  <a:pt x="560" y="508"/>
                  <a:pt x="560" y="507"/>
                </a:cubicBezTo>
                <a:cubicBezTo>
                  <a:pt x="559" y="507"/>
                  <a:pt x="560" y="507"/>
                  <a:pt x="559" y="507"/>
                </a:cubicBezTo>
                <a:cubicBezTo>
                  <a:pt x="559" y="507"/>
                  <a:pt x="558" y="507"/>
                  <a:pt x="558" y="507"/>
                </a:cubicBezTo>
                <a:cubicBezTo>
                  <a:pt x="558" y="508"/>
                  <a:pt x="558" y="509"/>
                  <a:pt x="558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60" y="509"/>
                  <a:pt x="560" y="509"/>
                  <a:pt x="560" y="509"/>
                </a:cubicBezTo>
                <a:cubicBezTo>
                  <a:pt x="560" y="509"/>
                  <a:pt x="560" y="510"/>
                  <a:pt x="561" y="510"/>
                </a:cubicBezTo>
                <a:cubicBezTo>
                  <a:pt x="561" y="511"/>
                  <a:pt x="561" y="511"/>
                  <a:pt x="561" y="511"/>
                </a:cubicBezTo>
                <a:cubicBezTo>
                  <a:pt x="557" y="511"/>
                  <a:pt x="556" y="512"/>
                  <a:pt x="553" y="512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6"/>
                  <a:pt x="553" y="516"/>
                  <a:pt x="554" y="517"/>
                </a:cubicBezTo>
                <a:cubicBezTo>
                  <a:pt x="555" y="517"/>
                  <a:pt x="555" y="517"/>
                  <a:pt x="555" y="517"/>
                </a:cubicBezTo>
                <a:cubicBezTo>
                  <a:pt x="555" y="518"/>
                  <a:pt x="554" y="517"/>
                  <a:pt x="555" y="518"/>
                </a:cubicBezTo>
                <a:cubicBezTo>
                  <a:pt x="555" y="519"/>
                  <a:pt x="555" y="519"/>
                  <a:pt x="555" y="520"/>
                </a:cubicBezTo>
                <a:cubicBezTo>
                  <a:pt x="555" y="520"/>
                  <a:pt x="555" y="520"/>
                  <a:pt x="555" y="520"/>
                </a:cubicBezTo>
                <a:cubicBezTo>
                  <a:pt x="555" y="521"/>
                  <a:pt x="555" y="521"/>
                  <a:pt x="556" y="522"/>
                </a:cubicBezTo>
                <a:cubicBezTo>
                  <a:pt x="554" y="522"/>
                  <a:pt x="554" y="523"/>
                  <a:pt x="553" y="523"/>
                </a:cubicBezTo>
                <a:cubicBezTo>
                  <a:pt x="553" y="524"/>
                  <a:pt x="553" y="524"/>
                  <a:pt x="553" y="524"/>
                </a:cubicBezTo>
                <a:cubicBezTo>
                  <a:pt x="552" y="524"/>
                  <a:pt x="552" y="524"/>
                  <a:pt x="552" y="524"/>
                </a:cubicBezTo>
                <a:cubicBezTo>
                  <a:pt x="552" y="522"/>
                  <a:pt x="552" y="522"/>
                  <a:pt x="552" y="522"/>
                </a:cubicBezTo>
                <a:cubicBezTo>
                  <a:pt x="551" y="522"/>
                  <a:pt x="551" y="522"/>
                  <a:pt x="551" y="522"/>
                </a:cubicBezTo>
                <a:cubicBezTo>
                  <a:pt x="551" y="521"/>
                  <a:pt x="551" y="522"/>
                  <a:pt x="551" y="520"/>
                </a:cubicBezTo>
                <a:cubicBezTo>
                  <a:pt x="550" y="520"/>
                  <a:pt x="550" y="520"/>
                  <a:pt x="550" y="520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49" y="517"/>
                  <a:pt x="551" y="516"/>
                  <a:pt x="552" y="516"/>
                </a:cubicBezTo>
                <a:cubicBezTo>
                  <a:pt x="552" y="514"/>
                  <a:pt x="552" y="514"/>
                  <a:pt x="551" y="514"/>
                </a:cubicBezTo>
                <a:cubicBezTo>
                  <a:pt x="551" y="513"/>
                  <a:pt x="551" y="513"/>
                  <a:pt x="552" y="512"/>
                </a:cubicBezTo>
                <a:cubicBezTo>
                  <a:pt x="551" y="512"/>
                  <a:pt x="551" y="512"/>
                  <a:pt x="551" y="512"/>
                </a:cubicBezTo>
                <a:cubicBezTo>
                  <a:pt x="549" y="512"/>
                  <a:pt x="549" y="512"/>
                  <a:pt x="549" y="512"/>
                </a:cubicBezTo>
                <a:cubicBezTo>
                  <a:pt x="550" y="510"/>
                  <a:pt x="550" y="510"/>
                  <a:pt x="551" y="509"/>
                </a:cubicBezTo>
                <a:cubicBezTo>
                  <a:pt x="552" y="509"/>
                  <a:pt x="552" y="509"/>
                  <a:pt x="552" y="509"/>
                </a:cubicBezTo>
                <a:cubicBezTo>
                  <a:pt x="552" y="508"/>
                  <a:pt x="552" y="508"/>
                  <a:pt x="552" y="508"/>
                </a:cubicBezTo>
                <a:cubicBezTo>
                  <a:pt x="553" y="508"/>
                  <a:pt x="553" y="508"/>
                  <a:pt x="554" y="508"/>
                </a:cubicBezTo>
                <a:cubicBezTo>
                  <a:pt x="554" y="507"/>
                  <a:pt x="554" y="507"/>
                  <a:pt x="554" y="507"/>
                </a:cubicBezTo>
                <a:cubicBezTo>
                  <a:pt x="553" y="506"/>
                  <a:pt x="553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5"/>
                  <a:pt x="552" y="505"/>
                  <a:pt x="552" y="505"/>
                </a:cubicBezTo>
                <a:cubicBezTo>
                  <a:pt x="551" y="505"/>
                  <a:pt x="551" y="505"/>
                  <a:pt x="551" y="505"/>
                </a:cubicBezTo>
                <a:cubicBezTo>
                  <a:pt x="551" y="506"/>
                  <a:pt x="551" y="506"/>
                  <a:pt x="551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49" y="506"/>
                  <a:pt x="549" y="506"/>
                  <a:pt x="549" y="506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8" y="509"/>
                  <a:pt x="549" y="508"/>
                  <a:pt x="548" y="509"/>
                </a:cubicBezTo>
                <a:cubicBezTo>
                  <a:pt x="548" y="509"/>
                  <a:pt x="548" y="509"/>
                  <a:pt x="548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6" y="509"/>
                  <a:pt x="546" y="509"/>
                  <a:pt x="546" y="509"/>
                </a:cubicBezTo>
                <a:cubicBezTo>
                  <a:pt x="546" y="510"/>
                  <a:pt x="546" y="510"/>
                  <a:pt x="546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4" y="510"/>
                  <a:pt x="544" y="510"/>
                  <a:pt x="544" y="510"/>
                </a:cubicBezTo>
                <a:cubicBezTo>
                  <a:pt x="544" y="510"/>
                  <a:pt x="544" y="511"/>
                  <a:pt x="544" y="511"/>
                </a:cubicBezTo>
                <a:cubicBezTo>
                  <a:pt x="542" y="512"/>
                  <a:pt x="541" y="513"/>
                  <a:pt x="538" y="512"/>
                </a:cubicBezTo>
                <a:cubicBezTo>
                  <a:pt x="538" y="513"/>
                  <a:pt x="538" y="514"/>
                  <a:pt x="538" y="515"/>
                </a:cubicBezTo>
                <a:cubicBezTo>
                  <a:pt x="537" y="515"/>
                  <a:pt x="537" y="514"/>
                  <a:pt x="537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4" y="515"/>
                  <a:pt x="535" y="515"/>
                  <a:pt x="534" y="516"/>
                </a:cubicBezTo>
                <a:cubicBezTo>
                  <a:pt x="534" y="517"/>
                  <a:pt x="533" y="518"/>
                  <a:pt x="534" y="520"/>
                </a:cubicBezTo>
                <a:cubicBezTo>
                  <a:pt x="533" y="520"/>
                  <a:pt x="533" y="520"/>
                  <a:pt x="532" y="520"/>
                </a:cubicBezTo>
                <a:cubicBezTo>
                  <a:pt x="532" y="521"/>
                  <a:pt x="532" y="522"/>
                  <a:pt x="532" y="522"/>
                </a:cubicBezTo>
                <a:cubicBezTo>
                  <a:pt x="532" y="522"/>
                  <a:pt x="532" y="522"/>
                  <a:pt x="532" y="522"/>
                </a:cubicBezTo>
                <a:cubicBezTo>
                  <a:pt x="532" y="523"/>
                  <a:pt x="532" y="523"/>
                  <a:pt x="532" y="523"/>
                </a:cubicBezTo>
                <a:cubicBezTo>
                  <a:pt x="531" y="523"/>
                  <a:pt x="531" y="523"/>
                  <a:pt x="530" y="522"/>
                </a:cubicBezTo>
                <a:cubicBezTo>
                  <a:pt x="530" y="524"/>
                  <a:pt x="529" y="525"/>
                  <a:pt x="529" y="526"/>
                </a:cubicBezTo>
                <a:cubicBezTo>
                  <a:pt x="528" y="527"/>
                  <a:pt x="529" y="527"/>
                  <a:pt x="529" y="527"/>
                </a:cubicBezTo>
                <a:cubicBezTo>
                  <a:pt x="529" y="527"/>
                  <a:pt x="529" y="527"/>
                  <a:pt x="529" y="527"/>
                </a:cubicBezTo>
                <a:cubicBezTo>
                  <a:pt x="529" y="528"/>
                  <a:pt x="528" y="529"/>
                  <a:pt x="528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6" y="529"/>
                  <a:pt x="526" y="528"/>
                  <a:pt x="526" y="527"/>
                </a:cubicBezTo>
                <a:cubicBezTo>
                  <a:pt x="525" y="527"/>
                  <a:pt x="524" y="526"/>
                  <a:pt x="522" y="526"/>
                </a:cubicBezTo>
                <a:cubicBezTo>
                  <a:pt x="522" y="524"/>
                  <a:pt x="522" y="524"/>
                  <a:pt x="522" y="524"/>
                </a:cubicBezTo>
                <a:cubicBezTo>
                  <a:pt x="521" y="524"/>
                  <a:pt x="521" y="523"/>
                  <a:pt x="520" y="523"/>
                </a:cubicBezTo>
                <a:cubicBezTo>
                  <a:pt x="520" y="522"/>
                  <a:pt x="520" y="521"/>
                  <a:pt x="520" y="520"/>
                </a:cubicBezTo>
                <a:cubicBezTo>
                  <a:pt x="518" y="520"/>
                  <a:pt x="516" y="520"/>
                  <a:pt x="514" y="519"/>
                </a:cubicBezTo>
                <a:cubicBezTo>
                  <a:pt x="514" y="520"/>
                  <a:pt x="514" y="521"/>
                  <a:pt x="514" y="521"/>
                </a:cubicBezTo>
                <a:cubicBezTo>
                  <a:pt x="513" y="521"/>
                  <a:pt x="512" y="521"/>
                  <a:pt x="510" y="521"/>
                </a:cubicBezTo>
                <a:cubicBezTo>
                  <a:pt x="510" y="522"/>
                  <a:pt x="510" y="522"/>
                  <a:pt x="510" y="522"/>
                </a:cubicBezTo>
                <a:cubicBezTo>
                  <a:pt x="509" y="522"/>
                  <a:pt x="509" y="522"/>
                  <a:pt x="509" y="522"/>
                </a:cubicBezTo>
                <a:cubicBezTo>
                  <a:pt x="509" y="522"/>
                  <a:pt x="509" y="523"/>
                  <a:pt x="508" y="523"/>
                </a:cubicBezTo>
                <a:cubicBezTo>
                  <a:pt x="508" y="523"/>
                  <a:pt x="507" y="523"/>
                  <a:pt x="507" y="523"/>
                </a:cubicBezTo>
                <a:cubicBezTo>
                  <a:pt x="507" y="524"/>
                  <a:pt x="507" y="524"/>
                  <a:pt x="507" y="524"/>
                </a:cubicBezTo>
                <a:cubicBezTo>
                  <a:pt x="506" y="524"/>
                  <a:pt x="506" y="524"/>
                  <a:pt x="506" y="524"/>
                </a:cubicBezTo>
                <a:cubicBezTo>
                  <a:pt x="506" y="523"/>
                  <a:pt x="506" y="523"/>
                  <a:pt x="506" y="523"/>
                </a:cubicBezTo>
                <a:cubicBezTo>
                  <a:pt x="505" y="523"/>
                  <a:pt x="505" y="522"/>
                  <a:pt x="504" y="522"/>
                </a:cubicBezTo>
                <a:cubicBezTo>
                  <a:pt x="504" y="523"/>
                  <a:pt x="504" y="523"/>
                  <a:pt x="504" y="523"/>
                </a:cubicBezTo>
                <a:cubicBezTo>
                  <a:pt x="502" y="523"/>
                  <a:pt x="502" y="523"/>
                  <a:pt x="501" y="522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1" y="521"/>
                  <a:pt x="501" y="521"/>
                  <a:pt x="501" y="520"/>
                </a:cubicBezTo>
                <a:cubicBezTo>
                  <a:pt x="501" y="520"/>
                  <a:pt x="501" y="520"/>
                  <a:pt x="501" y="520"/>
                </a:cubicBezTo>
                <a:cubicBezTo>
                  <a:pt x="501" y="519"/>
                  <a:pt x="501" y="519"/>
                  <a:pt x="501" y="519"/>
                </a:cubicBezTo>
                <a:cubicBezTo>
                  <a:pt x="500" y="519"/>
                  <a:pt x="499" y="518"/>
                  <a:pt x="499" y="518"/>
                </a:cubicBezTo>
                <a:cubicBezTo>
                  <a:pt x="499" y="517"/>
                  <a:pt x="499" y="517"/>
                  <a:pt x="499" y="517"/>
                </a:cubicBezTo>
                <a:cubicBezTo>
                  <a:pt x="498" y="517"/>
                  <a:pt x="498" y="517"/>
                  <a:pt x="498" y="517"/>
                </a:cubicBezTo>
                <a:cubicBezTo>
                  <a:pt x="498" y="517"/>
                  <a:pt x="498" y="517"/>
                  <a:pt x="497" y="517"/>
                </a:cubicBezTo>
                <a:cubicBezTo>
                  <a:pt x="497" y="516"/>
                  <a:pt x="497" y="516"/>
                  <a:pt x="496" y="515"/>
                </a:cubicBezTo>
                <a:cubicBezTo>
                  <a:pt x="496" y="515"/>
                  <a:pt x="496" y="515"/>
                  <a:pt x="496" y="515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5" y="513"/>
                  <a:pt x="495" y="513"/>
                  <a:pt x="495" y="512"/>
                </a:cubicBezTo>
                <a:cubicBezTo>
                  <a:pt x="495" y="512"/>
                  <a:pt x="495" y="512"/>
                  <a:pt x="494" y="511"/>
                </a:cubicBezTo>
                <a:cubicBezTo>
                  <a:pt x="494" y="511"/>
                  <a:pt x="494" y="511"/>
                  <a:pt x="494" y="510"/>
                </a:cubicBezTo>
                <a:cubicBezTo>
                  <a:pt x="494" y="510"/>
                  <a:pt x="494" y="510"/>
                  <a:pt x="494" y="510"/>
                </a:cubicBezTo>
                <a:cubicBezTo>
                  <a:pt x="494" y="509"/>
                  <a:pt x="494" y="509"/>
                  <a:pt x="494" y="509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5"/>
                  <a:pt x="494" y="504"/>
                  <a:pt x="494" y="502"/>
                </a:cubicBezTo>
                <a:cubicBezTo>
                  <a:pt x="495" y="502"/>
                  <a:pt x="495" y="502"/>
                  <a:pt x="495" y="502"/>
                </a:cubicBezTo>
                <a:cubicBezTo>
                  <a:pt x="495" y="501"/>
                  <a:pt x="495" y="499"/>
                  <a:pt x="495" y="498"/>
                </a:cubicBezTo>
                <a:cubicBezTo>
                  <a:pt x="496" y="498"/>
                  <a:pt x="496" y="498"/>
                  <a:pt x="496" y="498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4"/>
                  <a:pt x="496" y="494"/>
                  <a:pt x="496" y="494"/>
                </a:cubicBezTo>
                <a:cubicBezTo>
                  <a:pt x="497" y="494"/>
                  <a:pt x="497" y="494"/>
                  <a:pt x="497" y="494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0"/>
                  <a:pt x="497" y="489"/>
                </a:cubicBezTo>
                <a:cubicBezTo>
                  <a:pt x="496" y="489"/>
                  <a:pt x="494" y="488"/>
                  <a:pt x="493" y="488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2" y="485"/>
                  <a:pt x="492" y="486"/>
                  <a:pt x="491" y="485"/>
                </a:cubicBezTo>
                <a:cubicBezTo>
                  <a:pt x="491" y="485"/>
                  <a:pt x="491" y="485"/>
                  <a:pt x="491" y="485"/>
                </a:cubicBezTo>
                <a:cubicBezTo>
                  <a:pt x="489" y="484"/>
                  <a:pt x="487" y="484"/>
                  <a:pt x="486" y="484"/>
                </a:cubicBezTo>
                <a:cubicBezTo>
                  <a:pt x="486" y="484"/>
                  <a:pt x="486" y="484"/>
                  <a:pt x="485" y="484"/>
                </a:cubicBezTo>
                <a:cubicBezTo>
                  <a:pt x="485" y="484"/>
                  <a:pt x="484" y="484"/>
                  <a:pt x="484" y="485"/>
                </a:cubicBezTo>
                <a:cubicBezTo>
                  <a:pt x="483" y="485"/>
                  <a:pt x="481" y="485"/>
                  <a:pt x="480" y="485"/>
                </a:cubicBezTo>
                <a:cubicBezTo>
                  <a:pt x="480" y="485"/>
                  <a:pt x="480" y="485"/>
                  <a:pt x="480" y="486"/>
                </a:cubicBezTo>
                <a:cubicBezTo>
                  <a:pt x="479" y="486"/>
                  <a:pt x="479" y="485"/>
                  <a:pt x="478" y="485"/>
                </a:cubicBezTo>
                <a:cubicBezTo>
                  <a:pt x="474" y="485"/>
                  <a:pt x="474" y="485"/>
                  <a:pt x="474" y="485"/>
                </a:cubicBezTo>
                <a:cubicBezTo>
                  <a:pt x="474" y="485"/>
                  <a:pt x="474" y="486"/>
                  <a:pt x="473" y="486"/>
                </a:cubicBezTo>
                <a:cubicBezTo>
                  <a:pt x="473" y="485"/>
                  <a:pt x="473" y="485"/>
                  <a:pt x="473" y="485"/>
                </a:cubicBezTo>
                <a:cubicBezTo>
                  <a:pt x="472" y="485"/>
                  <a:pt x="471" y="485"/>
                  <a:pt x="471" y="486"/>
                </a:cubicBezTo>
                <a:cubicBezTo>
                  <a:pt x="470" y="486"/>
                  <a:pt x="470" y="486"/>
                  <a:pt x="470" y="486"/>
                </a:cubicBezTo>
                <a:cubicBezTo>
                  <a:pt x="470" y="485"/>
                  <a:pt x="470" y="485"/>
                  <a:pt x="470" y="485"/>
                </a:cubicBezTo>
                <a:cubicBezTo>
                  <a:pt x="470" y="485"/>
                  <a:pt x="471" y="484"/>
                  <a:pt x="471" y="484"/>
                </a:cubicBezTo>
                <a:cubicBezTo>
                  <a:pt x="472" y="484"/>
                  <a:pt x="472" y="484"/>
                  <a:pt x="472" y="484"/>
                </a:cubicBezTo>
                <a:cubicBezTo>
                  <a:pt x="472" y="483"/>
                  <a:pt x="472" y="483"/>
                  <a:pt x="472" y="483"/>
                </a:cubicBezTo>
                <a:cubicBezTo>
                  <a:pt x="472" y="482"/>
                  <a:pt x="472" y="482"/>
                  <a:pt x="472" y="482"/>
                </a:cubicBezTo>
                <a:cubicBezTo>
                  <a:pt x="473" y="481"/>
                  <a:pt x="472" y="481"/>
                  <a:pt x="473" y="480"/>
                </a:cubicBezTo>
                <a:cubicBezTo>
                  <a:pt x="473" y="480"/>
                  <a:pt x="473" y="480"/>
                  <a:pt x="473" y="480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8"/>
                  <a:pt x="473" y="478"/>
                </a:cubicBezTo>
                <a:cubicBezTo>
                  <a:pt x="473" y="478"/>
                  <a:pt x="473" y="478"/>
                  <a:pt x="473" y="478"/>
                </a:cubicBezTo>
                <a:cubicBezTo>
                  <a:pt x="473" y="477"/>
                  <a:pt x="473" y="477"/>
                  <a:pt x="473" y="477"/>
                </a:cubicBezTo>
                <a:cubicBezTo>
                  <a:pt x="473" y="477"/>
                  <a:pt x="473" y="476"/>
                  <a:pt x="474" y="476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1"/>
                  <a:pt x="474" y="471"/>
                  <a:pt x="472" y="471"/>
                </a:cubicBezTo>
                <a:cubicBezTo>
                  <a:pt x="473" y="470"/>
                  <a:pt x="473" y="470"/>
                  <a:pt x="474" y="469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4" y="471"/>
                  <a:pt x="475" y="471"/>
                  <a:pt x="475" y="471"/>
                </a:cubicBezTo>
                <a:cubicBezTo>
                  <a:pt x="475" y="472"/>
                  <a:pt x="475" y="472"/>
                  <a:pt x="475" y="472"/>
                </a:cubicBezTo>
                <a:cubicBezTo>
                  <a:pt x="476" y="472"/>
                  <a:pt x="476" y="472"/>
                  <a:pt x="476" y="472"/>
                </a:cubicBezTo>
                <a:cubicBezTo>
                  <a:pt x="476" y="471"/>
                  <a:pt x="476" y="470"/>
                  <a:pt x="476" y="469"/>
                </a:cubicBezTo>
                <a:cubicBezTo>
                  <a:pt x="476" y="467"/>
                  <a:pt x="477" y="465"/>
                  <a:pt x="477" y="463"/>
                </a:cubicBezTo>
                <a:cubicBezTo>
                  <a:pt x="478" y="462"/>
                  <a:pt x="476" y="462"/>
                  <a:pt x="477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77" y="460"/>
                  <a:pt x="478" y="459"/>
                  <a:pt x="478" y="458"/>
                </a:cubicBezTo>
                <a:cubicBezTo>
                  <a:pt x="478" y="458"/>
                  <a:pt x="478" y="458"/>
                  <a:pt x="478" y="458"/>
                </a:cubicBezTo>
                <a:cubicBezTo>
                  <a:pt x="478" y="457"/>
                  <a:pt x="478" y="457"/>
                  <a:pt x="478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80" y="455"/>
                  <a:pt x="479" y="454"/>
                  <a:pt x="480" y="453"/>
                </a:cubicBezTo>
                <a:cubicBezTo>
                  <a:pt x="479" y="453"/>
                  <a:pt x="479" y="453"/>
                  <a:pt x="479" y="453"/>
                </a:cubicBezTo>
                <a:cubicBezTo>
                  <a:pt x="479" y="452"/>
                  <a:pt x="479" y="452"/>
                  <a:pt x="478" y="452"/>
                </a:cubicBezTo>
                <a:cubicBezTo>
                  <a:pt x="477" y="452"/>
                  <a:pt x="477" y="452"/>
                  <a:pt x="477" y="452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6" y="451"/>
                  <a:pt x="473" y="451"/>
                  <a:pt x="472" y="452"/>
                </a:cubicBezTo>
                <a:cubicBezTo>
                  <a:pt x="472" y="452"/>
                  <a:pt x="472" y="452"/>
                  <a:pt x="471" y="453"/>
                </a:cubicBezTo>
                <a:cubicBezTo>
                  <a:pt x="470" y="453"/>
                  <a:pt x="470" y="453"/>
                  <a:pt x="469" y="453"/>
                </a:cubicBezTo>
                <a:cubicBezTo>
                  <a:pt x="469" y="453"/>
                  <a:pt x="469" y="454"/>
                  <a:pt x="469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6" y="454"/>
                  <a:pt x="466" y="454"/>
                  <a:pt x="466" y="454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4" y="457"/>
                  <a:pt x="464" y="458"/>
                  <a:pt x="464" y="460"/>
                </a:cubicBezTo>
                <a:cubicBezTo>
                  <a:pt x="463" y="460"/>
                  <a:pt x="463" y="460"/>
                  <a:pt x="463" y="460"/>
                </a:cubicBezTo>
                <a:cubicBezTo>
                  <a:pt x="463" y="462"/>
                  <a:pt x="463" y="462"/>
                  <a:pt x="463" y="462"/>
                </a:cubicBezTo>
                <a:cubicBezTo>
                  <a:pt x="463" y="462"/>
                  <a:pt x="462" y="462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6"/>
                  <a:pt x="462" y="466"/>
                  <a:pt x="462" y="466"/>
                </a:cubicBezTo>
                <a:cubicBezTo>
                  <a:pt x="461" y="466"/>
                  <a:pt x="461" y="466"/>
                  <a:pt x="461" y="466"/>
                </a:cubicBezTo>
                <a:cubicBezTo>
                  <a:pt x="460" y="467"/>
                  <a:pt x="459" y="469"/>
                  <a:pt x="458" y="469"/>
                </a:cubicBezTo>
                <a:cubicBezTo>
                  <a:pt x="457" y="469"/>
                  <a:pt x="457" y="469"/>
                  <a:pt x="457" y="469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6" y="469"/>
                  <a:pt x="456" y="469"/>
                  <a:pt x="456" y="469"/>
                </a:cubicBezTo>
                <a:cubicBezTo>
                  <a:pt x="456" y="468"/>
                  <a:pt x="456" y="468"/>
                  <a:pt x="456" y="468"/>
                </a:cubicBezTo>
                <a:cubicBezTo>
                  <a:pt x="455" y="469"/>
                  <a:pt x="454" y="469"/>
                  <a:pt x="454" y="469"/>
                </a:cubicBezTo>
                <a:cubicBezTo>
                  <a:pt x="454" y="469"/>
                  <a:pt x="454" y="469"/>
                  <a:pt x="454" y="469"/>
                </a:cubicBezTo>
                <a:cubicBezTo>
                  <a:pt x="452" y="469"/>
                  <a:pt x="452" y="470"/>
                  <a:pt x="451" y="471"/>
                </a:cubicBezTo>
                <a:cubicBezTo>
                  <a:pt x="451" y="471"/>
                  <a:pt x="451" y="471"/>
                  <a:pt x="451" y="471"/>
                </a:cubicBezTo>
                <a:cubicBezTo>
                  <a:pt x="450" y="471"/>
                  <a:pt x="449" y="471"/>
                  <a:pt x="448" y="471"/>
                </a:cubicBezTo>
                <a:cubicBezTo>
                  <a:pt x="448" y="472"/>
                  <a:pt x="448" y="472"/>
                  <a:pt x="448" y="472"/>
                </a:cubicBezTo>
                <a:cubicBezTo>
                  <a:pt x="446" y="472"/>
                  <a:pt x="446" y="472"/>
                  <a:pt x="444" y="472"/>
                </a:cubicBezTo>
                <a:cubicBezTo>
                  <a:pt x="443" y="471"/>
                  <a:pt x="443" y="470"/>
                  <a:pt x="442" y="469"/>
                </a:cubicBezTo>
                <a:cubicBezTo>
                  <a:pt x="442" y="469"/>
                  <a:pt x="442" y="469"/>
                  <a:pt x="441" y="469"/>
                </a:cubicBezTo>
                <a:cubicBezTo>
                  <a:pt x="441" y="469"/>
                  <a:pt x="441" y="469"/>
                  <a:pt x="441" y="469"/>
                </a:cubicBezTo>
                <a:cubicBezTo>
                  <a:pt x="440" y="469"/>
                  <a:pt x="440" y="469"/>
                  <a:pt x="440" y="469"/>
                </a:cubicBezTo>
                <a:cubicBezTo>
                  <a:pt x="440" y="468"/>
                  <a:pt x="440" y="468"/>
                  <a:pt x="440" y="468"/>
                </a:cubicBezTo>
                <a:cubicBezTo>
                  <a:pt x="439" y="469"/>
                  <a:pt x="438" y="469"/>
                  <a:pt x="437" y="469"/>
                </a:cubicBezTo>
                <a:cubicBezTo>
                  <a:pt x="437" y="466"/>
                  <a:pt x="435" y="465"/>
                  <a:pt x="435" y="462"/>
                </a:cubicBezTo>
                <a:cubicBezTo>
                  <a:pt x="434" y="462"/>
                  <a:pt x="434" y="462"/>
                  <a:pt x="434" y="462"/>
                </a:cubicBezTo>
                <a:cubicBezTo>
                  <a:pt x="434" y="461"/>
                  <a:pt x="433" y="461"/>
                  <a:pt x="433" y="460"/>
                </a:cubicBezTo>
                <a:cubicBezTo>
                  <a:pt x="433" y="460"/>
                  <a:pt x="433" y="460"/>
                  <a:pt x="433" y="460"/>
                </a:cubicBezTo>
                <a:cubicBezTo>
                  <a:pt x="432" y="460"/>
                  <a:pt x="432" y="460"/>
                  <a:pt x="432" y="460"/>
                </a:cubicBezTo>
                <a:cubicBezTo>
                  <a:pt x="432" y="459"/>
                  <a:pt x="432" y="459"/>
                  <a:pt x="432" y="459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59"/>
                  <a:pt x="431" y="458"/>
                  <a:pt x="431" y="458"/>
                </a:cubicBezTo>
                <a:cubicBezTo>
                  <a:pt x="431" y="458"/>
                  <a:pt x="430" y="458"/>
                  <a:pt x="430" y="457"/>
                </a:cubicBezTo>
                <a:cubicBezTo>
                  <a:pt x="430" y="457"/>
                  <a:pt x="430" y="456"/>
                  <a:pt x="430" y="456"/>
                </a:cubicBezTo>
                <a:cubicBezTo>
                  <a:pt x="430" y="456"/>
                  <a:pt x="430" y="456"/>
                  <a:pt x="430" y="456"/>
                </a:cubicBezTo>
                <a:cubicBezTo>
                  <a:pt x="430" y="455"/>
                  <a:pt x="430" y="455"/>
                  <a:pt x="430" y="455"/>
                </a:cubicBezTo>
                <a:cubicBezTo>
                  <a:pt x="430" y="455"/>
                  <a:pt x="429" y="455"/>
                  <a:pt x="429" y="455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8" y="453"/>
                  <a:pt x="428" y="453"/>
                  <a:pt x="428" y="454"/>
                </a:cubicBezTo>
                <a:cubicBezTo>
                  <a:pt x="427" y="454"/>
                  <a:pt x="427" y="454"/>
                  <a:pt x="427" y="454"/>
                </a:cubicBezTo>
                <a:cubicBezTo>
                  <a:pt x="428" y="453"/>
                  <a:pt x="428" y="452"/>
                  <a:pt x="428" y="452"/>
                </a:cubicBezTo>
                <a:cubicBezTo>
                  <a:pt x="428" y="452"/>
                  <a:pt x="428" y="452"/>
                  <a:pt x="428" y="452"/>
                </a:cubicBezTo>
                <a:cubicBezTo>
                  <a:pt x="428" y="450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7"/>
                  <a:pt x="429" y="446"/>
                  <a:pt x="429" y="445"/>
                </a:cubicBezTo>
                <a:cubicBezTo>
                  <a:pt x="429" y="445"/>
                  <a:pt x="429" y="445"/>
                  <a:pt x="429" y="445"/>
                </a:cubicBezTo>
                <a:cubicBezTo>
                  <a:pt x="429" y="444"/>
                  <a:pt x="429" y="444"/>
                  <a:pt x="429" y="444"/>
                </a:cubicBezTo>
                <a:cubicBezTo>
                  <a:pt x="428" y="444"/>
                  <a:pt x="428" y="444"/>
                  <a:pt x="428" y="444"/>
                </a:cubicBezTo>
                <a:cubicBezTo>
                  <a:pt x="428" y="441"/>
                  <a:pt x="428" y="441"/>
                  <a:pt x="428" y="441"/>
                </a:cubicBezTo>
                <a:cubicBezTo>
                  <a:pt x="428" y="441"/>
                  <a:pt x="428" y="441"/>
                  <a:pt x="427" y="441"/>
                </a:cubicBezTo>
                <a:cubicBezTo>
                  <a:pt x="427" y="440"/>
                  <a:pt x="428" y="439"/>
                  <a:pt x="428" y="439"/>
                </a:cubicBezTo>
                <a:cubicBezTo>
                  <a:pt x="428" y="437"/>
                  <a:pt x="427" y="436"/>
                  <a:pt x="427" y="435"/>
                </a:cubicBezTo>
                <a:cubicBezTo>
                  <a:pt x="427" y="435"/>
                  <a:pt x="427" y="435"/>
                  <a:pt x="427" y="435"/>
                </a:cubicBezTo>
                <a:cubicBezTo>
                  <a:pt x="427" y="434"/>
                  <a:pt x="427" y="433"/>
                  <a:pt x="427" y="433"/>
                </a:cubicBezTo>
                <a:cubicBezTo>
                  <a:pt x="427" y="432"/>
                  <a:pt x="428" y="432"/>
                  <a:pt x="428" y="432"/>
                </a:cubicBezTo>
                <a:cubicBezTo>
                  <a:pt x="428" y="432"/>
                  <a:pt x="428" y="431"/>
                  <a:pt x="429" y="430"/>
                </a:cubicBezTo>
                <a:cubicBezTo>
                  <a:pt x="430" y="430"/>
                  <a:pt x="430" y="430"/>
                  <a:pt x="430" y="430"/>
                </a:cubicBezTo>
                <a:cubicBezTo>
                  <a:pt x="430" y="429"/>
                  <a:pt x="431" y="428"/>
                  <a:pt x="431" y="427"/>
                </a:cubicBezTo>
                <a:cubicBezTo>
                  <a:pt x="430" y="427"/>
                  <a:pt x="431" y="427"/>
                  <a:pt x="430" y="426"/>
                </a:cubicBezTo>
                <a:cubicBezTo>
                  <a:pt x="430" y="426"/>
                  <a:pt x="430" y="426"/>
                  <a:pt x="430" y="426"/>
                </a:cubicBezTo>
                <a:cubicBezTo>
                  <a:pt x="430" y="426"/>
                  <a:pt x="430" y="426"/>
                  <a:pt x="430" y="425"/>
                </a:cubicBezTo>
                <a:cubicBezTo>
                  <a:pt x="431" y="425"/>
                  <a:pt x="431" y="425"/>
                  <a:pt x="431" y="425"/>
                </a:cubicBezTo>
                <a:cubicBezTo>
                  <a:pt x="431" y="425"/>
                  <a:pt x="431" y="425"/>
                  <a:pt x="430" y="424"/>
                </a:cubicBezTo>
                <a:cubicBezTo>
                  <a:pt x="430" y="424"/>
                  <a:pt x="430" y="424"/>
                  <a:pt x="430" y="424"/>
                </a:cubicBezTo>
                <a:cubicBezTo>
                  <a:pt x="430" y="424"/>
                  <a:pt x="430" y="423"/>
                  <a:pt x="429" y="423"/>
                </a:cubicBezTo>
                <a:cubicBezTo>
                  <a:pt x="429" y="423"/>
                  <a:pt x="429" y="423"/>
                  <a:pt x="429" y="423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1"/>
                  <a:pt x="429" y="421"/>
                  <a:pt x="429" y="421"/>
                </a:cubicBezTo>
                <a:cubicBezTo>
                  <a:pt x="428" y="421"/>
                  <a:pt x="428" y="421"/>
                  <a:pt x="428" y="421"/>
                </a:cubicBezTo>
                <a:cubicBezTo>
                  <a:pt x="428" y="420"/>
                  <a:pt x="428" y="419"/>
                  <a:pt x="429" y="418"/>
                </a:cubicBezTo>
                <a:cubicBezTo>
                  <a:pt x="428" y="418"/>
                  <a:pt x="428" y="418"/>
                  <a:pt x="428" y="418"/>
                </a:cubicBezTo>
                <a:cubicBezTo>
                  <a:pt x="428" y="417"/>
                  <a:pt x="428" y="418"/>
                  <a:pt x="428" y="417"/>
                </a:cubicBezTo>
                <a:cubicBezTo>
                  <a:pt x="428" y="417"/>
                  <a:pt x="428" y="417"/>
                  <a:pt x="428" y="417"/>
                </a:cubicBezTo>
                <a:cubicBezTo>
                  <a:pt x="429" y="417"/>
                  <a:pt x="429" y="417"/>
                  <a:pt x="429" y="417"/>
                </a:cubicBezTo>
                <a:cubicBezTo>
                  <a:pt x="430" y="416"/>
                  <a:pt x="430" y="415"/>
                  <a:pt x="430" y="414"/>
                </a:cubicBezTo>
                <a:cubicBezTo>
                  <a:pt x="431" y="414"/>
                  <a:pt x="431" y="414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3" y="413"/>
                  <a:pt x="433" y="413"/>
                  <a:pt x="433" y="413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5" y="412"/>
                  <a:pt x="435" y="412"/>
                  <a:pt x="435" y="412"/>
                </a:cubicBezTo>
                <a:cubicBezTo>
                  <a:pt x="435" y="411"/>
                  <a:pt x="435" y="411"/>
                  <a:pt x="434" y="410"/>
                </a:cubicBezTo>
                <a:cubicBezTo>
                  <a:pt x="435" y="410"/>
                  <a:pt x="435" y="410"/>
                  <a:pt x="435" y="410"/>
                </a:cubicBezTo>
                <a:cubicBezTo>
                  <a:pt x="436" y="410"/>
                  <a:pt x="435" y="410"/>
                  <a:pt x="436" y="410"/>
                </a:cubicBezTo>
                <a:cubicBezTo>
                  <a:pt x="436" y="409"/>
                  <a:pt x="436" y="409"/>
                  <a:pt x="436" y="409"/>
                </a:cubicBezTo>
                <a:cubicBezTo>
                  <a:pt x="437" y="409"/>
                  <a:pt x="437" y="409"/>
                  <a:pt x="438" y="410"/>
                </a:cubicBezTo>
                <a:cubicBezTo>
                  <a:pt x="438" y="409"/>
                  <a:pt x="438" y="409"/>
                  <a:pt x="438" y="409"/>
                </a:cubicBezTo>
                <a:cubicBezTo>
                  <a:pt x="439" y="409"/>
                  <a:pt x="439" y="409"/>
                  <a:pt x="439" y="408"/>
                </a:cubicBezTo>
                <a:cubicBezTo>
                  <a:pt x="439" y="409"/>
                  <a:pt x="439" y="409"/>
                  <a:pt x="439" y="409"/>
                </a:cubicBezTo>
                <a:cubicBezTo>
                  <a:pt x="440" y="409"/>
                  <a:pt x="440" y="409"/>
                  <a:pt x="440" y="409"/>
                </a:cubicBezTo>
                <a:cubicBezTo>
                  <a:pt x="440" y="408"/>
                  <a:pt x="440" y="407"/>
                  <a:pt x="440" y="406"/>
                </a:cubicBezTo>
                <a:cubicBezTo>
                  <a:pt x="441" y="406"/>
                  <a:pt x="441" y="406"/>
                  <a:pt x="441" y="406"/>
                </a:cubicBezTo>
                <a:cubicBezTo>
                  <a:pt x="441" y="404"/>
                  <a:pt x="441" y="404"/>
                  <a:pt x="441" y="404"/>
                </a:cubicBezTo>
                <a:cubicBezTo>
                  <a:pt x="442" y="404"/>
                  <a:pt x="442" y="404"/>
                  <a:pt x="442" y="404"/>
                </a:cubicBezTo>
                <a:cubicBezTo>
                  <a:pt x="442" y="405"/>
                  <a:pt x="442" y="405"/>
                  <a:pt x="442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5" y="404"/>
                </a:cubicBezTo>
                <a:cubicBezTo>
                  <a:pt x="445" y="404"/>
                  <a:pt x="446" y="404"/>
                  <a:pt x="447" y="404"/>
                </a:cubicBezTo>
                <a:cubicBezTo>
                  <a:pt x="447" y="403"/>
                  <a:pt x="447" y="403"/>
                  <a:pt x="447" y="403"/>
                </a:cubicBezTo>
                <a:cubicBezTo>
                  <a:pt x="447" y="403"/>
                  <a:pt x="448" y="403"/>
                  <a:pt x="448" y="403"/>
                </a:cubicBezTo>
                <a:cubicBezTo>
                  <a:pt x="449" y="404"/>
                  <a:pt x="449" y="403"/>
                  <a:pt x="449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1" y="403"/>
                  <a:pt x="452" y="404"/>
                  <a:pt x="453" y="404"/>
                </a:cubicBezTo>
                <a:cubicBezTo>
                  <a:pt x="453" y="404"/>
                  <a:pt x="453" y="404"/>
                  <a:pt x="453" y="404"/>
                </a:cubicBezTo>
                <a:cubicBezTo>
                  <a:pt x="454" y="404"/>
                  <a:pt x="454" y="403"/>
                  <a:pt x="455" y="403"/>
                </a:cubicBezTo>
                <a:cubicBezTo>
                  <a:pt x="455" y="404"/>
                  <a:pt x="455" y="404"/>
                  <a:pt x="455" y="404"/>
                </a:cubicBezTo>
                <a:cubicBezTo>
                  <a:pt x="456" y="405"/>
                  <a:pt x="456" y="405"/>
                  <a:pt x="457" y="405"/>
                </a:cubicBezTo>
                <a:cubicBezTo>
                  <a:pt x="458" y="405"/>
                  <a:pt x="458" y="405"/>
                  <a:pt x="459" y="404"/>
                </a:cubicBezTo>
                <a:cubicBezTo>
                  <a:pt x="459" y="405"/>
                  <a:pt x="459" y="405"/>
                  <a:pt x="459" y="405"/>
                </a:cubicBezTo>
                <a:cubicBezTo>
                  <a:pt x="458" y="405"/>
                  <a:pt x="458" y="405"/>
                  <a:pt x="458" y="405"/>
                </a:cubicBezTo>
                <a:cubicBezTo>
                  <a:pt x="458" y="406"/>
                  <a:pt x="458" y="405"/>
                  <a:pt x="458" y="406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9" y="407"/>
                  <a:pt x="460" y="408"/>
                  <a:pt x="461" y="407"/>
                </a:cubicBezTo>
                <a:cubicBezTo>
                  <a:pt x="461" y="407"/>
                  <a:pt x="462" y="407"/>
                  <a:pt x="462" y="407"/>
                </a:cubicBezTo>
                <a:cubicBezTo>
                  <a:pt x="462" y="407"/>
                  <a:pt x="463" y="407"/>
                  <a:pt x="463" y="407"/>
                </a:cubicBezTo>
                <a:cubicBezTo>
                  <a:pt x="463" y="406"/>
                  <a:pt x="463" y="406"/>
                  <a:pt x="462" y="406"/>
                </a:cubicBezTo>
                <a:cubicBezTo>
                  <a:pt x="462" y="405"/>
                  <a:pt x="463" y="405"/>
                  <a:pt x="464" y="404"/>
                </a:cubicBezTo>
                <a:cubicBezTo>
                  <a:pt x="464" y="404"/>
                  <a:pt x="464" y="404"/>
                  <a:pt x="464" y="404"/>
                </a:cubicBezTo>
                <a:cubicBezTo>
                  <a:pt x="465" y="404"/>
                  <a:pt x="465" y="405"/>
                  <a:pt x="467" y="405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9" y="406"/>
                  <a:pt x="469" y="406"/>
                  <a:pt x="469" y="406"/>
                </a:cubicBezTo>
                <a:cubicBezTo>
                  <a:pt x="469" y="408"/>
                  <a:pt x="469" y="408"/>
                  <a:pt x="469" y="408"/>
                </a:cubicBezTo>
                <a:cubicBezTo>
                  <a:pt x="470" y="408"/>
                  <a:pt x="470" y="408"/>
                  <a:pt x="470" y="408"/>
                </a:cubicBezTo>
                <a:cubicBezTo>
                  <a:pt x="470" y="407"/>
                  <a:pt x="470" y="408"/>
                  <a:pt x="470" y="407"/>
                </a:cubicBezTo>
                <a:cubicBezTo>
                  <a:pt x="470" y="407"/>
                  <a:pt x="470" y="406"/>
                  <a:pt x="470" y="406"/>
                </a:cubicBezTo>
                <a:cubicBezTo>
                  <a:pt x="469" y="406"/>
                  <a:pt x="469" y="406"/>
                  <a:pt x="468" y="405"/>
                </a:cubicBezTo>
                <a:cubicBezTo>
                  <a:pt x="468" y="404"/>
                  <a:pt x="469" y="404"/>
                  <a:pt x="470" y="404"/>
                </a:cubicBezTo>
                <a:cubicBezTo>
                  <a:pt x="470" y="403"/>
                  <a:pt x="470" y="403"/>
                  <a:pt x="469" y="403"/>
                </a:cubicBezTo>
                <a:cubicBezTo>
                  <a:pt x="469" y="402"/>
                  <a:pt x="469" y="402"/>
                  <a:pt x="469" y="402"/>
                </a:cubicBezTo>
                <a:cubicBezTo>
                  <a:pt x="469" y="403"/>
                  <a:pt x="469" y="403"/>
                  <a:pt x="469" y="403"/>
                </a:cubicBezTo>
                <a:cubicBezTo>
                  <a:pt x="469" y="403"/>
                  <a:pt x="468" y="403"/>
                  <a:pt x="468" y="403"/>
                </a:cubicBezTo>
                <a:cubicBezTo>
                  <a:pt x="468" y="403"/>
                  <a:pt x="468" y="403"/>
                  <a:pt x="468" y="402"/>
                </a:cubicBezTo>
                <a:cubicBezTo>
                  <a:pt x="468" y="402"/>
                  <a:pt x="468" y="402"/>
                  <a:pt x="468" y="402"/>
                </a:cubicBezTo>
                <a:cubicBezTo>
                  <a:pt x="467" y="402"/>
                  <a:pt x="466" y="402"/>
                  <a:pt x="466" y="402"/>
                </a:cubicBezTo>
                <a:cubicBezTo>
                  <a:pt x="466" y="401"/>
                  <a:pt x="466" y="401"/>
                  <a:pt x="466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6" y="400"/>
                  <a:pt x="467" y="401"/>
                  <a:pt x="468" y="401"/>
                </a:cubicBezTo>
                <a:cubicBezTo>
                  <a:pt x="468" y="400"/>
                  <a:pt x="468" y="400"/>
                  <a:pt x="469" y="400"/>
                </a:cubicBezTo>
                <a:cubicBezTo>
                  <a:pt x="469" y="399"/>
                  <a:pt x="470" y="399"/>
                  <a:pt x="471" y="399"/>
                </a:cubicBezTo>
                <a:cubicBezTo>
                  <a:pt x="471" y="399"/>
                  <a:pt x="471" y="399"/>
                  <a:pt x="471" y="399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2" y="399"/>
                  <a:pt x="472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4" y="400"/>
                  <a:pt x="474" y="400"/>
                  <a:pt x="475" y="400"/>
                </a:cubicBezTo>
                <a:cubicBezTo>
                  <a:pt x="475" y="399"/>
                  <a:pt x="475" y="399"/>
                  <a:pt x="475" y="399"/>
                </a:cubicBezTo>
                <a:cubicBezTo>
                  <a:pt x="476" y="399"/>
                  <a:pt x="476" y="399"/>
                  <a:pt x="476" y="399"/>
                </a:cubicBezTo>
                <a:cubicBezTo>
                  <a:pt x="476" y="399"/>
                  <a:pt x="476" y="400"/>
                  <a:pt x="476" y="401"/>
                </a:cubicBezTo>
                <a:cubicBezTo>
                  <a:pt x="477" y="401"/>
                  <a:pt x="477" y="401"/>
                  <a:pt x="477" y="401"/>
                </a:cubicBezTo>
                <a:cubicBezTo>
                  <a:pt x="477" y="400"/>
                  <a:pt x="477" y="400"/>
                  <a:pt x="477" y="400"/>
                </a:cubicBezTo>
                <a:cubicBezTo>
                  <a:pt x="478" y="400"/>
                  <a:pt x="478" y="400"/>
                  <a:pt x="479" y="400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80" y="399"/>
                  <a:pt x="480" y="400"/>
                </a:cubicBezTo>
                <a:cubicBezTo>
                  <a:pt x="481" y="400"/>
                  <a:pt x="481" y="400"/>
                  <a:pt x="481" y="399"/>
                </a:cubicBezTo>
                <a:cubicBezTo>
                  <a:pt x="482" y="399"/>
                  <a:pt x="483" y="399"/>
                  <a:pt x="484" y="399"/>
                </a:cubicBezTo>
                <a:cubicBezTo>
                  <a:pt x="483" y="400"/>
                  <a:pt x="484" y="400"/>
                  <a:pt x="483" y="400"/>
                </a:cubicBezTo>
                <a:cubicBezTo>
                  <a:pt x="484" y="401"/>
                  <a:pt x="484" y="401"/>
                  <a:pt x="486" y="402"/>
                </a:cubicBezTo>
                <a:cubicBezTo>
                  <a:pt x="487" y="402"/>
                  <a:pt x="487" y="402"/>
                  <a:pt x="487" y="402"/>
                </a:cubicBezTo>
                <a:cubicBezTo>
                  <a:pt x="487" y="402"/>
                  <a:pt x="487" y="403"/>
                  <a:pt x="488" y="403"/>
                </a:cubicBezTo>
                <a:cubicBezTo>
                  <a:pt x="489" y="403"/>
                  <a:pt x="489" y="403"/>
                  <a:pt x="489" y="403"/>
                </a:cubicBezTo>
                <a:cubicBezTo>
                  <a:pt x="489" y="404"/>
                  <a:pt x="489" y="404"/>
                  <a:pt x="489" y="404"/>
                </a:cubicBezTo>
                <a:cubicBezTo>
                  <a:pt x="490" y="404"/>
                  <a:pt x="490" y="404"/>
                  <a:pt x="491" y="404"/>
                </a:cubicBezTo>
                <a:cubicBezTo>
                  <a:pt x="491" y="404"/>
                  <a:pt x="491" y="404"/>
                  <a:pt x="491" y="404"/>
                </a:cubicBezTo>
                <a:cubicBezTo>
                  <a:pt x="492" y="404"/>
                  <a:pt x="493" y="403"/>
                  <a:pt x="493" y="402"/>
                </a:cubicBezTo>
                <a:cubicBezTo>
                  <a:pt x="497" y="402"/>
                  <a:pt x="496" y="404"/>
                  <a:pt x="497" y="406"/>
                </a:cubicBezTo>
                <a:cubicBezTo>
                  <a:pt x="497" y="406"/>
                  <a:pt x="497" y="406"/>
                  <a:pt x="497" y="406"/>
                </a:cubicBezTo>
                <a:cubicBezTo>
                  <a:pt x="497" y="406"/>
                  <a:pt x="498" y="407"/>
                  <a:pt x="498" y="407"/>
                </a:cubicBezTo>
                <a:cubicBezTo>
                  <a:pt x="498" y="407"/>
                  <a:pt x="499" y="407"/>
                  <a:pt x="499" y="407"/>
                </a:cubicBezTo>
                <a:cubicBezTo>
                  <a:pt x="499" y="409"/>
                  <a:pt x="499" y="410"/>
                  <a:pt x="500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499" y="413"/>
                  <a:pt x="499" y="415"/>
                  <a:pt x="499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5"/>
                  <a:pt x="500" y="415"/>
                  <a:pt x="501" y="414"/>
                </a:cubicBezTo>
                <a:cubicBezTo>
                  <a:pt x="502" y="414"/>
                  <a:pt x="502" y="414"/>
                  <a:pt x="502" y="414"/>
                </a:cubicBezTo>
                <a:cubicBezTo>
                  <a:pt x="502" y="416"/>
                  <a:pt x="502" y="417"/>
                  <a:pt x="501" y="417"/>
                </a:cubicBezTo>
                <a:cubicBezTo>
                  <a:pt x="501" y="419"/>
                  <a:pt x="501" y="420"/>
                  <a:pt x="502" y="421"/>
                </a:cubicBezTo>
                <a:cubicBezTo>
                  <a:pt x="502" y="421"/>
                  <a:pt x="502" y="421"/>
                  <a:pt x="502" y="421"/>
                </a:cubicBezTo>
                <a:cubicBezTo>
                  <a:pt x="503" y="421"/>
                  <a:pt x="502" y="420"/>
                  <a:pt x="503" y="422"/>
                </a:cubicBezTo>
                <a:cubicBezTo>
                  <a:pt x="504" y="422"/>
                  <a:pt x="504" y="422"/>
                  <a:pt x="504" y="422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4"/>
                  <a:pt x="504" y="424"/>
                  <a:pt x="504" y="424"/>
                </a:cubicBezTo>
                <a:cubicBezTo>
                  <a:pt x="505" y="424"/>
                  <a:pt x="505" y="424"/>
                  <a:pt x="505" y="424"/>
                </a:cubicBezTo>
                <a:cubicBezTo>
                  <a:pt x="505" y="426"/>
                  <a:pt x="505" y="426"/>
                  <a:pt x="505" y="426"/>
                </a:cubicBezTo>
                <a:cubicBezTo>
                  <a:pt x="505" y="426"/>
                  <a:pt x="505" y="426"/>
                  <a:pt x="506" y="426"/>
                </a:cubicBezTo>
                <a:cubicBezTo>
                  <a:pt x="506" y="427"/>
                  <a:pt x="506" y="428"/>
                  <a:pt x="506" y="428"/>
                </a:cubicBezTo>
                <a:cubicBezTo>
                  <a:pt x="507" y="429"/>
                  <a:pt x="507" y="429"/>
                  <a:pt x="508" y="429"/>
                </a:cubicBezTo>
                <a:cubicBezTo>
                  <a:pt x="508" y="429"/>
                  <a:pt x="508" y="430"/>
                  <a:pt x="509" y="430"/>
                </a:cubicBezTo>
                <a:cubicBezTo>
                  <a:pt x="509" y="431"/>
                  <a:pt x="509" y="431"/>
                  <a:pt x="509" y="431"/>
                </a:cubicBezTo>
                <a:cubicBezTo>
                  <a:pt x="509" y="430"/>
                  <a:pt x="509" y="430"/>
                  <a:pt x="510" y="431"/>
                </a:cubicBezTo>
                <a:cubicBezTo>
                  <a:pt x="510" y="430"/>
                  <a:pt x="510" y="430"/>
                  <a:pt x="510" y="429"/>
                </a:cubicBezTo>
                <a:cubicBezTo>
                  <a:pt x="510" y="429"/>
                  <a:pt x="510" y="429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1" y="428"/>
                  <a:pt x="511" y="427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3"/>
                  <a:pt x="511" y="423"/>
                  <a:pt x="511" y="423"/>
                </a:cubicBezTo>
                <a:cubicBezTo>
                  <a:pt x="512" y="423"/>
                  <a:pt x="512" y="423"/>
                  <a:pt x="512" y="423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0"/>
                  <a:pt x="512" y="420"/>
                  <a:pt x="512" y="420"/>
                </a:cubicBezTo>
                <a:cubicBezTo>
                  <a:pt x="511" y="419"/>
                  <a:pt x="511" y="419"/>
                  <a:pt x="511" y="419"/>
                </a:cubicBezTo>
                <a:cubicBezTo>
                  <a:pt x="511" y="418"/>
                  <a:pt x="511" y="417"/>
                  <a:pt x="510" y="416"/>
                </a:cubicBezTo>
                <a:cubicBezTo>
                  <a:pt x="510" y="416"/>
                  <a:pt x="510" y="416"/>
                  <a:pt x="510" y="415"/>
                </a:cubicBezTo>
                <a:cubicBezTo>
                  <a:pt x="510" y="414"/>
                  <a:pt x="510" y="414"/>
                  <a:pt x="510" y="414"/>
                </a:cubicBezTo>
                <a:cubicBezTo>
                  <a:pt x="509" y="414"/>
                  <a:pt x="509" y="414"/>
                  <a:pt x="509" y="414"/>
                </a:cubicBezTo>
                <a:cubicBezTo>
                  <a:pt x="509" y="413"/>
                  <a:pt x="509" y="413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1"/>
                  <a:pt x="508" y="411"/>
                  <a:pt x="508" y="411"/>
                </a:cubicBezTo>
                <a:cubicBezTo>
                  <a:pt x="508" y="410"/>
                  <a:pt x="508" y="410"/>
                  <a:pt x="508" y="409"/>
                </a:cubicBezTo>
                <a:cubicBezTo>
                  <a:pt x="508" y="409"/>
                  <a:pt x="508" y="409"/>
                  <a:pt x="508" y="409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7"/>
                  <a:pt x="508" y="407"/>
                  <a:pt x="508" y="407"/>
                </a:cubicBezTo>
                <a:cubicBezTo>
                  <a:pt x="507" y="407"/>
                  <a:pt x="507" y="407"/>
                  <a:pt x="507" y="407"/>
                </a:cubicBezTo>
                <a:cubicBezTo>
                  <a:pt x="507" y="407"/>
                  <a:pt x="507" y="406"/>
                  <a:pt x="507" y="405"/>
                </a:cubicBezTo>
                <a:cubicBezTo>
                  <a:pt x="506" y="405"/>
                  <a:pt x="506" y="405"/>
                  <a:pt x="506" y="405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5" y="401"/>
                  <a:pt x="505" y="401"/>
                  <a:pt x="505" y="400"/>
                </a:cubicBezTo>
                <a:cubicBezTo>
                  <a:pt x="505" y="400"/>
                  <a:pt x="505" y="400"/>
                  <a:pt x="505" y="399"/>
                </a:cubicBezTo>
                <a:cubicBezTo>
                  <a:pt x="505" y="399"/>
                  <a:pt x="506" y="399"/>
                  <a:pt x="506" y="399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7" y="395"/>
                  <a:pt x="507" y="394"/>
                  <a:pt x="507" y="393"/>
                </a:cubicBezTo>
                <a:cubicBezTo>
                  <a:pt x="508" y="393"/>
                  <a:pt x="508" y="393"/>
                  <a:pt x="508" y="393"/>
                </a:cubicBezTo>
                <a:cubicBezTo>
                  <a:pt x="507" y="392"/>
                  <a:pt x="507" y="392"/>
                  <a:pt x="507" y="392"/>
                </a:cubicBezTo>
                <a:cubicBezTo>
                  <a:pt x="508" y="391"/>
                  <a:pt x="508" y="391"/>
                  <a:pt x="509" y="391"/>
                </a:cubicBezTo>
                <a:cubicBezTo>
                  <a:pt x="509" y="390"/>
                  <a:pt x="509" y="390"/>
                  <a:pt x="509" y="389"/>
                </a:cubicBezTo>
                <a:cubicBezTo>
                  <a:pt x="510" y="389"/>
                  <a:pt x="511" y="389"/>
                  <a:pt x="511" y="387"/>
                </a:cubicBezTo>
                <a:cubicBezTo>
                  <a:pt x="512" y="387"/>
                  <a:pt x="512" y="387"/>
                  <a:pt x="512" y="387"/>
                </a:cubicBezTo>
                <a:cubicBezTo>
                  <a:pt x="513" y="387"/>
                  <a:pt x="514" y="386"/>
                  <a:pt x="514" y="385"/>
                </a:cubicBezTo>
                <a:cubicBezTo>
                  <a:pt x="514" y="384"/>
                  <a:pt x="514" y="384"/>
                  <a:pt x="514" y="384"/>
                </a:cubicBezTo>
                <a:cubicBezTo>
                  <a:pt x="516" y="384"/>
                  <a:pt x="516" y="384"/>
                  <a:pt x="516" y="384"/>
                </a:cubicBezTo>
                <a:cubicBezTo>
                  <a:pt x="516" y="383"/>
                  <a:pt x="516" y="383"/>
                  <a:pt x="517" y="382"/>
                </a:cubicBezTo>
                <a:cubicBezTo>
                  <a:pt x="517" y="382"/>
                  <a:pt x="518" y="382"/>
                  <a:pt x="518" y="382"/>
                </a:cubicBezTo>
                <a:cubicBezTo>
                  <a:pt x="519" y="381"/>
                  <a:pt x="520" y="381"/>
                  <a:pt x="521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79"/>
                  <a:pt x="522" y="379"/>
                  <a:pt x="523" y="379"/>
                </a:cubicBezTo>
                <a:cubicBezTo>
                  <a:pt x="524" y="378"/>
                  <a:pt x="524" y="378"/>
                  <a:pt x="524" y="376"/>
                </a:cubicBezTo>
                <a:cubicBezTo>
                  <a:pt x="525" y="376"/>
                  <a:pt x="526" y="376"/>
                  <a:pt x="526" y="375"/>
                </a:cubicBezTo>
                <a:cubicBezTo>
                  <a:pt x="526" y="375"/>
                  <a:pt x="526" y="375"/>
                  <a:pt x="526" y="375"/>
                </a:cubicBezTo>
                <a:cubicBezTo>
                  <a:pt x="527" y="375"/>
                  <a:pt x="526" y="374"/>
                  <a:pt x="525" y="373"/>
                </a:cubicBezTo>
                <a:cubicBezTo>
                  <a:pt x="527" y="373"/>
                  <a:pt x="527" y="373"/>
                  <a:pt x="527" y="373"/>
                </a:cubicBezTo>
                <a:cubicBezTo>
                  <a:pt x="527" y="372"/>
                  <a:pt x="527" y="372"/>
                  <a:pt x="527" y="372"/>
                </a:cubicBezTo>
                <a:cubicBezTo>
                  <a:pt x="528" y="372"/>
                  <a:pt x="528" y="372"/>
                  <a:pt x="528" y="372"/>
                </a:cubicBezTo>
                <a:cubicBezTo>
                  <a:pt x="528" y="371"/>
                  <a:pt x="527" y="371"/>
                  <a:pt x="526" y="370"/>
                </a:cubicBezTo>
                <a:cubicBezTo>
                  <a:pt x="526" y="370"/>
                  <a:pt x="526" y="370"/>
                  <a:pt x="526" y="370"/>
                </a:cubicBezTo>
                <a:cubicBezTo>
                  <a:pt x="527" y="370"/>
                  <a:pt x="528" y="370"/>
                  <a:pt x="529" y="370"/>
                </a:cubicBezTo>
                <a:cubicBezTo>
                  <a:pt x="529" y="370"/>
                  <a:pt x="529" y="370"/>
                  <a:pt x="529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1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8"/>
                  <a:pt x="531" y="369"/>
                  <a:pt x="530" y="368"/>
                </a:cubicBezTo>
                <a:cubicBezTo>
                  <a:pt x="530" y="368"/>
                  <a:pt x="529" y="368"/>
                  <a:pt x="528" y="368"/>
                </a:cubicBezTo>
                <a:cubicBezTo>
                  <a:pt x="528" y="367"/>
                  <a:pt x="528" y="367"/>
                  <a:pt x="528" y="367"/>
                </a:cubicBezTo>
                <a:cubicBezTo>
                  <a:pt x="529" y="367"/>
                  <a:pt x="530" y="366"/>
                  <a:pt x="530" y="366"/>
                </a:cubicBezTo>
                <a:cubicBezTo>
                  <a:pt x="531" y="366"/>
                  <a:pt x="531" y="366"/>
                  <a:pt x="531" y="366"/>
                </a:cubicBezTo>
                <a:cubicBezTo>
                  <a:pt x="531" y="365"/>
                  <a:pt x="531" y="365"/>
                  <a:pt x="530" y="365"/>
                </a:cubicBezTo>
                <a:cubicBezTo>
                  <a:pt x="530" y="365"/>
                  <a:pt x="530" y="365"/>
                  <a:pt x="530" y="365"/>
                </a:cubicBezTo>
                <a:cubicBezTo>
                  <a:pt x="530" y="364"/>
                  <a:pt x="530" y="364"/>
                  <a:pt x="530" y="363"/>
                </a:cubicBezTo>
                <a:cubicBezTo>
                  <a:pt x="530" y="363"/>
                  <a:pt x="528" y="362"/>
                  <a:pt x="527" y="362"/>
                </a:cubicBezTo>
                <a:cubicBezTo>
                  <a:pt x="527" y="361"/>
                  <a:pt x="527" y="361"/>
                  <a:pt x="527" y="361"/>
                </a:cubicBezTo>
                <a:cubicBezTo>
                  <a:pt x="527" y="360"/>
                  <a:pt x="527" y="360"/>
                  <a:pt x="526" y="360"/>
                </a:cubicBezTo>
                <a:cubicBezTo>
                  <a:pt x="526" y="360"/>
                  <a:pt x="526" y="360"/>
                  <a:pt x="526" y="360"/>
                </a:cubicBezTo>
                <a:cubicBezTo>
                  <a:pt x="527" y="360"/>
                  <a:pt x="528" y="359"/>
                  <a:pt x="529" y="359"/>
                </a:cubicBezTo>
                <a:cubicBezTo>
                  <a:pt x="529" y="358"/>
                  <a:pt x="528" y="357"/>
                  <a:pt x="527" y="357"/>
                </a:cubicBezTo>
                <a:cubicBezTo>
                  <a:pt x="527" y="357"/>
                  <a:pt x="527" y="357"/>
                  <a:pt x="527" y="357"/>
                </a:cubicBezTo>
                <a:cubicBezTo>
                  <a:pt x="528" y="357"/>
                  <a:pt x="528" y="357"/>
                  <a:pt x="528" y="357"/>
                </a:cubicBezTo>
                <a:cubicBezTo>
                  <a:pt x="528" y="356"/>
                  <a:pt x="528" y="356"/>
                  <a:pt x="528" y="356"/>
                </a:cubicBezTo>
                <a:cubicBezTo>
                  <a:pt x="527" y="356"/>
                  <a:pt x="527" y="355"/>
                  <a:pt x="526" y="354"/>
                </a:cubicBezTo>
                <a:cubicBezTo>
                  <a:pt x="525" y="354"/>
                  <a:pt x="526" y="354"/>
                  <a:pt x="525" y="353"/>
                </a:cubicBezTo>
                <a:cubicBezTo>
                  <a:pt x="526" y="353"/>
                  <a:pt x="526" y="353"/>
                  <a:pt x="526" y="353"/>
                </a:cubicBezTo>
                <a:cubicBezTo>
                  <a:pt x="526" y="353"/>
                  <a:pt x="526" y="352"/>
                  <a:pt x="526" y="351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0"/>
                  <a:pt x="527" y="349"/>
                  <a:pt x="528" y="348"/>
                </a:cubicBezTo>
                <a:cubicBezTo>
                  <a:pt x="528" y="348"/>
                  <a:pt x="528" y="348"/>
                  <a:pt x="528" y="348"/>
                </a:cubicBezTo>
                <a:cubicBezTo>
                  <a:pt x="528" y="347"/>
                  <a:pt x="528" y="346"/>
                  <a:pt x="528" y="346"/>
                </a:cubicBezTo>
                <a:cubicBezTo>
                  <a:pt x="528" y="345"/>
                  <a:pt x="529" y="345"/>
                  <a:pt x="529" y="345"/>
                </a:cubicBezTo>
                <a:cubicBezTo>
                  <a:pt x="530" y="345"/>
                  <a:pt x="530" y="345"/>
                  <a:pt x="530" y="344"/>
                </a:cubicBezTo>
                <a:cubicBezTo>
                  <a:pt x="530" y="345"/>
                  <a:pt x="531" y="345"/>
                  <a:pt x="532" y="345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3"/>
                  <a:pt x="532" y="344"/>
                  <a:pt x="532" y="343"/>
                </a:cubicBezTo>
                <a:cubicBezTo>
                  <a:pt x="533" y="344"/>
                  <a:pt x="532" y="343"/>
                  <a:pt x="533" y="344"/>
                </a:cubicBezTo>
                <a:cubicBezTo>
                  <a:pt x="533" y="344"/>
                  <a:pt x="532" y="345"/>
                  <a:pt x="532" y="346"/>
                </a:cubicBezTo>
                <a:cubicBezTo>
                  <a:pt x="531" y="346"/>
                  <a:pt x="531" y="346"/>
                  <a:pt x="530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9"/>
                  <a:pt x="530" y="349"/>
                  <a:pt x="530" y="349"/>
                </a:cubicBezTo>
                <a:cubicBezTo>
                  <a:pt x="530" y="349"/>
                  <a:pt x="529" y="350"/>
                  <a:pt x="529" y="350"/>
                </a:cubicBezTo>
                <a:cubicBezTo>
                  <a:pt x="529" y="350"/>
                  <a:pt x="529" y="352"/>
                  <a:pt x="529" y="352"/>
                </a:cubicBezTo>
                <a:cubicBezTo>
                  <a:pt x="529" y="352"/>
                  <a:pt x="529" y="352"/>
                  <a:pt x="529" y="352"/>
                </a:cubicBezTo>
                <a:cubicBezTo>
                  <a:pt x="529" y="352"/>
                  <a:pt x="529" y="353"/>
                  <a:pt x="529" y="353"/>
                </a:cubicBezTo>
                <a:cubicBezTo>
                  <a:pt x="529" y="353"/>
                  <a:pt x="529" y="353"/>
                  <a:pt x="529" y="353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5"/>
                  <a:pt x="529" y="355"/>
                  <a:pt x="529" y="355"/>
                </a:cubicBezTo>
                <a:cubicBezTo>
                  <a:pt x="530" y="355"/>
                  <a:pt x="530" y="355"/>
                  <a:pt x="530" y="355"/>
                </a:cubicBezTo>
                <a:cubicBezTo>
                  <a:pt x="530" y="354"/>
                  <a:pt x="530" y="354"/>
                  <a:pt x="530" y="354"/>
                </a:cubicBezTo>
                <a:cubicBezTo>
                  <a:pt x="532" y="354"/>
                  <a:pt x="532" y="354"/>
                  <a:pt x="532" y="354"/>
                </a:cubicBezTo>
                <a:cubicBezTo>
                  <a:pt x="532" y="356"/>
                  <a:pt x="532" y="356"/>
                  <a:pt x="532" y="356"/>
                </a:cubicBezTo>
                <a:cubicBezTo>
                  <a:pt x="533" y="356"/>
                  <a:pt x="534" y="355"/>
                  <a:pt x="535" y="355"/>
                </a:cubicBezTo>
                <a:cubicBezTo>
                  <a:pt x="535" y="355"/>
                  <a:pt x="535" y="354"/>
                  <a:pt x="534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6" y="352"/>
                  <a:pt x="535" y="352"/>
                  <a:pt x="536" y="351"/>
                </a:cubicBezTo>
                <a:cubicBezTo>
                  <a:pt x="535" y="351"/>
                  <a:pt x="535" y="351"/>
                  <a:pt x="535" y="351"/>
                </a:cubicBezTo>
                <a:cubicBezTo>
                  <a:pt x="535" y="350"/>
                  <a:pt x="535" y="350"/>
                  <a:pt x="536" y="349"/>
                </a:cubicBezTo>
                <a:cubicBezTo>
                  <a:pt x="534" y="348"/>
                  <a:pt x="534" y="347"/>
                  <a:pt x="534" y="346"/>
                </a:cubicBezTo>
                <a:cubicBezTo>
                  <a:pt x="535" y="346"/>
                  <a:pt x="536" y="346"/>
                  <a:pt x="537" y="347"/>
                </a:cubicBezTo>
                <a:cubicBezTo>
                  <a:pt x="538" y="347"/>
                  <a:pt x="538" y="347"/>
                  <a:pt x="538" y="347"/>
                </a:cubicBezTo>
                <a:cubicBezTo>
                  <a:pt x="539" y="347"/>
                  <a:pt x="540" y="344"/>
                  <a:pt x="540" y="343"/>
                </a:cubicBezTo>
                <a:cubicBezTo>
                  <a:pt x="541" y="344"/>
                  <a:pt x="541" y="344"/>
                  <a:pt x="541" y="344"/>
                </a:cubicBezTo>
                <a:cubicBezTo>
                  <a:pt x="542" y="343"/>
                  <a:pt x="542" y="341"/>
                  <a:pt x="542" y="340"/>
                </a:cubicBezTo>
                <a:cubicBezTo>
                  <a:pt x="542" y="340"/>
                  <a:pt x="542" y="339"/>
                  <a:pt x="542" y="338"/>
                </a:cubicBezTo>
                <a:cubicBezTo>
                  <a:pt x="541" y="338"/>
                  <a:pt x="541" y="338"/>
                  <a:pt x="541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6"/>
                  <a:pt x="543" y="336"/>
                  <a:pt x="544" y="335"/>
                </a:cubicBezTo>
                <a:cubicBezTo>
                  <a:pt x="544" y="334"/>
                  <a:pt x="544" y="334"/>
                  <a:pt x="544" y="334"/>
                </a:cubicBezTo>
                <a:cubicBezTo>
                  <a:pt x="544" y="334"/>
                  <a:pt x="544" y="334"/>
                  <a:pt x="545" y="334"/>
                </a:cubicBezTo>
                <a:cubicBezTo>
                  <a:pt x="545" y="333"/>
                  <a:pt x="545" y="333"/>
                  <a:pt x="545" y="333"/>
                </a:cubicBezTo>
                <a:cubicBezTo>
                  <a:pt x="546" y="333"/>
                  <a:pt x="546" y="333"/>
                  <a:pt x="546" y="333"/>
                </a:cubicBezTo>
                <a:cubicBezTo>
                  <a:pt x="546" y="333"/>
                  <a:pt x="547" y="333"/>
                  <a:pt x="547" y="332"/>
                </a:cubicBezTo>
                <a:cubicBezTo>
                  <a:pt x="547" y="333"/>
                  <a:pt x="547" y="333"/>
                  <a:pt x="547" y="333"/>
                </a:cubicBezTo>
                <a:cubicBezTo>
                  <a:pt x="548" y="333"/>
                  <a:pt x="548" y="333"/>
                  <a:pt x="549" y="332"/>
                </a:cubicBezTo>
                <a:cubicBezTo>
                  <a:pt x="549" y="332"/>
                  <a:pt x="549" y="332"/>
                  <a:pt x="549" y="331"/>
                </a:cubicBezTo>
                <a:cubicBezTo>
                  <a:pt x="551" y="331"/>
                  <a:pt x="551" y="331"/>
                  <a:pt x="552" y="331"/>
                </a:cubicBezTo>
                <a:cubicBezTo>
                  <a:pt x="552" y="332"/>
                  <a:pt x="552" y="332"/>
                  <a:pt x="552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4" y="332"/>
                  <a:pt x="554" y="332"/>
                  <a:pt x="554" y="332"/>
                </a:cubicBezTo>
                <a:cubicBezTo>
                  <a:pt x="554" y="331"/>
                  <a:pt x="553" y="331"/>
                  <a:pt x="553" y="330"/>
                </a:cubicBezTo>
                <a:cubicBezTo>
                  <a:pt x="553" y="330"/>
                  <a:pt x="553" y="330"/>
                  <a:pt x="553" y="330"/>
                </a:cubicBezTo>
                <a:cubicBezTo>
                  <a:pt x="554" y="330"/>
                  <a:pt x="554" y="330"/>
                  <a:pt x="554" y="329"/>
                </a:cubicBezTo>
                <a:cubicBezTo>
                  <a:pt x="554" y="329"/>
                  <a:pt x="555" y="329"/>
                  <a:pt x="556" y="329"/>
                </a:cubicBezTo>
                <a:cubicBezTo>
                  <a:pt x="556" y="330"/>
                  <a:pt x="556" y="330"/>
                  <a:pt x="556" y="330"/>
                </a:cubicBezTo>
                <a:cubicBezTo>
                  <a:pt x="556" y="331"/>
                  <a:pt x="556" y="330"/>
                  <a:pt x="556" y="331"/>
                </a:cubicBezTo>
                <a:cubicBezTo>
                  <a:pt x="557" y="331"/>
                  <a:pt x="557" y="330"/>
                  <a:pt x="558" y="330"/>
                </a:cubicBezTo>
                <a:cubicBezTo>
                  <a:pt x="558" y="330"/>
                  <a:pt x="558" y="330"/>
                  <a:pt x="558" y="330"/>
                </a:cubicBezTo>
                <a:cubicBezTo>
                  <a:pt x="559" y="330"/>
                  <a:pt x="559" y="330"/>
                  <a:pt x="559" y="330"/>
                </a:cubicBezTo>
                <a:cubicBezTo>
                  <a:pt x="559" y="329"/>
                  <a:pt x="559" y="330"/>
                  <a:pt x="559" y="329"/>
                </a:cubicBezTo>
                <a:cubicBezTo>
                  <a:pt x="558" y="329"/>
                  <a:pt x="558" y="328"/>
                  <a:pt x="557" y="328"/>
                </a:cubicBezTo>
                <a:cubicBezTo>
                  <a:pt x="556" y="327"/>
                  <a:pt x="557" y="328"/>
                  <a:pt x="556" y="327"/>
                </a:cubicBezTo>
                <a:cubicBezTo>
                  <a:pt x="556" y="326"/>
                  <a:pt x="556" y="326"/>
                  <a:pt x="556" y="326"/>
                </a:cubicBezTo>
                <a:cubicBezTo>
                  <a:pt x="557" y="326"/>
                  <a:pt x="556" y="326"/>
                  <a:pt x="558" y="326"/>
                </a:cubicBezTo>
                <a:cubicBezTo>
                  <a:pt x="558" y="324"/>
                  <a:pt x="557" y="324"/>
                  <a:pt x="557" y="323"/>
                </a:cubicBezTo>
                <a:cubicBezTo>
                  <a:pt x="557" y="323"/>
                  <a:pt x="558" y="323"/>
                  <a:pt x="558" y="322"/>
                </a:cubicBezTo>
                <a:cubicBezTo>
                  <a:pt x="558" y="322"/>
                  <a:pt x="558" y="322"/>
                  <a:pt x="558" y="322"/>
                </a:cubicBezTo>
                <a:cubicBezTo>
                  <a:pt x="559" y="322"/>
                  <a:pt x="559" y="322"/>
                  <a:pt x="559" y="322"/>
                </a:cubicBezTo>
                <a:cubicBezTo>
                  <a:pt x="559" y="321"/>
                  <a:pt x="559" y="322"/>
                  <a:pt x="560" y="320"/>
                </a:cubicBezTo>
                <a:cubicBezTo>
                  <a:pt x="559" y="320"/>
                  <a:pt x="559" y="320"/>
                  <a:pt x="559" y="320"/>
                </a:cubicBezTo>
                <a:cubicBezTo>
                  <a:pt x="559" y="319"/>
                  <a:pt x="560" y="319"/>
                  <a:pt x="560" y="318"/>
                </a:cubicBezTo>
                <a:cubicBezTo>
                  <a:pt x="561" y="318"/>
                  <a:pt x="561" y="318"/>
                  <a:pt x="562" y="318"/>
                </a:cubicBezTo>
                <a:cubicBezTo>
                  <a:pt x="562" y="318"/>
                  <a:pt x="561" y="318"/>
                  <a:pt x="563" y="317"/>
                </a:cubicBezTo>
                <a:cubicBezTo>
                  <a:pt x="563" y="318"/>
                  <a:pt x="563" y="318"/>
                  <a:pt x="563" y="318"/>
                </a:cubicBezTo>
                <a:cubicBezTo>
                  <a:pt x="564" y="318"/>
                  <a:pt x="564" y="318"/>
                  <a:pt x="564" y="318"/>
                </a:cubicBezTo>
                <a:cubicBezTo>
                  <a:pt x="564" y="317"/>
                  <a:pt x="564" y="317"/>
                  <a:pt x="564" y="317"/>
                </a:cubicBezTo>
                <a:cubicBezTo>
                  <a:pt x="564" y="317"/>
                  <a:pt x="564" y="318"/>
                  <a:pt x="565" y="318"/>
                </a:cubicBezTo>
                <a:cubicBezTo>
                  <a:pt x="565" y="316"/>
                  <a:pt x="566" y="315"/>
                  <a:pt x="567" y="315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5"/>
                  <a:pt x="567" y="315"/>
                  <a:pt x="567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4"/>
                  <a:pt x="568" y="314"/>
                  <a:pt x="568" y="314"/>
                </a:cubicBezTo>
                <a:cubicBezTo>
                  <a:pt x="569" y="315"/>
                  <a:pt x="570" y="316"/>
                  <a:pt x="571" y="316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2" y="314"/>
                  <a:pt x="572" y="314"/>
                  <a:pt x="573" y="313"/>
                </a:cubicBezTo>
                <a:cubicBezTo>
                  <a:pt x="574" y="313"/>
                  <a:pt x="574" y="313"/>
                  <a:pt x="574" y="313"/>
                </a:cubicBezTo>
                <a:cubicBezTo>
                  <a:pt x="574" y="312"/>
                  <a:pt x="573" y="311"/>
                  <a:pt x="573" y="309"/>
                </a:cubicBezTo>
                <a:cubicBezTo>
                  <a:pt x="573" y="309"/>
                  <a:pt x="573" y="309"/>
                  <a:pt x="573" y="309"/>
                </a:cubicBezTo>
                <a:cubicBezTo>
                  <a:pt x="575" y="309"/>
                  <a:pt x="575" y="310"/>
                  <a:pt x="577" y="310"/>
                </a:cubicBezTo>
                <a:cubicBezTo>
                  <a:pt x="577" y="310"/>
                  <a:pt x="577" y="310"/>
                  <a:pt x="577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8" y="309"/>
                  <a:pt x="578" y="309"/>
                  <a:pt x="577" y="309"/>
                </a:cubicBezTo>
                <a:cubicBezTo>
                  <a:pt x="577" y="308"/>
                  <a:pt x="577" y="308"/>
                  <a:pt x="577" y="308"/>
                </a:cubicBezTo>
                <a:cubicBezTo>
                  <a:pt x="579" y="308"/>
                  <a:pt x="578" y="307"/>
                  <a:pt x="579" y="306"/>
                </a:cubicBezTo>
                <a:cubicBezTo>
                  <a:pt x="580" y="307"/>
                  <a:pt x="579" y="306"/>
                  <a:pt x="580" y="307"/>
                </a:cubicBezTo>
                <a:cubicBezTo>
                  <a:pt x="579" y="308"/>
                  <a:pt x="579" y="307"/>
                  <a:pt x="579" y="308"/>
                </a:cubicBezTo>
                <a:cubicBezTo>
                  <a:pt x="580" y="308"/>
                  <a:pt x="580" y="308"/>
                  <a:pt x="580" y="308"/>
                </a:cubicBezTo>
                <a:cubicBezTo>
                  <a:pt x="580" y="309"/>
                  <a:pt x="580" y="309"/>
                  <a:pt x="580" y="309"/>
                </a:cubicBezTo>
                <a:cubicBezTo>
                  <a:pt x="581" y="309"/>
                  <a:pt x="581" y="308"/>
                  <a:pt x="581" y="307"/>
                </a:cubicBezTo>
                <a:cubicBezTo>
                  <a:pt x="583" y="307"/>
                  <a:pt x="584" y="305"/>
                  <a:pt x="584" y="303"/>
                </a:cubicBezTo>
                <a:cubicBezTo>
                  <a:pt x="585" y="304"/>
                  <a:pt x="584" y="304"/>
                  <a:pt x="586" y="304"/>
                </a:cubicBezTo>
                <a:cubicBezTo>
                  <a:pt x="586" y="305"/>
                  <a:pt x="586" y="305"/>
                  <a:pt x="586" y="305"/>
                </a:cubicBezTo>
                <a:cubicBezTo>
                  <a:pt x="585" y="305"/>
                  <a:pt x="585" y="305"/>
                  <a:pt x="585" y="305"/>
                </a:cubicBezTo>
                <a:cubicBezTo>
                  <a:pt x="585" y="305"/>
                  <a:pt x="585" y="306"/>
                  <a:pt x="585" y="306"/>
                </a:cubicBezTo>
                <a:cubicBezTo>
                  <a:pt x="585" y="306"/>
                  <a:pt x="585" y="306"/>
                  <a:pt x="585" y="306"/>
                </a:cubicBezTo>
                <a:cubicBezTo>
                  <a:pt x="585" y="307"/>
                  <a:pt x="585" y="307"/>
                  <a:pt x="585" y="307"/>
                </a:cubicBezTo>
                <a:cubicBezTo>
                  <a:pt x="584" y="307"/>
                  <a:pt x="584" y="307"/>
                  <a:pt x="584" y="307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6" y="307"/>
                  <a:pt x="588" y="307"/>
                  <a:pt x="591" y="307"/>
                </a:cubicBezTo>
                <a:cubicBezTo>
                  <a:pt x="591" y="308"/>
                  <a:pt x="591" y="308"/>
                  <a:pt x="591" y="308"/>
                </a:cubicBezTo>
                <a:cubicBezTo>
                  <a:pt x="591" y="308"/>
                  <a:pt x="590" y="308"/>
                  <a:pt x="590" y="308"/>
                </a:cubicBezTo>
                <a:cubicBezTo>
                  <a:pt x="590" y="308"/>
                  <a:pt x="590" y="309"/>
                  <a:pt x="589" y="309"/>
                </a:cubicBezTo>
                <a:cubicBezTo>
                  <a:pt x="589" y="309"/>
                  <a:pt x="589" y="309"/>
                  <a:pt x="589" y="309"/>
                </a:cubicBezTo>
                <a:cubicBezTo>
                  <a:pt x="588" y="310"/>
                  <a:pt x="589" y="310"/>
                  <a:pt x="588" y="310"/>
                </a:cubicBezTo>
                <a:cubicBezTo>
                  <a:pt x="588" y="310"/>
                  <a:pt x="588" y="310"/>
                  <a:pt x="588" y="310"/>
                </a:cubicBezTo>
                <a:cubicBezTo>
                  <a:pt x="588" y="310"/>
                  <a:pt x="587" y="310"/>
                  <a:pt x="587" y="310"/>
                </a:cubicBezTo>
                <a:cubicBezTo>
                  <a:pt x="587" y="309"/>
                  <a:pt x="587" y="309"/>
                  <a:pt x="587" y="309"/>
                </a:cubicBezTo>
                <a:cubicBezTo>
                  <a:pt x="585" y="309"/>
                  <a:pt x="584" y="309"/>
                  <a:pt x="583" y="310"/>
                </a:cubicBezTo>
                <a:cubicBezTo>
                  <a:pt x="581" y="311"/>
                  <a:pt x="582" y="311"/>
                  <a:pt x="581" y="312"/>
                </a:cubicBezTo>
                <a:cubicBezTo>
                  <a:pt x="581" y="312"/>
                  <a:pt x="581" y="312"/>
                  <a:pt x="581" y="312"/>
                </a:cubicBezTo>
                <a:cubicBezTo>
                  <a:pt x="581" y="313"/>
                  <a:pt x="580" y="313"/>
                  <a:pt x="579" y="313"/>
                </a:cubicBezTo>
                <a:cubicBezTo>
                  <a:pt x="579" y="313"/>
                  <a:pt x="579" y="313"/>
                  <a:pt x="579" y="313"/>
                </a:cubicBezTo>
                <a:cubicBezTo>
                  <a:pt x="579" y="314"/>
                  <a:pt x="578" y="314"/>
                  <a:pt x="577" y="315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7"/>
                  <a:pt x="577" y="317"/>
                  <a:pt x="577" y="317"/>
                </a:cubicBezTo>
                <a:cubicBezTo>
                  <a:pt x="577" y="317"/>
                  <a:pt x="578" y="318"/>
                  <a:pt x="578" y="318"/>
                </a:cubicBezTo>
                <a:cubicBezTo>
                  <a:pt x="578" y="318"/>
                  <a:pt x="578" y="318"/>
                  <a:pt x="578" y="318"/>
                </a:cubicBezTo>
                <a:cubicBezTo>
                  <a:pt x="580" y="318"/>
                  <a:pt x="580" y="319"/>
                  <a:pt x="582" y="320"/>
                </a:cubicBezTo>
                <a:cubicBezTo>
                  <a:pt x="582" y="320"/>
                  <a:pt x="582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4" y="321"/>
                  <a:pt x="586" y="318"/>
                  <a:pt x="586" y="318"/>
                </a:cubicBezTo>
                <a:cubicBezTo>
                  <a:pt x="586" y="318"/>
                  <a:pt x="587" y="318"/>
                  <a:pt x="587" y="318"/>
                </a:cubicBezTo>
                <a:cubicBezTo>
                  <a:pt x="587" y="318"/>
                  <a:pt x="587" y="317"/>
                  <a:pt x="587" y="316"/>
                </a:cubicBezTo>
                <a:cubicBezTo>
                  <a:pt x="587" y="316"/>
                  <a:pt x="587" y="316"/>
                  <a:pt x="587" y="316"/>
                </a:cubicBezTo>
                <a:cubicBezTo>
                  <a:pt x="587" y="315"/>
                  <a:pt x="587" y="315"/>
                  <a:pt x="587" y="315"/>
                </a:cubicBezTo>
                <a:cubicBezTo>
                  <a:pt x="588" y="315"/>
                  <a:pt x="588" y="315"/>
                  <a:pt x="588" y="315"/>
                </a:cubicBezTo>
                <a:cubicBezTo>
                  <a:pt x="588" y="314"/>
                  <a:pt x="588" y="314"/>
                  <a:pt x="588" y="314"/>
                </a:cubicBezTo>
                <a:cubicBezTo>
                  <a:pt x="589" y="314"/>
                  <a:pt x="589" y="314"/>
                  <a:pt x="589" y="314"/>
                </a:cubicBezTo>
                <a:cubicBezTo>
                  <a:pt x="589" y="313"/>
                  <a:pt x="589" y="314"/>
                  <a:pt x="589" y="313"/>
                </a:cubicBezTo>
                <a:cubicBezTo>
                  <a:pt x="589" y="314"/>
                  <a:pt x="590" y="315"/>
                  <a:pt x="590" y="315"/>
                </a:cubicBezTo>
                <a:cubicBezTo>
                  <a:pt x="590" y="316"/>
                  <a:pt x="590" y="315"/>
                  <a:pt x="591" y="316"/>
                </a:cubicBezTo>
                <a:cubicBezTo>
                  <a:pt x="591" y="315"/>
                  <a:pt x="591" y="315"/>
                  <a:pt x="591" y="315"/>
                </a:cubicBezTo>
                <a:cubicBezTo>
                  <a:pt x="591" y="314"/>
                  <a:pt x="590" y="314"/>
                  <a:pt x="591" y="314"/>
                </a:cubicBezTo>
                <a:cubicBezTo>
                  <a:pt x="591" y="313"/>
                  <a:pt x="591" y="313"/>
                  <a:pt x="591" y="313"/>
                </a:cubicBezTo>
                <a:cubicBezTo>
                  <a:pt x="593" y="313"/>
                  <a:pt x="594" y="313"/>
                  <a:pt x="596" y="312"/>
                </a:cubicBezTo>
                <a:cubicBezTo>
                  <a:pt x="597" y="312"/>
                  <a:pt x="597" y="311"/>
                  <a:pt x="598" y="310"/>
                </a:cubicBezTo>
                <a:cubicBezTo>
                  <a:pt x="598" y="310"/>
                  <a:pt x="599" y="310"/>
                  <a:pt x="599" y="310"/>
                </a:cubicBezTo>
                <a:cubicBezTo>
                  <a:pt x="599" y="309"/>
                  <a:pt x="599" y="309"/>
                  <a:pt x="599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1" y="308"/>
                  <a:pt x="601" y="308"/>
                  <a:pt x="601" y="308"/>
                </a:cubicBezTo>
                <a:cubicBezTo>
                  <a:pt x="601" y="308"/>
                  <a:pt x="600" y="307"/>
                  <a:pt x="600" y="307"/>
                </a:cubicBezTo>
                <a:cubicBezTo>
                  <a:pt x="599" y="307"/>
                  <a:pt x="599" y="307"/>
                  <a:pt x="599" y="307"/>
                </a:cubicBezTo>
                <a:cubicBezTo>
                  <a:pt x="599" y="306"/>
                  <a:pt x="599" y="305"/>
                  <a:pt x="599" y="304"/>
                </a:cubicBezTo>
                <a:cubicBezTo>
                  <a:pt x="598" y="304"/>
                  <a:pt x="596" y="306"/>
                  <a:pt x="595" y="307"/>
                </a:cubicBezTo>
                <a:cubicBezTo>
                  <a:pt x="595" y="307"/>
                  <a:pt x="595" y="307"/>
                  <a:pt x="595" y="307"/>
                </a:cubicBezTo>
                <a:cubicBezTo>
                  <a:pt x="594" y="307"/>
                  <a:pt x="594" y="307"/>
                  <a:pt x="594" y="306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93" y="306"/>
                  <a:pt x="592" y="305"/>
                  <a:pt x="592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4"/>
                  <a:pt x="589" y="305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1" y="303"/>
                  <a:pt x="590" y="304"/>
                  <a:pt x="591" y="303"/>
                </a:cubicBezTo>
                <a:cubicBezTo>
                  <a:pt x="590" y="303"/>
                  <a:pt x="590" y="303"/>
                  <a:pt x="590" y="303"/>
                </a:cubicBezTo>
                <a:cubicBezTo>
                  <a:pt x="590" y="302"/>
                  <a:pt x="590" y="302"/>
                  <a:pt x="590" y="302"/>
                </a:cubicBezTo>
                <a:cubicBezTo>
                  <a:pt x="589" y="303"/>
                  <a:pt x="589" y="303"/>
                  <a:pt x="588" y="303"/>
                </a:cubicBezTo>
                <a:cubicBezTo>
                  <a:pt x="588" y="302"/>
                  <a:pt x="588" y="302"/>
                  <a:pt x="588" y="302"/>
                </a:cubicBezTo>
                <a:cubicBezTo>
                  <a:pt x="587" y="302"/>
                  <a:pt x="587" y="302"/>
                  <a:pt x="587" y="302"/>
                </a:cubicBezTo>
                <a:cubicBezTo>
                  <a:pt x="587" y="301"/>
                  <a:pt x="587" y="301"/>
                  <a:pt x="587" y="301"/>
                </a:cubicBezTo>
                <a:cubicBezTo>
                  <a:pt x="585" y="301"/>
                  <a:pt x="585" y="301"/>
                  <a:pt x="585" y="301"/>
                </a:cubicBezTo>
                <a:cubicBezTo>
                  <a:pt x="586" y="300"/>
                  <a:pt x="586" y="300"/>
                  <a:pt x="586" y="299"/>
                </a:cubicBezTo>
                <a:cubicBezTo>
                  <a:pt x="585" y="299"/>
                  <a:pt x="585" y="299"/>
                  <a:pt x="585" y="299"/>
                </a:cubicBezTo>
                <a:cubicBezTo>
                  <a:pt x="586" y="298"/>
                  <a:pt x="585" y="298"/>
                  <a:pt x="587" y="298"/>
                </a:cubicBezTo>
                <a:cubicBezTo>
                  <a:pt x="587" y="296"/>
                  <a:pt x="587" y="296"/>
                  <a:pt x="587" y="296"/>
                </a:cubicBezTo>
                <a:cubicBezTo>
                  <a:pt x="585" y="296"/>
                  <a:pt x="584" y="297"/>
                  <a:pt x="584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3" y="296"/>
                  <a:pt x="584" y="296"/>
                  <a:pt x="584" y="296"/>
                </a:cubicBezTo>
                <a:cubicBezTo>
                  <a:pt x="584" y="295"/>
                  <a:pt x="584" y="295"/>
                  <a:pt x="584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4"/>
                  <a:pt x="585" y="293"/>
                  <a:pt x="585" y="292"/>
                </a:cubicBezTo>
                <a:cubicBezTo>
                  <a:pt x="586" y="292"/>
                  <a:pt x="586" y="292"/>
                  <a:pt x="586" y="292"/>
                </a:cubicBezTo>
                <a:cubicBezTo>
                  <a:pt x="586" y="292"/>
                  <a:pt x="586" y="292"/>
                  <a:pt x="585" y="292"/>
                </a:cubicBezTo>
                <a:cubicBezTo>
                  <a:pt x="585" y="291"/>
                  <a:pt x="585" y="291"/>
                  <a:pt x="585" y="291"/>
                </a:cubicBezTo>
                <a:cubicBezTo>
                  <a:pt x="583" y="291"/>
                  <a:pt x="583" y="291"/>
                  <a:pt x="581" y="292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2"/>
                  <a:pt x="580" y="292"/>
                  <a:pt x="579" y="292"/>
                </a:cubicBezTo>
                <a:cubicBezTo>
                  <a:pt x="579" y="291"/>
                  <a:pt x="579" y="291"/>
                  <a:pt x="579" y="291"/>
                </a:cubicBezTo>
                <a:cubicBezTo>
                  <a:pt x="580" y="291"/>
                  <a:pt x="580" y="291"/>
                  <a:pt x="580" y="291"/>
                </a:cubicBezTo>
                <a:cubicBezTo>
                  <a:pt x="580" y="290"/>
                  <a:pt x="580" y="290"/>
                  <a:pt x="579" y="290"/>
                </a:cubicBezTo>
                <a:cubicBezTo>
                  <a:pt x="579" y="289"/>
                  <a:pt x="579" y="289"/>
                  <a:pt x="580" y="289"/>
                </a:cubicBezTo>
                <a:cubicBezTo>
                  <a:pt x="580" y="288"/>
                  <a:pt x="580" y="288"/>
                  <a:pt x="580" y="288"/>
                </a:cubicBezTo>
                <a:cubicBezTo>
                  <a:pt x="580" y="289"/>
                  <a:pt x="580" y="290"/>
                  <a:pt x="581" y="290"/>
                </a:cubicBezTo>
                <a:cubicBezTo>
                  <a:pt x="581" y="290"/>
                  <a:pt x="581" y="290"/>
                  <a:pt x="581" y="290"/>
                </a:cubicBezTo>
                <a:cubicBezTo>
                  <a:pt x="581" y="290"/>
                  <a:pt x="582" y="290"/>
                  <a:pt x="582" y="290"/>
                </a:cubicBezTo>
                <a:cubicBezTo>
                  <a:pt x="582" y="290"/>
                  <a:pt x="582" y="290"/>
                  <a:pt x="582" y="290"/>
                </a:cubicBezTo>
                <a:cubicBezTo>
                  <a:pt x="584" y="290"/>
                  <a:pt x="584" y="290"/>
                  <a:pt x="584" y="290"/>
                </a:cubicBezTo>
                <a:cubicBezTo>
                  <a:pt x="584" y="289"/>
                  <a:pt x="584" y="288"/>
                  <a:pt x="584" y="287"/>
                </a:cubicBezTo>
                <a:cubicBezTo>
                  <a:pt x="585" y="287"/>
                  <a:pt x="585" y="287"/>
                  <a:pt x="585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6"/>
                  <a:pt x="587" y="286"/>
                  <a:pt x="587" y="285"/>
                </a:cubicBezTo>
                <a:cubicBezTo>
                  <a:pt x="587" y="285"/>
                  <a:pt x="587" y="285"/>
                  <a:pt x="587" y="285"/>
                </a:cubicBezTo>
                <a:cubicBezTo>
                  <a:pt x="587" y="285"/>
                  <a:pt x="587" y="284"/>
                  <a:pt x="587" y="284"/>
                </a:cubicBezTo>
                <a:cubicBezTo>
                  <a:pt x="587" y="284"/>
                  <a:pt x="587" y="284"/>
                  <a:pt x="587" y="284"/>
                </a:cubicBezTo>
                <a:cubicBezTo>
                  <a:pt x="587" y="283"/>
                  <a:pt x="587" y="283"/>
                  <a:pt x="587" y="283"/>
                </a:cubicBezTo>
                <a:cubicBezTo>
                  <a:pt x="587" y="283"/>
                  <a:pt x="587" y="283"/>
                  <a:pt x="588" y="284"/>
                </a:cubicBezTo>
                <a:cubicBezTo>
                  <a:pt x="588" y="281"/>
                  <a:pt x="588" y="282"/>
                  <a:pt x="587" y="281"/>
                </a:cubicBezTo>
                <a:cubicBezTo>
                  <a:pt x="586" y="281"/>
                  <a:pt x="586" y="281"/>
                  <a:pt x="586" y="280"/>
                </a:cubicBezTo>
                <a:cubicBezTo>
                  <a:pt x="581" y="280"/>
                  <a:pt x="581" y="280"/>
                  <a:pt x="581" y="280"/>
                </a:cubicBezTo>
                <a:cubicBezTo>
                  <a:pt x="581" y="280"/>
                  <a:pt x="581" y="279"/>
                  <a:pt x="580" y="279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79" y="280"/>
                  <a:pt x="578" y="280"/>
                  <a:pt x="577" y="280"/>
                </a:cubicBezTo>
                <a:cubicBezTo>
                  <a:pt x="577" y="281"/>
                  <a:pt x="577" y="281"/>
                  <a:pt x="577" y="281"/>
                </a:cubicBezTo>
                <a:cubicBezTo>
                  <a:pt x="576" y="281"/>
                  <a:pt x="576" y="281"/>
                  <a:pt x="575" y="281"/>
                </a:cubicBezTo>
                <a:cubicBezTo>
                  <a:pt x="575" y="282"/>
                  <a:pt x="575" y="282"/>
                  <a:pt x="575" y="282"/>
                </a:cubicBezTo>
                <a:cubicBezTo>
                  <a:pt x="574" y="282"/>
                  <a:pt x="574" y="282"/>
                  <a:pt x="574" y="282"/>
                </a:cubicBezTo>
                <a:cubicBezTo>
                  <a:pt x="574" y="282"/>
                  <a:pt x="574" y="283"/>
                  <a:pt x="573" y="283"/>
                </a:cubicBezTo>
                <a:cubicBezTo>
                  <a:pt x="573" y="283"/>
                  <a:pt x="572" y="283"/>
                  <a:pt x="572" y="283"/>
                </a:cubicBezTo>
                <a:cubicBezTo>
                  <a:pt x="571" y="284"/>
                  <a:pt x="571" y="284"/>
                  <a:pt x="571" y="284"/>
                </a:cubicBezTo>
                <a:cubicBezTo>
                  <a:pt x="570" y="284"/>
                  <a:pt x="570" y="284"/>
                  <a:pt x="570" y="284"/>
                </a:cubicBezTo>
                <a:cubicBezTo>
                  <a:pt x="570" y="285"/>
                  <a:pt x="570" y="285"/>
                  <a:pt x="570" y="285"/>
                </a:cubicBezTo>
                <a:cubicBezTo>
                  <a:pt x="570" y="285"/>
                  <a:pt x="569" y="285"/>
                  <a:pt x="569" y="285"/>
                </a:cubicBezTo>
                <a:cubicBezTo>
                  <a:pt x="569" y="286"/>
                  <a:pt x="569" y="286"/>
                  <a:pt x="569" y="286"/>
                </a:cubicBezTo>
                <a:cubicBezTo>
                  <a:pt x="569" y="286"/>
                  <a:pt x="566" y="288"/>
                  <a:pt x="565" y="288"/>
                </a:cubicBezTo>
                <a:cubicBezTo>
                  <a:pt x="565" y="288"/>
                  <a:pt x="565" y="288"/>
                  <a:pt x="565" y="288"/>
                </a:cubicBezTo>
                <a:cubicBezTo>
                  <a:pt x="565" y="289"/>
                  <a:pt x="565" y="289"/>
                  <a:pt x="565" y="289"/>
                </a:cubicBezTo>
                <a:cubicBezTo>
                  <a:pt x="565" y="289"/>
                  <a:pt x="564" y="289"/>
                  <a:pt x="564" y="290"/>
                </a:cubicBezTo>
                <a:cubicBezTo>
                  <a:pt x="562" y="290"/>
                  <a:pt x="562" y="290"/>
                  <a:pt x="562" y="290"/>
                </a:cubicBezTo>
                <a:cubicBezTo>
                  <a:pt x="562" y="292"/>
                  <a:pt x="561" y="293"/>
                  <a:pt x="560" y="295"/>
                </a:cubicBezTo>
                <a:cubicBezTo>
                  <a:pt x="558" y="295"/>
                  <a:pt x="559" y="296"/>
                  <a:pt x="558" y="297"/>
                </a:cubicBezTo>
                <a:cubicBezTo>
                  <a:pt x="557" y="297"/>
                  <a:pt x="557" y="297"/>
                  <a:pt x="556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7"/>
                  <a:pt x="556" y="297"/>
                  <a:pt x="556" y="29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7" y="296"/>
                  <a:pt x="557" y="296"/>
                  <a:pt x="557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9" y="295"/>
                  <a:pt x="558" y="296"/>
                  <a:pt x="558" y="295"/>
                </a:cubicBezTo>
                <a:cubicBezTo>
                  <a:pt x="559" y="295"/>
                  <a:pt x="559" y="295"/>
                  <a:pt x="559" y="295"/>
                </a:cubicBezTo>
                <a:cubicBezTo>
                  <a:pt x="559" y="294"/>
                  <a:pt x="559" y="294"/>
                  <a:pt x="559" y="294"/>
                </a:cubicBezTo>
                <a:cubicBezTo>
                  <a:pt x="560" y="294"/>
                  <a:pt x="560" y="294"/>
                  <a:pt x="560" y="294"/>
                </a:cubicBezTo>
                <a:cubicBezTo>
                  <a:pt x="560" y="293"/>
                  <a:pt x="560" y="293"/>
                  <a:pt x="560" y="293"/>
                </a:cubicBezTo>
                <a:cubicBezTo>
                  <a:pt x="560" y="293"/>
                  <a:pt x="560" y="292"/>
                  <a:pt x="561" y="292"/>
                </a:cubicBezTo>
                <a:cubicBezTo>
                  <a:pt x="561" y="291"/>
                  <a:pt x="561" y="291"/>
                  <a:pt x="561" y="291"/>
                </a:cubicBezTo>
                <a:cubicBezTo>
                  <a:pt x="561" y="291"/>
                  <a:pt x="562" y="290"/>
                  <a:pt x="562" y="289"/>
                </a:cubicBezTo>
                <a:cubicBezTo>
                  <a:pt x="561" y="289"/>
                  <a:pt x="561" y="288"/>
                  <a:pt x="561" y="288"/>
                </a:cubicBezTo>
                <a:cubicBezTo>
                  <a:pt x="560" y="288"/>
                  <a:pt x="561" y="288"/>
                  <a:pt x="560" y="288"/>
                </a:cubicBezTo>
                <a:cubicBezTo>
                  <a:pt x="560" y="288"/>
                  <a:pt x="560" y="288"/>
                  <a:pt x="560" y="288"/>
                </a:cubicBezTo>
                <a:cubicBezTo>
                  <a:pt x="562" y="288"/>
                  <a:pt x="562" y="288"/>
                  <a:pt x="562" y="288"/>
                </a:cubicBezTo>
                <a:cubicBezTo>
                  <a:pt x="562" y="288"/>
                  <a:pt x="562" y="287"/>
                  <a:pt x="563" y="287"/>
                </a:cubicBezTo>
                <a:cubicBezTo>
                  <a:pt x="563" y="286"/>
                  <a:pt x="564" y="286"/>
                  <a:pt x="565" y="285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6" y="284"/>
                  <a:pt x="565" y="284"/>
                  <a:pt x="566" y="284"/>
                </a:cubicBezTo>
                <a:cubicBezTo>
                  <a:pt x="566" y="284"/>
                  <a:pt x="566" y="284"/>
                  <a:pt x="566" y="284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2"/>
                  <a:pt x="568" y="282"/>
                </a:cubicBezTo>
                <a:cubicBezTo>
                  <a:pt x="568" y="281"/>
                  <a:pt x="568" y="281"/>
                  <a:pt x="568" y="281"/>
                </a:cubicBezTo>
                <a:cubicBezTo>
                  <a:pt x="569" y="281"/>
                  <a:pt x="570" y="281"/>
                  <a:pt x="570" y="281"/>
                </a:cubicBezTo>
                <a:cubicBezTo>
                  <a:pt x="570" y="280"/>
                  <a:pt x="570" y="280"/>
                  <a:pt x="570" y="280"/>
                </a:cubicBezTo>
                <a:cubicBezTo>
                  <a:pt x="571" y="280"/>
                  <a:pt x="572" y="280"/>
                  <a:pt x="572" y="279"/>
                </a:cubicBezTo>
                <a:cubicBezTo>
                  <a:pt x="573" y="278"/>
                  <a:pt x="573" y="278"/>
                  <a:pt x="574" y="277"/>
                </a:cubicBezTo>
                <a:cubicBezTo>
                  <a:pt x="574" y="276"/>
                  <a:pt x="574" y="276"/>
                  <a:pt x="573" y="276"/>
                </a:cubicBezTo>
                <a:cubicBezTo>
                  <a:pt x="574" y="276"/>
                  <a:pt x="574" y="276"/>
                  <a:pt x="574" y="276"/>
                </a:cubicBezTo>
                <a:cubicBezTo>
                  <a:pt x="574" y="275"/>
                  <a:pt x="574" y="275"/>
                  <a:pt x="574" y="275"/>
                </a:cubicBezTo>
                <a:cubicBezTo>
                  <a:pt x="575" y="276"/>
                  <a:pt x="575" y="275"/>
                  <a:pt x="576" y="275"/>
                </a:cubicBezTo>
                <a:cubicBezTo>
                  <a:pt x="576" y="274"/>
                  <a:pt x="576" y="274"/>
                  <a:pt x="576" y="274"/>
                </a:cubicBezTo>
                <a:cubicBezTo>
                  <a:pt x="577" y="274"/>
                  <a:pt x="577" y="274"/>
                  <a:pt x="578" y="274"/>
                </a:cubicBezTo>
                <a:cubicBezTo>
                  <a:pt x="578" y="274"/>
                  <a:pt x="578" y="274"/>
                  <a:pt x="578" y="274"/>
                </a:cubicBezTo>
                <a:cubicBezTo>
                  <a:pt x="579" y="274"/>
                  <a:pt x="580" y="274"/>
                  <a:pt x="581" y="275"/>
                </a:cubicBezTo>
                <a:cubicBezTo>
                  <a:pt x="581" y="274"/>
                  <a:pt x="581" y="274"/>
                  <a:pt x="581" y="274"/>
                </a:cubicBezTo>
                <a:cubicBezTo>
                  <a:pt x="583" y="274"/>
                  <a:pt x="583" y="275"/>
                  <a:pt x="584" y="275"/>
                </a:cubicBezTo>
                <a:cubicBezTo>
                  <a:pt x="584" y="274"/>
                  <a:pt x="584" y="274"/>
                  <a:pt x="584" y="274"/>
                </a:cubicBezTo>
                <a:cubicBezTo>
                  <a:pt x="585" y="274"/>
                  <a:pt x="585" y="274"/>
                  <a:pt x="585" y="274"/>
                </a:cubicBezTo>
                <a:cubicBezTo>
                  <a:pt x="585" y="274"/>
                  <a:pt x="585" y="273"/>
                  <a:pt x="586" y="274"/>
                </a:cubicBezTo>
                <a:cubicBezTo>
                  <a:pt x="586" y="274"/>
                  <a:pt x="586" y="274"/>
                  <a:pt x="586" y="274"/>
                </a:cubicBezTo>
                <a:cubicBezTo>
                  <a:pt x="587" y="274"/>
                  <a:pt x="587" y="274"/>
                  <a:pt x="587" y="274"/>
                </a:cubicBezTo>
                <a:cubicBezTo>
                  <a:pt x="587" y="274"/>
                  <a:pt x="587" y="274"/>
                  <a:pt x="587" y="275"/>
                </a:cubicBezTo>
                <a:cubicBezTo>
                  <a:pt x="588" y="274"/>
                  <a:pt x="589" y="274"/>
                  <a:pt x="589" y="274"/>
                </a:cubicBezTo>
                <a:cubicBezTo>
                  <a:pt x="589" y="274"/>
                  <a:pt x="589" y="274"/>
                  <a:pt x="589" y="274"/>
                </a:cubicBezTo>
                <a:cubicBezTo>
                  <a:pt x="591" y="274"/>
                  <a:pt x="591" y="274"/>
                  <a:pt x="592" y="274"/>
                </a:cubicBezTo>
                <a:cubicBezTo>
                  <a:pt x="592" y="274"/>
                  <a:pt x="592" y="274"/>
                  <a:pt x="592" y="274"/>
                </a:cubicBezTo>
                <a:cubicBezTo>
                  <a:pt x="593" y="273"/>
                  <a:pt x="594" y="273"/>
                  <a:pt x="595" y="273"/>
                </a:cubicBezTo>
                <a:cubicBezTo>
                  <a:pt x="595" y="274"/>
                  <a:pt x="595" y="274"/>
                  <a:pt x="595" y="274"/>
                </a:cubicBezTo>
                <a:cubicBezTo>
                  <a:pt x="595" y="274"/>
                  <a:pt x="596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8" y="273"/>
                  <a:pt x="598" y="273"/>
                  <a:pt x="599" y="273"/>
                </a:cubicBezTo>
                <a:cubicBezTo>
                  <a:pt x="599" y="274"/>
                  <a:pt x="599" y="274"/>
                  <a:pt x="600" y="275"/>
                </a:cubicBezTo>
                <a:cubicBezTo>
                  <a:pt x="601" y="275"/>
                  <a:pt x="601" y="275"/>
                  <a:pt x="601" y="275"/>
                </a:cubicBezTo>
                <a:cubicBezTo>
                  <a:pt x="602" y="275"/>
                  <a:pt x="601" y="275"/>
                  <a:pt x="601" y="275"/>
                </a:cubicBezTo>
                <a:cubicBezTo>
                  <a:pt x="602" y="275"/>
                  <a:pt x="602" y="275"/>
                  <a:pt x="602" y="275"/>
                </a:cubicBezTo>
                <a:cubicBezTo>
                  <a:pt x="602" y="274"/>
                  <a:pt x="602" y="274"/>
                  <a:pt x="602" y="274"/>
                </a:cubicBezTo>
                <a:cubicBezTo>
                  <a:pt x="603" y="274"/>
                  <a:pt x="603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5"/>
                  <a:pt x="604" y="275"/>
                  <a:pt x="604" y="275"/>
                </a:cubicBezTo>
                <a:cubicBezTo>
                  <a:pt x="606" y="274"/>
                  <a:pt x="605" y="274"/>
                  <a:pt x="606" y="274"/>
                </a:cubicBezTo>
                <a:cubicBezTo>
                  <a:pt x="606" y="273"/>
                  <a:pt x="606" y="273"/>
                  <a:pt x="606" y="273"/>
                </a:cubicBezTo>
                <a:cubicBezTo>
                  <a:pt x="607" y="273"/>
                  <a:pt x="608" y="274"/>
                  <a:pt x="608" y="274"/>
                </a:cubicBezTo>
                <a:cubicBezTo>
                  <a:pt x="608" y="273"/>
                  <a:pt x="608" y="273"/>
                  <a:pt x="608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1"/>
                  <a:pt x="609" y="271"/>
                  <a:pt x="609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3" y="270"/>
                  <a:pt x="613" y="270"/>
                </a:cubicBezTo>
                <a:cubicBezTo>
                  <a:pt x="613" y="269"/>
                  <a:pt x="612" y="269"/>
                  <a:pt x="612" y="268"/>
                </a:cubicBezTo>
                <a:cubicBezTo>
                  <a:pt x="613" y="268"/>
                  <a:pt x="613" y="268"/>
                  <a:pt x="613" y="268"/>
                </a:cubicBezTo>
                <a:cubicBezTo>
                  <a:pt x="613" y="267"/>
                  <a:pt x="614" y="267"/>
                  <a:pt x="614" y="266"/>
                </a:cubicBezTo>
                <a:cubicBezTo>
                  <a:pt x="614" y="266"/>
                  <a:pt x="615" y="265"/>
                  <a:pt x="616" y="265"/>
                </a:cubicBezTo>
                <a:cubicBezTo>
                  <a:pt x="616" y="264"/>
                  <a:pt x="616" y="264"/>
                  <a:pt x="616" y="264"/>
                </a:cubicBezTo>
                <a:cubicBezTo>
                  <a:pt x="616" y="264"/>
                  <a:pt x="617" y="265"/>
                  <a:pt x="618" y="265"/>
                </a:cubicBezTo>
                <a:cubicBezTo>
                  <a:pt x="618" y="264"/>
                  <a:pt x="618" y="264"/>
                  <a:pt x="619" y="264"/>
                </a:cubicBezTo>
                <a:cubicBezTo>
                  <a:pt x="620" y="264"/>
                  <a:pt x="621" y="264"/>
                  <a:pt x="622" y="264"/>
                </a:cubicBezTo>
                <a:cubicBezTo>
                  <a:pt x="622" y="263"/>
                  <a:pt x="622" y="263"/>
                  <a:pt x="622" y="263"/>
                </a:cubicBezTo>
                <a:cubicBezTo>
                  <a:pt x="623" y="263"/>
                  <a:pt x="624" y="262"/>
                  <a:pt x="625" y="262"/>
                </a:cubicBezTo>
                <a:cubicBezTo>
                  <a:pt x="625" y="261"/>
                  <a:pt x="625" y="261"/>
                  <a:pt x="625" y="261"/>
                </a:cubicBezTo>
                <a:cubicBezTo>
                  <a:pt x="626" y="261"/>
                  <a:pt x="626" y="261"/>
                  <a:pt x="626" y="261"/>
                </a:cubicBezTo>
                <a:cubicBezTo>
                  <a:pt x="626" y="260"/>
                  <a:pt x="627" y="260"/>
                  <a:pt x="627" y="259"/>
                </a:cubicBezTo>
                <a:cubicBezTo>
                  <a:pt x="628" y="259"/>
                  <a:pt x="628" y="259"/>
                  <a:pt x="628" y="259"/>
                </a:cubicBezTo>
                <a:cubicBezTo>
                  <a:pt x="627" y="258"/>
                  <a:pt x="627" y="257"/>
                  <a:pt x="627" y="256"/>
                </a:cubicBezTo>
                <a:cubicBezTo>
                  <a:pt x="627" y="256"/>
                  <a:pt x="627" y="256"/>
                  <a:pt x="627" y="256"/>
                </a:cubicBezTo>
                <a:cubicBezTo>
                  <a:pt x="627" y="254"/>
                  <a:pt x="627" y="255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6" y="253"/>
                  <a:pt x="626" y="253"/>
                  <a:pt x="625" y="253"/>
                </a:cubicBezTo>
                <a:cubicBezTo>
                  <a:pt x="625" y="254"/>
                  <a:pt x="625" y="254"/>
                  <a:pt x="625" y="254"/>
                </a:cubicBezTo>
                <a:cubicBezTo>
                  <a:pt x="624" y="254"/>
                  <a:pt x="624" y="254"/>
                  <a:pt x="624" y="254"/>
                </a:cubicBezTo>
                <a:cubicBezTo>
                  <a:pt x="624" y="252"/>
                  <a:pt x="625" y="253"/>
                  <a:pt x="624" y="252"/>
                </a:cubicBezTo>
                <a:cubicBezTo>
                  <a:pt x="624" y="252"/>
                  <a:pt x="624" y="252"/>
                  <a:pt x="624" y="252"/>
                </a:cubicBezTo>
                <a:cubicBezTo>
                  <a:pt x="623" y="252"/>
                  <a:pt x="623" y="252"/>
                  <a:pt x="623" y="252"/>
                </a:cubicBezTo>
                <a:cubicBezTo>
                  <a:pt x="623" y="251"/>
                  <a:pt x="623" y="251"/>
                  <a:pt x="623" y="251"/>
                </a:cubicBezTo>
                <a:cubicBezTo>
                  <a:pt x="622" y="251"/>
                  <a:pt x="622" y="251"/>
                  <a:pt x="621" y="251"/>
                </a:cubicBezTo>
                <a:cubicBezTo>
                  <a:pt x="621" y="250"/>
                  <a:pt x="621" y="250"/>
                  <a:pt x="621" y="250"/>
                </a:cubicBezTo>
                <a:cubicBezTo>
                  <a:pt x="620" y="250"/>
                  <a:pt x="620" y="250"/>
                  <a:pt x="620" y="250"/>
                </a:cubicBezTo>
                <a:cubicBezTo>
                  <a:pt x="620" y="249"/>
                  <a:pt x="620" y="249"/>
                  <a:pt x="620" y="249"/>
                </a:cubicBezTo>
                <a:cubicBezTo>
                  <a:pt x="617" y="249"/>
                  <a:pt x="617" y="249"/>
                  <a:pt x="617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4" y="251"/>
                  <a:pt x="614" y="251"/>
                  <a:pt x="614" y="251"/>
                </a:cubicBezTo>
                <a:cubicBezTo>
                  <a:pt x="613" y="252"/>
                  <a:pt x="613" y="252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1" y="253"/>
                  <a:pt x="611" y="253"/>
                  <a:pt x="611" y="253"/>
                </a:cubicBezTo>
                <a:cubicBezTo>
                  <a:pt x="610" y="253"/>
                  <a:pt x="610" y="254"/>
                  <a:pt x="610" y="254"/>
                </a:cubicBezTo>
                <a:cubicBezTo>
                  <a:pt x="609" y="254"/>
                  <a:pt x="609" y="254"/>
                  <a:pt x="609" y="254"/>
                </a:cubicBezTo>
                <a:cubicBezTo>
                  <a:pt x="608" y="254"/>
                  <a:pt x="608" y="255"/>
                  <a:pt x="607" y="256"/>
                </a:cubicBezTo>
                <a:cubicBezTo>
                  <a:pt x="606" y="256"/>
                  <a:pt x="606" y="256"/>
                  <a:pt x="606" y="256"/>
                </a:cubicBezTo>
                <a:cubicBezTo>
                  <a:pt x="606" y="255"/>
                  <a:pt x="605" y="255"/>
                  <a:pt x="605" y="253"/>
                </a:cubicBezTo>
                <a:cubicBezTo>
                  <a:pt x="606" y="253"/>
                  <a:pt x="607" y="253"/>
                  <a:pt x="607" y="253"/>
                </a:cubicBezTo>
                <a:cubicBezTo>
                  <a:pt x="607" y="253"/>
                  <a:pt x="607" y="253"/>
                  <a:pt x="607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2"/>
                  <a:pt x="610" y="252"/>
                  <a:pt x="610" y="252"/>
                </a:cubicBezTo>
                <a:cubicBezTo>
                  <a:pt x="610" y="252"/>
                  <a:pt x="610" y="252"/>
                  <a:pt x="610" y="252"/>
                </a:cubicBezTo>
                <a:cubicBezTo>
                  <a:pt x="611" y="252"/>
                  <a:pt x="611" y="252"/>
                  <a:pt x="612" y="252"/>
                </a:cubicBezTo>
                <a:cubicBezTo>
                  <a:pt x="612" y="251"/>
                  <a:pt x="612" y="251"/>
                  <a:pt x="612" y="251"/>
                </a:cubicBezTo>
                <a:cubicBezTo>
                  <a:pt x="613" y="251"/>
                  <a:pt x="613" y="251"/>
                  <a:pt x="613" y="251"/>
                </a:cubicBezTo>
                <a:cubicBezTo>
                  <a:pt x="613" y="250"/>
                  <a:pt x="614" y="250"/>
                  <a:pt x="614" y="250"/>
                </a:cubicBezTo>
                <a:cubicBezTo>
                  <a:pt x="615" y="250"/>
                  <a:pt x="615" y="250"/>
                  <a:pt x="615" y="250"/>
                </a:cubicBezTo>
                <a:cubicBezTo>
                  <a:pt x="615" y="249"/>
                  <a:pt x="615" y="249"/>
                  <a:pt x="615" y="249"/>
                </a:cubicBezTo>
                <a:cubicBezTo>
                  <a:pt x="615" y="249"/>
                  <a:pt x="615" y="250"/>
                  <a:pt x="616" y="250"/>
                </a:cubicBezTo>
                <a:cubicBezTo>
                  <a:pt x="616" y="250"/>
                  <a:pt x="616" y="249"/>
                  <a:pt x="616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8" y="249"/>
                  <a:pt x="618" y="249"/>
                  <a:pt x="618" y="249"/>
                </a:cubicBezTo>
                <a:cubicBezTo>
                  <a:pt x="618" y="248"/>
                  <a:pt x="618" y="248"/>
                  <a:pt x="618" y="248"/>
                </a:cubicBezTo>
                <a:cubicBezTo>
                  <a:pt x="618" y="248"/>
                  <a:pt x="619" y="248"/>
                  <a:pt x="619" y="248"/>
                </a:cubicBezTo>
                <a:cubicBezTo>
                  <a:pt x="619" y="247"/>
                  <a:pt x="619" y="247"/>
                  <a:pt x="619" y="247"/>
                </a:cubicBezTo>
                <a:cubicBezTo>
                  <a:pt x="619" y="247"/>
                  <a:pt x="620" y="247"/>
                  <a:pt x="620" y="247"/>
                </a:cubicBezTo>
                <a:cubicBezTo>
                  <a:pt x="620" y="246"/>
                  <a:pt x="620" y="246"/>
                  <a:pt x="620" y="246"/>
                </a:cubicBezTo>
                <a:cubicBezTo>
                  <a:pt x="620" y="246"/>
                  <a:pt x="619" y="247"/>
                  <a:pt x="619" y="247"/>
                </a:cubicBezTo>
                <a:cubicBezTo>
                  <a:pt x="619" y="246"/>
                  <a:pt x="619" y="246"/>
                  <a:pt x="619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4"/>
                  <a:pt x="618" y="244"/>
                  <a:pt x="618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6" y="245"/>
                  <a:pt x="616" y="245"/>
                  <a:pt x="616" y="246"/>
                </a:cubicBezTo>
                <a:cubicBezTo>
                  <a:pt x="615" y="246"/>
                  <a:pt x="614" y="246"/>
                  <a:pt x="613" y="245"/>
                </a:cubicBezTo>
                <a:cubicBezTo>
                  <a:pt x="613" y="244"/>
                  <a:pt x="613" y="244"/>
                  <a:pt x="613" y="242"/>
                </a:cubicBezTo>
                <a:cubicBezTo>
                  <a:pt x="612" y="242"/>
                  <a:pt x="612" y="243"/>
                  <a:pt x="611" y="243"/>
                </a:cubicBezTo>
                <a:cubicBezTo>
                  <a:pt x="611" y="242"/>
                  <a:pt x="611" y="242"/>
                  <a:pt x="611" y="242"/>
                </a:cubicBezTo>
                <a:cubicBezTo>
                  <a:pt x="610" y="243"/>
                  <a:pt x="611" y="243"/>
                  <a:pt x="610" y="243"/>
                </a:cubicBezTo>
                <a:cubicBezTo>
                  <a:pt x="610" y="244"/>
                  <a:pt x="610" y="244"/>
                  <a:pt x="610" y="244"/>
                </a:cubicBezTo>
                <a:cubicBezTo>
                  <a:pt x="609" y="244"/>
                  <a:pt x="609" y="244"/>
                  <a:pt x="609" y="244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2"/>
                  <a:pt x="609" y="242"/>
                  <a:pt x="609" y="242"/>
                </a:cubicBezTo>
                <a:cubicBezTo>
                  <a:pt x="609" y="242"/>
                  <a:pt x="608" y="242"/>
                  <a:pt x="608" y="243"/>
                </a:cubicBezTo>
                <a:cubicBezTo>
                  <a:pt x="608" y="242"/>
                  <a:pt x="608" y="242"/>
                  <a:pt x="608" y="242"/>
                </a:cubicBezTo>
                <a:cubicBezTo>
                  <a:pt x="607" y="242"/>
                  <a:pt x="606" y="242"/>
                  <a:pt x="605" y="242"/>
                </a:cubicBezTo>
                <a:cubicBezTo>
                  <a:pt x="606" y="242"/>
                  <a:pt x="606" y="241"/>
                  <a:pt x="606" y="240"/>
                </a:cubicBezTo>
                <a:cubicBezTo>
                  <a:pt x="605" y="240"/>
                  <a:pt x="605" y="240"/>
                  <a:pt x="605" y="240"/>
                </a:cubicBezTo>
                <a:cubicBezTo>
                  <a:pt x="605" y="238"/>
                  <a:pt x="605" y="238"/>
                  <a:pt x="605" y="238"/>
                </a:cubicBezTo>
                <a:cubicBezTo>
                  <a:pt x="604" y="238"/>
                  <a:pt x="604" y="238"/>
                  <a:pt x="603" y="237"/>
                </a:cubicBezTo>
                <a:cubicBezTo>
                  <a:pt x="603" y="237"/>
                  <a:pt x="603" y="237"/>
                  <a:pt x="603" y="237"/>
                </a:cubicBezTo>
                <a:cubicBezTo>
                  <a:pt x="602" y="237"/>
                  <a:pt x="601" y="237"/>
                  <a:pt x="600" y="237"/>
                </a:cubicBezTo>
                <a:cubicBezTo>
                  <a:pt x="600" y="234"/>
                  <a:pt x="600" y="234"/>
                  <a:pt x="600" y="234"/>
                </a:cubicBezTo>
                <a:cubicBezTo>
                  <a:pt x="599" y="234"/>
                  <a:pt x="599" y="234"/>
                  <a:pt x="599" y="234"/>
                </a:cubicBezTo>
                <a:cubicBezTo>
                  <a:pt x="599" y="234"/>
                  <a:pt x="599" y="234"/>
                  <a:pt x="599" y="233"/>
                </a:cubicBezTo>
                <a:cubicBezTo>
                  <a:pt x="598" y="233"/>
                  <a:pt x="598" y="233"/>
                  <a:pt x="597" y="234"/>
                </a:cubicBezTo>
                <a:cubicBezTo>
                  <a:pt x="597" y="234"/>
                  <a:pt x="597" y="234"/>
                  <a:pt x="597" y="234"/>
                </a:cubicBezTo>
                <a:cubicBezTo>
                  <a:pt x="596" y="233"/>
                  <a:pt x="598" y="232"/>
                  <a:pt x="598" y="232"/>
                </a:cubicBezTo>
                <a:cubicBezTo>
                  <a:pt x="598" y="231"/>
                  <a:pt x="598" y="231"/>
                  <a:pt x="598" y="231"/>
                </a:cubicBezTo>
                <a:cubicBezTo>
                  <a:pt x="596" y="231"/>
                  <a:pt x="596" y="231"/>
                  <a:pt x="596" y="231"/>
                </a:cubicBezTo>
                <a:cubicBezTo>
                  <a:pt x="596" y="230"/>
                  <a:pt x="596" y="230"/>
                  <a:pt x="596" y="230"/>
                </a:cubicBezTo>
                <a:cubicBezTo>
                  <a:pt x="597" y="230"/>
                  <a:pt x="599" y="230"/>
                  <a:pt x="600" y="231"/>
                </a:cubicBezTo>
                <a:cubicBezTo>
                  <a:pt x="600" y="230"/>
                  <a:pt x="600" y="230"/>
                  <a:pt x="600" y="230"/>
                </a:cubicBezTo>
                <a:cubicBezTo>
                  <a:pt x="600" y="230"/>
                  <a:pt x="601" y="230"/>
                  <a:pt x="601" y="231"/>
                </a:cubicBezTo>
                <a:cubicBezTo>
                  <a:pt x="601" y="231"/>
                  <a:pt x="601" y="231"/>
                  <a:pt x="601" y="231"/>
                </a:cubicBezTo>
                <a:cubicBezTo>
                  <a:pt x="601" y="230"/>
                  <a:pt x="601" y="229"/>
                  <a:pt x="601" y="229"/>
                </a:cubicBezTo>
                <a:cubicBezTo>
                  <a:pt x="601" y="229"/>
                  <a:pt x="601" y="229"/>
                  <a:pt x="601" y="229"/>
                </a:cubicBezTo>
                <a:cubicBezTo>
                  <a:pt x="601" y="228"/>
                  <a:pt x="601" y="228"/>
                  <a:pt x="601" y="228"/>
                </a:cubicBezTo>
                <a:cubicBezTo>
                  <a:pt x="600" y="228"/>
                  <a:pt x="599" y="228"/>
                  <a:pt x="599" y="227"/>
                </a:cubicBezTo>
                <a:cubicBezTo>
                  <a:pt x="598" y="227"/>
                  <a:pt x="599" y="227"/>
                  <a:pt x="598" y="227"/>
                </a:cubicBezTo>
                <a:cubicBezTo>
                  <a:pt x="598" y="226"/>
                  <a:pt x="598" y="226"/>
                  <a:pt x="598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7" y="226"/>
                  <a:pt x="597" y="226"/>
                  <a:pt x="597" y="226"/>
                </a:cubicBezTo>
                <a:cubicBezTo>
                  <a:pt x="598" y="225"/>
                  <a:pt x="598" y="224"/>
                  <a:pt x="598" y="223"/>
                </a:cubicBezTo>
                <a:cubicBezTo>
                  <a:pt x="597" y="223"/>
                  <a:pt x="597" y="222"/>
                  <a:pt x="596" y="222"/>
                </a:cubicBezTo>
                <a:cubicBezTo>
                  <a:pt x="596" y="222"/>
                  <a:pt x="596" y="222"/>
                  <a:pt x="596" y="222"/>
                </a:cubicBezTo>
                <a:cubicBezTo>
                  <a:pt x="595" y="222"/>
                  <a:pt x="595" y="222"/>
                  <a:pt x="595" y="222"/>
                </a:cubicBezTo>
                <a:cubicBezTo>
                  <a:pt x="595" y="221"/>
                  <a:pt x="595" y="221"/>
                  <a:pt x="595" y="221"/>
                </a:cubicBezTo>
                <a:cubicBezTo>
                  <a:pt x="595" y="220"/>
                  <a:pt x="595" y="220"/>
                  <a:pt x="594" y="220"/>
                </a:cubicBezTo>
                <a:cubicBezTo>
                  <a:pt x="594" y="220"/>
                  <a:pt x="594" y="220"/>
                  <a:pt x="594" y="220"/>
                </a:cubicBezTo>
                <a:cubicBezTo>
                  <a:pt x="595" y="220"/>
                  <a:pt x="595" y="220"/>
                  <a:pt x="595" y="220"/>
                </a:cubicBezTo>
                <a:cubicBezTo>
                  <a:pt x="595" y="219"/>
                  <a:pt x="595" y="219"/>
                  <a:pt x="595" y="218"/>
                </a:cubicBezTo>
                <a:cubicBezTo>
                  <a:pt x="595" y="218"/>
                  <a:pt x="593" y="218"/>
                  <a:pt x="592" y="218"/>
                </a:cubicBezTo>
                <a:cubicBezTo>
                  <a:pt x="592" y="218"/>
                  <a:pt x="592" y="218"/>
                  <a:pt x="592" y="218"/>
                </a:cubicBezTo>
                <a:cubicBezTo>
                  <a:pt x="592" y="218"/>
                  <a:pt x="591" y="218"/>
                  <a:pt x="591" y="218"/>
                </a:cubicBezTo>
                <a:cubicBezTo>
                  <a:pt x="591" y="216"/>
                  <a:pt x="591" y="217"/>
                  <a:pt x="593" y="216"/>
                </a:cubicBezTo>
                <a:cubicBezTo>
                  <a:pt x="593" y="216"/>
                  <a:pt x="593" y="216"/>
                  <a:pt x="593" y="216"/>
                </a:cubicBezTo>
                <a:cubicBezTo>
                  <a:pt x="593" y="215"/>
                  <a:pt x="593" y="215"/>
                  <a:pt x="593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3"/>
                  <a:pt x="592" y="213"/>
                  <a:pt x="592" y="213"/>
                </a:cubicBezTo>
                <a:cubicBezTo>
                  <a:pt x="591" y="213"/>
                  <a:pt x="591" y="213"/>
                  <a:pt x="591" y="213"/>
                </a:cubicBezTo>
                <a:cubicBezTo>
                  <a:pt x="591" y="212"/>
                  <a:pt x="591" y="212"/>
                  <a:pt x="591" y="212"/>
                </a:cubicBezTo>
                <a:cubicBezTo>
                  <a:pt x="591" y="211"/>
                  <a:pt x="590" y="211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8" y="211"/>
                  <a:pt x="588" y="211"/>
                  <a:pt x="588" y="211"/>
                </a:cubicBezTo>
                <a:cubicBezTo>
                  <a:pt x="588" y="209"/>
                  <a:pt x="588" y="209"/>
                  <a:pt x="588" y="209"/>
                </a:cubicBezTo>
                <a:cubicBezTo>
                  <a:pt x="588" y="208"/>
                  <a:pt x="586" y="207"/>
                  <a:pt x="588" y="206"/>
                </a:cubicBezTo>
                <a:cubicBezTo>
                  <a:pt x="588" y="205"/>
                  <a:pt x="588" y="205"/>
                  <a:pt x="587" y="205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2"/>
                  <a:pt x="587" y="201"/>
                </a:cubicBezTo>
                <a:cubicBezTo>
                  <a:pt x="586" y="201"/>
                  <a:pt x="585" y="201"/>
                  <a:pt x="585" y="202"/>
                </a:cubicBezTo>
                <a:cubicBezTo>
                  <a:pt x="585" y="202"/>
                  <a:pt x="584" y="203"/>
                  <a:pt x="584" y="204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3" y="204"/>
                  <a:pt x="583" y="204"/>
                  <a:pt x="583" y="204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2" y="207"/>
                  <a:pt x="582" y="207"/>
                </a:cubicBezTo>
                <a:cubicBezTo>
                  <a:pt x="582" y="208"/>
                  <a:pt x="582" y="208"/>
                  <a:pt x="583" y="208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10"/>
                  <a:pt x="582" y="210"/>
                  <a:pt x="582" y="210"/>
                </a:cubicBezTo>
                <a:cubicBezTo>
                  <a:pt x="581" y="211"/>
                  <a:pt x="580" y="211"/>
                  <a:pt x="579" y="212"/>
                </a:cubicBezTo>
                <a:cubicBezTo>
                  <a:pt x="579" y="213"/>
                  <a:pt x="579" y="213"/>
                  <a:pt x="580" y="214"/>
                </a:cubicBezTo>
                <a:cubicBezTo>
                  <a:pt x="579" y="214"/>
                  <a:pt x="579" y="214"/>
                  <a:pt x="578" y="213"/>
                </a:cubicBezTo>
                <a:cubicBezTo>
                  <a:pt x="578" y="214"/>
                  <a:pt x="578" y="214"/>
                  <a:pt x="577" y="214"/>
                </a:cubicBezTo>
                <a:cubicBezTo>
                  <a:pt x="577" y="214"/>
                  <a:pt x="577" y="214"/>
                  <a:pt x="577" y="214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6" y="216"/>
                  <a:pt x="577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7"/>
                  <a:pt x="576" y="217"/>
                  <a:pt x="576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4" y="217"/>
                  <a:pt x="574" y="218"/>
                  <a:pt x="573" y="218"/>
                </a:cubicBezTo>
                <a:cubicBezTo>
                  <a:pt x="573" y="217"/>
                  <a:pt x="573" y="216"/>
                  <a:pt x="572" y="215"/>
                </a:cubicBezTo>
                <a:cubicBezTo>
                  <a:pt x="572" y="214"/>
                  <a:pt x="572" y="214"/>
                  <a:pt x="572" y="214"/>
                </a:cubicBezTo>
                <a:cubicBezTo>
                  <a:pt x="571" y="214"/>
                  <a:pt x="571" y="214"/>
                  <a:pt x="571" y="214"/>
                </a:cubicBezTo>
                <a:cubicBezTo>
                  <a:pt x="570" y="215"/>
                  <a:pt x="570" y="215"/>
                  <a:pt x="570" y="215"/>
                </a:cubicBezTo>
                <a:cubicBezTo>
                  <a:pt x="569" y="216"/>
                  <a:pt x="570" y="215"/>
                  <a:pt x="569" y="216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3"/>
                  <a:pt x="569" y="213"/>
                  <a:pt x="569" y="213"/>
                </a:cubicBezTo>
                <a:cubicBezTo>
                  <a:pt x="568" y="213"/>
                  <a:pt x="568" y="213"/>
                  <a:pt x="568" y="213"/>
                </a:cubicBezTo>
                <a:cubicBezTo>
                  <a:pt x="568" y="213"/>
                  <a:pt x="568" y="212"/>
                  <a:pt x="568" y="212"/>
                </a:cubicBezTo>
                <a:cubicBezTo>
                  <a:pt x="565" y="212"/>
                  <a:pt x="565" y="212"/>
                  <a:pt x="565" y="212"/>
                </a:cubicBezTo>
                <a:cubicBezTo>
                  <a:pt x="565" y="211"/>
                  <a:pt x="565" y="211"/>
                  <a:pt x="565" y="211"/>
                </a:cubicBezTo>
                <a:cubicBezTo>
                  <a:pt x="565" y="211"/>
                  <a:pt x="565" y="211"/>
                  <a:pt x="564" y="212"/>
                </a:cubicBezTo>
                <a:cubicBezTo>
                  <a:pt x="563" y="211"/>
                  <a:pt x="562" y="211"/>
                  <a:pt x="562" y="210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61" y="209"/>
                  <a:pt x="563" y="207"/>
                  <a:pt x="562" y="205"/>
                </a:cubicBezTo>
                <a:cubicBezTo>
                  <a:pt x="562" y="205"/>
                  <a:pt x="562" y="205"/>
                  <a:pt x="561" y="205"/>
                </a:cubicBezTo>
                <a:cubicBezTo>
                  <a:pt x="561" y="204"/>
                  <a:pt x="561" y="204"/>
                  <a:pt x="561" y="203"/>
                </a:cubicBezTo>
                <a:cubicBezTo>
                  <a:pt x="563" y="203"/>
                  <a:pt x="563" y="203"/>
                  <a:pt x="563" y="203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1"/>
                  <a:pt x="563" y="201"/>
                  <a:pt x="563" y="201"/>
                </a:cubicBezTo>
                <a:cubicBezTo>
                  <a:pt x="562" y="201"/>
                  <a:pt x="562" y="201"/>
                  <a:pt x="562" y="201"/>
                </a:cubicBezTo>
                <a:cubicBezTo>
                  <a:pt x="562" y="200"/>
                  <a:pt x="562" y="200"/>
                  <a:pt x="563" y="200"/>
                </a:cubicBezTo>
                <a:cubicBezTo>
                  <a:pt x="563" y="200"/>
                  <a:pt x="563" y="200"/>
                  <a:pt x="563" y="200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4" y="198"/>
                  <a:pt x="564" y="198"/>
                  <a:pt x="564" y="197"/>
                </a:cubicBezTo>
                <a:cubicBezTo>
                  <a:pt x="563" y="197"/>
                  <a:pt x="563" y="197"/>
                  <a:pt x="563" y="197"/>
                </a:cubicBezTo>
                <a:cubicBezTo>
                  <a:pt x="563" y="197"/>
                  <a:pt x="563" y="198"/>
                  <a:pt x="562" y="198"/>
                </a:cubicBezTo>
                <a:cubicBezTo>
                  <a:pt x="562" y="198"/>
                  <a:pt x="562" y="198"/>
                  <a:pt x="562" y="198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1" y="197"/>
                  <a:pt x="561" y="197"/>
                  <a:pt x="561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6"/>
                  <a:pt x="559" y="196"/>
                </a:cubicBezTo>
                <a:cubicBezTo>
                  <a:pt x="559" y="196"/>
                  <a:pt x="560" y="196"/>
                  <a:pt x="560" y="196"/>
                </a:cubicBezTo>
                <a:cubicBezTo>
                  <a:pt x="560" y="195"/>
                  <a:pt x="560" y="195"/>
                  <a:pt x="560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5" y="195"/>
                  <a:pt x="554" y="195"/>
                  <a:pt x="553" y="195"/>
                </a:cubicBezTo>
                <a:cubicBezTo>
                  <a:pt x="553" y="194"/>
                  <a:pt x="553" y="194"/>
                  <a:pt x="553" y="193"/>
                </a:cubicBezTo>
                <a:cubicBezTo>
                  <a:pt x="552" y="193"/>
                  <a:pt x="552" y="193"/>
                  <a:pt x="552" y="193"/>
                </a:cubicBezTo>
                <a:cubicBezTo>
                  <a:pt x="551" y="192"/>
                  <a:pt x="551" y="192"/>
                  <a:pt x="551" y="191"/>
                </a:cubicBezTo>
                <a:cubicBezTo>
                  <a:pt x="550" y="191"/>
                  <a:pt x="550" y="190"/>
                  <a:pt x="549" y="190"/>
                </a:cubicBezTo>
                <a:cubicBezTo>
                  <a:pt x="549" y="189"/>
                  <a:pt x="549" y="189"/>
                  <a:pt x="549" y="189"/>
                </a:cubicBezTo>
                <a:cubicBezTo>
                  <a:pt x="549" y="189"/>
                  <a:pt x="548" y="189"/>
                  <a:pt x="548" y="189"/>
                </a:cubicBezTo>
                <a:cubicBezTo>
                  <a:pt x="548" y="188"/>
                  <a:pt x="547" y="188"/>
                  <a:pt x="547" y="187"/>
                </a:cubicBezTo>
                <a:cubicBezTo>
                  <a:pt x="546" y="187"/>
                  <a:pt x="546" y="187"/>
                  <a:pt x="545" y="187"/>
                </a:cubicBezTo>
                <a:cubicBezTo>
                  <a:pt x="545" y="186"/>
                  <a:pt x="545" y="186"/>
                  <a:pt x="545" y="186"/>
                </a:cubicBezTo>
                <a:cubicBezTo>
                  <a:pt x="544" y="186"/>
                  <a:pt x="544" y="186"/>
                  <a:pt x="544" y="186"/>
                </a:cubicBezTo>
                <a:cubicBezTo>
                  <a:pt x="544" y="186"/>
                  <a:pt x="544" y="186"/>
                  <a:pt x="543" y="186"/>
                </a:cubicBezTo>
                <a:cubicBezTo>
                  <a:pt x="542" y="187"/>
                  <a:pt x="540" y="187"/>
                  <a:pt x="539" y="189"/>
                </a:cubicBezTo>
                <a:cubicBezTo>
                  <a:pt x="538" y="189"/>
                  <a:pt x="537" y="188"/>
                  <a:pt x="536" y="188"/>
                </a:cubicBezTo>
                <a:cubicBezTo>
                  <a:pt x="534" y="188"/>
                  <a:pt x="533" y="188"/>
                  <a:pt x="531" y="189"/>
                </a:cubicBezTo>
                <a:cubicBezTo>
                  <a:pt x="531" y="188"/>
                  <a:pt x="531" y="188"/>
                  <a:pt x="531" y="188"/>
                </a:cubicBezTo>
                <a:cubicBezTo>
                  <a:pt x="530" y="188"/>
                  <a:pt x="530" y="188"/>
                  <a:pt x="530" y="188"/>
                </a:cubicBezTo>
                <a:cubicBezTo>
                  <a:pt x="530" y="188"/>
                  <a:pt x="530" y="188"/>
                  <a:pt x="530" y="187"/>
                </a:cubicBezTo>
                <a:cubicBezTo>
                  <a:pt x="530" y="188"/>
                  <a:pt x="529" y="188"/>
                  <a:pt x="528" y="188"/>
                </a:cubicBezTo>
                <a:cubicBezTo>
                  <a:pt x="528" y="188"/>
                  <a:pt x="526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8"/>
                  <a:pt x="525" y="188"/>
                  <a:pt x="525" y="188"/>
                </a:cubicBezTo>
                <a:cubicBezTo>
                  <a:pt x="524" y="188"/>
                  <a:pt x="524" y="188"/>
                  <a:pt x="523" y="188"/>
                </a:cubicBezTo>
                <a:cubicBezTo>
                  <a:pt x="523" y="189"/>
                  <a:pt x="523" y="188"/>
                  <a:pt x="522" y="189"/>
                </a:cubicBezTo>
                <a:cubicBezTo>
                  <a:pt x="523" y="190"/>
                  <a:pt x="523" y="190"/>
                  <a:pt x="523" y="191"/>
                </a:cubicBezTo>
                <a:cubicBezTo>
                  <a:pt x="524" y="191"/>
                  <a:pt x="524" y="191"/>
                  <a:pt x="525" y="191"/>
                </a:cubicBezTo>
                <a:cubicBezTo>
                  <a:pt x="525" y="192"/>
                  <a:pt x="525" y="192"/>
                  <a:pt x="525" y="192"/>
                </a:cubicBezTo>
                <a:cubicBezTo>
                  <a:pt x="524" y="192"/>
                  <a:pt x="525" y="192"/>
                  <a:pt x="524" y="192"/>
                </a:cubicBezTo>
                <a:cubicBezTo>
                  <a:pt x="524" y="192"/>
                  <a:pt x="524" y="192"/>
                  <a:pt x="524" y="192"/>
                </a:cubicBezTo>
                <a:cubicBezTo>
                  <a:pt x="524" y="193"/>
                  <a:pt x="525" y="193"/>
                  <a:pt x="524" y="194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4" y="194"/>
                  <a:pt x="524" y="194"/>
                  <a:pt x="524" y="195"/>
                </a:cubicBezTo>
                <a:cubicBezTo>
                  <a:pt x="523" y="195"/>
                  <a:pt x="523" y="195"/>
                  <a:pt x="522" y="195"/>
                </a:cubicBezTo>
                <a:cubicBezTo>
                  <a:pt x="522" y="196"/>
                  <a:pt x="522" y="197"/>
                  <a:pt x="522" y="197"/>
                </a:cubicBezTo>
                <a:cubicBezTo>
                  <a:pt x="522" y="197"/>
                  <a:pt x="522" y="197"/>
                  <a:pt x="522" y="197"/>
                </a:cubicBezTo>
                <a:cubicBezTo>
                  <a:pt x="522" y="197"/>
                  <a:pt x="522" y="198"/>
                  <a:pt x="522" y="198"/>
                </a:cubicBezTo>
                <a:cubicBezTo>
                  <a:pt x="523" y="198"/>
                  <a:pt x="523" y="198"/>
                  <a:pt x="524" y="198"/>
                </a:cubicBezTo>
                <a:cubicBezTo>
                  <a:pt x="524" y="199"/>
                  <a:pt x="523" y="199"/>
                  <a:pt x="523" y="199"/>
                </a:cubicBezTo>
                <a:cubicBezTo>
                  <a:pt x="523" y="200"/>
                  <a:pt x="523" y="201"/>
                  <a:pt x="524" y="203"/>
                </a:cubicBezTo>
                <a:cubicBezTo>
                  <a:pt x="524" y="203"/>
                  <a:pt x="524" y="203"/>
                  <a:pt x="524" y="203"/>
                </a:cubicBezTo>
                <a:cubicBezTo>
                  <a:pt x="524" y="203"/>
                  <a:pt x="524" y="203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5" y="204"/>
                  <a:pt x="525" y="204"/>
                  <a:pt x="525" y="204"/>
                </a:cubicBezTo>
                <a:cubicBezTo>
                  <a:pt x="525" y="205"/>
                  <a:pt x="525" y="205"/>
                  <a:pt x="525" y="205"/>
                </a:cubicBezTo>
                <a:cubicBezTo>
                  <a:pt x="524" y="205"/>
                  <a:pt x="524" y="205"/>
                  <a:pt x="524" y="205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7"/>
                  <a:pt x="524" y="207"/>
                  <a:pt x="524" y="207"/>
                </a:cubicBezTo>
                <a:cubicBezTo>
                  <a:pt x="523" y="207"/>
                  <a:pt x="523" y="206"/>
                  <a:pt x="522" y="206"/>
                </a:cubicBezTo>
                <a:cubicBezTo>
                  <a:pt x="522" y="207"/>
                  <a:pt x="522" y="207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3" y="209"/>
                  <a:pt x="523" y="209"/>
                  <a:pt x="523" y="209"/>
                </a:cubicBezTo>
                <a:cubicBezTo>
                  <a:pt x="522" y="209"/>
                  <a:pt x="522" y="209"/>
                  <a:pt x="522" y="209"/>
                </a:cubicBezTo>
                <a:cubicBezTo>
                  <a:pt x="521" y="210"/>
                  <a:pt x="520" y="210"/>
                  <a:pt x="519" y="210"/>
                </a:cubicBezTo>
                <a:cubicBezTo>
                  <a:pt x="519" y="211"/>
                  <a:pt x="519" y="211"/>
                  <a:pt x="519" y="211"/>
                </a:cubicBezTo>
                <a:cubicBezTo>
                  <a:pt x="519" y="211"/>
                  <a:pt x="519" y="211"/>
                  <a:pt x="518" y="211"/>
                </a:cubicBezTo>
                <a:cubicBezTo>
                  <a:pt x="518" y="212"/>
                  <a:pt x="518" y="213"/>
                  <a:pt x="518" y="214"/>
                </a:cubicBezTo>
                <a:cubicBezTo>
                  <a:pt x="520" y="214"/>
                  <a:pt x="520" y="214"/>
                  <a:pt x="520" y="214"/>
                </a:cubicBezTo>
                <a:cubicBezTo>
                  <a:pt x="520" y="214"/>
                  <a:pt x="520" y="214"/>
                  <a:pt x="520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6"/>
                  <a:pt x="522" y="217"/>
                  <a:pt x="524" y="217"/>
                </a:cubicBezTo>
                <a:cubicBezTo>
                  <a:pt x="524" y="217"/>
                  <a:pt x="524" y="218"/>
                  <a:pt x="524" y="218"/>
                </a:cubicBezTo>
                <a:cubicBezTo>
                  <a:pt x="524" y="219"/>
                  <a:pt x="524" y="219"/>
                  <a:pt x="525" y="219"/>
                </a:cubicBezTo>
                <a:cubicBezTo>
                  <a:pt x="525" y="219"/>
                  <a:pt x="525" y="220"/>
                  <a:pt x="525" y="221"/>
                </a:cubicBezTo>
                <a:cubicBezTo>
                  <a:pt x="525" y="221"/>
                  <a:pt x="526" y="221"/>
                  <a:pt x="526" y="222"/>
                </a:cubicBezTo>
                <a:cubicBezTo>
                  <a:pt x="527" y="223"/>
                  <a:pt x="527" y="224"/>
                  <a:pt x="528" y="226"/>
                </a:cubicBezTo>
                <a:cubicBezTo>
                  <a:pt x="528" y="226"/>
                  <a:pt x="528" y="226"/>
                  <a:pt x="529" y="226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8"/>
                  <a:pt x="528" y="229"/>
                  <a:pt x="528" y="230"/>
                </a:cubicBezTo>
                <a:cubicBezTo>
                  <a:pt x="528" y="230"/>
                  <a:pt x="528" y="232"/>
                  <a:pt x="528" y="233"/>
                </a:cubicBezTo>
                <a:cubicBezTo>
                  <a:pt x="529" y="233"/>
                  <a:pt x="529" y="233"/>
                  <a:pt x="529" y="233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2"/>
                  <a:pt x="530" y="233"/>
                  <a:pt x="530" y="234"/>
                </a:cubicBezTo>
                <a:cubicBezTo>
                  <a:pt x="529" y="234"/>
                  <a:pt x="529" y="234"/>
                  <a:pt x="528" y="234"/>
                </a:cubicBezTo>
                <a:cubicBezTo>
                  <a:pt x="528" y="234"/>
                  <a:pt x="528" y="234"/>
                  <a:pt x="528" y="234"/>
                </a:cubicBezTo>
                <a:cubicBezTo>
                  <a:pt x="527" y="234"/>
                  <a:pt x="527" y="234"/>
                  <a:pt x="527" y="234"/>
                </a:cubicBezTo>
                <a:cubicBezTo>
                  <a:pt x="527" y="236"/>
                  <a:pt x="527" y="236"/>
                  <a:pt x="527" y="236"/>
                </a:cubicBezTo>
                <a:cubicBezTo>
                  <a:pt x="526" y="236"/>
                  <a:pt x="526" y="237"/>
                  <a:pt x="525" y="237"/>
                </a:cubicBezTo>
                <a:cubicBezTo>
                  <a:pt x="525" y="238"/>
                  <a:pt x="525" y="238"/>
                  <a:pt x="525" y="239"/>
                </a:cubicBezTo>
                <a:cubicBezTo>
                  <a:pt x="524" y="239"/>
                  <a:pt x="524" y="239"/>
                  <a:pt x="524" y="239"/>
                </a:cubicBezTo>
                <a:cubicBezTo>
                  <a:pt x="523" y="240"/>
                  <a:pt x="522" y="241"/>
                  <a:pt x="522" y="241"/>
                </a:cubicBezTo>
                <a:cubicBezTo>
                  <a:pt x="521" y="241"/>
                  <a:pt x="521" y="241"/>
                  <a:pt x="521" y="241"/>
                </a:cubicBezTo>
                <a:cubicBezTo>
                  <a:pt x="521" y="242"/>
                  <a:pt x="521" y="242"/>
                  <a:pt x="521" y="242"/>
                </a:cubicBezTo>
                <a:cubicBezTo>
                  <a:pt x="519" y="242"/>
                  <a:pt x="517" y="244"/>
                  <a:pt x="516" y="245"/>
                </a:cubicBezTo>
                <a:cubicBezTo>
                  <a:pt x="516" y="249"/>
                  <a:pt x="516" y="249"/>
                  <a:pt x="516" y="249"/>
                </a:cubicBezTo>
                <a:cubicBezTo>
                  <a:pt x="517" y="249"/>
                  <a:pt x="517" y="250"/>
                  <a:pt x="518" y="250"/>
                </a:cubicBezTo>
                <a:cubicBezTo>
                  <a:pt x="518" y="252"/>
                  <a:pt x="518" y="254"/>
                  <a:pt x="518" y="255"/>
                </a:cubicBezTo>
                <a:cubicBezTo>
                  <a:pt x="518" y="255"/>
                  <a:pt x="518" y="255"/>
                  <a:pt x="518" y="255"/>
                </a:cubicBezTo>
                <a:cubicBezTo>
                  <a:pt x="518" y="257"/>
                  <a:pt x="518" y="257"/>
                  <a:pt x="518" y="257"/>
                </a:cubicBezTo>
                <a:cubicBezTo>
                  <a:pt x="518" y="257"/>
                  <a:pt x="518" y="258"/>
                  <a:pt x="518" y="258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60"/>
                  <a:pt x="519" y="260"/>
                  <a:pt x="519" y="260"/>
                </a:cubicBezTo>
                <a:cubicBezTo>
                  <a:pt x="519" y="260"/>
                  <a:pt x="519" y="260"/>
                  <a:pt x="519" y="260"/>
                </a:cubicBezTo>
                <a:cubicBezTo>
                  <a:pt x="519" y="262"/>
                  <a:pt x="519" y="262"/>
                  <a:pt x="519" y="262"/>
                </a:cubicBezTo>
                <a:cubicBezTo>
                  <a:pt x="519" y="262"/>
                  <a:pt x="518" y="262"/>
                  <a:pt x="518" y="262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4"/>
                  <a:pt x="518" y="264"/>
                  <a:pt x="518" y="264"/>
                </a:cubicBezTo>
                <a:cubicBezTo>
                  <a:pt x="517" y="264"/>
                  <a:pt x="517" y="264"/>
                  <a:pt x="517" y="264"/>
                </a:cubicBezTo>
                <a:cubicBezTo>
                  <a:pt x="518" y="264"/>
                  <a:pt x="518" y="265"/>
                  <a:pt x="518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6" y="266"/>
                  <a:pt x="516" y="266"/>
                </a:cubicBezTo>
                <a:cubicBezTo>
                  <a:pt x="515" y="266"/>
                  <a:pt x="515" y="266"/>
                  <a:pt x="514" y="267"/>
                </a:cubicBezTo>
                <a:cubicBezTo>
                  <a:pt x="514" y="268"/>
                  <a:pt x="514" y="268"/>
                  <a:pt x="514" y="268"/>
                </a:cubicBezTo>
                <a:cubicBezTo>
                  <a:pt x="513" y="268"/>
                  <a:pt x="511" y="267"/>
                  <a:pt x="510" y="267"/>
                </a:cubicBezTo>
                <a:cubicBezTo>
                  <a:pt x="510" y="267"/>
                  <a:pt x="510" y="267"/>
                  <a:pt x="510" y="266"/>
                </a:cubicBezTo>
                <a:cubicBezTo>
                  <a:pt x="510" y="266"/>
                  <a:pt x="510" y="266"/>
                  <a:pt x="510" y="266"/>
                </a:cubicBezTo>
                <a:cubicBezTo>
                  <a:pt x="509" y="265"/>
                  <a:pt x="508" y="264"/>
                  <a:pt x="507" y="264"/>
                </a:cubicBezTo>
                <a:cubicBezTo>
                  <a:pt x="507" y="263"/>
                  <a:pt x="506" y="262"/>
                  <a:pt x="505" y="262"/>
                </a:cubicBezTo>
                <a:cubicBezTo>
                  <a:pt x="505" y="261"/>
                  <a:pt x="506" y="261"/>
                  <a:pt x="506" y="260"/>
                </a:cubicBezTo>
                <a:cubicBezTo>
                  <a:pt x="504" y="259"/>
                  <a:pt x="505" y="258"/>
                  <a:pt x="502" y="257"/>
                </a:cubicBezTo>
                <a:cubicBezTo>
                  <a:pt x="503" y="256"/>
                  <a:pt x="503" y="255"/>
                  <a:pt x="503" y="254"/>
                </a:cubicBezTo>
                <a:cubicBezTo>
                  <a:pt x="502" y="254"/>
                  <a:pt x="502" y="254"/>
                  <a:pt x="502" y="254"/>
                </a:cubicBezTo>
                <a:cubicBezTo>
                  <a:pt x="502" y="252"/>
                  <a:pt x="502" y="252"/>
                  <a:pt x="502" y="252"/>
                </a:cubicBezTo>
                <a:cubicBezTo>
                  <a:pt x="503" y="251"/>
                  <a:pt x="503" y="250"/>
                  <a:pt x="503" y="249"/>
                </a:cubicBezTo>
                <a:cubicBezTo>
                  <a:pt x="502" y="249"/>
                  <a:pt x="502" y="249"/>
                  <a:pt x="502" y="249"/>
                </a:cubicBezTo>
                <a:cubicBezTo>
                  <a:pt x="502" y="249"/>
                  <a:pt x="502" y="249"/>
                  <a:pt x="502" y="248"/>
                </a:cubicBezTo>
                <a:cubicBezTo>
                  <a:pt x="502" y="248"/>
                  <a:pt x="502" y="248"/>
                  <a:pt x="502" y="248"/>
                </a:cubicBezTo>
                <a:cubicBezTo>
                  <a:pt x="502" y="248"/>
                  <a:pt x="502" y="247"/>
                  <a:pt x="502" y="247"/>
                </a:cubicBezTo>
                <a:cubicBezTo>
                  <a:pt x="502" y="247"/>
                  <a:pt x="502" y="247"/>
                  <a:pt x="502" y="247"/>
                </a:cubicBezTo>
                <a:cubicBezTo>
                  <a:pt x="503" y="245"/>
                  <a:pt x="503" y="244"/>
                  <a:pt x="503" y="242"/>
                </a:cubicBezTo>
                <a:cubicBezTo>
                  <a:pt x="502" y="242"/>
                  <a:pt x="501" y="242"/>
                  <a:pt x="500" y="242"/>
                </a:cubicBezTo>
                <a:cubicBezTo>
                  <a:pt x="500" y="241"/>
                  <a:pt x="500" y="241"/>
                  <a:pt x="500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8" y="241"/>
                  <a:pt x="497" y="241"/>
                </a:cubicBezTo>
                <a:cubicBezTo>
                  <a:pt x="497" y="241"/>
                  <a:pt x="497" y="241"/>
                  <a:pt x="497" y="241"/>
                </a:cubicBezTo>
                <a:cubicBezTo>
                  <a:pt x="497" y="241"/>
                  <a:pt x="496" y="241"/>
                  <a:pt x="496" y="241"/>
                </a:cubicBezTo>
                <a:cubicBezTo>
                  <a:pt x="496" y="240"/>
                  <a:pt x="496" y="240"/>
                  <a:pt x="496" y="240"/>
                </a:cubicBezTo>
                <a:cubicBezTo>
                  <a:pt x="495" y="240"/>
                  <a:pt x="494" y="240"/>
                  <a:pt x="493" y="241"/>
                </a:cubicBezTo>
                <a:cubicBezTo>
                  <a:pt x="493" y="240"/>
                  <a:pt x="493" y="240"/>
                  <a:pt x="492" y="240"/>
                </a:cubicBezTo>
                <a:cubicBezTo>
                  <a:pt x="492" y="241"/>
                  <a:pt x="492" y="241"/>
                  <a:pt x="492" y="241"/>
                </a:cubicBezTo>
                <a:cubicBezTo>
                  <a:pt x="490" y="241"/>
                  <a:pt x="490" y="241"/>
                  <a:pt x="490" y="241"/>
                </a:cubicBezTo>
                <a:cubicBezTo>
                  <a:pt x="490" y="240"/>
                  <a:pt x="490" y="240"/>
                  <a:pt x="490" y="240"/>
                </a:cubicBezTo>
                <a:cubicBezTo>
                  <a:pt x="489" y="240"/>
                  <a:pt x="489" y="240"/>
                  <a:pt x="488" y="239"/>
                </a:cubicBezTo>
                <a:cubicBezTo>
                  <a:pt x="488" y="239"/>
                  <a:pt x="488" y="239"/>
                  <a:pt x="488" y="239"/>
                </a:cubicBezTo>
                <a:cubicBezTo>
                  <a:pt x="487" y="239"/>
                  <a:pt x="487" y="239"/>
                  <a:pt x="486" y="238"/>
                </a:cubicBezTo>
                <a:cubicBezTo>
                  <a:pt x="485" y="238"/>
                  <a:pt x="485" y="238"/>
                  <a:pt x="485" y="237"/>
                </a:cubicBezTo>
                <a:cubicBezTo>
                  <a:pt x="485" y="237"/>
                  <a:pt x="483" y="238"/>
                  <a:pt x="482" y="237"/>
                </a:cubicBezTo>
                <a:cubicBezTo>
                  <a:pt x="482" y="237"/>
                  <a:pt x="482" y="237"/>
                  <a:pt x="482" y="237"/>
                </a:cubicBezTo>
                <a:cubicBezTo>
                  <a:pt x="481" y="236"/>
                  <a:pt x="482" y="237"/>
                  <a:pt x="481" y="236"/>
                </a:cubicBezTo>
                <a:cubicBezTo>
                  <a:pt x="480" y="236"/>
                  <a:pt x="480" y="236"/>
                  <a:pt x="480" y="236"/>
                </a:cubicBezTo>
                <a:cubicBezTo>
                  <a:pt x="480" y="236"/>
                  <a:pt x="480" y="235"/>
                  <a:pt x="480" y="235"/>
                </a:cubicBezTo>
                <a:cubicBezTo>
                  <a:pt x="479" y="235"/>
                  <a:pt x="478" y="235"/>
                  <a:pt x="477" y="235"/>
                </a:cubicBezTo>
                <a:cubicBezTo>
                  <a:pt x="477" y="233"/>
                  <a:pt x="476" y="232"/>
                  <a:pt x="476" y="231"/>
                </a:cubicBezTo>
                <a:cubicBezTo>
                  <a:pt x="475" y="231"/>
                  <a:pt x="475" y="231"/>
                  <a:pt x="475" y="231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2" y="230"/>
                  <a:pt x="472" y="230"/>
                  <a:pt x="472" y="230"/>
                </a:cubicBezTo>
                <a:cubicBezTo>
                  <a:pt x="472" y="229"/>
                  <a:pt x="471" y="229"/>
                  <a:pt x="471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8" y="228"/>
                  <a:pt x="468" y="228"/>
                  <a:pt x="467" y="227"/>
                </a:cubicBezTo>
                <a:cubicBezTo>
                  <a:pt x="467" y="227"/>
                  <a:pt x="467" y="227"/>
                  <a:pt x="466" y="226"/>
                </a:cubicBezTo>
                <a:cubicBezTo>
                  <a:pt x="465" y="226"/>
                  <a:pt x="465" y="226"/>
                  <a:pt x="465" y="226"/>
                </a:cubicBezTo>
                <a:cubicBezTo>
                  <a:pt x="464" y="226"/>
                  <a:pt x="464" y="226"/>
                  <a:pt x="464" y="226"/>
                </a:cubicBezTo>
                <a:cubicBezTo>
                  <a:pt x="463" y="225"/>
                  <a:pt x="463" y="225"/>
                  <a:pt x="462" y="224"/>
                </a:cubicBezTo>
                <a:cubicBezTo>
                  <a:pt x="461" y="224"/>
                  <a:pt x="460" y="225"/>
                  <a:pt x="459" y="225"/>
                </a:cubicBezTo>
                <a:cubicBezTo>
                  <a:pt x="459" y="225"/>
                  <a:pt x="459" y="225"/>
                  <a:pt x="459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6" y="225"/>
                  <a:pt x="456" y="225"/>
                  <a:pt x="456" y="225"/>
                </a:cubicBezTo>
                <a:cubicBezTo>
                  <a:pt x="456" y="225"/>
                  <a:pt x="456" y="226"/>
                  <a:pt x="455" y="226"/>
                </a:cubicBezTo>
                <a:cubicBezTo>
                  <a:pt x="455" y="226"/>
                  <a:pt x="455" y="225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3"/>
                  <a:pt x="455" y="223"/>
                  <a:pt x="455" y="223"/>
                </a:cubicBezTo>
                <a:cubicBezTo>
                  <a:pt x="454" y="223"/>
                  <a:pt x="454" y="223"/>
                  <a:pt x="454" y="223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1"/>
                  <a:pt x="454" y="221"/>
                  <a:pt x="454" y="221"/>
                </a:cubicBezTo>
                <a:cubicBezTo>
                  <a:pt x="453" y="221"/>
                  <a:pt x="453" y="221"/>
                  <a:pt x="453" y="221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8"/>
                  <a:pt x="453" y="218"/>
                </a:cubicBezTo>
                <a:cubicBezTo>
                  <a:pt x="453" y="218"/>
                  <a:pt x="452" y="218"/>
                  <a:pt x="452" y="217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1" y="216"/>
                  <a:pt x="451" y="216"/>
                  <a:pt x="451" y="216"/>
                </a:cubicBezTo>
                <a:cubicBezTo>
                  <a:pt x="451" y="215"/>
                  <a:pt x="451" y="215"/>
                  <a:pt x="451" y="215"/>
                </a:cubicBezTo>
                <a:cubicBezTo>
                  <a:pt x="451" y="215"/>
                  <a:pt x="451" y="215"/>
                  <a:pt x="450" y="215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3"/>
                  <a:pt x="450" y="213"/>
                  <a:pt x="450" y="213"/>
                </a:cubicBezTo>
                <a:cubicBezTo>
                  <a:pt x="449" y="213"/>
                  <a:pt x="447" y="214"/>
                  <a:pt x="446" y="214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5" y="213"/>
                  <a:pt x="445" y="214"/>
                  <a:pt x="444" y="214"/>
                </a:cubicBezTo>
                <a:cubicBezTo>
                  <a:pt x="443" y="214"/>
                  <a:pt x="442" y="211"/>
                  <a:pt x="442" y="209"/>
                </a:cubicBezTo>
                <a:cubicBezTo>
                  <a:pt x="442" y="209"/>
                  <a:pt x="442" y="209"/>
                  <a:pt x="441" y="209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2" y="207"/>
                  <a:pt x="442" y="207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3"/>
                  <a:pt x="442" y="203"/>
                  <a:pt x="442" y="203"/>
                </a:cubicBezTo>
                <a:cubicBezTo>
                  <a:pt x="443" y="203"/>
                  <a:pt x="443" y="203"/>
                  <a:pt x="443" y="203"/>
                </a:cubicBezTo>
                <a:cubicBezTo>
                  <a:pt x="443" y="203"/>
                  <a:pt x="443" y="202"/>
                  <a:pt x="444" y="202"/>
                </a:cubicBezTo>
                <a:cubicBezTo>
                  <a:pt x="444" y="202"/>
                  <a:pt x="444" y="202"/>
                  <a:pt x="444" y="202"/>
                </a:cubicBezTo>
                <a:cubicBezTo>
                  <a:pt x="444" y="201"/>
                  <a:pt x="444" y="201"/>
                  <a:pt x="444" y="201"/>
                </a:cubicBezTo>
                <a:cubicBezTo>
                  <a:pt x="444" y="200"/>
                  <a:pt x="444" y="201"/>
                  <a:pt x="444" y="200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4" y="199"/>
                  <a:pt x="445" y="199"/>
                  <a:pt x="447" y="199"/>
                </a:cubicBezTo>
                <a:cubicBezTo>
                  <a:pt x="447" y="198"/>
                  <a:pt x="447" y="198"/>
                  <a:pt x="447" y="198"/>
                </a:cubicBezTo>
                <a:cubicBezTo>
                  <a:pt x="446" y="198"/>
                  <a:pt x="446" y="198"/>
                  <a:pt x="446" y="198"/>
                </a:cubicBezTo>
                <a:cubicBezTo>
                  <a:pt x="446" y="197"/>
                  <a:pt x="446" y="197"/>
                  <a:pt x="446" y="196"/>
                </a:cubicBezTo>
                <a:cubicBezTo>
                  <a:pt x="448" y="196"/>
                  <a:pt x="448" y="195"/>
                  <a:pt x="449" y="194"/>
                </a:cubicBezTo>
                <a:cubicBezTo>
                  <a:pt x="449" y="193"/>
                  <a:pt x="449" y="193"/>
                  <a:pt x="449" y="193"/>
                </a:cubicBezTo>
                <a:cubicBezTo>
                  <a:pt x="451" y="193"/>
                  <a:pt x="451" y="193"/>
                  <a:pt x="452" y="192"/>
                </a:cubicBezTo>
                <a:cubicBezTo>
                  <a:pt x="452" y="192"/>
                  <a:pt x="452" y="192"/>
                  <a:pt x="452" y="192"/>
                </a:cubicBezTo>
                <a:cubicBezTo>
                  <a:pt x="452" y="192"/>
                  <a:pt x="452" y="191"/>
                  <a:pt x="452" y="191"/>
                </a:cubicBezTo>
                <a:cubicBezTo>
                  <a:pt x="452" y="191"/>
                  <a:pt x="452" y="191"/>
                  <a:pt x="452" y="191"/>
                </a:cubicBezTo>
                <a:cubicBezTo>
                  <a:pt x="452" y="190"/>
                  <a:pt x="452" y="190"/>
                  <a:pt x="452" y="190"/>
                </a:cubicBezTo>
                <a:cubicBezTo>
                  <a:pt x="454" y="190"/>
                  <a:pt x="454" y="190"/>
                  <a:pt x="454" y="190"/>
                </a:cubicBezTo>
                <a:cubicBezTo>
                  <a:pt x="454" y="188"/>
                  <a:pt x="454" y="188"/>
                  <a:pt x="454" y="188"/>
                </a:cubicBezTo>
                <a:cubicBezTo>
                  <a:pt x="454" y="188"/>
                  <a:pt x="454" y="188"/>
                  <a:pt x="454" y="189"/>
                </a:cubicBezTo>
                <a:cubicBezTo>
                  <a:pt x="457" y="189"/>
                  <a:pt x="457" y="189"/>
                  <a:pt x="457" y="189"/>
                </a:cubicBezTo>
                <a:cubicBezTo>
                  <a:pt x="457" y="188"/>
                  <a:pt x="457" y="188"/>
                  <a:pt x="457" y="188"/>
                </a:cubicBezTo>
                <a:cubicBezTo>
                  <a:pt x="456" y="188"/>
                  <a:pt x="456" y="188"/>
                  <a:pt x="456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7" y="187"/>
                  <a:pt x="457" y="187"/>
                  <a:pt x="457" y="187"/>
                </a:cubicBezTo>
                <a:cubicBezTo>
                  <a:pt x="457" y="187"/>
                  <a:pt x="458" y="186"/>
                  <a:pt x="458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6" y="185"/>
                  <a:pt x="457" y="186"/>
                  <a:pt x="456" y="185"/>
                </a:cubicBezTo>
                <a:cubicBezTo>
                  <a:pt x="457" y="185"/>
                  <a:pt x="457" y="185"/>
                  <a:pt x="458" y="185"/>
                </a:cubicBezTo>
                <a:cubicBezTo>
                  <a:pt x="458" y="185"/>
                  <a:pt x="460" y="186"/>
                  <a:pt x="461" y="186"/>
                </a:cubicBezTo>
                <a:cubicBezTo>
                  <a:pt x="461" y="185"/>
                  <a:pt x="461" y="185"/>
                  <a:pt x="461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3" y="185"/>
                  <a:pt x="463" y="184"/>
                </a:cubicBezTo>
                <a:cubicBezTo>
                  <a:pt x="464" y="184"/>
                  <a:pt x="464" y="183"/>
                  <a:pt x="464" y="182"/>
                </a:cubicBezTo>
                <a:cubicBezTo>
                  <a:pt x="462" y="182"/>
                  <a:pt x="462" y="182"/>
                  <a:pt x="462" y="182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79"/>
                  <a:pt x="462" y="179"/>
                  <a:pt x="462" y="179"/>
                </a:cubicBezTo>
                <a:cubicBezTo>
                  <a:pt x="463" y="179"/>
                  <a:pt x="463" y="179"/>
                  <a:pt x="464" y="180"/>
                </a:cubicBezTo>
                <a:cubicBezTo>
                  <a:pt x="465" y="179"/>
                  <a:pt x="464" y="179"/>
                  <a:pt x="465" y="179"/>
                </a:cubicBezTo>
                <a:cubicBezTo>
                  <a:pt x="465" y="178"/>
                  <a:pt x="466" y="178"/>
                  <a:pt x="466" y="177"/>
                </a:cubicBezTo>
                <a:cubicBezTo>
                  <a:pt x="465" y="177"/>
                  <a:pt x="465" y="177"/>
                  <a:pt x="465" y="177"/>
                </a:cubicBezTo>
                <a:cubicBezTo>
                  <a:pt x="465" y="176"/>
                  <a:pt x="465" y="176"/>
                  <a:pt x="465" y="174"/>
                </a:cubicBezTo>
                <a:cubicBezTo>
                  <a:pt x="466" y="175"/>
                  <a:pt x="466" y="174"/>
                  <a:pt x="468" y="174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71" y="173"/>
                  <a:pt x="471" y="173"/>
                  <a:pt x="471" y="173"/>
                </a:cubicBezTo>
                <a:cubicBezTo>
                  <a:pt x="471" y="174"/>
                  <a:pt x="471" y="174"/>
                  <a:pt x="471" y="174"/>
                </a:cubicBezTo>
                <a:cubicBezTo>
                  <a:pt x="473" y="174"/>
                  <a:pt x="473" y="174"/>
                  <a:pt x="473" y="174"/>
                </a:cubicBezTo>
                <a:cubicBezTo>
                  <a:pt x="473" y="175"/>
                  <a:pt x="473" y="174"/>
                  <a:pt x="473" y="175"/>
                </a:cubicBezTo>
                <a:cubicBezTo>
                  <a:pt x="473" y="175"/>
                  <a:pt x="473" y="175"/>
                  <a:pt x="473" y="175"/>
                </a:cubicBezTo>
                <a:cubicBezTo>
                  <a:pt x="473" y="175"/>
                  <a:pt x="474" y="174"/>
                  <a:pt x="474" y="174"/>
                </a:cubicBezTo>
                <a:cubicBezTo>
                  <a:pt x="474" y="174"/>
                  <a:pt x="474" y="174"/>
                  <a:pt x="474" y="174"/>
                </a:cubicBezTo>
                <a:cubicBezTo>
                  <a:pt x="476" y="173"/>
                  <a:pt x="477" y="173"/>
                  <a:pt x="478" y="172"/>
                </a:cubicBezTo>
                <a:cubicBezTo>
                  <a:pt x="479" y="171"/>
                  <a:pt x="477" y="171"/>
                  <a:pt x="478" y="169"/>
                </a:cubicBezTo>
                <a:cubicBezTo>
                  <a:pt x="478" y="169"/>
                  <a:pt x="479" y="168"/>
                  <a:pt x="480" y="168"/>
                </a:cubicBezTo>
                <a:cubicBezTo>
                  <a:pt x="480" y="167"/>
                  <a:pt x="480" y="167"/>
                  <a:pt x="480" y="167"/>
                </a:cubicBezTo>
                <a:cubicBezTo>
                  <a:pt x="479" y="167"/>
                  <a:pt x="479" y="167"/>
                  <a:pt x="479" y="167"/>
                </a:cubicBezTo>
                <a:cubicBezTo>
                  <a:pt x="477" y="167"/>
                  <a:pt x="477" y="167"/>
                  <a:pt x="477" y="167"/>
                </a:cubicBezTo>
                <a:cubicBezTo>
                  <a:pt x="477" y="167"/>
                  <a:pt x="477" y="166"/>
                  <a:pt x="477" y="166"/>
                </a:cubicBezTo>
                <a:cubicBezTo>
                  <a:pt x="475" y="166"/>
                  <a:pt x="473" y="166"/>
                  <a:pt x="471" y="166"/>
                </a:cubicBezTo>
                <a:cubicBezTo>
                  <a:pt x="469" y="166"/>
                  <a:pt x="465" y="167"/>
                  <a:pt x="464" y="166"/>
                </a:cubicBezTo>
                <a:cubicBezTo>
                  <a:pt x="464" y="166"/>
                  <a:pt x="464" y="166"/>
                  <a:pt x="464" y="166"/>
                </a:cubicBezTo>
                <a:cubicBezTo>
                  <a:pt x="464" y="166"/>
                  <a:pt x="464" y="165"/>
                  <a:pt x="464" y="165"/>
                </a:cubicBezTo>
                <a:cubicBezTo>
                  <a:pt x="465" y="165"/>
                  <a:pt x="465" y="165"/>
                  <a:pt x="466" y="165"/>
                </a:cubicBezTo>
                <a:cubicBezTo>
                  <a:pt x="466" y="165"/>
                  <a:pt x="466" y="165"/>
                  <a:pt x="466" y="165"/>
                </a:cubicBezTo>
                <a:cubicBezTo>
                  <a:pt x="468" y="165"/>
                  <a:pt x="468" y="165"/>
                  <a:pt x="468" y="165"/>
                </a:cubicBezTo>
                <a:cubicBezTo>
                  <a:pt x="468" y="165"/>
                  <a:pt x="468" y="165"/>
                  <a:pt x="469" y="165"/>
                </a:cubicBezTo>
                <a:cubicBezTo>
                  <a:pt x="469" y="164"/>
                  <a:pt x="469" y="164"/>
                  <a:pt x="469" y="164"/>
                </a:cubicBezTo>
                <a:cubicBezTo>
                  <a:pt x="468" y="164"/>
                  <a:pt x="468" y="164"/>
                  <a:pt x="468" y="164"/>
                </a:cubicBezTo>
                <a:cubicBezTo>
                  <a:pt x="468" y="164"/>
                  <a:pt x="468" y="163"/>
                  <a:pt x="468" y="163"/>
                </a:cubicBezTo>
                <a:cubicBezTo>
                  <a:pt x="468" y="163"/>
                  <a:pt x="468" y="163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9" y="162"/>
                  <a:pt x="469" y="163"/>
                  <a:pt x="469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2" y="164"/>
                  <a:pt x="472" y="163"/>
                  <a:pt x="472" y="163"/>
                </a:cubicBezTo>
                <a:cubicBezTo>
                  <a:pt x="473" y="162"/>
                  <a:pt x="473" y="163"/>
                  <a:pt x="474" y="163"/>
                </a:cubicBezTo>
                <a:cubicBezTo>
                  <a:pt x="475" y="163"/>
                  <a:pt x="475" y="163"/>
                  <a:pt x="475" y="163"/>
                </a:cubicBezTo>
                <a:cubicBezTo>
                  <a:pt x="475" y="164"/>
                  <a:pt x="475" y="164"/>
                  <a:pt x="475" y="164"/>
                </a:cubicBezTo>
                <a:cubicBezTo>
                  <a:pt x="476" y="164"/>
                  <a:pt x="476" y="163"/>
                  <a:pt x="477" y="163"/>
                </a:cubicBezTo>
                <a:cubicBezTo>
                  <a:pt x="478" y="164"/>
                  <a:pt x="479" y="165"/>
                  <a:pt x="480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2" y="166"/>
                  <a:pt x="482" y="166"/>
                </a:cubicBezTo>
                <a:cubicBezTo>
                  <a:pt x="482" y="166"/>
                  <a:pt x="481" y="165"/>
                  <a:pt x="481" y="165"/>
                </a:cubicBezTo>
                <a:cubicBezTo>
                  <a:pt x="482" y="165"/>
                  <a:pt x="482" y="165"/>
                  <a:pt x="482" y="165"/>
                </a:cubicBezTo>
                <a:cubicBezTo>
                  <a:pt x="482" y="164"/>
                  <a:pt x="482" y="164"/>
                  <a:pt x="484" y="163"/>
                </a:cubicBezTo>
                <a:cubicBezTo>
                  <a:pt x="484" y="161"/>
                  <a:pt x="484" y="160"/>
                  <a:pt x="483" y="160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3" y="159"/>
                  <a:pt x="484" y="159"/>
                  <a:pt x="485" y="159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8"/>
                  <a:pt x="486" y="158"/>
                  <a:pt x="486" y="158"/>
                </a:cubicBezTo>
                <a:cubicBezTo>
                  <a:pt x="487" y="159"/>
                  <a:pt x="489" y="160"/>
                  <a:pt x="490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3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59"/>
                  <a:pt x="494" y="159"/>
                  <a:pt x="493" y="159"/>
                </a:cubicBezTo>
                <a:cubicBezTo>
                  <a:pt x="493" y="159"/>
                  <a:pt x="493" y="159"/>
                  <a:pt x="493" y="159"/>
                </a:cubicBezTo>
                <a:cubicBezTo>
                  <a:pt x="493" y="158"/>
                  <a:pt x="493" y="158"/>
                  <a:pt x="493" y="158"/>
                </a:cubicBezTo>
                <a:cubicBezTo>
                  <a:pt x="492" y="158"/>
                  <a:pt x="492" y="158"/>
                  <a:pt x="492" y="158"/>
                </a:cubicBezTo>
                <a:cubicBezTo>
                  <a:pt x="491" y="157"/>
                  <a:pt x="491" y="157"/>
                  <a:pt x="490" y="156"/>
                </a:cubicBezTo>
                <a:cubicBezTo>
                  <a:pt x="490" y="156"/>
                  <a:pt x="489" y="156"/>
                  <a:pt x="489" y="156"/>
                </a:cubicBezTo>
                <a:cubicBezTo>
                  <a:pt x="489" y="155"/>
                  <a:pt x="489" y="155"/>
                  <a:pt x="490" y="155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1" y="154"/>
                  <a:pt x="491" y="156"/>
                  <a:pt x="492" y="156"/>
                </a:cubicBezTo>
                <a:cubicBezTo>
                  <a:pt x="492" y="156"/>
                  <a:pt x="492" y="156"/>
                  <a:pt x="493" y="155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4" y="157"/>
                  <a:pt x="493" y="157"/>
                  <a:pt x="493" y="158"/>
                </a:cubicBezTo>
                <a:cubicBezTo>
                  <a:pt x="494" y="158"/>
                  <a:pt x="495" y="157"/>
                  <a:pt x="495" y="158"/>
                </a:cubicBezTo>
                <a:cubicBezTo>
                  <a:pt x="495" y="158"/>
                  <a:pt x="495" y="158"/>
                  <a:pt x="495" y="158"/>
                </a:cubicBezTo>
                <a:cubicBezTo>
                  <a:pt x="496" y="159"/>
                  <a:pt x="495" y="159"/>
                  <a:pt x="497" y="159"/>
                </a:cubicBezTo>
                <a:cubicBezTo>
                  <a:pt x="497" y="159"/>
                  <a:pt x="497" y="159"/>
                  <a:pt x="497" y="159"/>
                </a:cubicBezTo>
                <a:cubicBezTo>
                  <a:pt x="497" y="158"/>
                  <a:pt x="498" y="157"/>
                  <a:pt x="499" y="157"/>
                </a:cubicBezTo>
                <a:cubicBezTo>
                  <a:pt x="499" y="156"/>
                  <a:pt x="499" y="156"/>
                  <a:pt x="499" y="156"/>
                </a:cubicBezTo>
                <a:cubicBezTo>
                  <a:pt x="500" y="156"/>
                  <a:pt x="500" y="156"/>
                  <a:pt x="500" y="156"/>
                </a:cubicBezTo>
                <a:cubicBezTo>
                  <a:pt x="500" y="155"/>
                  <a:pt x="500" y="155"/>
                  <a:pt x="500" y="155"/>
                </a:cubicBezTo>
                <a:cubicBezTo>
                  <a:pt x="502" y="155"/>
                  <a:pt x="502" y="155"/>
                  <a:pt x="502" y="155"/>
                </a:cubicBezTo>
                <a:cubicBezTo>
                  <a:pt x="502" y="155"/>
                  <a:pt x="502" y="155"/>
                  <a:pt x="502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5" y="154"/>
                  <a:pt x="505" y="154"/>
                  <a:pt x="505" y="154"/>
                </a:cubicBezTo>
                <a:cubicBezTo>
                  <a:pt x="505" y="153"/>
                  <a:pt x="505" y="153"/>
                  <a:pt x="505" y="153"/>
                </a:cubicBezTo>
                <a:cubicBezTo>
                  <a:pt x="506" y="153"/>
                  <a:pt x="507" y="153"/>
                  <a:pt x="508" y="153"/>
                </a:cubicBezTo>
                <a:cubicBezTo>
                  <a:pt x="508" y="152"/>
                  <a:pt x="508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49"/>
                  <a:pt x="509" y="148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7" y="147"/>
                  <a:pt x="507" y="147"/>
                  <a:pt x="506" y="147"/>
                </a:cubicBezTo>
                <a:cubicBezTo>
                  <a:pt x="505" y="146"/>
                  <a:pt x="506" y="147"/>
                  <a:pt x="505" y="146"/>
                </a:cubicBezTo>
                <a:cubicBezTo>
                  <a:pt x="505" y="146"/>
                  <a:pt x="505" y="145"/>
                  <a:pt x="504" y="145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2"/>
                  <a:pt x="504" y="142"/>
                  <a:pt x="504" y="140"/>
                </a:cubicBezTo>
                <a:cubicBezTo>
                  <a:pt x="505" y="140"/>
                  <a:pt x="506" y="140"/>
                  <a:pt x="506" y="140"/>
                </a:cubicBezTo>
                <a:cubicBezTo>
                  <a:pt x="506" y="138"/>
                  <a:pt x="506" y="138"/>
                  <a:pt x="506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4" y="138"/>
                  <a:pt x="504" y="138"/>
                  <a:pt x="504" y="138"/>
                </a:cubicBezTo>
                <a:cubicBezTo>
                  <a:pt x="505" y="137"/>
                  <a:pt x="505" y="137"/>
                  <a:pt x="505" y="136"/>
                </a:cubicBezTo>
                <a:cubicBezTo>
                  <a:pt x="506" y="136"/>
                  <a:pt x="506" y="136"/>
                  <a:pt x="506" y="136"/>
                </a:cubicBezTo>
                <a:cubicBezTo>
                  <a:pt x="506" y="136"/>
                  <a:pt x="506" y="135"/>
                  <a:pt x="506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7" y="134"/>
                  <a:pt x="507" y="134"/>
                  <a:pt x="507" y="133"/>
                </a:cubicBezTo>
                <a:cubicBezTo>
                  <a:pt x="507" y="133"/>
                  <a:pt x="507" y="133"/>
                  <a:pt x="506" y="133"/>
                </a:cubicBezTo>
                <a:cubicBezTo>
                  <a:pt x="506" y="132"/>
                  <a:pt x="506" y="132"/>
                  <a:pt x="506" y="132"/>
                </a:cubicBezTo>
                <a:cubicBezTo>
                  <a:pt x="505" y="133"/>
                  <a:pt x="504" y="133"/>
                  <a:pt x="502" y="133"/>
                </a:cubicBezTo>
                <a:cubicBezTo>
                  <a:pt x="502" y="132"/>
                  <a:pt x="502" y="132"/>
                  <a:pt x="501" y="131"/>
                </a:cubicBezTo>
                <a:cubicBezTo>
                  <a:pt x="501" y="131"/>
                  <a:pt x="501" y="131"/>
                  <a:pt x="501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0"/>
                  <a:pt x="501" y="130"/>
                  <a:pt x="501" y="129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0" y="129"/>
                  <a:pt x="501" y="129"/>
                  <a:pt x="501" y="128"/>
                </a:cubicBezTo>
                <a:cubicBezTo>
                  <a:pt x="499" y="128"/>
                  <a:pt x="498" y="128"/>
                  <a:pt x="497" y="128"/>
                </a:cubicBezTo>
                <a:cubicBezTo>
                  <a:pt x="497" y="128"/>
                  <a:pt x="497" y="129"/>
                  <a:pt x="496" y="129"/>
                </a:cubicBezTo>
                <a:cubicBezTo>
                  <a:pt x="496" y="129"/>
                  <a:pt x="496" y="128"/>
                  <a:pt x="495" y="128"/>
                </a:cubicBezTo>
                <a:cubicBezTo>
                  <a:pt x="495" y="128"/>
                  <a:pt x="495" y="128"/>
                  <a:pt x="495" y="128"/>
                </a:cubicBezTo>
                <a:cubicBezTo>
                  <a:pt x="495" y="128"/>
                  <a:pt x="492" y="127"/>
                  <a:pt x="492" y="127"/>
                </a:cubicBezTo>
                <a:cubicBezTo>
                  <a:pt x="492" y="128"/>
                  <a:pt x="492" y="128"/>
                  <a:pt x="492" y="128"/>
                </a:cubicBezTo>
                <a:cubicBezTo>
                  <a:pt x="488" y="128"/>
                  <a:pt x="488" y="128"/>
                  <a:pt x="488" y="128"/>
                </a:cubicBezTo>
                <a:cubicBezTo>
                  <a:pt x="489" y="128"/>
                  <a:pt x="489" y="128"/>
                  <a:pt x="489" y="128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31"/>
                  <a:pt x="490" y="132"/>
                  <a:pt x="490" y="133"/>
                </a:cubicBezTo>
                <a:cubicBezTo>
                  <a:pt x="490" y="133"/>
                  <a:pt x="490" y="133"/>
                  <a:pt x="490" y="133"/>
                </a:cubicBezTo>
                <a:cubicBezTo>
                  <a:pt x="491" y="133"/>
                  <a:pt x="491" y="133"/>
                  <a:pt x="491" y="133"/>
                </a:cubicBezTo>
                <a:cubicBezTo>
                  <a:pt x="491" y="134"/>
                  <a:pt x="491" y="134"/>
                  <a:pt x="491" y="134"/>
                </a:cubicBezTo>
                <a:cubicBezTo>
                  <a:pt x="492" y="134"/>
                  <a:pt x="492" y="134"/>
                  <a:pt x="492" y="134"/>
                </a:cubicBezTo>
                <a:cubicBezTo>
                  <a:pt x="491" y="135"/>
                  <a:pt x="491" y="136"/>
                  <a:pt x="492" y="136"/>
                </a:cubicBezTo>
                <a:cubicBezTo>
                  <a:pt x="492" y="137"/>
                  <a:pt x="492" y="137"/>
                  <a:pt x="492" y="137"/>
                </a:cubicBezTo>
                <a:cubicBezTo>
                  <a:pt x="491" y="137"/>
                  <a:pt x="491" y="137"/>
                  <a:pt x="491" y="137"/>
                </a:cubicBezTo>
                <a:cubicBezTo>
                  <a:pt x="491" y="137"/>
                  <a:pt x="491" y="137"/>
                  <a:pt x="491" y="138"/>
                </a:cubicBezTo>
                <a:cubicBezTo>
                  <a:pt x="490" y="138"/>
                  <a:pt x="489" y="138"/>
                  <a:pt x="488" y="138"/>
                </a:cubicBezTo>
                <a:cubicBezTo>
                  <a:pt x="488" y="139"/>
                  <a:pt x="488" y="140"/>
                  <a:pt x="488" y="141"/>
                </a:cubicBezTo>
                <a:cubicBezTo>
                  <a:pt x="487" y="141"/>
                  <a:pt x="487" y="142"/>
                  <a:pt x="487" y="142"/>
                </a:cubicBezTo>
                <a:cubicBezTo>
                  <a:pt x="487" y="142"/>
                  <a:pt x="487" y="143"/>
                  <a:pt x="487" y="143"/>
                </a:cubicBezTo>
                <a:cubicBezTo>
                  <a:pt x="486" y="143"/>
                  <a:pt x="487" y="143"/>
                  <a:pt x="486" y="144"/>
                </a:cubicBezTo>
                <a:cubicBezTo>
                  <a:pt x="486" y="144"/>
                  <a:pt x="486" y="144"/>
                  <a:pt x="486" y="144"/>
                </a:cubicBezTo>
                <a:cubicBezTo>
                  <a:pt x="486" y="145"/>
                  <a:pt x="486" y="145"/>
                  <a:pt x="486" y="145"/>
                </a:cubicBezTo>
                <a:cubicBezTo>
                  <a:pt x="485" y="145"/>
                  <a:pt x="485" y="145"/>
                  <a:pt x="485" y="145"/>
                </a:cubicBezTo>
                <a:cubicBezTo>
                  <a:pt x="485" y="146"/>
                  <a:pt x="485" y="146"/>
                  <a:pt x="485" y="146"/>
                </a:cubicBezTo>
                <a:cubicBezTo>
                  <a:pt x="484" y="146"/>
                  <a:pt x="484" y="146"/>
                  <a:pt x="484" y="146"/>
                </a:cubicBezTo>
                <a:cubicBezTo>
                  <a:pt x="484" y="147"/>
                  <a:pt x="484" y="147"/>
                  <a:pt x="484" y="148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50"/>
                  <a:pt x="484" y="150"/>
                  <a:pt x="484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50"/>
                  <a:pt x="481" y="150"/>
                  <a:pt x="481" y="151"/>
                </a:cubicBezTo>
                <a:cubicBezTo>
                  <a:pt x="481" y="151"/>
                  <a:pt x="481" y="152"/>
                  <a:pt x="481" y="152"/>
                </a:cubicBezTo>
                <a:cubicBezTo>
                  <a:pt x="480" y="152"/>
                  <a:pt x="480" y="152"/>
                  <a:pt x="480" y="152"/>
                </a:cubicBezTo>
                <a:cubicBezTo>
                  <a:pt x="480" y="152"/>
                  <a:pt x="480" y="152"/>
                  <a:pt x="480" y="151"/>
                </a:cubicBezTo>
                <a:cubicBezTo>
                  <a:pt x="479" y="151"/>
                  <a:pt x="479" y="152"/>
                  <a:pt x="478" y="152"/>
                </a:cubicBezTo>
                <a:cubicBezTo>
                  <a:pt x="477" y="150"/>
                  <a:pt x="477" y="149"/>
                  <a:pt x="476" y="148"/>
                </a:cubicBezTo>
                <a:cubicBezTo>
                  <a:pt x="476" y="148"/>
                  <a:pt x="475" y="148"/>
                  <a:pt x="474" y="148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6"/>
                  <a:pt x="474" y="146"/>
                  <a:pt x="474" y="146"/>
                </a:cubicBezTo>
                <a:cubicBezTo>
                  <a:pt x="473" y="146"/>
                  <a:pt x="473" y="146"/>
                  <a:pt x="473" y="145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2" y="144"/>
                  <a:pt x="472" y="144"/>
                  <a:pt x="472" y="143"/>
                </a:cubicBezTo>
                <a:cubicBezTo>
                  <a:pt x="472" y="143"/>
                  <a:pt x="473" y="143"/>
                  <a:pt x="473" y="143"/>
                </a:cubicBezTo>
                <a:cubicBezTo>
                  <a:pt x="473" y="142"/>
                  <a:pt x="473" y="142"/>
                  <a:pt x="473" y="142"/>
                </a:cubicBezTo>
                <a:cubicBezTo>
                  <a:pt x="474" y="142"/>
                  <a:pt x="474" y="142"/>
                  <a:pt x="474" y="142"/>
                </a:cubicBezTo>
                <a:cubicBezTo>
                  <a:pt x="474" y="141"/>
                  <a:pt x="474" y="140"/>
                  <a:pt x="474" y="139"/>
                </a:cubicBezTo>
                <a:cubicBezTo>
                  <a:pt x="475" y="139"/>
                  <a:pt x="475" y="138"/>
                  <a:pt x="476" y="138"/>
                </a:cubicBezTo>
                <a:cubicBezTo>
                  <a:pt x="476" y="138"/>
                  <a:pt x="476" y="137"/>
                  <a:pt x="476" y="137"/>
                </a:cubicBezTo>
                <a:cubicBezTo>
                  <a:pt x="476" y="135"/>
                  <a:pt x="475" y="133"/>
                  <a:pt x="474" y="132"/>
                </a:cubicBezTo>
                <a:cubicBezTo>
                  <a:pt x="474" y="132"/>
                  <a:pt x="474" y="132"/>
                  <a:pt x="473" y="132"/>
                </a:cubicBezTo>
                <a:cubicBezTo>
                  <a:pt x="473" y="133"/>
                  <a:pt x="471" y="133"/>
                  <a:pt x="470" y="133"/>
                </a:cubicBezTo>
                <a:cubicBezTo>
                  <a:pt x="470" y="133"/>
                  <a:pt x="470" y="133"/>
                  <a:pt x="470" y="133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7"/>
                  <a:pt x="469" y="138"/>
                  <a:pt x="469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7" y="140"/>
                </a:cubicBezTo>
                <a:cubicBezTo>
                  <a:pt x="467" y="143"/>
                  <a:pt x="467" y="143"/>
                  <a:pt x="467" y="143"/>
                </a:cubicBezTo>
                <a:cubicBezTo>
                  <a:pt x="466" y="143"/>
                  <a:pt x="466" y="142"/>
                  <a:pt x="465" y="142"/>
                </a:cubicBezTo>
                <a:cubicBezTo>
                  <a:pt x="465" y="142"/>
                  <a:pt x="465" y="142"/>
                  <a:pt x="465" y="142"/>
                </a:cubicBezTo>
                <a:cubicBezTo>
                  <a:pt x="465" y="141"/>
                  <a:pt x="465" y="140"/>
                  <a:pt x="465" y="140"/>
                </a:cubicBezTo>
                <a:cubicBezTo>
                  <a:pt x="465" y="140"/>
                  <a:pt x="465" y="140"/>
                  <a:pt x="465" y="140"/>
                </a:cubicBezTo>
                <a:cubicBezTo>
                  <a:pt x="465" y="138"/>
                  <a:pt x="465" y="138"/>
                  <a:pt x="465" y="138"/>
                </a:cubicBezTo>
                <a:cubicBezTo>
                  <a:pt x="464" y="138"/>
                  <a:pt x="464" y="137"/>
                  <a:pt x="463" y="137"/>
                </a:cubicBezTo>
                <a:cubicBezTo>
                  <a:pt x="463" y="136"/>
                  <a:pt x="464" y="136"/>
                  <a:pt x="464" y="135"/>
                </a:cubicBezTo>
                <a:cubicBezTo>
                  <a:pt x="464" y="135"/>
                  <a:pt x="463" y="135"/>
                  <a:pt x="463" y="135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4"/>
                  <a:pt x="463" y="134"/>
                  <a:pt x="462" y="134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3"/>
                  <a:pt x="463" y="133"/>
                  <a:pt x="463" y="133"/>
                </a:cubicBezTo>
                <a:cubicBezTo>
                  <a:pt x="462" y="133"/>
                  <a:pt x="462" y="133"/>
                  <a:pt x="462" y="133"/>
                </a:cubicBezTo>
                <a:cubicBezTo>
                  <a:pt x="462" y="132"/>
                  <a:pt x="462" y="132"/>
                  <a:pt x="462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59" y="132"/>
                  <a:pt x="459" y="132"/>
                  <a:pt x="459" y="132"/>
                </a:cubicBezTo>
                <a:cubicBezTo>
                  <a:pt x="459" y="131"/>
                  <a:pt x="459" y="131"/>
                  <a:pt x="459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6" y="130"/>
                  <a:pt x="456" y="130"/>
                  <a:pt x="455" y="130"/>
                </a:cubicBezTo>
                <a:cubicBezTo>
                  <a:pt x="455" y="129"/>
                  <a:pt x="454" y="129"/>
                  <a:pt x="454" y="128"/>
                </a:cubicBezTo>
                <a:cubicBezTo>
                  <a:pt x="455" y="128"/>
                  <a:pt x="456" y="127"/>
                  <a:pt x="457" y="127"/>
                </a:cubicBezTo>
                <a:cubicBezTo>
                  <a:pt x="457" y="126"/>
                  <a:pt x="457" y="126"/>
                  <a:pt x="458" y="126"/>
                </a:cubicBezTo>
                <a:cubicBezTo>
                  <a:pt x="458" y="125"/>
                  <a:pt x="458" y="125"/>
                  <a:pt x="458" y="124"/>
                </a:cubicBezTo>
                <a:cubicBezTo>
                  <a:pt x="457" y="124"/>
                  <a:pt x="457" y="125"/>
                  <a:pt x="456" y="125"/>
                </a:cubicBezTo>
                <a:cubicBezTo>
                  <a:pt x="456" y="124"/>
                  <a:pt x="456" y="123"/>
                  <a:pt x="457" y="122"/>
                </a:cubicBezTo>
                <a:cubicBezTo>
                  <a:pt x="457" y="122"/>
                  <a:pt x="457" y="123"/>
                  <a:pt x="457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9" y="123"/>
                  <a:pt x="459" y="123"/>
                  <a:pt x="459" y="123"/>
                </a:cubicBezTo>
                <a:cubicBezTo>
                  <a:pt x="459" y="123"/>
                  <a:pt x="460" y="123"/>
                  <a:pt x="461" y="123"/>
                </a:cubicBezTo>
                <a:cubicBezTo>
                  <a:pt x="461" y="122"/>
                  <a:pt x="461" y="123"/>
                  <a:pt x="461" y="122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0" y="121"/>
                  <a:pt x="460" y="121"/>
                  <a:pt x="459" y="121"/>
                </a:cubicBezTo>
                <a:cubicBezTo>
                  <a:pt x="459" y="120"/>
                  <a:pt x="458" y="120"/>
                  <a:pt x="458" y="119"/>
                </a:cubicBezTo>
                <a:cubicBezTo>
                  <a:pt x="455" y="119"/>
                  <a:pt x="456" y="119"/>
                  <a:pt x="455" y="118"/>
                </a:cubicBezTo>
                <a:cubicBezTo>
                  <a:pt x="455" y="117"/>
                  <a:pt x="455" y="117"/>
                  <a:pt x="455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2" y="117"/>
                  <a:pt x="452" y="117"/>
                  <a:pt x="452" y="117"/>
                </a:cubicBezTo>
                <a:cubicBezTo>
                  <a:pt x="451" y="116"/>
                  <a:pt x="451" y="116"/>
                  <a:pt x="451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5"/>
                  <a:pt x="450" y="115"/>
                  <a:pt x="449" y="115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3"/>
                  <a:pt x="448" y="113"/>
                  <a:pt x="448" y="113"/>
                </a:cubicBezTo>
                <a:cubicBezTo>
                  <a:pt x="447" y="113"/>
                  <a:pt x="447" y="113"/>
                  <a:pt x="447" y="113"/>
                </a:cubicBezTo>
                <a:cubicBezTo>
                  <a:pt x="447" y="113"/>
                  <a:pt x="446" y="113"/>
                  <a:pt x="446" y="112"/>
                </a:cubicBezTo>
                <a:cubicBezTo>
                  <a:pt x="446" y="112"/>
                  <a:pt x="446" y="112"/>
                  <a:pt x="445" y="112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4" y="111"/>
                  <a:pt x="444" y="111"/>
                  <a:pt x="444" y="111"/>
                </a:cubicBezTo>
                <a:cubicBezTo>
                  <a:pt x="444" y="110"/>
                  <a:pt x="444" y="110"/>
                  <a:pt x="444" y="110"/>
                </a:cubicBezTo>
                <a:cubicBezTo>
                  <a:pt x="445" y="110"/>
                  <a:pt x="445" y="110"/>
                  <a:pt x="445" y="110"/>
                </a:cubicBezTo>
                <a:cubicBezTo>
                  <a:pt x="445" y="110"/>
                  <a:pt x="445" y="109"/>
                  <a:pt x="445" y="109"/>
                </a:cubicBezTo>
                <a:cubicBezTo>
                  <a:pt x="445" y="109"/>
                  <a:pt x="445" y="109"/>
                  <a:pt x="445" y="109"/>
                </a:cubicBezTo>
                <a:cubicBezTo>
                  <a:pt x="445" y="109"/>
                  <a:pt x="445" y="108"/>
                  <a:pt x="445" y="108"/>
                </a:cubicBezTo>
                <a:cubicBezTo>
                  <a:pt x="446" y="107"/>
                  <a:pt x="446" y="107"/>
                  <a:pt x="446" y="107"/>
                </a:cubicBezTo>
                <a:cubicBezTo>
                  <a:pt x="447" y="107"/>
                  <a:pt x="447" y="107"/>
                  <a:pt x="448" y="106"/>
                </a:cubicBezTo>
                <a:cubicBezTo>
                  <a:pt x="447" y="106"/>
                  <a:pt x="446" y="105"/>
                  <a:pt x="446" y="105"/>
                </a:cubicBezTo>
                <a:cubicBezTo>
                  <a:pt x="445" y="105"/>
                  <a:pt x="446" y="105"/>
                  <a:pt x="445" y="105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3"/>
                  <a:pt x="445" y="103"/>
                  <a:pt x="445" y="103"/>
                </a:cubicBezTo>
                <a:cubicBezTo>
                  <a:pt x="445" y="103"/>
                  <a:pt x="446" y="103"/>
                  <a:pt x="446" y="103"/>
                </a:cubicBezTo>
                <a:cubicBezTo>
                  <a:pt x="446" y="102"/>
                  <a:pt x="446" y="102"/>
                  <a:pt x="446" y="102"/>
                </a:cubicBezTo>
                <a:cubicBezTo>
                  <a:pt x="450" y="102"/>
                  <a:pt x="453" y="102"/>
                  <a:pt x="456" y="101"/>
                </a:cubicBezTo>
                <a:cubicBezTo>
                  <a:pt x="458" y="101"/>
                  <a:pt x="458" y="101"/>
                  <a:pt x="458" y="101"/>
                </a:cubicBezTo>
                <a:cubicBezTo>
                  <a:pt x="459" y="101"/>
                  <a:pt x="459" y="100"/>
                  <a:pt x="460" y="100"/>
                </a:cubicBezTo>
                <a:cubicBezTo>
                  <a:pt x="461" y="98"/>
                  <a:pt x="461" y="99"/>
                  <a:pt x="462" y="98"/>
                </a:cubicBezTo>
                <a:cubicBezTo>
                  <a:pt x="462" y="98"/>
                  <a:pt x="462" y="98"/>
                  <a:pt x="462" y="98"/>
                </a:cubicBezTo>
                <a:cubicBezTo>
                  <a:pt x="462" y="96"/>
                  <a:pt x="462" y="96"/>
                  <a:pt x="462" y="96"/>
                </a:cubicBezTo>
                <a:cubicBezTo>
                  <a:pt x="463" y="96"/>
                  <a:pt x="463" y="96"/>
                  <a:pt x="463" y="96"/>
                </a:cubicBezTo>
                <a:cubicBezTo>
                  <a:pt x="464" y="95"/>
                  <a:pt x="464" y="93"/>
                  <a:pt x="464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59" y="92"/>
                  <a:pt x="458" y="92"/>
                  <a:pt x="457" y="91"/>
                </a:cubicBezTo>
                <a:cubicBezTo>
                  <a:pt x="456" y="92"/>
                  <a:pt x="457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5" y="92"/>
                  <a:pt x="455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3" y="91"/>
                  <a:pt x="453" y="91"/>
                  <a:pt x="453" y="91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48" y="90"/>
                  <a:pt x="448" y="90"/>
                  <a:pt x="448" y="90"/>
                </a:cubicBezTo>
                <a:cubicBezTo>
                  <a:pt x="447" y="90"/>
                  <a:pt x="448" y="89"/>
                  <a:pt x="447" y="89"/>
                </a:cubicBezTo>
                <a:cubicBezTo>
                  <a:pt x="446" y="90"/>
                  <a:pt x="446" y="91"/>
                  <a:pt x="445" y="92"/>
                </a:cubicBezTo>
                <a:cubicBezTo>
                  <a:pt x="445" y="92"/>
                  <a:pt x="445" y="92"/>
                  <a:pt x="445" y="92"/>
                </a:cubicBezTo>
                <a:cubicBezTo>
                  <a:pt x="445" y="92"/>
                  <a:pt x="444" y="91"/>
                  <a:pt x="444" y="91"/>
                </a:cubicBezTo>
                <a:cubicBezTo>
                  <a:pt x="443" y="91"/>
                  <a:pt x="441" y="91"/>
                  <a:pt x="439" y="91"/>
                </a:cubicBezTo>
                <a:cubicBezTo>
                  <a:pt x="440" y="93"/>
                  <a:pt x="440" y="93"/>
                  <a:pt x="440" y="94"/>
                </a:cubicBezTo>
                <a:cubicBezTo>
                  <a:pt x="440" y="94"/>
                  <a:pt x="439" y="94"/>
                  <a:pt x="438" y="94"/>
                </a:cubicBezTo>
                <a:cubicBezTo>
                  <a:pt x="438" y="96"/>
                  <a:pt x="438" y="96"/>
                  <a:pt x="438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7"/>
                  <a:pt x="439" y="97"/>
                  <a:pt x="439" y="98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40" y="99"/>
                  <a:pt x="440" y="99"/>
                  <a:pt x="440" y="99"/>
                </a:cubicBezTo>
                <a:cubicBezTo>
                  <a:pt x="440" y="99"/>
                  <a:pt x="439" y="99"/>
                  <a:pt x="439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0" y="103"/>
                  <a:pt x="440" y="103"/>
                  <a:pt x="440" y="103"/>
                </a:cubicBezTo>
                <a:cubicBezTo>
                  <a:pt x="440" y="105"/>
                  <a:pt x="441" y="105"/>
                  <a:pt x="442" y="106"/>
                </a:cubicBezTo>
                <a:cubicBezTo>
                  <a:pt x="442" y="107"/>
                  <a:pt x="442" y="107"/>
                  <a:pt x="442" y="107"/>
                </a:cubicBezTo>
                <a:cubicBezTo>
                  <a:pt x="441" y="107"/>
                  <a:pt x="441" y="107"/>
                  <a:pt x="441" y="107"/>
                </a:cubicBezTo>
                <a:cubicBezTo>
                  <a:pt x="441" y="107"/>
                  <a:pt x="442" y="107"/>
                  <a:pt x="442" y="107"/>
                </a:cubicBezTo>
                <a:cubicBezTo>
                  <a:pt x="442" y="108"/>
                  <a:pt x="441" y="108"/>
                  <a:pt x="441" y="108"/>
                </a:cubicBezTo>
                <a:cubicBezTo>
                  <a:pt x="441" y="109"/>
                  <a:pt x="442" y="109"/>
                  <a:pt x="442" y="109"/>
                </a:cubicBezTo>
                <a:cubicBezTo>
                  <a:pt x="442" y="110"/>
                  <a:pt x="441" y="110"/>
                  <a:pt x="441" y="111"/>
                </a:cubicBezTo>
                <a:cubicBezTo>
                  <a:pt x="441" y="111"/>
                  <a:pt x="440" y="111"/>
                  <a:pt x="439" y="111"/>
                </a:cubicBezTo>
                <a:cubicBezTo>
                  <a:pt x="439" y="111"/>
                  <a:pt x="439" y="112"/>
                  <a:pt x="439" y="112"/>
                </a:cubicBezTo>
                <a:cubicBezTo>
                  <a:pt x="438" y="112"/>
                  <a:pt x="438" y="112"/>
                  <a:pt x="438" y="112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40" y="113"/>
                  <a:pt x="440" y="114"/>
                  <a:pt x="441" y="114"/>
                </a:cubicBezTo>
                <a:cubicBezTo>
                  <a:pt x="441" y="115"/>
                  <a:pt x="441" y="115"/>
                  <a:pt x="441" y="115"/>
                </a:cubicBezTo>
                <a:cubicBezTo>
                  <a:pt x="439" y="115"/>
                  <a:pt x="439" y="114"/>
                  <a:pt x="437" y="114"/>
                </a:cubicBezTo>
                <a:cubicBezTo>
                  <a:pt x="437" y="116"/>
                  <a:pt x="437" y="116"/>
                  <a:pt x="437" y="116"/>
                </a:cubicBezTo>
                <a:cubicBezTo>
                  <a:pt x="436" y="116"/>
                  <a:pt x="436" y="116"/>
                  <a:pt x="436" y="117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6" y="118"/>
                  <a:pt x="436" y="118"/>
                  <a:pt x="436" y="118"/>
                </a:cubicBezTo>
                <a:cubicBezTo>
                  <a:pt x="436" y="120"/>
                  <a:pt x="436" y="121"/>
                  <a:pt x="437" y="121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436" y="122"/>
                  <a:pt x="435" y="122"/>
                  <a:pt x="434" y="122"/>
                </a:cubicBezTo>
                <a:cubicBezTo>
                  <a:pt x="434" y="123"/>
                  <a:pt x="434" y="123"/>
                  <a:pt x="434" y="123"/>
                </a:cubicBezTo>
                <a:cubicBezTo>
                  <a:pt x="435" y="123"/>
                  <a:pt x="435" y="123"/>
                  <a:pt x="435" y="123"/>
                </a:cubicBezTo>
                <a:cubicBezTo>
                  <a:pt x="435" y="124"/>
                  <a:pt x="435" y="124"/>
                  <a:pt x="435" y="124"/>
                </a:cubicBezTo>
                <a:cubicBezTo>
                  <a:pt x="436" y="125"/>
                  <a:pt x="436" y="125"/>
                  <a:pt x="437" y="126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9" y="126"/>
                  <a:pt x="438" y="126"/>
                  <a:pt x="438" y="126"/>
                </a:cubicBezTo>
                <a:cubicBezTo>
                  <a:pt x="438" y="127"/>
                  <a:pt x="437" y="127"/>
                  <a:pt x="437" y="130"/>
                </a:cubicBezTo>
                <a:cubicBezTo>
                  <a:pt x="438" y="129"/>
                  <a:pt x="438" y="130"/>
                  <a:pt x="438" y="129"/>
                </a:cubicBezTo>
                <a:cubicBezTo>
                  <a:pt x="439" y="129"/>
                  <a:pt x="439" y="129"/>
                  <a:pt x="439" y="129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27"/>
                  <a:pt x="439" y="127"/>
                  <a:pt x="439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1" y="127"/>
                  <a:pt x="441" y="127"/>
                </a:cubicBezTo>
                <a:cubicBezTo>
                  <a:pt x="441" y="127"/>
                  <a:pt x="441" y="127"/>
                  <a:pt x="441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3" y="128"/>
                  <a:pt x="443" y="128"/>
                  <a:pt x="444" y="129"/>
                </a:cubicBezTo>
                <a:cubicBezTo>
                  <a:pt x="444" y="129"/>
                  <a:pt x="444" y="129"/>
                  <a:pt x="444" y="129"/>
                </a:cubicBezTo>
                <a:cubicBezTo>
                  <a:pt x="444" y="130"/>
                  <a:pt x="444" y="130"/>
                  <a:pt x="444" y="130"/>
                </a:cubicBezTo>
                <a:cubicBezTo>
                  <a:pt x="445" y="130"/>
                  <a:pt x="445" y="130"/>
                  <a:pt x="445" y="130"/>
                </a:cubicBezTo>
                <a:cubicBezTo>
                  <a:pt x="445" y="130"/>
                  <a:pt x="445" y="131"/>
                  <a:pt x="445" y="131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7" y="131"/>
                  <a:pt x="447" y="131"/>
                  <a:pt x="447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9" y="130"/>
                  <a:pt x="449" y="130"/>
                  <a:pt x="449" y="130"/>
                </a:cubicBezTo>
                <a:cubicBezTo>
                  <a:pt x="449" y="129"/>
                  <a:pt x="449" y="129"/>
                  <a:pt x="449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1" y="129"/>
                  <a:pt x="452" y="129"/>
                </a:cubicBezTo>
                <a:cubicBezTo>
                  <a:pt x="452" y="128"/>
                  <a:pt x="452" y="128"/>
                  <a:pt x="452" y="128"/>
                </a:cubicBezTo>
                <a:cubicBezTo>
                  <a:pt x="452" y="128"/>
                  <a:pt x="452" y="128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30"/>
                  <a:pt x="449" y="130"/>
                </a:cubicBezTo>
                <a:cubicBezTo>
                  <a:pt x="449" y="133"/>
                  <a:pt x="449" y="133"/>
                  <a:pt x="449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49" y="133"/>
                  <a:pt x="448" y="133"/>
                  <a:pt x="448" y="133"/>
                </a:cubicBezTo>
                <a:cubicBezTo>
                  <a:pt x="448" y="133"/>
                  <a:pt x="448" y="134"/>
                  <a:pt x="447" y="133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447" y="133"/>
                  <a:pt x="446" y="133"/>
                  <a:pt x="446" y="133"/>
                </a:cubicBezTo>
                <a:cubicBezTo>
                  <a:pt x="445" y="133"/>
                  <a:pt x="445" y="134"/>
                  <a:pt x="444" y="134"/>
                </a:cubicBezTo>
                <a:cubicBezTo>
                  <a:pt x="444" y="135"/>
                  <a:pt x="445" y="135"/>
                  <a:pt x="445" y="136"/>
                </a:cubicBezTo>
                <a:cubicBezTo>
                  <a:pt x="445" y="137"/>
                  <a:pt x="444" y="137"/>
                  <a:pt x="444" y="139"/>
                </a:cubicBezTo>
                <a:cubicBezTo>
                  <a:pt x="446" y="139"/>
                  <a:pt x="447" y="138"/>
                  <a:pt x="448" y="137"/>
                </a:cubicBezTo>
                <a:cubicBezTo>
                  <a:pt x="448" y="137"/>
                  <a:pt x="448" y="137"/>
                  <a:pt x="448" y="137"/>
                </a:cubicBezTo>
                <a:cubicBezTo>
                  <a:pt x="449" y="139"/>
                  <a:pt x="447" y="138"/>
                  <a:pt x="449" y="139"/>
                </a:cubicBezTo>
                <a:cubicBezTo>
                  <a:pt x="448" y="141"/>
                  <a:pt x="448" y="139"/>
                  <a:pt x="447" y="140"/>
                </a:cubicBezTo>
                <a:cubicBezTo>
                  <a:pt x="447" y="140"/>
                  <a:pt x="447" y="140"/>
                  <a:pt x="447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4" y="141"/>
                  <a:pt x="444" y="141"/>
                  <a:pt x="444" y="141"/>
                </a:cubicBezTo>
                <a:cubicBezTo>
                  <a:pt x="444" y="141"/>
                  <a:pt x="444" y="141"/>
                  <a:pt x="444" y="142"/>
                </a:cubicBezTo>
                <a:cubicBezTo>
                  <a:pt x="443" y="142"/>
                  <a:pt x="443" y="142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1" y="144"/>
                  <a:pt x="442" y="144"/>
                  <a:pt x="441" y="144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0" y="145"/>
                  <a:pt x="440" y="144"/>
                  <a:pt x="439" y="144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6"/>
                  <a:pt x="439" y="146"/>
                  <a:pt x="439" y="146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8" y="148"/>
                  <a:pt x="438" y="148"/>
                  <a:pt x="438" y="148"/>
                </a:cubicBezTo>
                <a:cubicBezTo>
                  <a:pt x="437" y="148"/>
                  <a:pt x="437" y="148"/>
                  <a:pt x="437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9" y="151"/>
                  <a:pt x="438" y="150"/>
                  <a:pt x="438" y="151"/>
                </a:cubicBezTo>
                <a:cubicBezTo>
                  <a:pt x="438" y="152"/>
                  <a:pt x="438" y="152"/>
                  <a:pt x="438" y="152"/>
                </a:cubicBezTo>
                <a:cubicBezTo>
                  <a:pt x="439" y="152"/>
                  <a:pt x="440" y="152"/>
                  <a:pt x="440" y="152"/>
                </a:cubicBezTo>
                <a:cubicBezTo>
                  <a:pt x="440" y="153"/>
                  <a:pt x="440" y="153"/>
                  <a:pt x="440" y="153"/>
                </a:cubicBezTo>
                <a:cubicBezTo>
                  <a:pt x="439" y="153"/>
                  <a:pt x="439" y="153"/>
                  <a:pt x="438" y="153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7" y="152"/>
                  <a:pt x="437" y="152"/>
                  <a:pt x="436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6" y="151"/>
                  <a:pt x="436" y="151"/>
                  <a:pt x="436" y="151"/>
                </a:cubicBezTo>
                <a:cubicBezTo>
                  <a:pt x="434" y="150"/>
                  <a:pt x="433" y="150"/>
                  <a:pt x="433" y="149"/>
                </a:cubicBezTo>
                <a:cubicBezTo>
                  <a:pt x="432" y="148"/>
                  <a:pt x="432" y="149"/>
                  <a:pt x="432" y="148"/>
                </a:cubicBezTo>
                <a:cubicBezTo>
                  <a:pt x="433" y="148"/>
                  <a:pt x="433" y="148"/>
                  <a:pt x="433" y="148"/>
                </a:cubicBezTo>
                <a:cubicBezTo>
                  <a:pt x="433" y="148"/>
                  <a:pt x="433" y="147"/>
                  <a:pt x="433" y="147"/>
                </a:cubicBezTo>
                <a:cubicBezTo>
                  <a:pt x="433" y="147"/>
                  <a:pt x="433" y="147"/>
                  <a:pt x="433" y="147"/>
                </a:cubicBezTo>
                <a:cubicBezTo>
                  <a:pt x="433" y="145"/>
                  <a:pt x="433" y="145"/>
                  <a:pt x="433" y="145"/>
                </a:cubicBezTo>
                <a:cubicBezTo>
                  <a:pt x="434" y="145"/>
                  <a:pt x="434" y="145"/>
                  <a:pt x="434" y="145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33" y="143"/>
                  <a:pt x="434" y="143"/>
                  <a:pt x="433" y="143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1"/>
                  <a:pt x="433" y="141"/>
                  <a:pt x="433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2" y="142"/>
                  <a:pt x="432" y="142"/>
                  <a:pt x="431" y="143"/>
                </a:cubicBezTo>
                <a:cubicBezTo>
                  <a:pt x="430" y="143"/>
                  <a:pt x="430" y="143"/>
                  <a:pt x="430" y="143"/>
                </a:cubicBezTo>
                <a:cubicBezTo>
                  <a:pt x="430" y="142"/>
                  <a:pt x="429" y="142"/>
                  <a:pt x="429" y="141"/>
                </a:cubicBezTo>
                <a:cubicBezTo>
                  <a:pt x="427" y="141"/>
                  <a:pt x="427" y="140"/>
                  <a:pt x="425" y="139"/>
                </a:cubicBezTo>
                <a:cubicBezTo>
                  <a:pt x="425" y="140"/>
                  <a:pt x="425" y="140"/>
                  <a:pt x="425" y="141"/>
                </a:cubicBezTo>
                <a:cubicBezTo>
                  <a:pt x="425" y="141"/>
                  <a:pt x="425" y="141"/>
                  <a:pt x="424" y="141"/>
                </a:cubicBezTo>
                <a:cubicBezTo>
                  <a:pt x="424" y="143"/>
                  <a:pt x="425" y="144"/>
                  <a:pt x="425" y="145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6"/>
                  <a:pt x="425" y="146"/>
                </a:cubicBezTo>
                <a:cubicBezTo>
                  <a:pt x="424" y="145"/>
                  <a:pt x="424" y="146"/>
                  <a:pt x="423" y="146"/>
                </a:cubicBezTo>
                <a:cubicBezTo>
                  <a:pt x="423" y="147"/>
                  <a:pt x="423" y="146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20" y="146"/>
                  <a:pt x="420" y="146"/>
                  <a:pt x="420" y="146"/>
                </a:cubicBezTo>
                <a:cubicBezTo>
                  <a:pt x="417" y="146"/>
                  <a:pt x="417" y="146"/>
                  <a:pt x="417" y="146"/>
                </a:cubicBezTo>
                <a:cubicBezTo>
                  <a:pt x="416" y="146"/>
                  <a:pt x="416" y="144"/>
                  <a:pt x="414" y="145"/>
                </a:cubicBezTo>
                <a:cubicBezTo>
                  <a:pt x="414" y="145"/>
                  <a:pt x="414" y="145"/>
                  <a:pt x="414" y="145"/>
                </a:cubicBezTo>
                <a:cubicBezTo>
                  <a:pt x="413" y="145"/>
                  <a:pt x="413" y="145"/>
                  <a:pt x="413" y="145"/>
                </a:cubicBezTo>
                <a:cubicBezTo>
                  <a:pt x="413" y="146"/>
                  <a:pt x="413" y="146"/>
                  <a:pt x="413" y="146"/>
                </a:cubicBezTo>
                <a:cubicBezTo>
                  <a:pt x="413" y="146"/>
                  <a:pt x="412" y="146"/>
                  <a:pt x="411" y="146"/>
                </a:cubicBezTo>
                <a:cubicBezTo>
                  <a:pt x="411" y="147"/>
                  <a:pt x="411" y="147"/>
                  <a:pt x="411" y="147"/>
                </a:cubicBezTo>
                <a:cubicBezTo>
                  <a:pt x="411" y="147"/>
                  <a:pt x="410" y="147"/>
                  <a:pt x="410" y="148"/>
                </a:cubicBezTo>
                <a:cubicBezTo>
                  <a:pt x="409" y="147"/>
                  <a:pt x="409" y="147"/>
                  <a:pt x="408" y="146"/>
                </a:cubicBezTo>
                <a:cubicBezTo>
                  <a:pt x="408" y="146"/>
                  <a:pt x="408" y="146"/>
                  <a:pt x="407" y="147"/>
                </a:cubicBezTo>
                <a:cubicBezTo>
                  <a:pt x="406" y="146"/>
                  <a:pt x="406" y="147"/>
                  <a:pt x="406" y="145"/>
                </a:cubicBezTo>
                <a:cubicBezTo>
                  <a:pt x="404" y="146"/>
                  <a:pt x="403" y="146"/>
                  <a:pt x="403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3"/>
                  <a:pt x="402" y="143"/>
                  <a:pt x="402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0" y="143"/>
                  <a:pt x="400" y="143"/>
                  <a:pt x="400" y="143"/>
                </a:cubicBezTo>
                <a:cubicBezTo>
                  <a:pt x="400" y="143"/>
                  <a:pt x="400" y="143"/>
                  <a:pt x="399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6" y="144"/>
                  <a:pt x="396" y="144"/>
                  <a:pt x="396" y="144"/>
                </a:cubicBezTo>
                <a:cubicBezTo>
                  <a:pt x="396" y="143"/>
                  <a:pt x="396" y="143"/>
                  <a:pt x="397" y="143"/>
                </a:cubicBezTo>
                <a:cubicBezTo>
                  <a:pt x="397" y="142"/>
                  <a:pt x="396" y="141"/>
                  <a:pt x="395" y="141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394" y="142"/>
                  <a:pt x="394" y="142"/>
                  <a:pt x="394" y="143"/>
                </a:cubicBezTo>
                <a:cubicBezTo>
                  <a:pt x="393" y="143"/>
                  <a:pt x="393" y="142"/>
                  <a:pt x="392" y="142"/>
                </a:cubicBezTo>
                <a:cubicBezTo>
                  <a:pt x="392" y="142"/>
                  <a:pt x="392" y="141"/>
                  <a:pt x="391" y="141"/>
                </a:cubicBezTo>
                <a:cubicBezTo>
                  <a:pt x="391" y="141"/>
                  <a:pt x="392" y="140"/>
                  <a:pt x="392" y="140"/>
                </a:cubicBezTo>
                <a:cubicBezTo>
                  <a:pt x="391" y="140"/>
                  <a:pt x="391" y="140"/>
                  <a:pt x="391" y="140"/>
                </a:cubicBezTo>
                <a:cubicBezTo>
                  <a:pt x="391" y="138"/>
                  <a:pt x="391" y="139"/>
                  <a:pt x="391" y="137"/>
                </a:cubicBezTo>
                <a:cubicBezTo>
                  <a:pt x="390" y="137"/>
                  <a:pt x="389" y="136"/>
                  <a:pt x="387" y="136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6" y="136"/>
                  <a:pt x="386" y="136"/>
                  <a:pt x="386" y="136"/>
                </a:cubicBezTo>
                <a:cubicBezTo>
                  <a:pt x="386" y="137"/>
                  <a:pt x="386" y="137"/>
                  <a:pt x="386" y="137"/>
                </a:cubicBezTo>
                <a:cubicBezTo>
                  <a:pt x="385" y="136"/>
                  <a:pt x="384" y="136"/>
                  <a:pt x="383" y="136"/>
                </a:cubicBezTo>
                <a:cubicBezTo>
                  <a:pt x="383" y="137"/>
                  <a:pt x="383" y="137"/>
                  <a:pt x="383" y="137"/>
                </a:cubicBezTo>
                <a:cubicBezTo>
                  <a:pt x="382" y="137"/>
                  <a:pt x="382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0" y="137"/>
                  <a:pt x="378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9"/>
                  <a:pt x="377" y="140"/>
                  <a:pt x="377" y="140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6" y="141"/>
                  <a:pt x="376" y="141"/>
                  <a:pt x="375" y="141"/>
                </a:cubicBezTo>
                <a:cubicBezTo>
                  <a:pt x="375" y="142"/>
                  <a:pt x="375" y="142"/>
                  <a:pt x="375" y="143"/>
                </a:cubicBezTo>
                <a:cubicBezTo>
                  <a:pt x="375" y="143"/>
                  <a:pt x="375" y="143"/>
                  <a:pt x="376" y="143"/>
                </a:cubicBezTo>
                <a:cubicBezTo>
                  <a:pt x="376" y="143"/>
                  <a:pt x="376" y="143"/>
                  <a:pt x="376" y="143"/>
                </a:cubicBezTo>
                <a:cubicBezTo>
                  <a:pt x="376" y="143"/>
                  <a:pt x="377" y="142"/>
                  <a:pt x="377" y="142"/>
                </a:cubicBezTo>
                <a:cubicBezTo>
                  <a:pt x="377" y="143"/>
                  <a:pt x="377" y="143"/>
                  <a:pt x="377" y="143"/>
                </a:cubicBezTo>
                <a:cubicBezTo>
                  <a:pt x="377" y="143"/>
                  <a:pt x="378" y="143"/>
                  <a:pt x="378" y="143"/>
                </a:cubicBezTo>
                <a:cubicBezTo>
                  <a:pt x="378" y="143"/>
                  <a:pt x="378" y="142"/>
                  <a:pt x="378" y="142"/>
                </a:cubicBezTo>
                <a:cubicBezTo>
                  <a:pt x="378" y="142"/>
                  <a:pt x="378" y="142"/>
                  <a:pt x="378" y="142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80" y="141"/>
                  <a:pt x="380" y="142"/>
                  <a:pt x="381" y="142"/>
                </a:cubicBezTo>
                <a:cubicBezTo>
                  <a:pt x="381" y="141"/>
                  <a:pt x="381" y="141"/>
                  <a:pt x="382" y="141"/>
                </a:cubicBezTo>
                <a:cubicBezTo>
                  <a:pt x="382" y="141"/>
                  <a:pt x="382" y="140"/>
                  <a:pt x="382" y="140"/>
                </a:cubicBezTo>
                <a:cubicBezTo>
                  <a:pt x="383" y="140"/>
                  <a:pt x="384" y="140"/>
                  <a:pt x="385" y="140"/>
                </a:cubicBezTo>
                <a:cubicBezTo>
                  <a:pt x="385" y="140"/>
                  <a:pt x="385" y="140"/>
                  <a:pt x="385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39"/>
                  <a:pt x="386" y="139"/>
                  <a:pt x="386" y="138"/>
                </a:cubicBezTo>
                <a:cubicBezTo>
                  <a:pt x="386" y="138"/>
                  <a:pt x="386" y="138"/>
                  <a:pt x="386" y="138"/>
                </a:cubicBezTo>
                <a:cubicBezTo>
                  <a:pt x="387" y="137"/>
                  <a:pt x="387" y="138"/>
                  <a:pt x="387" y="139"/>
                </a:cubicBezTo>
                <a:cubicBezTo>
                  <a:pt x="388" y="139"/>
                  <a:pt x="388" y="139"/>
                  <a:pt x="389" y="139"/>
                </a:cubicBezTo>
                <a:cubicBezTo>
                  <a:pt x="389" y="140"/>
                  <a:pt x="389" y="139"/>
                  <a:pt x="389" y="140"/>
                </a:cubicBezTo>
                <a:cubicBezTo>
                  <a:pt x="388" y="140"/>
                  <a:pt x="387" y="139"/>
                  <a:pt x="386" y="141"/>
                </a:cubicBezTo>
                <a:cubicBezTo>
                  <a:pt x="384" y="141"/>
                  <a:pt x="384" y="141"/>
                  <a:pt x="383" y="142"/>
                </a:cubicBezTo>
                <a:cubicBezTo>
                  <a:pt x="383" y="142"/>
                  <a:pt x="383" y="142"/>
                  <a:pt x="383" y="142"/>
                </a:cubicBezTo>
                <a:cubicBezTo>
                  <a:pt x="383" y="143"/>
                  <a:pt x="383" y="143"/>
                  <a:pt x="383" y="143"/>
                </a:cubicBezTo>
                <a:cubicBezTo>
                  <a:pt x="382" y="143"/>
                  <a:pt x="381" y="143"/>
                  <a:pt x="381" y="143"/>
                </a:cubicBezTo>
                <a:cubicBezTo>
                  <a:pt x="381" y="144"/>
                  <a:pt x="381" y="144"/>
                  <a:pt x="381" y="144"/>
                </a:cubicBezTo>
                <a:cubicBezTo>
                  <a:pt x="380" y="144"/>
                  <a:pt x="380" y="144"/>
                  <a:pt x="379" y="145"/>
                </a:cubicBezTo>
                <a:cubicBezTo>
                  <a:pt x="378" y="145"/>
                  <a:pt x="378" y="145"/>
                  <a:pt x="378" y="145"/>
                </a:cubicBezTo>
                <a:cubicBezTo>
                  <a:pt x="378" y="146"/>
                  <a:pt x="378" y="146"/>
                  <a:pt x="377" y="147"/>
                </a:cubicBezTo>
                <a:cubicBezTo>
                  <a:pt x="377" y="147"/>
                  <a:pt x="377" y="148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8" y="149"/>
                  <a:pt x="378" y="149"/>
                  <a:pt x="378" y="150"/>
                </a:cubicBezTo>
                <a:cubicBezTo>
                  <a:pt x="378" y="150"/>
                  <a:pt x="378" y="150"/>
                  <a:pt x="378" y="150"/>
                </a:cubicBezTo>
                <a:cubicBezTo>
                  <a:pt x="378" y="151"/>
                  <a:pt x="377" y="151"/>
                  <a:pt x="377" y="151"/>
                </a:cubicBezTo>
                <a:cubicBezTo>
                  <a:pt x="378" y="152"/>
                  <a:pt x="379" y="151"/>
                  <a:pt x="379" y="153"/>
                </a:cubicBezTo>
                <a:cubicBezTo>
                  <a:pt x="377" y="153"/>
                  <a:pt x="377" y="154"/>
                  <a:pt x="377" y="155"/>
                </a:cubicBezTo>
                <a:cubicBezTo>
                  <a:pt x="377" y="155"/>
                  <a:pt x="377" y="156"/>
                  <a:pt x="377" y="155"/>
                </a:cubicBezTo>
                <a:cubicBezTo>
                  <a:pt x="376" y="155"/>
                  <a:pt x="375" y="154"/>
                  <a:pt x="375" y="153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2"/>
                  <a:pt x="375" y="152"/>
                  <a:pt x="374" y="152"/>
                </a:cubicBezTo>
                <a:cubicBezTo>
                  <a:pt x="374" y="150"/>
                  <a:pt x="374" y="149"/>
                  <a:pt x="374" y="147"/>
                </a:cubicBezTo>
                <a:cubicBezTo>
                  <a:pt x="373" y="148"/>
                  <a:pt x="373" y="149"/>
                  <a:pt x="373" y="151"/>
                </a:cubicBezTo>
                <a:cubicBezTo>
                  <a:pt x="373" y="151"/>
                  <a:pt x="373" y="151"/>
                  <a:pt x="372" y="151"/>
                </a:cubicBezTo>
                <a:cubicBezTo>
                  <a:pt x="372" y="150"/>
                  <a:pt x="372" y="150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8"/>
                  <a:pt x="373" y="148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47"/>
                  <a:pt x="372" y="147"/>
                  <a:pt x="371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67" y="146"/>
                  <a:pt x="368" y="145"/>
                  <a:pt x="367" y="144"/>
                </a:cubicBezTo>
                <a:cubicBezTo>
                  <a:pt x="367" y="143"/>
                  <a:pt x="367" y="143"/>
                  <a:pt x="367" y="143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6" y="144"/>
                  <a:pt x="366" y="144"/>
                  <a:pt x="366" y="144"/>
                </a:cubicBezTo>
                <a:cubicBezTo>
                  <a:pt x="365" y="144"/>
                  <a:pt x="365" y="145"/>
                  <a:pt x="364" y="145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61" y="145"/>
                  <a:pt x="361" y="145"/>
                  <a:pt x="361" y="145"/>
                </a:cubicBezTo>
                <a:cubicBezTo>
                  <a:pt x="361" y="146"/>
                  <a:pt x="361" y="146"/>
                  <a:pt x="361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3" y="147"/>
                  <a:pt x="353" y="147"/>
                  <a:pt x="353" y="147"/>
                </a:cubicBezTo>
                <a:cubicBezTo>
                  <a:pt x="353" y="147"/>
                  <a:pt x="353" y="147"/>
                  <a:pt x="352" y="147"/>
                </a:cubicBezTo>
                <a:cubicBezTo>
                  <a:pt x="352" y="147"/>
                  <a:pt x="352" y="147"/>
                  <a:pt x="352" y="147"/>
                </a:cubicBezTo>
                <a:cubicBezTo>
                  <a:pt x="352" y="147"/>
                  <a:pt x="350" y="148"/>
                  <a:pt x="349" y="147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7" y="147"/>
                  <a:pt x="346" y="147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7" y="144"/>
                  <a:pt x="347" y="144"/>
                  <a:pt x="347" y="143"/>
                </a:cubicBezTo>
                <a:cubicBezTo>
                  <a:pt x="348" y="143"/>
                  <a:pt x="348" y="142"/>
                  <a:pt x="347" y="142"/>
                </a:cubicBezTo>
                <a:cubicBezTo>
                  <a:pt x="348" y="142"/>
                  <a:pt x="350" y="142"/>
                  <a:pt x="351" y="142"/>
                </a:cubicBezTo>
                <a:cubicBezTo>
                  <a:pt x="351" y="142"/>
                  <a:pt x="351" y="141"/>
                  <a:pt x="351" y="141"/>
                </a:cubicBezTo>
                <a:cubicBezTo>
                  <a:pt x="349" y="140"/>
                  <a:pt x="351" y="139"/>
                  <a:pt x="350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9" y="138"/>
                  <a:pt x="348" y="138"/>
                  <a:pt x="348" y="137"/>
                </a:cubicBezTo>
                <a:cubicBezTo>
                  <a:pt x="347" y="137"/>
                  <a:pt x="347" y="137"/>
                  <a:pt x="346" y="138"/>
                </a:cubicBezTo>
                <a:cubicBezTo>
                  <a:pt x="346" y="137"/>
                  <a:pt x="346" y="137"/>
                  <a:pt x="345" y="136"/>
                </a:cubicBezTo>
                <a:cubicBezTo>
                  <a:pt x="344" y="136"/>
                  <a:pt x="343" y="137"/>
                  <a:pt x="342" y="137"/>
                </a:cubicBezTo>
                <a:cubicBezTo>
                  <a:pt x="342" y="137"/>
                  <a:pt x="343" y="138"/>
                  <a:pt x="343" y="138"/>
                </a:cubicBezTo>
                <a:cubicBezTo>
                  <a:pt x="343" y="139"/>
                  <a:pt x="343" y="139"/>
                  <a:pt x="343" y="139"/>
                </a:cubicBezTo>
                <a:cubicBezTo>
                  <a:pt x="342" y="138"/>
                  <a:pt x="342" y="138"/>
                  <a:pt x="342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39" y="138"/>
                  <a:pt x="339" y="138"/>
                  <a:pt x="339" y="138"/>
                </a:cubicBezTo>
                <a:cubicBezTo>
                  <a:pt x="339" y="137"/>
                  <a:pt x="339" y="137"/>
                  <a:pt x="339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6" y="136"/>
                  <a:pt x="336" y="136"/>
                  <a:pt x="335" y="136"/>
                </a:cubicBezTo>
                <a:cubicBezTo>
                  <a:pt x="335" y="136"/>
                  <a:pt x="335" y="136"/>
                  <a:pt x="335" y="135"/>
                </a:cubicBezTo>
                <a:cubicBezTo>
                  <a:pt x="334" y="136"/>
                  <a:pt x="334" y="136"/>
                  <a:pt x="334" y="136"/>
                </a:cubicBezTo>
                <a:cubicBezTo>
                  <a:pt x="333" y="136"/>
                  <a:pt x="333" y="136"/>
                  <a:pt x="333" y="136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1" y="135"/>
                  <a:pt x="331" y="135"/>
                  <a:pt x="331" y="135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30" y="133"/>
                  <a:pt x="330" y="133"/>
                  <a:pt x="330" y="133"/>
                </a:cubicBezTo>
                <a:cubicBezTo>
                  <a:pt x="328" y="133"/>
                  <a:pt x="327" y="133"/>
                  <a:pt x="326" y="133"/>
                </a:cubicBezTo>
                <a:cubicBezTo>
                  <a:pt x="326" y="133"/>
                  <a:pt x="326" y="133"/>
                  <a:pt x="326" y="133"/>
                </a:cubicBezTo>
                <a:cubicBezTo>
                  <a:pt x="325" y="133"/>
                  <a:pt x="325" y="133"/>
                  <a:pt x="324" y="132"/>
                </a:cubicBezTo>
                <a:cubicBezTo>
                  <a:pt x="324" y="132"/>
                  <a:pt x="324" y="132"/>
                  <a:pt x="324" y="132"/>
                </a:cubicBezTo>
                <a:cubicBezTo>
                  <a:pt x="323" y="132"/>
                  <a:pt x="323" y="132"/>
                  <a:pt x="323" y="132"/>
                </a:cubicBezTo>
                <a:cubicBezTo>
                  <a:pt x="323" y="132"/>
                  <a:pt x="323" y="132"/>
                  <a:pt x="323" y="131"/>
                </a:cubicBezTo>
                <a:cubicBezTo>
                  <a:pt x="323" y="131"/>
                  <a:pt x="322" y="131"/>
                  <a:pt x="322" y="131"/>
                </a:cubicBezTo>
                <a:cubicBezTo>
                  <a:pt x="322" y="130"/>
                  <a:pt x="322" y="130"/>
                  <a:pt x="322" y="130"/>
                </a:cubicBezTo>
                <a:cubicBezTo>
                  <a:pt x="320" y="130"/>
                  <a:pt x="319" y="130"/>
                  <a:pt x="318" y="129"/>
                </a:cubicBezTo>
                <a:cubicBezTo>
                  <a:pt x="318" y="129"/>
                  <a:pt x="318" y="129"/>
                  <a:pt x="318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6" y="129"/>
                  <a:pt x="316" y="129"/>
                  <a:pt x="316" y="129"/>
                </a:cubicBezTo>
                <a:cubicBezTo>
                  <a:pt x="316" y="128"/>
                  <a:pt x="316" y="128"/>
                  <a:pt x="316" y="128"/>
                </a:cubicBezTo>
                <a:cubicBezTo>
                  <a:pt x="313" y="128"/>
                  <a:pt x="313" y="128"/>
                  <a:pt x="313" y="128"/>
                </a:cubicBezTo>
                <a:cubicBezTo>
                  <a:pt x="313" y="129"/>
                  <a:pt x="313" y="129"/>
                  <a:pt x="313" y="129"/>
                </a:cubicBezTo>
                <a:cubicBezTo>
                  <a:pt x="312" y="128"/>
                  <a:pt x="312" y="128"/>
                  <a:pt x="311" y="128"/>
                </a:cubicBezTo>
                <a:cubicBezTo>
                  <a:pt x="311" y="130"/>
                  <a:pt x="311" y="130"/>
                  <a:pt x="311" y="130"/>
                </a:cubicBezTo>
                <a:cubicBezTo>
                  <a:pt x="309" y="130"/>
                  <a:pt x="308" y="131"/>
                  <a:pt x="308" y="132"/>
                </a:cubicBezTo>
                <a:cubicBezTo>
                  <a:pt x="307" y="132"/>
                  <a:pt x="307" y="132"/>
                  <a:pt x="307" y="132"/>
                </a:cubicBezTo>
                <a:cubicBezTo>
                  <a:pt x="307" y="131"/>
                  <a:pt x="307" y="132"/>
                  <a:pt x="307" y="131"/>
                </a:cubicBezTo>
                <a:cubicBezTo>
                  <a:pt x="307" y="130"/>
                  <a:pt x="307" y="130"/>
                  <a:pt x="307" y="130"/>
                </a:cubicBezTo>
                <a:cubicBezTo>
                  <a:pt x="306" y="130"/>
                  <a:pt x="306" y="130"/>
                  <a:pt x="306" y="129"/>
                </a:cubicBezTo>
                <a:cubicBezTo>
                  <a:pt x="306" y="129"/>
                  <a:pt x="306" y="128"/>
                  <a:pt x="306" y="128"/>
                </a:cubicBezTo>
                <a:cubicBezTo>
                  <a:pt x="306" y="128"/>
                  <a:pt x="306" y="128"/>
                  <a:pt x="306" y="128"/>
                </a:cubicBezTo>
                <a:cubicBezTo>
                  <a:pt x="305" y="127"/>
                  <a:pt x="305" y="127"/>
                  <a:pt x="305" y="127"/>
                </a:cubicBezTo>
                <a:cubicBezTo>
                  <a:pt x="306" y="126"/>
                  <a:pt x="306" y="127"/>
                  <a:pt x="306" y="126"/>
                </a:cubicBezTo>
                <a:cubicBezTo>
                  <a:pt x="306" y="126"/>
                  <a:pt x="306" y="126"/>
                  <a:pt x="306" y="126"/>
                </a:cubicBezTo>
                <a:cubicBezTo>
                  <a:pt x="306" y="125"/>
                  <a:pt x="306" y="125"/>
                  <a:pt x="305" y="125"/>
                </a:cubicBezTo>
                <a:cubicBezTo>
                  <a:pt x="305" y="126"/>
                  <a:pt x="305" y="126"/>
                  <a:pt x="305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4" y="127"/>
                  <a:pt x="304" y="127"/>
                  <a:pt x="304" y="128"/>
                </a:cubicBezTo>
                <a:cubicBezTo>
                  <a:pt x="304" y="128"/>
                  <a:pt x="304" y="128"/>
                  <a:pt x="303" y="129"/>
                </a:cubicBezTo>
                <a:cubicBezTo>
                  <a:pt x="304" y="129"/>
                  <a:pt x="304" y="129"/>
                  <a:pt x="304" y="129"/>
                </a:cubicBezTo>
                <a:cubicBezTo>
                  <a:pt x="304" y="130"/>
                  <a:pt x="304" y="130"/>
                  <a:pt x="303" y="131"/>
                </a:cubicBezTo>
                <a:cubicBezTo>
                  <a:pt x="303" y="131"/>
                  <a:pt x="303" y="131"/>
                  <a:pt x="303" y="131"/>
                </a:cubicBezTo>
                <a:cubicBezTo>
                  <a:pt x="303" y="131"/>
                  <a:pt x="303" y="132"/>
                  <a:pt x="303" y="132"/>
                </a:cubicBezTo>
                <a:cubicBezTo>
                  <a:pt x="303" y="132"/>
                  <a:pt x="303" y="132"/>
                  <a:pt x="303" y="132"/>
                </a:cubicBezTo>
                <a:cubicBezTo>
                  <a:pt x="303" y="133"/>
                  <a:pt x="303" y="133"/>
                  <a:pt x="303" y="133"/>
                </a:cubicBezTo>
                <a:cubicBezTo>
                  <a:pt x="302" y="133"/>
                  <a:pt x="302" y="133"/>
                  <a:pt x="302" y="133"/>
                </a:cubicBezTo>
                <a:cubicBezTo>
                  <a:pt x="302" y="132"/>
                  <a:pt x="302" y="132"/>
                  <a:pt x="302" y="132"/>
                </a:cubicBezTo>
                <a:cubicBezTo>
                  <a:pt x="300" y="132"/>
                  <a:pt x="302" y="132"/>
                  <a:pt x="301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299" y="130"/>
                  <a:pt x="298" y="129"/>
                  <a:pt x="297" y="128"/>
                </a:cubicBezTo>
                <a:cubicBezTo>
                  <a:pt x="296" y="128"/>
                  <a:pt x="296" y="128"/>
                  <a:pt x="296" y="128"/>
                </a:cubicBezTo>
                <a:cubicBezTo>
                  <a:pt x="295" y="127"/>
                  <a:pt x="295" y="127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5" y="126"/>
                  <a:pt x="295" y="126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4" y="126"/>
                  <a:pt x="294" y="126"/>
                  <a:pt x="294" y="126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4"/>
                  <a:pt x="294" y="124"/>
                  <a:pt x="294" y="124"/>
                </a:cubicBezTo>
                <a:cubicBezTo>
                  <a:pt x="293" y="124"/>
                  <a:pt x="292" y="124"/>
                  <a:pt x="291" y="124"/>
                </a:cubicBezTo>
                <a:cubicBezTo>
                  <a:pt x="290" y="123"/>
                  <a:pt x="290" y="122"/>
                  <a:pt x="289" y="121"/>
                </a:cubicBezTo>
                <a:cubicBezTo>
                  <a:pt x="288" y="121"/>
                  <a:pt x="288" y="121"/>
                  <a:pt x="288" y="121"/>
                </a:cubicBezTo>
                <a:cubicBezTo>
                  <a:pt x="287" y="121"/>
                  <a:pt x="288" y="120"/>
                  <a:pt x="287" y="119"/>
                </a:cubicBezTo>
                <a:cubicBezTo>
                  <a:pt x="287" y="119"/>
                  <a:pt x="284" y="117"/>
                  <a:pt x="284" y="117"/>
                </a:cubicBezTo>
                <a:cubicBezTo>
                  <a:pt x="284" y="117"/>
                  <a:pt x="284" y="117"/>
                  <a:pt x="284" y="117"/>
                </a:cubicBezTo>
                <a:cubicBezTo>
                  <a:pt x="283" y="117"/>
                  <a:pt x="283" y="118"/>
                  <a:pt x="282" y="118"/>
                </a:cubicBezTo>
                <a:cubicBezTo>
                  <a:pt x="282" y="119"/>
                  <a:pt x="283" y="119"/>
                  <a:pt x="283" y="120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3" y="122"/>
                  <a:pt x="281" y="125"/>
                  <a:pt x="280" y="126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80" y="127"/>
                  <a:pt x="279" y="126"/>
                  <a:pt x="278" y="126"/>
                </a:cubicBezTo>
                <a:cubicBezTo>
                  <a:pt x="278" y="127"/>
                  <a:pt x="278" y="127"/>
                  <a:pt x="278" y="127"/>
                </a:cubicBezTo>
                <a:cubicBezTo>
                  <a:pt x="277" y="127"/>
                  <a:pt x="277" y="127"/>
                  <a:pt x="277" y="127"/>
                </a:cubicBezTo>
                <a:cubicBezTo>
                  <a:pt x="277" y="127"/>
                  <a:pt x="277" y="127"/>
                  <a:pt x="276" y="127"/>
                </a:cubicBezTo>
                <a:cubicBezTo>
                  <a:pt x="276" y="127"/>
                  <a:pt x="275" y="127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30"/>
                  <a:pt x="274" y="130"/>
                  <a:pt x="274" y="130"/>
                </a:cubicBezTo>
                <a:cubicBezTo>
                  <a:pt x="274" y="130"/>
                  <a:pt x="273" y="130"/>
                  <a:pt x="273" y="131"/>
                </a:cubicBezTo>
                <a:cubicBezTo>
                  <a:pt x="272" y="131"/>
                  <a:pt x="272" y="131"/>
                  <a:pt x="270" y="131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69" y="132"/>
                  <a:pt x="269" y="131"/>
                  <a:pt x="269" y="131"/>
                </a:cubicBezTo>
                <a:cubicBezTo>
                  <a:pt x="269" y="131"/>
                  <a:pt x="268" y="131"/>
                  <a:pt x="267" y="131"/>
                </a:cubicBezTo>
                <a:cubicBezTo>
                  <a:pt x="267" y="131"/>
                  <a:pt x="268" y="132"/>
                  <a:pt x="268" y="132"/>
                </a:cubicBezTo>
                <a:cubicBezTo>
                  <a:pt x="267" y="133"/>
                  <a:pt x="267" y="133"/>
                  <a:pt x="266" y="133"/>
                </a:cubicBezTo>
                <a:cubicBezTo>
                  <a:pt x="266" y="133"/>
                  <a:pt x="266" y="133"/>
                  <a:pt x="266" y="133"/>
                </a:cubicBezTo>
                <a:cubicBezTo>
                  <a:pt x="266" y="133"/>
                  <a:pt x="265" y="133"/>
                  <a:pt x="265" y="133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3" y="136"/>
                  <a:pt x="263" y="136"/>
                  <a:pt x="264" y="137"/>
                </a:cubicBezTo>
                <a:cubicBezTo>
                  <a:pt x="263" y="137"/>
                  <a:pt x="262" y="138"/>
                  <a:pt x="260" y="138"/>
                </a:cubicBezTo>
                <a:cubicBezTo>
                  <a:pt x="260" y="137"/>
                  <a:pt x="261" y="136"/>
                  <a:pt x="261" y="135"/>
                </a:cubicBezTo>
                <a:cubicBezTo>
                  <a:pt x="262" y="135"/>
                  <a:pt x="262" y="135"/>
                  <a:pt x="263" y="135"/>
                </a:cubicBezTo>
                <a:cubicBezTo>
                  <a:pt x="262" y="134"/>
                  <a:pt x="262" y="133"/>
                  <a:pt x="262" y="133"/>
                </a:cubicBezTo>
                <a:cubicBezTo>
                  <a:pt x="265" y="132"/>
                  <a:pt x="264" y="132"/>
                  <a:pt x="265" y="129"/>
                </a:cubicBezTo>
                <a:cubicBezTo>
                  <a:pt x="268" y="129"/>
                  <a:pt x="271" y="128"/>
                  <a:pt x="273" y="128"/>
                </a:cubicBezTo>
                <a:cubicBezTo>
                  <a:pt x="273" y="127"/>
                  <a:pt x="273" y="127"/>
                  <a:pt x="273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4" y="126"/>
                  <a:pt x="274" y="126"/>
                  <a:pt x="275" y="126"/>
                </a:cubicBezTo>
                <a:cubicBezTo>
                  <a:pt x="275" y="126"/>
                  <a:pt x="275" y="126"/>
                  <a:pt x="275" y="126"/>
                </a:cubicBezTo>
                <a:cubicBezTo>
                  <a:pt x="275" y="125"/>
                  <a:pt x="276" y="125"/>
                  <a:pt x="276" y="125"/>
                </a:cubicBezTo>
                <a:cubicBezTo>
                  <a:pt x="276" y="124"/>
                  <a:pt x="276" y="124"/>
                  <a:pt x="276" y="124"/>
                </a:cubicBezTo>
                <a:cubicBezTo>
                  <a:pt x="277" y="124"/>
                  <a:pt x="277" y="124"/>
                  <a:pt x="277" y="124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6" y="123"/>
                  <a:pt x="276" y="123"/>
                  <a:pt x="275" y="12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74" y="123"/>
                  <a:pt x="272" y="123"/>
                  <a:pt x="271" y="122"/>
                </a:cubicBezTo>
                <a:cubicBezTo>
                  <a:pt x="271" y="124"/>
                  <a:pt x="270" y="125"/>
                  <a:pt x="270" y="127"/>
                </a:cubicBezTo>
                <a:cubicBezTo>
                  <a:pt x="269" y="126"/>
                  <a:pt x="269" y="127"/>
                  <a:pt x="268" y="126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5"/>
                  <a:pt x="266" y="126"/>
                  <a:pt x="266" y="126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2" y="127"/>
                  <a:pt x="262" y="127"/>
                  <a:pt x="261" y="128"/>
                </a:cubicBezTo>
                <a:cubicBezTo>
                  <a:pt x="261" y="129"/>
                  <a:pt x="261" y="129"/>
                  <a:pt x="261" y="130"/>
                </a:cubicBezTo>
                <a:cubicBezTo>
                  <a:pt x="260" y="130"/>
                  <a:pt x="258" y="130"/>
                  <a:pt x="257" y="131"/>
                </a:cubicBezTo>
                <a:cubicBezTo>
                  <a:pt x="257" y="128"/>
                  <a:pt x="256" y="130"/>
                  <a:pt x="255" y="128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254" y="127"/>
                  <a:pt x="254" y="127"/>
                  <a:pt x="254" y="127"/>
                </a:cubicBezTo>
                <a:cubicBezTo>
                  <a:pt x="254" y="128"/>
                  <a:pt x="254" y="129"/>
                  <a:pt x="254" y="129"/>
                </a:cubicBezTo>
                <a:cubicBezTo>
                  <a:pt x="254" y="129"/>
                  <a:pt x="254" y="129"/>
                  <a:pt x="254" y="129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3" y="130"/>
                  <a:pt x="253" y="130"/>
                  <a:pt x="253" y="131"/>
                </a:cubicBezTo>
                <a:cubicBezTo>
                  <a:pt x="253" y="131"/>
                  <a:pt x="252" y="131"/>
                  <a:pt x="251" y="131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0" y="133"/>
                  <a:pt x="250" y="133"/>
                  <a:pt x="250" y="133"/>
                </a:cubicBezTo>
                <a:cubicBezTo>
                  <a:pt x="250" y="133"/>
                  <a:pt x="250" y="132"/>
                  <a:pt x="250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8" y="132"/>
                  <a:pt x="248" y="132"/>
                  <a:pt x="247" y="132"/>
                </a:cubicBezTo>
                <a:cubicBezTo>
                  <a:pt x="247" y="133"/>
                  <a:pt x="247" y="134"/>
                  <a:pt x="247" y="134"/>
                </a:cubicBezTo>
                <a:cubicBezTo>
                  <a:pt x="248" y="134"/>
                  <a:pt x="249" y="134"/>
                  <a:pt x="250" y="134"/>
                </a:cubicBezTo>
                <a:cubicBezTo>
                  <a:pt x="250" y="135"/>
                  <a:pt x="250" y="135"/>
                  <a:pt x="250" y="136"/>
                </a:cubicBezTo>
                <a:cubicBezTo>
                  <a:pt x="250" y="136"/>
                  <a:pt x="250" y="136"/>
                  <a:pt x="250" y="136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8"/>
                  <a:pt x="250" y="138"/>
                </a:cubicBezTo>
                <a:cubicBezTo>
                  <a:pt x="250" y="138"/>
                  <a:pt x="250" y="138"/>
                  <a:pt x="250" y="138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49" y="137"/>
                  <a:pt x="249" y="137"/>
                  <a:pt x="248" y="136"/>
                </a:cubicBezTo>
                <a:cubicBezTo>
                  <a:pt x="248" y="135"/>
                  <a:pt x="248" y="135"/>
                  <a:pt x="248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6" y="135"/>
                  <a:pt x="246" y="134"/>
                  <a:pt x="246" y="134"/>
                </a:cubicBezTo>
                <a:cubicBezTo>
                  <a:pt x="246" y="134"/>
                  <a:pt x="245" y="134"/>
                  <a:pt x="244" y="134"/>
                </a:cubicBezTo>
                <a:cubicBezTo>
                  <a:pt x="244" y="133"/>
                  <a:pt x="244" y="133"/>
                  <a:pt x="244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2" y="133"/>
                  <a:pt x="242" y="133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0" y="132"/>
                  <a:pt x="240" y="132"/>
                  <a:pt x="240" y="132"/>
                </a:cubicBezTo>
                <a:cubicBezTo>
                  <a:pt x="240" y="132"/>
                  <a:pt x="240" y="131"/>
                  <a:pt x="239" y="131"/>
                </a:cubicBezTo>
                <a:cubicBezTo>
                  <a:pt x="239" y="131"/>
                  <a:pt x="238" y="131"/>
                  <a:pt x="237" y="131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6" y="130"/>
                  <a:pt x="236" y="130"/>
                  <a:pt x="236" y="130"/>
                </a:cubicBezTo>
                <a:cubicBezTo>
                  <a:pt x="235" y="130"/>
                  <a:pt x="235" y="129"/>
                  <a:pt x="235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3" y="128"/>
                  <a:pt x="233" y="128"/>
                  <a:pt x="232" y="127"/>
                </a:cubicBezTo>
                <a:cubicBezTo>
                  <a:pt x="231" y="127"/>
                  <a:pt x="227" y="127"/>
                  <a:pt x="226" y="127"/>
                </a:cubicBezTo>
                <a:cubicBezTo>
                  <a:pt x="226" y="127"/>
                  <a:pt x="226" y="128"/>
                  <a:pt x="225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20" y="125"/>
                  <a:pt x="220" y="125"/>
                  <a:pt x="220" y="12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9" y="125"/>
                  <a:pt x="219" y="125"/>
                  <a:pt x="219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6" y="123"/>
                  <a:pt x="216" y="124"/>
                  <a:pt x="216" y="124"/>
                </a:cubicBezTo>
                <a:cubicBezTo>
                  <a:pt x="215" y="125"/>
                  <a:pt x="215" y="124"/>
                  <a:pt x="215" y="124"/>
                </a:cubicBezTo>
                <a:cubicBezTo>
                  <a:pt x="213" y="124"/>
                  <a:pt x="214" y="125"/>
                  <a:pt x="212" y="123"/>
                </a:cubicBezTo>
                <a:cubicBezTo>
                  <a:pt x="211" y="124"/>
                  <a:pt x="211" y="124"/>
                  <a:pt x="211" y="126"/>
                </a:cubicBezTo>
                <a:cubicBezTo>
                  <a:pt x="210" y="126"/>
                  <a:pt x="210" y="126"/>
                  <a:pt x="210" y="126"/>
                </a:cubicBezTo>
                <a:cubicBezTo>
                  <a:pt x="210" y="125"/>
                  <a:pt x="209" y="124"/>
                  <a:pt x="208" y="124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7" y="125"/>
                  <a:pt x="207" y="124"/>
                  <a:pt x="207" y="124"/>
                </a:cubicBezTo>
                <a:cubicBezTo>
                  <a:pt x="204" y="124"/>
                  <a:pt x="203" y="124"/>
                  <a:pt x="201" y="124"/>
                </a:cubicBezTo>
                <a:cubicBezTo>
                  <a:pt x="201" y="123"/>
                  <a:pt x="201" y="123"/>
                  <a:pt x="200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7" y="123"/>
                  <a:pt x="197" y="123"/>
                  <a:pt x="197" y="123"/>
                </a:cubicBezTo>
                <a:cubicBezTo>
                  <a:pt x="193" y="123"/>
                  <a:pt x="193" y="123"/>
                  <a:pt x="193" y="123"/>
                </a:cubicBezTo>
                <a:cubicBezTo>
                  <a:pt x="193" y="122"/>
                  <a:pt x="193" y="122"/>
                  <a:pt x="193" y="122"/>
                </a:cubicBezTo>
                <a:cubicBezTo>
                  <a:pt x="192" y="123"/>
                  <a:pt x="191" y="123"/>
                  <a:pt x="190" y="123"/>
                </a:cubicBezTo>
                <a:cubicBezTo>
                  <a:pt x="190" y="123"/>
                  <a:pt x="190" y="122"/>
                  <a:pt x="189" y="122"/>
                </a:cubicBezTo>
                <a:cubicBezTo>
                  <a:pt x="189" y="122"/>
                  <a:pt x="188" y="122"/>
                  <a:pt x="187" y="122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86" y="122"/>
                  <a:pt x="186" y="122"/>
                  <a:pt x="186" y="122"/>
                </a:cubicBezTo>
                <a:cubicBezTo>
                  <a:pt x="186" y="121"/>
                  <a:pt x="185" y="121"/>
                  <a:pt x="185" y="121"/>
                </a:cubicBezTo>
                <a:cubicBezTo>
                  <a:pt x="185" y="121"/>
                  <a:pt x="184" y="121"/>
                  <a:pt x="184" y="121"/>
                </a:cubicBezTo>
                <a:cubicBezTo>
                  <a:pt x="184" y="121"/>
                  <a:pt x="183" y="121"/>
                  <a:pt x="183" y="120"/>
                </a:cubicBezTo>
                <a:cubicBezTo>
                  <a:pt x="182" y="120"/>
                  <a:pt x="181" y="121"/>
                  <a:pt x="180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2"/>
                  <a:pt x="177" y="122"/>
                  <a:pt x="177" y="122"/>
                </a:cubicBezTo>
                <a:cubicBezTo>
                  <a:pt x="177" y="122"/>
                  <a:pt x="177" y="122"/>
                  <a:pt x="177" y="122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120"/>
                  <a:pt x="168" y="119"/>
                  <a:pt x="168" y="119"/>
                </a:cubicBezTo>
                <a:cubicBezTo>
                  <a:pt x="167" y="119"/>
                  <a:pt x="165" y="119"/>
                  <a:pt x="164" y="118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59" y="119"/>
                  <a:pt x="159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8"/>
                  <a:pt x="158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6" y="118"/>
                  <a:pt x="157" y="117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18"/>
                  <a:pt x="155" y="118"/>
                  <a:pt x="155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5"/>
                  <a:pt x="147" y="116"/>
                  <a:pt x="147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7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7"/>
                  <a:pt x="144" y="117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3" y="118"/>
                  <a:pt x="142" y="118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8" y="119"/>
                  <a:pt x="137" y="120"/>
                  <a:pt x="137" y="120"/>
                </a:cubicBezTo>
                <a:cubicBezTo>
                  <a:pt x="136" y="120"/>
                  <a:pt x="136" y="119"/>
                  <a:pt x="136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5" y="119"/>
                  <a:pt x="135" y="120"/>
                  <a:pt x="135" y="120"/>
                </a:cubicBezTo>
                <a:cubicBezTo>
                  <a:pt x="134" y="120"/>
                  <a:pt x="134" y="120"/>
                  <a:pt x="133" y="120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1"/>
                  <a:pt x="132" y="121"/>
                  <a:pt x="132" y="121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6" y="122"/>
                  <a:pt x="127" y="123"/>
                  <a:pt x="125" y="123"/>
                </a:cubicBezTo>
                <a:cubicBezTo>
                  <a:pt x="124" y="124"/>
                  <a:pt x="123" y="125"/>
                  <a:pt x="123" y="126"/>
                </a:cubicBezTo>
                <a:cubicBezTo>
                  <a:pt x="122" y="126"/>
                  <a:pt x="121" y="127"/>
                  <a:pt x="121" y="127"/>
                </a:cubicBezTo>
                <a:cubicBezTo>
                  <a:pt x="120" y="128"/>
                  <a:pt x="120" y="130"/>
                  <a:pt x="120" y="131"/>
                </a:cubicBezTo>
                <a:cubicBezTo>
                  <a:pt x="120" y="131"/>
                  <a:pt x="119" y="131"/>
                  <a:pt x="119" y="131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2" y="137"/>
                  <a:pt x="111" y="136"/>
                  <a:pt x="110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5" y="137"/>
                  <a:pt x="105" y="137"/>
                  <a:pt x="104" y="137"/>
                </a:cubicBezTo>
                <a:cubicBezTo>
                  <a:pt x="104" y="138"/>
                  <a:pt x="104" y="139"/>
                  <a:pt x="105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3" y="142"/>
                  <a:pt x="104" y="141"/>
                  <a:pt x="103" y="142"/>
                </a:cubicBezTo>
                <a:cubicBezTo>
                  <a:pt x="104" y="143"/>
                  <a:pt x="104" y="142"/>
                  <a:pt x="105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8" y="144"/>
                  <a:pt x="109" y="144"/>
                  <a:pt x="109" y="144"/>
                </a:cubicBezTo>
                <a:cubicBezTo>
                  <a:pt x="110" y="145"/>
                  <a:pt x="110" y="145"/>
                  <a:pt x="110" y="146"/>
                </a:cubicBezTo>
                <a:cubicBezTo>
                  <a:pt x="111" y="146"/>
                  <a:pt x="111" y="146"/>
                  <a:pt x="112" y="146"/>
                </a:cubicBezTo>
                <a:cubicBezTo>
                  <a:pt x="112" y="147"/>
                  <a:pt x="113" y="147"/>
                  <a:pt x="113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5" y="148"/>
                  <a:pt x="115" y="150"/>
                  <a:pt x="115" y="150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6" y="151"/>
                  <a:pt x="117" y="151"/>
                  <a:pt x="118" y="151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9" y="150"/>
                  <a:pt x="120" y="150"/>
                  <a:pt x="121" y="150"/>
                </a:cubicBezTo>
                <a:cubicBezTo>
                  <a:pt x="121" y="150"/>
                  <a:pt x="121" y="150"/>
                  <a:pt x="121" y="151"/>
                </a:cubicBezTo>
                <a:cubicBezTo>
                  <a:pt x="123" y="151"/>
                  <a:pt x="123" y="151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2"/>
                  <a:pt x="124" y="152"/>
                  <a:pt x="124" y="152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5" y="154"/>
                  <a:pt x="125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25" y="155"/>
                  <a:pt x="125" y="156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7"/>
                  <a:pt x="124" y="157"/>
                  <a:pt x="125" y="157"/>
                </a:cubicBezTo>
                <a:cubicBezTo>
                  <a:pt x="125" y="157"/>
                  <a:pt x="125" y="156"/>
                  <a:pt x="126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24" y="158"/>
                  <a:pt x="125" y="159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1" y="159"/>
                  <a:pt x="119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5" y="158"/>
                  <a:pt x="115" y="158"/>
                  <a:pt x="114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4" y="157"/>
                  <a:pt x="114" y="157"/>
                  <a:pt x="115" y="157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154"/>
                  <a:pt x="114" y="154"/>
                  <a:pt x="114" y="153"/>
                </a:cubicBezTo>
                <a:cubicBezTo>
                  <a:pt x="113" y="153"/>
                  <a:pt x="112" y="153"/>
                  <a:pt x="111" y="153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156"/>
                  <a:pt x="106" y="156"/>
                  <a:pt x="105" y="156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8"/>
                  <a:pt x="104" y="158"/>
                  <a:pt x="103" y="159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1" y="158"/>
                  <a:pt x="100" y="158"/>
                  <a:pt x="100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9"/>
                  <a:pt x="98" y="160"/>
                  <a:pt x="98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7" y="160"/>
                  <a:pt x="97" y="161"/>
                  <a:pt x="96" y="161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7" y="163"/>
                  <a:pt x="99" y="162"/>
                  <a:pt x="99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1" y="163"/>
                  <a:pt x="101" y="163"/>
                  <a:pt x="103" y="163"/>
                </a:cubicBezTo>
                <a:cubicBezTo>
                  <a:pt x="103" y="163"/>
                  <a:pt x="103" y="164"/>
                  <a:pt x="103" y="164"/>
                </a:cubicBezTo>
                <a:cubicBezTo>
                  <a:pt x="102" y="164"/>
                  <a:pt x="101" y="165"/>
                  <a:pt x="100" y="165"/>
                </a:cubicBezTo>
                <a:cubicBezTo>
                  <a:pt x="100" y="165"/>
                  <a:pt x="101" y="165"/>
                  <a:pt x="101" y="166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2" y="166"/>
                  <a:pt x="102" y="166"/>
                  <a:pt x="102" y="167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3" y="167"/>
                  <a:pt x="103" y="168"/>
                  <a:pt x="103" y="169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4" y="169"/>
                  <a:pt x="108" y="170"/>
                  <a:pt x="109" y="170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7" y="169"/>
                  <a:pt x="117" y="169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8"/>
                  <a:pt x="119" y="169"/>
                  <a:pt x="120" y="170"/>
                </a:cubicBezTo>
                <a:cubicBezTo>
                  <a:pt x="120" y="171"/>
                  <a:pt x="119" y="170"/>
                  <a:pt x="121" y="171"/>
                </a:cubicBezTo>
                <a:cubicBezTo>
                  <a:pt x="121" y="170"/>
                  <a:pt x="122" y="170"/>
                  <a:pt x="122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7" y="169"/>
                  <a:pt x="127" y="169"/>
                  <a:pt x="127" y="169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8" y="168"/>
                  <a:pt x="129" y="168"/>
                  <a:pt x="130" y="169"/>
                </a:cubicBezTo>
                <a:cubicBezTo>
                  <a:pt x="130" y="170"/>
                  <a:pt x="129" y="170"/>
                  <a:pt x="128" y="171"/>
                </a:cubicBezTo>
                <a:cubicBezTo>
                  <a:pt x="129" y="172"/>
                  <a:pt x="129" y="173"/>
                  <a:pt x="129" y="174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7" y="179"/>
                  <a:pt x="125" y="179"/>
                  <a:pt x="123" y="179"/>
                </a:cubicBezTo>
                <a:cubicBezTo>
                  <a:pt x="123" y="179"/>
                  <a:pt x="123" y="179"/>
                  <a:pt x="123" y="180"/>
                </a:cubicBezTo>
                <a:cubicBezTo>
                  <a:pt x="122" y="180"/>
                  <a:pt x="121" y="180"/>
                  <a:pt x="120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6" y="180"/>
                  <a:pt x="116" y="181"/>
                  <a:pt x="116" y="180"/>
                </a:cubicBezTo>
                <a:cubicBezTo>
                  <a:pt x="115" y="179"/>
                  <a:pt x="114" y="179"/>
                  <a:pt x="114" y="179"/>
                </a:cubicBezTo>
                <a:cubicBezTo>
                  <a:pt x="113" y="180"/>
                  <a:pt x="112" y="180"/>
                  <a:pt x="112" y="181"/>
                </a:cubicBezTo>
                <a:cubicBezTo>
                  <a:pt x="112" y="181"/>
                  <a:pt x="112" y="182"/>
                  <a:pt x="113" y="182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4" y="183"/>
                  <a:pt x="113" y="184"/>
                  <a:pt x="113" y="185"/>
                </a:cubicBezTo>
                <a:cubicBezTo>
                  <a:pt x="113" y="185"/>
                  <a:pt x="113" y="185"/>
                  <a:pt x="113" y="185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12" y="184"/>
                  <a:pt x="112" y="184"/>
                  <a:pt x="111" y="184"/>
                </a:cubicBezTo>
                <a:cubicBezTo>
                  <a:pt x="111" y="185"/>
                  <a:pt x="111" y="185"/>
                  <a:pt x="110" y="186"/>
                </a:cubicBezTo>
                <a:cubicBezTo>
                  <a:pt x="109" y="187"/>
                  <a:pt x="108" y="188"/>
                  <a:pt x="107" y="189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6" y="191"/>
                  <a:pt x="107" y="191"/>
                  <a:pt x="106" y="191"/>
                </a:cubicBezTo>
                <a:cubicBezTo>
                  <a:pt x="105" y="191"/>
                  <a:pt x="105" y="192"/>
                  <a:pt x="105" y="193"/>
                </a:cubicBezTo>
                <a:cubicBezTo>
                  <a:pt x="106" y="193"/>
                  <a:pt x="106" y="193"/>
                  <a:pt x="106" y="193"/>
                </a:cubicBezTo>
                <a:cubicBezTo>
                  <a:pt x="106" y="193"/>
                  <a:pt x="106" y="194"/>
                  <a:pt x="106" y="194"/>
                </a:cubicBezTo>
                <a:cubicBezTo>
                  <a:pt x="106" y="194"/>
                  <a:pt x="107" y="194"/>
                  <a:pt x="107" y="194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8" y="195"/>
                  <a:pt x="108" y="195"/>
                  <a:pt x="109" y="196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3" y="196"/>
                  <a:pt x="113" y="197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196"/>
                  <a:pt x="115" y="196"/>
                  <a:pt x="116" y="196"/>
                </a:cubicBezTo>
                <a:cubicBezTo>
                  <a:pt x="116" y="196"/>
                  <a:pt x="116" y="196"/>
                  <a:pt x="116" y="197"/>
                </a:cubicBezTo>
                <a:cubicBezTo>
                  <a:pt x="115" y="197"/>
                  <a:pt x="115" y="198"/>
                  <a:pt x="114" y="198"/>
                </a:cubicBezTo>
                <a:cubicBezTo>
                  <a:pt x="114" y="198"/>
                  <a:pt x="114" y="199"/>
                  <a:pt x="114" y="199"/>
                </a:cubicBezTo>
                <a:cubicBezTo>
                  <a:pt x="114" y="199"/>
                  <a:pt x="113" y="199"/>
                  <a:pt x="113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3" y="201"/>
                  <a:pt x="112" y="201"/>
                  <a:pt x="113" y="202"/>
                </a:cubicBezTo>
                <a:cubicBezTo>
                  <a:pt x="113" y="202"/>
                  <a:pt x="113" y="202"/>
                  <a:pt x="113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3"/>
                  <a:pt x="114" y="203"/>
                  <a:pt x="114" y="203"/>
                </a:cubicBezTo>
                <a:cubicBezTo>
                  <a:pt x="115" y="204"/>
                  <a:pt x="115" y="204"/>
                  <a:pt x="116" y="205"/>
                </a:cubicBezTo>
                <a:cubicBezTo>
                  <a:pt x="117" y="205"/>
                  <a:pt x="118" y="205"/>
                  <a:pt x="120" y="205"/>
                </a:cubicBezTo>
                <a:cubicBezTo>
                  <a:pt x="120" y="204"/>
                  <a:pt x="120" y="204"/>
                  <a:pt x="120" y="204"/>
                </a:cubicBezTo>
                <a:cubicBezTo>
                  <a:pt x="120" y="204"/>
                  <a:pt x="121" y="203"/>
                  <a:pt x="121" y="20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2" y="201"/>
                  <a:pt x="121" y="201"/>
                  <a:pt x="121" y="201"/>
                </a:cubicBezTo>
                <a:cubicBezTo>
                  <a:pt x="121" y="200"/>
                  <a:pt x="121" y="200"/>
                  <a:pt x="121" y="200"/>
                </a:cubicBezTo>
                <a:cubicBezTo>
                  <a:pt x="121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3" y="200"/>
                  <a:pt x="123" y="201"/>
                  <a:pt x="123" y="202"/>
                </a:cubicBezTo>
                <a:cubicBezTo>
                  <a:pt x="123" y="202"/>
                  <a:pt x="122" y="202"/>
                  <a:pt x="122" y="202"/>
                </a:cubicBezTo>
                <a:cubicBezTo>
                  <a:pt x="122" y="204"/>
                  <a:pt x="122" y="204"/>
                  <a:pt x="122" y="204"/>
                </a:cubicBezTo>
                <a:cubicBezTo>
                  <a:pt x="123" y="204"/>
                  <a:pt x="123" y="204"/>
                  <a:pt x="124" y="205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8"/>
                  <a:pt x="124" y="208"/>
                  <a:pt x="124" y="208"/>
                </a:cubicBezTo>
                <a:cubicBezTo>
                  <a:pt x="124" y="210"/>
                  <a:pt x="124" y="210"/>
                  <a:pt x="124" y="210"/>
                </a:cubicBezTo>
                <a:cubicBezTo>
                  <a:pt x="125" y="210"/>
                  <a:pt x="125" y="210"/>
                  <a:pt x="126" y="210"/>
                </a:cubicBezTo>
                <a:cubicBezTo>
                  <a:pt x="126" y="211"/>
                  <a:pt x="126" y="211"/>
                  <a:pt x="126" y="211"/>
                </a:cubicBezTo>
                <a:cubicBezTo>
                  <a:pt x="125" y="211"/>
                  <a:pt x="125" y="211"/>
                  <a:pt x="125" y="211"/>
                </a:cubicBezTo>
                <a:cubicBezTo>
                  <a:pt x="125" y="211"/>
                  <a:pt x="124" y="213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3"/>
                  <a:pt x="125" y="214"/>
                </a:cubicBezTo>
                <a:cubicBezTo>
                  <a:pt x="127" y="214"/>
                  <a:pt x="127" y="213"/>
                  <a:pt x="128" y="213"/>
                </a:cubicBezTo>
                <a:cubicBezTo>
                  <a:pt x="128" y="211"/>
                  <a:pt x="131" y="210"/>
                  <a:pt x="133" y="210"/>
                </a:cubicBezTo>
                <a:cubicBezTo>
                  <a:pt x="133" y="211"/>
                  <a:pt x="135" y="212"/>
                  <a:pt x="136" y="211"/>
                </a:cubicBezTo>
                <a:cubicBezTo>
                  <a:pt x="137" y="211"/>
                  <a:pt x="136" y="211"/>
                  <a:pt x="137" y="212"/>
                </a:cubicBezTo>
                <a:cubicBezTo>
                  <a:pt x="137" y="212"/>
                  <a:pt x="137" y="212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4"/>
                  <a:pt x="139" y="214"/>
                  <a:pt x="139" y="214"/>
                </a:cubicBezTo>
                <a:cubicBezTo>
                  <a:pt x="139" y="214"/>
                  <a:pt x="141" y="214"/>
                  <a:pt x="140" y="214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1" y="213"/>
                  <a:pt x="141" y="212"/>
                  <a:pt x="142" y="211"/>
                </a:cubicBezTo>
                <a:cubicBezTo>
                  <a:pt x="142" y="211"/>
                  <a:pt x="142" y="211"/>
                  <a:pt x="142" y="21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42" y="213"/>
                  <a:pt x="142" y="213"/>
                  <a:pt x="143" y="213"/>
                </a:cubicBezTo>
                <a:cubicBezTo>
                  <a:pt x="144" y="213"/>
                  <a:pt x="146" y="213"/>
                  <a:pt x="147" y="212"/>
                </a:cubicBezTo>
                <a:cubicBezTo>
                  <a:pt x="148" y="212"/>
                  <a:pt x="147" y="212"/>
                  <a:pt x="148" y="211"/>
                </a:cubicBezTo>
                <a:cubicBezTo>
                  <a:pt x="148" y="211"/>
                  <a:pt x="149" y="211"/>
                  <a:pt x="149" y="211"/>
                </a:cubicBezTo>
                <a:cubicBezTo>
                  <a:pt x="149" y="211"/>
                  <a:pt x="149" y="212"/>
                  <a:pt x="148" y="213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7" y="215"/>
                  <a:pt x="147" y="215"/>
                  <a:pt x="146" y="215"/>
                </a:cubicBezTo>
                <a:cubicBezTo>
                  <a:pt x="146" y="216"/>
                  <a:pt x="145" y="217"/>
                  <a:pt x="145" y="218"/>
                </a:cubicBezTo>
                <a:cubicBezTo>
                  <a:pt x="145" y="218"/>
                  <a:pt x="145" y="218"/>
                  <a:pt x="145" y="218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4" y="219"/>
                  <a:pt x="144" y="220"/>
                  <a:pt x="144" y="222"/>
                </a:cubicBezTo>
                <a:cubicBezTo>
                  <a:pt x="144" y="222"/>
                  <a:pt x="144" y="222"/>
                  <a:pt x="144" y="222"/>
                </a:cubicBezTo>
                <a:cubicBezTo>
                  <a:pt x="143" y="222"/>
                  <a:pt x="143" y="222"/>
                  <a:pt x="143" y="222"/>
                </a:cubicBezTo>
                <a:cubicBezTo>
                  <a:pt x="143" y="223"/>
                  <a:pt x="143" y="223"/>
                  <a:pt x="143" y="224"/>
                </a:cubicBezTo>
                <a:cubicBezTo>
                  <a:pt x="143" y="224"/>
                  <a:pt x="142" y="224"/>
                  <a:pt x="142" y="224"/>
                </a:cubicBezTo>
                <a:cubicBezTo>
                  <a:pt x="141" y="225"/>
                  <a:pt x="141" y="225"/>
                  <a:pt x="141" y="227"/>
                </a:cubicBezTo>
                <a:cubicBezTo>
                  <a:pt x="139" y="227"/>
                  <a:pt x="139" y="228"/>
                  <a:pt x="138" y="228"/>
                </a:cubicBezTo>
                <a:cubicBezTo>
                  <a:pt x="138" y="229"/>
                  <a:pt x="138" y="229"/>
                  <a:pt x="137" y="229"/>
                </a:cubicBezTo>
                <a:cubicBezTo>
                  <a:pt x="137" y="229"/>
                  <a:pt x="136" y="229"/>
                  <a:pt x="135" y="229"/>
                </a:cubicBezTo>
                <a:cubicBezTo>
                  <a:pt x="134" y="230"/>
                  <a:pt x="133" y="231"/>
                  <a:pt x="132" y="231"/>
                </a:cubicBezTo>
                <a:cubicBezTo>
                  <a:pt x="132" y="232"/>
                  <a:pt x="132" y="233"/>
                  <a:pt x="132" y="234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30" y="235"/>
                  <a:pt x="130" y="235"/>
                  <a:pt x="130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27" y="234"/>
                  <a:pt x="126" y="234"/>
                  <a:pt x="124" y="235"/>
                </a:cubicBezTo>
                <a:cubicBezTo>
                  <a:pt x="124" y="235"/>
                  <a:pt x="123" y="236"/>
                  <a:pt x="123" y="237"/>
                </a:cubicBezTo>
                <a:cubicBezTo>
                  <a:pt x="123" y="237"/>
                  <a:pt x="122" y="237"/>
                  <a:pt x="122" y="237"/>
                </a:cubicBezTo>
                <a:cubicBezTo>
                  <a:pt x="122" y="238"/>
                  <a:pt x="122" y="238"/>
                  <a:pt x="122" y="239"/>
                </a:cubicBezTo>
                <a:cubicBezTo>
                  <a:pt x="121" y="239"/>
                  <a:pt x="121" y="239"/>
                  <a:pt x="121" y="239"/>
                </a:cubicBezTo>
                <a:cubicBezTo>
                  <a:pt x="121" y="239"/>
                  <a:pt x="121" y="239"/>
                  <a:pt x="121" y="240"/>
                </a:cubicBezTo>
                <a:cubicBezTo>
                  <a:pt x="119" y="240"/>
                  <a:pt x="120" y="240"/>
                  <a:pt x="118" y="241"/>
                </a:cubicBezTo>
                <a:cubicBezTo>
                  <a:pt x="118" y="242"/>
                  <a:pt x="118" y="242"/>
                  <a:pt x="118" y="242"/>
                </a:cubicBezTo>
                <a:cubicBezTo>
                  <a:pt x="119" y="241"/>
                  <a:pt x="119" y="241"/>
                  <a:pt x="119" y="241"/>
                </a:cubicBezTo>
                <a:cubicBezTo>
                  <a:pt x="120" y="241"/>
                  <a:pt x="120" y="241"/>
                  <a:pt x="121" y="241"/>
                </a:cubicBezTo>
                <a:cubicBezTo>
                  <a:pt x="121" y="240"/>
                  <a:pt x="121" y="240"/>
                  <a:pt x="122" y="240"/>
                </a:cubicBezTo>
                <a:cubicBezTo>
                  <a:pt x="122" y="241"/>
                  <a:pt x="122" y="241"/>
                  <a:pt x="123" y="241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39"/>
                  <a:pt x="124" y="238"/>
                  <a:pt x="125" y="238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5" y="236"/>
                  <a:pt x="126" y="236"/>
                  <a:pt x="126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7" y="237"/>
                  <a:pt x="127" y="236"/>
                  <a:pt x="127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0" y="236"/>
                  <a:pt x="131" y="237"/>
                  <a:pt x="132" y="237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3" y="235"/>
                  <a:pt x="133" y="235"/>
                  <a:pt x="135" y="235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5"/>
                  <a:pt x="136" y="235"/>
                  <a:pt x="136" y="234"/>
                </a:cubicBezTo>
                <a:cubicBezTo>
                  <a:pt x="136" y="235"/>
                  <a:pt x="136" y="234"/>
                  <a:pt x="136" y="235"/>
                </a:cubicBezTo>
                <a:cubicBezTo>
                  <a:pt x="138" y="234"/>
                  <a:pt x="138" y="234"/>
                  <a:pt x="138" y="232"/>
                </a:cubicBezTo>
                <a:cubicBezTo>
                  <a:pt x="139" y="233"/>
                  <a:pt x="139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39" y="232"/>
                  <a:pt x="140" y="232"/>
                  <a:pt x="140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40" y="231"/>
                  <a:pt x="141" y="230"/>
                  <a:pt x="143" y="230"/>
                </a:cubicBezTo>
                <a:cubicBezTo>
                  <a:pt x="142" y="229"/>
                  <a:pt x="142" y="229"/>
                  <a:pt x="142" y="229"/>
                </a:cubicBezTo>
                <a:cubicBezTo>
                  <a:pt x="143" y="229"/>
                  <a:pt x="144" y="229"/>
                  <a:pt x="144" y="228"/>
                </a:cubicBezTo>
                <a:cubicBezTo>
                  <a:pt x="144" y="227"/>
                  <a:pt x="144" y="227"/>
                  <a:pt x="144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6" y="227"/>
                  <a:pt x="146" y="227"/>
                  <a:pt x="147" y="227"/>
                </a:cubicBezTo>
                <a:cubicBezTo>
                  <a:pt x="147" y="226"/>
                  <a:pt x="147" y="226"/>
                  <a:pt x="147" y="226"/>
                </a:cubicBezTo>
                <a:cubicBezTo>
                  <a:pt x="148" y="226"/>
                  <a:pt x="148" y="226"/>
                  <a:pt x="148" y="226"/>
                </a:cubicBezTo>
                <a:cubicBezTo>
                  <a:pt x="149" y="225"/>
                  <a:pt x="149" y="225"/>
                  <a:pt x="148" y="223"/>
                </a:cubicBezTo>
                <a:cubicBezTo>
                  <a:pt x="150" y="223"/>
                  <a:pt x="149" y="223"/>
                  <a:pt x="151" y="223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2" y="222"/>
                  <a:pt x="152" y="221"/>
                  <a:pt x="152" y="221"/>
                </a:cubicBezTo>
                <a:cubicBezTo>
                  <a:pt x="153" y="220"/>
                  <a:pt x="153" y="220"/>
                  <a:pt x="154" y="219"/>
                </a:cubicBezTo>
                <a:cubicBezTo>
                  <a:pt x="154" y="219"/>
                  <a:pt x="154" y="219"/>
                  <a:pt x="154" y="219"/>
                </a:cubicBezTo>
                <a:cubicBezTo>
                  <a:pt x="154" y="219"/>
                  <a:pt x="155" y="219"/>
                  <a:pt x="155" y="219"/>
                </a:cubicBezTo>
                <a:cubicBezTo>
                  <a:pt x="156" y="218"/>
                  <a:pt x="155" y="218"/>
                  <a:pt x="156" y="217"/>
                </a:cubicBezTo>
                <a:cubicBezTo>
                  <a:pt x="156" y="217"/>
                  <a:pt x="156" y="217"/>
                  <a:pt x="156" y="217"/>
                </a:cubicBezTo>
                <a:cubicBezTo>
                  <a:pt x="156" y="217"/>
                  <a:pt x="157" y="217"/>
                  <a:pt x="157" y="217"/>
                </a:cubicBezTo>
                <a:cubicBezTo>
                  <a:pt x="158" y="217"/>
                  <a:pt x="158" y="217"/>
                  <a:pt x="158" y="217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59" y="216"/>
                  <a:pt x="160" y="216"/>
                  <a:pt x="160" y="216"/>
                </a:cubicBezTo>
                <a:cubicBezTo>
                  <a:pt x="160" y="215"/>
                  <a:pt x="161" y="215"/>
                  <a:pt x="161" y="214"/>
                </a:cubicBezTo>
                <a:cubicBezTo>
                  <a:pt x="160" y="214"/>
                  <a:pt x="160" y="214"/>
                  <a:pt x="160" y="214"/>
                </a:cubicBezTo>
                <a:cubicBezTo>
                  <a:pt x="161" y="214"/>
                  <a:pt x="161" y="214"/>
                  <a:pt x="161" y="214"/>
                </a:cubicBezTo>
                <a:cubicBezTo>
                  <a:pt x="161" y="213"/>
                  <a:pt x="161" y="213"/>
                  <a:pt x="161" y="213"/>
                </a:cubicBezTo>
                <a:cubicBezTo>
                  <a:pt x="161" y="213"/>
                  <a:pt x="162" y="213"/>
                  <a:pt x="162" y="213"/>
                </a:cubicBezTo>
                <a:cubicBezTo>
                  <a:pt x="162" y="212"/>
                  <a:pt x="162" y="212"/>
                  <a:pt x="162" y="212"/>
                </a:cubicBezTo>
                <a:cubicBezTo>
                  <a:pt x="163" y="212"/>
                  <a:pt x="163" y="212"/>
                  <a:pt x="164" y="212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2" y="210"/>
                  <a:pt x="161" y="210"/>
                  <a:pt x="160" y="210"/>
                </a:cubicBezTo>
                <a:cubicBezTo>
                  <a:pt x="160" y="209"/>
                  <a:pt x="161" y="208"/>
                  <a:pt x="161" y="207"/>
                </a:cubicBezTo>
                <a:cubicBezTo>
                  <a:pt x="161" y="207"/>
                  <a:pt x="161" y="207"/>
                  <a:pt x="161" y="207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2" y="206"/>
                  <a:pt x="162" y="206"/>
                  <a:pt x="162" y="205"/>
                </a:cubicBezTo>
                <a:cubicBezTo>
                  <a:pt x="163" y="205"/>
                  <a:pt x="163" y="205"/>
                  <a:pt x="165" y="205"/>
                </a:cubicBezTo>
                <a:cubicBezTo>
                  <a:pt x="165" y="204"/>
                  <a:pt x="165" y="204"/>
                  <a:pt x="165" y="203"/>
                </a:cubicBezTo>
                <a:cubicBezTo>
                  <a:pt x="166" y="203"/>
                  <a:pt x="166" y="203"/>
                  <a:pt x="167" y="203"/>
                </a:cubicBezTo>
                <a:cubicBezTo>
                  <a:pt x="166" y="202"/>
                  <a:pt x="166" y="201"/>
                  <a:pt x="166" y="201"/>
                </a:cubicBezTo>
                <a:cubicBezTo>
                  <a:pt x="167" y="201"/>
                  <a:pt x="167" y="201"/>
                  <a:pt x="168" y="201"/>
                </a:cubicBezTo>
                <a:cubicBezTo>
                  <a:pt x="168" y="202"/>
                  <a:pt x="168" y="202"/>
                  <a:pt x="168" y="202"/>
                </a:cubicBezTo>
                <a:cubicBezTo>
                  <a:pt x="168" y="201"/>
                  <a:pt x="168" y="201"/>
                  <a:pt x="169" y="201"/>
                </a:cubicBezTo>
                <a:cubicBezTo>
                  <a:pt x="169" y="200"/>
                  <a:pt x="169" y="200"/>
                  <a:pt x="169" y="199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0" y="198"/>
                  <a:pt x="171" y="197"/>
                  <a:pt x="173" y="197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4" y="194"/>
                  <a:pt x="174" y="195"/>
                  <a:pt x="175" y="194"/>
                </a:cubicBezTo>
                <a:cubicBezTo>
                  <a:pt x="176" y="193"/>
                  <a:pt x="177" y="193"/>
                  <a:pt x="178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78" y="193"/>
                  <a:pt x="178" y="193"/>
                  <a:pt x="178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80" y="193"/>
                  <a:pt x="180" y="193"/>
                  <a:pt x="181" y="193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2" y="192"/>
                </a:cubicBezTo>
                <a:cubicBezTo>
                  <a:pt x="182" y="193"/>
                  <a:pt x="182" y="193"/>
                  <a:pt x="182" y="193"/>
                </a:cubicBezTo>
                <a:cubicBezTo>
                  <a:pt x="182" y="193"/>
                  <a:pt x="182" y="194"/>
                  <a:pt x="181" y="194"/>
                </a:cubicBezTo>
                <a:cubicBezTo>
                  <a:pt x="182" y="194"/>
                  <a:pt x="182" y="194"/>
                  <a:pt x="182" y="194"/>
                </a:cubicBezTo>
                <a:cubicBezTo>
                  <a:pt x="182" y="195"/>
                  <a:pt x="183" y="195"/>
                  <a:pt x="183" y="196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80" y="196"/>
                  <a:pt x="180" y="195"/>
                  <a:pt x="180" y="195"/>
                </a:cubicBezTo>
                <a:cubicBezTo>
                  <a:pt x="178" y="195"/>
                  <a:pt x="178" y="195"/>
                  <a:pt x="178" y="195"/>
                </a:cubicBezTo>
                <a:cubicBezTo>
                  <a:pt x="178" y="195"/>
                  <a:pt x="178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6" y="196"/>
                  <a:pt x="176" y="196"/>
                  <a:pt x="176" y="196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4" y="198"/>
                  <a:pt x="174" y="200"/>
                  <a:pt x="174" y="202"/>
                </a:cubicBezTo>
                <a:cubicBezTo>
                  <a:pt x="174" y="202"/>
                  <a:pt x="175" y="202"/>
                  <a:pt x="175" y="202"/>
                </a:cubicBezTo>
                <a:cubicBezTo>
                  <a:pt x="174" y="203"/>
                  <a:pt x="174" y="203"/>
                  <a:pt x="173" y="203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5"/>
                  <a:pt x="173" y="205"/>
                  <a:pt x="174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4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7"/>
                  <a:pt x="174" y="208"/>
                  <a:pt x="173" y="207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72" y="208"/>
                  <a:pt x="172" y="209"/>
                  <a:pt x="172" y="209"/>
                </a:cubicBezTo>
                <a:cubicBezTo>
                  <a:pt x="173" y="209"/>
                  <a:pt x="174" y="209"/>
                  <a:pt x="175" y="210"/>
                </a:cubicBezTo>
                <a:cubicBezTo>
                  <a:pt x="175" y="209"/>
                  <a:pt x="175" y="209"/>
                  <a:pt x="175" y="209"/>
                </a:cubicBezTo>
                <a:cubicBezTo>
                  <a:pt x="175" y="209"/>
                  <a:pt x="175" y="209"/>
                  <a:pt x="176" y="209"/>
                </a:cubicBezTo>
                <a:cubicBezTo>
                  <a:pt x="176" y="208"/>
                  <a:pt x="176" y="208"/>
                  <a:pt x="176" y="208"/>
                </a:cubicBezTo>
                <a:cubicBezTo>
                  <a:pt x="176" y="209"/>
                  <a:pt x="177" y="209"/>
                  <a:pt x="177" y="209"/>
                </a:cubicBezTo>
                <a:cubicBezTo>
                  <a:pt x="178" y="207"/>
                  <a:pt x="178" y="208"/>
                  <a:pt x="179" y="207"/>
                </a:cubicBezTo>
                <a:cubicBezTo>
                  <a:pt x="179" y="207"/>
                  <a:pt x="179" y="207"/>
                  <a:pt x="179" y="207"/>
                </a:cubicBezTo>
                <a:cubicBezTo>
                  <a:pt x="179" y="206"/>
                  <a:pt x="179" y="206"/>
                  <a:pt x="179" y="206"/>
                </a:cubicBezTo>
                <a:cubicBezTo>
                  <a:pt x="181" y="206"/>
                  <a:pt x="181" y="206"/>
                  <a:pt x="182" y="205"/>
                </a:cubicBezTo>
                <a:cubicBezTo>
                  <a:pt x="182" y="205"/>
                  <a:pt x="182" y="205"/>
                  <a:pt x="182" y="204"/>
                </a:cubicBezTo>
                <a:cubicBezTo>
                  <a:pt x="182" y="204"/>
                  <a:pt x="183" y="204"/>
                  <a:pt x="183" y="204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4" y="204"/>
                  <a:pt x="184" y="204"/>
                  <a:pt x="184" y="204"/>
                </a:cubicBezTo>
                <a:cubicBezTo>
                  <a:pt x="184" y="203"/>
                  <a:pt x="184" y="203"/>
                  <a:pt x="185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5" y="203"/>
                  <a:pt x="185" y="203"/>
                  <a:pt x="185" y="203"/>
                </a:cubicBezTo>
                <a:cubicBezTo>
                  <a:pt x="186" y="203"/>
                  <a:pt x="186" y="203"/>
                  <a:pt x="186" y="203"/>
                </a:cubicBezTo>
                <a:cubicBezTo>
                  <a:pt x="186" y="203"/>
                  <a:pt x="186" y="203"/>
                  <a:pt x="186" y="202"/>
                </a:cubicBezTo>
                <a:cubicBezTo>
                  <a:pt x="186" y="202"/>
                  <a:pt x="189" y="203"/>
                  <a:pt x="190" y="203"/>
                </a:cubicBezTo>
                <a:cubicBezTo>
                  <a:pt x="190" y="202"/>
                  <a:pt x="190" y="202"/>
                  <a:pt x="190" y="201"/>
                </a:cubicBezTo>
                <a:cubicBezTo>
                  <a:pt x="192" y="201"/>
                  <a:pt x="192" y="201"/>
                  <a:pt x="192" y="201"/>
                </a:cubicBezTo>
                <a:cubicBezTo>
                  <a:pt x="191" y="200"/>
                  <a:pt x="191" y="200"/>
                  <a:pt x="192" y="199"/>
                </a:cubicBezTo>
                <a:cubicBezTo>
                  <a:pt x="192" y="198"/>
                  <a:pt x="192" y="198"/>
                  <a:pt x="192" y="198"/>
                </a:cubicBezTo>
                <a:cubicBezTo>
                  <a:pt x="191" y="198"/>
                  <a:pt x="191" y="198"/>
                  <a:pt x="190" y="198"/>
                </a:cubicBezTo>
                <a:cubicBezTo>
                  <a:pt x="190" y="198"/>
                  <a:pt x="190" y="198"/>
                  <a:pt x="190" y="198"/>
                </a:cubicBezTo>
                <a:cubicBezTo>
                  <a:pt x="189" y="198"/>
                  <a:pt x="189" y="198"/>
                  <a:pt x="189" y="198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5"/>
                  <a:pt x="189" y="195"/>
                  <a:pt x="189" y="195"/>
                </a:cubicBezTo>
                <a:cubicBezTo>
                  <a:pt x="191" y="195"/>
                  <a:pt x="190" y="196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3" y="196"/>
                  <a:pt x="193" y="196"/>
                  <a:pt x="194" y="196"/>
                </a:cubicBezTo>
                <a:cubicBezTo>
                  <a:pt x="194" y="195"/>
                  <a:pt x="194" y="195"/>
                  <a:pt x="194" y="195"/>
                </a:cubicBezTo>
                <a:cubicBezTo>
                  <a:pt x="195" y="195"/>
                  <a:pt x="196" y="196"/>
                  <a:pt x="197" y="194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7" y="195"/>
                  <a:pt x="197" y="195"/>
                  <a:pt x="197" y="196"/>
                </a:cubicBezTo>
                <a:cubicBezTo>
                  <a:pt x="198" y="196"/>
                  <a:pt x="198" y="196"/>
                  <a:pt x="199" y="196"/>
                </a:cubicBezTo>
                <a:cubicBezTo>
                  <a:pt x="199" y="196"/>
                  <a:pt x="199" y="196"/>
                  <a:pt x="199" y="196"/>
                </a:cubicBezTo>
                <a:cubicBezTo>
                  <a:pt x="198" y="196"/>
                  <a:pt x="198" y="196"/>
                  <a:pt x="198" y="196"/>
                </a:cubicBezTo>
                <a:cubicBezTo>
                  <a:pt x="198" y="197"/>
                  <a:pt x="198" y="197"/>
                  <a:pt x="198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200" y="197"/>
                  <a:pt x="200" y="197"/>
                  <a:pt x="200" y="197"/>
                </a:cubicBezTo>
                <a:cubicBezTo>
                  <a:pt x="200" y="198"/>
                  <a:pt x="200" y="198"/>
                  <a:pt x="200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9"/>
                  <a:pt x="201" y="199"/>
                  <a:pt x="200" y="200"/>
                </a:cubicBezTo>
                <a:cubicBezTo>
                  <a:pt x="201" y="200"/>
                  <a:pt x="201" y="200"/>
                  <a:pt x="201" y="201"/>
                </a:cubicBezTo>
                <a:cubicBezTo>
                  <a:pt x="202" y="201"/>
                  <a:pt x="203" y="201"/>
                  <a:pt x="204" y="200"/>
                </a:cubicBezTo>
                <a:cubicBezTo>
                  <a:pt x="204" y="200"/>
                  <a:pt x="204" y="200"/>
                  <a:pt x="204" y="200"/>
                </a:cubicBezTo>
                <a:cubicBezTo>
                  <a:pt x="204" y="201"/>
                  <a:pt x="204" y="201"/>
                  <a:pt x="204" y="201"/>
                </a:cubicBezTo>
                <a:cubicBezTo>
                  <a:pt x="204" y="201"/>
                  <a:pt x="205" y="201"/>
                  <a:pt x="205" y="202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8" y="202"/>
                  <a:pt x="208" y="202"/>
                  <a:pt x="208" y="202"/>
                </a:cubicBezTo>
                <a:cubicBezTo>
                  <a:pt x="208" y="203"/>
                  <a:pt x="209" y="203"/>
                  <a:pt x="209" y="203"/>
                </a:cubicBezTo>
                <a:cubicBezTo>
                  <a:pt x="210" y="203"/>
                  <a:pt x="210" y="203"/>
                  <a:pt x="210" y="203"/>
                </a:cubicBezTo>
                <a:cubicBezTo>
                  <a:pt x="210" y="204"/>
                  <a:pt x="210" y="204"/>
                  <a:pt x="210" y="204"/>
                </a:cubicBezTo>
                <a:cubicBezTo>
                  <a:pt x="211" y="204"/>
                  <a:pt x="212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4" y="204"/>
                  <a:pt x="214" y="204"/>
                  <a:pt x="214" y="204"/>
                </a:cubicBezTo>
                <a:cubicBezTo>
                  <a:pt x="214" y="204"/>
                  <a:pt x="214" y="204"/>
                  <a:pt x="215" y="203"/>
                </a:cubicBezTo>
                <a:cubicBezTo>
                  <a:pt x="216" y="203"/>
                  <a:pt x="216" y="203"/>
                  <a:pt x="216" y="203"/>
                </a:cubicBezTo>
                <a:cubicBezTo>
                  <a:pt x="217" y="203"/>
                  <a:pt x="216" y="203"/>
                  <a:pt x="217" y="203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1" y="204"/>
                  <a:pt x="221" y="204"/>
                </a:cubicBezTo>
                <a:cubicBezTo>
                  <a:pt x="222" y="204"/>
                  <a:pt x="222" y="205"/>
                  <a:pt x="222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24" y="206"/>
                  <a:pt x="224" y="206"/>
                  <a:pt x="224" y="206"/>
                </a:cubicBezTo>
                <a:cubicBezTo>
                  <a:pt x="226" y="206"/>
                  <a:pt x="226" y="206"/>
                  <a:pt x="226" y="206"/>
                </a:cubicBezTo>
                <a:cubicBezTo>
                  <a:pt x="228" y="206"/>
                  <a:pt x="230" y="206"/>
                  <a:pt x="231" y="205"/>
                </a:cubicBezTo>
                <a:cubicBezTo>
                  <a:pt x="231" y="205"/>
                  <a:pt x="231" y="205"/>
                  <a:pt x="231" y="205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0" y="207"/>
                  <a:pt x="232" y="207"/>
                  <a:pt x="230" y="208"/>
                </a:cubicBezTo>
                <a:cubicBezTo>
                  <a:pt x="231" y="210"/>
                  <a:pt x="232" y="208"/>
                  <a:pt x="233" y="208"/>
                </a:cubicBezTo>
                <a:cubicBezTo>
                  <a:pt x="233" y="209"/>
                  <a:pt x="233" y="209"/>
                  <a:pt x="233" y="210"/>
                </a:cubicBezTo>
                <a:cubicBezTo>
                  <a:pt x="234" y="210"/>
                  <a:pt x="235" y="210"/>
                  <a:pt x="236" y="210"/>
                </a:cubicBezTo>
                <a:cubicBezTo>
                  <a:pt x="236" y="209"/>
                  <a:pt x="235" y="209"/>
                  <a:pt x="235" y="208"/>
                </a:cubicBezTo>
                <a:cubicBezTo>
                  <a:pt x="238" y="208"/>
                  <a:pt x="238" y="208"/>
                  <a:pt x="238" y="208"/>
                </a:cubicBezTo>
                <a:cubicBezTo>
                  <a:pt x="237" y="210"/>
                  <a:pt x="237" y="210"/>
                  <a:pt x="236" y="211"/>
                </a:cubicBezTo>
                <a:cubicBezTo>
                  <a:pt x="237" y="212"/>
                  <a:pt x="238" y="212"/>
                  <a:pt x="238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14"/>
                  <a:pt x="239" y="214"/>
                  <a:pt x="239" y="214"/>
                </a:cubicBezTo>
                <a:cubicBezTo>
                  <a:pt x="239" y="214"/>
                  <a:pt x="239" y="215"/>
                  <a:pt x="240" y="215"/>
                </a:cubicBezTo>
                <a:cubicBezTo>
                  <a:pt x="240" y="215"/>
                  <a:pt x="240" y="216"/>
                  <a:pt x="240" y="216"/>
                </a:cubicBezTo>
                <a:cubicBezTo>
                  <a:pt x="242" y="216"/>
                  <a:pt x="242" y="216"/>
                  <a:pt x="243" y="216"/>
                </a:cubicBezTo>
                <a:cubicBezTo>
                  <a:pt x="243" y="216"/>
                  <a:pt x="243" y="217"/>
                  <a:pt x="243" y="217"/>
                </a:cubicBezTo>
                <a:cubicBezTo>
                  <a:pt x="244" y="217"/>
                  <a:pt x="244" y="217"/>
                  <a:pt x="244" y="217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45" y="218"/>
                  <a:pt x="245" y="218"/>
                  <a:pt x="246" y="219"/>
                </a:cubicBezTo>
                <a:cubicBezTo>
                  <a:pt x="246" y="219"/>
                  <a:pt x="246" y="220"/>
                  <a:pt x="246" y="221"/>
                </a:cubicBezTo>
                <a:cubicBezTo>
                  <a:pt x="246" y="221"/>
                  <a:pt x="246" y="221"/>
                  <a:pt x="246" y="221"/>
                </a:cubicBezTo>
                <a:cubicBezTo>
                  <a:pt x="246" y="222"/>
                  <a:pt x="247" y="221"/>
                  <a:pt x="247" y="222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49" y="223"/>
                  <a:pt x="249" y="223"/>
                  <a:pt x="249" y="224"/>
                </a:cubicBezTo>
                <a:cubicBezTo>
                  <a:pt x="250" y="224"/>
                  <a:pt x="249" y="224"/>
                  <a:pt x="250" y="224"/>
                </a:cubicBezTo>
                <a:cubicBezTo>
                  <a:pt x="250" y="223"/>
                  <a:pt x="250" y="223"/>
                  <a:pt x="250" y="222"/>
                </a:cubicBezTo>
                <a:cubicBezTo>
                  <a:pt x="251" y="222"/>
                  <a:pt x="251" y="222"/>
                  <a:pt x="251" y="223"/>
                </a:cubicBezTo>
                <a:cubicBezTo>
                  <a:pt x="251" y="223"/>
                  <a:pt x="251" y="223"/>
                  <a:pt x="251" y="223"/>
                </a:cubicBezTo>
                <a:cubicBezTo>
                  <a:pt x="253" y="224"/>
                  <a:pt x="252" y="224"/>
                  <a:pt x="254" y="224"/>
                </a:cubicBezTo>
                <a:cubicBezTo>
                  <a:pt x="254" y="224"/>
                  <a:pt x="254" y="223"/>
                  <a:pt x="254" y="223"/>
                </a:cubicBezTo>
                <a:cubicBezTo>
                  <a:pt x="254" y="223"/>
                  <a:pt x="254" y="223"/>
                  <a:pt x="254" y="223"/>
                </a:cubicBezTo>
                <a:cubicBezTo>
                  <a:pt x="254" y="221"/>
                  <a:pt x="254" y="221"/>
                  <a:pt x="252" y="221"/>
                </a:cubicBezTo>
                <a:cubicBezTo>
                  <a:pt x="252" y="221"/>
                  <a:pt x="253" y="221"/>
                  <a:pt x="253" y="220"/>
                </a:cubicBezTo>
                <a:cubicBezTo>
                  <a:pt x="252" y="220"/>
                  <a:pt x="252" y="219"/>
                  <a:pt x="251" y="219"/>
                </a:cubicBezTo>
                <a:cubicBezTo>
                  <a:pt x="250" y="219"/>
                  <a:pt x="248" y="219"/>
                  <a:pt x="246" y="218"/>
                </a:cubicBezTo>
                <a:cubicBezTo>
                  <a:pt x="246" y="218"/>
                  <a:pt x="246" y="218"/>
                  <a:pt x="246" y="217"/>
                </a:cubicBezTo>
                <a:cubicBezTo>
                  <a:pt x="247" y="217"/>
                  <a:pt x="247" y="217"/>
                  <a:pt x="247" y="218"/>
                </a:cubicBezTo>
                <a:cubicBezTo>
                  <a:pt x="248" y="218"/>
                  <a:pt x="248" y="218"/>
                  <a:pt x="249" y="217"/>
                </a:cubicBezTo>
                <a:cubicBezTo>
                  <a:pt x="249" y="217"/>
                  <a:pt x="249" y="217"/>
                  <a:pt x="249" y="217"/>
                </a:cubicBezTo>
                <a:cubicBezTo>
                  <a:pt x="250" y="216"/>
                  <a:pt x="250" y="217"/>
                  <a:pt x="251" y="216"/>
                </a:cubicBezTo>
                <a:cubicBezTo>
                  <a:pt x="251" y="216"/>
                  <a:pt x="251" y="216"/>
                  <a:pt x="251" y="216"/>
                </a:cubicBezTo>
                <a:cubicBezTo>
                  <a:pt x="251" y="217"/>
                  <a:pt x="251" y="217"/>
                  <a:pt x="251" y="217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52" y="216"/>
                  <a:pt x="251" y="215"/>
                  <a:pt x="252" y="214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3" y="214"/>
                  <a:pt x="253" y="215"/>
                  <a:pt x="253" y="216"/>
                </a:cubicBezTo>
                <a:cubicBezTo>
                  <a:pt x="254" y="217"/>
                  <a:pt x="255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8"/>
                  <a:pt x="257" y="218"/>
                  <a:pt x="257" y="218"/>
                </a:cubicBezTo>
                <a:cubicBezTo>
                  <a:pt x="258" y="218"/>
                  <a:pt x="258" y="218"/>
                  <a:pt x="258" y="218"/>
                </a:cubicBezTo>
                <a:cubicBezTo>
                  <a:pt x="258" y="219"/>
                  <a:pt x="258" y="219"/>
                  <a:pt x="258" y="219"/>
                </a:cubicBezTo>
                <a:cubicBezTo>
                  <a:pt x="258" y="219"/>
                  <a:pt x="258" y="219"/>
                  <a:pt x="259" y="218"/>
                </a:cubicBezTo>
                <a:cubicBezTo>
                  <a:pt x="259" y="219"/>
                  <a:pt x="259" y="220"/>
                  <a:pt x="259" y="221"/>
                </a:cubicBezTo>
                <a:cubicBezTo>
                  <a:pt x="259" y="221"/>
                  <a:pt x="259" y="221"/>
                  <a:pt x="259" y="221"/>
                </a:cubicBezTo>
                <a:cubicBezTo>
                  <a:pt x="260" y="221"/>
                  <a:pt x="260" y="221"/>
                  <a:pt x="260" y="222"/>
                </a:cubicBezTo>
                <a:cubicBezTo>
                  <a:pt x="260" y="222"/>
                  <a:pt x="260" y="222"/>
                  <a:pt x="260" y="222"/>
                </a:cubicBezTo>
                <a:cubicBezTo>
                  <a:pt x="260" y="222"/>
                  <a:pt x="260" y="223"/>
                  <a:pt x="260" y="224"/>
                </a:cubicBezTo>
                <a:cubicBezTo>
                  <a:pt x="260" y="224"/>
                  <a:pt x="261" y="224"/>
                  <a:pt x="261" y="22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61" y="226"/>
                  <a:pt x="261" y="226"/>
                  <a:pt x="262" y="226"/>
                </a:cubicBezTo>
                <a:cubicBezTo>
                  <a:pt x="263" y="226"/>
                  <a:pt x="263" y="226"/>
                  <a:pt x="263" y="226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9"/>
                  <a:pt x="263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5" y="229"/>
                  <a:pt x="265" y="230"/>
                  <a:pt x="265" y="230"/>
                </a:cubicBezTo>
                <a:cubicBezTo>
                  <a:pt x="266" y="231"/>
                  <a:pt x="267" y="232"/>
                  <a:pt x="268" y="232"/>
                </a:cubicBezTo>
                <a:cubicBezTo>
                  <a:pt x="268" y="235"/>
                  <a:pt x="268" y="235"/>
                  <a:pt x="268" y="235"/>
                </a:cubicBezTo>
                <a:cubicBezTo>
                  <a:pt x="267" y="235"/>
                  <a:pt x="267" y="235"/>
                  <a:pt x="267" y="235"/>
                </a:cubicBezTo>
                <a:cubicBezTo>
                  <a:pt x="267" y="237"/>
                  <a:pt x="267" y="237"/>
                  <a:pt x="267" y="237"/>
                </a:cubicBezTo>
                <a:cubicBezTo>
                  <a:pt x="268" y="237"/>
                  <a:pt x="268" y="236"/>
                  <a:pt x="269" y="236"/>
                </a:cubicBezTo>
                <a:cubicBezTo>
                  <a:pt x="269" y="235"/>
                  <a:pt x="269" y="235"/>
                  <a:pt x="269" y="235"/>
                </a:cubicBezTo>
                <a:cubicBezTo>
                  <a:pt x="270" y="234"/>
                  <a:pt x="269" y="235"/>
                  <a:pt x="270" y="234"/>
                </a:cubicBezTo>
                <a:cubicBezTo>
                  <a:pt x="270" y="234"/>
                  <a:pt x="270" y="234"/>
                  <a:pt x="271" y="235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35"/>
                  <a:pt x="270" y="236"/>
                  <a:pt x="270" y="236"/>
                </a:cubicBezTo>
                <a:cubicBezTo>
                  <a:pt x="269" y="236"/>
                  <a:pt x="269" y="236"/>
                  <a:pt x="269" y="236"/>
                </a:cubicBezTo>
                <a:cubicBezTo>
                  <a:pt x="269" y="237"/>
                  <a:pt x="270" y="238"/>
                  <a:pt x="270" y="239"/>
                </a:cubicBezTo>
                <a:cubicBezTo>
                  <a:pt x="271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8"/>
                  <a:pt x="272" y="238"/>
                  <a:pt x="272" y="237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272" y="236"/>
                  <a:pt x="272" y="236"/>
                  <a:pt x="272" y="236"/>
                </a:cubicBezTo>
                <a:cubicBezTo>
                  <a:pt x="273" y="237"/>
                  <a:pt x="273" y="238"/>
                  <a:pt x="273" y="239"/>
                </a:cubicBezTo>
                <a:cubicBezTo>
                  <a:pt x="274" y="239"/>
                  <a:pt x="274" y="239"/>
                  <a:pt x="274" y="239"/>
                </a:cubicBezTo>
                <a:cubicBezTo>
                  <a:pt x="273" y="239"/>
                  <a:pt x="273" y="240"/>
                  <a:pt x="273" y="241"/>
                </a:cubicBezTo>
                <a:cubicBezTo>
                  <a:pt x="271" y="241"/>
                  <a:pt x="271" y="241"/>
                  <a:pt x="271" y="241"/>
                </a:cubicBezTo>
                <a:cubicBezTo>
                  <a:pt x="271" y="241"/>
                  <a:pt x="272" y="241"/>
                  <a:pt x="272" y="242"/>
                </a:cubicBezTo>
                <a:cubicBezTo>
                  <a:pt x="272" y="242"/>
                  <a:pt x="273" y="242"/>
                  <a:pt x="273" y="242"/>
                </a:cubicBezTo>
                <a:cubicBezTo>
                  <a:pt x="273" y="242"/>
                  <a:pt x="273" y="242"/>
                  <a:pt x="272" y="243"/>
                </a:cubicBezTo>
                <a:cubicBezTo>
                  <a:pt x="273" y="243"/>
                  <a:pt x="272" y="243"/>
                  <a:pt x="273" y="243"/>
                </a:cubicBezTo>
                <a:cubicBezTo>
                  <a:pt x="273" y="244"/>
                  <a:pt x="273" y="244"/>
                  <a:pt x="273" y="244"/>
                </a:cubicBezTo>
                <a:cubicBezTo>
                  <a:pt x="273" y="244"/>
                  <a:pt x="274" y="244"/>
                  <a:pt x="275" y="244"/>
                </a:cubicBezTo>
                <a:cubicBezTo>
                  <a:pt x="275" y="243"/>
                  <a:pt x="275" y="243"/>
                  <a:pt x="275" y="243"/>
                </a:cubicBezTo>
                <a:cubicBezTo>
                  <a:pt x="276" y="242"/>
                  <a:pt x="277" y="242"/>
                  <a:pt x="277" y="241"/>
                </a:cubicBezTo>
                <a:cubicBezTo>
                  <a:pt x="277" y="241"/>
                  <a:pt x="278" y="241"/>
                  <a:pt x="278" y="241"/>
                </a:cubicBezTo>
                <a:cubicBezTo>
                  <a:pt x="278" y="242"/>
                  <a:pt x="278" y="242"/>
                  <a:pt x="278" y="242"/>
                </a:cubicBezTo>
                <a:cubicBezTo>
                  <a:pt x="278" y="242"/>
                  <a:pt x="277" y="243"/>
                  <a:pt x="277" y="243"/>
                </a:cubicBezTo>
                <a:cubicBezTo>
                  <a:pt x="277" y="243"/>
                  <a:pt x="277" y="243"/>
                  <a:pt x="277" y="243"/>
                </a:cubicBezTo>
                <a:cubicBezTo>
                  <a:pt x="276" y="243"/>
                  <a:pt x="276" y="244"/>
                  <a:pt x="275" y="244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4" y="246"/>
                  <a:pt x="274" y="246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76" y="248"/>
                  <a:pt x="276" y="248"/>
                  <a:pt x="276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6" y="251"/>
                  <a:pt x="276" y="251"/>
                  <a:pt x="276" y="251"/>
                </a:cubicBezTo>
                <a:cubicBezTo>
                  <a:pt x="275" y="251"/>
                  <a:pt x="275" y="251"/>
                  <a:pt x="275" y="251"/>
                </a:cubicBezTo>
                <a:cubicBezTo>
                  <a:pt x="276" y="252"/>
                  <a:pt x="276" y="253"/>
                  <a:pt x="276" y="254"/>
                </a:cubicBezTo>
                <a:cubicBezTo>
                  <a:pt x="278" y="254"/>
                  <a:pt x="277" y="255"/>
                  <a:pt x="278" y="255"/>
                </a:cubicBezTo>
                <a:cubicBezTo>
                  <a:pt x="278" y="255"/>
                  <a:pt x="278" y="255"/>
                  <a:pt x="278" y="255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9" y="253"/>
                  <a:pt x="279" y="253"/>
                  <a:pt x="279" y="253"/>
                </a:cubicBezTo>
                <a:cubicBezTo>
                  <a:pt x="279" y="253"/>
                  <a:pt x="279" y="253"/>
                  <a:pt x="280" y="254"/>
                </a:cubicBezTo>
                <a:cubicBezTo>
                  <a:pt x="280" y="253"/>
                  <a:pt x="280" y="253"/>
                  <a:pt x="280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2" y="253"/>
                  <a:pt x="282" y="253"/>
                  <a:pt x="282" y="253"/>
                </a:cubicBezTo>
                <a:cubicBezTo>
                  <a:pt x="282" y="253"/>
                  <a:pt x="282" y="253"/>
                  <a:pt x="282" y="254"/>
                </a:cubicBezTo>
                <a:cubicBezTo>
                  <a:pt x="282" y="254"/>
                  <a:pt x="281" y="254"/>
                  <a:pt x="281" y="254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2" y="257"/>
                  <a:pt x="282" y="257"/>
                  <a:pt x="282" y="257"/>
                </a:cubicBezTo>
                <a:cubicBezTo>
                  <a:pt x="281" y="256"/>
                  <a:pt x="282" y="257"/>
                  <a:pt x="281" y="256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0" y="258"/>
                  <a:pt x="281" y="258"/>
                  <a:pt x="282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8"/>
                  <a:pt x="283" y="258"/>
                </a:cubicBezTo>
                <a:cubicBezTo>
                  <a:pt x="284" y="258"/>
                  <a:pt x="284" y="258"/>
                  <a:pt x="284" y="258"/>
                </a:cubicBezTo>
                <a:cubicBezTo>
                  <a:pt x="284" y="259"/>
                  <a:pt x="283" y="259"/>
                  <a:pt x="283" y="259"/>
                </a:cubicBezTo>
                <a:cubicBezTo>
                  <a:pt x="284" y="260"/>
                  <a:pt x="284" y="260"/>
                  <a:pt x="284" y="260"/>
                </a:cubicBezTo>
                <a:cubicBezTo>
                  <a:pt x="284" y="260"/>
                  <a:pt x="284" y="261"/>
                  <a:pt x="284" y="261"/>
                </a:cubicBezTo>
                <a:cubicBezTo>
                  <a:pt x="286" y="261"/>
                  <a:pt x="286" y="261"/>
                  <a:pt x="286" y="262"/>
                </a:cubicBezTo>
                <a:cubicBezTo>
                  <a:pt x="287" y="262"/>
                  <a:pt x="287" y="262"/>
                  <a:pt x="287" y="262"/>
                </a:cubicBezTo>
                <a:cubicBezTo>
                  <a:pt x="286" y="262"/>
                  <a:pt x="286" y="263"/>
                  <a:pt x="286" y="263"/>
                </a:cubicBezTo>
                <a:cubicBezTo>
                  <a:pt x="286" y="263"/>
                  <a:pt x="286" y="263"/>
                  <a:pt x="286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6"/>
                  <a:pt x="287" y="266"/>
                  <a:pt x="287" y="266"/>
                </a:cubicBezTo>
                <a:cubicBezTo>
                  <a:pt x="287" y="266"/>
                  <a:pt x="287" y="266"/>
                  <a:pt x="288" y="266"/>
                </a:cubicBezTo>
                <a:cubicBezTo>
                  <a:pt x="288" y="267"/>
                  <a:pt x="288" y="267"/>
                  <a:pt x="288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8"/>
                  <a:pt x="287" y="268"/>
                  <a:pt x="286" y="268"/>
                </a:cubicBezTo>
                <a:cubicBezTo>
                  <a:pt x="286" y="269"/>
                  <a:pt x="285" y="270"/>
                  <a:pt x="286" y="270"/>
                </a:cubicBezTo>
                <a:cubicBezTo>
                  <a:pt x="286" y="271"/>
                  <a:pt x="286" y="271"/>
                  <a:pt x="286" y="271"/>
                </a:cubicBezTo>
                <a:cubicBezTo>
                  <a:pt x="287" y="271"/>
                  <a:pt x="287" y="270"/>
                  <a:pt x="287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9" y="270"/>
                  <a:pt x="290" y="270"/>
                  <a:pt x="291" y="270"/>
                </a:cubicBezTo>
                <a:cubicBezTo>
                  <a:pt x="291" y="270"/>
                  <a:pt x="291" y="270"/>
                  <a:pt x="291" y="270"/>
                </a:cubicBezTo>
                <a:cubicBezTo>
                  <a:pt x="292" y="270"/>
                  <a:pt x="292" y="270"/>
                  <a:pt x="292" y="270"/>
                </a:cubicBezTo>
                <a:cubicBezTo>
                  <a:pt x="292" y="271"/>
                  <a:pt x="292" y="271"/>
                  <a:pt x="291" y="271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6" y="272"/>
                  <a:pt x="296" y="272"/>
                  <a:pt x="298" y="272"/>
                </a:cubicBezTo>
                <a:cubicBezTo>
                  <a:pt x="298" y="271"/>
                  <a:pt x="298" y="271"/>
                  <a:pt x="298" y="271"/>
                </a:cubicBezTo>
                <a:cubicBezTo>
                  <a:pt x="298" y="271"/>
                  <a:pt x="298" y="271"/>
                  <a:pt x="299" y="271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300" y="273"/>
                  <a:pt x="301" y="272"/>
                  <a:pt x="300" y="274"/>
                </a:cubicBezTo>
                <a:cubicBezTo>
                  <a:pt x="300" y="274"/>
                  <a:pt x="301" y="274"/>
                  <a:pt x="301" y="274"/>
                </a:cubicBezTo>
                <a:cubicBezTo>
                  <a:pt x="301" y="275"/>
                  <a:pt x="301" y="275"/>
                  <a:pt x="301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3" y="275"/>
                  <a:pt x="303" y="275"/>
                  <a:pt x="304" y="275"/>
                </a:cubicBezTo>
                <a:cubicBezTo>
                  <a:pt x="304" y="275"/>
                  <a:pt x="304" y="275"/>
                  <a:pt x="304" y="275"/>
                </a:cubicBezTo>
                <a:cubicBezTo>
                  <a:pt x="305" y="275"/>
                  <a:pt x="305" y="275"/>
                  <a:pt x="305" y="275"/>
                </a:cubicBezTo>
                <a:cubicBezTo>
                  <a:pt x="305" y="276"/>
                  <a:pt x="305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5" y="278"/>
                  <a:pt x="305" y="277"/>
                  <a:pt x="306" y="277"/>
                </a:cubicBezTo>
                <a:cubicBezTo>
                  <a:pt x="306" y="277"/>
                  <a:pt x="306" y="277"/>
                  <a:pt x="306" y="276"/>
                </a:cubicBezTo>
                <a:cubicBezTo>
                  <a:pt x="307" y="276"/>
                  <a:pt x="307" y="276"/>
                  <a:pt x="308" y="277"/>
                </a:cubicBezTo>
                <a:cubicBezTo>
                  <a:pt x="308" y="277"/>
                  <a:pt x="308" y="277"/>
                  <a:pt x="307" y="278"/>
                </a:cubicBezTo>
                <a:cubicBezTo>
                  <a:pt x="307" y="279"/>
                  <a:pt x="308" y="279"/>
                  <a:pt x="309" y="279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310" y="280"/>
                  <a:pt x="310" y="280"/>
                  <a:pt x="310" y="280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311" y="282"/>
                  <a:pt x="311" y="282"/>
                  <a:pt x="312" y="283"/>
                </a:cubicBezTo>
                <a:cubicBezTo>
                  <a:pt x="312" y="284"/>
                  <a:pt x="311" y="284"/>
                  <a:pt x="310" y="284"/>
                </a:cubicBezTo>
                <a:cubicBezTo>
                  <a:pt x="311" y="285"/>
                  <a:pt x="312" y="286"/>
                  <a:pt x="312" y="287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312" y="287"/>
                  <a:pt x="312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9"/>
                  <a:pt x="312" y="289"/>
                  <a:pt x="312" y="291"/>
                </a:cubicBezTo>
                <a:cubicBezTo>
                  <a:pt x="312" y="291"/>
                  <a:pt x="312" y="291"/>
                  <a:pt x="312" y="291"/>
                </a:cubicBezTo>
                <a:cubicBezTo>
                  <a:pt x="312" y="291"/>
                  <a:pt x="312" y="290"/>
                  <a:pt x="311" y="290"/>
                </a:cubicBezTo>
                <a:cubicBezTo>
                  <a:pt x="311" y="290"/>
                  <a:pt x="311" y="290"/>
                  <a:pt x="311" y="290"/>
                </a:cubicBezTo>
                <a:cubicBezTo>
                  <a:pt x="310" y="289"/>
                  <a:pt x="311" y="290"/>
                  <a:pt x="311" y="289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2" y="287"/>
                  <a:pt x="311" y="287"/>
                  <a:pt x="311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310" y="287"/>
                  <a:pt x="310" y="287"/>
                  <a:pt x="310" y="288"/>
                </a:cubicBezTo>
                <a:cubicBezTo>
                  <a:pt x="309" y="288"/>
                  <a:pt x="308" y="287"/>
                  <a:pt x="307" y="287"/>
                </a:cubicBezTo>
                <a:cubicBezTo>
                  <a:pt x="307" y="288"/>
                  <a:pt x="307" y="288"/>
                  <a:pt x="307" y="288"/>
                </a:cubicBezTo>
                <a:cubicBezTo>
                  <a:pt x="307" y="288"/>
                  <a:pt x="306" y="287"/>
                  <a:pt x="305" y="287"/>
                </a:cubicBezTo>
                <a:cubicBezTo>
                  <a:pt x="305" y="287"/>
                  <a:pt x="305" y="287"/>
                  <a:pt x="305" y="287"/>
                </a:cubicBezTo>
                <a:cubicBezTo>
                  <a:pt x="304" y="287"/>
                  <a:pt x="304" y="287"/>
                  <a:pt x="303" y="287"/>
                </a:cubicBezTo>
                <a:cubicBezTo>
                  <a:pt x="303" y="287"/>
                  <a:pt x="303" y="287"/>
                  <a:pt x="303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1" y="286"/>
                  <a:pt x="300" y="286"/>
                </a:cubicBezTo>
                <a:cubicBezTo>
                  <a:pt x="301" y="287"/>
                  <a:pt x="301" y="289"/>
                  <a:pt x="301" y="290"/>
                </a:cubicBezTo>
                <a:cubicBezTo>
                  <a:pt x="301" y="290"/>
                  <a:pt x="301" y="290"/>
                  <a:pt x="302" y="290"/>
                </a:cubicBezTo>
                <a:cubicBezTo>
                  <a:pt x="303" y="292"/>
                  <a:pt x="304" y="293"/>
                  <a:pt x="304" y="295"/>
                </a:cubicBezTo>
                <a:cubicBezTo>
                  <a:pt x="304" y="295"/>
                  <a:pt x="304" y="295"/>
                  <a:pt x="304" y="295"/>
                </a:cubicBezTo>
                <a:cubicBezTo>
                  <a:pt x="304" y="295"/>
                  <a:pt x="304" y="296"/>
                  <a:pt x="304" y="297"/>
                </a:cubicBezTo>
                <a:cubicBezTo>
                  <a:pt x="305" y="297"/>
                  <a:pt x="305" y="297"/>
                  <a:pt x="305" y="297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4" y="299"/>
                  <a:pt x="305" y="299"/>
                  <a:pt x="304" y="299"/>
                </a:cubicBezTo>
                <a:cubicBezTo>
                  <a:pt x="304" y="299"/>
                  <a:pt x="304" y="299"/>
                  <a:pt x="304" y="299"/>
                </a:cubicBezTo>
                <a:cubicBezTo>
                  <a:pt x="304" y="301"/>
                  <a:pt x="304" y="301"/>
                  <a:pt x="304" y="301"/>
                </a:cubicBezTo>
                <a:cubicBezTo>
                  <a:pt x="305" y="301"/>
                  <a:pt x="305" y="301"/>
                  <a:pt x="305" y="301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4" y="302"/>
                  <a:pt x="304" y="302"/>
                  <a:pt x="304" y="302"/>
                </a:cubicBezTo>
                <a:cubicBezTo>
                  <a:pt x="304" y="303"/>
                  <a:pt x="304" y="304"/>
                  <a:pt x="304" y="306"/>
                </a:cubicBezTo>
                <a:cubicBezTo>
                  <a:pt x="305" y="306"/>
                  <a:pt x="305" y="306"/>
                  <a:pt x="305" y="306"/>
                </a:cubicBezTo>
                <a:cubicBezTo>
                  <a:pt x="305" y="306"/>
                  <a:pt x="305" y="306"/>
                  <a:pt x="304" y="307"/>
                </a:cubicBezTo>
                <a:cubicBezTo>
                  <a:pt x="304" y="307"/>
                  <a:pt x="304" y="307"/>
                  <a:pt x="304" y="307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10"/>
                  <a:pt x="304" y="311"/>
                  <a:pt x="304" y="311"/>
                </a:cubicBezTo>
                <a:cubicBezTo>
                  <a:pt x="304" y="311"/>
                  <a:pt x="304" y="311"/>
                  <a:pt x="304" y="311"/>
                </a:cubicBezTo>
                <a:cubicBezTo>
                  <a:pt x="303" y="312"/>
                  <a:pt x="304" y="313"/>
                  <a:pt x="304" y="313"/>
                </a:cubicBezTo>
                <a:cubicBezTo>
                  <a:pt x="304" y="313"/>
                  <a:pt x="304" y="313"/>
                  <a:pt x="304" y="313"/>
                </a:cubicBezTo>
                <a:cubicBezTo>
                  <a:pt x="303" y="314"/>
                  <a:pt x="303" y="319"/>
                  <a:pt x="303" y="319"/>
                </a:cubicBezTo>
                <a:cubicBezTo>
                  <a:pt x="303" y="320"/>
                  <a:pt x="303" y="320"/>
                  <a:pt x="303" y="320"/>
                </a:cubicBezTo>
                <a:cubicBezTo>
                  <a:pt x="302" y="321"/>
                  <a:pt x="303" y="323"/>
                  <a:pt x="303" y="324"/>
                </a:cubicBezTo>
                <a:cubicBezTo>
                  <a:pt x="303" y="326"/>
                  <a:pt x="303" y="327"/>
                  <a:pt x="305" y="328"/>
                </a:cubicBezTo>
                <a:cubicBezTo>
                  <a:pt x="305" y="329"/>
                  <a:pt x="305" y="329"/>
                  <a:pt x="305" y="329"/>
                </a:cubicBezTo>
                <a:cubicBezTo>
                  <a:pt x="304" y="329"/>
                  <a:pt x="304" y="329"/>
                  <a:pt x="304" y="329"/>
                </a:cubicBezTo>
                <a:cubicBezTo>
                  <a:pt x="304" y="329"/>
                  <a:pt x="304" y="330"/>
                  <a:pt x="304" y="331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33"/>
                  <a:pt x="305" y="333"/>
                  <a:pt x="305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304" y="335"/>
                  <a:pt x="304" y="336"/>
                  <a:pt x="304" y="338"/>
                </a:cubicBezTo>
                <a:cubicBezTo>
                  <a:pt x="303" y="338"/>
                  <a:pt x="303" y="338"/>
                  <a:pt x="303" y="338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40"/>
                  <a:pt x="303" y="340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2"/>
                  <a:pt x="304" y="342"/>
                  <a:pt x="304" y="342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6" y="343"/>
                </a:cubicBezTo>
                <a:cubicBezTo>
                  <a:pt x="306" y="344"/>
                  <a:pt x="306" y="344"/>
                  <a:pt x="306" y="344"/>
                </a:cubicBezTo>
                <a:cubicBezTo>
                  <a:pt x="306" y="345"/>
                  <a:pt x="306" y="345"/>
                  <a:pt x="306" y="345"/>
                </a:cubicBezTo>
                <a:cubicBezTo>
                  <a:pt x="306" y="346"/>
                  <a:pt x="307" y="347"/>
                  <a:pt x="307" y="349"/>
                </a:cubicBezTo>
                <a:cubicBezTo>
                  <a:pt x="307" y="349"/>
                  <a:pt x="307" y="349"/>
                  <a:pt x="308" y="349"/>
                </a:cubicBezTo>
                <a:cubicBezTo>
                  <a:pt x="308" y="350"/>
                  <a:pt x="308" y="349"/>
                  <a:pt x="308" y="350"/>
                </a:cubicBezTo>
                <a:cubicBezTo>
                  <a:pt x="308" y="351"/>
                  <a:pt x="308" y="350"/>
                  <a:pt x="309" y="351"/>
                </a:cubicBezTo>
                <a:cubicBezTo>
                  <a:pt x="309" y="353"/>
                  <a:pt x="309" y="353"/>
                  <a:pt x="309" y="353"/>
                </a:cubicBezTo>
                <a:cubicBezTo>
                  <a:pt x="310" y="354"/>
                  <a:pt x="311" y="354"/>
                  <a:pt x="311" y="354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3" y="352"/>
                  <a:pt x="313" y="352"/>
                  <a:pt x="313" y="352"/>
                </a:cubicBezTo>
                <a:cubicBezTo>
                  <a:pt x="313" y="353"/>
                  <a:pt x="312" y="355"/>
                  <a:pt x="314" y="355"/>
                </a:cubicBezTo>
                <a:cubicBezTo>
                  <a:pt x="314" y="356"/>
                  <a:pt x="314" y="356"/>
                  <a:pt x="314" y="356"/>
                </a:cubicBezTo>
                <a:cubicBezTo>
                  <a:pt x="313" y="356"/>
                  <a:pt x="312" y="355"/>
                  <a:pt x="312" y="355"/>
                </a:cubicBezTo>
                <a:cubicBezTo>
                  <a:pt x="311" y="356"/>
                  <a:pt x="312" y="355"/>
                  <a:pt x="311" y="355"/>
                </a:cubicBezTo>
                <a:cubicBezTo>
                  <a:pt x="311" y="356"/>
                  <a:pt x="311" y="357"/>
                  <a:pt x="312" y="358"/>
                </a:cubicBezTo>
                <a:cubicBezTo>
                  <a:pt x="312" y="358"/>
                  <a:pt x="312" y="358"/>
                  <a:pt x="312" y="358"/>
                </a:cubicBezTo>
                <a:cubicBezTo>
                  <a:pt x="313" y="358"/>
                  <a:pt x="313" y="358"/>
                  <a:pt x="313" y="359"/>
                </a:cubicBezTo>
                <a:cubicBezTo>
                  <a:pt x="314" y="359"/>
                  <a:pt x="314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60"/>
                  <a:pt x="315" y="360"/>
                  <a:pt x="315" y="360"/>
                </a:cubicBezTo>
                <a:cubicBezTo>
                  <a:pt x="315" y="360"/>
                  <a:pt x="314" y="361"/>
                  <a:pt x="314" y="361"/>
                </a:cubicBezTo>
                <a:cubicBezTo>
                  <a:pt x="314" y="361"/>
                  <a:pt x="314" y="362"/>
                  <a:pt x="314" y="362"/>
                </a:cubicBezTo>
                <a:cubicBezTo>
                  <a:pt x="314" y="362"/>
                  <a:pt x="315" y="364"/>
                  <a:pt x="315" y="364"/>
                </a:cubicBezTo>
                <a:cubicBezTo>
                  <a:pt x="315" y="365"/>
                  <a:pt x="315" y="365"/>
                  <a:pt x="315" y="365"/>
                </a:cubicBezTo>
                <a:cubicBezTo>
                  <a:pt x="316" y="365"/>
                  <a:pt x="316" y="365"/>
                  <a:pt x="316" y="365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7" y="367"/>
                  <a:pt x="317" y="367"/>
                  <a:pt x="317" y="368"/>
                </a:cubicBezTo>
                <a:cubicBezTo>
                  <a:pt x="317" y="368"/>
                  <a:pt x="318" y="368"/>
                  <a:pt x="318" y="368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70"/>
                </a:cubicBezTo>
                <a:cubicBezTo>
                  <a:pt x="319" y="370"/>
                  <a:pt x="319" y="370"/>
                  <a:pt x="319" y="371"/>
                </a:cubicBezTo>
                <a:cubicBezTo>
                  <a:pt x="320" y="371"/>
                  <a:pt x="320" y="371"/>
                  <a:pt x="321" y="372"/>
                </a:cubicBezTo>
                <a:cubicBezTo>
                  <a:pt x="321" y="372"/>
                  <a:pt x="321" y="372"/>
                  <a:pt x="321" y="372"/>
                </a:cubicBezTo>
                <a:cubicBezTo>
                  <a:pt x="320" y="372"/>
                  <a:pt x="320" y="372"/>
                  <a:pt x="320" y="372"/>
                </a:cubicBezTo>
                <a:cubicBezTo>
                  <a:pt x="321" y="373"/>
                  <a:pt x="321" y="373"/>
                  <a:pt x="321" y="374"/>
                </a:cubicBezTo>
                <a:cubicBezTo>
                  <a:pt x="320" y="374"/>
                  <a:pt x="320" y="374"/>
                  <a:pt x="320" y="374"/>
                </a:cubicBezTo>
                <a:cubicBezTo>
                  <a:pt x="320" y="375"/>
                  <a:pt x="320" y="375"/>
                  <a:pt x="320" y="375"/>
                </a:cubicBezTo>
                <a:cubicBezTo>
                  <a:pt x="321" y="375"/>
                  <a:pt x="321" y="375"/>
                  <a:pt x="321" y="375"/>
                </a:cubicBezTo>
                <a:cubicBezTo>
                  <a:pt x="322" y="376"/>
                  <a:pt x="322" y="375"/>
                  <a:pt x="324" y="375"/>
                </a:cubicBezTo>
                <a:cubicBezTo>
                  <a:pt x="324" y="376"/>
                  <a:pt x="324" y="376"/>
                  <a:pt x="324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6" y="376"/>
                  <a:pt x="328" y="377"/>
                  <a:pt x="329" y="377"/>
                </a:cubicBezTo>
                <a:cubicBezTo>
                  <a:pt x="329" y="379"/>
                  <a:pt x="329" y="379"/>
                  <a:pt x="329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1" y="379"/>
                </a:cubicBezTo>
                <a:cubicBezTo>
                  <a:pt x="332" y="379"/>
                  <a:pt x="332" y="379"/>
                  <a:pt x="332" y="380"/>
                </a:cubicBezTo>
                <a:cubicBezTo>
                  <a:pt x="333" y="381"/>
                  <a:pt x="333" y="381"/>
                  <a:pt x="334" y="381"/>
                </a:cubicBezTo>
                <a:cubicBezTo>
                  <a:pt x="334" y="381"/>
                  <a:pt x="334" y="382"/>
                  <a:pt x="334" y="382"/>
                </a:cubicBezTo>
                <a:cubicBezTo>
                  <a:pt x="335" y="382"/>
                  <a:pt x="335" y="382"/>
                  <a:pt x="335" y="382"/>
                </a:cubicBezTo>
                <a:cubicBezTo>
                  <a:pt x="335" y="382"/>
                  <a:pt x="335" y="383"/>
                  <a:pt x="335" y="383"/>
                </a:cubicBezTo>
                <a:cubicBezTo>
                  <a:pt x="336" y="383"/>
                  <a:pt x="336" y="383"/>
                  <a:pt x="336" y="383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6"/>
                  <a:pt x="336" y="386"/>
                  <a:pt x="336" y="386"/>
                </a:cubicBezTo>
                <a:cubicBezTo>
                  <a:pt x="337" y="386"/>
                  <a:pt x="337" y="386"/>
                  <a:pt x="337" y="386"/>
                </a:cubicBezTo>
                <a:cubicBezTo>
                  <a:pt x="337" y="387"/>
                  <a:pt x="336" y="387"/>
                  <a:pt x="336" y="387"/>
                </a:cubicBezTo>
                <a:cubicBezTo>
                  <a:pt x="336" y="387"/>
                  <a:pt x="336" y="388"/>
                  <a:pt x="337" y="388"/>
                </a:cubicBezTo>
                <a:cubicBezTo>
                  <a:pt x="337" y="388"/>
                  <a:pt x="337" y="388"/>
                  <a:pt x="337" y="388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90"/>
                  <a:pt x="337" y="390"/>
                  <a:pt x="337" y="390"/>
                </a:cubicBezTo>
                <a:cubicBezTo>
                  <a:pt x="338" y="390"/>
                  <a:pt x="338" y="390"/>
                  <a:pt x="339" y="391"/>
                </a:cubicBezTo>
                <a:cubicBezTo>
                  <a:pt x="339" y="392"/>
                  <a:pt x="339" y="392"/>
                  <a:pt x="339" y="392"/>
                </a:cubicBezTo>
                <a:cubicBezTo>
                  <a:pt x="339" y="392"/>
                  <a:pt x="340" y="393"/>
                  <a:pt x="340" y="393"/>
                </a:cubicBezTo>
                <a:cubicBezTo>
                  <a:pt x="341" y="394"/>
                  <a:pt x="340" y="394"/>
                  <a:pt x="340" y="396"/>
                </a:cubicBezTo>
                <a:cubicBezTo>
                  <a:pt x="340" y="396"/>
                  <a:pt x="341" y="396"/>
                  <a:pt x="341" y="396"/>
                </a:cubicBezTo>
                <a:cubicBezTo>
                  <a:pt x="341" y="397"/>
                  <a:pt x="341" y="397"/>
                  <a:pt x="341" y="398"/>
                </a:cubicBezTo>
                <a:cubicBezTo>
                  <a:pt x="343" y="398"/>
                  <a:pt x="342" y="398"/>
                  <a:pt x="342" y="399"/>
                </a:cubicBezTo>
                <a:cubicBezTo>
                  <a:pt x="343" y="399"/>
                  <a:pt x="343" y="399"/>
                  <a:pt x="343" y="399"/>
                </a:cubicBezTo>
                <a:cubicBezTo>
                  <a:pt x="343" y="400"/>
                  <a:pt x="343" y="400"/>
                  <a:pt x="343" y="400"/>
                </a:cubicBezTo>
                <a:cubicBezTo>
                  <a:pt x="343" y="400"/>
                  <a:pt x="344" y="400"/>
                  <a:pt x="344" y="400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5" y="401"/>
                  <a:pt x="346" y="401"/>
                  <a:pt x="347" y="402"/>
                </a:cubicBezTo>
                <a:cubicBezTo>
                  <a:pt x="347" y="402"/>
                  <a:pt x="347" y="402"/>
                  <a:pt x="347" y="402"/>
                </a:cubicBezTo>
                <a:cubicBezTo>
                  <a:pt x="347" y="402"/>
                  <a:pt x="347" y="403"/>
                  <a:pt x="348" y="403"/>
                </a:cubicBezTo>
                <a:cubicBezTo>
                  <a:pt x="348" y="404"/>
                  <a:pt x="349" y="404"/>
                  <a:pt x="350" y="405"/>
                </a:cubicBezTo>
                <a:cubicBezTo>
                  <a:pt x="349" y="406"/>
                  <a:pt x="349" y="407"/>
                  <a:pt x="349" y="407"/>
                </a:cubicBezTo>
                <a:cubicBezTo>
                  <a:pt x="349" y="408"/>
                  <a:pt x="350" y="408"/>
                  <a:pt x="350" y="408"/>
                </a:cubicBezTo>
                <a:cubicBezTo>
                  <a:pt x="350" y="409"/>
                  <a:pt x="350" y="409"/>
                  <a:pt x="350" y="410"/>
                </a:cubicBezTo>
                <a:cubicBezTo>
                  <a:pt x="350" y="410"/>
                  <a:pt x="350" y="410"/>
                  <a:pt x="350" y="410"/>
                </a:cubicBezTo>
                <a:cubicBezTo>
                  <a:pt x="350" y="411"/>
                  <a:pt x="350" y="411"/>
                  <a:pt x="350" y="412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4"/>
                  <a:pt x="350" y="414"/>
                  <a:pt x="350" y="414"/>
                </a:cubicBezTo>
                <a:cubicBezTo>
                  <a:pt x="349" y="413"/>
                  <a:pt x="347" y="414"/>
                  <a:pt x="346" y="414"/>
                </a:cubicBezTo>
                <a:cubicBezTo>
                  <a:pt x="346" y="416"/>
                  <a:pt x="347" y="415"/>
                  <a:pt x="348" y="416"/>
                </a:cubicBezTo>
                <a:cubicBezTo>
                  <a:pt x="350" y="418"/>
                  <a:pt x="350" y="418"/>
                  <a:pt x="350" y="418"/>
                </a:cubicBezTo>
                <a:cubicBezTo>
                  <a:pt x="351" y="418"/>
                  <a:pt x="351" y="418"/>
                  <a:pt x="351" y="418"/>
                </a:cubicBezTo>
                <a:cubicBezTo>
                  <a:pt x="351" y="420"/>
                  <a:pt x="351" y="420"/>
                  <a:pt x="351" y="420"/>
                </a:cubicBezTo>
                <a:cubicBezTo>
                  <a:pt x="352" y="420"/>
                  <a:pt x="352" y="420"/>
                  <a:pt x="352" y="420"/>
                </a:cubicBezTo>
                <a:cubicBezTo>
                  <a:pt x="354" y="420"/>
                  <a:pt x="354" y="420"/>
                  <a:pt x="354" y="420"/>
                </a:cubicBezTo>
                <a:cubicBezTo>
                  <a:pt x="354" y="420"/>
                  <a:pt x="354" y="420"/>
                  <a:pt x="354" y="421"/>
                </a:cubicBezTo>
                <a:cubicBezTo>
                  <a:pt x="354" y="421"/>
                  <a:pt x="355" y="421"/>
                  <a:pt x="355" y="421"/>
                </a:cubicBezTo>
                <a:cubicBezTo>
                  <a:pt x="356" y="421"/>
                  <a:pt x="356" y="422"/>
                  <a:pt x="356" y="422"/>
                </a:cubicBezTo>
                <a:cubicBezTo>
                  <a:pt x="357" y="422"/>
                  <a:pt x="357" y="422"/>
                  <a:pt x="357" y="422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4"/>
                  <a:pt x="359" y="424"/>
                  <a:pt x="359" y="424"/>
                </a:cubicBezTo>
                <a:cubicBezTo>
                  <a:pt x="359" y="425"/>
                  <a:pt x="359" y="425"/>
                  <a:pt x="359" y="426"/>
                </a:cubicBezTo>
                <a:cubicBezTo>
                  <a:pt x="359" y="426"/>
                  <a:pt x="359" y="426"/>
                  <a:pt x="359" y="426"/>
                </a:cubicBezTo>
                <a:cubicBezTo>
                  <a:pt x="359" y="428"/>
                  <a:pt x="359" y="428"/>
                  <a:pt x="359" y="428"/>
                </a:cubicBezTo>
                <a:cubicBezTo>
                  <a:pt x="360" y="428"/>
                  <a:pt x="360" y="428"/>
                  <a:pt x="360" y="428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1" y="433"/>
                  <a:pt x="361" y="433"/>
                </a:cubicBezTo>
                <a:cubicBezTo>
                  <a:pt x="362" y="433"/>
                  <a:pt x="362" y="433"/>
                  <a:pt x="362" y="433"/>
                </a:cubicBezTo>
                <a:cubicBezTo>
                  <a:pt x="362" y="433"/>
                  <a:pt x="362" y="434"/>
                  <a:pt x="362" y="434"/>
                </a:cubicBezTo>
                <a:cubicBezTo>
                  <a:pt x="364" y="435"/>
                  <a:pt x="364" y="435"/>
                  <a:pt x="365" y="436"/>
                </a:cubicBezTo>
                <a:cubicBezTo>
                  <a:pt x="365" y="437"/>
                  <a:pt x="365" y="437"/>
                  <a:pt x="366" y="437"/>
                </a:cubicBezTo>
                <a:cubicBezTo>
                  <a:pt x="366" y="438"/>
                  <a:pt x="366" y="438"/>
                  <a:pt x="367" y="439"/>
                </a:cubicBezTo>
                <a:cubicBezTo>
                  <a:pt x="368" y="439"/>
                  <a:pt x="368" y="440"/>
                  <a:pt x="368" y="441"/>
                </a:cubicBezTo>
                <a:cubicBezTo>
                  <a:pt x="369" y="441"/>
                  <a:pt x="369" y="441"/>
                  <a:pt x="369" y="441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70" y="443"/>
                  <a:pt x="370" y="443"/>
                  <a:pt x="370" y="443"/>
                </a:cubicBezTo>
                <a:cubicBezTo>
                  <a:pt x="370" y="442"/>
                  <a:pt x="370" y="442"/>
                  <a:pt x="370" y="442"/>
                </a:cubicBezTo>
                <a:cubicBezTo>
                  <a:pt x="370" y="442"/>
                  <a:pt x="371" y="442"/>
                  <a:pt x="371" y="442"/>
                </a:cubicBezTo>
                <a:cubicBezTo>
                  <a:pt x="371" y="440"/>
                  <a:pt x="371" y="440"/>
                  <a:pt x="371" y="439"/>
                </a:cubicBezTo>
                <a:cubicBezTo>
                  <a:pt x="370" y="439"/>
                  <a:pt x="370" y="439"/>
                  <a:pt x="370" y="438"/>
                </a:cubicBezTo>
                <a:cubicBezTo>
                  <a:pt x="368" y="437"/>
                  <a:pt x="369" y="437"/>
                  <a:pt x="369" y="436"/>
                </a:cubicBezTo>
                <a:cubicBezTo>
                  <a:pt x="368" y="435"/>
                  <a:pt x="367" y="435"/>
                  <a:pt x="366" y="435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3"/>
                  <a:pt x="366" y="432"/>
                  <a:pt x="366" y="432"/>
                </a:cubicBezTo>
                <a:cubicBezTo>
                  <a:pt x="366" y="432"/>
                  <a:pt x="365" y="431"/>
                  <a:pt x="365" y="431"/>
                </a:cubicBezTo>
                <a:cubicBezTo>
                  <a:pt x="365" y="430"/>
                  <a:pt x="365" y="429"/>
                  <a:pt x="365" y="428"/>
                </a:cubicBezTo>
                <a:cubicBezTo>
                  <a:pt x="365" y="428"/>
                  <a:pt x="365" y="428"/>
                  <a:pt x="365" y="428"/>
                </a:cubicBezTo>
                <a:cubicBezTo>
                  <a:pt x="365" y="427"/>
                  <a:pt x="365" y="427"/>
                  <a:pt x="365" y="427"/>
                </a:cubicBezTo>
                <a:cubicBezTo>
                  <a:pt x="364" y="427"/>
                  <a:pt x="364" y="427"/>
                  <a:pt x="364" y="427"/>
                </a:cubicBezTo>
                <a:cubicBezTo>
                  <a:pt x="364" y="426"/>
                  <a:pt x="364" y="426"/>
                  <a:pt x="364" y="426"/>
                </a:cubicBezTo>
                <a:cubicBezTo>
                  <a:pt x="364" y="426"/>
                  <a:pt x="363" y="426"/>
                  <a:pt x="363" y="426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3"/>
                  <a:pt x="363" y="423"/>
                  <a:pt x="363" y="423"/>
                </a:cubicBezTo>
                <a:cubicBezTo>
                  <a:pt x="362" y="423"/>
                  <a:pt x="362" y="423"/>
                  <a:pt x="362" y="423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1"/>
                  <a:pt x="362" y="421"/>
                </a:cubicBezTo>
                <a:cubicBezTo>
                  <a:pt x="362" y="420"/>
                  <a:pt x="361" y="420"/>
                  <a:pt x="361" y="420"/>
                </a:cubicBezTo>
                <a:cubicBezTo>
                  <a:pt x="360" y="420"/>
                  <a:pt x="360" y="420"/>
                  <a:pt x="360" y="420"/>
                </a:cubicBezTo>
                <a:cubicBezTo>
                  <a:pt x="360" y="419"/>
                  <a:pt x="360" y="418"/>
                  <a:pt x="359" y="418"/>
                </a:cubicBezTo>
                <a:cubicBezTo>
                  <a:pt x="360" y="418"/>
                  <a:pt x="360" y="418"/>
                  <a:pt x="360" y="418"/>
                </a:cubicBezTo>
                <a:cubicBezTo>
                  <a:pt x="360" y="417"/>
                  <a:pt x="360" y="416"/>
                  <a:pt x="358" y="416"/>
                </a:cubicBezTo>
                <a:cubicBezTo>
                  <a:pt x="358" y="414"/>
                  <a:pt x="358" y="415"/>
                  <a:pt x="357" y="414"/>
                </a:cubicBezTo>
                <a:cubicBezTo>
                  <a:pt x="356" y="413"/>
                  <a:pt x="356" y="411"/>
                  <a:pt x="356" y="410"/>
                </a:cubicBezTo>
                <a:cubicBezTo>
                  <a:pt x="354" y="409"/>
                  <a:pt x="356" y="409"/>
                  <a:pt x="355" y="408"/>
                </a:cubicBezTo>
                <a:cubicBezTo>
                  <a:pt x="355" y="408"/>
                  <a:pt x="354" y="408"/>
                  <a:pt x="354" y="408"/>
                </a:cubicBezTo>
                <a:cubicBezTo>
                  <a:pt x="354" y="407"/>
                  <a:pt x="354" y="407"/>
                  <a:pt x="354" y="407"/>
                </a:cubicBezTo>
                <a:cubicBezTo>
                  <a:pt x="353" y="407"/>
                  <a:pt x="353" y="407"/>
                  <a:pt x="353" y="407"/>
                </a:cubicBezTo>
                <a:cubicBezTo>
                  <a:pt x="353" y="407"/>
                  <a:pt x="354" y="406"/>
                  <a:pt x="354" y="405"/>
                </a:cubicBezTo>
                <a:cubicBezTo>
                  <a:pt x="353" y="405"/>
                  <a:pt x="353" y="405"/>
                  <a:pt x="353" y="405"/>
                </a:cubicBezTo>
                <a:cubicBezTo>
                  <a:pt x="353" y="404"/>
                  <a:pt x="352" y="403"/>
                  <a:pt x="352" y="403"/>
                </a:cubicBezTo>
                <a:cubicBezTo>
                  <a:pt x="352" y="403"/>
                  <a:pt x="351" y="402"/>
                  <a:pt x="350" y="402"/>
                </a:cubicBezTo>
                <a:cubicBezTo>
                  <a:pt x="350" y="402"/>
                  <a:pt x="350" y="401"/>
                  <a:pt x="350" y="401"/>
                </a:cubicBezTo>
                <a:cubicBezTo>
                  <a:pt x="350" y="401"/>
                  <a:pt x="350" y="401"/>
                  <a:pt x="350" y="401"/>
                </a:cubicBezTo>
                <a:cubicBezTo>
                  <a:pt x="350" y="400"/>
                  <a:pt x="350" y="400"/>
                  <a:pt x="350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398"/>
                  <a:pt x="349" y="398"/>
                  <a:pt x="349" y="398"/>
                </a:cubicBezTo>
                <a:cubicBezTo>
                  <a:pt x="349" y="398"/>
                  <a:pt x="348" y="398"/>
                  <a:pt x="348" y="398"/>
                </a:cubicBezTo>
                <a:cubicBezTo>
                  <a:pt x="348" y="397"/>
                  <a:pt x="348" y="397"/>
                  <a:pt x="348" y="396"/>
                </a:cubicBezTo>
                <a:cubicBezTo>
                  <a:pt x="348" y="396"/>
                  <a:pt x="347" y="396"/>
                  <a:pt x="347" y="396"/>
                </a:cubicBezTo>
                <a:cubicBezTo>
                  <a:pt x="347" y="395"/>
                  <a:pt x="347" y="395"/>
                  <a:pt x="347" y="395"/>
                </a:cubicBezTo>
                <a:cubicBezTo>
                  <a:pt x="347" y="395"/>
                  <a:pt x="346" y="395"/>
                  <a:pt x="346" y="394"/>
                </a:cubicBezTo>
                <a:cubicBezTo>
                  <a:pt x="346" y="394"/>
                  <a:pt x="347" y="391"/>
                  <a:pt x="347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50" y="391"/>
                  <a:pt x="349" y="392"/>
                  <a:pt x="351" y="393"/>
                </a:cubicBezTo>
                <a:cubicBezTo>
                  <a:pt x="351" y="392"/>
                  <a:pt x="351" y="392"/>
                  <a:pt x="351" y="392"/>
                </a:cubicBezTo>
                <a:cubicBezTo>
                  <a:pt x="352" y="392"/>
                  <a:pt x="353" y="391"/>
                  <a:pt x="354" y="391"/>
                </a:cubicBezTo>
                <a:cubicBezTo>
                  <a:pt x="354" y="394"/>
                  <a:pt x="354" y="393"/>
                  <a:pt x="355" y="394"/>
                </a:cubicBezTo>
                <a:cubicBezTo>
                  <a:pt x="355" y="394"/>
                  <a:pt x="355" y="394"/>
                  <a:pt x="355" y="394"/>
                </a:cubicBezTo>
                <a:cubicBezTo>
                  <a:pt x="355" y="395"/>
                  <a:pt x="355" y="396"/>
                  <a:pt x="355" y="397"/>
                </a:cubicBezTo>
                <a:cubicBezTo>
                  <a:pt x="355" y="397"/>
                  <a:pt x="356" y="397"/>
                  <a:pt x="356" y="397"/>
                </a:cubicBezTo>
                <a:cubicBezTo>
                  <a:pt x="356" y="398"/>
                  <a:pt x="356" y="399"/>
                  <a:pt x="357" y="400"/>
                </a:cubicBezTo>
                <a:cubicBezTo>
                  <a:pt x="357" y="400"/>
                  <a:pt x="357" y="400"/>
                  <a:pt x="357" y="400"/>
                </a:cubicBezTo>
                <a:cubicBezTo>
                  <a:pt x="357" y="401"/>
                  <a:pt x="358" y="403"/>
                  <a:pt x="359" y="404"/>
                </a:cubicBezTo>
                <a:cubicBezTo>
                  <a:pt x="359" y="405"/>
                  <a:pt x="360" y="405"/>
                  <a:pt x="360" y="405"/>
                </a:cubicBezTo>
                <a:cubicBezTo>
                  <a:pt x="361" y="406"/>
                  <a:pt x="360" y="405"/>
                  <a:pt x="361" y="406"/>
                </a:cubicBezTo>
                <a:cubicBezTo>
                  <a:pt x="361" y="407"/>
                  <a:pt x="361" y="407"/>
                  <a:pt x="361" y="407"/>
                </a:cubicBezTo>
                <a:cubicBezTo>
                  <a:pt x="362" y="407"/>
                  <a:pt x="362" y="407"/>
                  <a:pt x="362" y="407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9"/>
                  <a:pt x="362" y="410"/>
                </a:cubicBezTo>
                <a:cubicBezTo>
                  <a:pt x="365" y="410"/>
                  <a:pt x="365" y="410"/>
                  <a:pt x="365" y="410"/>
                </a:cubicBezTo>
                <a:cubicBezTo>
                  <a:pt x="365" y="411"/>
                  <a:pt x="365" y="411"/>
                  <a:pt x="365" y="412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3"/>
                  <a:pt x="365" y="413"/>
                  <a:pt x="365" y="413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6" y="413"/>
                  <a:pt x="366" y="414"/>
                  <a:pt x="366" y="414"/>
                </a:cubicBezTo>
                <a:cubicBezTo>
                  <a:pt x="368" y="414"/>
                  <a:pt x="368" y="414"/>
                  <a:pt x="368" y="414"/>
                </a:cubicBezTo>
                <a:cubicBezTo>
                  <a:pt x="368" y="415"/>
                  <a:pt x="368" y="415"/>
                  <a:pt x="369" y="416"/>
                </a:cubicBezTo>
                <a:cubicBezTo>
                  <a:pt x="368" y="416"/>
                  <a:pt x="368" y="416"/>
                  <a:pt x="368" y="416"/>
                </a:cubicBezTo>
                <a:cubicBezTo>
                  <a:pt x="369" y="417"/>
                  <a:pt x="369" y="418"/>
                  <a:pt x="371" y="418"/>
                </a:cubicBezTo>
                <a:cubicBezTo>
                  <a:pt x="371" y="419"/>
                  <a:pt x="371" y="420"/>
                  <a:pt x="371" y="420"/>
                </a:cubicBezTo>
                <a:cubicBezTo>
                  <a:pt x="373" y="420"/>
                  <a:pt x="373" y="420"/>
                  <a:pt x="374" y="421"/>
                </a:cubicBezTo>
                <a:cubicBezTo>
                  <a:pt x="374" y="422"/>
                  <a:pt x="374" y="422"/>
                  <a:pt x="374" y="422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4" y="423"/>
                  <a:pt x="374" y="423"/>
                  <a:pt x="373" y="424"/>
                </a:cubicBezTo>
                <a:cubicBezTo>
                  <a:pt x="373" y="425"/>
                  <a:pt x="373" y="425"/>
                  <a:pt x="373" y="426"/>
                </a:cubicBezTo>
                <a:cubicBezTo>
                  <a:pt x="375" y="426"/>
                  <a:pt x="375" y="426"/>
                  <a:pt x="375" y="426"/>
                </a:cubicBezTo>
                <a:cubicBezTo>
                  <a:pt x="375" y="427"/>
                  <a:pt x="375" y="427"/>
                  <a:pt x="375" y="427"/>
                </a:cubicBezTo>
                <a:cubicBezTo>
                  <a:pt x="376" y="428"/>
                  <a:pt x="376" y="428"/>
                  <a:pt x="377" y="428"/>
                </a:cubicBezTo>
                <a:cubicBezTo>
                  <a:pt x="377" y="428"/>
                  <a:pt x="377" y="428"/>
                  <a:pt x="377" y="428"/>
                </a:cubicBezTo>
                <a:cubicBezTo>
                  <a:pt x="377" y="429"/>
                  <a:pt x="377" y="429"/>
                  <a:pt x="378" y="429"/>
                </a:cubicBezTo>
                <a:cubicBezTo>
                  <a:pt x="378" y="430"/>
                  <a:pt x="377" y="429"/>
                  <a:pt x="379" y="430"/>
                </a:cubicBezTo>
                <a:cubicBezTo>
                  <a:pt x="379" y="431"/>
                  <a:pt x="381" y="434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3" y="435"/>
                  <a:pt x="383" y="436"/>
                  <a:pt x="384" y="436"/>
                </a:cubicBezTo>
                <a:cubicBezTo>
                  <a:pt x="384" y="437"/>
                  <a:pt x="384" y="437"/>
                  <a:pt x="384" y="437"/>
                </a:cubicBezTo>
                <a:cubicBezTo>
                  <a:pt x="384" y="438"/>
                  <a:pt x="385" y="438"/>
                  <a:pt x="385" y="438"/>
                </a:cubicBezTo>
                <a:cubicBezTo>
                  <a:pt x="385" y="439"/>
                  <a:pt x="385" y="439"/>
                  <a:pt x="385" y="439"/>
                </a:cubicBezTo>
                <a:cubicBezTo>
                  <a:pt x="386" y="439"/>
                  <a:pt x="386" y="439"/>
                  <a:pt x="386" y="439"/>
                </a:cubicBezTo>
                <a:cubicBezTo>
                  <a:pt x="386" y="440"/>
                  <a:pt x="386" y="440"/>
                  <a:pt x="386" y="440"/>
                </a:cubicBezTo>
                <a:cubicBezTo>
                  <a:pt x="386" y="440"/>
                  <a:pt x="387" y="441"/>
                  <a:pt x="387" y="441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3"/>
                  <a:pt x="387" y="443"/>
                  <a:pt x="387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4"/>
                  <a:pt x="389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445"/>
                  <a:pt x="389" y="445"/>
                  <a:pt x="390" y="445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7"/>
                  <a:pt x="391" y="447"/>
                  <a:pt x="391" y="448"/>
                </a:cubicBezTo>
                <a:cubicBezTo>
                  <a:pt x="391" y="448"/>
                  <a:pt x="391" y="448"/>
                  <a:pt x="391" y="448"/>
                </a:cubicBezTo>
                <a:cubicBezTo>
                  <a:pt x="391" y="451"/>
                  <a:pt x="391" y="451"/>
                  <a:pt x="391" y="451"/>
                </a:cubicBezTo>
                <a:cubicBezTo>
                  <a:pt x="392" y="451"/>
                  <a:pt x="392" y="451"/>
                  <a:pt x="392" y="451"/>
                </a:cubicBezTo>
                <a:cubicBezTo>
                  <a:pt x="393" y="451"/>
                  <a:pt x="393" y="453"/>
                  <a:pt x="393" y="454"/>
                </a:cubicBezTo>
                <a:cubicBezTo>
                  <a:pt x="392" y="455"/>
                  <a:pt x="391" y="455"/>
                  <a:pt x="391" y="457"/>
                </a:cubicBezTo>
                <a:cubicBezTo>
                  <a:pt x="392" y="457"/>
                  <a:pt x="392" y="457"/>
                  <a:pt x="392" y="457"/>
                </a:cubicBezTo>
                <a:cubicBezTo>
                  <a:pt x="392" y="458"/>
                  <a:pt x="391" y="458"/>
                  <a:pt x="391" y="458"/>
                </a:cubicBezTo>
                <a:cubicBezTo>
                  <a:pt x="391" y="459"/>
                  <a:pt x="391" y="460"/>
                  <a:pt x="391" y="462"/>
                </a:cubicBezTo>
                <a:cubicBezTo>
                  <a:pt x="392" y="462"/>
                  <a:pt x="392" y="462"/>
                  <a:pt x="393" y="462"/>
                </a:cubicBezTo>
                <a:cubicBezTo>
                  <a:pt x="393" y="463"/>
                  <a:pt x="393" y="464"/>
                  <a:pt x="394" y="465"/>
                </a:cubicBezTo>
                <a:cubicBezTo>
                  <a:pt x="394" y="465"/>
                  <a:pt x="395" y="465"/>
                  <a:pt x="395" y="465"/>
                </a:cubicBezTo>
                <a:cubicBezTo>
                  <a:pt x="395" y="465"/>
                  <a:pt x="395" y="465"/>
                  <a:pt x="395" y="465"/>
                </a:cubicBezTo>
                <a:cubicBezTo>
                  <a:pt x="396" y="466"/>
                  <a:pt x="396" y="466"/>
                  <a:pt x="396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8" y="466"/>
                  <a:pt x="398" y="466"/>
                  <a:pt x="398" y="466"/>
                </a:cubicBezTo>
                <a:cubicBezTo>
                  <a:pt x="398" y="467"/>
                  <a:pt x="398" y="467"/>
                  <a:pt x="398" y="468"/>
                </a:cubicBezTo>
                <a:cubicBezTo>
                  <a:pt x="398" y="468"/>
                  <a:pt x="398" y="468"/>
                  <a:pt x="398" y="468"/>
                </a:cubicBezTo>
                <a:cubicBezTo>
                  <a:pt x="398" y="468"/>
                  <a:pt x="399" y="468"/>
                  <a:pt x="399" y="468"/>
                </a:cubicBezTo>
                <a:cubicBezTo>
                  <a:pt x="399" y="468"/>
                  <a:pt x="399" y="468"/>
                  <a:pt x="399" y="468"/>
                </a:cubicBezTo>
                <a:cubicBezTo>
                  <a:pt x="400" y="469"/>
                  <a:pt x="400" y="469"/>
                  <a:pt x="400" y="469"/>
                </a:cubicBezTo>
                <a:cubicBezTo>
                  <a:pt x="401" y="469"/>
                  <a:pt x="401" y="469"/>
                  <a:pt x="401" y="469"/>
                </a:cubicBezTo>
                <a:cubicBezTo>
                  <a:pt x="401" y="469"/>
                  <a:pt x="401" y="470"/>
                  <a:pt x="401" y="470"/>
                </a:cubicBezTo>
                <a:cubicBezTo>
                  <a:pt x="401" y="471"/>
                  <a:pt x="401" y="471"/>
                  <a:pt x="401" y="471"/>
                </a:cubicBezTo>
                <a:cubicBezTo>
                  <a:pt x="403" y="471"/>
                  <a:pt x="402" y="472"/>
                  <a:pt x="403" y="472"/>
                </a:cubicBezTo>
                <a:cubicBezTo>
                  <a:pt x="403" y="473"/>
                  <a:pt x="403" y="473"/>
                  <a:pt x="403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7" y="473"/>
                  <a:pt x="407" y="473"/>
                  <a:pt x="407" y="473"/>
                </a:cubicBezTo>
                <a:cubicBezTo>
                  <a:pt x="407" y="474"/>
                  <a:pt x="407" y="474"/>
                  <a:pt x="407" y="474"/>
                </a:cubicBezTo>
                <a:cubicBezTo>
                  <a:pt x="408" y="474"/>
                  <a:pt x="408" y="474"/>
                  <a:pt x="408" y="474"/>
                </a:cubicBezTo>
                <a:cubicBezTo>
                  <a:pt x="409" y="474"/>
                  <a:pt x="409" y="475"/>
                  <a:pt x="410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2" y="476"/>
                  <a:pt x="412" y="477"/>
                  <a:pt x="413" y="477"/>
                </a:cubicBezTo>
                <a:cubicBezTo>
                  <a:pt x="413" y="477"/>
                  <a:pt x="413" y="477"/>
                  <a:pt x="413" y="477"/>
                </a:cubicBezTo>
                <a:cubicBezTo>
                  <a:pt x="414" y="477"/>
                  <a:pt x="414" y="477"/>
                  <a:pt x="414" y="477"/>
                </a:cubicBezTo>
                <a:cubicBezTo>
                  <a:pt x="414" y="478"/>
                  <a:pt x="414" y="478"/>
                  <a:pt x="414" y="478"/>
                </a:cubicBezTo>
                <a:cubicBezTo>
                  <a:pt x="415" y="478"/>
                  <a:pt x="415" y="478"/>
                  <a:pt x="415" y="478"/>
                </a:cubicBezTo>
                <a:cubicBezTo>
                  <a:pt x="415" y="478"/>
                  <a:pt x="415" y="478"/>
                  <a:pt x="415" y="479"/>
                </a:cubicBezTo>
                <a:cubicBezTo>
                  <a:pt x="417" y="479"/>
                  <a:pt x="418" y="479"/>
                  <a:pt x="419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2" y="480"/>
                  <a:pt x="423" y="480"/>
                  <a:pt x="423" y="480"/>
                </a:cubicBezTo>
                <a:cubicBezTo>
                  <a:pt x="423" y="480"/>
                  <a:pt x="423" y="481"/>
                  <a:pt x="423" y="481"/>
                </a:cubicBezTo>
                <a:cubicBezTo>
                  <a:pt x="425" y="481"/>
                  <a:pt x="425" y="481"/>
                  <a:pt x="426" y="482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7" y="483"/>
                  <a:pt x="428" y="483"/>
                  <a:pt x="429" y="483"/>
                </a:cubicBezTo>
                <a:cubicBezTo>
                  <a:pt x="429" y="483"/>
                  <a:pt x="429" y="483"/>
                  <a:pt x="429" y="484"/>
                </a:cubicBezTo>
                <a:cubicBezTo>
                  <a:pt x="430" y="484"/>
                  <a:pt x="432" y="483"/>
                  <a:pt x="432" y="483"/>
                </a:cubicBezTo>
                <a:cubicBezTo>
                  <a:pt x="432" y="484"/>
                  <a:pt x="432" y="484"/>
                  <a:pt x="433" y="484"/>
                </a:cubicBezTo>
                <a:cubicBezTo>
                  <a:pt x="434" y="484"/>
                  <a:pt x="435" y="484"/>
                  <a:pt x="436" y="485"/>
                </a:cubicBezTo>
                <a:cubicBezTo>
                  <a:pt x="436" y="484"/>
                  <a:pt x="436" y="484"/>
                  <a:pt x="436" y="484"/>
                </a:cubicBezTo>
                <a:cubicBezTo>
                  <a:pt x="436" y="484"/>
                  <a:pt x="437" y="484"/>
                  <a:pt x="437" y="484"/>
                </a:cubicBezTo>
                <a:cubicBezTo>
                  <a:pt x="437" y="484"/>
                  <a:pt x="437" y="483"/>
                  <a:pt x="437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2" y="483"/>
                  <a:pt x="442" y="483"/>
                  <a:pt x="442" y="483"/>
                </a:cubicBezTo>
                <a:cubicBezTo>
                  <a:pt x="442" y="483"/>
                  <a:pt x="442" y="482"/>
                  <a:pt x="442" y="482"/>
                </a:cubicBezTo>
                <a:cubicBezTo>
                  <a:pt x="443" y="482"/>
                  <a:pt x="443" y="483"/>
                  <a:pt x="444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4"/>
                  <a:pt x="448" y="484"/>
                  <a:pt x="449" y="485"/>
                </a:cubicBezTo>
                <a:cubicBezTo>
                  <a:pt x="450" y="485"/>
                  <a:pt x="450" y="485"/>
                  <a:pt x="450" y="485"/>
                </a:cubicBezTo>
                <a:cubicBezTo>
                  <a:pt x="451" y="486"/>
                  <a:pt x="452" y="486"/>
                  <a:pt x="452" y="487"/>
                </a:cubicBezTo>
                <a:cubicBezTo>
                  <a:pt x="453" y="487"/>
                  <a:pt x="453" y="487"/>
                  <a:pt x="453" y="487"/>
                </a:cubicBezTo>
                <a:cubicBezTo>
                  <a:pt x="453" y="488"/>
                  <a:pt x="453" y="488"/>
                  <a:pt x="453" y="488"/>
                </a:cubicBezTo>
                <a:cubicBezTo>
                  <a:pt x="453" y="488"/>
                  <a:pt x="453" y="489"/>
                  <a:pt x="453" y="489"/>
                </a:cubicBezTo>
                <a:cubicBezTo>
                  <a:pt x="453" y="489"/>
                  <a:pt x="453" y="489"/>
                  <a:pt x="453" y="489"/>
                </a:cubicBezTo>
                <a:cubicBezTo>
                  <a:pt x="454" y="489"/>
                  <a:pt x="454" y="489"/>
                  <a:pt x="454" y="489"/>
                </a:cubicBezTo>
                <a:cubicBezTo>
                  <a:pt x="455" y="490"/>
                  <a:pt x="454" y="491"/>
                  <a:pt x="456" y="491"/>
                </a:cubicBezTo>
                <a:cubicBezTo>
                  <a:pt x="457" y="493"/>
                  <a:pt x="458" y="492"/>
                  <a:pt x="459" y="493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60" y="495"/>
                  <a:pt x="461" y="495"/>
                  <a:pt x="461" y="495"/>
                </a:cubicBezTo>
                <a:cubicBezTo>
                  <a:pt x="461" y="495"/>
                  <a:pt x="461" y="495"/>
                  <a:pt x="462" y="495"/>
                </a:cubicBezTo>
                <a:cubicBezTo>
                  <a:pt x="462" y="495"/>
                  <a:pt x="462" y="495"/>
                  <a:pt x="462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5" y="497"/>
                  <a:pt x="465" y="497"/>
                  <a:pt x="466" y="497"/>
                </a:cubicBezTo>
                <a:cubicBezTo>
                  <a:pt x="466" y="498"/>
                  <a:pt x="466" y="498"/>
                  <a:pt x="466" y="498"/>
                </a:cubicBezTo>
                <a:cubicBezTo>
                  <a:pt x="467" y="498"/>
                  <a:pt x="468" y="499"/>
                  <a:pt x="469" y="498"/>
                </a:cubicBezTo>
                <a:cubicBezTo>
                  <a:pt x="469" y="498"/>
                  <a:pt x="469" y="498"/>
                  <a:pt x="469" y="498"/>
                </a:cubicBezTo>
                <a:cubicBezTo>
                  <a:pt x="471" y="498"/>
                  <a:pt x="473" y="499"/>
                  <a:pt x="474" y="499"/>
                </a:cubicBezTo>
                <a:cubicBezTo>
                  <a:pt x="474" y="499"/>
                  <a:pt x="474" y="499"/>
                  <a:pt x="474" y="499"/>
                </a:cubicBezTo>
                <a:cubicBezTo>
                  <a:pt x="476" y="499"/>
                  <a:pt x="476" y="499"/>
                  <a:pt x="476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500"/>
                  <a:pt x="478" y="500"/>
                  <a:pt x="478" y="500"/>
                </a:cubicBezTo>
                <a:cubicBezTo>
                  <a:pt x="477" y="500"/>
                  <a:pt x="477" y="500"/>
                  <a:pt x="477" y="500"/>
                </a:cubicBezTo>
                <a:cubicBezTo>
                  <a:pt x="477" y="501"/>
                  <a:pt x="477" y="501"/>
                  <a:pt x="477" y="501"/>
                </a:cubicBezTo>
                <a:cubicBezTo>
                  <a:pt x="478" y="502"/>
                  <a:pt x="478" y="502"/>
                  <a:pt x="478" y="502"/>
                </a:cubicBezTo>
                <a:cubicBezTo>
                  <a:pt x="479" y="502"/>
                  <a:pt x="479" y="502"/>
                  <a:pt x="479" y="502"/>
                </a:cubicBezTo>
                <a:cubicBezTo>
                  <a:pt x="479" y="503"/>
                  <a:pt x="480" y="503"/>
                  <a:pt x="480" y="504"/>
                </a:cubicBezTo>
                <a:cubicBezTo>
                  <a:pt x="480" y="504"/>
                  <a:pt x="480" y="504"/>
                  <a:pt x="480" y="504"/>
                </a:cubicBezTo>
                <a:cubicBezTo>
                  <a:pt x="481" y="504"/>
                  <a:pt x="481" y="504"/>
                  <a:pt x="481" y="504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6"/>
                  <a:pt x="481" y="506"/>
                  <a:pt x="481" y="506"/>
                </a:cubicBezTo>
                <a:cubicBezTo>
                  <a:pt x="481" y="506"/>
                  <a:pt x="481" y="506"/>
                  <a:pt x="482" y="506"/>
                </a:cubicBezTo>
                <a:cubicBezTo>
                  <a:pt x="482" y="507"/>
                  <a:pt x="482" y="507"/>
                  <a:pt x="482" y="507"/>
                </a:cubicBezTo>
                <a:cubicBezTo>
                  <a:pt x="482" y="507"/>
                  <a:pt x="482" y="508"/>
                  <a:pt x="482" y="508"/>
                </a:cubicBezTo>
                <a:cubicBezTo>
                  <a:pt x="482" y="508"/>
                  <a:pt x="482" y="508"/>
                  <a:pt x="482" y="508"/>
                </a:cubicBezTo>
                <a:cubicBezTo>
                  <a:pt x="483" y="509"/>
                  <a:pt x="483" y="509"/>
                  <a:pt x="484" y="509"/>
                </a:cubicBezTo>
                <a:cubicBezTo>
                  <a:pt x="484" y="510"/>
                  <a:pt x="484" y="510"/>
                  <a:pt x="484" y="510"/>
                </a:cubicBezTo>
                <a:cubicBezTo>
                  <a:pt x="484" y="510"/>
                  <a:pt x="484" y="510"/>
                  <a:pt x="485" y="510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3"/>
                  <a:pt x="485" y="513"/>
                  <a:pt x="485" y="513"/>
                </a:cubicBezTo>
                <a:cubicBezTo>
                  <a:pt x="485" y="514"/>
                  <a:pt x="485" y="513"/>
                  <a:pt x="486" y="514"/>
                </a:cubicBezTo>
                <a:cubicBezTo>
                  <a:pt x="485" y="515"/>
                  <a:pt x="486" y="515"/>
                  <a:pt x="485" y="515"/>
                </a:cubicBezTo>
                <a:cubicBezTo>
                  <a:pt x="484" y="516"/>
                  <a:pt x="485" y="515"/>
                  <a:pt x="484" y="516"/>
                </a:cubicBezTo>
                <a:cubicBezTo>
                  <a:pt x="484" y="518"/>
                  <a:pt x="484" y="517"/>
                  <a:pt x="486" y="518"/>
                </a:cubicBezTo>
                <a:cubicBezTo>
                  <a:pt x="486" y="518"/>
                  <a:pt x="486" y="519"/>
                  <a:pt x="487" y="519"/>
                </a:cubicBezTo>
                <a:cubicBezTo>
                  <a:pt x="487" y="520"/>
                  <a:pt x="487" y="520"/>
                  <a:pt x="487" y="520"/>
                </a:cubicBezTo>
                <a:cubicBezTo>
                  <a:pt x="488" y="520"/>
                  <a:pt x="488" y="520"/>
                  <a:pt x="488" y="520"/>
                </a:cubicBezTo>
                <a:cubicBezTo>
                  <a:pt x="488" y="518"/>
                  <a:pt x="489" y="518"/>
                  <a:pt x="488" y="517"/>
                </a:cubicBezTo>
                <a:cubicBezTo>
                  <a:pt x="489" y="517"/>
                  <a:pt x="489" y="517"/>
                  <a:pt x="489" y="517"/>
                </a:cubicBezTo>
                <a:cubicBezTo>
                  <a:pt x="490" y="517"/>
                  <a:pt x="490" y="517"/>
                  <a:pt x="490" y="517"/>
                </a:cubicBezTo>
                <a:cubicBezTo>
                  <a:pt x="490" y="518"/>
                  <a:pt x="491" y="519"/>
                  <a:pt x="491" y="520"/>
                </a:cubicBezTo>
                <a:cubicBezTo>
                  <a:pt x="492" y="520"/>
                  <a:pt x="492" y="520"/>
                  <a:pt x="493" y="520"/>
                </a:cubicBezTo>
                <a:cubicBezTo>
                  <a:pt x="493" y="521"/>
                  <a:pt x="493" y="521"/>
                  <a:pt x="493" y="521"/>
                </a:cubicBezTo>
                <a:cubicBezTo>
                  <a:pt x="494" y="521"/>
                  <a:pt x="495" y="521"/>
                  <a:pt x="495" y="522"/>
                </a:cubicBezTo>
                <a:cubicBezTo>
                  <a:pt x="495" y="522"/>
                  <a:pt x="495" y="522"/>
                  <a:pt x="495" y="522"/>
                </a:cubicBezTo>
                <a:cubicBezTo>
                  <a:pt x="495" y="523"/>
                  <a:pt x="495" y="524"/>
                  <a:pt x="495" y="524"/>
                </a:cubicBezTo>
                <a:cubicBezTo>
                  <a:pt x="494" y="524"/>
                  <a:pt x="494" y="524"/>
                  <a:pt x="494" y="524"/>
                </a:cubicBezTo>
                <a:cubicBezTo>
                  <a:pt x="495" y="525"/>
                  <a:pt x="494" y="525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6" y="526"/>
                  <a:pt x="496" y="526"/>
                  <a:pt x="496" y="526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4"/>
                  <a:pt x="496" y="524"/>
                  <a:pt x="496" y="524"/>
                </a:cubicBezTo>
                <a:cubicBezTo>
                  <a:pt x="498" y="525"/>
                  <a:pt x="497" y="525"/>
                  <a:pt x="497" y="527"/>
                </a:cubicBezTo>
                <a:cubicBezTo>
                  <a:pt x="497" y="527"/>
                  <a:pt x="498" y="527"/>
                  <a:pt x="498" y="527"/>
                </a:cubicBezTo>
                <a:cubicBezTo>
                  <a:pt x="500" y="527"/>
                  <a:pt x="499" y="526"/>
                  <a:pt x="501" y="526"/>
                </a:cubicBezTo>
                <a:cubicBezTo>
                  <a:pt x="501" y="527"/>
                  <a:pt x="501" y="527"/>
                  <a:pt x="501" y="527"/>
                </a:cubicBezTo>
                <a:cubicBezTo>
                  <a:pt x="502" y="528"/>
                  <a:pt x="503" y="527"/>
                  <a:pt x="504" y="527"/>
                </a:cubicBezTo>
                <a:cubicBezTo>
                  <a:pt x="504" y="528"/>
                  <a:pt x="505" y="529"/>
                  <a:pt x="505" y="530"/>
                </a:cubicBezTo>
                <a:cubicBezTo>
                  <a:pt x="506" y="530"/>
                  <a:pt x="507" y="529"/>
                  <a:pt x="508" y="529"/>
                </a:cubicBezTo>
                <a:cubicBezTo>
                  <a:pt x="508" y="531"/>
                  <a:pt x="508" y="531"/>
                  <a:pt x="508" y="532"/>
                </a:cubicBezTo>
                <a:cubicBezTo>
                  <a:pt x="509" y="532"/>
                  <a:pt x="509" y="532"/>
                  <a:pt x="510" y="532"/>
                </a:cubicBezTo>
                <a:cubicBezTo>
                  <a:pt x="510" y="531"/>
                  <a:pt x="510" y="531"/>
                  <a:pt x="510" y="531"/>
                </a:cubicBezTo>
                <a:cubicBezTo>
                  <a:pt x="511" y="531"/>
                  <a:pt x="510" y="531"/>
                  <a:pt x="512" y="530"/>
                </a:cubicBezTo>
                <a:cubicBezTo>
                  <a:pt x="512" y="529"/>
                  <a:pt x="512" y="529"/>
                  <a:pt x="511" y="528"/>
                </a:cubicBezTo>
                <a:cubicBezTo>
                  <a:pt x="511" y="528"/>
                  <a:pt x="511" y="528"/>
                  <a:pt x="511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09" y="527"/>
                  <a:pt x="510" y="528"/>
                  <a:pt x="509" y="527"/>
                </a:cubicBezTo>
                <a:cubicBezTo>
                  <a:pt x="510" y="527"/>
                  <a:pt x="510" y="527"/>
                  <a:pt x="511" y="527"/>
                </a:cubicBezTo>
                <a:cubicBezTo>
                  <a:pt x="511" y="526"/>
                  <a:pt x="511" y="526"/>
                  <a:pt x="511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3" y="525"/>
                  <a:pt x="513" y="525"/>
                </a:cubicBezTo>
                <a:cubicBezTo>
                  <a:pt x="513" y="524"/>
                  <a:pt x="513" y="524"/>
                  <a:pt x="513" y="524"/>
                </a:cubicBezTo>
                <a:cubicBezTo>
                  <a:pt x="514" y="524"/>
                  <a:pt x="514" y="523"/>
                  <a:pt x="515" y="523"/>
                </a:cubicBezTo>
                <a:cubicBezTo>
                  <a:pt x="515" y="523"/>
                  <a:pt x="515" y="523"/>
                  <a:pt x="515" y="523"/>
                </a:cubicBezTo>
                <a:cubicBezTo>
                  <a:pt x="515" y="523"/>
                  <a:pt x="515" y="523"/>
                  <a:pt x="516" y="523"/>
                </a:cubicBezTo>
                <a:cubicBezTo>
                  <a:pt x="517" y="525"/>
                  <a:pt x="517" y="525"/>
                  <a:pt x="517" y="526"/>
                </a:cubicBezTo>
                <a:cubicBezTo>
                  <a:pt x="518" y="526"/>
                  <a:pt x="518" y="526"/>
                  <a:pt x="518" y="526"/>
                </a:cubicBezTo>
                <a:cubicBezTo>
                  <a:pt x="518" y="527"/>
                  <a:pt x="518" y="527"/>
                  <a:pt x="518" y="528"/>
                </a:cubicBezTo>
                <a:cubicBezTo>
                  <a:pt x="520" y="527"/>
                  <a:pt x="520" y="527"/>
                  <a:pt x="521" y="527"/>
                </a:cubicBezTo>
                <a:cubicBezTo>
                  <a:pt x="521" y="528"/>
                  <a:pt x="521" y="528"/>
                  <a:pt x="521" y="528"/>
                </a:cubicBezTo>
                <a:cubicBezTo>
                  <a:pt x="520" y="528"/>
                  <a:pt x="520" y="528"/>
                  <a:pt x="520" y="528"/>
                </a:cubicBezTo>
                <a:cubicBezTo>
                  <a:pt x="520" y="529"/>
                  <a:pt x="520" y="529"/>
                  <a:pt x="520" y="530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3"/>
                  <a:pt x="521" y="533"/>
                  <a:pt x="522" y="534"/>
                </a:cubicBezTo>
                <a:cubicBezTo>
                  <a:pt x="522" y="534"/>
                  <a:pt x="522" y="534"/>
                  <a:pt x="522" y="534"/>
                </a:cubicBezTo>
                <a:cubicBezTo>
                  <a:pt x="524" y="534"/>
                  <a:pt x="524" y="534"/>
                  <a:pt x="524" y="534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6"/>
                  <a:pt x="524" y="536"/>
                  <a:pt x="524" y="536"/>
                </a:cubicBezTo>
                <a:cubicBezTo>
                  <a:pt x="524" y="537"/>
                  <a:pt x="525" y="537"/>
                  <a:pt x="525" y="538"/>
                </a:cubicBezTo>
                <a:cubicBezTo>
                  <a:pt x="524" y="538"/>
                  <a:pt x="524" y="538"/>
                  <a:pt x="524" y="538"/>
                </a:cubicBezTo>
                <a:cubicBezTo>
                  <a:pt x="524" y="540"/>
                  <a:pt x="524" y="540"/>
                  <a:pt x="524" y="540"/>
                </a:cubicBezTo>
                <a:cubicBezTo>
                  <a:pt x="524" y="540"/>
                  <a:pt x="524" y="541"/>
                  <a:pt x="525" y="541"/>
                </a:cubicBezTo>
                <a:cubicBezTo>
                  <a:pt x="525" y="542"/>
                  <a:pt x="524" y="543"/>
                  <a:pt x="523" y="543"/>
                </a:cubicBezTo>
                <a:cubicBezTo>
                  <a:pt x="523" y="543"/>
                  <a:pt x="523" y="544"/>
                  <a:pt x="524" y="544"/>
                </a:cubicBezTo>
                <a:cubicBezTo>
                  <a:pt x="524" y="544"/>
                  <a:pt x="524" y="545"/>
                  <a:pt x="524" y="546"/>
                </a:cubicBezTo>
                <a:cubicBezTo>
                  <a:pt x="523" y="546"/>
                  <a:pt x="523" y="546"/>
                  <a:pt x="523" y="546"/>
                </a:cubicBezTo>
                <a:cubicBezTo>
                  <a:pt x="523" y="546"/>
                  <a:pt x="524" y="546"/>
                  <a:pt x="524" y="547"/>
                </a:cubicBezTo>
                <a:cubicBezTo>
                  <a:pt x="524" y="547"/>
                  <a:pt x="523" y="550"/>
                  <a:pt x="523" y="550"/>
                </a:cubicBezTo>
                <a:cubicBezTo>
                  <a:pt x="522" y="550"/>
                  <a:pt x="522" y="550"/>
                  <a:pt x="522" y="551"/>
                </a:cubicBezTo>
                <a:cubicBezTo>
                  <a:pt x="522" y="552"/>
                  <a:pt x="523" y="553"/>
                  <a:pt x="525" y="553"/>
                </a:cubicBezTo>
                <a:cubicBezTo>
                  <a:pt x="524" y="554"/>
                  <a:pt x="524" y="554"/>
                  <a:pt x="523" y="555"/>
                </a:cubicBezTo>
                <a:cubicBezTo>
                  <a:pt x="522" y="555"/>
                  <a:pt x="522" y="555"/>
                  <a:pt x="522" y="555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7"/>
                  <a:pt x="522" y="557"/>
                  <a:pt x="522" y="558"/>
                </a:cubicBezTo>
                <a:cubicBezTo>
                  <a:pt x="521" y="558"/>
                  <a:pt x="520" y="558"/>
                  <a:pt x="520" y="558"/>
                </a:cubicBezTo>
                <a:cubicBezTo>
                  <a:pt x="520" y="558"/>
                  <a:pt x="520" y="558"/>
                  <a:pt x="520" y="558"/>
                </a:cubicBezTo>
                <a:cubicBezTo>
                  <a:pt x="519" y="558"/>
                  <a:pt x="519" y="558"/>
                  <a:pt x="519" y="558"/>
                </a:cubicBezTo>
                <a:cubicBezTo>
                  <a:pt x="518" y="559"/>
                  <a:pt x="518" y="559"/>
                  <a:pt x="518" y="560"/>
                </a:cubicBezTo>
                <a:cubicBezTo>
                  <a:pt x="517" y="560"/>
                  <a:pt x="517" y="560"/>
                  <a:pt x="517" y="560"/>
                </a:cubicBezTo>
                <a:cubicBezTo>
                  <a:pt x="517" y="561"/>
                  <a:pt x="518" y="561"/>
                  <a:pt x="517" y="562"/>
                </a:cubicBezTo>
                <a:cubicBezTo>
                  <a:pt x="517" y="562"/>
                  <a:pt x="517" y="563"/>
                  <a:pt x="518" y="563"/>
                </a:cubicBezTo>
                <a:cubicBezTo>
                  <a:pt x="518" y="563"/>
                  <a:pt x="518" y="563"/>
                  <a:pt x="518" y="563"/>
                </a:cubicBezTo>
                <a:cubicBezTo>
                  <a:pt x="516" y="563"/>
                  <a:pt x="516" y="563"/>
                  <a:pt x="516" y="563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6"/>
                  <a:pt x="514" y="566"/>
                  <a:pt x="513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9"/>
                  <a:pt x="511" y="570"/>
                  <a:pt x="511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2"/>
                  <a:pt x="512" y="572"/>
                  <a:pt x="512" y="572"/>
                </a:cubicBezTo>
                <a:cubicBezTo>
                  <a:pt x="512" y="572"/>
                  <a:pt x="512" y="572"/>
                  <a:pt x="512" y="573"/>
                </a:cubicBezTo>
                <a:cubicBezTo>
                  <a:pt x="512" y="573"/>
                  <a:pt x="511" y="574"/>
                  <a:pt x="511" y="574"/>
                </a:cubicBezTo>
                <a:cubicBezTo>
                  <a:pt x="510" y="574"/>
                  <a:pt x="510" y="574"/>
                  <a:pt x="510" y="574"/>
                </a:cubicBezTo>
                <a:cubicBezTo>
                  <a:pt x="510" y="575"/>
                  <a:pt x="510" y="576"/>
                  <a:pt x="509" y="577"/>
                </a:cubicBezTo>
                <a:cubicBezTo>
                  <a:pt x="510" y="577"/>
                  <a:pt x="510" y="577"/>
                  <a:pt x="510" y="578"/>
                </a:cubicBezTo>
                <a:cubicBezTo>
                  <a:pt x="510" y="578"/>
                  <a:pt x="510" y="578"/>
                  <a:pt x="510" y="579"/>
                </a:cubicBezTo>
                <a:cubicBezTo>
                  <a:pt x="509" y="579"/>
                  <a:pt x="509" y="579"/>
                  <a:pt x="509" y="579"/>
                </a:cubicBezTo>
                <a:cubicBezTo>
                  <a:pt x="509" y="580"/>
                  <a:pt x="509" y="580"/>
                  <a:pt x="508" y="581"/>
                </a:cubicBezTo>
                <a:cubicBezTo>
                  <a:pt x="508" y="582"/>
                  <a:pt x="508" y="582"/>
                  <a:pt x="509" y="583"/>
                </a:cubicBezTo>
                <a:cubicBezTo>
                  <a:pt x="508" y="583"/>
                  <a:pt x="508" y="583"/>
                  <a:pt x="508" y="583"/>
                </a:cubicBezTo>
                <a:cubicBezTo>
                  <a:pt x="508" y="584"/>
                  <a:pt x="508" y="584"/>
                  <a:pt x="508" y="584"/>
                </a:cubicBezTo>
                <a:cubicBezTo>
                  <a:pt x="507" y="584"/>
                  <a:pt x="507" y="584"/>
                  <a:pt x="507" y="584"/>
                </a:cubicBezTo>
                <a:cubicBezTo>
                  <a:pt x="507" y="585"/>
                  <a:pt x="508" y="586"/>
                  <a:pt x="508" y="586"/>
                </a:cubicBezTo>
                <a:cubicBezTo>
                  <a:pt x="509" y="586"/>
                  <a:pt x="509" y="586"/>
                  <a:pt x="509" y="586"/>
                </a:cubicBezTo>
                <a:cubicBezTo>
                  <a:pt x="509" y="588"/>
                  <a:pt x="509" y="588"/>
                  <a:pt x="509" y="588"/>
                </a:cubicBezTo>
                <a:cubicBezTo>
                  <a:pt x="508" y="588"/>
                  <a:pt x="508" y="588"/>
                  <a:pt x="507" y="589"/>
                </a:cubicBezTo>
                <a:cubicBezTo>
                  <a:pt x="507" y="589"/>
                  <a:pt x="507" y="589"/>
                  <a:pt x="507" y="589"/>
                </a:cubicBezTo>
                <a:cubicBezTo>
                  <a:pt x="508" y="589"/>
                  <a:pt x="509" y="590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1" y="591"/>
                  <a:pt x="511" y="590"/>
                  <a:pt x="512" y="590"/>
                </a:cubicBezTo>
                <a:cubicBezTo>
                  <a:pt x="512" y="590"/>
                  <a:pt x="512" y="590"/>
                  <a:pt x="512" y="589"/>
                </a:cubicBezTo>
                <a:cubicBezTo>
                  <a:pt x="512" y="589"/>
                  <a:pt x="512" y="589"/>
                  <a:pt x="512" y="589"/>
                </a:cubicBezTo>
                <a:cubicBezTo>
                  <a:pt x="513" y="589"/>
                  <a:pt x="513" y="589"/>
                  <a:pt x="513" y="589"/>
                </a:cubicBezTo>
                <a:cubicBezTo>
                  <a:pt x="513" y="591"/>
                  <a:pt x="513" y="591"/>
                  <a:pt x="513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2"/>
                  <a:pt x="511" y="592"/>
                  <a:pt x="511" y="592"/>
                </a:cubicBezTo>
                <a:cubicBezTo>
                  <a:pt x="512" y="592"/>
                  <a:pt x="511" y="592"/>
                  <a:pt x="512" y="592"/>
                </a:cubicBezTo>
                <a:cubicBezTo>
                  <a:pt x="510" y="593"/>
                  <a:pt x="507" y="596"/>
                  <a:pt x="506" y="598"/>
                </a:cubicBezTo>
                <a:cubicBezTo>
                  <a:pt x="506" y="599"/>
                  <a:pt x="505" y="600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6" y="602"/>
                  <a:pt x="506" y="602"/>
                  <a:pt x="506" y="602"/>
                </a:cubicBezTo>
                <a:cubicBezTo>
                  <a:pt x="506" y="602"/>
                  <a:pt x="506" y="603"/>
                  <a:pt x="506" y="604"/>
                </a:cubicBezTo>
                <a:cubicBezTo>
                  <a:pt x="506" y="604"/>
                  <a:pt x="508" y="605"/>
                  <a:pt x="507" y="606"/>
                </a:cubicBezTo>
                <a:cubicBezTo>
                  <a:pt x="507" y="607"/>
                  <a:pt x="507" y="607"/>
                  <a:pt x="506" y="607"/>
                </a:cubicBezTo>
                <a:cubicBezTo>
                  <a:pt x="506" y="608"/>
                  <a:pt x="506" y="608"/>
                  <a:pt x="506" y="608"/>
                </a:cubicBezTo>
                <a:cubicBezTo>
                  <a:pt x="508" y="609"/>
                  <a:pt x="509" y="609"/>
                  <a:pt x="510" y="610"/>
                </a:cubicBezTo>
                <a:cubicBezTo>
                  <a:pt x="510" y="610"/>
                  <a:pt x="510" y="611"/>
                  <a:pt x="510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2"/>
                  <a:pt x="512" y="612"/>
                  <a:pt x="512" y="612"/>
                </a:cubicBezTo>
                <a:cubicBezTo>
                  <a:pt x="512" y="613"/>
                  <a:pt x="512" y="613"/>
                  <a:pt x="512" y="613"/>
                </a:cubicBezTo>
                <a:cubicBezTo>
                  <a:pt x="512" y="613"/>
                  <a:pt x="513" y="613"/>
                  <a:pt x="513" y="613"/>
                </a:cubicBezTo>
                <a:cubicBezTo>
                  <a:pt x="513" y="614"/>
                  <a:pt x="513" y="614"/>
                  <a:pt x="513" y="614"/>
                </a:cubicBezTo>
                <a:cubicBezTo>
                  <a:pt x="514" y="615"/>
                  <a:pt x="515" y="616"/>
                  <a:pt x="516" y="616"/>
                </a:cubicBezTo>
                <a:cubicBezTo>
                  <a:pt x="516" y="617"/>
                  <a:pt x="516" y="617"/>
                  <a:pt x="516" y="617"/>
                </a:cubicBezTo>
                <a:cubicBezTo>
                  <a:pt x="517" y="618"/>
                  <a:pt x="518" y="619"/>
                  <a:pt x="519" y="620"/>
                </a:cubicBezTo>
                <a:cubicBezTo>
                  <a:pt x="519" y="621"/>
                  <a:pt x="519" y="621"/>
                  <a:pt x="519" y="621"/>
                </a:cubicBezTo>
                <a:cubicBezTo>
                  <a:pt x="519" y="621"/>
                  <a:pt x="519" y="621"/>
                  <a:pt x="520" y="621"/>
                </a:cubicBezTo>
                <a:cubicBezTo>
                  <a:pt x="520" y="622"/>
                  <a:pt x="520" y="622"/>
                  <a:pt x="520" y="622"/>
                </a:cubicBezTo>
                <a:cubicBezTo>
                  <a:pt x="520" y="622"/>
                  <a:pt x="520" y="622"/>
                  <a:pt x="521" y="622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2" y="624"/>
                  <a:pt x="522" y="625"/>
                  <a:pt x="522" y="625"/>
                </a:cubicBezTo>
                <a:cubicBezTo>
                  <a:pt x="522" y="626"/>
                  <a:pt x="522" y="626"/>
                  <a:pt x="523" y="626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9"/>
                  <a:pt x="523" y="629"/>
                  <a:pt x="524" y="630"/>
                </a:cubicBezTo>
                <a:cubicBezTo>
                  <a:pt x="524" y="630"/>
                  <a:pt x="524" y="630"/>
                  <a:pt x="524" y="630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3"/>
                  <a:pt x="524" y="633"/>
                  <a:pt x="524" y="633"/>
                </a:cubicBezTo>
                <a:cubicBezTo>
                  <a:pt x="525" y="633"/>
                  <a:pt x="525" y="633"/>
                  <a:pt x="525" y="633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6"/>
                  <a:pt x="525" y="636"/>
                  <a:pt x="525" y="636"/>
                </a:cubicBezTo>
                <a:cubicBezTo>
                  <a:pt x="525" y="636"/>
                  <a:pt x="524" y="636"/>
                  <a:pt x="525" y="636"/>
                </a:cubicBezTo>
                <a:cubicBezTo>
                  <a:pt x="525" y="637"/>
                  <a:pt x="525" y="637"/>
                  <a:pt x="526" y="637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7" y="638"/>
                  <a:pt x="527" y="638"/>
                  <a:pt x="527" y="638"/>
                </a:cubicBezTo>
                <a:cubicBezTo>
                  <a:pt x="527" y="639"/>
                  <a:pt x="527" y="640"/>
                  <a:pt x="527" y="642"/>
                </a:cubicBezTo>
                <a:cubicBezTo>
                  <a:pt x="528" y="642"/>
                  <a:pt x="528" y="642"/>
                  <a:pt x="528" y="642"/>
                </a:cubicBezTo>
                <a:cubicBezTo>
                  <a:pt x="529" y="642"/>
                  <a:pt x="529" y="642"/>
                  <a:pt x="529" y="642"/>
                </a:cubicBezTo>
                <a:cubicBezTo>
                  <a:pt x="529" y="643"/>
                  <a:pt x="529" y="644"/>
                  <a:pt x="529" y="644"/>
                </a:cubicBezTo>
                <a:cubicBezTo>
                  <a:pt x="529" y="644"/>
                  <a:pt x="529" y="644"/>
                  <a:pt x="529" y="644"/>
                </a:cubicBezTo>
                <a:cubicBezTo>
                  <a:pt x="530" y="645"/>
                  <a:pt x="530" y="645"/>
                  <a:pt x="530" y="646"/>
                </a:cubicBezTo>
                <a:cubicBezTo>
                  <a:pt x="530" y="646"/>
                  <a:pt x="530" y="646"/>
                  <a:pt x="530" y="646"/>
                </a:cubicBezTo>
                <a:cubicBezTo>
                  <a:pt x="531" y="648"/>
                  <a:pt x="531" y="649"/>
                  <a:pt x="531" y="652"/>
                </a:cubicBezTo>
                <a:cubicBezTo>
                  <a:pt x="530" y="652"/>
                  <a:pt x="530" y="652"/>
                  <a:pt x="530" y="652"/>
                </a:cubicBezTo>
                <a:cubicBezTo>
                  <a:pt x="531" y="652"/>
                  <a:pt x="530" y="653"/>
                  <a:pt x="531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3" y="655"/>
                  <a:pt x="533" y="655"/>
                </a:cubicBezTo>
                <a:cubicBezTo>
                  <a:pt x="533" y="655"/>
                  <a:pt x="533" y="656"/>
                  <a:pt x="533" y="656"/>
                </a:cubicBezTo>
                <a:cubicBezTo>
                  <a:pt x="533" y="656"/>
                  <a:pt x="533" y="656"/>
                  <a:pt x="533" y="656"/>
                </a:cubicBezTo>
                <a:cubicBezTo>
                  <a:pt x="534" y="656"/>
                  <a:pt x="534" y="656"/>
                  <a:pt x="534" y="656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8"/>
                  <a:pt x="534" y="658"/>
                  <a:pt x="534" y="659"/>
                </a:cubicBezTo>
                <a:cubicBezTo>
                  <a:pt x="535" y="659"/>
                  <a:pt x="535" y="659"/>
                  <a:pt x="536" y="659"/>
                </a:cubicBezTo>
                <a:cubicBezTo>
                  <a:pt x="536" y="659"/>
                  <a:pt x="536" y="660"/>
                  <a:pt x="536" y="660"/>
                </a:cubicBezTo>
                <a:cubicBezTo>
                  <a:pt x="537" y="660"/>
                  <a:pt x="537" y="660"/>
                  <a:pt x="537" y="660"/>
                </a:cubicBezTo>
                <a:cubicBezTo>
                  <a:pt x="537" y="660"/>
                  <a:pt x="537" y="661"/>
                  <a:pt x="538" y="661"/>
                </a:cubicBezTo>
                <a:cubicBezTo>
                  <a:pt x="538" y="661"/>
                  <a:pt x="538" y="661"/>
                  <a:pt x="538" y="661"/>
                </a:cubicBezTo>
                <a:cubicBezTo>
                  <a:pt x="538" y="662"/>
                  <a:pt x="538" y="662"/>
                  <a:pt x="538" y="662"/>
                </a:cubicBezTo>
                <a:cubicBezTo>
                  <a:pt x="539" y="662"/>
                  <a:pt x="540" y="663"/>
                  <a:pt x="541" y="663"/>
                </a:cubicBezTo>
                <a:cubicBezTo>
                  <a:pt x="541" y="664"/>
                  <a:pt x="541" y="664"/>
                  <a:pt x="541" y="664"/>
                </a:cubicBezTo>
                <a:cubicBezTo>
                  <a:pt x="542" y="664"/>
                  <a:pt x="542" y="664"/>
                  <a:pt x="543" y="665"/>
                </a:cubicBezTo>
                <a:cubicBezTo>
                  <a:pt x="543" y="665"/>
                  <a:pt x="543" y="665"/>
                  <a:pt x="544" y="665"/>
                </a:cubicBezTo>
                <a:cubicBezTo>
                  <a:pt x="545" y="665"/>
                  <a:pt x="545" y="665"/>
                  <a:pt x="545" y="665"/>
                </a:cubicBezTo>
                <a:cubicBezTo>
                  <a:pt x="545" y="666"/>
                  <a:pt x="545" y="666"/>
                  <a:pt x="545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7" y="666"/>
                  <a:pt x="547" y="666"/>
                  <a:pt x="547" y="666"/>
                </a:cubicBezTo>
                <a:cubicBezTo>
                  <a:pt x="548" y="667"/>
                  <a:pt x="548" y="667"/>
                  <a:pt x="548" y="667"/>
                </a:cubicBezTo>
                <a:cubicBezTo>
                  <a:pt x="548" y="667"/>
                  <a:pt x="549" y="667"/>
                  <a:pt x="549" y="667"/>
                </a:cubicBezTo>
                <a:cubicBezTo>
                  <a:pt x="549" y="668"/>
                  <a:pt x="549" y="668"/>
                  <a:pt x="549" y="668"/>
                </a:cubicBezTo>
                <a:cubicBezTo>
                  <a:pt x="550" y="668"/>
                  <a:pt x="551" y="668"/>
                  <a:pt x="551" y="668"/>
                </a:cubicBezTo>
                <a:cubicBezTo>
                  <a:pt x="551" y="669"/>
                  <a:pt x="551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3" y="669"/>
                  <a:pt x="553" y="669"/>
                  <a:pt x="553" y="669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5" y="671"/>
                  <a:pt x="554" y="670"/>
                  <a:pt x="555" y="672"/>
                </a:cubicBezTo>
                <a:cubicBezTo>
                  <a:pt x="555" y="672"/>
                  <a:pt x="555" y="672"/>
                  <a:pt x="556" y="672"/>
                </a:cubicBezTo>
                <a:cubicBezTo>
                  <a:pt x="556" y="673"/>
                  <a:pt x="556" y="673"/>
                  <a:pt x="556" y="673"/>
                </a:cubicBezTo>
                <a:cubicBezTo>
                  <a:pt x="556" y="673"/>
                  <a:pt x="557" y="674"/>
                  <a:pt x="557" y="674"/>
                </a:cubicBezTo>
                <a:cubicBezTo>
                  <a:pt x="558" y="675"/>
                  <a:pt x="558" y="675"/>
                  <a:pt x="558" y="675"/>
                </a:cubicBezTo>
                <a:cubicBezTo>
                  <a:pt x="558" y="675"/>
                  <a:pt x="558" y="676"/>
                  <a:pt x="559" y="676"/>
                </a:cubicBezTo>
                <a:cubicBezTo>
                  <a:pt x="559" y="677"/>
                  <a:pt x="559" y="678"/>
                  <a:pt x="559" y="679"/>
                </a:cubicBezTo>
                <a:cubicBezTo>
                  <a:pt x="560" y="683"/>
                  <a:pt x="560" y="687"/>
                  <a:pt x="559" y="690"/>
                </a:cubicBezTo>
                <a:cubicBezTo>
                  <a:pt x="559" y="691"/>
                  <a:pt x="560" y="692"/>
                  <a:pt x="560" y="694"/>
                </a:cubicBezTo>
                <a:cubicBezTo>
                  <a:pt x="559" y="694"/>
                  <a:pt x="559" y="694"/>
                  <a:pt x="559" y="694"/>
                </a:cubicBezTo>
                <a:cubicBezTo>
                  <a:pt x="559" y="694"/>
                  <a:pt x="559" y="695"/>
                  <a:pt x="559" y="695"/>
                </a:cubicBezTo>
                <a:cubicBezTo>
                  <a:pt x="558" y="695"/>
                  <a:pt x="558" y="695"/>
                  <a:pt x="558" y="695"/>
                </a:cubicBezTo>
                <a:cubicBezTo>
                  <a:pt x="558" y="698"/>
                  <a:pt x="558" y="701"/>
                  <a:pt x="558" y="703"/>
                </a:cubicBezTo>
                <a:cubicBezTo>
                  <a:pt x="557" y="703"/>
                  <a:pt x="557" y="703"/>
                  <a:pt x="557" y="704"/>
                </a:cubicBezTo>
                <a:cubicBezTo>
                  <a:pt x="557" y="705"/>
                  <a:pt x="557" y="705"/>
                  <a:pt x="557" y="706"/>
                </a:cubicBezTo>
                <a:cubicBezTo>
                  <a:pt x="557" y="706"/>
                  <a:pt x="558" y="706"/>
                  <a:pt x="558" y="706"/>
                </a:cubicBezTo>
                <a:cubicBezTo>
                  <a:pt x="557" y="708"/>
                  <a:pt x="557" y="710"/>
                  <a:pt x="556" y="711"/>
                </a:cubicBezTo>
                <a:cubicBezTo>
                  <a:pt x="556" y="716"/>
                  <a:pt x="556" y="716"/>
                  <a:pt x="556" y="716"/>
                </a:cubicBezTo>
                <a:cubicBezTo>
                  <a:pt x="557" y="716"/>
                  <a:pt x="557" y="716"/>
                  <a:pt x="557" y="716"/>
                </a:cubicBezTo>
                <a:cubicBezTo>
                  <a:pt x="557" y="717"/>
                  <a:pt x="557" y="717"/>
                  <a:pt x="557" y="718"/>
                </a:cubicBezTo>
                <a:cubicBezTo>
                  <a:pt x="557" y="718"/>
                  <a:pt x="557" y="718"/>
                  <a:pt x="557" y="718"/>
                </a:cubicBezTo>
                <a:cubicBezTo>
                  <a:pt x="557" y="719"/>
                  <a:pt x="556" y="719"/>
                  <a:pt x="556" y="720"/>
                </a:cubicBezTo>
                <a:cubicBezTo>
                  <a:pt x="556" y="720"/>
                  <a:pt x="556" y="720"/>
                  <a:pt x="556" y="720"/>
                </a:cubicBezTo>
                <a:cubicBezTo>
                  <a:pt x="556" y="721"/>
                  <a:pt x="556" y="722"/>
                  <a:pt x="556" y="722"/>
                </a:cubicBezTo>
                <a:cubicBezTo>
                  <a:pt x="556" y="722"/>
                  <a:pt x="556" y="722"/>
                  <a:pt x="556" y="722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5" y="724"/>
                  <a:pt x="556" y="725"/>
                  <a:pt x="556" y="725"/>
                </a:cubicBezTo>
                <a:cubicBezTo>
                  <a:pt x="556" y="726"/>
                  <a:pt x="556" y="727"/>
                  <a:pt x="556" y="728"/>
                </a:cubicBezTo>
                <a:cubicBezTo>
                  <a:pt x="555" y="728"/>
                  <a:pt x="555" y="728"/>
                  <a:pt x="555" y="728"/>
                </a:cubicBezTo>
                <a:cubicBezTo>
                  <a:pt x="555" y="729"/>
                  <a:pt x="555" y="730"/>
                  <a:pt x="555" y="731"/>
                </a:cubicBezTo>
                <a:cubicBezTo>
                  <a:pt x="555" y="732"/>
                  <a:pt x="554" y="732"/>
                  <a:pt x="554" y="732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3" y="735"/>
                  <a:pt x="553" y="735"/>
                  <a:pt x="553" y="735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2" y="740"/>
                  <a:pt x="555" y="741"/>
                  <a:pt x="554" y="743"/>
                </a:cubicBezTo>
                <a:cubicBezTo>
                  <a:pt x="554" y="743"/>
                  <a:pt x="554" y="743"/>
                  <a:pt x="554" y="743"/>
                </a:cubicBezTo>
                <a:cubicBezTo>
                  <a:pt x="554" y="747"/>
                  <a:pt x="554" y="747"/>
                  <a:pt x="554" y="747"/>
                </a:cubicBezTo>
                <a:cubicBezTo>
                  <a:pt x="554" y="747"/>
                  <a:pt x="553" y="747"/>
                  <a:pt x="553" y="747"/>
                </a:cubicBezTo>
                <a:cubicBezTo>
                  <a:pt x="553" y="748"/>
                  <a:pt x="553" y="748"/>
                  <a:pt x="553" y="749"/>
                </a:cubicBezTo>
                <a:cubicBezTo>
                  <a:pt x="552" y="749"/>
                  <a:pt x="552" y="749"/>
                  <a:pt x="552" y="749"/>
                </a:cubicBezTo>
                <a:cubicBezTo>
                  <a:pt x="553" y="750"/>
                  <a:pt x="553" y="752"/>
                  <a:pt x="553" y="753"/>
                </a:cubicBezTo>
                <a:cubicBezTo>
                  <a:pt x="554" y="753"/>
                  <a:pt x="554" y="753"/>
                  <a:pt x="554" y="753"/>
                </a:cubicBezTo>
                <a:cubicBezTo>
                  <a:pt x="554" y="754"/>
                  <a:pt x="553" y="754"/>
                  <a:pt x="553" y="754"/>
                </a:cubicBezTo>
                <a:cubicBezTo>
                  <a:pt x="553" y="761"/>
                  <a:pt x="553" y="761"/>
                  <a:pt x="553" y="761"/>
                </a:cubicBezTo>
                <a:cubicBezTo>
                  <a:pt x="552" y="761"/>
                  <a:pt x="553" y="762"/>
                  <a:pt x="552" y="762"/>
                </a:cubicBezTo>
                <a:cubicBezTo>
                  <a:pt x="552" y="764"/>
                  <a:pt x="552" y="764"/>
                  <a:pt x="552" y="764"/>
                </a:cubicBezTo>
                <a:cubicBezTo>
                  <a:pt x="552" y="765"/>
                  <a:pt x="551" y="764"/>
                  <a:pt x="551" y="764"/>
                </a:cubicBezTo>
                <a:cubicBezTo>
                  <a:pt x="551" y="764"/>
                  <a:pt x="552" y="765"/>
                  <a:pt x="552" y="766"/>
                </a:cubicBezTo>
                <a:cubicBezTo>
                  <a:pt x="552" y="766"/>
                  <a:pt x="551" y="766"/>
                  <a:pt x="551" y="766"/>
                </a:cubicBezTo>
                <a:cubicBezTo>
                  <a:pt x="551" y="767"/>
                  <a:pt x="551" y="767"/>
                  <a:pt x="551" y="767"/>
                </a:cubicBezTo>
                <a:cubicBezTo>
                  <a:pt x="551" y="767"/>
                  <a:pt x="551" y="767"/>
                  <a:pt x="550" y="768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49" y="771"/>
                  <a:pt x="549" y="771"/>
                  <a:pt x="549" y="771"/>
                </a:cubicBezTo>
                <a:cubicBezTo>
                  <a:pt x="549" y="772"/>
                  <a:pt x="549" y="773"/>
                  <a:pt x="548" y="774"/>
                </a:cubicBezTo>
                <a:cubicBezTo>
                  <a:pt x="548" y="774"/>
                  <a:pt x="548" y="774"/>
                  <a:pt x="548" y="774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7" y="777"/>
                  <a:pt x="548" y="777"/>
                  <a:pt x="548" y="777"/>
                </a:cubicBezTo>
                <a:cubicBezTo>
                  <a:pt x="548" y="778"/>
                  <a:pt x="548" y="780"/>
                  <a:pt x="548" y="781"/>
                </a:cubicBezTo>
                <a:cubicBezTo>
                  <a:pt x="548" y="781"/>
                  <a:pt x="547" y="781"/>
                  <a:pt x="547" y="781"/>
                </a:cubicBezTo>
                <a:cubicBezTo>
                  <a:pt x="547" y="782"/>
                  <a:pt x="547" y="782"/>
                  <a:pt x="547" y="782"/>
                </a:cubicBezTo>
                <a:cubicBezTo>
                  <a:pt x="547" y="782"/>
                  <a:pt x="547" y="782"/>
                  <a:pt x="546" y="782"/>
                </a:cubicBezTo>
                <a:cubicBezTo>
                  <a:pt x="546" y="783"/>
                  <a:pt x="547" y="784"/>
                  <a:pt x="546" y="785"/>
                </a:cubicBezTo>
                <a:cubicBezTo>
                  <a:pt x="546" y="785"/>
                  <a:pt x="545" y="785"/>
                  <a:pt x="545" y="785"/>
                </a:cubicBezTo>
                <a:cubicBezTo>
                  <a:pt x="545" y="787"/>
                  <a:pt x="545" y="788"/>
                  <a:pt x="545" y="789"/>
                </a:cubicBezTo>
                <a:cubicBezTo>
                  <a:pt x="544" y="789"/>
                  <a:pt x="544" y="789"/>
                  <a:pt x="543" y="789"/>
                </a:cubicBezTo>
                <a:cubicBezTo>
                  <a:pt x="543" y="790"/>
                  <a:pt x="543" y="790"/>
                  <a:pt x="543" y="790"/>
                </a:cubicBezTo>
                <a:cubicBezTo>
                  <a:pt x="543" y="790"/>
                  <a:pt x="543" y="790"/>
                  <a:pt x="544" y="790"/>
                </a:cubicBezTo>
                <a:cubicBezTo>
                  <a:pt x="544" y="790"/>
                  <a:pt x="543" y="792"/>
                  <a:pt x="543" y="792"/>
                </a:cubicBezTo>
                <a:cubicBezTo>
                  <a:pt x="544" y="793"/>
                  <a:pt x="544" y="793"/>
                  <a:pt x="544" y="793"/>
                </a:cubicBezTo>
                <a:cubicBezTo>
                  <a:pt x="545" y="795"/>
                  <a:pt x="543" y="795"/>
                  <a:pt x="544" y="796"/>
                </a:cubicBezTo>
                <a:cubicBezTo>
                  <a:pt x="544" y="796"/>
                  <a:pt x="544" y="796"/>
                  <a:pt x="544" y="796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8"/>
                  <a:pt x="544" y="797"/>
                  <a:pt x="544" y="798"/>
                </a:cubicBezTo>
                <a:cubicBezTo>
                  <a:pt x="544" y="800"/>
                  <a:pt x="544" y="800"/>
                  <a:pt x="544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2"/>
                  <a:pt x="545" y="803"/>
                  <a:pt x="545" y="804"/>
                </a:cubicBezTo>
                <a:cubicBezTo>
                  <a:pt x="544" y="804"/>
                  <a:pt x="544" y="804"/>
                  <a:pt x="544" y="804"/>
                </a:cubicBezTo>
                <a:cubicBezTo>
                  <a:pt x="543" y="805"/>
                  <a:pt x="543" y="805"/>
                  <a:pt x="543" y="805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2" y="809"/>
                  <a:pt x="542" y="811"/>
                  <a:pt x="542" y="812"/>
                </a:cubicBezTo>
                <a:cubicBezTo>
                  <a:pt x="542" y="812"/>
                  <a:pt x="542" y="812"/>
                  <a:pt x="542" y="812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3" y="815"/>
                  <a:pt x="543" y="816"/>
                  <a:pt x="543" y="816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5" y="815"/>
                  <a:pt x="545" y="815"/>
                  <a:pt x="545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7" y="815"/>
                  <a:pt x="546" y="815"/>
                  <a:pt x="548" y="815"/>
                </a:cubicBezTo>
                <a:cubicBezTo>
                  <a:pt x="547" y="817"/>
                  <a:pt x="547" y="816"/>
                  <a:pt x="546" y="817"/>
                </a:cubicBezTo>
                <a:cubicBezTo>
                  <a:pt x="546" y="817"/>
                  <a:pt x="546" y="817"/>
                  <a:pt x="546" y="817"/>
                </a:cubicBezTo>
                <a:cubicBezTo>
                  <a:pt x="546" y="818"/>
                  <a:pt x="546" y="818"/>
                  <a:pt x="546" y="819"/>
                </a:cubicBezTo>
                <a:cubicBezTo>
                  <a:pt x="547" y="820"/>
                  <a:pt x="545" y="822"/>
                  <a:pt x="546" y="823"/>
                </a:cubicBezTo>
                <a:cubicBezTo>
                  <a:pt x="546" y="824"/>
                  <a:pt x="547" y="824"/>
                  <a:pt x="546" y="824"/>
                </a:cubicBezTo>
                <a:cubicBezTo>
                  <a:pt x="546" y="824"/>
                  <a:pt x="546" y="823"/>
                  <a:pt x="546" y="824"/>
                </a:cubicBezTo>
                <a:cubicBezTo>
                  <a:pt x="545" y="824"/>
                  <a:pt x="545" y="825"/>
                  <a:pt x="545" y="826"/>
                </a:cubicBezTo>
                <a:cubicBezTo>
                  <a:pt x="545" y="826"/>
                  <a:pt x="545" y="826"/>
                  <a:pt x="545" y="826"/>
                </a:cubicBezTo>
                <a:cubicBezTo>
                  <a:pt x="545" y="828"/>
                  <a:pt x="546" y="828"/>
                  <a:pt x="546" y="829"/>
                </a:cubicBezTo>
                <a:cubicBezTo>
                  <a:pt x="546" y="830"/>
                  <a:pt x="545" y="830"/>
                  <a:pt x="544" y="831"/>
                </a:cubicBezTo>
                <a:cubicBezTo>
                  <a:pt x="544" y="832"/>
                  <a:pt x="544" y="832"/>
                  <a:pt x="545" y="832"/>
                </a:cubicBezTo>
                <a:cubicBezTo>
                  <a:pt x="545" y="833"/>
                  <a:pt x="545" y="832"/>
                  <a:pt x="545" y="833"/>
                </a:cubicBezTo>
                <a:cubicBezTo>
                  <a:pt x="545" y="833"/>
                  <a:pt x="545" y="833"/>
                  <a:pt x="545" y="833"/>
                </a:cubicBezTo>
                <a:cubicBezTo>
                  <a:pt x="544" y="833"/>
                  <a:pt x="543" y="833"/>
                  <a:pt x="543" y="833"/>
                </a:cubicBezTo>
                <a:cubicBezTo>
                  <a:pt x="543" y="834"/>
                  <a:pt x="543" y="833"/>
                  <a:pt x="544" y="834"/>
                </a:cubicBezTo>
                <a:cubicBezTo>
                  <a:pt x="544" y="834"/>
                  <a:pt x="544" y="834"/>
                  <a:pt x="544" y="834"/>
                </a:cubicBezTo>
                <a:cubicBezTo>
                  <a:pt x="544" y="834"/>
                  <a:pt x="543" y="834"/>
                  <a:pt x="543" y="834"/>
                </a:cubicBezTo>
                <a:cubicBezTo>
                  <a:pt x="543" y="836"/>
                  <a:pt x="543" y="837"/>
                  <a:pt x="543" y="838"/>
                </a:cubicBezTo>
                <a:cubicBezTo>
                  <a:pt x="543" y="838"/>
                  <a:pt x="543" y="838"/>
                  <a:pt x="542" y="838"/>
                </a:cubicBezTo>
                <a:cubicBezTo>
                  <a:pt x="542" y="840"/>
                  <a:pt x="542" y="840"/>
                  <a:pt x="542" y="840"/>
                </a:cubicBezTo>
                <a:cubicBezTo>
                  <a:pt x="544" y="840"/>
                  <a:pt x="544" y="840"/>
                  <a:pt x="544" y="840"/>
                </a:cubicBezTo>
                <a:cubicBezTo>
                  <a:pt x="543" y="840"/>
                  <a:pt x="543" y="841"/>
                  <a:pt x="543" y="841"/>
                </a:cubicBezTo>
                <a:cubicBezTo>
                  <a:pt x="543" y="841"/>
                  <a:pt x="543" y="841"/>
                  <a:pt x="543" y="841"/>
                </a:cubicBezTo>
                <a:cubicBezTo>
                  <a:pt x="543" y="846"/>
                  <a:pt x="543" y="846"/>
                  <a:pt x="543" y="846"/>
                </a:cubicBezTo>
                <a:cubicBezTo>
                  <a:pt x="542" y="846"/>
                  <a:pt x="542" y="846"/>
                  <a:pt x="542" y="846"/>
                </a:cubicBezTo>
                <a:cubicBezTo>
                  <a:pt x="541" y="846"/>
                  <a:pt x="541" y="846"/>
                  <a:pt x="541" y="846"/>
                </a:cubicBezTo>
                <a:cubicBezTo>
                  <a:pt x="541" y="845"/>
                  <a:pt x="541" y="845"/>
                  <a:pt x="541" y="845"/>
                </a:cubicBezTo>
                <a:cubicBezTo>
                  <a:pt x="540" y="845"/>
                  <a:pt x="540" y="845"/>
                  <a:pt x="540" y="845"/>
                </a:cubicBezTo>
                <a:cubicBezTo>
                  <a:pt x="540" y="846"/>
                  <a:pt x="540" y="846"/>
                  <a:pt x="540" y="846"/>
                </a:cubicBezTo>
                <a:cubicBezTo>
                  <a:pt x="538" y="846"/>
                  <a:pt x="538" y="846"/>
                  <a:pt x="538" y="846"/>
                </a:cubicBezTo>
                <a:cubicBezTo>
                  <a:pt x="539" y="846"/>
                  <a:pt x="539" y="846"/>
                  <a:pt x="539" y="845"/>
                </a:cubicBezTo>
                <a:cubicBezTo>
                  <a:pt x="539" y="844"/>
                  <a:pt x="539" y="844"/>
                  <a:pt x="539" y="844"/>
                </a:cubicBezTo>
                <a:cubicBezTo>
                  <a:pt x="538" y="845"/>
                  <a:pt x="539" y="845"/>
                  <a:pt x="537" y="846"/>
                </a:cubicBezTo>
                <a:cubicBezTo>
                  <a:pt x="538" y="845"/>
                  <a:pt x="538" y="845"/>
                  <a:pt x="538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6" y="844"/>
                  <a:pt x="535" y="844"/>
                  <a:pt x="534" y="845"/>
                </a:cubicBezTo>
                <a:cubicBezTo>
                  <a:pt x="534" y="845"/>
                  <a:pt x="535" y="845"/>
                  <a:pt x="535" y="846"/>
                </a:cubicBezTo>
                <a:cubicBezTo>
                  <a:pt x="535" y="848"/>
                  <a:pt x="533" y="848"/>
                  <a:pt x="533" y="850"/>
                </a:cubicBezTo>
                <a:cubicBezTo>
                  <a:pt x="534" y="850"/>
                  <a:pt x="534" y="850"/>
                  <a:pt x="534" y="850"/>
                </a:cubicBezTo>
                <a:cubicBezTo>
                  <a:pt x="534" y="849"/>
                  <a:pt x="534" y="849"/>
                  <a:pt x="534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9"/>
                  <a:pt x="536" y="848"/>
                  <a:pt x="535" y="849"/>
                </a:cubicBezTo>
                <a:cubicBezTo>
                  <a:pt x="535" y="850"/>
                  <a:pt x="535" y="850"/>
                  <a:pt x="536" y="850"/>
                </a:cubicBezTo>
                <a:cubicBezTo>
                  <a:pt x="538" y="850"/>
                  <a:pt x="538" y="850"/>
                  <a:pt x="538" y="850"/>
                </a:cubicBezTo>
                <a:cubicBezTo>
                  <a:pt x="538" y="849"/>
                  <a:pt x="538" y="849"/>
                  <a:pt x="538" y="849"/>
                </a:cubicBezTo>
                <a:cubicBezTo>
                  <a:pt x="539" y="849"/>
                  <a:pt x="540" y="849"/>
                  <a:pt x="540" y="850"/>
                </a:cubicBezTo>
                <a:cubicBezTo>
                  <a:pt x="540" y="850"/>
                  <a:pt x="540" y="850"/>
                  <a:pt x="540" y="850"/>
                </a:cubicBezTo>
                <a:cubicBezTo>
                  <a:pt x="540" y="850"/>
                  <a:pt x="540" y="850"/>
                  <a:pt x="541" y="851"/>
                </a:cubicBezTo>
                <a:cubicBezTo>
                  <a:pt x="541" y="851"/>
                  <a:pt x="540" y="851"/>
                  <a:pt x="540" y="852"/>
                </a:cubicBezTo>
                <a:cubicBezTo>
                  <a:pt x="541" y="852"/>
                  <a:pt x="541" y="852"/>
                  <a:pt x="541" y="852"/>
                </a:cubicBezTo>
                <a:cubicBezTo>
                  <a:pt x="540" y="853"/>
                  <a:pt x="540" y="853"/>
                  <a:pt x="540" y="854"/>
                </a:cubicBezTo>
                <a:cubicBezTo>
                  <a:pt x="541" y="855"/>
                  <a:pt x="540" y="854"/>
                  <a:pt x="541" y="855"/>
                </a:cubicBezTo>
                <a:cubicBezTo>
                  <a:pt x="541" y="855"/>
                  <a:pt x="541" y="855"/>
                  <a:pt x="541" y="855"/>
                </a:cubicBezTo>
                <a:cubicBezTo>
                  <a:pt x="541" y="855"/>
                  <a:pt x="541" y="855"/>
                  <a:pt x="541" y="856"/>
                </a:cubicBezTo>
                <a:cubicBezTo>
                  <a:pt x="540" y="856"/>
                  <a:pt x="540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61"/>
                  <a:pt x="539" y="861"/>
                  <a:pt x="539" y="861"/>
                </a:cubicBezTo>
                <a:cubicBezTo>
                  <a:pt x="540" y="861"/>
                  <a:pt x="540" y="861"/>
                  <a:pt x="540" y="861"/>
                </a:cubicBezTo>
                <a:cubicBezTo>
                  <a:pt x="540" y="861"/>
                  <a:pt x="540" y="861"/>
                  <a:pt x="540" y="862"/>
                </a:cubicBezTo>
                <a:cubicBezTo>
                  <a:pt x="539" y="862"/>
                  <a:pt x="539" y="862"/>
                  <a:pt x="539" y="862"/>
                </a:cubicBezTo>
                <a:cubicBezTo>
                  <a:pt x="539" y="863"/>
                  <a:pt x="539" y="865"/>
                  <a:pt x="539" y="866"/>
                </a:cubicBezTo>
                <a:cubicBezTo>
                  <a:pt x="540" y="866"/>
                  <a:pt x="540" y="866"/>
                  <a:pt x="540" y="866"/>
                </a:cubicBezTo>
                <a:cubicBezTo>
                  <a:pt x="540" y="865"/>
                  <a:pt x="540" y="865"/>
                  <a:pt x="540" y="865"/>
                </a:cubicBezTo>
                <a:cubicBezTo>
                  <a:pt x="540" y="865"/>
                  <a:pt x="541" y="865"/>
                  <a:pt x="541" y="864"/>
                </a:cubicBezTo>
                <a:cubicBezTo>
                  <a:pt x="541" y="864"/>
                  <a:pt x="541" y="864"/>
                  <a:pt x="541" y="864"/>
                </a:cubicBezTo>
                <a:cubicBezTo>
                  <a:pt x="541" y="866"/>
                  <a:pt x="540" y="865"/>
                  <a:pt x="541" y="867"/>
                </a:cubicBezTo>
                <a:cubicBezTo>
                  <a:pt x="540" y="867"/>
                  <a:pt x="540" y="867"/>
                  <a:pt x="539" y="867"/>
                </a:cubicBezTo>
                <a:cubicBezTo>
                  <a:pt x="539" y="868"/>
                  <a:pt x="539" y="868"/>
                  <a:pt x="539" y="868"/>
                </a:cubicBezTo>
                <a:cubicBezTo>
                  <a:pt x="539" y="869"/>
                  <a:pt x="539" y="869"/>
                  <a:pt x="539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70"/>
                  <a:pt x="538" y="871"/>
                  <a:pt x="538" y="872"/>
                </a:cubicBezTo>
                <a:cubicBezTo>
                  <a:pt x="539" y="872"/>
                  <a:pt x="540" y="873"/>
                  <a:pt x="541" y="873"/>
                </a:cubicBezTo>
                <a:cubicBezTo>
                  <a:pt x="540" y="873"/>
                  <a:pt x="540" y="873"/>
                  <a:pt x="540" y="873"/>
                </a:cubicBezTo>
                <a:cubicBezTo>
                  <a:pt x="540" y="874"/>
                  <a:pt x="540" y="874"/>
                  <a:pt x="540" y="874"/>
                </a:cubicBezTo>
                <a:cubicBezTo>
                  <a:pt x="541" y="875"/>
                  <a:pt x="541" y="875"/>
                  <a:pt x="542" y="875"/>
                </a:cubicBezTo>
                <a:cubicBezTo>
                  <a:pt x="542" y="876"/>
                  <a:pt x="542" y="876"/>
                  <a:pt x="542" y="876"/>
                </a:cubicBezTo>
                <a:cubicBezTo>
                  <a:pt x="541" y="876"/>
                  <a:pt x="540" y="876"/>
                  <a:pt x="540" y="877"/>
                </a:cubicBezTo>
                <a:cubicBezTo>
                  <a:pt x="540" y="879"/>
                  <a:pt x="541" y="878"/>
                  <a:pt x="541" y="879"/>
                </a:cubicBezTo>
                <a:cubicBezTo>
                  <a:pt x="541" y="881"/>
                  <a:pt x="541" y="881"/>
                  <a:pt x="541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0" y="881"/>
                  <a:pt x="540" y="881"/>
                  <a:pt x="540" y="881"/>
                </a:cubicBezTo>
                <a:cubicBezTo>
                  <a:pt x="540" y="882"/>
                  <a:pt x="540" y="882"/>
                  <a:pt x="540" y="882"/>
                </a:cubicBezTo>
                <a:cubicBezTo>
                  <a:pt x="539" y="882"/>
                  <a:pt x="539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9" y="883"/>
                  <a:pt x="539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1" y="883"/>
                  <a:pt x="541" y="883"/>
                  <a:pt x="541" y="883"/>
                </a:cubicBezTo>
                <a:cubicBezTo>
                  <a:pt x="541" y="882"/>
                  <a:pt x="541" y="882"/>
                  <a:pt x="541" y="882"/>
                </a:cubicBezTo>
                <a:cubicBezTo>
                  <a:pt x="542" y="882"/>
                  <a:pt x="542" y="882"/>
                  <a:pt x="542" y="882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3" y="884"/>
                  <a:pt x="543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2"/>
                  <a:pt x="544" y="882"/>
                  <a:pt x="544" y="882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5" y="882"/>
                  <a:pt x="545" y="882"/>
                  <a:pt x="545" y="881"/>
                </a:cubicBezTo>
                <a:cubicBezTo>
                  <a:pt x="545" y="881"/>
                  <a:pt x="545" y="881"/>
                  <a:pt x="545" y="881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7" y="882"/>
                  <a:pt x="546" y="882"/>
                  <a:pt x="548" y="882"/>
                </a:cubicBezTo>
                <a:cubicBezTo>
                  <a:pt x="548" y="882"/>
                  <a:pt x="548" y="882"/>
                  <a:pt x="548" y="882"/>
                </a:cubicBezTo>
                <a:cubicBezTo>
                  <a:pt x="547" y="882"/>
                  <a:pt x="547" y="883"/>
                  <a:pt x="546" y="883"/>
                </a:cubicBezTo>
                <a:cubicBezTo>
                  <a:pt x="546" y="883"/>
                  <a:pt x="546" y="883"/>
                  <a:pt x="546" y="883"/>
                </a:cubicBezTo>
                <a:cubicBezTo>
                  <a:pt x="546" y="883"/>
                  <a:pt x="545" y="883"/>
                  <a:pt x="545" y="883"/>
                </a:cubicBezTo>
                <a:cubicBezTo>
                  <a:pt x="545" y="884"/>
                  <a:pt x="545" y="884"/>
                  <a:pt x="545" y="885"/>
                </a:cubicBezTo>
                <a:cubicBezTo>
                  <a:pt x="544" y="885"/>
                  <a:pt x="544" y="885"/>
                  <a:pt x="544" y="885"/>
                </a:cubicBezTo>
                <a:cubicBezTo>
                  <a:pt x="544" y="884"/>
                  <a:pt x="544" y="884"/>
                  <a:pt x="544" y="884"/>
                </a:cubicBezTo>
                <a:cubicBezTo>
                  <a:pt x="542" y="884"/>
                  <a:pt x="543" y="884"/>
                  <a:pt x="541" y="885"/>
                </a:cubicBezTo>
                <a:cubicBezTo>
                  <a:pt x="542" y="885"/>
                  <a:pt x="542" y="886"/>
                  <a:pt x="542" y="886"/>
                </a:cubicBezTo>
                <a:cubicBezTo>
                  <a:pt x="542" y="886"/>
                  <a:pt x="542" y="886"/>
                  <a:pt x="542" y="886"/>
                </a:cubicBezTo>
                <a:cubicBezTo>
                  <a:pt x="542" y="887"/>
                  <a:pt x="542" y="887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90"/>
                  <a:pt x="542" y="890"/>
                  <a:pt x="542" y="890"/>
                </a:cubicBezTo>
                <a:cubicBezTo>
                  <a:pt x="543" y="890"/>
                  <a:pt x="543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5" y="890"/>
                  <a:pt x="545" y="890"/>
                  <a:pt x="545" y="890"/>
                </a:cubicBezTo>
                <a:cubicBezTo>
                  <a:pt x="545" y="891"/>
                  <a:pt x="544" y="891"/>
                  <a:pt x="544" y="892"/>
                </a:cubicBezTo>
                <a:cubicBezTo>
                  <a:pt x="545" y="892"/>
                  <a:pt x="546" y="892"/>
                  <a:pt x="547" y="893"/>
                </a:cubicBezTo>
                <a:cubicBezTo>
                  <a:pt x="547" y="893"/>
                  <a:pt x="547" y="893"/>
                  <a:pt x="547" y="893"/>
                </a:cubicBezTo>
                <a:cubicBezTo>
                  <a:pt x="548" y="893"/>
                  <a:pt x="548" y="893"/>
                  <a:pt x="548" y="893"/>
                </a:cubicBezTo>
                <a:cubicBezTo>
                  <a:pt x="547" y="893"/>
                  <a:pt x="547" y="892"/>
                  <a:pt x="547" y="892"/>
                </a:cubicBezTo>
                <a:cubicBezTo>
                  <a:pt x="548" y="892"/>
                  <a:pt x="548" y="892"/>
                  <a:pt x="548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8" y="892"/>
                  <a:pt x="548" y="893"/>
                  <a:pt x="548" y="893"/>
                </a:cubicBezTo>
                <a:cubicBezTo>
                  <a:pt x="549" y="893"/>
                  <a:pt x="549" y="893"/>
                  <a:pt x="549" y="893"/>
                </a:cubicBezTo>
                <a:cubicBezTo>
                  <a:pt x="550" y="895"/>
                  <a:pt x="551" y="894"/>
                  <a:pt x="552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1"/>
                  <a:pt x="553" y="891"/>
                  <a:pt x="553" y="891"/>
                </a:cubicBezTo>
                <a:cubicBezTo>
                  <a:pt x="554" y="891"/>
                  <a:pt x="554" y="891"/>
                  <a:pt x="554" y="891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4" y="887"/>
                  <a:pt x="554" y="887"/>
                  <a:pt x="554" y="887"/>
                </a:cubicBezTo>
                <a:cubicBezTo>
                  <a:pt x="556" y="887"/>
                  <a:pt x="557" y="887"/>
                  <a:pt x="559" y="887"/>
                </a:cubicBezTo>
                <a:cubicBezTo>
                  <a:pt x="559" y="887"/>
                  <a:pt x="559" y="887"/>
                  <a:pt x="559" y="887"/>
                </a:cubicBezTo>
                <a:cubicBezTo>
                  <a:pt x="560" y="887"/>
                  <a:pt x="560" y="887"/>
                  <a:pt x="560" y="887"/>
                </a:cubicBezTo>
                <a:cubicBezTo>
                  <a:pt x="560" y="886"/>
                  <a:pt x="561" y="885"/>
                  <a:pt x="561" y="884"/>
                </a:cubicBezTo>
                <a:cubicBezTo>
                  <a:pt x="563" y="884"/>
                  <a:pt x="564" y="885"/>
                  <a:pt x="566" y="885"/>
                </a:cubicBezTo>
                <a:cubicBezTo>
                  <a:pt x="565" y="883"/>
                  <a:pt x="565" y="883"/>
                  <a:pt x="564" y="881"/>
                </a:cubicBezTo>
                <a:cubicBezTo>
                  <a:pt x="564" y="881"/>
                  <a:pt x="563" y="881"/>
                  <a:pt x="563" y="882"/>
                </a:cubicBezTo>
                <a:cubicBezTo>
                  <a:pt x="563" y="881"/>
                  <a:pt x="563" y="881"/>
                  <a:pt x="563" y="881"/>
                </a:cubicBezTo>
                <a:cubicBezTo>
                  <a:pt x="562" y="881"/>
                  <a:pt x="562" y="881"/>
                  <a:pt x="562" y="881"/>
                </a:cubicBezTo>
                <a:cubicBezTo>
                  <a:pt x="562" y="881"/>
                  <a:pt x="563" y="881"/>
                  <a:pt x="563" y="881"/>
                </a:cubicBezTo>
                <a:cubicBezTo>
                  <a:pt x="563" y="880"/>
                  <a:pt x="563" y="878"/>
                  <a:pt x="563" y="878"/>
                </a:cubicBezTo>
                <a:cubicBezTo>
                  <a:pt x="563" y="877"/>
                  <a:pt x="563" y="877"/>
                  <a:pt x="563" y="877"/>
                </a:cubicBezTo>
                <a:cubicBezTo>
                  <a:pt x="562" y="878"/>
                  <a:pt x="562" y="878"/>
                  <a:pt x="561" y="878"/>
                </a:cubicBezTo>
                <a:cubicBezTo>
                  <a:pt x="562" y="877"/>
                  <a:pt x="562" y="877"/>
                  <a:pt x="563" y="876"/>
                </a:cubicBezTo>
                <a:cubicBezTo>
                  <a:pt x="563" y="876"/>
                  <a:pt x="563" y="876"/>
                  <a:pt x="563" y="876"/>
                </a:cubicBezTo>
                <a:cubicBezTo>
                  <a:pt x="563" y="876"/>
                  <a:pt x="563" y="875"/>
                  <a:pt x="563" y="874"/>
                </a:cubicBezTo>
                <a:cubicBezTo>
                  <a:pt x="564" y="874"/>
                  <a:pt x="564" y="874"/>
                  <a:pt x="564" y="874"/>
                </a:cubicBezTo>
                <a:cubicBezTo>
                  <a:pt x="564" y="874"/>
                  <a:pt x="565" y="873"/>
                  <a:pt x="565" y="873"/>
                </a:cubicBezTo>
                <a:cubicBezTo>
                  <a:pt x="566" y="873"/>
                  <a:pt x="566" y="873"/>
                  <a:pt x="566" y="873"/>
                </a:cubicBezTo>
                <a:cubicBezTo>
                  <a:pt x="566" y="871"/>
                  <a:pt x="565" y="871"/>
                  <a:pt x="564" y="871"/>
                </a:cubicBezTo>
                <a:cubicBezTo>
                  <a:pt x="564" y="870"/>
                  <a:pt x="564" y="869"/>
                  <a:pt x="565" y="869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9"/>
                  <a:pt x="565" y="869"/>
                  <a:pt x="565" y="869"/>
                </a:cubicBezTo>
                <a:cubicBezTo>
                  <a:pt x="566" y="869"/>
                  <a:pt x="566" y="870"/>
                  <a:pt x="567" y="871"/>
                </a:cubicBezTo>
                <a:cubicBezTo>
                  <a:pt x="568" y="871"/>
                  <a:pt x="569" y="870"/>
                  <a:pt x="570" y="869"/>
                </a:cubicBezTo>
                <a:cubicBezTo>
                  <a:pt x="570" y="869"/>
                  <a:pt x="570" y="869"/>
                  <a:pt x="570" y="869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6"/>
                  <a:pt x="570" y="866"/>
                  <a:pt x="570" y="866"/>
                </a:cubicBezTo>
                <a:cubicBezTo>
                  <a:pt x="569" y="867"/>
                  <a:pt x="569" y="867"/>
                  <a:pt x="569" y="867"/>
                </a:cubicBezTo>
                <a:cubicBezTo>
                  <a:pt x="569" y="866"/>
                  <a:pt x="569" y="866"/>
                  <a:pt x="569" y="865"/>
                </a:cubicBezTo>
                <a:cubicBezTo>
                  <a:pt x="570" y="864"/>
                  <a:pt x="570" y="865"/>
                  <a:pt x="571" y="864"/>
                </a:cubicBezTo>
                <a:cubicBezTo>
                  <a:pt x="571" y="863"/>
                  <a:pt x="572" y="863"/>
                  <a:pt x="572" y="861"/>
                </a:cubicBezTo>
                <a:cubicBezTo>
                  <a:pt x="574" y="861"/>
                  <a:pt x="574" y="860"/>
                  <a:pt x="575" y="860"/>
                </a:cubicBezTo>
                <a:cubicBezTo>
                  <a:pt x="575" y="859"/>
                  <a:pt x="575" y="859"/>
                  <a:pt x="575" y="859"/>
                </a:cubicBezTo>
                <a:cubicBezTo>
                  <a:pt x="576" y="859"/>
                  <a:pt x="576" y="859"/>
                  <a:pt x="576" y="859"/>
                </a:cubicBezTo>
                <a:cubicBezTo>
                  <a:pt x="576" y="859"/>
                  <a:pt x="576" y="859"/>
                  <a:pt x="576" y="858"/>
                </a:cubicBezTo>
                <a:cubicBezTo>
                  <a:pt x="577" y="858"/>
                  <a:pt x="578" y="858"/>
                  <a:pt x="579" y="857"/>
                </a:cubicBezTo>
                <a:cubicBezTo>
                  <a:pt x="579" y="857"/>
                  <a:pt x="579" y="857"/>
                  <a:pt x="579" y="856"/>
                </a:cubicBezTo>
                <a:cubicBezTo>
                  <a:pt x="579" y="856"/>
                  <a:pt x="578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8" y="855"/>
                </a:cubicBezTo>
                <a:cubicBezTo>
                  <a:pt x="578" y="853"/>
                  <a:pt x="578" y="853"/>
                  <a:pt x="577" y="851"/>
                </a:cubicBezTo>
                <a:cubicBezTo>
                  <a:pt x="577" y="851"/>
                  <a:pt x="576" y="851"/>
                  <a:pt x="576" y="851"/>
                </a:cubicBezTo>
                <a:cubicBezTo>
                  <a:pt x="576" y="850"/>
                  <a:pt x="576" y="850"/>
                  <a:pt x="576" y="850"/>
                </a:cubicBezTo>
                <a:cubicBezTo>
                  <a:pt x="574" y="850"/>
                  <a:pt x="574" y="850"/>
                  <a:pt x="574" y="850"/>
                </a:cubicBezTo>
                <a:cubicBezTo>
                  <a:pt x="574" y="850"/>
                  <a:pt x="574" y="850"/>
                  <a:pt x="573" y="849"/>
                </a:cubicBezTo>
                <a:cubicBezTo>
                  <a:pt x="573" y="849"/>
                  <a:pt x="573" y="849"/>
                  <a:pt x="573" y="849"/>
                </a:cubicBezTo>
                <a:cubicBezTo>
                  <a:pt x="572" y="849"/>
                  <a:pt x="572" y="848"/>
                  <a:pt x="571" y="848"/>
                </a:cubicBezTo>
                <a:cubicBezTo>
                  <a:pt x="571" y="847"/>
                  <a:pt x="571" y="847"/>
                  <a:pt x="571" y="847"/>
                </a:cubicBezTo>
                <a:cubicBezTo>
                  <a:pt x="570" y="847"/>
                  <a:pt x="570" y="847"/>
                  <a:pt x="570" y="847"/>
                </a:cubicBezTo>
                <a:cubicBezTo>
                  <a:pt x="570" y="846"/>
                  <a:pt x="570" y="846"/>
                  <a:pt x="569" y="845"/>
                </a:cubicBezTo>
                <a:cubicBezTo>
                  <a:pt x="570" y="844"/>
                  <a:pt x="570" y="843"/>
                  <a:pt x="571" y="842"/>
                </a:cubicBezTo>
                <a:cubicBezTo>
                  <a:pt x="571" y="842"/>
                  <a:pt x="571" y="842"/>
                  <a:pt x="572" y="842"/>
                </a:cubicBezTo>
                <a:cubicBezTo>
                  <a:pt x="572" y="841"/>
                  <a:pt x="572" y="841"/>
                  <a:pt x="572" y="841"/>
                </a:cubicBezTo>
                <a:cubicBezTo>
                  <a:pt x="573" y="841"/>
                  <a:pt x="574" y="839"/>
                  <a:pt x="575" y="839"/>
                </a:cubicBezTo>
                <a:cubicBezTo>
                  <a:pt x="575" y="839"/>
                  <a:pt x="575" y="839"/>
                  <a:pt x="575" y="839"/>
                </a:cubicBezTo>
                <a:cubicBezTo>
                  <a:pt x="575" y="838"/>
                  <a:pt x="575" y="838"/>
                  <a:pt x="576" y="837"/>
                </a:cubicBezTo>
                <a:cubicBezTo>
                  <a:pt x="577" y="837"/>
                  <a:pt x="578" y="837"/>
                  <a:pt x="580" y="837"/>
                </a:cubicBezTo>
                <a:cubicBezTo>
                  <a:pt x="580" y="835"/>
                  <a:pt x="580" y="835"/>
                  <a:pt x="580" y="835"/>
                </a:cubicBezTo>
                <a:cubicBezTo>
                  <a:pt x="579" y="835"/>
                  <a:pt x="580" y="835"/>
                  <a:pt x="579" y="835"/>
                </a:cubicBezTo>
                <a:cubicBezTo>
                  <a:pt x="579" y="835"/>
                  <a:pt x="579" y="835"/>
                  <a:pt x="579" y="835"/>
                </a:cubicBezTo>
                <a:cubicBezTo>
                  <a:pt x="579" y="834"/>
                  <a:pt x="579" y="834"/>
                  <a:pt x="580" y="834"/>
                </a:cubicBezTo>
                <a:cubicBezTo>
                  <a:pt x="580" y="833"/>
                  <a:pt x="580" y="833"/>
                  <a:pt x="580" y="833"/>
                </a:cubicBezTo>
                <a:cubicBezTo>
                  <a:pt x="580" y="833"/>
                  <a:pt x="581" y="833"/>
                  <a:pt x="581" y="833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1"/>
                  <a:pt x="581" y="829"/>
                  <a:pt x="581" y="828"/>
                </a:cubicBezTo>
                <a:cubicBezTo>
                  <a:pt x="581" y="828"/>
                  <a:pt x="581" y="828"/>
                  <a:pt x="581" y="828"/>
                </a:cubicBezTo>
                <a:cubicBezTo>
                  <a:pt x="582" y="827"/>
                  <a:pt x="582" y="826"/>
                  <a:pt x="583" y="825"/>
                </a:cubicBezTo>
                <a:cubicBezTo>
                  <a:pt x="583" y="825"/>
                  <a:pt x="583" y="825"/>
                  <a:pt x="583" y="825"/>
                </a:cubicBezTo>
                <a:cubicBezTo>
                  <a:pt x="583" y="824"/>
                  <a:pt x="583" y="824"/>
                  <a:pt x="584" y="824"/>
                </a:cubicBezTo>
                <a:cubicBezTo>
                  <a:pt x="584" y="824"/>
                  <a:pt x="585" y="823"/>
                  <a:pt x="585" y="823"/>
                </a:cubicBezTo>
                <a:cubicBezTo>
                  <a:pt x="586" y="823"/>
                  <a:pt x="586" y="823"/>
                  <a:pt x="586" y="822"/>
                </a:cubicBezTo>
                <a:cubicBezTo>
                  <a:pt x="585" y="822"/>
                  <a:pt x="585" y="822"/>
                  <a:pt x="584" y="822"/>
                </a:cubicBezTo>
                <a:cubicBezTo>
                  <a:pt x="584" y="822"/>
                  <a:pt x="583" y="823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1"/>
                  <a:pt x="583" y="821"/>
                  <a:pt x="584" y="821"/>
                </a:cubicBezTo>
                <a:cubicBezTo>
                  <a:pt x="585" y="821"/>
                  <a:pt x="586" y="821"/>
                  <a:pt x="587" y="822"/>
                </a:cubicBezTo>
                <a:cubicBezTo>
                  <a:pt x="587" y="823"/>
                  <a:pt x="587" y="823"/>
                  <a:pt x="587" y="823"/>
                </a:cubicBezTo>
                <a:cubicBezTo>
                  <a:pt x="588" y="823"/>
                  <a:pt x="588" y="823"/>
                  <a:pt x="589" y="822"/>
                </a:cubicBezTo>
                <a:cubicBezTo>
                  <a:pt x="589" y="822"/>
                  <a:pt x="589" y="822"/>
                  <a:pt x="589" y="822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90" y="821"/>
                  <a:pt x="590" y="821"/>
                  <a:pt x="590" y="821"/>
                </a:cubicBezTo>
                <a:cubicBezTo>
                  <a:pt x="590" y="820"/>
                  <a:pt x="590" y="820"/>
                  <a:pt x="590" y="820"/>
                </a:cubicBezTo>
                <a:cubicBezTo>
                  <a:pt x="589" y="820"/>
                  <a:pt x="589" y="820"/>
                  <a:pt x="589" y="820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7" y="819"/>
                  <a:pt x="587" y="819"/>
                  <a:pt x="587" y="819"/>
                </a:cubicBezTo>
                <a:cubicBezTo>
                  <a:pt x="587" y="820"/>
                  <a:pt x="587" y="820"/>
                  <a:pt x="587" y="820"/>
                </a:cubicBezTo>
                <a:cubicBezTo>
                  <a:pt x="585" y="820"/>
                  <a:pt x="584" y="819"/>
                  <a:pt x="583" y="818"/>
                </a:cubicBezTo>
                <a:cubicBezTo>
                  <a:pt x="583" y="817"/>
                  <a:pt x="583" y="816"/>
                  <a:pt x="583" y="815"/>
                </a:cubicBezTo>
                <a:cubicBezTo>
                  <a:pt x="581" y="815"/>
                  <a:pt x="581" y="815"/>
                  <a:pt x="581" y="815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2" y="813"/>
                  <a:pt x="582" y="813"/>
                </a:cubicBezTo>
                <a:cubicBezTo>
                  <a:pt x="582" y="813"/>
                  <a:pt x="582" y="813"/>
                  <a:pt x="582" y="813"/>
                </a:cubicBezTo>
                <a:cubicBezTo>
                  <a:pt x="582" y="812"/>
                  <a:pt x="582" y="812"/>
                  <a:pt x="582" y="812"/>
                </a:cubicBezTo>
                <a:cubicBezTo>
                  <a:pt x="583" y="812"/>
                  <a:pt x="583" y="812"/>
                  <a:pt x="583" y="812"/>
                </a:cubicBezTo>
                <a:cubicBezTo>
                  <a:pt x="582" y="812"/>
                  <a:pt x="582" y="811"/>
                  <a:pt x="582" y="811"/>
                </a:cubicBezTo>
                <a:cubicBezTo>
                  <a:pt x="583" y="811"/>
                  <a:pt x="583" y="811"/>
                  <a:pt x="583" y="811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4" y="810"/>
                  <a:pt x="584" y="810"/>
                  <a:pt x="584" y="810"/>
                </a:cubicBezTo>
                <a:cubicBezTo>
                  <a:pt x="584" y="810"/>
                  <a:pt x="584" y="810"/>
                  <a:pt x="584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2"/>
                  <a:pt x="586" y="812"/>
                  <a:pt x="587" y="813"/>
                </a:cubicBezTo>
                <a:cubicBezTo>
                  <a:pt x="590" y="813"/>
                  <a:pt x="590" y="813"/>
                  <a:pt x="590" y="813"/>
                </a:cubicBezTo>
                <a:cubicBezTo>
                  <a:pt x="590" y="813"/>
                  <a:pt x="590" y="813"/>
                  <a:pt x="591" y="813"/>
                </a:cubicBezTo>
                <a:cubicBezTo>
                  <a:pt x="591" y="813"/>
                  <a:pt x="591" y="813"/>
                  <a:pt x="591" y="813"/>
                </a:cubicBezTo>
                <a:cubicBezTo>
                  <a:pt x="592" y="813"/>
                  <a:pt x="592" y="812"/>
                  <a:pt x="593" y="812"/>
                </a:cubicBezTo>
                <a:cubicBezTo>
                  <a:pt x="593" y="811"/>
                  <a:pt x="593" y="811"/>
                  <a:pt x="593" y="811"/>
                </a:cubicBezTo>
                <a:cubicBezTo>
                  <a:pt x="594" y="811"/>
                  <a:pt x="594" y="810"/>
                  <a:pt x="595" y="810"/>
                </a:cubicBezTo>
                <a:cubicBezTo>
                  <a:pt x="595" y="806"/>
                  <a:pt x="595" y="806"/>
                  <a:pt x="595" y="806"/>
                </a:cubicBezTo>
                <a:cubicBezTo>
                  <a:pt x="595" y="806"/>
                  <a:pt x="595" y="805"/>
                  <a:pt x="595" y="805"/>
                </a:cubicBezTo>
                <a:cubicBezTo>
                  <a:pt x="595" y="805"/>
                  <a:pt x="595" y="805"/>
                  <a:pt x="595" y="805"/>
                </a:cubicBezTo>
                <a:cubicBezTo>
                  <a:pt x="595" y="804"/>
                  <a:pt x="595" y="804"/>
                  <a:pt x="595" y="803"/>
                </a:cubicBezTo>
                <a:cubicBezTo>
                  <a:pt x="595" y="803"/>
                  <a:pt x="595" y="803"/>
                  <a:pt x="596" y="803"/>
                </a:cubicBezTo>
                <a:cubicBezTo>
                  <a:pt x="596" y="802"/>
                  <a:pt x="596" y="801"/>
                  <a:pt x="596" y="801"/>
                </a:cubicBezTo>
                <a:cubicBezTo>
                  <a:pt x="595" y="800"/>
                  <a:pt x="595" y="800"/>
                  <a:pt x="594" y="799"/>
                </a:cubicBezTo>
                <a:cubicBezTo>
                  <a:pt x="594" y="797"/>
                  <a:pt x="594" y="798"/>
                  <a:pt x="595" y="797"/>
                </a:cubicBezTo>
                <a:cubicBezTo>
                  <a:pt x="595" y="797"/>
                  <a:pt x="595" y="797"/>
                  <a:pt x="595" y="797"/>
                </a:cubicBezTo>
                <a:cubicBezTo>
                  <a:pt x="596" y="798"/>
                  <a:pt x="596" y="799"/>
                  <a:pt x="597" y="799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8" y="798"/>
                  <a:pt x="599" y="798"/>
                  <a:pt x="601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8" y="797"/>
                  <a:pt x="608" y="797"/>
                  <a:pt x="608" y="797"/>
                </a:cubicBezTo>
                <a:cubicBezTo>
                  <a:pt x="608" y="796"/>
                  <a:pt x="608" y="796"/>
                  <a:pt x="608" y="796"/>
                </a:cubicBezTo>
                <a:cubicBezTo>
                  <a:pt x="609" y="796"/>
                  <a:pt x="609" y="796"/>
                  <a:pt x="609" y="796"/>
                </a:cubicBezTo>
                <a:cubicBezTo>
                  <a:pt x="610" y="795"/>
                  <a:pt x="610" y="795"/>
                  <a:pt x="610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4" y="795"/>
                  <a:pt x="614" y="795"/>
                  <a:pt x="614" y="795"/>
                </a:cubicBezTo>
                <a:cubicBezTo>
                  <a:pt x="614" y="794"/>
                  <a:pt x="614" y="794"/>
                  <a:pt x="614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6" y="794"/>
                  <a:pt x="616" y="794"/>
                  <a:pt x="616" y="794"/>
                </a:cubicBezTo>
                <a:cubicBezTo>
                  <a:pt x="616" y="794"/>
                  <a:pt x="616" y="793"/>
                  <a:pt x="616" y="793"/>
                </a:cubicBezTo>
                <a:cubicBezTo>
                  <a:pt x="616" y="793"/>
                  <a:pt x="617" y="793"/>
                  <a:pt x="617" y="793"/>
                </a:cubicBezTo>
                <a:cubicBezTo>
                  <a:pt x="617" y="792"/>
                  <a:pt x="617" y="792"/>
                  <a:pt x="617" y="791"/>
                </a:cubicBezTo>
                <a:cubicBezTo>
                  <a:pt x="618" y="791"/>
                  <a:pt x="618" y="791"/>
                  <a:pt x="619" y="790"/>
                </a:cubicBezTo>
                <a:cubicBezTo>
                  <a:pt x="619" y="790"/>
                  <a:pt x="619" y="789"/>
                  <a:pt x="619" y="789"/>
                </a:cubicBezTo>
                <a:cubicBezTo>
                  <a:pt x="619" y="788"/>
                  <a:pt x="620" y="788"/>
                  <a:pt x="620" y="788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6"/>
                  <a:pt x="620" y="786"/>
                  <a:pt x="620" y="786"/>
                </a:cubicBezTo>
                <a:cubicBezTo>
                  <a:pt x="621" y="786"/>
                  <a:pt x="621" y="786"/>
                  <a:pt x="621" y="785"/>
                </a:cubicBezTo>
                <a:cubicBezTo>
                  <a:pt x="622" y="784"/>
                  <a:pt x="622" y="783"/>
                  <a:pt x="621" y="782"/>
                </a:cubicBezTo>
                <a:cubicBezTo>
                  <a:pt x="620" y="782"/>
                  <a:pt x="620" y="781"/>
                  <a:pt x="619" y="781"/>
                </a:cubicBezTo>
                <a:cubicBezTo>
                  <a:pt x="619" y="780"/>
                  <a:pt x="619" y="780"/>
                  <a:pt x="618" y="780"/>
                </a:cubicBezTo>
                <a:cubicBezTo>
                  <a:pt x="618" y="778"/>
                  <a:pt x="617" y="778"/>
                  <a:pt x="619" y="777"/>
                </a:cubicBezTo>
                <a:cubicBezTo>
                  <a:pt x="618" y="775"/>
                  <a:pt x="618" y="776"/>
                  <a:pt x="617" y="775"/>
                </a:cubicBezTo>
                <a:cubicBezTo>
                  <a:pt x="617" y="774"/>
                  <a:pt x="617" y="774"/>
                  <a:pt x="616" y="774"/>
                </a:cubicBezTo>
                <a:cubicBezTo>
                  <a:pt x="616" y="774"/>
                  <a:pt x="616" y="774"/>
                  <a:pt x="616" y="774"/>
                </a:cubicBezTo>
                <a:cubicBezTo>
                  <a:pt x="616" y="773"/>
                  <a:pt x="616" y="773"/>
                  <a:pt x="616" y="773"/>
                </a:cubicBezTo>
                <a:cubicBezTo>
                  <a:pt x="615" y="773"/>
                  <a:pt x="615" y="773"/>
                  <a:pt x="614" y="772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3" y="770"/>
                  <a:pt x="614" y="770"/>
                  <a:pt x="612" y="770"/>
                </a:cubicBezTo>
                <a:cubicBezTo>
                  <a:pt x="612" y="769"/>
                  <a:pt x="613" y="769"/>
                  <a:pt x="613" y="768"/>
                </a:cubicBezTo>
                <a:cubicBezTo>
                  <a:pt x="612" y="768"/>
                  <a:pt x="612" y="768"/>
                  <a:pt x="612" y="768"/>
                </a:cubicBezTo>
                <a:cubicBezTo>
                  <a:pt x="612" y="768"/>
                  <a:pt x="612" y="767"/>
                  <a:pt x="612" y="767"/>
                </a:cubicBezTo>
                <a:cubicBezTo>
                  <a:pt x="613" y="766"/>
                  <a:pt x="612" y="767"/>
                  <a:pt x="613" y="766"/>
                </a:cubicBezTo>
                <a:cubicBezTo>
                  <a:pt x="614" y="765"/>
                  <a:pt x="614" y="763"/>
                  <a:pt x="613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3"/>
                  <a:pt x="614" y="763"/>
                </a:cubicBezTo>
                <a:cubicBezTo>
                  <a:pt x="614" y="765"/>
                  <a:pt x="614" y="767"/>
                  <a:pt x="615" y="768"/>
                </a:cubicBezTo>
                <a:cubicBezTo>
                  <a:pt x="615" y="769"/>
                  <a:pt x="616" y="769"/>
                  <a:pt x="617" y="769"/>
                </a:cubicBezTo>
                <a:cubicBezTo>
                  <a:pt x="617" y="770"/>
                  <a:pt x="617" y="770"/>
                  <a:pt x="617" y="770"/>
                </a:cubicBezTo>
                <a:cubicBezTo>
                  <a:pt x="618" y="770"/>
                  <a:pt x="618" y="770"/>
                  <a:pt x="618" y="770"/>
                </a:cubicBezTo>
                <a:cubicBezTo>
                  <a:pt x="619" y="770"/>
                  <a:pt x="619" y="771"/>
                  <a:pt x="620" y="772"/>
                </a:cubicBezTo>
                <a:cubicBezTo>
                  <a:pt x="621" y="772"/>
                  <a:pt x="621" y="772"/>
                  <a:pt x="622" y="772"/>
                </a:cubicBezTo>
                <a:cubicBezTo>
                  <a:pt x="622" y="772"/>
                  <a:pt x="622" y="773"/>
                  <a:pt x="623" y="773"/>
                </a:cubicBezTo>
                <a:cubicBezTo>
                  <a:pt x="625" y="773"/>
                  <a:pt x="625" y="773"/>
                  <a:pt x="625" y="773"/>
                </a:cubicBezTo>
                <a:cubicBezTo>
                  <a:pt x="625" y="773"/>
                  <a:pt x="625" y="772"/>
                  <a:pt x="625" y="772"/>
                </a:cubicBezTo>
                <a:cubicBezTo>
                  <a:pt x="627" y="771"/>
                  <a:pt x="628" y="774"/>
                  <a:pt x="631" y="773"/>
                </a:cubicBezTo>
                <a:cubicBezTo>
                  <a:pt x="631" y="773"/>
                  <a:pt x="631" y="772"/>
                  <a:pt x="631" y="772"/>
                </a:cubicBezTo>
                <a:cubicBezTo>
                  <a:pt x="632" y="772"/>
                  <a:pt x="633" y="771"/>
                  <a:pt x="634" y="771"/>
                </a:cubicBezTo>
                <a:cubicBezTo>
                  <a:pt x="634" y="770"/>
                  <a:pt x="635" y="770"/>
                  <a:pt x="635" y="770"/>
                </a:cubicBezTo>
                <a:cubicBezTo>
                  <a:pt x="635" y="770"/>
                  <a:pt x="635" y="770"/>
                  <a:pt x="635" y="770"/>
                </a:cubicBezTo>
                <a:cubicBezTo>
                  <a:pt x="635" y="769"/>
                  <a:pt x="636" y="769"/>
                  <a:pt x="636" y="768"/>
                </a:cubicBezTo>
                <a:cubicBezTo>
                  <a:pt x="636" y="768"/>
                  <a:pt x="636" y="768"/>
                  <a:pt x="636" y="768"/>
                </a:cubicBezTo>
                <a:cubicBezTo>
                  <a:pt x="636" y="768"/>
                  <a:pt x="636" y="767"/>
                  <a:pt x="636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5"/>
                  <a:pt x="638" y="765"/>
                  <a:pt x="638" y="765"/>
                </a:cubicBezTo>
                <a:cubicBezTo>
                  <a:pt x="638" y="764"/>
                  <a:pt x="638" y="764"/>
                  <a:pt x="638" y="764"/>
                </a:cubicBezTo>
                <a:cubicBezTo>
                  <a:pt x="638" y="764"/>
                  <a:pt x="639" y="764"/>
                  <a:pt x="639" y="763"/>
                </a:cubicBezTo>
                <a:cubicBezTo>
                  <a:pt x="639" y="763"/>
                  <a:pt x="639" y="763"/>
                  <a:pt x="639" y="763"/>
                </a:cubicBezTo>
                <a:cubicBezTo>
                  <a:pt x="640" y="763"/>
                  <a:pt x="640" y="763"/>
                  <a:pt x="640" y="763"/>
                </a:cubicBezTo>
                <a:cubicBezTo>
                  <a:pt x="640" y="762"/>
                  <a:pt x="640" y="762"/>
                  <a:pt x="640" y="761"/>
                </a:cubicBezTo>
                <a:cubicBezTo>
                  <a:pt x="640" y="760"/>
                  <a:pt x="641" y="760"/>
                  <a:pt x="640" y="759"/>
                </a:cubicBezTo>
                <a:cubicBezTo>
                  <a:pt x="640" y="758"/>
                  <a:pt x="640" y="758"/>
                  <a:pt x="641" y="758"/>
                </a:cubicBezTo>
                <a:cubicBezTo>
                  <a:pt x="641" y="757"/>
                  <a:pt x="641" y="757"/>
                  <a:pt x="641" y="756"/>
                </a:cubicBezTo>
                <a:cubicBezTo>
                  <a:pt x="642" y="756"/>
                  <a:pt x="642" y="756"/>
                  <a:pt x="642" y="756"/>
                </a:cubicBezTo>
                <a:cubicBezTo>
                  <a:pt x="642" y="755"/>
                  <a:pt x="642" y="755"/>
                  <a:pt x="642" y="755"/>
                </a:cubicBezTo>
                <a:cubicBezTo>
                  <a:pt x="642" y="755"/>
                  <a:pt x="642" y="755"/>
                  <a:pt x="643" y="755"/>
                </a:cubicBezTo>
                <a:cubicBezTo>
                  <a:pt x="643" y="754"/>
                  <a:pt x="643" y="753"/>
                  <a:pt x="643" y="752"/>
                </a:cubicBezTo>
                <a:cubicBezTo>
                  <a:pt x="644" y="752"/>
                  <a:pt x="644" y="752"/>
                  <a:pt x="645" y="752"/>
                </a:cubicBezTo>
                <a:cubicBezTo>
                  <a:pt x="645" y="751"/>
                  <a:pt x="645" y="751"/>
                  <a:pt x="645" y="751"/>
                </a:cubicBezTo>
                <a:cubicBezTo>
                  <a:pt x="645" y="751"/>
                  <a:pt x="645" y="751"/>
                  <a:pt x="646" y="751"/>
                </a:cubicBezTo>
                <a:cubicBezTo>
                  <a:pt x="646" y="749"/>
                  <a:pt x="647" y="749"/>
                  <a:pt x="647" y="747"/>
                </a:cubicBezTo>
                <a:cubicBezTo>
                  <a:pt x="648" y="747"/>
                  <a:pt x="648" y="747"/>
                  <a:pt x="648" y="748"/>
                </a:cubicBezTo>
                <a:cubicBezTo>
                  <a:pt x="650" y="748"/>
                  <a:pt x="649" y="748"/>
                  <a:pt x="650" y="747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9"/>
                  <a:pt x="650" y="750"/>
                  <a:pt x="650" y="751"/>
                </a:cubicBezTo>
                <a:cubicBezTo>
                  <a:pt x="650" y="752"/>
                  <a:pt x="649" y="752"/>
                  <a:pt x="649" y="752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49" y="753"/>
                  <a:pt x="649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4"/>
                  <a:pt x="648" y="754"/>
                  <a:pt x="648" y="755"/>
                </a:cubicBezTo>
                <a:cubicBezTo>
                  <a:pt x="648" y="755"/>
                  <a:pt x="648" y="755"/>
                  <a:pt x="648" y="755"/>
                </a:cubicBezTo>
                <a:cubicBezTo>
                  <a:pt x="649" y="754"/>
                  <a:pt x="649" y="754"/>
                  <a:pt x="649" y="753"/>
                </a:cubicBezTo>
                <a:cubicBezTo>
                  <a:pt x="649" y="753"/>
                  <a:pt x="649" y="753"/>
                  <a:pt x="649" y="753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50" y="752"/>
                  <a:pt x="650" y="752"/>
                  <a:pt x="650" y="752"/>
                </a:cubicBezTo>
                <a:cubicBezTo>
                  <a:pt x="650" y="751"/>
                  <a:pt x="650" y="751"/>
                  <a:pt x="650" y="751"/>
                </a:cubicBezTo>
                <a:cubicBezTo>
                  <a:pt x="651" y="751"/>
                  <a:pt x="651" y="751"/>
                  <a:pt x="651" y="751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8"/>
                  <a:pt x="651" y="748"/>
                  <a:pt x="651" y="748"/>
                </a:cubicBezTo>
                <a:cubicBezTo>
                  <a:pt x="652" y="748"/>
                  <a:pt x="652" y="748"/>
                  <a:pt x="652" y="748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3" y="745"/>
                  <a:pt x="653" y="744"/>
                  <a:pt x="653" y="743"/>
                </a:cubicBezTo>
                <a:cubicBezTo>
                  <a:pt x="653" y="743"/>
                  <a:pt x="654" y="743"/>
                  <a:pt x="654" y="742"/>
                </a:cubicBezTo>
                <a:cubicBezTo>
                  <a:pt x="654" y="742"/>
                  <a:pt x="654" y="742"/>
                  <a:pt x="654" y="742"/>
                </a:cubicBezTo>
                <a:cubicBezTo>
                  <a:pt x="654" y="741"/>
                  <a:pt x="655" y="741"/>
                  <a:pt x="655" y="741"/>
                </a:cubicBezTo>
                <a:cubicBezTo>
                  <a:pt x="655" y="740"/>
                  <a:pt x="655" y="740"/>
                  <a:pt x="655" y="740"/>
                </a:cubicBezTo>
                <a:cubicBezTo>
                  <a:pt x="656" y="740"/>
                  <a:pt x="657" y="739"/>
                  <a:pt x="657" y="739"/>
                </a:cubicBezTo>
                <a:cubicBezTo>
                  <a:pt x="657" y="738"/>
                  <a:pt x="657" y="738"/>
                  <a:pt x="657" y="738"/>
                </a:cubicBezTo>
                <a:cubicBezTo>
                  <a:pt x="658" y="738"/>
                  <a:pt x="658" y="738"/>
                  <a:pt x="658" y="738"/>
                </a:cubicBezTo>
                <a:cubicBezTo>
                  <a:pt x="658" y="737"/>
                  <a:pt x="658" y="737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4"/>
                  <a:pt x="659" y="733"/>
                </a:cubicBezTo>
                <a:cubicBezTo>
                  <a:pt x="659" y="733"/>
                  <a:pt x="659" y="733"/>
                  <a:pt x="659" y="733"/>
                </a:cubicBezTo>
                <a:cubicBezTo>
                  <a:pt x="659" y="733"/>
                  <a:pt x="659" y="732"/>
                  <a:pt x="659" y="731"/>
                </a:cubicBezTo>
                <a:cubicBezTo>
                  <a:pt x="659" y="731"/>
                  <a:pt x="659" y="731"/>
                  <a:pt x="659" y="731"/>
                </a:cubicBezTo>
                <a:cubicBezTo>
                  <a:pt x="659" y="729"/>
                  <a:pt x="659" y="729"/>
                  <a:pt x="659" y="729"/>
                </a:cubicBezTo>
                <a:cubicBezTo>
                  <a:pt x="659" y="728"/>
                  <a:pt x="659" y="729"/>
                  <a:pt x="659" y="728"/>
                </a:cubicBezTo>
                <a:cubicBezTo>
                  <a:pt x="658" y="728"/>
                  <a:pt x="658" y="728"/>
                  <a:pt x="658" y="728"/>
                </a:cubicBezTo>
                <a:cubicBezTo>
                  <a:pt x="658" y="728"/>
                  <a:pt x="658" y="727"/>
                  <a:pt x="659" y="727"/>
                </a:cubicBezTo>
                <a:cubicBezTo>
                  <a:pt x="658" y="727"/>
                  <a:pt x="658" y="727"/>
                  <a:pt x="658" y="727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5"/>
                  <a:pt x="658" y="725"/>
                  <a:pt x="659" y="725"/>
                </a:cubicBezTo>
                <a:cubicBezTo>
                  <a:pt x="658" y="725"/>
                  <a:pt x="658" y="725"/>
                  <a:pt x="658" y="725"/>
                </a:cubicBezTo>
                <a:cubicBezTo>
                  <a:pt x="658" y="724"/>
                  <a:pt x="658" y="723"/>
                  <a:pt x="658" y="723"/>
                </a:cubicBezTo>
                <a:cubicBezTo>
                  <a:pt x="658" y="723"/>
                  <a:pt x="658" y="723"/>
                  <a:pt x="658" y="723"/>
                </a:cubicBezTo>
                <a:cubicBezTo>
                  <a:pt x="658" y="722"/>
                  <a:pt x="658" y="722"/>
                  <a:pt x="658" y="722"/>
                </a:cubicBezTo>
                <a:cubicBezTo>
                  <a:pt x="658" y="722"/>
                  <a:pt x="657" y="722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9" y="720"/>
                </a:cubicBezTo>
                <a:cubicBezTo>
                  <a:pt x="659" y="719"/>
                  <a:pt x="659" y="719"/>
                  <a:pt x="659" y="718"/>
                </a:cubicBezTo>
                <a:cubicBezTo>
                  <a:pt x="659" y="718"/>
                  <a:pt x="660" y="717"/>
                  <a:pt x="661" y="717"/>
                </a:cubicBezTo>
                <a:cubicBezTo>
                  <a:pt x="662" y="716"/>
                  <a:pt x="663" y="716"/>
                  <a:pt x="664" y="715"/>
                </a:cubicBezTo>
                <a:cubicBezTo>
                  <a:pt x="664" y="715"/>
                  <a:pt x="664" y="714"/>
                  <a:pt x="665" y="714"/>
                </a:cubicBezTo>
                <a:cubicBezTo>
                  <a:pt x="666" y="714"/>
                  <a:pt x="666" y="714"/>
                  <a:pt x="666" y="714"/>
                </a:cubicBezTo>
                <a:cubicBezTo>
                  <a:pt x="666" y="714"/>
                  <a:pt x="666" y="713"/>
                  <a:pt x="666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9" y="713"/>
                  <a:pt x="669" y="713"/>
                  <a:pt x="669" y="713"/>
                </a:cubicBezTo>
                <a:cubicBezTo>
                  <a:pt x="669" y="712"/>
                  <a:pt x="669" y="712"/>
                  <a:pt x="669" y="712"/>
                </a:cubicBezTo>
                <a:cubicBezTo>
                  <a:pt x="669" y="712"/>
                  <a:pt x="670" y="712"/>
                  <a:pt x="670" y="711"/>
                </a:cubicBezTo>
                <a:cubicBezTo>
                  <a:pt x="670" y="710"/>
                  <a:pt x="670" y="710"/>
                  <a:pt x="670" y="710"/>
                </a:cubicBezTo>
                <a:cubicBezTo>
                  <a:pt x="671" y="710"/>
                  <a:pt x="672" y="710"/>
                  <a:pt x="672" y="710"/>
                </a:cubicBezTo>
                <a:cubicBezTo>
                  <a:pt x="672" y="709"/>
                  <a:pt x="672" y="709"/>
                  <a:pt x="672" y="709"/>
                </a:cubicBezTo>
                <a:cubicBezTo>
                  <a:pt x="673" y="709"/>
                  <a:pt x="673" y="710"/>
                  <a:pt x="674" y="710"/>
                </a:cubicBezTo>
                <a:cubicBezTo>
                  <a:pt x="674" y="709"/>
                  <a:pt x="674" y="709"/>
                  <a:pt x="675" y="709"/>
                </a:cubicBezTo>
                <a:cubicBezTo>
                  <a:pt x="676" y="709"/>
                  <a:pt x="677" y="708"/>
                  <a:pt x="678" y="708"/>
                </a:cubicBezTo>
                <a:cubicBezTo>
                  <a:pt x="678" y="707"/>
                  <a:pt x="677" y="707"/>
                  <a:pt x="677" y="706"/>
                </a:cubicBezTo>
                <a:cubicBezTo>
                  <a:pt x="678" y="706"/>
                  <a:pt x="678" y="706"/>
                  <a:pt x="679" y="706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80" y="705"/>
                  <a:pt x="680" y="706"/>
                  <a:pt x="681" y="705"/>
                </a:cubicBezTo>
                <a:cubicBezTo>
                  <a:pt x="681" y="705"/>
                  <a:pt x="681" y="705"/>
                  <a:pt x="682" y="705"/>
                </a:cubicBezTo>
                <a:cubicBezTo>
                  <a:pt x="682" y="705"/>
                  <a:pt x="682" y="705"/>
                  <a:pt x="682" y="705"/>
                </a:cubicBezTo>
                <a:cubicBezTo>
                  <a:pt x="682" y="704"/>
                  <a:pt x="682" y="704"/>
                  <a:pt x="682" y="704"/>
                </a:cubicBezTo>
                <a:cubicBezTo>
                  <a:pt x="684" y="704"/>
                  <a:pt x="684" y="704"/>
                  <a:pt x="684" y="704"/>
                </a:cubicBezTo>
                <a:cubicBezTo>
                  <a:pt x="684" y="705"/>
                  <a:pt x="684" y="705"/>
                  <a:pt x="684" y="705"/>
                </a:cubicBezTo>
                <a:cubicBezTo>
                  <a:pt x="685" y="704"/>
                  <a:pt x="685" y="704"/>
                  <a:pt x="686" y="704"/>
                </a:cubicBezTo>
                <a:cubicBezTo>
                  <a:pt x="686" y="704"/>
                  <a:pt x="686" y="703"/>
                  <a:pt x="686" y="703"/>
                </a:cubicBezTo>
                <a:cubicBezTo>
                  <a:pt x="687" y="703"/>
                  <a:pt x="687" y="703"/>
                  <a:pt x="687" y="703"/>
                </a:cubicBezTo>
                <a:cubicBezTo>
                  <a:pt x="687" y="703"/>
                  <a:pt x="687" y="703"/>
                  <a:pt x="688" y="704"/>
                </a:cubicBezTo>
                <a:cubicBezTo>
                  <a:pt x="689" y="704"/>
                  <a:pt x="690" y="704"/>
                  <a:pt x="691" y="704"/>
                </a:cubicBezTo>
                <a:cubicBezTo>
                  <a:pt x="691" y="703"/>
                  <a:pt x="690" y="703"/>
                  <a:pt x="691" y="703"/>
                </a:cubicBezTo>
                <a:cubicBezTo>
                  <a:pt x="691" y="701"/>
                  <a:pt x="691" y="701"/>
                  <a:pt x="691" y="701"/>
                </a:cubicBezTo>
                <a:cubicBezTo>
                  <a:pt x="693" y="701"/>
                  <a:pt x="693" y="700"/>
                  <a:pt x="694" y="699"/>
                </a:cubicBezTo>
                <a:cubicBezTo>
                  <a:pt x="694" y="699"/>
                  <a:pt x="694" y="699"/>
                  <a:pt x="694" y="699"/>
                </a:cubicBezTo>
                <a:cubicBezTo>
                  <a:pt x="694" y="698"/>
                  <a:pt x="694" y="698"/>
                  <a:pt x="694" y="698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3" y="696"/>
                  <a:pt x="693" y="695"/>
                  <a:pt x="694" y="694"/>
                </a:cubicBezTo>
                <a:cubicBezTo>
                  <a:pt x="694" y="694"/>
                  <a:pt x="695" y="694"/>
                  <a:pt x="695" y="693"/>
                </a:cubicBezTo>
                <a:cubicBezTo>
                  <a:pt x="695" y="690"/>
                  <a:pt x="695" y="690"/>
                  <a:pt x="695" y="690"/>
                </a:cubicBezTo>
                <a:cubicBezTo>
                  <a:pt x="696" y="690"/>
                  <a:pt x="696" y="690"/>
                  <a:pt x="696" y="690"/>
                </a:cubicBezTo>
                <a:cubicBezTo>
                  <a:pt x="697" y="689"/>
                  <a:pt x="698" y="688"/>
                  <a:pt x="698" y="687"/>
                </a:cubicBezTo>
                <a:cubicBezTo>
                  <a:pt x="700" y="686"/>
                  <a:pt x="698" y="686"/>
                  <a:pt x="699" y="685"/>
                </a:cubicBezTo>
                <a:cubicBezTo>
                  <a:pt x="700" y="685"/>
                  <a:pt x="700" y="684"/>
                  <a:pt x="701" y="684"/>
                </a:cubicBezTo>
                <a:cubicBezTo>
                  <a:pt x="701" y="683"/>
                  <a:pt x="701" y="683"/>
                  <a:pt x="701" y="683"/>
                </a:cubicBezTo>
                <a:cubicBezTo>
                  <a:pt x="701" y="683"/>
                  <a:pt x="702" y="683"/>
                  <a:pt x="702" y="683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77"/>
                  <a:pt x="702" y="677"/>
                  <a:pt x="702" y="677"/>
                </a:cubicBezTo>
                <a:cubicBezTo>
                  <a:pt x="703" y="676"/>
                  <a:pt x="704" y="674"/>
                  <a:pt x="705" y="674"/>
                </a:cubicBezTo>
                <a:cubicBezTo>
                  <a:pt x="705" y="673"/>
                  <a:pt x="705" y="673"/>
                  <a:pt x="704" y="673"/>
                </a:cubicBezTo>
                <a:cubicBezTo>
                  <a:pt x="704" y="673"/>
                  <a:pt x="704" y="673"/>
                  <a:pt x="704" y="673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4" y="670"/>
                  <a:pt x="704" y="670"/>
                </a:cubicBezTo>
                <a:cubicBezTo>
                  <a:pt x="704" y="670"/>
                  <a:pt x="704" y="669"/>
                  <a:pt x="704" y="668"/>
                </a:cubicBezTo>
                <a:cubicBezTo>
                  <a:pt x="705" y="668"/>
                  <a:pt x="705" y="668"/>
                  <a:pt x="706" y="667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5"/>
                  <a:pt x="706" y="664"/>
                </a:cubicBezTo>
                <a:cubicBezTo>
                  <a:pt x="706" y="664"/>
                  <a:pt x="706" y="664"/>
                  <a:pt x="706" y="664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7" y="662"/>
                  <a:pt x="706" y="660"/>
                  <a:pt x="706" y="659"/>
                </a:cubicBezTo>
                <a:cubicBezTo>
                  <a:pt x="706" y="656"/>
                  <a:pt x="706" y="656"/>
                  <a:pt x="706" y="656"/>
                </a:cubicBezTo>
                <a:cubicBezTo>
                  <a:pt x="705" y="656"/>
                  <a:pt x="705" y="656"/>
                  <a:pt x="705" y="656"/>
                </a:cubicBezTo>
                <a:cubicBezTo>
                  <a:pt x="705" y="654"/>
                  <a:pt x="705" y="653"/>
                  <a:pt x="706" y="652"/>
                </a:cubicBezTo>
                <a:cubicBezTo>
                  <a:pt x="704" y="652"/>
                  <a:pt x="704" y="652"/>
                  <a:pt x="704" y="652"/>
                </a:cubicBezTo>
                <a:cubicBezTo>
                  <a:pt x="704" y="652"/>
                  <a:pt x="704" y="651"/>
                  <a:pt x="704" y="651"/>
                </a:cubicBezTo>
                <a:cubicBezTo>
                  <a:pt x="705" y="651"/>
                  <a:pt x="705" y="650"/>
                  <a:pt x="706" y="650"/>
                </a:cubicBezTo>
                <a:cubicBezTo>
                  <a:pt x="706" y="649"/>
                  <a:pt x="705" y="649"/>
                  <a:pt x="705" y="649"/>
                </a:cubicBezTo>
                <a:cubicBezTo>
                  <a:pt x="706" y="649"/>
                  <a:pt x="706" y="649"/>
                  <a:pt x="706" y="649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7"/>
                  <a:pt x="706" y="647"/>
                  <a:pt x="707" y="647"/>
                </a:cubicBezTo>
                <a:cubicBezTo>
                  <a:pt x="707" y="646"/>
                  <a:pt x="707" y="646"/>
                  <a:pt x="707" y="645"/>
                </a:cubicBezTo>
                <a:cubicBezTo>
                  <a:pt x="708" y="645"/>
                  <a:pt x="708" y="645"/>
                  <a:pt x="708" y="645"/>
                </a:cubicBezTo>
                <a:cubicBezTo>
                  <a:pt x="708" y="644"/>
                  <a:pt x="707" y="644"/>
                  <a:pt x="707" y="643"/>
                </a:cubicBezTo>
                <a:cubicBezTo>
                  <a:pt x="710" y="644"/>
                  <a:pt x="709" y="644"/>
                  <a:pt x="710" y="645"/>
                </a:cubicBezTo>
                <a:cubicBezTo>
                  <a:pt x="711" y="645"/>
                  <a:pt x="711" y="644"/>
                  <a:pt x="711" y="643"/>
                </a:cubicBezTo>
                <a:cubicBezTo>
                  <a:pt x="711" y="643"/>
                  <a:pt x="711" y="643"/>
                  <a:pt x="712" y="643"/>
                </a:cubicBezTo>
                <a:cubicBezTo>
                  <a:pt x="712" y="642"/>
                  <a:pt x="712" y="642"/>
                  <a:pt x="712" y="642"/>
                </a:cubicBezTo>
                <a:cubicBezTo>
                  <a:pt x="712" y="642"/>
                  <a:pt x="712" y="641"/>
                  <a:pt x="713" y="641"/>
                </a:cubicBezTo>
                <a:cubicBezTo>
                  <a:pt x="713" y="640"/>
                  <a:pt x="713" y="639"/>
                  <a:pt x="713" y="638"/>
                </a:cubicBezTo>
                <a:cubicBezTo>
                  <a:pt x="714" y="638"/>
                  <a:pt x="714" y="638"/>
                  <a:pt x="714" y="638"/>
                </a:cubicBezTo>
                <a:cubicBezTo>
                  <a:pt x="714" y="637"/>
                  <a:pt x="714" y="637"/>
                  <a:pt x="714" y="637"/>
                </a:cubicBezTo>
                <a:cubicBezTo>
                  <a:pt x="714" y="637"/>
                  <a:pt x="714" y="637"/>
                  <a:pt x="715" y="637"/>
                </a:cubicBezTo>
                <a:cubicBezTo>
                  <a:pt x="715" y="636"/>
                  <a:pt x="715" y="635"/>
                  <a:pt x="716" y="634"/>
                </a:cubicBezTo>
                <a:cubicBezTo>
                  <a:pt x="716" y="633"/>
                  <a:pt x="717" y="633"/>
                  <a:pt x="717" y="633"/>
                </a:cubicBezTo>
                <a:cubicBezTo>
                  <a:pt x="717" y="632"/>
                  <a:pt x="717" y="632"/>
                  <a:pt x="717" y="632"/>
                </a:cubicBezTo>
                <a:cubicBezTo>
                  <a:pt x="718" y="632"/>
                  <a:pt x="718" y="632"/>
                  <a:pt x="718" y="632"/>
                </a:cubicBezTo>
                <a:cubicBezTo>
                  <a:pt x="718" y="632"/>
                  <a:pt x="719" y="631"/>
                  <a:pt x="719" y="631"/>
                </a:cubicBezTo>
                <a:cubicBezTo>
                  <a:pt x="720" y="631"/>
                  <a:pt x="720" y="631"/>
                  <a:pt x="721" y="631"/>
                </a:cubicBezTo>
                <a:cubicBezTo>
                  <a:pt x="722" y="630"/>
                  <a:pt x="722" y="629"/>
                  <a:pt x="723" y="628"/>
                </a:cubicBezTo>
                <a:cubicBezTo>
                  <a:pt x="723" y="628"/>
                  <a:pt x="723" y="628"/>
                  <a:pt x="723" y="628"/>
                </a:cubicBezTo>
                <a:cubicBezTo>
                  <a:pt x="723" y="627"/>
                  <a:pt x="724" y="627"/>
                  <a:pt x="724" y="626"/>
                </a:cubicBezTo>
                <a:cubicBezTo>
                  <a:pt x="724" y="626"/>
                  <a:pt x="724" y="626"/>
                  <a:pt x="724" y="626"/>
                </a:cubicBezTo>
                <a:cubicBezTo>
                  <a:pt x="724" y="625"/>
                  <a:pt x="724" y="625"/>
                  <a:pt x="724" y="625"/>
                </a:cubicBezTo>
                <a:cubicBezTo>
                  <a:pt x="725" y="625"/>
                  <a:pt x="725" y="625"/>
                  <a:pt x="725" y="625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1"/>
                  <a:pt x="726" y="621"/>
                  <a:pt x="726" y="621"/>
                </a:cubicBezTo>
                <a:cubicBezTo>
                  <a:pt x="727" y="621"/>
                  <a:pt x="727" y="621"/>
                  <a:pt x="727" y="621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19"/>
                  <a:pt x="727" y="618"/>
                  <a:pt x="727" y="618"/>
                </a:cubicBezTo>
                <a:cubicBezTo>
                  <a:pt x="727" y="617"/>
                  <a:pt x="727" y="617"/>
                  <a:pt x="727" y="617"/>
                </a:cubicBezTo>
                <a:close/>
                <a:moveTo>
                  <a:pt x="570" y="304"/>
                </a:moveTo>
                <a:cubicBezTo>
                  <a:pt x="571" y="304"/>
                  <a:pt x="571" y="304"/>
                  <a:pt x="571" y="304"/>
                </a:cubicBezTo>
                <a:cubicBezTo>
                  <a:pt x="571" y="304"/>
                  <a:pt x="571" y="304"/>
                  <a:pt x="571" y="304"/>
                </a:cubicBezTo>
                <a:cubicBezTo>
                  <a:pt x="570" y="304"/>
                  <a:pt x="570" y="304"/>
                  <a:pt x="570" y="304"/>
                </a:cubicBezTo>
                <a:close/>
                <a:moveTo>
                  <a:pt x="589" y="253"/>
                </a:moveTo>
                <a:cubicBezTo>
                  <a:pt x="589" y="254"/>
                  <a:pt x="589" y="254"/>
                  <a:pt x="589" y="254"/>
                </a:cubicBezTo>
                <a:cubicBezTo>
                  <a:pt x="588" y="255"/>
                  <a:pt x="588" y="255"/>
                  <a:pt x="587" y="255"/>
                </a:cubicBezTo>
                <a:cubicBezTo>
                  <a:pt x="587" y="253"/>
                  <a:pt x="586" y="253"/>
                  <a:pt x="586" y="252"/>
                </a:cubicBezTo>
                <a:cubicBezTo>
                  <a:pt x="588" y="252"/>
                  <a:pt x="588" y="253"/>
                  <a:pt x="589" y="253"/>
                </a:cubicBezTo>
                <a:close/>
                <a:moveTo>
                  <a:pt x="578" y="242"/>
                </a:moveTo>
                <a:cubicBezTo>
                  <a:pt x="579" y="242"/>
                  <a:pt x="579" y="242"/>
                  <a:pt x="579" y="242"/>
                </a:cubicBezTo>
                <a:cubicBezTo>
                  <a:pt x="579" y="243"/>
                  <a:pt x="579" y="243"/>
                  <a:pt x="579" y="243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78" y="242"/>
                  <a:pt x="578" y="242"/>
                  <a:pt x="577" y="241"/>
                </a:cubicBezTo>
                <a:cubicBezTo>
                  <a:pt x="578" y="241"/>
                  <a:pt x="578" y="241"/>
                  <a:pt x="578" y="242"/>
                </a:cubicBezTo>
                <a:close/>
                <a:moveTo>
                  <a:pt x="566" y="249"/>
                </a:moveTo>
                <a:cubicBezTo>
                  <a:pt x="567" y="249"/>
                  <a:pt x="567" y="249"/>
                  <a:pt x="568" y="248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9"/>
                  <a:pt x="568" y="249"/>
                  <a:pt x="568" y="249"/>
                </a:cubicBezTo>
                <a:cubicBezTo>
                  <a:pt x="568" y="250"/>
                  <a:pt x="568" y="250"/>
                  <a:pt x="568" y="250"/>
                </a:cubicBezTo>
                <a:cubicBezTo>
                  <a:pt x="568" y="250"/>
                  <a:pt x="568" y="250"/>
                  <a:pt x="568" y="251"/>
                </a:cubicBezTo>
                <a:cubicBezTo>
                  <a:pt x="567" y="251"/>
                  <a:pt x="567" y="251"/>
                  <a:pt x="567" y="251"/>
                </a:cubicBezTo>
                <a:cubicBezTo>
                  <a:pt x="567" y="252"/>
                  <a:pt x="567" y="252"/>
                  <a:pt x="567" y="252"/>
                </a:cubicBezTo>
                <a:cubicBezTo>
                  <a:pt x="566" y="252"/>
                  <a:pt x="566" y="252"/>
                  <a:pt x="566" y="252"/>
                </a:cubicBezTo>
                <a:lnTo>
                  <a:pt x="566" y="249"/>
                </a:lnTo>
                <a:close/>
                <a:moveTo>
                  <a:pt x="563" y="256"/>
                </a:moveTo>
                <a:cubicBezTo>
                  <a:pt x="564" y="256"/>
                  <a:pt x="564" y="256"/>
                  <a:pt x="564" y="256"/>
                </a:cubicBezTo>
                <a:cubicBezTo>
                  <a:pt x="564" y="258"/>
                  <a:pt x="564" y="258"/>
                  <a:pt x="564" y="259"/>
                </a:cubicBezTo>
                <a:cubicBezTo>
                  <a:pt x="564" y="259"/>
                  <a:pt x="564" y="259"/>
                  <a:pt x="564" y="259"/>
                </a:cubicBezTo>
                <a:cubicBezTo>
                  <a:pt x="563" y="259"/>
                  <a:pt x="563" y="259"/>
                  <a:pt x="563" y="259"/>
                </a:cubicBezTo>
                <a:cubicBezTo>
                  <a:pt x="563" y="259"/>
                  <a:pt x="562" y="260"/>
                  <a:pt x="561" y="260"/>
                </a:cubicBezTo>
                <a:cubicBezTo>
                  <a:pt x="561" y="260"/>
                  <a:pt x="561" y="260"/>
                  <a:pt x="561" y="260"/>
                </a:cubicBezTo>
                <a:cubicBezTo>
                  <a:pt x="561" y="257"/>
                  <a:pt x="562" y="257"/>
                  <a:pt x="563" y="256"/>
                </a:cubicBezTo>
                <a:close/>
                <a:moveTo>
                  <a:pt x="545" y="315"/>
                </a:moveTo>
                <a:cubicBezTo>
                  <a:pt x="544" y="315"/>
                  <a:pt x="544" y="315"/>
                  <a:pt x="544" y="315"/>
                </a:cubicBezTo>
                <a:cubicBezTo>
                  <a:pt x="544" y="313"/>
                  <a:pt x="545" y="312"/>
                  <a:pt x="545" y="311"/>
                </a:cubicBezTo>
                <a:cubicBezTo>
                  <a:pt x="545" y="311"/>
                  <a:pt x="545" y="311"/>
                  <a:pt x="545" y="311"/>
                </a:cubicBezTo>
                <a:cubicBezTo>
                  <a:pt x="545" y="312"/>
                  <a:pt x="545" y="313"/>
                  <a:pt x="545" y="315"/>
                </a:cubicBezTo>
                <a:close/>
                <a:moveTo>
                  <a:pt x="550" y="269"/>
                </a:moveTo>
                <a:cubicBezTo>
                  <a:pt x="551" y="269"/>
                  <a:pt x="551" y="268"/>
                  <a:pt x="552" y="268"/>
                </a:cubicBezTo>
                <a:cubicBezTo>
                  <a:pt x="552" y="269"/>
                  <a:pt x="552" y="269"/>
                  <a:pt x="552" y="269"/>
                </a:cubicBezTo>
                <a:cubicBezTo>
                  <a:pt x="551" y="269"/>
                  <a:pt x="551" y="269"/>
                  <a:pt x="550" y="270"/>
                </a:cubicBezTo>
                <a:cubicBezTo>
                  <a:pt x="550" y="270"/>
                  <a:pt x="550" y="270"/>
                  <a:pt x="550" y="270"/>
                </a:cubicBezTo>
                <a:cubicBezTo>
                  <a:pt x="550" y="270"/>
                  <a:pt x="550" y="269"/>
                  <a:pt x="550" y="269"/>
                </a:cubicBezTo>
                <a:close/>
                <a:moveTo>
                  <a:pt x="546" y="244"/>
                </a:moveTo>
                <a:cubicBezTo>
                  <a:pt x="545" y="244"/>
                  <a:pt x="546" y="244"/>
                  <a:pt x="545" y="244"/>
                </a:cubicBezTo>
                <a:cubicBezTo>
                  <a:pt x="545" y="244"/>
                  <a:pt x="544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6" y="244"/>
                  <a:pt x="545" y="244"/>
                  <a:pt x="546" y="244"/>
                </a:cubicBezTo>
                <a:close/>
                <a:moveTo>
                  <a:pt x="544" y="237"/>
                </a:moveTo>
                <a:cubicBezTo>
                  <a:pt x="544" y="237"/>
                  <a:pt x="544" y="237"/>
                  <a:pt x="544" y="237"/>
                </a:cubicBezTo>
                <a:cubicBezTo>
                  <a:pt x="544" y="236"/>
                  <a:pt x="544" y="236"/>
                  <a:pt x="545" y="236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4" y="238"/>
                  <a:pt x="544" y="237"/>
                  <a:pt x="544" y="238"/>
                </a:cubicBezTo>
                <a:cubicBezTo>
                  <a:pt x="544" y="238"/>
                  <a:pt x="544" y="238"/>
                  <a:pt x="544" y="238"/>
                </a:cubicBezTo>
                <a:lnTo>
                  <a:pt x="544" y="237"/>
                </a:lnTo>
                <a:close/>
                <a:moveTo>
                  <a:pt x="543" y="271"/>
                </a:moveTo>
                <a:cubicBezTo>
                  <a:pt x="543" y="271"/>
                  <a:pt x="544" y="271"/>
                  <a:pt x="544" y="271"/>
                </a:cubicBezTo>
                <a:cubicBezTo>
                  <a:pt x="545" y="269"/>
                  <a:pt x="547" y="268"/>
                  <a:pt x="548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9"/>
                  <a:pt x="548" y="269"/>
                  <a:pt x="547" y="270"/>
                </a:cubicBezTo>
                <a:cubicBezTo>
                  <a:pt x="547" y="270"/>
                  <a:pt x="547" y="271"/>
                  <a:pt x="547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5" y="272"/>
                  <a:pt x="546" y="271"/>
                  <a:pt x="545" y="272"/>
                </a:cubicBezTo>
                <a:cubicBezTo>
                  <a:pt x="544" y="272"/>
                  <a:pt x="544" y="272"/>
                  <a:pt x="543" y="271"/>
                </a:cubicBezTo>
                <a:close/>
                <a:moveTo>
                  <a:pt x="543" y="307"/>
                </a:moveTo>
                <a:cubicBezTo>
                  <a:pt x="542" y="308"/>
                  <a:pt x="541" y="308"/>
                  <a:pt x="540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40" y="309"/>
                  <a:pt x="541" y="308"/>
                  <a:pt x="541" y="307"/>
                </a:cubicBezTo>
                <a:cubicBezTo>
                  <a:pt x="540" y="307"/>
                  <a:pt x="540" y="307"/>
                  <a:pt x="539" y="307"/>
                </a:cubicBezTo>
                <a:cubicBezTo>
                  <a:pt x="539" y="307"/>
                  <a:pt x="539" y="307"/>
                  <a:pt x="539" y="307"/>
                </a:cubicBezTo>
                <a:cubicBezTo>
                  <a:pt x="540" y="307"/>
                  <a:pt x="540" y="307"/>
                  <a:pt x="540" y="307"/>
                </a:cubicBezTo>
                <a:cubicBezTo>
                  <a:pt x="540" y="306"/>
                  <a:pt x="540" y="306"/>
                  <a:pt x="540" y="306"/>
                </a:cubicBezTo>
                <a:cubicBezTo>
                  <a:pt x="541" y="306"/>
                  <a:pt x="541" y="307"/>
                  <a:pt x="542" y="307"/>
                </a:cubicBezTo>
                <a:cubicBezTo>
                  <a:pt x="542" y="307"/>
                  <a:pt x="542" y="307"/>
                  <a:pt x="542" y="307"/>
                </a:cubicBezTo>
                <a:cubicBezTo>
                  <a:pt x="542" y="307"/>
                  <a:pt x="543" y="307"/>
                  <a:pt x="543" y="307"/>
                </a:cubicBezTo>
                <a:close/>
                <a:moveTo>
                  <a:pt x="538" y="232"/>
                </a:moveTo>
                <a:cubicBezTo>
                  <a:pt x="540" y="232"/>
                  <a:pt x="539" y="233"/>
                  <a:pt x="541" y="233"/>
                </a:cubicBezTo>
                <a:cubicBezTo>
                  <a:pt x="541" y="234"/>
                  <a:pt x="541" y="234"/>
                  <a:pt x="541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39" y="234"/>
                  <a:pt x="538" y="234"/>
                  <a:pt x="537" y="234"/>
                </a:cubicBezTo>
                <a:cubicBezTo>
                  <a:pt x="537" y="233"/>
                  <a:pt x="538" y="233"/>
                  <a:pt x="538" y="232"/>
                </a:cubicBezTo>
                <a:close/>
                <a:moveTo>
                  <a:pt x="458" y="404"/>
                </a:moveTo>
                <a:cubicBezTo>
                  <a:pt x="458" y="404"/>
                  <a:pt x="458" y="403"/>
                  <a:pt x="457" y="402"/>
                </a:cubicBezTo>
                <a:cubicBezTo>
                  <a:pt x="458" y="402"/>
                  <a:pt x="458" y="402"/>
                  <a:pt x="458" y="402"/>
                </a:cubicBezTo>
                <a:cubicBezTo>
                  <a:pt x="458" y="404"/>
                  <a:pt x="458" y="404"/>
                  <a:pt x="458" y="404"/>
                </a:cubicBezTo>
                <a:cubicBezTo>
                  <a:pt x="458" y="404"/>
                  <a:pt x="458" y="404"/>
                  <a:pt x="458" y="404"/>
                </a:cubicBezTo>
                <a:close/>
                <a:moveTo>
                  <a:pt x="517" y="318"/>
                </a:moveTo>
                <a:cubicBezTo>
                  <a:pt x="524" y="318"/>
                  <a:pt x="524" y="318"/>
                  <a:pt x="524" y="318"/>
                </a:cubicBezTo>
                <a:cubicBezTo>
                  <a:pt x="524" y="318"/>
                  <a:pt x="524" y="318"/>
                  <a:pt x="524" y="318"/>
                </a:cubicBezTo>
                <a:cubicBezTo>
                  <a:pt x="524" y="319"/>
                  <a:pt x="524" y="319"/>
                  <a:pt x="526" y="319"/>
                </a:cubicBezTo>
                <a:cubicBezTo>
                  <a:pt x="526" y="318"/>
                  <a:pt x="526" y="318"/>
                  <a:pt x="527" y="317"/>
                </a:cubicBezTo>
                <a:cubicBezTo>
                  <a:pt x="527" y="317"/>
                  <a:pt x="527" y="317"/>
                  <a:pt x="527" y="317"/>
                </a:cubicBezTo>
                <a:cubicBezTo>
                  <a:pt x="526" y="317"/>
                  <a:pt x="525" y="318"/>
                  <a:pt x="525" y="316"/>
                </a:cubicBezTo>
                <a:cubicBezTo>
                  <a:pt x="524" y="316"/>
                  <a:pt x="523" y="316"/>
                  <a:pt x="523" y="316"/>
                </a:cubicBezTo>
                <a:cubicBezTo>
                  <a:pt x="522" y="316"/>
                  <a:pt x="522" y="316"/>
                  <a:pt x="522" y="316"/>
                </a:cubicBezTo>
                <a:cubicBezTo>
                  <a:pt x="522" y="315"/>
                  <a:pt x="522" y="315"/>
                  <a:pt x="522" y="315"/>
                </a:cubicBezTo>
                <a:cubicBezTo>
                  <a:pt x="524" y="315"/>
                  <a:pt x="525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6"/>
                  <a:pt x="526" y="316"/>
                  <a:pt x="526" y="316"/>
                </a:cubicBezTo>
                <a:cubicBezTo>
                  <a:pt x="529" y="316"/>
                  <a:pt x="529" y="316"/>
                  <a:pt x="529" y="316"/>
                </a:cubicBezTo>
                <a:cubicBezTo>
                  <a:pt x="530" y="315"/>
                  <a:pt x="532" y="314"/>
                  <a:pt x="532" y="313"/>
                </a:cubicBezTo>
                <a:cubicBezTo>
                  <a:pt x="533" y="313"/>
                  <a:pt x="533" y="313"/>
                  <a:pt x="533" y="313"/>
                </a:cubicBezTo>
                <a:cubicBezTo>
                  <a:pt x="533" y="314"/>
                  <a:pt x="532" y="314"/>
                  <a:pt x="532" y="315"/>
                </a:cubicBezTo>
                <a:cubicBezTo>
                  <a:pt x="532" y="315"/>
                  <a:pt x="532" y="315"/>
                  <a:pt x="531" y="316"/>
                </a:cubicBezTo>
                <a:cubicBezTo>
                  <a:pt x="531" y="316"/>
                  <a:pt x="531" y="316"/>
                  <a:pt x="531" y="317"/>
                </a:cubicBezTo>
                <a:cubicBezTo>
                  <a:pt x="531" y="317"/>
                  <a:pt x="531" y="317"/>
                  <a:pt x="531" y="318"/>
                </a:cubicBezTo>
                <a:cubicBezTo>
                  <a:pt x="531" y="318"/>
                  <a:pt x="530" y="318"/>
                  <a:pt x="530" y="318"/>
                </a:cubicBezTo>
                <a:cubicBezTo>
                  <a:pt x="530" y="319"/>
                  <a:pt x="530" y="319"/>
                  <a:pt x="530" y="319"/>
                </a:cubicBezTo>
                <a:cubicBezTo>
                  <a:pt x="530" y="319"/>
                  <a:pt x="530" y="320"/>
                  <a:pt x="530" y="320"/>
                </a:cubicBezTo>
                <a:cubicBezTo>
                  <a:pt x="529" y="320"/>
                  <a:pt x="528" y="320"/>
                  <a:pt x="527" y="321"/>
                </a:cubicBezTo>
                <a:cubicBezTo>
                  <a:pt x="527" y="321"/>
                  <a:pt x="527" y="321"/>
                  <a:pt x="526" y="321"/>
                </a:cubicBezTo>
                <a:cubicBezTo>
                  <a:pt x="526" y="321"/>
                  <a:pt x="525" y="321"/>
                  <a:pt x="524" y="321"/>
                </a:cubicBezTo>
                <a:cubicBezTo>
                  <a:pt x="524" y="321"/>
                  <a:pt x="524" y="322"/>
                  <a:pt x="524" y="322"/>
                </a:cubicBezTo>
                <a:cubicBezTo>
                  <a:pt x="523" y="322"/>
                  <a:pt x="522" y="322"/>
                  <a:pt x="521" y="321"/>
                </a:cubicBezTo>
                <a:cubicBezTo>
                  <a:pt x="521" y="321"/>
                  <a:pt x="521" y="321"/>
                  <a:pt x="521" y="321"/>
                </a:cubicBezTo>
                <a:cubicBezTo>
                  <a:pt x="520" y="320"/>
                  <a:pt x="519" y="322"/>
                  <a:pt x="518" y="321"/>
                </a:cubicBezTo>
                <a:cubicBezTo>
                  <a:pt x="517" y="321"/>
                  <a:pt x="517" y="322"/>
                  <a:pt x="516" y="322"/>
                </a:cubicBezTo>
                <a:cubicBezTo>
                  <a:pt x="516" y="323"/>
                  <a:pt x="517" y="323"/>
                  <a:pt x="517" y="324"/>
                </a:cubicBezTo>
                <a:cubicBezTo>
                  <a:pt x="517" y="324"/>
                  <a:pt x="516" y="325"/>
                  <a:pt x="516" y="325"/>
                </a:cubicBezTo>
                <a:cubicBezTo>
                  <a:pt x="516" y="326"/>
                  <a:pt x="516" y="326"/>
                  <a:pt x="516" y="326"/>
                </a:cubicBezTo>
                <a:cubicBezTo>
                  <a:pt x="515" y="326"/>
                  <a:pt x="515" y="326"/>
                  <a:pt x="514" y="326"/>
                </a:cubicBezTo>
                <a:cubicBezTo>
                  <a:pt x="514" y="326"/>
                  <a:pt x="514" y="327"/>
                  <a:pt x="514" y="327"/>
                </a:cubicBezTo>
                <a:cubicBezTo>
                  <a:pt x="513" y="327"/>
                  <a:pt x="513" y="327"/>
                  <a:pt x="513" y="327"/>
                </a:cubicBezTo>
                <a:cubicBezTo>
                  <a:pt x="513" y="327"/>
                  <a:pt x="513" y="327"/>
                  <a:pt x="513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1" y="328"/>
                  <a:pt x="511" y="328"/>
                  <a:pt x="511" y="328"/>
                </a:cubicBezTo>
                <a:cubicBezTo>
                  <a:pt x="511" y="328"/>
                  <a:pt x="511" y="328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8" y="329"/>
                  <a:pt x="507" y="330"/>
                  <a:pt x="505" y="330"/>
                </a:cubicBezTo>
                <a:cubicBezTo>
                  <a:pt x="505" y="331"/>
                  <a:pt x="504" y="332"/>
                  <a:pt x="502" y="332"/>
                </a:cubicBezTo>
                <a:cubicBezTo>
                  <a:pt x="502" y="333"/>
                  <a:pt x="502" y="333"/>
                  <a:pt x="502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8" y="331"/>
                  <a:pt x="498" y="331"/>
                  <a:pt x="497" y="331"/>
                </a:cubicBezTo>
                <a:cubicBezTo>
                  <a:pt x="497" y="331"/>
                  <a:pt x="497" y="331"/>
                  <a:pt x="497" y="331"/>
                </a:cubicBezTo>
                <a:cubicBezTo>
                  <a:pt x="497" y="330"/>
                  <a:pt x="496" y="331"/>
                  <a:pt x="496" y="331"/>
                </a:cubicBezTo>
                <a:cubicBezTo>
                  <a:pt x="496" y="330"/>
                  <a:pt x="496" y="330"/>
                  <a:pt x="496" y="329"/>
                </a:cubicBezTo>
                <a:cubicBezTo>
                  <a:pt x="497" y="329"/>
                  <a:pt x="497" y="329"/>
                  <a:pt x="498" y="328"/>
                </a:cubicBezTo>
                <a:cubicBezTo>
                  <a:pt x="498" y="327"/>
                  <a:pt x="498" y="326"/>
                  <a:pt x="499" y="326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4"/>
                  <a:pt x="499" y="324"/>
                  <a:pt x="499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26"/>
                  <a:pt x="500" y="326"/>
                  <a:pt x="498" y="327"/>
                </a:cubicBezTo>
                <a:cubicBezTo>
                  <a:pt x="498" y="329"/>
                  <a:pt x="498" y="329"/>
                  <a:pt x="498" y="329"/>
                </a:cubicBezTo>
                <a:cubicBezTo>
                  <a:pt x="501" y="329"/>
                  <a:pt x="501" y="329"/>
                  <a:pt x="501" y="329"/>
                </a:cubicBezTo>
                <a:cubicBezTo>
                  <a:pt x="501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3" y="327"/>
                  <a:pt x="503" y="327"/>
                  <a:pt x="504" y="327"/>
                </a:cubicBezTo>
                <a:cubicBezTo>
                  <a:pt x="504" y="326"/>
                  <a:pt x="504" y="327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6" y="325"/>
                  <a:pt x="506" y="325"/>
                  <a:pt x="506" y="325"/>
                </a:cubicBezTo>
                <a:cubicBezTo>
                  <a:pt x="508" y="324"/>
                  <a:pt x="509" y="324"/>
                  <a:pt x="510" y="324"/>
                </a:cubicBezTo>
                <a:cubicBezTo>
                  <a:pt x="511" y="323"/>
                  <a:pt x="511" y="323"/>
                  <a:pt x="512" y="322"/>
                </a:cubicBezTo>
                <a:cubicBezTo>
                  <a:pt x="514" y="322"/>
                  <a:pt x="514" y="322"/>
                  <a:pt x="514" y="322"/>
                </a:cubicBezTo>
                <a:cubicBezTo>
                  <a:pt x="514" y="323"/>
                  <a:pt x="514" y="323"/>
                  <a:pt x="514" y="323"/>
                </a:cubicBezTo>
                <a:cubicBezTo>
                  <a:pt x="515" y="323"/>
                  <a:pt x="515" y="323"/>
                  <a:pt x="516" y="322"/>
                </a:cubicBezTo>
                <a:cubicBezTo>
                  <a:pt x="516" y="322"/>
                  <a:pt x="515" y="321"/>
                  <a:pt x="515" y="321"/>
                </a:cubicBezTo>
                <a:cubicBezTo>
                  <a:pt x="514" y="321"/>
                  <a:pt x="514" y="321"/>
                  <a:pt x="514" y="321"/>
                </a:cubicBezTo>
                <a:cubicBezTo>
                  <a:pt x="514" y="320"/>
                  <a:pt x="514" y="320"/>
                  <a:pt x="514" y="320"/>
                </a:cubicBezTo>
                <a:cubicBezTo>
                  <a:pt x="515" y="320"/>
                  <a:pt x="514" y="320"/>
                  <a:pt x="515" y="319"/>
                </a:cubicBezTo>
                <a:cubicBezTo>
                  <a:pt x="515" y="319"/>
                  <a:pt x="515" y="319"/>
                  <a:pt x="515" y="319"/>
                </a:cubicBezTo>
                <a:cubicBezTo>
                  <a:pt x="516" y="319"/>
                  <a:pt x="516" y="318"/>
                  <a:pt x="517" y="318"/>
                </a:cubicBezTo>
                <a:cubicBezTo>
                  <a:pt x="517" y="318"/>
                  <a:pt x="517" y="318"/>
                  <a:pt x="517" y="318"/>
                </a:cubicBezTo>
                <a:close/>
                <a:moveTo>
                  <a:pt x="516" y="313"/>
                </a:moveTo>
                <a:cubicBezTo>
                  <a:pt x="516" y="313"/>
                  <a:pt x="516" y="313"/>
                  <a:pt x="516" y="313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5"/>
                  <a:pt x="516" y="315"/>
                  <a:pt x="516" y="315"/>
                </a:cubicBezTo>
                <a:cubicBezTo>
                  <a:pt x="515" y="315"/>
                  <a:pt x="515" y="315"/>
                  <a:pt x="515" y="315"/>
                </a:cubicBezTo>
                <a:cubicBezTo>
                  <a:pt x="515" y="315"/>
                  <a:pt x="515" y="315"/>
                  <a:pt x="514" y="315"/>
                </a:cubicBezTo>
                <a:cubicBezTo>
                  <a:pt x="515" y="313"/>
                  <a:pt x="515" y="314"/>
                  <a:pt x="516" y="313"/>
                </a:cubicBezTo>
                <a:close/>
                <a:moveTo>
                  <a:pt x="510" y="300"/>
                </a:moveTo>
                <a:cubicBezTo>
                  <a:pt x="512" y="300"/>
                  <a:pt x="512" y="300"/>
                  <a:pt x="512" y="300"/>
                </a:cubicBezTo>
                <a:cubicBezTo>
                  <a:pt x="512" y="300"/>
                  <a:pt x="512" y="300"/>
                  <a:pt x="512" y="300"/>
                </a:cubicBezTo>
                <a:cubicBezTo>
                  <a:pt x="513" y="300"/>
                  <a:pt x="513" y="300"/>
                  <a:pt x="514" y="301"/>
                </a:cubicBezTo>
                <a:cubicBezTo>
                  <a:pt x="514" y="302"/>
                  <a:pt x="514" y="302"/>
                  <a:pt x="513" y="302"/>
                </a:cubicBezTo>
                <a:cubicBezTo>
                  <a:pt x="513" y="302"/>
                  <a:pt x="513" y="302"/>
                  <a:pt x="513" y="302"/>
                </a:cubicBezTo>
                <a:cubicBezTo>
                  <a:pt x="513" y="301"/>
                  <a:pt x="513" y="301"/>
                  <a:pt x="513" y="301"/>
                </a:cubicBezTo>
                <a:cubicBezTo>
                  <a:pt x="511" y="301"/>
                  <a:pt x="511" y="301"/>
                  <a:pt x="510" y="301"/>
                </a:cubicBezTo>
                <a:lnTo>
                  <a:pt x="510" y="300"/>
                </a:lnTo>
                <a:close/>
                <a:moveTo>
                  <a:pt x="472" y="277"/>
                </a:move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3" y="275"/>
                  <a:pt x="474" y="274"/>
                </a:cubicBezTo>
                <a:cubicBezTo>
                  <a:pt x="475" y="276"/>
                  <a:pt x="476" y="277"/>
                  <a:pt x="476" y="279"/>
                </a:cubicBezTo>
                <a:cubicBezTo>
                  <a:pt x="475" y="279"/>
                  <a:pt x="474" y="280"/>
                  <a:pt x="474" y="280"/>
                </a:cubicBezTo>
                <a:cubicBezTo>
                  <a:pt x="474" y="279"/>
                  <a:pt x="474" y="279"/>
                  <a:pt x="474" y="279"/>
                </a:cubicBezTo>
                <a:cubicBezTo>
                  <a:pt x="473" y="279"/>
                  <a:pt x="473" y="279"/>
                  <a:pt x="473" y="279"/>
                </a:cubicBezTo>
                <a:cubicBezTo>
                  <a:pt x="472" y="278"/>
                  <a:pt x="472" y="279"/>
                  <a:pt x="473" y="278"/>
                </a:cubicBezTo>
                <a:cubicBezTo>
                  <a:pt x="472" y="278"/>
                  <a:pt x="472" y="278"/>
                  <a:pt x="472" y="278"/>
                </a:cubicBezTo>
                <a:cubicBezTo>
                  <a:pt x="472" y="279"/>
                  <a:pt x="472" y="279"/>
                  <a:pt x="472" y="279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71" y="278"/>
                  <a:pt x="471" y="278"/>
                  <a:pt x="471" y="277"/>
                </a:cubicBezTo>
                <a:cubicBezTo>
                  <a:pt x="471" y="277"/>
                  <a:pt x="471" y="277"/>
                  <a:pt x="472" y="277"/>
                </a:cubicBezTo>
                <a:close/>
                <a:moveTo>
                  <a:pt x="457" y="296"/>
                </a:moveTo>
                <a:cubicBezTo>
                  <a:pt x="458" y="296"/>
                  <a:pt x="458" y="296"/>
                  <a:pt x="458" y="296"/>
                </a:cubicBezTo>
                <a:cubicBezTo>
                  <a:pt x="458" y="296"/>
                  <a:pt x="458" y="296"/>
                  <a:pt x="458" y="296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59" y="294"/>
                  <a:pt x="460" y="294"/>
                  <a:pt x="460" y="294"/>
                </a:cubicBezTo>
                <a:cubicBezTo>
                  <a:pt x="460" y="294"/>
                  <a:pt x="460" y="294"/>
                  <a:pt x="461" y="294"/>
                </a:cubicBezTo>
                <a:cubicBezTo>
                  <a:pt x="461" y="293"/>
                  <a:pt x="462" y="293"/>
                  <a:pt x="462" y="293"/>
                </a:cubicBezTo>
                <a:cubicBezTo>
                  <a:pt x="462" y="293"/>
                  <a:pt x="463" y="292"/>
                  <a:pt x="463" y="292"/>
                </a:cubicBezTo>
                <a:cubicBezTo>
                  <a:pt x="463" y="292"/>
                  <a:pt x="464" y="292"/>
                  <a:pt x="465" y="292"/>
                </a:cubicBezTo>
                <a:cubicBezTo>
                  <a:pt x="465" y="291"/>
                  <a:pt x="465" y="291"/>
                  <a:pt x="465" y="291"/>
                </a:cubicBezTo>
                <a:cubicBezTo>
                  <a:pt x="465" y="291"/>
                  <a:pt x="465" y="291"/>
                  <a:pt x="466" y="291"/>
                </a:cubicBezTo>
                <a:cubicBezTo>
                  <a:pt x="466" y="291"/>
                  <a:pt x="466" y="290"/>
                  <a:pt x="466" y="290"/>
                </a:cubicBezTo>
                <a:cubicBezTo>
                  <a:pt x="468" y="290"/>
                  <a:pt x="468" y="290"/>
                  <a:pt x="468" y="290"/>
                </a:cubicBezTo>
                <a:cubicBezTo>
                  <a:pt x="468" y="290"/>
                  <a:pt x="468" y="289"/>
                  <a:pt x="468" y="289"/>
                </a:cubicBezTo>
                <a:cubicBezTo>
                  <a:pt x="468" y="289"/>
                  <a:pt x="468" y="289"/>
                  <a:pt x="469" y="289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70" y="287"/>
                  <a:pt x="470" y="287"/>
                  <a:pt x="471" y="287"/>
                </a:cubicBezTo>
                <a:cubicBezTo>
                  <a:pt x="471" y="287"/>
                  <a:pt x="471" y="287"/>
                  <a:pt x="471" y="287"/>
                </a:cubicBezTo>
                <a:cubicBezTo>
                  <a:pt x="471" y="286"/>
                  <a:pt x="471" y="286"/>
                  <a:pt x="472" y="286"/>
                </a:cubicBezTo>
                <a:cubicBezTo>
                  <a:pt x="472" y="285"/>
                  <a:pt x="472" y="285"/>
                  <a:pt x="472" y="285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4"/>
                  <a:pt x="473" y="285"/>
                  <a:pt x="473" y="284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4" y="286"/>
                  <a:pt x="473" y="286"/>
                  <a:pt x="474" y="286"/>
                </a:cubicBezTo>
                <a:cubicBezTo>
                  <a:pt x="474" y="286"/>
                  <a:pt x="474" y="285"/>
                  <a:pt x="474" y="285"/>
                </a:cubicBezTo>
                <a:cubicBezTo>
                  <a:pt x="474" y="285"/>
                  <a:pt x="474" y="285"/>
                  <a:pt x="474" y="284"/>
                </a:cubicBezTo>
                <a:cubicBezTo>
                  <a:pt x="474" y="284"/>
                  <a:pt x="474" y="284"/>
                  <a:pt x="474" y="284"/>
                </a:cubicBezTo>
                <a:cubicBezTo>
                  <a:pt x="474" y="283"/>
                  <a:pt x="474" y="283"/>
                  <a:pt x="474" y="283"/>
                </a:cubicBezTo>
                <a:cubicBezTo>
                  <a:pt x="475" y="283"/>
                  <a:pt x="476" y="284"/>
                  <a:pt x="477" y="284"/>
                </a:cubicBezTo>
                <a:cubicBezTo>
                  <a:pt x="477" y="284"/>
                  <a:pt x="477" y="284"/>
                  <a:pt x="477" y="284"/>
                </a:cubicBezTo>
                <a:cubicBezTo>
                  <a:pt x="477" y="283"/>
                  <a:pt x="478" y="283"/>
                  <a:pt x="478" y="283"/>
                </a:cubicBezTo>
                <a:cubicBezTo>
                  <a:pt x="479" y="284"/>
                  <a:pt x="479" y="284"/>
                  <a:pt x="479" y="284"/>
                </a:cubicBezTo>
                <a:cubicBezTo>
                  <a:pt x="480" y="284"/>
                  <a:pt x="480" y="284"/>
                  <a:pt x="480" y="284"/>
                </a:cubicBezTo>
                <a:cubicBezTo>
                  <a:pt x="481" y="284"/>
                  <a:pt x="481" y="284"/>
                  <a:pt x="481" y="284"/>
                </a:cubicBezTo>
                <a:cubicBezTo>
                  <a:pt x="481" y="284"/>
                  <a:pt x="481" y="285"/>
                  <a:pt x="482" y="286"/>
                </a:cubicBezTo>
                <a:cubicBezTo>
                  <a:pt x="482" y="286"/>
                  <a:pt x="482" y="286"/>
                  <a:pt x="482" y="286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8"/>
                  <a:pt x="482" y="288"/>
                  <a:pt x="482" y="288"/>
                </a:cubicBezTo>
                <a:cubicBezTo>
                  <a:pt x="483" y="288"/>
                  <a:pt x="483" y="288"/>
                  <a:pt x="483" y="288"/>
                </a:cubicBezTo>
                <a:cubicBezTo>
                  <a:pt x="484" y="289"/>
                  <a:pt x="484" y="289"/>
                  <a:pt x="485" y="290"/>
                </a:cubicBezTo>
                <a:cubicBezTo>
                  <a:pt x="485" y="290"/>
                  <a:pt x="485" y="290"/>
                  <a:pt x="485" y="290"/>
                </a:cubicBezTo>
                <a:cubicBezTo>
                  <a:pt x="485" y="290"/>
                  <a:pt x="486" y="290"/>
                  <a:pt x="487" y="290"/>
                </a:cubicBezTo>
                <a:cubicBezTo>
                  <a:pt x="487" y="290"/>
                  <a:pt x="487" y="290"/>
                  <a:pt x="487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90" y="292"/>
                  <a:pt x="488" y="291"/>
                  <a:pt x="489" y="293"/>
                </a:cubicBezTo>
                <a:cubicBezTo>
                  <a:pt x="489" y="293"/>
                  <a:pt x="490" y="294"/>
                  <a:pt x="491" y="294"/>
                </a:cubicBezTo>
                <a:cubicBezTo>
                  <a:pt x="491" y="294"/>
                  <a:pt x="490" y="295"/>
                  <a:pt x="490" y="295"/>
                </a:cubicBezTo>
                <a:cubicBezTo>
                  <a:pt x="490" y="297"/>
                  <a:pt x="490" y="297"/>
                  <a:pt x="490" y="297"/>
                </a:cubicBezTo>
                <a:cubicBezTo>
                  <a:pt x="490" y="297"/>
                  <a:pt x="491" y="297"/>
                  <a:pt x="491" y="297"/>
                </a:cubicBezTo>
                <a:cubicBezTo>
                  <a:pt x="491" y="298"/>
                  <a:pt x="491" y="299"/>
                  <a:pt x="491" y="300"/>
                </a:cubicBezTo>
                <a:cubicBezTo>
                  <a:pt x="492" y="300"/>
                  <a:pt x="493" y="300"/>
                  <a:pt x="493" y="300"/>
                </a:cubicBezTo>
                <a:cubicBezTo>
                  <a:pt x="494" y="301"/>
                  <a:pt x="494" y="301"/>
                  <a:pt x="494" y="301"/>
                </a:cubicBezTo>
                <a:cubicBezTo>
                  <a:pt x="496" y="301"/>
                  <a:pt x="496" y="301"/>
                  <a:pt x="496" y="301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1" y="302"/>
                  <a:pt x="501" y="302"/>
                  <a:pt x="501" y="302"/>
                </a:cubicBezTo>
                <a:cubicBezTo>
                  <a:pt x="501" y="303"/>
                  <a:pt x="501" y="303"/>
                  <a:pt x="501" y="303"/>
                </a:cubicBezTo>
                <a:cubicBezTo>
                  <a:pt x="504" y="303"/>
                  <a:pt x="504" y="303"/>
                  <a:pt x="504" y="303"/>
                </a:cubicBezTo>
                <a:cubicBezTo>
                  <a:pt x="504" y="303"/>
                  <a:pt x="504" y="304"/>
                  <a:pt x="504" y="304"/>
                </a:cubicBezTo>
                <a:cubicBezTo>
                  <a:pt x="505" y="304"/>
                  <a:pt x="508" y="303"/>
                  <a:pt x="509" y="303"/>
                </a:cubicBezTo>
                <a:cubicBezTo>
                  <a:pt x="509" y="304"/>
                  <a:pt x="509" y="304"/>
                  <a:pt x="509" y="304"/>
                </a:cubicBezTo>
                <a:cubicBezTo>
                  <a:pt x="509" y="305"/>
                  <a:pt x="509" y="305"/>
                  <a:pt x="509" y="305"/>
                </a:cubicBezTo>
                <a:cubicBezTo>
                  <a:pt x="510" y="305"/>
                  <a:pt x="510" y="305"/>
                  <a:pt x="510" y="305"/>
                </a:cubicBezTo>
                <a:cubicBezTo>
                  <a:pt x="510" y="305"/>
                  <a:pt x="510" y="305"/>
                  <a:pt x="511" y="305"/>
                </a:cubicBezTo>
                <a:cubicBezTo>
                  <a:pt x="511" y="306"/>
                  <a:pt x="511" y="306"/>
                  <a:pt x="511" y="306"/>
                </a:cubicBezTo>
                <a:cubicBezTo>
                  <a:pt x="513" y="306"/>
                  <a:pt x="513" y="306"/>
                  <a:pt x="513" y="306"/>
                </a:cubicBezTo>
                <a:cubicBezTo>
                  <a:pt x="513" y="309"/>
                  <a:pt x="513" y="310"/>
                  <a:pt x="515" y="311"/>
                </a:cubicBezTo>
                <a:cubicBezTo>
                  <a:pt x="515" y="311"/>
                  <a:pt x="515" y="311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4"/>
                  <a:pt x="513" y="314"/>
                </a:cubicBezTo>
                <a:cubicBezTo>
                  <a:pt x="512" y="314"/>
                  <a:pt x="511" y="314"/>
                  <a:pt x="511" y="314"/>
                </a:cubicBezTo>
                <a:cubicBezTo>
                  <a:pt x="511" y="313"/>
                  <a:pt x="511" y="313"/>
                  <a:pt x="511" y="313"/>
                </a:cubicBezTo>
                <a:cubicBezTo>
                  <a:pt x="510" y="313"/>
                  <a:pt x="510" y="313"/>
                  <a:pt x="509" y="313"/>
                </a:cubicBezTo>
                <a:cubicBezTo>
                  <a:pt x="509" y="312"/>
                  <a:pt x="509" y="312"/>
                  <a:pt x="509" y="312"/>
                </a:cubicBezTo>
                <a:cubicBezTo>
                  <a:pt x="509" y="313"/>
                  <a:pt x="508" y="313"/>
                  <a:pt x="508" y="313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7" y="311"/>
                  <a:pt x="508" y="312"/>
                  <a:pt x="507" y="311"/>
                </a:cubicBezTo>
                <a:cubicBezTo>
                  <a:pt x="507" y="312"/>
                  <a:pt x="507" y="312"/>
                  <a:pt x="506" y="312"/>
                </a:cubicBezTo>
                <a:cubicBezTo>
                  <a:pt x="506" y="312"/>
                  <a:pt x="506" y="312"/>
                  <a:pt x="506" y="312"/>
                </a:cubicBezTo>
                <a:cubicBezTo>
                  <a:pt x="505" y="313"/>
                  <a:pt x="505" y="314"/>
                  <a:pt x="504" y="315"/>
                </a:cubicBezTo>
                <a:cubicBezTo>
                  <a:pt x="504" y="315"/>
                  <a:pt x="504" y="315"/>
                  <a:pt x="504" y="315"/>
                </a:cubicBezTo>
                <a:cubicBezTo>
                  <a:pt x="504" y="316"/>
                  <a:pt x="504" y="317"/>
                  <a:pt x="504" y="318"/>
                </a:cubicBezTo>
                <a:cubicBezTo>
                  <a:pt x="504" y="318"/>
                  <a:pt x="504" y="318"/>
                  <a:pt x="504" y="318"/>
                </a:cubicBezTo>
                <a:cubicBezTo>
                  <a:pt x="504" y="319"/>
                  <a:pt x="504" y="320"/>
                  <a:pt x="504" y="321"/>
                </a:cubicBezTo>
                <a:cubicBezTo>
                  <a:pt x="502" y="322"/>
                  <a:pt x="502" y="322"/>
                  <a:pt x="501" y="323"/>
                </a:cubicBezTo>
                <a:cubicBezTo>
                  <a:pt x="500" y="322"/>
                  <a:pt x="500" y="318"/>
                  <a:pt x="499" y="317"/>
                </a:cubicBezTo>
                <a:cubicBezTo>
                  <a:pt x="498" y="317"/>
                  <a:pt x="499" y="317"/>
                  <a:pt x="498" y="317"/>
                </a:cubicBezTo>
                <a:cubicBezTo>
                  <a:pt x="497" y="317"/>
                  <a:pt x="497" y="317"/>
                  <a:pt x="497" y="317"/>
                </a:cubicBezTo>
                <a:cubicBezTo>
                  <a:pt x="497" y="317"/>
                  <a:pt x="496" y="317"/>
                  <a:pt x="496" y="318"/>
                </a:cubicBezTo>
                <a:cubicBezTo>
                  <a:pt x="496" y="318"/>
                  <a:pt x="495" y="318"/>
                  <a:pt x="494" y="319"/>
                </a:cubicBezTo>
                <a:cubicBezTo>
                  <a:pt x="494" y="318"/>
                  <a:pt x="495" y="319"/>
                  <a:pt x="494" y="318"/>
                </a:cubicBezTo>
                <a:cubicBezTo>
                  <a:pt x="494" y="316"/>
                  <a:pt x="497" y="314"/>
                  <a:pt x="496" y="311"/>
                </a:cubicBezTo>
                <a:cubicBezTo>
                  <a:pt x="496" y="311"/>
                  <a:pt x="496" y="311"/>
                  <a:pt x="496" y="311"/>
                </a:cubicBezTo>
                <a:cubicBezTo>
                  <a:pt x="496" y="310"/>
                  <a:pt x="496" y="310"/>
                  <a:pt x="496" y="310"/>
                </a:cubicBezTo>
                <a:cubicBezTo>
                  <a:pt x="496" y="310"/>
                  <a:pt x="495" y="310"/>
                  <a:pt x="495" y="310"/>
                </a:cubicBezTo>
                <a:cubicBezTo>
                  <a:pt x="495" y="309"/>
                  <a:pt x="496" y="309"/>
                  <a:pt x="496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7"/>
                  <a:pt x="494" y="307"/>
                  <a:pt x="493" y="307"/>
                </a:cubicBezTo>
                <a:cubicBezTo>
                  <a:pt x="492" y="307"/>
                  <a:pt x="492" y="307"/>
                  <a:pt x="492" y="307"/>
                </a:cubicBezTo>
                <a:cubicBezTo>
                  <a:pt x="492" y="306"/>
                  <a:pt x="491" y="305"/>
                  <a:pt x="491" y="305"/>
                </a:cubicBezTo>
                <a:cubicBezTo>
                  <a:pt x="489" y="305"/>
                  <a:pt x="490" y="305"/>
                  <a:pt x="489" y="306"/>
                </a:cubicBezTo>
                <a:cubicBezTo>
                  <a:pt x="489" y="306"/>
                  <a:pt x="489" y="306"/>
                  <a:pt x="489" y="306"/>
                </a:cubicBezTo>
                <a:cubicBezTo>
                  <a:pt x="489" y="307"/>
                  <a:pt x="489" y="307"/>
                  <a:pt x="489" y="307"/>
                </a:cubicBezTo>
                <a:cubicBezTo>
                  <a:pt x="488" y="308"/>
                  <a:pt x="488" y="307"/>
                  <a:pt x="487" y="308"/>
                </a:cubicBezTo>
                <a:cubicBezTo>
                  <a:pt x="487" y="308"/>
                  <a:pt x="486" y="309"/>
                  <a:pt x="486" y="310"/>
                </a:cubicBezTo>
                <a:cubicBezTo>
                  <a:pt x="485" y="310"/>
                  <a:pt x="485" y="310"/>
                  <a:pt x="485" y="310"/>
                </a:cubicBezTo>
                <a:cubicBezTo>
                  <a:pt x="485" y="310"/>
                  <a:pt x="485" y="310"/>
                  <a:pt x="484" y="310"/>
                </a:cubicBezTo>
                <a:cubicBezTo>
                  <a:pt x="484" y="310"/>
                  <a:pt x="484" y="310"/>
                  <a:pt x="484" y="310"/>
                </a:cubicBezTo>
                <a:cubicBezTo>
                  <a:pt x="483" y="311"/>
                  <a:pt x="483" y="313"/>
                  <a:pt x="483" y="315"/>
                </a:cubicBezTo>
                <a:cubicBezTo>
                  <a:pt x="482" y="315"/>
                  <a:pt x="482" y="315"/>
                  <a:pt x="482" y="316"/>
                </a:cubicBezTo>
                <a:cubicBezTo>
                  <a:pt x="482" y="317"/>
                  <a:pt x="482" y="319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3" y="325"/>
                  <a:pt x="483" y="325"/>
                  <a:pt x="483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6"/>
                </a:cubicBezTo>
                <a:cubicBezTo>
                  <a:pt x="481" y="326"/>
                  <a:pt x="481" y="327"/>
                  <a:pt x="481" y="328"/>
                </a:cubicBezTo>
                <a:cubicBezTo>
                  <a:pt x="481" y="328"/>
                  <a:pt x="481" y="328"/>
                  <a:pt x="481" y="328"/>
                </a:cubicBezTo>
                <a:cubicBezTo>
                  <a:pt x="481" y="329"/>
                  <a:pt x="481" y="329"/>
                  <a:pt x="481" y="329"/>
                </a:cubicBezTo>
                <a:cubicBezTo>
                  <a:pt x="480" y="329"/>
                  <a:pt x="480" y="329"/>
                  <a:pt x="480" y="329"/>
                </a:cubicBezTo>
                <a:cubicBezTo>
                  <a:pt x="480" y="330"/>
                  <a:pt x="479" y="330"/>
                  <a:pt x="479" y="331"/>
                </a:cubicBezTo>
                <a:cubicBezTo>
                  <a:pt x="477" y="331"/>
                  <a:pt x="477" y="330"/>
                  <a:pt x="476" y="330"/>
                </a:cubicBezTo>
                <a:cubicBezTo>
                  <a:pt x="476" y="329"/>
                  <a:pt x="476" y="328"/>
                  <a:pt x="476" y="327"/>
                </a:cubicBezTo>
                <a:cubicBezTo>
                  <a:pt x="476" y="327"/>
                  <a:pt x="476" y="327"/>
                  <a:pt x="476" y="327"/>
                </a:cubicBezTo>
                <a:cubicBezTo>
                  <a:pt x="476" y="324"/>
                  <a:pt x="476" y="324"/>
                  <a:pt x="476" y="324"/>
                </a:cubicBezTo>
                <a:cubicBezTo>
                  <a:pt x="475" y="324"/>
                  <a:pt x="475" y="324"/>
                  <a:pt x="475" y="324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19"/>
                  <a:pt x="475" y="319"/>
                  <a:pt x="475" y="319"/>
                </a:cubicBezTo>
                <a:cubicBezTo>
                  <a:pt x="476" y="319"/>
                  <a:pt x="476" y="319"/>
                  <a:pt x="476" y="319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5"/>
                  <a:pt x="477" y="315"/>
                  <a:pt x="477" y="315"/>
                </a:cubicBezTo>
                <a:cubicBezTo>
                  <a:pt x="477" y="314"/>
                  <a:pt x="477" y="313"/>
                  <a:pt x="478" y="312"/>
                </a:cubicBezTo>
                <a:cubicBezTo>
                  <a:pt x="478" y="312"/>
                  <a:pt x="478" y="312"/>
                  <a:pt x="478" y="312"/>
                </a:cubicBezTo>
                <a:cubicBezTo>
                  <a:pt x="478" y="311"/>
                  <a:pt x="478" y="311"/>
                  <a:pt x="478" y="310"/>
                </a:cubicBezTo>
                <a:cubicBezTo>
                  <a:pt x="477" y="310"/>
                  <a:pt x="476" y="312"/>
                  <a:pt x="476" y="313"/>
                </a:cubicBezTo>
                <a:cubicBezTo>
                  <a:pt x="474" y="313"/>
                  <a:pt x="474" y="313"/>
                  <a:pt x="474" y="313"/>
                </a:cubicBezTo>
                <a:cubicBezTo>
                  <a:pt x="475" y="311"/>
                  <a:pt x="475" y="311"/>
                  <a:pt x="476" y="310"/>
                </a:cubicBezTo>
                <a:cubicBezTo>
                  <a:pt x="476" y="310"/>
                  <a:pt x="476" y="310"/>
                  <a:pt x="477" y="310"/>
                </a:cubicBezTo>
                <a:cubicBezTo>
                  <a:pt x="477" y="309"/>
                  <a:pt x="477" y="309"/>
                  <a:pt x="477" y="308"/>
                </a:cubicBezTo>
                <a:cubicBezTo>
                  <a:pt x="477" y="308"/>
                  <a:pt x="477" y="308"/>
                  <a:pt x="477" y="308"/>
                </a:cubicBezTo>
                <a:cubicBezTo>
                  <a:pt x="478" y="307"/>
                  <a:pt x="478" y="307"/>
                  <a:pt x="478" y="306"/>
                </a:cubicBezTo>
                <a:cubicBezTo>
                  <a:pt x="478" y="306"/>
                  <a:pt x="478" y="306"/>
                  <a:pt x="478" y="306"/>
                </a:cubicBezTo>
                <a:cubicBezTo>
                  <a:pt x="479" y="305"/>
                  <a:pt x="479" y="305"/>
                  <a:pt x="479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1" y="305"/>
                  <a:pt x="481" y="305"/>
                  <a:pt x="481" y="305"/>
                </a:cubicBezTo>
                <a:cubicBezTo>
                  <a:pt x="481" y="304"/>
                  <a:pt x="481" y="304"/>
                  <a:pt x="481" y="304"/>
                </a:cubicBezTo>
                <a:cubicBezTo>
                  <a:pt x="482" y="304"/>
                  <a:pt x="483" y="304"/>
                  <a:pt x="484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6" y="303"/>
                  <a:pt x="485" y="303"/>
                  <a:pt x="486" y="302"/>
                </a:cubicBezTo>
                <a:cubicBezTo>
                  <a:pt x="488" y="303"/>
                  <a:pt x="488" y="304"/>
                  <a:pt x="490" y="304"/>
                </a:cubicBezTo>
                <a:cubicBezTo>
                  <a:pt x="490" y="303"/>
                  <a:pt x="490" y="303"/>
                  <a:pt x="490" y="303"/>
                </a:cubicBezTo>
                <a:cubicBezTo>
                  <a:pt x="492" y="303"/>
                  <a:pt x="492" y="303"/>
                  <a:pt x="492" y="303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304"/>
                  <a:pt x="493" y="304"/>
                  <a:pt x="493" y="304"/>
                </a:cubicBezTo>
                <a:cubicBezTo>
                  <a:pt x="493" y="302"/>
                  <a:pt x="492" y="302"/>
                  <a:pt x="492" y="301"/>
                </a:cubicBezTo>
                <a:cubicBezTo>
                  <a:pt x="491" y="301"/>
                  <a:pt x="490" y="301"/>
                  <a:pt x="489" y="301"/>
                </a:cubicBezTo>
                <a:cubicBezTo>
                  <a:pt x="489" y="298"/>
                  <a:pt x="489" y="298"/>
                  <a:pt x="489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7" y="298"/>
                </a:cubicBezTo>
                <a:cubicBezTo>
                  <a:pt x="487" y="299"/>
                  <a:pt x="487" y="299"/>
                  <a:pt x="487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5" y="299"/>
                  <a:pt x="484" y="299"/>
                  <a:pt x="483" y="299"/>
                </a:cubicBezTo>
                <a:cubicBezTo>
                  <a:pt x="483" y="300"/>
                  <a:pt x="483" y="300"/>
                  <a:pt x="483" y="300"/>
                </a:cubicBezTo>
                <a:cubicBezTo>
                  <a:pt x="482" y="300"/>
                  <a:pt x="481" y="300"/>
                  <a:pt x="480" y="300"/>
                </a:cubicBezTo>
                <a:cubicBezTo>
                  <a:pt x="480" y="301"/>
                  <a:pt x="480" y="301"/>
                  <a:pt x="480" y="301"/>
                </a:cubicBezTo>
                <a:cubicBezTo>
                  <a:pt x="479" y="301"/>
                  <a:pt x="479" y="300"/>
                  <a:pt x="479" y="300"/>
                </a:cubicBezTo>
                <a:cubicBezTo>
                  <a:pt x="477" y="300"/>
                  <a:pt x="477" y="300"/>
                  <a:pt x="477" y="300"/>
                </a:cubicBezTo>
                <a:cubicBezTo>
                  <a:pt x="477" y="299"/>
                  <a:pt x="477" y="299"/>
                  <a:pt x="477" y="298"/>
                </a:cubicBezTo>
                <a:cubicBezTo>
                  <a:pt x="476" y="298"/>
                  <a:pt x="476" y="298"/>
                  <a:pt x="476" y="298"/>
                </a:cubicBezTo>
                <a:cubicBezTo>
                  <a:pt x="476" y="298"/>
                  <a:pt x="476" y="297"/>
                  <a:pt x="476" y="297"/>
                </a:cubicBezTo>
                <a:cubicBezTo>
                  <a:pt x="474" y="297"/>
                  <a:pt x="473" y="297"/>
                  <a:pt x="472" y="298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6"/>
                  <a:pt x="472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5" y="295"/>
                  <a:pt x="475" y="294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5" y="294"/>
                  <a:pt x="475" y="294"/>
                  <a:pt x="475" y="293"/>
                </a:cubicBezTo>
                <a:cubicBezTo>
                  <a:pt x="473" y="293"/>
                  <a:pt x="473" y="294"/>
                  <a:pt x="471" y="295"/>
                </a:cubicBezTo>
                <a:cubicBezTo>
                  <a:pt x="471" y="295"/>
                  <a:pt x="471" y="295"/>
                  <a:pt x="470" y="296"/>
                </a:cubicBezTo>
                <a:cubicBezTo>
                  <a:pt x="470" y="296"/>
                  <a:pt x="470" y="296"/>
                  <a:pt x="470" y="296"/>
                </a:cubicBezTo>
                <a:cubicBezTo>
                  <a:pt x="469" y="296"/>
                  <a:pt x="469" y="297"/>
                  <a:pt x="468" y="297"/>
                </a:cubicBezTo>
                <a:cubicBezTo>
                  <a:pt x="467" y="298"/>
                  <a:pt x="466" y="298"/>
                  <a:pt x="465" y="298"/>
                </a:cubicBezTo>
                <a:cubicBezTo>
                  <a:pt x="465" y="299"/>
                  <a:pt x="465" y="299"/>
                  <a:pt x="465" y="299"/>
                </a:cubicBezTo>
                <a:cubicBezTo>
                  <a:pt x="462" y="299"/>
                  <a:pt x="462" y="299"/>
                  <a:pt x="462" y="299"/>
                </a:cubicBezTo>
                <a:cubicBezTo>
                  <a:pt x="462" y="298"/>
                  <a:pt x="462" y="298"/>
                  <a:pt x="461" y="298"/>
                </a:cubicBezTo>
                <a:cubicBezTo>
                  <a:pt x="461" y="297"/>
                  <a:pt x="461" y="297"/>
                  <a:pt x="461" y="297"/>
                </a:cubicBezTo>
                <a:cubicBezTo>
                  <a:pt x="461" y="297"/>
                  <a:pt x="457" y="298"/>
                  <a:pt x="457" y="298"/>
                </a:cubicBezTo>
                <a:cubicBezTo>
                  <a:pt x="457" y="298"/>
                  <a:pt x="457" y="298"/>
                  <a:pt x="457" y="298"/>
                </a:cubicBezTo>
                <a:cubicBezTo>
                  <a:pt x="456" y="298"/>
                  <a:pt x="456" y="298"/>
                  <a:pt x="456" y="298"/>
                </a:cubicBezTo>
                <a:cubicBezTo>
                  <a:pt x="456" y="297"/>
                  <a:pt x="457" y="297"/>
                  <a:pt x="457" y="296"/>
                </a:cubicBezTo>
                <a:close/>
                <a:moveTo>
                  <a:pt x="442" y="104"/>
                </a:moveTo>
                <a:cubicBezTo>
                  <a:pt x="442" y="104"/>
                  <a:pt x="442" y="104"/>
                  <a:pt x="442" y="103"/>
                </a:cubicBezTo>
                <a:cubicBezTo>
                  <a:pt x="443" y="103"/>
                  <a:pt x="443" y="103"/>
                  <a:pt x="444" y="102"/>
                </a:cubicBezTo>
                <a:cubicBezTo>
                  <a:pt x="444" y="103"/>
                  <a:pt x="444" y="103"/>
                  <a:pt x="445" y="103"/>
                </a:cubicBezTo>
                <a:cubicBezTo>
                  <a:pt x="444" y="104"/>
                  <a:pt x="444" y="104"/>
                  <a:pt x="443" y="104"/>
                </a:cubicBezTo>
                <a:cubicBezTo>
                  <a:pt x="443" y="104"/>
                  <a:pt x="443" y="104"/>
                  <a:pt x="442" y="104"/>
                </a:cubicBezTo>
                <a:close/>
                <a:moveTo>
                  <a:pt x="143" y="210"/>
                </a:moveTo>
                <a:cubicBezTo>
                  <a:pt x="143" y="210"/>
                  <a:pt x="143" y="210"/>
                  <a:pt x="143" y="210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3" y="210"/>
                  <a:pt x="143" y="210"/>
                  <a:pt x="143" y="210"/>
                </a:cubicBezTo>
                <a:close/>
                <a:moveTo>
                  <a:pt x="248" y="216"/>
                </a:moveTo>
                <a:cubicBezTo>
                  <a:pt x="248" y="216"/>
                  <a:pt x="248" y="216"/>
                  <a:pt x="248" y="216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7" y="215"/>
                  <a:pt x="246" y="214"/>
                  <a:pt x="245" y="214"/>
                </a:cubicBezTo>
                <a:cubicBezTo>
                  <a:pt x="245" y="214"/>
                  <a:pt x="245" y="213"/>
                  <a:pt x="244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6" y="212"/>
                  <a:pt x="246" y="213"/>
                  <a:pt x="247" y="213"/>
                </a:cubicBezTo>
                <a:cubicBezTo>
                  <a:pt x="248" y="214"/>
                  <a:pt x="248" y="215"/>
                  <a:pt x="248" y="215"/>
                </a:cubicBezTo>
                <a:lnTo>
                  <a:pt x="248" y="216"/>
                </a:lnTo>
                <a:close/>
                <a:moveTo>
                  <a:pt x="251" y="211"/>
                </a:moveTo>
                <a:cubicBezTo>
                  <a:pt x="251" y="211"/>
                  <a:pt x="251" y="211"/>
                  <a:pt x="251" y="211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lnTo>
                  <a:pt x="251" y="211"/>
                </a:lnTo>
                <a:close/>
                <a:moveTo>
                  <a:pt x="273" y="132"/>
                </a:moveTo>
                <a:cubicBezTo>
                  <a:pt x="272" y="132"/>
                  <a:pt x="272" y="132"/>
                  <a:pt x="272" y="132"/>
                </a:cubicBezTo>
                <a:cubicBezTo>
                  <a:pt x="272" y="131"/>
                  <a:pt x="272" y="131"/>
                  <a:pt x="272" y="131"/>
                </a:cubicBezTo>
                <a:cubicBezTo>
                  <a:pt x="273" y="131"/>
                  <a:pt x="273" y="131"/>
                  <a:pt x="273" y="131"/>
                </a:cubicBezTo>
                <a:lnTo>
                  <a:pt x="273" y="132"/>
                </a:lnTo>
                <a:close/>
                <a:moveTo>
                  <a:pt x="282" y="252"/>
                </a:moveTo>
                <a:cubicBezTo>
                  <a:pt x="282" y="252"/>
                  <a:pt x="282" y="252"/>
                  <a:pt x="282" y="252"/>
                </a:cubicBezTo>
                <a:cubicBezTo>
                  <a:pt x="282" y="251"/>
                  <a:pt x="282" y="251"/>
                  <a:pt x="282" y="251"/>
                </a:cubicBezTo>
                <a:cubicBezTo>
                  <a:pt x="282" y="251"/>
                  <a:pt x="282" y="251"/>
                  <a:pt x="282" y="251"/>
                </a:cubicBezTo>
                <a:lnTo>
                  <a:pt x="282" y="252"/>
                </a:lnTo>
                <a:close/>
                <a:moveTo>
                  <a:pt x="312" y="294"/>
                </a:moveTo>
                <a:cubicBezTo>
                  <a:pt x="311" y="294"/>
                  <a:pt x="311" y="294"/>
                  <a:pt x="311" y="294"/>
                </a:cubicBezTo>
                <a:cubicBezTo>
                  <a:pt x="311" y="295"/>
                  <a:pt x="311" y="295"/>
                  <a:pt x="311" y="295"/>
                </a:cubicBezTo>
                <a:cubicBezTo>
                  <a:pt x="310" y="295"/>
                  <a:pt x="310" y="295"/>
                  <a:pt x="310" y="295"/>
                </a:cubicBezTo>
                <a:cubicBezTo>
                  <a:pt x="310" y="295"/>
                  <a:pt x="311" y="295"/>
                  <a:pt x="309" y="296"/>
                </a:cubicBezTo>
                <a:cubicBezTo>
                  <a:pt x="309" y="295"/>
                  <a:pt x="309" y="295"/>
                  <a:pt x="309" y="295"/>
                </a:cubicBezTo>
                <a:cubicBezTo>
                  <a:pt x="310" y="294"/>
                  <a:pt x="310" y="294"/>
                  <a:pt x="311" y="293"/>
                </a:cubicBezTo>
                <a:cubicBezTo>
                  <a:pt x="311" y="294"/>
                  <a:pt x="311" y="294"/>
                  <a:pt x="311" y="294"/>
                </a:cubicBezTo>
                <a:cubicBezTo>
                  <a:pt x="312" y="294"/>
                  <a:pt x="312" y="294"/>
                  <a:pt x="312" y="294"/>
                </a:cubicBezTo>
                <a:close/>
                <a:moveTo>
                  <a:pt x="334" y="179"/>
                </a:moveTo>
                <a:cubicBezTo>
                  <a:pt x="334" y="180"/>
                  <a:pt x="334" y="180"/>
                  <a:pt x="334" y="180"/>
                </a:cubicBezTo>
                <a:cubicBezTo>
                  <a:pt x="331" y="180"/>
                  <a:pt x="331" y="180"/>
                  <a:pt x="331" y="180"/>
                </a:cubicBezTo>
                <a:cubicBezTo>
                  <a:pt x="331" y="180"/>
                  <a:pt x="328" y="181"/>
                  <a:pt x="327" y="181"/>
                </a:cubicBezTo>
                <a:cubicBezTo>
                  <a:pt x="327" y="180"/>
                  <a:pt x="326" y="180"/>
                  <a:pt x="326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3" y="179"/>
                  <a:pt x="322" y="181"/>
                  <a:pt x="321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2" y="179"/>
                  <a:pt x="322" y="179"/>
                  <a:pt x="322" y="179"/>
                </a:cubicBezTo>
                <a:cubicBezTo>
                  <a:pt x="323" y="178"/>
                  <a:pt x="322" y="178"/>
                  <a:pt x="324" y="178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26" y="177"/>
                  <a:pt x="327" y="178"/>
                  <a:pt x="329" y="177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4" y="179"/>
                  <a:pt x="334" y="179"/>
                  <a:pt x="334" y="179"/>
                </a:cubicBezTo>
                <a:close/>
                <a:moveTo>
                  <a:pt x="334" y="163"/>
                </a:moveTo>
                <a:cubicBezTo>
                  <a:pt x="334" y="163"/>
                  <a:pt x="334" y="163"/>
                  <a:pt x="334" y="163"/>
                </a:cubicBezTo>
                <a:cubicBezTo>
                  <a:pt x="332" y="164"/>
                  <a:pt x="330" y="163"/>
                  <a:pt x="329" y="163"/>
                </a:cubicBezTo>
                <a:cubicBezTo>
                  <a:pt x="329" y="163"/>
                  <a:pt x="329" y="163"/>
                  <a:pt x="328" y="162"/>
                </a:cubicBezTo>
                <a:cubicBezTo>
                  <a:pt x="328" y="162"/>
                  <a:pt x="327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4"/>
                  <a:pt x="326" y="164"/>
                  <a:pt x="326" y="164"/>
                </a:cubicBezTo>
                <a:cubicBezTo>
                  <a:pt x="326" y="165"/>
                  <a:pt x="329" y="166"/>
                  <a:pt x="330" y="166"/>
                </a:cubicBezTo>
                <a:cubicBezTo>
                  <a:pt x="330" y="167"/>
                  <a:pt x="330" y="167"/>
                  <a:pt x="330" y="167"/>
                </a:cubicBezTo>
                <a:cubicBezTo>
                  <a:pt x="330" y="167"/>
                  <a:pt x="330" y="166"/>
                  <a:pt x="330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7" y="166"/>
                  <a:pt x="322" y="167"/>
                  <a:pt x="321" y="168"/>
                </a:cubicBezTo>
                <a:cubicBezTo>
                  <a:pt x="321" y="168"/>
                  <a:pt x="321" y="168"/>
                  <a:pt x="321" y="168"/>
                </a:cubicBezTo>
                <a:cubicBezTo>
                  <a:pt x="320" y="169"/>
                  <a:pt x="320" y="169"/>
                  <a:pt x="319" y="169"/>
                </a:cubicBezTo>
                <a:cubicBezTo>
                  <a:pt x="319" y="169"/>
                  <a:pt x="319" y="170"/>
                  <a:pt x="319" y="170"/>
                </a:cubicBezTo>
                <a:cubicBezTo>
                  <a:pt x="318" y="170"/>
                  <a:pt x="319" y="170"/>
                  <a:pt x="318" y="170"/>
                </a:cubicBezTo>
                <a:cubicBezTo>
                  <a:pt x="318" y="170"/>
                  <a:pt x="318" y="170"/>
                  <a:pt x="318" y="170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8" y="168"/>
                  <a:pt x="319" y="168"/>
                  <a:pt x="319" y="169"/>
                </a:cubicBezTo>
                <a:cubicBezTo>
                  <a:pt x="319" y="168"/>
                  <a:pt x="319" y="168"/>
                  <a:pt x="319" y="168"/>
                </a:cubicBezTo>
                <a:cubicBezTo>
                  <a:pt x="319" y="168"/>
                  <a:pt x="320" y="168"/>
                  <a:pt x="320" y="168"/>
                </a:cubicBezTo>
                <a:cubicBezTo>
                  <a:pt x="320" y="167"/>
                  <a:pt x="320" y="167"/>
                  <a:pt x="320" y="167"/>
                </a:cubicBezTo>
                <a:cubicBezTo>
                  <a:pt x="320" y="167"/>
                  <a:pt x="321" y="167"/>
                  <a:pt x="321" y="167"/>
                </a:cubicBezTo>
                <a:cubicBezTo>
                  <a:pt x="322" y="166"/>
                  <a:pt x="322" y="165"/>
                  <a:pt x="324" y="165"/>
                </a:cubicBezTo>
                <a:cubicBezTo>
                  <a:pt x="324" y="165"/>
                  <a:pt x="324" y="165"/>
                  <a:pt x="324" y="165"/>
                </a:cubicBezTo>
                <a:cubicBezTo>
                  <a:pt x="324" y="165"/>
                  <a:pt x="323" y="165"/>
                  <a:pt x="323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5"/>
                  <a:pt x="318" y="166"/>
                  <a:pt x="318" y="166"/>
                </a:cubicBezTo>
                <a:cubicBezTo>
                  <a:pt x="318" y="166"/>
                  <a:pt x="318" y="166"/>
                  <a:pt x="318" y="166"/>
                </a:cubicBezTo>
                <a:cubicBezTo>
                  <a:pt x="318" y="167"/>
                  <a:pt x="317" y="167"/>
                  <a:pt x="317" y="167"/>
                </a:cubicBezTo>
                <a:cubicBezTo>
                  <a:pt x="317" y="169"/>
                  <a:pt x="317" y="169"/>
                  <a:pt x="317" y="169"/>
                </a:cubicBezTo>
                <a:cubicBezTo>
                  <a:pt x="317" y="169"/>
                  <a:pt x="316" y="169"/>
                  <a:pt x="316" y="170"/>
                </a:cubicBezTo>
                <a:cubicBezTo>
                  <a:pt x="315" y="169"/>
                  <a:pt x="313" y="169"/>
                  <a:pt x="311" y="169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311" y="168"/>
                  <a:pt x="311" y="167"/>
                  <a:pt x="310" y="167"/>
                </a:cubicBezTo>
                <a:cubicBezTo>
                  <a:pt x="310" y="166"/>
                  <a:pt x="310" y="166"/>
                  <a:pt x="310" y="166"/>
                </a:cubicBezTo>
                <a:cubicBezTo>
                  <a:pt x="310" y="166"/>
                  <a:pt x="310" y="166"/>
                  <a:pt x="311" y="166"/>
                </a:cubicBezTo>
                <a:cubicBezTo>
                  <a:pt x="311" y="166"/>
                  <a:pt x="311" y="166"/>
                  <a:pt x="311" y="166"/>
                </a:cubicBezTo>
                <a:cubicBezTo>
                  <a:pt x="311" y="165"/>
                  <a:pt x="310" y="165"/>
                  <a:pt x="310" y="164"/>
                </a:cubicBezTo>
                <a:cubicBezTo>
                  <a:pt x="311" y="164"/>
                  <a:pt x="312" y="163"/>
                  <a:pt x="312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13" y="161"/>
                  <a:pt x="312" y="159"/>
                  <a:pt x="311" y="159"/>
                </a:cubicBezTo>
                <a:cubicBezTo>
                  <a:pt x="311" y="159"/>
                  <a:pt x="311" y="159"/>
                  <a:pt x="311" y="159"/>
                </a:cubicBezTo>
                <a:cubicBezTo>
                  <a:pt x="313" y="159"/>
                  <a:pt x="314" y="160"/>
                  <a:pt x="317" y="160"/>
                </a:cubicBezTo>
                <a:cubicBezTo>
                  <a:pt x="317" y="158"/>
                  <a:pt x="317" y="158"/>
                  <a:pt x="317" y="158"/>
                </a:cubicBezTo>
                <a:cubicBezTo>
                  <a:pt x="316" y="158"/>
                  <a:pt x="316" y="158"/>
                  <a:pt x="316" y="158"/>
                </a:cubicBezTo>
                <a:cubicBezTo>
                  <a:pt x="316" y="158"/>
                  <a:pt x="316" y="158"/>
                  <a:pt x="316" y="157"/>
                </a:cubicBezTo>
                <a:cubicBezTo>
                  <a:pt x="315" y="157"/>
                  <a:pt x="315" y="157"/>
                  <a:pt x="315" y="156"/>
                </a:cubicBezTo>
                <a:cubicBezTo>
                  <a:pt x="315" y="156"/>
                  <a:pt x="315" y="156"/>
                  <a:pt x="315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09" y="156"/>
                  <a:pt x="309" y="156"/>
                  <a:pt x="309" y="156"/>
                </a:cubicBezTo>
                <a:cubicBezTo>
                  <a:pt x="309" y="155"/>
                  <a:pt x="309" y="155"/>
                  <a:pt x="309" y="155"/>
                </a:cubicBezTo>
                <a:cubicBezTo>
                  <a:pt x="308" y="155"/>
                  <a:pt x="308" y="155"/>
                  <a:pt x="307" y="155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5" y="156"/>
                  <a:pt x="305" y="156"/>
                  <a:pt x="305" y="156"/>
                </a:cubicBezTo>
                <a:cubicBezTo>
                  <a:pt x="305" y="154"/>
                  <a:pt x="305" y="154"/>
                  <a:pt x="305" y="154"/>
                </a:cubicBezTo>
                <a:cubicBezTo>
                  <a:pt x="306" y="154"/>
                  <a:pt x="307" y="154"/>
                  <a:pt x="308" y="154"/>
                </a:cubicBezTo>
                <a:cubicBezTo>
                  <a:pt x="309" y="154"/>
                  <a:pt x="309" y="153"/>
                  <a:pt x="309" y="153"/>
                </a:cubicBezTo>
                <a:cubicBezTo>
                  <a:pt x="310" y="153"/>
                  <a:pt x="311" y="154"/>
                  <a:pt x="313" y="154"/>
                </a:cubicBezTo>
                <a:cubicBezTo>
                  <a:pt x="313" y="153"/>
                  <a:pt x="313" y="153"/>
                  <a:pt x="313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7" y="152"/>
                  <a:pt x="317" y="152"/>
                  <a:pt x="317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1" y="152"/>
                  <a:pt x="322" y="151"/>
                  <a:pt x="322" y="151"/>
                </a:cubicBezTo>
                <a:cubicBezTo>
                  <a:pt x="322" y="151"/>
                  <a:pt x="322" y="151"/>
                  <a:pt x="322" y="151"/>
                </a:cubicBezTo>
                <a:cubicBezTo>
                  <a:pt x="323" y="151"/>
                  <a:pt x="323" y="151"/>
                  <a:pt x="323" y="151"/>
                </a:cubicBezTo>
                <a:cubicBezTo>
                  <a:pt x="324" y="151"/>
                  <a:pt x="324" y="151"/>
                  <a:pt x="325" y="151"/>
                </a:cubicBezTo>
                <a:cubicBezTo>
                  <a:pt x="325" y="151"/>
                  <a:pt x="325" y="151"/>
                  <a:pt x="326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8" y="152"/>
                  <a:pt x="329" y="153"/>
                  <a:pt x="330" y="153"/>
                </a:cubicBezTo>
                <a:cubicBezTo>
                  <a:pt x="330" y="153"/>
                  <a:pt x="330" y="153"/>
                  <a:pt x="330" y="153"/>
                </a:cubicBezTo>
                <a:cubicBezTo>
                  <a:pt x="328" y="154"/>
                  <a:pt x="325" y="153"/>
                  <a:pt x="324" y="154"/>
                </a:cubicBezTo>
                <a:cubicBezTo>
                  <a:pt x="323" y="154"/>
                  <a:pt x="323" y="154"/>
                  <a:pt x="323" y="154"/>
                </a:cubicBezTo>
                <a:cubicBezTo>
                  <a:pt x="324" y="156"/>
                  <a:pt x="325" y="155"/>
                  <a:pt x="326" y="155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27" y="156"/>
                  <a:pt x="328" y="156"/>
                  <a:pt x="329" y="156"/>
                </a:cubicBezTo>
                <a:cubicBezTo>
                  <a:pt x="329" y="156"/>
                  <a:pt x="329" y="156"/>
                  <a:pt x="329" y="156"/>
                </a:cubicBezTo>
                <a:cubicBezTo>
                  <a:pt x="330" y="156"/>
                  <a:pt x="330" y="156"/>
                  <a:pt x="330" y="156"/>
                </a:cubicBezTo>
                <a:cubicBezTo>
                  <a:pt x="330" y="157"/>
                  <a:pt x="330" y="157"/>
                  <a:pt x="330" y="157"/>
                </a:cubicBezTo>
                <a:cubicBezTo>
                  <a:pt x="331" y="157"/>
                  <a:pt x="334" y="157"/>
                  <a:pt x="334" y="156"/>
                </a:cubicBezTo>
                <a:cubicBezTo>
                  <a:pt x="335" y="156"/>
                  <a:pt x="335" y="157"/>
                  <a:pt x="336" y="157"/>
                </a:cubicBezTo>
                <a:cubicBezTo>
                  <a:pt x="336" y="159"/>
                  <a:pt x="335" y="160"/>
                  <a:pt x="334" y="161"/>
                </a:cubicBezTo>
                <a:cubicBezTo>
                  <a:pt x="334" y="162"/>
                  <a:pt x="334" y="162"/>
                  <a:pt x="335" y="163"/>
                </a:cubicBezTo>
                <a:lnTo>
                  <a:pt x="334" y="163"/>
                </a:lnTo>
                <a:close/>
                <a:moveTo>
                  <a:pt x="360" y="334"/>
                </a:moveTo>
                <a:cubicBezTo>
                  <a:pt x="359" y="334"/>
                  <a:pt x="359" y="334"/>
                  <a:pt x="359" y="334"/>
                </a:cubicBezTo>
                <a:cubicBezTo>
                  <a:pt x="358" y="333"/>
                  <a:pt x="357" y="332"/>
                  <a:pt x="356" y="331"/>
                </a:cubicBezTo>
                <a:cubicBezTo>
                  <a:pt x="356" y="330"/>
                  <a:pt x="356" y="329"/>
                  <a:pt x="357" y="329"/>
                </a:cubicBezTo>
                <a:cubicBezTo>
                  <a:pt x="357" y="329"/>
                  <a:pt x="357" y="329"/>
                  <a:pt x="357" y="329"/>
                </a:cubicBezTo>
                <a:cubicBezTo>
                  <a:pt x="357" y="330"/>
                  <a:pt x="357" y="330"/>
                  <a:pt x="358" y="331"/>
                </a:cubicBezTo>
                <a:cubicBezTo>
                  <a:pt x="359" y="331"/>
                  <a:pt x="359" y="331"/>
                  <a:pt x="359" y="331"/>
                </a:cubicBezTo>
                <a:cubicBezTo>
                  <a:pt x="359" y="330"/>
                  <a:pt x="359" y="330"/>
                  <a:pt x="360" y="330"/>
                </a:cubicBezTo>
                <a:cubicBezTo>
                  <a:pt x="360" y="331"/>
                  <a:pt x="360" y="331"/>
                  <a:pt x="361" y="332"/>
                </a:cubicBezTo>
                <a:cubicBezTo>
                  <a:pt x="361" y="334"/>
                  <a:pt x="360" y="333"/>
                  <a:pt x="360" y="334"/>
                </a:cubicBezTo>
                <a:close/>
                <a:moveTo>
                  <a:pt x="363" y="187"/>
                </a:moveTo>
                <a:cubicBezTo>
                  <a:pt x="363" y="188"/>
                  <a:pt x="363" y="188"/>
                  <a:pt x="363" y="188"/>
                </a:cubicBezTo>
                <a:cubicBezTo>
                  <a:pt x="363" y="189"/>
                  <a:pt x="363" y="189"/>
                  <a:pt x="363" y="189"/>
                </a:cubicBezTo>
                <a:cubicBezTo>
                  <a:pt x="362" y="189"/>
                  <a:pt x="362" y="189"/>
                  <a:pt x="362" y="189"/>
                </a:cubicBezTo>
                <a:cubicBezTo>
                  <a:pt x="361" y="189"/>
                  <a:pt x="361" y="190"/>
                  <a:pt x="361" y="191"/>
                </a:cubicBezTo>
                <a:cubicBezTo>
                  <a:pt x="360" y="191"/>
                  <a:pt x="360" y="191"/>
                  <a:pt x="360" y="191"/>
                </a:cubicBezTo>
                <a:cubicBezTo>
                  <a:pt x="360" y="192"/>
                  <a:pt x="360" y="192"/>
                  <a:pt x="360" y="192"/>
                </a:cubicBezTo>
                <a:cubicBezTo>
                  <a:pt x="360" y="192"/>
                  <a:pt x="359" y="192"/>
                  <a:pt x="358" y="193"/>
                </a:cubicBezTo>
                <a:cubicBezTo>
                  <a:pt x="357" y="193"/>
                  <a:pt x="357" y="193"/>
                  <a:pt x="356" y="192"/>
                </a:cubicBezTo>
                <a:cubicBezTo>
                  <a:pt x="353" y="192"/>
                  <a:pt x="354" y="192"/>
                  <a:pt x="353" y="194"/>
                </a:cubicBezTo>
                <a:cubicBezTo>
                  <a:pt x="353" y="194"/>
                  <a:pt x="353" y="194"/>
                  <a:pt x="353" y="194"/>
                </a:cubicBezTo>
                <a:cubicBezTo>
                  <a:pt x="353" y="195"/>
                  <a:pt x="353" y="195"/>
                  <a:pt x="353" y="195"/>
                </a:cubicBezTo>
                <a:cubicBezTo>
                  <a:pt x="352" y="195"/>
                  <a:pt x="352" y="195"/>
                  <a:pt x="351" y="196"/>
                </a:cubicBezTo>
                <a:cubicBezTo>
                  <a:pt x="351" y="196"/>
                  <a:pt x="351" y="196"/>
                  <a:pt x="351" y="196"/>
                </a:cubicBezTo>
                <a:cubicBezTo>
                  <a:pt x="351" y="196"/>
                  <a:pt x="350" y="195"/>
                  <a:pt x="349" y="196"/>
                </a:cubicBezTo>
                <a:cubicBezTo>
                  <a:pt x="349" y="196"/>
                  <a:pt x="349" y="196"/>
                  <a:pt x="349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5" y="196"/>
                  <a:pt x="345" y="196"/>
                </a:cubicBezTo>
                <a:cubicBezTo>
                  <a:pt x="345" y="196"/>
                  <a:pt x="345" y="196"/>
                  <a:pt x="345" y="196"/>
                </a:cubicBezTo>
                <a:cubicBezTo>
                  <a:pt x="344" y="196"/>
                  <a:pt x="344" y="196"/>
                  <a:pt x="344" y="196"/>
                </a:cubicBezTo>
                <a:cubicBezTo>
                  <a:pt x="344" y="197"/>
                  <a:pt x="344" y="197"/>
                  <a:pt x="344" y="197"/>
                </a:cubicBezTo>
                <a:cubicBezTo>
                  <a:pt x="344" y="197"/>
                  <a:pt x="343" y="197"/>
                  <a:pt x="343" y="197"/>
                </a:cubicBezTo>
                <a:cubicBezTo>
                  <a:pt x="343" y="197"/>
                  <a:pt x="342" y="197"/>
                  <a:pt x="342" y="196"/>
                </a:cubicBezTo>
                <a:cubicBezTo>
                  <a:pt x="341" y="196"/>
                  <a:pt x="341" y="195"/>
                  <a:pt x="341" y="194"/>
                </a:cubicBezTo>
                <a:cubicBezTo>
                  <a:pt x="340" y="194"/>
                  <a:pt x="339" y="194"/>
                  <a:pt x="339" y="194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37" y="194"/>
                  <a:pt x="337" y="194"/>
                  <a:pt x="337" y="194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6" y="193"/>
                  <a:pt x="336" y="193"/>
                  <a:pt x="335" y="192"/>
                </a:cubicBezTo>
                <a:cubicBezTo>
                  <a:pt x="335" y="192"/>
                  <a:pt x="335" y="192"/>
                  <a:pt x="335" y="192"/>
                </a:cubicBezTo>
                <a:cubicBezTo>
                  <a:pt x="335" y="191"/>
                  <a:pt x="335" y="191"/>
                  <a:pt x="335" y="191"/>
                </a:cubicBezTo>
                <a:cubicBezTo>
                  <a:pt x="336" y="191"/>
                  <a:pt x="336" y="191"/>
                  <a:pt x="337" y="192"/>
                </a:cubicBezTo>
                <a:cubicBezTo>
                  <a:pt x="337" y="192"/>
                  <a:pt x="337" y="192"/>
                  <a:pt x="337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41" y="192"/>
                  <a:pt x="346" y="189"/>
                  <a:pt x="346" y="188"/>
                </a:cubicBezTo>
                <a:cubicBezTo>
                  <a:pt x="347" y="188"/>
                  <a:pt x="348" y="188"/>
                  <a:pt x="349" y="188"/>
                </a:cubicBezTo>
                <a:cubicBezTo>
                  <a:pt x="349" y="188"/>
                  <a:pt x="349" y="187"/>
                  <a:pt x="350" y="187"/>
                </a:cubicBezTo>
                <a:cubicBezTo>
                  <a:pt x="349" y="187"/>
                  <a:pt x="348" y="186"/>
                  <a:pt x="348" y="185"/>
                </a:cubicBezTo>
                <a:cubicBezTo>
                  <a:pt x="348" y="185"/>
                  <a:pt x="347" y="185"/>
                  <a:pt x="347" y="185"/>
                </a:cubicBezTo>
                <a:cubicBezTo>
                  <a:pt x="347" y="185"/>
                  <a:pt x="347" y="184"/>
                  <a:pt x="347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6" y="179"/>
                  <a:pt x="346" y="180"/>
                  <a:pt x="346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1"/>
                  <a:pt x="348" y="180"/>
                  <a:pt x="349" y="181"/>
                </a:cubicBezTo>
                <a:cubicBezTo>
                  <a:pt x="349" y="181"/>
                  <a:pt x="350" y="181"/>
                  <a:pt x="350" y="181"/>
                </a:cubicBezTo>
                <a:cubicBezTo>
                  <a:pt x="350" y="181"/>
                  <a:pt x="351" y="182"/>
                  <a:pt x="351" y="182"/>
                </a:cubicBezTo>
                <a:cubicBezTo>
                  <a:pt x="350" y="182"/>
                  <a:pt x="350" y="182"/>
                  <a:pt x="350" y="182"/>
                </a:cubicBezTo>
                <a:cubicBezTo>
                  <a:pt x="350" y="184"/>
                  <a:pt x="350" y="184"/>
                  <a:pt x="350" y="184"/>
                </a:cubicBezTo>
                <a:cubicBezTo>
                  <a:pt x="351" y="184"/>
                  <a:pt x="351" y="184"/>
                  <a:pt x="351" y="184"/>
                </a:cubicBezTo>
                <a:cubicBezTo>
                  <a:pt x="351" y="184"/>
                  <a:pt x="351" y="185"/>
                  <a:pt x="351" y="185"/>
                </a:cubicBezTo>
                <a:cubicBezTo>
                  <a:pt x="351" y="186"/>
                  <a:pt x="351" y="185"/>
                  <a:pt x="351" y="186"/>
                </a:cubicBezTo>
                <a:cubicBezTo>
                  <a:pt x="354" y="186"/>
                  <a:pt x="358" y="186"/>
                  <a:pt x="360" y="186"/>
                </a:cubicBezTo>
                <a:cubicBezTo>
                  <a:pt x="361" y="186"/>
                  <a:pt x="361" y="185"/>
                  <a:pt x="362" y="184"/>
                </a:cubicBezTo>
                <a:cubicBezTo>
                  <a:pt x="362" y="184"/>
                  <a:pt x="362" y="184"/>
                  <a:pt x="362" y="184"/>
                </a:cubicBezTo>
                <a:cubicBezTo>
                  <a:pt x="363" y="184"/>
                  <a:pt x="363" y="184"/>
                  <a:pt x="363" y="184"/>
                </a:cubicBezTo>
                <a:cubicBezTo>
                  <a:pt x="363" y="183"/>
                  <a:pt x="363" y="183"/>
                  <a:pt x="363" y="183"/>
                </a:cubicBezTo>
                <a:cubicBezTo>
                  <a:pt x="364" y="182"/>
                  <a:pt x="365" y="182"/>
                  <a:pt x="366" y="182"/>
                </a:cubicBezTo>
                <a:cubicBezTo>
                  <a:pt x="366" y="181"/>
                  <a:pt x="367" y="181"/>
                  <a:pt x="367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70" y="180"/>
                  <a:pt x="370" y="180"/>
                  <a:pt x="370" y="180"/>
                </a:cubicBezTo>
                <a:cubicBezTo>
                  <a:pt x="370" y="179"/>
                  <a:pt x="370" y="179"/>
                  <a:pt x="370" y="179"/>
                </a:cubicBezTo>
                <a:cubicBezTo>
                  <a:pt x="371" y="179"/>
                  <a:pt x="373" y="179"/>
                  <a:pt x="373" y="179"/>
                </a:cubicBezTo>
                <a:cubicBezTo>
                  <a:pt x="374" y="179"/>
                  <a:pt x="374" y="179"/>
                  <a:pt x="374" y="180"/>
                </a:cubicBezTo>
                <a:cubicBezTo>
                  <a:pt x="374" y="180"/>
                  <a:pt x="374" y="180"/>
                  <a:pt x="374" y="180"/>
                </a:cubicBezTo>
                <a:cubicBezTo>
                  <a:pt x="374" y="180"/>
                  <a:pt x="373" y="180"/>
                  <a:pt x="372" y="180"/>
                </a:cubicBezTo>
                <a:cubicBezTo>
                  <a:pt x="372" y="181"/>
                  <a:pt x="373" y="180"/>
                  <a:pt x="373" y="182"/>
                </a:cubicBezTo>
                <a:cubicBezTo>
                  <a:pt x="372" y="182"/>
                  <a:pt x="371" y="182"/>
                  <a:pt x="370" y="182"/>
                </a:cubicBezTo>
                <a:cubicBezTo>
                  <a:pt x="370" y="183"/>
                  <a:pt x="370" y="183"/>
                  <a:pt x="370" y="183"/>
                </a:cubicBezTo>
                <a:cubicBezTo>
                  <a:pt x="370" y="183"/>
                  <a:pt x="369" y="183"/>
                  <a:pt x="369" y="184"/>
                </a:cubicBezTo>
                <a:cubicBezTo>
                  <a:pt x="369" y="185"/>
                  <a:pt x="369" y="185"/>
                  <a:pt x="369" y="185"/>
                </a:cubicBezTo>
                <a:cubicBezTo>
                  <a:pt x="368" y="185"/>
                  <a:pt x="368" y="185"/>
                  <a:pt x="367" y="186"/>
                </a:cubicBezTo>
                <a:cubicBezTo>
                  <a:pt x="367" y="186"/>
                  <a:pt x="367" y="186"/>
                  <a:pt x="367" y="186"/>
                </a:cubicBezTo>
                <a:cubicBezTo>
                  <a:pt x="366" y="187"/>
                  <a:pt x="366" y="186"/>
                  <a:pt x="365" y="186"/>
                </a:cubicBezTo>
                <a:cubicBezTo>
                  <a:pt x="365" y="187"/>
                  <a:pt x="365" y="187"/>
                  <a:pt x="365" y="187"/>
                </a:cubicBezTo>
                <a:cubicBezTo>
                  <a:pt x="364" y="187"/>
                  <a:pt x="364" y="187"/>
                  <a:pt x="363" y="187"/>
                </a:cubicBezTo>
                <a:close/>
                <a:moveTo>
                  <a:pt x="383" y="207"/>
                </a:moveTo>
                <a:cubicBezTo>
                  <a:pt x="383" y="207"/>
                  <a:pt x="383" y="207"/>
                  <a:pt x="383" y="207"/>
                </a:cubicBezTo>
                <a:cubicBezTo>
                  <a:pt x="382" y="207"/>
                  <a:pt x="381" y="207"/>
                  <a:pt x="381" y="207"/>
                </a:cubicBezTo>
                <a:cubicBezTo>
                  <a:pt x="380" y="208"/>
                  <a:pt x="380" y="208"/>
                  <a:pt x="380" y="208"/>
                </a:cubicBezTo>
                <a:cubicBezTo>
                  <a:pt x="379" y="209"/>
                  <a:pt x="377" y="209"/>
                  <a:pt x="376" y="210"/>
                </a:cubicBezTo>
                <a:cubicBezTo>
                  <a:pt x="376" y="210"/>
                  <a:pt x="376" y="210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4" y="211"/>
                  <a:pt x="374" y="211"/>
                  <a:pt x="374" y="211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2" y="212"/>
                  <a:pt x="372" y="212"/>
                  <a:pt x="372" y="212"/>
                </a:cubicBezTo>
                <a:cubicBezTo>
                  <a:pt x="371" y="213"/>
                  <a:pt x="370" y="214"/>
                  <a:pt x="369" y="215"/>
                </a:cubicBezTo>
                <a:cubicBezTo>
                  <a:pt x="369" y="217"/>
                  <a:pt x="369" y="217"/>
                  <a:pt x="369" y="217"/>
                </a:cubicBezTo>
                <a:cubicBezTo>
                  <a:pt x="366" y="217"/>
                  <a:pt x="366" y="217"/>
                  <a:pt x="366" y="217"/>
                </a:cubicBezTo>
                <a:cubicBezTo>
                  <a:pt x="365" y="217"/>
                  <a:pt x="365" y="216"/>
                  <a:pt x="365" y="216"/>
                </a:cubicBezTo>
                <a:cubicBezTo>
                  <a:pt x="365" y="216"/>
                  <a:pt x="365" y="216"/>
                  <a:pt x="365" y="216"/>
                </a:cubicBezTo>
                <a:cubicBezTo>
                  <a:pt x="365" y="215"/>
                  <a:pt x="365" y="215"/>
                  <a:pt x="365" y="215"/>
                </a:cubicBezTo>
                <a:cubicBezTo>
                  <a:pt x="367" y="215"/>
                  <a:pt x="366" y="213"/>
                  <a:pt x="367" y="212"/>
                </a:cubicBezTo>
                <a:cubicBezTo>
                  <a:pt x="368" y="212"/>
                  <a:pt x="369" y="211"/>
                  <a:pt x="370" y="211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71" y="210"/>
                  <a:pt x="371" y="210"/>
                  <a:pt x="372" y="209"/>
                </a:cubicBezTo>
                <a:cubicBezTo>
                  <a:pt x="372" y="208"/>
                  <a:pt x="372" y="208"/>
                  <a:pt x="372" y="208"/>
                </a:cubicBezTo>
                <a:cubicBezTo>
                  <a:pt x="372" y="208"/>
                  <a:pt x="373" y="207"/>
                  <a:pt x="373" y="207"/>
                </a:cubicBezTo>
                <a:cubicBezTo>
                  <a:pt x="373" y="207"/>
                  <a:pt x="373" y="206"/>
                  <a:pt x="373" y="206"/>
                </a:cubicBezTo>
                <a:cubicBezTo>
                  <a:pt x="375" y="206"/>
                  <a:pt x="375" y="206"/>
                  <a:pt x="376" y="207"/>
                </a:cubicBezTo>
                <a:cubicBezTo>
                  <a:pt x="376" y="207"/>
                  <a:pt x="376" y="207"/>
                  <a:pt x="376" y="207"/>
                </a:cubicBezTo>
                <a:cubicBezTo>
                  <a:pt x="377" y="208"/>
                  <a:pt x="377" y="207"/>
                  <a:pt x="377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7"/>
                  <a:pt x="379" y="206"/>
                </a:cubicBezTo>
                <a:cubicBezTo>
                  <a:pt x="381" y="206"/>
                  <a:pt x="381" y="206"/>
                  <a:pt x="381" y="206"/>
                </a:cubicBezTo>
                <a:cubicBezTo>
                  <a:pt x="381" y="207"/>
                  <a:pt x="381" y="207"/>
                  <a:pt x="381" y="207"/>
                </a:cubicBezTo>
                <a:cubicBezTo>
                  <a:pt x="382" y="207"/>
                  <a:pt x="382" y="207"/>
                  <a:pt x="383" y="206"/>
                </a:cubicBezTo>
                <a:cubicBezTo>
                  <a:pt x="384" y="207"/>
                  <a:pt x="385" y="207"/>
                  <a:pt x="386" y="207"/>
                </a:cubicBezTo>
                <a:cubicBezTo>
                  <a:pt x="386" y="208"/>
                  <a:pt x="384" y="208"/>
                  <a:pt x="383" y="207"/>
                </a:cubicBezTo>
                <a:close/>
                <a:moveTo>
                  <a:pt x="403" y="215"/>
                </a:moveTo>
                <a:cubicBezTo>
                  <a:pt x="404" y="215"/>
                  <a:pt x="404" y="215"/>
                  <a:pt x="405" y="216"/>
                </a:cubicBezTo>
                <a:cubicBezTo>
                  <a:pt x="404" y="217"/>
                  <a:pt x="404" y="218"/>
                  <a:pt x="404" y="218"/>
                </a:cubicBezTo>
                <a:cubicBezTo>
                  <a:pt x="403" y="219"/>
                  <a:pt x="403" y="219"/>
                  <a:pt x="403" y="219"/>
                </a:cubicBezTo>
                <a:cubicBezTo>
                  <a:pt x="402" y="218"/>
                  <a:pt x="402" y="218"/>
                  <a:pt x="402" y="217"/>
                </a:cubicBezTo>
                <a:cubicBezTo>
                  <a:pt x="402" y="217"/>
                  <a:pt x="402" y="217"/>
                  <a:pt x="402" y="216"/>
                </a:cubicBezTo>
                <a:cubicBezTo>
                  <a:pt x="402" y="216"/>
                  <a:pt x="403" y="216"/>
                  <a:pt x="403" y="215"/>
                </a:cubicBezTo>
                <a:close/>
                <a:moveTo>
                  <a:pt x="402" y="232"/>
                </a:moveTo>
                <a:cubicBezTo>
                  <a:pt x="402" y="232"/>
                  <a:pt x="402" y="232"/>
                  <a:pt x="402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401" y="231"/>
                  <a:pt x="401" y="231"/>
                  <a:pt x="401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3" y="231"/>
                </a:cubicBezTo>
                <a:cubicBezTo>
                  <a:pt x="403" y="231"/>
                  <a:pt x="403" y="232"/>
                  <a:pt x="402" y="232"/>
                </a:cubicBezTo>
                <a:close/>
                <a:moveTo>
                  <a:pt x="410" y="221"/>
                </a:moveTo>
                <a:cubicBezTo>
                  <a:pt x="409" y="221"/>
                  <a:pt x="409" y="221"/>
                  <a:pt x="409" y="221"/>
                </a:cubicBezTo>
                <a:cubicBezTo>
                  <a:pt x="409" y="222"/>
                  <a:pt x="409" y="222"/>
                  <a:pt x="409" y="222"/>
                </a:cubicBezTo>
                <a:cubicBezTo>
                  <a:pt x="409" y="222"/>
                  <a:pt x="408" y="222"/>
                  <a:pt x="408" y="224"/>
                </a:cubicBezTo>
                <a:cubicBezTo>
                  <a:pt x="408" y="224"/>
                  <a:pt x="409" y="224"/>
                  <a:pt x="409" y="224"/>
                </a:cubicBezTo>
                <a:cubicBezTo>
                  <a:pt x="409" y="225"/>
                  <a:pt x="409" y="225"/>
                  <a:pt x="409" y="225"/>
                </a:cubicBezTo>
                <a:cubicBezTo>
                  <a:pt x="408" y="225"/>
                  <a:pt x="409" y="225"/>
                  <a:pt x="408" y="225"/>
                </a:cubicBezTo>
                <a:cubicBezTo>
                  <a:pt x="408" y="225"/>
                  <a:pt x="408" y="225"/>
                  <a:pt x="408" y="225"/>
                </a:cubicBezTo>
                <a:cubicBezTo>
                  <a:pt x="408" y="227"/>
                  <a:pt x="408" y="227"/>
                  <a:pt x="408" y="227"/>
                </a:cubicBezTo>
                <a:cubicBezTo>
                  <a:pt x="407" y="227"/>
                  <a:pt x="407" y="227"/>
                  <a:pt x="407" y="227"/>
                </a:cubicBezTo>
                <a:cubicBezTo>
                  <a:pt x="407" y="227"/>
                  <a:pt x="407" y="228"/>
                  <a:pt x="407" y="229"/>
                </a:cubicBezTo>
                <a:cubicBezTo>
                  <a:pt x="407" y="229"/>
                  <a:pt x="407" y="229"/>
                  <a:pt x="407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4" y="228"/>
                  <a:pt x="404" y="227"/>
                  <a:pt x="404" y="226"/>
                </a:cubicBezTo>
                <a:cubicBezTo>
                  <a:pt x="404" y="226"/>
                  <a:pt x="404" y="225"/>
                  <a:pt x="403" y="225"/>
                </a:cubicBezTo>
                <a:cubicBezTo>
                  <a:pt x="404" y="225"/>
                  <a:pt x="404" y="224"/>
                  <a:pt x="404" y="224"/>
                </a:cubicBezTo>
                <a:cubicBezTo>
                  <a:pt x="405" y="224"/>
                  <a:pt x="405" y="224"/>
                  <a:pt x="405" y="224"/>
                </a:cubicBezTo>
                <a:cubicBezTo>
                  <a:pt x="405" y="224"/>
                  <a:pt x="405" y="223"/>
                  <a:pt x="405" y="223"/>
                </a:cubicBezTo>
                <a:cubicBezTo>
                  <a:pt x="405" y="222"/>
                  <a:pt x="405" y="222"/>
                  <a:pt x="406" y="222"/>
                </a:cubicBezTo>
                <a:cubicBezTo>
                  <a:pt x="406" y="221"/>
                  <a:pt x="406" y="221"/>
                  <a:pt x="406" y="221"/>
                </a:cubicBezTo>
                <a:cubicBezTo>
                  <a:pt x="406" y="221"/>
                  <a:pt x="406" y="220"/>
                  <a:pt x="407" y="220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8" y="219"/>
                  <a:pt x="408" y="219"/>
                  <a:pt x="408" y="219"/>
                </a:cubicBezTo>
                <a:cubicBezTo>
                  <a:pt x="408" y="219"/>
                  <a:pt x="408" y="219"/>
                  <a:pt x="409" y="219"/>
                </a:cubicBezTo>
                <a:cubicBezTo>
                  <a:pt x="409" y="220"/>
                  <a:pt x="409" y="220"/>
                  <a:pt x="409" y="220"/>
                </a:cubicBezTo>
                <a:cubicBezTo>
                  <a:pt x="410" y="220"/>
                  <a:pt x="410" y="220"/>
                  <a:pt x="410" y="220"/>
                </a:cubicBezTo>
                <a:cubicBezTo>
                  <a:pt x="410" y="220"/>
                  <a:pt x="410" y="221"/>
                  <a:pt x="410" y="221"/>
                </a:cubicBezTo>
                <a:close/>
                <a:moveTo>
                  <a:pt x="420" y="252"/>
                </a:moveTo>
                <a:cubicBezTo>
                  <a:pt x="421" y="252"/>
                  <a:pt x="421" y="252"/>
                  <a:pt x="421" y="252"/>
                </a:cubicBezTo>
                <a:cubicBezTo>
                  <a:pt x="421" y="252"/>
                  <a:pt x="421" y="251"/>
                  <a:pt x="421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2" y="250"/>
                  <a:pt x="422" y="249"/>
                  <a:pt x="423" y="248"/>
                </a:cubicBezTo>
                <a:cubicBezTo>
                  <a:pt x="423" y="247"/>
                  <a:pt x="423" y="247"/>
                  <a:pt x="423" y="247"/>
                </a:cubicBezTo>
                <a:cubicBezTo>
                  <a:pt x="423" y="247"/>
                  <a:pt x="425" y="248"/>
                  <a:pt x="425" y="248"/>
                </a:cubicBezTo>
                <a:cubicBezTo>
                  <a:pt x="425" y="247"/>
                  <a:pt x="425" y="247"/>
                  <a:pt x="425" y="246"/>
                </a:cubicBezTo>
                <a:cubicBezTo>
                  <a:pt x="425" y="246"/>
                  <a:pt x="425" y="246"/>
                  <a:pt x="425" y="246"/>
                </a:cubicBezTo>
                <a:cubicBezTo>
                  <a:pt x="426" y="245"/>
                  <a:pt x="425" y="246"/>
                  <a:pt x="426" y="245"/>
                </a:cubicBezTo>
                <a:cubicBezTo>
                  <a:pt x="426" y="245"/>
                  <a:pt x="426" y="245"/>
                  <a:pt x="426" y="245"/>
                </a:cubicBezTo>
                <a:cubicBezTo>
                  <a:pt x="426" y="247"/>
                  <a:pt x="426" y="247"/>
                  <a:pt x="426" y="247"/>
                </a:cubicBezTo>
                <a:cubicBezTo>
                  <a:pt x="427" y="247"/>
                  <a:pt x="427" y="247"/>
                  <a:pt x="427" y="247"/>
                </a:cubicBezTo>
                <a:cubicBezTo>
                  <a:pt x="427" y="248"/>
                  <a:pt x="427" y="249"/>
                  <a:pt x="427" y="251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2"/>
                  <a:pt x="427" y="252"/>
                  <a:pt x="427" y="252"/>
                </a:cubicBezTo>
                <a:cubicBezTo>
                  <a:pt x="428" y="252"/>
                  <a:pt x="428" y="252"/>
                  <a:pt x="428" y="252"/>
                </a:cubicBezTo>
                <a:cubicBezTo>
                  <a:pt x="428" y="253"/>
                  <a:pt x="428" y="253"/>
                  <a:pt x="428" y="253"/>
                </a:cubicBezTo>
                <a:cubicBezTo>
                  <a:pt x="428" y="253"/>
                  <a:pt x="428" y="253"/>
                  <a:pt x="429" y="253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9" y="255"/>
                  <a:pt x="429" y="255"/>
                  <a:pt x="430" y="255"/>
                </a:cubicBezTo>
                <a:cubicBezTo>
                  <a:pt x="430" y="256"/>
                  <a:pt x="430" y="256"/>
                  <a:pt x="430" y="256"/>
                </a:cubicBezTo>
                <a:cubicBezTo>
                  <a:pt x="430" y="256"/>
                  <a:pt x="430" y="257"/>
                  <a:pt x="430" y="257"/>
                </a:cubicBezTo>
                <a:cubicBezTo>
                  <a:pt x="431" y="257"/>
                  <a:pt x="431" y="258"/>
                  <a:pt x="431" y="258"/>
                </a:cubicBezTo>
                <a:cubicBezTo>
                  <a:pt x="431" y="258"/>
                  <a:pt x="431" y="258"/>
                  <a:pt x="431" y="258"/>
                </a:cubicBezTo>
                <a:cubicBezTo>
                  <a:pt x="432" y="259"/>
                  <a:pt x="431" y="259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2" y="260"/>
                  <a:pt x="432" y="260"/>
                  <a:pt x="432" y="260"/>
                </a:cubicBezTo>
                <a:cubicBezTo>
                  <a:pt x="432" y="261"/>
                  <a:pt x="432" y="262"/>
                  <a:pt x="432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3" y="264"/>
                  <a:pt x="434" y="264"/>
                  <a:pt x="434" y="264"/>
                </a:cubicBezTo>
                <a:cubicBezTo>
                  <a:pt x="435" y="265"/>
                  <a:pt x="435" y="265"/>
                  <a:pt x="437" y="265"/>
                </a:cubicBezTo>
                <a:cubicBezTo>
                  <a:pt x="436" y="266"/>
                  <a:pt x="435" y="267"/>
                  <a:pt x="435" y="269"/>
                </a:cubicBezTo>
                <a:cubicBezTo>
                  <a:pt x="436" y="269"/>
                  <a:pt x="436" y="269"/>
                  <a:pt x="436" y="269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1"/>
                  <a:pt x="436" y="271"/>
                  <a:pt x="436" y="271"/>
                </a:cubicBezTo>
                <a:cubicBezTo>
                  <a:pt x="436" y="271"/>
                  <a:pt x="435" y="271"/>
                  <a:pt x="434" y="271"/>
                </a:cubicBezTo>
                <a:cubicBezTo>
                  <a:pt x="434" y="272"/>
                  <a:pt x="434" y="272"/>
                  <a:pt x="434" y="272"/>
                </a:cubicBezTo>
                <a:cubicBezTo>
                  <a:pt x="433" y="272"/>
                  <a:pt x="433" y="272"/>
                  <a:pt x="433" y="272"/>
                </a:cubicBezTo>
                <a:cubicBezTo>
                  <a:pt x="433" y="271"/>
                  <a:pt x="433" y="271"/>
                  <a:pt x="433" y="270"/>
                </a:cubicBezTo>
                <a:cubicBezTo>
                  <a:pt x="432" y="270"/>
                  <a:pt x="432" y="270"/>
                  <a:pt x="432" y="270"/>
                </a:cubicBezTo>
                <a:cubicBezTo>
                  <a:pt x="432" y="268"/>
                  <a:pt x="432" y="268"/>
                  <a:pt x="432" y="268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33" y="267"/>
                  <a:pt x="432" y="267"/>
                  <a:pt x="432" y="267"/>
                </a:cubicBezTo>
                <a:cubicBezTo>
                  <a:pt x="432" y="265"/>
                  <a:pt x="432" y="265"/>
                  <a:pt x="432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4"/>
                  <a:pt x="431" y="263"/>
                  <a:pt x="431" y="263"/>
                </a:cubicBezTo>
                <a:cubicBezTo>
                  <a:pt x="429" y="263"/>
                  <a:pt x="429" y="263"/>
                  <a:pt x="429" y="263"/>
                </a:cubicBezTo>
                <a:cubicBezTo>
                  <a:pt x="428" y="262"/>
                  <a:pt x="428" y="262"/>
                  <a:pt x="428" y="261"/>
                </a:cubicBezTo>
                <a:cubicBezTo>
                  <a:pt x="429" y="261"/>
                  <a:pt x="429" y="261"/>
                  <a:pt x="429" y="261"/>
                </a:cubicBezTo>
                <a:cubicBezTo>
                  <a:pt x="429" y="261"/>
                  <a:pt x="429" y="261"/>
                  <a:pt x="429" y="260"/>
                </a:cubicBezTo>
                <a:cubicBezTo>
                  <a:pt x="428" y="260"/>
                  <a:pt x="428" y="260"/>
                  <a:pt x="428" y="259"/>
                </a:cubicBezTo>
                <a:cubicBezTo>
                  <a:pt x="427" y="259"/>
                  <a:pt x="427" y="259"/>
                  <a:pt x="427" y="259"/>
                </a:cubicBezTo>
                <a:cubicBezTo>
                  <a:pt x="426" y="258"/>
                  <a:pt x="424" y="257"/>
                  <a:pt x="423" y="256"/>
                </a:cubicBezTo>
                <a:cubicBezTo>
                  <a:pt x="423" y="256"/>
                  <a:pt x="423" y="256"/>
                  <a:pt x="422" y="256"/>
                </a:cubicBezTo>
                <a:cubicBezTo>
                  <a:pt x="422" y="254"/>
                  <a:pt x="422" y="254"/>
                  <a:pt x="423" y="254"/>
                </a:cubicBezTo>
                <a:cubicBezTo>
                  <a:pt x="423" y="254"/>
                  <a:pt x="423" y="254"/>
                  <a:pt x="423" y="254"/>
                </a:cubicBezTo>
                <a:cubicBezTo>
                  <a:pt x="421" y="254"/>
                  <a:pt x="421" y="254"/>
                  <a:pt x="421" y="254"/>
                </a:cubicBezTo>
                <a:cubicBezTo>
                  <a:pt x="421" y="253"/>
                  <a:pt x="421" y="253"/>
                  <a:pt x="421" y="253"/>
                </a:cubicBezTo>
                <a:cubicBezTo>
                  <a:pt x="421" y="253"/>
                  <a:pt x="421" y="253"/>
                  <a:pt x="421" y="252"/>
                </a:cubicBezTo>
                <a:cubicBezTo>
                  <a:pt x="420" y="252"/>
                  <a:pt x="420" y="252"/>
                  <a:pt x="420" y="252"/>
                </a:cubicBezTo>
                <a:close/>
                <a:moveTo>
                  <a:pt x="419" y="263"/>
                </a:moveTo>
                <a:cubicBezTo>
                  <a:pt x="418" y="263"/>
                  <a:pt x="417" y="263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1"/>
                  <a:pt x="418" y="259"/>
                  <a:pt x="417" y="258"/>
                </a:cubicBezTo>
                <a:cubicBezTo>
                  <a:pt x="416" y="256"/>
                  <a:pt x="416" y="257"/>
                  <a:pt x="415" y="256"/>
                </a:cubicBezTo>
                <a:cubicBezTo>
                  <a:pt x="415" y="256"/>
                  <a:pt x="415" y="255"/>
                  <a:pt x="415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3" y="254"/>
                  <a:pt x="414" y="255"/>
                  <a:pt x="413" y="254"/>
                </a:cubicBezTo>
                <a:cubicBezTo>
                  <a:pt x="414" y="254"/>
                  <a:pt x="415" y="254"/>
                  <a:pt x="417" y="254"/>
                </a:cubicBezTo>
                <a:cubicBezTo>
                  <a:pt x="416" y="253"/>
                  <a:pt x="416" y="253"/>
                  <a:pt x="416" y="253"/>
                </a:cubicBezTo>
                <a:cubicBezTo>
                  <a:pt x="416" y="252"/>
                  <a:pt x="416" y="253"/>
                  <a:pt x="416" y="252"/>
                </a:cubicBezTo>
                <a:cubicBezTo>
                  <a:pt x="417" y="252"/>
                  <a:pt x="417" y="252"/>
                  <a:pt x="418" y="253"/>
                </a:cubicBezTo>
                <a:cubicBezTo>
                  <a:pt x="418" y="254"/>
                  <a:pt x="418" y="253"/>
                  <a:pt x="417" y="254"/>
                </a:cubicBezTo>
                <a:cubicBezTo>
                  <a:pt x="417" y="255"/>
                  <a:pt x="418" y="255"/>
                  <a:pt x="419" y="255"/>
                </a:cubicBezTo>
                <a:cubicBezTo>
                  <a:pt x="419" y="258"/>
                  <a:pt x="419" y="260"/>
                  <a:pt x="419" y="263"/>
                </a:cubicBezTo>
                <a:close/>
                <a:moveTo>
                  <a:pt x="426" y="274"/>
                </a:moveTo>
                <a:cubicBezTo>
                  <a:pt x="425" y="274"/>
                  <a:pt x="425" y="274"/>
                  <a:pt x="425" y="274"/>
                </a:cubicBezTo>
                <a:cubicBezTo>
                  <a:pt x="424" y="272"/>
                  <a:pt x="424" y="270"/>
                  <a:pt x="423" y="268"/>
                </a:cubicBezTo>
                <a:cubicBezTo>
                  <a:pt x="423" y="268"/>
                  <a:pt x="423" y="268"/>
                  <a:pt x="422" y="268"/>
                </a:cubicBezTo>
                <a:cubicBezTo>
                  <a:pt x="422" y="267"/>
                  <a:pt x="421" y="266"/>
                  <a:pt x="421" y="265"/>
                </a:cubicBezTo>
                <a:cubicBezTo>
                  <a:pt x="420" y="265"/>
                  <a:pt x="420" y="265"/>
                  <a:pt x="420" y="265"/>
                </a:cubicBezTo>
                <a:cubicBezTo>
                  <a:pt x="420" y="265"/>
                  <a:pt x="420" y="264"/>
                  <a:pt x="419" y="264"/>
                </a:cubicBezTo>
                <a:cubicBezTo>
                  <a:pt x="419" y="263"/>
                  <a:pt x="419" y="263"/>
                  <a:pt x="419" y="263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2"/>
                  <a:pt x="420" y="263"/>
                  <a:pt x="421" y="263"/>
                </a:cubicBezTo>
                <a:cubicBezTo>
                  <a:pt x="421" y="263"/>
                  <a:pt x="422" y="263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3" y="264"/>
                  <a:pt x="423" y="264"/>
                  <a:pt x="423" y="264"/>
                </a:cubicBezTo>
                <a:cubicBezTo>
                  <a:pt x="424" y="266"/>
                  <a:pt x="424" y="267"/>
                  <a:pt x="425" y="268"/>
                </a:cubicBezTo>
                <a:cubicBezTo>
                  <a:pt x="425" y="268"/>
                  <a:pt x="425" y="268"/>
                  <a:pt x="425" y="268"/>
                </a:cubicBezTo>
                <a:cubicBezTo>
                  <a:pt x="425" y="269"/>
                  <a:pt x="426" y="269"/>
                  <a:pt x="426" y="270"/>
                </a:cubicBezTo>
                <a:cubicBezTo>
                  <a:pt x="426" y="271"/>
                  <a:pt x="427" y="272"/>
                  <a:pt x="427" y="273"/>
                </a:cubicBezTo>
                <a:cubicBezTo>
                  <a:pt x="427" y="273"/>
                  <a:pt x="427" y="273"/>
                  <a:pt x="426" y="273"/>
                </a:cubicBezTo>
                <a:lnTo>
                  <a:pt x="426" y="274"/>
                </a:lnTo>
                <a:close/>
                <a:moveTo>
                  <a:pt x="484" y="505"/>
                </a:moveTo>
                <a:cubicBezTo>
                  <a:pt x="482" y="504"/>
                  <a:pt x="483" y="504"/>
                  <a:pt x="481" y="504"/>
                </a:cubicBezTo>
                <a:cubicBezTo>
                  <a:pt x="481" y="503"/>
                  <a:pt x="481" y="504"/>
                  <a:pt x="481" y="503"/>
                </a:cubicBezTo>
                <a:cubicBezTo>
                  <a:pt x="481" y="503"/>
                  <a:pt x="481" y="503"/>
                  <a:pt x="481" y="503"/>
                </a:cubicBezTo>
                <a:cubicBezTo>
                  <a:pt x="482" y="503"/>
                  <a:pt x="483" y="503"/>
                  <a:pt x="484" y="503"/>
                </a:cubicBezTo>
                <a:lnTo>
                  <a:pt x="484" y="505"/>
                </a:lnTo>
                <a:close/>
                <a:moveTo>
                  <a:pt x="490" y="511"/>
                </a:moveTo>
                <a:cubicBezTo>
                  <a:pt x="489" y="511"/>
                  <a:pt x="487" y="511"/>
                  <a:pt x="486" y="510"/>
                </a:cubicBezTo>
                <a:cubicBezTo>
                  <a:pt x="486" y="509"/>
                  <a:pt x="485" y="510"/>
                  <a:pt x="485" y="508"/>
                </a:cubicBezTo>
                <a:cubicBezTo>
                  <a:pt x="484" y="508"/>
                  <a:pt x="484" y="508"/>
                  <a:pt x="484" y="508"/>
                </a:cubicBezTo>
                <a:cubicBezTo>
                  <a:pt x="484" y="507"/>
                  <a:pt x="485" y="506"/>
                  <a:pt x="485" y="505"/>
                </a:cubicBezTo>
                <a:cubicBezTo>
                  <a:pt x="485" y="506"/>
                  <a:pt x="486" y="506"/>
                  <a:pt x="486" y="506"/>
                </a:cubicBezTo>
                <a:cubicBezTo>
                  <a:pt x="486" y="507"/>
                  <a:pt x="486" y="507"/>
                  <a:pt x="486" y="507"/>
                </a:cubicBezTo>
                <a:cubicBezTo>
                  <a:pt x="487" y="507"/>
                  <a:pt x="488" y="508"/>
                  <a:pt x="488" y="508"/>
                </a:cubicBezTo>
                <a:cubicBezTo>
                  <a:pt x="488" y="509"/>
                  <a:pt x="489" y="510"/>
                  <a:pt x="490" y="510"/>
                </a:cubicBezTo>
                <a:lnTo>
                  <a:pt x="490" y="511"/>
                </a:lnTo>
                <a:close/>
                <a:moveTo>
                  <a:pt x="546" y="890"/>
                </a:moveTo>
                <a:cubicBezTo>
                  <a:pt x="546" y="889"/>
                  <a:pt x="546" y="889"/>
                  <a:pt x="548" y="888"/>
                </a:cubicBezTo>
                <a:cubicBezTo>
                  <a:pt x="548" y="889"/>
                  <a:pt x="548" y="890"/>
                  <a:pt x="548" y="890"/>
                </a:cubicBezTo>
                <a:cubicBezTo>
                  <a:pt x="547" y="890"/>
                  <a:pt x="546" y="890"/>
                  <a:pt x="546" y="890"/>
                </a:cubicBezTo>
                <a:close/>
                <a:moveTo>
                  <a:pt x="548" y="887"/>
                </a:moveTo>
                <a:cubicBezTo>
                  <a:pt x="549" y="887"/>
                  <a:pt x="550" y="887"/>
                  <a:pt x="551" y="887"/>
                </a:cubicBezTo>
                <a:cubicBezTo>
                  <a:pt x="550" y="888"/>
                  <a:pt x="549" y="887"/>
                  <a:pt x="548" y="887"/>
                </a:cubicBezTo>
                <a:close/>
                <a:moveTo>
                  <a:pt x="551" y="892"/>
                </a:moveTo>
                <a:cubicBezTo>
                  <a:pt x="550" y="892"/>
                  <a:pt x="550" y="892"/>
                  <a:pt x="550" y="892"/>
                </a:cubicBezTo>
                <a:cubicBezTo>
                  <a:pt x="550" y="890"/>
                  <a:pt x="550" y="890"/>
                  <a:pt x="550" y="890"/>
                </a:cubicBezTo>
                <a:cubicBezTo>
                  <a:pt x="550" y="890"/>
                  <a:pt x="550" y="890"/>
                  <a:pt x="551" y="890"/>
                </a:cubicBezTo>
                <a:cubicBezTo>
                  <a:pt x="551" y="890"/>
                  <a:pt x="551" y="889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9"/>
                  <a:pt x="552" y="889"/>
                  <a:pt x="553" y="889"/>
                </a:cubicBezTo>
                <a:cubicBezTo>
                  <a:pt x="552" y="890"/>
                  <a:pt x="552" y="890"/>
                  <a:pt x="551" y="892"/>
                </a:cubicBezTo>
                <a:close/>
                <a:moveTo>
                  <a:pt x="564" y="663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3" y="663"/>
                  <a:pt x="563" y="663"/>
                  <a:pt x="563" y="663"/>
                </a:cubicBezTo>
                <a:cubicBezTo>
                  <a:pt x="561" y="663"/>
                  <a:pt x="561" y="663"/>
                  <a:pt x="561" y="663"/>
                </a:cubicBezTo>
                <a:cubicBezTo>
                  <a:pt x="561" y="662"/>
                  <a:pt x="561" y="661"/>
                  <a:pt x="560" y="661"/>
                </a:cubicBezTo>
                <a:cubicBezTo>
                  <a:pt x="560" y="661"/>
                  <a:pt x="559" y="661"/>
                  <a:pt x="559" y="661"/>
                </a:cubicBezTo>
                <a:cubicBezTo>
                  <a:pt x="559" y="660"/>
                  <a:pt x="559" y="660"/>
                  <a:pt x="559" y="658"/>
                </a:cubicBezTo>
                <a:cubicBezTo>
                  <a:pt x="559" y="658"/>
                  <a:pt x="559" y="658"/>
                  <a:pt x="560" y="658"/>
                </a:cubicBezTo>
                <a:cubicBezTo>
                  <a:pt x="560" y="658"/>
                  <a:pt x="560" y="659"/>
                  <a:pt x="560" y="659"/>
                </a:cubicBezTo>
                <a:cubicBezTo>
                  <a:pt x="561" y="659"/>
                  <a:pt x="561" y="659"/>
                  <a:pt x="561" y="659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1"/>
                  <a:pt x="561" y="661"/>
                  <a:pt x="561" y="661"/>
                </a:cubicBezTo>
                <a:cubicBezTo>
                  <a:pt x="561" y="661"/>
                  <a:pt x="562" y="661"/>
                  <a:pt x="563" y="662"/>
                </a:cubicBezTo>
                <a:cubicBezTo>
                  <a:pt x="563" y="662"/>
                  <a:pt x="563" y="662"/>
                  <a:pt x="563" y="662"/>
                </a:cubicBezTo>
                <a:cubicBezTo>
                  <a:pt x="563" y="662"/>
                  <a:pt x="564" y="662"/>
                  <a:pt x="564" y="663"/>
                </a:cubicBezTo>
                <a:cubicBezTo>
                  <a:pt x="564" y="663"/>
                  <a:pt x="564" y="663"/>
                  <a:pt x="564" y="663"/>
                </a:cubicBezTo>
                <a:close/>
                <a:moveTo>
                  <a:pt x="572" y="679"/>
                </a:moveTo>
                <a:cubicBezTo>
                  <a:pt x="572" y="679"/>
                  <a:pt x="572" y="679"/>
                  <a:pt x="572" y="679"/>
                </a:cubicBezTo>
                <a:cubicBezTo>
                  <a:pt x="571" y="679"/>
                  <a:pt x="571" y="678"/>
                  <a:pt x="571" y="676"/>
                </a:cubicBezTo>
                <a:cubicBezTo>
                  <a:pt x="572" y="676"/>
                  <a:pt x="572" y="676"/>
                  <a:pt x="572" y="676"/>
                </a:cubicBezTo>
                <a:cubicBezTo>
                  <a:pt x="572" y="677"/>
                  <a:pt x="572" y="677"/>
                  <a:pt x="572" y="677"/>
                </a:cubicBezTo>
                <a:cubicBezTo>
                  <a:pt x="572" y="679"/>
                  <a:pt x="572" y="679"/>
                  <a:pt x="572" y="679"/>
                </a:cubicBezTo>
                <a:cubicBezTo>
                  <a:pt x="572" y="679"/>
                  <a:pt x="572" y="679"/>
                  <a:pt x="572" y="679"/>
                </a:cubicBezTo>
                <a:close/>
                <a:moveTo>
                  <a:pt x="526" y="96"/>
                </a:moveTo>
                <a:cubicBezTo>
                  <a:pt x="526" y="95"/>
                  <a:pt x="526" y="94"/>
                  <a:pt x="526" y="93"/>
                </a:cubicBezTo>
                <a:cubicBezTo>
                  <a:pt x="525" y="93"/>
                  <a:pt x="525" y="93"/>
                  <a:pt x="525" y="93"/>
                </a:cubicBezTo>
                <a:cubicBezTo>
                  <a:pt x="525" y="93"/>
                  <a:pt x="525" y="93"/>
                  <a:pt x="525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23" y="92"/>
                  <a:pt x="523" y="91"/>
                  <a:pt x="522" y="91"/>
                </a:cubicBezTo>
                <a:cubicBezTo>
                  <a:pt x="522" y="91"/>
                  <a:pt x="522" y="91"/>
                  <a:pt x="522" y="91"/>
                </a:cubicBezTo>
                <a:cubicBezTo>
                  <a:pt x="520" y="91"/>
                  <a:pt x="520" y="91"/>
                  <a:pt x="520" y="91"/>
                </a:cubicBezTo>
                <a:cubicBezTo>
                  <a:pt x="520" y="92"/>
                  <a:pt x="520" y="92"/>
                  <a:pt x="520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8" y="92"/>
                  <a:pt x="518" y="92"/>
                  <a:pt x="518" y="92"/>
                </a:cubicBezTo>
                <a:cubicBezTo>
                  <a:pt x="518" y="92"/>
                  <a:pt x="518" y="93"/>
                  <a:pt x="517" y="93"/>
                </a:cubicBezTo>
                <a:cubicBezTo>
                  <a:pt x="517" y="92"/>
                  <a:pt x="517" y="92"/>
                  <a:pt x="517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2"/>
                  <a:pt x="514" y="92"/>
                  <a:pt x="514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3" y="92"/>
                  <a:pt x="513" y="92"/>
                  <a:pt x="512" y="92"/>
                </a:cubicBezTo>
                <a:cubicBezTo>
                  <a:pt x="512" y="92"/>
                  <a:pt x="512" y="92"/>
                  <a:pt x="512" y="92"/>
                </a:cubicBezTo>
                <a:cubicBezTo>
                  <a:pt x="510" y="92"/>
                  <a:pt x="510" y="92"/>
                  <a:pt x="510" y="92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09" y="93"/>
                  <a:pt x="509" y="93"/>
                </a:cubicBezTo>
                <a:cubicBezTo>
                  <a:pt x="509" y="94"/>
                  <a:pt x="508" y="94"/>
                  <a:pt x="508" y="95"/>
                </a:cubicBezTo>
                <a:cubicBezTo>
                  <a:pt x="508" y="96"/>
                  <a:pt x="508" y="96"/>
                  <a:pt x="508" y="96"/>
                </a:cubicBezTo>
                <a:cubicBezTo>
                  <a:pt x="507" y="96"/>
                  <a:pt x="507" y="96"/>
                  <a:pt x="507" y="96"/>
                </a:cubicBezTo>
                <a:cubicBezTo>
                  <a:pt x="507" y="97"/>
                  <a:pt x="508" y="97"/>
                  <a:pt x="508" y="97"/>
                </a:cubicBezTo>
                <a:cubicBezTo>
                  <a:pt x="507" y="98"/>
                  <a:pt x="507" y="99"/>
                  <a:pt x="507" y="99"/>
                </a:cubicBezTo>
                <a:cubicBezTo>
                  <a:pt x="507" y="99"/>
                  <a:pt x="507" y="100"/>
                  <a:pt x="506" y="100"/>
                </a:cubicBezTo>
                <a:cubicBezTo>
                  <a:pt x="507" y="102"/>
                  <a:pt x="508" y="104"/>
                  <a:pt x="511" y="103"/>
                </a:cubicBezTo>
                <a:cubicBezTo>
                  <a:pt x="512" y="103"/>
                  <a:pt x="512" y="102"/>
                  <a:pt x="513" y="102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515" y="103"/>
                  <a:pt x="517" y="103"/>
                  <a:pt x="518" y="102"/>
                </a:cubicBezTo>
                <a:cubicBezTo>
                  <a:pt x="518" y="102"/>
                  <a:pt x="518" y="102"/>
                  <a:pt x="518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20" y="102"/>
                  <a:pt x="520" y="102"/>
                  <a:pt x="520" y="102"/>
                </a:cubicBezTo>
                <a:cubicBezTo>
                  <a:pt x="520" y="101"/>
                  <a:pt x="521" y="101"/>
                  <a:pt x="521" y="100"/>
                </a:cubicBezTo>
                <a:cubicBezTo>
                  <a:pt x="523" y="100"/>
                  <a:pt x="523" y="100"/>
                  <a:pt x="523" y="100"/>
                </a:cubicBezTo>
                <a:cubicBezTo>
                  <a:pt x="523" y="100"/>
                  <a:pt x="524" y="99"/>
                  <a:pt x="524" y="99"/>
                </a:cubicBezTo>
                <a:cubicBezTo>
                  <a:pt x="525" y="99"/>
                  <a:pt x="525" y="100"/>
                  <a:pt x="526" y="99"/>
                </a:cubicBezTo>
                <a:cubicBezTo>
                  <a:pt x="526" y="99"/>
                  <a:pt x="527" y="98"/>
                  <a:pt x="528" y="98"/>
                </a:cubicBezTo>
                <a:cubicBezTo>
                  <a:pt x="527" y="98"/>
                  <a:pt x="528" y="97"/>
                  <a:pt x="527" y="97"/>
                </a:cubicBezTo>
                <a:cubicBezTo>
                  <a:pt x="527" y="97"/>
                  <a:pt x="527" y="97"/>
                  <a:pt x="527" y="97"/>
                </a:cubicBezTo>
                <a:cubicBezTo>
                  <a:pt x="527" y="96"/>
                  <a:pt x="527" y="96"/>
                  <a:pt x="527" y="96"/>
                </a:cubicBezTo>
                <a:cubicBezTo>
                  <a:pt x="526" y="96"/>
                  <a:pt x="526" y="96"/>
                  <a:pt x="526" y="96"/>
                </a:cubicBezTo>
                <a:cubicBezTo>
                  <a:pt x="526" y="96"/>
                  <a:pt x="526" y="96"/>
                  <a:pt x="526" y="96"/>
                </a:cubicBezTo>
                <a:close/>
                <a:moveTo>
                  <a:pt x="1421" y="91"/>
                </a:moveTo>
                <a:cubicBezTo>
                  <a:pt x="1421" y="93"/>
                  <a:pt x="1420" y="93"/>
                  <a:pt x="1420" y="94"/>
                </a:cubicBezTo>
                <a:cubicBezTo>
                  <a:pt x="1422" y="94"/>
                  <a:pt x="1422" y="94"/>
                  <a:pt x="1423" y="94"/>
                </a:cubicBezTo>
                <a:cubicBezTo>
                  <a:pt x="1423" y="93"/>
                  <a:pt x="1424" y="92"/>
                  <a:pt x="1424" y="91"/>
                </a:cubicBezTo>
                <a:cubicBezTo>
                  <a:pt x="1423" y="91"/>
                  <a:pt x="1423" y="91"/>
                  <a:pt x="1423" y="91"/>
                </a:cubicBezTo>
                <a:cubicBezTo>
                  <a:pt x="1423" y="91"/>
                  <a:pt x="1423" y="92"/>
                  <a:pt x="1423" y="92"/>
                </a:cubicBezTo>
                <a:cubicBezTo>
                  <a:pt x="1422" y="92"/>
                  <a:pt x="1422" y="92"/>
                  <a:pt x="1421" y="91"/>
                </a:cubicBezTo>
                <a:close/>
                <a:moveTo>
                  <a:pt x="1553" y="91"/>
                </a:moveTo>
                <a:cubicBezTo>
                  <a:pt x="1553" y="92"/>
                  <a:pt x="1552" y="92"/>
                  <a:pt x="1552" y="92"/>
                </a:cubicBezTo>
                <a:cubicBezTo>
                  <a:pt x="1552" y="94"/>
                  <a:pt x="1552" y="94"/>
                  <a:pt x="1553" y="94"/>
                </a:cubicBezTo>
                <a:cubicBezTo>
                  <a:pt x="1553" y="95"/>
                  <a:pt x="1553" y="95"/>
                  <a:pt x="1553" y="95"/>
                </a:cubicBezTo>
                <a:cubicBezTo>
                  <a:pt x="1554" y="94"/>
                  <a:pt x="1554" y="94"/>
                  <a:pt x="1555" y="94"/>
                </a:cubicBezTo>
                <a:cubicBezTo>
                  <a:pt x="1555" y="93"/>
                  <a:pt x="1554" y="92"/>
                  <a:pt x="1554" y="92"/>
                </a:cubicBezTo>
                <a:cubicBezTo>
                  <a:pt x="1554" y="92"/>
                  <a:pt x="1554" y="92"/>
                  <a:pt x="1554" y="92"/>
                </a:cubicBezTo>
                <a:cubicBezTo>
                  <a:pt x="1554" y="91"/>
                  <a:pt x="1554" y="91"/>
                  <a:pt x="1554" y="91"/>
                </a:cubicBezTo>
                <a:lnTo>
                  <a:pt x="1553" y="91"/>
                </a:lnTo>
                <a:close/>
                <a:moveTo>
                  <a:pt x="554" y="117"/>
                </a:moveTo>
                <a:cubicBezTo>
                  <a:pt x="554" y="117"/>
                  <a:pt x="554" y="117"/>
                  <a:pt x="554" y="117"/>
                </a:cubicBezTo>
                <a:cubicBezTo>
                  <a:pt x="555" y="117"/>
                  <a:pt x="555" y="117"/>
                  <a:pt x="555" y="117"/>
                </a:cubicBezTo>
                <a:cubicBezTo>
                  <a:pt x="555" y="116"/>
                  <a:pt x="555" y="116"/>
                  <a:pt x="556" y="116"/>
                </a:cubicBezTo>
                <a:cubicBezTo>
                  <a:pt x="556" y="115"/>
                  <a:pt x="556" y="115"/>
                  <a:pt x="556" y="115"/>
                </a:cubicBezTo>
                <a:cubicBezTo>
                  <a:pt x="555" y="115"/>
                  <a:pt x="555" y="115"/>
                  <a:pt x="554" y="115"/>
                </a:cubicBezTo>
                <a:cubicBezTo>
                  <a:pt x="554" y="115"/>
                  <a:pt x="554" y="115"/>
                  <a:pt x="554" y="115"/>
                </a:cubicBezTo>
                <a:cubicBezTo>
                  <a:pt x="553" y="115"/>
                  <a:pt x="553" y="115"/>
                  <a:pt x="553" y="115"/>
                </a:cubicBezTo>
                <a:cubicBezTo>
                  <a:pt x="553" y="114"/>
                  <a:pt x="552" y="113"/>
                  <a:pt x="552" y="112"/>
                </a:cubicBezTo>
                <a:cubicBezTo>
                  <a:pt x="551" y="113"/>
                  <a:pt x="550" y="113"/>
                  <a:pt x="550" y="113"/>
                </a:cubicBezTo>
                <a:cubicBezTo>
                  <a:pt x="550" y="113"/>
                  <a:pt x="550" y="113"/>
                  <a:pt x="549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9" y="114"/>
                  <a:pt x="549" y="115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5"/>
                  <a:pt x="549" y="115"/>
                  <a:pt x="549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7" y="115"/>
                  <a:pt x="547" y="115"/>
                  <a:pt x="547" y="115"/>
                </a:cubicBezTo>
                <a:cubicBezTo>
                  <a:pt x="547" y="116"/>
                  <a:pt x="547" y="116"/>
                  <a:pt x="547" y="116"/>
                </a:cubicBezTo>
                <a:cubicBezTo>
                  <a:pt x="546" y="116"/>
                  <a:pt x="546" y="116"/>
                  <a:pt x="546" y="116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3"/>
                  <a:pt x="546" y="113"/>
                  <a:pt x="546" y="112"/>
                </a:cubicBezTo>
                <a:cubicBezTo>
                  <a:pt x="545" y="112"/>
                  <a:pt x="545" y="112"/>
                  <a:pt x="545" y="112"/>
                </a:cubicBezTo>
                <a:cubicBezTo>
                  <a:pt x="545" y="113"/>
                  <a:pt x="544" y="114"/>
                  <a:pt x="544" y="115"/>
                </a:cubicBezTo>
                <a:cubicBezTo>
                  <a:pt x="544" y="116"/>
                  <a:pt x="544" y="116"/>
                  <a:pt x="544" y="116"/>
                </a:cubicBezTo>
                <a:cubicBezTo>
                  <a:pt x="543" y="115"/>
                  <a:pt x="543" y="115"/>
                  <a:pt x="542" y="115"/>
                </a:cubicBezTo>
                <a:cubicBezTo>
                  <a:pt x="542" y="115"/>
                  <a:pt x="542" y="115"/>
                  <a:pt x="542" y="115"/>
                </a:cubicBezTo>
                <a:cubicBezTo>
                  <a:pt x="542" y="114"/>
                  <a:pt x="543" y="114"/>
                  <a:pt x="543" y="113"/>
                </a:cubicBezTo>
                <a:cubicBezTo>
                  <a:pt x="542" y="113"/>
                  <a:pt x="542" y="113"/>
                  <a:pt x="541" y="113"/>
                </a:cubicBezTo>
                <a:cubicBezTo>
                  <a:pt x="541" y="112"/>
                  <a:pt x="541" y="113"/>
                  <a:pt x="541" y="112"/>
                </a:cubicBezTo>
                <a:cubicBezTo>
                  <a:pt x="542" y="112"/>
                  <a:pt x="543" y="112"/>
                  <a:pt x="544" y="111"/>
                </a:cubicBezTo>
                <a:cubicBezTo>
                  <a:pt x="544" y="110"/>
                  <a:pt x="544" y="108"/>
                  <a:pt x="543" y="108"/>
                </a:cubicBezTo>
                <a:cubicBezTo>
                  <a:pt x="543" y="107"/>
                  <a:pt x="543" y="107"/>
                  <a:pt x="543" y="107"/>
                </a:cubicBezTo>
                <a:cubicBezTo>
                  <a:pt x="543" y="107"/>
                  <a:pt x="542" y="108"/>
                  <a:pt x="541" y="108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2" y="107"/>
                  <a:pt x="542" y="107"/>
                  <a:pt x="542" y="107"/>
                </a:cubicBezTo>
                <a:cubicBezTo>
                  <a:pt x="542" y="106"/>
                  <a:pt x="542" y="106"/>
                  <a:pt x="542" y="105"/>
                </a:cubicBezTo>
                <a:cubicBezTo>
                  <a:pt x="541" y="105"/>
                  <a:pt x="541" y="105"/>
                  <a:pt x="541" y="105"/>
                </a:cubicBezTo>
                <a:cubicBezTo>
                  <a:pt x="541" y="104"/>
                  <a:pt x="541" y="104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37" y="103"/>
                  <a:pt x="537" y="103"/>
                  <a:pt x="537" y="103"/>
                </a:cubicBezTo>
                <a:cubicBezTo>
                  <a:pt x="537" y="104"/>
                  <a:pt x="537" y="104"/>
                  <a:pt x="537" y="104"/>
                </a:cubicBezTo>
                <a:cubicBezTo>
                  <a:pt x="537" y="104"/>
                  <a:pt x="536" y="104"/>
                  <a:pt x="536" y="103"/>
                </a:cubicBezTo>
                <a:cubicBezTo>
                  <a:pt x="536" y="104"/>
                  <a:pt x="536" y="104"/>
                  <a:pt x="536" y="104"/>
                </a:cubicBezTo>
                <a:cubicBezTo>
                  <a:pt x="535" y="104"/>
                  <a:pt x="534" y="104"/>
                  <a:pt x="533" y="105"/>
                </a:cubicBezTo>
                <a:cubicBezTo>
                  <a:pt x="533" y="104"/>
                  <a:pt x="533" y="104"/>
                  <a:pt x="533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1" y="104"/>
                  <a:pt x="531" y="103"/>
                </a:cubicBezTo>
                <a:cubicBezTo>
                  <a:pt x="531" y="103"/>
                  <a:pt x="531" y="103"/>
                  <a:pt x="531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29" y="103"/>
                  <a:pt x="528" y="103"/>
                  <a:pt x="527" y="102"/>
                </a:cubicBezTo>
                <a:cubicBezTo>
                  <a:pt x="527" y="102"/>
                  <a:pt x="527" y="102"/>
                  <a:pt x="526" y="101"/>
                </a:cubicBezTo>
                <a:cubicBezTo>
                  <a:pt x="525" y="101"/>
                  <a:pt x="523" y="101"/>
                  <a:pt x="522" y="101"/>
                </a:cubicBezTo>
                <a:cubicBezTo>
                  <a:pt x="522" y="101"/>
                  <a:pt x="522" y="101"/>
                  <a:pt x="522" y="101"/>
                </a:cubicBezTo>
                <a:cubicBezTo>
                  <a:pt x="520" y="101"/>
                  <a:pt x="520" y="102"/>
                  <a:pt x="519" y="102"/>
                </a:cubicBezTo>
                <a:cubicBezTo>
                  <a:pt x="519" y="103"/>
                  <a:pt x="519" y="103"/>
                  <a:pt x="519" y="103"/>
                </a:cubicBezTo>
                <a:cubicBezTo>
                  <a:pt x="519" y="104"/>
                  <a:pt x="521" y="104"/>
                  <a:pt x="521" y="104"/>
                </a:cubicBezTo>
                <a:cubicBezTo>
                  <a:pt x="521" y="104"/>
                  <a:pt x="521" y="105"/>
                  <a:pt x="521" y="105"/>
                </a:cubicBezTo>
                <a:cubicBezTo>
                  <a:pt x="522" y="105"/>
                  <a:pt x="522" y="105"/>
                  <a:pt x="522" y="105"/>
                </a:cubicBezTo>
                <a:cubicBezTo>
                  <a:pt x="524" y="105"/>
                  <a:pt x="524" y="106"/>
                  <a:pt x="525" y="106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3" y="107"/>
                  <a:pt x="521" y="106"/>
                  <a:pt x="520" y="105"/>
                </a:cubicBezTo>
                <a:cubicBezTo>
                  <a:pt x="519" y="105"/>
                  <a:pt x="519" y="105"/>
                  <a:pt x="518" y="106"/>
                </a:cubicBezTo>
                <a:cubicBezTo>
                  <a:pt x="519" y="107"/>
                  <a:pt x="519" y="108"/>
                  <a:pt x="520" y="109"/>
                </a:cubicBezTo>
                <a:cubicBezTo>
                  <a:pt x="519" y="108"/>
                  <a:pt x="519" y="108"/>
                  <a:pt x="519" y="108"/>
                </a:cubicBezTo>
                <a:cubicBezTo>
                  <a:pt x="518" y="108"/>
                  <a:pt x="518" y="108"/>
                  <a:pt x="517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10"/>
                  <a:pt x="517" y="110"/>
                  <a:pt x="518" y="110"/>
                </a:cubicBezTo>
                <a:cubicBezTo>
                  <a:pt x="518" y="111"/>
                  <a:pt x="518" y="110"/>
                  <a:pt x="518" y="111"/>
                </a:cubicBezTo>
                <a:cubicBezTo>
                  <a:pt x="518" y="111"/>
                  <a:pt x="518" y="111"/>
                  <a:pt x="518" y="111"/>
                </a:cubicBezTo>
                <a:cubicBezTo>
                  <a:pt x="517" y="111"/>
                  <a:pt x="517" y="111"/>
                  <a:pt x="516" y="110"/>
                </a:cubicBezTo>
                <a:cubicBezTo>
                  <a:pt x="516" y="109"/>
                  <a:pt x="516" y="109"/>
                  <a:pt x="516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08"/>
                  <a:pt x="517" y="107"/>
                  <a:pt x="517" y="106"/>
                </a:cubicBezTo>
                <a:cubicBezTo>
                  <a:pt x="517" y="106"/>
                  <a:pt x="517" y="106"/>
                  <a:pt x="517" y="106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13" y="107"/>
                  <a:pt x="513" y="107"/>
                  <a:pt x="513" y="107"/>
                </a:cubicBezTo>
                <a:cubicBezTo>
                  <a:pt x="513" y="107"/>
                  <a:pt x="513" y="106"/>
                  <a:pt x="513" y="106"/>
                </a:cubicBezTo>
                <a:cubicBezTo>
                  <a:pt x="514" y="106"/>
                  <a:pt x="514" y="106"/>
                  <a:pt x="514" y="106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13" y="105"/>
                  <a:pt x="513" y="105"/>
                  <a:pt x="513" y="105"/>
                </a:cubicBezTo>
                <a:cubicBezTo>
                  <a:pt x="512" y="105"/>
                  <a:pt x="512" y="105"/>
                  <a:pt x="512" y="105"/>
                </a:cubicBezTo>
                <a:cubicBezTo>
                  <a:pt x="512" y="106"/>
                  <a:pt x="512" y="106"/>
                  <a:pt x="512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7"/>
                  <a:pt x="510" y="107"/>
                  <a:pt x="510" y="107"/>
                </a:cubicBezTo>
                <a:cubicBezTo>
                  <a:pt x="509" y="107"/>
                  <a:pt x="509" y="107"/>
                  <a:pt x="508" y="108"/>
                </a:cubicBezTo>
                <a:cubicBezTo>
                  <a:pt x="509" y="108"/>
                  <a:pt x="509" y="109"/>
                  <a:pt x="510" y="109"/>
                </a:cubicBezTo>
                <a:cubicBezTo>
                  <a:pt x="510" y="109"/>
                  <a:pt x="509" y="110"/>
                  <a:pt x="509" y="110"/>
                </a:cubicBezTo>
                <a:cubicBezTo>
                  <a:pt x="509" y="110"/>
                  <a:pt x="507" y="111"/>
                  <a:pt x="507" y="111"/>
                </a:cubicBezTo>
                <a:cubicBezTo>
                  <a:pt x="507" y="110"/>
                  <a:pt x="507" y="110"/>
                  <a:pt x="506" y="110"/>
                </a:cubicBezTo>
                <a:cubicBezTo>
                  <a:pt x="505" y="110"/>
                  <a:pt x="505" y="110"/>
                  <a:pt x="505" y="110"/>
                </a:cubicBezTo>
                <a:cubicBezTo>
                  <a:pt x="505" y="109"/>
                  <a:pt x="505" y="109"/>
                  <a:pt x="505" y="109"/>
                </a:cubicBezTo>
                <a:cubicBezTo>
                  <a:pt x="507" y="109"/>
                  <a:pt x="507" y="109"/>
                  <a:pt x="507" y="109"/>
                </a:cubicBezTo>
                <a:cubicBezTo>
                  <a:pt x="507" y="108"/>
                  <a:pt x="507" y="107"/>
                  <a:pt x="508" y="106"/>
                </a:cubicBezTo>
                <a:cubicBezTo>
                  <a:pt x="508" y="106"/>
                  <a:pt x="508" y="106"/>
                  <a:pt x="508" y="106"/>
                </a:cubicBezTo>
                <a:cubicBezTo>
                  <a:pt x="507" y="106"/>
                  <a:pt x="507" y="106"/>
                  <a:pt x="506" y="106"/>
                </a:cubicBezTo>
                <a:cubicBezTo>
                  <a:pt x="507" y="106"/>
                  <a:pt x="507" y="105"/>
                  <a:pt x="507" y="105"/>
                </a:cubicBezTo>
                <a:cubicBezTo>
                  <a:pt x="507" y="103"/>
                  <a:pt x="507" y="102"/>
                  <a:pt x="505" y="102"/>
                </a:cubicBezTo>
                <a:cubicBezTo>
                  <a:pt x="505" y="100"/>
                  <a:pt x="505" y="100"/>
                  <a:pt x="506" y="99"/>
                </a:cubicBezTo>
                <a:cubicBezTo>
                  <a:pt x="506" y="99"/>
                  <a:pt x="506" y="99"/>
                  <a:pt x="506" y="99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7"/>
                  <a:pt x="506" y="97"/>
                  <a:pt x="506" y="97"/>
                </a:cubicBezTo>
                <a:cubicBezTo>
                  <a:pt x="506" y="97"/>
                  <a:pt x="507" y="95"/>
                  <a:pt x="507" y="94"/>
                </a:cubicBezTo>
                <a:cubicBezTo>
                  <a:pt x="505" y="93"/>
                  <a:pt x="504" y="92"/>
                  <a:pt x="501" y="92"/>
                </a:cubicBezTo>
                <a:cubicBezTo>
                  <a:pt x="501" y="93"/>
                  <a:pt x="501" y="93"/>
                  <a:pt x="501" y="93"/>
                </a:cubicBezTo>
                <a:cubicBezTo>
                  <a:pt x="499" y="93"/>
                  <a:pt x="499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5"/>
                  <a:pt x="497" y="95"/>
                  <a:pt x="497" y="95"/>
                </a:cubicBezTo>
                <a:cubicBezTo>
                  <a:pt x="496" y="95"/>
                  <a:pt x="495" y="95"/>
                  <a:pt x="494" y="96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3" y="96"/>
                  <a:pt x="493" y="96"/>
                  <a:pt x="492" y="96"/>
                </a:cubicBezTo>
                <a:cubicBezTo>
                  <a:pt x="492" y="97"/>
                  <a:pt x="492" y="97"/>
                  <a:pt x="492" y="97"/>
                </a:cubicBezTo>
                <a:cubicBezTo>
                  <a:pt x="492" y="97"/>
                  <a:pt x="492" y="97"/>
                  <a:pt x="491" y="97"/>
                </a:cubicBezTo>
                <a:cubicBezTo>
                  <a:pt x="491" y="97"/>
                  <a:pt x="491" y="97"/>
                  <a:pt x="492" y="98"/>
                </a:cubicBezTo>
                <a:cubicBezTo>
                  <a:pt x="491" y="98"/>
                  <a:pt x="491" y="98"/>
                  <a:pt x="491" y="99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1" y="100"/>
                  <a:pt x="490" y="99"/>
                  <a:pt x="489" y="99"/>
                </a:cubicBezTo>
                <a:cubicBezTo>
                  <a:pt x="489" y="100"/>
                  <a:pt x="489" y="100"/>
                  <a:pt x="489" y="100"/>
                </a:cubicBezTo>
                <a:cubicBezTo>
                  <a:pt x="488" y="100"/>
                  <a:pt x="488" y="100"/>
                  <a:pt x="488" y="100"/>
                </a:cubicBezTo>
                <a:cubicBezTo>
                  <a:pt x="487" y="101"/>
                  <a:pt x="488" y="102"/>
                  <a:pt x="488" y="104"/>
                </a:cubicBezTo>
                <a:cubicBezTo>
                  <a:pt x="488" y="104"/>
                  <a:pt x="489" y="104"/>
                  <a:pt x="489" y="105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5"/>
                  <a:pt x="490" y="105"/>
                  <a:pt x="490" y="105"/>
                </a:cubicBezTo>
                <a:cubicBezTo>
                  <a:pt x="490" y="105"/>
                  <a:pt x="490" y="105"/>
                  <a:pt x="490" y="105"/>
                </a:cubicBezTo>
                <a:cubicBezTo>
                  <a:pt x="493" y="105"/>
                  <a:pt x="493" y="105"/>
                  <a:pt x="493" y="105"/>
                </a:cubicBezTo>
                <a:cubicBezTo>
                  <a:pt x="491" y="105"/>
                  <a:pt x="493" y="108"/>
                  <a:pt x="493" y="108"/>
                </a:cubicBezTo>
                <a:cubicBezTo>
                  <a:pt x="493" y="108"/>
                  <a:pt x="492" y="107"/>
                  <a:pt x="492" y="107"/>
                </a:cubicBezTo>
                <a:cubicBezTo>
                  <a:pt x="492" y="107"/>
                  <a:pt x="492" y="107"/>
                  <a:pt x="492" y="107"/>
                </a:cubicBezTo>
                <a:cubicBezTo>
                  <a:pt x="491" y="106"/>
                  <a:pt x="489" y="106"/>
                  <a:pt x="488" y="106"/>
                </a:cubicBezTo>
                <a:cubicBezTo>
                  <a:pt x="487" y="107"/>
                  <a:pt x="487" y="108"/>
                  <a:pt x="487" y="108"/>
                </a:cubicBezTo>
                <a:cubicBezTo>
                  <a:pt x="489" y="109"/>
                  <a:pt x="488" y="110"/>
                  <a:pt x="491" y="110"/>
                </a:cubicBezTo>
                <a:cubicBezTo>
                  <a:pt x="491" y="111"/>
                  <a:pt x="490" y="112"/>
                  <a:pt x="489" y="112"/>
                </a:cubicBezTo>
                <a:cubicBezTo>
                  <a:pt x="490" y="113"/>
                  <a:pt x="490" y="114"/>
                  <a:pt x="490" y="116"/>
                </a:cubicBezTo>
                <a:cubicBezTo>
                  <a:pt x="490" y="115"/>
                  <a:pt x="488" y="115"/>
                  <a:pt x="488" y="114"/>
                </a:cubicBezTo>
                <a:cubicBezTo>
                  <a:pt x="487" y="114"/>
                  <a:pt x="486" y="114"/>
                  <a:pt x="485" y="115"/>
                </a:cubicBezTo>
                <a:cubicBezTo>
                  <a:pt x="485" y="115"/>
                  <a:pt x="485" y="115"/>
                  <a:pt x="485" y="115"/>
                </a:cubicBezTo>
                <a:cubicBezTo>
                  <a:pt x="483" y="115"/>
                  <a:pt x="483" y="115"/>
                  <a:pt x="483" y="115"/>
                </a:cubicBezTo>
                <a:cubicBezTo>
                  <a:pt x="483" y="116"/>
                  <a:pt x="483" y="116"/>
                  <a:pt x="483" y="116"/>
                </a:cubicBezTo>
                <a:cubicBezTo>
                  <a:pt x="482" y="116"/>
                  <a:pt x="482" y="116"/>
                  <a:pt x="482" y="116"/>
                </a:cubicBezTo>
                <a:cubicBezTo>
                  <a:pt x="482" y="115"/>
                  <a:pt x="482" y="115"/>
                  <a:pt x="482" y="115"/>
                </a:cubicBezTo>
                <a:cubicBezTo>
                  <a:pt x="485" y="115"/>
                  <a:pt x="485" y="113"/>
                  <a:pt x="487" y="113"/>
                </a:cubicBezTo>
                <a:cubicBezTo>
                  <a:pt x="487" y="110"/>
                  <a:pt x="485" y="111"/>
                  <a:pt x="484" y="109"/>
                </a:cubicBezTo>
                <a:cubicBezTo>
                  <a:pt x="484" y="107"/>
                  <a:pt x="484" y="106"/>
                  <a:pt x="484" y="104"/>
                </a:cubicBezTo>
                <a:cubicBezTo>
                  <a:pt x="484" y="104"/>
                  <a:pt x="484" y="104"/>
                  <a:pt x="484" y="104"/>
                </a:cubicBezTo>
                <a:cubicBezTo>
                  <a:pt x="484" y="103"/>
                  <a:pt x="484" y="103"/>
                  <a:pt x="484" y="102"/>
                </a:cubicBezTo>
                <a:cubicBezTo>
                  <a:pt x="484" y="102"/>
                  <a:pt x="484" y="102"/>
                  <a:pt x="484" y="102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99"/>
                  <a:pt x="484" y="99"/>
                  <a:pt x="484" y="99"/>
                </a:cubicBezTo>
                <a:cubicBezTo>
                  <a:pt x="485" y="99"/>
                  <a:pt x="485" y="99"/>
                  <a:pt x="485" y="99"/>
                </a:cubicBezTo>
                <a:cubicBezTo>
                  <a:pt x="485" y="98"/>
                  <a:pt x="485" y="98"/>
                  <a:pt x="485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7" y="97"/>
                  <a:pt x="487" y="97"/>
                  <a:pt x="487" y="97"/>
                </a:cubicBezTo>
                <a:cubicBezTo>
                  <a:pt x="487" y="96"/>
                  <a:pt x="487" y="96"/>
                  <a:pt x="488" y="96"/>
                </a:cubicBezTo>
                <a:cubicBezTo>
                  <a:pt x="489" y="95"/>
                  <a:pt x="493" y="94"/>
                  <a:pt x="495" y="95"/>
                </a:cubicBezTo>
                <a:cubicBezTo>
                  <a:pt x="495" y="94"/>
                  <a:pt x="495" y="94"/>
                  <a:pt x="495" y="94"/>
                </a:cubicBezTo>
                <a:cubicBezTo>
                  <a:pt x="496" y="94"/>
                  <a:pt x="496" y="94"/>
                  <a:pt x="496" y="94"/>
                </a:cubicBezTo>
                <a:cubicBezTo>
                  <a:pt x="495" y="93"/>
                  <a:pt x="495" y="93"/>
                  <a:pt x="495" y="93"/>
                </a:cubicBezTo>
                <a:cubicBezTo>
                  <a:pt x="493" y="93"/>
                  <a:pt x="493" y="93"/>
                  <a:pt x="493" y="93"/>
                </a:cubicBez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3"/>
                  <a:pt x="493" y="93"/>
                </a:cubicBezTo>
                <a:cubicBezTo>
                  <a:pt x="485" y="93"/>
                  <a:pt x="485" y="93"/>
                  <a:pt x="485" y="93"/>
                </a:cubicBezTo>
                <a:cubicBezTo>
                  <a:pt x="485" y="93"/>
                  <a:pt x="484" y="93"/>
                  <a:pt x="483" y="93"/>
                </a:cubicBezTo>
                <a:cubicBezTo>
                  <a:pt x="483" y="93"/>
                  <a:pt x="483" y="93"/>
                  <a:pt x="483" y="93"/>
                </a:cubicBezTo>
                <a:cubicBezTo>
                  <a:pt x="481" y="92"/>
                  <a:pt x="478" y="95"/>
                  <a:pt x="477" y="93"/>
                </a:cubicBezTo>
                <a:cubicBezTo>
                  <a:pt x="475" y="94"/>
                  <a:pt x="475" y="94"/>
                  <a:pt x="475" y="95"/>
                </a:cubicBezTo>
                <a:cubicBezTo>
                  <a:pt x="474" y="95"/>
                  <a:pt x="474" y="95"/>
                  <a:pt x="473" y="95"/>
                </a:cubicBezTo>
                <a:cubicBezTo>
                  <a:pt x="473" y="96"/>
                  <a:pt x="473" y="96"/>
                  <a:pt x="473" y="96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8"/>
                  <a:pt x="473" y="98"/>
                  <a:pt x="473" y="98"/>
                </a:cubicBezTo>
                <a:cubicBezTo>
                  <a:pt x="473" y="98"/>
                  <a:pt x="471" y="99"/>
                  <a:pt x="471" y="99"/>
                </a:cubicBezTo>
                <a:cubicBezTo>
                  <a:pt x="470" y="100"/>
                  <a:pt x="471" y="100"/>
                  <a:pt x="471" y="101"/>
                </a:cubicBezTo>
                <a:cubicBezTo>
                  <a:pt x="471" y="101"/>
                  <a:pt x="470" y="101"/>
                  <a:pt x="470" y="101"/>
                </a:cubicBezTo>
                <a:cubicBezTo>
                  <a:pt x="470" y="102"/>
                  <a:pt x="470" y="102"/>
                  <a:pt x="470" y="102"/>
                </a:cubicBezTo>
                <a:cubicBezTo>
                  <a:pt x="469" y="103"/>
                  <a:pt x="469" y="103"/>
                  <a:pt x="469" y="103"/>
                </a:cubicBezTo>
                <a:cubicBezTo>
                  <a:pt x="469" y="103"/>
                  <a:pt x="469" y="103"/>
                  <a:pt x="468" y="103"/>
                </a:cubicBezTo>
                <a:cubicBezTo>
                  <a:pt x="468" y="104"/>
                  <a:pt x="468" y="104"/>
                  <a:pt x="468" y="104"/>
                </a:cubicBezTo>
                <a:cubicBezTo>
                  <a:pt x="468" y="105"/>
                  <a:pt x="467" y="105"/>
                  <a:pt x="467" y="105"/>
                </a:cubicBezTo>
                <a:cubicBezTo>
                  <a:pt x="467" y="106"/>
                  <a:pt x="467" y="106"/>
                  <a:pt x="468" y="106"/>
                </a:cubicBezTo>
                <a:cubicBezTo>
                  <a:pt x="468" y="107"/>
                  <a:pt x="468" y="107"/>
                  <a:pt x="468" y="107"/>
                </a:cubicBezTo>
                <a:cubicBezTo>
                  <a:pt x="467" y="107"/>
                  <a:pt x="467" y="108"/>
                  <a:pt x="466" y="108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10"/>
                  <a:pt x="466" y="110"/>
                  <a:pt x="466" y="110"/>
                </a:cubicBezTo>
                <a:cubicBezTo>
                  <a:pt x="465" y="110"/>
                  <a:pt x="465" y="110"/>
                  <a:pt x="465" y="110"/>
                </a:cubicBezTo>
                <a:cubicBezTo>
                  <a:pt x="465" y="111"/>
                  <a:pt x="465" y="111"/>
                  <a:pt x="465" y="111"/>
                </a:cubicBezTo>
                <a:cubicBezTo>
                  <a:pt x="466" y="111"/>
                  <a:pt x="468" y="112"/>
                  <a:pt x="469" y="112"/>
                </a:cubicBezTo>
                <a:cubicBezTo>
                  <a:pt x="469" y="113"/>
                  <a:pt x="469" y="113"/>
                  <a:pt x="469" y="113"/>
                </a:cubicBezTo>
                <a:cubicBezTo>
                  <a:pt x="468" y="113"/>
                  <a:pt x="468" y="113"/>
                  <a:pt x="468" y="113"/>
                </a:cubicBezTo>
                <a:cubicBezTo>
                  <a:pt x="469" y="114"/>
                  <a:pt x="469" y="115"/>
                  <a:pt x="470" y="116"/>
                </a:cubicBezTo>
                <a:cubicBezTo>
                  <a:pt x="472" y="115"/>
                  <a:pt x="476" y="115"/>
                  <a:pt x="477" y="116"/>
                </a:cubicBezTo>
                <a:cubicBezTo>
                  <a:pt x="477" y="116"/>
                  <a:pt x="477" y="116"/>
                  <a:pt x="477" y="116"/>
                </a:cubicBezTo>
                <a:cubicBezTo>
                  <a:pt x="477" y="117"/>
                  <a:pt x="477" y="117"/>
                  <a:pt x="477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4" y="117"/>
                  <a:pt x="474" y="117"/>
                  <a:pt x="474" y="117"/>
                </a:cubicBezTo>
                <a:cubicBezTo>
                  <a:pt x="474" y="118"/>
                  <a:pt x="474" y="118"/>
                  <a:pt x="474" y="119"/>
                </a:cubicBezTo>
                <a:cubicBezTo>
                  <a:pt x="475" y="119"/>
                  <a:pt x="475" y="119"/>
                  <a:pt x="475" y="119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6" y="120"/>
                  <a:pt x="476" y="120"/>
                  <a:pt x="476" y="120"/>
                </a:cubicBezTo>
                <a:cubicBezTo>
                  <a:pt x="476" y="120"/>
                  <a:pt x="476" y="120"/>
                  <a:pt x="477" y="120"/>
                </a:cubicBezTo>
                <a:cubicBezTo>
                  <a:pt x="477" y="120"/>
                  <a:pt x="478" y="121"/>
                  <a:pt x="478" y="121"/>
                </a:cubicBezTo>
                <a:cubicBezTo>
                  <a:pt x="478" y="121"/>
                  <a:pt x="478" y="121"/>
                  <a:pt x="477" y="122"/>
                </a:cubicBezTo>
                <a:cubicBezTo>
                  <a:pt x="478" y="122"/>
                  <a:pt x="478" y="122"/>
                  <a:pt x="478" y="122"/>
                </a:cubicBezTo>
                <a:cubicBezTo>
                  <a:pt x="480" y="122"/>
                  <a:pt x="479" y="122"/>
                  <a:pt x="481" y="122"/>
                </a:cubicBezTo>
                <a:cubicBezTo>
                  <a:pt x="481" y="121"/>
                  <a:pt x="481" y="121"/>
                  <a:pt x="481" y="121"/>
                </a:cubicBezTo>
                <a:cubicBezTo>
                  <a:pt x="481" y="121"/>
                  <a:pt x="482" y="121"/>
                  <a:pt x="483" y="121"/>
                </a:cubicBezTo>
                <a:cubicBezTo>
                  <a:pt x="483" y="122"/>
                  <a:pt x="483" y="122"/>
                  <a:pt x="483" y="122"/>
                </a:cubicBezTo>
                <a:cubicBezTo>
                  <a:pt x="484" y="122"/>
                  <a:pt x="484" y="122"/>
                  <a:pt x="484" y="122"/>
                </a:cubicBezTo>
                <a:cubicBezTo>
                  <a:pt x="484" y="123"/>
                  <a:pt x="485" y="123"/>
                  <a:pt x="485" y="124"/>
                </a:cubicBezTo>
                <a:cubicBezTo>
                  <a:pt x="485" y="124"/>
                  <a:pt x="486" y="124"/>
                  <a:pt x="486" y="124"/>
                </a:cubicBezTo>
                <a:cubicBezTo>
                  <a:pt x="486" y="124"/>
                  <a:pt x="486" y="125"/>
                  <a:pt x="486" y="125"/>
                </a:cubicBezTo>
                <a:cubicBezTo>
                  <a:pt x="486" y="125"/>
                  <a:pt x="486" y="125"/>
                  <a:pt x="486" y="125"/>
                </a:cubicBezTo>
                <a:cubicBezTo>
                  <a:pt x="486" y="126"/>
                  <a:pt x="486" y="126"/>
                  <a:pt x="486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26"/>
                  <a:pt x="489" y="126"/>
                  <a:pt x="489" y="126"/>
                </a:cubicBezTo>
                <a:cubicBezTo>
                  <a:pt x="489" y="125"/>
                  <a:pt x="489" y="125"/>
                  <a:pt x="489" y="124"/>
                </a:cubicBezTo>
                <a:cubicBezTo>
                  <a:pt x="490" y="124"/>
                  <a:pt x="490" y="124"/>
                  <a:pt x="491" y="124"/>
                </a:cubicBezTo>
                <a:cubicBezTo>
                  <a:pt x="491" y="125"/>
                  <a:pt x="491" y="125"/>
                  <a:pt x="491" y="126"/>
                </a:cubicBezTo>
                <a:cubicBezTo>
                  <a:pt x="494" y="126"/>
                  <a:pt x="494" y="126"/>
                  <a:pt x="494" y="126"/>
                </a:cubicBezTo>
                <a:cubicBezTo>
                  <a:pt x="495" y="126"/>
                  <a:pt x="495" y="126"/>
                  <a:pt x="495" y="126"/>
                </a:cubicBezTo>
                <a:cubicBezTo>
                  <a:pt x="496" y="126"/>
                  <a:pt x="498" y="126"/>
                  <a:pt x="500" y="126"/>
                </a:cubicBezTo>
                <a:cubicBezTo>
                  <a:pt x="500" y="126"/>
                  <a:pt x="500" y="126"/>
                  <a:pt x="500" y="126"/>
                </a:cubicBezTo>
                <a:cubicBezTo>
                  <a:pt x="501" y="125"/>
                  <a:pt x="501" y="126"/>
                  <a:pt x="501" y="126"/>
                </a:cubicBezTo>
                <a:cubicBezTo>
                  <a:pt x="501" y="127"/>
                  <a:pt x="501" y="127"/>
                  <a:pt x="501" y="127"/>
                </a:cubicBezTo>
                <a:cubicBezTo>
                  <a:pt x="502" y="127"/>
                  <a:pt x="504" y="127"/>
                  <a:pt x="505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7" y="127"/>
                  <a:pt x="507" y="127"/>
                  <a:pt x="507" y="127"/>
                </a:cubicBezTo>
                <a:cubicBezTo>
                  <a:pt x="507" y="126"/>
                  <a:pt x="505" y="125"/>
                  <a:pt x="505" y="125"/>
                </a:cubicBezTo>
                <a:cubicBezTo>
                  <a:pt x="505" y="125"/>
                  <a:pt x="504" y="124"/>
                  <a:pt x="504" y="124"/>
                </a:cubicBezTo>
                <a:cubicBezTo>
                  <a:pt x="503" y="123"/>
                  <a:pt x="503" y="123"/>
                  <a:pt x="502" y="122"/>
                </a:cubicBezTo>
                <a:cubicBezTo>
                  <a:pt x="502" y="122"/>
                  <a:pt x="502" y="122"/>
                  <a:pt x="502" y="122"/>
                </a:cubicBezTo>
                <a:cubicBezTo>
                  <a:pt x="504" y="122"/>
                  <a:pt x="503" y="122"/>
                  <a:pt x="504" y="123"/>
                </a:cubicBezTo>
                <a:cubicBezTo>
                  <a:pt x="504" y="123"/>
                  <a:pt x="504" y="123"/>
                  <a:pt x="504" y="123"/>
                </a:cubicBezTo>
                <a:cubicBezTo>
                  <a:pt x="505" y="124"/>
                  <a:pt x="505" y="124"/>
                  <a:pt x="506" y="124"/>
                </a:cubicBezTo>
                <a:cubicBezTo>
                  <a:pt x="506" y="124"/>
                  <a:pt x="506" y="124"/>
                  <a:pt x="506" y="124"/>
                </a:cubicBezTo>
                <a:cubicBezTo>
                  <a:pt x="506" y="125"/>
                  <a:pt x="506" y="125"/>
                  <a:pt x="506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9" y="126"/>
                  <a:pt x="509" y="126"/>
                  <a:pt x="509" y="126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0" y="127"/>
                  <a:pt x="509" y="128"/>
                  <a:pt x="510" y="128"/>
                </a:cubicBezTo>
                <a:cubicBezTo>
                  <a:pt x="510" y="129"/>
                  <a:pt x="510" y="129"/>
                  <a:pt x="510" y="129"/>
                </a:cubicBezTo>
                <a:cubicBezTo>
                  <a:pt x="511" y="129"/>
                  <a:pt x="511" y="129"/>
                  <a:pt x="511" y="129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1" y="126"/>
                  <a:pt x="511" y="126"/>
                  <a:pt x="511" y="126"/>
                </a:cubicBezTo>
                <a:cubicBezTo>
                  <a:pt x="509" y="126"/>
                  <a:pt x="510" y="126"/>
                  <a:pt x="510" y="124"/>
                </a:cubicBezTo>
                <a:cubicBezTo>
                  <a:pt x="509" y="124"/>
                  <a:pt x="509" y="124"/>
                  <a:pt x="509" y="124"/>
                </a:cubicBezTo>
                <a:cubicBezTo>
                  <a:pt x="509" y="123"/>
                  <a:pt x="509" y="123"/>
                  <a:pt x="509" y="122"/>
                </a:cubicBezTo>
                <a:cubicBezTo>
                  <a:pt x="510" y="123"/>
                  <a:pt x="511" y="123"/>
                  <a:pt x="512" y="123"/>
                </a:cubicBezTo>
                <a:cubicBezTo>
                  <a:pt x="512" y="122"/>
                  <a:pt x="512" y="122"/>
                  <a:pt x="512" y="122"/>
                </a:cubicBezTo>
                <a:cubicBezTo>
                  <a:pt x="514" y="122"/>
                  <a:pt x="515" y="123"/>
                  <a:pt x="516" y="124"/>
                </a:cubicBezTo>
                <a:cubicBezTo>
                  <a:pt x="516" y="124"/>
                  <a:pt x="516" y="124"/>
                  <a:pt x="516" y="124"/>
                </a:cubicBezTo>
                <a:cubicBezTo>
                  <a:pt x="517" y="125"/>
                  <a:pt x="517" y="124"/>
                  <a:pt x="517" y="125"/>
                </a:cubicBezTo>
                <a:cubicBezTo>
                  <a:pt x="519" y="125"/>
                  <a:pt x="519" y="124"/>
                  <a:pt x="520" y="125"/>
                </a:cubicBezTo>
                <a:cubicBezTo>
                  <a:pt x="521" y="125"/>
                  <a:pt x="521" y="125"/>
                  <a:pt x="522" y="124"/>
                </a:cubicBezTo>
                <a:cubicBezTo>
                  <a:pt x="522" y="123"/>
                  <a:pt x="521" y="123"/>
                  <a:pt x="521" y="121"/>
                </a:cubicBezTo>
                <a:cubicBezTo>
                  <a:pt x="520" y="122"/>
                  <a:pt x="520" y="122"/>
                  <a:pt x="518" y="122"/>
                </a:cubicBezTo>
                <a:cubicBezTo>
                  <a:pt x="518" y="121"/>
                  <a:pt x="518" y="121"/>
                  <a:pt x="518" y="121"/>
                </a:cubicBezTo>
                <a:cubicBezTo>
                  <a:pt x="520" y="121"/>
                  <a:pt x="520" y="120"/>
                  <a:pt x="521" y="120"/>
                </a:cubicBezTo>
                <a:cubicBezTo>
                  <a:pt x="522" y="121"/>
                  <a:pt x="522" y="122"/>
                  <a:pt x="522" y="123"/>
                </a:cubicBezTo>
                <a:cubicBezTo>
                  <a:pt x="523" y="123"/>
                  <a:pt x="523" y="123"/>
                  <a:pt x="524" y="123"/>
                </a:cubicBezTo>
                <a:cubicBezTo>
                  <a:pt x="524" y="122"/>
                  <a:pt x="524" y="122"/>
                  <a:pt x="524" y="122"/>
                </a:cubicBezTo>
                <a:cubicBezTo>
                  <a:pt x="525" y="122"/>
                  <a:pt x="525" y="122"/>
                  <a:pt x="525" y="122"/>
                </a:cubicBezTo>
                <a:cubicBezTo>
                  <a:pt x="526" y="124"/>
                  <a:pt x="527" y="126"/>
                  <a:pt x="527" y="128"/>
                </a:cubicBezTo>
                <a:cubicBezTo>
                  <a:pt x="527" y="128"/>
                  <a:pt x="527" y="128"/>
                  <a:pt x="527" y="128"/>
                </a:cubicBezTo>
                <a:cubicBezTo>
                  <a:pt x="528" y="127"/>
                  <a:pt x="528" y="127"/>
                  <a:pt x="528" y="127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5"/>
                  <a:pt x="528" y="125"/>
                  <a:pt x="528" y="125"/>
                </a:cubicBezTo>
                <a:cubicBezTo>
                  <a:pt x="528" y="125"/>
                  <a:pt x="529" y="125"/>
                  <a:pt x="529" y="126"/>
                </a:cubicBezTo>
                <a:cubicBezTo>
                  <a:pt x="529" y="125"/>
                  <a:pt x="529" y="125"/>
                  <a:pt x="530" y="125"/>
                </a:cubicBezTo>
                <a:cubicBezTo>
                  <a:pt x="531" y="125"/>
                  <a:pt x="530" y="125"/>
                  <a:pt x="531" y="125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7"/>
                  <a:pt x="531" y="127"/>
                  <a:pt x="531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9"/>
                  <a:pt x="532" y="129"/>
                  <a:pt x="532" y="129"/>
                </a:cubicBezTo>
                <a:cubicBezTo>
                  <a:pt x="534" y="129"/>
                  <a:pt x="534" y="128"/>
                  <a:pt x="53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7" y="128"/>
                  <a:pt x="537" y="128"/>
                  <a:pt x="537" y="128"/>
                </a:cubicBezTo>
                <a:cubicBezTo>
                  <a:pt x="536" y="128"/>
                  <a:pt x="535" y="128"/>
                  <a:pt x="535" y="128"/>
                </a:cubicBezTo>
                <a:cubicBezTo>
                  <a:pt x="535" y="129"/>
                  <a:pt x="535" y="128"/>
                  <a:pt x="534" y="129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30"/>
                  <a:pt x="535" y="130"/>
                  <a:pt x="535" y="130"/>
                </a:cubicBezTo>
                <a:cubicBezTo>
                  <a:pt x="536" y="132"/>
                  <a:pt x="536" y="131"/>
                  <a:pt x="537" y="131"/>
                </a:cubicBezTo>
                <a:cubicBezTo>
                  <a:pt x="537" y="131"/>
                  <a:pt x="538" y="132"/>
                  <a:pt x="538" y="132"/>
                </a:cubicBezTo>
                <a:cubicBezTo>
                  <a:pt x="538" y="133"/>
                  <a:pt x="538" y="133"/>
                  <a:pt x="538" y="133"/>
                </a:cubicBezTo>
                <a:cubicBezTo>
                  <a:pt x="537" y="133"/>
                  <a:pt x="538" y="132"/>
                  <a:pt x="536" y="132"/>
                </a:cubicBezTo>
                <a:cubicBezTo>
                  <a:pt x="536" y="133"/>
                  <a:pt x="536" y="134"/>
                  <a:pt x="536" y="135"/>
                </a:cubicBezTo>
                <a:cubicBezTo>
                  <a:pt x="535" y="135"/>
                  <a:pt x="535" y="135"/>
                  <a:pt x="535" y="135"/>
                </a:cubicBezTo>
                <a:cubicBezTo>
                  <a:pt x="535" y="135"/>
                  <a:pt x="535" y="136"/>
                  <a:pt x="535" y="137"/>
                </a:cubicBezTo>
                <a:cubicBezTo>
                  <a:pt x="537" y="137"/>
                  <a:pt x="537" y="137"/>
                  <a:pt x="537" y="137"/>
                </a:cubicBezTo>
                <a:cubicBezTo>
                  <a:pt x="537" y="139"/>
                  <a:pt x="537" y="139"/>
                  <a:pt x="537" y="139"/>
                </a:cubicBezTo>
                <a:cubicBezTo>
                  <a:pt x="538" y="138"/>
                  <a:pt x="539" y="138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6"/>
                  <a:pt x="541" y="136"/>
                  <a:pt x="541" y="136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2" y="135"/>
                  <a:pt x="542" y="135"/>
                  <a:pt x="542" y="135"/>
                </a:cubicBezTo>
                <a:cubicBezTo>
                  <a:pt x="542" y="135"/>
                  <a:pt x="543" y="135"/>
                  <a:pt x="543" y="135"/>
                </a:cubicBezTo>
                <a:cubicBezTo>
                  <a:pt x="543" y="135"/>
                  <a:pt x="543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5" y="134"/>
                  <a:pt x="545" y="134"/>
                  <a:pt x="545" y="134"/>
                </a:cubicBezTo>
                <a:cubicBezTo>
                  <a:pt x="545" y="136"/>
                  <a:pt x="545" y="136"/>
                  <a:pt x="543" y="137"/>
                </a:cubicBezTo>
                <a:cubicBezTo>
                  <a:pt x="543" y="138"/>
                  <a:pt x="544" y="138"/>
                  <a:pt x="544" y="139"/>
                </a:cubicBezTo>
                <a:cubicBezTo>
                  <a:pt x="545" y="139"/>
                  <a:pt x="545" y="139"/>
                  <a:pt x="546" y="139"/>
                </a:cubicBezTo>
                <a:cubicBezTo>
                  <a:pt x="546" y="141"/>
                  <a:pt x="546" y="141"/>
                  <a:pt x="548" y="141"/>
                </a:cubicBezTo>
                <a:cubicBezTo>
                  <a:pt x="548" y="142"/>
                  <a:pt x="547" y="143"/>
                  <a:pt x="548" y="143"/>
                </a:cubicBezTo>
                <a:cubicBezTo>
                  <a:pt x="548" y="144"/>
                  <a:pt x="548" y="144"/>
                  <a:pt x="548" y="144"/>
                </a:cubicBezTo>
                <a:cubicBezTo>
                  <a:pt x="548" y="145"/>
                  <a:pt x="548" y="145"/>
                  <a:pt x="548" y="145"/>
                </a:cubicBezTo>
                <a:cubicBezTo>
                  <a:pt x="549" y="145"/>
                  <a:pt x="549" y="145"/>
                  <a:pt x="549" y="145"/>
                </a:cubicBezTo>
                <a:cubicBezTo>
                  <a:pt x="549" y="146"/>
                  <a:pt x="549" y="145"/>
                  <a:pt x="549" y="146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50" y="147"/>
                  <a:pt x="550" y="147"/>
                  <a:pt x="550" y="147"/>
                </a:cubicBezTo>
                <a:cubicBezTo>
                  <a:pt x="550" y="148"/>
                  <a:pt x="550" y="148"/>
                  <a:pt x="550" y="149"/>
                </a:cubicBezTo>
                <a:cubicBezTo>
                  <a:pt x="549" y="149"/>
                  <a:pt x="549" y="149"/>
                  <a:pt x="548" y="149"/>
                </a:cubicBezTo>
                <a:cubicBezTo>
                  <a:pt x="548" y="149"/>
                  <a:pt x="548" y="149"/>
                  <a:pt x="548" y="149"/>
                </a:cubicBezTo>
                <a:cubicBezTo>
                  <a:pt x="546" y="150"/>
                  <a:pt x="548" y="150"/>
                  <a:pt x="547" y="151"/>
                </a:cubicBezTo>
                <a:cubicBezTo>
                  <a:pt x="547" y="153"/>
                  <a:pt x="548" y="152"/>
                  <a:pt x="549" y="153"/>
                </a:cubicBezTo>
                <a:cubicBezTo>
                  <a:pt x="549" y="154"/>
                  <a:pt x="549" y="154"/>
                  <a:pt x="548" y="154"/>
                </a:cubicBezTo>
                <a:cubicBezTo>
                  <a:pt x="548" y="153"/>
                  <a:pt x="548" y="153"/>
                  <a:pt x="548" y="153"/>
                </a:cubicBezTo>
                <a:cubicBezTo>
                  <a:pt x="547" y="153"/>
                  <a:pt x="547" y="153"/>
                  <a:pt x="547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5"/>
                  <a:pt x="546" y="155"/>
                  <a:pt x="546" y="155"/>
                </a:cubicBezTo>
                <a:cubicBezTo>
                  <a:pt x="545" y="155"/>
                  <a:pt x="545" y="156"/>
                  <a:pt x="545" y="156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4" y="156"/>
                  <a:pt x="544" y="156"/>
                  <a:pt x="544" y="156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8"/>
                  <a:pt x="544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2" y="159"/>
                  <a:pt x="542" y="158"/>
                  <a:pt x="542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1" y="161"/>
                  <a:pt x="542" y="161"/>
                  <a:pt x="54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44" y="165"/>
                  <a:pt x="547" y="165"/>
                  <a:pt x="547" y="168"/>
                </a:cubicBezTo>
                <a:cubicBezTo>
                  <a:pt x="547" y="168"/>
                  <a:pt x="546" y="168"/>
                  <a:pt x="546" y="168"/>
                </a:cubicBezTo>
                <a:cubicBezTo>
                  <a:pt x="546" y="168"/>
                  <a:pt x="546" y="168"/>
                  <a:pt x="546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0" y="168"/>
                  <a:pt x="540" y="169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39" y="169"/>
                  <a:pt x="539" y="169"/>
                  <a:pt x="538" y="169"/>
                </a:cubicBezTo>
                <a:cubicBezTo>
                  <a:pt x="538" y="168"/>
                  <a:pt x="538" y="168"/>
                  <a:pt x="538" y="168"/>
                </a:cubicBezTo>
                <a:cubicBezTo>
                  <a:pt x="538" y="168"/>
                  <a:pt x="537" y="168"/>
                  <a:pt x="536" y="169"/>
                </a:cubicBezTo>
                <a:cubicBezTo>
                  <a:pt x="536" y="169"/>
                  <a:pt x="536" y="169"/>
                  <a:pt x="536" y="169"/>
                </a:cubicBezTo>
                <a:cubicBezTo>
                  <a:pt x="536" y="169"/>
                  <a:pt x="535" y="169"/>
                  <a:pt x="535" y="169"/>
                </a:cubicBezTo>
                <a:cubicBezTo>
                  <a:pt x="535" y="169"/>
                  <a:pt x="535" y="169"/>
                  <a:pt x="535" y="169"/>
                </a:cubicBezTo>
                <a:cubicBezTo>
                  <a:pt x="534" y="169"/>
                  <a:pt x="534" y="169"/>
                  <a:pt x="534" y="169"/>
                </a:cubicBezTo>
                <a:cubicBezTo>
                  <a:pt x="534" y="170"/>
                  <a:pt x="534" y="170"/>
                  <a:pt x="534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1" y="170"/>
                  <a:pt x="530" y="170"/>
                  <a:pt x="529" y="170"/>
                </a:cubicBezTo>
                <a:cubicBezTo>
                  <a:pt x="529" y="170"/>
                  <a:pt x="529" y="170"/>
                  <a:pt x="529" y="170"/>
                </a:cubicBezTo>
                <a:cubicBezTo>
                  <a:pt x="529" y="169"/>
                  <a:pt x="529" y="170"/>
                  <a:pt x="529" y="170"/>
                </a:cubicBezTo>
                <a:cubicBezTo>
                  <a:pt x="528" y="170"/>
                  <a:pt x="528" y="170"/>
                  <a:pt x="528" y="170"/>
                </a:cubicBezTo>
                <a:cubicBezTo>
                  <a:pt x="527" y="169"/>
                  <a:pt x="526" y="170"/>
                  <a:pt x="525" y="170"/>
                </a:cubicBezTo>
                <a:cubicBezTo>
                  <a:pt x="525" y="170"/>
                  <a:pt x="525" y="170"/>
                  <a:pt x="525" y="170"/>
                </a:cubicBezTo>
                <a:cubicBezTo>
                  <a:pt x="525" y="172"/>
                  <a:pt x="525" y="172"/>
                  <a:pt x="525" y="172"/>
                </a:cubicBezTo>
                <a:cubicBezTo>
                  <a:pt x="524" y="173"/>
                  <a:pt x="524" y="173"/>
                  <a:pt x="524" y="174"/>
                </a:cubicBezTo>
                <a:cubicBezTo>
                  <a:pt x="524" y="174"/>
                  <a:pt x="524" y="174"/>
                  <a:pt x="524" y="174"/>
                </a:cubicBezTo>
                <a:cubicBezTo>
                  <a:pt x="524" y="175"/>
                  <a:pt x="523" y="176"/>
                  <a:pt x="522" y="177"/>
                </a:cubicBezTo>
                <a:cubicBezTo>
                  <a:pt x="523" y="178"/>
                  <a:pt x="524" y="179"/>
                  <a:pt x="524" y="179"/>
                </a:cubicBezTo>
                <a:cubicBezTo>
                  <a:pt x="525" y="179"/>
                  <a:pt x="525" y="179"/>
                  <a:pt x="525" y="179"/>
                </a:cubicBezTo>
                <a:cubicBezTo>
                  <a:pt x="525" y="180"/>
                  <a:pt x="525" y="180"/>
                  <a:pt x="525" y="180"/>
                </a:cubicBezTo>
                <a:cubicBezTo>
                  <a:pt x="526" y="180"/>
                  <a:pt x="527" y="180"/>
                  <a:pt x="527" y="180"/>
                </a:cubicBezTo>
                <a:cubicBezTo>
                  <a:pt x="527" y="180"/>
                  <a:pt x="527" y="180"/>
                  <a:pt x="528" y="180"/>
                </a:cubicBezTo>
                <a:cubicBezTo>
                  <a:pt x="529" y="180"/>
                  <a:pt x="530" y="180"/>
                  <a:pt x="531" y="180"/>
                </a:cubicBezTo>
                <a:cubicBezTo>
                  <a:pt x="531" y="180"/>
                  <a:pt x="531" y="179"/>
                  <a:pt x="531" y="179"/>
                </a:cubicBezTo>
                <a:cubicBezTo>
                  <a:pt x="532" y="179"/>
                  <a:pt x="532" y="179"/>
                  <a:pt x="533" y="179"/>
                </a:cubicBezTo>
                <a:cubicBezTo>
                  <a:pt x="533" y="177"/>
                  <a:pt x="533" y="177"/>
                  <a:pt x="533" y="177"/>
                </a:cubicBezTo>
                <a:cubicBezTo>
                  <a:pt x="535" y="177"/>
                  <a:pt x="534" y="177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7"/>
                  <a:pt x="536" y="177"/>
                </a:cubicBezTo>
                <a:cubicBezTo>
                  <a:pt x="537" y="177"/>
                  <a:pt x="537" y="177"/>
                  <a:pt x="537" y="178"/>
                </a:cubicBezTo>
                <a:cubicBezTo>
                  <a:pt x="538" y="178"/>
                  <a:pt x="538" y="178"/>
                  <a:pt x="539" y="177"/>
                </a:cubicBezTo>
                <a:cubicBezTo>
                  <a:pt x="539" y="176"/>
                  <a:pt x="539" y="176"/>
                  <a:pt x="539" y="176"/>
                </a:cubicBezTo>
                <a:cubicBezTo>
                  <a:pt x="539" y="176"/>
                  <a:pt x="537" y="175"/>
                  <a:pt x="537" y="175"/>
                </a:cubicBezTo>
                <a:cubicBezTo>
                  <a:pt x="537" y="174"/>
                  <a:pt x="537" y="174"/>
                  <a:pt x="537" y="174"/>
                </a:cubicBezTo>
                <a:cubicBezTo>
                  <a:pt x="538" y="174"/>
                  <a:pt x="538" y="174"/>
                  <a:pt x="538" y="173"/>
                </a:cubicBezTo>
                <a:cubicBezTo>
                  <a:pt x="538" y="173"/>
                  <a:pt x="538" y="173"/>
                  <a:pt x="538" y="173"/>
                </a:cubicBezTo>
                <a:cubicBezTo>
                  <a:pt x="539" y="174"/>
                  <a:pt x="539" y="175"/>
                  <a:pt x="540" y="175"/>
                </a:cubicBezTo>
                <a:cubicBezTo>
                  <a:pt x="540" y="176"/>
                  <a:pt x="540" y="176"/>
                  <a:pt x="540" y="176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4"/>
                  <a:pt x="541" y="174"/>
                </a:cubicBezTo>
                <a:cubicBezTo>
                  <a:pt x="542" y="174"/>
                  <a:pt x="541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5"/>
                  <a:pt x="542" y="175"/>
                  <a:pt x="542" y="175"/>
                </a:cubicBezTo>
                <a:cubicBezTo>
                  <a:pt x="543" y="176"/>
                  <a:pt x="544" y="176"/>
                  <a:pt x="544" y="177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44" y="177"/>
                  <a:pt x="544" y="177"/>
                  <a:pt x="545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8"/>
                  <a:pt x="546" y="178"/>
                  <a:pt x="546" y="178"/>
                </a:cubicBezTo>
                <a:cubicBezTo>
                  <a:pt x="547" y="178"/>
                  <a:pt x="547" y="178"/>
                  <a:pt x="547" y="178"/>
                </a:cubicBezTo>
                <a:cubicBezTo>
                  <a:pt x="547" y="179"/>
                  <a:pt x="547" y="180"/>
                  <a:pt x="548" y="180"/>
                </a:cubicBezTo>
                <a:cubicBezTo>
                  <a:pt x="549" y="180"/>
                  <a:pt x="549" y="180"/>
                  <a:pt x="549" y="181"/>
                </a:cubicBezTo>
                <a:cubicBezTo>
                  <a:pt x="550" y="182"/>
                  <a:pt x="550" y="183"/>
                  <a:pt x="550" y="184"/>
                </a:cubicBezTo>
                <a:cubicBezTo>
                  <a:pt x="551" y="184"/>
                  <a:pt x="550" y="184"/>
                  <a:pt x="551" y="183"/>
                </a:cubicBezTo>
                <a:cubicBezTo>
                  <a:pt x="551" y="183"/>
                  <a:pt x="551" y="183"/>
                  <a:pt x="551" y="183"/>
                </a:cubicBezTo>
                <a:cubicBezTo>
                  <a:pt x="551" y="184"/>
                  <a:pt x="551" y="184"/>
                  <a:pt x="552" y="185"/>
                </a:cubicBezTo>
                <a:cubicBezTo>
                  <a:pt x="552" y="185"/>
                  <a:pt x="553" y="185"/>
                  <a:pt x="553" y="185"/>
                </a:cubicBezTo>
                <a:cubicBezTo>
                  <a:pt x="553" y="183"/>
                  <a:pt x="553" y="183"/>
                  <a:pt x="553" y="183"/>
                </a:cubicBezTo>
                <a:cubicBezTo>
                  <a:pt x="553" y="183"/>
                  <a:pt x="554" y="184"/>
                  <a:pt x="554" y="184"/>
                </a:cubicBezTo>
                <a:cubicBezTo>
                  <a:pt x="554" y="184"/>
                  <a:pt x="554" y="184"/>
                  <a:pt x="554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6" y="184"/>
                  <a:pt x="556" y="184"/>
                  <a:pt x="556" y="184"/>
                </a:cubicBezTo>
                <a:cubicBezTo>
                  <a:pt x="555" y="185"/>
                  <a:pt x="555" y="185"/>
                  <a:pt x="555" y="186"/>
                </a:cubicBezTo>
                <a:cubicBezTo>
                  <a:pt x="554" y="186"/>
                  <a:pt x="554" y="186"/>
                  <a:pt x="552" y="186"/>
                </a:cubicBezTo>
                <a:cubicBezTo>
                  <a:pt x="552" y="186"/>
                  <a:pt x="552" y="187"/>
                  <a:pt x="552" y="187"/>
                </a:cubicBezTo>
                <a:cubicBezTo>
                  <a:pt x="553" y="187"/>
                  <a:pt x="554" y="187"/>
                  <a:pt x="555" y="188"/>
                </a:cubicBezTo>
                <a:cubicBezTo>
                  <a:pt x="555" y="188"/>
                  <a:pt x="555" y="188"/>
                  <a:pt x="555" y="189"/>
                </a:cubicBezTo>
                <a:cubicBezTo>
                  <a:pt x="556" y="189"/>
                  <a:pt x="557" y="188"/>
                  <a:pt x="557" y="187"/>
                </a:cubicBezTo>
                <a:cubicBezTo>
                  <a:pt x="558" y="188"/>
                  <a:pt x="558" y="188"/>
                  <a:pt x="558" y="189"/>
                </a:cubicBezTo>
                <a:cubicBezTo>
                  <a:pt x="560" y="189"/>
                  <a:pt x="561" y="189"/>
                  <a:pt x="562" y="187"/>
                </a:cubicBezTo>
                <a:cubicBezTo>
                  <a:pt x="562" y="187"/>
                  <a:pt x="563" y="187"/>
                  <a:pt x="563" y="187"/>
                </a:cubicBezTo>
                <a:cubicBezTo>
                  <a:pt x="563" y="188"/>
                  <a:pt x="563" y="188"/>
                  <a:pt x="563" y="188"/>
                </a:cubicBezTo>
                <a:cubicBezTo>
                  <a:pt x="563" y="187"/>
                  <a:pt x="563" y="187"/>
                  <a:pt x="563" y="187"/>
                </a:cubicBezTo>
                <a:cubicBezTo>
                  <a:pt x="564" y="188"/>
                  <a:pt x="565" y="188"/>
                  <a:pt x="567" y="188"/>
                </a:cubicBezTo>
                <a:cubicBezTo>
                  <a:pt x="567" y="189"/>
                  <a:pt x="567" y="189"/>
                  <a:pt x="567" y="189"/>
                </a:cubicBezTo>
                <a:cubicBezTo>
                  <a:pt x="568" y="188"/>
                  <a:pt x="568" y="189"/>
                  <a:pt x="568" y="187"/>
                </a:cubicBezTo>
                <a:cubicBezTo>
                  <a:pt x="569" y="188"/>
                  <a:pt x="569" y="188"/>
                  <a:pt x="569" y="188"/>
                </a:cubicBezTo>
                <a:cubicBezTo>
                  <a:pt x="570" y="188"/>
                  <a:pt x="570" y="188"/>
                  <a:pt x="570" y="188"/>
                </a:cubicBezTo>
                <a:cubicBezTo>
                  <a:pt x="570" y="189"/>
                  <a:pt x="570" y="189"/>
                  <a:pt x="570" y="189"/>
                </a:cubicBezTo>
                <a:cubicBezTo>
                  <a:pt x="571" y="188"/>
                  <a:pt x="573" y="188"/>
                  <a:pt x="574" y="188"/>
                </a:cubicBezTo>
                <a:cubicBezTo>
                  <a:pt x="574" y="189"/>
                  <a:pt x="574" y="189"/>
                  <a:pt x="574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6" y="189"/>
                  <a:pt x="576" y="189"/>
                  <a:pt x="576" y="189"/>
                </a:cubicBezTo>
                <a:cubicBezTo>
                  <a:pt x="577" y="189"/>
                  <a:pt x="576" y="189"/>
                  <a:pt x="577" y="190"/>
                </a:cubicBezTo>
                <a:cubicBezTo>
                  <a:pt x="577" y="189"/>
                  <a:pt x="577" y="189"/>
                  <a:pt x="577" y="189"/>
                </a:cubicBezTo>
                <a:cubicBezTo>
                  <a:pt x="577" y="190"/>
                  <a:pt x="577" y="190"/>
                  <a:pt x="577" y="190"/>
                </a:cubicBezTo>
                <a:cubicBezTo>
                  <a:pt x="579" y="190"/>
                  <a:pt x="579" y="190"/>
                  <a:pt x="581" y="190"/>
                </a:cubicBezTo>
                <a:cubicBezTo>
                  <a:pt x="581" y="188"/>
                  <a:pt x="580" y="188"/>
                  <a:pt x="581" y="187"/>
                </a:cubicBezTo>
                <a:cubicBezTo>
                  <a:pt x="580" y="186"/>
                  <a:pt x="578" y="186"/>
                  <a:pt x="576" y="186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4" y="183"/>
                  <a:pt x="572" y="182"/>
                  <a:pt x="572" y="183"/>
                </a:cubicBezTo>
                <a:cubicBezTo>
                  <a:pt x="571" y="183"/>
                  <a:pt x="571" y="183"/>
                  <a:pt x="571" y="183"/>
                </a:cubicBezTo>
                <a:cubicBezTo>
                  <a:pt x="571" y="182"/>
                  <a:pt x="571" y="182"/>
                  <a:pt x="571" y="182"/>
                </a:cubicBezTo>
                <a:cubicBezTo>
                  <a:pt x="569" y="182"/>
                  <a:pt x="568" y="181"/>
                  <a:pt x="567" y="180"/>
                </a:cubicBezTo>
                <a:cubicBezTo>
                  <a:pt x="567" y="180"/>
                  <a:pt x="567" y="179"/>
                  <a:pt x="567" y="179"/>
                </a:cubicBezTo>
                <a:cubicBezTo>
                  <a:pt x="565" y="178"/>
                  <a:pt x="566" y="179"/>
                  <a:pt x="565" y="178"/>
                </a:cubicBezTo>
                <a:cubicBezTo>
                  <a:pt x="564" y="177"/>
                  <a:pt x="565" y="178"/>
                  <a:pt x="564" y="177"/>
                </a:cubicBezTo>
                <a:cubicBezTo>
                  <a:pt x="565" y="177"/>
                  <a:pt x="564" y="177"/>
                  <a:pt x="565" y="176"/>
                </a:cubicBezTo>
                <a:cubicBezTo>
                  <a:pt x="565" y="176"/>
                  <a:pt x="566" y="176"/>
                  <a:pt x="567" y="176"/>
                </a:cubicBezTo>
                <a:cubicBezTo>
                  <a:pt x="567" y="176"/>
                  <a:pt x="567" y="176"/>
                  <a:pt x="567" y="176"/>
                </a:cubicBezTo>
                <a:cubicBezTo>
                  <a:pt x="568" y="177"/>
                  <a:pt x="570" y="177"/>
                  <a:pt x="571" y="178"/>
                </a:cubicBezTo>
                <a:cubicBezTo>
                  <a:pt x="571" y="178"/>
                  <a:pt x="571" y="178"/>
                  <a:pt x="571" y="178"/>
                </a:cubicBezTo>
                <a:cubicBezTo>
                  <a:pt x="572" y="178"/>
                  <a:pt x="571" y="177"/>
                  <a:pt x="571" y="176"/>
                </a:cubicBezTo>
                <a:cubicBezTo>
                  <a:pt x="573" y="177"/>
                  <a:pt x="573" y="177"/>
                  <a:pt x="574" y="178"/>
                </a:cubicBezTo>
                <a:cubicBezTo>
                  <a:pt x="574" y="178"/>
                  <a:pt x="575" y="179"/>
                  <a:pt x="575" y="179"/>
                </a:cubicBezTo>
                <a:cubicBezTo>
                  <a:pt x="575" y="178"/>
                  <a:pt x="575" y="178"/>
                  <a:pt x="575" y="178"/>
                </a:cubicBezTo>
                <a:cubicBezTo>
                  <a:pt x="576" y="178"/>
                  <a:pt x="578" y="177"/>
                  <a:pt x="578" y="177"/>
                </a:cubicBezTo>
                <a:cubicBezTo>
                  <a:pt x="578" y="178"/>
                  <a:pt x="578" y="178"/>
                  <a:pt x="578" y="178"/>
                </a:cubicBezTo>
                <a:cubicBezTo>
                  <a:pt x="579" y="178"/>
                  <a:pt x="579" y="178"/>
                  <a:pt x="580" y="178"/>
                </a:cubicBezTo>
                <a:cubicBezTo>
                  <a:pt x="580" y="179"/>
                  <a:pt x="580" y="179"/>
                  <a:pt x="580" y="179"/>
                </a:cubicBezTo>
                <a:cubicBezTo>
                  <a:pt x="580" y="179"/>
                  <a:pt x="581" y="179"/>
                  <a:pt x="581" y="179"/>
                </a:cubicBezTo>
                <a:cubicBezTo>
                  <a:pt x="581" y="179"/>
                  <a:pt x="581" y="179"/>
                  <a:pt x="581" y="179"/>
                </a:cubicBezTo>
                <a:cubicBezTo>
                  <a:pt x="582" y="179"/>
                  <a:pt x="582" y="179"/>
                  <a:pt x="582" y="179"/>
                </a:cubicBezTo>
                <a:cubicBezTo>
                  <a:pt x="582" y="179"/>
                  <a:pt x="582" y="179"/>
                  <a:pt x="582" y="180"/>
                </a:cubicBezTo>
                <a:cubicBezTo>
                  <a:pt x="583" y="180"/>
                  <a:pt x="583" y="180"/>
                  <a:pt x="583" y="180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0"/>
                  <a:pt x="585" y="180"/>
                  <a:pt x="585" y="180"/>
                </a:cubicBezTo>
                <a:cubicBezTo>
                  <a:pt x="584" y="180"/>
                  <a:pt x="584" y="180"/>
                  <a:pt x="584" y="181"/>
                </a:cubicBezTo>
                <a:cubicBezTo>
                  <a:pt x="583" y="180"/>
                  <a:pt x="583" y="179"/>
                  <a:pt x="583" y="178"/>
                </a:cubicBezTo>
                <a:cubicBezTo>
                  <a:pt x="581" y="178"/>
                  <a:pt x="581" y="178"/>
                  <a:pt x="581" y="178"/>
                </a:cubicBezTo>
                <a:cubicBezTo>
                  <a:pt x="581" y="177"/>
                  <a:pt x="581" y="177"/>
                  <a:pt x="581" y="177"/>
                </a:cubicBezTo>
                <a:cubicBezTo>
                  <a:pt x="584" y="177"/>
                  <a:pt x="584" y="177"/>
                  <a:pt x="584" y="177"/>
                </a:cubicBezTo>
                <a:cubicBezTo>
                  <a:pt x="583" y="176"/>
                  <a:pt x="583" y="175"/>
                  <a:pt x="583" y="175"/>
                </a:cubicBezTo>
                <a:cubicBezTo>
                  <a:pt x="583" y="174"/>
                  <a:pt x="583" y="174"/>
                  <a:pt x="583" y="174"/>
                </a:cubicBezTo>
                <a:cubicBezTo>
                  <a:pt x="583" y="174"/>
                  <a:pt x="583" y="175"/>
                  <a:pt x="584" y="175"/>
                </a:cubicBezTo>
                <a:cubicBezTo>
                  <a:pt x="585" y="174"/>
                  <a:pt x="585" y="174"/>
                  <a:pt x="585" y="173"/>
                </a:cubicBezTo>
                <a:cubicBezTo>
                  <a:pt x="584" y="173"/>
                  <a:pt x="584" y="173"/>
                  <a:pt x="584" y="173"/>
                </a:cubicBezTo>
                <a:cubicBezTo>
                  <a:pt x="584" y="171"/>
                  <a:pt x="583" y="172"/>
                  <a:pt x="583" y="170"/>
                </a:cubicBezTo>
                <a:cubicBezTo>
                  <a:pt x="583" y="170"/>
                  <a:pt x="583" y="170"/>
                  <a:pt x="582" y="170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582" y="170"/>
                  <a:pt x="582" y="171"/>
                  <a:pt x="583" y="172"/>
                </a:cubicBezTo>
                <a:cubicBezTo>
                  <a:pt x="582" y="171"/>
                  <a:pt x="582" y="171"/>
                  <a:pt x="581" y="171"/>
                </a:cubicBezTo>
                <a:cubicBezTo>
                  <a:pt x="581" y="170"/>
                  <a:pt x="581" y="170"/>
                  <a:pt x="581" y="170"/>
                </a:cubicBezTo>
                <a:cubicBezTo>
                  <a:pt x="580" y="170"/>
                  <a:pt x="580" y="170"/>
                  <a:pt x="580" y="170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0"/>
                  <a:pt x="580" y="169"/>
                  <a:pt x="579" y="169"/>
                </a:cubicBezTo>
                <a:cubicBezTo>
                  <a:pt x="579" y="169"/>
                  <a:pt x="579" y="169"/>
                  <a:pt x="579" y="169"/>
                </a:cubicBezTo>
                <a:cubicBezTo>
                  <a:pt x="578" y="169"/>
                  <a:pt x="578" y="168"/>
                  <a:pt x="578" y="168"/>
                </a:cubicBezTo>
                <a:cubicBezTo>
                  <a:pt x="576" y="168"/>
                  <a:pt x="576" y="168"/>
                  <a:pt x="576" y="168"/>
                </a:cubicBezTo>
                <a:cubicBezTo>
                  <a:pt x="575" y="168"/>
                  <a:pt x="577" y="167"/>
                  <a:pt x="575" y="166"/>
                </a:cubicBezTo>
                <a:cubicBezTo>
                  <a:pt x="574" y="166"/>
                  <a:pt x="574" y="165"/>
                  <a:pt x="574" y="164"/>
                </a:cubicBezTo>
                <a:cubicBezTo>
                  <a:pt x="574" y="164"/>
                  <a:pt x="574" y="164"/>
                  <a:pt x="573" y="164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2"/>
                  <a:pt x="573" y="162"/>
                  <a:pt x="573" y="162"/>
                </a:cubicBezTo>
                <a:cubicBezTo>
                  <a:pt x="573" y="162"/>
                  <a:pt x="572" y="163"/>
                  <a:pt x="571" y="163"/>
                </a:cubicBezTo>
                <a:cubicBezTo>
                  <a:pt x="571" y="163"/>
                  <a:pt x="571" y="162"/>
                  <a:pt x="571" y="162"/>
                </a:cubicBezTo>
                <a:cubicBezTo>
                  <a:pt x="571" y="162"/>
                  <a:pt x="570" y="162"/>
                  <a:pt x="570" y="161"/>
                </a:cubicBezTo>
                <a:cubicBezTo>
                  <a:pt x="570" y="160"/>
                  <a:pt x="570" y="160"/>
                  <a:pt x="570" y="160"/>
                </a:cubicBezTo>
                <a:cubicBezTo>
                  <a:pt x="569" y="160"/>
                  <a:pt x="569" y="160"/>
                  <a:pt x="569" y="160"/>
                </a:cubicBezTo>
                <a:cubicBezTo>
                  <a:pt x="569" y="159"/>
                  <a:pt x="569" y="159"/>
                  <a:pt x="569" y="159"/>
                </a:cubicBezTo>
                <a:cubicBezTo>
                  <a:pt x="570" y="159"/>
                  <a:pt x="570" y="159"/>
                  <a:pt x="570" y="160"/>
                </a:cubicBezTo>
                <a:cubicBezTo>
                  <a:pt x="570" y="159"/>
                  <a:pt x="570" y="159"/>
                  <a:pt x="570" y="159"/>
                </a:cubicBezTo>
                <a:cubicBezTo>
                  <a:pt x="571" y="159"/>
                  <a:pt x="571" y="159"/>
                  <a:pt x="571" y="159"/>
                </a:cubicBezTo>
                <a:cubicBezTo>
                  <a:pt x="571" y="160"/>
                  <a:pt x="571" y="160"/>
                  <a:pt x="571" y="160"/>
                </a:cubicBezTo>
                <a:cubicBezTo>
                  <a:pt x="573" y="160"/>
                  <a:pt x="573" y="160"/>
                  <a:pt x="573" y="160"/>
                </a:cubicBezTo>
                <a:cubicBezTo>
                  <a:pt x="573" y="159"/>
                  <a:pt x="573" y="159"/>
                  <a:pt x="572" y="159"/>
                </a:cubicBezTo>
                <a:cubicBezTo>
                  <a:pt x="572" y="158"/>
                  <a:pt x="572" y="158"/>
                  <a:pt x="571" y="158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2" y="155"/>
                  <a:pt x="572" y="155"/>
                  <a:pt x="572" y="155"/>
                </a:cubicBezTo>
                <a:cubicBezTo>
                  <a:pt x="572" y="156"/>
                  <a:pt x="572" y="157"/>
                  <a:pt x="573" y="158"/>
                </a:cubicBezTo>
                <a:cubicBezTo>
                  <a:pt x="574" y="158"/>
                  <a:pt x="574" y="158"/>
                  <a:pt x="574" y="158"/>
                </a:cubicBezTo>
                <a:cubicBezTo>
                  <a:pt x="574" y="157"/>
                  <a:pt x="573" y="156"/>
                  <a:pt x="573" y="156"/>
                </a:cubicBezTo>
                <a:cubicBezTo>
                  <a:pt x="574" y="156"/>
                  <a:pt x="574" y="156"/>
                  <a:pt x="574" y="156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3" y="155"/>
                  <a:pt x="573" y="155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4" y="154"/>
                  <a:pt x="574" y="154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5" y="155"/>
                  <a:pt x="575" y="154"/>
                  <a:pt x="576" y="154"/>
                </a:cubicBezTo>
                <a:cubicBezTo>
                  <a:pt x="575" y="155"/>
                  <a:pt x="576" y="155"/>
                  <a:pt x="575" y="155"/>
                </a:cubicBezTo>
                <a:cubicBezTo>
                  <a:pt x="575" y="156"/>
                  <a:pt x="575" y="156"/>
                  <a:pt x="576" y="156"/>
                </a:cubicBezTo>
                <a:cubicBezTo>
                  <a:pt x="577" y="158"/>
                  <a:pt x="577" y="157"/>
                  <a:pt x="577" y="159"/>
                </a:cubicBezTo>
                <a:cubicBezTo>
                  <a:pt x="578" y="159"/>
                  <a:pt x="578" y="159"/>
                  <a:pt x="579" y="159"/>
                </a:cubicBezTo>
                <a:cubicBezTo>
                  <a:pt x="579" y="160"/>
                  <a:pt x="579" y="160"/>
                  <a:pt x="579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1" y="161"/>
                  <a:pt x="582" y="160"/>
                </a:cubicBezTo>
                <a:cubicBezTo>
                  <a:pt x="582" y="160"/>
                  <a:pt x="582" y="160"/>
                  <a:pt x="582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59"/>
                  <a:pt x="584" y="159"/>
                  <a:pt x="584" y="159"/>
                </a:cubicBezTo>
                <a:cubicBezTo>
                  <a:pt x="584" y="160"/>
                  <a:pt x="583" y="161"/>
                  <a:pt x="582" y="161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5" y="162"/>
                  <a:pt x="584" y="162"/>
                  <a:pt x="584" y="163"/>
                </a:cubicBezTo>
                <a:cubicBezTo>
                  <a:pt x="585" y="163"/>
                  <a:pt x="585" y="162"/>
                  <a:pt x="586" y="162"/>
                </a:cubicBezTo>
                <a:cubicBezTo>
                  <a:pt x="586" y="163"/>
                  <a:pt x="585" y="163"/>
                  <a:pt x="585" y="164"/>
                </a:cubicBezTo>
                <a:cubicBezTo>
                  <a:pt x="586" y="164"/>
                  <a:pt x="588" y="164"/>
                  <a:pt x="589" y="164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8" y="165"/>
                  <a:pt x="588" y="165"/>
                  <a:pt x="587" y="165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8" y="167"/>
                  <a:pt x="589" y="166"/>
                  <a:pt x="589" y="165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9" y="166"/>
                  <a:pt x="589" y="166"/>
                  <a:pt x="589" y="166"/>
                </a:cubicBezTo>
                <a:cubicBezTo>
                  <a:pt x="590" y="166"/>
                  <a:pt x="590" y="166"/>
                  <a:pt x="590" y="166"/>
                </a:cubicBezTo>
                <a:cubicBezTo>
                  <a:pt x="590" y="167"/>
                  <a:pt x="590" y="167"/>
                  <a:pt x="590" y="167"/>
                </a:cubicBezTo>
                <a:cubicBezTo>
                  <a:pt x="590" y="168"/>
                  <a:pt x="590" y="168"/>
                  <a:pt x="590" y="168"/>
                </a:cubicBezTo>
                <a:cubicBezTo>
                  <a:pt x="591" y="167"/>
                  <a:pt x="591" y="167"/>
                  <a:pt x="592" y="167"/>
                </a:cubicBezTo>
                <a:cubicBezTo>
                  <a:pt x="592" y="168"/>
                  <a:pt x="592" y="168"/>
                  <a:pt x="592" y="168"/>
                </a:cubicBezTo>
                <a:cubicBezTo>
                  <a:pt x="593" y="168"/>
                  <a:pt x="593" y="168"/>
                  <a:pt x="593" y="168"/>
                </a:cubicBezTo>
                <a:cubicBezTo>
                  <a:pt x="593" y="167"/>
                  <a:pt x="593" y="167"/>
                  <a:pt x="593" y="167"/>
                </a:cubicBezTo>
                <a:cubicBezTo>
                  <a:pt x="594" y="167"/>
                  <a:pt x="594" y="167"/>
                  <a:pt x="594" y="167"/>
                </a:cubicBezTo>
                <a:cubicBezTo>
                  <a:pt x="594" y="167"/>
                  <a:pt x="594" y="166"/>
                  <a:pt x="594" y="166"/>
                </a:cubicBezTo>
                <a:cubicBezTo>
                  <a:pt x="594" y="166"/>
                  <a:pt x="594" y="166"/>
                  <a:pt x="594" y="166"/>
                </a:cubicBezTo>
                <a:cubicBezTo>
                  <a:pt x="593" y="165"/>
                  <a:pt x="593" y="165"/>
                  <a:pt x="593" y="163"/>
                </a:cubicBezTo>
                <a:cubicBezTo>
                  <a:pt x="592" y="163"/>
                  <a:pt x="593" y="163"/>
                  <a:pt x="592" y="163"/>
                </a:cubicBezTo>
                <a:cubicBezTo>
                  <a:pt x="592" y="163"/>
                  <a:pt x="592" y="163"/>
                  <a:pt x="592" y="163"/>
                </a:cubicBezTo>
                <a:cubicBezTo>
                  <a:pt x="592" y="162"/>
                  <a:pt x="592" y="162"/>
                  <a:pt x="592" y="161"/>
                </a:cubicBezTo>
                <a:cubicBezTo>
                  <a:pt x="593" y="161"/>
                  <a:pt x="593" y="161"/>
                  <a:pt x="593" y="161"/>
                </a:cubicBezTo>
                <a:cubicBezTo>
                  <a:pt x="593" y="162"/>
                  <a:pt x="593" y="162"/>
                  <a:pt x="593" y="163"/>
                </a:cubicBezTo>
                <a:cubicBezTo>
                  <a:pt x="595" y="163"/>
                  <a:pt x="595" y="163"/>
                  <a:pt x="595" y="163"/>
                </a:cubicBezTo>
                <a:cubicBezTo>
                  <a:pt x="595" y="162"/>
                  <a:pt x="595" y="162"/>
                  <a:pt x="595" y="162"/>
                </a:cubicBezTo>
                <a:cubicBezTo>
                  <a:pt x="596" y="162"/>
                  <a:pt x="596" y="162"/>
                  <a:pt x="597" y="162"/>
                </a:cubicBezTo>
                <a:cubicBezTo>
                  <a:pt x="597" y="161"/>
                  <a:pt x="597" y="161"/>
                  <a:pt x="597" y="161"/>
                </a:cubicBezTo>
                <a:cubicBezTo>
                  <a:pt x="596" y="161"/>
                  <a:pt x="596" y="161"/>
                  <a:pt x="596" y="161"/>
                </a:cubicBezTo>
                <a:cubicBezTo>
                  <a:pt x="595" y="160"/>
                  <a:pt x="596" y="161"/>
                  <a:pt x="595" y="160"/>
                </a:cubicBezTo>
                <a:cubicBezTo>
                  <a:pt x="595" y="160"/>
                  <a:pt x="595" y="160"/>
                  <a:pt x="595" y="160"/>
                </a:cubicBezTo>
                <a:cubicBezTo>
                  <a:pt x="596" y="160"/>
                  <a:pt x="596" y="160"/>
                  <a:pt x="597" y="160"/>
                </a:cubicBezTo>
                <a:cubicBezTo>
                  <a:pt x="596" y="159"/>
                  <a:pt x="597" y="159"/>
                  <a:pt x="596" y="159"/>
                </a:cubicBezTo>
                <a:cubicBezTo>
                  <a:pt x="596" y="156"/>
                  <a:pt x="597" y="158"/>
                  <a:pt x="598" y="157"/>
                </a:cubicBezTo>
                <a:cubicBezTo>
                  <a:pt x="599" y="157"/>
                  <a:pt x="599" y="157"/>
                  <a:pt x="599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598" y="156"/>
                  <a:pt x="598" y="156"/>
                  <a:pt x="598" y="156"/>
                </a:cubicBezTo>
                <a:cubicBezTo>
                  <a:pt x="598" y="155"/>
                  <a:pt x="598" y="155"/>
                  <a:pt x="598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6"/>
                  <a:pt x="600" y="156"/>
                  <a:pt x="600" y="156"/>
                </a:cubicBezTo>
                <a:cubicBezTo>
                  <a:pt x="601" y="156"/>
                  <a:pt x="600" y="156"/>
                  <a:pt x="601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1" y="155"/>
                </a:cubicBezTo>
                <a:cubicBezTo>
                  <a:pt x="601" y="155"/>
                  <a:pt x="603" y="154"/>
                  <a:pt x="601" y="153"/>
                </a:cubicBezTo>
                <a:cubicBezTo>
                  <a:pt x="601" y="153"/>
                  <a:pt x="601" y="153"/>
                  <a:pt x="601" y="153"/>
                </a:cubicBezTo>
                <a:cubicBezTo>
                  <a:pt x="602" y="153"/>
                  <a:pt x="603" y="154"/>
                  <a:pt x="603" y="154"/>
                </a:cubicBezTo>
                <a:cubicBezTo>
                  <a:pt x="603" y="153"/>
                  <a:pt x="604" y="153"/>
                  <a:pt x="604" y="152"/>
                </a:cubicBezTo>
                <a:cubicBezTo>
                  <a:pt x="603" y="152"/>
                  <a:pt x="603" y="152"/>
                  <a:pt x="603" y="152"/>
                </a:cubicBezTo>
                <a:cubicBezTo>
                  <a:pt x="602" y="151"/>
                  <a:pt x="602" y="150"/>
                  <a:pt x="602" y="150"/>
                </a:cubicBezTo>
                <a:cubicBezTo>
                  <a:pt x="601" y="149"/>
                  <a:pt x="600" y="149"/>
                  <a:pt x="600" y="149"/>
                </a:cubicBezTo>
                <a:cubicBezTo>
                  <a:pt x="599" y="148"/>
                  <a:pt x="600" y="149"/>
                  <a:pt x="599" y="148"/>
                </a:cubicBezTo>
                <a:cubicBezTo>
                  <a:pt x="599" y="148"/>
                  <a:pt x="599" y="148"/>
                  <a:pt x="599" y="148"/>
                </a:cubicBezTo>
                <a:cubicBezTo>
                  <a:pt x="599" y="149"/>
                  <a:pt x="599" y="149"/>
                  <a:pt x="599" y="151"/>
                </a:cubicBezTo>
                <a:cubicBezTo>
                  <a:pt x="599" y="150"/>
                  <a:pt x="599" y="150"/>
                  <a:pt x="598" y="150"/>
                </a:cubicBezTo>
                <a:cubicBezTo>
                  <a:pt x="598" y="150"/>
                  <a:pt x="598" y="151"/>
                  <a:pt x="597" y="151"/>
                </a:cubicBezTo>
                <a:cubicBezTo>
                  <a:pt x="597" y="151"/>
                  <a:pt x="597" y="151"/>
                  <a:pt x="597" y="151"/>
                </a:cubicBezTo>
                <a:cubicBezTo>
                  <a:pt x="597" y="150"/>
                  <a:pt x="597" y="151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1"/>
                  <a:pt x="595" y="151"/>
                </a:cubicBezTo>
                <a:cubicBezTo>
                  <a:pt x="595" y="152"/>
                  <a:pt x="595" y="152"/>
                  <a:pt x="595" y="152"/>
                </a:cubicBezTo>
                <a:cubicBezTo>
                  <a:pt x="594" y="152"/>
                  <a:pt x="594" y="152"/>
                  <a:pt x="594" y="152"/>
                </a:cubicBezTo>
                <a:cubicBezTo>
                  <a:pt x="594" y="151"/>
                  <a:pt x="594" y="150"/>
                  <a:pt x="595" y="149"/>
                </a:cubicBezTo>
                <a:cubicBezTo>
                  <a:pt x="595" y="149"/>
                  <a:pt x="595" y="149"/>
                  <a:pt x="595" y="149"/>
                </a:cubicBezTo>
                <a:cubicBezTo>
                  <a:pt x="595" y="149"/>
                  <a:pt x="595" y="148"/>
                  <a:pt x="593" y="148"/>
                </a:cubicBezTo>
                <a:cubicBezTo>
                  <a:pt x="593" y="149"/>
                  <a:pt x="593" y="150"/>
                  <a:pt x="593" y="151"/>
                </a:cubicBezTo>
                <a:cubicBezTo>
                  <a:pt x="593" y="151"/>
                  <a:pt x="593" y="151"/>
                  <a:pt x="593" y="151"/>
                </a:cubicBezTo>
                <a:cubicBezTo>
                  <a:pt x="593" y="150"/>
                  <a:pt x="593" y="150"/>
                  <a:pt x="593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1" y="150"/>
                  <a:pt x="590" y="150"/>
                  <a:pt x="589" y="150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9"/>
                  <a:pt x="588" y="149"/>
                  <a:pt x="588" y="150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7" y="149"/>
                  <a:pt x="588" y="149"/>
                  <a:pt x="587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8" y="148"/>
                  <a:pt x="588" y="148"/>
                  <a:pt x="588" y="148"/>
                </a:cubicBezTo>
                <a:cubicBezTo>
                  <a:pt x="589" y="146"/>
                  <a:pt x="589" y="147"/>
                  <a:pt x="588" y="146"/>
                </a:cubicBezTo>
                <a:cubicBezTo>
                  <a:pt x="588" y="145"/>
                  <a:pt x="588" y="145"/>
                  <a:pt x="588" y="145"/>
                </a:cubicBezTo>
                <a:cubicBezTo>
                  <a:pt x="588" y="146"/>
                  <a:pt x="587" y="146"/>
                  <a:pt x="587" y="146"/>
                </a:cubicBezTo>
                <a:cubicBezTo>
                  <a:pt x="587" y="145"/>
                  <a:pt x="587" y="145"/>
                  <a:pt x="587" y="145"/>
                </a:cubicBezTo>
                <a:cubicBezTo>
                  <a:pt x="586" y="145"/>
                  <a:pt x="586" y="145"/>
                  <a:pt x="586" y="145"/>
                </a:cubicBezTo>
                <a:cubicBezTo>
                  <a:pt x="586" y="147"/>
                  <a:pt x="586" y="147"/>
                  <a:pt x="586" y="147"/>
                </a:cubicBezTo>
                <a:cubicBezTo>
                  <a:pt x="585" y="147"/>
                  <a:pt x="586" y="146"/>
                  <a:pt x="585" y="147"/>
                </a:cubicBezTo>
                <a:cubicBezTo>
                  <a:pt x="584" y="147"/>
                  <a:pt x="584" y="147"/>
                  <a:pt x="584" y="147"/>
                </a:cubicBezTo>
                <a:cubicBezTo>
                  <a:pt x="585" y="146"/>
                  <a:pt x="585" y="146"/>
                  <a:pt x="585" y="145"/>
                </a:cubicBezTo>
                <a:cubicBezTo>
                  <a:pt x="584" y="145"/>
                  <a:pt x="584" y="145"/>
                  <a:pt x="584" y="145"/>
                </a:cubicBezTo>
                <a:cubicBezTo>
                  <a:pt x="584" y="144"/>
                  <a:pt x="585" y="144"/>
                  <a:pt x="585" y="144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4" y="143"/>
                  <a:pt x="583" y="143"/>
                  <a:pt x="583" y="144"/>
                </a:cubicBezTo>
                <a:cubicBezTo>
                  <a:pt x="583" y="144"/>
                  <a:pt x="583" y="144"/>
                  <a:pt x="583" y="144"/>
                </a:cubicBezTo>
                <a:cubicBezTo>
                  <a:pt x="583" y="145"/>
                  <a:pt x="583" y="145"/>
                  <a:pt x="582" y="145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4"/>
                  <a:pt x="582" y="144"/>
                  <a:pt x="582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5"/>
                  <a:pt x="580" y="145"/>
                  <a:pt x="580" y="146"/>
                </a:cubicBezTo>
                <a:cubicBezTo>
                  <a:pt x="580" y="146"/>
                  <a:pt x="580" y="146"/>
                  <a:pt x="580" y="146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79" y="145"/>
                  <a:pt x="578" y="145"/>
                  <a:pt x="578" y="147"/>
                </a:cubicBezTo>
                <a:cubicBezTo>
                  <a:pt x="577" y="147"/>
                  <a:pt x="577" y="147"/>
                  <a:pt x="577" y="147"/>
                </a:cubicBezTo>
                <a:cubicBezTo>
                  <a:pt x="577" y="145"/>
                  <a:pt x="578" y="144"/>
                  <a:pt x="578" y="143"/>
                </a:cubicBezTo>
                <a:cubicBezTo>
                  <a:pt x="578" y="143"/>
                  <a:pt x="577" y="143"/>
                  <a:pt x="577" y="143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3"/>
                  <a:pt x="577" y="143"/>
                  <a:pt x="577" y="143"/>
                </a:cubicBezTo>
                <a:cubicBezTo>
                  <a:pt x="576" y="143"/>
                  <a:pt x="576" y="143"/>
                  <a:pt x="576" y="143"/>
                </a:cubicBezTo>
                <a:cubicBezTo>
                  <a:pt x="576" y="142"/>
                  <a:pt x="576" y="142"/>
                  <a:pt x="576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3" y="142"/>
                  <a:pt x="573" y="142"/>
                  <a:pt x="573" y="142"/>
                </a:cubicBezTo>
                <a:cubicBezTo>
                  <a:pt x="574" y="141"/>
                  <a:pt x="574" y="142"/>
                  <a:pt x="575" y="141"/>
                </a:cubicBezTo>
                <a:cubicBezTo>
                  <a:pt x="574" y="140"/>
                  <a:pt x="574" y="141"/>
                  <a:pt x="574" y="140"/>
                </a:cubicBezTo>
                <a:cubicBezTo>
                  <a:pt x="573" y="140"/>
                  <a:pt x="573" y="140"/>
                  <a:pt x="573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1" y="139"/>
                  <a:pt x="571" y="139"/>
                  <a:pt x="571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8"/>
                  <a:pt x="568" y="138"/>
                  <a:pt x="568" y="138"/>
                </a:cubicBezTo>
                <a:cubicBezTo>
                  <a:pt x="568" y="138"/>
                  <a:pt x="567" y="138"/>
                  <a:pt x="567" y="138"/>
                </a:cubicBezTo>
                <a:cubicBezTo>
                  <a:pt x="567" y="137"/>
                  <a:pt x="567" y="137"/>
                  <a:pt x="567" y="137"/>
                </a:cubicBezTo>
                <a:cubicBezTo>
                  <a:pt x="570" y="137"/>
                  <a:pt x="570" y="137"/>
                  <a:pt x="571" y="135"/>
                </a:cubicBezTo>
                <a:cubicBezTo>
                  <a:pt x="571" y="135"/>
                  <a:pt x="571" y="135"/>
                  <a:pt x="571" y="135"/>
                </a:cubicBezTo>
                <a:cubicBezTo>
                  <a:pt x="571" y="134"/>
                  <a:pt x="571" y="134"/>
                  <a:pt x="569" y="134"/>
                </a:cubicBezTo>
                <a:cubicBezTo>
                  <a:pt x="569" y="133"/>
                  <a:pt x="569" y="133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70" y="132"/>
                  <a:pt x="570" y="132"/>
                </a:cubicBezTo>
                <a:cubicBezTo>
                  <a:pt x="570" y="132"/>
                  <a:pt x="570" y="132"/>
                  <a:pt x="570" y="132"/>
                </a:cubicBezTo>
                <a:cubicBezTo>
                  <a:pt x="571" y="133"/>
                  <a:pt x="573" y="132"/>
                  <a:pt x="574" y="133"/>
                </a:cubicBezTo>
                <a:cubicBezTo>
                  <a:pt x="574" y="132"/>
                  <a:pt x="574" y="132"/>
                  <a:pt x="574" y="132"/>
                </a:cubicBezTo>
                <a:cubicBezTo>
                  <a:pt x="575" y="132"/>
                  <a:pt x="575" y="132"/>
                  <a:pt x="575" y="132"/>
                </a:cubicBezTo>
                <a:cubicBezTo>
                  <a:pt x="574" y="131"/>
                  <a:pt x="573" y="131"/>
                  <a:pt x="572" y="130"/>
                </a:cubicBezTo>
                <a:cubicBezTo>
                  <a:pt x="572" y="130"/>
                  <a:pt x="572" y="130"/>
                  <a:pt x="572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8" y="130"/>
                  <a:pt x="568" y="130"/>
                  <a:pt x="568" y="130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7" y="129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70" y="127"/>
                  <a:pt x="570" y="127"/>
                  <a:pt x="572" y="127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4"/>
                  <a:pt x="571" y="123"/>
                  <a:pt x="570" y="122"/>
                </a:cubicBezTo>
                <a:cubicBezTo>
                  <a:pt x="570" y="122"/>
                  <a:pt x="570" y="122"/>
                  <a:pt x="569" y="122"/>
                </a:cubicBezTo>
                <a:cubicBezTo>
                  <a:pt x="569" y="123"/>
                  <a:pt x="568" y="123"/>
                  <a:pt x="568" y="125"/>
                </a:cubicBezTo>
                <a:cubicBezTo>
                  <a:pt x="567" y="125"/>
                  <a:pt x="567" y="125"/>
                  <a:pt x="567" y="125"/>
                </a:cubicBezTo>
                <a:cubicBezTo>
                  <a:pt x="567" y="124"/>
                  <a:pt x="567" y="124"/>
                  <a:pt x="567" y="124"/>
                </a:cubicBezTo>
                <a:cubicBezTo>
                  <a:pt x="566" y="124"/>
                  <a:pt x="566" y="124"/>
                  <a:pt x="566" y="124"/>
                </a:cubicBezTo>
                <a:cubicBezTo>
                  <a:pt x="566" y="123"/>
                  <a:pt x="566" y="123"/>
                  <a:pt x="566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5" y="123"/>
                  <a:pt x="566" y="123"/>
                  <a:pt x="566" y="121"/>
                </a:cubicBezTo>
                <a:cubicBezTo>
                  <a:pt x="567" y="121"/>
                  <a:pt x="567" y="122"/>
                  <a:pt x="568" y="122"/>
                </a:cubicBezTo>
                <a:cubicBezTo>
                  <a:pt x="567" y="120"/>
                  <a:pt x="568" y="121"/>
                  <a:pt x="567" y="121"/>
                </a:cubicBezTo>
                <a:cubicBezTo>
                  <a:pt x="567" y="120"/>
                  <a:pt x="567" y="120"/>
                  <a:pt x="567" y="120"/>
                </a:cubicBezTo>
                <a:cubicBezTo>
                  <a:pt x="565" y="120"/>
                  <a:pt x="565" y="120"/>
                  <a:pt x="565" y="120"/>
                </a:cubicBezTo>
                <a:cubicBezTo>
                  <a:pt x="565" y="120"/>
                  <a:pt x="565" y="119"/>
                  <a:pt x="564" y="119"/>
                </a:cubicBezTo>
                <a:cubicBezTo>
                  <a:pt x="563" y="119"/>
                  <a:pt x="562" y="119"/>
                  <a:pt x="561" y="119"/>
                </a:cubicBezTo>
                <a:cubicBezTo>
                  <a:pt x="561" y="120"/>
                  <a:pt x="561" y="120"/>
                  <a:pt x="561" y="120"/>
                </a:cubicBezTo>
                <a:cubicBezTo>
                  <a:pt x="560" y="120"/>
                  <a:pt x="560" y="120"/>
                  <a:pt x="560" y="121"/>
                </a:cubicBezTo>
                <a:cubicBezTo>
                  <a:pt x="559" y="121"/>
                  <a:pt x="559" y="121"/>
                  <a:pt x="559" y="121"/>
                </a:cubicBezTo>
                <a:cubicBezTo>
                  <a:pt x="560" y="120"/>
                  <a:pt x="561" y="120"/>
                  <a:pt x="561" y="119"/>
                </a:cubicBezTo>
                <a:cubicBezTo>
                  <a:pt x="561" y="118"/>
                  <a:pt x="561" y="119"/>
                  <a:pt x="561" y="118"/>
                </a:cubicBezTo>
                <a:cubicBezTo>
                  <a:pt x="559" y="118"/>
                  <a:pt x="558" y="119"/>
                  <a:pt x="558" y="120"/>
                </a:cubicBezTo>
                <a:cubicBezTo>
                  <a:pt x="557" y="120"/>
                  <a:pt x="557" y="120"/>
                  <a:pt x="557" y="120"/>
                </a:cubicBezTo>
                <a:cubicBezTo>
                  <a:pt x="557" y="119"/>
                  <a:pt x="557" y="119"/>
                  <a:pt x="557" y="119"/>
                </a:cubicBezTo>
                <a:cubicBezTo>
                  <a:pt x="559" y="118"/>
                  <a:pt x="558" y="118"/>
                  <a:pt x="559" y="118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6"/>
                  <a:pt x="559" y="116"/>
                  <a:pt x="559" y="116"/>
                </a:cubicBezTo>
                <a:cubicBezTo>
                  <a:pt x="558" y="116"/>
                  <a:pt x="558" y="116"/>
                  <a:pt x="558" y="117"/>
                </a:cubicBezTo>
                <a:cubicBezTo>
                  <a:pt x="557" y="117"/>
                  <a:pt x="557" y="117"/>
                  <a:pt x="557" y="117"/>
                </a:cubicBezTo>
                <a:cubicBezTo>
                  <a:pt x="557" y="117"/>
                  <a:pt x="557" y="116"/>
                  <a:pt x="557" y="116"/>
                </a:cubicBezTo>
                <a:cubicBezTo>
                  <a:pt x="556" y="116"/>
                  <a:pt x="557" y="116"/>
                  <a:pt x="556" y="116"/>
                </a:cubicBezTo>
                <a:cubicBezTo>
                  <a:pt x="556" y="116"/>
                  <a:pt x="556" y="116"/>
                  <a:pt x="556" y="116"/>
                </a:cubicBezTo>
                <a:cubicBezTo>
                  <a:pt x="556" y="117"/>
                  <a:pt x="556" y="117"/>
                  <a:pt x="556" y="117"/>
                </a:cubicBezTo>
                <a:cubicBezTo>
                  <a:pt x="556" y="117"/>
                  <a:pt x="556" y="117"/>
                  <a:pt x="555" y="118"/>
                </a:cubicBezTo>
                <a:cubicBezTo>
                  <a:pt x="555" y="118"/>
                  <a:pt x="555" y="118"/>
                  <a:pt x="555" y="118"/>
                </a:cubicBezTo>
                <a:cubicBezTo>
                  <a:pt x="554" y="118"/>
                  <a:pt x="554" y="118"/>
                  <a:pt x="554" y="118"/>
                </a:cubicBezTo>
                <a:cubicBezTo>
                  <a:pt x="554" y="118"/>
                  <a:pt x="553" y="118"/>
                  <a:pt x="553" y="118"/>
                </a:cubicBezTo>
                <a:cubicBezTo>
                  <a:pt x="553" y="117"/>
                  <a:pt x="553" y="117"/>
                  <a:pt x="554" y="117"/>
                </a:cubicBezTo>
                <a:close/>
                <a:moveTo>
                  <a:pt x="520" y="109"/>
                </a:moveTo>
                <a:cubicBezTo>
                  <a:pt x="520" y="110"/>
                  <a:pt x="520" y="110"/>
                  <a:pt x="520" y="110"/>
                </a:cubicBezTo>
                <a:cubicBezTo>
                  <a:pt x="520" y="110"/>
                  <a:pt x="520" y="110"/>
                  <a:pt x="520" y="109"/>
                </a:cubicBezTo>
                <a:close/>
                <a:moveTo>
                  <a:pt x="552" y="120"/>
                </a:moveTo>
                <a:cubicBezTo>
                  <a:pt x="551" y="120"/>
                  <a:pt x="551" y="120"/>
                  <a:pt x="551" y="120"/>
                </a:cubicBezTo>
                <a:cubicBezTo>
                  <a:pt x="551" y="119"/>
                  <a:pt x="551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lnTo>
                  <a:pt x="552" y="120"/>
                </a:lnTo>
                <a:close/>
                <a:moveTo>
                  <a:pt x="582" y="173"/>
                </a:moveTo>
                <a:cubicBezTo>
                  <a:pt x="582" y="174"/>
                  <a:pt x="582" y="174"/>
                  <a:pt x="582" y="174"/>
                </a:cubicBezTo>
                <a:cubicBezTo>
                  <a:pt x="581" y="173"/>
                  <a:pt x="581" y="173"/>
                  <a:pt x="580" y="173"/>
                </a:cubicBezTo>
                <a:cubicBezTo>
                  <a:pt x="581" y="173"/>
                  <a:pt x="581" y="173"/>
                  <a:pt x="582" y="173"/>
                </a:cubicBezTo>
                <a:close/>
                <a:moveTo>
                  <a:pt x="565" y="127"/>
                </a:moveTo>
                <a:cubicBezTo>
                  <a:pt x="565" y="127"/>
                  <a:pt x="565" y="127"/>
                  <a:pt x="566" y="128"/>
                </a:cubicBezTo>
                <a:cubicBezTo>
                  <a:pt x="566" y="128"/>
                  <a:pt x="566" y="128"/>
                  <a:pt x="566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2" y="128"/>
                  <a:pt x="562" y="128"/>
                  <a:pt x="562" y="128"/>
                </a:cubicBezTo>
                <a:cubicBezTo>
                  <a:pt x="562" y="127"/>
                  <a:pt x="562" y="127"/>
                  <a:pt x="562" y="127"/>
                </a:cubicBezTo>
                <a:lnTo>
                  <a:pt x="565" y="127"/>
                </a:lnTo>
                <a:close/>
                <a:moveTo>
                  <a:pt x="561" y="124"/>
                </a:moveTo>
                <a:cubicBezTo>
                  <a:pt x="561" y="124"/>
                  <a:pt x="561" y="125"/>
                  <a:pt x="561" y="124"/>
                </a:cubicBezTo>
                <a:cubicBezTo>
                  <a:pt x="562" y="124"/>
                  <a:pt x="562" y="124"/>
                  <a:pt x="562" y="124"/>
                </a:cubicBezTo>
                <a:cubicBezTo>
                  <a:pt x="562" y="125"/>
                  <a:pt x="562" y="125"/>
                  <a:pt x="562" y="125"/>
                </a:cubicBezTo>
                <a:cubicBezTo>
                  <a:pt x="561" y="125"/>
                  <a:pt x="561" y="125"/>
                  <a:pt x="561" y="125"/>
                </a:cubicBezTo>
                <a:cubicBezTo>
                  <a:pt x="561" y="125"/>
                  <a:pt x="561" y="125"/>
                  <a:pt x="561" y="124"/>
                </a:cubicBezTo>
                <a:close/>
                <a:moveTo>
                  <a:pt x="557" y="121"/>
                </a:moveTo>
                <a:cubicBezTo>
                  <a:pt x="558" y="121"/>
                  <a:pt x="559" y="121"/>
                  <a:pt x="559" y="121"/>
                </a:cubicBezTo>
                <a:cubicBezTo>
                  <a:pt x="559" y="122"/>
                  <a:pt x="559" y="122"/>
                  <a:pt x="559" y="122"/>
                </a:cubicBezTo>
                <a:cubicBezTo>
                  <a:pt x="557" y="122"/>
                  <a:pt x="557" y="122"/>
                  <a:pt x="557" y="122"/>
                </a:cubicBezTo>
                <a:lnTo>
                  <a:pt x="557" y="121"/>
                </a:lnTo>
                <a:close/>
                <a:moveTo>
                  <a:pt x="556" y="152"/>
                </a:moveTo>
                <a:cubicBezTo>
                  <a:pt x="556" y="152"/>
                  <a:pt x="556" y="152"/>
                  <a:pt x="556" y="152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49"/>
                  <a:pt x="556" y="149"/>
                  <a:pt x="556" y="149"/>
                </a:cubicBezTo>
                <a:cubicBezTo>
                  <a:pt x="557" y="150"/>
                  <a:pt x="557" y="150"/>
                  <a:pt x="558" y="150"/>
                </a:cubicBezTo>
                <a:cubicBezTo>
                  <a:pt x="558" y="151"/>
                  <a:pt x="558" y="152"/>
                  <a:pt x="559" y="152"/>
                </a:cubicBezTo>
                <a:cubicBezTo>
                  <a:pt x="559" y="152"/>
                  <a:pt x="559" y="152"/>
                  <a:pt x="559" y="152"/>
                </a:cubicBezTo>
                <a:cubicBezTo>
                  <a:pt x="560" y="153"/>
                  <a:pt x="561" y="152"/>
                  <a:pt x="562" y="152"/>
                </a:cubicBezTo>
                <a:cubicBezTo>
                  <a:pt x="562" y="152"/>
                  <a:pt x="562" y="152"/>
                  <a:pt x="562" y="153"/>
                </a:cubicBezTo>
                <a:cubicBezTo>
                  <a:pt x="563" y="153"/>
                  <a:pt x="565" y="153"/>
                  <a:pt x="565" y="153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5"/>
                  <a:pt x="565" y="155"/>
                  <a:pt x="565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6"/>
                  <a:pt x="567" y="156"/>
                  <a:pt x="567" y="156"/>
                </a:cubicBezTo>
                <a:cubicBezTo>
                  <a:pt x="567" y="156"/>
                  <a:pt x="567" y="157"/>
                  <a:pt x="567" y="157"/>
                </a:cubicBezTo>
                <a:cubicBezTo>
                  <a:pt x="565" y="157"/>
                  <a:pt x="565" y="157"/>
                  <a:pt x="564" y="156"/>
                </a:cubicBezTo>
                <a:cubicBezTo>
                  <a:pt x="564" y="157"/>
                  <a:pt x="563" y="157"/>
                  <a:pt x="563" y="158"/>
                </a:cubicBezTo>
                <a:cubicBezTo>
                  <a:pt x="563" y="158"/>
                  <a:pt x="563" y="158"/>
                  <a:pt x="563" y="158"/>
                </a:cubicBezTo>
                <a:cubicBezTo>
                  <a:pt x="562" y="158"/>
                  <a:pt x="561" y="157"/>
                  <a:pt x="561" y="157"/>
                </a:cubicBezTo>
                <a:cubicBezTo>
                  <a:pt x="560" y="158"/>
                  <a:pt x="559" y="159"/>
                  <a:pt x="559" y="160"/>
                </a:cubicBezTo>
                <a:cubicBezTo>
                  <a:pt x="558" y="160"/>
                  <a:pt x="557" y="159"/>
                  <a:pt x="557" y="159"/>
                </a:cubicBezTo>
                <a:cubicBezTo>
                  <a:pt x="557" y="159"/>
                  <a:pt x="557" y="159"/>
                  <a:pt x="557" y="159"/>
                </a:cubicBezTo>
                <a:cubicBezTo>
                  <a:pt x="557" y="158"/>
                  <a:pt x="557" y="157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6" y="156"/>
                  <a:pt x="556" y="156"/>
                  <a:pt x="556" y="156"/>
                </a:cubicBezTo>
                <a:cubicBezTo>
                  <a:pt x="556" y="155"/>
                  <a:pt x="555" y="154"/>
                  <a:pt x="556" y="152"/>
                </a:cubicBezTo>
                <a:close/>
                <a:moveTo>
                  <a:pt x="555" y="166"/>
                </a:moveTo>
                <a:cubicBezTo>
                  <a:pt x="555" y="167"/>
                  <a:pt x="555" y="167"/>
                  <a:pt x="555" y="167"/>
                </a:cubicBezTo>
                <a:cubicBezTo>
                  <a:pt x="557" y="167"/>
                  <a:pt x="557" y="167"/>
                  <a:pt x="557" y="167"/>
                </a:cubicBezTo>
                <a:cubicBezTo>
                  <a:pt x="557" y="166"/>
                  <a:pt x="557" y="166"/>
                  <a:pt x="557" y="166"/>
                </a:cubicBezTo>
                <a:cubicBezTo>
                  <a:pt x="557" y="167"/>
                  <a:pt x="558" y="167"/>
                  <a:pt x="558" y="167"/>
                </a:cubicBezTo>
                <a:cubicBezTo>
                  <a:pt x="558" y="170"/>
                  <a:pt x="559" y="170"/>
                  <a:pt x="559" y="173"/>
                </a:cubicBezTo>
                <a:cubicBezTo>
                  <a:pt x="558" y="173"/>
                  <a:pt x="558" y="173"/>
                  <a:pt x="558" y="173"/>
                </a:cubicBezTo>
                <a:cubicBezTo>
                  <a:pt x="558" y="172"/>
                  <a:pt x="558" y="172"/>
                  <a:pt x="558" y="172"/>
                </a:cubicBezTo>
                <a:cubicBezTo>
                  <a:pt x="557" y="172"/>
                  <a:pt x="557" y="172"/>
                  <a:pt x="557" y="172"/>
                </a:cubicBezTo>
                <a:cubicBezTo>
                  <a:pt x="557" y="172"/>
                  <a:pt x="557" y="173"/>
                  <a:pt x="556" y="173"/>
                </a:cubicBezTo>
                <a:cubicBezTo>
                  <a:pt x="556" y="173"/>
                  <a:pt x="556" y="173"/>
                  <a:pt x="556" y="173"/>
                </a:cubicBezTo>
                <a:cubicBezTo>
                  <a:pt x="553" y="173"/>
                  <a:pt x="553" y="173"/>
                  <a:pt x="553" y="173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1"/>
                  <a:pt x="553" y="171"/>
                  <a:pt x="553" y="171"/>
                </a:cubicBezTo>
                <a:cubicBezTo>
                  <a:pt x="554" y="171"/>
                  <a:pt x="554" y="171"/>
                  <a:pt x="555" y="171"/>
                </a:cubicBezTo>
                <a:cubicBezTo>
                  <a:pt x="554" y="170"/>
                  <a:pt x="554" y="169"/>
                  <a:pt x="554" y="168"/>
                </a:cubicBezTo>
                <a:cubicBezTo>
                  <a:pt x="553" y="168"/>
                  <a:pt x="554" y="168"/>
                  <a:pt x="553" y="168"/>
                </a:cubicBezTo>
                <a:cubicBezTo>
                  <a:pt x="553" y="168"/>
                  <a:pt x="553" y="168"/>
                  <a:pt x="553" y="168"/>
                </a:cubicBezTo>
                <a:cubicBezTo>
                  <a:pt x="553" y="167"/>
                  <a:pt x="553" y="167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4" y="166"/>
                  <a:pt x="555" y="166"/>
                  <a:pt x="555" y="166"/>
                </a:cubicBezTo>
                <a:close/>
                <a:moveTo>
                  <a:pt x="1551" y="99"/>
                </a:moveTo>
                <a:cubicBezTo>
                  <a:pt x="1552" y="99"/>
                  <a:pt x="1551" y="99"/>
                  <a:pt x="1552" y="99"/>
                </a:cubicBezTo>
                <a:cubicBezTo>
                  <a:pt x="1552" y="100"/>
                  <a:pt x="1552" y="100"/>
                  <a:pt x="1552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5" y="100"/>
                  <a:pt x="1557" y="101"/>
                  <a:pt x="1557" y="101"/>
                </a:cubicBezTo>
                <a:cubicBezTo>
                  <a:pt x="1557" y="100"/>
                  <a:pt x="1557" y="100"/>
                  <a:pt x="1557" y="100"/>
                </a:cubicBezTo>
                <a:cubicBezTo>
                  <a:pt x="1558" y="100"/>
                  <a:pt x="1559" y="100"/>
                  <a:pt x="1559" y="100"/>
                </a:cubicBezTo>
                <a:cubicBezTo>
                  <a:pt x="1559" y="100"/>
                  <a:pt x="1559" y="100"/>
                  <a:pt x="1559" y="100"/>
                </a:cubicBezTo>
                <a:cubicBezTo>
                  <a:pt x="1560" y="100"/>
                  <a:pt x="1560" y="101"/>
                  <a:pt x="1561" y="101"/>
                </a:cubicBezTo>
                <a:cubicBezTo>
                  <a:pt x="1561" y="101"/>
                  <a:pt x="1561" y="101"/>
                  <a:pt x="1561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4" y="102"/>
                  <a:pt x="1565" y="101"/>
                  <a:pt x="1566" y="102"/>
                </a:cubicBezTo>
                <a:cubicBezTo>
                  <a:pt x="1568" y="102"/>
                  <a:pt x="1568" y="102"/>
                  <a:pt x="1568" y="102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0"/>
                  <a:pt x="1568" y="100"/>
                </a:cubicBezTo>
                <a:cubicBezTo>
                  <a:pt x="1568" y="100"/>
                  <a:pt x="1568" y="100"/>
                  <a:pt x="1568" y="100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6" y="97"/>
                  <a:pt x="1566" y="97"/>
                  <a:pt x="1566" y="97"/>
                </a:cubicBezTo>
                <a:cubicBezTo>
                  <a:pt x="1566" y="96"/>
                  <a:pt x="1565" y="95"/>
                  <a:pt x="1565" y="95"/>
                </a:cubicBezTo>
                <a:cubicBezTo>
                  <a:pt x="1564" y="95"/>
                  <a:pt x="1564" y="95"/>
                  <a:pt x="1564" y="95"/>
                </a:cubicBezTo>
                <a:cubicBezTo>
                  <a:pt x="1564" y="95"/>
                  <a:pt x="1564" y="94"/>
                  <a:pt x="1564" y="94"/>
                </a:cubicBezTo>
                <a:cubicBezTo>
                  <a:pt x="1563" y="94"/>
                  <a:pt x="1562" y="94"/>
                  <a:pt x="1561" y="94"/>
                </a:cubicBezTo>
                <a:cubicBezTo>
                  <a:pt x="1561" y="93"/>
                  <a:pt x="1561" y="93"/>
                  <a:pt x="1561" y="93"/>
                </a:cubicBezTo>
                <a:cubicBezTo>
                  <a:pt x="1561" y="93"/>
                  <a:pt x="1560" y="93"/>
                  <a:pt x="1560" y="93"/>
                </a:cubicBezTo>
                <a:cubicBezTo>
                  <a:pt x="1559" y="95"/>
                  <a:pt x="1559" y="94"/>
                  <a:pt x="1557" y="95"/>
                </a:cubicBezTo>
                <a:cubicBezTo>
                  <a:pt x="1557" y="95"/>
                  <a:pt x="1557" y="95"/>
                  <a:pt x="1557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5" y="96"/>
                </a:cubicBezTo>
                <a:cubicBezTo>
                  <a:pt x="1555" y="97"/>
                  <a:pt x="1554" y="97"/>
                  <a:pt x="1554" y="98"/>
                </a:cubicBezTo>
                <a:cubicBezTo>
                  <a:pt x="1553" y="98"/>
                  <a:pt x="1552" y="99"/>
                  <a:pt x="1551" y="99"/>
                </a:cubicBezTo>
                <a:close/>
                <a:moveTo>
                  <a:pt x="1472" y="101"/>
                </a:moveTo>
                <a:cubicBezTo>
                  <a:pt x="1472" y="102"/>
                  <a:pt x="1472" y="102"/>
                  <a:pt x="1472" y="102"/>
                </a:cubicBezTo>
                <a:cubicBezTo>
                  <a:pt x="1476" y="102"/>
                  <a:pt x="1476" y="102"/>
                  <a:pt x="1476" y="102"/>
                </a:cubicBezTo>
                <a:cubicBezTo>
                  <a:pt x="1476" y="103"/>
                  <a:pt x="1477" y="103"/>
                  <a:pt x="1478" y="104"/>
                </a:cubicBezTo>
                <a:cubicBezTo>
                  <a:pt x="1478" y="104"/>
                  <a:pt x="1478" y="104"/>
                  <a:pt x="1478" y="104"/>
                </a:cubicBezTo>
                <a:cubicBezTo>
                  <a:pt x="1476" y="104"/>
                  <a:pt x="1476" y="104"/>
                  <a:pt x="1476" y="104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7" y="106"/>
                  <a:pt x="1477" y="106"/>
                </a:cubicBezTo>
                <a:cubicBezTo>
                  <a:pt x="1478" y="106"/>
                  <a:pt x="1478" y="106"/>
                  <a:pt x="1479" y="105"/>
                </a:cubicBezTo>
                <a:cubicBezTo>
                  <a:pt x="1479" y="105"/>
                  <a:pt x="1479" y="105"/>
                  <a:pt x="1479" y="105"/>
                </a:cubicBezTo>
                <a:cubicBezTo>
                  <a:pt x="1479" y="105"/>
                  <a:pt x="1479" y="105"/>
                  <a:pt x="1479" y="104"/>
                </a:cubicBezTo>
                <a:cubicBezTo>
                  <a:pt x="1481" y="104"/>
                  <a:pt x="1481" y="104"/>
                  <a:pt x="1482" y="103"/>
                </a:cubicBezTo>
                <a:cubicBezTo>
                  <a:pt x="1482" y="103"/>
                  <a:pt x="1482" y="103"/>
                  <a:pt x="1482" y="103"/>
                </a:cubicBezTo>
                <a:cubicBezTo>
                  <a:pt x="1483" y="103"/>
                  <a:pt x="1484" y="103"/>
                  <a:pt x="1484" y="103"/>
                </a:cubicBezTo>
                <a:cubicBezTo>
                  <a:pt x="1484" y="102"/>
                  <a:pt x="1484" y="102"/>
                  <a:pt x="1484" y="102"/>
                </a:cubicBezTo>
                <a:cubicBezTo>
                  <a:pt x="1485" y="102"/>
                  <a:pt x="1485" y="102"/>
                  <a:pt x="1485" y="102"/>
                </a:cubicBezTo>
                <a:cubicBezTo>
                  <a:pt x="1485" y="101"/>
                  <a:pt x="1485" y="101"/>
                  <a:pt x="1485" y="101"/>
                </a:cubicBezTo>
                <a:cubicBezTo>
                  <a:pt x="1486" y="101"/>
                  <a:pt x="1486" y="101"/>
                  <a:pt x="1487" y="100"/>
                </a:cubicBezTo>
                <a:cubicBezTo>
                  <a:pt x="1487" y="99"/>
                  <a:pt x="1487" y="99"/>
                  <a:pt x="1487" y="99"/>
                </a:cubicBezTo>
                <a:cubicBezTo>
                  <a:pt x="1484" y="99"/>
                  <a:pt x="1484" y="99"/>
                  <a:pt x="1484" y="99"/>
                </a:cubicBezTo>
                <a:cubicBezTo>
                  <a:pt x="1484" y="98"/>
                  <a:pt x="1484" y="98"/>
                  <a:pt x="1484" y="98"/>
                </a:cubicBezTo>
                <a:cubicBezTo>
                  <a:pt x="1483" y="97"/>
                  <a:pt x="1482" y="97"/>
                  <a:pt x="1480" y="97"/>
                </a:cubicBezTo>
                <a:cubicBezTo>
                  <a:pt x="1480" y="96"/>
                  <a:pt x="1480" y="96"/>
                  <a:pt x="1480" y="96"/>
                </a:cubicBezTo>
                <a:cubicBezTo>
                  <a:pt x="1480" y="95"/>
                  <a:pt x="1479" y="95"/>
                  <a:pt x="1479" y="95"/>
                </a:cubicBezTo>
                <a:cubicBezTo>
                  <a:pt x="1479" y="95"/>
                  <a:pt x="1479" y="95"/>
                  <a:pt x="1479" y="95"/>
                </a:cubicBezTo>
                <a:cubicBezTo>
                  <a:pt x="1476" y="94"/>
                  <a:pt x="1472" y="96"/>
                  <a:pt x="1471" y="97"/>
                </a:cubicBezTo>
                <a:cubicBezTo>
                  <a:pt x="1470" y="97"/>
                  <a:pt x="1470" y="97"/>
                  <a:pt x="1470" y="98"/>
                </a:cubicBezTo>
                <a:cubicBezTo>
                  <a:pt x="1470" y="98"/>
                  <a:pt x="1470" y="98"/>
                  <a:pt x="1470" y="98"/>
                </a:cubicBezTo>
                <a:cubicBezTo>
                  <a:pt x="1470" y="99"/>
                  <a:pt x="1470" y="99"/>
                  <a:pt x="1470" y="100"/>
                </a:cubicBezTo>
                <a:cubicBezTo>
                  <a:pt x="1470" y="100"/>
                  <a:pt x="1470" y="100"/>
                  <a:pt x="1470" y="100"/>
                </a:cubicBezTo>
                <a:cubicBezTo>
                  <a:pt x="1470" y="101"/>
                  <a:pt x="1471" y="101"/>
                  <a:pt x="1472" y="101"/>
                </a:cubicBezTo>
                <a:close/>
                <a:moveTo>
                  <a:pt x="415" y="130"/>
                </a:moveTo>
                <a:cubicBezTo>
                  <a:pt x="416" y="130"/>
                  <a:pt x="416" y="130"/>
                  <a:pt x="416" y="130"/>
                </a:cubicBezTo>
                <a:cubicBezTo>
                  <a:pt x="416" y="129"/>
                  <a:pt x="416" y="129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5" y="127"/>
                  <a:pt x="416" y="127"/>
                  <a:pt x="416" y="127"/>
                </a:cubicBezTo>
                <a:cubicBezTo>
                  <a:pt x="416" y="126"/>
                  <a:pt x="416" y="125"/>
                  <a:pt x="415" y="124"/>
                </a:cubicBezTo>
                <a:cubicBezTo>
                  <a:pt x="415" y="124"/>
                  <a:pt x="415" y="125"/>
                  <a:pt x="415" y="124"/>
                </a:cubicBezTo>
                <a:cubicBezTo>
                  <a:pt x="414" y="124"/>
                  <a:pt x="414" y="124"/>
                  <a:pt x="412" y="124"/>
                </a:cubicBezTo>
                <a:cubicBezTo>
                  <a:pt x="412" y="124"/>
                  <a:pt x="412" y="124"/>
                  <a:pt x="412" y="124"/>
                </a:cubicBezTo>
                <a:cubicBezTo>
                  <a:pt x="411" y="124"/>
                  <a:pt x="410" y="124"/>
                  <a:pt x="409" y="124"/>
                </a:cubicBezTo>
                <a:cubicBezTo>
                  <a:pt x="408" y="123"/>
                  <a:pt x="408" y="124"/>
                  <a:pt x="407" y="123"/>
                </a:cubicBezTo>
                <a:cubicBezTo>
                  <a:pt x="406" y="123"/>
                  <a:pt x="406" y="123"/>
                  <a:pt x="406" y="123"/>
                </a:cubicBezTo>
                <a:cubicBezTo>
                  <a:pt x="406" y="122"/>
                  <a:pt x="406" y="122"/>
                  <a:pt x="406" y="122"/>
                </a:cubicBezTo>
                <a:cubicBezTo>
                  <a:pt x="406" y="122"/>
                  <a:pt x="405" y="121"/>
                  <a:pt x="405" y="121"/>
                </a:cubicBezTo>
                <a:cubicBezTo>
                  <a:pt x="404" y="120"/>
                  <a:pt x="406" y="120"/>
                  <a:pt x="404" y="119"/>
                </a:cubicBezTo>
                <a:cubicBezTo>
                  <a:pt x="404" y="122"/>
                  <a:pt x="404" y="122"/>
                  <a:pt x="404" y="122"/>
                </a:cubicBezTo>
                <a:cubicBezTo>
                  <a:pt x="403" y="122"/>
                  <a:pt x="402" y="121"/>
                  <a:pt x="401" y="121"/>
                </a:cubicBezTo>
                <a:cubicBezTo>
                  <a:pt x="399" y="119"/>
                  <a:pt x="397" y="117"/>
                  <a:pt x="397" y="113"/>
                </a:cubicBezTo>
                <a:cubicBezTo>
                  <a:pt x="396" y="113"/>
                  <a:pt x="395" y="113"/>
                  <a:pt x="395" y="113"/>
                </a:cubicBezTo>
                <a:cubicBezTo>
                  <a:pt x="394" y="112"/>
                  <a:pt x="394" y="111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09"/>
                  <a:pt x="393" y="108"/>
                  <a:pt x="393" y="107"/>
                </a:cubicBezTo>
                <a:cubicBezTo>
                  <a:pt x="393" y="107"/>
                  <a:pt x="393" y="107"/>
                  <a:pt x="393" y="107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90" y="107"/>
                  <a:pt x="387" y="106"/>
                  <a:pt x="387" y="106"/>
                </a:cubicBezTo>
                <a:cubicBezTo>
                  <a:pt x="387" y="106"/>
                  <a:pt x="386" y="107"/>
                  <a:pt x="386" y="107"/>
                </a:cubicBezTo>
                <a:cubicBezTo>
                  <a:pt x="386" y="107"/>
                  <a:pt x="385" y="107"/>
                  <a:pt x="385" y="107"/>
                </a:cubicBezTo>
                <a:cubicBezTo>
                  <a:pt x="384" y="106"/>
                  <a:pt x="384" y="107"/>
                  <a:pt x="384" y="106"/>
                </a:cubicBezTo>
                <a:cubicBezTo>
                  <a:pt x="383" y="106"/>
                  <a:pt x="383" y="106"/>
                  <a:pt x="383" y="106"/>
                </a:cubicBezTo>
                <a:cubicBezTo>
                  <a:pt x="383" y="107"/>
                  <a:pt x="382" y="108"/>
                  <a:pt x="382" y="108"/>
                </a:cubicBezTo>
                <a:cubicBezTo>
                  <a:pt x="382" y="108"/>
                  <a:pt x="382" y="109"/>
                  <a:pt x="381" y="109"/>
                </a:cubicBezTo>
                <a:cubicBezTo>
                  <a:pt x="381" y="110"/>
                  <a:pt x="381" y="110"/>
                  <a:pt x="381" y="110"/>
                </a:cubicBezTo>
                <a:cubicBezTo>
                  <a:pt x="380" y="111"/>
                  <a:pt x="379" y="111"/>
                  <a:pt x="378" y="112"/>
                </a:cubicBezTo>
                <a:cubicBezTo>
                  <a:pt x="378" y="111"/>
                  <a:pt x="378" y="111"/>
                  <a:pt x="378" y="110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9" y="107"/>
                  <a:pt x="379" y="107"/>
                </a:cubicBezTo>
                <a:cubicBezTo>
                  <a:pt x="380" y="105"/>
                  <a:pt x="379" y="105"/>
                  <a:pt x="380" y="105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4"/>
                  <a:pt x="379" y="104"/>
                  <a:pt x="379" y="104"/>
                </a:cubicBezTo>
                <a:cubicBezTo>
                  <a:pt x="379" y="103"/>
                  <a:pt x="379" y="103"/>
                  <a:pt x="379" y="103"/>
                </a:cubicBezTo>
                <a:cubicBezTo>
                  <a:pt x="378" y="103"/>
                  <a:pt x="378" y="103"/>
                  <a:pt x="378" y="102"/>
                </a:cubicBezTo>
                <a:cubicBezTo>
                  <a:pt x="378" y="102"/>
                  <a:pt x="378" y="102"/>
                  <a:pt x="378" y="102"/>
                </a:cubicBezTo>
                <a:cubicBezTo>
                  <a:pt x="377" y="102"/>
                  <a:pt x="377" y="102"/>
                  <a:pt x="377" y="101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6" y="100"/>
                  <a:pt x="376" y="100"/>
                  <a:pt x="375" y="100"/>
                </a:cubicBezTo>
                <a:cubicBezTo>
                  <a:pt x="374" y="100"/>
                  <a:pt x="375" y="99"/>
                  <a:pt x="373" y="99"/>
                </a:cubicBezTo>
                <a:cubicBezTo>
                  <a:pt x="373" y="101"/>
                  <a:pt x="372" y="102"/>
                  <a:pt x="370" y="102"/>
                </a:cubicBezTo>
                <a:cubicBezTo>
                  <a:pt x="370" y="104"/>
                  <a:pt x="370" y="104"/>
                  <a:pt x="370" y="104"/>
                </a:cubicBezTo>
                <a:cubicBezTo>
                  <a:pt x="369" y="104"/>
                  <a:pt x="369" y="104"/>
                  <a:pt x="368" y="103"/>
                </a:cubicBezTo>
                <a:cubicBezTo>
                  <a:pt x="368" y="100"/>
                  <a:pt x="365" y="100"/>
                  <a:pt x="363" y="98"/>
                </a:cubicBezTo>
                <a:cubicBezTo>
                  <a:pt x="362" y="98"/>
                  <a:pt x="361" y="98"/>
                  <a:pt x="361" y="99"/>
                </a:cubicBezTo>
                <a:cubicBezTo>
                  <a:pt x="361" y="99"/>
                  <a:pt x="361" y="100"/>
                  <a:pt x="361" y="101"/>
                </a:cubicBezTo>
                <a:cubicBezTo>
                  <a:pt x="361" y="101"/>
                  <a:pt x="361" y="101"/>
                  <a:pt x="361" y="101"/>
                </a:cubicBezTo>
                <a:cubicBezTo>
                  <a:pt x="360" y="102"/>
                  <a:pt x="360" y="103"/>
                  <a:pt x="360" y="103"/>
                </a:cubicBezTo>
                <a:cubicBezTo>
                  <a:pt x="361" y="103"/>
                  <a:pt x="361" y="103"/>
                  <a:pt x="361" y="103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5"/>
                  <a:pt x="361" y="105"/>
                  <a:pt x="361" y="106"/>
                </a:cubicBezTo>
                <a:cubicBezTo>
                  <a:pt x="361" y="106"/>
                  <a:pt x="361" y="106"/>
                  <a:pt x="361" y="106"/>
                </a:cubicBezTo>
                <a:cubicBezTo>
                  <a:pt x="361" y="107"/>
                  <a:pt x="361" y="107"/>
                  <a:pt x="360" y="108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8" y="106"/>
                  <a:pt x="357" y="106"/>
                  <a:pt x="357" y="106"/>
                </a:cubicBezTo>
                <a:cubicBezTo>
                  <a:pt x="357" y="106"/>
                  <a:pt x="357" y="106"/>
                  <a:pt x="357" y="106"/>
                </a:cubicBezTo>
                <a:cubicBezTo>
                  <a:pt x="356" y="106"/>
                  <a:pt x="356" y="106"/>
                  <a:pt x="356" y="106"/>
                </a:cubicBezTo>
                <a:cubicBezTo>
                  <a:pt x="356" y="105"/>
                  <a:pt x="356" y="105"/>
                  <a:pt x="356" y="105"/>
                </a:cubicBezTo>
                <a:cubicBezTo>
                  <a:pt x="355" y="105"/>
                  <a:pt x="355" y="104"/>
                  <a:pt x="354" y="104"/>
                </a:cubicBezTo>
                <a:cubicBezTo>
                  <a:pt x="353" y="104"/>
                  <a:pt x="353" y="103"/>
                  <a:pt x="353" y="102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3" y="102"/>
                  <a:pt x="353" y="101"/>
                  <a:pt x="353" y="100"/>
                </a:cubicBezTo>
                <a:cubicBezTo>
                  <a:pt x="354" y="100"/>
                  <a:pt x="354" y="100"/>
                  <a:pt x="354" y="100"/>
                </a:cubicBezTo>
                <a:cubicBezTo>
                  <a:pt x="353" y="99"/>
                  <a:pt x="353" y="97"/>
                  <a:pt x="353" y="96"/>
                </a:cubicBezTo>
                <a:cubicBezTo>
                  <a:pt x="353" y="96"/>
                  <a:pt x="353" y="96"/>
                  <a:pt x="353" y="96"/>
                </a:cubicBezTo>
                <a:cubicBezTo>
                  <a:pt x="352" y="95"/>
                  <a:pt x="350" y="95"/>
                  <a:pt x="349" y="96"/>
                </a:cubicBezTo>
                <a:cubicBezTo>
                  <a:pt x="348" y="98"/>
                  <a:pt x="347" y="97"/>
                  <a:pt x="346" y="98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4" y="99"/>
                  <a:pt x="344" y="99"/>
                  <a:pt x="344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0" y="100"/>
                  <a:pt x="340" y="100"/>
                  <a:pt x="340" y="100"/>
                </a:cubicBezTo>
                <a:cubicBezTo>
                  <a:pt x="340" y="100"/>
                  <a:pt x="340" y="99"/>
                  <a:pt x="339" y="100"/>
                </a:cubicBezTo>
                <a:cubicBezTo>
                  <a:pt x="339" y="100"/>
                  <a:pt x="339" y="100"/>
                  <a:pt x="339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1"/>
                  <a:pt x="338" y="101"/>
                  <a:pt x="338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5" y="101"/>
                  <a:pt x="335" y="101"/>
                  <a:pt x="335" y="101"/>
                </a:cubicBezTo>
                <a:cubicBezTo>
                  <a:pt x="335" y="102"/>
                  <a:pt x="335" y="102"/>
                  <a:pt x="335" y="102"/>
                </a:cubicBezTo>
                <a:cubicBezTo>
                  <a:pt x="334" y="102"/>
                  <a:pt x="333" y="103"/>
                  <a:pt x="333" y="104"/>
                </a:cubicBezTo>
                <a:cubicBezTo>
                  <a:pt x="332" y="104"/>
                  <a:pt x="332" y="104"/>
                  <a:pt x="332" y="104"/>
                </a:cubicBezTo>
                <a:cubicBezTo>
                  <a:pt x="332" y="105"/>
                  <a:pt x="334" y="105"/>
                  <a:pt x="333" y="106"/>
                </a:cubicBezTo>
                <a:cubicBezTo>
                  <a:pt x="332" y="108"/>
                  <a:pt x="332" y="106"/>
                  <a:pt x="331" y="107"/>
                </a:cubicBezTo>
                <a:cubicBezTo>
                  <a:pt x="330" y="108"/>
                  <a:pt x="331" y="108"/>
                  <a:pt x="330" y="109"/>
                </a:cubicBezTo>
                <a:cubicBezTo>
                  <a:pt x="330" y="109"/>
                  <a:pt x="329" y="109"/>
                  <a:pt x="329" y="110"/>
                </a:cubicBezTo>
                <a:cubicBezTo>
                  <a:pt x="329" y="110"/>
                  <a:pt x="329" y="110"/>
                  <a:pt x="329" y="110"/>
                </a:cubicBezTo>
                <a:cubicBezTo>
                  <a:pt x="328" y="110"/>
                  <a:pt x="328" y="110"/>
                  <a:pt x="328" y="110"/>
                </a:cubicBezTo>
                <a:cubicBezTo>
                  <a:pt x="328" y="110"/>
                  <a:pt x="328" y="111"/>
                  <a:pt x="327" y="111"/>
                </a:cubicBezTo>
                <a:cubicBezTo>
                  <a:pt x="327" y="112"/>
                  <a:pt x="327" y="113"/>
                  <a:pt x="327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2" y="113"/>
                  <a:pt x="332" y="113"/>
                  <a:pt x="332" y="112"/>
                </a:cubicBezTo>
                <a:cubicBezTo>
                  <a:pt x="334" y="112"/>
                  <a:pt x="334" y="112"/>
                  <a:pt x="334" y="112"/>
                </a:cubicBezTo>
                <a:cubicBezTo>
                  <a:pt x="334" y="113"/>
                  <a:pt x="334" y="112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4" y="113"/>
                  <a:pt x="334" y="113"/>
                  <a:pt x="335" y="113"/>
                </a:cubicBezTo>
                <a:cubicBezTo>
                  <a:pt x="335" y="114"/>
                  <a:pt x="335" y="114"/>
                  <a:pt x="335" y="114"/>
                </a:cubicBezTo>
                <a:cubicBezTo>
                  <a:pt x="334" y="114"/>
                  <a:pt x="333" y="114"/>
                  <a:pt x="332" y="114"/>
                </a:cubicBezTo>
                <a:cubicBezTo>
                  <a:pt x="332" y="115"/>
                  <a:pt x="332" y="114"/>
                  <a:pt x="332" y="114"/>
                </a:cubicBezTo>
                <a:cubicBezTo>
                  <a:pt x="332" y="115"/>
                  <a:pt x="332" y="115"/>
                  <a:pt x="332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7" y="115"/>
                  <a:pt x="336" y="114"/>
                  <a:pt x="337" y="114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9" y="114"/>
                  <a:pt x="340" y="114"/>
                  <a:pt x="341" y="114"/>
                </a:cubicBezTo>
                <a:cubicBezTo>
                  <a:pt x="341" y="114"/>
                  <a:pt x="341" y="114"/>
                  <a:pt x="342" y="114"/>
                </a:cubicBezTo>
                <a:cubicBezTo>
                  <a:pt x="342" y="114"/>
                  <a:pt x="342" y="114"/>
                  <a:pt x="343" y="113"/>
                </a:cubicBezTo>
                <a:cubicBezTo>
                  <a:pt x="343" y="113"/>
                  <a:pt x="343" y="113"/>
                  <a:pt x="343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6" y="113"/>
                  <a:pt x="348" y="113"/>
                  <a:pt x="348" y="113"/>
                </a:cubicBezTo>
                <a:cubicBezTo>
                  <a:pt x="349" y="113"/>
                  <a:pt x="349" y="113"/>
                  <a:pt x="349" y="113"/>
                </a:cubicBezTo>
                <a:cubicBezTo>
                  <a:pt x="349" y="114"/>
                  <a:pt x="349" y="114"/>
                  <a:pt x="349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6" y="114"/>
                  <a:pt x="346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3" y="115"/>
                  <a:pt x="343" y="115"/>
                  <a:pt x="343" y="115"/>
                </a:cubicBezTo>
                <a:cubicBezTo>
                  <a:pt x="343" y="116"/>
                  <a:pt x="343" y="116"/>
                  <a:pt x="343" y="116"/>
                </a:cubicBezTo>
                <a:cubicBezTo>
                  <a:pt x="342" y="116"/>
                  <a:pt x="341" y="116"/>
                  <a:pt x="341" y="116"/>
                </a:cubicBezTo>
                <a:cubicBezTo>
                  <a:pt x="340" y="116"/>
                  <a:pt x="341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39" y="116"/>
                  <a:pt x="339" y="116"/>
                  <a:pt x="339" y="116"/>
                </a:cubicBezTo>
                <a:cubicBezTo>
                  <a:pt x="339" y="116"/>
                  <a:pt x="338" y="116"/>
                  <a:pt x="338" y="117"/>
                </a:cubicBezTo>
                <a:cubicBezTo>
                  <a:pt x="337" y="117"/>
                  <a:pt x="335" y="117"/>
                  <a:pt x="333" y="118"/>
                </a:cubicBezTo>
                <a:cubicBezTo>
                  <a:pt x="333" y="119"/>
                  <a:pt x="334" y="119"/>
                  <a:pt x="335" y="120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8" y="120"/>
                  <a:pt x="338" y="120"/>
                  <a:pt x="338" y="119"/>
                </a:cubicBezTo>
                <a:cubicBezTo>
                  <a:pt x="339" y="120"/>
                  <a:pt x="340" y="120"/>
                  <a:pt x="341" y="121"/>
                </a:cubicBezTo>
                <a:cubicBezTo>
                  <a:pt x="341" y="120"/>
                  <a:pt x="341" y="120"/>
                  <a:pt x="341" y="120"/>
                </a:cubicBezTo>
                <a:cubicBezTo>
                  <a:pt x="342" y="120"/>
                  <a:pt x="343" y="120"/>
                  <a:pt x="345" y="120"/>
                </a:cubicBezTo>
                <a:cubicBezTo>
                  <a:pt x="345" y="120"/>
                  <a:pt x="345" y="120"/>
                  <a:pt x="346" y="120"/>
                </a:cubicBezTo>
                <a:cubicBezTo>
                  <a:pt x="346" y="120"/>
                  <a:pt x="347" y="119"/>
                  <a:pt x="347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8" y="121"/>
                  <a:pt x="352" y="120"/>
                  <a:pt x="353" y="119"/>
                </a:cubicBezTo>
                <a:cubicBezTo>
                  <a:pt x="354" y="120"/>
                  <a:pt x="353" y="121"/>
                  <a:pt x="355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7" y="119"/>
                  <a:pt x="357" y="120"/>
                  <a:pt x="357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9" y="119"/>
                  <a:pt x="359" y="120"/>
                  <a:pt x="360" y="120"/>
                </a:cubicBezTo>
                <a:cubicBezTo>
                  <a:pt x="360" y="121"/>
                  <a:pt x="360" y="121"/>
                  <a:pt x="360" y="121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3" y="120"/>
                  <a:pt x="364" y="119"/>
                  <a:pt x="364" y="119"/>
                </a:cubicBezTo>
                <a:cubicBezTo>
                  <a:pt x="364" y="120"/>
                  <a:pt x="364" y="120"/>
                  <a:pt x="365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2"/>
                  <a:pt x="363" y="122"/>
                </a:cubicBezTo>
                <a:cubicBezTo>
                  <a:pt x="362" y="123"/>
                  <a:pt x="362" y="123"/>
                  <a:pt x="361" y="123"/>
                </a:cubicBezTo>
                <a:cubicBezTo>
                  <a:pt x="361" y="123"/>
                  <a:pt x="361" y="123"/>
                  <a:pt x="361" y="124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4" y="123"/>
                  <a:pt x="354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4"/>
                  <a:pt x="348" y="124"/>
                  <a:pt x="347" y="124"/>
                </a:cubicBezTo>
                <a:cubicBezTo>
                  <a:pt x="347" y="124"/>
                  <a:pt x="347" y="124"/>
                  <a:pt x="347" y="125"/>
                </a:cubicBezTo>
                <a:cubicBezTo>
                  <a:pt x="346" y="125"/>
                  <a:pt x="345" y="125"/>
                  <a:pt x="343" y="125"/>
                </a:cubicBezTo>
                <a:cubicBezTo>
                  <a:pt x="343" y="125"/>
                  <a:pt x="343" y="125"/>
                  <a:pt x="343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38" y="125"/>
                  <a:pt x="338" y="125"/>
                  <a:pt x="338" y="125"/>
                </a:cubicBezTo>
                <a:cubicBezTo>
                  <a:pt x="338" y="126"/>
                  <a:pt x="339" y="126"/>
                  <a:pt x="339" y="127"/>
                </a:cubicBezTo>
                <a:cubicBezTo>
                  <a:pt x="338" y="127"/>
                  <a:pt x="338" y="127"/>
                  <a:pt x="338" y="127"/>
                </a:cubicBezTo>
                <a:cubicBezTo>
                  <a:pt x="338" y="127"/>
                  <a:pt x="338" y="128"/>
                  <a:pt x="338" y="129"/>
                </a:cubicBezTo>
                <a:cubicBezTo>
                  <a:pt x="339" y="129"/>
                  <a:pt x="339" y="129"/>
                  <a:pt x="339" y="129"/>
                </a:cubicBezTo>
                <a:cubicBezTo>
                  <a:pt x="339" y="130"/>
                  <a:pt x="339" y="130"/>
                  <a:pt x="339" y="130"/>
                </a:cubicBezTo>
                <a:cubicBezTo>
                  <a:pt x="340" y="130"/>
                  <a:pt x="340" y="130"/>
                  <a:pt x="341" y="131"/>
                </a:cubicBezTo>
                <a:cubicBezTo>
                  <a:pt x="341" y="131"/>
                  <a:pt x="341" y="132"/>
                  <a:pt x="342" y="132"/>
                </a:cubicBezTo>
                <a:cubicBezTo>
                  <a:pt x="343" y="133"/>
                  <a:pt x="345" y="133"/>
                  <a:pt x="346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9" y="133"/>
                  <a:pt x="349" y="133"/>
                  <a:pt x="350" y="133"/>
                </a:cubicBezTo>
                <a:cubicBezTo>
                  <a:pt x="350" y="134"/>
                  <a:pt x="350" y="134"/>
                  <a:pt x="350" y="134"/>
                </a:cubicBezTo>
                <a:cubicBezTo>
                  <a:pt x="350" y="134"/>
                  <a:pt x="351" y="134"/>
                  <a:pt x="352" y="134"/>
                </a:cubicBezTo>
                <a:cubicBezTo>
                  <a:pt x="352" y="134"/>
                  <a:pt x="352" y="134"/>
                  <a:pt x="352" y="134"/>
                </a:cubicBezTo>
                <a:cubicBezTo>
                  <a:pt x="353" y="135"/>
                  <a:pt x="352" y="137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5" y="138"/>
                  <a:pt x="355" y="138"/>
                </a:cubicBezTo>
                <a:cubicBezTo>
                  <a:pt x="356" y="139"/>
                  <a:pt x="355" y="138"/>
                  <a:pt x="356" y="139"/>
                </a:cubicBezTo>
                <a:cubicBezTo>
                  <a:pt x="357" y="140"/>
                  <a:pt x="359" y="139"/>
                  <a:pt x="361" y="139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2" y="138"/>
                  <a:pt x="363" y="138"/>
                  <a:pt x="364" y="138"/>
                </a:cubicBezTo>
                <a:cubicBezTo>
                  <a:pt x="364" y="138"/>
                  <a:pt x="364" y="138"/>
                  <a:pt x="365" y="138"/>
                </a:cubicBezTo>
                <a:cubicBezTo>
                  <a:pt x="365" y="138"/>
                  <a:pt x="365" y="138"/>
                  <a:pt x="365" y="138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67" y="138"/>
                  <a:pt x="368" y="138"/>
                  <a:pt x="369" y="138"/>
                </a:cubicBezTo>
                <a:cubicBezTo>
                  <a:pt x="369" y="138"/>
                  <a:pt x="369" y="137"/>
                  <a:pt x="370" y="137"/>
                </a:cubicBezTo>
                <a:cubicBezTo>
                  <a:pt x="371" y="137"/>
                  <a:pt x="373" y="137"/>
                  <a:pt x="374" y="137"/>
                </a:cubicBezTo>
                <a:cubicBezTo>
                  <a:pt x="374" y="135"/>
                  <a:pt x="374" y="135"/>
                  <a:pt x="374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6"/>
                  <a:pt x="376" y="135"/>
                </a:cubicBezTo>
                <a:cubicBezTo>
                  <a:pt x="376" y="135"/>
                  <a:pt x="376" y="135"/>
                  <a:pt x="376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8" y="135"/>
                  <a:pt x="378" y="135"/>
                  <a:pt x="379" y="134"/>
                </a:cubicBezTo>
                <a:cubicBezTo>
                  <a:pt x="379" y="134"/>
                  <a:pt x="379" y="134"/>
                  <a:pt x="379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3" y="133"/>
                  <a:pt x="385" y="133"/>
                  <a:pt x="386" y="131"/>
                </a:cubicBezTo>
                <a:cubicBezTo>
                  <a:pt x="387" y="131"/>
                  <a:pt x="389" y="129"/>
                  <a:pt x="390" y="128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392" y="129"/>
                  <a:pt x="392" y="129"/>
                  <a:pt x="392" y="129"/>
                </a:cubicBezTo>
                <a:cubicBezTo>
                  <a:pt x="392" y="129"/>
                  <a:pt x="391" y="131"/>
                  <a:pt x="390" y="131"/>
                </a:cubicBezTo>
                <a:cubicBezTo>
                  <a:pt x="391" y="132"/>
                  <a:pt x="391" y="132"/>
                  <a:pt x="391" y="132"/>
                </a:cubicBezTo>
                <a:cubicBezTo>
                  <a:pt x="393" y="132"/>
                  <a:pt x="393" y="133"/>
                  <a:pt x="395" y="133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7" y="135"/>
                  <a:pt x="396" y="135"/>
                  <a:pt x="397" y="134"/>
                </a:cubicBezTo>
                <a:cubicBezTo>
                  <a:pt x="397" y="134"/>
                  <a:pt x="397" y="134"/>
                  <a:pt x="397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9" y="134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401" y="136"/>
                  <a:pt x="402" y="134"/>
                  <a:pt x="403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5" y="136"/>
                  <a:pt x="405" y="136"/>
                  <a:pt x="405" y="136"/>
                </a:cubicBezTo>
                <a:cubicBezTo>
                  <a:pt x="405" y="135"/>
                  <a:pt x="405" y="135"/>
                  <a:pt x="405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8" y="135"/>
                  <a:pt x="408" y="135"/>
                  <a:pt x="408" y="134"/>
                </a:cubicBezTo>
                <a:cubicBezTo>
                  <a:pt x="410" y="134"/>
                  <a:pt x="410" y="134"/>
                  <a:pt x="411" y="133"/>
                </a:cubicBezTo>
                <a:cubicBezTo>
                  <a:pt x="411" y="132"/>
                  <a:pt x="411" y="132"/>
                  <a:pt x="411" y="132"/>
                </a:cubicBezTo>
                <a:cubicBezTo>
                  <a:pt x="410" y="132"/>
                  <a:pt x="410" y="132"/>
                  <a:pt x="410" y="132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07" y="131"/>
                  <a:pt x="407" y="131"/>
                  <a:pt x="407" y="131"/>
                </a:cubicBezTo>
                <a:cubicBezTo>
                  <a:pt x="407" y="131"/>
                  <a:pt x="407" y="132"/>
                  <a:pt x="407" y="132"/>
                </a:cubicBezTo>
                <a:cubicBezTo>
                  <a:pt x="406" y="132"/>
                  <a:pt x="406" y="132"/>
                  <a:pt x="405" y="132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04" y="131"/>
                  <a:pt x="404" y="131"/>
                  <a:pt x="404" y="131"/>
                </a:cubicBezTo>
                <a:cubicBezTo>
                  <a:pt x="404" y="131"/>
                  <a:pt x="404" y="130"/>
                  <a:pt x="404" y="130"/>
                </a:cubicBezTo>
                <a:cubicBezTo>
                  <a:pt x="403" y="130"/>
                  <a:pt x="403" y="130"/>
                  <a:pt x="402" y="129"/>
                </a:cubicBezTo>
                <a:cubicBezTo>
                  <a:pt x="402" y="128"/>
                  <a:pt x="403" y="128"/>
                  <a:pt x="403" y="128"/>
                </a:cubicBezTo>
                <a:cubicBezTo>
                  <a:pt x="404" y="128"/>
                  <a:pt x="405" y="128"/>
                  <a:pt x="406" y="129"/>
                </a:cubicBezTo>
                <a:cubicBezTo>
                  <a:pt x="406" y="129"/>
                  <a:pt x="406" y="129"/>
                  <a:pt x="406" y="130"/>
                </a:cubicBezTo>
                <a:cubicBezTo>
                  <a:pt x="408" y="130"/>
                  <a:pt x="409" y="130"/>
                  <a:pt x="411" y="130"/>
                </a:cubicBezTo>
                <a:cubicBezTo>
                  <a:pt x="411" y="129"/>
                  <a:pt x="411" y="129"/>
                  <a:pt x="411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7"/>
                  <a:pt x="410" y="127"/>
                  <a:pt x="411" y="127"/>
                </a:cubicBezTo>
                <a:cubicBezTo>
                  <a:pt x="411" y="128"/>
                  <a:pt x="412" y="128"/>
                  <a:pt x="414" y="129"/>
                </a:cubicBezTo>
                <a:cubicBezTo>
                  <a:pt x="414" y="130"/>
                  <a:pt x="414" y="130"/>
                  <a:pt x="414" y="130"/>
                </a:cubicBezTo>
                <a:cubicBezTo>
                  <a:pt x="414" y="130"/>
                  <a:pt x="415" y="130"/>
                  <a:pt x="415" y="130"/>
                </a:cubicBezTo>
                <a:close/>
                <a:moveTo>
                  <a:pt x="389" y="101"/>
                </a:moveTo>
                <a:cubicBezTo>
                  <a:pt x="389" y="101"/>
                  <a:pt x="389" y="101"/>
                  <a:pt x="388" y="101"/>
                </a:cubicBezTo>
                <a:cubicBezTo>
                  <a:pt x="388" y="100"/>
                  <a:pt x="388" y="99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6" y="98"/>
                  <a:pt x="386" y="98"/>
                  <a:pt x="386" y="98"/>
                </a:cubicBezTo>
                <a:cubicBezTo>
                  <a:pt x="385" y="97"/>
                  <a:pt x="385" y="96"/>
                  <a:pt x="384" y="96"/>
                </a:cubicBezTo>
                <a:cubicBezTo>
                  <a:pt x="383" y="96"/>
                  <a:pt x="383" y="96"/>
                  <a:pt x="383" y="96"/>
                </a:cubicBezTo>
                <a:cubicBezTo>
                  <a:pt x="383" y="97"/>
                  <a:pt x="383" y="97"/>
                  <a:pt x="383" y="97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98"/>
                  <a:pt x="382" y="99"/>
                  <a:pt x="382" y="99"/>
                </a:cubicBezTo>
                <a:cubicBezTo>
                  <a:pt x="382" y="99"/>
                  <a:pt x="382" y="99"/>
                  <a:pt x="382" y="99"/>
                </a:cubicBezTo>
                <a:cubicBezTo>
                  <a:pt x="382" y="101"/>
                  <a:pt x="382" y="101"/>
                  <a:pt x="382" y="101"/>
                </a:cubicBezTo>
                <a:cubicBezTo>
                  <a:pt x="383" y="102"/>
                  <a:pt x="383" y="103"/>
                  <a:pt x="383" y="104"/>
                </a:cubicBezTo>
                <a:cubicBezTo>
                  <a:pt x="384" y="104"/>
                  <a:pt x="386" y="104"/>
                  <a:pt x="387" y="105"/>
                </a:cubicBezTo>
                <a:cubicBezTo>
                  <a:pt x="387" y="105"/>
                  <a:pt x="387" y="105"/>
                  <a:pt x="387" y="105"/>
                </a:cubicBezTo>
                <a:cubicBezTo>
                  <a:pt x="388" y="105"/>
                  <a:pt x="388" y="105"/>
                  <a:pt x="388" y="105"/>
                </a:cubicBezTo>
                <a:cubicBezTo>
                  <a:pt x="388" y="105"/>
                  <a:pt x="388" y="105"/>
                  <a:pt x="388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90" y="106"/>
                  <a:pt x="391" y="106"/>
                  <a:pt x="391" y="106"/>
                </a:cubicBezTo>
                <a:cubicBezTo>
                  <a:pt x="391" y="104"/>
                  <a:pt x="391" y="103"/>
                  <a:pt x="391" y="103"/>
                </a:cubicBezTo>
                <a:cubicBezTo>
                  <a:pt x="390" y="103"/>
                  <a:pt x="390" y="103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lnTo>
                  <a:pt x="389" y="101"/>
                </a:lnTo>
                <a:close/>
                <a:moveTo>
                  <a:pt x="1225" y="100"/>
                </a:moveTo>
                <a:cubicBezTo>
                  <a:pt x="1227" y="100"/>
                  <a:pt x="1227" y="100"/>
                  <a:pt x="1227" y="100"/>
                </a:cubicBezTo>
                <a:cubicBezTo>
                  <a:pt x="1228" y="99"/>
                  <a:pt x="1228" y="98"/>
                  <a:pt x="1228" y="97"/>
                </a:cubicBezTo>
                <a:cubicBezTo>
                  <a:pt x="1227" y="96"/>
                  <a:pt x="1227" y="96"/>
                  <a:pt x="1227" y="96"/>
                </a:cubicBezTo>
                <a:cubicBezTo>
                  <a:pt x="1223" y="96"/>
                  <a:pt x="1225" y="97"/>
                  <a:pt x="1225" y="99"/>
                </a:cubicBezTo>
                <a:cubicBezTo>
                  <a:pt x="1224" y="99"/>
                  <a:pt x="1224" y="99"/>
                  <a:pt x="1224" y="99"/>
                </a:cubicBezTo>
                <a:cubicBezTo>
                  <a:pt x="1224" y="99"/>
                  <a:pt x="1224" y="99"/>
                  <a:pt x="1223" y="100"/>
                </a:cubicBezTo>
                <a:cubicBezTo>
                  <a:pt x="1224" y="100"/>
                  <a:pt x="1224" y="101"/>
                  <a:pt x="1225" y="101"/>
                </a:cubicBezTo>
                <a:cubicBezTo>
                  <a:pt x="1225" y="100"/>
                  <a:pt x="1225" y="100"/>
                  <a:pt x="1225" y="100"/>
                </a:cubicBezTo>
                <a:close/>
                <a:moveTo>
                  <a:pt x="433" y="98"/>
                </a:moveTo>
                <a:cubicBezTo>
                  <a:pt x="434" y="98"/>
                  <a:pt x="434" y="98"/>
                  <a:pt x="434" y="98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3" y="97"/>
                  <a:pt x="433" y="97"/>
                  <a:pt x="433" y="97"/>
                </a:cubicBezTo>
                <a:cubicBezTo>
                  <a:pt x="433" y="97"/>
                  <a:pt x="433" y="98"/>
                  <a:pt x="433" y="98"/>
                </a:cubicBezTo>
                <a:close/>
                <a:moveTo>
                  <a:pt x="789" y="112"/>
                </a:moveTo>
                <a:cubicBezTo>
                  <a:pt x="791" y="112"/>
                  <a:pt x="791" y="112"/>
                  <a:pt x="791" y="112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0" y="110"/>
                  <a:pt x="790" y="110"/>
                  <a:pt x="789" y="110"/>
                </a:cubicBezTo>
                <a:cubicBezTo>
                  <a:pt x="789" y="109"/>
                  <a:pt x="790" y="109"/>
                  <a:pt x="790" y="108"/>
                </a:cubicBezTo>
                <a:cubicBezTo>
                  <a:pt x="788" y="108"/>
                  <a:pt x="787" y="107"/>
                  <a:pt x="786" y="106"/>
                </a:cubicBezTo>
                <a:cubicBezTo>
                  <a:pt x="786" y="106"/>
                  <a:pt x="786" y="106"/>
                  <a:pt x="786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7" y="106"/>
                  <a:pt x="787" y="106"/>
                  <a:pt x="788" y="107"/>
                </a:cubicBezTo>
                <a:cubicBezTo>
                  <a:pt x="789" y="107"/>
                  <a:pt x="789" y="106"/>
                  <a:pt x="790" y="106"/>
                </a:cubicBezTo>
                <a:cubicBezTo>
                  <a:pt x="790" y="106"/>
                  <a:pt x="790" y="106"/>
                  <a:pt x="790" y="106"/>
                </a:cubicBezTo>
                <a:cubicBezTo>
                  <a:pt x="790" y="105"/>
                  <a:pt x="790" y="105"/>
                  <a:pt x="790" y="105"/>
                </a:cubicBezTo>
                <a:cubicBezTo>
                  <a:pt x="790" y="105"/>
                  <a:pt x="790" y="105"/>
                  <a:pt x="791" y="104"/>
                </a:cubicBezTo>
                <a:cubicBezTo>
                  <a:pt x="789" y="103"/>
                  <a:pt x="788" y="102"/>
                  <a:pt x="786" y="103"/>
                </a:cubicBezTo>
                <a:cubicBezTo>
                  <a:pt x="786" y="103"/>
                  <a:pt x="786" y="103"/>
                  <a:pt x="786" y="103"/>
                </a:cubicBezTo>
                <a:cubicBezTo>
                  <a:pt x="785" y="104"/>
                  <a:pt x="785" y="103"/>
                  <a:pt x="785" y="104"/>
                </a:cubicBezTo>
                <a:cubicBezTo>
                  <a:pt x="784" y="104"/>
                  <a:pt x="784" y="104"/>
                  <a:pt x="784" y="104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5" y="103"/>
                  <a:pt x="785" y="102"/>
                  <a:pt x="787" y="102"/>
                </a:cubicBezTo>
                <a:cubicBezTo>
                  <a:pt x="787" y="102"/>
                  <a:pt x="787" y="102"/>
                  <a:pt x="787" y="101"/>
                </a:cubicBezTo>
                <a:cubicBezTo>
                  <a:pt x="783" y="101"/>
                  <a:pt x="783" y="101"/>
                  <a:pt x="783" y="101"/>
                </a:cubicBezTo>
                <a:cubicBezTo>
                  <a:pt x="784" y="101"/>
                  <a:pt x="784" y="101"/>
                  <a:pt x="784" y="100"/>
                </a:cubicBezTo>
                <a:cubicBezTo>
                  <a:pt x="782" y="99"/>
                  <a:pt x="780" y="99"/>
                  <a:pt x="779" y="98"/>
                </a:cubicBezTo>
                <a:cubicBezTo>
                  <a:pt x="777" y="98"/>
                  <a:pt x="777" y="98"/>
                  <a:pt x="777" y="99"/>
                </a:cubicBezTo>
                <a:cubicBezTo>
                  <a:pt x="777" y="99"/>
                  <a:pt x="777" y="99"/>
                  <a:pt x="777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4" y="100"/>
                  <a:pt x="774" y="100"/>
                </a:cubicBezTo>
                <a:cubicBezTo>
                  <a:pt x="774" y="101"/>
                  <a:pt x="774" y="101"/>
                  <a:pt x="775" y="101"/>
                </a:cubicBezTo>
                <a:cubicBezTo>
                  <a:pt x="775" y="101"/>
                  <a:pt x="775" y="101"/>
                  <a:pt x="775" y="101"/>
                </a:cubicBezTo>
                <a:cubicBezTo>
                  <a:pt x="774" y="101"/>
                  <a:pt x="774" y="101"/>
                  <a:pt x="774" y="101"/>
                </a:cubicBezTo>
                <a:cubicBezTo>
                  <a:pt x="773" y="101"/>
                  <a:pt x="773" y="101"/>
                  <a:pt x="773" y="101"/>
                </a:cubicBezTo>
                <a:cubicBezTo>
                  <a:pt x="772" y="101"/>
                  <a:pt x="771" y="100"/>
                  <a:pt x="770" y="100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68" y="101"/>
                  <a:pt x="769" y="101"/>
                  <a:pt x="768" y="101"/>
                </a:cubicBezTo>
                <a:cubicBezTo>
                  <a:pt x="768" y="102"/>
                  <a:pt x="767" y="103"/>
                  <a:pt x="767" y="104"/>
                </a:cubicBezTo>
                <a:cubicBezTo>
                  <a:pt x="769" y="104"/>
                  <a:pt x="769" y="104"/>
                  <a:pt x="769" y="104"/>
                </a:cubicBezTo>
                <a:cubicBezTo>
                  <a:pt x="769" y="105"/>
                  <a:pt x="770" y="105"/>
                  <a:pt x="770" y="105"/>
                </a:cubicBezTo>
                <a:cubicBezTo>
                  <a:pt x="771" y="105"/>
                  <a:pt x="772" y="105"/>
                  <a:pt x="772" y="105"/>
                </a:cubicBezTo>
                <a:cubicBezTo>
                  <a:pt x="772" y="104"/>
                  <a:pt x="772" y="104"/>
                  <a:pt x="773" y="104"/>
                </a:cubicBezTo>
                <a:cubicBezTo>
                  <a:pt x="773" y="104"/>
                  <a:pt x="774" y="104"/>
                  <a:pt x="775" y="103"/>
                </a:cubicBezTo>
                <a:cubicBezTo>
                  <a:pt x="775" y="103"/>
                  <a:pt x="775" y="103"/>
                  <a:pt x="775" y="103"/>
                </a:cubicBezTo>
                <a:cubicBezTo>
                  <a:pt x="775" y="102"/>
                  <a:pt x="775" y="102"/>
                  <a:pt x="775" y="102"/>
                </a:cubicBezTo>
                <a:cubicBezTo>
                  <a:pt x="777" y="102"/>
                  <a:pt x="777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9" y="103"/>
                  <a:pt x="779" y="103"/>
                  <a:pt x="779" y="103"/>
                </a:cubicBezTo>
                <a:cubicBezTo>
                  <a:pt x="780" y="103"/>
                  <a:pt x="781" y="103"/>
                  <a:pt x="782" y="104"/>
                </a:cubicBezTo>
                <a:cubicBezTo>
                  <a:pt x="782" y="104"/>
                  <a:pt x="782" y="104"/>
                  <a:pt x="782" y="104"/>
                </a:cubicBezTo>
                <a:cubicBezTo>
                  <a:pt x="781" y="104"/>
                  <a:pt x="781" y="104"/>
                  <a:pt x="781" y="105"/>
                </a:cubicBezTo>
                <a:cubicBezTo>
                  <a:pt x="781" y="106"/>
                  <a:pt x="781" y="105"/>
                  <a:pt x="782" y="106"/>
                </a:cubicBezTo>
                <a:cubicBezTo>
                  <a:pt x="781" y="107"/>
                  <a:pt x="781" y="106"/>
                  <a:pt x="781" y="108"/>
                </a:cubicBezTo>
                <a:cubicBezTo>
                  <a:pt x="782" y="108"/>
                  <a:pt x="782" y="108"/>
                  <a:pt x="782" y="108"/>
                </a:cubicBezTo>
                <a:cubicBezTo>
                  <a:pt x="782" y="109"/>
                  <a:pt x="782" y="109"/>
                  <a:pt x="782" y="109"/>
                </a:cubicBezTo>
                <a:cubicBezTo>
                  <a:pt x="783" y="109"/>
                  <a:pt x="783" y="109"/>
                  <a:pt x="783" y="109"/>
                </a:cubicBezTo>
                <a:cubicBezTo>
                  <a:pt x="784" y="109"/>
                  <a:pt x="784" y="109"/>
                  <a:pt x="784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6" y="110"/>
                  <a:pt x="786" y="110"/>
                  <a:pt x="786" y="110"/>
                </a:cubicBezTo>
                <a:cubicBezTo>
                  <a:pt x="786" y="110"/>
                  <a:pt x="787" y="110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8" y="112"/>
                  <a:pt x="788" y="111"/>
                  <a:pt x="789" y="112"/>
                </a:cubicBezTo>
                <a:close/>
                <a:moveTo>
                  <a:pt x="1265" y="103"/>
                </a:moveTo>
                <a:cubicBezTo>
                  <a:pt x="1267" y="103"/>
                  <a:pt x="1267" y="103"/>
                  <a:pt x="1267" y="103"/>
                </a:cubicBezTo>
                <a:cubicBezTo>
                  <a:pt x="1267" y="102"/>
                  <a:pt x="1267" y="102"/>
                  <a:pt x="1268" y="102"/>
                </a:cubicBezTo>
                <a:cubicBezTo>
                  <a:pt x="1268" y="101"/>
                  <a:pt x="1268" y="101"/>
                  <a:pt x="1267" y="100"/>
                </a:cubicBezTo>
                <a:cubicBezTo>
                  <a:pt x="1267" y="100"/>
                  <a:pt x="1267" y="100"/>
                  <a:pt x="1267" y="100"/>
                </a:cubicBezTo>
                <a:cubicBezTo>
                  <a:pt x="1267" y="100"/>
                  <a:pt x="1267" y="99"/>
                  <a:pt x="1267" y="99"/>
                </a:cubicBezTo>
                <a:cubicBezTo>
                  <a:pt x="1265" y="99"/>
                  <a:pt x="1265" y="100"/>
                  <a:pt x="1263" y="101"/>
                </a:cubicBezTo>
                <a:cubicBezTo>
                  <a:pt x="1264" y="102"/>
                  <a:pt x="1265" y="102"/>
                  <a:pt x="1265" y="103"/>
                </a:cubicBezTo>
                <a:close/>
                <a:moveTo>
                  <a:pt x="433" y="100"/>
                </a:move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lose/>
                <a:moveTo>
                  <a:pt x="1491" y="102"/>
                </a:moveTo>
                <a:cubicBezTo>
                  <a:pt x="1491" y="101"/>
                  <a:pt x="1491" y="101"/>
                  <a:pt x="1491" y="101"/>
                </a:cubicBezTo>
                <a:cubicBezTo>
                  <a:pt x="1491" y="101"/>
                  <a:pt x="1491" y="101"/>
                  <a:pt x="1491" y="101"/>
                </a:cubicBezTo>
                <a:cubicBezTo>
                  <a:pt x="1490" y="101"/>
                  <a:pt x="1490" y="101"/>
                  <a:pt x="1489" y="101"/>
                </a:cubicBezTo>
                <a:cubicBezTo>
                  <a:pt x="1490" y="101"/>
                  <a:pt x="1490" y="102"/>
                  <a:pt x="1490" y="102"/>
                </a:cubicBezTo>
                <a:lnTo>
                  <a:pt x="1491" y="102"/>
                </a:lnTo>
                <a:close/>
                <a:moveTo>
                  <a:pt x="1242" y="103"/>
                </a:moveTo>
                <a:cubicBezTo>
                  <a:pt x="1242" y="103"/>
                  <a:pt x="1242" y="102"/>
                  <a:pt x="1242" y="102"/>
                </a:cubicBezTo>
                <a:cubicBezTo>
                  <a:pt x="1241" y="102"/>
                  <a:pt x="1241" y="102"/>
                  <a:pt x="1241" y="102"/>
                </a:cubicBezTo>
                <a:cubicBezTo>
                  <a:pt x="1241" y="103"/>
                  <a:pt x="1241" y="103"/>
                  <a:pt x="1241" y="103"/>
                </a:cubicBezTo>
                <a:cubicBezTo>
                  <a:pt x="1241" y="103"/>
                  <a:pt x="1241" y="103"/>
                  <a:pt x="1241" y="103"/>
                </a:cubicBezTo>
                <a:lnTo>
                  <a:pt x="1242" y="103"/>
                </a:lnTo>
                <a:close/>
                <a:moveTo>
                  <a:pt x="1487" y="102"/>
                </a:moveTo>
                <a:cubicBezTo>
                  <a:pt x="1486" y="103"/>
                  <a:pt x="1486" y="103"/>
                  <a:pt x="1486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6" y="103"/>
                  <a:pt x="1486" y="103"/>
                  <a:pt x="1487" y="103"/>
                </a:cubicBezTo>
                <a:lnTo>
                  <a:pt x="1487" y="102"/>
                </a:lnTo>
                <a:close/>
                <a:moveTo>
                  <a:pt x="1488" y="103"/>
                </a:moveTo>
                <a:cubicBezTo>
                  <a:pt x="1488" y="103"/>
                  <a:pt x="1488" y="103"/>
                  <a:pt x="1488" y="103"/>
                </a:cubicBezTo>
                <a:cubicBezTo>
                  <a:pt x="1488" y="102"/>
                  <a:pt x="1488" y="103"/>
                  <a:pt x="1488" y="102"/>
                </a:cubicBezTo>
                <a:cubicBezTo>
                  <a:pt x="1488" y="102"/>
                  <a:pt x="1488" y="102"/>
                  <a:pt x="1488" y="102"/>
                </a:cubicBezTo>
                <a:cubicBezTo>
                  <a:pt x="1488" y="103"/>
                  <a:pt x="1488" y="103"/>
                  <a:pt x="1488" y="103"/>
                </a:cubicBezTo>
                <a:close/>
                <a:moveTo>
                  <a:pt x="1473" y="103"/>
                </a:moveTo>
                <a:cubicBezTo>
                  <a:pt x="1473" y="103"/>
                  <a:pt x="1473" y="104"/>
                  <a:pt x="1473" y="104"/>
                </a:cubicBezTo>
                <a:cubicBezTo>
                  <a:pt x="1475" y="104"/>
                  <a:pt x="1475" y="104"/>
                  <a:pt x="1475" y="104"/>
                </a:cubicBezTo>
                <a:cubicBezTo>
                  <a:pt x="1474" y="103"/>
                  <a:pt x="1475" y="104"/>
                  <a:pt x="1474" y="103"/>
                </a:cubicBezTo>
                <a:cubicBezTo>
                  <a:pt x="1474" y="103"/>
                  <a:pt x="1474" y="103"/>
                  <a:pt x="1473" y="103"/>
                </a:cubicBezTo>
                <a:close/>
                <a:moveTo>
                  <a:pt x="1492" y="103"/>
                </a:moveTo>
                <a:cubicBezTo>
                  <a:pt x="1492" y="103"/>
                  <a:pt x="1492" y="103"/>
                  <a:pt x="1492" y="103"/>
                </a:cubicBezTo>
                <a:cubicBezTo>
                  <a:pt x="1491" y="103"/>
                  <a:pt x="1491" y="103"/>
                  <a:pt x="1491" y="103"/>
                </a:cubicBezTo>
                <a:cubicBezTo>
                  <a:pt x="1492" y="104"/>
                  <a:pt x="1491" y="103"/>
                  <a:pt x="1492" y="103"/>
                </a:cubicBezTo>
                <a:close/>
                <a:moveTo>
                  <a:pt x="1495" y="103"/>
                </a:moveTo>
                <a:cubicBezTo>
                  <a:pt x="1493" y="103"/>
                  <a:pt x="1493" y="103"/>
                  <a:pt x="1493" y="103"/>
                </a:cubicBezTo>
                <a:cubicBezTo>
                  <a:pt x="1493" y="104"/>
                  <a:pt x="1493" y="104"/>
                  <a:pt x="1493" y="104"/>
                </a:cubicBezTo>
                <a:cubicBezTo>
                  <a:pt x="1494" y="104"/>
                  <a:pt x="1495" y="104"/>
                  <a:pt x="1495" y="104"/>
                </a:cubicBezTo>
                <a:lnTo>
                  <a:pt x="1495" y="103"/>
                </a:lnTo>
                <a:close/>
                <a:moveTo>
                  <a:pt x="1483" y="106"/>
                </a:moveTo>
                <a:cubicBezTo>
                  <a:pt x="1483" y="107"/>
                  <a:pt x="1483" y="107"/>
                  <a:pt x="1483" y="107"/>
                </a:cubicBezTo>
                <a:cubicBezTo>
                  <a:pt x="1483" y="107"/>
                  <a:pt x="1483" y="107"/>
                  <a:pt x="1483" y="107"/>
                </a:cubicBezTo>
                <a:cubicBezTo>
                  <a:pt x="1483" y="106"/>
                  <a:pt x="1483" y="106"/>
                  <a:pt x="1483" y="106"/>
                </a:cubicBezTo>
                <a:cubicBezTo>
                  <a:pt x="1484" y="106"/>
                  <a:pt x="1485" y="106"/>
                  <a:pt x="1485" y="106"/>
                </a:cubicBezTo>
                <a:cubicBezTo>
                  <a:pt x="1485" y="105"/>
                  <a:pt x="1484" y="105"/>
                  <a:pt x="1484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2" y="105"/>
                  <a:pt x="1483" y="105"/>
                  <a:pt x="1483" y="106"/>
                </a:cubicBezTo>
                <a:cubicBezTo>
                  <a:pt x="1482" y="106"/>
                  <a:pt x="1482" y="106"/>
                  <a:pt x="1482" y="106"/>
                </a:cubicBezTo>
                <a:cubicBezTo>
                  <a:pt x="1482" y="106"/>
                  <a:pt x="1482" y="106"/>
                  <a:pt x="1483" y="106"/>
                </a:cubicBezTo>
                <a:close/>
                <a:moveTo>
                  <a:pt x="1500" y="104"/>
                </a:moveTo>
                <a:cubicBezTo>
                  <a:pt x="1498" y="104"/>
                  <a:pt x="1497" y="104"/>
                  <a:pt x="1496" y="105"/>
                </a:cubicBezTo>
                <a:cubicBezTo>
                  <a:pt x="1496" y="105"/>
                  <a:pt x="1496" y="105"/>
                  <a:pt x="1496" y="105"/>
                </a:cubicBezTo>
                <a:cubicBezTo>
                  <a:pt x="1497" y="105"/>
                  <a:pt x="1497" y="106"/>
                  <a:pt x="1499" y="106"/>
                </a:cubicBezTo>
                <a:cubicBezTo>
                  <a:pt x="1499" y="105"/>
                  <a:pt x="1500" y="105"/>
                  <a:pt x="1500" y="104"/>
                </a:cubicBezTo>
                <a:close/>
                <a:moveTo>
                  <a:pt x="1258" y="109"/>
                </a:moveTo>
                <a:cubicBezTo>
                  <a:pt x="1258" y="109"/>
                  <a:pt x="1260" y="108"/>
                  <a:pt x="1260" y="108"/>
                </a:cubicBezTo>
                <a:cubicBezTo>
                  <a:pt x="1260" y="108"/>
                  <a:pt x="1260" y="108"/>
                  <a:pt x="1260" y="108"/>
                </a:cubicBezTo>
                <a:cubicBezTo>
                  <a:pt x="1261" y="108"/>
                  <a:pt x="1261" y="108"/>
                  <a:pt x="1261" y="108"/>
                </a:cubicBezTo>
                <a:cubicBezTo>
                  <a:pt x="1261" y="107"/>
                  <a:pt x="1261" y="107"/>
                  <a:pt x="1261" y="107"/>
                </a:cubicBezTo>
                <a:cubicBezTo>
                  <a:pt x="1262" y="107"/>
                  <a:pt x="1261" y="107"/>
                  <a:pt x="1262" y="108"/>
                </a:cubicBezTo>
                <a:cubicBezTo>
                  <a:pt x="1262" y="108"/>
                  <a:pt x="1262" y="108"/>
                  <a:pt x="1262" y="108"/>
                </a:cubicBezTo>
                <a:cubicBezTo>
                  <a:pt x="1262" y="107"/>
                  <a:pt x="1262" y="107"/>
                  <a:pt x="1262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5" y="106"/>
                  <a:pt x="1263" y="106"/>
                  <a:pt x="1262" y="105"/>
                </a:cubicBezTo>
                <a:cubicBezTo>
                  <a:pt x="1262" y="105"/>
                  <a:pt x="1262" y="105"/>
                  <a:pt x="1262" y="105"/>
                </a:cubicBezTo>
                <a:cubicBezTo>
                  <a:pt x="1261" y="105"/>
                  <a:pt x="1261" y="105"/>
                  <a:pt x="1260" y="105"/>
                </a:cubicBezTo>
                <a:cubicBezTo>
                  <a:pt x="1260" y="106"/>
                  <a:pt x="1259" y="107"/>
                  <a:pt x="1257" y="107"/>
                </a:cubicBezTo>
                <a:cubicBezTo>
                  <a:pt x="1257" y="109"/>
                  <a:pt x="1257" y="109"/>
                  <a:pt x="1257" y="109"/>
                </a:cubicBezTo>
                <a:cubicBezTo>
                  <a:pt x="1258" y="109"/>
                  <a:pt x="1258" y="109"/>
                  <a:pt x="1258" y="109"/>
                </a:cubicBezTo>
                <a:close/>
                <a:moveTo>
                  <a:pt x="1490" y="107"/>
                </a:moveTo>
                <a:cubicBezTo>
                  <a:pt x="1491" y="107"/>
                  <a:pt x="1491" y="106"/>
                  <a:pt x="1491" y="106"/>
                </a:cubicBezTo>
                <a:cubicBezTo>
                  <a:pt x="1492" y="106"/>
                  <a:pt x="1492" y="106"/>
                  <a:pt x="1492" y="106"/>
                </a:cubicBezTo>
                <a:cubicBezTo>
                  <a:pt x="1492" y="105"/>
                  <a:pt x="1492" y="105"/>
                  <a:pt x="1492" y="105"/>
                </a:cubicBezTo>
                <a:cubicBezTo>
                  <a:pt x="1490" y="105"/>
                  <a:pt x="1489" y="106"/>
                  <a:pt x="1489" y="108"/>
                </a:cubicBezTo>
                <a:cubicBezTo>
                  <a:pt x="1490" y="108"/>
                  <a:pt x="1490" y="108"/>
                  <a:pt x="1490" y="108"/>
                </a:cubicBezTo>
                <a:lnTo>
                  <a:pt x="1490" y="107"/>
                </a:lnTo>
                <a:close/>
                <a:moveTo>
                  <a:pt x="1470" y="106"/>
                </a:moveTo>
                <a:cubicBezTo>
                  <a:pt x="1471" y="106"/>
                  <a:pt x="1472" y="106"/>
                  <a:pt x="1472" y="106"/>
                </a:cubicBezTo>
                <a:cubicBezTo>
                  <a:pt x="1472" y="106"/>
                  <a:pt x="1472" y="106"/>
                  <a:pt x="1472" y="106"/>
                </a:cubicBezTo>
                <a:cubicBezTo>
                  <a:pt x="1470" y="106"/>
                  <a:pt x="1470" y="106"/>
                  <a:pt x="1470" y="106"/>
                </a:cubicBezTo>
                <a:close/>
                <a:moveTo>
                  <a:pt x="1487" y="109"/>
                </a:move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8" y="109"/>
                  <a:pt x="1488" y="109"/>
                  <a:pt x="1488" y="109"/>
                </a:cubicBezTo>
                <a:cubicBezTo>
                  <a:pt x="1487" y="108"/>
                  <a:pt x="1487" y="107"/>
                  <a:pt x="1487" y="107"/>
                </a:cubicBezTo>
                <a:cubicBezTo>
                  <a:pt x="1486" y="108"/>
                  <a:pt x="1486" y="108"/>
                  <a:pt x="1487" y="109"/>
                </a:cubicBezTo>
                <a:close/>
                <a:moveTo>
                  <a:pt x="1494" y="107"/>
                </a:moveTo>
                <a:cubicBezTo>
                  <a:pt x="1495" y="108"/>
                  <a:pt x="1494" y="108"/>
                  <a:pt x="1495" y="107"/>
                </a:cubicBezTo>
                <a:cubicBezTo>
                  <a:pt x="1496" y="107"/>
                  <a:pt x="1495" y="107"/>
                  <a:pt x="1494" y="107"/>
                </a:cubicBezTo>
                <a:close/>
                <a:moveTo>
                  <a:pt x="1499" y="110"/>
                </a:moveTo>
                <a:cubicBezTo>
                  <a:pt x="1499" y="110"/>
                  <a:pt x="1499" y="110"/>
                  <a:pt x="1499" y="110"/>
                </a:cubicBezTo>
                <a:cubicBezTo>
                  <a:pt x="1499" y="110"/>
                  <a:pt x="1499" y="110"/>
                  <a:pt x="1499" y="110"/>
                </a:cubicBezTo>
                <a:cubicBezTo>
                  <a:pt x="1500" y="110"/>
                  <a:pt x="1500" y="110"/>
                  <a:pt x="1500" y="110"/>
                </a:cubicBezTo>
                <a:cubicBezTo>
                  <a:pt x="1500" y="109"/>
                  <a:pt x="1499" y="108"/>
                  <a:pt x="1499" y="108"/>
                </a:cubicBezTo>
                <a:cubicBezTo>
                  <a:pt x="1498" y="107"/>
                  <a:pt x="1498" y="107"/>
                  <a:pt x="1498" y="107"/>
                </a:cubicBezTo>
                <a:cubicBezTo>
                  <a:pt x="1498" y="108"/>
                  <a:pt x="1498" y="108"/>
                  <a:pt x="1498" y="109"/>
                </a:cubicBezTo>
                <a:cubicBezTo>
                  <a:pt x="1498" y="109"/>
                  <a:pt x="1498" y="109"/>
                  <a:pt x="1498" y="109"/>
                </a:cubicBezTo>
                <a:cubicBezTo>
                  <a:pt x="1498" y="110"/>
                  <a:pt x="1498" y="110"/>
                  <a:pt x="1499" y="110"/>
                </a:cubicBezTo>
                <a:close/>
                <a:moveTo>
                  <a:pt x="1482" y="110"/>
                </a:moveTo>
                <a:cubicBezTo>
                  <a:pt x="1483" y="110"/>
                  <a:pt x="1485" y="110"/>
                  <a:pt x="1486" y="110"/>
                </a:cubicBezTo>
                <a:cubicBezTo>
                  <a:pt x="1486" y="109"/>
                  <a:pt x="1486" y="109"/>
                  <a:pt x="1485" y="108"/>
                </a:cubicBezTo>
                <a:cubicBezTo>
                  <a:pt x="1485" y="108"/>
                  <a:pt x="1485" y="108"/>
                  <a:pt x="1485" y="108"/>
                </a:cubicBezTo>
                <a:cubicBezTo>
                  <a:pt x="1484" y="108"/>
                  <a:pt x="1485" y="108"/>
                  <a:pt x="1484" y="108"/>
                </a:cubicBezTo>
                <a:cubicBezTo>
                  <a:pt x="1483" y="108"/>
                  <a:pt x="1483" y="108"/>
                  <a:pt x="1482" y="109"/>
                </a:cubicBezTo>
                <a:lnTo>
                  <a:pt x="1482" y="110"/>
                </a:lnTo>
                <a:close/>
                <a:moveTo>
                  <a:pt x="1494" y="110"/>
                </a:moveTo>
                <a:cubicBezTo>
                  <a:pt x="1494" y="110"/>
                  <a:pt x="1494" y="110"/>
                  <a:pt x="1494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09"/>
                </a:cubicBezTo>
                <a:cubicBezTo>
                  <a:pt x="1495" y="109"/>
                  <a:pt x="1494" y="108"/>
                  <a:pt x="1493" y="108"/>
                </a:cubicBezTo>
                <a:cubicBezTo>
                  <a:pt x="1493" y="109"/>
                  <a:pt x="1492" y="109"/>
                  <a:pt x="1492" y="110"/>
                </a:cubicBezTo>
                <a:cubicBezTo>
                  <a:pt x="1492" y="110"/>
                  <a:pt x="1493" y="110"/>
                  <a:pt x="1494" y="110"/>
                </a:cubicBezTo>
                <a:close/>
                <a:moveTo>
                  <a:pt x="1488" y="109"/>
                </a:moveTo>
                <a:cubicBezTo>
                  <a:pt x="1488" y="110"/>
                  <a:pt x="1488" y="110"/>
                  <a:pt x="1487" y="110"/>
                </a:cubicBezTo>
                <a:cubicBezTo>
                  <a:pt x="1487" y="111"/>
                  <a:pt x="1488" y="111"/>
                  <a:pt x="1488" y="112"/>
                </a:cubicBezTo>
                <a:cubicBezTo>
                  <a:pt x="1489" y="112"/>
                  <a:pt x="1489" y="112"/>
                  <a:pt x="1489" y="112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0"/>
                  <a:pt x="1489" y="110"/>
                </a:cubicBezTo>
                <a:cubicBezTo>
                  <a:pt x="1488" y="110"/>
                  <a:pt x="1488" y="110"/>
                  <a:pt x="1488" y="110"/>
                </a:cubicBezTo>
                <a:lnTo>
                  <a:pt x="1488" y="109"/>
                </a:lnTo>
                <a:close/>
                <a:moveTo>
                  <a:pt x="1494" y="112"/>
                </a:moveTo>
                <a:cubicBezTo>
                  <a:pt x="1496" y="112"/>
                  <a:pt x="1496" y="112"/>
                  <a:pt x="1496" y="111"/>
                </a:cubicBezTo>
                <a:cubicBezTo>
                  <a:pt x="1494" y="111"/>
                  <a:pt x="1494" y="111"/>
                  <a:pt x="1494" y="111"/>
                </a:cubicBezTo>
                <a:cubicBezTo>
                  <a:pt x="1494" y="111"/>
                  <a:pt x="1494" y="112"/>
                  <a:pt x="1494" y="112"/>
                </a:cubicBezTo>
                <a:close/>
                <a:moveTo>
                  <a:pt x="1497" y="112"/>
                </a:moveTo>
                <a:cubicBezTo>
                  <a:pt x="1497" y="112"/>
                  <a:pt x="1497" y="112"/>
                  <a:pt x="1497" y="112"/>
                </a:cubicBezTo>
                <a:cubicBezTo>
                  <a:pt x="1496" y="112"/>
                  <a:pt x="1496" y="112"/>
                  <a:pt x="1496" y="112"/>
                </a:cubicBezTo>
                <a:cubicBezTo>
                  <a:pt x="1496" y="112"/>
                  <a:pt x="1496" y="113"/>
                  <a:pt x="1496" y="113"/>
                </a:cubicBezTo>
                <a:cubicBezTo>
                  <a:pt x="1497" y="113"/>
                  <a:pt x="1497" y="113"/>
                  <a:pt x="1497" y="112"/>
                </a:cubicBezTo>
                <a:close/>
                <a:moveTo>
                  <a:pt x="548" y="114"/>
                </a:moveTo>
                <a:cubicBezTo>
                  <a:pt x="548" y="114"/>
                  <a:pt x="548" y="114"/>
                  <a:pt x="548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8" y="113"/>
                  <a:pt x="549" y="113"/>
                  <a:pt x="548" y="113"/>
                </a:cubicBezTo>
                <a:cubicBezTo>
                  <a:pt x="548" y="113"/>
                  <a:pt x="548" y="113"/>
                  <a:pt x="548" y="113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lose/>
                <a:moveTo>
                  <a:pt x="639" y="114"/>
                </a:moveTo>
                <a:cubicBezTo>
                  <a:pt x="639" y="115"/>
                  <a:pt x="639" y="115"/>
                  <a:pt x="639" y="115"/>
                </a:cubicBezTo>
                <a:cubicBezTo>
                  <a:pt x="639" y="115"/>
                  <a:pt x="639" y="115"/>
                  <a:pt x="638" y="115"/>
                </a:cubicBezTo>
                <a:cubicBezTo>
                  <a:pt x="638" y="116"/>
                  <a:pt x="639" y="116"/>
                  <a:pt x="639" y="117"/>
                </a:cubicBezTo>
                <a:cubicBezTo>
                  <a:pt x="640" y="117"/>
                  <a:pt x="640" y="117"/>
                  <a:pt x="640" y="117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4"/>
                  <a:pt x="640" y="114"/>
                  <a:pt x="640" y="114"/>
                </a:cubicBezTo>
                <a:lnTo>
                  <a:pt x="639" y="114"/>
                </a:lnTo>
                <a:close/>
                <a:moveTo>
                  <a:pt x="645" y="116"/>
                </a:moveTo>
                <a:cubicBezTo>
                  <a:pt x="645" y="116"/>
                  <a:pt x="645" y="116"/>
                  <a:pt x="645" y="116"/>
                </a:cubicBezTo>
                <a:cubicBezTo>
                  <a:pt x="645" y="116"/>
                  <a:pt x="645" y="116"/>
                  <a:pt x="645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5" y="116"/>
                  <a:pt x="645" y="116"/>
                  <a:pt x="645" y="116"/>
                </a:cubicBezTo>
                <a:close/>
                <a:moveTo>
                  <a:pt x="1013" y="119"/>
                </a:moveTo>
                <a:cubicBezTo>
                  <a:pt x="1013" y="118"/>
                  <a:pt x="1013" y="118"/>
                  <a:pt x="1013" y="118"/>
                </a:cubicBezTo>
                <a:cubicBezTo>
                  <a:pt x="1014" y="118"/>
                  <a:pt x="1015" y="119"/>
                  <a:pt x="1015" y="119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5" y="118"/>
                  <a:pt x="1015" y="117"/>
                  <a:pt x="1015" y="117"/>
                </a:cubicBezTo>
                <a:cubicBezTo>
                  <a:pt x="1014" y="117"/>
                  <a:pt x="1014" y="116"/>
                  <a:pt x="1013" y="116"/>
                </a:cubicBezTo>
                <a:cubicBezTo>
                  <a:pt x="1013" y="116"/>
                  <a:pt x="1013" y="117"/>
                  <a:pt x="1013" y="117"/>
                </a:cubicBezTo>
                <a:cubicBezTo>
                  <a:pt x="1012" y="117"/>
                  <a:pt x="1012" y="117"/>
                  <a:pt x="1012" y="117"/>
                </a:cubicBezTo>
                <a:cubicBezTo>
                  <a:pt x="1012" y="118"/>
                  <a:pt x="1012" y="118"/>
                  <a:pt x="1012" y="118"/>
                </a:cubicBezTo>
                <a:cubicBezTo>
                  <a:pt x="1013" y="118"/>
                  <a:pt x="1013" y="118"/>
                  <a:pt x="1013" y="118"/>
                </a:cubicBezTo>
                <a:cubicBezTo>
                  <a:pt x="1013" y="119"/>
                  <a:pt x="1013" y="119"/>
                  <a:pt x="1013" y="119"/>
                </a:cubicBezTo>
                <a:cubicBezTo>
                  <a:pt x="1013" y="119"/>
                  <a:pt x="1013" y="119"/>
                  <a:pt x="1013" y="119"/>
                </a:cubicBezTo>
                <a:close/>
                <a:moveTo>
                  <a:pt x="1600" y="116"/>
                </a:moveTo>
                <a:cubicBezTo>
                  <a:pt x="1600" y="116"/>
                  <a:pt x="1600" y="116"/>
                  <a:pt x="1600" y="117"/>
                </a:cubicBezTo>
                <a:cubicBezTo>
                  <a:pt x="1600" y="117"/>
                  <a:pt x="1600" y="117"/>
                  <a:pt x="1600" y="117"/>
                </a:cubicBezTo>
                <a:cubicBezTo>
                  <a:pt x="1600" y="117"/>
                  <a:pt x="1600" y="116"/>
                  <a:pt x="1601" y="116"/>
                </a:cubicBezTo>
                <a:lnTo>
                  <a:pt x="1600" y="116"/>
                </a:lnTo>
                <a:close/>
                <a:moveTo>
                  <a:pt x="1601" y="119"/>
                </a:moveTo>
                <a:cubicBezTo>
                  <a:pt x="1601" y="119"/>
                  <a:pt x="1601" y="119"/>
                  <a:pt x="1601" y="119"/>
                </a:cubicBezTo>
                <a:cubicBezTo>
                  <a:pt x="1601" y="118"/>
                  <a:pt x="1601" y="118"/>
                  <a:pt x="1602" y="118"/>
                </a:cubicBezTo>
                <a:cubicBezTo>
                  <a:pt x="1602" y="118"/>
                  <a:pt x="1602" y="118"/>
                  <a:pt x="1602" y="118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6"/>
                  <a:pt x="1602" y="116"/>
                  <a:pt x="1602" y="116"/>
                </a:cubicBezTo>
                <a:cubicBezTo>
                  <a:pt x="1601" y="117"/>
                  <a:pt x="1601" y="118"/>
                  <a:pt x="1600" y="118"/>
                </a:cubicBezTo>
                <a:cubicBezTo>
                  <a:pt x="1600" y="119"/>
                  <a:pt x="1600" y="119"/>
                  <a:pt x="1599" y="119"/>
                </a:cubicBezTo>
                <a:cubicBezTo>
                  <a:pt x="1599" y="119"/>
                  <a:pt x="1598" y="119"/>
                  <a:pt x="1598" y="119"/>
                </a:cubicBezTo>
                <a:cubicBezTo>
                  <a:pt x="1598" y="120"/>
                  <a:pt x="1598" y="120"/>
                  <a:pt x="1598" y="120"/>
                </a:cubicBezTo>
                <a:cubicBezTo>
                  <a:pt x="1597" y="120"/>
                  <a:pt x="1596" y="121"/>
                  <a:pt x="1596" y="121"/>
                </a:cubicBezTo>
                <a:cubicBezTo>
                  <a:pt x="1596" y="122"/>
                  <a:pt x="1596" y="122"/>
                  <a:pt x="1595" y="122"/>
                </a:cubicBezTo>
                <a:cubicBezTo>
                  <a:pt x="1596" y="123"/>
                  <a:pt x="1595" y="122"/>
                  <a:pt x="1596" y="123"/>
                </a:cubicBezTo>
                <a:cubicBezTo>
                  <a:pt x="1598" y="123"/>
                  <a:pt x="1597" y="122"/>
                  <a:pt x="1598" y="121"/>
                </a:cubicBezTo>
                <a:cubicBezTo>
                  <a:pt x="1599" y="121"/>
                  <a:pt x="1599" y="121"/>
                  <a:pt x="1599" y="120"/>
                </a:cubicBezTo>
                <a:cubicBezTo>
                  <a:pt x="1599" y="120"/>
                  <a:pt x="1599" y="120"/>
                  <a:pt x="1599" y="120"/>
                </a:cubicBezTo>
                <a:cubicBezTo>
                  <a:pt x="1600" y="119"/>
                  <a:pt x="1600" y="119"/>
                  <a:pt x="1601" y="119"/>
                </a:cubicBezTo>
                <a:close/>
                <a:moveTo>
                  <a:pt x="998" y="120"/>
                </a:moveTo>
                <a:cubicBezTo>
                  <a:pt x="999" y="119"/>
                  <a:pt x="999" y="118"/>
                  <a:pt x="1000" y="117"/>
                </a:cubicBezTo>
                <a:cubicBezTo>
                  <a:pt x="998" y="117"/>
                  <a:pt x="998" y="118"/>
                  <a:pt x="997" y="119"/>
                </a:cubicBezTo>
                <a:cubicBezTo>
                  <a:pt x="995" y="119"/>
                  <a:pt x="995" y="119"/>
                  <a:pt x="995" y="119"/>
                </a:cubicBezTo>
                <a:cubicBezTo>
                  <a:pt x="995" y="120"/>
                  <a:pt x="995" y="120"/>
                  <a:pt x="995" y="120"/>
                </a:cubicBezTo>
                <a:cubicBezTo>
                  <a:pt x="994" y="120"/>
                  <a:pt x="994" y="120"/>
                  <a:pt x="994" y="120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5" y="121"/>
                  <a:pt x="996" y="121"/>
                  <a:pt x="997" y="120"/>
                </a:cubicBezTo>
                <a:cubicBezTo>
                  <a:pt x="997" y="120"/>
                  <a:pt x="997" y="120"/>
                  <a:pt x="997" y="120"/>
                </a:cubicBezTo>
                <a:cubicBezTo>
                  <a:pt x="998" y="120"/>
                  <a:pt x="998" y="120"/>
                  <a:pt x="998" y="120"/>
                </a:cubicBezTo>
                <a:close/>
                <a:moveTo>
                  <a:pt x="1005" y="117"/>
                </a:moveTo>
                <a:cubicBezTo>
                  <a:pt x="1005" y="118"/>
                  <a:pt x="1005" y="118"/>
                  <a:pt x="1005" y="119"/>
                </a:cubicBezTo>
                <a:cubicBezTo>
                  <a:pt x="1005" y="119"/>
                  <a:pt x="1006" y="119"/>
                  <a:pt x="1006" y="118"/>
                </a:cubicBezTo>
                <a:cubicBezTo>
                  <a:pt x="1005" y="118"/>
                  <a:pt x="1005" y="118"/>
                  <a:pt x="1005" y="118"/>
                </a:cubicBezTo>
                <a:cubicBezTo>
                  <a:pt x="1005" y="117"/>
                  <a:pt x="1005" y="117"/>
                  <a:pt x="1005" y="117"/>
                </a:cubicBezTo>
                <a:close/>
                <a:moveTo>
                  <a:pt x="1610" y="122"/>
                </a:moveTo>
                <a:cubicBezTo>
                  <a:pt x="1611" y="121"/>
                  <a:pt x="1611" y="121"/>
                  <a:pt x="1611" y="121"/>
                </a:cubicBezTo>
                <a:cubicBezTo>
                  <a:pt x="1610" y="121"/>
                  <a:pt x="1610" y="121"/>
                  <a:pt x="1610" y="121"/>
                </a:cubicBezTo>
                <a:cubicBezTo>
                  <a:pt x="1609" y="120"/>
                  <a:pt x="1609" y="120"/>
                  <a:pt x="1609" y="119"/>
                </a:cubicBezTo>
                <a:cubicBezTo>
                  <a:pt x="1608" y="118"/>
                  <a:pt x="1607" y="118"/>
                  <a:pt x="1607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5" y="118"/>
                  <a:pt x="1605" y="118"/>
                  <a:pt x="1605" y="118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4" y="121"/>
                  <a:pt x="1604" y="121"/>
                  <a:pt x="1604" y="121"/>
                </a:cubicBezTo>
                <a:cubicBezTo>
                  <a:pt x="1604" y="122"/>
                  <a:pt x="1604" y="122"/>
                  <a:pt x="1604" y="122"/>
                </a:cubicBezTo>
                <a:cubicBezTo>
                  <a:pt x="1606" y="122"/>
                  <a:pt x="1609" y="123"/>
                  <a:pt x="1610" y="122"/>
                </a:cubicBezTo>
                <a:close/>
                <a:moveTo>
                  <a:pt x="1739" y="124"/>
                </a:moveTo>
                <a:cubicBezTo>
                  <a:pt x="1739" y="124"/>
                  <a:pt x="1739" y="124"/>
                  <a:pt x="1739" y="124"/>
                </a:cubicBezTo>
                <a:cubicBezTo>
                  <a:pt x="1739" y="123"/>
                  <a:pt x="1739" y="123"/>
                  <a:pt x="1739" y="123"/>
                </a:cubicBezTo>
                <a:cubicBezTo>
                  <a:pt x="1740" y="123"/>
                  <a:pt x="1740" y="123"/>
                  <a:pt x="1740" y="123"/>
                </a:cubicBezTo>
                <a:cubicBezTo>
                  <a:pt x="1740" y="124"/>
                  <a:pt x="1742" y="125"/>
                  <a:pt x="1743" y="124"/>
                </a:cubicBezTo>
                <a:cubicBezTo>
                  <a:pt x="1743" y="124"/>
                  <a:pt x="1743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6" y="122"/>
                  <a:pt x="1745" y="123"/>
                  <a:pt x="1746" y="123"/>
                </a:cubicBezTo>
                <a:cubicBezTo>
                  <a:pt x="1748" y="124"/>
                  <a:pt x="1750" y="124"/>
                  <a:pt x="1753" y="124"/>
                </a:cubicBezTo>
                <a:cubicBezTo>
                  <a:pt x="1753" y="123"/>
                  <a:pt x="1753" y="123"/>
                  <a:pt x="1753" y="122"/>
                </a:cubicBezTo>
                <a:cubicBezTo>
                  <a:pt x="1753" y="121"/>
                  <a:pt x="1752" y="121"/>
                  <a:pt x="1752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19"/>
                  <a:pt x="1749" y="119"/>
                  <a:pt x="1749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4" y="119"/>
                  <a:pt x="1744" y="119"/>
                  <a:pt x="1744" y="119"/>
                </a:cubicBezTo>
                <a:cubicBezTo>
                  <a:pt x="1744" y="118"/>
                  <a:pt x="1744" y="118"/>
                  <a:pt x="1744" y="118"/>
                </a:cubicBezTo>
                <a:cubicBezTo>
                  <a:pt x="1744" y="118"/>
                  <a:pt x="1743" y="118"/>
                  <a:pt x="1743" y="118"/>
                </a:cubicBezTo>
                <a:cubicBezTo>
                  <a:pt x="1742" y="118"/>
                  <a:pt x="1742" y="119"/>
                  <a:pt x="1742" y="119"/>
                </a:cubicBezTo>
                <a:cubicBezTo>
                  <a:pt x="1740" y="119"/>
                  <a:pt x="1740" y="119"/>
                  <a:pt x="1740" y="119"/>
                </a:cubicBezTo>
                <a:cubicBezTo>
                  <a:pt x="1740" y="120"/>
                  <a:pt x="1740" y="120"/>
                  <a:pt x="1740" y="120"/>
                </a:cubicBezTo>
                <a:cubicBezTo>
                  <a:pt x="1739" y="120"/>
                  <a:pt x="1739" y="120"/>
                  <a:pt x="1739" y="120"/>
                </a:cubicBezTo>
                <a:cubicBezTo>
                  <a:pt x="1739" y="120"/>
                  <a:pt x="1739" y="120"/>
                  <a:pt x="1739" y="121"/>
                </a:cubicBezTo>
                <a:cubicBezTo>
                  <a:pt x="1738" y="121"/>
                  <a:pt x="1737" y="122"/>
                  <a:pt x="1737" y="122"/>
                </a:cubicBezTo>
                <a:cubicBezTo>
                  <a:pt x="1737" y="123"/>
                  <a:pt x="1737" y="123"/>
                  <a:pt x="1737" y="123"/>
                </a:cubicBezTo>
                <a:cubicBezTo>
                  <a:pt x="1739" y="123"/>
                  <a:pt x="1739" y="123"/>
                  <a:pt x="1739" y="123"/>
                </a:cubicBezTo>
                <a:lnTo>
                  <a:pt x="1739" y="124"/>
                </a:lnTo>
                <a:close/>
                <a:moveTo>
                  <a:pt x="767" y="121"/>
                </a:moveTo>
                <a:cubicBezTo>
                  <a:pt x="767" y="121"/>
                  <a:pt x="767" y="121"/>
                  <a:pt x="767" y="121"/>
                </a:cubicBezTo>
                <a:cubicBezTo>
                  <a:pt x="769" y="121"/>
                  <a:pt x="769" y="121"/>
                  <a:pt x="769" y="121"/>
                </a:cubicBezTo>
                <a:cubicBezTo>
                  <a:pt x="769" y="121"/>
                  <a:pt x="769" y="121"/>
                  <a:pt x="770" y="122"/>
                </a:cubicBezTo>
                <a:cubicBezTo>
                  <a:pt x="771" y="122"/>
                  <a:pt x="772" y="122"/>
                  <a:pt x="773" y="121"/>
                </a:cubicBezTo>
                <a:cubicBezTo>
                  <a:pt x="773" y="120"/>
                  <a:pt x="773" y="119"/>
                  <a:pt x="773" y="119"/>
                </a:cubicBezTo>
                <a:cubicBezTo>
                  <a:pt x="772" y="119"/>
                  <a:pt x="772" y="119"/>
                  <a:pt x="772" y="119"/>
                </a:cubicBezTo>
                <a:cubicBezTo>
                  <a:pt x="771" y="118"/>
                  <a:pt x="770" y="119"/>
                  <a:pt x="768" y="119"/>
                </a:cubicBezTo>
                <a:cubicBezTo>
                  <a:pt x="768" y="119"/>
                  <a:pt x="768" y="119"/>
                  <a:pt x="768" y="119"/>
                </a:cubicBezTo>
                <a:cubicBezTo>
                  <a:pt x="767" y="119"/>
                  <a:pt x="767" y="119"/>
                  <a:pt x="767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2" y="119"/>
                  <a:pt x="762" y="119"/>
                  <a:pt x="762" y="119"/>
                </a:cubicBezTo>
                <a:cubicBezTo>
                  <a:pt x="762" y="120"/>
                  <a:pt x="762" y="120"/>
                  <a:pt x="762" y="120"/>
                </a:cubicBezTo>
                <a:cubicBezTo>
                  <a:pt x="761" y="120"/>
                  <a:pt x="760" y="119"/>
                  <a:pt x="759" y="119"/>
                </a:cubicBezTo>
                <a:cubicBezTo>
                  <a:pt x="759" y="122"/>
                  <a:pt x="759" y="122"/>
                  <a:pt x="759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1" y="122"/>
                  <a:pt x="761" y="121"/>
                  <a:pt x="763" y="121"/>
                </a:cubicBezTo>
                <a:cubicBezTo>
                  <a:pt x="764" y="121"/>
                  <a:pt x="765" y="121"/>
                  <a:pt x="766" y="121"/>
                </a:cubicBezTo>
                <a:cubicBezTo>
                  <a:pt x="766" y="121"/>
                  <a:pt x="766" y="121"/>
                  <a:pt x="766" y="121"/>
                </a:cubicBezTo>
                <a:lnTo>
                  <a:pt x="767" y="121"/>
                </a:lnTo>
                <a:close/>
                <a:moveTo>
                  <a:pt x="1603" y="119"/>
                </a:moveTo>
                <a:cubicBezTo>
                  <a:pt x="1603" y="119"/>
                  <a:pt x="1603" y="119"/>
                  <a:pt x="1603" y="119"/>
                </a:cubicBezTo>
                <a:cubicBezTo>
                  <a:pt x="1603" y="119"/>
                  <a:pt x="1603" y="119"/>
                  <a:pt x="1603" y="119"/>
                </a:cubicBezTo>
                <a:cubicBezTo>
                  <a:pt x="1602" y="119"/>
                  <a:pt x="1601" y="120"/>
                  <a:pt x="1601" y="121"/>
                </a:cubicBezTo>
                <a:cubicBezTo>
                  <a:pt x="1602" y="121"/>
                  <a:pt x="1602" y="121"/>
                  <a:pt x="1603" y="121"/>
                </a:cubicBezTo>
                <a:lnTo>
                  <a:pt x="1603" y="119"/>
                </a:lnTo>
                <a:close/>
                <a:moveTo>
                  <a:pt x="415" y="122"/>
                </a:moveTo>
                <a:cubicBezTo>
                  <a:pt x="416" y="121"/>
                  <a:pt x="416" y="121"/>
                  <a:pt x="416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1"/>
                  <a:pt x="414" y="121"/>
                </a:cubicBezTo>
                <a:cubicBezTo>
                  <a:pt x="414" y="121"/>
                  <a:pt x="414" y="121"/>
                  <a:pt x="414" y="121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3"/>
                  <a:pt x="414" y="123"/>
                  <a:pt x="414" y="123"/>
                </a:cubicBezTo>
                <a:cubicBezTo>
                  <a:pt x="415" y="123"/>
                  <a:pt x="415" y="123"/>
                  <a:pt x="415" y="122"/>
                </a:cubicBezTo>
                <a:close/>
                <a:moveTo>
                  <a:pt x="1001" y="123"/>
                </a:moveTo>
                <a:cubicBezTo>
                  <a:pt x="1001" y="124"/>
                  <a:pt x="1001" y="123"/>
                  <a:pt x="1001" y="124"/>
                </a:cubicBezTo>
                <a:cubicBezTo>
                  <a:pt x="1002" y="123"/>
                  <a:pt x="1003" y="122"/>
                  <a:pt x="1003" y="120"/>
                </a:cubicBezTo>
                <a:cubicBezTo>
                  <a:pt x="1001" y="121"/>
                  <a:pt x="1002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2"/>
                  <a:pt x="1000" y="123"/>
                  <a:pt x="1001" y="123"/>
                </a:cubicBezTo>
                <a:close/>
                <a:moveTo>
                  <a:pt x="1599" y="122"/>
                </a:moveTo>
                <a:cubicBezTo>
                  <a:pt x="1600" y="122"/>
                  <a:pt x="1599" y="122"/>
                  <a:pt x="1600" y="122"/>
                </a:cubicBezTo>
                <a:cubicBezTo>
                  <a:pt x="1600" y="122"/>
                  <a:pt x="1600" y="122"/>
                  <a:pt x="1600" y="122"/>
                </a:cubicBezTo>
                <a:cubicBezTo>
                  <a:pt x="1600" y="121"/>
                  <a:pt x="1600" y="121"/>
                  <a:pt x="1600" y="121"/>
                </a:cubicBezTo>
                <a:cubicBezTo>
                  <a:pt x="1600" y="121"/>
                  <a:pt x="1599" y="122"/>
                  <a:pt x="1599" y="122"/>
                </a:cubicBezTo>
                <a:close/>
                <a:moveTo>
                  <a:pt x="984" y="122"/>
                </a:moveTo>
                <a:cubicBezTo>
                  <a:pt x="985" y="123"/>
                  <a:pt x="985" y="123"/>
                  <a:pt x="985" y="124"/>
                </a:cubicBezTo>
                <a:cubicBezTo>
                  <a:pt x="986" y="124"/>
                  <a:pt x="986" y="124"/>
                  <a:pt x="986" y="124"/>
                </a:cubicBezTo>
                <a:cubicBezTo>
                  <a:pt x="986" y="123"/>
                  <a:pt x="985" y="123"/>
                  <a:pt x="985" y="122"/>
                </a:cubicBezTo>
                <a:lnTo>
                  <a:pt x="984" y="122"/>
                </a:lnTo>
                <a:close/>
                <a:moveTo>
                  <a:pt x="997" y="123"/>
                </a:moveTo>
                <a:cubicBezTo>
                  <a:pt x="998" y="123"/>
                  <a:pt x="998" y="123"/>
                  <a:pt x="998" y="123"/>
                </a:cubicBezTo>
                <a:cubicBezTo>
                  <a:pt x="998" y="122"/>
                  <a:pt x="998" y="122"/>
                  <a:pt x="998" y="122"/>
                </a:cubicBezTo>
                <a:cubicBezTo>
                  <a:pt x="997" y="122"/>
                  <a:pt x="997" y="122"/>
                  <a:pt x="997" y="122"/>
                </a:cubicBezTo>
                <a:lnTo>
                  <a:pt x="997" y="123"/>
                </a:lnTo>
                <a:close/>
                <a:moveTo>
                  <a:pt x="1019" y="123"/>
                </a:moveTo>
                <a:cubicBezTo>
                  <a:pt x="1019" y="122"/>
                  <a:pt x="1019" y="122"/>
                  <a:pt x="1019" y="122"/>
                </a:cubicBezTo>
                <a:cubicBezTo>
                  <a:pt x="1019" y="123"/>
                  <a:pt x="1019" y="123"/>
                  <a:pt x="1019" y="123"/>
                </a:cubicBezTo>
                <a:close/>
                <a:moveTo>
                  <a:pt x="989" y="124"/>
                </a:moveTo>
                <a:cubicBezTo>
                  <a:pt x="989" y="124"/>
                  <a:pt x="989" y="124"/>
                  <a:pt x="989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4"/>
                  <a:pt x="988" y="124"/>
                  <a:pt x="988" y="124"/>
                </a:cubicBezTo>
                <a:cubicBezTo>
                  <a:pt x="988" y="124"/>
                  <a:pt x="988" y="124"/>
                  <a:pt x="988" y="124"/>
                </a:cubicBezTo>
                <a:lnTo>
                  <a:pt x="989" y="124"/>
                </a:lnTo>
                <a:close/>
                <a:moveTo>
                  <a:pt x="1160" y="123"/>
                </a:moveTo>
                <a:cubicBezTo>
                  <a:pt x="1160" y="124"/>
                  <a:pt x="1160" y="124"/>
                  <a:pt x="1161" y="124"/>
                </a:cubicBezTo>
                <a:cubicBezTo>
                  <a:pt x="1161" y="123"/>
                  <a:pt x="1161" y="123"/>
                  <a:pt x="1161" y="123"/>
                </a:cubicBezTo>
                <a:cubicBezTo>
                  <a:pt x="1160" y="123"/>
                  <a:pt x="1160" y="123"/>
                  <a:pt x="1160" y="123"/>
                </a:cubicBezTo>
                <a:close/>
                <a:moveTo>
                  <a:pt x="484" y="125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3" y="124"/>
                  <a:pt x="484" y="124"/>
                  <a:pt x="483" y="124"/>
                </a:cubicBezTo>
                <a:cubicBezTo>
                  <a:pt x="482" y="124"/>
                  <a:pt x="482" y="124"/>
                  <a:pt x="482" y="124"/>
                </a:cubicBezTo>
                <a:cubicBezTo>
                  <a:pt x="482" y="124"/>
                  <a:pt x="483" y="124"/>
                  <a:pt x="483" y="125"/>
                </a:cubicBezTo>
                <a:lnTo>
                  <a:pt x="484" y="125"/>
                </a:lnTo>
                <a:close/>
                <a:moveTo>
                  <a:pt x="983" y="125"/>
                </a:moveTo>
                <a:cubicBezTo>
                  <a:pt x="982" y="125"/>
                  <a:pt x="982" y="125"/>
                  <a:pt x="981" y="124"/>
                </a:cubicBezTo>
                <a:cubicBezTo>
                  <a:pt x="981" y="125"/>
                  <a:pt x="981" y="125"/>
                  <a:pt x="981" y="125"/>
                </a:cubicBezTo>
                <a:cubicBezTo>
                  <a:pt x="981" y="126"/>
                  <a:pt x="980" y="126"/>
                  <a:pt x="980" y="126"/>
                </a:cubicBezTo>
                <a:cubicBezTo>
                  <a:pt x="981" y="127"/>
                  <a:pt x="982" y="127"/>
                  <a:pt x="983" y="127"/>
                </a:cubicBezTo>
                <a:cubicBezTo>
                  <a:pt x="983" y="126"/>
                  <a:pt x="983" y="126"/>
                  <a:pt x="983" y="125"/>
                </a:cubicBezTo>
                <a:close/>
                <a:moveTo>
                  <a:pt x="1178" y="131"/>
                </a:moveTo>
                <a:cubicBezTo>
                  <a:pt x="1178" y="131"/>
                  <a:pt x="1178" y="131"/>
                  <a:pt x="1178" y="131"/>
                </a:cubicBezTo>
                <a:cubicBezTo>
                  <a:pt x="1178" y="131"/>
                  <a:pt x="1178" y="130"/>
                  <a:pt x="1178" y="130"/>
                </a:cubicBezTo>
                <a:cubicBezTo>
                  <a:pt x="1177" y="130"/>
                  <a:pt x="1177" y="130"/>
                  <a:pt x="1177" y="130"/>
                </a:cubicBezTo>
                <a:cubicBezTo>
                  <a:pt x="1176" y="128"/>
                  <a:pt x="1176" y="129"/>
                  <a:pt x="1175" y="128"/>
                </a:cubicBezTo>
                <a:cubicBezTo>
                  <a:pt x="1175" y="128"/>
                  <a:pt x="1174" y="128"/>
                  <a:pt x="1174" y="128"/>
                </a:cubicBezTo>
                <a:cubicBezTo>
                  <a:pt x="1174" y="128"/>
                  <a:pt x="1174" y="128"/>
                  <a:pt x="1174" y="128"/>
                </a:cubicBezTo>
                <a:cubicBezTo>
                  <a:pt x="1172" y="127"/>
                  <a:pt x="1171" y="126"/>
                  <a:pt x="1170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8"/>
                  <a:pt x="1168" y="128"/>
                  <a:pt x="1169" y="129"/>
                </a:cubicBezTo>
                <a:cubicBezTo>
                  <a:pt x="1169" y="130"/>
                  <a:pt x="1169" y="130"/>
                  <a:pt x="1169" y="130"/>
                </a:cubicBezTo>
                <a:cubicBezTo>
                  <a:pt x="1170" y="130"/>
                  <a:pt x="1170" y="129"/>
                  <a:pt x="1171" y="129"/>
                </a:cubicBezTo>
                <a:cubicBezTo>
                  <a:pt x="1171" y="130"/>
                  <a:pt x="1171" y="130"/>
                  <a:pt x="1171" y="130"/>
                </a:cubicBezTo>
                <a:cubicBezTo>
                  <a:pt x="1172" y="130"/>
                  <a:pt x="1172" y="130"/>
                  <a:pt x="1172" y="130"/>
                </a:cubicBezTo>
                <a:cubicBezTo>
                  <a:pt x="1172" y="130"/>
                  <a:pt x="1172" y="130"/>
                  <a:pt x="1172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6" y="131"/>
                  <a:pt x="1176" y="131"/>
                  <a:pt x="1176" y="131"/>
                </a:cubicBezTo>
                <a:cubicBezTo>
                  <a:pt x="1176" y="132"/>
                  <a:pt x="1176" y="132"/>
                  <a:pt x="1176" y="132"/>
                </a:cubicBezTo>
                <a:cubicBezTo>
                  <a:pt x="1177" y="132"/>
                  <a:pt x="1177" y="132"/>
                  <a:pt x="1178" y="131"/>
                </a:cubicBezTo>
                <a:close/>
                <a:moveTo>
                  <a:pt x="485" y="130"/>
                </a:moveTo>
                <a:cubicBezTo>
                  <a:pt x="485" y="129"/>
                  <a:pt x="485" y="129"/>
                  <a:pt x="485" y="129"/>
                </a:cubicBezTo>
                <a:cubicBezTo>
                  <a:pt x="483" y="129"/>
                  <a:pt x="483" y="128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6"/>
                  <a:pt x="482" y="126"/>
                  <a:pt x="481" y="126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8"/>
                  <a:pt x="481" y="129"/>
                  <a:pt x="482" y="130"/>
                </a:cubicBezTo>
                <a:lnTo>
                  <a:pt x="485" y="130"/>
                </a:lnTo>
                <a:close/>
                <a:moveTo>
                  <a:pt x="1688" y="130"/>
                </a:moveTo>
                <a:cubicBezTo>
                  <a:pt x="1689" y="130"/>
                  <a:pt x="1688" y="130"/>
                  <a:pt x="1689" y="130"/>
                </a:cubicBezTo>
                <a:cubicBezTo>
                  <a:pt x="1690" y="130"/>
                  <a:pt x="1690" y="130"/>
                  <a:pt x="1690" y="129"/>
                </a:cubicBezTo>
                <a:cubicBezTo>
                  <a:pt x="1691" y="129"/>
                  <a:pt x="1690" y="129"/>
                  <a:pt x="1691" y="129"/>
                </a:cubicBezTo>
                <a:cubicBezTo>
                  <a:pt x="1689" y="128"/>
                  <a:pt x="1689" y="127"/>
                  <a:pt x="1687" y="126"/>
                </a:cubicBezTo>
                <a:cubicBezTo>
                  <a:pt x="1687" y="127"/>
                  <a:pt x="1686" y="127"/>
                  <a:pt x="1686" y="127"/>
                </a:cubicBezTo>
                <a:cubicBezTo>
                  <a:pt x="1686" y="128"/>
                  <a:pt x="1686" y="127"/>
                  <a:pt x="1686" y="128"/>
                </a:cubicBezTo>
                <a:cubicBezTo>
                  <a:pt x="1686" y="130"/>
                  <a:pt x="1687" y="129"/>
                  <a:pt x="1688" y="130"/>
                </a:cubicBezTo>
                <a:close/>
                <a:moveTo>
                  <a:pt x="459" y="127"/>
                </a:moveTo>
                <a:cubicBezTo>
                  <a:pt x="459" y="127"/>
                  <a:pt x="459" y="127"/>
                  <a:pt x="459" y="127"/>
                </a:cubicBezTo>
                <a:cubicBezTo>
                  <a:pt x="459" y="127"/>
                  <a:pt x="459" y="127"/>
                  <a:pt x="459" y="127"/>
                </a:cubicBezTo>
                <a:close/>
                <a:moveTo>
                  <a:pt x="978" y="127"/>
                </a:moveTo>
                <a:cubicBezTo>
                  <a:pt x="978" y="128"/>
                  <a:pt x="978" y="128"/>
                  <a:pt x="978" y="128"/>
                </a:cubicBezTo>
                <a:cubicBezTo>
                  <a:pt x="978" y="128"/>
                  <a:pt x="978" y="128"/>
                  <a:pt x="978" y="128"/>
                </a:cubicBezTo>
                <a:cubicBezTo>
                  <a:pt x="978" y="129"/>
                  <a:pt x="978" y="129"/>
                  <a:pt x="978" y="130"/>
                </a:cubicBezTo>
                <a:cubicBezTo>
                  <a:pt x="979" y="130"/>
                  <a:pt x="979" y="130"/>
                  <a:pt x="980" y="130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1" y="129"/>
                  <a:pt x="981" y="129"/>
                  <a:pt x="981" y="129"/>
                </a:cubicBezTo>
                <a:cubicBezTo>
                  <a:pt x="981" y="128"/>
                  <a:pt x="981" y="128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0" y="127"/>
                  <a:pt x="979" y="127"/>
                  <a:pt x="978" y="127"/>
                </a:cubicBezTo>
                <a:close/>
                <a:moveTo>
                  <a:pt x="434" y="129"/>
                </a:moveTo>
                <a:cubicBezTo>
                  <a:pt x="434" y="129"/>
                  <a:pt x="434" y="129"/>
                  <a:pt x="434" y="129"/>
                </a:cubicBezTo>
                <a:cubicBezTo>
                  <a:pt x="431" y="129"/>
                  <a:pt x="431" y="129"/>
                  <a:pt x="431" y="129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0" y="128"/>
                  <a:pt x="430" y="128"/>
                  <a:pt x="430" y="129"/>
                </a:cubicBezTo>
                <a:cubicBezTo>
                  <a:pt x="429" y="129"/>
                  <a:pt x="429" y="129"/>
                  <a:pt x="429" y="129"/>
                </a:cubicBezTo>
                <a:cubicBezTo>
                  <a:pt x="429" y="127"/>
                  <a:pt x="429" y="127"/>
                  <a:pt x="429" y="127"/>
                </a:cubicBezTo>
                <a:cubicBezTo>
                  <a:pt x="428" y="127"/>
                  <a:pt x="428" y="127"/>
                  <a:pt x="427" y="128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6" y="130"/>
                  <a:pt x="426" y="130"/>
                  <a:pt x="426" y="130"/>
                </a:cubicBezTo>
                <a:cubicBezTo>
                  <a:pt x="426" y="129"/>
                  <a:pt x="426" y="129"/>
                  <a:pt x="426" y="129"/>
                </a:cubicBezTo>
                <a:cubicBezTo>
                  <a:pt x="425" y="129"/>
                  <a:pt x="425" y="129"/>
                  <a:pt x="425" y="129"/>
                </a:cubicBezTo>
                <a:cubicBezTo>
                  <a:pt x="424" y="132"/>
                  <a:pt x="425" y="133"/>
                  <a:pt x="421" y="134"/>
                </a:cubicBezTo>
                <a:cubicBezTo>
                  <a:pt x="422" y="135"/>
                  <a:pt x="422" y="135"/>
                  <a:pt x="422" y="136"/>
                </a:cubicBezTo>
                <a:cubicBezTo>
                  <a:pt x="423" y="136"/>
                  <a:pt x="423" y="136"/>
                  <a:pt x="423" y="135"/>
                </a:cubicBezTo>
                <a:cubicBezTo>
                  <a:pt x="423" y="135"/>
                  <a:pt x="423" y="135"/>
                  <a:pt x="423" y="135"/>
                </a:cubicBezTo>
                <a:cubicBezTo>
                  <a:pt x="423" y="136"/>
                  <a:pt x="423" y="136"/>
                  <a:pt x="423" y="136"/>
                </a:cubicBezTo>
                <a:cubicBezTo>
                  <a:pt x="424" y="136"/>
                  <a:pt x="424" y="136"/>
                  <a:pt x="424" y="136"/>
                </a:cubicBezTo>
                <a:cubicBezTo>
                  <a:pt x="424" y="137"/>
                  <a:pt x="424" y="137"/>
                  <a:pt x="424" y="137"/>
                </a:cubicBezTo>
                <a:cubicBezTo>
                  <a:pt x="424" y="137"/>
                  <a:pt x="425" y="137"/>
                  <a:pt x="425" y="137"/>
                </a:cubicBezTo>
                <a:cubicBezTo>
                  <a:pt x="425" y="136"/>
                  <a:pt x="425" y="137"/>
                  <a:pt x="425" y="137"/>
                </a:cubicBezTo>
                <a:cubicBezTo>
                  <a:pt x="425" y="135"/>
                  <a:pt x="425" y="135"/>
                  <a:pt x="425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7" y="135"/>
                  <a:pt x="427" y="135"/>
                  <a:pt x="427" y="135"/>
                </a:cubicBezTo>
                <a:cubicBezTo>
                  <a:pt x="427" y="137"/>
                  <a:pt x="427" y="137"/>
                  <a:pt x="427" y="137"/>
                </a:cubicBezTo>
                <a:cubicBezTo>
                  <a:pt x="426" y="137"/>
                  <a:pt x="426" y="137"/>
                  <a:pt x="426" y="137"/>
                </a:cubicBezTo>
                <a:cubicBezTo>
                  <a:pt x="427" y="138"/>
                  <a:pt x="427" y="137"/>
                  <a:pt x="428" y="138"/>
                </a:cubicBezTo>
                <a:cubicBezTo>
                  <a:pt x="428" y="138"/>
                  <a:pt x="429" y="139"/>
                  <a:pt x="429" y="139"/>
                </a:cubicBezTo>
                <a:cubicBezTo>
                  <a:pt x="429" y="140"/>
                  <a:pt x="429" y="140"/>
                  <a:pt x="429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1" y="140"/>
                  <a:pt x="432" y="139"/>
                  <a:pt x="432" y="139"/>
                </a:cubicBezTo>
                <a:cubicBezTo>
                  <a:pt x="433" y="139"/>
                  <a:pt x="433" y="139"/>
                  <a:pt x="433" y="139"/>
                </a:cubicBezTo>
                <a:cubicBezTo>
                  <a:pt x="432" y="138"/>
                  <a:pt x="432" y="138"/>
                  <a:pt x="432" y="138"/>
                </a:cubicBezTo>
                <a:cubicBezTo>
                  <a:pt x="433" y="138"/>
                  <a:pt x="433" y="138"/>
                  <a:pt x="434" y="138"/>
                </a:cubicBezTo>
                <a:cubicBezTo>
                  <a:pt x="434" y="138"/>
                  <a:pt x="435" y="138"/>
                  <a:pt x="436" y="138"/>
                </a:cubicBezTo>
                <a:cubicBezTo>
                  <a:pt x="436" y="138"/>
                  <a:pt x="436" y="137"/>
                  <a:pt x="436" y="137"/>
                </a:cubicBezTo>
                <a:cubicBezTo>
                  <a:pt x="436" y="137"/>
                  <a:pt x="439" y="137"/>
                  <a:pt x="439" y="137"/>
                </a:cubicBezTo>
                <a:cubicBezTo>
                  <a:pt x="439" y="136"/>
                  <a:pt x="439" y="136"/>
                  <a:pt x="439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2"/>
                  <a:pt x="438" y="132"/>
                  <a:pt x="438" y="132"/>
                </a:cubicBezTo>
                <a:cubicBezTo>
                  <a:pt x="437" y="132"/>
                  <a:pt x="437" y="131"/>
                  <a:pt x="437" y="131"/>
                </a:cubicBezTo>
                <a:cubicBezTo>
                  <a:pt x="437" y="131"/>
                  <a:pt x="437" y="131"/>
                  <a:pt x="437" y="131"/>
                </a:cubicBezTo>
                <a:cubicBezTo>
                  <a:pt x="436" y="130"/>
                  <a:pt x="435" y="130"/>
                  <a:pt x="434" y="130"/>
                </a:cubicBezTo>
                <a:cubicBezTo>
                  <a:pt x="434" y="129"/>
                  <a:pt x="434" y="129"/>
                  <a:pt x="434" y="129"/>
                </a:cubicBezTo>
                <a:close/>
                <a:moveTo>
                  <a:pt x="517" y="128"/>
                </a:moveTo>
                <a:cubicBezTo>
                  <a:pt x="517" y="128"/>
                  <a:pt x="517" y="128"/>
                  <a:pt x="517" y="128"/>
                </a:cubicBezTo>
                <a:cubicBezTo>
                  <a:pt x="516" y="128"/>
                  <a:pt x="516" y="128"/>
                  <a:pt x="516" y="128"/>
                </a:cubicBezTo>
                <a:cubicBezTo>
                  <a:pt x="516" y="129"/>
                  <a:pt x="516" y="129"/>
                  <a:pt x="516" y="129"/>
                </a:cubicBezTo>
                <a:cubicBezTo>
                  <a:pt x="512" y="129"/>
                  <a:pt x="512" y="129"/>
                  <a:pt x="512" y="129"/>
                </a:cubicBezTo>
                <a:cubicBezTo>
                  <a:pt x="512" y="129"/>
                  <a:pt x="513" y="130"/>
                  <a:pt x="513" y="130"/>
                </a:cubicBezTo>
                <a:cubicBezTo>
                  <a:pt x="514" y="131"/>
                  <a:pt x="513" y="130"/>
                  <a:pt x="514" y="130"/>
                </a:cubicBezTo>
                <a:cubicBezTo>
                  <a:pt x="515" y="130"/>
                  <a:pt x="515" y="130"/>
                  <a:pt x="515" y="131"/>
                </a:cubicBezTo>
                <a:cubicBezTo>
                  <a:pt x="517" y="131"/>
                  <a:pt x="517" y="130"/>
                  <a:pt x="518" y="130"/>
                </a:cubicBezTo>
                <a:cubicBezTo>
                  <a:pt x="519" y="128"/>
                  <a:pt x="519" y="129"/>
                  <a:pt x="520" y="127"/>
                </a:cubicBezTo>
                <a:cubicBezTo>
                  <a:pt x="519" y="127"/>
                  <a:pt x="518" y="127"/>
                  <a:pt x="517" y="128"/>
                </a:cubicBezTo>
                <a:close/>
                <a:moveTo>
                  <a:pt x="512" y="130"/>
                </a:moveTo>
                <a:cubicBezTo>
                  <a:pt x="512" y="130"/>
                  <a:pt x="512" y="130"/>
                  <a:pt x="512" y="130"/>
                </a:cubicBezTo>
                <a:cubicBezTo>
                  <a:pt x="512" y="129"/>
                  <a:pt x="512" y="129"/>
                  <a:pt x="512" y="129"/>
                </a:cubicBezTo>
                <a:lnTo>
                  <a:pt x="512" y="130"/>
                </a:lnTo>
                <a:close/>
                <a:moveTo>
                  <a:pt x="522" y="129"/>
                </a:moveTo>
                <a:cubicBezTo>
                  <a:pt x="521" y="129"/>
                  <a:pt x="521" y="129"/>
                  <a:pt x="521" y="129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1"/>
                  <a:pt x="521" y="131"/>
                  <a:pt x="521" y="131"/>
                </a:cubicBezTo>
                <a:cubicBezTo>
                  <a:pt x="522" y="131"/>
                  <a:pt x="522" y="131"/>
                  <a:pt x="522" y="129"/>
                </a:cubicBezTo>
                <a:close/>
                <a:moveTo>
                  <a:pt x="1650" y="130"/>
                </a:moveTo>
                <a:cubicBezTo>
                  <a:pt x="1650" y="131"/>
                  <a:pt x="1650" y="131"/>
                  <a:pt x="1650" y="131"/>
                </a:cubicBezTo>
                <a:cubicBezTo>
                  <a:pt x="1650" y="131"/>
                  <a:pt x="1650" y="131"/>
                  <a:pt x="1650" y="131"/>
                </a:cubicBezTo>
                <a:cubicBezTo>
                  <a:pt x="1650" y="130"/>
                  <a:pt x="1650" y="131"/>
                  <a:pt x="1650" y="130"/>
                </a:cubicBezTo>
                <a:close/>
                <a:moveTo>
                  <a:pt x="533" y="132"/>
                </a:moveTo>
                <a:cubicBezTo>
                  <a:pt x="533" y="132"/>
                  <a:pt x="533" y="132"/>
                  <a:pt x="533" y="132"/>
                </a:cubicBezTo>
                <a:cubicBezTo>
                  <a:pt x="533" y="132"/>
                  <a:pt x="533" y="132"/>
                  <a:pt x="533" y="132"/>
                </a:cubicBezTo>
                <a:cubicBezTo>
                  <a:pt x="533" y="131"/>
                  <a:pt x="533" y="131"/>
                  <a:pt x="533" y="131"/>
                </a:cubicBezTo>
                <a:cubicBezTo>
                  <a:pt x="531" y="131"/>
                  <a:pt x="532" y="131"/>
                  <a:pt x="531" y="131"/>
                </a:cubicBezTo>
                <a:cubicBezTo>
                  <a:pt x="531" y="132"/>
                  <a:pt x="531" y="132"/>
                  <a:pt x="531" y="132"/>
                </a:cubicBezTo>
                <a:lnTo>
                  <a:pt x="533" y="132"/>
                </a:lnTo>
                <a:close/>
                <a:moveTo>
                  <a:pt x="972" y="137"/>
                </a:moveTo>
                <a:cubicBezTo>
                  <a:pt x="973" y="137"/>
                  <a:pt x="973" y="136"/>
                  <a:pt x="974" y="135"/>
                </a:cubicBezTo>
                <a:cubicBezTo>
                  <a:pt x="974" y="136"/>
                  <a:pt x="975" y="136"/>
                  <a:pt x="975" y="136"/>
                </a:cubicBezTo>
                <a:cubicBezTo>
                  <a:pt x="975" y="135"/>
                  <a:pt x="975" y="135"/>
                  <a:pt x="975" y="135"/>
                </a:cubicBezTo>
                <a:cubicBezTo>
                  <a:pt x="976" y="135"/>
                  <a:pt x="976" y="135"/>
                  <a:pt x="976" y="135"/>
                </a:cubicBezTo>
                <a:cubicBezTo>
                  <a:pt x="976" y="135"/>
                  <a:pt x="976" y="135"/>
                  <a:pt x="977" y="134"/>
                </a:cubicBezTo>
                <a:cubicBezTo>
                  <a:pt x="977" y="133"/>
                  <a:pt x="977" y="132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4" y="132"/>
                  <a:pt x="974" y="131"/>
                  <a:pt x="974" y="133"/>
                </a:cubicBezTo>
                <a:cubicBezTo>
                  <a:pt x="973" y="133"/>
                  <a:pt x="973" y="133"/>
                  <a:pt x="973" y="133"/>
                </a:cubicBezTo>
                <a:cubicBezTo>
                  <a:pt x="973" y="134"/>
                  <a:pt x="972" y="134"/>
                  <a:pt x="972" y="135"/>
                </a:cubicBezTo>
                <a:cubicBezTo>
                  <a:pt x="972" y="135"/>
                  <a:pt x="973" y="135"/>
                  <a:pt x="973" y="135"/>
                </a:cubicBezTo>
                <a:cubicBezTo>
                  <a:pt x="972" y="135"/>
                  <a:pt x="972" y="135"/>
                  <a:pt x="972" y="135"/>
                </a:cubicBezTo>
                <a:lnTo>
                  <a:pt x="972" y="137"/>
                </a:lnTo>
                <a:close/>
                <a:moveTo>
                  <a:pt x="415" y="132"/>
                </a:moveTo>
                <a:cubicBezTo>
                  <a:pt x="415" y="131"/>
                  <a:pt x="415" y="132"/>
                  <a:pt x="414" y="131"/>
                </a:cubicBezTo>
                <a:cubicBezTo>
                  <a:pt x="414" y="132"/>
                  <a:pt x="414" y="132"/>
                  <a:pt x="415" y="132"/>
                </a:cubicBezTo>
                <a:close/>
                <a:moveTo>
                  <a:pt x="520" y="133"/>
                </a:moveTo>
                <a:cubicBezTo>
                  <a:pt x="520" y="132"/>
                  <a:pt x="520" y="132"/>
                  <a:pt x="520" y="131"/>
                </a:cubicBezTo>
                <a:cubicBezTo>
                  <a:pt x="519" y="132"/>
                  <a:pt x="519" y="131"/>
                  <a:pt x="519" y="132"/>
                </a:cubicBezTo>
                <a:cubicBezTo>
                  <a:pt x="519" y="132"/>
                  <a:pt x="519" y="132"/>
                  <a:pt x="520" y="132"/>
                </a:cubicBezTo>
                <a:cubicBezTo>
                  <a:pt x="520" y="133"/>
                  <a:pt x="520" y="133"/>
                  <a:pt x="520" y="133"/>
                </a:cubicBezTo>
                <a:close/>
                <a:moveTo>
                  <a:pt x="1126" y="137"/>
                </a:moveTo>
                <a:cubicBezTo>
                  <a:pt x="1126" y="136"/>
                  <a:pt x="1127" y="136"/>
                  <a:pt x="1127" y="135"/>
                </a:cubicBezTo>
                <a:cubicBezTo>
                  <a:pt x="1127" y="135"/>
                  <a:pt x="1127" y="135"/>
                  <a:pt x="1127" y="135"/>
                </a:cubicBezTo>
                <a:cubicBezTo>
                  <a:pt x="1128" y="134"/>
                  <a:pt x="1127" y="133"/>
                  <a:pt x="1127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4" y="131"/>
                  <a:pt x="1123" y="132"/>
                </a:cubicBezTo>
                <a:cubicBezTo>
                  <a:pt x="1123" y="132"/>
                  <a:pt x="1123" y="132"/>
                  <a:pt x="1123" y="132"/>
                </a:cubicBezTo>
                <a:cubicBezTo>
                  <a:pt x="1122" y="132"/>
                  <a:pt x="1123" y="132"/>
                  <a:pt x="1122" y="133"/>
                </a:cubicBezTo>
                <a:cubicBezTo>
                  <a:pt x="1122" y="134"/>
                  <a:pt x="1122" y="134"/>
                  <a:pt x="1122" y="135"/>
                </a:cubicBezTo>
                <a:cubicBezTo>
                  <a:pt x="1122" y="135"/>
                  <a:pt x="1122" y="135"/>
                  <a:pt x="1122" y="135"/>
                </a:cubicBezTo>
                <a:cubicBezTo>
                  <a:pt x="1122" y="138"/>
                  <a:pt x="1123" y="137"/>
                  <a:pt x="1124" y="138"/>
                </a:cubicBezTo>
                <a:cubicBezTo>
                  <a:pt x="1125" y="138"/>
                  <a:pt x="1125" y="138"/>
                  <a:pt x="1125" y="138"/>
                </a:cubicBezTo>
                <a:cubicBezTo>
                  <a:pt x="1126" y="138"/>
                  <a:pt x="1125" y="137"/>
                  <a:pt x="1126" y="137"/>
                </a:cubicBezTo>
                <a:close/>
                <a:moveTo>
                  <a:pt x="1651" y="133"/>
                </a:moveTo>
                <a:cubicBezTo>
                  <a:pt x="1651" y="133"/>
                  <a:pt x="1651" y="133"/>
                  <a:pt x="1651" y="133"/>
                </a:cubicBezTo>
                <a:cubicBezTo>
                  <a:pt x="1651" y="133"/>
                  <a:pt x="1651" y="133"/>
                  <a:pt x="1651" y="133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3"/>
                  <a:pt x="1652" y="134"/>
                  <a:pt x="1651" y="133"/>
                </a:cubicBezTo>
                <a:close/>
                <a:moveTo>
                  <a:pt x="417" y="135"/>
                </a:moveTo>
                <a:cubicBezTo>
                  <a:pt x="417" y="135"/>
                  <a:pt x="418" y="134"/>
                  <a:pt x="418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6" y="134"/>
                  <a:pt x="415" y="134"/>
                  <a:pt x="415" y="134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6" y="135"/>
                  <a:pt x="416" y="135"/>
                </a:cubicBezTo>
                <a:cubicBezTo>
                  <a:pt x="416" y="135"/>
                  <a:pt x="416" y="135"/>
                  <a:pt x="416" y="135"/>
                </a:cubicBezTo>
                <a:lnTo>
                  <a:pt x="417" y="135"/>
                </a:lnTo>
                <a:close/>
                <a:moveTo>
                  <a:pt x="971" y="134"/>
                </a:move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1" y="135"/>
                  <a:pt x="971" y="134"/>
                  <a:pt x="971" y="134"/>
                </a:cubicBezTo>
                <a:close/>
                <a:moveTo>
                  <a:pt x="970" y="136"/>
                </a:moveTo>
                <a:cubicBezTo>
                  <a:pt x="970" y="136"/>
                  <a:pt x="970" y="136"/>
                  <a:pt x="970" y="136"/>
                </a:cubicBezTo>
                <a:cubicBezTo>
                  <a:pt x="970" y="136"/>
                  <a:pt x="970" y="135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0" y="135"/>
                  <a:pt x="970" y="135"/>
                  <a:pt x="970" y="135"/>
                </a:cubicBezTo>
                <a:cubicBezTo>
                  <a:pt x="970" y="135"/>
                  <a:pt x="970" y="135"/>
                  <a:pt x="970" y="136"/>
                </a:cubicBezTo>
                <a:close/>
                <a:moveTo>
                  <a:pt x="411" y="137"/>
                </a:moveTo>
                <a:cubicBezTo>
                  <a:pt x="411" y="137"/>
                  <a:pt x="411" y="137"/>
                  <a:pt x="411" y="137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1" y="135"/>
                  <a:pt x="411" y="135"/>
                  <a:pt x="411" y="135"/>
                </a:cubicBezTo>
                <a:cubicBezTo>
                  <a:pt x="410" y="136"/>
                  <a:pt x="410" y="136"/>
                  <a:pt x="409" y="136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8"/>
                  <a:pt x="409" y="138"/>
                  <a:pt x="409" y="138"/>
                </a:cubicBezTo>
                <a:cubicBezTo>
                  <a:pt x="410" y="137"/>
                  <a:pt x="410" y="137"/>
                  <a:pt x="411" y="137"/>
                </a:cubicBezTo>
                <a:close/>
                <a:moveTo>
                  <a:pt x="518" y="137"/>
                </a:moveTo>
                <a:cubicBezTo>
                  <a:pt x="517" y="137"/>
                  <a:pt x="517" y="137"/>
                  <a:pt x="516" y="137"/>
                </a:cubicBezTo>
                <a:cubicBezTo>
                  <a:pt x="516" y="138"/>
                  <a:pt x="516" y="138"/>
                  <a:pt x="516" y="138"/>
                </a:cubicBezTo>
                <a:cubicBezTo>
                  <a:pt x="517" y="138"/>
                  <a:pt x="517" y="138"/>
                  <a:pt x="519" y="138"/>
                </a:cubicBezTo>
                <a:cubicBezTo>
                  <a:pt x="519" y="138"/>
                  <a:pt x="519" y="138"/>
                  <a:pt x="518" y="137"/>
                </a:cubicBezTo>
                <a:close/>
                <a:moveTo>
                  <a:pt x="966" y="143"/>
                </a:moveTo>
                <a:cubicBezTo>
                  <a:pt x="966" y="142"/>
                  <a:pt x="966" y="142"/>
                  <a:pt x="966" y="142"/>
                </a:cubicBezTo>
                <a:cubicBezTo>
                  <a:pt x="967" y="142"/>
                  <a:pt x="967" y="142"/>
                  <a:pt x="967" y="142"/>
                </a:cubicBezTo>
                <a:cubicBezTo>
                  <a:pt x="967" y="143"/>
                  <a:pt x="967" y="143"/>
                  <a:pt x="968" y="143"/>
                </a:cubicBezTo>
                <a:cubicBezTo>
                  <a:pt x="968" y="142"/>
                  <a:pt x="968" y="142"/>
                  <a:pt x="969" y="141"/>
                </a:cubicBezTo>
                <a:cubicBezTo>
                  <a:pt x="969" y="141"/>
                  <a:pt x="969" y="141"/>
                  <a:pt x="969" y="141"/>
                </a:cubicBezTo>
                <a:cubicBezTo>
                  <a:pt x="970" y="141"/>
                  <a:pt x="970" y="141"/>
                  <a:pt x="970" y="141"/>
                </a:cubicBezTo>
                <a:cubicBezTo>
                  <a:pt x="971" y="140"/>
                  <a:pt x="970" y="140"/>
                  <a:pt x="971" y="139"/>
                </a:cubicBezTo>
                <a:cubicBezTo>
                  <a:pt x="971" y="138"/>
                  <a:pt x="971" y="138"/>
                  <a:pt x="970" y="138"/>
                </a:cubicBezTo>
                <a:cubicBezTo>
                  <a:pt x="970" y="138"/>
                  <a:pt x="970" y="138"/>
                  <a:pt x="970" y="138"/>
                </a:cubicBezTo>
                <a:cubicBezTo>
                  <a:pt x="970" y="138"/>
                  <a:pt x="969" y="138"/>
                  <a:pt x="969" y="138"/>
                </a:cubicBezTo>
                <a:cubicBezTo>
                  <a:pt x="969" y="139"/>
                  <a:pt x="969" y="139"/>
                  <a:pt x="969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7" y="139"/>
                  <a:pt x="967" y="139"/>
                  <a:pt x="967" y="139"/>
                </a:cubicBezTo>
                <a:cubicBezTo>
                  <a:pt x="967" y="137"/>
                  <a:pt x="967" y="137"/>
                  <a:pt x="967" y="137"/>
                </a:cubicBezTo>
                <a:cubicBezTo>
                  <a:pt x="966" y="137"/>
                  <a:pt x="966" y="137"/>
                  <a:pt x="966" y="137"/>
                </a:cubicBezTo>
                <a:cubicBezTo>
                  <a:pt x="966" y="138"/>
                  <a:pt x="966" y="139"/>
                  <a:pt x="965" y="140"/>
                </a:cubicBezTo>
                <a:cubicBezTo>
                  <a:pt x="965" y="140"/>
                  <a:pt x="965" y="140"/>
                  <a:pt x="964" y="140"/>
                </a:cubicBezTo>
                <a:cubicBezTo>
                  <a:pt x="964" y="141"/>
                  <a:pt x="964" y="141"/>
                  <a:pt x="964" y="142"/>
                </a:cubicBezTo>
                <a:cubicBezTo>
                  <a:pt x="964" y="143"/>
                  <a:pt x="964" y="143"/>
                  <a:pt x="964" y="143"/>
                </a:cubicBezTo>
                <a:cubicBezTo>
                  <a:pt x="964" y="143"/>
                  <a:pt x="964" y="142"/>
                  <a:pt x="965" y="142"/>
                </a:cubicBezTo>
                <a:cubicBezTo>
                  <a:pt x="965" y="142"/>
                  <a:pt x="965" y="142"/>
                  <a:pt x="965" y="142"/>
                </a:cubicBezTo>
                <a:cubicBezTo>
                  <a:pt x="965" y="143"/>
                  <a:pt x="965" y="143"/>
                  <a:pt x="965" y="143"/>
                </a:cubicBezTo>
                <a:lnTo>
                  <a:pt x="966" y="143"/>
                </a:lnTo>
                <a:close/>
                <a:moveTo>
                  <a:pt x="393" y="138"/>
                </a:moveTo>
                <a:cubicBezTo>
                  <a:pt x="394" y="139"/>
                  <a:pt x="395" y="139"/>
                  <a:pt x="395" y="140"/>
                </a:cubicBezTo>
                <a:cubicBezTo>
                  <a:pt x="396" y="140"/>
                  <a:pt x="396" y="139"/>
                  <a:pt x="397" y="139"/>
                </a:cubicBezTo>
                <a:cubicBezTo>
                  <a:pt x="397" y="139"/>
                  <a:pt x="397" y="139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5" y="138"/>
                  <a:pt x="395" y="138"/>
                  <a:pt x="393" y="138"/>
                </a:cubicBezTo>
                <a:close/>
                <a:moveTo>
                  <a:pt x="964" y="138"/>
                </a:moveTo>
                <a:cubicBezTo>
                  <a:pt x="963" y="138"/>
                  <a:pt x="963" y="138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3" y="139"/>
                  <a:pt x="964" y="139"/>
                  <a:pt x="964" y="139"/>
                </a:cubicBezTo>
                <a:lnTo>
                  <a:pt x="964" y="138"/>
                </a:lnTo>
                <a:close/>
                <a:moveTo>
                  <a:pt x="542" y="138"/>
                </a:moveTo>
                <a:cubicBezTo>
                  <a:pt x="542" y="140"/>
                  <a:pt x="542" y="139"/>
                  <a:pt x="542" y="141"/>
                </a:cubicBezTo>
                <a:cubicBezTo>
                  <a:pt x="543" y="141"/>
                  <a:pt x="543" y="141"/>
                  <a:pt x="543" y="141"/>
                </a:cubicBezTo>
                <a:cubicBezTo>
                  <a:pt x="543" y="140"/>
                  <a:pt x="543" y="139"/>
                  <a:pt x="542" y="139"/>
                </a:cubicBezTo>
                <a:cubicBezTo>
                  <a:pt x="542" y="138"/>
                  <a:pt x="542" y="138"/>
                  <a:pt x="542" y="138"/>
                </a:cubicBezTo>
                <a:close/>
                <a:moveTo>
                  <a:pt x="645" y="140"/>
                </a:moveTo>
                <a:cubicBezTo>
                  <a:pt x="645" y="140"/>
                  <a:pt x="645" y="140"/>
                  <a:pt x="645" y="140"/>
                </a:cubicBezTo>
                <a:cubicBezTo>
                  <a:pt x="645" y="140"/>
                  <a:pt x="645" y="140"/>
                  <a:pt x="645" y="140"/>
                </a:cubicBezTo>
                <a:close/>
                <a:moveTo>
                  <a:pt x="1163" y="141"/>
                </a:moveTo>
                <a:cubicBezTo>
                  <a:pt x="1164" y="140"/>
                  <a:pt x="1164" y="141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3" y="140"/>
                  <a:pt x="1163" y="140"/>
                  <a:pt x="1163" y="140"/>
                </a:cubicBezTo>
                <a:lnTo>
                  <a:pt x="1163" y="141"/>
                </a:lnTo>
                <a:close/>
                <a:moveTo>
                  <a:pt x="420" y="143"/>
                </a:moveTo>
                <a:cubicBezTo>
                  <a:pt x="420" y="142"/>
                  <a:pt x="420" y="141"/>
                  <a:pt x="419" y="141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1"/>
                  <a:pt x="419" y="142"/>
                  <a:pt x="419" y="142"/>
                </a:cubicBezTo>
                <a:cubicBezTo>
                  <a:pt x="419" y="143"/>
                  <a:pt x="419" y="143"/>
                  <a:pt x="419" y="143"/>
                </a:cubicBezTo>
                <a:lnTo>
                  <a:pt x="420" y="143"/>
                </a:lnTo>
                <a:close/>
                <a:moveTo>
                  <a:pt x="530" y="146"/>
                </a:moveTo>
                <a:cubicBezTo>
                  <a:pt x="531" y="146"/>
                  <a:pt x="531" y="146"/>
                  <a:pt x="531" y="146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2" y="148"/>
                  <a:pt x="533" y="148"/>
                </a:cubicBezTo>
                <a:cubicBezTo>
                  <a:pt x="533" y="148"/>
                  <a:pt x="533" y="148"/>
                  <a:pt x="533" y="148"/>
                </a:cubicBezTo>
                <a:cubicBezTo>
                  <a:pt x="537" y="148"/>
                  <a:pt x="535" y="145"/>
                  <a:pt x="536" y="144"/>
                </a:cubicBezTo>
                <a:cubicBezTo>
                  <a:pt x="536" y="143"/>
                  <a:pt x="536" y="143"/>
                  <a:pt x="536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1"/>
                  <a:pt x="535" y="141"/>
                  <a:pt x="535" y="141"/>
                </a:cubicBezTo>
                <a:cubicBezTo>
                  <a:pt x="535" y="141"/>
                  <a:pt x="534" y="141"/>
                  <a:pt x="534" y="141"/>
                </a:cubicBezTo>
                <a:cubicBezTo>
                  <a:pt x="533" y="141"/>
                  <a:pt x="532" y="141"/>
                  <a:pt x="531" y="141"/>
                </a:cubicBezTo>
                <a:cubicBezTo>
                  <a:pt x="531" y="142"/>
                  <a:pt x="531" y="143"/>
                  <a:pt x="530" y="143"/>
                </a:cubicBezTo>
                <a:cubicBezTo>
                  <a:pt x="530" y="144"/>
                  <a:pt x="530" y="145"/>
                  <a:pt x="530" y="146"/>
                </a:cubicBezTo>
                <a:close/>
                <a:moveTo>
                  <a:pt x="102" y="141"/>
                </a:moveTo>
                <a:cubicBezTo>
                  <a:pt x="103" y="142"/>
                  <a:pt x="102" y="141"/>
                  <a:pt x="103" y="142"/>
                </a:cubicBezTo>
                <a:cubicBezTo>
                  <a:pt x="103" y="141"/>
                  <a:pt x="103" y="141"/>
                  <a:pt x="103" y="141"/>
                </a:cubicBezTo>
                <a:lnTo>
                  <a:pt x="102" y="141"/>
                </a:lnTo>
                <a:close/>
                <a:moveTo>
                  <a:pt x="962" y="143"/>
                </a:moveTo>
                <a:cubicBezTo>
                  <a:pt x="963" y="142"/>
                  <a:pt x="963" y="142"/>
                  <a:pt x="962" y="141"/>
                </a:cubicBezTo>
                <a:cubicBezTo>
                  <a:pt x="962" y="142"/>
                  <a:pt x="960" y="143"/>
                  <a:pt x="959" y="144"/>
                </a:cubicBezTo>
                <a:cubicBezTo>
                  <a:pt x="959" y="144"/>
                  <a:pt x="959" y="144"/>
                  <a:pt x="959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1" y="144"/>
                  <a:pt x="961" y="143"/>
                  <a:pt x="962" y="143"/>
                </a:cubicBezTo>
                <a:close/>
                <a:moveTo>
                  <a:pt x="540" y="145"/>
                </a:moveTo>
                <a:cubicBezTo>
                  <a:pt x="542" y="145"/>
                  <a:pt x="542" y="145"/>
                  <a:pt x="542" y="145"/>
                </a:cubicBezTo>
                <a:cubicBezTo>
                  <a:pt x="543" y="144"/>
                  <a:pt x="542" y="144"/>
                  <a:pt x="543" y="144"/>
                </a:cubicBezTo>
                <a:cubicBezTo>
                  <a:pt x="543" y="143"/>
                  <a:pt x="543" y="143"/>
                  <a:pt x="542" y="143"/>
                </a:cubicBezTo>
                <a:cubicBezTo>
                  <a:pt x="542" y="143"/>
                  <a:pt x="542" y="143"/>
                  <a:pt x="542" y="142"/>
                </a:cubicBezTo>
                <a:cubicBezTo>
                  <a:pt x="540" y="142"/>
                  <a:pt x="541" y="143"/>
                  <a:pt x="540" y="143"/>
                </a:cubicBezTo>
                <a:cubicBezTo>
                  <a:pt x="540" y="144"/>
                  <a:pt x="540" y="144"/>
                  <a:pt x="540" y="145"/>
                </a:cubicBezTo>
                <a:close/>
                <a:moveTo>
                  <a:pt x="422" y="144"/>
                </a:moveTo>
                <a:cubicBezTo>
                  <a:pt x="422" y="143"/>
                  <a:pt x="422" y="143"/>
                  <a:pt x="422" y="143"/>
                </a:cubicBezTo>
                <a:cubicBezTo>
                  <a:pt x="422" y="143"/>
                  <a:pt x="421" y="143"/>
                  <a:pt x="421" y="143"/>
                </a:cubicBezTo>
                <a:cubicBezTo>
                  <a:pt x="421" y="143"/>
                  <a:pt x="421" y="144"/>
                  <a:pt x="422" y="144"/>
                </a:cubicBezTo>
                <a:close/>
                <a:moveTo>
                  <a:pt x="958" y="145"/>
                </a:moveTo>
                <a:cubicBezTo>
                  <a:pt x="958" y="145"/>
                  <a:pt x="958" y="145"/>
                  <a:pt x="958" y="145"/>
                </a:cubicBezTo>
                <a:cubicBezTo>
                  <a:pt x="958" y="145"/>
                  <a:pt x="958" y="145"/>
                  <a:pt x="957" y="144"/>
                </a:cubicBezTo>
                <a:cubicBezTo>
                  <a:pt x="957" y="144"/>
                  <a:pt x="957" y="144"/>
                  <a:pt x="957" y="144"/>
                </a:cubicBezTo>
                <a:cubicBezTo>
                  <a:pt x="956" y="145"/>
                  <a:pt x="957" y="144"/>
                  <a:pt x="956" y="145"/>
                </a:cubicBezTo>
                <a:cubicBezTo>
                  <a:pt x="956" y="145"/>
                  <a:pt x="956" y="145"/>
                  <a:pt x="956" y="145"/>
                </a:cubicBezTo>
                <a:cubicBezTo>
                  <a:pt x="958" y="145"/>
                  <a:pt x="958" y="145"/>
                  <a:pt x="958" y="145"/>
                </a:cubicBezTo>
                <a:close/>
                <a:moveTo>
                  <a:pt x="1802" y="145"/>
                </a:moveTo>
                <a:cubicBezTo>
                  <a:pt x="1802" y="145"/>
                  <a:pt x="1802" y="145"/>
                  <a:pt x="1802" y="145"/>
                </a:cubicBezTo>
                <a:cubicBezTo>
                  <a:pt x="1802" y="146"/>
                  <a:pt x="1802" y="146"/>
                  <a:pt x="1802" y="146"/>
                </a:cubicBezTo>
                <a:lnTo>
                  <a:pt x="1802" y="145"/>
                </a:lnTo>
                <a:close/>
                <a:moveTo>
                  <a:pt x="482" y="148"/>
                </a:moveTo>
                <a:cubicBezTo>
                  <a:pt x="482" y="147"/>
                  <a:pt x="482" y="147"/>
                  <a:pt x="482" y="147"/>
                </a:cubicBezTo>
                <a:cubicBezTo>
                  <a:pt x="481" y="147"/>
                  <a:pt x="481" y="147"/>
                  <a:pt x="481" y="147"/>
                </a:cubicBezTo>
                <a:cubicBezTo>
                  <a:pt x="481" y="148"/>
                  <a:pt x="481" y="148"/>
                  <a:pt x="482" y="148"/>
                </a:cubicBezTo>
                <a:close/>
                <a:moveTo>
                  <a:pt x="122" y="154"/>
                </a:moveTo>
                <a:cubicBezTo>
                  <a:pt x="122" y="153"/>
                  <a:pt x="122" y="153"/>
                  <a:pt x="122" y="153"/>
                </a:cubicBezTo>
                <a:cubicBezTo>
                  <a:pt x="121" y="153"/>
                  <a:pt x="121" y="153"/>
                  <a:pt x="121" y="153"/>
                </a:cubicBezTo>
                <a:cubicBezTo>
                  <a:pt x="122" y="154"/>
                  <a:pt x="121" y="153"/>
                  <a:pt x="122" y="154"/>
                </a:cubicBezTo>
                <a:cubicBezTo>
                  <a:pt x="122" y="154"/>
                  <a:pt x="122" y="154"/>
                  <a:pt x="122" y="154"/>
                </a:cubicBezTo>
                <a:close/>
                <a:moveTo>
                  <a:pt x="785" y="156"/>
                </a:moveTo>
                <a:cubicBezTo>
                  <a:pt x="784" y="156"/>
                  <a:pt x="783" y="156"/>
                  <a:pt x="783" y="158"/>
                </a:cubicBezTo>
                <a:cubicBezTo>
                  <a:pt x="784" y="157"/>
                  <a:pt x="785" y="157"/>
                  <a:pt x="786" y="158"/>
                </a:cubicBezTo>
                <a:cubicBezTo>
                  <a:pt x="788" y="158"/>
                  <a:pt x="788" y="158"/>
                  <a:pt x="788" y="158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7" y="156"/>
                  <a:pt x="786" y="157"/>
                  <a:pt x="785" y="156"/>
                </a:cubicBezTo>
                <a:close/>
                <a:moveTo>
                  <a:pt x="492" y="157"/>
                </a:moveTo>
                <a:cubicBezTo>
                  <a:pt x="493" y="157"/>
                  <a:pt x="493" y="157"/>
                  <a:pt x="493" y="157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2" y="156"/>
                  <a:pt x="492" y="156"/>
                  <a:pt x="492" y="156"/>
                </a:cubicBezTo>
                <a:lnTo>
                  <a:pt x="492" y="157"/>
                </a:lnTo>
                <a:close/>
                <a:moveTo>
                  <a:pt x="806" y="177"/>
                </a:moveTo>
                <a:cubicBezTo>
                  <a:pt x="806" y="176"/>
                  <a:pt x="806" y="176"/>
                  <a:pt x="806" y="176"/>
                </a:cubicBezTo>
                <a:cubicBezTo>
                  <a:pt x="807" y="176"/>
                  <a:pt x="808" y="176"/>
                  <a:pt x="809" y="176"/>
                </a:cubicBezTo>
                <a:cubicBezTo>
                  <a:pt x="809" y="177"/>
                  <a:pt x="809" y="177"/>
                  <a:pt x="809" y="177"/>
                </a:cubicBezTo>
                <a:cubicBezTo>
                  <a:pt x="810" y="177"/>
                  <a:pt x="811" y="177"/>
                  <a:pt x="811" y="177"/>
                </a:cubicBezTo>
                <a:cubicBezTo>
                  <a:pt x="811" y="176"/>
                  <a:pt x="811" y="176"/>
                  <a:pt x="811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3" y="176"/>
                  <a:pt x="813" y="177"/>
                </a:cubicBezTo>
                <a:cubicBezTo>
                  <a:pt x="814" y="177"/>
                  <a:pt x="814" y="176"/>
                  <a:pt x="815" y="176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6" y="175"/>
                  <a:pt x="816" y="175"/>
                  <a:pt x="816" y="175"/>
                </a:cubicBezTo>
                <a:cubicBezTo>
                  <a:pt x="817" y="175"/>
                  <a:pt x="817" y="175"/>
                  <a:pt x="817" y="175"/>
                </a:cubicBezTo>
                <a:cubicBezTo>
                  <a:pt x="817" y="174"/>
                  <a:pt x="817" y="174"/>
                  <a:pt x="817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20" y="174"/>
                  <a:pt x="820" y="174"/>
                  <a:pt x="820" y="174"/>
                </a:cubicBezTo>
                <a:cubicBezTo>
                  <a:pt x="820" y="173"/>
                  <a:pt x="820" y="173"/>
                  <a:pt x="821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2"/>
                  <a:pt x="822" y="172"/>
                  <a:pt x="822" y="171"/>
                </a:cubicBezTo>
                <a:cubicBezTo>
                  <a:pt x="822" y="171"/>
                  <a:pt x="822" y="171"/>
                  <a:pt x="822" y="171"/>
                </a:cubicBezTo>
                <a:cubicBezTo>
                  <a:pt x="822" y="170"/>
                  <a:pt x="822" y="170"/>
                  <a:pt x="822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69"/>
                  <a:pt x="824" y="169"/>
                  <a:pt x="824" y="169"/>
                </a:cubicBezTo>
                <a:cubicBezTo>
                  <a:pt x="825" y="169"/>
                  <a:pt x="825" y="169"/>
                  <a:pt x="826" y="170"/>
                </a:cubicBezTo>
                <a:cubicBezTo>
                  <a:pt x="827" y="170"/>
                  <a:pt x="827" y="170"/>
                  <a:pt x="827" y="170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7"/>
                  <a:pt x="826" y="167"/>
                  <a:pt x="826" y="167"/>
                </a:cubicBezTo>
                <a:cubicBezTo>
                  <a:pt x="826" y="166"/>
                  <a:pt x="827" y="166"/>
                  <a:pt x="827" y="166"/>
                </a:cubicBezTo>
                <a:cubicBezTo>
                  <a:pt x="827" y="165"/>
                  <a:pt x="827" y="165"/>
                  <a:pt x="827" y="165"/>
                </a:cubicBezTo>
                <a:cubicBezTo>
                  <a:pt x="826" y="165"/>
                  <a:pt x="826" y="165"/>
                  <a:pt x="826" y="164"/>
                </a:cubicBezTo>
                <a:cubicBezTo>
                  <a:pt x="826" y="164"/>
                  <a:pt x="826" y="164"/>
                  <a:pt x="826" y="164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4" y="164"/>
                </a:cubicBezTo>
                <a:cubicBezTo>
                  <a:pt x="823" y="163"/>
                  <a:pt x="823" y="164"/>
                  <a:pt x="821" y="164"/>
                </a:cubicBezTo>
                <a:cubicBezTo>
                  <a:pt x="821" y="163"/>
                  <a:pt x="822" y="162"/>
                  <a:pt x="822" y="161"/>
                </a:cubicBezTo>
                <a:cubicBezTo>
                  <a:pt x="822" y="161"/>
                  <a:pt x="821" y="161"/>
                  <a:pt x="821" y="161"/>
                </a:cubicBezTo>
                <a:cubicBezTo>
                  <a:pt x="821" y="160"/>
                  <a:pt x="821" y="160"/>
                  <a:pt x="822" y="159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3" y="159"/>
                  <a:pt x="823" y="159"/>
                  <a:pt x="823" y="159"/>
                </a:cubicBezTo>
                <a:cubicBezTo>
                  <a:pt x="823" y="159"/>
                  <a:pt x="823" y="158"/>
                  <a:pt x="823" y="158"/>
                </a:cubicBezTo>
                <a:cubicBezTo>
                  <a:pt x="823" y="158"/>
                  <a:pt x="823" y="158"/>
                  <a:pt x="823" y="158"/>
                </a:cubicBezTo>
                <a:cubicBezTo>
                  <a:pt x="823" y="158"/>
                  <a:pt x="823" y="158"/>
                  <a:pt x="822" y="158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1" y="159"/>
                  <a:pt x="821" y="158"/>
                  <a:pt x="820" y="159"/>
                </a:cubicBezTo>
                <a:cubicBezTo>
                  <a:pt x="819" y="159"/>
                  <a:pt x="819" y="159"/>
                  <a:pt x="818" y="159"/>
                </a:cubicBezTo>
                <a:cubicBezTo>
                  <a:pt x="818" y="159"/>
                  <a:pt x="818" y="159"/>
                  <a:pt x="818" y="159"/>
                </a:cubicBezTo>
                <a:cubicBezTo>
                  <a:pt x="818" y="158"/>
                  <a:pt x="818" y="158"/>
                  <a:pt x="818" y="158"/>
                </a:cubicBezTo>
                <a:cubicBezTo>
                  <a:pt x="818" y="158"/>
                  <a:pt x="818" y="158"/>
                  <a:pt x="817" y="158"/>
                </a:cubicBezTo>
                <a:cubicBezTo>
                  <a:pt x="817" y="157"/>
                  <a:pt x="817" y="157"/>
                  <a:pt x="817" y="156"/>
                </a:cubicBezTo>
                <a:cubicBezTo>
                  <a:pt x="816" y="157"/>
                  <a:pt x="815" y="157"/>
                  <a:pt x="814" y="157"/>
                </a:cubicBezTo>
                <a:cubicBezTo>
                  <a:pt x="814" y="158"/>
                  <a:pt x="814" y="159"/>
                  <a:pt x="814" y="160"/>
                </a:cubicBezTo>
                <a:cubicBezTo>
                  <a:pt x="812" y="160"/>
                  <a:pt x="812" y="160"/>
                  <a:pt x="812" y="159"/>
                </a:cubicBezTo>
                <a:cubicBezTo>
                  <a:pt x="811" y="159"/>
                  <a:pt x="811" y="159"/>
                  <a:pt x="810" y="160"/>
                </a:cubicBezTo>
                <a:cubicBezTo>
                  <a:pt x="810" y="160"/>
                  <a:pt x="809" y="160"/>
                  <a:pt x="808" y="160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8" y="161"/>
                  <a:pt x="807" y="160"/>
                  <a:pt x="806" y="160"/>
                </a:cubicBezTo>
                <a:cubicBezTo>
                  <a:pt x="806" y="160"/>
                  <a:pt x="806" y="160"/>
                  <a:pt x="806" y="160"/>
                </a:cubicBezTo>
                <a:cubicBezTo>
                  <a:pt x="806" y="159"/>
                  <a:pt x="806" y="159"/>
                  <a:pt x="805" y="159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1"/>
                  <a:pt x="806" y="161"/>
                  <a:pt x="806" y="162"/>
                </a:cubicBezTo>
                <a:cubicBezTo>
                  <a:pt x="805" y="162"/>
                  <a:pt x="805" y="162"/>
                  <a:pt x="804" y="162"/>
                </a:cubicBezTo>
                <a:cubicBezTo>
                  <a:pt x="804" y="160"/>
                  <a:pt x="804" y="160"/>
                  <a:pt x="804" y="160"/>
                </a:cubicBezTo>
                <a:cubicBezTo>
                  <a:pt x="803" y="160"/>
                  <a:pt x="803" y="160"/>
                  <a:pt x="803" y="160"/>
                </a:cubicBezTo>
                <a:cubicBezTo>
                  <a:pt x="804" y="160"/>
                  <a:pt x="804" y="159"/>
                  <a:pt x="804" y="159"/>
                </a:cubicBezTo>
                <a:cubicBezTo>
                  <a:pt x="802" y="159"/>
                  <a:pt x="802" y="158"/>
                  <a:pt x="802" y="160"/>
                </a:cubicBezTo>
                <a:cubicBezTo>
                  <a:pt x="801" y="160"/>
                  <a:pt x="802" y="160"/>
                  <a:pt x="801" y="160"/>
                </a:cubicBezTo>
                <a:cubicBezTo>
                  <a:pt x="800" y="160"/>
                  <a:pt x="800" y="160"/>
                  <a:pt x="799" y="161"/>
                </a:cubicBezTo>
                <a:cubicBezTo>
                  <a:pt x="799" y="161"/>
                  <a:pt x="799" y="161"/>
                  <a:pt x="799" y="161"/>
                </a:cubicBezTo>
                <a:cubicBezTo>
                  <a:pt x="799" y="161"/>
                  <a:pt x="799" y="161"/>
                  <a:pt x="799" y="162"/>
                </a:cubicBezTo>
                <a:cubicBezTo>
                  <a:pt x="799" y="162"/>
                  <a:pt x="799" y="163"/>
                  <a:pt x="798" y="163"/>
                </a:cubicBezTo>
                <a:cubicBezTo>
                  <a:pt x="798" y="162"/>
                  <a:pt x="797" y="161"/>
                  <a:pt x="797" y="160"/>
                </a:cubicBezTo>
                <a:cubicBezTo>
                  <a:pt x="797" y="160"/>
                  <a:pt x="796" y="160"/>
                  <a:pt x="795" y="160"/>
                </a:cubicBezTo>
                <a:cubicBezTo>
                  <a:pt x="795" y="162"/>
                  <a:pt x="796" y="163"/>
                  <a:pt x="795" y="164"/>
                </a:cubicBezTo>
                <a:cubicBezTo>
                  <a:pt x="794" y="164"/>
                  <a:pt x="795" y="164"/>
                  <a:pt x="794" y="163"/>
                </a:cubicBezTo>
                <a:cubicBezTo>
                  <a:pt x="794" y="163"/>
                  <a:pt x="794" y="164"/>
                  <a:pt x="793" y="164"/>
                </a:cubicBezTo>
                <a:cubicBezTo>
                  <a:pt x="793" y="164"/>
                  <a:pt x="793" y="165"/>
                  <a:pt x="793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1" y="166"/>
                  <a:pt x="792" y="167"/>
                  <a:pt x="791" y="166"/>
                </a:cubicBezTo>
                <a:cubicBezTo>
                  <a:pt x="791" y="166"/>
                  <a:pt x="791" y="166"/>
                  <a:pt x="791" y="166"/>
                </a:cubicBezTo>
                <a:cubicBezTo>
                  <a:pt x="791" y="165"/>
                  <a:pt x="791" y="165"/>
                  <a:pt x="791" y="164"/>
                </a:cubicBezTo>
                <a:cubicBezTo>
                  <a:pt x="791" y="164"/>
                  <a:pt x="791" y="163"/>
                  <a:pt x="791" y="163"/>
                </a:cubicBezTo>
                <a:cubicBezTo>
                  <a:pt x="791" y="163"/>
                  <a:pt x="791" y="163"/>
                  <a:pt x="791" y="162"/>
                </a:cubicBezTo>
                <a:cubicBezTo>
                  <a:pt x="791" y="162"/>
                  <a:pt x="791" y="162"/>
                  <a:pt x="791" y="162"/>
                </a:cubicBezTo>
                <a:cubicBezTo>
                  <a:pt x="791" y="162"/>
                  <a:pt x="791" y="161"/>
                  <a:pt x="791" y="161"/>
                </a:cubicBezTo>
                <a:cubicBezTo>
                  <a:pt x="790" y="161"/>
                  <a:pt x="790" y="161"/>
                  <a:pt x="790" y="161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59"/>
                  <a:pt x="789" y="159"/>
                  <a:pt x="789" y="158"/>
                </a:cubicBezTo>
                <a:cubicBezTo>
                  <a:pt x="788" y="158"/>
                  <a:pt x="788" y="158"/>
                  <a:pt x="787" y="159"/>
                </a:cubicBezTo>
                <a:cubicBezTo>
                  <a:pt x="787" y="159"/>
                  <a:pt x="787" y="159"/>
                  <a:pt x="787" y="159"/>
                </a:cubicBezTo>
                <a:cubicBezTo>
                  <a:pt x="787" y="159"/>
                  <a:pt x="786" y="159"/>
                  <a:pt x="786" y="159"/>
                </a:cubicBezTo>
                <a:cubicBezTo>
                  <a:pt x="785" y="159"/>
                  <a:pt x="785" y="159"/>
                  <a:pt x="785" y="160"/>
                </a:cubicBezTo>
                <a:cubicBezTo>
                  <a:pt x="786" y="160"/>
                  <a:pt x="787" y="160"/>
                  <a:pt x="787" y="160"/>
                </a:cubicBezTo>
                <a:cubicBezTo>
                  <a:pt x="788" y="161"/>
                  <a:pt x="788" y="162"/>
                  <a:pt x="788" y="162"/>
                </a:cubicBezTo>
                <a:cubicBezTo>
                  <a:pt x="787" y="162"/>
                  <a:pt x="787" y="162"/>
                  <a:pt x="786" y="162"/>
                </a:cubicBezTo>
                <a:cubicBezTo>
                  <a:pt x="786" y="161"/>
                  <a:pt x="786" y="161"/>
                  <a:pt x="786" y="161"/>
                </a:cubicBezTo>
                <a:cubicBezTo>
                  <a:pt x="785" y="161"/>
                  <a:pt x="785" y="161"/>
                  <a:pt x="785" y="161"/>
                </a:cubicBezTo>
                <a:cubicBezTo>
                  <a:pt x="784" y="161"/>
                  <a:pt x="785" y="161"/>
                  <a:pt x="784" y="161"/>
                </a:cubicBezTo>
                <a:cubicBezTo>
                  <a:pt x="784" y="160"/>
                  <a:pt x="784" y="160"/>
                  <a:pt x="783" y="159"/>
                </a:cubicBezTo>
                <a:cubicBezTo>
                  <a:pt x="783" y="159"/>
                  <a:pt x="783" y="159"/>
                  <a:pt x="783" y="159"/>
                </a:cubicBezTo>
                <a:cubicBezTo>
                  <a:pt x="782" y="160"/>
                  <a:pt x="782" y="159"/>
                  <a:pt x="782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2" y="160"/>
                  <a:pt x="782" y="160"/>
                  <a:pt x="782" y="160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1"/>
                  <a:pt x="781" y="160"/>
                  <a:pt x="781" y="160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3"/>
                  <a:pt x="782" y="163"/>
                  <a:pt x="782" y="163"/>
                </a:cubicBezTo>
                <a:cubicBezTo>
                  <a:pt x="781" y="163"/>
                  <a:pt x="781" y="164"/>
                  <a:pt x="780" y="164"/>
                </a:cubicBezTo>
                <a:cubicBezTo>
                  <a:pt x="780" y="165"/>
                  <a:pt x="780" y="164"/>
                  <a:pt x="780" y="165"/>
                </a:cubicBezTo>
                <a:cubicBezTo>
                  <a:pt x="780" y="165"/>
                  <a:pt x="780" y="165"/>
                  <a:pt x="780" y="165"/>
                </a:cubicBezTo>
                <a:cubicBezTo>
                  <a:pt x="779" y="165"/>
                  <a:pt x="779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6"/>
                  <a:pt x="778" y="166"/>
                </a:cubicBezTo>
                <a:cubicBezTo>
                  <a:pt x="779" y="166"/>
                  <a:pt x="780" y="166"/>
                  <a:pt x="781" y="166"/>
                </a:cubicBezTo>
                <a:cubicBezTo>
                  <a:pt x="781" y="166"/>
                  <a:pt x="782" y="165"/>
                  <a:pt x="782" y="165"/>
                </a:cubicBezTo>
                <a:cubicBezTo>
                  <a:pt x="782" y="165"/>
                  <a:pt x="783" y="165"/>
                  <a:pt x="783" y="165"/>
                </a:cubicBezTo>
                <a:cubicBezTo>
                  <a:pt x="784" y="165"/>
                  <a:pt x="785" y="164"/>
                  <a:pt x="786" y="164"/>
                </a:cubicBezTo>
                <a:cubicBezTo>
                  <a:pt x="786" y="164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6"/>
                  <a:pt x="786" y="167"/>
                  <a:pt x="786" y="167"/>
                </a:cubicBezTo>
                <a:cubicBezTo>
                  <a:pt x="787" y="167"/>
                  <a:pt x="787" y="167"/>
                  <a:pt x="788" y="167"/>
                </a:cubicBezTo>
                <a:cubicBezTo>
                  <a:pt x="788" y="168"/>
                  <a:pt x="788" y="167"/>
                  <a:pt x="787" y="168"/>
                </a:cubicBezTo>
                <a:cubicBezTo>
                  <a:pt x="787" y="168"/>
                  <a:pt x="787" y="168"/>
                  <a:pt x="787" y="168"/>
                </a:cubicBezTo>
                <a:cubicBezTo>
                  <a:pt x="786" y="168"/>
                  <a:pt x="785" y="167"/>
                  <a:pt x="784" y="168"/>
                </a:cubicBezTo>
                <a:cubicBezTo>
                  <a:pt x="784" y="168"/>
                  <a:pt x="784" y="168"/>
                  <a:pt x="784" y="168"/>
                </a:cubicBezTo>
                <a:cubicBezTo>
                  <a:pt x="782" y="169"/>
                  <a:pt x="783" y="169"/>
                  <a:pt x="780" y="169"/>
                </a:cubicBezTo>
                <a:cubicBezTo>
                  <a:pt x="780" y="170"/>
                  <a:pt x="780" y="170"/>
                  <a:pt x="780" y="170"/>
                </a:cubicBezTo>
                <a:cubicBezTo>
                  <a:pt x="779" y="170"/>
                  <a:pt x="779" y="170"/>
                  <a:pt x="779" y="170"/>
                </a:cubicBezTo>
                <a:cubicBezTo>
                  <a:pt x="780" y="170"/>
                  <a:pt x="780" y="170"/>
                  <a:pt x="780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0"/>
                  <a:pt x="782" y="170"/>
                  <a:pt x="782" y="170"/>
                </a:cubicBezTo>
                <a:cubicBezTo>
                  <a:pt x="783" y="170"/>
                  <a:pt x="783" y="171"/>
                  <a:pt x="783" y="171"/>
                </a:cubicBezTo>
                <a:cubicBezTo>
                  <a:pt x="786" y="171"/>
                  <a:pt x="786" y="171"/>
                  <a:pt x="786" y="171"/>
                </a:cubicBezTo>
                <a:cubicBezTo>
                  <a:pt x="787" y="171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9" y="172"/>
                  <a:pt x="789" y="172"/>
                </a:cubicBezTo>
                <a:cubicBezTo>
                  <a:pt x="788" y="172"/>
                  <a:pt x="788" y="172"/>
                  <a:pt x="788" y="172"/>
                </a:cubicBezTo>
                <a:cubicBezTo>
                  <a:pt x="788" y="173"/>
                  <a:pt x="788" y="173"/>
                  <a:pt x="789" y="173"/>
                </a:cubicBezTo>
                <a:cubicBezTo>
                  <a:pt x="789" y="173"/>
                  <a:pt x="789" y="173"/>
                  <a:pt x="789" y="173"/>
                </a:cubicBezTo>
                <a:cubicBezTo>
                  <a:pt x="790" y="173"/>
                  <a:pt x="790" y="173"/>
                  <a:pt x="790" y="173"/>
                </a:cubicBezTo>
                <a:cubicBezTo>
                  <a:pt x="789" y="174"/>
                  <a:pt x="789" y="174"/>
                  <a:pt x="788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5" y="175"/>
                  <a:pt x="785" y="175"/>
                  <a:pt x="785" y="176"/>
                </a:cubicBezTo>
                <a:cubicBezTo>
                  <a:pt x="785" y="176"/>
                  <a:pt x="784" y="176"/>
                  <a:pt x="785" y="176"/>
                </a:cubicBezTo>
                <a:cubicBezTo>
                  <a:pt x="785" y="177"/>
                  <a:pt x="787" y="178"/>
                  <a:pt x="788" y="177"/>
                </a:cubicBezTo>
                <a:cubicBezTo>
                  <a:pt x="788" y="177"/>
                  <a:pt x="788" y="177"/>
                  <a:pt x="788" y="177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2" y="176"/>
                  <a:pt x="792" y="177"/>
                  <a:pt x="792" y="177"/>
                </a:cubicBezTo>
                <a:cubicBezTo>
                  <a:pt x="793" y="177"/>
                  <a:pt x="794" y="176"/>
                  <a:pt x="794" y="176"/>
                </a:cubicBezTo>
                <a:cubicBezTo>
                  <a:pt x="794" y="177"/>
                  <a:pt x="794" y="177"/>
                  <a:pt x="794" y="177"/>
                </a:cubicBezTo>
                <a:cubicBezTo>
                  <a:pt x="795" y="177"/>
                  <a:pt x="796" y="177"/>
                  <a:pt x="797" y="177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8" y="178"/>
                  <a:pt x="797" y="178"/>
                  <a:pt x="798" y="178"/>
                </a:cubicBezTo>
                <a:cubicBezTo>
                  <a:pt x="797" y="179"/>
                  <a:pt x="796" y="179"/>
                  <a:pt x="796" y="180"/>
                </a:cubicBezTo>
                <a:cubicBezTo>
                  <a:pt x="796" y="180"/>
                  <a:pt x="796" y="180"/>
                  <a:pt x="796" y="180"/>
                </a:cubicBezTo>
                <a:cubicBezTo>
                  <a:pt x="796" y="180"/>
                  <a:pt x="797" y="180"/>
                  <a:pt x="798" y="180"/>
                </a:cubicBezTo>
                <a:cubicBezTo>
                  <a:pt x="798" y="180"/>
                  <a:pt x="798" y="180"/>
                  <a:pt x="798" y="180"/>
                </a:cubicBezTo>
                <a:cubicBezTo>
                  <a:pt x="799" y="180"/>
                  <a:pt x="801" y="180"/>
                  <a:pt x="803" y="180"/>
                </a:cubicBezTo>
                <a:cubicBezTo>
                  <a:pt x="804" y="180"/>
                  <a:pt x="804" y="180"/>
                  <a:pt x="805" y="179"/>
                </a:cubicBezTo>
                <a:cubicBezTo>
                  <a:pt x="805" y="180"/>
                  <a:pt x="804" y="180"/>
                  <a:pt x="806" y="180"/>
                </a:cubicBezTo>
                <a:cubicBezTo>
                  <a:pt x="806" y="180"/>
                  <a:pt x="806" y="179"/>
                  <a:pt x="807" y="179"/>
                </a:cubicBezTo>
                <a:cubicBezTo>
                  <a:pt x="807" y="179"/>
                  <a:pt x="807" y="179"/>
                  <a:pt x="807" y="179"/>
                </a:cubicBezTo>
                <a:cubicBezTo>
                  <a:pt x="807" y="178"/>
                  <a:pt x="806" y="178"/>
                  <a:pt x="806" y="177"/>
                </a:cubicBezTo>
                <a:close/>
                <a:moveTo>
                  <a:pt x="489" y="164"/>
                </a:moveTo>
                <a:cubicBezTo>
                  <a:pt x="489" y="163"/>
                  <a:pt x="489" y="163"/>
                  <a:pt x="489" y="162"/>
                </a:cubicBezTo>
                <a:cubicBezTo>
                  <a:pt x="488" y="162"/>
                  <a:pt x="488" y="162"/>
                  <a:pt x="487" y="162"/>
                </a:cubicBezTo>
                <a:cubicBezTo>
                  <a:pt x="487" y="163"/>
                  <a:pt x="487" y="162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9" y="163"/>
                  <a:pt x="489" y="164"/>
                  <a:pt x="489" y="164"/>
                </a:cubicBezTo>
                <a:close/>
                <a:moveTo>
                  <a:pt x="957" y="163"/>
                </a:move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6" y="163"/>
                  <a:pt x="956" y="163"/>
                </a:cubicBezTo>
                <a:lnTo>
                  <a:pt x="957" y="163"/>
                </a:lnTo>
                <a:close/>
                <a:moveTo>
                  <a:pt x="502" y="180"/>
                </a:moveTo>
                <a:cubicBezTo>
                  <a:pt x="503" y="180"/>
                  <a:pt x="504" y="179"/>
                  <a:pt x="504" y="179"/>
                </a:cubicBezTo>
                <a:cubicBezTo>
                  <a:pt x="504" y="177"/>
                  <a:pt x="504" y="177"/>
                  <a:pt x="504" y="177"/>
                </a:cubicBezTo>
                <a:cubicBezTo>
                  <a:pt x="505" y="177"/>
                  <a:pt x="505" y="177"/>
                  <a:pt x="505" y="177"/>
                </a:cubicBezTo>
                <a:cubicBezTo>
                  <a:pt x="505" y="175"/>
                  <a:pt x="505" y="175"/>
                  <a:pt x="505" y="175"/>
                </a:cubicBezTo>
                <a:cubicBezTo>
                  <a:pt x="504" y="175"/>
                  <a:pt x="504" y="175"/>
                  <a:pt x="503" y="175"/>
                </a:cubicBezTo>
                <a:cubicBezTo>
                  <a:pt x="503" y="175"/>
                  <a:pt x="503" y="175"/>
                  <a:pt x="503" y="175"/>
                </a:cubicBezTo>
                <a:cubicBezTo>
                  <a:pt x="500" y="175"/>
                  <a:pt x="501" y="176"/>
                  <a:pt x="500" y="176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4"/>
                  <a:pt x="500" y="174"/>
                  <a:pt x="500" y="174"/>
                </a:cubicBezTo>
                <a:cubicBezTo>
                  <a:pt x="499" y="174"/>
                  <a:pt x="499" y="174"/>
                  <a:pt x="499" y="174"/>
                </a:cubicBezTo>
                <a:cubicBezTo>
                  <a:pt x="499" y="174"/>
                  <a:pt x="499" y="173"/>
                  <a:pt x="499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7" y="171"/>
                  <a:pt x="497" y="171"/>
                </a:cubicBezTo>
                <a:cubicBezTo>
                  <a:pt x="497" y="171"/>
                  <a:pt x="497" y="171"/>
                  <a:pt x="497" y="171"/>
                </a:cubicBezTo>
                <a:cubicBezTo>
                  <a:pt x="496" y="170"/>
                  <a:pt x="495" y="170"/>
                  <a:pt x="495" y="169"/>
                </a:cubicBezTo>
                <a:cubicBezTo>
                  <a:pt x="494" y="169"/>
                  <a:pt x="495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3" y="168"/>
                  <a:pt x="493" y="168"/>
                  <a:pt x="493" y="168"/>
                </a:cubicBezTo>
                <a:cubicBezTo>
                  <a:pt x="492" y="167"/>
                  <a:pt x="491" y="167"/>
                  <a:pt x="490" y="166"/>
                </a:cubicBezTo>
                <a:cubicBezTo>
                  <a:pt x="489" y="167"/>
                  <a:pt x="489" y="167"/>
                  <a:pt x="488" y="168"/>
                </a:cubicBezTo>
                <a:cubicBezTo>
                  <a:pt x="488" y="167"/>
                  <a:pt x="488" y="167"/>
                  <a:pt x="487" y="167"/>
                </a:cubicBezTo>
                <a:cubicBezTo>
                  <a:pt x="487" y="167"/>
                  <a:pt x="487" y="167"/>
                  <a:pt x="487" y="167"/>
                </a:cubicBezTo>
                <a:cubicBezTo>
                  <a:pt x="487" y="166"/>
                  <a:pt x="487" y="166"/>
                  <a:pt x="487" y="165"/>
                </a:cubicBezTo>
                <a:cubicBezTo>
                  <a:pt x="488" y="165"/>
                  <a:pt x="488" y="165"/>
                  <a:pt x="488" y="165"/>
                </a:cubicBezTo>
                <a:cubicBezTo>
                  <a:pt x="488" y="165"/>
                  <a:pt x="489" y="165"/>
                  <a:pt x="489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5" y="165"/>
                  <a:pt x="486" y="168"/>
                  <a:pt x="485" y="170"/>
                </a:cubicBezTo>
                <a:cubicBezTo>
                  <a:pt x="485" y="170"/>
                  <a:pt x="485" y="170"/>
                  <a:pt x="485" y="170"/>
                </a:cubicBezTo>
                <a:cubicBezTo>
                  <a:pt x="485" y="172"/>
                  <a:pt x="485" y="172"/>
                  <a:pt x="485" y="172"/>
                </a:cubicBezTo>
                <a:cubicBezTo>
                  <a:pt x="485" y="172"/>
                  <a:pt x="485" y="172"/>
                  <a:pt x="486" y="172"/>
                </a:cubicBezTo>
                <a:cubicBezTo>
                  <a:pt x="486" y="174"/>
                  <a:pt x="486" y="174"/>
                  <a:pt x="486" y="174"/>
                </a:cubicBezTo>
                <a:cubicBezTo>
                  <a:pt x="484" y="175"/>
                  <a:pt x="483" y="176"/>
                  <a:pt x="481" y="177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2" y="180"/>
                  <a:pt x="482" y="180"/>
                </a:cubicBezTo>
                <a:cubicBezTo>
                  <a:pt x="483" y="180"/>
                  <a:pt x="483" y="180"/>
                  <a:pt x="483" y="180"/>
                </a:cubicBezTo>
                <a:cubicBezTo>
                  <a:pt x="483" y="179"/>
                  <a:pt x="483" y="179"/>
                  <a:pt x="483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6" y="179"/>
                  <a:pt x="486" y="179"/>
                  <a:pt x="486" y="179"/>
                </a:cubicBezTo>
                <a:cubicBezTo>
                  <a:pt x="485" y="180"/>
                  <a:pt x="486" y="180"/>
                  <a:pt x="486" y="182"/>
                </a:cubicBezTo>
                <a:cubicBezTo>
                  <a:pt x="486" y="183"/>
                  <a:pt x="486" y="182"/>
                  <a:pt x="486" y="183"/>
                </a:cubicBezTo>
                <a:cubicBezTo>
                  <a:pt x="488" y="183"/>
                  <a:pt x="488" y="183"/>
                  <a:pt x="489" y="182"/>
                </a:cubicBezTo>
                <a:cubicBezTo>
                  <a:pt x="491" y="181"/>
                  <a:pt x="490" y="181"/>
                  <a:pt x="490" y="180"/>
                </a:cubicBezTo>
                <a:cubicBezTo>
                  <a:pt x="491" y="180"/>
                  <a:pt x="491" y="180"/>
                  <a:pt x="491" y="180"/>
                </a:cubicBezTo>
                <a:cubicBezTo>
                  <a:pt x="491" y="175"/>
                  <a:pt x="491" y="175"/>
                  <a:pt x="491" y="175"/>
                </a:cubicBezTo>
                <a:cubicBezTo>
                  <a:pt x="491" y="175"/>
                  <a:pt x="493" y="174"/>
                  <a:pt x="493" y="173"/>
                </a:cubicBezTo>
                <a:cubicBezTo>
                  <a:pt x="494" y="173"/>
                  <a:pt x="495" y="173"/>
                  <a:pt x="496" y="173"/>
                </a:cubicBezTo>
                <a:cubicBezTo>
                  <a:pt x="496" y="174"/>
                  <a:pt x="496" y="174"/>
                  <a:pt x="496" y="175"/>
                </a:cubicBezTo>
                <a:cubicBezTo>
                  <a:pt x="496" y="176"/>
                  <a:pt x="496" y="176"/>
                  <a:pt x="495" y="176"/>
                </a:cubicBezTo>
                <a:cubicBezTo>
                  <a:pt x="495" y="176"/>
                  <a:pt x="495" y="176"/>
                  <a:pt x="495" y="176"/>
                </a:cubicBezTo>
                <a:cubicBezTo>
                  <a:pt x="495" y="177"/>
                  <a:pt x="495" y="177"/>
                  <a:pt x="495" y="177"/>
                </a:cubicBezTo>
                <a:cubicBezTo>
                  <a:pt x="496" y="178"/>
                  <a:pt x="496" y="178"/>
                  <a:pt x="497" y="178"/>
                </a:cubicBezTo>
                <a:cubicBezTo>
                  <a:pt x="497" y="178"/>
                  <a:pt x="497" y="178"/>
                  <a:pt x="497" y="179"/>
                </a:cubicBezTo>
                <a:cubicBezTo>
                  <a:pt x="499" y="179"/>
                  <a:pt x="499" y="179"/>
                  <a:pt x="499" y="179"/>
                </a:cubicBezTo>
                <a:cubicBezTo>
                  <a:pt x="499" y="179"/>
                  <a:pt x="500" y="179"/>
                  <a:pt x="500" y="179"/>
                </a:cubicBezTo>
                <a:cubicBezTo>
                  <a:pt x="502" y="179"/>
                  <a:pt x="502" y="179"/>
                  <a:pt x="502" y="179"/>
                </a:cubicBezTo>
                <a:cubicBezTo>
                  <a:pt x="502" y="179"/>
                  <a:pt x="502" y="180"/>
                  <a:pt x="502" y="180"/>
                </a:cubicBezTo>
                <a:close/>
                <a:moveTo>
                  <a:pt x="1007" y="166"/>
                </a:move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8" y="167"/>
                  <a:pt x="1008" y="167"/>
                  <a:pt x="1008" y="167"/>
                </a:cubicBezTo>
                <a:cubicBezTo>
                  <a:pt x="1007" y="166"/>
                  <a:pt x="1008" y="167"/>
                  <a:pt x="1007" y="166"/>
                </a:cubicBezTo>
                <a:close/>
                <a:moveTo>
                  <a:pt x="582" y="169"/>
                </a:moveTo>
                <a:cubicBezTo>
                  <a:pt x="583" y="169"/>
                  <a:pt x="583" y="169"/>
                  <a:pt x="583" y="169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2" y="168"/>
                  <a:pt x="582" y="168"/>
                  <a:pt x="582" y="168"/>
                </a:cubicBezTo>
                <a:lnTo>
                  <a:pt x="582" y="169"/>
                </a:lnTo>
                <a:close/>
                <a:moveTo>
                  <a:pt x="92" y="180"/>
                </a:moveTo>
                <a:cubicBezTo>
                  <a:pt x="92" y="180"/>
                  <a:pt x="92" y="180"/>
                  <a:pt x="92" y="180"/>
                </a:cubicBezTo>
                <a:cubicBezTo>
                  <a:pt x="91" y="179"/>
                  <a:pt x="90" y="179"/>
                  <a:pt x="89" y="179"/>
                </a:cubicBezTo>
                <a:cubicBezTo>
                  <a:pt x="89" y="179"/>
                  <a:pt x="88" y="178"/>
                  <a:pt x="88" y="178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6" y="177"/>
                  <a:pt x="86" y="176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86" y="175"/>
                  <a:pt x="85" y="176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3" y="175"/>
                  <a:pt x="83" y="176"/>
                  <a:pt x="82" y="176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82" y="177"/>
                  <a:pt x="81" y="176"/>
                  <a:pt x="80" y="176"/>
                </a:cubicBezTo>
                <a:cubicBezTo>
                  <a:pt x="79" y="176"/>
                  <a:pt x="80" y="177"/>
                  <a:pt x="80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79" y="176"/>
                  <a:pt x="79" y="176"/>
                  <a:pt x="78" y="176"/>
                </a:cubicBezTo>
                <a:cubicBezTo>
                  <a:pt x="78" y="176"/>
                  <a:pt x="78" y="177"/>
                  <a:pt x="78" y="177"/>
                </a:cubicBezTo>
                <a:cubicBezTo>
                  <a:pt x="78" y="178"/>
                  <a:pt x="78" y="178"/>
                  <a:pt x="78" y="179"/>
                </a:cubicBezTo>
                <a:cubicBezTo>
                  <a:pt x="80" y="179"/>
                  <a:pt x="80" y="178"/>
                  <a:pt x="81" y="178"/>
                </a:cubicBezTo>
                <a:cubicBezTo>
                  <a:pt x="82" y="178"/>
                  <a:pt x="86" y="178"/>
                  <a:pt x="86" y="179"/>
                </a:cubicBezTo>
                <a:cubicBezTo>
                  <a:pt x="87" y="179"/>
                  <a:pt x="87" y="179"/>
                  <a:pt x="87" y="180"/>
                </a:cubicBezTo>
                <a:cubicBezTo>
                  <a:pt x="88" y="180"/>
                  <a:pt x="88" y="180"/>
                  <a:pt x="89" y="181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1" y="180"/>
                  <a:pt x="91" y="180"/>
                  <a:pt x="92" y="180"/>
                </a:cubicBezTo>
                <a:close/>
                <a:moveTo>
                  <a:pt x="542" y="177"/>
                </a:moveTo>
                <a:cubicBezTo>
                  <a:pt x="542" y="177"/>
                  <a:pt x="542" y="177"/>
                  <a:pt x="542" y="177"/>
                </a:cubicBezTo>
                <a:cubicBezTo>
                  <a:pt x="543" y="177"/>
                  <a:pt x="543" y="177"/>
                  <a:pt x="543" y="176"/>
                </a:cubicBezTo>
                <a:cubicBezTo>
                  <a:pt x="542" y="176"/>
                  <a:pt x="542" y="176"/>
                  <a:pt x="542" y="176"/>
                </a:cubicBezTo>
                <a:lnTo>
                  <a:pt x="542" y="177"/>
                </a:lnTo>
                <a:close/>
                <a:moveTo>
                  <a:pt x="935" y="179"/>
                </a:moveTo>
                <a:cubicBezTo>
                  <a:pt x="935" y="178"/>
                  <a:pt x="935" y="178"/>
                  <a:pt x="935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3" y="178"/>
                  <a:pt x="932" y="178"/>
                  <a:pt x="932" y="180"/>
                </a:cubicBezTo>
                <a:cubicBezTo>
                  <a:pt x="933" y="179"/>
                  <a:pt x="934" y="179"/>
                  <a:pt x="934" y="179"/>
                </a:cubicBezTo>
                <a:lnTo>
                  <a:pt x="935" y="179"/>
                </a:lnTo>
                <a:close/>
                <a:moveTo>
                  <a:pt x="1792" y="187"/>
                </a:moveTo>
                <a:cubicBezTo>
                  <a:pt x="1792" y="187"/>
                  <a:pt x="1792" y="187"/>
                  <a:pt x="1792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3" y="185"/>
                  <a:pt x="1792" y="185"/>
                  <a:pt x="1791" y="185"/>
                </a:cubicBezTo>
                <a:cubicBezTo>
                  <a:pt x="1790" y="185"/>
                  <a:pt x="1790" y="185"/>
                  <a:pt x="1790" y="185"/>
                </a:cubicBezTo>
                <a:cubicBezTo>
                  <a:pt x="1790" y="184"/>
                  <a:pt x="1790" y="184"/>
                  <a:pt x="1790" y="184"/>
                </a:cubicBezTo>
                <a:cubicBezTo>
                  <a:pt x="1790" y="184"/>
                  <a:pt x="1789" y="184"/>
                  <a:pt x="1789" y="184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8" y="183"/>
                  <a:pt x="1788" y="182"/>
                  <a:pt x="1788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6" y="182"/>
                  <a:pt x="1786" y="182"/>
                  <a:pt x="1786" y="182"/>
                </a:cubicBezTo>
                <a:cubicBezTo>
                  <a:pt x="1786" y="181"/>
                  <a:pt x="1786" y="181"/>
                  <a:pt x="1786" y="181"/>
                </a:cubicBezTo>
                <a:cubicBezTo>
                  <a:pt x="1785" y="181"/>
                  <a:pt x="1785" y="181"/>
                  <a:pt x="1785" y="181"/>
                </a:cubicBezTo>
                <a:cubicBezTo>
                  <a:pt x="1785" y="182"/>
                  <a:pt x="1785" y="182"/>
                  <a:pt x="1785" y="182"/>
                </a:cubicBezTo>
                <a:cubicBezTo>
                  <a:pt x="1784" y="182"/>
                  <a:pt x="1783" y="182"/>
                  <a:pt x="1782" y="183"/>
                </a:cubicBezTo>
                <a:cubicBezTo>
                  <a:pt x="1781" y="183"/>
                  <a:pt x="1781" y="183"/>
                  <a:pt x="1781" y="183"/>
                </a:cubicBezTo>
                <a:cubicBezTo>
                  <a:pt x="1781" y="181"/>
                  <a:pt x="1781" y="181"/>
                  <a:pt x="1781" y="181"/>
                </a:cubicBezTo>
                <a:cubicBezTo>
                  <a:pt x="1780" y="181"/>
                  <a:pt x="1780" y="181"/>
                  <a:pt x="1780" y="182"/>
                </a:cubicBezTo>
                <a:cubicBezTo>
                  <a:pt x="1780" y="182"/>
                  <a:pt x="1780" y="182"/>
                  <a:pt x="1780" y="182"/>
                </a:cubicBezTo>
                <a:cubicBezTo>
                  <a:pt x="1779" y="182"/>
                  <a:pt x="1780" y="183"/>
                  <a:pt x="1780" y="183"/>
                </a:cubicBezTo>
                <a:cubicBezTo>
                  <a:pt x="1780" y="183"/>
                  <a:pt x="1780" y="183"/>
                  <a:pt x="1780" y="183"/>
                </a:cubicBezTo>
                <a:cubicBezTo>
                  <a:pt x="1779" y="184"/>
                  <a:pt x="1780" y="183"/>
                  <a:pt x="1779" y="184"/>
                </a:cubicBezTo>
                <a:cubicBezTo>
                  <a:pt x="1779" y="185"/>
                  <a:pt x="1780" y="185"/>
                  <a:pt x="1780" y="185"/>
                </a:cubicBezTo>
                <a:cubicBezTo>
                  <a:pt x="1782" y="185"/>
                  <a:pt x="1783" y="184"/>
                  <a:pt x="1787" y="184"/>
                </a:cubicBezTo>
                <a:cubicBezTo>
                  <a:pt x="1787" y="185"/>
                  <a:pt x="1787" y="185"/>
                  <a:pt x="1788" y="185"/>
                </a:cubicBezTo>
                <a:cubicBezTo>
                  <a:pt x="1788" y="185"/>
                  <a:pt x="1788" y="185"/>
                  <a:pt x="1788" y="185"/>
                </a:cubicBezTo>
                <a:cubicBezTo>
                  <a:pt x="1788" y="186"/>
                  <a:pt x="1788" y="186"/>
                  <a:pt x="1788" y="186"/>
                </a:cubicBezTo>
                <a:cubicBezTo>
                  <a:pt x="1789" y="187"/>
                  <a:pt x="1789" y="187"/>
                  <a:pt x="1789" y="187"/>
                </a:cubicBezTo>
                <a:cubicBezTo>
                  <a:pt x="1789" y="187"/>
                  <a:pt x="1790" y="187"/>
                  <a:pt x="1790" y="187"/>
                </a:cubicBezTo>
                <a:cubicBezTo>
                  <a:pt x="1790" y="188"/>
                  <a:pt x="1790" y="188"/>
                  <a:pt x="1790" y="188"/>
                </a:cubicBezTo>
                <a:cubicBezTo>
                  <a:pt x="1790" y="189"/>
                  <a:pt x="1790" y="188"/>
                  <a:pt x="1790" y="189"/>
                </a:cubicBezTo>
                <a:cubicBezTo>
                  <a:pt x="1792" y="189"/>
                  <a:pt x="1792" y="189"/>
                  <a:pt x="1792" y="189"/>
                </a:cubicBezTo>
                <a:cubicBezTo>
                  <a:pt x="1792" y="188"/>
                  <a:pt x="1792" y="188"/>
                  <a:pt x="1792" y="187"/>
                </a:cubicBezTo>
                <a:close/>
                <a:moveTo>
                  <a:pt x="525" y="182"/>
                </a:moveTo>
                <a:cubicBezTo>
                  <a:pt x="524" y="182"/>
                  <a:pt x="524" y="182"/>
                  <a:pt x="524" y="182"/>
                </a:cubicBezTo>
                <a:cubicBezTo>
                  <a:pt x="524" y="182"/>
                  <a:pt x="524" y="182"/>
                  <a:pt x="524" y="181"/>
                </a:cubicBezTo>
                <a:cubicBezTo>
                  <a:pt x="523" y="181"/>
                  <a:pt x="523" y="181"/>
                  <a:pt x="523" y="181"/>
                </a:cubicBezTo>
                <a:cubicBezTo>
                  <a:pt x="523" y="182"/>
                  <a:pt x="523" y="182"/>
                  <a:pt x="523" y="182"/>
                </a:cubicBezTo>
                <a:cubicBezTo>
                  <a:pt x="524" y="182"/>
                  <a:pt x="524" y="182"/>
                  <a:pt x="524" y="183"/>
                </a:cubicBezTo>
                <a:cubicBezTo>
                  <a:pt x="524" y="182"/>
                  <a:pt x="524" y="182"/>
                  <a:pt x="524" y="182"/>
                </a:cubicBezTo>
                <a:cubicBezTo>
                  <a:pt x="525" y="182"/>
                  <a:pt x="525" y="182"/>
                  <a:pt x="525" y="182"/>
                </a:cubicBezTo>
                <a:close/>
                <a:moveTo>
                  <a:pt x="589" y="184"/>
                </a:moveTo>
                <a:cubicBezTo>
                  <a:pt x="589" y="184"/>
                  <a:pt x="590" y="184"/>
                  <a:pt x="590" y="183"/>
                </a:cubicBezTo>
                <a:cubicBezTo>
                  <a:pt x="590" y="181"/>
                  <a:pt x="590" y="181"/>
                  <a:pt x="590" y="181"/>
                </a:cubicBezTo>
                <a:cubicBezTo>
                  <a:pt x="590" y="182"/>
                  <a:pt x="587" y="181"/>
                  <a:pt x="587" y="181"/>
                </a:cubicBezTo>
                <a:cubicBezTo>
                  <a:pt x="587" y="182"/>
                  <a:pt x="587" y="182"/>
                  <a:pt x="587" y="182"/>
                </a:cubicBezTo>
                <a:cubicBezTo>
                  <a:pt x="586" y="182"/>
                  <a:pt x="586" y="182"/>
                  <a:pt x="586" y="182"/>
                </a:cubicBezTo>
                <a:cubicBezTo>
                  <a:pt x="586" y="183"/>
                  <a:pt x="586" y="183"/>
                  <a:pt x="587" y="183"/>
                </a:cubicBezTo>
                <a:cubicBezTo>
                  <a:pt x="587" y="184"/>
                  <a:pt x="587" y="184"/>
                  <a:pt x="587" y="184"/>
                </a:cubicBezTo>
                <a:lnTo>
                  <a:pt x="589" y="184"/>
                </a:lnTo>
                <a:close/>
                <a:moveTo>
                  <a:pt x="112" y="183"/>
                </a:moveTo>
                <a:cubicBezTo>
                  <a:pt x="113" y="183"/>
                  <a:pt x="112" y="183"/>
                  <a:pt x="113" y="183"/>
                </a:cubicBezTo>
                <a:cubicBezTo>
                  <a:pt x="112" y="182"/>
                  <a:pt x="112" y="182"/>
                  <a:pt x="111" y="182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2" y="183"/>
                  <a:pt x="112" y="183"/>
                  <a:pt x="112" y="183"/>
                </a:cubicBezTo>
                <a:close/>
                <a:moveTo>
                  <a:pt x="494" y="188"/>
                </a:moveTo>
                <a:cubicBezTo>
                  <a:pt x="495" y="188"/>
                  <a:pt x="497" y="187"/>
                  <a:pt x="497" y="187"/>
                </a:cubicBezTo>
                <a:cubicBezTo>
                  <a:pt x="498" y="187"/>
                  <a:pt x="499" y="186"/>
                  <a:pt x="499" y="185"/>
                </a:cubicBezTo>
                <a:cubicBezTo>
                  <a:pt x="500" y="185"/>
                  <a:pt x="500" y="184"/>
                  <a:pt x="501" y="184"/>
                </a:cubicBezTo>
                <a:cubicBezTo>
                  <a:pt x="501" y="183"/>
                  <a:pt x="501" y="183"/>
                  <a:pt x="501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499" y="183"/>
                  <a:pt x="499" y="183"/>
                  <a:pt x="499" y="184"/>
                </a:cubicBezTo>
                <a:cubicBezTo>
                  <a:pt x="498" y="184"/>
                  <a:pt x="497" y="185"/>
                  <a:pt x="496" y="185"/>
                </a:cubicBezTo>
                <a:cubicBezTo>
                  <a:pt x="496" y="186"/>
                  <a:pt x="496" y="186"/>
                  <a:pt x="496" y="186"/>
                </a:cubicBezTo>
                <a:cubicBezTo>
                  <a:pt x="495" y="187"/>
                  <a:pt x="494" y="186"/>
                  <a:pt x="493" y="186"/>
                </a:cubicBezTo>
                <a:cubicBezTo>
                  <a:pt x="493" y="187"/>
                  <a:pt x="493" y="187"/>
                  <a:pt x="493" y="187"/>
                </a:cubicBezTo>
                <a:cubicBezTo>
                  <a:pt x="492" y="187"/>
                  <a:pt x="492" y="187"/>
                  <a:pt x="491" y="188"/>
                </a:cubicBezTo>
                <a:cubicBezTo>
                  <a:pt x="491" y="189"/>
                  <a:pt x="491" y="188"/>
                  <a:pt x="491" y="189"/>
                </a:cubicBezTo>
                <a:cubicBezTo>
                  <a:pt x="491" y="189"/>
                  <a:pt x="491" y="189"/>
                  <a:pt x="491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4" y="189"/>
                  <a:pt x="494" y="189"/>
                  <a:pt x="494" y="188"/>
                </a:cubicBezTo>
                <a:close/>
                <a:moveTo>
                  <a:pt x="928" y="184"/>
                </a:moveTo>
                <a:cubicBezTo>
                  <a:pt x="929" y="184"/>
                  <a:pt x="929" y="184"/>
                  <a:pt x="929" y="184"/>
                </a:cubicBezTo>
                <a:cubicBezTo>
                  <a:pt x="929" y="183"/>
                  <a:pt x="929" y="183"/>
                  <a:pt x="929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lnTo>
                  <a:pt x="928" y="184"/>
                </a:lnTo>
                <a:close/>
                <a:moveTo>
                  <a:pt x="528" y="183"/>
                </a:moveTo>
                <a:cubicBezTo>
                  <a:pt x="528" y="184"/>
                  <a:pt x="528" y="184"/>
                  <a:pt x="528" y="185"/>
                </a:cubicBezTo>
                <a:cubicBezTo>
                  <a:pt x="529" y="185"/>
                  <a:pt x="528" y="185"/>
                  <a:pt x="529" y="185"/>
                </a:cubicBezTo>
                <a:cubicBezTo>
                  <a:pt x="529" y="185"/>
                  <a:pt x="529" y="185"/>
                  <a:pt x="529" y="185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3"/>
                  <a:pt x="529" y="183"/>
                  <a:pt x="529" y="183"/>
                </a:cubicBezTo>
                <a:lnTo>
                  <a:pt x="528" y="183"/>
                </a:lnTo>
                <a:close/>
                <a:moveTo>
                  <a:pt x="523" y="184"/>
                </a:moveTo>
                <a:cubicBezTo>
                  <a:pt x="523" y="184"/>
                  <a:pt x="523" y="184"/>
                  <a:pt x="523" y="184"/>
                </a:cubicBezTo>
                <a:cubicBezTo>
                  <a:pt x="523" y="184"/>
                  <a:pt x="523" y="185"/>
                  <a:pt x="524" y="185"/>
                </a:cubicBezTo>
                <a:cubicBezTo>
                  <a:pt x="525" y="185"/>
                  <a:pt x="525" y="185"/>
                  <a:pt x="525" y="185"/>
                </a:cubicBezTo>
                <a:cubicBezTo>
                  <a:pt x="524" y="184"/>
                  <a:pt x="524" y="184"/>
                  <a:pt x="524" y="184"/>
                </a:cubicBezTo>
                <a:lnTo>
                  <a:pt x="523" y="184"/>
                </a:lnTo>
                <a:close/>
                <a:moveTo>
                  <a:pt x="541" y="185"/>
                </a:moveTo>
                <a:cubicBezTo>
                  <a:pt x="541" y="185"/>
                  <a:pt x="541" y="185"/>
                  <a:pt x="541" y="185"/>
                </a:cubicBezTo>
                <a:cubicBezTo>
                  <a:pt x="542" y="185"/>
                  <a:pt x="542" y="185"/>
                  <a:pt x="542" y="185"/>
                </a:cubicBezTo>
                <a:cubicBezTo>
                  <a:pt x="542" y="184"/>
                  <a:pt x="542" y="185"/>
                  <a:pt x="541" y="184"/>
                </a:cubicBezTo>
                <a:lnTo>
                  <a:pt x="541" y="185"/>
                </a:lnTo>
                <a:close/>
                <a:moveTo>
                  <a:pt x="516" y="191"/>
                </a:moveTo>
                <a:cubicBezTo>
                  <a:pt x="516" y="191"/>
                  <a:pt x="516" y="191"/>
                  <a:pt x="516" y="191"/>
                </a:cubicBezTo>
                <a:cubicBezTo>
                  <a:pt x="516" y="190"/>
                  <a:pt x="516" y="190"/>
                  <a:pt x="516" y="190"/>
                </a:cubicBezTo>
                <a:cubicBezTo>
                  <a:pt x="516" y="189"/>
                  <a:pt x="516" y="188"/>
                  <a:pt x="516" y="187"/>
                </a:cubicBezTo>
                <a:cubicBezTo>
                  <a:pt x="514" y="188"/>
                  <a:pt x="514" y="190"/>
                  <a:pt x="513" y="191"/>
                </a:cubicBezTo>
                <a:cubicBezTo>
                  <a:pt x="513" y="192"/>
                  <a:pt x="513" y="192"/>
                  <a:pt x="514" y="192"/>
                </a:cubicBezTo>
                <a:cubicBezTo>
                  <a:pt x="515" y="192"/>
                  <a:pt x="514" y="192"/>
                  <a:pt x="515" y="192"/>
                </a:cubicBezTo>
                <a:cubicBezTo>
                  <a:pt x="515" y="192"/>
                  <a:pt x="515" y="191"/>
                  <a:pt x="516" y="191"/>
                </a:cubicBezTo>
                <a:close/>
                <a:moveTo>
                  <a:pt x="557" y="191"/>
                </a:moveTo>
                <a:cubicBezTo>
                  <a:pt x="558" y="191"/>
                  <a:pt x="558" y="191"/>
                  <a:pt x="558" y="191"/>
                </a:cubicBezTo>
                <a:cubicBezTo>
                  <a:pt x="558" y="190"/>
                  <a:pt x="558" y="190"/>
                  <a:pt x="558" y="190"/>
                </a:cubicBezTo>
                <a:cubicBezTo>
                  <a:pt x="557" y="190"/>
                  <a:pt x="557" y="190"/>
                  <a:pt x="556" y="190"/>
                </a:cubicBezTo>
                <a:cubicBezTo>
                  <a:pt x="556" y="190"/>
                  <a:pt x="556" y="190"/>
                  <a:pt x="557" y="191"/>
                </a:cubicBezTo>
                <a:close/>
                <a:moveTo>
                  <a:pt x="1057" y="193"/>
                </a:moveTo>
                <a:cubicBezTo>
                  <a:pt x="1057" y="193"/>
                  <a:pt x="1057" y="193"/>
                  <a:pt x="1057" y="193"/>
                </a:cubicBezTo>
                <a:cubicBezTo>
                  <a:pt x="1057" y="193"/>
                  <a:pt x="1057" y="193"/>
                  <a:pt x="1057" y="193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3"/>
                  <a:pt x="1057" y="193"/>
                  <a:pt x="1057" y="193"/>
                </a:cubicBezTo>
                <a:close/>
                <a:moveTo>
                  <a:pt x="583" y="194"/>
                </a:moveTo>
                <a:cubicBezTo>
                  <a:pt x="584" y="194"/>
                  <a:pt x="584" y="194"/>
                  <a:pt x="585" y="193"/>
                </a:cubicBezTo>
                <a:cubicBezTo>
                  <a:pt x="584" y="193"/>
                  <a:pt x="583" y="193"/>
                  <a:pt x="582" y="193"/>
                </a:cubicBezTo>
                <a:cubicBezTo>
                  <a:pt x="582" y="193"/>
                  <a:pt x="582" y="194"/>
                  <a:pt x="583" y="194"/>
                </a:cubicBezTo>
                <a:close/>
                <a:moveTo>
                  <a:pt x="110" y="200"/>
                </a:moveTo>
                <a:cubicBezTo>
                  <a:pt x="111" y="200"/>
                  <a:pt x="111" y="200"/>
                  <a:pt x="112" y="200"/>
                </a:cubicBezTo>
                <a:cubicBezTo>
                  <a:pt x="112" y="199"/>
                  <a:pt x="113" y="199"/>
                  <a:pt x="113" y="199"/>
                </a:cubicBezTo>
                <a:cubicBezTo>
                  <a:pt x="113" y="198"/>
                  <a:pt x="113" y="198"/>
                  <a:pt x="113" y="197"/>
                </a:cubicBezTo>
                <a:cubicBezTo>
                  <a:pt x="112" y="197"/>
                  <a:pt x="111" y="197"/>
                  <a:pt x="110" y="197"/>
                </a:cubicBezTo>
                <a:cubicBezTo>
                  <a:pt x="110" y="197"/>
                  <a:pt x="110" y="198"/>
                  <a:pt x="109" y="198"/>
                </a:cubicBezTo>
                <a:cubicBezTo>
                  <a:pt x="110" y="198"/>
                  <a:pt x="110" y="198"/>
                  <a:pt x="110" y="198"/>
                </a:cubicBezTo>
                <a:cubicBezTo>
                  <a:pt x="110" y="199"/>
                  <a:pt x="110" y="199"/>
                  <a:pt x="110" y="200"/>
                </a:cubicBezTo>
                <a:close/>
                <a:moveTo>
                  <a:pt x="193" y="200"/>
                </a:moveTo>
                <a:cubicBezTo>
                  <a:pt x="193" y="201"/>
                  <a:pt x="193" y="201"/>
                  <a:pt x="193" y="201"/>
                </a:cubicBezTo>
                <a:cubicBezTo>
                  <a:pt x="193" y="200"/>
                  <a:pt x="193" y="201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lose/>
                <a:moveTo>
                  <a:pt x="889" y="200"/>
                </a:moveTo>
                <a:cubicBezTo>
                  <a:pt x="889" y="201"/>
                  <a:pt x="889" y="201"/>
                  <a:pt x="889" y="201"/>
                </a:cubicBezTo>
                <a:cubicBezTo>
                  <a:pt x="889" y="201"/>
                  <a:pt x="889" y="201"/>
                  <a:pt x="889" y="201"/>
                </a:cubicBezTo>
                <a:cubicBezTo>
                  <a:pt x="889" y="200"/>
                  <a:pt x="889" y="200"/>
                  <a:pt x="889" y="200"/>
                </a:cubicBezTo>
                <a:close/>
                <a:moveTo>
                  <a:pt x="569" y="201"/>
                </a:moveTo>
                <a:cubicBezTo>
                  <a:pt x="570" y="201"/>
                  <a:pt x="570" y="201"/>
                  <a:pt x="570" y="201"/>
                </a:cubicBezTo>
                <a:cubicBezTo>
                  <a:pt x="570" y="200"/>
                  <a:pt x="570" y="200"/>
                  <a:pt x="570" y="200"/>
                </a:cubicBezTo>
                <a:cubicBezTo>
                  <a:pt x="569" y="200"/>
                  <a:pt x="569" y="200"/>
                  <a:pt x="569" y="200"/>
                </a:cubicBezTo>
                <a:lnTo>
                  <a:pt x="569" y="201"/>
                </a:lnTo>
                <a:close/>
                <a:moveTo>
                  <a:pt x="197" y="201"/>
                </a:moveTo>
                <a:cubicBezTo>
                  <a:pt x="199" y="201"/>
                  <a:pt x="199" y="201"/>
                  <a:pt x="199" y="201"/>
                </a:cubicBezTo>
                <a:cubicBezTo>
                  <a:pt x="199" y="201"/>
                  <a:pt x="199" y="201"/>
                  <a:pt x="199" y="201"/>
                </a:cubicBezTo>
                <a:cubicBezTo>
                  <a:pt x="198" y="201"/>
                  <a:pt x="198" y="201"/>
                  <a:pt x="197" y="201"/>
                </a:cubicBezTo>
                <a:close/>
                <a:moveTo>
                  <a:pt x="104" y="201"/>
                </a:moveTo>
                <a:cubicBezTo>
                  <a:pt x="104" y="201"/>
                  <a:pt x="104" y="201"/>
                  <a:pt x="104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2" y="202"/>
                  <a:pt x="102" y="202"/>
                  <a:pt x="102" y="202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2" y="203"/>
                  <a:pt x="101" y="202"/>
                  <a:pt x="101" y="202"/>
                </a:cubicBezTo>
                <a:cubicBezTo>
                  <a:pt x="100" y="202"/>
                  <a:pt x="100" y="202"/>
                  <a:pt x="99" y="203"/>
                </a:cubicBezTo>
                <a:cubicBezTo>
                  <a:pt x="99" y="203"/>
                  <a:pt x="99" y="203"/>
                  <a:pt x="100" y="204"/>
                </a:cubicBezTo>
                <a:cubicBezTo>
                  <a:pt x="101" y="204"/>
                  <a:pt x="102" y="205"/>
                  <a:pt x="104" y="205"/>
                </a:cubicBezTo>
                <a:cubicBezTo>
                  <a:pt x="105" y="205"/>
                  <a:pt x="105" y="205"/>
                  <a:pt x="106" y="205"/>
                </a:cubicBezTo>
                <a:cubicBezTo>
                  <a:pt x="106" y="204"/>
                  <a:pt x="106" y="204"/>
                  <a:pt x="106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2"/>
                  <a:pt x="107" y="201"/>
                </a:cubicBezTo>
                <a:lnTo>
                  <a:pt x="104" y="201"/>
                </a:lnTo>
                <a:close/>
                <a:moveTo>
                  <a:pt x="195" y="201"/>
                </a:moveTo>
                <a:cubicBezTo>
                  <a:pt x="195" y="203"/>
                  <a:pt x="194" y="203"/>
                  <a:pt x="193" y="204"/>
                </a:cubicBezTo>
                <a:cubicBezTo>
                  <a:pt x="193" y="205"/>
                  <a:pt x="193" y="205"/>
                  <a:pt x="193" y="205"/>
                </a:cubicBezTo>
                <a:cubicBezTo>
                  <a:pt x="194" y="204"/>
                  <a:pt x="195" y="203"/>
                  <a:pt x="195" y="203"/>
                </a:cubicBezTo>
                <a:cubicBezTo>
                  <a:pt x="196" y="203"/>
                  <a:pt x="196" y="203"/>
                  <a:pt x="196" y="203"/>
                </a:cubicBezTo>
                <a:cubicBezTo>
                  <a:pt x="196" y="202"/>
                  <a:pt x="195" y="202"/>
                  <a:pt x="195" y="201"/>
                </a:cubicBezTo>
                <a:close/>
                <a:moveTo>
                  <a:pt x="885" y="205"/>
                </a:moveTo>
                <a:cubicBezTo>
                  <a:pt x="885" y="205"/>
                  <a:pt x="885" y="205"/>
                  <a:pt x="885" y="205"/>
                </a:cubicBezTo>
                <a:cubicBezTo>
                  <a:pt x="885" y="207"/>
                  <a:pt x="885" y="207"/>
                  <a:pt x="885" y="207"/>
                </a:cubicBezTo>
                <a:cubicBezTo>
                  <a:pt x="886" y="207"/>
                  <a:pt x="886" y="206"/>
                  <a:pt x="886" y="206"/>
                </a:cubicBezTo>
                <a:cubicBezTo>
                  <a:pt x="886" y="206"/>
                  <a:pt x="886" y="205"/>
                  <a:pt x="886" y="205"/>
                </a:cubicBezTo>
                <a:cubicBezTo>
                  <a:pt x="886" y="205"/>
                  <a:pt x="886" y="205"/>
                  <a:pt x="886" y="205"/>
                </a:cubicBezTo>
                <a:cubicBezTo>
                  <a:pt x="887" y="204"/>
                  <a:pt x="886" y="204"/>
                  <a:pt x="886" y="204"/>
                </a:cubicBezTo>
                <a:cubicBezTo>
                  <a:pt x="886" y="203"/>
                  <a:pt x="886" y="203"/>
                  <a:pt x="886" y="202"/>
                </a:cubicBezTo>
                <a:cubicBezTo>
                  <a:pt x="886" y="202"/>
                  <a:pt x="886" y="202"/>
                  <a:pt x="886" y="202"/>
                </a:cubicBezTo>
                <a:cubicBezTo>
                  <a:pt x="885" y="203"/>
                  <a:pt x="885" y="203"/>
                  <a:pt x="885" y="204"/>
                </a:cubicBezTo>
                <a:cubicBezTo>
                  <a:pt x="884" y="205"/>
                  <a:pt x="885" y="204"/>
                  <a:pt x="884" y="205"/>
                </a:cubicBezTo>
                <a:cubicBezTo>
                  <a:pt x="884" y="205"/>
                  <a:pt x="884" y="205"/>
                  <a:pt x="884" y="205"/>
                </a:cubicBezTo>
                <a:cubicBezTo>
                  <a:pt x="884" y="205"/>
                  <a:pt x="884" y="205"/>
                  <a:pt x="884" y="206"/>
                </a:cubicBezTo>
                <a:cubicBezTo>
                  <a:pt x="885" y="206"/>
                  <a:pt x="885" y="206"/>
                  <a:pt x="885" y="205"/>
                </a:cubicBezTo>
                <a:close/>
                <a:moveTo>
                  <a:pt x="980" y="203"/>
                </a:moveTo>
                <a:cubicBezTo>
                  <a:pt x="980" y="203"/>
                  <a:pt x="980" y="203"/>
                  <a:pt x="980" y="203"/>
                </a:cubicBezTo>
                <a:cubicBezTo>
                  <a:pt x="979" y="203"/>
                  <a:pt x="979" y="203"/>
                  <a:pt x="979" y="203"/>
                </a:cubicBezTo>
                <a:cubicBezTo>
                  <a:pt x="980" y="203"/>
                  <a:pt x="979" y="203"/>
                  <a:pt x="980" y="203"/>
                </a:cubicBezTo>
                <a:close/>
                <a:moveTo>
                  <a:pt x="983" y="206"/>
                </a:moveTo>
                <a:cubicBezTo>
                  <a:pt x="984" y="206"/>
                  <a:pt x="984" y="206"/>
                  <a:pt x="985" y="206"/>
                </a:cubicBezTo>
                <a:cubicBezTo>
                  <a:pt x="985" y="207"/>
                  <a:pt x="985" y="207"/>
                  <a:pt x="985" y="207"/>
                </a:cubicBezTo>
                <a:cubicBezTo>
                  <a:pt x="986" y="207"/>
                  <a:pt x="986" y="207"/>
                  <a:pt x="987" y="206"/>
                </a:cubicBezTo>
                <a:cubicBezTo>
                  <a:pt x="987" y="205"/>
                  <a:pt x="987" y="205"/>
                  <a:pt x="986" y="204"/>
                </a:cubicBezTo>
                <a:cubicBezTo>
                  <a:pt x="986" y="204"/>
                  <a:pt x="986" y="204"/>
                  <a:pt x="986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4" y="204"/>
                  <a:pt x="984" y="203"/>
                  <a:pt x="984" y="203"/>
                </a:cubicBezTo>
                <a:cubicBezTo>
                  <a:pt x="984" y="204"/>
                  <a:pt x="984" y="204"/>
                  <a:pt x="984" y="204"/>
                </a:cubicBezTo>
                <a:cubicBezTo>
                  <a:pt x="984" y="205"/>
                  <a:pt x="984" y="205"/>
                  <a:pt x="984" y="205"/>
                </a:cubicBezTo>
                <a:cubicBezTo>
                  <a:pt x="983" y="205"/>
                  <a:pt x="983" y="204"/>
                  <a:pt x="983" y="206"/>
                </a:cubicBezTo>
                <a:close/>
                <a:moveTo>
                  <a:pt x="1778" y="205"/>
                </a:moveTo>
                <a:cubicBezTo>
                  <a:pt x="1776" y="205"/>
                  <a:pt x="1776" y="204"/>
                  <a:pt x="1774" y="204"/>
                </a:cubicBezTo>
                <a:cubicBezTo>
                  <a:pt x="1774" y="205"/>
                  <a:pt x="1774" y="206"/>
                  <a:pt x="1773" y="206"/>
                </a:cubicBezTo>
                <a:cubicBezTo>
                  <a:pt x="1773" y="208"/>
                  <a:pt x="1774" y="207"/>
                  <a:pt x="1774" y="209"/>
                </a:cubicBezTo>
                <a:cubicBezTo>
                  <a:pt x="1777" y="209"/>
                  <a:pt x="1778" y="208"/>
                  <a:pt x="1780" y="207"/>
                </a:cubicBezTo>
                <a:cubicBezTo>
                  <a:pt x="1780" y="206"/>
                  <a:pt x="1780" y="206"/>
                  <a:pt x="1780" y="206"/>
                </a:cubicBezTo>
                <a:cubicBezTo>
                  <a:pt x="1779" y="205"/>
                  <a:pt x="1779" y="206"/>
                  <a:pt x="1778" y="205"/>
                </a:cubicBezTo>
                <a:close/>
                <a:moveTo>
                  <a:pt x="1805" y="206"/>
                </a:moveTo>
                <a:cubicBezTo>
                  <a:pt x="1805" y="206"/>
                  <a:pt x="1804" y="206"/>
                  <a:pt x="1804" y="206"/>
                </a:cubicBezTo>
                <a:cubicBezTo>
                  <a:pt x="1803" y="206"/>
                  <a:pt x="1803" y="206"/>
                  <a:pt x="1803" y="206"/>
                </a:cubicBezTo>
                <a:cubicBezTo>
                  <a:pt x="1803" y="207"/>
                  <a:pt x="1803" y="207"/>
                  <a:pt x="1803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1" y="207"/>
                  <a:pt x="1801" y="207"/>
                  <a:pt x="1800" y="207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1" y="209"/>
                  <a:pt x="1802" y="209"/>
                  <a:pt x="1803" y="210"/>
                </a:cubicBezTo>
                <a:cubicBezTo>
                  <a:pt x="1805" y="210"/>
                  <a:pt x="1806" y="209"/>
                  <a:pt x="1807" y="208"/>
                </a:cubicBezTo>
                <a:cubicBezTo>
                  <a:pt x="1807" y="207"/>
                  <a:pt x="1807" y="207"/>
                  <a:pt x="1807" y="206"/>
                </a:cubicBezTo>
                <a:lnTo>
                  <a:pt x="1805" y="206"/>
                </a:lnTo>
                <a:close/>
                <a:moveTo>
                  <a:pt x="686" y="207"/>
                </a:move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5" y="206"/>
                  <a:pt x="685" y="206"/>
                  <a:pt x="684" y="206"/>
                </a:cubicBezTo>
                <a:cubicBezTo>
                  <a:pt x="684" y="207"/>
                  <a:pt x="684" y="207"/>
                  <a:pt x="684" y="208"/>
                </a:cubicBezTo>
                <a:cubicBezTo>
                  <a:pt x="686" y="208"/>
                  <a:pt x="686" y="208"/>
                  <a:pt x="686" y="208"/>
                </a:cubicBezTo>
                <a:lnTo>
                  <a:pt x="686" y="207"/>
                </a:lnTo>
                <a:close/>
                <a:moveTo>
                  <a:pt x="916" y="207"/>
                </a:move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lose/>
                <a:moveTo>
                  <a:pt x="918" y="208"/>
                </a:moveTo>
                <a:cubicBezTo>
                  <a:pt x="918" y="208"/>
                  <a:pt x="918" y="208"/>
                  <a:pt x="918" y="208"/>
                </a:cubicBezTo>
                <a:cubicBezTo>
                  <a:pt x="919" y="208"/>
                  <a:pt x="919" y="208"/>
                  <a:pt x="919" y="208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18" y="207"/>
                  <a:pt x="918" y="207"/>
                  <a:pt x="918" y="207"/>
                </a:cubicBezTo>
                <a:cubicBezTo>
                  <a:pt x="918" y="208"/>
                  <a:pt x="918" y="207"/>
                  <a:pt x="918" y="208"/>
                </a:cubicBezTo>
                <a:cubicBezTo>
                  <a:pt x="918" y="208"/>
                  <a:pt x="918" y="208"/>
                  <a:pt x="918" y="208"/>
                </a:cubicBezTo>
                <a:close/>
                <a:moveTo>
                  <a:pt x="917" y="208"/>
                </a:moveTo>
                <a:cubicBezTo>
                  <a:pt x="916" y="208"/>
                  <a:pt x="916" y="208"/>
                  <a:pt x="916" y="208"/>
                </a:cubicBezTo>
                <a:cubicBezTo>
                  <a:pt x="916" y="209"/>
                  <a:pt x="916" y="209"/>
                  <a:pt x="916" y="209"/>
                </a:cubicBezTo>
                <a:cubicBezTo>
                  <a:pt x="917" y="209"/>
                  <a:pt x="917" y="209"/>
                  <a:pt x="917" y="209"/>
                </a:cubicBezTo>
                <a:lnTo>
                  <a:pt x="917" y="208"/>
                </a:lnTo>
                <a:close/>
                <a:moveTo>
                  <a:pt x="564" y="210"/>
                </a:moveTo>
                <a:cubicBezTo>
                  <a:pt x="564" y="210"/>
                  <a:pt x="564" y="210"/>
                  <a:pt x="564" y="210"/>
                </a:cubicBezTo>
                <a:cubicBezTo>
                  <a:pt x="564" y="209"/>
                  <a:pt x="564" y="210"/>
                  <a:pt x="564" y="209"/>
                </a:cubicBezTo>
                <a:lnTo>
                  <a:pt x="564" y="210"/>
                </a:lnTo>
                <a:close/>
                <a:moveTo>
                  <a:pt x="916" y="210"/>
                </a:moveTo>
                <a:cubicBezTo>
                  <a:pt x="916" y="210"/>
                  <a:pt x="916" y="210"/>
                  <a:pt x="916" y="210"/>
                </a:cubicBezTo>
                <a:cubicBezTo>
                  <a:pt x="916" y="210"/>
                  <a:pt x="916" y="210"/>
                  <a:pt x="916" y="210"/>
                </a:cubicBezTo>
                <a:close/>
                <a:moveTo>
                  <a:pt x="998" y="212"/>
                </a:moveTo>
                <a:cubicBezTo>
                  <a:pt x="998" y="213"/>
                  <a:pt x="998" y="213"/>
                  <a:pt x="997" y="213"/>
                </a:cubicBezTo>
                <a:cubicBezTo>
                  <a:pt x="997" y="214"/>
                  <a:pt x="997" y="213"/>
                  <a:pt x="996" y="214"/>
                </a:cubicBezTo>
                <a:cubicBezTo>
                  <a:pt x="996" y="214"/>
                  <a:pt x="996" y="214"/>
                  <a:pt x="996" y="214"/>
                </a:cubicBezTo>
                <a:cubicBezTo>
                  <a:pt x="997" y="214"/>
                  <a:pt x="997" y="214"/>
                  <a:pt x="997" y="214"/>
                </a:cubicBezTo>
                <a:cubicBezTo>
                  <a:pt x="997" y="214"/>
                  <a:pt x="997" y="215"/>
                  <a:pt x="997" y="216"/>
                </a:cubicBezTo>
                <a:cubicBezTo>
                  <a:pt x="998" y="215"/>
                  <a:pt x="999" y="215"/>
                  <a:pt x="999" y="214"/>
                </a:cubicBezTo>
                <a:cubicBezTo>
                  <a:pt x="999" y="214"/>
                  <a:pt x="999" y="214"/>
                  <a:pt x="999" y="214"/>
                </a:cubicBezTo>
                <a:cubicBezTo>
                  <a:pt x="999" y="214"/>
                  <a:pt x="999" y="213"/>
                  <a:pt x="999" y="213"/>
                </a:cubicBezTo>
                <a:cubicBezTo>
                  <a:pt x="999" y="213"/>
                  <a:pt x="999" y="213"/>
                  <a:pt x="999" y="213"/>
                </a:cubicBezTo>
                <a:cubicBezTo>
                  <a:pt x="999" y="212"/>
                  <a:pt x="999" y="212"/>
                  <a:pt x="999" y="212"/>
                </a:cubicBezTo>
                <a:lnTo>
                  <a:pt x="998" y="212"/>
                </a:lnTo>
                <a:close/>
                <a:moveTo>
                  <a:pt x="1666" y="213"/>
                </a:moveTo>
                <a:cubicBezTo>
                  <a:pt x="1665" y="213"/>
                  <a:pt x="1665" y="213"/>
                  <a:pt x="1664" y="214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63" y="214"/>
                  <a:pt x="1663" y="214"/>
                  <a:pt x="1663" y="214"/>
                </a:cubicBezTo>
                <a:cubicBezTo>
                  <a:pt x="1663" y="215"/>
                  <a:pt x="1663" y="215"/>
                  <a:pt x="1663" y="215"/>
                </a:cubicBezTo>
                <a:cubicBezTo>
                  <a:pt x="1663" y="215"/>
                  <a:pt x="1662" y="215"/>
                  <a:pt x="1662" y="215"/>
                </a:cubicBezTo>
                <a:cubicBezTo>
                  <a:pt x="1662" y="216"/>
                  <a:pt x="1662" y="218"/>
                  <a:pt x="1662" y="218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3" y="219"/>
                  <a:pt x="1663" y="219"/>
                  <a:pt x="1663" y="219"/>
                </a:cubicBezTo>
                <a:cubicBezTo>
                  <a:pt x="1663" y="218"/>
                  <a:pt x="1663" y="218"/>
                  <a:pt x="1663" y="218"/>
                </a:cubicBezTo>
                <a:cubicBezTo>
                  <a:pt x="1663" y="218"/>
                  <a:pt x="1664" y="218"/>
                  <a:pt x="1664" y="218"/>
                </a:cubicBezTo>
                <a:cubicBezTo>
                  <a:pt x="1664" y="217"/>
                  <a:pt x="1664" y="217"/>
                  <a:pt x="1664" y="217"/>
                </a:cubicBezTo>
                <a:cubicBezTo>
                  <a:pt x="1665" y="217"/>
                  <a:pt x="1665" y="216"/>
                  <a:pt x="1666" y="216"/>
                </a:cubicBezTo>
                <a:cubicBezTo>
                  <a:pt x="1666" y="215"/>
                  <a:pt x="1666" y="214"/>
                  <a:pt x="1666" y="213"/>
                </a:cubicBezTo>
                <a:close/>
                <a:moveTo>
                  <a:pt x="170" y="216"/>
                </a:moveTo>
                <a:cubicBezTo>
                  <a:pt x="169" y="216"/>
                  <a:pt x="169" y="216"/>
                  <a:pt x="169" y="216"/>
                </a:cubicBezTo>
                <a:cubicBezTo>
                  <a:pt x="169" y="215"/>
                  <a:pt x="169" y="215"/>
                  <a:pt x="169" y="215"/>
                </a:cubicBezTo>
                <a:cubicBezTo>
                  <a:pt x="168" y="215"/>
                  <a:pt x="168" y="215"/>
                  <a:pt x="168" y="215"/>
                </a:cubicBezTo>
                <a:cubicBezTo>
                  <a:pt x="167" y="216"/>
                  <a:pt x="166" y="216"/>
                  <a:pt x="166" y="217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7" y="217"/>
                  <a:pt x="167" y="217"/>
                  <a:pt x="16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70" y="217"/>
                  <a:pt x="170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0" y="216"/>
                  <a:pt x="170" y="216"/>
                  <a:pt x="170" y="216"/>
                </a:cubicBezTo>
                <a:close/>
                <a:moveTo>
                  <a:pt x="864" y="227"/>
                </a:moveTo>
                <a:cubicBezTo>
                  <a:pt x="865" y="227"/>
                  <a:pt x="865" y="227"/>
                  <a:pt x="865" y="227"/>
                </a:cubicBezTo>
                <a:cubicBezTo>
                  <a:pt x="865" y="227"/>
                  <a:pt x="864" y="228"/>
                  <a:pt x="863" y="228"/>
                </a:cubicBezTo>
                <a:cubicBezTo>
                  <a:pt x="864" y="229"/>
                  <a:pt x="864" y="229"/>
                  <a:pt x="865" y="229"/>
                </a:cubicBezTo>
                <a:cubicBezTo>
                  <a:pt x="865" y="230"/>
                  <a:pt x="865" y="230"/>
                  <a:pt x="865" y="230"/>
                </a:cubicBezTo>
                <a:cubicBezTo>
                  <a:pt x="864" y="230"/>
                  <a:pt x="864" y="230"/>
                  <a:pt x="864" y="230"/>
                </a:cubicBezTo>
                <a:cubicBezTo>
                  <a:pt x="864" y="230"/>
                  <a:pt x="864" y="233"/>
                  <a:pt x="863" y="233"/>
                </a:cubicBezTo>
                <a:cubicBezTo>
                  <a:pt x="865" y="233"/>
                  <a:pt x="864" y="233"/>
                  <a:pt x="865" y="233"/>
                </a:cubicBezTo>
                <a:cubicBezTo>
                  <a:pt x="866" y="233"/>
                  <a:pt x="866" y="233"/>
                  <a:pt x="866" y="233"/>
                </a:cubicBezTo>
                <a:cubicBezTo>
                  <a:pt x="866" y="234"/>
                  <a:pt x="866" y="234"/>
                  <a:pt x="864" y="235"/>
                </a:cubicBezTo>
                <a:cubicBezTo>
                  <a:pt x="864" y="235"/>
                  <a:pt x="865" y="235"/>
                  <a:pt x="865" y="236"/>
                </a:cubicBezTo>
                <a:cubicBezTo>
                  <a:pt x="864" y="236"/>
                  <a:pt x="864" y="236"/>
                  <a:pt x="864" y="236"/>
                </a:cubicBezTo>
                <a:cubicBezTo>
                  <a:pt x="864" y="238"/>
                  <a:pt x="864" y="238"/>
                  <a:pt x="864" y="238"/>
                </a:cubicBezTo>
                <a:cubicBezTo>
                  <a:pt x="865" y="238"/>
                  <a:pt x="865" y="238"/>
                  <a:pt x="865" y="238"/>
                </a:cubicBezTo>
                <a:cubicBezTo>
                  <a:pt x="865" y="237"/>
                  <a:pt x="865" y="237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7"/>
                  <a:pt x="866" y="237"/>
                  <a:pt x="866" y="237"/>
                </a:cubicBezTo>
                <a:cubicBezTo>
                  <a:pt x="867" y="237"/>
                  <a:pt x="867" y="237"/>
                  <a:pt x="867" y="237"/>
                </a:cubicBezTo>
                <a:cubicBezTo>
                  <a:pt x="867" y="236"/>
                  <a:pt x="867" y="236"/>
                  <a:pt x="867" y="236"/>
                </a:cubicBezTo>
                <a:cubicBezTo>
                  <a:pt x="867" y="236"/>
                  <a:pt x="868" y="236"/>
                  <a:pt x="868" y="236"/>
                </a:cubicBezTo>
                <a:cubicBezTo>
                  <a:pt x="868" y="237"/>
                  <a:pt x="867" y="238"/>
                  <a:pt x="867" y="239"/>
                </a:cubicBezTo>
                <a:cubicBezTo>
                  <a:pt x="867" y="239"/>
                  <a:pt x="868" y="239"/>
                  <a:pt x="868" y="239"/>
                </a:cubicBezTo>
                <a:cubicBezTo>
                  <a:pt x="868" y="240"/>
                  <a:pt x="868" y="240"/>
                  <a:pt x="868" y="241"/>
                </a:cubicBezTo>
                <a:cubicBezTo>
                  <a:pt x="868" y="241"/>
                  <a:pt x="868" y="240"/>
                  <a:pt x="868" y="241"/>
                </a:cubicBezTo>
                <a:cubicBezTo>
                  <a:pt x="868" y="241"/>
                  <a:pt x="868" y="241"/>
                  <a:pt x="868" y="241"/>
                </a:cubicBezTo>
                <a:cubicBezTo>
                  <a:pt x="868" y="242"/>
                  <a:pt x="868" y="242"/>
                  <a:pt x="868" y="242"/>
                </a:cubicBezTo>
                <a:cubicBezTo>
                  <a:pt x="867" y="242"/>
                  <a:pt x="867" y="242"/>
                  <a:pt x="867" y="242"/>
                </a:cubicBezTo>
                <a:cubicBezTo>
                  <a:pt x="867" y="242"/>
                  <a:pt x="867" y="243"/>
                  <a:pt x="867" y="244"/>
                </a:cubicBezTo>
                <a:cubicBezTo>
                  <a:pt x="867" y="244"/>
                  <a:pt x="866" y="244"/>
                  <a:pt x="866" y="244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7" y="245"/>
                  <a:pt x="867" y="245"/>
                  <a:pt x="868" y="245"/>
                </a:cubicBezTo>
                <a:cubicBezTo>
                  <a:pt x="868" y="245"/>
                  <a:pt x="868" y="245"/>
                  <a:pt x="868" y="245"/>
                </a:cubicBezTo>
                <a:cubicBezTo>
                  <a:pt x="868" y="245"/>
                  <a:pt x="868" y="246"/>
                  <a:pt x="869" y="246"/>
                </a:cubicBezTo>
                <a:cubicBezTo>
                  <a:pt x="869" y="245"/>
                  <a:pt x="869" y="245"/>
                  <a:pt x="869" y="244"/>
                </a:cubicBezTo>
                <a:cubicBezTo>
                  <a:pt x="871" y="245"/>
                  <a:pt x="872" y="246"/>
                  <a:pt x="873" y="244"/>
                </a:cubicBezTo>
                <a:cubicBezTo>
                  <a:pt x="874" y="244"/>
                  <a:pt x="875" y="244"/>
                  <a:pt x="876" y="245"/>
                </a:cubicBezTo>
                <a:cubicBezTo>
                  <a:pt x="876" y="245"/>
                  <a:pt x="876" y="245"/>
                  <a:pt x="876" y="245"/>
                </a:cubicBezTo>
                <a:cubicBezTo>
                  <a:pt x="875" y="245"/>
                  <a:pt x="875" y="245"/>
                  <a:pt x="875" y="245"/>
                </a:cubicBezTo>
                <a:cubicBezTo>
                  <a:pt x="875" y="245"/>
                  <a:pt x="875" y="246"/>
                  <a:pt x="874" y="246"/>
                </a:cubicBezTo>
                <a:cubicBezTo>
                  <a:pt x="874" y="248"/>
                  <a:pt x="874" y="248"/>
                  <a:pt x="875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7" y="248"/>
                  <a:pt x="877" y="248"/>
                </a:cubicBezTo>
                <a:cubicBezTo>
                  <a:pt x="877" y="248"/>
                  <a:pt x="877" y="248"/>
                  <a:pt x="877" y="248"/>
                </a:cubicBezTo>
                <a:cubicBezTo>
                  <a:pt x="878" y="248"/>
                  <a:pt x="878" y="248"/>
                  <a:pt x="878" y="248"/>
                </a:cubicBezTo>
                <a:cubicBezTo>
                  <a:pt x="878" y="250"/>
                  <a:pt x="878" y="250"/>
                  <a:pt x="878" y="250"/>
                </a:cubicBezTo>
                <a:cubicBezTo>
                  <a:pt x="878" y="250"/>
                  <a:pt x="877" y="250"/>
                  <a:pt x="877" y="250"/>
                </a:cubicBezTo>
                <a:cubicBezTo>
                  <a:pt x="877" y="251"/>
                  <a:pt x="878" y="251"/>
                  <a:pt x="878" y="251"/>
                </a:cubicBezTo>
                <a:cubicBezTo>
                  <a:pt x="877" y="251"/>
                  <a:pt x="877" y="251"/>
                  <a:pt x="877" y="252"/>
                </a:cubicBezTo>
                <a:cubicBezTo>
                  <a:pt x="877" y="252"/>
                  <a:pt x="877" y="253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6" y="254"/>
                  <a:pt x="876" y="254"/>
                  <a:pt x="876" y="254"/>
                </a:cubicBezTo>
                <a:cubicBezTo>
                  <a:pt x="876" y="255"/>
                  <a:pt x="876" y="255"/>
                  <a:pt x="876" y="255"/>
                </a:cubicBezTo>
                <a:cubicBezTo>
                  <a:pt x="874" y="254"/>
                  <a:pt x="874" y="255"/>
                  <a:pt x="872" y="255"/>
                </a:cubicBezTo>
                <a:cubicBezTo>
                  <a:pt x="872" y="255"/>
                  <a:pt x="872" y="255"/>
                  <a:pt x="872" y="254"/>
                </a:cubicBezTo>
                <a:cubicBezTo>
                  <a:pt x="872" y="253"/>
                  <a:pt x="872" y="253"/>
                  <a:pt x="872" y="253"/>
                </a:cubicBezTo>
                <a:cubicBezTo>
                  <a:pt x="871" y="253"/>
                  <a:pt x="871" y="253"/>
                  <a:pt x="871" y="253"/>
                </a:cubicBezTo>
                <a:cubicBezTo>
                  <a:pt x="870" y="253"/>
                  <a:pt x="870" y="253"/>
                  <a:pt x="869" y="254"/>
                </a:cubicBezTo>
                <a:cubicBezTo>
                  <a:pt x="869" y="254"/>
                  <a:pt x="869" y="254"/>
                  <a:pt x="869" y="254"/>
                </a:cubicBezTo>
                <a:cubicBezTo>
                  <a:pt x="869" y="255"/>
                  <a:pt x="870" y="255"/>
                  <a:pt x="871" y="255"/>
                </a:cubicBezTo>
                <a:cubicBezTo>
                  <a:pt x="871" y="256"/>
                  <a:pt x="871" y="256"/>
                  <a:pt x="871" y="256"/>
                </a:cubicBezTo>
                <a:cubicBezTo>
                  <a:pt x="870" y="256"/>
                  <a:pt x="870" y="258"/>
                  <a:pt x="868" y="258"/>
                </a:cubicBezTo>
                <a:cubicBezTo>
                  <a:pt x="868" y="259"/>
                  <a:pt x="868" y="258"/>
                  <a:pt x="868" y="259"/>
                </a:cubicBezTo>
                <a:cubicBezTo>
                  <a:pt x="868" y="259"/>
                  <a:pt x="868" y="259"/>
                  <a:pt x="868" y="259"/>
                </a:cubicBezTo>
                <a:cubicBezTo>
                  <a:pt x="869" y="259"/>
                  <a:pt x="869" y="259"/>
                  <a:pt x="871" y="258"/>
                </a:cubicBezTo>
                <a:cubicBezTo>
                  <a:pt x="871" y="262"/>
                  <a:pt x="871" y="262"/>
                  <a:pt x="871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69" y="263"/>
                  <a:pt x="869" y="262"/>
                  <a:pt x="869" y="263"/>
                </a:cubicBezTo>
                <a:cubicBezTo>
                  <a:pt x="867" y="263"/>
                  <a:pt x="867" y="264"/>
                  <a:pt x="866" y="264"/>
                </a:cubicBezTo>
                <a:cubicBezTo>
                  <a:pt x="866" y="266"/>
                  <a:pt x="866" y="265"/>
                  <a:pt x="866" y="266"/>
                </a:cubicBezTo>
                <a:cubicBezTo>
                  <a:pt x="867" y="266"/>
                  <a:pt x="867" y="266"/>
                  <a:pt x="867" y="266"/>
                </a:cubicBezTo>
                <a:cubicBezTo>
                  <a:pt x="867" y="267"/>
                  <a:pt x="867" y="267"/>
                  <a:pt x="867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8" y="267"/>
                  <a:pt x="868" y="267"/>
                  <a:pt x="869" y="266"/>
                </a:cubicBezTo>
                <a:cubicBezTo>
                  <a:pt x="870" y="266"/>
                  <a:pt x="870" y="266"/>
                  <a:pt x="870" y="266"/>
                </a:cubicBezTo>
                <a:cubicBezTo>
                  <a:pt x="870" y="267"/>
                  <a:pt x="870" y="267"/>
                  <a:pt x="870" y="268"/>
                </a:cubicBezTo>
                <a:cubicBezTo>
                  <a:pt x="872" y="268"/>
                  <a:pt x="873" y="267"/>
                  <a:pt x="873" y="266"/>
                </a:cubicBezTo>
                <a:cubicBezTo>
                  <a:pt x="874" y="266"/>
                  <a:pt x="874" y="267"/>
                  <a:pt x="875" y="268"/>
                </a:cubicBezTo>
                <a:cubicBezTo>
                  <a:pt x="876" y="268"/>
                  <a:pt x="876" y="268"/>
                  <a:pt x="876" y="268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6"/>
                  <a:pt x="876" y="266"/>
                  <a:pt x="876" y="266"/>
                </a:cubicBezTo>
                <a:cubicBezTo>
                  <a:pt x="877" y="266"/>
                  <a:pt x="878" y="266"/>
                  <a:pt x="878" y="266"/>
                </a:cubicBezTo>
                <a:cubicBezTo>
                  <a:pt x="878" y="267"/>
                  <a:pt x="878" y="267"/>
                  <a:pt x="878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2" y="269"/>
                  <a:pt x="872" y="269"/>
                </a:cubicBezTo>
                <a:cubicBezTo>
                  <a:pt x="872" y="269"/>
                  <a:pt x="872" y="269"/>
                  <a:pt x="872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69" y="270"/>
                  <a:pt x="870" y="270"/>
                  <a:pt x="868" y="270"/>
                </a:cubicBezTo>
                <a:cubicBezTo>
                  <a:pt x="868" y="272"/>
                  <a:pt x="867" y="273"/>
                  <a:pt x="866" y="274"/>
                </a:cubicBezTo>
                <a:cubicBezTo>
                  <a:pt x="866" y="274"/>
                  <a:pt x="866" y="274"/>
                  <a:pt x="866" y="274"/>
                </a:cubicBezTo>
                <a:cubicBezTo>
                  <a:pt x="866" y="275"/>
                  <a:pt x="866" y="275"/>
                  <a:pt x="866" y="275"/>
                </a:cubicBezTo>
                <a:cubicBezTo>
                  <a:pt x="865" y="275"/>
                  <a:pt x="863" y="276"/>
                  <a:pt x="862" y="276"/>
                </a:cubicBezTo>
                <a:cubicBezTo>
                  <a:pt x="862" y="277"/>
                  <a:pt x="862" y="277"/>
                  <a:pt x="862" y="277"/>
                </a:cubicBezTo>
                <a:cubicBezTo>
                  <a:pt x="864" y="277"/>
                  <a:pt x="864" y="278"/>
                  <a:pt x="865" y="278"/>
                </a:cubicBezTo>
                <a:cubicBezTo>
                  <a:pt x="865" y="278"/>
                  <a:pt x="865" y="278"/>
                  <a:pt x="865" y="278"/>
                </a:cubicBezTo>
                <a:cubicBezTo>
                  <a:pt x="867" y="278"/>
                  <a:pt x="866" y="277"/>
                  <a:pt x="867" y="276"/>
                </a:cubicBezTo>
                <a:cubicBezTo>
                  <a:pt x="867" y="276"/>
                  <a:pt x="867" y="276"/>
                  <a:pt x="868" y="276"/>
                </a:cubicBezTo>
                <a:cubicBezTo>
                  <a:pt x="868" y="276"/>
                  <a:pt x="868" y="276"/>
                  <a:pt x="868" y="276"/>
                </a:cubicBezTo>
                <a:cubicBezTo>
                  <a:pt x="868" y="276"/>
                  <a:pt x="868" y="275"/>
                  <a:pt x="868" y="275"/>
                </a:cubicBezTo>
                <a:cubicBezTo>
                  <a:pt x="870" y="275"/>
                  <a:pt x="871" y="275"/>
                  <a:pt x="872" y="275"/>
                </a:cubicBezTo>
                <a:cubicBezTo>
                  <a:pt x="872" y="275"/>
                  <a:pt x="872" y="275"/>
                  <a:pt x="873" y="276"/>
                </a:cubicBezTo>
                <a:cubicBezTo>
                  <a:pt x="873" y="276"/>
                  <a:pt x="873" y="276"/>
                  <a:pt x="873" y="276"/>
                </a:cubicBezTo>
                <a:cubicBezTo>
                  <a:pt x="874" y="275"/>
                  <a:pt x="875" y="275"/>
                  <a:pt x="875" y="273"/>
                </a:cubicBezTo>
                <a:cubicBezTo>
                  <a:pt x="876" y="273"/>
                  <a:pt x="877" y="273"/>
                  <a:pt x="878" y="273"/>
                </a:cubicBezTo>
                <a:cubicBezTo>
                  <a:pt x="878" y="273"/>
                  <a:pt x="878" y="273"/>
                  <a:pt x="878" y="273"/>
                </a:cubicBezTo>
                <a:cubicBezTo>
                  <a:pt x="879" y="273"/>
                  <a:pt x="879" y="273"/>
                  <a:pt x="879" y="273"/>
                </a:cubicBezTo>
                <a:cubicBezTo>
                  <a:pt x="879" y="274"/>
                  <a:pt x="879" y="274"/>
                  <a:pt x="879" y="274"/>
                </a:cubicBezTo>
                <a:cubicBezTo>
                  <a:pt x="880" y="274"/>
                  <a:pt x="880" y="274"/>
                  <a:pt x="881" y="274"/>
                </a:cubicBezTo>
                <a:cubicBezTo>
                  <a:pt x="881" y="273"/>
                  <a:pt x="881" y="273"/>
                  <a:pt x="881" y="273"/>
                </a:cubicBezTo>
                <a:cubicBezTo>
                  <a:pt x="882" y="273"/>
                  <a:pt x="882" y="273"/>
                  <a:pt x="883" y="273"/>
                </a:cubicBezTo>
                <a:cubicBezTo>
                  <a:pt x="883" y="272"/>
                  <a:pt x="883" y="272"/>
                  <a:pt x="883" y="272"/>
                </a:cubicBezTo>
                <a:cubicBezTo>
                  <a:pt x="884" y="272"/>
                  <a:pt x="885" y="273"/>
                  <a:pt x="886" y="273"/>
                </a:cubicBezTo>
                <a:cubicBezTo>
                  <a:pt x="886" y="272"/>
                  <a:pt x="886" y="272"/>
                  <a:pt x="886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9" y="272"/>
                  <a:pt x="889" y="272"/>
                  <a:pt x="889" y="272"/>
                </a:cubicBezTo>
                <a:cubicBezTo>
                  <a:pt x="889" y="271"/>
                  <a:pt x="889" y="271"/>
                  <a:pt x="889" y="271"/>
                </a:cubicBezTo>
                <a:cubicBezTo>
                  <a:pt x="890" y="271"/>
                  <a:pt x="892" y="272"/>
                  <a:pt x="892" y="273"/>
                </a:cubicBezTo>
                <a:cubicBezTo>
                  <a:pt x="893" y="273"/>
                  <a:pt x="893" y="273"/>
                  <a:pt x="893" y="273"/>
                </a:cubicBezTo>
                <a:cubicBezTo>
                  <a:pt x="893" y="273"/>
                  <a:pt x="893" y="272"/>
                  <a:pt x="893" y="272"/>
                </a:cubicBezTo>
                <a:cubicBezTo>
                  <a:pt x="894" y="272"/>
                  <a:pt x="894" y="272"/>
                  <a:pt x="894" y="272"/>
                </a:cubicBezTo>
                <a:cubicBezTo>
                  <a:pt x="894" y="271"/>
                  <a:pt x="894" y="271"/>
                  <a:pt x="894" y="271"/>
                </a:cubicBezTo>
                <a:cubicBezTo>
                  <a:pt x="895" y="271"/>
                  <a:pt x="896" y="271"/>
                  <a:pt x="897" y="270"/>
                </a:cubicBezTo>
                <a:cubicBezTo>
                  <a:pt x="897" y="270"/>
                  <a:pt x="897" y="270"/>
                  <a:pt x="897" y="269"/>
                </a:cubicBezTo>
                <a:cubicBezTo>
                  <a:pt x="896" y="269"/>
                  <a:pt x="895" y="269"/>
                  <a:pt x="893" y="269"/>
                </a:cubicBezTo>
                <a:cubicBezTo>
                  <a:pt x="893" y="269"/>
                  <a:pt x="894" y="268"/>
                  <a:pt x="894" y="268"/>
                </a:cubicBezTo>
                <a:cubicBezTo>
                  <a:pt x="893" y="268"/>
                  <a:pt x="893" y="268"/>
                  <a:pt x="893" y="268"/>
                </a:cubicBezTo>
                <a:cubicBezTo>
                  <a:pt x="893" y="268"/>
                  <a:pt x="893" y="267"/>
                  <a:pt x="893" y="267"/>
                </a:cubicBezTo>
                <a:cubicBezTo>
                  <a:pt x="894" y="267"/>
                  <a:pt x="894" y="267"/>
                  <a:pt x="894" y="267"/>
                </a:cubicBezTo>
                <a:cubicBezTo>
                  <a:pt x="895" y="266"/>
                  <a:pt x="895" y="266"/>
                  <a:pt x="895" y="266"/>
                </a:cubicBezTo>
                <a:cubicBezTo>
                  <a:pt x="896" y="266"/>
                  <a:pt x="897" y="266"/>
                  <a:pt x="897" y="266"/>
                </a:cubicBezTo>
                <a:cubicBezTo>
                  <a:pt x="897" y="265"/>
                  <a:pt x="897" y="265"/>
                  <a:pt x="897" y="265"/>
                </a:cubicBezTo>
                <a:cubicBezTo>
                  <a:pt x="898" y="265"/>
                  <a:pt x="898" y="265"/>
                  <a:pt x="898" y="265"/>
                </a:cubicBezTo>
                <a:cubicBezTo>
                  <a:pt x="899" y="263"/>
                  <a:pt x="900" y="262"/>
                  <a:pt x="900" y="260"/>
                </a:cubicBezTo>
                <a:cubicBezTo>
                  <a:pt x="899" y="259"/>
                  <a:pt x="899" y="259"/>
                  <a:pt x="899" y="259"/>
                </a:cubicBezTo>
                <a:cubicBezTo>
                  <a:pt x="898" y="258"/>
                  <a:pt x="897" y="258"/>
                  <a:pt x="896" y="258"/>
                </a:cubicBezTo>
                <a:cubicBezTo>
                  <a:pt x="895" y="258"/>
                  <a:pt x="895" y="258"/>
                  <a:pt x="894" y="258"/>
                </a:cubicBezTo>
                <a:cubicBezTo>
                  <a:pt x="894" y="258"/>
                  <a:pt x="894" y="258"/>
                  <a:pt x="894" y="258"/>
                </a:cubicBezTo>
                <a:cubicBezTo>
                  <a:pt x="893" y="259"/>
                  <a:pt x="894" y="259"/>
                  <a:pt x="894" y="259"/>
                </a:cubicBezTo>
                <a:cubicBezTo>
                  <a:pt x="894" y="260"/>
                  <a:pt x="894" y="260"/>
                  <a:pt x="893" y="260"/>
                </a:cubicBezTo>
                <a:cubicBezTo>
                  <a:pt x="893" y="259"/>
                  <a:pt x="892" y="258"/>
                  <a:pt x="893" y="257"/>
                </a:cubicBezTo>
                <a:cubicBezTo>
                  <a:pt x="893" y="256"/>
                  <a:pt x="893" y="255"/>
                  <a:pt x="892" y="255"/>
                </a:cubicBezTo>
                <a:cubicBezTo>
                  <a:pt x="892" y="254"/>
                  <a:pt x="892" y="254"/>
                  <a:pt x="891" y="254"/>
                </a:cubicBezTo>
                <a:cubicBezTo>
                  <a:pt x="890" y="253"/>
                  <a:pt x="891" y="253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1" y="252"/>
                  <a:pt x="891" y="253"/>
                  <a:pt x="893" y="253"/>
                </a:cubicBezTo>
                <a:cubicBezTo>
                  <a:pt x="893" y="252"/>
                  <a:pt x="893" y="252"/>
                  <a:pt x="893" y="252"/>
                </a:cubicBezTo>
                <a:cubicBezTo>
                  <a:pt x="892" y="252"/>
                  <a:pt x="891" y="251"/>
                  <a:pt x="891" y="251"/>
                </a:cubicBezTo>
                <a:cubicBezTo>
                  <a:pt x="891" y="250"/>
                  <a:pt x="891" y="250"/>
                  <a:pt x="890" y="250"/>
                </a:cubicBezTo>
                <a:cubicBezTo>
                  <a:pt x="890" y="250"/>
                  <a:pt x="889" y="250"/>
                  <a:pt x="889" y="249"/>
                </a:cubicBezTo>
                <a:cubicBezTo>
                  <a:pt x="888" y="249"/>
                  <a:pt x="888" y="249"/>
                  <a:pt x="888" y="248"/>
                </a:cubicBezTo>
                <a:cubicBezTo>
                  <a:pt x="888" y="248"/>
                  <a:pt x="888" y="248"/>
                  <a:pt x="888" y="248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7" y="247"/>
                  <a:pt x="887" y="247"/>
                  <a:pt x="887" y="246"/>
                </a:cubicBezTo>
                <a:cubicBezTo>
                  <a:pt x="886" y="246"/>
                  <a:pt x="886" y="246"/>
                  <a:pt x="886" y="246"/>
                </a:cubicBezTo>
                <a:cubicBezTo>
                  <a:pt x="885" y="246"/>
                  <a:pt x="885" y="245"/>
                  <a:pt x="884" y="244"/>
                </a:cubicBezTo>
                <a:cubicBezTo>
                  <a:pt x="884" y="243"/>
                  <a:pt x="884" y="242"/>
                  <a:pt x="884" y="242"/>
                </a:cubicBezTo>
                <a:cubicBezTo>
                  <a:pt x="882" y="241"/>
                  <a:pt x="883" y="241"/>
                  <a:pt x="882" y="240"/>
                </a:cubicBezTo>
                <a:cubicBezTo>
                  <a:pt x="882" y="240"/>
                  <a:pt x="882" y="240"/>
                  <a:pt x="882" y="240"/>
                </a:cubicBezTo>
                <a:cubicBezTo>
                  <a:pt x="882" y="240"/>
                  <a:pt x="882" y="240"/>
                  <a:pt x="881" y="239"/>
                </a:cubicBezTo>
                <a:cubicBezTo>
                  <a:pt x="880" y="239"/>
                  <a:pt x="880" y="239"/>
                  <a:pt x="880" y="239"/>
                </a:cubicBezTo>
                <a:cubicBezTo>
                  <a:pt x="880" y="238"/>
                  <a:pt x="880" y="237"/>
                  <a:pt x="880" y="237"/>
                </a:cubicBezTo>
                <a:cubicBezTo>
                  <a:pt x="879" y="237"/>
                  <a:pt x="878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8" y="235"/>
                </a:cubicBezTo>
                <a:cubicBezTo>
                  <a:pt x="879" y="235"/>
                  <a:pt x="879" y="235"/>
                  <a:pt x="879" y="235"/>
                </a:cubicBezTo>
                <a:cubicBezTo>
                  <a:pt x="879" y="235"/>
                  <a:pt x="879" y="234"/>
                  <a:pt x="878" y="233"/>
                </a:cubicBezTo>
                <a:cubicBezTo>
                  <a:pt x="878" y="233"/>
                  <a:pt x="878" y="233"/>
                  <a:pt x="877" y="233"/>
                </a:cubicBezTo>
                <a:cubicBezTo>
                  <a:pt x="877" y="232"/>
                  <a:pt x="877" y="232"/>
                  <a:pt x="877" y="232"/>
                </a:cubicBezTo>
                <a:cubicBezTo>
                  <a:pt x="879" y="232"/>
                  <a:pt x="878" y="232"/>
                  <a:pt x="878" y="231"/>
                </a:cubicBezTo>
                <a:cubicBezTo>
                  <a:pt x="879" y="230"/>
                  <a:pt x="880" y="230"/>
                  <a:pt x="881" y="229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2" y="225"/>
                  <a:pt x="882" y="224"/>
                </a:cubicBezTo>
                <a:cubicBezTo>
                  <a:pt x="881" y="224"/>
                  <a:pt x="881" y="224"/>
                  <a:pt x="880" y="224"/>
                </a:cubicBezTo>
                <a:cubicBezTo>
                  <a:pt x="880" y="223"/>
                  <a:pt x="880" y="223"/>
                  <a:pt x="880" y="223"/>
                </a:cubicBezTo>
                <a:cubicBezTo>
                  <a:pt x="880" y="223"/>
                  <a:pt x="880" y="224"/>
                  <a:pt x="879" y="224"/>
                </a:cubicBezTo>
                <a:cubicBezTo>
                  <a:pt x="879" y="224"/>
                  <a:pt x="879" y="223"/>
                  <a:pt x="878" y="223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7" y="224"/>
                  <a:pt x="877" y="223"/>
                  <a:pt x="877" y="223"/>
                </a:cubicBezTo>
                <a:cubicBezTo>
                  <a:pt x="876" y="223"/>
                  <a:pt x="872" y="225"/>
                  <a:pt x="871" y="225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2"/>
                  <a:pt x="872" y="222"/>
                  <a:pt x="873" y="221"/>
                </a:cubicBezTo>
                <a:cubicBezTo>
                  <a:pt x="873" y="221"/>
                  <a:pt x="873" y="221"/>
                  <a:pt x="874" y="221"/>
                </a:cubicBezTo>
                <a:cubicBezTo>
                  <a:pt x="874" y="220"/>
                  <a:pt x="874" y="220"/>
                  <a:pt x="874" y="219"/>
                </a:cubicBezTo>
                <a:cubicBezTo>
                  <a:pt x="874" y="219"/>
                  <a:pt x="875" y="219"/>
                  <a:pt x="875" y="219"/>
                </a:cubicBezTo>
                <a:cubicBezTo>
                  <a:pt x="875" y="219"/>
                  <a:pt x="875" y="218"/>
                  <a:pt x="876" y="218"/>
                </a:cubicBezTo>
                <a:cubicBezTo>
                  <a:pt x="876" y="216"/>
                  <a:pt x="876" y="217"/>
                  <a:pt x="875" y="216"/>
                </a:cubicBezTo>
                <a:cubicBezTo>
                  <a:pt x="875" y="216"/>
                  <a:pt x="874" y="215"/>
                  <a:pt x="874" y="215"/>
                </a:cubicBezTo>
                <a:cubicBezTo>
                  <a:pt x="874" y="215"/>
                  <a:pt x="874" y="216"/>
                  <a:pt x="873" y="216"/>
                </a:cubicBezTo>
                <a:cubicBezTo>
                  <a:pt x="873" y="216"/>
                  <a:pt x="873" y="215"/>
                  <a:pt x="872" y="215"/>
                </a:cubicBezTo>
                <a:cubicBezTo>
                  <a:pt x="872" y="216"/>
                  <a:pt x="872" y="216"/>
                  <a:pt x="871" y="217"/>
                </a:cubicBezTo>
                <a:cubicBezTo>
                  <a:pt x="871" y="217"/>
                  <a:pt x="870" y="217"/>
                  <a:pt x="870" y="216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8"/>
                  <a:pt x="870" y="218"/>
                  <a:pt x="870" y="218"/>
                </a:cubicBezTo>
                <a:cubicBezTo>
                  <a:pt x="869" y="218"/>
                  <a:pt x="869" y="218"/>
                  <a:pt x="869" y="218"/>
                </a:cubicBezTo>
                <a:cubicBezTo>
                  <a:pt x="869" y="217"/>
                  <a:pt x="869" y="217"/>
                  <a:pt x="870" y="216"/>
                </a:cubicBezTo>
                <a:cubicBezTo>
                  <a:pt x="869" y="216"/>
                  <a:pt x="869" y="216"/>
                  <a:pt x="868" y="216"/>
                </a:cubicBezTo>
                <a:cubicBezTo>
                  <a:pt x="868" y="218"/>
                  <a:pt x="867" y="219"/>
                  <a:pt x="867" y="220"/>
                </a:cubicBezTo>
                <a:cubicBezTo>
                  <a:pt x="866" y="220"/>
                  <a:pt x="866" y="220"/>
                  <a:pt x="866" y="220"/>
                </a:cubicBezTo>
                <a:cubicBezTo>
                  <a:pt x="866" y="221"/>
                  <a:pt x="866" y="220"/>
                  <a:pt x="866" y="221"/>
                </a:cubicBezTo>
                <a:cubicBezTo>
                  <a:pt x="866" y="222"/>
                  <a:pt x="866" y="221"/>
                  <a:pt x="867" y="222"/>
                </a:cubicBezTo>
                <a:cubicBezTo>
                  <a:pt x="867" y="222"/>
                  <a:pt x="867" y="223"/>
                  <a:pt x="866" y="223"/>
                </a:cubicBezTo>
                <a:cubicBezTo>
                  <a:pt x="866" y="223"/>
                  <a:pt x="865" y="223"/>
                  <a:pt x="864" y="223"/>
                </a:cubicBezTo>
                <a:cubicBezTo>
                  <a:pt x="864" y="223"/>
                  <a:pt x="864" y="223"/>
                  <a:pt x="864" y="224"/>
                </a:cubicBezTo>
                <a:cubicBezTo>
                  <a:pt x="864" y="224"/>
                  <a:pt x="864" y="224"/>
                  <a:pt x="864" y="224"/>
                </a:cubicBezTo>
                <a:cubicBezTo>
                  <a:pt x="864" y="224"/>
                  <a:pt x="864" y="224"/>
                  <a:pt x="865" y="225"/>
                </a:cubicBezTo>
                <a:cubicBezTo>
                  <a:pt x="864" y="225"/>
                  <a:pt x="864" y="225"/>
                  <a:pt x="863" y="225"/>
                </a:cubicBezTo>
                <a:cubicBezTo>
                  <a:pt x="863" y="226"/>
                  <a:pt x="863" y="226"/>
                  <a:pt x="863" y="226"/>
                </a:cubicBezTo>
                <a:cubicBezTo>
                  <a:pt x="864" y="226"/>
                  <a:pt x="864" y="226"/>
                  <a:pt x="864" y="227"/>
                </a:cubicBezTo>
                <a:close/>
                <a:moveTo>
                  <a:pt x="859" y="222"/>
                </a:moveTo>
                <a:cubicBezTo>
                  <a:pt x="861" y="222"/>
                  <a:pt x="861" y="222"/>
                  <a:pt x="861" y="222"/>
                </a:cubicBezTo>
                <a:cubicBezTo>
                  <a:pt x="861" y="221"/>
                  <a:pt x="861" y="219"/>
                  <a:pt x="862" y="218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1" y="216"/>
                  <a:pt x="860" y="217"/>
                  <a:pt x="859" y="217"/>
                </a:cubicBezTo>
                <a:cubicBezTo>
                  <a:pt x="859" y="219"/>
                  <a:pt x="859" y="219"/>
                  <a:pt x="859" y="219"/>
                </a:cubicBezTo>
                <a:cubicBezTo>
                  <a:pt x="859" y="219"/>
                  <a:pt x="859" y="219"/>
                  <a:pt x="858" y="219"/>
                </a:cubicBezTo>
                <a:cubicBezTo>
                  <a:pt x="858" y="219"/>
                  <a:pt x="858" y="219"/>
                  <a:pt x="858" y="219"/>
                </a:cubicBezTo>
                <a:cubicBezTo>
                  <a:pt x="858" y="220"/>
                  <a:pt x="858" y="220"/>
                  <a:pt x="859" y="220"/>
                </a:cubicBezTo>
                <a:cubicBezTo>
                  <a:pt x="858" y="221"/>
                  <a:pt x="859" y="221"/>
                  <a:pt x="858" y="221"/>
                </a:cubicBezTo>
                <a:cubicBezTo>
                  <a:pt x="858" y="223"/>
                  <a:pt x="858" y="222"/>
                  <a:pt x="858" y="224"/>
                </a:cubicBezTo>
                <a:cubicBezTo>
                  <a:pt x="859" y="223"/>
                  <a:pt x="859" y="223"/>
                  <a:pt x="859" y="222"/>
                </a:cubicBezTo>
                <a:close/>
                <a:moveTo>
                  <a:pt x="995" y="218"/>
                </a:moveTo>
                <a:cubicBezTo>
                  <a:pt x="994" y="218"/>
                  <a:pt x="994" y="218"/>
                  <a:pt x="994" y="218"/>
                </a:cubicBezTo>
                <a:cubicBezTo>
                  <a:pt x="994" y="220"/>
                  <a:pt x="994" y="220"/>
                  <a:pt x="994" y="220"/>
                </a:cubicBezTo>
                <a:cubicBezTo>
                  <a:pt x="995" y="220"/>
                  <a:pt x="995" y="220"/>
                  <a:pt x="995" y="220"/>
                </a:cubicBezTo>
                <a:cubicBezTo>
                  <a:pt x="995" y="221"/>
                  <a:pt x="995" y="221"/>
                  <a:pt x="996" y="222"/>
                </a:cubicBezTo>
                <a:cubicBezTo>
                  <a:pt x="996" y="222"/>
                  <a:pt x="996" y="222"/>
                  <a:pt x="996" y="222"/>
                </a:cubicBezTo>
                <a:cubicBezTo>
                  <a:pt x="996" y="222"/>
                  <a:pt x="997" y="221"/>
                  <a:pt x="997" y="221"/>
                </a:cubicBezTo>
                <a:cubicBezTo>
                  <a:pt x="997" y="221"/>
                  <a:pt x="998" y="221"/>
                  <a:pt x="999" y="221"/>
                </a:cubicBezTo>
                <a:cubicBezTo>
                  <a:pt x="1000" y="219"/>
                  <a:pt x="1001" y="219"/>
                  <a:pt x="1001" y="217"/>
                </a:cubicBezTo>
                <a:cubicBezTo>
                  <a:pt x="1000" y="217"/>
                  <a:pt x="999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8"/>
                  <a:pt x="997" y="218"/>
                  <a:pt x="997" y="218"/>
                </a:cubicBezTo>
                <a:cubicBezTo>
                  <a:pt x="996" y="218"/>
                  <a:pt x="995" y="219"/>
                  <a:pt x="995" y="218"/>
                </a:cubicBezTo>
                <a:close/>
                <a:moveTo>
                  <a:pt x="167" y="218"/>
                </a:moveTo>
                <a:cubicBezTo>
                  <a:pt x="167" y="218"/>
                  <a:pt x="166" y="218"/>
                  <a:pt x="166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7" y="218"/>
                  <a:pt x="167" y="218"/>
                  <a:pt x="167" y="218"/>
                </a:cubicBezTo>
                <a:close/>
                <a:moveTo>
                  <a:pt x="256" y="224"/>
                </a:moveTo>
                <a:cubicBezTo>
                  <a:pt x="256" y="224"/>
                  <a:pt x="255" y="225"/>
                  <a:pt x="255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7" y="225"/>
                  <a:pt x="257" y="226"/>
                  <a:pt x="257" y="226"/>
                </a:cubicBezTo>
                <a:cubicBezTo>
                  <a:pt x="257" y="225"/>
                  <a:pt x="258" y="225"/>
                  <a:pt x="258" y="224"/>
                </a:cubicBezTo>
                <a:cubicBezTo>
                  <a:pt x="258" y="224"/>
                  <a:pt x="258" y="224"/>
                  <a:pt x="258" y="224"/>
                </a:cubicBezTo>
                <a:cubicBezTo>
                  <a:pt x="258" y="224"/>
                  <a:pt x="258" y="223"/>
                  <a:pt x="258" y="222"/>
                </a:cubicBezTo>
                <a:cubicBezTo>
                  <a:pt x="257" y="222"/>
                  <a:pt x="257" y="222"/>
                  <a:pt x="257" y="222"/>
                </a:cubicBezTo>
                <a:cubicBezTo>
                  <a:pt x="256" y="221"/>
                  <a:pt x="258" y="221"/>
                  <a:pt x="258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19"/>
                  <a:pt x="257" y="219"/>
                  <a:pt x="256" y="219"/>
                </a:cubicBezTo>
                <a:cubicBezTo>
                  <a:pt x="256" y="218"/>
                  <a:pt x="255" y="218"/>
                  <a:pt x="253" y="218"/>
                </a:cubicBezTo>
                <a:cubicBezTo>
                  <a:pt x="253" y="219"/>
                  <a:pt x="254" y="220"/>
                  <a:pt x="255" y="221"/>
                </a:cubicBezTo>
                <a:cubicBezTo>
                  <a:pt x="255" y="223"/>
                  <a:pt x="255" y="223"/>
                  <a:pt x="255" y="223"/>
                </a:cubicBezTo>
                <a:cubicBezTo>
                  <a:pt x="255" y="223"/>
                  <a:pt x="255" y="223"/>
                  <a:pt x="256" y="224"/>
                </a:cubicBezTo>
                <a:close/>
                <a:moveTo>
                  <a:pt x="245" y="220"/>
                </a:moveTo>
                <a:cubicBezTo>
                  <a:pt x="245" y="220"/>
                  <a:pt x="245" y="220"/>
                  <a:pt x="245" y="220"/>
                </a:cubicBezTo>
                <a:cubicBezTo>
                  <a:pt x="245" y="219"/>
                  <a:pt x="245" y="219"/>
                  <a:pt x="245" y="219"/>
                </a:cubicBezTo>
                <a:cubicBezTo>
                  <a:pt x="245" y="219"/>
                  <a:pt x="245" y="219"/>
                  <a:pt x="245" y="219"/>
                </a:cubicBezTo>
                <a:lnTo>
                  <a:pt x="245" y="220"/>
                </a:lnTo>
                <a:close/>
                <a:moveTo>
                  <a:pt x="169" y="221"/>
                </a:move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8" y="221"/>
                  <a:pt x="168" y="221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7" y="220"/>
                  <a:pt x="167" y="220"/>
                  <a:pt x="166" y="219"/>
                </a:cubicBezTo>
                <a:cubicBezTo>
                  <a:pt x="166" y="221"/>
                  <a:pt x="166" y="221"/>
                  <a:pt x="166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4" y="221"/>
                  <a:pt x="164" y="220"/>
                  <a:pt x="164" y="221"/>
                </a:cubicBezTo>
                <a:cubicBezTo>
                  <a:pt x="163" y="221"/>
                  <a:pt x="163" y="221"/>
                  <a:pt x="163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3" y="220"/>
                  <a:pt x="163" y="220"/>
                  <a:pt x="162" y="220"/>
                </a:cubicBezTo>
                <a:cubicBezTo>
                  <a:pt x="162" y="220"/>
                  <a:pt x="162" y="221"/>
                  <a:pt x="161" y="221"/>
                </a:cubicBezTo>
                <a:cubicBezTo>
                  <a:pt x="162" y="221"/>
                  <a:pt x="162" y="221"/>
                  <a:pt x="162" y="222"/>
                </a:cubicBezTo>
                <a:cubicBezTo>
                  <a:pt x="163" y="222"/>
                  <a:pt x="163" y="222"/>
                  <a:pt x="163" y="222"/>
                </a:cubicBezTo>
                <a:cubicBezTo>
                  <a:pt x="162" y="222"/>
                  <a:pt x="162" y="222"/>
                  <a:pt x="162" y="223"/>
                </a:cubicBezTo>
                <a:cubicBezTo>
                  <a:pt x="161" y="223"/>
                  <a:pt x="161" y="223"/>
                  <a:pt x="161" y="222"/>
                </a:cubicBezTo>
                <a:cubicBezTo>
                  <a:pt x="159" y="222"/>
                  <a:pt x="159" y="222"/>
                  <a:pt x="158" y="223"/>
                </a:cubicBezTo>
                <a:cubicBezTo>
                  <a:pt x="159" y="225"/>
                  <a:pt x="160" y="224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60" y="226"/>
                  <a:pt x="160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6"/>
                  <a:pt x="162" y="226"/>
                </a:cubicBezTo>
                <a:cubicBezTo>
                  <a:pt x="163" y="226"/>
                  <a:pt x="163" y="226"/>
                  <a:pt x="163" y="226"/>
                </a:cubicBezTo>
                <a:cubicBezTo>
                  <a:pt x="163" y="227"/>
                  <a:pt x="163" y="227"/>
                  <a:pt x="163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6"/>
                  <a:pt x="164" y="226"/>
                  <a:pt x="164" y="226"/>
                </a:cubicBezTo>
                <a:cubicBezTo>
                  <a:pt x="166" y="225"/>
                  <a:pt x="167" y="225"/>
                  <a:pt x="169" y="225"/>
                </a:cubicBezTo>
                <a:cubicBezTo>
                  <a:pt x="169" y="224"/>
                  <a:pt x="169" y="224"/>
                  <a:pt x="169" y="224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9" y="224"/>
                  <a:pt x="169" y="223"/>
                  <a:pt x="169" y="223"/>
                </a:cubicBezTo>
                <a:cubicBezTo>
                  <a:pt x="170" y="223"/>
                  <a:pt x="170" y="223"/>
                  <a:pt x="171" y="224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0" y="223"/>
                  <a:pt x="170" y="223"/>
                  <a:pt x="169" y="223"/>
                </a:cubicBezTo>
                <a:cubicBezTo>
                  <a:pt x="169" y="222"/>
                  <a:pt x="170" y="222"/>
                  <a:pt x="169" y="221"/>
                </a:cubicBezTo>
                <a:close/>
                <a:moveTo>
                  <a:pt x="258" y="222"/>
                </a:move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lose/>
                <a:moveTo>
                  <a:pt x="996" y="223"/>
                </a:moveTo>
                <a:cubicBezTo>
                  <a:pt x="996" y="223"/>
                  <a:pt x="996" y="223"/>
                  <a:pt x="996" y="222"/>
                </a:cubicBezTo>
                <a:cubicBezTo>
                  <a:pt x="995" y="222"/>
                  <a:pt x="995" y="222"/>
                  <a:pt x="995" y="222"/>
                </a:cubicBezTo>
                <a:cubicBezTo>
                  <a:pt x="995" y="223"/>
                  <a:pt x="995" y="223"/>
                  <a:pt x="995" y="223"/>
                </a:cubicBezTo>
                <a:lnTo>
                  <a:pt x="996" y="223"/>
                </a:lnTo>
                <a:close/>
                <a:moveTo>
                  <a:pt x="981" y="224"/>
                </a:moveTo>
                <a:cubicBezTo>
                  <a:pt x="982" y="224"/>
                  <a:pt x="982" y="224"/>
                  <a:pt x="983" y="224"/>
                </a:cubicBezTo>
                <a:cubicBezTo>
                  <a:pt x="983" y="223"/>
                  <a:pt x="983" y="223"/>
                  <a:pt x="983" y="223"/>
                </a:cubicBezTo>
                <a:cubicBezTo>
                  <a:pt x="981" y="223"/>
                  <a:pt x="981" y="223"/>
                  <a:pt x="981" y="223"/>
                </a:cubicBezTo>
                <a:cubicBezTo>
                  <a:pt x="981" y="224"/>
                  <a:pt x="981" y="224"/>
                  <a:pt x="981" y="225"/>
                </a:cubicBezTo>
                <a:cubicBezTo>
                  <a:pt x="981" y="225"/>
                  <a:pt x="980" y="224"/>
                  <a:pt x="980" y="224"/>
                </a:cubicBezTo>
                <a:cubicBezTo>
                  <a:pt x="980" y="224"/>
                  <a:pt x="980" y="225"/>
                  <a:pt x="979" y="225"/>
                </a:cubicBezTo>
                <a:cubicBezTo>
                  <a:pt x="978" y="226"/>
                  <a:pt x="978" y="226"/>
                  <a:pt x="977" y="227"/>
                </a:cubicBezTo>
                <a:cubicBezTo>
                  <a:pt x="977" y="227"/>
                  <a:pt x="977" y="227"/>
                  <a:pt x="977" y="227"/>
                </a:cubicBezTo>
                <a:cubicBezTo>
                  <a:pt x="977" y="229"/>
                  <a:pt x="977" y="230"/>
                  <a:pt x="978" y="231"/>
                </a:cubicBezTo>
                <a:cubicBezTo>
                  <a:pt x="978" y="232"/>
                  <a:pt x="978" y="231"/>
                  <a:pt x="979" y="232"/>
                </a:cubicBezTo>
                <a:cubicBezTo>
                  <a:pt x="979" y="231"/>
                  <a:pt x="979" y="231"/>
                  <a:pt x="979" y="231"/>
                </a:cubicBezTo>
                <a:cubicBezTo>
                  <a:pt x="979" y="230"/>
                  <a:pt x="980" y="230"/>
                  <a:pt x="980" y="230"/>
                </a:cubicBezTo>
                <a:cubicBezTo>
                  <a:pt x="980" y="229"/>
                  <a:pt x="980" y="229"/>
                  <a:pt x="980" y="229"/>
                </a:cubicBezTo>
                <a:cubicBezTo>
                  <a:pt x="980" y="229"/>
                  <a:pt x="980" y="229"/>
                  <a:pt x="981" y="229"/>
                </a:cubicBezTo>
                <a:cubicBezTo>
                  <a:pt x="981" y="228"/>
                  <a:pt x="980" y="228"/>
                  <a:pt x="980" y="227"/>
                </a:cubicBezTo>
                <a:cubicBezTo>
                  <a:pt x="981" y="227"/>
                  <a:pt x="981" y="227"/>
                  <a:pt x="981" y="227"/>
                </a:cubicBezTo>
                <a:cubicBezTo>
                  <a:pt x="981" y="226"/>
                  <a:pt x="981" y="226"/>
                  <a:pt x="981" y="224"/>
                </a:cubicBezTo>
                <a:close/>
                <a:moveTo>
                  <a:pt x="259" y="231"/>
                </a:moveTo>
                <a:cubicBezTo>
                  <a:pt x="259" y="231"/>
                  <a:pt x="259" y="231"/>
                  <a:pt x="260" y="232"/>
                </a:cubicBezTo>
                <a:cubicBezTo>
                  <a:pt x="261" y="232"/>
                  <a:pt x="261" y="232"/>
                  <a:pt x="261" y="232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2" y="230"/>
                  <a:pt x="262" y="230"/>
                  <a:pt x="262" y="230"/>
                </a:cubicBezTo>
                <a:cubicBezTo>
                  <a:pt x="261" y="229"/>
                  <a:pt x="261" y="228"/>
                  <a:pt x="261" y="227"/>
                </a:cubicBezTo>
                <a:cubicBezTo>
                  <a:pt x="261" y="227"/>
                  <a:pt x="260" y="227"/>
                  <a:pt x="260" y="227"/>
                </a:cubicBezTo>
                <a:cubicBezTo>
                  <a:pt x="260" y="227"/>
                  <a:pt x="259" y="227"/>
                  <a:pt x="259" y="226"/>
                </a:cubicBezTo>
                <a:cubicBezTo>
                  <a:pt x="259" y="226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9"/>
                  <a:pt x="256" y="229"/>
                  <a:pt x="259" y="229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8" y="230"/>
                  <a:pt x="258" y="230"/>
                  <a:pt x="258" y="230"/>
                </a:cubicBezTo>
                <a:cubicBezTo>
                  <a:pt x="257" y="229"/>
                  <a:pt x="257" y="229"/>
                  <a:pt x="257" y="228"/>
                </a:cubicBezTo>
                <a:cubicBezTo>
                  <a:pt x="256" y="229"/>
                  <a:pt x="256" y="229"/>
                  <a:pt x="256" y="229"/>
                </a:cubicBezTo>
                <a:cubicBezTo>
                  <a:pt x="255" y="229"/>
                  <a:pt x="255" y="229"/>
                  <a:pt x="255" y="228"/>
                </a:cubicBezTo>
                <a:cubicBezTo>
                  <a:pt x="255" y="227"/>
                  <a:pt x="255" y="227"/>
                  <a:pt x="254" y="225"/>
                </a:cubicBezTo>
                <a:cubicBezTo>
                  <a:pt x="252" y="225"/>
                  <a:pt x="253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50" y="225"/>
                  <a:pt x="250" y="226"/>
                  <a:pt x="251" y="226"/>
                </a:cubicBezTo>
                <a:cubicBezTo>
                  <a:pt x="251" y="226"/>
                  <a:pt x="251" y="227"/>
                  <a:pt x="251" y="227"/>
                </a:cubicBezTo>
                <a:cubicBezTo>
                  <a:pt x="251" y="228"/>
                  <a:pt x="251" y="228"/>
                  <a:pt x="251" y="228"/>
                </a:cubicBezTo>
                <a:cubicBezTo>
                  <a:pt x="252" y="228"/>
                  <a:pt x="252" y="228"/>
                  <a:pt x="252" y="22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4" y="229"/>
                  <a:pt x="254" y="229"/>
                  <a:pt x="254" y="229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5" y="232"/>
                </a:cubicBezTo>
                <a:cubicBezTo>
                  <a:pt x="255" y="232"/>
                  <a:pt x="255" y="232"/>
                  <a:pt x="255" y="232"/>
                </a:cubicBezTo>
                <a:cubicBezTo>
                  <a:pt x="255" y="231"/>
                  <a:pt x="256" y="232"/>
                  <a:pt x="256" y="231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5" y="230"/>
                  <a:pt x="255" y="231"/>
                  <a:pt x="256" y="231"/>
                </a:cubicBezTo>
                <a:cubicBezTo>
                  <a:pt x="256" y="230"/>
                  <a:pt x="256" y="230"/>
                  <a:pt x="256" y="230"/>
                </a:cubicBezTo>
                <a:cubicBezTo>
                  <a:pt x="256" y="230"/>
                  <a:pt x="256" y="231"/>
                  <a:pt x="256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7" y="232"/>
                  <a:pt x="257" y="233"/>
                </a:cubicBezTo>
                <a:cubicBezTo>
                  <a:pt x="258" y="233"/>
                  <a:pt x="258" y="233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3"/>
                  <a:pt x="259" y="233"/>
                  <a:pt x="259" y="233"/>
                </a:cubicBezTo>
                <a:cubicBezTo>
                  <a:pt x="259" y="232"/>
                  <a:pt x="259" y="232"/>
                  <a:pt x="259" y="232"/>
                </a:cubicBezTo>
                <a:cubicBezTo>
                  <a:pt x="259" y="232"/>
                  <a:pt x="259" y="232"/>
                  <a:pt x="259" y="232"/>
                </a:cubicBezTo>
                <a:lnTo>
                  <a:pt x="259" y="231"/>
                </a:lnTo>
                <a:close/>
                <a:moveTo>
                  <a:pt x="855" y="224"/>
                </a:moveTo>
                <a:cubicBezTo>
                  <a:pt x="855" y="225"/>
                  <a:pt x="855" y="225"/>
                  <a:pt x="855" y="225"/>
                </a:cubicBezTo>
                <a:cubicBezTo>
                  <a:pt x="856" y="225"/>
                  <a:pt x="856" y="224"/>
                  <a:pt x="857" y="224"/>
                </a:cubicBezTo>
                <a:cubicBezTo>
                  <a:pt x="857" y="224"/>
                  <a:pt x="857" y="224"/>
                  <a:pt x="857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4"/>
                  <a:pt x="855" y="224"/>
                  <a:pt x="855" y="224"/>
                </a:cubicBezTo>
                <a:close/>
                <a:moveTo>
                  <a:pt x="861" y="227"/>
                </a:moveTo>
                <a:cubicBezTo>
                  <a:pt x="861" y="227"/>
                  <a:pt x="861" y="227"/>
                  <a:pt x="861" y="227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5"/>
                  <a:pt x="861" y="225"/>
                  <a:pt x="861" y="224"/>
                </a:cubicBezTo>
                <a:cubicBezTo>
                  <a:pt x="861" y="224"/>
                  <a:pt x="861" y="224"/>
                  <a:pt x="861" y="224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59" y="225"/>
                  <a:pt x="859" y="225"/>
                  <a:pt x="859" y="225"/>
                </a:cubicBezTo>
                <a:cubicBezTo>
                  <a:pt x="860" y="227"/>
                  <a:pt x="861" y="228"/>
                  <a:pt x="861" y="229"/>
                </a:cubicBezTo>
                <a:cubicBezTo>
                  <a:pt x="862" y="229"/>
                  <a:pt x="862" y="229"/>
                  <a:pt x="862" y="229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3" y="230"/>
                  <a:pt x="863" y="229"/>
                  <a:pt x="863" y="228"/>
                </a:cubicBezTo>
                <a:cubicBezTo>
                  <a:pt x="862" y="228"/>
                  <a:pt x="862" y="228"/>
                  <a:pt x="861" y="228"/>
                </a:cubicBezTo>
                <a:cubicBezTo>
                  <a:pt x="861" y="228"/>
                  <a:pt x="861" y="227"/>
                  <a:pt x="861" y="227"/>
                </a:cubicBezTo>
                <a:close/>
                <a:moveTo>
                  <a:pt x="248" y="226"/>
                </a:moveTo>
                <a:cubicBezTo>
                  <a:pt x="248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7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8" y="226"/>
                  <a:pt x="249" y="226"/>
                  <a:pt x="248" y="226"/>
                </a:cubicBezTo>
                <a:close/>
                <a:moveTo>
                  <a:pt x="165" y="227"/>
                </a:moveTo>
                <a:cubicBezTo>
                  <a:pt x="167" y="227"/>
                  <a:pt x="167" y="227"/>
                  <a:pt x="167" y="227"/>
                </a:cubicBezTo>
                <a:cubicBezTo>
                  <a:pt x="167" y="226"/>
                  <a:pt x="167" y="226"/>
                  <a:pt x="167" y="226"/>
                </a:cubicBezTo>
                <a:cubicBezTo>
                  <a:pt x="166" y="226"/>
                  <a:pt x="166" y="226"/>
                  <a:pt x="166" y="226"/>
                </a:cubicBezTo>
                <a:cubicBezTo>
                  <a:pt x="166" y="226"/>
                  <a:pt x="166" y="226"/>
                  <a:pt x="165" y="227"/>
                </a:cubicBezTo>
                <a:close/>
                <a:moveTo>
                  <a:pt x="855" y="227"/>
                </a:moveTo>
                <a:cubicBezTo>
                  <a:pt x="855" y="227"/>
                  <a:pt x="856" y="227"/>
                  <a:pt x="856" y="227"/>
                </a:cubicBezTo>
                <a:cubicBezTo>
                  <a:pt x="856" y="226"/>
                  <a:pt x="856" y="226"/>
                  <a:pt x="856" y="226"/>
                </a:cubicBezTo>
                <a:cubicBezTo>
                  <a:pt x="855" y="226"/>
                  <a:pt x="855" y="226"/>
                  <a:pt x="855" y="226"/>
                </a:cubicBezTo>
                <a:cubicBezTo>
                  <a:pt x="855" y="227"/>
                  <a:pt x="855" y="227"/>
                  <a:pt x="855" y="227"/>
                </a:cubicBezTo>
                <a:cubicBezTo>
                  <a:pt x="855" y="227"/>
                  <a:pt x="855" y="227"/>
                  <a:pt x="855" y="227"/>
                </a:cubicBezTo>
                <a:close/>
                <a:moveTo>
                  <a:pt x="262" y="229"/>
                </a:moveTo>
                <a:cubicBezTo>
                  <a:pt x="262" y="230"/>
                  <a:pt x="262" y="231"/>
                  <a:pt x="263" y="231"/>
                </a:cubicBezTo>
                <a:cubicBezTo>
                  <a:pt x="263" y="231"/>
                  <a:pt x="263" y="231"/>
                  <a:pt x="264" y="231"/>
                </a:cubicBezTo>
                <a:cubicBezTo>
                  <a:pt x="264" y="230"/>
                  <a:pt x="263" y="230"/>
                  <a:pt x="263" y="229"/>
                </a:cubicBezTo>
                <a:cubicBezTo>
                  <a:pt x="263" y="229"/>
                  <a:pt x="263" y="229"/>
                  <a:pt x="262" y="229"/>
                </a:cubicBezTo>
                <a:close/>
                <a:moveTo>
                  <a:pt x="515" y="229"/>
                </a:moveTo>
                <a:cubicBezTo>
                  <a:pt x="514" y="229"/>
                  <a:pt x="514" y="229"/>
                  <a:pt x="513" y="229"/>
                </a:cubicBezTo>
                <a:cubicBezTo>
                  <a:pt x="513" y="231"/>
                  <a:pt x="513" y="231"/>
                  <a:pt x="513" y="231"/>
                </a:cubicBezTo>
                <a:cubicBezTo>
                  <a:pt x="514" y="231"/>
                  <a:pt x="514" y="231"/>
                  <a:pt x="514" y="231"/>
                </a:cubicBezTo>
                <a:cubicBezTo>
                  <a:pt x="514" y="230"/>
                  <a:pt x="514" y="230"/>
                  <a:pt x="515" y="229"/>
                </a:cubicBezTo>
                <a:close/>
                <a:moveTo>
                  <a:pt x="517" y="233"/>
                </a:moveTo>
                <a:cubicBezTo>
                  <a:pt x="517" y="233"/>
                  <a:pt x="517" y="233"/>
                  <a:pt x="517" y="233"/>
                </a:cubicBezTo>
                <a:cubicBezTo>
                  <a:pt x="517" y="233"/>
                  <a:pt x="517" y="230"/>
                  <a:pt x="517" y="230"/>
                </a:cubicBezTo>
                <a:cubicBezTo>
                  <a:pt x="517" y="230"/>
                  <a:pt x="516" y="230"/>
                  <a:pt x="516" y="229"/>
                </a:cubicBezTo>
                <a:cubicBezTo>
                  <a:pt x="516" y="231"/>
                  <a:pt x="516" y="234"/>
                  <a:pt x="515" y="234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16" y="235"/>
                  <a:pt x="516" y="235"/>
                  <a:pt x="516" y="235"/>
                </a:cubicBezTo>
                <a:cubicBezTo>
                  <a:pt x="516" y="234"/>
                  <a:pt x="516" y="233"/>
                  <a:pt x="517" y="233"/>
                </a:cubicBezTo>
                <a:close/>
                <a:moveTo>
                  <a:pt x="933" y="230"/>
                </a:moveTo>
                <a:cubicBezTo>
                  <a:pt x="933" y="231"/>
                  <a:pt x="933" y="231"/>
                  <a:pt x="933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3" y="231"/>
                  <a:pt x="933" y="231"/>
                  <a:pt x="934" y="231"/>
                </a:cubicBezTo>
                <a:cubicBezTo>
                  <a:pt x="934" y="230"/>
                  <a:pt x="934" y="230"/>
                  <a:pt x="934" y="230"/>
                </a:cubicBezTo>
                <a:cubicBezTo>
                  <a:pt x="934" y="229"/>
                  <a:pt x="934" y="229"/>
                  <a:pt x="934" y="229"/>
                </a:cubicBezTo>
                <a:cubicBezTo>
                  <a:pt x="933" y="230"/>
                  <a:pt x="933" y="230"/>
                  <a:pt x="933" y="230"/>
                </a:cubicBezTo>
                <a:close/>
                <a:moveTo>
                  <a:pt x="267" y="232"/>
                </a:moveTo>
                <a:cubicBezTo>
                  <a:pt x="266" y="232"/>
                  <a:pt x="266" y="232"/>
                  <a:pt x="266" y="232"/>
                </a:cubicBezTo>
                <a:cubicBezTo>
                  <a:pt x="266" y="232"/>
                  <a:pt x="266" y="232"/>
                  <a:pt x="267" y="233"/>
                </a:cubicBezTo>
                <a:lnTo>
                  <a:pt x="267" y="232"/>
                </a:lnTo>
                <a:close/>
                <a:moveTo>
                  <a:pt x="513" y="233"/>
                </a:moveTo>
                <a:cubicBezTo>
                  <a:pt x="514" y="232"/>
                  <a:pt x="514" y="232"/>
                  <a:pt x="514" y="232"/>
                </a:cubicBezTo>
                <a:cubicBezTo>
                  <a:pt x="513" y="232"/>
                  <a:pt x="513" y="232"/>
                  <a:pt x="513" y="233"/>
                </a:cubicBezTo>
                <a:close/>
                <a:moveTo>
                  <a:pt x="263" y="232"/>
                </a:moveTo>
                <a:cubicBezTo>
                  <a:pt x="264" y="233"/>
                  <a:pt x="263" y="233"/>
                  <a:pt x="264" y="233"/>
                </a:cubicBezTo>
                <a:cubicBezTo>
                  <a:pt x="264" y="232"/>
                  <a:pt x="264" y="232"/>
                  <a:pt x="263" y="232"/>
                </a:cubicBezTo>
                <a:close/>
                <a:moveTo>
                  <a:pt x="270" y="241"/>
                </a:moveTo>
                <a:cubicBezTo>
                  <a:pt x="270" y="242"/>
                  <a:pt x="270" y="242"/>
                  <a:pt x="270" y="242"/>
                </a:cubicBezTo>
                <a:cubicBezTo>
                  <a:pt x="269" y="242"/>
                  <a:pt x="269" y="242"/>
                  <a:pt x="269" y="242"/>
                </a:cubicBezTo>
                <a:cubicBezTo>
                  <a:pt x="269" y="241"/>
                  <a:pt x="269" y="239"/>
                  <a:pt x="270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7"/>
                  <a:pt x="267" y="237"/>
                  <a:pt x="266" y="237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5" y="234"/>
                  <a:pt x="265" y="235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3"/>
                  <a:pt x="263" y="233"/>
                  <a:pt x="263" y="233"/>
                </a:cubicBezTo>
                <a:cubicBezTo>
                  <a:pt x="262" y="233"/>
                  <a:pt x="261" y="233"/>
                  <a:pt x="260" y="232"/>
                </a:cubicBezTo>
                <a:cubicBezTo>
                  <a:pt x="260" y="233"/>
                  <a:pt x="260" y="234"/>
                  <a:pt x="260" y="235"/>
                </a:cubicBezTo>
                <a:cubicBezTo>
                  <a:pt x="262" y="235"/>
                  <a:pt x="261" y="235"/>
                  <a:pt x="262" y="235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7"/>
                  <a:pt x="263" y="236"/>
                  <a:pt x="264" y="236"/>
                </a:cubicBezTo>
                <a:cubicBezTo>
                  <a:pt x="264" y="238"/>
                  <a:pt x="264" y="238"/>
                  <a:pt x="263" y="239"/>
                </a:cubicBezTo>
                <a:cubicBezTo>
                  <a:pt x="264" y="239"/>
                  <a:pt x="264" y="239"/>
                  <a:pt x="265" y="239"/>
                </a:cubicBezTo>
                <a:cubicBezTo>
                  <a:pt x="265" y="239"/>
                  <a:pt x="265" y="239"/>
                  <a:pt x="265" y="239"/>
                </a:cubicBezTo>
                <a:cubicBezTo>
                  <a:pt x="266" y="239"/>
                  <a:pt x="266" y="239"/>
                  <a:pt x="266" y="239"/>
                </a:cubicBezTo>
                <a:cubicBezTo>
                  <a:pt x="266" y="240"/>
                  <a:pt x="266" y="240"/>
                  <a:pt x="266" y="240"/>
                </a:cubicBezTo>
                <a:cubicBezTo>
                  <a:pt x="267" y="240"/>
                  <a:pt x="267" y="240"/>
                  <a:pt x="267" y="240"/>
                </a:cubicBezTo>
                <a:cubicBezTo>
                  <a:pt x="267" y="240"/>
                  <a:pt x="266" y="241"/>
                  <a:pt x="266" y="241"/>
                </a:cubicBezTo>
                <a:cubicBezTo>
                  <a:pt x="267" y="241"/>
                  <a:pt x="267" y="241"/>
                  <a:pt x="267" y="241"/>
                </a:cubicBezTo>
                <a:cubicBezTo>
                  <a:pt x="267" y="242"/>
                  <a:pt x="267" y="242"/>
                  <a:pt x="267" y="242"/>
                </a:cubicBezTo>
                <a:cubicBezTo>
                  <a:pt x="267" y="241"/>
                  <a:pt x="267" y="241"/>
                  <a:pt x="268" y="241"/>
                </a:cubicBezTo>
                <a:cubicBezTo>
                  <a:pt x="268" y="243"/>
                  <a:pt x="268" y="243"/>
                  <a:pt x="268" y="244"/>
                </a:cubicBezTo>
                <a:cubicBezTo>
                  <a:pt x="270" y="244"/>
                  <a:pt x="270" y="244"/>
                  <a:pt x="270" y="244"/>
                </a:cubicBezTo>
                <a:cubicBezTo>
                  <a:pt x="270" y="242"/>
                  <a:pt x="270" y="242"/>
                  <a:pt x="270" y="241"/>
                </a:cubicBezTo>
                <a:close/>
                <a:moveTo>
                  <a:pt x="862" y="232"/>
                </a:moveTo>
                <a:cubicBezTo>
                  <a:pt x="861" y="232"/>
                  <a:pt x="861" y="232"/>
                  <a:pt x="861" y="232"/>
                </a:cubicBezTo>
                <a:cubicBezTo>
                  <a:pt x="861" y="233"/>
                  <a:pt x="861" y="234"/>
                  <a:pt x="861" y="234"/>
                </a:cubicBezTo>
                <a:cubicBezTo>
                  <a:pt x="860" y="234"/>
                  <a:pt x="860" y="234"/>
                  <a:pt x="860" y="234"/>
                </a:cubicBezTo>
                <a:cubicBezTo>
                  <a:pt x="860" y="235"/>
                  <a:pt x="860" y="235"/>
                  <a:pt x="860" y="235"/>
                </a:cubicBezTo>
                <a:cubicBezTo>
                  <a:pt x="861" y="235"/>
                  <a:pt x="861" y="234"/>
                  <a:pt x="861" y="235"/>
                </a:cubicBezTo>
                <a:cubicBezTo>
                  <a:pt x="862" y="235"/>
                  <a:pt x="862" y="235"/>
                  <a:pt x="863" y="234"/>
                </a:cubicBezTo>
                <a:cubicBezTo>
                  <a:pt x="863" y="233"/>
                  <a:pt x="862" y="233"/>
                  <a:pt x="862" y="232"/>
                </a:cubicBezTo>
                <a:close/>
                <a:moveTo>
                  <a:pt x="265" y="233"/>
                </a:moveTo>
                <a:cubicBezTo>
                  <a:pt x="264" y="233"/>
                  <a:pt x="264" y="233"/>
                  <a:pt x="264" y="233"/>
                </a:cubicBezTo>
                <a:cubicBezTo>
                  <a:pt x="265" y="234"/>
                  <a:pt x="265" y="234"/>
                  <a:pt x="266" y="234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7" y="234"/>
                  <a:pt x="267" y="234"/>
                </a:cubicBezTo>
                <a:cubicBezTo>
                  <a:pt x="266" y="234"/>
                  <a:pt x="266" y="233"/>
                  <a:pt x="266" y="233"/>
                </a:cubicBezTo>
                <a:cubicBezTo>
                  <a:pt x="266" y="233"/>
                  <a:pt x="265" y="233"/>
                  <a:pt x="265" y="233"/>
                </a:cubicBezTo>
                <a:close/>
                <a:moveTo>
                  <a:pt x="257" y="234"/>
                </a:moveTo>
                <a:cubicBezTo>
                  <a:pt x="256" y="234"/>
                  <a:pt x="256" y="234"/>
                  <a:pt x="256" y="234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7" y="234"/>
                  <a:pt x="257" y="235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lose/>
                <a:moveTo>
                  <a:pt x="515" y="234"/>
                </a:moveTo>
                <a:cubicBezTo>
                  <a:pt x="514" y="234"/>
                  <a:pt x="514" y="234"/>
                  <a:pt x="514" y="235"/>
                </a:cubicBezTo>
                <a:cubicBezTo>
                  <a:pt x="515" y="235"/>
                  <a:pt x="515" y="235"/>
                  <a:pt x="515" y="234"/>
                </a:cubicBezTo>
                <a:close/>
                <a:moveTo>
                  <a:pt x="860" y="236"/>
                </a:moveTo>
                <a:cubicBezTo>
                  <a:pt x="860" y="236"/>
                  <a:pt x="860" y="236"/>
                  <a:pt x="860" y="236"/>
                </a:cubicBezTo>
                <a:cubicBezTo>
                  <a:pt x="860" y="235"/>
                  <a:pt x="860" y="236"/>
                  <a:pt x="860" y="235"/>
                </a:cubicBezTo>
                <a:lnTo>
                  <a:pt x="860" y="236"/>
                </a:lnTo>
                <a:close/>
                <a:moveTo>
                  <a:pt x="863" y="237"/>
                </a:moveTo>
                <a:cubicBezTo>
                  <a:pt x="863" y="237"/>
                  <a:pt x="863" y="237"/>
                  <a:pt x="863" y="236"/>
                </a:cubicBezTo>
                <a:cubicBezTo>
                  <a:pt x="863" y="236"/>
                  <a:pt x="863" y="236"/>
                  <a:pt x="863" y="235"/>
                </a:cubicBezTo>
                <a:cubicBezTo>
                  <a:pt x="863" y="236"/>
                  <a:pt x="863" y="236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lnTo>
                  <a:pt x="863" y="237"/>
                </a:lnTo>
                <a:close/>
                <a:moveTo>
                  <a:pt x="1832" y="236"/>
                </a:moveTo>
                <a:cubicBezTo>
                  <a:pt x="1831" y="237"/>
                  <a:pt x="1831" y="237"/>
                  <a:pt x="1831" y="237"/>
                </a:cubicBezTo>
                <a:cubicBezTo>
                  <a:pt x="1831" y="237"/>
                  <a:pt x="1831" y="237"/>
                  <a:pt x="1831" y="237"/>
                </a:cubicBezTo>
                <a:cubicBezTo>
                  <a:pt x="1831" y="238"/>
                  <a:pt x="1831" y="239"/>
                  <a:pt x="1831" y="239"/>
                </a:cubicBezTo>
                <a:cubicBezTo>
                  <a:pt x="1831" y="239"/>
                  <a:pt x="1830" y="239"/>
                  <a:pt x="1829" y="239"/>
                </a:cubicBezTo>
                <a:cubicBezTo>
                  <a:pt x="1829" y="238"/>
                  <a:pt x="1829" y="238"/>
                  <a:pt x="1829" y="238"/>
                </a:cubicBezTo>
                <a:cubicBezTo>
                  <a:pt x="1827" y="238"/>
                  <a:pt x="1827" y="238"/>
                  <a:pt x="1827" y="239"/>
                </a:cubicBezTo>
                <a:cubicBezTo>
                  <a:pt x="1827" y="239"/>
                  <a:pt x="1827" y="239"/>
                  <a:pt x="1827" y="239"/>
                </a:cubicBezTo>
                <a:cubicBezTo>
                  <a:pt x="1826" y="239"/>
                  <a:pt x="1826" y="239"/>
                  <a:pt x="1825" y="239"/>
                </a:cubicBezTo>
                <a:cubicBezTo>
                  <a:pt x="1825" y="239"/>
                  <a:pt x="1825" y="239"/>
                  <a:pt x="1825" y="239"/>
                </a:cubicBezTo>
                <a:cubicBezTo>
                  <a:pt x="1824" y="240"/>
                  <a:pt x="1825" y="239"/>
                  <a:pt x="1824" y="240"/>
                </a:cubicBezTo>
                <a:cubicBezTo>
                  <a:pt x="1824" y="240"/>
                  <a:pt x="1824" y="240"/>
                  <a:pt x="1824" y="240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2"/>
                  <a:pt x="1822" y="241"/>
                  <a:pt x="1822" y="242"/>
                </a:cubicBezTo>
                <a:cubicBezTo>
                  <a:pt x="1822" y="242"/>
                  <a:pt x="1822" y="242"/>
                  <a:pt x="1822" y="242"/>
                </a:cubicBezTo>
                <a:cubicBezTo>
                  <a:pt x="1821" y="242"/>
                  <a:pt x="1821" y="242"/>
                  <a:pt x="1821" y="242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4"/>
                  <a:pt x="1821" y="244"/>
                  <a:pt x="1821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4"/>
                  <a:pt x="1823" y="244"/>
                  <a:pt x="1823" y="243"/>
                </a:cubicBezTo>
                <a:cubicBezTo>
                  <a:pt x="1823" y="243"/>
                  <a:pt x="1824" y="243"/>
                  <a:pt x="1824" y="243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5" y="241"/>
                  <a:pt x="1826" y="241"/>
                  <a:pt x="1826" y="242"/>
                </a:cubicBezTo>
                <a:cubicBezTo>
                  <a:pt x="1828" y="242"/>
                  <a:pt x="1828" y="242"/>
                  <a:pt x="1829" y="241"/>
                </a:cubicBezTo>
                <a:cubicBezTo>
                  <a:pt x="1829" y="241"/>
                  <a:pt x="1829" y="241"/>
                  <a:pt x="1830" y="241"/>
                </a:cubicBezTo>
                <a:cubicBezTo>
                  <a:pt x="1830" y="242"/>
                  <a:pt x="1830" y="242"/>
                  <a:pt x="1830" y="242"/>
                </a:cubicBezTo>
                <a:cubicBezTo>
                  <a:pt x="1830" y="241"/>
                  <a:pt x="1831" y="241"/>
                  <a:pt x="1832" y="241"/>
                </a:cubicBezTo>
                <a:cubicBezTo>
                  <a:pt x="1832" y="241"/>
                  <a:pt x="1833" y="240"/>
                  <a:pt x="1833" y="239"/>
                </a:cubicBezTo>
                <a:cubicBezTo>
                  <a:pt x="1834" y="239"/>
                  <a:pt x="1834" y="239"/>
                  <a:pt x="1834" y="239"/>
                </a:cubicBezTo>
                <a:cubicBezTo>
                  <a:pt x="1834" y="235"/>
                  <a:pt x="1834" y="235"/>
                  <a:pt x="1834" y="235"/>
                </a:cubicBezTo>
                <a:cubicBezTo>
                  <a:pt x="1833" y="236"/>
                  <a:pt x="1832" y="236"/>
                  <a:pt x="1832" y="236"/>
                </a:cubicBezTo>
                <a:close/>
                <a:moveTo>
                  <a:pt x="947" y="239"/>
                </a:moveTo>
                <a:cubicBezTo>
                  <a:pt x="946" y="239"/>
                  <a:pt x="946" y="239"/>
                  <a:pt x="946" y="239"/>
                </a:cubicBezTo>
                <a:cubicBezTo>
                  <a:pt x="946" y="239"/>
                  <a:pt x="946" y="239"/>
                  <a:pt x="946" y="238"/>
                </a:cubicBezTo>
                <a:cubicBezTo>
                  <a:pt x="945" y="238"/>
                  <a:pt x="945" y="238"/>
                  <a:pt x="944" y="238"/>
                </a:cubicBezTo>
                <a:cubicBezTo>
                  <a:pt x="944" y="239"/>
                  <a:pt x="944" y="239"/>
                  <a:pt x="944" y="239"/>
                </a:cubicBezTo>
                <a:cubicBezTo>
                  <a:pt x="942" y="239"/>
                  <a:pt x="942" y="239"/>
                  <a:pt x="942" y="239"/>
                </a:cubicBezTo>
                <a:cubicBezTo>
                  <a:pt x="943" y="241"/>
                  <a:pt x="943" y="241"/>
                  <a:pt x="944" y="241"/>
                </a:cubicBezTo>
                <a:cubicBezTo>
                  <a:pt x="944" y="244"/>
                  <a:pt x="944" y="244"/>
                  <a:pt x="944" y="244"/>
                </a:cubicBezTo>
                <a:cubicBezTo>
                  <a:pt x="945" y="244"/>
                  <a:pt x="945" y="244"/>
                  <a:pt x="945" y="244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7" y="243"/>
                  <a:pt x="947" y="243"/>
                  <a:pt x="947" y="243"/>
                </a:cubicBezTo>
                <a:cubicBezTo>
                  <a:pt x="947" y="245"/>
                  <a:pt x="947" y="245"/>
                  <a:pt x="947" y="245"/>
                </a:cubicBezTo>
                <a:cubicBezTo>
                  <a:pt x="948" y="245"/>
                  <a:pt x="948" y="245"/>
                  <a:pt x="948" y="245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3"/>
                  <a:pt x="948" y="243"/>
                  <a:pt x="948" y="243"/>
                </a:cubicBezTo>
                <a:cubicBezTo>
                  <a:pt x="949" y="243"/>
                  <a:pt x="950" y="243"/>
                  <a:pt x="950" y="242"/>
                </a:cubicBezTo>
                <a:cubicBezTo>
                  <a:pt x="950" y="241"/>
                  <a:pt x="950" y="241"/>
                  <a:pt x="949" y="241"/>
                </a:cubicBezTo>
                <a:cubicBezTo>
                  <a:pt x="949" y="240"/>
                  <a:pt x="950" y="240"/>
                  <a:pt x="950" y="239"/>
                </a:cubicBezTo>
                <a:cubicBezTo>
                  <a:pt x="950" y="238"/>
                  <a:pt x="950" y="237"/>
                  <a:pt x="950" y="236"/>
                </a:cubicBezTo>
                <a:cubicBezTo>
                  <a:pt x="949" y="236"/>
                  <a:pt x="948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8"/>
                  <a:pt x="948" y="238"/>
                  <a:pt x="948" y="238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9"/>
                  <a:pt x="947" y="239"/>
                  <a:pt x="947" y="239"/>
                </a:cubicBezTo>
                <a:close/>
                <a:moveTo>
                  <a:pt x="1661" y="238"/>
                </a:moveTo>
                <a:cubicBezTo>
                  <a:pt x="1661" y="239"/>
                  <a:pt x="1661" y="239"/>
                  <a:pt x="1661" y="239"/>
                </a:cubicBezTo>
                <a:cubicBezTo>
                  <a:pt x="1661" y="239"/>
                  <a:pt x="1661" y="239"/>
                  <a:pt x="1661" y="239"/>
                </a:cubicBezTo>
                <a:cubicBezTo>
                  <a:pt x="1661" y="238"/>
                  <a:pt x="1661" y="239"/>
                  <a:pt x="1661" y="238"/>
                </a:cubicBezTo>
                <a:close/>
                <a:moveTo>
                  <a:pt x="131" y="239"/>
                </a:moveTo>
                <a:cubicBezTo>
                  <a:pt x="130" y="239"/>
                  <a:pt x="131" y="239"/>
                  <a:pt x="130" y="239"/>
                </a:cubicBezTo>
                <a:cubicBezTo>
                  <a:pt x="130" y="239"/>
                  <a:pt x="130" y="239"/>
                  <a:pt x="130" y="240"/>
                </a:cubicBezTo>
                <a:cubicBezTo>
                  <a:pt x="130" y="240"/>
                  <a:pt x="131" y="240"/>
                  <a:pt x="131" y="240"/>
                </a:cubicBezTo>
                <a:cubicBezTo>
                  <a:pt x="131" y="239"/>
                  <a:pt x="131" y="240"/>
                  <a:pt x="131" y="239"/>
                </a:cubicBezTo>
                <a:close/>
                <a:moveTo>
                  <a:pt x="861" y="240"/>
                </a:moveTo>
                <a:cubicBezTo>
                  <a:pt x="862" y="240"/>
                  <a:pt x="862" y="240"/>
                  <a:pt x="862" y="240"/>
                </a:cubicBezTo>
                <a:cubicBezTo>
                  <a:pt x="861" y="239"/>
                  <a:pt x="862" y="240"/>
                  <a:pt x="861" y="239"/>
                </a:cubicBezTo>
                <a:lnTo>
                  <a:pt x="861" y="240"/>
                </a:lnTo>
                <a:close/>
                <a:moveTo>
                  <a:pt x="864" y="241"/>
                </a:moveTo>
                <a:cubicBezTo>
                  <a:pt x="865" y="241"/>
                  <a:pt x="865" y="241"/>
                  <a:pt x="865" y="241"/>
                </a:cubicBezTo>
                <a:cubicBezTo>
                  <a:pt x="865" y="239"/>
                  <a:pt x="865" y="239"/>
                  <a:pt x="865" y="239"/>
                </a:cubicBezTo>
                <a:cubicBezTo>
                  <a:pt x="864" y="239"/>
                  <a:pt x="864" y="239"/>
                  <a:pt x="864" y="239"/>
                </a:cubicBezTo>
                <a:cubicBezTo>
                  <a:pt x="864" y="240"/>
                  <a:pt x="864" y="240"/>
                  <a:pt x="864" y="241"/>
                </a:cubicBezTo>
                <a:close/>
                <a:moveTo>
                  <a:pt x="989" y="240"/>
                </a:moveTo>
                <a:cubicBezTo>
                  <a:pt x="988" y="240"/>
                  <a:pt x="988" y="240"/>
                  <a:pt x="988" y="240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9" y="241"/>
                  <a:pt x="989" y="241"/>
                  <a:pt x="989" y="241"/>
                </a:cubicBezTo>
                <a:lnTo>
                  <a:pt x="989" y="240"/>
                </a:lnTo>
                <a:close/>
                <a:moveTo>
                  <a:pt x="132" y="243"/>
                </a:moveTo>
                <a:cubicBezTo>
                  <a:pt x="133" y="242"/>
                  <a:pt x="133" y="242"/>
                  <a:pt x="133" y="242"/>
                </a:cubicBezTo>
                <a:cubicBezTo>
                  <a:pt x="134" y="242"/>
                  <a:pt x="133" y="242"/>
                  <a:pt x="134" y="242"/>
                </a:cubicBezTo>
                <a:cubicBezTo>
                  <a:pt x="134" y="241"/>
                  <a:pt x="134" y="241"/>
                  <a:pt x="134" y="241"/>
                </a:cubicBezTo>
                <a:cubicBezTo>
                  <a:pt x="133" y="241"/>
                  <a:pt x="133" y="241"/>
                  <a:pt x="132" y="242"/>
                </a:cubicBezTo>
                <a:lnTo>
                  <a:pt x="132" y="243"/>
                </a:lnTo>
                <a:close/>
                <a:moveTo>
                  <a:pt x="264" y="241"/>
                </a:moveTo>
                <a:cubicBezTo>
                  <a:pt x="264" y="241"/>
                  <a:pt x="264" y="241"/>
                  <a:pt x="263" y="241"/>
                </a:cubicBezTo>
                <a:cubicBezTo>
                  <a:pt x="264" y="241"/>
                  <a:pt x="264" y="241"/>
                  <a:pt x="264" y="242"/>
                </a:cubicBezTo>
                <a:lnTo>
                  <a:pt x="264" y="241"/>
                </a:lnTo>
                <a:close/>
                <a:moveTo>
                  <a:pt x="940" y="244"/>
                </a:moveTo>
                <a:cubicBezTo>
                  <a:pt x="941" y="244"/>
                  <a:pt x="941" y="244"/>
                  <a:pt x="942" y="244"/>
                </a:cubicBezTo>
                <a:cubicBezTo>
                  <a:pt x="942" y="243"/>
                  <a:pt x="942" y="243"/>
                  <a:pt x="942" y="242"/>
                </a:cubicBezTo>
                <a:cubicBezTo>
                  <a:pt x="942" y="242"/>
                  <a:pt x="942" y="242"/>
                  <a:pt x="942" y="242"/>
                </a:cubicBezTo>
                <a:cubicBezTo>
                  <a:pt x="942" y="242"/>
                  <a:pt x="942" y="241"/>
                  <a:pt x="941" y="241"/>
                </a:cubicBezTo>
                <a:cubicBezTo>
                  <a:pt x="940" y="241"/>
                  <a:pt x="939" y="241"/>
                  <a:pt x="938" y="241"/>
                </a:cubicBezTo>
                <a:cubicBezTo>
                  <a:pt x="938" y="242"/>
                  <a:pt x="938" y="242"/>
                  <a:pt x="938" y="243"/>
                </a:cubicBezTo>
                <a:cubicBezTo>
                  <a:pt x="940" y="243"/>
                  <a:pt x="940" y="243"/>
                  <a:pt x="940" y="244"/>
                </a:cubicBezTo>
                <a:close/>
                <a:moveTo>
                  <a:pt x="843" y="265"/>
                </a:moveTo>
                <a:cubicBezTo>
                  <a:pt x="843" y="266"/>
                  <a:pt x="843" y="266"/>
                  <a:pt x="843" y="266"/>
                </a:cubicBezTo>
                <a:cubicBezTo>
                  <a:pt x="843" y="267"/>
                  <a:pt x="843" y="267"/>
                  <a:pt x="843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3" y="267"/>
                  <a:pt x="843" y="267"/>
                  <a:pt x="844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5" y="267"/>
                  <a:pt x="845" y="268"/>
                  <a:pt x="844" y="268"/>
                </a:cubicBezTo>
                <a:cubicBezTo>
                  <a:pt x="844" y="269"/>
                  <a:pt x="844" y="269"/>
                  <a:pt x="844" y="269"/>
                </a:cubicBezTo>
                <a:cubicBezTo>
                  <a:pt x="846" y="268"/>
                  <a:pt x="846" y="267"/>
                  <a:pt x="848" y="267"/>
                </a:cubicBezTo>
                <a:cubicBezTo>
                  <a:pt x="848" y="268"/>
                  <a:pt x="848" y="268"/>
                  <a:pt x="848" y="268"/>
                </a:cubicBezTo>
                <a:cubicBezTo>
                  <a:pt x="848" y="268"/>
                  <a:pt x="849" y="268"/>
                  <a:pt x="849" y="269"/>
                </a:cubicBezTo>
                <a:cubicBezTo>
                  <a:pt x="850" y="268"/>
                  <a:pt x="851" y="267"/>
                  <a:pt x="852" y="267"/>
                </a:cubicBezTo>
                <a:cubicBezTo>
                  <a:pt x="852" y="266"/>
                  <a:pt x="852" y="266"/>
                  <a:pt x="852" y="266"/>
                </a:cubicBezTo>
                <a:cubicBezTo>
                  <a:pt x="853" y="266"/>
                  <a:pt x="854" y="266"/>
                  <a:pt x="854" y="266"/>
                </a:cubicBezTo>
                <a:cubicBezTo>
                  <a:pt x="855" y="266"/>
                  <a:pt x="855" y="266"/>
                  <a:pt x="855" y="265"/>
                </a:cubicBezTo>
                <a:cubicBezTo>
                  <a:pt x="855" y="265"/>
                  <a:pt x="855" y="265"/>
                  <a:pt x="855" y="265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8" y="264"/>
                  <a:pt x="858" y="264"/>
                  <a:pt x="858" y="264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2"/>
                  <a:pt x="858" y="262"/>
                  <a:pt x="858" y="262"/>
                </a:cubicBezTo>
                <a:cubicBezTo>
                  <a:pt x="859" y="263"/>
                  <a:pt x="859" y="263"/>
                  <a:pt x="859" y="263"/>
                </a:cubicBezTo>
                <a:cubicBezTo>
                  <a:pt x="859" y="262"/>
                  <a:pt x="859" y="262"/>
                  <a:pt x="859" y="262"/>
                </a:cubicBezTo>
                <a:cubicBezTo>
                  <a:pt x="859" y="261"/>
                  <a:pt x="859" y="261"/>
                  <a:pt x="859" y="261"/>
                </a:cubicBezTo>
                <a:cubicBezTo>
                  <a:pt x="860" y="261"/>
                  <a:pt x="860" y="261"/>
                  <a:pt x="860" y="261"/>
                </a:cubicBezTo>
                <a:cubicBezTo>
                  <a:pt x="861" y="261"/>
                  <a:pt x="860" y="261"/>
                  <a:pt x="861" y="261"/>
                </a:cubicBezTo>
                <a:cubicBezTo>
                  <a:pt x="860" y="260"/>
                  <a:pt x="860" y="259"/>
                  <a:pt x="860" y="258"/>
                </a:cubicBezTo>
                <a:cubicBezTo>
                  <a:pt x="861" y="258"/>
                  <a:pt x="861" y="258"/>
                  <a:pt x="861" y="258"/>
                </a:cubicBezTo>
                <a:cubicBezTo>
                  <a:pt x="861" y="257"/>
                  <a:pt x="861" y="257"/>
                  <a:pt x="861" y="257"/>
                </a:cubicBezTo>
                <a:cubicBezTo>
                  <a:pt x="860" y="257"/>
                  <a:pt x="860" y="257"/>
                  <a:pt x="860" y="257"/>
                </a:cubicBezTo>
                <a:cubicBezTo>
                  <a:pt x="860" y="256"/>
                  <a:pt x="860" y="256"/>
                  <a:pt x="860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60" y="255"/>
                  <a:pt x="860" y="255"/>
                  <a:pt x="860" y="255"/>
                </a:cubicBezTo>
                <a:cubicBezTo>
                  <a:pt x="860" y="254"/>
                  <a:pt x="860" y="254"/>
                  <a:pt x="860" y="254"/>
                </a:cubicBezTo>
                <a:cubicBezTo>
                  <a:pt x="859" y="254"/>
                  <a:pt x="859" y="254"/>
                  <a:pt x="859" y="254"/>
                </a:cubicBezTo>
                <a:cubicBezTo>
                  <a:pt x="859" y="253"/>
                  <a:pt x="860" y="253"/>
                  <a:pt x="860" y="253"/>
                </a:cubicBezTo>
                <a:cubicBezTo>
                  <a:pt x="860" y="252"/>
                  <a:pt x="860" y="252"/>
                  <a:pt x="859" y="251"/>
                </a:cubicBezTo>
                <a:cubicBezTo>
                  <a:pt x="860" y="251"/>
                  <a:pt x="860" y="251"/>
                  <a:pt x="861" y="251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2" y="250"/>
                  <a:pt x="863" y="249"/>
                  <a:pt x="865" y="249"/>
                </a:cubicBezTo>
                <a:cubicBezTo>
                  <a:pt x="865" y="248"/>
                  <a:pt x="865" y="248"/>
                  <a:pt x="865" y="248"/>
                </a:cubicBezTo>
                <a:cubicBezTo>
                  <a:pt x="864" y="248"/>
                  <a:pt x="864" y="248"/>
                  <a:pt x="863" y="248"/>
                </a:cubicBezTo>
                <a:cubicBezTo>
                  <a:pt x="863" y="246"/>
                  <a:pt x="863" y="246"/>
                  <a:pt x="863" y="246"/>
                </a:cubicBezTo>
                <a:cubicBezTo>
                  <a:pt x="862" y="246"/>
                  <a:pt x="862" y="246"/>
                  <a:pt x="862" y="246"/>
                </a:cubicBezTo>
                <a:cubicBezTo>
                  <a:pt x="862" y="245"/>
                  <a:pt x="863" y="245"/>
                  <a:pt x="863" y="244"/>
                </a:cubicBezTo>
                <a:cubicBezTo>
                  <a:pt x="862" y="243"/>
                  <a:pt x="862" y="243"/>
                  <a:pt x="861" y="243"/>
                </a:cubicBezTo>
                <a:cubicBezTo>
                  <a:pt x="860" y="243"/>
                  <a:pt x="858" y="244"/>
                  <a:pt x="857" y="245"/>
                </a:cubicBezTo>
                <a:cubicBezTo>
                  <a:pt x="858" y="244"/>
                  <a:pt x="857" y="244"/>
                  <a:pt x="858" y="244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1"/>
                  <a:pt x="858" y="241"/>
                  <a:pt x="857" y="241"/>
                </a:cubicBezTo>
                <a:cubicBezTo>
                  <a:pt x="857" y="243"/>
                  <a:pt x="857" y="243"/>
                  <a:pt x="857" y="243"/>
                </a:cubicBezTo>
                <a:cubicBezTo>
                  <a:pt x="856" y="243"/>
                  <a:pt x="856" y="243"/>
                  <a:pt x="855" y="243"/>
                </a:cubicBezTo>
                <a:cubicBezTo>
                  <a:pt x="855" y="242"/>
                  <a:pt x="855" y="242"/>
                  <a:pt x="855" y="242"/>
                </a:cubicBezTo>
                <a:cubicBezTo>
                  <a:pt x="854" y="242"/>
                  <a:pt x="853" y="242"/>
                  <a:pt x="853" y="243"/>
                </a:cubicBezTo>
                <a:cubicBezTo>
                  <a:pt x="853" y="244"/>
                  <a:pt x="853" y="244"/>
                  <a:pt x="853" y="244"/>
                </a:cubicBezTo>
                <a:cubicBezTo>
                  <a:pt x="851" y="244"/>
                  <a:pt x="851" y="244"/>
                  <a:pt x="851" y="244"/>
                </a:cubicBezTo>
                <a:cubicBezTo>
                  <a:pt x="851" y="245"/>
                  <a:pt x="851" y="245"/>
                  <a:pt x="851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2" y="247"/>
                  <a:pt x="853" y="246"/>
                  <a:pt x="851" y="246"/>
                </a:cubicBezTo>
                <a:cubicBezTo>
                  <a:pt x="851" y="247"/>
                  <a:pt x="851" y="247"/>
                  <a:pt x="851" y="247"/>
                </a:cubicBezTo>
                <a:cubicBezTo>
                  <a:pt x="850" y="247"/>
                  <a:pt x="850" y="247"/>
                  <a:pt x="850" y="247"/>
                </a:cubicBezTo>
                <a:cubicBezTo>
                  <a:pt x="851" y="248"/>
                  <a:pt x="851" y="248"/>
                  <a:pt x="851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49" y="248"/>
                  <a:pt x="848" y="248"/>
                </a:cubicBezTo>
                <a:cubicBezTo>
                  <a:pt x="848" y="248"/>
                  <a:pt x="847" y="249"/>
                  <a:pt x="847" y="249"/>
                </a:cubicBezTo>
                <a:cubicBezTo>
                  <a:pt x="846" y="249"/>
                  <a:pt x="847" y="249"/>
                  <a:pt x="846" y="248"/>
                </a:cubicBezTo>
                <a:cubicBezTo>
                  <a:pt x="846" y="248"/>
                  <a:pt x="846" y="248"/>
                  <a:pt x="846" y="248"/>
                </a:cubicBezTo>
                <a:cubicBezTo>
                  <a:pt x="845" y="248"/>
                  <a:pt x="845" y="248"/>
                  <a:pt x="845" y="248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6" y="250"/>
                  <a:pt x="846" y="250"/>
                  <a:pt x="846" y="250"/>
                </a:cubicBezTo>
                <a:cubicBezTo>
                  <a:pt x="847" y="251"/>
                  <a:pt x="847" y="251"/>
                  <a:pt x="847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5" y="252"/>
                  <a:pt x="845" y="252"/>
                  <a:pt x="845" y="252"/>
                </a:cubicBezTo>
                <a:cubicBezTo>
                  <a:pt x="845" y="253"/>
                  <a:pt x="845" y="253"/>
                  <a:pt x="845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3" y="254"/>
                  <a:pt x="843" y="254"/>
                  <a:pt x="843" y="254"/>
                </a:cubicBezTo>
                <a:cubicBezTo>
                  <a:pt x="843" y="255"/>
                  <a:pt x="843" y="255"/>
                  <a:pt x="843" y="255"/>
                </a:cubicBezTo>
                <a:cubicBezTo>
                  <a:pt x="844" y="255"/>
                  <a:pt x="844" y="255"/>
                  <a:pt x="845" y="256"/>
                </a:cubicBezTo>
                <a:cubicBezTo>
                  <a:pt x="845" y="256"/>
                  <a:pt x="845" y="256"/>
                  <a:pt x="845" y="256"/>
                </a:cubicBezTo>
                <a:cubicBezTo>
                  <a:pt x="845" y="256"/>
                  <a:pt x="845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8" y="256"/>
                  <a:pt x="848" y="256"/>
                  <a:pt x="848" y="256"/>
                </a:cubicBezTo>
                <a:cubicBezTo>
                  <a:pt x="848" y="255"/>
                  <a:pt x="848" y="255"/>
                  <a:pt x="848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6"/>
                  <a:pt x="848" y="256"/>
                  <a:pt x="848" y="257"/>
                </a:cubicBezTo>
                <a:cubicBezTo>
                  <a:pt x="848" y="257"/>
                  <a:pt x="848" y="257"/>
                  <a:pt x="848" y="257"/>
                </a:cubicBezTo>
                <a:cubicBezTo>
                  <a:pt x="847" y="257"/>
                  <a:pt x="847" y="257"/>
                  <a:pt x="847" y="257"/>
                </a:cubicBezTo>
                <a:cubicBezTo>
                  <a:pt x="847" y="259"/>
                  <a:pt x="847" y="259"/>
                  <a:pt x="847" y="259"/>
                </a:cubicBezTo>
                <a:cubicBezTo>
                  <a:pt x="846" y="259"/>
                  <a:pt x="846" y="259"/>
                  <a:pt x="846" y="259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5" y="260"/>
                  <a:pt x="845" y="260"/>
                  <a:pt x="845" y="260"/>
                </a:cubicBezTo>
                <a:cubicBezTo>
                  <a:pt x="845" y="261"/>
                  <a:pt x="845" y="261"/>
                  <a:pt x="845" y="261"/>
                </a:cubicBezTo>
                <a:cubicBezTo>
                  <a:pt x="846" y="261"/>
                  <a:pt x="846" y="261"/>
                  <a:pt x="846" y="261"/>
                </a:cubicBezTo>
                <a:cubicBezTo>
                  <a:pt x="846" y="262"/>
                  <a:pt x="846" y="262"/>
                  <a:pt x="846" y="262"/>
                </a:cubicBezTo>
                <a:cubicBezTo>
                  <a:pt x="845" y="262"/>
                  <a:pt x="845" y="262"/>
                  <a:pt x="844" y="263"/>
                </a:cubicBezTo>
                <a:cubicBezTo>
                  <a:pt x="844" y="263"/>
                  <a:pt x="844" y="263"/>
                  <a:pt x="844" y="263"/>
                </a:cubicBezTo>
                <a:cubicBezTo>
                  <a:pt x="845" y="263"/>
                  <a:pt x="845" y="263"/>
                  <a:pt x="845" y="263"/>
                </a:cubicBezTo>
                <a:cubicBezTo>
                  <a:pt x="845" y="264"/>
                  <a:pt x="845" y="264"/>
                  <a:pt x="845" y="264"/>
                </a:cubicBezTo>
                <a:cubicBezTo>
                  <a:pt x="844" y="264"/>
                  <a:pt x="843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5"/>
                  <a:pt x="842" y="265"/>
                  <a:pt x="843" y="265"/>
                </a:cubicBezTo>
                <a:close/>
                <a:moveTo>
                  <a:pt x="848" y="260"/>
                </a:moveTo>
                <a:cubicBezTo>
                  <a:pt x="848" y="260"/>
                  <a:pt x="848" y="260"/>
                  <a:pt x="848" y="260"/>
                </a:cubicBezTo>
                <a:cubicBezTo>
                  <a:pt x="849" y="260"/>
                  <a:pt x="849" y="260"/>
                  <a:pt x="849" y="260"/>
                </a:cubicBezTo>
                <a:cubicBezTo>
                  <a:pt x="849" y="260"/>
                  <a:pt x="849" y="260"/>
                  <a:pt x="849" y="261"/>
                </a:cubicBezTo>
                <a:cubicBezTo>
                  <a:pt x="848" y="261"/>
                  <a:pt x="848" y="261"/>
                  <a:pt x="848" y="261"/>
                </a:cubicBezTo>
                <a:cubicBezTo>
                  <a:pt x="847" y="261"/>
                  <a:pt x="847" y="261"/>
                  <a:pt x="847" y="261"/>
                </a:cubicBezTo>
                <a:cubicBezTo>
                  <a:pt x="847" y="261"/>
                  <a:pt x="847" y="260"/>
                  <a:pt x="848" y="260"/>
                </a:cubicBezTo>
                <a:close/>
                <a:moveTo>
                  <a:pt x="962" y="244"/>
                </a:moveTo>
                <a:cubicBezTo>
                  <a:pt x="963" y="244"/>
                  <a:pt x="963" y="244"/>
                  <a:pt x="964" y="244"/>
                </a:cubicBezTo>
                <a:cubicBezTo>
                  <a:pt x="963" y="242"/>
                  <a:pt x="962" y="242"/>
                  <a:pt x="961" y="242"/>
                </a:cubicBezTo>
                <a:cubicBezTo>
                  <a:pt x="961" y="244"/>
                  <a:pt x="961" y="243"/>
                  <a:pt x="962" y="244"/>
                </a:cubicBezTo>
                <a:close/>
                <a:moveTo>
                  <a:pt x="116" y="242"/>
                </a:moveTo>
                <a:cubicBezTo>
                  <a:pt x="114" y="242"/>
                  <a:pt x="114" y="243"/>
                  <a:pt x="111" y="243"/>
                </a:cubicBezTo>
                <a:cubicBezTo>
                  <a:pt x="111" y="243"/>
                  <a:pt x="111" y="244"/>
                  <a:pt x="111" y="244"/>
                </a:cubicBezTo>
                <a:cubicBezTo>
                  <a:pt x="110" y="245"/>
                  <a:pt x="110" y="244"/>
                  <a:pt x="109" y="246"/>
                </a:cubicBezTo>
                <a:cubicBezTo>
                  <a:pt x="111" y="246"/>
                  <a:pt x="111" y="246"/>
                  <a:pt x="112" y="245"/>
                </a:cubicBezTo>
                <a:cubicBezTo>
                  <a:pt x="112" y="245"/>
                  <a:pt x="112" y="245"/>
                  <a:pt x="112" y="245"/>
                </a:cubicBezTo>
                <a:cubicBezTo>
                  <a:pt x="113" y="245"/>
                  <a:pt x="113" y="245"/>
                  <a:pt x="113" y="245"/>
                </a:cubicBezTo>
                <a:cubicBezTo>
                  <a:pt x="113" y="245"/>
                  <a:pt x="113" y="245"/>
                  <a:pt x="113" y="244"/>
                </a:cubicBezTo>
                <a:cubicBezTo>
                  <a:pt x="115" y="244"/>
                  <a:pt x="115" y="245"/>
                  <a:pt x="117" y="243"/>
                </a:cubicBezTo>
                <a:cubicBezTo>
                  <a:pt x="117" y="243"/>
                  <a:pt x="117" y="243"/>
                  <a:pt x="117" y="243"/>
                </a:cubicBezTo>
                <a:cubicBezTo>
                  <a:pt x="116" y="243"/>
                  <a:pt x="116" y="242"/>
                  <a:pt x="116" y="242"/>
                </a:cubicBezTo>
                <a:close/>
                <a:moveTo>
                  <a:pt x="121" y="243"/>
                </a:moveTo>
                <a:cubicBezTo>
                  <a:pt x="120" y="243"/>
                  <a:pt x="121" y="243"/>
                  <a:pt x="120" y="244"/>
                </a:cubicBezTo>
                <a:cubicBezTo>
                  <a:pt x="122" y="243"/>
                  <a:pt x="122" y="243"/>
                  <a:pt x="122" y="242"/>
                </a:cubicBezTo>
                <a:cubicBezTo>
                  <a:pt x="121" y="242"/>
                  <a:pt x="122" y="242"/>
                  <a:pt x="121" y="243"/>
                </a:cubicBezTo>
                <a:close/>
                <a:moveTo>
                  <a:pt x="1829" y="244"/>
                </a:moveTo>
                <a:cubicBezTo>
                  <a:pt x="1829" y="244"/>
                  <a:pt x="1829" y="244"/>
                  <a:pt x="1829" y="244"/>
                </a:cubicBezTo>
                <a:cubicBezTo>
                  <a:pt x="1829" y="244"/>
                  <a:pt x="1829" y="245"/>
                  <a:pt x="1829" y="245"/>
                </a:cubicBezTo>
                <a:cubicBezTo>
                  <a:pt x="1830" y="245"/>
                  <a:pt x="1830" y="245"/>
                  <a:pt x="1830" y="245"/>
                </a:cubicBezTo>
                <a:cubicBezTo>
                  <a:pt x="1831" y="245"/>
                  <a:pt x="1831" y="245"/>
                  <a:pt x="1831" y="245"/>
                </a:cubicBezTo>
                <a:cubicBezTo>
                  <a:pt x="1831" y="244"/>
                  <a:pt x="1831" y="244"/>
                  <a:pt x="1831" y="244"/>
                </a:cubicBezTo>
                <a:cubicBezTo>
                  <a:pt x="1829" y="244"/>
                  <a:pt x="1829" y="244"/>
                  <a:pt x="1829" y="244"/>
                </a:cubicBezTo>
                <a:close/>
                <a:moveTo>
                  <a:pt x="941" y="248"/>
                </a:moveTo>
                <a:cubicBezTo>
                  <a:pt x="942" y="248"/>
                  <a:pt x="942" y="248"/>
                  <a:pt x="942" y="247"/>
                </a:cubicBezTo>
                <a:cubicBezTo>
                  <a:pt x="942" y="247"/>
                  <a:pt x="942" y="247"/>
                  <a:pt x="942" y="247"/>
                </a:cubicBezTo>
                <a:cubicBezTo>
                  <a:pt x="942" y="246"/>
                  <a:pt x="942" y="246"/>
                  <a:pt x="942" y="246"/>
                </a:cubicBezTo>
                <a:cubicBezTo>
                  <a:pt x="943" y="246"/>
                  <a:pt x="943" y="246"/>
                  <a:pt x="943" y="246"/>
                </a:cubicBezTo>
                <a:cubicBezTo>
                  <a:pt x="943" y="245"/>
                  <a:pt x="943" y="245"/>
                  <a:pt x="943" y="245"/>
                </a:cubicBezTo>
                <a:cubicBezTo>
                  <a:pt x="942" y="245"/>
                  <a:pt x="942" y="245"/>
                  <a:pt x="942" y="245"/>
                </a:cubicBezTo>
                <a:cubicBezTo>
                  <a:pt x="942" y="246"/>
                  <a:pt x="942" y="247"/>
                  <a:pt x="941" y="248"/>
                </a:cubicBezTo>
                <a:close/>
                <a:moveTo>
                  <a:pt x="1819" y="246"/>
                </a:moveTo>
                <a:cubicBezTo>
                  <a:pt x="1819" y="246"/>
                  <a:pt x="1819" y="246"/>
                  <a:pt x="1819" y="246"/>
                </a:cubicBezTo>
                <a:cubicBezTo>
                  <a:pt x="1820" y="246"/>
                  <a:pt x="1819" y="246"/>
                  <a:pt x="1820" y="246"/>
                </a:cubicBezTo>
                <a:cubicBezTo>
                  <a:pt x="1820" y="246"/>
                  <a:pt x="1820" y="246"/>
                  <a:pt x="1820" y="246"/>
                </a:cubicBezTo>
                <a:cubicBezTo>
                  <a:pt x="1820" y="245"/>
                  <a:pt x="1820" y="245"/>
                  <a:pt x="1820" y="245"/>
                </a:cubicBezTo>
                <a:cubicBezTo>
                  <a:pt x="1819" y="245"/>
                  <a:pt x="1819" y="245"/>
                  <a:pt x="1819" y="245"/>
                </a:cubicBezTo>
                <a:lnTo>
                  <a:pt x="1819" y="246"/>
                </a:lnTo>
                <a:close/>
                <a:moveTo>
                  <a:pt x="945" y="249"/>
                </a:moveTo>
                <a:cubicBezTo>
                  <a:pt x="946" y="249"/>
                  <a:pt x="946" y="249"/>
                  <a:pt x="946" y="248"/>
                </a:cubicBezTo>
                <a:cubicBezTo>
                  <a:pt x="946" y="248"/>
                  <a:pt x="946" y="248"/>
                  <a:pt x="946" y="248"/>
                </a:cubicBezTo>
                <a:cubicBezTo>
                  <a:pt x="947" y="248"/>
                  <a:pt x="948" y="249"/>
                  <a:pt x="948" y="248"/>
                </a:cubicBezTo>
                <a:cubicBezTo>
                  <a:pt x="948" y="248"/>
                  <a:pt x="948" y="248"/>
                  <a:pt x="948" y="248"/>
                </a:cubicBezTo>
                <a:cubicBezTo>
                  <a:pt x="948" y="247"/>
                  <a:pt x="950" y="247"/>
                  <a:pt x="950" y="246"/>
                </a:cubicBezTo>
                <a:cubicBezTo>
                  <a:pt x="951" y="246"/>
                  <a:pt x="951" y="246"/>
                  <a:pt x="951" y="245"/>
                </a:cubicBezTo>
                <a:cubicBezTo>
                  <a:pt x="951" y="245"/>
                  <a:pt x="951" y="245"/>
                  <a:pt x="951" y="245"/>
                </a:cubicBezTo>
                <a:cubicBezTo>
                  <a:pt x="950" y="245"/>
                  <a:pt x="949" y="245"/>
                  <a:pt x="948" y="245"/>
                </a:cubicBezTo>
                <a:cubicBezTo>
                  <a:pt x="948" y="246"/>
                  <a:pt x="948" y="246"/>
                  <a:pt x="948" y="246"/>
                </a:cubicBezTo>
                <a:cubicBezTo>
                  <a:pt x="948" y="246"/>
                  <a:pt x="947" y="246"/>
                  <a:pt x="947" y="246"/>
                </a:cubicBezTo>
                <a:cubicBezTo>
                  <a:pt x="947" y="246"/>
                  <a:pt x="947" y="246"/>
                  <a:pt x="947" y="246"/>
                </a:cubicBezTo>
                <a:cubicBezTo>
                  <a:pt x="946" y="247"/>
                  <a:pt x="945" y="246"/>
                  <a:pt x="944" y="246"/>
                </a:cubicBezTo>
                <a:cubicBezTo>
                  <a:pt x="944" y="246"/>
                  <a:pt x="944" y="246"/>
                  <a:pt x="944" y="247"/>
                </a:cubicBezTo>
                <a:cubicBezTo>
                  <a:pt x="944" y="247"/>
                  <a:pt x="944" y="247"/>
                  <a:pt x="944" y="247"/>
                </a:cubicBezTo>
                <a:cubicBezTo>
                  <a:pt x="944" y="248"/>
                  <a:pt x="944" y="248"/>
                  <a:pt x="945" y="249"/>
                </a:cubicBezTo>
                <a:close/>
                <a:moveTo>
                  <a:pt x="1831" y="247"/>
                </a:moveTo>
                <a:cubicBezTo>
                  <a:pt x="1831" y="247"/>
                  <a:pt x="1831" y="247"/>
                  <a:pt x="1832" y="247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7"/>
                  <a:pt x="1833" y="246"/>
                  <a:pt x="1833" y="245"/>
                </a:cubicBezTo>
                <a:cubicBezTo>
                  <a:pt x="1832" y="245"/>
                  <a:pt x="1832" y="245"/>
                  <a:pt x="1832" y="245"/>
                </a:cubicBezTo>
                <a:cubicBezTo>
                  <a:pt x="1832" y="246"/>
                  <a:pt x="1831" y="246"/>
                  <a:pt x="1831" y="247"/>
                </a:cubicBezTo>
                <a:close/>
                <a:moveTo>
                  <a:pt x="1538" y="247"/>
                </a:moveTo>
                <a:cubicBezTo>
                  <a:pt x="1538" y="248"/>
                  <a:pt x="1538" y="248"/>
                  <a:pt x="1538" y="248"/>
                </a:cubicBezTo>
                <a:cubicBezTo>
                  <a:pt x="1539" y="248"/>
                  <a:pt x="1540" y="249"/>
                  <a:pt x="1541" y="249"/>
                </a:cubicBezTo>
                <a:cubicBezTo>
                  <a:pt x="1541" y="249"/>
                  <a:pt x="1542" y="248"/>
                  <a:pt x="1542" y="248"/>
                </a:cubicBezTo>
                <a:cubicBezTo>
                  <a:pt x="1542" y="248"/>
                  <a:pt x="1542" y="248"/>
                  <a:pt x="1542" y="248"/>
                </a:cubicBezTo>
                <a:cubicBezTo>
                  <a:pt x="1542" y="247"/>
                  <a:pt x="1541" y="247"/>
                  <a:pt x="1541" y="246"/>
                </a:cubicBezTo>
                <a:cubicBezTo>
                  <a:pt x="1540" y="245"/>
                  <a:pt x="1541" y="246"/>
                  <a:pt x="1540" y="245"/>
                </a:cubicBezTo>
                <a:cubicBezTo>
                  <a:pt x="1539" y="246"/>
                  <a:pt x="1539" y="247"/>
                  <a:pt x="1538" y="247"/>
                </a:cubicBezTo>
                <a:close/>
                <a:moveTo>
                  <a:pt x="1815" y="246"/>
                </a:moveTo>
                <a:cubicBezTo>
                  <a:pt x="1814" y="247"/>
                  <a:pt x="1813" y="247"/>
                  <a:pt x="1811" y="247"/>
                </a:cubicBezTo>
                <a:cubicBezTo>
                  <a:pt x="1811" y="248"/>
                  <a:pt x="1810" y="249"/>
                  <a:pt x="1809" y="249"/>
                </a:cubicBezTo>
                <a:cubicBezTo>
                  <a:pt x="1809" y="250"/>
                  <a:pt x="1809" y="250"/>
                  <a:pt x="1809" y="250"/>
                </a:cubicBezTo>
                <a:cubicBezTo>
                  <a:pt x="1811" y="250"/>
                  <a:pt x="1811" y="251"/>
                  <a:pt x="1811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6" y="248"/>
                  <a:pt x="1816" y="248"/>
                  <a:pt x="1817" y="248"/>
                </a:cubicBezTo>
                <a:cubicBezTo>
                  <a:pt x="1817" y="247"/>
                  <a:pt x="1817" y="247"/>
                  <a:pt x="1817" y="247"/>
                </a:cubicBezTo>
                <a:cubicBezTo>
                  <a:pt x="1816" y="247"/>
                  <a:pt x="1816" y="247"/>
                  <a:pt x="1815" y="247"/>
                </a:cubicBezTo>
                <a:lnTo>
                  <a:pt x="1815" y="246"/>
                </a:lnTo>
                <a:close/>
                <a:moveTo>
                  <a:pt x="265" y="255"/>
                </a:moveTo>
                <a:cubicBezTo>
                  <a:pt x="265" y="254"/>
                  <a:pt x="265" y="254"/>
                  <a:pt x="265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2"/>
                  <a:pt x="266" y="252"/>
                  <a:pt x="266" y="252"/>
                </a:cubicBezTo>
                <a:cubicBezTo>
                  <a:pt x="267" y="251"/>
                  <a:pt x="267" y="250"/>
                  <a:pt x="267" y="249"/>
                </a:cubicBezTo>
                <a:cubicBezTo>
                  <a:pt x="267" y="249"/>
                  <a:pt x="267" y="249"/>
                  <a:pt x="267" y="249"/>
                </a:cubicBezTo>
                <a:cubicBezTo>
                  <a:pt x="264" y="249"/>
                  <a:pt x="264" y="249"/>
                  <a:pt x="264" y="249"/>
                </a:cubicBezTo>
                <a:cubicBezTo>
                  <a:pt x="264" y="249"/>
                  <a:pt x="264" y="250"/>
                  <a:pt x="263" y="250"/>
                </a:cubicBezTo>
                <a:cubicBezTo>
                  <a:pt x="263" y="249"/>
                  <a:pt x="263" y="249"/>
                  <a:pt x="263" y="249"/>
                </a:cubicBezTo>
                <a:cubicBezTo>
                  <a:pt x="263" y="249"/>
                  <a:pt x="263" y="249"/>
                  <a:pt x="262" y="249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1"/>
                  <a:pt x="262" y="251"/>
                  <a:pt x="262" y="252"/>
                </a:cubicBezTo>
                <a:cubicBezTo>
                  <a:pt x="262" y="252"/>
                  <a:pt x="262" y="253"/>
                  <a:pt x="262" y="254"/>
                </a:cubicBezTo>
                <a:cubicBezTo>
                  <a:pt x="263" y="254"/>
                  <a:pt x="262" y="254"/>
                  <a:pt x="263" y="254"/>
                </a:cubicBezTo>
                <a:cubicBezTo>
                  <a:pt x="263" y="254"/>
                  <a:pt x="263" y="254"/>
                  <a:pt x="263" y="254"/>
                </a:cubicBezTo>
                <a:cubicBezTo>
                  <a:pt x="263" y="254"/>
                  <a:pt x="263" y="254"/>
                  <a:pt x="263" y="255"/>
                </a:cubicBezTo>
                <a:cubicBezTo>
                  <a:pt x="264" y="255"/>
                  <a:pt x="264" y="255"/>
                  <a:pt x="265" y="255"/>
                </a:cubicBezTo>
                <a:close/>
                <a:moveTo>
                  <a:pt x="273" y="250"/>
                </a:moveTo>
                <a:cubicBezTo>
                  <a:pt x="273" y="250"/>
                  <a:pt x="273" y="250"/>
                  <a:pt x="273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4" y="250"/>
                  <a:pt x="274" y="250"/>
                  <a:pt x="274" y="249"/>
                </a:cubicBezTo>
                <a:cubicBezTo>
                  <a:pt x="273" y="250"/>
                  <a:pt x="274" y="250"/>
                  <a:pt x="273" y="250"/>
                </a:cubicBezTo>
                <a:close/>
                <a:moveTo>
                  <a:pt x="101" y="250"/>
                </a:moveTo>
                <a:cubicBezTo>
                  <a:pt x="100" y="251"/>
                  <a:pt x="100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2"/>
                  <a:pt x="99" y="252"/>
                  <a:pt x="100" y="252"/>
                </a:cubicBezTo>
                <a:cubicBezTo>
                  <a:pt x="99" y="253"/>
                  <a:pt x="99" y="253"/>
                  <a:pt x="98" y="254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97" y="254"/>
                  <a:pt x="97" y="254"/>
                  <a:pt x="97" y="255"/>
                </a:cubicBezTo>
                <a:cubicBezTo>
                  <a:pt x="99" y="255"/>
                  <a:pt x="102" y="253"/>
                  <a:pt x="102" y="251"/>
                </a:cubicBezTo>
                <a:cubicBezTo>
                  <a:pt x="101" y="251"/>
                  <a:pt x="101" y="251"/>
                  <a:pt x="101" y="250"/>
                </a:cubicBezTo>
                <a:close/>
                <a:moveTo>
                  <a:pt x="1560" y="302"/>
                </a:moveTo>
                <a:cubicBezTo>
                  <a:pt x="1560" y="304"/>
                  <a:pt x="1560" y="304"/>
                  <a:pt x="1560" y="304"/>
                </a:cubicBezTo>
                <a:cubicBezTo>
                  <a:pt x="1560" y="304"/>
                  <a:pt x="1560" y="304"/>
                  <a:pt x="1560" y="304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1" y="306"/>
                  <a:pt x="1561" y="306"/>
                  <a:pt x="1561" y="306"/>
                </a:cubicBezTo>
                <a:cubicBezTo>
                  <a:pt x="1561" y="305"/>
                  <a:pt x="1561" y="305"/>
                  <a:pt x="1561" y="305"/>
                </a:cubicBezTo>
                <a:cubicBezTo>
                  <a:pt x="1561" y="304"/>
                  <a:pt x="1561" y="304"/>
                  <a:pt x="1561" y="304"/>
                </a:cubicBezTo>
                <a:cubicBezTo>
                  <a:pt x="1562" y="304"/>
                  <a:pt x="1562" y="304"/>
                  <a:pt x="1562" y="304"/>
                </a:cubicBezTo>
                <a:cubicBezTo>
                  <a:pt x="1562" y="303"/>
                  <a:pt x="1562" y="302"/>
                  <a:pt x="1563" y="302"/>
                </a:cubicBezTo>
                <a:cubicBezTo>
                  <a:pt x="1563" y="302"/>
                  <a:pt x="1563" y="302"/>
                  <a:pt x="1563" y="302"/>
                </a:cubicBezTo>
                <a:cubicBezTo>
                  <a:pt x="1564" y="302"/>
                  <a:pt x="1564" y="302"/>
                  <a:pt x="1564" y="302"/>
                </a:cubicBezTo>
                <a:cubicBezTo>
                  <a:pt x="1564" y="303"/>
                  <a:pt x="1566" y="305"/>
                  <a:pt x="1567" y="305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8" y="306"/>
                  <a:pt x="1568" y="305"/>
                  <a:pt x="1568" y="305"/>
                </a:cubicBezTo>
                <a:cubicBezTo>
                  <a:pt x="1567" y="305"/>
                  <a:pt x="1567" y="305"/>
                  <a:pt x="1567" y="305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1"/>
                  <a:pt x="1567" y="301"/>
                  <a:pt x="1567" y="301"/>
                </a:cubicBezTo>
                <a:cubicBezTo>
                  <a:pt x="1566" y="301"/>
                  <a:pt x="1566" y="301"/>
                  <a:pt x="1566" y="301"/>
                </a:cubicBezTo>
                <a:cubicBezTo>
                  <a:pt x="1566" y="301"/>
                  <a:pt x="1566" y="301"/>
                  <a:pt x="1566" y="300"/>
                </a:cubicBezTo>
                <a:cubicBezTo>
                  <a:pt x="1565" y="300"/>
                  <a:pt x="1565" y="300"/>
                  <a:pt x="1565" y="300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8"/>
                  <a:pt x="1565" y="298"/>
                  <a:pt x="1564" y="297"/>
                </a:cubicBezTo>
                <a:cubicBezTo>
                  <a:pt x="1564" y="297"/>
                  <a:pt x="1564" y="297"/>
                  <a:pt x="1564" y="297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5"/>
                  <a:pt x="1564" y="295"/>
                  <a:pt x="1564" y="295"/>
                </a:cubicBezTo>
                <a:cubicBezTo>
                  <a:pt x="1564" y="294"/>
                  <a:pt x="1564" y="292"/>
                  <a:pt x="1564" y="291"/>
                </a:cubicBezTo>
                <a:cubicBezTo>
                  <a:pt x="1565" y="291"/>
                  <a:pt x="1565" y="291"/>
                  <a:pt x="1565" y="290"/>
                </a:cubicBezTo>
                <a:cubicBezTo>
                  <a:pt x="1565" y="289"/>
                  <a:pt x="1565" y="289"/>
                  <a:pt x="1565" y="289"/>
                </a:cubicBezTo>
                <a:cubicBezTo>
                  <a:pt x="1566" y="289"/>
                  <a:pt x="1566" y="289"/>
                  <a:pt x="1566" y="289"/>
                </a:cubicBezTo>
                <a:cubicBezTo>
                  <a:pt x="1566" y="286"/>
                  <a:pt x="1566" y="286"/>
                  <a:pt x="1566" y="286"/>
                </a:cubicBezTo>
                <a:cubicBezTo>
                  <a:pt x="1566" y="285"/>
                  <a:pt x="1566" y="284"/>
                  <a:pt x="1567" y="284"/>
                </a:cubicBezTo>
                <a:cubicBezTo>
                  <a:pt x="1567" y="283"/>
                  <a:pt x="1567" y="283"/>
                  <a:pt x="1567" y="283"/>
                </a:cubicBezTo>
                <a:cubicBezTo>
                  <a:pt x="1568" y="283"/>
                  <a:pt x="1569" y="283"/>
                  <a:pt x="1570" y="283"/>
                </a:cubicBezTo>
                <a:cubicBezTo>
                  <a:pt x="1570" y="283"/>
                  <a:pt x="1570" y="283"/>
                  <a:pt x="1571" y="284"/>
                </a:cubicBezTo>
                <a:cubicBezTo>
                  <a:pt x="1571" y="284"/>
                  <a:pt x="1571" y="284"/>
                  <a:pt x="1571" y="284"/>
                </a:cubicBezTo>
                <a:cubicBezTo>
                  <a:pt x="1571" y="285"/>
                  <a:pt x="1572" y="285"/>
                  <a:pt x="1572" y="286"/>
                </a:cubicBezTo>
                <a:cubicBezTo>
                  <a:pt x="1573" y="286"/>
                  <a:pt x="1573" y="286"/>
                  <a:pt x="1573" y="286"/>
                </a:cubicBezTo>
                <a:cubicBezTo>
                  <a:pt x="1573" y="284"/>
                  <a:pt x="1573" y="284"/>
                  <a:pt x="1573" y="284"/>
                </a:cubicBezTo>
                <a:cubicBezTo>
                  <a:pt x="1572" y="284"/>
                  <a:pt x="1572" y="284"/>
                  <a:pt x="1572" y="284"/>
                </a:cubicBezTo>
                <a:cubicBezTo>
                  <a:pt x="1572" y="283"/>
                  <a:pt x="1572" y="283"/>
                  <a:pt x="1571" y="283"/>
                </a:cubicBezTo>
                <a:cubicBezTo>
                  <a:pt x="1571" y="282"/>
                  <a:pt x="1571" y="282"/>
                  <a:pt x="1571" y="282"/>
                </a:cubicBezTo>
                <a:cubicBezTo>
                  <a:pt x="1571" y="282"/>
                  <a:pt x="1571" y="282"/>
                  <a:pt x="1571" y="281"/>
                </a:cubicBezTo>
                <a:cubicBezTo>
                  <a:pt x="1571" y="281"/>
                  <a:pt x="1571" y="281"/>
                  <a:pt x="1571" y="281"/>
                </a:cubicBezTo>
                <a:cubicBezTo>
                  <a:pt x="1570" y="281"/>
                  <a:pt x="1570" y="281"/>
                  <a:pt x="1570" y="281"/>
                </a:cubicBezTo>
                <a:cubicBezTo>
                  <a:pt x="1569" y="280"/>
                  <a:pt x="1569" y="279"/>
                  <a:pt x="1568" y="279"/>
                </a:cubicBezTo>
                <a:cubicBezTo>
                  <a:pt x="1568" y="278"/>
                  <a:pt x="1568" y="277"/>
                  <a:pt x="1568" y="277"/>
                </a:cubicBezTo>
                <a:cubicBezTo>
                  <a:pt x="1568" y="277"/>
                  <a:pt x="1569" y="276"/>
                  <a:pt x="1569" y="276"/>
                </a:cubicBezTo>
                <a:cubicBezTo>
                  <a:pt x="1568" y="276"/>
                  <a:pt x="1568" y="276"/>
                  <a:pt x="1568" y="276"/>
                </a:cubicBezTo>
                <a:cubicBezTo>
                  <a:pt x="1568" y="274"/>
                  <a:pt x="1568" y="274"/>
                  <a:pt x="1568" y="274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7" y="273"/>
                  <a:pt x="1567" y="273"/>
                  <a:pt x="1567" y="273"/>
                </a:cubicBezTo>
                <a:cubicBezTo>
                  <a:pt x="1568" y="271"/>
                  <a:pt x="1568" y="269"/>
                  <a:pt x="1568" y="267"/>
                </a:cubicBezTo>
                <a:cubicBezTo>
                  <a:pt x="1567" y="267"/>
                  <a:pt x="1567" y="267"/>
                  <a:pt x="1567" y="267"/>
                </a:cubicBezTo>
                <a:cubicBezTo>
                  <a:pt x="1568" y="266"/>
                  <a:pt x="1569" y="263"/>
                  <a:pt x="1568" y="262"/>
                </a:cubicBezTo>
                <a:cubicBezTo>
                  <a:pt x="1568" y="262"/>
                  <a:pt x="1568" y="262"/>
                  <a:pt x="1568" y="262"/>
                </a:cubicBezTo>
                <a:cubicBezTo>
                  <a:pt x="1568" y="261"/>
                  <a:pt x="1568" y="261"/>
                  <a:pt x="1568" y="261"/>
                </a:cubicBezTo>
                <a:cubicBezTo>
                  <a:pt x="1568" y="261"/>
                  <a:pt x="1568" y="261"/>
                  <a:pt x="1567" y="261"/>
                </a:cubicBezTo>
                <a:cubicBezTo>
                  <a:pt x="1567" y="260"/>
                  <a:pt x="1567" y="260"/>
                  <a:pt x="1567" y="259"/>
                </a:cubicBezTo>
                <a:cubicBezTo>
                  <a:pt x="1567" y="259"/>
                  <a:pt x="1567" y="259"/>
                  <a:pt x="1567" y="259"/>
                </a:cubicBezTo>
                <a:cubicBezTo>
                  <a:pt x="1567" y="258"/>
                  <a:pt x="1567" y="258"/>
                  <a:pt x="1567" y="258"/>
                </a:cubicBezTo>
                <a:cubicBezTo>
                  <a:pt x="1566" y="258"/>
                  <a:pt x="1566" y="258"/>
                  <a:pt x="1566" y="258"/>
                </a:cubicBezTo>
                <a:cubicBezTo>
                  <a:pt x="1566" y="257"/>
                  <a:pt x="1566" y="257"/>
                  <a:pt x="1566" y="257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567" y="256"/>
                  <a:pt x="1566" y="256"/>
                  <a:pt x="1566" y="256"/>
                </a:cubicBezTo>
                <a:cubicBezTo>
                  <a:pt x="1567" y="256"/>
                  <a:pt x="1567" y="255"/>
                  <a:pt x="1567" y="255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6" y="253"/>
                  <a:pt x="1566" y="253"/>
                  <a:pt x="1566" y="253"/>
                </a:cubicBezTo>
                <a:cubicBezTo>
                  <a:pt x="1566" y="252"/>
                  <a:pt x="1566" y="252"/>
                  <a:pt x="1566" y="251"/>
                </a:cubicBezTo>
                <a:cubicBezTo>
                  <a:pt x="1566" y="251"/>
                  <a:pt x="1566" y="251"/>
                  <a:pt x="1566" y="251"/>
                </a:cubicBezTo>
                <a:cubicBezTo>
                  <a:pt x="1565" y="251"/>
                  <a:pt x="1565" y="252"/>
                  <a:pt x="1565" y="253"/>
                </a:cubicBezTo>
                <a:cubicBezTo>
                  <a:pt x="1563" y="253"/>
                  <a:pt x="1563" y="253"/>
                  <a:pt x="1563" y="253"/>
                </a:cubicBezTo>
                <a:cubicBezTo>
                  <a:pt x="1564" y="254"/>
                  <a:pt x="1564" y="255"/>
                  <a:pt x="1564" y="257"/>
                </a:cubicBezTo>
                <a:cubicBezTo>
                  <a:pt x="1564" y="257"/>
                  <a:pt x="1564" y="257"/>
                  <a:pt x="1564" y="257"/>
                </a:cubicBezTo>
                <a:cubicBezTo>
                  <a:pt x="1564" y="258"/>
                  <a:pt x="1564" y="258"/>
                  <a:pt x="1564" y="258"/>
                </a:cubicBezTo>
                <a:cubicBezTo>
                  <a:pt x="1564" y="259"/>
                  <a:pt x="1562" y="259"/>
                  <a:pt x="1562" y="260"/>
                </a:cubicBezTo>
                <a:cubicBezTo>
                  <a:pt x="1562" y="260"/>
                  <a:pt x="1562" y="260"/>
                  <a:pt x="1562" y="260"/>
                </a:cubicBezTo>
                <a:cubicBezTo>
                  <a:pt x="1562" y="262"/>
                  <a:pt x="1562" y="262"/>
                  <a:pt x="1562" y="262"/>
                </a:cubicBezTo>
                <a:cubicBezTo>
                  <a:pt x="1561" y="262"/>
                  <a:pt x="1561" y="262"/>
                  <a:pt x="1560" y="262"/>
                </a:cubicBezTo>
                <a:cubicBezTo>
                  <a:pt x="1561" y="263"/>
                  <a:pt x="1561" y="264"/>
                  <a:pt x="1561" y="265"/>
                </a:cubicBezTo>
                <a:cubicBezTo>
                  <a:pt x="1560" y="265"/>
                  <a:pt x="1560" y="265"/>
                  <a:pt x="1560" y="265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8"/>
                  <a:pt x="1560" y="269"/>
                  <a:pt x="1560" y="270"/>
                </a:cubicBezTo>
                <a:cubicBezTo>
                  <a:pt x="1561" y="270"/>
                  <a:pt x="1561" y="270"/>
                  <a:pt x="1561" y="270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3"/>
                  <a:pt x="1561" y="273"/>
                  <a:pt x="1561" y="273"/>
                </a:cubicBezTo>
                <a:cubicBezTo>
                  <a:pt x="1562" y="273"/>
                  <a:pt x="1562" y="273"/>
                  <a:pt x="1562" y="273"/>
                </a:cubicBezTo>
                <a:cubicBezTo>
                  <a:pt x="1561" y="274"/>
                  <a:pt x="1561" y="275"/>
                  <a:pt x="1561" y="276"/>
                </a:cubicBezTo>
                <a:cubicBezTo>
                  <a:pt x="1562" y="276"/>
                  <a:pt x="1562" y="276"/>
                  <a:pt x="1562" y="276"/>
                </a:cubicBezTo>
                <a:cubicBezTo>
                  <a:pt x="1562" y="277"/>
                  <a:pt x="1562" y="279"/>
                  <a:pt x="1562" y="280"/>
                </a:cubicBezTo>
                <a:cubicBezTo>
                  <a:pt x="1562" y="280"/>
                  <a:pt x="1562" y="280"/>
                  <a:pt x="1562" y="280"/>
                </a:cubicBezTo>
                <a:cubicBezTo>
                  <a:pt x="1562" y="284"/>
                  <a:pt x="1562" y="284"/>
                  <a:pt x="1562" y="284"/>
                </a:cubicBezTo>
                <a:cubicBezTo>
                  <a:pt x="1561" y="284"/>
                  <a:pt x="1561" y="284"/>
                  <a:pt x="1561" y="284"/>
                </a:cubicBezTo>
                <a:cubicBezTo>
                  <a:pt x="1561" y="285"/>
                  <a:pt x="1562" y="287"/>
                  <a:pt x="1562" y="288"/>
                </a:cubicBezTo>
                <a:cubicBezTo>
                  <a:pt x="1561" y="288"/>
                  <a:pt x="1561" y="288"/>
                  <a:pt x="1561" y="288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90"/>
                  <a:pt x="1562" y="292"/>
                  <a:pt x="1562" y="293"/>
                </a:cubicBezTo>
                <a:cubicBezTo>
                  <a:pt x="1562" y="294"/>
                  <a:pt x="1562" y="296"/>
                  <a:pt x="1562" y="297"/>
                </a:cubicBezTo>
                <a:cubicBezTo>
                  <a:pt x="1561" y="297"/>
                  <a:pt x="1561" y="297"/>
                  <a:pt x="1561" y="297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1"/>
                  <a:pt x="1561" y="302"/>
                </a:cubicBezTo>
                <a:lnTo>
                  <a:pt x="1560" y="302"/>
                </a:lnTo>
                <a:close/>
                <a:moveTo>
                  <a:pt x="93" y="254"/>
                </a:moveTo>
                <a:cubicBezTo>
                  <a:pt x="93" y="254"/>
                  <a:pt x="92" y="254"/>
                  <a:pt x="92" y="254"/>
                </a:cubicBezTo>
                <a:cubicBezTo>
                  <a:pt x="92" y="255"/>
                  <a:pt x="92" y="256"/>
                  <a:pt x="92" y="256"/>
                </a:cubicBezTo>
                <a:cubicBezTo>
                  <a:pt x="92" y="256"/>
                  <a:pt x="92" y="256"/>
                  <a:pt x="92" y="256"/>
                </a:cubicBezTo>
                <a:cubicBezTo>
                  <a:pt x="92" y="256"/>
                  <a:pt x="93" y="256"/>
                  <a:pt x="93" y="255"/>
                </a:cubicBezTo>
                <a:cubicBezTo>
                  <a:pt x="93" y="255"/>
                  <a:pt x="94" y="254"/>
                  <a:pt x="95" y="254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5" y="253"/>
                  <a:pt x="94" y="253"/>
                  <a:pt x="93" y="253"/>
                </a:cubicBezTo>
                <a:lnTo>
                  <a:pt x="93" y="254"/>
                </a:lnTo>
                <a:close/>
                <a:moveTo>
                  <a:pt x="269" y="257"/>
                </a:moveTo>
                <a:cubicBezTo>
                  <a:pt x="269" y="257"/>
                  <a:pt x="269" y="256"/>
                  <a:pt x="268" y="256"/>
                </a:cubicBezTo>
                <a:cubicBezTo>
                  <a:pt x="268" y="256"/>
                  <a:pt x="268" y="256"/>
                  <a:pt x="268" y="256"/>
                </a:cubicBezTo>
                <a:cubicBezTo>
                  <a:pt x="267" y="256"/>
                  <a:pt x="269" y="255"/>
                  <a:pt x="267" y="255"/>
                </a:cubicBezTo>
                <a:cubicBezTo>
                  <a:pt x="267" y="254"/>
                  <a:pt x="267" y="254"/>
                  <a:pt x="267" y="254"/>
                </a:cubicBezTo>
                <a:cubicBezTo>
                  <a:pt x="266" y="255"/>
                  <a:pt x="265" y="255"/>
                  <a:pt x="265" y="255"/>
                </a:cubicBezTo>
                <a:cubicBezTo>
                  <a:pt x="265" y="255"/>
                  <a:pt x="265" y="255"/>
                  <a:pt x="265" y="255"/>
                </a:cubicBezTo>
                <a:cubicBezTo>
                  <a:pt x="264" y="255"/>
                  <a:pt x="264" y="255"/>
                  <a:pt x="264" y="255"/>
                </a:cubicBezTo>
                <a:cubicBezTo>
                  <a:pt x="264" y="256"/>
                  <a:pt x="264" y="256"/>
                  <a:pt x="264" y="256"/>
                </a:cubicBezTo>
                <a:cubicBezTo>
                  <a:pt x="265" y="257"/>
                  <a:pt x="265" y="256"/>
                  <a:pt x="265" y="257"/>
                </a:cubicBezTo>
                <a:cubicBezTo>
                  <a:pt x="264" y="257"/>
                  <a:pt x="264" y="257"/>
                  <a:pt x="264" y="257"/>
                </a:cubicBezTo>
                <a:cubicBezTo>
                  <a:pt x="265" y="258"/>
                  <a:pt x="266" y="259"/>
                  <a:pt x="266" y="260"/>
                </a:cubicBezTo>
                <a:cubicBezTo>
                  <a:pt x="267" y="260"/>
                  <a:pt x="267" y="260"/>
                  <a:pt x="268" y="260"/>
                </a:cubicBezTo>
                <a:cubicBezTo>
                  <a:pt x="268" y="261"/>
                  <a:pt x="268" y="262"/>
                  <a:pt x="270" y="262"/>
                </a:cubicBezTo>
                <a:cubicBezTo>
                  <a:pt x="269" y="260"/>
                  <a:pt x="269" y="261"/>
                  <a:pt x="268" y="259"/>
                </a:cubicBezTo>
                <a:cubicBezTo>
                  <a:pt x="269" y="259"/>
                  <a:pt x="269" y="259"/>
                  <a:pt x="270" y="259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70" y="258"/>
                  <a:pt x="270" y="258"/>
                  <a:pt x="270" y="258"/>
                </a:cubicBezTo>
                <a:cubicBezTo>
                  <a:pt x="269" y="258"/>
                  <a:pt x="269" y="258"/>
                  <a:pt x="268" y="258"/>
                </a:cubicBezTo>
                <a:cubicBezTo>
                  <a:pt x="269" y="257"/>
                  <a:pt x="268" y="258"/>
                  <a:pt x="269" y="257"/>
                </a:cubicBezTo>
                <a:close/>
                <a:moveTo>
                  <a:pt x="277" y="255"/>
                </a:moveTo>
                <a:cubicBezTo>
                  <a:pt x="277" y="255"/>
                  <a:pt x="277" y="255"/>
                  <a:pt x="277" y="255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77" y="255"/>
                  <a:pt x="276" y="255"/>
                  <a:pt x="277" y="255"/>
                </a:cubicBezTo>
                <a:close/>
                <a:moveTo>
                  <a:pt x="920" y="255"/>
                </a:moveTo>
                <a:cubicBezTo>
                  <a:pt x="920" y="255"/>
                  <a:pt x="919" y="255"/>
                  <a:pt x="918" y="255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9" y="256"/>
                  <a:pt x="920" y="256"/>
                  <a:pt x="920" y="256"/>
                </a:cubicBezTo>
                <a:lnTo>
                  <a:pt x="920" y="255"/>
                </a:lnTo>
                <a:close/>
                <a:moveTo>
                  <a:pt x="1800" y="255"/>
                </a:moveTo>
                <a:cubicBezTo>
                  <a:pt x="1800" y="256"/>
                  <a:pt x="1800" y="256"/>
                  <a:pt x="1800" y="256"/>
                </a:cubicBezTo>
                <a:cubicBezTo>
                  <a:pt x="1800" y="257"/>
                  <a:pt x="1799" y="258"/>
                  <a:pt x="1798" y="258"/>
                </a:cubicBezTo>
                <a:cubicBezTo>
                  <a:pt x="1799" y="259"/>
                  <a:pt x="1800" y="258"/>
                  <a:pt x="1801" y="258"/>
                </a:cubicBezTo>
                <a:cubicBezTo>
                  <a:pt x="1801" y="256"/>
                  <a:pt x="1802" y="257"/>
                  <a:pt x="1802" y="255"/>
                </a:cubicBezTo>
                <a:cubicBezTo>
                  <a:pt x="1801" y="255"/>
                  <a:pt x="1801" y="255"/>
                  <a:pt x="1800" y="255"/>
                </a:cubicBezTo>
                <a:close/>
                <a:moveTo>
                  <a:pt x="0" y="255"/>
                </a:moveTo>
                <a:cubicBezTo>
                  <a:pt x="0" y="256"/>
                  <a:pt x="0" y="256"/>
                  <a:pt x="1" y="256"/>
                </a:cubicBezTo>
                <a:cubicBezTo>
                  <a:pt x="1" y="255"/>
                  <a:pt x="0" y="255"/>
                  <a:pt x="0" y="255"/>
                </a:cubicBezTo>
                <a:close/>
                <a:moveTo>
                  <a:pt x="505" y="257"/>
                </a:moveTo>
                <a:cubicBezTo>
                  <a:pt x="505" y="258"/>
                  <a:pt x="508" y="258"/>
                  <a:pt x="509" y="258"/>
                </a:cubicBezTo>
                <a:cubicBezTo>
                  <a:pt x="509" y="257"/>
                  <a:pt x="509" y="257"/>
                  <a:pt x="509" y="257"/>
                </a:cubicBezTo>
                <a:cubicBezTo>
                  <a:pt x="508" y="257"/>
                  <a:pt x="508" y="256"/>
                  <a:pt x="506" y="256"/>
                </a:cubicBezTo>
                <a:cubicBezTo>
                  <a:pt x="506" y="255"/>
                  <a:pt x="506" y="255"/>
                  <a:pt x="506" y="255"/>
                </a:cubicBezTo>
                <a:cubicBezTo>
                  <a:pt x="506" y="255"/>
                  <a:pt x="505" y="256"/>
                  <a:pt x="505" y="256"/>
                </a:cubicBezTo>
                <a:cubicBezTo>
                  <a:pt x="504" y="256"/>
                  <a:pt x="505" y="256"/>
                  <a:pt x="504" y="256"/>
                </a:cubicBezTo>
                <a:cubicBezTo>
                  <a:pt x="504" y="257"/>
                  <a:pt x="504" y="257"/>
                  <a:pt x="505" y="257"/>
                </a:cubicBezTo>
                <a:close/>
                <a:moveTo>
                  <a:pt x="1793" y="257"/>
                </a:moveTo>
                <a:cubicBezTo>
                  <a:pt x="1794" y="257"/>
                  <a:pt x="1793" y="257"/>
                  <a:pt x="1794" y="257"/>
                </a:cubicBezTo>
                <a:cubicBezTo>
                  <a:pt x="1794" y="258"/>
                  <a:pt x="1794" y="258"/>
                  <a:pt x="1794" y="258"/>
                </a:cubicBezTo>
                <a:cubicBezTo>
                  <a:pt x="1793" y="258"/>
                  <a:pt x="1793" y="258"/>
                  <a:pt x="1792" y="258"/>
                </a:cubicBezTo>
                <a:cubicBezTo>
                  <a:pt x="1792" y="259"/>
                  <a:pt x="1792" y="260"/>
                  <a:pt x="1791" y="261"/>
                </a:cubicBezTo>
                <a:cubicBezTo>
                  <a:pt x="1791" y="262"/>
                  <a:pt x="1791" y="262"/>
                  <a:pt x="1791" y="262"/>
                </a:cubicBezTo>
                <a:cubicBezTo>
                  <a:pt x="1792" y="262"/>
                  <a:pt x="1792" y="262"/>
                  <a:pt x="1792" y="262"/>
                </a:cubicBezTo>
                <a:cubicBezTo>
                  <a:pt x="1792" y="261"/>
                  <a:pt x="1792" y="261"/>
                  <a:pt x="1792" y="261"/>
                </a:cubicBezTo>
                <a:cubicBezTo>
                  <a:pt x="1792" y="261"/>
                  <a:pt x="1793" y="261"/>
                  <a:pt x="1793" y="260"/>
                </a:cubicBezTo>
                <a:cubicBezTo>
                  <a:pt x="1793" y="259"/>
                  <a:pt x="1793" y="259"/>
                  <a:pt x="1793" y="259"/>
                </a:cubicBezTo>
                <a:cubicBezTo>
                  <a:pt x="1793" y="259"/>
                  <a:pt x="1794" y="259"/>
                  <a:pt x="1794" y="259"/>
                </a:cubicBezTo>
                <a:cubicBezTo>
                  <a:pt x="1795" y="258"/>
                  <a:pt x="1796" y="257"/>
                  <a:pt x="1796" y="256"/>
                </a:cubicBezTo>
                <a:cubicBezTo>
                  <a:pt x="1795" y="256"/>
                  <a:pt x="1795" y="256"/>
                  <a:pt x="1793" y="257"/>
                </a:cubicBezTo>
                <a:close/>
                <a:moveTo>
                  <a:pt x="85" y="258"/>
                </a:moveTo>
                <a:cubicBezTo>
                  <a:pt x="85" y="258"/>
                  <a:pt x="85" y="258"/>
                  <a:pt x="85" y="258"/>
                </a:cubicBezTo>
                <a:cubicBezTo>
                  <a:pt x="86" y="257"/>
                  <a:pt x="85" y="258"/>
                  <a:pt x="86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8"/>
                  <a:pt x="85" y="258"/>
                  <a:pt x="85" y="258"/>
                </a:cubicBezTo>
                <a:close/>
                <a:moveTo>
                  <a:pt x="1396" y="258"/>
                </a:moveTo>
                <a:cubicBezTo>
                  <a:pt x="1397" y="259"/>
                  <a:pt x="1396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6" y="258"/>
                  <a:pt x="1396" y="258"/>
                  <a:pt x="1396" y="258"/>
                </a:cubicBezTo>
                <a:cubicBezTo>
                  <a:pt x="1396" y="258"/>
                  <a:pt x="1396" y="258"/>
                  <a:pt x="1396" y="258"/>
                </a:cubicBezTo>
                <a:close/>
                <a:moveTo>
                  <a:pt x="82" y="259"/>
                </a:moveTo>
                <a:cubicBezTo>
                  <a:pt x="81" y="259"/>
                  <a:pt x="81" y="259"/>
                  <a:pt x="81" y="259"/>
                </a:cubicBezTo>
                <a:cubicBezTo>
                  <a:pt x="81" y="259"/>
                  <a:pt x="81" y="259"/>
                  <a:pt x="81" y="259"/>
                </a:cubicBezTo>
                <a:cubicBezTo>
                  <a:pt x="82" y="259"/>
                  <a:pt x="82" y="259"/>
                  <a:pt x="82" y="259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59"/>
                  <a:pt x="82" y="258"/>
                  <a:pt x="82" y="259"/>
                </a:cubicBezTo>
                <a:close/>
                <a:moveTo>
                  <a:pt x="1702" y="260"/>
                </a:moveTo>
                <a:cubicBezTo>
                  <a:pt x="1702" y="259"/>
                  <a:pt x="1702" y="259"/>
                  <a:pt x="1702" y="259"/>
                </a:cubicBezTo>
                <a:cubicBezTo>
                  <a:pt x="1700" y="259"/>
                  <a:pt x="1700" y="259"/>
                  <a:pt x="1698" y="259"/>
                </a:cubicBezTo>
                <a:cubicBezTo>
                  <a:pt x="1698" y="259"/>
                  <a:pt x="1699" y="259"/>
                  <a:pt x="1699" y="259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700" y="260"/>
                  <a:pt x="1701" y="260"/>
                  <a:pt x="1702" y="260"/>
                </a:cubicBezTo>
                <a:close/>
                <a:moveTo>
                  <a:pt x="64" y="260"/>
                </a:moveTo>
                <a:cubicBezTo>
                  <a:pt x="63" y="261"/>
                  <a:pt x="63" y="261"/>
                  <a:pt x="62" y="261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4" y="262"/>
                  <a:pt x="64" y="262"/>
                  <a:pt x="64" y="262"/>
                </a:cubicBezTo>
                <a:cubicBezTo>
                  <a:pt x="64" y="261"/>
                  <a:pt x="64" y="261"/>
                  <a:pt x="65" y="260"/>
                </a:cubicBezTo>
                <a:cubicBezTo>
                  <a:pt x="65" y="260"/>
                  <a:pt x="65" y="260"/>
                  <a:pt x="66" y="260"/>
                </a:cubicBezTo>
                <a:cubicBezTo>
                  <a:pt x="66" y="259"/>
                  <a:pt x="66" y="259"/>
                  <a:pt x="66" y="259"/>
                </a:cubicBezTo>
                <a:cubicBezTo>
                  <a:pt x="64" y="259"/>
                  <a:pt x="64" y="259"/>
                  <a:pt x="64" y="259"/>
                </a:cubicBezTo>
                <a:cubicBezTo>
                  <a:pt x="64" y="260"/>
                  <a:pt x="64" y="260"/>
                  <a:pt x="64" y="260"/>
                </a:cubicBezTo>
                <a:close/>
                <a:moveTo>
                  <a:pt x="281" y="260"/>
                </a:moveTo>
                <a:cubicBezTo>
                  <a:pt x="281" y="260"/>
                  <a:pt x="281" y="260"/>
                  <a:pt x="281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2" y="259"/>
                  <a:pt x="281" y="259"/>
                  <a:pt x="281" y="259"/>
                </a:cubicBezTo>
                <a:cubicBezTo>
                  <a:pt x="281" y="260"/>
                  <a:pt x="281" y="259"/>
                  <a:pt x="281" y="260"/>
                </a:cubicBezTo>
                <a:close/>
                <a:moveTo>
                  <a:pt x="27" y="262"/>
                </a:moveTo>
                <a:cubicBezTo>
                  <a:pt x="27" y="262"/>
                  <a:pt x="26" y="262"/>
                  <a:pt x="26" y="262"/>
                </a:cubicBezTo>
                <a:cubicBezTo>
                  <a:pt x="26" y="263"/>
                  <a:pt x="26" y="263"/>
                  <a:pt x="26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8" y="263"/>
                  <a:pt x="28" y="263"/>
                  <a:pt x="28" y="263"/>
                </a:cubicBezTo>
                <a:cubicBezTo>
                  <a:pt x="27" y="262"/>
                  <a:pt x="27" y="262"/>
                  <a:pt x="27" y="261"/>
                </a:cubicBezTo>
                <a:cubicBezTo>
                  <a:pt x="27" y="261"/>
                  <a:pt x="27" y="261"/>
                  <a:pt x="27" y="262"/>
                </a:cubicBezTo>
                <a:close/>
                <a:moveTo>
                  <a:pt x="36" y="261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2"/>
                  <a:pt x="37" y="262"/>
                  <a:pt x="37" y="261"/>
                </a:cubicBezTo>
                <a:lnTo>
                  <a:pt x="36" y="261"/>
                </a:lnTo>
                <a:close/>
                <a:moveTo>
                  <a:pt x="70" y="262"/>
                </a:moveTo>
                <a:cubicBezTo>
                  <a:pt x="72" y="262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ubicBezTo>
                  <a:pt x="71" y="262"/>
                  <a:pt x="71" y="262"/>
                  <a:pt x="70" y="262"/>
                </a:cubicBezTo>
                <a:cubicBezTo>
                  <a:pt x="70" y="262"/>
                  <a:pt x="70" y="262"/>
                  <a:pt x="70" y="262"/>
                </a:cubicBezTo>
                <a:close/>
                <a:moveTo>
                  <a:pt x="284" y="262"/>
                </a:moveTo>
                <a:cubicBezTo>
                  <a:pt x="283" y="262"/>
                  <a:pt x="283" y="262"/>
                  <a:pt x="283" y="262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2"/>
                  <a:pt x="284" y="262"/>
                  <a:pt x="284" y="262"/>
                </a:cubicBezTo>
                <a:close/>
                <a:moveTo>
                  <a:pt x="52" y="263"/>
                </a:moveTo>
                <a:cubicBezTo>
                  <a:pt x="52" y="263"/>
                  <a:pt x="52" y="263"/>
                  <a:pt x="52" y="263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3"/>
                  <a:pt x="53" y="262"/>
                  <a:pt x="53" y="262"/>
                </a:cubicBezTo>
                <a:cubicBezTo>
                  <a:pt x="52" y="262"/>
                  <a:pt x="52" y="262"/>
                  <a:pt x="52" y="262"/>
                </a:cubicBezTo>
                <a:cubicBezTo>
                  <a:pt x="52" y="262"/>
                  <a:pt x="51" y="263"/>
                  <a:pt x="52" y="263"/>
                </a:cubicBezTo>
                <a:close/>
                <a:moveTo>
                  <a:pt x="54" y="263"/>
                </a:moveTo>
                <a:cubicBezTo>
                  <a:pt x="54" y="264"/>
                  <a:pt x="54" y="264"/>
                  <a:pt x="54" y="264"/>
                </a:cubicBezTo>
                <a:cubicBezTo>
                  <a:pt x="54" y="264"/>
                  <a:pt x="54" y="264"/>
                  <a:pt x="54" y="264"/>
                </a:cubicBezTo>
                <a:cubicBezTo>
                  <a:pt x="54" y="263"/>
                  <a:pt x="55" y="263"/>
                  <a:pt x="55" y="262"/>
                </a:cubicBezTo>
                <a:cubicBezTo>
                  <a:pt x="54" y="262"/>
                  <a:pt x="54" y="262"/>
                  <a:pt x="54" y="262"/>
                </a:cubicBezTo>
                <a:cubicBezTo>
                  <a:pt x="54" y="263"/>
                  <a:pt x="54" y="262"/>
                  <a:pt x="54" y="263"/>
                </a:cubicBezTo>
                <a:close/>
                <a:moveTo>
                  <a:pt x="67" y="262"/>
                </a:moveTo>
                <a:cubicBezTo>
                  <a:pt x="68" y="262"/>
                  <a:pt x="68" y="262"/>
                  <a:pt x="68" y="262"/>
                </a:cubicBezTo>
                <a:cubicBezTo>
                  <a:pt x="68" y="262"/>
                  <a:pt x="68" y="262"/>
                  <a:pt x="68" y="262"/>
                </a:cubicBezTo>
                <a:cubicBezTo>
                  <a:pt x="67" y="262"/>
                  <a:pt x="67" y="262"/>
                  <a:pt x="67" y="262"/>
                </a:cubicBezTo>
                <a:close/>
                <a:moveTo>
                  <a:pt x="49" y="264"/>
                </a:moveTo>
                <a:cubicBezTo>
                  <a:pt x="50" y="264"/>
                  <a:pt x="50" y="264"/>
                  <a:pt x="50" y="264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49" y="264"/>
                  <a:pt x="50" y="263"/>
                  <a:pt x="50" y="263"/>
                </a:cubicBezTo>
                <a:cubicBezTo>
                  <a:pt x="50" y="262"/>
                  <a:pt x="50" y="262"/>
                  <a:pt x="50" y="262"/>
                </a:cubicBezTo>
                <a:cubicBezTo>
                  <a:pt x="48" y="262"/>
                  <a:pt x="48" y="262"/>
                  <a:pt x="48" y="262"/>
                </a:cubicBezTo>
                <a:cubicBezTo>
                  <a:pt x="49" y="263"/>
                  <a:pt x="49" y="263"/>
                  <a:pt x="49" y="264"/>
                </a:cubicBezTo>
                <a:close/>
                <a:moveTo>
                  <a:pt x="1782" y="263"/>
                </a:moveTo>
                <a:cubicBezTo>
                  <a:pt x="1782" y="263"/>
                  <a:pt x="1782" y="263"/>
                  <a:pt x="1782" y="263"/>
                </a:cubicBezTo>
                <a:cubicBezTo>
                  <a:pt x="1782" y="263"/>
                  <a:pt x="1782" y="263"/>
                  <a:pt x="1782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2" y="263"/>
                  <a:pt x="1783" y="262"/>
                  <a:pt x="1782" y="263"/>
                </a:cubicBezTo>
                <a:close/>
                <a:moveTo>
                  <a:pt x="1763" y="266"/>
                </a:moveTo>
                <a:cubicBezTo>
                  <a:pt x="1766" y="266"/>
                  <a:pt x="1766" y="266"/>
                  <a:pt x="1766" y="266"/>
                </a:cubicBezTo>
                <a:cubicBezTo>
                  <a:pt x="1766" y="265"/>
                  <a:pt x="1765" y="265"/>
                  <a:pt x="1765" y="264"/>
                </a:cubicBezTo>
                <a:cubicBezTo>
                  <a:pt x="1766" y="264"/>
                  <a:pt x="1766" y="264"/>
                  <a:pt x="1766" y="264"/>
                </a:cubicBezTo>
                <a:cubicBezTo>
                  <a:pt x="1766" y="263"/>
                  <a:pt x="1766" y="263"/>
                  <a:pt x="1766" y="263"/>
                </a:cubicBezTo>
                <a:cubicBezTo>
                  <a:pt x="1765" y="264"/>
                  <a:pt x="1764" y="264"/>
                  <a:pt x="1763" y="265"/>
                </a:cubicBezTo>
                <a:lnTo>
                  <a:pt x="1763" y="266"/>
                </a:lnTo>
                <a:close/>
                <a:moveTo>
                  <a:pt x="33" y="264"/>
                </a:moveTo>
                <a:cubicBezTo>
                  <a:pt x="32" y="266"/>
                  <a:pt x="33" y="265"/>
                  <a:pt x="34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5"/>
                  <a:pt x="34" y="264"/>
                  <a:pt x="33" y="264"/>
                </a:cubicBezTo>
                <a:close/>
                <a:moveTo>
                  <a:pt x="1726" y="267"/>
                </a:moveTo>
                <a:cubicBezTo>
                  <a:pt x="1727" y="266"/>
                  <a:pt x="1728" y="265"/>
                  <a:pt x="1727" y="265"/>
                </a:cubicBezTo>
                <a:cubicBezTo>
                  <a:pt x="1727" y="265"/>
                  <a:pt x="1727" y="266"/>
                  <a:pt x="1726" y="266"/>
                </a:cubicBezTo>
                <a:cubicBezTo>
                  <a:pt x="1726" y="267"/>
                  <a:pt x="1726" y="267"/>
                  <a:pt x="1726" y="267"/>
                </a:cubicBezTo>
                <a:cubicBezTo>
                  <a:pt x="1726" y="267"/>
                  <a:pt x="1726" y="267"/>
                  <a:pt x="1726" y="267"/>
                </a:cubicBezTo>
                <a:close/>
                <a:moveTo>
                  <a:pt x="628" y="265"/>
                </a:moveTo>
                <a:cubicBezTo>
                  <a:pt x="627" y="265"/>
                  <a:pt x="627" y="265"/>
                  <a:pt x="626" y="266"/>
                </a:cubicBezTo>
                <a:cubicBezTo>
                  <a:pt x="626" y="265"/>
                  <a:pt x="626" y="265"/>
                  <a:pt x="626" y="265"/>
                </a:cubicBezTo>
                <a:cubicBezTo>
                  <a:pt x="625" y="265"/>
                  <a:pt x="623" y="266"/>
                  <a:pt x="623" y="266"/>
                </a:cubicBezTo>
                <a:cubicBezTo>
                  <a:pt x="623" y="267"/>
                  <a:pt x="623" y="267"/>
                  <a:pt x="623" y="267"/>
                </a:cubicBezTo>
                <a:cubicBezTo>
                  <a:pt x="622" y="267"/>
                  <a:pt x="622" y="267"/>
                  <a:pt x="622" y="267"/>
                </a:cubicBezTo>
                <a:cubicBezTo>
                  <a:pt x="621" y="268"/>
                  <a:pt x="622" y="268"/>
                  <a:pt x="622" y="269"/>
                </a:cubicBezTo>
                <a:cubicBezTo>
                  <a:pt x="622" y="269"/>
                  <a:pt x="621" y="269"/>
                  <a:pt x="620" y="269"/>
                </a:cubicBezTo>
                <a:cubicBezTo>
                  <a:pt x="620" y="271"/>
                  <a:pt x="620" y="271"/>
                  <a:pt x="620" y="271"/>
                </a:cubicBezTo>
                <a:cubicBezTo>
                  <a:pt x="620" y="271"/>
                  <a:pt x="620" y="271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3"/>
                  <a:pt x="620" y="273"/>
                  <a:pt x="620" y="273"/>
                </a:cubicBezTo>
                <a:cubicBezTo>
                  <a:pt x="619" y="273"/>
                  <a:pt x="619" y="273"/>
                  <a:pt x="619" y="273"/>
                </a:cubicBezTo>
                <a:cubicBezTo>
                  <a:pt x="619" y="275"/>
                  <a:pt x="619" y="275"/>
                  <a:pt x="619" y="275"/>
                </a:cubicBezTo>
                <a:cubicBezTo>
                  <a:pt x="620" y="275"/>
                  <a:pt x="620" y="275"/>
                  <a:pt x="620" y="275"/>
                </a:cubicBezTo>
                <a:cubicBezTo>
                  <a:pt x="620" y="276"/>
                  <a:pt x="619" y="277"/>
                  <a:pt x="619" y="278"/>
                </a:cubicBezTo>
                <a:cubicBezTo>
                  <a:pt x="618" y="278"/>
                  <a:pt x="619" y="278"/>
                  <a:pt x="618" y="278"/>
                </a:cubicBezTo>
                <a:cubicBezTo>
                  <a:pt x="618" y="278"/>
                  <a:pt x="618" y="278"/>
                  <a:pt x="618" y="278"/>
                </a:cubicBezTo>
                <a:cubicBezTo>
                  <a:pt x="618" y="279"/>
                  <a:pt x="618" y="279"/>
                  <a:pt x="618" y="279"/>
                </a:cubicBezTo>
                <a:cubicBezTo>
                  <a:pt x="619" y="279"/>
                  <a:pt x="620" y="280"/>
                  <a:pt x="620" y="280"/>
                </a:cubicBezTo>
                <a:cubicBezTo>
                  <a:pt x="620" y="280"/>
                  <a:pt x="620" y="280"/>
                  <a:pt x="620" y="280"/>
                </a:cubicBezTo>
                <a:cubicBezTo>
                  <a:pt x="619" y="281"/>
                  <a:pt x="619" y="281"/>
                  <a:pt x="619" y="282"/>
                </a:cubicBezTo>
                <a:cubicBezTo>
                  <a:pt x="618" y="281"/>
                  <a:pt x="618" y="281"/>
                  <a:pt x="617" y="281"/>
                </a:cubicBezTo>
                <a:cubicBezTo>
                  <a:pt x="617" y="281"/>
                  <a:pt x="617" y="281"/>
                  <a:pt x="616" y="282"/>
                </a:cubicBezTo>
                <a:cubicBezTo>
                  <a:pt x="616" y="282"/>
                  <a:pt x="616" y="282"/>
                  <a:pt x="616" y="282"/>
                </a:cubicBezTo>
                <a:cubicBezTo>
                  <a:pt x="616" y="282"/>
                  <a:pt x="617" y="282"/>
                  <a:pt x="617" y="283"/>
                </a:cubicBezTo>
                <a:cubicBezTo>
                  <a:pt x="616" y="283"/>
                  <a:pt x="616" y="283"/>
                  <a:pt x="616" y="283"/>
                </a:cubicBezTo>
                <a:cubicBezTo>
                  <a:pt x="615" y="283"/>
                  <a:pt x="616" y="283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4"/>
                  <a:pt x="614" y="284"/>
                  <a:pt x="614" y="284"/>
                </a:cubicBezTo>
                <a:cubicBezTo>
                  <a:pt x="615" y="284"/>
                  <a:pt x="616" y="284"/>
                  <a:pt x="617" y="28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6" y="285"/>
                  <a:pt x="617" y="285"/>
                  <a:pt x="616" y="285"/>
                </a:cubicBezTo>
                <a:cubicBezTo>
                  <a:pt x="616" y="285"/>
                  <a:pt x="616" y="285"/>
                  <a:pt x="616" y="285"/>
                </a:cubicBezTo>
                <a:cubicBezTo>
                  <a:pt x="616" y="285"/>
                  <a:pt x="616" y="285"/>
                  <a:pt x="615" y="285"/>
                </a:cubicBezTo>
                <a:cubicBezTo>
                  <a:pt x="615" y="286"/>
                  <a:pt x="615" y="286"/>
                  <a:pt x="615" y="286"/>
                </a:cubicBezTo>
                <a:cubicBezTo>
                  <a:pt x="614" y="287"/>
                  <a:pt x="613" y="287"/>
                  <a:pt x="613" y="288"/>
                </a:cubicBezTo>
                <a:cubicBezTo>
                  <a:pt x="612" y="288"/>
                  <a:pt x="612" y="288"/>
                  <a:pt x="612" y="288"/>
                </a:cubicBezTo>
                <a:cubicBezTo>
                  <a:pt x="613" y="289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1"/>
                  <a:pt x="614" y="291"/>
                  <a:pt x="614" y="291"/>
                </a:cubicBezTo>
                <a:cubicBezTo>
                  <a:pt x="614" y="291"/>
                  <a:pt x="615" y="291"/>
                  <a:pt x="616" y="290"/>
                </a:cubicBezTo>
                <a:cubicBezTo>
                  <a:pt x="616" y="290"/>
                  <a:pt x="616" y="290"/>
                  <a:pt x="616" y="289"/>
                </a:cubicBezTo>
                <a:cubicBezTo>
                  <a:pt x="617" y="290"/>
                  <a:pt x="617" y="290"/>
                  <a:pt x="618" y="290"/>
                </a:cubicBezTo>
                <a:cubicBezTo>
                  <a:pt x="618" y="289"/>
                  <a:pt x="618" y="289"/>
                  <a:pt x="618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90"/>
                  <a:pt x="621" y="290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90"/>
                  <a:pt x="621" y="290"/>
                  <a:pt x="621" y="290"/>
                </a:cubicBezTo>
                <a:cubicBezTo>
                  <a:pt x="622" y="290"/>
                  <a:pt x="622" y="290"/>
                  <a:pt x="622" y="290"/>
                </a:cubicBezTo>
                <a:cubicBezTo>
                  <a:pt x="622" y="289"/>
                  <a:pt x="622" y="289"/>
                  <a:pt x="622" y="289"/>
                </a:cubicBezTo>
                <a:cubicBezTo>
                  <a:pt x="623" y="289"/>
                  <a:pt x="623" y="289"/>
                  <a:pt x="623" y="289"/>
                </a:cubicBezTo>
                <a:cubicBezTo>
                  <a:pt x="623" y="290"/>
                  <a:pt x="623" y="290"/>
                  <a:pt x="623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1"/>
                  <a:pt x="624" y="290"/>
                  <a:pt x="624" y="290"/>
                </a:cubicBezTo>
                <a:cubicBezTo>
                  <a:pt x="626" y="290"/>
                  <a:pt x="626" y="290"/>
                  <a:pt x="626" y="290"/>
                </a:cubicBezTo>
                <a:cubicBezTo>
                  <a:pt x="626" y="289"/>
                  <a:pt x="626" y="290"/>
                  <a:pt x="626" y="289"/>
                </a:cubicBezTo>
                <a:cubicBezTo>
                  <a:pt x="627" y="289"/>
                  <a:pt x="626" y="289"/>
                  <a:pt x="627" y="289"/>
                </a:cubicBezTo>
                <a:cubicBezTo>
                  <a:pt x="627" y="289"/>
                  <a:pt x="627" y="290"/>
                  <a:pt x="627" y="290"/>
                </a:cubicBezTo>
                <a:cubicBezTo>
                  <a:pt x="628" y="290"/>
                  <a:pt x="628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31" y="290"/>
                  <a:pt x="631" y="290"/>
                  <a:pt x="631" y="290"/>
                </a:cubicBezTo>
                <a:cubicBezTo>
                  <a:pt x="631" y="290"/>
                  <a:pt x="632" y="289"/>
                  <a:pt x="632" y="289"/>
                </a:cubicBezTo>
                <a:cubicBezTo>
                  <a:pt x="634" y="289"/>
                  <a:pt x="634" y="289"/>
                  <a:pt x="634" y="289"/>
                </a:cubicBezTo>
                <a:cubicBezTo>
                  <a:pt x="634" y="290"/>
                  <a:pt x="634" y="290"/>
                  <a:pt x="633" y="291"/>
                </a:cubicBezTo>
                <a:cubicBezTo>
                  <a:pt x="633" y="291"/>
                  <a:pt x="633" y="291"/>
                  <a:pt x="633" y="291"/>
                </a:cubicBezTo>
                <a:cubicBezTo>
                  <a:pt x="636" y="291"/>
                  <a:pt x="635" y="291"/>
                  <a:pt x="636" y="289"/>
                </a:cubicBezTo>
                <a:cubicBezTo>
                  <a:pt x="636" y="289"/>
                  <a:pt x="636" y="289"/>
                  <a:pt x="636" y="289"/>
                </a:cubicBezTo>
                <a:cubicBezTo>
                  <a:pt x="637" y="289"/>
                  <a:pt x="637" y="289"/>
                  <a:pt x="637" y="289"/>
                </a:cubicBezTo>
                <a:cubicBezTo>
                  <a:pt x="637" y="291"/>
                  <a:pt x="636" y="290"/>
                  <a:pt x="635" y="291"/>
                </a:cubicBezTo>
                <a:cubicBezTo>
                  <a:pt x="635" y="291"/>
                  <a:pt x="635" y="291"/>
                  <a:pt x="635" y="291"/>
                </a:cubicBezTo>
                <a:cubicBezTo>
                  <a:pt x="635" y="292"/>
                  <a:pt x="635" y="293"/>
                  <a:pt x="635" y="293"/>
                </a:cubicBezTo>
                <a:cubicBezTo>
                  <a:pt x="633" y="293"/>
                  <a:pt x="633" y="294"/>
                  <a:pt x="633" y="295"/>
                </a:cubicBezTo>
                <a:cubicBezTo>
                  <a:pt x="635" y="295"/>
                  <a:pt x="636" y="294"/>
                  <a:pt x="636" y="293"/>
                </a:cubicBezTo>
                <a:cubicBezTo>
                  <a:pt x="637" y="293"/>
                  <a:pt x="637" y="293"/>
                  <a:pt x="637" y="293"/>
                </a:cubicBezTo>
                <a:cubicBezTo>
                  <a:pt x="637" y="292"/>
                  <a:pt x="637" y="292"/>
                  <a:pt x="636" y="292"/>
                </a:cubicBezTo>
                <a:cubicBezTo>
                  <a:pt x="637" y="291"/>
                  <a:pt x="638" y="291"/>
                  <a:pt x="639" y="291"/>
                </a:cubicBezTo>
                <a:cubicBezTo>
                  <a:pt x="639" y="290"/>
                  <a:pt x="639" y="290"/>
                  <a:pt x="640" y="289"/>
                </a:cubicBezTo>
                <a:cubicBezTo>
                  <a:pt x="640" y="289"/>
                  <a:pt x="640" y="289"/>
                  <a:pt x="640" y="289"/>
                </a:cubicBezTo>
                <a:cubicBezTo>
                  <a:pt x="641" y="290"/>
                  <a:pt x="641" y="291"/>
                  <a:pt x="642" y="291"/>
                </a:cubicBezTo>
                <a:cubicBezTo>
                  <a:pt x="642" y="292"/>
                  <a:pt x="642" y="292"/>
                  <a:pt x="642" y="292"/>
                </a:cubicBezTo>
                <a:cubicBezTo>
                  <a:pt x="641" y="292"/>
                  <a:pt x="642" y="292"/>
                  <a:pt x="641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4"/>
                  <a:pt x="640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2" y="294"/>
                  <a:pt x="642" y="294"/>
                  <a:pt x="642" y="293"/>
                </a:cubicBezTo>
                <a:cubicBezTo>
                  <a:pt x="643" y="293"/>
                  <a:pt x="643" y="293"/>
                  <a:pt x="644" y="294"/>
                </a:cubicBezTo>
                <a:cubicBezTo>
                  <a:pt x="644" y="294"/>
                  <a:pt x="644" y="294"/>
                  <a:pt x="644" y="294"/>
                </a:cubicBezTo>
                <a:cubicBezTo>
                  <a:pt x="644" y="294"/>
                  <a:pt x="643" y="295"/>
                  <a:pt x="643" y="296"/>
                </a:cubicBezTo>
                <a:cubicBezTo>
                  <a:pt x="644" y="296"/>
                  <a:pt x="644" y="296"/>
                  <a:pt x="644" y="296"/>
                </a:cubicBezTo>
                <a:cubicBezTo>
                  <a:pt x="645" y="296"/>
                  <a:pt x="646" y="295"/>
                  <a:pt x="646" y="295"/>
                </a:cubicBezTo>
                <a:cubicBezTo>
                  <a:pt x="646" y="295"/>
                  <a:pt x="646" y="294"/>
                  <a:pt x="647" y="294"/>
                </a:cubicBezTo>
                <a:cubicBezTo>
                  <a:pt x="647" y="294"/>
                  <a:pt x="647" y="294"/>
                  <a:pt x="647" y="294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8" y="291"/>
                  <a:pt x="648" y="291"/>
                  <a:pt x="648" y="291"/>
                </a:cubicBezTo>
                <a:cubicBezTo>
                  <a:pt x="648" y="291"/>
                  <a:pt x="648" y="291"/>
                  <a:pt x="648" y="290"/>
                </a:cubicBezTo>
                <a:cubicBezTo>
                  <a:pt x="646" y="290"/>
                  <a:pt x="648" y="290"/>
                  <a:pt x="647" y="291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5" y="292"/>
                  <a:pt x="645" y="292"/>
                  <a:pt x="645" y="292"/>
                </a:cubicBezTo>
                <a:cubicBezTo>
                  <a:pt x="645" y="291"/>
                  <a:pt x="645" y="290"/>
                  <a:pt x="645" y="289"/>
                </a:cubicBezTo>
                <a:cubicBezTo>
                  <a:pt x="645" y="289"/>
                  <a:pt x="646" y="289"/>
                  <a:pt x="646" y="289"/>
                </a:cubicBezTo>
                <a:cubicBezTo>
                  <a:pt x="646" y="288"/>
                  <a:pt x="647" y="288"/>
                  <a:pt x="647" y="287"/>
                </a:cubicBezTo>
                <a:cubicBezTo>
                  <a:pt x="645" y="287"/>
                  <a:pt x="647" y="287"/>
                  <a:pt x="646" y="288"/>
                </a:cubicBezTo>
                <a:cubicBezTo>
                  <a:pt x="646" y="288"/>
                  <a:pt x="645" y="288"/>
                  <a:pt x="645" y="288"/>
                </a:cubicBezTo>
                <a:cubicBezTo>
                  <a:pt x="644" y="289"/>
                  <a:pt x="644" y="290"/>
                  <a:pt x="644" y="291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2" y="291"/>
                  <a:pt x="642" y="291"/>
                  <a:pt x="642" y="291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89"/>
                  <a:pt x="642" y="289"/>
                  <a:pt x="642" y="289"/>
                </a:cubicBezTo>
                <a:cubicBezTo>
                  <a:pt x="643" y="289"/>
                  <a:pt x="643" y="289"/>
                  <a:pt x="644" y="288"/>
                </a:cubicBezTo>
                <a:cubicBezTo>
                  <a:pt x="643" y="288"/>
                  <a:pt x="643" y="288"/>
                  <a:pt x="642" y="288"/>
                </a:cubicBezTo>
                <a:cubicBezTo>
                  <a:pt x="642" y="287"/>
                  <a:pt x="642" y="287"/>
                  <a:pt x="642" y="287"/>
                </a:cubicBezTo>
                <a:cubicBezTo>
                  <a:pt x="643" y="286"/>
                  <a:pt x="643" y="285"/>
                  <a:pt x="644" y="285"/>
                </a:cubicBezTo>
                <a:cubicBezTo>
                  <a:pt x="644" y="284"/>
                  <a:pt x="644" y="284"/>
                  <a:pt x="644" y="284"/>
                </a:cubicBezTo>
                <a:cubicBezTo>
                  <a:pt x="644" y="284"/>
                  <a:pt x="644" y="284"/>
                  <a:pt x="643" y="285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5"/>
                  <a:pt x="643" y="285"/>
                  <a:pt x="643" y="285"/>
                </a:cubicBezTo>
                <a:cubicBezTo>
                  <a:pt x="642" y="285"/>
                  <a:pt x="642" y="285"/>
                  <a:pt x="641" y="285"/>
                </a:cubicBezTo>
                <a:cubicBezTo>
                  <a:pt x="641" y="285"/>
                  <a:pt x="641" y="285"/>
                  <a:pt x="641" y="285"/>
                </a:cubicBezTo>
                <a:cubicBezTo>
                  <a:pt x="640" y="285"/>
                  <a:pt x="640" y="285"/>
                  <a:pt x="640" y="285"/>
                </a:cubicBezTo>
                <a:cubicBezTo>
                  <a:pt x="640" y="285"/>
                  <a:pt x="640" y="286"/>
                  <a:pt x="640" y="286"/>
                </a:cubicBezTo>
                <a:cubicBezTo>
                  <a:pt x="640" y="286"/>
                  <a:pt x="640" y="286"/>
                  <a:pt x="640" y="286"/>
                </a:cubicBezTo>
                <a:cubicBezTo>
                  <a:pt x="639" y="286"/>
                  <a:pt x="639" y="286"/>
                  <a:pt x="639" y="286"/>
                </a:cubicBezTo>
                <a:cubicBezTo>
                  <a:pt x="639" y="285"/>
                  <a:pt x="639" y="284"/>
                  <a:pt x="640" y="284"/>
                </a:cubicBezTo>
                <a:cubicBezTo>
                  <a:pt x="640" y="283"/>
                  <a:pt x="640" y="283"/>
                  <a:pt x="640" y="283"/>
                </a:cubicBezTo>
                <a:cubicBezTo>
                  <a:pt x="640" y="283"/>
                  <a:pt x="640" y="283"/>
                  <a:pt x="639" y="284"/>
                </a:cubicBezTo>
                <a:cubicBezTo>
                  <a:pt x="638" y="284"/>
                  <a:pt x="638" y="284"/>
                  <a:pt x="638" y="284"/>
                </a:cubicBezTo>
                <a:cubicBezTo>
                  <a:pt x="638" y="284"/>
                  <a:pt x="638" y="283"/>
                  <a:pt x="639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2"/>
                  <a:pt x="637" y="282"/>
                  <a:pt x="637" y="282"/>
                </a:cubicBezTo>
                <a:cubicBezTo>
                  <a:pt x="638" y="282"/>
                  <a:pt x="638" y="282"/>
                  <a:pt x="638" y="282"/>
                </a:cubicBezTo>
                <a:cubicBezTo>
                  <a:pt x="638" y="282"/>
                  <a:pt x="639" y="280"/>
                  <a:pt x="639" y="279"/>
                </a:cubicBezTo>
                <a:cubicBezTo>
                  <a:pt x="639" y="279"/>
                  <a:pt x="638" y="279"/>
                  <a:pt x="638" y="278"/>
                </a:cubicBezTo>
                <a:cubicBezTo>
                  <a:pt x="637" y="278"/>
                  <a:pt x="637" y="278"/>
                  <a:pt x="637" y="278"/>
                </a:cubicBezTo>
                <a:cubicBezTo>
                  <a:pt x="637" y="278"/>
                  <a:pt x="637" y="279"/>
                  <a:pt x="637" y="279"/>
                </a:cubicBezTo>
                <a:cubicBezTo>
                  <a:pt x="635" y="279"/>
                  <a:pt x="635" y="279"/>
                  <a:pt x="635" y="279"/>
                </a:cubicBezTo>
                <a:cubicBezTo>
                  <a:pt x="635" y="278"/>
                  <a:pt x="635" y="279"/>
                  <a:pt x="635" y="278"/>
                </a:cubicBezTo>
                <a:cubicBezTo>
                  <a:pt x="635" y="278"/>
                  <a:pt x="635" y="278"/>
                  <a:pt x="635" y="278"/>
                </a:cubicBezTo>
                <a:cubicBezTo>
                  <a:pt x="635" y="278"/>
                  <a:pt x="633" y="279"/>
                  <a:pt x="633" y="279"/>
                </a:cubicBezTo>
                <a:cubicBezTo>
                  <a:pt x="633" y="279"/>
                  <a:pt x="632" y="279"/>
                  <a:pt x="632" y="279"/>
                </a:cubicBezTo>
                <a:cubicBezTo>
                  <a:pt x="632" y="279"/>
                  <a:pt x="632" y="279"/>
                  <a:pt x="632" y="280"/>
                </a:cubicBezTo>
                <a:cubicBezTo>
                  <a:pt x="632" y="280"/>
                  <a:pt x="632" y="280"/>
                  <a:pt x="632" y="280"/>
                </a:cubicBezTo>
                <a:cubicBezTo>
                  <a:pt x="631" y="280"/>
                  <a:pt x="632" y="280"/>
                  <a:pt x="631" y="280"/>
                </a:cubicBezTo>
                <a:cubicBezTo>
                  <a:pt x="631" y="280"/>
                  <a:pt x="631" y="280"/>
                  <a:pt x="631" y="279"/>
                </a:cubicBezTo>
                <a:cubicBezTo>
                  <a:pt x="630" y="279"/>
                  <a:pt x="630" y="279"/>
                  <a:pt x="629" y="279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79"/>
                  <a:pt x="629" y="279"/>
                  <a:pt x="629" y="278"/>
                </a:cubicBezTo>
                <a:cubicBezTo>
                  <a:pt x="628" y="278"/>
                  <a:pt x="628" y="278"/>
                  <a:pt x="628" y="278"/>
                </a:cubicBezTo>
                <a:cubicBezTo>
                  <a:pt x="628" y="279"/>
                  <a:pt x="628" y="279"/>
                  <a:pt x="628" y="279"/>
                </a:cubicBezTo>
                <a:cubicBezTo>
                  <a:pt x="627" y="279"/>
                  <a:pt x="627" y="279"/>
                  <a:pt x="627" y="279"/>
                </a:cubicBezTo>
                <a:cubicBezTo>
                  <a:pt x="627" y="278"/>
                  <a:pt x="628" y="278"/>
                  <a:pt x="629" y="277"/>
                </a:cubicBezTo>
                <a:cubicBezTo>
                  <a:pt x="629" y="277"/>
                  <a:pt x="629" y="277"/>
                  <a:pt x="629" y="277"/>
                </a:cubicBezTo>
                <a:cubicBezTo>
                  <a:pt x="629" y="276"/>
                  <a:pt x="628" y="276"/>
                  <a:pt x="628" y="276"/>
                </a:cubicBezTo>
                <a:cubicBezTo>
                  <a:pt x="627" y="276"/>
                  <a:pt x="627" y="276"/>
                  <a:pt x="627" y="276"/>
                </a:cubicBezTo>
                <a:cubicBezTo>
                  <a:pt x="627" y="275"/>
                  <a:pt x="627" y="275"/>
                  <a:pt x="627" y="275"/>
                </a:cubicBezTo>
                <a:cubicBezTo>
                  <a:pt x="626" y="275"/>
                  <a:pt x="626" y="275"/>
                  <a:pt x="626" y="275"/>
                </a:cubicBezTo>
                <a:cubicBezTo>
                  <a:pt x="626" y="276"/>
                  <a:pt x="626" y="276"/>
                  <a:pt x="626" y="276"/>
                </a:cubicBezTo>
                <a:cubicBezTo>
                  <a:pt x="626" y="276"/>
                  <a:pt x="626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7"/>
                  <a:pt x="625" y="277"/>
                  <a:pt x="625" y="277"/>
                </a:cubicBezTo>
                <a:cubicBezTo>
                  <a:pt x="624" y="277"/>
                  <a:pt x="624" y="277"/>
                  <a:pt x="624" y="277"/>
                </a:cubicBezTo>
                <a:cubicBezTo>
                  <a:pt x="624" y="278"/>
                  <a:pt x="624" y="278"/>
                  <a:pt x="624" y="278"/>
                </a:cubicBezTo>
                <a:cubicBezTo>
                  <a:pt x="623" y="279"/>
                  <a:pt x="624" y="278"/>
                  <a:pt x="623" y="279"/>
                </a:cubicBezTo>
                <a:cubicBezTo>
                  <a:pt x="623" y="279"/>
                  <a:pt x="623" y="279"/>
                  <a:pt x="623" y="279"/>
                </a:cubicBezTo>
                <a:cubicBezTo>
                  <a:pt x="623" y="278"/>
                  <a:pt x="623" y="278"/>
                  <a:pt x="623" y="278"/>
                </a:cubicBezTo>
                <a:cubicBezTo>
                  <a:pt x="623" y="278"/>
                  <a:pt x="623" y="278"/>
                  <a:pt x="624" y="278"/>
                </a:cubicBezTo>
                <a:cubicBezTo>
                  <a:pt x="624" y="277"/>
                  <a:pt x="623" y="277"/>
                  <a:pt x="623" y="277"/>
                </a:cubicBezTo>
                <a:cubicBezTo>
                  <a:pt x="623" y="277"/>
                  <a:pt x="623" y="277"/>
                  <a:pt x="623" y="277"/>
                </a:cubicBezTo>
                <a:cubicBezTo>
                  <a:pt x="623" y="276"/>
                  <a:pt x="623" y="276"/>
                  <a:pt x="623" y="276"/>
                </a:cubicBezTo>
                <a:cubicBezTo>
                  <a:pt x="623" y="276"/>
                  <a:pt x="623" y="276"/>
                  <a:pt x="623" y="275"/>
                </a:cubicBezTo>
                <a:cubicBezTo>
                  <a:pt x="623" y="275"/>
                  <a:pt x="623" y="275"/>
                  <a:pt x="623" y="275"/>
                </a:cubicBezTo>
                <a:cubicBezTo>
                  <a:pt x="623" y="274"/>
                  <a:pt x="623" y="274"/>
                  <a:pt x="623" y="274"/>
                </a:cubicBezTo>
                <a:cubicBezTo>
                  <a:pt x="624" y="274"/>
                  <a:pt x="624" y="273"/>
                  <a:pt x="625" y="273"/>
                </a:cubicBezTo>
                <a:cubicBezTo>
                  <a:pt x="625" y="270"/>
                  <a:pt x="625" y="270"/>
                  <a:pt x="625" y="270"/>
                </a:cubicBezTo>
                <a:cubicBezTo>
                  <a:pt x="625" y="270"/>
                  <a:pt x="625" y="270"/>
                  <a:pt x="626" y="270"/>
                </a:cubicBezTo>
                <a:cubicBezTo>
                  <a:pt x="626" y="270"/>
                  <a:pt x="626" y="270"/>
                  <a:pt x="626" y="270"/>
                </a:cubicBezTo>
                <a:cubicBezTo>
                  <a:pt x="627" y="269"/>
                  <a:pt x="627" y="269"/>
                  <a:pt x="627" y="268"/>
                </a:cubicBezTo>
                <a:cubicBezTo>
                  <a:pt x="626" y="268"/>
                  <a:pt x="626" y="268"/>
                  <a:pt x="626" y="268"/>
                </a:cubicBezTo>
                <a:cubicBezTo>
                  <a:pt x="626" y="267"/>
                  <a:pt x="626" y="267"/>
                  <a:pt x="626" y="267"/>
                </a:cubicBezTo>
                <a:cubicBezTo>
                  <a:pt x="627" y="267"/>
                  <a:pt x="627" y="267"/>
                  <a:pt x="627" y="267"/>
                </a:cubicBezTo>
                <a:cubicBezTo>
                  <a:pt x="628" y="266"/>
                  <a:pt x="627" y="266"/>
                  <a:pt x="628" y="266"/>
                </a:cubicBezTo>
                <a:lnTo>
                  <a:pt x="628" y="265"/>
                </a:lnTo>
                <a:close/>
                <a:moveTo>
                  <a:pt x="1748" y="268"/>
                </a:moveTo>
                <a:cubicBezTo>
                  <a:pt x="1750" y="268"/>
                  <a:pt x="1750" y="268"/>
                  <a:pt x="1750" y="268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49" y="266"/>
                  <a:pt x="1748" y="266"/>
                </a:cubicBezTo>
                <a:cubicBezTo>
                  <a:pt x="1748" y="267"/>
                  <a:pt x="1748" y="267"/>
                  <a:pt x="1748" y="268"/>
                </a:cubicBezTo>
                <a:close/>
                <a:moveTo>
                  <a:pt x="1752" y="266"/>
                </a:moveTo>
                <a:cubicBezTo>
                  <a:pt x="1752" y="267"/>
                  <a:pt x="1752" y="267"/>
                  <a:pt x="1752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3" y="267"/>
                  <a:pt x="1753" y="267"/>
                  <a:pt x="1753" y="267"/>
                </a:cubicBezTo>
                <a:cubicBezTo>
                  <a:pt x="1753" y="266"/>
                  <a:pt x="1752" y="267"/>
                  <a:pt x="1752" y="266"/>
                </a:cubicBezTo>
                <a:close/>
                <a:moveTo>
                  <a:pt x="910" y="268"/>
                </a:moveTo>
                <a:cubicBezTo>
                  <a:pt x="910" y="268"/>
                  <a:pt x="910" y="268"/>
                  <a:pt x="910" y="268"/>
                </a:cubicBezTo>
                <a:cubicBezTo>
                  <a:pt x="910" y="267"/>
                  <a:pt x="910" y="267"/>
                  <a:pt x="910" y="267"/>
                </a:cubicBezTo>
                <a:cubicBezTo>
                  <a:pt x="909" y="267"/>
                  <a:pt x="908" y="267"/>
                  <a:pt x="908" y="267"/>
                </a:cubicBezTo>
                <a:cubicBezTo>
                  <a:pt x="908" y="268"/>
                  <a:pt x="908" y="268"/>
                  <a:pt x="908" y="268"/>
                </a:cubicBezTo>
                <a:lnTo>
                  <a:pt x="910" y="268"/>
                </a:lnTo>
                <a:close/>
                <a:moveTo>
                  <a:pt x="1733" y="268"/>
                </a:moveTo>
                <a:cubicBezTo>
                  <a:pt x="1734" y="269"/>
                  <a:pt x="1733" y="269"/>
                  <a:pt x="1734" y="269"/>
                </a:cubicBezTo>
                <a:cubicBezTo>
                  <a:pt x="1734" y="269"/>
                  <a:pt x="1734" y="269"/>
                  <a:pt x="1734" y="269"/>
                </a:cubicBezTo>
                <a:cubicBezTo>
                  <a:pt x="1735" y="269"/>
                  <a:pt x="1735" y="269"/>
                  <a:pt x="1735" y="269"/>
                </a:cubicBezTo>
                <a:cubicBezTo>
                  <a:pt x="1735" y="269"/>
                  <a:pt x="1735" y="269"/>
                  <a:pt x="1734" y="269"/>
                </a:cubicBezTo>
                <a:cubicBezTo>
                  <a:pt x="1734" y="268"/>
                  <a:pt x="1734" y="268"/>
                  <a:pt x="1734" y="268"/>
                </a:cubicBezTo>
                <a:lnTo>
                  <a:pt x="1733" y="268"/>
                </a:lnTo>
                <a:close/>
                <a:moveTo>
                  <a:pt x="628" y="270"/>
                </a:move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lose/>
                <a:moveTo>
                  <a:pt x="285" y="270"/>
                </a:moveTo>
                <a:cubicBezTo>
                  <a:pt x="284" y="270"/>
                  <a:pt x="284" y="271"/>
                  <a:pt x="283" y="271"/>
                </a:cubicBezTo>
                <a:cubicBezTo>
                  <a:pt x="283" y="272"/>
                  <a:pt x="283" y="273"/>
                  <a:pt x="284" y="273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5" y="276"/>
                  <a:pt x="285" y="276"/>
                </a:cubicBezTo>
                <a:cubicBezTo>
                  <a:pt x="285" y="276"/>
                  <a:pt x="285" y="276"/>
                  <a:pt x="285" y="276"/>
                </a:cubicBezTo>
                <a:cubicBezTo>
                  <a:pt x="286" y="276"/>
                  <a:pt x="286" y="276"/>
                  <a:pt x="287" y="276"/>
                </a:cubicBezTo>
                <a:cubicBezTo>
                  <a:pt x="287" y="275"/>
                  <a:pt x="287" y="275"/>
                  <a:pt x="287" y="275"/>
                </a:cubicBezTo>
                <a:cubicBezTo>
                  <a:pt x="287" y="275"/>
                  <a:pt x="287" y="276"/>
                  <a:pt x="287" y="276"/>
                </a:cubicBezTo>
                <a:cubicBezTo>
                  <a:pt x="288" y="276"/>
                  <a:pt x="288" y="277"/>
                  <a:pt x="289" y="276"/>
                </a:cubicBezTo>
                <a:cubicBezTo>
                  <a:pt x="289" y="276"/>
                  <a:pt x="289" y="276"/>
                  <a:pt x="289" y="276"/>
                </a:cubicBezTo>
                <a:cubicBezTo>
                  <a:pt x="290" y="276"/>
                  <a:pt x="291" y="276"/>
                  <a:pt x="292" y="276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1" y="278"/>
                  <a:pt x="291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3" y="279"/>
                  <a:pt x="294" y="278"/>
                </a:cubicBezTo>
                <a:cubicBezTo>
                  <a:pt x="294" y="279"/>
                  <a:pt x="294" y="279"/>
                  <a:pt x="294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6" y="279"/>
                  <a:pt x="296" y="279"/>
                  <a:pt x="296" y="279"/>
                </a:cubicBezTo>
                <a:cubicBezTo>
                  <a:pt x="296" y="280"/>
                  <a:pt x="296" y="280"/>
                  <a:pt x="296" y="281"/>
                </a:cubicBezTo>
                <a:cubicBezTo>
                  <a:pt x="297" y="281"/>
                  <a:pt x="297" y="281"/>
                  <a:pt x="298" y="281"/>
                </a:cubicBezTo>
                <a:cubicBezTo>
                  <a:pt x="298" y="281"/>
                  <a:pt x="298" y="281"/>
                  <a:pt x="298" y="281"/>
                </a:cubicBezTo>
                <a:cubicBezTo>
                  <a:pt x="298" y="281"/>
                  <a:pt x="299" y="281"/>
                  <a:pt x="299" y="281"/>
                </a:cubicBezTo>
                <a:cubicBezTo>
                  <a:pt x="299" y="281"/>
                  <a:pt x="299" y="282"/>
                  <a:pt x="299" y="282"/>
                </a:cubicBezTo>
                <a:cubicBezTo>
                  <a:pt x="299" y="282"/>
                  <a:pt x="299" y="283"/>
                  <a:pt x="299" y="283"/>
                </a:cubicBezTo>
                <a:cubicBezTo>
                  <a:pt x="299" y="283"/>
                  <a:pt x="299" y="283"/>
                  <a:pt x="299" y="283"/>
                </a:cubicBezTo>
                <a:cubicBezTo>
                  <a:pt x="300" y="284"/>
                  <a:pt x="300" y="284"/>
                  <a:pt x="300" y="284"/>
                </a:cubicBezTo>
                <a:cubicBezTo>
                  <a:pt x="301" y="284"/>
                  <a:pt x="301" y="284"/>
                  <a:pt x="301" y="284"/>
                </a:cubicBezTo>
                <a:cubicBezTo>
                  <a:pt x="301" y="284"/>
                  <a:pt x="301" y="285"/>
                  <a:pt x="301" y="285"/>
                </a:cubicBezTo>
                <a:cubicBezTo>
                  <a:pt x="303" y="285"/>
                  <a:pt x="303" y="285"/>
                  <a:pt x="303" y="285"/>
                </a:cubicBezTo>
                <a:cubicBezTo>
                  <a:pt x="303" y="285"/>
                  <a:pt x="303" y="285"/>
                  <a:pt x="303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10" y="286"/>
                  <a:pt x="310" y="286"/>
                  <a:pt x="310" y="286"/>
                </a:cubicBezTo>
                <a:cubicBezTo>
                  <a:pt x="310" y="284"/>
                  <a:pt x="310" y="285"/>
                  <a:pt x="309" y="284"/>
                </a:cubicBezTo>
                <a:cubicBezTo>
                  <a:pt x="308" y="284"/>
                  <a:pt x="308" y="284"/>
                  <a:pt x="308" y="284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2"/>
                  <a:pt x="307" y="282"/>
                  <a:pt x="307" y="282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7" y="281"/>
                  <a:pt x="307" y="281"/>
                  <a:pt x="306" y="281"/>
                </a:cubicBezTo>
                <a:cubicBezTo>
                  <a:pt x="306" y="281"/>
                  <a:pt x="305" y="280"/>
                  <a:pt x="305" y="279"/>
                </a:cubicBezTo>
                <a:cubicBezTo>
                  <a:pt x="303" y="279"/>
                  <a:pt x="301" y="278"/>
                  <a:pt x="299" y="278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297" y="275"/>
                  <a:pt x="298" y="275"/>
                  <a:pt x="296" y="274"/>
                </a:cubicBezTo>
                <a:cubicBezTo>
                  <a:pt x="296" y="273"/>
                  <a:pt x="296" y="273"/>
                  <a:pt x="296" y="273"/>
                </a:cubicBezTo>
                <a:cubicBezTo>
                  <a:pt x="295" y="272"/>
                  <a:pt x="293" y="273"/>
                  <a:pt x="291" y="273"/>
                </a:cubicBezTo>
                <a:cubicBezTo>
                  <a:pt x="291" y="273"/>
                  <a:pt x="291" y="273"/>
                  <a:pt x="291" y="273"/>
                </a:cubicBezTo>
                <a:cubicBezTo>
                  <a:pt x="290" y="273"/>
                  <a:pt x="290" y="273"/>
                  <a:pt x="290" y="273"/>
                </a:cubicBezTo>
                <a:cubicBezTo>
                  <a:pt x="290" y="272"/>
                  <a:pt x="290" y="272"/>
                  <a:pt x="290" y="272"/>
                </a:cubicBezTo>
                <a:cubicBezTo>
                  <a:pt x="289" y="272"/>
                  <a:pt x="288" y="272"/>
                  <a:pt x="287" y="272"/>
                </a:cubicBezTo>
                <a:cubicBezTo>
                  <a:pt x="287" y="271"/>
                  <a:pt x="287" y="271"/>
                  <a:pt x="286" y="271"/>
                </a:cubicBezTo>
                <a:cubicBezTo>
                  <a:pt x="285" y="271"/>
                  <a:pt x="285" y="271"/>
                  <a:pt x="285" y="271"/>
                </a:cubicBezTo>
                <a:lnTo>
                  <a:pt x="285" y="270"/>
                </a:lnTo>
                <a:close/>
                <a:moveTo>
                  <a:pt x="884" y="273"/>
                </a:moveTo>
                <a:cubicBezTo>
                  <a:pt x="884" y="273"/>
                  <a:pt x="884" y="273"/>
                  <a:pt x="884" y="273"/>
                </a:cubicBezTo>
                <a:cubicBezTo>
                  <a:pt x="884" y="273"/>
                  <a:pt x="884" y="273"/>
                  <a:pt x="884" y="273"/>
                </a:cubicBezTo>
                <a:cubicBezTo>
                  <a:pt x="883" y="273"/>
                  <a:pt x="883" y="273"/>
                  <a:pt x="883" y="273"/>
                </a:cubicBezTo>
                <a:cubicBezTo>
                  <a:pt x="883" y="274"/>
                  <a:pt x="883" y="274"/>
                  <a:pt x="883" y="274"/>
                </a:cubicBezTo>
                <a:cubicBezTo>
                  <a:pt x="884" y="273"/>
                  <a:pt x="883" y="274"/>
                  <a:pt x="884" y="273"/>
                </a:cubicBezTo>
                <a:close/>
                <a:moveTo>
                  <a:pt x="298" y="274"/>
                </a:moveTo>
                <a:cubicBezTo>
                  <a:pt x="298" y="274"/>
                  <a:pt x="298" y="274"/>
                  <a:pt x="298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8" y="274"/>
                  <a:pt x="298" y="274"/>
                  <a:pt x="298" y="274"/>
                </a:cubicBezTo>
                <a:cubicBezTo>
                  <a:pt x="298" y="274"/>
                  <a:pt x="298" y="274"/>
                  <a:pt x="298" y="274"/>
                </a:cubicBezTo>
                <a:close/>
                <a:moveTo>
                  <a:pt x="1628" y="275"/>
                </a:moveTo>
                <a:cubicBezTo>
                  <a:pt x="1628" y="275"/>
                  <a:pt x="1628" y="275"/>
                  <a:pt x="1628" y="275"/>
                </a:cubicBezTo>
                <a:cubicBezTo>
                  <a:pt x="1626" y="275"/>
                  <a:pt x="1626" y="276"/>
                  <a:pt x="1624" y="276"/>
                </a:cubicBezTo>
                <a:cubicBezTo>
                  <a:pt x="1624" y="276"/>
                  <a:pt x="1624" y="277"/>
                  <a:pt x="1624" y="277"/>
                </a:cubicBezTo>
                <a:cubicBezTo>
                  <a:pt x="1625" y="277"/>
                  <a:pt x="1626" y="276"/>
                  <a:pt x="1627" y="276"/>
                </a:cubicBezTo>
                <a:cubicBezTo>
                  <a:pt x="1628" y="275"/>
                  <a:pt x="1627" y="275"/>
                  <a:pt x="1628" y="275"/>
                </a:cubicBezTo>
                <a:close/>
                <a:moveTo>
                  <a:pt x="302" y="275"/>
                </a:moveTo>
                <a:cubicBezTo>
                  <a:pt x="302" y="275"/>
                  <a:pt x="302" y="275"/>
                  <a:pt x="302" y="275"/>
                </a:cubicBezTo>
                <a:cubicBezTo>
                  <a:pt x="302" y="277"/>
                  <a:pt x="302" y="278"/>
                  <a:pt x="304" y="278"/>
                </a:cubicBezTo>
                <a:cubicBezTo>
                  <a:pt x="303" y="276"/>
                  <a:pt x="303" y="276"/>
                  <a:pt x="302" y="275"/>
                </a:cubicBezTo>
                <a:close/>
                <a:moveTo>
                  <a:pt x="599" y="283"/>
                </a:move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8" y="283"/>
                  <a:pt x="598" y="281"/>
                </a:cubicBezTo>
                <a:cubicBezTo>
                  <a:pt x="597" y="281"/>
                  <a:pt x="597" y="281"/>
                  <a:pt x="596" y="281"/>
                </a:cubicBezTo>
                <a:cubicBezTo>
                  <a:pt x="596" y="280"/>
                  <a:pt x="596" y="280"/>
                  <a:pt x="596" y="280"/>
                </a:cubicBezTo>
                <a:cubicBezTo>
                  <a:pt x="595" y="280"/>
                  <a:pt x="596" y="280"/>
                  <a:pt x="595" y="279"/>
                </a:cubicBezTo>
                <a:cubicBezTo>
                  <a:pt x="594" y="279"/>
                  <a:pt x="595" y="279"/>
                  <a:pt x="594" y="279"/>
                </a:cubicBezTo>
                <a:cubicBezTo>
                  <a:pt x="594" y="278"/>
                  <a:pt x="594" y="278"/>
                  <a:pt x="594" y="278"/>
                </a:cubicBezTo>
                <a:cubicBezTo>
                  <a:pt x="593" y="278"/>
                  <a:pt x="592" y="278"/>
                  <a:pt x="592" y="278"/>
                </a:cubicBezTo>
                <a:cubicBezTo>
                  <a:pt x="590" y="277"/>
                  <a:pt x="589" y="276"/>
                  <a:pt x="586" y="276"/>
                </a:cubicBezTo>
                <a:cubicBezTo>
                  <a:pt x="586" y="278"/>
                  <a:pt x="586" y="278"/>
                  <a:pt x="586" y="278"/>
                </a:cubicBezTo>
                <a:cubicBezTo>
                  <a:pt x="588" y="278"/>
                  <a:pt x="588" y="278"/>
                  <a:pt x="588" y="278"/>
                </a:cubicBezTo>
                <a:cubicBezTo>
                  <a:pt x="588" y="279"/>
                  <a:pt x="589" y="279"/>
                  <a:pt x="590" y="280"/>
                </a:cubicBezTo>
                <a:cubicBezTo>
                  <a:pt x="590" y="280"/>
                  <a:pt x="590" y="280"/>
                  <a:pt x="590" y="280"/>
                </a:cubicBezTo>
                <a:cubicBezTo>
                  <a:pt x="590" y="281"/>
                  <a:pt x="590" y="281"/>
                  <a:pt x="590" y="281"/>
                </a:cubicBezTo>
                <a:cubicBezTo>
                  <a:pt x="591" y="281"/>
                  <a:pt x="593" y="281"/>
                  <a:pt x="594" y="282"/>
                </a:cubicBezTo>
                <a:cubicBezTo>
                  <a:pt x="594" y="282"/>
                  <a:pt x="594" y="282"/>
                  <a:pt x="594" y="283"/>
                </a:cubicBezTo>
                <a:cubicBezTo>
                  <a:pt x="595" y="283"/>
                  <a:pt x="596" y="283"/>
                  <a:pt x="596" y="283"/>
                </a:cubicBezTo>
                <a:cubicBezTo>
                  <a:pt x="596" y="283"/>
                  <a:pt x="597" y="283"/>
                  <a:pt x="597" y="284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599" y="283"/>
                  <a:pt x="598" y="283"/>
                  <a:pt x="599" y="283"/>
                </a:cubicBezTo>
                <a:close/>
                <a:moveTo>
                  <a:pt x="1621" y="283"/>
                </a:moveTo>
                <a:cubicBezTo>
                  <a:pt x="1621" y="282"/>
                  <a:pt x="1622" y="282"/>
                  <a:pt x="1622" y="281"/>
                </a:cubicBezTo>
                <a:cubicBezTo>
                  <a:pt x="1621" y="282"/>
                  <a:pt x="1621" y="282"/>
                  <a:pt x="1621" y="282"/>
                </a:cubicBezTo>
                <a:cubicBezTo>
                  <a:pt x="1621" y="283"/>
                  <a:pt x="1620" y="282"/>
                  <a:pt x="1621" y="283"/>
                </a:cubicBezTo>
                <a:cubicBezTo>
                  <a:pt x="1621" y="283"/>
                  <a:pt x="1621" y="283"/>
                  <a:pt x="1621" y="283"/>
                </a:cubicBezTo>
                <a:close/>
                <a:moveTo>
                  <a:pt x="475" y="284"/>
                </a:moveTo>
                <a:cubicBezTo>
                  <a:pt x="475" y="284"/>
                  <a:pt x="475" y="285"/>
                  <a:pt x="475" y="285"/>
                </a:cubicBezTo>
                <a:cubicBezTo>
                  <a:pt x="476" y="285"/>
                  <a:pt x="476" y="285"/>
                  <a:pt x="476" y="285"/>
                </a:cubicBezTo>
                <a:cubicBezTo>
                  <a:pt x="476" y="285"/>
                  <a:pt x="476" y="285"/>
                  <a:pt x="475" y="284"/>
                </a:cubicBezTo>
                <a:close/>
                <a:moveTo>
                  <a:pt x="1618" y="286"/>
                </a:moveTo>
                <a:cubicBezTo>
                  <a:pt x="1618" y="287"/>
                  <a:pt x="1618" y="287"/>
                  <a:pt x="1618" y="287"/>
                </a:cubicBezTo>
                <a:cubicBezTo>
                  <a:pt x="1618" y="287"/>
                  <a:pt x="1618" y="287"/>
                  <a:pt x="1618" y="287"/>
                </a:cubicBezTo>
                <a:cubicBezTo>
                  <a:pt x="1618" y="286"/>
                  <a:pt x="1618" y="287"/>
                  <a:pt x="1618" y="286"/>
                </a:cubicBezTo>
                <a:close/>
                <a:moveTo>
                  <a:pt x="470" y="288"/>
                </a:moveTo>
                <a:cubicBezTo>
                  <a:pt x="470" y="288"/>
                  <a:pt x="470" y="288"/>
                  <a:pt x="470" y="288"/>
                </a:cubicBezTo>
                <a:cubicBezTo>
                  <a:pt x="470" y="288"/>
                  <a:pt x="470" y="288"/>
                  <a:pt x="470" y="288"/>
                </a:cubicBezTo>
                <a:cubicBezTo>
                  <a:pt x="469" y="288"/>
                  <a:pt x="469" y="288"/>
                  <a:pt x="469" y="288"/>
                </a:cubicBezTo>
                <a:cubicBezTo>
                  <a:pt x="470" y="288"/>
                  <a:pt x="469" y="288"/>
                  <a:pt x="470" y="288"/>
                </a:cubicBezTo>
                <a:close/>
                <a:moveTo>
                  <a:pt x="601" y="291"/>
                </a:moveTo>
                <a:cubicBezTo>
                  <a:pt x="599" y="291"/>
                  <a:pt x="600" y="292"/>
                  <a:pt x="599" y="292"/>
                </a:cubicBezTo>
                <a:cubicBezTo>
                  <a:pt x="599" y="293"/>
                  <a:pt x="599" y="293"/>
                  <a:pt x="599" y="293"/>
                </a:cubicBezTo>
                <a:cubicBezTo>
                  <a:pt x="600" y="293"/>
                  <a:pt x="599" y="292"/>
                  <a:pt x="601" y="292"/>
                </a:cubicBezTo>
                <a:lnTo>
                  <a:pt x="601" y="291"/>
                </a:lnTo>
                <a:close/>
                <a:moveTo>
                  <a:pt x="630" y="294"/>
                </a:moveTo>
                <a:cubicBezTo>
                  <a:pt x="630" y="295"/>
                  <a:pt x="630" y="295"/>
                  <a:pt x="631" y="296"/>
                </a:cubicBezTo>
                <a:cubicBezTo>
                  <a:pt x="631" y="296"/>
                  <a:pt x="631" y="296"/>
                  <a:pt x="631" y="296"/>
                </a:cubicBezTo>
                <a:cubicBezTo>
                  <a:pt x="631" y="296"/>
                  <a:pt x="631" y="295"/>
                  <a:pt x="631" y="294"/>
                </a:cubicBezTo>
                <a:cubicBezTo>
                  <a:pt x="631" y="294"/>
                  <a:pt x="631" y="294"/>
                  <a:pt x="630" y="294"/>
                </a:cubicBezTo>
                <a:cubicBezTo>
                  <a:pt x="630" y="294"/>
                  <a:pt x="630" y="294"/>
                  <a:pt x="630" y="294"/>
                </a:cubicBezTo>
                <a:close/>
                <a:moveTo>
                  <a:pt x="605" y="301"/>
                </a:moveTo>
                <a:cubicBezTo>
                  <a:pt x="604" y="301"/>
                  <a:pt x="604" y="301"/>
                  <a:pt x="604" y="301"/>
                </a:cubicBezTo>
                <a:cubicBezTo>
                  <a:pt x="605" y="300"/>
                  <a:pt x="605" y="300"/>
                  <a:pt x="605" y="299"/>
                </a:cubicBezTo>
                <a:cubicBezTo>
                  <a:pt x="606" y="299"/>
                  <a:pt x="606" y="299"/>
                  <a:pt x="606" y="299"/>
                </a:cubicBezTo>
                <a:cubicBezTo>
                  <a:pt x="606" y="298"/>
                  <a:pt x="606" y="298"/>
                  <a:pt x="606" y="298"/>
                </a:cubicBezTo>
                <a:cubicBezTo>
                  <a:pt x="608" y="298"/>
                  <a:pt x="608" y="298"/>
                  <a:pt x="608" y="298"/>
                </a:cubicBezTo>
                <a:cubicBezTo>
                  <a:pt x="608" y="297"/>
                  <a:pt x="609" y="297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8" y="296"/>
                  <a:pt x="606" y="297"/>
                  <a:pt x="605" y="297"/>
                </a:cubicBezTo>
                <a:cubicBezTo>
                  <a:pt x="605" y="297"/>
                  <a:pt x="605" y="296"/>
                  <a:pt x="604" y="296"/>
                </a:cubicBezTo>
                <a:cubicBezTo>
                  <a:pt x="604" y="297"/>
                  <a:pt x="604" y="297"/>
                  <a:pt x="604" y="297"/>
                </a:cubicBezTo>
                <a:cubicBezTo>
                  <a:pt x="604" y="298"/>
                  <a:pt x="603" y="298"/>
                  <a:pt x="603" y="298"/>
                </a:cubicBezTo>
                <a:cubicBezTo>
                  <a:pt x="603" y="298"/>
                  <a:pt x="603" y="299"/>
                  <a:pt x="603" y="299"/>
                </a:cubicBezTo>
                <a:cubicBezTo>
                  <a:pt x="603" y="299"/>
                  <a:pt x="603" y="299"/>
                  <a:pt x="603" y="299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2" y="300"/>
                  <a:pt x="602" y="300"/>
                  <a:pt x="602" y="301"/>
                </a:cubicBezTo>
                <a:cubicBezTo>
                  <a:pt x="602" y="301"/>
                  <a:pt x="601" y="301"/>
                  <a:pt x="601" y="301"/>
                </a:cubicBezTo>
                <a:cubicBezTo>
                  <a:pt x="601" y="302"/>
                  <a:pt x="602" y="302"/>
                  <a:pt x="601" y="302"/>
                </a:cubicBezTo>
                <a:cubicBezTo>
                  <a:pt x="601" y="303"/>
                  <a:pt x="601" y="303"/>
                  <a:pt x="600" y="303"/>
                </a:cubicBezTo>
                <a:cubicBezTo>
                  <a:pt x="600" y="305"/>
                  <a:pt x="600" y="306"/>
                  <a:pt x="601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4" y="306"/>
                  <a:pt x="603" y="307"/>
                  <a:pt x="604" y="306"/>
                </a:cubicBezTo>
                <a:cubicBezTo>
                  <a:pt x="603" y="306"/>
                  <a:pt x="603" y="306"/>
                  <a:pt x="603" y="306"/>
                </a:cubicBezTo>
                <a:cubicBezTo>
                  <a:pt x="603" y="302"/>
                  <a:pt x="604" y="304"/>
                  <a:pt x="605" y="301"/>
                </a:cubicBezTo>
                <a:close/>
                <a:moveTo>
                  <a:pt x="595" y="302"/>
                </a:moveTo>
                <a:cubicBezTo>
                  <a:pt x="595" y="303"/>
                  <a:pt x="595" y="303"/>
                  <a:pt x="595" y="304"/>
                </a:cubicBezTo>
                <a:cubicBezTo>
                  <a:pt x="597" y="303"/>
                  <a:pt x="597" y="303"/>
                  <a:pt x="597" y="302"/>
                </a:cubicBezTo>
                <a:cubicBezTo>
                  <a:pt x="596" y="302"/>
                  <a:pt x="596" y="302"/>
                  <a:pt x="596" y="301"/>
                </a:cubicBezTo>
                <a:cubicBezTo>
                  <a:pt x="597" y="301"/>
                  <a:pt x="597" y="301"/>
                  <a:pt x="597" y="301"/>
                </a:cubicBezTo>
                <a:cubicBezTo>
                  <a:pt x="597" y="300"/>
                  <a:pt x="597" y="300"/>
                  <a:pt x="597" y="300"/>
                </a:cubicBezTo>
                <a:cubicBezTo>
                  <a:pt x="595" y="301"/>
                  <a:pt x="594" y="301"/>
                  <a:pt x="592" y="301"/>
                </a:cubicBezTo>
                <a:cubicBezTo>
                  <a:pt x="592" y="300"/>
                  <a:pt x="592" y="300"/>
                  <a:pt x="592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89" y="300"/>
                  <a:pt x="589" y="299"/>
                  <a:pt x="588" y="299"/>
                </a:cubicBezTo>
                <a:cubicBezTo>
                  <a:pt x="589" y="299"/>
                  <a:pt x="589" y="298"/>
                  <a:pt x="589" y="297"/>
                </a:cubicBezTo>
                <a:cubicBezTo>
                  <a:pt x="587" y="297"/>
                  <a:pt x="589" y="297"/>
                  <a:pt x="588" y="298"/>
                </a:cubicBezTo>
                <a:cubicBezTo>
                  <a:pt x="588" y="298"/>
                  <a:pt x="588" y="298"/>
                  <a:pt x="587" y="298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300"/>
                  <a:pt x="587" y="300"/>
                </a:cubicBezTo>
                <a:cubicBezTo>
                  <a:pt x="589" y="300"/>
                  <a:pt x="589" y="300"/>
                  <a:pt x="589" y="300"/>
                </a:cubicBezTo>
                <a:cubicBezTo>
                  <a:pt x="589" y="301"/>
                  <a:pt x="589" y="301"/>
                  <a:pt x="589" y="301"/>
                </a:cubicBezTo>
                <a:cubicBezTo>
                  <a:pt x="590" y="302"/>
                  <a:pt x="592" y="302"/>
                  <a:pt x="593" y="302"/>
                </a:cubicBezTo>
                <a:cubicBezTo>
                  <a:pt x="593" y="302"/>
                  <a:pt x="593" y="302"/>
                  <a:pt x="593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2"/>
                  <a:pt x="595" y="302"/>
                  <a:pt x="595" y="302"/>
                </a:cubicBezTo>
                <a:close/>
                <a:moveTo>
                  <a:pt x="1606" y="300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7" y="301"/>
                  <a:pt x="1607" y="301"/>
                  <a:pt x="1607" y="301"/>
                </a:cubicBezTo>
                <a:cubicBezTo>
                  <a:pt x="1607" y="300"/>
                  <a:pt x="1607" y="299"/>
                  <a:pt x="1608" y="299"/>
                </a:cubicBezTo>
                <a:cubicBezTo>
                  <a:pt x="1608" y="298"/>
                  <a:pt x="1608" y="298"/>
                  <a:pt x="1608" y="298"/>
                </a:cubicBezTo>
                <a:cubicBezTo>
                  <a:pt x="1608" y="298"/>
                  <a:pt x="1607" y="298"/>
                  <a:pt x="1607" y="298"/>
                </a:cubicBezTo>
                <a:cubicBezTo>
                  <a:pt x="1607" y="299"/>
                  <a:pt x="1607" y="300"/>
                  <a:pt x="1606" y="300"/>
                </a:cubicBezTo>
                <a:close/>
                <a:moveTo>
                  <a:pt x="1606" y="301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5" y="301"/>
                  <a:pt x="1605" y="301"/>
                  <a:pt x="1605" y="301"/>
                </a:cubicBezTo>
                <a:cubicBezTo>
                  <a:pt x="1606" y="301"/>
                  <a:pt x="1605" y="301"/>
                  <a:pt x="1606" y="301"/>
                </a:cubicBezTo>
                <a:close/>
                <a:moveTo>
                  <a:pt x="610" y="304"/>
                </a:moveTo>
                <a:cubicBezTo>
                  <a:pt x="610" y="304"/>
                  <a:pt x="610" y="303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3"/>
                  <a:pt x="609" y="304"/>
                  <a:pt x="609" y="303"/>
                </a:cubicBezTo>
                <a:cubicBezTo>
                  <a:pt x="609" y="303"/>
                  <a:pt x="609" y="303"/>
                  <a:pt x="610" y="303"/>
                </a:cubicBezTo>
                <a:cubicBezTo>
                  <a:pt x="610" y="302"/>
                  <a:pt x="610" y="302"/>
                  <a:pt x="610" y="302"/>
                </a:cubicBezTo>
                <a:cubicBezTo>
                  <a:pt x="609" y="302"/>
                  <a:pt x="609" y="302"/>
                  <a:pt x="609" y="302"/>
                </a:cubicBezTo>
                <a:cubicBezTo>
                  <a:pt x="609" y="301"/>
                  <a:pt x="609" y="301"/>
                  <a:pt x="609" y="301"/>
                </a:cubicBezTo>
                <a:cubicBezTo>
                  <a:pt x="609" y="301"/>
                  <a:pt x="608" y="302"/>
                  <a:pt x="608" y="302"/>
                </a:cubicBezTo>
                <a:cubicBezTo>
                  <a:pt x="606" y="302"/>
                  <a:pt x="607" y="302"/>
                  <a:pt x="606" y="303"/>
                </a:cubicBezTo>
                <a:cubicBezTo>
                  <a:pt x="606" y="303"/>
                  <a:pt x="606" y="304"/>
                  <a:pt x="605" y="304"/>
                </a:cubicBezTo>
                <a:cubicBezTo>
                  <a:pt x="606" y="304"/>
                  <a:pt x="606" y="304"/>
                  <a:pt x="606" y="304"/>
                </a:cubicBezTo>
                <a:cubicBezTo>
                  <a:pt x="606" y="304"/>
                  <a:pt x="606" y="305"/>
                  <a:pt x="606" y="305"/>
                </a:cubicBezTo>
                <a:cubicBezTo>
                  <a:pt x="605" y="305"/>
                  <a:pt x="605" y="305"/>
                  <a:pt x="605" y="305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7"/>
                  <a:pt x="605" y="307"/>
                  <a:pt x="605" y="307"/>
                </a:cubicBezTo>
                <a:cubicBezTo>
                  <a:pt x="606" y="306"/>
                  <a:pt x="607" y="306"/>
                  <a:pt x="608" y="306"/>
                </a:cubicBezTo>
                <a:cubicBezTo>
                  <a:pt x="608" y="305"/>
                  <a:pt x="608" y="305"/>
                  <a:pt x="609" y="304"/>
                </a:cubicBezTo>
                <a:lnTo>
                  <a:pt x="610" y="304"/>
                </a:lnTo>
                <a:close/>
                <a:moveTo>
                  <a:pt x="496" y="304"/>
                </a:move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lose/>
                <a:moveTo>
                  <a:pt x="1177" y="305"/>
                </a:moveTo>
                <a:cubicBezTo>
                  <a:pt x="1178" y="305"/>
                  <a:pt x="1178" y="305"/>
                  <a:pt x="1178" y="305"/>
                </a:cubicBezTo>
                <a:cubicBezTo>
                  <a:pt x="1178" y="304"/>
                  <a:pt x="1178" y="304"/>
                  <a:pt x="1178" y="304"/>
                </a:cubicBezTo>
                <a:cubicBezTo>
                  <a:pt x="1178" y="304"/>
                  <a:pt x="1178" y="304"/>
                  <a:pt x="1177" y="304"/>
                </a:cubicBezTo>
                <a:lnTo>
                  <a:pt x="1177" y="305"/>
                </a:lnTo>
                <a:close/>
                <a:moveTo>
                  <a:pt x="1596" y="307"/>
                </a:moveTo>
                <a:cubicBezTo>
                  <a:pt x="1596" y="308"/>
                  <a:pt x="1596" y="308"/>
                  <a:pt x="1596" y="308"/>
                </a:cubicBezTo>
                <a:cubicBezTo>
                  <a:pt x="1596" y="308"/>
                  <a:pt x="1596" y="308"/>
                  <a:pt x="1596" y="308"/>
                </a:cubicBezTo>
                <a:cubicBezTo>
                  <a:pt x="1596" y="309"/>
                  <a:pt x="1596" y="309"/>
                  <a:pt x="1596" y="309"/>
                </a:cubicBezTo>
                <a:cubicBezTo>
                  <a:pt x="1597" y="308"/>
                  <a:pt x="1598" y="308"/>
                  <a:pt x="1599" y="307"/>
                </a:cubicBezTo>
                <a:cubicBezTo>
                  <a:pt x="1599" y="307"/>
                  <a:pt x="1599" y="307"/>
                  <a:pt x="1599" y="307"/>
                </a:cubicBezTo>
                <a:cubicBezTo>
                  <a:pt x="1599" y="306"/>
                  <a:pt x="1599" y="306"/>
                  <a:pt x="1599" y="305"/>
                </a:cubicBezTo>
                <a:cubicBezTo>
                  <a:pt x="1600" y="305"/>
                  <a:pt x="1600" y="305"/>
                  <a:pt x="1600" y="305"/>
                </a:cubicBezTo>
                <a:cubicBezTo>
                  <a:pt x="1600" y="304"/>
                  <a:pt x="1600" y="304"/>
                  <a:pt x="1600" y="304"/>
                </a:cubicBezTo>
                <a:cubicBezTo>
                  <a:pt x="1599" y="304"/>
                  <a:pt x="1599" y="304"/>
                  <a:pt x="1599" y="304"/>
                </a:cubicBezTo>
                <a:cubicBezTo>
                  <a:pt x="1599" y="305"/>
                  <a:pt x="1599" y="305"/>
                  <a:pt x="1599" y="305"/>
                </a:cubicBezTo>
                <a:cubicBezTo>
                  <a:pt x="1598" y="305"/>
                  <a:pt x="1598" y="305"/>
                  <a:pt x="1598" y="305"/>
                </a:cubicBezTo>
                <a:cubicBezTo>
                  <a:pt x="1597" y="305"/>
                  <a:pt x="1597" y="305"/>
                  <a:pt x="1597" y="305"/>
                </a:cubicBezTo>
                <a:cubicBezTo>
                  <a:pt x="1597" y="306"/>
                  <a:pt x="1597" y="306"/>
                  <a:pt x="1597" y="307"/>
                </a:cubicBezTo>
                <a:cubicBezTo>
                  <a:pt x="1597" y="307"/>
                  <a:pt x="1596" y="307"/>
                  <a:pt x="1596" y="307"/>
                </a:cubicBezTo>
                <a:close/>
                <a:moveTo>
                  <a:pt x="504" y="307"/>
                </a:moveTo>
                <a:cubicBezTo>
                  <a:pt x="504" y="307"/>
                  <a:pt x="504" y="307"/>
                  <a:pt x="504" y="307"/>
                </a:cubicBezTo>
                <a:cubicBezTo>
                  <a:pt x="504" y="306"/>
                  <a:pt x="504" y="307"/>
                  <a:pt x="504" y="306"/>
                </a:cubicBezTo>
                <a:cubicBezTo>
                  <a:pt x="502" y="306"/>
                  <a:pt x="501" y="305"/>
                  <a:pt x="498" y="305"/>
                </a:cubicBezTo>
                <a:cubicBezTo>
                  <a:pt x="498" y="306"/>
                  <a:pt x="502" y="306"/>
                  <a:pt x="504" y="307"/>
                </a:cubicBezTo>
                <a:close/>
                <a:moveTo>
                  <a:pt x="482" y="305"/>
                </a:moveTo>
                <a:cubicBezTo>
                  <a:pt x="482" y="305"/>
                  <a:pt x="482" y="305"/>
                  <a:pt x="482" y="305"/>
                </a:cubicBezTo>
                <a:cubicBezTo>
                  <a:pt x="482" y="305"/>
                  <a:pt x="482" y="305"/>
                  <a:pt x="482" y="306"/>
                </a:cubicBezTo>
                <a:cubicBezTo>
                  <a:pt x="482" y="306"/>
                  <a:pt x="482" y="306"/>
                  <a:pt x="482" y="306"/>
                </a:cubicBezTo>
                <a:cubicBezTo>
                  <a:pt x="483" y="306"/>
                  <a:pt x="483" y="306"/>
                  <a:pt x="483" y="306"/>
                </a:cubicBezTo>
                <a:cubicBezTo>
                  <a:pt x="483" y="305"/>
                  <a:pt x="483" y="305"/>
                  <a:pt x="482" y="305"/>
                </a:cubicBezTo>
                <a:close/>
                <a:moveTo>
                  <a:pt x="1550" y="327"/>
                </a:moveTo>
                <a:cubicBezTo>
                  <a:pt x="1550" y="328"/>
                  <a:pt x="1550" y="329"/>
                  <a:pt x="1550" y="330"/>
                </a:cubicBezTo>
                <a:cubicBezTo>
                  <a:pt x="1551" y="330"/>
                  <a:pt x="1551" y="330"/>
                  <a:pt x="1551" y="330"/>
                </a:cubicBezTo>
                <a:cubicBezTo>
                  <a:pt x="1551" y="333"/>
                  <a:pt x="1551" y="333"/>
                  <a:pt x="1551" y="333"/>
                </a:cubicBezTo>
                <a:cubicBezTo>
                  <a:pt x="1551" y="333"/>
                  <a:pt x="1552" y="333"/>
                  <a:pt x="1552" y="333"/>
                </a:cubicBezTo>
                <a:cubicBezTo>
                  <a:pt x="1552" y="333"/>
                  <a:pt x="1552" y="333"/>
                  <a:pt x="1552" y="333"/>
                </a:cubicBezTo>
                <a:cubicBezTo>
                  <a:pt x="1553" y="333"/>
                  <a:pt x="1553" y="333"/>
                  <a:pt x="1554" y="333"/>
                </a:cubicBezTo>
                <a:cubicBezTo>
                  <a:pt x="1554" y="333"/>
                  <a:pt x="1554" y="332"/>
                  <a:pt x="1554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7" y="331"/>
                  <a:pt x="1556" y="332"/>
                  <a:pt x="1556" y="331"/>
                </a:cubicBezTo>
                <a:cubicBezTo>
                  <a:pt x="1555" y="331"/>
                  <a:pt x="1555" y="331"/>
                  <a:pt x="1555" y="330"/>
                </a:cubicBezTo>
                <a:cubicBezTo>
                  <a:pt x="1555" y="330"/>
                  <a:pt x="1555" y="330"/>
                  <a:pt x="1555" y="330"/>
                </a:cubicBezTo>
                <a:cubicBezTo>
                  <a:pt x="1554" y="330"/>
                  <a:pt x="1553" y="330"/>
                  <a:pt x="1553" y="330"/>
                </a:cubicBezTo>
                <a:cubicBezTo>
                  <a:pt x="1553" y="328"/>
                  <a:pt x="1553" y="328"/>
                  <a:pt x="1553" y="328"/>
                </a:cubicBezTo>
                <a:cubicBezTo>
                  <a:pt x="1553" y="328"/>
                  <a:pt x="1554" y="328"/>
                  <a:pt x="1554" y="328"/>
                </a:cubicBezTo>
                <a:cubicBezTo>
                  <a:pt x="1554" y="327"/>
                  <a:pt x="1554" y="327"/>
                  <a:pt x="1554" y="327"/>
                </a:cubicBezTo>
                <a:cubicBezTo>
                  <a:pt x="1556" y="327"/>
                  <a:pt x="1555" y="328"/>
                  <a:pt x="1556" y="328"/>
                </a:cubicBezTo>
                <a:cubicBezTo>
                  <a:pt x="1556" y="328"/>
                  <a:pt x="1556" y="328"/>
                  <a:pt x="1556" y="328"/>
                </a:cubicBezTo>
                <a:cubicBezTo>
                  <a:pt x="1557" y="327"/>
                  <a:pt x="1557" y="327"/>
                  <a:pt x="1558" y="327"/>
                </a:cubicBezTo>
                <a:cubicBezTo>
                  <a:pt x="1558" y="327"/>
                  <a:pt x="1559" y="327"/>
                  <a:pt x="1559" y="327"/>
                </a:cubicBezTo>
                <a:cubicBezTo>
                  <a:pt x="1560" y="328"/>
                  <a:pt x="1560" y="329"/>
                  <a:pt x="1560" y="330"/>
                </a:cubicBezTo>
                <a:cubicBezTo>
                  <a:pt x="1561" y="330"/>
                  <a:pt x="1561" y="330"/>
                  <a:pt x="1561" y="330"/>
                </a:cubicBezTo>
                <a:cubicBezTo>
                  <a:pt x="1566" y="330"/>
                  <a:pt x="1566" y="330"/>
                  <a:pt x="1566" y="330"/>
                </a:cubicBezTo>
                <a:cubicBezTo>
                  <a:pt x="1566" y="329"/>
                  <a:pt x="1567" y="327"/>
                  <a:pt x="1567" y="326"/>
                </a:cubicBezTo>
                <a:cubicBezTo>
                  <a:pt x="1568" y="325"/>
                  <a:pt x="1569" y="325"/>
                  <a:pt x="1570" y="325"/>
                </a:cubicBezTo>
                <a:cubicBezTo>
                  <a:pt x="1572" y="325"/>
                  <a:pt x="1572" y="325"/>
                  <a:pt x="1573" y="326"/>
                </a:cubicBezTo>
                <a:cubicBezTo>
                  <a:pt x="1573" y="325"/>
                  <a:pt x="1573" y="325"/>
                  <a:pt x="1573" y="325"/>
                </a:cubicBezTo>
                <a:cubicBezTo>
                  <a:pt x="1575" y="324"/>
                  <a:pt x="1575" y="324"/>
                  <a:pt x="1577" y="324"/>
                </a:cubicBezTo>
                <a:cubicBezTo>
                  <a:pt x="1577" y="323"/>
                  <a:pt x="1577" y="323"/>
                  <a:pt x="1576" y="323"/>
                </a:cubicBezTo>
                <a:cubicBezTo>
                  <a:pt x="1576" y="322"/>
                  <a:pt x="1576" y="322"/>
                  <a:pt x="1576" y="322"/>
                </a:cubicBezTo>
                <a:cubicBezTo>
                  <a:pt x="1575" y="322"/>
                  <a:pt x="1576" y="322"/>
                  <a:pt x="1575" y="321"/>
                </a:cubicBezTo>
                <a:cubicBezTo>
                  <a:pt x="1575" y="321"/>
                  <a:pt x="1575" y="321"/>
                  <a:pt x="1575" y="321"/>
                </a:cubicBezTo>
                <a:cubicBezTo>
                  <a:pt x="1575" y="321"/>
                  <a:pt x="1576" y="320"/>
                  <a:pt x="1576" y="319"/>
                </a:cubicBezTo>
                <a:cubicBezTo>
                  <a:pt x="1574" y="319"/>
                  <a:pt x="1574" y="320"/>
                  <a:pt x="1573" y="320"/>
                </a:cubicBezTo>
                <a:cubicBezTo>
                  <a:pt x="1572" y="319"/>
                  <a:pt x="1572" y="319"/>
                  <a:pt x="1572" y="319"/>
                </a:cubicBezTo>
                <a:cubicBezTo>
                  <a:pt x="1571" y="318"/>
                  <a:pt x="1572" y="318"/>
                  <a:pt x="1571" y="318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0" y="318"/>
                  <a:pt x="1570" y="318"/>
                  <a:pt x="1568" y="318"/>
                </a:cubicBezTo>
                <a:cubicBezTo>
                  <a:pt x="1568" y="318"/>
                  <a:pt x="1568" y="318"/>
                  <a:pt x="1568" y="318"/>
                </a:cubicBezTo>
                <a:cubicBezTo>
                  <a:pt x="1568" y="318"/>
                  <a:pt x="1567" y="318"/>
                  <a:pt x="1566" y="318"/>
                </a:cubicBezTo>
                <a:cubicBezTo>
                  <a:pt x="1565" y="316"/>
                  <a:pt x="1564" y="315"/>
                  <a:pt x="1563" y="313"/>
                </a:cubicBezTo>
                <a:cubicBezTo>
                  <a:pt x="1563" y="313"/>
                  <a:pt x="1563" y="312"/>
                  <a:pt x="1563" y="312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1562" y="311"/>
                  <a:pt x="1562" y="311"/>
                  <a:pt x="1561" y="311"/>
                </a:cubicBezTo>
                <a:cubicBezTo>
                  <a:pt x="1561" y="310"/>
                  <a:pt x="1561" y="310"/>
                  <a:pt x="1560" y="309"/>
                </a:cubicBezTo>
                <a:cubicBezTo>
                  <a:pt x="1560" y="309"/>
                  <a:pt x="1560" y="309"/>
                  <a:pt x="1559" y="308"/>
                </a:cubicBezTo>
                <a:cubicBezTo>
                  <a:pt x="1559" y="308"/>
                  <a:pt x="1559" y="308"/>
                  <a:pt x="1559" y="308"/>
                </a:cubicBezTo>
                <a:cubicBezTo>
                  <a:pt x="1558" y="308"/>
                  <a:pt x="1558" y="309"/>
                  <a:pt x="1557" y="309"/>
                </a:cubicBezTo>
                <a:cubicBezTo>
                  <a:pt x="1557" y="309"/>
                  <a:pt x="1557" y="310"/>
                  <a:pt x="1557" y="310"/>
                </a:cubicBezTo>
                <a:cubicBezTo>
                  <a:pt x="1557" y="310"/>
                  <a:pt x="1557" y="310"/>
                  <a:pt x="1557" y="310"/>
                </a:cubicBezTo>
                <a:cubicBezTo>
                  <a:pt x="1558" y="311"/>
                  <a:pt x="1558" y="313"/>
                  <a:pt x="1559" y="313"/>
                </a:cubicBezTo>
                <a:cubicBezTo>
                  <a:pt x="1559" y="314"/>
                  <a:pt x="1559" y="315"/>
                  <a:pt x="1558" y="316"/>
                </a:cubicBezTo>
                <a:cubicBezTo>
                  <a:pt x="1558" y="319"/>
                  <a:pt x="1558" y="319"/>
                  <a:pt x="1558" y="319"/>
                </a:cubicBezTo>
                <a:cubicBezTo>
                  <a:pt x="1558" y="319"/>
                  <a:pt x="1557" y="319"/>
                  <a:pt x="1557" y="320"/>
                </a:cubicBezTo>
                <a:cubicBezTo>
                  <a:pt x="1557" y="321"/>
                  <a:pt x="1557" y="322"/>
                  <a:pt x="1557" y="324"/>
                </a:cubicBezTo>
                <a:cubicBezTo>
                  <a:pt x="1556" y="324"/>
                  <a:pt x="1555" y="324"/>
                  <a:pt x="1554" y="323"/>
                </a:cubicBezTo>
                <a:cubicBezTo>
                  <a:pt x="1554" y="323"/>
                  <a:pt x="1554" y="323"/>
                  <a:pt x="1554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4"/>
                  <a:pt x="1552" y="325"/>
                  <a:pt x="1552" y="326"/>
                </a:cubicBezTo>
                <a:cubicBezTo>
                  <a:pt x="1550" y="326"/>
                  <a:pt x="1551" y="326"/>
                  <a:pt x="1550" y="327"/>
                </a:cubicBezTo>
                <a:close/>
                <a:moveTo>
                  <a:pt x="1592" y="308"/>
                </a:moveTo>
                <a:cubicBezTo>
                  <a:pt x="1591" y="309"/>
                  <a:pt x="1591" y="310"/>
                  <a:pt x="1590" y="311"/>
                </a:cubicBezTo>
                <a:cubicBezTo>
                  <a:pt x="1590" y="312"/>
                  <a:pt x="1590" y="312"/>
                  <a:pt x="1590" y="312"/>
                </a:cubicBezTo>
                <a:cubicBezTo>
                  <a:pt x="1589" y="311"/>
                  <a:pt x="1589" y="311"/>
                  <a:pt x="1589" y="311"/>
                </a:cubicBezTo>
                <a:cubicBezTo>
                  <a:pt x="1588" y="311"/>
                  <a:pt x="1588" y="311"/>
                  <a:pt x="1588" y="312"/>
                </a:cubicBezTo>
                <a:cubicBezTo>
                  <a:pt x="1588" y="312"/>
                  <a:pt x="1588" y="312"/>
                  <a:pt x="1588" y="312"/>
                </a:cubicBezTo>
                <a:cubicBezTo>
                  <a:pt x="1587" y="312"/>
                  <a:pt x="1587" y="312"/>
                  <a:pt x="1587" y="312"/>
                </a:cubicBezTo>
                <a:cubicBezTo>
                  <a:pt x="1586" y="313"/>
                  <a:pt x="1586" y="313"/>
                  <a:pt x="1586" y="313"/>
                </a:cubicBezTo>
                <a:cubicBezTo>
                  <a:pt x="1586" y="314"/>
                  <a:pt x="1585" y="314"/>
                  <a:pt x="1585" y="314"/>
                </a:cubicBezTo>
                <a:cubicBezTo>
                  <a:pt x="1585" y="315"/>
                  <a:pt x="1585" y="315"/>
                  <a:pt x="1585" y="315"/>
                </a:cubicBezTo>
                <a:cubicBezTo>
                  <a:pt x="1584" y="315"/>
                  <a:pt x="1585" y="314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5" y="316"/>
                  <a:pt x="1584" y="315"/>
                  <a:pt x="1585" y="316"/>
                </a:cubicBezTo>
                <a:cubicBezTo>
                  <a:pt x="1585" y="315"/>
                  <a:pt x="1587" y="314"/>
                  <a:pt x="1588" y="313"/>
                </a:cubicBezTo>
                <a:cubicBezTo>
                  <a:pt x="1588" y="313"/>
                  <a:pt x="1588" y="313"/>
                  <a:pt x="1588" y="313"/>
                </a:cubicBezTo>
                <a:cubicBezTo>
                  <a:pt x="1589" y="313"/>
                  <a:pt x="1589" y="313"/>
                  <a:pt x="1589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2" y="312"/>
                </a:cubicBezTo>
                <a:cubicBezTo>
                  <a:pt x="1592" y="311"/>
                  <a:pt x="1592" y="311"/>
                  <a:pt x="1592" y="310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lose/>
                <a:moveTo>
                  <a:pt x="506" y="309"/>
                </a:moveTo>
                <a:cubicBezTo>
                  <a:pt x="506" y="309"/>
                  <a:pt x="505" y="309"/>
                  <a:pt x="505" y="309"/>
                </a:cubicBezTo>
                <a:cubicBezTo>
                  <a:pt x="505" y="310"/>
                  <a:pt x="505" y="310"/>
                  <a:pt x="505" y="310"/>
                </a:cubicBezTo>
                <a:cubicBezTo>
                  <a:pt x="505" y="310"/>
                  <a:pt x="506" y="310"/>
                  <a:pt x="506" y="310"/>
                </a:cubicBezTo>
                <a:lnTo>
                  <a:pt x="506" y="309"/>
                </a:lnTo>
                <a:close/>
                <a:moveTo>
                  <a:pt x="601" y="309"/>
                </a:move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lose/>
                <a:moveTo>
                  <a:pt x="1578" y="321"/>
                </a:moveTo>
                <a:cubicBezTo>
                  <a:pt x="1579" y="321"/>
                  <a:pt x="1579" y="320"/>
                  <a:pt x="1579" y="319"/>
                </a:cubicBezTo>
                <a:cubicBezTo>
                  <a:pt x="1580" y="318"/>
                  <a:pt x="1581" y="318"/>
                  <a:pt x="1582" y="317"/>
                </a:cubicBezTo>
                <a:cubicBezTo>
                  <a:pt x="1580" y="317"/>
                  <a:pt x="1580" y="317"/>
                  <a:pt x="1580" y="317"/>
                </a:cubicBezTo>
                <a:cubicBezTo>
                  <a:pt x="1580" y="317"/>
                  <a:pt x="1578" y="320"/>
                  <a:pt x="1578" y="321"/>
                </a:cubicBezTo>
                <a:close/>
                <a:moveTo>
                  <a:pt x="1583" y="321"/>
                </a:moveTo>
                <a:cubicBezTo>
                  <a:pt x="1583" y="321"/>
                  <a:pt x="1583" y="321"/>
                  <a:pt x="1583" y="321"/>
                </a:cubicBezTo>
                <a:cubicBezTo>
                  <a:pt x="1584" y="322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3" y="320"/>
                  <a:pt x="1583" y="320"/>
                </a:cubicBezTo>
                <a:cubicBezTo>
                  <a:pt x="1583" y="321"/>
                  <a:pt x="1583" y="321"/>
                  <a:pt x="1583" y="321"/>
                </a:cubicBezTo>
                <a:close/>
                <a:moveTo>
                  <a:pt x="934" y="334"/>
                </a:moveTo>
                <a:cubicBezTo>
                  <a:pt x="934" y="335"/>
                  <a:pt x="934" y="335"/>
                  <a:pt x="934" y="335"/>
                </a:cubicBezTo>
                <a:cubicBezTo>
                  <a:pt x="935" y="334"/>
                  <a:pt x="935" y="333"/>
                  <a:pt x="936" y="332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29"/>
                  <a:pt x="936" y="329"/>
                  <a:pt x="936" y="328"/>
                </a:cubicBezTo>
                <a:cubicBezTo>
                  <a:pt x="936" y="328"/>
                  <a:pt x="936" y="328"/>
                  <a:pt x="936" y="328"/>
                </a:cubicBezTo>
                <a:cubicBezTo>
                  <a:pt x="936" y="327"/>
                  <a:pt x="935" y="325"/>
                  <a:pt x="935" y="324"/>
                </a:cubicBezTo>
                <a:cubicBezTo>
                  <a:pt x="934" y="324"/>
                  <a:pt x="934" y="324"/>
                  <a:pt x="934" y="324"/>
                </a:cubicBezTo>
                <a:cubicBezTo>
                  <a:pt x="934" y="326"/>
                  <a:pt x="932" y="327"/>
                  <a:pt x="931" y="327"/>
                </a:cubicBezTo>
                <a:cubicBezTo>
                  <a:pt x="931" y="329"/>
                  <a:pt x="931" y="329"/>
                  <a:pt x="931" y="329"/>
                </a:cubicBezTo>
                <a:cubicBezTo>
                  <a:pt x="931" y="329"/>
                  <a:pt x="930" y="329"/>
                  <a:pt x="930" y="330"/>
                </a:cubicBezTo>
                <a:cubicBezTo>
                  <a:pt x="931" y="330"/>
                  <a:pt x="931" y="330"/>
                  <a:pt x="931" y="330"/>
                </a:cubicBezTo>
                <a:cubicBezTo>
                  <a:pt x="931" y="331"/>
                  <a:pt x="931" y="332"/>
                  <a:pt x="931" y="332"/>
                </a:cubicBezTo>
                <a:cubicBezTo>
                  <a:pt x="932" y="333"/>
                  <a:pt x="932" y="334"/>
                  <a:pt x="934" y="334"/>
                </a:cubicBezTo>
                <a:close/>
                <a:moveTo>
                  <a:pt x="561" y="329"/>
                </a:moveTo>
                <a:cubicBezTo>
                  <a:pt x="561" y="329"/>
                  <a:pt x="560" y="329"/>
                  <a:pt x="560" y="329"/>
                </a:cubicBezTo>
                <a:cubicBezTo>
                  <a:pt x="560" y="330"/>
                  <a:pt x="560" y="330"/>
                  <a:pt x="560" y="330"/>
                </a:cubicBezTo>
                <a:cubicBezTo>
                  <a:pt x="560" y="330"/>
                  <a:pt x="561" y="330"/>
                  <a:pt x="561" y="330"/>
                </a:cubicBezTo>
                <a:lnTo>
                  <a:pt x="561" y="329"/>
                </a:lnTo>
                <a:close/>
                <a:moveTo>
                  <a:pt x="1555" y="335"/>
                </a:moveTo>
                <a:cubicBezTo>
                  <a:pt x="1556" y="335"/>
                  <a:pt x="1557" y="335"/>
                  <a:pt x="1557" y="336"/>
                </a:cubicBezTo>
                <a:cubicBezTo>
                  <a:pt x="1557" y="334"/>
                  <a:pt x="1557" y="334"/>
                  <a:pt x="1557" y="334"/>
                </a:cubicBezTo>
                <a:cubicBezTo>
                  <a:pt x="1556" y="334"/>
                  <a:pt x="1556" y="334"/>
                  <a:pt x="1555" y="335"/>
                </a:cubicBezTo>
                <a:close/>
                <a:moveTo>
                  <a:pt x="546" y="335"/>
                </a:move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4" y="337"/>
                  <a:pt x="544" y="336"/>
                  <a:pt x="543" y="337"/>
                </a:cubicBezTo>
                <a:cubicBezTo>
                  <a:pt x="543" y="337"/>
                  <a:pt x="543" y="337"/>
                  <a:pt x="543" y="337"/>
                </a:cubicBezTo>
                <a:cubicBezTo>
                  <a:pt x="543" y="338"/>
                  <a:pt x="543" y="338"/>
                  <a:pt x="543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6" y="337"/>
                  <a:pt x="548" y="337"/>
                  <a:pt x="549" y="337"/>
                </a:cubicBezTo>
                <a:cubicBezTo>
                  <a:pt x="550" y="337"/>
                  <a:pt x="551" y="337"/>
                  <a:pt x="551" y="336"/>
                </a:cubicBezTo>
                <a:cubicBezTo>
                  <a:pt x="552" y="336"/>
                  <a:pt x="551" y="336"/>
                  <a:pt x="552" y="336"/>
                </a:cubicBezTo>
                <a:cubicBezTo>
                  <a:pt x="552" y="336"/>
                  <a:pt x="552" y="336"/>
                  <a:pt x="552" y="336"/>
                </a:cubicBezTo>
                <a:cubicBezTo>
                  <a:pt x="552" y="335"/>
                  <a:pt x="552" y="335"/>
                  <a:pt x="552" y="335"/>
                </a:cubicBezTo>
                <a:cubicBezTo>
                  <a:pt x="551" y="335"/>
                  <a:pt x="550" y="335"/>
                  <a:pt x="549" y="336"/>
                </a:cubicBezTo>
                <a:cubicBezTo>
                  <a:pt x="549" y="335"/>
                  <a:pt x="549" y="335"/>
                  <a:pt x="549" y="335"/>
                </a:cubicBezTo>
                <a:lnTo>
                  <a:pt x="546" y="335"/>
                </a:lnTo>
                <a:close/>
                <a:moveTo>
                  <a:pt x="1517" y="373"/>
                </a:moveTo>
                <a:cubicBezTo>
                  <a:pt x="1516" y="375"/>
                  <a:pt x="1516" y="374"/>
                  <a:pt x="1515" y="375"/>
                </a:cubicBezTo>
                <a:cubicBezTo>
                  <a:pt x="1514" y="375"/>
                  <a:pt x="1514" y="377"/>
                  <a:pt x="1514" y="378"/>
                </a:cubicBezTo>
                <a:cubicBezTo>
                  <a:pt x="1512" y="378"/>
                  <a:pt x="1511" y="378"/>
                  <a:pt x="1509" y="379"/>
                </a:cubicBezTo>
                <a:cubicBezTo>
                  <a:pt x="1509" y="379"/>
                  <a:pt x="1509" y="378"/>
                  <a:pt x="1509" y="378"/>
                </a:cubicBezTo>
                <a:cubicBezTo>
                  <a:pt x="1508" y="378"/>
                  <a:pt x="1508" y="378"/>
                  <a:pt x="1508" y="378"/>
                </a:cubicBezTo>
                <a:cubicBezTo>
                  <a:pt x="1508" y="378"/>
                  <a:pt x="1508" y="378"/>
                  <a:pt x="1508" y="379"/>
                </a:cubicBezTo>
                <a:cubicBezTo>
                  <a:pt x="1507" y="379"/>
                  <a:pt x="1507" y="379"/>
                  <a:pt x="1507" y="379"/>
                </a:cubicBezTo>
                <a:cubicBezTo>
                  <a:pt x="1507" y="380"/>
                  <a:pt x="1508" y="380"/>
                  <a:pt x="1508" y="380"/>
                </a:cubicBezTo>
                <a:cubicBezTo>
                  <a:pt x="1513" y="380"/>
                  <a:pt x="1513" y="380"/>
                  <a:pt x="1513" y="380"/>
                </a:cubicBezTo>
                <a:cubicBezTo>
                  <a:pt x="1513" y="380"/>
                  <a:pt x="1513" y="381"/>
                  <a:pt x="1514" y="381"/>
                </a:cubicBezTo>
                <a:cubicBezTo>
                  <a:pt x="1514" y="380"/>
                  <a:pt x="1515" y="379"/>
                  <a:pt x="1515" y="379"/>
                </a:cubicBezTo>
                <a:cubicBezTo>
                  <a:pt x="1516" y="378"/>
                  <a:pt x="1517" y="379"/>
                  <a:pt x="1517" y="379"/>
                </a:cubicBezTo>
                <a:cubicBezTo>
                  <a:pt x="1517" y="379"/>
                  <a:pt x="1517" y="379"/>
                  <a:pt x="1517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20" y="379"/>
                  <a:pt x="1520" y="379"/>
                  <a:pt x="1520" y="379"/>
                </a:cubicBezTo>
                <a:cubicBezTo>
                  <a:pt x="1520" y="378"/>
                  <a:pt x="1520" y="378"/>
                  <a:pt x="1520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2" y="377"/>
                  <a:pt x="1522" y="378"/>
                  <a:pt x="1523" y="378"/>
                </a:cubicBezTo>
                <a:cubicBezTo>
                  <a:pt x="1523" y="378"/>
                  <a:pt x="1523" y="378"/>
                  <a:pt x="1523" y="378"/>
                </a:cubicBezTo>
                <a:cubicBezTo>
                  <a:pt x="1523" y="377"/>
                  <a:pt x="1524" y="377"/>
                  <a:pt x="1524" y="377"/>
                </a:cubicBezTo>
                <a:cubicBezTo>
                  <a:pt x="1524" y="377"/>
                  <a:pt x="1524" y="377"/>
                  <a:pt x="1524" y="377"/>
                </a:cubicBezTo>
                <a:cubicBezTo>
                  <a:pt x="1525" y="377"/>
                  <a:pt x="1525" y="377"/>
                  <a:pt x="1526" y="377"/>
                </a:cubicBezTo>
                <a:cubicBezTo>
                  <a:pt x="1526" y="378"/>
                  <a:pt x="1526" y="378"/>
                  <a:pt x="1526" y="378"/>
                </a:cubicBezTo>
                <a:cubicBezTo>
                  <a:pt x="1528" y="378"/>
                  <a:pt x="1528" y="378"/>
                  <a:pt x="1528" y="378"/>
                </a:cubicBezTo>
                <a:cubicBezTo>
                  <a:pt x="1528" y="379"/>
                  <a:pt x="1527" y="378"/>
                  <a:pt x="1527" y="379"/>
                </a:cubicBezTo>
                <a:cubicBezTo>
                  <a:pt x="1526" y="379"/>
                  <a:pt x="1526" y="379"/>
                  <a:pt x="1526" y="379"/>
                </a:cubicBezTo>
                <a:cubicBezTo>
                  <a:pt x="1526" y="380"/>
                  <a:pt x="1527" y="380"/>
                  <a:pt x="1527" y="381"/>
                </a:cubicBezTo>
                <a:cubicBezTo>
                  <a:pt x="1526" y="381"/>
                  <a:pt x="1526" y="381"/>
                  <a:pt x="1526" y="381"/>
                </a:cubicBezTo>
                <a:cubicBezTo>
                  <a:pt x="1526" y="382"/>
                  <a:pt x="1526" y="382"/>
                  <a:pt x="1526" y="382"/>
                </a:cubicBezTo>
                <a:cubicBezTo>
                  <a:pt x="1527" y="382"/>
                  <a:pt x="1527" y="382"/>
                  <a:pt x="1527" y="383"/>
                </a:cubicBezTo>
                <a:cubicBezTo>
                  <a:pt x="1527" y="383"/>
                  <a:pt x="1527" y="383"/>
                  <a:pt x="1527" y="383"/>
                </a:cubicBezTo>
                <a:cubicBezTo>
                  <a:pt x="1527" y="384"/>
                  <a:pt x="1528" y="384"/>
                  <a:pt x="1528" y="384"/>
                </a:cubicBezTo>
                <a:cubicBezTo>
                  <a:pt x="1530" y="384"/>
                  <a:pt x="1530" y="384"/>
                  <a:pt x="1531" y="383"/>
                </a:cubicBezTo>
                <a:cubicBezTo>
                  <a:pt x="1532" y="383"/>
                  <a:pt x="1532" y="382"/>
                  <a:pt x="1532" y="382"/>
                </a:cubicBezTo>
                <a:cubicBezTo>
                  <a:pt x="1532" y="382"/>
                  <a:pt x="1532" y="382"/>
                  <a:pt x="1532" y="381"/>
                </a:cubicBezTo>
                <a:cubicBezTo>
                  <a:pt x="1533" y="381"/>
                  <a:pt x="1533" y="381"/>
                  <a:pt x="1533" y="381"/>
                </a:cubicBezTo>
                <a:cubicBezTo>
                  <a:pt x="1534" y="381"/>
                  <a:pt x="1534" y="380"/>
                  <a:pt x="1534" y="380"/>
                </a:cubicBezTo>
                <a:cubicBezTo>
                  <a:pt x="1535" y="380"/>
                  <a:pt x="1535" y="380"/>
                  <a:pt x="1535" y="380"/>
                </a:cubicBezTo>
                <a:cubicBezTo>
                  <a:pt x="1535" y="379"/>
                  <a:pt x="1535" y="379"/>
                  <a:pt x="1535" y="379"/>
                </a:cubicBezTo>
                <a:cubicBezTo>
                  <a:pt x="1534" y="378"/>
                  <a:pt x="1534" y="378"/>
                  <a:pt x="1534" y="378"/>
                </a:cubicBezTo>
                <a:cubicBezTo>
                  <a:pt x="1534" y="378"/>
                  <a:pt x="1534" y="378"/>
                  <a:pt x="1534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7" y="377"/>
                  <a:pt x="1538" y="377"/>
                </a:cubicBezTo>
                <a:cubicBezTo>
                  <a:pt x="1538" y="378"/>
                  <a:pt x="1538" y="378"/>
                  <a:pt x="1537" y="378"/>
                </a:cubicBezTo>
                <a:cubicBezTo>
                  <a:pt x="1537" y="378"/>
                  <a:pt x="1537" y="379"/>
                  <a:pt x="1537" y="379"/>
                </a:cubicBezTo>
                <a:cubicBezTo>
                  <a:pt x="1539" y="379"/>
                  <a:pt x="1538" y="379"/>
                  <a:pt x="1539" y="378"/>
                </a:cubicBezTo>
                <a:cubicBezTo>
                  <a:pt x="1540" y="377"/>
                  <a:pt x="1540" y="378"/>
                  <a:pt x="1540" y="378"/>
                </a:cubicBezTo>
                <a:cubicBezTo>
                  <a:pt x="1542" y="378"/>
                  <a:pt x="1542" y="378"/>
                  <a:pt x="1543" y="377"/>
                </a:cubicBezTo>
                <a:cubicBezTo>
                  <a:pt x="1544" y="377"/>
                  <a:pt x="1544" y="376"/>
                  <a:pt x="1545" y="376"/>
                </a:cubicBezTo>
                <a:cubicBezTo>
                  <a:pt x="1545" y="379"/>
                  <a:pt x="1545" y="379"/>
                  <a:pt x="1545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7" y="378"/>
                  <a:pt x="1547" y="377"/>
                  <a:pt x="1547" y="375"/>
                </a:cubicBezTo>
                <a:cubicBezTo>
                  <a:pt x="1547" y="375"/>
                  <a:pt x="1547" y="375"/>
                  <a:pt x="1547" y="375"/>
                </a:cubicBezTo>
                <a:cubicBezTo>
                  <a:pt x="1548" y="375"/>
                  <a:pt x="1548" y="375"/>
                  <a:pt x="1549" y="375"/>
                </a:cubicBezTo>
                <a:cubicBezTo>
                  <a:pt x="1549" y="375"/>
                  <a:pt x="1549" y="375"/>
                  <a:pt x="1549" y="375"/>
                </a:cubicBezTo>
                <a:cubicBezTo>
                  <a:pt x="1549" y="375"/>
                  <a:pt x="1549" y="375"/>
                  <a:pt x="1550" y="374"/>
                </a:cubicBezTo>
                <a:cubicBezTo>
                  <a:pt x="1549" y="374"/>
                  <a:pt x="1549" y="374"/>
                  <a:pt x="1549" y="374"/>
                </a:cubicBezTo>
                <a:cubicBezTo>
                  <a:pt x="1549" y="373"/>
                  <a:pt x="1549" y="373"/>
                  <a:pt x="1549" y="373"/>
                </a:cubicBezTo>
                <a:cubicBezTo>
                  <a:pt x="1550" y="373"/>
                  <a:pt x="1550" y="373"/>
                  <a:pt x="1550" y="373"/>
                </a:cubicBezTo>
                <a:cubicBezTo>
                  <a:pt x="1550" y="372"/>
                  <a:pt x="1550" y="372"/>
                  <a:pt x="1550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2" y="371"/>
                  <a:pt x="1552" y="371"/>
                  <a:pt x="1552" y="371"/>
                </a:cubicBezTo>
                <a:cubicBezTo>
                  <a:pt x="1552" y="372"/>
                  <a:pt x="1551" y="372"/>
                  <a:pt x="1551" y="373"/>
                </a:cubicBezTo>
                <a:cubicBezTo>
                  <a:pt x="1551" y="373"/>
                  <a:pt x="1551" y="373"/>
                  <a:pt x="1551" y="373"/>
                </a:cubicBezTo>
                <a:cubicBezTo>
                  <a:pt x="1550" y="374"/>
                  <a:pt x="1550" y="375"/>
                  <a:pt x="1551" y="376"/>
                </a:cubicBezTo>
                <a:cubicBezTo>
                  <a:pt x="1553" y="376"/>
                  <a:pt x="1553" y="372"/>
                  <a:pt x="1555" y="371"/>
                </a:cubicBezTo>
                <a:cubicBezTo>
                  <a:pt x="1555" y="371"/>
                  <a:pt x="1555" y="371"/>
                  <a:pt x="1555" y="371"/>
                </a:cubicBezTo>
                <a:cubicBezTo>
                  <a:pt x="1554" y="370"/>
                  <a:pt x="1553" y="370"/>
                  <a:pt x="1552" y="370"/>
                </a:cubicBezTo>
                <a:cubicBezTo>
                  <a:pt x="1552" y="369"/>
                  <a:pt x="1552" y="369"/>
                  <a:pt x="1552" y="369"/>
                </a:cubicBezTo>
                <a:cubicBezTo>
                  <a:pt x="1553" y="369"/>
                  <a:pt x="1553" y="369"/>
                  <a:pt x="1554" y="369"/>
                </a:cubicBezTo>
                <a:cubicBezTo>
                  <a:pt x="1554" y="367"/>
                  <a:pt x="1554" y="367"/>
                  <a:pt x="1554" y="367"/>
                </a:cubicBezTo>
                <a:cubicBezTo>
                  <a:pt x="1553" y="367"/>
                  <a:pt x="1553" y="367"/>
                  <a:pt x="1553" y="367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4"/>
                  <a:pt x="1553" y="364"/>
                  <a:pt x="1553" y="364"/>
                </a:cubicBezTo>
                <a:cubicBezTo>
                  <a:pt x="1554" y="364"/>
                  <a:pt x="1554" y="364"/>
                  <a:pt x="1554" y="364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1"/>
                  <a:pt x="1554" y="361"/>
                  <a:pt x="1554" y="361"/>
                </a:cubicBezTo>
                <a:cubicBezTo>
                  <a:pt x="1555" y="361"/>
                  <a:pt x="1555" y="361"/>
                  <a:pt x="1555" y="361"/>
                </a:cubicBezTo>
                <a:cubicBezTo>
                  <a:pt x="1555" y="360"/>
                  <a:pt x="1554" y="360"/>
                  <a:pt x="1554" y="359"/>
                </a:cubicBezTo>
                <a:cubicBezTo>
                  <a:pt x="1554" y="357"/>
                  <a:pt x="1555" y="355"/>
                  <a:pt x="1555" y="353"/>
                </a:cubicBezTo>
                <a:cubicBezTo>
                  <a:pt x="1557" y="353"/>
                  <a:pt x="1557" y="353"/>
                  <a:pt x="1557" y="353"/>
                </a:cubicBezTo>
                <a:cubicBezTo>
                  <a:pt x="1557" y="352"/>
                  <a:pt x="1557" y="353"/>
                  <a:pt x="1557" y="351"/>
                </a:cubicBezTo>
                <a:cubicBezTo>
                  <a:pt x="1557" y="351"/>
                  <a:pt x="1558" y="351"/>
                  <a:pt x="1558" y="351"/>
                </a:cubicBezTo>
                <a:cubicBezTo>
                  <a:pt x="1558" y="349"/>
                  <a:pt x="1558" y="350"/>
                  <a:pt x="1559" y="349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6"/>
                  <a:pt x="1559" y="344"/>
                  <a:pt x="1559" y="342"/>
                </a:cubicBezTo>
                <a:cubicBezTo>
                  <a:pt x="1559" y="342"/>
                  <a:pt x="1559" y="342"/>
                  <a:pt x="1558" y="342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7" y="340"/>
                  <a:pt x="1557" y="339"/>
                  <a:pt x="1556" y="338"/>
                </a:cubicBezTo>
                <a:cubicBezTo>
                  <a:pt x="1556" y="338"/>
                  <a:pt x="1556" y="338"/>
                  <a:pt x="1556" y="338"/>
                </a:cubicBezTo>
                <a:cubicBezTo>
                  <a:pt x="1556" y="338"/>
                  <a:pt x="1555" y="338"/>
                  <a:pt x="1554" y="338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6"/>
                  <a:pt x="1554" y="336"/>
                  <a:pt x="1553" y="336"/>
                </a:cubicBezTo>
                <a:cubicBezTo>
                  <a:pt x="1553" y="336"/>
                  <a:pt x="1553" y="336"/>
                  <a:pt x="1553" y="336"/>
                </a:cubicBezTo>
                <a:cubicBezTo>
                  <a:pt x="1553" y="336"/>
                  <a:pt x="1553" y="336"/>
                  <a:pt x="1552" y="336"/>
                </a:cubicBezTo>
                <a:cubicBezTo>
                  <a:pt x="1552" y="337"/>
                  <a:pt x="1552" y="338"/>
                  <a:pt x="1551" y="339"/>
                </a:cubicBezTo>
                <a:cubicBezTo>
                  <a:pt x="1551" y="339"/>
                  <a:pt x="1551" y="339"/>
                  <a:pt x="1551" y="339"/>
                </a:cubicBezTo>
                <a:cubicBezTo>
                  <a:pt x="1550" y="339"/>
                  <a:pt x="1550" y="339"/>
                  <a:pt x="1550" y="339"/>
                </a:cubicBezTo>
                <a:cubicBezTo>
                  <a:pt x="1550" y="340"/>
                  <a:pt x="1550" y="340"/>
                  <a:pt x="1550" y="341"/>
                </a:cubicBezTo>
                <a:cubicBezTo>
                  <a:pt x="1550" y="341"/>
                  <a:pt x="1550" y="341"/>
                  <a:pt x="1550" y="341"/>
                </a:cubicBezTo>
                <a:cubicBezTo>
                  <a:pt x="1550" y="344"/>
                  <a:pt x="1550" y="344"/>
                  <a:pt x="1548" y="345"/>
                </a:cubicBezTo>
                <a:cubicBezTo>
                  <a:pt x="1548" y="345"/>
                  <a:pt x="1548" y="345"/>
                  <a:pt x="1548" y="345"/>
                </a:cubicBezTo>
                <a:cubicBezTo>
                  <a:pt x="1549" y="345"/>
                  <a:pt x="1549" y="345"/>
                  <a:pt x="1549" y="345"/>
                </a:cubicBezTo>
                <a:cubicBezTo>
                  <a:pt x="1549" y="346"/>
                  <a:pt x="1549" y="346"/>
                  <a:pt x="1549" y="346"/>
                </a:cubicBezTo>
                <a:cubicBezTo>
                  <a:pt x="1550" y="345"/>
                  <a:pt x="1550" y="345"/>
                  <a:pt x="1551" y="345"/>
                </a:cubicBezTo>
                <a:cubicBezTo>
                  <a:pt x="1551" y="346"/>
                  <a:pt x="1551" y="347"/>
                  <a:pt x="1550" y="348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50" y="349"/>
                  <a:pt x="1550" y="349"/>
                  <a:pt x="1550" y="349"/>
                </a:cubicBezTo>
                <a:cubicBezTo>
                  <a:pt x="1549" y="349"/>
                  <a:pt x="1549" y="349"/>
                  <a:pt x="1549" y="349"/>
                </a:cubicBezTo>
                <a:cubicBezTo>
                  <a:pt x="1549" y="350"/>
                  <a:pt x="1549" y="351"/>
                  <a:pt x="1549" y="352"/>
                </a:cubicBezTo>
                <a:cubicBezTo>
                  <a:pt x="1548" y="352"/>
                  <a:pt x="1548" y="352"/>
                  <a:pt x="1548" y="352"/>
                </a:cubicBezTo>
                <a:cubicBezTo>
                  <a:pt x="1548" y="353"/>
                  <a:pt x="1548" y="353"/>
                  <a:pt x="1548" y="353"/>
                </a:cubicBezTo>
                <a:cubicBezTo>
                  <a:pt x="1547" y="353"/>
                  <a:pt x="1547" y="353"/>
                  <a:pt x="1547" y="353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5"/>
                  <a:pt x="1547" y="355"/>
                  <a:pt x="1547" y="355"/>
                </a:cubicBezTo>
                <a:cubicBezTo>
                  <a:pt x="1546" y="355"/>
                  <a:pt x="1546" y="356"/>
                  <a:pt x="1545" y="357"/>
                </a:cubicBezTo>
                <a:cubicBezTo>
                  <a:pt x="1545" y="357"/>
                  <a:pt x="1545" y="357"/>
                  <a:pt x="1545" y="357"/>
                </a:cubicBezTo>
                <a:cubicBezTo>
                  <a:pt x="1544" y="358"/>
                  <a:pt x="1543" y="358"/>
                  <a:pt x="1542" y="359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1"/>
                  <a:pt x="1542" y="361"/>
                  <a:pt x="1542" y="361"/>
                </a:cubicBezTo>
                <a:cubicBezTo>
                  <a:pt x="1542" y="361"/>
                  <a:pt x="1541" y="361"/>
                  <a:pt x="1541" y="361"/>
                </a:cubicBezTo>
                <a:cubicBezTo>
                  <a:pt x="1541" y="362"/>
                  <a:pt x="1541" y="362"/>
                  <a:pt x="1541" y="362"/>
                </a:cubicBezTo>
                <a:cubicBezTo>
                  <a:pt x="1539" y="362"/>
                  <a:pt x="1539" y="362"/>
                  <a:pt x="1539" y="362"/>
                </a:cubicBezTo>
                <a:cubicBezTo>
                  <a:pt x="1539" y="363"/>
                  <a:pt x="1539" y="363"/>
                  <a:pt x="1539" y="363"/>
                </a:cubicBezTo>
                <a:cubicBezTo>
                  <a:pt x="1539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4"/>
                  <a:pt x="1538" y="364"/>
                  <a:pt x="1538" y="364"/>
                </a:cubicBezTo>
                <a:cubicBezTo>
                  <a:pt x="1537" y="364"/>
                  <a:pt x="1537" y="364"/>
                  <a:pt x="1536" y="364"/>
                </a:cubicBezTo>
                <a:cubicBezTo>
                  <a:pt x="1536" y="365"/>
                  <a:pt x="1536" y="365"/>
                  <a:pt x="1536" y="365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3"/>
                  <a:pt x="1535" y="363"/>
                  <a:pt x="1535" y="363"/>
                </a:cubicBezTo>
                <a:cubicBezTo>
                  <a:pt x="1534" y="363"/>
                  <a:pt x="1534" y="363"/>
                  <a:pt x="1534" y="363"/>
                </a:cubicBezTo>
                <a:cubicBezTo>
                  <a:pt x="1534" y="362"/>
                  <a:pt x="1534" y="362"/>
                  <a:pt x="1534" y="362"/>
                </a:cubicBezTo>
                <a:cubicBezTo>
                  <a:pt x="1535" y="362"/>
                  <a:pt x="1535" y="362"/>
                  <a:pt x="1535" y="362"/>
                </a:cubicBezTo>
                <a:cubicBezTo>
                  <a:pt x="1536" y="361"/>
                  <a:pt x="1537" y="360"/>
                  <a:pt x="1537" y="359"/>
                </a:cubicBezTo>
                <a:cubicBezTo>
                  <a:pt x="1535" y="360"/>
                  <a:pt x="1535" y="361"/>
                  <a:pt x="1533" y="362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6"/>
                  <a:pt x="1532" y="366"/>
                </a:cubicBezTo>
                <a:cubicBezTo>
                  <a:pt x="1532" y="366"/>
                  <a:pt x="1532" y="366"/>
                  <a:pt x="1532" y="366"/>
                </a:cubicBezTo>
                <a:cubicBezTo>
                  <a:pt x="1532" y="367"/>
                  <a:pt x="1532" y="367"/>
                  <a:pt x="1532" y="368"/>
                </a:cubicBezTo>
                <a:cubicBezTo>
                  <a:pt x="1531" y="368"/>
                  <a:pt x="1531" y="368"/>
                  <a:pt x="1531" y="368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1"/>
                  <a:pt x="1531" y="371"/>
                  <a:pt x="1531" y="371"/>
                </a:cubicBezTo>
                <a:cubicBezTo>
                  <a:pt x="1531" y="371"/>
                  <a:pt x="1530" y="371"/>
                  <a:pt x="1530" y="372"/>
                </a:cubicBezTo>
                <a:cubicBezTo>
                  <a:pt x="1530" y="372"/>
                  <a:pt x="1530" y="372"/>
                  <a:pt x="1530" y="373"/>
                </a:cubicBezTo>
                <a:cubicBezTo>
                  <a:pt x="1528" y="373"/>
                  <a:pt x="1528" y="372"/>
                  <a:pt x="1527" y="372"/>
                </a:cubicBezTo>
                <a:cubicBezTo>
                  <a:pt x="1527" y="371"/>
                  <a:pt x="1527" y="371"/>
                  <a:pt x="1527" y="371"/>
                </a:cubicBezTo>
                <a:cubicBezTo>
                  <a:pt x="1525" y="371"/>
                  <a:pt x="1525" y="371"/>
                  <a:pt x="1524" y="372"/>
                </a:cubicBezTo>
                <a:cubicBezTo>
                  <a:pt x="1523" y="372"/>
                  <a:pt x="1523" y="372"/>
                  <a:pt x="1523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4"/>
                  <a:pt x="1520" y="374"/>
                  <a:pt x="1519" y="374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8" y="373"/>
                  <a:pt x="1518" y="373"/>
                  <a:pt x="1517" y="373"/>
                </a:cubicBezTo>
                <a:close/>
                <a:moveTo>
                  <a:pt x="1520" y="374"/>
                </a:moveTo>
                <a:cubicBezTo>
                  <a:pt x="1520" y="375"/>
                  <a:pt x="1520" y="375"/>
                  <a:pt x="1520" y="375"/>
                </a:cubicBezTo>
                <a:cubicBezTo>
                  <a:pt x="1520" y="375"/>
                  <a:pt x="1520" y="375"/>
                  <a:pt x="1520" y="375"/>
                </a:cubicBezTo>
                <a:cubicBezTo>
                  <a:pt x="1520" y="376"/>
                  <a:pt x="1520" y="376"/>
                  <a:pt x="1520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8" y="376"/>
                  <a:pt x="1518" y="376"/>
                  <a:pt x="1518" y="376"/>
                </a:cubicBezTo>
                <a:cubicBezTo>
                  <a:pt x="1518" y="375"/>
                  <a:pt x="1518" y="375"/>
                  <a:pt x="1518" y="375"/>
                </a:cubicBezTo>
                <a:cubicBezTo>
                  <a:pt x="1519" y="375"/>
                  <a:pt x="1519" y="375"/>
                  <a:pt x="1519" y="375"/>
                </a:cubicBezTo>
                <a:cubicBezTo>
                  <a:pt x="1519" y="374"/>
                  <a:pt x="1519" y="374"/>
                  <a:pt x="1519" y="374"/>
                </a:cubicBezTo>
                <a:lnTo>
                  <a:pt x="1520" y="374"/>
                </a:lnTo>
                <a:close/>
                <a:moveTo>
                  <a:pt x="930" y="340"/>
                </a:moveTo>
                <a:cubicBezTo>
                  <a:pt x="930" y="340"/>
                  <a:pt x="930" y="341"/>
                  <a:pt x="930" y="341"/>
                </a:cubicBezTo>
                <a:cubicBezTo>
                  <a:pt x="930" y="341"/>
                  <a:pt x="930" y="341"/>
                  <a:pt x="930" y="341"/>
                </a:cubicBezTo>
                <a:cubicBezTo>
                  <a:pt x="931" y="341"/>
                  <a:pt x="931" y="341"/>
                  <a:pt x="931" y="341"/>
                </a:cubicBezTo>
                <a:cubicBezTo>
                  <a:pt x="931" y="343"/>
                  <a:pt x="931" y="346"/>
                  <a:pt x="931" y="348"/>
                </a:cubicBezTo>
                <a:cubicBezTo>
                  <a:pt x="932" y="348"/>
                  <a:pt x="932" y="348"/>
                  <a:pt x="932" y="348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5" y="350"/>
                  <a:pt x="935" y="350"/>
                  <a:pt x="935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7" y="347"/>
                  <a:pt x="936" y="342"/>
                  <a:pt x="938" y="341"/>
                </a:cubicBezTo>
                <a:cubicBezTo>
                  <a:pt x="938" y="340"/>
                  <a:pt x="938" y="339"/>
                  <a:pt x="937" y="339"/>
                </a:cubicBezTo>
                <a:cubicBezTo>
                  <a:pt x="937" y="339"/>
                  <a:pt x="937" y="338"/>
                  <a:pt x="936" y="338"/>
                </a:cubicBezTo>
                <a:cubicBezTo>
                  <a:pt x="936" y="337"/>
                  <a:pt x="937" y="337"/>
                  <a:pt x="935" y="336"/>
                </a:cubicBezTo>
                <a:cubicBezTo>
                  <a:pt x="935" y="336"/>
                  <a:pt x="935" y="336"/>
                  <a:pt x="935" y="336"/>
                </a:cubicBezTo>
                <a:cubicBezTo>
                  <a:pt x="934" y="336"/>
                  <a:pt x="934" y="337"/>
                  <a:pt x="933" y="337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7"/>
                  <a:pt x="932" y="337"/>
                  <a:pt x="932" y="338"/>
                </a:cubicBezTo>
                <a:cubicBezTo>
                  <a:pt x="932" y="338"/>
                  <a:pt x="932" y="338"/>
                  <a:pt x="932" y="338"/>
                </a:cubicBezTo>
                <a:cubicBezTo>
                  <a:pt x="931" y="338"/>
                  <a:pt x="931" y="338"/>
                  <a:pt x="931" y="339"/>
                </a:cubicBezTo>
                <a:cubicBezTo>
                  <a:pt x="930" y="339"/>
                  <a:pt x="930" y="339"/>
                  <a:pt x="930" y="339"/>
                </a:cubicBezTo>
                <a:cubicBezTo>
                  <a:pt x="930" y="339"/>
                  <a:pt x="930" y="339"/>
                  <a:pt x="930" y="340"/>
                </a:cubicBezTo>
                <a:cubicBezTo>
                  <a:pt x="930" y="340"/>
                  <a:pt x="930" y="340"/>
                  <a:pt x="930" y="340"/>
                </a:cubicBezTo>
                <a:close/>
                <a:moveTo>
                  <a:pt x="906" y="348"/>
                </a:moveTo>
                <a:cubicBezTo>
                  <a:pt x="907" y="348"/>
                  <a:pt x="907" y="348"/>
                  <a:pt x="907" y="348"/>
                </a:cubicBezTo>
                <a:cubicBezTo>
                  <a:pt x="907" y="346"/>
                  <a:pt x="908" y="346"/>
                  <a:pt x="909" y="346"/>
                </a:cubicBezTo>
                <a:cubicBezTo>
                  <a:pt x="909" y="344"/>
                  <a:pt x="909" y="345"/>
                  <a:pt x="908" y="344"/>
                </a:cubicBezTo>
                <a:cubicBezTo>
                  <a:pt x="908" y="344"/>
                  <a:pt x="908" y="344"/>
                  <a:pt x="908" y="344"/>
                </a:cubicBezTo>
                <a:cubicBezTo>
                  <a:pt x="908" y="343"/>
                  <a:pt x="908" y="343"/>
                  <a:pt x="908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6" y="343"/>
                  <a:pt x="906" y="343"/>
                </a:cubicBezTo>
                <a:cubicBezTo>
                  <a:pt x="906" y="343"/>
                  <a:pt x="906" y="343"/>
                  <a:pt x="906" y="343"/>
                </a:cubicBezTo>
                <a:cubicBezTo>
                  <a:pt x="905" y="343"/>
                  <a:pt x="905" y="343"/>
                  <a:pt x="905" y="343"/>
                </a:cubicBezTo>
                <a:cubicBezTo>
                  <a:pt x="906" y="344"/>
                  <a:pt x="906" y="344"/>
                  <a:pt x="906" y="345"/>
                </a:cubicBezTo>
                <a:cubicBezTo>
                  <a:pt x="906" y="345"/>
                  <a:pt x="906" y="345"/>
                  <a:pt x="905" y="346"/>
                </a:cubicBezTo>
                <a:cubicBezTo>
                  <a:pt x="905" y="346"/>
                  <a:pt x="906" y="347"/>
                  <a:pt x="906" y="348"/>
                </a:cubicBezTo>
                <a:close/>
                <a:moveTo>
                  <a:pt x="916" y="343"/>
                </a:moveTo>
                <a:cubicBezTo>
                  <a:pt x="914" y="343"/>
                  <a:pt x="914" y="343"/>
                  <a:pt x="913" y="344"/>
                </a:cubicBezTo>
                <a:cubicBezTo>
                  <a:pt x="915" y="344"/>
                  <a:pt x="914" y="344"/>
                  <a:pt x="916" y="344"/>
                </a:cubicBezTo>
                <a:cubicBezTo>
                  <a:pt x="916" y="344"/>
                  <a:pt x="916" y="343"/>
                  <a:pt x="916" y="343"/>
                </a:cubicBezTo>
                <a:close/>
                <a:moveTo>
                  <a:pt x="985" y="346"/>
                </a:moveTo>
                <a:cubicBezTo>
                  <a:pt x="985" y="347"/>
                  <a:pt x="985" y="347"/>
                  <a:pt x="985" y="347"/>
                </a:cubicBezTo>
                <a:cubicBezTo>
                  <a:pt x="985" y="347"/>
                  <a:pt x="987" y="347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lnTo>
                  <a:pt x="985" y="346"/>
                </a:lnTo>
                <a:close/>
                <a:moveTo>
                  <a:pt x="1142" y="346"/>
                </a:moveTo>
                <a:cubicBezTo>
                  <a:pt x="1142" y="346"/>
                  <a:pt x="1142" y="346"/>
                  <a:pt x="1142" y="346"/>
                </a:cubicBezTo>
                <a:cubicBezTo>
                  <a:pt x="1141" y="346"/>
                  <a:pt x="1141" y="346"/>
                  <a:pt x="1141" y="346"/>
                </a:cubicBezTo>
                <a:cubicBezTo>
                  <a:pt x="1141" y="346"/>
                  <a:pt x="1141" y="347"/>
                  <a:pt x="1140" y="348"/>
                </a:cubicBezTo>
                <a:cubicBezTo>
                  <a:pt x="1141" y="347"/>
                  <a:pt x="1141" y="347"/>
                  <a:pt x="1142" y="347"/>
                </a:cubicBezTo>
                <a:cubicBezTo>
                  <a:pt x="1142" y="346"/>
                  <a:pt x="1142" y="347"/>
                  <a:pt x="1142" y="346"/>
                </a:cubicBezTo>
                <a:close/>
                <a:moveTo>
                  <a:pt x="897" y="349"/>
                </a:moveTo>
                <a:cubicBezTo>
                  <a:pt x="898" y="348"/>
                  <a:pt x="899" y="347"/>
                  <a:pt x="898" y="347"/>
                </a:cubicBezTo>
                <a:cubicBezTo>
                  <a:pt x="898" y="347"/>
                  <a:pt x="898" y="347"/>
                  <a:pt x="898" y="347"/>
                </a:cubicBezTo>
                <a:cubicBezTo>
                  <a:pt x="898" y="347"/>
                  <a:pt x="897" y="347"/>
                  <a:pt x="897" y="348"/>
                </a:cubicBezTo>
                <a:cubicBezTo>
                  <a:pt x="897" y="348"/>
                  <a:pt x="897" y="348"/>
                  <a:pt x="897" y="348"/>
                </a:cubicBezTo>
                <a:cubicBezTo>
                  <a:pt x="897" y="349"/>
                  <a:pt x="897" y="349"/>
                  <a:pt x="897" y="349"/>
                </a:cubicBezTo>
                <a:close/>
                <a:moveTo>
                  <a:pt x="1017" y="350"/>
                </a:moveTo>
                <a:cubicBezTo>
                  <a:pt x="1017" y="350"/>
                  <a:pt x="1017" y="350"/>
                  <a:pt x="1017" y="350"/>
                </a:cubicBezTo>
                <a:cubicBezTo>
                  <a:pt x="1016" y="349"/>
                  <a:pt x="1016" y="349"/>
                  <a:pt x="1016" y="348"/>
                </a:cubicBezTo>
                <a:cubicBezTo>
                  <a:pt x="1016" y="348"/>
                  <a:pt x="1015" y="348"/>
                  <a:pt x="1015" y="349"/>
                </a:cubicBezTo>
                <a:cubicBezTo>
                  <a:pt x="1015" y="349"/>
                  <a:pt x="1015" y="349"/>
                  <a:pt x="1015" y="349"/>
                </a:cubicBezTo>
                <a:cubicBezTo>
                  <a:pt x="1015" y="349"/>
                  <a:pt x="1015" y="349"/>
                  <a:pt x="1015" y="350"/>
                </a:cubicBezTo>
                <a:cubicBezTo>
                  <a:pt x="1016" y="350"/>
                  <a:pt x="1016" y="350"/>
                  <a:pt x="1016" y="350"/>
                </a:cubicBezTo>
                <a:cubicBezTo>
                  <a:pt x="1016" y="351"/>
                  <a:pt x="1016" y="351"/>
                  <a:pt x="1016" y="351"/>
                </a:cubicBezTo>
                <a:cubicBezTo>
                  <a:pt x="1017" y="351"/>
                  <a:pt x="1017" y="351"/>
                  <a:pt x="1017" y="351"/>
                </a:cubicBezTo>
                <a:cubicBezTo>
                  <a:pt x="1017" y="350"/>
                  <a:pt x="1017" y="350"/>
                  <a:pt x="1017" y="350"/>
                </a:cubicBezTo>
                <a:close/>
                <a:moveTo>
                  <a:pt x="1014" y="354"/>
                </a:moveTo>
                <a:cubicBezTo>
                  <a:pt x="1014" y="355"/>
                  <a:pt x="1014" y="355"/>
                  <a:pt x="1014" y="355"/>
                </a:cubicBezTo>
                <a:cubicBezTo>
                  <a:pt x="1015" y="355"/>
                  <a:pt x="1015" y="355"/>
                  <a:pt x="1015" y="355"/>
                </a:cubicBezTo>
                <a:cubicBezTo>
                  <a:pt x="1015" y="354"/>
                  <a:pt x="1015" y="355"/>
                  <a:pt x="1015" y="354"/>
                </a:cubicBezTo>
                <a:cubicBezTo>
                  <a:pt x="1015" y="354"/>
                  <a:pt x="1015" y="354"/>
                  <a:pt x="1015" y="354"/>
                </a:cubicBezTo>
                <a:lnTo>
                  <a:pt x="1014" y="354"/>
                </a:lnTo>
                <a:close/>
                <a:moveTo>
                  <a:pt x="989" y="356"/>
                </a:moveTo>
                <a:cubicBezTo>
                  <a:pt x="989" y="356"/>
                  <a:pt x="989" y="356"/>
                  <a:pt x="989" y="356"/>
                </a:cubicBezTo>
                <a:cubicBezTo>
                  <a:pt x="990" y="356"/>
                  <a:pt x="990" y="356"/>
                  <a:pt x="990" y="356"/>
                </a:cubicBezTo>
                <a:cubicBezTo>
                  <a:pt x="990" y="355"/>
                  <a:pt x="990" y="355"/>
                  <a:pt x="990" y="355"/>
                </a:cubicBezTo>
                <a:cubicBezTo>
                  <a:pt x="989" y="355"/>
                  <a:pt x="989" y="355"/>
                  <a:pt x="988" y="355"/>
                </a:cubicBezTo>
                <a:cubicBezTo>
                  <a:pt x="988" y="356"/>
                  <a:pt x="988" y="356"/>
                  <a:pt x="988" y="356"/>
                </a:cubicBezTo>
                <a:cubicBezTo>
                  <a:pt x="988" y="355"/>
                  <a:pt x="988" y="355"/>
                  <a:pt x="988" y="355"/>
                </a:cubicBezTo>
                <a:cubicBezTo>
                  <a:pt x="989" y="355"/>
                  <a:pt x="988" y="356"/>
                  <a:pt x="989" y="356"/>
                </a:cubicBezTo>
                <a:close/>
                <a:moveTo>
                  <a:pt x="951" y="356"/>
                </a:moveTo>
                <a:cubicBezTo>
                  <a:pt x="951" y="356"/>
                  <a:pt x="951" y="356"/>
                  <a:pt x="951" y="355"/>
                </a:cubicBezTo>
                <a:cubicBezTo>
                  <a:pt x="950" y="356"/>
                  <a:pt x="950" y="356"/>
                  <a:pt x="949" y="356"/>
                </a:cubicBezTo>
                <a:cubicBezTo>
                  <a:pt x="949" y="357"/>
                  <a:pt x="950" y="357"/>
                  <a:pt x="950" y="358"/>
                </a:cubicBezTo>
                <a:cubicBezTo>
                  <a:pt x="951" y="358"/>
                  <a:pt x="951" y="358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3" y="360"/>
                  <a:pt x="954" y="360"/>
                  <a:pt x="954" y="361"/>
                </a:cubicBezTo>
                <a:cubicBezTo>
                  <a:pt x="954" y="361"/>
                  <a:pt x="954" y="361"/>
                  <a:pt x="954" y="361"/>
                </a:cubicBezTo>
                <a:cubicBezTo>
                  <a:pt x="956" y="361"/>
                  <a:pt x="956" y="361"/>
                  <a:pt x="956" y="361"/>
                </a:cubicBezTo>
                <a:cubicBezTo>
                  <a:pt x="956" y="362"/>
                  <a:pt x="957" y="362"/>
                  <a:pt x="957" y="362"/>
                </a:cubicBezTo>
                <a:cubicBezTo>
                  <a:pt x="957" y="362"/>
                  <a:pt x="957" y="362"/>
                  <a:pt x="957" y="362"/>
                </a:cubicBezTo>
                <a:cubicBezTo>
                  <a:pt x="958" y="363"/>
                  <a:pt x="958" y="363"/>
                  <a:pt x="958" y="363"/>
                </a:cubicBezTo>
                <a:cubicBezTo>
                  <a:pt x="959" y="363"/>
                  <a:pt x="959" y="363"/>
                  <a:pt x="959" y="363"/>
                </a:cubicBezTo>
                <a:cubicBezTo>
                  <a:pt x="959" y="363"/>
                  <a:pt x="959" y="364"/>
                  <a:pt x="960" y="364"/>
                </a:cubicBezTo>
                <a:cubicBezTo>
                  <a:pt x="961" y="364"/>
                  <a:pt x="961" y="364"/>
                  <a:pt x="961" y="364"/>
                </a:cubicBezTo>
                <a:cubicBezTo>
                  <a:pt x="961" y="362"/>
                  <a:pt x="961" y="362"/>
                  <a:pt x="961" y="362"/>
                </a:cubicBezTo>
                <a:cubicBezTo>
                  <a:pt x="961" y="362"/>
                  <a:pt x="961" y="363"/>
                  <a:pt x="961" y="362"/>
                </a:cubicBezTo>
                <a:cubicBezTo>
                  <a:pt x="961" y="362"/>
                  <a:pt x="962" y="362"/>
                  <a:pt x="962" y="361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3" y="359"/>
                  <a:pt x="962" y="358"/>
                  <a:pt x="962" y="357"/>
                </a:cubicBezTo>
                <a:cubicBezTo>
                  <a:pt x="962" y="357"/>
                  <a:pt x="962" y="357"/>
                  <a:pt x="962" y="357"/>
                </a:cubicBezTo>
                <a:cubicBezTo>
                  <a:pt x="963" y="356"/>
                  <a:pt x="963" y="357"/>
                  <a:pt x="963" y="355"/>
                </a:cubicBezTo>
                <a:cubicBezTo>
                  <a:pt x="962" y="356"/>
                  <a:pt x="962" y="356"/>
                  <a:pt x="961" y="356"/>
                </a:cubicBezTo>
                <a:cubicBezTo>
                  <a:pt x="961" y="356"/>
                  <a:pt x="961" y="356"/>
                  <a:pt x="961" y="357"/>
                </a:cubicBezTo>
                <a:cubicBezTo>
                  <a:pt x="959" y="357"/>
                  <a:pt x="957" y="357"/>
                  <a:pt x="954" y="357"/>
                </a:cubicBezTo>
                <a:cubicBezTo>
                  <a:pt x="954" y="357"/>
                  <a:pt x="954" y="356"/>
                  <a:pt x="954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2" y="356"/>
                  <a:pt x="951" y="356"/>
                </a:cubicBezTo>
                <a:close/>
                <a:moveTo>
                  <a:pt x="534" y="356"/>
                </a:moveTo>
                <a:cubicBezTo>
                  <a:pt x="533" y="356"/>
                  <a:pt x="533" y="356"/>
                  <a:pt x="533" y="356"/>
                </a:cubicBezTo>
                <a:cubicBezTo>
                  <a:pt x="533" y="356"/>
                  <a:pt x="533" y="357"/>
                  <a:pt x="533" y="358"/>
                </a:cubicBezTo>
                <a:cubicBezTo>
                  <a:pt x="533" y="358"/>
                  <a:pt x="533" y="358"/>
                  <a:pt x="533" y="358"/>
                </a:cubicBezTo>
                <a:cubicBezTo>
                  <a:pt x="534" y="357"/>
                  <a:pt x="534" y="356"/>
                  <a:pt x="534" y="356"/>
                </a:cubicBezTo>
                <a:close/>
                <a:moveTo>
                  <a:pt x="1015" y="359"/>
                </a:moveTo>
                <a:cubicBezTo>
                  <a:pt x="1016" y="359"/>
                  <a:pt x="1016" y="359"/>
                  <a:pt x="1016" y="359"/>
                </a:cubicBezTo>
                <a:cubicBezTo>
                  <a:pt x="1016" y="359"/>
                  <a:pt x="1016" y="359"/>
                  <a:pt x="1016" y="359"/>
                </a:cubicBezTo>
                <a:cubicBezTo>
                  <a:pt x="1015" y="359"/>
                  <a:pt x="1015" y="359"/>
                  <a:pt x="1015" y="359"/>
                </a:cubicBezTo>
                <a:close/>
                <a:moveTo>
                  <a:pt x="1486" y="363"/>
                </a:moveTo>
                <a:cubicBezTo>
                  <a:pt x="1486" y="364"/>
                  <a:pt x="1486" y="364"/>
                  <a:pt x="1486" y="364"/>
                </a:cubicBezTo>
                <a:cubicBezTo>
                  <a:pt x="1487" y="364"/>
                  <a:pt x="1487" y="364"/>
                  <a:pt x="1487" y="364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lnTo>
                  <a:pt x="1486" y="363"/>
                </a:lnTo>
                <a:close/>
                <a:moveTo>
                  <a:pt x="1016" y="364"/>
                </a:moveTo>
                <a:cubicBezTo>
                  <a:pt x="1017" y="364"/>
                  <a:pt x="1017" y="364"/>
                  <a:pt x="1017" y="364"/>
                </a:cubicBezTo>
                <a:cubicBezTo>
                  <a:pt x="1017" y="363"/>
                  <a:pt x="1017" y="363"/>
                  <a:pt x="1017" y="363"/>
                </a:cubicBezTo>
                <a:cubicBezTo>
                  <a:pt x="1016" y="363"/>
                  <a:pt x="1016" y="363"/>
                  <a:pt x="1016" y="363"/>
                </a:cubicBezTo>
                <a:lnTo>
                  <a:pt x="1016" y="364"/>
                </a:lnTo>
                <a:close/>
                <a:moveTo>
                  <a:pt x="1021" y="364"/>
                </a:moveTo>
                <a:cubicBezTo>
                  <a:pt x="1021" y="363"/>
                  <a:pt x="1022" y="364"/>
                  <a:pt x="1020" y="364"/>
                </a:cubicBezTo>
                <a:cubicBezTo>
                  <a:pt x="1021" y="365"/>
                  <a:pt x="1020" y="364"/>
                  <a:pt x="1021" y="364"/>
                </a:cubicBezTo>
                <a:close/>
                <a:moveTo>
                  <a:pt x="1016" y="364"/>
                </a:moveTo>
                <a:cubicBezTo>
                  <a:pt x="1016" y="364"/>
                  <a:pt x="1016" y="364"/>
                  <a:pt x="1016" y="364"/>
                </a:cubicBezTo>
                <a:cubicBezTo>
                  <a:pt x="1015" y="364"/>
                  <a:pt x="1015" y="364"/>
                  <a:pt x="1015" y="364"/>
                </a:cubicBezTo>
                <a:cubicBezTo>
                  <a:pt x="1016" y="364"/>
                  <a:pt x="1015" y="364"/>
                  <a:pt x="1016" y="364"/>
                </a:cubicBezTo>
                <a:close/>
                <a:moveTo>
                  <a:pt x="997" y="365"/>
                </a:moveTo>
                <a:cubicBezTo>
                  <a:pt x="997" y="367"/>
                  <a:pt x="997" y="367"/>
                  <a:pt x="997" y="367"/>
                </a:cubicBezTo>
                <a:cubicBezTo>
                  <a:pt x="997" y="367"/>
                  <a:pt x="997" y="367"/>
                  <a:pt x="997" y="367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lose/>
                <a:moveTo>
                  <a:pt x="1045" y="374"/>
                </a:moveTo>
                <a:cubicBezTo>
                  <a:pt x="1044" y="375"/>
                  <a:pt x="1044" y="375"/>
                  <a:pt x="1044" y="375"/>
                </a:cubicBezTo>
                <a:cubicBezTo>
                  <a:pt x="1044" y="376"/>
                  <a:pt x="1045" y="376"/>
                  <a:pt x="1046" y="377"/>
                </a:cubicBezTo>
                <a:cubicBezTo>
                  <a:pt x="1048" y="377"/>
                  <a:pt x="1049" y="377"/>
                  <a:pt x="1050" y="376"/>
                </a:cubicBezTo>
                <a:cubicBezTo>
                  <a:pt x="1050" y="376"/>
                  <a:pt x="1050" y="376"/>
                  <a:pt x="1050" y="376"/>
                </a:cubicBezTo>
                <a:cubicBezTo>
                  <a:pt x="1051" y="376"/>
                  <a:pt x="1051" y="376"/>
                  <a:pt x="1051" y="376"/>
                </a:cubicBezTo>
                <a:cubicBezTo>
                  <a:pt x="1051" y="376"/>
                  <a:pt x="1052" y="375"/>
                  <a:pt x="1052" y="375"/>
                </a:cubicBezTo>
                <a:cubicBezTo>
                  <a:pt x="1052" y="375"/>
                  <a:pt x="1053" y="375"/>
                  <a:pt x="1052" y="374"/>
                </a:cubicBezTo>
                <a:cubicBezTo>
                  <a:pt x="1052" y="374"/>
                  <a:pt x="1052" y="374"/>
                  <a:pt x="1052" y="374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4" y="372"/>
                  <a:pt x="1054" y="372"/>
                  <a:pt x="1055" y="371"/>
                </a:cubicBezTo>
                <a:cubicBezTo>
                  <a:pt x="1055" y="371"/>
                  <a:pt x="1055" y="371"/>
                  <a:pt x="1055" y="371"/>
                </a:cubicBezTo>
                <a:cubicBezTo>
                  <a:pt x="1055" y="371"/>
                  <a:pt x="1054" y="371"/>
                  <a:pt x="1053" y="371"/>
                </a:cubicBezTo>
                <a:cubicBezTo>
                  <a:pt x="1053" y="372"/>
                  <a:pt x="1053" y="372"/>
                  <a:pt x="1053" y="372"/>
                </a:cubicBezTo>
                <a:cubicBezTo>
                  <a:pt x="1052" y="372"/>
                  <a:pt x="1052" y="372"/>
                  <a:pt x="1051" y="372"/>
                </a:cubicBezTo>
                <a:cubicBezTo>
                  <a:pt x="1051" y="373"/>
                  <a:pt x="1051" y="373"/>
                  <a:pt x="1051" y="373"/>
                </a:cubicBezTo>
                <a:cubicBezTo>
                  <a:pt x="1049" y="373"/>
                  <a:pt x="1049" y="373"/>
                  <a:pt x="1049" y="373"/>
                </a:cubicBezTo>
                <a:cubicBezTo>
                  <a:pt x="1049" y="373"/>
                  <a:pt x="1049" y="373"/>
                  <a:pt x="1048" y="373"/>
                </a:cubicBezTo>
                <a:cubicBezTo>
                  <a:pt x="1048" y="373"/>
                  <a:pt x="1048" y="373"/>
                  <a:pt x="1048" y="373"/>
                </a:cubicBezTo>
                <a:cubicBezTo>
                  <a:pt x="1047" y="373"/>
                  <a:pt x="1047" y="373"/>
                  <a:pt x="1047" y="373"/>
                </a:cubicBezTo>
                <a:cubicBezTo>
                  <a:pt x="1047" y="373"/>
                  <a:pt x="1048" y="373"/>
                  <a:pt x="1048" y="374"/>
                </a:cubicBezTo>
                <a:cubicBezTo>
                  <a:pt x="1046" y="374"/>
                  <a:pt x="1045" y="374"/>
                  <a:pt x="1045" y="374"/>
                </a:cubicBezTo>
                <a:close/>
                <a:moveTo>
                  <a:pt x="1003" y="372"/>
                </a:moveTo>
                <a:cubicBezTo>
                  <a:pt x="1002" y="372"/>
                  <a:pt x="1002" y="372"/>
                  <a:pt x="1002" y="372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4" y="374"/>
                  <a:pt x="1006" y="375"/>
                  <a:pt x="1008" y="375"/>
                </a:cubicBezTo>
                <a:cubicBezTo>
                  <a:pt x="1008" y="375"/>
                  <a:pt x="1009" y="375"/>
                  <a:pt x="1009" y="376"/>
                </a:cubicBezTo>
                <a:cubicBezTo>
                  <a:pt x="1011" y="376"/>
                  <a:pt x="1011" y="376"/>
                  <a:pt x="1011" y="376"/>
                </a:cubicBezTo>
                <a:cubicBezTo>
                  <a:pt x="1011" y="375"/>
                  <a:pt x="1011" y="375"/>
                  <a:pt x="1011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3" y="375"/>
                  <a:pt x="1013" y="375"/>
                </a:cubicBezTo>
                <a:cubicBezTo>
                  <a:pt x="1014" y="376"/>
                  <a:pt x="1015" y="375"/>
                  <a:pt x="1016" y="375"/>
                </a:cubicBezTo>
                <a:cubicBezTo>
                  <a:pt x="1016" y="375"/>
                  <a:pt x="1016" y="375"/>
                  <a:pt x="1016" y="375"/>
                </a:cubicBezTo>
                <a:cubicBezTo>
                  <a:pt x="1016" y="374"/>
                  <a:pt x="1016" y="374"/>
                  <a:pt x="1016" y="374"/>
                </a:cubicBezTo>
                <a:cubicBezTo>
                  <a:pt x="1015" y="374"/>
                  <a:pt x="1015" y="374"/>
                  <a:pt x="1014" y="374"/>
                </a:cubicBezTo>
                <a:cubicBezTo>
                  <a:pt x="1014" y="373"/>
                  <a:pt x="1014" y="373"/>
                  <a:pt x="1014" y="373"/>
                </a:cubicBezTo>
                <a:cubicBezTo>
                  <a:pt x="1013" y="373"/>
                  <a:pt x="1011" y="373"/>
                  <a:pt x="1010" y="373"/>
                </a:cubicBezTo>
                <a:cubicBezTo>
                  <a:pt x="1010" y="373"/>
                  <a:pt x="1010" y="373"/>
                  <a:pt x="1009" y="373"/>
                </a:cubicBezTo>
                <a:cubicBezTo>
                  <a:pt x="1008" y="373"/>
                  <a:pt x="1007" y="373"/>
                  <a:pt x="1006" y="373"/>
                </a:cubicBezTo>
                <a:cubicBezTo>
                  <a:pt x="1006" y="373"/>
                  <a:pt x="1005" y="372"/>
                  <a:pt x="1005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3" y="372"/>
                  <a:pt x="1003" y="372"/>
                  <a:pt x="1003" y="372"/>
                </a:cubicBezTo>
                <a:close/>
                <a:moveTo>
                  <a:pt x="1020" y="372"/>
                </a:move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lose/>
                <a:moveTo>
                  <a:pt x="1520" y="373"/>
                </a:moveTo>
                <a:cubicBezTo>
                  <a:pt x="1520" y="373"/>
                  <a:pt x="1520" y="372"/>
                  <a:pt x="1520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20" y="373"/>
                  <a:pt x="1519" y="373"/>
                  <a:pt x="1520" y="373"/>
                </a:cubicBezTo>
                <a:close/>
                <a:moveTo>
                  <a:pt x="529" y="375"/>
                </a:moveTo>
                <a:cubicBezTo>
                  <a:pt x="529" y="375"/>
                  <a:pt x="529" y="375"/>
                  <a:pt x="529" y="375"/>
                </a:cubicBezTo>
                <a:cubicBezTo>
                  <a:pt x="528" y="375"/>
                  <a:pt x="528" y="375"/>
                  <a:pt x="528" y="375"/>
                </a:cubicBezTo>
                <a:cubicBezTo>
                  <a:pt x="527" y="375"/>
                  <a:pt x="527" y="375"/>
                  <a:pt x="527" y="375"/>
                </a:cubicBezTo>
                <a:cubicBezTo>
                  <a:pt x="528" y="376"/>
                  <a:pt x="528" y="375"/>
                  <a:pt x="528" y="375"/>
                </a:cubicBezTo>
                <a:lnTo>
                  <a:pt x="529" y="375"/>
                </a:lnTo>
                <a:close/>
                <a:moveTo>
                  <a:pt x="1523" y="379"/>
                </a:moveTo>
                <a:cubicBezTo>
                  <a:pt x="1522" y="379"/>
                  <a:pt x="1521" y="379"/>
                  <a:pt x="1520" y="379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19" y="381"/>
                  <a:pt x="1520" y="380"/>
                  <a:pt x="1519" y="380"/>
                </a:cubicBezTo>
                <a:cubicBezTo>
                  <a:pt x="1519" y="381"/>
                  <a:pt x="1519" y="381"/>
                  <a:pt x="1519" y="381"/>
                </a:cubicBezTo>
                <a:cubicBezTo>
                  <a:pt x="1518" y="381"/>
                  <a:pt x="1518" y="380"/>
                  <a:pt x="1518" y="380"/>
                </a:cubicBezTo>
                <a:cubicBezTo>
                  <a:pt x="1516" y="380"/>
                  <a:pt x="1517" y="381"/>
                  <a:pt x="1516" y="383"/>
                </a:cubicBezTo>
                <a:cubicBezTo>
                  <a:pt x="1515" y="384"/>
                  <a:pt x="1514" y="383"/>
                  <a:pt x="1514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6"/>
                  <a:pt x="1516" y="386"/>
                  <a:pt x="1516" y="386"/>
                </a:cubicBezTo>
                <a:cubicBezTo>
                  <a:pt x="1515" y="386"/>
                  <a:pt x="1515" y="386"/>
                  <a:pt x="1515" y="386"/>
                </a:cubicBezTo>
                <a:cubicBezTo>
                  <a:pt x="1515" y="387"/>
                  <a:pt x="1515" y="387"/>
                  <a:pt x="1515" y="387"/>
                </a:cubicBezTo>
                <a:cubicBezTo>
                  <a:pt x="1516" y="387"/>
                  <a:pt x="1516" y="387"/>
                  <a:pt x="1516" y="387"/>
                </a:cubicBezTo>
                <a:cubicBezTo>
                  <a:pt x="1516" y="388"/>
                  <a:pt x="1517" y="389"/>
                  <a:pt x="1518" y="390"/>
                </a:cubicBezTo>
                <a:cubicBezTo>
                  <a:pt x="1518" y="388"/>
                  <a:pt x="1519" y="387"/>
                  <a:pt x="1519" y="385"/>
                </a:cubicBezTo>
                <a:cubicBezTo>
                  <a:pt x="1521" y="385"/>
                  <a:pt x="1521" y="385"/>
                  <a:pt x="1521" y="385"/>
                </a:cubicBezTo>
                <a:cubicBezTo>
                  <a:pt x="1521" y="384"/>
                  <a:pt x="1521" y="384"/>
                  <a:pt x="1521" y="384"/>
                </a:cubicBezTo>
                <a:cubicBezTo>
                  <a:pt x="1521" y="384"/>
                  <a:pt x="1522" y="384"/>
                  <a:pt x="1522" y="384"/>
                </a:cubicBezTo>
                <a:cubicBezTo>
                  <a:pt x="1522" y="384"/>
                  <a:pt x="1522" y="385"/>
                  <a:pt x="1522" y="385"/>
                </a:cubicBezTo>
                <a:cubicBezTo>
                  <a:pt x="1523" y="385"/>
                  <a:pt x="1523" y="385"/>
                  <a:pt x="1523" y="385"/>
                </a:cubicBezTo>
                <a:cubicBezTo>
                  <a:pt x="1524" y="384"/>
                  <a:pt x="1524" y="383"/>
                  <a:pt x="1524" y="383"/>
                </a:cubicBezTo>
                <a:cubicBezTo>
                  <a:pt x="1525" y="383"/>
                  <a:pt x="1525" y="382"/>
                  <a:pt x="1525" y="382"/>
                </a:cubicBezTo>
                <a:cubicBezTo>
                  <a:pt x="1525" y="382"/>
                  <a:pt x="1525" y="381"/>
                  <a:pt x="1525" y="381"/>
                </a:cubicBezTo>
                <a:cubicBezTo>
                  <a:pt x="1524" y="381"/>
                  <a:pt x="1524" y="380"/>
                  <a:pt x="1524" y="380"/>
                </a:cubicBezTo>
                <a:cubicBezTo>
                  <a:pt x="1524" y="380"/>
                  <a:pt x="1523" y="379"/>
                  <a:pt x="1523" y="379"/>
                </a:cubicBezTo>
                <a:close/>
                <a:moveTo>
                  <a:pt x="1525" y="379"/>
                </a:moveTo>
                <a:cubicBezTo>
                  <a:pt x="1524" y="379"/>
                  <a:pt x="1524" y="379"/>
                  <a:pt x="1524" y="379"/>
                </a:cubicBezTo>
                <a:cubicBezTo>
                  <a:pt x="1524" y="380"/>
                  <a:pt x="1524" y="380"/>
                  <a:pt x="1524" y="380"/>
                </a:cubicBezTo>
                <a:cubicBezTo>
                  <a:pt x="1525" y="380"/>
                  <a:pt x="1525" y="380"/>
                  <a:pt x="1525" y="380"/>
                </a:cubicBezTo>
                <a:lnTo>
                  <a:pt x="1525" y="379"/>
                </a:lnTo>
                <a:close/>
                <a:moveTo>
                  <a:pt x="1502" y="383"/>
                </a:moveTo>
                <a:cubicBezTo>
                  <a:pt x="1502" y="384"/>
                  <a:pt x="1502" y="384"/>
                  <a:pt x="1502" y="384"/>
                </a:cubicBezTo>
                <a:cubicBezTo>
                  <a:pt x="1501" y="384"/>
                  <a:pt x="1501" y="384"/>
                  <a:pt x="1501" y="384"/>
                </a:cubicBezTo>
                <a:cubicBezTo>
                  <a:pt x="1501" y="384"/>
                  <a:pt x="1502" y="385"/>
                  <a:pt x="1502" y="385"/>
                </a:cubicBezTo>
                <a:cubicBezTo>
                  <a:pt x="1502" y="386"/>
                  <a:pt x="1502" y="386"/>
                  <a:pt x="1502" y="386"/>
                </a:cubicBezTo>
                <a:cubicBezTo>
                  <a:pt x="1502" y="386"/>
                  <a:pt x="1503" y="386"/>
                  <a:pt x="1503" y="386"/>
                </a:cubicBezTo>
                <a:cubicBezTo>
                  <a:pt x="1504" y="387"/>
                  <a:pt x="1504" y="387"/>
                  <a:pt x="1504" y="389"/>
                </a:cubicBezTo>
                <a:cubicBezTo>
                  <a:pt x="1503" y="389"/>
                  <a:pt x="1503" y="389"/>
                  <a:pt x="1503" y="389"/>
                </a:cubicBezTo>
                <a:cubicBezTo>
                  <a:pt x="1503" y="388"/>
                  <a:pt x="1503" y="388"/>
                  <a:pt x="1503" y="388"/>
                </a:cubicBezTo>
                <a:cubicBezTo>
                  <a:pt x="1502" y="388"/>
                  <a:pt x="1502" y="388"/>
                  <a:pt x="1502" y="388"/>
                </a:cubicBezTo>
                <a:cubicBezTo>
                  <a:pt x="1502" y="389"/>
                  <a:pt x="1503" y="389"/>
                  <a:pt x="1503" y="390"/>
                </a:cubicBezTo>
                <a:cubicBezTo>
                  <a:pt x="1504" y="390"/>
                  <a:pt x="1504" y="390"/>
                  <a:pt x="1505" y="390"/>
                </a:cubicBezTo>
                <a:cubicBezTo>
                  <a:pt x="1505" y="390"/>
                  <a:pt x="1505" y="390"/>
                  <a:pt x="1505" y="390"/>
                </a:cubicBezTo>
                <a:cubicBezTo>
                  <a:pt x="1506" y="390"/>
                  <a:pt x="1506" y="390"/>
                  <a:pt x="1506" y="390"/>
                </a:cubicBezTo>
                <a:cubicBezTo>
                  <a:pt x="1506" y="389"/>
                  <a:pt x="1506" y="388"/>
                  <a:pt x="1505" y="386"/>
                </a:cubicBezTo>
                <a:cubicBezTo>
                  <a:pt x="1506" y="386"/>
                  <a:pt x="1506" y="386"/>
                  <a:pt x="1506" y="386"/>
                </a:cubicBezTo>
                <a:cubicBezTo>
                  <a:pt x="1506" y="388"/>
                  <a:pt x="1507" y="389"/>
                  <a:pt x="1507" y="390"/>
                </a:cubicBezTo>
                <a:cubicBezTo>
                  <a:pt x="1507" y="390"/>
                  <a:pt x="1507" y="390"/>
                  <a:pt x="1507" y="390"/>
                </a:cubicBezTo>
                <a:cubicBezTo>
                  <a:pt x="1506" y="390"/>
                  <a:pt x="1506" y="390"/>
                  <a:pt x="1506" y="391"/>
                </a:cubicBezTo>
                <a:cubicBezTo>
                  <a:pt x="1506" y="391"/>
                  <a:pt x="1505" y="391"/>
                  <a:pt x="1504" y="391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3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3" y="395"/>
                  <a:pt x="1503" y="395"/>
                  <a:pt x="1503" y="395"/>
                </a:cubicBezTo>
                <a:cubicBezTo>
                  <a:pt x="1503" y="396"/>
                  <a:pt x="1504" y="396"/>
                  <a:pt x="1504" y="396"/>
                </a:cubicBezTo>
                <a:cubicBezTo>
                  <a:pt x="1504" y="397"/>
                  <a:pt x="1505" y="397"/>
                  <a:pt x="1506" y="397"/>
                </a:cubicBezTo>
                <a:cubicBezTo>
                  <a:pt x="1505" y="395"/>
                  <a:pt x="1505" y="395"/>
                  <a:pt x="1507" y="394"/>
                </a:cubicBezTo>
                <a:cubicBezTo>
                  <a:pt x="1506" y="395"/>
                  <a:pt x="1506" y="397"/>
                  <a:pt x="1506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9" y="397"/>
                  <a:pt x="1509" y="397"/>
                  <a:pt x="1508" y="396"/>
                </a:cubicBezTo>
                <a:cubicBezTo>
                  <a:pt x="1509" y="396"/>
                  <a:pt x="1509" y="395"/>
                  <a:pt x="1510" y="395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1"/>
                  <a:pt x="1510" y="391"/>
                  <a:pt x="1510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2" y="388"/>
                  <a:pt x="1513" y="388"/>
                  <a:pt x="1513" y="387"/>
                </a:cubicBezTo>
                <a:cubicBezTo>
                  <a:pt x="1512" y="387"/>
                  <a:pt x="1512" y="387"/>
                  <a:pt x="1512" y="387"/>
                </a:cubicBezTo>
                <a:cubicBezTo>
                  <a:pt x="1512" y="386"/>
                  <a:pt x="1511" y="386"/>
                  <a:pt x="1511" y="385"/>
                </a:cubicBezTo>
                <a:cubicBezTo>
                  <a:pt x="1511" y="385"/>
                  <a:pt x="1511" y="385"/>
                  <a:pt x="1511" y="385"/>
                </a:cubicBezTo>
                <a:cubicBezTo>
                  <a:pt x="1510" y="385"/>
                  <a:pt x="1510" y="385"/>
                  <a:pt x="1510" y="385"/>
                </a:cubicBezTo>
                <a:cubicBezTo>
                  <a:pt x="1510" y="385"/>
                  <a:pt x="1511" y="384"/>
                  <a:pt x="1511" y="384"/>
                </a:cubicBezTo>
                <a:cubicBezTo>
                  <a:pt x="1511" y="383"/>
                  <a:pt x="1511" y="383"/>
                  <a:pt x="1511" y="383"/>
                </a:cubicBezTo>
                <a:cubicBezTo>
                  <a:pt x="1508" y="383"/>
                  <a:pt x="1508" y="383"/>
                  <a:pt x="1508" y="383"/>
                </a:cubicBezTo>
                <a:cubicBezTo>
                  <a:pt x="1509" y="382"/>
                  <a:pt x="1509" y="382"/>
                  <a:pt x="1509" y="381"/>
                </a:cubicBezTo>
                <a:cubicBezTo>
                  <a:pt x="1508" y="381"/>
                  <a:pt x="1507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2"/>
                  <a:pt x="1506" y="382"/>
                  <a:pt x="1506" y="382"/>
                </a:cubicBezTo>
                <a:cubicBezTo>
                  <a:pt x="1505" y="382"/>
                  <a:pt x="1505" y="382"/>
                  <a:pt x="1504" y="382"/>
                </a:cubicBezTo>
                <a:cubicBezTo>
                  <a:pt x="1504" y="382"/>
                  <a:pt x="1504" y="383"/>
                  <a:pt x="1504" y="383"/>
                </a:cubicBezTo>
                <a:cubicBezTo>
                  <a:pt x="1504" y="383"/>
                  <a:pt x="1503" y="384"/>
                  <a:pt x="1503" y="384"/>
                </a:cubicBezTo>
                <a:cubicBezTo>
                  <a:pt x="1503" y="383"/>
                  <a:pt x="1503" y="383"/>
                  <a:pt x="1503" y="383"/>
                </a:cubicBezTo>
                <a:cubicBezTo>
                  <a:pt x="1503" y="383"/>
                  <a:pt x="1502" y="383"/>
                  <a:pt x="1502" y="383"/>
                </a:cubicBezTo>
                <a:close/>
                <a:moveTo>
                  <a:pt x="1486" y="386"/>
                </a:moveTo>
                <a:cubicBezTo>
                  <a:pt x="1487" y="386"/>
                  <a:pt x="1487" y="386"/>
                  <a:pt x="1487" y="386"/>
                </a:cubicBezTo>
                <a:cubicBezTo>
                  <a:pt x="1488" y="385"/>
                  <a:pt x="1488" y="385"/>
                  <a:pt x="1488" y="384"/>
                </a:cubicBezTo>
                <a:cubicBezTo>
                  <a:pt x="1487" y="384"/>
                  <a:pt x="1487" y="385"/>
                  <a:pt x="1485" y="385"/>
                </a:cubicBezTo>
                <a:cubicBezTo>
                  <a:pt x="1486" y="385"/>
                  <a:pt x="1486" y="386"/>
                  <a:pt x="1486" y="386"/>
                </a:cubicBezTo>
                <a:close/>
                <a:moveTo>
                  <a:pt x="1465" y="396"/>
                </a:moveTo>
                <a:cubicBezTo>
                  <a:pt x="1465" y="395"/>
                  <a:pt x="1465" y="395"/>
                  <a:pt x="1465" y="395"/>
                </a:cubicBezTo>
                <a:cubicBezTo>
                  <a:pt x="1464" y="395"/>
                  <a:pt x="1464" y="395"/>
                  <a:pt x="1464" y="395"/>
                </a:cubicBezTo>
                <a:cubicBezTo>
                  <a:pt x="1465" y="396"/>
                  <a:pt x="1464" y="395"/>
                  <a:pt x="1465" y="396"/>
                </a:cubicBezTo>
                <a:cubicBezTo>
                  <a:pt x="1465" y="396"/>
                  <a:pt x="1465" y="396"/>
                  <a:pt x="1465" y="396"/>
                </a:cubicBezTo>
                <a:close/>
                <a:moveTo>
                  <a:pt x="1509" y="401"/>
                </a:moveTo>
                <a:cubicBezTo>
                  <a:pt x="1509" y="401"/>
                  <a:pt x="1509" y="401"/>
                  <a:pt x="1509" y="401"/>
                </a:cubicBezTo>
                <a:cubicBezTo>
                  <a:pt x="1508" y="401"/>
                  <a:pt x="1508" y="401"/>
                  <a:pt x="1507" y="402"/>
                </a:cubicBezTo>
                <a:cubicBezTo>
                  <a:pt x="1508" y="402"/>
                  <a:pt x="1508" y="402"/>
                  <a:pt x="1508" y="402"/>
                </a:cubicBezTo>
                <a:cubicBezTo>
                  <a:pt x="1509" y="401"/>
                  <a:pt x="1508" y="402"/>
                  <a:pt x="1509" y="401"/>
                </a:cubicBezTo>
                <a:close/>
                <a:moveTo>
                  <a:pt x="1506" y="402"/>
                </a:moveTo>
                <a:cubicBezTo>
                  <a:pt x="1505" y="402"/>
                  <a:pt x="1505" y="402"/>
                  <a:pt x="1505" y="402"/>
                </a:cubicBezTo>
                <a:cubicBezTo>
                  <a:pt x="1506" y="402"/>
                  <a:pt x="1505" y="402"/>
                  <a:pt x="1506" y="402"/>
                </a:cubicBezTo>
                <a:close/>
                <a:moveTo>
                  <a:pt x="464" y="405"/>
                </a:moveTo>
                <a:cubicBezTo>
                  <a:pt x="463" y="407"/>
                  <a:pt x="463" y="407"/>
                  <a:pt x="465" y="408"/>
                </a:cubicBezTo>
                <a:cubicBezTo>
                  <a:pt x="466" y="407"/>
                  <a:pt x="465" y="408"/>
                  <a:pt x="466" y="407"/>
                </a:cubicBezTo>
                <a:cubicBezTo>
                  <a:pt x="466" y="406"/>
                  <a:pt x="466" y="406"/>
                  <a:pt x="466" y="406"/>
                </a:cubicBezTo>
                <a:cubicBezTo>
                  <a:pt x="465" y="406"/>
                  <a:pt x="465" y="406"/>
                  <a:pt x="465" y="406"/>
                </a:cubicBezTo>
                <a:cubicBezTo>
                  <a:pt x="465" y="405"/>
                  <a:pt x="465" y="405"/>
                  <a:pt x="465" y="405"/>
                </a:cubicBezTo>
                <a:lnTo>
                  <a:pt x="464" y="405"/>
                </a:lnTo>
                <a:close/>
                <a:moveTo>
                  <a:pt x="826" y="412"/>
                </a:moveTo>
                <a:cubicBezTo>
                  <a:pt x="827" y="412"/>
                  <a:pt x="827" y="412"/>
                  <a:pt x="827" y="412"/>
                </a:cubicBezTo>
                <a:cubicBezTo>
                  <a:pt x="827" y="411"/>
                  <a:pt x="827" y="411"/>
                  <a:pt x="827" y="411"/>
                </a:cubicBezTo>
                <a:cubicBezTo>
                  <a:pt x="826" y="411"/>
                  <a:pt x="826" y="411"/>
                  <a:pt x="826" y="411"/>
                </a:cubicBezTo>
                <a:lnTo>
                  <a:pt x="826" y="412"/>
                </a:lnTo>
                <a:close/>
                <a:moveTo>
                  <a:pt x="809" y="413"/>
                </a:moveTo>
                <a:cubicBezTo>
                  <a:pt x="809" y="413"/>
                  <a:pt x="809" y="413"/>
                  <a:pt x="809" y="413"/>
                </a:cubicBezTo>
                <a:cubicBezTo>
                  <a:pt x="809" y="412"/>
                  <a:pt x="809" y="413"/>
                  <a:pt x="809" y="412"/>
                </a:cubicBezTo>
                <a:lnTo>
                  <a:pt x="809" y="413"/>
                </a:lnTo>
                <a:close/>
                <a:moveTo>
                  <a:pt x="823" y="416"/>
                </a:moveTo>
                <a:cubicBezTo>
                  <a:pt x="823" y="416"/>
                  <a:pt x="823" y="416"/>
                  <a:pt x="823" y="416"/>
                </a:cubicBezTo>
                <a:cubicBezTo>
                  <a:pt x="824" y="416"/>
                  <a:pt x="824" y="416"/>
                  <a:pt x="825" y="416"/>
                </a:cubicBezTo>
                <a:cubicBezTo>
                  <a:pt x="825" y="415"/>
                  <a:pt x="825" y="415"/>
                  <a:pt x="825" y="415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5" y="414"/>
                  <a:pt x="824" y="415"/>
                  <a:pt x="823" y="416"/>
                </a:cubicBezTo>
                <a:close/>
                <a:moveTo>
                  <a:pt x="812" y="416"/>
                </a:moveTo>
                <a:cubicBezTo>
                  <a:pt x="812" y="416"/>
                  <a:pt x="812" y="416"/>
                  <a:pt x="813" y="415"/>
                </a:cubicBezTo>
                <a:cubicBezTo>
                  <a:pt x="813" y="415"/>
                  <a:pt x="813" y="415"/>
                  <a:pt x="813" y="415"/>
                </a:cubicBezTo>
                <a:cubicBezTo>
                  <a:pt x="813" y="414"/>
                  <a:pt x="813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3" y="414"/>
                  <a:pt x="813" y="414"/>
                  <a:pt x="811" y="414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lnTo>
                  <a:pt x="812" y="416"/>
                </a:lnTo>
                <a:close/>
                <a:moveTo>
                  <a:pt x="1500" y="414"/>
                </a:moveTo>
                <a:cubicBezTo>
                  <a:pt x="1499" y="414"/>
                  <a:pt x="1499" y="414"/>
                  <a:pt x="1499" y="414"/>
                </a:cubicBezTo>
                <a:cubicBezTo>
                  <a:pt x="1500" y="414"/>
                  <a:pt x="1499" y="414"/>
                  <a:pt x="1500" y="414"/>
                </a:cubicBezTo>
                <a:close/>
                <a:moveTo>
                  <a:pt x="817" y="415"/>
                </a:moveTo>
                <a:cubicBezTo>
                  <a:pt x="817" y="416"/>
                  <a:pt x="817" y="416"/>
                  <a:pt x="817" y="416"/>
                </a:cubicBezTo>
                <a:cubicBezTo>
                  <a:pt x="816" y="416"/>
                  <a:pt x="816" y="416"/>
                  <a:pt x="816" y="416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8" y="417"/>
                  <a:pt x="818" y="417"/>
                  <a:pt x="818" y="417"/>
                </a:cubicBezTo>
                <a:cubicBezTo>
                  <a:pt x="818" y="417"/>
                  <a:pt x="818" y="416"/>
                  <a:pt x="818" y="416"/>
                </a:cubicBezTo>
                <a:cubicBezTo>
                  <a:pt x="818" y="416"/>
                  <a:pt x="818" y="416"/>
                  <a:pt x="818" y="416"/>
                </a:cubicBezTo>
                <a:cubicBezTo>
                  <a:pt x="818" y="415"/>
                  <a:pt x="818" y="415"/>
                  <a:pt x="818" y="415"/>
                </a:cubicBezTo>
                <a:lnTo>
                  <a:pt x="817" y="415"/>
                </a:lnTo>
                <a:close/>
                <a:moveTo>
                  <a:pt x="1491" y="423"/>
                </a:moveTo>
                <a:cubicBezTo>
                  <a:pt x="1491" y="421"/>
                  <a:pt x="1491" y="421"/>
                  <a:pt x="1491" y="421"/>
                </a:cubicBezTo>
                <a:cubicBezTo>
                  <a:pt x="1490" y="421"/>
                  <a:pt x="1490" y="421"/>
                  <a:pt x="1490" y="421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3"/>
                  <a:pt x="1490" y="423"/>
                  <a:pt x="1490" y="423"/>
                </a:cubicBezTo>
                <a:lnTo>
                  <a:pt x="1491" y="423"/>
                </a:lnTo>
                <a:close/>
                <a:moveTo>
                  <a:pt x="1493" y="423"/>
                </a:moveTo>
                <a:cubicBezTo>
                  <a:pt x="1493" y="424"/>
                  <a:pt x="1493" y="424"/>
                  <a:pt x="1493" y="424"/>
                </a:cubicBezTo>
                <a:cubicBezTo>
                  <a:pt x="1494" y="424"/>
                  <a:pt x="1494" y="424"/>
                  <a:pt x="1495" y="423"/>
                </a:cubicBezTo>
                <a:cubicBezTo>
                  <a:pt x="1495" y="423"/>
                  <a:pt x="1495" y="423"/>
                  <a:pt x="1495" y="423"/>
                </a:cubicBezTo>
                <a:cubicBezTo>
                  <a:pt x="1495" y="422"/>
                  <a:pt x="1495" y="422"/>
                  <a:pt x="1495" y="422"/>
                </a:cubicBezTo>
                <a:cubicBezTo>
                  <a:pt x="1495" y="422"/>
                  <a:pt x="1494" y="423"/>
                  <a:pt x="1493" y="423"/>
                </a:cubicBezTo>
                <a:cubicBezTo>
                  <a:pt x="1493" y="423"/>
                  <a:pt x="1494" y="423"/>
                  <a:pt x="1493" y="423"/>
                </a:cubicBezTo>
                <a:close/>
                <a:moveTo>
                  <a:pt x="1459" y="440"/>
                </a:moveTo>
                <a:cubicBezTo>
                  <a:pt x="1459" y="440"/>
                  <a:pt x="1459" y="441"/>
                  <a:pt x="1458" y="441"/>
                </a:cubicBezTo>
                <a:cubicBezTo>
                  <a:pt x="1458" y="442"/>
                  <a:pt x="1458" y="442"/>
                  <a:pt x="1458" y="442"/>
                </a:cubicBezTo>
                <a:cubicBezTo>
                  <a:pt x="1458" y="442"/>
                  <a:pt x="1458" y="442"/>
                  <a:pt x="1457" y="443"/>
                </a:cubicBezTo>
                <a:cubicBezTo>
                  <a:pt x="1458" y="444"/>
                  <a:pt x="1458" y="446"/>
                  <a:pt x="1458" y="447"/>
                </a:cubicBezTo>
                <a:cubicBezTo>
                  <a:pt x="1459" y="447"/>
                  <a:pt x="1460" y="449"/>
                  <a:pt x="1461" y="449"/>
                </a:cubicBezTo>
                <a:cubicBezTo>
                  <a:pt x="1461" y="449"/>
                  <a:pt x="1461" y="449"/>
                  <a:pt x="1461" y="448"/>
                </a:cubicBezTo>
                <a:cubicBezTo>
                  <a:pt x="1461" y="448"/>
                  <a:pt x="1461" y="448"/>
                  <a:pt x="1461" y="448"/>
                </a:cubicBezTo>
                <a:cubicBezTo>
                  <a:pt x="1461" y="447"/>
                  <a:pt x="1461" y="447"/>
                  <a:pt x="1461" y="447"/>
                </a:cubicBezTo>
                <a:cubicBezTo>
                  <a:pt x="1462" y="447"/>
                  <a:pt x="1463" y="447"/>
                  <a:pt x="1463" y="446"/>
                </a:cubicBezTo>
                <a:cubicBezTo>
                  <a:pt x="1463" y="445"/>
                  <a:pt x="1463" y="445"/>
                  <a:pt x="1463" y="445"/>
                </a:cubicBezTo>
                <a:cubicBezTo>
                  <a:pt x="1464" y="445"/>
                  <a:pt x="1464" y="445"/>
                  <a:pt x="1464" y="445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1"/>
                  <a:pt x="1464" y="441"/>
                  <a:pt x="1464" y="441"/>
                </a:cubicBezTo>
                <a:cubicBezTo>
                  <a:pt x="1465" y="439"/>
                  <a:pt x="1466" y="435"/>
                  <a:pt x="1467" y="433"/>
                </a:cubicBezTo>
                <a:cubicBezTo>
                  <a:pt x="1466" y="433"/>
                  <a:pt x="1466" y="432"/>
                  <a:pt x="1465" y="43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464" y="432"/>
                  <a:pt x="1464" y="432"/>
                  <a:pt x="1464" y="432"/>
                </a:cubicBezTo>
                <a:cubicBezTo>
                  <a:pt x="1462" y="432"/>
                  <a:pt x="1463" y="432"/>
                  <a:pt x="1463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5"/>
                  <a:pt x="1462" y="435"/>
                  <a:pt x="1462" y="435"/>
                </a:cubicBezTo>
                <a:cubicBezTo>
                  <a:pt x="1461" y="435"/>
                  <a:pt x="1461" y="436"/>
                  <a:pt x="1460" y="436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8"/>
                  <a:pt x="1459" y="439"/>
                  <a:pt x="1459" y="439"/>
                </a:cubicBezTo>
                <a:cubicBezTo>
                  <a:pt x="1460" y="439"/>
                  <a:pt x="1460" y="439"/>
                  <a:pt x="1460" y="439"/>
                </a:cubicBezTo>
                <a:cubicBezTo>
                  <a:pt x="1459" y="439"/>
                  <a:pt x="1459" y="439"/>
                  <a:pt x="1459" y="439"/>
                </a:cubicBezTo>
                <a:lnTo>
                  <a:pt x="1459" y="440"/>
                </a:lnTo>
                <a:close/>
                <a:moveTo>
                  <a:pt x="523" y="434"/>
                </a:moveTo>
                <a:cubicBezTo>
                  <a:pt x="522" y="434"/>
                  <a:pt x="522" y="434"/>
                  <a:pt x="522" y="434"/>
                </a:cubicBezTo>
                <a:cubicBezTo>
                  <a:pt x="522" y="433"/>
                  <a:pt x="522" y="434"/>
                  <a:pt x="522" y="433"/>
                </a:cubicBezTo>
                <a:cubicBezTo>
                  <a:pt x="520" y="433"/>
                  <a:pt x="520" y="433"/>
                  <a:pt x="520" y="433"/>
                </a:cubicBezTo>
                <a:cubicBezTo>
                  <a:pt x="520" y="434"/>
                  <a:pt x="520" y="434"/>
                  <a:pt x="520" y="435"/>
                </a:cubicBezTo>
                <a:cubicBezTo>
                  <a:pt x="521" y="435"/>
                  <a:pt x="521" y="436"/>
                  <a:pt x="523" y="436"/>
                </a:cubicBezTo>
                <a:lnTo>
                  <a:pt x="523" y="434"/>
                </a:lnTo>
                <a:close/>
                <a:moveTo>
                  <a:pt x="531" y="460"/>
                </a:moveTo>
                <a:cubicBezTo>
                  <a:pt x="533" y="460"/>
                  <a:pt x="536" y="461"/>
                  <a:pt x="537" y="460"/>
                </a:cubicBezTo>
                <a:cubicBezTo>
                  <a:pt x="537" y="460"/>
                  <a:pt x="537" y="460"/>
                  <a:pt x="537" y="460"/>
                </a:cubicBezTo>
                <a:cubicBezTo>
                  <a:pt x="538" y="460"/>
                  <a:pt x="538" y="460"/>
                  <a:pt x="538" y="460"/>
                </a:cubicBezTo>
                <a:cubicBezTo>
                  <a:pt x="538" y="459"/>
                  <a:pt x="538" y="459"/>
                  <a:pt x="538" y="459"/>
                </a:cubicBezTo>
                <a:cubicBezTo>
                  <a:pt x="539" y="459"/>
                  <a:pt x="539" y="459"/>
                  <a:pt x="540" y="459"/>
                </a:cubicBezTo>
                <a:cubicBezTo>
                  <a:pt x="540" y="459"/>
                  <a:pt x="540" y="459"/>
                  <a:pt x="540" y="459"/>
                </a:cubicBezTo>
                <a:cubicBezTo>
                  <a:pt x="540" y="459"/>
                  <a:pt x="540" y="458"/>
                  <a:pt x="540" y="457"/>
                </a:cubicBezTo>
                <a:cubicBezTo>
                  <a:pt x="539" y="457"/>
                  <a:pt x="539" y="457"/>
                  <a:pt x="539" y="457"/>
                </a:cubicBezTo>
                <a:cubicBezTo>
                  <a:pt x="538" y="456"/>
                  <a:pt x="535" y="457"/>
                  <a:pt x="534" y="456"/>
                </a:cubicBezTo>
                <a:cubicBezTo>
                  <a:pt x="533" y="456"/>
                  <a:pt x="533" y="456"/>
                  <a:pt x="533" y="456"/>
                </a:cubicBezTo>
                <a:cubicBezTo>
                  <a:pt x="534" y="455"/>
                  <a:pt x="534" y="455"/>
                  <a:pt x="534" y="454"/>
                </a:cubicBezTo>
                <a:cubicBezTo>
                  <a:pt x="533" y="454"/>
                  <a:pt x="533" y="454"/>
                  <a:pt x="533" y="454"/>
                </a:cubicBezTo>
                <a:cubicBezTo>
                  <a:pt x="533" y="453"/>
                  <a:pt x="533" y="453"/>
                  <a:pt x="533" y="453"/>
                </a:cubicBezTo>
                <a:cubicBezTo>
                  <a:pt x="531" y="453"/>
                  <a:pt x="531" y="454"/>
                  <a:pt x="530" y="453"/>
                </a:cubicBezTo>
                <a:cubicBezTo>
                  <a:pt x="528" y="453"/>
                  <a:pt x="529" y="453"/>
                  <a:pt x="529" y="452"/>
                </a:cubicBezTo>
                <a:cubicBezTo>
                  <a:pt x="528" y="452"/>
                  <a:pt x="528" y="452"/>
                  <a:pt x="528" y="452"/>
                </a:cubicBezTo>
                <a:cubicBezTo>
                  <a:pt x="528" y="452"/>
                  <a:pt x="528" y="452"/>
                  <a:pt x="528" y="451"/>
                </a:cubicBezTo>
                <a:cubicBezTo>
                  <a:pt x="528" y="451"/>
                  <a:pt x="527" y="451"/>
                  <a:pt x="527" y="452"/>
                </a:cubicBezTo>
                <a:cubicBezTo>
                  <a:pt x="526" y="451"/>
                  <a:pt x="526" y="450"/>
                  <a:pt x="525" y="449"/>
                </a:cubicBezTo>
                <a:cubicBezTo>
                  <a:pt x="523" y="449"/>
                  <a:pt x="523" y="449"/>
                  <a:pt x="523" y="449"/>
                </a:cubicBezTo>
                <a:cubicBezTo>
                  <a:pt x="523" y="448"/>
                  <a:pt x="523" y="448"/>
                  <a:pt x="523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1" y="448"/>
                  <a:pt x="521" y="448"/>
                  <a:pt x="521" y="448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8" y="447"/>
                  <a:pt x="518" y="447"/>
                  <a:pt x="517" y="447"/>
                </a:cubicBezTo>
                <a:cubicBezTo>
                  <a:pt x="517" y="446"/>
                  <a:pt x="517" y="446"/>
                  <a:pt x="517" y="446"/>
                </a:cubicBezTo>
                <a:cubicBezTo>
                  <a:pt x="517" y="446"/>
                  <a:pt x="516" y="446"/>
                  <a:pt x="516" y="446"/>
                </a:cubicBezTo>
                <a:cubicBezTo>
                  <a:pt x="516" y="445"/>
                  <a:pt x="516" y="445"/>
                  <a:pt x="516" y="444"/>
                </a:cubicBezTo>
                <a:cubicBezTo>
                  <a:pt x="515" y="444"/>
                  <a:pt x="515" y="444"/>
                  <a:pt x="515" y="444"/>
                </a:cubicBezTo>
                <a:cubicBezTo>
                  <a:pt x="514" y="443"/>
                  <a:pt x="514" y="444"/>
                  <a:pt x="512" y="443"/>
                </a:cubicBezTo>
                <a:cubicBezTo>
                  <a:pt x="512" y="443"/>
                  <a:pt x="512" y="443"/>
                  <a:pt x="512" y="442"/>
                </a:cubicBezTo>
                <a:cubicBezTo>
                  <a:pt x="511" y="442"/>
                  <a:pt x="510" y="442"/>
                  <a:pt x="509" y="443"/>
                </a:cubicBezTo>
                <a:cubicBezTo>
                  <a:pt x="509" y="442"/>
                  <a:pt x="509" y="442"/>
                  <a:pt x="509" y="442"/>
                </a:cubicBezTo>
                <a:cubicBezTo>
                  <a:pt x="509" y="442"/>
                  <a:pt x="508" y="442"/>
                  <a:pt x="507" y="442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6" y="443"/>
                  <a:pt x="506" y="443"/>
                  <a:pt x="505" y="443"/>
                </a:cubicBezTo>
                <a:cubicBezTo>
                  <a:pt x="505" y="442"/>
                  <a:pt x="505" y="442"/>
                  <a:pt x="505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1" y="442"/>
                  <a:pt x="500" y="442"/>
                  <a:pt x="500" y="442"/>
                </a:cubicBezTo>
                <a:cubicBezTo>
                  <a:pt x="500" y="442"/>
                  <a:pt x="500" y="442"/>
                  <a:pt x="500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8" y="442"/>
                  <a:pt x="498" y="442"/>
                  <a:pt x="498" y="442"/>
                </a:cubicBezTo>
                <a:cubicBezTo>
                  <a:pt x="498" y="442"/>
                  <a:pt x="497" y="443"/>
                  <a:pt x="497" y="443"/>
                </a:cubicBezTo>
                <a:cubicBezTo>
                  <a:pt x="497" y="443"/>
                  <a:pt x="497" y="443"/>
                  <a:pt x="496" y="443"/>
                </a:cubicBezTo>
                <a:cubicBezTo>
                  <a:pt x="496" y="444"/>
                  <a:pt x="496" y="444"/>
                  <a:pt x="496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4" y="445"/>
                  <a:pt x="494" y="446"/>
                  <a:pt x="493" y="446"/>
                </a:cubicBezTo>
                <a:cubicBezTo>
                  <a:pt x="493" y="447"/>
                  <a:pt x="493" y="447"/>
                  <a:pt x="493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9"/>
                  <a:pt x="492" y="449"/>
                </a:cubicBezTo>
                <a:cubicBezTo>
                  <a:pt x="493" y="449"/>
                  <a:pt x="494" y="448"/>
                  <a:pt x="496" y="448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8" y="447"/>
                  <a:pt x="497" y="447"/>
                  <a:pt x="498" y="446"/>
                </a:cubicBezTo>
                <a:cubicBezTo>
                  <a:pt x="498" y="445"/>
                  <a:pt x="499" y="445"/>
                  <a:pt x="499" y="445"/>
                </a:cubicBezTo>
                <a:cubicBezTo>
                  <a:pt x="500" y="445"/>
                  <a:pt x="500" y="445"/>
                  <a:pt x="500" y="445"/>
                </a:cubicBezTo>
                <a:cubicBezTo>
                  <a:pt x="500" y="444"/>
                  <a:pt x="500" y="444"/>
                  <a:pt x="500" y="444"/>
                </a:cubicBezTo>
                <a:cubicBezTo>
                  <a:pt x="502" y="444"/>
                  <a:pt x="503" y="444"/>
                  <a:pt x="505" y="444"/>
                </a:cubicBezTo>
                <a:cubicBezTo>
                  <a:pt x="505" y="446"/>
                  <a:pt x="505" y="446"/>
                  <a:pt x="505" y="446"/>
                </a:cubicBezTo>
                <a:cubicBezTo>
                  <a:pt x="506" y="446"/>
                  <a:pt x="506" y="446"/>
                  <a:pt x="507" y="446"/>
                </a:cubicBezTo>
                <a:cubicBezTo>
                  <a:pt x="507" y="446"/>
                  <a:pt x="507" y="446"/>
                  <a:pt x="507" y="446"/>
                </a:cubicBezTo>
                <a:cubicBezTo>
                  <a:pt x="509" y="446"/>
                  <a:pt x="509" y="446"/>
                  <a:pt x="509" y="446"/>
                </a:cubicBezTo>
                <a:cubicBezTo>
                  <a:pt x="509" y="447"/>
                  <a:pt x="509" y="447"/>
                  <a:pt x="509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1" y="447"/>
                  <a:pt x="511" y="447"/>
                  <a:pt x="511" y="447"/>
                </a:cubicBezTo>
                <a:cubicBezTo>
                  <a:pt x="511" y="448"/>
                  <a:pt x="512" y="449"/>
                  <a:pt x="512" y="449"/>
                </a:cubicBezTo>
                <a:cubicBezTo>
                  <a:pt x="512" y="449"/>
                  <a:pt x="513" y="449"/>
                  <a:pt x="513" y="449"/>
                </a:cubicBezTo>
                <a:cubicBezTo>
                  <a:pt x="513" y="450"/>
                  <a:pt x="513" y="450"/>
                  <a:pt x="513" y="450"/>
                </a:cubicBezTo>
                <a:cubicBezTo>
                  <a:pt x="514" y="450"/>
                  <a:pt x="514" y="450"/>
                  <a:pt x="514" y="450"/>
                </a:cubicBezTo>
                <a:cubicBezTo>
                  <a:pt x="514" y="450"/>
                  <a:pt x="515" y="451"/>
                  <a:pt x="515" y="451"/>
                </a:cubicBezTo>
                <a:cubicBezTo>
                  <a:pt x="517" y="451"/>
                  <a:pt x="518" y="451"/>
                  <a:pt x="520" y="451"/>
                </a:cubicBezTo>
                <a:cubicBezTo>
                  <a:pt x="520" y="453"/>
                  <a:pt x="520" y="453"/>
                  <a:pt x="520" y="453"/>
                </a:cubicBezTo>
                <a:cubicBezTo>
                  <a:pt x="521" y="454"/>
                  <a:pt x="521" y="454"/>
                  <a:pt x="521" y="455"/>
                </a:cubicBezTo>
                <a:cubicBezTo>
                  <a:pt x="522" y="455"/>
                  <a:pt x="522" y="455"/>
                  <a:pt x="522" y="456"/>
                </a:cubicBezTo>
                <a:cubicBezTo>
                  <a:pt x="522" y="456"/>
                  <a:pt x="522" y="456"/>
                  <a:pt x="522" y="456"/>
                </a:cubicBezTo>
                <a:cubicBezTo>
                  <a:pt x="524" y="456"/>
                  <a:pt x="525" y="457"/>
                  <a:pt x="526" y="457"/>
                </a:cubicBezTo>
                <a:cubicBezTo>
                  <a:pt x="526" y="458"/>
                  <a:pt x="526" y="458"/>
                  <a:pt x="526" y="459"/>
                </a:cubicBezTo>
                <a:cubicBezTo>
                  <a:pt x="525" y="459"/>
                  <a:pt x="525" y="460"/>
                  <a:pt x="524" y="460"/>
                </a:cubicBezTo>
                <a:cubicBezTo>
                  <a:pt x="524" y="460"/>
                  <a:pt x="524" y="461"/>
                  <a:pt x="524" y="461"/>
                </a:cubicBezTo>
                <a:cubicBezTo>
                  <a:pt x="526" y="461"/>
                  <a:pt x="529" y="461"/>
                  <a:pt x="531" y="460"/>
                </a:cubicBezTo>
                <a:close/>
                <a:moveTo>
                  <a:pt x="498" y="451"/>
                </a:moveTo>
                <a:cubicBezTo>
                  <a:pt x="498" y="452"/>
                  <a:pt x="498" y="452"/>
                  <a:pt x="498" y="452"/>
                </a:cubicBezTo>
                <a:cubicBezTo>
                  <a:pt x="499" y="452"/>
                  <a:pt x="501" y="451"/>
                  <a:pt x="501" y="451"/>
                </a:cubicBezTo>
                <a:cubicBezTo>
                  <a:pt x="501" y="450"/>
                  <a:pt x="502" y="449"/>
                  <a:pt x="502" y="448"/>
                </a:cubicBezTo>
                <a:cubicBezTo>
                  <a:pt x="501" y="448"/>
                  <a:pt x="500" y="448"/>
                  <a:pt x="500" y="448"/>
                </a:cubicBezTo>
                <a:cubicBezTo>
                  <a:pt x="499" y="448"/>
                  <a:pt x="499" y="448"/>
                  <a:pt x="499" y="449"/>
                </a:cubicBezTo>
                <a:cubicBezTo>
                  <a:pt x="500" y="449"/>
                  <a:pt x="500" y="449"/>
                  <a:pt x="500" y="449"/>
                </a:cubicBezTo>
                <a:cubicBezTo>
                  <a:pt x="500" y="450"/>
                  <a:pt x="500" y="451"/>
                  <a:pt x="498" y="451"/>
                </a:cubicBezTo>
                <a:close/>
                <a:moveTo>
                  <a:pt x="545" y="454"/>
                </a:moveTo>
                <a:cubicBezTo>
                  <a:pt x="545" y="454"/>
                  <a:pt x="545" y="454"/>
                  <a:pt x="545" y="454"/>
                </a:cubicBezTo>
                <a:cubicBezTo>
                  <a:pt x="544" y="454"/>
                  <a:pt x="544" y="454"/>
                  <a:pt x="544" y="454"/>
                </a:cubicBezTo>
                <a:cubicBezTo>
                  <a:pt x="544" y="454"/>
                  <a:pt x="544" y="454"/>
                  <a:pt x="545" y="454"/>
                </a:cubicBezTo>
                <a:close/>
                <a:moveTo>
                  <a:pt x="569" y="468"/>
                </a:moveTo>
                <a:cubicBezTo>
                  <a:pt x="568" y="467"/>
                  <a:pt x="567" y="466"/>
                  <a:pt x="567" y="465"/>
                </a:cubicBezTo>
                <a:cubicBezTo>
                  <a:pt x="566" y="465"/>
                  <a:pt x="564" y="465"/>
                  <a:pt x="563" y="465"/>
                </a:cubicBezTo>
                <a:cubicBezTo>
                  <a:pt x="563" y="465"/>
                  <a:pt x="563" y="465"/>
                  <a:pt x="563" y="465"/>
                </a:cubicBezTo>
                <a:cubicBezTo>
                  <a:pt x="562" y="464"/>
                  <a:pt x="562" y="464"/>
                  <a:pt x="561" y="464"/>
                </a:cubicBezTo>
                <a:cubicBezTo>
                  <a:pt x="561" y="463"/>
                  <a:pt x="561" y="464"/>
                  <a:pt x="561" y="463"/>
                </a:cubicBezTo>
                <a:cubicBezTo>
                  <a:pt x="561" y="463"/>
                  <a:pt x="561" y="463"/>
                  <a:pt x="561" y="463"/>
                </a:cubicBezTo>
                <a:cubicBezTo>
                  <a:pt x="560" y="463"/>
                  <a:pt x="560" y="463"/>
                  <a:pt x="560" y="463"/>
                </a:cubicBezTo>
                <a:cubicBezTo>
                  <a:pt x="560" y="463"/>
                  <a:pt x="560" y="462"/>
                  <a:pt x="560" y="462"/>
                </a:cubicBezTo>
                <a:cubicBezTo>
                  <a:pt x="558" y="462"/>
                  <a:pt x="558" y="462"/>
                  <a:pt x="558" y="462"/>
                </a:cubicBezTo>
                <a:cubicBezTo>
                  <a:pt x="558" y="462"/>
                  <a:pt x="557" y="462"/>
                  <a:pt x="557" y="461"/>
                </a:cubicBezTo>
                <a:cubicBezTo>
                  <a:pt x="556" y="461"/>
                  <a:pt x="556" y="461"/>
                  <a:pt x="555" y="462"/>
                </a:cubicBezTo>
                <a:cubicBezTo>
                  <a:pt x="555" y="461"/>
                  <a:pt x="555" y="461"/>
                  <a:pt x="555" y="461"/>
                </a:cubicBezTo>
                <a:cubicBezTo>
                  <a:pt x="553" y="461"/>
                  <a:pt x="554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1" y="463"/>
                  <a:pt x="550" y="462"/>
                  <a:pt x="550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8" y="461"/>
                </a:cubicBezTo>
                <a:cubicBezTo>
                  <a:pt x="546" y="461"/>
                  <a:pt x="546" y="461"/>
                  <a:pt x="546" y="461"/>
                </a:cubicBezTo>
                <a:cubicBezTo>
                  <a:pt x="546" y="462"/>
                  <a:pt x="547" y="462"/>
                  <a:pt x="548" y="463"/>
                </a:cubicBezTo>
                <a:cubicBezTo>
                  <a:pt x="548" y="463"/>
                  <a:pt x="547" y="464"/>
                  <a:pt x="548" y="465"/>
                </a:cubicBezTo>
                <a:cubicBezTo>
                  <a:pt x="548" y="465"/>
                  <a:pt x="548" y="465"/>
                  <a:pt x="548" y="465"/>
                </a:cubicBezTo>
                <a:cubicBezTo>
                  <a:pt x="548" y="466"/>
                  <a:pt x="548" y="466"/>
                  <a:pt x="548" y="466"/>
                </a:cubicBezTo>
                <a:cubicBezTo>
                  <a:pt x="549" y="466"/>
                  <a:pt x="549" y="466"/>
                  <a:pt x="549" y="466"/>
                </a:cubicBezTo>
                <a:cubicBezTo>
                  <a:pt x="549" y="466"/>
                  <a:pt x="549" y="467"/>
                  <a:pt x="549" y="467"/>
                </a:cubicBezTo>
                <a:cubicBezTo>
                  <a:pt x="550" y="467"/>
                  <a:pt x="550" y="467"/>
                  <a:pt x="550" y="467"/>
                </a:cubicBezTo>
                <a:cubicBezTo>
                  <a:pt x="550" y="468"/>
                  <a:pt x="550" y="468"/>
                  <a:pt x="550" y="468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8" y="469"/>
                  <a:pt x="548" y="469"/>
                </a:cubicBezTo>
                <a:cubicBezTo>
                  <a:pt x="548" y="468"/>
                  <a:pt x="548" y="468"/>
                  <a:pt x="548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3" y="468"/>
                  <a:pt x="542" y="468"/>
                </a:cubicBezTo>
                <a:cubicBezTo>
                  <a:pt x="542" y="468"/>
                  <a:pt x="542" y="468"/>
                  <a:pt x="542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0" y="467"/>
                  <a:pt x="540" y="468"/>
                  <a:pt x="539" y="468"/>
                </a:cubicBezTo>
                <a:cubicBezTo>
                  <a:pt x="539" y="469"/>
                  <a:pt x="539" y="469"/>
                  <a:pt x="540" y="469"/>
                </a:cubicBezTo>
                <a:cubicBezTo>
                  <a:pt x="540" y="470"/>
                  <a:pt x="540" y="470"/>
                  <a:pt x="541" y="470"/>
                </a:cubicBezTo>
                <a:cubicBezTo>
                  <a:pt x="541" y="470"/>
                  <a:pt x="541" y="470"/>
                  <a:pt x="541" y="470"/>
                </a:cubicBezTo>
                <a:cubicBezTo>
                  <a:pt x="543" y="471"/>
                  <a:pt x="544" y="470"/>
                  <a:pt x="545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4" y="471"/>
                  <a:pt x="553" y="471"/>
                  <a:pt x="553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5" y="472"/>
                  <a:pt x="555" y="471"/>
                  <a:pt x="556" y="470"/>
                </a:cubicBezTo>
                <a:cubicBezTo>
                  <a:pt x="556" y="470"/>
                  <a:pt x="556" y="470"/>
                  <a:pt x="556" y="470"/>
                </a:cubicBezTo>
                <a:cubicBezTo>
                  <a:pt x="556" y="470"/>
                  <a:pt x="556" y="469"/>
                  <a:pt x="556" y="469"/>
                </a:cubicBezTo>
                <a:cubicBezTo>
                  <a:pt x="555" y="469"/>
                  <a:pt x="555" y="469"/>
                  <a:pt x="555" y="469"/>
                </a:cubicBezTo>
                <a:cubicBezTo>
                  <a:pt x="555" y="468"/>
                  <a:pt x="555" y="468"/>
                  <a:pt x="555" y="468"/>
                </a:cubicBezTo>
                <a:cubicBezTo>
                  <a:pt x="557" y="469"/>
                  <a:pt x="560" y="471"/>
                  <a:pt x="561" y="469"/>
                </a:cubicBezTo>
                <a:cubicBezTo>
                  <a:pt x="562" y="469"/>
                  <a:pt x="562" y="469"/>
                  <a:pt x="562" y="469"/>
                </a:cubicBezTo>
                <a:cubicBezTo>
                  <a:pt x="562" y="468"/>
                  <a:pt x="562" y="468"/>
                  <a:pt x="562" y="468"/>
                </a:cubicBezTo>
                <a:cubicBezTo>
                  <a:pt x="563" y="469"/>
                  <a:pt x="564" y="469"/>
                  <a:pt x="566" y="469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9"/>
                  <a:pt x="566" y="469"/>
                  <a:pt x="566" y="469"/>
                </a:cubicBezTo>
                <a:cubicBezTo>
                  <a:pt x="567" y="469"/>
                  <a:pt x="568" y="469"/>
                  <a:pt x="569" y="468"/>
                </a:cubicBezTo>
                <a:close/>
                <a:moveTo>
                  <a:pt x="1407" y="474"/>
                </a:moveTo>
                <a:cubicBezTo>
                  <a:pt x="1407" y="474"/>
                  <a:pt x="1407" y="475"/>
                  <a:pt x="1407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9" y="475"/>
                  <a:pt x="1409" y="475"/>
                  <a:pt x="1409" y="475"/>
                </a:cubicBezTo>
                <a:cubicBezTo>
                  <a:pt x="1409" y="474"/>
                  <a:pt x="1409" y="474"/>
                  <a:pt x="1409" y="474"/>
                </a:cubicBezTo>
                <a:cubicBezTo>
                  <a:pt x="1410" y="474"/>
                  <a:pt x="1410" y="473"/>
                  <a:pt x="1411" y="473"/>
                </a:cubicBezTo>
                <a:cubicBezTo>
                  <a:pt x="1411" y="473"/>
                  <a:pt x="1411" y="473"/>
                  <a:pt x="1411" y="472"/>
                </a:cubicBezTo>
                <a:cubicBezTo>
                  <a:pt x="1412" y="472"/>
                  <a:pt x="1412" y="472"/>
                  <a:pt x="1412" y="472"/>
                </a:cubicBezTo>
                <a:cubicBezTo>
                  <a:pt x="1412" y="472"/>
                  <a:pt x="1413" y="472"/>
                  <a:pt x="1413" y="472"/>
                </a:cubicBezTo>
                <a:cubicBezTo>
                  <a:pt x="1413" y="472"/>
                  <a:pt x="1413" y="472"/>
                  <a:pt x="1413" y="472"/>
                </a:cubicBezTo>
                <a:cubicBezTo>
                  <a:pt x="1414" y="471"/>
                  <a:pt x="1413" y="470"/>
                  <a:pt x="1413" y="470"/>
                </a:cubicBezTo>
                <a:cubicBezTo>
                  <a:pt x="1413" y="470"/>
                  <a:pt x="1413" y="470"/>
                  <a:pt x="1413" y="470"/>
                </a:cubicBezTo>
                <a:cubicBezTo>
                  <a:pt x="1414" y="470"/>
                  <a:pt x="1414" y="469"/>
                  <a:pt x="1414" y="469"/>
                </a:cubicBezTo>
                <a:cubicBezTo>
                  <a:pt x="1414" y="469"/>
                  <a:pt x="1414" y="469"/>
                  <a:pt x="1414" y="469"/>
                </a:cubicBezTo>
                <a:cubicBezTo>
                  <a:pt x="1414" y="467"/>
                  <a:pt x="1414" y="467"/>
                  <a:pt x="1414" y="467"/>
                </a:cubicBezTo>
                <a:cubicBezTo>
                  <a:pt x="1415" y="467"/>
                  <a:pt x="1415" y="467"/>
                  <a:pt x="1415" y="467"/>
                </a:cubicBezTo>
                <a:cubicBezTo>
                  <a:pt x="1415" y="466"/>
                  <a:pt x="1415" y="466"/>
                  <a:pt x="1416" y="466"/>
                </a:cubicBezTo>
                <a:cubicBezTo>
                  <a:pt x="1415" y="465"/>
                  <a:pt x="1415" y="464"/>
                  <a:pt x="1414" y="464"/>
                </a:cubicBezTo>
                <a:cubicBezTo>
                  <a:pt x="1414" y="463"/>
                  <a:pt x="1414" y="463"/>
                  <a:pt x="1414" y="463"/>
                </a:cubicBezTo>
                <a:cubicBezTo>
                  <a:pt x="1413" y="463"/>
                  <a:pt x="1412" y="464"/>
                  <a:pt x="1411" y="464"/>
                </a:cubicBezTo>
                <a:cubicBezTo>
                  <a:pt x="1411" y="464"/>
                  <a:pt x="1411" y="464"/>
                  <a:pt x="1411" y="464"/>
                </a:cubicBezTo>
                <a:cubicBezTo>
                  <a:pt x="1410" y="464"/>
                  <a:pt x="1410" y="465"/>
                  <a:pt x="1409" y="465"/>
                </a:cubicBezTo>
                <a:cubicBezTo>
                  <a:pt x="1409" y="465"/>
                  <a:pt x="1409" y="465"/>
                  <a:pt x="1409" y="465"/>
                </a:cubicBezTo>
                <a:cubicBezTo>
                  <a:pt x="1408" y="465"/>
                  <a:pt x="1407" y="465"/>
                  <a:pt x="1406" y="465"/>
                </a:cubicBezTo>
                <a:cubicBezTo>
                  <a:pt x="1406" y="466"/>
                  <a:pt x="1406" y="466"/>
                  <a:pt x="1406" y="467"/>
                </a:cubicBezTo>
                <a:cubicBezTo>
                  <a:pt x="1405" y="467"/>
                  <a:pt x="1405" y="467"/>
                  <a:pt x="1405" y="467"/>
                </a:cubicBezTo>
                <a:cubicBezTo>
                  <a:pt x="1404" y="467"/>
                  <a:pt x="1404" y="468"/>
                  <a:pt x="1404" y="468"/>
                </a:cubicBezTo>
                <a:cubicBezTo>
                  <a:pt x="1403" y="468"/>
                  <a:pt x="1403" y="468"/>
                  <a:pt x="1403" y="468"/>
                </a:cubicBezTo>
                <a:cubicBezTo>
                  <a:pt x="1402" y="468"/>
                  <a:pt x="1403" y="468"/>
                  <a:pt x="1403" y="468"/>
                </a:cubicBezTo>
                <a:cubicBezTo>
                  <a:pt x="1402" y="470"/>
                  <a:pt x="1403" y="471"/>
                  <a:pt x="1403" y="472"/>
                </a:cubicBezTo>
                <a:cubicBezTo>
                  <a:pt x="1404" y="473"/>
                  <a:pt x="1404" y="473"/>
                  <a:pt x="1405" y="474"/>
                </a:cubicBezTo>
                <a:cubicBezTo>
                  <a:pt x="1405" y="474"/>
                  <a:pt x="1405" y="474"/>
                  <a:pt x="1405" y="474"/>
                </a:cubicBezTo>
                <a:lnTo>
                  <a:pt x="1407" y="474"/>
                </a:lnTo>
                <a:close/>
                <a:moveTo>
                  <a:pt x="528" y="472"/>
                </a:moveTo>
                <a:cubicBezTo>
                  <a:pt x="530" y="472"/>
                  <a:pt x="530" y="472"/>
                  <a:pt x="530" y="472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31" y="471"/>
                  <a:pt x="531" y="471"/>
                  <a:pt x="531" y="471"/>
                </a:cubicBezTo>
                <a:cubicBezTo>
                  <a:pt x="531" y="471"/>
                  <a:pt x="531" y="470"/>
                  <a:pt x="530" y="470"/>
                </a:cubicBezTo>
                <a:cubicBezTo>
                  <a:pt x="530" y="470"/>
                  <a:pt x="529" y="469"/>
                  <a:pt x="529" y="469"/>
                </a:cubicBezTo>
                <a:cubicBezTo>
                  <a:pt x="529" y="469"/>
                  <a:pt x="528" y="469"/>
                  <a:pt x="528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4" y="468"/>
                  <a:pt x="525" y="468"/>
                  <a:pt x="524" y="467"/>
                </a:cubicBezTo>
                <a:cubicBezTo>
                  <a:pt x="523" y="467"/>
                  <a:pt x="522" y="468"/>
                  <a:pt x="521" y="468"/>
                </a:cubicBezTo>
                <a:cubicBezTo>
                  <a:pt x="521" y="468"/>
                  <a:pt x="521" y="468"/>
                  <a:pt x="520" y="468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70"/>
                  <a:pt x="520" y="470"/>
                  <a:pt x="520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22" y="470"/>
                  <a:pt x="522" y="470"/>
                  <a:pt x="522" y="471"/>
                </a:cubicBezTo>
                <a:cubicBezTo>
                  <a:pt x="523" y="471"/>
                  <a:pt x="523" y="471"/>
                  <a:pt x="524" y="472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4" y="472"/>
                  <a:pt x="525" y="472"/>
                  <a:pt x="526" y="472"/>
                </a:cubicBezTo>
                <a:cubicBezTo>
                  <a:pt x="526" y="473"/>
                  <a:pt x="526" y="473"/>
                  <a:pt x="526" y="473"/>
                </a:cubicBezTo>
                <a:cubicBezTo>
                  <a:pt x="528" y="473"/>
                  <a:pt x="528" y="473"/>
                  <a:pt x="528" y="472"/>
                </a:cubicBezTo>
                <a:close/>
                <a:moveTo>
                  <a:pt x="581" y="470"/>
                </a:moveTo>
                <a:cubicBezTo>
                  <a:pt x="581" y="469"/>
                  <a:pt x="581" y="469"/>
                  <a:pt x="581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79" y="469"/>
                  <a:pt x="578" y="469"/>
                </a:cubicBezTo>
                <a:cubicBezTo>
                  <a:pt x="578" y="469"/>
                  <a:pt x="578" y="469"/>
                  <a:pt x="578" y="469"/>
                </a:cubicBezTo>
                <a:cubicBezTo>
                  <a:pt x="577" y="469"/>
                  <a:pt x="576" y="469"/>
                  <a:pt x="575" y="469"/>
                </a:cubicBezTo>
                <a:cubicBezTo>
                  <a:pt x="575" y="470"/>
                  <a:pt x="575" y="471"/>
                  <a:pt x="576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80" y="472"/>
                  <a:pt x="580" y="471"/>
                  <a:pt x="581" y="470"/>
                </a:cubicBezTo>
                <a:close/>
                <a:moveTo>
                  <a:pt x="1454" y="484"/>
                </a:moveTo>
                <a:cubicBezTo>
                  <a:pt x="1454" y="484"/>
                  <a:pt x="1454" y="484"/>
                  <a:pt x="1454" y="484"/>
                </a:cubicBezTo>
                <a:cubicBezTo>
                  <a:pt x="1454" y="484"/>
                  <a:pt x="1454" y="484"/>
                  <a:pt x="1454" y="484"/>
                </a:cubicBezTo>
                <a:cubicBezTo>
                  <a:pt x="1454" y="485"/>
                  <a:pt x="1454" y="485"/>
                  <a:pt x="1454" y="486"/>
                </a:cubicBezTo>
                <a:cubicBezTo>
                  <a:pt x="1455" y="486"/>
                  <a:pt x="1455" y="486"/>
                  <a:pt x="1455" y="486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90"/>
                  <a:pt x="1455" y="490"/>
                  <a:pt x="1455" y="490"/>
                </a:cubicBezTo>
                <a:cubicBezTo>
                  <a:pt x="1456" y="490"/>
                  <a:pt x="1456" y="490"/>
                  <a:pt x="1456" y="490"/>
                </a:cubicBezTo>
                <a:cubicBezTo>
                  <a:pt x="1456" y="490"/>
                  <a:pt x="1456" y="490"/>
                  <a:pt x="1456" y="491"/>
                </a:cubicBezTo>
                <a:cubicBezTo>
                  <a:pt x="1457" y="492"/>
                  <a:pt x="1457" y="492"/>
                  <a:pt x="1458" y="493"/>
                </a:cubicBezTo>
                <a:cubicBezTo>
                  <a:pt x="1458" y="492"/>
                  <a:pt x="1458" y="492"/>
                  <a:pt x="1458" y="491"/>
                </a:cubicBezTo>
                <a:cubicBezTo>
                  <a:pt x="1459" y="491"/>
                  <a:pt x="1459" y="491"/>
                  <a:pt x="1459" y="491"/>
                </a:cubicBezTo>
                <a:cubicBezTo>
                  <a:pt x="1459" y="493"/>
                  <a:pt x="1459" y="493"/>
                  <a:pt x="1459" y="493"/>
                </a:cubicBezTo>
                <a:cubicBezTo>
                  <a:pt x="1459" y="493"/>
                  <a:pt x="1458" y="495"/>
                  <a:pt x="1458" y="495"/>
                </a:cubicBezTo>
                <a:cubicBezTo>
                  <a:pt x="1459" y="495"/>
                  <a:pt x="1459" y="495"/>
                  <a:pt x="1459" y="495"/>
                </a:cubicBezTo>
                <a:cubicBezTo>
                  <a:pt x="1459" y="496"/>
                  <a:pt x="1459" y="496"/>
                  <a:pt x="1459" y="497"/>
                </a:cubicBezTo>
                <a:cubicBezTo>
                  <a:pt x="1460" y="497"/>
                  <a:pt x="1460" y="497"/>
                  <a:pt x="1460" y="497"/>
                </a:cubicBezTo>
                <a:cubicBezTo>
                  <a:pt x="1460" y="498"/>
                  <a:pt x="1460" y="498"/>
                  <a:pt x="1461" y="498"/>
                </a:cubicBezTo>
                <a:cubicBezTo>
                  <a:pt x="1461" y="499"/>
                  <a:pt x="1461" y="499"/>
                  <a:pt x="1461" y="499"/>
                </a:cubicBezTo>
                <a:cubicBezTo>
                  <a:pt x="1461" y="498"/>
                  <a:pt x="1462" y="498"/>
                  <a:pt x="1463" y="498"/>
                </a:cubicBezTo>
                <a:cubicBezTo>
                  <a:pt x="1463" y="498"/>
                  <a:pt x="1463" y="497"/>
                  <a:pt x="1463" y="497"/>
                </a:cubicBezTo>
                <a:cubicBezTo>
                  <a:pt x="1464" y="497"/>
                  <a:pt x="1466" y="498"/>
                  <a:pt x="1467" y="498"/>
                </a:cubicBezTo>
                <a:cubicBezTo>
                  <a:pt x="1467" y="498"/>
                  <a:pt x="1467" y="499"/>
                  <a:pt x="1467" y="500"/>
                </a:cubicBezTo>
                <a:cubicBezTo>
                  <a:pt x="1468" y="500"/>
                  <a:pt x="1468" y="500"/>
                  <a:pt x="1468" y="499"/>
                </a:cubicBezTo>
                <a:cubicBezTo>
                  <a:pt x="1468" y="499"/>
                  <a:pt x="1468" y="499"/>
                  <a:pt x="1468" y="499"/>
                </a:cubicBezTo>
                <a:cubicBezTo>
                  <a:pt x="1468" y="499"/>
                  <a:pt x="1468" y="499"/>
                  <a:pt x="1468" y="498"/>
                </a:cubicBezTo>
                <a:cubicBezTo>
                  <a:pt x="1468" y="498"/>
                  <a:pt x="1468" y="498"/>
                  <a:pt x="1468" y="498"/>
                </a:cubicBezTo>
                <a:cubicBezTo>
                  <a:pt x="1468" y="497"/>
                  <a:pt x="1468" y="497"/>
                  <a:pt x="1468" y="497"/>
                </a:cubicBezTo>
                <a:cubicBezTo>
                  <a:pt x="1469" y="497"/>
                  <a:pt x="1469" y="497"/>
                  <a:pt x="1469" y="497"/>
                </a:cubicBezTo>
                <a:cubicBezTo>
                  <a:pt x="1469" y="498"/>
                  <a:pt x="1470" y="499"/>
                  <a:pt x="1470" y="499"/>
                </a:cubicBezTo>
                <a:cubicBezTo>
                  <a:pt x="1471" y="499"/>
                  <a:pt x="1471" y="499"/>
                  <a:pt x="1471" y="499"/>
                </a:cubicBezTo>
                <a:cubicBezTo>
                  <a:pt x="1471" y="500"/>
                  <a:pt x="1471" y="501"/>
                  <a:pt x="1471" y="501"/>
                </a:cubicBezTo>
                <a:cubicBezTo>
                  <a:pt x="1471" y="502"/>
                  <a:pt x="1472" y="501"/>
                  <a:pt x="1472" y="501"/>
                </a:cubicBezTo>
                <a:cubicBezTo>
                  <a:pt x="1473" y="502"/>
                  <a:pt x="1472" y="503"/>
                  <a:pt x="1474" y="503"/>
                </a:cubicBezTo>
                <a:cubicBezTo>
                  <a:pt x="1474" y="502"/>
                  <a:pt x="1474" y="502"/>
                  <a:pt x="1474" y="502"/>
                </a:cubicBezTo>
                <a:cubicBezTo>
                  <a:pt x="1475" y="502"/>
                  <a:pt x="1475" y="502"/>
                  <a:pt x="1475" y="502"/>
                </a:cubicBezTo>
                <a:cubicBezTo>
                  <a:pt x="1475" y="500"/>
                  <a:pt x="1475" y="500"/>
                  <a:pt x="1473" y="500"/>
                </a:cubicBezTo>
                <a:cubicBezTo>
                  <a:pt x="1473" y="499"/>
                  <a:pt x="1473" y="498"/>
                  <a:pt x="1473" y="497"/>
                </a:cubicBezTo>
                <a:cubicBezTo>
                  <a:pt x="1473" y="496"/>
                  <a:pt x="1472" y="495"/>
                  <a:pt x="1471" y="495"/>
                </a:cubicBezTo>
                <a:cubicBezTo>
                  <a:pt x="1471" y="495"/>
                  <a:pt x="1471" y="496"/>
                  <a:pt x="1471" y="496"/>
                </a:cubicBezTo>
                <a:cubicBezTo>
                  <a:pt x="1470" y="496"/>
                  <a:pt x="1470" y="496"/>
                  <a:pt x="1470" y="496"/>
                </a:cubicBezTo>
                <a:cubicBezTo>
                  <a:pt x="1470" y="496"/>
                  <a:pt x="1470" y="495"/>
                  <a:pt x="1469" y="495"/>
                </a:cubicBezTo>
                <a:cubicBezTo>
                  <a:pt x="1470" y="495"/>
                  <a:pt x="1470" y="495"/>
                  <a:pt x="1470" y="495"/>
                </a:cubicBezTo>
                <a:cubicBezTo>
                  <a:pt x="1470" y="494"/>
                  <a:pt x="1470" y="494"/>
                  <a:pt x="1470" y="494"/>
                </a:cubicBezTo>
                <a:cubicBezTo>
                  <a:pt x="1470" y="494"/>
                  <a:pt x="1469" y="494"/>
                  <a:pt x="1469" y="494"/>
                </a:cubicBezTo>
                <a:cubicBezTo>
                  <a:pt x="1469" y="494"/>
                  <a:pt x="1469" y="494"/>
                  <a:pt x="1469" y="494"/>
                </a:cubicBezTo>
                <a:cubicBezTo>
                  <a:pt x="1469" y="494"/>
                  <a:pt x="1469" y="494"/>
                  <a:pt x="1468" y="494"/>
                </a:cubicBezTo>
                <a:cubicBezTo>
                  <a:pt x="1466" y="494"/>
                  <a:pt x="1466" y="494"/>
                  <a:pt x="1466" y="494"/>
                </a:cubicBezTo>
                <a:cubicBezTo>
                  <a:pt x="1466" y="494"/>
                  <a:pt x="1466" y="495"/>
                  <a:pt x="1466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4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4"/>
                  <a:pt x="1463" y="494"/>
                  <a:pt x="1463" y="494"/>
                </a:cubicBezTo>
                <a:cubicBezTo>
                  <a:pt x="1463" y="492"/>
                  <a:pt x="1463" y="492"/>
                  <a:pt x="1463" y="492"/>
                </a:cubicBezTo>
                <a:cubicBezTo>
                  <a:pt x="1462" y="491"/>
                  <a:pt x="1462" y="491"/>
                  <a:pt x="1462" y="491"/>
                </a:cubicBezTo>
                <a:cubicBezTo>
                  <a:pt x="1462" y="491"/>
                  <a:pt x="1463" y="489"/>
                  <a:pt x="1463" y="489"/>
                </a:cubicBezTo>
                <a:cubicBezTo>
                  <a:pt x="1463" y="488"/>
                  <a:pt x="1463" y="488"/>
                  <a:pt x="1463" y="488"/>
                </a:cubicBezTo>
                <a:cubicBezTo>
                  <a:pt x="1462" y="488"/>
                  <a:pt x="1462" y="488"/>
                  <a:pt x="1462" y="488"/>
                </a:cubicBezTo>
                <a:cubicBezTo>
                  <a:pt x="1462" y="487"/>
                  <a:pt x="1462" y="486"/>
                  <a:pt x="1463" y="485"/>
                </a:cubicBezTo>
                <a:cubicBezTo>
                  <a:pt x="1463" y="485"/>
                  <a:pt x="1464" y="485"/>
                  <a:pt x="1464" y="485"/>
                </a:cubicBezTo>
                <a:cubicBezTo>
                  <a:pt x="1465" y="484"/>
                  <a:pt x="1465" y="483"/>
                  <a:pt x="1465" y="483"/>
                </a:cubicBezTo>
                <a:cubicBezTo>
                  <a:pt x="1465" y="483"/>
                  <a:pt x="1465" y="483"/>
                  <a:pt x="1465" y="483"/>
                </a:cubicBezTo>
                <a:cubicBezTo>
                  <a:pt x="1465" y="482"/>
                  <a:pt x="1465" y="482"/>
                  <a:pt x="1465" y="482"/>
                </a:cubicBezTo>
                <a:cubicBezTo>
                  <a:pt x="1465" y="482"/>
                  <a:pt x="1465" y="481"/>
                  <a:pt x="1465" y="481"/>
                </a:cubicBezTo>
                <a:cubicBezTo>
                  <a:pt x="1466" y="481"/>
                  <a:pt x="1466" y="481"/>
                  <a:pt x="1467" y="481"/>
                </a:cubicBezTo>
                <a:cubicBezTo>
                  <a:pt x="1467" y="480"/>
                  <a:pt x="1467" y="480"/>
                  <a:pt x="1467" y="480"/>
                </a:cubicBezTo>
                <a:cubicBezTo>
                  <a:pt x="1467" y="479"/>
                  <a:pt x="1467" y="479"/>
                  <a:pt x="1467" y="478"/>
                </a:cubicBezTo>
                <a:cubicBezTo>
                  <a:pt x="1467" y="478"/>
                  <a:pt x="1467" y="478"/>
                  <a:pt x="1467" y="478"/>
                </a:cubicBezTo>
                <a:cubicBezTo>
                  <a:pt x="1467" y="476"/>
                  <a:pt x="1467" y="476"/>
                  <a:pt x="1467" y="476"/>
                </a:cubicBezTo>
                <a:cubicBezTo>
                  <a:pt x="1466" y="476"/>
                  <a:pt x="1466" y="476"/>
                  <a:pt x="1465" y="476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3"/>
                  <a:pt x="1465" y="473"/>
                  <a:pt x="1465" y="473"/>
                </a:cubicBezTo>
                <a:cubicBezTo>
                  <a:pt x="1465" y="472"/>
                  <a:pt x="1465" y="472"/>
                  <a:pt x="1465" y="472"/>
                </a:cubicBezTo>
                <a:cubicBezTo>
                  <a:pt x="1466" y="472"/>
                  <a:pt x="1466" y="472"/>
                  <a:pt x="1466" y="472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0"/>
                  <a:pt x="1466" y="470"/>
                  <a:pt x="1466" y="470"/>
                </a:cubicBezTo>
                <a:cubicBezTo>
                  <a:pt x="1465" y="470"/>
                  <a:pt x="1465" y="470"/>
                  <a:pt x="1465" y="470"/>
                </a:cubicBezTo>
                <a:cubicBezTo>
                  <a:pt x="1465" y="470"/>
                  <a:pt x="1465" y="470"/>
                  <a:pt x="1465" y="471"/>
                </a:cubicBezTo>
                <a:cubicBezTo>
                  <a:pt x="1464" y="471"/>
                  <a:pt x="1464" y="471"/>
                  <a:pt x="1464" y="471"/>
                </a:cubicBezTo>
                <a:cubicBezTo>
                  <a:pt x="1462" y="471"/>
                  <a:pt x="1461" y="471"/>
                  <a:pt x="1461" y="469"/>
                </a:cubicBezTo>
                <a:cubicBezTo>
                  <a:pt x="1459" y="470"/>
                  <a:pt x="1460" y="470"/>
                  <a:pt x="1459" y="470"/>
                </a:cubicBezTo>
                <a:cubicBezTo>
                  <a:pt x="1459" y="472"/>
                  <a:pt x="1459" y="472"/>
                  <a:pt x="1459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9" y="473"/>
                  <a:pt x="1459" y="473"/>
                </a:cubicBezTo>
                <a:cubicBezTo>
                  <a:pt x="1458" y="473"/>
                  <a:pt x="1458" y="473"/>
                  <a:pt x="1458" y="473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5"/>
                  <a:pt x="1458" y="475"/>
                  <a:pt x="1458" y="475"/>
                </a:cubicBezTo>
                <a:cubicBezTo>
                  <a:pt x="1457" y="475"/>
                  <a:pt x="1457" y="475"/>
                  <a:pt x="1457" y="475"/>
                </a:cubicBezTo>
                <a:cubicBezTo>
                  <a:pt x="1457" y="476"/>
                  <a:pt x="1457" y="477"/>
                  <a:pt x="1457" y="477"/>
                </a:cubicBezTo>
                <a:cubicBezTo>
                  <a:pt x="1457" y="477"/>
                  <a:pt x="1457" y="477"/>
                  <a:pt x="1457" y="477"/>
                </a:cubicBezTo>
                <a:cubicBezTo>
                  <a:pt x="1457" y="479"/>
                  <a:pt x="1457" y="479"/>
                  <a:pt x="1457" y="479"/>
                </a:cubicBezTo>
                <a:cubicBezTo>
                  <a:pt x="1458" y="479"/>
                  <a:pt x="1458" y="479"/>
                  <a:pt x="1458" y="479"/>
                </a:cubicBezTo>
                <a:cubicBezTo>
                  <a:pt x="1458" y="481"/>
                  <a:pt x="1455" y="481"/>
                  <a:pt x="1457" y="483"/>
                </a:cubicBezTo>
                <a:cubicBezTo>
                  <a:pt x="1457" y="484"/>
                  <a:pt x="1457" y="484"/>
                  <a:pt x="1457" y="485"/>
                </a:cubicBezTo>
                <a:cubicBezTo>
                  <a:pt x="1455" y="484"/>
                  <a:pt x="1455" y="484"/>
                  <a:pt x="1454" y="484"/>
                </a:cubicBezTo>
                <a:close/>
                <a:moveTo>
                  <a:pt x="601" y="482"/>
                </a:moveTo>
                <a:cubicBezTo>
                  <a:pt x="599" y="482"/>
                  <a:pt x="599" y="482"/>
                  <a:pt x="599" y="482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4"/>
                </a:cubicBezTo>
                <a:cubicBezTo>
                  <a:pt x="600" y="483"/>
                  <a:pt x="600" y="483"/>
                  <a:pt x="601" y="483"/>
                </a:cubicBezTo>
                <a:lnTo>
                  <a:pt x="601" y="482"/>
                </a:lnTo>
                <a:close/>
                <a:moveTo>
                  <a:pt x="601" y="488"/>
                </a:moveTo>
                <a:cubicBezTo>
                  <a:pt x="601" y="488"/>
                  <a:pt x="600" y="488"/>
                  <a:pt x="600" y="488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8"/>
                  <a:pt x="600" y="488"/>
                </a:cubicBezTo>
                <a:lnTo>
                  <a:pt x="601" y="488"/>
                </a:lnTo>
                <a:close/>
                <a:moveTo>
                  <a:pt x="603" y="491"/>
                </a:moveTo>
                <a:cubicBezTo>
                  <a:pt x="602" y="491"/>
                  <a:pt x="602" y="491"/>
                  <a:pt x="602" y="491"/>
                </a:cubicBezTo>
                <a:cubicBezTo>
                  <a:pt x="602" y="493"/>
                  <a:pt x="602" y="493"/>
                  <a:pt x="604" y="494"/>
                </a:cubicBezTo>
                <a:cubicBezTo>
                  <a:pt x="604" y="492"/>
                  <a:pt x="603" y="492"/>
                  <a:pt x="603" y="491"/>
                </a:cubicBezTo>
                <a:close/>
                <a:moveTo>
                  <a:pt x="1475" y="497"/>
                </a:moveTo>
                <a:cubicBezTo>
                  <a:pt x="1475" y="498"/>
                  <a:pt x="1475" y="498"/>
                  <a:pt x="1475" y="498"/>
                </a:cubicBezTo>
                <a:cubicBezTo>
                  <a:pt x="1476" y="498"/>
                  <a:pt x="1476" y="498"/>
                  <a:pt x="1476" y="498"/>
                </a:cubicBezTo>
                <a:cubicBezTo>
                  <a:pt x="1476" y="497"/>
                  <a:pt x="1476" y="497"/>
                  <a:pt x="1476" y="497"/>
                </a:cubicBezTo>
                <a:lnTo>
                  <a:pt x="1475" y="497"/>
                </a:lnTo>
                <a:close/>
                <a:moveTo>
                  <a:pt x="1331" y="498"/>
                </a:moveTo>
                <a:cubicBezTo>
                  <a:pt x="1331" y="499"/>
                  <a:pt x="1331" y="499"/>
                  <a:pt x="1330" y="500"/>
                </a:cubicBezTo>
                <a:cubicBezTo>
                  <a:pt x="1331" y="500"/>
                  <a:pt x="1331" y="500"/>
                  <a:pt x="1331" y="500"/>
                </a:cubicBezTo>
                <a:cubicBezTo>
                  <a:pt x="1331" y="499"/>
                  <a:pt x="1332" y="499"/>
                  <a:pt x="1331" y="498"/>
                </a:cubicBezTo>
                <a:close/>
                <a:moveTo>
                  <a:pt x="1463" y="506"/>
                </a:moveTo>
                <a:cubicBezTo>
                  <a:pt x="1462" y="503"/>
                  <a:pt x="1462" y="501"/>
                  <a:pt x="1461" y="499"/>
                </a:cubicBezTo>
                <a:cubicBezTo>
                  <a:pt x="1459" y="499"/>
                  <a:pt x="1459" y="499"/>
                  <a:pt x="1456" y="499"/>
                </a:cubicBezTo>
                <a:cubicBezTo>
                  <a:pt x="1456" y="500"/>
                  <a:pt x="1456" y="500"/>
                  <a:pt x="1456" y="500"/>
                </a:cubicBezTo>
                <a:cubicBezTo>
                  <a:pt x="1457" y="500"/>
                  <a:pt x="1458" y="500"/>
                  <a:pt x="1458" y="500"/>
                </a:cubicBezTo>
                <a:cubicBezTo>
                  <a:pt x="1458" y="501"/>
                  <a:pt x="1458" y="501"/>
                  <a:pt x="1458" y="501"/>
                </a:cubicBezTo>
                <a:cubicBezTo>
                  <a:pt x="1458" y="501"/>
                  <a:pt x="1459" y="501"/>
                  <a:pt x="1459" y="501"/>
                </a:cubicBezTo>
                <a:cubicBezTo>
                  <a:pt x="1459" y="502"/>
                  <a:pt x="1459" y="502"/>
                  <a:pt x="1459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1" y="503"/>
                  <a:pt x="1461" y="503"/>
                  <a:pt x="1461" y="503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5"/>
                  <a:pt x="1461" y="505"/>
                </a:cubicBezTo>
                <a:cubicBezTo>
                  <a:pt x="1461" y="505"/>
                  <a:pt x="1461" y="505"/>
                  <a:pt x="1461" y="506"/>
                </a:cubicBezTo>
                <a:cubicBezTo>
                  <a:pt x="1461" y="506"/>
                  <a:pt x="1461" y="506"/>
                  <a:pt x="1461" y="506"/>
                </a:cubicBezTo>
                <a:cubicBezTo>
                  <a:pt x="1462" y="506"/>
                  <a:pt x="1462" y="506"/>
                  <a:pt x="1463" y="506"/>
                </a:cubicBezTo>
                <a:close/>
                <a:moveTo>
                  <a:pt x="608" y="501"/>
                </a:moveTo>
                <a:cubicBezTo>
                  <a:pt x="608" y="501"/>
                  <a:pt x="608" y="501"/>
                  <a:pt x="608" y="501"/>
                </a:cubicBezTo>
                <a:cubicBezTo>
                  <a:pt x="609" y="501"/>
                  <a:pt x="608" y="501"/>
                  <a:pt x="609" y="501"/>
                </a:cubicBezTo>
                <a:cubicBezTo>
                  <a:pt x="608" y="500"/>
                  <a:pt x="609" y="500"/>
                  <a:pt x="608" y="500"/>
                </a:cubicBezTo>
                <a:lnTo>
                  <a:pt x="608" y="501"/>
                </a:lnTo>
                <a:close/>
                <a:moveTo>
                  <a:pt x="1330" y="503"/>
                </a:moveTo>
                <a:cubicBezTo>
                  <a:pt x="1330" y="504"/>
                  <a:pt x="1330" y="504"/>
                  <a:pt x="1330" y="504"/>
                </a:cubicBezTo>
                <a:cubicBezTo>
                  <a:pt x="1331" y="504"/>
                  <a:pt x="1331" y="504"/>
                  <a:pt x="1331" y="504"/>
                </a:cubicBezTo>
                <a:cubicBezTo>
                  <a:pt x="1331" y="503"/>
                  <a:pt x="1331" y="504"/>
                  <a:pt x="1330" y="503"/>
                </a:cubicBezTo>
                <a:close/>
                <a:moveTo>
                  <a:pt x="1480" y="504"/>
                </a:moveTo>
                <a:cubicBezTo>
                  <a:pt x="1478" y="504"/>
                  <a:pt x="1477" y="504"/>
                  <a:pt x="1476" y="504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6"/>
                  <a:pt x="1476" y="506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8" y="508"/>
                  <a:pt x="1478" y="508"/>
                </a:cubicBezTo>
                <a:cubicBezTo>
                  <a:pt x="1478" y="508"/>
                  <a:pt x="1478" y="508"/>
                  <a:pt x="1478" y="508"/>
                </a:cubicBezTo>
                <a:cubicBezTo>
                  <a:pt x="1478" y="508"/>
                  <a:pt x="1478" y="509"/>
                  <a:pt x="1479" y="509"/>
                </a:cubicBezTo>
                <a:cubicBezTo>
                  <a:pt x="1479" y="509"/>
                  <a:pt x="1478" y="510"/>
                  <a:pt x="1479" y="510"/>
                </a:cubicBezTo>
                <a:cubicBezTo>
                  <a:pt x="1480" y="510"/>
                  <a:pt x="1480" y="510"/>
                  <a:pt x="1480" y="510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2"/>
                  <a:pt x="1481" y="511"/>
                  <a:pt x="1481" y="511"/>
                </a:cubicBezTo>
                <a:cubicBezTo>
                  <a:pt x="1482" y="511"/>
                  <a:pt x="1482" y="512"/>
                  <a:pt x="1482" y="512"/>
                </a:cubicBezTo>
                <a:cubicBezTo>
                  <a:pt x="1483" y="512"/>
                  <a:pt x="1483" y="512"/>
                  <a:pt x="1483" y="512"/>
                </a:cubicBezTo>
                <a:cubicBezTo>
                  <a:pt x="1482" y="511"/>
                  <a:pt x="1482" y="511"/>
                  <a:pt x="1482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09"/>
                  <a:pt x="1481" y="509"/>
                  <a:pt x="1480" y="509"/>
                </a:cubicBezTo>
                <a:cubicBezTo>
                  <a:pt x="1480" y="508"/>
                  <a:pt x="1481" y="506"/>
                  <a:pt x="1481" y="505"/>
                </a:cubicBezTo>
                <a:cubicBezTo>
                  <a:pt x="1480" y="505"/>
                  <a:pt x="1480" y="505"/>
                  <a:pt x="1480" y="505"/>
                </a:cubicBezTo>
                <a:cubicBezTo>
                  <a:pt x="1480" y="504"/>
                  <a:pt x="1480" y="504"/>
                  <a:pt x="1480" y="504"/>
                </a:cubicBezTo>
                <a:cubicBezTo>
                  <a:pt x="1480" y="504"/>
                  <a:pt x="1480" y="504"/>
                  <a:pt x="1480" y="504"/>
                </a:cubicBezTo>
                <a:close/>
                <a:moveTo>
                  <a:pt x="1465" y="506"/>
                </a:moveTo>
                <a:cubicBezTo>
                  <a:pt x="1465" y="505"/>
                  <a:pt x="1465" y="505"/>
                  <a:pt x="1465" y="505"/>
                </a:cubicBezTo>
                <a:cubicBezTo>
                  <a:pt x="1465" y="505"/>
                  <a:pt x="1465" y="505"/>
                  <a:pt x="1464" y="505"/>
                </a:cubicBezTo>
                <a:cubicBezTo>
                  <a:pt x="1464" y="506"/>
                  <a:pt x="1464" y="506"/>
                  <a:pt x="1465" y="506"/>
                </a:cubicBezTo>
                <a:close/>
                <a:moveTo>
                  <a:pt x="1147" y="505"/>
                </a:moveTo>
                <a:cubicBezTo>
                  <a:pt x="1147" y="505"/>
                  <a:pt x="1146" y="506"/>
                  <a:pt x="1146" y="506"/>
                </a:cubicBezTo>
                <a:cubicBezTo>
                  <a:pt x="1146" y="505"/>
                  <a:pt x="1146" y="505"/>
                  <a:pt x="1146" y="505"/>
                </a:cubicBezTo>
                <a:cubicBezTo>
                  <a:pt x="1145" y="505"/>
                  <a:pt x="1145" y="505"/>
                  <a:pt x="1145" y="505"/>
                </a:cubicBezTo>
                <a:cubicBezTo>
                  <a:pt x="1145" y="506"/>
                  <a:pt x="1145" y="506"/>
                  <a:pt x="1145" y="506"/>
                </a:cubicBezTo>
                <a:cubicBezTo>
                  <a:pt x="1144" y="505"/>
                  <a:pt x="1144" y="505"/>
                  <a:pt x="1143" y="505"/>
                </a:cubicBezTo>
                <a:cubicBezTo>
                  <a:pt x="1144" y="506"/>
                  <a:pt x="1144" y="505"/>
                  <a:pt x="1144" y="506"/>
                </a:cubicBezTo>
                <a:cubicBezTo>
                  <a:pt x="1144" y="506"/>
                  <a:pt x="1144" y="506"/>
                  <a:pt x="1144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lnTo>
                  <a:pt x="1147" y="505"/>
                </a:lnTo>
                <a:close/>
                <a:moveTo>
                  <a:pt x="1331" y="506"/>
                </a:moveTo>
                <a:cubicBezTo>
                  <a:pt x="1331" y="505"/>
                  <a:pt x="1331" y="505"/>
                  <a:pt x="1331" y="505"/>
                </a:cubicBezTo>
                <a:cubicBezTo>
                  <a:pt x="1330" y="505"/>
                  <a:pt x="1330" y="505"/>
                  <a:pt x="1330" y="505"/>
                </a:cubicBezTo>
                <a:cubicBezTo>
                  <a:pt x="1330" y="507"/>
                  <a:pt x="1330" y="507"/>
                  <a:pt x="1330" y="507"/>
                </a:cubicBezTo>
                <a:cubicBezTo>
                  <a:pt x="1331" y="507"/>
                  <a:pt x="1331" y="507"/>
                  <a:pt x="1331" y="507"/>
                </a:cubicBezTo>
                <a:cubicBezTo>
                  <a:pt x="1331" y="506"/>
                  <a:pt x="1331" y="506"/>
                  <a:pt x="1331" y="506"/>
                </a:cubicBezTo>
                <a:close/>
                <a:moveTo>
                  <a:pt x="1454" y="508"/>
                </a:moveTo>
                <a:cubicBezTo>
                  <a:pt x="1455" y="508"/>
                  <a:pt x="1455" y="508"/>
                  <a:pt x="1456" y="508"/>
                </a:cubicBezTo>
                <a:cubicBezTo>
                  <a:pt x="1456" y="507"/>
                  <a:pt x="1456" y="507"/>
                  <a:pt x="1456" y="507"/>
                </a:cubicBezTo>
                <a:cubicBezTo>
                  <a:pt x="1455" y="507"/>
                  <a:pt x="1455" y="507"/>
                  <a:pt x="1454" y="506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8"/>
                </a:cubicBezTo>
                <a:close/>
                <a:moveTo>
                  <a:pt x="1475" y="508"/>
                </a:moveTo>
                <a:cubicBezTo>
                  <a:pt x="1473" y="508"/>
                  <a:pt x="1472" y="507"/>
                  <a:pt x="1471" y="506"/>
                </a:cubicBezTo>
                <a:cubicBezTo>
                  <a:pt x="1470" y="507"/>
                  <a:pt x="1470" y="508"/>
                  <a:pt x="1470" y="508"/>
                </a:cubicBezTo>
                <a:cubicBezTo>
                  <a:pt x="1472" y="509"/>
                  <a:pt x="1473" y="509"/>
                  <a:pt x="1475" y="509"/>
                </a:cubicBezTo>
                <a:lnTo>
                  <a:pt x="1475" y="508"/>
                </a:lnTo>
                <a:close/>
                <a:moveTo>
                  <a:pt x="1330" y="509"/>
                </a:moveTo>
                <a:cubicBezTo>
                  <a:pt x="1330" y="509"/>
                  <a:pt x="1330" y="509"/>
                  <a:pt x="1330" y="509"/>
                </a:cubicBezTo>
                <a:cubicBezTo>
                  <a:pt x="1330" y="509"/>
                  <a:pt x="1330" y="509"/>
                  <a:pt x="1330" y="509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9"/>
                  <a:pt x="1330" y="509"/>
                  <a:pt x="1330" y="509"/>
                </a:cubicBezTo>
                <a:close/>
                <a:moveTo>
                  <a:pt x="1464" y="516"/>
                </a:moveTo>
                <a:cubicBezTo>
                  <a:pt x="1465" y="516"/>
                  <a:pt x="1466" y="515"/>
                  <a:pt x="1468" y="515"/>
                </a:cubicBezTo>
                <a:cubicBezTo>
                  <a:pt x="1468" y="513"/>
                  <a:pt x="1469" y="513"/>
                  <a:pt x="1469" y="511"/>
                </a:cubicBezTo>
                <a:cubicBezTo>
                  <a:pt x="1467" y="511"/>
                  <a:pt x="1467" y="510"/>
                  <a:pt x="1465" y="510"/>
                </a:cubicBezTo>
                <a:cubicBezTo>
                  <a:pt x="1465" y="511"/>
                  <a:pt x="1465" y="512"/>
                  <a:pt x="1464" y="514"/>
                </a:cubicBezTo>
                <a:cubicBezTo>
                  <a:pt x="1464" y="514"/>
                  <a:pt x="1464" y="514"/>
                  <a:pt x="1464" y="514"/>
                </a:cubicBezTo>
                <a:lnTo>
                  <a:pt x="1464" y="516"/>
                </a:lnTo>
                <a:close/>
                <a:moveTo>
                  <a:pt x="1480" y="511"/>
                </a:moveTo>
                <a:cubicBezTo>
                  <a:pt x="1479" y="511"/>
                  <a:pt x="1478" y="511"/>
                  <a:pt x="1477" y="511"/>
                </a:cubicBezTo>
                <a:cubicBezTo>
                  <a:pt x="1477" y="512"/>
                  <a:pt x="1477" y="512"/>
                  <a:pt x="1477" y="512"/>
                </a:cubicBezTo>
                <a:cubicBezTo>
                  <a:pt x="1479" y="512"/>
                  <a:pt x="1479" y="512"/>
                  <a:pt x="1479" y="512"/>
                </a:cubicBezTo>
                <a:cubicBezTo>
                  <a:pt x="1479" y="513"/>
                  <a:pt x="1479" y="513"/>
                  <a:pt x="1479" y="514"/>
                </a:cubicBezTo>
                <a:cubicBezTo>
                  <a:pt x="1479" y="514"/>
                  <a:pt x="1478" y="514"/>
                  <a:pt x="1478" y="514"/>
                </a:cubicBezTo>
                <a:cubicBezTo>
                  <a:pt x="1478" y="515"/>
                  <a:pt x="1480" y="517"/>
                  <a:pt x="1480" y="517"/>
                </a:cubicBezTo>
                <a:cubicBezTo>
                  <a:pt x="1480" y="518"/>
                  <a:pt x="1480" y="518"/>
                  <a:pt x="1480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6"/>
                  <a:pt x="1481" y="516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0" y="515"/>
                  <a:pt x="1480" y="515"/>
                  <a:pt x="1480" y="515"/>
                </a:cubicBezTo>
                <a:cubicBezTo>
                  <a:pt x="1480" y="513"/>
                  <a:pt x="1480" y="513"/>
                  <a:pt x="1481" y="512"/>
                </a:cubicBezTo>
                <a:cubicBezTo>
                  <a:pt x="1480" y="512"/>
                  <a:pt x="1480" y="511"/>
                  <a:pt x="1480" y="511"/>
                </a:cubicBezTo>
                <a:close/>
                <a:moveTo>
                  <a:pt x="1449" y="518"/>
                </a:moveTo>
                <a:cubicBezTo>
                  <a:pt x="1449" y="519"/>
                  <a:pt x="1448" y="520"/>
                  <a:pt x="1448" y="521"/>
                </a:cubicBezTo>
                <a:cubicBezTo>
                  <a:pt x="1447" y="522"/>
                  <a:pt x="1446" y="521"/>
                  <a:pt x="1446" y="523"/>
                </a:cubicBezTo>
                <a:cubicBezTo>
                  <a:pt x="1446" y="523"/>
                  <a:pt x="1445" y="523"/>
                  <a:pt x="1444" y="523"/>
                </a:cubicBezTo>
                <a:cubicBezTo>
                  <a:pt x="1444" y="525"/>
                  <a:pt x="1444" y="523"/>
                  <a:pt x="1443" y="524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2" y="525"/>
                  <a:pt x="1442" y="526"/>
                  <a:pt x="1442" y="526"/>
                </a:cubicBezTo>
                <a:cubicBezTo>
                  <a:pt x="1442" y="526"/>
                  <a:pt x="1442" y="526"/>
                  <a:pt x="1441" y="527"/>
                </a:cubicBezTo>
                <a:cubicBezTo>
                  <a:pt x="1441" y="528"/>
                  <a:pt x="1441" y="528"/>
                  <a:pt x="1441" y="528"/>
                </a:cubicBezTo>
                <a:cubicBezTo>
                  <a:pt x="1442" y="528"/>
                  <a:pt x="1442" y="528"/>
                  <a:pt x="1442" y="528"/>
                </a:cubicBezTo>
                <a:cubicBezTo>
                  <a:pt x="1443" y="526"/>
                  <a:pt x="1443" y="527"/>
                  <a:pt x="1444" y="526"/>
                </a:cubicBezTo>
                <a:cubicBezTo>
                  <a:pt x="1444" y="526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6" y="525"/>
                  <a:pt x="1446" y="525"/>
                  <a:pt x="1446" y="525"/>
                </a:cubicBezTo>
                <a:cubicBezTo>
                  <a:pt x="1446" y="525"/>
                  <a:pt x="1446" y="524"/>
                  <a:pt x="1447" y="524"/>
                </a:cubicBezTo>
                <a:cubicBezTo>
                  <a:pt x="1447" y="524"/>
                  <a:pt x="1447" y="524"/>
                  <a:pt x="1447" y="524"/>
                </a:cubicBezTo>
                <a:cubicBezTo>
                  <a:pt x="1448" y="524"/>
                  <a:pt x="1450" y="520"/>
                  <a:pt x="1450" y="519"/>
                </a:cubicBezTo>
                <a:cubicBezTo>
                  <a:pt x="1451" y="519"/>
                  <a:pt x="1451" y="519"/>
                  <a:pt x="1452" y="518"/>
                </a:cubicBezTo>
                <a:cubicBezTo>
                  <a:pt x="1452" y="518"/>
                  <a:pt x="1452" y="517"/>
                  <a:pt x="1452" y="517"/>
                </a:cubicBezTo>
                <a:cubicBezTo>
                  <a:pt x="1453" y="517"/>
                  <a:pt x="1453" y="517"/>
                  <a:pt x="1453" y="517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3"/>
                  <a:pt x="1453" y="512"/>
                  <a:pt x="1453" y="511"/>
                </a:cubicBezTo>
                <a:cubicBezTo>
                  <a:pt x="1453" y="512"/>
                  <a:pt x="1452" y="512"/>
                  <a:pt x="1452" y="512"/>
                </a:cubicBezTo>
                <a:cubicBezTo>
                  <a:pt x="1452" y="514"/>
                  <a:pt x="1452" y="514"/>
                  <a:pt x="1452" y="514"/>
                </a:cubicBezTo>
                <a:cubicBezTo>
                  <a:pt x="1451" y="514"/>
                  <a:pt x="1451" y="514"/>
                  <a:pt x="1451" y="514"/>
                </a:cubicBezTo>
                <a:cubicBezTo>
                  <a:pt x="1451" y="515"/>
                  <a:pt x="1451" y="515"/>
                  <a:pt x="1450" y="516"/>
                </a:cubicBezTo>
                <a:cubicBezTo>
                  <a:pt x="1450" y="516"/>
                  <a:pt x="1450" y="516"/>
                  <a:pt x="1450" y="516"/>
                </a:cubicBezTo>
                <a:cubicBezTo>
                  <a:pt x="1449" y="516"/>
                  <a:pt x="1450" y="517"/>
                  <a:pt x="1450" y="517"/>
                </a:cubicBezTo>
                <a:cubicBezTo>
                  <a:pt x="1450" y="517"/>
                  <a:pt x="1450" y="517"/>
                  <a:pt x="1450" y="517"/>
                </a:cubicBezTo>
                <a:cubicBezTo>
                  <a:pt x="1450" y="518"/>
                  <a:pt x="1450" y="518"/>
                  <a:pt x="1449" y="518"/>
                </a:cubicBezTo>
                <a:close/>
                <a:moveTo>
                  <a:pt x="589" y="513"/>
                </a:moveTo>
                <a:cubicBezTo>
                  <a:pt x="590" y="513"/>
                  <a:pt x="589" y="513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89" y="512"/>
                  <a:pt x="589" y="512"/>
                  <a:pt x="589" y="512"/>
                </a:cubicBezTo>
                <a:lnTo>
                  <a:pt x="589" y="513"/>
                </a:lnTo>
                <a:close/>
                <a:moveTo>
                  <a:pt x="1475" y="516"/>
                </a:moveTo>
                <a:cubicBezTo>
                  <a:pt x="1475" y="513"/>
                  <a:pt x="1475" y="513"/>
                  <a:pt x="1475" y="513"/>
                </a:cubicBezTo>
                <a:cubicBezTo>
                  <a:pt x="1474" y="513"/>
                  <a:pt x="1474" y="513"/>
                  <a:pt x="1474" y="513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4"/>
                  <a:pt x="1474" y="514"/>
                  <a:pt x="1474" y="514"/>
                </a:cubicBezTo>
                <a:cubicBezTo>
                  <a:pt x="1474" y="514"/>
                  <a:pt x="1473" y="514"/>
                  <a:pt x="1473" y="515"/>
                </a:cubicBezTo>
                <a:cubicBezTo>
                  <a:pt x="1473" y="515"/>
                  <a:pt x="1473" y="516"/>
                  <a:pt x="1473" y="516"/>
                </a:cubicBezTo>
                <a:cubicBezTo>
                  <a:pt x="1472" y="516"/>
                  <a:pt x="1472" y="517"/>
                  <a:pt x="1472" y="517"/>
                </a:cubicBezTo>
                <a:cubicBezTo>
                  <a:pt x="1471" y="518"/>
                  <a:pt x="1471" y="519"/>
                  <a:pt x="1471" y="520"/>
                </a:cubicBezTo>
                <a:cubicBezTo>
                  <a:pt x="1471" y="520"/>
                  <a:pt x="1472" y="520"/>
                  <a:pt x="1472" y="520"/>
                </a:cubicBezTo>
                <a:cubicBezTo>
                  <a:pt x="1472" y="519"/>
                  <a:pt x="1473" y="519"/>
                  <a:pt x="1473" y="518"/>
                </a:cubicBezTo>
                <a:cubicBezTo>
                  <a:pt x="1474" y="517"/>
                  <a:pt x="1474" y="517"/>
                  <a:pt x="1475" y="517"/>
                </a:cubicBezTo>
                <a:cubicBezTo>
                  <a:pt x="1475" y="516"/>
                  <a:pt x="1475" y="516"/>
                  <a:pt x="1475" y="516"/>
                </a:cubicBezTo>
                <a:close/>
                <a:moveTo>
                  <a:pt x="603" y="513"/>
                </a:moveTo>
                <a:cubicBezTo>
                  <a:pt x="601" y="513"/>
                  <a:pt x="601" y="513"/>
                  <a:pt x="601" y="513"/>
                </a:cubicBezTo>
                <a:cubicBezTo>
                  <a:pt x="601" y="514"/>
                  <a:pt x="601" y="514"/>
                  <a:pt x="601" y="514"/>
                </a:cubicBezTo>
                <a:cubicBezTo>
                  <a:pt x="600" y="514"/>
                  <a:pt x="600" y="514"/>
                  <a:pt x="600" y="514"/>
                </a:cubicBezTo>
                <a:cubicBezTo>
                  <a:pt x="600" y="514"/>
                  <a:pt x="601" y="515"/>
                  <a:pt x="601" y="517"/>
                </a:cubicBezTo>
                <a:cubicBezTo>
                  <a:pt x="602" y="517"/>
                  <a:pt x="602" y="517"/>
                  <a:pt x="603" y="516"/>
                </a:cubicBezTo>
                <a:cubicBezTo>
                  <a:pt x="603" y="516"/>
                  <a:pt x="603" y="516"/>
                  <a:pt x="603" y="516"/>
                </a:cubicBezTo>
                <a:cubicBezTo>
                  <a:pt x="603" y="516"/>
                  <a:pt x="602" y="515"/>
                  <a:pt x="603" y="514"/>
                </a:cubicBezTo>
                <a:lnTo>
                  <a:pt x="603" y="513"/>
                </a:lnTo>
                <a:close/>
                <a:moveTo>
                  <a:pt x="1469" y="517"/>
                </a:moveTo>
                <a:cubicBezTo>
                  <a:pt x="1469" y="517"/>
                  <a:pt x="1469" y="517"/>
                  <a:pt x="1468" y="518"/>
                </a:cubicBezTo>
                <a:cubicBezTo>
                  <a:pt x="1467" y="518"/>
                  <a:pt x="1466" y="518"/>
                  <a:pt x="1465" y="518"/>
                </a:cubicBezTo>
                <a:cubicBezTo>
                  <a:pt x="1465" y="519"/>
                  <a:pt x="1465" y="519"/>
                  <a:pt x="1465" y="519"/>
                </a:cubicBezTo>
                <a:cubicBezTo>
                  <a:pt x="1466" y="519"/>
                  <a:pt x="1466" y="520"/>
                  <a:pt x="1466" y="520"/>
                </a:cubicBezTo>
                <a:cubicBezTo>
                  <a:pt x="1466" y="520"/>
                  <a:pt x="1466" y="521"/>
                  <a:pt x="1467" y="521"/>
                </a:cubicBezTo>
                <a:cubicBezTo>
                  <a:pt x="1468" y="521"/>
                  <a:pt x="1468" y="521"/>
                  <a:pt x="1468" y="521"/>
                </a:cubicBezTo>
                <a:cubicBezTo>
                  <a:pt x="1468" y="522"/>
                  <a:pt x="1468" y="522"/>
                  <a:pt x="1468" y="522"/>
                </a:cubicBezTo>
                <a:cubicBezTo>
                  <a:pt x="1469" y="522"/>
                  <a:pt x="1469" y="522"/>
                  <a:pt x="1469" y="522"/>
                </a:cubicBezTo>
                <a:cubicBezTo>
                  <a:pt x="1469" y="522"/>
                  <a:pt x="1469" y="522"/>
                  <a:pt x="1469" y="523"/>
                </a:cubicBezTo>
                <a:cubicBezTo>
                  <a:pt x="1470" y="523"/>
                  <a:pt x="1470" y="523"/>
                  <a:pt x="1470" y="523"/>
                </a:cubicBezTo>
                <a:cubicBezTo>
                  <a:pt x="1470" y="522"/>
                  <a:pt x="1471" y="522"/>
                  <a:pt x="1471" y="521"/>
                </a:cubicBezTo>
                <a:cubicBezTo>
                  <a:pt x="1470" y="521"/>
                  <a:pt x="1470" y="521"/>
                  <a:pt x="1470" y="521"/>
                </a:cubicBezTo>
                <a:cubicBezTo>
                  <a:pt x="1470" y="518"/>
                  <a:pt x="1470" y="518"/>
                  <a:pt x="1470" y="518"/>
                </a:cubicBezTo>
                <a:cubicBezTo>
                  <a:pt x="1470" y="518"/>
                  <a:pt x="1471" y="518"/>
                  <a:pt x="1471" y="518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2" y="516"/>
                  <a:pt x="1471" y="516"/>
                  <a:pt x="1472" y="516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4"/>
                  <a:pt x="1471" y="514"/>
                  <a:pt x="1471" y="514"/>
                </a:cubicBezTo>
                <a:cubicBezTo>
                  <a:pt x="1470" y="514"/>
                  <a:pt x="1470" y="514"/>
                  <a:pt x="1469" y="514"/>
                </a:cubicBezTo>
                <a:cubicBezTo>
                  <a:pt x="1469" y="514"/>
                  <a:pt x="1469" y="517"/>
                  <a:pt x="1469" y="517"/>
                </a:cubicBezTo>
                <a:close/>
                <a:moveTo>
                  <a:pt x="1329" y="515"/>
                </a:moveTo>
                <a:cubicBezTo>
                  <a:pt x="1329" y="515"/>
                  <a:pt x="1329" y="515"/>
                  <a:pt x="1329" y="515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lnTo>
                  <a:pt x="1329" y="515"/>
                </a:lnTo>
                <a:close/>
                <a:moveTo>
                  <a:pt x="1468" y="515"/>
                </a:moveTo>
                <a:cubicBezTo>
                  <a:pt x="1468" y="516"/>
                  <a:pt x="1468" y="516"/>
                  <a:pt x="1468" y="516"/>
                </a:cubicBezTo>
                <a:cubicBezTo>
                  <a:pt x="1467" y="516"/>
                  <a:pt x="1468" y="516"/>
                  <a:pt x="1467" y="516"/>
                </a:cubicBezTo>
                <a:cubicBezTo>
                  <a:pt x="1468" y="516"/>
                  <a:pt x="1468" y="516"/>
                  <a:pt x="1468" y="516"/>
                </a:cubicBezTo>
                <a:cubicBezTo>
                  <a:pt x="1468" y="515"/>
                  <a:pt x="1468" y="516"/>
                  <a:pt x="1468" y="515"/>
                </a:cubicBezTo>
                <a:close/>
                <a:moveTo>
                  <a:pt x="1474" y="520"/>
                </a:moveTo>
                <a:cubicBezTo>
                  <a:pt x="1475" y="520"/>
                  <a:pt x="1476" y="520"/>
                  <a:pt x="1477" y="520"/>
                </a:cubicBezTo>
                <a:cubicBezTo>
                  <a:pt x="1477" y="520"/>
                  <a:pt x="1477" y="520"/>
                  <a:pt x="1477" y="520"/>
                </a:cubicBezTo>
                <a:cubicBezTo>
                  <a:pt x="1478" y="519"/>
                  <a:pt x="1478" y="520"/>
                  <a:pt x="1478" y="519"/>
                </a:cubicBezTo>
                <a:cubicBezTo>
                  <a:pt x="1477" y="519"/>
                  <a:pt x="1477" y="518"/>
                  <a:pt x="1477" y="518"/>
                </a:cubicBezTo>
                <a:cubicBezTo>
                  <a:pt x="1475" y="518"/>
                  <a:pt x="1475" y="518"/>
                  <a:pt x="1474" y="518"/>
                </a:cubicBezTo>
                <a:cubicBezTo>
                  <a:pt x="1474" y="519"/>
                  <a:pt x="1474" y="519"/>
                  <a:pt x="1474" y="520"/>
                </a:cubicBezTo>
                <a:close/>
                <a:moveTo>
                  <a:pt x="1274" y="530"/>
                </a:moveTo>
                <a:cubicBezTo>
                  <a:pt x="1274" y="530"/>
                  <a:pt x="1274" y="530"/>
                  <a:pt x="1274" y="530"/>
                </a:cubicBezTo>
                <a:cubicBezTo>
                  <a:pt x="1273" y="529"/>
                  <a:pt x="1273" y="528"/>
                  <a:pt x="1273" y="527"/>
                </a:cubicBezTo>
                <a:cubicBezTo>
                  <a:pt x="1271" y="527"/>
                  <a:pt x="1272" y="527"/>
                  <a:pt x="1271" y="526"/>
                </a:cubicBezTo>
                <a:cubicBezTo>
                  <a:pt x="1271" y="526"/>
                  <a:pt x="1271" y="526"/>
                  <a:pt x="1271" y="526"/>
                </a:cubicBezTo>
                <a:cubicBezTo>
                  <a:pt x="1271" y="525"/>
                  <a:pt x="1271" y="525"/>
                  <a:pt x="1271" y="525"/>
                </a:cubicBezTo>
                <a:cubicBezTo>
                  <a:pt x="1270" y="525"/>
                  <a:pt x="1270" y="524"/>
                  <a:pt x="1269" y="524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1"/>
                  <a:pt x="1269" y="521"/>
                  <a:pt x="1269" y="521"/>
                </a:cubicBezTo>
                <a:cubicBezTo>
                  <a:pt x="1268" y="521"/>
                  <a:pt x="1268" y="521"/>
                  <a:pt x="1268" y="521"/>
                </a:cubicBezTo>
                <a:cubicBezTo>
                  <a:pt x="1268" y="521"/>
                  <a:pt x="1268" y="521"/>
                  <a:pt x="1268" y="520"/>
                </a:cubicBezTo>
                <a:cubicBezTo>
                  <a:pt x="1266" y="520"/>
                  <a:pt x="1266" y="520"/>
                  <a:pt x="1266" y="520"/>
                </a:cubicBezTo>
                <a:cubicBezTo>
                  <a:pt x="1266" y="521"/>
                  <a:pt x="1266" y="522"/>
                  <a:pt x="1266" y="522"/>
                </a:cubicBezTo>
                <a:cubicBezTo>
                  <a:pt x="1266" y="522"/>
                  <a:pt x="1266" y="522"/>
                  <a:pt x="1266" y="522"/>
                </a:cubicBezTo>
                <a:cubicBezTo>
                  <a:pt x="1267" y="523"/>
                  <a:pt x="1267" y="523"/>
                  <a:pt x="1267" y="524"/>
                </a:cubicBezTo>
                <a:cubicBezTo>
                  <a:pt x="1267" y="524"/>
                  <a:pt x="1266" y="524"/>
                  <a:pt x="1266" y="525"/>
                </a:cubicBezTo>
                <a:cubicBezTo>
                  <a:pt x="1266" y="526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9"/>
                  <a:pt x="1266" y="529"/>
                  <a:pt x="1266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30"/>
                  <a:pt x="1265" y="530"/>
                </a:cubicBezTo>
                <a:cubicBezTo>
                  <a:pt x="1264" y="530"/>
                  <a:pt x="1265" y="530"/>
                  <a:pt x="1265" y="531"/>
                </a:cubicBezTo>
                <a:cubicBezTo>
                  <a:pt x="1265" y="531"/>
                  <a:pt x="1265" y="531"/>
                  <a:pt x="1265" y="531"/>
                </a:cubicBezTo>
                <a:cubicBezTo>
                  <a:pt x="1265" y="532"/>
                  <a:pt x="1265" y="532"/>
                  <a:pt x="1265" y="533"/>
                </a:cubicBezTo>
                <a:cubicBezTo>
                  <a:pt x="1265" y="533"/>
                  <a:pt x="1265" y="533"/>
                  <a:pt x="1265" y="533"/>
                </a:cubicBezTo>
                <a:cubicBezTo>
                  <a:pt x="1266" y="535"/>
                  <a:pt x="1266" y="537"/>
                  <a:pt x="1266" y="539"/>
                </a:cubicBezTo>
                <a:cubicBezTo>
                  <a:pt x="1267" y="540"/>
                  <a:pt x="1267" y="540"/>
                  <a:pt x="1268" y="541"/>
                </a:cubicBezTo>
                <a:cubicBezTo>
                  <a:pt x="1268" y="541"/>
                  <a:pt x="1268" y="541"/>
                  <a:pt x="1268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70" y="542"/>
                  <a:pt x="1271" y="541"/>
                  <a:pt x="1272" y="540"/>
                </a:cubicBezTo>
                <a:cubicBezTo>
                  <a:pt x="1272" y="540"/>
                  <a:pt x="1272" y="540"/>
                  <a:pt x="1272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39"/>
                  <a:pt x="1273" y="539"/>
                  <a:pt x="1273" y="539"/>
                </a:cubicBezTo>
                <a:cubicBezTo>
                  <a:pt x="1274" y="539"/>
                  <a:pt x="1274" y="539"/>
                  <a:pt x="1275" y="538"/>
                </a:cubicBezTo>
                <a:cubicBezTo>
                  <a:pt x="1275" y="537"/>
                  <a:pt x="1275" y="535"/>
                  <a:pt x="1275" y="533"/>
                </a:cubicBezTo>
                <a:cubicBezTo>
                  <a:pt x="1275" y="533"/>
                  <a:pt x="1275" y="533"/>
                  <a:pt x="1275" y="533"/>
                </a:cubicBezTo>
                <a:cubicBezTo>
                  <a:pt x="1275" y="532"/>
                  <a:pt x="1275" y="531"/>
                  <a:pt x="1274" y="530"/>
                </a:cubicBezTo>
                <a:close/>
                <a:moveTo>
                  <a:pt x="1481" y="522"/>
                </a:move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6"/>
                  <a:pt x="1481" y="526"/>
                  <a:pt x="1481" y="526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8" y="526"/>
                  <a:pt x="1478" y="526"/>
                  <a:pt x="1477" y="528"/>
                </a:cubicBezTo>
                <a:cubicBezTo>
                  <a:pt x="1477" y="528"/>
                  <a:pt x="1476" y="527"/>
                  <a:pt x="1476" y="527"/>
                </a:cubicBezTo>
                <a:cubicBezTo>
                  <a:pt x="1476" y="527"/>
                  <a:pt x="1476" y="527"/>
                  <a:pt x="1476" y="527"/>
                </a:cubicBezTo>
                <a:cubicBezTo>
                  <a:pt x="1475" y="527"/>
                  <a:pt x="1475" y="527"/>
                  <a:pt x="1475" y="527"/>
                </a:cubicBezTo>
                <a:cubicBezTo>
                  <a:pt x="1475" y="528"/>
                  <a:pt x="1475" y="528"/>
                  <a:pt x="1475" y="528"/>
                </a:cubicBezTo>
                <a:cubicBezTo>
                  <a:pt x="1473" y="528"/>
                  <a:pt x="1473" y="529"/>
                  <a:pt x="1472" y="529"/>
                </a:cubicBezTo>
                <a:cubicBezTo>
                  <a:pt x="1472" y="528"/>
                  <a:pt x="1472" y="528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1" y="527"/>
                  <a:pt x="1470" y="527"/>
                  <a:pt x="1469" y="527"/>
                </a:cubicBezTo>
                <a:cubicBezTo>
                  <a:pt x="1469" y="527"/>
                  <a:pt x="1469" y="527"/>
                  <a:pt x="1469" y="527"/>
                </a:cubicBezTo>
                <a:cubicBezTo>
                  <a:pt x="1469" y="527"/>
                  <a:pt x="1469" y="528"/>
                  <a:pt x="1468" y="528"/>
                </a:cubicBezTo>
                <a:cubicBezTo>
                  <a:pt x="1468" y="529"/>
                  <a:pt x="1468" y="529"/>
                  <a:pt x="1468" y="529"/>
                </a:cubicBezTo>
                <a:cubicBezTo>
                  <a:pt x="1467" y="529"/>
                  <a:pt x="1467" y="529"/>
                  <a:pt x="1465" y="529"/>
                </a:cubicBezTo>
                <a:cubicBezTo>
                  <a:pt x="1465" y="531"/>
                  <a:pt x="1466" y="531"/>
                  <a:pt x="1465" y="532"/>
                </a:cubicBezTo>
                <a:cubicBezTo>
                  <a:pt x="1465" y="532"/>
                  <a:pt x="1465" y="532"/>
                  <a:pt x="1465" y="532"/>
                </a:cubicBezTo>
                <a:cubicBezTo>
                  <a:pt x="1465" y="533"/>
                  <a:pt x="1465" y="533"/>
                  <a:pt x="1464" y="534"/>
                </a:cubicBezTo>
                <a:cubicBezTo>
                  <a:pt x="1464" y="534"/>
                  <a:pt x="1464" y="534"/>
                  <a:pt x="1464" y="534"/>
                </a:cubicBezTo>
                <a:cubicBezTo>
                  <a:pt x="1464" y="535"/>
                  <a:pt x="1464" y="535"/>
                  <a:pt x="1464" y="535"/>
                </a:cubicBezTo>
                <a:cubicBezTo>
                  <a:pt x="1465" y="535"/>
                  <a:pt x="1465" y="535"/>
                  <a:pt x="1465" y="535"/>
                </a:cubicBezTo>
                <a:cubicBezTo>
                  <a:pt x="1466" y="534"/>
                  <a:pt x="1466" y="534"/>
                  <a:pt x="1466" y="533"/>
                </a:cubicBezTo>
                <a:cubicBezTo>
                  <a:pt x="1467" y="533"/>
                  <a:pt x="1467" y="532"/>
                  <a:pt x="1468" y="532"/>
                </a:cubicBezTo>
                <a:cubicBezTo>
                  <a:pt x="1468" y="533"/>
                  <a:pt x="1468" y="533"/>
                  <a:pt x="1468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1" y="533"/>
                  <a:pt x="1472" y="533"/>
                </a:cubicBezTo>
                <a:cubicBezTo>
                  <a:pt x="1472" y="533"/>
                  <a:pt x="1472" y="533"/>
                  <a:pt x="1472" y="533"/>
                </a:cubicBezTo>
                <a:cubicBezTo>
                  <a:pt x="1472" y="533"/>
                  <a:pt x="1473" y="533"/>
                  <a:pt x="1473" y="533"/>
                </a:cubicBezTo>
                <a:cubicBezTo>
                  <a:pt x="1473" y="533"/>
                  <a:pt x="1473" y="533"/>
                  <a:pt x="1473" y="533"/>
                </a:cubicBezTo>
                <a:cubicBezTo>
                  <a:pt x="1474" y="533"/>
                  <a:pt x="1474" y="533"/>
                  <a:pt x="1474" y="533"/>
                </a:cubicBezTo>
                <a:cubicBezTo>
                  <a:pt x="1474" y="534"/>
                  <a:pt x="1474" y="534"/>
                  <a:pt x="1474" y="534"/>
                </a:cubicBezTo>
                <a:cubicBezTo>
                  <a:pt x="1475" y="534"/>
                  <a:pt x="1475" y="534"/>
                  <a:pt x="1475" y="534"/>
                </a:cubicBezTo>
                <a:cubicBezTo>
                  <a:pt x="1475" y="535"/>
                  <a:pt x="1475" y="535"/>
                  <a:pt x="1475" y="535"/>
                </a:cubicBezTo>
                <a:cubicBezTo>
                  <a:pt x="1474" y="535"/>
                  <a:pt x="1474" y="535"/>
                  <a:pt x="1474" y="535"/>
                </a:cubicBezTo>
                <a:cubicBezTo>
                  <a:pt x="1474" y="536"/>
                  <a:pt x="1474" y="536"/>
                  <a:pt x="1474" y="536"/>
                </a:cubicBezTo>
                <a:cubicBezTo>
                  <a:pt x="1474" y="536"/>
                  <a:pt x="1473" y="536"/>
                  <a:pt x="1473" y="536"/>
                </a:cubicBezTo>
                <a:cubicBezTo>
                  <a:pt x="1473" y="537"/>
                  <a:pt x="1473" y="539"/>
                  <a:pt x="1473" y="540"/>
                </a:cubicBezTo>
                <a:cubicBezTo>
                  <a:pt x="1474" y="540"/>
                  <a:pt x="1475" y="541"/>
                  <a:pt x="1476" y="541"/>
                </a:cubicBezTo>
                <a:cubicBezTo>
                  <a:pt x="1476" y="541"/>
                  <a:pt x="1476" y="542"/>
                  <a:pt x="1476" y="542"/>
                </a:cubicBezTo>
                <a:cubicBezTo>
                  <a:pt x="1477" y="542"/>
                  <a:pt x="1479" y="542"/>
                  <a:pt x="1480" y="541"/>
                </a:cubicBezTo>
                <a:cubicBezTo>
                  <a:pt x="1479" y="542"/>
                  <a:pt x="1480" y="542"/>
                  <a:pt x="1479" y="542"/>
                </a:cubicBezTo>
                <a:cubicBezTo>
                  <a:pt x="1479" y="543"/>
                  <a:pt x="1479" y="543"/>
                  <a:pt x="1479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1" y="543"/>
                  <a:pt x="1480" y="543"/>
                  <a:pt x="1481" y="543"/>
                </a:cubicBezTo>
                <a:cubicBezTo>
                  <a:pt x="1481" y="542"/>
                  <a:pt x="1482" y="541"/>
                  <a:pt x="1482" y="540"/>
                </a:cubicBezTo>
                <a:cubicBezTo>
                  <a:pt x="1481" y="540"/>
                  <a:pt x="1481" y="540"/>
                  <a:pt x="1481" y="540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8"/>
                  <a:pt x="1481" y="538"/>
                </a:cubicBezTo>
                <a:cubicBezTo>
                  <a:pt x="1482" y="538"/>
                  <a:pt x="1482" y="538"/>
                  <a:pt x="1482" y="538"/>
                </a:cubicBezTo>
                <a:cubicBezTo>
                  <a:pt x="1482" y="537"/>
                  <a:pt x="1482" y="537"/>
                  <a:pt x="1482" y="537"/>
                </a:cubicBezTo>
                <a:cubicBezTo>
                  <a:pt x="1483" y="537"/>
                  <a:pt x="1483" y="537"/>
                  <a:pt x="1483" y="537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8"/>
                  <a:pt x="1483" y="537"/>
                  <a:pt x="1482" y="536"/>
                </a:cubicBezTo>
                <a:cubicBezTo>
                  <a:pt x="1482" y="535"/>
                  <a:pt x="1483" y="534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2"/>
                  <a:pt x="1484" y="532"/>
                  <a:pt x="1484" y="532"/>
                </a:cubicBezTo>
                <a:cubicBezTo>
                  <a:pt x="1485" y="532"/>
                  <a:pt x="1485" y="532"/>
                  <a:pt x="1485" y="531"/>
                </a:cubicBezTo>
                <a:cubicBezTo>
                  <a:pt x="1486" y="531"/>
                  <a:pt x="1486" y="531"/>
                  <a:pt x="1486" y="531"/>
                </a:cubicBezTo>
                <a:cubicBezTo>
                  <a:pt x="1486" y="528"/>
                  <a:pt x="1484" y="526"/>
                  <a:pt x="1484" y="522"/>
                </a:cubicBezTo>
                <a:cubicBezTo>
                  <a:pt x="1482" y="522"/>
                  <a:pt x="1482" y="522"/>
                  <a:pt x="1481" y="522"/>
                </a:cubicBezTo>
                <a:close/>
                <a:moveTo>
                  <a:pt x="605" y="524"/>
                </a:moveTo>
                <a:cubicBezTo>
                  <a:pt x="605" y="524"/>
                  <a:pt x="605" y="524"/>
                  <a:pt x="604" y="524"/>
                </a:cubicBezTo>
                <a:cubicBezTo>
                  <a:pt x="604" y="525"/>
                  <a:pt x="604" y="525"/>
                  <a:pt x="604" y="525"/>
                </a:cubicBezTo>
                <a:cubicBezTo>
                  <a:pt x="605" y="525"/>
                  <a:pt x="605" y="525"/>
                  <a:pt x="605" y="525"/>
                </a:cubicBezTo>
                <a:lnTo>
                  <a:pt x="605" y="524"/>
                </a:lnTo>
                <a:close/>
                <a:moveTo>
                  <a:pt x="504" y="531"/>
                </a:moveTo>
                <a:cubicBezTo>
                  <a:pt x="504" y="532"/>
                  <a:pt x="504" y="532"/>
                  <a:pt x="505" y="532"/>
                </a:cubicBezTo>
                <a:cubicBezTo>
                  <a:pt x="505" y="531"/>
                  <a:pt x="505" y="531"/>
                  <a:pt x="504" y="531"/>
                </a:cubicBezTo>
                <a:close/>
                <a:moveTo>
                  <a:pt x="512" y="531"/>
                </a:moveTo>
                <a:cubicBezTo>
                  <a:pt x="512" y="531"/>
                  <a:pt x="512" y="531"/>
                  <a:pt x="511" y="531"/>
                </a:cubicBezTo>
                <a:cubicBezTo>
                  <a:pt x="511" y="531"/>
                  <a:pt x="511" y="532"/>
                  <a:pt x="511" y="532"/>
                </a:cubicBezTo>
                <a:cubicBezTo>
                  <a:pt x="511" y="532"/>
                  <a:pt x="511" y="532"/>
                  <a:pt x="511" y="532"/>
                </a:cubicBezTo>
                <a:cubicBezTo>
                  <a:pt x="511" y="532"/>
                  <a:pt x="511" y="532"/>
                  <a:pt x="512" y="531"/>
                </a:cubicBezTo>
                <a:close/>
                <a:moveTo>
                  <a:pt x="512" y="531"/>
                </a:moveTo>
                <a:cubicBezTo>
                  <a:pt x="512" y="532"/>
                  <a:pt x="512" y="532"/>
                  <a:pt x="512" y="532"/>
                </a:cubicBezTo>
                <a:cubicBezTo>
                  <a:pt x="512" y="532"/>
                  <a:pt x="512" y="532"/>
                  <a:pt x="512" y="532"/>
                </a:cubicBezTo>
                <a:cubicBezTo>
                  <a:pt x="512" y="531"/>
                  <a:pt x="512" y="531"/>
                  <a:pt x="512" y="531"/>
                </a:cubicBezTo>
                <a:close/>
                <a:moveTo>
                  <a:pt x="829" y="532"/>
                </a:move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29" y="532"/>
                  <a:pt x="829" y="532"/>
                  <a:pt x="829" y="531"/>
                </a:cubicBezTo>
                <a:cubicBezTo>
                  <a:pt x="829" y="532"/>
                  <a:pt x="829" y="532"/>
                  <a:pt x="829" y="532"/>
                </a:cubicBezTo>
                <a:close/>
                <a:moveTo>
                  <a:pt x="1334" y="536"/>
                </a:moveTo>
                <a:cubicBezTo>
                  <a:pt x="1334" y="536"/>
                  <a:pt x="1334" y="536"/>
                  <a:pt x="1334" y="536"/>
                </a:cubicBezTo>
                <a:cubicBezTo>
                  <a:pt x="1334" y="535"/>
                  <a:pt x="1334" y="535"/>
                  <a:pt x="1334" y="535"/>
                </a:cubicBezTo>
                <a:cubicBezTo>
                  <a:pt x="1333" y="535"/>
                  <a:pt x="1333" y="535"/>
                  <a:pt x="1333" y="535"/>
                </a:cubicBezTo>
                <a:lnTo>
                  <a:pt x="1334" y="536"/>
                </a:lnTo>
                <a:close/>
                <a:moveTo>
                  <a:pt x="1404" y="570"/>
                </a:moveTo>
                <a:cubicBezTo>
                  <a:pt x="1403" y="571"/>
                  <a:pt x="1403" y="571"/>
                  <a:pt x="1403" y="572"/>
                </a:cubicBezTo>
                <a:cubicBezTo>
                  <a:pt x="1404" y="572"/>
                  <a:pt x="1404" y="572"/>
                  <a:pt x="1404" y="572"/>
                </a:cubicBezTo>
                <a:cubicBezTo>
                  <a:pt x="1404" y="573"/>
                  <a:pt x="1404" y="573"/>
                  <a:pt x="1404" y="573"/>
                </a:cubicBezTo>
                <a:cubicBezTo>
                  <a:pt x="1404" y="573"/>
                  <a:pt x="1404" y="574"/>
                  <a:pt x="1405" y="574"/>
                </a:cubicBezTo>
                <a:cubicBezTo>
                  <a:pt x="1405" y="575"/>
                  <a:pt x="1405" y="576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8"/>
                  <a:pt x="1406" y="577"/>
                  <a:pt x="1405" y="580"/>
                </a:cubicBezTo>
                <a:cubicBezTo>
                  <a:pt x="1406" y="580"/>
                  <a:pt x="1406" y="580"/>
                  <a:pt x="1407" y="580"/>
                </a:cubicBezTo>
                <a:cubicBezTo>
                  <a:pt x="1406" y="581"/>
                  <a:pt x="1406" y="581"/>
                  <a:pt x="1406" y="582"/>
                </a:cubicBezTo>
                <a:cubicBezTo>
                  <a:pt x="1407" y="582"/>
                  <a:pt x="1407" y="581"/>
                  <a:pt x="1409" y="581"/>
                </a:cubicBezTo>
                <a:cubicBezTo>
                  <a:pt x="1409" y="582"/>
                  <a:pt x="1409" y="582"/>
                  <a:pt x="1409" y="583"/>
                </a:cubicBezTo>
                <a:cubicBezTo>
                  <a:pt x="1410" y="583"/>
                  <a:pt x="1410" y="583"/>
                  <a:pt x="1410" y="583"/>
                </a:cubicBezTo>
                <a:cubicBezTo>
                  <a:pt x="1410" y="584"/>
                  <a:pt x="1410" y="586"/>
                  <a:pt x="1410" y="587"/>
                </a:cubicBezTo>
                <a:cubicBezTo>
                  <a:pt x="1411" y="587"/>
                  <a:pt x="1411" y="587"/>
                  <a:pt x="1411" y="587"/>
                </a:cubicBezTo>
                <a:cubicBezTo>
                  <a:pt x="1411" y="588"/>
                  <a:pt x="1412" y="589"/>
                  <a:pt x="1412" y="591"/>
                </a:cubicBezTo>
                <a:cubicBezTo>
                  <a:pt x="1413" y="591"/>
                  <a:pt x="1414" y="592"/>
                  <a:pt x="1415" y="592"/>
                </a:cubicBezTo>
                <a:cubicBezTo>
                  <a:pt x="1416" y="592"/>
                  <a:pt x="1416" y="590"/>
                  <a:pt x="1417" y="591"/>
                </a:cubicBezTo>
                <a:cubicBezTo>
                  <a:pt x="1417" y="591"/>
                  <a:pt x="1417" y="591"/>
                  <a:pt x="1417" y="591"/>
                </a:cubicBezTo>
                <a:cubicBezTo>
                  <a:pt x="1418" y="591"/>
                  <a:pt x="1418" y="591"/>
                  <a:pt x="1419" y="591"/>
                </a:cubicBezTo>
                <a:cubicBezTo>
                  <a:pt x="1419" y="593"/>
                  <a:pt x="1419" y="593"/>
                  <a:pt x="1419" y="593"/>
                </a:cubicBezTo>
                <a:cubicBezTo>
                  <a:pt x="1420" y="593"/>
                  <a:pt x="1421" y="593"/>
                  <a:pt x="1423" y="593"/>
                </a:cubicBezTo>
                <a:cubicBezTo>
                  <a:pt x="1423" y="593"/>
                  <a:pt x="1423" y="593"/>
                  <a:pt x="1423" y="593"/>
                </a:cubicBezTo>
                <a:cubicBezTo>
                  <a:pt x="1424" y="593"/>
                  <a:pt x="1424" y="593"/>
                  <a:pt x="1424" y="593"/>
                </a:cubicBezTo>
                <a:cubicBezTo>
                  <a:pt x="1424" y="593"/>
                  <a:pt x="1424" y="592"/>
                  <a:pt x="1424" y="592"/>
                </a:cubicBezTo>
                <a:cubicBezTo>
                  <a:pt x="1426" y="592"/>
                  <a:pt x="1426" y="593"/>
                  <a:pt x="1427" y="593"/>
                </a:cubicBezTo>
                <a:cubicBezTo>
                  <a:pt x="1428" y="593"/>
                  <a:pt x="1428" y="593"/>
                  <a:pt x="1429" y="593"/>
                </a:cubicBezTo>
                <a:cubicBezTo>
                  <a:pt x="1429" y="592"/>
                  <a:pt x="1429" y="592"/>
                  <a:pt x="1429" y="592"/>
                </a:cubicBezTo>
                <a:cubicBezTo>
                  <a:pt x="1429" y="592"/>
                  <a:pt x="1429" y="593"/>
                  <a:pt x="1430" y="593"/>
                </a:cubicBezTo>
                <a:cubicBezTo>
                  <a:pt x="1430" y="593"/>
                  <a:pt x="1430" y="593"/>
                  <a:pt x="1430" y="593"/>
                </a:cubicBezTo>
                <a:cubicBezTo>
                  <a:pt x="1431" y="593"/>
                  <a:pt x="1431" y="593"/>
                  <a:pt x="1431" y="593"/>
                </a:cubicBezTo>
                <a:cubicBezTo>
                  <a:pt x="1432" y="594"/>
                  <a:pt x="1432" y="594"/>
                  <a:pt x="1432" y="595"/>
                </a:cubicBezTo>
                <a:cubicBezTo>
                  <a:pt x="1433" y="595"/>
                  <a:pt x="1433" y="595"/>
                  <a:pt x="1433" y="594"/>
                </a:cubicBezTo>
                <a:cubicBezTo>
                  <a:pt x="1433" y="594"/>
                  <a:pt x="1433" y="594"/>
                  <a:pt x="1433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5" y="594"/>
                  <a:pt x="1435" y="594"/>
                  <a:pt x="1435" y="594"/>
                </a:cubicBezTo>
                <a:cubicBezTo>
                  <a:pt x="1435" y="593"/>
                  <a:pt x="1435" y="593"/>
                  <a:pt x="1435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7" y="593"/>
                  <a:pt x="1438" y="593"/>
                </a:cubicBezTo>
                <a:cubicBezTo>
                  <a:pt x="1438" y="592"/>
                  <a:pt x="1438" y="592"/>
                  <a:pt x="1438" y="592"/>
                </a:cubicBezTo>
                <a:cubicBezTo>
                  <a:pt x="1439" y="592"/>
                  <a:pt x="1439" y="592"/>
                  <a:pt x="1439" y="592"/>
                </a:cubicBezTo>
                <a:cubicBezTo>
                  <a:pt x="1439" y="592"/>
                  <a:pt x="1439" y="591"/>
                  <a:pt x="1439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89"/>
                  <a:pt x="1440" y="589"/>
                  <a:pt x="1440" y="589"/>
                </a:cubicBezTo>
                <a:cubicBezTo>
                  <a:pt x="1440" y="589"/>
                  <a:pt x="1440" y="589"/>
                  <a:pt x="1441" y="589"/>
                </a:cubicBezTo>
                <a:cubicBezTo>
                  <a:pt x="1441" y="588"/>
                  <a:pt x="1441" y="588"/>
                  <a:pt x="1441" y="588"/>
                </a:cubicBezTo>
                <a:cubicBezTo>
                  <a:pt x="1442" y="587"/>
                  <a:pt x="1442" y="588"/>
                  <a:pt x="1443" y="587"/>
                </a:cubicBezTo>
                <a:cubicBezTo>
                  <a:pt x="1443" y="587"/>
                  <a:pt x="1443" y="587"/>
                  <a:pt x="1443" y="587"/>
                </a:cubicBezTo>
                <a:cubicBezTo>
                  <a:pt x="1443" y="586"/>
                  <a:pt x="1442" y="585"/>
                  <a:pt x="1441" y="584"/>
                </a:cubicBezTo>
                <a:cubicBezTo>
                  <a:pt x="1443" y="583"/>
                  <a:pt x="1443" y="581"/>
                  <a:pt x="1444" y="581"/>
                </a:cubicBezTo>
                <a:cubicBezTo>
                  <a:pt x="1444" y="579"/>
                  <a:pt x="1444" y="579"/>
                  <a:pt x="1444" y="579"/>
                </a:cubicBezTo>
                <a:cubicBezTo>
                  <a:pt x="1444" y="579"/>
                  <a:pt x="1443" y="579"/>
                  <a:pt x="1443" y="578"/>
                </a:cubicBezTo>
                <a:cubicBezTo>
                  <a:pt x="1444" y="578"/>
                  <a:pt x="1444" y="578"/>
                  <a:pt x="1444" y="578"/>
                </a:cubicBezTo>
                <a:cubicBezTo>
                  <a:pt x="1444" y="577"/>
                  <a:pt x="1444" y="577"/>
                  <a:pt x="1444" y="577"/>
                </a:cubicBezTo>
                <a:cubicBezTo>
                  <a:pt x="1445" y="577"/>
                  <a:pt x="1445" y="577"/>
                  <a:pt x="1445" y="577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4"/>
                  <a:pt x="1445" y="573"/>
                </a:cubicBezTo>
                <a:cubicBezTo>
                  <a:pt x="1445" y="573"/>
                  <a:pt x="1445" y="573"/>
                  <a:pt x="1445" y="573"/>
                </a:cubicBezTo>
                <a:cubicBezTo>
                  <a:pt x="1445" y="571"/>
                  <a:pt x="1445" y="571"/>
                  <a:pt x="1445" y="571"/>
                </a:cubicBezTo>
                <a:cubicBezTo>
                  <a:pt x="1445" y="570"/>
                  <a:pt x="1449" y="569"/>
                  <a:pt x="1451" y="569"/>
                </a:cubicBezTo>
                <a:cubicBezTo>
                  <a:pt x="1450" y="569"/>
                  <a:pt x="1450" y="568"/>
                  <a:pt x="1450" y="568"/>
                </a:cubicBezTo>
                <a:cubicBezTo>
                  <a:pt x="1449" y="568"/>
                  <a:pt x="1449" y="568"/>
                  <a:pt x="1448" y="568"/>
                </a:cubicBezTo>
                <a:cubicBezTo>
                  <a:pt x="1448" y="567"/>
                  <a:pt x="1447" y="566"/>
                  <a:pt x="1446" y="565"/>
                </a:cubicBezTo>
                <a:cubicBezTo>
                  <a:pt x="1446" y="565"/>
                  <a:pt x="1446" y="565"/>
                  <a:pt x="1446" y="565"/>
                </a:cubicBezTo>
                <a:cubicBezTo>
                  <a:pt x="1445" y="565"/>
                  <a:pt x="1445" y="565"/>
                  <a:pt x="1445" y="565"/>
                </a:cubicBezTo>
                <a:cubicBezTo>
                  <a:pt x="1446" y="564"/>
                  <a:pt x="1446" y="563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1"/>
                  <a:pt x="1446" y="561"/>
                  <a:pt x="1446" y="561"/>
                </a:cubicBezTo>
                <a:cubicBezTo>
                  <a:pt x="1446" y="561"/>
                  <a:pt x="1446" y="560"/>
                  <a:pt x="1445" y="560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8"/>
                  <a:pt x="1444" y="557"/>
                  <a:pt x="1444" y="557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5" y="555"/>
                  <a:pt x="1445" y="555"/>
                  <a:pt x="1445" y="553"/>
                </a:cubicBezTo>
                <a:cubicBezTo>
                  <a:pt x="1445" y="553"/>
                  <a:pt x="1444" y="553"/>
                  <a:pt x="1444" y="553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1"/>
                  <a:pt x="1444" y="551"/>
                </a:cubicBezTo>
                <a:cubicBezTo>
                  <a:pt x="1445" y="551"/>
                  <a:pt x="1446" y="551"/>
                  <a:pt x="1446" y="552"/>
                </a:cubicBezTo>
                <a:cubicBezTo>
                  <a:pt x="1447" y="552"/>
                  <a:pt x="1447" y="552"/>
                  <a:pt x="1448" y="551"/>
                </a:cubicBezTo>
                <a:cubicBezTo>
                  <a:pt x="1448" y="551"/>
                  <a:pt x="1448" y="550"/>
                  <a:pt x="1449" y="550"/>
                </a:cubicBezTo>
                <a:cubicBezTo>
                  <a:pt x="1449" y="549"/>
                  <a:pt x="1449" y="549"/>
                  <a:pt x="1449" y="549"/>
                </a:cubicBezTo>
                <a:cubicBezTo>
                  <a:pt x="1448" y="549"/>
                  <a:pt x="1448" y="549"/>
                  <a:pt x="1448" y="549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7"/>
                  <a:pt x="1448" y="547"/>
                  <a:pt x="1448" y="547"/>
                </a:cubicBezTo>
                <a:cubicBezTo>
                  <a:pt x="1448" y="547"/>
                  <a:pt x="1449" y="548"/>
                  <a:pt x="1449" y="548"/>
                </a:cubicBezTo>
                <a:cubicBezTo>
                  <a:pt x="1449" y="548"/>
                  <a:pt x="1449" y="548"/>
                  <a:pt x="1449" y="548"/>
                </a:cubicBezTo>
                <a:cubicBezTo>
                  <a:pt x="1449" y="547"/>
                  <a:pt x="1449" y="547"/>
                  <a:pt x="1449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2" y="547"/>
                  <a:pt x="1452" y="546"/>
                  <a:pt x="1452" y="546"/>
                </a:cubicBezTo>
                <a:cubicBezTo>
                  <a:pt x="1452" y="546"/>
                  <a:pt x="1452" y="545"/>
                  <a:pt x="1452" y="545"/>
                </a:cubicBezTo>
                <a:cubicBezTo>
                  <a:pt x="1451" y="545"/>
                  <a:pt x="1451" y="545"/>
                  <a:pt x="1451" y="545"/>
                </a:cubicBezTo>
                <a:cubicBezTo>
                  <a:pt x="1451" y="545"/>
                  <a:pt x="1451" y="544"/>
                  <a:pt x="1451" y="544"/>
                </a:cubicBezTo>
                <a:cubicBezTo>
                  <a:pt x="1451" y="544"/>
                  <a:pt x="1451" y="544"/>
                  <a:pt x="1451" y="544"/>
                </a:cubicBezTo>
                <a:cubicBezTo>
                  <a:pt x="1451" y="543"/>
                  <a:pt x="1451" y="543"/>
                  <a:pt x="1451" y="543"/>
                </a:cubicBezTo>
                <a:cubicBezTo>
                  <a:pt x="1450" y="543"/>
                  <a:pt x="1450" y="543"/>
                  <a:pt x="1450" y="542"/>
                </a:cubicBezTo>
                <a:cubicBezTo>
                  <a:pt x="1449" y="543"/>
                  <a:pt x="1449" y="543"/>
                  <a:pt x="1448" y="543"/>
                </a:cubicBezTo>
                <a:cubicBezTo>
                  <a:pt x="1448" y="541"/>
                  <a:pt x="1448" y="541"/>
                  <a:pt x="1448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39"/>
                  <a:pt x="1447" y="539"/>
                  <a:pt x="1446" y="538"/>
                </a:cubicBezTo>
                <a:cubicBezTo>
                  <a:pt x="1446" y="538"/>
                  <a:pt x="1446" y="538"/>
                  <a:pt x="1446" y="538"/>
                </a:cubicBezTo>
                <a:cubicBezTo>
                  <a:pt x="1445" y="538"/>
                  <a:pt x="1445" y="538"/>
                  <a:pt x="1445" y="538"/>
                </a:cubicBezTo>
                <a:cubicBezTo>
                  <a:pt x="1445" y="536"/>
                  <a:pt x="1445" y="536"/>
                  <a:pt x="1445" y="536"/>
                </a:cubicBezTo>
                <a:cubicBezTo>
                  <a:pt x="1444" y="536"/>
                  <a:pt x="1444" y="536"/>
                  <a:pt x="1444" y="536"/>
                </a:cubicBezTo>
                <a:cubicBezTo>
                  <a:pt x="1444" y="537"/>
                  <a:pt x="1444" y="537"/>
                  <a:pt x="1444" y="537"/>
                </a:cubicBezTo>
                <a:cubicBezTo>
                  <a:pt x="1443" y="537"/>
                  <a:pt x="1443" y="537"/>
                  <a:pt x="1443" y="537"/>
                </a:cubicBezTo>
                <a:cubicBezTo>
                  <a:pt x="1442" y="536"/>
                  <a:pt x="1443" y="536"/>
                  <a:pt x="1442" y="536"/>
                </a:cubicBezTo>
                <a:cubicBezTo>
                  <a:pt x="1442" y="536"/>
                  <a:pt x="1442" y="536"/>
                  <a:pt x="1442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8"/>
                  <a:pt x="1441" y="538"/>
                  <a:pt x="1441" y="538"/>
                </a:cubicBezTo>
                <a:cubicBezTo>
                  <a:pt x="1440" y="538"/>
                  <a:pt x="1440" y="538"/>
                  <a:pt x="1440" y="538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40"/>
                  <a:pt x="1439" y="540"/>
                </a:cubicBezTo>
                <a:cubicBezTo>
                  <a:pt x="1439" y="540"/>
                  <a:pt x="1439" y="540"/>
                  <a:pt x="1439" y="540"/>
                </a:cubicBezTo>
                <a:cubicBezTo>
                  <a:pt x="1439" y="540"/>
                  <a:pt x="1439" y="541"/>
                  <a:pt x="1439" y="541"/>
                </a:cubicBezTo>
                <a:cubicBezTo>
                  <a:pt x="1439" y="541"/>
                  <a:pt x="1439" y="541"/>
                  <a:pt x="1439" y="541"/>
                </a:cubicBezTo>
                <a:cubicBezTo>
                  <a:pt x="1438" y="542"/>
                  <a:pt x="1438" y="542"/>
                  <a:pt x="1438" y="542"/>
                </a:cubicBezTo>
                <a:cubicBezTo>
                  <a:pt x="1437" y="542"/>
                  <a:pt x="1437" y="542"/>
                  <a:pt x="1437" y="542"/>
                </a:cubicBezTo>
                <a:cubicBezTo>
                  <a:pt x="1437" y="544"/>
                  <a:pt x="1436" y="543"/>
                  <a:pt x="1435" y="544"/>
                </a:cubicBezTo>
                <a:cubicBezTo>
                  <a:pt x="1436" y="544"/>
                  <a:pt x="1436" y="544"/>
                  <a:pt x="1436" y="544"/>
                </a:cubicBezTo>
                <a:cubicBezTo>
                  <a:pt x="1436" y="546"/>
                  <a:pt x="1436" y="546"/>
                  <a:pt x="1436" y="546"/>
                </a:cubicBezTo>
                <a:cubicBezTo>
                  <a:pt x="1437" y="546"/>
                  <a:pt x="1437" y="546"/>
                  <a:pt x="1437" y="546"/>
                </a:cubicBezTo>
                <a:cubicBezTo>
                  <a:pt x="1436" y="547"/>
                  <a:pt x="1436" y="547"/>
                  <a:pt x="1435" y="548"/>
                </a:cubicBezTo>
                <a:cubicBezTo>
                  <a:pt x="1435" y="548"/>
                  <a:pt x="1435" y="548"/>
                  <a:pt x="1435" y="548"/>
                </a:cubicBezTo>
                <a:cubicBezTo>
                  <a:pt x="1433" y="548"/>
                  <a:pt x="1433" y="548"/>
                  <a:pt x="1433" y="548"/>
                </a:cubicBezTo>
                <a:cubicBezTo>
                  <a:pt x="1433" y="548"/>
                  <a:pt x="1432" y="549"/>
                  <a:pt x="1432" y="549"/>
                </a:cubicBezTo>
                <a:cubicBezTo>
                  <a:pt x="1432" y="549"/>
                  <a:pt x="1432" y="549"/>
                  <a:pt x="1432" y="549"/>
                </a:cubicBezTo>
                <a:cubicBezTo>
                  <a:pt x="1432" y="550"/>
                  <a:pt x="1432" y="550"/>
                  <a:pt x="1432" y="550"/>
                </a:cubicBezTo>
                <a:cubicBezTo>
                  <a:pt x="1431" y="550"/>
                  <a:pt x="1430" y="550"/>
                  <a:pt x="1429" y="550"/>
                </a:cubicBezTo>
                <a:cubicBezTo>
                  <a:pt x="1429" y="551"/>
                  <a:pt x="1429" y="551"/>
                  <a:pt x="1429" y="551"/>
                </a:cubicBezTo>
                <a:cubicBezTo>
                  <a:pt x="1428" y="551"/>
                  <a:pt x="1428" y="551"/>
                  <a:pt x="1428" y="551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3"/>
                  <a:pt x="1428" y="553"/>
                  <a:pt x="1428" y="553"/>
                </a:cubicBezTo>
                <a:cubicBezTo>
                  <a:pt x="1427" y="553"/>
                  <a:pt x="1427" y="553"/>
                  <a:pt x="1427" y="553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5"/>
                  <a:pt x="1427" y="555"/>
                  <a:pt x="1427" y="555"/>
                </a:cubicBezTo>
                <a:cubicBezTo>
                  <a:pt x="1426" y="555"/>
                  <a:pt x="1426" y="555"/>
                  <a:pt x="1426" y="555"/>
                </a:cubicBezTo>
                <a:cubicBezTo>
                  <a:pt x="1426" y="556"/>
                  <a:pt x="1426" y="556"/>
                  <a:pt x="1426" y="556"/>
                </a:cubicBezTo>
                <a:cubicBezTo>
                  <a:pt x="1426" y="556"/>
                  <a:pt x="1426" y="556"/>
                  <a:pt x="1425" y="556"/>
                </a:cubicBezTo>
                <a:cubicBezTo>
                  <a:pt x="1425" y="556"/>
                  <a:pt x="1425" y="557"/>
                  <a:pt x="1425" y="557"/>
                </a:cubicBezTo>
                <a:cubicBezTo>
                  <a:pt x="1425" y="558"/>
                  <a:pt x="1425" y="558"/>
                  <a:pt x="1425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19" y="558"/>
                  <a:pt x="1419" y="558"/>
                  <a:pt x="1419" y="558"/>
                </a:cubicBezTo>
                <a:cubicBezTo>
                  <a:pt x="1418" y="558"/>
                  <a:pt x="1417" y="560"/>
                  <a:pt x="1416" y="560"/>
                </a:cubicBezTo>
                <a:cubicBezTo>
                  <a:pt x="1416" y="560"/>
                  <a:pt x="1416" y="560"/>
                  <a:pt x="1416" y="560"/>
                </a:cubicBezTo>
                <a:cubicBezTo>
                  <a:pt x="1416" y="561"/>
                  <a:pt x="1416" y="562"/>
                  <a:pt x="1416" y="562"/>
                </a:cubicBezTo>
                <a:cubicBezTo>
                  <a:pt x="1416" y="562"/>
                  <a:pt x="1416" y="562"/>
                  <a:pt x="1416" y="562"/>
                </a:cubicBezTo>
                <a:cubicBezTo>
                  <a:pt x="1416" y="563"/>
                  <a:pt x="1416" y="563"/>
                  <a:pt x="1416" y="564"/>
                </a:cubicBezTo>
                <a:cubicBezTo>
                  <a:pt x="1415" y="564"/>
                  <a:pt x="1415" y="564"/>
                  <a:pt x="1415" y="564"/>
                </a:cubicBezTo>
                <a:cubicBezTo>
                  <a:pt x="1415" y="565"/>
                  <a:pt x="1415" y="565"/>
                  <a:pt x="1415" y="565"/>
                </a:cubicBezTo>
                <a:cubicBezTo>
                  <a:pt x="1414" y="565"/>
                  <a:pt x="1414" y="565"/>
                  <a:pt x="1414" y="565"/>
                </a:cubicBezTo>
                <a:cubicBezTo>
                  <a:pt x="1414" y="565"/>
                  <a:pt x="1414" y="565"/>
                  <a:pt x="1415" y="566"/>
                </a:cubicBezTo>
                <a:cubicBezTo>
                  <a:pt x="1414" y="566"/>
                  <a:pt x="1413" y="566"/>
                  <a:pt x="1412" y="565"/>
                </a:cubicBezTo>
                <a:cubicBezTo>
                  <a:pt x="1412" y="564"/>
                  <a:pt x="1412" y="564"/>
                  <a:pt x="1412" y="564"/>
                </a:cubicBezTo>
                <a:cubicBezTo>
                  <a:pt x="1412" y="564"/>
                  <a:pt x="1411" y="564"/>
                  <a:pt x="1411" y="564"/>
                </a:cubicBezTo>
                <a:cubicBezTo>
                  <a:pt x="1411" y="564"/>
                  <a:pt x="1411" y="564"/>
                  <a:pt x="1411" y="564"/>
                </a:cubicBezTo>
                <a:cubicBezTo>
                  <a:pt x="1410" y="564"/>
                  <a:pt x="1410" y="564"/>
                  <a:pt x="1409" y="564"/>
                </a:cubicBezTo>
                <a:cubicBezTo>
                  <a:pt x="1409" y="564"/>
                  <a:pt x="1409" y="564"/>
                  <a:pt x="1409" y="564"/>
                </a:cubicBezTo>
                <a:cubicBezTo>
                  <a:pt x="1408" y="564"/>
                  <a:pt x="1408" y="563"/>
                  <a:pt x="1407" y="563"/>
                </a:cubicBezTo>
                <a:cubicBezTo>
                  <a:pt x="1407" y="563"/>
                  <a:pt x="1407" y="564"/>
                  <a:pt x="1407" y="564"/>
                </a:cubicBezTo>
                <a:cubicBezTo>
                  <a:pt x="1406" y="565"/>
                  <a:pt x="1406" y="565"/>
                  <a:pt x="1405" y="565"/>
                </a:cubicBezTo>
                <a:cubicBezTo>
                  <a:pt x="1405" y="566"/>
                  <a:pt x="1404" y="567"/>
                  <a:pt x="1404" y="568"/>
                </a:cubicBezTo>
                <a:cubicBezTo>
                  <a:pt x="1404" y="568"/>
                  <a:pt x="1404" y="568"/>
                  <a:pt x="1404" y="568"/>
                </a:cubicBezTo>
                <a:cubicBezTo>
                  <a:pt x="1404" y="569"/>
                  <a:pt x="1404" y="569"/>
                  <a:pt x="1404" y="570"/>
                </a:cubicBezTo>
                <a:close/>
                <a:moveTo>
                  <a:pt x="1416" y="566"/>
                </a:moveTo>
                <a:cubicBezTo>
                  <a:pt x="1415" y="566"/>
                  <a:pt x="1415" y="566"/>
                  <a:pt x="1415" y="566"/>
                </a:cubicBezTo>
                <a:cubicBezTo>
                  <a:pt x="1416" y="566"/>
                  <a:pt x="1415" y="566"/>
                  <a:pt x="1416" y="566"/>
                </a:cubicBezTo>
                <a:close/>
                <a:moveTo>
                  <a:pt x="1464" y="538"/>
                </a:moveTo>
                <a:cubicBezTo>
                  <a:pt x="1464" y="537"/>
                  <a:pt x="1464" y="537"/>
                  <a:pt x="1464" y="537"/>
                </a:cubicBezTo>
                <a:cubicBezTo>
                  <a:pt x="1464" y="537"/>
                  <a:pt x="1464" y="537"/>
                  <a:pt x="1464" y="537"/>
                </a:cubicBezTo>
                <a:cubicBezTo>
                  <a:pt x="1464" y="538"/>
                  <a:pt x="1464" y="537"/>
                  <a:pt x="1464" y="538"/>
                </a:cubicBezTo>
                <a:close/>
                <a:moveTo>
                  <a:pt x="1384" y="603"/>
                </a:moveTo>
                <a:cubicBezTo>
                  <a:pt x="1384" y="603"/>
                  <a:pt x="1384" y="603"/>
                  <a:pt x="1384" y="603"/>
                </a:cubicBezTo>
                <a:cubicBezTo>
                  <a:pt x="1385" y="603"/>
                  <a:pt x="1386" y="604"/>
                  <a:pt x="1388" y="604"/>
                </a:cubicBezTo>
                <a:cubicBezTo>
                  <a:pt x="1388" y="603"/>
                  <a:pt x="1388" y="603"/>
                  <a:pt x="1388" y="603"/>
                </a:cubicBezTo>
                <a:cubicBezTo>
                  <a:pt x="1388" y="603"/>
                  <a:pt x="1389" y="603"/>
                  <a:pt x="1390" y="604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2"/>
                  <a:pt x="1390" y="600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1" y="596"/>
                  <a:pt x="1390" y="594"/>
                  <a:pt x="1391" y="593"/>
                </a:cubicBezTo>
                <a:cubicBezTo>
                  <a:pt x="1391" y="591"/>
                  <a:pt x="1391" y="592"/>
                  <a:pt x="1390" y="591"/>
                </a:cubicBezTo>
                <a:cubicBezTo>
                  <a:pt x="1390" y="591"/>
                  <a:pt x="1390" y="591"/>
                  <a:pt x="1390" y="591"/>
                </a:cubicBezTo>
                <a:cubicBezTo>
                  <a:pt x="1390" y="590"/>
                  <a:pt x="1390" y="590"/>
                  <a:pt x="1390" y="590"/>
                </a:cubicBezTo>
                <a:cubicBezTo>
                  <a:pt x="1389" y="590"/>
                  <a:pt x="1389" y="590"/>
                  <a:pt x="1389" y="590"/>
                </a:cubicBezTo>
                <a:cubicBezTo>
                  <a:pt x="1389" y="589"/>
                  <a:pt x="1389" y="589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8" y="587"/>
                  <a:pt x="1386" y="588"/>
                  <a:pt x="1386" y="588"/>
                </a:cubicBezTo>
                <a:cubicBezTo>
                  <a:pt x="1386" y="588"/>
                  <a:pt x="1386" y="587"/>
                  <a:pt x="1385" y="587"/>
                </a:cubicBezTo>
                <a:cubicBezTo>
                  <a:pt x="1385" y="586"/>
                  <a:pt x="1385" y="587"/>
                  <a:pt x="1385" y="586"/>
                </a:cubicBezTo>
                <a:cubicBezTo>
                  <a:pt x="1385" y="585"/>
                  <a:pt x="1385" y="585"/>
                  <a:pt x="1384" y="584"/>
                </a:cubicBezTo>
                <a:cubicBezTo>
                  <a:pt x="1384" y="584"/>
                  <a:pt x="1384" y="584"/>
                  <a:pt x="1384" y="584"/>
                </a:cubicBezTo>
                <a:cubicBezTo>
                  <a:pt x="1384" y="584"/>
                  <a:pt x="1384" y="582"/>
                  <a:pt x="1384" y="581"/>
                </a:cubicBezTo>
                <a:cubicBezTo>
                  <a:pt x="1384" y="581"/>
                  <a:pt x="1383" y="581"/>
                  <a:pt x="1382" y="581"/>
                </a:cubicBezTo>
                <a:cubicBezTo>
                  <a:pt x="1382" y="580"/>
                  <a:pt x="1382" y="580"/>
                  <a:pt x="1382" y="580"/>
                </a:cubicBezTo>
                <a:cubicBezTo>
                  <a:pt x="1381" y="580"/>
                  <a:pt x="1381" y="580"/>
                  <a:pt x="1381" y="580"/>
                </a:cubicBezTo>
                <a:cubicBezTo>
                  <a:pt x="1381" y="581"/>
                  <a:pt x="1381" y="581"/>
                  <a:pt x="1381" y="581"/>
                </a:cubicBezTo>
                <a:cubicBezTo>
                  <a:pt x="1380" y="581"/>
                  <a:pt x="1380" y="580"/>
                  <a:pt x="1380" y="580"/>
                </a:cubicBezTo>
                <a:cubicBezTo>
                  <a:pt x="1379" y="580"/>
                  <a:pt x="1379" y="580"/>
                  <a:pt x="1379" y="580"/>
                </a:cubicBezTo>
                <a:cubicBezTo>
                  <a:pt x="1379" y="577"/>
                  <a:pt x="1379" y="577"/>
                  <a:pt x="1379" y="577"/>
                </a:cubicBezTo>
                <a:cubicBezTo>
                  <a:pt x="1379" y="576"/>
                  <a:pt x="1381" y="576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3"/>
                  <a:pt x="1380" y="573"/>
                  <a:pt x="1380" y="573"/>
                </a:cubicBezTo>
                <a:cubicBezTo>
                  <a:pt x="1379" y="573"/>
                  <a:pt x="1379" y="573"/>
                  <a:pt x="1379" y="573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1"/>
                  <a:pt x="1378" y="570"/>
                </a:cubicBezTo>
                <a:cubicBezTo>
                  <a:pt x="1378" y="570"/>
                  <a:pt x="1377" y="570"/>
                  <a:pt x="1376" y="570"/>
                </a:cubicBezTo>
                <a:cubicBezTo>
                  <a:pt x="1377" y="570"/>
                  <a:pt x="1377" y="570"/>
                  <a:pt x="1377" y="569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6" y="568"/>
                  <a:pt x="1376" y="568"/>
                  <a:pt x="1376" y="568"/>
                </a:cubicBezTo>
                <a:cubicBezTo>
                  <a:pt x="1376" y="568"/>
                  <a:pt x="1376" y="568"/>
                  <a:pt x="1376" y="569"/>
                </a:cubicBezTo>
                <a:cubicBezTo>
                  <a:pt x="1376" y="570"/>
                  <a:pt x="1376" y="570"/>
                  <a:pt x="1376" y="570"/>
                </a:cubicBezTo>
                <a:cubicBezTo>
                  <a:pt x="1374" y="569"/>
                  <a:pt x="1375" y="569"/>
                  <a:pt x="1373" y="569"/>
                </a:cubicBezTo>
                <a:cubicBezTo>
                  <a:pt x="1373" y="568"/>
                  <a:pt x="1372" y="568"/>
                  <a:pt x="1372" y="568"/>
                </a:cubicBezTo>
                <a:cubicBezTo>
                  <a:pt x="1372" y="566"/>
                  <a:pt x="1372" y="566"/>
                  <a:pt x="1372" y="566"/>
                </a:cubicBezTo>
                <a:cubicBezTo>
                  <a:pt x="1371" y="566"/>
                  <a:pt x="1371" y="565"/>
                  <a:pt x="1370" y="564"/>
                </a:cubicBezTo>
                <a:cubicBezTo>
                  <a:pt x="1369" y="564"/>
                  <a:pt x="1369" y="562"/>
                  <a:pt x="1368" y="562"/>
                </a:cubicBezTo>
                <a:cubicBezTo>
                  <a:pt x="1368" y="561"/>
                  <a:pt x="1368" y="562"/>
                  <a:pt x="1368" y="561"/>
                </a:cubicBezTo>
                <a:cubicBezTo>
                  <a:pt x="1367" y="562"/>
                  <a:pt x="1367" y="562"/>
                  <a:pt x="1367" y="563"/>
                </a:cubicBezTo>
                <a:cubicBezTo>
                  <a:pt x="1366" y="562"/>
                  <a:pt x="1366" y="561"/>
                  <a:pt x="1364" y="560"/>
                </a:cubicBezTo>
                <a:cubicBezTo>
                  <a:pt x="1364" y="557"/>
                  <a:pt x="1364" y="557"/>
                  <a:pt x="1364" y="557"/>
                </a:cubicBezTo>
                <a:cubicBezTo>
                  <a:pt x="1361" y="557"/>
                  <a:pt x="1363" y="557"/>
                  <a:pt x="1362" y="555"/>
                </a:cubicBezTo>
                <a:cubicBezTo>
                  <a:pt x="1362" y="555"/>
                  <a:pt x="1362" y="555"/>
                  <a:pt x="1362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59" y="554"/>
                  <a:pt x="1359" y="554"/>
                  <a:pt x="1359" y="554"/>
                </a:cubicBezTo>
                <a:cubicBezTo>
                  <a:pt x="1359" y="553"/>
                  <a:pt x="1359" y="553"/>
                  <a:pt x="1359" y="553"/>
                </a:cubicBezTo>
                <a:cubicBezTo>
                  <a:pt x="1358" y="553"/>
                  <a:pt x="1358" y="553"/>
                  <a:pt x="1358" y="552"/>
                </a:cubicBezTo>
                <a:cubicBezTo>
                  <a:pt x="1358" y="552"/>
                  <a:pt x="1358" y="551"/>
                  <a:pt x="1357" y="551"/>
                </a:cubicBezTo>
                <a:cubicBezTo>
                  <a:pt x="1355" y="550"/>
                  <a:pt x="1357" y="550"/>
                  <a:pt x="1356" y="549"/>
                </a:cubicBezTo>
                <a:cubicBezTo>
                  <a:pt x="1356" y="549"/>
                  <a:pt x="1356" y="549"/>
                  <a:pt x="1356" y="549"/>
                </a:cubicBezTo>
                <a:cubicBezTo>
                  <a:pt x="1355" y="549"/>
                  <a:pt x="1355" y="548"/>
                  <a:pt x="1355" y="548"/>
                </a:cubicBezTo>
                <a:cubicBezTo>
                  <a:pt x="1353" y="548"/>
                  <a:pt x="1353" y="548"/>
                  <a:pt x="1353" y="548"/>
                </a:cubicBezTo>
                <a:cubicBezTo>
                  <a:pt x="1353" y="546"/>
                  <a:pt x="1353" y="546"/>
                  <a:pt x="1352" y="545"/>
                </a:cubicBezTo>
                <a:cubicBezTo>
                  <a:pt x="1352" y="545"/>
                  <a:pt x="1352" y="545"/>
                  <a:pt x="1352" y="545"/>
                </a:cubicBezTo>
                <a:cubicBezTo>
                  <a:pt x="1352" y="544"/>
                  <a:pt x="1351" y="544"/>
                  <a:pt x="1351" y="543"/>
                </a:cubicBezTo>
                <a:cubicBezTo>
                  <a:pt x="1350" y="543"/>
                  <a:pt x="1349" y="543"/>
                  <a:pt x="1348" y="543"/>
                </a:cubicBezTo>
                <a:cubicBezTo>
                  <a:pt x="1348" y="543"/>
                  <a:pt x="1347" y="543"/>
                  <a:pt x="1347" y="543"/>
                </a:cubicBezTo>
                <a:cubicBezTo>
                  <a:pt x="1347" y="543"/>
                  <a:pt x="1347" y="543"/>
                  <a:pt x="1347" y="543"/>
                </a:cubicBezTo>
                <a:cubicBezTo>
                  <a:pt x="1346" y="543"/>
                  <a:pt x="1346" y="544"/>
                  <a:pt x="1345" y="543"/>
                </a:cubicBezTo>
                <a:cubicBezTo>
                  <a:pt x="1345" y="543"/>
                  <a:pt x="1345" y="543"/>
                  <a:pt x="1345" y="543"/>
                </a:cubicBezTo>
                <a:cubicBezTo>
                  <a:pt x="1344" y="543"/>
                  <a:pt x="1344" y="543"/>
                  <a:pt x="1344" y="543"/>
                </a:cubicBezTo>
                <a:cubicBezTo>
                  <a:pt x="1344" y="543"/>
                  <a:pt x="1344" y="542"/>
                  <a:pt x="1343" y="542"/>
                </a:cubicBezTo>
                <a:cubicBezTo>
                  <a:pt x="1342" y="541"/>
                  <a:pt x="1341" y="541"/>
                  <a:pt x="1339" y="541"/>
                </a:cubicBezTo>
                <a:cubicBezTo>
                  <a:pt x="1339" y="545"/>
                  <a:pt x="1339" y="545"/>
                  <a:pt x="1339" y="545"/>
                </a:cubicBezTo>
                <a:cubicBezTo>
                  <a:pt x="1339" y="545"/>
                  <a:pt x="1340" y="545"/>
                  <a:pt x="1340" y="545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7"/>
                  <a:pt x="1340" y="547"/>
                  <a:pt x="1340" y="547"/>
                </a:cubicBezTo>
                <a:cubicBezTo>
                  <a:pt x="1341" y="547"/>
                  <a:pt x="1341" y="547"/>
                  <a:pt x="1341" y="547"/>
                </a:cubicBezTo>
                <a:cubicBezTo>
                  <a:pt x="1341" y="548"/>
                  <a:pt x="1341" y="548"/>
                  <a:pt x="1341" y="548"/>
                </a:cubicBezTo>
                <a:cubicBezTo>
                  <a:pt x="1341" y="548"/>
                  <a:pt x="1341" y="548"/>
                  <a:pt x="1342" y="548"/>
                </a:cubicBezTo>
                <a:cubicBezTo>
                  <a:pt x="1342" y="549"/>
                  <a:pt x="1342" y="549"/>
                  <a:pt x="1342" y="549"/>
                </a:cubicBezTo>
                <a:cubicBezTo>
                  <a:pt x="1342" y="549"/>
                  <a:pt x="1342" y="549"/>
                  <a:pt x="1343" y="550"/>
                </a:cubicBezTo>
                <a:cubicBezTo>
                  <a:pt x="1343" y="550"/>
                  <a:pt x="1343" y="550"/>
                  <a:pt x="1343" y="550"/>
                </a:cubicBezTo>
                <a:cubicBezTo>
                  <a:pt x="1343" y="550"/>
                  <a:pt x="1344" y="550"/>
                  <a:pt x="1344" y="550"/>
                </a:cubicBezTo>
                <a:cubicBezTo>
                  <a:pt x="1344" y="551"/>
                  <a:pt x="1344" y="551"/>
                  <a:pt x="1344" y="551"/>
                </a:cubicBezTo>
                <a:cubicBezTo>
                  <a:pt x="1344" y="551"/>
                  <a:pt x="1345" y="551"/>
                  <a:pt x="1345" y="552"/>
                </a:cubicBezTo>
                <a:cubicBezTo>
                  <a:pt x="1345" y="552"/>
                  <a:pt x="1345" y="552"/>
                  <a:pt x="1345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7" y="553"/>
                  <a:pt x="1347" y="553"/>
                  <a:pt x="1347" y="553"/>
                </a:cubicBezTo>
                <a:cubicBezTo>
                  <a:pt x="1347" y="553"/>
                  <a:pt x="1347" y="554"/>
                  <a:pt x="1347" y="554"/>
                </a:cubicBezTo>
                <a:cubicBezTo>
                  <a:pt x="1348" y="554"/>
                  <a:pt x="1348" y="554"/>
                  <a:pt x="1348" y="554"/>
                </a:cubicBezTo>
                <a:cubicBezTo>
                  <a:pt x="1348" y="554"/>
                  <a:pt x="1348" y="555"/>
                  <a:pt x="1348" y="555"/>
                </a:cubicBezTo>
                <a:cubicBezTo>
                  <a:pt x="1348" y="556"/>
                  <a:pt x="1349" y="556"/>
                  <a:pt x="1349" y="556"/>
                </a:cubicBezTo>
                <a:cubicBezTo>
                  <a:pt x="1349" y="556"/>
                  <a:pt x="1350" y="557"/>
                  <a:pt x="1350" y="557"/>
                </a:cubicBezTo>
                <a:cubicBezTo>
                  <a:pt x="1350" y="557"/>
                  <a:pt x="1350" y="557"/>
                  <a:pt x="1350" y="557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1" y="558"/>
                  <a:pt x="1351" y="559"/>
                  <a:pt x="1352" y="559"/>
                </a:cubicBezTo>
                <a:cubicBezTo>
                  <a:pt x="1352" y="560"/>
                  <a:pt x="1352" y="561"/>
                  <a:pt x="1352" y="562"/>
                </a:cubicBezTo>
                <a:cubicBezTo>
                  <a:pt x="1354" y="562"/>
                  <a:pt x="1356" y="563"/>
                  <a:pt x="1357" y="564"/>
                </a:cubicBezTo>
                <a:cubicBezTo>
                  <a:pt x="1357" y="565"/>
                  <a:pt x="1357" y="567"/>
                  <a:pt x="1357" y="568"/>
                </a:cubicBezTo>
                <a:cubicBezTo>
                  <a:pt x="1357" y="568"/>
                  <a:pt x="1357" y="568"/>
                  <a:pt x="1357" y="568"/>
                </a:cubicBezTo>
                <a:cubicBezTo>
                  <a:pt x="1358" y="569"/>
                  <a:pt x="1358" y="569"/>
                  <a:pt x="1358" y="570"/>
                </a:cubicBezTo>
                <a:cubicBezTo>
                  <a:pt x="1358" y="570"/>
                  <a:pt x="1358" y="570"/>
                  <a:pt x="1358" y="570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2"/>
                  <a:pt x="1358" y="572"/>
                  <a:pt x="1358" y="572"/>
                </a:cubicBezTo>
                <a:cubicBezTo>
                  <a:pt x="1359" y="572"/>
                  <a:pt x="1359" y="572"/>
                  <a:pt x="1359" y="572"/>
                </a:cubicBezTo>
                <a:cubicBezTo>
                  <a:pt x="1359" y="573"/>
                  <a:pt x="1359" y="573"/>
                  <a:pt x="1360" y="573"/>
                </a:cubicBezTo>
                <a:cubicBezTo>
                  <a:pt x="1361" y="574"/>
                  <a:pt x="1361" y="575"/>
                  <a:pt x="1361" y="575"/>
                </a:cubicBezTo>
                <a:cubicBezTo>
                  <a:pt x="1362" y="575"/>
                  <a:pt x="1362" y="575"/>
                  <a:pt x="1362" y="575"/>
                </a:cubicBezTo>
                <a:cubicBezTo>
                  <a:pt x="1362" y="576"/>
                  <a:pt x="1362" y="576"/>
                  <a:pt x="1362" y="576"/>
                </a:cubicBezTo>
                <a:cubicBezTo>
                  <a:pt x="1362" y="576"/>
                  <a:pt x="1362" y="576"/>
                  <a:pt x="1363" y="577"/>
                </a:cubicBezTo>
                <a:cubicBezTo>
                  <a:pt x="1363" y="577"/>
                  <a:pt x="1363" y="577"/>
                  <a:pt x="1363" y="577"/>
                </a:cubicBezTo>
                <a:cubicBezTo>
                  <a:pt x="1364" y="577"/>
                  <a:pt x="1364" y="577"/>
                  <a:pt x="1364" y="577"/>
                </a:cubicBezTo>
                <a:cubicBezTo>
                  <a:pt x="1364" y="577"/>
                  <a:pt x="1364" y="577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5" y="579"/>
                  <a:pt x="1365" y="579"/>
                  <a:pt x="1365" y="579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6" y="580"/>
                  <a:pt x="1366" y="580"/>
                  <a:pt x="1366" y="580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2"/>
                  <a:pt x="1366" y="582"/>
                </a:cubicBezTo>
                <a:cubicBezTo>
                  <a:pt x="1367" y="582"/>
                  <a:pt x="1367" y="582"/>
                  <a:pt x="1367" y="582"/>
                </a:cubicBezTo>
                <a:cubicBezTo>
                  <a:pt x="1367" y="583"/>
                  <a:pt x="1367" y="583"/>
                  <a:pt x="1367" y="583"/>
                </a:cubicBezTo>
                <a:cubicBezTo>
                  <a:pt x="1367" y="584"/>
                  <a:pt x="1368" y="584"/>
                  <a:pt x="1368" y="584"/>
                </a:cubicBezTo>
                <a:cubicBezTo>
                  <a:pt x="1368" y="586"/>
                  <a:pt x="1368" y="586"/>
                  <a:pt x="1368" y="586"/>
                </a:cubicBezTo>
                <a:cubicBezTo>
                  <a:pt x="1368" y="587"/>
                  <a:pt x="1369" y="587"/>
                  <a:pt x="1369" y="587"/>
                </a:cubicBezTo>
                <a:cubicBezTo>
                  <a:pt x="1369" y="588"/>
                  <a:pt x="1369" y="588"/>
                  <a:pt x="1369" y="588"/>
                </a:cubicBezTo>
                <a:cubicBezTo>
                  <a:pt x="1369" y="588"/>
                  <a:pt x="1370" y="588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90"/>
                  <a:pt x="1371" y="592"/>
                  <a:pt x="1372" y="592"/>
                </a:cubicBezTo>
                <a:cubicBezTo>
                  <a:pt x="1372" y="592"/>
                  <a:pt x="1372" y="592"/>
                  <a:pt x="1372" y="592"/>
                </a:cubicBezTo>
                <a:cubicBezTo>
                  <a:pt x="1372" y="593"/>
                  <a:pt x="1373" y="594"/>
                  <a:pt x="1373" y="594"/>
                </a:cubicBezTo>
                <a:cubicBezTo>
                  <a:pt x="1373" y="595"/>
                  <a:pt x="1373" y="595"/>
                  <a:pt x="1373" y="595"/>
                </a:cubicBezTo>
                <a:cubicBezTo>
                  <a:pt x="1373" y="596"/>
                  <a:pt x="1373" y="596"/>
                  <a:pt x="1373" y="596"/>
                </a:cubicBezTo>
                <a:cubicBezTo>
                  <a:pt x="1374" y="596"/>
                  <a:pt x="1374" y="596"/>
                  <a:pt x="1374" y="596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8"/>
                  <a:pt x="1374" y="598"/>
                  <a:pt x="1374" y="598"/>
                </a:cubicBezTo>
                <a:cubicBezTo>
                  <a:pt x="1374" y="598"/>
                  <a:pt x="1375" y="598"/>
                  <a:pt x="1375" y="598"/>
                </a:cubicBezTo>
                <a:cubicBezTo>
                  <a:pt x="1375" y="599"/>
                  <a:pt x="1375" y="599"/>
                  <a:pt x="1375" y="600"/>
                </a:cubicBezTo>
                <a:cubicBezTo>
                  <a:pt x="1376" y="600"/>
                  <a:pt x="1377" y="600"/>
                  <a:pt x="1378" y="601"/>
                </a:cubicBezTo>
                <a:cubicBezTo>
                  <a:pt x="1378" y="601"/>
                  <a:pt x="1378" y="601"/>
                  <a:pt x="1378" y="602"/>
                </a:cubicBezTo>
                <a:cubicBezTo>
                  <a:pt x="1380" y="602"/>
                  <a:pt x="1380" y="602"/>
                  <a:pt x="1380" y="602"/>
                </a:cubicBezTo>
                <a:cubicBezTo>
                  <a:pt x="1380" y="602"/>
                  <a:pt x="1380" y="602"/>
                  <a:pt x="1380" y="603"/>
                </a:cubicBezTo>
                <a:cubicBezTo>
                  <a:pt x="1381" y="603"/>
                  <a:pt x="1381" y="603"/>
                  <a:pt x="1381" y="603"/>
                </a:cubicBezTo>
                <a:cubicBezTo>
                  <a:pt x="1382" y="603"/>
                  <a:pt x="1382" y="603"/>
                  <a:pt x="1382" y="603"/>
                </a:cubicBezTo>
                <a:cubicBezTo>
                  <a:pt x="1382" y="604"/>
                  <a:pt x="1382" y="604"/>
                  <a:pt x="1382" y="604"/>
                </a:cubicBezTo>
                <a:cubicBezTo>
                  <a:pt x="1383" y="605"/>
                  <a:pt x="1384" y="605"/>
                  <a:pt x="1385" y="605"/>
                </a:cubicBezTo>
                <a:cubicBezTo>
                  <a:pt x="1385" y="604"/>
                  <a:pt x="1385" y="604"/>
                  <a:pt x="1384" y="603"/>
                </a:cubicBezTo>
                <a:close/>
                <a:moveTo>
                  <a:pt x="1399" y="551"/>
                </a:moveTo>
                <a:cubicBezTo>
                  <a:pt x="1399" y="553"/>
                  <a:pt x="1399" y="553"/>
                  <a:pt x="1399" y="553"/>
                </a:cubicBezTo>
                <a:cubicBezTo>
                  <a:pt x="1400" y="553"/>
                  <a:pt x="1400" y="553"/>
                  <a:pt x="1401" y="552"/>
                </a:cubicBezTo>
                <a:cubicBezTo>
                  <a:pt x="1401" y="551"/>
                  <a:pt x="1401" y="551"/>
                  <a:pt x="1401" y="551"/>
                </a:cubicBezTo>
                <a:cubicBezTo>
                  <a:pt x="1400" y="551"/>
                  <a:pt x="1400" y="551"/>
                  <a:pt x="1400" y="551"/>
                </a:cubicBezTo>
                <a:cubicBezTo>
                  <a:pt x="1400" y="551"/>
                  <a:pt x="1400" y="551"/>
                  <a:pt x="1400" y="551"/>
                </a:cubicBezTo>
                <a:lnTo>
                  <a:pt x="1399" y="551"/>
                </a:lnTo>
                <a:close/>
                <a:moveTo>
                  <a:pt x="930" y="552"/>
                </a:moveTo>
                <a:cubicBezTo>
                  <a:pt x="930" y="552"/>
                  <a:pt x="930" y="553"/>
                  <a:pt x="930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30" y="554"/>
                  <a:pt x="931" y="554"/>
                  <a:pt x="931" y="554"/>
                </a:cubicBezTo>
                <a:cubicBezTo>
                  <a:pt x="931" y="553"/>
                  <a:pt x="931" y="552"/>
                  <a:pt x="932" y="552"/>
                </a:cubicBezTo>
                <a:lnTo>
                  <a:pt x="930" y="552"/>
                </a:lnTo>
                <a:close/>
                <a:moveTo>
                  <a:pt x="1344" y="560"/>
                </a:moveTo>
                <a:cubicBezTo>
                  <a:pt x="1344" y="559"/>
                  <a:pt x="1344" y="559"/>
                  <a:pt x="1344" y="559"/>
                </a:cubicBezTo>
                <a:cubicBezTo>
                  <a:pt x="1344" y="559"/>
                  <a:pt x="1343" y="558"/>
                  <a:pt x="1342" y="558"/>
                </a:cubicBezTo>
                <a:cubicBezTo>
                  <a:pt x="1343" y="559"/>
                  <a:pt x="1344" y="559"/>
                  <a:pt x="1344" y="560"/>
                </a:cubicBezTo>
                <a:close/>
                <a:moveTo>
                  <a:pt x="1495" y="559"/>
                </a:move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2"/>
                  <a:pt x="1497" y="562"/>
                  <a:pt x="1497" y="561"/>
                </a:cubicBezTo>
                <a:cubicBezTo>
                  <a:pt x="1496" y="561"/>
                  <a:pt x="1496" y="561"/>
                  <a:pt x="1496" y="561"/>
                </a:cubicBezTo>
                <a:cubicBezTo>
                  <a:pt x="1496" y="560"/>
                  <a:pt x="1496" y="560"/>
                  <a:pt x="1496" y="560"/>
                </a:cubicBezTo>
                <a:cubicBezTo>
                  <a:pt x="1495" y="560"/>
                  <a:pt x="1496" y="560"/>
                  <a:pt x="1495" y="559"/>
                </a:cubicBezTo>
                <a:close/>
                <a:moveTo>
                  <a:pt x="654" y="560"/>
                </a:moveTo>
                <a:cubicBezTo>
                  <a:pt x="653" y="560"/>
                  <a:pt x="653" y="560"/>
                  <a:pt x="653" y="560"/>
                </a:cubicBezTo>
                <a:cubicBezTo>
                  <a:pt x="653" y="561"/>
                  <a:pt x="653" y="560"/>
                  <a:pt x="654" y="561"/>
                </a:cubicBezTo>
                <a:lnTo>
                  <a:pt x="654" y="560"/>
                </a:lnTo>
                <a:close/>
                <a:moveTo>
                  <a:pt x="1489" y="567"/>
                </a:moveTo>
                <a:cubicBezTo>
                  <a:pt x="1490" y="568"/>
                  <a:pt x="1490" y="569"/>
                  <a:pt x="1491" y="570"/>
                </a:cubicBezTo>
                <a:cubicBezTo>
                  <a:pt x="1491" y="570"/>
                  <a:pt x="1491" y="570"/>
                  <a:pt x="1491" y="570"/>
                </a:cubicBezTo>
                <a:cubicBezTo>
                  <a:pt x="1491" y="570"/>
                  <a:pt x="1491" y="571"/>
                  <a:pt x="1491" y="571"/>
                </a:cubicBezTo>
                <a:cubicBezTo>
                  <a:pt x="1491" y="571"/>
                  <a:pt x="1491" y="572"/>
                  <a:pt x="1491" y="573"/>
                </a:cubicBezTo>
                <a:cubicBezTo>
                  <a:pt x="1491" y="573"/>
                  <a:pt x="1491" y="573"/>
                  <a:pt x="1491" y="573"/>
                </a:cubicBezTo>
                <a:cubicBezTo>
                  <a:pt x="1490" y="573"/>
                  <a:pt x="1490" y="574"/>
                  <a:pt x="1490" y="574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6"/>
                  <a:pt x="1491" y="576"/>
                  <a:pt x="1491" y="576"/>
                </a:cubicBezTo>
                <a:cubicBezTo>
                  <a:pt x="1492" y="577"/>
                  <a:pt x="1493" y="577"/>
                  <a:pt x="1493" y="578"/>
                </a:cubicBezTo>
                <a:cubicBezTo>
                  <a:pt x="1493" y="578"/>
                  <a:pt x="1493" y="578"/>
                  <a:pt x="1493" y="578"/>
                </a:cubicBezTo>
                <a:cubicBezTo>
                  <a:pt x="1494" y="578"/>
                  <a:pt x="1494" y="578"/>
                  <a:pt x="1494" y="578"/>
                </a:cubicBezTo>
                <a:cubicBezTo>
                  <a:pt x="1494" y="577"/>
                  <a:pt x="1493" y="577"/>
                  <a:pt x="1493" y="576"/>
                </a:cubicBezTo>
                <a:cubicBezTo>
                  <a:pt x="1492" y="576"/>
                  <a:pt x="1492" y="576"/>
                  <a:pt x="1492" y="576"/>
                </a:cubicBezTo>
                <a:cubicBezTo>
                  <a:pt x="1492" y="575"/>
                  <a:pt x="1492" y="575"/>
                  <a:pt x="1492" y="573"/>
                </a:cubicBezTo>
                <a:cubicBezTo>
                  <a:pt x="1492" y="572"/>
                  <a:pt x="1492" y="572"/>
                  <a:pt x="1493" y="572"/>
                </a:cubicBezTo>
                <a:cubicBezTo>
                  <a:pt x="1493" y="571"/>
                  <a:pt x="1495" y="572"/>
                  <a:pt x="1495" y="573"/>
                </a:cubicBezTo>
                <a:cubicBezTo>
                  <a:pt x="1495" y="573"/>
                  <a:pt x="1495" y="573"/>
                  <a:pt x="1495" y="573"/>
                </a:cubicBezTo>
                <a:cubicBezTo>
                  <a:pt x="1496" y="573"/>
                  <a:pt x="1496" y="573"/>
                  <a:pt x="1496" y="573"/>
                </a:cubicBezTo>
                <a:cubicBezTo>
                  <a:pt x="1496" y="572"/>
                  <a:pt x="1496" y="571"/>
                  <a:pt x="1496" y="570"/>
                </a:cubicBezTo>
                <a:cubicBezTo>
                  <a:pt x="1494" y="570"/>
                  <a:pt x="1494" y="570"/>
                  <a:pt x="1494" y="570"/>
                </a:cubicBezTo>
                <a:cubicBezTo>
                  <a:pt x="1494" y="569"/>
                  <a:pt x="1495" y="569"/>
                  <a:pt x="1496" y="568"/>
                </a:cubicBezTo>
                <a:cubicBezTo>
                  <a:pt x="1496" y="567"/>
                  <a:pt x="1496" y="567"/>
                  <a:pt x="1496" y="567"/>
                </a:cubicBezTo>
                <a:cubicBezTo>
                  <a:pt x="1496" y="567"/>
                  <a:pt x="1495" y="567"/>
                  <a:pt x="1495" y="567"/>
                </a:cubicBezTo>
                <a:cubicBezTo>
                  <a:pt x="1495" y="567"/>
                  <a:pt x="1494" y="568"/>
                  <a:pt x="1493" y="568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8"/>
                  <a:pt x="1493" y="567"/>
                  <a:pt x="1493" y="565"/>
                </a:cubicBezTo>
                <a:cubicBezTo>
                  <a:pt x="1493" y="565"/>
                  <a:pt x="1493" y="565"/>
                  <a:pt x="1493" y="565"/>
                </a:cubicBezTo>
                <a:cubicBezTo>
                  <a:pt x="1493" y="565"/>
                  <a:pt x="1493" y="565"/>
                  <a:pt x="1493" y="564"/>
                </a:cubicBezTo>
                <a:cubicBezTo>
                  <a:pt x="1493" y="564"/>
                  <a:pt x="1493" y="564"/>
                  <a:pt x="1493" y="564"/>
                </a:cubicBezTo>
                <a:cubicBezTo>
                  <a:pt x="1492" y="563"/>
                  <a:pt x="1493" y="563"/>
                  <a:pt x="1493" y="563"/>
                </a:cubicBezTo>
                <a:cubicBezTo>
                  <a:pt x="1494" y="563"/>
                  <a:pt x="1493" y="562"/>
                  <a:pt x="1493" y="562"/>
                </a:cubicBezTo>
                <a:cubicBezTo>
                  <a:pt x="1493" y="562"/>
                  <a:pt x="1492" y="561"/>
                  <a:pt x="1492" y="561"/>
                </a:cubicBezTo>
                <a:cubicBezTo>
                  <a:pt x="1492" y="562"/>
                  <a:pt x="1492" y="562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5"/>
                  <a:pt x="1491" y="565"/>
                  <a:pt x="1491" y="565"/>
                </a:cubicBezTo>
                <a:cubicBezTo>
                  <a:pt x="1490" y="565"/>
                  <a:pt x="1490" y="565"/>
                  <a:pt x="1490" y="565"/>
                </a:cubicBezTo>
                <a:cubicBezTo>
                  <a:pt x="1490" y="565"/>
                  <a:pt x="1490" y="566"/>
                  <a:pt x="1490" y="567"/>
                </a:cubicBezTo>
                <a:lnTo>
                  <a:pt x="1489" y="567"/>
                </a:lnTo>
                <a:close/>
                <a:moveTo>
                  <a:pt x="1371" y="564"/>
                </a:moveTo>
                <a:cubicBezTo>
                  <a:pt x="1371" y="562"/>
                  <a:pt x="1371" y="562"/>
                  <a:pt x="1371" y="562"/>
                </a:cubicBezTo>
                <a:cubicBezTo>
                  <a:pt x="1370" y="562"/>
                  <a:pt x="1370" y="562"/>
                  <a:pt x="1370" y="562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4"/>
                  <a:pt x="1370" y="564"/>
                  <a:pt x="1370" y="564"/>
                </a:cubicBezTo>
                <a:lnTo>
                  <a:pt x="1371" y="564"/>
                </a:lnTo>
                <a:close/>
                <a:moveTo>
                  <a:pt x="1373" y="564"/>
                </a:moveTo>
                <a:cubicBezTo>
                  <a:pt x="1373" y="565"/>
                  <a:pt x="1373" y="565"/>
                  <a:pt x="1373" y="565"/>
                </a:cubicBezTo>
                <a:cubicBezTo>
                  <a:pt x="1374" y="566"/>
                  <a:pt x="1374" y="566"/>
                  <a:pt x="1374" y="566"/>
                </a:cubicBezTo>
                <a:cubicBezTo>
                  <a:pt x="1375" y="566"/>
                  <a:pt x="1375" y="566"/>
                  <a:pt x="1375" y="566"/>
                </a:cubicBezTo>
                <a:cubicBezTo>
                  <a:pt x="1375" y="565"/>
                  <a:pt x="1374" y="565"/>
                  <a:pt x="1373" y="564"/>
                </a:cubicBezTo>
                <a:close/>
                <a:moveTo>
                  <a:pt x="1350" y="566"/>
                </a:moveTo>
                <a:cubicBezTo>
                  <a:pt x="1350" y="565"/>
                  <a:pt x="1350" y="565"/>
                  <a:pt x="1350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6"/>
                  <a:pt x="1349" y="566"/>
                  <a:pt x="1349" y="566"/>
                </a:cubicBezTo>
                <a:cubicBezTo>
                  <a:pt x="1349" y="566"/>
                  <a:pt x="1350" y="567"/>
                  <a:pt x="1350" y="567"/>
                </a:cubicBezTo>
                <a:cubicBezTo>
                  <a:pt x="1350" y="568"/>
                  <a:pt x="1350" y="568"/>
                  <a:pt x="1350" y="568"/>
                </a:cubicBezTo>
                <a:cubicBezTo>
                  <a:pt x="1351" y="568"/>
                  <a:pt x="1351" y="568"/>
                  <a:pt x="1351" y="568"/>
                </a:cubicBezTo>
                <a:cubicBezTo>
                  <a:pt x="1352" y="568"/>
                  <a:pt x="1352" y="569"/>
                  <a:pt x="1352" y="569"/>
                </a:cubicBezTo>
                <a:cubicBezTo>
                  <a:pt x="1352" y="570"/>
                  <a:pt x="1352" y="570"/>
                  <a:pt x="1352" y="570"/>
                </a:cubicBezTo>
                <a:cubicBezTo>
                  <a:pt x="1353" y="570"/>
                  <a:pt x="1353" y="570"/>
                  <a:pt x="1353" y="570"/>
                </a:cubicBezTo>
                <a:cubicBezTo>
                  <a:pt x="1353" y="568"/>
                  <a:pt x="1353" y="568"/>
                  <a:pt x="1353" y="568"/>
                </a:cubicBezTo>
                <a:cubicBezTo>
                  <a:pt x="1351" y="567"/>
                  <a:pt x="1351" y="566"/>
                  <a:pt x="1350" y="566"/>
                </a:cubicBezTo>
                <a:close/>
                <a:moveTo>
                  <a:pt x="1453" y="580"/>
                </a:moveTo>
                <a:cubicBezTo>
                  <a:pt x="1453" y="581"/>
                  <a:pt x="1452" y="581"/>
                  <a:pt x="1452" y="582"/>
                </a:cubicBezTo>
                <a:cubicBezTo>
                  <a:pt x="1452" y="582"/>
                  <a:pt x="1452" y="582"/>
                  <a:pt x="1452" y="582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8"/>
                  <a:pt x="1452" y="588"/>
                  <a:pt x="1452" y="588"/>
                </a:cubicBezTo>
                <a:cubicBezTo>
                  <a:pt x="1451" y="588"/>
                  <a:pt x="1451" y="588"/>
                  <a:pt x="1451" y="588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91"/>
                  <a:pt x="1451" y="591"/>
                  <a:pt x="1451" y="591"/>
                </a:cubicBezTo>
                <a:cubicBezTo>
                  <a:pt x="1450" y="591"/>
                  <a:pt x="1450" y="591"/>
                  <a:pt x="1450" y="591"/>
                </a:cubicBezTo>
                <a:cubicBezTo>
                  <a:pt x="1450" y="592"/>
                  <a:pt x="1451" y="594"/>
                  <a:pt x="1451" y="594"/>
                </a:cubicBezTo>
                <a:cubicBezTo>
                  <a:pt x="1452" y="594"/>
                  <a:pt x="1452" y="595"/>
                  <a:pt x="1453" y="595"/>
                </a:cubicBezTo>
                <a:cubicBezTo>
                  <a:pt x="1453" y="595"/>
                  <a:pt x="1453" y="596"/>
                  <a:pt x="1453" y="596"/>
                </a:cubicBezTo>
                <a:cubicBezTo>
                  <a:pt x="1453" y="596"/>
                  <a:pt x="1453" y="596"/>
                  <a:pt x="1453" y="596"/>
                </a:cubicBezTo>
                <a:cubicBezTo>
                  <a:pt x="1453" y="597"/>
                  <a:pt x="1453" y="598"/>
                  <a:pt x="1453" y="598"/>
                </a:cubicBezTo>
                <a:cubicBezTo>
                  <a:pt x="1453" y="598"/>
                  <a:pt x="1453" y="598"/>
                  <a:pt x="1453" y="599"/>
                </a:cubicBezTo>
                <a:cubicBezTo>
                  <a:pt x="1453" y="599"/>
                  <a:pt x="1453" y="599"/>
                  <a:pt x="1453" y="599"/>
                </a:cubicBezTo>
                <a:cubicBezTo>
                  <a:pt x="1452" y="599"/>
                  <a:pt x="1452" y="599"/>
                  <a:pt x="1452" y="599"/>
                </a:cubicBezTo>
                <a:cubicBezTo>
                  <a:pt x="1452" y="600"/>
                  <a:pt x="1453" y="600"/>
                  <a:pt x="1452" y="600"/>
                </a:cubicBezTo>
                <a:cubicBezTo>
                  <a:pt x="1452" y="602"/>
                  <a:pt x="1452" y="604"/>
                  <a:pt x="1452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5" y="605"/>
                  <a:pt x="1457" y="605"/>
                  <a:pt x="1457" y="605"/>
                </a:cubicBezTo>
                <a:cubicBezTo>
                  <a:pt x="1457" y="603"/>
                  <a:pt x="1457" y="603"/>
                  <a:pt x="1457" y="603"/>
                </a:cubicBezTo>
                <a:cubicBezTo>
                  <a:pt x="1457" y="603"/>
                  <a:pt x="1457" y="603"/>
                  <a:pt x="1457" y="602"/>
                </a:cubicBezTo>
                <a:cubicBezTo>
                  <a:pt x="1457" y="602"/>
                  <a:pt x="1457" y="602"/>
                  <a:pt x="1457" y="602"/>
                </a:cubicBezTo>
                <a:cubicBezTo>
                  <a:pt x="1457" y="602"/>
                  <a:pt x="1458" y="601"/>
                  <a:pt x="1458" y="601"/>
                </a:cubicBezTo>
                <a:cubicBezTo>
                  <a:pt x="1458" y="600"/>
                  <a:pt x="1457" y="598"/>
                  <a:pt x="1457" y="598"/>
                </a:cubicBezTo>
                <a:cubicBezTo>
                  <a:pt x="1457" y="598"/>
                  <a:pt x="1458" y="597"/>
                  <a:pt x="1458" y="597"/>
                </a:cubicBezTo>
                <a:cubicBezTo>
                  <a:pt x="1458" y="596"/>
                  <a:pt x="1458" y="594"/>
                  <a:pt x="1458" y="593"/>
                </a:cubicBezTo>
                <a:cubicBezTo>
                  <a:pt x="1459" y="593"/>
                  <a:pt x="1459" y="593"/>
                  <a:pt x="1459" y="592"/>
                </a:cubicBezTo>
                <a:cubicBezTo>
                  <a:pt x="1461" y="592"/>
                  <a:pt x="1461" y="592"/>
                  <a:pt x="1461" y="592"/>
                </a:cubicBezTo>
                <a:cubicBezTo>
                  <a:pt x="1461" y="593"/>
                  <a:pt x="1461" y="593"/>
                  <a:pt x="1461" y="593"/>
                </a:cubicBezTo>
                <a:cubicBezTo>
                  <a:pt x="1462" y="594"/>
                  <a:pt x="1461" y="595"/>
                  <a:pt x="1461" y="597"/>
                </a:cubicBezTo>
                <a:cubicBezTo>
                  <a:pt x="1462" y="597"/>
                  <a:pt x="1462" y="597"/>
                  <a:pt x="1462" y="597"/>
                </a:cubicBezTo>
                <a:cubicBezTo>
                  <a:pt x="1462" y="598"/>
                  <a:pt x="1462" y="598"/>
                  <a:pt x="1462" y="598"/>
                </a:cubicBezTo>
                <a:cubicBezTo>
                  <a:pt x="1462" y="598"/>
                  <a:pt x="1462" y="598"/>
                  <a:pt x="1463" y="598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600"/>
                  <a:pt x="1463" y="602"/>
                  <a:pt x="1463" y="602"/>
                </a:cubicBezTo>
                <a:cubicBezTo>
                  <a:pt x="1463" y="603"/>
                  <a:pt x="1463" y="603"/>
                  <a:pt x="1463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6" y="603"/>
                  <a:pt x="1466" y="603"/>
                  <a:pt x="1467" y="602"/>
                </a:cubicBezTo>
                <a:cubicBezTo>
                  <a:pt x="1466" y="602"/>
                  <a:pt x="1466" y="601"/>
                  <a:pt x="1466" y="600"/>
                </a:cubicBezTo>
                <a:cubicBezTo>
                  <a:pt x="1467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599"/>
                  <a:pt x="1470" y="599"/>
                  <a:pt x="1470" y="599"/>
                </a:cubicBezTo>
                <a:cubicBezTo>
                  <a:pt x="1469" y="598"/>
                  <a:pt x="1470" y="598"/>
                  <a:pt x="1469" y="598"/>
                </a:cubicBezTo>
                <a:cubicBezTo>
                  <a:pt x="1469" y="598"/>
                  <a:pt x="1469" y="598"/>
                  <a:pt x="1469" y="598"/>
                </a:cubicBezTo>
                <a:cubicBezTo>
                  <a:pt x="1469" y="597"/>
                  <a:pt x="1469" y="597"/>
                  <a:pt x="1469" y="597"/>
                </a:cubicBezTo>
                <a:cubicBezTo>
                  <a:pt x="1468" y="597"/>
                  <a:pt x="1468" y="597"/>
                  <a:pt x="1468" y="597"/>
                </a:cubicBezTo>
                <a:cubicBezTo>
                  <a:pt x="1468" y="597"/>
                  <a:pt x="1467" y="596"/>
                  <a:pt x="1467" y="595"/>
                </a:cubicBezTo>
                <a:cubicBezTo>
                  <a:pt x="1467" y="595"/>
                  <a:pt x="1467" y="595"/>
                  <a:pt x="1467" y="595"/>
                </a:cubicBezTo>
                <a:cubicBezTo>
                  <a:pt x="1467" y="594"/>
                  <a:pt x="1467" y="594"/>
                  <a:pt x="1468" y="593"/>
                </a:cubicBezTo>
                <a:cubicBezTo>
                  <a:pt x="1467" y="593"/>
                  <a:pt x="1467" y="593"/>
                  <a:pt x="1467" y="593"/>
                </a:cubicBezTo>
                <a:cubicBezTo>
                  <a:pt x="1467" y="592"/>
                  <a:pt x="1467" y="592"/>
                  <a:pt x="1467" y="592"/>
                </a:cubicBezTo>
                <a:cubicBezTo>
                  <a:pt x="1466" y="592"/>
                  <a:pt x="1466" y="592"/>
                  <a:pt x="1465" y="592"/>
                </a:cubicBezTo>
                <a:cubicBezTo>
                  <a:pt x="1465" y="592"/>
                  <a:pt x="1465" y="592"/>
                  <a:pt x="1465" y="592"/>
                </a:cubicBezTo>
                <a:cubicBezTo>
                  <a:pt x="1464" y="591"/>
                  <a:pt x="1464" y="590"/>
                  <a:pt x="1464" y="589"/>
                </a:cubicBezTo>
                <a:cubicBezTo>
                  <a:pt x="1462" y="588"/>
                  <a:pt x="1462" y="588"/>
                  <a:pt x="1461" y="587"/>
                </a:cubicBezTo>
                <a:cubicBezTo>
                  <a:pt x="1461" y="587"/>
                  <a:pt x="1461" y="587"/>
                  <a:pt x="1461" y="587"/>
                </a:cubicBezTo>
                <a:cubicBezTo>
                  <a:pt x="1461" y="587"/>
                  <a:pt x="1461" y="586"/>
                  <a:pt x="1461" y="586"/>
                </a:cubicBezTo>
                <a:cubicBezTo>
                  <a:pt x="1462" y="586"/>
                  <a:pt x="1462" y="586"/>
                  <a:pt x="1463" y="586"/>
                </a:cubicBezTo>
                <a:cubicBezTo>
                  <a:pt x="1463" y="586"/>
                  <a:pt x="1463" y="586"/>
                  <a:pt x="1463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5" y="586"/>
                  <a:pt x="1465" y="585"/>
                  <a:pt x="1466" y="585"/>
                </a:cubicBezTo>
                <a:cubicBezTo>
                  <a:pt x="1466" y="585"/>
                  <a:pt x="1466" y="585"/>
                  <a:pt x="1466" y="585"/>
                </a:cubicBezTo>
                <a:cubicBezTo>
                  <a:pt x="1467" y="585"/>
                  <a:pt x="1467" y="585"/>
                  <a:pt x="1467" y="585"/>
                </a:cubicBezTo>
                <a:cubicBezTo>
                  <a:pt x="1467" y="584"/>
                  <a:pt x="1467" y="584"/>
                  <a:pt x="1467" y="584"/>
                </a:cubicBezTo>
                <a:cubicBezTo>
                  <a:pt x="1468" y="584"/>
                  <a:pt x="1468" y="584"/>
                  <a:pt x="1468" y="584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9" y="582"/>
                  <a:pt x="1469" y="582"/>
                  <a:pt x="1471" y="582"/>
                </a:cubicBezTo>
                <a:cubicBezTo>
                  <a:pt x="1471" y="581"/>
                  <a:pt x="1471" y="581"/>
                  <a:pt x="1471" y="580"/>
                </a:cubicBezTo>
                <a:cubicBezTo>
                  <a:pt x="1469" y="580"/>
                  <a:pt x="1467" y="580"/>
                  <a:pt x="1465" y="580"/>
                </a:cubicBezTo>
                <a:cubicBezTo>
                  <a:pt x="1465" y="580"/>
                  <a:pt x="1464" y="580"/>
                  <a:pt x="1463" y="580"/>
                </a:cubicBezTo>
                <a:cubicBezTo>
                  <a:pt x="1462" y="581"/>
                  <a:pt x="1462" y="581"/>
                  <a:pt x="1461" y="581"/>
                </a:cubicBezTo>
                <a:cubicBezTo>
                  <a:pt x="1461" y="582"/>
                  <a:pt x="1461" y="581"/>
                  <a:pt x="1460" y="582"/>
                </a:cubicBezTo>
                <a:cubicBezTo>
                  <a:pt x="1460" y="581"/>
                  <a:pt x="1460" y="581"/>
                  <a:pt x="1460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8" y="579"/>
                  <a:pt x="1458" y="579"/>
                  <a:pt x="1457" y="579"/>
                </a:cubicBezTo>
                <a:cubicBezTo>
                  <a:pt x="1457" y="577"/>
                  <a:pt x="1458" y="575"/>
                  <a:pt x="1458" y="572"/>
                </a:cubicBezTo>
                <a:cubicBezTo>
                  <a:pt x="1458" y="572"/>
                  <a:pt x="1459" y="573"/>
                  <a:pt x="1459" y="573"/>
                </a:cubicBezTo>
                <a:cubicBezTo>
                  <a:pt x="1459" y="572"/>
                  <a:pt x="1459" y="572"/>
                  <a:pt x="1459" y="572"/>
                </a:cubicBezTo>
                <a:cubicBezTo>
                  <a:pt x="1461" y="572"/>
                  <a:pt x="1461" y="572"/>
                  <a:pt x="1461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3" y="572"/>
                  <a:pt x="1463" y="573"/>
                  <a:pt x="1464" y="573"/>
                </a:cubicBezTo>
                <a:cubicBezTo>
                  <a:pt x="1464" y="572"/>
                  <a:pt x="1464" y="572"/>
                  <a:pt x="1464" y="572"/>
                </a:cubicBezTo>
                <a:cubicBezTo>
                  <a:pt x="1469" y="572"/>
                  <a:pt x="1469" y="572"/>
                  <a:pt x="1469" y="572"/>
                </a:cubicBezTo>
                <a:cubicBezTo>
                  <a:pt x="1469" y="573"/>
                  <a:pt x="1469" y="573"/>
                  <a:pt x="1469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2" y="574"/>
                  <a:pt x="1472" y="573"/>
                  <a:pt x="1472" y="573"/>
                </a:cubicBezTo>
                <a:cubicBezTo>
                  <a:pt x="1473" y="573"/>
                  <a:pt x="1474" y="573"/>
                  <a:pt x="1475" y="573"/>
                </a:cubicBezTo>
                <a:cubicBezTo>
                  <a:pt x="1475" y="573"/>
                  <a:pt x="1475" y="573"/>
                  <a:pt x="1475" y="573"/>
                </a:cubicBezTo>
                <a:cubicBezTo>
                  <a:pt x="1475" y="573"/>
                  <a:pt x="1476" y="572"/>
                  <a:pt x="1476" y="572"/>
                </a:cubicBezTo>
                <a:cubicBezTo>
                  <a:pt x="1477" y="571"/>
                  <a:pt x="1478" y="569"/>
                  <a:pt x="1479" y="569"/>
                </a:cubicBezTo>
                <a:cubicBezTo>
                  <a:pt x="1479" y="568"/>
                  <a:pt x="1479" y="567"/>
                  <a:pt x="1480" y="566"/>
                </a:cubicBezTo>
                <a:cubicBezTo>
                  <a:pt x="1479" y="566"/>
                  <a:pt x="1479" y="566"/>
                  <a:pt x="1479" y="565"/>
                </a:cubicBezTo>
                <a:cubicBezTo>
                  <a:pt x="1478" y="565"/>
                  <a:pt x="1478" y="565"/>
                  <a:pt x="1478" y="565"/>
                </a:cubicBezTo>
                <a:cubicBezTo>
                  <a:pt x="1478" y="566"/>
                  <a:pt x="1478" y="566"/>
                  <a:pt x="1477" y="567"/>
                </a:cubicBezTo>
                <a:cubicBezTo>
                  <a:pt x="1477" y="567"/>
                  <a:pt x="1477" y="567"/>
                  <a:pt x="1476" y="567"/>
                </a:cubicBezTo>
                <a:cubicBezTo>
                  <a:pt x="1476" y="568"/>
                  <a:pt x="1476" y="568"/>
                  <a:pt x="1476" y="568"/>
                </a:cubicBezTo>
                <a:cubicBezTo>
                  <a:pt x="1476" y="568"/>
                  <a:pt x="1475" y="568"/>
                  <a:pt x="1475" y="569"/>
                </a:cubicBezTo>
                <a:cubicBezTo>
                  <a:pt x="1475" y="569"/>
                  <a:pt x="1475" y="569"/>
                  <a:pt x="1475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3" y="569"/>
                  <a:pt x="1473" y="569"/>
                  <a:pt x="1473" y="569"/>
                </a:cubicBezTo>
                <a:cubicBezTo>
                  <a:pt x="1473" y="570"/>
                  <a:pt x="1473" y="570"/>
                  <a:pt x="1473" y="570"/>
                </a:cubicBezTo>
                <a:cubicBezTo>
                  <a:pt x="1469" y="570"/>
                  <a:pt x="1469" y="570"/>
                  <a:pt x="1469" y="570"/>
                </a:cubicBezTo>
                <a:cubicBezTo>
                  <a:pt x="1469" y="570"/>
                  <a:pt x="1468" y="570"/>
                  <a:pt x="1467" y="570"/>
                </a:cubicBezTo>
                <a:cubicBezTo>
                  <a:pt x="1467" y="570"/>
                  <a:pt x="1467" y="570"/>
                  <a:pt x="1467" y="570"/>
                </a:cubicBezTo>
                <a:cubicBezTo>
                  <a:pt x="1464" y="570"/>
                  <a:pt x="1464" y="570"/>
                  <a:pt x="1464" y="570"/>
                </a:cubicBezTo>
                <a:cubicBezTo>
                  <a:pt x="1464" y="569"/>
                  <a:pt x="1463" y="569"/>
                  <a:pt x="1463" y="569"/>
                </a:cubicBezTo>
                <a:cubicBezTo>
                  <a:pt x="1463" y="569"/>
                  <a:pt x="1463" y="569"/>
                  <a:pt x="1462" y="569"/>
                </a:cubicBezTo>
                <a:cubicBezTo>
                  <a:pt x="1462" y="569"/>
                  <a:pt x="1462" y="569"/>
                  <a:pt x="1462" y="568"/>
                </a:cubicBezTo>
                <a:cubicBezTo>
                  <a:pt x="1459" y="568"/>
                  <a:pt x="1459" y="569"/>
                  <a:pt x="1457" y="569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57" y="570"/>
                  <a:pt x="1456" y="569"/>
                  <a:pt x="1456" y="569"/>
                </a:cubicBezTo>
                <a:cubicBezTo>
                  <a:pt x="1455" y="570"/>
                  <a:pt x="1454" y="571"/>
                  <a:pt x="1454" y="572"/>
                </a:cubicBezTo>
                <a:cubicBezTo>
                  <a:pt x="1454" y="572"/>
                  <a:pt x="1454" y="572"/>
                  <a:pt x="1454" y="572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4"/>
                  <a:pt x="1454" y="574"/>
                  <a:pt x="1454" y="574"/>
                </a:cubicBezTo>
                <a:cubicBezTo>
                  <a:pt x="1453" y="576"/>
                  <a:pt x="1455" y="578"/>
                  <a:pt x="1454" y="579"/>
                </a:cubicBezTo>
                <a:cubicBezTo>
                  <a:pt x="1454" y="580"/>
                  <a:pt x="1454" y="580"/>
                  <a:pt x="1453" y="580"/>
                </a:cubicBezTo>
                <a:close/>
                <a:moveTo>
                  <a:pt x="1375" y="569"/>
                </a:moveTo>
                <a:cubicBezTo>
                  <a:pt x="1375" y="567"/>
                  <a:pt x="1375" y="567"/>
                  <a:pt x="1373" y="567"/>
                </a:cubicBezTo>
                <a:cubicBezTo>
                  <a:pt x="1373" y="568"/>
                  <a:pt x="1373" y="568"/>
                  <a:pt x="1373" y="568"/>
                </a:cubicBezTo>
                <a:cubicBezTo>
                  <a:pt x="1374" y="568"/>
                  <a:pt x="1374" y="568"/>
                  <a:pt x="1374" y="568"/>
                </a:cubicBezTo>
                <a:cubicBezTo>
                  <a:pt x="1374" y="569"/>
                  <a:pt x="1374" y="569"/>
                  <a:pt x="1374" y="569"/>
                </a:cubicBezTo>
                <a:lnTo>
                  <a:pt x="1375" y="569"/>
                </a:lnTo>
                <a:close/>
                <a:moveTo>
                  <a:pt x="1383" y="567"/>
                </a:moveTo>
                <a:cubicBezTo>
                  <a:pt x="1383" y="568"/>
                  <a:pt x="1383" y="568"/>
                  <a:pt x="1383" y="568"/>
                </a:cubicBezTo>
                <a:cubicBezTo>
                  <a:pt x="1384" y="568"/>
                  <a:pt x="1384" y="568"/>
                  <a:pt x="1384" y="568"/>
                </a:cubicBezTo>
                <a:cubicBezTo>
                  <a:pt x="1384" y="567"/>
                  <a:pt x="1384" y="567"/>
                  <a:pt x="1384" y="567"/>
                </a:cubicBezTo>
                <a:lnTo>
                  <a:pt x="1383" y="567"/>
                </a:lnTo>
                <a:close/>
                <a:moveTo>
                  <a:pt x="658" y="573"/>
                </a:moveTo>
                <a:cubicBezTo>
                  <a:pt x="658" y="573"/>
                  <a:pt x="658" y="573"/>
                  <a:pt x="658" y="572"/>
                </a:cubicBezTo>
                <a:cubicBezTo>
                  <a:pt x="657" y="572"/>
                  <a:pt x="656" y="572"/>
                  <a:pt x="656" y="572"/>
                </a:cubicBezTo>
                <a:cubicBezTo>
                  <a:pt x="656" y="573"/>
                  <a:pt x="656" y="573"/>
                  <a:pt x="656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4"/>
                  <a:pt x="655" y="574"/>
                  <a:pt x="655" y="574"/>
                </a:cubicBezTo>
                <a:cubicBezTo>
                  <a:pt x="654" y="574"/>
                  <a:pt x="653" y="575"/>
                  <a:pt x="652" y="575"/>
                </a:cubicBezTo>
                <a:cubicBezTo>
                  <a:pt x="652" y="576"/>
                  <a:pt x="652" y="576"/>
                  <a:pt x="652" y="577"/>
                </a:cubicBezTo>
                <a:cubicBezTo>
                  <a:pt x="651" y="577"/>
                  <a:pt x="651" y="577"/>
                  <a:pt x="650" y="578"/>
                </a:cubicBezTo>
                <a:cubicBezTo>
                  <a:pt x="650" y="579"/>
                  <a:pt x="650" y="581"/>
                  <a:pt x="651" y="582"/>
                </a:cubicBezTo>
                <a:cubicBezTo>
                  <a:pt x="651" y="582"/>
                  <a:pt x="651" y="582"/>
                  <a:pt x="651" y="582"/>
                </a:cubicBezTo>
                <a:cubicBezTo>
                  <a:pt x="652" y="582"/>
                  <a:pt x="652" y="583"/>
                  <a:pt x="652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5" y="583"/>
                  <a:pt x="656" y="583"/>
                  <a:pt x="658" y="583"/>
                </a:cubicBezTo>
                <a:cubicBezTo>
                  <a:pt x="658" y="583"/>
                  <a:pt x="658" y="583"/>
                  <a:pt x="658" y="582"/>
                </a:cubicBezTo>
                <a:cubicBezTo>
                  <a:pt x="658" y="582"/>
                  <a:pt x="659" y="582"/>
                  <a:pt x="659" y="582"/>
                </a:cubicBezTo>
                <a:cubicBezTo>
                  <a:pt x="660" y="581"/>
                  <a:pt x="659" y="581"/>
                  <a:pt x="660" y="581"/>
                </a:cubicBezTo>
                <a:cubicBezTo>
                  <a:pt x="661" y="580"/>
                  <a:pt x="661" y="580"/>
                  <a:pt x="661" y="579"/>
                </a:cubicBezTo>
                <a:cubicBezTo>
                  <a:pt x="661" y="579"/>
                  <a:pt x="661" y="579"/>
                  <a:pt x="662" y="579"/>
                </a:cubicBezTo>
                <a:cubicBezTo>
                  <a:pt x="662" y="578"/>
                  <a:pt x="661" y="577"/>
                  <a:pt x="662" y="576"/>
                </a:cubicBezTo>
                <a:cubicBezTo>
                  <a:pt x="662" y="574"/>
                  <a:pt x="662" y="574"/>
                  <a:pt x="662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0" y="574"/>
                  <a:pt x="660" y="574"/>
                  <a:pt x="659" y="574"/>
                </a:cubicBezTo>
                <a:cubicBezTo>
                  <a:pt x="658" y="574"/>
                  <a:pt x="658" y="574"/>
                  <a:pt x="658" y="574"/>
                </a:cubicBezTo>
                <a:cubicBezTo>
                  <a:pt x="658" y="574"/>
                  <a:pt x="658" y="574"/>
                  <a:pt x="658" y="573"/>
                </a:cubicBezTo>
                <a:close/>
                <a:moveTo>
                  <a:pt x="1508" y="577"/>
                </a:moveTo>
                <a:cubicBezTo>
                  <a:pt x="1508" y="576"/>
                  <a:pt x="1508" y="576"/>
                  <a:pt x="1508" y="576"/>
                </a:cubicBezTo>
                <a:cubicBezTo>
                  <a:pt x="1508" y="576"/>
                  <a:pt x="1508" y="576"/>
                  <a:pt x="1508" y="576"/>
                </a:cubicBezTo>
                <a:cubicBezTo>
                  <a:pt x="1506" y="576"/>
                  <a:pt x="1506" y="576"/>
                  <a:pt x="1506" y="576"/>
                </a:cubicBezTo>
                <a:cubicBezTo>
                  <a:pt x="1506" y="576"/>
                  <a:pt x="1506" y="575"/>
                  <a:pt x="1506" y="575"/>
                </a:cubicBezTo>
                <a:cubicBezTo>
                  <a:pt x="1505" y="575"/>
                  <a:pt x="1505" y="575"/>
                  <a:pt x="1504" y="575"/>
                </a:cubicBezTo>
                <a:cubicBezTo>
                  <a:pt x="1504" y="576"/>
                  <a:pt x="1504" y="576"/>
                  <a:pt x="1504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7"/>
                  <a:pt x="1503" y="576"/>
                  <a:pt x="1504" y="577"/>
                </a:cubicBezTo>
                <a:cubicBezTo>
                  <a:pt x="1504" y="577"/>
                  <a:pt x="1504" y="577"/>
                  <a:pt x="1504" y="577"/>
                </a:cubicBezTo>
                <a:cubicBezTo>
                  <a:pt x="1505" y="577"/>
                  <a:pt x="1508" y="577"/>
                  <a:pt x="1508" y="577"/>
                </a:cubicBezTo>
                <a:close/>
                <a:moveTo>
                  <a:pt x="648" y="576"/>
                </a:moveTo>
                <a:cubicBezTo>
                  <a:pt x="648" y="576"/>
                  <a:pt x="648" y="576"/>
                  <a:pt x="648" y="576"/>
                </a:cubicBezTo>
                <a:cubicBezTo>
                  <a:pt x="647" y="576"/>
                  <a:pt x="647" y="576"/>
                  <a:pt x="647" y="576"/>
                </a:cubicBezTo>
                <a:cubicBezTo>
                  <a:pt x="647" y="576"/>
                  <a:pt x="647" y="576"/>
                  <a:pt x="647" y="577"/>
                </a:cubicBezTo>
                <a:cubicBezTo>
                  <a:pt x="648" y="577"/>
                  <a:pt x="647" y="576"/>
                  <a:pt x="648" y="576"/>
                </a:cubicBezTo>
                <a:close/>
                <a:moveTo>
                  <a:pt x="1380" y="578"/>
                </a:moveTo>
                <a:cubicBezTo>
                  <a:pt x="1380" y="577"/>
                  <a:pt x="1380" y="577"/>
                  <a:pt x="1380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0" y="577"/>
                  <a:pt x="1380" y="577"/>
                  <a:pt x="1380" y="577"/>
                </a:cubicBezTo>
                <a:cubicBezTo>
                  <a:pt x="1380" y="578"/>
                  <a:pt x="1380" y="578"/>
                  <a:pt x="1380" y="578"/>
                </a:cubicBezTo>
                <a:close/>
                <a:moveTo>
                  <a:pt x="1492" y="579"/>
                </a:moveTo>
                <a:cubicBezTo>
                  <a:pt x="1491" y="578"/>
                  <a:pt x="1491" y="578"/>
                  <a:pt x="1491" y="577"/>
                </a:cubicBezTo>
                <a:cubicBezTo>
                  <a:pt x="1490" y="577"/>
                  <a:pt x="1490" y="577"/>
                  <a:pt x="1490" y="577"/>
                </a:cubicBezTo>
                <a:cubicBezTo>
                  <a:pt x="1490" y="580"/>
                  <a:pt x="1490" y="580"/>
                  <a:pt x="1490" y="580"/>
                </a:cubicBezTo>
                <a:cubicBezTo>
                  <a:pt x="1491" y="579"/>
                  <a:pt x="1491" y="579"/>
                  <a:pt x="1492" y="579"/>
                </a:cubicBezTo>
                <a:close/>
                <a:moveTo>
                  <a:pt x="648" y="578"/>
                </a:moveTo>
                <a:cubicBezTo>
                  <a:pt x="649" y="578"/>
                  <a:pt x="649" y="578"/>
                  <a:pt x="649" y="578"/>
                </a:cubicBezTo>
                <a:cubicBezTo>
                  <a:pt x="649" y="578"/>
                  <a:pt x="649" y="578"/>
                  <a:pt x="648" y="578"/>
                </a:cubicBezTo>
                <a:close/>
                <a:moveTo>
                  <a:pt x="1576" y="604"/>
                </a:moveTo>
                <a:cubicBezTo>
                  <a:pt x="1576" y="604"/>
                  <a:pt x="1576" y="604"/>
                  <a:pt x="1576" y="603"/>
                </a:cubicBezTo>
                <a:cubicBezTo>
                  <a:pt x="1576" y="603"/>
                  <a:pt x="1576" y="603"/>
                  <a:pt x="1576" y="603"/>
                </a:cubicBezTo>
                <a:cubicBezTo>
                  <a:pt x="1576" y="603"/>
                  <a:pt x="1575" y="602"/>
                  <a:pt x="1575" y="601"/>
                </a:cubicBezTo>
                <a:cubicBezTo>
                  <a:pt x="1575" y="601"/>
                  <a:pt x="1575" y="601"/>
                  <a:pt x="1574" y="601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3" y="600"/>
                  <a:pt x="1573" y="599"/>
                  <a:pt x="1573" y="599"/>
                </a:cubicBezTo>
                <a:cubicBezTo>
                  <a:pt x="1571" y="599"/>
                  <a:pt x="1571" y="599"/>
                  <a:pt x="1571" y="599"/>
                </a:cubicBezTo>
                <a:cubicBezTo>
                  <a:pt x="1570" y="598"/>
                  <a:pt x="1570" y="598"/>
                  <a:pt x="1570" y="598"/>
                </a:cubicBezTo>
                <a:cubicBezTo>
                  <a:pt x="1569" y="598"/>
                  <a:pt x="1569" y="598"/>
                  <a:pt x="1569" y="598"/>
                </a:cubicBezTo>
                <a:cubicBezTo>
                  <a:pt x="1569" y="597"/>
                  <a:pt x="1569" y="597"/>
                  <a:pt x="1569" y="596"/>
                </a:cubicBezTo>
                <a:cubicBezTo>
                  <a:pt x="1567" y="596"/>
                  <a:pt x="1567" y="596"/>
                  <a:pt x="1567" y="596"/>
                </a:cubicBezTo>
                <a:cubicBezTo>
                  <a:pt x="1566" y="596"/>
                  <a:pt x="1566" y="596"/>
                  <a:pt x="1566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3" y="595"/>
                  <a:pt x="1563" y="595"/>
                  <a:pt x="1563" y="595"/>
                </a:cubicBezTo>
                <a:cubicBezTo>
                  <a:pt x="1563" y="595"/>
                  <a:pt x="1563" y="595"/>
                  <a:pt x="1563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3"/>
                  <a:pt x="1560" y="593"/>
                  <a:pt x="1560" y="593"/>
                </a:cubicBezTo>
                <a:cubicBezTo>
                  <a:pt x="1559" y="593"/>
                  <a:pt x="1558" y="593"/>
                  <a:pt x="1558" y="593"/>
                </a:cubicBezTo>
                <a:cubicBezTo>
                  <a:pt x="1557" y="593"/>
                  <a:pt x="1557" y="593"/>
                  <a:pt x="1557" y="592"/>
                </a:cubicBezTo>
                <a:cubicBezTo>
                  <a:pt x="1556" y="592"/>
                  <a:pt x="1556" y="592"/>
                  <a:pt x="1555" y="591"/>
                </a:cubicBezTo>
                <a:cubicBezTo>
                  <a:pt x="1555" y="591"/>
                  <a:pt x="1555" y="591"/>
                  <a:pt x="1555" y="591"/>
                </a:cubicBezTo>
                <a:cubicBezTo>
                  <a:pt x="1554" y="591"/>
                  <a:pt x="1554" y="591"/>
                  <a:pt x="1554" y="591"/>
                </a:cubicBezTo>
                <a:cubicBezTo>
                  <a:pt x="1554" y="590"/>
                  <a:pt x="1554" y="590"/>
                  <a:pt x="1554" y="590"/>
                </a:cubicBezTo>
                <a:cubicBezTo>
                  <a:pt x="1553" y="590"/>
                  <a:pt x="1553" y="590"/>
                  <a:pt x="1552" y="590"/>
                </a:cubicBezTo>
                <a:cubicBezTo>
                  <a:pt x="1552" y="589"/>
                  <a:pt x="1552" y="590"/>
                  <a:pt x="1552" y="589"/>
                </a:cubicBezTo>
                <a:cubicBezTo>
                  <a:pt x="1551" y="589"/>
                  <a:pt x="1551" y="589"/>
                  <a:pt x="1550" y="589"/>
                </a:cubicBezTo>
                <a:cubicBezTo>
                  <a:pt x="1550" y="589"/>
                  <a:pt x="1550" y="589"/>
                  <a:pt x="1549" y="589"/>
                </a:cubicBezTo>
                <a:cubicBezTo>
                  <a:pt x="1549" y="589"/>
                  <a:pt x="1549" y="589"/>
                  <a:pt x="1549" y="589"/>
                </a:cubicBezTo>
                <a:cubicBezTo>
                  <a:pt x="1546" y="589"/>
                  <a:pt x="1546" y="589"/>
                  <a:pt x="1546" y="589"/>
                </a:cubicBezTo>
                <a:cubicBezTo>
                  <a:pt x="1546" y="588"/>
                  <a:pt x="1546" y="588"/>
                  <a:pt x="1546" y="588"/>
                </a:cubicBezTo>
                <a:cubicBezTo>
                  <a:pt x="1546" y="588"/>
                  <a:pt x="1545" y="588"/>
                  <a:pt x="1545" y="588"/>
                </a:cubicBezTo>
                <a:cubicBezTo>
                  <a:pt x="1545" y="588"/>
                  <a:pt x="1545" y="588"/>
                  <a:pt x="1545" y="588"/>
                </a:cubicBezTo>
                <a:cubicBezTo>
                  <a:pt x="1544" y="587"/>
                  <a:pt x="1544" y="587"/>
                  <a:pt x="1543" y="587"/>
                </a:cubicBezTo>
                <a:cubicBezTo>
                  <a:pt x="1543" y="587"/>
                  <a:pt x="1543" y="587"/>
                  <a:pt x="1543" y="586"/>
                </a:cubicBezTo>
                <a:cubicBezTo>
                  <a:pt x="1542" y="586"/>
                  <a:pt x="1542" y="586"/>
                  <a:pt x="1542" y="586"/>
                </a:cubicBezTo>
                <a:cubicBezTo>
                  <a:pt x="1541" y="586"/>
                  <a:pt x="1541" y="586"/>
                  <a:pt x="1541" y="585"/>
                </a:cubicBezTo>
                <a:cubicBezTo>
                  <a:pt x="1540" y="585"/>
                  <a:pt x="1540" y="585"/>
                  <a:pt x="1540" y="585"/>
                </a:cubicBezTo>
                <a:cubicBezTo>
                  <a:pt x="1540" y="585"/>
                  <a:pt x="1539" y="585"/>
                  <a:pt x="1539" y="585"/>
                </a:cubicBezTo>
                <a:cubicBezTo>
                  <a:pt x="1539" y="585"/>
                  <a:pt x="1538" y="585"/>
                  <a:pt x="1538" y="584"/>
                </a:cubicBezTo>
                <a:cubicBezTo>
                  <a:pt x="1538" y="585"/>
                  <a:pt x="1538" y="585"/>
                  <a:pt x="1538" y="585"/>
                </a:cubicBezTo>
                <a:cubicBezTo>
                  <a:pt x="1536" y="585"/>
                  <a:pt x="1535" y="586"/>
                  <a:pt x="1535" y="587"/>
                </a:cubicBezTo>
                <a:cubicBezTo>
                  <a:pt x="1535" y="587"/>
                  <a:pt x="1534" y="587"/>
                  <a:pt x="1534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2" y="589"/>
                </a:cubicBezTo>
                <a:cubicBezTo>
                  <a:pt x="1531" y="590"/>
                  <a:pt x="1531" y="590"/>
                  <a:pt x="1531" y="591"/>
                </a:cubicBezTo>
                <a:cubicBezTo>
                  <a:pt x="1530" y="591"/>
                  <a:pt x="1530" y="591"/>
                  <a:pt x="1530" y="591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29" y="593"/>
                  <a:pt x="1529" y="592"/>
                  <a:pt x="1528" y="593"/>
                </a:cubicBezTo>
                <a:cubicBezTo>
                  <a:pt x="1527" y="593"/>
                  <a:pt x="1527" y="593"/>
                  <a:pt x="1527" y="593"/>
                </a:cubicBezTo>
                <a:cubicBezTo>
                  <a:pt x="1527" y="594"/>
                  <a:pt x="1527" y="594"/>
                  <a:pt x="1527" y="594"/>
                </a:cubicBezTo>
                <a:cubicBezTo>
                  <a:pt x="1527" y="594"/>
                  <a:pt x="1526" y="593"/>
                  <a:pt x="1526" y="593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5" y="591"/>
                  <a:pt x="1525" y="592"/>
                  <a:pt x="1525" y="592"/>
                </a:cubicBezTo>
                <a:cubicBezTo>
                  <a:pt x="1524" y="592"/>
                  <a:pt x="1524" y="592"/>
                  <a:pt x="1524" y="592"/>
                </a:cubicBezTo>
                <a:cubicBezTo>
                  <a:pt x="1524" y="590"/>
                  <a:pt x="1524" y="590"/>
                  <a:pt x="1524" y="590"/>
                </a:cubicBezTo>
                <a:cubicBezTo>
                  <a:pt x="1524" y="589"/>
                  <a:pt x="1524" y="589"/>
                  <a:pt x="1523" y="589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88"/>
                  <a:pt x="1522" y="588"/>
                  <a:pt x="1522" y="587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3"/>
                  <a:pt x="1522" y="583"/>
                  <a:pt x="1522" y="583"/>
                </a:cubicBezTo>
                <a:cubicBezTo>
                  <a:pt x="1523" y="583"/>
                  <a:pt x="1523" y="583"/>
                  <a:pt x="1523" y="583"/>
                </a:cubicBezTo>
                <a:cubicBezTo>
                  <a:pt x="1522" y="582"/>
                  <a:pt x="1522" y="581"/>
                  <a:pt x="1522" y="580"/>
                </a:cubicBezTo>
                <a:cubicBezTo>
                  <a:pt x="1522" y="580"/>
                  <a:pt x="1521" y="580"/>
                  <a:pt x="1521" y="580"/>
                </a:cubicBezTo>
                <a:cubicBezTo>
                  <a:pt x="1521" y="579"/>
                  <a:pt x="1521" y="579"/>
                  <a:pt x="1521" y="579"/>
                </a:cubicBezTo>
                <a:cubicBezTo>
                  <a:pt x="1520" y="579"/>
                  <a:pt x="1520" y="579"/>
                  <a:pt x="1519" y="580"/>
                </a:cubicBezTo>
                <a:cubicBezTo>
                  <a:pt x="1519" y="579"/>
                  <a:pt x="1519" y="579"/>
                  <a:pt x="1519" y="579"/>
                </a:cubicBezTo>
                <a:cubicBezTo>
                  <a:pt x="1518" y="579"/>
                  <a:pt x="1518" y="579"/>
                  <a:pt x="1518" y="579"/>
                </a:cubicBezTo>
                <a:cubicBezTo>
                  <a:pt x="1518" y="580"/>
                  <a:pt x="1518" y="580"/>
                  <a:pt x="1518" y="580"/>
                </a:cubicBezTo>
                <a:cubicBezTo>
                  <a:pt x="1517" y="579"/>
                  <a:pt x="1516" y="579"/>
                  <a:pt x="1515" y="579"/>
                </a:cubicBezTo>
                <a:cubicBezTo>
                  <a:pt x="1514" y="579"/>
                  <a:pt x="1514" y="578"/>
                  <a:pt x="1514" y="578"/>
                </a:cubicBezTo>
                <a:cubicBezTo>
                  <a:pt x="1513" y="578"/>
                  <a:pt x="1512" y="579"/>
                  <a:pt x="1511" y="579"/>
                </a:cubicBezTo>
                <a:cubicBezTo>
                  <a:pt x="1511" y="580"/>
                  <a:pt x="1511" y="580"/>
                  <a:pt x="1511" y="580"/>
                </a:cubicBezTo>
                <a:cubicBezTo>
                  <a:pt x="1511" y="580"/>
                  <a:pt x="1509" y="580"/>
                  <a:pt x="1508" y="580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3"/>
                  <a:pt x="1508" y="583"/>
                  <a:pt x="1507" y="583"/>
                </a:cubicBezTo>
                <a:cubicBezTo>
                  <a:pt x="1508" y="584"/>
                  <a:pt x="1507" y="584"/>
                  <a:pt x="1508" y="584"/>
                </a:cubicBezTo>
                <a:cubicBezTo>
                  <a:pt x="1508" y="585"/>
                  <a:pt x="1510" y="584"/>
                  <a:pt x="1511" y="584"/>
                </a:cubicBezTo>
                <a:cubicBezTo>
                  <a:pt x="1511" y="585"/>
                  <a:pt x="1511" y="585"/>
                  <a:pt x="1511" y="585"/>
                </a:cubicBezTo>
                <a:cubicBezTo>
                  <a:pt x="1511" y="585"/>
                  <a:pt x="1512" y="585"/>
                  <a:pt x="1512" y="585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3" y="588"/>
                  <a:pt x="1514" y="587"/>
                  <a:pt x="1516" y="587"/>
                </a:cubicBezTo>
                <a:cubicBezTo>
                  <a:pt x="1516" y="588"/>
                  <a:pt x="1516" y="588"/>
                  <a:pt x="1516" y="588"/>
                </a:cubicBezTo>
                <a:cubicBezTo>
                  <a:pt x="1516" y="588"/>
                  <a:pt x="1516" y="587"/>
                  <a:pt x="1517" y="587"/>
                </a:cubicBezTo>
                <a:cubicBezTo>
                  <a:pt x="1518" y="587"/>
                  <a:pt x="1519" y="588"/>
                  <a:pt x="1520" y="588"/>
                </a:cubicBezTo>
                <a:cubicBezTo>
                  <a:pt x="1520" y="589"/>
                  <a:pt x="1520" y="589"/>
                  <a:pt x="1520" y="589"/>
                </a:cubicBezTo>
                <a:cubicBezTo>
                  <a:pt x="1520" y="589"/>
                  <a:pt x="1519" y="589"/>
                  <a:pt x="1518" y="589"/>
                </a:cubicBezTo>
                <a:cubicBezTo>
                  <a:pt x="1518" y="589"/>
                  <a:pt x="1518" y="589"/>
                  <a:pt x="1518" y="589"/>
                </a:cubicBezTo>
                <a:cubicBezTo>
                  <a:pt x="1518" y="589"/>
                  <a:pt x="1517" y="589"/>
                  <a:pt x="1517" y="589"/>
                </a:cubicBezTo>
                <a:cubicBezTo>
                  <a:pt x="1517" y="589"/>
                  <a:pt x="1517" y="589"/>
                  <a:pt x="1517" y="589"/>
                </a:cubicBezTo>
                <a:cubicBezTo>
                  <a:pt x="1516" y="589"/>
                  <a:pt x="1516" y="589"/>
                  <a:pt x="1516" y="589"/>
                </a:cubicBezTo>
                <a:cubicBezTo>
                  <a:pt x="1516" y="590"/>
                  <a:pt x="1516" y="590"/>
                  <a:pt x="1516" y="590"/>
                </a:cubicBezTo>
                <a:cubicBezTo>
                  <a:pt x="1515" y="590"/>
                  <a:pt x="1515" y="590"/>
                  <a:pt x="1515" y="590"/>
                </a:cubicBezTo>
                <a:cubicBezTo>
                  <a:pt x="1513" y="590"/>
                  <a:pt x="1513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1"/>
                  <a:pt x="1511" y="591"/>
                </a:cubicBezTo>
                <a:cubicBezTo>
                  <a:pt x="1512" y="591"/>
                  <a:pt x="1513" y="591"/>
                  <a:pt x="1514" y="591"/>
                </a:cubicBezTo>
                <a:cubicBezTo>
                  <a:pt x="1514" y="592"/>
                  <a:pt x="1514" y="592"/>
                  <a:pt x="1514" y="593"/>
                </a:cubicBezTo>
                <a:cubicBezTo>
                  <a:pt x="1515" y="593"/>
                  <a:pt x="1515" y="593"/>
                  <a:pt x="1515" y="593"/>
                </a:cubicBezTo>
                <a:cubicBezTo>
                  <a:pt x="1515" y="593"/>
                  <a:pt x="1516" y="593"/>
                  <a:pt x="1516" y="594"/>
                </a:cubicBezTo>
                <a:cubicBezTo>
                  <a:pt x="1515" y="594"/>
                  <a:pt x="1515" y="594"/>
                  <a:pt x="1515" y="594"/>
                </a:cubicBezTo>
                <a:cubicBezTo>
                  <a:pt x="1515" y="595"/>
                  <a:pt x="1515" y="595"/>
                  <a:pt x="1515" y="595"/>
                </a:cubicBezTo>
                <a:cubicBezTo>
                  <a:pt x="1516" y="595"/>
                  <a:pt x="1516" y="595"/>
                  <a:pt x="1516" y="595"/>
                </a:cubicBezTo>
                <a:cubicBezTo>
                  <a:pt x="1516" y="595"/>
                  <a:pt x="1516" y="596"/>
                  <a:pt x="1516" y="596"/>
                </a:cubicBezTo>
                <a:cubicBezTo>
                  <a:pt x="1519" y="596"/>
                  <a:pt x="1517" y="595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4"/>
                  <a:pt x="1519" y="594"/>
                  <a:pt x="1519" y="594"/>
                </a:cubicBezTo>
                <a:cubicBezTo>
                  <a:pt x="1519" y="594"/>
                  <a:pt x="1520" y="594"/>
                  <a:pt x="1520" y="594"/>
                </a:cubicBezTo>
                <a:cubicBezTo>
                  <a:pt x="1520" y="595"/>
                  <a:pt x="1520" y="595"/>
                  <a:pt x="1520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2" y="596"/>
                  <a:pt x="1522" y="596"/>
                  <a:pt x="1523" y="596"/>
                </a:cubicBezTo>
                <a:cubicBezTo>
                  <a:pt x="1523" y="596"/>
                  <a:pt x="1523" y="596"/>
                  <a:pt x="1523" y="596"/>
                </a:cubicBezTo>
                <a:cubicBezTo>
                  <a:pt x="1523" y="596"/>
                  <a:pt x="1523" y="596"/>
                  <a:pt x="1524" y="596"/>
                </a:cubicBezTo>
                <a:cubicBezTo>
                  <a:pt x="1523" y="596"/>
                  <a:pt x="1523" y="597"/>
                  <a:pt x="1523" y="598"/>
                </a:cubicBezTo>
                <a:cubicBezTo>
                  <a:pt x="1524" y="598"/>
                  <a:pt x="1524" y="598"/>
                  <a:pt x="1524" y="599"/>
                </a:cubicBezTo>
                <a:cubicBezTo>
                  <a:pt x="1524" y="599"/>
                  <a:pt x="1524" y="599"/>
                  <a:pt x="1524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6" y="599"/>
                  <a:pt x="1527" y="599"/>
                  <a:pt x="1527" y="599"/>
                </a:cubicBezTo>
                <a:cubicBezTo>
                  <a:pt x="1527" y="599"/>
                  <a:pt x="1527" y="599"/>
                  <a:pt x="1527" y="599"/>
                </a:cubicBezTo>
                <a:cubicBezTo>
                  <a:pt x="1528" y="599"/>
                  <a:pt x="1528" y="599"/>
                  <a:pt x="1528" y="599"/>
                </a:cubicBezTo>
                <a:cubicBezTo>
                  <a:pt x="1528" y="600"/>
                  <a:pt x="1528" y="600"/>
                  <a:pt x="1528" y="600"/>
                </a:cubicBezTo>
                <a:cubicBezTo>
                  <a:pt x="1529" y="599"/>
                  <a:pt x="1530" y="599"/>
                  <a:pt x="1531" y="599"/>
                </a:cubicBezTo>
                <a:cubicBezTo>
                  <a:pt x="1531" y="600"/>
                  <a:pt x="1531" y="600"/>
                  <a:pt x="1531" y="600"/>
                </a:cubicBezTo>
                <a:cubicBezTo>
                  <a:pt x="1532" y="600"/>
                  <a:pt x="1533" y="601"/>
                  <a:pt x="1534" y="601"/>
                </a:cubicBezTo>
                <a:cubicBezTo>
                  <a:pt x="1534" y="602"/>
                  <a:pt x="1534" y="603"/>
                  <a:pt x="1534" y="603"/>
                </a:cubicBezTo>
                <a:cubicBezTo>
                  <a:pt x="1535" y="603"/>
                  <a:pt x="1536" y="603"/>
                  <a:pt x="1537" y="603"/>
                </a:cubicBezTo>
                <a:cubicBezTo>
                  <a:pt x="1537" y="603"/>
                  <a:pt x="1537" y="603"/>
                  <a:pt x="1538" y="604"/>
                </a:cubicBezTo>
                <a:cubicBezTo>
                  <a:pt x="1538" y="604"/>
                  <a:pt x="1539" y="604"/>
                  <a:pt x="1540" y="604"/>
                </a:cubicBezTo>
                <a:cubicBezTo>
                  <a:pt x="1540" y="605"/>
                  <a:pt x="1540" y="605"/>
                  <a:pt x="1540" y="605"/>
                </a:cubicBezTo>
                <a:cubicBezTo>
                  <a:pt x="1541" y="605"/>
                  <a:pt x="1541" y="605"/>
                  <a:pt x="1541" y="605"/>
                </a:cubicBezTo>
                <a:cubicBezTo>
                  <a:pt x="1541" y="606"/>
                  <a:pt x="1541" y="606"/>
                  <a:pt x="1541" y="606"/>
                </a:cubicBezTo>
                <a:cubicBezTo>
                  <a:pt x="1541" y="607"/>
                  <a:pt x="1541" y="607"/>
                  <a:pt x="1542" y="607"/>
                </a:cubicBezTo>
                <a:cubicBezTo>
                  <a:pt x="1542" y="607"/>
                  <a:pt x="1541" y="609"/>
                  <a:pt x="1541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1" y="611"/>
                  <a:pt x="1541" y="611"/>
                </a:cubicBezTo>
                <a:cubicBezTo>
                  <a:pt x="1542" y="612"/>
                  <a:pt x="1542" y="612"/>
                  <a:pt x="1542" y="612"/>
                </a:cubicBezTo>
                <a:cubicBezTo>
                  <a:pt x="1542" y="613"/>
                  <a:pt x="1543" y="613"/>
                  <a:pt x="1543" y="614"/>
                </a:cubicBezTo>
                <a:cubicBezTo>
                  <a:pt x="1543" y="614"/>
                  <a:pt x="1543" y="614"/>
                  <a:pt x="1543" y="614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4" y="615"/>
                  <a:pt x="1544" y="615"/>
                  <a:pt x="1544" y="615"/>
                </a:cubicBezTo>
                <a:cubicBezTo>
                  <a:pt x="1544" y="617"/>
                  <a:pt x="1542" y="617"/>
                  <a:pt x="1544" y="619"/>
                </a:cubicBezTo>
                <a:cubicBezTo>
                  <a:pt x="1544" y="620"/>
                  <a:pt x="1544" y="620"/>
                  <a:pt x="1544" y="620"/>
                </a:cubicBezTo>
                <a:cubicBezTo>
                  <a:pt x="1543" y="619"/>
                  <a:pt x="1544" y="619"/>
                  <a:pt x="1544" y="619"/>
                </a:cubicBezTo>
                <a:cubicBezTo>
                  <a:pt x="1543" y="618"/>
                  <a:pt x="1542" y="618"/>
                  <a:pt x="1540" y="619"/>
                </a:cubicBezTo>
                <a:cubicBezTo>
                  <a:pt x="1540" y="619"/>
                  <a:pt x="1540" y="619"/>
                  <a:pt x="1540" y="619"/>
                </a:cubicBezTo>
                <a:cubicBezTo>
                  <a:pt x="1540" y="619"/>
                  <a:pt x="1540" y="619"/>
                  <a:pt x="1540" y="620"/>
                </a:cubicBezTo>
                <a:cubicBezTo>
                  <a:pt x="1539" y="620"/>
                  <a:pt x="1538" y="621"/>
                  <a:pt x="1538" y="622"/>
                </a:cubicBezTo>
                <a:cubicBezTo>
                  <a:pt x="1540" y="622"/>
                  <a:pt x="1541" y="621"/>
                  <a:pt x="1543" y="621"/>
                </a:cubicBezTo>
                <a:cubicBezTo>
                  <a:pt x="1543" y="621"/>
                  <a:pt x="1543" y="620"/>
                  <a:pt x="1543" y="620"/>
                </a:cubicBezTo>
                <a:cubicBezTo>
                  <a:pt x="1544" y="620"/>
                  <a:pt x="1544" y="621"/>
                  <a:pt x="1544" y="621"/>
                </a:cubicBezTo>
                <a:cubicBezTo>
                  <a:pt x="1546" y="621"/>
                  <a:pt x="1547" y="620"/>
                  <a:pt x="1548" y="621"/>
                </a:cubicBezTo>
                <a:cubicBezTo>
                  <a:pt x="1549" y="621"/>
                  <a:pt x="1549" y="621"/>
                  <a:pt x="1549" y="621"/>
                </a:cubicBezTo>
                <a:cubicBezTo>
                  <a:pt x="1549" y="621"/>
                  <a:pt x="1549" y="621"/>
                  <a:pt x="1549" y="622"/>
                </a:cubicBezTo>
                <a:cubicBezTo>
                  <a:pt x="1549" y="622"/>
                  <a:pt x="1550" y="622"/>
                  <a:pt x="1550" y="622"/>
                </a:cubicBezTo>
                <a:cubicBezTo>
                  <a:pt x="1550" y="623"/>
                  <a:pt x="1551" y="624"/>
                  <a:pt x="1551" y="625"/>
                </a:cubicBezTo>
                <a:cubicBezTo>
                  <a:pt x="1551" y="625"/>
                  <a:pt x="1552" y="625"/>
                  <a:pt x="1552" y="625"/>
                </a:cubicBezTo>
                <a:cubicBezTo>
                  <a:pt x="1552" y="626"/>
                  <a:pt x="1552" y="626"/>
                  <a:pt x="1552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9" y="626"/>
                  <a:pt x="1559" y="626"/>
                  <a:pt x="1559" y="625"/>
                </a:cubicBezTo>
                <a:cubicBezTo>
                  <a:pt x="1559" y="625"/>
                  <a:pt x="1559" y="625"/>
                  <a:pt x="1559" y="625"/>
                </a:cubicBezTo>
                <a:cubicBezTo>
                  <a:pt x="1560" y="625"/>
                  <a:pt x="1560" y="626"/>
                  <a:pt x="1560" y="626"/>
                </a:cubicBezTo>
                <a:cubicBezTo>
                  <a:pt x="1563" y="626"/>
                  <a:pt x="1563" y="626"/>
                  <a:pt x="1563" y="626"/>
                </a:cubicBezTo>
                <a:cubicBezTo>
                  <a:pt x="1563" y="625"/>
                  <a:pt x="1563" y="625"/>
                  <a:pt x="1563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5" y="625"/>
                </a:cubicBezTo>
                <a:cubicBezTo>
                  <a:pt x="1565" y="624"/>
                  <a:pt x="1565" y="624"/>
                  <a:pt x="1565" y="624"/>
                </a:cubicBezTo>
                <a:cubicBezTo>
                  <a:pt x="1565" y="624"/>
                  <a:pt x="1566" y="624"/>
                  <a:pt x="1566" y="623"/>
                </a:cubicBezTo>
                <a:cubicBezTo>
                  <a:pt x="1566" y="623"/>
                  <a:pt x="1566" y="623"/>
                  <a:pt x="1566" y="623"/>
                </a:cubicBezTo>
                <a:cubicBezTo>
                  <a:pt x="1565" y="621"/>
                  <a:pt x="1566" y="620"/>
                  <a:pt x="1567" y="620"/>
                </a:cubicBezTo>
                <a:cubicBezTo>
                  <a:pt x="1567" y="620"/>
                  <a:pt x="1567" y="620"/>
                  <a:pt x="1567" y="620"/>
                </a:cubicBezTo>
                <a:cubicBezTo>
                  <a:pt x="1567" y="620"/>
                  <a:pt x="1567" y="620"/>
                  <a:pt x="1568" y="620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70" y="620"/>
                  <a:pt x="1570" y="620"/>
                  <a:pt x="1571" y="621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7" y="622"/>
                  <a:pt x="1577" y="622"/>
                  <a:pt x="1578" y="622"/>
                </a:cubicBezTo>
                <a:cubicBezTo>
                  <a:pt x="1578" y="624"/>
                  <a:pt x="1579" y="624"/>
                  <a:pt x="1579" y="626"/>
                </a:cubicBezTo>
                <a:cubicBezTo>
                  <a:pt x="1580" y="626"/>
                  <a:pt x="1580" y="626"/>
                  <a:pt x="1580" y="626"/>
                </a:cubicBezTo>
                <a:cubicBezTo>
                  <a:pt x="1580" y="626"/>
                  <a:pt x="1580" y="627"/>
                  <a:pt x="1580" y="627"/>
                </a:cubicBezTo>
                <a:cubicBezTo>
                  <a:pt x="1581" y="628"/>
                  <a:pt x="1582" y="628"/>
                  <a:pt x="1583" y="628"/>
                </a:cubicBezTo>
                <a:cubicBezTo>
                  <a:pt x="1583" y="629"/>
                  <a:pt x="1583" y="629"/>
                  <a:pt x="1583" y="629"/>
                </a:cubicBezTo>
                <a:cubicBezTo>
                  <a:pt x="1583" y="629"/>
                  <a:pt x="1585" y="631"/>
                  <a:pt x="1585" y="631"/>
                </a:cubicBezTo>
                <a:cubicBezTo>
                  <a:pt x="1585" y="632"/>
                  <a:pt x="1585" y="632"/>
                  <a:pt x="1585" y="632"/>
                </a:cubicBezTo>
                <a:cubicBezTo>
                  <a:pt x="1586" y="632"/>
                  <a:pt x="1587" y="632"/>
                  <a:pt x="1587" y="632"/>
                </a:cubicBezTo>
                <a:cubicBezTo>
                  <a:pt x="1587" y="633"/>
                  <a:pt x="1587" y="633"/>
                  <a:pt x="1587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9" y="633"/>
                  <a:pt x="1589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2" y="633"/>
                  <a:pt x="1593" y="634"/>
                  <a:pt x="1594" y="634"/>
                </a:cubicBezTo>
                <a:cubicBezTo>
                  <a:pt x="1594" y="634"/>
                  <a:pt x="1594" y="634"/>
                  <a:pt x="1595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4"/>
                  <a:pt x="1598" y="634"/>
                  <a:pt x="1598" y="633"/>
                </a:cubicBezTo>
                <a:cubicBezTo>
                  <a:pt x="1597" y="633"/>
                  <a:pt x="1596" y="633"/>
                  <a:pt x="1596" y="633"/>
                </a:cubicBezTo>
                <a:cubicBezTo>
                  <a:pt x="1596" y="632"/>
                  <a:pt x="1596" y="632"/>
                  <a:pt x="1596" y="632"/>
                </a:cubicBezTo>
                <a:cubicBezTo>
                  <a:pt x="1596" y="632"/>
                  <a:pt x="1595" y="632"/>
                  <a:pt x="1595" y="632"/>
                </a:cubicBezTo>
                <a:cubicBezTo>
                  <a:pt x="1595" y="631"/>
                  <a:pt x="1595" y="631"/>
                  <a:pt x="1595" y="630"/>
                </a:cubicBezTo>
                <a:cubicBezTo>
                  <a:pt x="1594" y="630"/>
                  <a:pt x="1594" y="629"/>
                  <a:pt x="1593" y="630"/>
                </a:cubicBezTo>
                <a:cubicBezTo>
                  <a:pt x="1592" y="629"/>
                  <a:pt x="1591" y="628"/>
                  <a:pt x="1592" y="627"/>
                </a:cubicBezTo>
                <a:cubicBezTo>
                  <a:pt x="1591" y="626"/>
                  <a:pt x="1590" y="626"/>
                  <a:pt x="1589" y="626"/>
                </a:cubicBezTo>
                <a:cubicBezTo>
                  <a:pt x="1589" y="625"/>
                  <a:pt x="1589" y="624"/>
                  <a:pt x="1588" y="623"/>
                </a:cubicBezTo>
                <a:cubicBezTo>
                  <a:pt x="1588" y="623"/>
                  <a:pt x="1588" y="623"/>
                  <a:pt x="1588" y="623"/>
                </a:cubicBezTo>
                <a:cubicBezTo>
                  <a:pt x="1588" y="622"/>
                  <a:pt x="1588" y="622"/>
                  <a:pt x="1588" y="622"/>
                </a:cubicBezTo>
                <a:cubicBezTo>
                  <a:pt x="1587" y="622"/>
                  <a:pt x="1587" y="622"/>
                  <a:pt x="1587" y="622"/>
                </a:cubicBezTo>
                <a:cubicBezTo>
                  <a:pt x="1587" y="621"/>
                  <a:pt x="1587" y="621"/>
                  <a:pt x="1586" y="621"/>
                </a:cubicBezTo>
                <a:cubicBezTo>
                  <a:pt x="1586" y="621"/>
                  <a:pt x="1586" y="621"/>
                  <a:pt x="1586" y="621"/>
                </a:cubicBezTo>
                <a:cubicBezTo>
                  <a:pt x="1585" y="621"/>
                  <a:pt x="1585" y="621"/>
                  <a:pt x="1585" y="621"/>
                </a:cubicBezTo>
                <a:cubicBezTo>
                  <a:pt x="1585" y="620"/>
                  <a:pt x="1585" y="620"/>
                  <a:pt x="1585" y="620"/>
                </a:cubicBezTo>
                <a:cubicBezTo>
                  <a:pt x="1584" y="619"/>
                  <a:pt x="1584" y="619"/>
                  <a:pt x="1584" y="619"/>
                </a:cubicBezTo>
                <a:cubicBezTo>
                  <a:pt x="1584" y="619"/>
                  <a:pt x="1584" y="618"/>
                  <a:pt x="1583" y="617"/>
                </a:cubicBezTo>
                <a:cubicBezTo>
                  <a:pt x="1583" y="617"/>
                  <a:pt x="1583" y="617"/>
                  <a:pt x="1583" y="617"/>
                </a:cubicBezTo>
                <a:cubicBezTo>
                  <a:pt x="1583" y="617"/>
                  <a:pt x="1583" y="616"/>
                  <a:pt x="1583" y="615"/>
                </a:cubicBezTo>
                <a:cubicBezTo>
                  <a:pt x="1583" y="615"/>
                  <a:pt x="1583" y="615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4" y="614"/>
                  <a:pt x="1585" y="614"/>
                </a:cubicBezTo>
                <a:cubicBezTo>
                  <a:pt x="1585" y="614"/>
                  <a:pt x="1585" y="614"/>
                  <a:pt x="1585" y="614"/>
                </a:cubicBezTo>
                <a:cubicBezTo>
                  <a:pt x="1585" y="614"/>
                  <a:pt x="1586" y="613"/>
                  <a:pt x="1586" y="613"/>
                </a:cubicBezTo>
                <a:cubicBezTo>
                  <a:pt x="1586" y="613"/>
                  <a:pt x="1587" y="612"/>
                  <a:pt x="1586" y="611"/>
                </a:cubicBezTo>
                <a:cubicBezTo>
                  <a:pt x="1586" y="610"/>
                  <a:pt x="1586" y="610"/>
                  <a:pt x="1586" y="610"/>
                </a:cubicBezTo>
                <a:cubicBezTo>
                  <a:pt x="1585" y="610"/>
                  <a:pt x="1585" y="609"/>
                  <a:pt x="1585" y="609"/>
                </a:cubicBezTo>
                <a:cubicBezTo>
                  <a:pt x="1584" y="609"/>
                  <a:pt x="1584" y="608"/>
                  <a:pt x="1583" y="609"/>
                </a:cubicBezTo>
                <a:cubicBezTo>
                  <a:pt x="1581" y="609"/>
                  <a:pt x="1582" y="608"/>
                  <a:pt x="1580" y="607"/>
                </a:cubicBezTo>
                <a:cubicBezTo>
                  <a:pt x="1580" y="606"/>
                  <a:pt x="1580" y="606"/>
                  <a:pt x="1580" y="606"/>
                </a:cubicBezTo>
                <a:cubicBezTo>
                  <a:pt x="1579" y="606"/>
                  <a:pt x="1578" y="606"/>
                  <a:pt x="1576" y="605"/>
                </a:cubicBezTo>
                <a:cubicBezTo>
                  <a:pt x="1576" y="605"/>
                  <a:pt x="1576" y="605"/>
                  <a:pt x="1576" y="604"/>
                </a:cubicBezTo>
                <a:close/>
                <a:moveTo>
                  <a:pt x="646" y="580"/>
                </a:moveTo>
                <a:cubicBezTo>
                  <a:pt x="647" y="580"/>
                  <a:pt x="647" y="580"/>
                  <a:pt x="647" y="580"/>
                </a:cubicBezTo>
                <a:cubicBezTo>
                  <a:pt x="647" y="579"/>
                  <a:pt x="647" y="580"/>
                  <a:pt x="647" y="579"/>
                </a:cubicBezTo>
                <a:cubicBezTo>
                  <a:pt x="647" y="579"/>
                  <a:pt x="647" y="579"/>
                  <a:pt x="647" y="579"/>
                </a:cubicBezTo>
                <a:cubicBezTo>
                  <a:pt x="646" y="579"/>
                  <a:pt x="646" y="580"/>
                  <a:pt x="646" y="580"/>
                </a:cubicBezTo>
                <a:close/>
                <a:moveTo>
                  <a:pt x="1507" y="580"/>
                </a:moveTo>
                <a:cubicBezTo>
                  <a:pt x="1507" y="580"/>
                  <a:pt x="1507" y="580"/>
                  <a:pt x="1507" y="580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5" y="580"/>
                  <a:pt x="1505" y="580"/>
                  <a:pt x="1505" y="580"/>
                </a:cubicBezTo>
                <a:lnTo>
                  <a:pt x="1507" y="580"/>
                </a:lnTo>
                <a:close/>
                <a:moveTo>
                  <a:pt x="1356" y="581"/>
                </a:moveTo>
                <a:cubicBezTo>
                  <a:pt x="1357" y="582"/>
                  <a:pt x="1357" y="583"/>
                  <a:pt x="1357" y="584"/>
                </a:cubicBezTo>
                <a:cubicBezTo>
                  <a:pt x="1358" y="584"/>
                  <a:pt x="1358" y="584"/>
                  <a:pt x="1358" y="585"/>
                </a:cubicBezTo>
                <a:cubicBezTo>
                  <a:pt x="1360" y="585"/>
                  <a:pt x="1360" y="585"/>
                  <a:pt x="1360" y="585"/>
                </a:cubicBezTo>
                <a:cubicBezTo>
                  <a:pt x="1359" y="583"/>
                  <a:pt x="1358" y="582"/>
                  <a:pt x="1358" y="580"/>
                </a:cubicBezTo>
                <a:cubicBezTo>
                  <a:pt x="1357" y="580"/>
                  <a:pt x="1357" y="580"/>
                  <a:pt x="1356" y="581"/>
                </a:cubicBezTo>
                <a:close/>
                <a:moveTo>
                  <a:pt x="1504" y="581"/>
                </a:moveTo>
                <a:cubicBezTo>
                  <a:pt x="1504" y="581"/>
                  <a:pt x="1504" y="581"/>
                  <a:pt x="1504" y="581"/>
                </a:cubicBezTo>
                <a:cubicBezTo>
                  <a:pt x="1505" y="581"/>
                  <a:pt x="1505" y="581"/>
                  <a:pt x="1505" y="581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4" y="580"/>
                  <a:pt x="1504" y="580"/>
                  <a:pt x="1504" y="580"/>
                </a:cubicBezTo>
                <a:cubicBezTo>
                  <a:pt x="1504" y="580"/>
                  <a:pt x="1504" y="582"/>
                  <a:pt x="1504" y="581"/>
                </a:cubicBezTo>
                <a:close/>
                <a:moveTo>
                  <a:pt x="1506" y="583"/>
                </a:moveTo>
                <a:cubicBezTo>
                  <a:pt x="1506" y="583"/>
                  <a:pt x="1506" y="583"/>
                  <a:pt x="1507" y="583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1"/>
                  <a:pt x="1507" y="581"/>
                  <a:pt x="1507" y="581"/>
                </a:cubicBezTo>
                <a:cubicBezTo>
                  <a:pt x="1506" y="581"/>
                  <a:pt x="1506" y="582"/>
                  <a:pt x="1505" y="582"/>
                </a:cubicBezTo>
                <a:cubicBezTo>
                  <a:pt x="1505" y="583"/>
                  <a:pt x="1505" y="583"/>
                  <a:pt x="1505" y="583"/>
                </a:cubicBezTo>
                <a:cubicBezTo>
                  <a:pt x="1506" y="583"/>
                  <a:pt x="1505" y="583"/>
                  <a:pt x="1506" y="583"/>
                </a:cubicBezTo>
                <a:close/>
                <a:moveTo>
                  <a:pt x="1492" y="582"/>
                </a:moveTo>
                <a:cubicBezTo>
                  <a:pt x="1492" y="582"/>
                  <a:pt x="1492" y="582"/>
                  <a:pt x="1492" y="582"/>
                </a:cubicBezTo>
                <a:cubicBezTo>
                  <a:pt x="1491" y="582"/>
                  <a:pt x="1491" y="582"/>
                  <a:pt x="1491" y="582"/>
                </a:cubicBezTo>
                <a:cubicBezTo>
                  <a:pt x="1491" y="583"/>
                  <a:pt x="1491" y="583"/>
                  <a:pt x="1491" y="583"/>
                </a:cubicBezTo>
                <a:cubicBezTo>
                  <a:pt x="1492" y="583"/>
                  <a:pt x="1492" y="583"/>
                  <a:pt x="1492" y="583"/>
                </a:cubicBezTo>
                <a:lnTo>
                  <a:pt x="1492" y="582"/>
                </a:lnTo>
                <a:close/>
                <a:moveTo>
                  <a:pt x="1471" y="585"/>
                </a:moveTo>
                <a:cubicBezTo>
                  <a:pt x="1471" y="585"/>
                  <a:pt x="1471" y="585"/>
                  <a:pt x="1471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69" y="583"/>
                  <a:pt x="1469" y="583"/>
                  <a:pt x="1469" y="583"/>
                </a:cubicBezTo>
                <a:cubicBezTo>
                  <a:pt x="1468" y="583"/>
                  <a:pt x="1469" y="583"/>
                  <a:pt x="1468" y="584"/>
                </a:cubicBezTo>
                <a:cubicBezTo>
                  <a:pt x="1468" y="585"/>
                  <a:pt x="1468" y="585"/>
                  <a:pt x="1468" y="585"/>
                </a:cubicBezTo>
                <a:cubicBezTo>
                  <a:pt x="1469" y="585"/>
                  <a:pt x="1470" y="585"/>
                  <a:pt x="1471" y="585"/>
                </a:cubicBezTo>
                <a:cubicBezTo>
                  <a:pt x="1471" y="585"/>
                  <a:pt x="1471" y="585"/>
                  <a:pt x="1471" y="585"/>
                </a:cubicBezTo>
                <a:close/>
                <a:moveTo>
                  <a:pt x="1390" y="586"/>
                </a:move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9"/>
                  <a:pt x="1390" y="589"/>
                  <a:pt x="1390" y="589"/>
                </a:cubicBezTo>
                <a:cubicBezTo>
                  <a:pt x="1391" y="589"/>
                  <a:pt x="1391" y="589"/>
                  <a:pt x="1391" y="589"/>
                </a:cubicBezTo>
                <a:cubicBezTo>
                  <a:pt x="1391" y="590"/>
                  <a:pt x="1391" y="590"/>
                  <a:pt x="1391" y="590"/>
                </a:cubicBezTo>
                <a:cubicBezTo>
                  <a:pt x="1391" y="590"/>
                  <a:pt x="1393" y="591"/>
                  <a:pt x="1393" y="591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0"/>
                  <a:pt x="1393" y="589"/>
                  <a:pt x="1393" y="588"/>
                </a:cubicBezTo>
                <a:cubicBezTo>
                  <a:pt x="1393" y="588"/>
                  <a:pt x="1393" y="588"/>
                  <a:pt x="1392" y="588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2" y="586"/>
                  <a:pt x="1391" y="586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4"/>
                  <a:pt x="1391" y="584"/>
                  <a:pt x="1391" y="584"/>
                </a:cubicBezTo>
                <a:cubicBezTo>
                  <a:pt x="1391" y="585"/>
                  <a:pt x="1390" y="585"/>
                  <a:pt x="1390" y="585"/>
                </a:cubicBezTo>
                <a:cubicBezTo>
                  <a:pt x="1390" y="585"/>
                  <a:pt x="1390" y="584"/>
                  <a:pt x="1389" y="584"/>
                </a:cubicBezTo>
                <a:cubicBezTo>
                  <a:pt x="1389" y="584"/>
                  <a:pt x="1389" y="584"/>
                  <a:pt x="1388" y="584"/>
                </a:cubicBezTo>
                <a:cubicBezTo>
                  <a:pt x="1388" y="584"/>
                  <a:pt x="1388" y="584"/>
                  <a:pt x="1388" y="584"/>
                </a:cubicBezTo>
                <a:cubicBezTo>
                  <a:pt x="1388" y="586"/>
                  <a:pt x="1388" y="585"/>
                  <a:pt x="1388" y="586"/>
                </a:cubicBezTo>
                <a:lnTo>
                  <a:pt x="1390" y="586"/>
                </a:lnTo>
                <a:close/>
                <a:moveTo>
                  <a:pt x="1502" y="585"/>
                </a:moveTo>
                <a:cubicBezTo>
                  <a:pt x="1502" y="585"/>
                  <a:pt x="1503" y="585"/>
                  <a:pt x="1504" y="585"/>
                </a:cubicBezTo>
                <a:cubicBezTo>
                  <a:pt x="1504" y="584"/>
                  <a:pt x="1504" y="584"/>
                  <a:pt x="1504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2" y="584"/>
                  <a:pt x="1502" y="584"/>
                  <a:pt x="1502" y="585"/>
                </a:cubicBezTo>
                <a:close/>
                <a:moveTo>
                  <a:pt x="1484" y="584"/>
                </a:moveTo>
                <a:cubicBezTo>
                  <a:pt x="1483" y="584"/>
                  <a:pt x="1482" y="584"/>
                  <a:pt x="1481" y="584"/>
                </a:cubicBezTo>
                <a:cubicBezTo>
                  <a:pt x="1481" y="584"/>
                  <a:pt x="1481" y="584"/>
                  <a:pt x="1481" y="584"/>
                </a:cubicBezTo>
                <a:cubicBezTo>
                  <a:pt x="1481" y="585"/>
                  <a:pt x="1481" y="585"/>
                  <a:pt x="1481" y="585"/>
                </a:cubicBezTo>
                <a:cubicBezTo>
                  <a:pt x="1484" y="585"/>
                  <a:pt x="1484" y="585"/>
                  <a:pt x="1484" y="585"/>
                </a:cubicBezTo>
                <a:lnTo>
                  <a:pt x="1484" y="584"/>
                </a:lnTo>
                <a:close/>
                <a:moveTo>
                  <a:pt x="1479" y="585"/>
                </a:moveTo>
                <a:cubicBezTo>
                  <a:pt x="1478" y="585"/>
                  <a:pt x="1477" y="585"/>
                  <a:pt x="1475" y="585"/>
                </a:cubicBezTo>
                <a:cubicBezTo>
                  <a:pt x="1475" y="585"/>
                  <a:pt x="1475" y="585"/>
                  <a:pt x="1475" y="586"/>
                </a:cubicBezTo>
                <a:cubicBezTo>
                  <a:pt x="1475" y="586"/>
                  <a:pt x="1475" y="586"/>
                  <a:pt x="1475" y="586"/>
                </a:cubicBezTo>
                <a:cubicBezTo>
                  <a:pt x="1477" y="586"/>
                  <a:pt x="1478" y="586"/>
                  <a:pt x="1479" y="586"/>
                </a:cubicBezTo>
                <a:lnTo>
                  <a:pt x="1479" y="585"/>
                </a:lnTo>
                <a:close/>
                <a:moveTo>
                  <a:pt x="1051" y="587"/>
                </a:moveTo>
                <a:cubicBezTo>
                  <a:pt x="1051" y="586"/>
                  <a:pt x="1051" y="587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0" y="586"/>
                  <a:pt x="1049" y="586"/>
                  <a:pt x="1048" y="586"/>
                </a:cubicBezTo>
                <a:cubicBezTo>
                  <a:pt x="1049" y="586"/>
                  <a:pt x="1049" y="586"/>
                  <a:pt x="1049" y="587"/>
                </a:cubicBezTo>
                <a:cubicBezTo>
                  <a:pt x="1049" y="587"/>
                  <a:pt x="1050" y="587"/>
                  <a:pt x="1051" y="587"/>
                </a:cubicBezTo>
                <a:close/>
                <a:moveTo>
                  <a:pt x="1580" y="589"/>
                </a:moveTo>
                <a:cubicBezTo>
                  <a:pt x="1581" y="589"/>
                  <a:pt x="1582" y="589"/>
                  <a:pt x="1583" y="589"/>
                </a:cubicBezTo>
                <a:cubicBezTo>
                  <a:pt x="1583" y="589"/>
                  <a:pt x="1583" y="589"/>
                  <a:pt x="1583" y="589"/>
                </a:cubicBezTo>
                <a:cubicBezTo>
                  <a:pt x="1582" y="588"/>
                  <a:pt x="1581" y="588"/>
                  <a:pt x="1580" y="588"/>
                </a:cubicBezTo>
                <a:cubicBezTo>
                  <a:pt x="1580" y="588"/>
                  <a:pt x="1580" y="588"/>
                  <a:pt x="1580" y="589"/>
                </a:cubicBezTo>
                <a:close/>
                <a:moveTo>
                  <a:pt x="1363" y="589"/>
                </a:moveTo>
                <a:cubicBezTo>
                  <a:pt x="1363" y="589"/>
                  <a:pt x="1363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90"/>
                  <a:pt x="1362" y="590"/>
                  <a:pt x="1363" y="590"/>
                </a:cubicBezTo>
                <a:cubicBezTo>
                  <a:pt x="1363" y="589"/>
                  <a:pt x="1363" y="590"/>
                  <a:pt x="1363" y="589"/>
                </a:cubicBezTo>
                <a:close/>
                <a:moveTo>
                  <a:pt x="1397" y="590"/>
                </a:moveTo>
                <a:cubicBezTo>
                  <a:pt x="1397" y="591"/>
                  <a:pt x="1397" y="591"/>
                  <a:pt x="1397" y="592"/>
                </a:cubicBezTo>
                <a:cubicBezTo>
                  <a:pt x="1397" y="592"/>
                  <a:pt x="1398" y="592"/>
                  <a:pt x="1398" y="592"/>
                </a:cubicBezTo>
                <a:cubicBezTo>
                  <a:pt x="1398" y="593"/>
                  <a:pt x="1398" y="593"/>
                  <a:pt x="1398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401" y="593"/>
                  <a:pt x="1401" y="592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0" y="590"/>
                  <a:pt x="1398" y="590"/>
                  <a:pt x="1398" y="590"/>
                </a:cubicBezTo>
                <a:lnTo>
                  <a:pt x="1397" y="590"/>
                </a:lnTo>
                <a:close/>
                <a:moveTo>
                  <a:pt x="1596" y="591"/>
                </a:moveTo>
                <a:cubicBezTo>
                  <a:pt x="1596" y="591"/>
                  <a:pt x="1596" y="591"/>
                  <a:pt x="1596" y="591"/>
                </a:cubicBezTo>
                <a:cubicBezTo>
                  <a:pt x="1596" y="591"/>
                  <a:pt x="1596" y="591"/>
                  <a:pt x="1596" y="591"/>
                </a:cubicBezTo>
                <a:cubicBezTo>
                  <a:pt x="1597" y="592"/>
                  <a:pt x="1598" y="593"/>
                  <a:pt x="1599" y="592"/>
                </a:cubicBezTo>
                <a:cubicBezTo>
                  <a:pt x="1599" y="592"/>
                  <a:pt x="1599" y="592"/>
                  <a:pt x="1599" y="592"/>
                </a:cubicBezTo>
                <a:cubicBezTo>
                  <a:pt x="1599" y="591"/>
                  <a:pt x="1599" y="592"/>
                  <a:pt x="1599" y="591"/>
                </a:cubicBezTo>
                <a:cubicBezTo>
                  <a:pt x="1599" y="591"/>
                  <a:pt x="1599" y="591"/>
                  <a:pt x="1599" y="591"/>
                </a:cubicBezTo>
                <a:lnTo>
                  <a:pt x="1596" y="591"/>
                </a:lnTo>
                <a:close/>
                <a:moveTo>
                  <a:pt x="1498" y="591"/>
                </a:moveTo>
                <a:cubicBezTo>
                  <a:pt x="1498" y="592"/>
                  <a:pt x="1498" y="592"/>
                  <a:pt x="1498" y="592"/>
                </a:cubicBezTo>
                <a:cubicBezTo>
                  <a:pt x="1497" y="592"/>
                  <a:pt x="1496" y="591"/>
                  <a:pt x="1495" y="591"/>
                </a:cubicBezTo>
                <a:cubicBezTo>
                  <a:pt x="1495" y="592"/>
                  <a:pt x="1495" y="592"/>
                  <a:pt x="1495" y="592"/>
                </a:cubicBezTo>
                <a:cubicBezTo>
                  <a:pt x="1494" y="592"/>
                  <a:pt x="1494" y="592"/>
                  <a:pt x="1493" y="592"/>
                </a:cubicBezTo>
                <a:cubicBezTo>
                  <a:pt x="1493" y="592"/>
                  <a:pt x="1493" y="593"/>
                  <a:pt x="1493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5" y="594"/>
                  <a:pt x="1495" y="594"/>
                  <a:pt x="1496" y="594"/>
                </a:cubicBezTo>
                <a:cubicBezTo>
                  <a:pt x="1496" y="594"/>
                  <a:pt x="1496" y="593"/>
                  <a:pt x="1496" y="593"/>
                </a:cubicBezTo>
                <a:cubicBezTo>
                  <a:pt x="1498" y="593"/>
                  <a:pt x="1498" y="593"/>
                  <a:pt x="1498" y="593"/>
                </a:cubicBezTo>
                <a:cubicBezTo>
                  <a:pt x="1498" y="594"/>
                  <a:pt x="1498" y="594"/>
                  <a:pt x="1498" y="594"/>
                </a:cubicBezTo>
                <a:cubicBezTo>
                  <a:pt x="1499" y="594"/>
                  <a:pt x="1499" y="594"/>
                  <a:pt x="1499" y="594"/>
                </a:cubicBezTo>
                <a:cubicBezTo>
                  <a:pt x="1500" y="594"/>
                  <a:pt x="1499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3"/>
                  <a:pt x="1500" y="593"/>
                  <a:pt x="1500" y="593"/>
                </a:cubicBezTo>
                <a:cubicBezTo>
                  <a:pt x="1502" y="594"/>
                  <a:pt x="1503" y="594"/>
                  <a:pt x="1504" y="594"/>
                </a:cubicBezTo>
                <a:cubicBezTo>
                  <a:pt x="1504" y="595"/>
                  <a:pt x="1504" y="595"/>
                  <a:pt x="1504" y="595"/>
                </a:cubicBezTo>
                <a:cubicBezTo>
                  <a:pt x="1505" y="595"/>
                  <a:pt x="1505" y="595"/>
                  <a:pt x="1506" y="594"/>
                </a:cubicBezTo>
                <a:cubicBezTo>
                  <a:pt x="1505" y="593"/>
                  <a:pt x="1505" y="593"/>
                  <a:pt x="1505" y="592"/>
                </a:cubicBezTo>
                <a:cubicBezTo>
                  <a:pt x="1503" y="592"/>
                  <a:pt x="1503" y="592"/>
                  <a:pt x="1502" y="592"/>
                </a:cubicBezTo>
                <a:cubicBezTo>
                  <a:pt x="1501" y="591"/>
                  <a:pt x="1499" y="592"/>
                  <a:pt x="1499" y="592"/>
                </a:cubicBezTo>
                <a:cubicBezTo>
                  <a:pt x="1499" y="592"/>
                  <a:pt x="1499" y="592"/>
                  <a:pt x="1499" y="592"/>
                </a:cubicBezTo>
                <a:cubicBezTo>
                  <a:pt x="1498" y="592"/>
                  <a:pt x="1498" y="591"/>
                  <a:pt x="1498" y="591"/>
                </a:cubicBezTo>
                <a:close/>
                <a:moveTo>
                  <a:pt x="1483" y="592"/>
                </a:moveTo>
                <a:cubicBezTo>
                  <a:pt x="1483" y="593"/>
                  <a:pt x="1483" y="593"/>
                  <a:pt x="1483" y="593"/>
                </a:cubicBezTo>
                <a:cubicBezTo>
                  <a:pt x="1484" y="594"/>
                  <a:pt x="1484" y="594"/>
                  <a:pt x="1485" y="594"/>
                </a:cubicBezTo>
                <a:cubicBezTo>
                  <a:pt x="1486" y="594"/>
                  <a:pt x="1486" y="595"/>
                  <a:pt x="1486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9" y="594"/>
                  <a:pt x="1490" y="596"/>
                  <a:pt x="1490" y="593"/>
                </a:cubicBezTo>
                <a:cubicBezTo>
                  <a:pt x="1489" y="593"/>
                  <a:pt x="1489" y="593"/>
                  <a:pt x="1489" y="593"/>
                </a:cubicBezTo>
                <a:cubicBezTo>
                  <a:pt x="1489" y="592"/>
                  <a:pt x="1489" y="592"/>
                  <a:pt x="1489" y="592"/>
                </a:cubicBezTo>
                <a:cubicBezTo>
                  <a:pt x="1487" y="592"/>
                  <a:pt x="1485" y="592"/>
                  <a:pt x="1483" y="592"/>
                </a:cubicBezTo>
                <a:close/>
                <a:moveTo>
                  <a:pt x="1600" y="593"/>
                </a:moveTo>
                <a:cubicBezTo>
                  <a:pt x="1601" y="593"/>
                  <a:pt x="1603" y="594"/>
                  <a:pt x="1604" y="595"/>
                </a:cubicBezTo>
                <a:cubicBezTo>
                  <a:pt x="1604" y="595"/>
                  <a:pt x="1604" y="595"/>
                  <a:pt x="1604" y="595"/>
                </a:cubicBezTo>
                <a:cubicBezTo>
                  <a:pt x="1606" y="595"/>
                  <a:pt x="1606" y="595"/>
                  <a:pt x="1606" y="595"/>
                </a:cubicBezTo>
                <a:cubicBezTo>
                  <a:pt x="1606" y="594"/>
                  <a:pt x="1606" y="594"/>
                  <a:pt x="1606" y="594"/>
                </a:cubicBezTo>
                <a:cubicBezTo>
                  <a:pt x="1603" y="594"/>
                  <a:pt x="1603" y="592"/>
                  <a:pt x="1600" y="592"/>
                </a:cubicBezTo>
                <a:lnTo>
                  <a:pt x="1600" y="593"/>
                </a:lnTo>
                <a:close/>
                <a:moveTo>
                  <a:pt x="1610" y="602"/>
                </a:moveTo>
                <a:cubicBezTo>
                  <a:pt x="1610" y="601"/>
                  <a:pt x="1610" y="600"/>
                  <a:pt x="1610" y="600"/>
                </a:cubicBezTo>
                <a:cubicBezTo>
                  <a:pt x="1610" y="600"/>
                  <a:pt x="1610" y="600"/>
                  <a:pt x="1610" y="600"/>
                </a:cubicBezTo>
                <a:cubicBezTo>
                  <a:pt x="1610" y="598"/>
                  <a:pt x="1610" y="598"/>
                  <a:pt x="1609" y="598"/>
                </a:cubicBezTo>
                <a:cubicBezTo>
                  <a:pt x="1609" y="597"/>
                  <a:pt x="1607" y="596"/>
                  <a:pt x="1606" y="595"/>
                </a:cubicBezTo>
                <a:cubicBezTo>
                  <a:pt x="1607" y="598"/>
                  <a:pt x="1609" y="597"/>
                  <a:pt x="1608" y="601"/>
                </a:cubicBezTo>
                <a:cubicBezTo>
                  <a:pt x="1608" y="602"/>
                  <a:pt x="1609" y="602"/>
                  <a:pt x="1610" y="602"/>
                </a:cubicBezTo>
                <a:close/>
                <a:moveTo>
                  <a:pt x="1594" y="607"/>
                </a:moveTo>
                <a:cubicBezTo>
                  <a:pt x="1593" y="608"/>
                  <a:pt x="1592" y="606"/>
                  <a:pt x="1591" y="607"/>
                </a:cubicBezTo>
                <a:cubicBezTo>
                  <a:pt x="1590" y="607"/>
                  <a:pt x="1590" y="607"/>
                  <a:pt x="1590" y="607"/>
                </a:cubicBezTo>
                <a:cubicBezTo>
                  <a:pt x="1590" y="608"/>
                  <a:pt x="1591" y="609"/>
                  <a:pt x="1592" y="609"/>
                </a:cubicBezTo>
                <a:cubicBezTo>
                  <a:pt x="1592" y="610"/>
                  <a:pt x="1592" y="610"/>
                  <a:pt x="1592" y="610"/>
                </a:cubicBezTo>
                <a:cubicBezTo>
                  <a:pt x="1593" y="610"/>
                  <a:pt x="1595" y="610"/>
                  <a:pt x="1597" y="610"/>
                </a:cubicBezTo>
                <a:cubicBezTo>
                  <a:pt x="1597" y="610"/>
                  <a:pt x="1597" y="610"/>
                  <a:pt x="1597" y="610"/>
                </a:cubicBezTo>
                <a:cubicBezTo>
                  <a:pt x="1597" y="610"/>
                  <a:pt x="1598" y="610"/>
                  <a:pt x="1599" y="610"/>
                </a:cubicBezTo>
                <a:cubicBezTo>
                  <a:pt x="1599" y="610"/>
                  <a:pt x="1599" y="610"/>
                  <a:pt x="1599" y="610"/>
                </a:cubicBezTo>
                <a:cubicBezTo>
                  <a:pt x="1600" y="609"/>
                  <a:pt x="1600" y="609"/>
                  <a:pt x="1601" y="609"/>
                </a:cubicBezTo>
                <a:cubicBezTo>
                  <a:pt x="1601" y="609"/>
                  <a:pt x="1602" y="609"/>
                  <a:pt x="1602" y="608"/>
                </a:cubicBezTo>
                <a:cubicBezTo>
                  <a:pt x="1602" y="608"/>
                  <a:pt x="1603" y="608"/>
                  <a:pt x="1603" y="608"/>
                </a:cubicBezTo>
                <a:cubicBezTo>
                  <a:pt x="1604" y="607"/>
                  <a:pt x="1604" y="606"/>
                  <a:pt x="1604" y="606"/>
                </a:cubicBezTo>
                <a:cubicBezTo>
                  <a:pt x="1605" y="606"/>
                  <a:pt x="1606" y="606"/>
                  <a:pt x="1606" y="605"/>
                </a:cubicBezTo>
                <a:cubicBezTo>
                  <a:pt x="1606" y="605"/>
                  <a:pt x="1606" y="605"/>
                  <a:pt x="1606" y="605"/>
                </a:cubicBezTo>
                <a:cubicBezTo>
                  <a:pt x="1607" y="605"/>
                  <a:pt x="1607" y="605"/>
                  <a:pt x="1607" y="605"/>
                </a:cubicBezTo>
                <a:cubicBezTo>
                  <a:pt x="1607" y="605"/>
                  <a:pt x="1606" y="604"/>
                  <a:pt x="1606" y="603"/>
                </a:cubicBezTo>
                <a:cubicBezTo>
                  <a:pt x="1607" y="603"/>
                  <a:pt x="1607" y="603"/>
                  <a:pt x="1607" y="603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0"/>
                  <a:pt x="1607" y="600"/>
                  <a:pt x="1607" y="600"/>
                </a:cubicBezTo>
                <a:cubicBezTo>
                  <a:pt x="1605" y="600"/>
                  <a:pt x="1606" y="600"/>
                  <a:pt x="1604" y="600"/>
                </a:cubicBezTo>
                <a:cubicBezTo>
                  <a:pt x="1604" y="601"/>
                  <a:pt x="1604" y="601"/>
                  <a:pt x="1604" y="601"/>
                </a:cubicBezTo>
                <a:cubicBezTo>
                  <a:pt x="1605" y="601"/>
                  <a:pt x="1605" y="601"/>
                  <a:pt x="1605" y="601"/>
                </a:cubicBezTo>
                <a:cubicBezTo>
                  <a:pt x="1604" y="602"/>
                  <a:pt x="1605" y="602"/>
                  <a:pt x="1604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4"/>
                  <a:pt x="1603" y="604"/>
                  <a:pt x="1603" y="604"/>
                </a:cubicBezTo>
                <a:cubicBezTo>
                  <a:pt x="1602" y="604"/>
                  <a:pt x="1602" y="604"/>
                  <a:pt x="1602" y="604"/>
                </a:cubicBezTo>
                <a:cubicBezTo>
                  <a:pt x="1602" y="605"/>
                  <a:pt x="1602" y="605"/>
                  <a:pt x="1602" y="605"/>
                </a:cubicBezTo>
                <a:cubicBezTo>
                  <a:pt x="1602" y="605"/>
                  <a:pt x="1602" y="605"/>
                  <a:pt x="1602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599" y="606"/>
                  <a:pt x="1598" y="606"/>
                  <a:pt x="1598" y="605"/>
                </a:cubicBezTo>
                <a:cubicBezTo>
                  <a:pt x="1598" y="605"/>
                  <a:pt x="1598" y="605"/>
                  <a:pt x="1598" y="605"/>
                </a:cubicBezTo>
                <a:cubicBezTo>
                  <a:pt x="1598" y="604"/>
                  <a:pt x="1598" y="604"/>
                  <a:pt x="1598" y="604"/>
                </a:cubicBezTo>
                <a:cubicBezTo>
                  <a:pt x="1597" y="604"/>
                  <a:pt x="1597" y="604"/>
                  <a:pt x="1597" y="604"/>
                </a:cubicBezTo>
                <a:cubicBezTo>
                  <a:pt x="1597" y="605"/>
                  <a:pt x="1596" y="606"/>
                  <a:pt x="1596" y="607"/>
                </a:cubicBezTo>
                <a:cubicBezTo>
                  <a:pt x="1595" y="607"/>
                  <a:pt x="1595" y="607"/>
                  <a:pt x="1594" y="607"/>
                </a:cubicBezTo>
                <a:close/>
                <a:moveTo>
                  <a:pt x="1470" y="602"/>
                </a:moveTo>
                <a:cubicBezTo>
                  <a:pt x="1470" y="602"/>
                  <a:pt x="1470" y="602"/>
                  <a:pt x="1470" y="602"/>
                </a:cubicBezTo>
                <a:cubicBezTo>
                  <a:pt x="1470" y="603"/>
                  <a:pt x="1470" y="603"/>
                  <a:pt x="1469" y="603"/>
                </a:cubicBezTo>
                <a:cubicBezTo>
                  <a:pt x="1469" y="603"/>
                  <a:pt x="1469" y="602"/>
                  <a:pt x="1469" y="602"/>
                </a:cubicBezTo>
                <a:cubicBezTo>
                  <a:pt x="1468" y="602"/>
                  <a:pt x="1469" y="602"/>
                  <a:pt x="1468" y="602"/>
                </a:cubicBezTo>
                <a:cubicBezTo>
                  <a:pt x="1468" y="602"/>
                  <a:pt x="1468" y="602"/>
                  <a:pt x="1468" y="602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5"/>
                  <a:pt x="1468" y="604"/>
                  <a:pt x="1469" y="604"/>
                </a:cubicBezTo>
                <a:cubicBezTo>
                  <a:pt x="1469" y="605"/>
                  <a:pt x="1469" y="605"/>
                  <a:pt x="1469" y="606"/>
                </a:cubicBezTo>
                <a:cubicBezTo>
                  <a:pt x="1471" y="606"/>
                  <a:pt x="1471" y="606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1" y="603"/>
                  <a:pt x="1471" y="602"/>
                  <a:pt x="1472" y="601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1" y="600"/>
                  <a:pt x="1471" y="600"/>
                  <a:pt x="1470" y="600"/>
                </a:cubicBezTo>
                <a:lnTo>
                  <a:pt x="1470" y="602"/>
                </a:lnTo>
                <a:close/>
                <a:moveTo>
                  <a:pt x="1622" y="610"/>
                </a:moveTo>
                <a:cubicBezTo>
                  <a:pt x="1622" y="610"/>
                  <a:pt x="1622" y="610"/>
                  <a:pt x="1622" y="610"/>
                </a:cubicBezTo>
                <a:cubicBezTo>
                  <a:pt x="1621" y="609"/>
                  <a:pt x="1621" y="609"/>
                  <a:pt x="1620" y="608"/>
                </a:cubicBezTo>
                <a:cubicBezTo>
                  <a:pt x="1620" y="607"/>
                  <a:pt x="1620" y="607"/>
                  <a:pt x="1620" y="607"/>
                </a:cubicBezTo>
                <a:cubicBezTo>
                  <a:pt x="1619" y="607"/>
                  <a:pt x="1619" y="607"/>
                  <a:pt x="1619" y="607"/>
                </a:cubicBezTo>
                <a:cubicBezTo>
                  <a:pt x="1619" y="606"/>
                  <a:pt x="1619" y="606"/>
                  <a:pt x="1618" y="606"/>
                </a:cubicBezTo>
                <a:cubicBezTo>
                  <a:pt x="1618" y="605"/>
                  <a:pt x="1618" y="604"/>
                  <a:pt x="1618" y="604"/>
                </a:cubicBezTo>
                <a:cubicBezTo>
                  <a:pt x="1617" y="604"/>
                  <a:pt x="1617" y="604"/>
                  <a:pt x="1617" y="604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6"/>
                  <a:pt x="1617" y="607"/>
                  <a:pt x="1617" y="608"/>
                </a:cubicBezTo>
                <a:cubicBezTo>
                  <a:pt x="1617" y="608"/>
                  <a:pt x="1617" y="608"/>
                  <a:pt x="1617" y="608"/>
                </a:cubicBezTo>
                <a:cubicBezTo>
                  <a:pt x="1617" y="609"/>
                  <a:pt x="1617" y="609"/>
                  <a:pt x="1617" y="609"/>
                </a:cubicBezTo>
                <a:cubicBezTo>
                  <a:pt x="1617" y="609"/>
                  <a:pt x="1618" y="609"/>
                  <a:pt x="1618" y="609"/>
                </a:cubicBezTo>
                <a:cubicBezTo>
                  <a:pt x="1618" y="610"/>
                  <a:pt x="1618" y="611"/>
                  <a:pt x="1618" y="611"/>
                </a:cubicBezTo>
                <a:cubicBezTo>
                  <a:pt x="1619" y="611"/>
                  <a:pt x="1619" y="611"/>
                  <a:pt x="1619" y="611"/>
                </a:cubicBezTo>
                <a:cubicBezTo>
                  <a:pt x="1619" y="612"/>
                  <a:pt x="1620" y="612"/>
                  <a:pt x="1620" y="613"/>
                </a:cubicBezTo>
                <a:cubicBezTo>
                  <a:pt x="1620" y="613"/>
                  <a:pt x="1621" y="614"/>
                  <a:pt x="1621" y="614"/>
                </a:cubicBezTo>
                <a:cubicBezTo>
                  <a:pt x="1621" y="614"/>
                  <a:pt x="1621" y="614"/>
                  <a:pt x="1621" y="614"/>
                </a:cubicBezTo>
                <a:cubicBezTo>
                  <a:pt x="1622" y="614"/>
                  <a:pt x="1622" y="614"/>
                  <a:pt x="1622" y="614"/>
                </a:cubicBezTo>
                <a:cubicBezTo>
                  <a:pt x="1622" y="614"/>
                  <a:pt x="1622" y="614"/>
                  <a:pt x="1622" y="615"/>
                </a:cubicBezTo>
                <a:cubicBezTo>
                  <a:pt x="1623" y="615"/>
                  <a:pt x="1623" y="614"/>
                  <a:pt x="1624" y="614"/>
                </a:cubicBezTo>
                <a:cubicBezTo>
                  <a:pt x="1624" y="614"/>
                  <a:pt x="1624" y="614"/>
                  <a:pt x="1624" y="613"/>
                </a:cubicBezTo>
                <a:cubicBezTo>
                  <a:pt x="1625" y="613"/>
                  <a:pt x="1625" y="613"/>
                  <a:pt x="1625" y="613"/>
                </a:cubicBezTo>
                <a:cubicBezTo>
                  <a:pt x="1624" y="612"/>
                  <a:pt x="1624" y="611"/>
                  <a:pt x="1623" y="610"/>
                </a:cubicBezTo>
                <a:lnTo>
                  <a:pt x="1622" y="610"/>
                </a:lnTo>
                <a:close/>
                <a:moveTo>
                  <a:pt x="1581" y="605"/>
                </a:move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3" y="604"/>
                  <a:pt x="1582" y="604"/>
                  <a:pt x="1582" y="604"/>
                </a:cubicBezTo>
                <a:cubicBezTo>
                  <a:pt x="1581" y="604"/>
                  <a:pt x="1581" y="605"/>
                  <a:pt x="1581" y="605"/>
                </a:cubicBezTo>
                <a:close/>
                <a:moveTo>
                  <a:pt x="1425" y="619"/>
                </a:moveTo>
                <a:cubicBezTo>
                  <a:pt x="1426" y="619"/>
                  <a:pt x="1426" y="620"/>
                  <a:pt x="1426" y="620"/>
                </a:cubicBezTo>
                <a:cubicBezTo>
                  <a:pt x="1426" y="621"/>
                  <a:pt x="1426" y="621"/>
                  <a:pt x="1426" y="621"/>
                </a:cubicBezTo>
                <a:cubicBezTo>
                  <a:pt x="1427" y="621"/>
                  <a:pt x="1427" y="621"/>
                  <a:pt x="1428" y="621"/>
                </a:cubicBezTo>
                <a:cubicBezTo>
                  <a:pt x="1428" y="621"/>
                  <a:pt x="1428" y="621"/>
                  <a:pt x="1428" y="621"/>
                </a:cubicBezTo>
                <a:cubicBezTo>
                  <a:pt x="1430" y="621"/>
                  <a:pt x="1430" y="621"/>
                  <a:pt x="1430" y="621"/>
                </a:cubicBezTo>
                <a:cubicBezTo>
                  <a:pt x="1430" y="621"/>
                  <a:pt x="1430" y="622"/>
                  <a:pt x="1430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1"/>
                  <a:pt x="1431" y="621"/>
                </a:cubicBezTo>
                <a:cubicBezTo>
                  <a:pt x="1431" y="621"/>
                  <a:pt x="1431" y="621"/>
                  <a:pt x="1431" y="621"/>
                </a:cubicBezTo>
                <a:cubicBezTo>
                  <a:pt x="1431" y="620"/>
                  <a:pt x="1431" y="620"/>
                  <a:pt x="1431" y="620"/>
                </a:cubicBezTo>
                <a:cubicBezTo>
                  <a:pt x="1430" y="620"/>
                  <a:pt x="1430" y="620"/>
                  <a:pt x="1430" y="620"/>
                </a:cubicBezTo>
                <a:cubicBezTo>
                  <a:pt x="1429" y="619"/>
                  <a:pt x="1429" y="618"/>
                  <a:pt x="1430" y="617"/>
                </a:cubicBezTo>
                <a:cubicBezTo>
                  <a:pt x="1430" y="616"/>
                  <a:pt x="1430" y="616"/>
                  <a:pt x="1430" y="615"/>
                </a:cubicBezTo>
                <a:cubicBezTo>
                  <a:pt x="1429" y="615"/>
                  <a:pt x="1429" y="615"/>
                  <a:pt x="1428" y="615"/>
                </a:cubicBezTo>
                <a:cubicBezTo>
                  <a:pt x="1428" y="615"/>
                  <a:pt x="1428" y="615"/>
                  <a:pt x="1428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4" y="615"/>
                  <a:pt x="1423" y="615"/>
                  <a:pt x="1423" y="615"/>
                </a:cubicBezTo>
                <a:cubicBezTo>
                  <a:pt x="1422" y="614"/>
                  <a:pt x="1422" y="614"/>
                  <a:pt x="1422" y="613"/>
                </a:cubicBezTo>
                <a:cubicBezTo>
                  <a:pt x="1422" y="613"/>
                  <a:pt x="1423" y="612"/>
                  <a:pt x="1423" y="612"/>
                </a:cubicBezTo>
                <a:cubicBezTo>
                  <a:pt x="1422" y="612"/>
                  <a:pt x="1422" y="611"/>
                  <a:pt x="1422" y="611"/>
                </a:cubicBezTo>
                <a:cubicBezTo>
                  <a:pt x="1422" y="609"/>
                  <a:pt x="1422" y="609"/>
                  <a:pt x="1422" y="609"/>
                </a:cubicBezTo>
                <a:cubicBezTo>
                  <a:pt x="1420" y="609"/>
                  <a:pt x="1420" y="610"/>
                  <a:pt x="1419" y="610"/>
                </a:cubicBezTo>
                <a:cubicBezTo>
                  <a:pt x="1419" y="610"/>
                  <a:pt x="1419" y="609"/>
                  <a:pt x="1419" y="609"/>
                </a:cubicBezTo>
                <a:cubicBezTo>
                  <a:pt x="1418" y="609"/>
                  <a:pt x="1417" y="609"/>
                  <a:pt x="1416" y="609"/>
                </a:cubicBezTo>
                <a:cubicBezTo>
                  <a:pt x="1416" y="608"/>
                  <a:pt x="1416" y="608"/>
                  <a:pt x="1416" y="608"/>
                </a:cubicBezTo>
                <a:cubicBezTo>
                  <a:pt x="1415" y="608"/>
                  <a:pt x="1415" y="610"/>
                  <a:pt x="1413" y="607"/>
                </a:cubicBezTo>
                <a:cubicBezTo>
                  <a:pt x="1412" y="608"/>
                  <a:pt x="1412" y="608"/>
                  <a:pt x="1412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4" y="608"/>
                  <a:pt x="1403" y="609"/>
                  <a:pt x="1403" y="608"/>
                </a:cubicBezTo>
                <a:cubicBezTo>
                  <a:pt x="1401" y="607"/>
                  <a:pt x="1402" y="607"/>
                  <a:pt x="1402" y="606"/>
                </a:cubicBezTo>
                <a:cubicBezTo>
                  <a:pt x="1401" y="606"/>
                  <a:pt x="1401" y="606"/>
                  <a:pt x="1401" y="606"/>
                </a:cubicBezTo>
                <a:cubicBezTo>
                  <a:pt x="1401" y="606"/>
                  <a:pt x="1400" y="605"/>
                  <a:pt x="1399" y="606"/>
                </a:cubicBezTo>
                <a:cubicBezTo>
                  <a:pt x="1398" y="606"/>
                  <a:pt x="1398" y="606"/>
                  <a:pt x="1398" y="606"/>
                </a:cubicBezTo>
                <a:cubicBezTo>
                  <a:pt x="1398" y="606"/>
                  <a:pt x="1398" y="606"/>
                  <a:pt x="1397" y="605"/>
                </a:cubicBezTo>
                <a:cubicBezTo>
                  <a:pt x="1396" y="605"/>
                  <a:pt x="1395" y="605"/>
                  <a:pt x="1395" y="605"/>
                </a:cubicBezTo>
                <a:cubicBezTo>
                  <a:pt x="1394" y="605"/>
                  <a:pt x="1394" y="606"/>
                  <a:pt x="1394" y="606"/>
                </a:cubicBezTo>
                <a:cubicBezTo>
                  <a:pt x="1392" y="606"/>
                  <a:pt x="1391" y="606"/>
                  <a:pt x="1389" y="605"/>
                </a:cubicBezTo>
                <a:cubicBezTo>
                  <a:pt x="1388" y="608"/>
                  <a:pt x="1388" y="610"/>
                  <a:pt x="1386" y="611"/>
                </a:cubicBezTo>
                <a:cubicBezTo>
                  <a:pt x="1386" y="611"/>
                  <a:pt x="1386" y="611"/>
                  <a:pt x="1387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9" y="611"/>
                  <a:pt x="1390" y="611"/>
                  <a:pt x="1392" y="612"/>
                </a:cubicBezTo>
                <a:cubicBezTo>
                  <a:pt x="1392" y="612"/>
                  <a:pt x="1392" y="612"/>
                  <a:pt x="1392" y="612"/>
                </a:cubicBezTo>
                <a:cubicBezTo>
                  <a:pt x="1391" y="612"/>
                  <a:pt x="1391" y="612"/>
                  <a:pt x="1391" y="612"/>
                </a:cubicBezTo>
                <a:cubicBezTo>
                  <a:pt x="1391" y="613"/>
                  <a:pt x="1391" y="613"/>
                  <a:pt x="1391" y="613"/>
                </a:cubicBezTo>
                <a:cubicBezTo>
                  <a:pt x="1392" y="614"/>
                  <a:pt x="1392" y="613"/>
                  <a:pt x="1393" y="613"/>
                </a:cubicBezTo>
                <a:cubicBezTo>
                  <a:pt x="1393" y="614"/>
                  <a:pt x="1393" y="614"/>
                  <a:pt x="1393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7" y="614"/>
                  <a:pt x="1397" y="615"/>
                  <a:pt x="1397" y="615"/>
                </a:cubicBezTo>
                <a:cubicBezTo>
                  <a:pt x="1397" y="615"/>
                  <a:pt x="1397" y="615"/>
                  <a:pt x="1397" y="615"/>
                </a:cubicBezTo>
                <a:cubicBezTo>
                  <a:pt x="1398" y="615"/>
                  <a:pt x="1398" y="615"/>
                  <a:pt x="1398" y="615"/>
                </a:cubicBezTo>
                <a:cubicBezTo>
                  <a:pt x="1398" y="615"/>
                  <a:pt x="1398" y="616"/>
                  <a:pt x="1398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2" y="616"/>
                  <a:pt x="1404" y="616"/>
                  <a:pt x="1405" y="616"/>
                </a:cubicBezTo>
                <a:cubicBezTo>
                  <a:pt x="1405" y="616"/>
                  <a:pt x="1405" y="616"/>
                  <a:pt x="1405" y="616"/>
                </a:cubicBezTo>
                <a:cubicBezTo>
                  <a:pt x="1405" y="616"/>
                  <a:pt x="1406" y="616"/>
                  <a:pt x="1406" y="615"/>
                </a:cubicBezTo>
                <a:cubicBezTo>
                  <a:pt x="1406" y="616"/>
                  <a:pt x="1406" y="616"/>
                  <a:pt x="1406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8" y="616"/>
                  <a:pt x="1409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3" y="617"/>
                  <a:pt x="1413" y="617"/>
                  <a:pt x="1413" y="617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5" y="618"/>
                  <a:pt x="1415" y="618"/>
                  <a:pt x="1415" y="618"/>
                </a:cubicBezTo>
                <a:cubicBezTo>
                  <a:pt x="1415" y="619"/>
                  <a:pt x="1415" y="619"/>
                  <a:pt x="1415" y="619"/>
                </a:cubicBezTo>
                <a:cubicBezTo>
                  <a:pt x="1416" y="618"/>
                  <a:pt x="1417" y="618"/>
                  <a:pt x="1418" y="618"/>
                </a:cubicBezTo>
                <a:cubicBezTo>
                  <a:pt x="1418" y="619"/>
                  <a:pt x="1418" y="619"/>
                  <a:pt x="1418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1" y="619"/>
                  <a:pt x="1421" y="619"/>
                  <a:pt x="1421" y="619"/>
                </a:cubicBezTo>
                <a:cubicBezTo>
                  <a:pt x="1421" y="620"/>
                  <a:pt x="1421" y="620"/>
                  <a:pt x="1421" y="620"/>
                </a:cubicBezTo>
                <a:cubicBezTo>
                  <a:pt x="1423" y="620"/>
                  <a:pt x="1423" y="618"/>
                  <a:pt x="1425" y="619"/>
                </a:cubicBezTo>
                <a:close/>
                <a:moveTo>
                  <a:pt x="1464" y="605"/>
                </a:moveTo>
                <a:cubicBezTo>
                  <a:pt x="1464" y="606"/>
                  <a:pt x="1464" y="606"/>
                  <a:pt x="1464" y="606"/>
                </a:cubicBezTo>
                <a:cubicBezTo>
                  <a:pt x="1465" y="606"/>
                  <a:pt x="1465" y="606"/>
                  <a:pt x="1465" y="606"/>
                </a:cubicBezTo>
                <a:cubicBezTo>
                  <a:pt x="1465" y="605"/>
                  <a:pt x="1465" y="606"/>
                  <a:pt x="1464" y="605"/>
                </a:cubicBezTo>
                <a:close/>
                <a:moveTo>
                  <a:pt x="1586" y="607"/>
                </a:moveTo>
                <a:cubicBezTo>
                  <a:pt x="1586" y="607"/>
                  <a:pt x="1587" y="606"/>
                  <a:pt x="1587" y="606"/>
                </a:cubicBezTo>
                <a:cubicBezTo>
                  <a:pt x="1585" y="606"/>
                  <a:pt x="1585" y="606"/>
                  <a:pt x="1585" y="606"/>
                </a:cubicBezTo>
                <a:cubicBezTo>
                  <a:pt x="1585" y="607"/>
                  <a:pt x="1585" y="607"/>
                  <a:pt x="1585" y="607"/>
                </a:cubicBezTo>
                <a:cubicBezTo>
                  <a:pt x="1586" y="607"/>
                  <a:pt x="1586" y="607"/>
                  <a:pt x="1586" y="607"/>
                </a:cubicBezTo>
                <a:close/>
                <a:moveTo>
                  <a:pt x="1525" y="610"/>
                </a:moveTo>
                <a:cubicBezTo>
                  <a:pt x="1525" y="609"/>
                  <a:pt x="1525" y="609"/>
                  <a:pt x="1525" y="609"/>
                </a:cubicBezTo>
                <a:cubicBezTo>
                  <a:pt x="1525" y="609"/>
                  <a:pt x="1525" y="609"/>
                  <a:pt x="1525" y="609"/>
                </a:cubicBezTo>
                <a:cubicBezTo>
                  <a:pt x="1524" y="607"/>
                  <a:pt x="1524" y="608"/>
                  <a:pt x="1524" y="607"/>
                </a:cubicBezTo>
                <a:cubicBezTo>
                  <a:pt x="1523" y="607"/>
                  <a:pt x="1522" y="607"/>
                  <a:pt x="1522" y="607"/>
                </a:cubicBezTo>
                <a:cubicBezTo>
                  <a:pt x="1522" y="608"/>
                  <a:pt x="1522" y="608"/>
                  <a:pt x="1522" y="608"/>
                </a:cubicBezTo>
                <a:cubicBezTo>
                  <a:pt x="1522" y="608"/>
                  <a:pt x="1523" y="608"/>
                  <a:pt x="1523" y="608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10"/>
                  <a:pt x="1523" y="610"/>
                </a:cubicBezTo>
                <a:cubicBezTo>
                  <a:pt x="1523" y="610"/>
                  <a:pt x="1523" y="611"/>
                  <a:pt x="1523" y="612"/>
                </a:cubicBezTo>
                <a:cubicBezTo>
                  <a:pt x="1522" y="612"/>
                  <a:pt x="1522" y="612"/>
                  <a:pt x="1521" y="613"/>
                </a:cubicBezTo>
                <a:cubicBezTo>
                  <a:pt x="1522" y="614"/>
                  <a:pt x="1522" y="614"/>
                  <a:pt x="1522" y="615"/>
                </a:cubicBezTo>
                <a:cubicBezTo>
                  <a:pt x="1523" y="615"/>
                  <a:pt x="1523" y="615"/>
                  <a:pt x="1523" y="615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4" y="613"/>
                  <a:pt x="1524" y="613"/>
                  <a:pt x="1524" y="613"/>
                </a:cubicBezTo>
                <a:cubicBezTo>
                  <a:pt x="1524" y="613"/>
                  <a:pt x="1523" y="613"/>
                  <a:pt x="1523" y="612"/>
                </a:cubicBezTo>
                <a:cubicBezTo>
                  <a:pt x="1524" y="612"/>
                  <a:pt x="1524" y="612"/>
                  <a:pt x="1524" y="612"/>
                </a:cubicBezTo>
                <a:cubicBezTo>
                  <a:pt x="1525" y="612"/>
                  <a:pt x="1525" y="612"/>
                  <a:pt x="1525" y="612"/>
                </a:cubicBezTo>
                <a:cubicBezTo>
                  <a:pt x="1525" y="611"/>
                  <a:pt x="1525" y="611"/>
                  <a:pt x="1525" y="611"/>
                </a:cubicBezTo>
                <a:cubicBezTo>
                  <a:pt x="1524" y="611"/>
                  <a:pt x="1524" y="611"/>
                  <a:pt x="1524" y="611"/>
                </a:cubicBezTo>
                <a:cubicBezTo>
                  <a:pt x="1524" y="610"/>
                  <a:pt x="1524" y="610"/>
                  <a:pt x="1524" y="610"/>
                </a:cubicBezTo>
                <a:lnTo>
                  <a:pt x="1525" y="610"/>
                </a:lnTo>
                <a:close/>
                <a:moveTo>
                  <a:pt x="1077" y="611"/>
                </a:moveTo>
                <a:cubicBezTo>
                  <a:pt x="1078" y="611"/>
                  <a:pt x="1078" y="611"/>
                  <a:pt x="1078" y="611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7" y="609"/>
                  <a:pt x="1077" y="608"/>
                  <a:pt x="1076" y="608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10"/>
                  <a:pt x="1076" y="610"/>
                </a:cubicBezTo>
                <a:cubicBezTo>
                  <a:pt x="1077" y="610"/>
                  <a:pt x="1076" y="610"/>
                  <a:pt x="1077" y="611"/>
                </a:cubicBezTo>
                <a:close/>
                <a:moveTo>
                  <a:pt x="1424" y="610"/>
                </a:moveTo>
                <a:cubicBezTo>
                  <a:pt x="1424" y="610"/>
                  <a:pt x="1424" y="610"/>
                  <a:pt x="1424" y="610"/>
                </a:cubicBezTo>
                <a:cubicBezTo>
                  <a:pt x="1423" y="610"/>
                  <a:pt x="1423" y="610"/>
                  <a:pt x="1423" y="610"/>
                </a:cubicBezTo>
                <a:cubicBezTo>
                  <a:pt x="1423" y="611"/>
                  <a:pt x="1423" y="611"/>
                  <a:pt x="1423" y="611"/>
                </a:cubicBezTo>
                <a:cubicBezTo>
                  <a:pt x="1424" y="611"/>
                  <a:pt x="1424" y="611"/>
                  <a:pt x="1424" y="612"/>
                </a:cubicBezTo>
                <a:cubicBezTo>
                  <a:pt x="1426" y="612"/>
                  <a:pt x="1427" y="612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0"/>
                  <a:pt x="1428" y="610"/>
                  <a:pt x="1428" y="610"/>
                </a:cubicBezTo>
                <a:cubicBezTo>
                  <a:pt x="1425" y="610"/>
                  <a:pt x="1425" y="610"/>
                  <a:pt x="1425" y="610"/>
                </a:cubicBezTo>
                <a:cubicBezTo>
                  <a:pt x="1425" y="610"/>
                  <a:pt x="1425" y="610"/>
                  <a:pt x="1425" y="610"/>
                </a:cubicBezTo>
                <a:lnTo>
                  <a:pt x="1424" y="610"/>
                </a:lnTo>
                <a:close/>
                <a:moveTo>
                  <a:pt x="1629" y="616"/>
                </a:moveTo>
                <a:cubicBezTo>
                  <a:pt x="1628" y="615"/>
                  <a:pt x="1628" y="614"/>
                  <a:pt x="1627" y="614"/>
                </a:cubicBezTo>
                <a:cubicBezTo>
                  <a:pt x="1627" y="616"/>
                  <a:pt x="1627" y="616"/>
                  <a:pt x="1628" y="617"/>
                </a:cubicBezTo>
                <a:cubicBezTo>
                  <a:pt x="1629" y="617"/>
                  <a:pt x="1628" y="617"/>
                  <a:pt x="1629" y="617"/>
                </a:cubicBezTo>
                <a:cubicBezTo>
                  <a:pt x="1631" y="617"/>
                  <a:pt x="1631" y="617"/>
                  <a:pt x="1631" y="617"/>
                </a:cubicBezTo>
                <a:cubicBezTo>
                  <a:pt x="1630" y="616"/>
                  <a:pt x="1629" y="616"/>
                  <a:pt x="1629" y="616"/>
                </a:cubicBezTo>
                <a:close/>
                <a:moveTo>
                  <a:pt x="1542" y="615"/>
                </a:moveTo>
                <a:cubicBezTo>
                  <a:pt x="1542" y="615"/>
                  <a:pt x="1542" y="615"/>
                  <a:pt x="1542" y="615"/>
                </a:cubicBezTo>
                <a:cubicBezTo>
                  <a:pt x="1541" y="615"/>
                  <a:pt x="1541" y="615"/>
                  <a:pt x="1541" y="615"/>
                </a:cubicBezTo>
                <a:cubicBezTo>
                  <a:pt x="1541" y="616"/>
                  <a:pt x="1541" y="616"/>
                  <a:pt x="1541" y="616"/>
                </a:cubicBezTo>
                <a:cubicBezTo>
                  <a:pt x="1542" y="616"/>
                  <a:pt x="1542" y="616"/>
                  <a:pt x="1542" y="616"/>
                </a:cubicBezTo>
                <a:lnTo>
                  <a:pt x="1542" y="615"/>
                </a:lnTo>
                <a:close/>
                <a:moveTo>
                  <a:pt x="1507" y="621"/>
                </a:moveTo>
                <a:cubicBezTo>
                  <a:pt x="1507" y="621"/>
                  <a:pt x="1507" y="620"/>
                  <a:pt x="1508" y="619"/>
                </a:cubicBezTo>
                <a:cubicBezTo>
                  <a:pt x="1508" y="619"/>
                  <a:pt x="1508" y="619"/>
                  <a:pt x="1509" y="619"/>
                </a:cubicBezTo>
                <a:cubicBezTo>
                  <a:pt x="1509" y="617"/>
                  <a:pt x="1509" y="617"/>
                  <a:pt x="1509" y="617"/>
                </a:cubicBezTo>
                <a:cubicBezTo>
                  <a:pt x="1507" y="617"/>
                  <a:pt x="1507" y="618"/>
                  <a:pt x="1507" y="619"/>
                </a:cubicBezTo>
                <a:cubicBezTo>
                  <a:pt x="1506" y="619"/>
                  <a:pt x="1506" y="619"/>
                  <a:pt x="1506" y="619"/>
                </a:cubicBezTo>
                <a:cubicBezTo>
                  <a:pt x="1506" y="621"/>
                  <a:pt x="1506" y="621"/>
                  <a:pt x="1506" y="621"/>
                </a:cubicBezTo>
                <a:cubicBezTo>
                  <a:pt x="1507" y="621"/>
                  <a:pt x="1507" y="621"/>
                  <a:pt x="1507" y="621"/>
                </a:cubicBezTo>
                <a:cubicBezTo>
                  <a:pt x="1507" y="621"/>
                  <a:pt x="1507" y="621"/>
                  <a:pt x="1507" y="621"/>
                </a:cubicBezTo>
                <a:close/>
                <a:moveTo>
                  <a:pt x="1641" y="623"/>
                </a:moveTo>
                <a:cubicBezTo>
                  <a:pt x="1641" y="623"/>
                  <a:pt x="1642" y="623"/>
                  <a:pt x="1642" y="622"/>
                </a:cubicBezTo>
                <a:cubicBezTo>
                  <a:pt x="1641" y="622"/>
                  <a:pt x="1640" y="621"/>
                  <a:pt x="1640" y="621"/>
                </a:cubicBezTo>
                <a:cubicBezTo>
                  <a:pt x="1640" y="621"/>
                  <a:pt x="1640" y="619"/>
                  <a:pt x="1639" y="619"/>
                </a:cubicBezTo>
                <a:cubicBezTo>
                  <a:pt x="1638" y="619"/>
                  <a:pt x="1638" y="619"/>
                  <a:pt x="1638" y="619"/>
                </a:cubicBezTo>
                <a:cubicBezTo>
                  <a:pt x="1638" y="619"/>
                  <a:pt x="1637" y="619"/>
                  <a:pt x="1637" y="619"/>
                </a:cubicBezTo>
                <a:cubicBezTo>
                  <a:pt x="1637" y="618"/>
                  <a:pt x="1637" y="618"/>
                  <a:pt x="1636" y="618"/>
                </a:cubicBezTo>
                <a:cubicBezTo>
                  <a:pt x="1636" y="619"/>
                  <a:pt x="1636" y="619"/>
                  <a:pt x="1636" y="620"/>
                </a:cubicBezTo>
                <a:cubicBezTo>
                  <a:pt x="1637" y="620"/>
                  <a:pt x="1637" y="620"/>
                  <a:pt x="1637" y="620"/>
                </a:cubicBezTo>
                <a:cubicBezTo>
                  <a:pt x="1637" y="620"/>
                  <a:pt x="1637" y="620"/>
                  <a:pt x="1637" y="621"/>
                </a:cubicBezTo>
                <a:cubicBezTo>
                  <a:pt x="1637" y="621"/>
                  <a:pt x="1637" y="621"/>
                  <a:pt x="1637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9" y="621"/>
                  <a:pt x="1639" y="621"/>
                  <a:pt x="1639" y="621"/>
                </a:cubicBezTo>
                <a:cubicBezTo>
                  <a:pt x="1639" y="622"/>
                  <a:pt x="1639" y="622"/>
                  <a:pt x="1639" y="622"/>
                </a:cubicBezTo>
                <a:cubicBezTo>
                  <a:pt x="1640" y="623"/>
                  <a:pt x="1641" y="623"/>
                  <a:pt x="1641" y="623"/>
                </a:cubicBezTo>
                <a:close/>
                <a:moveTo>
                  <a:pt x="1433" y="623"/>
                </a:moveTo>
                <a:cubicBezTo>
                  <a:pt x="1433" y="623"/>
                  <a:pt x="1433" y="623"/>
                  <a:pt x="1433" y="623"/>
                </a:cubicBezTo>
                <a:cubicBezTo>
                  <a:pt x="1434" y="622"/>
                  <a:pt x="1435" y="621"/>
                  <a:pt x="1435" y="621"/>
                </a:cubicBezTo>
                <a:cubicBezTo>
                  <a:pt x="1435" y="618"/>
                  <a:pt x="1434" y="620"/>
                  <a:pt x="1433" y="620"/>
                </a:cubicBezTo>
                <a:cubicBezTo>
                  <a:pt x="1433" y="619"/>
                  <a:pt x="1433" y="619"/>
                  <a:pt x="1433" y="619"/>
                </a:cubicBezTo>
                <a:cubicBezTo>
                  <a:pt x="1432" y="619"/>
                  <a:pt x="1432" y="619"/>
                  <a:pt x="1431" y="619"/>
                </a:cubicBezTo>
                <a:cubicBezTo>
                  <a:pt x="1431" y="619"/>
                  <a:pt x="1431" y="620"/>
                  <a:pt x="1432" y="621"/>
                </a:cubicBezTo>
                <a:cubicBezTo>
                  <a:pt x="1432" y="621"/>
                  <a:pt x="1432" y="621"/>
                  <a:pt x="1433" y="621"/>
                </a:cubicBezTo>
                <a:cubicBezTo>
                  <a:pt x="1433" y="622"/>
                  <a:pt x="1432" y="622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lose/>
                <a:moveTo>
                  <a:pt x="1483" y="620"/>
                </a:moveTo>
                <a:cubicBezTo>
                  <a:pt x="1483" y="620"/>
                  <a:pt x="1483" y="620"/>
                  <a:pt x="1483" y="620"/>
                </a:cubicBezTo>
                <a:cubicBezTo>
                  <a:pt x="1483" y="620"/>
                  <a:pt x="1483" y="620"/>
                  <a:pt x="1483" y="620"/>
                </a:cubicBezTo>
                <a:cubicBezTo>
                  <a:pt x="1483" y="621"/>
                  <a:pt x="1483" y="621"/>
                  <a:pt x="1483" y="621"/>
                </a:cubicBezTo>
                <a:cubicBezTo>
                  <a:pt x="1487" y="621"/>
                  <a:pt x="1487" y="621"/>
                  <a:pt x="1487" y="621"/>
                </a:cubicBezTo>
                <a:cubicBezTo>
                  <a:pt x="1487" y="621"/>
                  <a:pt x="1487" y="620"/>
                  <a:pt x="1487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4" y="620"/>
                  <a:pt x="1484" y="620"/>
                  <a:pt x="1484" y="620"/>
                </a:cubicBezTo>
                <a:cubicBezTo>
                  <a:pt x="1484" y="620"/>
                  <a:pt x="1484" y="620"/>
                  <a:pt x="1484" y="620"/>
                </a:cubicBezTo>
                <a:lnTo>
                  <a:pt x="1483" y="620"/>
                </a:lnTo>
                <a:close/>
                <a:moveTo>
                  <a:pt x="1632" y="621"/>
                </a:moveTo>
                <a:cubicBezTo>
                  <a:pt x="1631" y="621"/>
                  <a:pt x="1630" y="621"/>
                  <a:pt x="1630" y="623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2" y="623"/>
                  <a:pt x="1630" y="624"/>
                  <a:pt x="1633" y="624"/>
                </a:cubicBezTo>
                <a:cubicBezTo>
                  <a:pt x="1633" y="623"/>
                  <a:pt x="1633" y="622"/>
                  <a:pt x="1632" y="621"/>
                </a:cubicBezTo>
                <a:close/>
                <a:moveTo>
                  <a:pt x="1440" y="624"/>
                </a:moveTo>
                <a:cubicBezTo>
                  <a:pt x="1440" y="623"/>
                  <a:pt x="1440" y="622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39" y="621"/>
                  <a:pt x="1439" y="621"/>
                  <a:pt x="1439" y="621"/>
                </a:cubicBezTo>
                <a:cubicBezTo>
                  <a:pt x="1438" y="622"/>
                  <a:pt x="1438" y="623"/>
                  <a:pt x="1437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40" y="624"/>
                </a:cubicBezTo>
                <a:close/>
                <a:moveTo>
                  <a:pt x="1444" y="627"/>
                </a:moveTo>
                <a:cubicBezTo>
                  <a:pt x="1444" y="626"/>
                  <a:pt x="1444" y="626"/>
                  <a:pt x="1444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9" y="625"/>
                  <a:pt x="1450" y="626"/>
                  <a:pt x="1451" y="626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4"/>
                  <a:pt x="1451" y="624"/>
                  <a:pt x="1451" y="623"/>
                </a:cubicBezTo>
                <a:cubicBezTo>
                  <a:pt x="1449" y="623"/>
                  <a:pt x="1448" y="623"/>
                  <a:pt x="1447" y="623"/>
                </a:cubicBezTo>
                <a:cubicBezTo>
                  <a:pt x="1447" y="623"/>
                  <a:pt x="1447" y="622"/>
                  <a:pt x="1447" y="622"/>
                </a:cubicBezTo>
                <a:cubicBezTo>
                  <a:pt x="1446" y="622"/>
                  <a:pt x="1446" y="622"/>
                  <a:pt x="1445" y="621"/>
                </a:cubicBezTo>
                <a:cubicBezTo>
                  <a:pt x="1445" y="622"/>
                  <a:pt x="1445" y="622"/>
                  <a:pt x="1445" y="623"/>
                </a:cubicBezTo>
                <a:cubicBezTo>
                  <a:pt x="1446" y="623"/>
                  <a:pt x="1446" y="623"/>
                  <a:pt x="1446" y="623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5" y="624"/>
                  <a:pt x="1444" y="624"/>
                  <a:pt x="1443" y="624"/>
                </a:cubicBezTo>
                <a:cubicBezTo>
                  <a:pt x="1443" y="624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1" y="623"/>
                  <a:pt x="1441" y="624"/>
                  <a:pt x="1441" y="624"/>
                </a:cubicBezTo>
                <a:cubicBezTo>
                  <a:pt x="1441" y="625"/>
                  <a:pt x="1440" y="626"/>
                  <a:pt x="1440" y="626"/>
                </a:cubicBezTo>
                <a:cubicBezTo>
                  <a:pt x="1441" y="626"/>
                  <a:pt x="1442" y="626"/>
                  <a:pt x="1443" y="626"/>
                </a:cubicBezTo>
                <a:cubicBezTo>
                  <a:pt x="1443" y="626"/>
                  <a:pt x="1443" y="626"/>
                  <a:pt x="1443" y="626"/>
                </a:cubicBezTo>
                <a:cubicBezTo>
                  <a:pt x="1443" y="627"/>
                  <a:pt x="1444" y="627"/>
                  <a:pt x="1444" y="627"/>
                </a:cubicBezTo>
                <a:close/>
                <a:moveTo>
                  <a:pt x="1494" y="623"/>
                </a:moveTo>
                <a:cubicBezTo>
                  <a:pt x="1494" y="622"/>
                  <a:pt x="1494" y="622"/>
                  <a:pt x="1494" y="622"/>
                </a:cubicBezTo>
                <a:cubicBezTo>
                  <a:pt x="1493" y="622"/>
                  <a:pt x="1493" y="622"/>
                  <a:pt x="1493" y="622"/>
                </a:cubicBezTo>
                <a:cubicBezTo>
                  <a:pt x="1493" y="623"/>
                  <a:pt x="1493" y="623"/>
                  <a:pt x="1493" y="623"/>
                </a:cubicBezTo>
                <a:lnTo>
                  <a:pt x="1494" y="623"/>
                </a:lnTo>
                <a:close/>
                <a:moveTo>
                  <a:pt x="1463" y="626"/>
                </a:moveTo>
                <a:cubicBezTo>
                  <a:pt x="1463" y="626"/>
                  <a:pt x="1464" y="626"/>
                  <a:pt x="1464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6" y="625"/>
                  <a:pt x="1467" y="625"/>
                  <a:pt x="1468" y="624"/>
                </a:cubicBezTo>
                <a:cubicBezTo>
                  <a:pt x="1468" y="625"/>
                  <a:pt x="1469" y="625"/>
                  <a:pt x="1469" y="625"/>
                </a:cubicBezTo>
                <a:cubicBezTo>
                  <a:pt x="1469" y="625"/>
                  <a:pt x="1469" y="625"/>
                  <a:pt x="1469" y="625"/>
                </a:cubicBezTo>
                <a:cubicBezTo>
                  <a:pt x="1469" y="624"/>
                  <a:pt x="1469" y="624"/>
                  <a:pt x="1469" y="624"/>
                </a:cubicBezTo>
                <a:cubicBezTo>
                  <a:pt x="1469" y="624"/>
                  <a:pt x="1470" y="624"/>
                  <a:pt x="1470" y="624"/>
                </a:cubicBezTo>
                <a:cubicBezTo>
                  <a:pt x="1469" y="623"/>
                  <a:pt x="1469" y="623"/>
                  <a:pt x="1469" y="623"/>
                </a:cubicBezTo>
                <a:cubicBezTo>
                  <a:pt x="1468" y="623"/>
                  <a:pt x="1466" y="624"/>
                  <a:pt x="1465" y="624"/>
                </a:cubicBezTo>
                <a:cubicBezTo>
                  <a:pt x="1465" y="623"/>
                  <a:pt x="1465" y="623"/>
                  <a:pt x="1465" y="623"/>
                </a:cubicBezTo>
                <a:cubicBezTo>
                  <a:pt x="1464" y="623"/>
                  <a:pt x="1463" y="623"/>
                  <a:pt x="1462" y="623"/>
                </a:cubicBezTo>
                <a:cubicBezTo>
                  <a:pt x="1462" y="623"/>
                  <a:pt x="1462" y="623"/>
                  <a:pt x="1462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59" y="623"/>
                  <a:pt x="1458" y="622"/>
                  <a:pt x="1456" y="622"/>
                </a:cubicBezTo>
                <a:cubicBezTo>
                  <a:pt x="1456" y="623"/>
                  <a:pt x="1456" y="623"/>
                  <a:pt x="1456" y="623"/>
                </a:cubicBezTo>
                <a:cubicBezTo>
                  <a:pt x="1456" y="623"/>
                  <a:pt x="1455" y="623"/>
                  <a:pt x="1454" y="623"/>
                </a:cubicBezTo>
                <a:cubicBezTo>
                  <a:pt x="1454" y="624"/>
                  <a:pt x="1454" y="624"/>
                  <a:pt x="1455" y="625"/>
                </a:cubicBezTo>
                <a:cubicBezTo>
                  <a:pt x="1456" y="625"/>
                  <a:pt x="1457" y="625"/>
                  <a:pt x="1459" y="625"/>
                </a:cubicBezTo>
                <a:cubicBezTo>
                  <a:pt x="1459" y="626"/>
                  <a:pt x="1459" y="626"/>
                  <a:pt x="1459" y="626"/>
                </a:cubicBezTo>
                <a:cubicBezTo>
                  <a:pt x="1460" y="626"/>
                  <a:pt x="1461" y="626"/>
                  <a:pt x="1462" y="625"/>
                </a:cubicBezTo>
                <a:cubicBezTo>
                  <a:pt x="1462" y="625"/>
                  <a:pt x="1462" y="626"/>
                  <a:pt x="1463" y="626"/>
                </a:cubicBezTo>
                <a:close/>
                <a:moveTo>
                  <a:pt x="1476" y="624"/>
                </a:moveTo>
                <a:cubicBezTo>
                  <a:pt x="1479" y="624"/>
                  <a:pt x="1479" y="624"/>
                  <a:pt x="1479" y="624"/>
                </a:cubicBezTo>
                <a:cubicBezTo>
                  <a:pt x="1479" y="623"/>
                  <a:pt x="1479" y="623"/>
                  <a:pt x="1479" y="623"/>
                </a:cubicBezTo>
                <a:cubicBezTo>
                  <a:pt x="1477" y="623"/>
                  <a:pt x="1478" y="623"/>
                  <a:pt x="1476" y="623"/>
                </a:cubicBezTo>
                <a:lnTo>
                  <a:pt x="1476" y="624"/>
                </a:lnTo>
                <a:close/>
                <a:moveTo>
                  <a:pt x="1472" y="624"/>
                </a:moveTo>
                <a:cubicBezTo>
                  <a:pt x="1472" y="624"/>
                  <a:pt x="1472" y="624"/>
                  <a:pt x="1472" y="624"/>
                </a:cubicBezTo>
                <a:cubicBezTo>
                  <a:pt x="1473" y="623"/>
                  <a:pt x="1472" y="624"/>
                  <a:pt x="1473" y="623"/>
                </a:cubicBezTo>
                <a:cubicBezTo>
                  <a:pt x="1472" y="623"/>
                  <a:pt x="1472" y="623"/>
                  <a:pt x="1472" y="623"/>
                </a:cubicBezTo>
                <a:cubicBezTo>
                  <a:pt x="1472" y="624"/>
                  <a:pt x="1472" y="624"/>
                  <a:pt x="1472" y="624"/>
                </a:cubicBezTo>
                <a:close/>
                <a:moveTo>
                  <a:pt x="1475" y="623"/>
                </a:moveTo>
                <a:cubicBezTo>
                  <a:pt x="1474" y="624"/>
                  <a:pt x="1474" y="624"/>
                  <a:pt x="1474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3"/>
                  <a:pt x="1475" y="623"/>
                  <a:pt x="1475" y="623"/>
                </a:cubicBezTo>
                <a:close/>
                <a:moveTo>
                  <a:pt x="1468" y="637"/>
                </a:moveTo>
                <a:cubicBezTo>
                  <a:pt x="1469" y="637"/>
                  <a:pt x="1470" y="636"/>
                  <a:pt x="1471" y="636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2" y="634"/>
                  <a:pt x="1472" y="635"/>
                  <a:pt x="1472" y="634"/>
                </a:cubicBezTo>
                <a:cubicBezTo>
                  <a:pt x="1473" y="634"/>
                  <a:pt x="1473" y="634"/>
                  <a:pt x="1473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7" y="633"/>
                  <a:pt x="1477" y="633"/>
                  <a:pt x="1477" y="633"/>
                </a:cubicBezTo>
                <a:cubicBezTo>
                  <a:pt x="1478" y="632"/>
                  <a:pt x="1478" y="632"/>
                  <a:pt x="1478" y="632"/>
                </a:cubicBezTo>
                <a:cubicBezTo>
                  <a:pt x="1478" y="632"/>
                  <a:pt x="1479" y="632"/>
                  <a:pt x="1479" y="632"/>
                </a:cubicBezTo>
                <a:cubicBezTo>
                  <a:pt x="1479" y="631"/>
                  <a:pt x="1479" y="630"/>
                  <a:pt x="1480" y="630"/>
                </a:cubicBezTo>
                <a:cubicBezTo>
                  <a:pt x="1480" y="630"/>
                  <a:pt x="1481" y="630"/>
                  <a:pt x="1481" y="630"/>
                </a:cubicBezTo>
                <a:cubicBezTo>
                  <a:pt x="1481" y="629"/>
                  <a:pt x="1481" y="629"/>
                  <a:pt x="1481" y="629"/>
                </a:cubicBezTo>
                <a:cubicBezTo>
                  <a:pt x="1482" y="629"/>
                  <a:pt x="1483" y="628"/>
                  <a:pt x="1484" y="628"/>
                </a:cubicBezTo>
                <a:cubicBezTo>
                  <a:pt x="1484" y="627"/>
                  <a:pt x="1484" y="627"/>
                  <a:pt x="1484" y="627"/>
                </a:cubicBezTo>
                <a:cubicBezTo>
                  <a:pt x="1485" y="627"/>
                  <a:pt x="1485" y="627"/>
                  <a:pt x="1485" y="627"/>
                </a:cubicBezTo>
                <a:cubicBezTo>
                  <a:pt x="1485" y="627"/>
                  <a:pt x="1485" y="626"/>
                  <a:pt x="1485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5"/>
                  <a:pt x="1488" y="625"/>
                  <a:pt x="1489" y="624"/>
                </a:cubicBezTo>
                <a:cubicBezTo>
                  <a:pt x="1489" y="623"/>
                  <a:pt x="1489" y="623"/>
                  <a:pt x="1489" y="623"/>
                </a:cubicBezTo>
                <a:cubicBezTo>
                  <a:pt x="1488" y="623"/>
                  <a:pt x="1487" y="624"/>
                  <a:pt x="1486" y="624"/>
                </a:cubicBezTo>
                <a:cubicBezTo>
                  <a:pt x="1486" y="624"/>
                  <a:pt x="1486" y="624"/>
                  <a:pt x="1486" y="624"/>
                </a:cubicBezTo>
                <a:cubicBezTo>
                  <a:pt x="1484" y="624"/>
                  <a:pt x="1484" y="624"/>
                  <a:pt x="1484" y="624"/>
                </a:cubicBezTo>
                <a:cubicBezTo>
                  <a:pt x="1483" y="624"/>
                  <a:pt x="1483" y="625"/>
                  <a:pt x="1483" y="625"/>
                </a:cubicBezTo>
                <a:cubicBezTo>
                  <a:pt x="1482" y="625"/>
                  <a:pt x="1481" y="625"/>
                  <a:pt x="1481" y="625"/>
                </a:cubicBezTo>
                <a:cubicBezTo>
                  <a:pt x="1481" y="625"/>
                  <a:pt x="1481" y="625"/>
                  <a:pt x="1481" y="625"/>
                </a:cubicBezTo>
                <a:cubicBezTo>
                  <a:pt x="1480" y="625"/>
                  <a:pt x="1479" y="625"/>
                  <a:pt x="1478" y="625"/>
                </a:cubicBezTo>
                <a:cubicBezTo>
                  <a:pt x="1478" y="626"/>
                  <a:pt x="1478" y="627"/>
                  <a:pt x="1477" y="627"/>
                </a:cubicBezTo>
                <a:cubicBezTo>
                  <a:pt x="1477" y="628"/>
                  <a:pt x="1476" y="628"/>
                  <a:pt x="1476" y="628"/>
                </a:cubicBezTo>
                <a:cubicBezTo>
                  <a:pt x="1476" y="628"/>
                  <a:pt x="1475" y="629"/>
                  <a:pt x="1475" y="629"/>
                </a:cubicBezTo>
                <a:cubicBezTo>
                  <a:pt x="1474" y="629"/>
                  <a:pt x="1474" y="630"/>
                  <a:pt x="1473" y="630"/>
                </a:cubicBezTo>
                <a:cubicBezTo>
                  <a:pt x="1473" y="631"/>
                  <a:pt x="1473" y="631"/>
                  <a:pt x="1473" y="631"/>
                </a:cubicBezTo>
                <a:cubicBezTo>
                  <a:pt x="1473" y="631"/>
                  <a:pt x="1473" y="630"/>
                  <a:pt x="1472" y="631"/>
                </a:cubicBezTo>
                <a:cubicBezTo>
                  <a:pt x="1471" y="631"/>
                  <a:pt x="1471" y="631"/>
                  <a:pt x="1471" y="631"/>
                </a:cubicBezTo>
                <a:cubicBezTo>
                  <a:pt x="1472" y="632"/>
                  <a:pt x="1472" y="632"/>
                  <a:pt x="1472" y="633"/>
                </a:cubicBezTo>
                <a:cubicBezTo>
                  <a:pt x="1472" y="633"/>
                  <a:pt x="1472" y="634"/>
                  <a:pt x="1471" y="634"/>
                </a:cubicBezTo>
                <a:cubicBezTo>
                  <a:pt x="1471" y="634"/>
                  <a:pt x="1471" y="634"/>
                  <a:pt x="1471" y="634"/>
                </a:cubicBezTo>
                <a:cubicBezTo>
                  <a:pt x="1470" y="634"/>
                  <a:pt x="1470" y="634"/>
                  <a:pt x="1470" y="635"/>
                </a:cubicBezTo>
                <a:cubicBezTo>
                  <a:pt x="1469" y="635"/>
                  <a:pt x="1468" y="634"/>
                  <a:pt x="1468" y="634"/>
                </a:cubicBezTo>
                <a:cubicBezTo>
                  <a:pt x="1468" y="635"/>
                  <a:pt x="1468" y="635"/>
                  <a:pt x="1468" y="635"/>
                </a:cubicBezTo>
                <a:cubicBezTo>
                  <a:pt x="1467" y="635"/>
                  <a:pt x="1467" y="635"/>
                  <a:pt x="1467" y="635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8" y="637"/>
                </a:cubicBezTo>
                <a:close/>
                <a:moveTo>
                  <a:pt x="1650" y="629"/>
                </a:moveTo>
                <a:cubicBezTo>
                  <a:pt x="1649" y="629"/>
                  <a:pt x="1649" y="629"/>
                  <a:pt x="1649" y="629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8" y="626"/>
                </a:cubicBezTo>
                <a:cubicBezTo>
                  <a:pt x="1648" y="625"/>
                  <a:pt x="1647" y="624"/>
                  <a:pt x="1646" y="624"/>
                </a:cubicBezTo>
                <a:cubicBezTo>
                  <a:pt x="1646" y="624"/>
                  <a:pt x="1646" y="625"/>
                  <a:pt x="1646" y="625"/>
                </a:cubicBezTo>
                <a:cubicBezTo>
                  <a:pt x="1647" y="626"/>
                  <a:pt x="1647" y="626"/>
                  <a:pt x="1647" y="626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8"/>
                  <a:pt x="1647" y="628"/>
                  <a:pt x="1647" y="628"/>
                </a:cubicBezTo>
                <a:cubicBezTo>
                  <a:pt x="1648" y="628"/>
                  <a:pt x="1648" y="628"/>
                  <a:pt x="1648" y="628"/>
                </a:cubicBezTo>
                <a:cubicBezTo>
                  <a:pt x="1649" y="629"/>
                  <a:pt x="1649" y="629"/>
                  <a:pt x="1649" y="629"/>
                </a:cubicBezTo>
                <a:cubicBezTo>
                  <a:pt x="1650" y="629"/>
                  <a:pt x="1650" y="629"/>
                  <a:pt x="1650" y="629"/>
                </a:cubicBezTo>
                <a:close/>
                <a:moveTo>
                  <a:pt x="1598" y="630"/>
                </a:moveTo>
                <a:cubicBezTo>
                  <a:pt x="1599" y="630"/>
                  <a:pt x="1600" y="630"/>
                  <a:pt x="1600" y="630"/>
                </a:cubicBezTo>
                <a:cubicBezTo>
                  <a:pt x="1600" y="629"/>
                  <a:pt x="1600" y="629"/>
                  <a:pt x="1600" y="629"/>
                </a:cubicBezTo>
                <a:cubicBezTo>
                  <a:pt x="1600" y="629"/>
                  <a:pt x="1599" y="629"/>
                  <a:pt x="1599" y="628"/>
                </a:cubicBezTo>
                <a:cubicBezTo>
                  <a:pt x="1599" y="629"/>
                  <a:pt x="1598" y="629"/>
                  <a:pt x="1598" y="630"/>
                </a:cubicBezTo>
                <a:close/>
                <a:moveTo>
                  <a:pt x="1646" y="630"/>
                </a:moveTo>
                <a:cubicBezTo>
                  <a:pt x="1645" y="630"/>
                  <a:pt x="1645" y="630"/>
                  <a:pt x="1645" y="630"/>
                </a:cubicBezTo>
                <a:cubicBezTo>
                  <a:pt x="1645" y="630"/>
                  <a:pt x="1645" y="629"/>
                  <a:pt x="1645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2" y="629"/>
                  <a:pt x="1642" y="629"/>
                  <a:pt x="1641" y="628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30"/>
                  <a:pt x="1642" y="630"/>
                  <a:pt x="1642" y="631"/>
                </a:cubicBezTo>
                <a:cubicBezTo>
                  <a:pt x="1644" y="632"/>
                  <a:pt x="1645" y="631"/>
                  <a:pt x="1647" y="631"/>
                </a:cubicBezTo>
                <a:cubicBezTo>
                  <a:pt x="1647" y="631"/>
                  <a:pt x="1647" y="631"/>
                  <a:pt x="1647" y="631"/>
                </a:cubicBezTo>
                <a:cubicBezTo>
                  <a:pt x="1647" y="630"/>
                  <a:pt x="1646" y="630"/>
                  <a:pt x="1646" y="630"/>
                </a:cubicBezTo>
                <a:close/>
                <a:moveTo>
                  <a:pt x="1456" y="634"/>
                </a:moveTo>
                <a:cubicBezTo>
                  <a:pt x="1459" y="634"/>
                  <a:pt x="1459" y="634"/>
                  <a:pt x="1459" y="634"/>
                </a:cubicBezTo>
                <a:cubicBezTo>
                  <a:pt x="1459" y="633"/>
                  <a:pt x="1459" y="633"/>
                  <a:pt x="1460" y="632"/>
                </a:cubicBezTo>
                <a:cubicBezTo>
                  <a:pt x="1459" y="632"/>
                  <a:pt x="1459" y="632"/>
                  <a:pt x="1459" y="632"/>
                </a:cubicBezTo>
                <a:cubicBezTo>
                  <a:pt x="1459" y="631"/>
                  <a:pt x="1459" y="631"/>
                  <a:pt x="1459" y="631"/>
                </a:cubicBezTo>
                <a:cubicBezTo>
                  <a:pt x="1458" y="631"/>
                  <a:pt x="1457" y="631"/>
                  <a:pt x="1456" y="631"/>
                </a:cubicBezTo>
                <a:cubicBezTo>
                  <a:pt x="1456" y="631"/>
                  <a:pt x="1456" y="631"/>
                  <a:pt x="1456" y="631"/>
                </a:cubicBezTo>
                <a:cubicBezTo>
                  <a:pt x="1455" y="630"/>
                  <a:pt x="1454" y="630"/>
                  <a:pt x="1452" y="630"/>
                </a:cubicBezTo>
                <a:cubicBezTo>
                  <a:pt x="1452" y="630"/>
                  <a:pt x="1451" y="631"/>
                  <a:pt x="1451" y="631"/>
                </a:cubicBezTo>
                <a:cubicBezTo>
                  <a:pt x="1453" y="632"/>
                  <a:pt x="1454" y="632"/>
                  <a:pt x="1455" y="633"/>
                </a:cubicBezTo>
                <a:cubicBezTo>
                  <a:pt x="1455" y="633"/>
                  <a:pt x="1456" y="633"/>
                  <a:pt x="1456" y="634"/>
                </a:cubicBezTo>
                <a:close/>
                <a:moveTo>
                  <a:pt x="1601" y="633"/>
                </a:moveTo>
                <a:cubicBezTo>
                  <a:pt x="1601" y="632"/>
                  <a:pt x="1601" y="632"/>
                  <a:pt x="1602" y="632"/>
                </a:cubicBezTo>
                <a:cubicBezTo>
                  <a:pt x="1602" y="632"/>
                  <a:pt x="1602" y="632"/>
                  <a:pt x="1602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3"/>
                  <a:pt x="1601" y="633"/>
                  <a:pt x="1601" y="633"/>
                </a:cubicBezTo>
                <a:close/>
                <a:moveTo>
                  <a:pt x="1650" y="634"/>
                </a:moveTo>
                <a:cubicBezTo>
                  <a:pt x="1650" y="634"/>
                  <a:pt x="1650" y="634"/>
                  <a:pt x="1650" y="634"/>
                </a:cubicBezTo>
                <a:cubicBezTo>
                  <a:pt x="1650" y="635"/>
                  <a:pt x="1650" y="634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1" y="636"/>
                  <a:pt x="1651" y="636"/>
                  <a:pt x="1651" y="636"/>
                </a:cubicBezTo>
                <a:cubicBezTo>
                  <a:pt x="1651" y="637"/>
                  <a:pt x="1653" y="637"/>
                  <a:pt x="1654" y="637"/>
                </a:cubicBezTo>
                <a:cubicBezTo>
                  <a:pt x="1654" y="636"/>
                  <a:pt x="1653" y="636"/>
                  <a:pt x="1653" y="635"/>
                </a:cubicBezTo>
                <a:cubicBezTo>
                  <a:pt x="1651" y="635"/>
                  <a:pt x="1651" y="634"/>
                  <a:pt x="1650" y="634"/>
                </a:cubicBezTo>
                <a:close/>
                <a:moveTo>
                  <a:pt x="1612" y="735"/>
                </a:moveTo>
                <a:cubicBezTo>
                  <a:pt x="1611" y="734"/>
                  <a:pt x="1611" y="734"/>
                  <a:pt x="1610" y="734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09" y="731"/>
                  <a:pt x="1609" y="730"/>
                  <a:pt x="1609" y="729"/>
                </a:cubicBezTo>
                <a:cubicBezTo>
                  <a:pt x="1610" y="729"/>
                  <a:pt x="1610" y="729"/>
                  <a:pt x="1610" y="729"/>
                </a:cubicBezTo>
                <a:cubicBezTo>
                  <a:pt x="1610" y="728"/>
                  <a:pt x="1610" y="728"/>
                  <a:pt x="1610" y="728"/>
                </a:cubicBezTo>
                <a:cubicBezTo>
                  <a:pt x="1609" y="728"/>
                  <a:pt x="1609" y="728"/>
                  <a:pt x="1609" y="728"/>
                </a:cubicBezTo>
                <a:cubicBezTo>
                  <a:pt x="1609" y="726"/>
                  <a:pt x="1609" y="726"/>
                  <a:pt x="1609" y="726"/>
                </a:cubicBezTo>
                <a:cubicBezTo>
                  <a:pt x="1609" y="726"/>
                  <a:pt x="1609" y="726"/>
                  <a:pt x="1609" y="725"/>
                </a:cubicBezTo>
                <a:cubicBezTo>
                  <a:pt x="1609" y="725"/>
                  <a:pt x="1609" y="725"/>
                  <a:pt x="1609" y="725"/>
                </a:cubicBezTo>
                <a:cubicBezTo>
                  <a:pt x="1609" y="724"/>
                  <a:pt x="1609" y="724"/>
                  <a:pt x="1609" y="724"/>
                </a:cubicBezTo>
                <a:cubicBezTo>
                  <a:pt x="1609" y="724"/>
                  <a:pt x="1610" y="724"/>
                  <a:pt x="1610" y="724"/>
                </a:cubicBezTo>
                <a:cubicBezTo>
                  <a:pt x="1610" y="723"/>
                  <a:pt x="1610" y="723"/>
                  <a:pt x="1610" y="723"/>
                </a:cubicBezTo>
                <a:cubicBezTo>
                  <a:pt x="1610" y="721"/>
                  <a:pt x="1610" y="721"/>
                  <a:pt x="1610" y="721"/>
                </a:cubicBezTo>
                <a:cubicBezTo>
                  <a:pt x="1609" y="721"/>
                  <a:pt x="1609" y="721"/>
                  <a:pt x="1609" y="720"/>
                </a:cubicBezTo>
                <a:cubicBezTo>
                  <a:pt x="1609" y="719"/>
                  <a:pt x="1609" y="719"/>
                  <a:pt x="1609" y="719"/>
                </a:cubicBezTo>
                <a:cubicBezTo>
                  <a:pt x="1609" y="719"/>
                  <a:pt x="1608" y="718"/>
                  <a:pt x="1608" y="718"/>
                </a:cubicBezTo>
                <a:cubicBezTo>
                  <a:pt x="1608" y="718"/>
                  <a:pt x="1608" y="718"/>
                  <a:pt x="1608" y="718"/>
                </a:cubicBezTo>
                <a:cubicBezTo>
                  <a:pt x="1607" y="718"/>
                  <a:pt x="1607" y="718"/>
                  <a:pt x="1607" y="718"/>
                </a:cubicBezTo>
                <a:cubicBezTo>
                  <a:pt x="1607" y="717"/>
                  <a:pt x="1607" y="717"/>
                  <a:pt x="1606" y="716"/>
                </a:cubicBezTo>
                <a:cubicBezTo>
                  <a:pt x="1606" y="716"/>
                  <a:pt x="1606" y="716"/>
                  <a:pt x="1606" y="716"/>
                </a:cubicBezTo>
                <a:cubicBezTo>
                  <a:pt x="1606" y="715"/>
                  <a:pt x="1605" y="715"/>
                  <a:pt x="1605" y="715"/>
                </a:cubicBezTo>
                <a:cubicBezTo>
                  <a:pt x="1605" y="714"/>
                  <a:pt x="1605" y="714"/>
                  <a:pt x="1605" y="714"/>
                </a:cubicBezTo>
                <a:cubicBezTo>
                  <a:pt x="1604" y="713"/>
                  <a:pt x="1604" y="712"/>
                  <a:pt x="1603" y="711"/>
                </a:cubicBezTo>
                <a:cubicBezTo>
                  <a:pt x="1603" y="711"/>
                  <a:pt x="1602" y="711"/>
                  <a:pt x="1602" y="710"/>
                </a:cubicBezTo>
                <a:cubicBezTo>
                  <a:pt x="1602" y="710"/>
                  <a:pt x="1602" y="710"/>
                  <a:pt x="1602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0" y="709"/>
                  <a:pt x="1600" y="710"/>
                  <a:pt x="1600" y="709"/>
                </a:cubicBezTo>
                <a:cubicBezTo>
                  <a:pt x="1600" y="709"/>
                  <a:pt x="1600" y="709"/>
                  <a:pt x="1600" y="709"/>
                </a:cubicBezTo>
                <a:cubicBezTo>
                  <a:pt x="1600" y="704"/>
                  <a:pt x="1600" y="704"/>
                  <a:pt x="1600" y="704"/>
                </a:cubicBezTo>
                <a:cubicBezTo>
                  <a:pt x="1599" y="704"/>
                  <a:pt x="1599" y="704"/>
                  <a:pt x="1599" y="704"/>
                </a:cubicBezTo>
                <a:cubicBezTo>
                  <a:pt x="1599" y="703"/>
                  <a:pt x="1599" y="703"/>
                  <a:pt x="1599" y="703"/>
                </a:cubicBezTo>
                <a:cubicBezTo>
                  <a:pt x="1598" y="703"/>
                  <a:pt x="1598" y="703"/>
                  <a:pt x="1597" y="702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701"/>
                  <a:pt x="1596" y="701"/>
                  <a:pt x="1596" y="701"/>
                </a:cubicBezTo>
                <a:cubicBezTo>
                  <a:pt x="1596" y="702"/>
                  <a:pt x="1596" y="702"/>
                  <a:pt x="1596" y="702"/>
                </a:cubicBezTo>
                <a:cubicBezTo>
                  <a:pt x="1595" y="702"/>
                  <a:pt x="1595" y="702"/>
                  <a:pt x="1594" y="701"/>
                </a:cubicBezTo>
                <a:cubicBezTo>
                  <a:pt x="1594" y="700"/>
                  <a:pt x="1594" y="700"/>
                  <a:pt x="1594" y="699"/>
                </a:cubicBezTo>
                <a:cubicBezTo>
                  <a:pt x="1594" y="699"/>
                  <a:pt x="1594" y="699"/>
                  <a:pt x="1594" y="699"/>
                </a:cubicBezTo>
                <a:cubicBezTo>
                  <a:pt x="1594" y="698"/>
                  <a:pt x="1595" y="697"/>
                  <a:pt x="1595" y="697"/>
                </a:cubicBezTo>
                <a:cubicBezTo>
                  <a:pt x="1594" y="697"/>
                  <a:pt x="1594" y="696"/>
                  <a:pt x="1594" y="696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4"/>
                  <a:pt x="1594" y="694"/>
                  <a:pt x="1594" y="694"/>
                </a:cubicBezTo>
                <a:cubicBezTo>
                  <a:pt x="1593" y="694"/>
                  <a:pt x="1593" y="694"/>
                  <a:pt x="1593" y="694"/>
                </a:cubicBezTo>
                <a:cubicBezTo>
                  <a:pt x="1593" y="694"/>
                  <a:pt x="1593" y="694"/>
                  <a:pt x="1592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1"/>
                  <a:pt x="1591" y="691"/>
                  <a:pt x="1591" y="690"/>
                </a:cubicBezTo>
                <a:cubicBezTo>
                  <a:pt x="1591" y="689"/>
                  <a:pt x="1591" y="689"/>
                  <a:pt x="1591" y="688"/>
                </a:cubicBezTo>
                <a:cubicBezTo>
                  <a:pt x="1590" y="688"/>
                  <a:pt x="1589" y="688"/>
                  <a:pt x="1589" y="688"/>
                </a:cubicBezTo>
                <a:cubicBezTo>
                  <a:pt x="1589" y="687"/>
                  <a:pt x="1589" y="687"/>
                  <a:pt x="1588" y="686"/>
                </a:cubicBezTo>
                <a:cubicBezTo>
                  <a:pt x="1587" y="686"/>
                  <a:pt x="1587" y="686"/>
                  <a:pt x="1587" y="686"/>
                </a:cubicBezTo>
                <a:cubicBezTo>
                  <a:pt x="1587" y="686"/>
                  <a:pt x="1587" y="686"/>
                  <a:pt x="1587" y="685"/>
                </a:cubicBezTo>
                <a:cubicBezTo>
                  <a:pt x="1586" y="685"/>
                  <a:pt x="1586" y="685"/>
                  <a:pt x="1586" y="685"/>
                </a:cubicBezTo>
                <a:cubicBezTo>
                  <a:pt x="1586" y="686"/>
                  <a:pt x="1586" y="686"/>
                  <a:pt x="1586" y="686"/>
                </a:cubicBezTo>
                <a:cubicBezTo>
                  <a:pt x="1585" y="686"/>
                  <a:pt x="1585" y="686"/>
                  <a:pt x="1584" y="685"/>
                </a:cubicBezTo>
                <a:cubicBezTo>
                  <a:pt x="1584" y="684"/>
                  <a:pt x="1584" y="684"/>
                  <a:pt x="1584" y="684"/>
                </a:cubicBezTo>
                <a:cubicBezTo>
                  <a:pt x="1583" y="684"/>
                  <a:pt x="1582" y="684"/>
                  <a:pt x="1581" y="684"/>
                </a:cubicBezTo>
                <a:cubicBezTo>
                  <a:pt x="1581" y="683"/>
                  <a:pt x="1581" y="683"/>
                  <a:pt x="1581" y="683"/>
                </a:cubicBezTo>
                <a:cubicBezTo>
                  <a:pt x="1580" y="683"/>
                  <a:pt x="1580" y="683"/>
                  <a:pt x="1579" y="683"/>
                </a:cubicBezTo>
                <a:cubicBezTo>
                  <a:pt x="1579" y="682"/>
                  <a:pt x="1579" y="681"/>
                  <a:pt x="1579" y="680"/>
                </a:cubicBezTo>
                <a:cubicBezTo>
                  <a:pt x="1579" y="680"/>
                  <a:pt x="1579" y="680"/>
                  <a:pt x="1579" y="680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3"/>
                  <a:pt x="1579" y="673"/>
                  <a:pt x="1579" y="673"/>
                </a:cubicBezTo>
                <a:cubicBezTo>
                  <a:pt x="1578" y="673"/>
                  <a:pt x="1578" y="673"/>
                  <a:pt x="1578" y="673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0"/>
                  <a:pt x="1578" y="670"/>
                  <a:pt x="1578" y="670"/>
                </a:cubicBezTo>
                <a:cubicBezTo>
                  <a:pt x="1577" y="670"/>
                  <a:pt x="1577" y="669"/>
                  <a:pt x="1576" y="669"/>
                </a:cubicBezTo>
                <a:cubicBezTo>
                  <a:pt x="1576" y="669"/>
                  <a:pt x="1576" y="668"/>
                  <a:pt x="1576" y="668"/>
                </a:cubicBezTo>
                <a:cubicBezTo>
                  <a:pt x="1576" y="668"/>
                  <a:pt x="1576" y="668"/>
                  <a:pt x="1575" y="668"/>
                </a:cubicBezTo>
                <a:cubicBezTo>
                  <a:pt x="1575" y="667"/>
                  <a:pt x="1575" y="667"/>
                  <a:pt x="1575" y="666"/>
                </a:cubicBezTo>
                <a:cubicBezTo>
                  <a:pt x="1575" y="666"/>
                  <a:pt x="1575" y="666"/>
                  <a:pt x="1575" y="666"/>
                </a:cubicBezTo>
                <a:cubicBezTo>
                  <a:pt x="1575" y="666"/>
                  <a:pt x="1575" y="666"/>
                  <a:pt x="1575" y="665"/>
                </a:cubicBezTo>
                <a:cubicBezTo>
                  <a:pt x="1575" y="665"/>
                  <a:pt x="1575" y="665"/>
                  <a:pt x="1575" y="665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0"/>
                  <a:pt x="1575" y="659"/>
                  <a:pt x="1575" y="659"/>
                </a:cubicBezTo>
                <a:cubicBezTo>
                  <a:pt x="1574" y="659"/>
                  <a:pt x="1574" y="659"/>
                  <a:pt x="1574" y="659"/>
                </a:cubicBezTo>
                <a:cubicBezTo>
                  <a:pt x="1573" y="659"/>
                  <a:pt x="1573" y="658"/>
                  <a:pt x="1572" y="658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6"/>
                  <a:pt x="1571" y="656"/>
                </a:cubicBezTo>
                <a:cubicBezTo>
                  <a:pt x="1571" y="656"/>
                  <a:pt x="1571" y="655"/>
                  <a:pt x="1570" y="655"/>
                </a:cubicBezTo>
                <a:cubicBezTo>
                  <a:pt x="1570" y="656"/>
                  <a:pt x="1570" y="656"/>
                  <a:pt x="1570" y="656"/>
                </a:cubicBezTo>
                <a:cubicBezTo>
                  <a:pt x="1569" y="656"/>
                  <a:pt x="1570" y="657"/>
                  <a:pt x="1568" y="657"/>
                </a:cubicBezTo>
                <a:cubicBezTo>
                  <a:pt x="1568" y="658"/>
                  <a:pt x="1568" y="658"/>
                  <a:pt x="1568" y="658"/>
                </a:cubicBezTo>
                <a:cubicBezTo>
                  <a:pt x="1568" y="657"/>
                  <a:pt x="1567" y="657"/>
                  <a:pt x="1567" y="657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0"/>
                  <a:pt x="1567" y="649"/>
                </a:cubicBezTo>
                <a:cubicBezTo>
                  <a:pt x="1567" y="649"/>
                  <a:pt x="1567" y="649"/>
                  <a:pt x="1566" y="649"/>
                </a:cubicBezTo>
                <a:cubicBezTo>
                  <a:pt x="1566" y="647"/>
                  <a:pt x="1566" y="647"/>
                  <a:pt x="1566" y="647"/>
                </a:cubicBezTo>
                <a:cubicBezTo>
                  <a:pt x="1566" y="647"/>
                  <a:pt x="1566" y="647"/>
                  <a:pt x="1565" y="647"/>
                </a:cubicBezTo>
                <a:cubicBezTo>
                  <a:pt x="1565" y="646"/>
                  <a:pt x="1565" y="646"/>
                  <a:pt x="1565" y="646"/>
                </a:cubicBezTo>
                <a:cubicBezTo>
                  <a:pt x="1564" y="646"/>
                  <a:pt x="1564" y="646"/>
                  <a:pt x="1564" y="646"/>
                </a:cubicBezTo>
                <a:cubicBezTo>
                  <a:pt x="1564" y="644"/>
                  <a:pt x="1564" y="644"/>
                  <a:pt x="1564" y="644"/>
                </a:cubicBezTo>
                <a:cubicBezTo>
                  <a:pt x="1564" y="643"/>
                  <a:pt x="1563" y="643"/>
                  <a:pt x="1563" y="643"/>
                </a:cubicBezTo>
                <a:cubicBezTo>
                  <a:pt x="1563" y="641"/>
                  <a:pt x="1563" y="641"/>
                  <a:pt x="1563" y="641"/>
                </a:cubicBezTo>
                <a:cubicBezTo>
                  <a:pt x="1562" y="640"/>
                  <a:pt x="1562" y="640"/>
                  <a:pt x="1562" y="640"/>
                </a:cubicBezTo>
                <a:cubicBezTo>
                  <a:pt x="1561" y="639"/>
                  <a:pt x="1561" y="639"/>
                  <a:pt x="1561" y="638"/>
                </a:cubicBezTo>
                <a:cubicBezTo>
                  <a:pt x="1560" y="638"/>
                  <a:pt x="1560" y="638"/>
                  <a:pt x="1559" y="638"/>
                </a:cubicBezTo>
                <a:cubicBezTo>
                  <a:pt x="1559" y="640"/>
                  <a:pt x="1559" y="642"/>
                  <a:pt x="1559" y="643"/>
                </a:cubicBezTo>
                <a:cubicBezTo>
                  <a:pt x="1558" y="643"/>
                  <a:pt x="1558" y="644"/>
                  <a:pt x="1558" y="644"/>
                </a:cubicBezTo>
                <a:cubicBezTo>
                  <a:pt x="1558" y="644"/>
                  <a:pt x="1558" y="645"/>
                  <a:pt x="1558" y="645"/>
                </a:cubicBezTo>
                <a:cubicBezTo>
                  <a:pt x="1557" y="645"/>
                  <a:pt x="1557" y="645"/>
                  <a:pt x="1557" y="645"/>
                </a:cubicBezTo>
                <a:cubicBezTo>
                  <a:pt x="1557" y="646"/>
                  <a:pt x="1558" y="646"/>
                  <a:pt x="1558" y="646"/>
                </a:cubicBezTo>
                <a:cubicBezTo>
                  <a:pt x="1558" y="647"/>
                  <a:pt x="1558" y="648"/>
                  <a:pt x="1558" y="650"/>
                </a:cubicBezTo>
                <a:cubicBezTo>
                  <a:pt x="1558" y="650"/>
                  <a:pt x="1558" y="650"/>
                  <a:pt x="1558" y="650"/>
                </a:cubicBezTo>
                <a:cubicBezTo>
                  <a:pt x="1558" y="651"/>
                  <a:pt x="1558" y="651"/>
                  <a:pt x="1558" y="651"/>
                </a:cubicBezTo>
                <a:cubicBezTo>
                  <a:pt x="1558" y="651"/>
                  <a:pt x="1557" y="651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3"/>
                  <a:pt x="1557" y="653"/>
                  <a:pt x="1557" y="653"/>
                </a:cubicBezTo>
                <a:cubicBezTo>
                  <a:pt x="1556" y="653"/>
                  <a:pt x="1556" y="653"/>
                  <a:pt x="1556" y="653"/>
                </a:cubicBezTo>
                <a:cubicBezTo>
                  <a:pt x="1557" y="655"/>
                  <a:pt x="1557" y="658"/>
                  <a:pt x="1557" y="660"/>
                </a:cubicBezTo>
                <a:cubicBezTo>
                  <a:pt x="1558" y="660"/>
                  <a:pt x="1558" y="660"/>
                  <a:pt x="1558" y="660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2"/>
                  <a:pt x="1558" y="662"/>
                  <a:pt x="1558" y="662"/>
                </a:cubicBezTo>
                <a:cubicBezTo>
                  <a:pt x="1557" y="662"/>
                  <a:pt x="1557" y="662"/>
                  <a:pt x="1557" y="662"/>
                </a:cubicBezTo>
                <a:cubicBezTo>
                  <a:pt x="1557" y="665"/>
                  <a:pt x="1557" y="665"/>
                  <a:pt x="1557" y="665"/>
                </a:cubicBezTo>
                <a:cubicBezTo>
                  <a:pt x="1556" y="665"/>
                  <a:pt x="1556" y="665"/>
                  <a:pt x="1556" y="665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7"/>
                  <a:pt x="1556" y="667"/>
                  <a:pt x="1556" y="667"/>
                </a:cubicBezTo>
                <a:cubicBezTo>
                  <a:pt x="1556" y="667"/>
                  <a:pt x="1556" y="667"/>
                  <a:pt x="1555" y="667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6" y="669"/>
                  <a:pt x="1555" y="670"/>
                </a:cubicBezTo>
                <a:cubicBezTo>
                  <a:pt x="1555" y="670"/>
                  <a:pt x="1555" y="670"/>
                  <a:pt x="1555" y="670"/>
                </a:cubicBezTo>
                <a:cubicBezTo>
                  <a:pt x="1554" y="672"/>
                  <a:pt x="1554" y="673"/>
                  <a:pt x="1554" y="675"/>
                </a:cubicBezTo>
                <a:cubicBezTo>
                  <a:pt x="1552" y="675"/>
                  <a:pt x="1551" y="675"/>
                  <a:pt x="1548" y="675"/>
                </a:cubicBezTo>
                <a:cubicBezTo>
                  <a:pt x="1548" y="675"/>
                  <a:pt x="1548" y="674"/>
                  <a:pt x="1548" y="674"/>
                </a:cubicBezTo>
                <a:cubicBezTo>
                  <a:pt x="1547" y="673"/>
                  <a:pt x="1547" y="673"/>
                  <a:pt x="1547" y="673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6" y="672"/>
                  <a:pt x="1546" y="671"/>
                </a:cubicBezTo>
                <a:cubicBezTo>
                  <a:pt x="1544" y="671"/>
                  <a:pt x="1543" y="670"/>
                  <a:pt x="1542" y="668"/>
                </a:cubicBezTo>
                <a:cubicBezTo>
                  <a:pt x="1542" y="668"/>
                  <a:pt x="1541" y="668"/>
                  <a:pt x="1541" y="668"/>
                </a:cubicBezTo>
                <a:cubicBezTo>
                  <a:pt x="1541" y="667"/>
                  <a:pt x="1541" y="667"/>
                  <a:pt x="1541" y="667"/>
                </a:cubicBezTo>
                <a:cubicBezTo>
                  <a:pt x="1541" y="667"/>
                  <a:pt x="1540" y="667"/>
                  <a:pt x="1540" y="667"/>
                </a:cubicBezTo>
                <a:cubicBezTo>
                  <a:pt x="1540" y="666"/>
                  <a:pt x="1540" y="666"/>
                  <a:pt x="1540" y="666"/>
                </a:cubicBezTo>
                <a:cubicBezTo>
                  <a:pt x="1539" y="666"/>
                  <a:pt x="1539" y="666"/>
                  <a:pt x="1538" y="666"/>
                </a:cubicBezTo>
                <a:cubicBezTo>
                  <a:pt x="1538" y="666"/>
                  <a:pt x="1537" y="665"/>
                  <a:pt x="1537" y="665"/>
                </a:cubicBezTo>
                <a:cubicBezTo>
                  <a:pt x="1536" y="665"/>
                  <a:pt x="1536" y="665"/>
                  <a:pt x="1536" y="665"/>
                </a:cubicBezTo>
                <a:cubicBezTo>
                  <a:pt x="1536" y="664"/>
                  <a:pt x="1536" y="664"/>
                  <a:pt x="1536" y="664"/>
                </a:cubicBezTo>
                <a:cubicBezTo>
                  <a:pt x="1534" y="664"/>
                  <a:pt x="1534" y="664"/>
                  <a:pt x="1534" y="664"/>
                </a:cubicBezTo>
                <a:cubicBezTo>
                  <a:pt x="1534" y="664"/>
                  <a:pt x="1533" y="663"/>
                  <a:pt x="1533" y="663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1" y="662"/>
                  <a:pt x="1531" y="662"/>
                  <a:pt x="1531" y="662"/>
                </a:cubicBezTo>
                <a:cubicBezTo>
                  <a:pt x="1531" y="662"/>
                  <a:pt x="1531" y="661"/>
                  <a:pt x="1530" y="661"/>
                </a:cubicBezTo>
                <a:cubicBezTo>
                  <a:pt x="1530" y="661"/>
                  <a:pt x="1530" y="661"/>
                  <a:pt x="1530" y="661"/>
                </a:cubicBezTo>
                <a:cubicBezTo>
                  <a:pt x="1529" y="661"/>
                  <a:pt x="1529" y="660"/>
                  <a:pt x="1529" y="660"/>
                </a:cubicBezTo>
                <a:cubicBezTo>
                  <a:pt x="1529" y="658"/>
                  <a:pt x="1530" y="658"/>
                  <a:pt x="1530" y="655"/>
                </a:cubicBezTo>
                <a:cubicBezTo>
                  <a:pt x="1530" y="655"/>
                  <a:pt x="1530" y="655"/>
                  <a:pt x="1530" y="655"/>
                </a:cubicBezTo>
                <a:cubicBezTo>
                  <a:pt x="1531" y="654"/>
                  <a:pt x="1531" y="653"/>
                  <a:pt x="1531" y="652"/>
                </a:cubicBezTo>
                <a:cubicBezTo>
                  <a:pt x="1530" y="652"/>
                  <a:pt x="1530" y="652"/>
                  <a:pt x="1530" y="652"/>
                </a:cubicBezTo>
                <a:cubicBezTo>
                  <a:pt x="1530" y="651"/>
                  <a:pt x="1530" y="651"/>
                  <a:pt x="1530" y="651"/>
                </a:cubicBezTo>
                <a:cubicBezTo>
                  <a:pt x="1532" y="651"/>
                  <a:pt x="1532" y="651"/>
                  <a:pt x="1534" y="651"/>
                </a:cubicBezTo>
                <a:cubicBezTo>
                  <a:pt x="1534" y="650"/>
                  <a:pt x="1534" y="649"/>
                  <a:pt x="1533" y="649"/>
                </a:cubicBezTo>
                <a:cubicBezTo>
                  <a:pt x="1533" y="648"/>
                  <a:pt x="1533" y="648"/>
                  <a:pt x="1534" y="647"/>
                </a:cubicBezTo>
                <a:cubicBezTo>
                  <a:pt x="1534" y="647"/>
                  <a:pt x="1534" y="647"/>
                  <a:pt x="1534" y="647"/>
                </a:cubicBezTo>
                <a:cubicBezTo>
                  <a:pt x="1535" y="647"/>
                  <a:pt x="1535" y="647"/>
                  <a:pt x="1535" y="646"/>
                </a:cubicBezTo>
                <a:cubicBezTo>
                  <a:pt x="1536" y="646"/>
                  <a:pt x="1536" y="646"/>
                  <a:pt x="1536" y="646"/>
                </a:cubicBezTo>
                <a:cubicBezTo>
                  <a:pt x="1536" y="645"/>
                  <a:pt x="1536" y="645"/>
                  <a:pt x="1536" y="645"/>
                </a:cubicBezTo>
                <a:cubicBezTo>
                  <a:pt x="1535" y="645"/>
                  <a:pt x="1535" y="645"/>
                  <a:pt x="1535" y="645"/>
                </a:cubicBezTo>
                <a:cubicBezTo>
                  <a:pt x="1535" y="645"/>
                  <a:pt x="1534" y="644"/>
                  <a:pt x="1534" y="644"/>
                </a:cubicBezTo>
                <a:cubicBezTo>
                  <a:pt x="1535" y="644"/>
                  <a:pt x="1535" y="644"/>
                  <a:pt x="1535" y="644"/>
                </a:cubicBezTo>
                <a:cubicBezTo>
                  <a:pt x="1535" y="643"/>
                  <a:pt x="1535" y="643"/>
                  <a:pt x="1535" y="643"/>
                </a:cubicBezTo>
                <a:cubicBezTo>
                  <a:pt x="1534" y="644"/>
                  <a:pt x="1533" y="644"/>
                  <a:pt x="1532" y="644"/>
                </a:cubicBezTo>
                <a:cubicBezTo>
                  <a:pt x="1532" y="645"/>
                  <a:pt x="1532" y="645"/>
                  <a:pt x="1532" y="645"/>
                </a:cubicBezTo>
                <a:cubicBezTo>
                  <a:pt x="1531" y="645"/>
                  <a:pt x="1530" y="644"/>
                  <a:pt x="1530" y="643"/>
                </a:cubicBezTo>
                <a:cubicBezTo>
                  <a:pt x="1528" y="643"/>
                  <a:pt x="1528" y="643"/>
                  <a:pt x="1528" y="643"/>
                </a:cubicBezTo>
                <a:cubicBezTo>
                  <a:pt x="1528" y="643"/>
                  <a:pt x="1527" y="644"/>
                  <a:pt x="1526" y="644"/>
                </a:cubicBezTo>
                <a:cubicBezTo>
                  <a:pt x="1526" y="644"/>
                  <a:pt x="1526" y="644"/>
                  <a:pt x="1526" y="643"/>
                </a:cubicBezTo>
                <a:cubicBezTo>
                  <a:pt x="1524" y="643"/>
                  <a:pt x="1524" y="644"/>
                  <a:pt x="1523" y="644"/>
                </a:cubicBezTo>
                <a:cubicBezTo>
                  <a:pt x="1523" y="643"/>
                  <a:pt x="1522" y="643"/>
                  <a:pt x="1522" y="643"/>
                </a:cubicBezTo>
                <a:cubicBezTo>
                  <a:pt x="1522" y="643"/>
                  <a:pt x="1521" y="643"/>
                  <a:pt x="1520" y="643"/>
                </a:cubicBezTo>
                <a:cubicBezTo>
                  <a:pt x="1520" y="643"/>
                  <a:pt x="1520" y="643"/>
                  <a:pt x="1520" y="643"/>
                </a:cubicBezTo>
                <a:cubicBezTo>
                  <a:pt x="1520" y="643"/>
                  <a:pt x="1520" y="642"/>
                  <a:pt x="1519" y="642"/>
                </a:cubicBezTo>
                <a:cubicBezTo>
                  <a:pt x="1519" y="642"/>
                  <a:pt x="1519" y="642"/>
                  <a:pt x="1519" y="641"/>
                </a:cubicBezTo>
                <a:cubicBezTo>
                  <a:pt x="1518" y="641"/>
                  <a:pt x="1518" y="641"/>
                  <a:pt x="1518" y="641"/>
                </a:cubicBezTo>
                <a:cubicBezTo>
                  <a:pt x="1518" y="642"/>
                  <a:pt x="1518" y="642"/>
                  <a:pt x="1518" y="642"/>
                </a:cubicBezTo>
                <a:cubicBezTo>
                  <a:pt x="1518" y="642"/>
                  <a:pt x="1517" y="642"/>
                  <a:pt x="1516" y="642"/>
                </a:cubicBezTo>
                <a:cubicBezTo>
                  <a:pt x="1516" y="642"/>
                  <a:pt x="1516" y="642"/>
                  <a:pt x="1516" y="641"/>
                </a:cubicBezTo>
                <a:cubicBezTo>
                  <a:pt x="1515" y="641"/>
                  <a:pt x="1515" y="641"/>
                  <a:pt x="1515" y="641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4" y="640"/>
                  <a:pt x="1514" y="640"/>
                  <a:pt x="1514" y="641"/>
                </a:cubicBezTo>
                <a:cubicBezTo>
                  <a:pt x="1514" y="640"/>
                  <a:pt x="1514" y="640"/>
                  <a:pt x="1514" y="640"/>
                </a:cubicBezTo>
                <a:cubicBezTo>
                  <a:pt x="1513" y="640"/>
                  <a:pt x="1513" y="640"/>
                  <a:pt x="1513" y="640"/>
                </a:cubicBezTo>
                <a:cubicBezTo>
                  <a:pt x="1512" y="640"/>
                  <a:pt x="1512" y="640"/>
                  <a:pt x="1511" y="640"/>
                </a:cubicBezTo>
                <a:cubicBezTo>
                  <a:pt x="1512" y="641"/>
                  <a:pt x="1513" y="642"/>
                  <a:pt x="1515" y="642"/>
                </a:cubicBezTo>
                <a:cubicBezTo>
                  <a:pt x="1516" y="643"/>
                  <a:pt x="1516" y="644"/>
                  <a:pt x="1516" y="645"/>
                </a:cubicBezTo>
                <a:cubicBezTo>
                  <a:pt x="1515" y="645"/>
                  <a:pt x="1516" y="645"/>
                  <a:pt x="1515" y="646"/>
                </a:cubicBezTo>
                <a:cubicBezTo>
                  <a:pt x="1515" y="646"/>
                  <a:pt x="1515" y="646"/>
                  <a:pt x="1515" y="646"/>
                </a:cubicBezTo>
                <a:cubicBezTo>
                  <a:pt x="1515" y="647"/>
                  <a:pt x="1514" y="646"/>
                  <a:pt x="1514" y="646"/>
                </a:cubicBezTo>
                <a:cubicBezTo>
                  <a:pt x="1513" y="646"/>
                  <a:pt x="1513" y="646"/>
                  <a:pt x="1513" y="646"/>
                </a:cubicBezTo>
                <a:cubicBezTo>
                  <a:pt x="1512" y="645"/>
                  <a:pt x="1511" y="644"/>
                  <a:pt x="1510" y="646"/>
                </a:cubicBezTo>
                <a:cubicBezTo>
                  <a:pt x="1509" y="646"/>
                  <a:pt x="1509" y="646"/>
                  <a:pt x="1509" y="646"/>
                </a:cubicBezTo>
                <a:cubicBezTo>
                  <a:pt x="1509" y="644"/>
                  <a:pt x="1509" y="644"/>
                  <a:pt x="1509" y="644"/>
                </a:cubicBezTo>
                <a:cubicBezTo>
                  <a:pt x="1508" y="645"/>
                  <a:pt x="1508" y="644"/>
                  <a:pt x="1508" y="645"/>
                </a:cubicBezTo>
                <a:cubicBezTo>
                  <a:pt x="1507" y="646"/>
                  <a:pt x="1507" y="645"/>
                  <a:pt x="1507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6" y="645"/>
                  <a:pt x="1506" y="646"/>
                  <a:pt x="1505" y="645"/>
                </a:cubicBezTo>
                <a:cubicBezTo>
                  <a:pt x="1505" y="646"/>
                  <a:pt x="1505" y="646"/>
                  <a:pt x="1505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5" y="648"/>
                  <a:pt x="1504" y="648"/>
                  <a:pt x="1503" y="648"/>
                </a:cubicBezTo>
                <a:cubicBezTo>
                  <a:pt x="1504" y="649"/>
                  <a:pt x="1504" y="650"/>
                  <a:pt x="1505" y="651"/>
                </a:cubicBezTo>
                <a:cubicBezTo>
                  <a:pt x="1505" y="651"/>
                  <a:pt x="1505" y="651"/>
                  <a:pt x="1505" y="651"/>
                </a:cubicBezTo>
                <a:cubicBezTo>
                  <a:pt x="1505" y="651"/>
                  <a:pt x="1505" y="652"/>
                  <a:pt x="1504" y="652"/>
                </a:cubicBezTo>
                <a:cubicBezTo>
                  <a:pt x="1504" y="652"/>
                  <a:pt x="1503" y="651"/>
                  <a:pt x="1503" y="651"/>
                </a:cubicBezTo>
                <a:cubicBezTo>
                  <a:pt x="1503" y="652"/>
                  <a:pt x="1503" y="652"/>
                  <a:pt x="1503" y="652"/>
                </a:cubicBezTo>
                <a:cubicBezTo>
                  <a:pt x="1502" y="652"/>
                  <a:pt x="1502" y="652"/>
                  <a:pt x="1502" y="652"/>
                </a:cubicBezTo>
                <a:cubicBezTo>
                  <a:pt x="1502" y="652"/>
                  <a:pt x="1503" y="654"/>
                  <a:pt x="1502" y="655"/>
                </a:cubicBezTo>
                <a:cubicBezTo>
                  <a:pt x="1502" y="655"/>
                  <a:pt x="1502" y="655"/>
                  <a:pt x="1502" y="655"/>
                </a:cubicBezTo>
                <a:cubicBezTo>
                  <a:pt x="1501" y="655"/>
                  <a:pt x="1501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7"/>
                  <a:pt x="1500" y="658"/>
                  <a:pt x="1502" y="659"/>
                </a:cubicBezTo>
                <a:cubicBezTo>
                  <a:pt x="1502" y="661"/>
                  <a:pt x="1502" y="661"/>
                  <a:pt x="1502" y="661"/>
                </a:cubicBezTo>
                <a:cubicBezTo>
                  <a:pt x="1501" y="660"/>
                  <a:pt x="1501" y="660"/>
                  <a:pt x="1500" y="660"/>
                </a:cubicBezTo>
                <a:cubicBezTo>
                  <a:pt x="1500" y="660"/>
                  <a:pt x="1500" y="660"/>
                  <a:pt x="1500" y="660"/>
                </a:cubicBezTo>
                <a:cubicBezTo>
                  <a:pt x="1500" y="660"/>
                  <a:pt x="1499" y="660"/>
                  <a:pt x="1499" y="660"/>
                </a:cubicBezTo>
                <a:cubicBezTo>
                  <a:pt x="1499" y="660"/>
                  <a:pt x="1499" y="660"/>
                  <a:pt x="1499" y="659"/>
                </a:cubicBezTo>
                <a:cubicBezTo>
                  <a:pt x="1497" y="659"/>
                  <a:pt x="1497" y="660"/>
                  <a:pt x="1496" y="658"/>
                </a:cubicBezTo>
                <a:cubicBezTo>
                  <a:pt x="1495" y="659"/>
                  <a:pt x="1495" y="659"/>
                  <a:pt x="1495" y="659"/>
                </a:cubicBezTo>
                <a:cubicBezTo>
                  <a:pt x="1495" y="662"/>
                  <a:pt x="1495" y="662"/>
                  <a:pt x="1495" y="662"/>
                </a:cubicBezTo>
                <a:cubicBezTo>
                  <a:pt x="1494" y="662"/>
                  <a:pt x="1494" y="662"/>
                  <a:pt x="1493" y="662"/>
                </a:cubicBezTo>
                <a:cubicBezTo>
                  <a:pt x="1493" y="660"/>
                  <a:pt x="1494" y="660"/>
                  <a:pt x="1494" y="657"/>
                </a:cubicBezTo>
                <a:cubicBezTo>
                  <a:pt x="1493" y="657"/>
                  <a:pt x="1493" y="657"/>
                  <a:pt x="1493" y="657"/>
                </a:cubicBezTo>
                <a:cubicBezTo>
                  <a:pt x="1493" y="656"/>
                  <a:pt x="1493" y="656"/>
                  <a:pt x="1492" y="656"/>
                </a:cubicBezTo>
                <a:cubicBezTo>
                  <a:pt x="1491" y="654"/>
                  <a:pt x="1491" y="654"/>
                  <a:pt x="1490" y="653"/>
                </a:cubicBezTo>
                <a:cubicBezTo>
                  <a:pt x="1488" y="653"/>
                  <a:pt x="1488" y="653"/>
                  <a:pt x="1488" y="653"/>
                </a:cubicBezTo>
                <a:cubicBezTo>
                  <a:pt x="1488" y="653"/>
                  <a:pt x="1487" y="654"/>
                  <a:pt x="1486" y="654"/>
                </a:cubicBezTo>
                <a:cubicBezTo>
                  <a:pt x="1486" y="655"/>
                  <a:pt x="1486" y="655"/>
                  <a:pt x="1486" y="655"/>
                </a:cubicBezTo>
                <a:cubicBezTo>
                  <a:pt x="1485" y="655"/>
                  <a:pt x="1485" y="655"/>
                  <a:pt x="1485" y="655"/>
                </a:cubicBezTo>
                <a:cubicBezTo>
                  <a:pt x="1485" y="654"/>
                  <a:pt x="1485" y="654"/>
                  <a:pt x="1485" y="654"/>
                </a:cubicBezTo>
                <a:cubicBezTo>
                  <a:pt x="1485" y="654"/>
                  <a:pt x="1485" y="656"/>
                  <a:pt x="1485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6"/>
                  <a:pt x="1484" y="656"/>
                  <a:pt x="1484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1" y="657"/>
                  <a:pt x="1481" y="657"/>
                  <a:pt x="1481" y="657"/>
                </a:cubicBezTo>
                <a:cubicBezTo>
                  <a:pt x="1481" y="658"/>
                  <a:pt x="1481" y="658"/>
                  <a:pt x="1481" y="658"/>
                </a:cubicBezTo>
                <a:cubicBezTo>
                  <a:pt x="1481" y="659"/>
                  <a:pt x="1482" y="659"/>
                  <a:pt x="1482" y="659"/>
                </a:cubicBezTo>
                <a:cubicBezTo>
                  <a:pt x="1482" y="660"/>
                  <a:pt x="1482" y="660"/>
                  <a:pt x="1482" y="660"/>
                </a:cubicBezTo>
                <a:cubicBezTo>
                  <a:pt x="1480" y="660"/>
                  <a:pt x="1480" y="660"/>
                  <a:pt x="1480" y="660"/>
                </a:cubicBezTo>
                <a:cubicBezTo>
                  <a:pt x="1481" y="661"/>
                  <a:pt x="1481" y="661"/>
                  <a:pt x="1481" y="662"/>
                </a:cubicBezTo>
                <a:cubicBezTo>
                  <a:pt x="1480" y="662"/>
                  <a:pt x="1480" y="662"/>
                  <a:pt x="1480" y="662"/>
                </a:cubicBezTo>
                <a:cubicBezTo>
                  <a:pt x="1480" y="661"/>
                  <a:pt x="1480" y="661"/>
                  <a:pt x="1480" y="661"/>
                </a:cubicBezTo>
                <a:cubicBezTo>
                  <a:pt x="1479" y="661"/>
                  <a:pt x="1479" y="661"/>
                  <a:pt x="1479" y="661"/>
                </a:cubicBezTo>
                <a:cubicBezTo>
                  <a:pt x="1479" y="662"/>
                  <a:pt x="1479" y="662"/>
                  <a:pt x="1479" y="662"/>
                </a:cubicBezTo>
                <a:cubicBezTo>
                  <a:pt x="1477" y="662"/>
                  <a:pt x="1477" y="662"/>
                  <a:pt x="1477" y="662"/>
                </a:cubicBezTo>
                <a:cubicBezTo>
                  <a:pt x="1478" y="664"/>
                  <a:pt x="1478" y="664"/>
                  <a:pt x="1478" y="665"/>
                </a:cubicBezTo>
                <a:cubicBezTo>
                  <a:pt x="1477" y="665"/>
                  <a:pt x="1477" y="665"/>
                  <a:pt x="1477" y="665"/>
                </a:cubicBezTo>
                <a:cubicBezTo>
                  <a:pt x="1477" y="666"/>
                  <a:pt x="1477" y="666"/>
                  <a:pt x="1477" y="666"/>
                </a:cubicBezTo>
                <a:cubicBezTo>
                  <a:pt x="1477" y="667"/>
                  <a:pt x="1477" y="667"/>
                  <a:pt x="1477" y="667"/>
                </a:cubicBezTo>
                <a:cubicBezTo>
                  <a:pt x="1476" y="667"/>
                  <a:pt x="1476" y="666"/>
                  <a:pt x="1476" y="666"/>
                </a:cubicBezTo>
                <a:cubicBezTo>
                  <a:pt x="1475" y="666"/>
                  <a:pt x="1475" y="666"/>
                  <a:pt x="1475" y="666"/>
                </a:cubicBezTo>
                <a:cubicBezTo>
                  <a:pt x="1475" y="665"/>
                  <a:pt x="1475" y="665"/>
                  <a:pt x="1475" y="665"/>
                </a:cubicBezTo>
                <a:cubicBezTo>
                  <a:pt x="1474" y="665"/>
                  <a:pt x="1474" y="665"/>
                  <a:pt x="1473" y="666"/>
                </a:cubicBezTo>
                <a:cubicBezTo>
                  <a:pt x="1473" y="668"/>
                  <a:pt x="1472" y="669"/>
                  <a:pt x="1474" y="670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3" y="671"/>
                  <a:pt x="1473" y="671"/>
                  <a:pt x="1473" y="671"/>
                </a:cubicBezTo>
                <a:cubicBezTo>
                  <a:pt x="1473" y="673"/>
                  <a:pt x="1473" y="673"/>
                  <a:pt x="1473" y="673"/>
                </a:cubicBezTo>
                <a:cubicBezTo>
                  <a:pt x="1472" y="673"/>
                  <a:pt x="1472" y="673"/>
                  <a:pt x="1472" y="673"/>
                </a:cubicBezTo>
                <a:cubicBezTo>
                  <a:pt x="1472" y="672"/>
                  <a:pt x="1472" y="672"/>
                  <a:pt x="1472" y="672"/>
                </a:cubicBezTo>
                <a:cubicBezTo>
                  <a:pt x="1472" y="671"/>
                  <a:pt x="1472" y="671"/>
                  <a:pt x="1471" y="671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69"/>
                  <a:pt x="1471" y="668"/>
                </a:cubicBezTo>
                <a:cubicBezTo>
                  <a:pt x="1470" y="668"/>
                  <a:pt x="1470" y="668"/>
                  <a:pt x="1469" y="667"/>
                </a:cubicBezTo>
                <a:cubicBezTo>
                  <a:pt x="1469" y="669"/>
                  <a:pt x="1469" y="669"/>
                  <a:pt x="1469" y="669"/>
                </a:cubicBezTo>
                <a:cubicBezTo>
                  <a:pt x="1469" y="669"/>
                  <a:pt x="1468" y="669"/>
                  <a:pt x="1468" y="670"/>
                </a:cubicBezTo>
                <a:cubicBezTo>
                  <a:pt x="1467" y="670"/>
                  <a:pt x="1467" y="670"/>
                  <a:pt x="1467" y="670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3"/>
                  <a:pt x="1467" y="674"/>
                  <a:pt x="1467" y="675"/>
                </a:cubicBezTo>
                <a:cubicBezTo>
                  <a:pt x="1466" y="675"/>
                  <a:pt x="1466" y="675"/>
                  <a:pt x="1466" y="675"/>
                </a:cubicBezTo>
                <a:cubicBezTo>
                  <a:pt x="1466" y="675"/>
                  <a:pt x="1466" y="676"/>
                  <a:pt x="1466" y="676"/>
                </a:cubicBezTo>
                <a:cubicBezTo>
                  <a:pt x="1466" y="676"/>
                  <a:pt x="1467" y="677"/>
                  <a:pt x="1467" y="677"/>
                </a:cubicBezTo>
                <a:cubicBezTo>
                  <a:pt x="1467" y="677"/>
                  <a:pt x="1467" y="678"/>
                  <a:pt x="1467" y="678"/>
                </a:cubicBezTo>
                <a:cubicBezTo>
                  <a:pt x="1466" y="678"/>
                  <a:pt x="1466" y="678"/>
                  <a:pt x="1466" y="678"/>
                </a:cubicBezTo>
                <a:cubicBezTo>
                  <a:pt x="1466" y="678"/>
                  <a:pt x="1465" y="679"/>
                  <a:pt x="1465" y="679"/>
                </a:cubicBezTo>
                <a:cubicBezTo>
                  <a:pt x="1465" y="679"/>
                  <a:pt x="1464" y="679"/>
                  <a:pt x="1464" y="679"/>
                </a:cubicBezTo>
                <a:cubicBezTo>
                  <a:pt x="1464" y="680"/>
                  <a:pt x="1464" y="680"/>
                  <a:pt x="1464" y="680"/>
                </a:cubicBezTo>
                <a:cubicBezTo>
                  <a:pt x="1464" y="681"/>
                  <a:pt x="1463" y="681"/>
                  <a:pt x="1463" y="681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2" y="683"/>
                  <a:pt x="1461" y="684"/>
                  <a:pt x="1461" y="684"/>
                </a:cubicBezTo>
                <a:cubicBezTo>
                  <a:pt x="1460" y="684"/>
                  <a:pt x="1460" y="684"/>
                  <a:pt x="1460" y="684"/>
                </a:cubicBezTo>
                <a:cubicBezTo>
                  <a:pt x="1460" y="685"/>
                  <a:pt x="1460" y="685"/>
                  <a:pt x="1460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6" y="685"/>
                  <a:pt x="1456" y="685"/>
                  <a:pt x="1456" y="685"/>
                </a:cubicBezTo>
                <a:cubicBezTo>
                  <a:pt x="1456" y="686"/>
                  <a:pt x="1456" y="686"/>
                  <a:pt x="1456" y="686"/>
                </a:cubicBezTo>
                <a:cubicBezTo>
                  <a:pt x="1455" y="686"/>
                  <a:pt x="1454" y="686"/>
                  <a:pt x="1454" y="686"/>
                </a:cubicBezTo>
                <a:cubicBezTo>
                  <a:pt x="1454" y="686"/>
                  <a:pt x="1454" y="686"/>
                  <a:pt x="1453" y="687"/>
                </a:cubicBezTo>
                <a:cubicBezTo>
                  <a:pt x="1453" y="687"/>
                  <a:pt x="1451" y="686"/>
                  <a:pt x="1451" y="686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0" y="687"/>
                  <a:pt x="1450" y="689"/>
                  <a:pt x="1449" y="689"/>
                </a:cubicBezTo>
                <a:cubicBezTo>
                  <a:pt x="1449" y="689"/>
                  <a:pt x="1449" y="689"/>
                  <a:pt x="1449" y="689"/>
                </a:cubicBezTo>
                <a:cubicBezTo>
                  <a:pt x="1448" y="690"/>
                  <a:pt x="1447" y="690"/>
                  <a:pt x="1447" y="690"/>
                </a:cubicBezTo>
                <a:cubicBezTo>
                  <a:pt x="1446" y="691"/>
                  <a:pt x="1446" y="691"/>
                  <a:pt x="1446" y="691"/>
                </a:cubicBezTo>
                <a:cubicBezTo>
                  <a:pt x="1445" y="691"/>
                  <a:pt x="1443" y="691"/>
                  <a:pt x="1442" y="691"/>
                </a:cubicBezTo>
                <a:cubicBezTo>
                  <a:pt x="1442" y="691"/>
                  <a:pt x="1442" y="691"/>
                  <a:pt x="1442" y="690"/>
                </a:cubicBezTo>
                <a:cubicBezTo>
                  <a:pt x="1441" y="690"/>
                  <a:pt x="1441" y="690"/>
                  <a:pt x="1441" y="690"/>
                </a:cubicBezTo>
                <a:cubicBezTo>
                  <a:pt x="1441" y="691"/>
                  <a:pt x="1440" y="692"/>
                  <a:pt x="1440" y="693"/>
                </a:cubicBezTo>
                <a:cubicBezTo>
                  <a:pt x="1439" y="692"/>
                  <a:pt x="1439" y="692"/>
                  <a:pt x="1438" y="692"/>
                </a:cubicBezTo>
                <a:cubicBezTo>
                  <a:pt x="1437" y="693"/>
                  <a:pt x="1436" y="694"/>
                  <a:pt x="1435" y="695"/>
                </a:cubicBezTo>
                <a:cubicBezTo>
                  <a:pt x="1435" y="695"/>
                  <a:pt x="1435" y="695"/>
                  <a:pt x="1435" y="695"/>
                </a:cubicBezTo>
                <a:cubicBezTo>
                  <a:pt x="1434" y="696"/>
                  <a:pt x="1434" y="696"/>
                  <a:pt x="1434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2" y="698"/>
                  <a:pt x="1432" y="698"/>
                  <a:pt x="1431" y="699"/>
                </a:cubicBezTo>
                <a:cubicBezTo>
                  <a:pt x="1431" y="699"/>
                  <a:pt x="1431" y="699"/>
                  <a:pt x="1431" y="699"/>
                </a:cubicBezTo>
                <a:cubicBezTo>
                  <a:pt x="1430" y="700"/>
                  <a:pt x="1430" y="700"/>
                  <a:pt x="1430" y="700"/>
                </a:cubicBezTo>
                <a:cubicBezTo>
                  <a:pt x="1429" y="700"/>
                  <a:pt x="1429" y="700"/>
                  <a:pt x="1429" y="700"/>
                </a:cubicBezTo>
                <a:cubicBezTo>
                  <a:pt x="1429" y="700"/>
                  <a:pt x="1429" y="701"/>
                  <a:pt x="1429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7" y="700"/>
                  <a:pt x="1427" y="700"/>
                </a:cubicBezTo>
                <a:cubicBezTo>
                  <a:pt x="1428" y="700"/>
                  <a:pt x="1428" y="700"/>
                  <a:pt x="1428" y="700"/>
                </a:cubicBezTo>
                <a:cubicBezTo>
                  <a:pt x="1428" y="700"/>
                  <a:pt x="1428" y="699"/>
                  <a:pt x="1428" y="699"/>
                </a:cubicBezTo>
                <a:cubicBezTo>
                  <a:pt x="1428" y="699"/>
                  <a:pt x="1428" y="699"/>
                  <a:pt x="1428" y="699"/>
                </a:cubicBezTo>
                <a:cubicBezTo>
                  <a:pt x="1428" y="698"/>
                  <a:pt x="1428" y="698"/>
                  <a:pt x="1428" y="698"/>
                </a:cubicBezTo>
                <a:cubicBezTo>
                  <a:pt x="1427" y="698"/>
                  <a:pt x="1427" y="698"/>
                  <a:pt x="1427" y="698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700"/>
                  <a:pt x="1427" y="700"/>
                  <a:pt x="1427" y="700"/>
                </a:cubicBezTo>
                <a:cubicBezTo>
                  <a:pt x="1426" y="700"/>
                  <a:pt x="1426" y="700"/>
                  <a:pt x="1426" y="700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5" y="702"/>
                  <a:pt x="1426" y="702"/>
                  <a:pt x="1425" y="703"/>
                </a:cubicBezTo>
                <a:cubicBezTo>
                  <a:pt x="1426" y="703"/>
                  <a:pt x="1426" y="703"/>
                  <a:pt x="1427" y="704"/>
                </a:cubicBezTo>
                <a:cubicBezTo>
                  <a:pt x="1427" y="704"/>
                  <a:pt x="1427" y="704"/>
                  <a:pt x="1427" y="704"/>
                </a:cubicBezTo>
                <a:cubicBezTo>
                  <a:pt x="1427" y="705"/>
                  <a:pt x="1425" y="705"/>
                  <a:pt x="1427" y="706"/>
                </a:cubicBezTo>
                <a:cubicBezTo>
                  <a:pt x="1427" y="708"/>
                  <a:pt x="1427" y="708"/>
                  <a:pt x="1427" y="708"/>
                </a:cubicBezTo>
                <a:cubicBezTo>
                  <a:pt x="1426" y="708"/>
                  <a:pt x="1426" y="709"/>
                  <a:pt x="1426" y="709"/>
                </a:cubicBezTo>
                <a:cubicBezTo>
                  <a:pt x="1426" y="709"/>
                  <a:pt x="1426" y="710"/>
                  <a:pt x="1425" y="710"/>
                </a:cubicBezTo>
                <a:cubicBezTo>
                  <a:pt x="1424" y="710"/>
                  <a:pt x="1424" y="710"/>
                  <a:pt x="1424" y="710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2"/>
                  <a:pt x="1425" y="712"/>
                  <a:pt x="1426" y="713"/>
                </a:cubicBezTo>
                <a:cubicBezTo>
                  <a:pt x="1427" y="714"/>
                  <a:pt x="1427" y="715"/>
                  <a:pt x="1427" y="716"/>
                </a:cubicBezTo>
                <a:cubicBezTo>
                  <a:pt x="1427" y="716"/>
                  <a:pt x="1427" y="716"/>
                  <a:pt x="1427" y="716"/>
                </a:cubicBezTo>
                <a:cubicBezTo>
                  <a:pt x="1427" y="717"/>
                  <a:pt x="1427" y="717"/>
                  <a:pt x="1427" y="718"/>
                </a:cubicBezTo>
                <a:cubicBezTo>
                  <a:pt x="1427" y="719"/>
                  <a:pt x="1428" y="720"/>
                  <a:pt x="1428" y="722"/>
                </a:cubicBezTo>
                <a:cubicBezTo>
                  <a:pt x="1427" y="722"/>
                  <a:pt x="1427" y="722"/>
                  <a:pt x="1426" y="722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5" y="720"/>
                  <a:pt x="1425" y="720"/>
                  <a:pt x="1425" y="720"/>
                </a:cubicBezTo>
                <a:cubicBezTo>
                  <a:pt x="1425" y="721"/>
                  <a:pt x="1425" y="722"/>
                  <a:pt x="1426" y="723"/>
                </a:cubicBezTo>
                <a:cubicBezTo>
                  <a:pt x="1426" y="723"/>
                  <a:pt x="1426" y="723"/>
                  <a:pt x="1427" y="723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6" y="725"/>
                  <a:pt x="1426" y="725"/>
                  <a:pt x="1425" y="725"/>
                </a:cubicBezTo>
                <a:cubicBezTo>
                  <a:pt x="1425" y="724"/>
                  <a:pt x="1425" y="724"/>
                  <a:pt x="1425" y="724"/>
                </a:cubicBezTo>
                <a:cubicBezTo>
                  <a:pt x="1424" y="724"/>
                  <a:pt x="1424" y="724"/>
                  <a:pt x="1424" y="724"/>
                </a:cubicBezTo>
                <a:cubicBezTo>
                  <a:pt x="1424" y="722"/>
                  <a:pt x="1424" y="721"/>
                  <a:pt x="1424" y="720"/>
                </a:cubicBezTo>
                <a:cubicBezTo>
                  <a:pt x="1424" y="720"/>
                  <a:pt x="1424" y="720"/>
                  <a:pt x="1424" y="720"/>
                </a:cubicBezTo>
                <a:cubicBezTo>
                  <a:pt x="1423" y="720"/>
                  <a:pt x="1423" y="720"/>
                  <a:pt x="1423" y="720"/>
                </a:cubicBezTo>
                <a:cubicBezTo>
                  <a:pt x="1423" y="722"/>
                  <a:pt x="1424" y="723"/>
                  <a:pt x="1424" y="725"/>
                </a:cubicBezTo>
                <a:cubicBezTo>
                  <a:pt x="1424" y="725"/>
                  <a:pt x="1425" y="725"/>
                  <a:pt x="1425" y="725"/>
                </a:cubicBezTo>
                <a:cubicBezTo>
                  <a:pt x="1425" y="726"/>
                  <a:pt x="1425" y="726"/>
                  <a:pt x="1425" y="726"/>
                </a:cubicBezTo>
                <a:cubicBezTo>
                  <a:pt x="1426" y="727"/>
                  <a:pt x="1427" y="727"/>
                  <a:pt x="1427" y="728"/>
                </a:cubicBezTo>
                <a:cubicBezTo>
                  <a:pt x="1427" y="728"/>
                  <a:pt x="1427" y="728"/>
                  <a:pt x="1427" y="728"/>
                </a:cubicBezTo>
                <a:cubicBezTo>
                  <a:pt x="1428" y="728"/>
                  <a:pt x="1428" y="729"/>
                  <a:pt x="1428" y="729"/>
                </a:cubicBezTo>
                <a:cubicBezTo>
                  <a:pt x="1428" y="729"/>
                  <a:pt x="1428" y="730"/>
                  <a:pt x="1428" y="731"/>
                </a:cubicBezTo>
                <a:cubicBezTo>
                  <a:pt x="1429" y="731"/>
                  <a:pt x="1429" y="731"/>
                  <a:pt x="1429" y="731"/>
                </a:cubicBezTo>
                <a:cubicBezTo>
                  <a:pt x="1429" y="732"/>
                  <a:pt x="1429" y="732"/>
                  <a:pt x="1429" y="732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30" y="734"/>
                  <a:pt x="1430" y="735"/>
                  <a:pt x="1431" y="736"/>
                </a:cubicBezTo>
                <a:cubicBezTo>
                  <a:pt x="1432" y="736"/>
                  <a:pt x="1432" y="736"/>
                  <a:pt x="1432" y="736"/>
                </a:cubicBezTo>
                <a:cubicBezTo>
                  <a:pt x="1432" y="737"/>
                  <a:pt x="1431" y="737"/>
                  <a:pt x="1431" y="737"/>
                </a:cubicBezTo>
                <a:cubicBezTo>
                  <a:pt x="1431" y="738"/>
                  <a:pt x="1431" y="738"/>
                  <a:pt x="1432" y="739"/>
                </a:cubicBezTo>
                <a:cubicBezTo>
                  <a:pt x="1432" y="739"/>
                  <a:pt x="1432" y="739"/>
                  <a:pt x="1432" y="739"/>
                </a:cubicBezTo>
                <a:cubicBezTo>
                  <a:pt x="1432" y="739"/>
                  <a:pt x="1432" y="739"/>
                  <a:pt x="1432" y="740"/>
                </a:cubicBezTo>
                <a:cubicBezTo>
                  <a:pt x="1433" y="740"/>
                  <a:pt x="1433" y="740"/>
                  <a:pt x="1433" y="740"/>
                </a:cubicBezTo>
                <a:cubicBezTo>
                  <a:pt x="1434" y="742"/>
                  <a:pt x="1432" y="743"/>
                  <a:pt x="1433" y="745"/>
                </a:cubicBezTo>
                <a:cubicBezTo>
                  <a:pt x="1433" y="745"/>
                  <a:pt x="1433" y="745"/>
                  <a:pt x="1433" y="745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8"/>
                  <a:pt x="1433" y="748"/>
                  <a:pt x="1433" y="748"/>
                </a:cubicBezTo>
                <a:cubicBezTo>
                  <a:pt x="1434" y="748"/>
                  <a:pt x="1434" y="749"/>
                  <a:pt x="1434" y="749"/>
                </a:cubicBezTo>
                <a:cubicBezTo>
                  <a:pt x="1434" y="750"/>
                  <a:pt x="1434" y="750"/>
                  <a:pt x="1435" y="751"/>
                </a:cubicBezTo>
                <a:cubicBezTo>
                  <a:pt x="1435" y="751"/>
                  <a:pt x="1435" y="751"/>
                  <a:pt x="1435" y="751"/>
                </a:cubicBezTo>
                <a:cubicBezTo>
                  <a:pt x="1435" y="752"/>
                  <a:pt x="1435" y="752"/>
                  <a:pt x="1435" y="752"/>
                </a:cubicBezTo>
                <a:cubicBezTo>
                  <a:pt x="1435" y="753"/>
                  <a:pt x="1436" y="755"/>
                  <a:pt x="1436" y="756"/>
                </a:cubicBezTo>
                <a:cubicBezTo>
                  <a:pt x="1436" y="756"/>
                  <a:pt x="1436" y="756"/>
                  <a:pt x="1436" y="756"/>
                </a:cubicBezTo>
                <a:cubicBezTo>
                  <a:pt x="1436" y="757"/>
                  <a:pt x="1436" y="757"/>
                  <a:pt x="1436" y="757"/>
                </a:cubicBezTo>
                <a:cubicBezTo>
                  <a:pt x="1435" y="757"/>
                  <a:pt x="1435" y="757"/>
                  <a:pt x="1435" y="757"/>
                </a:cubicBezTo>
                <a:cubicBezTo>
                  <a:pt x="1435" y="758"/>
                  <a:pt x="1436" y="758"/>
                  <a:pt x="1436" y="759"/>
                </a:cubicBezTo>
                <a:cubicBezTo>
                  <a:pt x="1436" y="759"/>
                  <a:pt x="1436" y="759"/>
                  <a:pt x="1436" y="759"/>
                </a:cubicBezTo>
                <a:cubicBezTo>
                  <a:pt x="1436" y="760"/>
                  <a:pt x="1436" y="760"/>
                  <a:pt x="1436" y="760"/>
                </a:cubicBezTo>
                <a:cubicBezTo>
                  <a:pt x="1435" y="760"/>
                  <a:pt x="1435" y="760"/>
                  <a:pt x="1435" y="760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6"/>
                  <a:pt x="1435" y="767"/>
                </a:cubicBezTo>
                <a:cubicBezTo>
                  <a:pt x="1435" y="767"/>
                  <a:pt x="1435" y="767"/>
                  <a:pt x="1435" y="767"/>
                </a:cubicBezTo>
                <a:cubicBezTo>
                  <a:pt x="1433" y="767"/>
                  <a:pt x="1433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7"/>
                  <a:pt x="1433" y="769"/>
                  <a:pt x="1433" y="769"/>
                </a:cubicBezTo>
                <a:cubicBezTo>
                  <a:pt x="1434" y="770"/>
                  <a:pt x="1435" y="769"/>
                  <a:pt x="1436" y="770"/>
                </a:cubicBezTo>
                <a:cubicBezTo>
                  <a:pt x="1436" y="770"/>
                  <a:pt x="1436" y="770"/>
                  <a:pt x="1436" y="770"/>
                </a:cubicBezTo>
                <a:cubicBezTo>
                  <a:pt x="1436" y="770"/>
                  <a:pt x="1436" y="771"/>
                  <a:pt x="1436" y="771"/>
                </a:cubicBezTo>
                <a:cubicBezTo>
                  <a:pt x="1436" y="771"/>
                  <a:pt x="1436" y="771"/>
                  <a:pt x="1436" y="771"/>
                </a:cubicBezTo>
                <a:cubicBezTo>
                  <a:pt x="1437" y="771"/>
                  <a:pt x="1437" y="771"/>
                  <a:pt x="1437" y="771"/>
                </a:cubicBezTo>
                <a:cubicBezTo>
                  <a:pt x="1437" y="772"/>
                  <a:pt x="1437" y="772"/>
                  <a:pt x="1438" y="773"/>
                </a:cubicBezTo>
                <a:cubicBezTo>
                  <a:pt x="1438" y="773"/>
                  <a:pt x="1438" y="773"/>
                  <a:pt x="1438" y="773"/>
                </a:cubicBezTo>
                <a:cubicBezTo>
                  <a:pt x="1440" y="773"/>
                  <a:pt x="1440" y="773"/>
                  <a:pt x="1440" y="773"/>
                </a:cubicBezTo>
                <a:cubicBezTo>
                  <a:pt x="1440" y="773"/>
                  <a:pt x="1440" y="774"/>
                  <a:pt x="1441" y="774"/>
                </a:cubicBezTo>
                <a:cubicBezTo>
                  <a:pt x="1441" y="774"/>
                  <a:pt x="1441" y="773"/>
                  <a:pt x="1441" y="773"/>
                </a:cubicBezTo>
                <a:cubicBezTo>
                  <a:pt x="1443" y="773"/>
                  <a:pt x="1443" y="773"/>
                  <a:pt x="1443" y="773"/>
                </a:cubicBezTo>
                <a:cubicBezTo>
                  <a:pt x="1443" y="773"/>
                  <a:pt x="1444" y="774"/>
                  <a:pt x="1444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6" y="774"/>
                  <a:pt x="1446" y="773"/>
                  <a:pt x="1446" y="773"/>
                </a:cubicBezTo>
                <a:cubicBezTo>
                  <a:pt x="1446" y="773"/>
                  <a:pt x="1447" y="773"/>
                  <a:pt x="1447" y="773"/>
                </a:cubicBezTo>
                <a:cubicBezTo>
                  <a:pt x="1447" y="773"/>
                  <a:pt x="1447" y="773"/>
                  <a:pt x="1447" y="773"/>
                </a:cubicBezTo>
                <a:cubicBezTo>
                  <a:pt x="1448" y="773"/>
                  <a:pt x="1448" y="772"/>
                  <a:pt x="1449" y="771"/>
                </a:cubicBezTo>
                <a:cubicBezTo>
                  <a:pt x="1450" y="770"/>
                  <a:pt x="1450" y="771"/>
                  <a:pt x="1450" y="770"/>
                </a:cubicBezTo>
                <a:cubicBezTo>
                  <a:pt x="1451" y="770"/>
                  <a:pt x="1450" y="770"/>
                  <a:pt x="1451" y="770"/>
                </a:cubicBezTo>
                <a:cubicBezTo>
                  <a:pt x="1451" y="770"/>
                  <a:pt x="1451" y="770"/>
                  <a:pt x="1451" y="770"/>
                </a:cubicBezTo>
                <a:cubicBezTo>
                  <a:pt x="1451" y="771"/>
                  <a:pt x="1451" y="771"/>
                  <a:pt x="1451" y="771"/>
                </a:cubicBezTo>
                <a:cubicBezTo>
                  <a:pt x="1451" y="771"/>
                  <a:pt x="1452" y="771"/>
                  <a:pt x="1452" y="771"/>
                </a:cubicBezTo>
                <a:cubicBezTo>
                  <a:pt x="1453" y="770"/>
                  <a:pt x="1453" y="770"/>
                  <a:pt x="1453" y="768"/>
                </a:cubicBezTo>
                <a:cubicBezTo>
                  <a:pt x="1454" y="768"/>
                  <a:pt x="1454" y="769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7" y="768"/>
                  <a:pt x="1458" y="768"/>
                  <a:pt x="1458" y="768"/>
                </a:cubicBezTo>
                <a:cubicBezTo>
                  <a:pt x="1458" y="767"/>
                  <a:pt x="1458" y="768"/>
                  <a:pt x="1459" y="767"/>
                </a:cubicBezTo>
                <a:cubicBezTo>
                  <a:pt x="1459" y="767"/>
                  <a:pt x="1459" y="767"/>
                  <a:pt x="1459" y="767"/>
                </a:cubicBezTo>
                <a:cubicBezTo>
                  <a:pt x="1459" y="767"/>
                  <a:pt x="1460" y="767"/>
                  <a:pt x="1460" y="767"/>
                </a:cubicBezTo>
                <a:cubicBezTo>
                  <a:pt x="1461" y="767"/>
                  <a:pt x="1462" y="767"/>
                  <a:pt x="1463" y="767"/>
                </a:cubicBezTo>
                <a:cubicBezTo>
                  <a:pt x="1463" y="768"/>
                  <a:pt x="1463" y="768"/>
                  <a:pt x="1463" y="768"/>
                </a:cubicBezTo>
                <a:cubicBezTo>
                  <a:pt x="1464" y="767"/>
                  <a:pt x="1464" y="766"/>
                  <a:pt x="1465" y="767"/>
                </a:cubicBezTo>
                <a:cubicBezTo>
                  <a:pt x="1465" y="767"/>
                  <a:pt x="1466" y="768"/>
                  <a:pt x="1466" y="768"/>
                </a:cubicBezTo>
                <a:cubicBezTo>
                  <a:pt x="1466" y="767"/>
                  <a:pt x="1466" y="767"/>
                  <a:pt x="1466" y="767"/>
                </a:cubicBezTo>
                <a:cubicBezTo>
                  <a:pt x="1468" y="767"/>
                  <a:pt x="1468" y="767"/>
                  <a:pt x="1469" y="767"/>
                </a:cubicBezTo>
                <a:cubicBezTo>
                  <a:pt x="1470" y="767"/>
                  <a:pt x="1470" y="767"/>
                  <a:pt x="1470" y="768"/>
                </a:cubicBezTo>
                <a:cubicBezTo>
                  <a:pt x="1471" y="767"/>
                  <a:pt x="1471" y="767"/>
                  <a:pt x="1471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3" y="766"/>
                  <a:pt x="1473" y="767"/>
                  <a:pt x="1473" y="766"/>
                </a:cubicBezTo>
                <a:cubicBezTo>
                  <a:pt x="1473" y="766"/>
                  <a:pt x="1473" y="766"/>
                  <a:pt x="1473" y="766"/>
                </a:cubicBezTo>
                <a:cubicBezTo>
                  <a:pt x="1473" y="765"/>
                  <a:pt x="1473" y="765"/>
                  <a:pt x="1473" y="765"/>
                </a:cubicBezTo>
                <a:cubicBezTo>
                  <a:pt x="1474" y="765"/>
                  <a:pt x="1474" y="765"/>
                  <a:pt x="1474" y="765"/>
                </a:cubicBezTo>
                <a:cubicBezTo>
                  <a:pt x="1475" y="764"/>
                  <a:pt x="1475" y="763"/>
                  <a:pt x="1476" y="762"/>
                </a:cubicBezTo>
                <a:cubicBezTo>
                  <a:pt x="1476" y="762"/>
                  <a:pt x="1476" y="762"/>
                  <a:pt x="1476" y="762"/>
                </a:cubicBezTo>
                <a:cubicBezTo>
                  <a:pt x="1479" y="762"/>
                  <a:pt x="1479" y="762"/>
                  <a:pt x="1479" y="762"/>
                </a:cubicBezTo>
                <a:cubicBezTo>
                  <a:pt x="1479" y="761"/>
                  <a:pt x="1480" y="761"/>
                  <a:pt x="1480" y="760"/>
                </a:cubicBezTo>
                <a:cubicBezTo>
                  <a:pt x="1480" y="760"/>
                  <a:pt x="1481" y="760"/>
                  <a:pt x="1481" y="760"/>
                </a:cubicBezTo>
                <a:cubicBezTo>
                  <a:pt x="1481" y="760"/>
                  <a:pt x="1481" y="760"/>
                  <a:pt x="1481" y="760"/>
                </a:cubicBezTo>
                <a:cubicBezTo>
                  <a:pt x="1482" y="760"/>
                  <a:pt x="1482" y="760"/>
                  <a:pt x="1482" y="760"/>
                </a:cubicBezTo>
                <a:cubicBezTo>
                  <a:pt x="1482" y="759"/>
                  <a:pt x="1482" y="759"/>
                  <a:pt x="1482" y="759"/>
                </a:cubicBezTo>
                <a:cubicBezTo>
                  <a:pt x="1482" y="759"/>
                  <a:pt x="1482" y="759"/>
                  <a:pt x="1483" y="759"/>
                </a:cubicBezTo>
                <a:cubicBezTo>
                  <a:pt x="1483" y="759"/>
                  <a:pt x="1483" y="758"/>
                  <a:pt x="1483" y="758"/>
                </a:cubicBezTo>
                <a:cubicBezTo>
                  <a:pt x="1484" y="758"/>
                  <a:pt x="1486" y="758"/>
                  <a:pt x="1487" y="758"/>
                </a:cubicBezTo>
                <a:cubicBezTo>
                  <a:pt x="1487" y="758"/>
                  <a:pt x="1487" y="758"/>
                  <a:pt x="1487" y="758"/>
                </a:cubicBezTo>
                <a:cubicBezTo>
                  <a:pt x="1488" y="758"/>
                  <a:pt x="1490" y="758"/>
                  <a:pt x="1491" y="758"/>
                </a:cubicBezTo>
                <a:cubicBezTo>
                  <a:pt x="1491" y="757"/>
                  <a:pt x="1491" y="757"/>
                  <a:pt x="1491" y="757"/>
                </a:cubicBezTo>
                <a:cubicBezTo>
                  <a:pt x="1491" y="757"/>
                  <a:pt x="1491" y="757"/>
                  <a:pt x="1492" y="758"/>
                </a:cubicBezTo>
                <a:cubicBezTo>
                  <a:pt x="1492" y="757"/>
                  <a:pt x="1492" y="757"/>
                  <a:pt x="1492" y="757"/>
                </a:cubicBezTo>
                <a:cubicBezTo>
                  <a:pt x="1492" y="757"/>
                  <a:pt x="1493" y="757"/>
                  <a:pt x="1494" y="757"/>
                </a:cubicBezTo>
                <a:cubicBezTo>
                  <a:pt x="1494" y="756"/>
                  <a:pt x="1494" y="756"/>
                  <a:pt x="1494" y="756"/>
                </a:cubicBezTo>
                <a:cubicBezTo>
                  <a:pt x="1495" y="756"/>
                  <a:pt x="1495" y="756"/>
                  <a:pt x="1496" y="756"/>
                </a:cubicBezTo>
                <a:cubicBezTo>
                  <a:pt x="1496" y="756"/>
                  <a:pt x="1496" y="756"/>
                  <a:pt x="1496" y="756"/>
                </a:cubicBezTo>
                <a:cubicBezTo>
                  <a:pt x="1497" y="756"/>
                  <a:pt x="1497" y="756"/>
                  <a:pt x="1498" y="756"/>
                </a:cubicBezTo>
                <a:cubicBezTo>
                  <a:pt x="1498" y="756"/>
                  <a:pt x="1498" y="756"/>
                  <a:pt x="1498" y="756"/>
                </a:cubicBezTo>
                <a:cubicBezTo>
                  <a:pt x="1499" y="756"/>
                  <a:pt x="1499" y="756"/>
                  <a:pt x="1499" y="756"/>
                </a:cubicBezTo>
                <a:cubicBezTo>
                  <a:pt x="1499" y="755"/>
                  <a:pt x="1499" y="755"/>
                  <a:pt x="1499" y="755"/>
                </a:cubicBezTo>
                <a:cubicBezTo>
                  <a:pt x="1500" y="755"/>
                  <a:pt x="1501" y="755"/>
                  <a:pt x="1502" y="755"/>
                </a:cubicBezTo>
                <a:cubicBezTo>
                  <a:pt x="1502" y="755"/>
                  <a:pt x="1502" y="755"/>
                  <a:pt x="1502" y="755"/>
                </a:cubicBezTo>
                <a:cubicBezTo>
                  <a:pt x="1503" y="755"/>
                  <a:pt x="1503" y="755"/>
                  <a:pt x="1503" y="755"/>
                </a:cubicBezTo>
                <a:cubicBezTo>
                  <a:pt x="1503" y="754"/>
                  <a:pt x="1503" y="754"/>
                  <a:pt x="1503" y="754"/>
                </a:cubicBezTo>
                <a:cubicBezTo>
                  <a:pt x="1505" y="754"/>
                  <a:pt x="1505" y="754"/>
                  <a:pt x="1505" y="754"/>
                </a:cubicBezTo>
                <a:cubicBezTo>
                  <a:pt x="1505" y="755"/>
                  <a:pt x="1505" y="755"/>
                  <a:pt x="1505" y="755"/>
                </a:cubicBezTo>
                <a:cubicBezTo>
                  <a:pt x="1506" y="755"/>
                  <a:pt x="1507" y="754"/>
                  <a:pt x="1507" y="753"/>
                </a:cubicBezTo>
                <a:cubicBezTo>
                  <a:pt x="1509" y="754"/>
                  <a:pt x="1510" y="755"/>
                  <a:pt x="1512" y="755"/>
                </a:cubicBezTo>
                <a:cubicBezTo>
                  <a:pt x="1512" y="756"/>
                  <a:pt x="1512" y="756"/>
                  <a:pt x="1512" y="757"/>
                </a:cubicBezTo>
                <a:cubicBezTo>
                  <a:pt x="1514" y="757"/>
                  <a:pt x="1514" y="757"/>
                  <a:pt x="1514" y="757"/>
                </a:cubicBezTo>
                <a:cubicBezTo>
                  <a:pt x="1514" y="756"/>
                  <a:pt x="1514" y="756"/>
                  <a:pt x="1514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6" y="756"/>
                  <a:pt x="1516" y="756"/>
                  <a:pt x="1517" y="757"/>
                </a:cubicBezTo>
                <a:cubicBezTo>
                  <a:pt x="1517" y="757"/>
                  <a:pt x="1517" y="757"/>
                  <a:pt x="1517" y="757"/>
                </a:cubicBezTo>
                <a:cubicBezTo>
                  <a:pt x="1518" y="757"/>
                  <a:pt x="1518" y="757"/>
                  <a:pt x="1518" y="757"/>
                </a:cubicBezTo>
                <a:cubicBezTo>
                  <a:pt x="1520" y="757"/>
                  <a:pt x="1519" y="757"/>
                  <a:pt x="1520" y="758"/>
                </a:cubicBezTo>
                <a:cubicBezTo>
                  <a:pt x="1520" y="759"/>
                  <a:pt x="1520" y="759"/>
                  <a:pt x="1520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3" y="760"/>
                  <a:pt x="1523" y="760"/>
                  <a:pt x="1523" y="760"/>
                </a:cubicBezTo>
                <a:cubicBezTo>
                  <a:pt x="1522" y="761"/>
                  <a:pt x="1523" y="761"/>
                  <a:pt x="1522" y="761"/>
                </a:cubicBezTo>
                <a:cubicBezTo>
                  <a:pt x="1521" y="762"/>
                  <a:pt x="1522" y="761"/>
                  <a:pt x="1521" y="762"/>
                </a:cubicBezTo>
                <a:cubicBezTo>
                  <a:pt x="1522" y="763"/>
                  <a:pt x="1523" y="763"/>
                  <a:pt x="1525" y="763"/>
                </a:cubicBezTo>
                <a:cubicBezTo>
                  <a:pt x="1526" y="766"/>
                  <a:pt x="1524" y="768"/>
                  <a:pt x="1527" y="769"/>
                </a:cubicBezTo>
                <a:cubicBezTo>
                  <a:pt x="1527" y="769"/>
                  <a:pt x="1527" y="770"/>
                  <a:pt x="1527" y="770"/>
                </a:cubicBezTo>
                <a:cubicBezTo>
                  <a:pt x="1527" y="770"/>
                  <a:pt x="1527" y="770"/>
                  <a:pt x="1527" y="770"/>
                </a:cubicBezTo>
                <a:cubicBezTo>
                  <a:pt x="1527" y="771"/>
                  <a:pt x="1527" y="771"/>
                  <a:pt x="1527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30" y="771"/>
                  <a:pt x="1530" y="771"/>
                  <a:pt x="1531" y="770"/>
                </a:cubicBezTo>
                <a:cubicBezTo>
                  <a:pt x="1531" y="770"/>
                  <a:pt x="1531" y="770"/>
                  <a:pt x="1531" y="770"/>
                </a:cubicBezTo>
                <a:cubicBezTo>
                  <a:pt x="1531" y="769"/>
                  <a:pt x="1531" y="769"/>
                  <a:pt x="1531" y="769"/>
                </a:cubicBezTo>
                <a:cubicBezTo>
                  <a:pt x="1531" y="769"/>
                  <a:pt x="1532" y="768"/>
                  <a:pt x="1532" y="768"/>
                </a:cubicBezTo>
                <a:cubicBezTo>
                  <a:pt x="1532" y="768"/>
                  <a:pt x="1532" y="768"/>
                  <a:pt x="1532" y="768"/>
                </a:cubicBezTo>
                <a:cubicBezTo>
                  <a:pt x="1533" y="767"/>
                  <a:pt x="1533" y="767"/>
                  <a:pt x="1534" y="767"/>
                </a:cubicBezTo>
                <a:cubicBezTo>
                  <a:pt x="1534" y="766"/>
                  <a:pt x="1534" y="766"/>
                  <a:pt x="1534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6" y="766"/>
                  <a:pt x="1536" y="766"/>
                  <a:pt x="1536" y="766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7" y="764"/>
                  <a:pt x="1537" y="763"/>
                  <a:pt x="1538" y="762"/>
                </a:cubicBezTo>
                <a:cubicBezTo>
                  <a:pt x="1539" y="762"/>
                  <a:pt x="1539" y="762"/>
                  <a:pt x="1539" y="762"/>
                </a:cubicBezTo>
                <a:cubicBezTo>
                  <a:pt x="1539" y="764"/>
                  <a:pt x="1538" y="765"/>
                  <a:pt x="1538" y="767"/>
                </a:cubicBezTo>
                <a:cubicBezTo>
                  <a:pt x="1538" y="767"/>
                  <a:pt x="1538" y="767"/>
                  <a:pt x="1538" y="767"/>
                </a:cubicBezTo>
                <a:cubicBezTo>
                  <a:pt x="1538" y="767"/>
                  <a:pt x="1538" y="767"/>
                  <a:pt x="1538" y="768"/>
                </a:cubicBezTo>
                <a:cubicBezTo>
                  <a:pt x="1537" y="768"/>
                  <a:pt x="1537" y="768"/>
                  <a:pt x="1537" y="768"/>
                </a:cubicBezTo>
                <a:cubicBezTo>
                  <a:pt x="1537" y="769"/>
                  <a:pt x="1537" y="769"/>
                  <a:pt x="1537" y="769"/>
                </a:cubicBezTo>
                <a:cubicBezTo>
                  <a:pt x="1537" y="769"/>
                  <a:pt x="1537" y="770"/>
                  <a:pt x="1536" y="770"/>
                </a:cubicBezTo>
                <a:cubicBezTo>
                  <a:pt x="1536" y="772"/>
                  <a:pt x="1536" y="772"/>
                  <a:pt x="1536" y="772"/>
                </a:cubicBezTo>
                <a:cubicBezTo>
                  <a:pt x="1537" y="772"/>
                  <a:pt x="1537" y="772"/>
                  <a:pt x="1537" y="772"/>
                </a:cubicBezTo>
                <a:cubicBezTo>
                  <a:pt x="1537" y="773"/>
                  <a:pt x="1536" y="773"/>
                  <a:pt x="1536" y="774"/>
                </a:cubicBezTo>
                <a:cubicBezTo>
                  <a:pt x="1535" y="774"/>
                  <a:pt x="1535" y="774"/>
                  <a:pt x="1534" y="774"/>
                </a:cubicBezTo>
                <a:cubicBezTo>
                  <a:pt x="1534" y="776"/>
                  <a:pt x="1534" y="776"/>
                  <a:pt x="1534" y="776"/>
                </a:cubicBezTo>
                <a:cubicBezTo>
                  <a:pt x="1534" y="776"/>
                  <a:pt x="1535" y="776"/>
                  <a:pt x="1535" y="776"/>
                </a:cubicBezTo>
                <a:cubicBezTo>
                  <a:pt x="1535" y="776"/>
                  <a:pt x="1535" y="776"/>
                  <a:pt x="1535" y="776"/>
                </a:cubicBezTo>
                <a:cubicBezTo>
                  <a:pt x="1536" y="776"/>
                  <a:pt x="1536" y="776"/>
                  <a:pt x="1536" y="776"/>
                </a:cubicBezTo>
                <a:cubicBezTo>
                  <a:pt x="1536" y="775"/>
                  <a:pt x="1536" y="775"/>
                  <a:pt x="1536" y="775"/>
                </a:cubicBezTo>
                <a:cubicBezTo>
                  <a:pt x="1537" y="775"/>
                  <a:pt x="1537" y="775"/>
                  <a:pt x="1538" y="774"/>
                </a:cubicBezTo>
                <a:cubicBezTo>
                  <a:pt x="1538" y="774"/>
                  <a:pt x="1538" y="774"/>
                  <a:pt x="1538" y="774"/>
                </a:cubicBezTo>
                <a:cubicBezTo>
                  <a:pt x="1538" y="774"/>
                  <a:pt x="1538" y="773"/>
                  <a:pt x="1538" y="772"/>
                </a:cubicBezTo>
                <a:cubicBezTo>
                  <a:pt x="1538" y="772"/>
                  <a:pt x="1538" y="772"/>
                  <a:pt x="1538" y="772"/>
                </a:cubicBezTo>
                <a:cubicBezTo>
                  <a:pt x="1538" y="772"/>
                  <a:pt x="1539" y="771"/>
                  <a:pt x="1539" y="770"/>
                </a:cubicBezTo>
                <a:cubicBezTo>
                  <a:pt x="1539" y="770"/>
                  <a:pt x="1540" y="770"/>
                  <a:pt x="1540" y="770"/>
                </a:cubicBezTo>
                <a:cubicBezTo>
                  <a:pt x="1540" y="771"/>
                  <a:pt x="1540" y="772"/>
                  <a:pt x="1541" y="772"/>
                </a:cubicBezTo>
                <a:cubicBezTo>
                  <a:pt x="1541" y="772"/>
                  <a:pt x="1541" y="772"/>
                  <a:pt x="1542" y="772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6"/>
                  <a:pt x="1542" y="778"/>
                  <a:pt x="1542" y="779"/>
                </a:cubicBezTo>
                <a:cubicBezTo>
                  <a:pt x="1544" y="779"/>
                  <a:pt x="1544" y="778"/>
                  <a:pt x="1546" y="778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1"/>
                  <a:pt x="1546" y="781"/>
                  <a:pt x="1546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3"/>
                  <a:pt x="1547" y="783"/>
                  <a:pt x="1547" y="783"/>
                </a:cubicBezTo>
                <a:cubicBezTo>
                  <a:pt x="1548" y="783"/>
                  <a:pt x="1548" y="783"/>
                  <a:pt x="1548" y="784"/>
                </a:cubicBezTo>
                <a:cubicBezTo>
                  <a:pt x="1548" y="784"/>
                  <a:pt x="1548" y="784"/>
                  <a:pt x="1548" y="784"/>
                </a:cubicBezTo>
                <a:cubicBezTo>
                  <a:pt x="1547" y="785"/>
                  <a:pt x="1548" y="786"/>
                  <a:pt x="1548" y="787"/>
                </a:cubicBezTo>
                <a:cubicBezTo>
                  <a:pt x="1548" y="789"/>
                  <a:pt x="1548" y="789"/>
                  <a:pt x="1548" y="789"/>
                </a:cubicBezTo>
                <a:cubicBezTo>
                  <a:pt x="1548" y="789"/>
                  <a:pt x="1548" y="790"/>
                  <a:pt x="1548" y="790"/>
                </a:cubicBezTo>
                <a:cubicBezTo>
                  <a:pt x="1548" y="790"/>
                  <a:pt x="1548" y="790"/>
                  <a:pt x="1548" y="790"/>
                </a:cubicBezTo>
                <a:cubicBezTo>
                  <a:pt x="1549" y="790"/>
                  <a:pt x="1549" y="791"/>
                  <a:pt x="1550" y="791"/>
                </a:cubicBezTo>
                <a:cubicBezTo>
                  <a:pt x="1550" y="791"/>
                  <a:pt x="1550" y="791"/>
                  <a:pt x="1550" y="792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551" y="792"/>
                  <a:pt x="1551" y="793"/>
                  <a:pt x="1552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4" y="795"/>
                  <a:pt x="1555" y="795"/>
                  <a:pt x="1556" y="796"/>
                </a:cubicBezTo>
                <a:cubicBezTo>
                  <a:pt x="1557" y="796"/>
                  <a:pt x="1557" y="796"/>
                  <a:pt x="1557" y="795"/>
                </a:cubicBezTo>
                <a:cubicBezTo>
                  <a:pt x="1558" y="795"/>
                  <a:pt x="1559" y="795"/>
                  <a:pt x="1559" y="795"/>
                </a:cubicBezTo>
                <a:cubicBezTo>
                  <a:pt x="1559" y="796"/>
                  <a:pt x="1559" y="796"/>
                  <a:pt x="1559" y="796"/>
                </a:cubicBezTo>
                <a:cubicBezTo>
                  <a:pt x="1561" y="796"/>
                  <a:pt x="1561" y="796"/>
                  <a:pt x="1561" y="796"/>
                </a:cubicBezTo>
                <a:cubicBezTo>
                  <a:pt x="1561" y="797"/>
                  <a:pt x="1561" y="798"/>
                  <a:pt x="1562" y="798"/>
                </a:cubicBezTo>
                <a:cubicBezTo>
                  <a:pt x="1562" y="799"/>
                  <a:pt x="1562" y="799"/>
                  <a:pt x="1562" y="799"/>
                </a:cubicBezTo>
                <a:cubicBezTo>
                  <a:pt x="1562" y="798"/>
                  <a:pt x="1562" y="798"/>
                  <a:pt x="1563" y="798"/>
                </a:cubicBezTo>
                <a:cubicBezTo>
                  <a:pt x="1563" y="798"/>
                  <a:pt x="1564" y="799"/>
                  <a:pt x="1564" y="800"/>
                </a:cubicBezTo>
                <a:cubicBezTo>
                  <a:pt x="1565" y="800"/>
                  <a:pt x="1565" y="800"/>
                  <a:pt x="1566" y="799"/>
                </a:cubicBezTo>
                <a:cubicBezTo>
                  <a:pt x="1566" y="799"/>
                  <a:pt x="1566" y="799"/>
                  <a:pt x="1566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8"/>
                  <a:pt x="1567" y="798"/>
                  <a:pt x="1567" y="798"/>
                </a:cubicBezTo>
                <a:cubicBezTo>
                  <a:pt x="1568" y="798"/>
                  <a:pt x="1568" y="798"/>
                  <a:pt x="1568" y="798"/>
                </a:cubicBezTo>
                <a:cubicBezTo>
                  <a:pt x="1568" y="797"/>
                  <a:pt x="1568" y="797"/>
                  <a:pt x="1568" y="796"/>
                </a:cubicBezTo>
                <a:cubicBezTo>
                  <a:pt x="1569" y="795"/>
                  <a:pt x="1570" y="796"/>
                  <a:pt x="1570" y="794"/>
                </a:cubicBezTo>
                <a:cubicBezTo>
                  <a:pt x="1570" y="794"/>
                  <a:pt x="1569" y="794"/>
                  <a:pt x="1570" y="794"/>
                </a:cubicBezTo>
                <a:cubicBezTo>
                  <a:pt x="1570" y="794"/>
                  <a:pt x="1570" y="794"/>
                  <a:pt x="1570" y="794"/>
                </a:cubicBezTo>
                <a:cubicBezTo>
                  <a:pt x="1570" y="793"/>
                  <a:pt x="1571" y="793"/>
                  <a:pt x="1572" y="793"/>
                </a:cubicBezTo>
                <a:cubicBezTo>
                  <a:pt x="1572" y="792"/>
                  <a:pt x="1572" y="792"/>
                  <a:pt x="1572" y="792"/>
                </a:cubicBezTo>
                <a:cubicBezTo>
                  <a:pt x="1573" y="792"/>
                  <a:pt x="1573" y="792"/>
                  <a:pt x="1573" y="792"/>
                </a:cubicBezTo>
                <a:cubicBezTo>
                  <a:pt x="1573" y="793"/>
                  <a:pt x="1573" y="793"/>
                  <a:pt x="1574" y="793"/>
                </a:cubicBezTo>
                <a:cubicBezTo>
                  <a:pt x="1573" y="794"/>
                  <a:pt x="1573" y="794"/>
                  <a:pt x="1572" y="795"/>
                </a:cubicBezTo>
                <a:cubicBezTo>
                  <a:pt x="1572" y="795"/>
                  <a:pt x="1572" y="795"/>
                  <a:pt x="1572" y="795"/>
                </a:cubicBezTo>
                <a:cubicBezTo>
                  <a:pt x="1572" y="796"/>
                  <a:pt x="1572" y="796"/>
                  <a:pt x="1572" y="796"/>
                </a:cubicBezTo>
                <a:cubicBezTo>
                  <a:pt x="1574" y="796"/>
                  <a:pt x="1573" y="795"/>
                  <a:pt x="1575" y="795"/>
                </a:cubicBezTo>
                <a:cubicBezTo>
                  <a:pt x="1575" y="795"/>
                  <a:pt x="1575" y="796"/>
                  <a:pt x="1575" y="796"/>
                </a:cubicBezTo>
                <a:cubicBezTo>
                  <a:pt x="1574" y="796"/>
                  <a:pt x="1574" y="796"/>
                  <a:pt x="1574" y="796"/>
                </a:cubicBezTo>
                <a:cubicBezTo>
                  <a:pt x="1574" y="797"/>
                  <a:pt x="1574" y="797"/>
                  <a:pt x="1574" y="797"/>
                </a:cubicBezTo>
                <a:cubicBezTo>
                  <a:pt x="1575" y="798"/>
                  <a:pt x="1574" y="798"/>
                  <a:pt x="1576" y="798"/>
                </a:cubicBezTo>
                <a:cubicBezTo>
                  <a:pt x="1576" y="799"/>
                  <a:pt x="1576" y="799"/>
                  <a:pt x="1577" y="800"/>
                </a:cubicBezTo>
                <a:cubicBezTo>
                  <a:pt x="1577" y="800"/>
                  <a:pt x="1577" y="800"/>
                  <a:pt x="1577" y="800"/>
                </a:cubicBezTo>
                <a:cubicBezTo>
                  <a:pt x="1577" y="800"/>
                  <a:pt x="1578" y="800"/>
                  <a:pt x="1578" y="800"/>
                </a:cubicBezTo>
                <a:cubicBezTo>
                  <a:pt x="1578" y="800"/>
                  <a:pt x="1578" y="801"/>
                  <a:pt x="1578" y="801"/>
                </a:cubicBezTo>
                <a:cubicBezTo>
                  <a:pt x="1579" y="801"/>
                  <a:pt x="1579" y="802"/>
                  <a:pt x="1579" y="802"/>
                </a:cubicBezTo>
                <a:cubicBezTo>
                  <a:pt x="1579" y="800"/>
                  <a:pt x="1579" y="800"/>
                  <a:pt x="1579" y="800"/>
                </a:cubicBezTo>
                <a:cubicBezTo>
                  <a:pt x="1581" y="800"/>
                  <a:pt x="1581" y="799"/>
                  <a:pt x="1582" y="799"/>
                </a:cubicBezTo>
                <a:cubicBezTo>
                  <a:pt x="1582" y="798"/>
                  <a:pt x="1582" y="798"/>
                  <a:pt x="1583" y="797"/>
                </a:cubicBezTo>
                <a:cubicBezTo>
                  <a:pt x="1583" y="797"/>
                  <a:pt x="1584" y="796"/>
                  <a:pt x="1584" y="796"/>
                </a:cubicBezTo>
                <a:cubicBezTo>
                  <a:pt x="1584" y="795"/>
                  <a:pt x="1584" y="795"/>
                  <a:pt x="1584" y="795"/>
                </a:cubicBezTo>
                <a:cubicBezTo>
                  <a:pt x="1584" y="795"/>
                  <a:pt x="1585" y="795"/>
                  <a:pt x="1585" y="795"/>
                </a:cubicBezTo>
                <a:cubicBezTo>
                  <a:pt x="1585" y="795"/>
                  <a:pt x="1585" y="794"/>
                  <a:pt x="1584" y="794"/>
                </a:cubicBezTo>
                <a:cubicBezTo>
                  <a:pt x="1585" y="794"/>
                  <a:pt x="1585" y="794"/>
                  <a:pt x="1585" y="794"/>
                </a:cubicBezTo>
                <a:cubicBezTo>
                  <a:pt x="1585" y="793"/>
                  <a:pt x="1585" y="793"/>
                  <a:pt x="1585" y="793"/>
                </a:cubicBezTo>
                <a:cubicBezTo>
                  <a:pt x="1585" y="793"/>
                  <a:pt x="1585" y="793"/>
                  <a:pt x="1586" y="792"/>
                </a:cubicBezTo>
                <a:cubicBezTo>
                  <a:pt x="1589" y="792"/>
                  <a:pt x="1589" y="792"/>
                  <a:pt x="1589" y="792"/>
                </a:cubicBezTo>
                <a:cubicBezTo>
                  <a:pt x="1589" y="793"/>
                  <a:pt x="1589" y="793"/>
                  <a:pt x="1589" y="793"/>
                </a:cubicBezTo>
                <a:cubicBezTo>
                  <a:pt x="1591" y="793"/>
                  <a:pt x="1591" y="791"/>
                  <a:pt x="1592" y="793"/>
                </a:cubicBezTo>
                <a:cubicBezTo>
                  <a:pt x="1594" y="793"/>
                  <a:pt x="1594" y="793"/>
                  <a:pt x="1594" y="793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1"/>
                  <a:pt x="1594" y="791"/>
                  <a:pt x="1594" y="791"/>
                </a:cubicBezTo>
                <a:cubicBezTo>
                  <a:pt x="1595" y="791"/>
                  <a:pt x="1595" y="791"/>
                  <a:pt x="1595" y="791"/>
                </a:cubicBezTo>
                <a:cubicBezTo>
                  <a:pt x="1595" y="791"/>
                  <a:pt x="1595" y="790"/>
                  <a:pt x="1595" y="790"/>
                </a:cubicBezTo>
                <a:cubicBezTo>
                  <a:pt x="1596" y="789"/>
                  <a:pt x="1596" y="790"/>
                  <a:pt x="1596" y="789"/>
                </a:cubicBezTo>
                <a:cubicBezTo>
                  <a:pt x="1595" y="788"/>
                  <a:pt x="1595" y="788"/>
                  <a:pt x="1595" y="788"/>
                </a:cubicBezTo>
                <a:cubicBezTo>
                  <a:pt x="1594" y="788"/>
                  <a:pt x="1594" y="788"/>
                  <a:pt x="1594" y="788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6"/>
                  <a:pt x="1595" y="785"/>
                  <a:pt x="1595" y="784"/>
                </a:cubicBezTo>
                <a:cubicBezTo>
                  <a:pt x="1596" y="784"/>
                  <a:pt x="1596" y="784"/>
                  <a:pt x="1596" y="784"/>
                </a:cubicBezTo>
                <a:cubicBezTo>
                  <a:pt x="1596" y="783"/>
                  <a:pt x="1597" y="781"/>
                  <a:pt x="1597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7" y="780"/>
                  <a:pt x="1597" y="780"/>
                  <a:pt x="1597" y="780"/>
                </a:cubicBezTo>
                <a:cubicBezTo>
                  <a:pt x="1597" y="778"/>
                  <a:pt x="1597" y="778"/>
                  <a:pt x="1597" y="778"/>
                </a:cubicBezTo>
                <a:cubicBezTo>
                  <a:pt x="1597" y="778"/>
                  <a:pt x="1598" y="777"/>
                  <a:pt x="1598" y="777"/>
                </a:cubicBezTo>
                <a:cubicBezTo>
                  <a:pt x="1598" y="777"/>
                  <a:pt x="1598" y="776"/>
                  <a:pt x="1598" y="776"/>
                </a:cubicBezTo>
                <a:cubicBezTo>
                  <a:pt x="1599" y="776"/>
                  <a:pt x="1599" y="776"/>
                  <a:pt x="1599" y="776"/>
                </a:cubicBezTo>
                <a:cubicBezTo>
                  <a:pt x="1599" y="775"/>
                  <a:pt x="1599" y="775"/>
                  <a:pt x="1599" y="774"/>
                </a:cubicBezTo>
                <a:cubicBezTo>
                  <a:pt x="1599" y="774"/>
                  <a:pt x="1599" y="774"/>
                  <a:pt x="1599" y="773"/>
                </a:cubicBezTo>
                <a:cubicBezTo>
                  <a:pt x="1599" y="773"/>
                  <a:pt x="1600" y="773"/>
                  <a:pt x="1600" y="773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1" y="771"/>
                  <a:pt x="1601" y="771"/>
                  <a:pt x="1601" y="771"/>
                </a:cubicBezTo>
                <a:cubicBezTo>
                  <a:pt x="1601" y="770"/>
                  <a:pt x="1601" y="770"/>
                  <a:pt x="1601" y="770"/>
                </a:cubicBezTo>
                <a:cubicBezTo>
                  <a:pt x="1601" y="768"/>
                  <a:pt x="1601" y="768"/>
                  <a:pt x="1601" y="766"/>
                </a:cubicBezTo>
                <a:cubicBezTo>
                  <a:pt x="1601" y="766"/>
                  <a:pt x="1601" y="766"/>
                  <a:pt x="1601" y="765"/>
                </a:cubicBezTo>
                <a:cubicBezTo>
                  <a:pt x="1602" y="765"/>
                  <a:pt x="1602" y="765"/>
                  <a:pt x="1602" y="765"/>
                </a:cubicBezTo>
                <a:cubicBezTo>
                  <a:pt x="1602" y="764"/>
                  <a:pt x="1602" y="763"/>
                  <a:pt x="1603" y="763"/>
                </a:cubicBezTo>
                <a:cubicBezTo>
                  <a:pt x="1603" y="762"/>
                  <a:pt x="1603" y="762"/>
                  <a:pt x="1603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1"/>
                  <a:pt x="1605" y="761"/>
                  <a:pt x="1605" y="761"/>
                </a:cubicBezTo>
                <a:cubicBezTo>
                  <a:pt x="1606" y="761"/>
                  <a:pt x="1607" y="761"/>
                  <a:pt x="1607" y="760"/>
                </a:cubicBezTo>
                <a:cubicBezTo>
                  <a:pt x="1608" y="760"/>
                  <a:pt x="1608" y="759"/>
                  <a:pt x="1608" y="759"/>
                </a:cubicBezTo>
                <a:cubicBezTo>
                  <a:pt x="1607" y="759"/>
                  <a:pt x="1607" y="759"/>
                  <a:pt x="1607" y="759"/>
                </a:cubicBezTo>
                <a:cubicBezTo>
                  <a:pt x="1607" y="758"/>
                  <a:pt x="1607" y="758"/>
                  <a:pt x="1607" y="758"/>
                </a:cubicBezTo>
                <a:cubicBezTo>
                  <a:pt x="1607" y="758"/>
                  <a:pt x="1608" y="757"/>
                  <a:pt x="1609" y="757"/>
                </a:cubicBezTo>
                <a:cubicBezTo>
                  <a:pt x="1609" y="757"/>
                  <a:pt x="1609" y="757"/>
                  <a:pt x="1609" y="757"/>
                </a:cubicBezTo>
                <a:cubicBezTo>
                  <a:pt x="1609" y="755"/>
                  <a:pt x="1610" y="754"/>
                  <a:pt x="1610" y="752"/>
                </a:cubicBezTo>
                <a:cubicBezTo>
                  <a:pt x="1610" y="752"/>
                  <a:pt x="1610" y="752"/>
                  <a:pt x="1610" y="752"/>
                </a:cubicBezTo>
                <a:cubicBezTo>
                  <a:pt x="1611" y="751"/>
                  <a:pt x="1610" y="750"/>
                  <a:pt x="1610" y="750"/>
                </a:cubicBezTo>
                <a:cubicBezTo>
                  <a:pt x="1610" y="750"/>
                  <a:pt x="1610" y="750"/>
                  <a:pt x="1610" y="750"/>
                </a:cubicBezTo>
                <a:cubicBezTo>
                  <a:pt x="1610" y="749"/>
                  <a:pt x="1610" y="749"/>
                  <a:pt x="1610" y="749"/>
                </a:cubicBezTo>
                <a:cubicBezTo>
                  <a:pt x="1611" y="749"/>
                  <a:pt x="1611" y="749"/>
                  <a:pt x="1611" y="749"/>
                </a:cubicBezTo>
                <a:cubicBezTo>
                  <a:pt x="1611" y="748"/>
                  <a:pt x="1610" y="748"/>
                  <a:pt x="1610" y="748"/>
                </a:cubicBezTo>
                <a:cubicBezTo>
                  <a:pt x="1610" y="746"/>
                  <a:pt x="1610" y="745"/>
                  <a:pt x="1611" y="744"/>
                </a:cubicBezTo>
                <a:cubicBezTo>
                  <a:pt x="1611" y="743"/>
                  <a:pt x="1611" y="743"/>
                  <a:pt x="1610" y="743"/>
                </a:cubicBezTo>
                <a:cubicBezTo>
                  <a:pt x="1610" y="742"/>
                  <a:pt x="1610" y="742"/>
                  <a:pt x="1610" y="742"/>
                </a:cubicBezTo>
                <a:cubicBezTo>
                  <a:pt x="1611" y="742"/>
                  <a:pt x="1611" y="742"/>
                  <a:pt x="1611" y="741"/>
                </a:cubicBezTo>
                <a:cubicBezTo>
                  <a:pt x="1612" y="741"/>
                  <a:pt x="1612" y="741"/>
                  <a:pt x="1612" y="740"/>
                </a:cubicBezTo>
                <a:cubicBezTo>
                  <a:pt x="1611" y="740"/>
                  <a:pt x="1611" y="740"/>
                  <a:pt x="1611" y="740"/>
                </a:cubicBezTo>
                <a:cubicBezTo>
                  <a:pt x="1611" y="739"/>
                  <a:pt x="1612" y="739"/>
                  <a:pt x="1612" y="739"/>
                </a:cubicBezTo>
                <a:cubicBezTo>
                  <a:pt x="1612" y="735"/>
                  <a:pt x="1612" y="735"/>
                  <a:pt x="1612" y="735"/>
                </a:cubicBezTo>
                <a:cubicBezTo>
                  <a:pt x="1612" y="735"/>
                  <a:pt x="1612" y="735"/>
                  <a:pt x="1612" y="735"/>
                </a:cubicBezTo>
                <a:close/>
                <a:moveTo>
                  <a:pt x="1528" y="753"/>
                </a:move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8" y="752"/>
                </a:cubicBezTo>
                <a:lnTo>
                  <a:pt x="1528" y="753"/>
                </a:lnTo>
                <a:close/>
                <a:moveTo>
                  <a:pt x="1532" y="756"/>
                </a:moveTo>
                <a:cubicBezTo>
                  <a:pt x="1531" y="756"/>
                  <a:pt x="1531" y="756"/>
                  <a:pt x="1531" y="756"/>
                </a:cubicBezTo>
                <a:cubicBezTo>
                  <a:pt x="1531" y="757"/>
                  <a:pt x="1531" y="757"/>
                  <a:pt x="1531" y="757"/>
                </a:cubicBezTo>
                <a:cubicBezTo>
                  <a:pt x="1531" y="756"/>
                  <a:pt x="1531" y="756"/>
                  <a:pt x="1530" y="756"/>
                </a:cubicBezTo>
                <a:cubicBezTo>
                  <a:pt x="1530" y="754"/>
                  <a:pt x="1530" y="753"/>
                  <a:pt x="1529" y="752"/>
                </a:cubicBezTo>
                <a:cubicBezTo>
                  <a:pt x="1529" y="752"/>
                  <a:pt x="1529" y="752"/>
                  <a:pt x="1529" y="752"/>
                </a:cubicBezTo>
                <a:cubicBezTo>
                  <a:pt x="1531" y="752"/>
                  <a:pt x="1530" y="754"/>
                  <a:pt x="1532" y="755"/>
                </a:cubicBezTo>
                <a:lnTo>
                  <a:pt x="1532" y="756"/>
                </a:lnTo>
                <a:close/>
                <a:moveTo>
                  <a:pt x="1539" y="753"/>
                </a:moveTo>
                <a:cubicBezTo>
                  <a:pt x="1539" y="753"/>
                  <a:pt x="1539" y="753"/>
                  <a:pt x="1539" y="753"/>
                </a:cubicBezTo>
                <a:cubicBezTo>
                  <a:pt x="1538" y="752"/>
                  <a:pt x="1537" y="750"/>
                  <a:pt x="1536" y="749"/>
                </a:cubicBezTo>
                <a:cubicBezTo>
                  <a:pt x="1538" y="749"/>
                  <a:pt x="1538" y="749"/>
                  <a:pt x="1538" y="749"/>
                </a:cubicBezTo>
                <a:cubicBezTo>
                  <a:pt x="1538" y="750"/>
                  <a:pt x="1538" y="750"/>
                  <a:pt x="1539" y="750"/>
                </a:cubicBezTo>
                <a:cubicBezTo>
                  <a:pt x="1539" y="751"/>
                  <a:pt x="1539" y="750"/>
                  <a:pt x="1539" y="751"/>
                </a:cubicBezTo>
                <a:lnTo>
                  <a:pt x="1539" y="753"/>
                </a:lnTo>
                <a:close/>
                <a:moveTo>
                  <a:pt x="1508" y="642"/>
                </a:moveTo>
                <a:cubicBezTo>
                  <a:pt x="1509" y="642"/>
                  <a:pt x="1509" y="642"/>
                  <a:pt x="1509" y="642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09" y="640"/>
                  <a:pt x="1509" y="640"/>
                  <a:pt x="1508" y="640"/>
                </a:cubicBezTo>
                <a:cubicBezTo>
                  <a:pt x="1508" y="641"/>
                  <a:pt x="1508" y="641"/>
                  <a:pt x="1508" y="641"/>
                </a:cubicBezTo>
                <a:cubicBezTo>
                  <a:pt x="1508" y="642"/>
                  <a:pt x="1508" y="641"/>
                  <a:pt x="1508" y="642"/>
                </a:cubicBezTo>
                <a:close/>
                <a:moveTo>
                  <a:pt x="1503" y="642"/>
                </a:moveTo>
                <a:cubicBezTo>
                  <a:pt x="1503" y="643"/>
                  <a:pt x="1504" y="643"/>
                  <a:pt x="1504" y="643"/>
                </a:cubicBezTo>
                <a:cubicBezTo>
                  <a:pt x="1505" y="643"/>
                  <a:pt x="1505" y="643"/>
                  <a:pt x="1505" y="643"/>
                </a:cubicBezTo>
                <a:cubicBezTo>
                  <a:pt x="1505" y="642"/>
                  <a:pt x="1505" y="642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3" y="642"/>
                  <a:pt x="1504" y="642"/>
                  <a:pt x="1503" y="642"/>
                </a:cubicBezTo>
                <a:close/>
                <a:moveTo>
                  <a:pt x="1508" y="641"/>
                </a:moveTo>
                <a:cubicBezTo>
                  <a:pt x="1507" y="641"/>
                  <a:pt x="1507" y="641"/>
                  <a:pt x="1507" y="641"/>
                </a:cubicBezTo>
                <a:cubicBezTo>
                  <a:pt x="1506" y="641"/>
                  <a:pt x="1506" y="641"/>
                  <a:pt x="1506" y="642"/>
                </a:cubicBezTo>
                <a:cubicBezTo>
                  <a:pt x="1507" y="642"/>
                  <a:pt x="1507" y="642"/>
                  <a:pt x="1507" y="642"/>
                </a:cubicBezTo>
                <a:cubicBezTo>
                  <a:pt x="1507" y="642"/>
                  <a:pt x="1508" y="642"/>
                  <a:pt x="1508" y="641"/>
                </a:cubicBezTo>
                <a:close/>
                <a:moveTo>
                  <a:pt x="1128" y="657"/>
                </a:moveTo>
                <a:cubicBezTo>
                  <a:pt x="1128" y="656"/>
                  <a:pt x="1128" y="656"/>
                  <a:pt x="1128" y="656"/>
                </a:cubicBezTo>
                <a:cubicBezTo>
                  <a:pt x="1127" y="656"/>
                  <a:pt x="1127" y="656"/>
                  <a:pt x="1127" y="656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4"/>
                  <a:pt x="1127" y="654"/>
                  <a:pt x="1127" y="653"/>
                </a:cubicBezTo>
                <a:cubicBezTo>
                  <a:pt x="1127" y="653"/>
                  <a:pt x="1127" y="653"/>
                  <a:pt x="1127" y="653"/>
                </a:cubicBezTo>
                <a:cubicBezTo>
                  <a:pt x="1126" y="651"/>
                  <a:pt x="1127" y="651"/>
                  <a:pt x="1127" y="650"/>
                </a:cubicBezTo>
                <a:cubicBezTo>
                  <a:pt x="1126" y="650"/>
                  <a:pt x="1126" y="650"/>
                  <a:pt x="1126" y="650"/>
                </a:cubicBezTo>
                <a:cubicBezTo>
                  <a:pt x="1126" y="648"/>
                  <a:pt x="1126" y="648"/>
                  <a:pt x="1125" y="647"/>
                </a:cubicBezTo>
                <a:cubicBezTo>
                  <a:pt x="1125" y="647"/>
                  <a:pt x="1125" y="647"/>
                  <a:pt x="1124" y="646"/>
                </a:cubicBezTo>
                <a:cubicBezTo>
                  <a:pt x="1124" y="646"/>
                  <a:pt x="1124" y="647"/>
                  <a:pt x="1124" y="647"/>
                </a:cubicBezTo>
                <a:cubicBezTo>
                  <a:pt x="1124" y="646"/>
                  <a:pt x="1123" y="646"/>
                  <a:pt x="1123" y="646"/>
                </a:cubicBezTo>
                <a:cubicBezTo>
                  <a:pt x="1123" y="645"/>
                  <a:pt x="1122" y="645"/>
                  <a:pt x="1122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1" y="644"/>
                  <a:pt x="1121" y="644"/>
                </a:cubicBezTo>
                <a:cubicBezTo>
                  <a:pt x="1121" y="645"/>
                  <a:pt x="1121" y="645"/>
                  <a:pt x="1120" y="646"/>
                </a:cubicBezTo>
                <a:cubicBezTo>
                  <a:pt x="1120" y="646"/>
                  <a:pt x="1120" y="646"/>
                  <a:pt x="1120" y="646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51"/>
                  <a:pt x="1120" y="651"/>
                  <a:pt x="1120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20" y="651"/>
                  <a:pt x="1120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8" y="652"/>
                  <a:pt x="1118" y="652"/>
                  <a:pt x="1118" y="652"/>
                </a:cubicBezTo>
                <a:cubicBezTo>
                  <a:pt x="1118" y="652"/>
                  <a:pt x="1117" y="653"/>
                  <a:pt x="1117" y="653"/>
                </a:cubicBezTo>
                <a:cubicBezTo>
                  <a:pt x="1117" y="653"/>
                  <a:pt x="1117" y="653"/>
                  <a:pt x="1117" y="653"/>
                </a:cubicBezTo>
                <a:cubicBezTo>
                  <a:pt x="1117" y="653"/>
                  <a:pt x="1116" y="653"/>
                  <a:pt x="1116" y="653"/>
                </a:cubicBezTo>
                <a:cubicBezTo>
                  <a:pt x="1116" y="653"/>
                  <a:pt x="1116" y="653"/>
                  <a:pt x="1116" y="654"/>
                </a:cubicBezTo>
                <a:cubicBezTo>
                  <a:pt x="1116" y="654"/>
                  <a:pt x="1116" y="654"/>
                  <a:pt x="1116" y="654"/>
                </a:cubicBezTo>
                <a:cubicBezTo>
                  <a:pt x="1116" y="654"/>
                  <a:pt x="1116" y="655"/>
                  <a:pt x="1116" y="656"/>
                </a:cubicBezTo>
                <a:cubicBezTo>
                  <a:pt x="1116" y="656"/>
                  <a:pt x="1116" y="656"/>
                  <a:pt x="1116" y="656"/>
                </a:cubicBezTo>
                <a:cubicBezTo>
                  <a:pt x="1115" y="656"/>
                  <a:pt x="1115" y="656"/>
                  <a:pt x="1115" y="656"/>
                </a:cubicBezTo>
                <a:cubicBezTo>
                  <a:pt x="1115" y="657"/>
                  <a:pt x="1116" y="657"/>
                  <a:pt x="1116" y="657"/>
                </a:cubicBezTo>
                <a:cubicBezTo>
                  <a:pt x="1116" y="657"/>
                  <a:pt x="1116" y="657"/>
                  <a:pt x="1116" y="657"/>
                </a:cubicBezTo>
                <a:cubicBezTo>
                  <a:pt x="1115" y="657"/>
                  <a:pt x="1115" y="657"/>
                  <a:pt x="1115" y="657"/>
                </a:cubicBezTo>
                <a:cubicBezTo>
                  <a:pt x="1115" y="659"/>
                  <a:pt x="1115" y="659"/>
                  <a:pt x="1115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3" y="658"/>
                  <a:pt x="1113" y="658"/>
                </a:cubicBezTo>
                <a:cubicBezTo>
                  <a:pt x="1113" y="659"/>
                  <a:pt x="1113" y="659"/>
                  <a:pt x="1112" y="659"/>
                </a:cubicBezTo>
                <a:cubicBezTo>
                  <a:pt x="1112" y="662"/>
                  <a:pt x="1112" y="662"/>
                  <a:pt x="1112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08" y="662"/>
                  <a:pt x="1109" y="664"/>
                  <a:pt x="1105" y="663"/>
                </a:cubicBezTo>
                <a:cubicBezTo>
                  <a:pt x="1105" y="663"/>
                  <a:pt x="1105" y="663"/>
                  <a:pt x="1105" y="664"/>
                </a:cubicBezTo>
                <a:cubicBezTo>
                  <a:pt x="1103" y="664"/>
                  <a:pt x="1103" y="665"/>
                  <a:pt x="1101" y="665"/>
                </a:cubicBezTo>
                <a:cubicBezTo>
                  <a:pt x="1100" y="666"/>
                  <a:pt x="1100" y="667"/>
                  <a:pt x="1099" y="667"/>
                </a:cubicBezTo>
                <a:cubicBezTo>
                  <a:pt x="1099" y="668"/>
                  <a:pt x="1099" y="668"/>
                  <a:pt x="1099" y="668"/>
                </a:cubicBezTo>
                <a:cubicBezTo>
                  <a:pt x="1098" y="667"/>
                  <a:pt x="1098" y="667"/>
                  <a:pt x="1098" y="667"/>
                </a:cubicBezTo>
                <a:cubicBezTo>
                  <a:pt x="1098" y="668"/>
                  <a:pt x="1098" y="669"/>
                  <a:pt x="1098" y="670"/>
                </a:cubicBezTo>
                <a:cubicBezTo>
                  <a:pt x="1097" y="670"/>
                  <a:pt x="1097" y="670"/>
                  <a:pt x="1096" y="670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5" y="673"/>
                  <a:pt x="1096" y="675"/>
                  <a:pt x="1097" y="675"/>
                </a:cubicBezTo>
                <a:cubicBezTo>
                  <a:pt x="1097" y="676"/>
                  <a:pt x="1097" y="676"/>
                  <a:pt x="1096" y="676"/>
                </a:cubicBezTo>
                <a:cubicBezTo>
                  <a:pt x="1097" y="676"/>
                  <a:pt x="1097" y="676"/>
                  <a:pt x="1097" y="676"/>
                </a:cubicBezTo>
                <a:cubicBezTo>
                  <a:pt x="1097" y="676"/>
                  <a:pt x="1097" y="677"/>
                  <a:pt x="1097" y="677"/>
                </a:cubicBezTo>
                <a:cubicBezTo>
                  <a:pt x="1098" y="677"/>
                  <a:pt x="1098" y="677"/>
                  <a:pt x="1098" y="677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2"/>
                  <a:pt x="1098" y="682"/>
                  <a:pt x="1098" y="682"/>
                </a:cubicBezTo>
                <a:cubicBezTo>
                  <a:pt x="1098" y="682"/>
                  <a:pt x="1098" y="682"/>
                  <a:pt x="1099" y="682"/>
                </a:cubicBezTo>
                <a:cubicBezTo>
                  <a:pt x="1099" y="683"/>
                  <a:pt x="1098" y="684"/>
                  <a:pt x="1099" y="685"/>
                </a:cubicBezTo>
                <a:cubicBezTo>
                  <a:pt x="1099" y="686"/>
                  <a:pt x="1099" y="686"/>
                  <a:pt x="1098" y="686"/>
                </a:cubicBezTo>
                <a:cubicBezTo>
                  <a:pt x="1098" y="686"/>
                  <a:pt x="1098" y="686"/>
                  <a:pt x="1098" y="686"/>
                </a:cubicBezTo>
                <a:cubicBezTo>
                  <a:pt x="1098" y="687"/>
                  <a:pt x="1098" y="687"/>
                  <a:pt x="1098" y="688"/>
                </a:cubicBezTo>
                <a:cubicBezTo>
                  <a:pt x="1097" y="689"/>
                  <a:pt x="1096" y="689"/>
                  <a:pt x="1095" y="690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3"/>
                  <a:pt x="1094" y="693"/>
                  <a:pt x="1094" y="694"/>
                </a:cubicBezTo>
                <a:cubicBezTo>
                  <a:pt x="1093" y="694"/>
                  <a:pt x="1093" y="694"/>
                  <a:pt x="1093" y="694"/>
                </a:cubicBezTo>
                <a:cubicBezTo>
                  <a:pt x="1093" y="695"/>
                  <a:pt x="1093" y="696"/>
                  <a:pt x="1093" y="696"/>
                </a:cubicBezTo>
                <a:cubicBezTo>
                  <a:pt x="1093" y="696"/>
                  <a:pt x="1093" y="697"/>
                  <a:pt x="1092" y="697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700"/>
                  <a:pt x="1092" y="700"/>
                  <a:pt x="1092" y="700"/>
                </a:cubicBezTo>
                <a:cubicBezTo>
                  <a:pt x="1092" y="701"/>
                  <a:pt x="1092" y="702"/>
                  <a:pt x="1092" y="702"/>
                </a:cubicBezTo>
                <a:cubicBezTo>
                  <a:pt x="1092" y="702"/>
                  <a:pt x="1092" y="702"/>
                  <a:pt x="1092" y="702"/>
                </a:cubicBezTo>
                <a:cubicBezTo>
                  <a:pt x="1092" y="703"/>
                  <a:pt x="1092" y="703"/>
                  <a:pt x="1092" y="703"/>
                </a:cubicBezTo>
                <a:cubicBezTo>
                  <a:pt x="1093" y="703"/>
                  <a:pt x="1093" y="703"/>
                  <a:pt x="1093" y="703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5"/>
                  <a:pt x="1094" y="705"/>
                </a:cubicBezTo>
                <a:cubicBezTo>
                  <a:pt x="1094" y="706"/>
                  <a:pt x="1094" y="706"/>
                  <a:pt x="1095" y="706"/>
                </a:cubicBezTo>
                <a:cubicBezTo>
                  <a:pt x="1095" y="707"/>
                  <a:pt x="1095" y="707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10"/>
                  <a:pt x="1095" y="710"/>
                  <a:pt x="1095" y="710"/>
                </a:cubicBezTo>
                <a:cubicBezTo>
                  <a:pt x="1096" y="710"/>
                  <a:pt x="1096" y="710"/>
                  <a:pt x="1096" y="710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2"/>
                  <a:pt x="1096" y="712"/>
                  <a:pt x="1096" y="713"/>
                </a:cubicBezTo>
                <a:cubicBezTo>
                  <a:pt x="1097" y="713"/>
                  <a:pt x="1097" y="713"/>
                  <a:pt x="1097" y="713"/>
                </a:cubicBezTo>
                <a:cubicBezTo>
                  <a:pt x="1097" y="713"/>
                  <a:pt x="1097" y="714"/>
                  <a:pt x="1097" y="715"/>
                </a:cubicBezTo>
                <a:cubicBezTo>
                  <a:pt x="1098" y="715"/>
                  <a:pt x="1098" y="715"/>
                  <a:pt x="1098" y="715"/>
                </a:cubicBezTo>
                <a:cubicBezTo>
                  <a:pt x="1098" y="716"/>
                  <a:pt x="1098" y="715"/>
                  <a:pt x="1099" y="715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100" y="716"/>
                  <a:pt x="1100" y="716"/>
                  <a:pt x="1100" y="717"/>
                </a:cubicBezTo>
                <a:cubicBezTo>
                  <a:pt x="1101" y="717"/>
                  <a:pt x="1101" y="717"/>
                  <a:pt x="1101" y="717"/>
                </a:cubicBezTo>
                <a:cubicBezTo>
                  <a:pt x="1101" y="717"/>
                  <a:pt x="1103" y="718"/>
                  <a:pt x="1103" y="718"/>
                </a:cubicBezTo>
                <a:cubicBezTo>
                  <a:pt x="1104" y="718"/>
                  <a:pt x="1105" y="718"/>
                  <a:pt x="1106" y="717"/>
                </a:cubicBezTo>
                <a:cubicBezTo>
                  <a:pt x="1106" y="717"/>
                  <a:pt x="1106" y="717"/>
                  <a:pt x="1106" y="717"/>
                </a:cubicBezTo>
                <a:cubicBezTo>
                  <a:pt x="1107" y="717"/>
                  <a:pt x="1107" y="717"/>
                  <a:pt x="1107" y="717"/>
                </a:cubicBezTo>
                <a:cubicBezTo>
                  <a:pt x="1107" y="717"/>
                  <a:pt x="1107" y="717"/>
                  <a:pt x="1107" y="716"/>
                </a:cubicBezTo>
                <a:cubicBezTo>
                  <a:pt x="1109" y="716"/>
                  <a:pt x="1109" y="716"/>
                  <a:pt x="1109" y="716"/>
                </a:cubicBezTo>
                <a:cubicBezTo>
                  <a:pt x="1109" y="716"/>
                  <a:pt x="1109" y="716"/>
                  <a:pt x="1110" y="716"/>
                </a:cubicBezTo>
                <a:cubicBezTo>
                  <a:pt x="1110" y="715"/>
                  <a:pt x="1111" y="715"/>
                  <a:pt x="1111" y="715"/>
                </a:cubicBezTo>
                <a:cubicBezTo>
                  <a:pt x="1111" y="714"/>
                  <a:pt x="1111" y="714"/>
                  <a:pt x="1111" y="714"/>
                </a:cubicBezTo>
                <a:cubicBezTo>
                  <a:pt x="1111" y="713"/>
                  <a:pt x="1111" y="713"/>
                  <a:pt x="1112" y="713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0"/>
                  <a:pt x="1112" y="710"/>
                  <a:pt x="1112" y="710"/>
                </a:cubicBezTo>
                <a:cubicBezTo>
                  <a:pt x="1113" y="710"/>
                  <a:pt x="1113" y="710"/>
                  <a:pt x="1113" y="710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8"/>
                  <a:pt x="1113" y="707"/>
                  <a:pt x="1114" y="706"/>
                </a:cubicBezTo>
                <a:cubicBezTo>
                  <a:pt x="1114" y="706"/>
                  <a:pt x="1114" y="706"/>
                  <a:pt x="1114" y="706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4"/>
                  <a:pt x="1114" y="704"/>
                  <a:pt x="1114" y="704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6" y="701"/>
                  <a:pt x="1116" y="700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7" y="698"/>
                  <a:pt x="1117" y="698"/>
                  <a:pt x="1117" y="698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6"/>
                  <a:pt x="1116" y="696"/>
                  <a:pt x="1117" y="695"/>
                </a:cubicBezTo>
                <a:cubicBezTo>
                  <a:pt x="1117" y="695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1"/>
                  <a:pt x="1118" y="691"/>
                  <a:pt x="1118" y="691"/>
                </a:cubicBezTo>
                <a:cubicBezTo>
                  <a:pt x="1119" y="691"/>
                  <a:pt x="1119" y="691"/>
                  <a:pt x="1119" y="691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7"/>
                  <a:pt x="1119" y="686"/>
                  <a:pt x="1119" y="685"/>
                </a:cubicBezTo>
                <a:cubicBezTo>
                  <a:pt x="1119" y="685"/>
                  <a:pt x="1119" y="685"/>
                  <a:pt x="1119" y="685"/>
                </a:cubicBezTo>
                <a:cubicBezTo>
                  <a:pt x="1120" y="685"/>
                  <a:pt x="1120" y="684"/>
                  <a:pt x="1120" y="683"/>
                </a:cubicBezTo>
                <a:cubicBezTo>
                  <a:pt x="1120" y="683"/>
                  <a:pt x="1120" y="683"/>
                  <a:pt x="1120" y="683"/>
                </a:cubicBezTo>
                <a:cubicBezTo>
                  <a:pt x="1120" y="682"/>
                  <a:pt x="1120" y="682"/>
                  <a:pt x="1120" y="682"/>
                </a:cubicBezTo>
                <a:cubicBezTo>
                  <a:pt x="1121" y="682"/>
                  <a:pt x="1121" y="682"/>
                  <a:pt x="1121" y="682"/>
                </a:cubicBezTo>
                <a:cubicBezTo>
                  <a:pt x="1121" y="681"/>
                  <a:pt x="1121" y="681"/>
                  <a:pt x="1121" y="680"/>
                </a:cubicBezTo>
                <a:cubicBezTo>
                  <a:pt x="1122" y="680"/>
                  <a:pt x="1122" y="680"/>
                  <a:pt x="1122" y="680"/>
                </a:cubicBezTo>
                <a:cubicBezTo>
                  <a:pt x="1122" y="679"/>
                  <a:pt x="1122" y="678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5"/>
                  <a:pt x="1123" y="675"/>
                  <a:pt x="1123" y="675"/>
                </a:cubicBezTo>
                <a:cubicBezTo>
                  <a:pt x="1124" y="675"/>
                  <a:pt x="1124" y="675"/>
                  <a:pt x="1124" y="675"/>
                </a:cubicBezTo>
                <a:cubicBezTo>
                  <a:pt x="1124" y="674"/>
                  <a:pt x="1123" y="674"/>
                  <a:pt x="1123" y="674"/>
                </a:cubicBezTo>
                <a:cubicBezTo>
                  <a:pt x="1123" y="673"/>
                  <a:pt x="1124" y="672"/>
                  <a:pt x="1124" y="672"/>
                </a:cubicBezTo>
                <a:cubicBezTo>
                  <a:pt x="1124" y="672"/>
                  <a:pt x="1124" y="672"/>
                  <a:pt x="1124" y="672"/>
                </a:cubicBezTo>
                <a:cubicBezTo>
                  <a:pt x="1125" y="671"/>
                  <a:pt x="1125" y="671"/>
                  <a:pt x="1125" y="670"/>
                </a:cubicBezTo>
                <a:cubicBezTo>
                  <a:pt x="1124" y="670"/>
                  <a:pt x="1124" y="670"/>
                  <a:pt x="1124" y="670"/>
                </a:cubicBezTo>
                <a:cubicBezTo>
                  <a:pt x="1125" y="669"/>
                  <a:pt x="1125" y="669"/>
                  <a:pt x="1125" y="668"/>
                </a:cubicBezTo>
                <a:cubicBezTo>
                  <a:pt x="1126" y="668"/>
                  <a:pt x="1126" y="668"/>
                  <a:pt x="1126" y="668"/>
                </a:cubicBezTo>
                <a:cubicBezTo>
                  <a:pt x="1126" y="667"/>
                  <a:pt x="1126" y="667"/>
                  <a:pt x="1125" y="666"/>
                </a:cubicBezTo>
                <a:cubicBezTo>
                  <a:pt x="1125" y="666"/>
                  <a:pt x="1125" y="666"/>
                  <a:pt x="1124" y="666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2"/>
                  <a:pt x="1124" y="662"/>
                </a:cubicBezTo>
                <a:cubicBezTo>
                  <a:pt x="1124" y="661"/>
                  <a:pt x="1124" y="661"/>
                  <a:pt x="1125" y="661"/>
                </a:cubicBezTo>
                <a:cubicBezTo>
                  <a:pt x="1125" y="662"/>
                  <a:pt x="1125" y="662"/>
                  <a:pt x="1125" y="662"/>
                </a:cubicBezTo>
                <a:cubicBezTo>
                  <a:pt x="1126" y="662"/>
                  <a:pt x="1126" y="662"/>
                  <a:pt x="1126" y="662"/>
                </a:cubicBezTo>
                <a:cubicBezTo>
                  <a:pt x="1126" y="663"/>
                  <a:pt x="1126" y="663"/>
                  <a:pt x="1126" y="664"/>
                </a:cubicBezTo>
                <a:cubicBezTo>
                  <a:pt x="1127" y="664"/>
                  <a:pt x="1127" y="664"/>
                  <a:pt x="1127" y="664"/>
                </a:cubicBezTo>
                <a:cubicBezTo>
                  <a:pt x="1127" y="663"/>
                  <a:pt x="1129" y="659"/>
                  <a:pt x="1128" y="657"/>
                </a:cubicBezTo>
                <a:close/>
                <a:moveTo>
                  <a:pt x="1536" y="656"/>
                </a:moveTo>
                <a:cubicBezTo>
                  <a:pt x="1535" y="655"/>
                  <a:pt x="1535" y="655"/>
                  <a:pt x="1535" y="653"/>
                </a:cubicBezTo>
                <a:cubicBezTo>
                  <a:pt x="1534" y="653"/>
                  <a:pt x="1535" y="653"/>
                  <a:pt x="1533" y="653"/>
                </a:cubicBezTo>
                <a:cubicBezTo>
                  <a:pt x="1533" y="654"/>
                  <a:pt x="1533" y="655"/>
                  <a:pt x="1533" y="656"/>
                </a:cubicBezTo>
                <a:cubicBezTo>
                  <a:pt x="1534" y="656"/>
                  <a:pt x="1534" y="656"/>
                  <a:pt x="1534" y="656"/>
                </a:cubicBezTo>
                <a:cubicBezTo>
                  <a:pt x="1534" y="656"/>
                  <a:pt x="1534" y="656"/>
                  <a:pt x="1534" y="656"/>
                </a:cubicBezTo>
                <a:lnTo>
                  <a:pt x="1536" y="656"/>
                </a:lnTo>
                <a:close/>
                <a:moveTo>
                  <a:pt x="1683" y="667"/>
                </a:moveTo>
                <a:cubicBezTo>
                  <a:pt x="1683" y="667"/>
                  <a:pt x="1683" y="667"/>
                  <a:pt x="1683" y="667"/>
                </a:cubicBezTo>
                <a:cubicBezTo>
                  <a:pt x="1683" y="666"/>
                  <a:pt x="1683" y="665"/>
                  <a:pt x="1682" y="665"/>
                </a:cubicBezTo>
                <a:cubicBezTo>
                  <a:pt x="1682" y="665"/>
                  <a:pt x="1682" y="665"/>
                  <a:pt x="1682" y="665"/>
                </a:cubicBezTo>
                <a:cubicBezTo>
                  <a:pt x="1682" y="666"/>
                  <a:pt x="1681" y="667"/>
                  <a:pt x="1681" y="668"/>
                </a:cubicBezTo>
                <a:cubicBezTo>
                  <a:pt x="1682" y="668"/>
                  <a:pt x="1682" y="668"/>
                  <a:pt x="1682" y="668"/>
                </a:cubicBezTo>
                <a:cubicBezTo>
                  <a:pt x="1682" y="669"/>
                  <a:pt x="1682" y="669"/>
                  <a:pt x="1682" y="670"/>
                </a:cubicBezTo>
                <a:cubicBezTo>
                  <a:pt x="1683" y="670"/>
                  <a:pt x="1683" y="670"/>
                  <a:pt x="1684" y="670"/>
                </a:cubicBezTo>
                <a:cubicBezTo>
                  <a:pt x="1684" y="670"/>
                  <a:pt x="1684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4" y="669"/>
                  <a:pt x="1685" y="668"/>
                  <a:pt x="1685" y="668"/>
                </a:cubicBezTo>
                <a:cubicBezTo>
                  <a:pt x="1685" y="668"/>
                  <a:pt x="1684" y="668"/>
                  <a:pt x="1684" y="668"/>
                </a:cubicBezTo>
                <a:cubicBezTo>
                  <a:pt x="1684" y="667"/>
                  <a:pt x="1684" y="666"/>
                  <a:pt x="1685" y="666"/>
                </a:cubicBezTo>
                <a:cubicBezTo>
                  <a:pt x="1684" y="666"/>
                  <a:pt x="1684" y="666"/>
                  <a:pt x="1683" y="667"/>
                </a:cubicBezTo>
                <a:close/>
                <a:moveTo>
                  <a:pt x="1547" y="670"/>
                </a:moveTo>
                <a:cubicBezTo>
                  <a:pt x="1548" y="669"/>
                  <a:pt x="1548" y="669"/>
                  <a:pt x="1548" y="668"/>
                </a:cubicBezTo>
                <a:cubicBezTo>
                  <a:pt x="1548" y="668"/>
                  <a:pt x="1548" y="668"/>
                  <a:pt x="1548" y="668"/>
                </a:cubicBezTo>
                <a:cubicBezTo>
                  <a:pt x="1547" y="668"/>
                  <a:pt x="1547" y="668"/>
                  <a:pt x="1547" y="668"/>
                </a:cubicBezTo>
                <a:cubicBezTo>
                  <a:pt x="1547" y="669"/>
                  <a:pt x="1547" y="668"/>
                  <a:pt x="1547" y="669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lose/>
                <a:moveTo>
                  <a:pt x="1734" y="673"/>
                </a:moveTo>
                <a:cubicBezTo>
                  <a:pt x="1735" y="672"/>
                  <a:pt x="1736" y="671"/>
                  <a:pt x="1738" y="671"/>
                </a:cubicBezTo>
                <a:cubicBezTo>
                  <a:pt x="1738" y="669"/>
                  <a:pt x="1738" y="669"/>
                  <a:pt x="1738" y="669"/>
                </a:cubicBezTo>
                <a:cubicBezTo>
                  <a:pt x="1739" y="669"/>
                  <a:pt x="1740" y="669"/>
                  <a:pt x="1740" y="668"/>
                </a:cubicBezTo>
                <a:cubicBezTo>
                  <a:pt x="1737" y="668"/>
                  <a:pt x="1735" y="670"/>
                  <a:pt x="1733" y="671"/>
                </a:cubicBezTo>
                <a:cubicBezTo>
                  <a:pt x="1733" y="672"/>
                  <a:pt x="1733" y="672"/>
                  <a:pt x="1734" y="673"/>
                </a:cubicBezTo>
                <a:close/>
                <a:moveTo>
                  <a:pt x="1126" y="671"/>
                </a:moveTo>
                <a:cubicBezTo>
                  <a:pt x="1126" y="671"/>
                  <a:pt x="1126" y="671"/>
                  <a:pt x="1126" y="671"/>
                </a:cubicBezTo>
                <a:cubicBezTo>
                  <a:pt x="1126" y="671"/>
                  <a:pt x="1127" y="671"/>
                  <a:pt x="1127" y="670"/>
                </a:cubicBezTo>
                <a:cubicBezTo>
                  <a:pt x="1127" y="670"/>
                  <a:pt x="1127" y="670"/>
                  <a:pt x="1127" y="670"/>
                </a:cubicBezTo>
                <a:cubicBezTo>
                  <a:pt x="1126" y="670"/>
                  <a:pt x="1126" y="670"/>
                  <a:pt x="1126" y="670"/>
                </a:cubicBezTo>
                <a:cubicBezTo>
                  <a:pt x="1126" y="670"/>
                  <a:pt x="1126" y="671"/>
                  <a:pt x="1126" y="671"/>
                </a:cubicBezTo>
                <a:close/>
                <a:moveTo>
                  <a:pt x="1685" y="672"/>
                </a:moveTo>
                <a:cubicBezTo>
                  <a:pt x="1684" y="672"/>
                  <a:pt x="1684" y="672"/>
                  <a:pt x="1684" y="672"/>
                </a:cubicBezTo>
                <a:cubicBezTo>
                  <a:pt x="1684" y="673"/>
                  <a:pt x="1684" y="674"/>
                  <a:pt x="1685" y="675"/>
                </a:cubicBezTo>
                <a:cubicBezTo>
                  <a:pt x="1685" y="675"/>
                  <a:pt x="1685" y="675"/>
                  <a:pt x="1685" y="675"/>
                </a:cubicBezTo>
                <a:cubicBezTo>
                  <a:pt x="1686" y="675"/>
                  <a:pt x="1686" y="675"/>
                  <a:pt x="1686" y="675"/>
                </a:cubicBezTo>
                <a:cubicBezTo>
                  <a:pt x="1686" y="675"/>
                  <a:pt x="1686" y="674"/>
                  <a:pt x="1686" y="674"/>
                </a:cubicBezTo>
                <a:cubicBezTo>
                  <a:pt x="1685" y="673"/>
                  <a:pt x="1686" y="674"/>
                  <a:pt x="1685" y="673"/>
                </a:cubicBezTo>
                <a:cubicBezTo>
                  <a:pt x="1685" y="673"/>
                  <a:pt x="1685" y="673"/>
                  <a:pt x="1685" y="673"/>
                </a:cubicBezTo>
                <a:cubicBezTo>
                  <a:pt x="1685" y="673"/>
                  <a:pt x="1685" y="672"/>
                  <a:pt x="1685" y="672"/>
                </a:cubicBezTo>
                <a:close/>
                <a:moveTo>
                  <a:pt x="1729" y="677"/>
                </a:moveTo>
                <a:cubicBezTo>
                  <a:pt x="1728" y="677"/>
                  <a:pt x="1728" y="678"/>
                  <a:pt x="1728" y="678"/>
                </a:cubicBezTo>
                <a:cubicBezTo>
                  <a:pt x="1728" y="678"/>
                  <a:pt x="1728" y="679"/>
                  <a:pt x="1728" y="679"/>
                </a:cubicBezTo>
                <a:cubicBezTo>
                  <a:pt x="1729" y="679"/>
                  <a:pt x="1729" y="679"/>
                  <a:pt x="1729" y="679"/>
                </a:cubicBezTo>
                <a:cubicBezTo>
                  <a:pt x="1731" y="679"/>
                  <a:pt x="1731" y="679"/>
                  <a:pt x="1731" y="679"/>
                </a:cubicBezTo>
                <a:cubicBezTo>
                  <a:pt x="1731" y="680"/>
                  <a:pt x="1731" y="680"/>
                  <a:pt x="1731" y="680"/>
                </a:cubicBezTo>
                <a:cubicBezTo>
                  <a:pt x="1732" y="680"/>
                  <a:pt x="1733" y="680"/>
                  <a:pt x="1734" y="679"/>
                </a:cubicBezTo>
                <a:cubicBezTo>
                  <a:pt x="1734" y="679"/>
                  <a:pt x="1734" y="679"/>
                  <a:pt x="1734" y="679"/>
                </a:cubicBezTo>
                <a:cubicBezTo>
                  <a:pt x="1734" y="677"/>
                  <a:pt x="1734" y="677"/>
                  <a:pt x="1733" y="676"/>
                </a:cubicBezTo>
                <a:cubicBezTo>
                  <a:pt x="1732" y="676"/>
                  <a:pt x="1730" y="676"/>
                  <a:pt x="1729" y="677"/>
                </a:cubicBezTo>
                <a:close/>
                <a:moveTo>
                  <a:pt x="1160" y="687"/>
                </a:moveTo>
                <a:cubicBezTo>
                  <a:pt x="1159" y="687"/>
                  <a:pt x="1159" y="687"/>
                  <a:pt x="1159" y="687"/>
                </a:cubicBezTo>
                <a:cubicBezTo>
                  <a:pt x="1159" y="690"/>
                  <a:pt x="1159" y="690"/>
                  <a:pt x="1159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1" y="690"/>
                  <a:pt x="1161" y="690"/>
                  <a:pt x="1162" y="690"/>
                </a:cubicBezTo>
                <a:cubicBezTo>
                  <a:pt x="1162" y="688"/>
                  <a:pt x="1162" y="688"/>
                  <a:pt x="1162" y="686"/>
                </a:cubicBezTo>
                <a:cubicBezTo>
                  <a:pt x="1161" y="686"/>
                  <a:pt x="1161" y="686"/>
                  <a:pt x="1160" y="687"/>
                </a:cubicBezTo>
                <a:close/>
                <a:moveTo>
                  <a:pt x="1675" y="701"/>
                </a:moveTo>
                <a:cubicBezTo>
                  <a:pt x="1676" y="703"/>
                  <a:pt x="1676" y="703"/>
                  <a:pt x="1676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8" y="703"/>
                  <a:pt x="1678" y="703"/>
                  <a:pt x="1679" y="702"/>
                </a:cubicBezTo>
                <a:cubicBezTo>
                  <a:pt x="1679" y="702"/>
                  <a:pt x="1679" y="702"/>
                  <a:pt x="1679" y="702"/>
                </a:cubicBezTo>
                <a:cubicBezTo>
                  <a:pt x="1679" y="701"/>
                  <a:pt x="1678" y="701"/>
                  <a:pt x="1677" y="700"/>
                </a:cubicBezTo>
                <a:cubicBezTo>
                  <a:pt x="1677" y="700"/>
                  <a:pt x="1677" y="700"/>
                  <a:pt x="1677" y="700"/>
                </a:cubicBezTo>
                <a:cubicBezTo>
                  <a:pt x="1677" y="699"/>
                  <a:pt x="1677" y="699"/>
                  <a:pt x="1677" y="699"/>
                </a:cubicBezTo>
                <a:cubicBezTo>
                  <a:pt x="1676" y="699"/>
                  <a:pt x="1676" y="699"/>
                  <a:pt x="1675" y="698"/>
                </a:cubicBezTo>
                <a:cubicBezTo>
                  <a:pt x="1675" y="698"/>
                  <a:pt x="1675" y="698"/>
                  <a:pt x="1675" y="698"/>
                </a:cubicBezTo>
                <a:cubicBezTo>
                  <a:pt x="1675" y="698"/>
                  <a:pt x="1674" y="698"/>
                  <a:pt x="1673" y="698"/>
                </a:cubicBezTo>
                <a:cubicBezTo>
                  <a:pt x="1673" y="697"/>
                  <a:pt x="1672" y="697"/>
                  <a:pt x="1672" y="696"/>
                </a:cubicBezTo>
                <a:cubicBezTo>
                  <a:pt x="1672" y="696"/>
                  <a:pt x="1672" y="696"/>
                  <a:pt x="1672" y="696"/>
                </a:cubicBezTo>
                <a:cubicBezTo>
                  <a:pt x="1672" y="696"/>
                  <a:pt x="1671" y="695"/>
                  <a:pt x="1671" y="695"/>
                </a:cubicBezTo>
                <a:cubicBezTo>
                  <a:pt x="1670" y="695"/>
                  <a:pt x="1670" y="695"/>
                  <a:pt x="1670" y="695"/>
                </a:cubicBezTo>
                <a:cubicBezTo>
                  <a:pt x="1670" y="695"/>
                  <a:pt x="1670" y="694"/>
                  <a:pt x="1670" y="693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8" y="692"/>
                  <a:pt x="1668" y="691"/>
                  <a:pt x="1667" y="690"/>
                </a:cubicBezTo>
                <a:cubicBezTo>
                  <a:pt x="1667" y="690"/>
                  <a:pt x="1666" y="689"/>
                  <a:pt x="1665" y="689"/>
                </a:cubicBezTo>
                <a:cubicBezTo>
                  <a:pt x="1665" y="689"/>
                  <a:pt x="1665" y="691"/>
                  <a:pt x="1665" y="692"/>
                </a:cubicBezTo>
                <a:cubicBezTo>
                  <a:pt x="1665" y="692"/>
                  <a:pt x="1665" y="692"/>
                  <a:pt x="1666" y="692"/>
                </a:cubicBezTo>
                <a:cubicBezTo>
                  <a:pt x="1666" y="692"/>
                  <a:pt x="1666" y="693"/>
                  <a:pt x="1666" y="693"/>
                </a:cubicBezTo>
                <a:cubicBezTo>
                  <a:pt x="1666" y="693"/>
                  <a:pt x="1666" y="693"/>
                  <a:pt x="1666" y="693"/>
                </a:cubicBezTo>
                <a:cubicBezTo>
                  <a:pt x="1666" y="694"/>
                  <a:pt x="1666" y="694"/>
                  <a:pt x="1666" y="694"/>
                </a:cubicBezTo>
                <a:cubicBezTo>
                  <a:pt x="1667" y="694"/>
                  <a:pt x="1667" y="694"/>
                  <a:pt x="1667" y="695"/>
                </a:cubicBezTo>
                <a:cubicBezTo>
                  <a:pt x="1667" y="695"/>
                  <a:pt x="1667" y="695"/>
                  <a:pt x="1667" y="695"/>
                </a:cubicBezTo>
                <a:cubicBezTo>
                  <a:pt x="1668" y="695"/>
                  <a:pt x="1668" y="695"/>
                  <a:pt x="1668" y="695"/>
                </a:cubicBezTo>
                <a:cubicBezTo>
                  <a:pt x="1668" y="696"/>
                  <a:pt x="1668" y="696"/>
                  <a:pt x="1668" y="696"/>
                </a:cubicBezTo>
                <a:cubicBezTo>
                  <a:pt x="1668" y="696"/>
                  <a:pt x="1669" y="696"/>
                  <a:pt x="1669" y="697"/>
                </a:cubicBezTo>
                <a:cubicBezTo>
                  <a:pt x="1669" y="697"/>
                  <a:pt x="1669" y="697"/>
                  <a:pt x="1669" y="697"/>
                </a:cubicBezTo>
                <a:cubicBezTo>
                  <a:pt x="1669" y="697"/>
                  <a:pt x="1670" y="697"/>
                  <a:pt x="1670" y="698"/>
                </a:cubicBezTo>
                <a:cubicBezTo>
                  <a:pt x="1670" y="698"/>
                  <a:pt x="1670" y="698"/>
                  <a:pt x="1670" y="698"/>
                </a:cubicBezTo>
                <a:cubicBezTo>
                  <a:pt x="1671" y="699"/>
                  <a:pt x="1672" y="700"/>
                  <a:pt x="1673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5" y="701"/>
                  <a:pt x="1675" y="701"/>
                </a:cubicBezTo>
                <a:close/>
                <a:moveTo>
                  <a:pt x="1150" y="693"/>
                </a:moveTo>
                <a:cubicBezTo>
                  <a:pt x="1150" y="693"/>
                  <a:pt x="1150" y="693"/>
                  <a:pt x="1150" y="693"/>
                </a:cubicBezTo>
                <a:cubicBezTo>
                  <a:pt x="1150" y="693"/>
                  <a:pt x="1150" y="693"/>
                  <a:pt x="1150" y="693"/>
                </a:cubicBezTo>
                <a:cubicBezTo>
                  <a:pt x="1150" y="694"/>
                  <a:pt x="1150" y="694"/>
                  <a:pt x="1150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3"/>
                  <a:pt x="1152" y="693"/>
                  <a:pt x="1152" y="692"/>
                </a:cubicBezTo>
                <a:cubicBezTo>
                  <a:pt x="1150" y="692"/>
                  <a:pt x="1151" y="692"/>
                  <a:pt x="1150" y="693"/>
                </a:cubicBezTo>
                <a:close/>
                <a:moveTo>
                  <a:pt x="1678" y="693"/>
                </a:moveTo>
                <a:cubicBezTo>
                  <a:pt x="1678" y="694"/>
                  <a:pt x="1678" y="694"/>
                  <a:pt x="1678" y="695"/>
                </a:cubicBezTo>
                <a:cubicBezTo>
                  <a:pt x="1678" y="695"/>
                  <a:pt x="1678" y="696"/>
                  <a:pt x="1679" y="696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4"/>
                  <a:pt x="1679" y="693"/>
                </a:cubicBezTo>
                <a:cubicBezTo>
                  <a:pt x="1678" y="693"/>
                  <a:pt x="1678" y="693"/>
                  <a:pt x="1678" y="693"/>
                </a:cubicBezTo>
                <a:cubicBezTo>
                  <a:pt x="1678" y="693"/>
                  <a:pt x="1678" y="693"/>
                  <a:pt x="1678" y="693"/>
                </a:cubicBezTo>
                <a:close/>
                <a:moveTo>
                  <a:pt x="1683" y="699"/>
                </a:moveTo>
                <a:cubicBezTo>
                  <a:pt x="1683" y="698"/>
                  <a:pt x="1683" y="698"/>
                  <a:pt x="1683" y="698"/>
                </a:cubicBezTo>
                <a:cubicBezTo>
                  <a:pt x="1682" y="698"/>
                  <a:pt x="1682" y="698"/>
                  <a:pt x="1682" y="698"/>
                </a:cubicBezTo>
                <a:cubicBezTo>
                  <a:pt x="1682" y="699"/>
                  <a:pt x="1682" y="699"/>
                  <a:pt x="1683" y="699"/>
                </a:cubicBezTo>
                <a:close/>
                <a:moveTo>
                  <a:pt x="1424" y="716"/>
                </a:moveTo>
                <a:cubicBezTo>
                  <a:pt x="1424" y="717"/>
                  <a:pt x="1424" y="717"/>
                  <a:pt x="1424" y="717"/>
                </a:cubicBezTo>
                <a:cubicBezTo>
                  <a:pt x="1424" y="717"/>
                  <a:pt x="1424" y="717"/>
                  <a:pt x="1424" y="717"/>
                </a:cubicBezTo>
                <a:cubicBezTo>
                  <a:pt x="1424" y="716"/>
                  <a:pt x="1424" y="716"/>
                  <a:pt x="1424" y="716"/>
                </a:cubicBezTo>
                <a:close/>
                <a:moveTo>
                  <a:pt x="645" y="757"/>
                </a:moveTo>
                <a:cubicBezTo>
                  <a:pt x="647" y="757"/>
                  <a:pt x="647" y="757"/>
                  <a:pt x="647" y="756"/>
                </a:cubicBezTo>
                <a:cubicBezTo>
                  <a:pt x="646" y="756"/>
                  <a:pt x="646" y="755"/>
                  <a:pt x="645" y="757"/>
                </a:cubicBezTo>
                <a:close/>
                <a:moveTo>
                  <a:pt x="643" y="758"/>
                </a:moveTo>
                <a:cubicBezTo>
                  <a:pt x="643" y="759"/>
                  <a:pt x="643" y="759"/>
                  <a:pt x="643" y="759"/>
                </a:cubicBezTo>
                <a:cubicBezTo>
                  <a:pt x="644" y="759"/>
                  <a:pt x="645" y="759"/>
                  <a:pt x="645" y="758"/>
                </a:cubicBezTo>
                <a:cubicBezTo>
                  <a:pt x="646" y="758"/>
                  <a:pt x="646" y="758"/>
                  <a:pt x="646" y="758"/>
                </a:cubicBezTo>
                <a:cubicBezTo>
                  <a:pt x="645" y="758"/>
                  <a:pt x="645" y="758"/>
                  <a:pt x="643" y="758"/>
                </a:cubicBezTo>
                <a:close/>
                <a:moveTo>
                  <a:pt x="641" y="759"/>
                </a:moveTo>
                <a:cubicBezTo>
                  <a:pt x="641" y="759"/>
                  <a:pt x="641" y="759"/>
                  <a:pt x="641" y="759"/>
                </a:cubicBezTo>
                <a:cubicBezTo>
                  <a:pt x="642" y="759"/>
                  <a:pt x="642" y="759"/>
                  <a:pt x="642" y="759"/>
                </a:cubicBezTo>
                <a:cubicBezTo>
                  <a:pt x="642" y="758"/>
                  <a:pt x="642" y="758"/>
                  <a:pt x="642" y="758"/>
                </a:cubicBezTo>
                <a:cubicBezTo>
                  <a:pt x="641" y="758"/>
                  <a:pt x="641" y="759"/>
                  <a:pt x="641" y="759"/>
                </a:cubicBezTo>
                <a:close/>
                <a:moveTo>
                  <a:pt x="1732" y="794"/>
                </a:moveTo>
                <a:cubicBezTo>
                  <a:pt x="1729" y="795"/>
                  <a:pt x="1729" y="796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5" y="797"/>
                  <a:pt x="1725" y="797"/>
                  <a:pt x="1725" y="797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4" y="796"/>
                  <a:pt x="1723" y="796"/>
                  <a:pt x="1722" y="795"/>
                </a:cubicBezTo>
                <a:cubicBezTo>
                  <a:pt x="1722" y="795"/>
                  <a:pt x="1722" y="795"/>
                  <a:pt x="1722" y="795"/>
                </a:cubicBezTo>
                <a:cubicBezTo>
                  <a:pt x="1722" y="795"/>
                  <a:pt x="1721" y="794"/>
                  <a:pt x="1721" y="794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0" y="791"/>
                  <a:pt x="1721" y="791"/>
                  <a:pt x="1721" y="791"/>
                </a:cubicBezTo>
                <a:cubicBezTo>
                  <a:pt x="1721" y="791"/>
                  <a:pt x="1721" y="790"/>
                  <a:pt x="1721" y="789"/>
                </a:cubicBezTo>
                <a:cubicBezTo>
                  <a:pt x="1720" y="789"/>
                  <a:pt x="1720" y="790"/>
                  <a:pt x="1719" y="790"/>
                </a:cubicBezTo>
                <a:cubicBezTo>
                  <a:pt x="1719" y="789"/>
                  <a:pt x="1720" y="788"/>
                  <a:pt x="1720" y="788"/>
                </a:cubicBezTo>
                <a:cubicBezTo>
                  <a:pt x="1719" y="788"/>
                  <a:pt x="1719" y="788"/>
                  <a:pt x="1719" y="788"/>
                </a:cubicBezTo>
                <a:cubicBezTo>
                  <a:pt x="1719" y="787"/>
                  <a:pt x="1719" y="787"/>
                  <a:pt x="1719" y="787"/>
                </a:cubicBezTo>
                <a:cubicBezTo>
                  <a:pt x="1718" y="787"/>
                  <a:pt x="1718" y="787"/>
                  <a:pt x="1718" y="787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7" y="791"/>
                  <a:pt x="1717" y="790"/>
                  <a:pt x="1717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5" y="788"/>
                  <a:pt x="1715" y="787"/>
                  <a:pt x="1715" y="786"/>
                </a:cubicBezTo>
                <a:cubicBezTo>
                  <a:pt x="1715" y="786"/>
                  <a:pt x="1716" y="786"/>
                  <a:pt x="1716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4" y="784"/>
                </a:cubicBezTo>
                <a:cubicBezTo>
                  <a:pt x="1714" y="784"/>
                  <a:pt x="1714" y="783"/>
                  <a:pt x="1714" y="782"/>
                </a:cubicBezTo>
                <a:cubicBezTo>
                  <a:pt x="1715" y="782"/>
                  <a:pt x="1715" y="782"/>
                  <a:pt x="1715" y="782"/>
                </a:cubicBezTo>
                <a:cubicBezTo>
                  <a:pt x="1715" y="781"/>
                  <a:pt x="1715" y="780"/>
                  <a:pt x="1714" y="780"/>
                </a:cubicBezTo>
                <a:cubicBezTo>
                  <a:pt x="1714" y="780"/>
                  <a:pt x="1713" y="780"/>
                  <a:pt x="1713" y="780"/>
                </a:cubicBezTo>
                <a:cubicBezTo>
                  <a:pt x="1713" y="779"/>
                  <a:pt x="1713" y="779"/>
                  <a:pt x="1713" y="779"/>
                </a:cubicBezTo>
                <a:cubicBezTo>
                  <a:pt x="1712" y="778"/>
                  <a:pt x="1712" y="778"/>
                  <a:pt x="1712" y="778"/>
                </a:cubicBezTo>
                <a:cubicBezTo>
                  <a:pt x="1711" y="778"/>
                  <a:pt x="1711" y="777"/>
                  <a:pt x="1711" y="777"/>
                </a:cubicBezTo>
                <a:cubicBezTo>
                  <a:pt x="1710" y="777"/>
                  <a:pt x="1710" y="777"/>
                  <a:pt x="1710" y="777"/>
                </a:cubicBezTo>
                <a:cubicBezTo>
                  <a:pt x="1709" y="776"/>
                  <a:pt x="1710" y="776"/>
                  <a:pt x="1709" y="776"/>
                </a:cubicBezTo>
                <a:cubicBezTo>
                  <a:pt x="1709" y="777"/>
                  <a:pt x="1709" y="777"/>
                  <a:pt x="1709" y="777"/>
                </a:cubicBezTo>
                <a:cubicBezTo>
                  <a:pt x="1708" y="777"/>
                  <a:pt x="1708" y="777"/>
                  <a:pt x="1708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5"/>
                  <a:pt x="1707" y="775"/>
                  <a:pt x="1706" y="775"/>
                </a:cubicBezTo>
                <a:cubicBezTo>
                  <a:pt x="1706" y="775"/>
                  <a:pt x="1706" y="774"/>
                  <a:pt x="1706" y="774"/>
                </a:cubicBezTo>
                <a:cubicBezTo>
                  <a:pt x="1706" y="774"/>
                  <a:pt x="1706" y="774"/>
                  <a:pt x="1706" y="774"/>
                </a:cubicBezTo>
                <a:cubicBezTo>
                  <a:pt x="1706" y="774"/>
                  <a:pt x="1706" y="773"/>
                  <a:pt x="1706" y="773"/>
                </a:cubicBezTo>
                <a:cubicBezTo>
                  <a:pt x="1705" y="773"/>
                  <a:pt x="1705" y="773"/>
                  <a:pt x="1704" y="773"/>
                </a:cubicBezTo>
                <a:cubicBezTo>
                  <a:pt x="1704" y="774"/>
                  <a:pt x="1704" y="774"/>
                  <a:pt x="1704" y="774"/>
                </a:cubicBezTo>
                <a:cubicBezTo>
                  <a:pt x="1705" y="775"/>
                  <a:pt x="1705" y="775"/>
                  <a:pt x="1706" y="776"/>
                </a:cubicBezTo>
                <a:cubicBezTo>
                  <a:pt x="1706" y="776"/>
                  <a:pt x="1706" y="776"/>
                  <a:pt x="1706" y="776"/>
                </a:cubicBezTo>
                <a:cubicBezTo>
                  <a:pt x="1706" y="777"/>
                  <a:pt x="1706" y="777"/>
                  <a:pt x="1706" y="777"/>
                </a:cubicBezTo>
                <a:cubicBezTo>
                  <a:pt x="1707" y="777"/>
                  <a:pt x="1707" y="777"/>
                  <a:pt x="1707" y="777"/>
                </a:cubicBezTo>
                <a:cubicBezTo>
                  <a:pt x="1707" y="778"/>
                  <a:pt x="1707" y="778"/>
                  <a:pt x="1707" y="778"/>
                </a:cubicBezTo>
                <a:cubicBezTo>
                  <a:pt x="1708" y="778"/>
                  <a:pt x="1708" y="778"/>
                  <a:pt x="1708" y="778"/>
                </a:cubicBezTo>
                <a:cubicBezTo>
                  <a:pt x="1708" y="779"/>
                  <a:pt x="1708" y="779"/>
                  <a:pt x="1708" y="780"/>
                </a:cubicBezTo>
                <a:cubicBezTo>
                  <a:pt x="1708" y="780"/>
                  <a:pt x="1708" y="780"/>
                  <a:pt x="1708" y="780"/>
                </a:cubicBezTo>
                <a:cubicBezTo>
                  <a:pt x="1708" y="780"/>
                  <a:pt x="1708" y="781"/>
                  <a:pt x="1709" y="781"/>
                </a:cubicBezTo>
                <a:cubicBezTo>
                  <a:pt x="1709" y="781"/>
                  <a:pt x="1709" y="781"/>
                  <a:pt x="1709" y="781"/>
                </a:cubicBezTo>
                <a:cubicBezTo>
                  <a:pt x="1709" y="782"/>
                  <a:pt x="1709" y="782"/>
                  <a:pt x="1709" y="782"/>
                </a:cubicBezTo>
                <a:cubicBezTo>
                  <a:pt x="1710" y="782"/>
                  <a:pt x="1710" y="782"/>
                  <a:pt x="1710" y="782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1" y="784"/>
                  <a:pt x="1711" y="785"/>
                  <a:pt x="1713" y="785"/>
                </a:cubicBezTo>
                <a:cubicBezTo>
                  <a:pt x="1713" y="786"/>
                  <a:pt x="1713" y="787"/>
                  <a:pt x="1713" y="787"/>
                </a:cubicBezTo>
                <a:cubicBezTo>
                  <a:pt x="1713" y="787"/>
                  <a:pt x="1713" y="787"/>
                  <a:pt x="1713" y="787"/>
                </a:cubicBezTo>
                <a:cubicBezTo>
                  <a:pt x="1713" y="788"/>
                  <a:pt x="1713" y="789"/>
                  <a:pt x="1713" y="790"/>
                </a:cubicBezTo>
                <a:cubicBezTo>
                  <a:pt x="1714" y="790"/>
                  <a:pt x="1714" y="790"/>
                  <a:pt x="1715" y="790"/>
                </a:cubicBezTo>
                <a:cubicBezTo>
                  <a:pt x="1715" y="791"/>
                  <a:pt x="1714" y="791"/>
                  <a:pt x="1714" y="791"/>
                </a:cubicBezTo>
                <a:cubicBezTo>
                  <a:pt x="1713" y="793"/>
                  <a:pt x="1715" y="794"/>
                  <a:pt x="1715" y="796"/>
                </a:cubicBezTo>
                <a:cubicBezTo>
                  <a:pt x="1714" y="796"/>
                  <a:pt x="1714" y="796"/>
                  <a:pt x="1714" y="796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9"/>
                  <a:pt x="1714" y="799"/>
                  <a:pt x="1714" y="799"/>
                </a:cubicBezTo>
                <a:cubicBezTo>
                  <a:pt x="1714" y="799"/>
                  <a:pt x="1714" y="799"/>
                  <a:pt x="1713" y="799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2" y="801"/>
                  <a:pt x="1712" y="802"/>
                  <a:pt x="1712" y="802"/>
                </a:cubicBezTo>
                <a:cubicBezTo>
                  <a:pt x="1711" y="802"/>
                  <a:pt x="1711" y="802"/>
                  <a:pt x="1710" y="802"/>
                </a:cubicBezTo>
                <a:cubicBezTo>
                  <a:pt x="1709" y="803"/>
                  <a:pt x="1710" y="803"/>
                  <a:pt x="1709" y="803"/>
                </a:cubicBezTo>
                <a:cubicBezTo>
                  <a:pt x="1710" y="805"/>
                  <a:pt x="1712" y="805"/>
                  <a:pt x="1713" y="806"/>
                </a:cubicBezTo>
                <a:cubicBezTo>
                  <a:pt x="1713" y="806"/>
                  <a:pt x="1713" y="806"/>
                  <a:pt x="1713" y="806"/>
                </a:cubicBezTo>
                <a:cubicBezTo>
                  <a:pt x="1714" y="807"/>
                  <a:pt x="1714" y="807"/>
                  <a:pt x="1715" y="808"/>
                </a:cubicBezTo>
                <a:cubicBezTo>
                  <a:pt x="1715" y="809"/>
                  <a:pt x="1717" y="810"/>
                  <a:pt x="1716" y="812"/>
                </a:cubicBezTo>
                <a:cubicBezTo>
                  <a:pt x="1716" y="812"/>
                  <a:pt x="1716" y="812"/>
                  <a:pt x="1716" y="812"/>
                </a:cubicBezTo>
                <a:cubicBezTo>
                  <a:pt x="1716" y="813"/>
                  <a:pt x="1716" y="813"/>
                  <a:pt x="1716" y="814"/>
                </a:cubicBezTo>
                <a:cubicBezTo>
                  <a:pt x="1715" y="814"/>
                  <a:pt x="1715" y="814"/>
                  <a:pt x="1715" y="814"/>
                </a:cubicBezTo>
                <a:cubicBezTo>
                  <a:pt x="1715" y="815"/>
                  <a:pt x="1715" y="815"/>
                  <a:pt x="1714" y="816"/>
                </a:cubicBezTo>
                <a:cubicBezTo>
                  <a:pt x="1715" y="816"/>
                  <a:pt x="1715" y="816"/>
                  <a:pt x="1716" y="816"/>
                </a:cubicBezTo>
                <a:cubicBezTo>
                  <a:pt x="1717" y="816"/>
                  <a:pt x="1717" y="816"/>
                  <a:pt x="1717" y="816"/>
                </a:cubicBezTo>
                <a:cubicBezTo>
                  <a:pt x="1718" y="817"/>
                  <a:pt x="1718" y="817"/>
                  <a:pt x="1718" y="818"/>
                </a:cubicBezTo>
                <a:cubicBezTo>
                  <a:pt x="1719" y="818"/>
                  <a:pt x="1719" y="818"/>
                  <a:pt x="1719" y="818"/>
                </a:cubicBezTo>
                <a:cubicBezTo>
                  <a:pt x="1720" y="817"/>
                  <a:pt x="1721" y="817"/>
                  <a:pt x="1721" y="816"/>
                </a:cubicBezTo>
                <a:cubicBezTo>
                  <a:pt x="1721" y="815"/>
                  <a:pt x="1721" y="815"/>
                  <a:pt x="1721" y="815"/>
                </a:cubicBezTo>
                <a:cubicBezTo>
                  <a:pt x="1722" y="815"/>
                  <a:pt x="1722" y="815"/>
                  <a:pt x="1722" y="815"/>
                </a:cubicBezTo>
                <a:cubicBezTo>
                  <a:pt x="1722" y="814"/>
                  <a:pt x="1722" y="814"/>
                  <a:pt x="1722" y="813"/>
                </a:cubicBezTo>
                <a:cubicBezTo>
                  <a:pt x="1722" y="813"/>
                  <a:pt x="1722" y="813"/>
                  <a:pt x="1722" y="813"/>
                </a:cubicBezTo>
                <a:cubicBezTo>
                  <a:pt x="1722" y="812"/>
                  <a:pt x="1722" y="812"/>
                  <a:pt x="1722" y="812"/>
                </a:cubicBezTo>
                <a:cubicBezTo>
                  <a:pt x="1723" y="811"/>
                  <a:pt x="1724" y="811"/>
                  <a:pt x="1725" y="810"/>
                </a:cubicBezTo>
                <a:cubicBezTo>
                  <a:pt x="1725" y="808"/>
                  <a:pt x="1725" y="808"/>
                  <a:pt x="1725" y="808"/>
                </a:cubicBezTo>
                <a:cubicBezTo>
                  <a:pt x="1725" y="808"/>
                  <a:pt x="1726" y="807"/>
                  <a:pt x="1726" y="807"/>
                </a:cubicBezTo>
                <a:cubicBezTo>
                  <a:pt x="1726" y="807"/>
                  <a:pt x="1726" y="807"/>
                  <a:pt x="1726" y="807"/>
                </a:cubicBezTo>
                <a:cubicBezTo>
                  <a:pt x="1726" y="806"/>
                  <a:pt x="1726" y="806"/>
                  <a:pt x="1725" y="806"/>
                </a:cubicBezTo>
                <a:cubicBezTo>
                  <a:pt x="1726" y="804"/>
                  <a:pt x="1727" y="804"/>
                  <a:pt x="1728" y="803"/>
                </a:cubicBezTo>
                <a:cubicBezTo>
                  <a:pt x="1729" y="803"/>
                  <a:pt x="1729" y="803"/>
                  <a:pt x="1730" y="803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3"/>
                  <a:pt x="1730" y="802"/>
                  <a:pt x="1730" y="802"/>
                </a:cubicBezTo>
                <a:cubicBezTo>
                  <a:pt x="1730" y="801"/>
                  <a:pt x="1730" y="801"/>
                  <a:pt x="1731" y="801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2" y="800"/>
                  <a:pt x="1732" y="800"/>
                  <a:pt x="1732" y="800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8"/>
                  <a:pt x="1732" y="798"/>
                  <a:pt x="1732" y="798"/>
                </a:cubicBezTo>
                <a:cubicBezTo>
                  <a:pt x="1732" y="798"/>
                  <a:pt x="1732" y="798"/>
                  <a:pt x="1733" y="798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6"/>
                  <a:pt x="1732" y="795"/>
                  <a:pt x="1732" y="795"/>
                </a:cubicBezTo>
                <a:cubicBezTo>
                  <a:pt x="1732" y="795"/>
                  <a:pt x="1732" y="795"/>
                  <a:pt x="1732" y="794"/>
                </a:cubicBezTo>
                <a:close/>
                <a:moveTo>
                  <a:pt x="1538" y="779"/>
                </a:moveTo>
                <a:cubicBezTo>
                  <a:pt x="1537" y="779"/>
                  <a:pt x="1536" y="779"/>
                  <a:pt x="1535" y="779"/>
                </a:cubicBezTo>
                <a:cubicBezTo>
                  <a:pt x="1535" y="780"/>
                  <a:pt x="1535" y="780"/>
                  <a:pt x="1535" y="781"/>
                </a:cubicBezTo>
                <a:cubicBezTo>
                  <a:pt x="1537" y="781"/>
                  <a:pt x="1538" y="781"/>
                  <a:pt x="1539" y="781"/>
                </a:cubicBezTo>
                <a:cubicBezTo>
                  <a:pt x="1539" y="780"/>
                  <a:pt x="1539" y="780"/>
                  <a:pt x="1539" y="780"/>
                </a:cubicBezTo>
                <a:cubicBezTo>
                  <a:pt x="1539" y="780"/>
                  <a:pt x="1538" y="779"/>
                  <a:pt x="1538" y="779"/>
                </a:cubicBezTo>
                <a:close/>
                <a:moveTo>
                  <a:pt x="1720" y="786"/>
                </a:moveTo>
                <a:cubicBezTo>
                  <a:pt x="1720" y="785"/>
                  <a:pt x="1720" y="785"/>
                  <a:pt x="1720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6"/>
                  <a:pt x="1719" y="786"/>
                  <a:pt x="1719" y="786"/>
                </a:cubicBezTo>
                <a:lnTo>
                  <a:pt x="1720" y="786"/>
                </a:lnTo>
                <a:close/>
                <a:moveTo>
                  <a:pt x="1566" y="807"/>
                </a:moveTo>
                <a:cubicBezTo>
                  <a:pt x="1566" y="807"/>
                  <a:pt x="1566" y="807"/>
                  <a:pt x="1566" y="807"/>
                </a:cubicBezTo>
                <a:cubicBezTo>
                  <a:pt x="1566" y="806"/>
                  <a:pt x="1567" y="806"/>
                  <a:pt x="1567" y="804"/>
                </a:cubicBezTo>
                <a:cubicBezTo>
                  <a:pt x="1566" y="804"/>
                  <a:pt x="1566" y="804"/>
                  <a:pt x="1566" y="804"/>
                </a:cubicBezTo>
                <a:cubicBezTo>
                  <a:pt x="1566" y="805"/>
                  <a:pt x="1566" y="806"/>
                  <a:pt x="1566" y="807"/>
                </a:cubicBezTo>
                <a:close/>
                <a:moveTo>
                  <a:pt x="1586" y="805"/>
                </a:moveTo>
                <a:cubicBezTo>
                  <a:pt x="1586" y="806"/>
                  <a:pt x="1586" y="806"/>
                  <a:pt x="1586" y="806"/>
                </a:cubicBezTo>
                <a:cubicBezTo>
                  <a:pt x="1585" y="806"/>
                  <a:pt x="1585" y="806"/>
                  <a:pt x="1585" y="806"/>
                </a:cubicBezTo>
                <a:cubicBezTo>
                  <a:pt x="1585" y="806"/>
                  <a:pt x="1585" y="806"/>
                  <a:pt x="1585" y="807"/>
                </a:cubicBezTo>
                <a:cubicBezTo>
                  <a:pt x="1585" y="807"/>
                  <a:pt x="1585" y="807"/>
                  <a:pt x="1586" y="807"/>
                </a:cubicBezTo>
                <a:cubicBezTo>
                  <a:pt x="1586" y="808"/>
                  <a:pt x="1586" y="808"/>
                  <a:pt x="1586" y="809"/>
                </a:cubicBezTo>
                <a:cubicBezTo>
                  <a:pt x="1586" y="809"/>
                  <a:pt x="1587" y="809"/>
                  <a:pt x="1587" y="809"/>
                </a:cubicBezTo>
                <a:cubicBezTo>
                  <a:pt x="1587" y="809"/>
                  <a:pt x="1587" y="808"/>
                  <a:pt x="1587" y="808"/>
                </a:cubicBezTo>
                <a:cubicBezTo>
                  <a:pt x="1588" y="808"/>
                  <a:pt x="1588" y="808"/>
                  <a:pt x="1588" y="808"/>
                </a:cubicBezTo>
                <a:cubicBezTo>
                  <a:pt x="1587" y="808"/>
                  <a:pt x="1587" y="807"/>
                  <a:pt x="1587" y="806"/>
                </a:cubicBezTo>
                <a:cubicBezTo>
                  <a:pt x="1586" y="806"/>
                  <a:pt x="1586" y="806"/>
                  <a:pt x="1586" y="805"/>
                </a:cubicBezTo>
                <a:close/>
                <a:moveTo>
                  <a:pt x="1586" y="811"/>
                </a:moveTo>
                <a:cubicBezTo>
                  <a:pt x="1586" y="811"/>
                  <a:pt x="1586" y="811"/>
                  <a:pt x="1586" y="811"/>
                </a:cubicBezTo>
                <a:cubicBezTo>
                  <a:pt x="1585" y="812"/>
                  <a:pt x="1585" y="812"/>
                  <a:pt x="1585" y="812"/>
                </a:cubicBezTo>
                <a:cubicBezTo>
                  <a:pt x="1584" y="812"/>
                  <a:pt x="1584" y="812"/>
                  <a:pt x="1584" y="812"/>
                </a:cubicBezTo>
                <a:cubicBezTo>
                  <a:pt x="1583" y="813"/>
                  <a:pt x="1583" y="813"/>
                  <a:pt x="1582" y="814"/>
                </a:cubicBezTo>
                <a:cubicBezTo>
                  <a:pt x="1582" y="814"/>
                  <a:pt x="1580" y="814"/>
                  <a:pt x="1579" y="814"/>
                </a:cubicBezTo>
                <a:cubicBezTo>
                  <a:pt x="1579" y="813"/>
                  <a:pt x="1579" y="813"/>
                  <a:pt x="1579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7" y="813"/>
                  <a:pt x="1577" y="813"/>
                  <a:pt x="1577" y="813"/>
                </a:cubicBezTo>
                <a:cubicBezTo>
                  <a:pt x="1577" y="813"/>
                  <a:pt x="1577" y="813"/>
                  <a:pt x="1576" y="812"/>
                </a:cubicBezTo>
                <a:cubicBezTo>
                  <a:pt x="1576" y="812"/>
                  <a:pt x="1575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1"/>
                  <a:pt x="1574" y="811"/>
                  <a:pt x="1574" y="811"/>
                </a:cubicBezTo>
                <a:cubicBezTo>
                  <a:pt x="1572" y="811"/>
                  <a:pt x="1572" y="812"/>
                  <a:pt x="1571" y="811"/>
                </a:cubicBezTo>
                <a:cubicBezTo>
                  <a:pt x="1570" y="811"/>
                  <a:pt x="1570" y="811"/>
                  <a:pt x="1570" y="811"/>
                </a:cubicBezTo>
                <a:cubicBezTo>
                  <a:pt x="1570" y="812"/>
                  <a:pt x="1570" y="813"/>
                  <a:pt x="1570" y="815"/>
                </a:cubicBezTo>
                <a:cubicBezTo>
                  <a:pt x="1570" y="815"/>
                  <a:pt x="1571" y="815"/>
                  <a:pt x="1571" y="816"/>
                </a:cubicBezTo>
                <a:cubicBezTo>
                  <a:pt x="1571" y="816"/>
                  <a:pt x="1571" y="816"/>
                  <a:pt x="1571" y="816"/>
                </a:cubicBezTo>
                <a:cubicBezTo>
                  <a:pt x="1572" y="816"/>
                  <a:pt x="1572" y="816"/>
                  <a:pt x="1572" y="816"/>
                </a:cubicBezTo>
                <a:cubicBezTo>
                  <a:pt x="1572" y="818"/>
                  <a:pt x="1572" y="818"/>
                  <a:pt x="1572" y="818"/>
                </a:cubicBezTo>
                <a:cubicBezTo>
                  <a:pt x="1572" y="818"/>
                  <a:pt x="1572" y="818"/>
                  <a:pt x="1573" y="818"/>
                </a:cubicBezTo>
                <a:cubicBezTo>
                  <a:pt x="1573" y="819"/>
                  <a:pt x="1573" y="819"/>
                  <a:pt x="1573" y="819"/>
                </a:cubicBezTo>
                <a:cubicBezTo>
                  <a:pt x="1573" y="820"/>
                  <a:pt x="1574" y="820"/>
                  <a:pt x="1575" y="821"/>
                </a:cubicBezTo>
                <a:cubicBezTo>
                  <a:pt x="1575" y="821"/>
                  <a:pt x="1575" y="821"/>
                  <a:pt x="1575" y="821"/>
                </a:cubicBezTo>
                <a:cubicBezTo>
                  <a:pt x="1574" y="821"/>
                  <a:pt x="1574" y="821"/>
                  <a:pt x="1574" y="821"/>
                </a:cubicBezTo>
                <a:cubicBezTo>
                  <a:pt x="1574" y="823"/>
                  <a:pt x="1574" y="823"/>
                  <a:pt x="1574" y="823"/>
                </a:cubicBezTo>
                <a:cubicBezTo>
                  <a:pt x="1574" y="823"/>
                  <a:pt x="1574" y="824"/>
                  <a:pt x="1574" y="824"/>
                </a:cubicBezTo>
                <a:cubicBezTo>
                  <a:pt x="1574" y="824"/>
                  <a:pt x="1575" y="825"/>
                  <a:pt x="1575" y="825"/>
                </a:cubicBezTo>
                <a:cubicBezTo>
                  <a:pt x="1576" y="826"/>
                  <a:pt x="1575" y="825"/>
                  <a:pt x="1576" y="826"/>
                </a:cubicBezTo>
                <a:cubicBezTo>
                  <a:pt x="1576" y="826"/>
                  <a:pt x="1576" y="826"/>
                  <a:pt x="1576" y="826"/>
                </a:cubicBezTo>
                <a:cubicBezTo>
                  <a:pt x="1576" y="827"/>
                  <a:pt x="1576" y="827"/>
                  <a:pt x="1576" y="827"/>
                </a:cubicBezTo>
                <a:cubicBezTo>
                  <a:pt x="1577" y="827"/>
                  <a:pt x="1577" y="827"/>
                  <a:pt x="1578" y="827"/>
                </a:cubicBezTo>
                <a:cubicBezTo>
                  <a:pt x="1577" y="827"/>
                  <a:pt x="1577" y="828"/>
                  <a:pt x="1577" y="828"/>
                </a:cubicBezTo>
                <a:cubicBezTo>
                  <a:pt x="1577" y="828"/>
                  <a:pt x="1578" y="829"/>
                  <a:pt x="1578" y="829"/>
                </a:cubicBezTo>
                <a:cubicBezTo>
                  <a:pt x="1579" y="829"/>
                  <a:pt x="1579" y="829"/>
                  <a:pt x="1580" y="829"/>
                </a:cubicBezTo>
                <a:cubicBezTo>
                  <a:pt x="1580" y="829"/>
                  <a:pt x="1580" y="829"/>
                  <a:pt x="1580" y="829"/>
                </a:cubicBezTo>
                <a:cubicBezTo>
                  <a:pt x="1581" y="829"/>
                  <a:pt x="1581" y="829"/>
                  <a:pt x="1581" y="829"/>
                </a:cubicBezTo>
                <a:cubicBezTo>
                  <a:pt x="1581" y="829"/>
                  <a:pt x="1581" y="829"/>
                  <a:pt x="1582" y="829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8"/>
                  <a:pt x="1582" y="828"/>
                  <a:pt x="1583" y="829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7"/>
                  <a:pt x="1583" y="827"/>
                  <a:pt x="1583" y="827"/>
                </a:cubicBezTo>
                <a:cubicBezTo>
                  <a:pt x="1583" y="827"/>
                  <a:pt x="1583" y="827"/>
                  <a:pt x="1582" y="828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7"/>
                  <a:pt x="1582" y="827"/>
                  <a:pt x="1582" y="826"/>
                </a:cubicBezTo>
                <a:cubicBezTo>
                  <a:pt x="1583" y="826"/>
                  <a:pt x="1582" y="826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4" y="825"/>
                  <a:pt x="1584" y="826"/>
                  <a:pt x="1584" y="827"/>
                </a:cubicBezTo>
                <a:cubicBezTo>
                  <a:pt x="1585" y="827"/>
                  <a:pt x="1585" y="827"/>
                  <a:pt x="1585" y="827"/>
                </a:cubicBezTo>
                <a:cubicBezTo>
                  <a:pt x="1585" y="826"/>
                  <a:pt x="1585" y="826"/>
                  <a:pt x="1586" y="826"/>
                </a:cubicBezTo>
                <a:cubicBezTo>
                  <a:pt x="1586" y="825"/>
                  <a:pt x="1586" y="825"/>
                  <a:pt x="1585" y="824"/>
                </a:cubicBezTo>
                <a:cubicBezTo>
                  <a:pt x="1585" y="824"/>
                  <a:pt x="1585" y="824"/>
                  <a:pt x="1585" y="824"/>
                </a:cubicBezTo>
                <a:cubicBezTo>
                  <a:pt x="1585" y="824"/>
                  <a:pt x="1585" y="823"/>
                  <a:pt x="1585" y="822"/>
                </a:cubicBezTo>
                <a:cubicBezTo>
                  <a:pt x="1586" y="822"/>
                  <a:pt x="1586" y="822"/>
                  <a:pt x="1586" y="822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19"/>
                  <a:pt x="1586" y="820"/>
                  <a:pt x="1586" y="820"/>
                </a:cubicBezTo>
                <a:cubicBezTo>
                  <a:pt x="1587" y="820"/>
                  <a:pt x="1587" y="820"/>
                  <a:pt x="1587" y="820"/>
                </a:cubicBezTo>
                <a:cubicBezTo>
                  <a:pt x="1587" y="817"/>
                  <a:pt x="1587" y="813"/>
                  <a:pt x="1586" y="812"/>
                </a:cubicBezTo>
                <a:lnTo>
                  <a:pt x="1586" y="811"/>
                </a:lnTo>
                <a:close/>
                <a:moveTo>
                  <a:pt x="1710" y="815"/>
                </a:moveTo>
                <a:cubicBezTo>
                  <a:pt x="1710" y="815"/>
                  <a:pt x="1710" y="815"/>
                  <a:pt x="1710" y="814"/>
                </a:cubicBezTo>
                <a:cubicBezTo>
                  <a:pt x="1708" y="815"/>
                  <a:pt x="1709" y="814"/>
                  <a:pt x="1708" y="815"/>
                </a:cubicBezTo>
                <a:cubicBezTo>
                  <a:pt x="1707" y="815"/>
                  <a:pt x="1707" y="815"/>
                  <a:pt x="1706" y="815"/>
                </a:cubicBezTo>
                <a:cubicBezTo>
                  <a:pt x="1706" y="813"/>
                  <a:pt x="1706" y="813"/>
                  <a:pt x="1706" y="813"/>
                </a:cubicBezTo>
                <a:cubicBezTo>
                  <a:pt x="1705" y="813"/>
                  <a:pt x="1705" y="813"/>
                  <a:pt x="1705" y="812"/>
                </a:cubicBezTo>
                <a:cubicBezTo>
                  <a:pt x="1705" y="812"/>
                  <a:pt x="1705" y="812"/>
                  <a:pt x="1705" y="812"/>
                </a:cubicBezTo>
                <a:cubicBezTo>
                  <a:pt x="1705" y="812"/>
                  <a:pt x="1705" y="811"/>
                  <a:pt x="1706" y="811"/>
                </a:cubicBezTo>
                <a:cubicBezTo>
                  <a:pt x="1706" y="811"/>
                  <a:pt x="1706" y="811"/>
                  <a:pt x="1706" y="811"/>
                </a:cubicBezTo>
                <a:cubicBezTo>
                  <a:pt x="1704" y="811"/>
                  <a:pt x="1704" y="811"/>
                  <a:pt x="1704" y="811"/>
                </a:cubicBezTo>
                <a:cubicBezTo>
                  <a:pt x="1703" y="812"/>
                  <a:pt x="1702" y="813"/>
                  <a:pt x="1701" y="814"/>
                </a:cubicBezTo>
                <a:cubicBezTo>
                  <a:pt x="1701" y="818"/>
                  <a:pt x="1701" y="818"/>
                  <a:pt x="1701" y="818"/>
                </a:cubicBezTo>
                <a:cubicBezTo>
                  <a:pt x="1700" y="818"/>
                  <a:pt x="1700" y="819"/>
                  <a:pt x="1699" y="819"/>
                </a:cubicBezTo>
                <a:cubicBezTo>
                  <a:pt x="1699" y="820"/>
                  <a:pt x="1700" y="820"/>
                  <a:pt x="1698" y="821"/>
                </a:cubicBezTo>
                <a:cubicBezTo>
                  <a:pt x="1698" y="823"/>
                  <a:pt x="1696" y="826"/>
                  <a:pt x="1695" y="827"/>
                </a:cubicBezTo>
                <a:cubicBezTo>
                  <a:pt x="1695" y="827"/>
                  <a:pt x="1695" y="827"/>
                  <a:pt x="1694" y="827"/>
                </a:cubicBezTo>
                <a:cubicBezTo>
                  <a:pt x="1694" y="828"/>
                  <a:pt x="1694" y="828"/>
                  <a:pt x="1694" y="828"/>
                </a:cubicBezTo>
                <a:cubicBezTo>
                  <a:pt x="1694" y="828"/>
                  <a:pt x="1694" y="828"/>
                  <a:pt x="1694" y="829"/>
                </a:cubicBezTo>
                <a:cubicBezTo>
                  <a:pt x="1693" y="829"/>
                  <a:pt x="1693" y="829"/>
                  <a:pt x="1693" y="829"/>
                </a:cubicBezTo>
                <a:cubicBezTo>
                  <a:pt x="1692" y="830"/>
                  <a:pt x="1692" y="829"/>
                  <a:pt x="1692" y="830"/>
                </a:cubicBezTo>
                <a:cubicBezTo>
                  <a:pt x="1692" y="830"/>
                  <a:pt x="1692" y="830"/>
                  <a:pt x="1692" y="830"/>
                </a:cubicBezTo>
                <a:cubicBezTo>
                  <a:pt x="1691" y="830"/>
                  <a:pt x="1691" y="830"/>
                  <a:pt x="1691" y="830"/>
                </a:cubicBezTo>
                <a:cubicBezTo>
                  <a:pt x="1691" y="831"/>
                  <a:pt x="1691" y="831"/>
                  <a:pt x="1690" y="831"/>
                </a:cubicBezTo>
                <a:cubicBezTo>
                  <a:pt x="1690" y="831"/>
                  <a:pt x="1690" y="831"/>
                  <a:pt x="1690" y="831"/>
                </a:cubicBezTo>
                <a:cubicBezTo>
                  <a:pt x="1690" y="832"/>
                  <a:pt x="1690" y="832"/>
                  <a:pt x="1690" y="832"/>
                </a:cubicBezTo>
                <a:cubicBezTo>
                  <a:pt x="1689" y="832"/>
                  <a:pt x="1689" y="832"/>
                  <a:pt x="1689" y="832"/>
                </a:cubicBezTo>
                <a:cubicBezTo>
                  <a:pt x="1689" y="832"/>
                  <a:pt x="1688" y="833"/>
                  <a:pt x="1688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5" y="833"/>
                  <a:pt x="1685" y="833"/>
                  <a:pt x="1685" y="833"/>
                </a:cubicBezTo>
                <a:cubicBezTo>
                  <a:pt x="1685" y="834"/>
                  <a:pt x="1685" y="834"/>
                  <a:pt x="1685" y="834"/>
                </a:cubicBezTo>
                <a:cubicBezTo>
                  <a:pt x="1684" y="834"/>
                  <a:pt x="1684" y="834"/>
                  <a:pt x="1684" y="834"/>
                </a:cubicBezTo>
                <a:cubicBezTo>
                  <a:pt x="1683" y="834"/>
                  <a:pt x="1684" y="835"/>
                  <a:pt x="1682" y="835"/>
                </a:cubicBezTo>
                <a:cubicBezTo>
                  <a:pt x="1682" y="836"/>
                  <a:pt x="1682" y="836"/>
                  <a:pt x="1682" y="837"/>
                </a:cubicBezTo>
                <a:cubicBezTo>
                  <a:pt x="1680" y="837"/>
                  <a:pt x="1680" y="837"/>
                  <a:pt x="1680" y="837"/>
                </a:cubicBezTo>
                <a:cubicBezTo>
                  <a:pt x="1680" y="838"/>
                  <a:pt x="1680" y="838"/>
                  <a:pt x="1680" y="838"/>
                </a:cubicBezTo>
                <a:cubicBezTo>
                  <a:pt x="1679" y="838"/>
                  <a:pt x="1679" y="839"/>
                  <a:pt x="1678" y="839"/>
                </a:cubicBezTo>
                <a:cubicBezTo>
                  <a:pt x="1678" y="840"/>
                  <a:pt x="1678" y="840"/>
                  <a:pt x="1677" y="840"/>
                </a:cubicBezTo>
                <a:cubicBezTo>
                  <a:pt x="1676" y="840"/>
                  <a:pt x="1676" y="840"/>
                  <a:pt x="1676" y="840"/>
                </a:cubicBezTo>
                <a:cubicBezTo>
                  <a:pt x="1676" y="841"/>
                  <a:pt x="1676" y="841"/>
                  <a:pt x="1676" y="841"/>
                </a:cubicBezTo>
                <a:cubicBezTo>
                  <a:pt x="1677" y="841"/>
                  <a:pt x="1677" y="841"/>
                  <a:pt x="1677" y="841"/>
                </a:cubicBezTo>
                <a:cubicBezTo>
                  <a:pt x="1677" y="843"/>
                  <a:pt x="1676" y="843"/>
                  <a:pt x="1676" y="844"/>
                </a:cubicBezTo>
                <a:cubicBezTo>
                  <a:pt x="1675" y="844"/>
                  <a:pt x="1675" y="844"/>
                  <a:pt x="1675" y="844"/>
                </a:cubicBezTo>
                <a:cubicBezTo>
                  <a:pt x="1675" y="845"/>
                  <a:pt x="1675" y="845"/>
                  <a:pt x="1675" y="845"/>
                </a:cubicBezTo>
                <a:cubicBezTo>
                  <a:pt x="1674" y="845"/>
                  <a:pt x="1674" y="845"/>
                  <a:pt x="1674" y="845"/>
                </a:cubicBezTo>
                <a:cubicBezTo>
                  <a:pt x="1675" y="846"/>
                  <a:pt x="1675" y="846"/>
                  <a:pt x="1676" y="846"/>
                </a:cubicBezTo>
                <a:cubicBezTo>
                  <a:pt x="1676" y="847"/>
                  <a:pt x="1676" y="847"/>
                  <a:pt x="1676" y="847"/>
                </a:cubicBezTo>
                <a:cubicBezTo>
                  <a:pt x="1677" y="847"/>
                  <a:pt x="1677" y="847"/>
                  <a:pt x="1677" y="847"/>
                </a:cubicBezTo>
                <a:cubicBezTo>
                  <a:pt x="1677" y="848"/>
                  <a:pt x="1677" y="848"/>
                  <a:pt x="1677" y="848"/>
                </a:cubicBezTo>
                <a:cubicBezTo>
                  <a:pt x="1679" y="848"/>
                  <a:pt x="1680" y="847"/>
                  <a:pt x="1681" y="847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9"/>
                  <a:pt x="1681" y="849"/>
                  <a:pt x="1681" y="849"/>
                </a:cubicBezTo>
                <a:cubicBezTo>
                  <a:pt x="1683" y="849"/>
                  <a:pt x="1683" y="849"/>
                  <a:pt x="1683" y="849"/>
                </a:cubicBezTo>
                <a:cubicBezTo>
                  <a:pt x="1683" y="849"/>
                  <a:pt x="1683" y="849"/>
                  <a:pt x="1683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6" y="850"/>
                  <a:pt x="1686" y="850"/>
                  <a:pt x="1688" y="850"/>
                </a:cubicBezTo>
                <a:cubicBezTo>
                  <a:pt x="1689" y="849"/>
                  <a:pt x="1690" y="850"/>
                  <a:pt x="1690" y="848"/>
                </a:cubicBezTo>
                <a:cubicBezTo>
                  <a:pt x="1691" y="848"/>
                  <a:pt x="1691" y="848"/>
                  <a:pt x="1692" y="847"/>
                </a:cubicBezTo>
                <a:cubicBezTo>
                  <a:pt x="1692" y="846"/>
                  <a:pt x="1693" y="846"/>
                  <a:pt x="1694" y="845"/>
                </a:cubicBezTo>
                <a:cubicBezTo>
                  <a:pt x="1694" y="845"/>
                  <a:pt x="1694" y="845"/>
                  <a:pt x="1694" y="845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3"/>
                  <a:pt x="1694" y="843"/>
                  <a:pt x="1694" y="843"/>
                </a:cubicBezTo>
                <a:cubicBezTo>
                  <a:pt x="1695" y="843"/>
                  <a:pt x="1695" y="843"/>
                  <a:pt x="1695" y="843"/>
                </a:cubicBezTo>
                <a:cubicBezTo>
                  <a:pt x="1695" y="843"/>
                  <a:pt x="1695" y="842"/>
                  <a:pt x="1695" y="841"/>
                </a:cubicBezTo>
                <a:cubicBezTo>
                  <a:pt x="1695" y="841"/>
                  <a:pt x="1695" y="841"/>
                  <a:pt x="1695" y="841"/>
                </a:cubicBezTo>
                <a:cubicBezTo>
                  <a:pt x="1695" y="840"/>
                  <a:pt x="1695" y="840"/>
                  <a:pt x="1695" y="840"/>
                </a:cubicBezTo>
                <a:cubicBezTo>
                  <a:pt x="1696" y="840"/>
                  <a:pt x="1696" y="840"/>
                  <a:pt x="1696" y="840"/>
                </a:cubicBezTo>
                <a:cubicBezTo>
                  <a:pt x="1696" y="839"/>
                  <a:pt x="1696" y="839"/>
                  <a:pt x="1696" y="839"/>
                </a:cubicBezTo>
                <a:cubicBezTo>
                  <a:pt x="1697" y="839"/>
                  <a:pt x="1697" y="839"/>
                  <a:pt x="1697" y="839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9" y="834"/>
                  <a:pt x="1698" y="836"/>
                  <a:pt x="1699" y="835"/>
                </a:cubicBezTo>
                <a:cubicBezTo>
                  <a:pt x="1699" y="835"/>
                  <a:pt x="1699" y="835"/>
                  <a:pt x="1699" y="835"/>
                </a:cubicBezTo>
                <a:cubicBezTo>
                  <a:pt x="1701" y="834"/>
                  <a:pt x="1702" y="834"/>
                  <a:pt x="1702" y="833"/>
                </a:cubicBezTo>
                <a:cubicBezTo>
                  <a:pt x="1703" y="833"/>
                  <a:pt x="1705" y="833"/>
                  <a:pt x="1706" y="833"/>
                </a:cubicBezTo>
                <a:cubicBezTo>
                  <a:pt x="1706" y="833"/>
                  <a:pt x="1706" y="833"/>
                  <a:pt x="1706" y="833"/>
                </a:cubicBezTo>
                <a:cubicBezTo>
                  <a:pt x="1706" y="832"/>
                  <a:pt x="1706" y="832"/>
                  <a:pt x="1706" y="832"/>
                </a:cubicBezTo>
                <a:cubicBezTo>
                  <a:pt x="1705" y="832"/>
                  <a:pt x="1705" y="832"/>
                  <a:pt x="1705" y="832"/>
                </a:cubicBezTo>
                <a:cubicBezTo>
                  <a:pt x="1705" y="831"/>
                  <a:pt x="1704" y="830"/>
                  <a:pt x="1704" y="830"/>
                </a:cubicBezTo>
                <a:cubicBezTo>
                  <a:pt x="1705" y="829"/>
                  <a:pt x="1706" y="828"/>
                  <a:pt x="1706" y="828"/>
                </a:cubicBezTo>
                <a:cubicBezTo>
                  <a:pt x="1706" y="827"/>
                  <a:pt x="1706" y="827"/>
                  <a:pt x="1706" y="827"/>
                </a:cubicBezTo>
                <a:cubicBezTo>
                  <a:pt x="1707" y="827"/>
                  <a:pt x="1707" y="827"/>
                  <a:pt x="1708" y="827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4"/>
                  <a:pt x="1708" y="824"/>
                  <a:pt x="1708" y="824"/>
                </a:cubicBezTo>
                <a:cubicBezTo>
                  <a:pt x="1709" y="824"/>
                  <a:pt x="1709" y="824"/>
                  <a:pt x="1710" y="823"/>
                </a:cubicBezTo>
                <a:cubicBezTo>
                  <a:pt x="1710" y="823"/>
                  <a:pt x="1710" y="822"/>
                  <a:pt x="1710" y="822"/>
                </a:cubicBezTo>
                <a:cubicBezTo>
                  <a:pt x="1710" y="822"/>
                  <a:pt x="1710" y="822"/>
                  <a:pt x="1710" y="822"/>
                </a:cubicBezTo>
                <a:cubicBezTo>
                  <a:pt x="1711" y="821"/>
                  <a:pt x="1711" y="821"/>
                  <a:pt x="1711" y="821"/>
                </a:cubicBezTo>
                <a:cubicBezTo>
                  <a:pt x="1712" y="821"/>
                  <a:pt x="1712" y="821"/>
                  <a:pt x="1712" y="821"/>
                </a:cubicBezTo>
                <a:cubicBezTo>
                  <a:pt x="1712" y="820"/>
                  <a:pt x="1711" y="818"/>
                  <a:pt x="1711" y="818"/>
                </a:cubicBezTo>
                <a:cubicBezTo>
                  <a:pt x="1712" y="817"/>
                  <a:pt x="1712" y="817"/>
                  <a:pt x="1712" y="817"/>
                </a:cubicBezTo>
                <a:cubicBezTo>
                  <a:pt x="1713" y="816"/>
                  <a:pt x="1712" y="815"/>
                  <a:pt x="1712" y="814"/>
                </a:cubicBezTo>
                <a:cubicBezTo>
                  <a:pt x="1711" y="815"/>
                  <a:pt x="1711" y="815"/>
                  <a:pt x="1710" y="815"/>
                </a:cubicBezTo>
                <a:close/>
                <a:moveTo>
                  <a:pt x="1709" y="813"/>
                </a:moveTo>
                <a:cubicBezTo>
                  <a:pt x="1709" y="814"/>
                  <a:pt x="1709" y="814"/>
                  <a:pt x="1709" y="814"/>
                </a:cubicBezTo>
                <a:cubicBezTo>
                  <a:pt x="1710" y="814"/>
                  <a:pt x="1710" y="814"/>
                  <a:pt x="1710" y="814"/>
                </a:cubicBezTo>
                <a:cubicBezTo>
                  <a:pt x="1709" y="813"/>
                  <a:pt x="1710" y="814"/>
                  <a:pt x="1709" y="813"/>
                </a:cubicBezTo>
                <a:close/>
                <a:moveTo>
                  <a:pt x="540" y="824"/>
                </a:moveTo>
                <a:cubicBezTo>
                  <a:pt x="540" y="824"/>
                  <a:pt x="540" y="824"/>
                  <a:pt x="540" y="824"/>
                </a:cubicBezTo>
                <a:cubicBezTo>
                  <a:pt x="540" y="824"/>
                  <a:pt x="540" y="824"/>
                  <a:pt x="540" y="824"/>
                </a:cubicBezTo>
                <a:cubicBezTo>
                  <a:pt x="540" y="826"/>
                  <a:pt x="540" y="826"/>
                  <a:pt x="540" y="826"/>
                </a:cubicBezTo>
                <a:cubicBezTo>
                  <a:pt x="541" y="827"/>
                  <a:pt x="541" y="827"/>
                  <a:pt x="542" y="827"/>
                </a:cubicBezTo>
                <a:cubicBezTo>
                  <a:pt x="542" y="826"/>
                  <a:pt x="542" y="826"/>
                  <a:pt x="542" y="826"/>
                </a:cubicBezTo>
                <a:cubicBezTo>
                  <a:pt x="542" y="826"/>
                  <a:pt x="543" y="826"/>
                  <a:pt x="543" y="826"/>
                </a:cubicBezTo>
                <a:cubicBezTo>
                  <a:pt x="543" y="824"/>
                  <a:pt x="543" y="824"/>
                  <a:pt x="543" y="824"/>
                </a:cubicBezTo>
                <a:cubicBezTo>
                  <a:pt x="544" y="824"/>
                  <a:pt x="544" y="824"/>
                  <a:pt x="544" y="824"/>
                </a:cubicBezTo>
                <a:cubicBezTo>
                  <a:pt x="544" y="823"/>
                  <a:pt x="544" y="823"/>
                  <a:pt x="543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1"/>
                  <a:pt x="543" y="821"/>
                  <a:pt x="542" y="821"/>
                </a:cubicBezTo>
                <a:cubicBezTo>
                  <a:pt x="543" y="820"/>
                  <a:pt x="543" y="820"/>
                  <a:pt x="543" y="819"/>
                </a:cubicBezTo>
                <a:cubicBezTo>
                  <a:pt x="544" y="819"/>
                  <a:pt x="544" y="819"/>
                  <a:pt x="544" y="819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3" y="817"/>
                  <a:pt x="543" y="817"/>
                  <a:pt x="542" y="817"/>
                </a:cubicBezTo>
                <a:cubicBezTo>
                  <a:pt x="542" y="817"/>
                  <a:pt x="542" y="817"/>
                  <a:pt x="542" y="817"/>
                </a:cubicBezTo>
                <a:cubicBezTo>
                  <a:pt x="542" y="817"/>
                  <a:pt x="541" y="817"/>
                  <a:pt x="541" y="817"/>
                </a:cubicBezTo>
                <a:cubicBezTo>
                  <a:pt x="541" y="818"/>
                  <a:pt x="540" y="819"/>
                  <a:pt x="540" y="820"/>
                </a:cubicBezTo>
                <a:cubicBezTo>
                  <a:pt x="541" y="820"/>
                  <a:pt x="541" y="820"/>
                  <a:pt x="541" y="820"/>
                </a:cubicBezTo>
                <a:cubicBezTo>
                  <a:pt x="541" y="824"/>
                  <a:pt x="541" y="824"/>
                  <a:pt x="541" y="824"/>
                </a:cubicBezTo>
                <a:lnTo>
                  <a:pt x="540" y="824"/>
                </a:lnTo>
                <a:close/>
                <a:moveTo>
                  <a:pt x="539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39" y="832"/>
                  <a:pt x="539" y="832"/>
                  <a:pt x="539" y="833"/>
                </a:cubicBezTo>
                <a:close/>
                <a:moveTo>
                  <a:pt x="540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39" y="834"/>
                  <a:pt x="539" y="834"/>
                  <a:pt x="539" y="834"/>
                </a:cubicBezTo>
                <a:cubicBezTo>
                  <a:pt x="539" y="835"/>
                  <a:pt x="539" y="834"/>
                  <a:pt x="540" y="835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40" y="834"/>
                  <a:pt x="540" y="834"/>
                  <a:pt x="540" y="834"/>
                </a:cubicBezTo>
                <a:lnTo>
                  <a:pt x="540" y="833"/>
                </a:lnTo>
                <a:close/>
                <a:moveTo>
                  <a:pt x="541" y="835"/>
                </a:moveTo>
                <a:cubicBezTo>
                  <a:pt x="540" y="835"/>
                  <a:pt x="540" y="835"/>
                  <a:pt x="540" y="835"/>
                </a:cubicBezTo>
                <a:cubicBezTo>
                  <a:pt x="540" y="836"/>
                  <a:pt x="540" y="836"/>
                  <a:pt x="540" y="836"/>
                </a:cubicBezTo>
                <a:cubicBezTo>
                  <a:pt x="541" y="836"/>
                  <a:pt x="541" y="836"/>
                  <a:pt x="541" y="836"/>
                </a:cubicBezTo>
                <a:cubicBezTo>
                  <a:pt x="541" y="835"/>
                  <a:pt x="541" y="835"/>
                  <a:pt x="541" y="835"/>
                </a:cubicBezTo>
                <a:close/>
                <a:moveTo>
                  <a:pt x="538" y="841"/>
                </a:moveTo>
                <a:cubicBezTo>
                  <a:pt x="538" y="842"/>
                  <a:pt x="538" y="842"/>
                  <a:pt x="538" y="842"/>
                </a:cubicBezTo>
                <a:cubicBezTo>
                  <a:pt x="537" y="842"/>
                  <a:pt x="537" y="842"/>
                  <a:pt x="537" y="842"/>
                </a:cubicBezTo>
                <a:cubicBezTo>
                  <a:pt x="537" y="843"/>
                  <a:pt x="537" y="843"/>
                  <a:pt x="537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4"/>
                  <a:pt x="539" y="842"/>
                  <a:pt x="539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2" y="842"/>
                  <a:pt x="542" y="842"/>
                  <a:pt x="542" y="842"/>
                </a:cubicBezTo>
                <a:cubicBezTo>
                  <a:pt x="542" y="841"/>
                  <a:pt x="542" y="841"/>
                  <a:pt x="542" y="841"/>
                </a:cubicBezTo>
                <a:cubicBezTo>
                  <a:pt x="540" y="841"/>
                  <a:pt x="540" y="841"/>
                  <a:pt x="540" y="841"/>
                </a:cubicBezTo>
                <a:cubicBezTo>
                  <a:pt x="540" y="840"/>
                  <a:pt x="540" y="840"/>
                  <a:pt x="540" y="840"/>
                </a:cubicBezTo>
                <a:cubicBezTo>
                  <a:pt x="541" y="839"/>
                  <a:pt x="541" y="839"/>
                  <a:pt x="542" y="839"/>
                </a:cubicBezTo>
                <a:cubicBezTo>
                  <a:pt x="542" y="838"/>
                  <a:pt x="542" y="838"/>
                  <a:pt x="541" y="837"/>
                </a:cubicBezTo>
                <a:cubicBezTo>
                  <a:pt x="541" y="837"/>
                  <a:pt x="540" y="837"/>
                  <a:pt x="540" y="837"/>
                </a:cubicBezTo>
                <a:cubicBezTo>
                  <a:pt x="540" y="838"/>
                  <a:pt x="540" y="838"/>
                  <a:pt x="540" y="838"/>
                </a:cubicBezTo>
                <a:cubicBezTo>
                  <a:pt x="540" y="838"/>
                  <a:pt x="539" y="838"/>
                  <a:pt x="539" y="837"/>
                </a:cubicBezTo>
                <a:cubicBezTo>
                  <a:pt x="539" y="838"/>
                  <a:pt x="539" y="838"/>
                  <a:pt x="538" y="839"/>
                </a:cubicBezTo>
                <a:cubicBezTo>
                  <a:pt x="538" y="839"/>
                  <a:pt x="538" y="839"/>
                  <a:pt x="538" y="839"/>
                </a:cubicBezTo>
                <a:cubicBezTo>
                  <a:pt x="538" y="840"/>
                  <a:pt x="538" y="841"/>
                  <a:pt x="540" y="841"/>
                </a:cubicBezTo>
                <a:cubicBezTo>
                  <a:pt x="540" y="841"/>
                  <a:pt x="540" y="841"/>
                  <a:pt x="540" y="841"/>
                </a:cubicBezTo>
                <a:lnTo>
                  <a:pt x="538" y="841"/>
                </a:lnTo>
                <a:close/>
                <a:moveTo>
                  <a:pt x="542" y="844"/>
                </a:moveTo>
                <a:cubicBezTo>
                  <a:pt x="541" y="844"/>
                  <a:pt x="541" y="844"/>
                  <a:pt x="541" y="844"/>
                </a:cubicBezTo>
                <a:cubicBezTo>
                  <a:pt x="542" y="844"/>
                  <a:pt x="541" y="844"/>
                  <a:pt x="542" y="844"/>
                </a:cubicBezTo>
                <a:close/>
                <a:moveTo>
                  <a:pt x="1681" y="850"/>
                </a:moveTo>
                <a:cubicBezTo>
                  <a:pt x="1680" y="850"/>
                  <a:pt x="1681" y="852"/>
                  <a:pt x="1680" y="853"/>
                </a:cubicBezTo>
                <a:cubicBezTo>
                  <a:pt x="1680" y="853"/>
                  <a:pt x="1680" y="853"/>
                  <a:pt x="1680" y="853"/>
                </a:cubicBezTo>
                <a:cubicBezTo>
                  <a:pt x="1680" y="853"/>
                  <a:pt x="1680" y="854"/>
                  <a:pt x="1679" y="854"/>
                </a:cubicBezTo>
                <a:cubicBezTo>
                  <a:pt x="1681" y="854"/>
                  <a:pt x="1683" y="855"/>
                  <a:pt x="1683" y="853"/>
                </a:cubicBezTo>
                <a:cubicBezTo>
                  <a:pt x="1684" y="853"/>
                  <a:pt x="1683" y="853"/>
                  <a:pt x="1683" y="853"/>
                </a:cubicBezTo>
                <a:cubicBezTo>
                  <a:pt x="1683" y="853"/>
                  <a:pt x="1683" y="852"/>
                  <a:pt x="1682" y="852"/>
                </a:cubicBezTo>
                <a:cubicBezTo>
                  <a:pt x="1682" y="851"/>
                  <a:pt x="1682" y="850"/>
                  <a:pt x="1681" y="850"/>
                </a:cubicBezTo>
                <a:close/>
                <a:moveTo>
                  <a:pt x="533" y="859"/>
                </a:moveTo>
                <a:cubicBezTo>
                  <a:pt x="533" y="860"/>
                  <a:pt x="533" y="859"/>
                  <a:pt x="533" y="860"/>
                </a:cubicBezTo>
                <a:cubicBezTo>
                  <a:pt x="533" y="861"/>
                  <a:pt x="533" y="861"/>
                  <a:pt x="533" y="861"/>
                </a:cubicBezTo>
                <a:cubicBezTo>
                  <a:pt x="532" y="861"/>
                  <a:pt x="532" y="861"/>
                  <a:pt x="532" y="861"/>
                </a:cubicBezTo>
                <a:cubicBezTo>
                  <a:pt x="532" y="862"/>
                  <a:pt x="533" y="863"/>
                  <a:pt x="533" y="863"/>
                </a:cubicBezTo>
                <a:cubicBezTo>
                  <a:pt x="533" y="863"/>
                  <a:pt x="533" y="863"/>
                  <a:pt x="533" y="863"/>
                </a:cubicBezTo>
                <a:cubicBezTo>
                  <a:pt x="533" y="864"/>
                  <a:pt x="533" y="864"/>
                  <a:pt x="533" y="865"/>
                </a:cubicBezTo>
                <a:cubicBezTo>
                  <a:pt x="534" y="865"/>
                  <a:pt x="533" y="865"/>
                  <a:pt x="534" y="865"/>
                </a:cubicBezTo>
                <a:cubicBezTo>
                  <a:pt x="534" y="865"/>
                  <a:pt x="534" y="865"/>
                  <a:pt x="534" y="865"/>
                </a:cubicBezTo>
                <a:cubicBezTo>
                  <a:pt x="534" y="866"/>
                  <a:pt x="534" y="866"/>
                  <a:pt x="534" y="867"/>
                </a:cubicBezTo>
                <a:cubicBezTo>
                  <a:pt x="533" y="867"/>
                  <a:pt x="533" y="867"/>
                  <a:pt x="533" y="867"/>
                </a:cubicBezTo>
                <a:cubicBezTo>
                  <a:pt x="533" y="869"/>
                  <a:pt x="533" y="870"/>
                  <a:pt x="534" y="870"/>
                </a:cubicBezTo>
                <a:cubicBezTo>
                  <a:pt x="534" y="871"/>
                  <a:pt x="534" y="871"/>
                  <a:pt x="534" y="871"/>
                </a:cubicBezTo>
                <a:cubicBezTo>
                  <a:pt x="535" y="870"/>
                  <a:pt x="535" y="870"/>
                  <a:pt x="536" y="870"/>
                </a:cubicBezTo>
                <a:cubicBezTo>
                  <a:pt x="536" y="870"/>
                  <a:pt x="536" y="871"/>
                  <a:pt x="536" y="871"/>
                </a:cubicBezTo>
                <a:cubicBezTo>
                  <a:pt x="537" y="871"/>
                  <a:pt x="537" y="871"/>
                  <a:pt x="537" y="871"/>
                </a:cubicBezTo>
                <a:cubicBezTo>
                  <a:pt x="537" y="870"/>
                  <a:pt x="537" y="870"/>
                  <a:pt x="537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1"/>
                  <a:pt x="538" y="861"/>
                  <a:pt x="538" y="861"/>
                </a:cubicBezTo>
                <a:cubicBezTo>
                  <a:pt x="538" y="860"/>
                  <a:pt x="537" y="859"/>
                  <a:pt x="537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8"/>
                  <a:pt x="535" y="858"/>
                  <a:pt x="534" y="859"/>
                </a:cubicBezTo>
                <a:cubicBezTo>
                  <a:pt x="534" y="859"/>
                  <a:pt x="534" y="859"/>
                  <a:pt x="534" y="859"/>
                </a:cubicBezTo>
                <a:cubicBezTo>
                  <a:pt x="534" y="860"/>
                  <a:pt x="534" y="859"/>
                  <a:pt x="534" y="860"/>
                </a:cubicBezTo>
                <a:cubicBezTo>
                  <a:pt x="534" y="859"/>
                  <a:pt x="534" y="859"/>
                  <a:pt x="534" y="859"/>
                </a:cubicBezTo>
                <a:lnTo>
                  <a:pt x="533" y="859"/>
                </a:lnTo>
                <a:close/>
                <a:moveTo>
                  <a:pt x="534" y="871"/>
                </a:moveTo>
                <a:cubicBezTo>
                  <a:pt x="534" y="871"/>
                  <a:pt x="534" y="871"/>
                  <a:pt x="534" y="871"/>
                </a:cubicBezTo>
                <a:cubicBezTo>
                  <a:pt x="533" y="872"/>
                  <a:pt x="533" y="872"/>
                  <a:pt x="533" y="873"/>
                </a:cubicBezTo>
                <a:cubicBezTo>
                  <a:pt x="534" y="874"/>
                  <a:pt x="534" y="873"/>
                  <a:pt x="534" y="874"/>
                </a:cubicBezTo>
                <a:cubicBezTo>
                  <a:pt x="535" y="874"/>
                  <a:pt x="536" y="873"/>
                  <a:pt x="536" y="873"/>
                </a:cubicBezTo>
                <a:cubicBezTo>
                  <a:pt x="536" y="873"/>
                  <a:pt x="536" y="873"/>
                  <a:pt x="536" y="873"/>
                </a:cubicBezTo>
                <a:cubicBezTo>
                  <a:pt x="536" y="871"/>
                  <a:pt x="536" y="872"/>
                  <a:pt x="535" y="871"/>
                </a:cubicBezTo>
                <a:cubicBezTo>
                  <a:pt x="535" y="871"/>
                  <a:pt x="535" y="871"/>
                  <a:pt x="535" y="871"/>
                </a:cubicBezTo>
                <a:lnTo>
                  <a:pt x="534" y="871"/>
                </a:lnTo>
                <a:close/>
                <a:moveTo>
                  <a:pt x="537" y="873"/>
                </a:moveTo>
                <a:cubicBezTo>
                  <a:pt x="538" y="875"/>
                  <a:pt x="538" y="875"/>
                  <a:pt x="539" y="876"/>
                </a:cubicBezTo>
                <a:cubicBezTo>
                  <a:pt x="540" y="876"/>
                  <a:pt x="540" y="876"/>
                  <a:pt x="540" y="876"/>
                </a:cubicBezTo>
                <a:cubicBezTo>
                  <a:pt x="540" y="875"/>
                  <a:pt x="539" y="874"/>
                  <a:pt x="537" y="873"/>
                </a:cubicBezTo>
                <a:close/>
                <a:moveTo>
                  <a:pt x="534" y="875"/>
                </a:moveTo>
                <a:cubicBezTo>
                  <a:pt x="534" y="875"/>
                  <a:pt x="534" y="875"/>
                  <a:pt x="534" y="875"/>
                </a:cubicBezTo>
                <a:cubicBezTo>
                  <a:pt x="534" y="874"/>
                  <a:pt x="534" y="874"/>
                  <a:pt x="534" y="874"/>
                </a:cubicBezTo>
                <a:cubicBezTo>
                  <a:pt x="533" y="874"/>
                  <a:pt x="533" y="875"/>
                  <a:pt x="533" y="875"/>
                </a:cubicBezTo>
                <a:cubicBezTo>
                  <a:pt x="533" y="875"/>
                  <a:pt x="533" y="875"/>
                  <a:pt x="533" y="875"/>
                </a:cubicBezTo>
                <a:cubicBezTo>
                  <a:pt x="533" y="876"/>
                  <a:pt x="533" y="876"/>
                  <a:pt x="533" y="876"/>
                </a:cubicBezTo>
                <a:cubicBezTo>
                  <a:pt x="533" y="876"/>
                  <a:pt x="534" y="875"/>
                  <a:pt x="534" y="875"/>
                </a:cubicBezTo>
                <a:close/>
                <a:moveTo>
                  <a:pt x="538" y="878"/>
                </a:moveTo>
                <a:cubicBezTo>
                  <a:pt x="538" y="878"/>
                  <a:pt x="538" y="878"/>
                  <a:pt x="538" y="878"/>
                </a:cubicBezTo>
                <a:cubicBezTo>
                  <a:pt x="538" y="878"/>
                  <a:pt x="538" y="878"/>
                  <a:pt x="538" y="879"/>
                </a:cubicBezTo>
                <a:cubicBezTo>
                  <a:pt x="539" y="879"/>
                  <a:pt x="539" y="879"/>
                  <a:pt x="539" y="879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7"/>
                  <a:pt x="539" y="877"/>
                  <a:pt x="539" y="877"/>
                </a:cubicBezTo>
                <a:cubicBezTo>
                  <a:pt x="538" y="877"/>
                  <a:pt x="538" y="877"/>
                  <a:pt x="538" y="877"/>
                </a:cubicBezTo>
                <a:cubicBezTo>
                  <a:pt x="538" y="876"/>
                  <a:pt x="537" y="876"/>
                  <a:pt x="537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5" y="875"/>
                  <a:pt x="535" y="875"/>
                  <a:pt x="535" y="875"/>
                </a:cubicBezTo>
                <a:cubicBezTo>
                  <a:pt x="535" y="875"/>
                  <a:pt x="536" y="876"/>
                  <a:pt x="536" y="876"/>
                </a:cubicBezTo>
                <a:cubicBezTo>
                  <a:pt x="535" y="876"/>
                  <a:pt x="535" y="877"/>
                  <a:pt x="535" y="877"/>
                </a:cubicBezTo>
                <a:cubicBezTo>
                  <a:pt x="534" y="878"/>
                  <a:pt x="535" y="879"/>
                  <a:pt x="535" y="881"/>
                </a:cubicBezTo>
                <a:cubicBezTo>
                  <a:pt x="536" y="881"/>
                  <a:pt x="536" y="881"/>
                  <a:pt x="536" y="881"/>
                </a:cubicBezTo>
                <a:cubicBezTo>
                  <a:pt x="536" y="880"/>
                  <a:pt x="536" y="880"/>
                  <a:pt x="536" y="880"/>
                </a:cubicBezTo>
                <a:cubicBezTo>
                  <a:pt x="538" y="880"/>
                  <a:pt x="538" y="880"/>
                  <a:pt x="538" y="880"/>
                </a:cubicBezTo>
                <a:cubicBezTo>
                  <a:pt x="538" y="879"/>
                  <a:pt x="538" y="879"/>
                  <a:pt x="537" y="878"/>
                </a:cubicBezTo>
                <a:cubicBezTo>
                  <a:pt x="538" y="878"/>
                  <a:pt x="538" y="878"/>
                  <a:pt x="538" y="878"/>
                </a:cubicBezTo>
                <a:close/>
                <a:moveTo>
                  <a:pt x="607" y="881"/>
                </a:moveTo>
                <a:cubicBezTo>
                  <a:pt x="607" y="880"/>
                  <a:pt x="607" y="880"/>
                  <a:pt x="607" y="879"/>
                </a:cubicBezTo>
                <a:cubicBezTo>
                  <a:pt x="608" y="879"/>
                  <a:pt x="608" y="879"/>
                  <a:pt x="608" y="879"/>
                </a:cubicBezTo>
                <a:cubicBezTo>
                  <a:pt x="607" y="879"/>
                  <a:pt x="604" y="880"/>
                  <a:pt x="603" y="879"/>
                </a:cubicBezTo>
                <a:cubicBezTo>
                  <a:pt x="603" y="879"/>
                  <a:pt x="603" y="879"/>
                  <a:pt x="602" y="878"/>
                </a:cubicBezTo>
                <a:cubicBezTo>
                  <a:pt x="602" y="880"/>
                  <a:pt x="602" y="880"/>
                  <a:pt x="601" y="881"/>
                </a:cubicBezTo>
                <a:cubicBezTo>
                  <a:pt x="601" y="881"/>
                  <a:pt x="601" y="881"/>
                  <a:pt x="601" y="881"/>
                </a:cubicBezTo>
                <a:cubicBezTo>
                  <a:pt x="603" y="881"/>
                  <a:pt x="603" y="881"/>
                  <a:pt x="603" y="881"/>
                </a:cubicBezTo>
                <a:cubicBezTo>
                  <a:pt x="603" y="882"/>
                  <a:pt x="603" y="882"/>
                  <a:pt x="603" y="882"/>
                </a:cubicBezTo>
                <a:cubicBezTo>
                  <a:pt x="602" y="882"/>
                  <a:pt x="602" y="882"/>
                  <a:pt x="601" y="883"/>
                </a:cubicBezTo>
                <a:cubicBezTo>
                  <a:pt x="600" y="883"/>
                  <a:pt x="601" y="883"/>
                  <a:pt x="600" y="884"/>
                </a:cubicBezTo>
                <a:cubicBezTo>
                  <a:pt x="600" y="884"/>
                  <a:pt x="600" y="884"/>
                  <a:pt x="600" y="885"/>
                </a:cubicBezTo>
                <a:cubicBezTo>
                  <a:pt x="600" y="885"/>
                  <a:pt x="600" y="885"/>
                  <a:pt x="600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2" y="884"/>
                  <a:pt x="602" y="884"/>
                  <a:pt x="602" y="883"/>
                </a:cubicBezTo>
                <a:cubicBezTo>
                  <a:pt x="603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5" y="882"/>
                  <a:pt x="606" y="882"/>
                  <a:pt x="606" y="881"/>
                </a:cubicBezTo>
                <a:lnTo>
                  <a:pt x="607" y="881"/>
                </a:lnTo>
                <a:close/>
                <a:moveTo>
                  <a:pt x="615" y="879"/>
                </a:moveTo>
                <a:cubicBezTo>
                  <a:pt x="614" y="880"/>
                  <a:pt x="614" y="880"/>
                  <a:pt x="613" y="880"/>
                </a:cubicBezTo>
                <a:cubicBezTo>
                  <a:pt x="613" y="881"/>
                  <a:pt x="613" y="881"/>
                  <a:pt x="613" y="881"/>
                </a:cubicBezTo>
                <a:cubicBezTo>
                  <a:pt x="613" y="881"/>
                  <a:pt x="613" y="881"/>
                  <a:pt x="612" y="880"/>
                </a:cubicBezTo>
                <a:cubicBezTo>
                  <a:pt x="612" y="880"/>
                  <a:pt x="612" y="880"/>
                  <a:pt x="612" y="879"/>
                </a:cubicBezTo>
                <a:cubicBezTo>
                  <a:pt x="612" y="879"/>
                  <a:pt x="612" y="879"/>
                  <a:pt x="612" y="879"/>
                </a:cubicBezTo>
                <a:cubicBezTo>
                  <a:pt x="612" y="879"/>
                  <a:pt x="611" y="879"/>
                  <a:pt x="611" y="878"/>
                </a:cubicBezTo>
                <a:cubicBezTo>
                  <a:pt x="610" y="879"/>
                  <a:pt x="610" y="879"/>
                  <a:pt x="609" y="880"/>
                </a:cubicBezTo>
                <a:cubicBezTo>
                  <a:pt x="609" y="882"/>
                  <a:pt x="609" y="882"/>
                  <a:pt x="609" y="882"/>
                </a:cubicBezTo>
                <a:cubicBezTo>
                  <a:pt x="607" y="882"/>
                  <a:pt x="607" y="883"/>
                  <a:pt x="606" y="884"/>
                </a:cubicBezTo>
                <a:cubicBezTo>
                  <a:pt x="606" y="884"/>
                  <a:pt x="606" y="885"/>
                  <a:pt x="605" y="885"/>
                </a:cubicBezTo>
                <a:cubicBezTo>
                  <a:pt x="606" y="885"/>
                  <a:pt x="607" y="885"/>
                  <a:pt x="607" y="886"/>
                </a:cubicBezTo>
                <a:cubicBezTo>
                  <a:pt x="608" y="886"/>
                  <a:pt x="608" y="886"/>
                  <a:pt x="608" y="886"/>
                </a:cubicBezTo>
                <a:cubicBezTo>
                  <a:pt x="608" y="886"/>
                  <a:pt x="607" y="885"/>
                  <a:pt x="607" y="885"/>
                </a:cubicBezTo>
                <a:cubicBezTo>
                  <a:pt x="608" y="885"/>
                  <a:pt x="608" y="885"/>
                  <a:pt x="608" y="885"/>
                </a:cubicBezTo>
                <a:cubicBezTo>
                  <a:pt x="608" y="884"/>
                  <a:pt x="608" y="884"/>
                  <a:pt x="608" y="884"/>
                </a:cubicBezTo>
                <a:cubicBezTo>
                  <a:pt x="609" y="884"/>
                  <a:pt x="610" y="885"/>
                  <a:pt x="611" y="885"/>
                </a:cubicBezTo>
                <a:cubicBezTo>
                  <a:pt x="611" y="884"/>
                  <a:pt x="610" y="884"/>
                  <a:pt x="610" y="883"/>
                </a:cubicBezTo>
                <a:cubicBezTo>
                  <a:pt x="612" y="883"/>
                  <a:pt x="611" y="883"/>
                  <a:pt x="613" y="883"/>
                </a:cubicBezTo>
                <a:cubicBezTo>
                  <a:pt x="613" y="883"/>
                  <a:pt x="613" y="883"/>
                  <a:pt x="613" y="883"/>
                </a:cubicBezTo>
                <a:cubicBezTo>
                  <a:pt x="613" y="882"/>
                  <a:pt x="613" y="882"/>
                  <a:pt x="614" y="882"/>
                </a:cubicBezTo>
                <a:cubicBezTo>
                  <a:pt x="614" y="882"/>
                  <a:pt x="614" y="882"/>
                  <a:pt x="614" y="882"/>
                </a:cubicBezTo>
                <a:cubicBezTo>
                  <a:pt x="615" y="882"/>
                  <a:pt x="615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1"/>
                  <a:pt x="616" y="881"/>
                  <a:pt x="616" y="881"/>
                </a:cubicBezTo>
                <a:cubicBezTo>
                  <a:pt x="616" y="881"/>
                  <a:pt x="616" y="881"/>
                  <a:pt x="615" y="881"/>
                </a:cubicBezTo>
                <a:lnTo>
                  <a:pt x="615" y="879"/>
                </a:lnTo>
                <a:close/>
                <a:moveTo>
                  <a:pt x="542" y="891"/>
                </a:moveTo>
                <a:cubicBezTo>
                  <a:pt x="541" y="891"/>
                  <a:pt x="541" y="890"/>
                  <a:pt x="540" y="889"/>
                </a:cubicBezTo>
                <a:cubicBezTo>
                  <a:pt x="540" y="889"/>
                  <a:pt x="540" y="889"/>
                  <a:pt x="540" y="889"/>
                </a:cubicBezTo>
                <a:cubicBezTo>
                  <a:pt x="539" y="889"/>
                  <a:pt x="538" y="889"/>
                  <a:pt x="538" y="888"/>
                </a:cubicBezTo>
                <a:cubicBezTo>
                  <a:pt x="538" y="888"/>
                  <a:pt x="538" y="888"/>
                  <a:pt x="538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8" y="888"/>
                  <a:pt x="539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1" y="887"/>
                  <a:pt x="541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1" y="886"/>
                  <a:pt x="541" y="886"/>
                  <a:pt x="541" y="886"/>
                </a:cubicBezTo>
                <a:cubicBezTo>
                  <a:pt x="541" y="885"/>
                  <a:pt x="541" y="885"/>
                  <a:pt x="541" y="885"/>
                </a:cubicBezTo>
                <a:cubicBezTo>
                  <a:pt x="540" y="885"/>
                  <a:pt x="540" y="885"/>
                  <a:pt x="540" y="885"/>
                </a:cubicBezTo>
                <a:cubicBezTo>
                  <a:pt x="540" y="884"/>
                  <a:pt x="540" y="884"/>
                  <a:pt x="540" y="884"/>
                </a:cubicBezTo>
                <a:cubicBezTo>
                  <a:pt x="540" y="884"/>
                  <a:pt x="539" y="883"/>
                  <a:pt x="538" y="883"/>
                </a:cubicBezTo>
                <a:cubicBezTo>
                  <a:pt x="538" y="883"/>
                  <a:pt x="538" y="883"/>
                  <a:pt x="538" y="883"/>
                </a:cubicBezTo>
                <a:cubicBezTo>
                  <a:pt x="537" y="882"/>
                  <a:pt x="537" y="883"/>
                  <a:pt x="536" y="882"/>
                </a:cubicBezTo>
                <a:cubicBezTo>
                  <a:pt x="535" y="882"/>
                  <a:pt x="535" y="882"/>
                  <a:pt x="534" y="883"/>
                </a:cubicBezTo>
                <a:cubicBezTo>
                  <a:pt x="534" y="884"/>
                  <a:pt x="535" y="885"/>
                  <a:pt x="535" y="886"/>
                </a:cubicBezTo>
                <a:cubicBezTo>
                  <a:pt x="536" y="886"/>
                  <a:pt x="536" y="886"/>
                  <a:pt x="536" y="887"/>
                </a:cubicBezTo>
                <a:cubicBezTo>
                  <a:pt x="537" y="888"/>
                  <a:pt x="536" y="888"/>
                  <a:pt x="536" y="889"/>
                </a:cubicBezTo>
                <a:cubicBezTo>
                  <a:pt x="537" y="889"/>
                  <a:pt x="537" y="889"/>
                  <a:pt x="537" y="889"/>
                </a:cubicBezTo>
                <a:cubicBezTo>
                  <a:pt x="538" y="891"/>
                  <a:pt x="539" y="891"/>
                  <a:pt x="542" y="892"/>
                </a:cubicBezTo>
                <a:cubicBezTo>
                  <a:pt x="542" y="892"/>
                  <a:pt x="542" y="891"/>
                  <a:pt x="542" y="891"/>
                </a:cubicBezTo>
                <a:close/>
                <a:moveTo>
                  <a:pt x="579" y="900"/>
                </a:moveTo>
                <a:cubicBezTo>
                  <a:pt x="577" y="900"/>
                  <a:pt x="577" y="900"/>
                  <a:pt x="577" y="900"/>
                </a:cubicBezTo>
                <a:cubicBezTo>
                  <a:pt x="577" y="900"/>
                  <a:pt x="577" y="900"/>
                  <a:pt x="577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3" y="900"/>
                  <a:pt x="573" y="900"/>
                  <a:pt x="573" y="900"/>
                </a:cubicBezTo>
                <a:cubicBezTo>
                  <a:pt x="573" y="899"/>
                  <a:pt x="572" y="898"/>
                  <a:pt x="572" y="898"/>
                </a:cubicBezTo>
                <a:cubicBezTo>
                  <a:pt x="571" y="898"/>
                  <a:pt x="571" y="898"/>
                  <a:pt x="571" y="898"/>
                </a:cubicBezTo>
                <a:cubicBezTo>
                  <a:pt x="571" y="897"/>
                  <a:pt x="571" y="897"/>
                  <a:pt x="571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69" y="896"/>
                  <a:pt x="569" y="896"/>
                </a:cubicBezTo>
                <a:cubicBezTo>
                  <a:pt x="569" y="895"/>
                  <a:pt x="569" y="895"/>
                  <a:pt x="569" y="895"/>
                </a:cubicBezTo>
                <a:cubicBezTo>
                  <a:pt x="568" y="895"/>
                  <a:pt x="567" y="894"/>
                  <a:pt x="566" y="893"/>
                </a:cubicBezTo>
                <a:cubicBezTo>
                  <a:pt x="566" y="892"/>
                  <a:pt x="566" y="892"/>
                  <a:pt x="566" y="892"/>
                </a:cubicBezTo>
                <a:cubicBezTo>
                  <a:pt x="566" y="892"/>
                  <a:pt x="566" y="891"/>
                  <a:pt x="565" y="891"/>
                </a:cubicBezTo>
                <a:cubicBezTo>
                  <a:pt x="565" y="891"/>
                  <a:pt x="565" y="891"/>
                  <a:pt x="565" y="891"/>
                </a:cubicBezTo>
                <a:cubicBezTo>
                  <a:pt x="565" y="891"/>
                  <a:pt x="566" y="890"/>
                  <a:pt x="566" y="890"/>
                </a:cubicBezTo>
                <a:cubicBezTo>
                  <a:pt x="566" y="889"/>
                  <a:pt x="566" y="889"/>
                  <a:pt x="566" y="889"/>
                </a:cubicBezTo>
                <a:cubicBezTo>
                  <a:pt x="565" y="889"/>
                  <a:pt x="565" y="888"/>
                  <a:pt x="564" y="887"/>
                </a:cubicBezTo>
                <a:cubicBezTo>
                  <a:pt x="564" y="887"/>
                  <a:pt x="564" y="887"/>
                  <a:pt x="564" y="887"/>
                </a:cubicBezTo>
                <a:cubicBezTo>
                  <a:pt x="564" y="887"/>
                  <a:pt x="564" y="888"/>
                  <a:pt x="564" y="888"/>
                </a:cubicBezTo>
                <a:cubicBezTo>
                  <a:pt x="563" y="888"/>
                  <a:pt x="563" y="888"/>
                  <a:pt x="562" y="888"/>
                </a:cubicBezTo>
                <a:cubicBezTo>
                  <a:pt x="562" y="888"/>
                  <a:pt x="562" y="888"/>
                  <a:pt x="562" y="887"/>
                </a:cubicBezTo>
                <a:cubicBezTo>
                  <a:pt x="561" y="887"/>
                  <a:pt x="560" y="887"/>
                  <a:pt x="560" y="887"/>
                </a:cubicBezTo>
                <a:cubicBezTo>
                  <a:pt x="559" y="888"/>
                  <a:pt x="559" y="888"/>
                  <a:pt x="559" y="888"/>
                </a:cubicBezTo>
                <a:cubicBezTo>
                  <a:pt x="558" y="889"/>
                  <a:pt x="557" y="888"/>
                  <a:pt x="557" y="888"/>
                </a:cubicBezTo>
                <a:cubicBezTo>
                  <a:pt x="556" y="888"/>
                  <a:pt x="556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90"/>
                  <a:pt x="555" y="890"/>
                  <a:pt x="556" y="891"/>
                </a:cubicBezTo>
                <a:cubicBezTo>
                  <a:pt x="555" y="891"/>
                  <a:pt x="555" y="891"/>
                  <a:pt x="555" y="891"/>
                </a:cubicBezTo>
                <a:cubicBezTo>
                  <a:pt x="555" y="892"/>
                  <a:pt x="555" y="892"/>
                  <a:pt x="556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8" y="893"/>
                  <a:pt x="559" y="893"/>
                  <a:pt x="559" y="893"/>
                </a:cubicBezTo>
                <a:cubicBezTo>
                  <a:pt x="559" y="893"/>
                  <a:pt x="559" y="893"/>
                  <a:pt x="559" y="893"/>
                </a:cubicBezTo>
                <a:cubicBezTo>
                  <a:pt x="559" y="893"/>
                  <a:pt x="559" y="893"/>
                  <a:pt x="558" y="894"/>
                </a:cubicBezTo>
                <a:cubicBezTo>
                  <a:pt x="558" y="894"/>
                  <a:pt x="558" y="894"/>
                  <a:pt x="558" y="894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6" y="894"/>
                  <a:pt x="556" y="895"/>
                  <a:pt x="556" y="895"/>
                </a:cubicBezTo>
                <a:cubicBezTo>
                  <a:pt x="556" y="896"/>
                  <a:pt x="556" y="896"/>
                  <a:pt x="557" y="897"/>
                </a:cubicBezTo>
                <a:cubicBezTo>
                  <a:pt x="559" y="897"/>
                  <a:pt x="559" y="897"/>
                  <a:pt x="559" y="897"/>
                </a:cubicBezTo>
                <a:cubicBezTo>
                  <a:pt x="559" y="898"/>
                  <a:pt x="560" y="899"/>
                  <a:pt x="561" y="899"/>
                </a:cubicBezTo>
                <a:cubicBezTo>
                  <a:pt x="560" y="900"/>
                  <a:pt x="559" y="899"/>
                  <a:pt x="559" y="898"/>
                </a:cubicBezTo>
                <a:cubicBezTo>
                  <a:pt x="558" y="898"/>
                  <a:pt x="557" y="898"/>
                  <a:pt x="556" y="899"/>
                </a:cubicBezTo>
                <a:cubicBezTo>
                  <a:pt x="556" y="899"/>
                  <a:pt x="557" y="899"/>
                  <a:pt x="557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5" y="900"/>
                  <a:pt x="555" y="900"/>
                  <a:pt x="555" y="900"/>
                </a:cubicBezTo>
                <a:cubicBezTo>
                  <a:pt x="555" y="899"/>
                  <a:pt x="555" y="899"/>
                  <a:pt x="556" y="899"/>
                </a:cubicBezTo>
                <a:cubicBezTo>
                  <a:pt x="555" y="899"/>
                  <a:pt x="555" y="899"/>
                  <a:pt x="555" y="899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7"/>
                  <a:pt x="555" y="897"/>
                  <a:pt x="555" y="897"/>
                </a:cubicBezTo>
                <a:cubicBezTo>
                  <a:pt x="555" y="896"/>
                  <a:pt x="555" y="896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7"/>
                  <a:pt x="553" y="897"/>
                  <a:pt x="553" y="897"/>
                </a:cubicBezTo>
                <a:cubicBezTo>
                  <a:pt x="552" y="897"/>
                  <a:pt x="552" y="897"/>
                  <a:pt x="551" y="897"/>
                </a:cubicBezTo>
                <a:cubicBezTo>
                  <a:pt x="551" y="896"/>
                  <a:pt x="551" y="896"/>
                  <a:pt x="551" y="896"/>
                </a:cubicBezTo>
                <a:cubicBezTo>
                  <a:pt x="550" y="896"/>
                  <a:pt x="549" y="896"/>
                  <a:pt x="549" y="896"/>
                </a:cubicBezTo>
                <a:cubicBezTo>
                  <a:pt x="549" y="898"/>
                  <a:pt x="550" y="898"/>
                  <a:pt x="551" y="899"/>
                </a:cubicBezTo>
                <a:cubicBezTo>
                  <a:pt x="552" y="899"/>
                  <a:pt x="552" y="899"/>
                  <a:pt x="553" y="898"/>
                </a:cubicBezTo>
                <a:cubicBezTo>
                  <a:pt x="553" y="898"/>
                  <a:pt x="553" y="898"/>
                  <a:pt x="553" y="898"/>
                </a:cubicBezTo>
                <a:cubicBezTo>
                  <a:pt x="553" y="899"/>
                  <a:pt x="553" y="899"/>
                  <a:pt x="553" y="899"/>
                </a:cubicBezTo>
                <a:cubicBezTo>
                  <a:pt x="552" y="899"/>
                  <a:pt x="550" y="899"/>
                  <a:pt x="549" y="900"/>
                </a:cubicBezTo>
                <a:cubicBezTo>
                  <a:pt x="549" y="900"/>
                  <a:pt x="549" y="900"/>
                  <a:pt x="548" y="900"/>
                </a:cubicBezTo>
                <a:cubicBezTo>
                  <a:pt x="548" y="902"/>
                  <a:pt x="548" y="902"/>
                  <a:pt x="549" y="902"/>
                </a:cubicBezTo>
                <a:cubicBezTo>
                  <a:pt x="549" y="901"/>
                  <a:pt x="549" y="901"/>
                  <a:pt x="549" y="901"/>
                </a:cubicBezTo>
                <a:cubicBezTo>
                  <a:pt x="551" y="901"/>
                  <a:pt x="551" y="901"/>
                  <a:pt x="551" y="901"/>
                </a:cubicBezTo>
                <a:cubicBezTo>
                  <a:pt x="551" y="902"/>
                  <a:pt x="551" y="902"/>
                  <a:pt x="551" y="902"/>
                </a:cubicBezTo>
                <a:cubicBezTo>
                  <a:pt x="554" y="902"/>
                  <a:pt x="554" y="902"/>
                  <a:pt x="554" y="902"/>
                </a:cubicBezTo>
                <a:cubicBezTo>
                  <a:pt x="554" y="903"/>
                  <a:pt x="554" y="903"/>
                  <a:pt x="554" y="903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6" y="902"/>
                  <a:pt x="556" y="902"/>
                  <a:pt x="556" y="902"/>
                </a:cubicBezTo>
                <a:cubicBezTo>
                  <a:pt x="557" y="902"/>
                  <a:pt x="556" y="902"/>
                  <a:pt x="557" y="903"/>
                </a:cubicBezTo>
                <a:cubicBezTo>
                  <a:pt x="558" y="903"/>
                  <a:pt x="558" y="903"/>
                  <a:pt x="558" y="903"/>
                </a:cubicBezTo>
                <a:cubicBezTo>
                  <a:pt x="558" y="903"/>
                  <a:pt x="558" y="903"/>
                  <a:pt x="557" y="903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8" y="904"/>
                  <a:pt x="558" y="904"/>
                  <a:pt x="559" y="904"/>
                </a:cubicBezTo>
                <a:cubicBezTo>
                  <a:pt x="559" y="904"/>
                  <a:pt x="558" y="904"/>
                  <a:pt x="559" y="904"/>
                </a:cubicBezTo>
                <a:cubicBezTo>
                  <a:pt x="559" y="904"/>
                  <a:pt x="559" y="903"/>
                  <a:pt x="560" y="904"/>
                </a:cubicBezTo>
                <a:cubicBezTo>
                  <a:pt x="560" y="904"/>
                  <a:pt x="560" y="904"/>
                  <a:pt x="561" y="904"/>
                </a:cubicBezTo>
                <a:cubicBezTo>
                  <a:pt x="561" y="904"/>
                  <a:pt x="561" y="903"/>
                  <a:pt x="561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6" y="903"/>
                  <a:pt x="566" y="903"/>
                  <a:pt x="566" y="903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4"/>
                  <a:pt x="566" y="904"/>
                  <a:pt x="566" y="904"/>
                </a:cubicBezTo>
                <a:cubicBezTo>
                  <a:pt x="567" y="904"/>
                  <a:pt x="567" y="905"/>
                  <a:pt x="568" y="905"/>
                </a:cubicBezTo>
                <a:cubicBezTo>
                  <a:pt x="568" y="906"/>
                  <a:pt x="568" y="906"/>
                  <a:pt x="568" y="906"/>
                </a:cubicBezTo>
                <a:cubicBezTo>
                  <a:pt x="570" y="906"/>
                  <a:pt x="571" y="904"/>
                  <a:pt x="572" y="902"/>
                </a:cubicBezTo>
                <a:cubicBezTo>
                  <a:pt x="572" y="902"/>
                  <a:pt x="572" y="902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6" y="903"/>
                  <a:pt x="577" y="902"/>
                  <a:pt x="580" y="903"/>
                </a:cubicBezTo>
                <a:cubicBezTo>
                  <a:pt x="580" y="902"/>
                  <a:pt x="580" y="902"/>
                  <a:pt x="580" y="902"/>
                </a:cubicBezTo>
                <a:cubicBezTo>
                  <a:pt x="580" y="901"/>
                  <a:pt x="580" y="901"/>
                  <a:pt x="580" y="901"/>
                </a:cubicBezTo>
                <a:cubicBezTo>
                  <a:pt x="580" y="901"/>
                  <a:pt x="579" y="901"/>
                  <a:pt x="579" y="901"/>
                </a:cubicBezTo>
                <a:lnTo>
                  <a:pt x="579" y="900"/>
                </a:lnTo>
                <a:close/>
                <a:moveTo>
                  <a:pt x="571" y="903"/>
                </a:moveTo>
                <a:cubicBezTo>
                  <a:pt x="567" y="903"/>
                  <a:pt x="567" y="903"/>
                  <a:pt x="567" y="903"/>
                </a:cubicBezTo>
                <a:cubicBezTo>
                  <a:pt x="567" y="902"/>
                  <a:pt x="567" y="902"/>
                  <a:pt x="567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lnTo>
                  <a:pt x="571" y="903"/>
                </a:lnTo>
                <a:close/>
                <a:moveTo>
                  <a:pt x="548" y="896"/>
                </a:moveTo>
                <a:cubicBezTo>
                  <a:pt x="548" y="896"/>
                  <a:pt x="548" y="896"/>
                  <a:pt x="548" y="896"/>
                </a:cubicBezTo>
                <a:cubicBezTo>
                  <a:pt x="547" y="896"/>
                  <a:pt x="547" y="896"/>
                  <a:pt x="547" y="895"/>
                </a:cubicBezTo>
                <a:cubicBezTo>
                  <a:pt x="548" y="895"/>
                  <a:pt x="548" y="895"/>
                  <a:pt x="548" y="895"/>
                </a:cubicBezTo>
                <a:cubicBezTo>
                  <a:pt x="548" y="895"/>
                  <a:pt x="548" y="895"/>
                  <a:pt x="548" y="894"/>
                </a:cubicBezTo>
                <a:cubicBezTo>
                  <a:pt x="548" y="894"/>
                  <a:pt x="548" y="894"/>
                  <a:pt x="547" y="894"/>
                </a:cubicBezTo>
                <a:cubicBezTo>
                  <a:pt x="547" y="894"/>
                  <a:pt x="547" y="894"/>
                  <a:pt x="547" y="894"/>
                </a:cubicBezTo>
                <a:cubicBezTo>
                  <a:pt x="546" y="894"/>
                  <a:pt x="546" y="894"/>
                  <a:pt x="546" y="894"/>
                </a:cubicBezTo>
                <a:cubicBezTo>
                  <a:pt x="546" y="893"/>
                  <a:pt x="546" y="893"/>
                  <a:pt x="546" y="893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4" y="891"/>
                  <a:pt x="544" y="891"/>
                  <a:pt x="543" y="891"/>
                </a:cubicBezTo>
                <a:cubicBezTo>
                  <a:pt x="542" y="895"/>
                  <a:pt x="542" y="895"/>
                  <a:pt x="542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6"/>
                  <a:pt x="543" y="896"/>
                  <a:pt x="543" y="896"/>
                </a:cubicBezTo>
                <a:cubicBezTo>
                  <a:pt x="544" y="896"/>
                  <a:pt x="544" y="895"/>
                  <a:pt x="545" y="895"/>
                </a:cubicBezTo>
                <a:cubicBezTo>
                  <a:pt x="545" y="896"/>
                  <a:pt x="544" y="896"/>
                  <a:pt x="544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6" y="898"/>
                  <a:pt x="546" y="896"/>
                  <a:pt x="547" y="898"/>
                </a:cubicBezTo>
                <a:cubicBezTo>
                  <a:pt x="548" y="898"/>
                  <a:pt x="548" y="898"/>
                  <a:pt x="548" y="898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6"/>
                </a:cubicBezTo>
                <a:close/>
                <a:moveTo>
                  <a:pt x="585" y="900"/>
                </a:moveTo>
                <a:cubicBezTo>
                  <a:pt x="585" y="900"/>
                  <a:pt x="585" y="900"/>
                  <a:pt x="585" y="900"/>
                </a:cubicBezTo>
                <a:cubicBezTo>
                  <a:pt x="585" y="900"/>
                  <a:pt x="585" y="901"/>
                  <a:pt x="584" y="901"/>
                </a:cubicBezTo>
                <a:cubicBezTo>
                  <a:pt x="584" y="902"/>
                  <a:pt x="584" y="902"/>
                  <a:pt x="584" y="902"/>
                </a:cubicBezTo>
                <a:cubicBezTo>
                  <a:pt x="585" y="902"/>
                  <a:pt x="585" y="902"/>
                  <a:pt x="586" y="902"/>
                </a:cubicBezTo>
                <a:cubicBezTo>
                  <a:pt x="586" y="902"/>
                  <a:pt x="586" y="902"/>
                  <a:pt x="586" y="902"/>
                </a:cubicBezTo>
                <a:cubicBezTo>
                  <a:pt x="587" y="902"/>
                  <a:pt x="587" y="902"/>
                  <a:pt x="588" y="902"/>
                </a:cubicBezTo>
                <a:cubicBezTo>
                  <a:pt x="588" y="900"/>
                  <a:pt x="588" y="900"/>
                  <a:pt x="588" y="900"/>
                </a:cubicBezTo>
                <a:cubicBezTo>
                  <a:pt x="586" y="900"/>
                  <a:pt x="586" y="900"/>
                  <a:pt x="586" y="900"/>
                </a:cubicBezTo>
                <a:cubicBezTo>
                  <a:pt x="586" y="900"/>
                  <a:pt x="586" y="900"/>
                  <a:pt x="585" y="900"/>
                </a:cubicBezTo>
                <a:close/>
                <a:moveTo>
                  <a:pt x="551" y="903"/>
                </a:moveTo>
                <a:cubicBezTo>
                  <a:pt x="551" y="903"/>
                  <a:pt x="551" y="903"/>
                  <a:pt x="551" y="903"/>
                </a:cubicBezTo>
                <a:cubicBezTo>
                  <a:pt x="551" y="903"/>
                  <a:pt x="552" y="903"/>
                  <a:pt x="552" y="903"/>
                </a:cubicBezTo>
                <a:cubicBezTo>
                  <a:pt x="552" y="903"/>
                  <a:pt x="552" y="903"/>
                  <a:pt x="552" y="903"/>
                </a:cubicBezTo>
                <a:cubicBezTo>
                  <a:pt x="552" y="902"/>
                  <a:pt x="552" y="902"/>
                  <a:pt x="551" y="902"/>
                </a:cubicBezTo>
                <a:lnTo>
                  <a:pt x="551" y="903"/>
                </a:lnTo>
                <a:close/>
                <a:moveTo>
                  <a:pt x="553" y="905"/>
                </a:moveTo>
                <a:cubicBezTo>
                  <a:pt x="554" y="905"/>
                  <a:pt x="554" y="905"/>
                  <a:pt x="555" y="905"/>
                </a:cubicBezTo>
                <a:cubicBezTo>
                  <a:pt x="555" y="905"/>
                  <a:pt x="555" y="905"/>
                  <a:pt x="555" y="904"/>
                </a:cubicBezTo>
                <a:cubicBezTo>
                  <a:pt x="556" y="904"/>
                  <a:pt x="555" y="904"/>
                  <a:pt x="556" y="904"/>
                </a:cubicBezTo>
                <a:cubicBezTo>
                  <a:pt x="556" y="904"/>
                  <a:pt x="556" y="904"/>
                  <a:pt x="556" y="904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5" y="903"/>
                  <a:pt x="554" y="903"/>
                  <a:pt x="553" y="904"/>
                </a:cubicBezTo>
                <a:lnTo>
                  <a:pt x="553" y="905"/>
                </a:lnTo>
                <a:close/>
                <a:moveTo>
                  <a:pt x="566" y="906"/>
                </a:moveTo>
                <a:cubicBezTo>
                  <a:pt x="566" y="905"/>
                  <a:pt x="566" y="904"/>
                  <a:pt x="565" y="903"/>
                </a:cubicBezTo>
                <a:cubicBezTo>
                  <a:pt x="564" y="903"/>
                  <a:pt x="563" y="903"/>
                  <a:pt x="562" y="904"/>
                </a:cubicBezTo>
                <a:cubicBezTo>
                  <a:pt x="562" y="904"/>
                  <a:pt x="562" y="904"/>
                  <a:pt x="562" y="904"/>
                </a:cubicBezTo>
                <a:cubicBezTo>
                  <a:pt x="562" y="904"/>
                  <a:pt x="561" y="904"/>
                  <a:pt x="561" y="904"/>
                </a:cubicBezTo>
                <a:cubicBezTo>
                  <a:pt x="561" y="905"/>
                  <a:pt x="561" y="905"/>
                  <a:pt x="561" y="905"/>
                </a:cubicBezTo>
                <a:cubicBezTo>
                  <a:pt x="560" y="905"/>
                  <a:pt x="560" y="905"/>
                  <a:pt x="560" y="905"/>
                </a:cubicBezTo>
                <a:cubicBezTo>
                  <a:pt x="560" y="904"/>
                  <a:pt x="560" y="904"/>
                  <a:pt x="560" y="904"/>
                </a:cubicBezTo>
                <a:cubicBezTo>
                  <a:pt x="559" y="904"/>
                  <a:pt x="559" y="904"/>
                  <a:pt x="558" y="905"/>
                </a:cubicBezTo>
                <a:cubicBezTo>
                  <a:pt x="558" y="905"/>
                  <a:pt x="558" y="905"/>
                  <a:pt x="557" y="905"/>
                </a:cubicBezTo>
                <a:cubicBezTo>
                  <a:pt x="557" y="905"/>
                  <a:pt x="557" y="905"/>
                  <a:pt x="557" y="905"/>
                </a:cubicBezTo>
                <a:cubicBezTo>
                  <a:pt x="557" y="906"/>
                  <a:pt x="557" y="906"/>
                  <a:pt x="557" y="906"/>
                </a:cubicBezTo>
                <a:cubicBezTo>
                  <a:pt x="559" y="907"/>
                  <a:pt x="560" y="907"/>
                  <a:pt x="562" y="908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6"/>
                  <a:pt x="562" y="906"/>
                </a:cubicBezTo>
                <a:cubicBezTo>
                  <a:pt x="563" y="906"/>
                  <a:pt x="564" y="906"/>
                  <a:pt x="566" y="906"/>
                </a:cubicBezTo>
                <a:close/>
                <a:moveTo>
                  <a:pt x="564" y="907"/>
                </a:moveTo>
                <a:cubicBezTo>
                  <a:pt x="565" y="908"/>
                  <a:pt x="565" y="908"/>
                  <a:pt x="565" y="909"/>
                </a:cubicBezTo>
                <a:cubicBezTo>
                  <a:pt x="566" y="909"/>
                  <a:pt x="566" y="909"/>
                  <a:pt x="567" y="909"/>
                </a:cubicBezTo>
                <a:cubicBezTo>
                  <a:pt x="567" y="907"/>
                  <a:pt x="566" y="907"/>
                  <a:pt x="564" y="907"/>
                </a:cubicBezTo>
                <a:close/>
                <a:moveTo>
                  <a:pt x="569" y="909"/>
                </a:moveTo>
                <a:cubicBezTo>
                  <a:pt x="571" y="909"/>
                  <a:pt x="571" y="909"/>
                  <a:pt x="571" y="909"/>
                </a:cubicBezTo>
                <a:cubicBezTo>
                  <a:pt x="571" y="908"/>
                  <a:pt x="571" y="908"/>
                  <a:pt x="571" y="908"/>
                </a:cubicBezTo>
                <a:cubicBezTo>
                  <a:pt x="570" y="908"/>
                  <a:pt x="569" y="908"/>
                  <a:pt x="569" y="908"/>
                </a:cubicBezTo>
                <a:cubicBezTo>
                  <a:pt x="569" y="908"/>
                  <a:pt x="569" y="909"/>
                  <a:pt x="569" y="909"/>
                </a:cubicBezTo>
                <a:close/>
                <a:moveTo>
                  <a:pt x="568" y="910"/>
                </a:moveTo>
                <a:cubicBezTo>
                  <a:pt x="568" y="910"/>
                  <a:pt x="568" y="910"/>
                  <a:pt x="568" y="910"/>
                </a:cubicBezTo>
                <a:cubicBezTo>
                  <a:pt x="569" y="910"/>
                  <a:pt x="569" y="910"/>
                  <a:pt x="569" y="910"/>
                </a:cubicBezTo>
                <a:cubicBezTo>
                  <a:pt x="569" y="910"/>
                  <a:pt x="569" y="910"/>
                  <a:pt x="568" y="910"/>
                </a:cubicBezTo>
                <a:close/>
              </a:path>
            </a:pathLst>
          </a:custGeom>
          <a:solidFill>
            <a:schemeClr val="bg2">
              <a:lumMod val="90000"/>
              <a:alpha val="50000"/>
            </a:schemeClr>
          </a:solidFill>
          <a:ln w="0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A2A2A2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5020300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419818552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-609601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3A3A3A"/>
              </a:solidFill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500186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4173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5594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7016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8437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08373144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3A3A3A"/>
              </a:solidFill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3157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4578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6000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7421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814357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4226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1030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7834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463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1441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0248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8835" y="1694848"/>
            <a:ext cx="5115983" cy="458049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6027460" cy="3434516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20366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3A3A3A"/>
              </a:solidFill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5242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2046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8850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5653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245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976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635763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88282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930219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635763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5288282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4389120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4389120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8930219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8031057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8031057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94438632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98205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912421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223826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626637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340852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198205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0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1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3912421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2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3450817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3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3450817" y="5526420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4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6626637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5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6165033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6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6165033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35"/>
          </p:nvPr>
        </p:nvSpPr>
        <p:spPr>
          <a:xfrm>
            <a:off x="9340852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8" name="Text Placeholder 10"/>
          <p:cNvSpPr>
            <a:spLocks noGrp="1"/>
          </p:cNvSpPr>
          <p:nvPr>
            <p:ph type="body" sz="quarter" idx="36" hasCustomPrompt="1"/>
          </p:nvPr>
        </p:nvSpPr>
        <p:spPr>
          <a:xfrm>
            <a:off x="8879248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9" name="Text Placeholder 10"/>
          <p:cNvSpPr>
            <a:spLocks noGrp="1"/>
          </p:cNvSpPr>
          <p:nvPr>
            <p:ph type="body" sz="quarter" idx="37" hasCustomPrompt="1"/>
          </p:nvPr>
        </p:nvSpPr>
        <p:spPr>
          <a:xfrm>
            <a:off x="8879248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93935781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736601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869441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1869441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4368208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5501048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5501048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999815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9132656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9132656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736601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1869441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1869441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4368208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5501048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5501048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7999815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9132656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9132656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302096557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tal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848517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제목 및 내용" type="obj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 lang="ko-KR" altLang="en-US"/>
            </a:pPr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>
              <a:defRPr lang="ko-KR" altLang="en-US"/>
            </a:pPr>
            <a:r>
              <a:rPr lang="ko-KR" altLang="en-US"/>
              <a:t>마스터 텍스트 스타일을 편집합니다</a:t>
            </a:r>
          </a:p>
          <a:p>
            <a:pPr lvl="1">
              <a:defRPr lang="ko-KR" altLang="en-US"/>
            </a:pPr>
            <a:r>
              <a:rPr lang="ko-KR" altLang="en-US"/>
              <a:t>둘째 수준</a:t>
            </a:r>
          </a:p>
          <a:p>
            <a:pPr lvl="2">
              <a:defRPr lang="ko-KR" altLang="en-US"/>
            </a:pPr>
            <a:r>
              <a:rPr lang="ko-KR" altLang="en-US"/>
              <a:t>셋째 수준</a:t>
            </a:r>
          </a:p>
          <a:p>
            <a:pPr lvl="3">
              <a:defRPr lang="ko-KR" altLang="en-US"/>
            </a:pPr>
            <a:r>
              <a:rPr lang="ko-KR" altLang="en-US"/>
              <a:t>넷째 수준</a:t>
            </a:r>
          </a:p>
          <a:p>
            <a:pPr lvl="4">
              <a:defRPr lang="ko-KR" altLang="en-US"/>
            </a:pPr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 lang="ko-KR" altLang="en-US"/>
            </a:pPr>
            <a:fld id="{1F7460E1-2AE7-4C01-B9E0-DF48C8AD78AD}" type="datetime1">
              <a:rPr lang="ko-KR" altLang="en-US" smtClean="0">
                <a:solidFill>
                  <a:srgbClr val="A2A2A2"/>
                </a:solidFill>
              </a:rPr>
              <a:pPr>
                <a:defRPr lang="ko-KR" altLang="en-US"/>
              </a:pPr>
              <a:t>2023-12-20</a:t>
            </a:fld>
            <a:endParaRPr lang="ko-KR" altLang="en-US">
              <a:solidFill>
                <a:srgbClr val="A2A2A2"/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 lang="ko-KR" altLang="en-US"/>
            </a:pPr>
            <a:endParaRPr lang="ko-KR" altLang="en-US">
              <a:solidFill>
                <a:srgbClr val="A2A2A2"/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 lang="ko-KR" altLang="en-US"/>
            </a:pPr>
            <a:fld id="{AD22CD3B-FDDF-4998-970C-76E6E0BEC65F}" type="slidenum">
              <a:rPr lang="ko-KR" altLang="en-US">
                <a:solidFill>
                  <a:srgbClr val="A2A2A2"/>
                </a:solidFill>
              </a:rPr>
              <a:pPr>
                <a:defRPr lang="ko-KR" altLang="en-US"/>
              </a:pPr>
              <a:t>‹#›</a:t>
            </a:fld>
            <a:endParaRPr lang="ko-KR" altLang="en-US">
              <a:solidFill>
                <a:srgbClr val="A2A2A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043158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0"/>
            <a:ext cx="4541945" cy="6888480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902604" y="51314"/>
            <a:ext cx="6542213" cy="968771"/>
          </a:xfrm>
          <a:prstGeom prst="rect">
            <a:avLst/>
          </a:prstGeo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902604" y="1545438"/>
            <a:ext cx="6542213" cy="458049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904251" y="1024689"/>
            <a:ext cx="6544800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sz="quarter" idx="15"/>
          </p:nvPr>
        </p:nvSpPr>
        <p:spPr>
          <a:xfrm>
            <a:off x="-16934" y="5419259"/>
            <a:ext cx="3879851" cy="431208"/>
          </a:xfrm>
          <a:prstGeom prst="rect">
            <a:avLst/>
          </a:prstGeom>
          <a:solidFill>
            <a:schemeClr val="accent1">
              <a:alpha val="65000"/>
            </a:schemeClr>
          </a:solidFill>
          <a:ln>
            <a:solidFill>
              <a:schemeClr val="accent2"/>
            </a:solidFill>
          </a:ln>
        </p:spPr>
        <p:txBody>
          <a:bodyPr lIns="274320" tIns="91440" rIns="91440" bIns="91440" anchor="b" anchorCtr="0">
            <a:spAutoFit/>
          </a:bodyPr>
          <a:lstStyle>
            <a:lvl1pPr marL="0" indent="0" algn="r">
              <a:spcBef>
                <a:spcPts val="400"/>
              </a:spcBef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  <a:lvl2pPr marL="173037" indent="0" algn="r">
              <a:buNone/>
              <a:defRPr>
                <a:solidFill>
                  <a:srgbClr val="FFFFFF"/>
                </a:solidFill>
              </a:defRPr>
            </a:lvl2pPr>
            <a:lvl3pPr marL="346075" indent="0" algn="r">
              <a:buNone/>
              <a:defRPr>
                <a:solidFill>
                  <a:srgbClr val="FFFFFF"/>
                </a:solidFill>
              </a:defRPr>
            </a:lvl3pPr>
            <a:lvl4pPr marL="517525" indent="0" algn="r">
              <a:buNone/>
              <a:defRPr>
                <a:solidFill>
                  <a:srgbClr val="FFFFFF"/>
                </a:solidFill>
              </a:defRPr>
            </a:lvl4pPr>
            <a:lvl5pPr marL="690562" indent="0" algn="r"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4184762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 noChangeAspect="1"/>
          </p:cNvSpPr>
          <p:nvPr>
            <p:ph type="pic" sz="quarter" idx="14"/>
          </p:nvPr>
        </p:nvSpPr>
        <p:spPr>
          <a:xfrm>
            <a:off x="0" y="-1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30221" y="3196679"/>
            <a:ext cx="10716768" cy="438582"/>
          </a:xfrm>
          <a:prstGeom prst="rect">
            <a:avLst/>
          </a:prstGeom>
        </p:spPr>
        <p:txBody>
          <a:bodyPr>
            <a:spAutoFit/>
          </a:bodyPr>
          <a:lstStyle>
            <a:lvl1pPr algn="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230221" y="3518075"/>
            <a:ext cx="10716768" cy="56130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5"/>
          <p:cNvSpPr>
            <a:spLocks noGrp="1" noChangeAspect="1"/>
          </p:cNvSpPr>
          <p:nvPr>
            <p:ph type="pic" sz="quarter" idx="15"/>
          </p:nvPr>
        </p:nvSpPr>
        <p:spPr>
          <a:xfrm>
            <a:off x="0" y="4010113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5"/>
          <p:cNvSpPr>
            <a:spLocks noGrp="1" noChangeAspect="1"/>
          </p:cNvSpPr>
          <p:nvPr>
            <p:ph type="pic" sz="quarter" idx="16"/>
          </p:nvPr>
        </p:nvSpPr>
        <p:spPr>
          <a:xfrm>
            <a:off x="2435352" y="-1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 noChangeAspect="1"/>
          </p:cNvSpPr>
          <p:nvPr>
            <p:ph type="pic" sz="quarter" idx="17"/>
          </p:nvPr>
        </p:nvSpPr>
        <p:spPr>
          <a:xfrm>
            <a:off x="2438401" y="4010113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 noChangeAspect="1"/>
          </p:cNvSpPr>
          <p:nvPr>
            <p:ph type="pic" sz="quarter" idx="18"/>
          </p:nvPr>
        </p:nvSpPr>
        <p:spPr>
          <a:xfrm>
            <a:off x="4870704" y="-1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 noChangeAspect="1"/>
          </p:cNvSpPr>
          <p:nvPr>
            <p:ph type="pic" sz="quarter" idx="19"/>
          </p:nvPr>
        </p:nvSpPr>
        <p:spPr>
          <a:xfrm>
            <a:off x="4876803" y="4010113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 noChangeAspect="1"/>
          </p:cNvSpPr>
          <p:nvPr>
            <p:ph type="pic" sz="quarter" idx="20"/>
          </p:nvPr>
        </p:nvSpPr>
        <p:spPr>
          <a:xfrm>
            <a:off x="7306056" y="-1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 noChangeAspect="1"/>
          </p:cNvSpPr>
          <p:nvPr>
            <p:ph type="pic" sz="quarter" idx="21"/>
          </p:nvPr>
        </p:nvSpPr>
        <p:spPr>
          <a:xfrm>
            <a:off x="7315204" y="4010113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Picture Placeholder 5"/>
          <p:cNvSpPr>
            <a:spLocks noGrp="1" noChangeAspect="1"/>
          </p:cNvSpPr>
          <p:nvPr>
            <p:ph type="pic" sz="quarter" idx="22"/>
          </p:nvPr>
        </p:nvSpPr>
        <p:spPr>
          <a:xfrm>
            <a:off x="9741408" y="-1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2" name="Picture Placeholder 5"/>
          <p:cNvSpPr>
            <a:spLocks noGrp="1" noChangeAspect="1"/>
          </p:cNvSpPr>
          <p:nvPr>
            <p:ph type="pic" sz="quarter" idx="23"/>
          </p:nvPr>
        </p:nvSpPr>
        <p:spPr>
          <a:xfrm>
            <a:off x="9753603" y="4010113"/>
            <a:ext cx="2450592" cy="2863281"/>
          </a:xfrm>
          <a:prstGeom prst="rect">
            <a:avLst/>
          </a:prstGeo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10834961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3577" y="1694848"/>
            <a:ext cx="6811241" cy="458049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4251161" cy="201390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5"/>
          </p:nvPr>
        </p:nvSpPr>
        <p:spPr>
          <a:xfrm>
            <a:off x="711201" y="4196658"/>
            <a:ext cx="3523833" cy="207868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688250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5147492" cy="4525963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6134" y="1697675"/>
            <a:ext cx="5147492" cy="4525963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009030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3939196" cy="4185299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5012267" y="1765648"/>
            <a:ext cx="7179733" cy="4091093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05595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L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2127937"/>
            <a:ext cx="10693400" cy="1470025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02763"/>
            <a:ext cx="10693400" cy="17526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1FA2E77B-577D-C2E8-0611-5ADF58F4A4A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7358" y="265156"/>
            <a:ext cx="1153940" cy="1237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78739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198179"/>
            <a:ext cx="10708216" cy="968771"/>
          </a:xfrm>
          <a:prstGeom prst="rect">
            <a:avLst/>
          </a:prstGeo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05623" y="1697675"/>
            <a:ext cx="3939196" cy="4185299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7179733" cy="4091093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539346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icture and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09815"/>
            <a:ext cx="12192000" cy="1498447"/>
          </a:xfrm>
          <a:prstGeom prst="rect">
            <a:avLst/>
          </a:prstGeom>
          <a:solidFill>
            <a:schemeClr val="bg1">
              <a:alpha val="35000"/>
            </a:schemeClr>
          </a:solidFill>
        </p:spPr>
        <p:txBody>
          <a:bodyPr lIns="548640" tIns="137160" rIns="548640" bIns="502920" anchor="t" anchorCtr="0"/>
          <a:lstStyle>
            <a:lvl1pPr algn="l"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63697" y="4665253"/>
            <a:ext cx="10712449" cy="237886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l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25529587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a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1416" y="5107312"/>
            <a:ext cx="10689168" cy="169918"/>
          </a:xfrm>
          <a:prstGeom prst="rect">
            <a:avLst/>
          </a:prstGeom>
        </p:spPr>
        <p:txBody>
          <a:bodyPr wrap="square" tIns="0">
            <a:spAutoFit/>
          </a:bodyPr>
          <a:lstStyle>
            <a:lvl1pPr marL="0" indent="0" algn="ctr">
              <a:lnSpc>
                <a:spcPct val="92000"/>
              </a:lnSpc>
              <a:buNone/>
              <a:defRPr sz="1200">
                <a:latin typeface="Lato Light" panose="020F0302020204030203" pitchFamily="34" charset="0"/>
              </a:defRPr>
            </a:lvl1pPr>
            <a:lvl2pPr marL="173037" indent="0">
              <a:buNone/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12192000" cy="3237653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82887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ntent with hea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1418" y="1729347"/>
            <a:ext cx="5107572" cy="639763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1418" y="2369108"/>
            <a:ext cx="5107572" cy="395128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729347"/>
            <a:ext cx="5251449" cy="639763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369108"/>
            <a:ext cx="5251449" cy="395128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128450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8709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 11"/>
          <p:cNvSpPr>
            <a:spLocks noEditPoints="1"/>
          </p:cNvSpPr>
          <p:nvPr userDrawn="1"/>
        </p:nvSpPr>
        <p:spPr bwMode="auto">
          <a:xfrm>
            <a:off x="-2200592" y="494630"/>
            <a:ext cx="15105575" cy="5700681"/>
          </a:xfrm>
          <a:custGeom>
            <a:avLst/>
            <a:gdLst>
              <a:gd name="T0" fmla="*/ 750 w 1834"/>
              <a:gd name="T1" fmla="*/ 19 h 910"/>
              <a:gd name="T2" fmla="*/ 555 w 1834"/>
              <a:gd name="T3" fmla="*/ 58 h 910"/>
              <a:gd name="T4" fmla="*/ 665 w 1834"/>
              <a:gd name="T5" fmla="*/ 199 h 910"/>
              <a:gd name="T6" fmla="*/ 475 w 1834"/>
              <a:gd name="T7" fmla="*/ 48 h 910"/>
              <a:gd name="T8" fmla="*/ 576 w 1834"/>
              <a:gd name="T9" fmla="*/ 12 h 910"/>
              <a:gd name="T10" fmla="*/ 505 w 1834"/>
              <a:gd name="T11" fmla="*/ 60 h 910"/>
              <a:gd name="T12" fmla="*/ 1164 w 1834"/>
              <a:gd name="T13" fmla="*/ 32 h 910"/>
              <a:gd name="T14" fmla="*/ 1385 w 1834"/>
              <a:gd name="T15" fmla="*/ 52 h 910"/>
              <a:gd name="T16" fmla="*/ 463 w 1834"/>
              <a:gd name="T17" fmla="*/ 63 h 910"/>
              <a:gd name="T18" fmla="*/ 1549 w 1834"/>
              <a:gd name="T19" fmla="*/ 118 h 910"/>
              <a:gd name="T20" fmla="*/ 1302 w 1834"/>
              <a:gd name="T21" fmla="*/ 89 h 910"/>
              <a:gd name="T22" fmla="*/ 1213 w 1834"/>
              <a:gd name="T23" fmla="*/ 140 h 910"/>
              <a:gd name="T24" fmla="*/ 1019 w 1834"/>
              <a:gd name="T25" fmla="*/ 121 h 910"/>
              <a:gd name="T26" fmla="*/ 977 w 1834"/>
              <a:gd name="T27" fmla="*/ 215 h 910"/>
              <a:gd name="T28" fmla="*/ 930 w 1834"/>
              <a:gd name="T29" fmla="*/ 255 h 910"/>
              <a:gd name="T30" fmla="*/ 969 w 1834"/>
              <a:gd name="T31" fmla="*/ 322 h 910"/>
              <a:gd name="T32" fmla="*/ 1015 w 1834"/>
              <a:gd name="T33" fmla="*/ 347 h 910"/>
              <a:gd name="T34" fmla="*/ 821 w 1834"/>
              <a:gd name="T35" fmla="*/ 515 h 910"/>
              <a:gd name="T36" fmla="*/ 1057 w 1834"/>
              <a:gd name="T37" fmla="*/ 709 h 910"/>
              <a:gd name="T38" fmla="*/ 1094 w 1834"/>
              <a:gd name="T39" fmla="*/ 496 h 910"/>
              <a:gd name="T40" fmla="*/ 1266 w 1834"/>
              <a:gd name="T41" fmla="*/ 516 h 910"/>
              <a:gd name="T42" fmla="*/ 1418 w 1834"/>
              <a:gd name="T43" fmla="*/ 454 h 910"/>
              <a:gd name="T44" fmla="*/ 1539 w 1834"/>
              <a:gd name="T45" fmla="*/ 258 h 910"/>
              <a:gd name="T46" fmla="*/ 1735 w 1834"/>
              <a:gd name="T47" fmla="*/ 185 h 910"/>
              <a:gd name="T48" fmla="*/ 1036 w 1834"/>
              <a:gd name="T49" fmla="*/ 616 h 910"/>
              <a:gd name="T50" fmla="*/ 1140 w 1834"/>
              <a:gd name="T51" fmla="*/ 333 h 910"/>
              <a:gd name="T52" fmla="*/ 350 w 1834"/>
              <a:gd name="T53" fmla="*/ 77 h 910"/>
              <a:gd name="T54" fmla="*/ 1147 w 1834"/>
              <a:gd name="T55" fmla="*/ 117 h 910"/>
              <a:gd name="T56" fmla="*/ 439 w 1834"/>
              <a:gd name="T57" fmla="*/ 79 h 910"/>
              <a:gd name="T58" fmla="*/ 662 w 1834"/>
              <a:gd name="T59" fmla="*/ 580 h 910"/>
              <a:gd name="T60" fmla="*/ 464 w 1834"/>
              <a:gd name="T61" fmla="*/ 460 h 910"/>
              <a:gd name="T62" fmla="*/ 588 w 1834"/>
              <a:gd name="T63" fmla="*/ 310 h 910"/>
              <a:gd name="T64" fmla="*/ 549 w 1834"/>
              <a:gd name="T65" fmla="*/ 189 h 910"/>
              <a:gd name="T66" fmla="*/ 468 w 1834"/>
              <a:gd name="T67" fmla="*/ 140 h 910"/>
              <a:gd name="T68" fmla="*/ 306 w 1834"/>
              <a:gd name="T69" fmla="*/ 126 h 910"/>
              <a:gd name="T70" fmla="*/ 122 w 1834"/>
              <a:gd name="T71" fmla="*/ 200 h 910"/>
              <a:gd name="T72" fmla="*/ 288 w 1834"/>
              <a:gd name="T73" fmla="*/ 270 h 910"/>
              <a:gd name="T74" fmla="*/ 466 w 1834"/>
              <a:gd name="T75" fmla="*/ 498 h 910"/>
              <a:gd name="T76" fmla="*/ 540 w 1834"/>
              <a:gd name="T77" fmla="*/ 873 h 910"/>
              <a:gd name="T78" fmla="*/ 714 w 1834"/>
              <a:gd name="T79" fmla="*/ 637 h 910"/>
              <a:gd name="T80" fmla="*/ 486 w 1834"/>
              <a:gd name="T81" fmla="*/ 299 h 910"/>
              <a:gd name="T82" fmla="*/ 427 w 1834"/>
              <a:gd name="T83" fmla="*/ 259 h 910"/>
              <a:gd name="T84" fmla="*/ 508 w 1834"/>
              <a:gd name="T85" fmla="*/ 126 h 910"/>
              <a:gd name="T86" fmla="*/ 583 w 1834"/>
              <a:gd name="T87" fmla="*/ 144 h 910"/>
              <a:gd name="T88" fmla="*/ 361 w 1834"/>
              <a:gd name="T89" fmla="*/ 123 h 910"/>
              <a:gd name="T90" fmla="*/ 1607 w 1834"/>
              <a:gd name="T91" fmla="*/ 118 h 910"/>
              <a:gd name="T92" fmla="*/ 540 w 1834"/>
              <a:gd name="T93" fmla="*/ 145 h 910"/>
              <a:gd name="T94" fmla="*/ 497 w 1834"/>
              <a:gd name="T95" fmla="*/ 187 h 910"/>
              <a:gd name="T96" fmla="*/ 880 w 1834"/>
              <a:gd name="T97" fmla="*/ 224 h 910"/>
              <a:gd name="T98" fmla="*/ 861 w 1834"/>
              <a:gd name="T99" fmla="*/ 240 h 910"/>
              <a:gd name="T100" fmla="*/ 918 w 1834"/>
              <a:gd name="T101" fmla="*/ 255 h 910"/>
              <a:gd name="T102" fmla="*/ 296 w 1834"/>
              <a:gd name="T103" fmla="*/ 273 h 910"/>
              <a:gd name="T104" fmla="*/ 1552 w 1834"/>
              <a:gd name="T105" fmla="*/ 369 h 910"/>
              <a:gd name="T106" fmla="*/ 1508 w 1834"/>
              <a:gd name="T107" fmla="*/ 402 h 910"/>
              <a:gd name="T108" fmla="*/ 1457 w 1834"/>
              <a:gd name="T109" fmla="*/ 477 h 910"/>
              <a:gd name="T110" fmla="*/ 1424 w 1834"/>
              <a:gd name="T111" fmla="*/ 592 h 910"/>
              <a:gd name="T112" fmla="*/ 1352 w 1834"/>
              <a:gd name="T113" fmla="*/ 570 h 910"/>
              <a:gd name="T114" fmla="*/ 1594 w 1834"/>
              <a:gd name="T115" fmla="*/ 634 h 910"/>
              <a:gd name="T116" fmla="*/ 1523 w 1834"/>
              <a:gd name="T117" fmla="*/ 612 h 910"/>
              <a:gd name="T118" fmla="*/ 1541 w 1834"/>
              <a:gd name="T119" fmla="*/ 668 h 910"/>
              <a:gd name="T120" fmla="*/ 1547 w 1834"/>
              <a:gd name="T121" fmla="*/ 781 h 910"/>
              <a:gd name="T122" fmla="*/ 1665 w 1834"/>
              <a:gd name="T123" fmla="*/ 689 h 910"/>
              <a:gd name="T124" fmla="*/ 542 w 1834"/>
              <a:gd name="T125" fmla="*/ 84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4" h="910">
                <a:moveTo>
                  <a:pt x="781" y="132"/>
                </a:moveTo>
                <a:cubicBezTo>
                  <a:pt x="781" y="132"/>
                  <a:pt x="781" y="132"/>
                  <a:pt x="781" y="132"/>
                </a:cubicBezTo>
                <a:cubicBezTo>
                  <a:pt x="781" y="132"/>
                  <a:pt x="782" y="132"/>
                  <a:pt x="782" y="132"/>
                </a:cubicBezTo>
                <a:cubicBezTo>
                  <a:pt x="782" y="132"/>
                  <a:pt x="782" y="132"/>
                  <a:pt x="782" y="132"/>
                </a:cubicBezTo>
                <a:cubicBezTo>
                  <a:pt x="783" y="131"/>
                  <a:pt x="783" y="132"/>
                  <a:pt x="783" y="131"/>
                </a:cubicBezTo>
                <a:cubicBezTo>
                  <a:pt x="783" y="131"/>
                  <a:pt x="783" y="131"/>
                  <a:pt x="783" y="131"/>
                </a:cubicBezTo>
                <a:cubicBezTo>
                  <a:pt x="783" y="130"/>
                  <a:pt x="783" y="130"/>
                  <a:pt x="783" y="129"/>
                </a:cubicBezTo>
                <a:cubicBezTo>
                  <a:pt x="784" y="130"/>
                  <a:pt x="784" y="130"/>
                  <a:pt x="785" y="130"/>
                </a:cubicBezTo>
                <a:cubicBezTo>
                  <a:pt x="785" y="130"/>
                  <a:pt x="785" y="130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7"/>
                  <a:pt x="787" y="127"/>
                  <a:pt x="789" y="126"/>
                </a:cubicBezTo>
                <a:cubicBezTo>
                  <a:pt x="789" y="126"/>
                  <a:pt x="789" y="125"/>
                  <a:pt x="789" y="125"/>
                </a:cubicBezTo>
                <a:cubicBezTo>
                  <a:pt x="789" y="125"/>
                  <a:pt x="789" y="125"/>
                  <a:pt x="789" y="125"/>
                </a:cubicBezTo>
                <a:cubicBezTo>
                  <a:pt x="787" y="125"/>
                  <a:pt x="786" y="125"/>
                  <a:pt x="785" y="125"/>
                </a:cubicBezTo>
                <a:cubicBezTo>
                  <a:pt x="785" y="125"/>
                  <a:pt x="785" y="125"/>
                  <a:pt x="785" y="125"/>
                </a:cubicBezTo>
                <a:cubicBezTo>
                  <a:pt x="782" y="125"/>
                  <a:pt x="782" y="125"/>
                  <a:pt x="782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0" y="124"/>
                  <a:pt x="780" y="124"/>
                  <a:pt x="780" y="124"/>
                </a:cubicBezTo>
                <a:cubicBezTo>
                  <a:pt x="780" y="123"/>
                  <a:pt x="780" y="123"/>
                  <a:pt x="780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8" y="123"/>
                  <a:pt x="778" y="123"/>
                </a:cubicBezTo>
                <a:cubicBezTo>
                  <a:pt x="777" y="123"/>
                  <a:pt x="778" y="123"/>
                  <a:pt x="777" y="123"/>
                </a:cubicBezTo>
                <a:cubicBezTo>
                  <a:pt x="777" y="123"/>
                  <a:pt x="777" y="123"/>
                  <a:pt x="777" y="123"/>
                </a:cubicBezTo>
                <a:cubicBezTo>
                  <a:pt x="775" y="123"/>
                  <a:pt x="775" y="123"/>
                  <a:pt x="775" y="123"/>
                </a:cubicBezTo>
                <a:cubicBezTo>
                  <a:pt x="775" y="123"/>
                  <a:pt x="775" y="124"/>
                  <a:pt x="775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1" y="125"/>
                  <a:pt x="770" y="124"/>
                  <a:pt x="769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8" y="124"/>
                  <a:pt x="768" y="124"/>
                  <a:pt x="769" y="123"/>
                </a:cubicBezTo>
                <a:cubicBezTo>
                  <a:pt x="769" y="123"/>
                  <a:pt x="769" y="122"/>
                  <a:pt x="769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5" y="123"/>
                  <a:pt x="762" y="121"/>
                  <a:pt x="761" y="123"/>
                </a:cubicBezTo>
                <a:cubicBezTo>
                  <a:pt x="759" y="123"/>
                  <a:pt x="759" y="123"/>
                  <a:pt x="758" y="121"/>
                </a:cubicBezTo>
                <a:cubicBezTo>
                  <a:pt x="758" y="121"/>
                  <a:pt x="758" y="121"/>
                  <a:pt x="758" y="121"/>
                </a:cubicBezTo>
                <a:cubicBezTo>
                  <a:pt x="758" y="121"/>
                  <a:pt x="758" y="120"/>
                  <a:pt x="758" y="120"/>
                </a:cubicBezTo>
                <a:cubicBezTo>
                  <a:pt x="760" y="119"/>
                  <a:pt x="760" y="118"/>
                  <a:pt x="761" y="118"/>
                </a:cubicBezTo>
                <a:cubicBezTo>
                  <a:pt x="761" y="117"/>
                  <a:pt x="761" y="117"/>
                  <a:pt x="761" y="117"/>
                </a:cubicBezTo>
                <a:cubicBezTo>
                  <a:pt x="762" y="117"/>
                  <a:pt x="762" y="117"/>
                  <a:pt x="763" y="118"/>
                </a:cubicBezTo>
                <a:cubicBezTo>
                  <a:pt x="763" y="118"/>
                  <a:pt x="763" y="118"/>
                  <a:pt x="763" y="118"/>
                </a:cubicBezTo>
                <a:cubicBezTo>
                  <a:pt x="768" y="118"/>
                  <a:pt x="768" y="118"/>
                  <a:pt x="768" y="118"/>
                </a:cubicBezTo>
                <a:cubicBezTo>
                  <a:pt x="768" y="118"/>
                  <a:pt x="768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70" y="118"/>
                  <a:pt x="770" y="118"/>
                </a:cubicBezTo>
                <a:cubicBezTo>
                  <a:pt x="770" y="117"/>
                  <a:pt x="770" y="117"/>
                  <a:pt x="770" y="117"/>
                </a:cubicBezTo>
                <a:cubicBezTo>
                  <a:pt x="774" y="117"/>
                  <a:pt x="774" y="117"/>
                  <a:pt x="774" y="117"/>
                </a:cubicBezTo>
                <a:cubicBezTo>
                  <a:pt x="773" y="117"/>
                  <a:pt x="773" y="116"/>
                  <a:pt x="773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0" y="115"/>
                  <a:pt x="770" y="115"/>
                  <a:pt x="769" y="113"/>
                </a:cubicBezTo>
                <a:cubicBezTo>
                  <a:pt x="768" y="113"/>
                  <a:pt x="768" y="113"/>
                  <a:pt x="768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2"/>
                  <a:pt x="761" y="112"/>
                  <a:pt x="760" y="112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1" y="110"/>
                  <a:pt x="762" y="112"/>
                  <a:pt x="763" y="112"/>
                </a:cubicBezTo>
                <a:cubicBezTo>
                  <a:pt x="763" y="112"/>
                  <a:pt x="763" y="112"/>
                  <a:pt x="763" y="112"/>
                </a:cubicBezTo>
                <a:cubicBezTo>
                  <a:pt x="763" y="112"/>
                  <a:pt x="764" y="112"/>
                  <a:pt x="765" y="112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6" y="112"/>
                  <a:pt x="768" y="112"/>
                  <a:pt x="769" y="112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2"/>
                  <a:pt x="770" y="112"/>
                  <a:pt x="770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72" y="113"/>
                  <a:pt x="772" y="113"/>
                  <a:pt x="772" y="113"/>
                </a:cubicBezTo>
                <a:cubicBezTo>
                  <a:pt x="772" y="113"/>
                  <a:pt x="773" y="114"/>
                  <a:pt x="773" y="114"/>
                </a:cubicBezTo>
                <a:cubicBezTo>
                  <a:pt x="774" y="115"/>
                  <a:pt x="776" y="115"/>
                  <a:pt x="777" y="115"/>
                </a:cubicBezTo>
                <a:cubicBezTo>
                  <a:pt x="777" y="116"/>
                  <a:pt x="778" y="117"/>
                  <a:pt x="778" y="118"/>
                </a:cubicBezTo>
                <a:cubicBezTo>
                  <a:pt x="779" y="118"/>
                  <a:pt x="779" y="118"/>
                  <a:pt x="779" y="118"/>
                </a:cubicBezTo>
                <a:cubicBezTo>
                  <a:pt x="779" y="118"/>
                  <a:pt x="779" y="119"/>
                  <a:pt x="779" y="119"/>
                </a:cubicBezTo>
                <a:cubicBezTo>
                  <a:pt x="780" y="120"/>
                  <a:pt x="781" y="120"/>
                  <a:pt x="782" y="121"/>
                </a:cubicBezTo>
                <a:cubicBezTo>
                  <a:pt x="782" y="121"/>
                  <a:pt x="782" y="122"/>
                  <a:pt x="782" y="122"/>
                </a:cubicBezTo>
                <a:cubicBezTo>
                  <a:pt x="783" y="122"/>
                  <a:pt x="784" y="123"/>
                  <a:pt x="785" y="123"/>
                </a:cubicBezTo>
                <a:cubicBezTo>
                  <a:pt x="785" y="123"/>
                  <a:pt x="785" y="123"/>
                  <a:pt x="785" y="123"/>
                </a:cubicBezTo>
                <a:cubicBezTo>
                  <a:pt x="785" y="124"/>
                  <a:pt x="785" y="124"/>
                  <a:pt x="786" y="124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7" y="123"/>
                  <a:pt x="788" y="123"/>
                  <a:pt x="789" y="123"/>
                </a:cubicBezTo>
                <a:cubicBezTo>
                  <a:pt x="789" y="124"/>
                  <a:pt x="789" y="124"/>
                  <a:pt x="789" y="124"/>
                </a:cubicBezTo>
                <a:cubicBezTo>
                  <a:pt x="790" y="124"/>
                  <a:pt x="790" y="124"/>
                  <a:pt x="791" y="124"/>
                </a:cubicBezTo>
                <a:cubicBezTo>
                  <a:pt x="791" y="124"/>
                  <a:pt x="791" y="124"/>
                  <a:pt x="792" y="123"/>
                </a:cubicBezTo>
                <a:cubicBezTo>
                  <a:pt x="792" y="122"/>
                  <a:pt x="792" y="122"/>
                  <a:pt x="792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0" y="121"/>
                  <a:pt x="790" y="121"/>
                  <a:pt x="790" y="121"/>
                </a:cubicBezTo>
                <a:cubicBezTo>
                  <a:pt x="791" y="121"/>
                  <a:pt x="791" y="121"/>
                  <a:pt x="791" y="121"/>
                </a:cubicBezTo>
                <a:cubicBezTo>
                  <a:pt x="791" y="121"/>
                  <a:pt x="791" y="121"/>
                  <a:pt x="791" y="120"/>
                </a:cubicBezTo>
                <a:cubicBezTo>
                  <a:pt x="791" y="120"/>
                  <a:pt x="791" y="120"/>
                  <a:pt x="791" y="120"/>
                </a:cubicBezTo>
                <a:cubicBezTo>
                  <a:pt x="792" y="120"/>
                  <a:pt x="792" y="119"/>
                  <a:pt x="792" y="118"/>
                </a:cubicBezTo>
                <a:cubicBezTo>
                  <a:pt x="791" y="118"/>
                  <a:pt x="791" y="118"/>
                  <a:pt x="791" y="118"/>
                </a:cubicBezTo>
                <a:cubicBezTo>
                  <a:pt x="791" y="117"/>
                  <a:pt x="791" y="116"/>
                  <a:pt x="790" y="116"/>
                </a:cubicBezTo>
                <a:cubicBezTo>
                  <a:pt x="789" y="116"/>
                  <a:pt x="789" y="115"/>
                  <a:pt x="789" y="114"/>
                </a:cubicBezTo>
                <a:cubicBezTo>
                  <a:pt x="788" y="114"/>
                  <a:pt x="788" y="114"/>
                  <a:pt x="788" y="114"/>
                </a:cubicBezTo>
                <a:cubicBezTo>
                  <a:pt x="788" y="115"/>
                  <a:pt x="788" y="114"/>
                  <a:pt x="788" y="115"/>
                </a:cubicBezTo>
                <a:cubicBezTo>
                  <a:pt x="788" y="115"/>
                  <a:pt x="788" y="115"/>
                  <a:pt x="788" y="115"/>
                </a:cubicBezTo>
                <a:cubicBezTo>
                  <a:pt x="787" y="115"/>
                  <a:pt x="787" y="115"/>
                  <a:pt x="787" y="115"/>
                </a:cubicBezTo>
                <a:cubicBezTo>
                  <a:pt x="787" y="114"/>
                  <a:pt x="788" y="114"/>
                  <a:pt x="788" y="113"/>
                </a:cubicBezTo>
                <a:cubicBezTo>
                  <a:pt x="787" y="113"/>
                  <a:pt x="787" y="113"/>
                  <a:pt x="786" y="113"/>
                </a:cubicBezTo>
                <a:cubicBezTo>
                  <a:pt x="786" y="112"/>
                  <a:pt x="786" y="112"/>
                  <a:pt x="786" y="112"/>
                </a:cubicBezTo>
                <a:cubicBezTo>
                  <a:pt x="786" y="112"/>
                  <a:pt x="786" y="111"/>
                  <a:pt x="786" y="111"/>
                </a:cubicBezTo>
                <a:cubicBezTo>
                  <a:pt x="785" y="111"/>
                  <a:pt x="785" y="111"/>
                  <a:pt x="785" y="111"/>
                </a:cubicBezTo>
                <a:cubicBezTo>
                  <a:pt x="785" y="111"/>
                  <a:pt x="784" y="110"/>
                  <a:pt x="784" y="110"/>
                </a:cubicBezTo>
                <a:cubicBezTo>
                  <a:pt x="783" y="110"/>
                  <a:pt x="783" y="110"/>
                  <a:pt x="782" y="110"/>
                </a:cubicBezTo>
                <a:cubicBezTo>
                  <a:pt x="782" y="109"/>
                  <a:pt x="781" y="109"/>
                  <a:pt x="781" y="108"/>
                </a:cubicBezTo>
                <a:cubicBezTo>
                  <a:pt x="780" y="108"/>
                  <a:pt x="778" y="107"/>
                  <a:pt x="777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7" y="108"/>
                  <a:pt x="776" y="108"/>
                  <a:pt x="776" y="108"/>
                </a:cubicBezTo>
                <a:cubicBezTo>
                  <a:pt x="776" y="108"/>
                  <a:pt x="776" y="108"/>
                  <a:pt x="776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5" y="107"/>
                  <a:pt x="776" y="107"/>
                  <a:pt x="777" y="107"/>
                </a:cubicBezTo>
                <a:cubicBezTo>
                  <a:pt x="777" y="106"/>
                  <a:pt x="777" y="107"/>
                  <a:pt x="777" y="106"/>
                </a:cubicBezTo>
                <a:cubicBezTo>
                  <a:pt x="777" y="106"/>
                  <a:pt x="777" y="105"/>
                  <a:pt x="777" y="105"/>
                </a:cubicBezTo>
                <a:cubicBezTo>
                  <a:pt x="776" y="105"/>
                  <a:pt x="775" y="105"/>
                  <a:pt x="775" y="105"/>
                </a:cubicBezTo>
                <a:cubicBezTo>
                  <a:pt x="775" y="104"/>
                  <a:pt x="775" y="104"/>
                  <a:pt x="775" y="104"/>
                </a:cubicBezTo>
                <a:cubicBezTo>
                  <a:pt x="774" y="104"/>
                  <a:pt x="774" y="105"/>
                  <a:pt x="773" y="105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71" y="106"/>
                  <a:pt x="771" y="106"/>
                  <a:pt x="771" y="106"/>
                </a:cubicBezTo>
                <a:cubicBezTo>
                  <a:pt x="771" y="106"/>
                  <a:pt x="770" y="107"/>
                  <a:pt x="770" y="107"/>
                </a:cubicBezTo>
                <a:cubicBezTo>
                  <a:pt x="770" y="106"/>
                  <a:pt x="770" y="106"/>
                  <a:pt x="770" y="106"/>
                </a:cubicBezTo>
                <a:cubicBezTo>
                  <a:pt x="769" y="106"/>
                  <a:pt x="769" y="106"/>
                  <a:pt x="769" y="106"/>
                </a:cubicBezTo>
                <a:cubicBezTo>
                  <a:pt x="769" y="106"/>
                  <a:pt x="768" y="106"/>
                  <a:pt x="769" y="106"/>
                </a:cubicBezTo>
                <a:cubicBezTo>
                  <a:pt x="769" y="106"/>
                  <a:pt x="769" y="106"/>
                  <a:pt x="769" y="105"/>
                </a:cubicBezTo>
                <a:cubicBezTo>
                  <a:pt x="767" y="105"/>
                  <a:pt x="768" y="105"/>
                  <a:pt x="766" y="105"/>
                </a:cubicBezTo>
                <a:cubicBezTo>
                  <a:pt x="766" y="104"/>
                  <a:pt x="767" y="104"/>
                  <a:pt x="767" y="103"/>
                </a:cubicBezTo>
                <a:cubicBezTo>
                  <a:pt x="766" y="103"/>
                  <a:pt x="766" y="103"/>
                  <a:pt x="765" y="103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7" y="100"/>
                  <a:pt x="767" y="100"/>
                  <a:pt x="767" y="100"/>
                </a:cubicBezTo>
                <a:cubicBezTo>
                  <a:pt x="766" y="100"/>
                  <a:pt x="766" y="100"/>
                  <a:pt x="766" y="100"/>
                </a:cubicBezTo>
                <a:cubicBezTo>
                  <a:pt x="768" y="99"/>
                  <a:pt x="769" y="101"/>
                  <a:pt x="771" y="100"/>
                </a:cubicBezTo>
                <a:cubicBezTo>
                  <a:pt x="771" y="100"/>
                  <a:pt x="771" y="100"/>
                  <a:pt x="771" y="100"/>
                </a:cubicBezTo>
                <a:cubicBezTo>
                  <a:pt x="772" y="100"/>
                  <a:pt x="772" y="99"/>
                  <a:pt x="773" y="99"/>
                </a:cubicBezTo>
                <a:cubicBezTo>
                  <a:pt x="773" y="99"/>
                  <a:pt x="773" y="99"/>
                  <a:pt x="773" y="99"/>
                </a:cubicBezTo>
                <a:cubicBezTo>
                  <a:pt x="773" y="99"/>
                  <a:pt x="774" y="98"/>
                  <a:pt x="775" y="98"/>
                </a:cubicBezTo>
                <a:cubicBezTo>
                  <a:pt x="775" y="98"/>
                  <a:pt x="775" y="98"/>
                  <a:pt x="775" y="98"/>
                </a:cubicBezTo>
                <a:cubicBezTo>
                  <a:pt x="775" y="98"/>
                  <a:pt x="775" y="98"/>
                  <a:pt x="775" y="97"/>
                </a:cubicBezTo>
                <a:cubicBezTo>
                  <a:pt x="776" y="97"/>
                  <a:pt x="777" y="97"/>
                  <a:pt x="778" y="97"/>
                </a:cubicBezTo>
                <a:cubicBezTo>
                  <a:pt x="778" y="95"/>
                  <a:pt x="778" y="95"/>
                  <a:pt x="778" y="95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79" y="95"/>
                  <a:pt x="779" y="96"/>
                  <a:pt x="779" y="97"/>
                </a:cubicBezTo>
                <a:cubicBezTo>
                  <a:pt x="778" y="97"/>
                  <a:pt x="778" y="97"/>
                  <a:pt x="778" y="97"/>
                </a:cubicBezTo>
                <a:cubicBezTo>
                  <a:pt x="779" y="97"/>
                  <a:pt x="779" y="97"/>
                  <a:pt x="779" y="97"/>
                </a:cubicBezTo>
                <a:cubicBezTo>
                  <a:pt x="779" y="97"/>
                  <a:pt x="780" y="97"/>
                  <a:pt x="780" y="98"/>
                </a:cubicBezTo>
                <a:cubicBezTo>
                  <a:pt x="780" y="98"/>
                  <a:pt x="780" y="98"/>
                  <a:pt x="780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9"/>
                  <a:pt x="783" y="99"/>
                  <a:pt x="783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100"/>
                  <a:pt x="788" y="100"/>
                </a:cubicBezTo>
                <a:cubicBezTo>
                  <a:pt x="788" y="99"/>
                  <a:pt x="788" y="99"/>
                  <a:pt x="788" y="99"/>
                </a:cubicBezTo>
                <a:cubicBezTo>
                  <a:pt x="789" y="99"/>
                  <a:pt x="789" y="99"/>
                  <a:pt x="790" y="99"/>
                </a:cubicBezTo>
                <a:cubicBezTo>
                  <a:pt x="790" y="99"/>
                  <a:pt x="790" y="99"/>
                  <a:pt x="790" y="99"/>
                </a:cubicBezTo>
                <a:cubicBezTo>
                  <a:pt x="791" y="99"/>
                  <a:pt x="791" y="99"/>
                  <a:pt x="791" y="99"/>
                </a:cubicBezTo>
                <a:cubicBezTo>
                  <a:pt x="792" y="98"/>
                  <a:pt x="792" y="98"/>
                  <a:pt x="792" y="98"/>
                </a:cubicBezTo>
                <a:cubicBezTo>
                  <a:pt x="793" y="98"/>
                  <a:pt x="793" y="98"/>
                  <a:pt x="793" y="98"/>
                </a:cubicBezTo>
                <a:cubicBezTo>
                  <a:pt x="793" y="97"/>
                  <a:pt x="793" y="97"/>
                  <a:pt x="793" y="97"/>
                </a:cubicBezTo>
                <a:cubicBezTo>
                  <a:pt x="793" y="97"/>
                  <a:pt x="795" y="97"/>
                  <a:pt x="796" y="96"/>
                </a:cubicBezTo>
                <a:cubicBezTo>
                  <a:pt x="796" y="96"/>
                  <a:pt x="796" y="96"/>
                  <a:pt x="796" y="96"/>
                </a:cubicBezTo>
                <a:cubicBezTo>
                  <a:pt x="796" y="96"/>
                  <a:pt x="795" y="95"/>
                  <a:pt x="796" y="94"/>
                </a:cubicBezTo>
                <a:cubicBezTo>
                  <a:pt x="796" y="94"/>
                  <a:pt x="796" y="94"/>
                  <a:pt x="796" y="94"/>
                </a:cubicBezTo>
                <a:cubicBezTo>
                  <a:pt x="795" y="93"/>
                  <a:pt x="794" y="94"/>
                  <a:pt x="793" y="93"/>
                </a:cubicBezTo>
                <a:cubicBezTo>
                  <a:pt x="793" y="93"/>
                  <a:pt x="793" y="93"/>
                  <a:pt x="793" y="93"/>
                </a:cubicBezTo>
                <a:cubicBezTo>
                  <a:pt x="793" y="93"/>
                  <a:pt x="792" y="93"/>
                  <a:pt x="792" y="92"/>
                </a:cubicBezTo>
                <a:cubicBezTo>
                  <a:pt x="791" y="93"/>
                  <a:pt x="790" y="93"/>
                  <a:pt x="790" y="95"/>
                </a:cubicBezTo>
                <a:cubicBezTo>
                  <a:pt x="790" y="95"/>
                  <a:pt x="790" y="95"/>
                  <a:pt x="790" y="95"/>
                </a:cubicBezTo>
                <a:cubicBezTo>
                  <a:pt x="790" y="94"/>
                  <a:pt x="789" y="93"/>
                  <a:pt x="789" y="93"/>
                </a:cubicBezTo>
                <a:cubicBezTo>
                  <a:pt x="788" y="93"/>
                  <a:pt x="788" y="93"/>
                  <a:pt x="788" y="93"/>
                </a:cubicBezTo>
                <a:cubicBezTo>
                  <a:pt x="788" y="93"/>
                  <a:pt x="788" y="92"/>
                  <a:pt x="787" y="92"/>
                </a:cubicBezTo>
                <a:cubicBezTo>
                  <a:pt x="788" y="90"/>
                  <a:pt x="789" y="90"/>
                  <a:pt x="789" y="88"/>
                </a:cubicBezTo>
                <a:cubicBezTo>
                  <a:pt x="790" y="88"/>
                  <a:pt x="790" y="88"/>
                  <a:pt x="791" y="89"/>
                </a:cubicBezTo>
                <a:cubicBezTo>
                  <a:pt x="791" y="89"/>
                  <a:pt x="791" y="89"/>
                  <a:pt x="791" y="89"/>
                </a:cubicBezTo>
                <a:cubicBezTo>
                  <a:pt x="793" y="89"/>
                  <a:pt x="795" y="89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9" y="90"/>
                  <a:pt x="799" y="91"/>
                  <a:pt x="799" y="91"/>
                </a:cubicBezTo>
                <a:cubicBezTo>
                  <a:pt x="801" y="92"/>
                  <a:pt x="802" y="90"/>
                  <a:pt x="803" y="90"/>
                </a:cubicBezTo>
                <a:cubicBezTo>
                  <a:pt x="803" y="89"/>
                  <a:pt x="803" y="89"/>
                  <a:pt x="803" y="88"/>
                </a:cubicBezTo>
                <a:cubicBezTo>
                  <a:pt x="802" y="88"/>
                  <a:pt x="801" y="88"/>
                  <a:pt x="800" y="88"/>
                </a:cubicBezTo>
                <a:cubicBezTo>
                  <a:pt x="800" y="88"/>
                  <a:pt x="800" y="88"/>
                  <a:pt x="800" y="88"/>
                </a:cubicBezTo>
                <a:cubicBezTo>
                  <a:pt x="799" y="88"/>
                  <a:pt x="799" y="88"/>
                  <a:pt x="799" y="88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795" y="89"/>
                  <a:pt x="795" y="89"/>
                  <a:pt x="795" y="89"/>
                </a:cubicBezTo>
                <a:cubicBezTo>
                  <a:pt x="795" y="88"/>
                  <a:pt x="795" y="88"/>
                  <a:pt x="796" y="87"/>
                </a:cubicBezTo>
                <a:cubicBezTo>
                  <a:pt x="796" y="86"/>
                  <a:pt x="796" y="86"/>
                  <a:pt x="795" y="86"/>
                </a:cubicBezTo>
                <a:cubicBezTo>
                  <a:pt x="794" y="86"/>
                  <a:pt x="794" y="86"/>
                  <a:pt x="793" y="87"/>
                </a:cubicBezTo>
                <a:cubicBezTo>
                  <a:pt x="791" y="87"/>
                  <a:pt x="792" y="87"/>
                  <a:pt x="791" y="86"/>
                </a:cubicBezTo>
                <a:cubicBezTo>
                  <a:pt x="791" y="86"/>
                  <a:pt x="791" y="86"/>
                  <a:pt x="791" y="86"/>
                </a:cubicBezTo>
                <a:cubicBezTo>
                  <a:pt x="791" y="86"/>
                  <a:pt x="792" y="86"/>
                  <a:pt x="793" y="87"/>
                </a:cubicBezTo>
                <a:cubicBezTo>
                  <a:pt x="793" y="86"/>
                  <a:pt x="794" y="85"/>
                  <a:pt x="794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4" y="83"/>
                  <a:pt x="794" y="83"/>
                  <a:pt x="793" y="82"/>
                </a:cubicBezTo>
                <a:cubicBezTo>
                  <a:pt x="792" y="82"/>
                  <a:pt x="791" y="81"/>
                  <a:pt x="790" y="81"/>
                </a:cubicBezTo>
                <a:cubicBezTo>
                  <a:pt x="790" y="81"/>
                  <a:pt x="790" y="81"/>
                  <a:pt x="790" y="80"/>
                </a:cubicBezTo>
                <a:cubicBezTo>
                  <a:pt x="791" y="81"/>
                  <a:pt x="791" y="81"/>
                  <a:pt x="792" y="81"/>
                </a:cubicBezTo>
                <a:cubicBezTo>
                  <a:pt x="792" y="81"/>
                  <a:pt x="792" y="81"/>
                  <a:pt x="792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4" y="82"/>
                  <a:pt x="796" y="81"/>
                  <a:pt x="797" y="81"/>
                </a:cubicBezTo>
                <a:cubicBezTo>
                  <a:pt x="797" y="82"/>
                  <a:pt x="797" y="82"/>
                  <a:pt x="798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800" y="79"/>
                  <a:pt x="799" y="78"/>
                  <a:pt x="799" y="75"/>
                </a:cubicBezTo>
                <a:cubicBezTo>
                  <a:pt x="798" y="75"/>
                  <a:pt x="798" y="75"/>
                  <a:pt x="797" y="75"/>
                </a:cubicBezTo>
                <a:cubicBezTo>
                  <a:pt x="798" y="74"/>
                  <a:pt x="798" y="74"/>
                  <a:pt x="798" y="74"/>
                </a:cubicBezTo>
                <a:cubicBezTo>
                  <a:pt x="798" y="71"/>
                  <a:pt x="798" y="73"/>
                  <a:pt x="796" y="72"/>
                </a:cubicBezTo>
                <a:cubicBezTo>
                  <a:pt x="796" y="72"/>
                  <a:pt x="796" y="72"/>
                  <a:pt x="795" y="71"/>
                </a:cubicBezTo>
                <a:cubicBezTo>
                  <a:pt x="794" y="72"/>
                  <a:pt x="794" y="73"/>
                  <a:pt x="794" y="74"/>
                </a:cubicBezTo>
                <a:cubicBezTo>
                  <a:pt x="793" y="74"/>
                  <a:pt x="793" y="74"/>
                  <a:pt x="793" y="74"/>
                </a:cubicBezTo>
                <a:cubicBezTo>
                  <a:pt x="793" y="74"/>
                  <a:pt x="793" y="73"/>
                  <a:pt x="793" y="73"/>
                </a:cubicBezTo>
                <a:cubicBezTo>
                  <a:pt x="792" y="73"/>
                  <a:pt x="791" y="73"/>
                  <a:pt x="790" y="73"/>
                </a:cubicBezTo>
                <a:cubicBezTo>
                  <a:pt x="790" y="71"/>
                  <a:pt x="790" y="71"/>
                  <a:pt x="790" y="71"/>
                </a:cubicBezTo>
                <a:cubicBezTo>
                  <a:pt x="791" y="71"/>
                  <a:pt x="791" y="71"/>
                  <a:pt x="791" y="71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92" y="72"/>
                  <a:pt x="792" y="72"/>
                  <a:pt x="792" y="72"/>
                </a:cubicBezTo>
                <a:cubicBezTo>
                  <a:pt x="792" y="71"/>
                  <a:pt x="792" y="71"/>
                  <a:pt x="792" y="71"/>
                </a:cubicBezTo>
                <a:cubicBezTo>
                  <a:pt x="793" y="71"/>
                  <a:pt x="794" y="71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3" y="69"/>
                  <a:pt x="793" y="69"/>
                  <a:pt x="794" y="68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793" y="68"/>
                  <a:pt x="793" y="68"/>
                  <a:pt x="793" y="68"/>
                </a:cubicBezTo>
                <a:cubicBezTo>
                  <a:pt x="793" y="68"/>
                  <a:pt x="793" y="67"/>
                  <a:pt x="793" y="67"/>
                </a:cubicBezTo>
                <a:cubicBezTo>
                  <a:pt x="796" y="67"/>
                  <a:pt x="801" y="67"/>
                  <a:pt x="803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6"/>
                  <a:pt x="806" y="66"/>
                  <a:pt x="805" y="65"/>
                </a:cubicBezTo>
                <a:cubicBezTo>
                  <a:pt x="805" y="65"/>
                  <a:pt x="805" y="65"/>
                  <a:pt x="805" y="65"/>
                </a:cubicBezTo>
                <a:cubicBezTo>
                  <a:pt x="805" y="64"/>
                  <a:pt x="805" y="64"/>
                  <a:pt x="805" y="64"/>
                </a:cubicBezTo>
                <a:cubicBezTo>
                  <a:pt x="804" y="63"/>
                  <a:pt x="804" y="63"/>
                  <a:pt x="803" y="63"/>
                </a:cubicBezTo>
                <a:cubicBezTo>
                  <a:pt x="803" y="62"/>
                  <a:pt x="802" y="62"/>
                  <a:pt x="802" y="62"/>
                </a:cubicBezTo>
                <a:cubicBezTo>
                  <a:pt x="801" y="63"/>
                  <a:pt x="801" y="63"/>
                  <a:pt x="801" y="64"/>
                </a:cubicBezTo>
                <a:cubicBezTo>
                  <a:pt x="800" y="64"/>
                  <a:pt x="799" y="63"/>
                  <a:pt x="798" y="63"/>
                </a:cubicBezTo>
                <a:cubicBezTo>
                  <a:pt x="798" y="64"/>
                  <a:pt x="798" y="64"/>
                  <a:pt x="798" y="64"/>
                </a:cubicBezTo>
                <a:cubicBezTo>
                  <a:pt x="797" y="63"/>
                  <a:pt x="797" y="63"/>
                  <a:pt x="796" y="63"/>
                </a:cubicBezTo>
                <a:cubicBezTo>
                  <a:pt x="796" y="62"/>
                  <a:pt x="796" y="62"/>
                  <a:pt x="796" y="62"/>
                </a:cubicBezTo>
                <a:cubicBezTo>
                  <a:pt x="796" y="62"/>
                  <a:pt x="797" y="62"/>
                  <a:pt x="797" y="61"/>
                </a:cubicBezTo>
                <a:cubicBezTo>
                  <a:pt x="797" y="61"/>
                  <a:pt x="797" y="61"/>
                  <a:pt x="797" y="61"/>
                </a:cubicBezTo>
                <a:cubicBezTo>
                  <a:pt x="796" y="61"/>
                  <a:pt x="796" y="60"/>
                  <a:pt x="796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8" y="60"/>
                  <a:pt x="799" y="60"/>
                  <a:pt x="799" y="61"/>
                </a:cubicBezTo>
                <a:cubicBezTo>
                  <a:pt x="800" y="61"/>
                  <a:pt x="800" y="61"/>
                  <a:pt x="801" y="60"/>
                </a:cubicBezTo>
                <a:cubicBezTo>
                  <a:pt x="802" y="60"/>
                  <a:pt x="801" y="60"/>
                  <a:pt x="802" y="60"/>
                </a:cubicBezTo>
                <a:cubicBezTo>
                  <a:pt x="801" y="60"/>
                  <a:pt x="799" y="59"/>
                  <a:pt x="798" y="58"/>
                </a:cubicBezTo>
                <a:cubicBezTo>
                  <a:pt x="798" y="58"/>
                  <a:pt x="798" y="58"/>
                  <a:pt x="798" y="57"/>
                </a:cubicBezTo>
                <a:cubicBezTo>
                  <a:pt x="797" y="58"/>
                  <a:pt x="795" y="58"/>
                  <a:pt x="794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3" y="57"/>
                  <a:pt x="792" y="57"/>
                  <a:pt x="791" y="57"/>
                </a:cubicBezTo>
                <a:cubicBezTo>
                  <a:pt x="791" y="57"/>
                  <a:pt x="791" y="57"/>
                  <a:pt x="791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89" y="56"/>
                  <a:pt x="790" y="57"/>
                  <a:pt x="790" y="56"/>
                </a:cubicBezTo>
                <a:cubicBezTo>
                  <a:pt x="790" y="55"/>
                  <a:pt x="790" y="55"/>
                  <a:pt x="790" y="54"/>
                </a:cubicBezTo>
                <a:cubicBezTo>
                  <a:pt x="791" y="54"/>
                  <a:pt x="793" y="54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6" y="55"/>
                  <a:pt x="796" y="55"/>
                  <a:pt x="796" y="55"/>
                </a:cubicBezTo>
                <a:cubicBezTo>
                  <a:pt x="796" y="56"/>
                  <a:pt x="796" y="56"/>
                  <a:pt x="796" y="56"/>
                </a:cubicBezTo>
                <a:cubicBezTo>
                  <a:pt x="796" y="56"/>
                  <a:pt x="796" y="56"/>
                  <a:pt x="797" y="56"/>
                </a:cubicBezTo>
                <a:cubicBezTo>
                  <a:pt x="798" y="55"/>
                  <a:pt x="798" y="54"/>
                  <a:pt x="798" y="53"/>
                </a:cubicBezTo>
                <a:cubicBezTo>
                  <a:pt x="798" y="53"/>
                  <a:pt x="798" y="53"/>
                  <a:pt x="798" y="53"/>
                </a:cubicBezTo>
                <a:cubicBezTo>
                  <a:pt x="799" y="52"/>
                  <a:pt x="800" y="52"/>
                  <a:pt x="801" y="51"/>
                </a:cubicBezTo>
                <a:cubicBezTo>
                  <a:pt x="801" y="51"/>
                  <a:pt x="801" y="51"/>
                  <a:pt x="801" y="51"/>
                </a:cubicBezTo>
                <a:cubicBezTo>
                  <a:pt x="801" y="51"/>
                  <a:pt x="801" y="50"/>
                  <a:pt x="801" y="50"/>
                </a:cubicBezTo>
                <a:cubicBezTo>
                  <a:pt x="801" y="50"/>
                  <a:pt x="801" y="50"/>
                  <a:pt x="801" y="50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8"/>
                  <a:pt x="802" y="47"/>
                  <a:pt x="803" y="47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2" y="45"/>
                  <a:pt x="802" y="45"/>
                  <a:pt x="801" y="45"/>
                </a:cubicBezTo>
                <a:cubicBezTo>
                  <a:pt x="801" y="45"/>
                  <a:pt x="801" y="45"/>
                  <a:pt x="801" y="45"/>
                </a:cubicBezTo>
                <a:cubicBezTo>
                  <a:pt x="803" y="44"/>
                  <a:pt x="805" y="44"/>
                  <a:pt x="808" y="44"/>
                </a:cubicBezTo>
                <a:cubicBezTo>
                  <a:pt x="808" y="41"/>
                  <a:pt x="808" y="42"/>
                  <a:pt x="810" y="41"/>
                </a:cubicBezTo>
                <a:cubicBezTo>
                  <a:pt x="810" y="41"/>
                  <a:pt x="810" y="40"/>
                  <a:pt x="811" y="40"/>
                </a:cubicBezTo>
                <a:cubicBezTo>
                  <a:pt x="811" y="39"/>
                  <a:pt x="811" y="39"/>
                  <a:pt x="811" y="39"/>
                </a:cubicBezTo>
                <a:cubicBezTo>
                  <a:pt x="809" y="38"/>
                  <a:pt x="805" y="37"/>
                  <a:pt x="803" y="38"/>
                </a:cubicBezTo>
                <a:cubicBezTo>
                  <a:pt x="803" y="38"/>
                  <a:pt x="803" y="38"/>
                  <a:pt x="803" y="38"/>
                </a:cubicBezTo>
                <a:cubicBezTo>
                  <a:pt x="802" y="38"/>
                  <a:pt x="802" y="38"/>
                  <a:pt x="802" y="38"/>
                </a:cubicBezTo>
                <a:cubicBezTo>
                  <a:pt x="802" y="38"/>
                  <a:pt x="802" y="39"/>
                  <a:pt x="802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0" y="40"/>
                  <a:pt x="799" y="39"/>
                  <a:pt x="798" y="40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798" y="39"/>
                  <a:pt x="798" y="39"/>
                  <a:pt x="798" y="39"/>
                </a:cubicBezTo>
                <a:cubicBezTo>
                  <a:pt x="797" y="39"/>
                  <a:pt x="797" y="39"/>
                  <a:pt x="797" y="39"/>
                </a:cubicBezTo>
                <a:cubicBezTo>
                  <a:pt x="797" y="38"/>
                  <a:pt x="797" y="38"/>
                  <a:pt x="797" y="38"/>
                </a:cubicBezTo>
                <a:cubicBezTo>
                  <a:pt x="797" y="38"/>
                  <a:pt x="797" y="38"/>
                  <a:pt x="797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7" y="37"/>
                  <a:pt x="797" y="37"/>
                  <a:pt x="797" y="37"/>
                </a:cubicBezTo>
                <a:cubicBezTo>
                  <a:pt x="797" y="36"/>
                  <a:pt x="797" y="36"/>
                  <a:pt x="798" y="35"/>
                </a:cubicBezTo>
                <a:cubicBezTo>
                  <a:pt x="802" y="35"/>
                  <a:pt x="805" y="36"/>
                  <a:pt x="808" y="37"/>
                </a:cubicBezTo>
                <a:cubicBezTo>
                  <a:pt x="809" y="37"/>
                  <a:pt x="811" y="36"/>
                  <a:pt x="812" y="37"/>
                </a:cubicBezTo>
                <a:cubicBezTo>
                  <a:pt x="814" y="37"/>
                  <a:pt x="814" y="37"/>
                  <a:pt x="814" y="37"/>
                </a:cubicBezTo>
                <a:cubicBezTo>
                  <a:pt x="814" y="37"/>
                  <a:pt x="814" y="36"/>
                  <a:pt x="814" y="36"/>
                </a:cubicBezTo>
                <a:cubicBezTo>
                  <a:pt x="815" y="36"/>
                  <a:pt x="815" y="35"/>
                  <a:pt x="816" y="35"/>
                </a:cubicBezTo>
                <a:cubicBezTo>
                  <a:pt x="816" y="35"/>
                  <a:pt x="816" y="35"/>
                  <a:pt x="816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4"/>
                  <a:pt x="818" y="33"/>
                  <a:pt x="818" y="33"/>
                </a:cubicBezTo>
                <a:cubicBezTo>
                  <a:pt x="818" y="32"/>
                  <a:pt x="818" y="32"/>
                  <a:pt x="818" y="32"/>
                </a:cubicBezTo>
                <a:cubicBezTo>
                  <a:pt x="818" y="32"/>
                  <a:pt x="814" y="31"/>
                  <a:pt x="814" y="31"/>
                </a:cubicBezTo>
                <a:cubicBezTo>
                  <a:pt x="814" y="32"/>
                  <a:pt x="814" y="32"/>
                  <a:pt x="813" y="33"/>
                </a:cubicBezTo>
                <a:cubicBezTo>
                  <a:pt x="812" y="32"/>
                  <a:pt x="811" y="32"/>
                  <a:pt x="810" y="32"/>
                </a:cubicBezTo>
                <a:cubicBezTo>
                  <a:pt x="808" y="33"/>
                  <a:pt x="805" y="34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4" y="31"/>
                  <a:pt x="806" y="31"/>
                  <a:pt x="807" y="31"/>
                </a:cubicBezTo>
                <a:cubicBezTo>
                  <a:pt x="807" y="31"/>
                  <a:pt x="808" y="30"/>
                  <a:pt x="808" y="30"/>
                </a:cubicBezTo>
                <a:cubicBezTo>
                  <a:pt x="810" y="30"/>
                  <a:pt x="811" y="30"/>
                  <a:pt x="813" y="30"/>
                </a:cubicBezTo>
                <a:cubicBezTo>
                  <a:pt x="813" y="31"/>
                  <a:pt x="813" y="31"/>
                  <a:pt x="813" y="31"/>
                </a:cubicBezTo>
                <a:cubicBezTo>
                  <a:pt x="814" y="31"/>
                  <a:pt x="815" y="31"/>
                  <a:pt x="815" y="30"/>
                </a:cubicBezTo>
                <a:cubicBezTo>
                  <a:pt x="815" y="30"/>
                  <a:pt x="815" y="30"/>
                  <a:pt x="815" y="30"/>
                </a:cubicBezTo>
                <a:cubicBezTo>
                  <a:pt x="817" y="30"/>
                  <a:pt x="818" y="31"/>
                  <a:pt x="820" y="31"/>
                </a:cubicBezTo>
                <a:cubicBezTo>
                  <a:pt x="820" y="30"/>
                  <a:pt x="820" y="30"/>
                  <a:pt x="821" y="29"/>
                </a:cubicBezTo>
                <a:cubicBezTo>
                  <a:pt x="822" y="29"/>
                  <a:pt x="823" y="29"/>
                  <a:pt x="825" y="29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8" y="27"/>
                  <a:pt x="828" y="27"/>
                  <a:pt x="828" y="27"/>
                </a:cubicBezTo>
                <a:cubicBezTo>
                  <a:pt x="828" y="26"/>
                  <a:pt x="829" y="26"/>
                  <a:pt x="829" y="26"/>
                </a:cubicBezTo>
                <a:cubicBezTo>
                  <a:pt x="830" y="26"/>
                  <a:pt x="830" y="26"/>
                  <a:pt x="830" y="26"/>
                </a:cubicBezTo>
                <a:cubicBezTo>
                  <a:pt x="830" y="25"/>
                  <a:pt x="830" y="25"/>
                  <a:pt x="830" y="25"/>
                </a:cubicBezTo>
                <a:cubicBezTo>
                  <a:pt x="831" y="25"/>
                  <a:pt x="832" y="27"/>
                  <a:pt x="833" y="25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4" y="24"/>
                  <a:pt x="833" y="24"/>
                  <a:pt x="833" y="24"/>
                </a:cubicBezTo>
                <a:cubicBezTo>
                  <a:pt x="832" y="23"/>
                  <a:pt x="832" y="24"/>
                  <a:pt x="832" y="23"/>
                </a:cubicBezTo>
                <a:cubicBezTo>
                  <a:pt x="830" y="22"/>
                  <a:pt x="828" y="22"/>
                  <a:pt x="826" y="22"/>
                </a:cubicBezTo>
                <a:cubicBezTo>
                  <a:pt x="826" y="22"/>
                  <a:pt x="826" y="22"/>
                  <a:pt x="825" y="23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19" y="22"/>
                  <a:pt x="819" y="22"/>
                  <a:pt x="819" y="22"/>
                </a:cubicBezTo>
                <a:cubicBezTo>
                  <a:pt x="818" y="22"/>
                  <a:pt x="816" y="21"/>
                  <a:pt x="814" y="21"/>
                </a:cubicBezTo>
                <a:cubicBezTo>
                  <a:pt x="814" y="21"/>
                  <a:pt x="813" y="22"/>
                  <a:pt x="812" y="22"/>
                </a:cubicBezTo>
                <a:cubicBezTo>
                  <a:pt x="812" y="21"/>
                  <a:pt x="812" y="21"/>
                  <a:pt x="812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8" y="22"/>
                  <a:pt x="808" y="22"/>
                  <a:pt x="808" y="23"/>
                </a:cubicBezTo>
                <a:cubicBezTo>
                  <a:pt x="806" y="23"/>
                  <a:pt x="805" y="23"/>
                  <a:pt x="803" y="24"/>
                </a:cubicBezTo>
                <a:cubicBezTo>
                  <a:pt x="803" y="25"/>
                  <a:pt x="803" y="25"/>
                  <a:pt x="803" y="25"/>
                </a:cubicBezTo>
                <a:cubicBezTo>
                  <a:pt x="801" y="25"/>
                  <a:pt x="800" y="24"/>
                  <a:pt x="799" y="23"/>
                </a:cubicBezTo>
                <a:cubicBezTo>
                  <a:pt x="799" y="24"/>
                  <a:pt x="799" y="24"/>
                  <a:pt x="798" y="24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4"/>
                  <a:pt x="798" y="24"/>
                  <a:pt x="798" y="24"/>
                </a:cubicBezTo>
                <a:cubicBezTo>
                  <a:pt x="798" y="24"/>
                  <a:pt x="798" y="24"/>
                  <a:pt x="797" y="24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2"/>
                  <a:pt x="797" y="22"/>
                  <a:pt x="797" y="22"/>
                </a:cubicBezTo>
                <a:cubicBezTo>
                  <a:pt x="796" y="23"/>
                  <a:pt x="796" y="23"/>
                  <a:pt x="795" y="24"/>
                </a:cubicBezTo>
                <a:cubicBezTo>
                  <a:pt x="795" y="24"/>
                  <a:pt x="794" y="24"/>
                  <a:pt x="794" y="24"/>
                </a:cubicBezTo>
                <a:cubicBezTo>
                  <a:pt x="794" y="24"/>
                  <a:pt x="794" y="24"/>
                  <a:pt x="794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2" y="25"/>
                  <a:pt x="792" y="25"/>
                  <a:pt x="792" y="25"/>
                </a:cubicBezTo>
                <a:cubicBezTo>
                  <a:pt x="792" y="26"/>
                  <a:pt x="792" y="26"/>
                  <a:pt x="792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89" y="26"/>
                  <a:pt x="789" y="27"/>
                  <a:pt x="788" y="28"/>
                </a:cubicBezTo>
                <a:cubicBezTo>
                  <a:pt x="788" y="28"/>
                  <a:pt x="782" y="29"/>
                  <a:pt x="781" y="29"/>
                </a:cubicBezTo>
                <a:cubicBezTo>
                  <a:pt x="781" y="28"/>
                  <a:pt x="781" y="28"/>
                  <a:pt x="781" y="28"/>
                </a:cubicBezTo>
                <a:cubicBezTo>
                  <a:pt x="780" y="28"/>
                  <a:pt x="779" y="29"/>
                  <a:pt x="779" y="29"/>
                </a:cubicBezTo>
                <a:cubicBezTo>
                  <a:pt x="779" y="29"/>
                  <a:pt x="779" y="29"/>
                  <a:pt x="779" y="29"/>
                </a:cubicBezTo>
                <a:cubicBezTo>
                  <a:pt x="778" y="29"/>
                  <a:pt x="778" y="29"/>
                  <a:pt x="778" y="29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7" y="27"/>
                  <a:pt x="779" y="26"/>
                  <a:pt x="780" y="26"/>
                </a:cubicBezTo>
                <a:cubicBezTo>
                  <a:pt x="780" y="27"/>
                  <a:pt x="780" y="27"/>
                  <a:pt x="780" y="27"/>
                </a:cubicBezTo>
                <a:cubicBezTo>
                  <a:pt x="782" y="27"/>
                  <a:pt x="782" y="27"/>
                  <a:pt x="782" y="27"/>
                </a:cubicBezTo>
                <a:cubicBezTo>
                  <a:pt x="782" y="26"/>
                  <a:pt x="782" y="26"/>
                  <a:pt x="783" y="26"/>
                </a:cubicBezTo>
                <a:cubicBezTo>
                  <a:pt x="784" y="25"/>
                  <a:pt x="784" y="25"/>
                  <a:pt x="785" y="25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4"/>
                  <a:pt x="786" y="24"/>
                  <a:pt x="787" y="23"/>
                </a:cubicBezTo>
                <a:cubicBezTo>
                  <a:pt x="787" y="22"/>
                  <a:pt x="787" y="22"/>
                  <a:pt x="787" y="22"/>
                </a:cubicBezTo>
                <a:cubicBezTo>
                  <a:pt x="787" y="22"/>
                  <a:pt x="788" y="22"/>
                  <a:pt x="788" y="22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0"/>
                  <a:pt x="788" y="20"/>
                  <a:pt x="788" y="19"/>
                </a:cubicBezTo>
                <a:cubicBezTo>
                  <a:pt x="786" y="19"/>
                  <a:pt x="783" y="20"/>
                  <a:pt x="782" y="19"/>
                </a:cubicBezTo>
                <a:cubicBezTo>
                  <a:pt x="780" y="19"/>
                  <a:pt x="780" y="19"/>
                  <a:pt x="779" y="20"/>
                </a:cubicBezTo>
                <a:cubicBezTo>
                  <a:pt x="779" y="23"/>
                  <a:pt x="779" y="23"/>
                  <a:pt x="779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6" y="22"/>
                  <a:pt x="775" y="22"/>
                  <a:pt x="774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8" y="22"/>
                  <a:pt x="769" y="21"/>
                  <a:pt x="769" y="19"/>
                </a:cubicBezTo>
                <a:cubicBezTo>
                  <a:pt x="766" y="19"/>
                  <a:pt x="764" y="19"/>
                  <a:pt x="761" y="19"/>
                </a:cubicBezTo>
                <a:cubicBezTo>
                  <a:pt x="756" y="19"/>
                  <a:pt x="756" y="19"/>
                  <a:pt x="756" y="19"/>
                </a:cubicBezTo>
                <a:cubicBezTo>
                  <a:pt x="756" y="20"/>
                  <a:pt x="756" y="20"/>
                  <a:pt x="756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1"/>
                  <a:pt x="751" y="20"/>
                  <a:pt x="750" y="19"/>
                </a:cubicBezTo>
                <a:cubicBezTo>
                  <a:pt x="749" y="20"/>
                  <a:pt x="748" y="20"/>
                  <a:pt x="748" y="20"/>
                </a:cubicBezTo>
                <a:cubicBezTo>
                  <a:pt x="748" y="20"/>
                  <a:pt x="748" y="20"/>
                  <a:pt x="748" y="20"/>
                </a:cubicBezTo>
                <a:cubicBezTo>
                  <a:pt x="747" y="20"/>
                  <a:pt x="747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0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2" y="21"/>
                  <a:pt x="742" y="22"/>
                </a:cubicBezTo>
                <a:cubicBezTo>
                  <a:pt x="741" y="22"/>
                  <a:pt x="741" y="21"/>
                  <a:pt x="740" y="22"/>
                </a:cubicBezTo>
                <a:cubicBezTo>
                  <a:pt x="738" y="22"/>
                  <a:pt x="736" y="22"/>
                  <a:pt x="735" y="24"/>
                </a:cubicBezTo>
                <a:cubicBezTo>
                  <a:pt x="734" y="24"/>
                  <a:pt x="734" y="24"/>
                  <a:pt x="733" y="24"/>
                </a:cubicBezTo>
                <a:cubicBezTo>
                  <a:pt x="734" y="22"/>
                  <a:pt x="735" y="22"/>
                  <a:pt x="737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1"/>
                  <a:pt x="739" y="21"/>
                  <a:pt x="739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1" y="21"/>
                  <a:pt x="741" y="21"/>
                  <a:pt x="742" y="20"/>
                </a:cubicBezTo>
                <a:cubicBezTo>
                  <a:pt x="743" y="20"/>
                  <a:pt x="745" y="20"/>
                  <a:pt x="745" y="19"/>
                </a:cubicBezTo>
                <a:cubicBezTo>
                  <a:pt x="746" y="19"/>
                  <a:pt x="746" y="19"/>
                  <a:pt x="746" y="19"/>
                </a:cubicBezTo>
                <a:cubicBezTo>
                  <a:pt x="746" y="18"/>
                  <a:pt x="746" y="18"/>
                  <a:pt x="746" y="18"/>
                </a:cubicBezTo>
                <a:cubicBezTo>
                  <a:pt x="746" y="18"/>
                  <a:pt x="747" y="18"/>
                  <a:pt x="748" y="18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50" y="17"/>
                  <a:pt x="752" y="17"/>
                  <a:pt x="752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3" y="17"/>
                  <a:pt x="763" y="17"/>
                  <a:pt x="763" y="17"/>
                </a:cubicBezTo>
                <a:cubicBezTo>
                  <a:pt x="763" y="18"/>
                  <a:pt x="763" y="18"/>
                  <a:pt x="763" y="18"/>
                </a:cubicBezTo>
                <a:cubicBezTo>
                  <a:pt x="764" y="18"/>
                  <a:pt x="764" y="18"/>
                  <a:pt x="765" y="17"/>
                </a:cubicBezTo>
                <a:cubicBezTo>
                  <a:pt x="767" y="18"/>
                  <a:pt x="768" y="18"/>
                  <a:pt x="770" y="18"/>
                </a:cubicBezTo>
                <a:cubicBezTo>
                  <a:pt x="770" y="17"/>
                  <a:pt x="770" y="17"/>
                  <a:pt x="770" y="17"/>
                </a:cubicBezTo>
                <a:cubicBezTo>
                  <a:pt x="774" y="16"/>
                  <a:pt x="777" y="19"/>
                  <a:pt x="781" y="18"/>
                </a:cubicBezTo>
                <a:cubicBezTo>
                  <a:pt x="781" y="18"/>
                  <a:pt x="781" y="18"/>
                  <a:pt x="781" y="18"/>
                </a:cubicBezTo>
                <a:cubicBezTo>
                  <a:pt x="782" y="18"/>
                  <a:pt x="782" y="18"/>
                  <a:pt x="782" y="18"/>
                </a:cubicBezTo>
                <a:cubicBezTo>
                  <a:pt x="782" y="17"/>
                  <a:pt x="782" y="17"/>
                  <a:pt x="782" y="17"/>
                </a:cubicBezTo>
                <a:cubicBezTo>
                  <a:pt x="784" y="17"/>
                  <a:pt x="786" y="17"/>
                  <a:pt x="788" y="17"/>
                </a:cubicBezTo>
                <a:cubicBezTo>
                  <a:pt x="788" y="17"/>
                  <a:pt x="788" y="17"/>
                  <a:pt x="788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1" y="16"/>
                  <a:pt x="791" y="16"/>
                  <a:pt x="792" y="15"/>
                </a:cubicBezTo>
                <a:cubicBezTo>
                  <a:pt x="793" y="15"/>
                  <a:pt x="793" y="15"/>
                  <a:pt x="793" y="15"/>
                </a:cubicBezTo>
                <a:cubicBezTo>
                  <a:pt x="794" y="15"/>
                  <a:pt x="794" y="14"/>
                  <a:pt x="796" y="14"/>
                </a:cubicBezTo>
                <a:cubicBezTo>
                  <a:pt x="796" y="14"/>
                  <a:pt x="796" y="13"/>
                  <a:pt x="795" y="13"/>
                </a:cubicBezTo>
                <a:cubicBezTo>
                  <a:pt x="794" y="13"/>
                  <a:pt x="793" y="12"/>
                  <a:pt x="791" y="12"/>
                </a:cubicBezTo>
                <a:cubicBezTo>
                  <a:pt x="791" y="12"/>
                  <a:pt x="791" y="11"/>
                  <a:pt x="791" y="11"/>
                </a:cubicBezTo>
                <a:cubicBezTo>
                  <a:pt x="789" y="11"/>
                  <a:pt x="787" y="11"/>
                  <a:pt x="785" y="12"/>
                </a:cubicBezTo>
                <a:cubicBezTo>
                  <a:pt x="785" y="11"/>
                  <a:pt x="785" y="11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3" y="10"/>
                  <a:pt x="783" y="10"/>
                  <a:pt x="783" y="10"/>
                </a:cubicBezTo>
                <a:cubicBezTo>
                  <a:pt x="783" y="9"/>
                  <a:pt x="783" y="9"/>
                  <a:pt x="783" y="9"/>
                </a:cubicBezTo>
                <a:cubicBezTo>
                  <a:pt x="782" y="10"/>
                  <a:pt x="782" y="10"/>
                  <a:pt x="782" y="11"/>
                </a:cubicBezTo>
                <a:cubicBezTo>
                  <a:pt x="781" y="11"/>
                  <a:pt x="781" y="11"/>
                  <a:pt x="781" y="11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78" y="9"/>
                  <a:pt x="778" y="9"/>
                  <a:pt x="778" y="9"/>
                </a:cubicBezTo>
                <a:cubicBezTo>
                  <a:pt x="778" y="10"/>
                  <a:pt x="778" y="10"/>
                  <a:pt x="778" y="10"/>
                </a:cubicBezTo>
                <a:cubicBezTo>
                  <a:pt x="777" y="11"/>
                  <a:pt x="775" y="11"/>
                  <a:pt x="773" y="11"/>
                </a:cubicBezTo>
                <a:cubicBezTo>
                  <a:pt x="773" y="11"/>
                  <a:pt x="773" y="11"/>
                  <a:pt x="773" y="11"/>
                </a:cubicBezTo>
                <a:cubicBezTo>
                  <a:pt x="775" y="11"/>
                  <a:pt x="775" y="11"/>
                  <a:pt x="775" y="11"/>
                </a:cubicBezTo>
                <a:cubicBezTo>
                  <a:pt x="775" y="10"/>
                  <a:pt x="775" y="10"/>
                  <a:pt x="775" y="10"/>
                </a:cubicBezTo>
                <a:cubicBezTo>
                  <a:pt x="776" y="10"/>
                  <a:pt x="777" y="10"/>
                  <a:pt x="778" y="9"/>
                </a:cubicBezTo>
                <a:cubicBezTo>
                  <a:pt x="778" y="7"/>
                  <a:pt x="777" y="7"/>
                  <a:pt x="776" y="5"/>
                </a:cubicBezTo>
                <a:cubicBezTo>
                  <a:pt x="775" y="5"/>
                  <a:pt x="774" y="5"/>
                  <a:pt x="773" y="5"/>
                </a:cubicBezTo>
                <a:cubicBezTo>
                  <a:pt x="773" y="5"/>
                  <a:pt x="771" y="7"/>
                  <a:pt x="770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8" y="7"/>
                  <a:pt x="767" y="7"/>
                  <a:pt x="767" y="7"/>
                </a:cubicBezTo>
                <a:cubicBezTo>
                  <a:pt x="767" y="8"/>
                  <a:pt x="767" y="8"/>
                  <a:pt x="767" y="8"/>
                </a:cubicBezTo>
                <a:cubicBezTo>
                  <a:pt x="764" y="8"/>
                  <a:pt x="764" y="8"/>
                  <a:pt x="764" y="8"/>
                </a:cubicBezTo>
                <a:cubicBezTo>
                  <a:pt x="764" y="7"/>
                  <a:pt x="764" y="7"/>
                  <a:pt x="764" y="7"/>
                </a:cubicBezTo>
                <a:cubicBezTo>
                  <a:pt x="766" y="7"/>
                  <a:pt x="767" y="5"/>
                  <a:pt x="769" y="5"/>
                </a:cubicBezTo>
                <a:cubicBezTo>
                  <a:pt x="769" y="4"/>
                  <a:pt x="769" y="4"/>
                  <a:pt x="770" y="3"/>
                </a:cubicBezTo>
                <a:cubicBezTo>
                  <a:pt x="769" y="3"/>
                  <a:pt x="769" y="3"/>
                  <a:pt x="768" y="3"/>
                </a:cubicBezTo>
                <a:cubicBezTo>
                  <a:pt x="768" y="3"/>
                  <a:pt x="768" y="3"/>
                  <a:pt x="768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6" y="3"/>
                  <a:pt x="764" y="3"/>
                  <a:pt x="763" y="3"/>
                </a:cubicBezTo>
                <a:cubicBezTo>
                  <a:pt x="760" y="3"/>
                  <a:pt x="760" y="3"/>
                  <a:pt x="760" y="3"/>
                </a:cubicBezTo>
                <a:cubicBezTo>
                  <a:pt x="760" y="2"/>
                  <a:pt x="760" y="2"/>
                  <a:pt x="760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7" y="2"/>
                  <a:pt x="756" y="2"/>
                  <a:pt x="755" y="2"/>
                </a:cubicBezTo>
                <a:cubicBezTo>
                  <a:pt x="755" y="2"/>
                  <a:pt x="754" y="2"/>
                  <a:pt x="754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2" y="2"/>
                  <a:pt x="751" y="2"/>
                  <a:pt x="750" y="2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3"/>
                  <a:pt x="748" y="3"/>
                </a:cubicBezTo>
                <a:cubicBezTo>
                  <a:pt x="748" y="3"/>
                  <a:pt x="748" y="3"/>
                  <a:pt x="748" y="3"/>
                </a:cubicBezTo>
                <a:cubicBezTo>
                  <a:pt x="747" y="3"/>
                  <a:pt x="747" y="3"/>
                  <a:pt x="747" y="3"/>
                </a:cubicBezTo>
                <a:cubicBezTo>
                  <a:pt x="747" y="2"/>
                  <a:pt x="747" y="2"/>
                  <a:pt x="747" y="2"/>
                </a:cubicBezTo>
                <a:cubicBezTo>
                  <a:pt x="746" y="2"/>
                  <a:pt x="745" y="2"/>
                  <a:pt x="744" y="2"/>
                </a:cubicBezTo>
                <a:cubicBezTo>
                  <a:pt x="744" y="2"/>
                  <a:pt x="744" y="1"/>
                  <a:pt x="744" y="1"/>
                </a:cubicBezTo>
                <a:cubicBezTo>
                  <a:pt x="743" y="1"/>
                  <a:pt x="743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0"/>
                  <a:pt x="740" y="1"/>
                  <a:pt x="739" y="2"/>
                </a:cubicBezTo>
                <a:cubicBezTo>
                  <a:pt x="738" y="2"/>
                  <a:pt x="736" y="1"/>
                  <a:pt x="735" y="1"/>
                </a:cubicBezTo>
                <a:cubicBezTo>
                  <a:pt x="734" y="1"/>
                  <a:pt x="732" y="1"/>
                  <a:pt x="732" y="1"/>
                </a:cubicBezTo>
                <a:cubicBezTo>
                  <a:pt x="732" y="2"/>
                  <a:pt x="732" y="2"/>
                  <a:pt x="732" y="2"/>
                </a:cubicBezTo>
                <a:cubicBezTo>
                  <a:pt x="729" y="1"/>
                  <a:pt x="725" y="1"/>
                  <a:pt x="722" y="1"/>
                </a:cubicBezTo>
                <a:cubicBezTo>
                  <a:pt x="722" y="1"/>
                  <a:pt x="722" y="1"/>
                  <a:pt x="722" y="1"/>
                </a:cubicBezTo>
                <a:cubicBezTo>
                  <a:pt x="721" y="1"/>
                  <a:pt x="719" y="1"/>
                  <a:pt x="719" y="1"/>
                </a:cubicBezTo>
                <a:cubicBezTo>
                  <a:pt x="718" y="1"/>
                  <a:pt x="718" y="1"/>
                  <a:pt x="717" y="1"/>
                </a:cubicBezTo>
                <a:cubicBezTo>
                  <a:pt x="717" y="2"/>
                  <a:pt x="717" y="2"/>
                  <a:pt x="717" y="2"/>
                </a:cubicBezTo>
                <a:cubicBezTo>
                  <a:pt x="716" y="2"/>
                  <a:pt x="714" y="1"/>
                  <a:pt x="713" y="1"/>
                </a:cubicBezTo>
                <a:cubicBezTo>
                  <a:pt x="713" y="1"/>
                  <a:pt x="713" y="1"/>
                  <a:pt x="713" y="1"/>
                </a:cubicBezTo>
                <a:cubicBezTo>
                  <a:pt x="712" y="1"/>
                  <a:pt x="712" y="1"/>
                  <a:pt x="712" y="1"/>
                </a:cubicBezTo>
                <a:cubicBezTo>
                  <a:pt x="713" y="2"/>
                  <a:pt x="712" y="2"/>
                  <a:pt x="713" y="3"/>
                </a:cubicBezTo>
                <a:cubicBezTo>
                  <a:pt x="713" y="3"/>
                  <a:pt x="713" y="3"/>
                  <a:pt x="713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3" y="3"/>
                  <a:pt x="712" y="3"/>
                </a:cubicBezTo>
                <a:cubicBezTo>
                  <a:pt x="711" y="3"/>
                  <a:pt x="709" y="3"/>
                  <a:pt x="708" y="3"/>
                </a:cubicBezTo>
                <a:cubicBezTo>
                  <a:pt x="707" y="3"/>
                  <a:pt x="707" y="4"/>
                  <a:pt x="707" y="4"/>
                </a:cubicBezTo>
                <a:cubicBezTo>
                  <a:pt x="706" y="4"/>
                  <a:pt x="706" y="4"/>
                  <a:pt x="706" y="4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5"/>
                  <a:pt x="708" y="5"/>
                  <a:pt x="709" y="5"/>
                </a:cubicBezTo>
                <a:cubicBezTo>
                  <a:pt x="708" y="6"/>
                  <a:pt x="705" y="5"/>
                  <a:pt x="704" y="6"/>
                </a:cubicBezTo>
                <a:cubicBezTo>
                  <a:pt x="704" y="6"/>
                  <a:pt x="704" y="6"/>
                  <a:pt x="704" y="6"/>
                </a:cubicBezTo>
                <a:cubicBezTo>
                  <a:pt x="704" y="6"/>
                  <a:pt x="703" y="6"/>
                  <a:pt x="703" y="6"/>
                </a:cubicBezTo>
                <a:cubicBezTo>
                  <a:pt x="703" y="7"/>
                  <a:pt x="703" y="8"/>
                  <a:pt x="704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6" y="9"/>
                  <a:pt x="705" y="9"/>
                  <a:pt x="706" y="9"/>
                </a:cubicBezTo>
                <a:cubicBezTo>
                  <a:pt x="706" y="10"/>
                  <a:pt x="706" y="10"/>
                  <a:pt x="706" y="10"/>
                </a:cubicBezTo>
                <a:cubicBezTo>
                  <a:pt x="705" y="10"/>
                  <a:pt x="705" y="10"/>
                  <a:pt x="705" y="10"/>
                </a:cubicBezTo>
                <a:cubicBezTo>
                  <a:pt x="704" y="9"/>
                  <a:pt x="704" y="9"/>
                  <a:pt x="704" y="8"/>
                </a:cubicBezTo>
                <a:cubicBezTo>
                  <a:pt x="703" y="8"/>
                  <a:pt x="703" y="8"/>
                  <a:pt x="703" y="8"/>
                </a:cubicBezTo>
                <a:cubicBezTo>
                  <a:pt x="703" y="8"/>
                  <a:pt x="702" y="7"/>
                  <a:pt x="702" y="7"/>
                </a:cubicBezTo>
                <a:cubicBezTo>
                  <a:pt x="700" y="7"/>
                  <a:pt x="700" y="7"/>
                  <a:pt x="700" y="7"/>
                </a:cubicBezTo>
                <a:cubicBezTo>
                  <a:pt x="701" y="8"/>
                  <a:pt x="701" y="8"/>
                  <a:pt x="702" y="8"/>
                </a:cubicBezTo>
                <a:cubicBezTo>
                  <a:pt x="702" y="8"/>
                  <a:pt x="701" y="8"/>
                  <a:pt x="702" y="8"/>
                </a:cubicBezTo>
                <a:cubicBezTo>
                  <a:pt x="702" y="9"/>
                  <a:pt x="702" y="9"/>
                  <a:pt x="702" y="9"/>
                </a:cubicBezTo>
                <a:cubicBezTo>
                  <a:pt x="701" y="9"/>
                  <a:pt x="701" y="9"/>
                  <a:pt x="701" y="8"/>
                </a:cubicBezTo>
                <a:cubicBezTo>
                  <a:pt x="699" y="8"/>
                  <a:pt x="699" y="9"/>
                  <a:pt x="699" y="10"/>
                </a:cubicBezTo>
                <a:cubicBezTo>
                  <a:pt x="698" y="10"/>
                  <a:pt x="697" y="9"/>
                  <a:pt x="696" y="9"/>
                </a:cubicBezTo>
                <a:cubicBezTo>
                  <a:pt x="694" y="8"/>
                  <a:pt x="696" y="7"/>
                  <a:pt x="695" y="6"/>
                </a:cubicBezTo>
                <a:cubicBezTo>
                  <a:pt x="694" y="5"/>
                  <a:pt x="690" y="5"/>
                  <a:pt x="688" y="5"/>
                </a:cubicBezTo>
                <a:cubicBezTo>
                  <a:pt x="689" y="6"/>
                  <a:pt x="689" y="7"/>
                  <a:pt x="689" y="7"/>
                </a:cubicBezTo>
                <a:cubicBezTo>
                  <a:pt x="688" y="7"/>
                  <a:pt x="688" y="7"/>
                  <a:pt x="687" y="7"/>
                </a:cubicBezTo>
                <a:cubicBezTo>
                  <a:pt x="687" y="6"/>
                  <a:pt x="687" y="6"/>
                  <a:pt x="687" y="6"/>
                </a:cubicBezTo>
                <a:cubicBezTo>
                  <a:pt x="686" y="6"/>
                  <a:pt x="686" y="7"/>
                  <a:pt x="686" y="7"/>
                </a:cubicBezTo>
                <a:cubicBezTo>
                  <a:pt x="685" y="7"/>
                  <a:pt x="685" y="6"/>
                  <a:pt x="684" y="6"/>
                </a:cubicBezTo>
                <a:cubicBezTo>
                  <a:pt x="684" y="6"/>
                  <a:pt x="684" y="7"/>
                  <a:pt x="684" y="7"/>
                </a:cubicBezTo>
                <a:cubicBezTo>
                  <a:pt x="685" y="8"/>
                  <a:pt x="685" y="8"/>
                  <a:pt x="686" y="9"/>
                </a:cubicBezTo>
                <a:cubicBezTo>
                  <a:pt x="686" y="9"/>
                  <a:pt x="686" y="9"/>
                  <a:pt x="686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7" y="11"/>
                  <a:pt x="687" y="11"/>
                  <a:pt x="687" y="11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8" y="12"/>
                  <a:pt x="688" y="12"/>
                  <a:pt x="689" y="12"/>
                </a:cubicBezTo>
                <a:cubicBezTo>
                  <a:pt x="689" y="12"/>
                  <a:pt x="689" y="12"/>
                  <a:pt x="689" y="12"/>
                </a:cubicBezTo>
                <a:cubicBezTo>
                  <a:pt x="690" y="12"/>
                  <a:pt x="690" y="12"/>
                  <a:pt x="690" y="12"/>
                </a:cubicBezTo>
                <a:cubicBezTo>
                  <a:pt x="690" y="11"/>
                  <a:pt x="690" y="11"/>
                  <a:pt x="690" y="11"/>
                </a:cubicBezTo>
                <a:cubicBezTo>
                  <a:pt x="691" y="11"/>
                  <a:pt x="692" y="12"/>
                  <a:pt x="692" y="12"/>
                </a:cubicBezTo>
                <a:cubicBezTo>
                  <a:pt x="694" y="13"/>
                  <a:pt x="693" y="13"/>
                  <a:pt x="694" y="14"/>
                </a:cubicBezTo>
                <a:cubicBezTo>
                  <a:pt x="694" y="14"/>
                  <a:pt x="694" y="15"/>
                  <a:pt x="694" y="15"/>
                </a:cubicBezTo>
                <a:cubicBezTo>
                  <a:pt x="695" y="16"/>
                  <a:pt x="696" y="16"/>
                  <a:pt x="697" y="17"/>
                </a:cubicBezTo>
                <a:cubicBezTo>
                  <a:pt x="697" y="17"/>
                  <a:pt x="697" y="17"/>
                  <a:pt x="697" y="17"/>
                </a:cubicBezTo>
                <a:cubicBezTo>
                  <a:pt x="696" y="17"/>
                  <a:pt x="696" y="17"/>
                  <a:pt x="696" y="17"/>
                </a:cubicBezTo>
                <a:cubicBezTo>
                  <a:pt x="695" y="16"/>
                  <a:pt x="695" y="16"/>
                  <a:pt x="695" y="16"/>
                </a:cubicBezTo>
                <a:cubicBezTo>
                  <a:pt x="695" y="16"/>
                  <a:pt x="694" y="16"/>
                  <a:pt x="694" y="15"/>
                </a:cubicBezTo>
                <a:cubicBezTo>
                  <a:pt x="694" y="15"/>
                  <a:pt x="694" y="15"/>
                  <a:pt x="694" y="15"/>
                </a:cubicBezTo>
                <a:cubicBezTo>
                  <a:pt x="693" y="15"/>
                  <a:pt x="693" y="15"/>
                  <a:pt x="693" y="15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2" y="13"/>
                  <a:pt x="692" y="13"/>
                </a:cubicBezTo>
                <a:cubicBezTo>
                  <a:pt x="691" y="12"/>
                  <a:pt x="689" y="13"/>
                  <a:pt x="687" y="12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1" y="12"/>
                  <a:pt x="681" y="12"/>
                  <a:pt x="681" y="12"/>
                </a:cubicBezTo>
                <a:cubicBezTo>
                  <a:pt x="681" y="12"/>
                  <a:pt x="681" y="14"/>
                  <a:pt x="682" y="14"/>
                </a:cubicBezTo>
                <a:cubicBezTo>
                  <a:pt x="682" y="14"/>
                  <a:pt x="682" y="14"/>
                  <a:pt x="682" y="14"/>
                </a:cubicBezTo>
                <a:cubicBezTo>
                  <a:pt x="683" y="15"/>
                  <a:pt x="683" y="15"/>
                  <a:pt x="683" y="15"/>
                </a:cubicBezTo>
                <a:cubicBezTo>
                  <a:pt x="683" y="16"/>
                  <a:pt x="683" y="16"/>
                  <a:pt x="683" y="16"/>
                </a:cubicBezTo>
                <a:cubicBezTo>
                  <a:pt x="681" y="15"/>
                  <a:pt x="680" y="14"/>
                  <a:pt x="680" y="13"/>
                </a:cubicBezTo>
                <a:cubicBezTo>
                  <a:pt x="678" y="13"/>
                  <a:pt x="677" y="13"/>
                  <a:pt x="675" y="13"/>
                </a:cubicBezTo>
                <a:cubicBezTo>
                  <a:pt x="675" y="13"/>
                  <a:pt x="675" y="13"/>
                  <a:pt x="675" y="13"/>
                </a:cubicBezTo>
                <a:cubicBezTo>
                  <a:pt x="675" y="13"/>
                  <a:pt x="674" y="13"/>
                  <a:pt x="673" y="13"/>
                </a:cubicBezTo>
                <a:cubicBezTo>
                  <a:pt x="673" y="14"/>
                  <a:pt x="673" y="14"/>
                  <a:pt x="673" y="14"/>
                </a:cubicBezTo>
                <a:cubicBezTo>
                  <a:pt x="672" y="14"/>
                  <a:pt x="670" y="13"/>
                  <a:pt x="669" y="13"/>
                </a:cubicBezTo>
                <a:cubicBezTo>
                  <a:pt x="669" y="15"/>
                  <a:pt x="669" y="15"/>
                  <a:pt x="669" y="15"/>
                </a:cubicBezTo>
                <a:cubicBezTo>
                  <a:pt x="670" y="15"/>
                  <a:pt x="670" y="15"/>
                  <a:pt x="671" y="16"/>
                </a:cubicBezTo>
                <a:cubicBezTo>
                  <a:pt x="671" y="16"/>
                  <a:pt x="671" y="17"/>
                  <a:pt x="671" y="17"/>
                </a:cubicBezTo>
                <a:cubicBezTo>
                  <a:pt x="672" y="17"/>
                  <a:pt x="672" y="17"/>
                  <a:pt x="672" y="17"/>
                </a:cubicBezTo>
                <a:cubicBezTo>
                  <a:pt x="673" y="18"/>
                  <a:pt x="673" y="18"/>
                  <a:pt x="674" y="19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5" y="19"/>
                  <a:pt x="675" y="20"/>
                  <a:pt x="676" y="21"/>
                </a:cubicBezTo>
                <a:cubicBezTo>
                  <a:pt x="677" y="21"/>
                  <a:pt x="677" y="21"/>
                  <a:pt x="677" y="21"/>
                </a:cubicBezTo>
                <a:cubicBezTo>
                  <a:pt x="677" y="21"/>
                  <a:pt x="678" y="22"/>
                  <a:pt x="678" y="23"/>
                </a:cubicBezTo>
                <a:cubicBezTo>
                  <a:pt x="679" y="23"/>
                  <a:pt x="679" y="23"/>
                  <a:pt x="680" y="23"/>
                </a:cubicBezTo>
                <a:cubicBezTo>
                  <a:pt x="680" y="23"/>
                  <a:pt x="680" y="23"/>
                  <a:pt x="680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3" y="24"/>
                  <a:pt x="683" y="24"/>
                  <a:pt x="683" y="24"/>
                </a:cubicBezTo>
                <a:cubicBezTo>
                  <a:pt x="683" y="24"/>
                  <a:pt x="683" y="24"/>
                  <a:pt x="683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6"/>
                  <a:pt x="686" y="26"/>
                  <a:pt x="686" y="26"/>
                </a:cubicBezTo>
                <a:cubicBezTo>
                  <a:pt x="686" y="27"/>
                  <a:pt x="686" y="27"/>
                  <a:pt x="686" y="27"/>
                </a:cubicBezTo>
                <a:cubicBezTo>
                  <a:pt x="686" y="27"/>
                  <a:pt x="685" y="26"/>
                  <a:pt x="685" y="26"/>
                </a:cubicBezTo>
                <a:cubicBezTo>
                  <a:pt x="685" y="26"/>
                  <a:pt x="685" y="26"/>
                  <a:pt x="684" y="26"/>
                </a:cubicBezTo>
                <a:cubicBezTo>
                  <a:pt x="684" y="26"/>
                  <a:pt x="684" y="26"/>
                  <a:pt x="684" y="26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1" y="25"/>
                  <a:pt x="680" y="25"/>
                  <a:pt x="679" y="24"/>
                </a:cubicBezTo>
                <a:cubicBezTo>
                  <a:pt x="679" y="25"/>
                  <a:pt x="678" y="25"/>
                  <a:pt x="678" y="25"/>
                </a:cubicBezTo>
                <a:cubicBezTo>
                  <a:pt x="677" y="26"/>
                  <a:pt x="677" y="26"/>
                  <a:pt x="676" y="27"/>
                </a:cubicBezTo>
                <a:cubicBezTo>
                  <a:pt x="675" y="27"/>
                  <a:pt x="674" y="26"/>
                  <a:pt x="674" y="26"/>
                </a:cubicBezTo>
                <a:cubicBezTo>
                  <a:pt x="674" y="25"/>
                  <a:pt x="674" y="25"/>
                  <a:pt x="674" y="25"/>
                </a:cubicBezTo>
                <a:cubicBezTo>
                  <a:pt x="673" y="25"/>
                  <a:pt x="672" y="26"/>
                  <a:pt x="672" y="26"/>
                </a:cubicBezTo>
                <a:cubicBezTo>
                  <a:pt x="672" y="25"/>
                  <a:pt x="671" y="25"/>
                  <a:pt x="671" y="25"/>
                </a:cubicBezTo>
                <a:cubicBezTo>
                  <a:pt x="671" y="25"/>
                  <a:pt x="671" y="25"/>
                  <a:pt x="671" y="25"/>
                </a:cubicBezTo>
                <a:cubicBezTo>
                  <a:pt x="670" y="25"/>
                  <a:pt x="670" y="24"/>
                  <a:pt x="670" y="24"/>
                </a:cubicBezTo>
                <a:cubicBezTo>
                  <a:pt x="669" y="23"/>
                  <a:pt x="669" y="23"/>
                  <a:pt x="669" y="23"/>
                </a:cubicBezTo>
                <a:cubicBezTo>
                  <a:pt x="669" y="23"/>
                  <a:pt x="669" y="23"/>
                  <a:pt x="668" y="22"/>
                </a:cubicBezTo>
                <a:cubicBezTo>
                  <a:pt x="668" y="22"/>
                  <a:pt x="668" y="22"/>
                  <a:pt x="668" y="22"/>
                </a:cubicBezTo>
                <a:cubicBezTo>
                  <a:pt x="668" y="21"/>
                  <a:pt x="667" y="22"/>
                  <a:pt x="667" y="22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18"/>
                  <a:pt x="666" y="18"/>
                  <a:pt x="665" y="17"/>
                </a:cubicBezTo>
                <a:cubicBezTo>
                  <a:pt x="665" y="17"/>
                  <a:pt x="664" y="17"/>
                  <a:pt x="664" y="16"/>
                </a:cubicBezTo>
                <a:cubicBezTo>
                  <a:pt x="663" y="16"/>
                  <a:pt x="663" y="16"/>
                  <a:pt x="663" y="16"/>
                </a:cubicBezTo>
                <a:cubicBezTo>
                  <a:pt x="663" y="16"/>
                  <a:pt x="662" y="15"/>
                  <a:pt x="662" y="15"/>
                </a:cubicBezTo>
                <a:cubicBezTo>
                  <a:pt x="660" y="15"/>
                  <a:pt x="660" y="15"/>
                  <a:pt x="660" y="15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59" y="14"/>
                  <a:pt x="657" y="13"/>
                  <a:pt x="655" y="13"/>
                </a:cubicBezTo>
                <a:cubicBezTo>
                  <a:pt x="655" y="15"/>
                  <a:pt x="655" y="16"/>
                  <a:pt x="655" y="17"/>
                </a:cubicBezTo>
                <a:cubicBezTo>
                  <a:pt x="656" y="17"/>
                  <a:pt x="656" y="17"/>
                  <a:pt x="656" y="17"/>
                </a:cubicBezTo>
                <a:cubicBezTo>
                  <a:pt x="656" y="18"/>
                  <a:pt x="656" y="19"/>
                  <a:pt x="656" y="19"/>
                </a:cubicBezTo>
                <a:cubicBezTo>
                  <a:pt x="656" y="19"/>
                  <a:pt x="655" y="19"/>
                  <a:pt x="655" y="19"/>
                </a:cubicBezTo>
                <a:cubicBezTo>
                  <a:pt x="655" y="20"/>
                  <a:pt x="654" y="20"/>
                  <a:pt x="654" y="21"/>
                </a:cubicBezTo>
                <a:cubicBezTo>
                  <a:pt x="655" y="21"/>
                  <a:pt x="655" y="21"/>
                  <a:pt x="655" y="21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5"/>
                  <a:pt x="655" y="25"/>
                </a:cubicBezTo>
                <a:cubicBezTo>
                  <a:pt x="655" y="25"/>
                  <a:pt x="655" y="25"/>
                  <a:pt x="655" y="25"/>
                </a:cubicBezTo>
                <a:cubicBezTo>
                  <a:pt x="653" y="25"/>
                  <a:pt x="653" y="25"/>
                  <a:pt x="652" y="24"/>
                </a:cubicBezTo>
                <a:cubicBezTo>
                  <a:pt x="652" y="24"/>
                  <a:pt x="652" y="24"/>
                  <a:pt x="652" y="24"/>
                </a:cubicBezTo>
                <a:cubicBezTo>
                  <a:pt x="652" y="24"/>
                  <a:pt x="651" y="24"/>
                  <a:pt x="650" y="24"/>
                </a:cubicBezTo>
                <a:cubicBezTo>
                  <a:pt x="650" y="23"/>
                  <a:pt x="650" y="23"/>
                  <a:pt x="650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2"/>
                  <a:pt x="648" y="23"/>
                  <a:pt x="648" y="23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6" y="22"/>
                  <a:pt x="645" y="22"/>
                  <a:pt x="644" y="22"/>
                </a:cubicBezTo>
                <a:cubicBezTo>
                  <a:pt x="643" y="21"/>
                  <a:pt x="643" y="21"/>
                  <a:pt x="642" y="21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1" y="22"/>
                </a:cubicBezTo>
                <a:cubicBezTo>
                  <a:pt x="641" y="22"/>
                  <a:pt x="641" y="22"/>
                  <a:pt x="641" y="22"/>
                </a:cubicBezTo>
                <a:cubicBezTo>
                  <a:pt x="640" y="23"/>
                  <a:pt x="640" y="23"/>
                  <a:pt x="640" y="24"/>
                </a:cubicBezTo>
                <a:cubicBezTo>
                  <a:pt x="639" y="24"/>
                  <a:pt x="639" y="24"/>
                  <a:pt x="639" y="24"/>
                </a:cubicBezTo>
                <a:cubicBezTo>
                  <a:pt x="639" y="24"/>
                  <a:pt x="639" y="24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8" y="25"/>
                  <a:pt x="638" y="25"/>
                  <a:pt x="638" y="25"/>
                </a:cubicBezTo>
                <a:cubicBezTo>
                  <a:pt x="638" y="24"/>
                  <a:pt x="638" y="23"/>
                  <a:pt x="638" y="23"/>
                </a:cubicBezTo>
                <a:cubicBezTo>
                  <a:pt x="637" y="23"/>
                  <a:pt x="637" y="23"/>
                  <a:pt x="637" y="23"/>
                </a:cubicBezTo>
                <a:cubicBezTo>
                  <a:pt x="637" y="22"/>
                  <a:pt x="638" y="21"/>
                  <a:pt x="638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7"/>
                  <a:pt x="637" y="17"/>
                  <a:pt x="637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6"/>
                  <a:pt x="636" y="16"/>
                  <a:pt x="636" y="16"/>
                </a:cubicBezTo>
                <a:cubicBezTo>
                  <a:pt x="634" y="16"/>
                  <a:pt x="633" y="16"/>
                  <a:pt x="631" y="16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9"/>
                  <a:pt x="631" y="19"/>
                  <a:pt x="631" y="19"/>
                </a:cubicBezTo>
                <a:cubicBezTo>
                  <a:pt x="630" y="19"/>
                  <a:pt x="630" y="18"/>
                  <a:pt x="630" y="18"/>
                </a:cubicBezTo>
                <a:cubicBezTo>
                  <a:pt x="629" y="18"/>
                  <a:pt x="629" y="18"/>
                  <a:pt x="629" y="18"/>
                </a:cubicBezTo>
                <a:cubicBezTo>
                  <a:pt x="629" y="18"/>
                  <a:pt x="629" y="18"/>
                  <a:pt x="629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7" y="17"/>
                </a:cubicBezTo>
                <a:cubicBezTo>
                  <a:pt x="627" y="18"/>
                  <a:pt x="627" y="18"/>
                  <a:pt x="627" y="19"/>
                </a:cubicBezTo>
                <a:cubicBezTo>
                  <a:pt x="627" y="19"/>
                  <a:pt x="626" y="19"/>
                  <a:pt x="626" y="19"/>
                </a:cubicBezTo>
                <a:cubicBezTo>
                  <a:pt x="625" y="18"/>
                  <a:pt x="625" y="17"/>
                  <a:pt x="623" y="17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6" y="18"/>
                  <a:pt x="616" y="18"/>
                  <a:pt x="616" y="18"/>
                </a:cubicBezTo>
                <a:cubicBezTo>
                  <a:pt x="616" y="19"/>
                  <a:pt x="616" y="19"/>
                  <a:pt x="616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20"/>
                  <a:pt x="610" y="20"/>
                  <a:pt x="610" y="20"/>
                </a:cubicBezTo>
                <a:cubicBezTo>
                  <a:pt x="610" y="20"/>
                  <a:pt x="610" y="20"/>
                  <a:pt x="609" y="21"/>
                </a:cubicBezTo>
                <a:cubicBezTo>
                  <a:pt x="609" y="21"/>
                  <a:pt x="608" y="21"/>
                  <a:pt x="607" y="21"/>
                </a:cubicBezTo>
                <a:cubicBezTo>
                  <a:pt x="607" y="22"/>
                  <a:pt x="607" y="22"/>
                  <a:pt x="608" y="22"/>
                </a:cubicBezTo>
                <a:cubicBezTo>
                  <a:pt x="608" y="22"/>
                  <a:pt x="608" y="22"/>
                  <a:pt x="608" y="22"/>
                </a:cubicBezTo>
                <a:cubicBezTo>
                  <a:pt x="608" y="24"/>
                  <a:pt x="608" y="24"/>
                  <a:pt x="608" y="24"/>
                </a:cubicBezTo>
                <a:cubicBezTo>
                  <a:pt x="608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8" y="26"/>
                  <a:pt x="608" y="25"/>
                  <a:pt x="608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6" y="23"/>
                  <a:pt x="607" y="22"/>
                  <a:pt x="606" y="22"/>
                </a:cubicBezTo>
                <a:cubicBezTo>
                  <a:pt x="605" y="22"/>
                  <a:pt x="605" y="22"/>
                  <a:pt x="605" y="22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4" y="21"/>
                  <a:pt x="604" y="21"/>
                  <a:pt x="603" y="21"/>
                </a:cubicBezTo>
                <a:cubicBezTo>
                  <a:pt x="603" y="21"/>
                  <a:pt x="603" y="21"/>
                  <a:pt x="603" y="21"/>
                </a:cubicBezTo>
                <a:cubicBezTo>
                  <a:pt x="600" y="21"/>
                  <a:pt x="601" y="24"/>
                  <a:pt x="599" y="25"/>
                </a:cubicBezTo>
                <a:cubicBezTo>
                  <a:pt x="599" y="27"/>
                  <a:pt x="599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8"/>
                  <a:pt x="600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599" y="29"/>
                  <a:pt x="599" y="28"/>
                  <a:pt x="599" y="28"/>
                </a:cubicBezTo>
                <a:cubicBezTo>
                  <a:pt x="598" y="27"/>
                  <a:pt x="598" y="28"/>
                  <a:pt x="597" y="27"/>
                </a:cubicBezTo>
                <a:cubicBezTo>
                  <a:pt x="596" y="27"/>
                  <a:pt x="594" y="27"/>
                  <a:pt x="593" y="27"/>
                </a:cubicBezTo>
                <a:cubicBezTo>
                  <a:pt x="593" y="27"/>
                  <a:pt x="593" y="27"/>
                  <a:pt x="593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1" y="28"/>
                  <a:pt x="590" y="28"/>
                  <a:pt x="589" y="28"/>
                </a:cubicBezTo>
                <a:cubicBezTo>
                  <a:pt x="589" y="28"/>
                  <a:pt x="589" y="28"/>
                  <a:pt x="589" y="28"/>
                </a:cubicBezTo>
                <a:cubicBezTo>
                  <a:pt x="588" y="28"/>
                  <a:pt x="588" y="28"/>
                  <a:pt x="588" y="28"/>
                </a:cubicBezTo>
                <a:cubicBezTo>
                  <a:pt x="588" y="29"/>
                  <a:pt x="588" y="29"/>
                  <a:pt x="588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5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2" y="31"/>
                  <a:pt x="582" y="31"/>
                  <a:pt x="582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78" y="31"/>
                  <a:pt x="578" y="31"/>
                  <a:pt x="578" y="31"/>
                </a:cubicBezTo>
                <a:cubicBezTo>
                  <a:pt x="578" y="32"/>
                  <a:pt x="578" y="32"/>
                  <a:pt x="578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6" y="32"/>
                  <a:pt x="575" y="32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4" y="33"/>
                  <a:pt x="574" y="34"/>
                  <a:pt x="574" y="35"/>
                </a:cubicBezTo>
                <a:cubicBezTo>
                  <a:pt x="574" y="35"/>
                  <a:pt x="573" y="35"/>
                  <a:pt x="573" y="35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7"/>
                  <a:pt x="573" y="37"/>
                  <a:pt x="574" y="38"/>
                </a:cubicBezTo>
                <a:cubicBezTo>
                  <a:pt x="575" y="38"/>
                  <a:pt x="576" y="37"/>
                  <a:pt x="577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80" y="37"/>
                  <a:pt x="580" y="37"/>
                  <a:pt x="581" y="38"/>
                </a:cubicBezTo>
                <a:cubicBezTo>
                  <a:pt x="582" y="38"/>
                  <a:pt x="583" y="37"/>
                  <a:pt x="584" y="37"/>
                </a:cubicBezTo>
                <a:cubicBezTo>
                  <a:pt x="586" y="36"/>
                  <a:pt x="586" y="38"/>
                  <a:pt x="588" y="37"/>
                </a:cubicBezTo>
                <a:cubicBezTo>
                  <a:pt x="589" y="37"/>
                  <a:pt x="589" y="37"/>
                  <a:pt x="589" y="37"/>
                </a:cubicBezTo>
                <a:cubicBezTo>
                  <a:pt x="589" y="37"/>
                  <a:pt x="589" y="37"/>
                  <a:pt x="588" y="38"/>
                </a:cubicBezTo>
                <a:cubicBezTo>
                  <a:pt x="589" y="39"/>
                  <a:pt x="588" y="39"/>
                  <a:pt x="589" y="39"/>
                </a:cubicBezTo>
                <a:cubicBezTo>
                  <a:pt x="589" y="40"/>
                  <a:pt x="589" y="40"/>
                  <a:pt x="588" y="40"/>
                </a:cubicBezTo>
                <a:cubicBezTo>
                  <a:pt x="588" y="40"/>
                  <a:pt x="588" y="40"/>
                  <a:pt x="588" y="40"/>
                </a:cubicBezTo>
                <a:cubicBezTo>
                  <a:pt x="588" y="41"/>
                  <a:pt x="589" y="42"/>
                  <a:pt x="588" y="43"/>
                </a:cubicBezTo>
                <a:cubicBezTo>
                  <a:pt x="588" y="44"/>
                  <a:pt x="587" y="45"/>
                  <a:pt x="586" y="45"/>
                </a:cubicBezTo>
                <a:cubicBezTo>
                  <a:pt x="586" y="46"/>
                  <a:pt x="586" y="46"/>
                  <a:pt x="586" y="46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5" y="46"/>
                  <a:pt x="584" y="47"/>
                  <a:pt x="58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2" y="47"/>
                  <a:pt x="582" y="48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8"/>
                  <a:pt x="581" y="48"/>
                  <a:pt x="580" y="48"/>
                </a:cubicBezTo>
                <a:cubicBezTo>
                  <a:pt x="580" y="48"/>
                  <a:pt x="580" y="48"/>
                  <a:pt x="580" y="47"/>
                </a:cubicBezTo>
                <a:cubicBezTo>
                  <a:pt x="579" y="47"/>
                  <a:pt x="579" y="48"/>
                  <a:pt x="579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5" y="47"/>
                  <a:pt x="575" y="47"/>
                  <a:pt x="575" y="47"/>
                </a:cubicBezTo>
                <a:cubicBezTo>
                  <a:pt x="575" y="48"/>
                  <a:pt x="575" y="48"/>
                  <a:pt x="575" y="48"/>
                </a:cubicBezTo>
                <a:cubicBezTo>
                  <a:pt x="574" y="48"/>
                  <a:pt x="574" y="47"/>
                  <a:pt x="573" y="47"/>
                </a:cubicBezTo>
                <a:cubicBezTo>
                  <a:pt x="573" y="48"/>
                  <a:pt x="573" y="48"/>
                  <a:pt x="573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69" y="48"/>
                  <a:pt x="569" y="48"/>
                  <a:pt x="569" y="48"/>
                </a:cubicBezTo>
                <a:cubicBezTo>
                  <a:pt x="569" y="49"/>
                  <a:pt x="569" y="49"/>
                  <a:pt x="569" y="49"/>
                </a:cubicBezTo>
                <a:cubicBezTo>
                  <a:pt x="569" y="49"/>
                  <a:pt x="568" y="49"/>
                  <a:pt x="568" y="49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3" y="50"/>
                  <a:pt x="562" y="50"/>
                  <a:pt x="560" y="50"/>
                </a:cubicBezTo>
                <a:cubicBezTo>
                  <a:pt x="560" y="50"/>
                  <a:pt x="560" y="50"/>
                  <a:pt x="560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6" y="50"/>
                  <a:pt x="556" y="50"/>
                  <a:pt x="556" y="50"/>
                </a:cubicBezTo>
                <a:cubicBezTo>
                  <a:pt x="556" y="51"/>
                  <a:pt x="556" y="51"/>
                  <a:pt x="556" y="51"/>
                </a:cubicBezTo>
                <a:cubicBezTo>
                  <a:pt x="555" y="51"/>
                  <a:pt x="553" y="50"/>
                  <a:pt x="552" y="51"/>
                </a:cubicBezTo>
                <a:cubicBezTo>
                  <a:pt x="551" y="51"/>
                  <a:pt x="551" y="51"/>
                  <a:pt x="551" y="51"/>
                </a:cubicBezTo>
                <a:cubicBezTo>
                  <a:pt x="551" y="51"/>
                  <a:pt x="551" y="52"/>
                  <a:pt x="551" y="52"/>
                </a:cubicBezTo>
                <a:cubicBezTo>
                  <a:pt x="550" y="53"/>
                  <a:pt x="550" y="53"/>
                  <a:pt x="549" y="53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50" y="54"/>
                  <a:pt x="550" y="54"/>
                  <a:pt x="550" y="54"/>
                </a:cubicBezTo>
                <a:cubicBezTo>
                  <a:pt x="550" y="55"/>
                  <a:pt x="550" y="55"/>
                  <a:pt x="550" y="55"/>
                </a:cubicBezTo>
                <a:cubicBezTo>
                  <a:pt x="551" y="56"/>
                  <a:pt x="550" y="56"/>
                  <a:pt x="553" y="57"/>
                </a:cubicBezTo>
                <a:cubicBezTo>
                  <a:pt x="553" y="57"/>
                  <a:pt x="553" y="58"/>
                  <a:pt x="553" y="58"/>
                </a:cubicBezTo>
                <a:cubicBezTo>
                  <a:pt x="555" y="58"/>
                  <a:pt x="555" y="58"/>
                  <a:pt x="555" y="58"/>
                </a:cubicBezTo>
                <a:cubicBezTo>
                  <a:pt x="555" y="59"/>
                  <a:pt x="555" y="59"/>
                  <a:pt x="555" y="59"/>
                </a:cubicBezTo>
                <a:cubicBezTo>
                  <a:pt x="557" y="59"/>
                  <a:pt x="556" y="59"/>
                  <a:pt x="557" y="60"/>
                </a:cubicBezTo>
                <a:cubicBezTo>
                  <a:pt x="557" y="60"/>
                  <a:pt x="557" y="60"/>
                  <a:pt x="557" y="60"/>
                </a:cubicBezTo>
                <a:cubicBezTo>
                  <a:pt x="558" y="61"/>
                  <a:pt x="560" y="60"/>
                  <a:pt x="561" y="61"/>
                </a:cubicBezTo>
                <a:cubicBezTo>
                  <a:pt x="564" y="61"/>
                  <a:pt x="564" y="60"/>
                  <a:pt x="565" y="58"/>
                </a:cubicBezTo>
                <a:cubicBezTo>
                  <a:pt x="565" y="58"/>
                  <a:pt x="566" y="58"/>
                  <a:pt x="566" y="58"/>
                </a:cubicBezTo>
                <a:cubicBezTo>
                  <a:pt x="566" y="59"/>
                  <a:pt x="567" y="60"/>
                  <a:pt x="568" y="61"/>
                </a:cubicBezTo>
                <a:cubicBezTo>
                  <a:pt x="569" y="60"/>
                  <a:pt x="574" y="61"/>
                  <a:pt x="575" y="60"/>
                </a:cubicBezTo>
                <a:cubicBezTo>
                  <a:pt x="580" y="60"/>
                  <a:pt x="580" y="60"/>
                  <a:pt x="580" y="60"/>
                </a:cubicBezTo>
                <a:cubicBezTo>
                  <a:pt x="580" y="60"/>
                  <a:pt x="581" y="60"/>
                  <a:pt x="581" y="61"/>
                </a:cubicBezTo>
                <a:cubicBezTo>
                  <a:pt x="581" y="61"/>
                  <a:pt x="581" y="61"/>
                  <a:pt x="581" y="61"/>
                </a:cubicBezTo>
                <a:cubicBezTo>
                  <a:pt x="581" y="62"/>
                  <a:pt x="580" y="62"/>
                  <a:pt x="580" y="62"/>
                </a:cubicBezTo>
                <a:cubicBezTo>
                  <a:pt x="580" y="63"/>
                  <a:pt x="580" y="63"/>
                  <a:pt x="580" y="63"/>
                </a:cubicBezTo>
                <a:cubicBezTo>
                  <a:pt x="579" y="63"/>
                  <a:pt x="579" y="62"/>
                  <a:pt x="578" y="62"/>
                </a:cubicBezTo>
                <a:cubicBezTo>
                  <a:pt x="578" y="61"/>
                  <a:pt x="578" y="61"/>
                  <a:pt x="578" y="61"/>
                </a:cubicBezTo>
                <a:cubicBezTo>
                  <a:pt x="577" y="61"/>
                  <a:pt x="577" y="61"/>
                  <a:pt x="577" y="61"/>
                </a:cubicBezTo>
                <a:cubicBezTo>
                  <a:pt x="577" y="62"/>
                  <a:pt x="577" y="62"/>
                  <a:pt x="577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1" y="62"/>
                  <a:pt x="571" y="62"/>
                  <a:pt x="571" y="62"/>
                </a:cubicBezTo>
                <a:cubicBezTo>
                  <a:pt x="571" y="63"/>
                  <a:pt x="571" y="63"/>
                  <a:pt x="571" y="63"/>
                </a:cubicBezTo>
                <a:cubicBezTo>
                  <a:pt x="570" y="62"/>
                  <a:pt x="569" y="62"/>
                  <a:pt x="568" y="62"/>
                </a:cubicBezTo>
                <a:cubicBezTo>
                  <a:pt x="565" y="63"/>
                  <a:pt x="564" y="64"/>
                  <a:pt x="561" y="64"/>
                </a:cubicBezTo>
                <a:cubicBezTo>
                  <a:pt x="561" y="65"/>
                  <a:pt x="561" y="65"/>
                  <a:pt x="561" y="65"/>
                </a:cubicBezTo>
                <a:cubicBezTo>
                  <a:pt x="562" y="65"/>
                  <a:pt x="562" y="65"/>
                  <a:pt x="563" y="66"/>
                </a:cubicBezTo>
                <a:cubicBezTo>
                  <a:pt x="562" y="66"/>
                  <a:pt x="558" y="66"/>
                  <a:pt x="557" y="6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56" y="65"/>
                  <a:pt x="556" y="65"/>
                  <a:pt x="556" y="65"/>
                </a:cubicBezTo>
                <a:cubicBezTo>
                  <a:pt x="556" y="64"/>
                  <a:pt x="556" y="64"/>
                  <a:pt x="556" y="64"/>
                </a:cubicBezTo>
                <a:cubicBezTo>
                  <a:pt x="555" y="64"/>
                  <a:pt x="554" y="65"/>
                  <a:pt x="553" y="65"/>
                </a:cubicBezTo>
                <a:cubicBezTo>
                  <a:pt x="553" y="66"/>
                  <a:pt x="553" y="66"/>
                  <a:pt x="553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4" y="67"/>
                  <a:pt x="554" y="67"/>
                  <a:pt x="554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6" y="68"/>
                  <a:pt x="557" y="68"/>
                </a:cubicBezTo>
                <a:cubicBezTo>
                  <a:pt x="557" y="69"/>
                  <a:pt x="557" y="69"/>
                  <a:pt x="557" y="69"/>
                </a:cubicBezTo>
                <a:cubicBezTo>
                  <a:pt x="558" y="70"/>
                  <a:pt x="560" y="70"/>
                  <a:pt x="561" y="70"/>
                </a:cubicBezTo>
                <a:cubicBezTo>
                  <a:pt x="561" y="70"/>
                  <a:pt x="561" y="70"/>
                  <a:pt x="561" y="70"/>
                </a:cubicBezTo>
                <a:cubicBezTo>
                  <a:pt x="561" y="70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1" y="72"/>
                  <a:pt x="562" y="74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4" y="75"/>
                  <a:pt x="565" y="75"/>
                  <a:pt x="567" y="75"/>
                </a:cubicBezTo>
                <a:cubicBezTo>
                  <a:pt x="567" y="75"/>
                  <a:pt x="567" y="75"/>
                  <a:pt x="567" y="75"/>
                </a:cubicBezTo>
                <a:cubicBezTo>
                  <a:pt x="568" y="75"/>
                  <a:pt x="570" y="75"/>
                  <a:pt x="571" y="76"/>
                </a:cubicBezTo>
                <a:cubicBezTo>
                  <a:pt x="571" y="75"/>
                  <a:pt x="571" y="75"/>
                  <a:pt x="571" y="75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2"/>
                  <a:pt x="571" y="72"/>
                  <a:pt x="572" y="71"/>
                </a:cubicBezTo>
                <a:cubicBezTo>
                  <a:pt x="572" y="71"/>
                  <a:pt x="572" y="71"/>
                  <a:pt x="572" y="71"/>
                </a:cubicBezTo>
                <a:cubicBezTo>
                  <a:pt x="572" y="71"/>
                  <a:pt x="573" y="71"/>
                  <a:pt x="573" y="71"/>
                </a:cubicBezTo>
                <a:cubicBezTo>
                  <a:pt x="573" y="72"/>
                  <a:pt x="574" y="73"/>
                  <a:pt x="575" y="73"/>
                </a:cubicBezTo>
                <a:cubicBezTo>
                  <a:pt x="575" y="72"/>
                  <a:pt x="576" y="72"/>
                  <a:pt x="576" y="71"/>
                </a:cubicBezTo>
                <a:cubicBezTo>
                  <a:pt x="577" y="71"/>
                  <a:pt x="579" y="71"/>
                  <a:pt x="580" y="71"/>
                </a:cubicBezTo>
                <a:cubicBezTo>
                  <a:pt x="580" y="73"/>
                  <a:pt x="581" y="73"/>
                  <a:pt x="582" y="74"/>
                </a:cubicBezTo>
                <a:cubicBezTo>
                  <a:pt x="583" y="74"/>
                  <a:pt x="583" y="74"/>
                  <a:pt x="583" y="74"/>
                </a:cubicBezTo>
                <a:cubicBezTo>
                  <a:pt x="583" y="73"/>
                  <a:pt x="583" y="73"/>
                  <a:pt x="584" y="72"/>
                </a:cubicBezTo>
                <a:cubicBezTo>
                  <a:pt x="584" y="72"/>
                  <a:pt x="584" y="72"/>
                  <a:pt x="584" y="72"/>
                </a:cubicBezTo>
                <a:cubicBezTo>
                  <a:pt x="584" y="72"/>
                  <a:pt x="585" y="73"/>
                  <a:pt x="586" y="72"/>
                </a:cubicBezTo>
                <a:cubicBezTo>
                  <a:pt x="586" y="72"/>
                  <a:pt x="586" y="72"/>
                  <a:pt x="586" y="72"/>
                </a:cubicBezTo>
                <a:cubicBezTo>
                  <a:pt x="591" y="72"/>
                  <a:pt x="591" y="72"/>
                  <a:pt x="591" y="72"/>
                </a:cubicBezTo>
                <a:cubicBezTo>
                  <a:pt x="591" y="71"/>
                  <a:pt x="591" y="71"/>
                  <a:pt x="591" y="71"/>
                </a:cubicBezTo>
                <a:cubicBezTo>
                  <a:pt x="592" y="71"/>
                  <a:pt x="592" y="70"/>
                  <a:pt x="593" y="70"/>
                </a:cubicBezTo>
                <a:cubicBezTo>
                  <a:pt x="594" y="71"/>
                  <a:pt x="594" y="71"/>
                  <a:pt x="594" y="73"/>
                </a:cubicBezTo>
                <a:cubicBezTo>
                  <a:pt x="595" y="72"/>
                  <a:pt x="596" y="72"/>
                  <a:pt x="597" y="70"/>
                </a:cubicBezTo>
                <a:cubicBezTo>
                  <a:pt x="599" y="70"/>
                  <a:pt x="598" y="71"/>
                  <a:pt x="599" y="71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603" y="72"/>
                  <a:pt x="603" y="72"/>
                  <a:pt x="603" y="72"/>
                </a:cubicBezTo>
                <a:cubicBezTo>
                  <a:pt x="604" y="72"/>
                  <a:pt x="605" y="73"/>
                  <a:pt x="607" y="73"/>
                </a:cubicBezTo>
                <a:cubicBezTo>
                  <a:pt x="607" y="73"/>
                  <a:pt x="607" y="74"/>
                  <a:pt x="607" y="74"/>
                </a:cubicBezTo>
                <a:cubicBezTo>
                  <a:pt x="609" y="74"/>
                  <a:pt x="608" y="75"/>
                  <a:pt x="610" y="76"/>
                </a:cubicBezTo>
                <a:cubicBezTo>
                  <a:pt x="610" y="76"/>
                  <a:pt x="610" y="76"/>
                  <a:pt x="610" y="76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1" y="77"/>
                  <a:pt x="612" y="76"/>
                  <a:pt x="613" y="76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6" y="78"/>
                  <a:pt x="616" y="78"/>
                  <a:pt x="617" y="79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8" y="81"/>
                  <a:pt x="619" y="81"/>
                  <a:pt x="619" y="81"/>
                </a:cubicBezTo>
                <a:cubicBezTo>
                  <a:pt x="620" y="81"/>
                  <a:pt x="620" y="82"/>
                  <a:pt x="620" y="82"/>
                </a:cubicBezTo>
                <a:cubicBezTo>
                  <a:pt x="621" y="82"/>
                  <a:pt x="621" y="82"/>
                  <a:pt x="621" y="82"/>
                </a:cubicBezTo>
                <a:cubicBezTo>
                  <a:pt x="621" y="82"/>
                  <a:pt x="621" y="83"/>
                  <a:pt x="621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3" y="84"/>
                  <a:pt x="623" y="84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6" y="85"/>
                  <a:pt x="626" y="85"/>
                  <a:pt x="627" y="86"/>
                </a:cubicBezTo>
                <a:cubicBezTo>
                  <a:pt x="627" y="87"/>
                  <a:pt x="626" y="87"/>
                  <a:pt x="626" y="87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6" y="88"/>
                  <a:pt x="626" y="88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5" y="90"/>
                  <a:pt x="624" y="90"/>
                  <a:pt x="623" y="90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5" y="91"/>
                  <a:pt x="626" y="90"/>
                  <a:pt x="627" y="90"/>
                </a:cubicBezTo>
                <a:cubicBezTo>
                  <a:pt x="627" y="91"/>
                  <a:pt x="627" y="91"/>
                  <a:pt x="627" y="91"/>
                </a:cubicBezTo>
                <a:cubicBezTo>
                  <a:pt x="628" y="92"/>
                  <a:pt x="628" y="92"/>
                  <a:pt x="629" y="92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30" y="94"/>
                  <a:pt x="630" y="94"/>
                  <a:pt x="630" y="95"/>
                </a:cubicBezTo>
                <a:cubicBezTo>
                  <a:pt x="631" y="95"/>
                  <a:pt x="630" y="95"/>
                  <a:pt x="631" y="95"/>
                </a:cubicBezTo>
                <a:cubicBezTo>
                  <a:pt x="630" y="95"/>
                  <a:pt x="630" y="95"/>
                  <a:pt x="630" y="95"/>
                </a:cubicBezTo>
                <a:cubicBezTo>
                  <a:pt x="630" y="96"/>
                  <a:pt x="630" y="96"/>
                  <a:pt x="630" y="96"/>
                </a:cubicBezTo>
                <a:cubicBezTo>
                  <a:pt x="630" y="97"/>
                  <a:pt x="630" y="97"/>
                  <a:pt x="631" y="97"/>
                </a:cubicBezTo>
                <a:cubicBezTo>
                  <a:pt x="631" y="97"/>
                  <a:pt x="632" y="98"/>
                  <a:pt x="632" y="98"/>
                </a:cubicBezTo>
                <a:cubicBezTo>
                  <a:pt x="632" y="98"/>
                  <a:pt x="632" y="98"/>
                  <a:pt x="632" y="98"/>
                </a:cubicBezTo>
                <a:cubicBezTo>
                  <a:pt x="632" y="99"/>
                  <a:pt x="632" y="99"/>
                  <a:pt x="632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1"/>
                  <a:pt x="634" y="101"/>
                  <a:pt x="634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4" y="102"/>
                  <a:pt x="633" y="102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3"/>
                  <a:pt x="633" y="104"/>
                  <a:pt x="633" y="104"/>
                </a:cubicBezTo>
                <a:cubicBezTo>
                  <a:pt x="632" y="104"/>
                  <a:pt x="630" y="104"/>
                  <a:pt x="629" y="105"/>
                </a:cubicBezTo>
                <a:cubicBezTo>
                  <a:pt x="629" y="105"/>
                  <a:pt x="629" y="105"/>
                  <a:pt x="629" y="105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0" y="107"/>
                  <a:pt x="630" y="107"/>
                  <a:pt x="629" y="108"/>
                </a:cubicBezTo>
                <a:cubicBezTo>
                  <a:pt x="628" y="108"/>
                  <a:pt x="628" y="108"/>
                  <a:pt x="628" y="108"/>
                </a:cubicBezTo>
                <a:cubicBezTo>
                  <a:pt x="628" y="110"/>
                  <a:pt x="628" y="110"/>
                  <a:pt x="628" y="110"/>
                </a:cubicBezTo>
                <a:cubicBezTo>
                  <a:pt x="630" y="110"/>
                  <a:pt x="630" y="110"/>
                  <a:pt x="630" y="110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11"/>
                  <a:pt x="629" y="111"/>
                  <a:pt x="628" y="112"/>
                </a:cubicBezTo>
                <a:cubicBezTo>
                  <a:pt x="628" y="113"/>
                  <a:pt x="628" y="113"/>
                  <a:pt x="629" y="113"/>
                </a:cubicBezTo>
                <a:cubicBezTo>
                  <a:pt x="629" y="113"/>
                  <a:pt x="629" y="113"/>
                  <a:pt x="629" y="113"/>
                </a:cubicBezTo>
                <a:cubicBezTo>
                  <a:pt x="629" y="114"/>
                  <a:pt x="629" y="114"/>
                  <a:pt x="629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3" y="114"/>
                  <a:pt x="634" y="114"/>
                  <a:pt x="635" y="113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1"/>
                  <a:pt x="636" y="111"/>
                  <a:pt x="636" y="110"/>
                </a:cubicBezTo>
                <a:cubicBezTo>
                  <a:pt x="636" y="110"/>
                  <a:pt x="636" y="110"/>
                  <a:pt x="636" y="110"/>
                </a:cubicBezTo>
                <a:cubicBezTo>
                  <a:pt x="636" y="111"/>
                  <a:pt x="637" y="111"/>
                  <a:pt x="637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9" y="112"/>
                  <a:pt x="639" y="111"/>
                </a:cubicBezTo>
                <a:cubicBezTo>
                  <a:pt x="639" y="112"/>
                  <a:pt x="640" y="112"/>
                  <a:pt x="640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3" y="112"/>
                  <a:pt x="643" y="112"/>
                  <a:pt x="643" y="112"/>
                </a:cubicBezTo>
                <a:cubicBezTo>
                  <a:pt x="643" y="113"/>
                  <a:pt x="643" y="113"/>
                  <a:pt x="643" y="113"/>
                </a:cubicBezTo>
                <a:cubicBezTo>
                  <a:pt x="645" y="113"/>
                  <a:pt x="645" y="113"/>
                  <a:pt x="645" y="113"/>
                </a:cubicBezTo>
                <a:cubicBezTo>
                  <a:pt x="644" y="113"/>
                  <a:pt x="645" y="113"/>
                  <a:pt x="644" y="113"/>
                </a:cubicBezTo>
                <a:cubicBezTo>
                  <a:pt x="644" y="114"/>
                  <a:pt x="644" y="114"/>
                  <a:pt x="644" y="114"/>
                </a:cubicBezTo>
                <a:cubicBezTo>
                  <a:pt x="646" y="115"/>
                  <a:pt x="649" y="113"/>
                  <a:pt x="650" y="113"/>
                </a:cubicBezTo>
                <a:cubicBezTo>
                  <a:pt x="650" y="113"/>
                  <a:pt x="650" y="113"/>
                  <a:pt x="650" y="113"/>
                </a:cubicBezTo>
                <a:cubicBezTo>
                  <a:pt x="651" y="113"/>
                  <a:pt x="651" y="113"/>
                  <a:pt x="651" y="113"/>
                </a:cubicBezTo>
                <a:cubicBezTo>
                  <a:pt x="651" y="114"/>
                  <a:pt x="651" y="114"/>
                  <a:pt x="651" y="114"/>
                </a:cubicBezTo>
                <a:cubicBezTo>
                  <a:pt x="649" y="114"/>
                  <a:pt x="648" y="114"/>
                  <a:pt x="647" y="115"/>
                </a:cubicBezTo>
                <a:cubicBezTo>
                  <a:pt x="647" y="116"/>
                  <a:pt x="647" y="116"/>
                  <a:pt x="647" y="116"/>
                </a:cubicBezTo>
                <a:cubicBezTo>
                  <a:pt x="649" y="116"/>
                  <a:pt x="649" y="116"/>
                  <a:pt x="649" y="116"/>
                </a:cubicBezTo>
                <a:cubicBezTo>
                  <a:pt x="649" y="115"/>
                  <a:pt x="649" y="115"/>
                  <a:pt x="649" y="115"/>
                </a:cubicBezTo>
                <a:cubicBezTo>
                  <a:pt x="651" y="115"/>
                  <a:pt x="652" y="115"/>
                  <a:pt x="653" y="117"/>
                </a:cubicBezTo>
                <a:cubicBezTo>
                  <a:pt x="649" y="117"/>
                  <a:pt x="649" y="117"/>
                  <a:pt x="649" y="117"/>
                </a:cubicBezTo>
                <a:cubicBezTo>
                  <a:pt x="650" y="118"/>
                  <a:pt x="650" y="117"/>
                  <a:pt x="651" y="118"/>
                </a:cubicBezTo>
                <a:cubicBezTo>
                  <a:pt x="651" y="118"/>
                  <a:pt x="652" y="118"/>
                  <a:pt x="652" y="118"/>
                </a:cubicBezTo>
                <a:cubicBezTo>
                  <a:pt x="652" y="119"/>
                  <a:pt x="652" y="119"/>
                  <a:pt x="652" y="119"/>
                </a:cubicBezTo>
                <a:cubicBezTo>
                  <a:pt x="650" y="119"/>
                  <a:pt x="650" y="119"/>
                  <a:pt x="650" y="119"/>
                </a:cubicBezTo>
                <a:cubicBezTo>
                  <a:pt x="650" y="119"/>
                  <a:pt x="650" y="119"/>
                  <a:pt x="649" y="119"/>
                </a:cubicBezTo>
                <a:cubicBezTo>
                  <a:pt x="649" y="120"/>
                  <a:pt x="649" y="120"/>
                  <a:pt x="649" y="120"/>
                </a:cubicBezTo>
                <a:cubicBezTo>
                  <a:pt x="651" y="120"/>
                  <a:pt x="651" y="120"/>
                  <a:pt x="652" y="120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1" y="121"/>
                  <a:pt x="651" y="121"/>
                  <a:pt x="650" y="121"/>
                </a:cubicBezTo>
                <a:cubicBezTo>
                  <a:pt x="650" y="122"/>
                  <a:pt x="650" y="122"/>
                  <a:pt x="650" y="122"/>
                </a:cubicBezTo>
                <a:cubicBezTo>
                  <a:pt x="651" y="122"/>
                  <a:pt x="651" y="123"/>
                  <a:pt x="652" y="123"/>
                </a:cubicBezTo>
                <a:cubicBezTo>
                  <a:pt x="652" y="124"/>
                  <a:pt x="652" y="124"/>
                  <a:pt x="652" y="124"/>
                </a:cubicBezTo>
                <a:cubicBezTo>
                  <a:pt x="651" y="124"/>
                  <a:pt x="650" y="124"/>
                  <a:pt x="649" y="124"/>
                </a:cubicBezTo>
                <a:cubicBezTo>
                  <a:pt x="649" y="123"/>
                  <a:pt x="649" y="123"/>
                  <a:pt x="649" y="123"/>
                </a:cubicBezTo>
                <a:cubicBezTo>
                  <a:pt x="648" y="123"/>
                  <a:pt x="647" y="123"/>
                  <a:pt x="647" y="122"/>
                </a:cubicBezTo>
                <a:cubicBezTo>
                  <a:pt x="647" y="122"/>
                  <a:pt x="647" y="122"/>
                  <a:pt x="647" y="122"/>
                </a:cubicBezTo>
                <a:cubicBezTo>
                  <a:pt x="646" y="122"/>
                  <a:pt x="646" y="122"/>
                  <a:pt x="645" y="122"/>
                </a:cubicBezTo>
                <a:cubicBezTo>
                  <a:pt x="645" y="121"/>
                  <a:pt x="645" y="121"/>
                  <a:pt x="644" y="121"/>
                </a:cubicBezTo>
                <a:cubicBezTo>
                  <a:pt x="644" y="120"/>
                  <a:pt x="642" y="120"/>
                  <a:pt x="641" y="120"/>
                </a:cubicBezTo>
                <a:cubicBezTo>
                  <a:pt x="641" y="120"/>
                  <a:pt x="641" y="120"/>
                  <a:pt x="641" y="120"/>
                </a:cubicBezTo>
                <a:cubicBezTo>
                  <a:pt x="639" y="120"/>
                  <a:pt x="636" y="119"/>
                  <a:pt x="634" y="119"/>
                </a:cubicBezTo>
                <a:cubicBezTo>
                  <a:pt x="634" y="120"/>
                  <a:pt x="634" y="120"/>
                  <a:pt x="634" y="120"/>
                </a:cubicBezTo>
                <a:cubicBezTo>
                  <a:pt x="633" y="120"/>
                  <a:pt x="633" y="120"/>
                  <a:pt x="633" y="120"/>
                </a:cubicBezTo>
                <a:cubicBezTo>
                  <a:pt x="632" y="121"/>
                  <a:pt x="633" y="120"/>
                  <a:pt x="632" y="121"/>
                </a:cubicBezTo>
                <a:cubicBezTo>
                  <a:pt x="633" y="121"/>
                  <a:pt x="633" y="122"/>
                  <a:pt x="633" y="122"/>
                </a:cubicBezTo>
                <a:cubicBezTo>
                  <a:pt x="633" y="122"/>
                  <a:pt x="633" y="122"/>
                  <a:pt x="633" y="122"/>
                </a:cubicBezTo>
                <a:cubicBezTo>
                  <a:pt x="635" y="122"/>
                  <a:pt x="635" y="122"/>
                  <a:pt x="635" y="122"/>
                </a:cubicBezTo>
                <a:cubicBezTo>
                  <a:pt x="635" y="123"/>
                  <a:pt x="636" y="123"/>
                  <a:pt x="636" y="123"/>
                </a:cubicBezTo>
                <a:cubicBezTo>
                  <a:pt x="636" y="123"/>
                  <a:pt x="637" y="123"/>
                  <a:pt x="637" y="123"/>
                </a:cubicBezTo>
                <a:cubicBezTo>
                  <a:pt x="637" y="124"/>
                  <a:pt x="637" y="124"/>
                  <a:pt x="637" y="125"/>
                </a:cubicBezTo>
                <a:cubicBezTo>
                  <a:pt x="636" y="125"/>
                  <a:pt x="636" y="124"/>
                  <a:pt x="636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3" y="124"/>
                  <a:pt x="632" y="125"/>
                  <a:pt x="631" y="126"/>
                </a:cubicBezTo>
                <a:cubicBezTo>
                  <a:pt x="631" y="127"/>
                  <a:pt x="632" y="127"/>
                  <a:pt x="632" y="128"/>
                </a:cubicBezTo>
                <a:cubicBezTo>
                  <a:pt x="632" y="128"/>
                  <a:pt x="631" y="128"/>
                  <a:pt x="631" y="128"/>
                </a:cubicBezTo>
                <a:cubicBezTo>
                  <a:pt x="631" y="129"/>
                  <a:pt x="631" y="130"/>
                  <a:pt x="631" y="131"/>
                </a:cubicBezTo>
                <a:cubicBezTo>
                  <a:pt x="630" y="131"/>
                  <a:pt x="630" y="131"/>
                  <a:pt x="629" y="131"/>
                </a:cubicBezTo>
                <a:cubicBezTo>
                  <a:pt x="630" y="132"/>
                  <a:pt x="630" y="132"/>
                  <a:pt x="630" y="133"/>
                </a:cubicBezTo>
                <a:cubicBezTo>
                  <a:pt x="631" y="133"/>
                  <a:pt x="634" y="132"/>
                  <a:pt x="634" y="132"/>
                </a:cubicBezTo>
                <a:cubicBezTo>
                  <a:pt x="634" y="133"/>
                  <a:pt x="634" y="133"/>
                  <a:pt x="635" y="133"/>
                </a:cubicBezTo>
                <a:cubicBezTo>
                  <a:pt x="636" y="133"/>
                  <a:pt x="636" y="133"/>
                  <a:pt x="636" y="133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4"/>
                  <a:pt x="636" y="134"/>
                  <a:pt x="636" y="134"/>
                </a:cubicBezTo>
                <a:cubicBezTo>
                  <a:pt x="632" y="134"/>
                  <a:pt x="632" y="134"/>
                  <a:pt x="632" y="134"/>
                </a:cubicBezTo>
                <a:cubicBezTo>
                  <a:pt x="632" y="136"/>
                  <a:pt x="633" y="135"/>
                  <a:pt x="633" y="136"/>
                </a:cubicBezTo>
                <a:cubicBezTo>
                  <a:pt x="635" y="136"/>
                  <a:pt x="636" y="136"/>
                  <a:pt x="638" y="136"/>
                </a:cubicBezTo>
                <a:cubicBezTo>
                  <a:pt x="638" y="136"/>
                  <a:pt x="638" y="136"/>
                  <a:pt x="638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5"/>
                  <a:pt x="642" y="135"/>
                  <a:pt x="642" y="135"/>
                </a:cubicBezTo>
                <a:cubicBezTo>
                  <a:pt x="642" y="135"/>
                  <a:pt x="642" y="134"/>
                  <a:pt x="642" y="134"/>
                </a:cubicBezTo>
                <a:cubicBezTo>
                  <a:pt x="643" y="134"/>
                  <a:pt x="644" y="134"/>
                  <a:pt x="645" y="133"/>
                </a:cubicBezTo>
                <a:cubicBezTo>
                  <a:pt x="645" y="133"/>
                  <a:pt x="645" y="133"/>
                  <a:pt x="645" y="133"/>
                </a:cubicBezTo>
                <a:cubicBezTo>
                  <a:pt x="646" y="132"/>
                  <a:pt x="646" y="132"/>
                  <a:pt x="646" y="131"/>
                </a:cubicBezTo>
                <a:cubicBezTo>
                  <a:pt x="643" y="130"/>
                  <a:pt x="642" y="126"/>
                  <a:pt x="638" y="125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9" y="124"/>
                  <a:pt x="640" y="124"/>
                  <a:pt x="640" y="124"/>
                </a:cubicBezTo>
                <a:cubicBezTo>
                  <a:pt x="640" y="124"/>
                  <a:pt x="640" y="124"/>
                  <a:pt x="640" y="124"/>
                </a:cubicBezTo>
                <a:cubicBezTo>
                  <a:pt x="641" y="124"/>
                  <a:pt x="641" y="124"/>
                  <a:pt x="641" y="124"/>
                </a:cubicBezTo>
                <a:cubicBezTo>
                  <a:pt x="642" y="125"/>
                  <a:pt x="642" y="125"/>
                  <a:pt x="642" y="126"/>
                </a:cubicBezTo>
                <a:cubicBezTo>
                  <a:pt x="643" y="126"/>
                  <a:pt x="643" y="126"/>
                  <a:pt x="643" y="126"/>
                </a:cubicBezTo>
                <a:cubicBezTo>
                  <a:pt x="643" y="126"/>
                  <a:pt x="644" y="126"/>
                  <a:pt x="644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6" y="128"/>
                  <a:pt x="648" y="127"/>
                  <a:pt x="649" y="127"/>
                </a:cubicBezTo>
                <a:cubicBezTo>
                  <a:pt x="649" y="127"/>
                  <a:pt x="649" y="127"/>
                  <a:pt x="649" y="128"/>
                </a:cubicBezTo>
                <a:cubicBezTo>
                  <a:pt x="651" y="127"/>
                  <a:pt x="651" y="127"/>
                  <a:pt x="653" y="127"/>
                </a:cubicBezTo>
                <a:cubicBezTo>
                  <a:pt x="653" y="127"/>
                  <a:pt x="653" y="128"/>
                  <a:pt x="652" y="128"/>
                </a:cubicBezTo>
                <a:cubicBezTo>
                  <a:pt x="652" y="128"/>
                  <a:pt x="652" y="128"/>
                  <a:pt x="652" y="128"/>
                </a:cubicBezTo>
                <a:cubicBezTo>
                  <a:pt x="652" y="129"/>
                  <a:pt x="653" y="129"/>
                  <a:pt x="653" y="130"/>
                </a:cubicBezTo>
                <a:cubicBezTo>
                  <a:pt x="652" y="130"/>
                  <a:pt x="652" y="130"/>
                  <a:pt x="652" y="130"/>
                </a:cubicBezTo>
                <a:cubicBezTo>
                  <a:pt x="652" y="131"/>
                  <a:pt x="651" y="131"/>
                  <a:pt x="651" y="131"/>
                </a:cubicBezTo>
                <a:cubicBezTo>
                  <a:pt x="652" y="132"/>
                  <a:pt x="652" y="132"/>
                  <a:pt x="652" y="132"/>
                </a:cubicBezTo>
                <a:cubicBezTo>
                  <a:pt x="652" y="132"/>
                  <a:pt x="651" y="133"/>
                  <a:pt x="651" y="133"/>
                </a:cubicBezTo>
                <a:cubicBezTo>
                  <a:pt x="651" y="134"/>
                  <a:pt x="651" y="134"/>
                  <a:pt x="651" y="134"/>
                </a:cubicBezTo>
                <a:cubicBezTo>
                  <a:pt x="652" y="134"/>
                  <a:pt x="653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3" y="134"/>
                  <a:pt x="653" y="134"/>
                  <a:pt x="653" y="135"/>
                </a:cubicBezTo>
                <a:cubicBezTo>
                  <a:pt x="654" y="135"/>
                  <a:pt x="654" y="135"/>
                  <a:pt x="654" y="135"/>
                </a:cubicBezTo>
                <a:cubicBezTo>
                  <a:pt x="654" y="137"/>
                  <a:pt x="654" y="137"/>
                  <a:pt x="654" y="138"/>
                </a:cubicBezTo>
                <a:cubicBezTo>
                  <a:pt x="653" y="138"/>
                  <a:pt x="653" y="138"/>
                  <a:pt x="652" y="137"/>
                </a:cubicBezTo>
                <a:cubicBezTo>
                  <a:pt x="652" y="136"/>
                  <a:pt x="652" y="136"/>
                  <a:pt x="652" y="136"/>
                </a:cubicBezTo>
                <a:cubicBezTo>
                  <a:pt x="651" y="136"/>
                  <a:pt x="651" y="136"/>
                  <a:pt x="651" y="136"/>
                </a:cubicBezTo>
                <a:cubicBezTo>
                  <a:pt x="650" y="137"/>
                  <a:pt x="650" y="137"/>
                  <a:pt x="650" y="138"/>
                </a:cubicBezTo>
                <a:cubicBezTo>
                  <a:pt x="651" y="138"/>
                  <a:pt x="651" y="138"/>
                  <a:pt x="651" y="13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51" y="139"/>
                  <a:pt x="650" y="139"/>
                  <a:pt x="651" y="140"/>
                </a:cubicBezTo>
                <a:cubicBezTo>
                  <a:pt x="651" y="140"/>
                  <a:pt x="651" y="140"/>
                  <a:pt x="651" y="140"/>
                </a:cubicBezTo>
                <a:cubicBezTo>
                  <a:pt x="651" y="140"/>
                  <a:pt x="652" y="140"/>
                  <a:pt x="652" y="141"/>
                </a:cubicBezTo>
                <a:cubicBezTo>
                  <a:pt x="651" y="141"/>
                  <a:pt x="651" y="141"/>
                  <a:pt x="651" y="141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0" y="142"/>
                  <a:pt x="648" y="143"/>
                  <a:pt x="647" y="142"/>
                </a:cubicBezTo>
                <a:cubicBezTo>
                  <a:pt x="647" y="142"/>
                  <a:pt x="647" y="142"/>
                  <a:pt x="647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5" y="142"/>
                  <a:pt x="645" y="142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5" y="143"/>
                  <a:pt x="644" y="143"/>
                  <a:pt x="644" y="143"/>
                </a:cubicBezTo>
                <a:cubicBezTo>
                  <a:pt x="644" y="144"/>
                  <a:pt x="644" y="144"/>
                  <a:pt x="644" y="144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44"/>
                  <a:pt x="642" y="144"/>
                  <a:pt x="642" y="144"/>
                </a:cubicBezTo>
                <a:cubicBezTo>
                  <a:pt x="642" y="144"/>
                  <a:pt x="642" y="144"/>
                  <a:pt x="642" y="144"/>
                </a:cubicBezTo>
                <a:cubicBezTo>
                  <a:pt x="644" y="144"/>
                  <a:pt x="648" y="145"/>
                  <a:pt x="650" y="144"/>
                </a:cubicBezTo>
                <a:cubicBezTo>
                  <a:pt x="650" y="144"/>
                  <a:pt x="650" y="144"/>
                  <a:pt x="650" y="144"/>
                </a:cubicBezTo>
                <a:cubicBezTo>
                  <a:pt x="651" y="144"/>
                  <a:pt x="651" y="143"/>
                  <a:pt x="652" y="143"/>
                </a:cubicBezTo>
                <a:cubicBezTo>
                  <a:pt x="652" y="144"/>
                  <a:pt x="652" y="145"/>
                  <a:pt x="652" y="146"/>
                </a:cubicBezTo>
                <a:cubicBezTo>
                  <a:pt x="652" y="146"/>
                  <a:pt x="651" y="145"/>
                  <a:pt x="649" y="145"/>
                </a:cubicBezTo>
                <a:cubicBezTo>
                  <a:pt x="649" y="146"/>
                  <a:pt x="649" y="146"/>
                  <a:pt x="649" y="146"/>
                </a:cubicBezTo>
                <a:cubicBezTo>
                  <a:pt x="648" y="146"/>
                  <a:pt x="647" y="146"/>
                  <a:pt x="645" y="146"/>
                </a:cubicBezTo>
                <a:cubicBezTo>
                  <a:pt x="645" y="146"/>
                  <a:pt x="645" y="145"/>
                  <a:pt x="645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3" y="145"/>
                  <a:pt x="643" y="145"/>
                  <a:pt x="642" y="145"/>
                </a:cubicBezTo>
                <a:cubicBezTo>
                  <a:pt x="642" y="146"/>
                  <a:pt x="642" y="146"/>
                  <a:pt x="642" y="146"/>
                </a:cubicBezTo>
                <a:cubicBezTo>
                  <a:pt x="642" y="146"/>
                  <a:pt x="646" y="147"/>
                  <a:pt x="646" y="148"/>
                </a:cubicBezTo>
                <a:cubicBezTo>
                  <a:pt x="645" y="148"/>
                  <a:pt x="643" y="147"/>
                  <a:pt x="643" y="147"/>
                </a:cubicBezTo>
                <a:cubicBezTo>
                  <a:pt x="640" y="147"/>
                  <a:pt x="640" y="149"/>
                  <a:pt x="638" y="150"/>
                </a:cubicBezTo>
                <a:cubicBezTo>
                  <a:pt x="638" y="151"/>
                  <a:pt x="638" y="151"/>
                  <a:pt x="638" y="151"/>
                </a:cubicBezTo>
                <a:cubicBezTo>
                  <a:pt x="639" y="151"/>
                  <a:pt x="639" y="151"/>
                  <a:pt x="640" y="151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1" y="150"/>
                  <a:pt x="641" y="150"/>
                </a:cubicBezTo>
                <a:cubicBezTo>
                  <a:pt x="641" y="149"/>
                  <a:pt x="641" y="149"/>
                  <a:pt x="641" y="149"/>
                </a:cubicBezTo>
                <a:cubicBezTo>
                  <a:pt x="642" y="149"/>
                  <a:pt x="643" y="149"/>
                  <a:pt x="643" y="149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8"/>
                  <a:pt x="646" y="148"/>
                  <a:pt x="647" y="148"/>
                </a:cubicBezTo>
                <a:cubicBezTo>
                  <a:pt x="647" y="148"/>
                  <a:pt x="647" y="148"/>
                  <a:pt x="647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7" y="148"/>
                  <a:pt x="647" y="148"/>
                  <a:pt x="647" y="149"/>
                </a:cubicBezTo>
                <a:cubicBezTo>
                  <a:pt x="647" y="150"/>
                  <a:pt x="648" y="150"/>
                  <a:pt x="648" y="151"/>
                </a:cubicBezTo>
                <a:cubicBezTo>
                  <a:pt x="649" y="151"/>
                  <a:pt x="650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8"/>
                  <a:pt x="651" y="148"/>
                  <a:pt x="651" y="147"/>
                </a:cubicBezTo>
                <a:cubicBezTo>
                  <a:pt x="652" y="147"/>
                  <a:pt x="652" y="147"/>
                  <a:pt x="653" y="148"/>
                </a:cubicBezTo>
                <a:cubicBezTo>
                  <a:pt x="653" y="148"/>
                  <a:pt x="653" y="148"/>
                  <a:pt x="652" y="148"/>
                </a:cubicBezTo>
                <a:cubicBezTo>
                  <a:pt x="652" y="149"/>
                  <a:pt x="652" y="149"/>
                  <a:pt x="652" y="149"/>
                </a:cubicBezTo>
                <a:cubicBezTo>
                  <a:pt x="652" y="149"/>
                  <a:pt x="653" y="149"/>
                  <a:pt x="653" y="149"/>
                </a:cubicBezTo>
                <a:cubicBezTo>
                  <a:pt x="653" y="150"/>
                  <a:pt x="652" y="150"/>
                  <a:pt x="652" y="150"/>
                </a:cubicBezTo>
                <a:cubicBezTo>
                  <a:pt x="652" y="151"/>
                  <a:pt x="652" y="151"/>
                  <a:pt x="652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7" y="151"/>
                  <a:pt x="647" y="151"/>
                </a:cubicBezTo>
                <a:cubicBezTo>
                  <a:pt x="647" y="150"/>
                  <a:pt x="647" y="150"/>
                  <a:pt x="647" y="150"/>
                </a:cubicBezTo>
                <a:cubicBezTo>
                  <a:pt x="646" y="150"/>
                  <a:pt x="645" y="150"/>
                  <a:pt x="644" y="150"/>
                </a:cubicBezTo>
                <a:cubicBezTo>
                  <a:pt x="644" y="150"/>
                  <a:pt x="644" y="150"/>
                  <a:pt x="644" y="150"/>
                </a:cubicBezTo>
                <a:cubicBezTo>
                  <a:pt x="641" y="150"/>
                  <a:pt x="642" y="150"/>
                  <a:pt x="640" y="151"/>
                </a:cubicBezTo>
                <a:cubicBezTo>
                  <a:pt x="640" y="152"/>
                  <a:pt x="640" y="152"/>
                  <a:pt x="640" y="152"/>
                </a:cubicBezTo>
                <a:cubicBezTo>
                  <a:pt x="639" y="152"/>
                  <a:pt x="639" y="152"/>
                  <a:pt x="638" y="153"/>
                </a:cubicBezTo>
                <a:cubicBezTo>
                  <a:pt x="638" y="153"/>
                  <a:pt x="638" y="153"/>
                  <a:pt x="638" y="153"/>
                </a:cubicBezTo>
                <a:cubicBezTo>
                  <a:pt x="639" y="153"/>
                  <a:pt x="639" y="153"/>
                  <a:pt x="639" y="153"/>
                </a:cubicBezTo>
                <a:cubicBezTo>
                  <a:pt x="639" y="154"/>
                  <a:pt x="639" y="155"/>
                  <a:pt x="639" y="155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6"/>
                  <a:pt x="640" y="155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7"/>
                  <a:pt x="641" y="157"/>
                </a:cubicBezTo>
                <a:cubicBezTo>
                  <a:pt x="641" y="157"/>
                  <a:pt x="641" y="157"/>
                  <a:pt x="641" y="157"/>
                </a:cubicBezTo>
                <a:cubicBezTo>
                  <a:pt x="641" y="158"/>
                  <a:pt x="642" y="157"/>
                  <a:pt x="641" y="158"/>
                </a:cubicBezTo>
                <a:cubicBezTo>
                  <a:pt x="641" y="158"/>
                  <a:pt x="641" y="158"/>
                  <a:pt x="641" y="159"/>
                </a:cubicBezTo>
                <a:cubicBezTo>
                  <a:pt x="639" y="159"/>
                  <a:pt x="639" y="159"/>
                  <a:pt x="639" y="159"/>
                </a:cubicBezTo>
                <a:cubicBezTo>
                  <a:pt x="639" y="159"/>
                  <a:pt x="640" y="159"/>
                  <a:pt x="640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1" y="160"/>
                  <a:pt x="641" y="160"/>
                  <a:pt x="641" y="160"/>
                </a:cubicBezTo>
                <a:cubicBezTo>
                  <a:pt x="641" y="161"/>
                  <a:pt x="641" y="161"/>
                  <a:pt x="641" y="161"/>
                </a:cubicBezTo>
                <a:cubicBezTo>
                  <a:pt x="640" y="161"/>
                  <a:pt x="639" y="161"/>
                  <a:pt x="638" y="161"/>
                </a:cubicBezTo>
                <a:cubicBezTo>
                  <a:pt x="639" y="162"/>
                  <a:pt x="639" y="162"/>
                  <a:pt x="639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1" y="163"/>
                  <a:pt x="641" y="164"/>
                </a:cubicBezTo>
                <a:cubicBezTo>
                  <a:pt x="641" y="165"/>
                  <a:pt x="641" y="165"/>
                  <a:pt x="641" y="165"/>
                </a:cubicBezTo>
                <a:cubicBezTo>
                  <a:pt x="641" y="165"/>
                  <a:pt x="642" y="165"/>
                  <a:pt x="643" y="165"/>
                </a:cubicBezTo>
                <a:cubicBezTo>
                  <a:pt x="643" y="165"/>
                  <a:pt x="643" y="165"/>
                  <a:pt x="644" y="165"/>
                </a:cubicBezTo>
                <a:cubicBezTo>
                  <a:pt x="644" y="165"/>
                  <a:pt x="644" y="165"/>
                  <a:pt x="644" y="165"/>
                </a:cubicBezTo>
                <a:cubicBezTo>
                  <a:pt x="645" y="164"/>
                  <a:pt x="645" y="164"/>
                  <a:pt x="645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6" y="165"/>
                  <a:pt x="645" y="165"/>
                  <a:pt x="644" y="166"/>
                </a:cubicBezTo>
                <a:cubicBezTo>
                  <a:pt x="644" y="166"/>
                  <a:pt x="644" y="166"/>
                  <a:pt x="644" y="166"/>
                </a:cubicBezTo>
                <a:cubicBezTo>
                  <a:pt x="645" y="167"/>
                  <a:pt x="645" y="167"/>
                  <a:pt x="646" y="168"/>
                </a:cubicBezTo>
                <a:cubicBezTo>
                  <a:pt x="646" y="168"/>
                  <a:pt x="646" y="168"/>
                  <a:pt x="646" y="168"/>
                </a:cubicBezTo>
                <a:cubicBezTo>
                  <a:pt x="645" y="168"/>
                  <a:pt x="645" y="168"/>
                  <a:pt x="644" y="169"/>
                </a:cubicBezTo>
                <a:cubicBezTo>
                  <a:pt x="644" y="170"/>
                  <a:pt x="644" y="170"/>
                  <a:pt x="644" y="170"/>
                </a:cubicBezTo>
                <a:cubicBezTo>
                  <a:pt x="646" y="170"/>
                  <a:pt x="646" y="170"/>
                  <a:pt x="646" y="170"/>
                </a:cubicBezTo>
                <a:cubicBezTo>
                  <a:pt x="646" y="171"/>
                  <a:pt x="646" y="171"/>
                  <a:pt x="647" y="171"/>
                </a:cubicBezTo>
                <a:cubicBezTo>
                  <a:pt x="647" y="171"/>
                  <a:pt x="647" y="171"/>
                  <a:pt x="647" y="171"/>
                </a:cubicBezTo>
                <a:cubicBezTo>
                  <a:pt x="647" y="172"/>
                  <a:pt x="647" y="172"/>
                  <a:pt x="647" y="172"/>
                </a:cubicBezTo>
                <a:cubicBezTo>
                  <a:pt x="647" y="172"/>
                  <a:pt x="647" y="172"/>
                  <a:pt x="647" y="173"/>
                </a:cubicBezTo>
                <a:cubicBezTo>
                  <a:pt x="646" y="173"/>
                  <a:pt x="646" y="173"/>
                  <a:pt x="646" y="173"/>
                </a:cubicBezTo>
                <a:cubicBezTo>
                  <a:pt x="646" y="173"/>
                  <a:pt x="646" y="174"/>
                  <a:pt x="647" y="174"/>
                </a:cubicBezTo>
                <a:cubicBezTo>
                  <a:pt x="648" y="174"/>
                  <a:pt x="648" y="173"/>
                  <a:pt x="649" y="173"/>
                </a:cubicBezTo>
                <a:cubicBezTo>
                  <a:pt x="649" y="172"/>
                  <a:pt x="649" y="172"/>
                  <a:pt x="649" y="172"/>
                </a:cubicBezTo>
                <a:cubicBezTo>
                  <a:pt x="650" y="172"/>
                  <a:pt x="650" y="172"/>
                  <a:pt x="650" y="172"/>
                </a:cubicBezTo>
                <a:cubicBezTo>
                  <a:pt x="651" y="172"/>
                  <a:pt x="651" y="172"/>
                  <a:pt x="651" y="172"/>
                </a:cubicBezTo>
                <a:cubicBezTo>
                  <a:pt x="651" y="172"/>
                  <a:pt x="652" y="171"/>
                  <a:pt x="652" y="171"/>
                </a:cubicBezTo>
                <a:cubicBezTo>
                  <a:pt x="652" y="171"/>
                  <a:pt x="653" y="171"/>
                  <a:pt x="654" y="171"/>
                </a:cubicBezTo>
                <a:cubicBezTo>
                  <a:pt x="653" y="173"/>
                  <a:pt x="653" y="172"/>
                  <a:pt x="654" y="174"/>
                </a:cubicBezTo>
                <a:cubicBezTo>
                  <a:pt x="653" y="173"/>
                  <a:pt x="653" y="173"/>
                  <a:pt x="652" y="173"/>
                </a:cubicBezTo>
                <a:cubicBezTo>
                  <a:pt x="652" y="174"/>
                  <a:pt x="652" y="174"/>
                  <a:pt x="652" y="175"/>
                </a:cubicBezTo>
                <a:cubicBezTo>
                  <a:pt x="650" y="175"/>
                  <a:pt x="650" y="176"/>
                  <a:pt x="648" y="176"/>
                </a:cubicBezTo>
                <a:cubicBezTo>
                  <a:pt x="648" y="176"/>
                  <a:pt x="648" y="176"/>
                  <a:pt x="648" y="176"/>
                </a:cubicBezTo>
                <a:cubicBezTo>
                  <a:pt x="650" y="176"/>
                  <a:pt x="650" y="176"/>
                  <a:pt x="650" y="176"/>
                </a:cubicBezTo>
                <a:cubicBezTo>
                  <a:pt x="650" y="177"/>
                  <a:pt x="650" y="177"/>
                  <a:pt x="650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7" y="177"/>
                  <a:pt x="647" y="177"/>
                  <a:pt x="647" y="177"/>
                </a:cubicBezTo>
                <a:cubicBezTo>
                  <a:pt x="648" y="178"/>
                  <a:pt x="648" y="179"/>
                  <a:pt x="648" y="179"/>
                </a:cubicBezTo>
                <a:cubicBezTo>
                  <a:pt x="649" y="179"/>
                  <a:pt x="649" y="179"/>
                  <a:pt x="649" y="179"/>
                </a:cubicBezTo>
                <a:cubicBezTo>
                  <a:pt x="649" y="180"/>
                  <a:pt x="649" y="180"/>
                  <a:pt x="648" y="180"/>
                </a:cubicBezTo>
                <a:cubicBezTo>
                  <a:pt x="649" y="180"/>
                  <a:pt x="649" y="181"/>
                  <a:pt x="649" y="181"/>
                </a:cubicBezTo>
                <a:cubicBezTo>
                  <a:pt x="650" y="181"/>
                  <a:pt x="650" y="181"/>
                  <a:pt x="651" y="181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3"/>
                  <a:pt x="650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2" y="183"/>
                  <a:pt x="652" y="183"/>
                  <a:pt x="652" y="183"/>
                </a:cubicBezTo>
                <a:cubicBezTo>
                  <a:pt x="652" y="184"/>
                  <a:pt x="652" y="184"/>
                  <a:pt x="652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3" y="184"/>
                  <a:pt x="653" y="184"/>
                </a:cubicBezTo>
                <a:cubicBezTo>
                  <a:pt x="655" y="184"/>
                  <a:pt x="655" y="184"/>
                  <a:pt x="655" y="184"/>
                </a:cubicBezTo>
                <a:cubicBezTo>
                  <a:pt x="654" y="185"/>
                  <a:pt x="654" y="186"/>
                  <a:pt x="654" y="187"/>
                </a:cubicBezTo>
                <a:cubicBezTo>
                  <a:pt x="654" y="187"/>
                  <a:pt x="654" y="187"/>
                  <a:pt x="655" y="188"/>
                </a:cubicBezTo>
                <a:cubicBezTo>
                  <a:pt x="656" y="188"/>
                  <a:pt x="656" y="187"/>
                  <a:pt x="657" y="187"/>
                </a:cubicBezTo>
                <a:cubicBezTo>
                  <a:pt x="657" y="188"/>
                  <a:pt x="657" y="189"/>
                  <a:pt x="656" y="190"/>
                </a:cubicBezTo>
                <a:cubicBezTo>
                  <a:pt x="657" y="190"/>
                  <a:pt x="657" y="190"/>
                  <a:pt x="658" y="190"/>
                </a:cubicBezTo>
                <a:cubicBezTo>
                  <a:pt x="658" y="189"/>
                  <a:pt x="658" y="189"/>
                  <a:pt x="658" y="189"/>
                </a:cubicBezTo>
                <a:cubicBezTo>
                  <a:pt x="659" y="189"/>
                  <a:pt x="659" y="189"/>
                  <a:pt x="659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0" y="190"/>
                  <a:pt x="660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2" y="192"/>
                  <a:pt x="662" y="191"/>
                  <a:pt x="662" y="190"/>
                </a:cubicBezTo>
                <a:cubicBezTo>
                  <a:pt x="663" y="190"/>
                  <a:pt x="663" y="190"/>
                  <a:pt x="663" y="190"/>
                </a:cubicBezTo>
                <a:cubicBezTo>
                  <a:pt x="662" y="191"/>
                  <a:pt x="662" y="192"/>
                  <a:pt x="661" y="192"/>
                </a:cubicBezTo>
                <a:cubicBezTo>
                  <a:pt x="661" y="193"/>
                  <a:pt x="661" y="193"/>
                  <a:pt x="661" y="193"/>
                </a:cubicBezTo>
                <a:cubicBezTo>
                  <a:pt x="662" y="193"/>
                  <a:pt x="662" y="193"/>
                  <a:pt x="662" y="192"/>
                </a:cubicBezTo>
                <a:cubicBezTo>
                  <a:pt x="663" y="193"/>
                  <a:pt x="663" y="193"/>
                  <a:pt x="663" y="194"/>
                </a:cubicBezTo>
                <a:cubicBezTo>
                  <a:pt x="663" y="194"/>
                  <a:pt x="663" y="194"/>
                  <a:pt x="663" y="194"/>
                </a:cubicBezTo>
                <a:cubicBezTo>
                  <a:pt x="663" y="194"/>
                  <a:pt x="663" y="195"/>
                  <a:pt x="662" y="195"/>
                </a:cubicBezTo>
                <a:cubicBezTo>
                  <a:pt x="663" y="196"/>
                  <a:pt x="662" y="195"/>
                  <a:pt x="663" y="196"/>
                </a:cubicBezTo>
                <a:cubicBezTo>
                  <a:pt x="663" y="196"/>
                  <a:pt x="664" y="196"/>
                  <a:pt x="664" y="195"/>
                </a:cubicBezTo>
                <a:cubicBezTo>
                  <a:pt x="664" y="195"/>
                  <a:pt x="664" y="195"/>
                  <a:pt x="664" y="195"/>
                </a:cubicBezTo>
                <a:cubicBezTo>
                  <a:pt x="665" y="195"/>
                  <a:pt x="665" y="195"/>
                  <a:pt x="665" y="195"/>
                </a:cubicBezTo>
                <a:cubicBezTo>
                  <a:pt x="666" y="195"/>
                  <a:pt x="666" y="195"/>
                  <a:pt x="666" y="195"/>
                </a:cubicBezTo>
                <a:cubicBezTo>
                  <a:pt x="665" y="195"/>
                  <a:pt x="666" y="195"/>
                  <a:pt x="665" y="195"/>
                </a:cubicBezTo>
                <a:cubicBezTo>
                  <a:pt x="665" y="196"/>
                  <a:pt x="665" y="196"/>
                  <a:pt x="665" y="196"/>
                </a:cubicBezTo>
                <a:cubicBezTo>
                  <a:pt x="665" y="196"/>
                  <a:pt x="664" y="196"/>
                  <a:pt x="663" y="196"/>
                </a:cubicBezTo>
                <a:cubicBezTo>
                  <a:pt x="663" y="197"/>
                  <a:pt x="663" y="197"/>
                  <a:pt x="663" y="197"/>
                </a:cubicBezTo>
                <a:cubicBezTo>
                  <a:pt x="665" y="197"/>
                  <a:pt x="665" y="197"/>
                  <a:pt x="665" y="197"/>
                </a:cubicBezTo>
                <a:cubicBezTo>
                  <a:pt x="665" y="198"/>
                  <a:pt x="665" y="198"/>
                  <a:pt x="665" y="199"/>
                </a:cubicBezTo>
                <a:cubicBezTo>
                  <a:pt x="666" y="199"/>
                  <a:pt x="666" y="199"/>
                  <a:pt x="667" y="199"/>
                </a:cubicBezTo>
                <a:cubicBezTo>
                  <a:pt x="667" y="200"/>
                  <a:pt x="667" y="200"/>
                  <a:pt x="667" y="200"/>
                </a:cubicBezTo>
                <a:cubicBezTo>
                  <a:pt x="666" y="200"/>
                  <a:pt x="666" y="200"/>
                  <a:pt x="666" y="200"/>
                </a:cubicBezTo>
                <a:cubicBezTo>
                  <a:pt x="666" y="201"/>
                  <a:pt x="666" y="201"/>
                  <a:pt x="666" y="201"/>
                </a:cubicBezTo>
                <a:cubicBezTo>
                  <a:pt x="668" y="201"/>
                  <a:pt x="668" y="201"/>
                  <a:pt x="668" y="201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9" y="200"/>
                  <a:pt x="669" y="199"/>
                  <a:pt x="669" y="199"/>
                </a:cubicBezTo>
                <a:cubicBezTo>
                  <a:pt x="670" y="199"/>
                  <a:pt x="670" y="200"/>
                  <a:pt x="670" y="200"/>
                </a:cubicBezTo>
                <a:cubicBezTo>
                  <a:pt x="670" y="200"/>
                  <a:pt x="671" y="200"/>
                  <a:pt x="671" y="200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4" y="198"/>
                  <a:pt x="673" y="198"/>
                  <a:pt x="673" y="197"/>
                </a:cubicBezTo>
                <a:cubicBezTo>
                  <a:pt x="674" y="197"/>
                  <a:pt x="674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8"/>
                  <a:pt x="675" y="198"/>
                  <a:pt x="675" y="199"/>
                </a:cubicBezTo>
                <a:cubicBezTo>
                  <a:pt x="675" y="199"/>
                  <a:pt x="675" y="199"/>
                  <a:pt x="676" y="198"/>
                </a:cubicBezTo>
                <a:cubicBezTo>
                  <a:pt x="676" y="199"/>
                  <a:pt x="676" y="199"/>
                  <a:pt x="676" y="199"/>
                </a:cubicBezTo>
                <a:cubicBezTo>
                  <a:pt x="675" y="199"/>
                  <a:pt x="675" y="199"/>
                  <a:pt x="675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1"/>
                  <a:pt x="677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9" y="201"/>
                  <a:pt x="678" y="202"/>
                  <a:pt x="679" y="201"/>
                </a:cubicBezTo>
                <a:cubicBezTo>
                  <a:pt x="679" y="200"/>
                  <a:pt x="679" y="200"/>
                  <a:pt x="679" y="200"/>
                </a:cubicBezTo>
                <a:cubicBezTo>
                  <a:pt x="680" y="200"/>
                  <a:pt x="680" y="200"/>
                  <a:pt x="680" y="200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2" y="201"/>
                  <a:pt x="682" y="201"/>
                  <a:pt x="682" y="201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0" y="202"/>
                  <a:pt x="681" y="203"/>
                  <a:pt x="680" y="204"/>
                </a:cubicBezTo>
                <a:cubicBezTo>
                  <a:pt x="680" y="204"/>
                  <a:pt x="680" y="204"/>
                  <a:pt x="680" y="204"/>
                </a:cubicBezTo>
                <a:cubicBezTo>
                  <a:pt x="681" y="204"/>
                  <a:pt x="681" y="203"/>
                  <a:pt x="682" y="202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3" y="202"/>
                  <a:pt x="683" y="202"/>
                  <a:pt x="683" y="202"/>
                </a:cubicBezTo>
                <a:cubicBezTo>
                  <a:pt x="682" y="203"/>
                  <a:pt x="683" y="203"/>
                  <a:pt x="682" y="203"/>
                </a:cubicBezTo>
                <a:cubicBezTo>
                  <a:pt x="682" y="204"/>
                  <a:pt x="682" y="204"/>
                  <a:pt x="683" y="205"/>
                </a:cubicBezTo>
                <a:cubicBezTo>
                  <a:pt x="683" y="205"/>
                  <a:pt x="683" y="205"/>
                  <a:pt x="683" y="205"/>
                </a:cubicBezTo>
                <a:cubicBezTo>
                  <a:pt x="683" y="205"/>
                  <a:pt x="683" y="205"/>
                  <a:pt x="684" y="205"/>
                </a:cubicBezTo>
                <a:cubicBezTo>
                  <a:pt x="684" y="204"/>
                  <a:pt x="684" y="203"/>
                  <a:pt x="684" y="203"/>
                </a:cubicBezTo>
                <a:cubicBezTo>
                  <a:pt x="684" y="203"/>
                  <a:pt x="684" y="203"/>
                  <a:pt x="684" y="203"/>
                </a:cubicBezTo>
                <a:cubicBezTo>
                  <a:pt x="684" y="202"/>
                  <a:pt x="684" y="202"/>
                  <a:pt x="684" y="202"/>
                </a:cubicBezTo>
                <a:cubicBezTo>
                  <a:pt x="685" y="202"/>
                  <a:pt x="685" y="202"/>
                  <a:pt x="685" y="202"/>
                </a:cubicBezTo>
                <a:cubicBezTo>
                  <a:pt x="685" y="204"/>
                  <a:pt x="685" y="203"/>
                  <a:pt x="684" y="204"/>
                </a:cubicBezTo>
                <a:cubicBezTo>
                  <a:pt x="684" y="205"/>
                  <a:pt x="684" y="205"/>
                  <a:pt x="684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6"/>
                  <a:pt x="686" y="206"/>
                  <a:pt x="687" y="206"/>
                </a:cubicBezTo>
                <a:cubicBezTo>
                  <a:pt x="687" y="207"/>
                  <a:pt x="687" y="207"/>
                  <a:pt x="687" y="207"/>
                </a:cubicBezTo>
                <a:cubicBezTo>
                  <a:pt x="688" y="206"/>
                  <a:pt x="687" y="206"/>
                  <a:pt x="689" y="206"/>
                </a:cubicBezTo>
                <a:cubicBezTo>
                  <a:pt x="689" y="205"/>
                  <a:pt x="689" y="205"/>
                  <a:pt x="688" y="205"/>
                </a:cubicBezTo>
                <a:cubicBezTo>
                  <a:pt x="688" y="205"/>
                  <a:pt x="688" y="205"/>
                  <a:pt x="688" y="205"/>
                </a:cubicBezTo>
                <a:cubicBezTo>
                  <a:pt x="690" y="205"/>
                  <a:pt x="690" y="205"/>
                  <a:pt x="690" y="205"/>
                </a:cubicBezTo>
                <a:cubicBezTo>
                  <a:pt x="690" y="203"/>
                  <a:pt x="690" y="204"/>
                  <a:pt x="689" y="204"/>
                </a:cubicBezTo>
                <a:cubicBezTo>
                  <a:pt x="689" y="203"/>
                  <a:pt x="689" y="203"/>
                  <a:pt x="689" y="203"/>
                </a:cubicBezTo>
                <a:cubicBezTo>
                  <a:pt x="688" y="203"/>
                  <a:pt x="689" y="203"/>
                  <a:pt x="688" y="203"/>
                </a:cubicBezTo>
                <a:cubicBezTo>
                  <a:pt x="689" y="202"/>
                  <a:pt x="689" y="202"/>
                  <a:pt x="690" y="202"/>
                </a:cubicBezTo>
                <a:cubicBezTo>
                  <a:pt x="689" y="201"/>
                  <a:pt x="689" y="201"/>
                  <a:pt x="688" y="201"/>
                </a:cubicBezTo>
                <a:cubicBezTo>
                  <a:pt x="688" y="201"/>
                  <a:pt x="688" y="201"/>
                  <a:pt x="688" y="201"/>
                </a:cubicBezTo>
                <a:cubicBezTo>
                  <a:pt x="687" y="201"/>
                  <a:pt x="687" y="201"/>
                  <a:pt x="687" y="201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6" y="200"/>
                  <a:pt x="687" y="200"/>
                  <a:pt x="686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199"/>
                  <a:pt x="689" y="199"/>
                  <a:pt x="689" y="199"/>
                </a:cubicBezTo>
                <a:cubicBezTo>
                  <a:pt x="689" y="199"/>
                  <a:pt x="690" y="199"/>
                  <a:pt x="690" y="198"/>
                </a:cubicBezTo>
                <a:cubicBezTo>
                  <a:pt x="690" y="198"/>
                  <a:pt x="690" y="197"/>
                  <a:pt x="690" y="196"/>
                </a:cubicBezTo>
                <a:cubicBezTo>
                  <a:pt x="691" y="196"/>
                  <a:pt x="690" y="196"/>
                  <a:pt x="691" y="195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3"/>
                  <a:pt x="691" y="193"/>
                  <a:pt x="691" y="193"/>
                </a:cubicBezTo>
                <a:cubicBezTo>
                  <a:pt x="692" y="193"/>
                  <a:pt x="692" y="193"/>
                  <a:pt x="692" y="193"/>
                </a:cubicBezTo>
                <a:cubicBezTo>
                  <a:pt x="692" y="192"/>
                  <a:pt x="693" y="191"/>
                  <a:pt x="693" y="191"/>
                </a:cubicBezTo>
                <a:cubicBezTo>
                  <a:pt x="693" y="191"/>
                  <a:pt x="693" y="191"/>
                  <a:pt x="693" y="191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2" y="190"/>
                </a:cubicBezTo>
                <a:cubicBezTo>
                  <a:pt x="692" y="190"/>
                  <a:pt x="692" y="190"/>
                  <a:pt x="692" y="190"/>
                </a:cubicBezTo>
                <a:cubicBezTo>
                  <a:pt x="692" y="190"/>
                  <a:pt x="692" y="188"/>
                  <a:pt x="692" y="187"/>
                </a:cubicBezTo>
                <a:cubicBezTo>
                  <a:pt x="693" y="187"/>
                  <a:pt x="694" y="187"/>
                  <a:pt x="694" y="187"/>
                </a:cubicBezTo>
                <a:cubicBezTo>
                  <a:pt x="694" y="187"/>
                  <a:pt x="695" y="186"/>
                  <a:pt x="695" y="185"/>
                </a:cubicBezTo>
                <a:cubicBezTo>
                  <a:pt x="694" y="185"/>
                  <a:pt x="694" y="185"/>
                  <a:pt x="694" y="185"/>
                </a:cubicBezTo>
                <a:cubicBezTo>
                  <a:pt x="694" y="184"/>
                  <a:pt x="694" y="184"/>
                  <a:pt x="694" y="183"/>
                </a:cubicBezTo>
                <a:cubicBezTo>
                  <a:pt x="695" y="183"/>
                  <a:pt x="695" y="183"/>
                  <a:pt x="695" y="183"/>
                </a:cubicBezTo>
                <a:cubicBezTo>
                  <a:pt x="695" y="184"/>
                  <a:pt x="695" y="184"/>
                  <a:pt x="695" y="184"/>
                </a:cubicBezTo>
                <a:cubicBezTo>
                  <a:pt x="696" y="184"/>
                  <a:pt x="696" y="184"/>
                  <a:pt x="696" y="184"/>
                </a:cubicBezTo>
                <a:cubicBezTo>
                  <a:pt x="697" y="184"/>
                  <a:pt x="697" y="184"/>
                  <a:pt x="697" y="184"/>
                </a:cubicBezTo>
                <a:cubicBezTo>
                  <a:pt x="697" y="184"/>
                  <a:pt x="697" y="183"/>
                  <a:pt x="697" y="182"/>
                </a:cubicBezTo>
                <a:cubicBezTo>
                  <a:pt x="697" y="182"/>
                  <a:pt x="697" y="182"/>
                  <a:pt x="698" y="182"/>
                </a:cubicBezTo>
                <a:cubicBezTo>
                  <a:pt x="698" y="181"/>
                  <a:pt x="697" y="181"/>
                  <a:pt x="697" y="181"/>
                </a:cubicBezTo>
                <a:cubicBezTo>
                  <a:pt x="697" y="180"/>
                  <a:pt x="698" y="180"/>
                  <a:pt x="696" y="179"/>
                </a:cubicBezTo>
                <a:cubicBezTo>
                  <a:pt x="696" y="179"/>
                  <a:pt x="696" y="179"/>
                  <a:pt x="696" y="179"/>
                </a:cubicBezTo>
                <a:cubicBezTo>
                  <a:pt x="698" y="179"/>
                  <a:pt x="698" y="180"/>
                  <a:pt x="700" y="180"/>
                </a:cubicBezTo>
                <a:cubicBezTo>
                  <a:pt x="700" y="179"/>
                  <a:pt x="699" y="178"/>
                  <a:pt x="699" y="176"/>
                </a:cubicBezTo>
                <a:cubicBezTo>
                  <a:pt x="700" y="176"/>
                  <a:pt x="700" y="176"/>
                  <a:pt x="700" y="176"/>
                </a:cubicBezTo>
                <a:cubicBezTo>
                  <a:pt x="700" y="176"/>
                  <a:pt x="701" y="175"/>
                  <a:pt x="701" y="174"/>
                </a:cubicBezTo>
                <a:cubicBezTo>
                  <a:pt x="699" y="174"/>
                  <a:pt x="698" y="174"/>
                  <a:pt x="697" y="174"/>
                </a:cubicBezTo>
                <a:cubicBezTo>
                  <a:pt x="697" y="173"/>
                  <a:pt x="697" y="173"/>
                  <a:pt x="697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700" y="173"/>
                  <a:pt x="701" y="173"/>
                  <a:pt x="702" y="173"/>
                </a:cubicBezTo>
                <a:cubicBezTo>
                  <a:pt x="702" y="172"/>
                  <a:pt x="702" y="172"/>
                  <a:pt x="702" y="171"/>
                </a:cubicBezTo>
                <a:cubicBezTo>
                  <a:pt x="702" y="171"/>
                  <a:pt x="702" y="171"/>
                  <a:pt x="702" y="171"/>
                </a:cubicBezTo>
                <a:cubicBezTo>
                  <a:pt x="701" y="170"/>
                  <a:pt x="701" y="170"/>
                  <a:pt x="701" y="169"/>
                </a:cubicBezTo>
                <a:cubicBezTo>
                  <a:pt x="701" y="169"/>
                  <a:pt x="701" y="169"/>
                  <a:pt x="700" y="169"/>
                </a:cubicBezTo>
                <a:cubicBezTo>
                  <a:pt x="700" y="168"/>
                  <a:pt x="700" y="167"/>
                  <a:pt x="699" y="166"/>
                </a:cubicBezTo>
                <a:cubicBezTo>
                  <a:pt x="701" y="166"/>
                  <a:pt x="700" y="166"/>
                  <a:pt x="701" y="167"/>
                </a:cubicBezTo>
                <a:cubicBezTo>
                  <a:pt x="703" y="167"/>
                  <a:pt x="703" y="166"/>
                  <a:pt x="704" y="165"/>
                </a:cubicBezTo>
                <a:cubicBezTo>
                  <a:pt x="704" y="164"/>
                  <a:pt x="703" y="164"/>
                  <a:pt x="703" y="163"/>
                </a:cubicBezTo>
                <a:cubicBezTo>
                  <a:pt x="705" y="163"/>
                  <a:pt x="706" y="163"/>
                  <a:pt x="707" y="163"/>
                </a:cubicBezTo>
                <a:cubicBezTo>
                  <a:pt x="707" y="163"/>
                  <a:pt x="707" y="163"/>
                  <a:pt x="707" y="163"/>
                </a:cubicBezTo>
                <a:cubicBezTo>
                  <a:pt x="709" y="163"/>
                  <a:pt x="710" y="163"/>
                  <a:pt x="711" y="163"/>
                </a:cubicBezTo>
                <a:cubicBezTo>
                  <a:pt x="711" y="163"/>
                  <a:pt x="711" y="163"/>
                  <a:pt x="711" y="163"/>
                </a:cubicBezTo>
                <a:cubicBezTo>
                  <a:pt x="712" y="163"/>
                  <a:pt x="712" y="163"/>
                  <a:pt x="712" y="163"/>
                </a:cubicBezTo>
                <a:cubicBezTo>
                  <a:pt x="712" y="162"/>
                  <a:pt x="713" y="162"/>
                  <a:pt x="713" y="161"/>
                </a:cubicBezTo>
                <a:cubicBezTo>
                  <a:pt x="714" y="161"/>
                  <a:pt x="714" y="161"/>
                  <a:pt x="715" y="161"/>
                </a:cubicBezTo>
                <a:cubicBezTo>
                  <a:pt x="715" y="162"/>
                  <a:pt x="716" y="163"/>
                  <a:pt x="716" y="164"/>
                </a:cubicBezTo>
                <a:cubicBezTo>
                  <a:pt x="716" y="164"/>
                  <a:pt x="716" y="164"/>
                  <a:pt x="716" y="164"/>
                </a:cubicBezTo>
                <a:cubicBezTo>
                  <a:pt x="717" y="164"/>
                  <a:pt x="717" y="164"/>
                  <a:pt x="717" y="164"/>
                </a:cubicBezTo>
                <a:cubicBezTo>
                  <a:pt x="717" y="163"/>
                  <a:pt x="718" y="163"/>
                  <a:pt x="718" y="162"/>
                </a:cubicBezTo>
                <a:cubicBezTo>
                  <a:pt x="719" y="162"/>
                  <a:pt x="719" y="162"/>
                  <a:pt x="719" y="162"/>
                </a:cubicBezTo>
                <a:cubicBezTo>
                  <a:pt x="719" y="162"/>
                  <a:pt x="719" y="161"/>
                  <a:pt x="719" y="160"/>
                </a:cubicBezTo>
                <a:cubicBezTo>
                  <a:pt x="720" y="160"/>
                  <a:pt x="721" y="161"/>
                  <a:pt x="722" y="161"/>
                </a:cubicBezTo>
                <a:cubicBezTo>
                  <a:pt x="722" y="161"/>
                  <a:pt x="722" y="162"/>
                  <a:pt x="722" y="162"/>
                </a:cubicBezTo>
                <a:cubicBezTo>
                  <a:pt x="723" y="162"/>
                  <a:pt x="723" y="162"/>
                  <a:pt x="723" y="162"/>
                </a:cubicBezTo>
                <a:cubicBezTo>
                  <a:pt x="723" y="162"/>
                  <a:pt x="723" y="161"/>
                  <a:pt x="723" y="161"/>
                </a:cubicBezTo>
                <a:cubicBezTo>
                  <a:pt x="723" y="160"/>
                  <a:pt x="724" y="160"/>
                  <a:pt x="724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5" y="158"/>
                  <a:pt x="725" y="158"/>
                  <a:pt x="726" y="158"/>
                </a:cubicBezTo>
                <a:cubicBezTo>
                  <a:pt x="726" y="158"/>
                  <a:pt x="726" y="157"/>
                  <a:pt x="726" y="156"/>
                </a:cubicBezTo>
                <a:cubicBezTo>
                  <a:pt x="726" y="156"/>
                  <a:pt x="726" y="156"/>
                  <a:pt x="726" y="156"/>
                </a:cubicBezTo>
                <a:cubicBezTo>
                  <a:pt x="727" y="154"/>
                  <a:pt x="727" y="156"/>
                  <a:pt x="728" y="155"/>
                </a:cubicBezTo>
                <a:cubicBezTo>
                  <a:pt x="728" y="155"/>
                  <a:pt x="729" y="154"/>
                  <a:pt x="729" y="154"/>
                </a:cubicBezTo>
                <a:cubicBezTo>
                  <a:pt x="729" y="154"/>
                  <a:pt x="730" y="154"/>
                  <a:pt x="730" y="154"/>
                </a:cubicBezTo>
                <a:cubicBezTo>
                  <a:pt x="730" y="153"/>
                  <a:pt x="730" y="153"/>
                  <a:pt x="730" y="153"/>
                </a:cubicBezTo>
                <a:cubicBezTo>
                  <a:pt x="731" y="153"/>
                  <a:pt x="732" y="153"/>
                  <a:pt x="733" y="152"/>
                </a:cubicBezTo>
                <a:cubicBezTo>
                  <a:pt x="734" y="152"/>
                  <a:pt x="734" y="151"/>
                  <a:pt x="735" y="150"/>
                </a:cubicBezTo>
                <a:cubicBezTo>
                  <a:pt x="735" y="149"/>
                  <a:pt x="735" y="149"/>
                  <a:pt x="735" y="149"/>
                </a:cubicBezTo>
                <a:cubicBezTo>
                  <a:pt x="735" y="149"/>
                  <a:pt x="736" y="149"/>
                  <a:pt x="736" y="149"/>
                </a:cubicBezTo>
                <a:cubicBezTo>
                  <a:pt x="736" y="149"/>
                  <a:pt x="737" y="148"/>
                  <a:pt x="737" y="148"/>
                </a:cubicBezTo>
                <a:cubicBezTo>
                  <a:pt x="738" y="148"/>
                  <a:pt x="738" y="148"/>
                  <a:pt x="738" y="148"/>
                </a:cubicBezTo>
                <a:cubicBezTo>
                  <a:pt x="738" y="148"/>
                  <a:pt x="739" y="148"/>
                  <a:pt x="739" y="148"/>
                </a:cubicBezTo>
                <a:cubicBezTo>
                  <a:pt x="740" y="146"/>
                  <a:pt x="740" y="146"/>
                  <a:pt x="739" y="144"/>
                </a:cubicBezTo>
                <a:cubicBezTo>
                  <a:pt x="738" y="144"/>
                  <a:pt x="738" y="144"/>
                  <a:pt x="738" y="144"/>
                </a:cubicBezTo>
                <a:cubicBezTo>
                  <a:pt x="738" y="143"/>
                  <a:pt x="738" y="142"/>
                  <a:pt x="737" y="142"/>
                </a:cubicBezTo>
                <a:cubicBezTo>
                  <a:pt x="737" y="140"/>
                  <a:pt x="737" y="140"/>
                  <a:pt x="737" y="140"/>
                </a:cubicBezTo>
                <a:cubicBezTo>
                  <a:pt x="738" y="140"/>
                  <a:pt x="738" y="140"/>
                  <a:pt x="738" y="140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9" y="142"/>
                  <a:pt x="739" y="142"/>
                  <a:pt x="739" y="143"/>
                </a:cubicBezTo>
                <a:cubicBezTo>
                  <a:pt x="740" y="143"/>
                  <a:pt x="741" y="143"/>
                  <a:pt x="742" y="144"/>
                </a:cubicBezTo>
                <a:cubicBezTo>
                  <a:pt x="742" y="144"/>
                  <a:pt x="742" y="144"/>
                  <a:pt x="742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6" y="144"/>
                  <a:pt x="746" y="144"/>
                </a:cubicBezTo>
                <a:cubicBezTo>
                  <a:pt x="746" y="143"/>
                  <a:pt x="746" y="143"/>
                  <a:pt x="746" y="143"/>
                </a:cubicBezTo>
                <a:cubicBezTo>
                  <a:pt x="747" y="143"/>
                  <a:pt x="747" y="143"/>
                  <a:pt x="748" y="143"/>
                </a:cubicBezTo>
                <a:cubicBezTo>
                  <a:pt x="748" y="142"/>
                  <a:pt x="749" y="142"/>
                  <a:pt x="748" y="141"/>
                </a:cubicBezTo>
                <a:cubicBezTo>
                  <a:pt x="749" y="141"/>
                  <a:pt x="749" y="141"/>
                  <a:pt x="749" y="141"/>
                </a:cubicBezTo>
                <a:cubicBezTo>
                  <a:pt x="749" y="142"/>
                  <a:pt x="749" y="142"/>
                  <a:pt x="749" y="142"/>
                </a:cubicBezTo>
                <a:cubicBezTo>
                  <a:pt x="750" y="142"/>
                  <a:pt x="750" y="142"/>
                  <a:pt x="750" y="142"/>
                </a:cubicBezTo>
                <a:cubicBezTo>
                  <a:pt x="750" y="143"/>
                  <a:pt x="750" y="143"/>
                  <a:pt x="750" y="143"/>
                </a:cubicBezTo>
                <a:cubicBezTo>
                  <a:pt x="751" y="143"/>
                  <a:pt x="751" y="142"/>
                  <a:pt x="752" y="142"/>
                </a:cubicBezTo>
                <a:cubicBezTo>
                  <a:pt x="752" y="141"/>
                  <a:pt x="752" y="141"/>
                  <a:pt x="752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5" y="141"/>
                  <a:pt x="755" y="142"/>
                  <a:pt x="756" y="142"/>
                </a:cubicBezTo>
                <a:cubicBezTo>
                  <a:pt x="756" y="141"/>
                  <a:pt x="756" y="141"/>
                  <a:pt x="756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8" y="141"/>
                  <a:pt x="758" y="141"/>
                  <a:pt x="759" y="140"/>
                </a:cubicBezTo>
                <a:cubicBezTo>
                  <a:pt x="760" y="141"/>
                  <a:pt x="760" y="141"/>
                  <a:pt x="761" y="140"/>
                </a:cubicBezTo>
                <a:cubicBezTo>
                  <a:pt x="761" y="140"/>
                  <a:pt x="761" y="140"/>
                  <a:pt x="761" y="140"/>
                </a:cubicBezTo>
                <a:cubicBezTo>
                  <a:pt x="763" y="139"/>
                  <a:pt x="766" y="139"/>
                  <a:pt x="767" y="138"/>
                </a:cubicBezTo>
                <a:cubicBezTo>
                  <a:pt x="768" y="138"/>
                  <a:pt x="768" y="138"/>
                  <a:pt x="768" y="138"/>
                </a:cubicBezTo>
                <a:cubicBezTo>
                  <a:pt x="768" y="137"/>
                  <a:pt x="768" y="136"/>
                  <a:pt x="767" y="135"/>
                </a:cubicBezTo>
                <a:cubicBezTo>
                  <a:pt x="768" y="136"/>
                  <a:pt x="768" y="136"/>
                  <a:pt x="769" y="137"/>
                </a:cubicBezTo>
                <a:cubicBezTo>
                  <a:pt x="770" y="136"/>
                  <a:pt x="770" y="136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2" y="134"/>
                  <a:pt x="772" y="133"/>
                  <a:pt x="773" y="133"/>
                </a:cubicBezTo>
                <a:cubicBezTo>
                  <a:pt x="773" y="134"/>
                  <a:pt x="773" y="134"/>
                  <a:pt x="773" y="134"/>
                </a:cubicBezTo>
                <a:cubicBezTo>
                  <a:pt x="774" y="134"/>
                  <a:pt x="774" y="134"/>
                  <a:pt x="774" y="134"/>
                </a:cubicBezTo>
                <a:cubicBezTo>
                  <a:pt x="774" y="134"/>
                  <a:pt x="774" y="134"/>
                  <a:pt x="775" y="134"/>
                </a:cubicBezTo>
                <a:cubicBezTo>
                  <a:pt x="775" y="133"/>
                  <a:pt x="775" y="133"/>
                  <a:pt x="775" y="133"/>
                </a:cubicBezTo>
                <a:cubicBezTo>
                  <a:pt x="777" y="133"/>
                  <a:pt x="776" y="134"/>
                  <a:pt x="777" y="132"/>
                </a:cubicBezTo>
                <a:cubicBezTo>
                  <a:pt x="778" y="132"/>
                  <a:pt x="779" y="133"/>
                  <a:pt x="781" y="132"/>
                </a:cubicBezTo>
                <a:close/>
                <a:moveTo>
                  <a:pt x="787" y="81"/>
                </a:moveTo>
                <a:cubicBezTo>
                  <a:pt x="788" y="81"/>
                  <a:pt x="788" y="81"/>
                  <a:pt x="788" y="81"/>
                </a:cubicBezTo>
                <a:cubicBezTo>
                  <a:pt x="788" y="82"/>
                  <a:pt x="788" y="83"/>
                  <a:pt x="789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lnTo>
                  <a:pt x="787" y="81"/>
                </a:lnTo>
                <a:close/>
                <a:moveTo>
                  <a:pt x="774" y="29"/>
                </a:moveTo>
                <a:cubicBezTo>
                  <a:pt x="773" y="29"/>
                  <a:pt x="774" y="30"/>
                  <a:pt x="773" y="29"/>
                </a:cubicBezTo>
                <a:cubicBezTo>
                  <a:pt x="774" y="29"/>
                  <a:pt x="774" y="29"/>
                  <a:pt x="774" y="29"/>
                </a:cubicBezTo>
                <a:close/>
                <a:moveTo>
                  <a:pt x="771" y="30"/>
                </a:move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0" y="30"/>
                </a:cubicBezTo>
                <a:cubicBezTo>
                  <a:pt x="770" y="30"/>
                  <a:pt x="771" y="30"/>
                  <a:pt x="771" y="30"/>
                </a:cubicBezTo>
                <a:close/>
                <a:moveTo>
                  <a:pt x="762" y="33"/>
                </a:moveTo>
                <a:cubicBezTo>
                  <a:pt x="762" y="33"/>
                  <a:pt x="762" y="33"/>
                  <a:pt x="762" y="33"/>
                </a:cubicBezTo>
                <a:cubicBezTo>
                  <a:pt x="762" y="33"/>
                  <a:pt x="763" y="33"/>
                  <a:pt x="764" y="33"/>
                </a:cubicBezTo>
                <a:cubicBezTo>
                  <a:pt x="764" y="32"/>
                  <a:pt x="764" y="32"/>
                  <a:pt x="764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7" y="31"/>
                  <a:pt x="767" y="31"/>
                  <a:pt x="769" y="31"/>
                </a:cubicBezTo>
                <a:cubicBezTo>
                  <a:pt x="769" y="31"/>
                  <a:pt x="769" y="31"/>
                  <a:pt x="769" y="31"/>
                </a:cubicBezTo>
                <a:cubicBezTo>
                  <a:pt x="769" y="31"/>
                  <a:pt x="768" y="31"/>
                  <a:pt x="767" y="32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3"/>
                  <a:pt x="765" y="33"/>
                  <a:pt x="765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2" y="34"/>
                  <a:pt x="762" y="33"/>
                  <a:pt x="761" y="35"/>
                </a:cubicBezTo>
                <a:cubicBezTo>
                  <a:pt x="761" y="35"/>
                  <a:pt x="761" y="35"/>
                  <a:pt x="761" y="35"/>
                </a:cubicBezTo>
                <a:cubicBezTo>
                  <a:pt x="761" y="34"/>
                  <a:pt x="761" y="34"/>
                  <a:pt x="762" y="33"/>
                </a:cubicBezTo>
                <a:close/>
                <a:moveTo>
                  <a:pt x="744" y="17"/>
                </a:moveTo>
                <a:cubicBezTo>
                  <a:pt x="745" y="18"/>
                  <a:pt x="744" y="17"/>
                  <a:pt x="745" y="18"/>
                </a:cubicBezTo>
                <a:cubicBezTo>
                  <a:pt x="744" y="18"/>
                  <a:pt x="745" y="18"/>
                  <a:pt x="744" y="17"/>
                </a:cubicBezTo>
                <a:close/>
                <a:moveTo>
                  <a:pt x="742" y="9"/>
                </a:moveTo>
                <a:cubicBezTo>
                  <a:pt x="743" y="9"/>
                  <a:pt x="748" y="8"/>
                  <a:pt x="748" y="7"/>
                </a:cubicBezTo>
                <a:cubicBezTo>
                  <a:pt x="753" y="8"/>
                  <a:pt x="758" y="8"/>
                  <a:pt x="763" y="8"/>
                </a:cubicBezTo>
                <a:cubicBezTo>
                  <a:pt x="763" y="8"/>
                  <a:pt x="763" y="8"/>
                  <a:pt x="763" y="8"/>
                </a:cubicBezTo>
                <a:cubicBezTo>
                  <a:pt x="758" y="9"/>
                  <a:pt x="754" y="9"/>
                  <a:pt x="749" y="9"/>
                </a:cubicBezTo>
                <a:cubicBezTo>
                  <a:pt x="748" y="9"/>
                  <a:pt x="748" y="9"/>
                  <a:pt x="747" y="9"/>
                </a:cubicBezTo>
                <a:cubicBezTo>
                  <a:pt x="747" y="9"/>
                  <a:pt x="747" y="9"/>
                  <a:pt x="747" y="9"/>
                </a:cubicBezTo>
                <a:cubicBezTo>
                  <a:pt x="746" y="10"/>
                  <a:pt x="745" y="9"/>
                  <a:pt x="744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3" y="9"/>
                  <a:pt x="743" y="9"/>
                  <a:pt x="743" y="9"/>
                </a:cubicBezTo>
                <a:cubicBezTo>
                  <a:pt x="742" y="9"/>
                  <a:pt x="742" y="9"/>
                  <a:pt x="742" y="9"/>
                </a:cubicBezTo>
                <a:close/>
                <a:moveTo>
                  <a:pt x="645" y="156"/>
                </a:moveTo>
                <a:cubicBezTo>
                  <a:pt x="645" y="156"/>
                  <a:pt x="644" y="156"/>
                  <a:pt x="644" y="156"/>
                </a:cubicBezTo>
                <a:cubicBezTo>
                  <a:pt x="644" y="155"/>
                  <a:pt x="644" y="155"/>
                  <a:pt x="644" y="155"/>
                </a:cubicBezTo>
                <a:cubicBezTo>
                  <a:pt x="645" y="155"/>
                  <a:pt x="644" y="155"/>
                  <a:pt x="645" y="156"/>
                </a:cubicBezTo>
                <a:close/>
                <a:moveTo>
                  <a:pt x="656" y="147"/>
                </a:moveTo>
                <a:cubicBezTo>
                  <a:pt x="656" y="147"/>
                  <a:pt x="656" y="147"/>
                  <a:pt x="656" y="147"/>
                </a:cubicBezTo>
                <a:cubicBezTo>
                  <a:pt x="656" y="147"/>
                  <a:pt x="656" y="147"/>
                  <a:pt x="656" y="147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7"/>
                  <a:pt x="655" y="147"/>
                  <a:pt x="655" y="147"/>
                </a:cubicBezTo>
                <a:lnTo>
                  <a:pt x="656" y="147"/>
                </a:lnTo>
                <a:close/>
                <a:moveTo>
                  <a:pt x="655" y="148"/>
                </a:moveTo>
                <a:cubicBezTo>
                  <a:pt x="656" y="148"/>
                  <a:pt x="656" y="148"/>
                  <a:pt x="656" y="148"/>
                </a:cubicBezTo>
                <a:cubicBezTo>
                  <a:pt x="656" y="149"/>
                  <a:pt x="656" y="149"/>
                  <a:pt x="656" y="149"/>
                </a:cubicBezTo>
                <a:cubicBezTo>
                  <a:pt x="655" y="149"/>
                  <a:pt x="655" y="149"/>
                  <a:pt x="655" y="149"/>
                </a:cubicBezTo>
                <a:lnTo>
                  <a:pt x="655" y="148"/>
                </a:lnTo>
                <a:close/>
                <a:moveTo>
                  <a:pt x="657" y="155"/>
                </a:moveTo>
                <a:cubicBezTo>
                  <a:pt x="657" y="155"/>
                  <a:pt x="657" y="155"/>
                  <a:pt x="657" y="155"/>
                </a:cubicBezTo>
                <a:cubicBezTo>
                  <a:pt x="657" y="156"/>
                  <a:pt x="657" y="156"/>
                  <a:pt x="657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4" y="156"/>
                  <a:pt x="654" y="156"/>
                  <a:pt x="654" y="156"/>
                </a:cubicBezTo>
                <a:cubicBezTo>
                  <a:pt x="654" y="157"/>
                  <a:pt x="654" y="157"/>
                  <a:pt x="654" y="157"/>
                </a:cubicBezTo>
                <a:cubicBezTo>
                  <a:pt x="653" y="157"/>
                  <a:pt x="653" y="157"/>
                  <a:pt x="653" y="157"/>
                </a:cubicBezTo>
                <a:cubicBezTo>
                  <a:pt x="654" y="156"/>
                  <a:pt x="656" y="154"/>
                  <a:pt x="658" y="154"/>
                </a:cubicBezTo>
                <a:cubicBezTo>
                  <a:pt x="657" y="154"/>
                  <a:pt x="657" y="155"/>
                  <a:pt x="657" y="155"/>
                </a:cubicBezTo>
                <a:close/>
                <a:moveTo>
                  <a:pt x="678" y="199"/>
                </a:moveTo>
                <a:cubicBezTo>
                  <a:pt x="678" y="200"/>
                  <a:pt x="678" y="200"/>
                  <a:pt x="678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199"/>
                  <a:pt x="677" y="199"/>
                  <a:pt x="678" y="198"/>
                </a:cubicBezTo>
                <a:cubicBezTo>
                  <a:pt x="678" y="198"/>
                  <a:pt x="678" y="198"/>
                  <a:pt x="678" y="198"/>
                </a:cubicBezTo>
                <a:cubicBezTo>
                  <a:pt x="678" y="199"/>
                  <a:pt x="678" y="199"/>
                  <a:pt x="678" y="199"/>
                </a:cubicBezTo>
                <a:close/>
                <a:moveTo>
                  <a:pt x="717" y="160"/>
                </a:moveTo>
                <a:cubicBezTo>
                  <a:pt x="716" y="160"/>
                  <a:pt x="716" y="160"/>
                  <a:pt x="715" y="160"/>
                </a:cubicBezTo>
                <a:cubicBezTo>
                  <a:pt x="715" y="159"/>
                  <a:pt x="715" y="159"/>
                  <a:pt x="715" y="158"/>
                </a:cubicBezTo>
                <a:cubicBezTo>
                  <a:pt x="715" y="158"/>
                  <a:pt x="715" y="158"/>
                  <a:pt x="715" y="158"/>
                </a:cubicBezTo>
                <a:cubicBezTo>
                  <a:pt x="716" y="158"/>
                  <a:pt x="717" y="158"/>
                  <a:pt x="718" y="158"/>
                </a:cubicBezTo>
                <a:cubicBezTo>
                  <a:pt x="718" y="159"/>
                  <a:pt x="717" y="159"/>
                  <a:pt x="717" y="160"/>
                </a:cubicBezTo>
                <a:close/>
                <a:moveTo>
                  <a:pt x="728" y="10"/>
                </a:moveTo>
                <a:cubicBezTo>
                  <a:pt x="728" y="10"/>
                  <a:pt x="727" y="10"/>
                  <a:pt x="726" y="10"/>
                </a:cubicBezTo>
                <a:cubicBezTo>
                  <a:pt x="726" y="11"/>
                  <a:pt x="726" y="10"/>
                  <a:pt x="726" y="11"/>
                </a:cubicBezTo>
                <a:cubicBezTo>
                  <a:pt x="726" y="11"/>
                  <a:pt x="726" y="11"/>
                  <a:pt x="726" y="11"/>
                </a:cubicBezTo>
                <a:cubicBezTo>
                  <a:pt x="725" y="11"/>
                  <a:pt x="726" y="11"/>
                  <a:pt x="724" y="11"/>
                </a:cubicBezTo>
                <a:cubicBezTo>
                  <a:pt x="724" y="11"/>
                  <a:pt x="724" y="11"/>
                  <a:pt x="723" y="11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4" y="10"/>
                  <a:pt x="727" y="9"/>
                  <a:pt x="728" y="9"/>
                </a:cubicBezTo>
                <a:lnTo>
                  <a:pt x="728" y="10"/>
                </a:lnTo>
                <a:close/>
                <a:moveTo>
                  <a:pt x="733" y="10"/>
                </a:moveTo>
                <a:cubicBezTo>
                  <a:pt x="732" y="9"/>
                  <a:pt x="732" y="10"/>
                  <a:pt x="732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2" y="9"/>
                  <a:pt x="732" y="9"/>
                  <a:pt x="732" y="9"/>
                </a:cubicBezTo>
                <a:cubicBezTo>
                  <a:pt x="732" y="8"/>
                  <a:pt x="732" y="7"/>
                  <a:pt x="732" y="6"/>
                </a:cubicBezTo>
                <a:cubicBezTo>
                  <a:pt x="733" y="6"/>
                  <a:pt x="733" y="6"/>
                  <a:pt x="733" y="6"/>
                </a:cubicBezTo>
                <a:cubicBezTo>
                  <a:pt x="733" y="8"/>
                  <a:pt x="733" y="8"/>
                  <a:pt x="733" y="8"/>
                </a:cubicBezTo>
                <a:cubicBezTo>
                  <a:pt x="733" y="8"/>
                  <a:pt x="734" y="9"/>
                  <a:pt x="734" y="9"/>
                </a:cubicBezTo>
                <a:cubicBezTo>
                  <a:pt x="735" y="9"/>
                  <a:pt x="736" y="8"/>
                  <a:pt x="737" y="8"/>
                </a:cubicBezTo>
                <a:cubicBezTo>
                  <a:pt x="738" y="8"/>
                  <a:pt x="740" y="9"/>
                  <a:pt x="741" y="9"/>
                </a:cubicBezTo>
                <a:cubicBezTo>
                  <a:pt x="741" y="9"/>
                  <a:pt x="741" y="9"/>
                  <a:pt x="741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9"/>
                  <a:pt x="734" y="9"/>
                  <a:pt x="734" y="9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3" y="11"/>
                  <a:pt x="733" y="10"/>
                  <a:pt x="733" y="10"/>
                </a:cubicBezTo>
                <a:close/>
                <a:moveTo>
                  <a:pt x="765" y="126"/>
                </a:moveTo>
                <a:cubicBezTo>
                  <a:pt x="765" y="126"/>
                  <a:pt x="765" y="126"/>
                  <a:pt x="765" y="126"/>
                </a:cubicBezTo>
                <a:cubicBezTo>
                  <a:pt x="765" y="126"/>
                  <a:pt x="763" y="125"/>
                  <a:pt x="763" y="126"/>
                </a:cubicBezTo>
                <a:cubicBezTo>
                  <a:pt x="763" y="126"/>
                  <a:pt x="763" y="126"/>
                  <a:pt x="763" y="126"/>
                </a:cubicBezTo>
                <a:cubicBezTo>
                  <a:pt x="762" y="126"/>
                  <a:pt x="762" y="126"/>
                  <a:pt x="762" y="126"/>
                </a:cubicBezTo>
                <a:cubicBezTo>
                  <a:pt x="763" y="125"/>
                  <a:pt x="764" y="125"/>
                  <a:pt x="765" y="124"/>
                </a:cubicBezTo>
                <a:cubicBezTo>
                  <a:pt x="766" y="124"/>
                  <a:pt x="766" y="124"/>
                  <a:pt x="766" y="124"/>
                </a:cubicBezTo>
                <a:cubicBezTo>
                  <a:pt x="766" y="125"/>
                  <a:pt x="766" y="125"/>
                  <a:pt x="765" y="126"/>
                </a:cubicBezTo>
                <a:close/>
                <a:moveTo>
                  <a:pt x="439" y="27"/>
                </a:moveTo>
                <a:cubicBezTo>
                  <a:pt x="439" y="27"/>
                  <a:pt x="439" y="28"/>
                  <a:pt x="438" y="28"/>
                </a:cubicBezTo>
                <a:cubicBezTo>
                  <a:pt x="438" y="29"/>
                  <a:pt x="438" y="29"/>
                  <a:pt x="438" y="30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0" y="31"/>
                  <a:pt x="440" y="31"/>
                  <a:pt x="440" y="31"/>
                </a:cubicBezTo>
                <a:cubicBezTo>
                  <a:pt x="442" y="31"/>
                  <a:pt x="442" y="30"/>
                  <a:pt x="443" y="30"/>
                </a:cubicBezTo>
                <a:cubicBezTo>
                  <a:pt x="443" y="29"/>
                  <a:pt x="443" y="29"/>
                  <a:pt x="443" y="29"/>
                </a:cubicBezTo>
                <a:cubicBezTo>
                  <a:pt x="444" y="29"/>
                  <a:pt x="444" y="31"/>
                  <a:pt x="445" y="31"/>
                </a:cubicBezTo>
                <a:cubicBezTo>
                  <a:pt x="448" y="31"/>
                  <a:pt x="448" y="31"/>
                  <a:pt x="448" y="31"/>
                </a:cubicBezTo>
                <a:cubicBezTo>
                  <a:pt x="448" y="30"/>
                  <a:pt x="448" y="31"/>
                  <a:pt x="449" y="30"/>
                </a:cubicBezTo>
                <a:cubicBezTo>
                  <a:pt x="449" y="29"/>
                  <a:pt x="449" y="30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50" y="31"/>
                  <a:pt x="450" y="31"/>
                  <a:pt x="450" y="31"/>
                </a:cubicBezTo>
                <a:cubicBezTo>
                  <a:pt x="450" y="32"/>
                  <a:pt x="450" y="32"/>
                  <a:pt x="450" y="33"/>
                </a:cubicBezTo>
                <a:cubicBezTo>
                  <a:pt x="448" y="33"/>
                  <a:pt x="444" y="33"/>
                  <a:pt x="443" y="34"/>
                </a:cubicBezTo>
                <a:cubicBezTo>
                  <a:pt x="442" y="34"/>
                  <a:pt x="443" y="34"/>
                  <a:pt x="442" y="34"/>
                </a:cubicBezTo>
                <a:cubicBezTo>
                  <a:pt x="443" y="35"/>
                  <a:pt x="443" y="35"/>
                  <a:pt x="444" y="35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2" y="35"/>
                  <a:pt x="442" y="36"/>
                  <a:pt x="441" y="36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2" y="37"/>
                  <a:pt x="443" y="37"/>
                  <a:pt x="444" y="37"/>
                </a:cubicBezTo>
                <a:cubicBezTo>
                  <a:pt x="444" y="38"/>
                  <a:pt x="444" y="38"/>
                  <a:pt x="444" y="38"/>
                </a:cubicBezTo>
                <a:cubicBezTo>
                  <a:pt x="444" y="38"/>
                  <a:pt x="445" y="37"/>
                  <a:pt x="445" y="37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7" y="38"/>
                  <a:pt x="446" y="37"/>
                  <a:pt x="448" y="37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8"/>
                  <a:pt x="448" y="38"/>
                  <a:pt x="448" y="38"/>
                </a:cubicBezTo>
                <a:cubicBezTo>
                  <a:pt x="449" y="38"/>
                  <a:pt x="450" y="39"/>
                  <a:pt x="451" y="38"/>
                </a:cubicBezTo>
                <a:cubicBezTo>
                  <a:pt x="451" y="38"/>
                  <a:pt x="451" y="39"/>
                  <a:pt x="452" y="39"/>
                </a:cubicBezTo>
                <a:cubicBezTo>
                  <a:pt x="452" y="39"/>
                  <a:pt x="452" y="39"/>
                  <a:pt x="452" y="39"/>
                </a:cubicBezTo>
                <a:cubicBezTo>
                  <a:pt x="450" y="39"/>
                  <a:pt x="448" y="39"/>
                  <a:pt x="447" y="39"/>
                </a:cubicBezTo>
                <a:cubicBezTo>
                  <a:pt x="447" y="39"/>
                  <a:pt x="447" y="39"/>
                  <a:pt x="447" y="39"/>
                </a:cubicBezTo>
                <a:cubicBezTo>
                  <a:pt x="445" y="38"/>
                  <a:pt x="445" y="38"/>
                  <a:pt x="443" y="38"/>
                </a:cubicBezTo>
                <a:cubicBezTo>
                  <a:pt x="443" y="39"/>
                  <a:pt x="443" y="39"/>
                  <a:pt x="442" y="40"/>
                </a:cubicBezTo>
                <a:cubicBezTo>
                  <a:pt x="443" y="40"/>
                  <a:pt x="443" y="40"/>
                  <a:pt x="443" y="40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2"/>
                  <a:pt x="443" y="41"/>
                  <a:pt x="444" y="42"/>
                </a:cubicBezTo>
                <a:cubicBezTo>
                  <a:pt x="444" y="43"/>
                  <a:pt x="445" y="43"/>
                  <a:pt x="445" y="43"/>
                </a:cubicBezTo>
                <a:cubicBezTo>
                  <a:pt x="446" y="43"/>
                  <a:pt x="446" y="43"/>
                  <a:pt x="446" y="43"/>
                </a:cubicBezTo>
                <a:cubicBezTo>
                  <a:pt x="446" y="44"/>
                  <a:pt x="446" y="44"/>
                  <a:pt x="446" y="44"/>
                </a:cubicBezTo>
                <a:cubicBezTo>
                  <a:pt x="448" y="45"/>
                  <a:pt x="450" y="44"/>
                  <a:pt x="453" y="44"/>
                </a:cubicBezTo>
                <a:cubicBezTo>
                  <a:pt x="453" y="45"/>
                  <a:pt x="453" y="45"/>
                  <a:pt x="453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0" y="45"/>
                  <a:pt x="448" y="45"/>
                  <a:pt x="447" y="46"/>
                </a:cubicBezTo>
                <a:cubicBezTo>
                  <a:pt x="447" y="47"/>
                  <a:pt x="447" y="47"/>
                  <a:pt x="448" y="47"/>
                </a:cubicBezTo>
                <a:cubicBezTo>
                  <a:pt x="448" y="47"/>
                  <a:pt x="449" y="47"/>
                  <a:pt x="450" y="47"/>
                </a:cubicBezTo>
                <a:cubicBezTo>
                  <a:pt x="451" y="47"/>
                  <a:pt x="452" y="48"/>
                  <a:pt x="453" y="47"/>
                </a:cubicBezTo>
                <a:cubicBezTo>
                  <a:pt x="453" y="47"/>
                  <a:pt x="453" y="47"/>
                  <a:pt x="453" y="47"/>
                </a:cubicBezTo>
                <a:cubicBezTo>
                  <a:pt x="454" y="47"/>
                  <a:pt x="454" y="47"/>
                  <a:pt x="454" y="47"/>
                </a:cubicBezTo>
                <a:cubicBezTo>
                  <a:pt x="454" y="47"/>
                  <a:pt x="455" y="46"/>
                  <a:pt x="455" y="46"/>
                </a:cubicBezTo>
                <a:cubicBezTo>
                  <a:pt x="457" y="46"/>
                  <a:pt x="458" y="46"/>
                  <a:pt x="460" y="46"/>
                </a:cubicBezTo>
                <a:cubicBezTo>
                  <a:pt x="460" y="47"/>
                  <a:pt x="460" y="47"/>
                  <a:pt x="460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6" y="47"/>
                  <a:pt x="456" y="47"/>
                </a:cubicBezTo>
                <a:cubicBezTo>
                  <a:pt x="456" y="48"/>
                  <a:pt x="456" y="48"/>
                  <a:pt x="456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8"/>
                  <a:pt x="453" y="48"/>
                  <a:pt x="453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49"/>
                  <a:pt x="453" y="50"/>
                  <a:pt x="454" y="51"/>
                </a:cubicBezTo>
                <a:cubicBezTo>
                  <a:pt x="455" y="51"/>
                  <a:pt x="455" y="51"/>
                  <a:pt x="455" y="51"/>
                </a:cubicBezTo>
                <a:cubicBezTo>
                  <a:pt x="455" y="53"/>
                  <a:pt x="455" y="52"/>
                  <a:pt x="456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6" y="54"/>
                  <a:pt x="455" y="54"/>
                  <a:pt x="455" y="55"/>
                </a:cubicBezTo>
                <a:cubicBezTo>
                  <a:pt x="455" y="55"/>
                  <a:pt x="455" y="56"/>
                  <a:pt x="455" y="56"/>
                </a:cubicBezTo>
                <a:cubicBezTo>
                  <a:pt x="457" y="56"/>
                  <a:pt x="459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2" y="56"/>
                  <a:pt x="462" y="55"/>
                  <a:pt x="462" y="55"/>
                </a:cubicBezTo>
                <a:cubicBezTo>
                  <a:pt x="462" y="54"/>
                  <a:pt x="462" y="54"/>
                  <a:pt x="462" y="54"/>
                </a:cubicBezTo>
                <a:cubicBezTo>
                  <a:pt x="464" y="54"/>
                  <a:pt x="464" y="54"/>
                  <a:pt x="464" y="55"/>
                </a:cubicBezTo>
                <a:cubicBezTo>
                  <a:pt x="466" y="55"/>
                  <a:pt x="466" y="56"/>
                  <a:pt x="467" y="56"/>
                </a:cubicBezTo>
                <a:cubicBezTo>
                  <a:pt x="467" y="55"/>
                  <a:pt x="467" y="55"/>
                  <a:pt x="467" y="55"/>
                </a:cubicBezTo>
                <a:cubicBezTo>
                  <a:pt x="466" y="55"/>
                  <a:pt x="466" y="55"/>
                  <a:pt x="466" y="55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7" y="54"/>
                  <a:pt x="467" y="55"/>
                  <a:pt x="468" y="55"/>
                </a:cubicBezTo>
                <a:cubicBezTo>
                  <a:pt x="468" y="55"/>
                  <a:pt x="468" y="55"/>
                  <a:pt x="468" y="55"/>
                </a:cubicBezTo>
                <a:cubicBezTo>
                  <a:pt x="469" y="55"/>
                  <a:pt x="469" y="55"/>
                  <a:pt x="469" y="55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3"/>
                  <a:pt x="470" y="53"/>
                  <a:pt x="470" y="52"/>
                </a:cubicBezTo>
                <a:cubicBezTo>
                  <a:pt x="472" y="53"/>
                  <a:pt x="473" y="52"/>
                  <a:pt x="474" y="51"/>
                </a:cubicBezTo>
                <a:cubicBezTo>
                  <a:pt x="474" y="51"/>
                  <a:pt x="474" y="51"/>
                  <a:pt x="474" y="51"/>
                </a:cubicBezTo>
                <a:cubicBezTo>
                  <a:pt x="474" y="51"/>
                  <a:pt x="474" y="51"/>
                  <a:pt x="474" y="50"/>
                </a:cubicBezTo>
                <a:cubicBezTo>
                  <a:pt x="474" y="50"/>
                  <a:pt x="474" y="50"/>
                  <a:pt x="474" y="50"/>
                </a:cubicBezTo>
                <a:cubicBezTo>
                  <a:pt x="474" y="50"/>
                  <a:pt x="474" y="49"/>
                  <a:pt x="474" y="49"/>
                </a:cubicBezTo>
                <a:cubicBezTo>
                  <a:pt x="475" y="49"/>
                  <a:pt x="475" y="49"/>
                  <a:pt x="475" y="49"/>
                </a:cubicBezTo>
                <a:cubicBezTo>
                  <a:pt x="475" y="48"/>
                  <a:pt x="474" y="49"/>
                  <a:pt x="475" y="48"/>
                </a:cubicBezTo>
                <a:cubicBezTo>
                  <a:pt x="475" y="48"/>
                  <a:pt x="475" y="48"/>
                  <a:pt x="475" y="48"/>
                </a:cubicBezTo>
                <a:cubicBezTo>
                  <a:pt x="476" y="48"/>
                  <a:pt x="476" y="48"/>
                  <a:pt x="476" y="48"/>
                </a:cubicBezTo>
                <a:cubicBezTo>
                  <a:pt x="475" y="49"/>
                  <a:pt x="475" y="49"/>
                  <a:pt x="475" y="50"/>
                </a:cubicBezTo>
                <a:cubicBezTo>
                  <a:pt x="476" y="50"/>
                  <a:pt x="477" y="50"/>
                  <a:pt x="477" y="50"/>
                </a:cubicBezTo>
                <a:cubicBezTo>
                  <a:pt x="477" y="49"/>
                  <a:pt x="478" y="49"/>
                  <a:pt x="478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48"/>
                  <a:pt x="478" y="48"/>
                  <a:pt x="478" y="48"/>
                </a:cubicBezTo>
                <a:cubicBezTo>
                  <a:pt x="479" y="48"/>
                  <a:pt x="479" y="48"/>
                  <a:pt x="479" y="48"/>
                </a:cubicBezTo>
                <a:cubicBezTo>
                  <a:pt x="479" y="48"/>
                  <a:pt x="479" y="48"/>
                  <a:pt x="480" y="48"/>
                </a:cubicBezTo>
                <a:cubicBezTo>
                  <a:pt x="480" y="47"/>
                  <a:pt x="480" y="47"/>
                  <a:pt x="480" y="47"/>
                </a:cubicBezTo>
                <a:cubicBezTo>
                  <a:pt x="480" y="48"/>
                  <a:pt x="481" y="48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3" y="48"/>
                  <a:pt x="484" y="47"/>
                  <a:pt x="485" y="47"/>
                </a:cubicBezTo>
                <a:cubicBezTo>
                  <a:pt x="485" y="48"/>
                  <a:pt x="485" y="48"/>
                  <a:pt x="485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7"/>
                  <a:pt x="486" y="47"/>
                  <a:pt x="486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9" y="47"/>
                  <a:pt x="489" y="47"/>
                  <a:pt x="489" y="47"/>
                </a:cubicBezTo>
                <a:cubicBezTo>
                  <a:pt x="489" y="47"/>
                  <a:pt x="489" y="47"/>
                  <a:pt x="489" y="46"/>
                </a:cubicBezTo>
                <a:cubicBezTo>
                  <a:pt x="489" y="46"/>
                  <a:pt x="491" y="46"/>
                  <a:pt x="491" y="46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4"/>
                  <a:pt x="491" y="44"/>
                  <a:pt x="491" y="43"/>
                </a:cubicBezTo>
                <a:cubicBezTo>
                  <a:pt x="491" y="43"/>
                  <a:pt x="490" y="43"/>
                  <a:pt x="490" y="43"/>
                </a:cubicBezTo>
                <a:cubicBezTo>
                  <a:pt x="489" y="42"/>
                  <a:pt x="490" y="42"/>
                  <a:pt x="489" y="41"/>
                </a:cubicBezTo>
                <a:cubicBezTo>
                  <a:pt x="489" y="40"/>
                  <a:pt x="489" y="40"/>
                  <a:pt x="489" y="40"/>
                </a:cubicBezTo>
                <a:cubicBezTo>
                  <a:pt x="491" y="41"/>
                  <a:pt x="490" y="41"/>
                  <a:pt x="491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5"/>
                </a:cubicBezTo>
                <a:cubicBezTo>
                  <a:pt x="493" y="45"/>
                  <a:pt x="493" y="45"/>
                  <a:pt x="493" y="45"/>
                </a:cubicBezTo>
                <a:cubicBezTo>
                  <a:pt x="494" y="45"/>
                  <a:pt x="494" y="44"/>
                  <a:pt x="494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5" y="45"/>
                  <a:pt x="495" y="45"/>
                  <a:pt x="496" y="46"/>
                </a:cubicBezTo>
                <a:cubicBezTo>
                  <a:pt x="496" y="46"/>
                  <a:pt x="496" y="46"/>
                  <a:pt x="496" y="46"/>
                </a:cubicBezTo>
                <a:cubicBezTo>
                  <a:pt x="496" y="46"/>
                  <a:pt x="493" y="46"/>
                  <a:pt x="492" y="46"/>
                </a:cubicBezTo>
                <a:cubicBezTo>
                  <a:pt x="492" y="47"/>
                  <a:pt x="492" y="47"/>
                  <a:pt x="492" y="47"/>
                </a:cubicBezTo>
                <a:cubicBezTo>
                  <a:pt x="491" y="47"/>
                  <a:pt x="492" y="47"/>
                  <a:pt x="492" y="47"/>
                </a:cubicBezTo>
                <a:cubicBezTo>
                  <a:pt x="495" y="48"/>
                  <a:pt x="498" y="48"/>
                  <a:pt x="501" y="48"/>
                </a:cubicBezTo>
                <a:cubicBezTo>
                  <a:pt x="502" y="48"/>
                  <a:pt x="501" y="48"/>
                  <a:pt x="502" y="48"/>
                </a:cubicBezTo>
                <a:cubicBezTo>
                  <a:pt x="502" y="48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50"/>
                  <a:pt x="502" y="50"/>
                  <a:pt x="502" y="50"/>
                </a:cubicBezTo>
                <a:cubicBezTo>
                  <a:pt x="502" y="50"/>
                  <a:pt x="501" y="50"/>
                  <a:pt x="501" y="49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2" y="49"/>
                  <a:pt x="490" y="50"/>
                  <a:pt x="489" y="49"/>
                </a:cubicBezTo>
                <a:cubicBezTo>
                  <a:pt x="489" y="49"/>
                  <a:pt x="489" y="49"/>
                  <a:pt x="489" y="49"/>
                </a:cubicBezTo>
                <a:cubicBezTo>
                  <a:pt x="488" y="49"/>
                  <a:pt x="488" y="48"/>
                  <a:pt x="487" y="48"/>
                </a:cubicBezTo>
                <a:cubicBezTo>
                  <a:pt x="487" y="48"/>
                  <a:pt x="487" y="48"/>
                  <a:pt x="487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9"/>
                  <a:pt x="486" y="49"/>
                  <a:pt x="486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3" y="50"/>
                  <a:pt x="483" y="50"/>
                  <a:pt x="482" y="50"/>
                </a:cubicBezTo>
                <a:cubicBezTo>
                  <a:pt x="482" y="50"/>
                  <a:pt x="482" y="50"/>
                  <a:pt x="482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1"/>
                  <a:pt x="480" y="51"/>
                  <a:pt x="480" y="51"/>
                </a:cubicBezTo>
                <a:cubicBezTo>
                  <a:pt x="479" y="51"/>
                  <a:pt x="478" y="51"/>
                  <a:pt x="477" y="51"/>
                </a:cubicBezTo>
                <a:cubicBezTo>
                  <a:pt x="477" y="51"/>
                  <a:pt x="477" y="52"/>
                  <a:pt x="477" y="53"/>
                </a:cubicBezTo>
                <a:cubicBezTo>
                  <a:pt x="477" y="53"/>
                  <a:pt x="477" y="53"/>
                  <a:pt x="477" y="53"/>
                </a:cubicBezTo>
                <a:cubicBezTo>
                  <a:pt x="477" y="54"/>
                  <a:pt x="477" y="54"/>
                  <a:pt x="477" y="54"/>
                </a:cubicBezTo>
                <a:cubicBezTo>
                  <a:pt x="476" y="54"/>
                  <a:pt x="476" y="54"/>
                  <a:pt x="476" y="54"/>
                </a:cubicBezTo>
                <a:cubicBezTo>
                  <a:pt x="476" y="54"/>
                  <a:pt x="476" y="55"/>
                  <a:pt x="477" y="56"/>
                </a:cubicBezTo>
                <a:cubicBezTo>
                  <a:pt x="477" y="56"/>
                  <a:pt x="477" y="56"/>
                  <a:pt x="477" y="56"/>
                </a:cubicBezTo>
                <a:cubicBezTo>
                  <a:pt x="479" y="56"/>
                  <a:pt x="479" y="56"/>
                  <a:pt x="480" y="55"/>
                </a:cubicBezTo>
                <a:cubicBezTo>
                  <a:pt x="481" y="55"/>
                  <a:pt x="481" y="55"/>
                  <a:pt x="481" y="55"/>
                </a:cubicBezTo>
                <a:cubicBezTo>
                  <a:pt x="481" y="55"/>
                  <a:pt x="482" y="55"/>
                  <a:pt x="482" y="55"/>
                </a:cubicBezTo>
                <a:cubicBezTo>
                  <a:pt x="483" y="55"/>
                  <a:pt x="483" y="55"/>
                  <a:pt x="483" y="55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5" y="55"/>
                  <a:pt x="487" y="55"/>
                  <a:pt x="489" y="55"/>
                </a:cubicBezTo>
                <a:cubicBezTo>
                  <a:pt x="489" y="55"/>
                  <a:pt x="489" y="54"/>
                  <a:pt x="490" y="54"/>
                </a:cubicBezTo>
                <a:cubicBezTo>
                  <a:pt x="490" y="53"/>
                  <a:pt x="490" y="53"/>
                  <a:pt x="491" y="52"/>
                </a:cubicBezTo>
                <a:cubicBezTo>
                  <a:pt x="492" y="52"/>
                  <a:pt x="491" y="52"/>
                  <a:pt x="492" y="52"/>
                </a:cubicBezTo>
                <a:cubicBezTo>
                  <a:pt x="492" y="52"/>
                  <a:pt x="492" y="52"/>
                  <a:pt x="492" y="52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5"/>
                  <a:pt x="492" y="55"/>
                  <a:pt x="492" y="55"/>
                </a:cubicBezTo>
                <a:cubicBezTo>
                  <a:pt x="491" y="55"/>
                  <a:pt x="491" y="55"/>
                  <a:pt x="491" y="55"/>
                </a:cubicBezTo>
                <a:cubicBezTo>
                  <a:pt x="491" y="56"/>
                  <a:pt x="491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7"/>
                  <a:pt x="490" y="57"/>
                  <a:pt x="490" y="57"/>
                </a:cubicBezTo>
                <a:cubicBezTo>
                  <a:pt x="492" y="57"/>
                  <a:pt x="492" y="57"/>
                  <a:pt x="492" y="57"/>
                </a:cubicBezTo>
                <a:cubicBezTo>
                  <a:pt x="492" y="58"/>
                  <a:pt x="492" y="58"/>
                  <a:pt x="492" y="59"/>
                </a:cubicBezTo>
                <a:cubicBezTo>
                  <a:pt x="493" y="59"/>
                  <a:pt x="493" y="59"/>
                  <a:pt x="493" y="59"/>
                </a:cubicBezTo>
                <a:cubicBezTo>
                  <a:pt x="493" y="59"/>
                  <a:pt x="493" y="59"/>
                  <a:pt x="494" y="58"/>
                </a:cubicBezTo>
                <a:cubicBezTo>
                  <a:pt x="494" y="58"/>
                  <a:pt x="494" y="58"/>
                  <a:pt x="494" y="58"/>
                </a:cubicBezTo>
                <a:cubicBezTo>
                  <a:pt x="495" y="58"/>
                  <a:pt x="495" y="58"/>
                  <a:pt x="495" y="59"/>
                </a:cubicBezTo>
                <a:cubicBezTo>
                  <a:pt x="495" y="59"/>
                  <a:pt x="495" y="59"/>
                  <a:pt x="495" y="59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499" y="59"/>
                  <a:pt x="498" y="60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7" y="61"/>
                  <a:pt x="497" y="61"/>
                  <a:pt x="497" y="61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5" y="63"/>
                  <a:pt x="496" y="63"/>
                  <a:pt x="495" y="62"/>
                </a:cubicBezTo>
                <a:cubicBezTo>
                  <a:pt x="495" y="62"/>
                  <a:pt x="495" y="62"/>
                  <a:pt x="495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2" y="62"/>
                  <a:pt x="492" y="62"/>
                  <a:pt x="490" y="62"/>
                </a:cubicBezTo>
                <a:cubicBezTo>
                  <a:pt x="490" y="61"/>
                  <a:pt x="489" y="61"/>
                  <a:pt x="489" y="59"/>
                </a:cubicBezTo>
                <a:cubicBezTo>
                  <a:pt x="486" y="59"/>
                  <a:pt x="486" y="59"/>
                  <a:pt x="486" y="59"/>
                </a:cubicBezTo>
                <a:cubicBezTo>
                  <a:pt x="486" y="59"/>
                  <a:pt x="486" y="58"/>
                  <a:pt x="485" y="58"/>
                </a:cubicBezTo>
                <a:cubicBezTo>
                  <a:pt x="484" y="57"/>
                  <a:pt x="484" y="58"/>
                  <a:pt x="482" y="57"/>
                </a:cubicBezTo>
                <a:cubicBezTo>
                  <a:pt x="482" y="57"/>
                  <a:pt x="482" y="57"/>
                  <a:pt x="482" y="57"/>
                </a:cubicBezTo>
                <a:cubicBezTo>
                  <a:pt x="482" y="57"/>
                  <a:pt x="481" y="57"/>
                  <a:pt x="480" y="57"/>
                </a:cubicBezTo>
                <a:cubicBezTo>
                  <a:pt x="480" y="58"/>
                  <a:pt x="480" y="58"/>
                  <a:pt x="480" y="58"/>
                </a:cubicBezTo>
                <a:cubicBezTo>
                  <a:pt x="479" y="58"/>
                  <a:pt x="477" y="58"/>
                  <a:pt x="475" y="58"/>
                </a:cubicBezTo>
                <a:cubicBezTo>
                  <a:pt x="475" y="59"/>
                  <a:pt x="475" y="58"/>
                  <a:pt x="476" y="59"/>
                </a:cubicBezTo>
                <a:cubicBezTo>
                  <a:pt x="476" y="61"/>
                  <a:pt x="477" y="61"/>
                  <a:pt x="479" y="61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8" y="64"/>
                  <a:pt x="477" y="64"/>
                  <a:pt x="477" y="64"/>
                </a:cubicBezTo>
                <a:cubicBezTo>
                  <a:pt x="477" y="64"/>
                  <a:pt x="477" y="64"/>
                  <a:pt x="477" y="64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73" y="65"/>
                  <a:pt x="473" y="65"/>
                  <a:pt x="473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1" y="65"/>
                  <a:pt x="471" y="65"/>
                  <a:pt x="471" y="65"/>
                </a:cubicBezTo>
                <a:cubicBezTo>
                  <a:pt x="471" y="65"/>
                  <a:pt x="471" y="65"/>
                  <a:pt x="470" y="66"/>
                </a:cubicBezTo>
                <a:cubicBezTo>
                  <a:pt x="470" y="66"/>
                  <a:pt x="470" y="66"/>
                  <a:pt x="470" y="66"/>
                </a:cubicBezTo>
                <a:cubicBezTo>
                  <a:pt x="469" y="66"/>
                  <a:pt x="469" y="67"/>
                  <a:pt x="469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7" y="68"/>
                  <a:pt x="467" y="68"/>
                </a:cubicBezTo>
                <a:cubicBezTo>
                  <a:pt x="467" y="68"/>
                  <a:pt x="467" y="69"/>
                  <a:pt x="467" y="69"/>
                </a:cubicBezTo>
                <a:cubicBezTo>
                  <a:pt x="468" y="70"/>
                  <a:pt x="468" y="70"/>
                  <a:pt x="468" y="70"/>
                </a:cubicBezTo>
                <a:cubicBezTo>
                  <a:pt x="468" y="71"/>
                  <a:pt x="468" y="71"/>
                  <a:pt x="469" y="72"/>
                </a:cubicBezTo>
                <a:cubicBezTo>
                  <a:pt x="470" y="72"/>
                  <a:pt x="470" y="72"/>
                  <a:pt x="470" y="72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1" y="71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2"/>
                  <a:pt x="472" y="72"/>
                  <a:pt x="472" y="72"/>
                </a:cubicBezTo>
                <a:cubicBezTo>
                  <a:pt x="473" y="72"/>
                  <a:pt x="475" y="72"/>
                  <a:pt x="476" y="72"/>
                </a:cubicBezTo>
                <a:cubicBezTo>
                  <a:pt x="477" y="72"/>
                  <a:pt x="476" y="72"/>
                  <a:pt x="477" y="71"/>
                </a:cubicBezTo>
                <a:cubicBezTo>
                  <a:pt x="476" y="71"/>
                  <a:pt x="476" y="71"/>
                  <a:pt x="476" y="71"/>
                </a:cubicBezTo>
                <a:cubicBezTo>
                  <a:pt x="476" y="70"/>
                  <a:pt x="476" y="70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8" y="69"/>
                  <a:pt x="478" y="70"/>
                  <a:pt x="478" y="70"/>
                </a:cubicBezTo>
                <a:cubicBezTo>
                  <a:pt x="478" y="70"/>
                  <a:pt x="478" y="70"/>
                  <a:pt x="478" y="70"/>
                </a:cubicBezTo>
                <a:cubicBezTo>
                  <a:pt x="478" y="71"/>
                  <a:pt x="478" y="71"/>
                  <a:pt x="478" y="71"/>
                </a:cubicBezTo>
                <a:cubicBezTo>
                  <a:pt x="479" y="71"/>
                  <a:pt x="480" y="72"/>
                  <a:pt x="480" y="72"/>
                </a:cubicBezTo>
                <a:cubicBezTo>
                  <a:pt x="480" y="70"/>
                  <a:pt x="480" y="70"/>
                  <a:pt x="480" y="70"/>
                </a:cubicBezTo>
                <a:cubicBezTo>
                  <a:pt x="481" y="70"/>
                  <a:pt x="481" y="70"/>
                  <a:pt x="481" y="70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71"/>
                  <a:pt x="481" y="71"/>
                  <a:pt x="481" y="71"/>
                </a:cubicBezTo>
                <a:cubicBezTo>
                  <a:pt x="482" y="71"/>
                  <a:pt x="483" y="72"/>
                  <a:pt x="484" y="72"/>
                </a:cubicBezTo>
                <a:cubicBezTo>
                  <a:pt x="485" y="72"/>
                  <a:pt x="485" y="71"/>
                  <a:pt x="485" y="71"/>
                </a:cubicBezTo>
                <a:cubicBezTo>
                  <a:pt x="486" y="72"/>
                  <a:pt x="487" y="72"/>
                  <a:pt x="488" y="72"/>
                </a:cubicBezTo>
                <a:cubicBezTo>
                  <a:pt x="488" y="73"/>
                  <a:pt x="488" y="73"/>
                  <a:pt x="488" y="73"/>
                </a:cubicBezTo>
                <a:cubicBezTo>
                  <a:pt x="489" y="73"/>
                  <a:pt x="489" y="73"/>
                  <a:pt x="489" y="73"/>
                </a:cubicBezTo>
                <a:cubicBezTo>
                  <a:pt x="489" y="72"/>
                  <a:pt x="489" y="72"/>
                  <a:pt x="489" y="72"/>
                </a:cubicBezTo>
                <a:cubicBezTo>
                  <a:pt x="489" y="72"/>
                  <a:pt x="489" y="72"/>
                  <a:pt x="490" y="71"/>
                </a:cubicBezTo>
                <a:cubicBezTo>
                  <a:pt x="490" y="71"/>
                  <a:pt x="490" y="71"/>
                  <a:pt x="490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0"/>
                  <a:pt x="490" y="69"/>
                  <a:pt x="490" y="69"/>
                </a:cubicBezTo>
                <a:cubicBezTo>
                  <a:pt x="490" y="68"/>
                  <a:pt x="490" y="68"/>
                  <a:pt x="490" y="68"/>
                </a:cubicBezTo>
                <a:cubicBezTo>
                  <a:pt x="491" y="69"/>
                  <a:pt x="491" y="69"/>
                  <a:pt x="493" y="69"/>
                </a:cubicBezTo>
                <a:cubicBezTo>
                  <a:pt x="493" y="68"/>
                  <a:pt x="493" y="68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5" y="68"/>
                  <a:pt x="494" y="68"/>
                </a:cubicBezTo>
                <a:cubicBezTo>
                  <a:pt x="494" y="68"/>
                  <a:pt x="494" y="68"/>
                  <a:pt x="494" y="68"/>
                </a:cubicBezTo>
                <a:cubicBezTo>
                  <a:pt x="494" y="69"/>
                  <a:pt x="494" y="70"/>
                  <a:pt x="494" y="70"/>
                </a:cubicBezTo>
                <a:cubicBezTo>
                  <a:pt x="496" y="70"/>
                  <a:pt x="497" y="70"/>
                  <a:pt x="499" y="70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2" y="70"/>
                  <a:pt x="503" y="69"/>
                </a:cubicBezTo>
                <a:cubicBezTo>
                  <a:pt x="503" y="69"/>
                  <a:pt x="504" y="69"/>
                  <a:pt x="504" y="69"/>
                </a:cubicBezTo>
                <a:cubicBezTo>
                  <a:pt x="504" y="68"/>
                  <a:pt x="504" y="67"/>
                  <a:pt x="503" y="67"/>
                </a:cubicBezTo>
                <a:cubicBezTo>
                  <a:pt x="503" y="66"/>
                  <a:pt x="503" y="66"/>
                  <a:pt x="503" y="66"/>
                </a:cubicBezTo>
                <a:cubicBezTo>
                  <a:pt x="504" y="66"/>
                  <a:pt x="504" y="66"/>
                  <a:pt x="504" y="66"/>
                </a:cubicBezTo>
                <a:cubicBezTo>
                  <a:pt x="504" y="66"/>
                  <a:pt x="504" y="67"/>
                  <a:pt x="504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7"/>
                  <a:pt x="504" y="68"/>
                  <a:pt x="505" y="68"/>
                </a:cubicBezTo>
                <a:cubicBezTo>
                  <a:pt x="505" y="68"/>
                  <a:pt x="506" y="69"/>
                  <a:pt x="506" y="69"/>
                </a:cubicBezTo>
                <a:cubicBezTo>
                  <a:pt x="507" y="69"/>
                  <a:pt x="507" y="69"/>
                  <a:pt x="508" y="68"/>
                </a:cubicBezTo>
                <a:cubicBezTo>
                  <a:pt x="509" y="69"/>
                  <a:pt x="509" y="69"/>
                  <a:pt x="509" y="69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2"/>
                  <a:pt x="509" y="73"/>
                  <a:pt x="509" y="74"/>
                </a:cubicBezTo>
                <a:cubicBezTo>
                  <a:pt x="511" y="73"/>
                  <a:pt x="511" y="73"/>
                  <a:pt x="512" y="74"/>
                </a:cubicBezTo>
                <a:cubicBezTo>
                  <a:pt x="512" y="73"/>
                  <a:pt x="513" y="72"/>
                  <a:pt x="513" y="72"/>
                </a:cubicBezTo>
                <a:cubicBezTo>
                  <a:pt x="513" y="72"/>
                  <a:pt x="514" y="72"/>
                  <a:pt x="514" y="71"/>
                </a:cubicBezTo>
                <a:cubicBezTo>
                  <a:pt x="514" y="71"/>
                  <a:pt x="515" y="71"/>
                  <a:pt x="515" y="70"/>
                </a:cubicBezTo>
                <a:cubicBezTo>
                  <a:pt x="516" y="70"/>
                  <a:pt x="516" y="70"/>
                  <a:pt x="516" y="70"/>
                </a:cubicBezTo>
                <a:cubicBezTo>
                  <a:pt x="516" y="70"/>
                  <a:pt x="516" y="69"/>
                  <a:pt x="517" y="69"/>
                </a:cubicBezTo>
                <a:cubicBezTo>
                  <a:pt x="517" y="70"/>
                  <a:pt x="517" y="70"/>
                  <a:pt x="517" y="70"/>
                </a:cubicBezTo>
                <a:cubicBezTo>
                  <a:pt x="519" y="70"/>
                  <a:pt x="519" y="70"/>
                  <a:pt x="520" y="70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1" y="69"/>
                  <a:pt x="521" y="69"/>
                </a:cubicBezTo>
                <a:cubicBezTo>
                  <a:pt x="521" y="69"/>
                  <a:pt x="521" y="69"/>
                  <a:pt x="521" y="69"/>
                </a:cubicBezTo>
                <a:cubicBezTo>
                  <a:pt x="521" y="68"/>
                  <a:pt x="521" y="68"/>
                  <a:pt x="521" y="68"/>
                </a:cubicBezTo>
                <a:cubicBezTo>
                  <a:pt x="523" y="67"/>
                  <a:pt x="522" y="68"/>
                  <a:pt x="523" y="67"/>
                </a:cubicBezTo>
                <a:cubicBezTo>
                  <a:pt x="524" y="67"/>
                  <a:pt x="523" y="67"/>
                  <a:pt x="524" y="67"/>
                </a:cubicBezTo>
                <a:cubicBezTo>
                  <a:pt x="523" y="66"/>
                  <a:pt x="523" y="66"/>
                  <a:pt x="522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0" y="66"/>
                  <a:pt x="520" y="66"/>
                  <a:pt x="520" y="66"/>
                </a:cubicBezTo>
                <a:cubicBezTo>
                  <a:pt x="520" y="66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8" y="64"/>
                  <a:pt x="518" y="64"/>
                  <a:pt x="518" y="63"/>
                </a:cubicBezTo>
                <a:cubicBezTo>
                  <a:pt x="517" y="63"/>
                  <a:pt x="514" y="63"/>
                  <a:pt x="513" y="63"/>
                </a:cubicBezTo>
                <a:cubicBezTo>
                  <a:pt x="514" y="62"/>
                  <a:pt x="515" y="62"/>
                  <a:pt x="517" y="62"/>
                </a:cubicBezTo>
                <a:cubicBezTo>
                  <a:pt x="517" y="61"/>
                  <a:pt x="517" y="61"/>
                  <a:pt x="517" y="61"/>
                </a:cubicBezTo>
                <a:cubicBezTo>
                  <a:pt x="517" y="62"/>
                  <a:pt x="518" y="62"/>
                  <a:pt x="519" y="62"/>
                </a:cubicBezTo>
                <a:cubicBezTo>
                  <a:pt x="519" y="61"/>
                  <a:pt x="519" y="61"/>
                  <a:pt x="519" y="61"/>
                </a:cubicBezTo>
                <a:cubicBezTo>
                  <a:pt x="520" y="61"/>
                  <a:pt x="522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58"/>
                  <a:pt x="523" y="58"/>
                  <a:pt x="523" y="58"/>
                </a:cubicBezTo>
                <a:cubicBezTo>
                  <a:pt x="522" y="58"/>
                  <a:pt x="522" y="58"/>
                  <a:pt x="522" y="58"/>
                </a:cubicBezTo>
                <a:cubicBezTo>
                  <a:pt x="522" y="57"/>
                  <a:pt x="522" y="57"/>
                  <a:pt x="522" y="57"/>
                </a:cubicBezTo>
                <a:cubicBezTo>
                  <a:pt x="523" y="57"/>
                  <a:pt x="523" y="57"/>
                  <a:pt x="523" y="57"/>
                </a:cubicBezTo>
                <a:cubicBezTo>
                  <a:pt x="524" y="56"/>
                  <a:pt x="529" y="59"/>
                  <a:pt x="530" y="57"/>
                </a:cubicBezTo>
                <a:cubicBezTo>
                  <a:pt x="533" y="57"/>
                  <a:pt x="533" y="57"/>
                  <a:pt x="534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2" y="54"/>
                  <a:pt x="533" y="54"/>
                  <a:pt x="534" y="54"/>
                </a:cubicBezTo>
                <a:cubicBezTo>
                  <a:pt x="534" y="54"/>
                  <a:pt x="534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6" y="53"/>
                  <a:pt x="536" y="53"/>
                  <a:pt x="535" y="53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1"/>
                  <a:pt x="540" y="51"/>
                  <a:pt x="541" y="51"/>
                </a:cubicBezTo>
                <a:cubicBezTo>
                  <a:pt x="541" y="50"/>
                  <a:pt x="540" y="50"/>
                  <a:pt x="540" y="49"/>
                </a:cubicBezTo>
                <a:cubicBezTo>
                  <a:pt x="539" y="49"/>
                  <a:pt x="538" y="49"/>
                  <a:pt x="537" y="49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3" y="47"/>
                  <a:pt x="533" y="47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8"/>
                  <a:pt x="529" y="48"/>
                  <a:pt x="529" y="48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50"/>
                  <a:pt x="525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49"/>
                </a:cubicBezTo>
                <a:cubicBezTo>
                  <a:pt x="525" y="49"/>
                  <a:pt x="525" y="49"/>
                  <a:pt x="525" y="48"/>
                </a:cubicBezTo>
                <a:cubicBezTo>
                  <a:pt x="526" y="48"/>
                  <a:pt x="526" y="48"/>
                  <a:pt x="526" y="47"/>
                </a:cubicBezTo>
                <a:cubicBezTo>
                  <a:pt x="525" y="47"/>
                  <a:pt x="523" y="46"/>
                  <a:pt x="521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2" y="46"/>
                  <a:pt x="523" y="45"/>
                  <a:pt x="524" y="46"/>
                </a:cubicBezTo>
                <a:cubicBezTo>
                  <a:pt x="524" y="46"/>
                  <a:pt x="524" y="46"/>
                  <a:pt x="524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7"/>
                  <a:pt x="527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9" y="47"/>
                  <a:pt x="530" y="46"/>
                  <a:pt x="531" y="46"/>
                </a:cubicBezTo>
                <a:cubicBezTo>
                  <a:pt x="531" y="46"/>
                  <a:pt x="531" y="46"/>
                  <a:pt x="531" y="4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2" y="47"/>
                  <a:pt x="533" y="46"/>
                  <a:pt x="534" y="46"/>
                </a:cubicBezTo>
                <a:cubicBezTo>
                  <a:pt x="534" y="46"/>
                  <a:pt x="534" y="46"/>
                  <a:pt x="533" y="45"/>
                </a:cubicBezTo>
                <a:cubicBezTo>
                  <a:pt x="531" y="45"/>
                  <a:pt x="530" y="44"/>
                  <a:pt x="528" y="44"/>
                </a:cubicBezTo>
                <a:cubicBezTo>
                  <a:pt x="528" y="44"/>
                  <a:pt x="528" y="44"/>
                  <a:pt x="528" y="44"/>
                </a:cubicBezTo>
                <a:cubicBezTo>
                  <a:pt x="529" y="44"/>
                  <a:pt x="531" y="44"/>
                  <a:pt x="532" y="44"/>
                </a:cubicBezTo>
                <a:cubicBezTo>
                  <a:pt x="532" y="44"/>
                  <a:pt x="532" y="44"/>
                  <a:pt x="532" y="44"/>
                </a:cubicBezTo>
                <a:cubicBezTo>
                  <a:pt x="534" y="44"/>
                  <a:pt x="534" y="44"/>
                  <a:pt x="534" y="44"/>
                </a:cubicBezTo>
                <a:cubicBezTo>
                  <a:pt x="534" y="45"/>
                  <a:pt x="534" y="45"/>
                  <a:pt x="534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6" y="45"/>
                  <a:pt x="536" y="45"/>
                </a:cubicBezTo>
                <a:cubicBezTo>
                  <a:pt x="536" y="44"/>
                  <a:pt x="537" y="44"/>
                  <a:pt x="537" y="44"/>
                </a:cubicBezTo>
                <a:cubicBezTo>
                  <a:pt x="534" y="43"/>
                  <a:pt x="531" y="42"/>
                  <a:pt x="528" y="43"/>
                </a:cubicBezTo>
                <a:cubicBezTo>
                  <a:pt x="528" y="42"/>
                  <a:pt x="528" y="42"/>
                  <a:pt x="528" y="42"/>
                </a:cubicBezTo>
                <a:cubicBezTo>
                  <a:pt x="528" y="41"/>
                  <a:pt x="528" y="41"/>
                  <a:pt x="528" y="41"/>
                </a:cubicBezTo>
                <a:cubicBezTo>
                  <a:pt x="529" y="41"/>
                  <a:pt x="530" y="42"/>
                  <a:pt x="531" y="42"/>
                </a:cubicBezTo>
                <a:cubicBezTo>
                  <a:pt x="531" y="42"/>
                  <a:pt x="531" y="41"/>
                  <a:pt x="532" y="41"/>
                </a:cubicBezTo>
                <a:cubicBezTo>
                  <a:pt x="532" y="41"/>
                  <a:pt x="532" y="41"/>
                  <a:pt x="532" y="41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1"/>
                  <a:pt x="532" y="41"/>
                  <a:pt x="533" y="41"/>
                </a:cubicBezTo>
                <a:cubicBezTo>
                  <a:pt x="533" y="40"/>
                  <a:pt x="533" y="40"/>
                  <a:pt x="533" y="40"/>
                </a:cubicBezTo>
                <a:cubicBezTo>
                  <a:pt x="534" y="42"/>
                  <a:pt x="534" y="42"/>
                  <a:pt x="535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9" y="42"/>
                  <a:pt x="539" y="43"/>
                  <a:pt x="541" y="43"/>
                </a:cubicBezTo>
                <a:cubicBezTo>
                  <a:pt x="541" y="42"/>
                  <a:pt x="542" y="42"/>
                  <a:pt x="542" y="41"/>
                </a:cubicBezTo>
                <a:cubicBezTo>
                  <a:pt x="542" y="41"/>
                  <a:pt x="543" y="42"/>
                  <a:pt x="543" y="42"/>
                </a:cubicBezTo>
                <a:cubicBezTo>
                  <a:pt x="546" y="42"/>
                  <a:pt x="546" y="42"/>
                  <a:pt x="546" y="42"/>
                </a:cubicBezTo>
                <a:cubicBezTo>
                  <a:pt x="546" y="43"/>
                  <a:pt x="546" y="43"/>
                  <a:pt x="546" y="43"/>
                </a:cubicBezTo>
                <a:cubicBezTo>
                  <a:pt x="546" y="42"/>
                  <a:pt x="546" y="42"/>
                  <a:pt x="547" y="42"/>
                </a:cubicBezTo>
                <a:cubicBezTo>
                  <a:pt x="547" y="42"/>
                  <a:pt x="547" y="42"/>
                  <a:pt x="547" y="42"/>
                </a:cubicBezTo>
                <a:cubicBezTo>
                  <a:pt x="548" y="42"/>
                  <a:pt x="548" y="42"/>
                  <a:pt x="548" y="42"/>
                </a:cubicBezTo>
                <a:cubicBezTo>
                  <a:pt x="549" y="42"/>
                  <a:pt x="549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0"/>
                  <a:pt x="550" y="40"/>
                  <a:pt x="549" y="40"/>
                </a:cubicBezTo>
                <a:cubicBezTo>
                  <a:pt x="549" y="39"/>
                  <a:pt x="549" y="39"/>
                  <a:pt x="549" y="39"/>
                </a:cubicBezTo>
                <a:cubicBezTo>
                  <a:pt x="550" y="39"/>
                  <a:pt x="551" y="40"/>
                  <a:pt x="552" y="40"/>
                </a:cubicBezTo>
                <a:cubicBezTo>
                  <a:pt x="552" y="39"/>
                  <a:pt x="552" y="39"/>
                  <a:pt x="553" y="38"/>
                </a:cubicBezTo>
                <a:cubicBezTo>
                  <a:pt x="554" y="38"/>
                  <a:pt x="555" y="38"/>
                  <a:pt x="556" y="38"/>
                </a:cubicBezTo>
                <a:cubicBezTo>
                  <a:pt x="556" y="37"/>
                  <a:pt x="556" y="38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5" y="37"/>
                  <a:pt x="554" y="37"/>
                  <a:pt x="553" y="37"/>
                </a:cubicBezTo>
                <a:cubicBezTo>
                  <a:pt x="553" y="36"/>
                  <a:pt x="553" y="36"/>
                  <a:pt x="553" y="36"/>
                </a:cubicBezTo>
                <a:cubicBezTo>
                  <a:pt x="554" y="36"/>
                  <a:pt x="554" y="36"/>
                  <a:pt x="554" y="36"/>
                </a:cubicBezTo>
                <a:cubicBezTo>
                  <a:pt x="554" y="36"/>
                  <a:pt x="554" y="36"/>
                  <a:pt x="555" y="35"/>
                </a:cubicBezTo>
                <a:cubicBezTo>
                  <a:pt x="555" y="35"/>
                  <a:pt x="555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8" y="36"/>
                  <a:pt x="558" y="36"/>
                  <a:pt x="558" y="36"/>
                </a:cubicBezTo>
                <a:cubicBezTo>
                  <a:pt x="558" y="37"/>
                  <a:pt x="558" y="37"/>
                  <a:pt x="558" y="37"/>
                </a:cubicBezTo>
                <a:cubicBezTo>
                  <a:pt x="559" y="37"/>
                  <a:pt x="560" y="36"/>
                  <a:pt x="560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2" y="35"/>
                  <a:pt x="562" y="35"/>
                  <a:pt x="562" y="35"/>
                </a:cubicBezTo>
                <a:cubicBezTo>
                  <a:pt x="562" y="34"/>
                  <a:pt x="561" y="34"/>
                  <a:pt x="561" y="33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2" y="33"/>
                  <a:pt x="562" y="33"/>
                  <a:pt x="563" y="32"/>
                </a:cubicBezTo>
                <a:cubicBezTo>
                  <a:pt x="563" y="33"/>
                  <a:pt x="563" y="32"/>
                  <a:pt x="563" y="33"/>
                </a:cubicBezTo>
                <a:cubicBezTo>
                  <a:pt x="563" y="34"/>
                  <a:pt x="563" y="34"/>
                  <a:pt x="563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5" y="34"/>
                  <a:pt x="565" y="34"/>
                  <a:pt x="565" y="34"/>
                </a:cubicBezTo>
                <a:cubicBezTo>
                  <a:pt x="565" y="33"/>
                  <a:pt x="565" y="34"/>
                  <a:pt x="566" y="34"/>
                </a:cubicBezTo>
                <a:cubicBezTo>
                  <a:pt x="566" y="32"/>
                  <a:pt x="567" y="32"/>
                  <a:pt x="569" y="32"/>
                </a:cubicBezTo>
                <a:cubicBezTo>
                  <a:pt x="569" y="31"/>
                  <a:pt x="569" y="31"/>
                  <a:pt x="569" y="31"/>
                </a:cubicBezTo>
                <a:cubicBezTo>
                  <a:pt x="570" y="31"/>
                  <a:pt x="570" y="31"/>
                  <a:pt x="570" y="31"/>
                </a:cubicBezTo>
                <a:cubicBezTo>
                  <a:pt x="570" y="31"/>
                  <a:pt x="570" y="31"/>
                  <a:pt x="571" y="30"/>
                </a:cubicBezTo>
                <a:cubicBezTo>
                  <a:pt x="571" y="30"/>
                  <a:pt x="572" y="29"/>
                  <a:pt x="573" y="29"/>
                </a:cubicBezTo>
                <a:cubicBezTo>
                  <a:pt x="574" y="28"/>
                  <a:pt x="573" y="29"/>
                  <a:pt x="574" y="28"/>
                </a:cubicBezTo>
                <a:cubicBezTo>
                  <a:pt x="575" y="28"/>
                  <a:pt x="578" y="29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4" y="27"/>
                  <a:pt x="585" y="27"/>
                </a:cubicBezTo>
                <a:cubicBezTo>
                  <a:pt x="587" y="26"/>
                  <a:pt x="589" y="25"/>
                  <a:pt x="591" y="24"/>
                </a:cubicBezTo>
                <a:cubicBezTo>
                  <a:pt x="591" y="23"/>
                  <a:pt x="591" y="23"/>
                  <a:pt x="591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88" y="23"/>
                  <a:pt x="586" y="24"/>
                  <a:pt x="584" y="24"/>
                </a:cubicBezTo>
                <a:cubicBezTo>
                  <a:pt x="584" y="25"/>
                  <a:pt x="584" y="25"/>
                  <a:pt x="584" y="25"/>
                </a:cubicBezTo>
                <a:cubicBezTo>
                  <a:pt x="582" y="25"/>
                  <a:pt x="581" y="24"/>
                  <a:pt x="580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4"/>
                  <a:pt x="580" y="24"/>
                </a:cubicBezTo>
                <a:cubicBezTo>
                  <a:pt x="580" y="24"/>
                  <a:pt x="580" y="24"/>
                  <a:pt x="580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3" y="23"/>
                  <a:pt x="584" y="24"/>
                  <a:pt x="585" y="23"/>
                </a:cubicBezTo>
                <a:cubicBezTo>
                  <a:pt x="585" y="23"/>
                  <a:pt x="585" y="23"/>
                  <a:pt x="585" y="23"/>
                </a:cubicBezTo>
                <a:cubicBezTo>
                  <a:pt x="585" y="22"/>
                  <a:pt x="585" y="23"/>
                  <a:pt x="585" y="22"/>
                </a:cubicBezTo>
                <a:cubicBezTo>
                  <a:pt x="585" y="22"/>
                  <a:pt x="585" y="22"/>
                  <a:pt x="585" y="22"/>
                </a:cubicBezTo>
                <a:cubicBezTo>
                  <a:pt x="585" y="22"/>
                  <a:pt x="586" y="22"/>
                  <a:pt x="587" y="22"/>
                </a:cubicBezTo>
                <a:cubicBezTo>
                  <a:pt x="587" y="23"/>
                  <a:pt x="587" y="23"/>
                  <a:pt x="587" y="23"/>
                </a:cubicBezTo>
                <a:cubicBezTo>
                  <a:pt x="587" y="23"/>
                  <a:pt x="588" y="22"/>
                  <a:pt x="588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91" y="22"/>
                  <a:pt x="591" y="22"/>
                  <a:pt x="591" y="22"/>
                </a:cubicBezTo>
                <a:cubicBezTo>
                  <a:pt x="591" y="21"/>
                  <a:pt x="592" y="21"/>
                  <a:pt x="592" y="20"/>
                </a:cubicBezTo>
                <a:cubicBezTo>
                  <a:pt x="595" y="20"/>
                  <a:pt x="595" y="20"/>
                  <a:pt x="595" y="20"/>
                </a:cubicBezTo>
                <a:cubicBezTo>
                  <a:pt x="595" y="19"/>
                  <a:pt x="595" y="19"/>
                  <a:pt x="595" y="19"/>
                </a:cubicBezTo>
                <a:cubicBezTo>
                  <a:pt x="596" y="19"/>
                  <a:pt x="597" y="19"/>
                  <a:pt x="597" y="19"/>
                </a:cubicBezTo>
                <a:cubicBezTo>
                  <a:pt x="598" y="18"/>
                  <a:pt x="598" y="18"/>
                  <a:pt x="599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2" y="17"/>
                  <a:pt x="603" y="17"/>
                </a:cubicBezTo>
                <a:cubicBezTo>
                  <a:pt x="603" y="16"/>
                  <a:pt x="603" y="16"/>
                  <a:pt x="604" y="15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603" y="14"/>
                  <a:pt x="603" y="14"/>
                  <a:pt x="603" y="14"/>
                </a:cubicBezTo>
                <a:cubicBezTo>
                  <a:pt x="602" y="13"/>
                  <a:pt x="601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6" y="13"/>
                  <a:pt x="596" y="13"/>
                  <a:pt x="595" y="13"/>
                </a:cubicBezTo>
                <a:cubicBezTo>
                  <a:pt x="595" y="13"/>
                  <a:pt x="595" y="12"/>
                  <a:pt x="595" y="12"/>
                </a:cubicBezTo>
                <a:cubicBezTo>
                  <a:pt x="594" y="11"/>
                  <a:pt x="593" y="11"/>
                  <a:pt x="592" y="11"/>
                </a:cubicBezTo>
                <a:cubicBezTo>
                  <a:pt x="592" y="11"/>
                  <a:pt x="592" y="11"/>
                  <a:pt x="592" y="11"/>
                </a:cubicBezTo>
                <a:cubicBezTo>
                  <a:pt x="592" y="10"/>
                  <a:pt x="591" y="10"/>
                  <a:pt x="590" y="10"/>
                </a:cubicBezTo>
                <a:cubicBezTo>
                  <a:pt x="590" y="10"/>
                  <a:pt x="590" y="10"/>
                  <a:pt x="590" y="10"/>
                </a:cubicBezTo>
                <a:cubicBezTo>
                  <a:pt x="588" y="10"/>
                  <a:pt x="588" y="10"/>
                  <a:pt x="588" y="10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3" y="9"/>
                  <a:pt x="583" y="9"/>
                  <a:pt x="583" y="9"/>
                </a:cubicBezTo>
                <a:cubicBezTo>
                  <a:pt x="583" y="8"/>
                  <a:pt x="583" y="8"/>
                  <a:pt x="583" y="8"/>
                </a:cubicBezTo>
                <a:cubicBezTo>
                  <a:pt x="582" y="8"/>
                  <a:pt x="582" y="8"/>
                  <a:pt x="581" y="8"/>
                </a:cubicBezTo>
                <a:cubicBezTo>
                  <a:pt x="581" y="9"/>
                  <a:pt x="581" y="9"/>
                  <a:pt x="581" y="9"/>
                </a:cubicBezTo>
                <a:cubicBezTo>
                  <a:pt x="580" y="9"/>
                  <a:pt x="580" y="9"/>
                  <a:pt x="579" y="8"/>
                </a:cubicBezTo>
                <a:cubicBezTo>
                  <a:pt x="578" y="9"/>
                  <a:pt x="577" y="11"/>
                  <a:pt x="576" y="12"/>
                </a:cubicBezTo>
                <a:cubicBezTo>
                  <a:pt x="575" y="12"/>
                  <a:pt x="575" y="12"/>
                  <a:pt x="574" y="12"/>
                </a:cubicBezTo>
                <a:cubicBezTo>
                  <a:pt x="574" y="12"/>
                  <a:pt x="574" y="12"/>
                  <a:pt x="574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3" y="13"/>
                  <a:pt x="572" y="13"/>
                  <a:pt x="572" y="13"/>
                </a:cubicBezTo>
                <a:cubicBezTo>
                  <a:pt x="572" y="13"/>
                  <a:pt x="572" y="13"/>
                  <a:pt x="572" y="14"/>
                </a:cubicBezTo>
                <a:cubicBezTo>
                  <a:pt x="571" y="14"/>
                  <a:pt x="571" y="13"/>
                  <a:pt x="570" y="13"/>
                </a:cubicBezTo>
                <a:cubicBezTo>
                  <a:pt x="570" y="14"/>
                  <a:pt x="570" y="14"/>
                  <a:pt x="570" y="14"/>
                </a:cubicBezTo>
                <a:cubicBezTo>
                  <a:pt x="570" y="14"/>
                  <a:pt x="569" y="14"/>
                  <a:pt x="569" y="14"/>
                </a:cubicBezTo>
                <a:cubicBezTo>
                  <a:pt x="569" y="14"/>
                  <a:pt x="569" y="14"/>
                  <a:pt x="569" y="14"/>
                </a:cubicBezTo>
                <a:cubicBezTo>
                  <a:pt x="567" y="14"/>
                  <a:pt x="567" y="14"/>
                  <a:pt x="567" y="14"/>
                </a:cubicBezTo>
                <a:cubicBezTo>
                  <a:pt x="566" y="14"/>
                  <a:pt x="566" y="15"/>
                  <a:pt x="565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6"/>
                  <a:pt x="565" y="15"/>
                  <a:pt x="565" y="15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4"/>
                  <a:pt x="567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71" y="13"/>
                  <a:pt x="571" y="13"/>
                  <a:pt x="571" y="13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5" y="10"/>
                  <a:pt x="575" y="10"/>
                  <a:pt x="576" y="8"/>
                </a:cubicBezTo>
                <a:cubicBezTo>
                  <a:pt x="575" y="8"/>
                  <a:pt x="574" y="8"/>
                  <a:pt x="573" y="8"/>
                </a:cubicBezTo>
                <a:cubicBezTo>
                  <a:pt x="573" y="8"/>
                  <a:pt x="573" y="7"/>
                  <a:pt x="573" y="7"/>
                </a:cubicBezTo>
                <a:cubicBezTo>
                  <a:pt x="572" y="7"/>
                  <a:pt x="571" y="7"/>
                  <a:pt x="570" y="7"/>
                </a:cubicBezTo>
                <a:cubicBezTo>
                  <a:pt x="570" y="8"/>
                  <a:pt x="570" y="8"/>
                  <a:pt x="570" y="8"/>
                </a:cubicBezTo>
                <a:cubicBezTo>
                  <a:pt x="569" y="8"/>
                  <a:pt x="566" y="8"/>
                  <a:pt x="565" y="8"/>
                </a:cubicBezTo>
                <a:cubicBezTo>
                  <a:pt x="565" y="8"/>
                  <a:pt x="565" y="8"/>
                  <a:pt x="565" y="8"/>
                </a:cubicBezTo>
                <a:cubicBezTo>
                  <a:pt x="564" y="8"/>
                  <a:pt x="563" y="8"/>
                  <a:pt x="562" y="8"/>
                </a:cubicBezTo>
                <a:cubicBezTo>
                  <a:pt x="562" y="8"/>
                  <a:pt x="562" y="7"/>
                  <a:pt x="561" y="7"/>
                </a:cubicBezTo>
                <a:cubicBezTo>
                  <a:pt x="561" y="7"/>
                  <a:pt x="561" y="8"/>
                  <a:pt x="560" y="7"/>
                </a:cubicBezTo>
                <a:cubicBezTo>
                  <a:pt x="559" y="7"/>
                  <a:pt x="556" y="7"/>
                  <a:pt x="556" y="7"/>
                </a:cubicBezTo>
                <a:cubicBezTo>
                  <a:pt x="555" y="7"/>
                  <a:pt x="554" y="8"/>
                  <a:pt x="553" y="8"/>
                </a:cubicBezTo>
                <a:cubicBezTo>
                  <a:pt x="553" y="10"/>
                  <a:pt x="553" y="10"/>
                  <a:pt x="553" y="10"/>
                </a:cubicBezTo>
                <a:cubicBezTo>
                  <a:pt x="552" y="10"/>
                  <a:pt x="552" y="10"/>
                  <a:pt x="552" y="10"/>
                </a:cubicBezTo>
                <a:cubicBezTo>
                  <a:pt x="552" y="9"/>
                  <a:pt x="552" y="9"/>
                  <a:pt x="552" y="9"/>
                </a:cubicBezTo>
                <a:cubicBezTo>
                  <a:pt x="550" y="10"/>
                  <a:pt x="548" y="10"/>
                  <a:pt x="546" y="11"/>
                </a:cubicBezTo>
                <a:cubicBezTo>
                  <a:pt x="546" y="12"/>
                  <a:pt x="546" y="12"/>
                  <a:pt x="546" y="13"/>
                </a:cubicBezTo>
                <a:cubicBezTo>
                  <a:pt x="546" y="13"/>
                  <a:pt x="546" y="13"/>
                  <a:pt x="546" y="13"/>
                </a:cubicBezTo>
                <a:cubicBezTo>
                  <a:pt x="545" y="13"/>
                  <a:pt x="545" y="12"/>
                  <a:pt x="544" y="12"/>
                </a:cubicBezTo>
                <a:cubicBezTo>
                  <a:pt x="543" y="12"/>
                  <a:pt x="543" y="12"/>
                  <a:pt x="543" y="12"/>
                </a:cubicBezTo>
                <a:cubicBezTo>
                  <a:pt x="543" y="11"/>
                  <a:pt x="543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0"/>
                  <a:pt x="542" y="10"/>
                  <a:pt x="542" y="10"/>
                </a:cubicBezTo>
                <a:cubicBezTo>
                  <a:pt x="540" y="10"/>
                  <a:pt x="539" y="10"/>
                  <a:pt x="537" y="11"/>
                </a:cubicBezTo>
                <a:cubicBezTo>
                  <a:pt x="534" y="11"/>
                  <a:pt x="528" y="10"/>
                  <a:pt x="526" y="11"/>
                </a:cubicBezTo>
                <a:cubicBezTo>
                  <a:pt x="525" y="11"/>
                  <a:pt x="526" y="11"/>
                  <a:pt x="525" y="12"/>
                </a:cubicBezTo>
                <a:cubicBezTo>
                  <a:pt x="527" y="13"/>
                  <a:pt x="526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30" y="15"/>
                  <a:pt x="530" y="15"/>
                  <a:pt x="532" y="16"/>
                </a:cubicBezTo>
                <a:cubicBezTo>
                  <a:pt x="531" y="16"/>
                  <a:pt x="531" y="16"/>
                  <a:pt x="531" y="17"/>
                </a:cubicBezTo>
                <a:cubicBezTo>
                  <a:pt x="531" y="17"/>
                  <a:pt x="531" y="17"/>
                  <a:pt x="531" y="17"/>
                </a:cubicBezTo>
                <a:cubicBezTo>
                  <a:pt x="530" y="17"/>
                  <a:pt x="530" y="17"/>
                  <a:pt x="530" y="17"/>
                </a:cubicBezTo>
                <a:cubicBezTo>
                  <a:pt x="530" y="16"/>
                  <a:pt x="530" y="16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29" y="15"/>
                  <a:pt x="527" y="15"/>
                  <a:pt x="526" y="14"/>
                </a:cubicBezTo>
                <a:cubicBezTo>
                  <a:pt x="526" y="14"/>
                  <a:pt x="526" y="14"/>
                  <a:pt x="526" y="13"/>
                </a:cubicBezTo>
                <a:cubicBezTo>
                  <a:pt x="525" y="13"/>
                  <a:pt x="525" y="13"/>
                  <a:pt x="525" y="13"/>
                </a:cubicBezTo>
                <a:cubicBezTo>
                  <a:pt x="523" y="13"/>
                  <a:pt x="523" y="13"/>
                  <a:pt x="523" y="14"/>
                </a:cubicBezTo>
                <a:cubicBezTo>
                  <a:pt x="520" y="14"/>
                  <a:pt x="520" y="14"/>
                  <a:pt x="520" y="14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2"/>
                  <a:pt x="519" y="12"/>
                  <a:pt x="519" y="12"/>
                </a:cubicBezTo>
                <a:cubicBezTo>
                  <a:pt x="518" y="12"/>
                  <a:pt x="518" y="12"/>
                  <a:pt x="518" y="12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7" y="15"/>
                  <a:pt x="516" y="16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5"/>
                  <a:pt x="514" y="15"/>
                  <a:pt x="514" y="14"/>
                </a:cubicBezTo>
                <a:cubicBezTo>
                  <a:pt x="513" y="14"/>
                  <a:pt x="513" y="14"/>
                  <a:pt x="512" y="15"/>
                </a:cubicBezTo>
                <a:cubicBezTo>
                  <a:pt x="512" y="16"/>
                  <a:pt x="512" y="16"/>
                  <a:pt x="513" y="16"/>
                </a:cubicBezTo>
                <a:cubicBezTo>
                  <a:pt x="513" y="17"/>
                  <a:pt x="513" y="17"/>
                  <a:pt x="513" y="17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7" y="17"/>
                  <a:pt x="517" y="17"/>
                  <a:pt x="517" y="17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9"/>
                  <a:pt x="517" y="19"/>
                  <a:pt x="517" y="19"/>
                </a:cubicBezTo>
                <a:cubicBezTo>
                  <a:pt x="517" y="19"/>
                  <a:pt x="517" y="19"/>
                  <a:pt x="516" y="19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5" y="18"/>
                  <a:pt x="513" y="17"/>
                  <a:pt x="512" y="17"/>
                </a:cubicBezTo>
                <a:cubicBezTo>
                  <a:pt x="512" y="16"/>
                  <a:pt x="512" y="16"/>
                  <a:pt x="512" y="16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7" y="15"/>
                  <a:pt x="507" y="15"/>
                  <a:pt x="507" y="14"/>
                </a:cubicBezTo>
                <a:cubicBezTo>
                  <a:pt x="506" y="14"/>
                  <a:pt x="505" y="14"/>
                  <a:pt x="504" y="14"/>
                </a:cubicBezTo>
                <a:cubicBezTo>
                  <a:pt x="504" y="15"/>
                  <a:pt x="505" y="15"/>
                  <a:pt x="505" y="16"/>
                </a:cubicBezTo>
                <a:cubicBezTo>
                  <a:pt x="504" y="16"/>
                  <a:pt x="504" y="16"/>
                  <a:pt x="504" y="16"/>
                </a:cubicBezTo>
                <a:cubicBezTo>
                  <a:pt x="504" y="18"/>
                  <a:pt x="505" y="19"/>
                  <a:pt x="506" y="19"/>
                </a:cubicBezTo>
                <a:cubicBezTo>
                  <a:pt x="506" y="21"/>
                  <a:pt x="506" y="21"/>
                  <a:pt x="506" y="21"/>
                </a:cubicBezTo>
                <a:cubicBezTo>
                  <a:pt x="505" y="20"/>
                  <a:pt x="504" y="19"/>
                  <a:pt x="503" y="18"/>
                </a:cubicBezTo>
                <a:cubicBezTo>
                  <a:pt x="503" y="18"/>
                  <a:pt x="503" y="18"/>
                  <a:pt x="503" y="18"/>
                </a:cubicBezTo>
                <a:cubicBezTo>
                  <a:pt x="503" y="20"/>
                  <a:pt x="503" y="20"/>
                  <a:pt x="503" y="20"/>
                </a:cubicBezTo>
                <a:cubicBezTo>
                  <a:pt x="501" y="19"/>
                  <a:pt x="501" y="18"/>
                  <a:pt x="500" y="17"/>
                </a:cubicBezTo>
                <a:cubicBezTo>
                  <a:pt x="500" y="17"/>
                  <a:pt x="500" y="17"/>
                  <a:pt x="500" y="17"/>
                </a:cubicBezTo>
                <a:cubicBezTo>
                  <a:pt x="499" y="17"/>
                  <a:pt x="499" y="17"/>
                  <a:pt x="499" y="17"/>
                </a:cubicBezTo>
                <a:cubicBezTo>
                  <a:pt x="499" y="16"/>
                  <a:pt x="499" y="16"/>
                  <a:pt x="499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5" y="15"/>
                  <a:pt x="494" y="15"/>
                  <a:pt x="492" y="15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2" y="15"/>
                  <a:pt x="491" y="14"/>
                  <a:pt x="490" y="14"/>
                </a:cubicBezTo>
                <a:cubicBezTo>
                  <a:pt x="490" y="13"/>
                  <a:pt x="490" y="14"/>
                  <a:pt x="489" y="13"/>
                </a:cubicBezTo>
                <a:cubicBezTo>
                  <a:pt x="485" y="13"/>
                  <a:pt x="485" y="13"/>
                  <a:pt x="485" y="13"/>
                </a:cubicBezTo>
                <a:cubicBezTo>
                  <a:pt x="485" y="14"/>
                  <a:pt x="486" y="14"/>
                  <a:pt x="486" y="15"/>
                </a:cubicBezTo>
                <a:cubicBezTo>
                  <a:pt x="486" y="15"/>
                  <a:pt x="486" y="15"/>
                  <a:pt x="486" y="15"/>
                </a:cubicBezTo>
                <a:cubicBezTo>
                  <a:pt x="487" y="16"/>
                  <a:pt x="486" y="15"/>
                  <a:pt x="487" y="16"/>
                </a:cubicBezTo>
                <a:cubicBezTo>
                  <a:pt x="487" y="16"/>
                  <a:pt x="487" y="16"/>
                  <a:pt x="487" y="16"/>
                </a:cubicBezTo>
                <a:cubicBezTo>
                  <a:pt x="486" y="16"/>
                  <a:pt x="485" y="16"/>
                  <a:pt x="485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4" y="15"/>
                  <a:pt x="482" y="16"/>
                  <a:pt x="482" y="16"/>
                </a:cubicBezTo>
                <a:cubicBezTo>
                  <a:pt x="481" y="16"/>
                  <a:pt x="480" y="16"/>
                  <a:pt x="479" y="16"/>
                </a:cubicBezTo>
                <a:cubicBezTo>
                  <a:pt x="479" y="17"/>
                  <a:pt x="479" y="17"/>
                  <a:pt x="480" y="19"/>
                </a:cubicBezTo>
                <a:cubicBezTo>
                  <a:pt x="480" y="19"/>
                  <a:pt x="481" y="19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19"/>
                  <a:pt x="484" y="20"/>
                  <a:pt x="485" y="19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7" y="19"/>
                  <a:pt x="488" y="20"/>
                  <a:pt x="490" y="18"/>
                </a:cubicBezTo>
                <a:cubicBezTo>
                  <a:pt x="491" y="19"/>
                  <a:pt x="491" y="19"/>
                  <a:pt x="492" y="19"/>
                </a:cubicBezTo>
                <a:cubicBezTo>
                  <a:pt x="492" y="20"/>
                  <a:pt x="492" y="20"/>
                  <a:pt x="492" y="20"/>
                </a:cubicBezTo>
                <a:cubicBezTo>
                  <a:pt x="491" y="20"/>
                  <a:pt x="491" y="20"/>
                  <a:pt x="490" y="20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2"/>
                  <a:pt x="489" y="21"/>
                  <a:pt x="489" y="20"/>
                </a:cubicBezTo>
                <a:cubicBezTo>
                  <a:pt x="488" y="20"/>
                  <a:pt x="487" y="20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2"/>
                  <a:pt x="487" y="22"/>
                  <a:pt x="488" y="23"/>
                </a:cubicBezTo>
                <a:cubicBezTo>
                  <a:pt x="488" y="24"/>
                  <a:pt x="488" y="24"/>
                  <a:pt x="488" y="24"/>
                </a:cubicBezTo>
                <a:cubicBezTo>
                  <a:pt x="487" y="24"/>
                  <a:pt x="487" y="24"/>
                  <a:pt x="487" y="24"/>
                </a:cubicBezTo>
                <a:cubicBezTo>
                  <a:pt x="487" y="23"/>
                  <a:pt x="486" y="21"/>
                  <a:pt x="485" y="21"/>
                </a:cubicBezTo>
                <a:cubicBezTo>
                  <a:pt x="484" y="21"/>
                  <a:pt x="483" y="20"/>
                  <a:pt x="482" y="20"/>
                </a:cubicBezTo>
                <a:cubicBezTo>
                  <a:pt x="481" y="20"/>
                  <a:pt x="481" y="20"/>
                  <a:pt x="480" y="21"/>
                </a:cubicBezTo>
                <a:cubicBezTo>
                  <a:pt x="480" y="21"/>
                  <a:pt x="481" y="21"/>
                  <a:pt x="481" y="22"/>
                </a:cubicBezTo>
                <a:cubicBezTo>
                  <a:pt x="481" y="22"/>
                  <a:pt x="481" y="22"/>
                  <a:pt x="481" y="22"/>
                </a:cubicBezTo>
                <a:cubicBezTo>
                  <a:pt x="481" y="22"/>
                  <a:pt x="480" y="22"/>
                  <a:pt x="480" y="21"/>
                </a:cubicBezTo>
                <a:cubicBezTo>
                  <a:pt x="480" y="21"/>
                  <a:pt x="480" y="21"/>
                  <a:pt x="480" y="21"/>
                </a:cubicBezTo>
                <a:cubicBezTo>
                  <a:pt x="479" y="21"/>
                  <a:pt x="479" y="21"/>
                  <a:pt x="478" y="21"/>
                </a:cubicBezTo>
                <a:cubicBezTo>
                  <a:pt x="478" y="20"/>
                  <a:pt x="478" y="20"/>
                  <a:pt x="478" y="19"/>
                </a:cubicBezTo>
                <a:cubicBezTo>
                  <a:pt x="477" y="19"/>
                  <a:pt x="476" y="19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5" y="18"/>
                  <a:pt x="475" y="18"/>
                </a:cubicBezTo>
                <a:cubicBezTo>
                  <a:pt x="475" y="19"/>
                  <a:pt x="475" y="19"/>
                  <a:pt x="475" y="19"/>
                </a:cubicBezTo>
                <a:cubicBezTo>
                  <a:pt x="474" y="19"/>
                  <a:pt x="473" y="19"/>
                  <a:pt x="472" y="19"/>
                </a:cubicBezTo>
                <a:cubicBezTo>
                  <a:pt x="472" y="20"/>
                  <a:pt x="472" y="20"/>
                  <a:pt x="471" y="21"/>
                </a:cubicBezTo>
                <a:cubicBezTo>
                  <a:pt x="471" y="21"/>
                  <a:pt x="470" y="21"/>
                  <a:pt x="470" y="21"/>
                </a:cubicBezTo>
                <a:cubicBezTo>
                  <a:pt x="470" y="21"/>
                  <a:pt x="470" y="22"/>
                  <a:pt x="470" y="22"/>
                </a:cubicBezTo>
                <a:cubicBezTo>
                  <a:pt x="469" y="22"/>
                  <a:pt x="469" y="22"/>
                  <a:pt x="468" y="23"/>
                </a:cubicBezTo>
                <a:cubicBezTo>
                  <a:pt x="467" y="23"/>
                  <a:pt x="467" y="23"/>
                  <a:pt x="467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5" y="21"/>
                  <a:pt x="463" y="22"/>
                  <a:pt x="462" y="21"/>
                </a:cubicBezTo>
                <a:cubicBezTo>
                  <a:pt x="462" y="21"/>
                  <a:pt x="462" y="21"/>
                  <a:pt x="462" y="21"/>
                </a:cubicBezTo>
                <a:cubicBezTo>
                  <a:pt x="462" y="22"/>
                  <a:pt x="462" y="22"/>
                  <a:pt x="462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0" y="22"/>
                  <a:pt x="460" y="22"/>
                  <a:pt x="458" y="22"/>
                </a:cubicBezTo>
                <a:cubicBezTo>
                  <a:pt x="458" y="23"/>
                  <a:pt x="458" y="23"/>
                  <a:pt x="458" y="24"/>
                </a:cubicBezTo>
                <a:cubicBezTo>
                  <a:pt x="460" y="23"/>
                  <a:pt x="464" y="22"/>
                  <a:pt x="465" y="24"/>
                </a:cubicBezTo>
                <a:cubicBezTo>
                  <a:pt x="464" y="23"/>
                  <a:pt x="463" y="23"/>
                  <a:pt x="462" y="24"/>
                </a:cubicBezTo>
                <a:cubicBezTo>
                  <a:pt x="461" y="24"/>
                  <a:pt x="461" y="24"/>
                  <a:pt x="461" y="25"/>
                </a:cubicBezTo>
                <a:cubicBezTo>
                  <a:pt x="463" y="25"/>
                  <a:pt x="462" y="25"/>
                  <a:pt x="464" y="25"/>
                </a:cubicBezTo>
                <a:cubicBezTo>
                  <a:pt x="467" y="25"/>
                  <a:pt x="467" y="25"/>
                  <a:pt x="467" y="25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8" y="24"/>
                  <a:pt x="469" y="25"/>
                  <a:pt x="470" y="24"/>
                </a:cubicBezTo>
                <a:cubicBezTo>
                  <a:pt x="471" y="24"/>
                  <a:pt x="471" y="24"/>
                  <a:pt x="472" y="25"/>
                </a:cubicBezTo>
                <a:cubicBezTo>
                  <a:pt x="471" y="25"/>
                  <a:pt x="469" y="25"/>
                  <a:pt x="468" y="25"/>
                </a:cubicBezTo>
                <a:cubicBezTo>
                  <a:pt x="466" y="26"/>
                  <a:pt x="464" y="26"/>
                  <a:pt x="462" y="27"/>
                </a:cubicBezTo>
                <a:cubicBezTo>
                  <a:pt x="462" y="27"/>
                  <a:pt x="462" y="27"/>
                  <a:pt x="462" y="27"/>
                </a:cubicBezTo>
                <a:cubicBezTo>
                  <a:pt x="461" y="27"/>
                  <a:pt x="461" y="27"/>
                  <a:pt x="461" y="27"/>
                </a:cubicBezTo>
                <a:cubicBezTo>
                  <a:pt x="461" y="28"/>
                  <a:pt x="462" y="28"/>
                  <a:pt x="462" y="29"/>
                </a:cubicBezTo>
                <a:cubicBezTo>
                  <a:pt x="463" y="29"/>
                  <a:pt x="463" y="28"/>
                  <a:pt x="464" y="28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6"/>
                  <a:pt x="468" y="26"/>
                  <a:pt x="468" y="26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3" y="26"/>
                  <a:pt x="474" y="26"/>
                  <a:pt x="475" y="25"/>
                </a:cubicBezTo>
                <a:cubicBezTo>
                  <a:pt x="475" y="26"/>
                  <a:pt x="475" y="26"/>
                  <a:pt x="475" y="26"/>
                </a:cubicBezTo>
                <a:cubicBezTo>
                  <a:pt x="474" y="26"/>
                  <a:pt x="473" y="27"/>
                  <a:pt x="472" y="27"/>
                </a:cubicBezTo>
                <a:cubicBezTo>
                  <a:pt x="472" y="27"/>
                  <a:pt x="471" y="27"/>
                  <a:pt x="471" y="27"/>
                </a:cubicBezTo>
                <a:cubicBezTo>
                  <a:pt x="470" y="27"/>
                  <a:pt x="469" y="27"/>
                  <a:pt x="469" y="27"/>
                </a:cubicBezTo>
                <a:cubicBezTo>
                  <a:pt x="468" y="27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5" y="28"/>
                  <a:pt x="465" y="28"/>
                  <a:pt x="465" y="28"/>
                </a:cubicBezTo>
                <a:cubicBezTo>
                  <a:pt x="465" y="28"/>
                  <a:pt x="465" y="29"/>
                  <a:pt x="465" y="29"/>
                </a:cubicBezTo>
                <a:cubicBezTo>
                  <a:pt x="464" y="29"/>
                  <a:pt x="464" y="29"/>
                  <a:pt x="464" y="29"/>
                </a:cubicBezTo>
                <a:cubicBezTo>
                  <a:pt x="464" y="29"/>
                  <a:pt x="464" y="30"/>
                  <a:pt x="463" y="30"/>
                </a:cubicBezTo>
                <a:cubicBezTo>
                  <a:pt x="464" y="30"/>
                  <a:pt x="465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0"/>
                  <a:pt x="466" y="30"/>
                  <a:pt x="466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73" y="30"/>
                  <a:pt x="473" y="30"/>
                  <a:pt x="473" y="30"/>
                </a:cubicBezTo>
                <a:cubicBezTo>
                  <a:pt x="473" y="31"/>
                  <a:pt x="473" y="31"/>
                  <a:pt x="473" y="31"/>
                </a:cubicBezTo>
                <a:cubicBezTo>
                  <a:pt x="473" y="31"/>
                  <a:pt x="474" y="31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8" y="30"/>
                  <a:pt x="478" y="30"/>
                  <a:pt x="478" y="30"/>
                </a:cubicBezTo>
                <a:cubicBezTo>
                  <a:pt x="478" y="30"/>
                  <a:pt x="478" y="30"/>
                  <a:pt x="478" y="31"/>
                </a:cubicBezTo>
                <a:cubicBezTo>
                  <a:pt x="479" y="31"/>
                  <a:pt x="480" y="31"/>
                  <a:pt x="481" y="31"/>
                </a:cubicBezTo>
                <a:cubicBezTo>
                  <a:pt x="481" y="31"/>
                  <a:pt x="482" y="30"/>
                  <a:pt x="482" y="30"/>
                </a:cubicBezTo>
                <a:cubicBezTo>
                  <a:pt x="482" y="30"/>
                  <a:pt x="482" y="30"/>
                  <a:pt x="482" y="30"/>
                </a:cubicBezTo>
                <a:cubicBezTo>
                  <a:pt x="483" y="30"/>
                  <a:pt x="483" y="29"/>
                  <a:pt x="483" y="29"/>
                </a:cubicBezTo>
                <a:cubicBezTo>
                  <a:pt x="484" y="29"/>
                  <a:pt x="484" y="29"/>
                  <a:pt x="484" y="29"/>
                </a:cubicBezTo>
                <a:cubicBezTo>
                  <a:pt x="484" y="30"/>
                  <a:pt x="484" y="30"/>
                  <a:pt x="484" y="32"/>
                </a:cubicBezTo>
                <a:cubicBezTo>
                  <a:pt x="484" y="32"/>
                  <a:pt x="484" y="32"/>
                  <a:pt x="484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7" y="32"/>
                  <a:pt x="487" y="32"/>
                  <a:pt x="487" y="32"/>
                </a:cubicBezTo>
                <a:cubicBezTo>
                  <a:pt x="489" y="32"/>
                  <a:pt x="490" y="32"/>
                  <a:pt x="491" y="33"/>
                </a:cubicBezTo>
                <a:cubicBezTo>
                  <a:pt x="491" y="32"/>
                  <a:pt x="491" y="32"/>
                  <a:pt x="492" y="31"/>
                </a:cubicBezTo>
                <a:cubicBezTo>
                  <a:pt x="492" y="31"/>
                  <a:pt x="492" y="31"/>
                  <a:pt x="492" y="30"/>
                </a:cubicBezTo>
                <a:cubicBezTo>
                  <a:pt x="494" y="30"/>
                  <a:pt x="493" y="30"/>
                  <a:pt x="493" y="28"/>
                </a:cubicBezTo>
                <a:cubicBezTo>
                  <a:pt x="494" y="28"/>
                  <a:pt x="494" y="28"/>
                  <a:pt x="495" y="28"/>
                </a:cubicBezTo>
                <a:cubicBezTo>
                  <a:pt x="495" y="29"/>
                  <a:pt x="494" y="29"/>
                  <a:pt x="494" y="30"/>
                </a:cubicBezTo>
                <a:cubicBezTo>
                  <a:pt x="495" y="31"/>
                  <a:pt x="496" y="31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2" y="30"/>
                  <a:pt x="502" y="30"/>
                  <a:pt x="502" y="30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4" y="29"/>
                  <a:pt x="517" y="28"/>
                  <a:pt x="520" y="28"/>
                </a:cubicBezTo>
                <a:cubicBezTo>
                  <a:pt x="520" y="28"/>
                  <a:pt x="520" y="28"/>
                  <a:pt x="520" y="28"/>
                </a:cubicBezTo>
                <a:cubicBezTo>
                  <a:pt x="521" y="28"/>
                  <a:pt x="521" y="28"/>
                  <a:pt x="521" y="28"/>
                </a:cubicBezTo>
                <a:cubicBezTo>
                  <a:pt x="521" y="27"/>
                  <a:pt x="521" y="27"/>
                  <a:pt x="521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30" y="26"/>
                  <a:pt x="530" y="26"/>
                  <a:pt x="530" y="26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1" y="25"/>
                  <a:pt x="532" y="25"/>
                  <a:pt x="533" y="25"/>
                </a:cubicBezTo>
                <a:cubicBezTo>
                  <a:pt x="532" y="26"/>
                  <a:pt x="528" y="27"/>
                  <a:pt x="526" y="27"/>
                </a:cubicBezTo>
                <a:cubicBezTo>
                  <a:pt x="526" y="27"/>
                  <a:pt x="526" y="27"/>
                  <a:pt x="525" y="28"/>
                </a:cubicBezTo>
                <a:cubicBezTo>
                  <a:pt x="527" y="28"/>
                  <a:pt x="529" y="28"/>
                  <a:pt x="530" y="2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6" y="29"/>
                  <a:pt x="526" y="28"/>
                  <a:pt x="525" y="29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29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2" y="30"/>
                  <a:pt x="522" y="30"/>
                  <a:pt x="522" y="30"/>
                </a:cubicBezTo>
                <a:cubicBezTo>
                  <a:pt x="521" y="30"/>
                  <a:pt x="520" y="30"/>
                  <a:pt x="519" y="30"/>
                </a:cubicBezTo>
                <a:cubicBezTo>
                  <a:pt x="519" y="31"/>
                  <a:pt x="519" y="31"/>
                  <a:pt x="519" y="31"/>
                </a:cubicBezTo>
                <a:cubicBezTo>
                  <a:pt x="518" y="31"/>
                  <a:pt x="518" y="31"/>
                  <a:pt x="518" y="31"/>
                </a:cubicBezTo>
                <a:cubicBezTo>
                  <a:pt x="519" y="31"/>
                  <a:pt x="519" y="31"/>
                  <a:pt x="519" y="32"/>
                </a:cubicBezTo>
                <a:cubicBezTo>
                  <a:pt x="522" y="31"/>
                  <a:pt x="524" y="31"/>
                  <a:pt x="527" y="31"/>
                </a:cubicBezTo>
                <a:cubicBezTo>
                  <a:pt x="527" y="32"/>
                  <a:pt x="527" y="32"/>
                  <a:pt x="527" y="32"/>
                </a:cubicBezTo>
                <a:cubicBezTo>
                  <a:pt x="526" y="32"/>
                  <a:pt x="525" y="32"/>
                  <a:pt x="524" y="32"/>
                </a:cubicBezTo>
                <a:cubicBezTo>
                  <a:pt x="524" y="33"/>
                  <a:pt x="524" y="33"/>
                  <a:pt x="524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8" y="33"/>
                  <a:pt x="517" y="33"/>
                  <a:pt x="517" y="33"/>
                </a:cubicBezTo>
                <a:cubicBezTo>
                  <a:pt x="517" y="33"/>
                  <a:pt x="516" y="33"/>
                  <a:pt x="516" y="34"/>
                </a:cubicBezTo>
                <a:cubicBezTo>
                  <a:pt x="515" y="33"/>
                  <a:pt x="514" y="33"/>
                  <a:pt x="513" y="33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3"/>
                  <a:pt x="511" y="33"/>
                </a:cubicBezTo>
                <a:cubicBezTo>
                  <a:pt x="509" y="34"/>
                  <a:pt x="506" y="34"/>
                  <a:pt x="504" y="34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5" y="36"/>
                  <a:pt x="506" y="36"/>
                  <a:pt x="505" y="37"/>
                </a:cubicBezTo>
                <a:cubicBezTo>
                  <a:pt x="505" y="37"/>
                  <a:pt x="505" y="37"/>
                  <a:pt x="505" y="37"/>
                </a:cubicBezTo>
                <a:cubicBezTo>
                  <a:pt x="505" y="38"/>
                  <a:pt x="505" y="38"/>
                  <a:pt x="505" y="39"/>
                </a:cubicBezTo>
                <a:cubicBezTo>
                  <a:pt x="506" y="39"/>
                  <a:pt x="506" y="39"/>
                  <a:pt x="506" y="39"/>
                </a:cubicBezTo>
                <a:cubicBezTo>
                  <a:pt x="508" y="39"/>
                  <a:pt x="508" y="39"/>
                  <a:pt x="508" y="39"/>
                </a:cubicBezTo>
                <a:cubicBezTo>
                  <a:pt x="508" y="40"/>
                  <a:pt x="508" y="40"/>
                  <a:pt x="508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39"/>
                  <a:pt x="510" y="39"/>
                  <a:pt x="510" y="39"/>
                </a:cubicBezTo>
                <a:cubicBezTo>
                  <a:pt x="511" y="40"/>
                  <a:pt x="512" y="40"/>
                  <a:pt x="513" y="40"/>
                </a:cubicBezTo>
                <a:cubicBezTo>
                  <a:pt x="513" y="40"/>
                  <a:pt x="513" y="40"/>
                  <a:pt x="513" y="40"/>
                </a:cubicBezTo>
                <a:cubicBezTo>
                  <a:pt x="512" y="40"/>
                  <a:pt x="511" y="40"/>
                  <a:pt x="511" y="40"/>
                </a:cubicBezTo>
                <a:cubicBezTo>
                  <a:pt x="511" y="40"/>
                  <a:pt x="511" y="40"/>
                  <a:pt x="511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42"/>
                  <a:pt x="510" y="42"/>
                  <a:pt x="510" y="42"/>
                </a:cubicBezTo>
                <a:cubicBezTo>
                  <a:pt x="510" y="41"/>
                  <a:pt x="509" y="41"/>
                  <a:pt x="509" y="41"/>
                </a:cubicBezTo>
                <a:cubicBezTo>
                  <a:pt x="509" y="41"/>
                  <a:pt x="509" y="41"/>
                  <a:pt x="509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6" y="41"/>
                  <a:pt x="506" y="41"/>
                  <a:pt x="506" y="41"/>
                </a:cubicBezTo>
                <a:cubicBezTo>
                  <a:pt x="506" y="41"/>
                  <a:pt x="506" y="41"/>
                  <a:pt x="506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4" y="39"/>
                  <a:pt x="503" y="39"/>
                  <a:pt x="503" y="37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503" y="36"/>
                  <a:pt x="502" y="36"/>
                  <a:pt x="502" y="36"/>
                </a:cubicBezTo>
                <a:cubicBezTo>
                  <a:pt x="502" y="35"/>
                  <a:pt x="501" y="35"/>
                  <a:pt x="501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499" y="34"/>
                  <a:pt x="499" y="34"/>
                  <a:pt x="499" y="34"/>
                </a:cubicBezTo>
                <a:cubicBezTo>
                  <a:pt x="499" y="33"/>
                  <a:pt x="499" y="33"/>
                  <a:pt x="499" y="33"/>
                </a:cubicBezTo>
                <a:cubicBezTo>
                  <a:pt x="497" y="33"/>
                  <a:pt x="496" y="33"/>
                  <a:pt x="494" y="34"/>
                </a:cubicBezTo>
                <a:cubicBezTo>
                  <a:pt x="493" y="33"/>
                  <a:pt x="488" y="34"/>
                  <a:pt x="486" y="34"/>
                </a:cubicBezTo>
                <a:cubicBezTo>
                  <a:pt x="485" y="35"/>
                  <a:pt x="486" y="34"/>
                  <a:pt x="485" y="35"/>
                </a:cubicBezTo>
                <a:cubicBezTo>
                  <a:pt x="485" y="36"/>
                  <a:pt x="485" y="36"/>
                  <a:pt x="486" y="36"/>
                </a:cubicBezTo>
                <a:cubicBezTo>
                  <a:pt x="486" y="37"/>
                  <a:pt x="486" y="37"/>
                  <a:pt x="486" y="37"/>
                </a:cubicBezTo>
                <a:cubicBezTo>
                  <a:pt x="485" y="37"/>
                  <a:pt x="485" y="37"/>
                  <a:pt x="485" y="37"/>
                </a:cubicBezTo>
                <a:cubicBezTo>
                  <a:pt x="485" y="37"/>
                  <a:pt x="485" y="38"/>
                  <a:pt x="485" y="38"/>
                </a:cubicBezTo>
                <a:cubicBezTo>
                  <a:pt x="484" y="39"/>
                  <a:pt x="484" y="38"/>
                  <a:pt x="483" y="39"/>
                </a:cubicBezTo>
                <a:cubicBezTo>
                  <a:pt x="483" y="39"/>
                  <a:pt x="483" y="40"/>
                  <a:pt x="482" y="40"/>
                </a:cubicBezTo>
                <a:cubicBezTo>
                  <a:pt x="482" y="40"/>
                  <a:pt x="482" y="40"/>
                  <a:pt x="481" y="40"/>
                </a:cubicBezTo>
                <a:cubicBezTo>
                  <a:pt x="482" y="38"/>
                  <a:pt x="483" y="37"/>
                  <a:pt x="481" y="36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1" y="34"/>
                  <a:pt x="480" y="34"/>
                  <a:pt x="480" y="33"/>
                </a:cubicBezTo>
                <a:cubicBezTo>
                  <a:pt x="480" y="33"/>
                  <a:pt x="480" y="33"/>
                  <a:pt x="480" y="33"/>
                </a:cubicBezTo>
                <a:cubicBezTo>
                  <a:pt x="479" y="34"/>
                  <a:pt x="479" y="34"/>
                  <a:pt x="479" y="35"/>
                </a:cubicBezTo>
                <a:cubicBezTo>
                  <a:pt x="477" y="35"/>
                  <a:pt x="477" y="35"/>
                  <a:pt x="477" y="35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6" y="33"/>
                  <a:pt x="476" y="33"/>
                  <a:pt x="476" y="33"/>
                </a:cubicBezTo>
                <a:cubicBezTo>
                  <a:pt x="475" y="34"/>
                  <a:pt x="475" y="34"/>
                  <a:pt x="475" y="34"/>
                </a:cubicBezTo>
                <a:cubicBezTo>
                  <a:pt x="473" y="34"/>
                  <a:pt x="470" y="34"/>
                  <a:pt x="467" y="34"/>
                </a:cubicBezTo>
                <a:cubicBezTo>
                  <a:pt x="467" y="34"/>
                  <a:pt x="465" y="35"/>
                  <a:pt x="464" y="34"/>
                </a:cubicBezTo>
                <a:cubicBezTo>
                  <a:pt x="464" y="34"/>
                  <a:pt x="464" y="34"/>
                  <a:pt x="464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2" y="33"/>
                  <a:pt x="462" y="33"/>
                  <a:pt x="461" y="33"/>
                </a:cubicBezTo>
                <a:cubicBezTo>
                  <a:pt x="461" y="33"/>
                  <a:pt x="461" y="33"/>
                  <a:pt x="461" y="33"/>
                </a:cubicBezTo>
                <a:cubicBezTo>
                  <a:pt x="461" y="33"/>
                  <a:pt x="460" y="33"/>
                  <a:pt x="460" y="33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29"/>
                  <a:pt x="458" y="28"/>
                  <a:pt x="457" y="26"/>
                </a:cubicBezTo>
                <a:cubicBezTo>
                  <a:pt x="457" y="26"/>
                  <a:pt x="456" y="26"/>
                  <a:pt x="456" y="26"/>
                </a:cubicBezTo>
                <a:cubicBezTo>
                  <a:pt x="456" y="26"/>
                  <a:pt x="456" y="26"/>
                  <a:pt x="456" y="26"/>
                </a:cubicBezTo>
                <a:cubicBezTo>
                  <a:pt x="452" y="26"/>
                  <a:pt x="452" y="26"/>
                  <a:pt x="452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8" y="25"/>
                  <a:pt x="448" y="25"/>
                  <a:pt x="448" y="25"/>
                </a:cubicBezTo>
                <a:cubicBezTo>
                  <a:pt x="448" y="25"/>
                  <a:pt x="448" y="25"/>
                  <a:pt x="448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0" y="24"/>
                  <a:pt x="439" y="24"/>
                  <a:pt x="438" y="24"/>
                </a:cubicBezTo>
                <a:cubicBezTo>
                  <a:pt x="438" y="24"/>
                  <a:pt x="438" y="25"/>
                  <a:pt x="438" y="25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9" y="25"/>
                  <a:pt x="441" y="25"/>
                  <a:pt x="442" y="25"/>
                </a:cubicBezTo>
                <a:cubicBezTo>
                  <a:pt x="442" y="25"/>
                  <a:pt x="443" y="26"/>
                  <a:pt x="444" y="25"/>
                </a:cubicBezTo>
                <a:cubicBezTo>
                  <a:pt x="444" y="25"/>
                  <a:pt x="444" y="25"/>
                  <a:pt x="444" y="25"/>
                </a:cubicBezTo>
                <a:cubicBezTo>
                  <a:pt x="445" y="25"/>
                  <a:pt x="445" y="26"/>
                  <a:pt x="446" y="26"/>
                </a:cubicBezTo>
                <a:cubicBezTo>
                  <a:pt x="445" y="28"/>
                  <a:pt x="446" y="27"/>
                  <a:pt x="446" y="29"/>
                </a:cubicBezTo>
                <a:cubicBezTo>
                  <a:pt x="444" y="29"/>
                  <a:pt x="444" y="29"/>
                  <a:pt x="444" y="29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2" y="28"/>
                  <a:pt x="441" y="28"/>
                  <a:pt x="439" y="27"/>
                </a:cubicBezTo>
                <a:close/>
                <a:moveTo>
                  <a:pt x="499" y="69"/>
                </a:moveTo>
                <a:cubicBezTo>
                  <a:pt x="498" y="68"/>
                  <a:pt x="497" y="68"/>
                  <a:pt x="497" y="67"/>
                </a:cubicBezTo>
                <a:cubicBezTo>
                  <a:pt x="497" y="66"/>
                  <a:pt x="497" y="67"/>
                  <a:pt x="497" y="66"/>
                </a:cubicBezTo>
                <a:cubicBezTo>
                  <a:pt x="497" y="66"/>
                  <a:pt x="497" y="66"/>
                  <a:pt x="498" y="66"/>
                </a:cubicBezTo>
                <a:cubicBezTo>
                  <a:pt x="498" y="67"/>
                  <a:pt x="498" y="67"/>
                  <a:pt x="498" y="67"/>
                </a:cubicBezTo>
                <a:cubicBezTo>
                  <a:pt x="498" y="67"/>
                  <a:pt x="499" y="67"/>
                  <a:pt x="499" y="67"/>
                </a:cubicBezTo>
                <a:lnTo>
                  <a:pt x="499" y="69"/>
                </a:lnTo>
                <a:close/>
                <a:moveTo>
                  <a:pt x="500" y="56"/>
                </a:moveTo>
                <a:cubicBezTo>
                  <a:pt x="500" y="57"/>
                  <a:pt x="500" y="57"/>
                  <a:pt x="500" y="57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500" y="55"/>
                  <a:pt x="500" y="55"/>
                  <a:pt x="500" y="55"/>
                </a:cubicBezTo>
                <a:cubicBezTo>
                  <a:pt x="501" y="55"/>
                  <a:pt x="501" y="55"/>
                  <a:pt x="501" y="55"/>
                </a:cubicBezTo>
                <a:cubicBezTo>
                  <a:pt x="500" y="56"/>
                  <a:pt x="501" y="56"/>
                  <a:pt x="500" y="56"/>
                </a:cubicBezTo>
                <a:close/>
                <a:moveTo>
                  <a:pt x="579" y="22"/>
                </a:moveTo>
                <a:cubicBezTo>
                  <a:pt x="580" y="22"/>
                  <a:pt x="580" y="22"/>
                  <a:pt x="580" y="22"/>
                </a:cubicBezTo>
                <a:cubicBezTo>
                  <a:pt x="580" y="22"/>
                  <a:pt x="581" y="22"/>
                  <a:pt x="581" y="22"/>
                </a:cubicBezTo>
                <a:cubicBezTo>
                  <a:pt x="581" y="23"/>
                  <a:pt x="581" y="23"/>
                  <a:pt x="581" y="23"/>
                </a:cubicBezTo>
                <a:cubicBezTo>
                  <a:pt x="579" y="23"/>
                  <a:pt x="579" y="23"/>
                  <a:pt x="579" y="23"/>
                </a:cubicBezTo>
                <a:lnTo>
                  <a:pt x="579" y="22"/>
                </a:lnTo>
                <a:close/>
                <a:moveTo>
                  <a:pt x="536" y="28"/>
                </a:moveTo>
                <a:cubicBezTo>
                  <a:pt x="537" y="28"/>
                  <a:pt x="537" y="28"/>
                  <a:pt x="537" y="28"/>
                </a:cubicBezTo>
                <a:cubicBezTo>
                  <a:pt x="537" y="27"/>
                  <a:pt x="537" y="27"/>
                  <a:pt x="537" y="27"/>
                </a:cubicBezTo>
                <a:cubicBezTo>
                  <a:pt x="539" y="27"/>
                  <a:pt x="539" y="27"/>
                  <a:pt x="539" y="27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8" y="28"/>
                  <a:pt x="539" y="28"/>
                  <a:pt x="538" y="28"/>
                </a:cubicBezTo>
                <a:cubicBezTo>
                  <a:pt x="536" y="28"/>
                  <a:pt x="536" y="28"/>
                  <a:pt x="536" y="28"/>
                </a:cubicBezTo>
                <a:close/>
                <a:moveTo>
                  <a:pt x="494" y="22"/>
                </a:moveTo>
                <a:cubicBezTo>
                  <a:pt x="494" y="22"/>
                  <a:pt x="494" y="22"/>
                  <a:pt x="494" y="22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lnTo>
                  <a:pt x="494" y="22"/>
                </a:lnTo>
                <a:close/>
                <a:moveTo>
                  <a:pt x="533" y="28"/>
                </a:moveTo>
                <a:cubicBezTo>
                  <a:pt x="532" y="28"/>
                  <a:pt x="533" y="28"/>
                  <a:pt x="532" y="28"/>
                </a:cubicBezTo>
                <a:cubicBezTo>
                  <a:pt x="533" y="28"/>
                  <a:pt x="533" y="28"/>
                  <a:pt x="533" y="28"/>
                </a:cubicBezTo>
                <a:close/>
                <a:moveTo>
                  <a:pt x="530" y="31"/>
                </a:moveTo>
                <a:cubicBezTo>
                  <a:pt x="529" y="31"/>
                  <a:pt x="530" y="31"/>
                  <a:pt x="529" y="31"/>
                </a:cubicBezTo>
                <a:cubicBezTo>
                  <a:pt x="530" y="31"/>
                  <a:pt x="530" y="31"/>
                  <a:pt x="530" y="31"/>
                </a:cubicBezTo>
                <a:close/>
                <a:moveTo>
                  <a:pt x="505" y="60"/>
                </a:moveTo>
                <a:cubicBezTo>
                  <a:pt x="507" y="60"/>
                  <a:pt x="507" y="60"/>
                  <a:pt x="507" y="60"/>
                </a:cubicBezTo>
                <a:cubicBezTo>
                  <a:pt x="507" y="60"/>
                  <a:pt x="507" y="60"/>
                  <a:pt x="507" y="60"/>
                </a:cubicBezTo>
                <a:cubicBezTo>
                  <a:pt x="508" y="60"/>
                  <a:pt x="508" y="60"/>
                  <a:pt x="509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7" y="61"/>
                  <a:pt x="506" y="61"/>
                  <a:pt x="505" y="61"/>
                </a:cubicBezTo>
                <a:cubicBezTo>
                  <a:pt x="505" y="61"/>
                  <a:pt x="505" y="61"/>
                  <a:pt x="505" y="61"/>
                </a:cubicBezTo>
                <a:cubicBezTo>
                  <a:pt x="505" y="60"/>
                  <a:pt x="505" y="61"/>
                  <a:pt x="505" y="60"/>
                </a:cubicBezTo>
                <a:close/>
                <a:moveTo>
                  <a:pt x="465" y="53"/>
                </a:moveTo>
                <a:cubicBezTo>
                  <a:pt x="466" y="53"/>
                  <a:pt x="466" y="53"/>
                  <a:pt x="466" y="53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5" y="54"/>
                  <a:pt x="465" y="54"/>
                  <a:pt x="465" y="54"/>
                </a:cubicBezTo>
                <a:lnTo>
                  <a:pt x="465" y="53"/>
                </a:lnTo>
                <a:close/>
                <a:moveTo>
                  <a:pt x="454" y="40"/>
                </a:moveTo>
                <a:cubicBezTo>
                  <a:pt x="453" y="40"/>
                  <a:pt x="453" y="40"/>
                  <a:pt x="453" y="39"/>
                </a:cubicBezTo>
                <a:cubicBezTo>
                  <a:pt x="454" y="40"/>
                  <a:pt x="453" y="39"/>
                  <a:pt x="454" y="40"/>
                </a:cubicBezTo>
                <a:close/>
                <a:moveTo>
                  <a:pt x="452" y="36"/>
                </a:move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7"/>
                  <a:pt x="453" y="37"/>
                  <a:pt x="453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6"/>
                  <a:pt x="452" y="36"/>
                  <a:pt x="452" y="36"/>
                </a:cubicBezTo>
                <a:close/>
                <a:moveTo>
                  <a:pt x="1170" y="14"/>
                </a:moveTo>
                <a:cubicBezTo>
                  <a:pt x="1170" y="14"/>
                  <a:pt x="1170" y="14"/>
                  <a:pt x="1170" y="14"/>
                </a:cubicBezTo>
                <a:cubicBezTo>
                  <a:pt x="1170" y="14"/>
                  <a:pt x="1170" y="14"/>
                  <a:pt x="1170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0" y="14"/>
                  <a:pt x="1170" y="13"/>
                  <a:pt x="1170" y="13"/>
                </a:cubicBezTo>
                <a:cubicBezTo>
                  <a:pt x="1170" y="13"/>
                  <a:pt x="1170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7" y="13"/>
                  <a:pt x="1167" y="13"/>
                  <a:pt x="1167" y="14"/>
                </a:cubicBezTo>
                <a:cubicBezTo>
                  <a:pt x="1170" y="14"/>
                  <a:pt x="1170" y="14"/>
                  <a:pt x="1170" y="14"/>
                </a:cubicBezTo>
                <a:close/>
                <a:moveTo>
                  <a:pt x="640" y="18"/>
                </a:moveTo>
                <a:cubicBezTo>
                  <a:pt x="642" y="20"/>
                  <a:pt x="648" y="22"/>
                  <a:pt x="651" y="22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0"/>
                  <a:pt x="649" y="20"/>
                  <a:pt x="648" y="19"/>
                </a:cubicBezTo>
                <a:cubicBezTo>
                  <a:pt x="648" y="19"/>
                  <a:pt x="648" y="19"/>
                  <a:pt x="648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5" y="19"/>
                  <a:pt x="645" y="19"/>
                  <a:pt x="645" y="19"/>
                </a:cubicBezTo>
                <a:cubicBezTo>
                  <a:pt x="645" y="18"/>
                  <a:pt x="645" y="18"/>
                  <a:pt x="644" y="17"/>
                </a:cubicBezTo>
                <a:cubicBezTo>
                  <a:pt x="644" y="17"/>
                  <a:pt x="644" y="17"/>
                  <a:pt x="644" y="17"/>
                </a:cubicBezTo>
                <a:cubicBezTo>
                  <a:pt x="643" y="17"/>
                  <a:pt x="641" y="16"/>
                  <a:pt x="640" y="15"/>
                </a:cubicBezTo>
                <a:cubicBezTo>
                  <a:pt x="640" y="15"/>
                  <a:pt x="640" y="15"/>
                  <a:pt x="640" y="15"/>
                </a:cubicBezTo>
                <a:cubicBezTo>
                  <a:pt x="640" y="16"/>
                  <a:pt x="640" y="17"/>
                  <a:pt x="640" y="18"/>
                </a:cubicBezTo>
                <a:close/>
                <a:moveTo>
                  <a:pt x="1165" y="18"/>
                </a:moveTo>
                <a:cubicBezTo>
                  <a:pt x="1165" y="17"/>
                  <a:pt x="1165" y="17"/>
                  <a:pt x="1165" y="17"/>
                </a:cubicBezTo>
                <a:cubicBezTo>
                  <a:pt x="1164" y="16"/>
                  <a:pt x="1163" y="16"/>
                  <a:pt x="1163" y="16"/>
                </a:cubicBezTo>
                <a:cubicBezTo>
                  <a:pt x="1163" y="16"/>
                  <a:pt x="1163" y="16"/>
                  <a:pt x="1163" y="16"/>
                </a:cubicBezTo>
                <a:cubicBezTo>
                  <a:pt x="1162" y="16"/>
                  <a:pt x="1162" y="16"/>
                  <a:pt x="1162" y="16"/>
                </a:cubicBezTo>
                <a:cubicBezTo>
                  <a:pt x="1162" y="18"/>
                  <a:pt x="1163" y="17"/>
                  <a:pt x="1163" y="18"/>
                </a:cubicBezTo>
                <a:cubicBezTo>
                  <a:pt x="1164" y="18"/>
                  <a:pt x="1164" y="18"/>
                  <a:pt x="1165" y="18"/>
                </a:cubicBezTo>
                <a:close/>
                <a:moveTo>
                  <a:pt x="1155" y="21"/>
                </a:moveTo>
                <a:cubicBezTo>
                  <a:pt x="1155" y="21"/>
                  <a:pt x="1155" y="21"/>
                  <a:pt x="1155" y="21"/>
                </a:cubicBezTo>
                <a:cubicBezTo>
                  <a:pt x="1156" y="21"/>
                  <a:pt x="1157" y="21"/>
                  <a:pt x="1158" y="21"/>
                </a:cubicBezTo>
                <a:cubicBezTo>
                  <a:pt x="1158" y="20"/>
                  <a:pt x="1159" y="20"/>
                  <a:pt x="1159" y="20"/>
                </a:cubicBezTo>
                <a:cubicBezTo>
                  <a:pt x="1159" y="20"/>
                  <a:pt x="1160" y="19"/>
                  <a:pt x="1161" y="19"/>
                </a:cubicBezTo>
                <a:cubicBezTo>
                  <a:pt x="1161" y="18"/>
                  <a:pt x="1161" y="18"/>
                  <a:pt x="1161" y="18"/>
                </a:cubicBezTo>
                <a:cubicBezTo>
                  <a:pt x="1159" y="18"/>
                  <a:pt x="1159" y="18"/>
                  <a:pt x="1158" y="18"/>
                </a:cubicBezTo>
                <a:cubicBezTo>
                  <a:pt x="1158" y="18"/>
                  <a:pt x="1158" y="18"/>
                  <a:pt x="1158" y="18"/>
                </a:cubicBezTo>
                <a:cubicBezTo>
                  <a:pt x="1157" y="18"/>
                  <a:pt x="1157" y="18"/>
                  <a:pt x="1157" y="18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4" y="19"/>
                  <a:pt x="1154" y="19"/>
                  <a:pt x="1154" y="19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1"/>
                  <a:pt x="1154" y="20"/>
                  <a:pt x="1155" y="21"/>
                </a:cubicBezTo>
                <a:close/>
                <a:moveTo>
                  <a:pt x="799" y="21"/>
                </a:moveTo>
                <a:cubicBezTo>
                  <a:pt x="799" y="19"/>
                  <a:pt x="799" y="19"/>
                  <a:pt x="799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20"/>
                  <a:pt x="798" y="20"/>
                  <a:pt x="798" y="21"/>
                </a:cubicBezTo>
                <a:lnTo>
                  <a:pt x="799" y="21"/>
                </a:lnTo>
                <a:close/>
                <a:moveTo>
                  <a:pt x="1166" y="19"/>
                </a:moveTo>
                <a:cubicBezTo>
                  <a:pt x="1167" y="19"/>
                  <a:pt x="1167" y="19"/>
                  <a:pt x="1167" y="19"/>
                </a:cubicBezTo>
                <a:cubicBezTo>
                  <a:pt x="1167" y="19"/>
                  <a:pt x="1167" y="19"/>
                  <a:pt x="1167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6" y="19"/>
                  <a:pt x="1166" y="19"/>
                  <a:pt x="1166" y="19"/>
                </a:cubicBezTo>
                <a:cubicBezTo>
                  <a:pt x="1166" y="19"/>
                  <a:pt x="1166" y="19"/>
                  <a:pt x="1166" y="20"/>
                </a:cubicBezTo>
                <a:cubicBezTo>
                  <a:pt x="1166" y="20"/>
                  <a:pt x="1166" y="20"/>
                  <a:pt x="1166" y="20"/>
                </a:cubicBezTo>
                <a:lnTo>
                  <a:pt x="1166" y="19"/>
                </a:lnTo>
                <a:close/>
                <a:moveTo>
                  <a:pt x="802" y="19"/>
                </a:moveTo>
                <a:cubicBezTo>
                  <a:pt x="802" y="19"/>
                  <a:pt x="802" y="19"/>
                  <a:pt x="802" y="19"/>
                </a:cubicBezTo>
                <a:cubicBezTo>
                  <a:pt x="802" y="19"/>
                  <a:pt x="802" y="19"/>
                  <a:pt x="802" y="19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20"/>
                  <a:pt x="802" y="19"/>
                </a:cubicBezTo>
                <a:close/>
                <a:moveTo>
                  <a:pt x="1162" y="22"/>
                </a:moveTo>
                <a:cubicBezTo>
                  <a:pt x="1162" y="21"/>
                  <a:pt x="1162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1" y="20"/>
                  <a:pt x="1161" y="20"/>
                  <a:pt x="1161" y="20"/>
                </a:cubicBezTo>
                <a:cubicBezTo>
                  <a:pt x="1161" y="21"/>
                  <a:pt x="1160" y="21"/>
                  <a:pt x="1162" y="22"/>
                </a:cubicBezTo>
                <a:close/>
                <a:moveTo>
                  <a:pt x="1165" y="24"/>
                </a:move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3"/>
                  <a:pt x="1166" y="23"/>
                  <a:pt x="1166" y="23"/>
                </a:cubicBezTo>
                <a:cubicBezTo>
                  <a:pt x="1165" y="23"/>
                  <a:pt x="1165" y="23"/>
                  <a:pt x="1165" y="23"/>
                </a:cubicBezTo>
                <a:cubicBezTo>
                  <a:pt x="1165" y="23"/>
                  <a:pt x="1165" y="23"/>
                  <a:pt x="1165" y="24"/>
                </a:cubicBezTo>
                <a:close/>
                <a:moveTo>
                  <a:pt x="1154" y="25"/>
                </a:moveTo>
                <a:cubicBezTo>
                  <a:pt x="1154" y="24"/>
                  <a:pt x="1154" y="24"/>
                  <a:pt x="1154" y="24"/>
                </a:cubicBezTo>
                <a:cubicBezTo>
                  <a:pt x="1154" y="24"/>
                  <a:pt x="1154" y="24"/>
                  <a:pt x="1154" y="24"/>
                </a:cubicBezTo>
                <a:cubicBezTo>
                  <a:pt x="1153" y="23"/>
                  <a:pt x="1153" y="23"/>
                  <a:pt x="1151" y="23"/>
                </a:cubicBezTo>
                <a:cubicBezTo>
                  <a:pt x="1151" y="24"/>
                  <a:pt x="1151" y="24"/>
                  <a:pt x="1151" y="24"/>
                </a:cubicBezTo>
                <a:cubicBezTo>
                  <a:pt x="1151" y="24"/>
                  <a:pt x="1152" y="24"/>
                  <a:pt x="1152" y="25"/>
                </a:cubicBezTo>
                <a:lnTo>
                  <a:pt x="1154" y="25"/>
                </a:lnTo>
                <a:close/>
                <a:moveTo>
                  <a:pt x="1164" y="24"/>
                </a:moveTo>
                <a:cubicBezTo>
                  <a:pt x="1163" y="24"/>
                  <a:pt x="1160" y="23"/>
                  <a:pt x="1158" y="23"/>
                </a:cubicBezTo>
                <a:cubicBezTo>
                  <a:pt x="1159" y="24"/>
                  <a:pt x="1158" y="24"/>
                  <a:pt x="1159" y="24"/>
                </a:cubicBezTo>
                <a:cubicBezTo>
                  <a:pt x="1159" y="24"/>
                  <a:pt x="1159" y="24"/>
                  <a:pt x="1159" y="24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1" y="25"/>
                  <a:pt x="1162" y="26"/>
                  <a:pt x="1163" y="26"/>
                </a:cubicBezTo>
                <a:cubicBezTo>
                  <a:pt x="1163" y="26"/>
                  <a:pt x="1164" y="26"/>
                  <a:pt x="1164" y="25"/>
                </a:cubicBezTo>
                <a:cubicBezTo>
                  <a:pt x="1164" y="25"/>
                  <a:pt x="1164" y="25"/>
                  <a:pt x="1164" y="24"/>
                </a:cubicBezTo>
                <a:close/>
                <a:moveTo>
                  <a:pt x="1163" y="27"/>
                </a:moveTo>
                <a:cubicBezTo>
                  <a:pt x="1163" y="27"/>
                  <a:pt x="1163" y="27"/>
                  <a:pt x="1162" y="27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1" y="26"/>
                  <a:pt x="1160" y="26"/>
                  <a:pt x="1159" y="26"/>
                </a:cubicBezTo>
                <a:cubicBezTo>
                  <a:pt x="1159" y="25"/>
                  <a:pt x="1159" y="25"/>
                  <a:pt x="1158" y="24"/>
                </a:cubicBezTo>
                <a:cubicBezTo>
                  <a:pt x="1158" y="24"/>
                  <a:pt x="1158" y="24"/>
                  <a:pt x="1158" y="24"/>
                </a:cubicBezTo>
                <a:cubicBezTo>
                  <a:pt x="1157" y="24"/>
                  <a:pt x="1157" y="24"/>
                  <a:pt x="1157" y="23"/>
                </a:cubicBezTo>
                <a:cubicBezTo>
                  <a:pt x="1155" y="23"/>
                  <a:pt x="1156" y="24"/>
                  <a:pt x="1155" y="24"/>
                </a:cubicBezTo>
                <a:cubicBezTo>
                  <a:pt x="1155" y="25"/>
                  <a:pt x="1155" y="25"/>
                  <a:pt x="1155" y="25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6" y="26"/>
                  <a:pt x="1156" y="25"/>
                  <a:pt x="1156" y="25"/>
                </a:cubicBezTo>
                <a:cubicBezTo>
                  <a:pt x="1157" y="26"/>
                  <a:pt x="1157" y="26"/>
                  <a:pt x="1157" y="27"/>
                </a:cubicBezTo>
                <a:cubicBezTo>
                  <a:pt x="1158" y="27"/>
                  <a:pt x="1158" y="26"/>
                  <a:pt x="1159" y="26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60" y="27"/>
                  <a:pt x="1160" y="27"/>
                  <a:pt x="1161" y="28"/>
                </a:cubicBezTo>
                <a:cubicBezTo>
                  <a:pt x="1163" y="28"/>
                  <a:pt x="1163" y="28"/>
                  <a:pt x="1163" y="28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lose/>
                <a:moveTo>
                  <a:pt x="1166" y="27"/>
                </a:moveTo>
                <a:cubicBezTo>
                  <a:pt x="1166" y="27"/>
                  <a:pt x="1166" y="27"/>
                  <a:pt x="1166" y="27"/>
                </a:cubicBezTo>
                <a:cubicBezTo>
                  <a:pt x="1167" y="27"/>
                  <a:pt x="1167" y="27"/>
                  <a:pt x="1167" y="26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6" y="25"/>
                  <a:pt x="1165" y="26"/>
                  <a:pt x="1164" y="26"/>
                </a:cubicBezTo>
                <a:cubicBezTo>
                  <a:pt x="1165" y="27"/>
                  <a:pt x="1165" y="26"/>
                  <a:pt x="1166" y="27"/>
                </a:cubicBezTo>
                <a:close/>
                <a:moveTo>
                  <a:pt x="1150" y="27"/>
                </a:moveTo>
                <a:cubicBezTo>
                  <a:pt x="1152" y="27"/>
                  <a:pt x="1152" y="27"/>
                  <a:pt x="1152" y="27"/>
                </a:cubicBezTo>
                <a:cubicBezTo>
                  <a:pt x="1152" y="28"/>
                  <a:pt x="1152" y="28"/>
                  <a:pt x="1152" y="28"/>
                </a:cubicBezTo>
                <a:cubicBezTo>
                  <a:pt x="1153" y="28"/>
                  <a:pt x="1153" y="28"/>
                  <a:pt x="1155" y="28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2" y="26"/>
                  <a:pt x="1151" y="26"/>
                </a:cubicBezTo>
                <a:cubicBezTo>
                  <a:pt x="1151" y="27"/>
                  <a:pt x="1151" y="27"/>
                  <a:pt x="1151" y="27"/>
                </a:cubicBezTo>
                <a:cubicBezTo>
                  <a:pt x="1151" y="27"/>
                  <a:pt x="1150" y="27"/>
                  <a:pt x="1150" y="27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50" y="28"/>
                  <a:pt x="1150" y="27"/>
                  <a:pt x="1150" y="27"/>
                </a:cubicBezTo>
                <a:close/>
                <a:moveTo>
                  <a:pt x="1192" y="33"/>
                </a:moveTo>
                <a:cubicBezTo>
                  <a:pt x="1192" y="33"/>
                  <a:pt x="1192" y="33"/>
                  <a:pt x="1192" y="33"/>
                </a:cubicBezTo>
                <a:cubicBezTo>
                  <a:pt x="1193" y="33"/>
                  <a:pt x="1192" y="33"/>
                  <a:pt x="1194" y="33"/>
                </a:cubicBezTo>
                <a:cubicBezTo>
                  <a:pt x="1194" y="34"/>
                  <a:pt x="1194" y="34"/>
                  <a:pt x="1194" y="34"/>
                </a:cubicBezTo>
                <a:cubicBezTo>
                  <a:pt x="1195" y="34"/>
                  <a:pt x="1194" y="33"/>
                  <a:pt x="1195" y="33"/>
                </a:cubicBezTo>
                <a:cubicBezTo>
                  <a:pt x="1195" y="33"/>
                  <a:pt x="1195" y="33"/>
                  <a:pt x="1195" y="33"/>
                </a:cubicBezTo>
                <a:cubicBezTo>
                  <a:pt x="1195" y="32"/>
                  <a:pt x="1196" y="32"/>
                  <a:pt x="1196" y="32"/>
                </a:cubicBezTo>
                <a:cubicBezTo>
                  <a:pt x="1197" y="32"/>
                  <a:pt x="1197" y="32"/>
                  <a:pt x="1197" y="32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9" y="31"/>
                  <a:pt x="1199" y="31"/>
                  <a:pt x="1199" y="31"/>
                </a:cubicBezTo>
                <a:cubicBezTo>
                  <a:pt x="1199" y="31"/>
                  <a:pt x="1201" y="29"/>
                  <a:pt x="1201" y="29"/>
                </a:cubicBezTo>
                <a:cubicBezTo>
                  <a:pt x="1202" y="29"/>
                  <a:pt x="1202" y="29"/>
                  <a:pt x="1202" y="29"/>
                </a:cubicBezTo>
                <a:cubicBezTo>
                  <a:pt x="1202" y="27"/>
                  <a:pt x="1202" y="27"/>
                  <a:pt x="1202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199" y="27"/>
                  <a:pt x="1199" y="27"/>
                  <a:pt x="1199" y="27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8" y="26"/>
                  <a:pt x="1197" y="27"/>
                  <a:pt x="1197" y="27"/>
                </a:cubicBezTo>
                <a:cubicBezTo>
                  <a:pt x="1196" y="27"/>
                  <a:pt x="1196" y="27"/>
                  <a:pt x="1196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4" y="28"/>
                  <a:pt x="1194" y="28"/>
                  <a:pt x="1194" y="28"/>
                </a:cubicBezTo>
                <a:cubicBezTo>
                  <a:pt x="1194" y="29"/>
                  <a:pt x="1194" y="29"/>
                  <a:pt x="1194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30"/>
                  <a:pt x="1191" y="29"/>
                  <a:pt x="1192" y="30"/>
                </a:cubicBezTo>
                <a:cubicBezTo>
                  <a:pt x="1192" y="30"/>
                  <a:pt x="1192" y="30"/>
                  <a:pt x="1192" y="30"/>
                </a:cubicBezTo>
                <a:cubicBezTo>
                  <a:pt x="1190" y="30"/>
                  <a:pt x="1190" y="30"/>
                  <a:pt x="1190" y="30"/>
                </a:cubicBezTo>
                <a:cubicBezTo>
                  <a:pt x="1190" y="31"/>
                  <a:pt x="1190" y="31"/>
                  <a:pt x="1190" y="31"/>
                </a:cubicBezTo>
                <a:cubicBezTo>
                  <a:pt x="1191" y="31"/>
                  <a:pt x="1191" y="32"/>
                  <a:pt x="1192" y="32"/>
                </a:cubicBezTo>
                <a:lnTo>
                  <a:pt x="1192" y="33"/>
                </a:lnTo>
                <a:close/>
                <a:moveTo>
                  <a:pt x="1159" y="29"/>
                </a:moveTo>
                <a:cubicBezTo>
                  <a:pt x="1160" y="30"/>
                  <a:pt x="1160" y="30"/>
                  <a:pt x="1161" y="29"/>
                </a:cubicBezTo>
                <a:cubicBezTo>
                  <a:pt x="1161" y="29"/>
                  <a:pt x="1161" y="28"/>
                  <a:pt x="1161" y="28"/>
                </a:cubicBezTo>
                <a:cubicBezTo>
                  <a:pt x="1159" y="28"/>
                  <a:pt x="1159" y="28"/>
                  <a:pt x="1159" y="28"/>
                </a:cubicBezTo>
                <a:cubicBezTo>
                  <a:pt x="1159" y="28"/>
                  <a:pt x="1159" y="27"/>
                  <a:pt x="1158" y="27"/>
                </a:cubicBezTo>
                <a:cubicBezTo>
                  <a:pt x="1158" y="28"/>
                  <a:pt x="1158" y="28"/>
                  <a:pt x="1158" y="28"/>
                </a:cubicBezTo>
                <a:cubicBezTo>
                  <a:pt x="1157" y="28"/>
                  <a:pt x="1156" y="28"/>
                  <a:pt x="1156" y="28"/>
                </a:cubicBezTo>
                <a:cubicBezTo>
                  <a:pt x="1156" y="29"/>
                  <a:pt x="1156" y="29"/>
                  <a:pt x="1156" y="29"/>
                </a:cubicBezTo>
                <a:cubicBezTo>
                  <a:pt x="1156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lose/>
                <a:moveTo>
                  <a:pt x="1323" y="30"/>
                </a:moveTo>
                <a:cubicBezTo>
                  <a:pt x="1324" y="30"/>
                  <a:pt x="1324" y="30"/>
                  <a:pt x="1324" y="30"/>
                </a:cubicBezTo>
                <a:cubicBezTo>
                  <a:pt x="1324" y="29"/>
                  <a:pt x="1324" y="29"/>
                  <a:pt x="1324" y="29"/>
                </a:cubicBezTo>
                <a:cubicBezTo>
                  <a:pt x="1325" y="29"/>
                  <a:pt x="1325" y="30"/>
                  <a:pt x="1326" y="29"/>
                </a:cubicBezTo>
                <a:cubicBezTo>
                  <a:pt x="1326" y="29"/>
                  <a:pt x="1326" y="29"/>
                  <a:pt x="1326" y="29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3" y="28"/>
                  <a:pt x="1323" y="28"/>
                  <a:pt x="1322" y="27"/>
                </a:cubicBezTo>
                <a:cubicBezTo>
                  <a:pt x="1322" y="28"/>
                  <a:pt x="1321" y="28"/>
                  <a:pt x="1320" y="28"/>
                </a:cubicBezTo>
                <a:cubicBezTo>
                  <a:pt x="1320" y="30"/>
                  <a:pt x="1321" y="30"/>
                  <a:pt x="1323" y="30"/>
                </a:cubicBezTo>
                <a:close/>
                <a:moveTo>
                  <a:pt x="1335" y="39"/>
                </a:moveTo>
                <a:cubicBezTo>
                  <a:pt x="1336" y="40"/>
                  <a:pt x="1341" y="41"/>
                  <a:pt x="1342" y="41"/>
                </a:cubicBezTo>
                <a:cubicBezTo>
                  <a:pt x="1342" y="41"/>
                  <a:pt x="1342" y="40"/>
                  <a:pt x="1342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4" y="40"/>
                  <a:pt x="1345" y="39"/>
                </a:cubicBezTo>
                <a:cubicBezTo>
                  <a:pt x="1345" y="39"/>
                  <a:pt x="1345" y="39"/>
                  <a:pt x="1345" y="39"/>
                </a:cubicBezTo>
                <a:cubicBezTo>
                  <a:pt x="1346" y="39"/>
                  <a:pt x="1348" y="40"/>
                  <a:pt x="1349" y="40"/>
                </a:cubicBezTo>
                <a:cubicBezTo>
                  <a:pt x="1349" y="40"/>
                  <a:pt x="1349" y="40"/>
                  <a:pt x="1349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1"/>
                  <a:pt x="1346" y="41"/>
                  <a:pt x="1346" y="41"/>
                </a:cubicBezTo>
                <a:cubicBezTo>
                  <a:pt x="1346" y="41"/>
                  <a:pt x="1346" y="41"/>
                  <a:pt x="1346" y="41"/>
                </a:cubicBezTo>
                <a:cubicBezTo>
                  <a:pt x="1345" y="41"/>
                  <a:pt x="1345" y="41"/>
                  <a:pt x="1344" y="41"/>
                </a:cubicBezTo>
                <a:cubicBezTo>
                  <a:pt x="1344" y="41"/>
                  <a:pt x="1344" y="41"/>
                  <a:pt x="1344" y="41"/>
                </a:cubicBezTo>
                <a:cubicBezTo>
                  <a:pt x="1343" y="42"/>
                  <a:pt x="1342" y="42"/>
                  <a:pt x="1341" y="43"/>
                </a:cubicBezTo>
                <a:cubicBezTo>
                  <a:pt x="1341" y="43"/>
                  <a:pt x="1341" y="43"/>
                  <a:pt x="1341" y="43"/>
                </a:cubicBezTo>
                <a:cubicBezTo>
                  <a:pt x="1341" y="45"/>
                  <a:pt x="1341" y="45"/>
                  <a:pt x="1341" y="45"/>
                </a:cubicBezTo>
                <a:cubicBezTo>
                  <a:pt x="1339" y="44"/>
                  <a:pt x="1339" y="44"/>
                  <a:pt x="1337" y="45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6" y="46"/>
                  <a:pt x="1336" y="46"/>
                  <a:pt x="1336" y="46"/>
                </a:cubicBezTo>
                <a:cubicBezTo>
                  <a:pt x="1336" y="47"/>
                  <a:pt x="1336" y="47"/>
                  <a:pt x="1336" y="47"/>
                </a:cubicBezTo>
                <a:cubicBezTo>
                  <a:pt x="1337" y="47"/>
                  <a:pt x="1338" y="47"/>
                  <a:pt x="1338" y="47"/>
                </a:cubicBezTo>
                <a:cubicBezTo>
                  <a:pt x="1338" y="47"/>
                  <a:pt x="1338" y="47"/>
                  <a:pt x="1339" y="47"/>
                </a:cubicBezTo>
                <a:cubicBezTo>
                  <a:pt x="1339" y="47"/>
                  <a:pt x="1339" y="47"/>
                  <a:pt x="1339" y="47"/>
                </a:cubicBezTo>
                <a:cubicBezTo>
                  <a:pt x="1339" y="47"/>
                  <a:pt x="1340" y="46"/>
                  <a:pt x="1341" y="46"/>
                </a:cubicBezTo>
                <a:cubicBezTo>
                  <a:pt x="1341" y="47"/>
                  <a:pt x="1340" y="47"/>
                  <a:pt x="1340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2" y="48"/>
                  <a:pt x="1344" y="48"/>
                  <a:pt x="1345" y="48"/>
                </a:cubicBezTo>
                <a:cubicBezTo>
                  <a:pt x="1345" y="48"/>
                  <a:pt x="1345" y="48"/>
                  <a:pt x="1345" y="49"/>
                </a:cubicBezTo>
                <a:cubicBezTo>
                  <a:pt x="1346" y="49"/>
                  <a:pt x="1346" y="48"/>
                  <a:pt x="1346" y="48"/>
                </a:cubicBezTo>
                <a:cubicBezTo>
                  <a:pt x="1347" y="49"/>
                  <a:pt x="1348" y="49"/>
                  <a:pt x="1349" y="49"/>
                </a:cubicBezTo>
                <a:cubicBezTo>
                  <a:pt x="1349" y="49"/>
                  <a:pt x="1349" y="49"/>
                  <a:pt x="1349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2" y="50"/>
                  <a:pt x="1353" y="50"/>
                  <a:pt x="1354" y="50"/>
                </a:cubicBezTo>
                <a:cubicBezTo>
                  <a:pt x="1355" y="49"/>
                  <a:pt x="1354" y="50"/>
                  <a:pt x="1355" y="49"/>
                </a:cubicBezTo>
                <a:cubicBezTo>
                  <a:pt x="1355" y="49"/>
                  <a:pt x="1355" y="49"/>
                  <a:pt x="1355" y="49"/>
                </a:cubicBezTo>
                <a:cubicBezTo>
                  <a:pt x="1355" y="49"/>
                  <a:pt x="1357" y="50"/>
                  <a:pt x="1357" y="50"/>
                </a:cubicBezTo>
                <a:cubicBezTo>
                  <a:pt x="1359" y="49"/>
                  <a:pt x="1361" y="49"/>
                  <a:pt x="1362" y="48"/>
                </a:cubicBezTo>
                <a:cubicBezTo>
                  <a:pt x="1363" y="48"/>
                  <a:pt x="1363" y="48"/>
                  <a:pt x="1363" y="48"/>
                </a:cubicBezTo>
                <a:cubicBezTo>
                  <a:pt x="1363" y="48"/>
                  <a:pt x="1363" y="47"/>
                  <a:pt x="1362" y="47"/>
                </a:cubicBezTo>
                <a:cubicBezTo>
                  <a:pt x="1362" y="47"/>
                  <a:pt x="1362" y="47"/>
                  <a:pt x="1362" y="47"/>
                </a:cubicBezTo>
                <a:cubicBezTo>
                  <a:pt x="1364" y="47"/>
                  <a:pt x="1364" y="47"/>
                  <a:pt x="1364" y="47"/>
                </a:cubicBezTo>
                <a:cubicBezTo>
                  <a:pt x="1364" y="47"/>
                  <a:pt x="1365" y="46"/>
                  <a:pt x="1365" y="46"/>
                </a:cubicBezTo>
                <a:cubicBezTo>
                  <a:pt x="1365" y="44"/>
                  <a:pt x="1365" y="44"/>
                  <a:pt x="1364" y="43"/>
                </a:cubicBezTo>
                <a:cubicBezTo>
                  <a:pt x="1364" y="43"/>
                  <a:pt x="1363" y="43"/>
                  <a:pt x="1363" y="43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2" y="41"/>
                  <a:pt x="1363" y="41"/>
                  <a:pt x="1362" y="41"/>
                </a:cubicBezTo>
                <a:cubicBezTo>
                  <a:pt x="1362" y="42"/>
                  <a:pt x="1361" y="43"/>
                  <a:pt x="1361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9" y="44"/>
                  <a:pt x="1359" y="44"/>
                </a:cubicBezTo>
                <a:cubicBezTo>
                  <a:pt x="1360" y="43"/>
                  <a:pt x="1359" y="41"/>
                  <a:pt x="1359" y="40"/>
                </a:cubicBezTo>
                <a:cubicBezTo>
                  <a:pt x="1358" y="40"/>
                  <a:pt x="1358" y="40"/>
                  <a:pt x="1357" y="39"/>
                </a:cubicBezTo>
                <a:cubicBezTo>
                  <a:pt x="1356" y="40"/>
                  <a:pt x="1356" y="40"/>
                  <a:pt x="1355" y="40"/>
                </a:cubicBezTo>
                <a:cubicBezTo>
                  <a:pt x="1355" y="40"/>
                  <a:pt x="1355" y="40"/>
                  <a:pt x="1355" y="40"/>
                </a:cubicBezTo>
                <a:cubicBezTo>
                  <a:pt x="1351" y="40"/>
                  <a:pt x="1351" y="40"/>
                  <a:pt x="1351" y="40"/>
                </a:cubicBezTo>
                <a:cubicBezTo>
                  <a:pt x="1352" y="40"/>
                  <a:pt x="1353" y="40"/>
                  <a:pt x="1354" y="40"/>
                </a:cubicBezTo>
                <a:cubicBezTo>
                  <a:pt x="1354" y="40"/>
                  <a:pt x="1354" y="39"/>
                  <a:pt x="1355" y="39"/>
                </a:cubicBezTo>
                <a:cubicBezTo>
                  <a:pt x="1355" y="38"/>
                  <a:pt x="1356" y="37"/>
                  <a:pt x="1356" y="36"/>
                </a:cubicBezTo>
                <a:cubicBezTo>
                  <a:pt x="1355" y="35"/>
                  <a:pt x="1354" y="35"/>
                  <a:pt x="1354" y="35"/>
                </a:cubicBezTo>
                <a:cubicBezTo>
                  <a:pt x="1353" y="35"/>
                  <a:pt x="1353" y="34"/>
                  <a:pt x="1353" y="34"/>
                </a:cubicBezTo>
                <a:cubicBezTo>
                  <a:pt x="1352" y="34"/>
                  <a:pt x="1352" y="34"/>
                  <a:pt x="1352" y="34"/>
                </a:cubicBezTo>
                <a:cubicBezTo>
                  <a:pt x="1352" y="34"/>
                  <a:pt x="1352" y="33"/>
                  <a:pt x="1352" y="33"/>
                </a:cubicBezTo>
                <a:cubicBezTo>
                  <a:pt x="1351" y="33"/>
                  <a:pt x="1351" y="33"/>
                  <a:pt x="1351" y="33"/>
                </a:cubicBezTo>
                <a:cubicBezTo>
                  <a:pt x="1351" y="32"/>
                  <a:pt x="1351" y="32"/>
                  <a:pt x="1351" y="32"/>
                </a:cubicBezTo>
                <a:cubicBezTo>
                  <a:pt x="1351" y="32"/>
                  <a:pt x="1350" y="32"/>
                  <a:pt x="1350" y="32"/>
                </a:cubicBezTo>
                <a:cubicBezTo>
                  <a:pt x="1350" y="32"/>
                  <a:pt x="1350" y="31"/>
                  <a:pt x="1350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8" y="30"/>
                  <a:pt x="1348" y="30"/>
                </a:cubicBezTo>
                <a:cubicBezTo>
                  <a:pt x="1348" y="29"/>
                  <a:pt x="1348" y="29"/>
                  <a:pt x="1348" y="29"/>
                </a:cubicBezTo>
                <a:cubicBezTo>
                  <a:pt x="1348" y="29"/>
                  <a:pt x="1347" y="29"/>
                  <a:pt x="1347" y="29"/>
                </a:cubicBezTo>
                <a:cubicBezTo>
                  <a:pt x="1347" y="29"/>
                  <a:pt x="1347" y="29"/>
                  <a:pt x="1347" y="29"/>
                </a:cubicBezTo>
                <a:cubicBezTo>
                  <a:pt x="1346" y="29"/>
                  <a:pt x="1346" y="29"/>
                  <a:pt x="1346" y="29"/>
                </a:cubicBezTo>
                <a:cubicBezTo>
                  <a:pt x="1346" y="28"/>
                  <a:pt x="1346" y="28"/>
                  <a:pt x="1346" y="28"/>
                </a:cubicBezTo>
                <a:cubicBezTo>
                  <a:pt x="1346" y="29"/>
                  <a:pt x="1345" y="29"/>
                  <a:pt x="1345" y="29"/>
                </a:cubicBezTo>
                <a:cubicBezTo>
                  <a:pt x="1345" y="30"/>
                  <a:pt x="1345" y="30"/>
                  <a:pt x="1345" y="30"/>
                </a:cubicBezTo>
                <a:cubicBezTo>
                  <a:pt x="1343" y="30"/>
                  <a:pt x="1342" y="32"/>
                  <a:pt x="1340" y="32"/>
                </a:cubicBezTo>
                <a:cubicBezTo>
                  <a:pt x="1339" y="31"/>
                  <a:pt x="1340" y="32"/>
                  <a:pt x="1339" y="32"/>
                </a:cubicBezTo>
                <a:cubicBezTo>
                  <a:pt x="1339" y="33"/>
                  <a:pt x="1339" y="33"/>
                  <a:pt x="1339" y="33"/>
                </a:cubicBezTo>
                <a:cubicBezTo>
                  <a:pt x="1338" y="33"/>
                  <a:pt x="1338" y="33"/>
                  <a:pt x="1337" y="34"/>
                </a:cubicBezTo>
                <a:cubicBezTo>
                  <a:pt x="1337" y="35"/>
                  <a:pt x="1337" y="35"/>
                  <a:pt x="1337" y="35"/>
                </a:cubicBezTo>
                <a:cubicBezTo>
                  <a:pt x="1338" y="35"/>
                  <a:pt x="1338" y="35"/>
                  <a:pt x="1338" y="35"/>
                </a:cubicBezTo>
                <a:cubicBezTo>
                  <a:pt x="1338" y="36"/>
                  <a:pt x="1338" y="36"/>
                  <a:pt x="1338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5" y="36"/>
                  <a:pt x="1335" y="36"/>
                  <a:pt x="1335" y="36"/>
                </a:cubicBezTo>
                <a:cubicBezTo>
                  <a:pt x="1335" y="37"/>
                  <a:pt x="1335" y="37"/>
                  <a:pt x="1335" y="37"/>
                </a:cubicBezTo>
                <a:cubicBezTo>
                  <a:pt x="1333" y="37"/>
                  <a:pt x="1333" y="37"/>
                  <a:pt x="1333" y="37"/>
                </a:cubicBezTo>
                <a:cubicBezTo>
                  <a:pt x="1333" y="37"/>
                  <a:pt x="1333" y="37"/>
                  <a:pt x="1333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5" y="38"/>
                  <a:pt x="1335" y="38"/>
                  <a:pt x="1335" y="38"/>
                </a:cubicBezTo>
                <a:cubicBezTo>
                  <a:pt x="1335" y="39"/>
                  <a:pt x="1335" y="39"/>
                  <a:pt x="1335" y="39"/>
                </a:cubicBezTo>
                <a:close/>
                <a:moveTo>
                  <a:pt x="1174" y="37"/>
                </a:moveTo>
                <a:cubicBezTo>
                  <a:pt x="1176" y="37"/>
                  <a:pt x="1177" y="37"/>
                  <a:pt x="1178" y="37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79" y="38"/>
                  <a:pt x="1178" y="37"/>
                  <a:pt x="1179" y="38"/>
                </a:cubicBezTo>
                <a:cubicBezTo>
                  <a:pt x="1180" y="38"/>
                  <a:pt x="1180" y="38"/>
                  <a:pt x="1181" y="37"/>
                </a:cubicBezTo>
                <a:cubicBezTo>
                  <a:pt x="1181" y="35"/>
                  <a:pt x="1180" y="35"/>
                  <a:pt x="1180" y="34"/>
                </a:cubicBezTo>
                <a:cubicBezTo>
                  <a:pt x="1181" y="34"/>
                  <a:pt x="1182" y="34"/>
                  <a:pt x="1183" y="34"/>
                </a:cubicBezTo>
                <a:cubicBezTo>
                  <a:pt x="1183" y="34"/>
                  <a:pt x="1183" y="34"/>
                  <a:pt x="1183" y="34"/>
                </a:cubicBezTo>
                <a:cubicBezTo>
                  <a:pt x="1184" y="34"/>
                  <a:pt x="1184" y="34"/>
                  <a:pt x="1184" y="34"/>
                </a:cubicBezTo>
                <a:cubicBezTo>
                  <a:pt x="1184" y="33"/>
                  <a:pt x="1184" y="33"/>
                  <a:pt x="1184" y="33"/>
                </a:cubicBezTo>
                <a:cubicBezTo>
                  <a:pt x="1184" y="33"/>
                  <a:pt x="1185" y="33"/>
                  <a:pt x="1186" y="34"/>
                </a:cubicBezTo>
                <a:cubicBezTo>
                  <a:pt x="1186" y="32"/>
                  <a:pt x="1186" y="32"/>
                  <a:pt x="1186" y="32"/>
                </a:cubicBezTo>
                <a:cubicBezTo>
                  <a:pt x="1185" y="32"/>
                  <a:pt x="1185" y="32"/>
                  <a:pt x="1185" y="32"/>
                </a:cubicBezTo>
                <a:cubicBezTo>
                  <a:pt x="1185" y="31"/>
                  <a:pt x="1185" y="31"/>
                  <a:pt x="1184" y="30"/>
                </a:cubicBezTo>
                <a:cubicBezTo>
                  <a:pt x="1184" y="30"/>
                  <a:pt x="1184" y="30"/>
                  <a:pt x="1184" y="30"/>
                </a:cubicBezTo>
                <a:cubicBezTo>
                  <a:pt x="1183" y="30"/>
                  <a:pt x="1183" y="30"/>
                  <a:pt x="1182" y="30"/>
                </a:cubicBezTo>
                <a:cubicBezTo>
                  <a:pt x="1182" y="30"/>
                  <a:pt x="1182" y="29"/>
                  <a:pt x="1182" y="29"/>
                </a:cubicBezTo>
                <a:cubicBezTo>
                  <a:pt x="1181" y="29"/>
                  <a:pt x="1178" y="30"/>
                  <a:pt x="1178" y="29"/>
                </a:cubicBezTo>
                <a:cubicBezTo>
                  <a:pt x="1178" y="29"/>
                  <a:pt x="1178" y="29"/>
                  <a:pt x="1178" y="29"/>
                </a:cubicBezTo>
                <a:cubicBezTo>
                  <a:pt x="1175" y="29"/>
                  <a:pt x="1177" y="30"/>
                  <a:pt x="1176" y="32"/>
                </a:cubicBezTo>
                <a:cubicBezTo>
                  <a:pt x="1175" y="32"/>
                  <a:pt x="1175" y="32"/>
                  <a:pt x="1174" y="33"/>
                </a:cubicBezTo>
                <a:cubicBezTo>
                  <a:pt x="1174" y="33"/>
                  <a:pt x="1174" y="34"/>
                  <a:pt x="1174" y="34"/>
                </a:cubicBezTo>
                <a:cubicBezTo>
                  <a:pt x="1173" y="34"/>
                  <a:pt x="1173" y="34"/>
                  <a:pt x="1173" y="34"/>
                </a:cubicBezTo>
                <a:cubicBezTo>
                  <a:pt x="1173" y="36"/>
                  <a:pt x="1173" y="36"/>
                  <a:pt x="1173" y="36"/>
                </a:cubicBezTo>
                <a:cubicBezTo>
                  <a:pt x="1174" y="36"/>
                  <a:pt x="1174" y="36"/>
                  <a:pt x="1174" y="36"/>
                </a:cubicBezTo>
                <a:cubicBezTo>
                  <a:pt x="1174" y="37"/>
                  <a:pt x="1174" y="37"/>
                  <a:pt x="1174" y="37"/>
                </a:cubicBezTo>
                <a:close/>
                <a:moveTo>
                  <a:pt x="1096" y="36"/>
                </a:moveTo>
                <a:cubicBezTo>
                  <a:pt x="1097" y="36"/>
                  <a:pt x="1097" y="36"/>
                  <a:pt x="1097" y="36"/>
                </a:cubicBezTo>
                <a:cubicBezTo>
                  <a:pt x="1097" y="37"/>
                  <a:pt x="1097" y="37"/>
                  <a:pt x="1097" y="37"/>
                </a:cubicBezTo>
                <a:cubicBezTo>
                  <a:pt x="1098" y="37"/>
                  <a:pt x="1098" y="37"/>
                  <a:pt x="1099" y="37"/>
                </a:cubicBezTo>
                <a:cubicBezTo>
                  <a:pt x="1099" y="37"/>
                  <a:pt x="1099" y="37"/>
                  <a:pt x="1099" y="37"/>
                </a:cubicBezTo>
                <a:cubicBezTo>
                  <a:pt x="1099" y="37"/>
                  <a:pt x="1100" y="36"/>
                  <a:pt x="1101" y="36"/>
                </a:cubicBezTo>
                <a:cubicBezTo>
                  <a:pt x="1102" y="36"/>
                  <a:pt x="1102" y="36"/>
                  <a:pt x="1103" y="36"/>
                </a:cubicBezTo>
                <a:cubicBezTo>
                  <a:pt x="1103" y="35"/>
                  <a:pt x="1103" y="35"/>
                  <a:pt x="1103" y="35"/>
                </a:cubicBezTo>
                <a:cubicBezTo>
                  <a:pt x="1104" y="35"/>
                  <a:pt x="1104" y="36"/>
                  <a:pt x="1105" y="36"/>
                </a:cubicBezTo>
                <a:cubicBezTo>
                  <a:pt x="1105" y="36"/>
                  <a:pt x="1105" y="37"/>
                  <a:pt x="1106" y="37"/>
                </a:cubicBezTo>
                <a:cubicBezTo>
                  <a:pt x="1107" y="37"/>
                  <a:pt x="1107" y="37"/>
                  <a:pt x="1107" y="37"/>
                </a:cubicBezTo>
                <a:cubicBezTo>
                  <a:pt x="1107" y="36"/>
                  <a:pt x="1107" y="36"/>
                  <a:pt x="1107" y="36"/>
                </a:cubicBezTo>
                <a:cubicBezTo>
                  <a:pt x="1108" y="36"/>
                  <a:pt x="1108" y="36"/>
                  <a:pt x="1109" y="36"/>
                </a:cubicBezTo>
                <a:cubicBezTo>
                  <a:pt x="1110" y="35"/>
                  <a:pt x="1110" y="34"/>
                  <a:pt x="1110" y="34"/>
                </a:cubicBezTo>
                <a:cubicBezTo>
                  <a:pt x="1111" y="34"/>
                  <a:pt x="1113" y="34"/>
                  <a:pt x="1114" y="34"/>
                </a:cubicBezTo>
                <a:cubicBezTo>
                  <a:pt x="1114" y="34"/>
                  <a:pt x="1114" y="34"/>
                  <a:pt x="1114" y="34"/>
                </a:cubicBezTo>
                <a:cubicBezTo>
                  <a:pt x="1115" y="34"/>
                  <a:pt x="1115" y="33"/>
                  <a:pt x="1116" y="33"/>
                </a:cubicBezTo>
                <a:cubicBezTo>
                  <a:pt x="1116" y="34"/>
                  <a:pt x="1116" y="34"/>
                  <a:pt x="1116" y="34"/>
                </a:cubicBezTo>
                <a:cubicBezTo>
                  <a:pt x="1118" y="34"/>
                  <a:pt x="1119" y="34"/>
                  <a:pt x="1120" y="34"/>
                </a:cubicBezTo>
                <a:cubicBezTo>
                  <a:pt x="1120" y="34"/>
                  <a:pt x="1120" y="34"/>
                  <a:pt x="1120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2" y="33"/>
                  <a:pt x="1121" y="33"/>
                  <a:pt x="1120" y="32"/>
                </a:cubicBezTo>
                <a:cubicBezTo>
                  <a:pt x="1120" y="32"/>
                  <a:pt x="1120" y="32"/>
                  <a:pt x="1120" y="32"/>
                </a:cubicBezTo>
                <a:cubicBezTo>
                  <a:pt x="1120" y="32"/>
                  <a:pt x="1119" y="32"/>
                  <a:pt x="1119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4" y="31"/>
                  <a:pt x="1112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1"/>
                  <a:pt x="1108" y="31"/>
                  <a:pt x="1107" y="31"/>
                </a:cubicBezTo>
                <a:cubicBezTo>
                  <a:pt x="1106" y="31"/>
                  <a:pt x="1106" y="31"/>
                  <a:pt x="1105" y="31"/>
                </a:cubicBezTo>
                <a:cubicBezTo>
                  <a:pt x="1105" y="31"/>
                  <a:pt x="1105" y="31"/>
                  <a:pt x="1105" y="31"/>
                </a:cubicBezTo>
                <a:cubicBezTo>
                  <a:pt x="1104" y="31"/>
                  <a:pt x="1104" y="31"/>
                  <a:pt x="1104" y="31"/>
                </a:cubicBezTo>
                <a:cubicBezTo>
                  <a:pt x="1104" y="31"/>
                  <a:pt x="1103" y="32"/>
                  <a:pt x="1103" y="32"/>
                </a:cubicBezTo>
                <a:cubicBezTo>
                  <a:pt x="1102" y="32"/>
                  <a:pt x="1101" y="32"/>
                  <a:pt x="1099" y="32"/>
                </a:cubicBezTo>
                <a:cubicBezTo>
                  <a:pt x="1099" y="33"/>
                  <a:pt x="1099" y="33"/>
                  <a:pt x="1099" y="33"/>
                </a:cubicBezTo>
                <a:cubicBezTo>
                  <a:pt x="1099" y="33"/>
                  <a:pt x="1098" y="33"/>
                  <a:pt x="1098" y="33"/>
                </a:cubicBezTo>
                <a:cubicBezTo>
                  <a:pt x="1098" y="33"/>
                  <a:pt x="1098" y="33"/>
                  <a:pt x="1098" y="33"/>
                </a:cubicBezTo>
                <a:cubicBezTo>
                  <a:pt x="1097" y="33"/>
                  <a:pt x="1096" y="33"/>
                  <a:pt x="1096" y="33"/>
                </a:cubicBezTo>
                <a:cubicBezTo>
                  <a:pt x="1096" y="33"/>
                  <a:pt x="1096" y="33"/>
                  <a:pt x="1096" y="33"/>
                </a:cubicBezTo>
                <a:cubicBezTo>
                  <a:pt x="1095" y="33"/>
                  <a:pt x="1095" y="33"/>
                  <a:pt x="1095" y="33"/>
                </a:cubicBezTo>
                <a:cubicBezTo>
                  <a:pt x="1094" y="34"/>
                  <a:pt x="1094" y="34"/>
                  <a:pt x="1094" y="34"/>
                </a:cubicBezTo>
                <a:cubicBezTo>
                  <a:pt x="1093" y="34"/>
                  <a:pt x="1093" y="34"/>
                  <a:pt x="1093" y="34"/>
                </a:cubicBezTo>
                <a:cubicBezTo>
                  <a:pt x="1093" y="34"/>
                  <a:pt x="1093" y="35"/>
                  <a:pt x="1092" y="35"/>
                </a:cubicBezTo>
                <a:cubicBezTo>
                  <a:pt x="1092" y="36"/>
                  <a:pt x="1092" y="36"/>
                  <a:pt x="1092" y="36"/>
                </a:cubicBezTo>
                <a:cubicBezTo>
                  <a:pt x="1094" y="36"/>
                  <a:pt x="1095" y="36"/>
                  <a:pt x="1096" y="36"/>
                </a:cubicBezTo>
                <a:close/>
                <a:moveTo>
                  <a:pt x="1128" y="33"/>
                </a:moveTo>
                <a:cubicBezTo>
                  <a:pt x="1128" y="34"/>
                  <a:pt x="1128" y="34"/>
                  <a:pt x="1128" y="34"/>
                </a:cubicBezTo>
                <a:cubicBezTo>
                  <a:pt x="1126" y="34"/>
                  <a:pt x="1125" y="35"/>
                  <a:pt x="1123" y="36"/>
                </a:cubicBezTo>
                <a:cubicBezTo>
                  <a:pt x="1122" y="36"/>
                  <a:pt x="1119" y="35"/>
                  <a:pt x="1118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6" y="35"/>
                  <a:pt x="1114" y="35"/>
                  <a:pt x="1113" y="35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5" y="36"/>
                  <a:pt x="1114" y="36"/>
                  <a:pt x="1115" y="36"/>
                </a:cubicBezTo>
                <a:cubicBezTo>
                  <a:pt x="1115" y="37"/>
                  <a:pt x="1115" y="37"/>
                  <a:pt x="1114" y="37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5" y="38"/>
                  <a:pt x="1115" y="38"/>
                  <a:pt x="1115" y="38"/>
                </a:cubicBezTo>
                <a:cubicBezTo>
                  <a:pt x="1115" y="39"/>
                  <a:pt x="1115" y="39"/>
                  <a:pt x="1115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8" y="39"/>
                  <a:pt x="1118" y="39"/>
                  <a:pt x="1118" y="39"/>
                </a:cubicBezTo>
                <a:cubicBezTo>
                  <a:pt x="1118" y="39"/>
                  <a:pt x="1118" y="40"/>
                  <a:pt x="1118" y="40"/>
                </a:cubicBezTo>
                <a:cubicBezTo>
                  <a:pt x="1118" y="40"/>
                  <a:pt x="1119" y="40"/>
                  <a:pt x="1119" y="40"/>
                </a:cubicBezTo>
                <a:cubicBezTo>
                  <a:pt x="1119" y="40"/>
                  <a:pt x="1119" y="39"/>
                  <a:pt x="1119" y="39"/>
                </a:cubicBezTo>
                <a:cubicBezTo>
                  <a:pt x="1120" y="39"/>
                  <a:pt x="1120" y="40"/>
                  <a:pt x="1121" y="39"/>
                </a:cubicBezTo>
                <a:cubicBezTo>
                  <a:pt x="1121" y="39"/>
                  <a:pt x="1121" y="39"/>
                  <a:pt x="1121" y="39"/>
                </a:cubicBezTo>
                <a:cubicBezTo>
                  <a:pt x="1121" y="39"/>
                  <a:pt x="1122" y="39"/>
                  <a:pt x="1122" y="39"/>
                </a:cubicBezTo>
                <a:cubicBezTo>
                  <a:pt x="1122" y="37"/>
                  <a:pt x="1122" y="37"/>
                  <a:pt x="1122" y="37"/>
                </a:cubicBezTo>
                <a:cubicBezTo>
                  <a:pt x="1125" y="37"/>
                  <a:pt x="1127" y="38"/>
                  <a:pt x="1129" y="38"/>
                </a:cubicBezTo>
                <a:cubicBezTo>
                  <a:pt x="1129" y="37"/>
                  <a:pt x="1129" y="37"/>
                  <a:pt x="1128" y="36"/>
                </a:cubicBezTo>
                <a:cubicBezTo>
                  <a:pt x="1128" y="36"/>
                  <a:pt x="1128" y="36"/>
                  <a:pt x="1128" y="36"/>
                </a:cubicBezTo>
                <a:cubicBezTo>
                  <a:pt x="1129" y="36"/>
                  <a:pt x="1132" y="36"/>
                  <a:pt x="1134" y="36"/>
                </a:cubicBezTo>
                <a:cubicBezTo>
                  <a:pt x="1134" y="35"/>
                  <a:pt x="1134" y="35"/>
                  <a:pt x="1134" y="35"/>
                </a:cubicBezTo>
                <a:cubicBezTo>
                  <a:pt x="1134" y="35"/>
                  <a:pt x="1134" y="35"/>
                  <a:pt x="1135" y="35"/>
                </a:cubicBezTo>
                <a:cubicBezTo>
                  <a:pt x="1135" y="33"/>
                  <a:pt x="1134" y="34"/>
                  <a:pt x="1134" y="33"/>
                </a:cubicBezTo>
                <a:cubicBezTo>
                  <a:pt x="1133" y="33"/>
                  <a:pt x="1132" y="34"/>
                  <a:pt x="1131" y="34"/>
                </a:cubicBezTo>
                <a:cubicBezTo>
                  <a:pt x="1131" y="33"/>
                  <a:pt x="1131" y="33"/>
                  <a:pt x="1132" y="32"/>
                </a:cubicBezTo>
                <a:cubicBezTo>
                  <a:pt x="1131" y="32"/>
                  <a:pt x="1130" y="32"/>
                  <a:pt x="1129" y="33"/>
                </a:cubicBezTo>
                <a:cubicBezTo>
                  <a:pt x="1129" y="32"/>
                  <a:pt x="1129" y="32"/>
                  <a:pt x="1129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7" y="32"/>
                  <a:pt x="1127" y="32"/>
                  <a:pt x="1127" y="32"/>
                </a:cubicBezTo>
                <a:cubicBezTo>
                  <a:pt x="1127" y="33"/>
                  <a:pt x="1127" y="33"/>
                  <a:pt x="1128" y="33"/>
                </a:cubicBezTo>
                <a:close/>
                <a:moveTo>
                  <a:pt x="1164" y="32"/>
                </a:move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lose/>
                <a:moveTo>
                  <a:pt x="1144" y="33"/>
                </a:moveTo>
                <a:cubicBezTo>
                  <a:pt x="1144" y="33"/>
                  <a:pt x="1144" y="33"/>
                  <a:pt x="1144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4" y="33"/>
                  <a:pt x="1144" y="33"/>
                  <a:pt x="1144" y="33"/>
                </a:cubicBezTo>
                <a:cubicBezTo>
                  <a:pt x="1144" y="33"/>
                  <a:pt x="1144" y="33"/>
                  <a:pt x="1144" y="33"/>
                </a:cubicBezTo>
                <a:close/>
                <a:moveTo>
                  <a:pt x="979" y="39"/>
                </a:moveTo>
                <a:cubicBezTo>
                  <a:pt x="979" y="39"/>
                  <a:pt x="979" y="38"/>
                  <a:pt x="980" y="38"/>
                </a:cubicBezTo>
                <a:cubicBezTo>
                  <a:pt x="980" y="39"/>
                  <a:pt x="980" y="39"/>
                  <a:pt x="980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40"/>
                  <a:pt x="983" y="40"/>
                  <a:pt x="983" y="41"/>
                </a:cubicBezTo>
                <a:cubicBezTo>
                  <a:pt x="982" y="41"/>
                  <a:pt x="981" y="41"/>
                  <a:pt x="980" y="41"/>
                </a:cubicBezTo>
                <a:cubicBezTo>
                  <a:pt x="980" y="42"/>
                  <a:pt x="980" y="42"/>
                  <a:pt x="980" y="43"/>
                </a:cubicBezTo>
                <a:cubicBezTo>
                  <a:pt x="981" y="43"/>
                  <a:pt x="981" y="43"/>
                  <a:pt x="982" y="43"/>
                </a:cubicBezTo>
                <a:cubicBezTo>
                  <a:pt x="982" y="44"/>
                  <a:pt x="982" y="44"/>
                  <a:pt x="982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4" y="44"/>
                  <a:pt x="986" y="43"/>
                  <a:pt x="987" y="43"/>
                </a:cubicBezTo>
                <a:cubicBezTo>
                  <a:pt x="989" y="43"/>
                  <a:pt x="992" y="43"/>
                  <a:pt x="993" y="43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1" y="44"/>
                  <a:pt x="991" y="44"/>
                  <a:pt x="991" y="44"/>
                </a:cubicBezTo>
                <a:cubicBezTo>
                  <a:pt x="991" y="45"/>
                  <a:pt x="991" y="45"/>
                  <a:pt x="991" y="45"/>
                </a:cubicBezTo>
                <a:cubicBezTo>
                  <a:pt x="988" y="45"/>
                  <a:pt x="988" y="45"/>
                  <a:pt x="988" y="45"/>
                </a:cubicBezTo>
                <a:cubicBezTo>
                  <a:pt x="988" y="45"/>
                  <a:pt x="988" y="45"/>
                  <a:pt x="988" y="46"/>
                </a:cubicBezTo>
                <a:cubicBezTo>
                  <a:pt x="986" y="46"/>
                  <a:pt x="986" y="45"/>
                  <a:pt x="985" y="45"/>
                </a:cubicBezTo>
                <a:cubicBezTo>
                  <a:pt x="984" y="45"/>
                  <a:pt x="984" y="45"/>
                  <a:pt x="984" y="45"/>
                </a:cubicBezTo>
                <a:cubicBezTo>
                  <a:pt x="984" y="47"/>
                  <a:pt x="984" y="46"/>
                  <a:pt x="985" y="47"/>
                </a:cubicBezTo>
                <a:cubicBezTo>
                  <a:pt x="987" y="47"/>
                  <a:pt x="987" y="47"/>
                  <a:pt x="987" y="47"/>
                </a:cubicBezTo>
                <a:cubicBezTo>
                  <a:pt x="987" y="47"/>
                  <a:pt x="986" y="48"/>
                  <a:pt x="987" y="48"/>
                </a:cubicBezTo>
                <a:cubicBezTo>
                  <a:pt x="987" y="48"/>
                  <a:pt x="987" y="47"/>
                  <a:pt x="988" y="47"/>
                </a:cubicBezTo>
                <a:cubicBezTo>
                  <a:pt x="988" y="48"/>
                  <a:pt x="988" y="48"/>
                  <a:pt x="988" y="48"/>
                </a:cubicBezTo>
                <a:cubicBezTo>
                  <a:pt x="989" y="48"/>
                  <a:pt x="990" y="47"/>
                  <a:pt x="991" y="47"/>
                </a:cubicBezTo>
                <a:cubicBezTo>
                  <a:pt x="991" y="48"/>
                  <a:pt x="991" y="48"/>
                  <a:pt x="991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5" y="48"/>
                  <a:pt x="995" y="48"/>
                  <a:pt x="995" y="48"/>
                </a:cubicBezTo>
                <a:cubicBezTo>
                  <a:pt x="995" y="48"/>
                  <a:pt x="995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1" y="50"/>
                  <a:pt x="1001" y="50"/>
                  <a:pt x="1001" y="50"/>
                </a:cubicBezTo>
                <a:cubicBezTo>
                  <a:pt x="1002" y="50"/>
                  <a:pt x="1007" y="50"/>
                  <a:pt x="1007" y="50"/>
                </a:cubicBezTo>
                <a:cubicBezTo>
                  <a:pt x="1009" y="50"/>
                  <a:pt x="1010" y="50"/>
                  <a:pt x="1011" y="49"/>
                </a:cubicBezTo>
                <a:cubicBezTo>
                  <a:pt x="1012" y="49"/>
                  <a:pt x="1012" y="49"/>
                  <a:pt x="1012" y="49"/>
                </a:cubicBezTo>
                <a:cubicBezTo>
                  <a:pt x="1012" y="48"/>
                  <a:pt x="1011" y="48"/>
                  <a:pt x="1011" y="47"/>
                </a:cubicBezTo>
                <a:cubicBezTo>
                  <a:pt x="1014" y="47"/>
                  <a:pt x="1015" y="47"/>
                  <a:pt x="1017" y="46"/>
                </a:cubicBezTo>
                <a:cubicBezTo>
                  <a:pt x="1017" y="46"/>
                  <a:pt x="1017" y="46"/>
                  <a:pt x="1017" y="45"/>
                </a:cubicBezTo>
                <a:cubicBezTo>
                  <a:pt x="1016" y="45"/>
                  <a:pt x="1016" y="45"/>
                  <a:pt x="1016" y="45"/>
                </a:cubicBezTo>
                <a:cubicBezTo>
                  <a:pt x="1016" y="44"/>
                  <a:pt x="1016" y="44"/>
                  <a:pt x="1016" y="44"/>
                </a:cubicBezTo>
                <a:cubicBezTo>
                  <a:pt x="1019" y="44"/>
                  <a:pt x="1019" y="44"/>
                  <a:pt x="1019" y="44"/>
                </a:cubicBezTo>
                <a:cubicBezTo>
                  <a:pt x="1019" y="44"/>
                  <a:pt x="1019" y="43"/>
                  <a:pt x="1019" y="43"/>
                </a:cubicBezTo>
                <a:cubicBezTo>
                  <a:pt x="1020" y="43"/>
                  <a:pt x="1020" y="42"/>
                  <a:pt x="1021" y="42"/>
                </a:cubicBezTo>
                <a:cubicBezTo>
                  <a:pt x="1021" y="41"/>
                  <a:pt x="1021" y="41"/>
                  <a:pt x="1021" y="40"/>
                </a:cubicBezTo>
                <a:cubicBezTo>
                  <a:pt x="1021" y="40"/>
                  <a:pt x="1021" y="40"/>
                  <a:pt x="1021" y="40"/>
                </a:cubicBezTo>
                <a:cubicBezTo>
                  <a:pt x="1022" y="40"/>
                  <a:pt x="1022" y="40"/>
                  <a:pt x="1022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20" y="39"/>
                  <a:pt x="1020" y="40"/>
                  <a:pt x="1020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18" y="39"/>
                  <a:pt x="1017" y="39"/>
                  <a:pt x="1015" y="38"/>
                </a:cubicBezTo>
                <a:cubicBezTo>
                  <a:pt x="1015" y="38"/>
                  <a:pt x="1016" y="37"/>
                  <a:pt x="1016" y="37"/>
                </a:cubicBezTo>
                <a:cubicBezTo>
                  <a:pt x="1015" y="37"/>
                  <a:pt x="1015" y="37"/>
                  <a:pt x="1014" y="37"/>
                </a:cubicBezTo>
                <a:cubicBezTo>
                  <a:pt x="1014" y="37"/>
                  <a:pt x="1014" y="38"/>
                  <a:pt x="1014" y="38"/>
                </a:cubicBezTo>
                <a:cubicBezTo>
                  <a:pt x="1013" y="38"/>
                  <a:pt x="1012" y="39"/>
                  <a:pt x="1012" y="39"/>
                </a:cubicBezTo>
                <a:cubicBezTo>
                  <a:pt x="1012" y="38"/>
                  <a:pt x="1012" y="37"/>
                  <a:pt x="1013" y="37"/>
                </a:cubicBezTo>
                <a:cubicBezTo>
                  <a:pt x="1013" y="36"/>
                  <a:pt x="1013" y="36"/>
                  <a:pt x="1013" y="36"/>
                </a:cubicBezTo>
                <a:cubicBezTo>
                  <a:pt x="1012" y="36"/>
                  <a:pt x="1011" y="37"/>
                  <a:pt x="1010" y="37"/>
                </a:cubicBezTo>
                <a:cubicBezTo>
                  <a:pt x="1010" y="38"/>
                  <a:pt x="1010" y="38"/>
                  <a:pt x="1009" y="39"/>
                </a:cubicBezTo>
                <a:cubicBezTo>
                  <a:pt x="1008" y="39"/>
                  <a:pt x="1008" y="39"/>
                  <a:pt x="1007" y="39"/>
                </a:cubicBezTo>
                <a:cubicBezTo>
                  <a:pt x="1007" y="39"/>
                  <a:pt x="1007" y="39"/>
                  <a:pt x="1007" y="39"/>
                </a:cubicBezTo>
                <a:cubicBezTo>
                  <a:pt x="1007" y="39"/>
                  <a:pt x="1007" y="39"/>
                  <a:pt x="1008" y="38"/>
                </a:cubicBezTo>
                <a:cubicBezTo>
                  <a:pt x="1008" y="37"/>
                  <a:pt x="1007" y="37"/>
                  <a:pt x="1007" y="35"/>
                </a:cubicBezTo>
                <a:cubicBezTo>
                  <a:pt x="1006" y="35"/>
                  <a:pt x="1006" y="35"/>
                  <a:pt x="1006" y="35"/>
                </a:cubicBezTo>
                <a:cubicBezTo>
                  <a:pt x="1006" y="36"/>
                  <a:pt x="1006" y="37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7"/>
                  <a:pt x="1005" y="37"/>
                  <a:pt x="1005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8"/>
                  <a:pt x="1004" y="38"/>
                  <a:pt x="1004" y="38"/>
                </a:cubicBezTo>
                <a:cubicBezTo>
                  <a:pt x="1004" y="38"/>
                  <a:pt x="1003" y="39"/>
                  <a:pt x="1002" y="39"/>
                </a:cubicBezTo>
                <a:cubicBezTo>
                  <a:pt x="1002" y="40"/>
                  <a:pt x="1002" y="40"/>
                  <a:pt x="1001" y="40"/>
                </a:cubicBezTo>
                <a:cubicBezTo>
                  <a:pt x="1001" y="40"/>
                  <a:pt x="1001" y="39"/>
                  <a:pt x="1001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998" y="38"/>
                  <a:pt x="998" y="38"/>
                  <a:pt x="998" y="38"/>
                </a:cubicBezTo>
                <a:cubicBezTo>
                  <a:pt x="998" y="38"/>
                  <a:pt x="997" y="37"/>
                  <a:pt x="997" y="37"/>
                </a:cubicBezTo>
                <a:cubicBezTo>
                  <a:pt x="996" y="37"/>
                  <a:pt x="995" y="37"/>
                  <a:pt x="994" y="37"/>
                </a:cubicBezTo>
                <a:cubicBezTo>
                  <a:pt x="994" y="37"/>
                  <a:pt x="994" y="37"/>
                  <a:pt x="994" y="36"/>
                </a:cubicBezTo>
                <a:cubicBezTo>
                  <a:pt x="993" y="36"/>
                  <a:pt x="993" y="36"/>
                  <a:pt x="992" y="36"/>
                </a:cubicBezTo>
                <a:cubicBezTo>
                  <a:pt x="992" y="36"/>
                  <a:pt x="992" y="36"/>
                  <a:pt x="992" y="36"/>
                </a:cubicBezTo>
                <a:cubicBezTo>
                  <a:pt x="992" y="35"/>
                  <a:pt x="991" y="35"/>
                  <a:pt x="991" y="35"/>
                </a:cubicBezTo>
                <a:cubicBezTo>
                  <a:pt x="991" y="34"/>
                  <a:pt x="991" y="34"/>
                  <a:pt x="991" y="34"/>
                </a:cubicBezTo>
                <a:cubicBezTo>
                  <a:pt x="989" y="34"/>
                  <a:pt x="989" y="34"/>
                  <a:pt x="989" y="34"/>
                </a:cubicBezTo>
                <a:cubicBezTo>
                  <a:pt x="989" y="35"/>
                  <a:pt x="989" y="35"/>
                  <a:pt x="989" y="35"/>
                </a:cubicBezTo>
                <a:cubicBezTo>
                  <a:pt x="988" y="34"/>
                  <a:pt x="988" y="34"/>
                  <a:pt x="988" y="33"/>
                </a:cubicBezTo>
                <a:cubicBezTo>
                  <a:pt x="987" y="33"/>
                  <a:pt x="987" y="33"/>
                  <a:pt x="986" y="33"/>
                </a:cubicBezTo>
                <a:cubicBezTo>
                  <a:pt x="986" y="35"/>
                  <a:pt x="986" y="35"/>
                  <a:pt x="986" y="35"/>
                </a:cubicBezTo>
                <a:cubicBezTo>
                  <a:pt x="987" y="35"/>
                  <a:pt x="986" y="35"/>
                  <a:pt x="987" y="35"/>
                </a:cubicBezTo>
                <a:cubicBezTo>
                  <a:pt x="987" y="35"/>
                  <a:pt x="987" y="35"/>
                  <a:pt x="987" y="35"/>
                </a:cubicBezTo>
                <a:cubicBezTo>
                  <a:pt x="987" y="36"/>
                  <a:pt x="987" y="36"/>
                  <a:pt x="987" y="36"/>
                </a:cubicBezTo>
                <a:cubicBezTo>
                  <a:pt x="986" y="36"/>
                  <a:pt x="985" y="36"/>
                  <a:pt x="985" y="36"/>
                </a:cubicBezTo>
                <a:cubicBezTo>
                  <a:pt x="985" y="39"/>
                  <a:pt x="985" y="39"/>
                  <a:pt x="985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38"/>
                  <a:pt x="983" y="38"/>
                  <a:pt x="983" y="38"/>
                </a:cubicBezTo>
                <a:cubicBezTo>
                  <a:pt x="981" y="37"/>
                  <a:pt x="979" y="37"/>
                  <a:pt x="978" y="37"/>
                </a:cubicBezTo>
                <a:cubicBezTo>
                  <a:pt x="978" y="38"/>
                  <a:pt x="978" y="38"/>
                  <a:pt x="978" y="38"/>
                </a:cubicBezTo>
                <a:cubicBezTo>
                  <a:pt x="978" y="39"/>
                  <a:pt x="979" y="39"/>
                  <a:pt x="979" y="39"/>
                </a:cubicBezTo>
                <a:close/>
                <a:moveTo>
                  <a:pt x="1147" y="35"/>
                </a:moveTo>
                <a:cubicBezTo>
                  <a:pt x="1147" y="34"/>
                  <a:pt x="1147" y="34"/>
                  <a:pt x="1147" y="34"/>
                </a:cubicBezTo>
                <a:cubicBezTo>
                  <a:pt x="1147" y="34"/>
                  <a:pt x="1146" y="33"/>
                  <a:pt x="1146" y="33"/>
                </a:cubicBezTo>
                <a:cubicBezTo>
                  <a:pt x="1146" y="34"/>
                  <a:pt x="1146" y="34"/>
                  <a:pt x="1146" y="34"/>
                </a:cubicBezTo>
                <a:cubicBezTo>
                  <a:pt x="1146" y="34"/>
                  <a:pt x="1146" y="34"/>
                  <a:pt x="1146" y="35"/>
                </a:cubicBezTo>
                <a:lnTo>
                  <a:pt x="1147" y="35"/>
                </a:lnTo>
                <a:close/>
                <a:moveTo>
                  <a:pt x="1166" y="39"/>
                </a:moveTo>
                <a:cubicBezTo>
                  <a:pt x="1168" y="38"/>
                  <a:pt x="1168" y="36"/>
                  <a:pt x="1170" y="36"/>
                </a:cubicBezTo>
                <a:cubicBezTo>
                  <a:pt x="1170" y="35"/>
                  <a:pt x="1170" y="35"/>
                  <a:pt x="1170" y="35"/>
                </a:cubicBezTo>
                <a:cubicBezTo>
                  <a:pt x="1169" y="35"/>
                  <a:pt x="1167" y="35"/>
                  <a:pt x="1166" y="34"/>
                </a:cubicBezTo>
                <a:cubicBezTo>
                  <a:pt x="1165" y="34"/>
                  <a:pt x="1165" y="34"/>
                  <a:pt x="1165" y="34"/>
                </a:cubicBezTo>
                <a:cubicBezTo>
                  <a:pt x="1165" y="34"/>
                  <a:pt x="1164" y="34"/>
                  <a:pt x="1164" y="34"/>
                </a:cubicBezTo>
                <a:cubicBezTo>
                  <a:pt x="1164" y="35"/>
                  <a:pt x="1164" y="36"/>
                  <a:pt x="1164" y="38"/>
                </a:cubicBezTo>
                <a:cubicBezTo>
                  <a:pt x="1165" y="38"/>
                  <a:pt x="1166" y="38"/>
                  <a:pt x="1166" y="39"/>
                </a:cubicBezTo>
                <a:close/>
                <a:moveTo>
                  <a:pt x="1000" y="36"/>
                </a:moveTo>
                <a:cubicBezTo>
                  <a:pt x="999" y="35"/>
                  <a:pt x="1000" y="36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6"/>
                  <a:pt x="999" y="36"/>
                </a:cubicBezTo>
                <a:lnTo>
                  <a:pt x="1000" y="36"/>
                </a:lnTo>
                <a:close/>
                <a:moveTo>
                  <a:pt x="1143" y="38"/>
                </a:moveTo>
                <a:cubicBezTo>
                  <a:pt x="1144" y="38"/>
                  <a:pt x="1144" y="38"/>
                  <a:pt x="1145" y="38"/>
                </a:cubicBezTo>
                <a:cubicBezTo>
                  <a:pt x="1145" y="37"/>
                  <a:pt x="1145" y="37"/>
                  <a:pt x="1145" y="36"/>
                </a:cubicBezTo>
                <a:cubicBezTo>
                  <a:pt x="1144" y="36"/>
                  <a:pt x="1144" y="36"/>
                  <a:pt x="1143" y="35"/>
                </a:cubicBezTo>
                <a:cubicBezTo>
                  <a:pt x="1142" y="35"/>
                  <a:pt x="1142" y="35"/>
                  <a:pt x="1141" y="36"/>
                </a:cubicBezTo>
                <a:cubicBezTo>
                  <a:pt x="1141" y="36"/>
                  <a:pt x="1141" y="36"/>
                  <a:pt x="1141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7"/>
                  <a:pt x="1139" y="37"/>
                  <a:pt x="1139" y="37"/>
                </a:cubicBezTo>
                <a:cubicBezTo>
                  <a:pt x="1140" y="37"/>
                  <a:pt x="1142" y="38"/>
                  <a:pt x="1143" y="38"/>
                </a:cubicBezTo>
                <a:close/>
                <a:moveTo>
                  <a:pt x="1163" y="36"/>
                </a:moveTo>
                <a:cubicBezTo>
                  <a:pt x="1161" y="36"/>
                  <a:pt x="1161" y="36"/>
                  <a:pt x="1161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59" y="37"/>
                  <a:pt x="1159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8"/>
                  <a:pt x="1157" y="38"/>
                  <a:pt x="1157" y="39"/>
                </a:cubicBezTo>
                <a:cubicBezTo>
                  <a:pt x="1158" y="39"/>
                  <a:pt x="1161" y="39"/>
                  <a:pt x="1161" y="39"/>
                </a:cubicBezTo>
                <a:cubicBezTo>
                  <a:pt x="1161" y="39"/>
                  <a:pt x="1161" y="39"/>
                  <a:pt x="1161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3" y="39"/>
                  <a:pt x="1163" y="39"/>
                  <a:pt x="1163" y="39"/>
                </a:cubicBezTo>
                <a:cubicBezTo>
                  <a:pt x="1163" y="39"/>
                  <a:pt x="1162" y="38"/>
                  <a:pt x="1162" y="38"/>
                </a:cubicBezTo>
                <a:cubicBezTo>
                  <a:pt x="1162" y="38"/>
                  <a:pt x="1163" y="37"/>
                  <a:pt x="1163" y="37"/>
                </a:cubicBezTo>
                <a:cubicBezTo>
                  <a:pt x="1163" y="36"/>
                  <a:pt x="1163" y="36"/>
                  <a:pt x="1163" y="36"/>
                </a:cubicBezTo>
                <a:close/>
                <a:moveTo>
                  <a:pt x="799" y="36"/>
                </a:moveTo>
                <a:cubicBezTo>
                  <a:pt x="799" y="37"/>
                  <a:pt x="798" y="37"/>
                  <a:pt x="798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6"/>
                  <a:pt x="800" y="36"/>
                  <a:pt x="799" y="36"/>
                </a:cubicBezTo>
                <a:close/>
                <a:moveTo>
                  <a:pt x="421" y="40"/>
                </a:moveTo>
                <a:cubicBezTo>
                  <a:pt x="422" y="41"/>
                  <a:pt x="422" y="40"/>
                  <a:pt x="422" y="40"/>
                </a:cubicBezTo>
                <a:cubicBezTo>
                  <a:pt x="423" y="41"/>
                  <a:pt x="422" y="42"/>
                  <a:pt x="424" y="42"/>
                </a:cubicBezTo>
                <a:cubicBezTo>
                  <a:pt x="424" y="38"/>
                  <a:pt x="422" y="39"/>
                  <a:pt x="422" y="36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8"/>
                  <a:pt x="420" y="38"/>
                  <a:pt x="420" y="38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1" y="39"/>
                  <a:pt x="420" y="40"/>
                  <a:pt x="421" y="40"/>
                </a:cubicBezTo>
                <a:close/>
                <a:moveTo>
                  <a:pt x="1151" y="37"/>
                </a:moveTo>
                <a:cubicBezTo>
                  <a:pt x="1151" y="37"/>
                  <a:pt x="1152" y="38"/>
                  <a:pt x="1152" y="38"/>
                </a:cubicBezTo>
                <a:cubicBezTo>
                  <a:pt x="1152" y="37"/>
                  <a:pt x="1152" y="37"/>
                  <a:pt x="1152" y="36"/>
                </a:cubicBezTo>
                <a:cubicBezTo>
                  <a:pt x="1151" y="36"/>
                  <a:pt x="1151" y="36"/>
                  <a:pt x="1151" y="36"/>
                </a:cubicBezTo>
                <a:lnTo>
                  <a:pt x="1151" y="37"/>
                </a:lnTo>
                <a:close/>
                <a:moveTo>
                  <a:pt x="1146" y="38"/>
                </a:moveTo>
                <a:cubicBezTo>
                  <a:pt x="1147" y="38"/>
                  <a:pt x="1147" y="38"/>
                  <a:pt x="1147" y="38"/>
                </a:cubicBezTo>
                <a:cubicBezTo>
                  <a:pt x="1146" y="37"/>
                  <a:pt x="1147" y="37"/>
                  <a:pt x="1146" y="37"/>
                </a:cubicBezTo>
                <a:lnTo>
                  <a:pt x="1146" y="38"/>
                </a:lnTo>
                <a:close/>
                <a:moveTo>
                  <a:pt x="949" y="44"/>
                </a:moveTo>
                <a:cubicBezTo>
                  <a:pt x="949" y="44"/>
                  <a:pt x="949" y="44"/>
                  <a:pt x="949" y="44"/>
                </a:cubicBezTo>
                <a:cubicBezTo>
                  <a:pt x="949" y="46"/>
                  <a:pt x="949" y="46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49" y="47"/>
                  <a:pt x="949" y="47"/>
                  <a:pt x="949" y="47"/>
                </a:cubicBezTo>
                <a:cubicBezTo>
                  <a:pt x="949" y="48"/>
                  <a:pt x="949" y="49"/>
                  <a:pt x="948" y="49"/>
                </a:cubicBezTo>
                <a:cubicBezTo>
                  <a:pt x="949" y="50"/>
                  <a:pt x="950" y="50"/>
                  <a:pt x="951" y="50"/>
                </a:cubicBezTo>
                <a:cubicBezTo>
                  <a:pt x="951" y="51"/>
                  <a:pt x="951" y="51"/>
                  <a:pt x="951" y="52"/>
                </a:cubicBezTo>
                <a:cubicBezTo>
                  <a:pt x="951" y="52"/>
                  <a:pt x="951" y="52"/>
                  <a:pt x="951" y="52"/>
                </a:cubicBezTo>
                <a:cubicBezTo>
                  <a:pt x="951" y="53"/>
                  <a:pt x="951" y="53"/>
                  <a:pt x="951" y="53"/>
                </a:cubicBezTo>
                <a:cubicBezTo>
                  <a:pt x="952" y="53"/>
                  <a:pt x="952" y="53"/>
                  <a:pt x="952" y="53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53" y="55"/>
                  <a:pt x="955" y="56"/>
                  <a:pt x="955" y="56"/>
                </a:cubicBezTo>
                <a:cubicBezTo>
                  <a:pt x="955" y="55"/>
                  <a:pt x="955" y="55"/>
                  <a:pt x="955" y="55"/>
                </a:cubicBezTo>
                <a:cubicBezTo>
                  <a:pt x="956" y="55"/>
                  <a:pt x="956" y="55"/>
                  <a:pt x="956" y="55"/>
                </a:cubicBezTo>
                <a:cubicBezTo>
                  <a:pt x="956" y="55"/>
                  <a:pt x="956" y="54"/>
                  <a:pt x="956" y="54"/>
                </a:cubicBezTo>
                <a:cubicBezTo>
                  <a:pt x="959" y="54"/>
                  <a:pt x="959" y="54"/>
                  <a:pt x="959" y="54"/>
                </a:cubicBezTo>
                <a:cubicBezTo>
                  <a:pt x="959" y="52"/>
                  <a:pt x="959" y="52"/>
                  <a:pt x="959" y="52"/>
                </a:cubicBezTo>
                <a:cubicBezTo>
                  <a:pt x="960" y="52"/>
                  <a:pt x="960" y="52"/>
                  <a:pt x="960" y="51"/>
                </a:cubicBezTo>
                <a:cubicBezTo>
                  <a:pt x="960" y="52"/>
                  <a:pt x="960" y="52"/>
                  <a:pt x="960" y="52"/>
                </a:cubicBezTo>
                <a:cubicBezTo>
                  <a:pt x="962" y="52"/>
                  <a:pt x="961" y="51"/>
                  <a:pt x="962" y="51"/>
                </a:cubicBezTo>
                <a:cubicBezTo>
                  <a:pt x="963" y="52"/>
                  <a:pt x="963" y="53"/>
                  <a:pt x="963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6" y="54"/>
                  <a:pt x="966" y="54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6"/>
                  <a:pt x="967" y="56"/>
                  <a:pt x="967" y="56"/>
                </a:cubicBezTo>
                <a:cubicBezTo>
                  <a:pt x="968" y="56"/>
                  <a:pt x="969" y="56"/>
                  <a:pt x="970" y="56"/>
                </a:cubicBezTo>
                <a:cubicBezTo>
                  <a:pt x="970" y="56"/>
                  <a:pt x="970" y="56"/>
                  <a:pt x="970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1" y="56"/>
                  <a:pt x="971" y="56"/>
                  <a:pt x="971" y="57"/>
                </a:cubicBezTo>
                <a:cubicBezTo>
                  <a:pt x="969" y="57"/>
                  <a:pt x="967" y="57"/>
                  <a:pt x="965" y="57"/>
                </a:cubicBezTo>
                <a:cubicBezTo>
                  <a:pt x="964" y="57"/>
                  <a:pt x="963" y="57"/>
                  <a:pt x="962" y="57"/>
                </a:cubicBezTo>
                <a:cubicBezTo>
                  <a:pt x="962" y="57"/>
                  <a:pt x="962" y="57"/>
                  <a:pt x="962" y="57"/>
                </a:cubicBezTo>
                <a:cubicBezTo>
                  <a:pt x="961" y="58"/>
                  <a:pt x="961" y="57"/>
                  <a:pt x="960" y="58"/>
                </a:cubicBezTo>
                <a:cubicBezTo>
                  <a:pt x="960" y="58"/>
                  <a:pt x="959" y="58"/>
                  <a:pt x="958" y="58"/>
                </a:cubicBezTo>
                <a:cubicBezTo>
                  <a:pt x="958" y="57"/>
                  <a:pt x="958" y="57"/>
                  <a:pt x="958" y="57"/>
                </a:cubicBezTo>
                <a:cubicBezTo>
                  <a:pt x="958" y="57"/>
                  <a:pt x="957" y="57"/>
                  <a:pt x="957" y="57"/>
                </a:cubicBezTo>
                <a:cubicBezTo>
                  <a:pt x="957" y="58"/>
                  <a:pt x="957" y="58"/>
                  <a:pt x="957" y="58"/>
                </a:cubicBezTo>
                <a:cubicBezTo>
                  <a:pt x="956" y="58"/>
                  <a:pt x="956" y="57"/>
                  <a:pt x="955" y="57"/>
                </a:cubicBezTo>
                <a:cubicBezTo>
                  <a:pt x="955" y="59"/>
                  <a:pt x="955" y="60"/>
                  <a:pt x="955" y="61"/>
                </a:cubicBezTo>
                <a:cubicBezTo>
                  <a:pt x="956" y="62"/>
                  <a:pt x="956" y="62"/>
                  <a:pt x="956" y="62"/>
                </a:cubicBezTo>
                <a:cubicBezTo>
                  <a:pt x="956" y="61"/>
                  <a:pt x="956" y="61"/>
                  <a:pt x="956" y="61"/>
                </a:cubicBezTo>
                <a:cubicBezTo>
                  <a:pt x="957" y="61"/>
                  <a:pt x="957" y="61"/>
                  <a:pt x="957" y="60"/>
                </a:cubicBezTo>
                <a:cubicBezTo>
                  <a:pt x="957" y="61"/>
                  <a:pt x="957" y="61"/>
                  <a:pt x="957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62" y="61"/>
                  <a:pt x="962" y="60"/>
                </a:cubicBezTo>
                <a:cubicBezTo>
                  <a:pt x="965" y="60"/>
                  <a:pt x="965" y="60"/>
                  <a:pt x="965" y="60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2"/>
                  <a:pt x="961" y="62"/>
                  <a:pt x="961" y="62"/>
                </a:cubicBezTo>
                <a:cubicBezTo>
                  <a:pt x="961" y="63"/>
                  <a:pt x="962" y="64"/>
                  <a:pt x="963" y="65"/>
                </a:cubicBezTo>
                <a:cubicBezTo>
                  <a:pt x="962" y="65"/>
                  <a:pt x="961" y="65"/>
                  <a:pt x="960" y="65"/>
                </a:cubicBezTo>
                <a:cubicBezTo>
                  <a:pt x="960" y="64"/>
                  <a:pt x="960" y="64"/>
                  <a:pt x="960" y="64"/>
                </a:cubicBezTo>
                <a:cubicBezTo>
                  <a:pt x="959" y="64"/>
                  <a:pt x="959" y="65"/>
                  <a:pt x="958" y="65"/>
                </a:cubicBezTo>
                <a:cubicBezTo>
                  <a:pt x="958" y="65"/>
                  <a:pt x="958" y="65"/>
                  <a:pt x="958" y="65"/>
                </a:cubicBezTo>
                <a:cubicBezTo>
                  <a:pt x="957" y="64"/>
                  <a:pt x="957" y="64"/>
                  <a:pt x="956" y="64"/>
                </a:cubicBezTo>
                <a:cubicBezTo>
                  <a:pt x="956" y="64"/>
                  <a:pt x="956" y="64"/>
                  <a:pt x="956" y="64"/>
                </a:cubicBezTo>
                <a:cubicBezTo>
                  <a:pt x="956" y="66"/>
                  <a:pt x="957" y="66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9" y="68"/>
                  <a:pt x="960" y="68"/>
                  <a:pt x="962" y="68"/>
                </a:cubicBezTo>
                <a:cubicBezTo>
                  <a:pt x="962" y="69"/>
                  <a:pt x="962" y="69"/>
                  <a:pt x="962" y="70"/>
                </a:cubicBezTo>
                <a:cubicBezTo>
                  <a:pt x="963" y="70"/>
                  <a:pt x="963" y="70"/>
                  <a:pt x="964" y="70"/>
                </a:cubicBezTo>
                <a:cubicBezTo>
                  <a:pt x="964" y="70"/>
                  <a:pt x="964" y="70"/>
                  <a:pt x="964" y="70"/>
                </a:cubicBezTo>
                <a:cubicBezTo>
                  <a:pt x="965" y="71"/>
                  <a:pt x="965" y="70"/>
                  <a:pt x="966" y="70"/>
                </a:cubicBezTo>
                <a:cubicBezTo>
                  <a:pt x="967" y="72"/>
                  <a:pt x="967" y="73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9" y="74"/>
                  <a:pt x="969" y="73"/>
                </a:cubicBezTo>
                <a:cubicBezTo>
                  <a:pt x="969" y="73"/>
                  <a:pt x="969" y="73"/>
                  <a:pt x="970" y="74"/>
                </a:cubicBezTo>
                <a:cubicBezTo>
                  <a:pt x="970" y="73"/>
                  <a:pt x="970" y="73"/>
                  <a:pt x="970" y="73"/>
                </a:cubicBezTo>
                <a:cubicBezTo>
                  <a:pt x="970" y="73"/>
                  <a:pt x="971" y="73"/>
                  <a:pt x="971" y="73"/>
                </a:cubicBezTo>
                <a:cubicBezTo>
                  <a:pt x="971" y="71"/>
                  <a:pt x="970" y="71"/>
                  <a:pt x="970" y="70"/>
                </a:cubicBezTo>
                <a:cubicBezTo>
                  <a:pt x="971" y="70"/>
                  <a:pt x="971" y="70"/>
                  <a:pt x="972" y="69"/>
                </a:cubicBezTo>
                <a:cubicBezTo>
                  <a:pt x="972" y="70"/>
                  <a:pt x="972" y="70"/>
                  <a:pt x="972" y="70"/>
                </a:cubicBezTo>
                <a:cubicBezTo>
                  <a:pt x="974" y="70"/>
                  <a:pt x="974" y="70"/>
                  <a:pt x="974" y="70"/>
                </a:cubicBezTo>
                <a:cubicBezTo>
                  <a:pt x="974" y="70"/>
                  <a:pt x="974" y="69"/>
                  <a:pt x="975" y="69"/>
                </a:cubicBezTo>
                <a:cubicBezTo>
                  <a:pt x="976" y="68"/>
                  <a:pt x="977" y="68"/>
                  <a:pt x="977" y="66"/>
                </a:cubicBezTo>
                <a:cubicBezTo>
                  <a:pt x="980" y="66"/>
                  <a:pt x="980" y="65"/>
                  <a:pt x="980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2" y="62"/>
                  <a:pt x="982" y="62"/>
                  <a:pt x="982" y="62"/>
                </a:cubicBezTo>
                <a:cubicBezTo>
                  <a:pt x="982" y="61"/>
                  <a:pt x="982" y="61"/>
                  <a:pt x="981" y="60"/>
                </a:cubicBezTo>
                <a:cubicBezTo>
                  <a:pt x="981" y="60"/>
                  <a:pt x="981" y="60"/>
                  <a:pt x="981" y="60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8"/>
                  <a:pt x="981" y="57"/>
                  <a:pt x="981" y="57"/>
                </a:cubicBezTo>
                <a:cubicBezTo>
                  <a:pt x="984" y="55"/>
                  <a:pt x="984" y="54"/>
                  <a:pt x="988" y="55"/>
                </a:cubicBezTo>
                <a:cubicBezTo>
                  <a:pt x="988" y="53"/>
                  <a:pt x="988" y="53"/>
                  <a:pt x="987" y="53"/>
                </a:cubicBezTo>
                <a:cubicBezTo>
                  <a:pt x="985" y="53"/>
                  <a:pt x="985" y="53"/>
                  <a:pt x="985" y="53"/>
                </a:cubicBezTo>
                <a:cubicBezTo>
                  <a:pt x="985" y="52"/>
                  <a:pt x="985" y="52"/>
                  <a:pt x="985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2" y="51"/>
                  <a:pt x="982" y="51"/>
                  <a:pt x="980" y="50"/>
                </a:cubicBezTo>
                <a:cubicBezTo>
                  <a:pt x="980" y="50"/>
                  <a:pt x="981" y="49"/>
                  <a:pt x="981" y="49"/>
                </a:cubicBezTo>
                <a:cubicBezTo>
                  <a:pt x="980" y="48"/>
                  <a:pt x="980" y="47"/>
                  <a:pt x="979" y="46"/>
                </a:cubicBezTo>
                <a:cubicBezTo>
                  <a:pt x="979" y="46"/>
                  <a:pt x="979" y="46"/>
                  <a:pt x="979" y="46"/>
                </a:cubicBezTo>
                <a:cubicBezTo>
                  <a:pt x="978" y="46"/>
                  <a:pt x="978" y="47"/>
                  <a:pt x="978" y="47"/>
                </a:cubicBezTo>
                <a:cubicBezTo>
                  <a:pt x="978" y="47"/>
                  <a:pt x="978" y="47"/>
                  <a:pt x="978" y="47"/>
                </a:cubicBezTo>
                <a:cubicBezTo>
                  <a:pt x="977" y="47"/>
                  <a:pt x="977" y="47"/>
                  <a:pt x="977" y="47"/>
                </a:cubicBezTo>
                <a:cubicBezTo>
                  <a:pt x="977" y="47"/>
                  <a:pt x="977" y="46"/>
                  <a:pt x="977" y="45"/>
                </a:cubicBezTo>
                <a:cubicBezTo>
                  <a:pt x="977" y="45"/>
                  <a:pt x="977" y="45"/>
                  <a:pt x="977" y="45"/>
                </a:cubicBezTo>
                <a:cubicBezTo>
                  <a:pt x="977" y="44"/>
                  <a:pt x="977" y="44"/>
                  <a:pt x="977" y="44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6" y="43"/>
                  <a:pt x="976" y="43"/>
                  <a:pt x="976" y="43"/>
                </a:cubicBezTo>
                <a:cubicBezTo>
                  <a:pt x="976" y="42"/>
                  <a:pt x="975" y="42"/>
                  <a:pt x="975" y="42"/>
                </a:cubicBezTo>
                <a:cubicBezTo>
                  <a:pt x="974" y="42"/>
                  <a:pt x="974" y="42"/>
                  <a:pt x="974" y="42"/>
                </a:cubicBezTo>
                <a:cubicBezTo>
                  <a:pt x="974" y="41"/>
                  <a:pt x="974" y="41"/>
                  <a:pt x="973" y="40"/>
                </a:cubicBezTo>
                <a:cubicBezTo>
                  <a:pt x="973" y="40"/>
                  <a:pt x="973" y="40"/>
                  <a:pt x="973" y="40"/>
                </a:cubicBezTo>
                <a:cubicBezTo>
                  <a:pt x="973" y="40"/>
                  <a:pt x="972" y="41"/>
                  <a:pt x="972" y="41"/>
                </a:cubicBezTo>
                <a:cubicBezTo>
                  <a:pt x="971" y="41"/>
                  <a:pt x="971" y="41"/>
                  <a:pt x="971" y="41"/>
                </a:cubicBezTo>
                <a:cubicBezTo>
                  <a:pt x="970" y="40"/>
                  <a:pt x="970" y="39"/>
                  <a:pt x="969" y="38"/>
                </a:cubicBezTo>
                <a:cubicBezTo>
                  <a:pt x="969" y="38"/>
                  <a:pt x="969" y="38"/>
                  <a:pt x="969" y="38"/>
                </a:cubicBezTo>
                <a:cubicBezTo>
                  <a:pt x="968" y="40"/>
                  <a:pt x="968" y="39"/>
                  <a:pt x="967" y="40"/>
                </a:cubicBezTo>
                <a:cubicBezTo>
                  <a:pt x="967" y="40"/>
                  <a:pt x="967" y="41"/>
                  <a:pt x="966" y="41"/>
                </a:cubicBezTo>
                <a:cubicBezTo>
                  <a:pt x="966" y="42"/>
                  <a:pt x="965" y="42"/>
                  <a:pt x="964" y="42"/>
                </a:cubicBezTo>
                <a:cubicBezTo>
                  <a:pt x="964" y="44"/>
                  <a:pt x="965" y="45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6" y="48"/>
                  <a:pt x="966" y="48"/>
                </a:cubicBezTo>
                <a:cubicBezTo>
                  <a:pt x="966" y="49"/>
                  <a:pt x="966" y="49"/>
                  <a:pt x="966" y="50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5" y="50"/>
                  <a:pt x="965" y="50"/>
                  <a:pt x="965" y="50"/>
                </a:cubicBezTo>
                <a:cubicBezTo>
                  <a:pt x="965" y="49"/>
                  <a:pt x="965" y="49"/>
                  <a:pt x="965" y="49"/>
                </a:cubicBezTo>
                <a:cubicBezTo>
                  <a:pt x="965" y="49"/>
                  <a:pt x="965" y="49"/>
                  <a:pt x="965" y="48"/>
                </a:cubicBezTo>
                <a:cubicBezTo>
                  <a:pt x="965" y="48"/>
                  <a:pt x="965" y="48"/>
                  <a:pt x="965" y="48"/>
                </a:cubicBezTo>
                <a:cubicBezTo>
                  <a:pt x="964" y="48"/>
                  <a:pt x="964" y="48"/>
                  <a:pt x="964" y="48"/>
                </a:cubicBezTo>
                <a:cubicBezTo>
                  <a:pt x="964" y="47"/>
                  <a:pt x="964" y="47"/>
                  <a:pt x="964" y="47"/>
                </a:cubicBezTo>
                <a:cubicBezTo>
                  <a:pt x="964" y="46"/>
                  <a:pt x="963" y="46"/>
                  <a:pt x="962" y="45"/>
                </a:cubicBezTo>
                <a:cubicBezTo>
                  <a:pt x="962" y="44"/>
                  <a:pt x="962" y="44"/>
                  <a:pt x="962" y="44"/>
                </a:cubicBezTo>
                <a:cubicBezTo>
                  <a:pt x="962" y="43"/>
                  <a:pt x="961" y="43"/>
                  <a:pt x="961" y="42"/>
                </a:cubicBezTo>
                <a:cubicBezTo>
                  <a:pt x="959" y="42"/>
                  <a:pt x="959" y="42"/>
                  <a:pt x="958" y="42"/>
                </a:cubicBezTo>
                <a:cubicBezTo>
                  <a:pt x="957" y="43"/>
                  <a:pt x="957" y="44"/>
                  <a:pt x="957" y="46"/>
                </a:cubicBezTo>
                <a:cubicBezTo>
                  <a:pt x="957" y="46"/>
                  <a:pt x="957" y="46"/>
                  <a:pt x="957" y="46"/>
                </a:cubicBezTo>
                <a:cubicBezTo>
                  <a:pt x="956" y="45"/>
                  <a:pt x="957" y="45"/>
                  <a:pt x="956" y="45"/>
                </a:cubicBezTo>
                <a:cubicBezTo>
                  <a:pt x="956" y="45"/>
                  <a:pt x="956" y="45"/>
                  <a:pt x="956" y="45"/>
                </a:cubicBezTo>
                <a:cubicBezTo>
                  <a:pt x="955" y="45"/>
                  <a:pt x="955" y="45"/>
                  <a:pt x="955" y="45"/>
                </a:cubicBezTo>
                <a:cubicBezTo>
                  <a:pt x="955" y="44"/>
                  <a:pt x="955" y="44"/>
                  <a:pt x="955" y="44"/>
                </a:cubicBezTo>
                <a:cubicBezTo>
                  <a:pt x="955" y="43"/>
                  <a:pt x="954" y="43"/>
                  <a:pt x="953" y="43"/>
                </a:cubicBezTo>
                <a:cubicBezTo>
                  <a:pt x="953" y="43"/>
                  <a:pt x="953" y="43"/>
                  <a:pt x="953" y="43"/>
                </a:cubicBezTo>
                <a:cubicBezTo>
                  <a:pt x="954" y="42"/>
                  <a:pt x="955" y="42"/>
                  <a:pt x="957" y="42"/>
                </a:cubicBezTo>
                <a:cubicBezTo>
                  <a:pt x="957" y="41"/>
                  <a:pt x="957" y="41"/>
                  <a:pt x="957" y="41"/>
                </a:cubicBezTo>
                <a:cubicBezTo>
                  <a:pt x="955" y="41"/>
                  <a:pt x="955" y="41"/>
                  <a:pt x="955" y="41"/>
                </a:cubicBezTo>
                <a:cubicBezTo>
                  <a:pt x="955" y="40"/>
                  <a:pt x="955" y="40"/>
                  <a:pt x="955" y="40"/>
                </a:cubicBezTo>
                <a:cubicBezTo>
                  <a:pt x="954" y="40"/>
                  <a:pt x="954" y="40"/>
                  <a:pt x="954" y="40"/>
                </a:cubicBezTo>
                <a:cubicBezTo>
                  <a:pt x="954" y="41"/>
                  <a:pt x="954" y="41"/>
                  <a:pt x="954" y="41"/>
                </a:cubicBezTo>
                <a:cubicBezTo>
                  <a:pt x="954" y="41"/>
                  <a:pt x="954" y="41"/>
                  <a:pt x="953" y="41"/>
                </a:cubicBezTo>
                <a:cubicBezTo>
                  <a:pt x="953" y="41"/>
                  <a:pt x="953" y="41"/>
                  <a:pt x="953" y="41"/>
                </a:cubicBezTo>
                <a:cubicBezTo>
                  <a:pt x="953" y="41"/>
                  <a:pt x="952" y="41"/>
                  <a:pt x="951" y="40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50" y="41"/>
                  <a:pt x="950" y="41"/>
                  <a:pt x="950" y="41"/>
                </a:cubicBezTo>
                <a:cubicBezTo>
                  <a:pt x="950" y="41"/>
                  <a:pt x="950" y="42"/>
                  <a:pt x="950" y="42"/>
                </a:cubicBezTo>
                <a:cubicBezTo>
                  <a:pt x="949" y="42"/>
                  <a:pt x="949" y="41"/>
                  <a:pt x="949" y="41"/>
                </a:cubicBezTo>
                <a:cubicBezTo>
                  <a:pt x="948" y="41"/>
                  <a:pt x="948" y="41"/>
                  <a:pt x="948" y="41"/>
                </a:cubicBezTo>
                <a:cubicBezTo>
                  <a:pt x="948" y="42"/>
                  <a:pt x="948" y="44"/>
                  <a:pt x="948" y="45"/>
                </a:cubicBezTo>
                <a:cubicBezTo>
                  <a:pt x="949" y="45"/>
                  <a:pt x="948" y="45"/>
                  <a:pt x="949" y="44"/>
                </a:cubicBezTo>
                <a:close/>
                <a:moveTo>
                  <a:pt x="969" y="61"/>
                </a:moveTo>
                <a:cubicBezTo>
                  <a:pt x="970" y="61"/>
                  <a:pt x="970" y="61"/>
                  <a:pt x="970" y="61"/>
                </a:cubicBezTo>
                <a:cubicBezTo>
                  <a:pt x="969" y="61"/>
                  <a:pt x="970" y="61"/>
                  <a:pt x="969" y="61"/>
                </a:cubicBezTo>
                <a:close/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40"/>
                  <a:pt x="1131" y="40"/>
                  <a:pt x="1131" y="40"/>
                </a:cubicBezTo>
                <a:cubicBezTo>
                  <a:pt x="1131" y="40"/>
                  <a:pt x="1130" y="39"/>
                  <a:pt x="1130" y="38"/>
                </a:cubicBezTo>
                <a:cubicBezTo>
                  <a:pt x="1129" y="39"/>
                  <a:pt x="1128" y="39"/>
                  <a:pt x="1127" y="39"/>
                </a:cubicBezTo>
                <a:cubicBezTo>
                  <a:pt x="1127" y="40"/>
                  <a:pt x="1127" y="39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8" y="40"/>
                  <a:pt x="1128" y="40"/>
                  <a:pt x="1128" y="40"/>
                </a:cubicBezTo>
                <a:cubicBezTo>
                  <a:pt x="1128" y="40"/>
                  <a:pt x="1128" y="40"/>
                  <a:pt x="1128" y="40"/>
                </a:cubicBezTo>
                <a:lnTo>
                  <a:pt x="1130" y="40"/>
                </a:lnTo>
                <a:close/>
                <a:moveTo>
                  <a:pt x="1169" y="41"/>
                </a:moveTo>
                <a:cubicBezTo>
                  <a:pt x="1171" y="42"/>
                  <a:pt x="1171" y="43"/>
                  <a:pt x="1174" y="43"/>
                </a:cubicBezTo>
                <a:cubicBezTo>
                  <a:pt x="1174" y="42"/>
                  <a:pt x="1174" y="42"/>
                  <a:pt x="1174" y="42"/>
                </a:cubicBezTo>
                <a:cubicBezTo>
                  <a:pt x="1174" y="40"/>
                  <a:pt x="1173" y="40"/>
                  <a:pt x="1173" y="39"/>
                </a:cubicBezTo>
                <a:cubicBezTo>
                  <a:pt x="1171" y="39"/>
                  <a:pt x="1171" y="40"/>
                  <a:pt x="1170" y="40"/>
                </a:cubicBezTo>
                <a:cubicBezTo>
                  <a:pt x="1169" y="40"/>
                  <a:pt x="1169" y="41"/>
                  <a:pt x="1169" y="41"/>
                </a:cubicBezTo>
                <a:close/>
                <a:moveTo>
                  <a:pt x="1134" y="40"/>
                </a:moveTo>
                <a:cubicBezTo>
                  <a:pt x="1133" y="41"/>
                  <a:pt x="1132" y="42"/>
                  <a:pt x="1131" y="42"/>
                </a:cubicBezTo>
                <a:cubicBezTo>
                  <a:pt x="1131" y="42"/>
                  <a:pt x="1131" y="42"/>
                  <a:pt x="1131" y="42"/>
                </a:cubicBezTo>
                <a:cubicBezTo>
                  <a:pt x="1131" y="43"/>
                  <a:pt x="1131" y="43"/>
                  <a:pt x="1131" y="43"/>
                </a:cubicBezTo>
                <a:cubicBezTo>
                  <a:pt x="1136" y="43"/>
                  <a:pt x="1136" y="43"/>
                  <a:pt x="1136" y="43"/>
                </a:cubicBezTo>
                <a:cubicBezTo>
                  <a:pt x="1136" y="41"/>
                  <a:pt x="1135" y="41"/>
                  <a:pt x="1135" y="40"/>
                </a:cubicBezTo>
                <a:cubicBezTo>
                  <a:pt x="1134" y="40"/>
                  <a:pt x="1134" y="40"/>
                  <a:pt x="1134" y="40"/>
                </a:cubicBezTo>
                <a:close/>
                <a:moveTo>
                  <a:pt x="1326" y="41"/>
                </a:moveTo>
                <a:cubicBezTo>
                  <a:pt x="1326" y="41"/>
                  <a:pt x="1326" y="41"/>
                  <a:pt x="1326" y="41"/>
                </a:cubicBezTo>
                <a:cubicBezTo>
                  <a:pt x="1326" y="42"/>
                  <a:pt x="1326" y="42"/>
                  <a:pt x="1325" y="43"/>
                </a:cubicBezTo>
                <a:cubicBezTo>
                  <a:pt x="1325" y="43"/>
                  <a:pt x="1325" y="44"/>
                  <a:pt x="1325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6"/>
                  <a:pt x="1326" y="46"/>
                  <a:pt x="1326" y="46"/>
                </a:cubicBezTo>
                <a:cubicBezTo>
                  <a:pt x="1327" y="46"/>
                  <a:pt x="1328" y="46"/>
                  <a:pt x="1329" y="46"/>
                </a:cubicBezTo>
                <a:cubicBezTo>
                  <a:pt x="1329" y="46"/>
                  <a:pt x="1329" y="46"/>
                  <a:pt x="1329" y="46"/>
                </a:cubicBezTo>
                <a:cubicBezTo>
                  <a:pt x="1334" y="46"/>
                  <a:pt x="1334" y="46"/>
                  <a:pt x="1334" y="46"/>
                </a:cubicBezTo>
                <a:cubicBezTo>
                  <a:pt x="1334" y="45"/>
                  <a:pt x="1334" y="45"/>
                  <a:pt x="1334" y="45"/>
                </a:cubicBezTo>
                <a:cubicBezTo>
                  <a:pt x="1334" y="45"/>
                  <a:pt x="1335" y="45"/>
                  <a:pt x="1336" y="45"/>
                </a:cubicBezTo>
                <a:cubicBezTo>
                  <a:pt x="1335" y="42"/>
                  <a:pt x="1333" y="42"/>
                  <a:pt x="1330" y="41"/>
                </a:cubicBezTo>
                <a:cubicBezTo>
                  <a:pt x="1330" y="40"/>
                  <a:pt x="1330" y="40"/>
                  <a:pt x="1330" y="40"/>
                </a:cubicBezTo>
                <a:cubicBezTo>
                  <a:pt x="1330" y="40"/>
                  <a:pt x="1327" y="40"/>
                  <a:pt x="1326" y="40"/>
                </a:cubicBezTo>
                <a:lnTo>
                  <a:pt x="1326" y="41"/>
                </a:lnTo>
                <a:close/>
                <a:moveTo>
                  <a:pt x="1362" y="57"/>
                </a:moveTo>
                <a:cubicBezTo>
                  <a:pt x="1362" y="58"/>
                  <a:pt x="1362" y="58"/>
                  <a:pt x="1362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7"/>
                  <a:pt x="1367" y="57"/>
                  <a:pt x="1368" y="57"/>
                </a:cubicBezTo>
                <a:cubicBezTo>
                  <a:pt x="1368" y="57"/>
                  <a:pt x="1368" y="57"/>
                  <a:pt x="1368" y="57"/>
                </a:cubicBezTo>
                <a:cubicBezTo>
                  <a:pt x="1369" y="56"/>
                  <a:pt x="1369" y="56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4" y="55"/>
                  <a:pt x="1374" y="55"/>
                  <a:pt x="1374" y="55"/>
                </a:cubicBezTo>
                <a:cubicBezTo>
                  <a:pt x="1374" y="56"/>
                  <a:pt x="1374" y="56"/>
                  <a:pt x="1374" y="56"/>
                </a:cubicBezTo>
                <a:cubicBezTo>
                  <a:pt x="1374" y="56"/>
                  <a:pt x="1374" y="56"/>
                  <a:pt x="1375" y="56"/>
                </a:cubicBezTo>
                <a:cubicBezTo>
                  <a:pt x="1375" y="56"/>
                  <a:pt x="1375" y="55"/>
                  <a:pt x="1376" y="56"/>
                </a:cubicBezTo>
                <a:cubicBezTo>
                  <a:pt x="1376" y="56"/>
                  <a:pt x="1376" y="56"/>
                  <a:pt x="1376" y="56"/>
                </a:cubicBezTo>
                <a:cubicBezTo>
                  <a:pt x="1376" y="56"/>
                  <a:pt x="1376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8" y="56"/>
                  <a:pt x="1378" y="56"/>
                  <a:pt x="1378" y="55"/>
                </a:cubicBezTo>
                <a:cubicBezTo>
                  <a:pt x="1379" y="55"/>
                  <a:pt x="1380" y="55"/>
                  <a:pt x="1381" y="55"/>
                </a:cubicBezTo>
                <a:cubicBezTo>
                  <a:pt x="1381" y="54"/>
                  <a:pt x="1381" y="54"/>
                  <a:pt x="1381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4" y="53"/>
                  <a:pt x="1384" y="55"/>
                  <a:pt x="1385" y="53"/>
                </a:cubicBezTo>
                <a:cubicBezTo>
                  <a:pt x="1385" y="53"/>
                  <a:pt x="1385" y="53"/>
                  <a:pt x="1385" y="53"/>
                </a:cubicBezTo>
                <a:cubicBezTo>
                  <a:pt x="1385" y="53"/>
                  <a:pt x="1385" y="53"/>
                  <a:pt x="1385" y="52"/>
                </a:cubicBezTo>
                <a:cubicBezTo>
                  <a:pt x="1385" y="52"/>
                  <a:pt x="1385" y="52"/>
                  <a:pt x="1385" y="51"/>
                </a:cubicBezTo>
                <a:cubicBezTo>
                  <a:pt x="1385" y="51"/>
                  <a:pt x="1385" y="51"/>
                  <a:pt x="1385" y="51"/>
                </a:cubicBezTo>
                <a:cubicBezTo>
                  <a:pt x="1385" y="50"/>
                  <a:pt x="1385" y="50"/>
                  <a:pt x="1385" y="50"/>
                </a:cubicBezTo>
                <a:cubicBezTo>
                  <a:pt x="1384" y="50"/>
                  <a:pt x="1383" y="49"/>
                  <a:pt x="1382" y="49"/>
                </a:cubicBezTo>
                <a:cubicBezTo>
                  <a:pt x="1381" y="49"/>
                  <a:pt x="1381" y="49"/>
                  <a:pt x="1381" y="49"/>
                </a:cubicBezTo>
                <a:cubicBezTo>
                  <a:pt x="1381" y="48"/>
                  <a:pt x="1381" y="48"/>
                  <a:pt x="1381" y="48"/>
                </a:cubicBezTo>
                <a:cubicBezTo>
                  <a:pt x="1381" y="48"/>
                  <a:pt x="1380" y="48"/>
                  <a:pt x="1380" y="48"/>
                </a:cubicBezTo>
                <a:cubicBezTo>
                  <a:pt x="1380" y="48"/>
                  <a:pt x="1380" y="48"/>
                  <a:pt x="1380" y="48"/>
                </a:cubicBezTo>
                <a:cubicBezTo>
                  <a:pt x="1378" y="48"/>
                  <a:pt x="1378" y="48"/>
                  <a:pt x="1378" y="48"/>
                </a:cubicBezTo>
                <a:cubicBezTo>
                  <a:pt x="1378" y="48"/>
                  <a:pt x="1378" y="47"/>
                  <a:pt x="1378" y="47"/>
                </a:cubicBezTo>
                <a:cubicBezTo>
                  <a:pt x="1378" y="46"/>
                  <a:pt x="1378" y="46"/>
                  <a:pt x="1378" y="46"/>
                </a:cubicBezTo>
                <a:cubicBezTo>
                  <a:pt x="1377" y="46"/>
                  <a:pt x="1377" y="46"/>
                  <a:pt x="1376" y="46"/>
                </a:cubicBezTo>
                <a:cubicBezTo>
                  <a:pt x="1376" y="46"/>
                  <a:pt x="1376" y="45"/>
                  <a:pt x="1375" y="46"/>
                </a:cubicBezTo>
                <a:cubicBezTo>
                  <a:pt x="1375" y="46"/>
                  <a:pt x="1375" y="46"/>
                  <a:pt x="1375" y="46"/>
                </a:cubicBezTo>
                <a:cubicBezTo>
                  <a:pt x="1375" y="46"/>
                  <a:pt x="1374" y="47"/>
                  <a:pt x="1374" y="47"/>
                </a:cubicBezTo>
                <a:cubicBezTo>
                  <a:pt x="1373" y="46"/>
                  <a:pt x="1373" y="46"/>
                  <a:pt x="1374" y="45"/>
                </a:cubicBezTo>
                <a:cubicBezTo>
                  <a:pt x="1374" y="44"/>
                  <a:pt x="1373" y="44"/>
                  <a:pt x="1373" y="43"/>
                </a:cubicBezTo>
                <a:cubicBezTo>
                  <a:pt x="1372" y="43"/>
                  <a:pt x="1372" y="43"/>
                  <a:pt x="1372" y="43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1" y="45"/>
                  <a:pt x="1372" y="45"/>
                  <a:pt x="1371" y="44"/>
                </a:cubicBezTo>
                <a:cubicBezTo>
                  <a:pt x="1370" y="44"/>
                  <a:pt x="1370" y="44"/>
                  <a:pt x="1370" y="44"/>
                </a:cubicBezTo>
                <a:cubicBezTo>
                  <a:pt x="1370" y="44"/>
                  <a:pt x="1371" y="45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8"/>
                  <a:pt x="1370" y="48"/>
                  <a:pt x="1370" y="48"/>
                </a:cubicBezTo>
                <a:cubicBezTo>
                  <a:pt x="1369" y="48"/>
                  <a:pt x="1369" y="48"/>
                  <a:pt x="1368" y="49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1"/>
                  <a:pt x="1368" y="51"/>
                </a:cubicBezTo>
                <a:cubicBezTo>
                  <a:pt x="1368" y="51"/>
                  <a:pt x="1368" y="51"/>
                  <a:pt x="1367" y="51"/>
                </a:cubicBezTo>
                <a:cubicBezTo>
                  <a:pt x="1367" y="52"/>
                  <a:pt x="1366" y="53"/>
                  <a:pt x="1366" y="54"/>
                </a:cubicBezTo>
                <a:cubicBezTo>
                  <a:pt x="1365" y="55"/>
                  <a:pt x="1365" y="55"/>
                  <a:pt x="1365" y="55"/>
                </a:cubicBezTo>
                <a:cubicBezTo>
                  <a:pt x="1365" y="55"/>
                  <a:pt x="1364" y="56"/>
                  <a:pt x="1363" y="57"/>
                </a:cubicBezTo>
                <a:cubicBezTo>
                  <a:pt x="1363" y="57"/>
                  <a:pt x="1362" y="57"/>
                  <a:pt x="1362" y="57"/>
                </a:cubicBezTo>
                <a:close/>
                <a:moveTo>
                  <a:pt x="542" y="48"/>
                </a:moveTo>
                <a:cubicBezTo>
                  <a:pt x="542" y="47"/>
                  <a:pt x="542" y="46"/>
                  <a:pt x="542" y="45"/>
                </a:cubicBezTo>
                <a:cubicBezTo>
                  <a:pt x="543" y="45"/>
                  <a:pt x="543" y="45"/>
                  <a:pt x="543" y="45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5"/>
                  <a:pt x="541" y="45"/>
                  <a:pt x="540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8" y="46"/>
                  <a:pt x="538" y="46"/>
                  <a:pt x="538" y="46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2" y="48"/>
                  <a:pt x="542" y="48"/>
                </a:cubicBezTo>
                <a:close/>
                <a:moveTo>
                  <a:pt x="390" y="48"/>
                </a:moveTo>
                <a:cubicBezTo>
                  <a:pt x="390" y="49"/>
                  <a:pt x="390" y="49"/>
                  <a:pt x="390" y="49"/>
                </a:cubicBezTo>
                <a:cubicBezTo>
                  <a:pt x="391" y="49"/>
                  <a:pt x="391" y="48"/>
                  <a:pt x="391" y="48"/>
                </a:cubicBezTo>
                <a:cubicBezTo>
                  <a:pt x="392" y="48"/>
                  <a:pt x="392" y="48"/>
                  <a:pt x="392" y="48"/>
                </a:cubicBezTo>
                <a:cubicBezTo>
                  <a:pt x="392" y="50"/>
                  <a:pt x="392" y="50"/>
                  <a:pt x="392" y="50"/>
                </a:cubicBezTo>
                <a:cubicBezTo>
                  <a:pt x="393" y="50"/>
                  <a:pt x="393" y="50"/>
                  <a:pt x="393" y="50"/>
                </a:cubicBezTo>
                <a:cubicBezTo>
                  <a:pt x="393" y="49"/>
                  <a:pt x="392" y="50"/>
                  <a:pt x="393" y="49"/>
                </a:cubicBezTo>
                <a:cubicBezTo>
                  <a:pt x="393" y="49"/>
                  <a:pt x="393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50"/>
                  <a:pt x="394" y="51"/>
                  <a:pt x="394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6" y="52"/>
                  <a:pt x="396" y="52"/>
                  <a:pt x="395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4"/>
                </a:cubicBezTo>
                <a:cubicBezTo>
                  <a:pt x="396" y="53"/>
                  <a:pt x="395" y="53"/>
                  <a:pt x="394" y="53"/>
                </a:cubicBezTo>
                <a:cubicBezTo>
                  <a:pt x="394" y="54"/>
                  <a:pt x="394" y="54"/>
                  <a:pt x="394" y="55"/>
                </a:cubicBezTo>
                <a:cubicBezTo>
                  <a:pt x="395" y="55"/>
                  <a:pt x="396" y="55"/>
                  <a:pt x="397" y="55"/>
                </a:cubicBezTo>
                <a:cubicBezTo>
                  <a:pt x="397" y="54"/>
                  <a:pt x="397" y="54"/>
                  <a:pt x="398" y="54"/>
                </a:cubicBezTo>
                <a:cubicBezTo>
                  <a:pt x="399" y="53"/>
                  <a:pt x="401" y="53"/>
                  <a:pt x="402" y="53"/>
                </a:cubicBezTo>
                <a:cubicBezTo>
                  <a:pt x="403" y="53"/>
                  <a:pt x="402" y="53"/>
                  <a:pt x="403" y="53"/>
                </a:cubicBezTo>
                <a:cubicBezTo>
                  <a:pt x="403" y="54"/>
                  <a:pt x="403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4" y="53"/>
                  <a:pt x="404" y="53"/>
                  <a:pt x="404" y="52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5" y="52"/>
                  <a:pt x="405" y="53"/>
                  <a:pt x="405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9" y="53"/>
                  <a:pt x="409" y="53"/>
                  <a:pt x="409" y="53"/>
                </a:cubicBezTo>
                <a:cubicBezTo>
                  <a:pt x="409" y="54"/>
                  <a:pt x="409" y="54"/>
                  <a:pt x="410" y="54"/>
                </a:cubicBezTo>
                <a:cubicBezTo>
                  <a:pt x="411" y="54"/>
                  <a:pt x="411" y="54"/>
                  <a:pt x="411" y="54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2" y="55"/>
                  <a:pt x="413" y="56"/>
                  <a:pt x="413" y="56"/>
                </a:cubicBezTo>
                <a:cubicBezTo>
                  <a:pt x="414" y="56"/>
                  <a:pt x="414" y="56"/>
                  <a:pt x="414" y="56"/>
                </a:cubicBezTo>
                <a:cubicBezTo>
                  <a:pt x="414" y="57"/>
                  <a:pt x="414" y="57"/>
                  <a:pt x="414" y="57"/>
                </a:cubicBezTo>
                <a:cubicBezTo>
                  <a:pt x="415" y="57"/>
                  <a:pt x="417" y="58"/>
                  <a:pt x="417" y="58"/>
                </a:cubicBezTo>
                <a:cubicBezTo>
                  <a:pt x="418" y="59"/>
                  <a:pt x="418" y="59"/>
                  <a:pt x="419" y="60"/>
                </a:cubicBezTo>
                <a:cubicBezTo>
                  <a:pt x="420" y="60"/>
                  <a:pt x="420" y="60"/>
                  <a:pt x="421" y="60"/>
                </a:cubicBezTo>
                <a:cubicBezTo>
                  <a:pt x="421" y="60"/>
                  <a:pt x="422" y="60"/>
                  <a:pt x="422" y="60"/>
                </a:cubicBezTo>
                <a:cubicBezTo>
                  <a:pt x="422" y="60"/>
                  <a:pt x="422" y="60"/>
                  <a:pt x="422" y="60"/>
                </a:cubicBezTo>
                <a:cubicBezTo>
                  <a:pt x="423" y="59"/>
                  <a:pt x="423" y="58"/>
                  <a:pt x="423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1" y="54"/>
                  <a:pt x="422" y="54"/>
                  <a:pt x="421" y="54"/>
                </a:cubicBezTo>
                <a:cubicBezTo>
                  <a:pt x="420" y="53"/>
                  <a:pt x="420" y="53"/>
                  <a:pt x="420" y="52"/>
                </a:cubicBezTo>
                <a:cubicBezTo>
                  <a:pt x="419" y="52"/>
                  <a:pt x="417" y="52"/>
                  <a:pt x="415" y="51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0"/>
                  <a:pt x="413" y="50"/>
                  <a:pt x="411" y="49"/>
                </a:cubicBezTo>
                <a:cubicBezTo>
                  <a:pt x="411" y="49"/>
                  <a:pt x="410" y="49"/>
                  <a:pt x="410" y="49"/>
                </a:cubicBezTo>
                <a:cubicBezTo>
                  <a:pt x="410" y="49"/>
                  <a:pt x="409" y="48"/>
                  <a:pt x="409" y="48"/>
                </a:cubicBezTo>
                <a:cubicBezTo>
                  <a:pt x="408" y="48"/>
                  <a:pt x="407" y="47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5" y="49"/>
                  <a:pt x="405" y="49"/>
                  <a:pt x="404" y="49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3" y="47"/>
                  <a:pt x="402" y="46"/>
                  <a:pt x="401" y="46"/>
                </a:cubicBezTo>
                <a:cubicBezTo>
                  <a:pt x="400" y="45"/>
                  <a:pt x="399" y="47"/>
                  <a:pt x="399" y="48"/>
                </a:cubicBezTo>
                <a:cubicBezTo>
                  <a:pt x="399" y="49"/>
                  <a:pt x="399" y="48"/>
                  <a:pt x="399" y="49"/>
                </a:cubicBezTo>
                <a:cubicBezTo>
                  <a:pt x="398" y="49"/>
                  <a:pt x="398" y="49"/>
                  <a:pt x="398" y="48"/>
                </a:cubicBezTo>
                <a:cubicBezTo>
                  <a:pt x="398" y="47"/>
                  <a:pt x="398" y="47"/>
                  <a:pt x="398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6" y="46"/>
                  <a:pt x="397" y="46"/>
                  <a:pt x="396" y="4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4" y="45"/>
                  <a:pt x="394" y="45"/>
                  <a:pt x="394" y="45"/>
                </a:cubicBezTo>
                <a:cubicBezTo>
                  <a:pt x="392" y="45"/>
                  <a:pt x="392" y="45"/>
                  <a:pt x="392" y="45"/>
                </a:cubicBezTo>
                <a:cubicBezTo>
                  <a:pt x="392" y="45"/>
                  <a:pt x="392" y="44"/>
                  <a:pt x="391" y="45"/>
                </a:cubicBezTo>
                <a:cubicBezTo>
                  <a:pt x="391" y="45"/>
                  <a:pt x="391" y="45"/>
                  <a:pt x="390" y="46"/>
                </a:cubicBezTo>
                <a:cubicBezTo>
                  <a:pt x="390" y="46"/>
                  <a:pt x="390" y="46"/>
                  <a:pt x="390" y="46"/>
                </a:cubicBezTo>
                <a:cubicBezTo>
                  <a:pt x="389" y="46"/>
                  <a:pt x="390" y="46"/>
                  <a:pt x="389" y="46"/>
                </a:cubicBezTo>
                <a:cubicBezTo>
                  <a:pt x="389" y="47"/>
                  <a:pt x="389" y="48"/>
                  <a:pt x="390" y="48"/>
                </a:cubicBezTo>
                <a:close/>
                <a:moveTo>
                  <a:pt x="427" y="54"/>
                </a:move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30" y="55"/>
                  <a:pt x="430" y="54"/>
                  <a:pt x="431" y="54"/>
                </a:cubicBezTo>
                <a:cubicBezTo>
                  <a:pt x="431" y="54"/>
                  <a:pt x="432" y="55"/>
                  <a:pt x="432" y="55"/>
                </a:cubicBezTo>
                <a:cubicBezTo>
                  <a:pt x="432" y="55"/>
                  <a:pt x="432" y="55"/>
                  <a:pt x="432" y="55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1" y="57"/>
                  <a:pt x="432" y="58"/>
                  <a:pt x="433" y="59"/>
                </a:cubicBezTo>
                <a:cubicBezTo>
                  <a:pt x="433" y="59"/>
                  <a:pt x="433" y="59"/>
                  <a:pt x="434" y="59"/>
                </a:cubicBezTo>
                <a:cubicBezTo>
                  <a:pt x="434" y="59"/>
                  <a:pt x="434" y="59"/>
                  <a:pt x="434" y="59"/>
                </a:cubicBezTo>
                <a:cubicBezTo>
                  <a:pt x="433" y="60"/>
                  <a:pt x="433" y="59"/>
                  <a:pt x="434" y="60"/>
                </a:cubicBezTo>
                <a:cubicBezTo>
                  <a:pt x="435" y="60"/>
                  <a:pt x="435" y="60"/>
                  <a:pt x="436" y="60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38" y="59"/>
                  <a:pt x="438" y="59"/>
                  <a:pt x="438" y="59"/>
                </a:cubicBezTo>
                <a:cubicBezTo>
                  <a:pt x="438" y="58"/>
                  <a:pt x="438" y="58"/>
                  <a:pt x="438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40" y="58"/>
                  <a:pt x="441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42" y="56"/>
                  <a:pt x="441" y="56"/>
                  <a:pt x="441" y="55"/>
                </a:cubicBezTo>
                <a:cubicBezTo>
                  <a:pt x="442" y="55"/>
                  <a:pt x="442" y="55"/>
                  <a:pt x="442" y="55"/>
                </a:cubicBezTo>
                <a:cubicBezTo>
                  <a:pt x="441" y="53"/>
                  <a:pt x="440" y="54"/>
                  <a:pt x="439" y="52"/>
                </a:cubicBezTo>
                <a:cubicBezTo>
                  <a:pt x="438" y="52"/>
                  <a:pt x="438" y="52"/>
                  <a:pt x="437" y="53"/>
                </a:cubicBezTo>
                <a:cubicBezTo>
                  <a:pt x="437" y="52"/>
                  <a:pt x="437" y="52"/>
                  <a:pt x="437" y="51"/>
                </a:cubicBezTo>
                <a:cubicBezTo>
                  <a:pt x="436" y="51"/>
                  <a:pt x="435" y="51"/>
                  <a:pt x="434" y="50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1" y="50"/>
                  <a:pt x="429" y="49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50"/>
                  <a:pt x="427" y="51"/>
                  <a:pt x="426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6" y="52"/>
                  <a:pt x="426" y="52"/>
                  <a:pt x="426" y="52"/>
                </a:cubicBezTo>
                <a:cubicBezTo>
                  <a:pt x="426" y="53"/>
                  <a:pt x="426" y="53"/>
                  <a:pt x="426" y="53"/>
                </a:cubicBezTo>
                <a:cubicBezTo>
                  <a:pt x="427" y="53"/>
                  <a:pt x="427" y="53"/>
                  <a:pt x="427" y="54"/>
                </a:cubicBezTo>
                <a:close/>
                <a:moveTo>
                  <a:pt x="485" y="48"/>
                </a:moveTo>
                <a:cubicBezTo>
                  <a:pt x="484" y="48"/>
                  <a:pt x="485" y="48"/>
                  <a:pt x="484" y="48"/>
                </a:cubicBezTo>
                <a:cubicBezTo>
                  <a:pt x="483" y="48"/>
                  <a:pt x="483" y="48"/>
                  <a:pt x="483" y="49"/>
                </a:cubicBezTo>
                <a:cubicBezTo>
                  <a:pt x="484" y="49"/>
                  <a:pt x="484" y="49"/>
                  <a:pt x="484" y="48"/>
                </a:cubicBezTo>
                <a:cubicBezTo>
                  <a:pt x="485" y="48"/>
                  <a:pt x="484" y="48"/>
                  <a:pt x="485" y="48"/>
                </a:cubicBezTo>
                <a:close/>
                <a:moveTo>
                  <a:pt x="366" y="53"/>
                </a:moveTo>
                <a:cubicBezTo>
                  <a:pt x="366" y="53"/>
                  <a:pt x="366" y="53"/>
                  <a:pt x="366" y="53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68" y="54"/>
                  <a:pt x="368" y="54"/>
                  <a:pt x="368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4"/>
                  <a:pt x="370" y="54"/>
                  <a:pt x="371" y="54"/>
                </a:cubicBezTo>
                <a:cubicBezTo>
                  <a:pt x="371" y="54"/>
                  <a:pt x="371" y="54"/>
                  <a:pt x="371" y="54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5" y="53"/>
                  <a:pt x="375" y="53"/>
                  <a:pt x="375" y="53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1"/>
                  <a:pt x="375" y="50"/>
                  <a:pt x="374" y="49"/>
                </a:cubicBezTo>
                <a:cubicBezTo>
                  <a:pt x="373" y="49"/>
                  <a:pt x="373" y="49"/>
                  <a:pt x="373" y="49"/>
                </a:cubicBezTo>
                <a:cubicBezTo>
                  <a:pt x="373" y="49"/>
                  <a:pt x="373" y="49"/>
                  <a:pt x="373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50"/>
                  <a:pt x="369" y="48"/>
                  <a:pt x="368" y="49"/>
                </a:cubicBezTo>
                <a:cubicBezTo>
                  <a:pt x="368" y="49"/>
                  <a:pt x="367" y="50"/>
                  <a:pt x="367" y="50"/>
                </a:cubicBezTo>
                <a:cubicBezTo>
                  <a:pt x="367" y="50"/>
                  <a:pt x="366" y="50"/>
                  <a:pt x="365" y="51"/>
                </a:cubicBezTo>
                <a:cubicBezTo>
                  <a:pt x="365" y="52"/>
                  <a:pt x="366" y="51"/>
                  <a:pt x="365" y="52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6" y="53"/>
                  <a:pt x="366" y="53"/>
                  <a:pt x="366" y="53"/>
                </a:cubicBezTo>
                <a:close/>
                <a:moveTo>
                  <a:pt x="947" y="52"/>
                </a:moveTo>
                <a:cubicBezTo>
                  <a:pt x="947" y="53"/>
                  <a:pt x="947" y="53"/>
                  <a:pt x="947" y="53"/>
                </a:cubicBezTo>
                <a:cubicBezTo>
                  <a:pt x="947" y="53"/>
                  <a:pt x="947" y="53"/>
                  <a:pt x="947" y="53"/>
                </a:cubicBezTo>
                <a:cubicBezTo>
                  <a:pt x="948" y="53"/>
                  <a:pt x="947" y="53"/>
                  <a:pt x="948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3"/>
                  <a:pt x="948" y="53"/>
                  <a:pt x="948" y="51"/>
                </a:cubicBezTo>
                <a:cubicBezTo>
                  <a:pt x="947" y="51"/>
                  <a:pt x="947" y="51"/>
                  <a:pt x="947" y="51"/>
                </a:cubicBezTo>
                <a:cubicBezTo>
                  <a:pt x="947" y="50"/>
                  <a:pt x="946" y="49"/>
                  <a:pt x="946" y="48"/>
                </a:cubicBezTo>
                <a:cubicBezTo>
                  <a:pt x="946" y="48"/>
                  <a:pt x="946" y="48"/>
                  <a:pt x="946" y="48"/>
                </a:cubicBezTo>
                <a:cubicBezTo>
                  <a:pt x="946" y="49"/>
                  <a:pt x="946" y="50"/>
                  <a:pt x="946" y="51"/>
                </a:cubicBezTo>
                <a:cubicBezTo>
                  <a:pt x="946" y="52"/>
                  <a:pt x="947" y="52"/>
                  <a:pt x="947" y="52"/>
                </a:cubicBezTo>
                <a:close/>
                <a:moveTo>
                  <a:pt x="354" y="54"/>
                </a:moveTo>
                <a:cubicBezTo>
                  <a:pt x="355" y="53"/>
                  <a:pt x="355" y="53"/>
                  <a:pt x="356" y="53"/>
                </a:cubicBezTo>
                <a:cubicBezTo>
                  <a:pt x="356" y="53"/>
                  <a:pt x="356" y="53"/>
                  <a:pt x="356" y="53"/>
                </a:cubicBezTo>
                <a:cubicBezTo>
                  <a:pt x="356" y="53"/>
                  <a:pt x="356" y="54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60" y="53"/>
                  <a:pt x="360" y="53"/>
                  <a:pt x="360" y="53"/>
                </a:cubicBezTo>
                <a:cubicBezTo>
                  <a:pt x="360" y="53"/>
                  <a:pt x="360" y="54"/>
                  <a:pt x="360" y="54"/>
                </a:cubicBezTo>
                <a:cubicBezTo>
                  <a:pt x="361" y="54"/>
                  <a:pt x="362" y="54"/>
                  <a:pt x="362" y="55"/>
                </a:cubicBezTo>
                <a:cubicBezTo>
                  <a:pt x="363" y="53"/>
                  <a:pt x="363" y="53"/>
                  <a:pt x="364" y="53"/>
                </a:cubicBezTo>
                <a:cubicBezTo>
                  <a:pt x="364" y="53"/>
                  <a:pt x="364" y="53"/>
                  <a:pt x="364" y="53"/>
                </a:cubicBezTo>
                <a:cubicBezTo>
                  <a:pt x="364" y="52"/>
                  <a:pt x="364" y="52"/>
                  <a:pt x="363" y="51"/>
                </a:cubicBezTo>
                <a:cubicBezTo>
                  <a:pt x="361" y="51"/>
                  <a:pt x="361" y="51"/>
                  <a:pt x="361" y="51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0"/>
                  <a:pt x="359" y="50"/>
                  <a:pt x="358" y="51"/>
                </a:cubicBezTo>
                <a:cubicBezTo>
                  <a:pt x="355" y="51"/>
                  <a:pt x="355" y="51"/>
                  <a:pt x="354" y="52"/>
                </a:cubicBezTo>
                <a:cubicBezTo>
                  <a:pt x="353" y="52"/>
                  <a:pt x="353" y="53"/>
                  <a:pt x="353" y="53"/>
                </a:cubicBezTo>
                <a:cubicBezTo>
                  <a:pt x="354" y="53"/>
                  <a:pt x="354" y="53"/>
                  <a:pt x="354" y="54"/>
                </a:cubicBezTo>
                <a:close/>
                <a:moveTo>
                  <a:pt x="1031" y="51"/>
                </a:moveTo>
                <a:cubicBezTo>
                  <a:pt x="1031" y="52"/>
                  <a:pt x="1031" y="52"/>
                  <a:pt x="1031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3" y="52"/>
                  <a:pt x="1034" y="52"/>
                </a:cubicBezTo>
                <a:cubicBezTo>
                  <a:pt x="1034" y="51"/>
                  <a:pt x="1034" y="51"/>
                  <a:pt x="1034" y="51"/>
                </a:cubicBezTo>
                <a:cubicBezTo>
                  <a:pt x="1032" y="51"/>
                  <a:pt x="1032" y="51"/>
                  <a:pt x="1032" y="51"/>
                </a:cubicBezTo>
                <a:cubicBezTo>
                  <a:pt x="1032" y="51"/>
                  <a:pt x="1032" y="51"/>
                  <a:pt x="1032" y="50"/>
                </a:cubicBezTo>
                <a:cubicBezTo>
                  <a:pt x="1031" y="50"/>
                  <a:pt x="1029" y="50"/>
                  <a:pt x="1028" y="50"/>
                </a:cubicBezTo>
                <a:cubicBezTo>
                  <a:pt x="1027" y="51"/>
                  <a:pt x="1028" y="50"/>
                  <a:pt x="1027" y="51"/>
                </a:cubicBezTo>
                <a:cubicBezTo>
                  <a:pt x="1027" y="51"/>
                  <a:pt x="1027" y="51"/>
                  <a:pt x="1027" y="51"/>
                </a:cubicBezTo>
                <a:cubicBezTo>
                  <a:pt x="1027" y="52"/>
                  <a:pt x="1027" y="52"/>
                  <a:pt x="1027" y="52"/>
                </a:cubicBezTo>
                <a:cubicBezTo>
                  <a:pt x="1028" y="52"/>
                  <a:pt x="1030" y="51"/>
                  <a:pt x="1031" y="51"/>
                </a:cubicBezTo>
                <a:close/>
                <a:moveTo>
                  <a:pt x="1020" y="53"/>
                </a:moveTo>
                <a:cubicBezTo>
                  <a:pt x="1020" y="54"/>
                  <a:pt x="1020" y="54"/>
                  <a:pt x="1020" y="54"/>
                </a:cubicBezTo>
                <a:cubicBezTo>
                  <a:pt x="1020" y="54"/>
                  <a:pt x="1020" y="54"/>
                  <a:pt x="1020" y="55"/>
                </a:cubicBezTo>
                <a:cubicBezTo>
                  <a:pt x="1022" y="55"/>
                  <a:pt x="1022" y="55"/>
                  <a:pt x="1022" y="55"/>
                </a:cubicBezTo>
                <a:cubicBezTo>
                  <a:pt x="1021" y="54"/>
                  <a:pt x="1021" y="54"/>
                  <a:pt x="1021" y="53"/>
                </a:cubicBezTo>
                <a:cubicBezTo>
                  <a:pt x="1020" y="53"/>
                  <a:pt x="1020" y="53"/>
                  <a:pt x="1020" y="53"/>
                </a:cubicBezTo>
                <a:close/>
                <a:moveTo>
                  <a:pt x="348" y="58"/>
                </a:moveTo>
                <a:cubicBezTo>
                  <a:pt x="348" y="59"/>
                  <a:pt x="348" y="59"/>
                  <a:pt x="348" y="59"/>
                </a:cubicBezTo>
                <a:cubicBezTo>
                  <a:pt x="349" y="59"/>
                  <a:pt x="350" y="59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1" y="57"/>
                  <a:pt x="351" y="57"/>
                  <a:pt x="351" y="56"/>
                </a:cubicBezTo>
                <a:cubicBezTo>
                  <a:pt x="350" y="56"/>
                  <a:pt x="350" y="54"/>
                  <a:pt x="349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346" y="54"/>
                  <a:pt x="345" y="55"/>
                  <a:pt x="345" y="55"/>
                </a:cubicBezTo>
                <a:cubicBezTo>
                  <a:pt x="345" y="57"/>
                  <a:pt x="346" y="57"/>
                  <a:pt x="346" y="58"/>
                </a:cubicBezTo>
                <a:lnTo>
                  <a:pt x="348" y="58"/>
                </a:lnTo>
                <a:close/>
                <a:moveTo>
                  <a:pt x="364" y="56"/>
                </a:moveTo>
                <a:cubicBezTo>
                  <a:pt x="363" y="56"/>
                  <a:pt x="362" y="56"/>
                  <a:pt x="362" y="56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58" y="58"/>
                  <a:pt x="358" y="58"/>
                  <a:pt x="355" y="58"/>
                </a:cubicBezTo>
                <a:cubicBezTo>
                  <a:pt x="355" y="60"/>
                  <a:pt x="355" y="62"/>
                  <a:pt x="355" y="64"/>
                </a:cubicBezTo>
                <a:cubicBezTo>
                  <a:pt x="357" y="64"/>
                  <a:pt x="357" y="64"/>
                  <a:pt x="358" y="65"/>
                </a:cubicBezTo>
                <a:cubicBezTo>
                  <a:pt x="358" y="65"/>
                  <a:pt x="358" y="65"/>
                  <a:pt x="358" y="65"/>
                </a:cubicBezTo>
                <a:cubicBezTo>
                  <a:pt x="358" y="65"/>
                  <a:pt x="359" y="65"/>
                  <a:pt x="360" y="65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2" y="66"/>
                  <a:pt x="363" y="65"/>
                  <a:pt x="364" y="65"/>
                </a:cubicBezTo>
                <a:cubicBezTo>
                  <a:pt x="364" y="65"/>
                  <a:pt x="364" y="64"/>
                  <a:pt x="365" y="64"/>
                </a:cubicBezTo>
                <a:cubicBezTo>
                  <a:pt x="365" y="64"/>
                  <a:pt x="367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3"/>
                  <a:pt x="369" y="63"/>
                  <a:pt x="370" y="62"/>
                </a:cubicBezTo>
                <a:cubicBezTo>
                  <a:pt x="370" y="60"/>
                  <a:pt x="369" y="61"/>
                  <a:pt x="368" y="5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9" y="58"/>
                  <a:pt x="370" y="58"/>
                  <a:pt x="371" y="58"/>
                </a:cubicBezTo>
                <a:cubicBezTo>
                  <a:pt x="372" y="57"/>
                  <a:pt x="372" y="57"/>
                  <a:pt x="373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70" y="55"/>
                  <a:pt x="370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5"/>
                  <a:pt x="367" y="55"/>
                  <a:pt x="367" y="56"/>
                </a:cubicBezTo>
                <a:cubicBezTo>
                  <a:pt x="366" y="56"/>
                  <a:pt x="365" y="55"/>
                  <a:pt x="365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lose/>
                <a:moveTo>
                  <a:pt x="305" y="71"/>
                </a:moveTo>
                <a:cubicBezTo>
                  <a:pt x="305" y="72"/>
                  <a:pt x="305" y="72"/>
                  <a:pt x="305" y="72"/>
                </a:cubicBezTo>
                <a:cubicBezTo>
                  <a:pt x="307" y="72"/>
                  <a:pt x="307" y="72"/>
                  <a:pt x="307" y="72"/>
                </a:cubicBezTo>
                <a:cubicBezTo>
                  <a:pt x="307" y="72"/>
                  <a:pt x="307" y="73"/>
                  <a:pt x="308" y="73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11" y="76"/>
                  <a:pt x="311" y="76"/>
                  <a:pt x="312" y="75"/>
                </a:cubicBezTo>
                <a:cubicBezTo>
                  <a:pt x="312" y="75"/>
                  <a:pt x="312" y="75"/>
                  <a:pt x="312" y="75"/>
                </a:cubicBezTo>
                <a:cubicBezTo>
                  <a:pt x="314" y="75"/>
                  <a:pt x="314" y="75"/>
                  <a:pt x="314" y="75"/>
                </a:cubicBezTo>
                <a:cubicBezTo>
                  <a:pt x="314" y="75"/>
                  <a:pt x="314" y="75"/>
                  <a:pt x="314" y="76"/>
                </a:cubicBezTo>
                <a:cubicBezTo>
                  <a:pt x="315" y="75"/>
                  <a:pt x="316" y="75"/>
                  <a:pt x="316" y="75"/>
                </a:cubicBezTo>
                <a:cubicBezTo>
                  <a:pt x="316" y="75"/>
                  <a:pt x="316" y="75"/>
                  <a:pt x="316" y="75"/>
                </a:cubicBezTo>
                <a:cubicBezTo>
                  <a:pt x="317" y="75"/>
                  <a:pt x="317" y="75"/>
                  <a:pt x="317" y="75"/>
                </a:cubicBezTo>
                <a:cubicBezTo>
                  <a:pt x="317" y="74"/>
                  <a:pt x="317" y="74"/>
                  <a:pt x="317" y="74"/>
                </a:cubicBezTo>
                <a:cubicBezTo>
                  <a:pt x="318" y="74"/>
                  <a:pt x="318" y="74"/>
                  <a:pt x="318" y="74"/>
                </a:cubicBezTo>
                <a:cubicBezTo>
                  <a:pt x="318" y="75"/>
                  <a:pt x="318" y="74"/>
                  <a:pt x="318" y="75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4"/>
                  <a:pt x="318" y="73"/>
                  <a:pt x="318" y="72"/>
                </a:cubicBezTo>
                <a:cubicBezTo>
                  <a:pt x="319" y="72"/>
                  <a:pt x="319" y="72"/>
                  <a:pt x="319" y="72"/>
                </a:cubicBezTo>
                <a:cubicBezTo>
                  <a:pt x="319" y="73"/>
                  <a:pt x="319" y="73"/>
                  <a:pt x="319" y="74"/>
                </a:cubicBezTo>
                <a:cubicBezTo>
                  <a:pt x="320" y="74"/>
                  <a:pt x="320" y="74"/>
                  <a:pt x="320" y="75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1" y="75"/>
                  <a:pt x="322" y="75"/>
                  <a:pt x="323" y="75"/>
                </a:cubicBezTo>
                <a:cubicBezTo>
                  <a:pt x="324" y="74"/>
                  <a:pt x="324" y="74"/>
                  <a:pt x="324" y="73"/>
                </a:cubicBezTo>
                <a:cubicBezTo>
                  <a:pt x="324" y="73"/>
                  <a:pt x="324" y="73"/>
                  <a:pt x="324" y="73"/>
                </a:cubicBezTo>
                <a:cubicBezTo>
                  <a:pt x="324" y="72"/>
                  <a:pt x="324" y="71"/>
                  <a:pt x="324" y="71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5" y="71"/>
                  <a:pt x="325" y="71"/>
                  <a:pt x="325" y="72"/>
                </a:cubicBezTo>
                <a:cubicBezTo>
                  <a:pt x="325" y="72"/>
                  <a:pt x="325" y="72"/>
                  <a:pt x="325" y="72"/>
                </a:cubicBezTo>
                <a:cubicBezTo>
                  <a:pt x="326" y="72"/>
                  <a:pt x="325" y="72"/>
                  <a:pt x="326" y="72"/>
                </a:cubicBezTo>
                <a:cubicBezTo>
                  <a:pt x="326" y="72"/>
                  <a:pt x="326" y="72"/>
                  <a:pt x="326" y="71"/>
                </a:cubicBezTo>
                <a:cubicBezTo>
                  <a:pt x="327" y="71"/>
                  <a:pt x="327" y="71"/>
                  <a:pt x="327" y="70"/>
                </a:cubicBezTo>
                <a:cubicBezTo>
                  <a:pt x="327" y="70"/>
                  <a:pt x="328" y="70"/>
                  <a:pt x="328" y="70"/>
                </a:cubicBezTo>
                <a:cubicBezTo>
                  <a:pt x="328" y="69"/>
                  <a:pt x="328" y="69"/>
                  <a:pt x="327" y="68"/>
                </a:cubicBezTo>
                <a:cubicBezTo>
                  <a:pt x="328" y="67"/>
                  <a:pt x="328" y="67"/>
                  <a:pt x="328" y="67"/>
                </a:cubicBezTo>
                <a:cubicBezTo>
                  <a:pt x="328" y="66"/>
                  <a:pt x="328" y="67"/>
                  <a:pt x="328" y="66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30" y="67"/>
                  <a:pt x="330" y="66"/>
                  <a:pt x="331" y="65"/>
                </a:cubicBezTo>
                <a:cubicBezTo>
                  <a:pt x="331" y="65"/>
                  <a:pt x="332" y="65"/>
                  <a:pt x="332" y="65"/>
                </a:cubicBezTo>
                <a:cubicBezTo>
                  <a:pt x="332" y="66"/>
                  <a:pt x="332" y="67"/>
                  <a:pt x="331" y="68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32" y="69"/>
                  <a:pt x="332" y="69"/>
                  <a:pt x="332" y="69"/>
                </a:cubicBezTo>
                <a:cubicBezTo>
                  <a:pt x="332" y="70"/>
                  <a:pt x="332" y="70"/>
                  <a:pt x="332" y="70"/>
                </a:cubicBezTo>
                <a:cubicBezTo>
                  <a:pt x="334" y="71"/>
                  <a:pt x="334" y="69"/>
                  <a:pt x="334" y="68"/>
                </a:cubicBezTo>
                <a:cubicBezTo>
                  <a:pt x="336" y="68"/>
                  <a:pt x="337" y="68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5"/>
                  <a:pt x="338" y="65"/>
                  <a:pt x="338" y="65"/>
                </a:cubicBezTo>
                <a:cubicBezTo>
                  <a:pt x="338" y="65"/>
                  <a:pt x="338" y="64"/>
                  <a:pt x="338" y="63"/>
                </a:cubicBezTo>
                <a:cubicBezTo>
                  <a:pt x="339" y="64"/>
                  <a:pt x="341" y="64"/>
                  <a:pt x="342" y="65"/>
                </a:cubicBezTo>
                <a:cubicBezTo>
                  <a:pt x="342" y="64"/>
                  <a:pt x="342" y="64"/>
                  <a:pt x="342" y="64"/>
                </a:cubicBezTo>
                <a:cubicBezTo>
                  <a:pt x="342" y="62"/>
                  <a:pt x="342" y="62"/>
                  <a:pt x="343" y="62"/>
                </a:cubicBezTo>
                <a:cubicBezTo>
                  <a:pt x="343" y="61"/>
                  <a:pt x="343" y="60"/>
                  <a:pt x="344" y="59"/>
                </a:cubicBezTo>
                <a:cubicBezTo>
                  <a:pt x="343" y="58"/>
                  <a:pt x="342" y="58"/>
                  <a:pt x="341" y="57"/>
                </a:cubicBezTo>
                <a:cubicBezTo>
                  <a:pt x="341" y="56"/>
                  <a:pt x="340" y="56"/>
                  <a:pt x="340" y="56"/>
                </a:cubicBezTo>
                <a:cubicBezTo>
                  <a:pt x="337" y="56"/>
                  <a:pt x="338" y="57"/>
                  <a:pt x="335" y="57"/>
                </a:cubicBezTo>
                <a:cubicBezTo>
                  <a:pt x="335" y="57"/>
                  <a:pt x="335" y="57"/>
                  <a:pt x="335" y="57"/>
                </a:cubicBezTo>
                <a:cubicBezTo>
                  <a:pt x="336" y="57"/>
                  <a:pt x="336" y="57"/>
                  <a:pt x="336" y="57"/>
                </a:cubicBezTo>
                <a:cubicBezTo>
                  <a:pt x="336" y="58"/>
                  <a:pt x="336" y="58"/>
                  <a:pt x="336" y="58"/>
                </a:cubicBezTo>
                <a:cubicBezTo>
                  <a:pt x="335" y="59"/>
                  <a:pt x="335" y="59"/>
                  <a:pt x="335" y="60"/>
                </a:cubicBezTo>
                <a:cubicBezTo>
                  <a:pt x="334" y="60"/>
                  <a:pt x="333" y="60"/>
                  <a:pt x="332" y="59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1" y="58"/>
                  <a:pt x="326" y="59"/>
                  <a:pt x="324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60"/>
                  <a:pt x="324" y="60"/>
                  <a:pt x="323" y="60"/>
                </a:cubicBezTo>
                <a:cubicBezTo>
                  <a:pt x="322" y="60"/>
                  <a:pt x="322" y="61"/>
                  <a:pt x="321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9" y="63"/>
                  <a:pt x="319" y="63"/>
                  <a:pt x="319" y="63"/>
                </a:cubicBezTo>
                <a:cubicBezTo>
                  <a:pt x="319" y="63"/>
                  <a:pt x="318" y="63"/>
                  <a:pt x="318" y="64"/>
                </a:cubicBezTo>
                <a:cubicBezTo>
                  <a:pt x="317" y="64"/>
                  <a:pt x="317" y="64"/>
                  <a:pt x="317" y="64"/>
                </a:cubicBezTo>
                <a:cubicBezTo>
                  <a:pt x="316" y="64"/>
                  <a:pt x="316" y="64"/>
                  <a:pt x="316" y="64"/>
                </a:cubicBezTo>
                <a:cubicBezTo>
                  <a:pt x="316" y="65"/>
                  <a:pt x="316" y="65"/>
                  <a:pt x="316" y="65"/>
                </a:cubicBezTo>
                <a:cubicBezTo>
                  <a:pt x="316" y="64"/>
                  <a:pt x="315" y="64"/>
                  <a:pt x="315" y="64"/>
                </a:cubicBezTo>
                <a:cubicBezTo>
                  <a:pt x="315" y="65"/>
                  <a:pt x="315" y="65"/>
                  <a:pt x="315" y="65"/>
                </a:cubicBezTo>
                <a:cubicBezTo>
                  <a:pt x="314" y="65"/>
                  <a:pt x="314" y="65"/>
                  <a:pt x="314" y="65"/>
                </a:cubicBezTo>
                <a:cubicBezTo>
                  <a:pt x="314" y="65"/>
                  <a:pt x="314" y="66"/>
                  <a:pt x="314" y="66"/>
                </a:cubicBezTo>
                <a:cubicBezTo>
                  <a:pt x="312" y="66"/>
                  <a:pt x="312" y="66"/>
                  <a:pt x="312" y="66"/>
                </a:cubicBezTo>
                <a:cubicBezTo>
                  <a:pt x="312" y="66"/>
                  <a:pt x="312" y="66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1" y="67"/>
                  <a:pt x="312" y="68"/>
                  <a:pt x="312" y="68"/>
                </a:cubicBezTo>
                <a:cubicBezTo>
                  <a:pt x="311" y="69"/>
                  <a:pt x="311" y="69"/>
                  <a:pt x="311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8" y="69"/>
                  <a:pt x="308" y="69"/>
                  <a:pt x="308" y="69"/>
                </a:cubicBezTo>
                <a:cubicBezTo>
                  <a:pt x="308" y="69"/>
                  <a:pt x="308" y="70"/>
                  <a:pt x="308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5" y="71"/>
                  <a:pt x="305" y="71"/>
                  <a:pt x="304" y="71"/>
                </a:cubicBezTo>
                <a:cubicBezTo>
                  <a:pt x="305" y="71"/>
                  <a:pt x="304" y="71"/>
                  <a:pt x="305" y="71"/>
                </a:cubicBezTo>
                <a:close/>
                <a:moveTo>
                  <a:pt x="324" y="69"/>
                </a:moveTo>
                <a:cubicBezTo>
                  <a:pt x="324" y="69"/>
                  <a:pt x="324" y="69"/>
                  <a:pt x="324" y="69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4" y="70"/>
                  <a:pt x="324" y="70"/>
                  <a:pt x="324" y="70"/>
                </a:cubicBezTo>
                <a:lnTo>
                  <a:pt x="324" y="69"/>
                </a:lnTo>
                <a:close/>
                <a:moveTo>
                  <a:pt x="992" y="61"/>
                </a:moveTo>
                <a:cubicBezTo>
                  <a:pt x="993" y="61"/>
                  <a:pt x="993" y="61"/>
                  <a:pt x="993" y="61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59"/>
                  <a:pt x="993" y="59"/>
                  <a:pt x="993" y="59"/>
                </a:cubicBezTo>
                <a:cubicBezTo>
                  <a:pt x="994" y="59"/>
                  <a:pt x="994" y="58"/>
                  <a:pt x="995" y="58"/>
                </a:cubicBezTo>
                <a:cubicBezTo>
                  <a:pt x="994" y="57"/>
                  <a:pt x="994" y="57"/>
                  <a:pt x="993" y="56"/>
                </a:cubicBezTo>
                <a:cubicBezTo>
                  <a:pt x="992" y="56"/>
                  <a:pt x="989" y="55"/>
                  <a:pt x="987" y="56"/>
                </a:cubicBezTo>
                <a:cubicBezTo>
                  <a:pt x="987" y="56"/>
                  <a:pt x="987" y="56"/>
                  <a:pt x="987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4" y="57"/>
                  <a:pt x="984" y="57"/>
                  <a:pt x="984" y="57"/>
                </a:cubicBezTo>
                <a:cubicBezTo>
                  <a:pt x="985" y="58"/>
                  <a:pt x="987" y="59"/>
                  <a:pt x="988" y="59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1"/>
                  <a:pt x="988" y="61"/>
                  <a:pt x="988" y="61"/>
                </a:cubicBezTo>
                <a:cubicBezTo>
                  <a:pt x="989" y="61"/>
                  <a:pt x="989" y="60"/>
                  <a:pt x="989" y="60"/>
                </a:cubicBezTo>
                <a:cubicBezTo>
                  <a:pt x="992" y="60"/>
                  <a:pt x="992" y="60"/>
                  <a:pt x="992" y="60"/>
                </a:cubicBezTo>
                <a:lnTo>
                  <a:pt x="992" y="61"/>
                </a:lnTo>
                <a:close/>
                <a:moveTo>
                  <a:pt x="463" y="57"/>
                </a:moveTo>
                <a:cubicBezTo>
                  <a:pt x="463" y="58"/>
                  <a:pt x="463" y="58"/>
                  <a:pt x="462" y="59"/>
                </a:cubicBezTo>
                <a:cubicBezTo>
                  <a:pt x="462" y="59"/>
                  <a:pt x="461" y="59"/>
                  <a:pt x="461" y="60"/>
                </a:cubicBezTo>
                <a:cubicBezTo>
                  <a:pt x="462" y="60"/>
                  <a:pt x="462" y="60"/>
                  <a:pt x="462" y="60"/>
                </a:cubicBezTo>
                <a:cubicBezTo>
                  <a:pt x="462" y="61"/>
                  <a:pt x="463" y="61"/>
                  <a:pt x="462" y="63"/>
                </a:cubicBezTo>
                <a:cubicBezTo>
                  <a:pt x="463" y="63"/>
                  <a:pt x="463" y="63"/>
                  <a:pt x="463" y="63"/>
                </a:cubicBezTo>
                <a:cubicBezTo>
                  <a:pt x="463" y="62"/>
                  <a:pt x="463" y="62"/>
                  <a:pt x="463" y="62"/>
                </a:cubicBezTo>
                <a:cubicBezTo>
                  <a:pt x="464" y="62"/>
                  <a:pt x="465" y="62"/>
                  <a:pt x="465" y="61"/>
                </a:cubicBezTo>
                <a:cubicBezTo>
                  <a:pt x="465" y="61"/>
                  <a:pt x="466" y="60"/>
                  <a:pt x="466" y="59"/>
                </a:cubicBezTo>
                <a:cubicBezTo>
                  <a:pt x="466" y="59"/>
                  <a:pt x="466" y="59"/>
                  <a:pt x="466" y="59"/>
                </a:cubicBezTo>
                <a:cubicBezTo>
                  <a:pt x="466" y="58"/>
                  <a:pt x="466" y="58"/>
                  <a:pt x="465" y="58"/>
                </a:cubicBezTo>
                <a:cubicBezTo>
                  <a:pt x="465" y="57"/>
                  <a:pt x="465" y="57"/>
                  <a:pt x="465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3" y="57"/>
                </a:cubicBezTo>
                <a:close/>
                <a:moveTo>
                  <a:pt x="394" y="57"/>
                </a:moveTo>
                <a:cubicBezTo>
                  <a:pt x="394" y="59"/>
                  <a:pt x="394" y="60"/>
                  <a:pt x="395" y="60"/>
                </a:cubicBezTo>
                <a:cubicBezTo>
                  <a:pt x="395" y="61"/>
                  <a:pt x="395" y="62"/>
                  <a:pt x="396" y="62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7" y="62"/>
                  <a:pt x="397" y="61"/>
                </a:cubicBezTo>
                <a:cubicBezTo>
                  <a:pt x="397" y="60"/>
                  <a:pt x="396" y="58"/>
                  <a:pt x="395" y="57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395" y="57"/>
                  <a:pt x="394" y="57"/>
                  <a:pt x="394" y="57"/>
                </a:cubicBezTo>
                <a:close/>
                <a:moveTo>
                  <a:pt x="410" y="57"/>
                </a:moveTo>
                <a:cubicBezTo>
                  <a:pt x="410" y="58"/>
                  <a:pt x="409" y="58"/>
                  <a:pt x="409" y="58"/>
                </a:cubicBezTo>
                <a:cubicBezTo>
                  <a:pt x="410" y="58"/>
                  <a:pt x="410" y="58"/>
                  <a:pt x="410" y="58"/>
                </a:cubicBezTo>
                <a:cubicBezTo>
                  <a:pt x="410" y="59"/>
                  <a:pt x="410" y="60"/>
                  <a:pt x="411" y="60"/>
                </a:cubicBezTo>
                <a:cubicBezTo>
                  <a:pt x="412" y="60"/>
                  <a:pt x="412" y="60"/>
                  <a:pt x="414" y="59"/>
                </a:cubicBezTo>
                <a:cubicBezTo>
                  <a:pt x="413" y="59"/>
                  <a:pt x="413" y="58"/>
                  <a:pt x="413" y="58"/>
                </a:cubicBezTo>
                <a:cubicBezTo>
                  <a:pt x="413" y="58"/>
                  <a:pt x="413" y="58"/>
                  <a:pt x="413" y="58"/>
                </a:cubicBezTo>
                <a:cubicBezTo>
                  <a:pt x="412" y="58"/>
                  <a:pt x="412" y="58"/>
                  <a:pt x="412" y="58"/>
                </a:cubicBezTo>
                <a:cubicBezTo>
                  <a:pt x="412" y="57"/>
                  <a:pt x="412" y="57"/>
                  <a:pt x="412" y="57"/>
                </a:cubicBezTo>
                <a:cubicBezTo>
                  <a:pt x="411" y="57"/>
                  <a:pt x="411" y="57"/>
                  <a:pt x="410" y="57"/>
                </a:cubicBezTo>
                <a:close/>
                <a:moveTo>
                  <a:pt x="446" y="58"/>
                </a:moveTo>
                <a:cubicBezTo>
                  <a:pt x="446" y="58"/>
                  <a:pt x="446" y="58"/>
                  <a:pt x="446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3" y="59"/>
                  <a:pt x="443" y="59"/>
                </a:cubicBezTo>
                <a:cubicBezTo>
                  <a:pt x="443" y="60"/>
                  <a:pt x="443" y="60"/>
                  <a:pt x="443" y="60"/>
                </a:cubicBezTo>
                <a:cubicBezTo>
                  <a:pt x="441" y="60"/>
                  <a:pt x="439" y="60"/>
                  <a:pt x="438" y="59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38" y="60"/>
                  <a:pt x="437" y="60"/>
                  <a:pt x="437" y="61"/>
                </a:cubicBezTo>
                <a:cubicBezTo>
                  <a:pt x="437" y="61"/>
                  <a:pt x="437" y="61"/>
                  <a:pt x="437" y="61"/>
                </a:cubicBezTo>
                <a:cubicBezTo>
                  <a:pt x="438" y="61"/>
                  <a:pt x="439" y="61"/>
                  <a:pt x="440" y="61"/>
                </a:cubicBezTo>
                <a:cubicBezTo>
                  <a:pt x="440" y="61"/>
                  <a:pt x="440" y="61"/>
                  <a:pt x="440" y="61"/>
                </a:cubicBezTo>
                <a:cubicBezTo>
                  <a:pt x="441" y="61"/>
                  <a:pt x="441" y="61"/>
                  <a:pt x="441" y="61"/>
                </a:cubicBezTo>
                <a:cubicBezTo>
                  <a:pt x="441" y="62"/>
                  <a:pt x="441" y="62"/>
                  <a:pt x="441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5" y="62"/>
                  <a:pt x="445" y="62"/>
                  <a:pt x="445" y="62"/>
                </a:cubicBezTo>
                <a:cubicBezTo>
                  <a:pt x="445" y="63"/>
                  <a:pt x="445" y="63"/>
                  <a:pt x="445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7" y="63"/>
                  <a:pt x="447" y="63"/>
                </a:cubicBezTo>
                <a:cubicBezTo>
                  <a:pt x="447" y="62"/>
                  <a:pt x="447" y="62"/>
                  <a:pt x="447" y="62"/>
                </a:cubicBezTo>
                <a:cubicBezTo>
                  <a:pt x="448" y="62"/>
                  <a:pt x="449" y="62"/>
                  <a:pt x="450" y="63"/>
                </a:cubicBezTo>
                <a:cubicBezTo>
                  <a:pt x="451" y="62"/>
                  <a:pt x="451" y="62"/>
                  <a:pt x="451" y="62"/>
                </a:cubicBezTo>
                <a:cubicBezTo>
                  <a:pt x="451" y="61"/>
                  <a:pt x="452" y="61"/>
                  <a:pt x="453" y="61"/>
                </a:cubicBezTo>
                <a:cubicBezTo>
                  <a:pt x="453" y="60"/>
                  <a:pt x="453" y="60"/>
                  <a:pt x="454" y="59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50" y="58"/>
                  <a:pt x="449" y="59"/>
                  <a:pt x="448" y="59"/>
                </a:cubicBezTo>
                <a:cubicBezTo>
                  <a:pt x="448" y="58"/>
                  <a:pt x="448" y="58"/>
                  <a:pt x="448" y="58"/>
                </a:cubicBezTo>
                <a:cubicBezTo>
                  <a:pt x="447" y="58"/>
                  <a:pt x="447" y="58"/>
                  <a:pt x="446" y="58"/>
                </a:cubicBezTo>
                <a:close/>
                <a:moveTo>
                  <a:pt x="549" y="61"/>
                </a:moveTo>
                <a:cubicBezTo>
                  <a:pt x="549" y="61"/>
                  <a:pt x="549" y="62"/>
                  <a:pt x="549" y="62"/>
                </a:cubicBezTo>
                <a:cubicBezTo>
                  <a:pt x="550" y="62"/>
                  <a:pt x="551" y="62"/>
                  <a:pt x="551" y="62"/>
                </a:cubicBezTo>
                <a:cubicBezTo>
                  <a:pt x="551" y="61"/>
                  <a:pt x="551" y="61"/>
                  <a:pt x="551" y="61"/>
                </a:cubicBezTo>
                <a:cubicBezTo>
                  <a:pt x="551" y="61"/>
                  <a:pt x="550" y="61"/>
                  <a:pt x="549" y="61"/>
                </a:cubicBezTo>
                <a:cubicBezTo>
                  <a:pt x="549" y="61"/>
                  <a:pt x="549" y="61"/>
                  <a:pt x="549" y="61"/>
                </a:cubicBezTo>
                <a:close/>
                <a:moveTo>
                  <a:pt x="1006" y="65"/>
                </a:moveTo>
                <a:cubicBezTo>
                  <a:pt x="1007" y="65"/>
                  <a:pt x="1007" y="65"/>
                  <a:pt x="1007" y="65"/>
                </a:cubicBezTo>
                <a:cubicBezTo>
                  <a:pt x="1007" y="64"/>
                  <a:pt x="1007" y="64"/>
                  <a:pt x="1007" y="64"/>
                </a:cubicBezTo>
                <a:cubicBezTo>
                  <a:pt x="1006" y="64"/>
                  <a:pt x="1006" y="64"/>
                  <a:pt x="1006" y="64"/>
                </a:cubicBezTo>
                <a:cubicBezTo>
                  <a:pt x="1005" y="64"/>
                  <a:pt x="1005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1" y="64"/>
                  <a:pt x="1001" y="64"/>
                  <a:pt x="1001" y="64"/>
                </a:cubicBezTo>
                <a:cubicBezTo>
                  <a:pt x="1001" y="64"/>
                  <a:pt x="1001" y="63"/>
                  <a:pt x="1001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999" y="63"/>
                </a:cubicBezTo>
                <a:cubicBezTo>
                  <a:pt x="999" y="62"/>
                  <a:pt x="999" y="62"/>
                  <a:pt x="999" y="61"/>
                </a:cubicBezTo>
                <a:cubicBezTo>
                  <a:pt x="998" y="61"/>
                  <a:pt x="997" y="61"/>
                  <a:pt x="996" y="61"/>
                </a:cubicBezTo>
                <a:cubicBezTo>
                  <a:pt x="996" y="61"/>
                  <a:pt x="996" y="61"/>
                  <a:pt x="996" y="62"/>
                </a:cubicBezTo>
                <a:cubicBezTo>
                  <a:pt x="994" y="62"/>
                  <a:pt x="993" y="61"/>
                  <a:pt x="991" y="61"/>
                </a:cubicBezTo>
                <a:cubicBezTo>
                  <a:pt x="991" y="62"/>
                  <a:pt x="990" y="62"/>
                  <a:pt x="989" y="63"/>
                </a:cubicBezTo>
                <a:cubicBezTo>
                  <a:pt x="989" y="63"/>
                  <a:pt x="989" y="64"/>
                  <a:pt x="989" y="64"/>
                </a:cubicBezTo>
                <a:cubicBezTo>
                  <a:pt x="990" y="64"/>
                  <a:pt x="990" y="64"/>
                  <a:pt x="991" y="65"/>
                </a:cubicBezTo>
                <a:cubicBezTo>
                  <a:pt x="990" y="66"/>
                  <a:pt x="989" y="66"/>
                  <a:pt x="989" y="68"/>
                </a:cubicBezTo>
                <a:cubicBezTo>
                  <a:pt x="992" y="68"/>
                  <a:pt x="992" y="67"/>
                  <a:pt x="995" y="67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6" y="68"/>
                  <a:pt x="996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1000" y="68"/>
                  <a:pt x="1000" y="68"/>
                  <a:pt x="1000" y="68"/>
                </a:cubicBezTo>
                <a:cubicBezTo>
                  <a:pt x="1000" y="67"/>
                  <a:pt x="1000" y="67"/>
                  <a:pt x="1000" y="67"/>
                </a:cubicBezTo>
                <a:cubicBezTo>
                  <a:pt x="1001" y="67"/>
                  <a:pt x="1001" y="67"/>
                  <a:pt x="1002" y="67"/>
                </a:cubicBezTo>
                <a:cubicBezTo>
                  <a:pt x="1002" y="67"/>
                  <a:pt x="1002" y="67"/>
                  <a:pt x="1002" y="67"/>
                </a:cubicBezTo>
                <a:cubicBezTo>
                  <a:pt x="1005" y="67"/>
                  <a:pt x="1005" y="67"/>
                  <a:pt x="1005" y="67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6" y="66"/>
                  <a:pt x="1006" y="66"/>
                  <a:pt x="1006" y="66"/>
                </a:cubicBezTo>
                <a:lnTo>
                  <a:pt x="1006" y="65"/>
                </a:lnTo>
                <a:close/>
                <a:moveTo>
                  <a:pt x="1775" y="179"/>
                </a:moveTo>
                <a:cubicBezTo>
                  <a:pt x="1775" y="178"/>
                  <a:pt x="1775" y="178"/>
                  <a:pt x="1775" y="177"/>
                </a:cubicBezTo>
                <a:cubicBezTo>
                  <a:pt x="1776" y="178"/>
                  <a:pt x="1777" y="178"/>
                  <a:pt x="1778" y="178"/>
                </a:cubicBezTo>
                <a:cubicBezTo>
                  <a:pt x="1777" y="177"/>
                  <a:pt x="1777" y="176"/>
                  <a:pt x="1776" y="175"/>
                </a:cubicBezTo>
                <a:cubicBezTo>
                  <a:pt x="1776" y="175"/>
                  <a:pt x="1776" y="175"/>
                  <a:pt x="1776" y="175"/>
                </a:cubicBezTo>
                <a:cubicBezTo>
                  <a:pt x="1776" y="175"/>
                  <a:pt x="1776" y="175"/>
                  <a:pt x="1776" y="174"/>
                </a:cubicBezTo>
                <a:cubicBezTo>
                  <a:pt x="1775" y="174"/>
                  <a:pt x="1776" y="174"/>
                  <a:pt x="1775" y="174"/>
                </a:cubicBezTo>
                <a:cubicBezTo>
                  <a:pt x="1775" y="174"/>
                  <a:pt x="1775" y="174"/>
                  <a:pt x="1775" y="174"/>
                </a:cubicBezTo>
                <a:cubicBezTo>
                  <a:pt x="1775" y="173"/>
                  <a:pt x="1775" y="173"/>
                  <a:pt x="1775" y="173"/>
                </a:cubicBezTo>
                <a:cubicBezTo>
                  <a:pt x="1776" y="173"/>
                  <a:pt x="1777" y="173"/>
                  <a:pt x="1778" y="173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0"/>
                  <a:pt x="1778" y="170"/>
                  <a:pt x="1778" y="170"/>
                </a:cubicBezTo>
                <a:cubicBezTo>
                  <a:pt x="1777" y="170"/>
                  <a:pt x="1777" y="170"/>
                  <a:pt x="1776" y="171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69"/>
                  <a:pt x="1776" y="169"/>
                  <a:pt x="1776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1" y="169"/>
                  <a:pt x="1782" y="169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3" y="170"/>
                  <a:pt x="1783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68"/>
                  <a:pt x="1784" y="168"/>
                  <a:pt x="1784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5" y="168"/>
                  <a:pt x="1785" y="168"/>
                  <a:pt x="1785" y="168"/>
                </a:cubicBezTo>
                <a:cubicBezTo>
                  <a:pt x="1786" y="167"/>
                  <a:pt x="1786" y="166"/>
                  <a:pt x="1786" y="166"/>
                </a:cubicBezTo>
                <a:cubicBezTo>
                  <a:pt x="1787" y="166"/>
                  <a:pt x="1787" y="166"/>
                  <a:pt x="1787" y="166"/>
                </a:cubicBezTo>
                <a:cubicBezTo>
                  <a:pt x="1787" y="165"/>
                  <a:pt x="1787" y="165"/>
                  <a:pt x="1787" y="165"/>
                </a:cubicBezTo>
                <a:cubicBezTo>
                  <a:pt x="1786" y="165"/>
                  <a:pt x="1786" y="165"/>
                  <a:pt x="1785" y="164"/>
                </a:cubicBezTo>
                <a:cubicBezTo>
                  <a:pt x="1785" y="164"/>
                  <a:pt x="1785" y="164"/>
                  <a:pt x="1785" y="164"/>
                </a:cubicBezTo>
                <a:cubicBezTo>
                  <a:pt x="1785" y="164"/>
                  <a:pt x="1784" y="163"/>
                  <a:pt x="1784" y="163"/>
                </a:cubicBezTo>
                <a:cubicBezTo>
                  <a:pt x="1783" y="163"/>
                  <a:pt x="1783" y="163"/>
                  <a:pt x="1783" y="163"/>
                </a:cubicBezTo>
                <a:cubicBezTo>
                  <a:pt x="1783" y="163"/>
                  <a:pt x="1782" y="162"/>
                  <a:pt x="1782" y="162"/>
                </a:cubicBezTo>
                <a:cubicBezTo>
                  <a:pt x="1782" y="162"/>
                  <a:pt x="1782" y="162"/>
                  <a:pt x="1782" y="162"/>
                </a:cubicBezTo>
                <a:cubicBezTo>
                  <a:pt x="1781" y="162"/>
                  <a:pt x="1781" y="162"/>
                  <a:pt x="1780" y="161"/>
                </a:cubicBezTo>
                <a:cubicBezTo>
                  <a:pt x="1780" y="160"/>
                  <a:pt x="1779" y="160"/>
                  <a:pt x="1778" y="159"/>
                </a:cubicBezTo>
                <a:cubicBezTo>
                  <a:pt x="1778" y="159"/>
                  <a:pt x="1778" y="158"/>
                  <a:pt x="1777" y="158"/>
                </a:cubicBezTo>
                <a:cubicBezTo>
                  <a:pt x="1777" y="158"/>
                  <a:pt x="1777" y="158"/>
                  <a:pt x="1777" y="158"/>
                </a:cubicBezTo>
                <a:cubicBezTo>
                  <a:pt x="1777" y="157"/>
                  <a:pt x="1777" y="157"/>
                  <a:pt x="1777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5" y="157"/>
                  <a:pt x="1775" y="157"/>
                  <a:pt x="1774" y="156"/>
                </a:cubicBezTo>
                <a:cubicBezTo>
                  <a:pt x="1774" y="156"/>
                  <a:pt x="1774" y="156"/>
                  <a:pt x="1774" y="156"/>
                </a:cubicBezTo>
                <a:cubicBezTo>
                  <a:pt x="1771" y="156"/>
                  <a:pt x="1769" y="157"/>
                  <a:pt x="1766" y="157"/>
                </a:cubicBezTo>
                <a:cubicBezTo>
                  <a:pt x="1766" y="159"/>
                  <a:pt x="1767" y="159"/>
                  <a:pt x="1767" y="161"/>
                </a:cubicBezTo>
                <a:cubicBezTo>
                  <a:pt x="1766" y="160"/>
                  <a:pt x="1765" y="160"/>
                  <a:pt x="1765" y="160"/>
                </a:cubicBezTo>
                <a:cubicBezTo>
                  <a:pt x="1765" y="159"/>
                  <a:pt x="1765" y="159"/>
                  <a:pt x="1765" y="159"/>
                </a:cubicBezTo>
                <a:cubicBezTo>
                  <a:pt x="1765" y="158"/>
                  <a:pt x="1765" y="157"/>
                  <a:pt x="1765" y="156"/>
                </a:cubicBezTo>
                <a:cubicBezTo>
                  <a:pt x="1765" y="156"/>
                  <a:pt x="1765" y="156"/>
                  <a:pt x="1765" y="156"/>
                </a:cubicBezTo>
                <a:cubicBezTo>
                  <a:pt x="1765" y="154"/>
                  <a:pt x="1764" y="155"/>
                  <a:pt x="1763" y="154"/>
                </a:cubicBezTo>
                <a:cubicBezTo>
                  <a:pt x="1763" y="154"/>
                  <a:pt x="1763" y="154"/>
                  <a:pt x="1763" y="154"/>
                </a:cubicBezTo>
                <a:cubicBezTo>
                  <a:pt x="1763" y="152"/>
                  <a:pt x="1763" y="152"/>
                  <a:pt x="1763" y="152"/>
                </a:cubicBezTo>
                <a:cubicBezTo>
                  <a:pt x="1762" y="152"/>
                  <a:pt x="1762" y="152"/>
                  <a:pt x="1762" y="152"/>
                </a:cubicBezTo>
                <a:cubicBezTo>
                  <a:pt x="1762" y="152"/>
                  <a:pt x="1760" y="152"/>
                  <a:pt x="1760" y="152"/>
                </a:cubicBezTo>
                <a:cubicBezTo>
                  <a:pt x="1759" y="151"/>
                  <a:pt x="1759" y="151"/>
                  <a:pt x="1759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6" y="150"/>
                  <a:pt x="1756" y="150"/>
                  <a:pt x="1756" y="150"/>
                </a:cubicBezTo>
                <a:cubicBezTo>
                  <a:pt x="1756" y="149"/>
                  <a:pt x="1756" y="149"/>
                  <a:pt x="1755" y="148"/>
                </a:cubicBezTo>
                <a:cubicBezTo>
                  <a:pt x="1755" y="148"/>
                  <a:pt x="1754" y="148"/>
                  <a:pt x="1754" y="148"/>
                </a:cubicBezTo>
                <a:cubicBezTo>
                  <a:pt x="1754" y="148"/>
                  <a:pt x="1753" y="147"/>
                  <a:pt x="1753" y="147"/>
                </a:cubicBezTo>
                <a:cubicBezTo>
                  <a:pt x="1753" y="147"/>
                  <a:pt x="1753" y="147"/>
                  <a:pt x="1753" y="147"/>
                </a:cubicBezTo>
                <a:cubicBezTo>
                  <a:pt x="1752" y="147"/>
                  <a:pt x="1752" y="147"/>
                  <a:pt x="1752" y="146"/>
                </a:cubicBezTo>
                <a:cubicBezTo>
                  <a:pt x="1751" y="146"/>
                  <a:pt x="1750" y="145"/>
                  <a:pt x="1749" y="145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50" y="144"/>
                  <a:pt x="1748" y="143"/>
                  <a:pt x="1748" y="143"/>
                </a:cubicBezTo>
                <a:cubicBezTo>
                  <a:pt x="1748" y="142"/>
                  <a:pt x="1748" y="142"/>
                  <a:pt x="1748" y="142"/>
                </a:cubicBezTo>
                <a:cubicBezTo>
                  <a:pt x="1748" y="142"/>
                  <a:pt x="1747" y="143"/>
                  <a:pt x="1746" y="143"/>
                </a:cubicBezTo>
                <a:cubicBezTo>
                  <a:pt x="1746" y="142"/>
                  <a:pt x="1746" y="142"/>
                  <a:pt x="1746" y="142"/>
                </a:cubicBezTo>
                <a:cubicBezTo>
                  <a:pt x="1744" y="141"/>
                  <a:pt x="1743" y="142"/>
                  <a:pt x="1742" y="141"/>
                </a:cubicBezTo>
                <a:cubicBezTo>
                  <a:pt x="1742" y="140"/>
                  <a:pt x="1743" y="139"/>
                  <a:pt x="1741" y="139"/>
                </a:cubicBezTo>
                <a:cubicBezTo>
                  <a:pt x="1741" y="138"/>
                  <a:pt x="1741" y="138"/>
                  <a:pt x="1741" y="138"/>
                </a:cubicBezTo>
                <a:cubicBezTo>
                  <a:pt x="1740" y="137"/>
                  <a:pt x="1739" y="137"/>
                  <a:pt x="1739" y="137"/>
                </a:cubicBezTo>
                <a:cubicBezTo>
                  <a:pt x="1739" y="137"/>
                  <a:pt x="1739" y="137"/>
                  <a:pt x="1738" y="137"/>
                </a:cubicBezTo>
                <a:cubicBezTo>
                  <a:pt x="1738" y="137"/>
                  <a:pt x="1738" y="137"/>
                  <a:pt x="1738" y="137"/>
                </a:cubicBezTo>
                <a:cubicBezTo>
                  <a:pt x="1738" y="135"/>
                  <a:pt x="1738" y="135"/>
                  <a:pt x="1738" y="135"/>
                </a:cubicBezTo>
                <a:cubicBezTo>
                  <a:pt x="1738" y="135"/>
                  <a:pt x="1738" y="135"/>
                  <a:pt x="1737" y="135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6" y="133"/>
                  <a:pt x="1734" y="134"/>
                  <a:pt x="1733" y="134"/>
                </a:cubicBezTo>
                <a:cubicBezTo>
                  <a:pt x="1733" y="133"/>
                  <a:pt x="1733" y="133"/>
                  <a:pt x="1733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1" y="133"/>
                  <a:pt x="1731" y="133"/>
                  <a:pt x="1731" y="133"/>
                </a:cubicBezTo>
                <a:cubicBezTo>
                  <a:pt x="1731" y="132"/>
                  <a:pt x="1731" y="132"/>
                  <a:pt x="1731" y="132"/>
                </a:cubicBezTo>
                <a:cubicBezTo>
                  <a:pt x="1730" y="132"/>
                  <a:pt x="1729" y="132"/>
                  <a:pt x="1729" y="133"/>
                </a:cubicBezTo>
                <a:cubicBezTo>
                  <a:pt x="1727" y="133"/>
                  <a:pt x="1726" y="133"/>
                  <a:pt x="1725" y="132"/>
                </a:cubicBezTo>
                <a:cubicBezTo>
                  <a:pt x="1725" y="132"/>
                  <a:pt x="1725" y="132"/>
                  <a:pt x="1725" y="132"/>
                </a:cubicBezTo>
                <a:cubicBezTo>
                  <a:pt x="1725" y="132"/>
                  <a:pt x="1725" y="131"/>
                  <a:pt x="1724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2" y="130"/>
                  <a:pt x="1721" y="130"/>
                  <a:pt x="1720" y="130"/>
                </a:cubicBezTo>
                <a:cubicBezTo>
                  <a:pt x="1720" y="129"/>
                  <a:pt x="1719" y="129"/>
                  <a:pt x="1719" y="129"/>
                </a:cubicBezTo>
                <a:cubicBezTo>
                  <a:pt x="1718" y="129"/>
                  <a:pt x="1718" y="129"/>
                  <a:pt x="1718" y="129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5" y="128"/>
                  <a:pt x="1712" y="128"/>
                  <a:pt x="1710" y="128"/>
                </a:cubicBezTo>
                <a:cubicBezTo>
                  <a:pt x="1710" y="128"/>
                  <a:pt x="1710" y="128"/>
                  <a:pt x="1710" y="128"/>
                </a:cubicBezTo>
                <a:cubicBezTo>
                  <a:pt x="1708" y="127"/>
                  <a:pt x="1708" y="129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5" y="127"/>
                  <a:pt x="1705" y="127"/>
                </a:cubicBezTo>
                <a:cubicBezTo>
                  <a:pt x="1704" y="127"/>
                  <a:pt x="1704" y="127"/>
                  <a:pt x="1704" y="127"/>
                </a:cubicBezTo>
                <a:cubicBezTo>
                  <a:pt x="1704" y="128"/>
                  <a:pt x="1704" y="128"/>
                  <a:pt x="1704" y="128"/>
                </a:cubicBezTo>
                <a:cubicBezTo>
                  <a:pt x="1699" y="128"/>
                  <a:pt x="1699" y="128"/>
                  <a:pt x="1699" y="128"/>
                </a:cubicBezTo>
                <a:cubicBezTo>
                  <a:pt x="1699" y="127"/>
                  <a:pt x="1699" y="127"/>
                  <a:pt x="1699" y="127"/>
                </a:cubicBezTo>
                <a:cubicBezTo>
                  <a:pt x="1698" y="127"/>
                  <a:pt x="1698" y="127"/>
                  <a:pt x="1696" y="127"/>
                </a:cubicBezTo>
                <a:cubicBezTo>
                  <a:pt x="1696" y="128"/>
                  <a:pt x="1697" y="129"/>
                  <a:pt x="1697" y="130"/>
                </a:cubicBezTo>
                <a:cubicBezTo>
                  <a:pt x="1697" y="130"/>
                  <a:pt x="1697" y="130"/>
                  <a:pt x="1697" y="130"/>
                </a:cubicBezTo>
                <a:cubicBezTo>
                  <a:pt x="1696" y="130"/>
                  <a:pt x="1696" y="131"/>
                  <a:pt x="1696" y="131"/>
                </a:cubicBezTo>
                <a:cubicBezTo>
                  <a:pt x="1698" y="131"/>
                  <a:pt x="1697" y="132"/>
                  <a:pt x="1698" y="132"/>
                </a:cubicBezTo>
                <a:cubicBezTo>
                  <a:pt x="1699" y="133"/>
                  <a:pt x="1699" y="135"/>
                  <a:pt x="1699" y="136"/>
                </a:cubicBezTo>
                <a:cubicBezTo>
                  <a:pt x="1697" y="136"/>
                  <a:pt x="1697" y="136"/>
                  <a:pt x="1697" y="136"/>
                </a:cubicBezTo>
                <a:cubicBezTo>
                  <a:pt x="1697" y="137"/>
                  <a:pt x="1697" y="137"/>
                  <a:pt x="1696" y="138"/>
                </a:cubicBezTo>
                <a:cubicBezTo>
                  <a:pt x="1695" y="138"/>
                  <a:pt x="1695" y="138"/>
                  <a:pt x="1695" y="138"/>
                </a:cubicBezTo>
                <a:cubicBezTo>
                  <a:pt x="1695" y="139"/>
                  <a:pt x="1695" y="139"/>
                  <a:pt x="1695" y="139"/>
                </a:cubicBezTo>
                <a:cubicBezTo>
                  <a:pt x="1692" y="139"/>
                  <a:pt x="1692" y="140"/>
                  <a:pt x="1689" y="140"/>
                </a:cubicBezTo>
                <a:cubicBezTo>
                  <a:pt x="1689" y="139"/>
                  <a:pt x="1688" y="136"/>
                  <a:pt x="1688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6" y="135"/>
                  <a:pt x="1686" y="134"/>
                </a:cubicBezTo>
                <a:cubicBezTo>
                  <a:pt x="1686" y="132"/>
                  <a:pt x="1686" y="132"/>
                  <a:pt x="1686" y="132"/>
                </a:cubicBezTo>
                <a:cubicBezTo>
                  <a:pt x="1686" y="132"/>
                  <a:pt x="1686" y="132"/>
                  <a:pt x="1685" y="132"/>
                </a:cubicBezTo>
                <a:cubicBezTo>
                  <a:pt x="1685" y="131"/>
                  <a:pt x="1685" y="131"/>
                  <a:pt x="1685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5" y="131"/>
                  <a:pt x="1684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1" y="132"/>
                  <a:pt x="1681" y="132"/>
                  <a:pt x="1681" y="132"/>
                </a:cubicBezTo>
                <a:cubicBezTo>
                  <a:pt x="1680" y="133"/>
                  <a:pt x="1679" y="133"/>
                  <a:pt x="1678" y="133"/>
                </a:cubicBezTo>
                <a:cubicBezTo>
                  <a:pt x="1678" y="133"/>
                  <a:pt x="1678" y="133"/>
                  <a:pt x="1678" y="132"/>
                </a:cubicBezTo>
                <a:cubicBezTo>
                  <a:pt x="1677" y="132"/>
                  <a:pt x="1677" y="132"/>
                  <a:pt x="1677" y="132"/>
                </a:cubicBezTo>
                <a:cubicBezTo>
                  <a:pt x="1676" y="132"/>
                  <a:pt x="1674" y="131"/>
                  <a:pt x="1674" y="131"/>
                </a:cubicBezTo>
                <a:cubicBezTo>
                  <a:pt x="1674" y="131"/>
                  <a:pt x="1674" y="131"/>
                  <a:pt x="1674" y="131"/>
                </a:cubicBezTo>
                <a:cubicBezTo>
                  <a:pt x="1671" y="131"/>
                  <a:pt x="1671" y="131"/>
                  <a:pt x="1671" y="131"/>
                </a:cubicBezTo>
                <a:cubicBezTo>
                  <a:pt x="1670" y="132"/>
                  <a:pt x="1670" y="133"/>
                  <a:pt x="1669" y="132"/>
                </a:cubicBezTo>
                <a:cubicBezTo>
                  <a:pt x="1669" y="132"/>
                  <a:pt x="1669" y="132"/>
                  <a:pt x="1669" y="132"/>
                </a:cubicBezTo>
                <a:cubicBezTo>
                  <a:pt x="1669" y="132"/>
                  <a:pt x="1668" y="132"/>
                  <a:pt x="1668" y="132"/>
                </a:cubicBezTo>
                <a:cubicBezTo>
                  <a:pt x="1668" y="130"/>
                  <a:pt x="1668" y="130"/>
                  <a:pt x="1668" y="130"/>
                </a:cubicBezTo>
                <a:cubicBezTo>
                  <a:pt x="1666" y="131"/>
                  <a:pt x="1663" y="131"/>
                  <a:pt x="1661" y="131"/>
                </a:cubicBezTo>
                <a:cubicBezTo>
                  <a:pt x="1660" y="131"/>
                  <a:pt x="1659" y="130"/>
                  <a:pt x="1658" y="130"/>
                </a:cubicBezTo>
                <a:cubicBezTo>
                  <a:pt x="1658" y="131"/>
                  <a:pt x="1658" y="131"/>
                  <a:pt x="1658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4" y="132"/>
                  <a:pt x="1654" y="132"/>
                  <a:pt x="1654" y="132"/>
                </a:cubicBezTo>
                <a:cubicBezTo>
                  <a:pt x="1654" y="132"/>
                  <a:pt x="1654" y="132"/>
                  <a:pt x="1653" y="132"/>
                </a:cubicBezTo>
                <a:cubicBezTo>
                  <a:pt x="1653" y="133"/>
                  <a:pt x="1653" y="133"/>
                  <a:pt x="1653" y="133"/>
                </a:cubicBezTo>
                <a:cubicBezTo>
                  <a:pt x="1653" y="135"/>
                  <a:pt x="1653" y="135"/>
                  <a:pt x="1653" y="135"/>
                </a:cubicBezTo>
                <a:cubicBezTo>
                  <a:pt x="1652" y="135"/>
                  <a:pt x="1652" y="135"/>
                  <a:pt x="1652" y="135"/>
                </a:cubicBezTo>
                <a:cubicBezTo>
                  <a:pt x="1652" y="137"/>
                  <a:pt x="1652" y="137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7"/>
                  <a:pt x="1651" y="137"/>
                  <a:pt x="1651" y="137"/>
                </a:cubicBezTo>
                <a:cubicBezTo>
                  <a:pt x="1650" y="136"/>
                  <a:pt x="1650" y="136"/>
                  <a:pt x="1650" y="136"/>
                </a:cubicBezTo>
                <a:cubicBezTo>
                  <a:pt x="1650" y="134"/>
                  <a:pt x="1650" y="134"/>
                  <a:pt x="1650" y="134"/>
                </a:cubicBezTo>
                <a:cubicBezTo>
                  <a:pt x="1650" y="133"/>
                  <a:pt x="1649" y="134"/>
                  <a:pt x="1649" y="132"/>
                </a:cubicBezTo>
                <a:cubicBezTo>
                  <a:pt x="1648" y="132"/>
                  <a:pt x="1648" y="132"/>
                  <a:pt x="1647" y="131"/>
                </a:cubicBezTo>
                <a:cubicBezTo>
                  <a:pt x="1647" y="131"/>
                  <a:pt x="1647" y="130"/>
                  <a:pt x="1647" y="129"/>
                </a:cubicBezTo>
                <a:cubicBezTo>
                  <a:pt x="1646" y="129"/>
                  <a:pt x="1646" y="129"/>
                  <a:pt x="1646" y="129"/>
                </a:cubicBezTo>
                <a:cubicBezTo>
                  <a:pt x="1647" y="128"/>
                  <a:pt x="1647" y="128"/>
                  <a:pt x="1647" y="128"/>
                </a:cubicBezTo>
                <a:cubicBezTo>
                  <a:pt x="1648" y="127"/>
                  <a:pt x="1648" y="128"/>
                  <a:pt x="1648" y="127"/>
                </a:cubicBezTo>
                <a:cubicBezTo>
                  <a:pt x="1647" y="127"/>
                  <a:pt x="1648" y="127"/>
                  <a:pt x="1647" y="126"/>
                </a:cubicBezTo>
                <a:cubicBezTo>
                  <a:pt x="1647" y="126"/>
                  <a:pt x="1646" y="126"/>
                  <a:pt x="1646" y="125"/>
                </a:cubicBezTo>
                <a:cubicBezTo>
                  <a:pt x="1646" y="125"/>
                  <a:pt x="1646" y="125"/>
                  <a:pt x="1646" y="125"/>
                </a:cubicBezTo>
                <a:cubicBezTo>
                  <a:pt x="1645" y="125"/>
                  <a:pt x="1644" y="125"/>
                  <a:pt x="1644" y="124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39" y="122"/>
                  <a:pt x="1639" y="122"/>
                  <a:pt x="1639" y="122"/>
                </a:cubicBezTo>
                <a:cubicBezTo>
                  <a:pt x="1639" y="121"/>
                  <a:pt x="1639" y="121"/>
                  <a:pt x="1639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7" y="121"/>
                  <a:pt x="1637" y="120"/>
                  <a:pt x="1636" y="120"/>
                </a:cubicBezTo>
                <a:cubicBezTo>
                  <a:pt x="1636" y="121"/>
                  <a:pt x="1636" y="121"/>
                  <a:pt x="1635" y="121"/>
                </a:cubicBezTo>
                <a:cubicBezTo>
                  <a:pt x="1635" y="122"/>
                  <a:pt x="1635" y="122"/>
                  <a:pt x="1635" y="122"/>
                </a:cubicBezTo>
                <a:cubicBezTo>
                  <a:pt x="1635" y="121"/>
                  <a:pt x="1634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2"/>
                  <a:pt x="1633" y="122"/>
                  <a:pt x="1633" y="122"/>
                </a:cubicBezTo>
                <a:cubicBezTo>
                  <a:pt x="1632" y="122"/>
                  <a:pt x="1631" y="122"/>
                  <a:pt x="1630" y="122"/>
                </a:cubicBezTo>
                <a:cubicBezTo>
                  <a:pt x="1630" y="121"/>
                  <a:pt x="1630" y="122"/>
                  <a:pt x="1630" y="121"/>
                </a:cubicBezTo>
                <a:cubicBezTo>
                  <a:pt x="1629" y="121"/>
                  <a:pt x="1628" y="122"/>
                  <a:pt x="1626" y="121"/>
                </a:cubicBezTo>
                <a:cubicBezTo>
                  <a:pt x="1626" y="121"/>
                  <a:pt x="1626" y="121"/>
                  <a:pt x="1626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4" y="120"/>
                  <a:pt x="1621" y="122"/>
                  <a:pt x="1620" y="122"/>
                </a:cubicBezTo>
                <a:cubicBezTo>
                  <a:pt x="1618" y="123"/>
                  <a:pt x="1617" y="121"/>
                  <a:pt x="1615" y="121"/>
                </a:cubicBezTo>
                <a:cubicBezTo>
                  <a:pt x="1615" y="122"/>
                  <a:pt x="1615" y="122"/>
                  <a:pt x="1615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3" y="122"/>
                  <a:pt x="1612" y="123"/>
                  <a:pt x="1611" y="123"/>
                </a:cubicBezTo>
                <a:cubicBezTo>
                  <a:pt x="1611" y="123"/>
                  <a:pt x="1611" y="123"/>
                  <a:pt x="1611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7" y="123"/>
                  <a:pt x="1605" y="123"/>
                  <a:pt x="1603" y="123"/>
                </a:cubicBezTo>
                <a:cubicBezTo>
                  <a:pt x="1603" y="123"/>
                  <a:pt x="1603" y="123"/>
                  <a:pt x="1603" y="123"/>
                </a:cubicBezTo>
                <a:cubicBezTo>
                  <a:pt x="1602" y="123"/>
                  <a:pt x="1602" y="123"/>
                  <a:pt x="1602" y="123"/>
                </a:cubicBezTo>
                <a:cubicBezTo>
                  <a:pt x="1602" y="124"/>
                  <a:pt x="1602" y="124"/>
                  <a:pt x="1602" y="124"/>
                </a:cubicBezTo>
                <a:cubicBezTo>
                  <a:pt x="1599" y="124"/>
                  <a:pt x="1599" y="124"/>
                  <a:pt x="1599" y="124"/>
                </a:cubicBezTo>
                <a:cubicBezTo>
                  <a:pt x="1599" y="123"/>
                  <a:pt x="1599" y="123"/>
                  <a:pt x="1599" y="123"/>
                </a:cubicBezTo>
                <a:cubicBezTo>
                  <a:pt x="1598" y="124"/>
                  <a:pt x="1597" y="124"/>
                  <a:pt x="1597" y="124"/>
                </a:cubicBezTo>
                <a:cubicBezTo>
                  <a:pt x="1597" y="123"/>
                  <a:pt x="1597" y="123"/>
                  <a:pt x="1597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4" y="123"/>
                  <a:pt x="1594" y="123"/>
                  <a:pt x="1594" y="123"/>
                </a:cubicBezTo>
                <a:cubicBezTo>
                  <a:pt x="1594" y="124"/>
                  <a:pt x="1594" y="124"/>
                  <a:pt x="1594" y="124"/>
                </a:cubicBezTo>
                <a:cubicBezTo>
                  <a:pt x="1593" y="124"/>
                  <a:pt x="1593" y="124"/>
                  <a:pt x="1593" y="124"/>
                </a:cubicBezTo>
                <a:cubicBezTo>
                  <a:pt x="1594" y="122"/>
                  <a:pt x="1595" y="120"/>
                  <a:pt x="1597" y="119"/>
                </a:cubicBezTo>
                <a:cubicBezTo>
                  <a:pt x="1597" y="119"/>
                  <a:pt x="1597" y="118"/>
                  <a:pt x="1597" y="118"/>
                </a:cubicBezTo>
                <a:cubicBezTo>
                  <a:pt x="1595" y="118"/>
                  <a:pt x="1595" y="118"/>
                  <a:pt x="1595" y="118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5"/>
                  <a:pt x="1595" y="115"/>
                  <a:pt x="1595" y="115"/>
                </a:cubicBezTo>
                <a:cubicBezTo>
                  <a:pt x="1596" y="115"/>
                  <a:pt x="1596" y="115"/>
                  <a:pt x="1596" y="115"/>
                </a:cubicBezTo>
                <a:cubicBezTo>
                  <a:pt x="1596" y="116"/>
                  <a:pt x="1597" y="116"/>
                  <a:pt x="1597" y="117"/>
                </a:cubicBezTo>
                <a:cubicBezTo>
                  <a:pt x="1599" y="117"/>
                  <a:pt x="1598" y="116"/>
                  <a:pt x="1599" y="115"/>
                </a:cubicBezTo>
                <a:cubicBezTo>
                  <a:pt x="1599" y="113"/>
                  <a:pt x="1599" y="113"/>
                  <a:pt x="1597" y="112"/>
                </a:cubicBezTo>
                <a:cubicBezTo>
                  <a:pt x="1597" y="112"/>
                  <a:pt x="1597" y="112"/>
                  <a:pt x="1597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1"/>
                  <a:pt x="1596" y="111"/>
                  <a:pt x="1596" y="111"/>
                </a:cubicBezTo>
                <a:cubicBezTo>
                  <a:pt x="1595" y="112"/>
                  <a:pt x="1594" y="112"/>
                  <a:pt x="1594" y="112"/>
                </a:cubicBezTo>
                <a:cubicBezTo>
                  <a:pt x="1593" y="111"/>
                  <a:pt x="1593" y="111"/>
                  <a:pt x="1593" y="111"/>
                </a:cubicBezTo>
                <a:cubicBezTo>
                  <a:pt x="1592" y="111"/>
                  <a:pt x="1590" y="110"/>
                  <a:pt x="1589" y="110"/>
                </a:cubicBezTo>
                <a:cubicBezTo>
                  <a:pt x="1589" y="111"/>
                  <a:pt x="1589" y="111"/>
                  <a:pt x="1589" y="111"/>
                </a:cubicBezTo>
                <a:cubicBezTo>
                  <a:pt x="1588" y="111"/>
                  <a:pt x="1587" y="110"/>
                  <a:pt x="1586" y="111"/>
                </a:cubicBezTo>
                <a:cubicBezTo>
                  <a:pt x="1584" y="111"/>
                  <a:pt x="1585" y="112"/>
                  <a:pt x="1584" y="113"/>
                </a:cubicBezTo>
                <a:cubicBezTo>
                  <a:pt x="1584" y="113"/>
                  <a:pt x="1584" y="113"/>
                  <a:pt x="1584" y="113"/>
                </a:cubicBezTo>
                <a:cubicBezTo>
                  <a:pt x="1584" y="114"/>
                  <a:pt x="1584" y="114"/>
                  <a:pt x="1583" y="114"/>
                </a:cubicBezTo>
                <a:cubicBezTo>
                  <a:pt x="1583" y="115"/>
                  <a:pt x="1582" y="115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1" y="117"/>
                  <a:pt x="1581" y="117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79" y="118"/>
                  <a:pt x="1579" y="118"/>
                  <a:pt x="1579" y="118"/>
                </a:cubicBezTo>
                <a:cubicBezTo>
                  <a:pt x="1579" y="119"/>
                  <a:pt x="1579" y="119"/>
                  <a:pt x="1579" y="119"/>
                </a:cubicBezTo>
                <a:cubicBezTo>
                  <a:pt x="1578" y="120"/>
                  <a:pt x="1576" y="119"/>
                  <a:pt x="1576" y="119"/>
                </a:cubicBezTo>
                <a:cubicBezTo>
                  <a:pt x="1575" y="119"/>
                  <a:pt x="1575" y="119"/>
                  <a:pt x="1575" y="119"/>
                </a:cubicBezTo>
                <a:cubicBezTo>
                  <a:pt x="1576" y="118"/>
                  <a:pt x="1576" y="118"/>
                  <a:pt x="1576" y="118"/>
                </a:cubicBezTo>
                <a:cubicBezTo>
                  <a:pt x="1577" y="118"/>
                  <a:pt x="1577" y="118"/>
                  <a:pt x="1578" y="117"/>
                </a:cubicBezTo>
                <a:cubicBezTo>
                  <a:pt x="1577" y="116"/>
                  <a:pt x="1577" y="117"/>
                  <a:pt x="1577" y="116"/>
                </a:cubicBezTo>
                <a:cubicBezTo>
                  <a:pt x="1576" y="116"/>
                  <a:pt x="1576" y="116"/>
                  <a:pt x="1576" y="116"/>
                </a:cubicBezTo>
                <a:cubicBezTo>
                  <a:pt x="1576" y="115"/>
                  <a:pt x="1576" y="115"/>
                  <a:pt x="1576" y="115"/>
                </a:cubicBezTo>
                <a:cubicBezTo>
                  <a:pt x="1577" y="115"/>
                  <a:pt x="1578" y="115"/>
                  <a:pt x="1579" y="115"/>
                </a:cubicBezTo>
                <a:cubicBezTo>
                  <a:pt x="1579" y="114"/>
                  <a:pt x="1579" y="113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1" y="112"/>
                  <a:pt x="1581" y="112"/>
                  <a:pt x="1581" y="112"/>
                </a:cubicBezTo>
                <a:cubicBezTo>
                  <a:pt x="1581" y="113"/>
                  <a:pt x="1581" y="113"/>
                  <a:pt x="1581" y="113"/>
                </a:cubicBezTo>
                <a:cubicBezTo>
                  <a:pt x="1581" y="113"/>
                  <a:pt x="1580" y="113"/>
                  <a:pt x="1580" y="113"/>
                </a:cubicBezTo>
                <a:cubicBezTo>
                  <a:pt x="1580" y="114"/>
                  <a:pt x="1580" y="114"/>
                  <a:pt x="1580" y="114"/>
                </a:cubicBezTo>
                <a:cubicBezTo>
                  <a:pt x="1581" y="114"/>
                  <a:pt x="1581" y="114"/>
                  <a:pt x="1582" y="114"/>
                </a:cubicBezTo>
                <a:cubicBezTo>
                  <a:pt x="1582" y="113"/>
                  <a:pt x="1582" y="113"/>
                  <a:pt x="1582" y="111"/>
                </a:cubicBezTo>
                <a:cubicBezTo>
                  <a:pt x="1582" y="111"/>
                  <a:pt x="1581" y="111"/>
                  <a:pt x="1581" y="111"/>
                </a:cubicBezTo>
                <a:cubicBezTo>
                  <a:pt x="1581" y="111"/>
                  <a:pt x="1581" y="111"/>
                  <a:pt x="1581" y="111"/>
                </a:cubicBezTo>
                <a:cubicBezTo>
                  <a:pt x="1578" y="111"/>
                  <a:pt x="1578" y="111"/>
                  <a:pt x="1578" y="111"/>
                </a:cubicBezTo>
                <a:cubicBezTo>
                  <a:pt x="1578" y="112"/>
                  <a:pt x="1578" y="112"/>
                  <a:pt x="1578" y="112"/>
                </a:cubicBezTo>
                <a:cubicBezTo>
                  <a:pt x="1576" y="112"/>
                  <a:pt x="1574" y="112"/>
                  <a:pt x="1574" y="112"/>
                </a:cubicBezTo>
                <a:cubicBezTo>
                  <a:pt x="1573" y="112"/>
                  <a:pt x="1573" y="112"/>
                  <a:pt x="1572" y="112"/>
                </a:cubicBezTo>
                <a:cubicBezTo>
                  <a:pt x="1572" y="111"/>
                  <a:pt x="1572" y="110"/>
                  <a:pt x="1572" y="109"/>
                </a:cubicBezTo>
                <a:cubicBezTo>
                  <a:pt x="1572" y="109"/>
                  <a:pt x="1572" y="109"/>
                  <a:pt x="1572" y="109"/>
                </a:cubicBezTo>
                <a:cubicBezTo>
                  <a:pt x="1572" y="109"/>
                  <a:pt x="1572" y="109"/>
                  <a:pt x="1573" y="109"/>
                </a:cubicBezTo>
                <a:cubicBezTo>
                  <a:pt x="1573" y="109"/>
                  <a:pt x="1573" y="109"/>
                  <a:pt x="1573" y="109"/>
                </a:cubicBezTo>
                <a:cubicBezTo>
                  <a:pt x="1574" y="109"/>
                  <a:pt x="1574" y="109"/>
                  <a:pt x="1574" y="109"/>
                </a:cubicBezTo>
                <a:cubicBezTo>
                  <a:pt x="1574" y="110"/>
                  <a:pt x="1574" y="110"/>
                  <a:pt x="1574" y="110"/>
                </a:cubicBezTo>
                <a:cubicBezTo>
                  <a:pt x="1577" y="110"/>
                  <a:pt x="1577" y="110"/>
                  <a:pt x="1577" y="110"/>
                </a:cubicBezTo>
                <a:cubicBezTo>
                  <a:pt x="1577" y="109"/>
                  <a:pt x="1577" y="109"/>
                  <a:pt x="1576" y="109"/>
                </a:cubicBezTo>
                <a:cubicBezTo>
                  <a:pt x="1576" y="109"/>
                  <a:pt x="1576" y="109"/>
                  <a:pt x="1576" y="109"/>
                </a:cubicBezTo>
                <a:cubicBezTo>
                  <a:pt x="1576" y="109"/>
                  <a:pt x="1575" y="108"/>
                  <a:pt x="1574" y="108"/>
                </a:cubicBezTo>
                <a:cubicBezTo>
                  <a:pt x="1574" y="108"/>
                  <a:pt x="1574" y="108"/>
                  <a:pt x="1574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1" y="108"/>
                  <a:pt x="1571" y="108"/>
                  <a:pt x="1571" y="108"/>
                </a:cubicBezTo>
                <a:cubicBezTo>
                  <a:pt x="1571" y="107"/>
                  <a:pt x="1571" y="107"/>
                  <a:pt x="1571" y="107"/>
                </a:cubicBezTo>
                <a:cubicBezTo>
                  <a:pt x="1569" y="107"/>
                  <a:pt x="1568" y="107"/>
                  <a:pt x="1567" y="108"/>
                </a:cubicBezTo>
                <a:cubicBezTo>
                  <a:pt x="1567" y="107"/>
                  <a:pt x="1567" y="107"/>
                  <a:pt x="1567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1" y="107"/>
                  <a:pt x="1561" y="107"/>
                  <a:pt x="1561" y="107"/>
                </a:cubicBezTo>
                <a:cubicBezTo>
                  <a:pt x="1561" y="106"/>
                  <a:pt x="1561" y="106"/>
                  <a:pt x="1561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8" y="106"/>
                  <a:pt x="1558" y="106"/>
                  <a:pt x="1558" y="106"/>
                </a:cubicBezTo>
                <a:cubicBezTo>
                  <a:pt x="1558" y="105"/>
                  <a:pt x="1557" y="105"/>
                  <a:pt x="1557" y="104"/>
                </a:cubicBezTo>
                <a:cubicBezTo>
                  <a:pt x="1554" y="104"/>
                  <a:pt x="1554" y="104"/>
                  <a:pt x="1554" y="104"/>
                </a:cubicBezTo>
                <a:cubicBezTo>
                  <a:pt x="1554" y="106"/>
                  <a:pt x="1554" y="105"/>
                  <a:pt x="1555" y="105"/>
                </a:cubicBezTo>
                <a:cubicBezTo>
                  <a:pt x="1555" y="105"/>
                  <a:pt x="1555" y="106"/>
                  <a:pt x="1556" y="106"/>
                </a:cubicBezTo>
                <a:cubicBezTo>
                  <a:pt x="1556" y="107"/>
                  <a:pt x="1556" y="107"/>
                  <a:pt x="1555" y="107"/>
                </a:cubicBezTo>
                <a:cubicBezTo>
                  <a:pt x="1554" y="108"/>
                  <a:pt x="1552" y="108"/>
                  <a:pt x="1551" y="107"/>
                </a:cubicBezTo>
                <a:cubicBezTo>
                  <a:pt x="1551" y="108"/>
                  <a:pt x="1551" y="108"/>
                  <a:pt x="1551" y="108"/>
                </a:cubicBezTo>
                <a:cubicBezTo>
                  <a:pt x="1550" y="108"/>
                  <a:pt x="1550" y="108"/>
                  <a:pt x="1550" y="108"/>
                </a:cubicBezTo>
                <a:cubicBezTo>
                  <a:pt x="1550" y="109"/>
                  <a:pt x="1550" y="109"/>
                  <a:pt x="1550" y="109"/>
                </a:cubicBezTo>
                <a:cubicBezTo>
                  <a:pt x="1551" y="109"/>
                  <a:pt x="1551" y="110"/>
                  <a:pt x="1552" y="110"/>
                </a:cubicBezTo>
                <a:cubicBezTo>
                  <a:pt x="1552" y="110"/>
                  <a:pt x="1552" y="110"/>
                  <a:pt x="1552" y="110"/>
                </a:cubicBezTo>
                <a:cubicBezTo>
                  <a:pt x="1553" y="110"/>
                  <a:pt x="1553" y="109"/>
                  <a:pt x="1555" y="110"/>
                </a:cubicBezTo>
                <a:cubicBezTo>
                  <a:pt x="1555" y="110"/>
                  <a:pt x="1555" y="110"/>
                  <a:pt x="1555" y="110"/>
                </a:cubicBezTo>
                <a:cubicBezTo>
                  <a:pt x="1555" y="111"/>
                  <a:pt x="1555" y="111"/>
                  <a:pt x="1555" y="111"/>
                </a:cubicBezTo>
                <a:cubicBezTo>
                  <a:pt x="1554" y="111"/>
                  <a:pt x="1554" y="111"/>
                  <a:pt x="1553" y="111"/>
                </a:cubicBezTo>
                <a:cubicBezTo>
                  <a:pt x="1553" y="110"/>
                  <a:pt x="1553" y="110"/>
                  <a:pt x="1553" y="110"/>
                </a:cubicBezTo>
                <a:cubicBezTo>
                  <a:pt x="1552" y="110"/>
                  <a:pt x="1551" y="111"/>
                  <a:pt x="1550" y="111"/>
                </a:cubicBezTo>
                <a:cubicBezTo>
                  <a:pt x="1550" y="111"/>
                  <a:pt x="1550" y="111"/>
                  <a:pt x="1550" y="112"/>
                </a:cubicBezTo>
                <a:cubicBezTo>
                  <a:pt x="1549" y="114"/>
                  <a:pt x="1550" y="115"/>
                  <a:pt x="1551" y="116"/>
                </a:cubicBezTo>
                <a:cubicBezTo>
                  <a:pt x="1551" y="117"/>
                  <a:pt x="1551" y="118"/>
                  <a:pt x="1551" y="118"/>
                </a:cubicBezTo>
                <a:cubicBezTo>
                  <a:pt x="1549" y="118"/>
                  <a:pt x="1549" y="118"/>
                  <a:pt x="1549" y="118"/>
                </a:cubicBezTo>
                <a:cubicBezTo>
                  <a:pt x="1549" y="118"/>
                  <a:pt x="1549" y="117"/>
                  <a:pt x="1547" y="118"/>
                </a:cubicBezTo>
                <a:cubicBezTo>
                  <a:pt x="1547" y="118"/>
                  <a:pt x="1547" y="118"/>
                  <a:pt x="1547" y="118"/>
                </a:cubicBezTo>
                <a:cubicBezTo>
                  <a:pt x="1546" y="118"/>
                  <a:pt x="1546" y="118"/>
                  <a:pt x="1546" y="118"/>
                </a:cubicBezTo>
                <a:cubicBezTo>
                  <a:pt x="1546" y="118"/>
                  <a:pt x="1546" y="118"/>
                  <a:pt x="1547" y="118"/>
                </a:cubicBezTo>
                <a:cubicBezTo>
                  <a:pt x="1547" y="117"/>
                  <a:pt x="1546" y="116"/>
                  <a:pt x="1546" y="116"/>
                </a:cubicBezTo>
                <a:cubicBezTo>
                  <a:pt x="1546" y="116"/>
                  <a:pt x="1546" y="116"/>
                  <a:pt x="1546" y="116"/>
                </a:cubicBezTo>
                <a:cubicBezTo>
                  <a:pt x="1546" y="116"/>
                  <a:pt x="1545" y="116"/>
                  <a:pt x="1545" y="116"/>
                </a:cubicBezTo>
                <a:cubicBezTo>
                  <a:pt x="1545" y="116"/>
                  <a:pt x="1545" y="116"/>
                  <a:pt x="1545" y="116"/>
                </a:cubicBezTo>
                <a:cubicBezTo>
                  <a:pt x="1544" y="116"/>
                  <a:pt x="1544" y="116"/>
                  <a:pt x="1544" y="116"/>
                </a:cubicBezTo>
                <a:cubicBezTo>
                  <a:pt x="1543" y="117"/>
                  <a:pt x="1544" y="117"/>
                  <a:pt x="1543" y="117"/>
                </a:cubicBezTo>
                <a:cubicBezTo>
                  <a:pt x="1543" y="118"/>
                  <a:pt x="1543" y="118"/>
                  <a:pt x="1544" y="119"/>
                </a:cubicBezTo>
                <a:cubicBezTo>
                  <a:pt x="1544" y="119"/>
                  <a:pt x="1543" y="119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1" y="119"/>
                  <a:pt x="1540" y="120"/>
                </a:cubicBezTo>
                <a:cubicBezTo>
                  <a:pt x="1540" y="120"/>
                  <a:pt x="1540" y="120"/>
                  <a:pt x="1539" y="120"/>
                </a:cubicBezTo>
                <a:cubicBezTo>
                  <a:pt x="1539" y="120"/>
                  <a:pt x="1539" y="120"/>
                  <a:pt x="1539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6" y="118"/>
                  <a:pt x="1536" y="118"/>
                </a:cubicBezTo>
                <a:cubicBezTo>
                  <a:pt x="1536" y="118"/>
                  <a:pt x="1536" y="118"/>
                  <a:pt x="1535" y="117"/>
                </a:cubicBezTo>
                <a:cubicBezTo>
                  <a:pt x="1535" y="117"/>
                  <a:pt x="1535" y="117"/>
                  <a:pt x="1535" y="117"/>
                </a:cubicBezTo>
                <a:cubicBezTo>
                  <a:pt x="1534" y="117"/>
                  <a:pt x="1534" y="117"/>
                  <a:pt x="1534" y="117"/>
                </a:cubicBezTo>
                <a:cubicBezTo>
                  <a:pt x="1533" y="117"/>
                  <a:pt x="1533" y="117"/>
                  <a:pt x="1533" y="117"/>
                </a:cubicBezTo>
                <a:cubicBezTo>
                  <a:pt x="1533" y="116"/>
                  <a:pt x="1532" y="116"/>
                  <a:pt x="1532" y="115"/>
                </a:cubicBezTo>
                <a:cubicBezTo>
                  <a:pt x="1531" y="114"/>
                  <a:pt x="1530" y="116"/>
                  <a:pt x="1529" y="114"/>
                </a:cubicBezTo>
                <a:cubicBezTo>
                  <a:pt x="1528" y="114"/>
                  <a:pt x="1527" y="114"/>
                  <a:pt x="1527" y="115"/>
                </a:cubicBezTo>
                <a:cubicBezTo>
                  <a:pt x="1526" y="115"/>
                  <a:pt x="1526" y="115"/>
                  <a:pt x="1526" y="116"/>
                </a:cubicBezTo>
                <a:cubicBezTo>
                  <a:pt x="1526" y="116"/>
                  <a:pt x="1525" y="116"/>
                  <a:pt x="1525" y="116"/>
                </a:cubicBezTo>
                <a:cubicBezTo>
                  <a:pt x="1525" y="116"/>
                  <a:pt x="1524" y="117"/>
                  <a:pt x="1524" y="117"/>
                </a:cubicBezTo>
                <a:cubicBezTo>
                  <a:pt x="1523" y="117"/>
                  <a:pt x="1522" y="117"/>
                  <a:pt x="1522" y="117"/>
                </a:cubicBezTo>
                <a:cubicBezTo>
                  <a:pt x="1521" y="117"/>
                  <a:pt x="1521" y="118"/>
                  <a:pt x="1521" y="118"/>
                </a:cubicBezTo>
                <a:cubicBezTo>
                  <a:pt x="1521" y="118"/>
                  <a:pt x="1520" y="118"/>
                  <a:pt x="1520" y="118"/>
                </a:cubicBezTo>
                <a:cubicBezTo>
                  <a:pt x="1520" y="117"/>
                  <a:pt x="1520" y="116"/>
                  <a:pt x="1520" y="115"/>
                </a:cubicBezTo>
                <a:cubicBezTo>
                  <a:pt x="1519" y="115"/>
                  <a:pt x="1519" y="114"/>
                  <a:pt x="1518" y="114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7" y="113"/>
                  <a:pt x="1517" y="114"/>
                  <a:pt x="1516" y="115"/>
                </a:cubicBezTo>
                <a:cubicBezTo>
                  <a:pt x="1516" y="115"/>
                  <a:pt x="1516" y="115"/>
                  <a:pt x="1516" y="115"/>
                </a:cubicBezTo>
                <a:cubicBezTo>
                  <a:pt x="1515" y="116"/>
                  <a:pt x="1516" y="117"/>
                  <a:pt x="1516" y="118"/>
                </a:cubicBezTo>
                <a:cubicBezTo>
                  <a:pt x="1516" y="118"/>
                  <a:pt x="1515" y="118"/>
                  <a:pt x="1515" y="118"/>
                </a:cubicBezTo>
                <a:cubicBezTo>
                  <a:pt x="1515" y="122"/>
                  <a:pt x="1515" y="122"/>
                  <a:pt x="1515" y="122"/>
                </a:cubicBezTo>
                <a:cubicBezTo>
                  <a:pt x="1514" y="123"/>
                  <a:pt x="1512" y="124"/>
                  <a:pt x="1512" y="126"/>
                </a:cubicBezTo>
                <a:cubicBezTo>
                  <a:pt x="1511" y="126"/>
                  <a:pt x="1511" y="126"/>
                  <a:pt x="1510" y="127"/>
                </a:cubicBezTo>
                <a:cubicBezTo>
                  <a:pt x="1510" y="126"/>
                  <a:pt x="1510" y="126"/>
                  <a:pt x="1510" y="126"/>
                </a:cubicBezTo>
                <a:cubicBezTo>
                  <a:pt x="1510" y="124"/>
                  <a:pt x="1510" y="124"/>
                  <a:pt x="1511" y="122"/>
                </a:cubicBezTo>
                <a:cubicBezTo>
                  <a:pt x="1510" y="122"/>
                  <a:pt x="1510" y="122"/>
                  <a:pt x="1510" y="122"/>
                </a:cubicBezTo>
                <a:cubicBezTo>
                  <a:pt x="1510" y="123"/>
                  <a:pt x="1510" y="123"/>
                  <a:pt x="1510" y="123"/>
                </a:cubicBezTo>
                <a:cubicBezTo>
                  <a:pt x="1508" y="123"/>
                  <a:pt x="1508" y="123"/>
                  <a:pt x="1507" y="122"/>
                </a:cubicBezTo>
                <a:cubicBezTo>
                  <a:pt x="1507" y="121"/>
                  <a:pt x="1506" y="121"/>
                  <a:pt x="1506" y="121"/>
                </a:cubicBezTo>
                <a:cubicBezTo>
                  <a:pt x="1504" y="121"/>
                  <a:pt x="1504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1" y="120"/>
                  <a:pt x="1501" y="119"/>
                  <a:pt x="1500" y="118"/>
                </a:cubicBezTo>
                <a:cubicBezTo>
                  <a:pt x="1499" y="119"/>
                  <a:pt x="1500" y="119"/>
                  <a:pt x="1498" y="119"/>
                </a:cubicBezTo>
                <a:cubicBezTo>
                  <a:pt x="1498" y="119"/>
                  <a:pt x="1498" y="118"/>
                  <a:pt x="1498" y="118"/>
                </a:cubicBezTo>
                <a:cubicBezTo>
                  <a:pt x="1499" y="117"/>
                  <a:pt x="1499" y="117"/>
                  <a:pt x="1501" y="117"/>
                </a:cubicBezTo>
                <a:cubicBezTo>
                  <a:pt x="1500" y="116"/>
                  <a:pt x="1500" y="116"/>
                  <a:pt x="1500" y="114"/>
                </a:cubicBezTo>
                <a:cubicBezTo>
                  <a:pt x="1499" y="114"/>
                  <a:pt x="1499" y="114"/>
                  <a:pt x="1499" y="114"/>
                </a:cubicBezTo>
                <a:cubicBezTo>
                  <a:pt x="1499" y="115"/>
                  <a:pt x="1499" y="115"/>
                  <a:pt x="1499" y="116"/>
                </a:cubicBezTo>
                <a:cubicBezTo>
                  <a:pt x="1499" y="116"/>
                  <a:pt x="1499" y="116"/>
                  <a:pt x="1499" y="116"/>
                </a:cubicBezTo>
                <a:cubicBezTo>
                  <a:pt x="1497" y="116"/>
                  <a:pt x="1497" y="116"/>
                  <a:pt x="1497" y="116"/>
                </a:cubicBezTo>
                <a:cubicBezTo>
                  <a:pt x="1497" y="116"/>
                  <a:pt x="1497" y="115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5" y="114"/>
                  <a:pt x="1495" y="113"/>
                </a:cubicBezTo>
                <a:cubicBezTo>
                  <a:pt x="1495" y="113"/>
                  <a:pt x="1495" y="113"/>
                  <a:pt x="1495" y="113"/>
                </a:cubicBezTo>
                <a:cubicBezTo>
                  <a:pt x="1494" y="113"/>
                  <a:pt x="1494" y="113"/>
                  <a:pt x="1494" y="113"/>
                </a:cubicBezTo>
                <a:cubicBezTo>
                  <a:pt x="1494" y="113"/>
                  <a:pt x="1494" y="113"/>
                  <a:pt x="1494" y="112"/>
                </a:cubicBezTo>
                <a:cubicBezTo>
                  <a:pt x="1493" y="112"/>
                  <a:pt x="1492" y="111"/>
                  <a:pt x="1492" y="111"/>
                </a:cubicBezTo>
                <a:cubicBezTo>
                  <a:pt x="1489" y="111"/>
                  <a:pt x="1489" y="114"/>
                  <a:pt x="1491" y="115"/>
                </a:cubicBezTo>
                <a:cubicBezTo>
                  <a:pt x="1490" y="116"/>
                  <a:pt x="1491" y="115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89" y="115"/>
                  <a:pt x="1489" y="114"/>
                  <a:pt x="1489" y="113"/>
                </a:cubicBezTo>
                <a:cubicBezTo>
                  <a:pt x="1488" y="113"/>
                  <a:pt x="1488" y="113"/>
                  <a:pt x="1488" y="113"/>
                </a:cubicBezTo>
                <a:cubicBezTo>
                  <a:pt x="1488" y="112"/>
                  <a:pt x="1488" y="112"/>
                  <a:pt x="1488" y="112"/>
                </a:cubicBezTo>
                <a:cubicBezTo>
                  <a:pt x="1487" y="111"/>
                  <a:pt x="1486" y="112"/>
                  <a:pt x="1485" y="111"/>
                </a:cubicBezTo>
                <a:cubicBezTo>
                  <a:pt x="1485" y="111"/>
                  <a:pt x="1485" y="111"/>
                  <a:pt x="1485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3" y="111"/>
                  <a:pt x="1483" y="111"/>
                  <a:pt x="1483" y="111"/>
                </a:cubicBezTo>
                <a:cubicBezTo>
                  <a:pt x="1483" y="110"/>
                  <a:pt x="1483" y="110"/>
                  <a:pt x="1483" y="110"/>
                </a:cubicBezTo>
                <a:cubicBezTo>
                  <a:pt x="1482" y="110"/>
                  <a:pt x="1482" y="110"/>
                  <a:pt x="1482" y="110"/>
                </a:cubicBezTo>
                <a:cubicBezTo>
                  <a:pt x="1481" y="110"/>
                  <a:pt x="1481" y="109"/>
                  <a:pt x="1478" y="109"/>
                </a:cubicBezTo>
                <a:cubicBezTo>
                  <a:pt x="1478" y="108"/>
                  <a:pt x="1478" y="108"/>
                  <a:pt x="1478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80" y="107"/>
                  <a:pt x="1480" y="108"/>
                  <a:pt x="1480" y="107"/>
                </a:cubicBezTo>
                <a:cubicBezTo>
                  <a:pt x="1480" y="107"/>
                  <a:pt x="1480" y="107"/>
                  <a:pt x="1480" y="107"/>
                </a:cubicBezTo>
                <a:cubicBezTo>
                  <a:pt x="1480" y="106"/>
                  <a:pt x="1480" y="106"/>
                  <a:pt x="1480" y="106"/>
                </a:cubicBezTo>
                <a:cubicBezTo>
                  <a:pt x="1478" y="106"/>
                  <a:pt x="1478" y="106"/>
                  <a:pt x="1478" y="106"/>
                </a:cubicBezTo>
                <a:cubicBezTo>
                  <a:pt x="1478" y="107"/>
                  <a:pt x="1478" y="107"/>
                  <a:pt x="1478" y="107"/>
                </a:cubicBezTo>
                <a:cubicBezTo>
                  <a:pt x="1477" y="106"/>
                  <a:pt x="1477" y="106"/>
                  <a:pt x="1476" y="106"/>
                </a:cubicBezTo>
                <a:cubicBezTo>
                  <a:pt x="1476" y="106"/>
                  <a:pt x="1476" y="106"/>
                  <a:pt x="1476" y="106"/>
                </a:cubicBezTo>
                <a:cubicBezTo>
                  <a:pt x="1475" y="106"/>
                  <a:pt x="1474" y="106"/>
                  <a:pt x="1473" y="106"/>
                </a:cubicBezTo>
                <a:cubicBezTo>
                  <a:pt x="1474" y="107"/>
                  <a:pt x="1474" y="107"/>
                  <a:pt x="1474" y="108"/>
                </a:cubicBezTo>
                <a:cubicBezTo>
                  <a:pt x="1473" y="108"/>
                  <a:pt x="1472" y="108"/>
                  <a:pt x="1471" y="108"/>
                </a:cubicBezTo>
                <a:cubicBezTo>
                  <a:pt x="1471" y="107"/>
                  <a:pt x="1471" y="107"/>
                  <a:pt x="1471" y="107"/>
                </a:cubicBezTo>
                <a:cubicBezTo>
                  <a:pt x="1469" y="107"/>
                  <a:pt x="1469" y="107"/>
                  <a:pt x="1469" y="107"/>
                </a:cubicBezTo>
                <a:cubicBezTo>
                  <a:pt x="1469" y="107"/>
                  <a:pt x="1468" y="107"/>
                  <a:pt x="1468" y="106"/>
                </a:cubicBezTo>
                <a:cubicBezTo>
                  <a:pt x="1468" y="106"/>
                  <a:pt x="1467" y="106"/>
                  <a:pt x="1467" y="106"/>
                </a:cubicBezTo>
                <a:cubicBezTo>
                  <a:pt x="1467" y="106"/>
                  <a:pt x="1467" y="106"/>
                  <a:pt x="1467" y="106"/>
                </a:cubicBezTo>
                <a:cubicBezTo>
                  <a:pt x="1466" y="106"/>
                  <a:pt x="1466" y="106"/>
                  <a:pt x="1465" y="106"/>
                </a:cubicBezTo>
                <a:cubicBezTo>
                  <a:pt x="1465" y="106"/>
                  <a:pt x="1465" y="105"/>
                  <a:pt x="1465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2" y="105"/>
                  <a:pt x="1462" y="105"/>
                  <a:pt x="1461" y="105"/>
                </a:cubicBezTo>
                <a:cubicBezTo>
                  <a:pt x="1461" y="105"/>
                  <a:pt x="1461" y="105"/>
                  <a:pt x="1461" y="105"/>
                </a:cubicBezTo>
                <a:cubicBezTo>
                  <a:pt x="1460" y="105"/>
                  <a:pt x="1459" y="105"/>
                  <a:pt x="1457" y="105"/>
                </a:cubicBezTo>
                <a:cubicBezTo>
                  <a:pt x="1457" y="106"/>
                  <a:pt x="1457" y="106"/>
                  <a:pt x="1457" y="106"/>
                </a:cubicBezTo>
                <a:cubicBezTo>
                  <a:pt x="1456" y="105"/>
                  <a:pt x="1455" y="105"/>
                  <a:pt x="1455" y="105"/>
                </a:cubicBezTo>
                <a:cubicBezTo>
                  <a:pt x="1454" y="104"/>
                  <a:pt x="1454" y="104"/>
                  <a:pt x="1454" y="104"/>
                </a:cubicBezTo>
                <a:cubicBezTo>
                  <a:pt x="1453" y="104"/>
                  <a:pt x="1453" y="104"/>
                  <a:pt x="1453" y="104"/>
                </a:cubicBezTo>
                <a:cubicBezTo>
                  <a:pt x="1453" y="104"/>
                  <a:pt x="1452" y="103"/>
                  <a:pt x="1452" y="103"/>
                </a:cubicBezTo>
                <a:cubicBezTo>
                  <a:pt x="1452" y="103"/>
                  <a:pt x="1451" y="103"/>
                  <a:pt x="1450" y="103"/>
                </a:cubicBezTo>
                <a:cubicBezTo>
                  <a:pt x="1450" y="102"/>
                  <a:pt x="1450" y="102"/>
                  <a:pt x="1450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8" y="102"/>
                  <a:pt x="1448" y="102"/>
                  <a:pt x="1448" y="102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0"/>
                  <a:pt x="1448" y="100"/>
                  <a:pt x="1448" y="100"/>
                </a:cubicBezTo>
                <a:cubicBezTo>
                  <a:pt x="1449" y="100"/>
                  <a:pt x="1449" y="100"/>
                  <a:pt x="1449" y="100"/>
                </a:cubicBezTo>
                <a:cubicBezTo>
                  <a:pt x="1449" y="99"/>
                  <a:pt x="1449" y="98"/>
                  <a:pt x="1449" y="97"/>
                </a:cubicBezTo>
                <a:cubicBezTo>
                  <a:pt x="1448" y="97"/>
                  <a:pt x="1448" y="97"/>
                  <a:pt x="1447" y="97"/>
                </a:cubicBezTo>
                <a:cubicBezTo>
                  <a:pt x="1447" y="97"/>
                  <a:pt x="1447" y="97"/>
                  <a:pt x="1446" y="97"/>
                </a:cubicBezTo>
                <a:cubicBezTo>
                  <a:pt x="1446" y="97"/>
                  <a:pt x="1446" y="97"/>
                  <a:pt x="1446" y="97"/>
                </a:cubicBezTo>
                <a:cubicBezTo>
                  <a:pt x="1443" y="97"/>
                  <a:pt x="1443" y="97"/>
                  <a:pt x="1443" y="97"/>
                </a:cubicBezTo>
                <a:cubicBezTo>
                  <a:pt x="1443" y="97"/>
                  <a:pt x="1442" y="97"/>
                  <a:pt x="1441" y="97"/>
                </a:cubicBezTo>
                <a:cubicBezTo>
                  <a:pt x="1440" y="97"/>
                  <a:pt x="1440" y="96"/>
                  <a:pt x="1440" y="96"/>
                </a:cubicBezTo>
                <a:cubicBezTo>
                  <a:pt x="1439" y="96"/>
                  <a:pt x="1439" y="97"/>
                  <a:pt x="1437" y="96"/>
                </a:cubicBezTo>
                <a:cubicBezTo>
                  <a:pt x="1437" y="96"/>
                  <a:pt x="1437" y="96"/>
                  <a:pt x="1437" y="96"/>
                </a:cubicBezTo>
                <a:cubicBezTo>
                  <a:pt x="1436" y="95"/>
                  <a:pt x="1435" y="96"/>
                  <a:pt x="1434" y="95"/>
                </a:cubicBezTo>
                <a:cubicBezTo>
                  <a:pt x="1433" y="95"/>
                  <a:pt x="1433" y="95"/>
                  <a:pt x="1432" y="96"/>
                </a:cubicBezTo>
                <a:cubicBezTo>
                  <a:pt x="1432" y="96"/>
                  <a:pt x="1432" y="96"/>
                  <a:pt x="1432" y="96"/>
                </a:cubicBezTo>
                <a:cubicBezTo>
                  <a:pt x="1431" y="96"/>
                  <a:pt x="1431" y="96"/>
                  <a:pt x="1430" y="97"/>
                </a:cubicBezTo>
                <a:cubicBezTo>
                  <a:pt x="1430" y="97"/>
                  <a:pt x="1429" y="98"/>
                  <a:pt x="1429" y="98"/>
                </a:cubicBezTo>
                <a:cubicBezTo>
                  <a:pt x="1428" y="98"/>
                  <a:pt x="1428" y="98"/>
                  <a:pt x="1428" y="98"/>
                </a:cubicBezTo>
                <a:cubicBezTo>
                  <a:pt x="1428" y="99"/>
                  <a:pt x="1428" y="99"/>
                  <a:pt x="1428" y="99"/>
                </a:cubicBezTo>
                <a:cubicBezTo>
                  <a:pt x="1427" y="99"/>
                  <a:pt x="1427" y="99"/>
                  <a:pt x="1427" y="99"/>
                </a:cubicBezTo>
                <a:cubicBezTo>
                  <a:pt x="1427" y="99"/>
                  <a:pt x="1427" y="99"/>
                  <a:pt x="1427" y="100"/>
                </a:cubicBezTo>
                <a:cubicBezTo>
                  <a:pt x="1426" y="100"/>
                  <a:pt x="1426" y="100"/>
                  <a:pt x="1426" y="100"/>
                </a:cubicBezTo>
                <a:cubicBezTo>
                  <a:pt x="1426" y="100"/>
                  <a:pt x="1426" y="100"/>
                  <a:pt x="1425" y="101"/>
                </a:cubicBezTo>
                <a:cubicBezTo>
                  <a:pt x="1425" y="102"/>
                  <a:pt x="1425" y="102"/>
                  <a:pt x="1425" y="102"/>
                </a:cubicBezTo>
                <a:cubicBezTo>
                  <a:pt x="1426" y="103"/>
                  <a:pt x="1426" y="103"/>
                  <a:pt x="1427" y="103"/>
                </a:cubicBezTo>
                <a:cubicBezTo>
                  <a:pt x="1427" y="103"/>
                  <a:pt x="1427" y="104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6" y="106"/>
                  <a:pt x="1425" y="107"/>
                  <a:pt x="1424" y="108"/>
                </a:cubicBezTo>
                <a:cubicBezTo>
                  <a:pt x="1424" y="108"/>
                  <a:pt x="1424" y="108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3" y="109"/>
                  <a:pt x="1423" y="108"/>
                  <a:pt x="1423" y="108"/>
                </a:cubicBezTo>
                <a:cubicBezTo>
                  <a:pt x="1424" y="108"/>
                  <a:pt x="1424" y="108"/>
                  <a:pt x="1424" y="108"/>
                </a:cubicBezTo>
                <a:cubicBezTo>
                  <a:pt x="1424" y="107"/>
                  <a:pt x="1425" y="107"/>
                  <a:pt x="1425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4"/>
                  <a:pt x="1424" y="104"/>
                  <a:pt x="1424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6" y="103"/>
                  <a:pt x="1426" y="104"/>
                  <a:pt x="1426" y="103"/>
                </a:cubicBezTo>
                <a:cubicBezTo>
                  <a:pt x="1425" y="103"/>
                  <a:pt x="1426" y="102"/>
                  <a:pt x="1424" y="102"/>
                </a:cubicBezTo>
                <a:cubicBezTo>
                  <a:pt x="1424" y="101"/>
                  <a:pt x="1424" y="101"/>
                  <a:pt x="1425" y="100"/>
                </a:cubicBezTo>
                <a:cubicBezTo>
                  <a:pt x="1425" y="98"/>
                  <a:pt x="1424" y="98"/>
                  <a:pt x="1423" y="96"/>
                </a:cubicBezTo>
                <a:cubicBezTo>
                  <a:pt x="1423" y="96"/>
                  <a:pt x="1423" y="96"/>
                  <a:pt x="1423" y="96"/>
                </a:cubicBezTo>
                <a:cubicBezTo>
                  <a:pt x="1423" y="99"/>
                  <a:pt x="1423" y="99"/>
                  <a:pt x="1423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6" y="97"/>
                  <a:pt x="1416" y="97"/>
                  <a:pt x="1415" y="95"/>
                </a:cubicBezTo>
                <a:cubicBezTo>
                  <a:pt x="1414" y="96"/>
                  <a:pt x="1415" y="96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3" y="97"/>
                  <a:pt x="1413" y="96"/>
                  <a:pt x="1413" y="96"/>
                </a:cubicBezTo>
                <a:cubicBezTo>
                  <a:pt x="1412" y="96"/>
                  <a:pt x="1412" y="96"/>
                  <a:pt x="1412" y="96"/>
                </a:cubicBezTo>
                <a:cubicBezTo>
                  <a:pt x="1412" y="96"/>
                  <a:pt x="1412" y="96"/>
                  <a:pt x="1411" y="96"/>
                </a:cubicBezTo>
                <a:cubicBezTo>
                  <a:pt x="1411" y="96"/>
                  <a:pt x="1410" y="97"/>
                  <a:pt x="1409" y="98"/>
                </a:cubicBezTo>
                <a:cubicBezTo>
                  <a:pt x="1409" y="98"/>
                  <a:pt x="1409" y="98"/>
                  <a:pt x="1409" y="98"/>
                </a:cubicBezTo>
                <a:cubicBezTo>
                  <a:pt x="1408" y="99"/>
                  <a:pt x="1409" y="99"/>
                  <a:pt x="1408" y="99"/>
                </a:cubicBezTo>
                <a:cubicBezTo>
                  <a:pt x="1408" y="101"/>
                  <a:pt x="1409" y="101"/>
                  <a:pt x="1411" y="101"/>
                </a:cubicBezTo>
                <a:cubicBezTo>
                  <a:pt x="1411" y="101"/>
                  <a:pt x="1411" y="101"/>
                  <a:pt x="1411" y="101"/>
                </a:cubicBezTo>
                <a:cubicBezTo>
                  <a:pt x="1411" y="102"/>
                  <a:pt x="1410" y="102"/>
                  <a:pt x="1410" y="102"/>
                </a:cubicBezTo>
                <a:cubicBezTo>
                  <a:pt x="1408" y="102"/>
                  <a:pt x="1408" y="102"/>
                  <a:pt x="1407" y="101"/>
                </a:cubicBezTo>
                <a:cubicBezTo>
                  <a:pt x="1407" y="101"/>
                  <a:pt x="1407" y="101"/>
                  <a:pt x="1407" y="101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3"/>
                  <a:pt x="1406" y="103"/>
                  <a:pt x="1406" y="104"/>
                </a:cubicBezTo>
                <a:cubicBezTo>
                  <a:pt x="1405" y="104"/>
                  <a:pt x="1404" y="105"/>
                  <a:pt x="1403" y="105"/>
                </a:cubicBezTo>
                <a:cubicBezTo>
                  <a:pt x="1403" y="106"/>
                  <a:pt x="1403" y="106"/>
                  <a:pt x="1403" y="106"/>
                </a:cubicBezTo>
                <a:cubicBezTo>
                  <a:pt x="1401" y="105"/>
                  <a:pt x="1400" y="105"/>
                  <a:pt x="1399" y="105"/>
                </a:cubicBezTo>
                <a:cubicBezTo>
                  <a:pt x="1396" y="105"/>
                  <a:pt x="1396" y="105"/>
                  <a:pt x="1396" y="105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7"/>
                  <a:pt x="1396" y="107"/>
                  <a:pt x="1396" y="107"/>
                </a:cubicBezTo>
                <a:cubicBezTo>
                  <a:pt x="1395" y="107"/>
                  <a:pt x="1395" y="107"/>
                  <a:pt x="1394" y="107"/>
                </a:cubicBezTo>
                <a:cubicBezTo>
                  <a:pt x="1394" y="107"/>
                  <a:pt x="1394" y="107"/>
                  <a:pt x="1394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1" y="108"/>
                  <a:pt x="1389" y="108"/>
                  <a:pt x="1388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7" y="108"/>
                  <a:pt x="1389" y="107"/>
                  <a:pt x="1391" y="107"/>
                </a:cubicBezTo>
                <a:cubicBezTo>
                  <a:pt x="1392" y="107"/>
                  <a:pt x="1393" y="106"/>
                  <a:pt x="1394" y="106"/>
                </a:cubicBezTo>
                <a:cubicBezTo>
                  <a:pt x="1394" y="105"/>
                  <a:pt x="1394" y="104"/>
                  <a:pt x="1395" y="103"/>
                </a:cubicBezTo>
                <a:cubicBezTo>
                  <a:pt x="1396" y="103"/>
                  <a:pt x="1398" y="103"/>
                  <a:pt x="1399" y="102"/>
                </a:cubicBezTo>
                <a:cubicBezTo>
                  <a:pt x="1399" y="102"/>
                  <a:pt x="1399" y="102"/>
                  <a:pt x="1400" y="102"/>
                </a:cubicBezTo>
                <a:cubicBezTo>
                  <a:pt x="1401" y="102"/>
                  <a:pt x="1401" y="102"/>
                  <a:pt x="1401" y="102"/>
                </a:cubicBezTo>
                <a:cubicBezTo>
                  <a:pt x="1401" y="101"/>
                  <a:pt x="1401" y="101"/>
                  <a:pt x="1401" y="101"/>
                </a:cubicBezTo>
                <a:cubicBezTo>
                  <a:pt x="1401" y="101"/>
                  <a:pt x="1402" y="101"/>
                  <a:pt x="1403" y="101"/>
                </a:cubicBezTo>
                <a:cubicBezTo>
                  <a:pt x="1403" y="101"/>
                  <a:pt x="1403" y="101"/>
                  <a:pt x="1403" y="100"/>
                </a:cubicBezTo>
                <a:cubicBezTo>
                  <a:pt x="1403" y="100"/>
                  <a:pt x="1404" y="100"/>
                  <a:pt x="1404" y="100"/>
                </a:cubicBezTo>
                <a:cubicBezTo>
                  <a:pt x="1404" y="99"/>
                  <a:pt x="1404" y="99"/>
                  <a:pt x="1404" y="99"/>
                </a:cubicBezTo>
                <a:cubicBezTo>
                  <a:pt x="1404" y="98"/>
                  <a:pt x="1406" y="98"/>
                  <a:pt x="1407" y="98"/>
                </a:cubicBezTo>
                <a:cubicBezTo>
                  <a:pt x="1407" y="96"/>
                  <a:pt x="1407" y="96"/>
                  <a:pt x="1407" y="96"/>
                </a:cubicBezTo>
                <a:cubicBezTo>
                  <a:pt x="1406" y="96"/>
                  <a:pt x="1406" y="96"/>
                  <a:pt x="1406" y="96"/>
                </a:cubicBezTo>
                <a:cubicBezTo>
                  <a:pt x="1406" y="95"/>
                  <a:pt x="1406" y="95"/>
                  <a:pt x="1407" y="94"/>
                </a:cubicBezTo>
                <a:cubicBezTo>
                  <a:pt x="1407" y="94"/>
                  <a:pt x="1407" y="94"/>
                  <a:pt x="1407" y="94"/>
                </a:cubicBezTo>
                <a:cubicBezTo>
                  <a:pt x="1407" y="93"/>
                  <a:pt x="1408" y="93"/>
                  <a:pt x="1408" y="92"/>
                </a:cubicBezTo>
                <a:cubicBezTo>
                  <a:pt x="1410" y="92"/>
                  <a:pt x="1412" y="92"/>
                  <a:pt x="1413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6" y="91"/>
                  <a:pt x="1416" y="91"/>
                  <a:pt x="1416" y="91"/>
                </a:cubicBezTo>
                <a:cubicBezTo>
                  <a:pt x="1416" y="91"/>
                  <a:pt x="1416" y="90"/>
                  <a:pt x="1416" y="90"/>
                </a:cubicBezTo>
                <a:cubicBezTo>
                  <a:pt x="1418" y="90"/>
                  <a:pt x="1419" y="90"/>
                  <a:pt x="1421" y="90"/>
                </a:cubicBezTo>
                <a:cubicBezTo>
                  <a:pt x="1421" y="89"/>
                  <a:pt x="1421" y="89"/>
                  <a:pt x="1421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4" y="88"/>
                  <a:pt x="1426" y="88"/>
                  <a:pt x="1427" y="88"/>
                </a:cubicBezTo>
                <a:cubicBezTo>
                  <a:pt x="1427" y="88"/>
                  <a:pt x="1428" y="88"/>
                  <a:pt x="1428" y="87"/>
                </a:cubicBezTo>
                <a:cubicBezTo>
                  <a:pt x="1428" y="87"/>
                  <a:pt x="1428" y="87"/>
                  <a:pt x="1428" y="87"/>
                </a:cubicBezTo>
                <a:cubicBezTo>
                  <a:pt x="1429" y="87"/>
                  <a:pt x="1429" y="87"/>
                  <a:pt x="1429" y="87"/>
                </a:cubicBezTo>
                <a:cubicBezTo>
                  <a:pt x="1429" y="85"/>
                  <a:pt x="1428" y="84"/>
                  <a:pt x="1427" y="83"/>
                </a:cubicBezTo>
                <a:cubicBezTo>
                  <a:pt x="1427" y="83"/>
                  <a:pt x="1427" y="83"/>
                  <a:pt x="1427" y="83"/>
                </a:cubicBezTo>
                <a:cubicBezTo>
                  <a:pt x="1427" y="82"/>
                  <a:pt x="1427" y="82"/>
                  <a:pt x="1427" y="82"/>
                </a:cubicBezTo>
                <a:cubicBezTo>
                  <a:pt x="1427" y="83"/>
                  <a:pt x="1426" y="83"/>
                  <a:pt x="1426" y="83"/>
                </a:cubicBezTo>
                <a:cubicBezTo>
                  <a:pt x="1426" y="83"/>
                  <a:pt x="1426" y="82"/>
                  <a:pt x="1425" y="82"/>
                </a:cubicBezTo>
                <a:cubicBezTo>
                  <a:pt x="1425" y="81"/>
                  <a:pt x="1425" y="81"/>
                  <a:pt x="1425" y="81"/>
                </a:cubicBezTo>
                <a:cubicBezTo>
                  <a:pt x="1426" y="81"/>
                  <a:pt x="1427" y="82"/>
                  <a:pt x="1428" y="82"/>
                </a:cubicBezTo>
                <a:cubicBezTo>
                  <a:pt x="1429" y="81"/>
                  <a:pt x="1429" y="80"/>
                  <a:pt x="1429" y="79"/>
                </a:cubicBezTo>
                <a:cubicBezTo>
                  <a:pt x="1429" y="79"/>
                  <a:pt x="1429" y="79"/>
                  <a:pt x="1429" y="79"/>
                </a:cubicBezTo>
                <a:cubicBezTo>
                  <a:pt x="1429" y="78"/>
                  <a:pt x="1428" y="78"/>
                  <a:pt x="1428" y="77"/>
                </a:cubicBezTo>
                <a:cubicBezTo>
                  <a:pt x="1427" y="77"/>
                  <a:pt x="1427" y="77"/>
                  <a:pt x="1427" y="77"/>
                </a:cubicBezTo>
                <a:cubicBezTo>
                  <a:pt x="1427" y="76"/>
                  <a:pt x="1426" y="76"/>
                  <a:pt x="1426" y="74"/>
                </a:cubicBezTo>
                <a:cubicBezTo>
                  <a:pt x="1425" y="74"/>
                  <a:pt x="1424" y="73"/>
                  <a:pt x="1424" y="73"/>
                </a:cubicBezTo>
                <a:cubicBezTo>
                  <a:pt x="1422" y="73"/>
                  <a:pt x="1422" y="73"/>
                  <a:pt x="1422" y="73"/>
                </a:cubicBezTo>
                <a:cubicBezTo>
                  <a:pt x="1422" y="72"/>
                  <a:pt x="1422" y="72"/>
                  <a:pt x="1422" y="72"/>
                </a:cubicBezTo>
                <a:cubicBezTo>
                  <a:pt x="1421" y="72"/>
                  <a:pt x="1421" y="72"/>
                  <a:pt x="1421" y="72"/>
                </a:cubicBezTo>
                <a:cubicBezTo>
                  <a:pt x="1421" y="72"/>
                  <a:pt x="1421" y="72"/>
                  <a:pt x="1420" y="72"/>
                </a:cubicBezTo>
                <a:cubicBezTo>
                  <a:pt x="1420" y="71"/>
                  <a:pt x="1420" y="70"/>
                  <a:pt x="1420" y="69"/>
                </a:cubicBezTo>
                <a:cubicBezTo>
                  <a:pt x="1419" y="68"/>
                  <a:pt x="1419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5" y="68"/>
                  <a:pt x="1415" y="68"/>
                  <a:pt x="1415" y="68"/>
                </a:cubicBezTo>
                <a:cubicBezTo>
                  <a:pt x="1415" y="69"/>
                  <a:pt x="1415" y="69"/>
                  <a:pt x="1415" y="69"/>
                </a:cubicBezTo>
                <a:cubicBezTo>
                  <a:pt x="1414" y="69"/>
                  <a:pt x="1413" y="69"/>
                  <a:pt x="1412" y="69"/>
                </a:cubicBezTo>
                <a:cubicBezTo>
                  <a:pt x="1412" y="68"/>
                  <a:pt x="1412" y="68"/>
                  <a:pt x="1412" y="68"/>
                </a:cubicBezTo>
                <a:cubicBezTo>
                  <a:pt x="1410" y="68"/>
                  <a:pt x="1407" y="69"/>
                  <a:pt x="1406" y="69"/>
                </a:cubicBezTo>
                <a:cubicBezTo>
                  <a:pt x="1405" y="70"/>
                  <a:pt x="1404" y="70"/>
                  <a:pt x="1403" y="70"/>
                </a:cubicBezTo>
                <a:cubicBezTo>
                  <a:pt x="1403" y="71"/>
                  <a:pt x="1402" y="72"/>
                  <a:pt x="1401" y="72"/>
                </a:cubicBezTo>
                <a:cubicBezTo>
                  <a:pt x="1400" y="73"/>
                  <a:pt x="1399" y="73"/>
                  <a:pt x="1398" y="73"/>
                </a:cubicBezTo>
                <a:cubicBezTo>
                  <a:pt x="1397" y="73"/>
                  <a:pt x="1397" y="73"/>
                  <a:pt x="1397" y="73"/>
                </a:cubicBezTo>
                <a:cubicBezTo>
                  <a:pt x="1398" y="73"/>
                  <a:pt x="1398" y="72"/>
                  <a:pt x="1398" y="71"/>
                </a:cubicBezTo>
                <a:cubicBezTo>
                  <a:pt x="1398" y="71"/>
                  <a:pt x="1398" y="71"/>
                  <a:pt x="1398" y="71"/>
                </a:cubicBezTo>
                <a:cubicBezTo>
                  <a:pt x="1399" y="70"/>
                  <a:pt x="1398" y="70"/>
                  <a:pt x="1399" y="69"/>
                </a:cubicBezTo>
                <a:cubicBezTo>
                  <a:pt x="1399" y="68"/>
                  <a:pt x="1399" y="68"/>
                  <a:pt x="1399" y="68"/>
                </a:cubicBezTo>
                <a:cubicBezTo>
                  <a:pt x="1398" y="68"/>
                  <a:pt x="1396" y="68"/>
                  <a:pt x="1395" y="68"/>
                </a:cubicBezTo>
                <a:cubicBezTo>
                  <a:pt x="1395" y="67"/>
                  <a:pt x="1395" y="67"/>
                  <a:pt x="1395" y="67"/>
                </a:cubicBezTo>
                <a:cubicBezTo>
                  <a:pt x="1395" y="67"/>
                  <a:pt x="1394" y="67"/>
                  <a:pt x="1393" y="67"/>
                </a:cubicBezTo>
                <a:cubicBezTo>
                  <a:pt x="1393" y="68"/>
                  <a:pt x="1393" y="68"/>
                  <a:pt x="1393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2" y="67"/>
                </a:cubicBezTo>
                <a:cubicBezTo>
                  <a:pt x="1392" y="66"/>
                  <a:pt x="1392" y="66"/>
                  <a:pt x="1392" y="66"/>
                </a:cubicBezTo>
                <a:cubicBezTo>
                  <a:pt x="1391" y="66"/>
                  <a:pt x="1391" y="66"/>
                  <a:pt x="1391" y="66"/>
                </a:cubicBezTo>
                <a:cubicBezTo>
                  <a:pt x="1391" y="67"/>
                  <a:pt x="1391" y="67"/>
                  <a:pt x="1391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90" y="66"/>
                  <a:pt x="1390" y="65"/>
                  <a:pt x="1391" y="65"/>
                </a:cubicBezTo>
                <a:cubicBezTo>
                  <a:pt x="1392" y="65"/>
                  <a:pt x="1392" y="65"/>
                  <a:pt x="1392" y="65"/>
                </a:cubicBezTo>
                <a:cubicBezTo>
                  <a:pt x="1392" y="64"/>
                  <a:pt x="1392" y="64"/>
                  <a:pt x="1392" y="63"/>
                </a:cubicBezTo>
                <a:cubicBezTo>
                  <a:pt x="1391" y="63"/>
                  <a:pt x="1390" y="63"/>
                  <a:pt x="1389" y="63"/>
                </a:cubicBezTo>
                <a:cubicBezTo>
                  <a:pt x="1389" y="63"/>
                  <a:pt x="1389" y="63"/>
                  <a:pt x="1389" y="63"/>
                </a:cubicBezTo>
                <a:cubicBezTo>
                  <a:pt x="1388" y="63"/>
                  <a:pt x="1388" y="63"/>
                  <a:pt x="1388" y="63"/>
                </a:cubicBezTo>
                <a:cubicBezTo>
                  <a:pt x="1388" y="61"/>
                  <a:pt x="1388" y="61"/>
                  <a:pt x="1388" y="61"/>
                </a:cubicBezTo>
                <a:cubicBezTo>
                  <a:pt x="1387" y="61"/>
                  <a:pt x="1386" y="62"/>
                  <a:pt x="1385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2" y="61"/>
                  <a:pt x="1382" y="61"/>
                  <a:pt x="1382" y="61"/>
                </a:cubicBezTo>
                <a:cubicBezTo>
                  <a:pt x="1382" y="62"/>
                  <a:pt x="1382" y="62"/>
                  <a:pt x="1382" y="62"/>
                </a:cubicBezTo>
                <a:cubicBezTo>
                  <a:pt x="1382" y="62"/>
                  <a:pt x="1381" y="63"/>
                  <a:pt x="1380" y="63"/>
                </a:cubicBezTo>
                <a:cubicBezTo>
                  <a:pt x="1380" y="63"/>
                  <a:pt x="1379" y="62"/>
                  <a:pt x="1379" y="62"/>
                </a:cubicBezTo>
                <a:cubicBezTo>
                  <a:pt x="1378" y="61"/>
                  <a:pt x="1374" y="63"/>
                  <a:pt x="1374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2" y="66"/>
                  <a:pt x="1371" y="65"/>
                  <a:pt x="1370" y="67"/>
                </a:cubicBezTo>
                <a:cubicBezTo>
                  <a:pt x="1370" y="68"/>
                  <a:pt x="1370" y="67"/>
                  <a:pt x="1370" y="68"/>
                </a:cubicBezTo>
                <a:cubicBezTo>
                  <a:pt x="1369" y="68"/>
                  <a:pt x="1369" y="68"/>
                  <a:pt x="1369" y="68"/>
                </a:cubicBezTo>
                <a:cubicBezTo>
                  <a:pt x="1369" y="71"/>
                  <a:pt x="1369" y="70"/>
                  <a:pt x="1370" y="71"/>
                </a:cubicBezTo>
                <a:cubicBezTo>
                  <a:pt x="1370" y="71"/>
                  <a:pt x="1370" y="71"/>
                  <a:pt x="1370" y="71"/>
                </a:cubicBezTo>
                <a:cubicBezTo>
                  <a:pt x="1371" y="71"/>
                  <a:pt x="1371" y="72"/>
                  <a:pt x="1372" y="72"/>
                </a:cubicBezTo>
                <a:cubicBezTo>
                  <a:pt x="1372" y="73"/>
                  <a:pt x="1372" y="73"/>
                  <a:pt x="1372" y="73"/>
                </a:cubicBezTo>
                <a:cubicBezTo>
                  <a:pt x="1370" y="73"/>
                  <a:pt x="1370" y="73"/>
                  <a:pt x="1369" y="72"/>
                </a:cubicBezTo>
                <a:cubicBezTo>
                  <a:pt x="1369" y="72"/>
                  <a:pt x="1368" y="72"/>
                  <a:pt x="1368" y="71"/>
                </a:cubicBezTo>
                <a:cubicBezTo>
                  <a:pt x="1367" y="71"/>
                  <a:pt x="1367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5" y="72"/>
                  <a:pt x="1365" y="72"/>
                  <a:pt x="1365" y="72"/>
                </a:cubicBezTo>
                <a:cubicBezTo>
                  <a:pt x="1364" y="72"/>
                  <a:pt x="1363" y="72"/>
                  <a:pt x="1362" y="72"/>
                </a:cubicBezTo>
                <a:cubicBezTo>
                  <a:pt x="1362" y="72"/>
                  <a:pt x="1362" y="72"/>
                  <a:pt x="1362" y="72"/>
                </a:cubicBezTo>
                <a:cubicBezTo>
                  <a:pt x="1361" y="72"/>
                  <a:pt x="1360" y="72"/>
                  <a:pt x="1360" y="72"/>
                </a:cubicBezTo>
                <a:cubicBezTo>
                  <a:pt x="1360" y="74"/>
                  <a:pt x="1360" y="73"/>
                  <a:pt x="1361" y="73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2" y="74"/>
                  <a:pt x="1362" y="74"/>
                  <a:pt x="1362" y="74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6"/>
                  <a:pt x="1362" y="76"/>
                </a:cubicBezTo>
                <a:cubicBezTo>
                  <a:pt x="1363" y="76"/>
                  <a:pt x="1363" y="76"/>
                  <a:pt x="1363" y="76"/>
                </a:cubicBezTo>
                <a:cubicBezTo>
                  <a:pt x="1363" y="78"/>
                  <a:pt x="1363" y="78"/>
                  <a:pt x="1361" y="78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8"/>
                  <a:pt x="1361" y="77"/>
                  <a:pt x="1362" y="76"/>
                </a:cubicBezTo>
                <a:cubicBezTo>
                  <a:pt x="1362" y="75"/>
                  <a:pt x="1361" y="75"/>
                  <a:pt x="1361" y="74"/>
                </a:cubicBezTo>
                <a:cubicBezTo>
                  <a:pt x="1360" y="74"/>
                  <a:pt x="1359" y="74"/>
                  <a:pt x="1359" y="74"/>
                </a:cubicBezTo>
                <a:cubicBezTo>
                  <a:pt x="1358" y="75"/>
                  <a:pt x="1357" y="75"/>
                  <a:pt x="1357" y="75"/>
                </a:cubicBezTo>
                <a:cubicBezTo>
                  <a:pt x="1356" y="76"/>
                  <a:pt x="1355" y="77"/>
                  <a:pt x="1355" y="77"/>
                </a:cubicBezTo>
                <a:cubicBezTo>
                  <a:pt x="1354" y="77"/>
                  <a:pt x="1354" y="77"/>
                  <a:pt x="1354" y="77"/>
                </a:cubicBezTo>
                <a:cubicBezTo>
                  <a:pt x="1354" y="78"/>
                  <a:pt x="1354" y="78"/>
                  <a:pt x="1354" y="78"/>
                </a:cubicBezTo>
                <a:cubicBezTo>
                  <a:pt x="1354" y="78"/>
                  <a:pt x="1353" y="77"/>
                  <a:pt x="1353" y="77"/>
                </a:cubicBezTo>
                <a:cubicBezTo>
                  <a:pt x="1353" y="78"/>
                  <a:pt x="1353" y="78"/>
                  <a:pt x="1353" y="78"/>
                </a:cubicBezTo>
                <a:cubicBezTo>
                  <a:pt x="1352" y="78"/>
                  <a:pt x="1352" y="78"/>
                  <a:pt x="1351" y="79"/>
                </a:cubicBezTo>
                <a:cubicBezTo>
                  <a:pt x="1351" y="77"/>
                  <a:pt x="1351" y="77"/>
                  <a:pt x="1350" y="77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9"/>
                  <a:pt x="1348" y="79"/>
                  <a:pt x="1348" y="79"/>
                </a:cubicBezTo>
                <a:cubicBezTo>
                  <a:pt x="1347" y="79"/>
                  <a:pt x="1347" y="79"/>
                  <a:pt x="1347" y="79"/>
                </a:cubicBezTo>
                <a:cubicBezTo>
                  <a:pt x="1347" y="78"/>
                  <a:pt x="1347" y="78"/>
                  <a:pt x="1347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7"/>
                  <a:pt x="1348" y="77"/>
                  <a:pt x="1348" y="77"/>
                </a:cubicBezTo>
                <a:cubicBezTo>
                  <a:pt x="1349" y="77"/>
                  <a:pt x="1349" y="76"/>
                  <a:pt x="1350" y="76"/>
                </a:cubicBezTo>
                <a:cubicBezTo>
                  <a:pt x="1350" y="75"/>
                  <a:pt x="1350" y="75"/>
                  <a:pt x="1350" y="75"/>
                </a:cubicBezTo>
                <a:cubicBezTo>
                  <a:pt x="1349" y="75"/>
                  <a:pt x="1348" y="74"/>
                  <a:pt x="1347" y="74"/>
                </a:cubicBezTo>
                <a:cubicBezTo>
                  <a:pt x="1347" y="74"/>
                  <a:pt x="1346" y="74"/>
                  <a:pt x="1346" y="75"/>
                </a:cubicBezTo>
                <a:cubicBezTo>
                  <a:pt x="1346" y="75"/>
                  <a:pt x="1346" y="75"/>
                  <a:pt x="1346" y="75"/>
                </a:cubicBezTo>
                <a:cubicBezTo>
                  <a:pt x="1345" y="75"/>
                  <a:pt x="1345" y="75"/>
                  <a:pt x="1345" y="75"/>
                </a:cubicBezTo>
                <a:cubicBezTo>
                  <a:pt x="1344" y="74"/>
                  <a:pt x="1344" y="75"/>
                  <a:pt x="1344" y="74"/>
                </a:cubicBezTo>
                <a:cubicBezTo>
                  <a:pt x="1343" y="74"/>
                  <a:pt x="1342" y="74"/>
                  <a:pt x="1342" y="75"/>
                </a:cubicBezTo>
                <a:cubicBezTo>
                  <a:pt x="1341" y="75"/>
                  <a:pt x="1341" y="75"/>
                  <a:pt x="1341" y="75"/>
                </a:cubicBezTo>
                <a:cubicBezTo>
                  <a:pt x="1341" y="74"/>
                  <a:pt x="1341" y="74"/>
                  <a:pt x="1341" y="74"/>
                </a:cubicBezTo>
                <a:cubicBezTo>
                  <a:pt x="1338" y="74"/>
                  <a:pt x="1338" y="74"/>
                  <a:pt x="1338" y="74"/>
                </a:cubicBezTo>
                <a:cubicBezTo>
                  <a:pt x="1338" y="75"/>
                  <a:pt x="1338" y="75"/>
                  <a:pt x="1338" y="75"/>
                </a:cubicBezTo>
                <a:cubicBezTo>
                  <a:pt x="1338" y="74"/>
                  <a:pt x="1338" y="74"/>
                  <a:pt x="1337" y="74"/>
                </a:cubicBezTo>
                <a:cubicBezTo>
                  <a:pt x="1337" y="75"/>
                  <a:pt x="1337" y="75"/>
                  <a:pt x="1337" y="75"/>
                </a:cubicBezTo>
                <a:cubicBezTo>
                  <a:pt x="1337" y="75"/>
                  <a:pt x="1336" y="75"/>
                  <a:pt x="1336" y="75"/>
                </a:cubicBezTo>
                <a:cubicBezTo>
                  <a:pt x="1336" y="75"/>
                  <a:pt x="1336" y="74"/>
                  <a:pt x="1336" y="74"/>
                </a:cubicBezTo>
                <a:cubicBezTo>
                  <a:pt x="1335" y="74"/>
                  <a:pt x="1335" y="74"/>
                  <a:pt x="1335" y="74"/>
                </a:cubicBezTo>
                <a:cubicBezTo>
                  <a:pt x="1335" y="75"/>
                  <a:pt x="1335" y="75"/>
                  <a:pt x="1335" y="75"/>
                </a:cubicBezTo>
                <a:cubicBezTo>
                  <a:pt x="1334" y="75"/>
                  <a:pt x="1334" y="74"/>
                  <a:pt x="1333" y="75"/>
                </a:cubicBezTo>
                <a:cubicBezTo>
                  <a:pt x="1334" y="76"/>
                  <a:pt x="1334" y="76"/>
                  <a:pt x="1334" y="76"/>
                </a:cubicBezTo>
                <a:cubicBezTo>
                  <a:pt x="1332" y="77"/>
                  <a:pt x="1329" y="77"/>
                  <a:pt x="1327" y="77"/>
                </a:cubicBezTo>
                <a:cubicBezTo>
                  <a:pt x="1327" y="77"/>
                  <a:pt x="1327" y="77"/>
                  <a:pt x="1327" y="77"/>
                </a:cubicBezTo>
                <a:cubicBezTo>
                  <a:pt x="1326" y="77"/>
                  <a:pt x="1326" y="77"/>
                  <a:pt x="1326" y="77"/>
                </a:cubicBezTo>
                <a:cubicBezTo>
                  <a:pt x="1326" y="78"/>
                  <a:pt x="1326" y="78"/>
                  <a:pt x="1326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3" y="77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19" y="79"/>
                  <a:pt x="1319" y="78"/>
                  <a:pt x="1318" y="78"/>
                </a:cubicBezTo>
                <a:cubicBezTo>
                  <a:pt x="1318" y="78"/>
                  <a:pt x="1318" y="78"/>
                  <a:pt x="1318" y="78"/>
                </a:cubicBezTo>
                <a:cubicBezTo>
                  <a:pt x="1316" y="78"/>
                  <a:pt x="1316" y="78"/>
                  <a:pt x="1316" y="78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5" y="79"/>
                  <a:pt x="1315" y="79"/>
                  <a:pt x="1315" y="80"/>
                </a:cubicBezTo>
                <a:cubicBezTo>
                  <a:pt x="1314" y="80"/>
                  <a:pt x="1314" y="80"/>
                  <a:pt x="1313" y="80"/>
                </a:cubicBezTo>
                <a:cubicBezTo>
                  <a:pt x="1313" y="80"/>
                  <a:pt x="1313" y="81"/>
                  <a:pt x="1313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8" y="82"/>
                  <a:pt x="1308" y="81"/>
                  <a:pt x="1308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5" y="81"/>
                  <a:pt x="1305" y="81"/>
                  <a:pt x="1305" y="81"/>
                </a:cubicBezTo>
                <a:cubicBezTo>
                  <a:pt x="1305" y="82"/>
                  <a:pt x="1305" y="82"/>
                  <a:pt x="1305" y="82"/>
                </a:cubicBezTo>
                <a:cubicBezTo>
                  <a:pt x="1305" y="82"/>
                  <a:pt x="1306" y="82"/>
                  <a:pt x="1307" y="82"/>
                </a:cubicBezTo>
                <a:cubicBezTo>
                  <a:pt x="1307" y="82"/>
                  <a:pt x="1307" y="83"/>
                  <a:pt x="1307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7" y="83"/>
                  <a:pt x="1307" y="83"/>
                  <a:pt x="1307" y="83"/>
                </a:cubicBezTo>
                <a:cubicBezTo>
                  <a:pt x="1307" y="84"/>
                  <a:pt x="1307" y="84"/>
                  <a:pt x="1307" y="84"/>
                </a:cubicBezTo>
                <a:cubicBezTo>
                  <a:pt x="1306" y="84"/>
                  <a:pt x="1306" y="84"/>
                  <a:pt x="1306" y="84"/>
                </a:cubicBezTo>
                <a:cubicBezTo>
                  <a:pt x="1306" y="84"/>
                  <a:pt x="1305" y="85"/>
                  <a:pt x="1305" y="85"/>
                </a:cubicBezTo>
                <a:cubicBezTo>
                  <a:pt x="1305" y="85"/>
                  <a:pt x="1305" y="85"/>
                  <a:pt x="1305" y="85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8"/>
                  <a:pt x="1305" y="88"/>
                  <a:pt x="1305" y="88"/>
                </a:cubicBezTo>
                <a:cubicBezTo>
                  <a:pt x="1304" y="87"/>
                  <a:pt x="1304" y="87"/>
                  <a:pt x="1303" y="87"/>
                </a:cubicBezTo>
                <a:cubicBezTo>
                  <a:pt x="1303" y="86"/>
                  <a:pt x="1303" y="86"/>
                  <a:pt x="1303" y="86"/>
                </a:cubicBezTo>
                <a:cubicBezTo>
                  <a:pt x="1301" y="86"/>
                  <a:pt x="1302" y="86"/>
                  <a:pt x="1301" y="86"/>
                </a:cubicBezTo>
                <a:cubicBezTo>
                  <a:pt x="1300" y="86"/>
                  <a:pt x="1300" y="86"/>
                  <a:pt x="1300" y="87"/>
                </a:cubicBezTo>
                <a:cubicBezTo>
                  <a:pt x="1301" y="87"/>
                  <a:pt x="1302" y="88"/>
                  <a:pt x="1302" y="88"/>
                </a:cubicBezTo>
                <a:cubicBezTo>
                  <a:pt x="1303" y="88"/>
                  <a:pt x="1303" y="89"/>
                  <a:pt x="1304" y="89"/>
                </a:cubicBezTo>
                <a:cubicBezTo>
                  <a:pt x="1304" y="90"/>
                  <a:pt x="1304" y="90"/>
                  <a:pt x="1304" y="90"/>
                </a:cubicBezTo>
                <a:cubicBezTo>
                  <a:pt x="1303" y="90"/>
                  <a:pt x="1303" y="90"/>
                  <a:pt x="1302" y="90"/>
                </a:cubicBezTo>
                <a:cubicBezTo>
                  <a:pt x="1302" y="89"/>
                  <a:pt x="1302" y="89"/>
                  <a:pt x="1302" y="89"/>
                </a:cubicBezTo>
                <a:cubicBezTo>
                  <a:pt x="1302" y="89"/>
                  <a:pt x="1301" y="90"/>
                  <a:pt x="1300" y="90"/>
                </a:cubicBezTo>
                <a:cubicBezTo>
                  <a:pt x="1300" y="91"/>
                  <a:pt x="1300" y="91"/>
                  <a:pt x="1300" y="91"/>
                </a:cubicBezTo>
                <a:cubicBezTo>
                  <a:pt x="1300" y="91"/>
                  <a:pt x="1302" y="92"/>
                  <a:pt x="1302" y="92"/>
                </a:cubicBezTo>
                <a:cubicBezTo>
                  <a:pt x="1302" y="94"/>
                  <a:pt x="1302" y="94"/>
                  <a:pt x="1302" y="94"/>
                </a:cubicBezTo>
                <a:cubicBezTo>
                  <a:pt x="1303" y="94"/>
                  <a:pt x="1303" y="94"/>
                  <a:pt x="1303" y="94"/>
                </a:cubicBezTo>
                <a:cubicBezTo>
                  <a:pt x="1304" y="95"/>
                  <a:pt x="1303" y="96"/>
                  <a:pt x="1305" y="96"/>
                </a:cubicBezTo>
                <a:cubicBezTo>
                  <a:pt x="1305" y="97"/>
                  <a:pt x="1305" y="98"/>
                  <a:pt x="1304" y="99"/>
                </a:cubicBezTo>
                <a:cubicBezTo>
                  <a:pt x="1303" y="99"/>
                  <a:pt x="1302" y="98"/>
                  <a:pt x="1301" y="98"/>
                </a:cubicBezTo>
                <a:cubicBezTo>
                  <a:pt x="1302" y="97"/>
                  <a:pt x="1302" y="97"/>
                  <a:pt x="1303" y="96"/>
                </a:cubicBezTo>
                <a:cubicBezTo>
                  <a:pt x="1302" y="96"/>
                  <a:pt x="1302" y="96"/>
                  <a:pt x="1301" y="96"/>
                </a:cubicBezTo>
                <a:cubicBezTo>
                  <a:pt x="1301" y="95"/>
                  <a:pt x="1301" y="95"/>
                  <a:pt x="1301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299" y="95"/>
                  <a:pt x="1298" y="95"/>
                </a:cubicBezTo>
                <a:cubicBezTo>
                  <a:pt x="1298" y="96"/>
                  <a:pt x="1298" y="96"/>
                  <a:pt x="1298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5" y="96"/>
                  <a:pt x="1294" y="96"/>
                </a:cubicBezTo>
                <a:cubicBezTo>
                  <a:pt x="1294" y="96"/>
                  <a:pt x="1294" y="96"/>
                  <a:pt x="1294" y="97"/>
                </a:cubicBezTo>
                <a:cubicBezTo>
                  <a:pt x="1292" y="97"/>
                  <a:pt x="1291" y="94"/>
                  <a:pt x="1289" y="95"/>
                </a:cubicBezTo>
                <a:cubicBezTo>
                  <a:pt x="1289" y="96"/>
                  <a:pt x="1289" y="96"/>
                  <a:pt x="1289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5" y="96"/>
                  <a:pt x="1284" y="96"/>
                  <a:pt x="1283" y="96"/>
                </a:cubicBezTo>
                <a:cubicBezTo>
                  <a:pt x="1283" y="96"/>
                  <a:pt x="1283" y="96"/>
                  <a:pt x="1283" y="96"/>
                </a:cubicBezTo>
                <a:cubicBezTo>
                  <a:pt x="1282" y="96"/>
                  <a:pt x="1282" y="96"/>
                  <a:pt x="1282" y="96"/>
                </a:cubicBezTo>
                <a:cubicBezTo>
                  <a:pt x="1282" y="97"/>
                  <a:pt x="1282" y="97"/>
                  <a:pt x="1282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7" y="97"/>
                  <a:pt x="1276" y="97"/>
                </a:cubicBezTo>
                <a:cubicBezTo>
                  <a:pt x="1276" y="98"/>
                  <a:pt x="1276" y="98"/>
                  <a:pt x="1275" y="99"/>
                </a:cubicBezTo>
                <a:cubicBezTo>
                  <a:pt x="1275" y="99"/>
                  <a:pt x="1275" y="99"/>
                  <a:pt x="1275" y="99"/>
                </a:cubicBezTo>
                <a:cubicBezTo>
                  <a:pt x="1275" y="100"/>
                  <a:pt x="1275" y="100"/>
                  <a:pt x="1275" y="100"/>
                </a:cubicBezTo>
                <a:cubicBezTo>
                  <a:pt x="1274" y="100"/>
                  <a:pt x="1274" y="100"/>
                  <a:pt x="1274" y="100"/>
                </a:cubicBezTo>
                <a:cubicBezTo>
                  <a:pt x="1275" y="100"/>
                  <a:pt x="1275" y="101"/>
                  <a:pt x="1275" y="101"/>
                </a:cubicBezTo>
                <a:cubicBezTo>
                  <a:pt x="1274" y="101"/>
                  <a:pt x="1274" y="101"/>
                  <a:pt x="1274" y="101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3" y="106"/>
                  <a:pt x="1274" y="108"/>
                  <a:pt x="1274" y="109"/>
                </a:cubicBezTo>
                <a:cubicBezTo>
                  <a:pt x="1275" y="109"/>
                  <a:pt x="1276" y="110"/>
                  <a:pt x="1276" y="110"/>
                </a:cubicBezTo>
                <a:cubicBezTo>
                  <a:pt x="1277" y="110"/>
                  <a:pt x="1277" y="110"/>
                  <a:pt x="1277" y="110"/>
                </a:cubicBezTo>
                <a:cubicBezTo>
                  <a:pt x="1277" y="111"/>
                  <a:pt x="1277" y="111"/>
                  <a:pt x="1277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2" y="112"/>
                  <a:pt x="1282" y="112"/>
                  <a:pt x="1282" y="112"/>
                </a:cubicBezTo>
                <a:cubicBezTo>
                  <a:pt x="1283" y="112"/>
                  <a:pt x="1283" y="113"/>
                  <a:pt x="1283" y="113"/>
                </a:cubicBezTo>
                <a:cubicBezTo>
                  <a:pt x="1284" y="113"/>
                  <a:pt x="1285" y="114"/>
                  <a:pt x="1286" y="114"/>
                </a:cubicBezTo>
                <a:cubicBezTo>
                  <a:pt x="1286" y="115"/>
                  <a:pt x="1287" y="116"/>
                  <a:pt x="1287" y="117"/>
                </a:cubicBezTo>
                <a:cubicBezTo>
                  <a:pt x="1287" y="117"/>
                  <a:pt x="1286" y="117"/>
                  <a:pt x="1286" y="117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9"/>
                  <a:pt x="1286" y="119"/>
                  <a:pt x="1286" y="119"/>
                </a:cubicBezTo>
                <a:cubicBezTo>
                  <a:pt x="1285" y="119"/>
                  <a:pt x="1285" y="119"/>
                  <a:pt x="1285" y="119"/>
                </a:cubicBezTo>
                <a:cubicBezTo>
                  <a:pt x="1285" y="120"/>
                  <a:pt x="1285" y="123"/>
                  <a:pt x="1286" y="124"/>
                </a:cubicBezTo>
                <a:cubicBezTo>
                  <a:pt x="1286" y="125"/>
                  <a:pt x="1286" y="126"/>
                  <a:pt x="1286" y="127"/>
                </a:cubicBezTo>
                <a:cubicBezTo>
                  <a:pt x="1285" y="127"/>
                  <a:pt x="1284" y="127"/>
                  <a:pt x="1283" y="127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4" y="130"/>
                  <a:pt x="1285" y="130"/>
                  <a:pt x="1285" y="130"/>
                </a:cubicBezTo>
                <a:cubicBezTo>
                  <a:pt x="1286" y="131"/>
                  <a:pt x="1287" y="131"/>
                  <a:pt x="1288" y="132"/>
                </a:cubicBezTo>
                <a:cubicBezTo>
                  <a:pt x="1288" y="132"/>
                  <a:pt x="1288" y="132"/>
                  <a:pt x="1289" y="132"/>
                </a:cubicBezTo>
                <a:cubicBezTo>
                  <a:pt x="1289" y="132"/>
                  <a:pt x="1289" y="132"/>
                  <a:pt x="1289" y="131"/>
                </a:cubicBezTo>
                <a:cubicBezTo>
                  <a:pt x="1290" y="131"/>
                  <a:pt x="1291" y="131"/>
                  <a:pt x="1292" y="130"/>
                </a:cubicBezTo>
                <a:cubicBezTo>
                  <a:pt x="1293" y="131"/>
                  <a:pt x="1293" y="131"/>
                  <a:pt x="1294" y="132"/>
                </a:cubicBezTo>
                <a:cubicBezTo>
                  <a:pt x="1294" y="132"/>
                  <a:pt x="1294" y="132"/>
                  <a:pt x="1294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6" y="132"/>
                  <a:pt x="1296" y="132"/>
                  <a:pt x="1296" y="132"/>
                </a:cubicBezTo>
                <a:cubicBezTo>
                  <a:pt x="1296" y="132"/>
                  <a:pt x="1296" y="133"/>
                  <a:pt x="1296" y="133"/>
                </a:cubicBezTo>
                <a:cubicBezTo>
                  <a:pt x="1296" y="135"/>
                  <a:pt x="1296" y="135"/>
                  <a:pt x="1296" y="135"/>
                </a:cubicBezTo>
                <a:cubicBezTo>
                  <a:pt x="1297" y="135"/>
                  <a:pt x="1297" y="135"/>
                  <a:pt x="1297" y="135"/>
                </a:cubicBezTo>
                <a:cubicBezTo>
                  <a:pt x="1297" y="136"/>
                  <a:pt x="1297" y="136"/>
                  <a:pt x="1297" y="136"/>
                </a:cubicBezTo>
                <a:cubicBezTo>
                  <a:pt x="1295" y="136"/>
                  <a:pt x="1296" y="136"/>
                  <a:pt x="1295" y="135"/>
                </a:cubicBezTo>
                <a:cubicBezTo>
                  <a:pt x="1295" y="133"/>
                  <a:pt x="1295" y="133"/>
                  <a:pt x="1295" y="133"/>
                </a:cubicBezTo>
                <a:cubicBezTo>
                  <a:pt x="1294" y="133"/>
                  <a:pt x="1294" y="133"/>
                  <a:pt x="1293" y="133"/>
                </a:cubicBezTo>
                <a:cubicBezTo>
                  <a:pt x="1293" y="133"/>
                  <a:pt x="1293" y="132"/>
                  <a:pt x="1293" y="132"/>
                </a:cubicBezTo>
                <a:cubicBezTo>
                  <a:pt x="1291" y="131"/>
                  <a:pt x="1291" y="133"/>
                  <a:pt x="1290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5" y="133"/>
                  <a:pt x="1285" y="133"/>
                  <a:pt x="1285" y="133"/>
                </a:cubicBezTo>
                <a:cubicBezTo>
                  <a:pt x="1285" y="132"/>
                  <a:pt x="1285" y="132"/>
                  <a:pt x="1285" y="132"/>
                </a:cubicBezTo>
                <a:cubicBezTo>
                  <a:pt x="1284" y="132"/>
                  <a:pt x="1284" y="132"/>
                  <a:pt x="1283" y="132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2" y="130"/>
                  <a:pt x="1282" y="129"/>
                  <a:pt x="1281" y="128"/>
                </a:cubicBezTo>
                <a:cubicBezTo>
                  <a:pt x="1281" y="128"/>
                  <a:pt x="1281" y="128"/>
                  <a:pt x="1281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79" y="129"/>
                  <a:pt x="1279" y="130"/>
                  <a:pt x="1278" y="130"/>
                </a:cubicBezTo>
                <a:cubicBezTo>
                  <a:pt x="1277" y="130"/>
                  <a:pt x="1277" y="130"/>
                  <a:pt x="1277" y="130"/>
                </a:cubicBezTo>
                <a:cubicBezTo>
                  <a:pt x="1277" y="130"/>
                  <a:pt x="1277" y="130"/>
                  <a:pt x="1278" y="129"/>
                </a:cubicBezTo>
                <a:cubicBezTo>
                  <a:pt x="1278" y="128"/>
                  <a:pt x="1278" y="128"/>
                  <a:pt x="1279" y="128"/>
                </a:cubicBezTo>
                <a:cubicBezTo>
                  <a:pt x="1279" y="127"/>
                  <a:pt x="1279" y="126"/>
                  <a:pt x="1279" y="125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1" y="123"/>
                  <a:pt x="1280" y="122"/>
                  <a:pt x="1280" y="122"/>
                </a:cubicBezTo>
                <a:cubicBezTo>
                  <a:pt x="1280" y="121"/>
                  <a:pt x="1281" y="120"/>
                  <a:pt x="1281" y="119"/>
                </a:cubicBezTo>
                <a:cubicBezTo>
                  <a:pt x="1283" y="118"/>
                  <a:pt x="1283" y="117"/>
                  <a:pt x="1284" y="117"/>
                </a:cubicBezTo>
                <a:cubicBezTo>
                  <a:pt x="1284" y="115"/>
                  <a:pt x="1284" y="116"/>
                  <a:pt x="1283" y="115"/>
                </a:cubicBezTo>
                <a:cubicBezTo>
                  <a:pt x="1281" y="115"/>
                  <a:pt x="1277" y="115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4" y="113"/>
                  <a:pt x="1274" y="113"/>
                  <a:pt x="1273" y="112"/>
                </a:cubicBezTo>
                <a:cubicBezTo>
                  <a:pt x="1272" y="112"/>
                  <a:pt x="1272" y="112"/>
                  <a:pt x="1272" y="112"/>
                </a:cubicBezTo>
                <a:cubicBezTo>
                  <a:pt x="1271" y="111"/>
                  <a:pt x="1271" y="111"/>
                  <a:pt x="1271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7" y="110"/>
                  <a:pt x="1267" y="110"/>
                  <a:pt x="1267" y="110"/>
                </a:cubicBezTo>
                <a:cubicBezTo>
                  <a:pt x="1267" y="109"/>
                  <a:pt x="1267" y="109"/>
                  <a:pt x="1267" y="109"/>
                </a:cubicBezTo>
                <a:cubicBezTo>
                  <a:pt x="1267" y="109"/>
                  <a:pt x="1265" y="109"/>
                  <a:pt x="1264" y="109"/>
                </a:cubicBezTo>
                <a:cubicBezTo>
                  <a:pt x="1264" y="109"/>
                  <a:pt x="1264" y="109"/>
                  <a:pt x="1264" y="109"/>
                </a:cubicBezTo>
                <a:cubicBezTo>
                  <a:pt x="1264" y="109"/>
                  <a:pt x="1263" y="110"/>
                  <a:pt x="1262" y="110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1" y="110"/>
                  <a:pt x="1261" y="110"/>
                  <a:pt x="1261" y="110"/>
                </a:cubicBezTo>
                <a:cubicBezTo>
                  <a:pt x="1261" y="111"/>
                  <a:pt x="1261" y="111"/>
                  <a:pt x="1261" y="111"/>
                </a:cubicBezTo>
                <a:cubicBezTo>
                  <a:pt x="1260" y="111"/>
                  <a:pt x="1260" y="111"/>
                  <a:pt x="1259" y="111"/>
                </a:cubicBezTo>
                <a:cubicBezTo>
                  <a:pt x="1259" y="111"/>
                  <a:pt x="1259" y="111"/>
                  <a:pt x="1259" y="111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3"/>
                  <a:pt x="1262" y="113"/>
                  <a:pt x="1263" y="113"/>
                </a:cubicBezTo>
                <a:cubicBezTo>
                  <a:pt x="1262" y="114"/>
                  <a:pt x="1261" y="114"/>
                  <a:pt x="1261" y="116"/>
                </a:cubicBezTo>
                <a:cubicBezTo>
                  <a:pt x="1259" y="116"/>
                  <a:pt x="1259" y="116"/>
                  <a:pt x="1259" y="116"/>
                </a:cubicBezTo>
                <a:cubicBezTo>
                  <a:pt x="1259" y="115"/>
                  <a:pt x="1259" y="115"/>
                  <a:pt x="1258" y="114"/>
                </a:cubicBezTo>
                <a:cubicBezTo>
                  <a:pt x="1257" y="114"/>
                  <a:pt x="1257" y="114"/>
                  <a:pt x="1256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4"/>
                  <a:pt x="1252" y="116"/>
                  <a:pt x="1252" y="117"/>
                </a:cubicBezTo>
                <a:cubicBezTo>
                  <a:pt x="1253" y="117"/>
                  <a:pt x="1254" y="117"/>
                  <a:pt x="1255" y="118"/>
                </a:cubicBezTo>
                <a:cubicBezTo>
                  <a:pt x="1255" y="118"/>
                  <a:pt x="1255" y="118"/>
                  <a:pt x="1255" y="119"/>
                </a:cubicBezTo>
                <a:cubicBezTo>
                  <a:pt x="1257" y="119"/>
                  <a:pt x="1257" y="119"/>
                  <a:pt x="1257" y="119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9" y="120"/>
                  <a:pt x="1259" y="120"/>
                  <a:pt x="1259" y="121"/>
                </a:cubicBezTo>
                <a:cubicBezTo>
                  <a:pt x="1260" y="121"/>
                  <a:pt x="1260" y="121"/>
                  <a:pt x="1260" y="121"/>
                </a:cubicBezTo>
                <a:cubicBezTo>
                  <a:pt x="1260" y="121"/>
                  <a:pt x="1260" y="122"/>
                  <a:pt x="1259" y="122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60" y="123"/>
                  <a:pt x="1261" y="123"/>
                  <a:pt x="1262" y="123"/>
                </a:cubicBezTo>
                <a:cubicBezTo>
                  <a:pt x="1262" y="123"/>
                  <a:pt x="1262" y="123"/>
                  <a:pt x="1262" y="123"/>
                </a:cubicBezTo>
                <a:cubicBezTo>
                  <a:pt x="1260" y="123"/>
                  <a:pt x="1260" y="123"/>
                  <a:pt x="1260" y="123"/>
                </a:cubicBezTo>
                <a:cubicBezTo>
                  <a:pt x="1260" y="124"/>
                  <a:pt x="1260" y="124"/>
                  <a:pt x="1260" y="124"/>
                </a:cubicBezTo>
                <a:cubicBezTo>
                  <a:pt x="1259" y="123"/>
                  <a:pt x="1260" y="123"/>
                  <a:pt x="1259" y="122"/>
                </a:cubicBezTo>
                <a:cubicBezTo>
                  <a:pt x="1259" y="122"/>
                  <a:pt x="1259" y="122"/>
                  <a:pt x="1259" y="121"/>
                </a:cubicBezTo>
                <a:cubicBezTo>
                  <a:pt x="1256" y="121"/>
                  <a:pt x="1256" y="121"/>
                  <a:pt x="1256" y="121"/>
                </a:cubicBezTo>
                <a:cubicBezTo>
                  <a:pt x="1256" y="122"/>
                  <a:pt x="1256" y="122"/>
                  <a:pt x="1256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4" y="122"/>
                  <a:pt x="1254" y="122"/>
                  <a:pt x="1254" y="121"/>
                </a:cubicBezTo>
                <a:cubicBezTo>
                  <a:pt x="1252" y="121"/>
                  <a:pt x="1252" y="121"/>
                  <a:pt x="1252" y="121"/>
                </a:cubicBezTo>
                <a:cubicBezTo>
                  <a:pt x="1252" y="122"/>
                  <a:pt x="1252" y="122"/>
                  <a:pt x="1252" y="122"/>
                </a:cubicBezTo>
                <a:cubicBezTo>
                  <a:pt x="1252" y="122"/>
                  <a:pt x="1251" y="121"/>
                  <a:pt x="1251" y="121"/>
                </a:cubicBezTo>
                <a:cubicBezTo>
                  <a:pt x="1251" y="122"/>
                  <a:pt x="1251" y="122"/>
                  <a:pt x="1250" y="122"/>
                </a:cubicBezTo>
                <a:cubicBezTo>
                  <a:pt x="1249" y="122"/>
                  <a:pt x="1248" y="122"/>
                  <a:pt x="1247" y="121"/>
                </a:cubicBezTo>
                <a:cubicBezTo>
                  <a:pt x="1247" y="121"/>
                  <a:pt x="1247" y="121"/>
                  <a:pt x="1247" y="121"/>
                </a:cubicBezTo>
                <a:cubicBezTo>
                  <a:pt x="1247" y="120"/>
                  <a:pt x="1247" y="119"/>
                  <a:pt x="1247" y="119"/>
                </a:cubicBezTo>
                <a:cubicBezTo>
                  <a:pt x="1247" y="119"/>
                  <a:pt x="1247" y="119"/>
                  <a:pt x="1247" y="119"/>
                </a:cubicBezTo>
                <a:cubicBezTo>
                  <a:pt x="1247" y="118"/>
                  <a:pt x="1247" y="117"/>
                  <a:pt x="1247" y="117"/>
                </a:cubicBezTo>
                <a:cubicBezTo>
                  <a:pt x="1247" y="117"/>
                  <a:pt x="1246" y="117"/>
                  <a:pt x="1246" y="117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4"/>
                  <a:pt x="1246" y="114"/>
                  <a:pt x="1246" y="114"/>
                </a:cubicBezTo>
                <a:cubicBezTo>
                  <a:pt x="1245" y="114"/>
                  <a:pt x="1245" y="114"/>
                  <a:pt x="1245" y="114"/>
                </a:cubicBezTo>
                <a:cubicBezTo>
                  <a:pt x="1245" y="112"/>
                  <a:pt x="1245" y="112"/>
                  <a:pt x="1245" y="112"/>
                </a:cubicBezTo>
                <a:cubicBezTo>
                  <a:pt x="1246" y="112"/>
                  <a:pt x="1246" y="112"/>
                  <a:pt x="1246" y="112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7" y="111"/>
                  <a:pt x="1247" y="111"/>
                  <a:pt x="1247" y="110"/>
                </a:cubicBezTo>
                <a:cubicBezTo>
                  <a:pt x="1246" y="110"/>
                  <a:pt x="1246" y="110"/>
                  <a:pt x="1245" y="109"/>
                </a:cubicBezTo>
                <a:cubicBezTo>
                  <a:pt x="1245" y="108"/>
                  <a:pt x="1245" y="108"/>
                  <a:pt x="1245" y="108"/>
                </a:cubicBezTo>
                <a:cubicBezTo>
                  <a:pt x="1246" y="107"/>
                  <a:pt x="1246" y="107"/>
                  <a:pt x="1246" y="107"/>
                </a:cubicBezTo>
                <a:cubicBezTo>
                  <a:pt x="1246" y="107"/>
                  <a:pt x="1246" y="106"/>
                  <a:pt x="1246" y="106"/>
                </a:cubicBezTo>
                <a:cubicBezTo>
                  <a:pt x="1245" y="106"/>
                  <a:pt x="1245" y="106"/>
                  <a:pt x="1245" y="106"/>
                </a:cubicBezTo>
                <a:cubicBezTo>
                  <a:pt x="1245" y="105"/>
                  <a:pt x="1245" y="105"/>
                  <a:pt x="1244" y="104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4" y="108"/>
                  <a:pt x="1245" y="111"/>
                  <a:pt x="1243" y="114"/>
                </a:cubicBezTo>
                <a:cubicBezTo>
                  <a:pt x="1243" y="114"/>
                  <a:pt x="1243" y="114"/>
                  <a:pt x="1243" y="114"/>
                </a:cubicBezTo>
                <a:cubicBezTo>
                  <a:pt x="1243" y="115"/>
                  <a:pt x="1243" y="115"/>
                  <a:pt x="1242" y="115"/>
                </a:cubicBezTo>
                <a:cubicBezTo>
                  <a:pt x="1242" y="116"/>
                  <a:pt x="1242" y="116"/>
                  <a:pt x="1242" y="116"/>
                </a:cubicBezTo>
                <a:cubicBezTo>
                  <a:pt x="1242" y="116"/>
                  <a:pt x="1242" y="116"/>
                  <a:pt x="1241" y="116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9"/>
                  <a:pt x="1240" y="119"/>
                  <a:pt x="1240" y="119"/>
                </a:cubicBezTo>
                <a:cubicBezTo>
                  <a:pt x="1240" y="120"/>
                  <a:pt x="1239" y="121"/>
                  <a:pt x="1238" y="121"/>
                </a:cubicBezTo>
                <a:cubicBezTo>
                  <a:pt x="1239" y="123"/>
                  <a:pt x="1239" y="123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1" y="124"/>
                  <a:pt x="1241" y="124"/>
                  <a:pt x="1241" y="124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6"/>
                  <a:pt x="1241" y="126"/>
                  <a:pt x="1242" y="127"/>
                </a:cubicBezTo>
                <a:cubicBezTo>
                  <a:pt x="1242" y="127"/>
                  <a:pt x="1241" y="128"/>
                  <a:pt x="1241" y="129"/>
                </a:cubicBezTo>
                <a:cubicBezTo>
                  <a:pt x="1241" y="129"/>
                  <a:pt x="1241" y="129"/>
                  <a:pt x="1241" y="129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1" y="133"/>
                  <a:pt x="1241" y="133"/>
                  <a:pt x="1241" y="133"/>
                </a:cubicBezTo>
                <a:cubicBezTo>
                  <a:pt x="1241" y="134"/>
                  <a:pt x="1241" y="134"/>
                  <a:pt x="1241" y="134"/>
                </a:cubicBezTo>
                <a:cubicBezTo>
                  <a:pt x="1241" y="137"/>
                  <a:pt x="1241" y="137"/>
                  <a:pt x="1241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3" y="137"/>
                  <a:pt x="1243" y="137"/>
                  <a:pt x="1243" y="137"/>
                </a:cubicBezTo>
                <a:cubicBezTo>
                  <a:pt x="1243" y="136"/>
                  <a:pt x="1243" y="136"/>
                  <a:pt x="1243" y="136"/>
                </a:cubicBezTo>
                <a:cubicBezTo>
                  <a:pt x="1244" y="136"/>
                  <a:pt x="1245" y="136"/>
                  <a:pt x="1247" y="136"/>
                </a:cubicBezTo>
                <a:cubicBezTo>
                  <a:pt x="1247" y="135"/>
                  <a:pt x="1247" y="135"/>
                  <a:pt x="1247" y="135"/>
                </a:cubicBezTo>
                <a:cubicBezTo>
                  <a:pt x="1248" y="135"/>
                  <a:pt x="1250" y="134"/>
                  <a:pt x="1252" y="134"/>
                </a:cubicBezTo>
                <a:cubicBezTo>
                  <a:pt x="1252" y="135"/>
                  <a:pt x="1252" y="135"/>
                  <a:pt x="1252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4" y="136"/>
                  <a:pt x="1256" y="135"/>
                  <a:pt x="1257" y="136"/>
                </a:cubicBezTo>
                <a:cubicBezTo>
                  <a:pt x="1258" y="136"/>
                  <a:pt x="1258" y="136"/>
                  <a:pt x="1258" y="136"/>
                </a:cubicBezTo>
                <a:cubicBezTo>
                  <a:pt x="1258" y="136"/>
                  <a:pt x="1258" y="138"/>
                  <a:pt x="1259" y="139"/>
                </a:cubicBezTo>
                <a:cubicBezTo>
                  <a:pt x="1259" y="139"/>
                  <a:pt x="1259" y="139"/>
                  <a:pt x="1259" y="139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60" y="141"/>
                  <a:pt x="1260" y="141"/>
                  <a:pt x="1261" y="141"/>
                </a:cubicBezTo>
                <a:cubicBezTo>
                  <a:pt x="1261" y="142"/>
                  <a:pt x="1261" y="143"/>
                  <a:pt x="1262" y="144"/>
                </a:cubicBezTo>
                <a:cubicBezTo>
                  <a:pt x="1262" y="144"/>
                  <a:pt x="1262" y="144"/>
                  <a:pt x="1262" y="144"/>
                </a:cubicBezTo>
                <a:cubicBezTo>
                  <a:pt x="1261" y="145"/>
                  <a:pt x="1260" y="145"/>
                  <a:pt x="1259" y="146"/>
                </a:cubicBezTo>
                <a:cubicBezTo>
                  <a:pt x="1258" y="147"/>
                  <a:pt x="1259" y="147"/>
                  <a:pt x="1259" y="149"/>
                </a:cubicBezTo>
                <a:cubicBezTo>
                  <a:pt x="1260" y="149"/>
                  <a:pt x="1261" y="149"/>
                  <a:pt x="1262" y="150"/>
                </a:cubicBezTo>
                <a:cubicBezTo>
                  <a:pt x="1262" y="150"/>
                  <a:pt x="1262" y="150"/>
                  <a:pt x="1262" y="150"/>
                </a:cubicBezTo>
                <a:cubicBezTo>
                  <a:pt x="1263" y="150"/>
                  <a:pt x="1263" y="150"/>
                  <a:pt x="1263" y="150"/>
                </a:cubicBezTo>
                <a:cubicBezTo>
                  <a:pt x="1263" y="151"/>
                  <a:pt x="1263" y="151"/>
                  <a:pt x="1263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7" y="151"/>
                  <a:pt x="1267" y="151"/>
                  <a:pt x="1267" y="151"/>
                </a:cubicBezTo>
                <a:cubicBezTo>
                  <a:pt x="1267" y="152"/>
                  <a:pt x="1267" y="152"/>
                  <a:pt x="1267" y="152"/>
                </a:cubicBezTo>
                <a:cubicBezTo>
                  <a:pt x="1268" y="152"/>
                  <a:pt x="1268" y="152"/>
                  <a:pt x="1268" y="152"/>
                </a:cubicBezTo>
                <a:cubicBezTo>
                  <a:pt x="1268" y="152"/>
                  <a:pt x="1268" y="152"/>
                  <a:pt x="1269" y="152"/>
                </a:cubicBezTo>
                <a:cubicBezTo>
                  <a:pt x="1269" y="153"/>
                  <a:pt x="1269" y="153"/>
                  <a:pt x="1269" y="153"/>
                </a:cubicBezTo>
                <a:cubicBezTo>
                  <a:pt x="1268" y="153"/>
                  <a:pt x="1267" y="153"/>
                  <a:pt x="1266" y="153"/>
                </a:cubicBezTo>
                <a:cubicBezTo>
                  <a:pt x="1266" y="153"/>
                  <a:pt x="1266" y="153"/>
                  <a:pt x="1266" y="153"/>
                </a:cubicBezTo>
                <a:cubicBezTo>
                  <a:pt x="1265" y="153"/>
                  <a:pt x="1265" y="153"/>
                  <a:pt x="1265" y="153"/>
                </a:cubicBezTo>
                <a:cubicBezTo>
                  <a:pt x="1265" y="152"/>
                  <a:pt x="1265" y="152"/>
                  <a:pt x="1265" y="152"/>
                </a:cubicBezTo>
                <a:cubicBezTo>
                  <a:pt x="1263" y="152"/>
                  <a:pt x="1263" y="153"/>
                  <a:pt x="1262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0" y="152"/>
                  <a:pt x="1260" y="152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4"/>
                  <a:pt x="1260" y="154"/>
                  <a:pt x="1260" y="154"/>
                </a:cubicBezTo>
                <a:cubicBezTo>
                  <a:pt x="1259" y="153"/>
                  <a:pt x="1257" y="152"/>
                  <a:pt x="1256" y="151"/>
                </a:cubicBezTo>
                <a:cubicBezTo>
                  <a:pt x="1256" y="149"/>
                  <a:pt x="1257" y="146"/>
                  <a:pt x="1257" y="145"/>
                </a:cubicBezTo>
                <a:cubicBezTo>
                  <a:pt x="1257" y="142"/>
                  <a:pt x="1257" y="142"/>
                  <a:pt x="1257" y="142"/>
                </a:cubicBezTo>
                <a:cubicBezTo>
                  <a:pt x="1256" y="142"/>
                  <a:pt x="1256" y="142"/>
                  <a:pt x="1256" y="142"/>
                </a:cubicBezTo>
                <a:cubicBezTo>
                  <a:pt x="1256" y="141"/>
                  <a:pt x="1256" y="141"/>
                  <a:pt x="1256" y="141"/>
                </a:cubicBezTo>
                <a:cubicBezTo>
                  <a:pt x="1256" y="141"/>
                  <a:pt x="1256" y="141"/>
                  <a:pt x="1255" y="141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39"/>
                  <a:pt x="1255" y="138"/>
                  <a:pt x="1255" y="138"/>
                </a:cubicBezTo>
                <a:cubicBezTo>
                  <a:pt x="1255" y="138"/>
                  <a:pt x="1254" y="137"/>
                  <a:pt x="1254" y="137"/>
                </a:cubicBezTo>
                <a:cubicBezTo>
                  <a:pt x="1251" y="137"/>
                  <a:pt x="1251" y="137"/>
                  <a:pt x="1251" y="137"/>
                </a:cubicBezTo>
                <a:cubicBezTo>
                  <a:pt x="1251" y="137"/>
                  <a:pt x="1251" y="138"/>
                  <a:pt x="1250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8" y="138"/>
                  <a:pt x="1248" y="138"/>
                  <a:pt x="1248" y="138"/>
                </a:cubicBezTo>
                <a:cubicBezTo>
                  <a:pt x="1247" y="139"/>
                  <a:pt x="1246" y="139"/>
                  <a:pt x="1245" y="140"/>
                </a:cubicBezTo>
                <a:cubicBezTo>
                  <a:pt x="1244" y="141"/>
                  <a:pt x="1244" y="142"/>
                  <a:pt x="1243" y="143"/>
                </a:cubicBezTo>
                <a:cubicBezTo>
                  <a:pt x="1244" y="144"/>
                  <a:pt x="1244" y="144"/>
                  <a:pt x="1245" y="145"/>
                </a:cubicBezTo>
                <a:cubicBezTo>
                  <a:pt x="1244" y="146"/>
                  <a:pt x="1244" y="148"/>
                  <a:pt x="1243" y="149"/>
                </a:cubicBezTo>
                <a:cubicBezTo>
                  <a:pt x="1243" y="149"/>
                  <a:pt x="1243" y="149"/>
                  <a:pt x="1243" y="149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1"/>
                  <a:pt x="1243" y="151"/>
                  <a:pt x="1243" y="152"/>
                </a:cubicBezTo>
                <a:cubicBezTo>
                  <a:pt x="1243" y="152"/>
                  <a:pt x="1242" y="152"/>
                  <a:pt x="1242" y="153"/>
                </a:cubicBezTo>
                <a:cubicBezTo>
                  <a:pt x="1242" y="153"/>
                  <a:pt x="1242" y="154"/>
                  <a:pt x="1242" y="154"/>
                </a:cubicBezTo>
                <a:cubicBezTo>
                  <a:pt x="1241" y="154"/>
                  <a:pt x="1241" y="154"/>
                  <a:pt x="1241" y="154"/>
                </a:cubicBezTo>
                <a:cubicBezTo>
                  <a:pt x="1241" y="155"/>
                  <a:pt x="1241" y="155"/>
                  <a:pt x="1241" y="155"/>
                </a:cubicBezTo>
                <a:cubicBezTo>
                  <a:pt x="1241" y="155"/>
                  <a:pt x="1240" y="155"/>
                  <a:pt x="1240" y="156"/>
                </a:cubicBezTo>
                <a:cubicBezTo>
                  <a:pt x="1238" y="156"/>
                  <a:pt x="1234" y="157"/>
                  <a:pt x="1233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3" y="159"/>
                  <a:pt x="1234" y="159"/>
                  <a:pt x="1235" y="159"/>
                </a:cubicBezTo>
                <a:cubicBezTo>
                  <a:pt x="1235" y="161"/>
                  <a:pt x="1235" y="161"/>
                  <a:pt x="1235" y="162"/>
                </a:cubicBezTo>
                <a:cubicBezTo>
                  <a:pt x="1235" y="164"/>
                  <a:pt x="1235" y="164"/>
                  <a:pt x="1235" y="164"/>
                </a:cubicBezTo>
                <a:cubicBezTo>
                  <a:pt x="1236" y="164"/>
                  <a:pt x="1236" y="164"/>
                  <a:pt x="1236" y="164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5" y="164"/>
                </a:cubicBezTo>
                <a:cubicBezTo>
                  <a:pt x="1235" y="165"/>
                  <a:pt x="1234" y="165"/>
                  <a:pt x="1234" y="165"/>
                </a:cubicBezTo>
                <a:cubicBezTo>
                  <a:pt x="1233" y="163"/>
                  <a:pt x="1233" y="162"/>
                  <a:pt x="1232" y="162"/>
                </a:cubicBezTo>
                <a:cubicBezTo>
                  <a:pt x="1232" y="161"/>
                  <a:pt x="1232" y="161"/>
                  <a:pt x="1231" y="160"/>
                </a:cubicBezTo>
                <a:cubicBezTo>
                  <a:pt x="1230" y="160"/>
                  <a:pt x="1229" y="160"/>
                  <a:pt x="1227" y="160"/>
                </a:cubicBezTo>
                <a:cubicBezTo>
                  <a:pt x="1227" y="160"/>
                  <a:pt x="1227" y="160"/>
                  <a:pt x="1227" y="160"/>
                </a:cubicBezTo>
                <a:cubicBezTo>
                  <a:pt x="1227" y="160"/>
                  <a:pt x="1226" y="161"/>
                  <a:pt x="1226" y="161"/>
                </a:cubicBezTo>
                <a:cubicBezTo>
                  <a:pt x="1226" y="160"/>
                  <a:pt x="1226" y="160"/>
                  <a:pt x="1226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3" y="160"/>
                  <a:pt x="1223" y="160"/>
                  <a:pt x="1223" y="160"/>
                </a:cubicBezTo>
                <a:cubicBezTo>
                  <a:pt x="1223" y="160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1" y="159"/>
                  <a:pt x="1221" y="159"/>
                  <a:pt x="1221" y="159"/>
                </a:cubicBezTo>
                <a:cubicBezTo>
                  <a:pt x="1220" y="158"/>
                  <a:pt x="1220" y="157"/>
                  <a:pt x="1220" y="156"/>
                </a:cubicBezTo>
                <a:cubicBezTo>
                  <a:pt x="1221" y="156"/>
                  <a:pt x="1223" y="156"/>
                  <a:pt x="1224" y="156"/>
                </a:cubicBezTo>
                <a:cubicBezTo>
                  <a:pt x="1225" y="156"/>
                  <a:pt x="1226" y="157"/>
                  <a:pt x="1228" y="157"/>
                </a:cubicBezTo>
                <a:cubicBezTo>
                  <a:pt x="1228" y="156"/>
                  <a:pt x="1228" y="156"/>
                  <a:pt x="1228" y="156"/>
                </a:cubicBezTo>
                <a:cubicBezTo>
                  <a:pt x="1228" y="156"/>
                  <a:pt x="1229" y="156"/>
                  <a:pt x="1230" y="156"/>
                </a:cubicBezTo>
                <a:cubicBezTo>
                  <a:pt x="1230" y="155"/>
                  <a:pt x="1230" y="155"/>
                  <a:pt x="1231" y="154"/>
                </a:cubicBezTo>
                <a:cubicBezTo>
                  <a:pt x="1232" y="154"/>
                  <a:pt x="1232" y="154"/>
                  <a:pt x="1233" y="155"/>
                </a:cubicBezTo>
                <a:cubicBezTo>
                  <a:pt x="1234" y="155"/>
                  <a:pt x="1234" y="155"/>
                  <a:pt x="1235" y="154"/>
                </a:cubicBezTo>
                <a:cubicBezTo>
                  <a:pt x="1235" y="154"/>
                  <a:pt x="1235" y="154"/>
                  <a:pt x="1235" y="154"/>
                </a:cubicBezTo>
                <a:cubicBezTo>
                  <a:pt x="1235" y="153"/>
                  <a:pt x="1235" y="153"/>
                  <a:pt x="1235" y="153"/>
                </a:cubicBezTo>
                <a:cubicBezTo>
                  <a:pt x="1235" y="152"/>
                  <a:pt x="1236" y="152"/>
                  <a:pt x="1236" y="152"/>
                </a:cubicBezTo>
                <a:cubicBezTo>
                  <a:pt x="1236" y="150"/>
                  <a:pt x="1236" y="150"/>
                  <a:pt x="1236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8" y="150"/>
                  <a:pt x="1238" y="150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8"/>
                  <a:pt x="1238" y="148"/>
                  <a:pt x="1238" y="148"/>
                </a:cubicBezTo>
                <a:cubicBezTo>
                  <a:pt x="1237" y="148"/>
                  <a:pt x="1237" y="148"/>
                  <a:pt x="1237" y="148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5"/>
                  <a:pt x="1237" y="145"/>
                  <a:pt x="1237" y="145"/>
                </a:cubicBezTo>
                <a:cubicBezTo>
                  <a:pt x="1238" y="145"/>
                  <a:pt x="1238" y="145"/>
                  <a:pt x="1238" y="144"/>
                </a:cubicBezTo>
                <a:cubicBezTo>
                  <a:pt x="1238" y="144"/>
                  <a:pt x="1238" y="143"/>
                  <a:pt x="1238" y="143"/>
                </a:cubicBezTo>
                <a:cubicBezTo>
                  <a:pt x="1239" y="143"/>
                  <a:pt x="1239" y="143"/>
                  <a:pt x="1239" y="143"/>
                </a:cubicBezTo>
                <a:cubicBezTo>
                  <a:pt x="1239" y="141"/>
                  <a:pt x="1239" y="141"/>
                  <a:pt x="1239" y="141"/>
                </a:cubicBezTo>
                <a:cubicBezTo>
                  <a:pt x="1238" y="141"/>
                  <a:pt x="1237" y="140"/>
                  <a:pt x="1236" y="139"/>
                </a:cubicBezTo>
                <a:cubicBezTo>
                  <a:pt x="1236" y="139"/>
                  <a:pt x="1236" y="139"/>
                  <a:pt x="1236" y="139"/>
                </a:cubicBezTo>
                <a:cubicBezTo>
                  <a:pt x="1236" y="138"/>
                  <a:pt x="1235" y="138"/>
                  <a:pt x="1235" y="138"/>
                </a:cubicBezTo>
                <a:cubicBezTo>
                  <a:pt x="1235" y="138"/>
                  <a:pt x="1235" y="137"/>
                  <a:pt x="1235" y="137"/>
                </a:cubicBezTo>
                <a:cubicBezTo>
                  <a:pt x="1234" y="137"/>
                  <a:pt x="1234" y="137"/>
                  <a:pt x="1234" y="137"/>
                </a:cubicBezTo>
                <a:cubicBezTo>
                  <a:pt x="1234" y="136"/>
                  <a:pt x="1234" y="136"/>
                  <a:pt x="1234" y="135"/>
                </a:cubicBezTo>
                <a:cubicBezTo>
                  <a:pt x="1234" y="135"/>
                  <a:pt x="1234" y="135"/>
                  <a:pt x="1234" y="135"/>
                </a:cubicBezTo>
                <a:cubicBezTo>
                  <a:pt x="1234" y="135"/>
                  <a:pt x="1234" y="135"/>
                  <a:pt x="1234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5" y="133"/>
                  <a:pt x="1234" y="133"/>
                  <a:pt x="1234" y="132"/>
                </a:cubicBezTo>
                <a:cubicBezTo>
                  <a:pt x="1234" y="132"/>
                  <a:pt x="1234" y="132"/>
                  <a:pt x="1234" y="132"/>
                </a:cubicBezTo>
                <a:cubicBezTo>
                  <a:pt x="1234" y="131"/>
                  <a:pt x="1234" y="131"/>
                  <a:pt x="1234" y="131"/>
                </a:cubicBezTo>
                <a:cubicBezTo>
                  <a:pt x="1235" y="131"/>
                  <a:pt x="1235" y="131"/>
                  <a:pt x="1235" y="131"/>
                </a:cubicBezTo>
                <a:cubicBezTo>
                  <a:pt x="1235" y="130"/>
                  <a:pt x="1235" y="130"/>
                  <a:pt x="1235" y="129"/>
                </a:cubicBezTo>
                <a:cubicBezTo>
                  <a:pt x="1235" y="129"/>
                  <a:pt x="1235" y="129"/>
                  <a:pt x="1235" y="129"/>
                </a:cubicBezTo>
                <a:cubicBezTo>
                  <a:pt x="1235" y="129"/>
                  <a:pt x="1235" y="129"/>
                  <a:pt x="1235" y="128"/>
                </a:cubicBezTo>
                <a:cubicBezTo>
                  <a:pt x="1235" y="128"/>
                  <a:pt x="1235" y="128"/>
                  <a:pt x="1235" y="128"/>
                </a:cubicBezTo>
                <a:cubicBezTo>
                  <a:pt x="1235" y="127"/>
                  <a:pt x="1235" y="127"/>
                  <a:pt x="1235" y="127"/>
                </a:cubicBezTo>
                <a:cubicBezTo>
                  <a:pt x="1235" y="126"/>
                  <a:pt x="1235" y="126"/>
                  <a:pt x="1234" y="126"/>
                </a:cubicBezTo>
                <a:cubicBezTo>
                  <a:pt x="1234" y="126"/>
                  <a:pt x="1235" y="124"/>
                  <a:pt x="1235" y="123"/>
                </a:cubicBezTo>
                <a:cubicBezTo>
                  <a:pt x="1234" y="123"/>
                  <a:pt x="1233" y="123"/>
                  <a:pt x="1233" y="122"/>
                </a:cubicBezTo>
                <a:cubicBezTo>
                  <a:pt x="1232" y="122"/>
                  <a:pt x="1232" y="122"/>
                  <a:pt x="1232" y="122"/>
                </a:cubicBezTo>
                <a:cubicBezTo>
                  <a:pt x="1232" y="122"/>
                  <a:pt x="1232" y="121"/>
                  <a:pt x="1232" y="120"/>
                </a:cubicBezTo>
                <a:cubicBezTo>
                  <a:pt x="1231" y="120"/>
                  <a:pt x="1231" y="120"/>
                  <a:pt x="1231" y="120"/>
                </a:cubicBezTo>
                <a:cubicBezTo>
                  <a:pt x="1232" y="119"/>
                  <a:pt x="1231" y="119"/>
                  <a:pt x="1232" y="118"/>
                </a:cubicBezTo>
                <a:cubicBezTo>
                  <a:pt x="1233" y="118"/>
                  <a:pt x="1233" y="118"/>
                  <a:pt x="1233" y="118"/>
                </a:cubicBezTo>
                <a:cubicBezTo>
                  <a:pt x="1233" y="118"/>
                  <a:pt x="1233" y="117"/>
                  <a:pt x="1233" y="117"/>
                </a:cubicBezTo>
                <a:cubicBezTo>
                  <a:pt x="1233" y="117"/>
                  <a:pt x="1233" y="117"/>
                  <a:pt x="1234" y="117"/>
                </a:cubicBezTo>
                <a:cubicBezTo>
                  <a:pt x="1234" y="116"/>
                  <a:pt x="1234" y="115"/>
                  <a:pt x="1234" y="114"/>
                </a:cubicBezTo>
                <a:cubicBezTo>
                  <a:pt x="1234" y="114"/>
                  <a:pt x="1234" y="114"/>
                  <a:pt x="1234" y="114"/>
                </a:cubicBezTo>
                <a:cubicBezTo>
                  <a:pt x="1234" y="113"/>
                  <a:pt x="1234" y="113"/>
                  <a:pt x="1234" y="113"/>
                </a:cubicBezTo>
                <a:cubicBezTo>
                  <a:pt x="1235" y="113"/>
                  <a:pt x="1235" y="113"/>
                  <a:pt x="1235" y="113"/>
                </a:cubicBezTo>
                <a:cubicBezTo>
                  <a:pt x="1235" y="113"/>
                  <a:pt x="1234" y="112"/>
                  <a:pt x="1234" y="111"/>
                </a:cubicBezTo>
                <a:cubicBezTo>
                  <a:pt x="1235" y="111"/>
                  <a:pt x="1235" y="111"/>
                  <a:pt x="1235" y="111"/>
                </a:cubicBezTo>
                <a:cubicBezTo>
                  <a:pt x="1235" y="110"/>
                  <a:pt x="1235" y="110"/>
                  <a:pt x="1235" y="109"/>
                </a:cubicBezTo>
                <a:cubicBezTo>
                  <a:pt x="1235" y="109"/>
                  <a:pt x="1235" y="109"/>
                  <a:pt x="1235" y="109"/>
                </a:cubicBezTo>
                <a:cubicBezTo>
                  <a:pt x="1236" y="109"/>
                  <a:pt x="1235" y="109"/>
                  <a:pt x="1235" y="109"/>
                </a:cubicBezTo>
                <a:cubicBezTo>
                  <a:pt x="1235" y="108"/>
                  <a:pt x="1235" y="107"/>
                  <a:pt x="1235" y="107"/>
                </a:cubicBezTo>
                <a:cubicBezTo>
                  <a:pt x="1235" y="107"/>
                  <a:pt x="1235" y="107"/>
                  <a:pt x="1235" y="107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4" y="105"/>
                  <a:pt x="1234" y="105"/>
                  <a:pt x="1234" y="103"/>
                </a:cubicBezTo>
                <a:cubicBezTo>
                  <a:pt x="1233" y="103"/>
                  <a:pt x="1232" y="103"/>
                  <a:pt x="1231" y="103"/>
                </a:cubicBezTo>
                <a:cubicBezTo>
                  <a:pt x="1231" y="103"/>
                  <a:pt x="1231" y="102"/>
                  <a:pt x="1231" y="102"/>
                </a:cubicBezTo>
                <a:cubicBezTo>
                  <a:pt x="1228" y="102"/>
                  <a:pt x="1225" y="103"/>
                  <a:pt x="1223" y="103"/>
                </a:cubicBezTo>
                <a:cubicBezTo>
                  <a:pt x="1223" y="102"/>
                  <a:pt x="1223" y="102"/>
                  <a:pt x="1222" y="102"/>
                </a:cubicBezTo>
                <a:cubicBezTo>
                  <a:pt x="1222" y="103"/>
                  <a:pt x="1222" y="103"/>
                  <a:pt x="1222" y="103"/>
                </a:cubicBezTo>
                <a:cubicBezTo>
                  <a:pt x="1221" y="103"/>
                  <a:pt x="1220" y="104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7"/>
                  <a:pt x="1219" y="107"/>
                  <a:pt x="1219" y="107"/>
                </a:cubicBezTo>
                <a:cubicBezTo>
                  <a:pt x="1218" y="107"/>
                  <a:pt x="1218" y="107"/>
                  <a:pt x="1218" y="107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9"/>
                  <a:pt x="1218" y="109"/>
                  <a:pt x="1218" y="109"/>
                </a:cubicBezTo>
                <a:cubicBezTo>
                  <a:pt x="1217" y="109"/>
                  <a:pt x="1217" y="109"/>
                  <a:pt x="1217" y="109"/>
                </a:cubicBezTo>
                <a:cubicBezTo>
                  <a:pt x="1217" y="110"/>
                  <a:pt x="1217" y="110"/>
                  <a:pt x="1217" y="110"/>
                </a:cubicBezTo>
                <a:cubicBezTo>
                  <a:pt x="1217" y="110"/>
                  <a:pt x="1217" y="110"/>
                  <a:pt x="1216" y="110"/>
                </a:cubicBezTo>
                <a:cubicBezTo>
                  <a:pt x="1216" y="111"/>
                  <a:pt x="1216" y="111"/>
                  <a:pt x="1216" y="111"/>
                </a:cubicBezTo>
                <a:cubicBezTo>
                  <a:pt x="1215" y="112"/>
                  <a:pt x="1214" y="113"/>
                  <a:pt x="1213" y="113"/>
                </a:cubicBezTo>
                <a:cubicBezTo>
                  <a:pt x="1213" y="114"/>
                  <a:pt x="1213" y="115"/>
                  <a:pt x="1213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1" y="116"/>
                  <a:pt x="1211" y="116"/>
                  <a:pt x="1211" y="116"/>
                </a:cubicBezTo>
                <a:cubicBezTo>
                  <a:pt x="1211" y="116"/>
                  <a:pt x="1211" y="117"/>
                  <a:pt x="1211" y="117"/>
                </a:cubicBezTo>
                <a:cubicBezTo>
                  <a:pt x="1209" y="117"/>
                  <a:pt x="1209" y="117"/>
                  <a:pt x="1209" y="117"/>
                </a:cubicBezTo>
                <a:cubicBezTo>
                  <a:pt x="1209" y="117"/>
                  <a:pt x="1209" y="117"/>
                  <a:pt x="1209" y="118"/>
                </a:cubicBezTo>
                <a:cubicBezTo>
                  <a:pt x="1209" y="118"/>
                  <a:pt x="1209" y="119"/>
                  <a:pt x="1209" y="120"/>
                </a:cubicBezTo>
                <a:cubicBezTo>
                  <a:pt x="1209" y="120"/>
                  <a:pt x="1209" y="120"/>
                  <a:pt x="1209" y="120"/>
                </a:cubicBezTo>
                <a:cubicBezTo>
                  <a:pt x="1209" y="121"/>
                  <a:pt x="1209" y="121"/>
                  <a:pt x="1209" y="121"/>
                </a:cubicBezTo>
                <a:cubicBezTo>
                  <a:pt x="1209" y="121"/>
                  <a:pt x="1209" y="122"/>
                  <a:pt x="1209" y="122"/>
                </a:cubicBezTo>
                <a:cubicBezTo>
                  <a:pt x="1209" y="123"/>
                  <a:pt x="1209" y="123"/>
                  <a:pt x="1209" y="123"/>
                </a:cubicBezTo>
                <a:cubicBezTo>
                  <a:pt x="1210" y="123"/>
                  <a:pt x="1210" y="123"/>
                  <a:pt x="1210" y="123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5"/>
                  <a:pt x="1209" y="126"/>
                  <a:pt x="1210" y="127"/>
                </a:cubicBezTo>
                <a:cubicBezTo>
                  <a:pt x="1210" y="128"/>
                  <a:pt x="1210" y="128"/>
                  <a:pt x="1210" y="128"/>
                </a:cubicBezTo>
                <a:cubicBezTo>
                  <a:pt x="1208" y="128"/>
                  <a:pt x="1208" y="128"/>
                  <a:pt x="1208" y="128"/>
                </a:cubicBezTo>
                <a:cubicBezTo>
                  <a:pt x="1208" y="129"/>
                  <a:pt x="1208" y="131"/>
                  <a:pt x="1208" y="132"/>
                </a:cubicBezTo>
                <a:cubicBezTo>
                  <a:pt x="1209" y="132"/>
                  <a:pt x="1210" y="132"/>
                  <a:pt x="1211" y="133"/>
                </a:cubicBezTo>
                <a:cubicBezTo>
                  <a:pt x="1211" y="133"/>
                  <a:pt x="1211" y="133"/>
                  <a:pt x="1211" y="133"/>
                </a:cubicBezTo>
                <a:cubicBezTo>
                  <a:pt x="1212" y="133"/>
                  <a:pt x="1212" y="133"/>
                  <a:pt x="1212" y="133"/>
                </a:cubicBezTo>
                <a:cubicBezTo>
                  <a:pt x="1212" y="134"/>
                  <a:pt x="1212" y="134"/>
                  <a:pt x="1212" y="134"/>
                </a:cubicBezTo>
                <a:cubicBezTo>
                  <a:pt x="1212" y="134"/>
                  <a:pt x="1212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4" y="133"/>
                  <a:pt x="1214" y="133"/>
                  <a:pt x="1214" y="133"/>
                </a:cubicBezTo>
                <a:cubicBezTo>
                  <a:pt x="1213" y="135"/>
                  <a:pt x="1213" y="135"/>
                  <a:pt x="1212" y="135"/>
                </a:cubicBezTo>
                <a:cubicBezTo>
                  <a:pt x="1212" y="137"/>
                  <a:pt x="1212" y="137"/>
                  <a:pt x="1213" y="138"/>
                </a:cubicBezTo>
                <a:cubicBezTo>
                  <a:pt x="1213" y="138"/>
                  <a:pt x="1213" y="138"/>
                  <a:pt x="1213" y="138"/>
                </a:cubicBezTo>
                <a:cubicBezTo>
                  <a:pt x="1213" y="140"/>
                  <a:pt x="1213" y="140"/>
                  <a:pt x="1213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39"/>
                  <a:pt x="1214" y="139"/>
                  <a:pt x="1214" y="139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5" y="140"/>
                  <a:pt x="1215" y="141"/>
                  <a:pt x="1214" y="142"/>
                </a:cubicBezTo>
                <a:cubicBezTo>
                  <a:pt x="1214" y="143"/>
                  <a:pt x="1214" y="143"/>
                  <a:pt x="1214" y="143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3" y="144"/>
                  <a:pt x="1213" y="144"/>
                  <a:pt x="1213" y="144"/>
                </a:cubicBezTo>
                <a:cubicBezTo>
                  <a:pt x="1213" y="145"/>
                  <a:pt x="1213" y="145"/>
                  <a:pt x="1213" y="145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1" y="145"/>
                  <a:pt x="1211" y="144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0" y="143"/>
                  <a:pt x="1210" y="143"/>
                  <a:pt x="1210" y="143"/>
                </a:cubicBezTo>
                <a:cubicBezTo>
                  <a:pt x="1210" y="142"/>
                  <a:pt x="1210" y="142"/>
                  <a:pt x="1210" y="142"/>
                </a:cubicBezTo>
                <a:cubicBezTo>
                  <a:pt x="1209" y="142"/>
                  <a:pt x="1209" y="142"/>
                  <a:pt x="1208" y="141"/>
                </a:cubicBezTo>
                <a:cubicBezTo>
                  <a:pt x="1208" y="141"/>
                  <a:pt x="1208" y="141"/>
                  <a:pt x="1208" y="141"/>
                </a:cubicBezTo>
                <a:cubicBezTo>
                  <a:pt x="1208" y="140"/>
                  <a:pt x="1207" y="140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4" y="138"/>
                  <a:pt x="1203" y="139"/>
                  <a:pt x="1202" y="137"/>
                </a:cubicBezTo>
                <a:cubicBezTo>
                  <a:pt x="1203" y="137"/>
                  <a:pt x="1203" y="137"/>
                  <a:pt x="1203" y="137"/>
                </a:cubicBezTo>
                <a:cubicBezTo>
                  <a:pt x="1201" y="137"/>
                  <a:pt x="1200" y="136"/>
                  <a:pt x="1199" y="135"/>
                </a:cubicBezTo>
                <a:cubicBezTo>
                  <a:pt x="1199" y="136"/>
                  <a:pt x="1198" y="137"/>
                  <a:pt x="1198" y="138"/>
                </a:cubicBezTo>
                <a:cubicBezTo>
                  <a:pt x="1197" y="138"/>
                  <a:pt x="1197" y="138"/>
                  <a:pt x="1197" y="138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6"/>
                  <a:pt x="1197" y="135"/>
                  <a:pt x="1198" y="134"/>
                </a:cubicBezTo>
                <a:cubicBezTo>
                  <a:pt x="1197" y="134"/>
                  <a:pt x="1196" y="134"/>
                  <a:pt x="1196" y="133"/>
                </a:cubicBezTo>
                <a:cubicBezTo>
                  <a:pt x="1196" y="133"/>
                  <a:pt x="1196" y="133"/>
                  <a:pt x="1196" y="133"/>
                </a:cubicBezTo>
                <a:cubicBezTo>
                  <a:pt x="1193" y="133"/>
                  <a:pt x="1193" y="133"/>
                  <a:pt x="1193" y="133"/>
                </a:cubicBezTo>
                <a:cubicBezTo>
                  <a:pt x="1193" y="133"/>
                  <a:pt x="1192" y="133"/>
                  <a:pt x="1192" y="133"/>
                </a:cubicBezTo>
                <a:cubicBezTo>
                  <a:pt x="1192" y="132"/>
                  <a:pt x="1192" y="132"/>
                  <a:pt x="1192" y="132"/>
                </a:cubicBezTo>
                <a:cubicBezTo>
                  <a:pt x="1191" y="132"/>
                  <a:pt x="1191" y="132"/>
                  <a:pt x="1190" y="132"/>
                </a:cubicBezTo>
                <a:cubicBezTo>
                  <a:pt x="1190" y="131"/>
                  <a:pt x="1190" y="131"/>
                  <a:pt x="1190" y="131"/>
                </a:cubicBezTo>
                <a:cubicBezTo>
                  <a:pt x="1189" y="131"/>
                  <a:pt x="1190" y="131"/>
                  <a:pt x="1189" y="130"/>
                </a:cubicBezTo>
                <a:cubicBezTo>
                  <a:pt x="1187" y="130"/>
                  <a:pt x="1187" y="131"/>
                  <a:pt x="1187" y="132"/>
                </a:cubicBezTo>
                <a:cubicBezTo>
                  <a:pt x="1184" y="132"/>
                  <a:pt x="1182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2"/>
                  <a:pt x="1180" y="132"/>
                  <a:pt x="1180" y="132"/>
                </a:cubicBezTo>
                <a:cubicBezTo>
                  <a:pt x="1179" y="132"/>
                  <a:pt x="1179" y="132"/>
                  <a:pt x="1179" y="132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4"/>
                  <a:pt x="1177" y="134"/>
                  <a:pt x="1178" y="135"/>
                </a:cubicBezTo>
                <a:cubicBezTo>
                  <a:pt x="1178" y="135"/>
                  <a:pt x="1178" y="135"/>
                  <a:pt x="1178" y="135"/>
                </a:cubicBezTo>
                <a:cubicBezTo>
                  <a:pt x="1178" y="136"/>
                  <a:pt x="1179" y="137"/>
                  <a:pt x="1179" y="138"/>
                </a:cubicBezTo>
                <a:cubicBezTo>
                  <a:pt x="1179" y="138"/>
                  <a:pt x="1179" y="138"/>
                  <a:pt x="1179" y="138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1"/>
                  <a:pt x="1179" y="141"/>
                  <a:pt x="1179" y="141"/>
                </a:cubicBezTo>
                <a:cubicBezTo>
                  <a:pt x="1179" y="141"/>
                  <a:pt x="1178" y="142"/>
                  <a:pt x="1178" y="142"/>
                </a:cubicBezTo>
                <a:cubicBezTo>
                  <a:pt x="1177" y="142"/>
                  <a:pt x="1176" y="142"/>
                  <a:pt x="1175" y="142"/>
                </a:cubicBezTo>
                <a:cubicBezTo>
                  <a:pt x="1175" y="141"/>
                  <a:pt x="1175" y="141"/>
                  <a:pt x="1175" y="141"/>
                </a:cubicBezTo>
                <a:cubicBezTo>
                  <a:pt x="1174" y="141"/>
                  <a:pt x="1175" y="141"/>
                  <a:pt x="1174" y="141"/>
                </a:cubicBezTo>
                <a:cubicBezTo>
                  <a:pt x="1172" y="142"/>
                  <a:pt x="1174" y="143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2" y="145"/>
                  <a:pt x="1172" y="145"/>
                  <a:pt x="1172" y="144"/>
                </a:cubicBezTo>
                <a:cubicBezTo>
                  <a:pt x="1172" y="144"/>
                  <a:pt x="1172" y="144"/>
                  <a:pt x="1172" y="144"/>
                </a:cubicBezTo>
                <a:cubicBezTo>
                  <a:pt x="1171" y="143"/>
                  <a:pt x="1171" y="144"/>
                  <a:pt x="1171" y="143"/>
                </a:cubicBezTo>
                <a:cubicBezTo>
                  <a:pt x="1170" y="142"/>
                  <a:pt x="1171" y="142"/>
                  <a:pt x="1170" y="141"/>
                </a:cubicBezTo>
                <a:cubicBezTo>
                  <a:pt x="1170" y="140"/>
                  <a:pt x="1170" y="140"/>
                  <a:pt x="1171" y="139"/>
                </a:cubicBezTo>
                <a:cubicBezTo>
                  <a:pt x="1168" y="139"/>
                  <a:pt x="1167" y="140"/>
                  <a:pt x="1164" y="141"/>
                </a:cubicBezTo>
                <a:cubicBezTo>
                  <a:pt x="1164" y="141"/>
                  <a:pt x="1164" y="142"/>
                  <a:pt x="1163" y="142"/>
                </a:cubicBezTo>
                <a:cubicBezTo>
                  <a:pt x="1163" y="142"/>
                  <a:pt x="1162" y="142"/>
                  <a:pt x="1161" y="142"/>
                </a:cubicBezTo>
                <a:cubicBezTo>
                  <a:pt x="1161" y="141"/>
                  <a:pt x="1161" y="141"/>
                  <a:pt x="1160" y="141"/>
                </a:cubicBezTo>
                <a:cubicBezTo>
                  <a:pt x="1159" y="141"/>
                  <a:pt x="1158" y="140"/>
                  <a:pt x="1156" y="140"/>
                </a:cubicBezTo>
                <a:cubicBezTo>
                  <a:pt x="1155" y="141"/>
                  <a:pt x="1153" y="142"/>
                  <a:pt x="1151" y="142"/>
                </a:cubicBezTo>
                <a:cubicBezTo>
                  <a:pt x="1151" y="143"/>
                  <a:pt x="1151" y="143"/>
                  <a:pt x="1151" y="144"/>
                </a:cubicBezTo>
                <a:cubicBezTo>
                  <a:pt x="1151" y="144"/>
                  <a:pt x="1151" y="144"/>
                  <a:pt x="1151" y="144"/>
                </a:cubicBezTo>
                <a:cubicBezTo>
                  <a:pt x="1151" y="145"/>
                  <a:pt x="1151" y="145"/>
                  <a:pt x="1151" y="145"/>
                </a:cubicBezTo>
                <a:cubicBezTo>
                  <a:pt x="1150" y="144"/>
                  <a:pt x="1150" y="144"/>
                  <a:pt x="1149" y="143"/>
                </a:cubicBezTo>
                <a:cubicBezTo>
                  <a:pt x="1149" y="143"/>
                  <a:pt x="1148" y="144"/>
                  <a:pt x="1147" y="144"/>
                </a:cubicBezTo>
                <a:cubicBezTo>
                  <a:pt x="1147" y="145"/>
                  <a:pt x="1147" y="145"/>
                  <a:pt x="1147" y="145"/>
                </a:cubicBezTo>
                <a:cubicBezTo>
                  <a:pt x="1146" y="145"/>
                  <a:pt x="1146" y="144"/>
                  <a:pt x="1146" y="144"/>
                </a:cubicBezTo>
                <a:cubicBezTo>
                  <a:pt x="1145" y="144"/>
                  <a:pt x="1143" y="145"/>
                  <a:pt x="1142" y="145"/>
                </a:cubicBezTo>
                <a:cubicBezTo>
                  <a:pt x="1142" y="144"/>
                  <a:pt x="1143" y="144"/>
                  <a:pt x="1143" y="143"/>
                </a:cubicBezTo>
                <a:cubicBezTo>
                  <a:pt x="1144" y="143"/>
                  <a:pt x="1145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2"/>
                  <a:pt x="1145" y="142"/>
                  <a:pt x="1144" y="141"/>
                </a:cubicBezTo>
                <a:cubicBezTo>
                  <a:pt x="1144" y="140"/>
                  <a:pt x="1144" y="140"/>
                  <a:pt x="1144" y="140"/>
                </a:cubicBezTo>
                <a:cubicBezTo>
                  <a:pt x="1143" y="140"/>
                  <a:pt x="1143" y="140"/>
                  <a:pt x="1143" y="140"/>
                </a:cubicBezTo>
                <a:cubicBezTo>
                  <a:pt x="1143" y="139"/>
                  <a:pt x="1143" y="139"/>
                  <a:pt x="1143" y="138"/>
                </a:cubicBezTo>
                <a:cubicBezTo>
                  <a:pt x="1143" y="138"/>
                  <a:pt x="1142" y="138"/>
                  <a:pt x="1142" y="139"/>
                </a:cubicBezTo>
                <a:cubicBezTo>
                  <a:pt x="1142" y="139"/>
                  <a:pt x="1142" y="139"/>
                  <a:pt x="1142" y="139"/>
                </a:cubicBezTo>
                <a:cubicBezTo>
                  <a:pt x="1141" y="139"/>
                  <a:pt x="1141" y="140"/>
                  <a:pt x="1140" y="140"/>
                </a:cubicBezTo>
                <a:cubicBezTo>
                  <a:pt x="1140" y="140"/>
                  <a:pt x="1140" y="140"/>
                  <a:pt x="1140" y="140"/>
                </a:cubicBezTo>
                <a:cubicBezTo>
                  <a:pt x="1139" y="140"/>
                  <a:pt x="1139" y="141"/>
                  <a:pt x="1138" y="141"/>
                </a:cubicBezTo>
                <a:cubicBezTo>
                  <a:pt x="1138" y="141"/>
                  <a:pt x="1139" y="142"/>
                  <a:pt x="1139" y="142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8" y="143"/>
                  <a:pt x="1138" y="142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6" y="142"/>
                  <a:pt x="1134" y="142"/>
                  <a:pt x="1134" y="142"/>
                </a:cubicBezTo>
                <a:cubicBezTo>
                  <a:pt x="1133" y="143"/>
                  <a:pt x="1133" y="143"/>
                  <a:pt x="1133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0" y="143"/>
                  <a:pt x="1130" y="143"/>
                  <a:pt x="1130" y="143"/>
                </a:cubicBezTo>
                <a:cubicBezTo>
                  <a:pt x="1130" y="144"/>
                  <a:pt x="1130" y="144"/>
                  <a:pt x="1130" y="144"/>
                </a:cubicBezTo>
                <a:cubicBezTo>
                  <a:pt x="1129" y="145"/>
                  <a:pt x="1128" y="145"/>
                  <a:pt x="1128" y="145"/>
                </a:cubicBezTo>
                <a:cubicBezTo>
                  <a:pt x="1128" y="145"/>
                  <a:pt x="1128" y="145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5"/>
                  <a:pt x="1127" y="146"/>
                  <a:pt x="1127" y="146"/>
                </a:cubicBezTo>
                <a:cubicBezTo>
                  <a:pt x="1125" y="146"/>
                  <a:pt x="1124" y="146"/>
                  <a:pt x="1123" y="147"/>
                </a:cubicBezTo>
                <a:cubicBezTo>
                  <a:pt x="1122" y="147"/>
                  <a:pt x="1122" y="147"/>
                  <a:pt x="1121" y="147"/>
                </a:cubicBezTo>
                <a:cubicBezTo>
                  <a:pt x="1121" y="148"/>
                  <a:pt x="1121" y="148"/>
                  <a:pt x="1121" y="148"/>
                </a:cubicBezTo>
                <a:cubicBezTo>
                  <a:pt x="1121" y="148"/>
                  <a:pt x="1120" y="148"/>
                  <a:pt x="1120" y="149"/>
                </a:cubicBezTo>
                <a:cubicBezTo>
                  <a:pt x="1120" y="149"/>
                  <a:pt x="1120" y="149"/>
                  <a:pt x="1120" y="149"/>
                </a:cubicBezTo>
                <a:cubicBezTo>
                  <a:pt x="1120" y="149"/>
                  <a:pt x="1119" y="149"/>
                  <a:pt x="1119" y="149"/>
                </a:cubicBezTo>
                <a:cubicBezTo>
                  <a:pt x="1119" y="149"/>
                  <a:pt x="1119" y="149"/>
                  <a:pt x="1119" y="149"/>
                </a:cubicBezTo>
                <a:cubicBezTo>
                  <a:pt x="1119" y="149"/>
                  <a:pt x="1118" y="149"/>
                  <a:pt x="1118" y="149"/>
                </a:cubicBezTo>
                <a:cubicBezTo>
                  <a:pt x="1117" y="149"/>
                  <a:pt x="1118" y="149"/>
                  <a:pt x="1117" y="149"/>
                </a:cubicBezTo>
                <a:cubicBezTo>
                  <a:pt x="1117" y="150"/>
                  <a:pt x="1117" y="151"/>
                  <a:pt x="1116" y="152"/>
                </a:cubicBezTo>
                <a:cubicBezTo>
                  <a:pt x="1116" y="152"/>
                  <a:pt x="1116" y="152"/>
                  <a:pt x="1116" y="152"/>
                </a:cubicBezTo>
                <a:cubicBezTo>
                  <a:pt x="1116" y="153"/>
                  <a:pt x="1117" y="155"/>
                  <a:pt x="1116" y="156"/>
                </a:cubicBezTo>
                <a:cubicBezTo>
                  <a:pt x="1116" y="156"/>
                  <a:pt x="1116" y="156"/>
                  <a:pt x="1116" y="156"/>
                </a:cubicBezTo>
                <a:cubicBezTo>
                  <a:pt x="1115" y="156"/>
                  <a:pt x="1115" y="156"/>
                  <a:pt x="1114" y="156"/>
                </a:cubicBezTo>
                <a:cubicBezTo>
                  <a:pt x="1114" y="156"/>
                  <a:pt x="1114" y="156"/>
                  <a:pt x="1114" y="157"/>
                </a:cubicBezTo>
                <a:cubicBezTo>
                  <a:pt x="1113" y="157"/>
                  <a:pt x="1112" y="157"/>
                  <a:pt x="1112" y="157"/>
                </a:cubicBezTo>
                <a:cubicBezTo>
                  <a:pt x="1112" y="158"/>
                  <a:pt x="1112" y="158"/>
                  <a:pt x="1112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6" y="157"/>
                  <a:pt x="1108" y="155"/>
                  <a:pt x="1106" y="154"/>
                </a:cubicBezTo>
                <a:cubicBezTo>
                  <a:pt x="1106" y="152"/>
                  <a:pt x="1106" y="152"/>
                  <a:pt x="1106" y="151"/>
                </a:cubicBezTo>
                <a:cubicBezTo>
                  <a:pt x="1107" y="151"/>
                  <a:pt x="1107" y="151"/>
                  <a:pt x="1107" y="151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8" y="150"/>
                  <a:pt x="1109" y="150"/>
                  <a:pt x="1109" y="150"/>
                </a:cubicBezTo>
                <a:cubicBezTo>
                  <a:pt x="1109" y="150"/>
                  <a:pt x="1109" y="150"/>
                  <a:pt x="1109" y="150"/>
                </a:cubicBezTo>
                <a:cubicBezTo>
                  <a:pt x="1110" y="149"/>
                  <a:pt x="1112" y="150"/>
                  <a:pt x="1112" y="149"/>
                </a:cubicBezTo>
                <a:cubicBezTo>
                  <a:pt x="1113" y="149"/>
                  <a:pt x="1113" y="149"/>
                  <a:pt x="1113" y="149"/>
                </a:cubicBezTo>
                <a:cubicBezTo>
                  <a:pt x="1113" y="149"/>
                  <a:pt x="1113" y="148"/>
                  <a:pt x="1112" y="148"/>
                </a:cubicBezTo>
                <a:cubicBezTo>
                  <a:pt x="1112" y="148"/>
                  <a:pt x="1112" y="148"/>
                  <a:pt x="1112" y="148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6"/>
                  <a:pt x="1112" y="146"/>
                  <a:pt x="1112" y="146"/>
                </a:cubicBezTo>
                <a:cubicBezTo>
                  <a:pt x="1111" y="146"/>
                  <a:pt x="1110" y="145"/>
                  <a:pt x="1110" y="144"/>
                </a:cubicBezTo>
                <a:cubicBezTo>
                  <a:pt x="1110" y="143"/>
                  <a:pt x="1110" y="143"/>
                  <a:pt x="1110" y="143"/>
                </a:cubicBezTo>
                <a:cubicBezTo>
                  <a:pt x="1109" y="143"/>
                  <a:pt x="1108" y="142"/>
                  <a:pt x="1107" y="141"/>
                </a:cubicBezTo>
                <a:cubicBezTo>
                  <a:pt x="1106" y="141"/>
                  <a:pt x="1104" y="141"/>
                  <a:pt x="1103" y="141"/>
                </a:cubicBezTo>
                <a:cubicBezTo>
                  <a:pt x="1103" y="140"/>
                  <a:pt x="1103" y="140"/>
                  <a:pt x="1103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1" y="140"/>
                  <a:pt x="1101" y="140"/>
                  <a:pt x="1101" y="140"/>
                </a:cubicBezTo>
                <a:cubicBezTo>
                  <a:pt x="1100" y="140"/>
                  <a:pt x="1098" y="139"/>
                  <a:pt x="1098" y="138"/>
                </a:cubicBezTo>
                <a:cubicBezTo>
                  <a:pt x="1098" y="138"/>
                  <a:pt x="1098" y="138"/>
                  <a:pt x="1098" y="138"/>
                </a:cubicBezTo>
                <a:cubicBezTo>
                  <a:pt x="1098" y="140"/>
                  <a:pt x="1099" y="141"/>
                  <a:pt x="1100" y="142"/>
                </a:cubicBezTo>
                <a:cubicBezTo>
                  <a:pt x="1100" y="142"/>
                  <a:pt x="1100" y="142"/>
                  <a:pt x="1100" y="142"/>
                </a:cubicBezTo>
                <a:cubicBezTo>
                  <a:pt x="1101" y="142"/>
                  <a:pt x="1101" y="142"/>
                  <a:pt x="1101" y="142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5"/>
                  <a:pt x="1101" y="145"/>
                  <a:pt x="1101" y="145"/>
                </a:cubicBezTo>
                <a:cubicBezTo>
                  <a:pt x="1100" y="145"/>
                  <a:pt x="1100" y="145"/>
                  <a:pt x="1100" y="145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7"/>
                </a:cubicBezTo>
                <a:cubicBezTo>
                  <a:pt x="1099" y="147"/>
                  <a:pt x="1099" y="147"/>
                  <a:pt x="1099" y="148"/>
                </a:cubicBezTo>
                <a:cubicBezTo>
                  <a:pt x="1099" y="148"/>
                  <a:pt x="1099" y="148"/>
                  <a:pt x="1099" y="148"/>
                </a:cubicBezTo>
                <a:cubicBezTo>
                  <a:pt x="1098" y="149"/>
                  <a:pt x="1099" y="149"/>
                  <a:pt x="1098" y="150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9" y="152"/>
                  <a:pt x="1099" y="151"/>
                  <a:pt x="1099" y="153"/>
                </a:cubicBezTo>
                <a:cubicBezTo>
                  <a:pt x="1100" y="153"/>
                  <a:pt x="1100" y="153"/>
                  <a:pt x="1100" y="153"/>
                </a:cubicBezTo>
                <a:cubicBezTo>
                  <a:pt x="1100" y="153"/>
                  <a:pt x="1099" y="153"/>
                  <a:pt x="1099" y="154"/>
                </a:cubicBezTo>
                <a:cubicBezTo>
                  <a:pt x="1100" y="154"/>
                  <a:pt x="1100" y="154"/>
                  <a:pt x="1100" y="154"/>
                </a:cubicBezTo>
                <a:cubicBezTo>
                  <a:pt x="1100" y="155"/>
                  <a:pt x="1098" y="155"/>
                  <a:pt x="1098" y="156"/>
                </a:cubicBezTo>
                <a:cubicBezTo>
                  <a:pt x="1098" y="156"/>
                  <a:pt x="1098" y="157"/>
                  <a:pt x="1098" y="158"/>
                </a:cubicBezTo>
                <a:cubicBezTo>
                  <a:pt x="1097" y="158"/>
                  <a:pt x="1097" y="158"/>
                  <a:pt x="1097" y="158"/>
                </a:cubicBezTo>
                <a:cubicBezTo>
                  <a:pt x="1097" y="159"/>
                  <a:pt x="1096" y="160"/>
                  <a:pt x="1096" y="162"/>
                </a:cubicBezTo>
                <a:cubicBezTo>
                  <a:pt x="1094" y="162"/>
                  <a:pt x="1094" y="162"/>
                  <a:pt x="1094" y="162"/>
                </a:cubicBezTo>
                <a:cubicBezTo>
                  <a:pt x="1094" y="161"/>
                  <a:pt x="1095" y="161"/>
                  <a:pt x="1095" y="160"/>
                </a:cubicBezTo>
                <a:cubicBezTo>
                  <a:pt x="1095" y="160"/>
                  <a:pt x="1094" y="160"/>
                  <a:pt x="1094" y="160"/>
                </a:cubicBezTo>
                <a:cubicBezTo>
                  <a:pt x="1094" y="160"/>
                  <a:pt x="1094" y="160"/>
                  <a:pt x="1094" y="160"/>
                </a:cubicBezTo>
                <a:cubicBezTo>
                  <a:pt x="1093" y="159"/>
                  <a:pt x="1093" y="159"/>
                  <a:pt x="1093" y="159"/>
                </a:cubicBezTo>
                <a:cubicBezTo>
                  <a:pt x="1091" y="159"/>
                  <a:pt x="1091" y="159"/>
                  <a:pt x="1091" y="159"/>
                </a:cubicBezTo>
                <a:cubicBezTo>
                  <a:pt x="1091" y="158"/>
                  <a:pt x="1091" y="158"/>
                  <a:pt x="1090" y="157"/>
                </a:cubicBezTo>
                <a:cubicBezTo>
                  <a:pt x="1089" y="157"/>
                  <a:pt x="1089" y="157"/>
                  <a:pt x="1089" y="157"/>
                </a:cubicBezTo>
                <a:cubicBezTo>
                  <a:pt x="1089" y="158"/>
                  <a:pt x="1088" y="158"/>
                  <a:pt x="1088" y="158"/>
                </a:cubicBezTo>
                <a:cubicBezTo>
                  <a:pt x="1087" y="158"/>
                  <a:pt x="1087" y="158"/>
                  <a:pt x="1087" y="158"/>
                </a:cubicBezTo>
                <a:cubicBezTo>
                  <a:pt x="1087" y="159"/>
                  <a:pt x="1087" y="159"/>
                  <a:pt x="1087" y="159"/>
                </a:cubicBezTo>
                <a:cubicBezTo>
                  <a:pt x="1086" y="159"/>
                  <a:pt x="1085" y="159"/>
                  <a:pt x="1084" y="160"/>
                </a:cubicBezTo>
                <a:cubicBezTo>
                  <a:pt x="1084" y="161"/>
                  <a:pt x="1084" y="160"/>
                  <a:pt x="1084" y="161"/>
                </a:cubicBezTo>
                <a:cubicBezTo>
                  <a:pt x="1082" y="162"/>
                  <a:pt x="1082" y="162"/>
                  <a:pt x="1082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0" y="164"/>
                  <a:pt x="1080" y="164"/>
                  <a:pt x="1080" y="164"/>
                </a:cubicBezTo>
                <a:cubicBezTo>
                  <a:pt x="1080" y="166"/>
                  <a:pt x="1080" y="167"/>
                  <a:pt x="1082" y="168"/>
                </a:cubicBezTo>
                <a:cubicBezTo>
                  <a:pt x="1082" y="168"/>
                  <a:pt x="1082" y="168"/>
                  <a:pt x="1082" y="168"/>
                </a:cubicBezTo>
                <a:cubicBezTo>
                  <a:pt x="1082" y="168"/>
                  <a:pt x="1082" y="168"/>
                  <a:pt x="1083" y="168"/>
                </a:cubicBezTo>
                <a:cubicBezTo>
                  <a:pt x="1083" y="169"/>
                  <a:pt x="1083" y="170"/>
                  <a:pt x="1084" y="170"/>
                </a:cubicBezTo>
                <a:cubicBezTo>
                  <a:pt x="1084" y="172"/>
                  <a:pt x="1084" y="172"/>
                  <a:pt x="1084" y="172"/>
                </a:cubicBezTo>
                <a:cubicBezTo>
                  <a:pt x="1083" y="172"/>
                  <a:pt x="1083" y="171"/>
                  <a:pt x="1082" y="171"/>
                </a:cubicBezTo>
                <a:cubicBezTo>
                  <a:pt x="1082" y="171"/>
                  <a:pt x="1082" y="171"/>
                  <a:pt x="1082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0"/>
                  <a:pt x="1078" y="170"/>
                  <a:pt x="1078" y="170"/>
                </a:cubicBezTo>
                <a:cubicBezTo>
                  <a:pt x="1078" y="170"/>
                  <a:pt x="1078" y="170"/>
                  <a:pt x="1078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5" y="170"/>
                  <a:pt x="1075" y="170"/>
                  <a:pt x="1075" y="171"/>
                </a:cubicBezTo>
                <a:cubicBezTo>
                  <a:pt x="1074" y="171"/>
                  <a:pt x="1074" y="171"/>
                  <a:pt x="1074" y="171"/>
                </a:cubicBezTo>
                <a:cubicBezTo>
                  <a:pt x="1074" y="170"/>
                  <a:pt x="1074" y="170"/>
                  <a:pt x="1074" y="170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75" y="169"/>
                  <a:pt x="1075" y="170"/>
                  <a:pt x="1076" y="169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4" y="168"/>
                  <a:pt x="1073" y="168"/>
                  <a:pt x="1073" y="168"/>
                </a:cubicBezTo>
                <a:cubicBezTo>
                  <a:pt x="1072" y="167"/>
                  <a:pt x="1072" y="167"/>
                  <a:pt x="1072" y="166"/>
                </a:cubicBezTo>
                <a:cubicBezTo>
                  <a:pt x="1071" y="166"/>
                  <a:pt x="1070" y="166"/>
                  <a:pt x="1069" y="165"/>
                </a:cubicBezTo>
                <a:cubicBezTo>
                  <a:pt x="1069" y="166"/>
                  <a:pt x="1069" y="167"/>
                  <a:pt x="1069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70"/>
                  <a:pt x="1068" y="171"/>
                </a:cubicBezTo>
                <a:cubicBezTo>
                  <a:pt x="1069" y="171"/>
                  <a:pt x="1069" y="171"/>
                  <a:pt x="1069" y="171"/>
                </a:cubicBezTo>
                <a:cubicBezTo>
                  <a:pt x="1070" y="173"/>
                  <a:pt x="1071" y="173"/>
                  <a:pt x="1073" y="173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7"/>
                  <a:pt x="1072" y="177"/>
                  <a:pt x="1072" y="177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8"/>
                  <a:pt x="1073" y="178"/>
                  <a:pt x="1073" y="178"/>
                </a:cubicBezTo>
                <a:cubicBezTo>
                  <a:pt x="1071" y="178"/>
                  <a:pt x="1071" y="178"/>
                  <a:pt x="1071" y="178"/>
                </a:cubicBezTo>
                <a:cubicBezTo>
                  <a:pt x="1071" y="179"/>
                  <a:pt x="1071" y="179"/>
                  <a:pt x="1071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68" y="178"/>
                  <a:pt x="1066" y="177"/>
                  <a:pt x="1064" y="178"/>
                </a:cubicBezTo>
                <a:cubicBezTo>
                  <a:pt x="1063" y="177"/>
                  <a:pt x="1063" y="177"/>
                  <a:pt x="1063" y="177"/>
                </a:cubicBezTo>
                <a:cubicBezTo>
                  <a:pt x="1063" y="175"/>
                  <a:pt x="1063" y="175"/>
                  <a:pt x="1063" y="175"/>
                </a:cubicBezTo>
                <a:cubicBezTo>
                  <a:pt x="1063" y="175"/>
                  <a:pt x="1062" y="175"/>
                  <a:pt x="1062" y="174"/>
                </a:cubicBezTo>
                <a:cubicBezTo>
                  <a:pt x="1061" y="174"/>
                  <a:pt x="1061" y="175"/>
                  <a:pt x="1061" y="175"/>
                </a:cubicBezTo>
                <a:cubicBezTo>
                  <a:pt x="1061" y="175"/>
                  <a:pt x="1061" y="175"/>
                  <a:pt x="1061" y="175"/>
                </a:cubicBezTo>
                <a:cubicBezTo>
                  <a:pt x="1060" y="175"/>
                  <a:pt x="1060" y="175"/>
                  <a:pt x="1059" y="175"/>
                </a:cubicBezTo>
                <a:cubicBezTo>
                  <a:pt x="1059" y="173"/>
                  <a:pt x="1059" y="173"/>
                  <a:pt x="1059" y="173"/>
                </a:cubicBezTo>
                <a:cubicBezTo>
                  <a:pt x="1059" y="173"/>
                  <a:pt x="1059" y="173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68"/>
                  <a:pt x="1059" y="168"/>
                  <a:pt x="1059" y="168"/>
                </a:cubicBezTo>
                <a:cubicBezTo>
                  <a:pt x="1058" y="168"/>
                  <a:pt x="1058" y="168"/>
                  <a:pt x="1058" y="168"/>
                </a:cubicBezTo>
                <a:cubicBezTo>
                  <a:pt x="1058" y="168"/>
                  <a:pt x="1058" y="167"/>
                  <a:pt x="1058" y="166"/>
                </a:cubicBezTo>
                <a:cubicBezTo>
                  <a:pt x="1057" y="166"/>
                  <a:pt x="1057" y="166"/>
                  <a:pt x="1057" y="166"/>
                </a:cubicBezTo>
                <a:cubicBezTo>
                  <a:pt x="1058" y="166"/>
                  <a:pt x="1058" y="165"/>
                  <a:pt x="1058" y="164"/>
                </a:cubicBezTo>
                <a:cubicBezTo>
                  <a:pt x="1058" y="164"/>
                  <a:pt x="1058" y="164"/>
                  <a:pt x="1059" y="164"/>
                </a:cubicBezTo>
                <a:cubicBezTo>
                  <a:pt x="1058" y="164"/>
                  <a:pt x="1058" y="163"/>
                  <a:pt x="1058" y="163"/>
                </a:cubicBezTo>
                <a:cubicBezTo>
                  <a:pt x="1057" y="162"/>
                  <a:pt x="1057" y="162"/>
                  <a:pt x="1056" y="161"/>
                </a:cubicBezTo>
                <a:cubicBezTo>
                  <a:pt x="1056" y="161"/>
                  <a:pt x="1056" y="161"/>
                  <a:pt x="1056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0"/>
                  <a:pt x="1053" y="160"/>
                  <a:pt x="1053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0" y="159"/>
                  <a:pt x="1049" y="159"/>
                  <a:pt x="1048" y="159"/>
                </a:cubicBezTo>
                <a:cubicBezTo>
                  <a:pt x="1048" y="159"/>
                  <a:pt x="1048" y="159"/>
                  <a:pt x="1048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9" y="158"/>
                  <a:pt x="1048" y="158"/>
                  <a:pt x="1048" y="158"/>
                </a:cubicBezTo>
                <a:cubicBezTo>
                  <a:pt x="1048" y="157"/>
                  <a:pt x="1047" y="157"/>
                  <a:pt x="1047" y="156"/>
                </a:cubicBezTo>
                <a:cubicBezTo>
                  <a:pt x="1048" y="156"/>
                  <a:pt x="1048" y="156"/>
                  <a:pt x="1048" y="156"/>
                </a:cubicBezTo>
                <a:cubicBezTo>
                  <a:pt x="1049" y="156"/>
                  <a:pt x="1049" y="155"/>
                  <a:pt x="1049" y="155"/>
                </a:cubicBezTo>
                <a:cubicBezTo>
                  <a:pt x="1047" y="154"/>
                  <a:pt x="1047" y="154"/>
                  <a:pt x="1046" y="155"/>
                </a:cubicBezTo>
                <a:cubicBezTo>
                  <a:pt x="1046" y="155"/>
                  <a:pt x="1046" y="155"/>
                  <a:pt x="1046" y="155"/>
                </a:cubicBezTo>
                <a:cubicBezTo>
                  <a:pt x="1045" y="155"/>
                  <a:pt x="1045" y="155"/>
                  <a:pt x="1045" y="155"/>
                </a:cubicBezTo>
                <a:cubicBezTo>
                  <a:pt x="1045" y="155"/>
                  <a:pt x="1046" y="154"/>
                  <a:pt x="1047" y="154"/>
                </a:cubicBezTo>
                <a:cubicBezTo>
                  <a:pt x="1046" y="154"/>
                  <a:pt x="1046" y="154"/>
                  <a:pt x="1045" y="153"/>
                </a:cubicBezTo>
                <a:cubicBezTo>
                  <a:pt x="1045" y="153"/>
                  <a:pt x="1045" y="152"/>
                  <a:pt x="1045" y="152"/>
                </a:cubicBezTo>
                <a:cubicBezTo>
                  <a:pt x="1044" y="151"/>
                  <a:pt x="1045" y="151"/>
                  <a:pt x="1044" y="151"/>
                </a:cubicBezTo>
                <a:cubicBezTo>
                  <a:pt x="1044" y="150"/>
                  <a:pt x="1044" y="150"/>
                  <a:pt x="1044" y="150"/>
                </a:cubicBezTo>
                <a:cubicBezTo>
                  <a:pt x="1044" y="150"/>
                  <a:pt x="1044" y="150"/>
                  <a:pt x="1045" y="150"/>
                </a:cubicBezTo>
                <a:cubicBezTo>
                  <a:pt x="1045" y="150"/>
                  <a:pt x="1045" y="150"/>
                  <a:pt x="1045" y="151"/>
                </a:cubicBezTo>
                <a:cubicBezTo>
                  <a:pt x="1046" y="151"/>
                  <a:pt x="1046" y="151"/>
                  <a:pt x="1047" y="151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8" y="153"/>
                  <a:pt x="1047" y="152"/>
                  <a:pt x="1048" y="153"/>
                </a:cubicBezTo>
                <a:cubicBezTo>
                  <a:pt x="1048" y="153"/>
                  <a:pt x="1048" y="153"/>
                  <a:pt x="1048" y="153"/>
                </a:cubicBezTo>
                <a:cubicBezTo>
                  <a:pt x="1049" y="153"/>
                  <a:pt x="1049" y="153"/>
                  <a:pt x="1049" y="153"/>
                </a:cubicBezTo>
                <a:cubicBezTo>
                  <a:pt x="1049" y="153"/>
                  <a:pt x="1049" y="154"/>
                  <a:pt x="1049" y="154"/>
                </a:cubicBezTo>
                <a:cubicBezTo>
                  <a:pt x="1050" y="154"/>
                  <a:pt x="1051" y="154"/>
                  <a:pt x="1051" y="153"/>
                </a:cubicBezTo>
                <a:cubicBezTo>
                  <a:pt x="1051" y="154"/>
                  <a:pt x="1051" y="154"/>
                  <a:pt x="1051" y="154"/>
                </a:cubicBezTo>
                <a:cubicBezTo>
                  <a:pt x="1052" y="154"/>
                  <a:pt x="1053" y="155"/>
                  <a:pt x="1054" y="155"/>
                </a:cubicBezTo>
                <a:cubicBezTo>
                  <a:pt x="1054" y="156"/>
                  <a:pt x="1054" y="156"/>
                  <a:pt x="1054" y="156"/>
                </a:cubicBezTo>
                <a:cubicBezTo>
                  <a:pt x="1055" y="156"/>
                  <a:pt x="1055" y="156"/>
                  <a:pt x="1055" y="156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6" y="154"/>
                </a:cubicBezTo>
                <a:cubicBezTo>
                  <a:pt x="1056" y="155"/>
                  <a:pt x="1056" y="156"/>
                  <a:pt x="1056" y="156"/>
                </a:cubicBezTo>
                <a:cubicBezTo>
                  <a:pt x="1058" y="157"/>
                  <a:pt x="1059" y="157"/>
                  <a:pt x="1060" y="157"/>
                </a:cubicBezTo>
                <a:cubicBezTo>
                  <a:pt x="1060" y="157"/>
                  <a:pt x="1060" y="158"/>
                  <a:pt x="1060" y="158"/>
                </a:cubicBezTo>
                <a:cubicBezTo>
                  <a:pt x="1063" y="158"/>
                  <a:pt x="1063" y="158"/>
                  <a:pt x="1063" y="158"/>
                </a:cubicBezTo>
                <a:cubicBezTo>
                  <a:pt x="1063" y="158"/>
                  <a:pt x="1064" y="158"/>
                  <a:pt x="1064" y="159"/>
                </a:cubicBezTo>
                <a:cubicBezTo>
                  <a:pt x="1064" y="159"/>
                  <a:pt x="1065" y="159"/>
                  <a:pt x="1065" y="159"/>
                </a:cubicBezTo>
                <a:cubicBezTo>
                  <a:pt x="1065" y="159"/>
                  <a:pt x="1065" y="159"/>
                  <a:pt x="1065" y="159"/>
                </a:cubicBezTo>
                <a:cubicBezTo>
                  <a:pt x="1069" y="159"/>
                  <a:pt x="1069" y="159"/>
                  <a:pt x="1069" y="159"/>
                </a:cubicBezTo>
                <a:cubicBezTo>
                  <a:pt x="1069" y="160"/>
                  <a:pt x="1069" y="160"/>
                  <a:pt x="1069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2" y="160"/>
                  <a:pt x="1074" y="160"/>
                  <a:pt x="1076" y="160"/>
                </a:cubicBezTo>
                <a:cubicBezTo>
                  <a:pt x="1076" y="160"/>
                  <a:pt x="1076" y="160"/>
                  <a:pt x="1076" y="160"/>
                </a:cubicBezTo>
                <a:cubicBezTo>
                  <a:pt x="1077" y="160"/>
                  <a:pt x="1077" y="160"/>
                  <a:pt x="1077" y="160"/>
                </a:cubicBezTo>
                <a:cubicBezTo>
                  <a:pt x="1077" y="160"/>
                  <a:pt x="1077" y="159"/>
                  <a:pt x="1077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80" y="159"/>
                  <a:pt x="1080" y="159"/>
                  <a:pt x="1080" y="159"/>
                </a:cubicBezTo>
                <a:cubicBezTo>
                  <a:pt x="1080" y="158"/>
                  <a:pt x="1081" y="157"/>
                  <a:pt x="1081" y="157"/>
                </a:cubicBezTo>
                <a:cubicBezTo>
                  <a:pt x="1082" y="157"/>
                  <a:pt x="1082" y="157"/>
                  <a:pt x="1082" y="156"/>
                </a:cubicBezTo>
                <a:cubicBezTo>
                  <a:pt x="1082" y="156"/>
                  <a:pt x="1082" y="156"/>
                  <a:pt x="1082" y="156"/>
                </a:cubicBezTo>
                <a:cubicBezTo>
                  <a:pt x="1083" y="155"/>
                  <a:pt x="1084" y="155"/>
                  <a:pt x="1085" y="153"/>
                </a:cubicBezTo>
                <a:cubicBezTo>
                  <a:pt x="1085" y="153"/>
                  <a:pt x="1085" y="153"/>
                  <a:pt x="1085" y="153"/>
                </a:cubicBezTo>
                <a:cubicBezTo>
                  <a:pt x="1085" y="152"/>
                  <a:pt x="1085" y="150"/>
                  <a:pt x="1085" y="149"/>
                </a:cubicBezTo>
                <a:cubicBezTo>
                  <a:pt x="1084" y="149"/>
                  <a:pt x="1084" y="149"/>
                  <a:pt x="1084" y="149"/>
                </a:cubicBezTo>
                <a:cubicBezTo>
                  <a:pt x="1084" y="149"/>
                  <a:pt x="1084" y="148"/>
                  <a:pt x="1084" y="148"/>
                </a:cubicBezTo>
                <a:cubicBezTo>
                  <a:pt x="1083" y="148"/>
                  <a:pt x="1083" y="148"/>
                  <a:pt x="1083" y="148"/>
                </a:cubicBezTo>
                <a:cubicBezTo>
                  <a:pt x="1083" y="148"/>
                  <a:pt x="1083" y="148"/>
                  <a:pt x="1083" y="147"/>
                </a:cubicBezTo>
                <a:cubicBezTo>
                  <a:pt x="1082" y="147"/>
                  <a:pt x="1082" y="147"/>
                  <a:pt x="1082" y="147"/>
                </a:cubicBezTo>
                <a:cubicBezTo>
                  <a:pt x="1082" y="146"/>
                  <a:pt x="1082" y="146"/>
                  <a:pt x="1082" y="146"/>
                </a:cubicBezTo>
                <a:cubicBezTo>
                  <a:pt x="1081" y="146"/>
                  <a:pt x="1079" y="145"/>
                  <a:pt x="1078" y="145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7" y="143"/>
                  <a:pt x="1078" y="143"/>
                  <a:pt x="1077" y="143"/>
                </a:cubicBezTo>
                <a:cubicBezTo>
                  <a:pt x="1077" y="143"/>
                  <a:pt x="1077" y="143"/>
                  <a:pt x="1077" y="143"/>
                </a:cubicBezTo>
                <a:cubicBezTo>
                  <a:pt x="1077" y="144"/>
                  <a:pt x="1077" y="144"/>
                  <a:pt x="1076" y="144"/>
                </a:cubicBezTo>
                <a:cubicBezTo>
                  <a:pt x="1075" y="142"/>
                  <a:pt x="1074" y="142"/>
                  <a:pt x="1072" y="141"/>
                </a:cubicBezTo>
                <a:cubicBezTo>
                  <a:pt x="1072" y="140"/>
                  <a:pt x="1072" y="140"/>
                  <a:pt x="1072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0" y="140"/>
                  <a:pt x="1069" y="139"/>
                  <a:pt x="1069" y="139"/>
                </a:cubicBezTo>
                <a:cubicBezTo>
                  <a:pt x="1068" y="139"/>
                  <a:pt x="1068" y="138"/>
                  <a:pt x="1068" y="138"/>
                </a:cubicBezTo>
                <a:cubicBezTo>
                  <a:pt x="1067" y="138"/>
                  <a:pt x="1066" y="138"/>
                  <a:pt x="1065" y="138"/>
                </a:cubicBezTo>
                <a:cubicBezTo>
                  <a:pt x="1065" y="137"/>
                  <a:pt x="1065" y="137"/>
                  <a:pt x="1065" y="137"/>
                </a:cubicBezTo>
                <a:cubicBezTo>
                  <a:pt x="1064" y="137"/>
                  <a:pt x="1062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0" y="136"/>
                  <a:pt x="1060" y="136"/>
                  <a:pt x="1060" y="136"/>
                </a:cubicBezTo>
                <a:cubicBezTo>
                  <a:pt x="1060" y="135"/>
                  <a:pt x="1059" y="135"/>
                  <a:pt x="1059" y="134"/>
                </a:cubicBezTo>
                <a:cubicBezTo>
                  <a:pt x="1058" y="134"/>
                  <a:pt x="1057" y="135"/>
                  <a:pt x="1057" y="135"/>
                </a:cubicBezTo>
                <a:cubicBezTo>
                  <a:pt x="1057" y="134"/>
                  <a:pt x="1057" y="134"/>
                  <a:pt x="1057" y="134"/>
                </a:cubicBezTo>
                <a:cubicBezTo>
                  <a:pt x="1057" y="134"/>
                  <a:pt x="1056" y="134"/>
                  <a:pt x="1056" y="134"/>
                </a:cubicBezTo>
                <a:cubicBezTo>
                  <a:pt x="1056" y="134"/>
                  <a:pt x="1056" y="134"/>
                  <a:pt x="1056" y="133"/>
                </a:cubicBezTo>
                <a:cubicBezTo>
                  <a:pt x="1055" y="133"/>
                  <a:pt x="1055" y="133"/>
                  <a:pt x="1055" y="133"/>
                </a:cubicBezTo>
                <a:cubicBezTo>
                  <a:pt x="1053" y="133"/>
                  <a:pt x="1053" y="132"/>
                  <a:pt x="1051" y="133"/>
                </a:cubicBezTo>
                <a:cubicBezTo>
                  <a:pt x="1051" y="132"/>
                  <a:pt x="1051" y="132"/>
                  <a:pt x="1051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49" y="132"/>
                  <a:pt x="1049" y="132"/>
                  <a:pt x="1049" y="132"/>
                </a:cubicBezTo>
                <a:cubicBezTo>
                  <a:pt x="1048" y="131"/>
                  <a:pt x="1047" y="132"/>
                  <a:pt x="1046" y="132"/>
                </a:cubicBezTo>
                <a:cubicBezTo>
                  <a:pt x="1046" y="131"/>
                  <a:pt x="1046" y="131"/>
                  <a:pt x="1046" y="131"/>
                </a:cubicBezTo>
                <a:cubicBezTo>
                  <a:pt x="1044" y="131"/>
                  <a:pt x="1044" y="131"/>
                  <a:pt x="1044" y="131"/>
                </a:cubicBezTo>
                <a:cubicBezTo>
                  <a:pt x="1044" y="130"/>
                  <a:pt x="1044" y="130"/>
                  <a:pt x="1044" y="130"/>
                </a:cubicBezTo>
                <a:cubicBezTo>
                  <a:pt x="1046" y="130"/>
                  <a:pt x="1046" y="130"/>
                  <a:pt x="1046" y="130"/>
                </a:cubicBezTo>
                <a:cubicBezTo>
                  <a:pt x="1046" y="130"/>
                  <a:pt x="1047" y="130"/>
                  <a:pt x="1047" y="129"/>
                </a:cubicBezTo>
                <a:cubicBezTo>
                  <a:pt x="1047" y="129"/>
                  <a:pt x="1047" y="129"/>
                  <a:pt x="1047" y="129"/>
                </a:cubicBezTo>
                <a:cubicBezTo>
                  <a:pt x="1046" y="128"/>
                  <a:pt x="1046" y="129"/>
                  <a:pt x="1045" y="129"/>
                </a:cubicBezTo>
                <a:cubicBezTo>
                  <a:pt x="1044" y="128"/>
                  <a:pt x="1044" y="128"/>
                  <a:pt x="1043" y="127"/>
                </a:cubicBezTo>
                <a:cubicBezTo>
                  <a:pt x="1043" y="127"/>
                  <a:pt x="1043" y="128"/>
                  <a:pt x="1043" y="128"/>
                </a:cubicBezTo>
                <a:cubicBezTo>
                  <a:pt x="1043" y="128"/>
                  <a:pt x="1043" y="128"/>
                  <a:pt x="1043" y="128"/>
                </a:cubicBezTo>
                <a:cubicBezTo>
                  <a:pt x="1041" y="128"/>
                  <a:pt x="1041" y="128"/>
                  <a:pt x="1041" y="128"/>
                </a:cubicBezTo>
                <a:cubicBezTo>
                  <a:pt x="1041" y="129"/>
                  <a:pt x="1041" y="129"/>
                  <a:pt x="1041" y="129"/>
                </a:cubicBezTo>
                <a:cubicBezTo>
                  <a:pt x="1041" y="129"/>
                  <a:pt x="1041" y="129"/>
                  <a:pt x="1040" y="129"/>
                </a:cubicBezTo>
                <a:cubicBezTo>
                  <a:pt x="1040" y="128"/>
                  <a:pt x="1040" y="128"/>
                  <a:pt x="1040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6" y="128"/>
                </a:cubicBezTo>
                <a:cubicBezTo>
                  <a:pt x="1036" y="128"/>
                  <a:pt x="1036" y="128"/>
                  <a:pt x="1036" y="129"/>
                </a:cubicBezTo>
                <a:cubicBezTo>
                  <a:pt x="1036" y="129"/>
                  <a:pt x="1036" y="129"/>
                  <a:pt x="1036" y="129"/>
                </a:cubicBezTo>
                <a:cubicBezTo>
                  <a:pt x="1035" y="129"/>
                  <a:pt x="1035" y="128"/>
                  <a:pt x="1034" y="128"/>
                </a:cubicBezTo>
                <a:cubicBezTo>
                  <a:pt x="1034" y="129"/>
                  <a:pt x="1034" y="128"/>
                  <a:pt x="1034" y="129"/>
                </a:cubicBezTo>
                <a:cubicBezTo>
                  <a:pt x="1033" y="129"/>
                  <a:pt x="1033" y="130"/>
                  <a:pt x="1032" y="130"/>
                </a:cubicBezTo>
                <a:cubicBezTo>
                  <a:pt x="1032" y="128"/>
                  <a:pt x="1031" y="128"/>
                  <a:pt x="1031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4" y="127"/>
                  <a:pt x="1035" y="127"/>
                </a:cubicBezTo>
                <a:cubicBezTo>
                  <a:pt x="1035" y="126"/>
                  <a:pt x="1035" y="126"/>
                  <a:pt x="1036" y="125"/>
                </a:cubicBezTo>
                <a:cubicBezTo>
                  <a:pt x="1039" y="125"/>
                  <a:pt x="1039" y="125"/>
                  <a:pt x="1039" y="125"/>
                </a:cubicBezTo>
                <a:cubicBezTo>
                  <a:pt x="1038" y="125"/>
                  <a:pt x="1038" y="124"/>
                  <a:pt x="1038" y="123"/>
                </a:cubicBezTo>
                <a:cubicBezTo>
                  <a:pt x="1037" y="123"/>
                  <a:pt x="1037" y="123"/>
                  <a:pt x="1037" y="123"/>
                </a:cubicBezTo>
                <a:cubicBezTo>
                  <a:pt x="1037" y="123"/>
                  <a:pt x="1037" y="123"/>
                  <a:pt x="1037" y="122"/>
                </a:cubicBezTo>
                <a:cubicBezTo>
                  <a:pt x="1036" y="123"/>
                  <a:pt x="1035" y="123"/>
                  <a:pt x="1035" y="123"/>
                </a:cubicBezTo>
                <a:cubicBezTo>
                  <a:pt x="1035" y="122"/>
                  <a:pt x="1035" y="122"/>
                  <a:pt x="1036" y="121"/>
                </a:cubicBezTo>
                <a:cubicBezTo>
                  <a:pt x="1035" y="121"/>
                  <a:pt x="1035" y="121"/>
                  <a:pt x="1035" y="121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4" y="121"/>
                  <a:pt x="1034" y="121"/>
                  <a:pt x="1033" y="122"/>
                </a:cubicBezTo>
                <a:cubicBezTo>
                  <a:pt x="1033" y="121"/>
                  <a:pt x="1033" y="121"/>
                  <a:pt x="1033" y="121"/>
                </a:cubicBezTo>
                <a:cubicBezTo>
                  <a:pt x="1032" y="121"/>
                  <a:pt x="1032" y="120"/>
                  <a:pt x="1032" y="120"/>
                </a:cubicBezTo>
                <a:cubicBezTo>
                  <a:pt x="1032" y="119"/>
                  <a:pt x="1032" y="119"/>
                  <a:pt x="1031" y="119"/>
                </a:cubicBezTo>
                <a:cubicBezTo>
                  <a:pt x="1030" y="118"/>
                  <a:pt x="1031" y="118"/>
                  <a:pt x="1030" y="118"/>
                </a:cubicBezTo>
                <a:cubicBezTo>
                  <a:pt x="1029" y="119"/>
                  <a:pt x="1030" y="120"/>
                  <a:pt x="1029" y="120"/>
                </a:cubicBezTo>
                <a:cubicBezTo>
                  <a:pt x="1029" y="122"/>
                  <a:pt x="1030" y="122"/>
                  <a:pt x="1028" y="123"/>
                </a:cubicBezTo>
                <a:cubicBezTo>
                  <a:pt x="1028" y="123"/>
                  <a:pt x="1028" y="123"/>
                  <a:pt x="1028" y="123"/>
                </a:cubicBezTo>
                <a:cubicBezTo>
                  <a:pt x="1028" y="123"/>
                  <a:pt x="1028" y="123"/>
                  <a:pt x="1027" y="123"/>
                </a:cubicBezTo>
                <a:cubicBezTo>
                  <a:pt x="1027" y="121"/>
                  <a:pt x="1028" y="121"/>
                  <a:pt x="1028" y="120"/>
                </a:cubicBezTo>
                <a:cubicBezTo>
                  <a:pt x="1027" y="120"/>
                  <a:pt x="1027" y="121"/>
                  <a:pt x="1026" y="121"/>
                </a:cubicBezTo>
                <a:cubicBezTo>
                  <a:pt x="1026" y="120"/>
                  <a:pt x="1026" y="120"/>
                  <a:pt x="1026" y="119"/>
                </a:cubicBezTo>
                <a:cubicBezTo>
                  <a:pt x="1027" y="119"/>
                  <a:pt x="1027" y="119"/>
                  <a:pt x="1028" y="119"/>
                </a:cubicBezTo>
                <a:cubicBezTo>
                  <a:pt x="1028" y="118"/>
                  <a:pt x="1028" y="118"/>
                  <a:pt x="1028" y="118"/>
                </a:cubicBezTo>
                <a:cubicBezTo>
                  <a:pt x="1027" y="118"/>
                  <a:pt x="1027" y="118"/>
                  <a:pt x="1027" y="118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5" y="117"/>
                  <a:pt x="1025" y="117"/>
                  <a:pt x="1025" y="116"/>
                </a:cubicBezTo>
                <a:cubicBezTo>
                  <a:pt x="1024" y="116"/>
                  <a:pt x="1024" y="116"/>
                  <a:pt x="1024" y="116"/>
                </a:cubicBezTo>
                <a:cubicBezTo>
                  <a:pt x="1024" y="118"/>
                  <a:pt x="1024" y="118"/>
                  <a:pt x="1024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2" y="118"/>
                  <a:pt x="1022" y="118"/>
                  <a:pt x="1022" y="118"/>
                </a:cubicBezTo>
                <a:cubicBezTo>
                  <a:pt x="1022" y="119"/>
                  <a:pt x="1023" y="119"/>
                  <a:pt x="1023" y="120"/>
                </a:cubicBezTo>
                <a:cubicBezTo>
                  <a:pt x="1023" y="120"/>
                  <a:pt x="1022" y="120"/>
                  <a:pt x="1021" y="120"/>
                </a:cubicBezTo>
                <a:cubicBezTo>
                  <a:pt x="1021" y="120"/>
                  <a:pt x="1021" y="121"/>
                  <a:pt x="1021" y="121"/>
                </a:cubicBezTo>
                <a:cubicBezTo>
                  <a:pt x="1021" y="123"/>
                  <a:pt x="1021" y="123"/>
                  <a:pt x="1021" y="123"/>
                </a:cubicBezTo>
                <a:cubicBezTo>
                  <a:pt x="1019" y="123"/>
                  <a:pt x="1019" y="124"/>
                  <a:pt x="1019" y="125"/>
                </a:cubicBezTo>
                <a:cubicBezTo>
                  <a:pt x="1018" y="125"/>
                  <a:pt x="1018" y="125"/>
                  <a:pt x="1018" y="125"/>
                </a:cubicBezTo>
                <a:cubicBezTo>
                  <a:pt x="1018" y="124"/>
                  <a:pt x="1018" y="124"/>
                  <a:pt x="1019" y="123"/>
                </a:cubicBezTo>
                <a:cubicBezTo>
                  <a:pt x="1019" y="123"/>
                  <a:pt x="1018" y="123"/>
                  <a:pt x="1018" y="122"/>
                </a:cubicBezTo>
                <a:cubicBezTo>
                  <a:pt x="1019" y="122"/>
                  <a:pt x="1019" y="122"/>
                  <a:pt x="1019" y="122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20" y="120"/>
                  <a:pt x="1020" y="120"/>
                  <a:pt x="1020" y="120"/>
                </a:cubicBezTo>
                <a:cubicBezTo>
                  <a:pt x="1020" y="120"/>
                  <a:pt x="1019" y="119"/>
                  <a:pt x="1019" y="119"/>
                </a:cubicBezTo>
                <a:cubicBezTo>
                  <a:pt x="1019" y="119"/>
                  <a:pt x="1019" y="119"/>
                  <a:pt x="1019" y="119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18" y="120"/>
                  <a:pt x="1018" y="120"/>
                  <a:pt x="1018" y="120"/>
                </a:cubicBezTo>
                <a:cubicBezTo>
                  <a:pt x="1018" y="121"/>
                  <a:pt x="1017" y="120"/>
                  <a:pt x="1017" y="121"/>
                </a:cubicBezTo>
                <a:cubicBezTo>
                  <a:pt x="1016" y="121"/>
                  <a:pt x="1016" y="121"/>
                  <a:pt x="1016" y="121"/>
                </a:cubicBezTo>
                <a:cubicBezTo>
                  <a:pt x="1016" y="122"/>
                  <a:pt x="1015" y="124"/>
                  <a:pt x="1015" y="124"/>
                </a:cubicBezTo>
                <a:cubicBezTo>
                  <a:pt x="1014" y="124"/>
                  <a:pt x="1014" y="124"/>
                  <a:pt x="1014" y="124"/>
                </a:cubicBezTo>
                <a:cubicBezTo>
                  <a:pt x="1014" y="125"/>
                  <a:pt x="1014" y="125"/>
                  <a:pt x="1014" y="125"/>
                </a:cubicBezTo>
                <a:cubicBezTo>
                  <a:pt x="1013" y="125"/>
                  <a:pt x="1013" y="125"/>
                  <a:pt x="1013" y="125"/>
                </a:cubicBezTo>
                <a:cubicBezTo>
                  <a:pt x="1013" y="126"/>
                  <a:pt x="1013" y="127"/>
                  <a:pt x="1013" y="127"/>
                </a:cubicBezTo>
                <a:cubicBezTo>
                  <a:pt x="1013" y="127"/>
                  <a:pt x="1013" y="127"/>
                  <a:pt x="1013" y="127"/>
                </a:cubicBezTo>
                <a:cubicBezTo>
                  <a:pt x="1012" y="128"/>
                  <a:pt x="1012" y="128"/>
                  <a:pt x="1012" y="129"/>
                </a:cubicBezTo>
                <a:cubicBezTo>
                  <a:pt x="1011" y="128"/>
                  <a:pt x="1012" y="129"/>
                  <a:pt x="1011" y="128"/>
                </a:cubicBezTo>
                <a:cubicBezTo>
                  <a:pt x="1011" y="128"/>
                  <a:pt x="1011" y="128"/>
                  <a:pt x="1011" y="128"/>
                </a:cubicBezTo>
                <a:cubicBezTo>
                  <a:pt x="1011" y="127"/>
                  <a:pt x="1012" y="126"/>
                  <a:pt x="1012" y="124"/>
                </a:cubicBezTo>
                <a:cubicBezTo>
                  <a:pt x="1013" y="124"/>
                  <a:pt x="1013" y="124"/>
                  <a:pt x="1014" y="123"/>
                </a:cubicBezTo>
                <a:cubicBezTo>
                  <a:pt x="1014" y="122"/>
                  <a:pt x="1014" y="122"/>
                  <a:pt x="1015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3" y="121"/>
                </a:cubicBezTo>
                <a:cubicBezTo>
                  <a:pt x="1013" y="120"/>
                  <a:pt x="1013" y="120"/>
                  <a:pt x="1013" y="120"/>
                </a:cubicBezTo>
                <a:cubicBezTo>
                  <a:pt x="1012" y="120"/>
                  <a:pt x="1012" y="120"/>
                  <a:pt x="1012" y="120"/>
                </a:cubicBezTo>
                <a:cubicBezTo>
                  <a:pt x="1012" y="121"/>
                  <a:pt x="1012" y="121"/>
                  <a:pt x="1012" y="121"/>
                </a:cubicBezTo>
                <a:cubicBezTo>
                  <a:pt x="1011" y="121"/>
                  <a:pt x="1011" y="121"/>
                  <a:pt x="1011" y="121"/>
                </a:cubicBezTo>
                <a:cubicBezTo>
                  <a:pt x="1011" y="120"/>
                  <a:pt x="1011" y="120"/>
                  <a:pt x="1011" y="120"/>
                </a:cubicBezTo>
                <a:cubicBezTo>
                  <a:pt x="1009" y="120"/>
                  <a:pt x="1009" y="119"/>
                  <a:pt x="1009" y="119"/>
                </a:cubicBezTo>
                <a:cubicBezTo>
                  <a:pt x="1008" y="120"/>
                  <a:pt x="1008" y="122"/>
                  <a:pt x="1009" y="123"/>
                </a:cubicBezTo>
                <a:cubicBezTo>
                  <a:pt x="1009" y="123"/>
                  <a:pt x="1009" y="123"/>
                  <a:pt x="1009" y="123"/>
                </a:cubicBezTo>
                <a:cubicBezTo>
                  <a:pt x="1007" y="123"/>
                  <a:pt x="1007" y="123"/>
                  <a:pt x="1007" y="123"/>
                </a:cubicBezTo>
                <a:cubicBezTo>
                  <a:pt x="1007" y="122"/>
                  <a:pt x="1007" y="122"/>
                  <a:pt x="1007" y="121"/>
                </a:cubicBezTo>
                <a:cubicBezTo>
                  <a:pt x="1005" y="121"/>
                  <a:pt x="1005" y="121"/>
                  <a:pt x="1005" y="121"/>
                </a:cubicBezTo>
                <a:cubicBezTo>
                  <a:pt x="1006" y="121"/>
                  <a:pt x="1006" y="122"/>
                  <a:pt x="1006" y="122"/>
                </a:cubicBezTo>
                <a:cubicBezTo>
                  <a:pt x="1005" y="122"/>
                  <a:pt x="1005" y="122"/>
                  <a:pt x="1005" y="122"/>
                </a:cubicBezTo>
                <a:cubicBezTo>
                  <a:pt x="1005" y="122"/>
                  <a:pt x="1005" y="123"/>
                  <a:pt x="1005" y="123"/>
                </a:cubicBezTo>
                <a:cubicBezTo>
                  <a:pt x="1005" y="123"/>
                  <a:pt x="1005" y="123"/>
                  <a:pt x="1004" y="123"/>
                </a:cubicBezTo>
                <a:cubicBezTo>
                  <a:pt x="1004" y="124"/>
                  <a:pt x="1004" y="124"/>
                  <a:pt x="1004" y="124"/>
                </a:cubicBezTo>
                <a:cubicBezTo>
                  <a:pt x="1004" y="124"/>
                  <a:pt x="1004" y="124"/>
                  <a:pt x="1003" y="124"/>
                </a:cubicBezTo>
                <a:cubicBezTo>
                  <a:pt x="1003" y="124"/>
                  <a:pt x="1003" y="125"/>
                  <a:pt x="1003" y="125"/>
                </a:cubicBezTo>
                <a:cubicBezTo>
                  <a:pt x="1002" y="125"/>
                  <a:pt x="1002" y="125"/>
                  <a:pt x="1001" y="125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999" y="126"/>
                  <a:pt x="999" y="125"/>
                  <a:pt x="998" y="125"/>
                </a:cubicBezTo>
                <a:cubicBezTo>
                  <a:pt x="998" y="124"/>
                  <a:pt x="998" y="124"/>
                  <a:pt x="998" y="124"/>
                </a:cubicBezTo>
                <a:cubicBezTo>
                  <a:pt x="997" y="124"/>
                  <a:pt x="997" y="124"/>
                  <a:pt x="996" y="124"/>
                </a:cubicBezTo>
                <a:cubicBezTo>
                  <a:pt x="996" y="124"/>
                  <a:pt x="996" y="123"/>
                  <a:pt x="996" y="123"/>
                </a:cubicBezTo>
                <a:cubicBezTo>
                  <a:pt x="995" y="123"/>
                  <a:pt x="995" y="123"/>
                  <a:pt x="994" y="123"/>
                </a:cubicBezTo>
                <a:cubicBezTo>
                  <a:pt x="994" y="123"/>
                  <a:pt x="994" y="123"/>
                  <a:pt x="994" y="124"/>
                </a:cubicBezTo>
                <a:cubicBezTo>
                  <a:pt x="992" y="124"/>
                  <a:pt x="992" y="124"/>
                  <a:pt x="992" y="124"/>
                </a:cubicBezTo>
                <a:cubicBezTo>
                  <a:pt x="992" y="125"/>
                  <a:pt x="992" y="125"/>
                  <a:pt x="993" y="125"/>
                </a:cubicBezTo>
                <a:cubicBezTo>
                  <a:pt x="993" y="126"/>
                  <a:pt x="993" y="126"/>
                  <a:pt x="993" y="126"/>
                </a:cubicBezTo>
                <a:cubicBezTo>
                  <a:pt x="993" y="125"/>
                  <a:pt x="993" y="125"/>
                  <a:pt x="994" y="125"/>
                </a:cubicBezTo>
                <a:cubicBezTo>
                  <a:pt x="995" y="125"/>
                  <a:pt x="995" y="127"/>
                  <a:pt x="996" y="128"/>
                </a:cubicBezTo>
                <a:cubicBezTo>
                  <a:pt x="994" y="128"/>
                  <a:pt x="994" y="127"/>
                  <a:pt x="992" y="127"/>
                </a:cubicBezTo>
                <a:cubicBezTo>
                  <a:pt x="992" y="126"/>
                  <a:pt x="992" y="126"/>
                  <a:pt x="992" y="126"/>
                </a:cubicBezTo>
                <a:cubicBezTo>
                  <a:pt x="992" y="127"/>
                  <a:pt x="992" y="127"/>
                  <a:pt x="992" y="127"/>
                </a:cubicBezTo>
                <a:cubicBezTo>
                  <a:pt x="991" y="127"/>
                  <a:pt x="991" y="127"/>
                  <a:pt x="991" y="127"/>
                </a:cubicBezTo>
                <a:cubicBezTo>
                  <a:pt x="992" y="127"/>
                  <a:pt x="992" y="128"/>
                  <a:pt x="993" y="128"/>
                </a:cubicBezTo>
                <a:cubicBezTo>
                  <a:pt x="992" y="128"/>
                  <a:pt x="992" y="129"/>
                  <a:pt x="992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0" y="129"/>
                  <a:pt x="990" y="129"/>
                  <a:pt x="990" y="129"/>
                </a:cubicBezTo>
                <a:cubicBezTo>
                  <a:pt x="990" y="128"/>
                  <a:pt x="990" y="127"/>
                  <a:pt x="991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89" y="128"/>
                  <a:pt x="990" y="128"/>
                  <a:pt x="989" y="129"/>
                </a:cubicBezTo>
                <a:cubicBezTo>
                  <a:pt x="989" y="129"/>
                  <a:pt x="989" y="129"/>
                  <a:pt x="988" y="129"/>
                </a:cubicBezTo>
                <a:cubicBezTo>
                  <a:pt x="988" y="130"/>
                  <a:pt x="988" y="130"/>
                  <a:pt x="988" y="130"/>
                </a:cubicBezTo>
                <a:cubicBezTo>
                  <a:pt x="988" y="129"/>
                  <a:pt x="988" y="128"/>
                  <a:pt x="988" y="127"/>
                </a:cubicBezTo>
                <a:cubicBezTo>
                  <a:pt x="988" y="127"/>
                  <a:pt x="988" y="127"/>
                  <a:pt x="987" y="127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9"/>
                  <a:pt x="987" y="129"/>
                  <a:pt x="987" y="129"/>
                </a:cubicBezTo>
                <a:cubicBezTo>
                  <a:pt x="985" y="129"/>
                  <a:pt x="985" y="130"/>
                  <a:pt x="984" y="131"/>
                </a:cubicBezTo>
                <a:cubicBezTo>
                  <a:pt x="984" y="130"/>
                  <a:pt x="984" y="129"/>
                  <a:pt x="984" y="128"/>
                </a:cubicBezTo>
                <a:cubicBezTo>
                  <a:pt x="983" y="128"/>
                  <a:pt x="983" y="128"/>
                  <a:pt x="983" y="128"/>
                </a:cubicBezTo>
                <a:cubicBezTo>
                  <a:pt x="983" y="129"/>
                  <a:pt x="983" y="129"/>
                  <a:pt x="983" y="129"/>
                </a:cubicBezTo>
                <a:cubicBezTo>
                  <a:pt x="982" y="129"/>
                  <a:pt x="982" y="129"/>
                  <a:pt x="982" y="129"/>
                </a:cubicBezTo>
                <a:cubicBezTo>
                  <a:pt x="982" y="129"/>
                  <a:pt x="982" y="129"/>
                  <a:pt x="982" y="130"/>
                </a:cubicBezTo>
                <a:cubicBezTo>
                  <a:pt x="981" y="130"/>
                  <a:pt x="981" y="130"/>
                  <a:pt x="981" y="130"/>
                </a:cubicBezTo>
                <a:cubicBezTo>
                  <a:pt x="981" y="131"/>
                  <a:pt x="981" y="131"/>
                  <a:pt x="983" y="131"/>
                </a:cubicBezTo>
                <a:cubicBezTo>
                  <a:pt x="983" y="134"/>
                  <a:pt x="983" y="134"/>
                  <a:pt x="983" y="134"/>
                </a:cubicBezTo>
                <a:cubicBezTo>
                  <a:pt x="982" y="134"/>
                  <a:pt x="982" y="134"/>
                  <a:pt x="982" y="134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1" y="132"/>
                  <a:pt x="981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3"/>
                  <a:pt x="981" y="133"/>
                </a:cubicBezTo>
                <a:cubicBezTo>
                  <a:pt x="981" y="134"/>
                  <a:pt x="981" y="133"/>
                  <a:pt x="980" y="134"/>
                </a:cubicBezTo>
                <a:cubicBezTo>
                  <a:pt x="980" y="134"/>
                  <a:pt x="980" y="134"/>
                  <a:pt x="980" y="134"/>
                </a:cubicBezTo>
                <a:cubicBezTo>
                  <a:pt x="980" y="134"/>
                  <a:pt x="980" y="134"/>
                  <a:pt x="979" y="134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8" y="133"/>
                  <a:pt x="978" y="133"/>
                  <a:pt x="978" y="133"/>
                </a:cubicBezTo>
                <a:cubicBezTo>
                  <a:pt x="978" y="134"/>
                  <a:pt x="978" y="134"/>
                  <a:pt x="978" y="135"/>
                </a:cubicBezTo>
                <a:cubicBezTo>
                  <a:pt x="977" y="135"/>
                  <a:pt x="977" y="135"/>
                  <a:pt x="977" y="135"/>
                </a:cubicBezTo>
                <a:cubicBezTo>
                  <a:pt x="976" y="136"/>
                  <a:pt x="977" y="136"/>
                  <a:pt x="976" y="137"/>
                </a:cubicBezTo>
                <a:cubicBezTo>
                  <a:pt x="976" y="137"/>
                  <a:pt x="976" y="137"/>
                  <a:pt x="976" y="137"/>
                </a:cubicBezTo>
                <a:cubicBezTo>
                  <a:pt x="976" y="138"/>
                  <a:pt x="976" y="138"/>
                  <a:pt x="976" y="138"/>
                </a:cubicBezTo>
                <a:cubicBezTo>
                  <a:pt x="976" y="138"/>
                  <a:pt x="975" y="138"/>
                  <a:pt x="975" y="139"/>
                </a:cubicBezTo>
                <a:cubicBezTo>
                  <a:pt x="975" y="139"/>
                  <a:pt x="976" y="140"/>
                  <a:pt x="976" y="140"/>
                </a:cubicBezTo>
                <a:cubicBezTo>
                  <a:pt x="975" y="140"/>
                  <a:pt x="975" y="141"/>
                  <a:pt x="975" y="141"/>
                </a:cubicBezTo>
                <a:cubicBezTo>
                  <a:pt x="974" y="141"/>
                  <a:pt x="974" y="141"/>
                  <a:pt x="974" y="141"/>
                </a:cubicBezTo>
                <a:cubicBezTo>
                  <a:pt x="974" y="142"/>
                  <a:pt x="974" y="142"/>
                  <a:pt x="974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1" y="142"/>
                  <a:pt x="971" y="142"/>
                  <a:pt x="971" y="142"/>
                </a:cubicBezTo>
                <a:cubicBezTo>
                  <a:pt x="971" y="142"/>
                  <a:pt x="971" y="143"/>
                  <a:pt x="971" y="143"/>
                </a:cubicBezTo>
                <a:cubicBezTo>
                  <a:pt x="970" y="143"/>
                  <a:pt x="970" y="143"/>
                  <a:pt x="970" y="143"/>
                </a:cubicBezTo>
                <a:cubicBezTo>
                  <a:pt x="970" y="144"/>
                  <a:pt x="970" y="144"/>
                  <a:pt x="970" y="144"/>
                </a:cubicBezTo>
                <a:cubicBezTo>
                  <a:pt x="972" y="144"/>
                  <a:pt x="973" y="144"/>
                  <a:pt x="974" y="143"/>
                </a:cubicBezTo>
                <a:cubicBezTo>
                  <a:pt x="975" y="143"/>
                  <a:pt x="975" y="143"/>
                  <a:pt x="975" y="143"/>
                </a:cubicBezTo>
                <a:cubicBezTo>
                  <a:pt x="975" y="144"/>
                  <a:pt x="975" y="144"/>
                  <a:pt x="975" y="144"/>
                </a:cubicBezTo>
                <a:cubicBezTo>
                  <a:pt x="971" y="145"/>
                  <a:pt x="972" y="143"/>
                  <a:pt x="972" y="148"/>
                </a:cubicBezTo>
                <a:cubicBezTo>
                  <a:pt x="972" y="148"/>
                  <a:pt x="972" y="148"/>
                  <a:pt x="972" y="148"/>
                </a:cubicBezTo>
                <a:cubicBezTo>
                  <a:pt x="971" y="147"/>
                  <a:pt x="971" y="146"/>
                  <a:pt x="970" y="145"/>
                </a:cubicBezTo>
                <a:cubicBezTo>
                  <a:pt x="968" y="145"/>
                  <a:pt x="968" y="145"/>
                  <a:pt x="967" y="147"/>
                </a:cubicBezTo>
                <a:cubicBezTo>
                  <a:pt x="968" y="146"/>
                  <a:pt x="968" y="146"/>
                  <a:pt x="968" y="146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8" y="148"/>
                  <a:pt x="968" y="148"/>
                  <a:pt x="968" y="148"/>
                </a:cubicBezTo>
                <a:cubicBezTo>
                  <a:pt x="969" y="148"/>
                  <a:pt x="969" y="148"/>
                  <a:pt x="970" y="148"/>
                </a:cubicBezTo>
                <a:cubicBezTo>
                  <a:pt x="970" y="149"/>
                  <a:pt x="969" y="149"/>
                  <a:pt x="969" y="150"/>
                </a:cubicBezTo>
                <a:cubicBezTo>
                  <a:pt x="970" y="150"/>
                  <a:pt x="970" y="150"/>
                  <a:pt x="970" y="150"/>
                </a:cubicBezTo>
                <a:cubicBezTo>
                  <a:pt x="970" y="151"/>
                  <a:pt x="970" y="151"/>
                  <a:pt x="970" y="151"/>
                </a:cubicBezTo>
                <a:cubicBezTo>
                  <a:pt x="967" y="151"/>
                  <a:pt x="967" y="151"/>
                  <a:pt x="967" y="151"/>
                </a:cubicBezTo>
                <a:cubicBezTo>
                  <a:pt x="967" y="152"/>
                  <a:pt x="967" y="152"/>
                  <a:pt x="966" y="152"/>
                </a:cubicBezTo>
                <a:cubicBezTo>
                  <a:pt x="966" y="153"/>
                  <a:pt x="967" y="153"/>
                  <a:pt x="967" y="153"/>
                </a:cubicBezTo>
                <a:cubicBezTo>
                  <a:pt x="966" y="155"/>
                  <a:pt x="966" y="153"/>
                  <a:pt x="965" y="154"/>
                </a:cubicBezTo>
                <a:cubicBezTo>
                  <a:pt x="965" y="154"/>
                  <a:pt x="965" y="155"/>
                  <a:pt x="964" y="155"/>
                </a:cubicBezTo>
                <a:cubicBezTo>
                  <a:pt x="964" y="156"/>
                  <a:pt x="964" y="156"/>
                  <a:pt x="964" y="156"/>
                </a:cubicBezTo>
                <a:cubicBezTo>
                  <a:pt x="964" y="156"/>
                  <a:pt x="964" y="156"/>
                  <a:pt x="963" y="155"/>
                </a:cubicBezTo>
                <a:cubicBezTo>
                  <a:pt x="963" y="156"/>
                  <a:pt x="963" y="156"/>
                  <a:pt x="963" y="156"/>
                </a:cubicBezTo>
                <a:cubicBezTo>
                  <a:pt x="961" y="156"/>
                  <a:pt x="961" y="156"/>
                  <a:pt x="961" y="156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1" y="157"/>
                  <a:pt x="960" y="158"/>
                  <a:pt x="960" y="158"/>
                </a:cubicBezTo>
                <a:cubicBezTo>
                  <a:pt x="959" y="158"/>
                  <a:pt x="959" y="158"/>
                  <a:pt x="959" y="158"/>
                </a:cubicBezTo>
                <a:cubicBezTo>
                  <a:pt x="959" y="158"/>
                  <a:pt x="958" y="158"/>
                  <a:pt x="958" y="159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8" y="161"/>
                  <a:pt x="958" y="161"/>
                  <a:pt x="958" y="161"/>
                </a:cubicBezTo>
                <a:cubicBezTo>
                  <a:pt x="959" y="161"/>
                  <a:pt x="959" y="161"/>
                  <a:pt x="959" y="161"/>
                </a:cubicBezTo>
                <a:cubicBezTo>
                  <a:pt x="959" y="162"/>
                  <a:pt x="958" y="162"/>
                  <a:pt x="959" y="163"/>
                </a:cubicBezTo>
                <a:cubicBezTo>
                  <a:pt x="958" y="163"/>
                  <a:pt x="958" y="163"/>
                  <a:pt x="958" y="163"/>
                </a:cubicBezTo>
                <a:cubicBezTo>
                  <a:pt x="958" y="164"/>
                  <a:pt x="958" y="164"/>
                  <a:pt x="958" y="164"/>
                </a:cubicBezTo>
                <a:cubicBezTo>
                  <a:pt x="957" y="164"/>
                  <a:pt x="957" y="163"/>
                  <a:pt x="956" y="165"/>
                </a:cubicBezTo>
                <a:cubicBezTo>
                  <a:pt x="954" y="165"/>
                  <a:pt x="954" y="165"/>
                  <a:pt x="954" y="165"/>
                </a:cubicBezTo>
                <a:cubicBezTo>
                  <a:pt x="954" y="166"/>
                  <a:pt x="954" y="166"/>
                  <a:pt x="954" y="166"/>
                </a:cubicBezTo>
                <a:cubicBezTo>
                  <a:pt x="952" y="166"/>
                  <a:pt x="952" y="166"/>
                  <a:pt x="951" y="167"/>
                </a:cubicBezTo>
                <a:cubicBezTo>
                  <a:pt x="952" y="167"/>
                  <a:pt x="952" y="168"/>
                  <a:pt x="952" y="169"/>
                </a:cubicBezTo>
                <a:cubicBezTo>
                  <a:pt x="952" y="169"/>
                  <a:pt x="952" y="169"/>
                  <a:pt x="952" y="170"/>
                </a:cubicBezTo>
                <a:cubicBezTo>
                  <a:pt x="951" y="170"/>
                  <a:pt x="950" y="169"/>
                  <a:pt x="949" y="169"/>
                </a:cubicBezTo>
                <a:cubicBezTo>
                  <a:pt x="948" y="170"/>
                  <a:pt x="948" y="170"/>
                  <a:pt x="948" y="170"/>
                </a:cubicBezTo>
                <a:cubicBezTo>
                  <a:pt x="948" y="170"/>
                  <a:pt x="948" y="170"/>
                  <a:pt x="948" y="171"/>
                </a:cubicBezTo>
                <a:cubicBezTo>
                  <a:pt x="948" y="171"/>
                  <a:pt x="948" y="171"/>
                  <a:pt x="948" y="171"/>
                </a:cubicBezTo>
                <a:cubicBezTo>
                  <a:pt x="948" y="171"/>
                  <a:pt x="947" y="171"/>
                  <a:pt x="946" y="171"/>
                </a:cubicBezTo>
                <a:cubicBezTo>
                  <a:pt x="946" y="172"/>
                  <a:pt x="946" y="172"/>
                  <a:pt x="946" y="172"/>
                </a:cubicBezTo>
                <a:cubicBezTo>
                  <a:pt x="946" y="172"/>
                  <a:pt x="946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4"/>
                  <a:pt x="945" y="174"/>
                  <a:pt x="945" y="174"/>
                </a:cubicBezTo>
                <a:cubicBezTo>
                  <a:pt x="943" y="174"/>
                  <a:pt x="943" y="175"/>
                  <a:pt x="942" y="177"/>
                </a:cubicBezTo>
                <a:cubicBezTo>
                  <a:pt x="942" y="177"/>
                  <a:pt x="941" y="177"/>
                  <a:pt x="941" y="177"/>
                </a:cubicBezTo>
                <a:cubicBezTo>
                  <a:pt x="940" y="177"/>
                  <a:pt x="940" y="177"/>
                  <a:pt x="940" y="177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1" y="180"/>
                  <a:pt x="940" y="179"/>
                  <a:pt x="941" y="180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3" y="179"/>
                  <a:pt x="943" y="179"/>
                  <a:pt x="943" y="179"/>
                </a:cubicBezTo>
                <a:cubicBezTo>
                  <a:pt x="943" y="178"/>
                  <a:pt x="943" y="178"/>
                  <a:pt x="944" y="178"/>
                </a:cubicBezTo>
                <a:cubicBezTo>
                  <a:pt x="944" y="178"/>
                  <a:pt x="944" y="178"/>
                  <a:pt x="945" y="177"/>
                </a:cubicBezTo>
                <a:cubicBezTo>
                  <a:pt x="945" y="177"/>
                  <a:pt x="945" y="177"/>
                  <a:pt x="945" y="177"/>
                </a:cubicBezTo>
                <a:cubicBezTo>
                  <a:pt x="945" y="177"/>
                  <a:pt x="946" y="176"/>
                  <a:pt x="946" y="176"/>
                </a:cubicBezTo>
                <a:cubicBezTo>
                  <a:pt x="946" y="177"/>
                  <a:pt x="946" y="177"/>
                  <a:pt x="946" y="177"/>
                </a:cubicBezTo>
                <a:cubicBezTo>
                  <a:pt x="946" y="177"/>
                  <a:pt x="946" y="177"/>
                  <a:pt x="945" y="177"/>
                </a:cubicBezTo>
                <a:cubicBezTo>
                  <a:pt x="945" y="178"/>
                  <a:pt x="945" y="178"/>
                  <a:pt x="945" y="178"/>
                </a:cubicBezTo>
                <a:cubicBezTo>
                  <a:pt x="945" y="178"/>
                  <a:pt x="945" y="178"/>
                  <a:pt x="945" y="179"/>
                </a:cubicBezTo>
                <a:cubicBezTo>
                  <a:pt x="945" y="179"/>
                  <a:pt x="945" y="179"/>
                  <a:pt x="945" y="179"/>
                </a:cubicBezTo>
                <a:cubicBezTo>
                  <a:pt x="944" y="179"/>
                  <a:pt x="943" y="179"/>
                  <a:pt x="943" y="180"/>
                </a:cubicBezTo>
                <a:cubicBezTo>
                  <a:pt x="943" y="180"/>
                  <a:pt x="943" y="181"/>
                  <a:pt x="942" y="181"/>
                </a:cubicBezTo>
                <a:cubicBezTo>
                  <a:pt x="941" y="181"/>
                  <a:pt x="940" y="181"/>
                  <a:pt x="939" y="181"/>
                </a:cubicBezTo>
                <a:cubicBezTo>
                  <a:pt x="939" y="180"/>
                  <a:pt x="939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7" y="179"/>
                  <a:pt x="937" y="179"/>
                  <a:pt x="937" y="180"/>
                </a:cubicBezTo>
                <a:cubicBezTo>
                  <a:pt x="935" y="180"/>
                  <a:pt x="936" y="179"/>
                  <a:pt x="934" y="179"/>
                </a:cubicBezTo>
                <a:cubicBezTo>
                  <a:pt x="934" y="180"/>
                  <a:pt x="934" y="180"/>
                  <a:pt x="934" y="180"/>
                </a:cubicBezTo>
                <a:cubicBezTo>
                  <a:pt x="934" y="181"/>
                  <a:pt x="934" y="181"/>
                  <a:pt x="934" y="181"/>
                </a:cubicBezTo>
                <a:cubicBezTo>
                  <a:pt x="934" y="183"/>
                  <a:pt x="933" y="182"/>
                  <a:pt x="932" y="183"/>
                </a:cubicBezTo>
                <a:cubicBezTo>
                  <a:pt x="932" y="183"/>
                  <a:pt x="932" y="184"/>
                  <a:pt x="932" y="184"/>
                </a:cubicBezTo>
                <a:cubicBezTo>
                  <a:pt x="933" y="184"/>
                  <a:pt x="933" y="184"/>
                  <a:pt x="933" y="184"/>
                </a:cubicBezTo>
                <a:cubicBezTo>
                  <a:pt x="933" y="185"/>
                  <a:pt x="933" y="185"/>
                  <a:pt x="933" y="185"/>
                </a:cubicBezTo>
                <a:cubicBezTo>
                  <a:pt x="932" y="184"/>
                  <a:pt x="932" y="184"/>
                  <a:pt x="931" y="183"/>
                </a:cubicBezTo>
                <a:cubicBezTo>
                  <a:pt x="931" y="185"/>
                  <a:pt x="931" y="185"/>
                  <a:pt x="931" y="185"/>
                </a:cubicBezTo>
                <a:cubicBezTo>
                  <a:pt x="931" y="185"/>
                  <a:pt x="930" y="184"/>
                  <a:pt x="930" y="184"/>
                </a:cubicBezTo>
                <a:cubicBezTo>
                  <a:pt x="929" y="184"/>
                  <a:pt x="928" y="185"/>
                  <a:pt x="926" y="184"/>
                </a:cubicBezTo>
                <a:cubicBezTo>
                  <a:pt x="926" y="184"/>
                  <a:pt x="926" y="184"/>
                  <a:pt x="926" y="184"/>
                </a:cubicBezTo>
                <a:cubicBezTo>
                  <a:pt x="926" y="185"/>
                  <a:pt x="926" y="185"/>
                  <a:pt x="926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8" y="186"/>
                  <a:pt x="928" y="186"/>
                  <a:pt x="928" y="186"/>
                </a:cubicBezTo>
                <a:cubicBezTo>
                  <a:pt x="928" y="187"/>
                  <a:pt x="928" y="187"/>
                  <a:pt x="928" y="187"/>
                </a:cubicBezTo>
                <a:cubicBezTo>
                  <a:pt x="927" y="187"/>
                  <a:pt x="927" y="188"/>
                  <a:pt x="926" y="188"/>
                </a:cubicBezTo>
                <a:cubicBezTo>
                  <a:pt x="926" y="189"/>
                  <a:pt x="926" y="189"/>
                  <a:pt x="926" y="189"/>
                </a:cubicBezTo>
                <a:cubicBezTo>
                  <a:pt x="925" y="188"/>
                  <a:pt x="925" y="188"/>
                  <a:pt x="922" y="188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1"/>
                  <a:pt x="925" y="191"/>
                  <a:pt x="926" y="191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5" y="192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1"/>
                  <a:pt x="925" y="191"/>
                  <a:pt x="925" y="191"/>
                </a:cubicBezTo>
                <a:cubicBezTo>
                  <a:pt x="923" y="191"/>
                  <a:pt x="924" y="191"/>
                  <a:pt x="923" y="192"/>
                </a:cubicBezTo>
                <a:cubicBezTo>
                  <a:pt x="923" y="192"/>
                  <a:pt x="923" y="191"/>
                  <a:pt x="922" y="191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922" y="192"/>
                  <a:pt x="922" y="192"/>
                  <a:pt x="922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19" y="192"/>
                  <a:pt x="919" y="192"/>
                  <a:pt x="918" y="192"/>
                </a:cubicBezTo>
                <a:cubicBezTo>
                  <a:pt x="918" y="192"/>
                  <a:pt x="918" y="193"/>
                  <a:pt x="917" y="193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4"/>
                  <a:pt x="917" y="194"/>
                  <a:pt x="917" y="194"/>
                </a:cubicBezTo>
                <a:cubicBezTo>
                  <a:pt x="918" y="194"/>
                  <a:pt x="920" y="194"/>
                  <a:pt x="921" y="194"/>
                </a:cubicBezTo>
                <a:cubicBezTo>
                  <a:pt x="921" y="195"/>
                  <a:pt x="921" y="194"/>
                  <a:pt x="921" y="195"/>
                </a:cubicBezTo>
                <a:cubicBezTo>
                  <a:pt x="920" y="195"/>
                  <a:pt x="920" y="195"/>
                  <a:pt x="918" y="195"/>
                </a:cubicBezTo>
                <a:cubicBezTo>
                  <a:pt x="917" y="195"/>
                  <a:pt x="916" y="195"/>
                  <a:pt x="915" y="195"/>
                </a:cubicBezTo>
                <a:cubicBezTo>
                  <a:pt x="915" y="196"/>
                  <a:pt x="915" y="196"/>
                  <a:pt x="915" y="196"/>
                </a:cubicBezTo>
                <a:cubicBezTo>
                  <a:pt x="915" y="197"/>
                  <a:pt x="915" y="197"/>
                  <a:pt x="916" y="197"/>
                </a:cubicBezTo>
                <a:cubicBezTo>
                  <a:pt x="916" y="197"/>
                  <a:pt x="915" y="197"/>
                  <a:pt x="915" y="197"/>
                </a:cubicBezTo>
                <a:cubicBezTo>
                  <a:pt x="915" y="198"/>
                  <a:pt x="915" y="198"/>
                  <a:pt x="915" y="199"/>
                </a:cubicBezTo>
                <a:cubicBezTo>
                  <a:pt x="916" y="199"/>
                  <a:pt x="917" y="198"/>
                  <a:pt x="918" y="198"/>
                </a:cubicBezTo>
                <a:cubicBezTo>
                  <a:pt x="918" y="198"/>
                  <a:pt x="918" y="198"/>
                  <a:pt x="918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20" y="199"/>
                  <a:pt x="920" y="199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7"/>
                  <a:pt x="921" y="198"/>
                  <a:pt x="922" y="198"/>
                </a:cubicBezTo>
                <a:cubicBezTo>
                  <a:pt x="922" y="198"/>
                  <a:pt x="922" y="198"/>
                  <a:pt x="922" y="198"/>
                </a:cubicBezTo>
                <a:cubicBezTo>
                  <a:pt x="923" y="198"/>
                  <a:pt x="923" y="198"/>
                  <a:pt x="924" y="198"/>
                </a:cubicBezTo>
                <a:cubicBezTo>
                  <a:pt x="924" y="199"/>
                  <a:pt x="924" y="198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5" y="198"/>
                  <a:pt x="925" y="198"/>
                </a:cubicBezTo>
                <a:cubicBezTo>
                  <a:pt x="925" y="198"/>
                  <a:pt x="925" y="198"/>
                  <a:pt x="925" y="198"/>
                </a:cubicBezTo>
                <a:cubicBezTo>
                  <a:pt x="925" y="199"/>
                  <a:pt x="925" y="199"/>
                  <a:pt x="925" y="199"/>
                </a:cubicBezTo>
                <a:cubicBezTo>
                  <a:pt x="925" y="199"/>
                  <a:pt x="924" y="199"/>
                  <a:pt x="924" y="200"/>
                </a:cubicBezTo>
                <a:cubicBezTo>
                  <a:pt x="923" y="200"/>
                  <a:pt x="923" y="200"/>
                  <a:pt x="923" y="200"/>
                </a:cubicBezTo>
                <a:cubicBezTo>
                  <a:pt x="922" y="200"/>
                  <a:pt x="922" y="199"/>
                  <a:pt x="921" y="200"/>
                </a:cubicBezTo>
                <a:cubicBezTo>
                  <a:pt x="921" y="200"/>
                  <a:pt x="921" y="200"/>
                  <a:pt x="921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5" y="200"/>
                  <a:pt x="915" y="200"/>
                </a:cubicBezTo>
                <a:cubicBezTo>
                  <a:pt x="915" y="201"/>
                  <a:pt x="915" y="201"/>
                  <a:pt x="915" y="201"/>
                </a:cubicBezTo>
                <a:cubicBezTo>
                  <a:pt x="916" y="201"/>
                  <a:pt x="916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2"/>
                  <a:pt x="917" y="202"/>
                  <a:pt x="917" y="203"/>
                </a:cubicBezTo>
                <a:cubicBezTo>
                  <a:pt x="916" y="203"/>
                  <a:pt x="916" y="203"/>
                  <a:pt x="916" y="203"/>
                </a:cubicBezTo>
                <a:cubicBezTo>
                  <a:pt x="916" y="203"/>
                  <a:pt x="915" y="203"/>
                  <a:pt x="916" y="203"/>
                </a:cubicBezTo>
                <a:cubicBezTo>
                  <a:pt x="916" y="204"/>
                  <a:pt x="916" y="204"/>
                  <a:pt x="916" y="204"/>
                </a:cubicBezTo>
                <a:cubicBezTo>
                  <a:pt x="914" y="204"/>
                  <a:pt x="914" y="204"/>
                  <a:pt x="914" y="204"/>
                </a:cubicBezTo>
                <a:cubicBezTo>
                  <a:pt x="915" y="204"/>
                  <a:pt x="915" y="204"/>
                  <a:pt x="915" y="204"/>
                </a:cubicBezTo>
                <a:cubicBezTo>
                  <a:pt x="917" y="205"/>
                  <a:pt x="916" y="204"/>
                  <a:pt x="918" y="204"/>
                </a:cubicBezTo>
                <a:cubicBezTo>
                  <a:pt x="918" y="204"/>
                  <a:pt x="918" y="205"/>
                  <a:pt x="918" y="205"/>
                </a:cubicBezTo>
                <a:cubicBezTo>
                  <a:pt x="917" y="205"/>
                  <a:pt x="917" y="205"/>
                  <a:pt x="917" y="205"/>
                </a:cubicBezTo>
                <a:cubicBezTo>
                  <a:pt x="917" y="205"/>
                  <a:pt x="917" y="206"/>
                  <a:pt x="917" y="206"/>
                </a:cubicBezTo>
                <a:cubicBezTo>
                  <a:pt x="918" y="206"/>
                  <a:pt x="918" y="206"/>
                  <a:pt x="919" y="206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20" y="207"/>
                  <a:pt x="920" y="207"/>
                  <a:pt x="920" y="207"/>
                </a:cubicBezTo>
                <a:cubicBezTo>
                  <a:pt x="921" y="206"/>
                  <a:pt x="921" y="206"/>
                  <a:pt x="921" y="205"/>
                </a:cubicBezTo>
                <a:cubicBezTo>
                  <a:pt x="922" y="205"/>
                  <a:pt x="922" y="205"/>
                  <a:pt x="923" y="205"/>
                </a:cubicBezTo>
                <a:cubicBezTo>
                  <a:pt x="923" y="204"/>
                  <a:pt x="923" y="204"/>
                  <a:pt x="923" y="204"/>
                </a:cubicBezTo>
                <a:cubicBezTo>
                  <a:pt x="924" y="204"/>
                  <a:pt x="924" y="204"/>
                  <a:pt x="924" y="204"/>
                </a:cubicBezTo>
                <a:cubicBezTo>
                  <a:pt x="924" y="204"/>
                  <a:pt x="925" y="204"/>
                  <a:pt x="925" y="204"/>
                </a:cubicBezTo>
                <a:cubicBezTo>
                  <a:pt x="925" y="204"/>
                  <a:pt x="925" y="204"/>
                  <a:pt x="925" y="204"/>
                </a:cubicBezTo>
                <a:cubicBezTo>
                  <a:pt x="925" y="205"/>
                  <a:pt x="924" y="205"/>
                  <a:pt x="924" y="205"/>
                </a:cubicBezTo>
                <a:cubicBezTo>
                  <a:pt x="922" y="205"/>
                  <a:pt x="922" y="205"/>
                  <a:pt x="922" y="205"/>
                </a:cubicBezTo>
                <a:cubicBezTo>
                  <a:pt x="922" y="205"/>
                  <a:pt x="921" y="208"/>
                  <a:pt x="921" y="208"/>
                </a:cubicBezTo>
                <a:cubicBezTo>
                  <a:pt x="921" y="208"/>
                  <a:pt x="921" y="208"/>
                  <a:pt x="921" y="208"/>
                </a:cubicBezTo>
                <a:cubicBezTo>
                  <a:pt x="920" y="209"/>
                  <a:pt x="920" y="209"/>
                  <a:pt x="921" y="210"/>
                </a:cubicBezTo>
                <a:cubicBezTo>
                  <a:pt x="920" y="210"/>
                  <a:pt x="920" y="210"/>
                  <a:pt x="920" y="210"/>
                </a:cubicBezTo>
                <a:cubicBezTo>
                  <a:pt x="920" y="211"/>
                  <a:pt x="920" y="211"/>
                  <a:pt x="920" y="211"/>
                </a:cubicBezTo>
                <a:cubicBezTo>
                  <a:pt x="919" y="211"/>
                  <a:pt x="918" y="211"/>
                  <a:pt x="917" y="211"/>
                </a:cubicBezTo>
                <a:cubicBezTo>
                  <a:pt x="917" y="211"/>
                  <a:pt x="917" y="211"/>
                  <a:pt x="917" y="211"/>
                </a:cubicBezTo>
                <a:cubicBezTo>
                  <a:pt x="917" y="211"/>
                  <a:pt x="917" y="211"/>
                  <a:pt x="916" y="212"/>
                </a:cubicBezTo>
                <a:cubicBezTo>
                  <a:pt x="916" y="213"/>
                  <a:pt x="916" y="213"/>
                  <a:pt x="916" y="213"/>
                </a:cubicBezTo>
                <a:cubicBezTo>
                  <a:pt x="917" y="213"/>
                  <a:pt x="917" y="213"/>
                  <a:pt x="918" y="213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9" y="214"/>
                  <a:pt x="919" y="214"/>
                  <a:pt x="919" y="214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2"/>
                  <a:pt x="919" y="212"/>
                  <a:pt x="919" y="212"/>
                </a:cubicBezTo>
                <a:cubicBezTo>
                  <a:pt x="920" y="212"/>
                  <a:pt x="920" y="213"/>
                  <a:pt x="920" y="213"/>
                </a:cubicBezTo>
                <a:cubicBezTo>
                  <a:pt x="920" y="213"/>
                  <a:pt x="921" y="213"/>
                  <a:pt x="921" y="213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2" y="212"/>
                  <a:pt x="922" y="212"/>
                  <a:pt x="922" y="212"/>
                </a:cubicBezTo>
                <a:cubicBezTo>
                  <a:pt x="922" y="212"/>
                  <a:pt x="921" y="212"/>
                  <a:pt x="921" y="213"/>
                </a:cubicBezTo>
                <a:cubicBezTo>
                  <a:pt x="921" y="213"/>
                  <a:pt x="921" y="213"/>
                  <a:pt x="921" y="213"/>
                </a:cubicBezTo>
                <a:cubicBezTo>
                  <a:pt x="921" y="214"/>
                  <a:pt x="921" y="214"/>
                  <a:pt x="921" y="215"/>
                </a:cubicBezTo>
                <a:cubicBezTo>
                  <a:pt x="921" y="215"/>
                  <a:pt x="921" y="215"/>
                  <a:pt x="921" y="215"/>
                </a:cubicBezTo>
                <a:cubicBezTo>
                  <a:pt x="921" y="217"/>
                  <a:pt x="920" y="216"/>
                  <a:pt x="920" y="217"/>
                </a:cubicBezTo>
                <a:cubicBezTo>
                  <a:pt x="919" y="217"/>
                  <a:pt x="919" y="217"/>
                  <a:pt x="919" y="217"/>
                </a:cubicBezTo>
                <a:cubicBezTo>
                  <a:pt x="919" y="221"/>
                  <a:pt x="920" y="219"/>
                  <a:pt x="921" y="222"/>
                </a:cubicBezTo>
                <a:cubicBezTo>
                  <a:pt x="922" y="222"/>
                  <a:pt x="923" y="222"/>
                  <a:pt x="924" y="222"/>
                </a:cubicBezTo>
                <a:cubicBezTo>
                  <a:pt x="924" y="221"/>
                  <a:pt x="924" y="221"/>
                  <a:pt x="924" y="221"/>
                </a:cubicBezTo>
                <a:cubicBezTo>
                  <a:pt x="925" y="221"/>
                  <a:pt x="925" y="221"/>
                  <a:pt x="925" y="221"/>
                </a:cubicBezTo>
                <a:cubicBezTo>
                  <a:pt x="925" y="222"/>
                  <a:pt x="924" y="222"/>
                  <a:pt x="924" y="223"/>
                </a:cubicBezTo>
                <a:cubicBezTo>
                  <a:pt x="928" y="223"/>
                  <a:pt x="928" y="223"/>
                  <a:pt x="928" y="223"/>
                </a:cubicBezTo>
                <a:cubicBezTo>
                  <a:pt x="928" y="223"/>
                  <a:pt x="928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31" y="222"/>
                  <a:pt x="931" y="222"/>
                  <a:pt x="931" y="222"/>
                </a:cubicBezTo>
                <a:cubicBezTo>
                  <a:pt x="931" y="221"/>
                  <a:pt x="931" y="221"/>
                  <a:pt x="931" y="221"/>
                </a:cubicBezTo>
                <a:cubicBezTo>
                  <a:pt x="932" y="221"/>
                  <a:pt x="932" y="221"/>
                  <a:pt x="932" y="221"/>
                </a:cubicBezTo>
                <a:cubicBezTo>
                  <a:pt x="932" y="220"/>
                  <a:pt x="932" y="220"/>
                  <a:pt x="932" y="220"/>
                </a:cubicBezTo>
                <a:cubicBezTo>
                  <a:pt x="933" y="220"/>
                  <a:pt x="933" y="220"/>
                  <a:pt x="933" y="220"/>
                </a:cubicBezTo>
                <a:cubicBezTo>
                  <a:pt x="933" y="220"/>
                  <a:pt x="934" y="220"/>
                  <a:pt x="934" y="219"/>
                </a:cubicBezTo>
                <a:cubicBezTo>
                  <a:pt x="935" y="219"/>
                  <a:pt x="935" y="219"/>
                  <a:pt x="935" y="219"/>
                </a:cubicBezTo>
                <a:cubicBezTo>
                  <a:pt x="935" y="219"/>
                  <a:pt x="935" y="219"/>
                  <a:pt x="936" y="218"/>
                </a:cubicBezTo>
                <a:cubicBezTo>
                  <a:pt x="936" y="218"/>
                  <a:pt x="936" y="218"/>
                  <a:pt x="936" y="218"/>
                </a:cubicBezTo>
                <a:cubicBezTo>
                  <a:pt x="936" y="218"/>
                  <a:pt x="937" y="218"/>
                  <a:pt x="937" y="218"/>
                </a:cubicBezTo>
                <a:cubicBezTo>
                  <a:pt x="937" y="217"/>
                  <a:pt x="937" y="217"/>
                  <a:pt x="937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40" y="217"/>
                  <a:pt x="940" y="217"/>
                  <a:pt x="941" y="217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3" y="215"/>
                  <a:pt x="943" y="215"/>
                  <a:pt x="943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4"/>
                  <a:pt x="944" y="214"/>
                  <a:pt x="945" y="214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6" y="219"/>
                  <a:pt x="946" y="219"/>
                  <a:pt x="946" y="219"/>
                </a:cubicBezTo>
                <a:cubicBezTo>
                  <a:pt x="946" y="220"/>
                  <a:pt x="947" y="221"/>
                  <a:pt x="948" y="221"/>
                </a:cubicBezTo>
                <a:cubicBezTo>
                  <a:pt x="947" y="222"/>
                  <a:pt x="947" y="222"/>
                  <a:pt x="947" y="222"/>
                </a:cubicBezTo>
                <a:cubicBezTo>
                  <a:pt x="946" y="223"/>
                  <a:pt x="947" y="223"/>
                  <a:pt x="946" y="224"/>
                </a:cubicBezTo>
                <a:cubicBezTo>
                  <a:pt x="947" y="225"/>
                  <a:pt x="947" y="224"/>
                  <a:pt x="947" y="226"/>
                </a:cubicBezTo>
                <a:cubicBezTo>
                  <a:pt x="949" y="226"/>
                  <a:pt x="949" y="226"/>
                  <a:pt x="949" y="226"/>
                </a:cubicBezTo>
                <a:cubicBezTo>
                  <a:pt x="949" y="229"/>
                  <a:pt x="951" y="229"/>
                  <a:pt x="952" y="232"/>
                </a:cubicBezTo>
                <a:cubicBezTo>
                  <a:pt x="952" y="232"/>
                  <a:pt x="953" y="232"/>
                  <a:pt x="953" y="232"/>
                </a:cubicBezTo>
                <a:cubicBezTo>
                  <a:pt x="953" y="233"/>
                  <a:pt x="953" y="232"/>
                  <a:pt x="953" y="233"/>
                </a:cubicBezTo>
                <a:cubicBezTo>
                  <a:pt x="953" y="233"/>
                  <a:pt x="953" y="233"/>
                  <a:pt x="953" y="233"/>
                </a:cubicBezTo>
                <a:cubicBezTo>
                  <a:pt x="952" y="233"/>
                  <a:pt x="952" y="233"/>
                  <a:pt x="952" y="233"/>
                </a:cubicBezTo>
                <a:cubicBezTo>
                  <a:pt x="952" y="234"/>
                  <a:pt x="952" y="234"/>
                  <a:pt x="952" y="234"/>
                </a:cubicBezTo>
                <a:cubicBezTo>
                  <a:pt x="952" y="235"/>
                  <a:pt x="952" y="235"/>
                  <a:pt x="952" y="235"/>
                </a:cubicBezTo>
                <a:cubicBezTo>
                  <a:pt x="952" y="235"/>
                  <a:pt x="952" y="235"/>
                  <a:pt x="951" y="235"/>
                </a:cubicBezTo>
                <a:cubicBezTo>
                  <a:pt x="951" y="238"/>
                  <a:pt x="951" y="238"/>
                  <a:pt x="951" y="238"/>
                </a:cubicBezTo>
                <a:cubicBezTo>
                  <a:pt x="951" y="238"/>
                  <a:pt x="952" y="238"/>
                  <a:pt x="952" y="238"/>
                </a:cubicBezTo>
                <a:cubicBezTo>
                  <a:pt x="952" y="239"/>
                  <a:pt x="952" y="240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5" y="241"/>
                  <a:pt x="957" y="241"/>
                  <a:pt x="958" y="240"/>
                </a:cubicBezTo>
                <a:cubicBezTo>
                  <a:pt x="960" y="239"/>
                  <a:pt x="958" y="239"/>
                  <a:pt x="958" y="237"/>
                </a:cubicBezTo>
                <a:cubicBezTo>
                  <a:pt x="959" y="237"/>
                  <a:pt x="959" y="237"/>
                  <a:pt x="959" y="237"/>
                </a:cubicBezTo>
                <a:cubicBezTo>
                  <a:pt x="959" y="237"/>
                  <a:pt x="959" y="236"/>
                  <a:pt x="959" y="236"/>
                </a:cubicBezTo>
                <a:cubicBezTo>
                  <a:pt x="961" y="236"/>
                  <a:pt x="961" y="236"/>
                  <a:pt x="961" y="236"/>
                </a:cubicBezTo>
                <a:cubicBezTo>
                  <a:pt x="961" y="235"/>
                  <a:pt x="961" y="235"/>
                  <a:pt x="961" y="235"/>
                </a:cubicBezTo>
                <a:cubicBezTo>
                  <a:pt x="961" y="235"/>
                  <a:pt x="962" y="234"/>
                  <a:pt x="963" y="234"/>
                </a:cubicBezTo>
                <a:cubicBezTo>
                  <a:pt x="963" y="235"/>
                  <a:pt x="963" y="235"/>
                  <a:pt x="963" y="235"/>
                </a:cubicBezTo>
                <a:cubicBezTo>
                  <a:pt x="965" y="235"/>
                  <a:pt x="966" y="235"/>
                  <a:pt x="968" y="234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4"/>
                  <a:pt x="968" y="234"/>
                  <a:pt x="968" y="234"/>
                </a:cubicBezTo>
                <a:cubicBezTo>
                  <a:pt x="969" y="234"/>
                  <a:pt x="969" y="234"/>
                  <a:pt x="969" y="234"/>
                </a:cubicBezTo>
                <a:cubicBezTo>
                  <a:pt x="970" y="233"/>
                  <a:pt x="970" y="232"/>
                  <a:pt x="971" y="231"/>
                </a:cubicBezTo>
                <a:cubicBezTo>
                  <a:pt x="971" y="230"/>
                  <a:pt x="971" y="230"/>
                  <a:pt x="971" y="230"/>
                </a:cubicBezTo>
                <a:cubicBezTo>
                  <a:pt x="970" y="231"/>
                  <a:pt x="970" y="231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1"/>
                  <a:pt x="969" y="231"/>
                  <a:pt x="969" y="230"/>
                </a:cubicBezTo>
                <a:cubicBezTo>
                  <a:pt x="969" y="230"/>
                  <a:pt x="969" y="230"/>
                  <a:pt x="969" y="230"/>
                </a:cubicBezTo>
                <a:cubicBezTo>
                  <a:pt x="969" y="227"/>
                  <a:pt x="969" y="227"/>
                  <a:pt x="969" y="227"/>
                </a:cubicBezTo>
                <a:cubicBezTo>
                  <a:pt x="970" y="227"/>
                  <a:pt x="970" y="227"/>
                  <a:pt x="970" y="227"/>
                </a:cubicBezTo>
                <a:cubicBezTo>
                  <a:pt x="970" y="227"/>
                  <a:pt x="970" y="226"/>
                  <a:pt x="970" y="226"/>
                </a:cubicBezTo>
                <a:cubicBezTo>
                  <a:pt x="971" y="226"/>
                  <a:pt x="971" y="226"/>
                  <a:pt x="971" y="226"/>
                </a:cubicBezTo>
                <a:cubicBezTo>
                  <a:pt x="970" y="225"/>
                  <a:pt x="970" y="225"/>
                  <a:pt x="970" y="224"/>
                </a:cubicBezTo>
                <a:cubicBezTo>
                  <a:pt x="970" y="224"/>
                  <a:pt x="971" y="224"/>
                  <a:pt x="971" y="224"/>
                </a:cubicBezTo>
                <a:cubicBezTo>
                  <a:pt x="971" y="222"/>
                  <a:pt x="971" y="222"/>
                  <a:pt x="971" y="222"/>
                </a:cubicBezTo>
                <a:cubicBezTo>
                  <a:pt x="971" y="220"/>
                  <a:pt x="971" y="220"/>
                  <a:pt x="971" y="218"/>
                </a:cubicBezTo>
                <a:cubicBezTo>
                  <a:pt x="971" y="218"/>
                  <a:pt x="971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1" y="217"/>
                  <a:pt x="971" y="218"/>
                  <a:pt x="970" y="217"/>
                </a:cubicBezTo>
                <a:cubicBezTo>
                  <a:pt x="970" y="217"/>
                  <a:pt x="970" y="217"/>
                  <a:pt x="970" y="217"/>
                </a:cubicBezTo>
                <a:cubicBezTo>
                  <a:pt x="969" y="217"/>
                  <a:pt x="969" y="217"/>
                  <a:pt x="969" y="217"/>
                </a:cubicBezTo>
                <a:cubicBezTo>
                  <a:pt x="969" y="216"/>
                  <a:pt x="969" y="216"/>
                  <a:pt x="969" y="216"/>
                </a:cubicBezTo>
                <a:cubicBezTo>
                  <a:pt x="970" y="216"/>
                  <a:pt x="972" y="217"/>
                  <a:pt x="973" y="216"/>
                </a:cubicBezTo>
                <a:cubicBezTo>
                  <a:pt x="973" y="216"/>
                  <a:pt x="973" y="216"/>
                  <a:pt x="973" y="216"/>
                </a:cubicBezTo>
                <a:cubicBezTo>
                  <a:pt x="975" y="216"/>
                  <a:pt x="975" y="216"/>
                  <a:pt x="975" y="216"/>
                </a:cubicBezTo>
                <a:cubicBezTo>
                  <a:pt x="975" y="215"/>
                  <a:pt x="975" y="215"/>
                  <a:pt x="975" y="215"/>
                </a:cubicBezTo>
                <a:cubicBezTo>
                  <a:pt x="976" y="215"/>
                  <a:pt x="976" y="215"/>
                  <a:pt x="976" y="215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7" y="216"/>
                  <a:pt x="977" y="216"/>
                  <a:pt x="977" y="215"/>
                </a:cubicBezTo>
                <a:cubicBezTo>
                  <a:pt x="978" y="215"/>
                  <a:pt x="979" y="215"/>
                  <a:pt x="979" y="215"/>
                </a:cubicBezTo>
                <a:cubicBezTo>
                  <a:pt x="979" y="214"/>
                  <a:pt x="979" y="214"/>
                  <a:pt x="979" y="214"/>
                </a:cubicBezTo>
                <a:cubicBezTo>
                  <a:pt x="980" y="214"/>
                  <a:pt x="980" y="214"/>
                  <a:pt x="980" y="214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1" y="213"/>
                  <a:pt x="981" y="213"/>
                  <a:pt x="981" y="213"/>
                </a:cubicBezTo>
                <a:cubicBezTo>
                  <a:pt x="981" y="212"/>
                  <a:pt x="981" y="213"/>
                  <a:pt x="981" y="212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80" y="211"/>
                  <a:pt x="981" y="211"/>
                  <a:pt x="982" y="210"/>
                </a:cubicBezTo>
                <a:cubicBezTo>
                  <a:pt x="982" y="210"/>
                  <a:pt x="982" y="209"/>
                  <a:pt x="982" y="208"/>
                </a:cubicBezTo>
                <a:cubicBezTo>
                  <a:pt x="982" y="208"/>
                  <a:pt x="982" y="208"/>
                  <a:pt x="981" y="208"/>
                </a:cubicBezTo>
                <a:cubicBezTo>
                  <a:pt x="981" y="206"/>
                  <a:pt x="981" y="206"/>
                  <a:pt x="981" y="206"/>
                </a:cubicBezTo>
                <a:cubicBezTo>
                  <a:pt x="981" y="206"/>
                  <a:pt x="980" y="206"/>
                  <a:pt x="980" y="206"/>
                </a:cubicBezTo>
                <a:cubicBezTo>
                  <a:pt x="979" y="205"/>
                  <a:pt x="979" y="205"/>
                  <a:pt x="979" y="205"/>
                </a:cubicBezTo>
                <a:cubicBezTo>
                  <a:pt x="980" y="204"/>
                  <a:pt x="980" y="204"/>
                  <a:pt x="980" y="204"/>
                </a:cubicBezTo>
                <a:cubicBezTo>
                  <a:pt x="979" y="204"/>
                  <a:pt x="979" y="204"/>
                  <a:pt x="979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7" y="203"/>
                  <a:pt x="978" y="203"/>
                  <a:pt x="976" y="202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5" y="203"/>
                  <a:pt x="975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2"/>
                  <a:pt x="974" y="201"/>
                  <a:pt x="973" y="201"/>
                </a:cubicBezTo>
                <a:cubicBezTo>
                  <a:pt x="974" y="201"/>
                  <a:pt x="974" y="201"/>
                  <a:pt x="974" y="201"/>
                </a:cubicBezTo>
                <a:cubicBezTo>
                  <a:pt x="974" y="201"/>
                  <a:pt x="974" y="200"/>
                  <a:pt x="974" y="200"/>
                </a:cubicBezTo>
                <a:cubicBezTo>
                  <a:pt x="974" y="200"/>
                  <a:pt x="974" y="200"/>
                  <a:pt x="973" y="200"/>
                </a:cubicBezTo>
                <a:cubicBezTo>
                  <a:pt x="974" y="199"/>
                  <a:pt x="974" y="198"/>
                  <a:pt x="974" y="197"/>
                </a:cubicBezTo>
                <a:cubicBezTo>
                  <a:pt x="974" y="197"/>
                  <a:pt x="973" y="197"/>
                  <a:pt x="973" y="197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4"/>
                  <a:pt x="973" y="194"/>
                  <a:pt x="973" y="194"/>
                </a:cubicBezTo>
                <a:cubicBezTo>
                  <a:pt x="974" y="194"/>
                  <a:pt x="973" y="194"/>
                  <a:pt x="974" y="194"/>
                </a:cubicBezTo>
                <a:cubicBezTo>
                  <a:pt x="974" y="194"/>
                  <a:pt x="974" y="194"/>
                  <a:pt x="974" y="194"/>
                </a:cubicBezTo>
                <a:cubicBezTo>
                  <a:pt x="974" y="194"/>
                  <a:pt x="973" y="193"/>
                  <a:pt x="974" y="192"/>
                </a:cubicBezTo>
                <a:cubicBezTo>
                  <a:pt x="974" y="192"/>
                  <a:pt x="974" y="192"/>
                  <a:pt x="974" y="192"/>
                </a:cubicBezTo>
                <a:cubicBezTo>
                  <a:pt x="974" y="191"/>
                  <a:pt x="974" y="191"/>
                  <a:pt x="974" y="191"/>
                </a:cubicBezTo>
                <a:cubicBezTo>
                  <a:pt x="975" y="191"/>
                  <a:pt x="975" y="191"/>
                  <a:pt x="975" y="191"/>
                </a:cubicBezTo>
                <a:cubicBezTo>
                  <a:pt x="975" y="190"/>
                  <a:pt x="974" y="188"/>
                  <a:pt x="974" y="188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5" y="187"/>
                  <a:pt x="975" y="187"/>
                </a:cubicBezTo>
                <a:cubicBezTo>
                  <a:pt x="975" y="187"/>
                  <a:pt x="975" y="187"/>
                  <a:pt x="975" y="187"/>
                </a:cubicBezTo>
                <a:cubicBezTo>
                  <a:pt x="976" y="186"/>
                  <a:pt x="976" y="186"/>
                  <a:pt x="977" y="186"/>
                </a:cubicBezTo>
                <a:cubicBezTo>
                  <a:pt x="977" y="185"/>
                  <a:pt x="978" y="185"/>
                  <a:pt x="978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9" y="184"/>
                  <a:pt x="979" y="183"/>
                  <a:pt x="980" y="183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1"/>
                </a:cubicBezTo>
                <a:cubicBezTo>
                  <a:pt x="980" y="181"/>
                  <a:pt x="980" y="181"/>
                  <a:pt x="980" y="181"/>
                </a:cubicBezTo>
                <a:cubicBezTo>
                  <a:pt x="980" y="181"/>
                  <a:pt x="981" y="181"/>
                  <a:pt x="981" y="180"/>
                </a:cubicBezTo>
                <a:cubicBezTo>
                  <a:pt x="982" y="180"/>
                  <a:pt x="982" y="180"/>
                  <a:pt x="983" y="180"/>
                </a:cubicBezTo>
                <a:cubicBezTo>
                  <a:pt x="983" y="180"/>
                  <a:pt x="983" y="180"/>
                  <a:pt x="983" y="180"/>
                </a:cubicBezTo>
                <a:cubicBezTo>
                  <a:pt x="983" y="179"/>
                  <a:pt x="983" y="179"/>
                  <a:pt x="984" y="179"/>
                </a:cubicBezTo>
                <a:cubicBezTo>
                  <a:pt x="984" y="179"/>
                  <a:pt x="984" y="179"/>
                  <a:pt x="984" y="179"/>
                </a:cubicBezTo>
                <a:cubicBezTo>
                  <a:pt x="984" y="179"/>
                  <a:pt x="984" y="179"/>
                  <a:pt x="985" y="179"/>
                </a:cubicBezTo>
                <a:cubicBezTo>
                  <a:pt x="985" y="179"/>
                  <a:pt x="985" y="178"/>
                  <a:pt x="986" y="178"/>
                </a:cubicBezTo>
                <a:cubicBezTo>
                  <a:pt x="986" y="178"/>
                  <a:pt x="987" y="178"/>
                  <a:pt x="988" y="177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7"/>
                  <a:pt x="988" y="177"/>
                </a:cubicBezTo>
                <a:cubicBezTo>
                  <a:pt x="989" y="177"/>
                  <a:pt x="989" y="177"/>
                  <a:pt x="989" y="177"/>
                </a:cubicBezTo>
                <a:cubicBezTo>
                  <a:pt x="991" y="176"/>
                  <a:pt x="990" y="174"/>
                  <a:pt x="992" y="174"/>
                </a:cubicBezTo>
                <a:cubicBezTo>
                  <a:pt x="992" y="173"/>
                  <a:pt x="993" y="173"/>
                  <a:pt x="993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1"/>
                  <a:pt x="992" y="171"/>
                </a:cubicBezTo>
                <a:cubicBezTo>
                  <a:pt x="992" y="170"/>
                  <a:pt x="991" y="170"/>
                  <a:pt x="991" y="170"/>
                </a:cubicBezTo>
                <a:cubicBezTo>
                  <a:pt x="992" y="170"/>
                  <a:pt x="992" y="170"/>
                  <a:pt x="992" y="170"/>
                </a:cubicBezTo>
                <a:cubicBezTo>
                  <a:pt x="991" y="169"/>
                  <a:pt x="991" y="169"/>
                  <a:pt x="991" y="168"/>
                </a:cubicBezTo>
                <a:cubicBezTo>
                  <a:pt x="992" y="168"/>
                  <a:pt x="992" y="167"/>
                  <a:pt x="993" y="166"/>
                </a:cubicBezTo>
                <a:cubicBezTo>
                  <a:pt x="993" y="166"/>
                  <a:pt x="993" y="166"/>
                  <a:pt x="993" y="166"/>
                </a:cubicBezTo>
                <a:cubicBezTo>
                  <a:pt x="993" y="166"/>
                  <a:pt x="993" y="166"/>
                  <a:pt x="993" y="165"/>
                </a:cubicBezTo>
                <a:cubicBezTo>
                  <a:pt x="993" y="165"/>
                  <a:pt x="993" y="165"/>
                  <a:pt x="993" y="165"/>
                </a:cubicBezTo>
                <a:cubicBezTo>
                  <a:pt x="994" y="165"/>
                  <a:pt x="994" y="165"/>
                  <a:pt x="994" y="165"/>
                </a:cubicBezTo>
                <a:cubicBezTo>
                  <a:pt x="994" y="164"/>
                  <a:pt x="994" y="164"/>
                  <a:pt x="993" y="164"/>
                </a:cubicBezTo>
                <a:cubicBezTo>
                  <a:pt x="994" y="164"/>
                  <a:pt x="994" y="163"/>
                  <a:pt x="995" y="163"/>
                </a:cubicBezTo>
                <a:cubicBezTo>
                  <a:pt x="995" y="163"/>
                  <a:pt x="995" y="164"/>
                  <a:pt x="995" y="164"/>
                </a:cubicBezTo>
                <a:cubicBezTo>
                  <a:pt x="995" y="163"/>
                  <a:pt x="995" y="163"/>
                  <a:pt x="995" y="163"/>
                </a:cubicBezTo>
                <a:cubicBezTo>
                  <a:pt x="996" y="163"/>
                  <a:pt x="996" y="163"/>
                  <a:pt x="997" y="162"/>
                </a:cubicBezTo>
                <a:cubicBezTo>
                  <a:pt x="997" y="162"/>
                  <a:pt x="997" y="162"/>
                  <a:pt x="997" y="162"/>
                </a:cubicBezTo>
                <a:cubicBezTo>
                  <a:pt x="997" y="162"/>
                  <a:pt x="997" y="161"/>
                  <a:pt x="997" y="161"/>
                </a:cubicBezTo>
                <a:cubicBezTo>
                  <a:pt x="997" y="161"/>
                  <a:pt x="997" y="161"/>
                  <a:pt x="997" y="161"/>
                </a:cubicBezTo>
                <a:cubicBezTo>
                  <a:pt x="997" y="160"/>
                  <a:pt x="997" y="160"/>
                  <a:pt x="997" y="160"/>
                </a:cubicBezTo>
                <a:cubicBezTo>
                  <a:pt x="998" y="160"/>
                  <a:pt x="998" y="161"/>
                  <a:pt x="999" y="161"/>
                </a:cubicBezTo>
                <a:cubicBezTo>
                  <a:pt x="999" y="161"/>
                  <a:pt x="999" y="160"/>
                  <a:pt x="1000" y="160"/>
                </a:cubicBezTo>
                <a:cubicBezTo>
                  <a:pt x="1000" y="160"/>
                  <a:pt x="1000" y="160"/>
                  <a:pt x="1000" y="160"/>
                </a:cubicBezTo>
                <a:cubicBezTo>
                  <a:pt x="1000" y="160"/>
                  <a:pt x="1000" y="161"/>
                  <a:pt x="1000" y="161"/>
                </a:cubicBezTo>
                <a:cubicBezTo>
                  <a:pt x="1000" y="161"/>
                  <a:pt x="1000" y="161"/>
                  <a:pt x="1000" y="161"/>
                </a:cubicBezTo>
                <a:cubicBezTo>
                  <a:pt x="1001" y="161"/>
                  <a:pt x="1001" y="161"/>
                  <a:pt x="1001" y="161"/>
                </a:cubicBezTo>
                <a:cubicBezTo>
                  <a:pt x="1001" y="161"/>
                  <a:pt x="1001" y="161"/>
                  <a:pt x="1001" y="160"/>
                </a:cubicBezTo>
                <a:cubicBezTo>
                  <a:pt x="1003" y="161"/>
                  <a:pt x="1005" y="161"/>
                  <a:pt x="1007" y="161"/>
                </a:cubicBezTo>
                <a:cubicBezTo>
                  <a:pt x="1008" y="161"/>
                  <a:pt x="1008" y="161"/>
                  <a:pt x="1008" y="161"/>
                </a:cubicBezTo>
                <a:cubicBezTo>
                  <a:pt x="1008" y="162"/>
                  <a:pt x="1008" y="162"/>
                  <a:pt x="1008" y="162"/>
                </a:cubicBezTo>
                <a:cubicBezTo>
                  <a:pt x="1008" y="162"/>
                  <a:pt x="1009" y="162"/>
                  <a:pt x="1009" y="162"/>
                </a:cubicBezTo>
                <a:cubicBezTo>
                  <a:pt x="1010" y="162"/>
                  <a:pt x="1010" y="162"/>
                  <a:pt x="1010" y="163"/>
                </a:cubicBezTo>
                <a:cubicBezTo>
                  <a:pt x="1010" y="163"/>
                  <a:pt x="1010" y="163"/>
                  <a:pt x="1010" y="163"/>
                </a:cubicBezTo>
                <a:cubicBezTo>
                  <a:pt x="1010" y="163"/>
                  <a:pt x="1010" y="164"/>
                  <a:pt x="1009" y="164"/>
                </a:cubicBezTo>
                <a:cubicBezTo>
                  <a:pt x="1010" y="164"/>
                  <a:pt x="1010" y="164"/>
                  <a:pt x="1010" y="164"/>
                </a:cubicBezTo>
                <a:cubicBezTo>
                  <a:pt x="1010" y="165"/>
                  <a:pt x="1009" y="165"/>
                  <a:pt x="1009" y="165"/>
                </a:cubicBezTo>
                <a:cubicBezTo>
                  <a:pt x="1010" y="166"/>
                  <a:pt x="1010" y="166"/>
                  <a:pt x="1011" y="166"/>
                </a:cubicBezTo>
                <a:cubicBezTo>
                  <a:pt x="1011" y="166"/>
                  <a:pt x="1011" y="166"/>
                  <a:pt x="1011" y="166"/>
                </a:cubicBezTo>
                <a:cubicBezTo>
                  <a:pt x="1010" y="167"/>
                  <a:pt x="1010" y="167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9"/>
                  <a:pt x="1010" y="169"/>
                  <a:pt x="1010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8" y="169"/>
                  <a:pt x="1008" y="169"/>
                  <a:pt x="1007" y="169"/>
                </a:cubicBezTo>
                <a:cubicBezTo>
                  <a:pt x="1006" y="173"/>
                  <a:pt x="1006" y="173"/>
                  <a:pt x="1006" y="173"/>
                </a:cubicBezTo>
                <a:cubicBezTo>
                  <a:pt x="1004" y="174"/>
                  <a:pt x="1005" y="173"/>
                  <a:pt x="1005" y="174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6"/>
                  <a:pt x="1004" y="176"/>
                  <a:pt x="1004" y="176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2" y="177"/>
                  <a:pt x="1002" y="177"/>
                  <a:pt x="1002" y="177"/>
                </a:cubicBezTo>
                <a:cubicBezTo>
                  <a:pt x="1002" y="177"/>
                  <a:pt x="1002" y="178"/>
                  <a:pt x="1002" y="178"/>
                </a:cubicBezTo>
                <a:cubicBezTo>
                  <a:pt x="1001" y="178"/>
                  <a:pt x="1001" y="178"/>
                  <a:pt x="1001" y="178"/>
                </a:cubicBezTo>
                <a:cubicBezTo>
                  <a:pt x="1000" y="179"/>
                  <a:pt x="1000" y="179"/>
                  <a:pt x="999" y="180"/>
                </a:cubicBezTo>
                <a:cubicBezTo>
                  <a:pt x="998" y="180"/>
                  <a:pt x="998" y="180"/>
                  <a:pt x="998" y="180"/>
                </a:cubicBezTo>
                <a:cubicBezTo>
                  <a:pt x="998" y="181"/>
                  <a:pt x="998" y="181"/>
                  <a:pt x="998" y="181"/>
                </a:cubicBezTo>
                <a:cubicBezTo>
                  <a:pt x="997" y="181"/>
                  <a:pt x="996" y="181"/>
                  <a:pt x="996" y="182"/>
                </a:cubicBezTo>
                <a:cubicBezTo>
                  <a:pt x="996" y="183"/>
                  <a:pt x="996" y="183"/>
                  <a:pt x="996" y="183"/>
                </a:cubicBezTo>
                <a:cubicBezTo>
                  <a:pt x="996" y="183"/>
                  <a:pt x="994" y="185"/>
                  <a:pt x="993" y="185"/>
                </a:cubicBezTo>
                <a:cubicBezTo>
                  <a:pt x="993" y="186"/>
                  <a:pt x="993" y="186"/>
                  <a:pt x="994" y="187"/>
                </a:cubicBezTo>
                <a:cubicBezTo>
                  <a:pt x="994" y="187"/>
                  <a:pt x="995" y="187"/>
                  <a:pt x="995" y="187"/>
                </a:cubicBezTo>
                <a:cubicBezTo>
                  <a:pt x="995" y="188"/>
                  <a:pt x="995" y="188"/>
                  <a:pt x="995" y="189"/>
                </a:cubicBezTo>
                <a:cubicBezTo>
                  <a:pt x="995" y="189"/>
                  <a:pt x="995" y="189"/>
                  <a:pt x="995" y="189"/>
                </a:cubicBezTo>
                <a:cubicBezTo>
                  <a:pt x="995" y="190"/>
                  <a:pt x="995" y="191"/>
                  <a:pt x="996" y="191"/>
                </a:cubicBezTo>
                <a:cubicBezTo>
                  <a:pt x="996" y="191"/>
                  <a:pt x="996" y="191"/>
                  <a:pt x="996" y="191"/>
                </a:cubicBezTo>
                <a:cubicBezTo>
                  <a:pt x="996" y="192"/>
                  <a:pt x="996" y="193"/>
                  <a:pt x="995" y="193"/>
                </a:cubicBezTo>
                <a:cubicBezTo>
                  <a:pt x="995" y="193"/>
                  <a:pt x="995" y="193"/>
                  <a:pt x="995" y="193"/>
                </a:cubicBezTo>
                <a:cubicBezTo>
                  <a:pt x="995" y="194"/>
                  <a:pt x="995" y="194"/>
                  <a:pt x="995" y="195"/>
                </a:cubicBezTo>
                <a:cubicBezTo>
                  <a:pt x="995" y="195"/>
                  <a:pt x="995" y="195"/>
                  <a:pt x="995" y="195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8"/>
                  <a:pt x="995" y="198"/>
                  <a:pt x="995" y="198"/>
                </a:cubicBezTo>
                <a:cubicBezTo>
                  <a:pt x="996" y="198"/>
                  <a:pt x="996" y="198"/>
                  <a:pt x="997" y="198"/>
                </a:cubicBezTo>
                <a:cubicBezTo>
                  <a:pt x="997" y="199"/>
                  <a:pt x="997" y="200"/>
                  <a:pt x="997" y="201"/>
                </a:cubicBezTo>
                <a:cubicBezTo>
                  <a:pt x="998" y="201"/>
                  <a:pt x="998" y="201"/>
                  <a:pt x="998" y="201"/>
                </a:cubicBezTo>
                <a:cubicBezTo>
                  <a:pt x="998" y="200"/>
                  <a:pt x="998" y="201"/>
                  <a:pt x="997" y="200"/>
                </a:cubicBezTo>
                <a:cubicBezTo>
                  <a:pt x="997" y="199"/>
                  <a:pt x="997" y="199"/>
                  <a:pt x="997" y="199"/>
                </a:cubicBezTo>
                <a:cubicBezTo>
                  <a:pt x="999" y="200"/>
                  <a:pt x="1000" y="200"/>
                  <a:pt x="1001" y="201"/>
                </a:cubicBezTo>
                <a:cubicBezTo>
                  <a:pt x="1001" y="202"/>
                  <a:pt x="1001" y="202"/>
                  <a:pt x="1001" y="202"/>
                </a:cubicBezTo>
                <a:cubicBezTo>
                  <a:pt x="1001" y="202"/>
                  <a:pt x="1002" y="202"/>
                  <a:pt x="1003" y="202"/>
                </a:cubicBezTo>
                <a:cubicBezTo>
                  <a:pt x="1003" y="203"/>
                  <a:pt x="1003" y="203"/>
                  <a:pt x="1003" y="203"/>
                </a:cubicBezTo>
                <a:cubicBezTo>
                  <a:pt x="1001" y="203"/>
                  <a:pt x="1000" y="203"/>
                  <a:pt x="999" y="203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5"/>
                </a:cubicBezTo>
                <a:cubicBezTo>
                  <a:pt x="999" y="205"/>
                  <a:pt x="999" y="205"/>
                  <a:pt x="999" y="205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1000" y="206"/>
                  <a:pt x="1000" y="206"/>
                  <a:pt x="1001" y="206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4"/>
                  <a:pt x="1001" y="204"/>
                  <a:pt x="1001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3" y="204"/>
                  <a:pt x="1003" y="205"/>
                  <a:pt x="1003" y="205"/>
                </a:cubicBezTo>
                <a:cubicBezTo>
                  <a:pt x="1003" y="205"/>
                  <a:pt x="1003" y="206"/>
                  <a:pt x="1003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7"/>
                  <a:pt x="1004" y="207"/>
                  <a:pt x="1004" y="207"/>
                </a:cubicBezTo>
                <a:cubicBezTo>
                  <a:pt x="1005" y="207"/>
                  <a:pt x="1005" y="207"/>
                  <a:pt x="1006" y="207"/>
                </a:cubicBezTo>
                <a:cubicBezTo>
                  <a:pt x="1006" y="206"/>
                  <a:pt x="1006" y="206"/>
                  <a:pt x="1006" y="206"/>
                </a:cubicBezTo>
                <a:cubicBezTo>
                  <a:pt x="1008" y="206"/>
                  <a:pt x="1008" y="206"/>
                  <a:pt x="1008" y="206"/>
                </a:cubicBezTo>
                <a:cubicBezTo>
                  <a:pt x="1008" y="206"/>
                  <a:pt x="1008" y="206"/>
                  <a:pt x="1008" y="205"/>
                </a:cubicBezTo>
                <a:cubicBezTo>
                  <a:pt x="1009" y="205"/>
                  <a:pt x="1009" y="205"/>
                  <a:pt x="1009" y="205"/>
                </a:cubicBezTo>
                <a:cubicBezTo>
                  <a:pt x="1010" y="204"/>
                  <a:pt x="1010" y="204"/>
                  <a:pt x="1011" y="203"/>
                </a:cubicBezTo>
                <a:cubicBezTo>
                  <a:pt x="1012" y="203"/>
                  <a:pt x="1013" y="203"/>
                  <a:pt x="1014" y="203"/>
                </a:cubicBezTo>
                <a:cubicBezTo>
                  <a:pt x="1014" y="202"/>
                  <a:pt x="1014" y="202"/>
                  <a:pt x="1014" y="202"/>
                </a:cubicBezTo>
                <a:cubicBezTo>
                  <a:pt x="1016" y="202"/>
                  <a:pt x="1015" y="201"/>
                  <a:pt x="1017" y="201"/>
                </a:cubicBezTo>
                <a:cubicBezTo>
                  <a:pt x="1017" y="202"/>
                  <a:pt x="1017" y="202"/>
                  <a:pt x="1017" y="202"/>
                </a:cubicBezTo>
                <a:cubicBezTo>
                  <a:pt x="1017" y="202"/>
                  <a:pt x="1018" y="202"/>
                  <a:pt x="1019" y="202"/>
                </a:cubicBezTo>
                <a:cubicBezTo>
                  <a:pt x="1019" y="201"/>
                  <a:pt x="1019" y="201"/>
                  <a:pt x="1019" y="201"/>
                </a:cubicBezTo>
                <a:cubicBezTo>
                  <a:pt x="1019" y="201"/>
                  <a:pt x="1020" y="200"/>
                  <a:pt x="1020" y="200"/>
                </a:cubicBezTo>
                <a:cubicBezTo>
                  <a:pt x="1020" y="201"/>
                  <a:pt x="1020" y="201"/>
                  <a:pt x="1020" y="201"/>
                </a:cubicBezTo>
                <a:cubicBezTo>
                  <a:pt x="1023" y="201"/>
                  <a:pt x="1023" y="200"/>
                  <a:pt x="1025" y="199"/>
                </a:cubicBezTo>
                <a:cubicBezTo>
                  <a:pt x="1025" y="201"/>
                  <a:pt x="1025" y="201"/>
                  <a:pt x="1025" y="201"/>
                </a:cubicBezTo>
                <a:cubicBezTo>
                  <a:pt x="1024" y="201"/>
                  <a:pt x="1024" y="201"/>
                  <a:pt x="1024" y="201"/>
                </a:cubicBezTo>
                <a:cubicBezTo>
                  <a:pt x="1025" y="202"/>
                  <a:pt x="1028" y="203"/>
                  <a:pt x="1029" y="204"/>
                </a:cubicBezTo>
                <a:cubicBezTo>
                  <a:pt x="1031" y="204"/>
                  <a:pt x="1030" y="204"/>
                  <a:pt x="1032" y="204"/>
                </a:cubicBezTo>
                <a:cubicBezTo>
                  <a:pt x="1032" y="204"/>
                  <a:pt x="1032" y="204"/>
                  <a:pt x="1032" y="204"/>
                </a:cubicBezTo>
                <a:cubicBezTo>
                  <a:pt x="1033" y="204"/>
                  <a:pt x="1033" y="204"/>
                  <a:pt x="1033" y="204"/>
                </a:cubicBezTo>
                <a:cubicBezTo>
                  <a:pt x="1033" y="205"/>
                  <a:pt x="1034" y="205"/>
                  <a:pt x="1035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7"/>
                  <a:pt x="1036" y="207"/>
                  <a:pt x="1036" y="207"/>
                </a:cubicBezTo>
                <a:cubicBezTo>
                  <a:pt x="1034" y="207"/>
                  <a:pt x="1033" y="207"/>
                  <a:pt x="1031" y="206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0" y="207"/>
                  <a:pt x="1030" y="207"/>
                  <a:pt x="1030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8" y="208"/>
                  <a:pt x="1027" y="208"/>
                  <a:pt x="1027" y="208"/>
                </a:cubicBezTo>
                <a:cubicBezTo>
                  <a:pt x="1027" y="208"/>
                  <a:pt x="1026" y="208"/>
                  <a:pt x="1026" y="208"/>
                </a:cubicBezTo>
                <a:cubicBezTo>
                  <a:pt x="1026" y="208"/>
                  <a:pt x="1025" y="208"/>
                  <a:pt x="1025" y="207"/>
                </a:cubicBezTo>
                <a:cubicBezTo>
                  <a:pt x="1025" y="208"/>
                  <a:pt x="1024" y="210"/>
                  <a:pt x="1024" y="211"/>
                </a:cubicBezTo>
                <a:cubicBezTo>
                  <a:pt x="1023" y="211"/>
                  <a:pt x="1022" y="210"/>
                  <a:pt x="1021" y="210"/>
                </a:cubicBezTo>
                <a:cubicBezTo>
                  <a:pt x="1021" y="210"/>
                  <a:pt x="1021" y="210"/>
                  <a:pt x="1021" y="210"/>
                </a:cubicBezTo>
                <a:cubicBezTo>
                  <a:pt x="1020" y="209"/>
                  <a:pt x="1020" y="210"/>
                  <a:pt x="1020" y="209"/>
                </a:cubicBezTo>
                <a:cubicBezTo>
                  <a:pt x="1019" y="209"/>
                  <a:pt x="1019" y="209"/>
                  <a:pt x="1019" y="209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1"/>
                  <a:pt x="1019" y="211"/>
                  <a:pt x="1019" y="211"/>
                </a:cubicBezTo>
                <a:cubicBezTo>
                  <a:pt x="1015" y="211"/>
                  <a:pt x="1015" y="211"/>
                  <a:pt x="1015" y="211"/>
                </a:cubicBezTo>
                <a:cubicBezTo>
                  <a:pt x="1015" y="211"/>
                  <a:pt x="1015" y="211"/>
                  <a:pt x="1014" y="211"/>
                </a:cubicBezTo>
                <a:cubicBezTo>
                  <a:pt x="1014" y="211"/>
                  <a:pt x="1014" y="211"/>
                  <a:pt x="1014" y="211"/>
                </a:cubicBezTo>
                <a:cubicBezTo>
                  <a:pt x="1013" y="211"/>
                  <a:pt x="1013" y="211"/>
                  <a:pt x="1013" y="211"/>
                </a:cubicBezTo>
                <a:cubicBezTo>
                  <a:pt x="1013" y="210"/>
                  <a:pt x="1013" y="210"/>
                  <a:pt x="1013" y="210"/>
                </a:cubicBezTo>
                <a:cubicBezTo>
                  <a:pt x="1013" y="210"/>
                  <a:pt x="1012" y="210"/>
                  <a:pt x="1012" y="210"/>
                </a:cubicBezTo>
                <a:cubicBezTo>
                  <a:pt x="1012" y="211"/>
                  <a:pt x="1012" y="211"/>
                  <a:pt x="1012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6" y="212"/>
                  <a:pt x="1006" y="212"/>
                  <a:pt x="1006" y="212"/>
                </a:cubicBezTo>
                <a:cubicBezTo>
                  <a:pt x="1006" y="212"/>
                  <a:pt x="1006" y="212"/>
                  <a:pt x="1006" y="213"/>
                </a:cubicBezTo>
                <a:cubicBezTo>
                  <a:pt x="1005" y="212"/>
                  <a:pt x="1005" y="212"/>
                  <a:pt x="1005" y="212"/>
                </a:cubicBezTo>
                <a:cubicBezTo>
                  <a:pt x="1005" y="213"/>
                  <a:pt x="1005" y="213"/>
                  <a:pt x="1005" y="213"/>
                </a:cubicBezTo>
                <a:cubicBezTo>
                  <a:pt x="1004" y="213"/>
                  <a:pt x="1004" y="213"/>
                  <a:pt x="1004" y="213"/>
                </a:cubicBezTo>
                <a:cubicBezTo>
                  <a:pt x="1004" y="214"/>
                  <a:pt x="1004" y="215"/>
                  <a:pt x="1004" y="215"/>
                </a:cubicBezTo>
                <a:cubicBezTo>
                  <a:pt x="1004" y="215"/>
                  <a:pt x="1004" y="215"/>
                  <a:pt x="1004" y="215"/>
                </a:cubicBezTo>
                <a:cubicBezTo>
                  <a:pt x="1004" y="216"/>
                  <a:pt x="1004" y="216"/>
                  <a:pt x="1004" y="216"/>
                </a:cubicBezTo>
                <a:cubicBezTo>
                  <a:pt x="1003" y="216"/>
                  <a:pt x="1003" y="216"/>
                  <a:pt x="1003" y="216"/>
                </a:cubicBezTo>
                <a:cubicBezTo>
                  <a:pt x="1003" y="217"/>
                  <a:pt x="1004" y="218"/>
                  <a:pt x="1004" y="219"/>
                </a:cubicBezTo>
                <a:cubicBezTo>
                  <a:pt x="1004" y="219"/>
                  <a:pt x="1004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20"/>
                  <a:pt x="1005" y="221"/>
                  <a:pt x="1005" y="223"/>
                </a:cubicBezTo>
                <a:cubicBezTo>
                  <a:pt x="1005" y="223"/>
                  <a:pt x="1005" y="223"/>
                  <a:pt x="1005" y="223"/>
                </a:cubicBezTo>
                <a:cubicBezTo>
                  <a:pt x="1004" y="224"/>
                  <a:pt x="1004" y="226"/>
                  <a:pt x="1005" y="226"/>
                </a:cubicBezTo>
                <a:cubicBezTo>
                  <a:pt x="1005" y="227"/>
                  <a:pt x="1005" y="228"/>
                  <a:pt x="1005" y="229"/>
                </a:cubicBezTo>
                <a:cubicBezTo>
                  <a:pt x="1004" y="229"/>
                  <a:pt x="1002" y="229"/>
                  <a:pt x="1002" y="229"/>
                </a:cubicBezTo>
                <a:cubicBezTo>
                  <a:pt x="998" y="229"/>
                  <a:pt x="1000" y="229"/>
                  <a:pt x="999" y="227"/>
                </a:cubicBezTo>
                <a:cubicBezTo>
                  <a:pt x="999" y="227"/>
                  <a:pt x="999" y="227"/>
                  <a:pt x="999" y="227"/>
                </a:cubicBezTo>
                <a:cubicBezTo>
                  <a:pt x="998" y="227"/>
                  <a:pt x="998" y="226"/>
                  <a:pt x="997" y="226"/>
                </a:cubicBezTo>
                <a:cubicBezTo>
                  <a:pt x="997" y="226"/>
                  <a:pt x="997" y="226"/>
                  <a:pt x="997" y="226"/>
                </a:cubicBezTo>
                <a:cubicBezTo>
                  <a:pt x="997" y="225"/>
                  <a:pt x="997" y="225"/>
                  <a:pt x="997" y="224"/>
                </a:cubicBezTo>
                <a:cubicBezTo>
                  <a:pt x="996" y="224"/>
                  <a:pt x="995" y="225"/>
                  <a:pt x="994" y="225"/>
                </a:cubicBezTo>
                <a:cubicBezTo>
                  <a:pt x="994" y="225"/>
                  <a:pt x="994" y="226"/>
                  <a:pt x="994" y="226"/>
                </a:cubicBezTo>
                <a:cubicBezTo>
                  <a:pt x="993" y="226"/>
                  <a:pt x="993" y="226"/>
                  <a:pt x="993" y="226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8"/>
                  <a:pt x="993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9"/>
                  <a:pt x="991" y="230"/>
                  <a:pt x="991" y="231"/>
                </a:cubicBezTo>
                <a:cubicBezTo>
                  <a:pt x="991" y="231"/>
                  <a:pt x="991" y="231"/>
                  <a:pt x="991" y="231"/>
                </a:cubicBezTo>
                <a:cubicBezTo>
                  <a:pt x="991" y="231"/>
                  <a:pt x="991" y="232"/>
                  <a:pt x="991" y="233"/>
                </a:cubicBezTo>
                <a:cubicBezTo>
                  <a:pt x="990" y="233"/>
                  <a:pt x="990" y="233"/>
                  <a:pt x="990" y="233"/>
                </a:cubicBezTo>
                <a:cubicBezTo>
                  <a:pt x="990" y="235"/>
                  <a:pt x="990" y="235"/>
                  <a:pt x="990" y="235"/>
                </a:cubicBezTo>
                <a:cubicBezTo>
                  <a:pt x="990" y="235"/>
                  <a:pt x="989" y="238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1" y="239"/>
                  <a:pt x="991" y="239"/>
                  <a:pt x="991" y="239"/>
                </a:cubicBezTo>
                <a:cubicBezTo>
                  <a:pt x="991" y="240"/>
                  <a:pt x="990" y="240"/>
                  <a:pt x="990" y="240"/>
                </a:cubicBezTo>
                <a:cubicBezTo>
                  <a:pt x="990" y="240"/>
                  <a:pt x="990" y="240"/>
                  <a:pt x="990" y="240"/>
                </a:cubicBezTo>
                <a:cubicBezTo>
                  <a:pt x="991" y="240"/>
                  <a:pt x="991" y="240"/>
                  <a:pt x="991" y="240"/>
                </a:cubicBezTo>
                <a:cubicBezTo>
                  <a:pt x="991" y="242"/>
                  <a:pt x="991" y="242"/>
                  <a:pt x="991" y="242"/>
                </a:cubicBezTo>
                <a:cubicBezTo>
                  <a:pt x="990" y="242"/>
                  <a:pt x="990" y="242"/>
                  <a:pt x="990" y="242"/>
                </a:cubicBezTo>
                <a:cubicBezTo>
                  <a:pt x="991" y="243"/>
                  <a:pt x="989" y="243"/>
                  <a:pt x="988" y="244"/>
                </a:cubicBezTo>
                <a:cubicBezTo>
                  <a:pt x="988" y="244"/>
                  <a:pt x="988" y="244"/>
                  <a:pt x="988" y="244"/>
                </a:cubicBezTo>
                <a:cubicBezTo>
                  <a:pt x="988" y="243"/>
                  <a:pt x="988" y="243"/>
                  <a:pt x="988" y="243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7" y="242"/>
                  <a:pt x="987" y="243"/>
                  <a:pt x="985" y="243"/>
                </a:cubicBezTo>
                <a:cubicBezTo>
                  <a:pt x="985" y="244"/>
                  <a:pt x="985" y="245"/>
                  <a:pt x="985" y="245"/>
                </a:cubicBezTo>
                <a:cubicBezTo>
                  <a:pt x="986" y="245"/>
                  <a:pt x="986" y="245"/>
                  <a:pt x="986" y="245"/>
                </a:cubicBezTo>
                <a:cubicBezTo>
                  <a:pt x="986" y="246"/>
                  <a:pt x="986" y="246"/>
                  <a:pt x="986" y="246"/>
                </a:cubicBezTo>
                <a:cubicBezTo>
                  <a:pt x="985" y="246"/>
                  <a:pt x="985" y="246"/>
                  <a:pt x="985" y="246"/>
                </a:cubicBezTo>
                <a:cubicBezTo>
                  <a:pt x="985" y="248"/>
                  <a:pt x="984" y="248"/>
                  <a:pt x="983" y="249"/>
                </a:cubicBezTo>
                <a:cubicBezTo>
                  <a:pt x="983" y="249"/>
                  <a:pt x="983" y="249"/>
                  <a:pt x="983" y="249"/>
                </a:cubicBezTo>
                <a:cubicBezTo>
                  <a:pt x="982" y="249"/>
                  <a:pt x="982" y="249"/>
                  <a:pt x="982" y="249"/>
                </a:cubicBezTo>
                <a:cubicBezTo>
                  <a:pt x="982" y="249"/>
                  <a:pt x="982" y="249"/>
                  <a:pt x="983" y="248"/>
                </a:cubicBezTo>
                <a:cubicBezTo>
                  <a:pt x="983" y="248"/>
                  <a:pt x="983" y="248"/>
                  <a:pt x="983" y="248"/>
                </a:cubicBezTo>
                <a:cubicBezTo>
                  <a:pt x="981" y="248"/>
                  <a:pt x="980" y="249"/>
                  <a:pt x="978" y="249"/>
                </a:cubicBezTo>
                <a:cubicBezTo>
                  <a:pt x="978" y="249"/>
                  <a:pt x="978" y="248"/>
                  <a:pt x="978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80" y="248"/>
                  <a:pt x="980" y="248"/>
                  <a:pt x="980" y="248"/>
                </a:cubicBezTo>
                <a:cubicBezTo>
                  <a:pt x="980" y="247"/>
                  <a:pt x="980" y="247"/>
                  <a:pt x="980" y="247"/>
                </a:cubicBezTo>
                <a:cubicBezTo>
                  <a:pt x="979" y="247"/>
                  <a:pt x="979" y="247"/>
                  <a:pt x="978" y="247"/>
                </a:cubicBezTo>
                <a:cubicBezTo>
                  <a:pt x="978" y="247"/>
                  <a:pt x="978" y="246"/>
                  <a:pt x="977" y="246"/>
                </a:cubicBezTo>
                <a:cubicBezTo>
                  <a:pt x="977" y="247"/>
                  <a:pt x="977" y="247"/>
                  <a:pt x="977" y="247"/>
                </a:cubicBezTo>
                <a:cubicBezTo>
                  <a:pt x="976" y="247"/>
                  <a:pt x="975" y="247"/>
                  <a:pt x="975" y="247"/>
                </a:cubicBezTo>
                <a:cubicBezTo>
                  <a:pt x="975" y="247"/>
                  <a:pt x="975" y="247"/>
                  <a:pt x="975" y="247"/>
                </a:cubicBezTo>
                <a:cubicBezTo>
                  <a:pt x="973" y="247"/>
                  <a:pt x="973" y="247"/>
                  <a:pt x="973" y="247"/>
                </a:cubicBezTo>
                <a:cubicBezTo>
                  <a:pt x="973" y="248"/>
                  <a:pt x="973" y="248"/>
                  <a:pt x="973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1" y="248"/>
                  <a:pt x="971" y="248"/>
                  <a:pt x="971" y="248"/>
                </a:cubicBezTo>
                <a:cubicBezTo>
                  <a:pt x="971" y="249"/>
                  <a:pt x="971" y="249"/>
                  <a:pt x="971" y="249"/>
                </a:cubicBezTo>
                <a:cubicBezTo>
                  <a:pt x="969" y="249"/>
                  <a:pt x="969" y="249"/>
                  <a:pt x="969" y="249"/>
                </a:cubicBezTo>
                <a:cubicBezTo>
                  <a:pt x="969" y="249"/>
                  <a:pt x="969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7" y="250"/>
                  <a:pt x="966" y="250"/>
                  <a:pt x="966" y="250"/>
                </a:cubicBezTo>
                <a:cubicBezTo>
                  <a:pt x="966" y="250"/>
                  <a:pt x="966" y="250"/>
                  <a:pt x="966" y="250"/>
                </a:cubicBezTo>
                <a:cubicBezTo>
                  <a:pt x="965" y="250"/>
                  <a:pt x="965" y="250"/>
                  <a:pt x="965" y="250"/>
                </a:cubicBezTo>
                <a:cubicBezTo>
                  <a:pt x="965" y="251"/>
                  <a:pt x="965" y="251"/>
                  <a:pt x="965" y="251"/>
                </a:cubicBezTo>
                <a:cubicBezTo>
                  <a:pt x="963" y="251"/>
                  <a:pt x="961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1"/>
                  <a:pt x="958" y="251"/>
                  <a:pt x="958" y="251"/>
                </a:cubicBezTo>
                <a:cubicBezTo>
                  <a:pt x="957" y="251"/>
                  <a:pt x="957" y="251"/>
                  <a:pt x="957" y="251"/>
                </a:cubicBezTo>
                <a:cubicBezTo>
                  <a:pt x="957" y="251"/>
                  <a:pt x="956" y="251"/>
                  <a:pt x="956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4" y="250"/>
                </a:cubicBezTo>
                <a:cubicBezTo>
                  <a:pt x="954" y="250"/>
                  <a:pt x="954" y="250"/>
                  <a:pt x="954" y="250"/>
                </a:cubicBezTo>
                <a:cubicBezTo>
                  <a:pt x="953" y="250"/>
                  <a:pt x="952" y="250"/>
                  <a:pt x="951" y="249"/>
                </a:cubicBezTo>
                <a:cubicBezTo>
                  <a:pt x="951" y="249"/>
                  <a:pt x="951" y="249"/>
                  <a:pt x="951" y="249"/>
                </a:cubicBezTo>
                <a:cubicBezTo>
                  <a:pt x="948" y="249"/>
                  <a:pt x="949" y="250"/>
                  <a:pt x="948" y="251"/>
                </a:cubicBezTo>
                <a:cubicBezTo>
                  <a:pt x="948" y="252"/>
                  <a:pt x="948" y="252"/>
                  <a:pt x="948" y="252"/>
                </a:cubicBezTo>
                <a:cubicBezTo>
                  <a:pt x="948" y="251"/>
                  <a:pt x="947" y="251"/>
                  <a:pt x="947" y="251"/>
                </a:cubicBezTo>
                <a:cubicBezTo>
                  <a:pt x="947" y="252"/>
                  <a:pt x="947" y="252"/>
                  <a:pt x="947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3"/>
                  <a:pt x="946" y="253"/>
                </a:cubicBezTo>
                <a:cubicBezTo>
                  <a:pt x="944" y="253"/>
                  <a:pt x="945" y="252"/>
                  <a:pt x="943" y="252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0"/>
                  <a:pt x="943" y="250"/>
                  <a:pt x="943" y="250"/>
                </a:cubicBezTo>
                <a:cubicBezTo>
                  <a:pt x="942" y="251"/>
                  <a:pt x="941" y="251"/>
                  <a:pt x="940" y="251"/>
                </a:cubicBezTo>
                <a:cubicBezTo>
                  <a:pt x="940" y="251"/>
                  <a:pt x="940" y="251"/>
                  <a:pt x="940" y="251"/>
                </a:cubicBezTo>
                <a:cubicBezTo>
                  <a:pt x="940" y="251"/>
                  <a:pt x="940" y="251"/>
                  <a:pt x="940" y="250"/>
                </a:cubicBezTo>
                <a:cubicBezTo>
                  <a:pt x="940" y="249"/>
                  <a:pt x="940" y="249"/>
                  <a:pt x="940" y="249"/>
                </a:cubicBezTo>
                <a:cubicBezTo>
                  <a:pt x="939" y="249"/>
                  <a:pt x="939" y="249"/>
                  <a:pt x="939" y="249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8" y="247"/>
                  <a:pt x="939" y="248"/>
                  <a:pt x="938" y="247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9" y="245"/>
                  <a:pt x="939" y="245"/>
                  <a:pt x="940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5"/>
                  <a:pt x="939" y="245"/>
                  <a:pt x="939" y="245"/>
                </a:cubicBezTo>
                <a:cubicBezTo>
                  <a:pt x="938" y="245"/>
                  <a:pt x="938" y="245"/>
                  <a:pt x="937" y="245"/>
                </a:cubicBezTo>
                <a:cubicBezTo>
                  <a:pt x="937" y="244"/>
                  <a:pt x="937" y="244"/>
                  <a:pt x="937" y="243"/>
                </a:cubicBezTo>
                <a:cubicBezTo>
                  <a:pt x="938" y="243"/>
                  <a:pt x="938" y="243"/>
                  <a:pt x="938" y="243"/>
                </a:cubicBezTo>
                <a:cubicBezTo>
                  <a:pt x="938" y="243"/>
                  <a:pt x="938" y="242"/>
                  <a:pt x="937" y="242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9" y="240"/>
                  <a:pt x="939" y="240"/>
                  <a:pt x="939" y="239"/>
                </a:cubicBezTo>
                <a:cubicBezTo>
                  <a:pt x="940" y="239"/>
                  <a:pt x="940" y="239"/>
                  <a:pt x="940" y="239"/>
                </a:cubicBezTo>
                <a:cubicBezTo>
                  <a:pt x="940" y="237"/>
                  <a:pt x="940" y="237"/>
                  <a:pt x="940" y="235"/>
                </a:cubicBezTo>
                <a:cubicBezTo>
                  <a:pt x="941" y="235"/>
                  <a:pt x="941" y="235"/>
                  <a:pt x="941" y="236"/>
                </a:cubicBezTo>
                <a:cubicBezTo>
                  <a:pt x="942" y="236"/>
                  <a:pt x="942" y="236"/>
                  <a:pt x="942" y="236"/>
                </a:cubicBezTo>
                <a:cubicBezTo>
                  <a:pt x="943" y="235"/>
                  <a:pt x="943" y="235"/>
                  <a:pt x="943" y="234"/>
                </a:cubicBezTo>
                <a:cubicBezTo>
                  <a:pt x="942" y="234"/>
                  <a:pt x="942" y="233"/>
                  <a:pt x="941" y="233"/>
                </a:cubicBezTo>
                <a:cubicBezTo>
                  <a:pt x="940" y="232"/>
                  <a:pt x="940" y="230"/>
                  <a:pt x="940" y="229"/>
                </a:cubicBezTo>
                <a:cubicBezTo>
                  <a:pt x="940" y="229"/>
                  <a:pt x="939" y="228"/>
                  <a:pt x="939" y="228"/>
                </a:cubicBezTo>
                <a:cubicBezTo>
                  <a:pt x="939" y="229"/>
                  <a:pt x="939" y="229"/>
                  <a:pt x="939" y="229"/>
                </a:cubicBezTo>
                <a:cubicBezTo>
                  <a:pt x="938" y="229"/>
                  <a:pt x="938" y="229"/>
                  <a:pt x="938" y="229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1" y="227"/>
                  <a:pt x="941" y="227"/>
                  <a:pt x="942" y="227"/>
                </a:cubicBezTo>
                <a:cubicBezTo>
                  <a:pt x="942" y="225"/>
                  <a:pt x="941" y="224"/>
                  <a:pt x="942" y="224"/>
                </a:cubicBezTo>
                <a:cubicBezTo>
                  <a:pt x="942" y="223"/>
                  <a:pt x="942" y="223"/>
                  <a:pt x="942" y="223"/>
                </a:cubicBezTo>
                <a:cubicBezTo>
                  <a:pt x="941" y="223"/>
                  <a:pt x="941" y="223"/>
                  <a:pt x="941" y="223"/>
                </a:cubicBezTo>
                <a:cubicBezTo>
                  <a:pt x="940" y="223"/>
                  <a:pt x="940" y="223"/>
                  <a:pt x="940" y="223"/>
                </a:cubicBezTo>
                <a:cubicBezTo>
                  <a:pt x="940" y="224"/>
                  <a:pt x="940" y="224"/>
                  <a:pt x="940" y="224"/>
                </a:cubicBezTo>
                <a:cubicBezTo>
                  <a:pt x="940" y="224"/>
                  <a:pt x="939" y="224"/>
                  <a:pt x="938" y="224"/>
                </a:cubicBezTo>
                <a:cubicBezTo>
                  <a:pt x="938" y="225"/>
                  <a:pt x="938" y="225"/>
                  <a:pt x="938" y="225"/>
                </a:cubicBezTo>
                <a:cubicBezTo>
                  <a:pt x="938" y="225"/>
                  <a:pt x="937" y="227"/>
                  <a:pt x="937" y="227"/>
                </a:cubicBezTo>
                <a:cubicBezTo>
                  <a:pt x="936" y="227"/>
                  <a:pt x="934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2" y="228"/>
                  <a:pt x="931" y="229"/>
                  <a:pt x="930" y="229"/>
                </a:cubicBezTo>
                <a:cubicBezTo>
                  <a:pt x="930" y="230"/>
                  <a:pt x="930" y="230"/>
                  <a:pt x="930" y="231"/>
                </a:cubicBezTo>
                <a:cubicBezTo>
                  <a:pt x="930" y="231"/>
                  <a:pt x="930" y="231"/>
                  <a:pt x="931" y="231"/>
                </a:cubicBezTo>
                <a:cubicBezTo>
                  <a:pt x="931" y="230"/>
                  <a:pt x="932" y="229"/>
                  <a:pt x="934" y="229"/>
                </a:cubicBezTo>
                <a:cubicBezTo>
                  <a:pt x="934" y="228"/>
                  <a:pt x="934" y="228"/>
                  <a:pt x="934" y="228"/>
                </a:cubicBezTo>
                <a:cubicBezTo>
                  <a:pt x="934" y="229"/>
                  <a:pt x="935" y="229"/>
                  <a:pt x="936" y="229"/>
                </a:cubicBezTo>
                <a:cubicBezTo>
                  <a:pt x="936" y="230"/>
                  <a:pt x="936" y="230"/>
                  <a:pt x="937" y="231"/>
                </a:cubicBezTo>
                <a:cubicBezTo>
                  <a:pt x="937" y="232"/>
                  <a:pt x="937" y="232"/>
                  <a:pt x="937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1"/>
                  <a:pt x="936" y="232"/>
                  <a:pt x="936" y="231"/>
                </a:cubicBezTo>
                <a:cubicBezTo>
                  <a:pt x="934" y="231"/>
                  <a:pt x="934" y="231"/>
                  <a:pt x="934" y="231"/>
                </a:cubicBezTo>
                <a:cubicBezTo>
                  <a:pt x="934" y="232"/>
                  <a:pt x="933" y="232"/>
                  <a:pt x="933" y="233"/>
                </a:cubicBezTo>
                <a:cubicBezTo>
                  <a:pt x="932" y="233"/>
                  <a:pt x="931" y="233"/>
                  <a:pt x="930" y="233"/>
                </a:cubicBezTo>
                <a:cubicBezTo>
                  <a:pt x="929" y="234"/>
                  <a:pt x="929" y="235"/>
                  <a:pt x="929" y="237"/>
                </a:cubicBezTo>
                <a:cubicBezTo>
                  <a:pt x="930" y="237"/>
                  <a:pt x="930" y="237"/>
                  <a:pt x="930" y="237"/>
                </a:cubicBezTo>
                <a:cubicBezTo>
                  <a:pt x="931" y="237"/>
                  <a:pt x="931" y="237"/>
                  <a:pt x="931" y="238"/>
                </a:cubicBezTo>
                <a:cubicBezTo>
                  <a:pt x="931" y="238"/>
                  <a:pt x="931" y="238"/>
                  <a:pt x="931" y="238"/>
                </a:cubicBezTo>
                <a:cubicBezTo>
                  <a:pt x="931" y="239"/>
                  <a:pt x="931" y="239"/>
                  <a:pt x="930" y="239"/>
                </a:cubicBezTo>
                <a:cubicBezTo>
                  <a:pt x="930" y="241"/>
                  <a:pt x="930" y="241"/>
                  <a:pt x="931" y="243"/>
                </a:cubicBezTo>
                <a:cubicBezTo>
                  <a:pt x="932" y="243"/>
                  <a:pt x="932" y="243"/>
                  <a:pt x="932" y="243"/>
                </a:cubicBezTo>
                <a:cubicBezTo>
                  <a:pt x="932" y="243"/>
                  <a:pt x="933" y="244"/>
                  <a:pt x="933" y="245"/>
                </a:cubicBezTo>
                <a:cubicBezTo>
                  <a:pt x="932" y="245"/>
                  <a:pt x="932" y="245"/>
                  <a:pt x="932" y="245"/>
                </a:cubicBezTo>
                <a:cubicBezTo>
                  <a:pt x="932" y="245"/>
                  <a:pt x="932" y="246"/>
                  <a:pt x="932" y="246"/>
                </a:cubicBezTo>
                <a:cubicBezTo>
                  <a:pt x="933" y="246"/>
                  <a:pt x="933" y="246"/>
                  <a:pt x="933" y="246"/>
                </a:cubicBezTo>
                <a:cubicBezTo>
                  <a:pt x="933" y="247"/>
                  <a:pt x="933" y="248"/>
                  <a:pt x="933" y="248"/>
                </a:cubicBezTo>
                <a:cubicBezTo>
                  <a:pt x="933" y="248"/>
                  <a:pt x="933" y="248"/>
                  <a:pt x="933" y="248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2"/>
                  <a:pt x="934" y="253"/>
                  <a:pt x="934" y="254"/>
                </a:cubicBezTo>
                <a:cubicBezTo>
                  <a:pt x="934" y="254"/>
                  <a:pt x="934" y="254"/>
                  <a:pt x="934" y="254"/>
                </a:cubicBezTo>
                <a:cubicBezTo>
                  <a:pt x="934" y="254"/>
                  <a:pt x="933" y="254"/>
                  <a:pt x="932" y="254"/>
                </a:cubicBezTo>
                <a:cubicBezTo>
                  <a:pt x="932" y="256"/>
                  <a:pt x="932" y="256"/>
                  <a:pt x="932" y="256"/>
                </a:cubicBezTo>
                <a:cubicBezTo>
                  <a:pt x="932" y="256"/>
                  <a:pt x="932" y="256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6"/>
                  <a:pt x="931" y="256"/>
                  <a:pt x="931" y="256"/>
                </a:cubicBezTo>
                <a:cubicBezTo>
                  <a:pt x="931" y="256"/>
                  <a:pt x="930" y="256"/>
                  <a:pt x="930" y="255"/>
                </a:cubicBezTo>
                <a:cubicBezTo>
                  <a:pt x="928" y="256"/>
                  <a:pt x="927" y="256"/>
                  <a:pt x="926" y="257"/>
                </a:cubicBezTo>
                <a:cubicBezTo>
                  <a:pt x="926" y="258"/>
                  <a:pt x="927" y="259"/>
                  <a:pt x="928" y="259"/>
                </a:cubicBezTo>
                <a:cubicBezTo>
                  <a:pt x="928" y="260"/>
                  <a:pt x="928" y="260"/>
                  <a:pt x="928" y="260"/>
                </a:cubicBezTo>
                <a:cubicBezTo>
                  <a:pt x="927" y="259"/>
                  <a:pt x="926" y="259"/>
                  <a:pt x="926" y="259"/>
                </a:cubicBezTo>
                <a:cubicBezTo>
                  <a:pt x="926" y="257"/>
                  <a:pt x="926" y="257"/>
                  <a:pt x="926" y="257"/>
                </a:cubicBezTo>
                <a:cubicBezTo>
                  <a:pt x="925" y="257"/>
                  <a:pt x="924" y="257"/>
                  <a:pt x="923" y="257"/>
                </a:cubicBezTo>
                <a:cubicBezTo>
                  <a:pt x="923" y="257"/>
                  <a:pt x="922" y="258"/>
                  <a:pt x="922" y="257"/>
                </a:cubicBezTo>
                <a:cubicBezTo>
                  <a:pt x="922" y="257"/>
                  <a:pt x="922" y="257"/>
                  <a:pt x="922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0" y="257"/>
                  <a:pt x="919" y="257"/>
                  <a:pt x="918" y="257"/>
                </a:cubicBezTo>
                <a:cubicBezTo>
                  <a:pt x="918" y="257"/>
                  <a:pt x="918" y="258"/>
                  <a:pt x="918" y="258"/>
                </a:cubicBezTo>
                <a:cubicBezTo>
                  <a:pt x="918" y="258"/>
                  <a:pt x="918" y="258"/>
                  <a:pt x="918" y="258"/>
                </a:cubicBezTo>
                <a:cubicBezTo>
                  <a:pt x="917" y="259"/>
                  <a:pt x="917" y="259"/>
                  <a:pt x="914" y="259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1"/>
                  <a:pt x="914" y="261"/>
                  <a:pt x="914" y="261"/>
                </a:cubicBezTo>
                <a:cubicBezTo>
                  <a:pt x="913" y="261"/>
                  <a:pt x="913" y="261"/>
                  <a:pt x="913" y="261"/>
                </a:cubicBezTo>
                <a:cubicBezTo>
                  <a:pt x="913" y="263"/>
                  <a:pt x="913" y="263"/>
                  <a:pt x="912" y="264"/>
                </a:cubicBezTo>
                <a:cubicBezTo>
                  <a:pt x="912" y="265"/>
                  <a:pt x="912" y="265"/>
                  <a:pt x="913" y="265"/>
                </a:cubicBezTo>
                <a:cubicBezTo>
                  <a:pt x="912" y="266"/>
                  <a:pt x="911" y="267"/>
                  <a:pt x="911" y="267"/>
                </a:cubicBezTo>
                <a:cubicBezTo>
                  <a:pt x="911" y="268"/>
                  <a:pt x="913" y="267"/>
                  <a:pt x="911" y="269"/>
                </a:cubicBezTo>
                <a:cubicBezTo>
                  <a:pt x="911" y="269"/>
                  <a:pt x="911" y="269"/>
                  <a:pt x="911" y="269"/>
                </a:cubicBezTo>
                <a:cubicBezTo>
                  <a:pt x="910" y="269"/>
                  <a:pt x="910" y="269"/>
                  <a:pt x="909" y="269"/>
                </a:cubicBezTo>
                <a:cubicBezTo>
                  <a:pt x="909" y="269"/>
                  <a:pt x="909" y="269"/>
                  <a:pt x="908" y="269"/>
                </a:cubicBezTo>
                <a:cubicBezTo>
                  <a:pt x="908" y="269"/>
                  <a:pt x="908" y="268"/>
                  <a:pt x="906" y="268"/>
                </a:cubicBezTo>
                <a:cubicBezTo>
                  <a:pt x="906" y="269"/>
                  <a:pt x="906" y="269"/>
                  <a:pt x="906" y="269"/>
                </a:cubicBezTo>
                <a:cubicBezTo>
                  <a:pt x="906" y="269"/>
                  <a:pt x="905" y="269"/>
                  <a:pt x="904" y="269"/>
                </a:cubicBezTo>
                <a:cubicBezTo>
                  <a:pt x="904" y="269"/>
                  <a:pt x="904" y="269"/>
                  <a:pt x="904" y="269"/>
                </a:cubicBezTo>
                <a:cubicBezTo>
                  <a:pt x="903" y="269"/>
                  <a:pt x="903" y="269"/>
                  <a:pt x="903" y="269"/>
                </a:cubicBezTo>
                <a:cubicBezTo>
                  <a:pt x="903" y="270"/>
                  <a:pt x="903" y="270"/>
                  <a:pt x="903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0" y="271"/>
                  <a:pt x="899" y="271"/>
                  <a:pt x="898" y="271"/>
                </a:cubicBezTo>
                <a:cubicBezTo>
                  <a:pt x="898" y="271"/>
                  <a:pt x="898" y="271"/>
                  <a:pt x="898" y="271"/>
                </a:cubicBezTo>
                <a:cubicBezTo>
                  <a:pt x="898" y="271"/>
                  <a:pt x="898" y="271"/>
                  <a:pt x="897" y="271"/>
                </a:cubicBezTo>
                <a:cubicBezTo>
                  <a:pt x="897" y="273"/>
                  <a:pt x="898" y="274"/>
                  <a:pt x="898" y="275"/>
                </a:cubicBezTo>
                <a:cubicBezTo>
                  <a:pt x="898" y="275"/>
                  <a:pt x="897" y="276"/>
                  <a:pt x="897" y="276"/>
                </a:cubicBezTo>
                <a:cubicBezTo>
                  <a:pt x="898" y="276"/>
                  <a:pt x="898" y="276"/>
                  <a:pt x="898" y="276"/>
                </a:cubicBezTo>
                <a:cubicBezTo>
                  <a:pt x="898" y="277"/>
                  <a:pt x="898" y="277"/>
                  <a:pt x="898" y="277"/>
                </a:cubicBezTo>
                <a:cubicBezTo>
                  <a:pt x="897" y="276"/>
                  <a:pt x="893" y="279"/>
                  <a:pt x="892" y="279"/>
                </a:cubicBezTo>
                <a:cubicBezTo>
                  <a:pt x="892" y="280"/>
                  <a:pt x="892" y="280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0" y="281"/>
                  <a:pt x="890" y="281"/>
                  <a:pt x="890" y="281"/>
                </a:cubicBezTo>
                <a:cubicBezTo>
                  <a:pt x="890" y="281"/>
                  <a:pt x="890" y="282"/>
                  <a:pt x="890" y="282"/>
                </a:cubicBezTo>
                <a:cubicBezTo>
                  <a:pt x="886" y="282"/>
                  <a:pt x="886" y="282"/>
                  <a:pt x="886" y="282"/>
                </a:cubicBezTo>
                <a:cubicBezTo>
                  <a:pt x="886" y="282"/>
                  <a:pt x="886" y="282"/>
                  <a:pt x="885" y="282"/>
                </a:cubicBezTo>
                <a:cubicBezTo>
                  <a:pt x="885" y="281"/>
                  <a:pt x="885" y="280"/>
                  <a:pt x="885" y="279"/>
                </a:cubicBezTo>
                <a:cubicBezTo>
                  <a:pt x="884" y="280"/>
                  <a:pt x="883" y="280"/>
                  <a:pt x="882" y="280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2" y="282"/>
                  <a:pt x="882" y="282"/>
                  <a:pt x="882" y="282"/>
                </a:cubicBezTo>
                <a:cubicBezTo>
                  <a:pt x="883" y="282"/>
                  <a:pt x="883" y="282"/>
                  <a:pt x="883" y="282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4" y="285"/>
                  <a:pt x="882" y="285"/>
                  <a:pt x="884" y="287"/>
                </a:cubicBezTo>
                <a:cubicBezTo>
                  <a:pt x="884" y="287"/>
                  <a:pt x="884" y="287"/>
                  <a:pt x="884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6"/>
                  <a:pt x="881" y="287"/>
                  <a:pt x="881" y="287"/>
                </a:cubicBezTo>
                <a:cubicBezTo>
                  <a:pt x="880" y="287"/>
                  <a:pt x="880" y="287"/>
                  <a:pt x="880" y="287"/>
                </a:cubicBezTo>
                <a:cubicBezTo>
                  <a:pt x="880" y="287"/>
                  <a:pt x="880" y="287"/>
                  <a:pt x="880" y="288"/>
                </a:cubicBezTo>
                <a:cubicBezTo>
                  <a:pt x="879" y="288"/>
                  <a:pt x="878" y="287"/>
                  <a:pt x="878" y="287"/>
                </a:cubicBezTo>
                <a:cubicBezTo>
                  <a:pt x="877" y="288"/>
                  <a:pt x="877" y="288"/>
                  <a:pt x="877" y="289"/>
                </a:cubicBezTo>
                <a:cubicBezTo>
                  <a:pt x="876" y="289"/>
                  <a:pt x="876" y="289"/>
                  <a:pt x="876" y="289"/>
                </a:cubicBezTo>
                <a:cubicBezTo>
                  <a:pt x="876" y="288"/>
                  <a:pt x="876" y="287"/>
                  <a:pt x="875" y="287"/>
                </a:cubicBezTo>
                <a:cubicBezTo>
                  <a:pt x="874" y="287"/>
                  <a:pt x="873" y="287"/>
                  <a:pt x="872" y="287"/>
                </a:cubicBezTo>
                <a:cubicBezTo>
                  <a:pt x="872" y="288"/>
                  <a:pt x="872" y="288"/>
                  <a:pt x="872" y="288"/>
                </a:cubicBezTo>
                <a:cubicBezTo>
                  <a:pt x="872" y="287"/>
                  <a:pt x="872" y="288"/>
                  <a:pt x="872" y="287"/>
                </a:cubicBezTo>
                <a:cubicBezTo>
                  <a:pt x="870" y="287"/>
                  <a:pt x="869" y="287"/>
                  <a:pt x="869" y="288"/>
                </a:cubicBezTo>
                <a:cubicBezTo>
                  <a:pt x="868" y="288"/>
                  <a:pt x="868" y="288"/>
                  <a:pt x="868" y="289"/>
                </a:cubicBezTo>
                <a:cubicBezTo>
                  <a:pt x="869" y="289"/>
                  <a:pt x="869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1"/>
                  <a:pt x="870" y="291"/>
                  <a:pt x="870" y="291"/>
                </a:cubicBezTo>
                <a:cubicBezTo>
                  <a:pt x="869" y="291"/>
                  <a:pt x="869" y="290"/>
                  <a:pt x="868" y="290"/>
                </a:cubicBezTo>
                <a:cubicBezTo>
                  <a:pt x="868" y="292"/>
                  <a:pt x="869" y="292"/>
                  <a:pt x="868" y="292"/>
                </a:cubicBezTo>
                <a:cubicBezTo>
                  <a:pt x="868" y="292"/>
                  <a:pt x="868" y="293"/>
                  <a:pt x="868" y="293"/>
                </a:cubicBezTo>
                <a:cubicBezTo>
                  <a:pt x="869" y="293"/>
                  <a:pt x="870" y="292"/>
                  <a:pt x="871" y="292"/>
                </a:cubicBezTo>
                <a:cubicBezTo>
                  <a:pt x="871" y="293"/>
                  <a:pt x="872" y="293"/>
                  <a:pt x="872" y="294"/>
                </a:cubicBezTo>
                <a:cubicBezTo>
                  <a:pt x="872" y="293"/>
                  <a:pt x="872" y="293"/>
                  <a:pt x="873" y="293"/>
                </a:cubicBezTo>
                <a:cubicBezTo>
                  <a:pt x="873" y="293"/>
                  <a:pt x="873" y="294"/>
                  <a:pt x="873" y="294"/>
                </a:cubicBezTo>
                <a:cubicBezTo>
                  <a:pt x="874" y="295"/>
                  <a:pt x="875" y="294"/>
                  <a:pt x="875" y="296"/>
                </a:cubicBezTo>
                <a:cubicBezTo>
                  <a:pt x="875" y="296"/>
                  <a:pt x="875" y="296"/>
                  <a:pt x="875" y="296"/>
                </a:cubicBezTo>
                <a:cubicBezTo>
                  <a:pt x="875" y="296"/>
                  <a:pt x="875" y="296"/>
                  <a:pt x="876" y="295"/>
                </a:cubicBezTo>
                <a:cubicBezTo>
                  <a:pt x="876" y="295"/>
                  <a:pt x="876" y="295"/>
                  <a:pt x="876" y="295"/>
                </a:cubicBezTo>
                <a:cubicBezTo>
                  <a:pt x="877" y="295"/>
                  <a:pt x="876" y="294"/>
                  <a:pt x="877" y="294"/>
                </a:cubicBezTo>
                <a:cubicBezTo>
                  <a:pt x="877" y="295"/>
                  <a:pt x="877" y="295"/>
                  <a:pt x="877" y="295"/>
                </a:cubicBezTo>
                <a:cubicBezTo>
                  <a:pt x="878" y="295"/>
                  <a:pt x="877" y="295"/>
                  <a:pt x="878" y="295"/>
                </a:cubicBezTo>
                <a:cubicBezTo>
                  <a:pt x="877" y="295"/>
                  <a:pt x="877" y="295"/>
                  <a:pt x="876" y="296"/>
                </a:cubicBezTo>
                <a:cubicBezTo>
                  <a:pt x="876" y="296"/>
                  <a:pt x="876" y="296"/>
                  <a:pt x="876" y="296"/>
                </a:cubicBezTo>
                <a:cubicBezTo>
                  <a:pt x="878" y="296"/>
                  <a:pt x="878" y="296"/>
                  <a:pt x="878" y="296"/>
                </a:cubicBezTo>
                <a:cubicBezTo>
                  <a:pt x="878" y="297"/>
                  <a:pt x="878" y="297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80" y="298"/>
                  <a:pt x="880" y="298"/>
                  <a:pt x="880" y="298"/>
                </a:cubicBezTo>
                <a:cubicBezTo>
                  <a:pt x="880" y="299"/>
                  <a:pt x="880" y="299"/>
                  <a:pt x="879" y="299"/>
                </a:cubicBezTo>
                <a:cubicBezTo>
                  <a:pt x="880" y="299"/>
                  <a:pt x="879" y="299"/>
                  <a:pt x="880" y="299"/>
                </a:cubicBezTo>
                <a:cubicBezTo>
                  <a:pt x="880" y="301"/>
                  <a:pt x="880" y="301"/>
                  <a:pt x="880" y="301"/>
                </a:cubicBezTo>
                <a:cubicBezTo>
                  <a:pt x="880" y="302"/>
                  <a:pt x="880" y="302"/>
                  <a:pt x="881" y="302"/>
                </a:cubicBezTo>
                <a:cubicBezTo>
                  <a:pt x="881" y="302"/>
                  <a:pt x="881" y="302"/>
                  <a:pt x="881" y="302"/>
                </a:cubicBezTo>
                <a:cubicBezTo>
                  <a:pt x="881" y="303"/>
                  <a:pt x="881" y="303"/>
                  <a:pt x="882" y="303"/>
                </a:cubicBezTo>
                <a:cubicBezTo>
                  <a:pt x="882" y="303"/>
                  <a:pt x="882" y="304"/>
                  <a:pt x="882" y="304"/>
                </a:cubicBezTo>
                <a:cubicBezTo>
                  <a:pt x="883" y="304"/>
                  <a:pt x="884" y="304"/>
                  <a:pt x="885" y="305"/>
                </a:cubicBezTo>
                <a:cubicBezTo>
                  <a:pt x="885" y="305"/>
                  <a:pt x="885" y="305"/>
                  <a:pt x="885" y="306"/>
                </a:cubicBezTo>
                <a:cubicBezTo>
                  <a:pt x="886" y="305"/>
                  <a:pt x="886" y="305"/>
                  <a:pt x="886" y="305"/>
                </a:cubicBezTo>
                <a:cubicBezTo>
                  <a:pt x="886" y="306"/>
                  <a:pt x="886" y="308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7" y="310"/>
                  <a:pt x="887" y="310"/>
                  <a:pt x="887" y="310"/>
                </a:cubicBezTo>
                <a:cubicBezTo>
                  <a:pt x="887" y="311"/>
                  <a:pt x="886" y="311"/>
                  <a:pt x="886" y="311"/>
                </a:cubicBezTo>
                <a:cubicBezTo>
                  <a:pt x="886" y="314"/>
                  <a:pt x="886" y="314"/>
                  <a:pt x="886" y="314"/>
                </a:cubicBezTo>
                <a:cubicBezTo>
                  <a:pt x="886" y="314"/>
                  <a:pt x="887" y="314"/>
                  <a:pt x="887" y="314"/>
                </a:cubicBezTo>
                <a:cubicBezTo>
                  <a:pt x="887" y="315"/>
                  <a:pt x="886" y="316"/>
                  <a:pt x="886" y="317"/>
                </a:cubicBezTo>
                <a:cubicBezTo>
                  <a:pt x="886" y="317"/>
                  <a:pt x="886" y="317"/>
                  <a:pt x="886" y="317"/>
                </a:cubicBezTo>
                <a:cubicBezTo>
                  <a:pt x="886" y="318"/>
                  <a:pt x="886" y="319"/>
                  <a:pt x="886" y="320"/>
                </a:cubicBezTo>
                <a:cubicBezTo>
                  <a:pt x="885" y="321"/>
                  <a:pt x="884" y="321"/>
                  <a:pt x="883" y="322"/>
                </a:cubicBezTo>
                <a:cubicBezTo>
                  <a:pt x="879" y="322"/>
                  <a:pt x="879" y="322"/>
                  <a:pt x="879" y="322"/>
                </a:cubicBezTo>
                <a:cubicBezTo>
                  <a:pt x="879" y="322"/>
                  <a:pt x="878" y="322"/>
                  <a:pt x="878" y="321"/>
                </a:cubicBezTo>
                <a:cubicBezTo>
                  <a:pt x="877" y="321"/>
                  <a:pt x="876" y="321"/>
                  <a:pt x="875" y="321"/>
                </a:cubicBezTo>
                <a:cubicBezTo>
                  <a:pt x="875" y="321"/>
                  <a:pt x="875" y="321"/>
                  <a:pt x="875" y="321"/>
                </a:cubicBezTo>
                <a:cubicBezTo>
                  <a:pt x="875" y="321"/>
                  <a:pt x="874" y="321"/>
                  <a:pt x="873" y="321"/>
                </a:cubicBezTo>
                <a:cubicBezTo>
                  <a:pt x="873" y="321"/>
                  <a:pt x="873" y="321"/>
                  <a:pt x="873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8" y="321"/>
                  <a:pt x="868" y="321"/>
                  <a:pt x="868" y="321"/>
                </a:cubicBezTo>
                <a:cubicBezTo>
                  <a:pt x="868" y="320"/>
                  <a:pt x="868" y="320"/>
                  <a:pt x="868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4" y="320"/>
                  <a:pt x="862" y="320"/>
                  <a:pt x="859" y="320"/>
                </a:cubicBezTo>
                <a:cubicBezTo>
                  <a:pt x="859" y="321"/>
                  <a:pt x="859" y="321"/>
                  <a:pt x="859" y="321"/>
                </a:cubicBezTo>
                <a:cubicBezTo>
                  <a:pt x="859" y="321"/>
                  <a:pt x="858" y="319"/>
                  <a:pt x="858" y="319"/>
                </a:cubicBezTo>
                <a:cubicBezTo>
                  <a:pt x="857" y="319"/>
                  <a:pt x="855" y="319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2" y="320"/>
                  <a:pt x="852" y="320"/>
                  <a:pt x="852" y="320"/>
                </a:cubicBezTo>
                <a:cubicBezTo>
                  <a:pt x="852" y="321"/>
                  <a:pt x="852" y="321"/>
                  <a:pt x="852" y="321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50" y="322"/>
                  <a:pt x="850" y="322"/>
                  <a:pt x="850" y="322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49" y="321"/>
                  <a:pt x="849" y="321"/>
                  <a:pt x="849" y="321"/>
                </a:cubicBezTo>
                <a:cubicBezTo>
                  <a:pt x="848" y="323"/>
                  <a:pt x="847" y="322"/>
                  <a:pt x="847" y="323"/>
                </a:cubicBezTo>
                <a:cubicBezTo>
                  <a:pt x="846" y="323"/>
                  <a:pt x="846" y="323"/>
                  <a:pt x="846" y="323"/>
                </a:cubicBezTo>
                <a:cubicBezTo>
                  <a:pt x="846" y="324"/>
                  <a:pt x="847" y="324"/>
                  <a:pt x="847" y="325"/>
                </a:cubicBezTo>
                <a:cubicBezTo>
                  <a:pt x="847" y="325"/>
                  <a:pt x="847" y="325"/>
                  <a:pt x="847" y="325"/>
                </a:cubicBezTo>
                <a:cubicBezTo>
                  <a:pt x="848" y="325"/>
                  <a:pt x="848" y="325"/>
                  <a:pt x="848" y="325"/>
                </a:cubicBezTo>
                <a:cubicBezTo>
                  <a:pt x="848" y="326"/>
                  <a:pt x="848" y="326"/>
                  <a:pt x="847" y="326"/>
                </a:cubicBezTo>
                <a:cubicBezTo>
                  <a:pt x="848" y="326"/>
                  <a:pt x="848" y="326"/>
                  <a:pt x="849" y="327"/>
                </a:cubicBezTo>
                <a:cubicBezTo>
                  <a:pt x="849" y="328"/>
                  <a:pt x="849" y="328"/>
                  <a:pt x="850" y="329"/>
                </a:cubicBezTo>
                <a:cubicBezTo>
                  <a:pt x="849" y="329"/>
                  <a:pt x="848" y="330"/>
                  <a:pt x="848" y="331"/>
                </a:cubicBezTo>
                <a:cubicBezTo>
                  <a:pt x="849" y="331"/>
                  <a:pt x="849" y="331"/>
                  <a:pt x="849" y="331"/>
                </a:cubicBezTo>
                <a:cubicBezTo>
                  <a:pt x="849" y="332"/>
                  <a:pt x="849" y="333"/>
                  <a:pt x="849" y="334"/>
                </a:cubicBezTo>
                <a:cubicBezTo>
                  <a:pt x="850" y="335"/>
                  <a:pt x="850" y="335"/>
                  <a:pt x="850" y="335"/>
                </a:cubicBezTo>
                <a:cubicBezTo>
                  <a:pt x="850" y="335"/>
                  <a:pt x="850" y="335"/>
                  <a:pt x="850" y="336"/>
                </a:cubicBezTo>
                <a:cubicBezTo>
                  <a:pt x="850" y="336"/>
                  <a:pt x="850" y="336"/>
                  <a:pt x="850" y="336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40"/>
                  <a:pt x="850" y="340"/>
                  <a:pt x="850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1"/>
                  <a:pt x="849" y="341"/>
                  <a:pt x="848" y="341"/>
                </a:cubicBezTo>
                <a:cubicBezTo>
                  <a:pt x="848" y="341"/>
                  <a:pt x="849" y="342"/>
                  <a:pt x="849" y="343"/>
                </a:cubicBezTo>
                <a:cubicBezTo>
                  <a:pt x="848" y="343"/>
                  <a:pt x="848" y="343"/>
                  <a:pt x="848" y="343"/>
                </a:cubicBezTo>
                <a:cubicBezTo>
                  <a:pt x="848" y="344"/>
                  <a:pt x="848" y="344"/>
                  <a:pt x="847" y="346"/>
                </a:cubicBezTo>
                <a:cubicBezTo>
                  <a:pt x="847" y="346"/>
                  <a:pt x="847" y="346"/>
                  <a:pt x="846" y="346"/>
                </a:cubicBezTo>
                <a:cubicBezTo>
                  <a:pt x="847" y="347"/>
                  <a:pt x="847" y="347"/>
                  <a:pt x="846" y="348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7" y="350"/>
                  <a:pt x="847" y="350"/>
                  <a:pt x="847" y="350"/>
                </a:cubicBezTo>
                <a:cubicBezTo>
                  <a:pt x="847" y="350"/>
                  <a:pt x="847" y="350"/>
                  <a:pt x="847" y="349"/>
                </a:cubicBezTo>
                <a:cubicBezTo>
                  <a:pt x="848" y="349"/>
                  <a:pt x="848" y="349"/>
                  <a:pt x="848" y="349"/>
                </a:cubicBezTo>
                <a:cubicBezTo>
                  <a:pt x="848" y="351"/>
                  <a:pt x="848" y="351"/>
                  <a:pt x="848" y="351"/>
                </a:cubicBezTo>
                <a:cubicBezTo>
                  <a:pt x="847" y="351"/>
                  <a:pt x="848" y="351"/>
                  <a:pt x="847" y="351"/>
                </a:cubicBezTo>
                <a:cubicBezTo>
                  <a:pt x="847" y="351"/>
                  <a:pt x="847" y="351"/>
                  <a:pt x="847" y="351"/>
                </a:cubicBezTo>
                <a:cubicBezTo>
                  <a:pt x="847" y="352"/>
                  <a:pt x="847" y="352"/>
                  <a:pt x="847" y="352"/>
                </a:cubicBezTo>
                <a:cubicBezTo>
                  <a:pt x="848" y="352"/>
                  <a:pt x="848" y="352"/>
                  <a:pt x="848" y="352"/>
                </a:cubicBezTo>
                <a:cubicBezTo>
                  <a:pt x="848" y="353"/>
                  <a:pt x="848" y="355"/>
                  <a:pt x="849" y="356"/>
                </a:cubicBezTo>
                <a:cubicBezTo>
                  <a:pt x="848" y="356"/>
                  <a:pt x="848" y="356"/>
                  <a:pt x="848" y="356"/>
                </a:cubicBezTo>
                <a:cubicBezTo>
                  <a:pt x="848" y="357"/>
                  <a:pt x="848" y="359"/>
                  <a:pt x="847" y="360"/>
                </a:cubicBezTo>
                <a:cubicBezTo>
                  <a:pt x="848" y="360"/>
                  <a:pt x="849" y="360"/>
                  <a:pt x="850" y="360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52" y="360"/>
                  <a:pt x="852" y="360"/>
                  <a:pt x="852" y="360"/>
                </a:cubicBezTo>
                <a:cubicBezTo>
                  <a:pt x="852" y="361"/>
                  <a:pt x="852" y="361"/>
                  <a:pt x="853" y="361"/>
                </a:cubicBezTo>
                <a:cubicBezTo>
                  <a:pt x="853" y="362"/>
                  <a:pt x="855" y="360"/>
                  <a:pt x="855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8" y="360"/>
                  <a:pt x="858" y="360"/>
                  <a:pt x="858" y="360"/>
                </a:cubicBezTo>
                <a:cubicBezTo>
                  <a:pt x="859" y="361"/>
                  <a:pt x="860" y="361"/>
                  <a:pt x="860" y="362"/>
                </a:cubicBezTo>
                <a:cubicBezTo>
                  <a:pt x="861" y="362"/>
                  <a:pt x="861" y="362"/>
                  <a:pt x="861" y="362"/>
                </a:cubicBezTo>
                <a:cubicBezTo>
                  <a:pt x="861" y="363"/>
                  <a:pt x="861" y="363"/>
                  <a:pt x="861" y="364"/>
                </a:cubicBezTo>
                <a:cubicBezTo>
                  <a:pt x="861" y="364"/>
                  <a:pt x="861" y="364"/>
                  <a:pt x="861" y="364"/>
                </a:cubicBezTo>
                <a:cubicBezTo>
                  <a:pt x="862" y="364"/>
                  <a:pt x="862" y="365"/>
                  <a:pt x="862" y="365"/>
                </a:cubicBezTo>
                <a:cubicBezTo>
                  <a:pt x="863" y="366"/>
                  <a:pt x="864" y="366"/>
                  <a:pt x="865" y="366"/>
                </a:cubicBezTo>
                <a:cubicBezTo>
                  <a:pt x="865" y="365"/>
                  <a:pt x="866" y="365"/>
                  <a:pt x="867" y="365"/>
                </a:cubicBezTo>
                <a:cubicBezTo>
                  <a:pt x="867" y="364"/>
                  <a:pt x="867" y="364"/>
                  <a:pt x="867" y="364"/>
                </a:cubicBezTo>
                <a:cubicBezTo>
                  <a:pt x="868" y="364"/>
                  <a:pt x="869" y="364"/>
                  <a:pt x="869" y="364"/>
                </a:cubicBezTo>
                <a:cubicBezTo>
                  <a:pt x="870" y="364"/>
                  <a:pt x="870" y="363"/>
                  <a:pt x="870" y="363"/>
                </a:cubicBezTo>
                <a:cubicBezTo>
                  <a:pt x="871" y="363"/>
                  <a:pt x="871" y="363"/>
                  <a:pt x="872" y="363"/>
                </a:cubicBezTo>
                <a:cubicBezTo>
                  <a:pt x="872" y="363"/>
                  <a:pt x="872" y="363"/>
                  <a:pt x="872" y="363"/>
                </a:cubicBezTo>
                <a:cubicBezTo>
                  <a:pt x="873" y="364"/>
                  <a:pt x="873" y="363"/>
                  <a:pt x="873" y="363"/>
                </a:cubicBezTo>
                <a:cubicBezTo>
                  <a:pt x="873" y="363"/>
                  <a:pt x="873" y="363"/>
                  <a:pt x="873" y="363"/>
                </a:cubicBezTo>
                <a:cubicBezTo>
                  <a:pt x="874" y="364"/>
                  <a:pt x="875" y="364"/>
                  <a:pt x="876" y="364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9" y="363"/>
                  <a:pt x="879" y="363"/>
                  <a:pt x="879" y="363"/>
                </a:cubicBezTo>
                <a:cubicBezTo>
                  <a:pt x="879" y="363"/>
                  <a:pt x="879" y="363"/>
                  <a:pt x="879" y="362"/>
                </a:cubicBezTo>
                <a:cubicBezTo>
                  <a:pt x="880" y="362"/>
                  <a:pt x="880" y="362"/>
                  <a:pt x="880" y="362"/>
                </a:cubicBezTo>
                <a:cubicBezTo>
                  <a:pt x="880" y="360"/>
                  <a:pt x="881" y="360"/>
                  <a:pt x="882" y="359"/>
                </a:cubicBezTo>
                <a:cubicBezTo>
                  <a:pt x="882" y="359"/>
                  <a:pt x="882" y="358"/>
                  <a:pt x="882" y="358"/>
                </a:cubicBezTo>
                <a:cubicBezTo>
                  <a:pt x="883" y="358"/>
                  <a:pt x="883" y="358"/>
                  <a:pt x="884" y="358"/>
                </a:cubicBezTo>
                <a:cubicBezTo>
                  <a:pt x="884" y="358"/>
                  <a:pt x="884" y="357"/>
                  <a:pt x="884" y="357"/>
                </a:cubicBezTo>
                <a:cubicBezTo>
                  <a:pt x="886" y="357"/>
                  <a:pt x="886" y="357"/>
                  <a:pt x="886" y="357"/>
                </a:cubicBezTo>
                <a:cubicBezTo>
                  <a:pt x="886" y="357"/>
                  <a:pt x="886" y="357"/>
                  <a:pt x="887" y="357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4"/>
                  <a:pt x="887" y="354"/>
                  <a:pt x="887" y="354"/>
                </a:cubicBezTo>
                <a:cubicBezTo>
                  <a:pt x="888" y="353"/>
                  <a:pt x="888" y="353"/>
                  <a:pt x="889" y="353"/>
                </a:cubicBezTo>
                <a:cubicBezTo>
                  <a:pt x="889" y="352"/>
                  <a:pt x="889" y="352"/>
                  <a:pt x="889" y="352"/>
                </a:cubicBezTo>
                <a:cubicBezTo>
                  <a:pt x="889" y="352"/>
                  <a:pt x="889" y="352"/>
                  <a:pt x="890" y="351"/>
                </a:cubicBezTo>
                <a:cubicBezTo>
                  <a:pt x="891" y="350"/>
                  <a:pt x="890" y="350"/>
                  <a:pt x="892" y="349"/>
                </a:cubicBezTo>
                <a:cubicBezTo>
                  <a:pt x="892" y="348"/>
                  <a:pt x="892" y="348"/>
                  <a:pt x="892" y="348"/>
                </a:cubicBezTo>
                <a:cubicBezTo>
                  <a:pt x="892" y="348"/>
                  <a:pt x="891" y="348"/>
                  <a:pt x="891" y="348"/>
                </a:cubicBezTo>
                <a:cubicBezTo>
                  <a:pt x="890" y="347"/>
                  <a:pt x="890" y="346"/>
                  <a:pt x="890" y="346"/>
                </a:cubicBezTo>
                <a:cubicBezTo>
                  <a:pt x="890" y="345"/>
                  <a:pt x="890" y="345"/>
                  <a:pt x="891" y="344"/>
                </a:cubicBezTo>
                <a:cubicBezTo>
                  <a:pt x="891" y="344"/>
                  <a:pt x="891" y="344"/>
                  <a:pt x="891" y="344"/>
                </a:cubicBezTo>
                <a:cubicBezTo>
                  <a:pt x="891" y="344"/>
                  <a:pt x="892" y="344"/>
                  <a:pt x="892" y="343"/>
                </a:cubicBezTo>
                <a:cubicBezTo>
                  <a:pt x="892" y="343"/>
                  <a:pt x="892" y="343"/>
                  <a:pt x="892" y="343"/>
                </a:cubicBezTo>
                <a:cubicBezTo>
                  <a:pt x="893" y="342"/>
                  <a:pt x="893" y="342"/>
                  <a:pt x="893" y="342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4" y="340"/>
                  <a:pt x="894" y="340"/>
                </a:cubicBezTo>
                <a:cubicBezTo>
                  <a:pt x="895" y="340"/>
                  <a:pt x="895" y="339"/>
                  <a:pt x="895" y="338"/>
                </a:cubicBezTo>
                <a:cubicBezTo>
                  <a:pt x="896" y="338"/>
                  <a:pt x="897" y="337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9" y="336"/>
                  <a:pt x="899" y="335"/>
                  <a:pt x="899" y="335"/>
                </a:cubicBezTo>
                <a:cubicBezTo>
                  <a:pt x="900" y="335"/>
                  <a:pt x="900" y="335"/>
                  <a:pt x="900" y="335"/>
                </a:cubicBezTo>
                <a:cubicBezTo>
                  <a:pt x="900" y="334"/>
                  <a:pt x="900" y="334"/>
                  <a:pt x="900" y="334"/>
                </a:cubicBezTo>
                <a:cubicBezTo>
                  <a:pt x="902" y="334"/>
                  <a:pt x="901" y="335"/>
                  <a:pt x="902" y="333"/>
                </a:cubicBezTo>
                <a:cubicBezTo>
                  <a:pt x="904" y="333"/>
                  <a:pt x="905" y="332"/>
                  <a:pt x="906" y="331"/>
                </a:cubicBezTo>
                <a:cubicBezTo>
                  <a:pt x="906" y="331"/>
                  <a:pt x="906" y="331"/>
                  <a:pt x="906" y="331"/>
                </a:cubicBezTo>
                <a:cubicBezTo>
                  <a:pt x="906" y="330"/>
                  <a:pt x="906" y="329"/>
                  <a:pt x="906" y="328"/>
                </a:cubicBezTo>
                <a:cubicBezTo>
                  <a:pt x="906" y="328"/>
                  <a:pt x="906" y="328"/>
                  <a:pt x="906" y="328"/>
                </a:cubicBezTo>
                <a:cubicBezTo>
                  <a:pt x="906" y="324"/>
                  <a:pt x="906" y="324"/>
                  <a:pt x="906" y="324"/>
                </a:cubicBezTo>
                <a:cubicBezTo>
                  <a:pt x="907" y="324"/>
                  <a:pt x="907" y="324"/>
                  <a:pt x="908" y="323"/>
                </a:cubicBezTo>
                <a:cubicBezTo>
                  <a:pt x="908" y="323"/>
                  <a:pt x="908" y="323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10" y="322"/>
                  <a:pt x="910" y="322"/>
                  <a:pt x="910" y="321"/>
                </a:cubicBezTo>
                <a:cubicBezTo>
                  <a:pt x="911" y="321"/>
                  <a:pt x="913" y="321"/>
                  <a:pt x="914" y="322"/>
                </a:cubicBezTo>
                <a:cubicBezTo>
                  <a:pt x="914" y="322"/>
                  <a:pt x="914" y="322"/>
                  <a:pt x="914" y="322"/>
                </a:cubicBezTo>
                <a:cubicBezTo>
                  <a:pt x="914" y="322"/>
                  <a:pt x="915" y="322"/>
                  <a:pt x="915" y="321"/>
                </a:cubicBezTo>
                <a:cubicBezTo>
                  <a:pt x="915" y="322"/>
                  <a:pt x="916" y="322"/>
                  <a:pt x="916" y="322"/>
                </a:cubicBezTo>
                <a:cubicBezTo>
                  <a:pt x="917" y="322"/>
                  <a:pt x="917" y="322"/>
                  <a:pt x="917" y="322"/>
                </a:cubicBezTo>
                <a:cubicBezTo>
                  <a:pt x="917" y="323"/>
                  <a:pt x="917" y="323"/>
                  <a:pt x="917" y="323"/>
                </a:cubicBezTo>
                <a:cubicBezTo>
                  <a:pt x="917" y="323"/>
                  <a:pt x="918" y="323"/>
                  <a:pt x="918" y="323"/>
                </a:cubicBezTo>
                <a:cubicBezTo>
                  <a:pt x="918" y="324"/>
                  <a:pt x="918" y="323"/>
                  <a:pt x="918" y="324"/>
                </a:cubicBezTo>
                <a:cubicBezTo>
                  <a:pt x="919" y="324"/>
                  <a:pt x="921" y="324"/>
                  <a:pt x="922" y="323"/>
                </a:cubicBezTo>
                <a:cubicBezTo>
                  <a:pt x="922" y="323"/>
                  <a:pt x="922" y="323"/>
                  <a:pt x="922" y="323"/>
                </a:cubicBezTo>
                <a:cubicBezTo>
                  <a:pt x="924" y="322"/>
                  <a:pt x="922" y="322"/>
                  <a:pt x="923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5" y="321"/>
                  <a:pt x="925" y="321"/>
                  <a:pt x="925" y="321"/>
                </a:cubicBezTo>
                <a:cubicBezTo>
                  <a:pt x="925" y="320"/>
                  <a:pt x="925" y="320"/>
                  <a:pt x="925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8" y="320"/>
                  <a:pt x="928" y="320"/>
                  <a:pt x="928" y="320"/>
                </a:cubicBezTo>
                <a:cubicBezTo>
                  <a:pt x="928" y="319"/>
                  <a:pt x="929" y="319"/>
                  <a:pt x="929" y="319"/>
                </a:cubicBezTo>
                <a:cubicBezTo>
                  <a:pt x="929" y="318"/>
                  <a:pt x="930" y="318"/>
                  <a:pt x="930" y="318"/>
                </a:cubicBezTo>
                <a:cubicBezTo>
                  <a:pt x="930" y="316"/>
                  <a:pt x="930" y="316"/>
                  <a:pt x="930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2" y="315"/>
                  <a:pt x="933" y="316"/>
                  <a:pt x="934" y="316"/>
                </a:cubicBezTo>
                <a:cubicBezTo>
                  <a:pt x="934" y="316"/>
                  <a:pt x="934" y="316"/>
                  <a:pt x="934" y="317"/>
                </a:cubicBezTo>
                <a:cubicBezTo>
                  <a:pt x="935" y="317"/>
                  <a:pt x="935" y="317"/>
                  <a:pt x="936" y="317"/>
                </a:cubicBezTo>
                <a:cubicBezTo>
                  <a:pt x="936" y="317"/>
                  <a:pt x="936" y="317"/>
                  <a:pt x="936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8" y="318"/>
                  <a:pt x="938" y="319"/>
                  <a:pt x="939" y="319"/>
                </a:cubicBezTo>
                <a:cubicBezTo>
                  <a:pt x="939" y="320"/>
                  <a:pt x="939" y="320"/>
                  <a:pt x="939" y="320"/>
                </a:cubicBezTo>
                <a:cubicBezTo>
                  <a:pt x="939" y="321"/>
                  <a:pt x="939" y="321"/>
                  <a:pt x="939" y="321"/>
                </a:cubicBezTo>
                <a:cubicBezTo>
                  <a:pt x="940" y="322"/>
                  <a:pt x="940" y="322"/>
                  <a:pt x="940" y="322"/>
                </a:cubicBezTo>
                <a:cubicBezTo>
                  <a:pt x="940" y="323"/>
                  <a:pt x="940" y="323"/>
                  <a:pt x="940" y="323"/>
                </a:cubicBezTo>
                <a:cubicBezTo>
                  <a:pt x="941" y="323"/>
                  <a:pt x="941" y="323"/>
                  <a:pt x="941" y="323"/>
                </a:cubicBezTo>
                <a:cubicBezTo>
                  <a:pt x="941" y="325"/>
                  <a:pt x="941" y="325"/>
                  <a:pt x="941" y="325"/>
                </a:cubicBezTo>
                <a:cubicBezTo>
                  <a:pt x="941" y="325"/>
                  <a:pt x="941" y="325"/>
                  <a:pt x="942" y="325"/>
                </a:cubicBezTo>
                <a:cubicBezTo>
                  <a:pt x="942" y="326"/>
                  <a:pt x="942" y="326"/>
                  <a:pt x="942" y="326"/>
                </a:cubicBezTo>
                <a:cubicBezTo>
                  <a:pt x="943" y="328"/>
                  <a:pt x="943" y="330"/>
                  <a:pt x="945" y="331"/>
                </a:cubicBezTo>
                <a:cubicBezTo>
                  <a:pt x="946" y="331"/>
                  <a:pt x="946" y="331"/>
                  <a:pt x="946" y="332"/>
                </a:cubicBezTo>
                <a:cubicBezTo>
                  <a:pt x="946" y="332"/>
                  <a:pt x="946" y="332"/>
                  <a:pt x="946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3"/>
                  <a:pt x="947" y="333"/>
                  <a:pt x="947" y="333"/>
                </a:cubicBezTo>
                <a:cubicBezTo>
                  <a:pt x="948" y="334"/>
                  <a:pt x="948" y="334"/>
                  <a:pt x="949" y="335"/>
                </a:cubicBezTo>
                <a:cubicBezTo>
                  <a:pt x="950" y="335"/>
                  <a:pt x="951" y="336"/>
                  <a:pt x="952" y="336"/>
                </a:cubicBezTo>
                <a:cubicBezTo>
                  <a:pt x="952" y="336"/>
                  <a:pt x="952" y="336"/>
                  <a:pt x="952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4" y="337"/>
                  <a:pt x="955" y="337"/>
                </a:cubicBezTo>
                <a:cubicBezTo>
                  <a:pt x="955" y="337"/>
                  <a:pt x="955" y="337"/>
                  <a:pt x="955" y="337"/>
                </a:cubicBezTo>
                <a:cubicBezTo>
                  <a:pt x="956" y="338"/>
                  <a:pt x="957" y="339"/>
                  <a:pt x="958" y="339"/>
                </a:cubicBezTo>
                <a:cubicBezTo>
                  <a:pt x="958" y="340"/>
                  <a:pt x="958" y="340"/>
                  <a:pt x="958" y="340"/>
                </a:cubicBezTo>
                <a:cubicBezTo>
                  <a:pt x="959" y="340"/>
                  <a:pt x="960" y="340"/>
                  <a:pt x="960" y="341"/>
                </a:cubicBezTo>
                <a:cubicBezTo>
                  <a:pt x="960" y="343"/>
                  <a:pt x="960" y="343"/>
                  <a:pt x="960" y="343"/>
                </a:cubicBezTo>
                <a:cubicBezTo>
                  <a:pt x="961" y="343"/>
                  <a:pt x="963" y="344"/>
                  <a:pt x="964" y="344"/>
                </a:cubicBezTo>
                <a:cubicBezTo>
                  <a:pt x="964" y="346"/>
                  <a:pt x="965" y="347"/>
                  <a:pt x="965" y="348"/>
                </a:cubicBezTo>
                <a:cubicBezTo>
                  <a:pt x="965" y="348"/>
                  <a:pt x="965" y="348"/>
                  <a:pt x="965" y="348"/>
                </a:cubicBezTo>
                <a:cubicBezTo>
                  <a:pt x="965" y="348"/>
                  <a:pt x="965" y="349"/>
                  <a:pt x="965" y="350"/>
                </a:cubicBezTo>
                <a:cubicBezTo>
                  <a:pt x="965" y="350"/>
                  <a:pt x="965" y="350"/>
                  <a:pt x="965" y="350"/>
                </a:cubicBezTo>
                <a:cubicBezTo>
                  <a:pt x="966" y="350"/>
                  <a:pt x="966" y="351"/>
                  <a:pt x="966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4"/>
                  <a:pt x="965" y="354"/>
                  <a:pt x="965" y="354"/>
                </a:cubicBezTo>
                <a:cubicBezTo>
                  <a:pt x="964" y="354"/>
                  <a:pt x="964" y="354"/>
                  <a:pt x="964" y="354"/>
                </a:cubicBezTo>
                <a:cubicBezTo>
                  <a:pt x="964" y="355"/>
                  <a:pt x="964" y="356"/>
                  <a:pt x="964" y="358"/>
                </a:cubicBezTo>
                <a:cubicBezTo>
                  <a:pt x="965" y="358"/>
                  <a:pt x="965" y="358"/>
                  <a:pt x="966" y="358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7" y="356"/>
                  <a:pt x="967" y="356"/>
                  <a:pt x="968" y="355"/>
                </a:cubicBezTo>
                <a:cubicBezTo>
                  <a:pt x="968" y="355"/>
                  <a:pt x="968" y="355"/>
                  <a:pt x="968" y="355"/>
                </a:cubicBezTo>
                <a:cubicBezTo>
                  <a:pt x="968" y="353"/>
                  <a:pt x="968" y="353"/>
                  <a:pt x="968" y="353"/>
                </a:cubicBezTo>
                <a:cubicBezTo>
                  <a:pt x="969" y="352"/>
                  <a:pt x="969" y="352"/>
                  <a:pt x="969" y="352"/>
                </a:cubicBezTo>
                <a:cubicBezTo>
                  <a:pt x="970" y="352"/>
                  <a:pt x="970" y="352"/>
                  <a:pt x="970" y="352"/>
                </a:cubicBezTo>
                <a:cubicBezTo>
                  <a:pt x="970" y="352"/>
                  <a:pt x="970" y="351"/>
                  <a:pt x="971" y="351"/>
                </a:cubicBezTo>
                <a:cubicBezTo>
                  <a:pt x="970" y="350"/>
                  <a:pt x="970" y="350"/>
                  <a:pt x="970" y="349"/>
                </a:cubicBezTo>
                <a:cubicBezTo>
                  <a:pt x="971" y="349"/>
                  <a:pt x="971" y="349"/>
                  <a:pt x="971" y="349"/>
                </a:cubicBezTo>
                <a:cubicBezTo>
                  <a:pt x="970" y="348"/>
                  <a:pt x="970" y="348"/>
                  <a:pt x="969" y="347"/>
                </a:cubicBezTo>
                <a:cubicBezTo>
                  <a:pt x="968" y="346"/>
                  <a:pt x="969" y="346"/>
                  <a:pt x="967" y="345"/>
                </a:cubicBezTo>
                <a:cubicBezTo>
                  <a:pt x="967" y="343"/>
                  <a:pt x="969" y="342"/>
                  <a:pt x="970" y="341"/>
                </a:cubicBezTo>
                <a:cubicBezTo>
                  <a:pt x="971" y="341"/>
                  <a:pt x="971" y="341"/>
                  <a:pt x="971" y="341"/>
                </a:cubicBezTo>
                <a:cubicBezTo>
                  <a:pt x="971" y="341"/>
                  <a:pt x="971" y="341"/>
                  <a:pt x="971" y="342"/>
                </a:cubicBezTo>
                <a:cubicBezTo>
                  <a:pt x="972" y="342"/>
                  <a:pt x="972" y="342"/>
                  <a:pt x="974" y="342"/>
                </a:cubicBezTo>
                <a:cubicBezTo>
                  <a:pt x="974" y="343"/>
                  <a:pt x="974" y="344"/>
                  <a:pt x="975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3"/>
                  <a:pt x="977" y="344"/>
                  <a:pt x="976" y="343"/>
                </a:cubicBezTo>
                <a:cubicBezTo>
                  <a:pt x="976" y="343"/>
                  <a:pt x="976" y="343"/>
                  <a:pt x="976" y="343"/>
                </a:cubicBezTo>
                <a:cubicBezTo>
                  <a:pt x="976" y="340"/>
                  <a:pt x="975" y="341"/>
                  <a:pt x="974" y="340"/>
                </a:cubicBezTo>
                <a:cubicBezTo>
                  <a:pt x="974" y="340"/>
                  <a:pt x="973" y="339"/>
                  <a:pt x="972" y="338"/>
                </a:cubicBezTo>
                <a:cubicBezTo>
                  <a:pt x="972" y="338"/>
                  <a:pt x="972" y="338"/>
                  <a:pt x="972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69" y="337"/>
                  <a:pt x="967" y="336"/>
                  <a:pt x="966" y="335"/>
                </a:cubicBezTo>
                <a:cubicBezTo>
                  <a:pt x="966" y="335"/>
                  <a:pt x="966" y="335"/>
                  <a:pt x="966" y="335"/>
                </a:cubicBezTo>
                <a:cubicBezTo>
                  <a:pt x="966" y="334"/>
                  <a:pt x="966" y="333"/>
                  <a:pt x="966" y="333"/>
                </a:cubicBezTo>
                <a:cubicBezTo>
                  <a:pt x="966" y="332"/>
                  <a:pt x="965" y="333"/>
                  <a:pt x="964" y="332"/>
                </a:cubicBezTo>
                <a:cubicBezTo>
                  <a:pt x="964" y="332"/>
                  <a:pt x="964" y="332"/>
                  <a:pt x="964" y="332"/>
                </a:cubicBezTo>
                <a:cubicBezTo>
                  <a:pt x="964" y="332"/>
                  <a:pt x="964" y="332"/>
                  <a:pt x="963" y="332"/>
                </a:cubicBezTo>
                <a:cubicBezTo>
                  <a:pt x="963" y="332"/>
                  <a:pt x="963" y="332"/>
                  <a:pt x="963" y="332"/>
                </a:cubicBezTo>
                <a:cubicBezTo>
                  <a:pt x="961" y="332"/>
                  <a:pt x="961" y="332"/>
                  <a:pt x="961" y="332"/>
                </a:cubicBezTo>
                <a:cubicBezTo>
                  <a:pt x="961" y="332"/>
                  <a:pt x="961" y="332"/>
                  <a:pt x="961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59" y="331"/>
                  <a:pt x="959" y="330"/>
                  <a:pt x="958" y="330"/>
                </a:cubicBezTo>
                <a:cubicBezTo>
                  <a:pt x="958" y="329"/>
                  <a:pt x="958" y="329"/>
                  <a:pt x="958" y="329"/>
                </a:cubicBezTo>
                <a:cubicBezTo>
                  <a:pt x="958" y="329"/>
                  <a:pt x="957" y="328"/>
                  <a:pt x="957" y="328"/>
                </a:cubicBezTo>
                <a:cubicBezTo>
                  <a:pt x="957" y="327"/>
                  <a:pt x="957" y="327"/>
                  <a:pt x="957" y="327"/>
                </a:cubicBezTo>
                <a:cubicBezTo>
                  <a:pt x="956" y="327"/>
                  <a:pt x="956" y="327"/>
                  <a:pt x="956" y="327"/>
                </a:cubicBezTo>
                <a:cubicBezTo>
                  <a:pt x="956" y="327"/>
                  <a:pt x="956" y="326"/>
                  <a:pt x="956" y="326"/>
                </a:cubicBezTo>
                <a:cubicBezTo>
                  <a:pt x="956" y="326"/>
                  <a:pt x="956" y="326"/>
                  <a:pt x="956" y="326"/>
                </a:cubicBezTo>
                <a:cubicBezTo>
                  <a:pt x="956" y="325"/>
                  <a:pt x="956" y="325"/>
                  <a:pt x="956" y="325"/>
                </a:cubicBezTo>
                <a:cubicBezTo>
                  <a:pt x="955" y="325"/>
                  <a:pt x="955" y="325"/>
                  <a:pt x="955" y="325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3"/>
                  <a:pt x="955" y="323"/>
                  <a:pt x="955" y="323"/>
                </a:cubicBezTo>
                <a:cubicBezTo>
                  <a:pt x="954" y="323"/>
                  <a:pt x="954" y="323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953" y="321"/>
                  <a:pt x="952" y="321"/>
                  <a:pt x="952" y="320"/>
                </a:cubicBezTo>
                <a:cubicBezTo>
                  <a:pt x="952" y="320"/>
                  <a:pt x="952" y="320"/>
                  <a:pt x="952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0" y="320"/>
                  <a:pt x="950" y="320"/>
                  <a:pt x="950" y="320"/>
                </a:cubicBezTo>
                <a:cubicBezTo>
                  <a:pt x="950" y="319"/>
                  <a:pt x="950" y="319"/>
                  <a:pt x="950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8" y="319"/>
                  <a:pt x="948" y="319"/>
                  <a:pt x="948" y="319"/>
                </a:cubicBezTo>
                <a:cubicBezTo>
                  <a:pt x="948" y="319"/>
                  <a:pt x="948" y="318"/>
                  <a:pt x="947" y="318"/>
                </a:cubicBezTo>
                <a:cubicBezTo>
                  <a:pt x="947" y="317"/>
                  <a:pt x="947" y="315"/>
                  <a:pt x="948" y="315"/>
                </a:cubicBezTo>
                <a:cubicBezTo>
                  <a:pt x="948" y="315"/>
                  <a:pt x="948" y="315"/>
                  <a:pt x="948" y="315"/>
                </a:cubicBezTo>
                <a:cubicBezTo>
                  <a:pt x="949" y="313"/>
                  <a:pt x="950" y="312"/>
                  <a:pt x="948" y="310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9" y="309"/>
                  <a:pt x="949" y="309"/>
                  <a:pt x="949" y="310"/>
                </a:cubicBezTo>
                <a:cubicBezTo>
                  <a:pt x="949" y="309"/>
                  <a:pt x="949" y="309"/>
                  <a:pt x="949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2" y="309"/>
                  <a:pt x="952" y="309"/>
                  <a:pt x="952" y="309"/>
                </a:cubicBezTo>
                <a:cubicBezTo>
                  <a:pt x="952" y="308"/>
                  <a:pt x="952" y="308"/>
                  <a:pt x="952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5" y="308"/>
                  <a:pt x="954" y="308"/>
                  <a:pt x="954" y="308"/>
                </a:cubicBezTo>
                <a:cubicBezTo>
                  <a:pt x="955" y="308"/>
                  <a:pt x="955" y="308"/>
                  <a:pt x="955" y="308"/>
                </a:cubicBezTo>
                <a:cubicBezTo>
                  <a:pt x="954" y="309"/>
                  <a:pt x="954" y="309"/>
                  <a:pt x="953" y="310"/>
                </a:cubicBezTo>
                <a:cubicBezTo>
                  <a:pt x="953" y="310"/>
                  <a:pt x="953" y="311"/>
                  <a:pt x="954" y="311"/>
                </a:cubicBezTo>
                <a:cubicBezTo>
                  <a:pt x="954" y="311"/>
                  <a:pt x="954" y="311"/>
                  <a:pt x="954" y="311"/>
                </a:cubicBezTo>
                <a:cubicBezTo>
                  <a:pt x="955" y="312"/>
                  <a:pt x="954" y="313"/>
                  <a:pt x="955" y="315"/>
                </a:cubicBezTo>
                <a:cubicBezTo>
                  <a:pt x="955" y="315"/>
                  <a:pt x="955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7" y="313"/>
                  <a:pt x="957" y="313"/>
                  <a:pt x="957" y="313"/>
                </a:cubicBezTo>
                <a:cubicBezTo>
                  <a:pt x="958" y="312"/>
                  <a:pt x="958" y="311"/>
                  <a:pt x="958" y="310"/>
                </a:cubicBezTo>
                <a:cubicBezTo>
                  <a:pt x="959" y="310"/>
                  <a:pt x="960" y="311"/>
                  <a:pt x="960" y="312"/>
                </a:cubicBezTo>
                <a:cubicBezTo>
                  <a:pt x="960" y="312"/>
                  <a:pt x="960" y="314"/>
                  <a:pt x="960" y="315"/>
                </a:cubicBezTo>
                <a:cubicBezTo>
                  <a:pt x="961" y="316"/>
                  <a:pt x="961" y="316"/>
                  <a:pt x="962" y="317"/>
                </a:cubicBezTo>
                <a:cubicBezTo>
                  <a:pt x="962" y="318"/>
                  <a:pt x="963" y="318"/>
                  <a:pt x="963" y="318"/>
                </a:cubicBezTo>
                <a:cubicBezTo>
                  <a:pt x="963" y="319"/>
                  <a:pt x="963" y="319"/>
                  <a:pt x="962" y="319"/>
                </a:cubicBezTo>
                <a:cubicBezTo>
                  <a:pt x="962" y="320"/>
                  <a:pt x="962" y="320"/>
                  <a:pt x="962" y="320"/>
                </a:cubicBezTo>
                <a:cubicBezTo>
                  <a:pt x="962" y="320"/>
                  <a:pt x="962" y="320"/>
                  <a:pt x="963" y="320"/>
                </a:cubicBezTo>
                <a:cubicBezTo>
                  <a:pt x="963" y="320"/>
                  <a:pt x="963" y="320"/>
                  <a:pt x="963" y="320"/>
                </a:cubicBezTo>
                <a:cubicBezTo>
                  <a:pt x="964" y="320"/>
                  <a:pt x="964" y="320"/>
                  <a:pt x="964" y="320"/>
                </a:cubicBezTo>
                <a:cubicBezTo>
                  <a:pt x="964" y="321"/>
                  <a:pt x="964" y="321"/>
                  <a:pt x="964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2"/>
                  <a:pt x="965" y="322"/>
                  <a:pt x="965" y="322"/>
                </a:cubicBezTo>
                <a:cubicBezTo>
                  <a:pt x="966" y="322"/>
                  <a:pt x="966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8" y="323"/>
                  <a:pt x="968" y="322"/>
                  <a:pt x="969" y="322"/>
                </a:cubicBezTo>
                <a:cubicBezTo>
                  <a:pt x="969" y="322"/>
                  <a:pt x="969" y="322"/>
                  <a:pt x="969" y="322"/>
                </a:cubicBezTo>
                <a:cubicBezTo>
                  <a:pt x="969" y="323"/>
                  <a:pt x="970" y="323"/>
                  <a:pt x="970" y="324"/>
                </a:cubicBezTo>
                <a:cubicBezTo>
                  <a:pt x="971" y="324"/>
                  <a:pt x="972" y="325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4" y="326"/>
                  <a:pt x="974" y="327"/>
                  <a:pt x="974" y="327"/>
                </a:cubicBezTo>
                <a:cubicBezTo>
                  <a:pt x="974" y="327"/>
                  <a:pt x="975" y="327"/>
                  <a:pt x="975" y="327"/>
                </a:cubicBezTo>
                <a:cubicBezTo>
                  <a:pt x="976" y="327"/>
                  <a:pt x="976" y="328"/>
                  <a:pt x="977" y="329"/>
                </a:cubicBezTo>
                <a:cubicBezTo>
                  <a:pt x="978" y="329"/>
                  <a:pt x="979" y="329"/>
                  <a:pt x="980" y="329"/>
                </a:cubicBezTo>
                <a:cubicBezTo>
                  <a:pt x="980" y="330"/>
                  <a:pt x="980" y="330"/>
                  <a:pt x="980" y="330"/>
                </a:cubicBezTo>
                <a:cubicBezTo>
                  <a:pt x="981" y="330"/>
                  <a:pt x="981" y="330"/>
                  <a:pt x="981" y="330"/>
                </a:cubicBezTo>
                <a:cubicBezTo>
                  <a:pt x="981" y="331"/>
                  <a:pt x="981" y="331"/>
                  <a:pt x="981" y="331"/>
                </a:cubicBezTo>
                <a:cubicBezTo>
                  <a:pt x="982" y="331"/>
                  <a:pt x="982" y="331"/>
                  <a:pt x="982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4" y="332"/>
                  <a:pt x="984" y="332"/>
                  <a:pt x="984" y="332"/>
                </a:cubicBezTo>
                <a:cubicBezTo>
                  <a:pt x="984" y="334"/>
                  <a:pt x="984" y="334"/>
                  <a:pt x="984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5"/>
                  <a:pt x="984" y="335"/>
                  <a:pt x="984" y="336"/>
                </a:cubicBezTo>
                <a:cubicBezTo>
                  <a:pt x="983" y="336"/>
                  <a:pt x="983" y="336"/>
                  <a:pt x="983" y="336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2" y="340"/>
                  <a:pt x="983" y="340"/>
                </a:cubicBezTo>
                <a:cubicBezTo>
                  <a:pt x="983" y="340"/>
                  <a:pt x="983" y="340"/>
                  <a:pt x="983" y="340"/>
                </a:cubicBezTo>
                <a:cubicBezTo>
                  <a:pt x="983" y="341"/>
                  <a:pt x="983" y="342"/>
                  <a:pt x="984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4"/>
                  <a:pt x="986" y="344"/>
                  <a:pt x="986" y="344"/>
                </a:cubicBezTo>
                <a:cubicBezTo>
                  <a:pt x="986" y="345"/>
                  <a:pt x="986" y="345"/>
                  <a:pt x="986" y="345"/>
                </a:cubicBezTo>
                <a:cubicBezTo>
                  <a:pt x="987" y="345"/>
                  <a:pt x="987" y="345"/>
                  <a:pt x="987" y="345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8"/>
                  <a:pt x="987" y="348"/>
                  <a:pt x="987" y="348"/>
                </a:cubicBezTo>
                <a:cubicBezTo>
                  <a:pt x="988" y="348"/>
                  <a:pt x="988" y="348"/>
                  <a:pt x="989" y="348"/>
                </a:cubicBezTo>
                <a:cubicBezTo>
                  <a:pt x="989" y="349"/>
                  <a:pt x="989" y="349"/>
                  <a:pt x="989" y="349"/>
                </a:cubicBezTo>
                <a:cubicBezTo>
                  <a:pt x="989" y="350"/>
                  <a:pt x="990" y="350"/>
                  <a:pt x="990" y="350"/>
                </a:cubicBezTo>
                <a:cubicBezTo>
                  <a:pt x="990" y="351"/>
                  <a:pt x="990" y="351"/>
                  <a:pt x="990" y="351"/>
                </a:cubicBezTo>
                <a:cubicBezTo>
                  <a:pt x="991" y="350"/>
                  <a:pt x="991" y="350"/>
                  <a:pt x="992" y="350"/>
                </a:cubicBezTo>
                <a:cubicBezTo>
                  <a:pt x="992" y="351"/>
                  <a:pt x="992" y="351"/>
                  <a:pt x="992" y="351"/>
                </a:cubicBezTo>
                <a:cubicBezTo>
                  <a:pt x="992" y="351"/>
                  <a:pt x="991" y="351"/>
                  <a:pt x="991" y="351"/>
                </a:cubicBezTo>
                <a:cubicBezTo>
                  <a:pt x="991" y="352"/>
                  <a:pt x="991" y="354"/>
                  <a:pt x="991" y="354"/>
                </a:cubicBezTo>
                <a:cubicBezTo>
                  <a:pt x="992" y="355"/>
                  <a:pt x="993" y="354"/>
                  <a:pt x="995" y="354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7" y="355"/>
                  <a:pt x="997" y="355"/>
                  <a:pt x="997" y="355"/>
                </a:cubicBezTo>
                <a:cubicBezTo>
                  <a:pt x="997" y="355"/>
                  <a:pt x="998" y="356"/>
                  <a:pt x="998" y="356"/>
                </a:cubicBezTo>
                <a:cubicBezTo>
                  <a:pt x="999" y="356"/>
                  <a:pt x="999" y="356"/>
                  <a:pt x="999" y="356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8" y="357"/>
                  <a:pt x="997" y="357"/>
                  <a:pt x="997" y="357"/>
                </a:cubicBezTo>
                <a:cubicBezTo>
                  <a:pt x="996" y="357"/>
                  <a:pt x="996" y="356"/>
                  <a:pt x="996" y="356"/>
                </a:cubicBezTo>
                <a:cubicBezTo>
                  <a:pt x="995" y="356"/>
                  <a:pt x="995" y="356"/>
                  <a:pt x="995" y="356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4" y="355"/>
                  <a:pt x="994" y="355"/>
                  <a:pt x="994" y="355"/>
                </a:cubicBezTo>
                <a:cubicBezTo>
                  <a:pt x="994" y="356"/>
                  <a:pt x="994" y="356"/>
                  <a:pt x="994" y="356"/>
                </a:cubicBezTo>
                <a:cubicBezTo>
                  <a:pt x="993" y="356"/>
                  <a:pt x="993" y="356"/>
                  <a:pt x="993" y="355"/>
                </a:cubicBezTo>
                <a:cubicBezTo>
                  <a:pt x="992" y="356"/>
                  <a:pt x="992" y="356"/>
                  <a:pt x="992" y="356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3" y="359"/>
                  <a:pt x="994" y="360"/>
                  <a:pt x="993" y="361"/>
                </a:cubicBezTo>
                <a:cubicBezTo>
                  <a:pt x="993" y="362"/>
                  <a:pt x="993" y="362"/>
                  <a:pt x="994" y="36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6" y="362"/>
                  <a:pt x="997" y="362"/>
                  <a:pt x="999" y="363"/>
                </a:cubicBezTo>
                <a:cubicBezTo>
                  <a:pt x="999" y="362"/>
                  <a:pt x="999" y="361"/>
                  <a:pt x="999" y="361"/>
                </a:cubicBezTo>
                <a:cubicBezTo>
                  <a:pt x="1000" y="361"/>
                  <a:pt x="1001" y="361"/>
                  <a:pt x="1002" y="361"/>
                </a:cubicBezTo>
                <a:cubicBezTo>
                  <a:pt x="1002" y="361"/>
                  <a:pt x="1002" y="361"/>
                  <a:pt x="1002" y="360"/>
                </a:cubicBezTo>
                <a:cubicBezTo>
                  <a:pt x="1003" y="360"/>
                  <a:pt x="1003" y="360"/>
                  <a:pt x="1003" y="360"/>
                </a:cubicBezTo>
                <a:cubicBezTo>
                  <a:pt x="1002" y="360"/>
                  <a:pt x="1002" y="360"/>
                  <a:pt x="1002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8"/>
                  <a:pt x="1001" y="358"/>
                  <a:pt x="1001" y="358"/>
                </a:cubicBezTo>
                <a:cubicBezTo>
                  <a:pt x="1002" y="358"/>
                  <a:pt x="1002" y="358"/>
                  <a:pt x="1002" y="358"/>
                </a:cubicBezTo>
                <a:cubicBezTo>
                  <a:pt x="1002" y="357"/>
                  <a:pt x="1002" y="357"/>
                  <a:pt x="1002" y="357"/>
                </a:cubicBezTo>
                <a:cubicBezTo>
                  <a:pt x="1003" y="357"/>
                  <a:pt x="1003" y="357"/>
                  <a:pt x="1003" y="357"/>
                </a:cubicBezTo>
                <a:cubicBezTo>
                  <a:pt x="1003" y="358"/>
                  <a:pt x="1003" y="358"/>
                  <a:pt x="1003" y="358"/>
                </a:cubicBezTo>
                <a:cubicBezTo>
                  <a:pt x="1003" y="358"/>
                  <a:pt x="1004" y="359"/>
                  <a:pt x="1005" y="359"/>
                </a:cubicBezTo>
                <a:cubicBezTo>
                  <a:pt x="1005" y="358"/>
                  <a:pt x="1005" y="357"/>
                  <a:pt x="1005" y="357"/>
                </a:cubicBezTo>
                <a:cubicBezTo>
                  <a:pt x="1005" y="357"/>
                  <a:pt x="1005" y="357"/>
                  <a:pt x="1005" y="357"/>
                </a:cubicBezTo>
                <a:cubicBezTo>
                  <a:pt x="1005" y="356"/>
                  <a:pt x="1004" y="356"/>
                  <a:pt x="1004" y="355"/>
                </a:cubicBezTo>
                <a:cubicBezTo>
                  <a:pt x="1003" y="355"/>
                  <a:pt x="1003" y="355"/>
                  <a:pt x="1003" y="355"/>
                </a:cubicBezTo>
                <a:cubicBezTo>
                  <a:pt x="1003" y="355"/>
                  <a:pt x="1003" y="355"/>
                  <a:pt x="1003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1" y="354"/>
                  <a:pt x="1001" y="354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2"/>
                  <a:pt x="1001" y="352"/>
                  <a:pt x="1001" y="352"/>
                </a:cubicBezTo>
                <a:cubicBezTo>
                  <a:pt x="1002" y="353"/>
                  <a:pt x="1002" y="353"/>
                  <a:pt x="1003" y="353"/>
                </a:cubicBezTo>
                <a:cubicBezTo>
                  <a:pt x="1003" y="354"/>
                  <a:pt x="1003" y="354"/>
                  <a:pt x="1004" y="354"/>
                </a:cubicBezTo>
                <a:cubicBezTo>
                  <a:pt x="1004" y="355"/>
                  <a:pt x="1004" y="355"/>
                  <a:pt x="1004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7" y="356"/>
                  <a:pt x="1008" y="357"/>
                  <a:pt x="1008" y="357"/>
                </a:cubicBezTo>
                <a:cubicBezTo>
                  <a:pt x="1008" y="357"/>
                  <a:pt x="1008" y="357"/>
                  <a:pt x="1008" y="357"/>
                </a:cubicBezTo>
                <a:cubicBezTo>
                  <a:pt x="1009" y="357"/>
                  <a:pt x="1009" y="357"/>
                  <a:pt x="1009" y="357"/>
                </a:cubicBezTo>
                <a:cubicBezTo>
                  <a:pt x="1009" y="356"/>
                  <a:pt x="1008" y="356"/>
                  <a:pt x="1008" y="356"/>
                </a:cubicBezTo>
                <a:cubicBezTo>
                  <a:pt x="1008" y="355"/>
                  <a:pt x="1008" y="355"/>
                  <a:pt x="1008" y="355"/>
                </a:cubicBezTo>
                <a:cubicBezTo>
                  <a:pt x="1008" y="355"/>
                  <a:pt x="1008" y="355"/>
                  <a:pt x="1007" y="355"/>
                </a:cubicBezTo>
                <a:cubicBezTo>
                  <a:pt x="1007" y="355"/>
                  <a:pt x="1007" y="354"/>
                  <a:pt x="1007" y="354"/>
                </a:cubicBezTo>
                <a:cubicBezTo>
                  <a:pt x="1005" y="353"/>
                  <a:pt x="1005" y="353"/>
                  <a:pt x="1004" y="352"/>
                </a:cubicBezTo>
                <a:cubicBezTo>
                  <a:pt x="1003" y="351"/>
                  <a:pt x="1003" y="351"/>
                  <a:pt x="1002" y="351"/>
                </a:cubicBezTo>
                <a:cubicBezTo>
                  <a:pt x="1002" y="350"/>
                  <a:pt x="1002" y="350"/>
                  <a:pt x="1002" y="350"/>
                </a:cubicBezTo>
                <a:cubicBezTo>
                  <a:pt x="1001" y="350"/>
                  <a:pt x="1001" y="351"/>
                  <a:pt x="1000" y="351"/>
                </a:cubicBezTo>
                <a:cubicBezTo>
                  <a:pt x="1000" y="352"/>
                  <a:pt x="1000" y="351"/>
                  <a:pt x="1000" y="352"/>
                </a:cubicBezTo>
                <a:cubicBezTo>
                  <a:pt x="1000" y="352"/>
                  <a:pt x="1000" y="352"/>
                  <a:pt x="1000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1"/>
                  <a:pt x="999" y="351"/>
                  <a:pt x="999" y="351"/>
                </a:cubicBezTo>
                <a:cubicBezTo>
                  <a:pt x="999" y="351"/>
                  <a:pt x="999" y="352"/>
                  <a:pt x="1000" y="351"/>
                </a:cubicBezTo>
                <a:cubicBezTo>
                  <a:pt x="1000" y="351"/>
                  <a:pt x="1000" y="351"/>
                  <a:pt x="1000" y="351"/>
                </a:cubicBezTo>
                <a:cubicBezTo>
                  <a:pt x="1000" y="350"/>
                  <a:pt x="1000" y="350"/>
                  <a:pt x="1000" y="350"/>
                </a:cubicBezTo>
                <a:cubicBezTo>
                  <a:pt x="1000" y="350"/>
                  <a:pt x="1000" y="349"/>
                  <a:pt x="999" y="349"/>
                </a:cubicBezTo>
                <a:cubicBezTo>
                  <a:pt x="999" y="348"/>
                  <a:pt x="999" y="348"/>
                  <a:pt x="999" y="348"/>
                </a:cubicBezTo>
                <a:cubicBezTo>
                  <a:pt x="1000" y="348"/>
                  <a:pt x="1000" y="348"/>
                  <a:pt x="1000" y="348"/>
                </a:cubicBezTo>
                <a:cubicBezTo>
                  <a:pt x="1000" y="348"/>
                  <a:pt x="1000" y="349"/>
                  <a:pt x="1000" y="349"/>
                </a:cubicBezTo>
                <a:cubicBezTo>
                  <a:pt x="1002" y="349"/>
                  <a:pt x="1002" y="349"/>
                  <a:pt x="1002" y="349"/>
                </a:cubicBezTo>
                <a:cubicBezTo>
                  <a:pt x="1001" y="347"/>
                  <a:pt x="999" y="347"/>
                  <a:pt x="999" y="344"/>
                </a:cubicBezTo>
                <a:cubicBezTo>
                  <a:pt x="998" y="344"/>
                  <a:pt x="999" y="344"/>
                  <a:pt x="998" y="343"/>
                </a:cubicBezTo>
                <a:cubicBezTo>
                  <a:pt x="998" y="343"/>
                  <a:pt x="998" y="343"/>
                  <a:pt x="998" y="343"/>
                </a:cubicBezTo>
                <a:cubicBezTo>
                  <a:pt x="998" y="343"/>
                  <a:pt x="998" y="342"/>
                  <a:pt x="999" y="342"/>
                </a:cubicBezTo>
                <a:cubicBezTo>
                  <a:pt x="999" y="342"/>
                  <a:pt x="999" y="342"/>
                  <a:pt x="999" y="342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1000" y="340"/>
                </a:cubicBezTo>
                <a:cubicBezTo>
                  <a:pt x="1000" y="341"/>
                  <a:pt x="1000" y="341"/>
                  <a:pt x="1001" y="342"/>
                </a:cubicBezTo>
                <a:cubicBezTo>
                  <a:pt x="1001" y="342"/>
                  <a:pt x="1001" y="342"/>
                  <a:pt x="1001" y="342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2" y="343"/>
                  <a:pt x="1002" y="343"/>
                  <a:pt x="1002" y="344"/>
                </a:cubicBezTo>
                <a:cubicBezTo>
                  <a:pt x="1003" y="344"/>
                  <a:pt x="1003" y="344"/>
                  <a:pt x="1003" y="344"/>
                </a:cubicBezTo>
                <a:cubicBezTo>
                  <a:pt x="1003" y="343"/>
                  <a:pt x="1002" y="343"/>
                  <a:pt x="1002" y="343"/>
                </a:cubicBezTo>
                <a:cubicBezTo>
                  <a:pt x="1002" y="343"/>
                  <a:pt x="1003" y="343"/>
                  <a:pt x="1003" y="342"/>
                </a:cubicBezTo>
                <a:cubicBezTo>
                  <a:pt x="1003" y="342"/>
                  <a:pt x="1003" y="342"/>
                  <a:pt x="1003" y="342"/>
                </a:cubicBezTo>
                <a:cubicBezTo>
                  <a:pt x="1003" y="342"/>
                  <a:pt x="1004" y="343"/>
                  <a:pt x="1004" y="343"/>
                </a:cubicBezTo>
                <a:cubicBezTo>
                  <a:pt x="1004" y="342"/>
                  <a:pt x="1004" y="342"/>
                  <a:pt x="1004" y="342"/>
                </a:cubicBezTo>
                <a:cubicBezTo>
                  <a:pt x="1005" y="342"/>
                  <a:pt x="1005" y="342"/>
                  <a:pt x="1005" y="342"/>
                </a:cubicBezTo>
                <a:cubicBezTo>
                  <a:pt x="1005" y="342"/>
                  <a:pt x="1004" y="342"/>
                  <a:pt x="1004" y="341"/>
                </a:cubicBezTo>
                <a:cubicBezTo>
                  <a:pt x="1005" y="341"/>
                  <a:pt x="1006" y="342"/>
                  <a:pt x="1006" y="342"/>
                </a:cubicBezTo>
                <a:cubicBezTo>
                  <a:pt x="1006" y="340"/>
                  <a:pt x="1005" y="341"/>
                  <a:pt x="1004" y="340"/>
                </a:cubicBezTo>
                <a:cubicBezTo>
                  <a:pt x="1004" y="340"/>
                  <a:pt x="1004" y="340"/>
                  <a:pt x="1004" y="339"/>
                </a:cubicBezTo>
                <a:cubicBezTo>
                  <a:pt x="1004" y="338"/>
                  <a:pt x="1004" y="338"/>
                  <a:pt x="1004" y="338"/>
                </a:cubicBezTo>
                <a:cubicBezTo>
                  <a:pt x="1004" y="338"/>
                  <a:pt x="1007" y="338"/>
                  <a:pt x="1007" y="338"/>
                </a:cubicBezTo>
                <a:cubicBezTo>
                  <a:pt x="1007" y="338"/>
                  <a:pt x="1007" y="338"/>
                  <a:pt x="1007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1" y="338"/>
                  <a:pt x="1012" y="338"/>
                </a:cubicBezTo>
                <a:cubicBezTo>
                  <a:pt x="1012" y="338"/>
                  <a:pt x="1013" y="338"/>
                  <a:pt x="1015" y="338"/>
                </a:cubicBezTo>
                <a:cubicBezTo>
                  <a:pt x="1015" y="339"/>
                  <a:pt x="1015" y="339"/>
                  <a:pt x="1015" y="339"/>
                </a:cubicBezTo>
                <a:cubicBezTo>
                  <a:pt x="1016" y="339"/>
                  <a:pt x="1015" y="339"/>
                  <a:pt x="1017" y="340"/>
                </a:cubicBezTo>
                <a:cubicBezTo>
                  <a:pt x="1017" y="340"/>
                  <a:pt x="1017" y="340"/>
                  <a:pt x="1017" y="340"/>
                </a:cubicBezTo>
                <a:cubicBezTo>
                  <a:pt x="1016" y="340"/>
                  <a:pt x="1016" y="340"/>
                  <a:pt x="1015" y="341"/>
                </a:cubicBezTo>
                <a:cubicBezTo>
                  <a:pt x="1015" y="342"/>
                  <a:pt x="1015" y="342"/>
                  <a:pt x="1015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7" y="342"/>
                  <a:pt x="1017" y="341"/>
                  <a:pt x="1017" y="341"/>
                </a:cubicBezTo>
                <a:cubicBezTo>
                  <a:pt x="1018" y="341"/>
                  <a:pt x="1018" y="341"/>
                  <a:pt x="1018" y="341"/>
                </a:cubicBezTo>
                <a:cubicBezTo>
                  <a:pt x="1019" y="341"/>
                  <a:pt x="1019" y="341"/>
                  <a:pt x="1019" y="341"/>
                </a:cubicBezTo>
                <a:cubicBezTo>
                  <a:pt x="1019" y="340"/>
                  <a:pt x="1019" y="340"/>
                  <a:pt x="1019" y="340"/>
                </a:cubicBezTo>
                <a:cubicBezTo>
                  <a:pt x="1020" y="340"/>
                  <a:pt x="1021" y="340"/>
                  <a:pt x="1021" y="339"/>
                </a:cubicBezTo>
                <a:cubicBezTo>
                  <a:pt x="1022" y="339"/>
                  <a:pt x="1022" y="338"/>
                  <a:pt x="1023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6" y="338"/>
                  <a:pt x="1026" y="338"/>
                  <a:pt x="1026" y="338"/>
                </a:cubicBezTo>
                <a:cubicBezTo>
                  <a:pt x="1026" y="337"/>
                  <a:pt x="1026" y="337"/>
                  <a:pt x="1026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6"/>
                  <a:pt x="1028" y="336"/>
                  <a:pt x="1028" y="336"/>
                </a:cubicBezTo>
                <a:cubicBezTo>
                  <a:pt x="1027" y="335"/>
                  <a:pt x="1026" y="335"/>
                  <a:pt x="1025" y="334"/>
                </a:cubicBezTo>
                <a:cubicBezTo>
                  <a:pt x="1025" y="334"/>
                  <a:pt x="1024" y="334"/>
                  <a:pt x="1024" y="333"/>
                </a:cubicBezTo>
                <a:cubicBezTo>
                  <a:pt x="1024" y="333"/>
                  <a:pt x="1024" y="333"/>
                  <a:pt x="1024" y="333"/>
                </a:cubicBezTo>
                <a:cubicBezTo>
                  <a:pt x="1024" y="332"/>
                  <a:pt x="1024" y="332"/>
                  <a:pt x="1024" y="332"/>
                </a:cubicBezTo>
                <a:cubicBezTo>
                  <a:pt x="1023" y="332"/>
                  <a:pt x="1023" y="332"/>
                  <a:pt x="1023" y="332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0"/>
                  <a:pt x="1023" y="330"/>
                  <a:pt x="1023" y="330"/>
                </a:cubicBezTo>
                <a:cubicBezTo>
                  <a:pt x="1022" y="330"/>
                  <a:pt x="1022" y="330"/>
                  <a:pt x="1021" y="330"/>
                </a:cubicBezTo>
                <a:cubicBezTo>
                  <a:pt x="1022" y="329"/>
                  <a:pt x="1022" y="329"/>
                  <a:pt x="1023" y="328"/>
                </a:cubicBezTo>
                <a:cubicBezTo>
                  <a:pt x="1023" y="328"/>
                  <a:pt x="1023" y="328"/>
                  <a:pt x="1023" y="328"/>
                </a:cubicBezTo>
                <a:cubicBezTo>
                  <a:pt x="1023" y="328"/>
                  <a:pt x="1023" y="327"/>
                  <a:pt x="1023" y="326"/>
                </a:cubicBezTo>
                <a:cubicBezTo>
                  <a:pt x="1024" y="326"/>
                  <a:pt x="1024" y="325"/>
                  <a:pt x="1024" y="325"/>
                </a:cubicBezTo>
                <a:cubicBezTo>
                  <a:pt x="1024" y="325"/>
                  <a:pt x="1024" y="325"/>
                  <a:pt x="1024" y="325"/>
                </a:cubicBezTo>
                <a:cubicBezTo>
                  <a:pt x="1025" y="325"/>
                  <a:pt x="1025" y="325"/>
                  <a:pt x="1025" y="325"/>
                </a:cubicBezTo>
                <a:cubicBezTo>
                  <a:pt x="1025" y="324"/>
                  <a:pt x="1025" y="324"/>
                  <a:pt x="1026" y="323"/>
                </a:cubicBezTo>
                <a:cubicBezTo>
                  <a:pt x="1027" y="323"/>
                  <a:pt x="1027" y="323"/>
                  <a:pt x="1027" y="323"/>
                </a:cubicBezTo>
                <a:cubicBezTo>
                  <a:pt x="1027" y="321"/>
                  <a:pt x="1027" y="320"/>
                  <a:pt x="1027" y="318"/>
                </a:cubicBezTo>
                <a:cubicBezTo>
                  <a:pt x="1027" y="318"/>
                  <a:pt x="1027" y="318"/>
                  <a:pt x="1027" y="318"/>
                </a:cubicBezTo>
                <a:cubicBezTo>
                  <a:pt x="1028" y="317"/>
                  <a:pt x="1028" y="318"/>
                  <a:pt x="1028" y="317"/>
                </a:cubicBezTo>
                <a:cubicBezTo>
                  <a:pt x="1028" y="317"/>
                  <a:pt x="1028" y="317"/>
                  <a:pt x="1028" y="317"/>
                </a:cubicBezTo>
                <a:cubicBezTo>
                  <a:pt x="1028" y="316"/>
                  <a:pt x="1028" y="316"/>
                  <a:pt x="1028" y="316"/>
                </a:cubicBezTo>
                <a:cubicBezTo>
                  <a:pt x="1028" y="316"/>
                  <a:pt x="1029" y="315"/>
                  <a:pt x="1029" y="315"/>
                </a:cubicBezTo>
                <a:cubicBezTo>
                  <a:pt x="1029" y="315"/>
                  <a:pt x="1029" y="315"/>
                  <a:pt x="1030" y="315"/>
                </a:cubicBezTo>
                <a:cubicBezTo>
                  <a:pt x="1030" y="315"/>
                  <a:pt x="1030" y="315"/>
                  <a:pt x="1030" y="315"/>
                </a:cubicBezTo>
                <a:cubicBezTo>
                  <a:pt x="1031" y="315"/>
                  <a:pt x="1031" y="315"/>
                  <a:pt x="1031" y="315"/>
                </a:cubicBezTo>
                <a:cubicBezTo>
                  <a:pt x="1030" y="314"/>
                  <a:pt x="1030" y="314"/>
                  <a:pt x="1030" y="313"/>
                </a:cubicBezTo>
                <a:cubicBezTo>
                  <a:pt x="1031" y="313"/>
                  <a:pt x="1031" y="313"/>
                  <a:pt x="1031" y="313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09"/>
                  <a:pt x="1031" y="309"/>
                  <a:pt x="1032" y="310"/>
                </a:cubicBezTo>
                <a:cubicBezTo>
                  <a:pt x="1032" y="310"/>
                  <a:pt x="1032" y="310"/>
                  <a:pt x="1032" y="310"/>
                </a:cubicBezTo>
                <a:cubicBezTo>
                  <a:pt x="1032" y="309"/>
                  <a:pt x="1032" y="309"/>
                  <a:pt x="1032" y="308"/>
                </a:cubicBezTo>
                <a:cubicBezTo>
                  <a:pt x="1033" y="308"/>
                  <a:pt x="1034" y="307"/>
                  <a:pt x="1035" y="307"/>
                </a:cubicBezTo>
                <a:cubicBezTo>
                  <a:pt x="1035" y="306"/>
                  <a:pt x="1035" y="305"/>
                  <a:pt x="1035" y="305"/>
                </a:cubicBezTo>
                <a:cubicBezTo>
                  <a:pt x="1036" y="305"/>
                  <a:pt x="1036" y="305"/>
                  <a:pt x="1036" y="305"/>
                </a:cubicBezTo>
                <a:cubicBezTo>
                  <a:pt x="1036" y="304"/>
                  <a:pt x="1036" y="304"/>
                  <a:pt x="1036" y="303"/>
                </a:cubicBezTo>
                <a:cubicBezTo>
                  <a:pt x="1037" y="303"/>
                  <a:pt x="1037" y="303"/>
                  <a:pt x="1038" y="303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3"/>
                  <a:pt x="1038" y="303"/>
                  <a:pt x="1038" y="303"/>
                </a:cubicBezTo>
                <a:cubicBezTo>
                  <a:pt x="1039" y="303"/>
                  <a:pt x="1040" y="303"/>
                  <a:pt x="1041" y="302"/>
                </a:cubicBezTo>
                <a:cubicBezTo>
                  <a:pt x="1042" y="302"/>
                  <a:pt x="1041" y="302"/>
                  <a:pt x="1042" y="302"/>
                </a:cubicBezTo>
                <a:cubicBezTo>
                  <a:pt x="1042" y="301"/>
                  <a:pt x="1042" y="301"/>
                  <a:pt x="1042" y="301"/>
                </a:cubicBezTo>
                <a:cubicBezTo>
                  <a:pt x="1043" y="302"/>
                  <a:pt x="1042" y="303"/>
                  <a:pt x="1044" y="303"/>
                </a:cubicBezTo>
                <a:cubicBezTo>
                  <a:pt x="1044" y="303"/>
                  <a:pt x="1044" y="303"/>
                  <a:pt x="1044" y="303"/>
                </a:cubicBezTo>
                <a:cubicBezTo>
                  <a:pt x="1044" y="304"/>
                  <a:pt x="1044" y="304"/>
                  <a:pt x="1044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2" y="304"/>
                  <a:pt x="1043" y="305"/>
                </a:cubicBezTo>
                <a:cubicBezTo>
                  <a:pt x="1043" y="305"/>
                  <a:pt x="1043" y="305"/>
                  <a:pt x="1043" y="305"/>
                </a:cubicBezTo>
                <a:cubicBezTo>
                  <a:pt x="1044" y="305"/>
                  <a:pt x="1045" y="306"/>
                  <a:pt x="1045" y="307"/>
                </a:cubicBezTo>
                <a:cubicBezTo>
                  <a:pt x="1046" y="307"/>
                  <a:pt x="1046" y="307"/>
                  <a:pt x="1046" y="307"/>
                </a:cubicBezTo>
                <a:cubicBezTo>
                  <a:pt x="1046" y="306"/>
                  <a:pt x="1046" y="306"/>
                  <a:pt x="1046" y="305"/>
                </a:cubicBezTo>
                <a:cubicBezTo>
                  <a:pt x="1048" y="305"/>
                  <a:pt x="1048" y="305"/>
                  <a:pt x="1049" y="305"/>
                </a:cubicBezTo>
                <a:cubicBezTo>
                  <a:pt x="1049" y="305"/>
                  <a:pt x="1049" y="306"/>
                  <a:pt x="1049" y="306"/>
                </a:cubicBezTo>
                <a:cubicBezTo>
                  <a:pt x="1050" y="306"/>
                  <a:pt x="1050" y="306"/>
                  <a:pt x="1051" y="306"/>
                </a:cubicBezTo>
                <a:cubicBezTo>
                  <a:pt x="1051" y="306"/>
                  <a:pt x="1052" y="307"/>
                  <a:pt x="1052" y="308"/>
                </a:cubicBezTo>
                <a:cubicBezTo>
                  <a:pt x="1051" y="308"/>
                  <a:pt x="1050" y="308"/>
                  <a:pt x="1050" y="308"/>
                </a:cubicBezTo>
                <a:cubicBezTo>
                  <a:pt x="1050" y="308"/>
                  <a:pt x="1050" y="308"/>
                  <a:pt x="1049" y="308"/>
                </a:cubicBezTo>
                <a:cubicBezTo>
                  <a:pt x="1049" y="308"/>
                  <a:pt x="1048" y="309"/>
                  <a:pt x="1047" y="309"/>
                </a:cubicBezTo>
                <a:cubicBezTo>
                  <a:pt x="1047" y="309"/>
                  <a:pt x="1047" y="309"/>
                  <a:pt x="1047" y="309"/>
                </a:cubicBezTo>
                <a:cubicBezTo>
                  <a:pt x="1046" y="310"/>
                  <a:pt x="1045" y="310"/>
                  <a:pt x="1045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9" y="312"/>
                  <a:pt x="1049" y="312"/>
                  <a:pt x="1050" y="312"/>
                </a:cubicBezTo>
                <a:cubicBezTo>
                  <a:pt x="1050" y="313"/>
                  <a:pt x="1050" y="314"/>
                  <a:pt x="1051" y="315"/>
                </a:cubicBezTo>
                <a:cubicBezTo>
                  <a:pt x="1050" y="315"/>
                  <a:pt x="1050" y="315"/>
                  <a:pt x="1050" y="315"/>
                </a:cubicBezTo>
                <a:cubicBezTo>
                  <a:pt x="1050" y="316"/>
                  <a:pt x="1050" y="316"/>
                  <a:pt x="1049" y="317"/>
                </a:cubicBezTo>
                <a:cubicBezTo>
                  <a:pt x="1051" y="317"/>
                  <a:pt x="1050" y="316"/>
                  <a:pt x="1051" y="316"/>
                </a:cubicBezTo>
                <a:cubicBezTo>
                  <a:pt x="1052" y="316"/>
                  <a:pt x="1053" y="316"/>
                  <a:pt x="1053" y="316"/>
                </a:cubicBezTo>
                <a:cubicBezTo>
                  <a:pt x="1053" y="316"/>
                  <a:pt x="1053" y="316"/>
                  <a:pt x="1053" y="316"/>
                </a:cubicBezTo>
                <a:cubicBezTo>
                  <a:pt x="1054" y="315"/>
                  <a:pt x="1055" y="315"/>
                  <a:pt x="1056" y="315"/>
                </a:cubicBezTo>
                <a:cubicBezTo>
                  <a:pt x="1056" y="315"/>
                  <a:pt x="1056" y="315"/>
                  <a:pt x="1056" y="315"/>
                </a:cubicBezTo>
                <a:cubicBezTo>
                  <a:pt x="1057" y="315"/>
                  <a:pt x="1057" y="315"/>
                  <a:pt x="1057" y="315"/>
                </a:cubicBezTo>
                <a:cubicBezTo>
                  <a:pt x="1057" y="314"/>
                  <a:pt x="1057" y="314"/>
                  <a:pt x="1057" y="314"/>
                </a:cubicBezTo>
                <a:cubicBezTo>
                  <a:pt x="1058" y="314"/>
                  <a:pt x="1059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2" y="313"/>
                  <a:pt x="1061" y="313"/>
                  <a:pt x="1062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1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3" y="310"/>
                  <a:pt x="1063" y="310"/>
                  <a:pt x="1062" y="310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1" y="311"/>
                  <a:pt x="1061" y="311"/>
                  <a:pt x="1060" y="310"/>
                </a:cubicBezTo>
                <a:cubicBezTo>
                  <a:pt x="1060" y="311"/>
                  <a:pt x="1060" y="311"/>
                  <a:pt x="1060" y="311"/>
                </a:cubicBezTo>
                <a:cubicBezTo>
                  <a:pt x="1059" y="311"/>
                  <a:pt x="1059" y="310"/>
                  <a:pt x="1059" y="310"/>
                </a:cubicBezTo>
                <a:cubicBezTo>
                  <a:pt x="1058" y="311"/>
                  <a:pt x="1058" y="311"/>
                  <a:pt x="1057" y="311"/>
                </a:cubicBezTo>
                <a:cubicBezTo>
                  <a:pt x="1056" y="309"/>
                  <a:pt x="1056" y="310"/>
                  <a:pt x="1056" y="308"/>
                </a:cubicBezTo>
                <a:cubicBezTo>
                  <a:pt x="1056" y="308"/>
                  <a:pt x="1055" y="308"/>
                  <a:pt x="1055" y="308"/>
                </a:cubicBezTo>
                <a:cubicBezTo>
                  <a:pt x="1054" y="306"/>
                  <a:pt x="1054" y="307"/>
                  <a:pt x="1053" y="307"/>
                </a:cubicBezTo>
                <a:cubicBezTo>
                  <a:pt x="1053" y="306"/>
                  <a:pt x="1053" y="306"/>
                  <a:pt x="1053" y="306"/>
                </a:cubicBezTo>
                <a:cubicBezTo>
                  <a:pt x="1053" y="306"/>
                  <a:pt x="1052" y="306"/>
                  <a:pt x="1052" y="306"/>
                </a:cubicBezTo>
                <a:cubicBezTo>
                  <a:pt x="1052" y="304"/>
                  <a:pt x="1052" y="304"/>
                  <a:pt x="1052" y="304"/>
                </a:cubicBezTo>
                <a:cubicBezTo>
                  <a:pt x="1053" y="304"/>
                  <a:pt x="1053" y="304"/>
                  <a:pt x="1055" y="304"/>
                </a:cubicBezTo>
                <a:cubicBezTo>
                  <a:pt x="1055" y="305"/>
                  <a:pt x="1055" y="305"/>
                  <a:pt x="1055" y="305"/>
                </a:cubicBezTo>
                <a:cubicBezTo>
                  <a:pt x="1059" y="305"/>
                  <a:pt x="1059" y="305"/>
                  <a:pt x="1059" y="305"/>
                </a:cubicBezTo>
                <a:cubicBezTo>
                  <a:pt x="1059" y="304"/>
                  <a:pt x="1059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1" y="303"/>
                  <a:pt x="1061" y="303"/>
                  <a:pt x="1061" y="302"/>
                </a:cubicBezTo>
                <a:cubicBezTo>
                  <a:pt x="1062" y="302"/>
                  <a:pt x="1062" y="302"/>
                  <a:pt x="1062" y="302"/>
                </a:cubicBezTo>
                <a:cubicBezTo>
                  <a:pt x="1062" y="303"/>
                  <a:pt x="1062" y="303"/>
                  <a:pt x="1062" y="303"/>
                </a:cubicBezTo>
                <a:cubicBezTo>
                  <a:pt x="1063" y="303"/>
                  <a:pt x="1063" y="303"/>
                  <a:pt x="1064" y="302"/>
                </a:cubicBezTo>
                <a:cubicBezTo>
                  <a:pt x="1064" y="302"/>
                  <a:pt x="1064" y="302"/>
                  <a:pt x="1064" y="302"/>
                </a:cubicBezTo>
                <a:cubicBezTo>
                  <a:pt x="1065" y="302"/>
                  <a:pt x="1066" y="302"/>
                  <a:pt x="1067" y="301"/>
                </a:cubicBezTo>
                <a:cubicBezTo>
                  <a:pt x="1067" y="301"/>
                  <a:pt x="1067" y="301"/>
                  <a:pt x="1068" y="300"/>
                </a:cubicBezTo>
                <a:cubicBezTo>
                  <a:pt x="1069" y="300"/>
                  <a:pt x="1070" y="300"/>
                  <a:pt x="1071" y="300"/>
                </a:cubicBezTo>
                <a:cubicBezTo>
                  <a:pt x="1071" y="299"/>
                  <a:pt x="1071" y="299"/>
                  <a:pt x="1071" y="299"/>
                </a:cubicBezTo>
                <a:cubicBezTo>
                  <a:pt x="1072" y="299"/>
                  <a:pt x="1073" y="299"/>
                  <a:pt x="1073" y="298"/>
                </a:cubicBezTo>
                <a:cubicBezTo>
                  <a:pt x="1073" y="299"/>
                  <a:pt x="1073" y="299"/>
                  <a:pt x="1073" y="299"/>
                </a:cubicBezTo>
                <a:cubicBezTo>
                  <a:pt x="1075" y="299"/>
                  <a:pt x="1076" y="298"/>
                  <a:pt x="1077" y="298"/>
                </a:cubicBezTo>
                <a:cubicBezTo>
                  <a:pt x="1077" y="298"/>
                  <a:pt x="1077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9"/>
                  <a:pt x="1078" y="299"/>
                  <a:pt x="1078" y="299"/>
                </a:cubicBezTo>
                <a:cubicBezTo>
                  <a:pt x="1078" y="299"/>
                  <a:pt x="1077" y="299"/>
                  <a:pt x="1077" y="299"/>
                </a:cubicBezTo>
                <a:cubicBezTo>
                  <a:pt x="1077" y="299"/>
                  <a:pt x="1077" y="299"/>
                  <a:pt x="1076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1"/>
                  <a:pt x="1074" y="301"/>
                </a:cubicBezTo>
                <a:cubicBezTo>
                  <a:pt x="1074" y="301"/>
                  <a:pt x="1074" y="301"/>
                  <a:pt x="1074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2" y="302"/>
                  <a:pt x="1072" y="302"/>
                </a:cubicBezTo>
                <a:cubicBezTo>
                  <a:pt x="1073" y="302"/>
                  <a:pt x="1073" y="302"/>
                  <a:pt x="1073" y="302"/>
                </a:cubicBezTo>
                <a:cubicBezTo>
                  <a:pt x="1073" y="303"/>
                  <a:pt x="1073" y="303"/>
                  <a:pt x="1073" y="303"/>
                </a:cubicBezTo>
                <a:cubicBezTo>
                  <a:pt x="1071" y="303"/>
                  <a:pt x="1070" y="303"/>
                  <a:pt x="1069" y="303"/>
                </a:cubicBezTo>
                <a:cubicBezTo>
                  <a:pt x="1069" y="304"/>
                  <a:pt x="1069" y="304"/>
                  <a:pt x="1070" y="305"/>
                </a:cubicBezTo>
                <a:cubicBezTo>
                  <a:pt x="1071" y="305"/>
                  <a:pt x="1071" y="305"/>
                  <a:pt x="1071" y="305"/>
                </a:cubicBezTo>
                <a:cubicBezTo>
                  <a:pt x="1071" y="305"/>
                  <a:pt x="1072" y="305"/>
                  <a:pt x="1072" y="305"/>
                </a:cubicBezTo>
                <a:cubicBezTo>
                  <a:pt x="1072" y="306"/>
                  <a:pt x="1072" y="306"/>
                  <a:pt x="1072" y="306"/>
                </a:cubicBezTo>
                <a:cubicBezTo>
                  <a:pt x="1071" y="306"/>
                  <a:pt x="1071" y="306"/>
                  <a:pt x="1071" y="306"/>
                </a:cubicBezTo>
                <a:cubicBezTo>
                  <a:pt x="1071" y="308"/>
                  <a:pt x="1071" y="307"/>
                  <a:pt x="1070" y="308"/>
                </a:cubicBezTo>
                <a:cubicBezTo>
                  <a:pt x="1070" y="308"/>
                  <a:pt x="1070" y="308"/>
                  <a:pt x="1070" y="308"/>
                </a:cubicBezTo>
                <a:cubicBezTo>
                  <a:pt x="1070" y="309"/>
                  <a:pt x="1070" y="309"/>
                  <a:pt x="1070" y="309"/>
                </a:cubicBezTo>
                <a:cubicBezTo>
                  <a:pt x="1069" y="309"/>
                  <a:pt x="1069" y="310"/>
                  <a:pt x="1068" y="310"/>
                </a:cubicBezTo>
                <a:cubicBezTo>
                  <a:pt x="1068" y="309"/>
                  <a:pt x="1068" y="309"/>
                  <a:pt x="1068" y="309"/>
                </a:cubicBezTo>
                <a:cubicBezTo>
                  <a:pt x="1067" y="309"/>
                  <a:pt x="1067" y="309"/>
                  <a:pt x="1067" y="309"/>
                </a:cubicBezTo>
                <a:cubicBezTo>
                  <a:pt x="1067" y="311"/>
                  <a:pt x="1067" y="311"/>
                  <a:pt x="1067" y="311"/>
                </a:cubicBezTo>
                <a:cubicBezTo>
                  <a:pt x="1066" y="311"/>
                  <a:pt x="1065" y="311"/>
                  <a:pt x="1065" y="311"/>
                </a:cubicBezTo>
                <a:cubicBezTo>
                  <a:pt x="1065" y="312"/>
                  <a:pt x="1065" y="312"/>
                  <a:pt x="1065" y="312"/>
                </a:cubicBezTo>
                <a:cubicBezTo>
                  <a:pt x="1066" y="312"/>
                  <a:pt x="1067" y="311"/>
                  <a:pt x="1068" y="311"/>
                </a:cubicBezTo>
                <a:cubicBezTo>
                  <a:pt x="1068" y="312"/>
                  <a:pt x="1068" y="312"/>
                  <a:pt x="1068" y="313"/>
                </a:cubicBezTo>
                <a:cubicBezTo>
                  <a:pt x="1069" y="313"/>
                  <a:pt x="1069" y="313"/>
                  <a:pt x="1069" y="313"/>
                </a:cubicBezTo>
                <a:cubicBezTo>
                  <a:pt x="1069" y="313"/>
                  <a:pt x="1069" y="314"/>
                  <a:pt x="1069" y="314"/>
                </a:cubicBezTo>
                <a:cubicBezTo>
                  <a:pt x="1069" y="315"/>
                  <a:pt x="1069" y="315"/>
                  <a:pt x="1069" y="315"/>
                </a:cubicBezTo>
                <a:cubicBezTo>
                  <a:pt x="1070" y="314"/>
                  <a:pt x="1070" y="314"/>
                  <a:pt x="1071" y="314"/>
                </a:cubicBezTo>
                <a:cubicBezTo>
                  <a:pt x="1071" y="315"/>
                  <a:pt x="1071" y="315"/>
                  <a:pt x="1072" y="316"/>
                </a:cubicBezTo>
                <a:cubicBezTo>
                  <a:pt x="1072" y="316"/>
                  <a:pt x="1072" y="316"/>
                  <a:pt x="1072" y="316"/>
                </a:cubicBezTo>
                <a:cubicBezTo>
                  <a:pt x="1073" y="316"/>
                  <a:pt x="1073" y="316"/>
                  <a:pt x="1073" y="317"/>
                </a:cubicBezTo>
                <a:cubicBezTo>
                  <a:pt x="1073" y="317"/>
                  <a:pt x="1073" y="317"/>
                  <a:pt x="1074" y="317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6" y="319"/>
                  <a:pt x="1076" y="319"/>
                  <a:pt x="1076" y="319"/>
                </a:cubicBezTo>
                <a:cubicBezTo>
                  <a:pt x="1076" y="319"/>
                  <a:pt x="1077" y="320"/>
                  <a:pt x="1077" y="320"/>
                </a:cubicBezTo>
                <a:cubicBezTo>
                  <a:pt x="1077" y="320"/>
                  <a:pt x="1077" y="320"/>
                  <a:pt x="1077" y="320"/>
                </a:cubicBezTo>
                <a:cubicBezTo>
                  <a:pt x="1077" y="321"/>
                  <a:pt x="1077" y="321"/>
                  <a:pt x="1077" y="321"/>
                </a:cubicBezTo>
                <a:cubicBezTo>
                  <a:pt x="1078" y="321"/>
                  <a:pt x="1078" y="321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80" y="323"/>
                  <a:pt x="1080" y="323"/>
                </a:cubicBezTo>
                <a:cubicBezTo>
                  <a:pt x="1080" y="323"/>
                  <a:pt x="1080" y="323"/>
                  <a:pt x="1080" y="323"/>
                </a:cubicBezTo>
                <a:cubicBezTo>
                  <a:pt x="1081" y="323"/>
                  <a:pt x="1081" y="323"/>
                  <a:pt x="1081" y="323"/>
                </a:cubicBezTo>
                <a:cubicBezTo>
                  <a:pt x="1082" y="323"/>
                  <a:pt x="1082" y="323"/>
                  <a:pt x="1082" y="323"/>
                </a:cubicBezTo>
                <a:cubicBezTo>
                  <a:pt x="1082" y="324"/>
                  <a:pt x="1082" y="324"/>
                  <a:pt x="1083" y="324"/>
                </a:cubicBezTo>
                <a:cubicBezTo>
                  <a:pt x="1083" y="324"/>
                  <a:pt x="1083" y="324"/>
                  <a:pt x="1083" y="324"/>
                </a:cubicBezTo>
                <a:cubicBezTo>
                  <a:pt x="1083" y="324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5" y="325"/>
                  <a:pt x="1085" y="325"/>
                  <a:pt x="1085" y="326"/>
                </a:cubicBezTo>
                <a:cubicBezTo>
                  <a:pt x="1085" y="326"/>
                  <a:pt x="1085" y="326"/>
                  <a:pt x="1085" y="326"/>
                </a:cubicBezTo>
                <a:cubicBezTo>
                  <a:pt x="1086" y="326"/>
                  <a:pt x="1086" y="326"/>
                  <a:pt x="1086" y="327"/>
                </a:cubicBezTo>
                <a:cubicBezTo>
                  <a:pt x="1087" y="328"/>
                  <a:pt x="1088" y="330"/>
                  <a:pt x="1088" y="332"/>
                </a:cubicBezTo>
                <a:cubicBezTo>
                  <a:pt x="1087" y="332"/>
                  <a:pt x="1087" y="332"/>
                  <a:pt x="1087" y="332"/>
                </a:cubicBezTo>
                <a:cubicBezTo>
                  <a:pt x="1087" y="332"/>
                  <a:pt x="1087" y="333"/>
                  <a:pt x="1087" y="333"/>
                </a:cubicBezTo>
                <a:cubicBezTo>
                  <a:pt x="1085" y="334"/>
                  <a:pt x="1087" y="334"/>
                  <a:pt x="1086" y="334"/>
                </a:cubicBezTo>
                <a:cubicBezTo>
                  <a:pt x="1086" y="335"/>
                  <a:pt x="1085" y="335"/>
                  <a:pt x="1085" y="335"/>
                </a:cubicBezTo>
                <a:cubicBezTo>
                  <a:pt x="1085" y="335"/>
                  <a:pt x="1085" y="335"/>
                  <a:pt x="1085" y="335"/>
                </a:cubicBezTo>
                <a:cubicBezTo>
                  <a:pt x="1084" y="335"/>
                  <a:pt x="1084" y="335"/>
                  <a:pt x="1084" y="335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2" y="337"/>
                  <a:pt x="1082" y="337"/>
                  <a:pt x="1081" y="337"/>
                </a:cubicBezTo>
                <a:cubicBezTo>
                  <a:pt x="1080" y="338"/>
                  <a:pt x="1079" y="335"/>
                  <a:pt x="1077" y="336"/>
                </a:cubicBezTo>
                <a:cubicBezTo>
                  <a:pt x="1077" y="336"/>
                  <a:pt x="1077" y="336"/>
                  <a:pt x="1077" y="336"/>
                </a:cubicBezTo>
                <a:cubicBezTo>
                  <a:pt x="1076" y="336"/>
                  <a:pt x="1076" y="336"/>
                  <a:pt x="1076" y="336"/>
                </a:cubicBezTo>
                <a:cubicBezTo>
                  <a:pt x="1076" y="336"/>
                  <a:pt x="1076" y="337"/>
                  <a:pt x="1076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3" y="337"/>
                  <a:pt x="1072" y="337"/>
                  <a:pt x="1071" y="337"/>
                </a:cubicBezTo>
                <a:cubicBezTo>
                  <a:pt x="1070" y="337"/>
                  <a:pt x="1070" y="336"/>
                  <a:pt x="1070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7" y="335"/>
                  <a:pt x="1067" y="335"/>
                </a:cubicBezTo>
                <a:cubicBezTo>
                  <a:pt x="1067" y="335"/>
                  <a:pt x="1067" y="335"/>
                  <a:pt x="1067" y="334"/>
                </a:cubicBezTo>
                <a:cubicBezTo>
                  <a:pt x="1065" y="334"/>
                  <a:pt x="1064" y="334"/>
                  <a:pt x="1064" y="336"/>
                </a:cubicBezTo>
                <a:cubicBezTo>
                  <a:pt x="1063" y="335"/>
                  <a:pt x="1063" y="335"/>
                  <a:pt x="1062" y="335"/>
                </a:cubicBezTo>
                <a:cubicBezTo>
                  <a:pt x="1062" y="334"/>
                  <a:pt x="1062" y="333"/>
                  <a:pt x="1061" y="333"/>
                </a:cubicBezTo>
                <a:cubicBezTo>
                  <a:pt x="1061" y="332"/>
                  <a:pt x="1061" y="332"/>
                  <a:pt x="1061" y="332"/>
                </a:cubicBezTo>
                <a:cubicBezTo>
                  <a:pt x="1061" y="332"/>
                  <a:pt x="1060" y="333"/>
                  <a:pt x="1059" y="333"/>
                </a:cubicBezTo>
                <a:cubicBezTo>
                  <a:pt x="1059" y="332"/>
                  <a:pt x="1059" y="332"/>
                  <a:pt x="1059" y="332"/>
                </a:cubicBezTo>
                <a:cubicBezTo>
                  <a:pt x="1058" y="332"/>
                  <a:pt x="1058" y="332"/>
                  <a:pt x="1057" y="332"/>
                </a:cubicBezTo>
                <a:cubicBezTo>
                  <a:pt x="1057" y="332"/>
                  <a:pt x="1057" y="332"/>
                  <a:pt x="1057" y="331"/>
                </a:cubicBezTo>
                <a:cubicBezTo>
                  <a:pt x="1056" y="331"/>
                  <a:pt x="1056" y="331"/>
                  <a:pt x="1056" y="331"/>
                </a:cubicBezTo>
                <a:cubicBezTo>
                  <a:pt x="1055" y="331"/>
                  <a:pt x="1055" y="331"/>
                  <a:pt x="1055" y="331"/>
                </a:cubicBezTo>
                <a:cubicBezTo>
                  <a:pt x="1055" y="331"/>
                  <a:pt x="1054" y="332"/>
                  <a:pt x="1053" y="332"/>
                </a:cubicBezTo>
                <a:cubicBezTo>
                  <a:pt x="1053" y="331"/>
                  <a:pt x="1053" y="331"/>
                  <a:pt x="1053" y="331"/>
                </a:cubicBezTo>
                <a:cubicBezTo>
                  <a:pt x="1053" y="331"/>
                  <a:pt x="1053" y="331"/>
                  <a:pt x="1052" y="331"/>
                </a:cubicBezTo>
                <a:cubicBezTo>
                  <a:pt x="1052" y="331"/>
                  <a:pt x="1052" y="331"/>
                  <a:pt x="1052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7" y="332"/>
                  <a:pt x="1046" y="332"/>
                  <a:pt x="1044" y="332"/>
                </a:cubicBezTo>
                <a:cubicBezTo>
                  <a:pt x="1044" y="333"/>
                  <a:pt x="1044" y="333"/>
                  <a:pt x="1044" y="333"/>
                </a:cubicBezTo>
                <a:cubicBezTo>
                  <a:pt x="1043" y="334"/>
                  <a:pt x="1042" y="334"/>
                  <a:pt x="1041" y="334"/>
                </a:cubicBezTo>
                <a:cubicBezTo>
                  <a:pt x="1041" y="335"/>
                  <a:pt x="1041" y="335"/>
                  <a:pt x="1041" y="335"/>
                </a:cubicBezTo>
                <a:cubicBezTo>
                  <a:pt x="1040" y="335"/>
                  <a:pt x="1040" y="335"/>
                  <a:pt x="1040" y="335"/>
                </a:cubicBezTo>
                <a:cubicBezTo>
                  <a:pt x="1040" y="335"/>
                  <a:pt x="1040" y="336"/>
                  <a:pt x="1039" y="336"/>
                </a:cubicBezTo>
                <a:cubicBezTo>
                  <a:pt x="1039" y="336"/>
                  <a:pt x="1036" y="337"/>
                  <a:pt x="1035" y="336"/>
                </a:cubicBezTo>
                <a:cubicBezTo>
                  <a:pt x="1035" y="336"/>
                  <a:pt x="1035" y="336"/>
                  <a:pt x="1035" y="336"/>
                </a:cubicBezTo>
                <a:cubicBezTo>
                  <a:pt x="1034" y="335"/>
                  <a:pt x="1034" y="337"/>
                  <a:pt x="1032" y="336"/>
                </a:cubicBezTo>
                <a:cubicBezTo>
                  <a:pt x="1031" y="336"/>
                  <a:pt x="1030" y="336"/>
                  <a:pt x="1029" y="336"/>
                </a:cubicBezTo>
                <a:cubicBezTo>
                  <a:pt x="1029" y="337"/>
                  <a:pt x="1029" y="337"/>
                  <a:pt x="1029" y="337"/>
                </a:cubicBezTo>
                <a:cubicBezTo>
                  <a:pt x="1030" y="338"/>
                  <a:pt x="1031" y="338"/>
                  <a:pt x="1032" y="338"/>
                </a:cubicBezTo>
                <a:cubicBezTo>
                  <a:pt x="1032" y="338"/>
                  <a:pt x="1032" y="338"/>
                  <a:pt x="1032" y="338"/>
                </a:cubicBezTo>
                <a:cubicBezTo>
                  <a:pt x="1031" y="339"/>
                  <a:pt x="1031" y="339"/>
                  <a:pt x="1029" y="338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8" y="340"/>
                  <a:pt x="1026" y="340"/>
                  <a:pt x="1025" y="340"/>
                </a:cubicBezTo>
                <a:cubicBezTo>
                  <a:pt x="1025" y="340"/>
                  <a:pt x="1025" y="340"/>
                  <a:pt x="1025" y="340"/>
                </a:cubicBezTo>
                <a:cubicBezTo>
                  <a:pt x="1023" y="340"/>
                  <a:pt x="1023" y="340"/>
                  <a:pt x="1023" y="340"/>
                </a:cubicBezTo>
                <a:cubicBezTo>
                  <a:pt x="1023" y="341"/>
                  <a:pt x="1023" y="341"/>
                  <a:pt x="1023" y="341"/>
                </a:cubicBezTo>
                <a:cubicBezTo>
                  <a:pt x="1022" y="341"/>
                  <a:pt x="1021" y="340"/>
                  <a:pt x="1020" y="341"/>
                </a:cubicBezTo>
                <a:cubicBezTo>
                  <a:pt x="1018" y="341"/>
                  <a:pt x="1018" y="341"/>
                  <a:pt x="1017" y="343"/>
                </a:cubicBezTo>
                <a:cubicBezTo>
                  <a:pt x="1016" y="343"/>
                  <a:pt x="1016" y="343"/>
                  <a:pt x="1016" y="344"/>
                </a:cubicBezTo>
                <a:cubicBezTo>
                  <a:pt x="1016" y="345"/>
                  <a:pt x="1016" y="346"/>
                  <a:pt x="1015" y="347"/>
                </a:cubicBezTo>
                <a:cubicBezTo>
                  <a:pt x="1015" y="347"/>
                  <a:pt x="1015" y="347"/>
                  <a:pt x="1015" y="347"/>
                </a:cubicBezTo>
                <a:cubicBezTo>
                  <a:pt x="1016" y="347"/>
                  <a:pt x="1017" y="347"/>
                  <a:pt x="1019" y="347"/>
                </a:cubicBezTo>
                <a:cubicBezTo>
                  <a:pt x="1019" y="349"/>
                  <a:pt x="1020" y="350"/>
                  <a:pt x="1018" y="351"/>
                </a:cubicBezTo>
                <a:cubicBezTo>
                  <a:pt x="1019" y="352"/>
                  <a:pt x="1019" y="352"/>
                  <a:pt x="1020" y="352"/>
                </a:cubicBezTo>
                <a:cubicBezTo>
                  <a:pt x="1019" y="353"/>
                  <a:pt x="1019" y="353"/>
                  <a:pt x="1019" y="354"/>
                </a:cubicBezTo>
                <a:cubicBezTo>
                  <a:pt x="1019" y="354"/>
                  <a:pt x="1019" y="354"/>
                  <a:pt x="1019" y="354"/>
                </a:cubicBezTo>
                <a:cubicBezTo>
                  <a:pt x="1017" y="354"/>
                  <a:pt x="1018" y="353"/>
                  <a:pt x="1016" y="353"/>
                </a:cubicBezTo>
                <a:cubicBezTo>
                  <a:pt x="1017" y="354"/>
                  <a:pt x="1017" y="355"/>
                  <a:pt x="1017" y="355"/>
                </a:cubicBezTo>
                <a:cubicBezTo>
                  <a:pt x="1017" y="356"/>
                  <a:pt x="1017" y="356"/>
                  <a:pt x="1017" y="356"/>
                </a:cubicBezTo>
                <a:cubicBezTo>
                  <a:pt x="1017" y="356"/>
                  <a:pt x="1018" y="356"/>
                  <a:pt x="1019" y="355"/>
                </a:cubicBezTo>
                <a:cubicBezTo>
                  <a:pt x="1019" y="356"/>
                  <a:pt x="1019" y="356"/>
                  <a:pt x="1020" y="356"/>
                </a:cubicBezTo>
                <a:cubicBezTo>
                  <a:pt x="1020" y="357"/>
                  <a:pt x="1020" y="358"/>
                  <a:pt x="1020" y="359"/>
                </a:cubicBezTo>
                <a:cubicBezTo>
                  <a:pt x="1021" y="359"/>
                  <a:pt x="1021" y="359"/>
                  <a:pt x="1021" y="359"/>
                </a:cubicBezTo>
                <a:cubicBezTo>
                  <a:pt x="1021" y="361"/>
                  <a:pt x="1021" y="361"/>
                  <a:pt x="1021" y="361"/>
                </a:cubicBezTo>
                <a:cubicBezTo>
                  <a:pt x="1020" y="361"/>
                  <a:pt x="1020" y="361"/>
                  <a:pt x="1020" y="361"/>
                </a:cubicBezTo>
                <a:cubicBezTo>
                  <a:pt x="1020" y="362"/>
                  <a:pt x="1020" y="362"/>
                  <a:pt x="1020" y="362"/>
                </a:cubicBezTo>
                <a:cubicBezTo>
                  <a:pt x="1021" y="362"/>
                  <a:pt x="1023" y="362"/>
                  <a:pt x="1024" y="362"/>
                </a:cubicBezTo>
                <a:cubicBezTo>
                  <a:pt x="1024" y="363"/>
                  <a:pt x="1024" y="362"/>
                  <a:pt x="1024" y="363"/>
                </a:cubicBezTo>
                <a:cubicBezTo>
                  <a:pt x="1024" y="363"/>
                  <a:pt x="1024" y="363"/>
                  <a:pt x="1024" y="363"/>
                </a:cubicBezTo>
                <a:cubicBezTo>
                  <a:pt x="1024" y="364"/>
                  <a:pt x="1024" y="364"/>
                  <a:pt x="1024" y="364"/>
                </a:cubicBezTo>
                <a:cubicBezTo>
                  <a:pt x="1025" y="364"/>
                  <a:pt x="1025" y="364"/>
                  <a:pt x="1025" y="364"/>
                </a:cubicBezTo>
                <a:cubicBezTo>
                  <a:pt x="1025" y="363"/>
                  <a:pt x="1025" y="363"/>
                  <a:pt x="1025" y="363"/>
                </a:cubicBezTo>
                <a:cubicBezTo>
                  <a:pt x="1026" y="363"/>
                  <a:pt x="1026" y="363"/>
                  <a:pt x="1026" y="363"/>
                </a:cubicBezTo>
                <a:cubicBezTo>
                  <a:pt x="1026" y="364"/>
                  <a:pt x="1026" y="363"/>
                  <a:pt x="1027" y="364"/>
                </a:cubicBezTo>
                <a:cubicBezTo>
                  <a:pt x="1027" y="366"/>
                  <a:pt x="1027" y="364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6"/>
                  <a:pt x="1029" y="366"/>
                </a:cubicBezTo>
                <a:cubicBezTo>
                  <a:pt x="1029" y="366"/>
                  <a:pt x="1029" y="366"/>
                  <a:pt x="1029" y="366"/>
                </a:cubicBezTo>
                <a:cubicBezTo>
                  <a:pt x="1029" y="367"/>
                  <a:pt x="1030" y="367"/>
                  <a:pt x="1030" y="367"/>
                </a:cubicBezTo>
                <a:cubicBezTo>
                  <a:pt x="1031" y="367"/>
                  <a:pt x="1031" y="367"/>
                  <a:pt x="1031" y="367"/>
                </a:cubicBezTo>
                <a:cubicBezTo>
                  <a:pt x="1031" y="368"/>
                  <a:pt x="1032" y="368"/>
                  <a:pt x="1032" y="369"/>
                </a:cubicBezTo>
                <a:cubicBezTo>
                  <a:pt x="1033" y="369"/>
                  <a:pt x="1033" y="369"/>
                  <a:pt x="1033" y="368"/>
                </a:cubicBezTo>
                <a:cubicBezTo>
                  <a:pt x="1033" y="368"/>
                  <a:pt x="1033" y="368"/>
                  <a:pt x="1033" y="368"/>
                </a:cubicBezTo>
                <a:cubicBezTo>
                  <a:pt x="1034" y="368"/>
                  <a:pt x="1034" y="368"/>
                  <a:pt x="1035" y="368"/>
                </a:cubicBezTo>
                <a:cubicBezTo>
                  <a:pt x="1035" y="367"/>
                  <a:pt x="1036" y="365"/>
                  <a:pt x="1036" y="364"/>
                </a:cubicBezTo>
                <a:cubicBezTo>
                  <a:pt x="1037" y="364"/>
                  <a:pt x="1037" y="364"/>
                  <a:pt x="1038" y="364"/>
                </a:cubicBezTo>
                <a:cubicBezTo>
                  <a:pt x="1038" y="364"/>
                  <a:pt x="1038" y="364"/>
                  <a:pt x="1039" y="364"/>
                </a:cubicBezTo>
                <a:cubicBezTo>
                  <a:pt x="1039" y="364"/>
                  <a:pt x="1039" y="364"/>
                  <a:pt x="1039" y="364"/>
                </a:cubicBezTo>
                <a:cubicBezTo>
                  <a:pt x="1040" y="364"/>
                  <a:pt x="1040" y="364"/>
                  <a:pt x="1040" y="364"/>
                </a:cubicBezTo>
                <a:cubicBezTo>
                  <a:pt x="1040" y="365"/>
                  <a:pt x="1040" y="365"/>
                  <a:pt x="1040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2" y="365"/>
                  <a:pt x="1042" y="365"/>
                  <a:pt x="1042" y="365"/>
                </a:cubicBezTo>
                <a:cubicBezTo>
                  <a:pt x="1042" y="366"/>
                  <a:pt x="1042" y="366"/>
                  <a:pt x="1042" y="366"/>
                </a:cubicBezTo>
                <a:cubicBezTo>
                  <a:pt x="1043" y="366"/>
                  <a:pt x="1043" y="366"/>
                  <a:pt x="1043" y="366"/>
                </a:cubicBezTo>
                <a:cubicBezTo>
                  <a:pt x="1043" y="366"/>
                  <a:pt x="1043" y="367"/>
                  <a:pt x="1044" y="367"/>
                </a:cubicBezTo>
                <a:cubicBezTo>
                  <a:pt x="1045" y="367"/>
                  <a:pt x="1045" y="367"/>
                  <a:pt x="1046" y="368"/>
                </a:cubicBezTo>
                <a:cubicBezTo>
                  <a:pt x="1050" y="368"/>
                  <a:pt x="1053" y="367"/>
                  <a:pt x="1055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8" y="365"/>
                  <a:pt x="1059" y="364"/>
                  <a:pt x="1060" y="363"/>
                </a:cubicBezTo>
                <a:cubicBezTo>
                  <a:pt x="1061" y="363"/>
                  <a:pt x="1061" y="363"/>
                  <a:pt x="1061" y="363"/>
                </a:cubicBezTo>
                <a:cubicBezTo>
                  <a:pt x="1061" y="364"/>
                  <a:pt x="1061" y="365"/>
                  <a:pt x="1061" y="366"/>
                </a:cubicBezTo>
                <a:cubicBezTo>
                  <a:pt x="1060" y="366"/>
                  <a:pt x="1060" y="367"/>
                  <a:pt x="1060" y="367"/>
                </a:cubicBezTo>
                <a:cubicBezTo>
                  <a:pt x="1060" y="368"/>
                  <a:pt x="1060" y="368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2"/>
                  <a:pt x="1060" y="372"/>
                </a:cubicBezTo>
                <a:cubicBezTo>
                  <a:pt x="1060" y="372"/>
                  <a:pt x="1061" y="373"/>
                  <a:pt x="1061" y="373"/>
                </a:cubicBezTo>
                <a:cubicBezTo>
                  <a:pt x="1061" y="374"/>
                  <a:pt x="1061" y="375"/>
                  <a:pt x="1060" y="375"/>
                </a:cubicBezTo>
                <a:cubicBezTo>
                  <a:pt x="1061" y="377"/>
                  <a:pt x="1061" y="376"/>
                  <a:pt x="1061" y="378"/>
                </a:cubicBezTo>
                <a:cubicBezTo>
                  <a:pt x="1062" y="378"/>
                  <a:pt x="1062" y="378"/>
                  <a:pt x="1062" y="378"/>
                </a:cubicBezTo>
                <a:cubicBezTo>
                  <a:pt x="1062" y="378"/>
                  <a:pt x="1061" y="378"/>
                  <a:pt x="1061" y="378"/>
                </a:cubicBezTo>
                <a:cubicBezTo>
                  <a:pt x="1061" y="379"/>
                  <a:pt x="1061" y="380"/>
                  <a:pt x="1061" y="380"/>
                </a:cubicBezTo>
                <a:cubicBezTo>
                  <a:pt x="1060" y="380"/>
                  <a:pt x="1060" y="381"/>
                  <a:pt x="1060" y="381"/>
                </a:cubicBezTo>
                <a:cubicBezTo>
                  <a:pt x="1060" y="381"/>
                  <a:pt x="1059" y="381"/>
                  <a:pt x="1059" y="381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6"/>
                  <a:pt x="1059" y="386"/>
                  <a:pt x="1059" y="386"/>
                </a:cubicBezTo>
                <a:cubicBezTo>
                  <a:pt x="1059" y="386"/>
                  <a:pt x="1058" y="386"/>
                  <a:pt x="1058" y="387"/>
                </a:cubicBezTo>
                <a:cubicBezTo>
                  <a:pt x="1057" y="387"/>
                  <a:pt x="1057" y="387"/>
                  <a:pt x="1057" y="387"/>
                </a:cubicBezTo>
                <a:cubicBezTo>
                  <a:pt x="1057" y="388"/>
                  <a:pt x="1057" y="390"/>
                  <a:pt x="1057" y="391"/>
                </a:cubicBezTo>
                <a:cubicBezTo>
                  <a:pt x="1057" y="391"/>
                  <a:pt x="1057" y="391"/>
                  <a:pt x="1056" y="391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5" y="393"/>
                  <a:pt x="1056" y="394"/>
                  <a:pt x="1055" y="395"/>
                </a:cubicBezTo>
                <a:cubicBezTo>
                  <a:pt x="1055" y="395"/>
                  <a:pt x="1055" y="395"/>
                  <a:pt x="1055" y="395"/>
                </a:cubicBezTo>
                <a:cubicBezTo>
                  <a:pt x="1054" y="396"/>
                  <a:pt x="1054" y="396"/>
                  <a:pt x="1053" y="397"/>
                </a:cubicBezTo>
                <a:cubicBezTo>
                  <a:pt x="1051" y="397"/>
                  <a:pt x="1049" y="397"/>
                  <a:pt x="1047" y="398"/>
                </a:cubicBezTo>
                <a:cubicBezTo>
                  <a:pt x="1047" y="397"/>
                  <a:pt x="1047" y="397"/>
                  <a:pt x="1047" y="397"/>
                </a:cubicBezTo>
                <a:cubicBezTo>
                  <a:pt x="1046" y="397"/>
                  <a:pt x="1045" y="397"/>
                  <a:pt x="1044" y="397"/>
                </a:cubicBezTo>
                <a:cubicBezTo>
                  <a:pt x="1044" y="398"/>
                  <a:pt x="1044" y="398"/>
                  <a:pt x="1044" y="398"/>
                </a:cubicBezTo>
                <a:cubicBezTo>
                  <a:pt x="1043" y="398"/>
                  <a:pt x="1043" y="398"/>
                  <a:pt x="1043" y="397"/>
                </a:cubicBezTo>
                <a:cubicBezTo>
                  <a:pt x="1041" y="397"/>
                  <a:pt x="1041" y="397"/>
                  <a:pt x="1041" y="397"/>
                </a:cubicBezTo>
                <a:cubicBezTo>
                  <a:pt x="1041" y="397"/>
                  <a:pt x="1041" y="397"/>
                  <a:pt x="1041" y="396"/>
                </a:cubicBezTo>
                <a:cubicBezTo>
                  <a:pt x="1041" y="396"/>
                  <a:pt x="1040" y="396"/>
                  <a:pt x="1039" y="396"/>
                </a:cubicBezTo>
                <a:cubicBezTo>
                  <a:pt x="1039" y="397"/>
                  <a:pt x="1039" y="397"/>
                  <a:pt x="1040" y="397"/>
                </a:cubicBezTo>
                <a:cubicBezTo>
                  <a:pt x="1039" y="398"/>
                  <a:pt x="1040" y="398"/>
                  <a:pt x="1039" y="398"/>
                </a:cubicBezTo>
                <a:cubicBezTo>
                  <a:pt x="1039" y="399"/>
                  <a:pt x="1039" y="398"/>
                  <a:pt x="1039" y="399"/>
                </a:cubicBezTo>
                <a:cubicBezTo>
                  <a:pt x="1038" y="398"/>
                  <a:pt x="1038" y="398"/>
                  <a:pt x="1039" y="397"/>
                </a:cubicBezTo>
                <a:cubicBezTo>
                  <a:pt x="1037" y="397"/>
                  <a:pt x="1036" y="398"/>
                  <a:pt x="1036" y="397"/>
                </a:cubicBezTo>
                <a:cubicBezTo>
                  <a:pt x="1034" y="397"/>
                  <a:pt x="1034" y="397"/>
                  <a:pt x="1034" y="399"/>
                </a:cubicBezTo>
                <a:cubicBezTo>
                  <a:pt x="1033" y="399"/>
                  <a:pt x="1032" y="398"/>
                  <a:pt x="1031" y="398"/>
                </a:cubicBezTo>
                <a:cubicBezTo>
                  <a:pt x="1031" y="399"/>
                  <a:pt x="1031" y="399"/>
                  <a:pt x="1031" y="399"/>
                </a:cubicBezTo>
                <a:cubicBezTo>
                  <a:pt x="1031" y="399"/>
                  <a:pt x="1029" y="399"/>
                  <a:pt x="1028" y="399"/>
                </a:cubicBezTo>
                <a:cubicBezTo>
                  <a:pt x="1028" y="399"/>
                  <a:pt x="1028" y="398"/>
                  <a:pt x="1028" y="398"/>
                </a:cubicBezTo>
                <a:cubicBezTo>
                  <a:pt x="1028" y="398"/>
                  <a:pt x="1027" y="398"/>
                  <a:pt x="1027" y="398"/>
                </a:cubicBezTo>
                <a:cubicBezTo>
                  <a:pt x="1027" y="397"/>
                  <a:pt x="1027" y="397"/>
                  <a:pt x="1027" y="397"/>
                </a:cubicBezTo>
                <a:cubicBezTo>
                  <a:pt x="1026" y="397"/>
                  <a:pt x="1026" y="398"/>
                  <a:pt x="1026" y="398"/>
                </a:cubicBezTo>
                <a:cubicBezTo>
                  <a:pt x="1025" y="398"/>
                  <a:pt x="1024" y="398"/>
                  <a:pt x="1023" y="397"/>
                </a:cubicBezTo>
                <a:cubicBezTo>
                  <a:pt x="1023" y="398"/>
                  <a:pt x="1023" y="398"/>
                  <a:pt x="1023" y="398"/>
                </a:cubicBezTo>
                <a:cubicBezTo>
                  <a:pt x="1021" y="398"/>
                  <a:pt x="1021" y="398"/>
                  <a:pt x="1021" y="398"/>
                </a:cubicBezTo>
                <a:cubicBezTo>
                  <a:pt x="1021" y="398"/>
                  <a:pt x="1021" y="397"/>
                  <a:pt x="1021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19" y="397"/>
                  <a:pt x="1019" y="397"/>
                  <a:pt x="1019" y="397"/>
                </a:cubicBezTo>
                <a:cubicBezTo>
                  <a:pt x="1019" y="396"/>
                  <a:pt x="1019" y="396"/>
                  <a:pt x="1019" y="396"/>
                </a:cubicBezTo>
                <a:cubicBezTo>
                  <a:pt x="1018" y="396"/>
                  <a:pt x="1018" y="396"/>
                  <a:pt x="1018" y="396"/>
                </a:cubicBezTo>
                <a:cubicBezTo>
                  <a:pt x="1018" y="396"/>
                  <a:pt x="1017" y="396"/>
                  <a:pt x="1017" y="395"/>
                </a:cubicBezTo>
                <a:cubicBezTo>
                  <a:pt x="1017" y="395"/>
                  <a:pt x="1014" y="395"/>
                  <a:pt x="1013" y="395"/>
                </a:cubicBezTo>
                <a:cubicBezTo>
                  <a:pt x="1013" y="395"/>
                  <a:pt x="1013" y="395"/>
                  <a:pt x="1013" y="395"/>
                </a:cubicBezTo>
                <a:cubicBezTo>
                  <a:pt x="1012" y="395"/>
                  <a:pt x="1012" y="395"/>
                  <a:pt x="1011" y="395"/>
                </a:cubicBezTo>
                <a:cubicBezTo>
                  <a:pt x="1011" y="395"/>
                  <a:pt x="1011" y="395"/>
                  <a:pt x="1010" y="395"/>
                </a:cubicBezTo>
                <a:cubicBezTo>
                  <a:pt x="1010" y="394"/>
                  <a:pt x="1010" y="394"/>
                  <a:pt x="1010" y="393"/>
                </a:cubicBezTo>
                <a:cubicBezTo>
                  <a:pt x="1008" y="393"/>
                  <a:pt x="1007" y="393"/>
                  <a:pt x="1005" y="393"/>
                </a:cubicBezTo>
                <a:cubicBezTo>
                  <a:pt x="1005" y="392"/>
                  <a:pt x="1005" y="392"/>
                  <a:pt x="1005" y="392"/>
                </a:cubicBezTo>
                <a:cubicBezTo>
                  <a:pt x="1004" y="392"/>
                  <a:pt x="1002" y="391"/>
                  <a:pt x="1001" y="392"/>
                </a:cubicBezTo>
                <a:cubicBezTo>
                  <a:pt x="1000" y="392"/>
                  <a:pt x="1000" y="392"/>
                  <a:pt x="1000" y="392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0"/>
                </a:cubicBezTo>
                <a:cubicBezTo>
                  <a:pt x="1000" y="390"/>
                  <a:pt x="1000" y="390"/>
                  <a:pt x="999" y="390"/>
                </a:cubicBezTo>
                <a:cubicBezTo>
                  <a:pt x="999" y="389"/>
                  <a:pt x="999" y="390"/>
                  <a:pt x="999" y="389"/>
                </a:cubicBezTo>
                <a:cubicBezTo>
                  <a:pt x="999" y="389"/>
                  <a:pt x="999" y="389"/>
                  <a:pt x="999" y="389"/>
                </a:cubicBezTo>
                <a:cubicBezTo>
                  <a:pt x="997" y="389"/>
                  <a:pt x="997" y="389"/>
                  <a:pt x="997" y="389"/>
                </a:cubicBezTo>
                <a:cubicBezTo>
                  <a:pt x="995" y="388"/>
                  <a:pt x="994" y="388"/>
                  <a:pt x="992" y="387"/>
                </a:cubicBezTo>
                <a:cubicBezTo>
                  <a:pt x="991" y="388"/>
                  <a:pt x="992" y="387"/>
                  <a:pt x="991" y="388"/>
                </a:cubicBezTo>
                <a:cubicBezTo>
                  <a:pt x="991" y="388"/>
                  <a:pt x="991" y="388"/>
                  <a:pt x="991" y="388"/>
                </a:cubicBezTo>
                <a:cubicBezTo>
                  <a:pt x="990" y="388"/>
                  <a:pt x="990" y="388"/>
                  <a:pt x="990" y="388"/>
                </a:cubicBezTo>
                <a:cubicBezTo>
                  <a:pt x="990" y="388"/>
                  <a:pt x="989" y="389"/>
                  <a:pt x="989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7" y="389"/>
                  <a:pt x="987" y="389"/>
                  <a:pt x="987" y="389"/>
                </a:cubicBezTo>
                <a:cubicBezTo>
                  <a:pt x="986" y="390"/>
                  <a:pt x="985" y="392"/>
                  <a:pt x="985" y="393"/>
                </a:cubicBezTo>
                <a:cubicBezTo>
                  <a:pt x="984" y="393"/>
                  <a:pt x="984" y="393"/>
                  <a:pt x="984" y="393"/>
                </a:cubicBezTo>
                <a:cubicBezTo>
                  <a:pt x="984" y="394"/>
                  <a:pt x="985" y="394"/>
                  <a:pt x="985" y="395"/>
                </a:cubicBezTo>
                <a:cubicBezTo>
                  <a:pt x="985" y="395"/>
                  <a:pt x="986" y="395"/>
                  <a:pt x="986" y="395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9"/>
                  <a:pt x="984" y="400"/>
                  <a:pt x="983" y="402"/>
                </a:cubicBezTo>
                <a:cubicBezTo>
                  <a:pt x="979" y="401"/>
                  <a:pt x="976" y="400"/>
                  <a:pt x="973" y="400"/>
                </a:cubicBezTo>
                <a:cubicBezTo>
                  <a:pt x="973" y="399"/>
                  <a:pt x="973" y="399"/>
                  <a:pt x="973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1" y="399"/>
                  <a:pt x="971" y="399"/>
                  <a:pt x="971" y="399"/>
                </a:cubicBezTo>
                <a:cubicBezTo>
                  <a:pt x="971" y="399"/>
                  <a:pt x="971" y="398"/>
                  <a:pt x="971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69" y="398"/>
                  <a:pt x="968" y="398"/>
                  <a:pt x="968" y="398"/>
                </a:cubicBezTo>
                <a:cubicBezTo>
                  <a:pt x="967" y="398"/>
                  <a:pt x="967" y="397"/>
                  <a:pt x="967" y="397"/>
                </a:cubicBezTo>
                <a:cubicBezTo>
                  <a:pt x="966" y="397"/>
                  <a:pt x="966" y="397"/>
                  <a:pt x="966" y="397"/>
                </a:cubicBezTo>
                <a:cubicBezTo>
                  <a:pt x="965" y="396"/>
                  <a:pt x="964" y="395"/>
                  <a:pt x="963" y="394"/>
                </a:cubicBezTo>
                <a:cubicBezTo>
                  <a:pt x="962" y="393"/>
                  <a:pt x="962" y="393"/>
                  <a:pt x="961" y="393"/>
                </a:cubicBezTo>
                <a:cubicBezTo>
                  <a:pt x="961" y="392"/>
                  <a:pt x="962" y="392"/>
                  <a:pt x="961" y="391"/>
                </a:cubicBezTo>
                <a:cubicBezTo>
                  <a:pt x="960" y="391"/>
                  <a:pt x="959" y="391"/>
                  <a:pt x="958" y="391"/>
                </a:cubicBezTo>
                <a:cubicBezTo>
                  <a:pt x="958" y="390"/>
                  <a:pt x="958" y="390"/>
                  <a:pt x="958" y="390"/>
                </a:cubicBezTo>
                <a:cubicBezTo>
                  <a:pt x="957" y="390"/>
                  <a:pt x="957" y="390"/>
                  <a:pt x="957" y="390"/>
                </a:cubicBezTo>
                <a:cubicBezTo>
                  <a:pt x="957" y="390"/>
                  <a:pt x="956" y="389"/>
                  <a:pt x="956" y="389"/>
                </a:cubicBezTo>
                <a:cubicBezTo>
                  <a:pt x="956" y="389"/>
                  <a:pt x="955" y="389"/>
                  <a:pt x="954" y="389"/>
                </a:cubicBezTo>
                <a:cubicBezTo>
                  <a:pt x="954" y="389"/>
                  <a:pt x="954" y="388"/>
                  <a:pt x="954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2" y="387"/>
                  <a:pt x="951" y="388"/>
                  <a:pt x="950" y="388"/>
                </a:cubicBezTo>
                <a:cubicBezTo>
                  <a:pt x="950" y="388"/>
                  <a:pt x="950" y="388"/>
                  <a:pt x="950" y="388"/>
                </a:cubicBezTo>
                <a:cubicBezTo>
                  <a:pt x="948" y="388"/>
                  <a:pt x="948" y="388"/>
                  <a:pt x="948" y="388"/>
                </a:cubicBezTo>
                <a:cubicBezTo>
                  <a:pt x="948" y="388"/>
                  <a:pt x="948" y="388"/>
                  <a:pt x="947" y="388"/>
                </a:cubicBezTo>
                <a:cubicBezTo>
                  <a:pt x="947" y="386"/>
                  <a:pt x="946" y="387"/>
                  <a:pt x="945" y="386"/>
                </a:cubicBezTo>
                <a:cubicBezTo>
                  <a:pt x="945" y="386"/>
                  <a:pt x="945" y="386"/>
                  <a:pt x="945" y="386"/>
                </a:cubicBezTo>
                <a:cubicBezTo>
                  <a:pt x="945" y="386"/>
                  <a:pt x="944" y="386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4"/>
                  <a:pt x="944" y="385"/>
                  <a:pt x="944" y="384"/>
                </a:cubicBezTo>
                <a:cubicBezTo>
                  <a:pt x="943" y="384"/>
                  <a:pt x="943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1" y="383"/>
                  <a:pt x="941" y="383"/>
                  <a:pt x="941" y="383"/>
                </a:cubicBezTo>
                <a:cubicBezTo>
                  <a:pt x="940" y="383"/>
                  <a:pt x="940" y="383"/>
                  <a:pt x="940" y="383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39" y="381"/>
                  <a:pt x="940" y="382"/>
                  <a:pt x="939" y="381"/>
                </a:cubicBezTo>
                <a:cubicBezTo>
                  <a:pt x="939" y="380"/>
                  <a:pt x="939" y="380"/>
                  <a:pt x="939" y="380"/>
                </a:cubicBezTo>
                <a:cubicBezTo>
                  <a:pt x="940" y="380"/>
                  <a:pt x="940" y="380"/>
                  <a:pt x="940" y="380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8"/>
                  <a:pt x="940" y="378"/>
                  <a:pt x="940" y="378"/>
                </a:cubicBezTo>
                <a:cubicBezTo>
                  <a:pt x="941" y="378"/>
                  <a:pt x="941" y="378"/>
                  <a:pt x="941" y="378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2" y="377"/>
                  <a:pt x="942" y="376"/>
                  <a:pt x="942" y="375"/>
                </a:cubicBezTo>
                <a:cubicBezTo>
                  <a:pt x="943" y="375"/>
                  <a:pt x="943" y="375"/>
                  <a:pt x="943" y="375"/>
                </a:cubicBezTo>
                <a:cubicBezTo>
                  <a:pt x="943" y="374"/>
                  <a:pt x="942" y="373"/>
                  <a:pt x="942" y="372"/>
                </a:cubicBezTo>
                <a:cubicBezTo>
                  <a:pt x="942" y="372"/>
                  <a:pt x="942" y="372"/>
                  <a:pt x="942" y="372"/>
                </a:cubicBezTo>
                <a:cubicBezTo>
                  <a:pt x="943" y="372"/>
                  <a:pt x="943" y="371"/>
                  <a:pt x="943" y="371"/>
                </a:cubicBezTo>
                <a:cubicBezTo>
                  <a:pt x="941" y="371"/>
                  <a:pt x="941" y="371"/>
                  <a:pt x="941" y="371"/>
                </a:cubicBezTo>
                <a:cubicBezTo>
                  <a:pt x="941" y="368"/>
                  <a:pt x="941" y="368"/>
                  <a:pt x="941" y="368"/>
                </a:cubicBezTo>
                <a:cubicBezTo>
                  <a:pt x="941" y="367"/>
                  <a:pt x="942" y="367"/>
                  <a:pt x="942" y="367"/>
                </a:cubicBezTo>
                <a:cubicBezTo>
                  <a:pt x="943" y="366"/>
                  <a:pt x="943" y="365"/>
                  <a:pt x="944" y="365"/>
                </a:cubicBezTo>
                <a:cubicBezTo>
                  <a:pt x="944" y="364"/>
                  <a:pt x="944" y="363"/>
                  <a:pt x="944" y="362"/>
                </a:cubicBezTo>
                <a:cubicBezTo>
                  <a:pt x="943" y="362"/>
                  <a:pt x="943" y="363"/>
                  <a:pt x="942" y="363"/>
                </a:cubicBezTo>
                <a:cubicBezTo>
                  <a:pt x="942" y="363"/>
                  <a:pt x="942" y="363"/>
                  <a:pt x="942" y="363"/>
                </a:cubicBezTo>
                <a:cubicBezTo>
                  <a:pt x="939" y="363"/>
                  <a:pt x="941" y="362"/>
                  <a:pt x="940" y="361"/>
                </a:cubicBezTo>
                <a:cubicBezTo>
                  <a:pt x="940" y="361"/>
                  <a:pt x="940" y="361"/>
                  <a:pt x="940" y="361"/>
                </a:cubicBezTo>
                <a:cubicBezTo>
                  <a:pt x="939" y="361"/>
                  <a:pt x="939" y="361"/>
                  <a:pt x="938" y="361"/>
                </a:cubicBezTo>
                <a:cubicBezTo>
                  <a:pt x="938" y="361"/>
                  <a:pt x="938" y="360"/>
                  <a:pt x="937" y="360"/>
                </a:cubicBezTo>
                <a:cubicBezTo>
                  <a:pt x="937" y="361"/>
                  <a:pt x="937" y="361"/>
                  <a:pt x="937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4" y="361"/>
                  <a:pt x="934" y="361"/>
                  <a:pt x="934" y="361"/>
                </a:cubicBezTo>
                <a:cubicBezTo>
                  <a:pt x="934" y="362"/>
                  <a:pt x="934" y="362"/>
                  <a:pt x="934" y="362"/>
                </a:cubicBezTo>
                <a:cubicBezTo>
                  <a:pt x="933" y="362"/>
                  <a:pt x="932" y="362"/>
                  <a:pt x="930" y="362"/>
                </a:cubicBezTo>
                <a:cubicBezTo>
                  <a:pt x="930" y="362"/>
                  <a:pt x="930" y="362"/>
                  <a:pt x="930" y="362"/>
                </a:cubicBezTo>
                <a:cubicBezTo>
                  <a:pt x="929" y="362"/>
                  <a:pt x="928" y="362"/>
                  <a:pt x="928" y="362"/>
                </a:cubicBezTo>
                <a:cubicBezTo>
                  <a:pt x="928" y="362"/>
                  <a:pt x="928" y="362"/>
                  <a:pt x="928" y="362"/>
                </a:cubicBezTo>
                <a:cubicBezTo>
                  <a:pt x="927" y="362"/>
                  <a:pt x="926" y="361"/>
                  <a:pt x="926" y="361"/>
                </a:cubicBezTo>
                <a:cubicBezTo>
                  <a:pt x="926" y="362"/>
                  <a:pt x="925" y="362"/>
                  <a:pt x="925" y="363"/>
                </a:cubicBezTo>
                <a:cubicBezTo>
                  <a:pt x="925" y="363"/>
                  <a:pt x="925" y="363"/>
                  <a:pt x="925" y="363"/>
                </a:cubicBezTo>
                <a:cubicBezTo>
                  <a:pt x="925" y="363"/>
                  <a:pt x="925" y="363"/>
                  <a:pt x="924" y="363"/>
                </a:cubicBezTo>
                <a:cubicBezTo>
                  <a:pt x="924" y="363"/>
                  <a:pt x="924" y="362"/>
                  <a:pt x="923" y="362"/>
                </a:cubicBezTo>
                <a:cubicBezTo>
                  <a:pt x="922" y="361"/>
                  <a:pt x="921" y="361"/>
                  <a:pt x="920" y="362"/>
                </a:cubicBezTo>
                <a:cubicBezTo>
                  <a:pt x="920" y="362"/>
                  <a:pt x="920" y="362"/>
                  <a:pt x="920" y="362"/>
                </a:cubicBezTo>
                <a:cubicBezTo>
                  <a:pt x="919" y="362"/>
                  <a:pt x="918" y="362"/>
                  <a:pt x="917" y="362"/>
                </a:cubicBezTo>
                <a:cubicBezTo>
                  <a:pt x="917" y="362"/>
                  <a:pt x="917" y="362"/>
                  <a:pt x="917" y="362"/>
                </a:cubicBezTo>
                <a:cubicBezTo>
                  <a:pt x="917" y="362"/>
                  <a:pt x="916" y="363"/>
                  <a:pt x="915" y="363"/>
                </a:cubicBezTo>
                <a:cubicBezTo>
                  <a:pt x="915" y="362"/>
                  <a:pt x="915" y="362"/>
                  <a:pt x="915" y="362"/>
                </a:cubicBezTo>
                <a:cubicBezTo>
                  <a:pt x="914" y="362"/>
                  <a:pt x="913" y="362"/>
                  <a:pt x="912" y="362"/>
                </a:cubicBezTo>
                <a:cubicBezTo>
                  <a:pt x="911" y="362"/>
                  <a:pt x="911" y="362"/>
                  <a:pt x="911" y="362"/>
                </a:cubicBezTo>
                <a:cubicBezTo>
                  <a:pt x="910" y="362"/>
                  <a:pt x="909" y="362"/>
                  <a:pt x="907" y="362"/>
                </a:cubicBezTo>
                <a:cubicBezTo>
                  <a:pt x="907" y="363"/>
                  <a:pt x="907" y="363"/>
                  <a:pt x="907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4" y="363"/>
                  <a:pt x="901" y="363"/>
                  <a:pt x="899" y="363"/>
                </a:cubicBezTo>
                <a:cubicBezTo>
                  <a:pt x="899" y="363"/>
                  <a:pt x="899" y="363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7" y="364"/>
                  <a:pt x="897" y="364"/>
                  <a:pt x="897" y="364"/>
                </a:cubicBezTo>
                <a:cubicBezTo>
                  <a:pt x="896" y="364"/>
                  <a:pt x="896" y="365"/>
                  <a:pt x="896" y="365"/>
                </a:cubicBezTo>
                <a:cubicBezTo>
                  <a:pt x="895" y="365"/>
                  <a:pt x="896" y="364"/>
                  <a:pt x="895" y="366"/>
                </a:cubicBezTo>
                <a:cubicBezTo>
                  <a:pt x="894" y="366"/>
                  <a:pt x="893" y="366"/>
                  <a:pt x="892" y="367"/>
                </a:cubicBezTo>
                <a:cubicBezTo>
                  <a:pt x="892" y="367"/>
                  <a:pt x="892" y="367"/>
                  <a:pt x="892" y="367"/>
                </a:cubicBezTo>
                <a:cubicBezTo>
                  <a:pt x="891" y="367"/>
                  <a:pt x="891" y="367"/>
                  <a:pt x="891" y="367"/>
                </a:cubicBezTo>
                <a:cubicBezTo>
                  <a:pt x="891" y="367"/>
                  <a:pt x="891" y="368"/>
                  <a:pt x="890" y="368"/>
                </a:cubicBezTo>
                <a:cubicBezTo>
                  <a:pt x="890" y="368"/>
                  <a:pt x="889" y="368"/>
                  <a:pt x="889" y="368"/>
                </a:cubicBezTo>
                <a:cubicBezTo>
                  <a:pt x="888" y="368"/>
                  <a:pt x="888" y="368"/>
                  <a:pt x="888" y="368"/>
                </a:cubicBezTo>
                <a:cubicBezTo>
                  <a:pt x="887" y="369"/>
                  <a:pt x="886" y="368"/>
                  <a:pt x="886" y="369"/>
                </a:cubicBezTo>
                <a:cubicBezTo>
                  <a:pt x="886" y="369"/>
                  <a:pt x="886" y="369"/>
                  <a:pt x="886" y="369"/>
                </a:cubicBezTo>
                <a:cubicBezTo>
                  <a:pt x="885" y="369"/>
                  <a:pt x="885" y="369"/>
                  <a:pt x="885" y="369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4" y="371"/>
                  <a:pt x="884" y="371"/>
                  <a:pt x="883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0" y="372"/>
                  <a:pt x="880" y="373"/>
                  <a:pt x="880" y="373"/>
                </a:cubicBezTo>
                <a:cubicBezTo>
                  <a:pt x="879" y="372"/>
                  <a:pt x="879" y="372"/>
                  <a:pt x="878" y="372"/>
                </a:cubicBezTo>
                <a:cubicBezTo>
                  <a:pt x="878" y="372"/>
                  <a:pt x="878" y="372"/>
                  <a:pt x="878" y="372"/>
                </a:cubicBezTo>
                <a:cubicBezTo>
                  <a:pt x="878" y="371"/>
                  <a:pt x="878" y="371"/>
                  <a:pt x="878" y="371"/>
                </a:cubicBezTo>
                <a:cubicBezTo>
                  <a:pt x="877" y="371"/>
                  <a:pt x="877" y="371"/>
                  <a:pt x="876" y="371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4" y="372"/>
                  <a:pt x="873" y="372"/>
                  <a:pt x="871" y="372"/>
                </a:cubicBezTo>
                <a:cubicBezTo>
                  <a:pt x="871" y="372"/>
                  <a:pt x="871" y="372"/>
                  <a:pt x="871" y="372"/>
                </a:cubicBezTo>
                <a:cubicBezTo>
                  <a:pt x="870" y="372"/>
                  <a:pt x="869" y="373"/>
                  <a:pt x="868" y="372"/>
                </a:cubicBezTo>
                <a:cubicBezTo>
                  <a:pt x="867" y="372"/>
                  <a:pt x="866" y="370"/>
                  <a:pt x="865" y="368"/>
                </a:cubicBezTo>
                <a:cubicBezTo>
                  <a:pt x="864" y="368"/>
                  <a:pt x="864" y="368"/>
                  <a:pt x="864" y="368"/>
                </a:cubicBezTo>
                <a:cubicBezTo>
                  <a:pt x="864" y="369"/>
                  <a:pt x="864" y="369"/>
                  <a:pt x="864" y="369"/>
                </a:cubicBezTo>
                <a:cubicBezTo>
                  <a:pt x="863" y="369"/>
                  <a:pt x="863" y="369"/>
                  <a:pt x="862" y="370"/>
                </a:cubicBezTo>
                <a:cubicBezTo>
                  <a:pt x="862" y="371"/>
                  <a:pt x="862" y="371"/>
                  <a:pt x="862" y="372"/>
                </a:cubicBezTo>
                <a:cubicBezTo>
                  <a:pt x="861" y="372"/>
                  <a:pt x="861" y="372"/>
                  <a:pt x="861" y="372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5"/>
                  <a:pt x="861" y="375"/>
                  <a:pt x="861" y="375"/>
                </a:cubicBezTo>
                <a:cubicBezTo>
                  <a:pt x="860" y="375"/>
                  <a:pt x="860" y="375"/>
                  <a:pt x="860" y="375"/>
                </a:cubicBezTo>
                <a:cubicBezTo>
                  <a:pt x="860" y="376"/>
                  <a:pt x="860" y="376"/>
                  <a:pt x="860" y="377"/>
                </a:cubicBezTo>
                <a:cubicBezTo>
                  <a:pt x="859" y="377"/>
                  <a:pt x="859" y="377"/>
                  <a:pt x="859" y="377"/>
                </a:cubicBezTo>
                <a:cubicBezTo>
                  <a:pt x="859" y="378"/>
                  <a:pt x="859" y="378"/>
                  <a:pt x="859" y="378"/>
                </a:cubicBezTo>
                <a:cubicBezTo>
                  <a:pt x="859" y="378"/>
                  <a:pt x="859" y="378"/>
                  <a:pt x="858" y="378"/>
                </a:cubicBezTo>
                <a:cubicBezTo>
                  <a:pt x="858" y="379"/>
                  <a:pt x="858" y="379"/>
                  <a:pt x="858" y="380"/>
                </a:cubicBezTo>
                <a:cubicBezTo>
                  <a:pt x="858" y="380"/>
                  <a:pt x="857" y="381"/>
                  <a:pt x="857" y="381"/>
                </a:cubicBezTo>
                <a:cubicBezTo>
                  <a:pt x="857" y="381"/>
                  <a:pt x="857" y="381"/>
                  <a:pt x="857" y="381"/>
                </a:cubicBezTo>
                <a:cubicBezTo>
                  <a:pt x="856" y="381"/>
                  <a:pt x="856" y="381"/>
                  <a:pt x="856" y="381"/>
                </a:cubicBezTo>
                <a:cubicBezTo>
                  <a:pt x="856" y="382"/>
                  <a:pt x="856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4" y="382"/>
                  <a:pt x="854" y="382"/>
                  <a:pt x="854" y="382"/>
                </a:cubicBezTo>
                <a:cubicBezTo>
                  <a:pt x="854" y="383"/>
                  <a:pt x="854" y="383"/>
                  <a:pt x="854" y="383"/>
                </a:cubicBezTo>
                <a:cubicBezTo>
                  <a:pt x="853" y="383"/>
                  <a:pt x="853" y="383"/>
                  <a:pt x="852" y="383"/>
                </a:cubicBezTo>
                <a:cubicBezTo>
                  <a:pt x="852" y="384"/>
                  <a:pt x="852" y="384"/>
                  <a:pt x="852" y="384"/>
                </a:cubicBezTo>
                <a:cubicBezTo>
                  <a:pt x="850" y="384"/>
                  <a:pt x="850" y="384"/>
                  <a:pt x="850" y="384"/>
                </a:cubicBezTo>
                <a:cubicBezTo>
                  <a:pt x="850" y="384"/>
                  <a:pt x="850" y="384"/>
                  <a:pt x="850" y="385"/>
                </a:cubicBezTo>
                <a:cubicBezTo>
                  <a:pt x="849" y="385"/>
                  <a:pt x="849" y="385"/>
                  <a:pt x="849" y="385"/>
                </a:cubicBezTo>
                <a:cubicBezTo>
                  <a:pt x="848" y="385"/>
                  <a:pt x="848" y="385"/>
                  <a:pt x="848" y="386"/>
                </a:cubicBezTo>
                <a:cubicBezTo>
                  <a:pt x="847" y="386"/>
                  <a:pt x="847" y="387"/>
                  <a:pt x="846" y="388"/>
                </a:cubicBezTo>
                <a:cubicBezTo>
                  <a:pt x="846" y="389"/>
                  <a:pt x="846" y="390"/>
                  <a:pt x="846" y="391"/>
                </a:cubicBezTo>
                <a:cubicBezTo>
                  <a:pt x="845" y="391"/>
                  <a:pt x="845" y="391"/>
                  <a:pt x="845" y="391"/>
                </a:cubicBezTo>
                <a:cubicBezTo>
                  <a:pt x="845" y="391"/>
                  <a:pt x="845" y="392"/>
                  <a:pt x="845" y="392"/>
                </a:cubicBezTo>
                <a:cubicBezTo>
                  <a:pt x="845" y="393"/>
                  <a:pt x="844" y="393"/>
                  <a:pt x="844" y="393"/>
                </a:cubicBezTo>
                <a:cubicBezTo>
                  <a:pt x="844" y="396"/>
                  <a:pt x="844" y="396"/>
                  <a:pt x="844" y="396"/>
                </a:cubicBezTo>
                <a:cubicBezTo>
                  <a:pt x="844" y="396"/>
                  <a:pt x="843" y="396"/>
                  <a:pt x="843" y="397"/>
                </a:cubicBezTo>
                <a:cubicBezTo>
                  <a:pt x="843" y="397"/>
                  <a:pt x="843" y="397"/>
                  <a:pt x="843" y="397"/>
                </a:cubicBezTo>
                <a:cubicBezTo>
                  <a:pt x="843" y="399"/>
                  <a:pt x="843" y="399"/>
                  <a:pt x="843" y="399"/>
                </a:cubicBezTo>
                <a:cubicBezTo>
                  <a:pt x="844" y="399"/>
                  <a:pt x="844" y="400"/>
                  <a:pt x="845" y="400"/>
                </a:cubicBezTo>
                <a:cubicBezTo>
                  <a:pt x="845" y="404"/>
                  <a:pt x="845" y="404"/>
                  <a:pt x="845" y="404"/>
                </a:cubicBezTo>
                <a:cubicBezTo>
                  <a:pt x="844" y="404"/>
                  <a:pt x="844" y="404"/>
                  <a:pt x="844" y="404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6"/>
                  <a:pt x="844" y="406"/>
                  <a:pt x="843" y="407"/>
                </a:cubicBezTo>
                <a:cubicBezTo>
                  <a:pt x="843" y="407"/>
                  <a:pt x="843" y="407"/>
                  <a:pt x="842" y="407"/>
                </a:cubicBezTo>
                <a:cubicBezTo>
                  <a:pt x="842" y="408"/>
                  <a:pt x="842" y="408"/>
                  <a:pt x="842" y="409"/>
                </a:cubicBezTo>
                <a:cubicBezTo>
                  <a:pt x="842" y="409"/>
                  <a:pt x="841" y="409"/>
                  <a:pt x="841" y="410"/>
                </a:cubicBezTo>
                <a:cubicBezTo>
                  <a:pt x="841" y="410"/>
                  <a:pt x="841" y="410"/>
                  <a:pt x="841" y="410"/>
                </a:cubicBezTo>
                <a:cubicBezTo>
                  <a:pt x="840" y="411"/>
                  <a:pt x="840" y="412"/>
                  <a:pt x="839" y="413"/>
                </a:cubicBezTo>
                <a:cubicBezTo>
                  <a:pt x="839" y="413"/>
                  <a:pt x="838" y="413"/>
                  <a:pt x="838" y="413"/>
                </a:cubicBezTo>
                <a:cubicBezTo>
                  <a:pt x="837" y="414"/>
                  <a:pt x="836" y="415"/>
                  <a:pt x="835" y="416"/>
                </a:cubicBezTo>
                <a:cubicBezTo>
                  <a:pt x="834" y="416"/>
                  <a:pt x="834" y="416"/>
                  <a:pt x="833" y="416"/>
                </a:cubicBezTo>
                <a:cubicBezTo>
                  <a:pt x="833" y="417"/>
                  <a:pt x="833" y="417"/>
                  <a:pt x="833" y="417"/>
                </a:cubicBezTo>
                <a:cubicBezTo>
                  <a:pt x="833" y="418"/>
                  <a:pt x="832" y="418"/>
                  <a:pt x="832" y="418"/>
                </a:cubicBezTo>
                <a:cubicBezTo>
                  <a:pt x="831" y="418"/>
                  <a:pt x="831" y="419"/>
                  <a:pt x="831" y="419"/>
                </a:cubicBezTo>
                <a:cubicBezTo>
                  <a:pt x="831" y="420"/>
                  <a:pt x="831" y="420"/>
                  <a:pt x="831" y="420"/>
                </a:cubicBezTo>
                <a:cubicBezTo>
                  <a:pt x="831" y="420"/>
                  <a:pt x="829" y="419"/>
                  <a:pt x="828" y="419"/>
                </a:cubicBezTo>
                <a:cubicBezTo>
                  <a:pt x="828" y="420"/>
                  <a:pt x="828" y="421"/>
                  <a:pt x="827" y="422"/>
                </a:cubicBezTo>
                <a:cubicBezTo>
                  <a:pt x="827" y="422"/>
                  <a:pt x="827" y="422"/>
                  <a:pt x="827" y="422"/>
                </a:cubicBezTo>
                <a:cubicBezTo>
                  <a:pt x="827" y="423"/>
                  <a:pt x="827" y="423"/>
                  <a:pt x="827" y="423"/>
                </a:cubicBezTo>
                <a:cubicBezTo>
                  <a:pt x="826" y="423"/>
                  <a:pt x="826" y="423"/>
                  <a:pt x="826" y="423"/>
                </a:cubicBezTo>
                <a:cubicBezTo>
                  <a:pt x="826" y="424"/>
                  <a:pt x="826" y="424"/>
                  <a:pt x="826" y="424"/>
                </a:cubicBezTo>
                <a:cubicBezTo>
                  <a:pt x="826" y="424"/>
                  <a:pt x="825" y="425"/>
                  <a:pt x="825" y="425"/>
                </a:cubicBezTo>
                <a:cubicBezTo>
                  <a:pt x="824" y="425"/>
                  <a:pt x="824" y="425"/>
                  <a:pt x="824" y="425"/>
                </a:cubicBezTo>
                <a:cubicBezTo>
                  <a:pt x="824" y="426"/>
                  <a:pt x="824" y="426"/>
                  <a:pt x="824" y="426"/>
                </a:cubicBezTo>
                <a:cubicBezTo>
                  <a:pt x="824" y="427"/>
                  <a:pt x="823" y="427"/>
                  <a:pt x="822" y="427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31"/>
                  <a:pt x="822" y="431"/>
                  <a:pt x="822" y="431"/>
                </a:cubicBezTo>
                <a:cubicBezTo>
                  <a:pt x="821" y="431"/>
                  <a:pt x="821" y="431"/>
                  <a:pt x="821" y="431"/>
                </a:cubicBezTo>
                <a:cubicBezTo>
                  <a:pt x="821" y="431"/>
                  <a:pt x="821" y="432"/>
                  <a:pt x="821" y="432"/>
                </a:cubicBezTo>
                <a:cubicBezTo>
                  <a:pt x="821" y="432"/>
                  <a:pt x="821" y="432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4"/>
                  <a:pt x="820" y="434"/>
                  <a:pt x="820" y="434"/>
                </a:cubicBezTo>
                <a:cubicBezTo>
                  <a:pt x="819" y="434"/>
                  <a:pt x="819" y="434"/>
                  <a:pt x="819" y="434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7"/>
                  <a:pt x="819" y="437"/>
                  <a:pt x="819" y="437"/>
                </a:cubicBezTo>
                <a:cubicBezTo>
                  <a:pt x="818" y="437"/>
                  <a:pt x="818" y="437"/>
                  <a:pt x="818" y="437"/>
                </a:cubicBezTo>
                <a:cubicBezTo>
                  <a:pt x="818" y="438"/>
                  <a:pt x="818" y="439"/>
                  <a:pt x="817" y="439"/>
                </a:cubicBezTo>
                <a:cubicBezTo>
                  <a:pt x="817" y="439"/>
                  <a:pt x="817" y="439"/>
                  <a:pt x="817" y="439"/>
                </a:cubicBezTo>
                <a:cubicBezTo>
                  <a:pt x="816" y="439"/>
                  <a:pt x="816" y="440"/>
                  <a:pt x="816" y="440"/>
                </a:cubicBezTo>
                <a:cubicBezTo>
                  <a:pt x="816" y="440"/>
                  <a:pt x="816" y="440"/>
                  <a:pt x="816" y="440"/>
                </a:cubicBezTo>
                <a:cubicBezTo>
                  <a:pt x="816" y="441"/>
                  <a:pt x="816" y="441"/>
                  <a:pt x="816" y="441"/>
                </a:cubicBezTo>
                <a:cubicBezTo>
                  <a:pt x="815" y="441"/>
                  <a:pt x="815" y="441"/>
                  <a:pt x="815" y="441"/>
                </a:cubicBezTo>
                <a:cubicBezTo>
                  <a:pt x="816" y="441"/>
                  <a:pt x="816" y="441"/>
                  <a:pt x="816" y="442"/>
                </a:cubicBezTo>
                <a:cubicBezTo>
                  <a:pt x="816" y="442"/>
                  <a:pt x="815" y="442"/>
                  <a:pt x="815" y="442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4" y="444"/>
                  <a:pt x="814" y="445"/>
                </a:cubicBezTo>
                <a:cubicBezTo>
                  <a:pt x="814" y="445"/>
                  <a:pt x="814" y="445"/>
                  <a:pt x="814" y="445"/>
                </a:cubicBezTo>
                <a:cubicBezTo>
                  <a:pt x="814" y="446"/>
                  <a:pt x="814" y="446"/>
                  <a:pt x="814" y="446"/>
                </a:cubicBezTo>
                <a:cubicBezTo>
                  <a:pt x="813" y="446"/>
                  <a:pt x="813" y="447"/>
                  <a:pt x="813" y="447"/>
                </a:cubicBezTo>
                <a:cubicBezTo>
                  <a:pt x="812" y="448"/>
                  <a:pt x="813" y="449"/>
                  <a:pt x="812" y="449"/>
                </a:cubicBezTo>
                <a:cubicBezTo>
                  <a:pt x="811" y="449"/>
                  <a:pt x="811" y="449"/>
                  <a:pt x="811" y="449"/>
                </a:cubicBezTo>
                <a:cubicBezTo>
                  <a:pt x="811" y="450"/>
                  <a:pt x="811" y="450"/>
                  <a:pt x="810" y="451"/>
                </a:cubicBezTo>
                <a:cubicBezTo>
                  <a:pt x="810" y="451"/>
                  <a:pt x="810" y="451"/>
                  <a:pt x="810" y="451"/>
                </a:cubicBezTo>
                <a:cubicBezTo>
                  <a:pt x="810" y="451"/>
                  <a:pt x="810" y="452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09" y="454"/>
                  <a:pt x="810" y="454"/>
                  <a:pt x="810" y="454"/>
                </a:cubicBezTo>
                <a:cubicBezTo>
                  <a:pt x="810" y="455"/>
                  <a:pt x="810" y="455"/>
                  <a:pt x="810" y="456"/>
                </a:cubicBezTo>
                <a:cubicBezTo>
                  <a:pt x="810" y="456"/>
                  <a:pt x="810" y="456"/>
                  <a:pt x="810" y="456"/>
                </a:cubicBezTo>
                <a:cubicBezTo>
                  <a:pt x="811" y="457"/>
                  <a:pt x="811" y="457"/>
                  <a:pt x="811" y="458"/>
                </a:cubicBezTo>
                <a:cubicBezTo>
                  <a:pt x="812" y="458"/>
                  <a:pt x="812" y="458"/>
                  <a:pt x="812" y="458"/>
                </a:cubicBezTo>
                <a:cubicBezTo>
                  <a:pt x="812" y="459"/>
                  <a:pt x="812" y="459"/>
                  <a:pt x="812" y="459"/>
                </a:cubicBezTo>
                <a:cubicBezTo>
                  <a:pt x="813" y="459"/>
                  <a:pt x="813" y="459"/>
                  <a:pt x="813" y="459"/>
                </a:cubicBezTo>
                <a:cubicBezTo>
                  <a:pt x="813" y="460"/>
                  <a:pt x="811" y="460"/>
                  <a:pt x="812" y="462"/>
                </a:cubicBezTo>
                <a:cubicBezTo>
                  <a:pt x="812" y="462"/>
                  <a:pt x="812" y="462"/>
                  <a:pt x="812" y="462"/>
                </a:cubicBezTo>
                <a:cubicBezTo>
                  <a:pt x="812" y="462"/>
                  <a:pt x="813" y="463"/>
                  <a:pt x="813" y="464"/>
                </a:cubicBezTo>
                <a:cubicBezTo>
                  <a:pt x="812" y="464"/>
                  <a:pt x="812" y="464"/>
                  <a:pt x="812" y="464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8"/>
                  <a:pt x="813" y="468"/>
                </a:cubicBezTo>
                <a:cubicBezTo>
                  <a:pt x="813" y="468"/>
                  <a:pt x="813" y="468"/>
                  <a:pt x="813" y="468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70"/>
                  <a:pt x="813" y="472"/>
                  <a:pt x="813" y="473"/>
                </a:cubicBezTo>
                <a:cubicBezTo>
                  <a:pt x="813" y="473"/>
                  <a:pt x="813" y="473"/>
                  <a:pt x="814" y="473"/>
                </a:cubicBezTo>
                <a:cubicBezTo>
                  <a:pt x="814" y="474"/>
                  <a:pt x="813" y="474"/>
                  <a:pt x="813" y="474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81"/>
                  <a:pt x="813" y="481"/>
                  <a:pt x="813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3"/>
                  <a:pt x="812" y="484"/>
                  <a:pt x="811" y="485"/>
                </a:cubicBezTo>
                <a:cubicBezTo>
                  <a:pt x="812" y="485"/>
                  <a:pt x="812" y="485"/>
                  <a:pt x="812" y="485"/>
                </a:cubicBezTo>
                <a:cubicBezTo>
                  <a:pt x="812" y="487"/>
                  <a:pt x="812" y="487"/>
                  <a:pt x="812" y="487"/>
                </a:cubicBezTo>
                <a:cubicBezTo>
                  <a:pt x="811" y="487"/>
                  <a:pt x="811" y="487"/>
                  <a:pt x="811" y="487"/>
                </a:cubicBezTo>
                <a:cubicBezTo>
                  <a:pt x="811" y="488"/>
                  <a:pt x="811" y="488"/>
                  <a:pt x="810" y="489"/>
                </a:cubicBezTo>
                <a:cubicBezTo>
                  <a:pt x="810" y="490"/>
                  <a:pt x="810" y="489"/>
                  <a:pt x="810" y="490"/>
                </a:cubicBezTo>
                <a:cubicBezTo>
                  <a:pt x="809" y="490"/>
                  <a:pt x="809" y="490"/>
                  <a:pt x="809" y="490"/>
                </a:cubicBezTo>
                <a:cubicBezTo>
                  <a:pt x="809" y="490"/>
                  <a:pt x="809" y="491"/>
                  <a:pt x="809" y="491"/>
                </a:cubicBezTo>
                <a:cubicBezTo>
                  <a:pt x="808" y="492"/>
                  <a:pt x="809" y="491"/>
                  <a:pt x="808" y="492"/>
                </a:cubicBezTo>
                <a:cubicBezTo>
                  <a:pt x="808" y="492"/>
                  <a:pt x="808" y="492"/>
                  <a:pt x="808" y="492"/>
                </a:cubicBezTo>
                <a:cubicBezTo>
                  <a:pt x="808" y="492"/>
                  <a:pt x="808" y="493"/>
                  <a:pt x="809" y="493"/>
                </a:cubicBezTo>
                <a:cubicBezTo>
                  <a:pt x="810" y="494"/>
                  <a:pt x="810" y="496"/>
                  <a:pt x="810" y="497"/>
                </a:cubicBezTo>
                <a:cubicBezTo>
                  <a:pt x="810" y="497"/>
                  <a:pt x="810" y="497"/>
                  <a:pt x="811" y="497"/>
                </a:cubicBezTo>
                <a:cubicBezTo>
                  <a:pt x="811" y="498"/>
                  <a:pt x="811" y="499"/>
                  <a:pt x="811" y="499"/>
                </a:cubicBezTo>
                <a:cubicBezTo>
                  <a:pt x="811" y="499"/>
                  <a:pt x="811" y="499"/>
                  <a:pt x="811" y="499"/>
                </a:cubicBezTo>
                <a:cubicBezTo>
                  <a:pt x="811" y="500"/>
                  <a:pt x="811" y="501"/>
                  <a:pt x="811" y="501"/>
                </a:cubicBezTo>
                <a:cubicBezTo>
                  <a:pt x="811" y="502"/>
                  <a:pt x="812" y="502"/>
                  <a:pt x="812" y="502"/>
                </a:cubicBezTo>
                <a:cubicBezTo>
                  <a:pt x="812" y="502"/>
                  <a:pt x="812" y="502"/>
                  <a:pt x="812" y="502"/>
                </a:cubicBezTo>
                <a:cubicBezTo>
                  <a:pt x="812" y="502"/>
                  <a:pt x="811" y="502"/>
                  <a:pt x="811" y="502"/>
                </a:cubicBezTo>
                <a:cubicBezTo>
                  <a:pt x="811" y="503"/>
                  <a:pt x="811" y="503"/>
                  <a:pt x="811" y="503"/>
                </a:cubicBezTo>
                <a:cubicBezTo>
                  <a:pt x="812" y="504"/>
                  <a:pt x="811" y="504"/>
                  <a:pt x="813" y="504"/>
                </a:cubicBezTo>
                <a:cubicBezTo>
                  <a:pt x="812" y="505"/>
                  <a:pt x="812" y="505"/>
                  <a:pt x="812" y="505"/>
                </a:cubicBezTo>
                <a:cubicBezTo>
                  <a:pt x="813" y="506"/>
                  <a:pt x="813" y="506"/>
                  <a:pt x="814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7" y="507"/>
                  <a:pt x="817" y="507"/>
                  <a:pt x="817" y="507"/>
                </a:cubicBezTo>
                <a:cubicBezTo>
                  <a:pt x="816" y="508"/>
                  <a:pt x="816" y="508"/>
                  <a:pt x="816" y="508"/>
                </a:cubicBezTo>
                <a:cubicBezTo>
                  <a:pt x="816" y="509"/>
                  <a:pt x="817" y="508"/>
                  <a:pt x="817" y="509"/>
                </a:cubicBezTo>
                <a:cubicBezTo>
                  <a:pt x="817" y="509"/>
                  <a:pt x="816" y="509"/>
                  <a:pt x="817" y="510"/>
                </a:cubicBezTo>
                <a:cubicBezTo>
                  <a:pt x="817" y="510"/>
                  <a:pt x="817" y="510"/>
                  <a:pt x="817" y="510"/>
                </a:cubicBezTo>
                <a:cubicBezTo>
                  <a:pt x="817" y="511"/>
                  <a:pt x="818" y="511"/>
                  <a:pt x="819" y="511"/>
                </a:cubicBezTo>
                <a:cubicBezTo>
                  <a:pt x="819" y="512"/>
                  <a:pt x="819" y="512"/>
                  <a:pt x="819" y="512"/>
                </a:cubicBezTo>
                <a:cubicBezTo>
                  <a:pt x="820" y="512"/>
                  <a:pt x="820" y="512"/>
                  <a:pt x="820" y="512"/>
                </a:cubicBezTo>
                <a:cubicBezTo>
                  <a:pt x="820" y="513"/>
                  <a:pt x="820" y="513"/>
                  <a:pt x="821" y="514"/>
                </a:cubicBezTo>
                <a:cubicBezTo>
                  <a:pt x="821" y="514"/>
                  <a:pt x="821" y="514"/>
                  <a:pt x="821" y="514"/>
                </a:cubicBezTo>
                <a:cubicBezTo>
                  <a:pt x="822" y="514"/>
                  <a:pt x="821" y="514"/>
                  <a:pt x="821" y="515"/>
                </a:cubicBezTo>
                <a:cubicBezTo>
                  <a:pt x="821" y="515"/>
                  <a:pt x="821" y="515"/>
                  <a:pt x="821" y="515"/>
                </a:cubicBezTo>
                <a:cubicBezTo>
                  <a:pt x="821" y="516"/>
                  <a:pt x="821" y="516"/>
                  <a:pt x="821" y="516"/>
                </a:cubicBezTo>
                <a:cubicBezTo>
                  <a:pt x="822" y="516"/>
                  <a:pt x="822" y="516"/>
                  <a:pt x="822" y="516"/>
                </a:cubicBezTo>
                <a:cubicBezTo>
                  <a:pt x="822" y="516"/>
                  <a:pt x="822" y="516"/>
                  <a:pt x="822" y="517"/>
                </a:cubicBezTo>
                <a:cubicBezTo>
                  <a:pt x="823" y="517"/>
                  <a:pt x="823" y="517"/>
                  <a:pt x="824" y="517"/>
                </a:cubicBezTo>
                <a:cubicBezTo>
                  <a:pt x="824" y="518"/>
                  <a:pt x="823" y="519"/>
                  <a:pt x="823" y="520"/>
                </a:cubicBezTo>
                <a:cubicBezTo>
                  <a:pt x="824" y="520"/>
                  <a:pt x="824" y="520"/>
                  <a:pt x="824" y="520"/>
                </a:cubicBezTo>
                <a:cubicBezTo>
                  <a:pt x="824" y="522"/>
                  <a:pt x="824" y="522"/>
                  <a:pt x="824" y="522"/>
                </a:cubicBezTo>
                <a:cubicBezTo>
                  <a:pt x="826" y="522"/>
                  <a:pt x="825" y="522"/>
                  <a:pt x="826" y="522"/>
                </a:cubicBezTo>
                <a:cubicBezTo>
                  <a:pt x="826" y="523"/>
                  <a:pt x="826" y="524"/>
                  <a:pt x="826" y="524"/>
                </a:cubicBezTo>
                <a:cubicBezTo>
                  <a:pt x="826" y="524"/>
                  <a:pt x="827" y="524"/>
                  <a:pt x="826" y="525"/>
                </a:cubicBezTo>
                <a:cubicBezTo>
                  <a:pt x="826" y="525"/>
                  <a:pt x="826" y="525"/>
                  <a:pt x="826" y="525"/>
                </a:cubicBezTo>
                <a:cubicBezTo>
                  <a:pt x="826" y="525"/>
                  <a:pt x="826" y="526"/>
                  <a:pt x="826" y="526"/>
                </a:cubicBezTo>
                <a:cubicBezTo>
                  <a:pt x="827" y="526"/>
                  <a:pt x="827" y="526"/>
                  <a:pt x="827" y="526"/>
                </a:cubicBezTo>
                <a:cubicBezTo>
                  <a:pt x="827" y="527"/>
                  <a:pt x="826" y="527"/>
                  <a:pt x="828" y="527"/>
                </a:cubicBezTo>
                <a:cubicBezTo>
                  <a:pt x="828" y="528"/>
                  <a:pt x="828" y="528"/>
                  <a:pt x="828" y="528"/>
                </a:cubicBezTo>
                <a:cubicBezTo>
                  <a:pt x="827" y="528"/>
                  <a:pt x="828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9"/>
                  <a:pt x="828" y="529"/>
                  <a:pt x="829" y="529"/>
                </a:cubicBezTo>
                <a:cubicBezTo>
                  <a:pt x="829" y="531"/>
                  <a:pt x="829" y="531"/>
                  <a:pt x="829" y="531"/>
                </a:cubicBezTo>
                <a:cubicBezTo>
                  <a:pt x="829" y="531"/>
                  <a:pt x="830" y="532"/>
                  <a:pt x="830" y="532"/>
                </a:cubicBezTo>
                <a:cubicBezTo>
                  <a:pt x="831" y="533"/>
                  <a:pt x="831" y="534"/>
                  <a:pt x="831" y="535"/>
                </a:cubicBezTo>
                <a:cubicBezTo>
                  <a:pt x="832" y="535"/>
                  <a:pt x="832" y="535"/>
                  <a:pt x="832" y="535"/>
                </a:cubicBezTo>
                <a:cubicBezTo>
                  <a:pt x="832" y="535"/>
                  <a:pt x="832" y="535"/>
                  <a:pt x="833" y="535"/>
                </a:cubicBezTo>
                <a:cubicBezTo>
                  <a:pt x="835" y="535"/>
                  <a:pt x="835" y="535"/>
                  <a:pt x="835" y="535"/>
                </a:cubicBezTo>
                <a:cubicBezTo>
                  <a:pt x="835" y="536"/>
                  <a:pt x="836" y="537"/>
                  <a:pt x="837" y="537"/>
                </a:cubicBezTo>
                <a:cubicBezTo>
                  <a:pt x="837" y="538"/>
                  <a:pt x="837" y="538"/>
                  <a:pt x="837" y="538"/>
                </a:cubicBezTo>
                <a:cubicBezTo>
                  <a:pt x="837" y="538"/>
                  <a:pt x="837" y="538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40"/>
                  <a:pt x="838" y="540"/>
                  <a:pt x="838" y="540"/>
                </a:cubicBezTo>
                <a:cubicBezTo>
                  <a:pt x="839" y="540"/>
                  <a:pt x="839" y="540"/>
                  <a:pt x="839" y="540"/>
                </a:cubicBezTo>
                <a:cubicBezTo>
                  <a:pt x="840" y="540"/>
                  <a:pt x="840" y="541"/>
                  <a:pt x="840" y="541"/>
                </a:cubicBezTo>
                <a:cubicBezTo>
                  <a:pt x="841" y="541"/>
                  <a:pt x="841" y="541"/>
                  <a:pt x="842" y="541"/>
                </a:cubicBezTo>
                <a:cubicBezTo>
                  <a:pt x="843" y="542"/>
                  <a:pt x="842" y="543"/>
                  <a:pt x="844" y="543"/>
                </a:cubicBezTo>
                <a:cubicBezTo>
                  <a:pt x="844" y="546"/>
                  <a:pt x="846" y="546"/>
                  <a:pt x="848" y="547"/>
                </a:cubicBezTo>
                <a:cubicBezTo>
                  <a:pt x="848" y="548"/>
                  <a:pt x="848" y="548"/>
                  <a:pt x="849" y="548"/>
                </a:cubicBezTo>
                <a:cubicBezTo>
                  <a:pt x="850" y="548"/>
                  <a:pt x="850" y="548"/>
                  <a:pt x="850" y="548"/>
                </a:cubicBezTo>
                <a:cubicBezTo>
                  <a:pt x="850" y="549"/>
                  <a:pt x="850" y="549"/>
                  <a:pt x="850" y="549"/>
                </a:cubicBezTo>
                <a:cubicBezTo>
                  <a:pt x="851" y="549"/>
                  <a:pt x="852" y="549"/>
                  <a:pt x="852" y="550"/>
                </a:cubicBezTo>
                <a:cubicBezTo>
                  <a:pt x="856" y="550"/>
                  <a:pt x="860" y="547"/>
                  <a:pt x="862" y="545"/>
                </a:cubicBezTo>
                <a:cubicBezTo>
                  <a:pt x="869" y="545"/>
                  <a:pt x="869" y="545"/>
                  <a:pt x="869" y="545"/>
                </a:cubicBezTo>
                <a:cubicBezTo>
                  <a:pt x="869" y="546"/>
                  <a:pt x="869" y="546"/>
                  <a:pt x="869" y="546"/>
                </a:cubicBezTo>
                <a:cubicBezTo>
                  <a:pt x="870" y="546"/>
                  <a:pt x="870" y="546"/>
                  <a:pt x="871" y="546"/>
                </a:cubicBezTo>
                <a:cubicBezTo>
                  <a:pt x="871" y="546"/>
                  <a:pt x="871" y="546"/>
                  <a:pt x="871" y="546"/>
                </a:cubicBezTo>
                <a:cubicBezTo>
                  <a:pt x="872" y="546"/>
                  <a:pt x="872" y="546"/>
                  <a:pt x="872" y="546"/>
                </a:cubicBezTo>
                <a:cubicBezTo>
                  <a:pt x="872" y="546"/>
                  <a:pt x="872" y="547"/>
                  <a:pt x="872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7" y="546"/>
                  <a:pt x="878" y="546"/>
                  <a:pt x="878" y="546"/>
                </a:cubicBezTo>
                <a:cubicBezTo>
                  <a:pt x="878" y="546"/>
                  <a:pt x="878" y="546"/>
                  <a:pt x="878" y="546"/>
                </a:cubicBezTo>
                <a:cubicBezTo>
                  <a:pt x="879" y="546"/>
                  <a:pt x="879" y="546"/>
                  <a:pt x="879" y="546"/>
                </a:cubicBezTo>
                <a:cubicBezTo>
                  <a:pt x="879" y="545"/>
                  <a:pt x="879" y="545"/>
                  <a:pt x="879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2" y="545"/>
                  <a:pt x="882" y="545"/>
                  <a:pt x="882" y="545"/>
                </a:cubicBezTo>
                <a:cubicBezTo>
                  <a:pt x="883" y="544"/>
                  <a:pt x="883" y="544"/>
                  <a:pt x="883" y="544"/>
                </a:cubicBezTo>
                <a:cubicBezTo>
                  <a:pt x="884" y="544"/>
                  <a:pt x="884" y="544"/>
                  <a:pt x="884" y="544"/>
                </a:cubicBezTo>
                <a:cubicBezTo>
                  <a:pt x="884" y="543"/>
                  <a:pt x="884" y="543"/>
                  <a:pt x="884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90" y="543"/>
                  <a:pt x="890" y="543"/>
                  <a:pt x="890" y="543"/>
                </a:cubicBezTo>
                <a:cubicBezTo>
                  <a:pt x="891" y="543"/>
                  <a:pt x="891" y="542"/>
                  <a:pt x="891" y="542"/>
                </a:cubicBezTo>
                <a:cubicBezTo>
                  <a:pt x="893" y="542"/>
                  <a:pt x="893" y="542"/>
                  <a:pt x="893" y="542"/>
                </a:cubicBezTo>
                <a:cubicBezTo>
                  <a:pt x="893" y="540"/>
                  <a:pt x="893" y="540"/>
                  <a:pt x="892" y="539"/>
                </a:cubicBezTo>
                <a:cubicBezTo>
                  <a:pt x="892" y="539"/>
                  <a:pt x="892" y="539"/>
                  <a:pt x="892" y="539"/>
                </a:cubicBezTo>
                <a:cubicBezTo>
                  <a:pt x="892" y="539"/>
                  <a:pt x="892" y="539"/>
                  <a:pt x="893" y="539"/>
                </a:cubicBezTo>
                <a:cubicBezTo>
                  <a:pt x="894" y="540"/>
                  <a:pt x="894" y="540"/>
                  <a:pt x="894" y="541"/>
                </a:cubicBezTo>
                <a:cubicBezTo>
                  <a:pt x="894" y="541"/>
                  <a:pt x="894" y="541"/>
                  <a:pt x="894" y="541"/>
                </a:cubicBezTo>
                <a:cubicBezTo>
                  <a:pt x="895" y="541"/>
                  <a:pt x="895" y="541"/>
                  <a:pt x="895" y="541"/>
                </a:cubicBezTo>
                <a:cubicBezTo>
                  <a:pt x="895" y="540"/>
                  <a:pt x="895" y="540"/>
                  <a:pt x="896" y="540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40"/>
                  <a:pt x="896" y="540"/>
                  <a:pt x="896" y="540"/>
                </a:cubicBezTo>
                <a:cubicBezTo>
                  <a:pt x="896" y="541"/>
                  <a:pt x="896" y="540"/>
                  <a:pt x="897" y="541"/>
                </a:cubicBezTo>
                <a:cubicBezTo>
                  <a:pt x="896" y="541"/>
                  <a:pt x="896" y="541"/>
                  <a:pt x="896" y="541"/>
                </a:cubicBezTo>
                <a:cubicBezTo>
                  <a:pt x="896" y="542"/>
                  <a:pt x="896" y="542"/>
                  <a:pt x="896" y="542"/>
                </a:cubicBezTo>
                <a:cubicBezTo>
                  <a:pt x="897" y="542"/>
                  <a:pt x="896" y="542"/>
                  <a:pt x="897" y="541"/>
                </a:cubicBezTo>
                <a:cubicBezTo>
                  <a:pt x="897" y="541"/>
                  <a:pt x="897" y="541"/>
                  <a:pt x="897" y="541"/>
                </a:cubicBezTo>
                <a:cubicBezTo>
                  <a:pt x="897" y="540"/>
                  <a:pt x="897" y="540"/>
                  <a:pt x="897" y="540"/>
                </a:cubicBezTo>
                <a:cubicBezTo>
                  <a:pt x="898" y="540"/>
                  <a:pt x="898" y="541"/>
                  <a:pt x="898" y="541"/>
                </a:cubicBezTo>
                <a:cubicBezTo>
                  <a:pt x="898" y="540"/>
                  <a:pt x="898" y="540"/>
                  <a:pt x="898" y="540"/>
                </a:cubicBezTo>
                <a:cubicBezTo>
                  <a:pt x="899" y="540"/>
                  <a:pt x="899" y="540"/>
                  <a:pt x="899" y="540"/>
                </a:cubicBezTo>
                <a:cubicBezTo>
                  <a:pt x="899" y="539"/>
                  <a:pt x="900" y="539"/>
                  <a:pt x="900" y="539"/>
                </a:cubicBezTo>
                <a:cubicBezTo>
                  <a:pt x="901" y="538"/>
                  <a:pt x="902" y="538"/>
                  <a:pt x="904" y="538"/>
                </a:cubicBezTo>
                <a:cubicBezTo>
                  <a:pt x="904" y="538"/>
                  <a:pt x="904" y="537"/>
                  <a:pt x="904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6" y="537"/>
                  <a:pt x="906" y="537"/>
                  <a:pt x="906" y="537"/>
                </a:cubicBezTo>
                <a:cubicBezTo>
                  <a:pt x="906" y="538"/>
                  <a:pt x="906" y="538"/>
                  <a:pt x="906" y="538"/>
                </a:cubicBezTo>
                <a:cubicBezTo>
                  <a:pt x="911" y="538"/>
                  <a:pt x="911" y="538"/>
                  <a:pt x="911" y="538"/>
                </a:cubicBezTo>
                <a:cubicBezTo>
                  <a:pt x="911" y="538"/>
                  <a:pt x="912" y="539"/>
                  <a:pt x="912" y="539"/>
                </a:cubicBezTo>
                <a:cubicBezTo>
                  <a:pt x="913" y="540"/>
                  <a:pt x="913" y="539"/>
                  <a:pt x="913" y="540"/>
                </a:cubicBezTo>
                <a:cubicBezTo>
                  <a:pt x="914" y="540"/>
                  <a:pt x="914" y="541"/>
                  <a:pt x="916" y="541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3"/>
                  <a:pt x="917" y="544"/>
                  <a:pt x="917" y="544"/>
                </a:cubicBezTo>
                <a:cubicBezTo>
                  <a:pt x="917" y="545"/>
                  <a:pt x="916" y="545"/>
                  <a:pt x="916" y="545"/>
                </a:cubicBezTo>
                <a:cubicBezTo>
                  <a:pt x="916" y="546"/>
                  <a:pt x="916" y="546"/>
                  <a:pt x="916" y="546"/>
                </a:cubicBezTo>
                <a:cubicBezTo>
                  <a:pt x="917" y="546"/>
                  <a:pt x="917" y="546"/>
                  <a:pt x="917" y="546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8"/>
                  <a:pt x="917" y="548"/>
                  <a:pt x="917" y="548"/>
                </a:cubicBezTo>
                <a:cubicBezTo>
                  <a:pt x="917" y="548"/>
                  <a:pt x="917" y="548"/>
                  <a:pt x="918" y="548"/>
                </a:cubicBezTo>
                <a:cubicBezTo>
                  <a:pt x="918" y="549"/>
                  <a:pt x="917" y="549"/>
                  <a:pt x="919" y="549"/>
                </a:cubicBezTo>
                <a:cubicBezTo>
                  <a:pt x="919" y="550"/>
                  <a:pt x="919" y="550"/>
                  <a:pt x="919" y="550"/>
                </a:cubicBezTo>
                <a:cubicBezTo>
                  <a:pt x="920" y="550"/>
                  <a:pt x="921" y="550"/>
                  <a:pt x="922" y="550"/>
                </a:cubicBezTo>
                <a:cubicBezTo>
                  <a:pt x="922" y="549"/>
                  <a:pt x="922" y="549"/>
                  <a:pt x="922" y="549"/>
                </a:cubicBezTo>
                <a:cubicBezTo>
                  <a:pt x="923" y="549"/>
                  <a:pt x="923" y="549"/>
                  <a:pt x="923" y="549"/>
                </a:cubicBezTo>
                <a:cubicBezTo>
                  <a:pt x="924" y="549"/>
                  <a:pt x="924" y="549"/>
                  <a:pt x="925" y="549"/>
                </a:cubicBezTo>
                <a:cubicBezTo>
                  <a:pt x="925" y="549"/>
                  <a:pt x="925" y="549"/>
                  <a:pt x="925" y="549"/>
                </a:cubicBezTo>
                <a:cubicBezTo>
                  <a:pt x="925" y="549"/>
                  <a:pt x="926" y="549"/>
                  <a:pt x="926" y="549"/>
                </a:cubicBezTo>
                <a:cubicBezTo>
                  <a:pt x="926" y="548"/>
                  <a:pt x="926" y="548"/>
                  <a:pt x="926" y="548"/>
                </a:cubicBezTo>
                <a:cubicBezTo>
                  <a:pt x="926" y="548"/>
                  <a:pt x="927" y="548"/>
                  <a:pt x="927" y="547"/>
                </a:cubicBezTo>
                <a:cubicBezTo>
                  <a:pt x="928" y="547"/>
                  <a:pt x="928" y="547"/>
                  <a:pt x="928" y="547"/>
                </a:cubicBezTo>
                <a:cubicBezTo>
                  <a:pt x="928" y="548"/>
                  <a:pt x="928" y="548"/>
                  <a:pt x="928" y="548"/>
                </a:cubicBezTo>
                <a:cubicBezTo>
                  <a:pt x="929" y="548"/>
                  <a:pt x="929" y="548"/>
                  <a:pt x="929" y="548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7"/>
                  <a:pt x="929" y="547"/>
                  <a:pt x="929" y="547"/>
                </a:cubicBezTo>
                <a:cubicBezTo>
                  <a:pt x="930" y="547"/>
                  <a:pt x="930" y="547"/>
                  <a:pt x="930" y="547"/>
                </a:cubicBezTo>
                <a:cubicBezTo>
                  <a:pt x="930" y="548"/>
                  <a:pt x="930" y="548"/>
                  <a:pt x="930" y="548"/>
                </a:cubicBezTo>
                <a:cubicBezTo>
                  <a:pt x="930" y="548"/>
                  <a:pt x="930" y="548"/>
                  <a:pt x="930" y="549"/>
                </a:cubicBezTo>
                <a:cubicBezTo>
                  <a:pt x="931" y="548"/>
                  <a:pt x="932" y="548"/>
                  <a:pt x="932" y="548"/>
                </a:cubicBezTo>
                <a:cubicBezTo>
                  <a:pt x="933" y="548"/>
                  <a:pt x="933" y="548"/>
                  <a:pt x="933" y="548"/>
                </a:cubicBezTo>
                <a:cubicBezTo>
                  <a:pt x="932" y="548"/>
                  <a:pt x="932" y="549"/>
                  <a:pt x="932" y="550"/>
                </a:cubicBezTo>
                <a:cubicBezTo>
                  <a:pt x="933" y="550"/>
                  <a:pt x="934" y="551"/>
                  <a:pt x="935" y="551"/>
                </a:cubicBezTo>
                <a:cubicBezTo>
                  <a:pt x="935" y="550"/>
                  <a:pt x="935" y="550"/>
                  <a:pt x="935" y="550"/>
                </a:cubicBezTo>
                <a:cubicBezTo>
                  <a:pt x="936" y="550"/>
                  <a:pt x="936" y="550"/>
                  <a:pt x="936" y="550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5" y="552"/>
                  <a:pt x="935" y="551"/>
                  <a:pt x="936" y="552"/>
                </a:cubicBezTo>
                <a:cubicBezTo>
                  <a:pt x="936" y="552"/>
                  <a:pt x="936" y="552"/>
                  <a:pt x="936" y="552"/>
                </a:cubicBezTo>
                <a:cubicBezTo>
                  <a:pt x="936" y="554"/>
                  <a:pt x="936" y="554"/>
                  <a:pt x="936" y="554"/>
                </a:cubicBezTo>
                <a:cubicBezTo>
                  <a:pt x="936" y="554"/>
                  <a:pt x="936" y="554"/>
                  <a:pt x="937" y="554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8" y="556"/>
                  <a:pt x="937" y="557"/>
                </a:cubicBezTo>
                <a:cubicBezTo>
                  <a:pt x="937" y="557"/>
                  <a:pt x="937" y="557"/>
                  <a:pt x="937" y="557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60"/>
                  <a:pt x="937" y="560"/>
                  <a:pt x="937" y="560"/>
                </a:cubicBezTo>
                <a:cubicBezTo>
                  <a:pt x="936" y="560"/>
                  <a:pt x="936" y="561"/>
                  <a:pt x="936" y="561"/>
                </a:cubicBezTo>
                <a:cubicBezTo>
                  <a:pt x="936" y="561"/>
                  <a:pt x="937" y="562"/>
                  <a:pt x="936" y="563"/>
                </a:cubicBezTo>
                <a:cubicBezTo>
                  <a:pt x="936" y="563"/>
                  <a:pt x="936" y="563"/>
                  <a:pt x="936" y="563"/>
                </a:cubicBezTo>
                <a:cubicBezTo>
                  <a:pt x="935" y="565"/>
                  <a:pt x="935" y="566"/>
                  <a:pt x="934" y="568"/>
                </a:cubicBezTo>
                <a:cubicBezTo>
                  <a:pt x="935" y="568"/>
                  <a:pt x="935" y="568"/>
                  <a:pt x="935" y="568"/>
                </a:cubicBezTo>
                <a:cubicBezTo>
                  <a:pt x="935" y="569"/>
                  <a:pt x="936" y="570"/>
                  <a:pt x="936" y="571"/>
                </a:cubicBezTo>
                <a:cubicBezTo>
                  <a:pt x="934" y="571"/>
                  <a:pt x="934" y="571"/>
                  <a:pt x="934" y="571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5" y="572"/>
                  <a:pt x="935" y="572"/>
                  <a:pt x="935" y="573"/>
                </a:cubicBezTo>
                <a:cubicBezTo>
                  <a:pt x="934" y="573"/>
                  <a:pt x="934" y="573"/>
                  <a:pt x="934" y="573"/>
                </a:cubicBezTo>
                <a:cubicBezTo>
                  <a:pt x="935" y="575"/>
                  <a:pt x="934" y="576"/>
                  <a:pt x="933" y="579"/>
                </a:cubicBezTo>
                <a:cubicBezTo>
                  <a:pt x="932" y="579"/>
                  <a:pt x="932" y="579"/>
                  <a:pt x="932" y="579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3" y="580"/>
                  <a:pt x="933" y="580"/>
                  <a:pt x="933" y="580"/>
                </a:cubicBezTo>
                <a:cubicBezTo>
                  <a:pt x="933" y="581"/>
                  <a:pt x="933" y="581"/>
                  <a:pt x="933" y="582"/>
                </a:cubicBezTo>
                <a:cubicBezTo>
                  <a:pt x="933" y="582"/>
                  <a:pt x="934" y="582"/>
                  <a:pt x="935" y="582"/>
                </a:cubicBezTo>
                <a:cubicBezTo>
                  <a:pt x="935" y="582"/>
                  <a:pt x="935" y="583"/>
                  <a:pt x="934" y="583"/>
                </a:cubicBezTo>
                <a:cubicBezTo>
                  <a:pt x="936" y="583"/>
                  <a:pt x="936" y="583"/>
                  <a:pt x="936" y="583"/>
                </a:cubicBezTo>
                <a:cubicBezTo>
                  <a:pt x="936" y="584"/>
                  <a:pt x="936" y="584"/>
                  <a:pt x="936" y="584"/>
                </a:cubicBezTo>
                <a:cubicBezTo>
                  <a:pt x="934" y="584"/>
                  <a:pt x="934" y="584"/>
                  <a:pt x="934" y="584"/>
                </a:cubicBezTo>
                <a:cubicBezTo>
                  <a:pt x="934" y="586"/>
                  <a:pt x="935" y="585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7" y="588"/>
                  <a:pt x="937" y="588"/>
                  <a:pt x="938" y="589"/>
                </a:cubicBezTo>
                <a:cubicBezTo>
                  <a:pt x="939" y="589"/>
                  <a:pt x="939" y="589"/>
                  <a:pt x="939" y="590"/>
                </a:cubicBezTo>
                <a:cubicBezTo>
                  <a:pt x="940" y="590"/>
                  <a:pt x="940" y="590"/>
                  <a:pt x="940" y="590"/>
                </a:cubicBezTo>
                <a:cubicBezTo>
                  <a:pt x="940" y="590"/>
                  <a:pt x="940" y="590"/>
                  <a:pt x="941" y="591"/>
                </a:cubicBezTo>
                <a:cubicBezTo>
                  <a:pt x="941" y="591"/>
                  <a:pt x="941" y="591"/>
                  <a:pt x="941" y="591"/>
                </a:cubicBezTo>
                <a:cubicBezTo>
                  <a:pt x="941" y="592"/>
                  <a:pt x="941" y="592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2" y="594"/>
                  <a:pt x="943" y="595"/>
                  <a:pt x="944" y="595"/>
                </a:cubicBezTo>
                <a:cubicBezTo>
                  <a:pt x="944" y="596"/>
                  <a:pt x="945" y="596"/>
                  <a:pt x="945" y="596"/>
                </a:cubicBezTo>
                <a:cubicBezTo>
                  <a:pt x="945" y="596"/>
                  <a:pt x="945" y="596"/>
                  <a:pt x="945" y="596"/>
                </a:cubicBezTo>
                <a:cubicBezTo>
                  <a:pt x="945" y="598"/>
                  <a:pt x="945" y="598"/>
                  <a:pt x="945" y="598"/>
                </a:cubicBezTo>
                <a:cubicBezTo>
                  <a:pt x="946" y="598"/>
                  <a:pt x="946" y="598"/>
                  <a:pt x="946" y="598"/>
                </a:cubicBezTo>
                <a:cubicBezTo>
                  <a:pt x="946" y="599"/>
                  <a:pt x="947" y="599"/>
                  <a:pt x="947" y="600"/>
                </a:cubicBezTo>
                <a:cubicBezTo>
                  <a:pt x="948" y="600"/>
                  <a:pt x="948" y="600"/>
                  <a:pt x="948" y="600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2"/>
                  <a:pt x="948" y="602"/>
                  <a:pt x="948" y="602"/>
                </a:cubicBezTo>
                <a:cubicBezTo>
                  <a:pt x="948" y="602"/>
                  <a:pt x="947" y="602"/>
                  <a:pt x="948" y="603"/>
                </a:cubicBezTo>
                <a:cubicBezTo>
                  <a:pt x="948" y="603"/>
                  <a:pt x="948" y="603"/>
                  <a:pt x="948" y="603"/>
                </a:cubicBezTo>
                <a:cubicBezTo>
                  <a:pt x="948" y="604"/>
                  <a:pt x="948" y="604"/>
                  <a:pt x="948" y="604"/>
                </a:cubicBezTo>
                <a:cubicBezTo>
                  <a:pt x="948" y="604"/>
                  <a:pt x="949" y="605"/>
                  <a:pt x="949" y="605"/>
                </a:cubicBezTo>
                <a:cubicBezTo>
                  <a:pt x="949" y="605"/>
                  <a:pt x="949" y="606"/>
                  <a:pt x="949" y="606"/>
                </a:cubicBezTo>
                <a:cubicBezTo>
                  <a:pt x="949" y="606"/>
                  <a:pt x="949" y="606"/>
                  <a:pt x="949" y="606"/>
                </a:cubicBezTo>
                <a:cubicBezTo>
                  <a:pt x="950" y="607"/>
                  <a:pt x="950" y="608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10"/>
                  <a:pt x="950" y="610"/>
                  <a:pt x="950" y="610"/>
                </a:cubicBezTo>
                <a:cubicBezTo>
                  <a:pt x="951" y="610"/>
                  <a:pt x="951" y="610"/>
                  <a:pt x="951" y="610"/>
                </a:cubicBezTo>
                <a:cubicBezTo>
                  <a:pt x="951" y="611"/>
                  <a:pt x="951" y="611"/>
                  <a:pt x="951" y="612"/>
                </a:cubicBezTo>
                <a:cubicBezTo>
                  <a:pt x="951" y="612"/>
                  <a:pt x="952" y="612"/>
                  <a:pt x="952" y="612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4"/>
                  <a:pt x="953" y="615"/>
                  <a:pt x="953" y="616"/>
                </a:cubicBezTo>
                <a:cubicBezTo>
                  <a:pt x="953" y="616"/>
                  <a:pt x="953" y="616"/>
                  <a:pt x="953" y="616"/>
                </a:cubicBezTo>
                <a:cubicBezTo>
                  <a:pt x="953" y="617"/>
                  <a:pt x="953" y="617"/>
                  <a:pt x="953" y="617"/>
                </a:cubicBezTo>
                <a:cubicBezTo>
                  <a:pt x="954" y="617"/>
                  <a:pt x="954" y="617"/>
                  <a:pt x="954" y="617"/>
                </a:cubicBezTo>
                <a:cubicBezTo>
                  <a:pt x="954" y="618"/>
                  <a:pt x="954" y="619"/>
                  <a:pt x="953" y="619"/>
                </a:cubicBezTo>
                <a:cubicBezTo>
                  <a:pt x="954" y="619"/>
                  <a:pt x="954" y="619"/>
                  <a:pt x="954" y="619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5" y="621"/>
                  <a:pt x="954" y="621"/>
                  <a:pt x="954" y="621"/>
                </a:cubicBezTo>
                <a:cubicBezTo>
                  <a:pt x="954" y="622"/>
                  <a:pt x="954" y="622"/>
                  <a:pt x="954" y="622"/>
                </a:cubicBezTo>
                <a:cubicBezTo>
                  <a:pt x="954" y="623"/>
                  <a:pt x="953" y="623"/>
                  <a:pt x="953" y="623"/>
                </a:cubicBezTo>
                <a:cubicBezTo>
                  <a:pt x="953" y="624"/>
                  <a:pt x="953" y="625"/>
                  <a:pt x="953" y="625"/>
                </a:cubicBezTo>
                <a:cubicBezTo>
                  <a:pt x="953" y="625"/>
                  <a:pt x="953" y="625"/>
                  <a:pt x="953" y="625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8"/>
                  <a:pt x="953" y="628"/>
                  <a:pt x="953" y="628"/>
                </a:cubicBezTo>
                <a:cubicBezTo>
                  <a:pt x="954" y="628"/>
                  <a:pt x="954" y="628"/>
                  <a:pt x="954" y="628"/>
                </a:cubicBezTo>
                <a:cubicBezTo>
                  <a:pt x="954" y="629"/>
                  <a:pt x="954" y="630"/>
                  <a:pt x="953" y="630"/>
                </a:cubicBezTo>
                <a:cubicBezTo>
                  <a:pt x="954" y="630"/>
                  <a:pt x="954" y="631"/>
                  <a:pt x="954" y="631"/>
                </a:cubicBezTo>
                <a:cubicBezTo>
                  <a:pt x="954" y="632"/>
                  <a:pt x="954" y="632"/>
                  <a:pt x="954" y="632"/>
                </a:cubicBezTo>
                <a:cubicBezTo>
                  <a:pt x="955" y="632"/>
                  <a:pt x="955" y="632"/>
                  <a:pt x="955" y="632"/>
                </a:cubicBezTo>
                <a:cubicBezTo>
                  <a:pt x="955" y="634"/>
                  <a:pt x="955" y="634"/>
                  <a:pt x="955" y="634"/>
                </a:cubicBezTo>
                <a:cubicBezTo>
                  <a:pt x="956" y="634"/>
                  <a:pt x="956" y="634"/>
                  <a:pt x="956" y="634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8"/>
                  <a:pt x="956" y="639"/>
                  <a:pt x="956" y="641"/>
                </a:cubicBezTo>
                <a:cubicBezTo>
                  <a:pt x="955" y="641"/>
                  <a:pt x="955" y="641"/>
                  <a:pt x="955" y="641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3"/>
                  <a:pt x="955" y="644"/>
                  <a:pt x="954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5"/>
                  <a:pt x="953" y="645"/>
                </a:cubicBezTo>
                <a:cubicBezTo>
                  <a:pt x="953" y="647"/>
                  <a:pt x="953" y="647"/>
                  <a:pt x="953" y="647"/>
                </a:cubicBezTo>
                <a:cubicBezTo>
                  <a:pt x="952" y="647"/>
                  <a:pt x="952" y="647"/>
                  <a:pt x="952" y="647"/>
                </a:cubicBezTo>
                <a:cubicBezTo>
                  <a:pt x="952" y="647"/>
                  <a:pt x="952" y="648"/>
                  <a:pt x="951" y="648"/>
                </a:cubicBezTo>
                <a:cubicBezTo>
                  <a:pt x="950" y="648"/>
                  <a:pt x="950" y="648"/>
                  <a:pt x="950" y="648"/>
                </a:cubicBezTo>
                <a:cubicBezTo>
                  <a:pt x="950" y="649"/>
                  <a:pt x="950" y="650"/>
                  <a:pt x="950" y="652"/>
                </a:cubicBezTo>
                <a:cubicBezTo>
                  <a:pt x="949" y="652"/>
                  <a:pt x="949" y="652"/>
                  <a:pt x="949" y="652"/>
                </a:cubicBezTo>
                <a:cubicBezTo>
                  <a:pt x="950" y="653"/>
                  <a:pt x="950" y="654"/>
                  <a:pt x="950" y="655"/>
                </a:cubicBezTo>
                <a:cubicBezTo>
                  <a:pt x="949" y="655"/>
                  <a:pt x="949" y="655"/>
                  <a:pt x="949" y="656"/>
                </a:cubicBezTo>
                <a:cubicBezTo>
                  <a:pt x="948" y="656"/>
                  <a:pt x="949" y="657"/>
                  <a:pt x="948" y="658"/>
                </a:cubicBezTo>
                <a:cubicBezTo>
                  <a:pt x="948" y="658"/>
                  <a:pt x="948" y="658"/>
                  <a:pt x="948" y="658"/>
                </a:cubicBezTo>
                <a:cubicBezTo>
                  <a:pt x="948" y="659"/>
                  <a:pt x="948" y="659"/>
                  <a:pt x="948" y="659"/>
                </a:cubicBezTo>
                <a:cubicBezTo>
                  <a:pt x="947" y="659"/>
                  <a:pt x="947" y="659"/>
                  <a:pt x="947" y="659"/>
                </a:cubicBezTo>
                <a:cubicBezTo>
                  <a:pt x="947" y="660"/>
                  <a:pt x="946" y="661"/>
                  <a:pt x="946" y="662"/>
                </a:cubicBezTo>
                <a:cubicBezTo>
                  <a:pt x="946" y="662"/>
                  <a:pt x="946" y="662"/>
                  <a:pt x="946" y="662"/>
                </a:cubicBezTo>
                <a:cubicBezTo>
                  <a:pt x="945" y="664"/>
                  <a:pt x="947" y="666"/>
                  <a:pt x="946" y="667"/>
                </a:cubicBezTo>
                <a:cubicBezTo>
                  <a:pt x="946" y="667"/>
                  <a:pt x="946" y="667"/>
                  <a:pt x="946" y="667"/>
                </a:cubicBezTo>
                <a:cubicBezTo>
                  <a:pt x="946" y="668"/>
                  <a:pt x="946" y="668"/>
                  <a:pt x="946" y="668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1"/>
                  <a:pt x="946" y="671"/>
                  <a:pt x="946" y="672"/>
                </a:cubicBezTo>
                <a:cubicBezTo>
                  <a:pt x="946" y="672"/>
                  <a:pt x="946" y="672"/>
                  <a:pt x="946" y="672"/>
                </a:cubicBezTo>
                <a:cubicBezTo>
                  <a:pt x="946" y="673"/>
                  <a:pt x="946" y="675"/>
                  <a:pt x="946" y="676"/>
                </a:cubicBezTo>
                <a:cubicBezTo>
                  <a:pt x="947" y="676"/>
                  <a:pt x="947" y="676"/>
                  <a:pt x="948" y="677"/>
                </a:cubicBezTo>
                <a:cubicBezTo>
                  <a:pt x="948" y="678"/>
                  <a:pt x="949" y="679"/>
                  <a:pt x="949" y="679"/>
                </a:cubicBezTo>
                <a:cubicBezTo>
                  <a:pt x="950" y="679"/>
                  <a:pt x="950" y="679"/>
                  <a:pt x="950" y="679"/>
                </a:cubicBezTo>
                <a:cubicBezTo>
                  <a:pt x="950" y="680"/>
                  <a:pt x="950" y="680"/>
                  <a:pt x="950" y="680"/>
                </a:cubicBezTo>
                <a:cubicBezTo>
                  <a:pt x="951" y="681"/>
                  <a:pt x="951" y="681"/>
                  <a:pt x="952" y="681"/>
                </a:cubicBezTo>
                <a:cubicBezTo>
                  <a:pt x="952" y="682"/>
                  <a:pt x="951" y="683"/>
                  <a:pt x="951" y="684"/>
                </a:cubicBezTo>
                <a:cubicBezTo>
                  <a:pt x="952" y="684"/>
                  <a:pt x="952" y="684"/>
                  <a:pt x="952" y="684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6"/>
                  <a:pt x="952" y="687"/>
                  <a:pt x="952" y="688"/>
                </a:cubicBezTo>
                <a:cubicBezTo>
                  <a:pt x="953" y="688"/>
                  <a:pt x="953" y="688"/>
                  <a:pt x="953" y="688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4" y="690"/>
                  <a:pt x="954" y="690"/>
                  <a:pt x="954" y="691"/>
                </a:cubicBezTo>
                <a:cubicBezTo>
                  <a:pt x="955" y="691"/>
                  <a:pt x="955" y="691"/>
                  <a:pt x="956" y="692"/>
                </a:cubicBezTo>
                <a:cubicBezTo>
                  <a:pt x="956" y="692"/>
                  <a:pt x="956" y="692"/>
                  <a:pt x="956" y="693"/>
                </a:cubicBezTo>
                <a:cubicBezTo>
                  <a:pt x="956" y="693"/>
                  <a:pt x="956" y="693"/>
                  <a:pt x="956" y="693"/>
                </a:cubicBezTo>
                <a:cubicBezTo>
                  <a:pt x="957" y="694"/>
                  <a:pt x="956" y="695"/>
                  <a:pt x="956" y="696"/>
                </a:cubicBezTo>
                <a:cubicBezTo>
                  <a:pt x="957" y="696"/>
                  <a:pt x="957" y="696"/>
                  <a:pt x="957" y="696"/>
                </a:cubicBezTo>
                <a:cubicBezTo>
                  <a:pt x="957" y="697"/>
                  <a:pt x="957" y="697"/>
                  <a:pt x="958" y="698"/>
                </a:cubicBezTo>
                <a:cubicBezTo>
                  <a:pt x="958" y="698"/>
                  <a:pt x="958" y="698"/>
                  <a:pt x="958" y="698"/>
                </a:cubicBezTo>
                <a:cubicBezTo>
                  <a:pt x="959" y="699"/>
                  <a:pt x="959" y="699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8" y="700"/>
                  <a:pt x="958" y="700"/>
                  <a:pt x="958" y="700"/>
                </a:cubicBezTo>
                <a:cubicBezTo>
                  <a:pt x="958" y="701"/>
                  <a:pt x="958" y="701"/>
                  <a:pt x="958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8" y="702"/>
                  <a:pt x="958" y="704"/>
                  <a:pt x="958" y="705"/>
                </a:cubicBezTo>
                <a:cubicBezTo>
                  <a:pt x="959" y="705"/>
                  <a:pt x="959" y="705"/>
                  <a:pt x="959" y="706"/>
                </a:cubicBezTo>
                <a:cubicBezTo>
                  <a:pt x="958" y="706"/>
                  <a:pt x="958" y="706"/>
                  <a:pt x="958" y="706"/>
                </a:cubicBezTo>
                <a:cubicBezTo>
                  <a:pt x="959" y="707"/>
                  <a:pt x="959" y="707"/>
                  <a:pt x="959" y="708"/>
                </a:cubicBezTo>
                <a:cubicBezTo>
                  <a:pt x="959" y="708"/>
                  <a:pt x="959" y="708"/>
                  <a:pt x="959" y="708"/>
                </a:cubicBezTo>
                <a:cubicBezTo>
                  <a:pt x="959" y="709"/>
                  <a:pt x="959" y="710"/>
                  <a:pt x="959" y="710"/>
                </a:cubicBezTo>
                <a:cubicBezTo>
                  <a:pt x="959" y="710"/>
                  <a:pt x="959" y="710"/>
                  <a:pt x="959" y="710"/>
                </a:cubicBezTo>
                <a:cubicBezTo>
                  <a:pt x="959" y="711"/>
                  <a:pt x="960" y="712"/>
                  <a:pt x="960" y="713"/>
                </a:cubicBezTo>
                <a:cubicBezTo>
                  <a:pt x="960" y="713"/>
                  <a:pt x="960" y="713"/>
                  <a:pt x="960" y="713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0" y="715"/>
                  <a:pt x="961" y="717"/>
                  <a:pt x="961" y="718"/>
                </a:cubicBezTo>
                <a:cubicBezTo>
                  <a:pt x="961" y="718"/>
                  <a:pt x="960" y="718"/>
                  <a:pt x="960" y="719"/>
                </a:cubicBezTo>
                <a:cubicBezTo>
                  <a:pt x="960" y="719"/>
                  <a:pt x="960" y="719"/>
                  <a:pt x="961" y="719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1"/>
                  <a:pt x="960" y="721"/>
                  <a:pt x="960" y="722"/>
                </a:cubicBezTo>
                <a:cubicBezTo>
                  <a:pt x="961" y="722"/>
                  <a:pt x="961" y="722"/>
                  <a:pt x="961" y="722"/>
                </a:cubicBezTo>
                <a:cubicBezTo>
                  <a:pt x="961" y="725"/>
                  <a:pt x="961" y="725"/>
                  <a:pt x="961" y="725"/>
                </a:cubicBezTo>
                <a:cubicBezTo>
                  <a:pt x="961" y="725"/>
                  <a:pt x="962" y="725"/>
                  <a:pt x="962" y="725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7"/>
                  <a:pt x="962" y="728"/>
                  <a:pt x="962" y="729"/>
                </a:cubicBezTo>
                <a:cubicBezTo>
                  <a:pt x="963" y="729"/>
                  <a:pt x="963" y="729"/>
                  <a:pt x="963" y="729"/>
                </a:cubicBezTo>
                <a:cubicBezTo>
                  <a:pt x="963" y="730"/>
                  <a:pt x="963" y="730"/>
                  <a:pt x="963" y="730"/>
                </a:cubicBezTo>
                <a:cubicBezTo>
                  <a:pt x="963" y="730"/>
                  <a:pt x="963" y="730"/>
                  <a:pt x="964" y="730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5" y="732"/>
                  <a:pt x="965" y="732"/>
                  <a:pt x="965" y="732"/>
                </a:cubicBezTo>
                <a:cubicBezTo>
                  <a:pt x="967" y="732"/>
                  <a:pt x="967" y="732"/>
                  <a:pt x="967" y="732"/>
                </a:cubicBezTo>
                <a:cubicBezTo>
                  <a:pt x="967" y="734"/>
                  <a:pt x="968" y="735"/>
                  <a:pt x="968" y="737"/>
                </a:cubicBezTo>
                <a:cubicBezTo>
                  <a:pt x="969" y="737"/>
                  <a:pt x="969" y="737"/>
                  <a:pt x="969" y="737"/>
                </a:cubicBezTo>
                <a:cubicBezTo>
                  <a:pt x="969" y="737"/>
                  <a:pt x="969" y="738"/>
                  <a:pt x="969" y="738"/>
                </a:cubicBezTo>
                <a:cubicBezTo>
                  <a:pt x="970" y="738"/>
                  <a:pt x="970" y="738"/>
                  <a:pt x="970" y="738"/>
                </a:cubicBezTo>
                <a:cubicBezTo>
                  <a:pt x="970" y="739"/>
                  <a:pt x="970" y="739"/>
                  <a:pt x="971" y="740"/>
                </a:cubicBezTo>
                <a:cubicBezTo>
                  <a:pt x="971" y="740"/>
                  <a:pt x="970" y="740"/>
                  <a:pt x="970" y="740"/>
                </a:cubicBezTo>
                <a:cubicBezTo>
                  <a:pt x="970" y="741"/>
                  <a:pt x="971" y="741"/>
                  <a:pt x="971" y="741"/>
                </a:cubicBezTo>
                <a:cubicBezTo>
                  <a:pt x="971" y="742"/>
                  <a:pt x="971" y="743"/>
                  <a:pt x="971" y="745"/>
                </a:cubicBezTo>
                <a:cubicBezTo>
                  <a:pt x="972" y="745"/>
                  <a:pt x="972" y="745"/>
                  <a:pt x="972" y="745"/>
                </a:cubicBezTo>
                <a:cubicBezTo>
                  <a:pt x="972" y="745"/>
                  <a:pt x="972" y="746"/>
                  <a:pt x="972" y="747"/>
                </a:cubicBezTo>
                <a:cubicBezTo>
                  <a:pt x="973" y="747"/>
                  <a:pt x="972" y="747"/>
                  <a:pt x="973" y="747"/>
                </a:cubicBezTo>
                <a:cubicBezTo>
                  <a:pt x="974" y="748"/>
                  <a:pt x="973" y="748"/>
                  <a:pt x="974" y="749"/>
                </a:cubicBezTo>
                <a:cubicBezTo>
                  <a:pt x="974" y="749"/>
                  <a:pt x="974" y="749"/>
                  <a:pt x="974" y="749"/>
                </a:cubicBezTo>
                <a:cubicBezTo>
                  <a:pt x="974" y="750"/>
                  <a:pt x="974" y="750"/>
                  <a:pt x="974" y="750"/>
                </a:cubicBezTo>
                <a:cubicBezTo>
                  <a:pt x="974" y="750"/>
                  <a:pt x="975" y="750"/>
                  <a:pt x="975" y="750"/>
                </a:cubicBezTo>
                <a:cubicBezTo>
                  <a:pt x="975" y="752"/>
                  <a:pt x="976" y="754"/>
                  <a:pt x="976" y="756"/>
                </a:cubicBezTo>
                <a:cubicBezTo>
                  <a:pt x="976" y="756"/>
                  <a:pt x="975" y="756"/>
                  <a:pt x="975" y="756"/>
                </a:cubicBezTo>
                <a:cubicBezTo>
                  <a:pt x="975" y="757"/>
                  <a:pt x="975" y="758"/>
                  <a:pt x="975" y="758"/>
                </a:cubicBezTo>
                <a:cubicBezTo>
                  <a:pt x="975" y="758"/>
                  <a:pt x="975" y="758"/>
                  <a:pt x="975" y="758"/>
                </a:cubicBezTo>
                <a:cubicBezTo>
                  <a:pt x="975" y="759"/>
                  <a:pt x="975" y="759"/>
                  <a:pt x="975" y="759"/>
                </a:cubicBezTo>
                <a:cubicBezTo>
                  <a:pt x="975" y="759"/>
                  <a:pt x="974" y="758"/>
                  <a:pt x="974" y="758"/>
                </a:cubicBezTo>
                <a:cubicBezTo>
                  <a:pt x="974" y="758"/>
                  <a:pt x="973" y="759"/>
                  <a:pt x="973" y="759"/>
                </a:cubicBezTo>
                <a:cubicBezTo>
                  <a:pt x="973" y="760"/>
                  <a:pt x="973" y="760"/>
                  <a:pt x="973" y="760"/>
                </a:cubicBezTo>
                <a:cubicBezTo>
                  <a:pt x="973" y="761"/>
                  <a:pt x="975" y="761"/>
                  <a:pt x="973" y="762"/>
                </a:cubicBezTo>
                <a:cubicBezTo>
                  <a:pt x="974" y="763"/>
                  <a:pt x="974" y="764"/>
                  <a:pt x="975" y="764"/>
                </a:cubicBezTo>
                <a:cubicBezTo>
                  <a:pt x="975" y="766"/>
                  <a:pt x="975" y="766"/>
                  <a:pt x="975" y="767"/>
                </a:cubicBezTo>
                <a:cubicBezTo>
                  <a:pt x="975" y="768"/>
                  <a:pt x="975" y="768"/>
                  <a:pt x="975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7" y="769"/>
                  <a:pt x="977" y="769"/>
                  <a:pt x="977" y="769"/>
                </a:cubicBezTo>
                <a:cubicBezTo>
                  <a:pt x="977" y="768"/>
                  <a:pt x="977" y="768"/>
                  <a:pt x="977" y="768"/>
                </a:cubicBezTo>
                <a:cubicBezTo>
                  <a:pt x="978" y="768"/>
                  <a:pt x="978" y="768"/>
                  <a:pt x="978" y="768"/>
                </a:cubicBezTo>
                <a:cubicBezTo>
                  <a:pt x="978" y="769"/>
                  <a:pt x="978" y="768"/>
                  <a:pt x="978" y="769"/>
                </a:cubicBezTo>
                <a:cubicBezTo>
                  <a:pt x="978" y="769"/>
                  <a:pt x="978" y="769"/>
                  <a:pt x="978" y="769"/>
                </a:cubicBezTo>
                <a:cubicBezTo>
                  <a:pt x="978" y="769"/>
                  <a:pt x="979" y="769"/>
                  <a:pt x="979" y="769"/>
                </a:cubicBezTo>
                <a:cubicBezTo>
                  <a:pt x="979" y="769"/>
                  <a:pt x="979" y="769"/>
                  <a:pt x="979" y="769"/>
                </a:cubicBezTo>
                <a:cubicBezTo>
                  <a:pt x="980" y="769"/>
                  <a:pt x="980" y="769"/>
                  <a:pt x="980" y="769"/>
                </a:cubicBezTo>
                <a:cubicBezTo>
                  <a:pt x="980" y="769"/>
                  <a:pt x="980" y="769"/>
                  <a:pt x="980" y="770"/>
                </a:cubicBezTo>
                <a:cubicBezTo>
                  <a:pt x="981" y="770"/>
                  <a:pt x="981" y="769"/>
                  <a:pt x="982" y="771"/>
                </a:cubicBezTo>
                <a:cubicBezTo>
                  <a:pt x="985" y="771"/>
                  <a:pt x="986" y="769"/>
                  <a:pt x="988" y="769"/>
                </a:cubicBezTo>
                <a:cubicBezTo>
                  <a:pt x="988" y="768"/>
                  <a:pt x="988" y="768"/>
                  <a:pt x="988" y="768"/>
                </a:cubicBezTo>
                <a:cubicBezTo>
                  <a:pt x="989" y="768"/>
                  <a:pt x="991" y="768"/>
                  <a:pt x="992" y="768"/>
                </a:cubicBezTo>
                <a:cubicBezTo>
                  <a:pt x="992" y="768"/>
                  <a:pt x="992" y="768"/>
                  <a:pt x="992" y="769"/>
                </a:cubicBezTo>
                <a:cubicBezTo>
                  <a:pt x="993" y="769"/>
                  <a:pt x="994" y="768"/>
                  <a:pt x="994" y="768"/>
                </a:cubicBezTo>
                <a:cubicBezTo>
                  <a:pt x="994" y="768"/>
                  <a:pt x="994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6" y="768"/>
                  <a:pt x="996" y="767"/>
                  <a:pt x="996" y="767"/>
                </a:cubicBezTo>
                <a:cubicBezTo>
                  <a:pt x="997" y="767"/>
                  <a:pt x="997" y="767"/>
                  <a:pt x="997" y="767"/>
                </a:cubicBezTo>
                <a:cubicBezTo>
                  <a:pt x="997" y="766"/>
                  <a:pt x="997" y="766"/>
                  <a:pt x="997" y="766"/>
                </a:cubicBezTo>
                <a:cubicBezTo>
                  <a:pt x="998" y="766"/>
                  <a:pt x="999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6"/>
                  <a:pt x="1001" y="766"/>
                  <a:pt x="1001" y="766"/>
                </a:cubicBezTo>
                <a:cubicBezTo>
                  <a:pt x="1002" y="766"/>
                  <a:pt x="1004" y="767"/>
                  <a:pt x="1005" y="767"/>
                </a:cubicBezTo>
                <a:cubicBezTo>
                  <a:pt x="1006" y="768"/>
                  <a:pt x="1007" y="767"/>
                  <a:pt x="1008" y="767"/>
                </a:cubicBezTo>
                <a:cubicBezTo>
                  <a:pt x="1008" y="766"/>
                  <a:pt x="1008" y="766"/>
                  <a:pt x="1008" y="766"/>
                </a:cubicBezTo>
                <a:cubicBezTo>
                  <a:pt x="1009" y="766"/>
                  <a:pt x="1011" y="766"/>
                  <a:pt x="1012" y="766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4" y="764"/>
                  <a:pt x="1014" y="765"/>
                  <a:pt x="1016" y="765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7" y="764"/>
                  <a:pt x="1017" y="764"/>
                </a:cubicBezTo>
                <a:cubicBezTo>
                  <a:pt x="1017" y="764"/>
                  <a:pt x="1018" y="764"/>
                  <a:pt x="1019" y="763"/>
                </a:cubicBezTo>
                <a:cubicBezTo>
                  <a:pt x="1019" y="763"/>
                  <a:pt x="1019" y="763"/>
                  <a:pt x="1020" y="762"/>
                </a:cubicBezTo>
                <a:cubicBezTo>
                  <a:pt x="1020" y="762"/>
                  <a:pt x="1020" y="762"/>
                  <a:pt x="1020" y="762"/>
                </a:cubicBezTo>
                <a:cubicBezTo>
                  <a:pt x="1021" y="762"/>
                  <a:pt x="1022" y="760"/>
                  <a:pt x="1022" y="759"/>
                </a:cubicBezTo>
                <a:cubicBezTo>
                  <a:pt x="1024" y="759"/>
                  <a:pt x="1024" y="758"/>
                  <a:pt x="1024" y="757"/>
                </a:cubicBezTo>
                <a:cubicBezTo>
                  <a:pt x="1025" y="756"/>
                  <a:pt x="1026" y="758"/>
                  <a:pt x="1027" y="755"/>
                </a:cubicBezTo>
                <a:cubicBezTo>
                  <a:pt x="1028" y="755"/>
                  <a:pt x="1028" y="755"/>
                  <a:pt x="1028" y="754"/>
                </a:cubicBezTo>
                <a:cubicBezTo>
                  <a:pt x="1029" y="753"/>
                  <a:pt x="1030" y="753"/>
                  <a:pt x="1030" y="751"/>
                </a:cubicBezTo>
                <a:cubicBezTo>
                  <a:pt x="1031" y="751"/>
                  <a:pt x="1031" y="751"/>
                  <a:pt x="1031" y="751"/>
                </a:cubicBezTo>
                <a:cubicBezTo>
                  <a:pt x="1031" y="750"/>
                  <a:pt x="1031" y="750"/>
                  <a:pt x="1031" y="750"/>
                </a:cubicBezTo>
                <a:cubicBezTo>
                  <a:pt x="1032" y="750"/>
                  <a:pt x="1034" y="748"/>
                  <a:pt x="1034" y="746"/>
                </a:cubicBezTo>
                <a:cubicBezTo>
                  <a:pt x="1035" y="746"/>
                  <a:pt x="1035" y="745"/>
                  <a:pt x="1036" y="744"/>
                </a:cubicBezTo>
                <a:cubicBezTo>
                  <a:pt x="1036" y="744"/>
                  <a:pt x="1036" y="744"/>
                  <a:pt x="1036" y="744"/>
                </a:cubicBezTo>
                <a:cubicBezTo>
                  <a:pt x="1036" y="742"/>
                  <a:pt x="1036" y="742"/>
                  <a:pt x="1036" y="742"/>
                </a:cubicBezTo>
                <a:cubicBezTo>
                  <a:pt x="1037" y="742"/>
                  <a:pt x="1037" y="742"/>
                  <a:pt x="1037" y="742"/>
                </a:cubicBezTo>
                <a:cubicBezTo>
                  <a:pt x="1037" y="742"/>
                  <a:pt x="1037" y="741"/>
                  <a:pt x="1037" y="741"/>
                </a:cubicBezTo>
                <a:cubicBezTo>
                  <a:pt x="1037" y="741"/>
                  <a:pt x="1037" y="741"/>
                  <a:pt x="1037" y="741"/>
                </a:cubicBezTo>
                <a:cubicBezTo>
                  <a:pt x="1038" y="740"/>
                  <a:pt x="1038" y="740"/>
                  <a:pt x="1038" y="739"/>
                </a:cubicBezTo>
                <a:cubicBezTo>
                  <a:pt x="1040" y="739"/>
                  <a:pt x="1040" y="739"/>
                  <a:pt x="1040" y="738"/>
                </a:cubicBezTo>
                <a:cubicBezTo>
                  <a:pt x="1042" y="737"/>
                  <a:pt x="1042" y="737"/>
                  <a:pt x="1043" y="737"/>
                </a:cubicBezTo>
                <a:cubicBezTo>
                  <a:pt x="1043" y="736"/>
                  <a:pt x="1043" y="735"/>
                  <a:pt x="1043" y="734"/>
                </a:cubicBezTo>
                <a:cubicBezTo>
                  <a:pt x="1042" y="734"/>
                  <a:pt x="1042" y="734"/>
                  <a:pt x="1042" y="734"/>
                </a:cubicBezTo>
                <a:cubicBezTo>
                  <a:pt x="1042" y="733"/>
                  <a:pt x="1042" y="733"/>
                  <a:pt x="1042" y="732"/>
                </a:cubicBezTo>
                <a:cubicBezTo>
                  <a:pt x="1043" y="732"/>
                  <a:pt x="1043" y="732"/>
                  <a:pt x="1043" y="732"/>
                </a:cubicBezTo>
                <a:cubicBezTo>
                  <a:pt x="1043" y="731"/>
                  <a:pt x="1043" y="731"/>
                  <a:pt x="1043" y="731"/>
                </a:cubicBezTo>
                <a:cubicBezTo>
                  <a:pt x="1044" y="731"/>
                  <a:pt x="1045" y="727"/>
                  <a:pt x="1044" y="726"/>
                </a:cubicBezTo>
                <a:cubicBezTo>
                  <a:pt x="1044" y="726"/>
                  <a:pt x="1044" y="726"/>
                  <a:pt x="1044" y="726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5" y="722"/>
                  <a:pt x="1045" y="722"/>
                  <a:pt x="1045" y="721"/>
                </a:cubicBezTo>
                <a:cubicBezTo>
                  <a:pt x="1044" y="721"/>
                  <a:pt x="1044" y="720"/>
                  <a:pt x="1043" y="720"/>
                </a:cubicBezTo>
                <a:cubicBezTo>
                  <a:pt x="1043" y="719"/>
                  <a:pt x="1043" y="719"/>
                  <a:pt x="1043" y="719"/>
                </a:cubicBezTo>
                <a:cubicBezTo>
                  <a:pt x="1043" y="719"/>
                  <a:pt x="1044" y="718"/>
                  <a:pt x="1044" y="718"/>
                </a:cubicBezTo>
                <a:cubicBezTo>
                  <a:pt x="1045" y="718"/>
                  <a:pt x="1045" y="717"/>
                  <a:pt x="1045" y="717"/>
                </a:cubicBezTo>
                <a:cubicBezTo>
                  <a:pt x="1045" y="717"/>
                  <a:pt x="1046" y="717"/>
                  <a:pt x="1047" y="717"/>
                </a:cubicBezTo>
                <a:cubicBezTo>
                  <a:pt x="1047" y="716"/>
                  <a:pt x="1047" y="716"/>
                  <a:pt x="1047" y="716"/>
                </a:cubicBezTo>
                <a:cubicBezTo>
                  <a:pt x="1048" y="716"/>
                  <a:pt x="1048" y="716"/>
                  <a:pt x="1049" y="716"/>
                </a:cubicBezTo>
                <a:cubicBezTo>
                  <a:pt x="1049" y="715"/>
                  <a:pt x="1049" y="715"/>
                  <a:pt x="1049" y="715"/>
                </a:cubicBezTo>
                <a:cubicBezTo>
                  <a:pt x="1050" y="715"/>
                  <a:pt x="1050" y="715"/>
                  <a:pt x="1051" y="715"/>
                </a:cubicBezTo>
                <a:cubicBezTo>
                  <a:pt x="1051" y="715"/>
                  <a:pt x="1051" y="715"/>
                  <a:pt x="1051" y="715"/>
                </a:cubicBezTo>
                <a:cubicBezTo>
                  <a:pt x="1052" y="715"/>
                  <a:pt x="1052" y="715"/>
                  <a:pt x="1052" y="715"/>
                </a:cubicBezTo>
                <a:cubicBezTo>
                  <a:pt x="1053" y="714"/>
                  <a:pt x="1053" y="714"/>
                  <a:pt x="1053" y="714"/>
                </a:cubicBezTo>
                <a:cubicBezTo>
                  <a:pt x="1054" y="714"/>
                  <a:pt x="1054" y="714"/>
                  <a:pt x="1054" y="714"/>
                </a:cubicBezTo>
                <a:cubicBezTo>
                  <a:pt x="1054" y="714"/>
                  <a:pt x="1055" y="713"/>
                  <a:pt x="1055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2"/>
                  <a:pt x="1057" y="712"/>
                  <a:pt x="1057" y="711"/>
                </a:cubicBezTo>
                <a:cubicBezTo>
                  <a:pt x="1057" y="711"/>
                  <a:pt x="1057" y="710"/>
                  <a:pt x="1057" y="709"/>
                </a:cubicBezTo>
                <a:cubicBezTo>
                  <a:pt x="1057" y="709"/>
                  <a:pt x="1057" y="709"/>
                  <a:pt x="1057" y="709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7"/>
                </a:cubicBezTo>
                <a:cubicBezTo>
                  <a:pt x="1057" y="707"/>
                  <a:pt x="1057" y="707"/>
                  <a:pt x="1057" y="707"/>
                </a:cubicBezTo>
                <a:cubicBezTo>
                  <a:pt x="1057" y="706"/>
                  <a:pt x="1057" y="705"/>
                  <a:pt x="1057" y="703"/>
                </a:cubicBezTo>
                <a:cubicBezTo>
                  <a:pt x="1057" y="703"/>
                  <a:pt x="1057" y="703"/>
                  <a:pt x="1057" y="703"/>
                </a:cubicBezTo>
                <a:cubicBezTo>
                  <a:pt x="1057" y="702"/>
                  <a:pt x="1057" y="702"/>
                  <a:pt x="1057" y="702"/>
                </a:cubicBezTo>
                <a:cubicBezTo>
                  <a:pt x="1056" y="702"/>
                  <a:pt x="1056" y="702"/>
                  <a:pt x="1056" y="702"/>
                </a:cubicBezTo>
                <a:cubicBezTo>
                  <a:pt x="1056" y="701"/>
                  <a:pt x="1057" y="700"/>
                  <a:pt x="1057" y="700"/>
                </a:cubicBezTo>
                <a:cubicBezTo>
                  <a:pt x="1056" y="700"/>
                  <a:pt x="1056" y="700"/>
                  <a:pt x="1056" y="700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6"/>
                  <a:pt x="1056" y="696"/>
                  <a:pt x="1056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4"/>
                  <a:pt x="1055" y="693"/>
                  <a:pt x="1055" y="692"/>
                </a:cubicBezTo>
                <a:cubicBezTo>
                  <a:pt x="1055" y="691"/>
                  <a:pt x="1055" y="691"/>
                  <a:pt x="1055" y="691"/>
                </a:cubicBezTo>
                <a:cubicBezTo>
                  <a:pt x="1054" y="691"/>
                  <a:pt x="1054" y="690"/>
                  <a:pt x="1053" y="690"/>
                </a:cubicBezTo>
                <a:cubicBezTo>
                  <a:pt x="1053" y="689"/>
                  <a:pt x="1053" y="686"/>
                  <a:pt x="1053" y="684"/>
                </a:cubicBezTo>
                <a:cubicBezTo>
                  <a:pt x="1054" y="684"/>
                  <a:pt x="1055" y="683"/>
                  <a:pt x="1056" y="683"/>
                </a:cubicBezTo>
                <a:cubicBezTo>
                  <a:pt x="1056" y="682"/>
                  <a:pt x="1056" y="682"/>
                  <a:pt x="1056" y="682"/>
                </a:cubicBezTo>
                <a:cubicBezTo>
                  <a:pt x="1056" y="682"/>
                  <a:pt x="1057" y="682"/>
                  <a:pt x="1057" y="682"/>
                </a:cubicBezTo>
                <a:cubicBezTo>
                  <a:pt x="1057" y="681"/>
                  <a:pt x="1057" y="681"/>
                  <a:pt x="1057" y="680"/>
                </a:cubicBezTo>
                <a:cubicBezTo>
                  <a:pt x="1057" y="680"/>
                  <a:pt x="1059" y="680"/>
                  <a:pt x="1059" y="680"/>
                </a:cubicBezTo>
                <a:cubicBezTo>
                  <a:pt x="1059" y="679"/>
                  <a:pt x="1059" y="679"/>
                  <a:pt x="1059" y="679"/>
                </a:cubicBezTo>
                <a:cubicBezTo>
                  <a:pt x="1060" y="679"/>
                  <a:pt x="1060" y="679"/>
                  <a:pt x="1060" y="678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4" y="675"/>
                </a:cubicBezTo>
                <a:cubicBezTo>
                  <a:pt x="1064" y="675"/>
                  <a:pt x="1064" y="675"/>
                  <a:pt x="1064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8" y="673"/>
                  <a:pt x="1069" y="673"/>
                  <a:pt x="1069" y="672"/>
                </a:cubicBezTo>
                <a:cubicBezTo>
                  <a:pt x="1070" y="672"/>
                  <a:pt x="1070" y="672"/>
                  <a:pt x="1070" y="672"/>
                </a:cubicBezTo>
                <a:cubicBezTo>
                  <a:pt x="1071" y="671"/>
                  <a:pt x="1072" y="671"/>
                  <a:pt x="1072" y="671"/>
                </a:cubicBezTo>
                <a:cubicBezTo>
                  <a:pt x="1072" y="671"/>
                  <a:pt x="1072" y="671"/>
                  <a:pt x="1072" y="671"/>
                </a:cubicBezTo>
                <a:cubicBezTo>
                  <a:pt x="1073" y="671"/>
                  <a:pt x="1073" y="671"/>
                  <a:pt x="1073" y="671"/>
                </a:cubicBezTo>
                <a:cubicBezTo>
                  <a:pt x="1073" y="670"/>
                  <a:pt x="1073" y="670"/>
                  <a:pt x="1073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5" y="670"/>
                  <a:pt x="1075" y="669"/>
                  <a:pt x="1076" y="669"/>
                </a:cubicBezTo>
                <a:cubicBezTo>
                  <a:pt x="1076" y="668"/>
                  <a:pt x="1076" y="668"/>
                  <a:pt x="1076" y="668"/>
                </a:cubicBezTo>
                <a:cubicBezTo>
                  <a:pt x="1078" y="668"/>
                  <a:pt x="1078" y="668"/>
                  <a:pt x="1078" y="668"/>
                </a:cubicBezTo>
                <a:cubicBezTo>
                  <a:pt x="1078" y="667"/>
                  <a:pt x="1078" y="667"/>
                  <a:pt x="1078" y="667"/>
                </a:cubicBezTo>
                <a:cubicBezTo>
                  <a:pt x="1079" y="667"/>
                  <a:pt x="1079" y="667"/>
                  <a:pt x="1079" y="667"/>
                </a:cubicBezTo>
                <a:cubicBezTo>
                  <a:pt x="1079" y="666"/>
                  <a:pt x="1079" y="665"/>
                  <a:pt x="1079" y="665"/>
                </a:cubicBezTo>
                <a:cubicBezTo>
                  <a:pt x="1079" y="665"/>
                  <a:pt x="1080" y="664"/>
                  <a:pt x="1080" y="664"/>
                </a:cubicBezTo>
                <a:cubicBezTo>
                  <a:pt x="1080" y="664"/>
                  <a:pt x="1081" y="662"/>
                  <a:pt x="1082" y="662"/>
                </a:cubicBezTo>
                <a:cubicBezTo>
                  <a:pt x="1081" y="662"/>
                  <a:pt x="1081" y="661"/>
                  <a:pt x="1081" y="661"/>
                </a:cubicBezTo>
                <a:cubicBezTo>
                  <a:pt x="1082" y="661"/>
                  <a:pt x="1082" y="661"/>
                  <a:pt x="1082" y="661"/>
                </a:cubicBezTo>
                <a:cubicBezTo>
                  <a:pt x="1082" y="660"/>
                  <a:pt x="1082" y="660"/>
                  <a:pt x="1083" y="659"/>
                </a:cubicBezTo>
                <a:cubicBezTo>
                  <a:pt x="1082" y="659"/>
                  <a:pt x="1082" y="659"/>
                  <a:pt x="1082" y="658"/>
                </a:cubicBezTo>
                <a:cubicBezTo>
                  <a:pt x="1081" y="658"/>
                  <a:pt x="1081" y="655"/>
                  <a:pt x="1082" y="654"/>
                </a:cubicBezTo>
                <a:cubicBezTo>
                  <a:pt x="1082" y="654"/>
                  <a:pt x="1082" y="654"/>
                  <a:pt x="1082" y="654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0"/>
                  <a:pt x="1082" y="650"/>
                  <a:pt x="1082" y="650"/>
                </a:cubicBezTo>
                <a:cubicBezTo>
                  <a:pt x="1082" y="650"/>
                  <a:pt x="1083" y="650"/>
                  <a:pt x="1083" y="650"/>
                </a:cubicBezTo>
                <a:cubicBezTo>
                  <a:pt x="1083" y="650"/>
                  <a:pt x="1083" y="650"/>
                  <a:pt x="1083" y="650"/>
                </a:cubicBezTo>
                <a:cubicBezTo>
                  <a:pt x="1083" y="649"/>
                  <a:pt x="1083" y="649"/>
                  <a:pt x="1083" y="649"/>
                </a:cubicBezTo>
                <a:cubicBezTo>
                  <a:pt x="1082" y="649"/>
                  <a:pt x="1082" y="649"/>
                  <a:pt x="1082" y="649"/>
                </a:cubicBezTo>
                <a:cubicBezTo>
                  <a:pt x="1082" y="648"/>
                  <a:pt x="1082" y="647"/>
                  <a:pt x="1082" y="645"/>
                </a:cubicBezTo>
                <a:cubicBezTo>
                  <a:pt x="1082" y="645"/>
                  <a:pt x="1082" y="645"/>
                  <a:pt x="1082" y="645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39"/>
                </a:cubicBezTo>
                <a:cubicBezTo>
                  <a:pt x="1082" y="639"/>
                  <a:pt x="1082" y="639"/>
                  <a:pt x="1082" y="639"/>
                </a:cubicBezTo>
                <a:cubicBezTo>
                  <a:pt x="1081" y="638"/>
                  <a:pt x="1081" y="637"/>
                  <a:pt x="1081" y="636"/>
                </a:cubicBezTo>
                <a:cubicBezTo>
                  <a:pt x="1081" y="636"/>
                  <a:pt x="1081" y="636"/>
                  <a:pt x="1081" y="636"/>
                </a:cubicBezTo>
                <a:cubicBezTo>
                  <a:pt x="1081" y="636"/>
                  <a:pt x="1081" y="635"/>
                  <a:pt x="1081" y="635"/>
                </a:cubicBezTo>
                <a:cubicBezTo>
                  <a:pt x="1082" y="635"/>
                  <a:pt x="1082" y="635"/>
                  <a:pt x="1082" y="635"/>
                </a:cubicBezTo>
                <a:cubicBezTo>
                  <a:pt x="1082" y="632"/>
                  <a:pt x="1082" y="632"/>
                  <a:pt x="1082" y="632"/>
                </a:cubicBezTo>
                <a:cubicBezTo>
                  <a:pt x="1081" y="632"/>
                  <a:pt x="1081" y="632"/>
                  <a:pt x="1081" y="632"/>
                </a:cubicBezTo>
                <a:cubicBezTo>
                  <a:pt x="1081" y="631"/>
                  <a:pt x="1079" y="629"/>
                  <a:pt x="1078" y="629"/>
                </a:cubicBezTo>
                <a:cubicBezTo>
                  <a:pt x="1078" y="629"/>
                  <a:pt x="1078" y="628"/>
                  <a:pt x="1078" y="627"/>
                </a:cubicBezTo>
                <a:cubicBezTo>
                  <a:pt x="1077" y="627"/>
                  <a:pt x="1077" y="627"/>
                  <a:pt x="1077" y="627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2"/>
                  <a:pt x="1077" y="622"/>
                  <a:pt x="1077" y="622"/>
                </a:cubicBezTo>
                <a:cubicBezTo>
                  <a:pt x="1076" y="622"/>
                  <a:pt x="1076" y="622"/>
                  <a:pt x="1076" y="622"/>
                </a:cubicBezTo>
                <a:cubicBezTo>
                  <a:pt x="1076" y="620"/>
                  <a:pt x="1077" y="616"/>
                  <a:pt x="1078" y="615"/>
                </a:cubicBezTo>
                <a:cubicBezTo>
                  <a:pt x="1078" y="614"/>
                  <a:pt x="1078" y="614"/>
                  <a:pt x="1077" y="613"/>
                </a:cubicBezTo>
                <a:cubicBezTo>
                  <a:pt x="1077" y="613"/>
                  <a:pt x="1077" y="613"/>
                  <a:pt x="1077" y="613"/>
                </a:cubicBezTo>
                <a:cubicBezTo>
                  <a:pt x="1076" y="613"/>
                  <a:pt x="1077" y="613"/>
                  <a:pt x="1076" y="612"/>
                </a:cubicBezTo>
                <a:cubicBezTo>
                  <a:pt x="1075" y="611"/>
                  <a:pt x="1075" y="611"/>
                  <a:pt x="1075" y="611"/>
                </a:cubicBezTo>
                <a:cubicBezTo>
                  <a:pt x="1074" y="611"/>
                  <a:pt x="1074" y="611"/>
                  <a:pt x="1074" y="611"/>
                </a:cubicBezTo>
                <a:cubicBezTo>
                  <a:pt x="1074" y="610"/>
                  <a:pt x="1074" y="609"/>
                  <a:pt x="1074" y="608"/>
                </a:cubicBezTo>
                <a:cubicBezTo>
                  <a:pt x="1073" y="608"/>
                  <a:pt x="1073" y="608"/>
                  <a:pt x="1073" y="608"/>
                </a:cubicBezTo>
                <a:cubicBezTo>
                  <a:pt x="1073" y="607"/>
                  <a:pt x="1074" y="607"/>
                  <a:pt x="1074" y="607"/>
                </a:cubicBezTo>
                <a:cubicBezTo>
                  <a:pt x="1074" y="606"/>
                  <a:pt x="1074" y="606"/>
                  <a:pt x="1074" y="606"/>
                </a:cubicBezTo>
                <a:cubicBezTo>
                  <a:pt x="1075" y="606"/>
                  <a:pt x="1075" y="606"/>
                  <a:pt x="1075" y="606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4"/>
                  <a:pt x="1075" y="604"/>
                  <a:pt x="1075" y="603"/>
                </a:cubicBezTo>
                <a:cubicBezTo>
                  <a:pt x="1076" y="603"/>
                  <a:pt x="1076" y="603"/>
                  <a:pt x="1076" y="603"/>
                </a:cubicBezTo>
                <a:cubicBezTo>
                  <a:pt x="1076" y="603"/>
                  <a:pt x="1075" y="602"/>
                  <a:pt x="1075" y="602"/>
                </a:cubicBezTo>
                <a:cubicBezTo>
                  <a:pt x="1076" y="602"/>
                  <a:pt x="1076" y="602"/>
                  <a:pt x="1076" y="602"/>
                </a:cubicBezTo>
                <a:cubicBezTo>
                  <a:pt x="1076" y="601"/>
                  <a:pt x="1077" y="600"/>
                  <a:pt x="1077" y="599"/>
                </a:cubicBezTo>
                <a:cubicBezTo>
                  <a:pt x="1077" y="599"/>
                  <a:pt x="1077" y="599"/>
                  <a:pt x="1078" y="599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7"/>
                  <a:pt x="1077" y="597"/>
                  <a:pt x="1077" y="596"/>
                </a:cubicBezTo>
                <a:cubicBezTo>
                  <a:pt x="1077" y="596"/>
                  <a:pt x="1078" y="596"/>
                  <a:pt x="1078" y="595"/>
                </a:cubicBezTo>
                <a:cubicBezTo>
                  <a:pt x="1078" y="594"/>
                  <a:pt x="1078" y="594"/>
                  <a:pt x="1078" y="594"/>
                </a:cubicBezTo>
                <a:cubicBezTo>
                  <a:pt x="1079" y="594"/>
                  <a:pt x="1079" y="594"/>
                  <a:pt x="1079" y="594"/>
                </a:cubicBezTo>
                <a:cubicBezTo>
                  <a:pt x="1079" y="592"/>
                  <a:pt x="1080" y="590"/>
                  <a:pt x="1082" y="590"/>
                </a:cubicBezTo>
                <a:cubicBezTo>
                  <a:pt x="1083" y="590"/>
                  <a:pt x="1083" y="590"/>
                  <a:pt x="1083" y="590"/>
                </a:cubicBezTo>
                <a:cubicBezTo>
                  <a:pt x="1083" y="589"/>
                  <a:pt x="1083" y="588"/>
                  <a:pt x="1084" y="588"/>
                </a:cubicBezTo>
                <a:cubicBezTo>
                  <a:pt x="1084" y="588"/>
                  <a:pt x="1084" y="587"/>
                  <a:pt x="1085" y="587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6" y="586"/>
                  <a:pt x="1086" y="586"/>
                  <a:pt x="1087" y="585"/>
                </a:cubicBezTo>
                <a:cubicBezTo>
                  <a:pt x="1087" y="585"/>
                  <a:pt x="1088" y="584"/>
                  <a:pt x="1088" y="583"/>
                </a:cubicBezTo>
                <a:cubicBezTo>
                  <a:pt x="1088" y="583"/>
                  <a:pt x="1088" y="583"/>
                  <a:pt x="1088" y="583"/>
                </a:cubicBezTo>
                <a:cubicBezTo>
                  <a:pt x="1088" y="582"/>
                  <a:pt x="1088" y="582"/>
                  <a:pt x="1088" y="582"/>
                </a:cubicBezTo>
                <a:cubicBezTo>
                  <a:pt x="1089" y="581"/>
                  <a:pt x="1089" y="581"/>
                  <a:pt x="1090" y="580"/>
                </a:cubicBezTo>
                <a:cubicBezTo>
                  <a:pt x="1090" y="580"/>
                  <a:pt x="1090" y="579"/>
                  <a:pt x="1090" y="579"/>
                </a:cubicBezTo>
                <a:cubicBezTo>
                  <a:pt x="1090" y="579"/>
                  <a:pt x="1090" y="578"/>
                  <a:pt x="1091" y="578"/>
                </a:cubicBezTo>
                <a:cubicBezTo>
                  <a:pt x="1091" y="578"/>
                  <a:pt x="1091" y="578"/>
                  <a:pt x="1091" y="578"/>
                </a:cubicBezTo>
                <a:cubicBezTo>
                  <a:pt x="1091" y="577"/>
                  <a:pt x="1091" y="577"/>
                  <a:pt x="1091" y="577"/>
                </a:cubicBezTo>
                <a:cubicBezTo>
                  <a:pt x="1092" y="577"/>
                  <a:pt x="1091" y="576"/>
                  <a:pt x="1091" y="576"/>
                </a:cubicBezTo>
                <a:cubicBezTo>
                  <a:pt x="1092" y="575"/>
                  <a:pt x="1093" y="575"/>
                  <a:pt x="1093" y="574"/>
                </a:cubicBezTo>
                <a:cubicBezTo>
                  <a:pt x="1093" y="573"/>
                  <a:pt x="1093" y="573"/>
                  <a:pt x="1093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5" y="573"/>
                  <a:pt x="1095" y="573"/>
                  <a:pt x="1095" y="573"/>
                </a:cubicBezTo>
                <a:cubicBezTo>
                  <a:pt x="1095" y="572"/>
                  <a:pt x="1096" y="571"/>
                  <a:pt x="1096" y="570"/>
                </a:cubicBezTo>
                <a:cubicBezTo>
                  <a:pt x="1097" y="570"/>
                  <a:pt x="1097" y="570"/>
                  <a:pt x="1098" y="569"/>
                </a:cubicBezTo>
                <a:cubicBezTo>
                  <a:pt x="1098" y="569"/>
                  <a:pt x="1098" y="569"/>
                  <a:pt x="1098" y="569"/>
                </a:cubicBezTo>
                <a:cubicBezTo>
                  <a:pt x="1098" y="569"/>
                  <a:pt x="1098" y="569"/>
                  <a:pt x="1098" y="568"/>
                </a:cubicBezTo>
                <a:cubicBezTo>
                  <a:pt x="1099" y="568"/>
                  <a:pt x="1099" y="568"/>
                  <a:pt x="1099" y="568"/>
                </a:cubicBezTo>
                <a:cubicBezTo>
                  <a:pt x="1099" y="567"/>
                  <a:pt x="1099" y="567"/>
                  <a:pt x="1099" y="567"/>
                </a:cubicBezTo>
                <a:cubicBezTo>
                  <a:pt x="1100" y="567"/>
                  <a:pt x="1100" y="567"/>
                  <a:pt x="1100" y="567"/>
                </a:cubicBezTo>
                <a:cubicBezTo>
                  <a:pt x="1100" y="567"/>
                  <a:pt x="1100" y="567"/>
                  <a:pt x="1100" y="566"/>
                </a:cubicBezTo>
                <a:cubicBezTo>
                  <a:pt x="1101" y="566"/>
                  <a:pt x="1101" y="566"/>
                  <a:pt x="1101" y="566"/>
                </a:cubicBezTo>
                <a:cubicBezTo>
                  <a:pt x="1101" y="566"/>
                  <a:pt x="1101" y="566"/>
                  <a:pt x="1102" y="565"/>
                </a:cubicBezTo>
                <a:cubicBezTo>
                  <a:pt x="1102" y="565"/>
                  <a:pt x="1102" y="565"/>
                  <a:pt x="1102" y="565"/>
                </a:cubicBezTo>
                <a:cubicBezTo>
                  <a:pt x="1102" y="565"/>
                  <a:pt x="1103" y="565"/>
                  <a:pt x="1103" y="564"/>
                </a:cubicBezTo>
                <a:cubicBezTo>
                  <a:pt x="1104" y="564"/>
                  <a:pt x="1104" y="564"/>
                  <a:pt x="1105" y="564"/>
                </a:cubicBezTo>
                <a:cubicBezTo>
                  <a:pt x="1105" y="564"/>
                  <a:pt x="1105" y="564"/>
                  <a:pt x="1105" y="564"/>
                </a:cubicBezTo>
                <a:cubicBezTo>
                  <a:pt x="1105" y="564"/>
                  <a:pt x="1105" y="564"/>
                  <a:pt x="1106" y="563"/>
                </a:cubicBezTo>
                <a:cubicBezTo>
                  <a:pt x="1106" y="563"/>
                  <a:pt x="1106" y="563"/>
                  <a:pt x="1106" y="563"/>
                </a:cubicBezTo>
                <a:cubicBezTo>
                  <a:pt x="1107" y="561"/>
                  <a:pt x="1109" y="560"/>
                  <a:pt x="1111" y="558"/>
                </a:cubicBezTo>
                <a:cubicBezTo>
                  <a:pt x="1111" y="557"/>
                  <a:pt x="1111" y="557"/>
                  <a:pt x="1111" y="557"/>
                </a:cubicBezTo>
                <a:cubicBezTo>
                  <a:pt x="1111" y="557"/>
                  <a:pt x="1112" y="557"/>
                  <a:pt x="1112" y="557"/>
                </a:cubicBezTo>
                <a:cubicBezTo>
                  <a:pt x="1112" y="557"/>
                  <a:pt x="1112" y="557"/>
                  <a:pt x="1112" y="557"/>
                </a:cubicBezTo>
                <a:cubicBezTo>
                  <a:pt x="1113" y="556"/>
                  <a:pt x="1113" y="556"/>
                  <a:pt x="1114" y="555"/>
                </a:cubicBezTo>
                <a:cubicBezTo>
                  <a:pt x="1114" y="553"/>
                  <a:pt x="1114" y="553"/>
                  <a:pt x="1114" y="553"/>
                </a:cubicBezTo>
                <a:cubicBezTo>
                  <a:pt x="1114" y="553"/>
                  <a:pt x="1114" y="553"/>
                  <a:pt x="1115" y="552"/>
                </a:cubicBezTo>
                <a:cubicBezTo>
                  <a:pt x="1115" y="552"/>
                  <a:pt x="1116" y="552"/>
                  <a:pt x="1116" y="552"/>
                </a:cubicBezTo>
                <a:cubicBezTo>
                  <a:pt x="1116" y="551"/>
                  <a:pt x="1116" y="551"/>
                  <a:pt x="1116" y="551"/>
                </a:cubicBezTo>
                <a:cubicBezTo>
                  <a:pt x="1119" y="551"/>
                  <a:pt x="1117" y="551"/>
                  <a:pt x="1118" y="549"/>
                </a:cubicBezTo>
                <a:cubicBezTo>
                  <a:pt x="1118" y="549"/>
                  <a:pt x="1118" y="549"/>
                  <a:pt x="1118" y="549"/>
                </a:cubicBezTo>
                <a:cubicBezTo>
                  <a:pt x="1118" y="548"/>
                  <a:pt x="1118" y="548"/>
                  <a:pt x="1118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7"/>
                  <a:pt x="1119" y="547"/>
                  <a:pt x="1119" y="547"/>
                </a:cubicBezTo>
                <a:cubicBezTo>
                  <a:pt x="1119" y="546"/>
                  <a:pt x="1119" y="546"/>
                  <a:pt x="1119" y="546"/>
                </a:cubicBezTo>
                <a:cubicBezTo>
                  <a:pt x="1120" y="546"/>
                  <a:pt x="1120" y="546"/>
                  <a:pt x="1120" y="546"/>
                </a:cubicBezTo>
                <a:cubicBezTo>
                  <a:pt x="1121" y="545"/>
                  <a:pt x="1120" y="543"/>
                  <a:pt x="1121" y="542"/>
                </a:cubicBezTo>
                <a:cubicBezTo>
                  <a:pt x="1121" y="542"/>
                  <a:pt x="1122" y="542"/>
                  <a:pt x="1122" y="541"/>
                </a:cubicBezTo>
                <a:cubicBezTo>
                  <a:pt x="1122" y="540"/>
                  <a:pt x="1123" y="540"/>
                  <a:pt x="1123" y="539"/>
                </a:cubicBezTo>
                <a:cubicBezTo>
                  <a:pt x="1123" y="539"/>
                  <a:pt x="1123" y="539"/>
                  <a:pt x="1123" y="539"/>
                </a:cubicBezTo>
                <a:cubicBezTo>
                  <a:pt x="1123" y="538"/>
                  <a:pt x="1123" y="537"/>
                  <a:pt x="1123" y="536"/>
                </a:cubicBezTo>
                <a:cubicBezTo>
                  <a:pt x="1124" y="536"/>
                  <a:pt x="1124" y="536"/>
                  <a:pt x="1124" y="536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5" y="532"/>
                  <a:pt x="1125" y="532"/>
                  <a:pt x="1125" y="532"/>
                </a:cubicBezTo>
                <a:cubicBezTo>
                  <a:pt x="1125" y="532"/>
                  <a:pt x="1125" y="532"/>
                  <a:pt x="1126" y="531"/>
                </a:cubicBezTo>
                <a:cubicBezTo>
                  <a:pt x="1126" y="531"/>
                  <a:pt x="1126" y="530"/>
                  <a:pt x="1126" y="530"/>
                </a:cubicBezTo>
                <a:cubicBezTo>
                  <a:pt x="1127" y="529"/>
                  <a:pt x="1127" y="529"/>
                  <a:pt x="1127" y="529"/>
                </a:cubicBezTo>
                <a:cubicBezTo>
                  <a:pt x="1127" y="528"/>
                  <a:pt x="1127" y="528"/>
                  <a:pt x="1127" y="528"/>
                </a:cubicBezTo>
                <a:cubicBezTo>
                  <a:pt x="1128" y="527"/>
                  <a:pt x="1128" y="527"/>
                  <a:pt x="1129" y="527"/>
                </a:cubicBezTo>
                <a:cubicBezTo>
                  <a:pt x="1129" y="526"/>
                  <a:pt x="1129" y="525"/>
                  <a:pt x="1129" y="523"/>
                </a:cubicBezTo>
                <a:cubicBezTo>
                  <a:pt x="1129" y="523"/>
                  <a:pt x="1130" y="523"/>
                  <a:pt x="1130" y="523"/>
                </a:cubicBezTo>
                <a:cubicBezTo>
                  <a:pt x="1130" y="522"/>
                  <a:pt x="1130" y="521"/>
                  <a:pt x="1130" y="520"/>
                </a:cubicBezTo>
                <a:cubicBezTo>
                  <a:pt x="1131" y="520"/>
                  <a:pt x="1131" y="520"/>
                  <a:pt x="1131" y="520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6"/>
                  <a:pt x="1131" y="516"/>
                  <a:pt x="1131" y="516"/>
                </a:cubicBezTo>
                <a:cubicBezTo>
                  <a:pt x="1132" y="516"/>
                  <a:pt x="1132" y="516"/>
                  <a:pt x="1132" y="516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0"/>
                  <a:pt x="1132" y="510"/>
                  <a:pt x="1132" y="509"/>
                </a:cubicBezTo>
                <a:cubicBezTo>
                  <a:pt x="1132" y="509"/>
                  <a:pt x="1132" y="509"/>
                  <a:pt x="1131" y="509"/>
                </a:cubicBezTo>
                <a:cubicBezTo>
                  <a:pt x="1130" y="509"/>
                  <a:pt x="1130" y="509"/>
                  <a:pt x="1130" y="509"/>
                </a:cubicBezTo>
                <a:cubicBezTo>
                  <a:pt x="1130" y="510"/>
                  <a:pt x="1130" y="510"/>
                  <a:pt x="1130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7" y="511"/>
                  <a:pt x="1127" y="511"/>
                  <a:pt x="1126" y="511"/>
                </a:cubicBezTo>
                <a:cubicBezTo>
                  <a:pt x="1126" y="511"/>
                  <a:pt x="1126" y="511"/>
                  <a:pt x="1126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3" y="512"/>
                  <a:pt x="1122" y="511"/>
                  <a:pt x="1120" y="511"/>
                </a:cubicBezTo>
                <a:cubicBezTo>
                  <a:pt x="1120" y="512"/>
                  <a:pt x="1120" y="512"/>
                  <a:pt x="1120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6" y="512"/>
                  <a:pt x="1116" y="512"/>
                  <a:pt x="1116" y="512"/>
                </a:cubicBezTo>
                <a:cubicBezTo>
                  <a:pt x="1116" y="513"/>
                  <a:pt x="1116" y="513"/>
                  <a:pt x="1116" y="513"/>
                </a:cubicBezTo>
                <a:cubicBezTo>
                  <a:pt x="1116" y="513"/>
                  <a:pt x="1115" y="513"/>
                  <a:pt x="1115" y="513"/>
                </a:cubicBezTo>
                <a:cubicBezTo>
                  <a:pt x="1114" y="514"/>
                  <a:pt x="1114" y="514"/>
                  <a:pt x="1114" y="514"/>
                </a:cubicBezTo>
                <a:cubicBezTo>
                  <a:pt x="1113" y="514"/>
                  <a:pt x="1113" y="514"/>
                  <a:pt x="1113" y="514"/>
                </a:cubicBezTo>
                <a:cubicBezTo>
                  <a:pt x="1113" y="515"/>
                  <a:pt x="1113" y="515"/>
                  <a:pt x="1113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1" y="515"/>
                  <a:pt x="1111" y="515"/>
                  <a:pt x="1111" y="515"/>
                </a:cubicBezTo>
                <a:cubicBezTo>
                  <a:pt x="1111" y="515"/>
                  <a:pt x="1111" y="515"/>
                  <a:pt x="1111" y="516"/>
                </a:cubicBezTo>
                <a:cubicBezTo>
                  <a:pt x="1109" y="516"/>
                  <a:pt x="1109" y="515"/>
                  <a:pt x="1108" y="515"/>
                </a:cubicBezTo>
                <a:cubicBezTo>
                  <a:pt x="1107" y="514"/>
                  <a:pt x="1102" y="515"/>
                  <a:pt x="1102" y="516"/>
                </a:cubicBezTo>
                <a:cubicBezTo>
                  <a:pt x="1100" y="516"/>
                  <a:pt x="1100" y="516"/>
                  <a:pt x="1100" y="516"/>
                </a:cubicBezTo>
                <a:cubicBezTo>
                  <a:pt x="1100" y="516"/>
                  <a:pt x="1100" y="515"/>
                  <a:pt x="1100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4"/>
                  <a:pt x="1098" y="514"/>
                  <a:pt x="1097" y="514"/>
                </a:cubicBezTo>
                <a:cubicBezTo>
                  <a:pt x="1097" y="513"/>
                  <a:pt x="1097" y="513"/>
                  <a:pt x="1097" y="512"/>
                </a:cubicBezTo>
                <a:cubicBezTo>
                  <a:pt x="1096" y="512"/>
                  <a:pt x="1096" y="512"/>
                  <a:pt x="1096" y="512"/>
                </a:cubicBezTo>
                <a:cubicBezTo>
                  <a:pt x="1096" y="511"/>
                  <a:pt x="1096" y="511"/>
                  <a:pt x="1096" y="511"/>
                </a:cubicBezTo>
                <a:cubicBezTo>
                  <a:pt x="1095" y="510"/>
                  <a:pt x="1095" y="510"/>
                  <a:pt x="1094" y="509"/>
                </a:cubicBezTo>
                <a:cubicBezTo>
                  <a:pt x="1094" y="509"/>
                  <a:pt x="1094" y="509"/>
                  <a:pt x="1094" y="508"/>
                </a:cubicBezTo>
                <a:cubicBezTo>
                  <a:pt x="1094" y="508"/>
                  <a:pt x="1094" y="508"/>
                  <a:pt x="1094" y="508"/>
                </a:cubicBezTo>
                <a:cubicBezTo>
                  <a:pt x="1095" y="508"/>
                  <a:pt x="1095" y="508"/>
                  <a:pt x="1095" y="508"/>
                </a:cubicBezTo>
                <a:cubicBezTo>
                  <a:pt x="1095" y="508"/>
                  <a:pt x="1095" y="507"/>
                  <a:pt x="1096" y="507"/>
                </a:cubicBezTo>
                <a:cubicBezTo>
                  <a:pt x="1096" y="507"/>
                  <a:pt x="1096" y="507"/>
                  <a:pt x="1096" y="507"/>
                </a:cubicBezTo>
                <a:cubicBezTo>
                  <a:pt x="1095" y="506"/>
                  <a:pt x="1096" y="505"/>
                  <a:pt x="1096" y="505"/>
                </a:cubicBezTo>
                <a:cubicBezTo>
                  <a:pt x="1096" y="505"/>
                  <a:pt x="1096" y="505"/>
                  <a:pt x="1096" y="505"/>
                </a:cubicBezTo>
                <a:cubicBezTo>
                  <a:pt x="1096" y="504"/>
                  <a:pt x="1096" y="504"/>
                  <a:pt x="1096" y="504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4" y="502"/>
                  <a:pt x="1092" y="500"/>
                  <a:pt x="1091" y="500"/>
                </a:cubicBezTo>
                <a:cubicBezTo>
                  <a:pt x="1091" y="499"/>
                  <a:pt x="1091" y="498"/>
                  <a:pt x="1091" y="498"/>
                </a:cubicBezTo>
                <a:cubicBezTo>
                  <a:pt x="1090" y="498"/>
                  <a:pt x="1090" y="498"/>
                  <a:pt x="1090" y="498"/>
                </a:cubicBezTo>
                <a:cubicBezTo>
                  <a:pt x="1090" y="496"/>
                  <a:pt x="1090" y="497"/>
                  <a:pt x="1089" y="497"/>
                </a:cubicBezTo>
                <a:cubicBezTo>
                  <a:pt x="1089" y="496"/>
                  <a:pt x="1088" y="496"/>
                  <a:pt x="1088" y="496"/>
                </a:cubicBezTo>
                <a:cubicBezTo>
                  <a:pt x="1088" y="495"/>
                  <a:pt x="1087" y="495"/>
                  <a:pt x="1087" y="495"/>
                </a:cubicBezTo>
                <a:cubicBezTo>
                  <a:pt x="1086" y="494"/>
                  <a:pt x="1086" y="493"/>
                  <a:pt x="1085" y="491"/>
                </a:cubicBezTo>
                <a:cubicBezTo>
                  <a:pt x="1084" y="491"/>
                  <a:pt x="1084" y="491"/>
                  <a:pt x="1083" y="491"/>
                </a:cubicBezTo>
                <a:cubicBezTo>
                  <a:pt x="1083" y="490"/>
                  <a:pt x="1083" y="490"/>
                  <a:pt x="1083" y="490"/>
                </a:cubicBezTo>
                <a:cubicBezTo>
                  <a:pt x="1082" y="490"/>
                  <a:pt x="1082" y="490"/>
                  <a:pt x="1082" y="490"/>
                </a:cubicBezTo>
                <a:cubicBezTo>
                  <a:pt x="1082" y="489"/>
                  <a:pt x="1082" y="489"/>
                  <a:pt x="1082" y="489"/>
                </a:cubicBezTo>
                <a:cubicBezTo>
                  <a:pt x="1079" y="489"/>
                  <a:pt x="1081" y="488"/>
                  <a:pt x="1080" y="487"/>
                </a:cubicBezTo>
                <a:cubicBezTo>
                  <a:pt x="1079" y="487"/>
                  <a:pt x="1080" y="486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8" y="487"/>
                  <a:pt x="1078" y="486"/>
                  <a:pt x="1077" y="486"/>
                </a:cubicBezTo>
                <a:cubicBezTo>
                  <a:pt x="1077" y="484"/>
                  <a:pt x="1077" y="483"/>
                  <a:pt x="1076" y="482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8"/>
                  <a:pt x="1076" y="478"/>
                  <a:pt x="1076" y="477"/>
                </a:cubicBezTo>
                <a:cubicBezTo>
                  <a:pt x="1076" y="477"/>
                  <a:pt x="1076" y="477"/>
                  <a:pt x="1076" y="477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5"/>
                  <a:pt x="1076" y="475"/>
                  <a:pt x="1076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4" y="471"/>
                  <a:pt x="1074" y="472"/>
                  <a:pt x="1073" y="472"/>
                </a:cubicBezTo>
                <a:cubicBezTo>
                  <a:pt x="1071" y="470"/>
                  <a:pt x="1072" y="468"/>
                  <a:pt x="1068" y="468"/>
                </a:cubicBezTo>
                <a:cubicBezTo>
                  <a:pt x="1068" y="468"/>
                  <a:pt x="1068" y="466"/>
                  <a:pt x="1068" y="465"/>
                </a:cubicBezTo>
                <a:cubicBezTo>
                  <a:pt x="1067" y="465"/>
                  <a:pt x="1067" y="465"/>
                  <a:pt x="1067" y="465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1"/>
                  <a:pt x="1067" y="461"/>
                  <a:pt x="1067" y="460"/>
                </a:cubicBezTo>
                <a:cubicBezTo>
                  <a:pt x="1067" y="460"/>
                  <a:pt x="1067" y="460"/>
                  <a:pt x="1068" y="460"/>
                </a:cubicBezTo>
                <a:cubicBezTo>
                  <a:pt x="1068" y="459"/>
                  <a:pt x="1067" y="458"/>
                  <a:pt x="1067" y="457"/>
                </a:cubicBezTo>
                <a:cubicBezTo>
                  <a:pt x="1067" y="457"/>
                  <a:pt x="1068" y="457"/>
                  <a:pt x="1068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3"/>
                  <a:pt x="1067" y="453"/>
                  <a:pt x="1067" y="453"/>
                </a:cubicBezTo>
                <a:cubicBezTo>
                  <a:pt x="1067" y="453"/>
                  <a:pt x="1066" y="453"/>
                  <a:pt x="1066" y="452"/>
                </a:cubicBezTo>
                <a:cubicBezTo>
                  <a:pt x="1066" y="451"/>
                  <a:pt x="1066" y="451"/>
                  <a:pt x="1066" y="451"/>
                </a:cubicBezTo>
                <a:cubicBezTo>
                  <a:pt x="1065" y="451"/>
                  <a:pt x="1065" y="451"/>
                  <a:pt x="1065" y="451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4" y="448"/>
                  <a:pt x="1064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2" y="446"/>
                  <a:pt x="1061" y="446"/>
                  <a:pt x="1061" y="445"/>
                </a:cubicBezTo>
                <a:cubicBezTo>
                  <a:pt x="1061" y="445"/>
                  <a:pt x="1061" y="444"/>
                  <a:pt x="1060" y="444"/>
                </a:cubicBezTo>
                <a:cubicBezTo>
                  <a:pt x="1060" y="444"/>
                  <a:pt x="1060" y="444"/>
                  <a:pt x="1060" y="444"/>
                </a:cubicBezTo>
                <a:cubicBezTo>
                  <a:pt x="1060" y="442"/>
                  <a:pt x="1060" y="442"/>
                  <a:pt x="1060" y="442"/>
                </a:cubicBezTo>
                <a:cubicBezTo>
                  <a:pt x="1059" y="442"/>
                  <a:pt x="1059" y="442"/>
                  <a:pt x="1059" y="442"/>
                </a:cubicBezTo>
                <a:cubicBezTo>
                  <a:pt x="1059" y="441"/>
                  <a:pt x="1059" y="439"/>
                  <a:pt x="1059" y="438"/>
                </a:cubicBezTo>
                <a:cubicBezTo>
                  <a:pt x="1060" y="438"/>
                  <a:pt x="1060" y="438"/>
                  <a:pt x="1060" y="438"/>
                </a:cubicBezTo>
                <a:cubicBezTo>
                  <a:pt x="1060" y="437"/>
                  <a:pt x="1059" y="437"/>
                  <a:pt x="1059" y="436"/>
                </a:cubicBezTo>
                <a:cubicBezTo>
                  <a:pt x="1059" y="436"/>
                  <a:pt x="1059" y="436"/>
                  <a:pt x="1059" y="436"/>
                </a:cubicBezTo>
                <a:cubicBezTo>
                  <a:pt x="1059" y="435"/>
                  <a:pt x="1059" y="435"/>
                  <a:pt x="1059" y="435"/>
                </a:cubicBezTo>
                <a:cubicBezTo>
                  <a:pt x="1058" y="435"/>
                  <a:pt x="1058" y="435"/>
                  <a:pt x="1058" y="435"/>
                </a:cubicBezTo>
                <a:cubicBezTo>
                  <a:pt x="1058" y="434"/>
                  <a:pt x="1058" y="434"/>
                  <a:pt x="1057" y="433"/>
                </a:cubicBezTo>
                <a:cubicBezTo>
                  <a:pt x="1057" y="433"/>
                  <a:pt x="1057" y="433"/>
                  <a:pt x="1057" y="433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6" y="432"/>
                  <a:pt x="1056" y="432"/>
                  <a:pt x="1056" y="432"/>
                </a:cubicBezTo>
                <a:cubicBezTo>
                  <a:pt x="1056" y="431"/>
                  <a:pt x="1056" y="430"/>
                  <a:pt x="1056" y="430"/>
                </a:cubicBezTo>
                <a:cubicBezTo>
                  <a:pt x="1055" y="430"/>
                  <a:pt x="1055" y="430"/>
                  <a:pt x="1055" y="430"/>
                </a:cubicBezTo>
                <a:cubicBezTo>
                  <a:pt x="1055" y="429"/>
                  <a:pt x="1055" y="429"/>
                  <a:pt x="1054" y="429"/>
                </a:cubicBezTo>
                <a:cubicBezTo>
                  <a:pt x="1054" y="428"/>
                  <a:pt x="1053" y="427"/>
                  <a:pt x="1053" y="426"/>
                </a:cubicBezTo>
                <a:cubicBezTo>
                  <a:pt x="1052" y="424"/>
                  <a:pt x="1051" y="422"/>
                  <a:pt x="1051" y="419"/>
                </a:cubicBezTo>
                <a:cubicBezTo>
                  <a:pt x="1050" y="419"/>
                  <a:pt x="1050" y="419"/>
                  <a:pt x="1049" y="419"/>
                </a:cubicBezTo>
                <a:cubicBezTo>
                  <a:pt x="1049" y="418"/>
                  <a:pt x="1049" y="417"/>
                  <a:pt x="1049" y="417"/>
                </a:cubicBezTo>
                <a:cubicBezTo>
                  <a:pt x="1049" y="417"/>
                  <a:pt x="1049" y="417"/>
                  <a:pt x="1049" y="417"/>
                </a:cubicBezTo>
                <a:cubicBezTo>
                  <a:pt x="1049" y="416"/>
                  <a:pt x="1049" y="416"/>
                  <a:pt x="1049" y="415"/>
                </a:cubicBezTo>
                <a:cubicBezTo>
                  <a:pt x="1049" y="415"/>
                  <a:pt x="1048" y="415"/>
                  <a:pt x="1048" y="414"/>
                </a:cubicBezTo>
                <a:cubicBezTo>
                  <a:pt x="1048" y="414"/>
                  <a:pt x="1048" y="414"/>
                  <a:pt x="1048" y="414"/>
                </a:cubicBezTo>
                <a:cubicBezTo>
                  <a:pt x="1048" y="413"/>
                  <a:pt x="1047" y="413"/>
                  <a:pt x="1047" y="413"/>
                </a:cubicBezTo>
                <a:cubicBezTo>
                  <a:pt x="1046" y="412"/>
                  <a:pt x="1046" y="411"/>
                  <a:pt x="1045" y="411"/>
                </a:cubicBezTo>
                <a:cubicBezTo>
                  <a:pt x="1045" y="410"/>
                  <a:pt x="1045" y="409"/>
                  <a:pt x="1045" y="409"/>
                </a:cubicBezTo>
                <a:cubicBezTo>
                  <a:pt x="1045" y="409"/>
                  <a:pt x="1045" y="409"/>
                  <a:pt x="1045" y="409"/>
                </a:cubicBezTo>
                <a:cubicBezTo>
                  <a:pt x="1045" y="408"/>
                  <a:pt x="1045" y="408"/>
                  <a:pt x="1045" y="408"/>
                </a:cubicBezTo>
                <a:cubicBezTo>
                  <a:pt x="1046" y="408"/>
                  <a:pt x="1046" y="408"/>
                  <a:pt x="1046" y="408"/>
                </a:cubicBezTo>
                <a:cubicBezTo>
                  <a:pt x="1046" y="408"/>
                  <a:pt x="1047" y="409"/>
                  <a:pt x="1047" y="409"/>
                </a:cubicBezTo>
                <a:cubicBezTo>
                  <a:pt x="1047" y="409"/>
                  <a:pt x="1047" y="409"/>
                  <a:pt x="1047" y="409"/>
                </a:cubicBezTo>
                <a:cubicBezTo>
                  <a:pt x="1047" y="410"/>
                  <a:pt x="1047" y="410"/>
                  <a:pt x="1047" y="410"/>
                </a:cubicBezTo>
                <a:cubicBezTo>
                  <a:pt x="1048" y="410"/>
                  <a:pt x="1048" y="410"/>
                  <a:pt x="1048" y="410"/>
                </a:cubicBezTo>
                <a:cubicBezTo>
                  <a:pt x="1048" y="411"/>
                  <a:pt x="1048" y="411"/>
                  <a:pt x="1048" y="412"/>
                </a:cubicBezTo>
                <a:cubicBezTo>
                  <a:pt x="1049" y="412"/>
                  <a:pt x="1049" y="412"/>
                  <a:pt x="1049" y="412"/>
                </a:cubicBezTo>
                <a:cubicBezTo>
                  <a:pt x="1049" y="413"/>
                  <a:pt x="1049" y="413"/>
                  <a:pt x="1049" y="413"/>
                </a:cubicBezTo>
                <a:cubicBezTo>
                  <a:pt x="1049" y="413"/>
                  <a:pt x="1049" y="414"/>
                  <a:pt x="1049" y="414"/>
                </a:cubicBezTo>
                <a:cubicBezTo>
                  <a:pt x="1050" y="414"/>
                  <a:pt x="1051" y="415"/>
                  <a:pt x="1052" y="416"/>
                </a:cubicBezTo>
                <a:cubicBezTo>
                  <a:pt x="1053" y="416"/>
                  <a:pt x="1053" y="416"/>
                  <a:pt x="1053" y="416"/>
                </a:cubicBezTo>
                <a:cubicBezTo>
                  <a:pt x="1054" y="415"/>
                  <a:pt x="1054" y="414"/>
                  <a:pt x="1055" y="413"/>
                </a:cubicBezTo>
                <a:cubicBezTo>
                  <a:pt x="1055" y="413"/>
                  <a:pt x="1055" y="413"/>
                  <a:pt x="1055" y="413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3"/>
                  <a:pt x="1055" y="414"/>
                  <a:pt x="1055" y="415"/>
                </a:cubicBezTo>
                <a:cubicBezTo>
                  <a:pt x="1056" y="415"/>
                  <a:pt x="1057" y="415"/>
                  <a:pt x="1058" y="415"/>
                </a:cubicBezTo>
                <a:cubicBezTo>
                  <a:pt x="1058" y="416"/>
                  <a:pt x="1058" y="416"/>
                  <a:pt x="1059" y="416"/>
                </a:cubicBezTo>
                <a:cubicBezTo>
                  <a:pt x="1059" y="416"/>
                  <a:pt x="1059" y="416"/>
                  <a:pt x="1059" y="416"/>
                </a:cubicBezTo>
                <a:cubicBezTo>
                  <a:pt x="1059" y="417"/>
                  <a:pt x="1060" y="417"/>
                  <a:pt x="1060" y="417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20"/>
                  <a:pt x="1060" y="420"/>
                </a:cubicBezTo>
                <a:cubicBezTo>
                  <a:pt x="1061" y="420"/>
                  <a:pt x="1061" y="420"/>
                  <a:pt x="1061" y="420"/>
                </a:cubicBezTo>
                <a:cubicBezTo>
                  <a:pt x="1061" y="421"/>
                  <a:pt x="1061" y="421"/>
                  <a:pt x="1061" y="421"/>
                </a:cubicBezTo>
                <a:cubicBezTo>
                  <a:pt x="1061" y="421"/>
                  <a:pt x="1062" y="422"/>
                  <a:pt x="1062" y="422"/>
                </a:cubicBezTo>
                <a:cubicBezTo>
                  <a:pt x="1062" y="423"/>
                  <a:pt x="1062" y="423"/>
                  <a:pt x="1063" y="424"/>
                </a:cubicBezTo>
                <a:cubicBezTo>
                  <a:pt x="1063" y="424"/>
                  <a:pt x="1064" y="424"/>
                  <a:pt x="1064" y="425"/>
                </a:cubicBezTo>
                <a:cubicBezTo>
                  <a:pt x="1064" y="426"/>
                  <a:pt x="1064" y="426"/>
                  <a:pt x="1064" y="426"/>
                </a:cubicBezTo>
                <a:cubicBezTo>
                  <a:pt x="1065" y="427"/>
                  <a:pt x="1065" y="427"/>
                  <a:pt x="1066" y="427"/>
                </a:cubicBezTo>
                <a:cubicBezTo>
                  <a:pt x="1066" y="428"/>
                  <a:pt x="1066" y="428"/>
                  <a:pt x="1066" y="428"/>
                </a:cubicBezTo>
                <a:cubicBezTo>
                  <a:pt x="1067" y="428"/>
                  <a:pt x="1067" y="428"/>
                  <a:pt x="1067" y="428"/>
                </a:cubicBezTo>
                <a:cubicBezTo>
                  <a:pt x="1067" y="429"/>
                  <a:pt x="1067" y="429"/>
                  <a:pt x="1067" y="430"/>
                </a:cubicBezTo>
                <a:cubicBezTo>
                  <a:pt x="1068" y="430"/>
                  <a:pt x="1068" y="430"/>
                  <a:pt x="1068" y="430"/>
                </a:cubicBezTo>
                <a:cubicBezTo>
                  <a:pt x="1068" y="433"/>
                  <a:pt x="1068" y="433"/>
                  <a:pt x="1068" y="433"/>
                </a:cubicBezTo>
                <a:cubicBezTo>
                  <a:pt x="1068" y="433"/>
                  <a:pt x="1069" y="434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71" y="436"/>
                  <a:pt x="1072" y="437"/>
                  <a:pt x="1073" y="438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40"/>
                  <a:pt x="1073" y="440"/>
                  <a:pt x="1073" y="440"/>
                </a:cubicBezTo>
                <a:cubicBezTo>
                  <a:pt x="1074" y="440"/>
                  <a:pt x="1074" y="440"/>
                  <a:pt x="1074" y="440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2"/>
                  <a:pt x="1074" y="442"/>
                  <a:pt x="1074" y="442"/>
                </a:cubicBezTo>
                <a:cubicBezTo>
                  <a:pt x="1075" y="442"/>
                  <a:pt x="1075" y="442"/>
                  <a:pt x="1075" y="442"/>
                </a:cubicBezTo>
                <a:cubicBezTo>
                  <a:pt x="1075" y="445"/>
                  <a:pt x="1075" y="445"/>
                  <a:pt x="1075" y="445"/>
                </a:cubicBezTo>
                <a:cubicBezTo>
                  <a:pt x="1075" y="446"/>
                  <a:pt x="1075" y="448"/>
                  <a:pt x="1075" y="448"/>
                </a:cubicBezTo>
                <a:cubicBezTo>
                  <a:pt x="1075" y="448"/>
                  <a:pt x="1075" y="448"/>
                  <a:pt x="1075" y="448"/>
                </a:cubicBezTo>
                <a:cubicBezTo>
                  <a:pt x="1074" y="449"/>
                  <a:pt x="1074" y="450"/>
                  <a:pt x="1074" y="451"/>
                </a:cubicBezTo>
                <a:cubicBezTo>
                  <a:pt x="1075" y="451"/>
                  <a:pt x="1075" y="451"/>
                  <a:pt x="1075" y="451"/>
                </a:cubicBezTo>
                <a:cubicBezTo>
                  <a:pt x="1075" y="452"/>
                  <a:pt x="1075" y="452"/>
                  <a:pt x="1075" y="452"/>
                </a:cubicBezTo>
                <a:cubicBezTo>
                  <a:pt x="1076" y="452"/>
                  <a:pt x="1076" y="452"/>
                  <a:pt x="1076" y="452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7"/>
                  <a:pt x="1076" y="457"/>
                  <a:pt x="1076" y="457"/>
                </a:cubicBezTo>
                <a:cubicBezTo>
                  <a:pt x="1076" y="458"/>
                  <a:pt x="1077" y="459"/>
                  <a:pt x="1077" y="460"/>
                </a:cubicBezTo>
                <a:cubicBezTo>
                  <a:pt x="1078" y="460"/>
                  <a:pt x="1078" y="460"/>
                  <a:pt x="1078" y="461"/>
                </a:cubicBezTo>
                <a:cubicBezTo>
                  <a:pt x="1079" y="461"/>
                  <a:pt x="1079" y="461"/>
                  <a:pt x="1079" y="461"/>
                </a:cubicBezTo>
                <a:cubicBezTo>
                  <a:pt x="1079" y="462"/>
                  <a:pt x="1079" y="462"/>
                  <a:pt x="1079" y="462"/>
                </a:cubicBezTo>
                <a:cubicBezTo>
                  <a:pt x="1079" y="462"/>
                  <a:pt x="1079" y="462"/>
                  <a:pt x="1080" y="462"/>
                </a:cubicBezTo>
                <a:cubicBezTo>
                  <a:pt x="1080" y="463"/>
                  <a:pt x="1080" y="463"/>
                  <a:pt x="1080" y="463"/>
                </a:cubicBezTo>
                <a:cubicBezTo>
                  <a:pt x="1080" y="462"/>
                  <a:pt x="1080" y="462"/>
                  <a:pt x="1081" y="462"/>
                </a:cubicBezTo>
                <a:cubicBezTo>
                  <a:pt x="1081" y="463"/>
                  <a:pt x="1081" y="463"/>
                  <a:pt x="1081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4"/>
                  <a:pt x="1082" y="464"/>
                  <a:pt x="1082" y="464"/>
                </a:cubicBezTo>
                <a:cubicBezTo>
                  <a:pt x="1083" y="464"/>
                  <a:pt x="1083" y="464"/>
                  <a:pt x="1083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6"/>
                  <a:pt x="1085" y="466"/>
                  <a:pt x="1085" y="467"/>
                </a:cubicBezTo>
                <a:cubicBezTo>
                  <a:pt x="1085" y="467"/>
                  <a:pt x="1085" y="467"/>
                  <a:pt x="1085" y="467"/>
                </a:cubicBezTo>
                <a:cubicBezTo>
                  <a:pt x="1085" y="468"/>
                  <a:pt x="1085" y="468"/>
                  <a:pt x="1085" y="468"/>
                </a:cubicBezTo>
                <a:cubicBezTo>
                  <a:pt x="1085" y="468"/>
                  <a:pt x="1085" y="468"/>
                  <a:pt x="1086" y="469"/>
                </a:cubicBezTo>
                <a:cubicBezTo>
                  <a:pt x="1086" y="469"/>
                  <a:pt x="1086" y="469"/>
                  <a:pt x="1086" y="469"/>
                </a:cubicBezTo>
                <a:cubicBezTo>
                  <a:pt x="1087" y="471"/>
                  <a:pt x="1086" y="473"/>
                  <a:pt x="1087" y="474"/>
                </a:cubicBezTo>
                <a:cubicBezTo>
                  <a:pt x="1087" y="474"/>
                  <a:pt x="1088" y="474"/>
                  <a:pt x="1088" y="474"/>
                </a:cubicBezTo>
                <a:cubicBezTo>
                  <a:pt x="1088" y="474"/>
                  <a:pt x="1089" y="475"/>
                  <a:pt x="1089" y="475"/>
                </a:cubicBezTo>
                <a:cubicBezTo>
                  <a:pt x="1089" y="475"/>
                  <a:pt x="1089" y="475"/>
                  <a:pt x="1089" y="475"/>
                </a:cubicBezTo>
                <a:cubicBezTo>
                  <a:pt x="1089" y="476"/>
                  <a:pt x="1089" y="476"/>
                  <a:pt x="1089" y="476"/>
                </a:cubicBezTo>
                <a:cubicBezTo>
                  <a:pt x="1090" y="476"/>
                  <a:pt x="1090" y="476"/>
                  <a:pt x="1090" y="477"/>
                </a:cubicBezTo>
                <a:cubicBezTo>
                  <a:pt x="1090" y="478"/>
                  <a:pt x="1090" y="478"/>
                  <a:pt x="1090" y="478"/>
                </a:cubicBezTo>
                <a:cubicBezTo>
                  <a:pt x="1091" y="478"/>
                  <a:pt x="1091" y="478"/>
                  <a:pt x="1092" y="479"/>
                </a:cubicBezTo>
                <a:cubicBezTo>
                  <a:pt x="1092" y="479"/>
                  <a:pt x="1092" y="479"/>
                  <a:pt x="1092" y="480"/>
                </a:cubicBezTo>
                <a:cubicBezTo>
                  <a:pt x="1092" y="480"/>
                  <a:pt x="1093" y="480"/>
                  <a:pt x="1093" y="480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3" y="489"/>
                  <a:pt x="1093" y="489"/>
                  <a:pt x="1093" y="489"/>
                </a:cubicBezTo>
                <a:cubicBezTo>
                  <a:pt x="1093" y="489"/>
                  <a:pt x="1092" y="489"/>
                  <a:pt x="1092" y="490"/>
                </a:cubicBezTo>
                <a:cubicBezTo>
                  <a:pt x="1093" y="490"/>
                  <a:pt x="1093" y="490"/>
                  <a:pt x="1093" y="490"/>
                </a:cubicBezTo>
                <a:cubicBezTo>
                  <a:pt x="1093" y="491"/>
                  <a:pt x="1093" y="492"/>
                  <a:pt x="1093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4"/>
                  <a:pt x="1094" y="495"/>
                  <a:pt x="1094" y="495"/>
                </a:cubicBezTo>
                <a:cubicBezTo>
                  <a:pt x="1094" y="495"/>
                  <a:pt x="1094" y="495"/>
                  <a:pt x="1094" y="496"/>
                </a:cubicBezTo>
                <a:cubicBezTo>
                  <a:pt x="1094" y="496"/>
                  <a:pt x="1094" y="496"/>
                  <a:pt x="1094" y="496"/>
                </a:cubicBezTo>
                <a:cubicBezTo>
                  <a:pt x="1095" y="497"/>
                  <a:pt x="1095" y="497"/>
                  <a:pt x="1095" y="497"/>
                </a:cubicBezTo>
                <a:cubicBezTo>
                  <a:pt x="1095" y="498"/>
                  <a:pt x="1095" y="499"/>
                  <a:pt x="1095" y="500"/>
                </a:cubicBezTo>
                <a:cubicBezTo>
                  <a:pt x="1095" y="500"/>
                  <a:pt x="1095" y="500"/>
                  <a:pt x="1095" y="500"/>
                </a:cubicBezTo>
                <a:cubicBezTo>
                  <a:pt x="1095" y="501"/>
                  <a:pt x="1096" y="502"/>
                  <a:pt x="1096" y="502"/>
                </a:cubicBezTo>
                <a:cubicBezTo>
                  <a:pt x="1098" y="503"/>
                  <a:pt x="1099" y="503"/>
                  <a:pt x="1101" y="504"/>
                </a:cubicBezTo>
                <a:cubicBezTo>
                  <a:pt x="1101" y="503"/>
                  <a:pt x="1101" y="503"/>
                  <a:pt x="1102" y="503"/>
                </a:cubicBezTo>
                <a:cubicBezTo>
                  <a:pt x="1103" y="503"/>
                  <a:pt x="1103" y="503"/>
                  <a:pt x="1103" y="503"/>
                </a:cubicBezTo>
                <a:cubicBezTo>
                  <a:pt x="1103" y="502"/>
                  <a:pt x="1103" y="502"/>
                  <a:pt x="1103" y="502"/>
                </a:cubicBezTo>
                <a:cubicBezTo>
                  <a:pt x="1104" y="502"/>
                  <a:pt x="1104" y="502"/>
                  <a:pt x="1104" y="502"/>
                </a:cubicBezTo>
                <a:cubicBezTo>
                  <a:pt x="1105" y="502"/>
                  <a:pt x="1105" y="501"/>
                  <a:pt x="1106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8" y="500"/>
                  <a:pt x="1110" y="500"/>
                  <a:pt x="1111" y="499"/>
                </a:cubicBezTo>
                <a:cubicBezTo>
                  <a:pt x="1111" y="500"/>
                  <a:pt x="1111" y="500"/>
                  <a:pt x="1111" y="500"/>
                </a:cubicBezTo>
                <a:cubicBezTo>
                  <a:pt x="1112" y="500"/>
                  <a:pt x="1112" y="500"/>
                  <a:pt x="1112" y="500"/>
                </a:cubicBezTo>
                <a:cubicBezTo>
                  <a:pt x="1112" y="499"/>
                  <a:pt x="1112" y="499"/>
                  <a:pt x="1112" y="499"/>
                </a:cubicBezTo>
                <a:cubicBezTo>
                  <a:pt x="1113" y="499"/>
                  <a:pt x="1113" y="499"/>
                  <a:pt x="1114" y="499"/>
                </a:cubicBezTo>
                <a:cubicBezTo>
                  <a:pt x="1114" y="499"/>
                  <a:pt x="1114" y="499"/>
                  <a:pt x="1114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6" y="497"/>
                  <a:pt x="1116" y="497"/>
                </a:cubicBezTo>
                <a:cubicBezTo>
                  <a:pt x="1116" y="497"/>
                  <a:pt x="1116" y="497"/>
                  <a:pt x="1116" y="497"/>
                </a:cubicBezTo>
                <a:cubicBezTo>
                  <a:pt x="1117" y="497"/>
                  <a:pt x="1118" y="496"/>
                  <a:pt x="1118" y="496"/>
                </a:cubicBezTo>
                <a:cubicBezTo>
                  <a:pt x="1119" y="496"/>
                  <a:pt x="1118" y="497"/>
                  <a:pt x="1119" y="497"/>
                </a:cubicBezTo>
                <a:cubicBezTo>
                  <a:pt x="1119" y="496"/>
                  <a:pt x="1119" y="496"/>
                  <a:pt x="1119" y="496"/>
                </a:cubicBezTo>
                <a:cubicBezTo>
                  <a:pt x="1121" y="496"/>
                  <a:pt x="1121" y="496"/>
                  <a:pt x="1121" y="496"/>
                </a:cubicBezTo>
                <a:cubicBezTo>
                  <a:pt x="1121" y="495"/>
                  <a:pt x="1122" y="495"/>
                  <a:pt x="1123" y="494"/>
                </a:cubicBezTo>
                <a:cubicBezTo>
                  <a:pt x="1123" y="494"/>
                  <a:pt x="1123" y="494"/>
                  <a:pt x="1123" y="494"/>
                </a:cubicBezTo>
                <a:cubicBezTo>
                  <a:pt x="1124" y="494"/>
                  <a:pt x="1124" y="494"/>
                  <a:pt x="1124" y="494"/>
                </a:cubicBezTo>
                <a:cubicBezTo>
                  <a:pt x="1124" y="493"/>
                  <a:pt x="1124" y="493"/>
                  <a:pt x="1124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7" y="492"/>
                  <a:pt x="1127" y="492"/>
                  <a:pt x="1128" y="492"/>
                </a:cubicBezTo>
                <a:cubicBezTo>
                  <a:pt x="1128" y="491"/>
                  <a:pt x="1128" y="491"/>
                  <a:pt x="1128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1" y="491"/>
                  <a:pt x="1131" y="491"/>
                  <a:pt x="1131" y="491"/>
                </a:cubicBezTo>
                <a:cubicBezTo>
                  <a:pt x="1131" y="491"/>
                  <a:pt x="1131" y="490"/>
                  <a:pt x="1131" y="490"/>
                </a:cubicBezTo>
                <a:cubicBezTo>
                  <a:pt x="1132" y="490"/>
                  <a:pt x="1132" y="490"/>
                  <a:pt x="1132" y="490"/>
                </a:cubicBezTo>
                <a:cubicBezTo>
                  <a:pt x="1132" y="489"/>
                  <a:pt x="1132" y="489"/>
                  <a:pt x="1132" y="489"/>
                </a:cubicBezTo>
                <a:cubicBezTo>
                  <a:pt x="1133" y="489"/>
                  <a:pt x="1133" y="489"/>
                  <a:pt x="1133" y="489"/>
                </a:cubicBezTo>
                <a:cubicBezTo>
                  <a:pt x="1135" y="489"/>
                  <a:pt x="1136" y="488"/>
                  <a:pt x="1137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3"/>
                  <a:pt x="1138" y="483"/>
                  <a:pt x="1138" y="483"/>
                </a:cubicBezTo>
                <a:cubicBezTo>
                  <a:pt x="1138" y="483"/>
                  <a:pt x="1139" y="483"/>
                  <a:pt x="1139" y="483"/>
                </a:cubicBezTo>
                <a:cubicBezTo>
                  <a:pt x="1139" y="482"/>
                  <a:pt x="1139" y="482"/>
                  <a:pt x="1139" y="482"/>
                </a:cubicBezTo>
                <a:cubicBezTo>
                  <a:pt x="1140" y="482"/>
                  <a:pt x="1140" y="482"/>
                  <a:pt x="1140" y="482"/>
                </a:cubicBezTo>
                <a:cubicBezTo>
                  <a:pt x="1140" y="481"/>
                  <a:pt x="1140" y="481"/>
                  <a:pt x="1140" y="481"/>
                </a:cubicBezTo>
                <a:cubicBezTo>
                  <a:pt x="1142" y="481"/>
                  <a:pt x="1142" y="481"/>
                  <a:pt x="1142" y="481"/>
                </a:cubicBezTo>
                <a:cubicBezTo>
                  <a:pt x="1142" y="481"/>
                  <a:pt x="1142" y="481"/>
                  <a:pt x="1142" y="480"/>
                </a:cubicBezTo>
                <a:cubicBezTo>
                  <a:pt x="1143" y="480"/>
                  <a:pt x="1144" y="480"/>
                  <a:pt x="1146" y="480"/>
                </a:cubicBezTo>
                <a:cubicBezTo>
                  <a:pt x="1146" y="479"/>
                  <a:pt x="1146" y="479"/>
                  <a:pt x="1146" y="479"/>
                </a:cubicBezTo>
                <a:cubicBezTo>
                  <a:pt x="1146" y="479"/>
                  <a:pt x="1147" y="479"/>
                  <a:pt x="1147" y="479"/>
                </a:cubicBezTo>
                <a:cubicBezTo>
                  <a:pt x="1147" y="479"/>
                  <a:pt x="1147" y="479"/>
                  <a:pt x="1147" y="479"/>
                </a:cubicBezTo>
                <a:cubicBezTo>
                  <a:pt x="1150" y="479"/>
                  <a:pt x="1150" y="479"/>
                  <a:pt x="1150" y="479"/>
                </a:cubicBezTo>
                <a:cubicBezTo>
                  <a:pt x="1150" y="479"/>
                  <a:pt x="1150" y="478"/>
                  <a:pt x="1150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7"/>
                  <a:pt x="1151" y="477"/>
                </a:cubicBezTo>
                <a:cubicBezTo>
                  <a:pt x="1151" y="476"/>
                  <a:pt x="1151" y="476"/>
                  <a:pt x="1151" y="476"/>
                </a:cubicBezTo>
                <a:cubicBezTo>
                  <a:pt x="1152" y="476"/>
                  <a:pt x="1152" y="476"/>
                  <a:pt x="1152" y="476"/>
                </a:cubicBezTo>
                <a:cubicBezTo>
                  <a:pt x="1152" y="475"/>
                  <a:pt x="1152" y="475"/>
                  <a:pt x="1152" y="474"/>
                </a:cubicBezTo>
                <a:cubicBezTo>
                  <a:pt x="1154" y="474"/>
                  <a:pt x="1156" y="474"/>
                  <a:pt x="1157" y="474"/>
                </a:cubicBezTo>
                <a:cubicBezTo>
                  <a:pt x="1158" y="473"/>
                  <a:pt x="1157" y="473"/>
                  <a:pt x="1158" y="472"/>
                </a:cubicBezTo>
                <a:cubicBezTo>
                  <a:pt x="1158" y="472"/>
                  <a:pt x="1158" y="472"/>
                  <a:pt x="1159" y="472"/>
                </a:cubicBezTo>
                <a:cubicBezTo>
                  <a:pt x="1159" y="471"/>
                  <a:pt x="1159" y="471"/>
                  <a:pt x="1159" y="471"/>
                </a:cubicBezTo>
                <a:cubicBezTo>
                  <a:pt x="1159" y="471"/>
                  <a:pt x="1159" y="471"/>
                  <a:pt x="1159" y="470"/>
                </a:cubicBezTo>
                <a:cubicBezTo>
                  <a:pt x="1160" y="470"/>
                  <a:pt x="1160" y="470"/>
                  <a:pt x="1160" y="469"/>
                </a:cubicBezTo>
                <a:cubicBezTo>
                  <a:pt x="1161" y="469"/>
                  <a:pt x="1163" y="469"/>
                  <a:pt x="1164" y="469"/>
                </a:cubicBezTo>
                <a:cubicBezTo>
                  <a:pt x="1164" y="468"/>
                  <a:pt x="1165" y="468"/>
                  <a:pt x="1164" y="467"/>
                </a:cubicBezTo>
                <a:cubicBezTo>
                  <a:pt x="1164" y="467"/>
                  <a:pt x="1164" y="467"/>
                  <a:pt x="1164" y="467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3"/>
                  <a:pt x="1164" y="463"/>
                  <a:pt x="1164" y="463"/>
                </a:cubicBezTo>
                <a:cubicBezTo>
                  <a:pt x="1165" y="463"/>
                  <a:pt x="1165" y="463"/>
                  <a:pt x="1165" y="463"/>
                </a:cubicBezTo>
                <a:cubicBezTo>
                  <a:pt x="1165" y="461"/>
                  <a:pt x="1165" y="461"/>
                  <a:pt x="1165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7" y="461"/>
                  <a:pt x="1167" y="461"/>
                </a:cubicBezTo>
                <a:cubicBezTo>
                  <a:pt x="1167" y="460"/>
                  <a:pt x="1167" y="459"/>
                  <a:pt x="1168" y="458"/>
                </a:cubicBezTo>
                <a:cubicBezTo>
                  <a:pt x="1168" y="458"/>
                  <a:pt x="1168" y="458"/>
                  <a:pt x="1168" y="458"/>
                </a:cubicBezTo>
                <a:cubicBezTo>
                  <a:pt x="1169" y="457"/>
                  <a:pt x="1169" y="456"/>
                  <a:pt x="1169" y="455"/>
                </a:cubicBezTo>
                <a:cubicBezTo>
                  <a:pt x="1171" y="454"/>
                  <a:pt x="1171" y="454"/>
                  <a:pt x="1171" y="454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2"/>
                  <a:pt x="1172" y="452"/>
                  <a:pt x="1172" y="452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0"/>
                  <a:pt x="1172" y="450"/>
                  <a:pt x="1172" y="450"/>
                </a:cubicBezTo>
                <a:cubicBezTo>
                  <a:pt x="1173" y="449"/>
                  <a:pt x="1173" y="449"/>
                  <a:pt x="1173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1" y="446"/>
                  <a:pt x="1171" y="446"/>
                </a:cubicBezTo>
                <a:cubicBezTo>
                  <a:pt x="1171" y="445"/>
                  <a:pt x="1171" y="445"/>
                  <a:pt x="1171" y="445"/>
                </a:cubicBezTo>
                <a:cubicBezTo>
                  <a:pt x="1171" y="444"/>
                  <a:pt x="1170" y="444"/>
                  <a:pt x="1170" y="444"/>
                </a:cubicBezTo>
                <a:cubicBezTo>
                  <a:pt x="1170" y="443"/>
                  <a:pt x="1170" y="443"/>
                  <a:pt x="1170" y="443"/>
                </a:cubicBezTo>
                <a:cubicBezTo>
                  <a:pt x="1168" y="443"/>
                  <a:pt x="1168" y="443"/>
                  <a:pt x="1168" y="443"/>
                </a:cubicBezTo>
                <a:cubicBezTo>
                  <a:pt x="1168" y="442"/>
                  <a:pt x="1167" y="441"/>
                  <a:pt x="1167" y="441"/>
                </a:cubicBezTo>
                <a:cubicBezTo>
                  <a:pt x="1166" y="441"/>
                  <a:pt x="1166" y="441"/>
                  <a:pt x="1166" y="441"/>
                </a:cubicBezTo>
                <a:cubicBezTo>
                  <a:pt x="1166" y="440"/>
                  <a:pt x="1166" y="440"/>
                  <a:pt x="1166" y="440"/>
                </a:cubicBezTo>
                <a:cubicBezTo>
                  <a:pt x="1165" y="440"/>
                  <a:pt x="1164" y="440"/>
                  <a:pt x="1163" y="439"/>
                </a:cubicBezTo>
                <a:cubicBezTo>
                  <a:pt x="1163" y="439"/>
                  <a:pt x="1163" y="439"/>
                  <a:pt x="1163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1" y="438"/>
                  <a:pt x="1160" y="438"/>
                  <a:pt x="1160" y="437"/>
                </a:cubicBezTo>
                <a:cubicBezTo>
                  <a:pt x="1160" y="436"/>
                  <a:pt x="1160" y="436"/>
                  <a:pt x="1160" y="436"/>
                </a:cubicBezTo>
                <a:cubicBezTo>
                  <a:pt x="1159" y="436"/>
                  <a:pt x="1159" y="436"/>
                  <a:pt x="1159" y="436"/>
                </a:cubicBezTo>
                <a:cubicBezTo>
                  <a:pt x="1159" y="435"/>
                  <a:pt x="1159" y="435"/>
                  <a:pt x="1159" y="435"/>
                </a:cubicBezTo>
                <a:cubicBezTo>
                  <a:pt x="1158" y="435"/>
                  <a:pt x="1158" y="435"/>
                  <a:pt x="1158" y="435"/>
                </a:cubicBezTo>
                <a:cubicBezTo>
                  <a:pt x="1158" y="435"/>
                  <a:pt x="1158" y="435"/>
                  <a:pt x="1158" y="434"/>
                </a:cubicBezTo>
                <a:cubicBezTo>
                  <a:pt x="1157" y="434"/>
                  <a:pt x="1157" y="434"/>
                  <a:pt x="1157" y="434"/>
                </a:cubicBezTo>
                <a:cubicBezTo>
                  <a:pt x="1157" y="434"/>
                  <a:pt x="1157" y="433"/>
                  <a:pt x="1156" y="433"/>
                </a:cubicBezTo>
                <a:cubicBezTo>
                  <a:pt x="1156" y="433"/>
                  <a:pt x="1156" y="433"/>
                  <a:pt x="1156" y="433"/>
                </a:cubicBezTo>
                <a:cubicBezTo>
                  <a:pt x="1156" y="426"/>
                  <a:pt x="1156" y="426"/>
                  <a:pt x="1156" y="426"/>
                </a:cubicBezTo>
                <a:cubicBezTo>
                  <a:pt x="1154" y="427"/>
                  <a:pt x="1155" y="428"/>
                  <a:pt x="1154" y="429"/>
                </a:cubicBezTo>
                <a:cubicBezTo>
                  <a:pt x="1153" y="430"/>
                  <a:pt x="1152" y="431"/>
                  <a:pt x="1151" y="432"/>
                </a:cubicBezTo>
                <a:cubicBezTo>
                  <a:pt x="1151" y="432"/>
                  <a:pt x="1151" y="432"/>
                  <a:pt x="1151" y="432"/>
                </a:cubicBezTo>
                <a:cubicBezTo>
                  <a:pt x="1151" y="432"/>
                  <a:pt x="1150" y="433"/>
                  <a:pt x="1150" y="433"/>
                </a:cubicBezTo>
                <a:cubicBezTo>
                  <a:pt x="1150" y="434"/>
                  <a:pt x="1150" y="434"/>
                  <a:pt x="1150" y="434"/>
                </a:cubicBezTo>
                <a:cubicBezTo>
                  <a:pt x="1149" y="434"/>
                  <a:pt x="1149" y="434"/>
                  <a:pt x="1149" y="434"/>
                </a:cubicBezTo>
                <a:cubicBezTo>
                  <a:pt x="1148" y="434"/>
                  <a:pt x="1148" y="434"/>
                  <a:pt x="1148" y="434"/>
                </a:cubicBezTo>
                <a:cubicBezTo>
                  <a:pt x="1148" y="435"/>
                  <a:pt x="1148" y="435"/>
                  <a:pt x="1148" y="435"/>
                </a:cubicBezTo>
                <a:cubicBezTo>
                  <a:pt x="1147" y="436"/>
                  <a:pt x="1146" y="436"/>
                  <a:pt x="1146" y="437"/>
                </a:cubicBezTo>
                <a:cubicBezTo>
                  <a:pt x="1144" y="437"/>
                  <a:pt x="1144" y="437"/>
                  <a:pt x="1144" y="437"/>
                </a:cubicBezTo>
                <a:cubicBezTo>
                  <a:pt x="1144" y="438"/>
                  <a:pt x="1144" y="438"/>
                  <a:pt x="1144" y="438"/>
                </a:cubicBezTo>
                <a:cubicBezTo>
                  <a:pt x="1144" y="438"/>
                  <a:pt x="1143" y="438"/>
                  <a:pt x="1142" y="437"/>
                </a:cubicBezTo>
                <a:cubicBezTo>
                  <a:pt x="1142" y="437"/>
                  <a:pt x="1142" y="437"/>
                  <a:pt x="1142" y="437"/>
                </a:cubicBezTo>
                <a:cubicBezTo>
                  <a:pt x="1140" y="436"/>
                  <a:pt x="1140" y="437"/>
                  <a:pt x="1139" y="436"/>
                </a:cubicBezTo>
                <a:cubicBezTo>
                  <a:pt x="1138" y="436"/>
                  <a:pt x="1138" y="436"/>
                  <a:pt x="1138" y="437"/>
                </a:cubicBezTo>
                <a:cubicBezTo>
                  <a:pt x="1137" y="437"/>
                  <a:pt x="1136" y="437"/>
                  <a:pt x="1135" y="437"/>
                </a:cubicBezTo>
                <a:cubicBezTo>
                  <a:pt x="1134" y="436"/>
                  <a:pt x="1134" y="436"/>
                  <a:pt x="1132" y="436"/>
                </a:cubicBezTo>
                <a:cubicBezTo>
                  <a:pt x="1133" y="434"/>
                  <a:pt x="1133" y="434"/>
                  <a:pt x="1133" y="433"/>
                </a:cubicBezTo>
                <a:cubicBezTo>
                  <a:pt x="1134" y="433"/>
                  <a:pt x="1134" y="433"/>
                  <a:pt x="1134" y="433"/>
                </a:cubicBezTo>
                <a:cubicBezTo>
                  <a:pt x="1134" y="433"/>
                  <a:pt x="1133" y="430"/>
                  <a:pt x="1133" y="430"/>
                </a:cubicBezTo>
                <a:cubicBezTo>
                  <a:pt x="1133" y="430"/>
                  <a:pt x="1133" y="430"/>
                  <a:pt x="1133" y="430"/>
                </a:cubicBezTo>
                <a:cubicBezTo>
                  <a:pt x="1133" y="429"/>
                  <a:pt x="1133" y="429"/>
                  <a:pt x="1134" y="429"/>
                </a:cubicBezTo>
                <a:cubicBezTo>
                  <a:pt x="1133" y="428"/>
                  <a:pt x="1133" y="428"/>
                  <a:pt x="1133" y="427"/>
                </a:cubicBezTo>
                <a:cubicBezTo>
                  <a:pt x="1132" y="427"/>
                  <a:pt x="1132" y="427"/>
                  <a:pt x="1132" y="427"/>
                </a:cubicBezTo>
                <a:cubicBezTo>
                  <a:pt x="1132" y="428"/>
                  <a:pt x="1131" y="430"/>
                  <a:pt x="1131" y="430"/>
                </a:cubicBezTo>
                <a:cubicBezTo>
                  <a:pt x="1130" y="430"/>
                  <a:pt x="1130" y="430"/>
                  <a:pt x="1130" y="430"/>
                </a:cubicBezTo>
                <a:cubicBezTo>
                  <a:pt x="1130" y="430"/>
                  <a:pt x="1130" y="430"/>
                  <a:pt x="1129" y="431"/>
                </a:cubicBezTo>
                <a:cubicBezTo>
                  <a:pt x="1129" y="432"/>
                  <a:pt x="1129" y="432"/>
                  <a:pt x="1129" y="432"/>
                </a:cubicBezTo>
                <a:cubicBezTo>
                  <a:pt x="1128" y="431"/>
                  <a:pt x="1128" y="431"/>
                  <a:pt x="1128" y="431"/>
                </a:cubicBezTo>
                <a:cubicBezTo>
                  <a:pt x="1127" y="431"/>
                  <a:pt x="1127" y="431"/>
                  <a:pt x="1127" y="431"/>
                </a:cubicBezTo>
                <a:cubicBezTo>
                  <a:pt x="1128" y="428"/>
                  <a:pt x="1128" y="426"/>
                  <a:pt x="1127" y="424"/>
                </a:cubicBezTo>
                <a:cubicBezTo>
                  <a:pt x="1126" y="423"/>
                  <a:pt x="1126" y="422"/>
                  <a:pt x="1125" y="422"/>
                </a:cubicBezTo>
                <a:cubicBezTo>
                  <a:pt x="1124" y="421"/>
                  <a:pt x="1124" y="421"/>
                  <a:pt x="1123" y="420"/>
                </a:cubicBezTo>
                <a:cubicBezTo>
                  <a:pt x="1123" y="420"/>
                  <a:pt x="1123" y="420"/>
                  <a:pt x="1123" y="420"/>
                </a:cubicBezTo>
                <a:cubicBezTo>
                  <a:pt x="1123" y="419"/>
                  <a:pt x="1123" y="419"/>
                  <a:pt x="1123" y="418"/>
                </a:cubicBezTo>
                <a:cubicBezTo>
                  <a:pt x="1123" y="418"/>
                  <a:pt x="1123" y="418"/>
                  <a:pt x="1123" y="418"/>
                </a:cubicBezTo>
                <a:cubicBezTo>
                  <a:pt x="1121" y="417"/>
                  <a:pt x="1123" y="417"/>
                  <a:pt x="1121" y="416"/>
                </a:cubicBezTo>
                <a:cubicBezTo>
                  <a:pt x="1121" y="415"/>
                  <a:pt x="1120" y="415"/>
                  <a:pt x="1120" y="414"/>
                </a:cubicBezTo>
                <a:cubicBezTo>
                  <a:pt x="1120" y="413"/>
                  <a:pt x="1120" y="413"/>
                  <a:pt x="1120" y="413"/>
                </a:cubicBezTo>
                <a:cubicBezTo>
                  <a:pt x="1119" y="413"/>
                  <a:pt x="1119" y="413"/>
                  <a:pt x="1119" y="413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1"/>
                  <a:pt x="1119" y="411"/>
                  <a:pt x="1119" y="411"/>
                </a:cubicBezTo>
                <a:cubicBezTo>
                  <a:pt x="1119" y="411"/>
                  <a:pt x="1119" y="411"/>
                  <a:pt x="1118" y="411"/>
                </a:cubicBezTo>
                <a:cubicBezTo>
                  <a:pt x="1118" y="410"/>
                  <a:pt x="1118" y="410"/>
                  <a:pt x="1118" y="410"/>
                </a:cubicBezTo>
                <a:cubicBezTo>
                  <a:pt x="1118" y="409"/>
                  <a:pt x="1118" y="409"/>
                  <a:pt x="1118" y="409"/>
                </a:cubicBezTo>
                <a:cubicBezTo>
                  <a:pt x="1117" y="409"/>
                  <a:pt x="1117" y="408"/>
                  <a:pt x="1117" y="408"/>
                </a:cubicBezTo>
                <a:cubicBezTo>
                  <a:pt x="1116" y="408"/>
                  <a:pt x="1116" y="408"/>
                  <a:pt x="1116" y="408"/>
                </a:cubicBezTo>
                <a:cubicBezTo>
                  <a:pt x="1116" y="407"/>
                  <a:pt x="1117" y="404"/>
                  <a:pt x="1117" y="404"/>
                </a:cubicBezTo>
                <a:cubicBezTo>
                  <a:pt x="1118" y="404"/>
                  <a:pt x="1118" y="404"/>
                  <a:pt x="1119" y="405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20" y="404"/>
                  <a:pt x="1120" y="404"/>
                  <a:pt x="1120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3"/>
                  <a:pt x="1118" y="403"/>
                </a:cubicBezTo>
                <a:cubicBezTo>
                  <a:pt x="1118" y="403"/>
                  <a:pt x="1118" y="402"/>
                  <a:pt x="1118" y="402"/>
                </a:cubicBezTo>
                <a:cubicBezTo>
                  <a:pt x="1118" y="402"/>
                  <a:pt x="1118" y="402"/>
                  <a:pt x="1118" y="402"/>
                </a:cubicBezTo>
                <a:cubicBezTo>
                  <a:pt x="1118" y="401"/>
                  <a:pt x="1118" y="401"/>
                  <a:pt x="1118" y="401"/>
                </a:cubicBezTo>
                <a:cubicBezTo>
                  <a:pt x="1119" y="401"/>
                  <a:pt x="1119" y="401"/>
                  <a:pt x="1119" y="401"/>
                </a:cubicBezTo>
                <a:cubicBezTo>
                  <a:pt x="1119" y="402"/>
                  <a:pt x="1119" y="402"/>
                  <a:pt x="1119" y="403"/>
                </a:cubicBezTo>
                <a:cubicBezTo>
                  <a:pt x="1120" y="403"/>
                  <a:pt x="1120" y="403"/>
                  <a:pt x="1120" y="403"/>
                </a:cubicBezTo>
                <a:cubicBezTo>
                  <a:pt x="1121" y="403"/>
                  <a:pt x="1121" y="403"/>
                  <a:pt x="1122" y="402"/>
                </a:cubicBezTo>
                <a:cubicBezTo>
                  <a:pt x="1122" y="402"/>
                  <a:pt x="1124" y="404"/>
                  <a:pt x="1126" y="404"/>
                </a:cubicBezTo>
                <a:cubicBezTo>
                  <a:pt x="1126" y="403"/>
                  <a:pt x="1126" y="403"/>
                  <a:pt x="1126" y="403"/>
                </a:cubicBezTo>
                <a:cubicBezTo>
                  <a:pt x="1126" y="403"/>
                  <a:pt x="1127" y="403"/>
                  <a:pt x="1128" y="403"/>
                </a:cubicBezTo>
                <a:cubicBezTo>
                  <a:pt x="1128" y="404"/>
                  <a:pt x="1129" y="405"/>
                  <a:pt x="1129" y="406"/>
                </a:cubicBezTo>
                <a:cubicBezTo>
                  <a:pt x="1129" y="406"/>
                  <a:pt x="1129" y="406"/>
                  <a:pt x="1129" y="406"/>
                </a:cubicBezTo>
                <a:cubicBezTo>
                  <a:pt x="1130" y="406"/>
                  <a:pt x="1130" y="406"/>
                  <a:pt x="1130" y="406"/>
                </a:cubicBezTo>
                <a:cubicBezTo>
                  <a:pt x="1130" y="407"/>
                  <a:pt x="1129" y="408"/>
                  <a:pt x="1130" y="409"/>
                </a:cubicBezTo>
                <a:cubicBezTo>
                  <a:pt x="1130" y="409"/>
                  <a:pt x="1131" y="409"/>
                  <a:pt x="1131" y="410"/>
                </a:cubicBezTo>
                <a:cubicBezTo>
                  <a:pt x="1132" y="410"/>
                  <a:pt x="1131" y="411"/>
                  <a:pt x="1131" y="411"/>
                </a:cubicBezTo>
                <a:cubicBezTo>
                  <a:pt x="1131" y="411"/>
                  <a:pt x="1132" y="411"/>
                  <a:pt x="1132" y="412"/>
                </a:cubicBezTo>
                <a:cubicBezTo>
                  <a:pt x="1132" y="412"/>
                  <a:pt x="1132" y="412"/>
                  <a:pt x="1132" y="412"/>
                </a:cubicBezTo>
                <a:cubicBezTo>
                  <a:pt x="1132" y="412"/>
                  <a:pt x="1133" y="413"/>
                  <a:pt x="1133" y="413"/>
                </a:cubicBezTo>
                <a:cubicBezTo>
                  <a:pt x="1133" y="414"/>
                  <a:pt x="1133" y="414"/>
                  <a:pt x="1133" y="414"/>
                </a:cubicBezTo>
                <a:cubicBezTo>
                  <a:pt x="1133" y="415"/>
                  <a:pt x="1134" y="415"/>
                  <a:pt x="1135" y="415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7"/>
                  <a:pt x="1135" y="417"/>
                  <a:pt x="1135" y="417"/>
                </a:cubicBezTo>
                <a:cubicBezTo>
                  <a:pt x="1135" y="417"/>
                  <a:pt x="1136" y="418"/>
                  <a:pt x="1136" y="418"/>
                </a:cubicBezTo>
                <a:cubicBezTo>
                  <a:pt x="1137" y="419"/>
                  <a:pt x="1137" y="419"/>
                  <a:pt x="1138" y="420"/>
                </a:cubicBezTo>
                <a:cubicBezTo>
                  <a:pt x="1138" y="422"/>
                  <a:pt x="1139" y="421"/>
                  <a:pt x="1140" y="422"/>
                </a:cubicBezTo>
                <a:cubicBezTo>
                  <a:pt x="1140" y="423"/>
                  <a:pt x="1141" y="423"/>
                  <a:pt x="1141" y="424"/>
                </a:cubicBezTo>
                <a:cubicBezTo>
                  <a:pt x="1142" y="424"/>
                  <a:pt x="1143" y="424"/>
                  <a:pt x="1143" y="424"/>
                </a:cubicBezTo>
                <a:cubicBezTo>
                  <a:pt x="1144" y="424"/>
                  <a:pt x="1144" y="424"/>
                  <a:pt x="1144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6" y="425"/>
                  <a:pt x="1146" y="425"/>
                  <a:pt x="1147" y="425"/>
                </a:cubicBezTo>
                <a:cubicBezTo>
                  <a:pt x="1147" y="426"/>
                  <a:pt x="1147" y="426"/>
                  <a:pt x="1147" y="426"/>
                </a:cubicBezTo>
                <a:cubicBezTo>
                  <a:pt x="1149" y="426"/>
                  <a:pt x="1149" y="426"/>
                  <a:pt x="1150" y="425"/>
                </a:cubicBezTo>
                <a:cubicBezTo>
                  <a:pt x="1150" y="425"/>
                  <a:pt x="1150" y="425"/>
                  <a:pt x="1150" y="425"/>
                </a:cubicBezTo>
                <a:cubicBezTo>
                  <a:pt x="1151" y="425"/>
                  <a:pt x="1151" y="424"/>
                  <a:pt x="1152" y="424"/>
                </a:cubicBezTo>
                <a:cubicBezTo>
                  <a:pt x="1152" y="424"/>
                  <a:pt x="1152" y="424"/>
                  <a:pt x="1152" y="424"/>
                </a:cubicBezTo>
                <a:cubicBezTo>
                  <a:pt x="1152" y="424"/>
                  <a:pt x="1153" y="424"/>
                  <a:pt x="1153" y="424"/>
                </a:cubicBezTo>
                <a:cubicBezTo>
                  <a:pt x="1153" y="423"/>
                  <a:pt x="1153" y="423"/>
                  <a:pt x="1154" y="423"/>
                </a:cubicBezTo>
                <a:cubicBezTo>
                  <a:pt x="1154" y="423"/>
                  <a:pt x="1154" y="423"/>
                  <a:pt x="1154" y="423"/>
                </a:cubicBezTo>
                <a:cubicBezTo>
                  <a:pt x="1154" y="423"/>
                  <a:pt x="1155" y="423"/>
                  <a:pt x="1155" y="422"/>
                </a:cubicBezTo>
                <a:cubicBezTo>
                  <a:pt x="1156" y="422"/>
                  <a:pt x="1156" y="423"/>
                  <a:pt x="1157" y="421"/>
                </a:cubicBezTo>
                <a:cubicBezTo>
                  <a:pt x="1158" y="421"/>
                  <a:pt x="1158" y="421"/>
                  <a:pt x="1158" y="421"/>
                </a:cubicBezTo>
                <a:cubicBezTo>
                  <a:pt x="1158" y="422"/>
                  <a:pt x="1158" y="422"/>
                  <a:pt x="1158" y="422"/>
                </a:cubicBezTo>
                <a:cubicBezTo>
                  <a:pt x="1158" y="422"/>
                  <a:pt x="1158" y="422"/>
                  <a:pt x="1159" y="422"/>
                </a:cubicBezTo>
                <a:cubicBezTo>
                  <a:pt x="1159" y="422"/>
                  <a:pt x="1159" y="423"/>
                  <a:pt x="1160" y="423"/>
                </a:cubicBezTo>
                <a:cubicBezTo>
                  <a:pt x="1160" y="423"/>
                  <a:pt x="1160" y="423"/>
                  <a:pt x="1160" y="423"/>
                </a:cubicBezTo>
                <a:cubicBezTo>
                  <a:pt x="1160" y="424"/>
                  <a:pt x="1160" y="424"/>
                  <a:pt x="1160" y="425"/>
                </a:cubicBezTo>
                <a:cubicBezTo>
                  <a:pt x="1161" y="425"/>
                  <a:pt x="1161" y="425"/>
                  <a:pt x="1161" y="425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7"/>
                  <a:pt x="1161" y="428"/>
                  <a:pt x="1162" y="428"/>
                </a:cubicBezTo>
                <a:cubicBezTo>
                  <a:pt x="1162" y="428"/>
                  <a:pt x="1162" y="428"/>
                  <a:pt x="1162" y="428"/>
                </a:cubicBezTo>
                <a:cubicBezTo>
                  <a:pt x="1162" y="430"/>
                  <a:pt x="1165" y="431"/>
                  <a:pt x="1166" y="431"/>
                </a:cubicBezTo>
                <a:cubicBezTo>
                  <a:pt x="1170" y="431"/>
                  <a:pt x="1170" y="431"/>
                  <a:pt x="1170" y="431"/>
                </a:cubicBezTo>
                <a:cubicBezTo>
                  <a:pt x="1170" y="431"/>
                  <a:pt x="1170" y="432"/>
                  <a:pt x="1171" y="432"/>
                </a:cubicBezTo>
                <a:cubicBezTo>
                  <a:pt x="1175" y="432"/>
                  <a:pt x="1175" y="432"/>
                  <a:pt x="1175" y="432"/>
                </a:cubicBezTo>
                <a:cubicBezTo>
                  <a:pt x="1175" y="432"/>
                  <a:pt x="1175" y="431"/>
                  <a:pt x="1176" y="432"/>
                </a:cubicBezTo>
                <a:cubicBezTo>
                  <a:pt x="1176" y="432"/>
                  <a:pt x="1176" y="432"/>
                  <a:pt x="1176" y="432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9" y="433"/>
                  <a:pt x="1180" y="433"/>
                  <a:pt x="1181" y="433"/>
                </a:cubicBezTo>
                <a:cubicBezTo>
                  <a:pt x="1181" y="433"/>
                  <a:pt x="1181" y="433"/>
                  <a:pt x="1181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3" y="433"/>
                  <a:pt x="1184" y="433"/>
                  <a:pt x="1184" y="433"/>
                </a:cubicBezTo>
                <a:cubicBezTo>
                  <a:pt x="1184" y="433"/>
                  <a:pt x="1185" y="432"/>
                  <a:pt x="1185" y="432"/>
                </a:cubicBezTo>
                <a:cubicBezTo>
                  <a:pt x="1185" y="432"/>
                  <a:pt x="1186" y="432"/>
                  <a:pt x="1186" y="432"/>
                </a:cubicBezTo>
                <a:cubicBezTo>
                  <a:pt x="1186" y="433"/>
                  <a:pt x="1186" y="433"/>
                  <a:pt x="1186" y="433"/>
                </a:cubicBezTo>
                <a:cubicBezTo>
                  <a:pt x="1187" y="433"/>
                  <a:pt x="1188" y="433"/>
                  <a:pt x="1189" y="433"/>
                </a:cubicBezTo>
                <a:cubicBezTo>
                  <a:pt x="1189" y="432"/>
                  <a:pt x="1189" y="433"/>
                  <a:pt x="1190" y="432"/>
                </a:cubicBezTo>
                <a:cubicBezTo>
                  <a:pt x="1190" y="432"/>
                  <a:pt x="1192" y="433"/>
                  <a:pt x="1194" y="432"/>
                </a:cubicBezTo>
                <a:cubicBezTo>
                  <a:pt x="1194" y="432"/>
                  <a:pt x="1194" y="432"/>
                  <a:pt x="1194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1"/>
                  <a:pt x="1197" y="431"/>
                  <a:pt x="1197" y="431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9" y="431"/>
                  <a:pt x="1200" y="431"/>
                  <a:pt x="1201" y="431"/>
                </a:cubicBezTo>
                <a:cubicBezTo>
                  <a:pt x="1201" y="431"/>
                  <a:pt x="1202" y="430"/>
                  <a:pt x="1204" y="430"/>
                </a:cubicBezTo>
                <a:cubicBezTo>
                  <a:pt x="1204" y="432"/>
                  <a:pt x="1204" y="432"/>
                  <a:pt x="1204" y="432"/>
                </a:cubicBezTo>
                <a:cubicBezTo>
                  <a:pt x="1205" y="432"/>
                  <a:pt x="1205" y="432"/>
                  <a:pt x="1205" y="432"/>
                </a:cubicBezTo>
                <a:cubicBezTo>
                  <a:pt x="1205" y="432"/>
                  <a:pt x="1205" y="434"/>
                  <a:pt x="1205" y="434"/>
                </a:cubicBezTo>
                <a:cubicBezTo>
                  <a:pt x="1205" y="434"/>
                  <a:pt x="1205" y="434"/>
                  <a:pt x="1205" y="434"/>
                </a:cubicBezTo>
                <a:cubicBezTo>
                  <a:pt x="1205" y="435"/>
                  <a:pt x="1205" y="435"/>
                  <a:pt x="1205" y="435"/>
                </a:cubicBezTo>
                <a:cubicBezTo>
                  <a:pt x="1207" y="435"/>
                  <a:pt x="1207" y="435"/>
                  <a:pt x="1207" y="435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8" y="436"/>
                  <a:pt x="1208" y="436"/>
                  <a:pt x="1209" y="436"/>
                </a:cubicBezTo>
                <a:cubicBezTo>
                  <a:pt x="1209" y="437"/>
                  <a:pt x="1209" y="438"/>
                  <a:pt x="1210" y="439"/>
                </a:cubicBezTo>
                <a:cubicBezTo>
                  <a:pt x="1210" y="439"/>
                  <a:pt x="1210" y="439"/>
                  <a:pt x="1210" y="439"/>
                </a:cubicBezTo>
                <a:cubicBezTo>
                  <a:pt x="1210" y="440"/>
                  <a:pt x="1210" y="440"/>
                  <a:pt x="1210" y="440"/>
                </a:cubicBezTo>
                <a:cubicBezTo>
                  <a:pt x="1211" y="440"/>
                  <a:pt x="1211" y="440"/>
                  <a:pt x="1212" y="439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3" y="441"/>
                  <a:pt x="1214" y="441"/>
                  <a:pt x="1215" y="440"/>
                </a:cubicBezTo>
                <a:cubicBezTo>
                  <a:pt x="1215" y="440"/>
                  <a:pt x="1215" y="440"/>
                  <a:pt x="1215" y="440"/>
                </a:cubicBezTo>
                <a:cubicBezTo>
                  <a:pt x="1215" y="441"/>
                  <a:pt x="1215" y="441"/>
                  <a:pt x="1214" y="441"/>
                </a:cubicBezTo>
                <a:cubicBezTo>
                  <a:pt x="1214" y="443"/>
                  <a:pt x="1215" y="443"/>
                  <a:pt x="1214" y="445"/>
                </a:cubicBezTo>
                <a:cubicBezTo>
                  <a:pt x="1215" y="445"/>
                  <a:pt x="1217" y="446"/>
                  <a:pt x="1218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5"/>
                  <a:pt x="1223" y="445"/>
                  <a:pt x="1223" y="445"/>
                </a:cubicBezTo>
                <a:cubicBezTo>
                  <a:pt x="1224" y="445"/>
                  <a:pt x="1224" y="445"/>
                  <a:pt x="1224" y="445"/>
                </a:cubicBezTo>
                <a:cubicBezTo>
                  <a:pt x="1224" y="445"/>
                  <a:pt x="1224" y="444"/>
                  <a:pt x="1225" y="444"/>
                </a:cubicBezTo>
                <a:cubicBezTo>
                  <a:pt x="1226" y="444"/>
                  <a:pt x="1226" y="444"/>
                  <a:pt x="1226" y="444"/>
                </a:cubicBezTo>
                <a:cubicBezTo>
                  <a:pt x="1225" y="445"/>
                  <a:pt x="1224" y="445"/>
                  <a:pt x="1224" y="447"/>
                </a:cubicBezTo>
                <a:cubicBezTo>
                  <a:pt x="1223" y="447"/>
                  <a:pt x="1223" y="448"/>
                  <a:pt x="1222" y="449"/>
                </a:cubicBezTo>
                <a:cubicBezTo>
                  <a:pt x="1222" y="449"/>
                  <a:pt x="1222" y="449"/>
                  <a:pt x="1222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19" y="449"/>
                  <a:pt x="1219" y="449"/>
                  <a:pt x="1219" y="449"/>
                </a:cubicBezTo>
                <a:cubicBezTo>
                  <a:pt x="1219" y="450"/>
                  <a:pt x="1219" y="450"/>
                  <a:pt x="1219" y="450"/>
                </a:cubicBezTo>
                <a:cubicBezTo>
                  <a:pt x="1219" y="450"/>
                  <a:pt x="1218" y="450"/>
                  <a:pt x="1218" y="450"/>
                </a:cubicBezTo>
                <a:cubicBezTo>
                  <a:pt x="1218" y="450"/>
                  <a:pt x="1218" y="450"/>
                  <a:pt x="1218" y="450"/>
                </a:cubicBezTo>
                <a:cubicBezTo>
                  <a:pt x="1217" y="450"/>
                  <a:pt x="1217" y="450"/>
                  <a:pt x="1217" y="451"/>
                </a:cubicBezTo>
                <a:cubicBezTo>
                  <a:pt x="1218" y="454"/>
                  <a:pt x="1222" y="456"/>
                  <a:pt x="1224" y="459"/>
                </a:cubicBezTo>
                <a:cubicBezTo>
                  <a:pt x="1225" y="459"/>
                  <a:pt x="1226" y="459"/>
                  <a:pt x="1226" y="459"/>
                </a:cubicBezTo>
                <a:cubicBezTo>
                  <a:pt x="1226" y="459"/>
                  <a:pt x="1227" y="459"/>
                  <a:pt x="1227" y="458"/>
                </a:cubicBezTo>
                <a:cubicBezTo>
                  <a:pt x="1227" y="458"/>
                  <a:pt x="1228" y="458"/>
                  <a:pt x="1228" y="458"/>
                </a:cubicBezTo>
                <a:cubicBezTo>
                  <a:pt x="1228" y="458"/>
                  <a:pt x="1228" y="458"/>
                  <a:pt x="1229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1" y="456"/>
                  <a:pt x="1231" y="455"/>
                  <a:pt x="1231" y="454"/>
                </a:cubicBezTo>
                <a:cubicBezTo>
                  <a:pt x="1231" y="453"/>
                  <a:pt x="1231" y="452"/>
                  <a:pt x="1231" y="451"/>
                </a:cubicBezTo>
                <a:cubicBezTo>
                  <a:pt x="1231" y="451"/>
                  <a:pt x="1231" y="451"/>
                  <a:pt x="1231" y="451"/>
                </a:cubicBezTo>
                <a:cubicBezTo>
                  <a:pt x="1232" y="451"/>
                  <a:pt x="1232" y="450"/>
                  <a:pt x="1232" y="449"/>
                </a:cubicBezTo>
                <a:cubicBezTo>
                  <a:pt x="1232" y="449"/>
                  <a:pt x="1233" y="449"/>
                  <a:pt x="1233" y="449"/>
                </a:cubicBezTo>
                <a:cubicBezTo>
                  <a:pt x="1233" y="450"/>
                  <a:pt x="1233" y="450"/>
                  <a:pt x="1233" y="451"/>
                </a:cubicBezTo>
                <a:cubicBezTo>
                  <a:pt x="1233" y="451"/>
                  <a:pt x="1233" y="451"/>
                  <a:pt x="1234" y="451"/>
                </a:cubicBezTo>
                <a:cubicBezTo>
                  <a:pt x="1233" y="451"/>
                  <a:pt x="1233" y="451"/>
                  <a:pt x="1233" y="452"/>
                </a:cubicBezTo>
                <a:cubicBezTo>
                  <a:pt x="1233" y="453"/>
                  <a:pt x="1233" y="453"/>
                  <a:pt x="1234" y="453"/>
                </a:cubicBezTo>
                <a:cubicBezTo>
                  <a:pt x="1234" y="454"/>
                  <a:pt x="1234" y="454"/>
                  <a:pt x="1233" y="454"/>
                </a:cubicBezTo>
                <a:cubicBezTo>
                  <a:pt x="1233" y="455"/>
                  <a:pt x="1234" y="455"/>
                  <a:pt x="1234" y="456"/>
                </a:cubicBezTo>
                <a:cubicBezTo>
                  <a:pt x="1234" y="456"/>
                  <a:pt x="1234" y="456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8"/>
                  <a:pt x="1235" y="458"/>
                  <a:pt x="1235" y="459"/>
                </a:cubicBezTo>
                <a:cubicBezTo>
                  <a:pt x="1234" y="459"/>
                  <a:pt x="1234" y="459"/>
                  <a:pt x="1234" y="459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3" y="462"/>
                  <a:pt x="1234" y="463"/>
                  <a:pt x="1233" y="464"/>
                </a:cubicBezTo>
                <a:cubicBezTo>
                  <a:pt x="1233" y="464"/>
                  <a:pt x="1233" y="464"/>
                  <a:pt x="1233" y="465"/>
                </a:cubicBezTo>
                <a:cubicBezTo>
                  <a:pt x="1233" y="465"/>
                  <a:pt x="1233" y="465"/>
                  <a:pt x="1233" y="465"/>
                </a:cubicBezTo>
                <a:cubicBezTo>
                  <a:pt x="1233" y="466"/>
                  <a:pt x="1233" y="466"/>
                  <a:pt x="1233" y="466"/>
                </a:cubicBezTo>
                <a:cubicBezTo>
                  <a:pt x="1234" y="466"/>
                  <a:pt x="1234" y="466"/>
                  <a:pt x="1234" y="467"/>
                </a:cubicBezTo>
                <a:cubicBezTo>
                  <a:pt x="1234" y="467"/>
                  <a:pt x="1234" y="467"/>
                  <a:pt x="1234" y="468"/>
                </a:cubicBezTo>
                <a:cubicBezTo>
                  <a:pt x="1234" y="468"/>
                  <a:pt x="1234" y="468"/>
                  <a:pt x="1234" y="468"/>
                </a:cubicBezTo>
                <a:cubicBezTo>
                  <a:pt x="1234" y="468"/>
                  <a:pt x="1235" y="469"/>
                  <a:pt x="1235" y="470"/>
                </a:cubicBezTo>
                <a:cubicBezTo>
                  <a:pt x="1234" y="470"/>
                  <a:pt x="1234" y="470"/>
                  <a:pt x="1234" y="470"/>
                </a:cubicBezTo>
                <a:cubicBezTo>
                  <a:pt x="1234" y="471"/>
                  <a:pt x="1234" y="471"/>
                  <a:pt x="1234" y="471"/>
                </a:cubicBezTo>
                <a:cubicBezTo>
                  <a:pt x="1235" y="471"/>
                  <a:pt x="1235" y="471"/>
                  <a:pt x="1235" y="471"/>
                </a:cubicBezTo>
                <a:cubicBezTo>
                  <a:pt x="1235" y="472"/>
                  <a:pt x="1234" y="473"/>
                  <a:pt x="1234" y="474"/>
                </a:cubicBezTo>
                <a:cubicBezTo>
                  <a:pt x="1235" y="474"/>
                  <a:pt x="1235" y="474"/>
                  <a:pt x="1235" y="474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8"/>
                  <a:pt x="1235" y="478"/>
                  <a:pt x="1235" y="478"/>
                </a:cubicBezTo>
                <a:cubicBezTo>
                  <a:pt x="1236" y="478"/>
                  <a:pt x="1236" y="478"/>
                  <a:pt x="1236" y="478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81"/>
                  <a:pt x="1236" y="481"/>
                  <a:pt x="1236" y="481"/>
                </a:cubicBezTo>
                <a:cubicBezTo>
                  <a:pt x="1237" y="481"/>
                  <a:pt x="1237" y="481"/>
                  <a:pt x="1237" y="481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6"/>
                  <a:pt x="1237" y="486"/>
                  <a:pt x="1237" y="486"/>
                </a:cubicBezTo>
                <a:cubicBezTo>
                  <a:pt x="1238" y="486"/>
                  <a:pt x="1238" y="486"/>
                  <a:pt x="1238" y="486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8"/>
                  <a:pt x="1238" y="488"/>
                  <a:pt x="1238" y="489"/>
                </a:cubicBezTo>
                <a:cubicBezTo>
                  <a:pt x="1239" y="489"/>
                  <a:pt x="1239" y="489"/>
                  <a:pt x="1239" y="489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1"/>
                  <a:pt x="1239" y="491"/>
                  <a:pt x="1239" y="491"/>
                </a:cubicBezTo>
                <a:cubicBezTo>
                  <a:pt x="1240" y="491"/>
                  <a:pt x="1240" y="491"/>
                  <a:pt x="1240" y="491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3"/>
                  <a:pt x="1240" y="493"/>
                  <a:pt x="1240" y="493"/>
                </a:cubicBezTo>
                <a:cubicBezTo>
                  <a:pt x="1241" y="493"/>
                  <a:pt x="1241" y="493"/>
                  <a:pt x="1241" y="493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7"/>
                  <a:pt x="1242" y="498"/>
                  <a:pt x="1242" y="499"/>
                </a:cubicBezTo>
                <a:cubicBezTo>
                  <a:pt x="1242" y="499"/>
                  <a:pt x="1242" y="499"/>
                  <a:pt x="1242" y="499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3"/>
                  <a:pt x="1242" y="503"/>
                  <a:pt x="1242" y="503"/>
                </a:cubicBezTo>
                <a:cubicBezTo>
                  <a:pt x="1243" y="503"/>
                  <a:pt x="1243" y="503"/>
                  <a:pt x="1243" y="503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5"/>
                  <a:pt x="1243" y="505"/>
                  <a:pt x="1243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7"/>
                  <a:pt x="1244" y="507"/>
                  <a:pt x="1244" y="507"/>
                </a:cubicBezTo>
                <a:cubicBezTo>
                  <a:pt x="1244" y="507"/>
                  <a:pt x="1245" y="507"/>
                  <a:pt x="1245" y="508"/>
                </a:cubicBezTo>
                <a:cubicBezTo>
                  <a:pt x="1245" y="508"/>
                  <a:pt x="1246" y="509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1"/>
                  <a:pt x="1247" y="511"/>
                  <a:pt x="1247" y="511"/>
                </a:cubicBezTo>
                <a:cubicBezTo>
                  <a:pt x="1247" y="511"/>
                  <a:pt x="1247" y="512"/>
                  <a:pt x="1247" y="512"/>
                </a:cubicBezTo>
                <a:cubicBezTo>
                  <a:pt x="1247" y="512"/>
                  <a:pt x="1247" y="512"/>
                  <a:pt x="1247" y="512"/>
                </a:cubicBezTo>
                <a:cubicBezTo>
                  <a:pt x="1248" y="513"/>
                  <a:pt x="1248" y="514"/>
                  <a:pt x="1248" y="515"/>
                </a:cubicBezTo>
                <a:cubicBezTo>
                  <a:pt x="1248" y="515"/>
                  <a:pt x="1249" y="515"/>
                  <a:pt x="1249" y="516"/>
                </a:cubicBezTo>
                <a:cubicBezTo>
                  <a:pt x="1249" y="516"/>
                  <a:pt x="1249" y="516"/>
                  <a:pt x="1249" y="517"/>
                </a:cubicBezTo>
                <a:cubicBezTo>
                  <a:pt x="1250" y="517"/>
                  <a:pt x="1250" y="517"/>
                  <a:pt x="1250" y="517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1" y="519"/>
                  <a:pt x="1251" y="519"/>
                  <a:pt x="1251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1"/>
                  <a:pt x="1250" y="521"/>
                  <a:pt x="1250" y="522"/>
                </a:cubicBezTo>
                <a:cubicBezTo>
                  <a:pt x="1251" y="522"/>
                  <a:pt x="1251" y="522"/>
                  <a:pt x="1251" y="522"/>
                </a:cubicBezTo>
                <a:cubicBezTo>
                  <a:pt x="1251" y="522"/>
                  <a:pt x="1251" y="523"/>
                  <a:pt x="1251" y="523"/>
                </a:cubicBezTo>
                <a:cubicBezTo>
                  <a:pt x="1252" y="523"/>
                  <a:pt x="1252" y="523"/>
                  <a:pt x="1252" y="523"/>
                </a:cubicBezTo>
                <a:cubicBezTo>
                  <a:pt x="1252" y="524"/>
                  <a:pt x="1252" y="524"/>
                  <a:pt x="1252" y="524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7"/>
                  <a:pt x="1253" y="527"/>
                  <a:pt x="1253" y="527"/>
                </a:cubicBezTo>
                <a:cubicBezTo>
                  <a:pt x="1254" y="527"/>
                  <a:pt x="1254" y="527"/>
                  <a:pt x="1254" y="527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5" y="529"/>
                  <a:pt x="1255" y="529"/>
                  <a:pt x="1255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8" y="528"/>
                  <a:pt x="1258" y="528"/>
                  <a:pt x="1259" y="527"/>
                </a:cubicBezTo>
                <a:cubicBezTo>
                  <a:pt x="1259" y="526"/>
                  <a:pt x="1259" y="526"/>
                  <a:pt x="1259" y="526"/>
                </a:cubicBezTo>
                <a:cubicBezTo>
                  <a:pt x="1260" y="525"/>
                  <a:pt x="1260" y="525"/>
                  <a:pt x="1261" y="524"/>
                </a:cubicBezTo>
                <a:cubicBezTo>
                  <a:pt x="1261" y="523"/>
                  <a:pt x="1261" y="523"/>
                  <a:pt x="1261" y="523"/>
                </a:cubicBezTo>
                <a:cubicBezTo>
                  <a:pt x="1262" y="523"/>
                  <a:pt x="1262" y="523"/>
                  <a:pt x="1262" y="523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1"/>
                  <a:pt x="1262" y="521"/>
                  <a:pt x="1262" y="521"/>
                </a:cubicBezTo>
                <a:cubicBezTo>
                  <a:pt x="1263" y="521"/>
                  <a:pt x="1263" y="521"/>
                  <a:pt x="1263" y="520"/>
                </a:cubicBezTo>
                <a:cubicBezTo>
                  <a:pt x="1264" y="520"/>
                  <a:pt x="1263" y="520"/>
                  <a:pt x="1264" y="519"/>
                </a:cubicBezTo>
                <a:cubicBezTo>
                  <a:pt x="1264" y="519"/>
                  <a:pt x="1264" y="519"/>
                  <a:pt x="1264" y="519"/>
                </a:cubicBezTo>
                <a:cubicBezTo>
                  <a:pt x="1266" y="519"/>
                  <a:pt x="1266" y="519"/>
                  <a:pt x="1266" y="519"/>
                </a:cubicBezTo>
                <a:cubicBezTo>
                  <a:pt x="1267" y="519"/>
                  <a:pt x="1266" y="518"/>
                  <a:pt x="1266" y="518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6" y="511"/>
                  <a:pt x="1266" y="510"/>
                  <a:pt x="1266" y="509"/>
                </a:cubicBezTo>
                <a:cubicBezTo>
                  <a:pt x="1267" y="509"/>
                  <a:pt x="1267" y="509"/>
                  <a:pt x="1267" y="508"/>
                </a:cubicBezTo>
                <a:cubicBezTo>
                  <a:pt x="1268" y="507"/>
                  <a:pt x="1268" y="507"/>
                  <a:pt x="1268" y="506"/>
                </a:cubicBezTo>
                <a:cubicBezTo>
                  <a:pt x="1268" y="505"/>
                  <a:pt x="1268" y="505"/>
                  <a:pt x="1269" y="505"/>
                </a:cubicBezTo>
                <a:cubicBezTo>
                  <a:pt x="1268" y="503"/>
                  <a:pt x="1268" y="501"/>
                  <a:pt x="1267" y="499"/>
                </a:cubicBezTo>
                <a:cubicBezTo>
                  <a:pt x="1268" y="497"/>
                  <a:pt x="1268" y="495"/>
                  <a:pt x="1268" y="493"/>
                </a:cubicBezTo>
                <a:cubicBezTo>
                  <a:pt x="1268" y="493"/>
                  <a:pt x="1268" y="493"/>
                  <a:pt x="1268" y="493"/>
                </a:cubicBezTo>
                <a:cubicBezTo>
                  <a:pt x="1268" y="492"/>
                  <a:pt x="1268" y="492"/>
                  <a:pt x="1268" y="492"/>
                </a:cubicBezTo>
                <a:cubicBezTo>
                  <a:pt x="1269" y="492"/>
                  <a:pt x="1269" y="492"/>
                  <a:pt x="1269" y="492"/>
                </a:cubicBezTo>
                <a:cubicBezTo>
                  <a:pt x="1269" y="491"/>
                  <a:pt x="1268" y="491"/>
                  <a:pt x="1268" y="490"/>
                </a:cubicBezTo>
                <a:cubicBezTo>
                  <a:pt x="1268" y="488"/>
                  <a:pt x="1268" y="488"/>
                  <a:pt x="1268" y="488"/>
                </a:cubicBezTo>
                <a:cubicBezTo>
                  <a:pt x="1268" y="487"/>
                  <a:pt x="1269" y="487"/>
                  <a:pt x="1269" y="486"/>
                </a:cubicBezTo>
                <a:cubicBezTo>
                  <a:pt x="1269" y="486"/>
                  <a:pt x="1269" y="486"/>
                  <a:pt x="1269" y="486"/>
                </a:cubicBezTo>
                <a:cubicBezTo>
                  <a:pt x="1270" y="485"/>
                  <a:pt x="1272" y="486"/>
                  <a:pt x="1273" y="486"/>
                </a:cubicBezTo>
                <a:cubicBezTo>
                  <a:pt x="1273" y="485"/>
                  <a:pt x="1273" y="484"/>
                  <a:pt x="1274" y="484"/>
                </a:cubicBezTo>
                <a:cubicBezTo>
                  <a:pt x="1275" y="484"/>
                  <a:pt x="1276" y="483"/>
                  <a:pt x="1277" y="483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9" y="479"/>
                  <a:pt x="1279" y="479"/>
                  <a:pt x="1279" y="479"/>
                </a:cubicBezTo>
                <a:cubicBezTo>
                  <a:pt x="1279" y="478"/>
                  <a:pt x="1279" y="479"/>
                  <a:pt x="1279" y="478"/>
                </a:cubicBezTo>
                <a:cubicBezTo>
                  <a:pt x="1279" y="478"/>
                  <a:pt x="1279" y="478"/>
                  <a:pt x="1279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1" y="478"/>
                  <a:pt x="1282" y="477"/>
                  <a:pt x="1283" y="477"/>
                </a:cubicBezTo>
                <a:cubicBezTo>
                  <a:pt x="1283" y="477"/>
                  <a:pt x="1283" y="477"/>
                  <a:pt x="1283" y="476"/>
                </a:cubicBezTo>
                <a:cubicBezTo>
                  <a:pt x="1284" y="476"/>
                  <a:pt x="1286" y="475"/>
                  <a:pt x="1287" y="475"/>
                </a:cubicBezTo>
                <a:cubicBezTo>
                  <a:pt x="1288" y="472"/>
                  <a:pt x="1290" y="472"/>
                  <a:pt x="1290" y="469"/>
                </a:cubicBezTo>
                <a:cubicBezTo>
                  <a:pt x="1291" y="469"/>
                  <a:pt x="1291" y="469"/>
                  <a:pt x="1291" y="469"/>
                </a:cubicBezTo>
                <a:cubicBezTo>
                  <a:pt x="1292" y="468"/>
                  <a:pt x="1292" y="469"/>
                  <a:pt x="1293" y="468"/>
                </a:cubicBezTo>
                <a:cubicBezTo>
                  <a:pt x="1293" y="468"/>
                  <a:pt x="1293" y="468"/>
                  <a:pt x="1293" y="468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4" y="466"/>
                  <a:pt x="1294" y="466"/>
                  <a:pt x="1294" y="466"/>
                </a:cubicBezTo>
                <a:cubicBezTo>
                  <a:pt x="1296" y="466"/>
                  <a:pt x="1296" y="466"/>
                  <a:pt x="1296" y="466"/>
                </a:cubicBezTo>
                <a:cubicBezTo>
                  <a:pt x="1296" y="465"/>
                  <a:pt x="1296" y="465"/>
                  <a:pt x="1297" y="465"/>
                </a:cubicBezTo>
                <a:cubicBezTo>
                  <a:pt x="1297" y="465"/>
                  <a:pt x="1298" y="465"/>
                  <a:pt x="1298" y="465"/>
                </a:cubicBezTo>
                <a:cubicBezTo>
                  <a:pt x="1298" y="464"/>
                  <a:pt x="1298" y="464"/>
                  <a:pt x="1298" y="464"/>
                </a:cubicBezTo>
                <a:cubicBezTo>
                  <a:pt x="1300" y="464"/>
                  <a:pt x="1300" y="464"/>
                  <a:pt x="1300" y="464"/>
                </a:cubicBezTo>
                <a:cubicBezTo>
                  <a:pt x="1300" y="464"/>
                  <a:pt x="1300" y="463"/>
                  <a:pt x="1300" y="463"/>
                </a:cubicBezTo>
                <a:cubicBezTo>
                  <a:pt x="1300" y="463"/>
                  <a:pt x="1301" y="462"/>
                  <a:pt x="1302" y="462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0"/>
                  <a:pt x="1302" y="459"/>
                  <a:pt x="1302" y="458"/>
                </a:cubicBezTo>
                <a:cubicBezTo>
                  <a:pt x="1302" y="458"/>
                  <a:pt x="1302" y="458"/>
                  <a:pt x="1302" y="458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3" y="457"/>
                  <a:pt x="1303" y="457"/>
                  <a:pt x="1303" y="457"/>
                </a:cubicBezTo>
                <a:cubicBezTo>
                  <a:pt x="1303" y="456"/>
                  <a:pt x="1303" y="456"/>
                  <a:pt x="1303" y="455"/>
                </a:cubicBezTo>
                <a:cubicBezTo>
                  <a:pt x="1304" y="455"/>
                  <a:pt x="1305" y="455"/>
                  <a:pt x="1306" y="455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8" y="454"/>
                  <a:pt x="1308" y="454"/>
                  <a:pt x="1309" y="454"/>
                </a:cubicBezTo>
                <a:cubicBezTo>
                  <a:pt x="1309" y="455"/>
                  <a:pt x="1309" y="455"/>
                  <a:pt x="1309" y="455"/>
                </a:cubicBezTo>
                <a:cubicBezTo>
                  <a:pt x="1311" y="455"/>
                  <a:pt x="1312" y="455"/>
                  <a:pt x="1312" y="454"/>
                </a:cubicBezTo>
                <a:cubicBezTo>
                  <a:pt x="1314" y="454"/>
                  <a:pt x="1314" y="454"/>
                  <a:pt x="1314" y="454"/>
                </a:cubicBezTo>
                <a:cubicBezTo>
                  <a:pt x="1314" y="453"/>
                  <a:pt x="1314" y="453"/>
                  <a:pt x="1314" y="453"/>
                </a:cubicBezTo>
                <a:cubicBezTo>
                  <a:pt x="1314" y="453"/>
                  <a:pt x="1314" y="454"/>
                  <a:pt x="1314" y="454"/>
                </a:cubicBezTo>
                <a:cubicBezTo>
                  <a:pt x="1314" y="453"/>
                  <a:pt x="1315" y="453"/>
                  <a:pt x="1315" y="453"/>
                </a:cubicBezTo>
                <a:cubicBezTo>
                  <a:pt x="1315" y="453"/>
                  <a:pt x="1315" y="453"/>
                  <a:pt x="1315" y="453"/>
                </a:cubicBezTo>
                <a:cubicBezTo>
                  <a:pt x="1316" y="453"/>
                  <a:pt x="1316" y="453"/>
                  <a:pt x="1316" y="454"/>
                </a:cubicBezTo>
                <a:cubicBezTo>
                  <a:pt x="1318" y="453"/>
                  <a:pt x="1318" y="453"/>
                  <a:pt x="1318" y="452"/>
                </a:cubicBezTo>
                <a:cubicBezTo>
                  <a:pt x="1318" y="451"/>
                  <a:pt x="1318" y="450"/>
                  <a:pt x="1317" y="449"/>
                </a:cubicBezTo>
                <a:cubicBezTo>
                  <a:pt x="1318" y="449"/>
                  <a:pt x="1319" y="448"/>
                  <a:pt x="1319" y="448"/>
                </a:cubicBezTo>
                <a:cubicBezTo>
                  <a:pt x="1319" y="447"/>
                  <a:pt x="1319" y="447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5"/>
                  <a:pt x="1318" y="445"/>
                  <a:pt x="1318" y="445"/>
                </a:cubicBezTo>
                <a:cubicBezTo>
                  <a:pt x="1319" y="446"/>
                  <a:pt x="1319" y="446"/>
                  <a:pt x="1320" y="447"/>
                </a:cubicBezTo>
                <a:cubicBezTo>
                  <a:pt x="1320" y="447"/>
                  <a:pt x="1321" y="447"/>
                  <a:pt x="1321" y="448"/>
                </a:cubicBezTo>
                <a:cubicBezTo>
                  <a:pt x="1322" y="448"/>
                  <a:pt x="1322" y="448"/>
                  <a:pt x="1322" y="448"/>
                </a:cubicBezTo>
                <a:cubicBezTo>
                  <a:pt x="1323" y="448"/>
                  <a:pt x="1323" y="448"/>
                  <a:pt x="1323" y="449"/>
                </a:cubicBezTo>
                <a:cubicBezTo>
                  <a:pt x="1324" y="449"/>
                  <a:pt x="1324" y="449"/>
                  <a:pt x="1324" y="449"/>
                </a:cubicBezTo>
                <a:cubicBezTo>
                  <a:pt x="1324" y="449"/>
                  <a:pt x="1324" y="450"/>
                  <a:pt x="1324" y="450"/>
                </a:cubicBezTo>
                <a:cubicBezTo>
                  <a:pt x="1324" y="450"/>
                  <a:pt x="1325" y="451"/>
                  <a:pt x="1325" y="451"/>
                </a:cubicBezTo>
                <a:cubicBezTo>
                  <a:pt x="1325" y="452"/>
                  <a:pt x="1325" y="452"/>
                  <a:pt x="1325" y="452"/>
                </a:cubicBezTo>
                <a:cubicBezTo>
                  <a:pt x="1325" y="452"/>
                  <a:pt x="1325" y="452"/>
                  <a:pt x="1326" y="453"/>
                </a:cubicBezTo>
                <a:cubicBezTo>
                  <a:pt x="1326" y="454"/>
                  <a:pt x="1325" y="457"/>
                  <a:pt x="1326" y="458"/>
                </a:cubicBezTo>
                <a:cubicBezTo>
                  <a:pt x="1326" y="458"/>
                  <a:pt x="1326" y="458"/>
                  <a:pt x="1326" y="458"/>
                </a:cubicBezTo>
                <a:cubicBezTo>
                  <a:pt x="1326" y="459"/>
                  <a:pt x="1326" y="459"/>
                  <a:pt x="1326" y="459"/>
                </a:cubicBezTo>
                <a:cubicBezTo>
                  <a:pt x="1327" y="459"/>
                  <a:pt x="1327" y="459"/>
                  <a:pt x="1327" y="459"/>
                </a:cubicBezTo>
                <a:cubicBezTo>
                  <a:pt x="1327" y="460"/>
                  <a:pt x="1327" y="460"/>
                  <a:pt x="1328" y="461"/>
                </a:cubicBezTo>
                <a:cubicBezTo>
                  <a:pt x="1328" y="461"/>
                  <a:pt x="1328" y="461"/>
                  <a:pt x="1328" y="461"/>
                </a:cubicBezTo>
                <a:cubicBezTo>
                  <a:pt x="1328" y="462"/>
                  <a:pt x="1328" y="462"/>
                  <a:pt x="1328" y="462"/>
                </a:cubicBezTo>
                <a:cubicBezTo>
                  <a:pt x="1328" y="462"/>
                  <a:pt x="1328" y="462"/>
                  <a:pt x="1329" y="462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4"/>
                  <a:pt x="1329" y="464"/>
                </a:cubicBezTo>
                <a:cubicBezTo>
                  <a:pt x="1330" y="464"/>
                  <a:pt x="1330" y="464"/>
                  <a:pt x="1330" y="464"/>
                </a:cubicBezTo>
                <a:cubicBezTo>
                  <a:pt x="1330" y="463"/>
                  <a:pt x="1330" y="464"/>
                  <a:pt x="1330" y="463"/>
                </a:cubicBezTo>
                <a:cubicBezTo>
                  <a:pt x="1330" y="463"/>
                  <a:pt x="1330" y="463"/>
                  <a:pt x="1330" y="463"/>
                </a:cubicBezTo>
                <a:cubicBezTo>
                  <a:pt x="1332" y="463"/>
                  <a:pt x="1332" y="463"/>
                  <a:pt x="1332" y="463"/>
                </a:cubicBezTo>
                <a:cubicBezTo>
                  <a:pt x="1332" y="462"/>
                  <a:pt x="1332" y="462"/>
                  <a:pt x="1332" y="462"/>
                </a:cubicBezTo>
                <a:cubicBezTo>
                  <a:pt x="1333" y="462"/>
                  <a:pt x="1333" y="462"/>
                  <a:pt x="1333" y="462"/>
                </a:cubicBezTo>
                <a:cubicBezTo>
                  <a:pt x="1333" y="464"/>
                  <a:pt x="1333" y="465"/>
                  <a:pt x="1334" y="465"/>
                </a:cubicBezTo>
                <a:cubicBezTo>
                  <a:pt x="1334" y="466"/>
                  <a:pt x="1334" y="467"/>
                  <a:pt x="1334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70"/>
                  <a:pt x="1335" y="471"/>
                  <a:pt x="1335" y="472"/>
                </a:cubicBezTo>
                <a:cubicBezTo>
                  <a:pt x="1336" y="472"/>
                  <a:pt x="1336" y="472"/>
                  <a:pt x="1337" y="473"/>
                </a:cubicBezTo>
                <a:cubicBezTo>
                  <a:pt x="1337" y="473"/>
                  <a:pt x="1337" y="473"/>
                  <a:pt x="1337" y="474"/>
                </a:cubicBezTo>
                <a:cubicBezTo>
                  <a:pt x="1337" y="474"/>
                  <a:pt x="1336" y="474"/>
                  <a:pt x="1337" y="474"/>
                </a:cubicBezTo>
                <a:cubicBezTo>
                  <a:pt x="1337" y="474"/>
                  <a:pt x="1337" y="474"/>
                  <a:pt x="1337" y="474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6"/>
                  <a:pt x="1337" y="478"/>
                  <a:pt x="1337" y="479"/>
                </a:cubicBezTo>
                <a:cubicBezTo>
                  <a:pt x="1337" y="479"/>
                  <a:pt x="1337" y="479"/>
                  <a:pt x="1337" y="479"/>
                </a:cubicBezTo>
                <a:cubicBezTo>
                  <a:pt x="1337" y="479"/>
                  <a:pt x="1336" y="480"/>
                  <a:pt x="1336" y="480"/>
                </a:cubicBezTo>
                <a:cubicBezTo>
                  <a:pt x="1336" y="480"/>
                  <a:pt x="1336" y="480"/>
                  <a:pt x="1336" y="480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4"/>
                  <a:pt x="1336" y="484"/>
                  <a:pt x="1336" y="484"/>
                </a:cubicBezTo>
                <a:cubicBezTo>
                  <a:pt x="1335" y="484"/>
                  <a:pt x="1335" y="484"/>
                  <a:pt x="1335" y="484"/>
                </a:cubicBezTo>
                <a:cubicBezTo>
                  <a:pt x="1335" y="485"/>
                  <a:pt x="1336" y="485"/>
                  <a:pt x="1336" y="486"/>
                </a:cubicBezTo>
                <a:cubicBezTo>
                  <a:pt x="1337" y="486"/>
                  <a:pt x="1337" y="485"/>
                  <a:pt x="1338" y="485"/>
                </a:cubicBezTo>
                <a:cubicBezTo>
                  <a:pt x="1338" y="486"/>
                  <a:pt x="1338" y="486"/>
                  <a:pt x="1338" y="486"/>
                </a:cubicBezTo>
                <a:cubicBezTo>
                  <a:pt x="1339" y="486"/>
                  <a:pt x="1339" y="486"/>
                  <a:pt x="1339" y="486"/>
                </a:cubicBezTo>
                <a:cubicBezTo>
                  <a:pt x="1340" y="486"/>
                  <a:pt x="1341" y="486"/>
                  <a:pt x="1342" y="486"/>
                </a:cubicBezTo>
                <a:cubicBezTo>
                  <a:pt x="1342" y="485"/>
                  <a:pt x="1342" y="484"/>
                  <a:pt x="1342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3"/>
                  <a:pt x="1345" y="483"/>
                </a:cubicBezTo>
                <a:cubicBezTo>
                  <a:pt x="1345" y="482"/>
                  <a:pt x="1346" y="481"/>
                  <a:pt x="1346" y="479"/>
                </a:cubicBezTo>
                <a:cubicBezTo>
                  <a:pt x="1347" y="479"/>
                  <a:pt x="1347" y="479"/>
                  <a:pt x="1347" y="479"/>
                </a:cubicBezTo>
                <a:cubicBezTo>
                  <a:pt x="1347" y="480"/>
                  <a:pt x="1347" y="480"/>
                  <a:pt x="1348" y="480"/>
                </a:cubicBezTo>
                <a:cubicBezTo>
                  <a:pt x="1348" y="480"/>
                  <a:pt x="1348" y="480"/>
                  <a:pt x="1348" y="480"/>
                </a:cubicBezTo>
                <a:cubicBezTo>
                  <a:pt x="1348" y="481"/>
                  <a:pt x="1348" y="481"/>
                  <a:pt x="1348" y="481"/>
                </a:cubicBezTo>
                <a:cubicBezTo>
                  <a:pt x="1349" y="481"/>
                  <a:pt x="1349" y="481"/>
                  <a:pt x="1349" y="481"/>
                </a:cubicBezTo>
                <a:cubicBezTo>
                  <a:pt x="1350" y="482"/>
                  <a:pt x="1349" y="483"/>
                  <a:pt x="1350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2" y="483"/>
                  <a:pt x="1352" y="483"/>
                  <a:pt x="1352" y="483"/>
                </a:cubicBezTo>
                <a:cubicBezTo>
                  <a:pt x="1352" y="484"/>
                  <a:pt x="1352" y="484"/>
                  <a:pt x="1352" y="484"/>
                </a:cubicBezTo>
                <a:cubicBezTo>
                  <a:pt x="1351" y="484"/>
                  <a:pt x="1351" y="484"/>
                  <a:pt x="1351" y="484"/>
                </a:cubicBezTo>
                <a:cubicBezTo>
                  <a:pt x="1351" y="485"/>
                  <a:pt x="1352" y="485"/>
                  <a:pt x="1351" y="486"/>
                </a:cubicBezTo>
                <a:cubicBezTo>
                  <a:pt x="1351" y="488"/>
                  <a:pt x="1351" y="487"/>
                  <a:pt x="1352" y="488"/>
                </a:cubicBezTo>
                <a:cubicBezTo>
                  <a:pt x="1353" y="488"/>
                  <a:pt x="1353" y="488"/>
                  <a:pt x="1353" y="488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3"/>
                  <a:pt x="1353" y="493"/>
                  <a:pt x="1353" y="493"/>
                </a:cubicBezTo>
                <a:cubicBezTo>
                  <a:pt x="1354" y="493"/>
                  <a:pt x="1354" y="493"/>
                  <a:pt x="1354" y="493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8"/>
                  <a:pt x="1354" y="498"/>
                  <a:pt x="1354" y="498"/>
                </a:cubicBezTo>
                <a:cubicBezTo>
                  <a:pt x="1355" y="498"/>
                  <a:pt x="1355" y="498"/>
                  <a:pt x="1356" y="498"/>
                </a:cubicBezTo>
                <a:cubicBezTo>
                  <a:pt x="1356" y="500"/>
                  <a:pt x="1356" y="501"/>
                  <a:pt x="1356" y="502"/>
                </a:cubicBezTo>
                <a:cubicBezTo>
                  <a:pt x="1357" y="502"/>
                  <a:pt x="1357" y="502"/>
                  <a:pt x="1357" y="502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8" y="506"/>
                  <a:pt x="1357" y="508"/>
                  <a:pt x="1356" y="508"/>
                </a:cubicBezTo>
                <a:cubicBezTo>
                  <a:pt x="1357" y="508"/>
                  <a:pt x="1357" y="508"/>
                  <a:pt x="1357" y="509"/>
                </a:cubicBezTo>
                <a:cubicBezTo>
                  <a:pt x="1357" y="509"/>
                  <a:pt x="1357" y="509"/>
                  <a:pt x="1357" y="509"/>
                </a:cubicBezTo>
                <a:cubicBezTo>
                  <a:pt x="1358" y="509"/>
                  <a:pt x="1358" y="510"/>
                  <a:pt x="1358" y="510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2"/>
                  <a:pt x="1358" y="512"/>
                  <a:pt x="1358" y="512"/>
                </a:cubicBezTo>
                <a:cubicBezTo>
                  <a:pt x="1359" y="512"/>
                  <a:pt x="1359" y="512"/>
                  <a:pt x="1359" y="512"/>
                </a:cubicBezTo>
                <a:cubicBezTo>
                  <a:pt x="1359" y="513"/>
                  <a:pt x="1358" y="516"/>
                  <a:pt x="1358" y="516"/>
                </a:cubicBezTo>
                <a:cubicBezTo>
                  <a:pt x="1358" y="516"/>
                  <a:pt x="1358" y="516"/>
                  <a:pt x="1357" y="517"/>
                </a:cubicBezTo>
                <a:cubicBezTo>
                  <a:pt x="1358" y="517"/>
                  <a:pt x="1358" y="518"/>
                  <a:pt x="1358" y="519"/>
                </a:cubicBezTo>
                <a:cubicBezTo>
                  <a:pt x="1358" y="519"/>
                  <a:pt x="1358" y="519"/>
                  <a:pt x="1358" y="519"/>
                </a:cubicBezTo>
                <a:cubicBezTo>
                  <a:pt x="1358" y="520"/>
                  <a:pt x="1358" y="520"/>
                  <a:pt x="1358" y="520"/>
                </a:cubicBezTo>
                <a:cubicBezTo>
                  <a:pt x="1358" y="521"/>
                  <a:pt x="1358" y="521"/>
                  <a:pt x="1357" y="521"/>
                </a:cubicBezTo>
                <a:cubicBezTo>
                  <a:pt x="1357" y="521"/>
                  <a:pt x="1356" y="525"/>
                  <a:pt x="1356" y="526"/>
                </a:cubicBezTo>
                <a:cubicBezTo>
                  <a:pt x="1357" y="526"/>
                  <a:pt x="1357" y="526"/>
                  <a:pt x="1357" y="526"/>
                </a:cubicBezTo>
                <a:cubicBezTo>
                  <a:pt x="1357" y="527"/>
                  <a:pt x="1357" y="527"/>
                  <a:pt x="1357" y="527"/>
                </a:cubicBezTo>
                <a:cubicBezTo>
                  <a:pt x="1357" y="527"/>
                  <a:pt x="1357" y="528"/>
                  <a:pt x="1357" y="528"/>
                </a:cubicBezTo>
                <a:cubicBezTo>
                  <a:pt x="1357" y="529"/>
                  <a:pt x="1357" y="529"/>
                  <a:pt x="1357" y="529"/>
                </a:cubicBezTo>
                <a:cubicBezTo>
                  <a:pt x="1359" y="530"/>
                  <a:pt x="1360" y="531"/>
                  <a:pt x="1361" y="532"/>
                </a:cubicBezTo>
                <a:cubicBezTo>
                  <a:pt x="1361" y="533"/>
                  <a:pt x="1361" y="533"/>
                  <a:pt x="1361" y="533"/>
                </a:cubicBezTo>
                <a:cubicBezTo>
                  <a:pt x="1362" y="533"/>
                  <a:pt x="1362" y="533"/>
                  <a:pt x="1362" y="534"/>
                </a:cubicBezTo>
                <a:cubicBezTo>
                  <a:pt x="1363" y="535"/>
                  <a:pt x="1363" y="535"/>
                  <a:pt x="1363" y="536"/>
                </a:cubicBezTo>
                <a:cubicBezTo>
                  <a:pt x="1363" y="536"/>
                  <a:pt x="1364" y="536"/>
                  <a:pt x="1364" y="537"/>
                </a:cubicBezTo>
                <a:cubicBezTo>
                  <a:pt x="1364" y="538"/>
                  <a:pt x="1364" y="540"/>
                  <a:pt x="1364" y="542"/>
                </a:cubicBezTo>
                <a:cubicBezTo>
                  <a:pt x="1365" y="542"/>
                  <a:pt x="1365" y="542"/>
                  <a:pt x="1365" y="542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5"/>
                  <a:pt x="1365" y="545"/>
                  <a:pt x="1365" y="545"/>
                </a:cubicBezTo>
                <a:cubicBezTo>
                  <a:pt x="1366" y="545"/>
                  <a:pt x="1366" y="545"/>
                  <a:pt x="1366" y="545"/>
                </a:cubicBezTo>
                <a:cubicBezTo>
                  <a:pt x="1366" y="545"/>
                  <a:pt x="1365" y="547"/>
                  <a:pt x="1365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7" y="551"/>
                  <a:pt x="1367" y="553"/>
                  <a:pt x="1367" y="554"/>
                </a:cubicBezTo>
                <a:cubicBezTo>
                  <a:pt x="1368" y="555"/>
                  <a:pt x="1368" y="555"/>
                  <a:pt x="1368" y="555"/>
                </a:cubicBezTo>
                <a:cubicBezTo>
                  <a:pt x="1369" y="555"/>
                  <a:pt x="1369" y="556"/>
                  <a:pt x="1369" y="557"/>
                </a:cubicBezTo>
                <a:cubicBezTo>
                  <a:pt x="1369" y="557"/>
                  <a:pt x="1369" y="557"/>
                  <a:pt x="1369" y="557"/>
                </a:cubicBezTo>
                <a:cubicBezTo>
                  <a:pt x="1370" y="558"/>
                  <a:pt x="1369" y="559"/>
                  <a:pt x="1370" y="560"/>
                </a:cubicBezTo>
                <a:cubicBezTo>
                  <a:pt x="1371" y="561"/>
                  <a:pt x="1373" y="562"/>
                  <a:pt x="1374" y="562"/>
                </a:cubicBezTo>
                <a:cubicBezTo>
                  <a:pt x="1374" y="563"/>
                  <a:pt x="1374" y="563"/>
                  <a:pt x="1374" y="563"/>
                </a:cubicBezTo>
                <a:cubicBezTo>
                  <a:pt x="1374" y="564"/>
                  <a:pt x="1374" y="564"/>
                  <a:pt x="1374" y="564"/>
                </a:cubicBezTo>
                <a:cubicBezTo>
                  <a:pt x="1375" y="564"/>
                  <a:pt x="1375" y="564"/>
                  <a:pt x="1375" y="564"/>
                </a:cubicBezTo>
                <a:cubicBezTo>
                  <a:pt x="1375" y="564"/>
                  <a:pt x="1376" y="564"/>
                  <a:pt x="1376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8" y="566"/>
                  <a:pt x="1378" y="566"/>
                  <a:pt x="1379" y="567"/>
                </a:cubicBezTo>
                <a:cubicBezTo>
                  <a:pt x="1379" y="566"/>
                  <a:pt x="1380" y="566"/>
                  <a:pt x="1380" y="565"/>
                </a:cubicBezTo>
                <a:cubicBezTo>
                  <a:pt x="1383" y="565"/>
                  <a:pt x="1383" y="565"/>
                  <a:pt x="1383" y="565"/>
                </a:cubicBezTo>
                <a:cubicBezTo>
                  <a:pt x="1383" y="563"/>
                  <a:pt x="1383" y="563"/>
                  <a:pt x="1382" y="562"/>
                </a:cubicBezTo>
                <a:cubicBezTo>
                  <a:pt x="1382" y="562"/>
                  <a:pt x="1382" y="562"/>
                  <a:pt x="1382" y="562"/>
                </a:cubicBezTo>
                <a:cubicBezTo>
                  <a:pt x="1382" y="562"/>
                  <a:pt x="1382" y="561"/>
                  <a:pt x="1381" y="561"/>
                </a:cubicBezTo>
                <a:cubicBezTo>
                  <a:pt x="1381" y="561"/>
                  <a:pt x="1381" y="561"/>
                  <a:pt x="1381" y="561"/>
                </a:cubicBezTo>
                <a:cubicBezTo>
                  <a:pt x="1381" y="559"/>
                  <a:pt x="1381" y="559"/>
                  <a:pt x="1381" y="559"/>
                </a:cubicBezTo>
                <a:cubicBezTo>
                  <a:pt x="1381" y="559"/>
                  <a:pt x="1380" y="559"/>
                  <a:pt x="1380" y="559"/>
                </a:cubicBezTo>
                <a:cubicBezTo>
                  <a:pt x="1379" y="559"/>
                  <a:pt x="1380" y="558"/>
                  <a:pt x="1380" y="558"/>
                </a:cubicBezTo>
                <a:cubicBezTo>
                  <a:pt x="1379" y="558"/>
                  <a:pt x="1379" y="558"/>
                  <a:pt x="1379" y="558"/>
                </a:cubicBezTo>
                <a:cubicBezTo>
                  <a:pt x="1379" y="555"/>
                  <a:pt x="1379" y="553"/>
                  <a:pt x="1380" y="551"/>
                </a:cubicBezTo>
                <a:cubicBezTo>
                  <a:pt x="1380" y="551"/>
                  <a:pt x="1379" y="551"/>
                  <a:pt x="1379" y="550"/>
                </a:cubicBezTo>
                <a:cubicBezTo>
                  <a:pt x="1380" y="550"/>
                  <a:pt x="1380" y="550"/>
                  <a:pt x="1380" y="550"/>
                </a:cubicBezTo>
                <a:cubicBezTo>
                  <a:pt x="1380" y="549"/>
                  <a:pt x="1380" y="549"/>
                  <a:pt x="1380" y="549"/>
                </a:cubicBezTo>
                <a:cubicBezTo>
                  <a:pt x="1379" y="549"/>
                  <a:pt x="1379" y="549"/>
                  <a:pt x="1379" y="549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7"/>
                  <a:pt x="1379" y="547"/>
                  <a:pt x="1379" y="547"/>
                </a:cubicBezTo>
                <a:cubicBezTo>
                  <a:pt x="1378" y="547"/>
                  <a:pt x="1378" y="546"/>
                  <a:pt x="1378" y="546"/>
                </a:cubicBezTo>
                <a:cubicBezTo>
                  <a:pt x="1377" y="545"/>
                  <a:pt x="1377" y="544"/>
                  <a:pt x="1377" y="543"/>
                </a:cubicBezTo>
                <a:cubicBezTo>
                  <a:pt x="1376" y="543"/>
                  <a:pt x="1376" y="543"/>
                  <a:pt x="1376" y="542"/>
                </a:cubicBezTo>
                <a:cubicBezTo>
                  <a:pt x="1376" y="542"/>
                  <a:pt x="1376" y="542"/>
                  <a:pt x="1376" y="542"/>
                </a:cubicBezTo>
                <a:cubicBezTo>
                  <a:pt x="1375" y="542"/>
                  <a:pt x="1375" y="542"/>
                  <a:pt x="1375" y="542"/>
                </a:cubicBezTo>
                <a:cubicBezTo>
                  <a:pt x="1375" y="542"/>
                  <a:pt x="1375" y="542"/>
                  <a:pt x="1374" y="541"/>
                </a:cubicBezTo>
                <a:cubicBezTo>
                  <a:pt x="1374" y="541"/>
                  <a:pt x="1374" y="541"/>
                  <a:pt x="1373" y="540"/>
                </a:cubicBezTo>
                <a:cubicBezTo>
                  <a:pt x="1373" y="540"/>
                  <a:pt x="1373" y="539"/>
                  <a:pt x="1373" y="539"/>
                </a:cubicBezTo>
                <a:cubicBezTo>
                  <a:pt x="1372" y="539"/>
                  <a:pt x="1372" y="539"/>
                  <a:pt x="1372" y="539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1" y="537"/>
                  <a:pt x="1370" y="536"/>
                  <a:pt x="1370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6" y="534"/>
                  <a:pt x="1365" y="531"/>
                  <a:pt x="1365" y="528"/>
                </a:cubicBezTo>
                <a:cubicBezTo>
                  <a:pt x="1364" y="528"/>
                  <a:pt x="1364" y="528"/>
                  <a:pt x="1363" y="528"/>
                </a:cubicBezTo>
                <a:cubicBezTo>
                  <a:pt x="1363" y="527"/>
                  <a:pt x="1363" y="526"/>
                  <a:pt x="1362" y="525"/>
                </a:cubicBezTo>
                <a:cubicBezTo>
                  <a:pt x="1362" y="525"/>
                  <a:pt x="1362" y="525"/>
                  <a:pt x="1362" y="525"/>
                </a:cubicBezTo>
                <a:cubicBezTo>
                  <a:pt x="1361" y="525"/>
                  <a:pt x="1361" y="525"/>
                  <a:pt x="1361" y="525"/>
                </a:cubicBezTo>
                <a:cubicBezTo>
                  <a:pt x="1361" y="524"/>
                  <a:pt x="1360" y="521"/>
                  <a:pt x="1361" y="520"/>
                </a:cubicBezTo>
                <a:cubicBezTo>
                  <a:pt x="1361" y="520"/>
                  <a:pt x="1361" y="520"/>
                  <a:pt x="1361" y="520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2" y="518"/>
                  <a:pt x="1362" y="517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2"/>
                  <a:pt x="1362" y="512"/>
                  <a:pt x="1362" y="512"/>
                </a:cubicBezTo>
                <a:cubicBezTo>
                  <a:pt x="1363" y="512"/>
                  <a:pt x="1363" y="512"/>
                  <a:pt x="1363" y="512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09"/>
                  <a:pt x="1364" y="509"/>
                </a:cubicBezTo>
                <a:cubicBezTo>
                  <a:pt x="1364" y="509"/>
                  <a:pt x="1364" y="509"/>
                  <a:pt x="1364" y="509"/>
                </a:cubicBezTo>
                <a:cubicBezTo>
                  <a:pt x="1364" y="508"/>
                  <a:pt x="1364" y="507"/>
                  <a:pt x="1364" y="506"/>
                </a:cubicBezTo>
                <a:cubicBezTo>
                  <a:pt x="1364" y="505"/>
                  <a:pt x="1364" y="503"/>
                  <a:pt x="1364" y="503"/>
                </a:cubicBezTo>
                <a:cubicBezTo>
                  <a:pt x="1364" y="503"/>
                  <a:pt x="1364" y="503"/>
                  <a:pt x="1364" y="503"/>
                </a:cubicBezTo>
                <a:cubicBezTo>
                  <a:pt x="1364" y="502"/>
                  <a:pt x="1364" y="502"/>
                  <a:pt x="1364" y="501"/>
                </a:cubicBezTo>
                <a:cubicBezTo>
                  <a:pt x="1364" y="501"/>
                  <a:pt x="1364" y="501"/>
                  <a:pt x="1364" y="501"/>
                </a:cubicBezTo>
                <a:cubicBezTo>
                  <a:pt x="1364" y="500"/>
                  <a:pt x="1364" y="500"/>
                  <a:pt x="1364" y="500"/>
                </a:cubicBezTo>
                <a:cubicBezTo>
                  <a:pt x="1366" y="500"/>
                  <a:pt x="1366" y="500"/>
                  <a:pt x="1366" y="500"/>
                </a:cubicBezTo>
                <a:cubicBezTo>
                  <a:pt x="1366" y="501"/>
                  <a:pt x="1366" y="501"/>
                  <a:pt x="1366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2"/>
                  <a:pt x="1369" y="504"/>
                  <a:pt x="1369" y="505"/>
                </a:cubicBezTo>
                <a:cubicBezTo>
                  <a:pt x="1371" y="505"/>
                  <a:pt x="1371" y="505"/>
                  <a:pt x="1371" y="505"/>
                </a:cubicBezTo>
                <a:cubicBezTo>
                  <a:pt x="1371" y="504"/>
                  <a:pt x="1371" y="504"/>
                  <a:pt x="1371" y="504"/>
                </a:cubicBezTo>
                <a:cubicBezTo>
                  <a:pt x="1373" y="505"/>
                  <a:pt x="1373" y="507"/>
                  <a:pt x="1374" y="508"/>
                </a:cubicBezTo>
                <a:cubicBezTo>
                  <a:pt x="1374" y="509"/>
                  <a:pt x="1374" y="509"/>
                  <a:pt x="1374" y="509"/>
                </a:cubicBezTo>
                <a:cubicBezTo>
                  <a:pt x="1375" y="509"/>
                  <a:pt x="1375" y="509"/>
                  <a:pt x="1375" y="509"/>
                </a:cubicBezTo>
                <a:cubicBezTo>
                  <a:pt x="1375" y="511"/>
                  <a:pt x="1377" y="511"/>
                  <a:pt x="1377" y="513"/>
                </a:cubicBezTo>
                <a:cubicBezTo>
                  <a:pt x="1378" y="513"/>
                  <a:pt x="1378" y="513"/>
                  <a:pt x="1378" y="513"/>
                </a:cubicBezTo>
                <a:cubicBezTo>
                  <a:pt x="1379" y="516"/>
                  <a:pt x="1379" y="516"/>
                  <a:pt x="1379" y="516"/>
                </a:cubicBezTo>
                <a:cubicBezTo>
                  <a:pt x="1380" y="516"/>
                  <a:pt x="1380" y="515"/>
                  <a:pt x="1381" y="515"/>
                </a:cubicBezTo>
                <a:cubicBezTo>
                  <a:pt x="1381" y="517"/>
                  <a:pt x="1381" y="517"/>
                  <a:pt x="1381" y="517"/>
                </a:cubicBezTo>
                <a:cubicBezTo>
                  <a:pt x="1382" y="517"/>
                  <a:pt x="1382" y="517"/>
                  <a:pt x="1382" y="517"/>
                </a:cubicBezTo>
                <a:cubicBezTo>
                  <a:pt x="1382" y="517"/>
                  <a:pt x="1383" y="517"/>
                  <a:pt x="1383" y="517"/>
                </a:cubicBezTo>
                <a:cubicBezTo>
                  <a:pt x="1383" y="517"/>
                  <a:pt x="1383" y="517"/>
                  <a:pt x="1383" y="517"/>
                </a:cubicBezTo>
                <a:cubicBezTo>
                  <a:pt x="1384" y="518"/>
                  <a:pt x="1386" y="520"/>
                  <a:pt x="1385" y="521"/>
                </a:cubicBezTo>
                <a:cubicBezTo>
                  <a:pt x="1385" y="521"/>
                  <a:pt x="1385" y="521"/>
                  <a:pt x="1385" y="521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3"/>
                  <a:pt x="1385" y="525"/>
                  <a:pt x="1385" y="526"/>
                </a:cubicBezTo>
                <a:cubicBezTo>
                  <a:pt x="1385" y="526"/>
                  <a:pt x="1386" y="526"/>
                  <a:pt x="1386" y="526"/>
                </a:cubicBezTo>
                <a:cubicBezTo>
                  <a:pt x="1386" y="527"/>
                  <a:pt x="1386" y="527"/>
                  <a:pt x="1385" y="528"/>
                </a:cubicBezTo>
                <a:cubicBezTo>
                  <a:pt x="1387" y="528"/>
                  <a:pt x="1388" y="527"/>
                  <a:pt x="1389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1" y="525"/>
                  <a:pt x="1391" y="525"/>
                  <a:pt x="1391" y="525"/>
                </a:cubicBezTo>
                <a:cubicBezTo>
                  <a:pt x="1391" y="524"/>
                  <a:pt x="1391" y="524"/>
                  <a:pt x="1391" y="524"/>
                </a:cubicBezTo>
                <a:cubicBezTo>
                  <a:pt x="1390" y="524"/>
                  <a:pt x="1390" y="524"/>
                  <a:pt x="1390" y="524"/>
                </a:cubicBezTo>
                <a:cubicBezTo>
                  <a:pt x="1390" y="523"/>
                  <a:pt x="1390" y="522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19"/>
                  <a:pt x="1389" y="519"/>
                  <a:pt x="1389" y="519"/>
                </a:cubicBezTo>
                <a:cubicBezTo>
                  <a:pt x="1390" y="520"/>
                  <a:pt x="1389" y="520"/>
                  <a:pt x="1390" y="521"/>
                </a:cubicBezTo>
                <a:cubicBezTo>
                  <a:pt x="1391" y="521"/>
                  <a:pt x="1391" y="521"/>
                  <a:pt x="1391" y="521"/>
                </a:cubicBezTo>
                <a:cubicBezTo>
                  <a:pt x="1391" y="522"/>
                  <a:pt x="1391" y="522"/>
                  <a:pt x="1392" y="522"/>
                </a:cubicBezTo>
                <a:cubicBezTo>
                  <a:pt x="1393" y="522"/>
                  <a:pt x="1393" y="522"/>
                  <a:pt x="1393" y="522"/>
                </a:cubicBezTo>
                <a:cubicBezTo>
                  <a:pt x="1393" y="522"/>
                  <a:pt x="1393" y="522"/>
                  <a:pt x="1393" y="521"/>
                </a:cubicBezTo>
                <a:cubicBezTo>
                  <a:pt x="1391" y="520"/>
                  <a:pt x="1391" y="519"/>
                  <a:pt x="1389" y="518"/>
                </a:cubicBezTo>
                <a:cubicBezTo>
                  <a:pt x="1389" y="517"/>
                  <a:pt x="1389" y="517"/>
                  <a:pt x="1389" y="517"/>
                </a:cubicBezTo>
                <a:cubicBezTo>
                  <a:pt x="1390" y="517"/>
                  <a:pt x="1391" y="518"/>
                  <a:pt x="1391" y="518"/>
                </a:cubicBezTo>
                <a:cubicBezTo>
                  <a:pt x="1391" y="518"/>
                  <a:pt x="1391" y="518"/>
                  <a:pt x="1392" y="519"/>
                </a:cubicBezTo>
                <a:cubicBezTo>
                  <a:pt x="1393" y="519"/>
                  <a:pt x="1393" y="519"/>
                  <a:pt x="1393" y="519"/>
                </a:cubicBezTo>
                <a:cubicBezTo>
                  <a:pt x="1393" y="518"/>
                  <a:pt x="1393" y="518"/>
                  <a:pt x="1393" y="518"/>
                </a:cubicBezTo>
                <a:cubicBezTo>
                  <a:pt x="1394" y="518"/>
                  <a:pt x="1394" y="519"/>
                  <a:pt x="1394" y="519"/>
                </a:cubicBezTo>
                <a:cubicBezTo>
                  <a:pt x="1394" y="519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6" y="518"/>
                  <a:pt x="1396" y="518"/>
                  <a:pt x="1396" y="518"/>
                </a:cubicBezTo>
                <a:cubicBezTo>
                  <a:pt x="1396" y="518"/>
                  <a:pt x="1396" y="518"/>
                  <a:pt x="1396" y="517"/>
                </a:cubicBezTo>
                <a:cubicBezTo>
                  <a:pt x="1397" y="517"/>
                  <a:pt x="1397" y="518"/>
                  <a:pt x="1398" y="518"/>
                </a:cubicBezTo>
                <a:cubicBezTo>
                  <a:pt x="1398" y="518"/>
                  <a:pt x="1398" y="518"/>
                  <a:pt x="1398" y="518"/>
                </a:cubicBezTo>
                <a:cubicBezTo>
                  <a:pt x="1398" y="518"/>
                  <a:pt x="1399" y="517"/>
                  <a:pt x="1399" y="517"/>
                </a:cubicBezTo>
                <a:cubicBezTo>
                  <a:pt x="1399" y="516"/>
                  <a:pt x="1399" y="517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1" y="516"/>
                  <a:pt x="1401" y="516"/>
                  <a:pt x="1401" y="516"/>
                </a:cubicBezTo>
                <a:cubicBezTo>
                  <a:pt x="1402" y="515"/>
                  <a:pt x="1402" y="515"/>
                  <a:pt x="1402" y="515"/>
                </a:cubicBezTo>
                <a:cubicBezTo>
                  <a:pt x="1402" y="515"/>
                  <a:pt x="1403" y="515"/>
                  <a:pt x="1403" y="515"/>
                </a:cubicBezTo>
                <a:cubicBezTo>
                  <a:pt x="1403" y="514"/>
                  <a:pt x="1403" y="514"/>
                  <a:pt x="1403" y="514"/>
                </a:cubicBezTo>
                <a:cubicBezTo>
                  <a:pt x="1403" y="514"/>
                  <a:pt x="1404" y="514"/>
                  <a:pt x="1404" y="514"/>
                </a:cubicBezTo>
                <a:cubicBezTo>
                  <a:pt x="1404" y="513"/>
                  <a:pt x="1405" y="513"/>
                  <a:pt x="1405" y="512"/>
                </a:cubicBezTo>
                <a:cubicBezTo>
                  <a:pt x="1406" y="512"/>
                  <a:pt x="1406" y="512"/>
                  <a:pt x="1406" y="512"/>
                </a:cubicBezTo>
                <a:cubicBezTo>
                  <a:pt x="1406" y="511"/>
                  <a:pt x="1406" y="510"/>
                  <a:pt x="1407" y="509"/>
                </a:cubicBezTo>
                <a:cubicBezTo>
                  <a:pt x="1407" y="509"/>
                  <a:pt x="1407" y="509"/>
                  <a:pt x="1407" y="509"/>
                </a:cubicBezTo>
                <a:cubicBezTo>
                  <a:pt x="1407" y="508"/>
                  <a:pt x="1407" y="507"/>
                  <a:pt x="1407" y="507"/>
                </a:cubicBezTo>
                <a:cubicBezTo>
                  <a:pt x="1407" y="505"/>
                  <a:pt x="1407" y="505"/>
                  <a:pt x="1408" y="505"/>
                </a:cubicBezTo>
                <a:cubicBezTo>
                  <a:pt x="1408" y="504"/>
                  <a:pt x="1408" y="504"/>
                  <a:pt x="1408" y="503"/>
                </a:cubicBezTo>
                <a:cubicBezTo>
                  <a:pt x="1407" y="503"/>
                  <a:pt x="1407" y="503"/>
                  <a:pt x="1407" y="503"/>
                </a:cubicBezTo>
                <a:cubicBezTo>
                  <a:pt x="1407" y="503"/>
                  <a:pt x="1407" y="502"/>
                  <a:pt x="1407" y="501"/>
                </a:cubicBezTo>
                <a:cubicBezTo>
                  <a:pt x="1407" y="501"/>
                  <a:pt x="1407" y="501"/>
                  <a:pt x="1407" y="501"/>
                </a:cubicBezTo>
                <a:cubicBezTo>
                  <a:pt x="1407" y="500"/>
                  <a:pt x="1407" y="500"/>
                  <a:pt x="1407" y="500"/>
                </a:cubicBezTo>
                <a:cubicBezTo>
                  <a:pt x="1406" y="500"/>
                  <a:pt x="1406" y="500"/>
                  <a:pt x="1406" y="500"/>
                </a:cubicBezTo>
                <a:cubicBezTo>
                  <a:pt x="1406" y="497"/>
                  <a:pt x="1406" y="497"/>
                  <a:pt x="1406" y="497"/>
                </a:cubicBezTo>
                <a:cubicBezTo>
                  <a:pt x="1406" y="497"/>
                  <a:pt x="1406" y="497"/>
                  <a:pt x="1405" y="497"/>
                </a:cubicBezTo>
                <a:cubicBezTo>
                  <a:pt x="1405" y="496"/>
                  <a:pt x="1405" y="495"/>
                  <a:pt x="1405" y="494"/>
                </a:cubicBezTo>
                <a:cubicBezTo>
                  <a:pt x="1405" y="494"/>
                  <a:pt x="1405" y="494"/>
                  <a:pt x="1404" y="494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0"/>
                  <a:pt x="1404" y="490"/>
                  <a:pt x="1404" y="490"/>
                </a:cubicBezTo>
                <a:cubicBezTo>
                  <a:pt x="1402" y="490"/>
                  <a:pt x="1403" y="489"/>
                  <a:pt x="1401" y="488"/>
                </a:cubicBezTo>
                <a:cubicBezTo>
                  <a:pt x="1401" y="487"/>
                  <a:pt x="1401" y="487"/>
                  <a:pt x="1401" y="486"/>
                </a:cubicBezTo>
                <a:cubicBezTo>
                  <a:pt x="1400" y="485"/>
                  <a:pt x="1400" y="486"/>
                  <a:pt x="1400" y="485"/>
                </a:cubicBezTo>
                <a:cubicBezTo>
                  <a:pt x="1399" y="485"/>
                  <a:pt x="1399" y="485"/>
                  <a:pt x="1399" y="485"/>
                </a:cubicBezTo>
                <a:cubicBezTo>
                  <a:pt x="1399" y="484"/>
                  <a:pt x="1399" y="484"/>
                  <a:pt x="1399" y="484"/>
                </a:cubicBezTo>
                <a:cubicBezTo>
                  <a:pt x="1398" y="484"/>
                  <a:pt x="1398" y="484"/>
                  <a:pt x="1398" y="484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2"/>
                  <a:pt x="1398" y="482"/>
                  <a:pt x="1398" y="482"/>
                </a:cubicBezTo>
                <a:cubicBezTo>
                  <a:pt x="1398" y="482"/>
                  <a:pt x="1397" y="482"/>
                  <a:pt x="1397" y="482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0"/>
                  <a:pt x="1397" y="480"/>
                  <a:pt x="1397" y="480"/>
                </a:cubicBezTo>
                <a:cubicBezTo>
                  <a:pt x="1396" y="480"/>
                  <a:pt x="1396" y="480"/>
                  <a:pt x="1396" y="480"/>
                </a:cubicBezTo>
                <a:cubicBezTo>
                  <a:pt x="1396" y="480"/>
                  <a:pt x="1396" y="480"/>
                  <a:pt x="1396" y="479"/>
                </a:cubicBezTo>
                <a:cubicBezTo>
                  <a:pt x="1395" y="479"/>
                  <a:pt x="1395" y="479"/>
                  <a:pt x="1395" y="479"/>
                </a:cubicBezTo>
                <a:cubicBezTo>
                  <a:pt x="1395" y="479"/>
                  <a:pt x="1395" y="479"/>
                  <a:pt x="1394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7"/>
                  <a:pt x="1393" y="477"/>
                  <a:pt x="1392" y="477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5"/>
                  <a:pt x="1392" y="475"/>
                  <a:pt x="1392" y="475"/>
                </a:cubicBezTo>
                <a:cubicBezTo>
                  <a:pt x="1391" y="475"/>
                  <a:pt x="1391" y="475"/>
                  <a:pt x="1391" y="474"/>
                </a:cubicBezTo>
                <a:cubicBezTo>
                  <a:pt x="1391" y="474"/>
                  <a:pt x="1391" y="474"/>
                  <a:pt x="1391" y="474"/>
                </a:cubicBezTo>
                <a:cubicBezTo>
                  <a:pt x="1390" y="474"/>
                  <a:pt x="1390" y="474"/>
                  <a:pt x="1390" y="474"/>
                </a:cubicBezTo>
                <a:cubicBezTo>
                  <a:pt x="1390" y="473"/>
                  <a:pt x="1390" y="473"/>
                  <a:pt x="1390" y="473"/>
                </a:cubicBezTo>
                <a:cubicBezTo>
                  <a:pt x="1390" y="473"/>
                  <a:pt x="1390" y="473"/>
                  <a:pt x="1389" y="473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8" y="470"/>
                  <a:pt x="1389" y="468"/>
                  <a:pt x="1389" y="468"/>
                </a:cubicBezTo>
                <a:cubicBezTo>
                  <a:pt x="1389" y="465"/>
                  <a:pt x="1389" y="465"/>
                  <a:pt x="1389" y="465"/>
                </a:cubicBezTo>
                <a:cubicBezTo>
                  <a:pt x="1390" y="465"/>
                  <a:pt x="1390" y="465"/>
                  <a:pt x="1390" y="465"/>
                </a:cubicBezTo>
                <a:cubicBezTo>
                  <a:pt x="1390" y="465"/>
                  <a:pt x="1390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2" y="464"/>
                  <a:pt x="1392" y="464"/>
                  <a:pt x="1392" y="464"/>
                </a:cubicBezTo>
                <a:cubicBezTo>
                  <a:pt x="1392" y="463"/>
                  <a:pt x="1392" y="463"/>
                  <a:pt x="1393" y="462"/>
                </a:cubicBezTo>
                <a:cubicBezTo>
                  <a:pt x="1393" y="462"/>
                  <a:pt x="1393" y="462"/>
                  <a:pt x="1393" y="462"/>
                </a:cubicBezTo>
                <a:cubicBezTo>
                  <a:pt x="1393" y="462"/>
                  <a:pt x="1393" y="462"/>
                  <a:pt x="1393" y="461"/>
                </a:cubicBezTo>
                <a:cubicBezTo>
                  <a:pt x="1394" y="461"/>
                  <a:pt x="1394" y="461"/>
                  <a:pt x="1394" y="461"/>
                </a:cubicBezTo>
                <a:cubicBezTo>
                  <a:pt x="1394" y="460"/>
                  <a:pt x="1394" y="460"/>
                  <a:pt x="1394" y="460"/>
                </a:cubicBezTo>
                <a:cubicBezTo>
                  <a:pt x="1395" y="460"/>
                  <a:pt x="1395" y="460"/>
                  <a:pt x="1395" y="459"/>
                </a:cubicBezTo>
                <a:cubicBezTo>
                  <a:pt x="1396" y="459"/>
                  <a:pt x="1395" y="458"/>
                  <a:pt x="1396" y="458"/>
                </a:cubicBezTo>
                <a:cubicBezTo>
                  <a:pt x="1396" y="458"/>
                  <a:pt x="1397" y="458"/>
                  <a:pt x="1398" y="458"/>
                </a:cubicBezTo>
                <a:cubicBezTo>
                  <a:pt x="1398" y="457"/>
                  <a:pt x="1399" y="457"/>
                  <a:pt x="1399" y="456"/>
                </a:cubicBezTo>
                <a:cubicBezTo>
                  <a:pt x="1400" y="455"/>
                  <a:pt x="1401" y="456"/>
                  <a:pt x="1402" y="454"/>
                </a:cubicBezTo>
                <a:cubicBezTo>
                  <a:pt x="1403" y="454"/>
                  <a:pt x="1403" y="454"/>
                  <a:pt x="1404" y="454"/>
                </a:cubicBezTo>
                <a:cubicBezTo>
                  <a:pt x="1404" y="453"/>
                  <a:pt x="1404" y="453"/>
                  <a:pt x="1404" y="453"/>
                </a:cubicBezTo>
                <a:cubicBezTo>
                  <a:pt x="1405" y="453"/>
                  <a:pt x="1405" y="453"/>
                  <a:pt x="1406" y="454"/>
                </a:cubicBezTo>
                <a:cubicBezTo>
                  <a:pt x="1406" y="454"/>
                  <a:pt x="1406" y="454"/>
                  <a:pt x="1406" y="454"/>
                </a:cubicBezTo>
                <a:cubicBezTo>
                  <a:pt x="1406" y="454"/>
                  <a:pt x="1407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6"/>
                  <a:pt x="1407" y="456"/>
                  <a:pt x="1407" y="459"/>
                </a:cubicBezTo>
                <a:cubicBezTo>
                  <a:pt x="1408" y="459"/>
                  <a:pt x="1408" y="459"/>
                  <a:pt x="1408" y="459"/>
                </a:cubicBezTo>
                <a:cubicBezTo>
                  <a:pt x="1408" y="460"/>
                  <a:pt x="1409" y="461"/>
                  <a:pt x="1409" y="462"/>
                </a:cubicBezTo>
                <a:cubicBezTo>
                  <a:pt x="1410" y="462"/>
                  <a:pt x="1411" y="462"/>
                  <a:pt x="1412" y="462"/>
                </a:cubicBezTo>
                <a:cubicBezTo>
                  <a:pt x="1412" y="461"/>
                  <a:pt x="1412" y="461"/>
                  <a:pt x="1412" y="461"/>
                </a:cubicBezTo>
                <a:cubicBezTo>
                  <a:pt x="1412" y="459"/>
                  <a:pt x="1411" y="460"/>
                  <a:pt x="1411" y="459"/>
                </a:cubicBezTo>
                <a:cubicBezTo>
                  <a:pt x="1410" y="459"/>
                  <a:pt x="1410" y="459"/>
                  <a:pt x="1410" y="459"/>
                </a:cubicBezTo>
                <a:cubicBezTo>
                  <a:pt x="1410" y="458"/>
                  <a:pt x="1410" y="458"/>
                  <a:pt x="1410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2" y="458"/>
                  <a:pt x="1412" y="458"/>
                  <a:pt x="1412" y="458"/>
                </a:cubicBezTo>
                <a:cubicBezTo>
                  <a:pt x="1412" y="457"/>
                  <a:pt x="1412" y="457"/>
                  <a:pt x="1412" y="457"/>
                </a:cubicBezTo>
                <a:cubicBezTo>
                  <a:pt x="1414" y="457"/>
                  <a:pt x="1416" y="456"/>
                  <a:pt x="1416" y="454"/>
                </a:cubicBezTo>
                <a:cubicBezTo>
                  <a:pt x="1417" y="454"/>
                  <a:pt x="1417" y="454"/>
                  <a:pt x="1417" y="454"/>
                </a:cubicBezTo>
                <a:cubicBezTo>
                  <a:pt x="1417" y="453"/>
                  <a:pt x="1417" y="453"/>
                  <a:pt x="1417" y="453"/>
                </a:cubicBezTo>
                <a:cubicBezTo>
                  <a:pt x="1417" y="453"/>
                  <a:pt x="1418" y="453"/>
                  <a:pt x="1418" y="454"/>
                </a:cubicBezTo>
                <a:cubicBezTo>
                  <a:pt x="1418" y="453"/>
                  <a:pt x="1419" y="453"/>
                  <a:pt x="1419" y="453"/>
                </a:cubicBezTo>
                <a:cubicBezTo>
                  <a:pt x="1419" y="452"/>
                  <a:pt x="1419" y="452"/>
                  <a:pt x="1419" y="452"/>
                </a:cubicBezTo>
                <a:cubicBezTo>
                  <a:pt x="1419" y="452"/>
                  <a:pt x="1420" y="452"/>
                  <a:pt x="1420" y="453"/>
                </a:cubicBezTo>
                <a:cubicBezTo>
                  <a:pt x="1420" y="452"/>
                  <a:pt x="1420" y="452"/>
                  <a:pt x="1420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6" y="452"/>
                  <a:pt x="1426" y="451"/>
                  <a:pt x="1426" y="450"/>
                </a:cubicBezTo>
                <a:cubicBezTo>
                  <a:pt x="1427" y="450"/>
                  <a:pt x="1428" y="449"/>
                  <a:pt x="1428" y="448"/>
                </a:cubicBezTo>
                <a:cubicBezTo>
                  <a:pt x="1429" y="448"/>
                  <a:pt x="1429" y="448"/>
                  <a:pt x="1429" y="448"/>
                </a:cubicBezTo>
                <a:cubicBezTo>
                  <a:pt x="1429" y="447"/>
                  <a:pt x="1429" y="447"/>
                  <a:pt x="1429" y="447"/>
                </a:cubicBezTo>
                <a:cubicBezTo>
                  <a:pt x="1428" y="447"/>
                  <a:pt x="1428" y="447"/>
                  <a:pt x="1428" y="447"/>
                </a:cubicBezTo>
                <a:cubicBezTo>
                  <a:pt x="1428" y="446"/>
                  <a:pt x="1428" y="446"/>
                  <a:pt x="1428" y="446"/>
                </a:cubicBezTo>
                <a:cubicBezTo>
                  <a:pt x="1429" y="446"/>
                  <a:pt x="1429" y="446"/>
                  <a:pt x="1429" y="446"/>
                </a:cubicBezTo>
                <a:cubicBezTo>
                  <a:pt x="1429" y="446"/>
                  <a:pt x="1429" y="447"/>
                  <a:pt x="1429" y="447"/>
                </a:cubicBezTo>
                <a:cubicBezTo>
                  <a:pt x="1429" y="447"/>
                  <a:pt x="1430" y="447"/>
                  <a:pt x="1430" y="447"/>
                </a:cubicBezTo>
                <a:cubicBezTo>
                  <a:pt x="1430" y="448"/>
                  <a:pt x="1430" y="448"/>
                  <a:pt x="1431" y="448"/>
                </a:cubicBezTo>
                <a:cubicBezTo>
                  <a:pt x="1431" y="449"/>
                  <a:pt x="1431" y="449"/>
                  <a:pt x="1431" y="449"/>
                </a:cubicBezTo>
                <a:cubicBezTo>
                  <a:pt x="1432" y="449"/>
                  <a:pt x="1432" y="449"/>
                  <a:pt x="1432" y="449"/>
                </a:cubicBezTo>
                <a:cubicBezTo>
                  <a:pt x="1432" y="448"/>
                  <a:pt x="1432" y="448"/>
                  <a:pt x="1432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5" y="448"/>
                  <a:pt x="1436" y="447"/>
                  <a:pt x="1436" y="447"/>
                </a:cubicBezTo>
                <a:cubicBezTo>
                  <a:pt x="1437" y="447"/>
                  <a:pt x="1438" y="447"/>
                  <a:pt x="1439" y="447"/>
                </a:cubicBezTo>
                <a:cubicBezTo>
                  <a:pt x="1439" y="446"/>
                  <a:pt x="1439" y="447"/>
                  <a:pt x="1440" y="446"/>
                </a:cubicBezTo>
                <a:cubicBezTo>
                  <a:pt x="1440" y="446"/>
                  <a:pt x="1440" y="446"/>
                  <a:pt x="1440" y="446"/>
                </a:cubicBezTo>
                <a:cubicBezTo>
                  <a:pt x="1441" y="445"/>
                  <a:pt x="1440" y="444"/>
                  <a:pt x="1440" y="443"/>
                </a:cubicBezTo>
                <a:cubicBezTo>
                  <a:pt x="1441" y="443"/>
                  <a:pt x="1442" y="443"/>
                  <a:pt x="1443" y="442"/>
                </a:cubicBezTo>
                <a:cubicBezTo>
                  <a:pt x="1443" y="442"/>
                  <a:pt x="1443" y="442"/>
                  <a:pt x="1443" y="441"/>
                </a:cubicBezTo>
                <a:cubicBezTo>
                  <a:pt x="1443" y="441"/>
                  <a:pt x="1444" y="441"/>
                  <a:pt x="1444" y="442"/>
                </a:cubicBezTo>
                <a:cubicBezTo>
                  <a:pt x="1444" y="442"/>
                  <a:pt x="1445" y="441"/>
                  <a:pt x="1445" y="441"/>
                </a:cubicBezTo>
                <a:cubicBezTo>
                  <a:pt x="1445" y="439"/>
                  <a:pt x="1445" y="439"/>
                  <a:pt x="1445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8" y="439"/>
                  <a:pt x="1447" y="439"/>
                  <a:pt x="1448" y="438"/>
                </a:cubicBezTo>
                <a:cubicBezTo>
                  <a:pt x="1448" y="438"/>
                  <a:pt x="1448" y="438"/>
                  <a:pt x="1448" y="438"/>
                </a:cubicBezTo>
                <a:cubicBezTo>
                  <a:pt x="1448" y="437"/>
                  <a:pt x="1447" y="437"/>
                  <a:pt x="1447" y="437"/>
                </a:cubicBezTo>
                <a:cubicBezTo>
                  <a:pt x="1448" y="436"/>
                  <a:pt x="1449" y="436"/>
                  <a:pt x="1451" y="436"/>
                </a:cubicBezTo>
                <a:cubicBezTo>
                  <a:pt x="1451" y="435"/>
                  <a:pt x="1451" y="435"/>
                  <a:pt x="1451" y="435"/>
                </a:cubicBezTo>
                <a:cubicBezTo>
                  <a:pt x="1453" y="435"/>
                  <a:pt x="1453" y="435"/>
                  <a:pt x="1453" y="435"/>
                </a:cubicBezTo>
                <a:cubicBezTo>
                  <a:pt x="1453" y="435"/>
                  <a:pt x="1452" y="434"/>
                  <a:pt x="1452" y="433"/>
                </a:cubicBezTo>
                <a:cubicBezTo>
                  <a:pt x="1453" y="433"/>
                  <a:pt x="1453" y="433"/>
                  <a:pt x="1453" y="433"/>
                </a:cubicBezTo>
                <a:cubicBezTo>
                  <a:pt x="1453" y="432"/>
                  <a:pt x="1453" y="433"/>
                  <a:pt x="1453" y="432"/>
                </a:cubicBezTo>
                <a:cubicBezTo>
                  <a:pt x="1454" y="431"/>
                  <a:pt x="1454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0"/>
                  <a:pt x="1456" y="428"/>
                  <a:pt x="1456" y="427"/>
                </a:cubicBezTo>
                <a:cubicBezTo>
                  <a:pt x="1455" y="427"/>
                  <a:pt x="1454" y="427"/>
                  <a:pt x="1454" y="427"/>
                </a:cubicBezTo>
                <a:cubicBezTo>
                  <a:pt x="1454" y="426"/>
                  <a:pt x="1454" y="427"/>
                  <a:pt x="1454" y="426"/>
                </a:cubicBezTo>
                <a:cubicBezTo>
                  <a:pt x="1454" y="426"/>
                  <a:pt x="1454" y="426"/>
                  <a:pt x="1454" y="426"/>
                </a:cubicBezTo>
                <a:cubicBezTo>
                  <a:pt x="1455" y="426"/>
                  <a:pt x="1455" y="426"/>
                  <a:pt x="1455" y="426"/>
                </a:cubicBezTo>
                <a:cubicBezTo>
                  <a:pt x="1455" y="425"/>
                  <a:pt x="1455" y="423"/>
                  <a:pt x="1456" y="423"/>
                </a:cubicBezTo>
                <a:cubicBezTo>
                  <a:pt x="1457" y="423"/>
                  <a:pt x="1457" y="423"/>
                  <a:pt x="1457" y="423"/>
                </a:cubicBezTo>
                <a:cubicBezTo>
                  <a:pt x="1458" y="423"/>
                  <a:pt x="1457" y="422"/>
                  <a:pt x="1459" y="422"/>
                </a:cubicBezTo>
                <a:cubicBezTo>
                  <a:pt x="1459" y="421"/>
                  <a:pt x="1459" y="421"/>
                  <a:pt x="1459" y="421"/>
                </a:cubicBezTo>
                <a:cubicBezTo>
                  <a:pt x="1459" y="421"/>
                  <a:pt x="1459" y="421"/>
                  <a:pt x="1460" y="421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18"/>
                  <a:pt x="1460" y="418"/>
                  <a:pt x="1460" y="418"/>
                </a:cubicBezTo>
                <a:cubicBezTo>
                  <a:pt x="1461" y="418"/>
                  <a:pt x="1461" y="418"/>
                  <a:pt x="1461" y="417"/>
                </a:cubicBezTo>
                <a:cubicBezTo>
                  <a:pt x="1462" y="417"/>
                  <a:pt x="1461" y="417"/>
                  <a:pt x="1461" y="417"/>
                </a:cubicBezTo>
                <a:cubicBezTo>
                  <a:pt x="1461" y="416"/>
                  <a:pt x="1461" y="416"/>
                  <a:pt x="1461" y="416"/>
                </a:cubicBezTo>
                <a:cubicBezTo>
                  <a:pt x="1463" y="416"/>
                  <a:pt x="1463" y="416"/>
                  <a:pt x="1463" y="416"/>
                </a:cubicBezTo>
                <a:cubicBezTo>
                  <a:pt x="1463" y="416"/>
                  <a:pt x="1463" y="416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4" y="415"/>
                  <a:pt x="1464" y="415"/>
                  <a:pt x="1465" y="415"/>
                </a:cubicBezTo>
                <a:cubicBezTo>
                  <a:pt x="1465" y="413"/>
                  <a:pt x="1465" y="414"/>
                  <a:pt x="1464" y="413"/>
                </a:cubicBezTo>
                <a:cubicBezTo>
                  <a:pt x="1464" y="413"/>
                  <a:pt x="1464" y="413"/>
                  <a:pt x="1464" y="413"/>
                </a:cubicBezTo>
                <a:cubicBezTo>
                  <a:pt x="1463" y="412"/>
                  <a:pt x="1464" y="412"/>
                  <a:pt x="1464" y="412"/>
                </a:cubicBezTo>
                <a:cubicBezTo>
                  <a:pt x="1464" y="411"/>
                  <a:pt x="1464" y="410"/>
                  <a:pt x="1464" y="409"/>
                </a:cubicBezTo>
                <a:cubicBezTo>
                  <a:pt x="1465" y="409"/>
                  <a:pt x="1467" y="410"/>
                  <a:pt x="1467" y="410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6" y="408"/>
                  <a:pt x="1466" y="407"/>
                </a:cubicBezTo>
                <a:cubicBezTo>
                  <a:pt x="1466" y="407"/>
                  <a:pt x="1467" y="407"/>
                  <a:pt x="1467" y="407"/>
                </a:cubicBezTo>
                <a:cubicBezTo>
                  <a:pt x="1467" y="407"/>
                  <a:pt x="1466" y="407"/>
                  <a:pt x="1466" y="406"/>
                </a:cubicBezTo>
                <a:cubicBezTo>
                  <a:pt x="1466" y="406"/>
                  <a:pt x="1466" y="406"/>
                  <a:pt x="1466" y="406"/>
                </a:cubicBezTo>
                <a:cubicBezTo>
                  <a:pt x="1467" y="405"/>
                  <a:pt x="1467" y="405"/>
                  <a:pt x="1468" y="405"/>
                </a:cubicBezTo>
                <a:cubicBezTo>
                  <a:pt x="1468" y="404"/>
                  <a:pt x="1468" y="405"/>
                  <a:pt x="1468" y="404"/>
                </a:cubicBezTo>
                <a:cubicBezTo>
                  <a:pt x="1468" y="404"/>
                  <a:pt x="1468" y="404"/>
                  <a:pt x="1468" y="404"/>
                </a:cubicBezTo>
                <a:cubicBezTo>
                  <a:pt x="1467" y="404"/>
                  <a:pt x="1466" y="404"/>
                  <a:pt x="1466" y="404"/>
                </a:cubicBezTo>
                <a:cubicBezTo>
                  <a:pt x="1466" y="403"/>
                  <a:pt x="1466" y="403"/>
                  <a:pt x="1465" y="403"/>
                </a:cubicBezTo>
                <a:cubicBezTo>
                  <a:pt x="1464" y="402"/>
                  <a:pt x="1463" y="404"/>
                  <a:pt x="1461" y="403"/>
                </a:cubicBezTo>
                <a:cubicBezTo>
                  <a:pt x="1461" y="403"/>
                  <a:pt x="1461" y="403"/>
                  <a:pt x="1461" y="402"/>
                </a:cubicBezTo>
                <a:cubicBezTo>
                  <a:pt x="1462" y="402"/>
                  <a:pt x="1463" y="402"/>
                  <a:pt x="1463" y="401"/>
                </a:cubicBezTo>
                <a:cubicBezTo>
                  <a:pt x="1465" y="400"/>
                  <a:pt x="1464" y="400"/>
                  <a:pt x="1465" y="400"/>
                </a:cubicBezTo>
                <a:cubicBezTo>
                  <a:pt x="1465" y="398"/>
                  <a:pt x="1465" y="397"/>
                  <a:pt x="1464" y="396"/>
                </a:cubicBezTo>
                <a:cubicBezTo>
                  <a:pt x="1464" y="396"/>
                  <a:pt x="1463" y="396"/>
                  <a:pt x="1463" y="396"/>
                </a:cubicBezTo>
                <a:cubicBezTo>
                  <a:pt x="1463" y="395"/>
                  <a:pt x="1463" y="395"/>
                  <a:pt x="1463" y="395"/>
                </a:cubicBezTo>
                <a:cubicBezTo>
                  <a:pt x="1462" y="395"/>
                  <a:pt x="1461" y="395"/>
                  <a:pt x="1461" y="394"/>
                </a:cubicBezTo>
                <a:cubicBezTo>
                  <a:pt x="1461" y="395"/>
                  <a:pt x="1461" y="395"/>
                  <a:pt x="1461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59" y="395"/>
                  <a:pt x="1459" y="395"/>
                </a:cubicBezTo>
                <a:cubicBezTo>
                  <a:pt x="1459" y="395"/>
                  <a:pt x="1459" y="394"/>
                  <a:pt x="1458" y="394"/>
                </a:cubicBezTo>
                <a:cubicBezTo>
                  <a:pt x="1458" y="394"/>
                  <a:pt x="1460" y="393"/>
                  <a:pt x="1461" y="393"/>
                </a:cubicBezTo>
                <a:cubicBezTo>
                  <a:pt x="1461" y="394"/>
                  <a:pt x="1461" y="394"/>
                  <a:pt x="1461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3" y="394"/>
                  <a:pt x="1463" y="394"/>
                  <a:pt x="1463" y="394"/>
                </a:cubicBezTo>
                <a:cubicBezTo>
                  <a:pt x="1463" y="392"/>
                  <a:pt x="1463" y="392"/>
                  <a:pt x="1463" y="392"/>
                </a:cubicBezTo>
                <a:cubicBezTo>
                  <a:pt x="1463" y="392"/>
                  <a:pt x="1463" y="392"/>
                  <a:pt x="1462" y="392"/>
                </a:cubicBezTo>
                <a:cubicBezTo>
                  <a:pt x="1462" y="391"/>
                  <a:pt x="1461" y="390"/>
                  <a:pt x="1461" y="389"/>
                </a:cubicBezTo>
                <a:cubicBezTo>
                  <a:pt x="1460" y="389"/>
                  <a:pt x="1460" y="389"/>
                  <a:pt x="1460" y="389"/>
                </a:cubicBezTo>
                <a:cubicBezTo>
                  <a:pt x="1459" y="387"/>
                  <a:pt x="1458" y="385"/>
                  <a:pt x="1457" y="383"/>
                </a:cubicBezTo>
                <a:cubicBezTo>
                  <a:pt x="1456" y="383"/>
                  <a:pt x="1456" y="383"/>
                  <a:pt x="1456" y="383"/>
                </a:cubicBezTo>
                <a:cubicBezTo>
                  <a:pt x="1456" y="384"/>
                  <a:pt x="1456" y="384"/>
                  <a:pt x="1456" y="384"/>
                </a:cubicBezTo>
                <a:cubicBezTo>
                  <a:pt x="1455" y="384"/>
                  <a:pt x="1455" y="384"/>
                  <a:pt x="1455" y="384"/>
                </a:cubicBezTo>
                <a:cubicBezTo>
                  <a:pt x="1456" y="383"/>
                  <a:pt x="1456" y="383"/>
                  <a:pt x="1456" y="382"/>
                </a:cubicBezTo>
                <a:cubicBezTo>
                  <a:pt x="1455" y="381"/>
                  <a:pt x="1453" y="375"/>
                  <a:pt x="1455" y="373"/>
                </a:cubicBezTo>
                <a:cubicBezTo>
                  <a:pt x="1455" y="372"/>
                  <a:pt x="1456" y="372"/>
                  <a:pt x="1457" y="371"/>
                </a:cubicBezTo>
                <a:cubicBezTo>
                  <a:pt x="1457" y="370"/>
                  <a:pt x="1457" y="370"/>
                  <a:pt x="1457" y="369"/>
                </a:cubicBezTo>
                <a:cubicBezTo>
                  <a:pt x="1457" y="369"/>
                  <a:pt x="1459" y="369"/>
                  <a:pt x="1459" y="368"/>
                </a:cubicBezTo>
                <a:cubicBezTo>
                  <a:pt x="1459" y="368"/>
                  <a:pt x="1459" y="368"/>
                  <a:pt x="1459" y="368"/>
                </a:cubicBezTo>
                <a:cubicBezTo>
                  <a:pt x="1459" y="367"/>
                  <a:pt x="1460" y="367"/>
                  <a:pt x="1460" y="367"/>
                </a:cubicBezTo>
                <a:cubicBezTo>
                  <a:pt x="1460" y="367"/>
                  <a:pt x="1460" y="366"/>
                  <a:pt x="1460" y="366"/>
                </a:cubicBezTo>
                <a:cubicBezTo>
                  <a:pt x="1461" y="366"/>
                  <a:pt x="1462" y="365"/>
                  <a:pt x="1463" y="365"/>
                </a:cubicBezTo>
                <a:cubicBezTo>
                  <a:pt x="1463" y="365"/>
                  <a:pt x="1463" y="364"/>
                  <a:pt x="1463" y="364"/>
                </a:cubicBezTo>
                <a:cubicBezTo>
                  <a:pt x="1465" y="364"/>
                  <a:pt x="1465" y="364"/>
                  <a:pt x="1465" y="364"/>
                </a:cubicBezTo>
                <a:cubicBezTo>
                  <a:pt x="1465" y="364"/>
                  <a:pt x="1465" y="363"/>
                  <a:pt x="1466" y="363"/>
                </a:cubicBezTo>
                <a:cubicBezTo>
                  <a:pt x="1467" y="362"/>
                  <a:pt x="1467" y="362"/>
                  <a:pt x="1467" y="363"/>
                </a:cubicBezTo>
                <a:cubicBezTo>
                  <a:pt x="1467" y="363"/>
                  <a:pt x="1467" y="363"/>
                  <a:pt x="1467" y="363"/>
                </a:cubicBezTo>
                <a:cubicBezTo>
                  <a:pt x="1468" y="363"/>
                  <a:pt x="1468" y="363"/>
                  <a:pt x="1469" y="363"/>
                </a:cubicBezTo>
                <a:cubicBezTo>
                  <a:pt x="1469" y="361"/>
                  <a:pt x="1470" y="361"/>
                  <a:pt x="1470" y="359"/>
                </a:cubicBezTo>
                <a:cubicBezTo>
                  <a:pt x="1468" y="359"/>
                  <a:pt x="1467" y="358"/>
                  <a:pt x="1466" y="359"/>
                </a:cubicBezTo>
                <a:cubicBezTo>
                  <a:pt x="1464" y="359"/>
                  <a:pt x="1464" y="359"/>
                  <a:pt x="1464" y="359"/>
                </a:cubicBezTo>
                <a:cubicBezTo>
                  <a:pt x="1463" y="359"/>
                  <a:pt x="1463" y="358"/>
                  <a:pt x="1463" y="358"/>
                </a:cubicBezTo>
                <a:cubicBezTo>
                  <a:pt x="1458" y="358"/>
                  <a:pt x="1458" y="358"/>
                  <a:pt x="1458" y="358"/>
                </a:cubicBezTo>
                <a:cubicBezTo>
                  <a:pt x="1458" y="358"/>
                  <a:pt x="1458" y="359"/>
                  <a:pt x="1457" y="359"/>
                </a:cubicBezTo>
                <a:cubicBezTo>
                  <a:pt x="1457" y="359"/>
                  <a:pt x="1456" y="359"/>
                  <a:pt x="1455" y="360"/>
                </a:cubicBezTo>
                <a:cubicBezTo>
                  <a:pt x="1455" y="360"/>
                  <a:pt x="1455" y="361"/>
                  <a:pt x="1455" y="361"/>
                </a:cubicBezTo>
                <a:cubicBezTo>
                  <a:pt x="1455" y="361"/>
                  <a:pt x="1455" y="361"/>
                  <a:pt x="1455" y="361"/>
                </a:cubicBezTo>
                <a:cubicBezTo>
                  <a:pt x="1453" y="361"/>
                  <a:pt x="1453" y="361"/>
                  <a:pt x="1453" y="361"/>
                </a:cubicBezTo>
                <a:cubicBezTo>
                  <a:pt x="1453" y="362"/>
                  <a:pt x="1453" y="362"/>
                  <a:pt x="1453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1" y="362"/>
                  <a:pt x="1452" y="362"/>
                  <a:pt x="1452" y="362"/>
                </a:cubicBezTo>
                <a:cubicBezTo>
                  <a:pt x="1449" y="361"/>
                  <a:pt x="1451" y="358"/>
                  <a:pt x="1448" y="357"/>
                </a:cubicBezTo>
                <a:cubicBezTo>
                  <a:pt x="1448" y="357"/>
                  <a:pt x="1447" y="356"/>
                  <a:pt x="1447" y="356"/>
                </a:cubicBezTo>
                <a:cubicBezTo>
                  <a:pt x="1447" y="356"/>
                  <a:pt x="1447" y="356"/>
                  <a:pt x="1447" y="356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3"/>
                  <a:pt x="1447" y="353"/>
                  <a:pt x="1447" y="353"/>
                </a:cubicBezTo>
                <a:cubicBezTo>
                  <a:pt x="1446" y="353"/>
                  <a:pt x="1446" y="353"/>
                  <a:pt x="1446" y="353"/>
                </a:cubicBezTo>
                <a:cubicBezTo>
                  <a:pt x="1446" y="353"/>
                  <a:pt x="1446" y="353"/>
                  <a:pt x="1446" y="352"/>
                </a:cubicBezTo>
                <a:cubicBezTo>
                  <a:pt x="1445" y="352"/>
                  <a:pt x="1445" y="352"/>
                  <a:pt x="1445" y="352"/>
                </a:cubicBezTo>
                <a:cubicBezTo>
                  <a:pt x="1445" y="352"/>
                  <a:pt x="1446" y="352"/>
                  <a:pt x="1446" y="352"/>
                </a:cubicBezTo>
                <a:cubicBezTo>
                  <a:pt x="1446" y="350"/>
                  <a:pt x="1446" y="351"/>
                  <a:pt x="1447" y="350"/>
                </a:cubicBezTo>
                <a:cubicBezTo>
                  <a:pt x="1451" y="350"/>
                  <a:pt x="1451" y="350"/>
                  <a:pt x="1451" y="350"/>
                </a:cubicBezTo>
                <a:cubicBezTo>
                  <a:pt x="1452" y="348"/>
                  <a:pt x="1453" y="347"/>
                  <a:pt x="1454" y="346"/>
                </a:cubicBezTo>
                <a:cubicBezTo>
                  <a:pt x="1455" y="346"/>
                  <a:pt x="1455" y="346"/>
                  <a:pt x="1455" y="346"/>
                </a:cubicBezTo>
                <a:cubicBezTo>
                  <a:pt x="1455" y="346"/>
                  <a:pt x="1455" y="345"/>
                  <a:pt x="1455" y="345"/>
                </a:cubicBezTo>
                <a:cubicBezTo>
                  <a:pt x="1456" y="345"/>
                  <a:pt x="1456" y="345"/>
                  <a:pt x="1457" y="344"/>
                </a:cubicBezTo>
                <a:cubicBezTo>
                  <a:pt x="1458" y="344"/>
                  <a:pt x="1458" y="343"/>
                  <a:pt x="1459" y="343"/>
                </a:cubicBezTo>
                <a:cubicBezTo>
                  <a:pt x="1459" y="343"/>
                  <a:pt x="1459" y="343"/>
                  <a:pt x="1459" y="343"/>
                </a:cubicBezTo>
                <a:cubicBezTo>
                  <a:pt x="1460" y="342"/>
                  <a:pt x="1460" y="341"/>
                  <a:pt x="1460" y="340"/>
                </a:cubicBezTo>
                <a:cubicBezTo>
                  <a:pt x="1461" y="340"/>
                  <a:pt x="1461" y="339"/>
                  <a:pt x="1461" y="339"/>
                </a:cubicBezTo>
                <a:cubicBezTo>
                  <a:pt x="1462" y="339"/>
                  <a:pt x="1462" y="338"/>
                  <a:pt x="1463" y="337"/>
                </a:cubicBezTo>
                <a:cubicBezTo>
                  <a:pt x="1465" y="338"/>
                  <a:pt x="1467" y="338"/>
                  <a:pt x="1469" y="339"/>
                </a:cubicBezTo>
                <a:cubicBezTo>
                  <a:pt x="1468" y="340"/>
                  <a:pt x="1468" y="340"/>
                  <a:pt x="1468" y="341"/>
                </a:cubicBezTo>
                <a:cubicBezTo>
                  <a:pt x="1467" y="341"/>
                  <a:pt x="1467" y="341"/>
                  <a:pt x="1467" y="341"/>
                </a:cubicBezTo>
                <a:cubicBezTo>
                  <a:pt x="1467" y="341"/>
                  <a:pt x="1467" y="342"/>
                  <a:pt x="1467" y="342"/>
                </a:cubicBezTo>
                <a:cubicBezTo>
                  <a:pt x="1467" y="343"/>
                  <a:pt x="1466" y="343"/>
                  <a:pt x="1466" y="343"/>
                </a:cubicBezTo>
                <a:cubicBezTo>
                  <a:pt x="1466" y="344"/>
                  <a:pt x="1466" y="344"/>
                  <a:pt x="1466" y="344"/>
                </a:cubicBezTo>
                <a:cubicBezTo>
                  <a:pt x="1465" y="344"/>
                  <a:pt x="1465" y="345"/>
                  <a:pt x="1464" y="346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8"/>
                </a:cubicBezTo>
                <a:cubicBezTo>
                  <a:pt x="1464" y="348"/>
                  <a:pt x="1464" y="348"/>
                  <a:pt x="1464" y="348"/>
                </a:cubicBezTo>
                <a:cubicBezTo>
                  <a:pt x="1465" y="348"/>
                  <a:pt x="1465" y="348"/>
                  <a:pt x="1465" y="348"/>
                </a:cubicBezTo>
                <a:cubicBezTo>
                  <a:pt x="1466" y="348"/>
                  <a:pt x="1466" y="348"/>
                  <a:pt x="1466" y="348"/>
                </a:cubicBezTo>
                <a:cubicBezTo>
                  <a:pt x="1466" y="348"/>
                  <a:pt x="1465" y="348"/>
                  <a:pt x="1465" y="349"/>
                </a:cubicBezTo>
                <a:cubicBezTo>
                  <a:pt x="1465" y="350"/>
                  <a:pt x="1465" y="349"/>
                  <a:pt x="1464" y="350"/>
                </a:cubicBezTo>
                <a:cubicBezTo>
                  <a:pt x="1464" y="350"/>
                  <a:pt x="1464" y="350"/>
                  <a:pt x="1464" y="350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5" y="351"/>
                  <a:pt x="1465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0"/>
                  <a:pt x="1466" y="350"/>
                  <a:pt x="1466" y="350"/>
                </a:cubicBezTo>
                <a:cubicBezTo>
                  <a:pt x="1466" y="350"/>
                  <a:pt x="1467" y="349"/>
                  <a:pt x="1467" y="349"/>
                </a:cubicBezTo>
                <a:cubicBezTo>
                  <a:pt x="1467" y="349"/>
                  <a:pt x="1467" y="349"/>
                  <a:pt x="1467" y="349"/>
                </a:cubicBezTo>
                <a:cubicBezTo>
                  <a:pt x="1468" y="349"/>
                  <a:pt x="1468" y="349"/>
                  <a:pt x="1468" y="349"/>
                </a:cubicBezTo>
                <a:cubicBezTo>
                  <a:pt x="1468" y="348"/>
                  <a:pt x="1469" y="348"/>
                  <a:pt x="1469" y="347"/>
                </a:cubicBezTo>
                <a:cubicBezTo>
                  <a:pt x="1470" y="347"/>
                  <a:pt x="1470" y="347"/>
                  <a:pt x="1470" y="347"/>
                </a:cubicBezTo>
                <a:cubicBezTo>
                  <a:pt x="1470" y="347"/>
                  <a:pt x="1470" y="346"/>
                  <a:pt x="1471" y="346"/>
                </a:cubicBezTo>
                <a:cubicBezTo>
                  <a:pt x="1471" y="346"/>
                  <a:pt x="1471" y="346"/>
                  <a:pt x="1471" y="346"/>
                </a:cubicBezTo>
                <a:cubicBezTo>
                  <a:pt x="1472" y="346"/>
                  <a:pt x="1472" y="346"/>
                  <a:pt x="1472" y="346"/>
                </a:cubicBezTo>
                <a:cubicBezTo>
                  <a:pt x="1473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4" y="345"/>
                  <a:pt x="1474" y="345"/>
                  <a:pt x="1474" y="345"/>
                </a:cubicBezTo>
                <a:cubicBezTo>
                  <a:pt x="1474" y="344"/>
                  <a:pt x="1474" y="344"/>
                  <a:pt x="1474" y="344"/>
                </a:cubicBezTo>
                <a:cubicBezTo>
                  <a:pt x="1475" y="344"/>
                  <a:pt x="1477" y="345"/>
                  <a:pt x="1477" y="345"/>
                </a:cubicBezTo>
                <a:cubicBezTo>
                  <a:pt x="1478" y="345"/>
                  <a:pt x="1478" y="345"/>
                  <a:pt x="1478" y="346"/>
                </a:cubicBezTo>
                <a:cubicBezTo>
                  <a:pt x="1479" y="346"/>
                  <a:pt x="1479" y="345"/>
                  <a:pt x="1479" y="345"/>
                </a:cubicBezTo>
                <a:cubicBezTo>
                  <a:pt x="1480" y="345"/>
                  <a:pt x="1480" y="345"/>
                  <a:pt x="1480" y="345"/>
                </a:cubicBezTo>
                <a:cubicBezTo>
                  <a:pt x="1480" y="345"/>
                  <a:pt x="1480" y="346"/>
                  <a:pt x="1480" y="346"/>
                </a:cubicBezTo>
                <a:cubicBezTo>
                  <a:pt x="1481" y="346"/>
                  <a:pt x="1481" y="347"/>
                  <a:pt x="1482" y="347"/>
                </a:cubicBezTo>
                <a:cubicBezTo>
                  <a:pt x="1482" y="348"/>
                  <a:pt x="1482" y="349"/>
                  <a:pt x="1482" y="351"/>
                </a:cubicBezTo>
                <a:cubicBezTo>
                  <a:pt x="1483" y="351"/>
                  <a:pt x="1483" y="351"/>
                  <a:pt x="1483" y="351"/>
                </a:cubicBezTo>
                <a:cubicBezTo>
                  <a:pt x="1482" y="352"/>
                  <a:pt x="1482" y="351"/>
                  <a:pt x="1481" y="352"/>
                </a:cubicBezTo>
                <a:cubicBezTo>
                  <a:pt x="1481" y="352"/>
                  <a:pt x="1481" y="352"/>
                  <a:pt x="1481" y="352"/>
                </a:cubicBezTo>
                <a:cubicBezTo>
                  <a:pt x="1480" y="353"/>
                  <a:pt x="1480" y="353"/>
                  <a:pt x="1479" y="354"/>
                </a:cubicBezTo>
                <a:cubicBezTo>
                  <a:pt x="1479" y="355"/>
                  <a:pt x="1479" y="356"/>
                  <a:pt x="1481" y="356"/>
                </a:cubicBezTo>
                <a:cubicBezTo>
                  <a:pt x="1481" y="356"/>
                  <a:pt x="1481" y="355"/>
                  <a:pt x="1481" y="355"/>
                </a:cubicBezTo>
                <a:cubicBezTo>
                  <a:pt x="1481" y="355"/>
                  <a:pt x="1482" y="356"/>
                  <a:pt x="1482" y="356"/>
                </a:cubicBezTo>
                <a:cubicBezTo>
                  <a:pt x="1482" y="357"/>
                  <a:pt x="1482" y="357"/>
                  <a:pt x="1481" y="357"/>
                </a:cubicBezTo>
                <a:cubicBezTo>
                  <a:pt x="1482" y="358"/>
                  <a:pt x="1482" y="358"/>
                  <a:pt x="1483" y="359"/>
                </a:cubicBezTo>
                <a:cubicBezTo>
                  <a:pt x="1483" y="359"/>
                  <a:pt x="1483" y="359"/>
                  <a:pt x="1484" y="359"/>
                </a:cubicBezTo>
                <a:cubicBezTo>
                  <a:pt x="1484" y="359"/>
                  <a:pt x="1484" y="359"/>
                  <a:pt x="1484" y="359"/>
                </a:cubicBezTo>
                <a:cubicBezTo>
                  <a:pt x="1484" y="358"/>
                  <a:pt x="1485" y="358"/>
                  <a:pt x="1485" y="358"/>
                </a:cubicBezTo>
                <a:cubicBezTo>
                  <a:pt x="1485" y="358"/>
                  <a:pt x="1485" y="358"/>
                  <a:pt x="1485" y="358"/>
                </a:cubicBezTo>
                <a:cubicBezTo>
                  <a:pt x="1486" y="358"/>
                  <a:pt x="1487" y="358"/>
                  <a:pt x="1487" y="358"/>
                </a:cubicBezTo>
                <a:cubicBezTo>
                  <a:pt x="1487" y="358"/>
                  <a:pt x="1487" y="358"/>
                  <a:pt x="1487" y="358"/>
                </a:cubicBezTo>
                <a:cubicBezTo>
                  <a:pt x="1488" y="358"/>
                  <a:pt x="1489" y="358"/>
                  <a:pt x="1489" y="358"/>
                </a:cubicBezTo>
                <a:cubicBezTo>
                  <a:pt x="1489" y="359"/>
                  <a:pt x="1489" y="360"/>
                  <a:pt x="1489" y="361"/>
                </a:cubicBezTo>
                <a:cubicBezTo>
                  <a:pt x="1490" y="361"/>
                  <a:pt x="1490" y="361"/>
                  <a:pt x="1490" y="361"/>
                </a:cubicBezTo>
                <a:cubicBezTo>
                  <a:pt x="1490" y="362"/>
                  <a:pt x="1490" y="362"/>
                  <a:pt x="1490" y="362"/>
                </a:cubicBezTo>
                <a:cubicBezTo>
                  <a:pt x="1490" y="363"/>
                  <a:pt x="1490" y="362"/>
                  <a:pt x="1490" y="363"/>
                </a:cubicBezTo>
                <a:cubicBezTo>
                  <a:pt x="1488" y="363"/>
                  <a:pt x="1488" y="363"/>
                  <a:pt x="1488" y="363"/>
                </a:cubicBezTo>
                <a:cubicBezTo>
                  <a:pt x="1489" y="364"/>
                  <a:pt x="1489" y="365"/>
                  <a:pt x="1490" y="365"/>
                </a:cubicBezTo>
                <a:cubicBezTo>
                  <a:pt x="1490" y="366"/>
                  <a:pt x="1490" y="366"/>
                  <a:pt x="1490" y="366"/>
                </a:cubicBezTo>
                <a:cubicBezTo>
                  <a:pt x="1489" y="366"/>
                  <a:pt x="1489" y="366"/>
                  <a:pt x="1489" y="366"/>
                </a:cubicBezTo>
                <a:cubicBezTo>
                  <a:pt x="1489" y="367"/>
                  <a:pt x="1489" y="368"/>
                  <a:pt x="1489" y="369"/>
                </a:cubicBezTo>
                <a:cubicBezTo>
                  <a:pt x="1490" y="369"/>
                  <a:pt x="1490" y="369"/>
                  <a:pt x="1490" y="369"/>
                </a:cubicBezTo>
                <a:cubicBezTo>
                  <a:pt x="1490" y="369"/>
                  <a:pt x="1490" y="369"/>
                  <a:pt x="1489" y="370"/>
                </a:cubicBezTo>
                <a:cubicBezTo>
                  <a:pt x="1490" y="370"/>
                  <a:pt x="1490" y="370"/>
                  <a:pt x="1490" y="370"/>
                </a:cubicBezTo>
                <a:cubicBezTo>
                  <a:pt x="1489" y="371"/>
                  <a:pt x="1489" y="371"/>
                  <a:pt x="1488" y="372"/>
                </a:cubicBezTo>
                <a:cubicBezTo>
                  <a:pt x="1488" y="373"/>
                  <a:pt x="1488" y="374"/>
                  <a:pt x="1488" y="374"/>
                </a:cubicBezTo>
                <a:cubicBezTo>
                  <a:pt x="1488" y="374"/>
                  <a:pt x="1488" y="374"/>
                  <a:pt x="1488" y="374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6"/>
                  <a:pt x="1488" y="376"/>
                  <a:pt x="1488" y="376"/>
                </a:cubicBezTo>
                <a:cubicBezTo>
                  <a:pt x="1487" y="376"/>
                  <a:pt x="1487" y="376"/>
                  <a:pt x="1487" y="376"/>
                </a:cubicBezTo>
                <a:cubicBezTo>
                  <a:pt x="1487" y="377"/>
                  <a:pt x="1488" y="378"/>
                  <a:pt x="1488" y="378"/>
                </a:cubicBezTo>
                <a:cubicBezTo>
                  <a:pt x="1488" y="378"/>
                  <a:pt x="1487" y="378"/>
                  <a:pt x="1487" y="379"/>
                </a:cubicBezTo>
                <a:cubicBezTo>
                  <a:pt x="1488" y="379"/>
                  <a:pt x="1488" y="379"/>
                  <a:pt x="1488" y="380"/>
                </a:cubicBezTo>
                <a:cubicBezTo>
                  <a:pt x="1490" y="379"/>
                  <a:pt x="1490" y="379"/>
                  <a:pt x="1491" y="378"/>
                </a:cubicBezTo>
                <a:cubicBezTo>
                  <a:pt x="1491" y="378"/>
                  <a:pt x="1492" y="377"/>
                  <a:pt x="1492" y="377"/>
                </a:cubicBezTo>
                <a:cubicBezTo>
                  <a:pt x="1492" y="377"/>
                  <a:pt x="1493" y="377"/>
                  <a:pt x="1493" y="376"/>
                </a:cubicBezTo>
                <a:cubicBezTo>
                  <a:pt x="1493" y="376"/>
                  <a:pt x="1493" y="376"/>
                  <a:pt x="1493" y="376"/>
                </a:cubicBezTo>
                <a:cubicBezTo>
                  <a:pt x="1494" y="376"/>
                  <a:pt x="1496" y="376"/>
                  <a:pt x="1497" y="376"/>
                </a:cubicBezTo>
                <a:cubicBezTo>
                  <a:pt x="1497" y="375"/>
                  <a:pt x="1497" y="375"/>
                  <a:pt x="1498" y="374"/>
                </a:cubicBezTo>
                <a:cubicBezTo>
                  <a:pt x="1499" y="374"/>
                  <a:pt x="1499" y="374"/>
                  <a:pt x="1500" y="373"/>
                </a:cubicBezTo>
                <a:cubicBezTo>
                  <a:pt x="1501" y="372"/>
                  <a:pt x="1501" y="370"/>
                  <a:pt x="1502" y="368"/>
                </a:cubicBezTo>
                <a:cubicBezTo>
                  <a:pt x="1501" y="368"/>
                  <a:pt x="1501" y="368"/>
                  <a:pt x="1501" y="368"/>
                </a:cubicBezTo>
                <a:cubicBezTo>
                  <a:pt x="1501" y="366"/>
                  <a:pt x="1501" y="366"/>
                  <a:pt x="1501" y="366"/>
                </a:cubicBezTo>
                <a:cubicBezTo>
                  <a:pt x="1501" y="366"/>
                  <a:pt x="1501" y="366"/>
                  <a:pt x="1501" y="365"/>
                </a:cubicBezTo>
                <a:cubicBezTo>
                  <a:pt x="1501" y="365"/>
                  <a:pt x="1501" y="365"/>
                  <a:pt x="1501" y="365"/>
                </a:cubicBezTo>
                <a:cubicBezTo>
                  <a:pt x="1501" y="364"/>
                  <a:pt x="1501" y="364"/>
                  <a:pt x="1501" y="364"/>
                </a:cubicBezTo>
                <a:cubicBezTo>
                  <a:pt x="1501" y="364"/>
                  <a:pt x="1501" y="363"/>
                  <a:pt x="1501" y="363"/>
                </a:cubicBezTo>
                <a:cubicBezTo>
                  <a:pt x="1501" y="363"/>
                  <a:pt x="1501" y="363"/>
                  <a:pt x="1501" y="363"/>
                </a:cubicBezTo>
                <a:cubicBezTo>
                  <a:pt x="1501" y="362"/>
                  <a:pt x="1501" y="362"/>
                  <a:pt x="1500" y="361"/>
                </a:cubicBezTo>
                <a:cubicBezTo>
                  <a:pt x="1500" y="361"/>
                  <a:pt x="1500" y="361"/>
                  <a:pt x="1499" y="361"/>
                </a:cubicBezTo>
                <a:cubicBezTo>
                  <a:pt x="1499" y="360"/>
                  <a:pt x="1499" y="359"/>
                  <a:pt x="1499" y="359"/>
                </a:cubicBezTo>
                <a:cubicBezTo>
                  <a:pt x="1499" y="359"/>
                  <a:pt x="1499" y="359"/>
                  <a:pt x="1499" y="359"/>
                </a:cubicBezTo>
                <a:cubicBezTo>
                  <a:pt x="1499" y="358"/>
                  <a:pt x="1499" y="358"/>
                  <a:pt x="1499" y="358"/>
                </a:cubicBezTo>
                <a:cubicBezTo>
                  <a:pt x="1498" y="358"/>
                  <a:pt x="1498" y="358"/>
                  <a:pt x="1498" y="358"/>
                </a:cubicBezTo>
                <a:cubicBezTo>
                  <a:pt x="1497" y="358"/>
                  <a:pt x="1497" y="357"/>
                  <a:pt x="1497" y="357"/>
                </a:cubicBezTo>
                <a:cubicBezTo>
                  <a:pt x="1497" y="357"/>
                  <a:pt x="1498" y="356"/>
                  <a:pt x="1498" y="356"/>
                </a:cubicBezTo>
                <a:cubicBezTo>
                  <a:pt x="1497" y="356"/>
                  <a:pt x="1497" y="355"/>
                  <a:pt x="1496" y="355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3"/>
                  <a:pt x="1496" y="353"/>
                  <a:pt x="1496" y="353"/>
                </a:cubicBezTo>
                <a:cubicBezTo>
                  <a:pt x="1495" y="353"/>
                  <a:pt x="1495" y="353"/>
                  <a:pt x="1495" y="353"/>
                </a:cubicBezTo>
                <a:cubicBezTo>
                  <a:pt x="1495" y="352"/>
                  <a:pt x="1495" y="352"/>
                  <a:pt x="1495" y="352"/>
                </a:cubicBezTo>
                <a:cubicBezTo>
                  <a:pt x="1495" y="352"/>
                  <a:pt x="1496" y="352"/>
                  <a:pt x="1496" y="351"/>
                </a:cubicBezTo>
                <a:cubicBezTo>
                  <a:pt x="1495" y="351"/>
                  <a:pt x="1495" y="351"/>
                  <a:pt x="1495" y="351"/>
                </a:cubicBezTo>
                <a:cubicBezTo>
                  <a:pt x="1495" y="350"/>
                  <a:pt x="1494" y="351"/>
                  <a:pt x="1493" y="350"/>
                </a:cubicBezTo>
                <a:cubicBezTo>
                  <a:pt x="1492" y="350"/>
                  <a:pt x="1492" y="350"/>
                  <a:pt x="1492" y="350"/>
                </a:cubicBezTo>
                <a:cubicBezTo>
                  <a:pt x="1492" y="349"/>
                  <a:pt x="1492" y="349"/>
                  <a:pt x="1492" y="349"/>
                </a:cubicBezTo>
                <a:cubicBezTo>
                  <a:pt x="1491" y="349"/>
                  <a:pt x="1491" y="349"/>
                  <a:pt x="1491" y="348"/>
                </a:cubicBezTo>
                <a:cubicBezTo>
                  <a:pt x="1492" y="348"/>
                  <a:pt x="1492" y="348"/>
                  <a:pt x="1492" y="348"/>
                </a:cubicBezTo>
                <a:cubicBezTo>
                  <a:pt x="1492" y="347"/>
                  <a:pt x="1492" y="346"/>
                  <a:pt x="1492" y="345"/>
                </a:cubicBezTo>
                <a:cubicBezTo>
                  <a:pt x="1493" y="344"/>
                  <a:pt x="1494" y="344"/>
                  <a:pt x="1494" y="344"/>
                </a:cubicBezTo>
                <a:cubicBezTo>
                  <a:pt x="1494" y="344"/>
                  <a:pt x="1494" y="344"/>
                  <a:pt x="1495" y="343"/>
                </a:cubicBezTo>
                <a:cubicBezTo>
                  <a:pt x="1496" y="343"/>
                  <a:pt x="1496" y="343"/>
                  <a:pt x="1496" y="343"/>
                </a:cubicBezTo>
                <a:cubicBezTo>
                  <a:pt x="1496" y="343"/>
                  <a:pt x="1496" y="343"/>
                  <a:pt x="1496" y="342"/>
                </a:cubicBezTo>
                <a:cubicBezTo>
                  <a:pt x="1497" y="342"/>
                  <a:pt x="1497" y="341"/>
                  <a:pt x="1498" y="341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9" y="340"/>
                  <a:pt x="1500" y="340"/>
                  <a:pt x="1500" y="340"/>
                </a:cubicBezTo>
                <a:cubicBezTo>
                  <a:pt x="1500" y="339"/>
                  <a:pt x="1500" y="339"/>
                  <a:pt x="1500" y="339"/>
                </a:cubicBezTo>
                <a:cubicBezTo>
                  <a:pt x="1501" y="339"/>
                  <a:pt x="1501" y="339"/>
                  <a:pt x="1501" y="339"/>
                </a:cubicBezTo>
                <a:cubicBezTo>
                  <a:pt x="1501" y="338"/>
                  <a:pt x="1501" y="338"/>
                  <a:pt x="1501" y="338"/>
                </a:cubicBezTo>
                <a:cubicBezTo>
                  <a:pt x="1502" y="338"/>
                  <a:pt x="1502" y="338"/>
                  <a:pt x="1503" y="338"/>
                </a:cubicBezTo>
                <a:cubicBezTo>
                  <a:pt x="1503" y="337"/>
                  <a:pt x="1502" y="335"/>
                  <a:pt x="1502" y="334"/>
                </a:cubicBezTo>
                <a:cubicBezTo>
                  <a:pt x="1502" y="332"/>
                  <a:pt x="1501" y="332"/>
                  <a:pt x="1503" y="331"/>
                </a:cubicBezTo>
                <a:cubicBezTo>
                  <a:pt x="1503" y="331"/>
                  <a:pt x="1503" y="330"/>
                  <a:pt x="1503" y="330"/>
                </a:cubicBezTo>
                <a:cubicBezTo>
                  <a:pt x="1504" y="330"/>
                  <a:pt x="1505" y="330"/>
                  <a:pt x="1505" y="330"/>
                </a:cubicBezTo>
                <a:cubicBezTo>
                  <a:pt x="1505" y="329"/>
                  <a:pt x="1505" y="329"/>
                  <a:pt x="1505" y="329"/>
                </a:cubicBezTo>
                <a:cubicBezTo>
                  <a:pt x="1505" y="329"/>
                  <a:pt x="1506" y="329"/>
                  <a:pt x="1506" y="329"/>
                </a:cubicBezTo>
                <a:cubicBezTo>
                  <a:pt x="1507" y="328"/>
                  <a:pt x="1507" y="327"/>
                  <a:pt x="1508" y="326"/>
                </a:cubicBezTo>
                <a:cubicBezTo>
                  <a:pt x="1508" y="326"/>
                  <a:pt x="1508" y="326"/>
                  <a:pt x="1509" y="327"/>
                </a:cubicBezTo>
                <a:cubicBezTo>
                  <a:pt x="1509" y="326"/>
                  <a:pt x="1509" y="326"/>
                  <a:pt x="1509" y="326"/>
                </a:cubicBezTo>
                <a:cubicBezTo>
                  <a:pt x="1509" y="326"/>
                  <a:pt x="1510" y="326"/>
                  <a:pt x="1510" y="326"/>
                </a:cubicBezTo>
                <a:cubicBezTo>
                  <a:pt x="1510" y="325"/>
                  <a:pt x="1510" y="325"/>
                  <a:pt x="1510" y="325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2" y="324"/>
                  <a:pt x="1512" y="324"/>
                  <a:pt x="1512" y="324"/>
                </a:cubicBezTo>
                <a:cubicBezTo>
                  <a:pt x="1512" y="323"/>
                  <a:pt x="1513" y="322"/>
                  <a:pt x="1513" y="321"/>
                </a:cubicBezTo>
                <a:cubicBezTo>
                  <a:pt x="1514" y="321"/>
                  <a:pt x="1514" y="321"/>
                  <a:pt x="1514" y="321"/>
                </a:cubicBezTo>
                <a:cubicBezTo>
                  <a:pt x="1514" y="322"/>
                  <a:pt x="1514" y="322"/>
                  <a:pt x="1514" y="322"/>
                </a:cubicBezTo>
                <a:cubicBezTo>
                  <a:pt x="1515" y="322"/>
                  <a:pt x="1515" y="322"/>
                  <a:pt x="1515" y="322"/>
                </a:cubicBezTo>
                <a:cubicBezTo>
                  <a:pt x="1514" y="322"/>
                  <a:pt x="1514" y="322"/>
                  <a:pt x="1514" y="323"/>
                </a:cubicBezTo>
                <a:cubicBezTo>
                  <a:pt x="1516" y="323"/>
                  <a:pt x="1516" y="322"/>
                  <a:pt x="1517" y="322"/>
                </a:cubicBezTo>
                <a:cubicBezTo>
                  <a:pt x="1517" y="323"/>
                  <a:pt x="1516" y="323"/>
                  <a:pt x="1516" y="324"/>
                </a:cubicBezTo>
                <a:cubicBezTo>
                  <a:pt x="1517" y="324"/>
                  <a:pt x="1517" y="325"/>
                  <a:pt x="1518" y="325"/>
                </a:cubicBezTo>
                <a:cubicBezTo>
                  <a:pt x="1518" y="326"/>
                  <a:pt x="1518" y="326"/>
                  <a:pt x="1518" y="327"/>
                </a:cubicBezTo>
                <a:cubicBezTo>
                  <a:pt x="1519" y="327"/>
                  <a:pt x="1519" y="326"/>
                  <a:pt x="1520" y="326"/>
                </a:cubicBezTo>
                <a:cubicBezTo>
                  <a:pt x="1520" y="326"/>
                  <a:pt x="1521" y="328"/>
                  <a:pt x="1522" y="328"/>
                </a:cubicBezTo>
                <a:cubicBezTo>
                  <a:pt x="1522" y="327"/>
                  <a:pt x="1522" y="327"/>
                  <a:pt x="1522" y="327"/>
                </a:cubicBezTo>
                <a:cubicBezTo>
                  <a:pt x="1523" y="327"/>
                  <a:pt x="1523" y="327"/>
                  <a:pt x="1524" y="326"/>
                </a:cubicBezTo>
                <a:cubicBezTo>
                  <a:pt x="1524" y="326"/>
                  <a:pt x="1524" y="326"/>
                  <a:pt x="1524" y="326"/>
                </a:cubicBezTo>
                <a:cubicBezTo>
                  <a:pt x="1524" y="325"/>
                  <a:pt x="1524" y="325"/>
                  <a:pt x="1524" y="325"/>
                </a:cubicBezTo>
                <a:cubicBezTo>
                  <a:pt x="1525" y="325"/>
                  <a:pt x="1525" y="325"/>
                  <a:pt x="1525" y="325"/>
                </a:cubicBezTo>
                <a:cubicBezTo>
                  <a:pt x="1525" y="325"/>
                  <a:pt x="1525" y="324"/>
                  <a:pt x="1525" y="324"/>
                </a:cubicBezTo>
                <a:cubicBezTo>
                  <a:pt x="1526" y="324"/>
                  <a:pt x="1526" y="324"/>
                  <a:pt x="1526" y="324"/>
                </a:cubicBezTo>
                <a:cubicBezTo>
                  <a:pt x="1526" y="324"/>
                  <a:pt x="1526" y="323"/>
                  <a:pt x="1526" y="323"/>
                </a:cubicBezTo>
                <a:cubicBezTo>
                  <a:pt x="1527" y="323"/>
                  <a:pt x="1527" y="323"/>
                  <a:pt x="1527" y="323"/>
                </a:cubicBezTo>
                <a:cubicBezTo>
                  <a:pt x="1527" y="323"/>
                  <a:pt x="1527" y="322"/>
                  <a:pt x="1528" y="321"/>
                </a:cubicBezTo>
                <a:cubicBezTo>
                  <a:pt x="1528" y="321"/>
                  <a:pt x="1528" y="321"/>
                  <a:pt x="1528" y="321"/>
                </a:cubicBezTo>
                <a:cubicBezTo>
                  <a:pt x="1528" y="320"/>
                  <a:pt x="1528" y="320"/>
                  <a:pt x="1528" y="320"/>
                </a:cubicBezTo>
                <a:cubicBezTo>
                  <a:pt x="1528" y="320"/>
                  <a:pt x="1529" y="321"/>
                  <a:pt x="1529" y="321"/>
                </a:cubicBezTo>
                <a:cubicBezTo>
                  <a:pt x="1529" y="320"/>
                  <a:pt x="1529" y="320"/>
                  <a:pt x="1529" y="320"/>
                </a:cubicBezTo>
                <a:cubicBezTo>
                  <a:pt x="1530" y="320"/>
                  <a:pt x="1530" y="320"/>
                  <a:pt x="1530" y="320"/>
                </a:cubicBezTo>
                <a:cubicBezTo>
                  <a:pt x="1530" y="317"/>
                  <a:pt x="1532" y="317"/>
                  <a:pt x="1532" y="315"/>
                </a:cubicBezTo>
                <a:cubicBezTo>
                  <a:pt x="1533" y="315"/>
                  <a:pt x="1533" y="315"/>
                  <a:pt x="1534" y="314"/>
                </a:cubicBezTo>
                <a:cubicBezTo>
                  <a:pt x="1534" y="314"/>
                  <a:pt x="1534" y="314"/>
                  <a:pt x="1534" y="314"/>
                </a:cubicBezTo>
                <a:cubicBezTo>
                  <a:pt x="1534" y="312"/>
                  <a:pt x="1534" y="312"/>
                  <a:pt x="1534" y="312"/>
                </a:cubicBezTo>
                <a:cubicBezTo>
                  <a:pt x="1535" y="312"/>
                  <a:pt x="1535" y="312"/>
                  <a:pt x="1536" y="311"/>
                </a:cubicBezTo>
                <a:cubicBezTo>
                  <a:pt x="1536" y="311"/>
                  <a:pt x="1536" y="310"/>
                  <a:pt x="1536" y="310"/>
                </a:cubicBezTo>
                <a:cubicBezTo>
                  <a:pt x="1537" y="310"/>
                  <a:pt x="1537" y="310"/>
                  <a:pt x="1537" y="310"/>
                </a:cubicBezTo>
                <a:cubicBezTo>
                  <a:pt x="1537" y="310"/>
                  <a:pt x="1537" y="310"/>
                  <a:pt x="1537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9" y="309"/>
                  <a:pt x="1539" y="309"/>
                  <a:pt x="1539" y="309"/>
                </a:cubicBezTo>
                <a:cubicBezTo>
                  <a:pt x="1539" y="309"/>
                  <a:pt x="1539" y="308"/>
                  <a:pt x="1539" y="307"/>
                </a:cubicBezTo>
                <a:cubicBezTo>
                  <a:pt x="1540" y="307"/>
                  <a:pt x="1541" y="306"/>
                  <a:pt x="1542" y="306"/>
                </a:cubicBezTo>
                <a:cubicBezTo>
                  <a:pt x="1542" y="305"/>
                  <a:pt x="1542" y="305"/>
                  <a:pt x="1542" y="305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3" y="304"/>
                  <a:pt x="1543" y="304"/>
                  <a:pt x="1543" y="304"/>
                </a:cubicBezTo>
                <a:cubicBezTo>
                  <a:pt x="1543" y="303"/>
                  <a:pt x="1543" y="303"/>
                  <a:pt x="1543" y="303"/>
                </a:cubicBezTo>
                <a:cubicBezTo>
                  <a:pt x="1543" y="303"/>
                  <a:pt x="1543" y="303"/>
                  <a:pt x="1543" y="302"/>
                </a:cubicBezTo>
                <a:cubicBezTo>
                  <a:pt x="1544" y="301"/>
                  <a:pt x="1543" y="302"/>
                  <a:pt x="1543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8"/>
                  <a:pt x="1544" y="298"/>
                  <a:pt x="1544" y="298"/>
                </a:cubicBezTo>
                <a:cubicBezTo>
                  <a:pt x="1545" y="298"/>
                  <a:pt x="1545" y="298"/>
                  <a:pt x="1545" y="298"/>
                </a:cubicBezTo>
                <a:cubicBezTo>
                  <a:pt x="1545" y="297"/>
                  <a:pt x="1545" y="297"/>
                  <a:pt x="1545" y="297"/>
                </a:cubicBezTo>
                <a:cubicBezTo>
                  <a:pt x="1545" y="297"/>
                  <a:pt x="1546" y="297"/>
                  <a:pt x="1546" y="297"/>
                </a:cubicBezTo>
                <a:cubicBezTo>
                  <a:pt x="1546" y="296"/>
                  <a:pt x="1546" y="296"/>
                  <a:pt x="1546" y="296"/>
                </a:cubicBezTo>
                <a:cubicBezTo>
                  <a:pt x="1546" y="296"/>
                  <a:pt x="1547" y="296"/>
                  <a:pt x="1547" y="296"/>
                </a:cubicBezTo>
                <a:cubicBezTo>
                  <a:pt x="1547" y="295"/>
                  <a:pt x="1547" y="295"/>
                  <a:pt x="1547" y="294"/>
                </a:cubicBezTo>
                <a:cubicBezTo>
                  <a:pt x="1548" y="294"/>
                  <a:pt x="1548" y="294"/>
                  <a:pt x="1548" y="294"/>
                </a:cubicBezTo>
                <a:cubicBezTo>
                  <a:pt x="1548" y="293"/>
                  <a:pt x="1548" y="293"/>
                  <a:pt x="1548" y="293"/>
                </a:cubicBezTo>
                <a:cubicBezTo>
                  <a:pt x="1548" y="293"/>
                  <a:pt x="1548" y="293"/>
                  <a:pt x="1549" y="292"/>
                </a:cubicBezTo>
                <a:cubicBezTo>
                  <a:pt x="1549" y="292"/>
                  <a:pt x="1549" y="292"/>
                  <a:pt x="1549" y="292"/>
                </a:cubicBezTo>
                <a:cubicBezTo>
                  <a:pt x="1550" y="291"/>
                  <a:pt x="1551" y="290"/>
                  <a:pt x="1552" y="290"/>
                </a:cubicBezTo>
                <a:cubicBezTo>
                  <a:pt x="1552" y="289"/>
                  <a:pt x="1552" y="288"/>
                  <a:pt x="1552" y="287"/>
                </a:cubicBezTo>
                <a:cubicBezTo>
                  <a:pt x="1553" y="287"/>
                  <a:pt x="1552" y="287"/>
                  <a:pt x="1553" y="287"/>
                </a:cubicBezTo>
                <a:cubicBezTo>
                  <a:pt x="1553" y="286"/>
                  <a:pt x="1553" y="287"/>
                  <a:pt x="1553" y="286"/>
                </a:cubicBezTo>
                <a:cubicBezTo>
                  <a:pt x="1553" y="286"/>
                  <a:pt x="1552" y="286"/>
                  <a:pt x="1552" y="286"/>
                </a:cubicBezTo>
                <a:cubicBezTo>
                  <a:pt x="1552" y="285"/>
                  <a:pt x="1552" y="285"/>
                  <a:pt x="1552" y="285"/>
                </a:cubicBezTo>
                <a:cubicBezTo>
                  <a:pt x="1553" y="285"/>
                  <a:pt x="1553" y="285"/>
                  <a:pt x="1553" y="285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3"/>
                  <a:pt x="1553" y="283"/>
                  <a:pt x="1553" y="283"/>
                </a:cubicBezTo>
                <a:cubicBezTo>
                  <a:pt x="1554" y="283"/>
                  <a:pt x="1554" y="283"/>
                  <a:pt x="1554" y="283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1"/>
                  <a:pt x="1554" y="280"/>
                  <a:pt x="1554" y="279"/>
                </a:cubicBezTo>
                <a:cubicBezTo>
                  <a:pt x="1553" y="279"/>
                  <a:pt x="1553" y="279"/>
                  <a:pt x="1553" y="279"/>
                </a:cubicBezTo>
                <a:cubicBezTo>
                  <a:pt x="1553" y="279"/>
                  <a:pt x="1554" y="278"/>
                  <a:pt x="1554" y="277"/>
                </a:cubicBezTo>
                <a:cubicBezTo>
                  <a:pt x="1554" y="277"/>
                  <a:pt x="1553" y="277"/>
                  <a:pt x="1553" y="277"/>
                </a:cubicBezTo>
                <a:cubicBezTo>
                  <a:pt x="1553" y="276"/>
                  <a:pt x="1553" y="275"/>
                  <a:pt x="1554" y="275"/>
                </a:cubicBezTo>
                <a:cubicBezTo>
                  <a:pt x="1554" y="274"/>
                  <a:pt x="1554" y="274"/>
                  <a:pt x="1554" y="274"/>
                </a:cubicBezTo>
                <a:cubicBezTo>
                  <a:pt x="1555" y="273"/>
                  <a:pt x="1553" y="273"/>
                  <a:pt x="1554" y="272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5" y="271"/>
                  <a:pt x="1555" y="270"/>
                  <a:pt x="1555" y="270"/>
                </a:cubicBezTo>
                <a:cubicBezTo>
                  <a:pt x="1556" y="270"/>
                  <a:pt x="1556" y="270"/>
                  <a:pt x="1556" y="270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7" y="268"/>
                  <a:pt x="1557" y="267"/>
                </a:cubicBezTo>
                <a:cubicBezTo>
                  <a:pt x="1556" y="267"/>
                  <a:pt x="1557" y="267"/>
                  <a:pt x="1556" y="267"/>
                </a:cubicBezTo>
                <a:cubicBezTo>
                  <a:pt x="1556" y="267"/>
                  <a:pt x="1556" y="267"/>
                  <a:pt x="1556" y="267"/>
                </a:cubicBezTo>
                <a:cubicBezTo>
                  <a:pt x="1556" y="266"/>
                  <a:pt x="1556" y="266"/>
                  <a:pt x="1556" y="265"/>
                </a:cubicBezTo>
                <a:cubicBezTo>
                  <a:pt x="1556" y="265"/>
                  <a:pt x="1556" y="265"/>
                  <a:pt x="1556" y="265"/>
                </a:cubicBezTo>
                <a:cubicBezTo>
                  <a:pt x="1556" y="265"/>
                  <a:pt x="1556" y="265"/>
                  <a:pt x="1556" y="264"/>
                </a:cubicBezTo>
                <a:cubicBezTo>
                  <a:pt x="1555" y="264"/>
                  <a:pt x="1555" y="264"/>
                  <a:pt x="1555" y="264"/>
                </a:cubicBezTo>
                <a:cubicBezTo>
                  <a:pt x="1555" y="263"/>
                  <a:pt x="1556" y="263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8" y="262"/>
                  <a:pt x="1558" y="262"/>
                  <a:pt x="1559" y="263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60" y="262"/>
                  <a:pt x="1560" y="262"/>
                  <a:pt x="1560" y="262"/>
                </a:cubicBezTo>
                <a:cubicBezTo>
                  <a:pt x="1560" y="261"/>
                  <a:pt x="1560" y="261"/>
                  <a:pt x="1560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0"/>
                  <a:pt x="1559" y="260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7" y="261"/>
                  <a:pt x="1557" y="261"/>
                  <a:pt x="1557" y="261"/>
                </a:cubicBezTo>
                <a:cubicBezTo>
                  <a:pt x="1557" y="260"/>
                  <a:pt x="1557" y="260"/>
                  <a:pt x="1557" y="260"/>
                </a:cubicBezTo>
                <a:cubicBezTo>
                  <a:pt x="1557" y="260"/>
                  <a:pt x="1556" y="260"/>
                  <a:pt x="1556" y="260"/>
                </a:cubicBezTo>
                <a:cubicBezTo>
                  <a:pt x="1556" y="259"/>
                  <a:pt x="1556" y="259"/>
                  <a:pt x="1556" y="259"/>
                </a:cubicBezTo>
                <a:cubicBezTo>
                  <a:pt x="1556" y="259"/>
                  <a:pt x="1555" y="259"/>
                  <a:pt x="1555" y="259"/>
                </a:cubicBezTo>
                <a:cubicBezTo>
                  <a:pt x="1555" y="259"/>
                  <a:pt x="1555" y="259"/>
                  <a:pt x="1555" y="259"/>
                </a:cubicBezTo>
                <a:cubicBezTo>
                  <a:pt x="1554" y="259"/>
                  <a:pt x="1554" y="258"/>
                  <a:pt x="1553" y="257"/>
                </a:cubicBezTo>
                <a:cubicBezTo>
                  <a:pt x="1552" y="257"/>
                  <a:pt x="1552" y="257"/>
                  <a:pt x="1552" y="257"/>
                </a:cubicBezTo>
                <a:cubicBezTo>
                  <a:pt x="1552" y="256"/>
                  <a:pt x="1552" y="256"/>
                  <a:pt x="1552" y="256"/>
                </a:cubicBezTo>
                <a:cubicBezTo>
                  <a:pt x="1551" y="255"/>
                  <a:pt x="1550" y="255"/>
                  <a:pt x="1549" y="254"/>
                </a:cubicBezTo>
                <a:cubicBezTo>
                  <a:pt x="1549" y="254"/>
                  <a:pt x="1549" y="254"/>
                  <a:pt x="1549" y="254"/>
                </a:cubicBezTo>
                <a:cubicBezTo>
                  <a:pt x="1548" y="253"/>
                  <a:pt x="1546" y="253"/>
                  <a:pt x="1544" y="253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3" y="256"/>
                  <a:pt x="1543" y="256"/>
                  <a:pt x="1543" y="256"/>
                </a:cubicBezTo>
                <a:cubicBezTo>
                  <a:pt x="1543" y="256"/>
                  <a:pt x="1542" y="257"/>
                  <a:pt x="1542" y="257"/>
                </a:cubicBezTo>
                <a:cubicBezTo>
                  <a:pt x="1541" y="257"/>
                  <a:pt x="1541" y="258"/>
                  <a:pt x="1540" y="258"/>
                </a:cubicBezTo>
                <a:cubicBezTo>
                  <a:pt x="1539" y="258"/>
                  <a:pt x="1539" y="258"/>
                  <a:pt x="1539" y="258"/>
                </a:cubicBezTo>
                <a:cubicBezTo>
                  <a:pt x="1540" y="257"/>
                  <a:pt x="1540" y="256"/>
                  <a:pt x="1540" y="255"/>
                </a:cubicBezTo>
                <a:cubicBezTo>
                  <a:pt x="1540" y="254"/>
                  <a:pt x="1539" y="254"/>
                  <a:pt x="1539" y="254"/>
                </a:cubicBezTo>
                <a:cubicBezTo>
                  <a:pt x="1538" y="254"/>
                  <a:pt x="1538" y="255"/>
                  <a:pt x="1538" y="256"/>
                </a:cubicBezTo>
                <a:cubicBezTo>
                  <a:pt x="1536" y="256"/>
                  <a:pt x="1536" y="256"/>
                  <a:pt x="1536" y="256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2"/>
                  <a:pt x="1536" y="251"/>
                  <a:pt x="1536" y="249"/>
                </a:cubicBezTo>
                <a:cubicBezTo>
                  <a:pt x="1535" y="250"/>
                  <a:pt x="1533" y="250"/>
                  <a:pt x="1531" y="250"/>
                </a:cubicBezTo>
                <a:cubicBezTo>
                  <a:pt x="1531" y="250"/>
                  <a:pt x="1531" y="250"/>
                  <a:pt x="1531" y="249"/>
                </a:cubicBezTo>
                <a:cubicBezTo>
                  <a:pt x="1529" y="249"/>
                  <a:pt x="1529" y="249"/>
                  <a:pt x="1529" y="249"/>
                </a:cubicBezTo>
                <a:cubicBezTo>
                  <a:pt x="1529" y="249"/>
                  <a:pt x="1529" y="248"/>
                  <a:pt x="1529" y="248"/>
                </a:cubicBezTo>
                <a:cubicBezTo>
                  <a:pt x="1529" y="248"/>
                  <a:pt x="1530" y="248"/>
                  <a:pt x="1530" y="248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6"/>
                  <a:pt x="1530" y="246"/>
                  <a:pt x="1530" y="246"/>
                </a:cubicBezTo>
                <a:cubicBezTo>
                  <a:pt x="1531" y="246"/>
                  <a:pt x="1531" y="246"/>
                  <a:pt x="1531" y="246"/>
                </a:cubicBezTo>
                <a:cubicBezTo>
                  <a:pt x="1531" y="245"/>
                  <a:pt x="1531" y="245"/>
                  <a:pt x="1531" y="245"/>
                </a:cubicBezTo>
                <a:cubicBezTo>
                  <a:pt x="1532" y="245"/>
                  <a:pt x="1532" y="245"/>
                  <a:pt x="1532" y="245"/>
                </a:cubicBezTo>
                <a:cubicBezTo>
                  <a:pt x="1532" y="244"/>
                  <a:pt x="1532" y="244"/>
                  <a:pt x="1532" y="244"/>
                </a:cubicBezTo>
                <a:cubicBezTo>
                  <a:pt x="1533" y="244"/>
                  <a:pt x="1533" y="244"/>
                  <a:pt x="1533" y="244"/>
                </a:cubicBezTo>
                <a:cubicBezTo>
                  <a:pt x="1534" y="243"/>
                  <a:pt x="1534" y="243"/>
                  <a:pt x="1535" y="242"/>
                </a:cubicBezTo>
                <a:cubicBezTo>
                  <a:pt x="1535" y="242"/>
                  <a:pt x="1536" y="242"/>
                  <a:pt x="1536" y="242"/>
                </a:cubicBezTo>
                <a:cubicBezTo>
                  <a:pt x="1537" y="241"/>
                  <a:pt x="1538" y="240"/>
                  <a:pt x="1539" y="239"/>
                </a:cubicBezTo>
                <a:cubicBezTo>
                  <a:pt x="1540" y="238"/>
                  <a:pt x="1540" y="239"/>
                  <a:pt x="1540" y="238"/>
                </a:cubicBezTo>
                <a:cubicBezTo>
                  <a:pt x="1540" y="237"/>
                  <a:pt x="1540" y="237"/>
                  <a:pt x="1540" y="237"/>
                </a:cubicBezTo>
                <a:cubicBezTo>
                  <a:pt x="1541" y="236"/>
                  <a:pt x="1542" y="236"/>
                  <a:pt x="1543" y="235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3"/>
                  <a:pt x="1544" y="233"/>
                  <a:pt x="1544" y="232"/>
                </a:cubicBezTo>
                <a:cubicBezTo>
                  <a:pt x="1544" y="232"/>
                  <a:pt x="1544" y="232"/>
                  <a:pt x="1544" y="232"/>
                </a:cubicBezTo>
                <a:cubicBezTo>
                  <a:pt x="1544" y="232"/>
                  <a:pt x="1544" y="231"/>
                  <a:pt x="1544" y="231"/>
                </a:cubicBezTo>
                <a:cubicBezTo>
                  <a:pt x="1544" y="231"/>
                  <a:pt x="1544" y="231"/>
                  <a:pt x="1545" y="231"/>
                </a:cubicBezTo>
                <a:cubicBezTo>
                  <a:pt x="1545" y="231"/>
                  <a:pt x="1545" y="231"/>
                  <a:pt x="1545" y="231"/>
                </a:cubicBezTo>
                <a:cubicBezTo>
                  <a:pt x="1546" y="230"/>
                  <a:pt x="1546" y="230"/>
                  <a:pt x="1547" y="229"/>
                </a:cubicBezTo>
                <a:cubicBezTo>
                  <a:pt x="1547" y="229"/>
                  <a:pt x="1547" y="229"/>
                  <a:pt x="1547" y="229"/>
                </a:cubicBezTo>
                <a:cubicBezTo>
                  <a:pt x="1548" y="228"/>
                  <a:pt x="1547" y="229"/>
                  <a:pt x="1548" y="228"/>
                </a:cubicBezTo>
                <a:cubicBezTo>
                  <a:pt x="1548" y="228"/>
                  <a:pt x="1548" y="228"/>
                  <a:pt x="1548" y="228"/>
                </a:cubicBezTo>
                <a:cubicBezTo>
                  <a:pt x="1549" y="228"/>
                  <a:pt x="1549" y="228"/>
                  <a:pt x="1549" y="228"/>
                </a:cubicBezTo>
                <a:cubicBezTo>
                  <a:pt x="1550" y="227"/>
                  <a:pt x="1550" y="227"/>
                  <a:pt x="1551" y="226"/>
                </a:cubicBezTo>
                <a:cubicBezTo>
                  <a:pt x="1552" y="226"/>
                  <a:pt x="1552" y="226"/>
                  <a:pt x="1552" y="226"/>
                </a:cubicBezTo>
                <a:cubicBezTo>
                  <a:pt x="1552" y="225"/>
                  <a:pt x="1552" y="225"/>
                  <a:pt x="1552" y="224"/>
                </a:cubicBezTo>
                <a:cubicBezTo>
                  <a:pt x="1553" y="224"/>
                  <a:pt x="1553" y="224"/>
                  <a:pt x="1554" y="224"/>
                </a:cubicBezTo>
                <a:cubicBezTo>
                  <a:pt x="1554" y="224"/>
                  <a:pt x="1554" y="224"/>
                  <a:pt x="1554" y="224"/>
                </a:cubicBezTo>
                <a:cubicBezTo>
                  <a:pt x="1554" y="224"/>
                  <a:pt x="1554" y="224"/>
                  <a:pt x="1555" y="224"/>
                </a:cubicBezTo>
                <a:cubicBezTo>
                  <a:pt x="1555" y="222"/>
                  <a:pt x="1556" y="221"/>
                  <a:pt x="1556" y="219"/>
                </a:cubicBezTo>
                <a:cubicBezTo>
                  <a:pt x="1557" y="219"/>
                  <a:pt x="1557" y="218"/>
                  <a:pt x="1558" y="218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9" y="216"/>
                  <a:pt x="1558" y="216"/>
                  <a:pt x="1559" y="216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4"/>
                  <a:pt x="1560" y="214"/>
                  <a:pt x="1560" y="213"/>
                </a:cubicBezTo>
                <a:cubicBezTo>
                  <a:pt x="1562" y="213"/>
                  <a:pt x="1561" y="213"/>
                  <a:pt x="1563" y="213"/>
                </a:cubicBezTo>
                <a:cubicBezTo>
                  <a:pt x="1563" y="211"/>
                  <a:pt x="1565" y="211"/>
                  <a:pt x="1567" y="211"/>
                </a:cubicBezTo>
                <a:cubicBezTo>
                  <a:pt x="1567" y="210"/>
                  <a:pt x="1566" y="209"/>
                  <a:pt x="1566" y="209"/>
                </a:cubicBezTo>
                <a:cubicBezTo>
                  <a:pt x="1567" y="209"/>
                  <a:pt x="1567" y="209"/>
                  <a:pt x="1567" y="210"/>
                </a:cubicBezTo>
                <a:cubicBezTo>
                  <a:pt x="1568" y="209"/>
                  <a:pt x="1568" y="209"/>
                  <a:pt x="1569" y="209"/>
                </a:cubicBezTo>
                <a:cubicBezTo>
                  <a:pt x="1569" y="209"/>
                  <a:pt x="1569" y="209"/>
                  <a:pt x="1569" y="209"/>
                </a:cubicBezTo>
                <a:cubicBezTo>
                  <a:pt x="1569" y="209"/>
                  <a:pt x="1569" y="210"/>
                  <a:pt x="1569" y="211"/>
                </a:cubicBezTo>
                <a:cubicBezTo>
                  <a:pt x="1570" y="210"/>
                  <a:pt x="1570" y="210"/>
                  <a:pt x="1570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7" y="210"/>
                  <a:pt x="1577" y="210"/>
                  <a:pt x="1577" y="210"/>
                </a:cubicBezTo>
                <a:cubicBezTo>
                  <a:pt x="1577" y="210"/>
                  <a:pt x="1577" y="209"/>
                  <a:pt x="1578" y="210"/>
                </a:cubicBezTo>
                <a:cubicBezTo>
                  <a:pt x="1578" y="210"/>
                  <a:pt x="1578" y="210"/>
                  <a:pt x="1578" y="210"/>
                </a:cubicBezTo>
                <a:cubicBezTo>
                  <a:pt x="1578" y="210"/>
                  <a:pt x="1579" y="210"/>
                  <a:pt x="1579" y="210"/>
                </a:cubicBezTo>
                <a:cubicBezTo>
                  <a:pt x="1579" y="210"/>
                  <a:pt x="1579" y="210"/>
                  <a:pt x="1579" y="210"/>
                </a:cubicBezTo>
                <a:cubicBezTo>
                  <a:pt x="1580" y="210"/>
                  <a:pt x="1581" y="210"/>
                  <a:pt x="1581" y="211"/>
                </a:cubicBezTo>
                <a:cubicBezTo>
                  <a:pt x="1581" y="211"/>
                  <a:pt x="1582" y="211"/>
                  <a:pt x="1582" y="212"/>
                </a:cubicBezTo>
                <a:cubicBezTo>
                  <a:pt x="1581" y="212"/>
                  <a:pt x="1581" y="212"/>
                  <a:pt x="1581" y="212"/>
                </a:cubicBezTo>
                <a:cubicBezTo>
                  <a:pt x="1581" y="213"/>
                  <a:pt x="1581" y="213"/>
                  <a:pt x="1582" y="213"/>
                </a:cubicBezTo>
                <a:cubicBezTo>
                  <a:pt x="1582" y="213"/>
                  <a:pt x="1583" y="213"/>
                  <a:pt x="1583" y="213"/>
                </a:cubicBezTo>
                <a:cubicBezTo>
                  <a:pt x="1583" y="212"/>
                  <a:pt x="1583" y="212"/>
                  <a:pt x="1583" y="212"/>
                </a:cubicBezTo>
                <a:cubicBezTo>
                  <a:pt x="1584" y="212"/>
                  <a:pt x="1584" y="212"/>
                  <a:pt x="1584" y="212"/>
                </a:cubicBezTo>
                <a:cubicBezTo>
                  <a:pt x="1584" y="211"/>
                  <a:pt x="1584" y="211"/>
                  <a:pt x="1585" y="211"/>
                </a:cubicBezTo>
                <a:cubicBezTo>
                  <a:pt x="1586" y="211"/>
                  <a:pt x="1585" y="211"/>
                  <a:pt x="1586" y="211"/>
                </a:cubicBezTo>
                <a:cubicBezTo>
                  <a:pt x="1586" y="212"/>
                  <a:pt x="1586" y="211"/>
                  <a:pt x="1587" y="212"/>
                </a:cubicBezTo>
                <a:cubicBezTo>
                  <a:pt x="1587" y="212"/>
                  <a:pt x="1587" y="212"/>
                  <a:pt x="1587" y="212"/>
                </a:cubicBezTo>
                <a:cubicBezTo>
                  <a:pt x="1587" y="212"/>
                  <a:pt x="1588" y="212"/>
                  <a:pt x="1588" y="213"/>
                </a:cubicBezTo>
                <a:cubicBezTo>
                  <a:pt x="1588" y="213"/>
                  <a:pt x="1588" y="213"/>
                  <a:pt x="1588" y="213"/>
                </a:cubicBezTo>
                <a:cubicBezTo>
                  <a:pt x="1590" y="213"/>
                  <a:pt x="1592" y="212"/>
                  <a:pt x="1594" y="212"/>
                </a:cubicBezTo>
                <a:cubicBezTo>
                  <a:pt x="1594" y="213"/>
                  <a:pt x="1594" y="213"/>
                  <a:pt x="1594" y="213"/>
                </a:cubicBezTo>
                <a:cubicBezTo>
                  <a:pt x="1594" y="214"/>
                  <a:pt x="1594" y="214"/>
                  <a:pt x="1594" y="214"/>
                </a:cubicBezTo>
                <a:cubicBezTo>
                  <a:pt x="1595" y="214"/>
                  <a:pt x="1596" y="213"/>
                  <a:pt x="1596" y="213"/>
                </a:cubicBezTo>
                <a:cubicBezTo>
                  <a:pt x="1596" y="212"/>
                  <a:pt x="1595" y="212"/>
                  <a:pt x="1595" y="212"/>
                </a:cubicBezTo>
                <a:cubicBezTo>
                  <a:pt x="1595" y="211"/>
                  <a:pt x="1596" y="211"/>
                  <a:pt x="1596" y="211"/>
                </a:cubicBezTo>
                <a:cubicBezTo>
                  <a:pt x="1596" y="211"/>
                  <a:pt x="1596" y="211"/>
                  <a:pt x="1596" y="211"/>
                </a:cubicBezTo>
                <a:cubicBezTo>
                  <a:pt x="1596" y="209"/>
                  <a:pt x="1596" y="210"/>
                  <a:pt x="1596" y="209"/>
                </a:cubicBezTo>
                <a:cubicBezTo>
                  <a:pt x="1598" y="209"/>
                  <a:pt x="1599" y="209"/>
                  <a:pt x="1601" y="210"/>
                </a:cubicBezTo>
                <a:cubicBezTo>
                  <a:pt x="1601" y="210"/>
                  <a:pt x="1601" y="210"/>
                  <a:pt x="1601" y="210"/>
                </a:cubicBezTo>
                <a:cubicBezTo>
                  <a:pt x="1602" y="210"/>
                  <a:pt x="1603" y="210"/>
                  <a:pt x="1604" y="210"/>
                </a:cubicBezTo>
                <a:cubicBezTo>
                  <a:pt x="1604" y="210"/>
                  <a:pt x="1604" y="210"/>
                  <a:pt x="1605" y="211"/>
                </a:cubicBezTo>
                <a:cubicBezTo>
                  <a:pt x="1606" y="210"/>
                  <a:pt x="1605" y="210"/>
                  <a:pt x="1606" y="210"/>
                </a:cubicBezTo>
                <a:cubicBezTo>
                  <a:pt x="1606" y="209"/>
                  <a:pt x="1606" y="209"/>
                  <a:pt x="1606" y="209"/>
                </a:cubicBezTo>
                <a:cubicBezTo>
                  <a:pt x="1607" y="209"/>
                  <a:pt x="1608" y="209"/>
                  <a:pt x="1609" y="209"/>
                </a:cubicBezTo>
                <a:cubicBezTo>
                  <a:pt x="1609" y="210"/>
                  <a:pt x="1610" y="210"/>
                  <a:pt x="1610" y="212"/>
                </a:cubicBezTo>
                <a:cubicBezTo>
                  <a:pt x="1611" y="212"/>
                  <a:pt x="1611" y="212"/>
                  <a:pt x="1611" y="212"/>
                </a:cubicBezTo>
                <a:cubicBezTo>
                  <a:pt x="1611" y="213"/>
                  <a:pt x="1611" y="213"/>
                  <a:pt x="1611" y="213"/>
                </a:cubicBezTo>
                <a:cubicBezTo>
                  <a:pt x="1610" y="214"/>
                  <a:pt x="1608" y="213"/>
                  <a:pt x="1606" y="213"/>
                </a:cubicBezTo>
                <a:cubicBezTo>
                  <a:pt x="1606" y="215"/>
                  <a:pt x="1607" y="217"/>
                  <a:pt x="1608" y="217"/>
                </a:cubicBezTo>
                <a:cubicBezTo>
                  <a:pt x="1608" y="217"/>
                  <a:pt x="1608" y="217"/>
                  <a:pt x="1608" y="217"/>
                </a:cubicBezTo>
                <a:cubicBezTo>
                  <a:pt x="1610" y="217"/>
                  <a:pt x="1611" y="217"/>
                  <a:pt x="1612" y="216"/>
                </a:cubicBezTo>
                <a:cubicBezTo>
                  <a:pt x="1612" y="215"/>
                  <a:pt x="1612" y="215"/>
                  <a:pt x="1612" y="215"/>
                </a:cubicBezTo>
                <a:cubicBezTo>
                  <a:pt x="1614" y="215"/>
                  <a:pt x="1614" y="216"/>
                  <a:pt x="1615" y="216"/>
                </a:cubicBezTo>
                <a:cubicBezTo>
                  <a:pt x="1616" y="216"/>
                  <a:pt x="1616" y="215"/>
                  <a:pt x="1616" y="215"/>
                </a:cubicBezTo>
                <a:cubicBezTo>
                  <a:pt x="1617" y="214"/>
                  <a:pt x="1617" y="214"/>
                  <a:pt x="1618" y="213"/>
                </a:cubicBezTo>
                <a:cubicBezTo>
                  <a:pt x="1619" y="213"/>
                  <a:pt x="1619" y="213"/>
                  <a:pt x="1619" y="213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5"/>
                  <a:pt x="1619" y="215"/>
                  <a:pt x="1619" y="215"/>
                </a:cubicBezTo>
                <a:cubicBezTo>
                  <a:pt x="1620" y="215"/>
                  <a:pt x="1621" y="214"/>
                  <a:pt x="1621" y="214"/>
                </a:cubicBezTo>
                <a:cubicBezTo>
                  <a:pt x="1621" y="214"/>
                  <a:pt x="1621" y="214"/>
                  <a:pt x="1622" y="214"/>
                </a:cubicBezTo>
                <a:cubicBezTo>
                  <a:pt x="1622" y="214"/>
                  <a:pt x="1622" y="214"/>
                  <a:pt x="1623" y="214"/>
                </a:cubicBezTo>
                <a:cubicBezTo>
                  <a:pt x="1623" y="214"/>
                  <a:pt x="1623" y="214"/>
                  <a:pt x="1623" y="214"/>
                </a:cubicBezTo>
                <a:cubicBezTo>
                  <a:pt x="1623" y="213"/>
                  <a:pt x="1624" y="213"/>
                  <a:pt x="1625" y="213"/>
                </a:cubicBezTo>
                <a:cubicBezTo>
                  <a:pt x="1624" y="213"/>
                  <a:pt x="1624" y="212"/>
                  <a:pt x="1624" y="211"/>
                </a:cubicBezTo>
                <a:cubicBezTo>
                  <a:pt x="1623" y="211"/>
                  <a:pt x="1624" y="211"/>
                  <a:pt x="1623" y="211"/>
                </a:cubicBezTo>
                <a:cubicBezTo>
                  <a:pt x="1622" y="211"/>
                  <a:pt x="1621" y="211"/>
                  <a:pt x="1621" y="212"/>
                </a:cubicBezTo>
                <a:cubicBezTo>
                  <a:pt x="1620" y="212"/>
                  <a:pt x="1620" y="212"/>
                  <a:pt x="1619" y="211"/>
                </a:cubicBezTo>
                <a:cubicBezTo>
                  <a:pt x="1619" y="211"/>
                  <a:pt x="1619" y="210"/>
                  <a:pt x="1619" y="210"/>
                </a:cubicBezTo>
                <a:cubicBezTo>
                  <a:pt x="1620" y="210"/>
                  <a:pt x="1620" y="210"/>
                  <a:pt x="1620" y="210"/>
                </a:cubicBezTo>
                <a:cubicBezTo>
                  <a:pt x="1620" y="209"/>
                  <a:pt x="1620" y="208"/>
                  <a:pt x="1619" y="207"/>
                </a:cubicBezTo>
                <a:cubicBezTo>
                  <a:pt x="1620" y="208"/>
                  <a:pt x="1620" y="208"/>
                  <a:pt x="1621" y="208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6"/>
                </a:cubicBezTo>
                <a:cubicBezTo>
                  <a:pt x="1621" y="206"/>
                  <a:pt x="1621" y="206"/>
                  <a:pt x="1621" y="206"/>
                </a:cubicBezTo>
                <a:cubicBezTo>
                  <a:pt x="1621" y="205"/>
                  <a:pt x="1621" y="205"/>
                  <a:pt x="1621" y="205"/>
                </a:cubicBezTo>
                <a:cubicBezTo>
                  <a:pt x="1621" y="205"/>
                  <a:pt x="1622" y="205"/>
                  <a:pt x="1622" y="204"/>
                </a:cubicBezTo>
                <a:cubicBezTo>
                  <a:pt x="1623" y="204"/>
                  <a:pt x="1624" y="204"/>
                  <a:pt x="1625" y="204"/>
                </a:cubicBezTo>
                <a:cubicBezTo>
                  <a:pt x="1625" y="203"/>
                  <a:pt x="1625" y="203"/>
                  <a:pt x="1626" y="202"/>
                </a:cubicBezTo>
                <a:cubicBezTo>
                  <a:pt x="1626" y="203"/>
                  <a:pt x="1626" y="203"/>
                  <a:pt x="1626" y="203"/>
                </a:cubicBezTo>
                <a:cubicBezTo>
                  <a:pt x="1627" y="203"/>
                  <a:pt x="1627" y="202"/>
                  <a:pt x="1628" y="202"/>
                </a:cubicBezTo>
                <a:cubicBezTo>
                  <a:pt x="1628" y="201"/>
                  <a:pt x="1628" y="201"/>
                  <a:pt x="1629" y="201"/>
                </a:cubicBezTo>
                <a:cubicBezTo>
                  <a:pt x="1629" y="200"/>
                  <a:pt x="1629" y="199"/>
                  <a:pt x="1629" y="198"/>
                </a:cubicBezTo>
                <a:cubicBezTo>
                  <a:pt x="1630" y="198"/>
                  <a:pt x="1631" y="198"/>
                  <a:pt x="1631" y="197"/>
                </a:cubicBezTo>
                <a:cubicBezTo>
                  <a:pt x="1632" y="197"/>
                  <a:pt x="1632" y="196"/>
                  <a:pt x="1632" y="196"/>
                </a:cubicBezTo>
                <a:cubicBezTo>
                  <a:pt x="1632" y="196"/>
                  <a:pt x="1633" y="196"/>
                  <a:pt x="1633" y="196"/>
                </a:cubicBezTo>
                <a:cubicBezTo>
                  <a:pt x="1633" y="196"/>
                  <a:pt x="1633" y="196"/>
                  <a:pt x="1633" y="196"/>
                </a:cubicBezTo>
                <a:cubicBezTo>
                  <a:pt x="1634" y="196"/>
                  <a:pt x="1634" y="196"/>
                  <a:pt x="1634" y="196"/>
                </a:cubicBezTo>
                <a:cubicBezTo>
                  <a:pt x="1634" y="196"/>
                  <a:pt x="1634" y="195"/>
                  <a:pt x="1634" y="195"/>
                </a:cubicBezTo>
                <a:cubicBezTo>
                  <a:pt x="1635" y="195"/>
                  <a:pt x="1635" y="195"/>
                  <a:pt x="1636" y="195"/>
                </a:cubicBezTo>
                <a:cubicBezTo>
                  <a:pt x="1636" y="194"/>
                  <a:pt x="1636" y="194"/>
                  <a:pt x="1636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1" y="193"/>
                  <a:pt x="1641" y="195"/>
                  <a:pt x="1642" y="193"/>
                </a:cubicBezTo>
                <a:cubicBezTo>
                  <a:pt x="1643" y="193"/>
                  <a:pt x="1643" y="194"/>
                  <a:pt x="1644" y="194"/>
                </a:cubicBezTo>
                <a:cubicBezTo>
                  <a:pt x="1644" y="195"/>
                  <a:pt x="1644" y="195"/>
                  <a:pt x="1644" y="195"/>
                </a:cubicBezTo>
                <a:cubicBezTo>
                  <a:pt x="1645" y="195"/>
                  <a:pt x="1645" y="195"/>
                  <a:pt x="1645" y="196"/>
                </a:cubicBezTo>
                <a:cubicBezTo>
                  <a:pt x="1646" y="196"/>
                  <a:pt x="1646" y="196"/>
                  <a:pt x="1647" y="195"/>
                </a:cubicBezTo>
                <a:cubicBezTo>
                  <a:pt x="1647" y="195"/>
                  <a:pt x="1647" y="195"/>
                  <a:pt x="1647" y="195"/>
                </a:cubicBezTo>
                <a:cubicBezTo>
                  <a:pt x="1648" y="195"/>
                  <a:pt x="1648" y="194"/>
                  <a:pt x="1649" y="194"/>
                </a:cubicBezTo>
                <a:cubicBezTo>
                  <a:pt x="1649" y="194"/>
                  <a:pt x="1648" y="194"/>
                  <a:pt x="1649" y="194"/>
                </a:cubicBezTo>
                <a:cubicBezTo>
                  <a:pt x="1649" y="195"/>
                  <a:pt x="1649" y="195"/>
                  <a:pt x="1649" y="197"/>
                </a:cubicBezTo>
                <a:cubicBezTo>
                  <a:pt x="1649" y="197"/>
                  <a:pt x="1648" y="197"/>
                  <a:pt x="1648" y="197"/>
                </a:cubicBezTo>
                <a:cubicBezTo>
                  <a:pt x="1647" y="199"/>
                  <a:pt x="1647" y="199"/>
                  <a:pt x="1647" y="201"/>
                </a:cubicBezTo>
                <a:cubicBezTo>
                  <a:pt x="1648" y="201"/>
                  <a:pt x="1649" y="200"/>
                  <a:pt x="1649" y="199"/>
                </a:cubicBezTo>
                <a:cubicBezTo>
                  <a:pt x="1650" y="199"/>
                  <a:pt x="1650" y="199"/>
                  <a:pt x="1650" y="199"/>
                </a:cubicBezTo>
                <a:cubicBezTo>
                  <a:pt x="1650" y="200"/>
                  <a:pt x="1649" y="201"/>
                  <a:pt x="1649" y="201"/>
                </a:cubicBezTo>
                <a:cubicBezTo>
                  <a:pt x="1649" y="201"/>
                  <a:pt x="1649" y="201"/>
                  <a:pt x="1648" y="202"/>
                </a:cubicBezTo>
                <a:cubicBezTo>
                  <a:pt x="1648" y="202"/>
                  <a:pt x="1648" y="203"/>
                  <a:pt x="1649" y="203"/>
                </a:cubicBezTo>
                <a:cubicBezTo>
                  <a:pt x="1650" y="203"/>
                  <a:pt x="1649" y="203"/>
                  <a:pt x="1651" y="202"/>
                </a:cubicBezTo>
                <a:cubicBezTo>
                  <a:pt x="1651" y="201"/>
                  <a:pt x="1652" y="201"/>
                  <a:pt x="1653" y="201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199"/>
                  <a:pt x="1653" y="199"/>
                  <a:pt x="1653" y="199"/>
                </a:cubicBezTo>
                <a:cubicBezTo>
                  <a:pt x="1654" y="199"/>
                  <a:pt x="1654" y="199"/>
                  <a:pt x="1654" y="198"/>
                </a:cubicBezTo>
                <a:cubicBezTo>
                  <a:pt x="1655" y="198"/>
                  <a:pt x="1655" y="198"/>
                  <a:pt x="1655" y="198"/>
                </a:cubicBezTo>
                <a:cubicBezTo>
                  <a:pt x="1655" y="197"/>
                  <a:pt x="1655" y="197"/>
                  <a:pt x="1655" y="197"/>
                </a:cubicBezTo>
                <a:cubicBezTo>
                  <a:pt x="1655" y="197"/>
                  <a:pt x="1656" y="197"/>
                  <a:pt x="1656" y="196"/>
                </a:cubicBezTo>
                <a:cubicBezTo>
                  <a:pt x="1656" y="196"/>
                  <a:pt x="1656" y="196"/>
                  <a:pt x="1656" y="196"/>
                </a:cubicBezTo>
                <a:cubicBezTo>
                  <a:pt x="1658" y="196"/>
                  <a:pt x="1657" y="195"/>
                  <a:pt x="1658" y="195"/>
                </a:cubicBezTo>
                <a:cubicBezTo>
                  <a:pt x="1658" y="194"/>
                  <a:pt x="1658" y="194"/>
                  <a:pt x="1658" y="194"/>
                </a:cubicBezTo>
                <a:cubicBezTo>
                  <a:pt x="1659" y="194"/>
                  <a:pt x="1660" y="195"/>
                  <a:pt x="1661" y="195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6"/>
                  <a:pt x="1661" y="196"/>
                  <a:pt x="1661" y="196"/>
                </a:cubicBezTo>
                <a:cubicBezTo>
                  <a:pt x="1662" y="196"/>
                  <a:pt x="1662" y="196"/>
                  <a:pt x="1662" y="196"/>
                </a:cubicBezTo>
                <a:cubicBezTo>
                  <a:pt x="1662" y="195"/>
                  <a:pt x="1662" y="195"/>
                  <a:pt x="1662" y="195"/>
                </a:cubicBezTo>
                <a:cubicBezTo>
                  <a:pt x="1663" y="195"/>
                  <a:pt x="1663" y="195"/>
                  <a:pt x="1664" y="195"/>
                </a:cubicBezTo>
                <a:cubicBezTo>
                  <a:pt x="1664" y="194"/>
                  <a:pt x="1664" y="194"/>
                  <a:pt x="1664" y="194"/>
                </a:cubicBezTo>
                <a:cubicBezTo>
                  <a:pt x="1663" y="194"/>
                  <a:pt x="1664" y="194"/>
                  <a:pt x="1663" y="194"/>
                </a:cubicBezTo>
                <a:cubicBezTo>
                  <a:pt x="1663" y="193"/>
                  <a:pt x="1662" y="191"/>
                  <a:pt x="1662" y="191"/>
                </a:cubicBezTo>
                <a:cubicBezTo>
                  <a:pt x="1663" y="191"/>
                  <a:pt x="1663" y="191"/>
                  <a:pt x="1663" y="191"/>
                </a:cubicBezTo>
                <a:cubicBezTo>
                  <a:pt x="1664" y="190"/>
                  <a:pt x="1664" y="189"/>
                  <a:pt x="1664" y="189"/>
                </a:cubicBezTo>
                <a:cubicBezTo>
                  <a:pt x="1663" y="189"/>
                  <a:pt x="1663" y="189"/>
                  <a:pt x="1663" y="189"/>
                </a:cubicBezTo>
                <a:cubicBezTo>
                  <a:pt x="1663" y="188"/>
                  <a:pt x="1663" y="188"/>
                  <a:pt x="1663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7"/>
                  <a:pt x="1666" y="187"/>
                  <a:pt x="1666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9" y="188"/>
                  <a:pt x="1671" y="189"/>
                  <a:pt x="1673" y="190"/>
                </a:cubicBezTo>
                <a:cubicBezTo>
                  <a:pt x="1673" y="190"/>
                  <a:pt x="1673" y="190"/>
                  <a:pt x="1673" y="190"/>
                </a:cubicBezTo>
                <a:cubicBezTo>
                  <a:pt x="1671" y="190"/>
                  <a:pt x="1670" y="190"/>
                  <a:pt x="1670" y="189"/>
                </a:cubicBezTo>
                <a:cubicBezTo>
                  <a:pt x="1668" y="189"/>
                  <a:pt x="1668" y="191"/>
                  <a:pt x="1666" y="191"/>
                </a:cubicBezTo>
                <a:cubicBezTo>
                  <a:pt x="1667" y="193"/>
                  <a:pt x="1667" y="194"/>
                  <a:pt x="1667" y="195"/>
                </a:cubicBezTo>
                <a:cubicBezTo>
                  <a:pt x="1667" y="195"/>
                  <a:pt x="1667" y="195"/>
                  <a:pt x="1667" y="195"/>
                </a:cubicBezTo>
                <a:cubicBezTo>
                  <a:pt x="1667" y="196"/>
                  <a:pt x="1667" y="196"/>
                  <a:pt x="1667" y="196"/>
                </a:cubicBezTo>
                <a:cubicBezTo>
                  <a:pt x="1666" y="196"/>
                  <a:pt x="1666" y="196"/>
                  <a:pt x="1666" y="196"/>
                </a:cubicBezTo>
                <a:cubicBezTo>
                  <a:pt x="1666" y="197"/>
                  <a:pt x="1665" y="198"/>
                  <a:pt x="1665" y="199"/>
                </a:cubicBezTo>
                <a:cubicBezTo>
                  <a:pt x="1666" y="199"/>
                  <a:pt x="1666" y="199"/>
                  <a:pt x="1666" y="199"/>
                </a:cubicBezTo>
                <a:cubicBezTo>
                  <a:pt x="1666" y="200"/>
                  <a:pt x="1666" y="200"/>
                  <a:pt x="1666" y="200"/>
                </a:cubicBezTo>
                <a:cubicBezTo>
                  <a:pt x="1666" y="200"/>
                  <a:pt x="1665" y="200"/>
                  <a:pt x="1665" y="200"/>
                </a:cubicBezTo>
                <a:cubicBezTo>
                  <a:pt x="1665" y="202"/>
                  <a:pt x="1665" y="202"/>
                  <a:pt x="1665" y="202"/>
                </a:cubicBezTo>
                <a:cubicBezTo>
                  <a:pt x="1664" y="202"/>
                  <a:pt x="1662" y="202"/>
                  <a:pt x="1661" y="202"/>
                </a:cubicBezTo>
                <a:cubicBezTo>
                  <a:pt x="1661" y="202"/>
                  <a:pt x="1661" y="201"/>
                  <a:pt x="1660" y="202"/>
                </a:cubicBezTo>
                <a:cubicBezTo>
                  <a:pt x="1660" y="202"/>
                  <a:pt x="1660" y="202"/>
                  <a:pt x="1660" y="202"/>
                </a:cubicBezTo>
                <a:cubicBezTo>
                  <a:pt x="1659" y="202"/>
                  <a:pt x="1659" y="202"/>
                  <a:pt x="1659" y="202"/>
                </a:cubicBezTo>
                <a:cubicBezTo>
                  <a:pt x="1659" y="202"/>
                  <a:pt x="1659" y="202"/>
                  <a:pt x="1659" y="203"/>
                </a:cubicBezTo>
                <a:cubicBezTo>
                  <a:pt x="1656" y="203"/>
                  <a:pt x="1656" y="203"/>
                  <a:pt x="1656" y="203"/>
                </a:cubicBezTo>
                <a:cubicBezTo>
                  <a:pt x="1656" y="203"/>
                  <a:pt x="1656" y="203"/>
                  <a:pt x="1655" y="203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5"/>
                  <a:pt x="1656" y="204"/>
                  <a:pt x="1656" y="205"/>
                </a:cubicBezTo>
                <a:cubicBezTo>
                  <a:pt x="1656" y="205"/>
                  <a:pt x="1656" y="206"/>
                  <a:pt x="1655" y="206"/>
                </a:cubicBezTo>
                <a:cubicBezTo>
                  <a:pt x="1655" y="207"/>
                  <a:pt x="1655" y="207"/>
                  <a:pt x="1654" y="207"/>
                </a:cubicBezTo>
                <a:cubicBezTo>
                  <a:pt x="1653" y="207"/>
                  <a:pt x="1654" y="208"/>
                  <a:pt x="1654" y="208"/>
                </a:cubicBezTo>
                <a:cubicBezTo>
                  <a:pt x="1653" y="208"/>
                  <a:pt x="1653" y="208"/>
                  <a:pt x="1653" y="208"/>
                </a:cubicBezTo>
                <a:cubicBezTo>
                  <a:pt x="1653" y="209"/>
                  <a:pt x="1653" y="209"/>
                  <a:pt x="1653" y="210"/>
                </a:cubicBezTo>
                <a:cubicBezTo>
                  <a:pt x="1653" y="210"/>
                  <a:pt x="1652" y="210"/>
                  <a:pt x="1652" y="210"/>
                </a:cubicBezTo>
                <a:cubicBezTo>
                  <a:pt x="1652" y="211"/>
                  <a:pt x="1652" y="211"/>
                  <a:pt x="1652" y="211"/>
                </a:cubicBezTo>
                <a:cubicBezTo>
                  <a:pt x="1651" y="211"/>
                  <a:pt x="1650" y="211"/>
                  <a:pt x="1649" y="212"/>
                </a:cubicBezTo>
                <a:cubicBezTo>
                  <a:pt x="1649" y="213"/>
                  <a:pt x="1649" y="213"/>
                  <a:pt x="1649" y="213"/>
                </a:cubicBezTo>
                <a:cubicBezTo>
                  <a:pt x="1647" y="214"/>
                  <a:pt x="1647" y="214"/>
                  <a:pt x="1646" y="216"/>
                </a:cubicBezTo>
                <a:cubicBezTo>
                  <a:pt x="1646" y="216"/>
                  <a:pt x="1646" y="216"/>
                  <a:pt x="1646" y="216"/>
                </a:cubicBezTo>
                <a:cubicBezTo>
                  <a:pt x="1646" y="217"/>
                  <a:pt x="1646" y="217"/>
                  <a:pt x="1646" y="217"/>
                </a:cubicBezTo>
                <a:cubicBezTo>
                  <a:pt x="1645" y="217"/>
                  <a:pt x="1645" y="218"/>
                  <a:pt x="1645" y="218"/>
                </a:cubicBezTo>
                <a:cubicBezTo>
                  <a:pt x="1644" y="219"/>
                  <a:pt x="1643" y="220"/>
                  <a:pt x="1642" y="221"/>
                </a:cubicBezTo>
                <a:cubicBezTo>
                  <a:pt x="1641" y="221"/>
                  <a:pt x="1641" y="221"/>
                  <a:pt x="1641" y="221"/>
                </a:cubicBezTo>
                <a:cubicBezTo>
                  <a:pt x="1641" y="221"/>
                  <a:pt x="1640" y="222"/>
                  <a:pt x="1640" y="223"/>
                </a:cubicBezTo>
                <a:cubicBezTo>
                  <a:pt x="1638" y="223"/>
                  <a:pt x="1638" y="222"/>
                  <a:pt x="1637" y="223"/>
                </a:cubicBezTo>
                <a:cubicBezTo>
                  <a:pt x="1637" y="224"/>
                  <a:pt x="1636" y="224"/>
                  <a:pt x="1636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3" y="224"/>
                  <a:pt x="1632" y="224"/>
                  <a:pt x="1632" y="224"/>
                </a:cubicBezTo>
                <a:cubicBezTo>
                  <a:pt x="1632" y="225"/>
                  <a:pt x="1632" y="225"/>
                  <a:pt x="1633" y="226"/>
                </a:cubicBezTo>
                <a:cubicBezTo>
                  <a:pt x="1633" y="226"/>
                  <a:pt x="1633" y="227"/>
                  <a:pt x="1633" y="228"/>
                </a:cubicBezTo>
                <a:cubicBezTo>
                  <a:pt x="1633" y="228"/>
                  <a:pt x="1633" y="228"/>
                  <a:pt x="1633" y="228"/>
                </a:cubicBezTo>
                <a:cubicBezTo>
                  <a:pt x="1632" y="229"/>
                  <a:pt x="1633" y="231"/>
                  <a:pt x="1632" y="232"/>
                </a:cubicBezTo>
                <a:cubicBezTo>
                  <a:pt x="1632" y="232"/>
                  <a:pt x="1632" y="232"/>
                  <a:pt x="1632" y="232"/>
                </a:cubicBezTo>
                <a:cubicBezTo>
                  <a:pt x="1631" y="232"/>
                  <a:pt x="1631" y="231"/>
                  <a:pt x="1630" y="232"/>
                </a:cubicBezTo>
                <a:cubicBezTo>
                  <a:pt x="1630" y="232"/>
                  <a:pt x="1630" y="232"/>
                  <a:pt x="1630" y="232"/>
                </a:cubicBezTo>
                <a:cubicBezTo>
                  <a:pt x="1629" y="232"/>
                  <a:pt x="1629" y="233"/>
                  <a:pt x="1628" y="233"/>
                </a:cubicBezTo>
                <a:cubicBezTo>
                  <a:pt x="1627" y="234"/>
                  <a:pt x="1628" y="236"/>
                  <a:pt x="1627" y="237"/>
                </a:cubicBezTo>
                <a:cubicBezTo>
                  <a:pt x="1627" y="237"/>
                  <a:pt x="1627" y="237"/>
                  <a:pt x="1627" y="237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9"/>
                  <a:pt x="1626" y="239"/>
                  <a:pt x="1626" y="240"/>
                </a:cubicBezTo>
                <a:cubicBezTo>
                  <a:pt x="1626" y="240"/>
                  <a:pt x="1626" y="240"/>
                  <a:pt x="1626" y="240"/>
                </a:cubicBezTo>
                <a:cubicBezTo>
                  <a:pt x="1626" y="242"/>
                  <a:pt x="1626" y="245"/>
                  <a:pt x="1626" y="247"/>
                </a:cubicBezTo>
                <a:cubicBezTo>
                  <a:pt x="1627" y="247"/>
                  <a:pt x="1627" y="247"/>
                  <a:pt x="1627" y="247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8" y="250"/>
                  <a:pt x="1628" y="251"/>
                  <a:pt x="1628" y="252"/>
                </a:cubicBezTo>
                <a:cubicBezTo>
                  <a:pt x="1628" y="252"/>
                  <a:pt x="1628" y="252"/>
                  <a:pt x="1628" y="252"/>
                </a:cubicBezTo>
                <a:cubicBezTo>
                  <a:pt x="1628" y="252"/>
                  <a:pt x="1628" y="253"/>
                  <a:pt x="1628" y="254"/>
                </a:cubicBezTo>
                <a:cubicBezTo>
                  <a:pt x="1628" y="254"/>
                  <a:pt x="1628" y="254"/>
                  <a:pt x="1628" y="254"/>
                </a:cubicBezTo>
                <a:cubicBezTo>
                  <a:pt x="1628" y="256"/>
                  <a:pt x="1628" y="256"/>
                  <a:pt x="1628" y="256"/>
                </a:cubicBezTo>
                <a:cubicBezTo>
                  <a:pt x="1629" y="256"/>
                  <a:pt x="1629" y="256"/>
                  <a:pt x="1629" y="256"/>
                </a:cubicBezTo>
                <a:cubicBezTo>
                  <a:pt x="1628" y="258"/>
                  <a:pt x="1628" y="259"/>
                  <a:pt x="1628" y="260"/>
                </a:cubicBezTo>
                <a:cubicBezTo>
                  <a:pt x="1629" y="260"/>
                  <a:pt x="1629" y="260"/>
                  <a:pt x="1629" y="260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5"/>
                  <a:pt x="1629" y="265"/>
                  <a:pt x="1629" y="265"/>
                </a:cubicBezTo>
                <a:cubicBezTo>
                  <a:pt x="1629" y="265"/>
                  <a:pt x="1630" y="265"/>
                  <a:pt x="1630" y="265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7"/>
                  <a:pt x="1631" y="269"/>
                  <a:pt x="1631" y="270"/>
                </a:cubicBezTo>
                <a:cubicBezTo>
                  <a:pt x="1631" y="270"/>
                  <a:pt x="1630" y="270"/>
                  <a:pt x="1630" y="271"/>
                </a:cubicBezTo>
                <a:cubicBezTo>
                  <a:pt x="1631" y="271"/>
                  <a:pt x="1631" y="271"/>
                  <a:pt x="1631" y="271"/>
                </a:cubicBezTo>
                <a:cubicBezTo>
                  <a:pt x="1631" y="272"/>
                  <a:pt x="1631" y="273"/>
                  <a:pt x="1631" y="274"/>
                </a:cubicBezTo>
                <a:cubicBezTo>
                  <a:pt x="1633" y="274"/>
                  <a:pt x="1633" y="273"/>
                  <a:pt x="1634" y="273"/>
                </a:cubicBezTo>
                <a:cubicBezTo>
                  <a:pt x="1634" y="272"/>
                  <a:pt x="1635" y="272"/>
                  <a:pt x="1635" y="272"/>
                </a:cubicBezTo>
                <a:cubicBezTo>
                  <a:pt x="1635" y="272"/>
                  <a:pt x="1636" y="271"/>
                  <a:pt x="1636" y="271"/>
                </a:cubicBezTo>
                <a:cubicBezTo>
                  <a:pt x="1636" y="271"/>
                  <a:pt x="1636" y="271"/>
                  <a:pt x="1636" y="271"/>
                </a:cubicBezTo>
                <a:cubicBezTo>
                  <a:pt x="1636" y="270"/>
                  <a:pt x="1636" y="270"/>
                  <a:pt x="1636" y="270"/>
                </a:cubicBezTo>
                <a:cubicBezTo>
                  <a:pt x="1637" y="270"/>
                  <a:pt x="1638" y="269"/>
                  <a:pt x="1639" y="268"/>
                </a:cubicBezTo>
                <a:cubicBezTo>
                  <a:pt x="1639" y="266"/>
                  <a:pt x="1639" y="264"/>
                  <a:pt x="1639" y="262"/>
                </a:cubicBezTo>
                <a:cubicBezTo>
                  <a:pt x="1641" y="262"/>
                  <a:pt x="1641" y="262"/>
                  <a:pt x="1641" y="262"/>
                </a:cubicBezTo>
                <a:cubicBezTo>
                  <a:pt x="1641" y="261"/>
                  <a:pt x="1641" y="261"/>
                  <a:pt x="1641" y="261"/>
                </a:cubicBezTo>
                <a:cubicBezTo>
                  <a:pt x="1643" y="261"/>
                  <a:pt x="1644" y="261"/>
                  <a:pt x="1645" y="261"/>
                </a:cubicBezTo>
                <a:cubicBezTo>
                  <a:pt x="1645" y="259"/>
                  <a:pt x="1645" y="258"/>
                  <a:pt x="1645" y="255"/>
                </a:cubicBezTo>
                <a:cubicBezTo>
                  <a:pt x="1645" y="255"/>
                  <a:pt x="1646" y="254"/>
                  <a:pt x="1646" y="254"/>
                </a:cubicBezTo>
                <a:cubicBezTo>
                  <a:pt x="1646" y="254"/>
                  <a:pt x="1646" y="254"/>
                  <a:pt x="1647" y="254"/>
                </a:cubicBezTo>
                <a:cubicBezTo>
                  <a:pt x="1647" y="253"/>
                  <a:pt x="1647" y="253"/>
                  <a:pt x="1647" y="253"/>
                </a:cubicBezTo>
                <a:cubicBezTo>
                  <a:pt x="1647" y="253"/>
                  <a:pt x="1647" y="252"/>
                  <a:pt x="1648" y="252"/>
                </a:cubicBezTo>
                <a:cubicBezTo>
                  <a:pt x="1648" y="252"/>
                  <a:pt x="1648" y="252"/>
                  <a:pt x="1648" y="252"/>
                </a:cubicBezTo>
                <a:cubicBezTo>
                  <a:pt x="1648" y="251"/>
                  <a:pt x="1649" y="251"/>
                  <a:pt x="1649" y="251"/>
                </a:cubicBezTo>
                <a:cubicBezTo>
                  <a:pt x="1649" y="251"/>
                  <a:pt x="1649" y="251"/>
                  <a:pt x="1649" y="250"/>
                </a:cubicBezTo>
                <a:cubicBezTo>
                  <a:pt x="1650" y="250"/>
                  <a:pt x="1650" y="251"/>
                  <a:pt x="1650" y="250"/>
                </a:cubicBezTo>
                <a:cubicBezTo>
                  <a:pt x="1652" y="250"/>
                  <a:pt x="1652" y="250"/>
                  <a:pt x="1653" y="250"/>
                </a:cubicBezTo>
                <a:cubicBezTo>
                  <a:pt x="1654" y="250"/>
                  <a:pt x="1654" y="251"/>
                  <a:pt x="1655" y="250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6" y="249"/>
                  <a:pt x="1656" y="248"/>
                </a:cubicBezTo>
                <a:cubicBezTo>
                  <a:pt x="1657" y="248"/>
                  <a:pt x="1657" y="248"/>
                  <a:pt x="1657" y="248"/>
                </a:cubicBezTo>
                <a:cubicBezTo>
                  <a:pt x="1656" y="247"/>
                  <a:pt x="1655" y="245"/>
                  <a:pt x="1654" y="245"/>
                </a:cubicBezTo>
                <a:cubicBezTo>
                  <a:pt x="1654" y="244"/>
                  <a:pt x="1654" y="243"/>
                  <a:pt x="1654" y="243"/>
                </a:cubicBezTo>
                <a:cubicBezTo>
                  <a:pt x="1654" y="243"/>
                  <a:pt x="1654" y="243"/>
                  <a:pt x="1654" y="243"/>
                </a:cubicBezTo>
                <a:cubicBezTo>
                  <a:pt x="1654" y="239"/>
                  <a:pt x="1654" y="239"/>
                  <a:pt x="1654" y="239"/>
                </a:cubicBezTo>
                <a:cubicBezTo>
                  <a:pt x="1656" y="239"/>
                  <a:pt x="1657" y="238"/>
                  <a:pt x="1658" y="237"/>
                </a:cubicBezTo>
                <a:cubicBezTo>
                  <a:pt x="1658" y="237"/>
                  <a:pt x="1658" y="237"/>
                  <a:pt x="1658" y="237"/>
                </a:cubicBezTo>
                <a:cubicBezTo>
                  <a:pt x="1659" y="237"/>
                  <a:pt x="1660" y="238"/>
                  <a:pt x="1660" y="238"/>
                </a:cubicBezTo>
                <a:cubicBezTo>
                  <a:pt x="1661" y="238"/>
                  <a:pt x="1661" y="237"/>
                  <a:pt x="1662" y="237"/>
                </a:cubicBezTo>
                <a:cubicBezTo>
                  <a:pt x="1662" y="235"/>
                  <a:pt x="1662" y="235"/>
                  <a:pt x="1662" y="235"/>
                </a:cubicBezTo>
                <a:cubicBezTo>
                  <a:pt x="1661" y="235"/>
                  <a:pt x="1660" y="235"/>
                  <a:pt x="1659" y="235"/>
                </a:cubicBezTo>
                <a:cubicBezTo>
                  <a:pt x="1659" y="234"/>
                  <a:pt x="1659" y="234"/>
                  <a:pt x="1659" y="234"/>
                </a:cubicBezTo>
                <a:cubicBezTo>
                  <a:pt x="1659" y="233"/>
                  <a:pt x="1657" y="232"/>
                  <a:pt x="1658" y="231"/>
                </a:cubicBezTo>
                <a:cubicBezTo>
                  <a:pt x="1658" y="231"/>
                  <a:pt x="1658" y="231"/>
                  <a:pt x="1658" y="231"/>
                </a:cubicBezTo>
                <a:cubicBezTo>
                  <a:pt x="1658" y="230"/>
                  <a:pt x="1658" y="229"/>
                  <a:pt x="1659" y="228"/>
                </a:cubicBezTo>
                <a:cubicBezTo>
                  <a:pt x="1659" y="227"/>
                  <a:pt x="1660" y="227"/>
                  <a:pt x="1661" y="227"/>
                </a:cubicBezTo>
                <a:cubicBezTo>
                  <a:pt x="1661" y="226"/>
                  <a:pt x="1661" y="225"/>
                  <a:pt x="1661" y="224"/>
                </a:cubicBezTo>
                <a:cubicBezTo>
                  <a:pt x="1660" y="223"/>
                  <a:pt x="1660" y="223"/>
                  <a:pt x="1658" y="223"/>
                </a:cubicBezTo>
                <a:cubicBezTo>
                  <a:pt x="1658" y="223"/>
                  <a:pt x="1658" y="223"/>
                  <a:pt x="1658" y="223"/>
                </a:cubicBezTo>
                <a:cubicBezTo>
                  <a:pt x="1658" y="223"/>
                  <a:pt x="1657" y="223"/>
                  <a:pt x="1657" y="223"/>
                </a:cubicBezTo>
                <a:cubicBezTo>
                  <a:pt x="1657" y="222"/>
                  <a:pt x="1657" y="222"/>
                  <a:pt x="1657" y="222"/>
                </a:cubicBezTo>
                <a:cubicBezTo>
                  <a:pt x="1656" y="222"/>
                  <a:pt x="1656" y="222"/>
                  <a:pt x="1656" y="222"/>
                </a:cubicBezTo>
                <a:cubicBezTo>
                  <a:pt x="1655" y="218"/>
                  <a:pt x="1658" y="216"/>
                  <a:pt x="1659" y="215"/>
                </a:cubicBezTo>
                <a:cubicBezTo>
                  <a:pt x="1659" y="215"/>
                  <a:pt x="1659" y="215"/>
                  <a:pt x="1659" y="215"/>
                </a:cubicBezTo>
                <a:cubicBezTo>
                  <a:pt x="1660" y="215"/>
                  <a:pt x="1660" y="215"/>
                  <a:pt x="1660" y="215"/>
                </a:cubicBezTo>
                <a:cubicBezTo>
                  <a:pt x="1660" y="214"/>
                  <a:pt x="1660" y="214"/>
                  <a:pt x="1660" y="214"/>
                </a:cubicBezTo>
                <a:cubicBezTo>
                  <a:pt x="1661" y="214"/>
                  <a:pt x="1661" y="214"/>
                  <a:pt x="1661" y="214"/>
                </a:cubicBezTo>
                <a:cubicBezTo>
                  <a:pt x="1661" y="213"/>
                  <a:pt x="1661" y="213"/>
                  <a:pt x="1661" y="213"/>
                </a:cubicBezTo>
                <a:cubicBezTo>
                  <a:pt x="1661" y="213"/>
                  <a:pt x="1661" y="214"/>
                  <a:pt x="1661" y="214"/>
                </a:cubicBezTo>
                <a:cubicBezTo>
                  <a:pt x="1662" y="213"/>
                  <a:pt x="1662" y="213"/>
                  <a:pt x="1662" y="212"/>
                </a:cubicBezTo>
                <a:cubicBezTo>
                  <a:pt x="1663" y="212"/>
                  <a:pt x="1663" y="212"/>
                  <a:pt x="1663" y="212"/>
                </a:cubicBezTo>
                <a:cubicBezTo>
                  <a:pt x="1663" y="211"/>
                  <a:pt x="1662" y="211"/>
                  <a:pt x="1662" y="210"/>
                </a:cubicBezTo>
                <a:cubicBezTo>
                  <a:pt x="1663" y="210"/>
                  <a:pt x="1663" y="210"/>
                  <a:pt x="1663" y="210"/>
                </a:cubicBezTo>
                <a:cubicBezTo>
                  <a:pt x="1664" y="208"/>
                  <a:pt x="1664" y="208"/>
                  <a:pt x="1665" y="207"/>
                </a:cubicBezTo>
                <a:cubicBezTo>
                  <a:pt x="1665" y="207"/>
                  <a:pt x="1666" y="207"/>
                  <a:pt x="1666" y="207"/>
                </a:cubicBezTo>
                <a:cubicBezTo>
                  <a:pt x="1666" y="208"/>
                  <a:pt x="1666" y="208"/>
                  <a:pt x="1666" y="208"/>
                </a:cubicBezTo>
                <a:cubicBezTo>
                  <a:pt x="1668" y="208"/>
                  <a:pt x="1668" y="208"/>
                  <a:pt x="1669" y="208"/>
                </a:cubicBezTo>
                <a:cubicBezTo>
                  <a:pt x="1669" y="208"/>
                  <a:pt x="1669" y="208"/>
                  <a:pt x="1669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1" y="208"/>
                  <a:pt x="1671" y="208"/>
                  <a:pt x="1671" y="208"/>
                </a:cubicBezTo>
                <a:cubicBezTo>
                  <a:pt x="1671" y="207"/>
                  <a:pt x="1671" y="207"/>
                  <a:pt x="1671" y="207"/>
                </a:cubicBezTo>
                <a:cubicBezTo>
                  <a:pt x="1672" y="206"/>
                  <a:pt x="1675" y="204"/>
                  <a:pt x="1676" y="203"/>
                </a:cubicBezTo>
                <a:cubicBezTo>
                  <a:pt x="1677" y="203"/>
                  <a:pt x="1677" y="203"/>
                  <a:pt x="1677" y="203"/>
                </a:cubicBezTo>
                <a:cubicBezTo>
                  <a:pt x="1677" y="203"/>
                  <a:pt x="1676" y="204"/>
                  <a:pt x="1676" y="204"/>
                </a:cubicBezTo>
                <a:cubicBezTo>
                  <a:pt x="1676" y="205"/>
                  <a:pt x="1676" y="205"/>
                  <a:pt x="1676" y="205"/>
                </a:cubicBezTo>
                <a:cubicBezTo>
                  <a:pt x="1675" y="206"/>
                  <a:pt x="1676" y="207"/>
                  <a:pt x="1676" y="209"/>
                </a:cubicBezTo>
                <a:cubicBezTo>
                  <a:pt x="1677" y="209"/>
                  <a:pt x="1677" y="209"/>
                  <a:pt x="1677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9" y="207"/>
                  <a:pt x="1679" y="207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9" y="206"/>
                  <a:pt x="1679" y="206"/>
                  <a:pt x="1679" y="206"/>
                </a:cubicBezTo>
                <a:cubicBezTo>
                  <a:pt x="1680" y="206"/>
                  <a:pt x="1680" y="206"/>
                  <a:pt x="1681" y="206"/>
                </a:cubicBezTo>
                <a:cubicBezTo>
                  <a:pt x="1681" y="205"/>
                  <a:pt x="1681" y="204"/>
                  <a:pt x="1681" y="203"/>
                </a:cubicBezTo>
                <a:cubicBezTo>
                  <a:pt x="1681" y="203"/>
                  <a:pt x="1682" y="204"/>
                  <a:pt x="1682" y="204"/>
                </a:cubicBezTo>
                <a:cubicBezTo>
                  <a:pt x="1682" y="203"/>
                  <a:pt x="1682" y="203"/>
                  <a:pt x="1682" y="203"/>
                </a:cubicBezTo>
                <a:cubicBezTo>
                  <a:pt x="1683" y="203"/>
                  <a:pt x="1683" y="203"/>
                  <a:pt x="1683" y="203"/>
                </a:cubicBezTo>
                <a:cubicBezTo>
                  <a:pt x="1684" y="203"/>
                  <a:pt x="1684" y="202"/>
                  <a:pt x="1684" y="202"/>
                </a:cubicBezTo>
                <a:cubicBezTo>
                  <a:pt x="1686" y="202"/>
                  <a:pt x="1686" y="202"/>
                  <a:pt x="1687" y="202"/>
                </a:cubicBezTo>
                <a:cubicBezTo>
                  <a:pt x="1687" y="203"/>
                  <a:pt x="1687" y="203"/>
                  <a:pt x="1687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9" y="203"/>
                  <a:pt x="1689" y="203"/>
                  <a:pt x="1689" y="203"/>
                </a:cubicBezTo>
                <a:cubicBezTo>
                  <a:pt x="1689" y="203"/>
                  <a:pt x="1689" y="204"/>
                  <a:pt x="1690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2" y="204"/>
                  <a:pt x="1692" y="204"/>
                  <a:pt x="1692" y="204"/>
                </a:cubicBezTo>
                <a:cubicBezTo>
                  <a:pt x="1692" y="206"/>
                  <a:pt x="1692" y="206"/>
                  <a:pt x="1692" y="206"/>
                </a:cubicBezTo>
                <a:cubicBezTo>
                  <a:pt x="1693" y="207"/>
                  <a:pt x="1693" y="207"/>
                  <a:pt x="1694" y="207"/>
                </a:cubicBezTo>
                <a:cubicBezTo>
                  <a:pt x="1694" y="208"/>
                  <a:pt x="1694" y="208"/>
                  <a:pt x="1694" y="208"/>
                </a:cubicBezTo>
                <a:cubicBezTo>
                  <a:pt x="1694" y="208"/>
                  <a:pt x="1695" y="208"/>
                  <a:pt x="1696" y="208"/>
                </a:cubicBezTo>
                <a:cubicBezTo>
                  <a:pt x="1696" y="207"/>
                  <a:pt x="1697" y="206"/>
                  <a:pt x="1697" y="205"/>
                </a:cubicBezTo>
                <a:cubicBezTo>
                  <a:pt x="1697" y="205"/>
                  <a:pt x="1697" y="205"/>
                  <a:pt x="1697" y="205"/>
                </a:cubicBezTo>
                <a:cubicBezTo>
                  <a:pt x="1698" y="204"/>
                  <a:pt x="1698" y="204"/>
                  <a:pt x="1699" y="203"/>
                </a:cubicBezTo>
                <a:cubicBezTo>
                  <a:pt x="1700" y="203"/>
                  <a:pt x="1701" y="202"/>
                  <a:pt x="1702" y="201"/>
                </a:cubicBezTo>
                <a:cubicBezTo>
                  <a:pt x="1702" y="201"/>
                  <a:pt x="1702" y="201"/>
                  <a:pt x="1702" y="201"/>
                </a:cubicBezTo>
                <a:cubicBezTo>
                  <a:pt x="1702" y="201"/>
                  <a:pt x="1702" y="201"/>
                  <a:pt x="1701" y="200"/>
                </a:cubicBezTo>
                <a:cubicBezTo>
                  <a:pt x="1703" y="200"/>
                  <a:pt x="1703" y="200"/>
                  <a:pt x="1703" y="200"/>
                </a:cubicBezTo>
                <a:cubicBezTo>
                  <a:pt x="1703" y="199"/>
                  <a:pt x="1703" y="199"/>
                  <a:pt x="1703" y="199"/>
                </a:cubicBezTo>
                <a:cubicBezTo>
                  <a:pt x="1703" y="199"/>
                  <a:pt x="1703" y="199"/>
                  <a:pt x="1703" y="200"/>
                </a:cubicBezTo>
                <a:cubicBezTo>
                  <a:pt x="1705" y="199"/>
                  <a:pt x="1705" y="199"/>
                  <a:pt x="1706" y="198"/>
                </a:cubicBezTo>
                <a:cubicBezTo>
                  <a:pt x="1706" y="198"/>
                  <a:pt x="1706" y="198"/>
                  <a:pt x="1706" y="198"/>
                </a:cubicBezTo>
                <a:cubicBezTo>
                  <a:pt x="1706" y="198"/>
                  <a:pt x="1705" y="197"/>
                  <a:pt x="1705" y="197"/>
                </a:cubicBezTo>
                <a:cubicBezTo>
                  <a:pt x="1705" y="196"/>
                  <a:pt x="1705" y="196"/>
                  <a:pt x="1705" y="196"/>
                </a:cubicBezTo>
                <a:cubicBezTo>
                  <a:pt x="1707" y="197"/>
                  <a:pt x="1707" y="197"/>
                  <a:pt x="1708" y="197"/>
                </a:cubicBezTo>
                <a:cubicBezTo>
                  <a:pt x="1709" y="197"/>
                  <a:pt x="1709" y="197"/>
                  <a:pt x="1710" y="196"/>
                </a:cubicBezTo>
                <a:cubicBezTo>
                  <a:pt x="1710" y="196"/>
                  <a:pt x="1709" y="195"/>
                  <a:pt x="1709" y="195"/>
                </a:cubicBezTo>
                <a:cubicBezTo>
                  <a:pt x="1709" y="194"/>
                  <a:pt x="1709" y="194"/>
                  <a:pt x="1709" y="194"/>
                </a:cubicBezTo>
                <a:cubicBezTo>
                  <a:pt x="1710" y="195"/>
                  <a:pt x="1710" y="195"/>
                  <a:pt x="1711" y="195"/>
                </a:cubicBezTo>
                <a:cubicBezTo>
                  <a:pt x="1712" y="195"/>
                  <a:pt x="1712" y="195"/>
                  <a:pt x="1712" y="195"/>
                </a:cubicBezTo>
                <a:cubicBezTo>
                  <a:pt x="1712" y="194"/>
                  <a:pt x="1712" y="194"/>
                  <a:pt x="1712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4" y="194"/>
                  <a:pt x="1714" y="194"/>
                  <a:pt x="1714" y="194"/>
                </a:cubicBezTo>
                <a:cubicBezTo>
                  <a:pt x="1714" y="193"/>
                  <a:pt x="1714" y="193"/>
                  <a:pt x="1714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6" y="193"/>
                  <a:pt x="1717" y="193"/>
                  <a:pt x="1717" y="193"/>
                </a:cubicBezTo>
                <a:cubicBezTo>
                  <a:pt x="1717" y="192"/>
                  <a:pt x="1717" y="192"/>
                  <a:pt x="1717" y="192"/>
                </a:cubicBezTo>
                <a:cubicBezTo>
                  <a:pt x="1718" y="192"/>
                  <a:pt x="1718" y="192"/>
                  <a:pt x="1718" y="192"/>
                </a:cubicBezTo>
                <a:cubicBezTo>
                  <a:pt x="1719" y="192"/>
                  <a:pt x="1719" y="192"/>
                  <a:pt x="1719" y="192"/>
                </a:cubicBezTo>
                <a:cubicBezTo>
                  <a:pt x="1720" y="192"/>
                  <a:pt x="1720" y="192"/>
                  <a:pt x="1720" y="192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1" y="191"/>
                  <a:pt x="1721" y="191"/>
                  <a:pt x="1721" y="191"/>
                </a:cubicBezTo>
                <a:cubicBezTo>
                  <a:pt x="1721" y="191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3" y="190"/>
                  <a:pt x="1724" y="190"/>
                  <a:pt x="1725" y="190"/>
                </a:cubicBezTo>
                <a:cubicBezTo>
                  <a:pt x="1725" y="189"/>
                  <a:pt x="1725" y="189"/>
                  <a:pt x="1725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90"/>
                  <a:pt x="1726" y="190"/>
                </a:cubicBezTo>
                <a:cubicBezTo>
                  <a:pt x="1728" y="189"/>
                  <a:pt x="1729" y="189"/>
                  <a:pt x="1730" y="189"/>
                </a:cubicBezTo>
                <a:cubicBezTo>
                  <a:pt x="1730" y="189"/>
                  <a:pt x="1730" y="189"/>
                  <a:pt x="1730" y="189"/>
                </a:cubicBezTo>
                <a:cubicBezTo>
                  <a:pt x="1731" y="189"/>
                  <a:pt x="1731" y="189"/>
                  <a:pt x="1731" y="189"/>
                </a:cubicBezTo>
                <a:cubicBezTo>
                  <a:pt x="1731" y="189"/>
                  <a:pt x="1731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5" y="190"/>
                  <a:pt x="1735" y="190"/>
                  <a:pt x="1735" y="190"/>
                </a:cubicBezTo>
                <a:cubicBezTo>
                  <a:pt x="1735" y="191"/>
                  <a:pt x="1735" y="191"/>
                  <a:pt x="1735" y="191"/>
                </a:cubicBezTo>
                <a:cubicBezTo>
                  <a:pt x="1736" y="190"/>
                  <a:pt x="1737" y="189"/>
                  <a:pt x="1737" y="189"/>
                </a:cubicBezTo>
                <a:cubicBezTo>
                  <a:pt x="1738" y="189"/>
                  <a:pt x="1738" y="189"/>
                  <a:pt x="1738" y="189"/>
                </a:cubicBezTo>
                <a:cubicBezTo>
                  <a:pt x="1738" y="188"/>
                  <a:pt x="1738" y="188"/>
                  <a:pt x="1738" y="188"/>
                </a:cubicBezTo>
                <a:cubicBezTo>
                  <a:pt x="1737" y="188"/>
                  <a:pt x="1737" y="188"/>
                  <a:pt x="1737" y="188"/>
                </a:cubicBezTo>
                <a:cubicBezTo>
                  <a:pt x="1737" y="187"/>
                  <a:pt x="1737" y="186"/>
                  <a:pt x="1737" y="186"/>
                </a:cubicBezTo>
                <a:cubicBezTo>
                  <a:pt x="1737" y="186"/>
                  <a:pt x="1736" y="186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4" y="184"/>
                  <a:pt x="1735" y="184"/>
                  <a:pt x="1735" y="184"/>
                </a:cubicBezTo>
                <a:cubicBezTo>
                  <a:pt x="1735" y="184"/>
                  <a:pt x="1735" y="184"/>
                  <a:pt x="1735" y="184"/>
                </a:cubicBezTo>
                <a:cubicBezTo>
                  <a:pt x="1735" y="183"/>
                  <a:pt x="1735" y="183"/>
                  <a:pt x="1735" y="183"/>
                </a:cubicBezTo>
                <a:cubicBezTo>
                  <a:pt x="1734" y="183"/>
                  <a:pt x="1734" y="183"/>
                  <a:pt x="1734" y="183"/>
                </a:cubicBezTo>
                <a:cubicBezTo>
                  <a:pt x="1734" y="182"/>
                  <a:pt x="1734" y="182"/>
                  <a:pt x="1734" y="181"/>
                </a:cubicBezTo>
                <a:cubicBezTo>
                  <a:pt x="1734" y="181"/>
                  <a:pt x="1734" y="181"/>
                  <a:pt x="1733" y="181"/>
                </a:cubicBezTo>
                <a:cubicBezTo>
                  <a:pt x="1733" y="180"/>
                  <a:pt x="1733" y="180"/>
                  <a:pt x="1733" y="180"/>
                </a:cubicBezTo>
                <a:cubicBezTo>
                  <a:pt x="1733" y="179"/>
                  <a:pt x="1733" y="179"/>
                  <a:pt x="1732" y="179"/>
                </a:cubicBezTo>
                <a:cubicBezTo>
                  <a:pt x="1732" y="178"/>
                  <a:pt x="1732" y="177"/>
                  <a:pt x="1732" y="176"/>
                </a:cubicBezTo>
                <a:cubicBezTo>
                  <a:pt x="1731" y="177"/>
                  <a:pt x="1730" y="177"/>
                  <a:pt x="1730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6"/>
                  <a:pt x="1728" y="176"/>
                  <a:pt x="1729" y="176"/>
                </a:cubicBezTo>
                <a:cubicBezTo>
                  <a:pt x="1729" y="175"/>
                  <a:pt x="1729" y="175"/>
                  <a:pt x="1729" y="175"/>
                </a:cubicBezTo>
                <a:cubicBezTo>
                  <a:pt x="1729" y="175"/>
                  <a:pt x="1729" y="175"/>
                  <a:pt x="1730" y="175"/>
                </a:cubicBezTo>
                <a:cubicBezTo>
                  <a:pt x="1730" y="174"/>
                  <a:pt x="1730" y="174"/>
                  <a:pt x="1730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8" y="174"/>
                </a:cubicBezTo>
                <a:cubicBezTo>
                  <a:pt x="1728" y="175"/>
                  <a:pt x="1728" y="175"/>
                  <a:pt x="1728" y="175"/>
                </a:cubicBezTo>
                <a:cubicBezTo>
                  <a:pt x="1727" y="175"/>
                  <a:pt x="1727" y="175"/>
                  <a:pt x="1727" y="175"/>
                </a:cubicBezTo>
                <a:cubicBezTo>
                  <a:pt x="1727" y="174"/>
                  <a:pt x="1727" y="174"/>
                  <a:pt x="1727" y="174"/>
                </a:cubicBezTo>
                <a:cubicBezTo>
                  <a:pt x="1726" y="174"/>
                  <a:pt x="1725" y="173"/>
                  <a:pt x="1724" y="174"/>
                </a:cubicBezTo>
                <a:cubicBezTo>
                  <a:pt x="1722" y="174"/>
                  <a:pt x="1722" y="174"/>
                  <a:pt x="1722" y="174"/>
                </a:cubicBezTo>
                <a:cubicBezTo>
                  <a:pt x="1722" y="173"/>
                  <a:pt x="1722" y="173"/>
                  <a:pt x="1722" y="173"/>
                </a:cubicBezTo>
                <a:cubicBezTo>
                  <a:pt x="1723" y="173"/>
                  <a:pt x="1723" y="173"/>
                  <a:pt x="1724" y="173"/>
                </a:cubicBezTo>
                <a:cubicBezTo>
                  <a:pt x="1724" y="173"/>
                  <a:pt x="1724" y="173"/>
                  <a:pt x="1724" y="173"/>
                </a:cubicBezTo>
                <a:cubicBezTo>
                  <a:pt x="1725" y="173"/>
                  <a:pt x="1726" y="173"/>
                  <a:pt x="1728" y="173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3"/>
                  <a:pt x="1729" y="173"/>
                  <a:pt x="1730" y="173"/>
                </a:cubicBezTo>
                <a:cubicBezTo>
                  <a:pt x="1730" y="173"/>
                  <a:pt x="1730" y="173"/>
                  <a:pt x="1730" y="173"/>
                </a:cubicBezTo>
                <a:cubicBezTo>
                  <a:pt x="1731" y="173"/>
                  <a:pt x="1731" y="173"/>
                  <a:pt x="1731" y="173"/>
                </a:cubicBezTo>
                <a:cubicBezTo>
                  <a:pt x="1731" y="174"/>
                  <a:pt x="1731" y="174"/>
                  <a:pt x="1731" y="174"/>
                </a:cubicBezTo>
                <a:cubicBezTo>
                  <a:pt x="1732" y="174"/>
                  <a:pt x="1734" y="174"/>
                  <a:pt x="1736" y="174"/>
                </a:cubicBezTo>
                <a:cubicBezTo>
                  <a:pt x="1736" y="174"/>
                  <a:pt x="1736" y="174"/>
                  <a:pt x="1736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8" y="173"/>
                  <a:pt x="1738" y="174"/>
                  <a:pt x="1738" y="174"/>
                </a:cubicBezTo>
                <a:cubicBezTo>
                  <a:pt x="1738" y="174"/>
                  <a:pt x="1738" y="174"/>
                  <a:pt x="1738" y="174"/>
                </a:cubicBezTo>
                <a:cubicBezTo>
                  <a:pt x="1739" y="174"/>
                  <a:pt x="1739" y="174"/>
                  <a:pt x="1739" y="174"/>
                </a:cubicBezTo>
                <a:cubicBezTo>
                  <a:pt x="1739" y="173"/>
                  <a:pt x="1739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1" y="173"/>
                  <a:pt x="1741" y="173"/>
                  <a:pt x="1741" y="173"/>
                </a:cubicBezTo>
                <a:cubicBezTo>
                  <a:pt x="1741" y="172"/>
                  <a:pt x="1741" y="172"/>
                  <a:pt x="1741" y="172"/>
                </a:cubicBezTo>
                <a:cubicBezTo>
                  <a:pt x="1741" y="172"/>
                  <a:pt x="1742" y="172"/>
                  <a:pt x="1742" y="172"/>
                </a:cubicBezTo>
                <a:cubicBezTo>
                  <a:pt x="1742" y="171"/>
                  <a:pt x="1743" y="169"/>
                  <a:pt x="1744" y="168"/>
                </a:cubicBezTo>
                <a:cubicBezTo>
                  <a:pt x="1744" y="167"/>
                  <a:pt x="1744" y="167"/>
                  <a:pt x="1743" y="167"/>
                </a:cubicBezTo>
                <a:cubicBezTo>
                  <a:pt x="1742" y="167"/>
                  <a:pt x="1742" y="167"/>
                  <a:pt x="1742" y="167"/>
                </a:cubicBezTo>
                <a:cubicBezTo>
                  <a:pt x="1742" y="166"/>
                  <a:pt x="1742" y="166"/>
                  <a:pt x="1742" y="166"/>
                </a:cubicBezTo>
                <a:cubicBezTo>
                  <a:pt x="1741" y="165"/>
                  <a:pt x="1742" y="166"/>
                  <a:pt x="1741" y="165"/>
                </a:cubicBezTo>
                <a:cubicBezTo>
                  <a:pt x="1742" y="165"/>
                  <a:pt x="1742" y="165"/>
                  <a:pt x="1742" y="164"/>
                </a:cubicBezTo>
                <a:cubicBezTo>
                  <a:pt x="1742" y="164"/>
                  <a:pt x="1742" y="164"/>
                  <a:pt x="1742" y="164"/>
                </a:cubicBezTo>
                <a:cubicBezTo>
                  <a:pt x="1742" y="163"/>
                  <a:pt x="1742" y="163"/>
                  <a:pt x="1742" y="162"/>
                </a:cubicBezTo>
                <a:cubicBezTo>
                  <a:pt x="1743" y="162"/>
                  <a:pt x="1743" y="162"/>
                  <a:pt x="1744" y="161"/>
                </a:cubicBezTo>
                <a:cubicBezTo>
                  <a:pt x="1744" y="161"/>
                  <a:pt x="1744" y="161"/>
                  <a:pt x="1744" y="161"/>
                </a:cubicBezTo>
                <a:cubicBezTo>
                  <a:pt x="1744" y="161"/>
                  <a:pt x="1744" y="161"/>
                  <a:pt x="1745" y="161"/>
                </a:cubicBezTo>
                <a:cubicBezTo>
                  <a:pt x="1745" y="161"/>
                  <a:pt x="1745" y="161"/>
                  <a:pt x="1745" y="161"/>
                </a:cubicBezTo>
                <a:cubicBezTo>
                  <a:pt x="1746" y="161"/>
                  <a:pt x="1746" y="161"/>
                  <a:pt x="1746" y="161"/>
                </a:cubicBezTo>
                <a:cubicBezTo>
                  <a:pt x="1745" y="162"/>
                  <a:pt x="1745" y="162"/>
                  <a:pt x="1745" y="163"/>
                </a:cubicBezTo>
                <a:cubicBezTo>
                  <a:pt x="1746" y="163"/>
                  <a:pt x="1746" y="163"/>
                  <a:pt x="1746" y="163"/>
                </a:cubicBezTo>
                <a:cubicBezTo>
                  <a:pt x="1746" y="164"/>
                  <a:pt x="1745" y="165"/>
                  <a:pt x="1745" y="165"/>
                </a:cubicBezTo>
                <a:cubicBezTo>
                  <a:pt x="1745" y="166"/>
                  <a:pt x="1745" y="166"/>
                  <a:pt x="1745" y="166"/>
                </a:cubicBezTo>
                <a:cubicBezTo>
                  <a:pt x="1745" y="168"/>
                  <a:pt x="1745" y="168"/>
                  <a:pt x="1745" y="168"/>
                </a:cubicBezTo>
                <a:cubicBezTo>
                  <a:pt x="1746" y="168"/>
                  <a:pt x="1747" y="168"/>
                  <a:pt x="1748" y="169"/>
                </a:cubicBezTo>
                <a:cubicBezTo>
                  <a:pt x="1750" y="169"/>
                  <a:pt x="1751" y="168"/>
                  <a:pt x="1752" y="168"/>
                </a:cubicBezTo>
                <a:cubicBezTo>
                  <a:pt x="1752" y="167"/>
                  <a:pt x="1753" y="167"/>
                  <a:pt x="1753" y="166"/>
                </a:cubicBezTo>
                <a:cubicBezTo>
                  <a:pt x="1754" y="166"/>
                  <a:pt x="1754" y="166"/>
                  <a:pt x="1754" y="166"/>
                </a:cubicBezTo>
                <a:cubicBezTo>
                  <a:pt x="1754" y="167"/>
                  <a:pt x="1754" y="167"/>
                  <a:pt x="1754" y="167"/>
                </a:cubicBezTo>
                <a:cubicBezTo>
                  <a:pt x="1757" y="167"/>
                  <a:pt x="1757" y="167"/>
                  <a:pt x="1757" y="167"/>
                </a:cubicBezTo>
                <a:cubicBezTo>
                  <a:pt x="1758" y="168"/>
                  <a:pt x="1759" y="169"/>
                  <a:pt x="1760" y="171"/>
                </a:cubicBezTo>
                <a:cubicBezTo>
                  <a:pt x="1760" y="171"/>
                  <a:pt x="1760" y="171"/>
                  <a:pt x="1760" y="171"/>
                </a:cubicBezTo>
                <a:cubicBezTo>
                  <a:pt x="1760" y="171"/>
                  <a:pt x="1759" y="172"/>
                  <a:pt x="1759" y="173"/>
                </a:cubicBezTo>
                <a:cubicBezTo>
                  <a:pt x="1760" y="173"/>
                  <a:pt x="1761" y="174"/>
                  <a:pt x="1762" y="175"/>
                </a:cubicBezTo>
                <a:cubicBezTo>
                  <a:pt x="1763" y="175"/>
                  <a:pt x="1763" y="175"/>
                  <a:pt x="1764" y="174"/>
                </a:cubicBezTo>
                <a:cubicBezTo>
                  <a:pt x="1765" y="174"/>
                  <a:pt x="1765" y="174"/>
                  <a:pt x="1766" y="175"/>
                </a:cubicBezTo>
                <a:cubicBezTo>
                  <a:pt x="1766" y="175"/>
                  <a:pt x="1766" y="175"/>
                  <a:pt x="1766" y="175"/>
                </a:cubicBezTo>
                <a:cubicBezTo>
                  <a:pt x="1767" y="175"/>
                  <a:pt x="1767" y="175"/>
                  <a:pt x="1767" y="175"/>
                </a:cubicBezTo>
                <a:cubicBezTo>
                  <a:pt x="1767" y="175"/>
                  <a:pt x="1767" y="176"/>
                  <a:pt x="1768" y="176"/>
                </a:cubicBezTo>
                <a:cubicBezTo>
                  <a:pt x="1769" y="177"/>
                  <a:pt x="1769" y="176"/>
                  <a:pt x="1769" y="178"/>
                </a:cubicBezTo>
                <a:cubicBezTo>
                  <a:pt x="1772" y="178"/>
                  <a:pt x="1771" y="177"/>
                  <a:pt x="1773" y="176"/>
                </a:cubicBezTo>
                <a:cubicBezTo>
                  <a:pt x="1773" y="178"/>
                  <a:pt x="1774" y="178"/>
                  <a:pt x="1775" y="179"/>
                </a:cubicBezTo>
                <a:close/>
                <a:moveTo>
                  <a:pt x="930" y="187"/>
                </a:moveTo>
                <a:cubicBezTo>
                  <a:pt x="930" y="187"/>
                  <a:pt x="930" y="187"/>
                  <a:pt x="930" y="187"/>
                </a:cubicBezTo>
                <a:cubicBezTo>
                  <a:pt x="930" y="187"/>
                  <a:pt x="930" y="187"/>
                  <a:pt x="930" y="187"/>
                </a:cubicBezTo>
                <a:close/>
                <a:moveTo>
                  <a:pt x="958" y="214"/>
                </a:moveTo>
                <a:cubicBezTo>
                  <a:pt x="958" y="216"/>
                  <a:pt x="957" y="215"/>
                  <a:pt x="956" y="216"/>
                </a:cubicBezTo>
                <a:cubicBezTo>
                  <a:pt x="956" y="216"/>
                  <a:pt x="956" y="216"/>
                  <a:pt x="956" y="216"/>
                </a:cubicBezTo>
                <a:cubicBezTo>
                  <a:pt x="956" y="217"/>
                  <a:pt x="955" y="217"/>
                  <a:pt x="955" y="217"/>
                </a:cubicBezTo>
                <a:cubicBezTo>
                  <a:pt x="955" y="217"/>
                  <a:pt x="955" y="217"/>
                  <a:pt x="955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2" y="218"/>
                  <a:pt x="952" y="218"/>
                  <a:pt x="950" y="218"/>
                </a:cubicBezTo>
                <a:cubicBezTo>
                  <a:pt x="950" y="217"/>
                  <a:pt x="950" y="217"/>
                  <a:pt x="950" y="217"/>
                </a:cubicBezTo>
                <a:cubicBezTo>
                  <a:pt x="951" y="217"/>
                  <a:pt x="951" y="217"/>
                  <a:pt x="951" y="217"/>
                </a:cubicBezTo>
                <a:cubicBezTo>
                  <a:pt x="951" y="216"/>
                  <a:pt x="951" y="215"/>
                  <a:pt x="952" y="214"/>
                </a:cubicBezTo>
                <a:cubicBezTo>
                  <a:pt x="953" y="213"/>
                  <a:pt x="953" y="215"/>
                  <a:pt x="954" y="213"/>
                </a:cubicBezTo>
                <a:cubicBezTo>
                  <a:pt x="954" y="213"/>
                  <a:pt x="954" y="213"/>
                  <a:pt x="954" y="213"/>
                </a:cubicBezTo>
                <a:cubicBezTo>
                  <a:pt x="954" y="212"/>
                  <a:pt x="954" y="212"/>
                  <a:pt x="954" y="211"/>
                </a:cubicBezTo>
                <a:cubicBezTo>
                  <a:pt x="954" y="211"/>
                  <a:pt x="954" y="211"/>
                  <a:pt x="954" y="211"/>
                </a:cubicBezTo>
                <a:cubicBezTo>
                  <a:pt x="954" y="210"/>
                  <a:pt x="954" y="210"/>
                  <a:pt x="954" y="210"/>
                </a:cubicBezTo>
                <a:cubicBezTo>
                  <a:pt x="956" y="210"/>
                  <a:pt x="956" y="210"/>
                  <a:pt x="956" y="210"/>
                </a:cubicBezTo>
                <a:cubicBezTo>
                  <a:pt x="956" y="211"/>
                  <a:pt x="956" y="211"/>
                  <a:pt x="956" y="211"/>
                </a:cubicBezTo>
                <a:cubicBezTo>
                  <a:pt x="956" y="211"/>
                  <a:pt x="957" y="211"/>
                  <a:pt x="957" y="212"/>
                </a:cubicBezTo>
                <a:cubicBezTo>
                  <a:pt x="958" y="213"/>
                  <a:pt x="958" y="214"/>
                  <a:pt x="958" y="214"/>
                </a:cubicBezTo>
                <a:close/>
                <a:moveTo>
                  <a:pt x="960" y="162"/>
                </a:moveTo>
                <a:cubicBezTo>
                  <a:pt x="961" y="162"/>
                  <a:pt x="961" y="162"/>
                  <a:pt x="961" y="162"/>
                </a:cubicBezTo>
                <a:cubicBezTo>
                  <a:pt x="961" y="162"/>
                  <a:pt x="961" y="162"/>
                  <a:pt x="961" y="162"/>
                </a:cubicBezTo>
                <a:cubicBezTo>
                  <a:pt x="960" y="162"/>
                  <a:pt x="960" y="162"/>
                  <a:pt x="960" y="162"/>
                </a:cubicBezTo>
                <a:close/>
                <a:moveTo>
                  <a:pt x="961" y="218"/>
                </a:moveTo>
                <a:cubicBezTo>
                  <a:pt x="961" y="218"/>
                  <a:pt x="961" y="218"/>
                  <a:pt x="961" y="218"/>
                </a:cubicBezTo>
                <a:cubicBezTo>
                  <a:pt x="961" y="219"/>
                  <a:pt x="960" y="219"/>
                  <a:pt x="960" y="220"/>
                </a:cubicBezTo>
                <a:cubicBezTo>
                  <a:pt x="960" y="220"/>
                  <a:pt x="960" y="220"/>
                  <a:pt x="960" y="220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19"/>
                  <a:pt x="960" y="217"/>
                  <a:pt x="961" y="216"/>
                </a:cubicBezTo>
                <a:cubicBezTo>
                  <a:pt x="961" y="216"/>
                  <a:pt x="962" y="215"/>
                  <a:pt x="962" y="215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7"/>
                  <a:pt x="962" y="217"/>
                  <a:pt x="961" y="218"/>
                </a:cubicBezTo>
                <a:close/>
                <a:moveTo>
                  <a:pt x="968" y="153"/>
                </a:moveTo>
                <a:cubicBezTo>
                  <a:pt x="969" y="153"/>
                  <a:pt x="968" y="153"/>
                  <a:pt x="969" y="153"/>
                </a:cubicBezTo>
                <a:cubicBezTo>
                  <a:pt x="968" y="153"/>
                  <a:pt x="968" y="153"/>
                  <a:pt x="968" y="153"/>
                </a:cubicBezTo>
                <a:close/>
                <a:moveTo>
                  <a:pt x="972" y="210"/>
                </a:moveTo>
                <a:cubicBezTo>
                  <a:pt x="972" y="210"/>
                  <a:pt x="971" y="210"/>
                  <a:pt x="971" y="211"/>
                </a:cubicBezTo>
                <a:cubicBezTo>
                  <a:pt x="971" y="210"/>
                  <a:pt x="971" y="210"/>
                  <a:pt x="971" y="210"/>
                </a:cubicBezTo>
                <a:cubicBezTo>
                  <a:pt x="972" y="210"/>
                  <a:pt x="972" y="210"/>
                  <a:pt x="972" y="210"/>
                </a:cubicBezTo>
                <a:close/>
                <a:moveTo>
                  <a:pt x="975" y="210"/>
                </a:moveTo>
                <a:cubicBezTo>
                  <a:pt x="975" y="211"/>
                  <a:pt x="975" y="211"/>
                  <a:pt x="975" y="211"/>
                </a:cubicBezTo>
                <a:cubicBezTo>
                  <a:pt x="975" y="211"/>
                  <a:pt x="975" y="210"/>
                  <a:pt x="976" y="210"/>
                </a:cubicBezTo>
                <a:cubicBezTo>
                  <a:pt x="976" y="210"/>
                  <a:pt x="977" y="211"/>
                  <a:pt x="977" y="211"/>
                </a:cubicBezTo>
                <a:cubicBezTo>
                  <a:pt x="977" y="212"/>
                  <a:pt x="977" y="212"/>
                  <a:pt x="977" y="212"/>
                </a:cubicBezTo>
                <a:cubicBezTo>
                  <a:pt x="976" y="211"/>
                  <a:pt x="975" y="211"/>
                  <a:pt x="973" y="211"/>
                </a:cubicBezTo>
                <a:cubicBezTo>
                  <a:pt x="973" y="211"/>
                  <a:pt x="973" y="210"/>
                  <a:pt x="973" y="210"/>
                </a:cubicBezTo>
                <a:cubicBezTo>
                  <a:pt x="974" y="210"/>
                  <a:pt x="974" y="210"/>
                  <a:pt x="975" y="210"/>
                </a:cubicBezTo>
                <a:close/>
                <a:moveTo>
                  <a:pt x="935" y="254"/>
                </a:moveTo>
                <a:cubicBezTo>
                  <a:pt x="936" y="254"/>
                  <a:pt x="936" y="254"/>
                  <a:pt x="936" y="254"/>
                </a:cubicBezTo>
                <a:cubicBezTo>
                  <a:pt x="935" y="254"/>
                  <a:pt x="936" y="254"/>
                  <a:pt x="935" y="254"/>
                </a:cubicBezTo>
                <a:close/>
                <a:moveTo>
                  <a:pt x="1022" y="221"/>
                </a:moveTo>
                <a:cubicBezTo>
                  <a:pt x="1022" y="219"/>
                  <a:pt x="1022" y="219"/>
                  <a:pt x="1021" y="219"/>
                </a:cubicBezTo>
                <a:cubicBezTo>
                  <a:pt x="1021" y="219"/>
                  <a:pt x="1021" y="219"/>
                  <a:pt x="1021" y="219"/>
                </a:cubicBezTo>
                <a:cubicBezTo>
                  <a:pt x="1021" y="218"/>
                  <a:pt x="1021" y="217"/>
                  <a:pt x="1020" y="216"/>
                </a:cubicBezTo>
                <a:cubicBezTo>
                  <a:pt x="1020" y="215"/>
                  <a:pt x="1021" y="215"/>
                  <a:pt x="1021" y="214"/>
                </a:cubicBezTo>
                <a:cubicBezTo>
                  <a:pt x="1023" y="214"/>
                  <a:pt x="1023" y="214"/>
                  <a:pt x="1023" y="214"/>
                </a:cubicBezTo>
                <a:cubicBezTo>
                  <a:pt x="1023" y="215"/>
                  <a:pt x="1023" y="216"/>
                  <a:pt x="1023" y="217"/>
                </a:cubicBezTo>
                <a:cubicBezTo>
                  <a:pt x="1024" y="217"/>
                  <a:pt x="1024" y="217"/>
                  <a:pt x="1024" y="217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3" y="219"/>
                  <a:pt x="1023" y="221"/>
                </a:cubicBezTo>
                <a:lnTo>
                  <a:pt x="1022" y="221"/>
                </a:lnTo>
                <a:close/>
                <a:moveTo>
                  <a:pt x="1025" y="223"/>
                </a:moveTo>
                <a:cubicBezTo>
                  <a:pt x="1024" y="223"/>
                  <a:pt x="1024" y="223"/>
                  <a:pt x="1024" y="223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5" y="222"/>
                  <a:pt x="1025" y="222"/>
                  <a:pt x="1025" y="222"/>
                </a:cubicBezTo>
                <a:lnTo>
                  <a:pt x="1025" y="223"/>
                </a:lnTo>
                <a:close/>
                <a:moveTo>
                  <a:pt x="1045" y="202"/>
                </a:moveTo>
                <a:cubicBezTo>
                  <a:pt x="1046" y="203"/>
                  <a:pt x="1046" y="203"/>
                  <a:pt x="1046" y="204"/>
                </a:cubicBezTo>
                <a:cubicBezTo>
                  <a:pt x="1044" y="204"/>
                  <a:pt x="1043" y="203"/>
                  <a:pt x="1041" y="205"/>
                </a:cubicBezTo>
                <a:cubicBezTo>
                  <a:pt x="1040" y="205"/>
                  <a:pt x="1040" y="205"/>
                  <a:pt x="1039" y="205"/>
                </a:cubicBezTo>
                <a:cubicBezTo>
                  <a:pt x="1039" y="204"/>
                  <a:pt x="1039" y="203"/>
                  <a:pt x="1038" y="202"/>
                </a:cubicBezTo>
                <a:cubicBezTo>
                  <a:pt x="1038" y="202"/>
                  <a:pt x="1038" y="202"/>
                  <a:pt x="1037" y="202"/>
                </a:cubicBezTo>
                <a:cubicBezTo>
                  <a:pt x="1037" y="201"/>
                  <a:pt x="1037" y="201"/>
                  <a:pt x="1037" y="201"/>
                </a:cubicBezTo>
                <a:cubicBezTo>
                  <a:pt x="1037" y="201"/>
                  <a:pt x="1037" y="201"/>
                  <a:pt x="1036" y="201"/>
                </a:cubicBezTo>
                <a:cubicBezTo>
                  <a:pt x="1036" y="200"/>
                  <a:pt x="1036" y="199"/>
                  <a:pt x="1036" y="198"/>
                </a:cubicBezTo>
                <a:cubicBezTo>
                  <a:pt x="1035" y="197"/>
                  <a:pt x="1035" y="197"/>
                  <a:pt x="1034" y="197"/>
                </a:cubicBezTo>
                <a:cubicBezTo>
                  <a:pt x="1034" y="196"/>
                  <a:pt x="1034" y="196"/>
                  <a:pt x="1033" y="195"/>
                </a:cubicBezTo>
                <a:cubicBezTo>
                  <a:pt x="1035" y="195"/>
                  <a:pt x="1034" y="195"/>
                  <a:pt x="1035" y="194"/>
                </a:cubicBezTo>
                <a:cubicBezTo>
                  <a:pt x="1035" y="194"/>
                  <a:pt x="1035" y="194"/>
                  <a:pt x="1035" y="194"/>
                </a:cubicBezTo>
                <a:cubicBezTo>
                  <a:pt x="1035" y="194"/>
                  <a:pt x="1036" y="194"/>
                  <a:pt x="1037" y="194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9" y="193"/>
                  <a:pt x="1040" y="193"/>
                  <a:pt x="1041" y="194"/>
                </a:cubicBezTo>
                <a:cubicBezTo>
                  <a:pt x="1041" y="194"/>
                  <a:pt x="1041" y="195"/>
                  <a:pt x="1041" y="195"/>
                </a:cubicBezTo>
                <a:cubicBezTo>
                  <a:pt x="1042" y="195"/>
                  <a:pt x="1042" y="195"/>
                  <a:pt x="1042" y="195"/>
                </a:cubicBezTo>
                <a:cubicBezTo>
                  <a:pt x="1042" y="195"/>
                  <a:pt x="1043" y="196"/>
                  <a:pt x="1043" y="196"/>
                </a:cubicBezTo>
                <a:cubicBezTo>
                  <a:pt x="1043" y="196"/>
                  <a:pt x="1044" y="196"/>
                  <a:pt x="1044" y="196"/>
                </a:cubicBezTo>
                <a:cubicBezTo>
                  <a:pt x="1045" y="197"/>
                  <a:pt x="1045" y="197"/>
                  <a:pt x="1045" y="197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6" y="199"/>
                  <a:pt x="1047" y="201"/>
                  <a:pt x="1047" y="203"/>
                </a:cubicBezTo>
                <a:cubicBezTo>
                  <a:pt x="1046" y="202"/>
                  <a:pt x="1046" y="202"/>
                  <a:pt x="1045" y="202"/>
                </a:cubicBezTo>
                <a:close/>
                <a:moveTo>
                  <a:pt x="1053" y="178"/>
                </a:moveTo>
                <a:cubicBezTo>
                  <a:pt x="1054" y="178"/>
                  <a:pt x="1055" y="179"/>
                  <a:pt x="1056" y="179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7" y="179"/>
                  <a:pt x="1057" y="180"/>
                  <a:pt x="1057" y="180"/>
                </a:cubicBezTo>
                <a:cubicBezTo>
                  <a:pt x="1057" y="181"/>
                  <a:pt x="1057" y="181"/>
                  <a:pt x="1057" y="181"/>
                </a:cubicBezTo>
                <a:cubicBezTo>
                  <a:pt x="1058" y="181"/>
                  <a:pt x="1058" y="181"/>
                  <a:pt x="1059" y="181"/>
                </a:cubicBezTo>
                <a:cubicBezTo>
                  <a:pt x="1059" y="182"/>
                  <a:pt x="1059" y="182"/>
                  <a:pt x="1059" y="182"/>
                </a:cubicBezTo>
                <a:cubicBezTo>
                  <a:pt x="1059" y="182"/>
                  <a:pt x="1056" y="182"/>
                  <a:pt x="1055" y="182"/>
                </a:cubicBezTo>
                <a:cubicBezTo>
                  <a:pt x="1055" y="180"/>
                  <a:pt x="1054" y="180"/>
                  <a:pt x="1053" y="178"/>
                </a:cubicBezTo>
                <a:close/>
                <a:moveTo>
                  <a:pt x="1064" y="197"/>
                </a:moveTo>
                <a:cubicBezTo>
                  <a:pt x="1064" y="197"/>
                  <a:pt x="1064" y="197"/>
                  <a:pt x="1064" y="197"/>
                </a:cubicBezTo>
                <a:cubicBezTo>
                  <a:pt x="1063" y="199"/>
                  <a:pt x="1064" y="199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1" y="200"/>
                  <a:pt x="1061" y="200"/>
                  <a:pt x="1061" y="200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0" y="197"/>
                  <a:pt x="1060" y="197"/>
                  <a:pt x="1059" y="196"/>
                </a:cubicBezTo>
                <a:cubicBezTo>
                  <a:pt x="1058" y="196"/>
                  <a:pt x="1058" y="196"/>
                  <a:pt x="1058" y="196"/>
                </a:cubicBezTo>
                <a:cubicBezTo>
                  <a:pt x="1057" y="195"/>
                  <a:pt x="1058" y="195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6" y="194"/>
                  <a:pt x="1056" y="194"/>
                  <a:pt x="1056" y="194"/>
                </a:cubicBezTo>
                <a:cubicBezTo>
                  <a:pt x="1056" y="193"/>
                  <a:pt x="1056" y="193"/>
                  <a:pt x="1056" y="193"/>
                </a:cubicBezTo>
                <a:cubicBezTo>
                  <a:pt x="1055" y="193"/>
                  <a:pt x="1055" y="193"/>
                  <a:pt x="1055" y="193"/>
                </a:cubicBezTo>
                <a:cubicBezTo>
                  <a:pt x="1055" y="192"/>
                  <a:pt x="1055" y="192"/>
                  <a:pt x="1055" y="192"/>
                </a:cubicBezTo>
                <a:cubicBezTo>
                  <a:pt x="1056" y="192"/>
                  <a:pt x="1057" y="192"/>
                  <a:pt x="1057" y="192"/>
                </a:cubicBezTo>
                <a:cubicBezTo>
                  <a:pt x="1057" y="191"/>
                  <a:pt x="1057" y="191"/>
                  <a:pt x="1057" y="191"/>
                </a:cubicBezTo>
                <a:cubicBezTo>
                  <a:pt x="1057" y="191"/>
                  <a:pt x="1058" y="192"/>
                  <a:pt x="1059" y="192"/>
                </a:cubicBezTo>
                <a:cubicBezTo>
                  <a:pt x="1059" y="192"/>
                  <a:pt x="1059" y="191"/>
                  <a:pt x="1060" y="191"/>
                </a:cubicBezTo>
                <a:cubicBezTo>
                  <a:pt x="1060" y="189"/>
                  <a:pt x="1060" y="189"/>
                  <a:pt x="1060" y="189"/>
                </a:cubicBezTo>
                <a:cubicBezTo>
                  <a:pt x="1059" y="189"/>
                  <a:pt x="1059" y="189"/>
                  <a:pt x="1059" y="189"/>
                </a:cubicBezTo>
                <a:cubicBezTo>
                  <a:pt x="1059" y="188"/>
                  <a:pt x="1059" y="188"/>
                  <a:pt x="1059" y="188"/>
                </a:cubicBezTo>
                <a:cubicBezTo>
                  <a:pt x="1059" y="188"/>
                  <a:pt x="1058" y="189"/>
                  <a:pt x="1057" y="189"/>
                </a:cubicBezTo>
                <a:cubicBezTo>
                  <a:pt x="1057" y="188"/>
                  <a:pt x="1057" y="188"/>
                  <a:pt x="1056" y="188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6"/>
                  <a:pt x="1056" y="186"/>
                  <a:pt x="1056" y="186"/>
                </a:cubicBezTo>
                <a:cubicBezTo>
                  <a:pt x="1058" y="187"/>
                  <a:pt x="1059" y="187"/>
                  <a:pt x="1061" y="187"/>
                </a:cubicBezTo>
                <a:cubicBezTo>
                  <a:pt x="1061" y="188"/>
                  <a:pt x="1061" y="189"/>
                  <a:pt x="1061" y="190"/>
                </a:cubicBezTo>
                <a:cubicBezTo>
                  <a:pt x="1061" y="190"/>
                  <a:pt x="1061" y="190"/>
                  <a:pt x="1061" y="190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3"/>
                  <a:pt x="1061" y="193"/>
                  <a:pt x="1061" y="193"/>
                </a:cubicBezTo>
                <a:cubicBezTo>
                  <a:pt x="1062" y="193"/>
                  <a:pt x="1062" y="193"/>
                  <a:pt x="1062" y="193"/>
                </a:cubicBezTo>
                <a:cubicBezTo>
                  <a:pt x="1063" y="194"/>
                  <a:pt x="1064" y="194"/>
                  <a:pt x="1064" y="196"/>
                </a:cubicBezTo>
                <a:cubicBezTo>
                  <a:pt x="1064" y="196"/>
                  <a:pt x="1064" y="196"/>
                  <a:pt x="1064" y="196"/>
                </a:cubicBezTo>
                <a:cubicBezTo>
                  <a:pt x="1064" y="196"/>
                  <a:pt x="1064" y="197"/>
                  <a:pt x="1064" y="197"/>
                </a:cubicBezTo>
                <a:close/>
                <a:moveTo>
                  <a:pt x="1066" y="203"/>
                </a:moveTo>
                <a:cubicBezTo>
                  <a:pt x="1068" y="203"/>
                  <a:pt x="1068" y="203"/>
                  <a:pt x="1068" y="203"/>
                </a:cubicBezTo>
                <a:cubicBezTo>
                  <a:pt x="1068" y="202"/>
                  <a:pt x="1068" y="202"/>
                  <a:pt x="1068" y="202"/>
                </a:cubicBezTo>
                <a:cubicBezTo>
                  <a:pt x="1069" y="202"/>
                  <a:pt x="1069" y="203"/>
                  <a:pt x="1070" y="203"/>
                </a:cubicBezTo>
                <a:cubicBezTo>
                  <a:pt x="1070" y="204"/>
                  <a:pt x="1070" y="204"/>
                  <a:pt x="1070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7" y="204"/>
                  <a:pt x="1067" y="204"/>
                  <a:pt x="1066" y="203"/>
                </a:cubicBezTo>
                <a:close/>
                <a:moveTo>
                  <a:pt x="1076" y="216"/>
                </a:moveTo>
                <a:cubicBezTo>
                  <a:pt x="1076" y="217"/>
                  <a:pt x="1075" y="217"/>
                  <a:pt x="1075" y="217"/>
                </a:cubicBezTo>
                <a:cubicBezTo>
                  <a:pt x="1075" y="217"/>
                  <a:pt x="1075" y="218"/>
                  <a:pt x="1075" y="219"/>
                </a:cubicBezTo>
                <a:cubicBezTo>
                  <a:pt x="1075" y="219"/>
                  <a:pt x="1074" y="219"/>
                  <a:pt x="1074" y="218"/>
                </a:cubicBezTo>
                <a:cubicBezTo>
                  <a:pt x="1074" y="220"/>
                  <a:pt x="1074" y="220"/>
                  <a:pt x="1074" y="220"/>
                </a:cubicBezTo>
                <a:cubicBezTo>
                  <a:pt x="1073" y="220"/>
                  <a:pt x="1073" y="220"/>
                  <a:pt x="1072" y="220"/>
                </a:cubicBezTo>
                <a:cubicBezTo>
                  <a:pt x="1072" y="220"/>
                  <a:pt x="1071" y="220"/>
                  <a:pt x="1071" y="219"/>
                </a:cubicBezTo>
                <a:cubicBezTo>
                  <a:pt x="1071" y="219"/>
                  <a:pt x="1071" y="219"/>
                  <a:pt x="1071" y="219"/>
                </a:cubicBezTo>
                <a:cubicBezTo>
                  <a:pt x="1070" y="219"/>
                  <a:pt x="1070" y="219"/>
                  <a:pt x="1070" y="219"/>
                </a:cubicBezTo>
                <a:cubicBezTo>
                  <a:pt x="1070" y="219"/>
                  <a:pt x="1069" y="218"/>
                  <a:pt x="1069" y="218"/>
                </a:cubicBezTo>
                <a:cubicBezTo>
                  <a:pt x="1069" y="218"/>
                  <a:pt x="1069" y="218"/>
                  <a:pt x="1069" y="218"/>
                </a:cubicBezTo>
                <a:cubicBezTo>
                  <a:pt x="1069" y="217"/>
                  <a:pt x="1069" y="217"/>
                  <a:pt x="1069" y="217"/>
                </a:cubicBezTo>
                <a:cubicBezTo>
                  <a:pt x="1068" y="217"/>
                  <a:pt x="1067" y="216"/>
                  <a:pt x="1067" y="216"/>
                </a:cubicBezTo>
                <a:cubicBezTo>
                  <a:pt x="1067" y="215"/>
                  <a:pt x="1067" y="215"/>
                  <a:pt x="1067" y="215"/>
                </a:cubicBezTo>
                <a:cubicBezTo>
                  <a:pt x="1067" y="215"/>
                  <a:pt x="1068" y="215"/>
                  <a:pt x="1068" y="215"/>
                </a:cubicBezTo>
                <a:cubicBezTo>
                  <a:pt x="1068" y="216"/>
                  <a:pt x="1068" y="216"/>
                  <a:pt x="1068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70" y="216"/>
                  <a:pt x="1069" y="216"/>
                  <a:pt x="1069" y="216"/>
                </a:cubicBezTo>
                <a:cubicBezTo>
                  <a:pt x="1071" y="216"/>
                  <a:pt x="1071" y="216"/>
                  <a:pt x="1071" y="216"/>
                </a:cubicBezTo>
                <a:cubicBezTo>
                  <a:pt x="1071" y="213"/>
                  <a:pt x="1071" y="213"/>
                  <a:pt x="1071" y="213"/>
                </a:cubicBezTo>
                <a:cubicBezTo>
                  <a:pt x="1070" y="213"/>
                  <a:pt x="1070" y="213"/>
                  <a:pt x="1069" y="213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2"/>
                  <a:pt x="1068" y="212"/>
                  <a:pt x="1068" y="213"/>
                </a:cubicBezTo>
                <a:cubicBezTo>
                  <a:pt x="1068" y="212"/>
                  <a:pt x="1068" y="212"/>
                  <a:pt x="1068" y="212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1"/>
                  <a:pt x="1069" y="212"/>
                  <a:pt x="1069" y="211"/>
                </a:cubicBezTo>
                <a:cubicBezTo>
                  <a:pt x="1069" y="211"/>
                  <a:pt x="1069" y="211"/>
                  <a:pt x="1069" y="211"/>
                </a:cubicBezTo>
                <a:cubicBezTo>
                  <a:pt x="1070" y="210"/>
                  <a:pt x="1071" y="213"/>
                  <a:pt x="1071" y="213"/>
                </a:cubicBezTo>
                <a:cubicBezTo>
                  <a:pt x="1071" y="213"/>
                  <a:pt x="1071" y="214"/>
                  <a:pt x="1072" y="214"/>
                </a:cubicBezTo>
                <a:cubicBezTo>
                  <a:pt x="1072" y="214"/>
                  <a:pt x="1072" y="215"/>
                  <a:pt x="1073" y="215"/>
                </a:cubicBezTo>
                <a:cubicBezTo>
                  <a:pt x="1074" y="215"/>
                  <a:pt x="1075" y="215"/>
                  <a:pt x="1076" y="216"/>
                </a:cubicBezTo>
                <a:close/>
                <a:moveTo>
                  <a:pt x="960" y="685"/>
                </a:moveTo>
                <a:cubicBezTo>
                  <a:pt x="959" y="685"/>
                  <a:pt x="959" y="685"/>
                  <a:pt x="959" y="685"/>
                </a:cubicBezTo>
                <a:cubicBezTo>
                  <a:pt x="958" y="685"/>
                  <a:pt x="959" y="685"/>
                  <a:pt x="959" y="685"/>
                </a:cubicBezTo>
                <a:cubicBezTo>
                  <a:pt x="959" y="684"/>
                  <a:pt x="959" y="684"/>
                  <a:pt x="959" y="684"/>
                </a:cubicBezTo>
                <a:cubicBezTo>
                  <a:pt x="960" y="684"/>
                  <a:pt x="960" y="684"/>
                  <a:pt x="960" y="684"/>
                </a:cubicBezTo>
                <a:lnTo>
                  <a:pt x="960" y="685"/>
                </a:lnTo>
                <a:close/>
                <a:moveTo>
                  <a:pt x="964" y="498"/>
                </a:moveTo>
                <a:cubicBezTo>
                  <a:pt x="964" y="498"/>
                  <a:pt x="964" y="498"/>
                  <a:pt x="964" y="498"/>
                </a:cubicBezTo>
                <a:cubicBezTo>
                  <a:pt x="964" y="498"/>
                  <a:pt x="964" y="498"/>
                  <a:pt x="964" y="498"/>
                </a:cubicBezTo>
                <a:cubicBezTo>
                  <a:pt x="963" y="498"/>
                  <a:pt x="963" y="498"/>
                  <a:pt x="962" y="498"/>
                </a:cubicBezTo>
                <a:cubicBezTo>
                  <a:pt x="962" y="498"/>
                  <a:pt x="962" y="498"/>
                  <a:pt x="962" y="497"/>
                </a:cubicBezTo>
                <a:cubicBezTo>
                  <a:pt x="960" y="497"/>
                  <a:pt x="960" y="498"/>
                  <a:pt x="958" y="498"/>
                </a:cubicBezTo>
                <a:cubicBezTo>
                  <a:pt x="958" y="497"/>
                  <a:pt x="958" y="497"/>
                  <a:pt x="958" y="497"/>
                </a:cubicBezTo>
                <a:cubicBezTo>
                  <a:pt x="957" y="497"/>
                  <a:pt x="957" y="497"/>
                  <a:pt x="957" y="497"/>
                </a:cubicBezTo>
                <a:cubicBezTo>
                  <a:pt x="957" y="496"/>
                  <a:pt x="957" y="496"/>
                  <a:pt x="957" y="496"/>
                </a:cubicBezTo>
                <a:cubicBezTo>
                  <a:pt x="957" y="495"/>
                  <a:pt x="956" y="494"/>
                  <a:pt x="956" y="494"/>
                </a:cubicBezTo>
                <a:cubicBezTo>
                  <a:pt x="956" y="494"/>
                  <a:pt x="956" y="494"/>
                  <a:pt x="956" y="494"/>
                </a:cubicBezTo>
                <a:cubicBezTo>
                  <a:pt x="957" y="494"/>
                  <a:pt x="957" y="494"/>
                  <a:pt x="957" y="494"/>
                </a:cubicBezTo>
                <a:cubicBezTo>
                  <a:pt x="957" y="495"/>
                  <a:pt x="957" y="495"/>
                  <a:pt x="957" y="495"/>
                </a:cubicBezTo>
                <a:cubicBezTo>
                  <a:pt x="958" y="495"/>
                  <a:pt x="958" y="495"/>
                  <a:pt x="959" y="495"/>
                </a:cubicBezTo>
                <a:cubicBezTo>
                  <a:pt x="959" y="496"/>
                  <a:pt x="959" y="496"/>
                  <a:pt x="959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1" y="497"/>
                  <a:pt x="962" y="495"/>
                  <a:pt x="963" y="496"/>
                </a:cubicBezTo>
                <a:cubicBezTo>
                  <a:pt x="963" y="496"/>
                  <a:pt x="963" y="496"/>
                  <a:pt x="963" y="496"/>
                </a:cubicBezTo>
                <a:cubicBezTo>
                  <a:pt x="963" y="496"/>
                  <a:pt x="964" y="497"/>
                  <a:pt x="964" y="497"/>
                </a:cubicBezTo>
                <a:lnTo>
                  <a:pt x="964" y="498"/>
                </a:lnTo>
                <a:close/>
                <a:moveTo>
                  <a:pt x="1065" y="510"/>
                </a:moveTo>
                <a:cubicBezTo>
                  <a:pt x="1066" y="510"/>
                  <a:pt x="1067" y="510"/>
                  <a:pt x="1068" y="510"/>
                </a:cubicBezTo>
                <a:cubicBezTo>
                  <a:pt x="1068" y="511"/>
                  <a:pt x="1068" y="512"/>
                  <a:pt x="1067" y="512"/>
                </a:cubicBezTo>
                <a:cubicBezTo>
                  <a:pt x="1067" y="513"/>
                  <a:pt x="1067" y="513"/>
                  <a:pt x="1067" y="513"/>
                </a:cubicBezTo>
                <a:cubicBezTo>
                  <a:pt x="1066" y="513"/>
                  <a:pt x="1066" y="512"/>
                  <a:pt x="1065" y="512"/>
                </a:cubicBezTo>
                <a:lnTo>
                  <a:pt x="1065" y="510"/>
                </a:lnTo>
                <a:close/>
                <a:moveTo>
                  <a:pt x="1061" y="553"/>
                </a:moveTo>
                <a:cubicBezTo>
                  <a:pt x="1061" y="553"/>
                  <a:pt x="1061" y="553"/>
                  <a:pt x="1061" y="553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0"/>
                  <a:pt x="1061" y="550"/>
                  <a:pt x="1061" y="550"/>
                </a:cubicBezTo>
                <a:cubicBezTo>
                  <a:pt x="1061" y="550"/>
                  <a:pt x="1062" y="550"/>
                  <a:pt x="1062" y="550"/>
                </a:cubicBezTo>
                <a:cubicBezTo>
                  <a:pt x="1063" y="551"/>
                  <a:pt x="1063" y="551"/>
                  <a:pt x="1063" y="551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4"/>
                  <a:pt x="1063" y="555"/>
                  <a:pt x="1063" y="556"/>
                </a:cubicBezTo>
                <a:cubicBezTo>
                  <a:pt x="1063" y="556"/>
                  <a:pt x="1063" y="556"/>
                  <a:pt x="1063" y="556"/>
                </a:cubicBezTo>
                <a:cubicBezTo>
                  <a:pt x="1064" y="557"/>
                  <a:pt x="1064" y="557"/>
                  <a:pt x="1064" y="558"/>
                </a:cubicBezTo>
                <a:cubicBezTo>
                  <a:pt x="1064" y="558"/>
                  <a:pt x="1065" y="558"/>
                  <a:pt x="1065" y="559"/>
                </a:cubicBezTo>
                <a:cubicBezTo>
                  <a:pt x="1065" y="561"/>
                  <a:pt x="1065" y="561"/>
                  <a:pt x="1065" y="561"/>
                </a:cubicBezTo>
                <a:cubicBezTo>
                  <a:pt x="1063" y="560"/>
                  <a:pt x="1064" y="560"/>
                  <a:pt x="1063" y="558"/>
                </a:cubicBezTo>
                <a:cubicBezTo>
                  <a:pt x="1063" y="558"/>
                  <a:pt x="1062" y="557"/>
                  <a:pt x="1061" y="557"/>
                </a:cubicBezTo>
                <a:cubicBezTo>
                  <a:pt x="1061" y="556"/>
                  <a:pt x="1061" y="556"/>
                  <a:pt x="1061" y="556"/>
                </a:cubicBezTo>
                <a:cubicBezTo>
                  <a:pt x="1060" y="556"/>
                  <a:pt x="1060" y="556"/>
                  <a:pt x="1060" y="556"/>
                </a:cubicBezTo>
                <a:cubicBezTo>
                  <a:pt x="1061" y="555"/>
                  <a:pt x="1061" y="554"/>
                  <a:pt x="1061" y="553"/>
                </a:cubicBezTo>
                <a:close/>
                <a:moveTo>
                  <a:pt x="1044" y="510"/>
                </a:moveTo>
                <a:cubicBezTo>
                  <a:pt x="1044" y="510"/>
                  <a:pt x="1044" y="510"/>
                  <a:pt x="1044" y="510"/>
                </a:cubicBezTo>
                <a:cubicBezTo>
                  <a:pt x="1044" y="510"/>
                  <a:pt x="1044" y="510"/>
                  <a:pt x="1044" y="510"/>
                </a:cubicBezTo>
                <a:cubicBezTo>
                  <a:pt x="1045" y="510"/>
                  <a:pt x="1045" y="510"/>
                  <a:pt x="1045" y="510"/>
                </a:cubicBezTo>
                <a:cubicBezTo>
                  <a:pt x="1045" y="511"/>
                  <a:pt x="1045" y="511"/>
                  <a:pt x="1045" y="511"/>
                </a:cubicBezTo>
                <a:cubicBezTo>
                  <a:pt x="1044" y="511"/>
                  <a:pt x="1044" y="511"/>
                  <a:pt x="1044" y="511"/>
                </a:cubicBezTo>
                <a:lnTo>
                  <a:pt x="1044" y="510"/>
                </a:lnTo>
                <a:close/>
                <a:moveTo>
                  <a:pt x="1036" y="566"/>
                </a:moveTo>
                <a:cubicBezTo>
                  <a:pt x="1037" y="566"/>
                  <a:pt x="1037" y="566"/>
                  <a:pt x="1037" y="566"/>
                </a:cubicBezTo>
                <a:cubicBezTo>
                  <a:pt x="1037" y="566"/>
                  <a:pt x="1037" y="565"/>
                  <a:pt x="1037" y="565"/>
                </a:cubicBezTo>
                <a:cubicBezTo>
                  <a:pt x="1037" y="565"/>
                  <a:pt x="1037" y="565"/>
                  <a:pt x="1037" y="565"/>
                </a:cubicBezTo>
                <a:cubicBezTo>
                  <a:pt x="1038" y="565"/>
                  <a:pt x="1038" y="565"/>
                  <a:pt x="1038" y="564"/>
                </a:cubicBezTo>
                <a:cubicBezTo>
                  <a:pt x="1039" y="564"/>
                  <a:pt x="1039" y="564"/>
                  <a:pt x="1039" y="564"/>
                </a:cubicBezTo>
                <a:cubicBezTo>
                  <a:pt x="1039" y="565"/>
                  <a:pt x="1039" y="565"/>
                  <a:pt x="1039" y="565"/>
                </a:cubicBezTo>
                <a:cubicBezTo>
                  <a:pt x="1038" y="566"/>
                  <a:pt x="1037" y="567"/>
                  <a:pt x="1036" y="569"/>
                </a:cubicBezTo>
                <a:cubicBezTo>
                  <a:pt x="1035" y="569"/>
                  <a:pt x="1035" y="569"/>
                  <a:pt x="1035" y="569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7"/>
                  <a:pt x="1036" y="566"/>
                  <a:pt x="1036" y="566"/>
                </a:cubicBezTo>
                <a:close/>
                <a:moveTo>
                  <a:pt x="1027" y="579"/>
                </a:moveTo>
                <a:cubicBezTo>
                  <a:pt x="1028" y="578"/>
                  <a:pt x="1028" y="578"/>
                  <a:pt x="1028" y="578"/>
                </a:cubicBezTo>
                <a:cubicBezTo>
                  <a:pt x="1028" y="577"/>
                  <a:pt x="1028" y="577"/>
                  <a:pt x="1028" y="577"/>
                </a:cubicBezTo>
                <a:cubicBezTo>
                  <a:pt x="1029" y="577"/>
                  <a:pt x="1029" y="577"/>
                  <a:pt x="1029" y="577"/>
                </a:cubicBezTo>
                <a:cubicBezTo>
                  <a:pt x="1029" y="577"/>
                  <a:pt x="1029" y="577"/>
                  <a:pt x="1029" y="576"/>
                </a:cubicBezTo>
                <a:cubicBezTo>
                  <a:pt x="1031" y="576"/>
                  <a:pt x="1031" y="576"/>
                  <a:pt x="1031" y="576"/>
                </a:cubicBezTo>
                <a:cubicBezTo>
                  <a:pt x="1031" y="577"/>
                  <a:pt x="1031" y="577"/>
                  <a:pt x="1031" y="577"/>
                </a:cubicBezTo>
                <a:cubicBezTo>
                  <a:pt x="1030" y="578"/>
                  <a:pt x="1029" y="579"/>
                  <a:pt x="1029" y="580"/>
                </a:cubicBezTo>
                <a:cubicBezTo>
                  <a:pt x="1028" y="580"/>
                  <a:pt x="1028" y="580"/>
                  <a:pt x="1028" y="580"/>
                </a:cubicBezTo>
                <a:cubicBezTo>
                  <a:pt x="1028" y="580"/>
                  <a:pt x="1028" y="580"/>
                  <a:pt x="1027" y="579"/>
                </a:cubicBezTo>
                <a:close/>
                <a:moveTo>
                  <a:pt x="1025" y="624"/>
                </a:moveTo>
                <a:cubicBezTo>
                  <a:pt x="1025" y="625"/>
                  <a:pt x="1025" y="625"/>
                  <a:pt x="1025" y="625"/>
                </a:cubicBezTo>
                <a:cubicBezTo>
                  <a:pt x="1025" y="625"/>
                  <a:pt x="1025" y="625"/>
                  <a:pt x="1025" y="625"/>
                </a:cubicBezTo>
                <a:cubicBezTo>
                  <a:pt x="1024" y="625"/>
                  <a:pt x="1024" y="625"/>
                  <a:pt x="1024" y="626"/>
                </a:cubicBezTo>
                <a:cubicBezTo>
                  <a:pt x="1023" y="626"/>
                  <a:pt x="1023" y="626"/>
                  <a:pt x="1023" y="626"/>
                </a:cubicBezTo>
                <a:cubicBezTo>
                  <a:pt x="1023" y="625"/>
                  <a:pt x="1023" y="626"/>
                  <a:pt x="1023" y="625"/>
                </a:cubicBezTo>
                <a:cubicBezTo>
                  <a:pt x="1023" y="623"/>
                  <a:pt x="1024" y="624"/>
                  <a:pt x="1025" y="623"/>
                </a:cubicBezTo>
                <a:cubicBezTo>
                  <a:pt x="1026" y="623"/>
                  <a:pt x="1026" y="623"/>
                  <a:pt x="1026" y="623"/>
                </a:cubicBezTo>
                <a:cubicBezTo>
                  <a:pt x="1026" y="623"/>
                  <a:pt x="1026" y="623"/>
                  <a:pt x="1026" y="624"/>
                </a:cubicBezTo>
                <a:lnTo>
                  <a:pt x="1025" y="624"/>
                </a:lnTo>
                <a:close/>
                <a:moveTo>
                  <a:pt x="1026" y="588"/>
                </a:moveTo>
                <a:cubicBezTo>
                  <a:pt x="1026" y="587"/>
                  <a:pt x="1026" y="584"/>
                  <a:pt x="1027" y="584"/>
                </a:cubicBezTo>
                <a:cubicBezTo>
                  <a:pt x="1027" y="583"/>
                  <a:pt x="1027" y="583"/>
                  <a:pt x="1027" y="583"/>
                </a:cubicBezTo>
                <a:cubicBezTo>
                  <a:pt x="1027" y="584"/>
                  <a:pt x="1028" y="584"/>
                  <a:pt x="1028" y="584"/>
                </a:cubicBezTo>
                <a:cubicBezTo>
                  <a:pt x="1028" y="584"/>
                  <a:pt x="1028" y="584"/>
                  <a:pt x="1028" y="584"/>
                </a:cubicBezTo>
                <a:cubicBezTo>
                  <a:pt x="1029" y="584"/>
                  <a:pt x="1029" y="584"/>
                  <a:pt x="1029" y="584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7"/>
                  <a:pt x="1029" y="586"/>
                  <a:pt x="1028" y="588"/>
                </a:cubicBezTo>
                <a:cubicBezTo>
                  <a:pt x="1028" y="588"/>
                  <a:pt x="1027" y="588"/>
                  <a:pt x="1026" y="588"/>
                </a:cubicBezTo>
                <a:close/>
                <a:moveTo>
                  <a:pt x="1041" y="622"/>
                </a:moveTo>
                <a:cubicBezTo>
                  <a:pt x="1041" y="623"/>
                  <a:pt x="1041" y="623"/>
                  <a:pt x="1041" y="623"/>
                </a:cubicBezTo>
                <a:cubicBezTo>
                  <a:pt x="1039" y="623"/>
                  <a:pt x="1039" y="623"/>
                  <a:pt x="1039" y="623"/>
                </a:cubicBezTo>
                <a:cubicBezTo>
                  <a:pt x="1039" y="622"/>
                  <a:pt x="1039" y="622"/>
                  <a:pt x="1039" y="622"/>
                </a:cubicBezTo>
                <a:cubicBezTo>
                  <a:pt x="1038" y="622"/>
                  <a:pt x="1038" y="622"/>
                  <a:pt x="1037" y="623"/>
                </a:cubicBezTo>
                <a:cubicBezTo>
                  <a:pt x="1036" y="623"/>
                  <a:pt x="1036" y="623"/>
                  <a:pt x="1036" y="623"/>
                </a:cubicBezTo>
                <a:cubicBezTo>
                  <a:pt x="1036" y="623"/>
                  <a:pt x="1037" y="621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18"/>
                  <a:pt x="1036" y="618"/>
                  <a:pt x="1036" y="618"/>
                </a:cubicBezTo>
                <a:cubicBezTo>
                  <a:pt x="1035" y="618"/>
                  <a:pt x="1035" y="618"/>
                  <a:pt x="1035" y="618"/>
                </a:cubicBezTo>
                <a:cubicBezTo>
                  <a:pt x="1035" y="617"/>
                  <a:pt x="1035" y="617"/>
                  <a:pt x="1035" y="616"/>
                </a:cubicBezTo>
                <a:cubicBezTo>
                  <a:pt x="1035" y="616"/>
                  <a:pt x="1035" y="616"/>
                  <a:pt x="1035" y="616"/>
                </a:cubicBezTo>
                <a:cubicBezTo>
                  <a:pt x="1035" y="615"/>
                  <a:pt x="1035" y="615"/>
                  <a:pt x="1035" y="615"/>
                </a:cubicBezTo>
                <a:cubicBezTo>
                  <a:pt x="1034" y="615"/>
                  <a:pt x="1033" y="614"/>
                  <a:pt x="1032" y="614"/>
                </a:cubicBezTo>
                <a:cubicBezTo>
                  <a:pt x="1032" y="613"/>
                  <a:pt x="1032" y="613"/>
                  <a:pt x="1032" y="613"/>
                </a:cubicBezTo>
                <a:cubicBezTo>
                  <a:pt x="1031" y="613"/>
                  <a:pt x="1031" y="613"/>
                  <a:pt x="1031" y="613"/>
                </a:cubicBezTo>
                <a:cubicBezTo>
                  <a:pt x="1031" y="613"/>
                  <a:pt x="1031" y="613"/>
                  <a:pt x="1031" y="612"/>
                </a:cubicBezTo>
                <a:cubicBezTo>
                  <a:pt x="1031" y="612"/>
                  <a:pt x="1031" y="612"/>
                  <a:pt x="1031" y="612"/>
                </a:cubicBezTo>
                <a:cubicBezTo>
                  <a:pt x="1030" y="612"/>
                  <a:pt x="1030" y="610"/>
                  <a:pt x="1030" y="610"/>
                </a:cubicBezTo>
                <a:cubicBezTo>
                  <a:pt x="1029" y="610"/>
                  <a:pt x="1029" y="610"/>
                  <a:pt x="1029" y="610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7"/>
                  <a:pt x="1029" y="607"/>
                  <a:pt x="1029" y="607"/>
                </a:cubicBezTo>
                <a:cubicBezTo>
                  <a:pt x="1028" y="607"/>
                  <a:pt x="1028" y="607"/>
                  <a:pt x="1028" y="607"/>
                </a:cubicBezTo>
                <a:cubicBezTo>
                  <a:pt x="1028" y="605"/>
                  <a:pt x="1030" y="605"/>
                  <a:pt x="1029" y="603"/>
                </a:cubicBezTo>
                <a:cubicBezTo>
                  <a:pt x="1029" y="603"/>
                  <a:pt x="1029" y="603"/>
                  <a:pt x="1029" y="603"/>
                </a:cubicBezTo>
                <a:cubicBezTo>
                  <a:pt x="1029" y="602"/>
                  <a:pt x="1029" y="602"/>
                  <a:pt x="1029" y="602"/>
                </a:cubicBezTo>
                <a:cubicBezTo>
                  <a:pt x="1028" y="602"/>
                  <a:pt x="1028" y="602"/>
                  <a:pt x="1028" y="602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0"/>
                  <a:pt x="1028" y="599"/>
                  <a:pt x="1028" y="598"/>
                </a:cubicBezTo>
                <a:cubicBezTo>
                  <a:pt x="1028" y="598"/>
                  <a:pt x="1028" y="598"/>
                  <a:pt x="1027" y="598"/>
                </a:cubicBezTo>
                <a:cubicBezTo>
                  <a:pt x="1027" y="597"/>
                  <a:pt x="1028" y="597"/>
                  <a:pt x="1028" y="596"/>
                </a:cubicBezTo>
                <a:cubicBezTo>
                  <a:pt x="1028" y="596"/>
                  <a:pt x="1028" y="596"/>
                  <a:pt x="1028" y="596"/>
                </a:cubicBezTo>
                <a:cubicBezTo>
                  <a:pt x="1028" y="595"/>
                  <a:pt x="1028" y="594"/>
                  <a:pt x="1028" y="593"/>
                </a:cubicBezTo>
                <a:cubicBezTo>
                  <a:pt x="1028" y="593"/>
                  <a:pt x="1028" y="593"/>
                  <a:pt x="1028" y="593"/>
                </a:cubicBezTo>
                <a:cubicBezTo>
                  <a:pt x="1029" y="593"/>
                  <a:pt x="1030" y="593"/>
                  <a:pt x="1031" y="593"/>
                </a:cubicBezTo>
                <a:cubicBezTo>
                  <a:pt x="1031" y="596"/>
                  <a:pt x="1031" y="598"/>
                  <a:pt x="1031" y="601"/>
                </a:cubicBezTo>
                <a:cubicBezTo>
                  <a:pt x="1031" y="602"/>
                  <a:pt x="1032" y="602"/>
                  <a:pt x="1032" y="603"/>
                </a:cubicBezTo>
                <a:cubicBezTo>
                  <a:pt x="1031" y="603"/>
                  <a:pt x="1031" y="603"/>
                  <a:pt x="1031" y="603"/>
                </a:cubicBezTo>
                <a:cubicBezTo>
                  <a:pt x="1031" y="604"/>
                  <a:pt x="1033" y="604"/>
                  <a:pt x="1031" y="606"/>
                </a:cubicBezTo>
                <a:cubicBezTo>
                  <a:pt x="1031" y="608"/>
                  <a:pt x="1031" y="608"/>
                  <a:pt x="1031" y="608"/>
                </a:cubicBezTo>
                <a:cubicBezTo>
                  <a:pt x="1032" y="608"/>
                  <a:pt x="1032" y="609"/>
                  <a:pt x="1033" y="609"/>
                </a:cubicBezTo>
                <a:cubicBezTo>
                  <a:pt x="1033" y="609"/>
                  <a:pt x="1033" y="609"/>
                  <a:pt x="1033" y="609"/>
                </a:cubicBezTo>
                <a:cubicBezTo>
                  <a:pt x="1033" y="609"/>
                  <a:pt x="1034" y="609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1"/>
                  <a:pt x="1035" y="611"/>
                  <a:pt x="1035" y="611"/>
                </a:cubicBezTo>
                <a:cubicBezTo>
                  <a:pt x="1036" y="611"/>
                  <a:pt x="1036" y="611"/>
                  <a:pt x="1036" y="611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3"/>
                  <a:pt x="1036" y="614"/>
                  <a:pt x="1036" y="616"/>
                </a:cubicBezTo>
                <a:cubicBezTo>
                  <a:pt x="1037" y="616"/>
                  <a:pt x="1037" y="617"/>
                  <a:pt x="1037" y="618"/>
                </a:cubicBezTo>
                <a:cubicBezTo>
                  <a:pt x="1038" y="618"/>
                  <a:pt x="1038" y="618"/>
                  <a:pt x="1038" y="618"/>
                </a:cubicBezTo>
                <a:cubicBezTo>
                  <a:pt x="1038" y="618"/>
                  <a:pt x="1038" y="619"/>
                  <a:pt x="1038" y="619"/>
                </a:cubicBezTo>
                <a:cubicBezTo>
                  <a:pt x="1039" y="619"/>
                  <a:pt x="1039" y="619"/>
                  <a:pt x="1039" y="619"/>
                </a:cubicBezTo>
                <a:cubicBezTo>
                  <a:pt x="1039" y="620"/>
                  <a:pt x="1039" y="620"/>
                  <a:pt x="1039" y="620"/>
                </a:cubicBezTo>
                <a:cubicBezTo>
                  <a:pt x="1039" y="620"/>
                  <a:pt x="1040" y="620"/>
                  <a:pt x="1040" y="621"/>
                </a:cubicBezTo>
                <a:cubicBezTo>
                  <a:pt x="1041" y="621"/>
                  <a:pt x="1041" y="622"/>
                  <a:pt x="1041" y="622"/>
                </a:cubicBezTo>
                <a:close/>
                <a:moveTo>
                  <a:pt x="1048" y="619"/>
                </a:moveTo>
                <a:cubicBezTo>
                  <a:pt x="1047" y="619"/>
                  <a:pt x="1047" y="619"/>
                  <a:pt x="1047" y="619"/>
                </a:cubicBezTo>
                <a:cubicBezTo>
                  <a:pt x="1047" y="618"/>
                  <a:pt x="1047" y="618"/>
                  <a:pt x="1047" y="618"/>
                </a:cubicBezTo>
                <a:cubicBezTo>
                  <a:pt x="1046" y="618"/>
                  <a:pt x="1046" y="618"/>
                  <a:pt x="1046" y="618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6"/>
                  <a:pt x="1046" y="616"/>
                  <a:pt x="1046" y="616"/>
                </a:cubicBezTo>
                <a:cubicBezTo>
                  <a:pt x="1047" y="617"/>
                  <a:pt x="1047" y="617"/>
                  <a:pt x="1048" y="618"/>
                </a:cubicBezTo>
                <a:lnTo>
                  <a:pt x="1048" y="619"/>
                </a:lnTo>
                <a:close/>
                <a:moveTo>
                  <a:pt x="1056" y="652"/>
                </a:moveTo>
                <a:cubicBezTo>
                  <a:pt x="1055" y="652"/>
                  <a:pt x="1054" y="652"/>
                  <a:pt x="1054" y="651"/>
                </a:cubicBezTo>
                <a:cubicBezTo>
                  <a:pt x="1054" y="651"/>
                  <a:pt x="1054" y="652"/>
                  <a:pt x="1053" y="652"/>
                </a:cubicBezTo>
                <a:cubicBezTo>
                  <a:pt x="1053" y="649"/>
                  <a:pt x="1053" y="649"/>
                  <a:pt x="1053" y="649"/>
                </a:cubicBezTo>
                <a:cubicBezTo>
                  <a:pt x="1053" y="649"/>
                  <a:pt x="1052" y="648"/>
                  <a:pt x="1052" y="648"/>
                </a:cubicBezTo>
                <a:cubicBezTo>
                  <a:pt x="1052" y="647"/>
                  <a:pt x="1052" y="646"/>
                  <a:pt x="1052" y="645"/>
                </a:cubicBezTo>
                <a:cubicBezTo>
                  <a:pt x="1052" y="644"/>
                  <a:pt x="1052" y="644"/>
                  <a:pt x="1052" y="644"/>
                </a:cubicBezTo>
                <a:cubicBezTo>
                  <a:pt x="1051" y="643"/>
                  <a:pt x="1052" y="642"/>
                  <a:pt x="1052" y="641"/>
                </a:cubicBezTo>
                <a:cubicBezTo>
                  <a:pt x="1051" y="641"/>
                  <a:pt x="1051" y="641"/>
                  <a:pt x="1051" y="641"/>
                </a:cubicBezTo>
                <a:cubicBezTo>
                  <a:pt x="1051" y="640"/>
                  <a:pt x="1051" y="640"/>
                  <a:pt x="1051" y="639"/>
                </a:cubicBezTo>
                <a:cubicBezTo>
                  <a:pt x="1051" y="639"/>
                  <a:pt x="1051" y="639"/>
                  <a:pt x="1051" y="639"/>
                </a:cubicBezTo>
                <a:cubicBezTo>
                  <a:pt x="1051" y="637"/>
                  <a:pt x="1051" y="637"/>
                  <a:pt x="1051" y="637"/>
                </a:cubicBezTo>
                <a:cubicBezTo>
                  <a:pt x="1052" y="637"/>
                  <a:pt x="1052" y="637"/>
                  <a:pt x="1052" y="637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0"/>
                  <a:pt x="1052" y="630"/>
                  <a:pt x="1052" y="630"/>
                </a:cubicBezTo>
                <a:cubicBezTo>
                  <a:pt x="1051" y="630"/>
                  <a:pt x="1051" y="630"/>
                  <a:pt x="1051" y="630"/>
                </a:cubicBezTo>
                <a:cubicBezTo>
                  <a:pt x="1051" y="629"/>
                  <a:pt x="1051" y="628"/>
                  <a:pt x="1051" y="627"/>
                </a:cubicBezTo>
                <a:cubicBezTo>
                  <a:pt x="1052" y="627"/>
                  <a:pt x="1052" y="627"/>
                  <a:pt x="1052" y="628"/>
                </a:cubicBezTo>
                <a:cubicBezTo>
                  <a:pt x="1053" y="629"/>
                  <a:pt x="1053" y="629"/>
                  <a:pt x="1054" y="630"/>
                </a:cubicBezTo>
                <a:cubicBezTo>
                  <a:pt x="1054" y="630"/>
                  <a:pt x="1054" y="631"/>
                  <a:pt x="1054" y="632"/>
                </a:cubicBezTo>
                <a:cubicBezTo>
                  <a:pt x="1054" y="632"/>
                  <a:pt x="1054" y="632"/>
                  <a:pt x="1054" y="632"/>
                </a:cubicBezTo>
                <a:cubicBezTo>
                  <a:pt x="1054" y="633"/>
                  <a:pt x="1054" y="633"/>
                  <a:pt x="1055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6"/>
                  <a:pt x="1054" y="638"/>
                  <a:pt x="1054" y="639"/>
                </a:cubicBezTo>
                <a:cubicBezTo>
                  <a:pt x="1054" y="639"/>
                  <a:pt x="1054" y="639"/>
                  <a:pt x="1054" y="639"/>
                </a:cubicBezTo>
                <a:cubicBezTo>
                  <a:pt x="1054" y="641"/>
                  <a:pt x="1054" y="642"/>
                  <a:pt x="1053" y="643"/>
                </a:cubicBezTo>
                <a:cubicBezTo>
                  <a:pt x="1054" y="643"/>
                  <a:pt x="1054" y="644"/>
                  <a:pt x="1054" y="644"/>
                </a:cubicBezTo>
                <a:cubicBezTo>
                  <a:pt x="1054" y="644"/>
                  <a:pt x="1054" y="644"/>
                  <a:pt x="1054" y="644"/>
                </a:cubicBezTo>
                <a:cubicBezTo>
                  <a:pt x="1055" y="644"/>
                  <a:pt x="1055" y="644"/>
                  <a:pt x="1055" y="644"/>
                </a:cubicBezTo>
                <a:cubicBezTo>
                  <a:pt x="1055" y="646"/>
                  <a:pt x="1055" y="646"/>
                  <a:pt x="1055" y="646"/>
                </a:cubicBezTo>
                <a:cubicBezTo>
                  <a:pt x="1054" y="646"/>
                  <a:pt x="1054" y="646"/>
                  <a:pt x="1054" y="646"/>
                </a:cubicBezTo>
                <a:cubicBezTo>
                  <a:pt x="1054" y="647"/>
                  <a:pt x="1055" y="647"/>
                  <a:pt x="1055" y="647"/>
                </a:cubicBezTo>
                <a:cubicBezTo>
                  <a:pt x="1055" y="649"/>
                  <a:pt x="1054" y="650"/>
                  <a:pt x="1056" y="651"/>
                </a:cubicBezTo>
                <a:lnTo>
                  <a:pt x="1056" y="652"/>
                </a:lnTo>
                <a:close/>
                <a:moveTo>
                  <a:pt x="1057" y="596"/>
                </a:moveTo>
                <a:cubicBezTo>
                  <a:pt x="1057" y="597"/>
                  <a:pt x="1056" y="597"/>
                  <a:pt x="1056" y="598"/>
                </a:cubicBezTo>
                <a:cubicBezTo>
                  <a:pt x="1055" y="598"/>
                  <a:pt x="1055" y="598"/>
                  <a:pt x="1055" y="598"/>
                </a:cubicBezTo>
                <a:cubicBezTo>
                  <a:pt x="1055" y="597"/>
                  <a:pt x="1056" y="597"/>
                  <a:pt x="1056" y="596"/>
                </a:cubicBezTo>
                <a:lnTo>
                  <a:pt x="1057" y="596"/>
                </a:lnTo>
                <a:close/>
                <a:moveTo>
                  <a:pt x="1046" y="574"/>
                </a:moveTo>
                <a:cubicBezTo>
                  <a:pt x="1047" y="574"/>
                  <a:pt x="1047" y="574"/>
                  <a:pt x="1047" y="574"/>
                </a:cubicBezTo>
                <a:cubicBezTo>
                  <a:pt x="1047" y="574"/>
                  <a:pt x="1047" y="574"/>
                  <a:pt x="1047" y="574"/>
                </a:cubicBezTo>
                <a:cubicBezTo>
                  <a:pt x="1048" y="574"/>
                  <a:pt x="1048" y="574"/>
                  <a:pt x="1048" y="574"/>
                </a:cubicBezTo>
                <a:cubicBezTo>
                  <a:pt x="1049" y="574"/>
                  <a:pt x="1049" y="573"/>
                  <a:pt x="1049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4"/>
                  <a:pt x="1050" y="574"/>
                  <a:pt x="1050" y="574"/>
                </a:cubicBezTo>
                <a:cubicBezTo>
                  <a:pt x="1051" y="574"/>
                  <a:pt x="1051" y="574"/>
                  <a:pt x="1051" y="574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6"/>
                  <a:pt x="1051" y="575"/>
                  <a:pt x="1051" y="576"/>
                </a:cubicBezTo>
                <a:cubicBezTo>
                  <a:pt x="1051" y="576"/>
                  <a:pt x="1051" y="576"/>
                  <a:pt x="1051" y="576"/>
                </a:cubicBezTo>
                <a:cubicBezTo>
                  <a:pt x="1052" y="576"/>
                  <a:pt x="1052" y="576"/>
                  <a:pt x="1052" y="576"/>
                </a:cubicBezTo>
                <a:cubicBezTo>
                  <a:pt x="1053" y="577"/>
                  <a:pt x="1053" y="577"/>
                  <a:pt x="1053" y="578"/>
                </a:cubicBezTo>
                <a:cubicBezTo>
                  <a:pt x="1053" y="578"/>
                  <a:pt x="1053" y="578"/>
                  <a:pt x="1053" y="578"/>
                </a:cubicBezTo>
                <a:cubicBezTo>
                  <a:pt x="1054" y="578"/>
                  <a:pt x="1054" y="577"/>
                  <a:pt x="1055" y="577"/>
                </a:cubicBezTo>
                <a:cubicBezTo>
                  <a:pt x="1055" y="577"/>
                  <a:pt x="1055" y="577"/>
                  <a:pt x="1056" y="577"/>
                </a:cubicBezTo>
                <a:cubicBezTo>
                  <a:pt x="1056" y="578"/>
                  <a:pt x="1056" y="578"/>
                  <a:pt x="1056" y="578"/>
                </a:cubicBezTo>
                <a:cubicBezTo>
                  <a:pt x="1056" y="578"/>
                  <a:pt x="1055" y="578"/>
                  <a:pt x="1055" y="578"/>
                </a:cubicBezTo>
                <a:cubicBezTo>
                  <a:pt x="1055" y="579"/>
                  <a:pt x="1055" y="579"/>
                  <a:pt x="1055" y="580"/>
                </a:cubicBezTo>
                <a:cubicBezTo>
                  <a:pt x="1054" y="581"/>
                  <a:pt x="1054" y="581"/>
                  <a:pt x="1053" y="581"/>
                </a:cubicBezTo>
                <a:cubicBezTo>
                  <a:pt x="1053" y="582"/>
                  <a:pt x="1053" y="584"/>
                  <a:pt x="1053" y="585"/>
                </a:cubicBezTo>
                <a:cubicBezTo>
                  <a:pt x="1053" y="585"/>
                  <a:pt x="1052" y="586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2" y="586"/>
                  <a:pt x="1052" y="586"/>
                  <a:pt x="1053" y="586"/>
                </a:cubicBezTo>
                <a:cubicBezTo>
                  <a:pt x="1053" y="587"/>
                  <a:pt x="1053" y="587"/>
                  <a:pt x="1052" y="587"/>
                </a:cubicBezTo>
                <a:cubicBezTo>
                  <a:pt x="1053" y="587"/>
                  <a:pt x="1053" y="588"/>
                  <a:pt x="1053" y="588"/>
                </a:cubicBezTo>
                <a:cubicBezTo>
                  <a:pt x="1055" y="588"/>
                  <a:pt x="1055" y="588"/>
                  <a:pt x="1055" y="588"/>
                </a:cubicBezTo>
                <a:cubicBezTo>
                  <a:pt x="1054" y="588"/>
                  <a:pt x="1054" y="589"/>
                  <a:pt x="1054" y="589"/>
                </a:cubicBezTo>
                <a:cubicBezTo>
                  <a:pt x="1053" y="589"/>
                  <a:pt x="1053" y="589"/>
                  <a:pt x="1051" y="589"/>
                </a:cubicBezTo>
                <a:cubicBezTo>
                  <a:pt x="1051" y="590"/>
                  <a:pt x="1051" y="590"/>
                  <a:pt x="1051" y="591"/>
                </a:cubicBezTo>
                <a:cubicBezTo>
                  <a:pt x="1051" y="591"/>
                  <a:pt x="1051" y="591"/>
                  <a:pt x="1051" y="591"/>
                </a:cubicBezTo>
                <a:cubicBezTo>
                  <a:pt x="1051" y="592"/>
                  <a:pt x="1051" y="592"/>
                  <a:pt x="1051" y="592"/>
                </a:cubicBezTo>
                <a:cubicBezTo>
                  <a:pt x="1052" y="592"/>
                  <a:pt x="1052" y="592"/>
                  <a:pt x="1052" y="592"/>
                </a:cubicBezTo>
                <a:cubicBezTo>
                  <a:pt x="1052" y="593"/>
                  <a:pt x="1052" y="593"/>
                  <a:pt x="1052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0" y="592"/>
                  <a:pt x="1050" y="592"/>
                  <a:pt x="1050" y="590"/>
                </a:cubicBezTo>
                <a:cubicBezTo>
                  <a:pt x="1049" y="590"/>
                  <a:pt x="1047" y="589"/>
                  <a:pt x="1046" y="589"/>
                </a:cubicBezTo>
                <a:cubicBezTo>
                  <a:pt x="1046" y="589"/>
                  <a:pt x="1046" y="590"/>
                  <a:pt x="1046" y="590"/>
                </a:cubicBezTo>
                <a:cubicBezTo>
                  <a:pt x="1045" y="590"/>
                  <a:pt x="1045" y="590"/>
                  <a:pt x="1044" y="591"/>
                </a:cubicBezTo>
                <a:cubicBezTo>
                  <a:pt x="1044" y="591"/>
                  <a:pt x="1044" y="591"/>
                  <a:pt x="1045" y="592"/>
                </a:cubicBezTo>
                <a:cubicBezTo>
                  <a:pt x="1045" y="592"/>
                  <a:pt x="1045" y="592"/>
                  <a:pt x="1045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3" y="592"/>
                  <a:pt x="1043" y="592"/>
                  <a:pt x="1043" y="592"/>
                </a:cubicBezTo>
                <a:cubicBezTo>
                  <a:pt x="1043" y="592"/>
                  <a:pt x="1043" y="592"/>
                  <a:pt x="1043" y="591"/>
                </a:cubicBezTo>
                <a:cubicBezTo>
                  <a:pt x="1043" y="591"/>
                  <a:pt x="1042" y="591"/>
                  <a:pt x="1042" y="591"/>
                </a:cubicBezTo>
                <a:cubicBezTo>
                  <a:pt x="1042" y="590"/>
                  <a:pt x="1042" y="590"/>
                  <a:pt x="1042" y="590"/>
                </a:cubicBezTo>
                <a:cubicBezTo>
                  <a:pt x="1042" y="590"/>
                  <a:pt x="1041" y="590"/>
                  <a:pt x="1041" y="590"/>
                </a:cubicBezTo>
                <a:cubicBezTo>
                  <a:pt x="1041" y="589"/>
                  <a:pt x="1041" y="589"/>
                  <a:pt x="1041" y="589"/>
                </a:cubicBezTo>
                <a:cubicBezTo>
                  <a:pt x="1041" y="588"/>
                  <a:pt x="1040" y="588"/>
                  <a:pt x="1041" y="587"/>
                </a:cubicBezTo>
                <a:cubicBezTo>
                  <a:pt x="1041" y="587"/>
                  <a:pt x="1041" y="587"/>
                  <a:pt x="1041" y="587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2" y="585"/>
                  <a:pt x="1041" y="585"/>
                  <a:pt x="1042" y="584"/>
                </a:cubicBezTo>
                <a:cubicBezTo>
                  <a:pt x="1042" y="582"/>
                  <a:pt x="1041" y="583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1" y="580"/>
                  <a:pt x="1042" y="579"/>
                  <a:pt x="1041" y="578"/>
                </a:cubicBezTo>
                <a:cubicBezTo>
                  <a:pt x="1041" y="577"/>
                  <a:pt x="1041" y="577"/>
                  <a:pt x="1041" y="576"/>
                </a:cubicBezTo>
                <a:cubicBezTo>
                  <a:pt x="1041" y="576"/>
                  <a:pt x="1041" y="576"/>
                  <a:pt x="1041" y="576"/>
                </a:cubicBezTo>
                <a:cubicBezTo>
                  <a:pt x="1041" y="575"/>
                  <a:pt x="1041" y="575"/>
                  <a:pt x="1041" y="575"/>
                </a:cubicBezTo>
                <a:cubicBezTo>
                  <a:pt x="1042" y="575"/>
                  <a:pt x="1043" y="574"/>
                  <a:pt x="1043" y="574"/>
                </a:cubicBezTo>
                <a:cubicBezTo>
                  <a:pt x="1043" y="574"/>
                  <a:pt x="1043" y="574"/>
                  <a:pt x="1043" y="574"/>
                </a:cubicBezTo>
                <a:cubicBezTo>
                  <a:pt x="1044" y="574"/>
                  <a:pt x="1045" y="574"/>
                  <a:pt x="1045" y="574"/>
                </a:cubicBezTo>
                <a:cubicBezTo>
                  <a:pt x="1045" y="574"/>
                  <a:pt x="1045" y="574"/>
                  <a:pt x="1046" y="574"/>
                </a:cubicBezTo>
                <a:close/>
                <a:moveTo>
                  <a:pt x="1045" y="567"/>
                </a:moveTo>
                <a:cubicBezTo>
                  <a:pt x="1045" y="567"/>
                  <a:pt x="1045" y="567"/>
                  <a:pt x="1045" y="567"/>
                </a:cubicBezTo>
                <a:cubicBezTo>
                  <a:pt x="1045" y="568"/>
                  <a:pt x="1045" y="568"/>
                  <a:pt x="1045" y="568"/>
                </a:cubicBezTo>
                <a:cubicBezTo>
                  <a:pt x="1044" y="567"/>
                  <a:pt x="1044" y="567"/>
                  <a:pt x="1043" y="567"/>
                </a:cubicBezTo>
                <a:cubicBezTo>
                  <a:pt x="1043" y="566"/>
                  <a:pt x="1043" y="566"/>
                  <a:pt x="1043" y="565"/>
                </a:cubicBezTo>
                <a:cubicBezTo>
                  <a:pt x="1045" y="565"/>
                  <a:pt x="1045" y="565"/>
                  <a:pt x="1045" y="565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7"/>
                  <a:pt x="1045" y="567"/>
                  <a:pt x="1045" y="567"/>
                </a:cubicBezTo>
                <a:cubicBezTo>
                  <a:pt x="1045" y="567"/>
                  <a:pt x="1045" y="567"/>
                  <a:pt x="1045" y="567"/>
                </a:cubicBezTo>
                <a:close/>
                <a:moveTo>
                  <a:pt x="1045" y="407"/>
                </a:moveTo>
                <a:cubicBezTo>
                  <a:pt x="1045" y="407"/>
                  <a:pt x="1045" y="407"/>
                  <a:pt x="1045" y="407"/>
                </a:cubicBezTo>
                <a:cubicBezTo>
                  <a:pt x="1045" y="405"/>
                  <a:pt x="1045" y="405"/>
                  <a:pt x="1045" y="405"/>
                </a:cubicBezTo>
                <a:cubicBezTo>
                  <a:pt x="1045" y="405"/>
                  <a:pt x="1045" y="405"/>
                  <a:pt x="1045" y="405"/>
                </a:cubicBezTo>
                <a:lnTo>
                  <a:pt x="1045" y="407"/>
                </a:lnTo>
                <a:close/>
                <a:moveTo>
                  <a:pt x="1060" y="396"/>
                </a:moveTo>
                <a:cubicBezTo>
                  <a:pt x="1059" y="396"/>
                  <a:pt x="1059" y="396"/>
                  <a:pt x="1059" y="396"/>
                </a:cubicBezTo>
                <a:cubicBezTo>
                  <a:pt x="1059" y="394"/>
                  <a:pt x="1059" y="394"/>
                  <a:pt x="1059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5"/>
                  <a:pt x="1060" y="395"/>
                  <a:pt x="1060" y="396"/>
                </a:cubicBezTo>
                <a:close/>
                <a:moveTo>
                  <a:pt x="1095" y="352"/>
                </a:moveTo>
                <a:cubicBezTo>
                  <a:pt x="1094" y="352"/>
                  <a:pt x="1094" y="352"/>
                  <a:pt x="1094" y="352"/>
                </a:cubicBezTo>
                <a:cubicBezTo>
                  <a:pt x="1094" y="353"/>
                  <a:pt x="1095" y="353"/>
                  <a:pt x="1095" y="353"/>
                </a:cubicBezTo>
                <a:cubicBezTo>
                  <a:pt x="1095" y="353"/>
                  <a:pt x="1095" y="354"/>
                  <a:pt x="1095" y="354"/>
                </a:cubicBezTo>
                <a:cubicBezTo>
                  <a:pt x="1093" y="354"/>
                  <a:pt x="1092" y="353"/>
                  <a:pt x="1091" y="354"/>
                </a:cubicBezTo>
                <a:cubicBezTo>
                  <a:pt x="1088" y="354"/>
                  <a:pt x="1088" y="354"/>
                  <a:pt x="1088" y="354"/>
                </a:cubicBezTo>
                <a:cubicBezTo>
                  <a:pt x="1089" y="354"/>
                  <a:pt x="1089" y="354"/>
                  <a:pt x="1089" y="353"/>
                </a:cubicBezTo>
                <a:cubicBezTo>
                  <a:pt x="1089" y="352"/>
                  <a:pt x="1089" y="352"/>
                  <a:pt x="1089" y="352"/>
                </a:cubicBezTo>
                <a:cubicBezTo>
                  <a:pt x="1090" y="352"/>
                  <a:pt x="1090" y="352"/>
                  <a:pt x="1090" y="352"/>
                </a:cubicBezTo>
                <a:cubicBezTo>
                  <a:pt x="1090" y="352"/>
                  <a:pt x="1093" y="352"/>
                  <a:pt x="1094" y="352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0"/>
                  <a:pt x="1094" y="350"/>
                  <a:pt x="1094" y="350"/>
                </a:cubicBezTo>
                <a:cubicBezTo>
                  <a:pt x="1095" y="350"/>
                  <a:pt x="1095" y="350"/>
                  <a:pt x="1095" y="350"/>
                </a:cubicBezTo>
                <a:cubicBezTo>
                  <a:pt x="1095" y="351"/>
                  <a:pt x="1095" y="351"/>
                  <a:pt x="1095" y="352"/>
                </a:cubicBezTo>
                <a:close/>
                <a:moveTo>
                  <a:pt x="1104" y="341"/>
                </a:moveTo>
                <a:cubicBezTo>
                  <a:pt x="1104" y="341"/>
                  <a:pt x="1105" y="341"/>
                  <a:pt x="1105" y="342"/>
                </a:cubicBezTo>
                <a:cubicBezTo>
                  <a:pt x="1105" y="342"/>
                  <a:pt x="1105" y="342"/>
                  <a:pt x="1105" y="342"/>
                </a:cubicBezTo>
                <a:cubicBezTo>
                  <a:pt x="1104" y="342"/>
                  <a:pt x="1105" y="342"/>
                  <a:pt x="1104" y="342"/>
                </a:cubicBezTo>
                <a:cubicBezTo>
                  <a:pt x="1103" y="342"/>
                  <a:pt x="1102" y="342"/>
                  <a:pt x="1102" y="341"/>
                </a:cubicBezTo>
                <a:cubicBezTo>
                  <a:pt x="1103" y="341"/>
                  <a:pt x="1103" y="341"/>
                  <a:pt x="1104" y="341"/>
                </a:cubicBezTo>
                <a:close/>
                <a:moveTo>
                  <a:pt x="1109" y="362"/>
                </a:moveTo>
                <a:cubicBezTo>
                  <a:pt x="1109" y="362"/>
                  <a:pt x="1109" y="362"/>
                  <a:pt x="1109" y="362"/>
                </a:cubicBezTo>
                <a:cubicBezTo>
                  <a:pt x="1109" y="363"/>
                  <a:pt x="1108" y="363"/>
                  <a:pt x="1108" y="364"/>
                </a:cubicBezTo>
                <a:cubicBezTo>
                  <a:pt x="1104" y="364"/>
                  <a:pt x="1105" y="363"/>
                  <a:pt x="1104" y="361"/>
                </a:cubicBezTo>
                <a:cubicBezTo>
                  <a:pt x="1104" y="361"/>
                  <a:pt x="1104" y="361"/>
                  <a:pt x="1104" y="361"/>
                </a:cubicBezTo>
                <a:cubicBezTo>
                  <a:pt x="1104" y="360"/>
                  <a:pt x="1104" y="360"/>
                  <a:pt x="1104" y="360"/>
                </a:cubicBezTo>
                <a:cubicBezTo>
                  <a:pt x="1104" y="359"/>
                  <a:pt x="1103" y="359"/>
                  <a:pt x="1103" y="359"/>
                </a:cubicBezTo>
                <a:cubicBezTo>
                  <a:pt x="1102" y="358"/>
                  <a:pt x="1103" y="357"/>
                  <a:pt x="1103" y="357"/>
                </a:cubicBezTo>
                <a:cubicBezTo>
                  <a:pt x="1102" y="355"/>
                  <a:pt x="1101" y="356"/>
                  <a:pt x="1101" y="354"/>
                </a:cubicBezTo>
                <a:cubicBezTo>
                  <a:pt x="1102" y="354"/>
                  <a:pt x="1104" y="354"/>
                  <a:pt x="1104" y="355"/>
                </a:cubicBezTo>
                <a:cubicBezTo>
                  <a:pt x="1105" y="356"/>
                  <a:pt x="1105" y="356"/>
                  <a:pt x="1106" y="357"/>
                </a:cubicBezTo>
                <a:cubicBezTo>
                  <a:pt x="1106" y="357"/>
                  <a:pt x="1106" y="357"/>
                  <a:pt x="1107" y="358"/>
                </a:cubicBezTo>
                <a:cubicBezTo>
                  <a:pt x="1108" y="358"/>
                  <a:pt x="1107" y="359"/>
                  <a:pt x="1107" y="360"/>
                </a:cubicBezTo>
                <a:cubicBezTo>
                  <a:pt x="1108" y="361"/>
                  <a:pt x="1108" y="361"/>
                  <a:pt x="1109" y="361"/>
                </a:cubicBezTo>
                <a:lnTo>
                  <a:pt x="1109" y="362"/>
                </a:lnTo>
                <a:close/>
                <a:moveTo>
                  <a:pt x="1147" y="338"/>
                </a:moveTo>
                <a:cubicBezTo>
                  <a:pt x="1147" y="338"/>
                  <a:pt x="1147" y="338"/>
                  <a:pt x="1147" y="338"/>
                </a:cubicBezTo>
                <a:cubicBezTo>
                  <a:pt x="1147" y="338"/>
                  <a:pt x="1147" y="338"/>
                  <a:pt x="1147" y="339"/>
                </a:cubicBezTo>
                <a:cubicBezTo>
                  <a:pt x="1145" y="339"/>
                  <a:pt x="1145" y="340"/>
                  <a:pt x="1144" y="339"/>
                </a:cubicBezTo>
                <a:cubicBezTo>
                  <a:pt x="1142" y="339"/>
                  <a:pt x="1142" y="339"/>
                  <a:pt x="1142" y="339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1" y="337"/>
                  <a:pt x="1141" y="337"/>
                  <a:pt x="1141" y="337"/>
                </a:cubicBezTo>
                <a:cubicBezTo>
                  <a:pt x="1140" y="337"/>
                  <a:pt x="1140" y="337"/>
                  <a:pt x="1140" y="337"/>
                </a:cubicBezTo>
                <a:cubicBezTo>
                  <a:pt x="1141" y="338"/>
                  <a:pt x="1140" y="339"/>
                  <a:pt x="1139" y="341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4"/>
                  <a:pt x="1139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1" y="343"/>
                  <a:pt x="1141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4" y="343"/>
                  <a:pt x="1144" y="343"/>
                  <a:pt x="1143" y="343"/>
                </a:cubicBezTo>
                <a:cubicBezTo>
                  <a:pt x="1143" y="344"/>
                  <a:pt x="1142" y="344"/>
                  <a:pt x="1142" y="344"/>
                </a:cubicBezTo>
                <a:cubicBezTo>
                  <a:pt x="1143" y="345"/>
                  <a:pt x="1143" y="346"/>
                  <a:pt x="1144" y="346"/>
                </a:cubicBezTo>
                <a:cubicBezTo>
                  <a:pt x="1144" y="347"/>
                  <a:pt x="1144" y="347"/>
                  <a:pt x="1143" y="347"/>
                </a:cubicBezTo>
                <a:cubicBezTo>
                  <a:pt x="1144" y="347"/>
                  <a:pt x="1144" y="347"/>
                  <a:pt x="1144" y="347"/>
                </a:cubicBezTo>
                <a:cubicBezTo>
                  <a:pt x="1144" y="348"/>
                  <a:pt x="1144" y="348"/>
                  <a:pt x="1144" y="348"/>
                </a:cubicBezTo>
                <a:cubicBezTo>
                  <a:pt x="1145" y="348"/>
                  <a:pt x="1145" y="348"/>
                  <a:pt x="1145" y="348"/>
                </a:cubicBezTo>
                <a:cubicBezTo>
                  <a:pt x="1145" y="349"/>
                  <a:pt x="1145" y="349"/>
                  <a:pt x="1145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4" y="352"/>
                  <a:pt x="1144" y="352"/>
                  <a:pt x="1144" y="352"/>
                </a:cubicBezTo>
                <a:cubicBezTo>
                  <a:pt x="1144" y="354"/>
                  <a:pt x="1144" y="357"/>
                  <a:pt x="1145" y="358"/>
                </a:cubicBezTo>
                <a:cubicBezTo>
                  <a:pt x="1145" y="361"/>
                  <a:pt x="1145" y="362"/>
                  <a:pt x="1144" y="363"/>
                </a:cubicBezTo>
                <a:cubicBezTo>
                  <a:pt x="1143" y="363"/>
                  <a:pt x="1143" y="363"/>
                  <a:pt x="1143" y="363"/>
                </a:cubicBezTo>
                <a:cubicBezTo>
                  <a:pt x="1143" y="363"/>
                  <a:pt x="1143" y="362"/>
                  <a:pt x="1143" y="362"/>
                </a:cubicBezTo>
                <a:cubicBezTo>
                  <a:pt x="1141" y="362"/>
                  <a:pt x="1137" y="363"/>
                  <a:pt x="1136" y="364"/>
                </a:cubicBezTo>
                <a:cubicBezTo>
                  <a:pt x="1135" y="364"/>
                  <a:pt x="1135" y="364"/>
                  <a:pt x="1134" y="364"/>
                </a:cubicBezTo>
                <a:cubicBezTo>
                  <a:pt x="1134" y="363"/>
                  <a:pt x="1134" y="363"/>
                  <a:pt x="1134" y="363"/>
                </a:cubicBezTo>
                <a:cubicBezTo>
                  <a:pt x="1133" y="363"/>
                  <a:pt x="1132" y="363"/>
                  <a:pt x="1131" y="362"/>
                </a:cubicBezTo>
                <a:cubicBezTo>
                  <a:pt x="1131" y="362"/>
                  <a:pt x="1131" y="362"/>
                  <a:pt x="1131" y="362"/>
                </a:cubicBezTo>
                <a:cubicBezTo>
                  <a:pt x="1130" y="362"/>
                  <a:pt x="1130" y="362"/>
                  <a:pt x="1130" y="362"/>
                </a:cubicBezTo>
                <a:cubicBezTo>
                  <a:pt x="1129" y="361"/>
                  <a:pt x="1128" y="360"/>
                  <a:pt x="1128" y="359"/>
                </a:cubicBezTo>
                <a:cubicBezTo>
                  <a:pt x="1126" y="359"/>
                  <a:pt x="1126" y="359"/>
                  <a:pt x="1126" y="359"/>
                </a:cubicBezTo>
                <a:cubicBezTo>
                  <a:pt x="1126" y="359"/>
                  <a:pt x="1126" y="359"/>
                  <a:pt x="1125" y="359"/>
                </a:cubicBezTo>
                <a:cubicBezTo>
                  <a:pt x="1125" y="359"/>
                  <a:pt x="1125" y="359"/>
                  <a:pt x="1125" y="360"/>
                </a:cubicBezTo>
                <a:cubicBezTo>
                  <a:pt x="1123" y="359"/>
                  <a:pt x="1123" y="359"/>
                  <a:pt x="1122" y="357"/>
                </a:cubicBezTo>
                <a:cubicBezTo>
                  <a:pt x="1122" y="357"/>
                  <a:pt x="1122" y="357"/>
                  <a:pt x="1122" y="357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5"/>
                  <a:pt x="1122" y="355"/>
                  <a:pt x="1122" y="355"/>
                </a:cubicBezTo>
                <a:cubicBezTo>
                  <a:pt x="1121" y="355"/>
                  <a:pt x="1121" y="355"/>
                  <a:pt x="1121" y="355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2"/>
                  <a:pt x="1121" y="352"/>
                  <a:pt x="1121" y="352"/>
                </a:cubicBezTo>
                <a:cubicBezTo>
                  <a:pt x="1120" y="352"/>
                  <a:pt x="1120" y="352"/>
                  <a:pt x="1120" y="352"/>
                </a:cubicBezTo>
                <a:cubicBezTo>
                  <a:pt x="1121" y="351"/>
                  <a:pt x="1121" y="350"/>
                  <a:pt x="1121" y="349"/>
                </a:cubicBezTo>
                <a:cubicBezTo>
                  <a:pt x="1122" y="349"/>
                  <a:pt x="1122" y="349"/>
                  <a:pt x="1123" y="348"/>
                </a:cubicBezTo>
                <a:cubicBezTo>
                  <a:pt x="1123" y="347"/>
                  <a:pt x="1123" y="347"/>
                  <a:pt x="1123" y="347"/>
                </a:cubicBezTo>
                <a:cubicBezTo>
                  <a:pt x="1123" y="347"/>
                  <a:pt x="1122" y="347"/>
                  <a:pt x="1122" y="347"/>
                </a:cubicBezTo>
                <a:cubicBezTo>
                  <a:pt x="1122" y="347"/>
                  <a:pt x="1122" y="347"/>
                  <a:pt x="1122" y="347"/>
                </a:cubicBezTo>
                <a:cubicBezTo>
                  <a:pt x="1122" y="346"/>
                  <a:pt x="1123" y="346"/>
                  <a:pt x="1123" y="346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2"/>
                  <a:pt x="1123" y="342"/>
                  <a:pt x="1123" y="342"/>
                </a:cubicBezTo>
                <a:cubicBezTo>
                  <a:pt x="1124" y="342"/>
                  <a:pt x="1124" y="342"/>
                  <a:pt x="1124" y="342"/>
                </a:cubicBezTo>
                <a:cubicBezTo>
                  <a:pt x="1124" y="341"/>
                  <a:pt x="1125" y="341"/>
                  <a:pt x="1126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7" y="340"/>
                  <a:pt x="1127" y="340"/>
                  <a:pt x="1127" y="340"/>
                </a:cubicBezTo>
                <a:cubicBezTo>
                  <a:pt x="1127" y="338"/>
                  <a:pt x="1127" y="339"/>
                  <a:pt x="1126" y="339"/>
                </a:cubicBezTo>
                <a:cubicBezTo>
                  <a:pt x="1126" y="338"/>
                  <a:pt x="1126" y="338"/>
                  <a:pt x="1126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3" y="336"/>
                  <a:pt x="1123" y="336"/>
                  <a:pt x="1123" y="336"/>
                </a:cubicBezTo>
                <a:cubicBezTo>
                  <a:pt x="1123" y="336"/>
                  <a:pt x="1123" y="335"/>
                  <a:pt x="1123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3"/>
                  <a:pt x="1121" y="333"/>
                </a:cubicBezTo>
                <a:cubicBezTo>
                  <a:pt x="1121" y="333"/>
                  <a:pt x="1121" y="332"/>
                  <a:pt x="1121" y="332"/>
                </a:cubicBezTo>
                <a:cubicBezTo>
                  <a:pt x="1120" y="332"/>
                  <a:pt x="1120" y="332"/>
                  <a:pt x="1120" y="332"/>
                </a:cubicBezTo>
                <a:cubicBezTo>
                  <a:pt x="1120" y="331"/>
                  <a:pt x="1119" y="331"/>
                  <a:pt x="1118" y="330"/>
                </a:cubicBezTo>
                <a:cubicBezTo>
                  <a:pt x="1118" y="330"/>
                  <a:pt x="1118" y="329"/>
                  <a:pt x="1118" y="329"/>
                </a:cubicBezTo>
                <a:cubicBezTo>
                  <a:pt x="1118" y="329"/>
                  <a:pt x="1118" y="329"/>
                  <a:pt x="1118" y="329"/>
                </a:cubicBezTo>
                <a:cubicBezTo>
                  <a:pt x="1118" y="328"/>
                  <a:pt x="1118" y="328"/>
                  <a:pt x="1118" y="328"/>
                </a:cubicBezTo>
                <a:cubicBezTo>
                  <a:pt x="1117" y="328"/>
                  <a:pt x="1117" y="328"/>
                  <a:pt x="1117" y="328"/>
                </a:cubicBezTo>
                <a:cubicBezTo>
                  <a:pt x="1117" y="327"/>
                  <a:pt x="1117" y="327"/>
                  <a:pt x="1117" y="327"/>
                </a:cubicBezTo>
                <a:cubicBezTo>
                  <a:pt x="1116" y="327"/>
                  <a:pt x="1116" y="326"/>
                  <a:pt x="1116" y="326"/>
                </a:cubicBezTo>
                <a:cubicBezTo>
                  <a:pt x="1116" y="326"/>
                  <a:pt x="1115" y="325"/>
                  <a:pt x="1115" y="325"/>
                </a:cubicBezTo>
                <a:cubicBezTo>
                  <a:pt x="1115" y="325"/>
                  <a:pt x="1115" y="325"/>
                  <a:pt x="1115" y="325"/>
                </a:cubicBezTo>
                <a:cubicBezTo>
                  <a:pt x="1115" y="324"/>
                  <a:pt x="1115" y="322"/>
                  <a:pt x="1115" y="321"/>
                </a:cubicBezTo>
                <a:cubicBezTo>
                  <a:pt x="1114" y="321"/>
                  <a:pt x="1114" y="321"/>
                  <a:pt x="1114" y="321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19"/>
                  <a:pt x="1114" y="318"/>
                  <a:pt x="1115" y="317"/>
                </a:cubicBezTo>
                <a:cubicBezTo>
                  <a:pt x="1114" y="317"/>
                  <a:pt x="1114" y="317"/>
                  <a:pt x="1114" y="316"/>
                </a:cubicBezTo>
                <a:cubicBezTo>
                  <a:pt x="1113" y="316"/>
                  <a:pt x="1111" y="317"/>
                  <a:pt x="1111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1" y="316"/>
                  <a:pt x="1111" y="316"/>
                  <a:pt x="1111" y="316"/>
                </a:cubicBezTo>
                <a:cubicBezTo>
                  <a:pt x="1111" y="315"/>
                  <a:pt x="1111" y="315"/>
                  <a:pt x="1111" y="315"/>
                </a:cubicBezTo>
                <a:cubicBezTo>
                  <a:pt x="1111" y="314"/>
                  <a:pt x="1111" y="314"/>
                  <a:pt x="1111" y="313"/>
                </a:cubicBezTo>
                <a:cubicBezTo>
                  <a:pt x="1112" y="313"/>
                  <a:pt x="1112" y="313"/>
                  <a:pt x="1112" y="313"/>
                </a:cubicBezTo>
                <a:cubicBezTo>
                  <a:pt x="1112" y="312"/>
                  <a:pt x="1112" y="311"/>
                  <a:pt x="1112" y="310"/>
                </a:cubicBezTo>
                <a:cubicBezTo>
                  <a:pt x="1112" y="310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8"/>
                  <a:pt x="1113" y="308"/>
                  <a:pt x="1113" y="308"/>
                </a:cubicBezTo>
                <a:cubicBezTo>
                  <a:pt x="1114" y="307"/>
                  <a:pt x="1114" y="307"/>
                  <a:pt x="1114" y="307"/>
                </a:cubicBezTo>
                <a:cubicBezTo>
                  <a:pt x="1115" y="306"/>
                  <a:pt x="1114" y="306"/>
                  <a:pt x="1114" y="306"/>
                </a:cubicBezTo>
                <a:cubicBezTo>
                  <a:pt x="1114" y="306"/>
                  <a:pt x="1114" y="305"/>
                  <a:pt x="1114" y="305"/>
                </a:cubicBezTo>
                <a:cubicBezTo>
                  <a:pt x="1114" y="305"/>
                  <a:pt x="1114" y="305"/>
                  <a:pt x="1114" y="305"/>
                </a:cubicBezTo>
                <a:cubicBezTo>
                  <a:pt x="1114" y="304"/>
                  <a:pt x="1114" y="304"/>
                  <a:pt x="1115" y="304"/>
                </a:cubicBezTo>
                <a:cubicBezTo>
                  <a:pt x="1115" y="305"/>
                  <a:pt x="1115" y="305"/>
                  <a:pt x="1115" y="305"/>
                </a:cubicBezTo>
                <a:cubicBezTo>
                  <a:pt x="1115" y="304"/>
                  <a:pt x="1115" y="304"/>
                  <a:pt x="1115" y="304"/>
                </a:cubicBezTo>
                <a:cubicBezTo>
                  <a:pt x="1115" y="304"/>
                  <a:pt x="1116" y="304"/>
                  <a:pt x="1116" y="304"/>
                </a:cubicBezTo>
                <a:cubicBezTo>
                  <a:pt x="1116" y="303"/>
                  <a:pt x="1116" y="303"/>
                  <a:pt x="1116" y="303"/>
                </a:cubicBezTo>
                <a:cubicBezTo>
                  <a:pt x="1117" y="303"/>
                  <a:pt x="1117" y="303"/>
                  <a:pt x="1117" y="303"/>
                </a:cubicBezTo>
                <a:cubicBezTo>
                  <a:pt x="1117" y="304"/>
                  <a:pt x="1117" y="304"/>
                  <a:pt x="1117" y="304"/>
                </a:cubicBezTo>
                <a:cubicBezTo>
                  <a:pt x="1118" y="304"/>
                  <a:pt x="1118" y="304"/>
                  <a:pt x="1118" y="304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6"/>
                </a:cubicBezTo>
                <a:cubicBezTo>
                  <a:pt x="1118" y="305"/>
                  <a:pt x="1118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20" y="304"/>
                  <a:pt x="1120" y="304"/>
                  <a:pt x="1120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8" y="303"/>
                  <a:pt x="1118" y="303"/>
                  <a:pt x="1118" y="303"/>
                </a:cubicBezTo>
                <a:cubicBezTo>
                  <a:pt x="1118" y="302"/>
                  <a:pt x="1118" y="302"/>
                  <a:pt x="1118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3"/>
                </a:cubicBezTo>
                <a:cubicBezTo>
                  <a:pt x="1120" y="303"/>
                  <a:pt x="1120" y="303"/>
                  <a:pt x="1120" y="303"/>
                </a:cubicBezTo>
                <a:cubicBezTo>
                  <a:pt x="1121" y="302"/>
                  <a:pt x="1120" y="303"/>
                  <a:pt x="1121" y="302"/>
                </a:cubicBezTo>
                <a:cubicBezTo>
                  <a:pt x="1121" y="302"/>
                  <a:pt x="1121" y="302"/>
                  <a:pt x="1121" y="302"/>
                </a:cubicBezTo>
                <a:cubicBezTo>
                  <a:pt x="1121" y="302"/>
                  <a:pt x="1122" y="302"/>
                  <a:pt x="1122" y="302"/>
                </a:cubicBezTo>
                <a:cubicBezTo>
                  <a:pt x="1122" y="302"/>
                  <a:pt x="1122" y="302"/>
                  <a:pt x="1122" y="302"/>
                </a:cubicBezTo>
                <a:cubicBezTo>
                  <a:pt x="1123" y="302"/>
                  <a:pt x="1123" y="302"/>
                  <a:pt x="1123" y="302"/>
                </a:cubicBezTo>
                <a:cubicBezTo>
                  <a:pt x="1123" y="301"/>
                  <a:pt x="1124" y="301"/>
                  <a:pt x="1124" y="300"/>
                </a:cubicBezTo>
                <a:cubicBezTo>
                  <a:pt x="1127" y="300"/>
                  <a:pt x="1127" y="300"/>
                  <a:pt x="1127" y="300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9" y="299"/>
                  <a:pt x="1129" y="299"/>
                  <a:pt x="1129" y="299"/>
                </a:cubicBezTo>
                <a:cubicBezTo>
                  <a:pt x="1130" y="299"/>
                  <a:pt x="1130" y="299"/>
                  <a:pt x="1130" y="299"/>
                </a:cubicBezTo>
                <a:cubicBezTo>
                  <a:pt x="1130" y="299"/>
                  <a:pt x="1130" y="298"/>
                  <a:pt x="1130" y="298"/>
                </a:cubicBezTo>
                <a:cubicBezTo>
                  <a:pt x="1130" y="298"/>
                  <a:pt x="1131" y="297"/>
                  <a:pt x="1131" y="297"/>
                </a:cubicBezTo>
                <a:cubicBezTo>
                  <a:pt x="1130" y="297"/>
                  <a:pt x="1130" y="297"/>
                  <a:pt x="1130" y="297"/>
                </a:cubicBezTo>
                <a:cubicBezTo>
                  <a:pt x="1131" y="297"/>
                  <a:pt x="1131" y="297"/>
                  <a:pt x="1131" y="297"/>
                </a:cubicBezTo>
                <a:cubicBezTo>
                  <a:pt x="1131" y="296"/>
                  <a:pt x="1131" y="296"/>
                  <a:pt x="1131" y="296"/>
                </a:cubicBezTo>
                <a:cubicBezTo>
                  <a:pt x="1133" y="296"/>
                  <a:pt x="1133" y="297"/>
                  <a:pt x="1134" y="297"/>
                </a:cubicBezTo>
                <a:cubicBezTo>
                  <a:pt x="1134" y="299"/>
                  <a:pt x="1134" y="299"/>
                  <a:pt x="1134" y="299"/>
                </a:cubicBezTo>
                <a:cubicBezTo>
                  <a:pt x="1135" y="299"/>
                  <a:pt x="1136" y="298"/>
                  <a:pt x="1136" y="298"/>
                </a:cubicBezTo>
                <a:cubicBezTo>
                  <a:pt x="1136" y="299"/>
                  <a:pt x="1136" y="299"/>
                  <a:pt x="1136" y="299"/>
                </a:cubicBezTo>
                <a:cubicBezTo>
                  <a:pt x="1138" y="299"/>
                  <a:pt x="1137" y="299"/>
                  <a:pt x="1139" y="299"/>
                </a:cubicBezTo>
                <a:cubicBezTo>
                  <a:pt x="1139" y="300"/>
                  <a:pt x="1139" y="300"/>
                  <a:pt x="1139" y="300"/>
                </a:cubicBezTo>
                <a:cubicBezTo>
                  <a:pt x="1140" y="300"/>
                  <a:pt x="1140" y="300"/>
                  <a:pt x="1140" y="300"/>
                </a:cubicBezTo>
                <a:cubicBezTo>
                  <a:pt x="1140" y="301"/>
                  <a:pt x="1140" y="301"/>
                  <a:pt x="1140" y="301"/>
                </a:cubicBezTo>
                <a:cubicBezTo>
                  <a:pt x="1141" y="301"/>
                  <a:pt x="1141" y="301"/>
                  <a:pt x="1142" y="301"/>
                </a:cubicBezTo>
                <a:cubicBezTo>
                  <a:pt x="1142" y="301"/>
                  <a:pt x="1142" y="302"/>
                  <a:pt x="1142" y="302"/>
                </a:cubicBezTo>
                <a:cubicBezTo>
                  <a:pt x="1142" y="302"/>
                  <a:pt x="1142" y="302"/>
                  <a:pt x="1142" y="302"/>
                </a:cubicBezTo>
                <a:cubicBezTo>
                  <a:pt x="1142" y="303"/>
                  <a:pt x="1142" y="303"/>
                  <a:pt x="1142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5"/>
                  <a:pt x="1144" y="305"/>
                  <a:pt x="1144" y="305"/>
                </a:cubicBezTo>
                <a:cubicBezTo>
                  <a:pt x="1145" y="305"/>
                  <a:pt x="1145" y="305"/>
                  <a:pt x="1145" y="306"/>
                </a:cubicBezTo>
                <a:cubicBezTo>
                  <a:pt x="1145" y="307"/>
                  <a:pt x="1145" y="307"/>
                  <a:pt x="1145" y="307"/>
                </a:cubicBezTo>
                <a:cubicBezTo>
                  <a:pt x="1146" y="307"/>
                  <a:pt x="1146" y="307"/>
                  <a:pt x="1146" y="307"/>
                </a:cubicBezTo>
                <a:cubicBezTo>
                  <a:pt x="1146" y="308"/>
                  <a:pt x="1146" y="307"/>
                  <a:pt x="1147" y="308"/>
                </a:cubicBezTo>
                <a:cubicBezTo>
                  <a:pt x="1147" y="308"/>
                  <a:pt x="1147" y="309"/>
                  <a:pt x="1148" y="309"/>
                </a:cubicBezTo>
                <a:cubicBezTo>
                  <a:pt x="1148" y="310"/>
                  <a:pt x="1148" y="310"/>
                  <a:pt x="1147" y="310"/>
                </a:cubicBezTo>
                <a:cubicBezTo>
                  <a:pt x="1147" y="310"/>
                  <a:pt x="1147" y="310"/>
                  <a:pt x="1147" y="310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6" y="313"/>
                  <a:pt x="1146" y="313"/>
                </a:cubicBezTo>
                <a:cubicBezTo>
                  <a:pt x="1146" y="313"/>
                  <a:pt x="1145" y="313"/>
                  <a:pt x="1144" y="312"/>
                </a:cubicBezTo>
                <a:cubicBezTo>
                  <a:pt x="1144" y="313"/>
                  <a:pt x="1142" y="314"/>
                  <a:pt x="1142" y="315"/>
                </a:cubicBezTo>
                <a:cubicBezTo>
                  <a:pt x="1141" y="315"/>
                  <a:pt x="1141" y="315"/>
                  <a:pt x="1141" y="315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7"/>
                  <a:pt x="1141" y="317"/>
                  <a:pt x="1141" y="317"/>
                </a:cubicBezTo>
                <a:cubicBezTo>
                  <a:pt x="1141" y="317"/>
                  <a:pt x="1140" y="317"/>
                  <a:pt x="1140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8" y="317"/>
                  <a:pt x="1138" y="317"/>
                  <a:pt x="1138" y="317"/>
                </a:cubicBezTo>
                <a:cubicBezTo>
                  <a:pt x="1138" y="316"/>
                  <a:pt x="1138" y="316"/>
                  <a:pt x="1138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8" y="316"/>
                  <a:pt x="1138" y="315"/>
                  <a:pt x="1139" y="316"/>
                </a:cubicBezTo>
                <a:cubicBezTo>
                  <a:pt x="1139" y="316"/>
                  <a:pt x="1139" y="316"/>
                  <a:pt x="1140" y="316"/>
                </a:cubicBezTo>
                <a:cubicBezTo>
                  <a:pt x="1140" y="316"/>
                  <a:pt x="1140" y="316"/>
                  <a:pt x="1140" y="316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1" y="314"/>
                  <a:pt x="1141" y="314"/>
                  <a:pt x="1142" y="314"/>
                </a:cubicBezTo>
                <a:cubicBezTo>
                  <a:pt x="1142" y="314"/>
                  <a:pt x="1142" y="314"/>
                  <a:pt x="1142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4" y="312"/>
                </a:cubicBezTo>
                <a:cubicBezTo>
                  <a:pt x="1144" y="312"/>
                  <a:pt x="1144" y="312"/>
                  <a:pt x="1144" y="312"/>
                </a:cubicBezTo>
                <a:cubicBezTo>
                  <a:pt x="1142" y="311"/>
                  <a:pt x="1140" y="311"/>
                  <a:pt x="1138" y="310"/>
                </a:cubicBezTo>
                <a:cubicBezTo>
                  <a:pt x="1137" y="310"/>
                  <a:pt x="1137" y="310"/>
                  <a:pt x="1136" y="310"/>
                </a:cubicBezTo>
                <a:cubicBezTo>
                  <a:pt x="1136" y="311"/>
                  <a:pt x="1136" y="312"/>
                  <a:pt x="1136" y="312"/>
                </a:cubicBezTo>
                <a:cubicBezTo>
                  <a:pt x="1136" y="312"/>
                  <a:pt x="1136" y="312"/>
                  <a:pt x="1135" y="312"/>
                </a:cubicBezTo>
                <a:cubicBezTo>
                  <a:pt x="1135" y="312"/>
                  <a:pt x="1135" y="312"/>
                  <a:pt x="1135" y="312"/>
                </a:cubicBezTo>
                <a:cubicBezTo>
                  <a:pt x="1134" y="312"/>
                  <a:pt x="1134" y="312"/>
                  <a:pt x="1134" y="312"/>
                </a:cubicBezTo>
                <a:cubicBezTo>
                  <a:pt x="1134" y="313"/>
                  <a:pt x="1134" y="313"/>
                  <a:pt x="1134" y="313"/>
                </a:cubicBezTo>
                <a:cubicBezTo>
                  <a:pt x="1133" y="313"/>
                  <a:pt x="1132" y="312"/>
                  <a:pt x="1132" y="312"/>
                </a:cubicBezTo>
                <a:cubicBezTo>
                  <a:pt x="1132" y="312"/>
                  <a:pt x="1132" y="312"/>
                  <a:pt x="1132" y="312"/>
                </a:cubicBezTo>
                <a:cubicBezTo>
                  <a:pt x="1131" y="312"/>
                  <a:pt x="1131" y="312"/>
                  <a:pt x="1131" y="312"/>
                </a:cubicBezTo>
                <a:cubicBezTo>
                  <a:pt x="1132" y="314"/>
                  <a:pt x="1132" y="314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5" y="315"/>
                  <a:pt x="1135" y="315"/>
                  <a:pt x="1135" y="315"/>
                </a:cubicBezTo>
                <a:cubicBezTo>
                  <a:pt x="1135" y="316"/>
                  <a:pt x="1134" y="316"/>
                  <a:pt x="1134" y="316"/>
                </a:cubicBezTo>
                <a:cubicBezTo>
                  <a:pt x="1133" y="316"/>
                  <a:pt x="1131" y="317"/>
                  <a:pt x="1131" y="316"/>
                </a:cubicBezTo>
                <a:cubicBezTo>
                  <a:pt x="1129" y="316"/>
                  <a:pt x="1129" y="316"/>
                  <a:pt x="1128" y="317"/>
                </a:cubicBezTo>
                <a:cubicBezTo>
                  <a:pt x="1129" y="318"/>
                  <a:pt x="1129" y="317"/>
                  <a:pt x="1130" y="318"/>
                </a:cubicBezTo>
                <a:cubicBezTo>
                  <a:pt x="1130" y="318"/>
                  <a:pt x="1130" y="318"/>
                  <a:pt x="1130" y="318"/>
                </a:cubicBezTo>
                <a:cubicBezTo>
                  <a:pt x="1131" y="319"/>
                  <a:pt x="1131" y="319"/>
                  <a:pt x="1131" y="319"/>
                </a:cubicBezTo>
                <a:cubicBezTo>
                  <a:pt x="1131" y="320"/>
                  <a:pt x="1131" y="320"/>
                  <a:pt x="1131" y="320"/>
                </a:cubicBezTo>
                <a:cubicBezTo>
                  <a:pt x="1132" y="320"/>
                  <a:pt x="1132" y="320"/>
                  <a:pt x="1132" y="320"/>
                </a:cubicBezTo>
                <a:cubicBezTo>
                  <a:pt x="1132" y="321"/>
                  <a:pt x="1131" y="320"/>
                  <a:pt x="1133" y="321"/>
                </a:cubicBezTo>
                <a:cubicBezTo>
                  <a:pt x="1133" y="322"/>
                  <a:pt x="1133" y="322"/>
                  <a:pt x="1133" y="322"/>
                </a:cubicBezTo>
                <a:cubicBezTo>
                  <a:pt x="1134" y="322"/>
                  <a:pt x="1134" y="322"/>
                  <a:pt x="1134" y="322"/>
                </a:cubicBezTo>
                <a:cubicBezTo>
                  <a:pt x="1134" y="322"/>
                  <a:pt x="1133" y="323"/>
                  <a:pt x="1133" y="323"/>
                </a:cubicBezTo>
                <a:cubicBezTo>
                  <a:pt x="1134" y="323"/>
                  <a:pt x="1134" y="323"/>
                  <a:pt x="1134" y="323"/>
                </a:cubicBezTo>
                <a:cubicBezTo>
                  <a:pt x="1134" y="324"/>
                  <a:pt x="1134" y="324"/>
                  <a:pt x="1134" y="324"/>
                </a:cubicBezTo>
                <a:cubicBezTo>
                  <a:pt x="1134" y="324"/>
                  <a:pt x="1134" y="323"/>
                  <a:pt x="1134" y="323"/>
                </a:cubicBezTo>
                <a:cubicBezTo>
                  <a:pt x="1135" y="323"/>
                  <a:pt x="1135" y="323"/>
                  <a:pt x="1135" y="323"/>
                </a:cubicBezTo>
                <a:cubicBezTo>
                  <a:pt x="1136" y="324"/>
                  <a:pt x="1136" y="324"/>
                  <a:pt x="1136" y="325"/>
                </a:cubicBezTo>
                <a:cubicBezTo>
                  <a:pt x="1137" y="325"/>
                  <a:pt x="1138" y="326"/>
                  <a:pt x="1139" y="326"/>
                </a:cubicBezTo>
                <a:cubicBezTo>
                  <a:pt x="1139" y="326"/>
                  <a:pt x="1139" y="326"/>
                  <a:pt x="1139" y="326"/>
                </a:cubicBezTo>
                <a:cubicBezTo>
                  <a:pt x="1140" y="326"/>
                  <a:pt x="1140" y="326"/>
                  <a:pt x="1140" y="326"/>
                </a:cubicBezTo>
                <a:cubicBezTo>
                  <a:pt x="1140" y="326"/>
                  <a:pt x="1139" y="327"/>
                  <a:pt x="1139" y="328"/>
                </a:cubicBezTo>
                <a:cubicBezTo>
                  <a:pt x="1139" y="328"/>
                  <a:pt x="1139" y="328"/>
                  <a:pt x="1139" y="328"/>
                </a:cubicBezTo>
                <a:cubicBezTo>
                  <a:pt x="1138" y="329"/>
                  <a:pt x="1139" y="329"/>
                  <a:pt x="1138" y="330"/>
                </a:cubicBezTo>
                <a:cubicBezTo>
                  <a:pt x="1138" y="332"/>
                  <a:pt x="1138" y="333"/>
                  <a:pt x="1139" y="333"/>
                </a:cubicBezTo>
                <a:cubicBezTo>
                  <a:pt x="1139" y="333"/>
                  <a:pt x="1139" y="333"/>
                  <a:pt x="1139" y="333"/>
                </a:cubicBezTo>
                <a:cubicBezTo>
                  <a:pt x="1140" y="333"/>
                  <a:pt x="1140" y="333"/>
                  <a:pt x="1140" y="333"/>
                </a:cubicBezTo>
                <a:cubicBezTo>
                  <a:pt x="1140" y="333"/>
                  <a:pt x="1140" y="333"/>
                  <a:pt x="1140" y="332"/>
                </a:cubicBezTo>
                <a:cubicBezTo>
                  <a:pt x="1140" y="332"/>
                  <a:pt x="1139" y="332"/>
                  <a:pt x="1140" y="332"/>
                </a:cubicBezTo>
                <a:cubicBezTo>
                  <a:pt x="1140" y="332"/>
                  <a:pt x="1140" y="332"/>
                  <a:pt x="1141" y="331"/>
                </a:cubicBezTo>
                <a:cubicBezTo>
                  <a:pt x="1141" y="331"/>
                  <a:pt x="1142" y="330"/>
                  <a:pt x="1142" y="330"/>
                </a:cubicBezTo>
                <a:cubicBezTo>
                  <a:pt x="1143" y="330"/>
                  <a:pt x="1144" y="330"/>
                  <a:pt x="1145" y="330"/>
                </a:cubicBezTo>
                <a:cubicBezTo>
                  <a:pt x="1146" y="331"/>
                  <a:pt x="1146" y="331"/>
                  <a:pt x="1146" y="331"/>
                </a:cubicBezTo>
                <a:cubicBezTo>
                  <a:pt x="1146" y="333"/>
                  <a:pt x="1146" y="333"/>
                  <a:pt x="1146" y="333"/>
                </a:cubicBezTo>
                <a:cubicBezTo>
                  <a:pt x="1147" y="334"/>
                  <a:pt x="1148" y="335"/>
                  <a:pt x="1149" y="336"/>
                </a:cubicBezTo>
                <a:cubicBezTo>
                  <a:pt x="1149" y="338"/>
                  <a:pt x="1148" y="337"/>
                  <a:pt x="1147" y="338"/>
                </a:cubicBezTo>
                <a:close/>
                <a:moveTo>
                  <a:pt x="1183" y="314"/>
                </a:moveTo>
                <a:cubicBezTo>
                  <a:pt x="1183" y="314"/>
                  <a:pt x="1182" y="314"/>
                  <a:pt x="1182" y="315"/>
                </a:cubicBezTo>
                <a:cubicBezTo>
                  <a:pt x="1182" y="315"/>
                  <a:pt x="1182" y="315"/>
                  <a:pt x="1182" y="315"/>
                </a:cubicBezTo>
                <a:cubicBezTo>
                  <a:pt x="1182" y="316"/>
                  <a:pt x="1182" y="316"/>
                  <a:pt x="1182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8"/>
                  <a:pt x="1181" y="318"/>
                  <a:pt x="1181" y="318"/>
                </a:cubicBezTo>
                <a:cubicBezTo>
                  <a:pt x="1180" y="318"/>
                  <a:pt x="1180" y="318"/>
                  <a:pt x="1180" y="318"/>
                </a:cubicBezTo>
                <a:cubicBezTo>
                  <a:pt x="1179" y="319"/>
                  <a:pt x="1179" y="319"/>
                  <a:pt x="1179" y="320"/>
                </a:cubicBezTo>
                <a:cubicBezTo>
                  <a:pt x="1177" y="321"/>
                  <a:pt x="1178" y="321"/>
                  <a:pt x="1177" y="321"/>
                </a:cubicBezTo>
                <a:cubicBezTo>
                  <a:pt x="1177" y="322"/>
                  <a:pt x="1177" y="322"/>
                  <a:pt x="1177" y="322"/>
                </a:cubicBezTo>
                <a:cubicBezTo>
                  <a:pt x="1176" y="322"/>
                  <a:pt x="1175" y="322"/>
                  <a:pt x="1174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4" y="322"/>
                  <a:pt x="1174" y="321"/>
                  <a:pt x="1174" y="321"/>
                </a:cubicBezTo>
                <a:cubicBezTo>
                  <a:pt x="1173" y="321"/>
                  <a:pt x="1173" y="321"/>
                  <a:pt x="1173" y="321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2" y="320"/>
                  <a:pt x="1172" y="320"/>
                  <a:pt x="1172" y="320"/>
                </a:cubicBezTo>
                <a:cubicBezTo>
                  <a:pt x="1172" y="321"/>
                  <a:pt x="1172" y="323"/>
                  <a:pt x="1171" y="324"/>
                </a:cubicBezTo>
                <a:cubicBezTo>
                  <a:pt x="1171" y="324"/>
                  <a:pt x="1171" y="324"/>
                  <a:pt x="1171" y="324"/>
                </a:cubicBezTo>
                <a:cubicBezTo>
                  <a:pt x="1170" y="324"/>
                  <a:pt x="1170" y="324"/>
                  <a:pt x="1170" y="324"/>
                </a:cubicBezTo>
                <a:cubicBezTo>
                  <a:pt x="1170" y="324"/>
                  <a:pt x="1170" y="323"/>
                  <a:pt x="1170" y="323"/>
                </a:cubicBezTo>
                <a:cubicBezTo>
                  <a:pt x="1170" y="323"/>
                  <a:pt x="1170" y="323"/>
                  <a:pt x="1170" y="323"/>
                </a:cubicBezTo>
                <a:cubicBezTo>
                  <a:pt x="1171" y="323"/>
                  <a:pt x="1171" y="323"/>
                  <a:pt x="1171" y="323"/>
                </a:cubicBezTo>
                <a:cubicBezTo>
                  <a:pt x="1170" y="321"/>
                  <a:pt x="1170" y="321"/>
                  <a:pt x="1171" y="320"/>
                </a:cubicBezTo>
                <a:cubicBezTo>
                  <a:pt x="1171" y="320"/>
                  <a:pt x="1170" y="320"/>
                  <a:pt x="1170" y="319"/>
                </a:cubicBezTo>
                <a:cubicBezTo>
                  <a:pt x="1170" y="319"/>
                  <a:pt x="1170" y="319"/>
                  <a:pt x="1170" y="319"/>
                </a:cubicBezTo>
                <a:cubicBezTo>
                  <a:pt x="1168" y="319"/>
                  <a:pt x="1168" y="321"/>
                  <a:pt x="1166" y="321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8"/>
                  <a:pt x="1166" y="318"/>
                  <a:pt x="1166" y="318"/>
                </a:cubicBezTo>
                <a:cubicBezTo>
                  <a:pt x="1165" y="318"/>
                  <a:pt x="1165" y="318"/>
                  <a:pt x="1165" y="318"/>
                </a:cubicBezTo>
                <a:cubicBezTo>
                  <a:pt x="1165" y="318"/>
                  <a:pt x="1165" y="317"/>
                  <a:pt x="1166" y="317"/>
                </a:cubicBezTo>
                <a:cubicBezTo>
                  <a:pt x="1165" y="317"/>
                  <a:pt x="1165" y="317"/>
                  <a:pt x="1165" y="317"/>
                </a:cubicBezTo>
                <a:cubicBezTo>
                  <a:pt x="1165" y="316"/>
                  <a:pt x="1165" y="315"/>
                  <a:pt x="1165" y="314"/>
                </a:cubicBezTo>
                <a:cubicBezTo>
                  <a:pt x="1165" y="314"/>
                  <a:pt x="1166" y="314"/>
                  <a:pt x="1166" y="314"/>
                </a:cubicBezTo>
                <a:cubicBezTo>
                  <a:pt x="1166" y="313"/>
                  <a:pt x="1165" y="311"/>
                  <a:pt x="1166" y="310"/>
                </a:cubicBezTo>
                <a:cubicBezTo>
                  <a:pt x="1166" y="310"/>
                  <a:pt x="1167" y="310"/>
                  <a:pt x="1167" y="309"/>
                </a:cubicBezTo>
                <a:cubicBezTo>
                  <a:pt x="1167" y="309"/>
                  <a:pt x="1168" y="308"/>
                  <a:pt x="1168" y="307"/>
                </a:cubicBezTo>
                <a:cubicBezTo>
                  <a:pt x="1169" y="307"/>
                  <a:pt x="1169" y="306"/>
                  <a:pt x="1170" y="306"/>
                </a:cubicBezTo>
                <a:cubicBezTo>
                  <a:pt x="1170" y="307"/>
                  <a:pt x="1170" y="308"/>
                  <a:pt x="1170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7"/>
                  <a:pt x="1172" y="306"/>
                  <a:pt x="1172" y="305"/>
                </a:cubicBezTo>
                <a:cubicBezTo>
                  <a:pt x="1173" y="305"/>
                  <a:pt x="1173" y="305"/>
                  <a:pt x="1173" y="305"/>
                </a:cubicBezTo>
                <a:cubicBezTo>
                  <a:pt x="1173" y="304"/>
                  <a:pt x="1173" y="305"/>
                  <a:pt x="1174" y="304"/>
                </a:cubicBezTo>
                <a:cubicBezTo>
                  <a:pt x="1174" y="304"/>
                  <a:pt x="1174" y="304"/>
                  <a:pt x="1174" y="304"/>
                </a:cubicBezTo>
                <a:cubicBezTo>
                  <a:pt x="1174" y="304"/>
                  <a:pt x="1175" y="304"/>
                  <a:pt x="1175" y="304"/>
                </a:cubicBezTo>
                <a:cubicBezTo>
                  <a:pt x="1176" y="304"/>
                  <a:pt x="1176" y="304"/>
                  <a:pt x="1176" y="304"/>
                </a:cubicBezTo>
                <a:cubicBezTo>
                  <a:pt x="1176" y="303"/>
                  <a:pt x="1176" y="303"/>
                  <a:pt x="1175" y="302"/>
                </a:cubicBezTo>
                <a:cubicBezTo>
                  <a:pt x="1177" y="301"/>
                  <a:pt x="1178" y="302"/>
                  <a:pt x="1179" y="302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80" y="301"/>
                  <a:pt x="1180" y="301"/>
                  <a:pt x="1181" y="301"/>
                </a:cubicBezTo>
                <a:cubicBezTo>
                  <a:pt x="1181" y="301"/>
                  <a:pt x="1181" y="301"/>
                  <a:pt x="1181" y="301"/>
                </a:cubicBezTo>
                <a:cubicBezTo>
                  <a:pt x="1181" y="301"/>
                  <a:pt x="1181" y="301"/>
                  <a:pt x="1182" y="301"/>
                </a:cubicBezTo>
                <a:cubicBezTo>
                  <a:pt x="1182" y="302"/>
                  <a:pt x="1181" y="303"/>
                  <a:pt x="1181" y="304"/>
                </a:cubicBezTo>
                <a:cubicBezTo>
                  <a:pt x="1181" y="304"/>
                  <a:pt x="1180" y="304"/>
                  <a:pt x="1180" y="304"/>
                </a:cubicBezTo>
                <a:cubicBezTo>
                  <a:pt x="1180" y="305"/>
                  <a:pt x="1180" y="305"/>
                  <a:pt x="1179" y="306"/>
                </a:cubicBezTo>
                <a:cubicBezTo>
                  <a:pt x="1179" y="306"/>
                  <a:pt x="1179" y="306"/>
                  <a:pt x="1179" y="306"/>
                </a:cubicBezTo>
                <a:cubicBezTo>
                  <a:pt x="1179" y="306"/>
                  <a:pt x="1179" y="307"/>
                  <a:pt x="1179" y="308"/>
                </a:cubicBezTo>
                <a:cubicBezTo>
                  <a:pt x="1179" y="308"/>
                  <a:pt x="1179" y="308"/>
                  <a:pt x="1179" y="308"/>
                </a:cubicBezTo>
                <a:cubicBezTo>
                  <a:pt x="1179" y="311"/>
                  <a:pt x="1180" y="311"/>
                  <a:pt x="1181" y="313"/>
                </a:cubicBezTo>
                <a:cubicBezTo>
                  <a:pt x="1182" y="313"/>
                  <a:pt x="1182" y="313"/>
                  <a:pt x="1183" y="313"/>
                </a:cubicBezTo>
                <a:lnTo>
                  <a:pt x="1183" y="314"/>
                </a:lnTo>
                <a:close/>
                <a:moveTo>
                  <a:pt x="1261" y="326"/>
                </a:moveTo>
                <a:cubicBezTo>
                  <a:pt x="1261" y="326"/>
                  <a:pt x="1261" y="326"/>
                  <a:pt x="1261" y="326"/>
                </a:cubicBezTo>
                <a:cubicBezTo>
                  <a:pt x="1259" y="326"/>
                  <a:pt x="1259" y="326"/>
                  <a:pt x="1259" y="326"/>
                </a:cubicBezTo>
                <a:cubicBezTo>
                  <a:pt x="1259" y="326"/>
                  <a:pt x="1259" y="327"/>
                  <a:pt x="1258" y="327"/>
                </a:cubicBezTo>
                <a:cubicBezTo>
                  <a:pt x="1258" y="328"/>
                  <a:pt x="1257" y="327"/>
                  <a:pt x="1256" y="328"/>
                </a:cubicBezTo>
                <a:cubicBezTo>
                  <a:pt x="1256" y="328"/>
                  <a:pt x="1256" y="328"/>
                  <a:pt x="1256" y="328"/>
                </a:cubicBezTo>
                <a:cubicBezTo>
                  <a:pt x="1254" y="328"/>
                  <a:pt x="1254" y="327"/>
                  <a:pt x="1252" y="327"/>
                </a:cubicBezTo>
                <a:cubicBezTo>
                  <a:pt x="1252" y="326"/>
                  <a:pt x="1252" y="326"/>
                  <a:pt x="1253" y="326"/>
                </a:cubicBezTo>
                <a:cubicBezTo>
                  <a:pt x="1254" y="325"/>
                  <a:pt x="1257" y="325"/>
                  <a:pt x="1258" y="324"/>
                </a:cubicBezTo>
                <a:cubicBezTo>
                  <a:pt x="1260" y="324"/>
                  <a:pt x="1260" y="324"/>
                  <a:pt x="1261" y="325"/>
                </a:cubicBezTo>
                <a:cubicBezTo>
                  <a:pt x="1261" y="326"/>
                  <a:pt x="1261" y="325"/>
                  <a:pt x="1261" y="326"/>
                </a:cubicBezTo>
                <a:close/>
                <a:moveTo>
                  <a:pt x="1267" y="297"/>
                </a:moveTo>
                <a:cubicBezTo>
                  <a:pt x="1267" y="297"/>
                  <a:pt x="1267" y="297"/>
                  <a:pt x="1267" y="297"/>
                </a:cubicBezTo>
                <a:cubicBezTo>
                  <a:pt x="1267" y="298"/>
                  <a:pt x="1267" y="298"/>
                  <a:pt x="1267" y="298"/>
                </a:cubicBezTo>
                <a:cubicBezTo>
                  <a:pt x="1266" y="298"/>
                  <a:pt x="1266" y="298"/>
                  <a:pt x="1266" y="298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5" y="299"/>
                  <a:pt x="1264" y="299"/>
                  <a:pt x="1264" y="299"/>
                </a:cubicBezTo>
                <a:cubicBezTo>
                  <a:pt x="1264" y="299"/>
                  <a:pt x="1264" y="299"/>
                  <a:pt x="1264" y="299"/>
                </a:cubicBezTo>
                <a:cubicBezTo>
                  <a:pt x="1263" y="299"/>
                  <a:pt x="1263" y="299"/>
                  <a:pt x="1263" y="299"/>
                </a:cubicBezTo>
                <a:cubicBezTo>
                  <a:pt x="1263" y="300"/>
                  <a:pt x="1263" y="300"/>
                  <a:pt x="1263" y="300"/>
                </a:cubicBezTo>
                <a:cubicBezTo>
                  <a:pt x="1263" y="300"/>
                  <a:pt x="1263" y="300"/>
                  <a:pt x="1262" y="300"/>
                </a:cubicBezTo>
                <a:cubicBezTo>
                  <a:pt x="1262" y="300"/>
                  <a:pt x="1262" y="300"/>
                  <a:pt x="1262" y="300"/>
                </a:cubicBezTo>
                <a:cubicBezTo>
                  <a:pt x="1262" y="300"/>
                  <a:pt x="1261" y="300"/>
                  <a:pt x="1261" y="299"/>
                </a:cubicBezTo>
                <a:cubicBezTo>
                  <a:pt x="1260" y="299"/>
                  <a:pt x="1258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5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2" y="299"/>
                  <a:pt x="1252" y="299"/>
                  <a:pt x="1252" y="300"/>
                </a:cubicBezTo>
                <a:cubicBezTo>
                  <a:pt x="1252" y="300"/>
                  <a:pt x="1252" y="300"/>
                  <a:pt x="1252" y="300"/>
                </a:cubicBezTo>
                <a:cubicBezTo>
                  <a:pt x="1252" y="299"/>
                  <a:pt x="1252" y="299"/>
                  <a:pt x="1252" y="299"/>
                </a:cubicBezTo>
                <a:cubicBezTo>
                  <a:pt x="1250" y="299"/>
                  <a:pt x="1250" y="299"/>
                  <a:pt x="1250" y="299"/>
                </a:cubicBezTo>
                <a:cubicBezTo>
                  <a:pt x="1250" y="300"/>
                  <a:pt x="1250" y="300"/>
                  <a:pt x="1250" y="300"/>
                </a:cubicBezTo>
                <a:cubicBezTo>
                  <a:pt x="1250" y="301"/>
                  <a:pt x="1249" y="301"/>
                  <a:pt x="1249" y="301"/>
                </a:cubicBezTo>
                <a:cubicBezTo>
                  <a:pt x="1249" y="301"/>
                  <a:pt x="1249" y="301"/>
                  <a:pt x="1249" y="301"/>
                </a:cubicBezTo>
                <a:cubicBezTo>
                  <a:pt x="1248" y="301"/>
                  <a:pt x="1248" y="301"/>
                  <a:pt x="1246" y="301"/>
                </a:cubicBezTo>
                <a:cubicBezTo>
                  <a:pt x="1246" y="302"/>
                  <a:pt x="1246" y="303"/>
                  <a:pt x="1245" y="303"/>
                </a:cubicBezTo>
                <a:cubicBezTo>
                  <a:pt x="1245" y="304"/>
                  <a:pt x="1245" y="303"/>
                  <a:pt x="1244" y="304"/>
                </a:cubicBezTo>
                <a:cubicBezTo>
                  <a:pt x="1244" y="304"/>
                  <a:pt x="1244" y="304"/>
                  <a:pt x="1244" y="304"/>
                </a:cubicBezTo>
                <a:cubicBezTo>
                  <a:pt x="1243" y="304"/>
                  <a:pt x="1243" y="304"/>
                  <a:pt x="1243" y="304"/>
                </a:cubicBezTo>
                <a:cubicBezTo>
                  <a:pt x="1243" y="305"/>
                  <a:pt x="1243" y="305"/>
                  <a:pt x="1243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1" y="305"/>
                </a:cubicBezTo>
                <a:cubicBezTo>
                  <a:pt x="1241" y="306"/>
                  <a:pt x="1241" y="306"/>
                  <a:pt x="1241" y="306"/>
                </a:cubicBezTo>
                <a:cubicBezTo>
                  <a:pt x="1241" y="306"/>
                  <a:pt x="1240" y="306"/>
                  <a:pt x="1240" y="307"/>
                </a:cubicBezTo>
                <a:cubicBezTo>
                  <a:pt x="1239" y="307"/>
                  <a:pt x="1239" y="307"/>
                  <a:pt x="1239" y="307"/>
                </a:cubicBezTo>
                <a:cubicBezTo>
                  <a:pt x="1239" y="308"/>
                  <a:pt x="1239" y="309"/>
                  <a:pt x="1238" y="309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9" y="311"/>
                  <a:pt x="1239" y="311"/>
                  <a:pt x="1239" y="311"/>
                </a:cubicBezTo>
                <a:cubicBezTo>
                  <a:pt x="1239" y="312"/>
                  <a:pt x="1239" y="312"/>
                  <a:pt x="1239" y="312"/>
                </a:cubicBezTo>
                <a:cubicBezTo>
                  <a:pt x="1238" y="312"/>
                  <a:pt x="1238" y="311"/>
                  <a:pt x="1237" y="311"/>
                </a:cubicBezTo>
                <a:cubicBezTo>
                  <a:pt x="1237" y="311"/>
                  <a:pt x="1237" y="311"/>
                  <a:pt x="1237" y="311"/>
                </a:cubicBezTo>
                <a:cubicBezTo>
                  <a:pt x="1236" y="310"/>
                  <a:pt x="1237" y="311"/>
                  <a:pt x="1237" y="310"/>
                </a:cubicBezTo>
                <a:cubicBezTo>
                  <a:pt x="1237" y="309"/>
                  <a:pt x="1237" y="308"/>
                  <a:pt x="1237" y="308"/>
                </a:cubicBezTo>
                <a:cubicBezTo>
                  <a:pt x="1236" y="308"/>
                  <a:pt x="1235" y="307"/>
                  <a:pt x="1235" y="307"/>
                </a:cubicBezTo>
                <a:cubicBezTo>
                  <a:pt x="1235" y="306"/>
                  <a:pt x="1235" y="306"/>
                  <a:pt x="1235" y="305"/>
                </a:cubicBezTo>
                <a:cubicBezTo>
                  <a:pt x="1236" y="305"/>
                  <a:pt x="1237" y="305"/>
                  <a:pt x="1237" y="305"/>
                </a:cubicBezTo>
                <a:cubicBezTo>
                  <a:pt x="1237" y="303"/>
                  <a:pt x="1238" y="302"/>
                  <a:pt x="1239" y="302"/>
                </a:cubicBezTo>
                <a:cubicBezTo>
                  <a:pt x="1239" y="301"/>
                  <a:pt x="1239" y="301"/>
                  <a:pt x="1239" y="301"/>
                </a:cubicBezTo>
                <a:cubicBezTo>
                  <a:pt x="1240" y="302"/>
                  <a:pt x="1240" y="302"/>
                  <a:pt x="1241" y="302"/>
                </a:cubicBezTo>
                <a:cubicBezTo>
                  <a:pt x="1241" y="301"/>
                  <a:pt x="1241" y="301"/>
                  <a:pt x="1242" y="300"/>
                </a:cubicBezTo>
                <a:cubicBezTo>
                  <a:pt x="1242" y="300"/>
                  <a:pt x="1243" y="299"/>
                  <a:pt x="1243" y="299"/>
                </a:cubicBezTo>
                <a:cubicBezTo>
                  <a:pt x="1244" y="299"/>
                  <a:pt x="1244" y="299"/>
                  <a:pt x="1244" y="298"/>
                </a:cubicBezTo>
                <a:cubicBezTo>
                  <a:pt x="1246" y="298"/>
                  <a:pt x="1247" y="298"/>
                  <a:pt x="1248" y="298"/>
                </a:cubicBezTo>
                <a:cubicBezTo>
                  <a:pt x="1248" y="298"/>
                  <a:pt x="1248" y="298"/>
                  <a:pt x="1248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7"/>
                  <a:pt x="1250" y="297"/>
                  <a:pt x="1250" y="297"/>
                </a:cubicBezTo>
                <a:cubicBezTo>
                  <a:pt x="1251" y="297"/>
                  <a:pt x="1252" y="298"/>
                  <a:pt x="1253" y="298"/>
                </a:cubicBezTo>
                <a:cubicBezTo>
                  <a:pt x="1253" y="298"/>
                  <a:pt x="1253" y="297"/>
                  <a:pt x="1254" y="297"/>
                </a:cubicBezTo>
                <a:cubicBezTo>
                  <a:pt x="1254" y="298"/>
                  <a:pt x="1254" y="298"/>
                  <a:pt x="1254" y="298"/>
                </a:cubicBezTo>
                <a:cubicBezTo>
                  <a:pt x="1255" y="298"/>
                  <a:pt x="1255" y="298"/>
                  <a:pt x="1256" y="298"/>
                </a:cubicBezTo>
                <a:cubicBezTo>
                  <a:pt x="1256" y="298"/>
                  <a:pt x="1256" y="298"/>
                  <a:pt x="1257" y="298"/>
                </a:cubicBezTo>
                <a:cubicBezTo>
                  <a:pt x="1257" y="298"/>
                  <a:pt x="1257" y="298"/>
                  <a:pt x="1257" y="298"/>
                </a:cubicBezTo>
                <a:cubicBezTo>
                  <a:pt x="1257" y="299"/>
                  <a:pt x="1257" y="299"/>
                  <a:pt x="1257" y="299"/>
                </a:cubicBezTo>
                <a:cubicBezTo>
                  <a:pt x="1258" y="299"/>
                  <a:pt x="1260" y="298"/>
                  <a:pt x="1260" y="298"/>
                </a:cubicBezTo>
                <a:cubicBezTo>
                  <a:pt x="1260" y="298"/>
                  <a:pt x="1260" y="298"/>
                  <a:pt x="1260" y="298"/>
                </a:cubicBezTo>
                <a:cubicBezTo>
                  <a:pt x="1260" y="298"/>
                  <a:pt x="1262" y="299"/>
                  <a:pt x="1263" y="299"/>
                </a:cubicBezTo>
                <a:cubicBezTo>
                  <a:pt x="1263" y="298"/>
                  <a:pt x="1264" y="297"/>
                  <a:pt x="1265" y="296"/>
                </a:cubicBezTo>
                <a:cubicBezTo>
                  <a:pt x="1265" y="296"/>
                  <a:pt x="1265" y="296"/>
                  <a:pt x="1265" y="296"/>
                </a:cubicBezTo>
                <a:cubicBezTo>
                  <a:pt x="1265" y="296"/>
                  <a:pt x="1265" y="296"/>
                  <a:pt x="1266" y="296"/>
                </a:cubicBezTo>
                <a:cubicBezTo>
                  <a:pt x="1266" y="296"/>
                  <a:pt x="1266" y="296"/>
                  <a:pt x="1266" y="296"/>
                </a:cubicBezTo>
                <a:cubicBezTo>
                  <a:pt x="1266" y="295"/>
                  <a:pt x="1267" y="295"/>
                  <a:pt x="1267" y="295"/>
                </a:cubicBezTo>
                <a:cubicBezTo>
                  <a:pt x="1268" y="295"/>
                  <a:pt x="1268" y="295"/>
                  <a:pt x="1268" y="296"/>
                </a:cubicBezTo>
                <a:cubicBezTo>
                  <a:pt x="1268" y="297"/>
                  <a:pt x="1268" y="296"/>
                  <a:pt x="1267" y="297"/>
                </a:cubicBezTo>
                <a:close/>
                <a:moveTo>
                  <a:pt x="1300" y="99"/>
                </a:moveTo>
                <a:cubicBezTo>
                  <a:pt x="1299" y="99"/>
                  <a:pt x="1299" y="99"/>
                  <a:pt x="1299" y="99"/>
                </a:cubicBezTo>
                <a:cubicBezTo>
                  <a:pt x="1299" y="99"/>
                  <a:pt x="1299" y="99"/>
                  <a:pt x="1299" y="99"/>
                </a:cubicBezTo>
                <a:cubicBezTo>
                  <a:pt x="1298" y="99"/>
                  <a:pt x="1298" y="99"/>
                  <a:pt x="1298" y="99"/>
                </a:cubicBezTo>
                <a:cubicBezTo>
                  <a:pt x="1298" y="99"/>
                  <a:pt x="1298" y="100"/>
                  <a:pt x="1298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99"/>
                  <a:pt x="1298" y="99"/>
                  <a:pt x="1298" y="98"/>
                </a:cubicBezTo>
                <a:cubicBezTo>
                  <a:pt x="1300" y="98"/>
                  <a:pt x="1300" y="98"/>
                  <a:pt x="1300" y="98"/>
                </a:cubicBezTo>
                <a:lnTo>
                  <a:pt x="1300" y="99"/>
                </a:lnTo>
                <a:close/>
                <a:moveTo>
                  <a:pt x="1330" y="277"/>
                </a:moveTo>
                <a:cubicBezTo>
                  <a:pt x="1330" y="277"/>
                  <a:pt x="1329" y="277"/>
                  <a:pt x="1329" y="277"/>
                </a:cubicBezTo>
                <a:cubicBezTo>
                  <a:pt x="1328" y="277"/>
                  <a:pt x="1328" y="277"/>
                  <a:pt x="1328" y="277"/>
                </a:cubicBezTo>
                <a:cubicBezTo>
                  <a:pt x="1328" y="276"/>
                  <a:pt x="1328" y="276"/>
                  <a:pt x="1329" y="275"/>
                </a:cubicBezTo>
                <a:cubicBezTo>
                  <a:pt x="1329" y="275"/>
                  <a:pt x="1329" y="275"/>
                  <a:pt x="1329" y="275"/>
                </a:cubicBezTo>
                <a:cubicBezTo>
                  <a:pt x="1330" y="275"/>
                  <a:pt x="1330" y="275"/>
                  <a:pt x="1330" y="276"/>
                </a:cubicBezTo>
                <a:cubicBezTo>
                  <a:pt x="1330" y="276"/>
                  <a:pt x="1330" y="277"/>
                  <a:pt x="1330" y="277"/>
                </a:cubicBezTo>
                <a:close/>
                <a:moveTo>
                  <a:pt x="1362" y="471"/>
                </a:moveTo>
                <a:cubicBezTo>
                  <a:pt x="1361" y="471"/>
                  <a:pt x="1361" y="471"/>
                  <a:pt x="1361" y="471"/>
                </a:cubicBezTo>
                <a:cubicBezTo>
                  <a:pt x="1361" y="471"/>
                  <a:pt x="1360" y="470"/>
                  <a:pt x="1360" y="470"/>
                </a:cubicBezTo>
                <a:cubicBezTo>
                  <a:pt x="1361" y="470"/>
                  <a:pt x="1361" y="470"/>
                  <a:pt x="1362" y="470"/>
                </a:cubicBezTo>
                <a:lnTo>
                  <a:pt x="1362" y="471"/>
                </a:lnTo>
                <a:close/>
                <a:moveTo>
                  <a:pt x="1365" y="270"/>
                </a:moveTo>
                <a:cubicBezTo>
                  <a:pt x="1366" y="270"/>
                  <a:pt x="1366" y="270"/>
                  <a:pt x="1366" y="270"/>
                </a:cubicBezTo>
                <a:cubicBezTo>
                  <a:pt x="1366" y="272"/>
                  <a:pt x="1366" y="272"/>
                  <a:pt x="1366" y="274"/>
                </a:cubicBezTo>
                <a:cubicBezTo>
                  <a:pt x="1365" y="274"/>
                  <a:pt x="1365" y="274"/>
                  <a:pt x="1365" y="274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2"/>
                  <a:pt x="1365" y="271"/>
                  <a:pt x="1365" y="270"/>
                </a:cubicBezTo>
                <a:close/>
                <a:moveTo>
                  <a:pt x="1366" y="364"/>
                </a:moveTo>
                <a:cubicBezTo>
                  <a:pt x="1366" y="364"/>
                  <a:pt x="1365" y="364"/>
                  <a:pt x="1364" y="364"/>
                </a:cubicBezTo>
                <a:cubicBezTo>
                  <a:pt x="1364" y="362"/>
                  <a:pt x="1364" y="362"/>
                  <a:pt x="1364" y="362"/>
                </a:cubicBezTo>
                <a:cubicBezTo>
                  <a:pt x="1365" y="362"/>
                  <a:pt x="1365" y="362"/>
                  <a:pt x="1365" y="362"/>
                </a:cubicBezTo>
                <a:cubicBezTo>
                  <a:pt x="1366" y="363"/>
                  <a:pt x="1366" y="363"/>
                  <a:pt x="1366" y="363"/>
                </a:cubicBezTo>
                <a:lnTo>
                  <a:pt x="1366" y="364"/>
                </a:lnTo>
                <a:close/>
                <a:moveTo>
                  <a:pt x="1373" y="113"/>
                </a:moveTo>
                <a:cubicBezTo>
                  <a:pt x="1373" y="113"/>
                  <a:pt x="1373" y="113"/>
                  <a:pt x="1373" y="113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4" y="113"/>
                  <a:pt x="1374" y="113"/>
                  <a:pt x="1374" y="113"/>
                </a:cubicBezTo>
                <a:lnTo>
                  <a:pt x="1373" y="113"/>
                </a:lnTo>
                <a:close/>
                <a:moveTo>
                  <a:pt x="1377" y="110"/>
                </a:moveTo>
                <a:cubicBezTo>
                  <a:pt x="1377" y="110"/>
                  <a:pt x="1377" y="110"/>
                  <a:pt x="1377" y="110"/>
                </a:cubicBezTo>
                <a:cubicBezTo>
                  <a:pt x="1377" y="110"/>
                  <a:pt x="1377" y="110"/>
                  <a:pt x="1377" y="110"/>
                </a:cubicBezTo>
                <a:close/>
                <a:moveTo>
                  <a:pt x="1378" y="81"/>
                </a:moveTo>
                <a:cubicBezTo>
                  <a:pt x="1378" y="81"/>
                  <a:pt x="1378" y="81"/>
                  <a:pt x="1378" y="81"/>
                </a:cubicBezTo>
                <a:cubicBezTo>
                  <a:pt x="1377" y="82"/>
                  <a:pt x="1377" y="81"/>
                  <a:pt x="1377" y="82"/>
                </a:cubicBezTo>
                <a:cubicBezTo>
                  <a:pt x="1376" y="82"/>
                  <a:pt x="1376" y="82"/>
                  <a:pt x="1376" y="82"/>
                </a:cubicBezTo>
                <a:cubicBezTo>
                  <a:pt x="1376" y="83"/>
                  <a:pt x="1376" y="83"/>
                  <a:pt x="1376" y="83"/>
                </a:cubicBezTo>
                <a:cubicBezTo>
                  <a:pt x="1375" y="83"/>
                  <a:pt x="1375" y="83"/>
                  <a:pt x="1374" y="84"/>
                </a:cubicBezTo>
                <a:cubicBezTo>
                  <a:pt x="1374" y="84"/>
                  <a:pt x="1374" y="84"/>
                  <a:pt x="1374" y="84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3" y="86"/>
                  <a:pt x="1374" y="85"/>
                  <a:pt x="1373" y="86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4"/>
                </a:cubicBezTo>
                <a:cubicBezTo>
                  <a:pt x="1373" y="84"/>
                  <a:pt x="1373" y="84"/>
                  <a:pt x="1373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3"/>
                  <a:pt x="1370" y="83"/>
                  <a:pt x="1370" y="83"/>
                </a:cubicBezTo>
                <a:cubicBezTo>
                  <a:pt x="1370" y="83"/>
                  <a:pt x="1371" y="83"/>
                  <a:pt x="1371" y="82"/>
                </a:cubicBezTo>
                <a:cubicBezTo>
                  <a:pt x="1371" y="82"/>
                  <a:pt x="1371" y="81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2" y="79"/>
                  <a:pt x="1371" y="79"/>
                  <a:pt x="1372" y="79"/>
                </a:cubicBezTo>
                <a:cubicBezTo>
                  <a:pt x="1372" y="80"/>
                  <a:pt x="1373" y="80"/>
                  <a:pt x="1373" y="81"/>
                </a:cubicBezTo>
                <a:cubicBezTo>
                  <a:pt x="1375" y="81"/>
                  <a:pt x="1377" y="80"/>
                  <a:pt x="1379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1" y="79"/>
                  <a:pt x="1381" y="79"/>
                  <a:pt x="1382" y="78"/>
                </a:cubicBezTo>
                <a:cubicBezTo>
                  <a:pt x="1382" y="78"/>
                  <a:pt x="1382" y="78"/>
                  <a:pt x="1382" y="78"/>
                </a:cubicBezTo>
                <a:cubicBezTo>
                  <a:pt x="1381" y="78"/>
                  <a:pt x="1381" y="78"/>
                  <a:pt x="1381" y="78"/>
                </a:cubicBezTo>
                <a:cubicBezTo>
                  <a:pt x="1381" y="76"/>
                  <a:pt x="1381" y="76"/>
                  <a:pt x="1381" y="76"/>
                </a:cubicBezTo>
                <a:cubicBezTo>
                  <a:pt x="1383" y="76"/>
                  <a:pt x="1382" y="77"/>
                  <a:pt x="1383" y="78"/>
                </a:cubicBezTo>
                <a:cubicBezTo>
                  <a:pt x="1383" y="78"/>
                  <a:pt x="1383" y="78"/>
                  <a:pt x="1383" y="78"/>
                </a:cubicBezTo>
                <a:cubicBezTo>
                  <a:pt x="1384" y="78"/>
                  <a:pt x="1384" y="78"/>
                  <a:pt x="1384" y="78"/>
                </a:cubicBezTo>
                <a:cubicBezTo>
                  <a:pt x="1384" y="78"/>
                  <a:pt x="1384" y="79"/>
                  <a:pt x="1384" y="79"/>
                </a:cubicBezTo>
                <a:cubicBezTo>
                  <a:pt x="1383" y="79"/>
                  <a:pt x="1382" y="79"/>
                  <a:pt x="1381" y="80"/>
                </a:cubicBezTo>
                <a:cubicBezTo>
                  <a:pt x="1380" y="80"/>
                  <a:pt x="1380" y="81"/>
                  <a:pt x="1380" y="81"/>
                </a:cubicBezTo>
                <a:lnTo>
                  <a:pt x="1378" y="81"/>
                </a:lnTo>
                <a:close/>
                <a:moveTo>
                  <a:pt x="1379" y="109"/>
                </a:moveTo>
                <a:cubicBezTo>
                  <a:pt x="1380" y="108"/>
                  <a:pt x="1381" y="109"/>
                  <a:pt x="1383" y="109"/>
                </a:cubicBezTo>
                <a:cubicBezTo>
                  <a:pt x="1383" y="109"/>
                  <a:pt x="1383" y="109"/>
                  <a:pt x="1383" y="109"/>
                </a:cubicBezTo>
                <a:cubicBezTo>
                  <a:pt x="1382" y="109"/>
                  <a:pt x="1382" y="109"/>
                  <a:pt x="1381" y="109"/>
                </a:cubicBezTo>
                <a:cubicBezTo>
                  <a:pt x="1381" y="110"/>
                  <a:pt x="1381" y="110"/>
                  <a:pt x="1381" y="110"/>
                </a:cubicBezTo>
                <a:cubicBezTo>
                  <a:pt x="1380" y="110"/>
                  <a:pt x="1380" y="109"/>
                  <a:pt x="1379" y="109"/>
                </a:cubicBezTo>
                <a:close/>
                <a:moveTo>
                  <a:pt x="1389" y="517"/>
                </a:moveTo>
                <a:cubicBezTo>
                  <a:pt x="1389" y="517"/>
                  <a:pt x="1389" y="517"/>
                  <a:pt x="1389" y="517"/>
                </a:cubicBezTo>
                <a:cubicBezTo>
                  <a:pt x="1388" y="517"/>
                  <a:pt x="1388" y="518"/>
                  <a:pt x="1388" y="518"/>
                </a:cubicBezTo>
                <a:cubicBezTo>
                  <a:pt x="1387" y="517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8" y="516"/>
                  <a:pt x="1388" y="516"/>
                  <a:pt x="1388" y="516"/>
                </a:cubicBezTo>
                <a:cubicBezTo>
                  <a:pt x="1388" y="516"/>
                  <a:pt x="1388" y="516"/>
                  <a:pt x="1389" y="517"/>
                </a:cubicBezTo>
                <a:close/>
                <a:moveTo>
                  <a:pt x="1408" y="245"/>
                </a:moveTo>
                <a:cubicBezTo>
                  <a:pt x="1408" y="246"/>
                  <a:pt x="1408" y="246"/>
                  <a:pt x="1408" y="246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51"/>
                  <a:pt x="1407" y="251"/>
                  <a:pt x="1406" y="254"/>
                </a:cubicBezTo>
                <a:cubicBezTo>
                  <a:pt x="1406" y="253"/>
                  <a:pt x="1405" y="253"/>
                  <a:pt x="1405" y="253"/>
                </a:cubicBezTo>
                <a:cubicBezTo>
                  <a:pt x="1404" y="253"/>
                  <a:pt x="1404" y="255"/>
                  <a:pt x="1403" y="255"/>
                </a:cubicBezTo>
                <a:cubicBezTo>
                  <a:pt x="1403" y="256"/>
                  <a:pt x="1403" y="256"/>
                  <a:pt x="1403" y="256"/>
                </a:cubicBezTo>
                <a:cubicBezTo>
                  <a:pt x="1403" y="256"/>
                  <a:pt x="1404" y="255"/>
                  <a:pt x="1405" y="255"/>
                </a:cubicBezTo>
                <a:cubicBezTo>
                  <a:pt x="1405" y="256"/>
                  <a:pt x="1405" y="256"/>
                  <a:pt x="1405" y="256"/>
                </a:cubicBezTo>
                <a:cubicBezTo>
                  <a:pt x="1403" y="257"/>
                  <a:pt x="1403" y="257"/>
                  <a:pt x="1402" y="258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1" y="260"/>
                </a:cubicBezTo>
                <a:cubicBezTo>
                  <a:pt x="1400" y="260"/>
                  <a:pt x="1399" y="260"/>
                  <a:pt x="1399" y="260"/>
                </a:cubicBezTo>
                <a:cubicBezTo>
                  <a:pt x="1399" y="261"/>
                  <a:pt x="1399" y="261"/>
                  <a:pt x="1399" y="261"/>
                </a:cubicBezTo>
                <a:cubicBezTo>
                  <a:pt x="1398" y="261"/>
                  <a:pt x="1396" y="263"/>
                  <a:pt x="1396" y="264"/>
                </a:cubicBezTo>
                <a:cubicBezTo>
                  <a:pt x="1395" y="263"/>
                  <a:pt x="1395" y="263"/>
                  <a:pt x="1393" y="263"/>
                </a:cubicBezTo>
                <a:cubicBezTo>
                  <a:pt x="1393" y="265"/>
                  <a:pt x="1391" y="266"/>
                  <a:pt x="1390" y="268"/>
                </a:cubicBezTo>
                <a:cubicBezTo>
                  <a:pt x="1389" y="269"/>
                  <a:pt x="1388" y="269"/>
                  <a:pt x="1388" y="270"/>
                </a:cubicBezTo>
                <a:cubicBezTo>
                  <a:pt x="1387" y="270"/>
                  <a:pt x="1387" y="271"/>
                  <a:pt x="1387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5" y="271"/>
                  <a:pt x="1385" y="272"/>
                </a:cubicBezTo>
                <a:cubicBezTo>
                  <a:pt x="1382" y="272"/>
                  <a:pt x="1382" y="272"/>
                  <a:pt x="1382" y="272"/>
                </a:cubicBezTo>
                <a:cubicBezTo>
                  <a:pt x="1382" y="271"/>
                  <a:pt x="1382" y="271"/>
                  <a:pt x="1382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0" y="271"/>
                  <a:pt x="1380" y="271"/>
                </a:cubicBezTo>
                <a:cubicBezTo>
                  <a:pt x="1379" y="270"/>
                  <a:pt x="1379" y="270"/>
                  <a:pt x="1379" y="270"/>
                </a:cubicBezTo>
                <a:cubicBezTo>
                  <a:pt x="1382" y="270"/>
                  <a:pt x="1382" y="270"/>
                  <a:pt x="1383" y="269"/>
                </a:cubicBezTo>
                <a:cubicBezTo>
                  <a:pt x="1384" y="269"/>
                  <a:pt x="1384" y="269"/>
                  <a:pt x="1384" y="269"/>
                </a:cubicBezTo>
                <a:cubicBezTo>
                  <a:pt x="1384" y="268"/>
                  <a:pt x="1385" y="268"/>
                  <a:pt x="1385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7" y="267"/>
                  <a:pt x="1387" y="266"/>
                </a:cubicBezTo>
                <a:cubicBezTo>
                  <a:pt x="1387" y="266"/>
                  <a:pt x="1387" y="266"/>
                  <a:pt x="1387" y="266"/>
                </a:cubicBezTo>
                <a:cubicBezTo>
                  <a:pt x="1387" y="266"/>
                  <a:pt x="1387" y="265"/>
                  <a:pt x="1388" y="265"/>
                </a:cubicBezTo>
                <a:cubicBezTo>
                  <a:pt x="1388" y="265"/>
                  <a:pt x="1388" y="265"/>
                  <a:pt x="1388" y="265"/>
                </a:cubicBezTo>
                <a:cubicBezTo>
                  <a:pt x="1388" y="264"/>
                  <a:pt x="1388" y="264"/>
                  <a:pt x="1389" y="264"/>
                </a:cubicBezTo>
                <a:cubicBezTo>
                  <a:pt x="1389" y="262"/>
                  <a:pt x="1389" y="262"/>
                  <a:pt x="1389" y="262"/>
                </a:cubicBezTo>
                <a:cubicBezTo>
                  <a:pt x="1390" y="262"/>
                  <a:pt x="1390" y="262"/>
                  <a:pt x="1390" y="262"/>
                </a:cubicBezTo>
                <a:cubicBezTo>
                  <a:pt x="1390" y="261"/>
                  <a:pt x="1391" y="261"/>
                  <a:pt x="1391" y="260"/>
                </a:cubicBezTo>
                <a:cubicBezTo>
                  <a:pt x="1391" y="260"/>
                  <a:pt x="1392" y="260"/>
                  <a:pt x="1393" y="260"/>
                </a:cubicBezTo>
                <a:cubicBezTo>
                  <a:pt x="1393" y="260"/>
                  <a:pt x="1393" y="260"/>
                  <a:pt x="1393" y="260"/>
                </a:cubicBezTo>
                <a:cubicBezTo>
                  <a:pt x="1393" y="260"/>
                  <a:pt x="1393" y="259"/>
                  <a:pt x="1394" y="259"/>
                </a:cubicBezTo>
                <a:cubicBezTo>
                  <a:pt x="1394" y="259"/>
                  <a:pt x="1394" y="258"/>
                  <a:pt x="1395" y="257"/>
                </a:cubicBezTo>
                <a:cubicBezTo>
                  <a:pt x="1395" y="257"/>
                  <a:pt x="1395" y="257"/>
                  <a:pt x="1395" y="257"/>
                </a:cubicBezTo>
                <a:cubicBezTo>
                  <a:pt x="1395" y="257"/>
                  <a:pt x="1396" y="257"/>
                  <a:pt x="1396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8" y="255"/>
                  <a:pt x="1398" y="255"/>
                  <a:pt x="1399" y="254"/>
                </a:cubicBezTo>
                <a:cubicBezTo>
                  <a:pt x="1399" y="254"/>
                  <a:pt x="1399" y="254"/>
                  <a:pt x="1399" y="254"/>
                </a:cubicBezTo>
                <a:cubicBezTo>
                  <a:pt x="1400" y="253"/>
                  <a:pt x="1401" y="252"/>
                  <a:pt x="1401" y="252"/>
                </a:cubicBezTo>
                <a:cubicBezTo>
                  <a:pt x="1402" y="251"/>
                  <a:pt x="1402" y="250"/>
                  <a:pt x="1402" y="249"/>
                </a:cubicBezTo>
                <a:cubicBezTo>
                  <a:pt x="1403" y="249"/>
                  <a:pt x="1403" y="248"/>
                  <a:pt x="1404" y="248"/>
                </a:cubicBezTo>
                <a:cubicBezTo>
                  <a:pt x="1404" y="247"/>
                  <a:pt x="1404" y="246"/>
                  <a:pt x="1404" y="245"/>
                </a:cubicBezTo>
                <a:cubicBezTo>
                  <a:pt x="1405" y="245"/>
                  <a:pt x="1405" y="245"/>
                  <a:pt x="1405" y="245"/>
                </a:cubicBezTo>
                <a:cubicBezTo>
                  <a:pt x="1405" y="245"/>
                  <a:pt x="1405" y="244"/>
                  <a:pt x="1405" y="244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242"/>
                  <a:pt x="1406" y="242"/>
                  <a:pt x="1406" y="242"/>
                </a:cubicBezTo>
                <a:cubicBezTo>
                  <a:pt x="1407" y="242"/>
                  <a:pt x="1407" y="242"/>
                  <a:pt x="1407" y="242"/>
                </a:cubicBezTo>
                <a:cubicBezTo>
                  <a:pt x="1407" y="241"/>
                  <a:pt x="1407" y="241"/>
                  <a:pt x="1407" y="240"/>
                </a:cubicBezTo>
                <a:cubicBezTo>
                  <a:pt x="1408" y="240"/>
                  <a:pt x="1408" y="240"/>
                  <a:pt x="1408" y="240"/>
                </a:cubicBezTo>
                <a:cubicBezTo>
                  <a:pt x="1408" y="241"/>
                  <a:pt x="1409" y="242"/>
                  <a:pt x="1409" y="242"/>
                </a:cubicBezTo>
                <a:cubicBezTo>
                  <a:pt x="1408" y="242"/>
                  <a:pt x="1408" y="243"/>
                  <a:pt x="1408" y="243"/>
                </a:cubicBezTo>
                <a:cubicBezTo>
                  <a:pt x="1408" y="245"/>
                  <a:pt x="1408" y="245"/>
                  <a:pt x="1408" y="245"/>
                </a:cubicBezTo>
                <a:close/>
                <a:moveTo>
                  <a:pt x="1413" y="100"/>
                </a:moveTo>
                <a:cubicBezTo>
                  <a:pt x="1413" y="100"/>
                  <a:pt x="1413" y="100"/>
                  <a:pt x="1413" y="100"/>
                </a:cubicBezTo>
                <a:cubicBezTo>
                  <a:pt x="1412" y="100"/>
                  <a:pt x="1412" y="100"/>
                  <a:pt x="1412" y="100"/>
                </a:cubicBezTo>
                <a:cubicBezTo>
                  <a:pt x="1412" y="100"/>
                  <a:pt x="1413" y="99"/>
                  <a:pt x="1413" y="99"/>
                </a:cubicBezTo>
                <a:cubicBezTo>
                  <a:pt x="1413" y="99"/>
                  <a:pt x="1413" y="99"/>
                  <a:pt x="1413" y="99"/>
                </a:cubicBezTo>
                <a:cubicBezTo>
                  <a:pt x="1413" y="100"/>
                  <a:pt x="1413" y="99"/>
                  <a:pt x="1413" y="100"/>
                </a:cubicBezTo>
                <a:close/>
                <a:moveTo>
                  <a:pt x="1423" y="413"/>
                </a:moveTo>
                <a:cubicBezTo>
                  <a:pt x="1423" y="413"/>
                  <a:pt x="1423" y="413"/>
                  <a:pt x="1423" y="413"/>
                </a:cubicBezTo>
                <a:cubicBezTo>
                  <a:pt x="1422" y="413"/>
                  <a:pt x="1421" y="413"/>
                  <a:pt x="1420" y="412"/>
                </a:cubicBezTo>
                <a:cubicBezTo>
                  <a:pt x="1420" y="412"/>
                  <a:pt x="1420" y="411"/>
                  <a:pt x="1420" y="411"/>
                </a:cubicBezTo>
                <a:cubicBezTo>
                  <a:pt x="1421" y="411"/>
                  <a:pt x="1421" y="411"/>
                  <a:pt x="1421" y="411"/>
                </a:cubicBezTo>
                <a:cubicBezTo>
                  <a:pt x="1421" y="412"/>
                  <a:pt x="1421" y="412"/>
                  <a:pt x="1421" y="412"/>
                </a:cubicBezTo>
                <a:cubicBezTo>
                  <a:pt x="1422" y="412"/>
                  <a:pt x="1422" y="412"/>
                  <a:pt x="1422" y="412"/>
                </a:cubicBezTo>
                <a:cubicBezTo>
                  <a:pt x="1422" y="412"/>
                  <a:pt x="1422" y="411"/>
                  <a:pt x="1422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4" y="411"/>
                  <a:pt x="1424" y="411"/>
                  <a:pt x="1424" y="411"/>
                </a:cubicBezTo>
                <a:cubicBezTo>
                  <a:pt x="1424" y="412"/>
                  <a:pt x="1423" y="412"/>
                  <a:pt x="1423" y="413"/>
                </a:cubicBezTo>
                <a:close/>
                <a:moveTo>
                  <a:pt x="1457" y="396"/>
                </a:moveTo>
                <a:cubicBezTo>
                  <a:pt x="1458" y="396"/>
                  <a:pt x="1457" y="396"/>
                  <a:pt x="1458" y="396"/>
                </a:cubicBezTo>
                <a:cubicBezTo>
                  <a:pt x="1459" y="396"/>
                  <a:pt x="1459" y="396"/>
                  <a:pt x="1459" y="396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9"/>
                  <a:pt x="1459" y="399"/>
                  <a:pt x="1459" y="399"/>
                </a:cubicBezTo>
                <a:cubicBezTo>
                  <a:pt x="1458" y="399"/>
                  <a:pt x="1458" y="399"/>
                  <a:pt x="1458" y="399"/>
                </a:cubicBezTo>
                <a:cubicBezTo>
                  <a:pt x="1458" y="398"/>
                  <a:pt x="1458" y="398"/>
                  <a:pt x="1457" y="398"/>
                </a:cubicBezTo>
                <a:cubicBezTo>
                  <a:pt x="1457" y="398"/>
                  <a:pt x="1457" y="398"/>
                  <a:pt x="1457" y="398"/>
                </a:cubicBezTo>
                <a:cubicBezTo>
                  <a:pt x="1457" y="397"/>
                  <a:pt x="1457" y="397"/>
                  <a:pt x="1457" y="396"/>
                </a:cubicBezTo>
                <a:close/>
                <a:moveTo>
                  <a:pt x="1443" y="410"/>
                </a:moveTo>
                <a:cubicBezTo>
                  <a:pt x="1443" y="410"/>
                  <a:pt x="1442" y="410"/>
                  <a:pt x="1442" y="410"/>
                </a:cubicBezTo>
                <a:cubicBezTo>
                  <a:pt x="1441" y="410"/>
                  <a:pt x="1441" y="409"/>
                  <a:pt x="1441" y="409"/>
                </a:cubicBezTo>
                <a:cubicBezTo>
                  <a:pt x="1441" y="409"/>
                  <a:pt x="1441" y="409"/>
                  <a:pt x="1441" y="409"/>
                </a:cubicBezTo>
                <a:cubicBezTo>
                  <a:pt x="1442" y="408"/>
                  <a:pt x="1443" y="408"/>
                  <a:pt x="1444" y="408"/>
                </a:cubicBezTo>
                <a:cubicBezTo>
                  <a:pt x="1444" y="409"/>
                  <a:pt x="1443" y="409"/>
                  <a:pt x="1443" y="410"/>
                </a:cubicBezTo>
                <a:close/>
                <a:moveTo>
                  <a:pt x="1445" y="376"/>
                </a:moveTo>
                <a:cubicBezTo>
                  <a:pt x="1445" y="376"/>
                  <a:pt x="1445" y="376"/>
                  <a:pt x="1445" y="376"/>
                </a:cubicBezTo>
                <a:cubicBezTo>
                  <a:pt x="1445" y="376"/>
                  <a:pt x="1444" y="376"/>
                  <a:pt x="1444" y="375"/>
                </a:cubicBezTo>
                <a:cubicBezTo>
                  <a:pt x="1445" y="376"/>
                  <a:pt x="1445" y="376"/>
                  <a:pt x="1445" y="376"/>
                </a:cubicBezTo>
                <a:close/>
                <a:moveTo>
                  <a:pt x="1516" y="312"/>
                </a:moveTo>
                <a:cubicBezTo>
                  <a:pt x="1516" y="313"/>
                  <a:pt x="1516" y="313"/>
                  <a:pt x="1516" y="313"/>
                </a:cubicBezTo>
                <a:cubicBezTo>
                  <a:pt x="1515" y="313"/>
                  <a:pt x="1515" y="313"/>
                  <a:pt x="1515" y="313"/>
                </a:cubicBezTo>
                <a:cubicBezTo>
                  <a:pt x="1515" y="314"/>
                  <a:pt x="1515" y="314"/>
                  <a:pt x="1515" y="314"/>
                </a:cubicBezTo>
                <a:cubicBezTo>
                  <a:pt x="1516" y="314"/>
                  <a:pt x="1516" y="314"/>
                  <a:pt x="1516" y="314"/>
                </a:cubicBezTo>
                <a:cubicBezTo>
                  <a:pt x="1516" y="314"/>
                  <a:pt x="1515" y="315"/>
                  <a:pt x="1515" y="315"/>
                </a:cubicBezTo>
                <a:cubicBezTo>
                  <a:pt x="1514" y="315"/>
                  <a:pt x="1514" y="315"/>
                  <a:pt x="1513" y="315"/>
                </a:cubicBezTo>
                <a:cubicBezTo>
                  <a:pt x="1513" y="313"/>
                  <a:pt x="1514" y="312"/>
                  <a:pt x="1514" y="311"/>
                </a:cubicBezTo>
                <a:cubicBezTo>
                  <a:pt x="1514" y="311"/>
                  <a:pt x="1514" y="311"/>
                  <a:pt x="1514" y="311"/>
                </a:cubicBezTo>
                <a:cubicBezTo>
                  <a:pt x="1513" y="311"/>
                  <a:pt x="1513" y="310"/>
                  <a:pt x="1513" y="309"/>
                </a:cubicBezTo>
                <a:cubicBezTo>
                  <a:pt x="1514" y="309"/>
                  <a:pt x="1514" y="310"/>
                  <a:pt x="1515" y="310"/>
                </a:cubicBezTo>
                <a:cubicBezTo>
                  <a:pt x="1516" y="311"/>
                  <a:pt x="1516" y="311"/>
                  <a:pt x="1516" y="312"/>
                </a:cubicBezTo>
                <a:close/>
                <a:moveTo>
                  <a:pt x="556" y="62"/>
                </a:moveTo>
                <a:cubicBezTo>
                  <a:pt x="555" y="62"/>
                  <a:pt x="555" y="62"/>
                  <a:pt x="554" y="61"/>
                </a:cubicBezTo>
                <a:cubicBezTo>
                  <a:pt x="555" y="62"/>
                  <a:pt x="555" y="62"/>
                  <a:pt x="556" y="62"/>
                </a:cubicBezTo>
                <a:close/>
                <a:moveTo>
                  <a:pt x="959" y="63"/>
                </a:moveTo>
                <a:cubicBezTo>
                  <a:pt x="958" y="63"/>
                  <a:pt x="958" y="63"/>
                  <a:pt x="958" y="63"/>
                </a:cubicBezTo>
                <a:cubicBezTo>
                  <a:pt x="959" y="63"/>
                  <a:pt x="958" y="63"/>
                  <a:pt x="959" y="63"/>
                </a:cubicBezTo>
                <a:close/>
                <a:moveTo>
                  <a:pt x="350" y="72"/>
                </a:moveTo>
                <a:cubicBezTo>
                  <a:pt x="350" y="72"/>
                  <a:pt x="350" y="72"/>
                  <a:pt x="350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9" y="72"/>
                  <a:pt x="349" y="71"/>
                  <a:pt x="349" y="71"/>
                </a:cubicBezTo>
                <a:cubicBezTo>
                  <a:pt x="347" y="71"/>
                  <a:pt x="346" y="71"/>
                  <a:pt x="345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3" y="72"/>
                  <a:pt x="342" y="72"/>
                  <a:pt x="342" y="72"/>
                </a:cubicBezTo>
                <a:cubicBezTo>
                  <a:pt x="342" y="75"/>
                  <a:pt x="342" y="75"/>
                  <a:pt x="342" y="75"/>
                </a:cubicBezTo>
                <a:cubicBezTo>
                  <a:pt x="344" y="75"/>
                  <a:pt x="344" y="75"/>
                  <a:pt x="344" y="75"/>
                </a:cubicBezTo>
                <a:cubicBezTo>
                  <a:pt x="344" y="76"/>
                  <a:pt x="344" y="76"/>
                  <a:pt x="344" y="76"/>
                </a:cubicBezTo>
                <a:cubicBezTo>
                  <a:pt x="343" y="76"/>
                  <a:pt x="342" y="76"/>
                  <a:pt x="342" y="77"/>
                </a:cubicBezTo>
                <a:cubicBezTo>
                  <a:pt x="341" y="77"/>
                  <a:pt x="340" y="76"/>
                  <a:pt x="340" y="76"/>
                </a:cubicBezTo>
                <a:cubicBezTo>
                  <a:pt x="340" y="77"/>
                  <a:pt x="340" y="77"/>
                  <a:pt x="340" y="77"/>
                </a:cubicBezTo>
                <a:cubicBezTo>
                  <a:pt x="340" y="77"/>
                  <a:pt x="339" y="77"/>
                  <a:pt x="339" y="77"/>
                </a:cubicBezTo>
                <a:cubicBezTo>
                  <a:pt x="339" y="78"/>
                  <a:pt x="339" y="78"/>
                  <a:pt x="339" y="78"/>
                </a:cubicBezTo>
                <a:cubicBezTo>
                  <a:pt x="341" y="78"/>
                  <a:pt x="343" y="78"/>
                  <a:pt x="343" y="78"/>
                </a:cubicBezTo>
                <a:cubicBezTo>
                  <a:pt x="344" y="78"/>
                  <a:pt x="344" y="78"/>
                  <a:pt x="344" y="78"/>
                </a:cubicBezTo>
                <a:cubicBezTo>
                  <a:pt x="343" y="79"/>
                  <a:pt x="341" y="79"/>
                  <a:pt x="338" y="80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338" y="81"/>
                  <a:pt x="339" y="82"/>
                  <a:pt x="340" y="82"/>
                </a:cubicBezTo>
                <a:cubicBezTo>
                  <a:pt x="340" y="82"/>
                  <a:pt x="340" y="82"/>
                  <a:pt x="340" y="82"/>
                </a:cubicBezTo>
                <a:cubicBezTo>
                  <a:pt x="340" y="82"/>
                  <a:pt x="340" y="82"/>
                  <a:pt x="341" y="82"/>
                </a:cubicBezTo>
                <a:cubicBezTo>
                  <a:pt x="342" y="82"/>
                  <a:pt x="342" y="82"/>
                  <a:pt x="342" y="82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4" y="81"/>
                  <a:pt x="344" y="81"/>
                  <a:pt x="345" y="81"/>
                </a:cubicBezTo>
                <a:cubicBezTo>
                  <a:pt x="345" y="83"/>
                  <a:pt x="345" y="83"/>
                  <a:pt x="345" y="83"/>
                </a:cubicBezTo>
                <a:cubicBezTo>
                  <a:pt x="346" y="83"/>
                  <a:pt x="346" y="83"/>
                  <a:pt x="346" y="83"/>
                </a:cubicBezTo>
                <a:cubicBezTo>
                  <a:pt x="346" y="81"/>
                  <a:pt x="346" y="81"/>
                  <a:pt x="346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8" y="83"/>
                  <a:pt x="348" y="83"/>
                  <a:pt x="348" y="83"/>
                </a:cubicBezTo>
                <a:cubicBezTo>
                  <a:pt x="348" y="82"/>
                  <a:pt x="349" y="82"/>
                  <a:pt x="350" y="82"/>
                </a:cubicBezTo>
                <a:cubicBezTo>
                  <a:pt x="349" y="81"/>
                  <a:pt x="349" y="80"/>
                  <a:pt x="349" y="79"/>
                </a:cubicBezTo>
                <a:cubicBezTo>
                  <a:pt x="349" y="79"/>
                  <a:pt x="350" y="79"/>
                  <a:pt x="350" y="79"/>
                </a:cubicBezTo>
                <a:cubicBezTo>
                  <a:pt x="350" y="78"/>
                  <a:pt x="350" y="77"/>
                  <a:pt x="350" y="77"/>
                </a:cubicBezTo>
                <a:cubicBezTo>
                  <a:pt x="351" y="77"/>
                  <a:pt x="351" y="77"/>
                  <a:pt x="351" y="77"/>
                </a:cubicBezTo>
                <a:cubicBezTo>
                  <a:pt x="351" y="78"/>
                  <a:pt x="351" y="80"/>
                  <a:pt x="351" y="81"/>
                </a:cubicBezTo>
                <a:cubicBezTo>
                  <a:pt x="352" y="81"/>
                  <a:pt x="354" y="81"/>
                  <a:pt x="354" y="81"/>
                </a:cubicBezTo>
                <a:cubicBezTo>
                  <a:pt x="354" y="81"/>
                  <a:pt x="354" y="81"/>
                  <a:pt x="354" y="81"/>
                </a:cubicBezTo>
                <a:cubicBezTo>
                  <a:pt x="355" y="81"/>
                  <a:pt x="357" y="81"/>
                  <a:pt x="358" y="81"/>
                </a:cubicBezTo>
                <a:cubicBezTo>
                  <a:pt x="358" y="80"/>
                  <a:pt x="358" y="80"/>
                  <a:pt x="359" y="79"/>
                </a:cubicBezTo>
                <a:cubicBezTo>
                  <a:pt x="359" y="79"/>
                  <a:pt x="359" y="80"/>
                  <a:pt x="360" y="80"/>
                </a:cubicBezTo>
                <a:cubicBezTo>
                  <a:pt x="360" y="80"/>
                  <a:pt x="360" y="79"/>
                  <a:pt x="361" y="79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2" y="80"/>
                  <a:pt x="363" y="80"/>
                  <a:pt x="36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4" y="81"/>
                  <a:pt x="364" y="81"/>
                  <a:pt x="365" y="81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79"/>
                  <a:pt x="366" y="79"/>
                  <a:pt x="366" y="79"/>
                </a:cubicBezTo>
                <a:cubicBezTo>
                  <a:pt x="367" y="79"/>
                  <a:pt x="367" y="79"/>
                  <a:pt x="367" y="79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2"/>
                  <a:pt x="365" y="82"/>
                  <a:pt x="363" y="83"/>
                </a:cubicBezTo>
                <a:cubicBezTo>
                  <a:pt x="363" y="83"/>
                  <a:pt x="363" y="83"/>
                  <a:pt x="363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59" y="83"/>
                  <a:pt x="358" y="83"/>
                </a:cubicBezTo>
                <a:cubicBezTo>
                  <a:pt x="358" y="84"/>
                  <a:pt x="358" y="84"/>
                  <a:pt x="358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6" y="84"/>
                  <a:pt x="356" y="84"/>
                  <a:pt x="356" y="84"/>
                </a:cubicBezTo>
                <a:cubicBezTo>
                  <a:pt x="356" y="84"/>
                  <a:pt x="356" y="85"/>
                  <a:pt x="355" y="85"/>
                </a:cubicBezTo>
                <a:cubicBezTo>
                  <a:pt x="355" y="85"/>
                  <a:pt x="354" y="85"/>
                  <a:pt x="353" y="85"/>
                </a:cubicBezTo>
                <a:cubicBezTo>
                  <a:pt x="353" y="86"/>
                  <a:pt x="353" y="86"/>
                  <a:pt x="353" y="86"/>
                </a:cubicBezTo>
                <a:cubicBezTo>
                  <a:pt x="352" y="86"/>
                  <a:pt x="352" y="86"/>
                  <a:pt x="351" y="86"/>
                </a:cubicBezTo>
                <a:cubicBezTo>
                  <a:pt x="352" y="87"/>
                  <a:pt x="352" y="88"/>
                  <a:pt x="353" y="89"/>
                </a:cubicBezTo>
                <a:cubicBezTo>
                  <a:pt x="353" y="89"/>
                  <a:pt x="353" y="89"/>
                  <a:pt x="354" y="8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8" y="89"/>
                  <a:pt x="359" y="89"/>
                  <a:pt x="360" y="89"/>
                </a:cubicBezTo>
                <a:cubicBezTo>
                  <a:pt x="360" y="88"/>
                  <a:pt x="361" y="88"/>
                  <a:pt x="361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3" y="87"/>
                  <a:pt x="363" y="86"/>
                  <a:pt x="363" y="86"/>
                </a:cubicBezTo>
                <a:cubicBezTo>
                  <a:pt x="363" y="86"/>
                  <a:pt x="363" y="86"/>
                  <a:pt x="363" y="86"/>
                </a:cubicBezTo>
                <a:cubicBezTo>
                  <a:pt x="364" y="86"/>
                  <a:pt x="364" y="86"/>
                  <a:pt x="364" y="86"/>
                </a:cubicBezTo>
                <a:cubicBezTo>
                  <a:pt x="364" y="85"/>
                  <a:pt x="364" y="85"/>
                  <a:pt x="365" y="85"/>
                </a:cubicBezTo>
                <a:cubicBezTo>
                  <a:pt x="365" y="85"/>
                  <a:pt x="365" y="85"/>
                  <a:pt x="365" y="85"/>
                </a:cubicBezTo>
                <a:cubicBezTo>
                  <a:pt x="365" y="84"/>
                  <a:pt x="365" y="84"/>
                  <a:pt x="366" y="84"/>
                </a:cubicBezTo>
                <a:cubicBezTo>
                  <a:pt x="367" y="84"/>
                  <a:pt x="368" y="84"/>
                  <a:pt x="369" y="84"/>
                </a:cubicBezTo>
                <a:cubicBezTo>
                  <a:pt x="369" y="84"/>
                  <a:pt x="369" y="84"/>
                  <a:pt x="369" y="84"/>
                </a:cubicBezTo>
                <a:cubicBezTo>
                  <a:pt x="369" y="84"/>
                  <a:pt x="369" y="84"/>
                  <a:pt x="370" y="84"/>
                </a:cubicBezTo>
                <a:cubicBezTo>
                  <a:pt x="370" y="83"/>
                  <a:pt x="370" y="83"/>
                  <a:pt x="370" y="83"/>
                </a:cubicBezTo>
                <a:cubicBezTo>
                  <a:pt x="372" y="82"/>
                  <a:pt x="373" y="84"/>
                  <a:pt x="375" y="82"/>
                </a:cubicBezTo>
                <a:cubicBezTo>
                  <a:pt x="376" y="82"/>
                  <a:pt x="376" y="82"/>
                  <a:pt x="377" y="82"/>
                </a:cubicBezTo>
                <a:cubicBezTo>
                  <a:pt x="377" y="84"/>
                  <a:pt x="377" y="84"/>
                  <a:pt x="377" y="84"/>
                </a:cubicBezTo>
                <a:cubicBezTo>
                  <a:pt x="378" y="83"/>
                  <a:pt x="379" y="83"/>
                  <a:pt x="381" y="83"/>
                </a:cubicBezTo>
                <a:cubicBezTo>
                  <a:pt x="381" y="82"/>
                  <a:pt x="381" y="82"/>
                  <a:pt x="381" y="81"/>
                </a:cubicBezTo>
                <a:cubicBezTo>
                  <a:pt x="382" y="82"/>
                  <a:pt x="382" y="82"/>
                  <a:pt x="383" y="82"/>
                </a:cubicBezTo>
                <a:cubicBezTo>
                  <a:pt x="383" y="82"/>
                  <a:pt x="383" y="82"/>
                  <a:pt x="383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8" y="82"/>
                  <a:pt x="388" y="82"/>
                </a:cubicBezTo>
                <a:cubicBezTo>
                  <a:pt x="389" y="82"/>
                  <a:pt x="389" y="82"/>
                  <a:pt x="389" y="82"/>
                </a:cubicBezTo>
                <a:cubicBezTo>
                  <a:pt x="389" y="81"/>
                  <a:pt x="390" y="81"/>
                  <a:pt x="391" y="80"/>
                </a:cubicBezTo>
                <a:cubicBezTo>
                  <a:pt x="390" y="78"/>
                  <a:pt x="390" y="76"/>
                  <a:pt x="390" y="74"/>
                </a:cubicBezTo>
                <a:cubicBezTo>
                  <a:pt x="390" y="74"/>
                  <a:pt x="390" y="74"/>
                  <a:pt x="390" y="74"/>
                </a:cubicBezTo>
                <a:cubicBezTo>
                  <a:pt x="390" y="73"/>
                  <a:pt x="390" y="73"/>
                  <a:pt x="390" y="73"/>
                </a:cubicBezTo>
                <a:cubicBezTo>
                  <a:pt x="389" y="73"/>
                  <a:pt x="389" y="73"/>
                  <a:pt x="389" y="73"/>
                </a:cubicBezTo>
                <a:cubicBezTo>
                  <a:pt x="389" y="73"/>
                  <a:pt x="389" y="72"/>
                  <a:pt x="389" y="72"/>
                </a:cubicBezTo>
                <a:cubicBezTo>
                  <a:pt x="388" y="72"/>
                  <a:pt x="388" y="72"/>
                  <a:pt x="388" y="71"/>
                </a:cubicBezTo>
                <a:cubicBezTo>
                  <a:pt x="387" y="71"/>
                  <a:pt x="387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3"/>
                  <a:pt x="386" y="73"/>
                  <a:pt x="387" y="74"/>
                </a:cubicBezTo>
                <a:cubicBezTo>
                  <a:pt x="387" y="74"/>
                  <a:pt x="386" y="74"/>
                  <a:pt x="386" y="75"/>
                </a:cubicBezTo>
                <a:cubicBezTo>
                  <a:pt x="386" y="75"/>
                  <a:pt x="386" y="75"/>
                  <a:pt x="386" y="75"/>
                </a:cubicBezTo>
                <a:cubicBezTo>
                  <a:pt x="386" y="76"/>
                  <a:pt x="386" y="76"/>
                  <a:pt x="386" y="76"/>
                </a:cubicBezTo>
                <a:cubicBezTo>
                  <a:pt x="385" y="76"/>
                  <a:pt x="385" y="76"/>
                  <a:pt x="385" y="76"/>
                </a:cubicBezTo>
                <a:cubicBezTo>
                  <a:pt x="385" y="77"/>
                  <a:pt x="385" y="77"/>
                  <a:pt x="385" y="77"/>
                </a:cubicBezTo>
                <a:cubicBezTo>
                  <a:pt x="385" y="76"/>
                  <a:pt x="384" y="75"/>
                  <a:pt x="384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2" y="74"/>
                  <a:pt x="383" y="74"/>
                  <a:pt x="382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6"/>
                  <a:pt x="382" y="76"/>
                  <a:pt x="382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81" y="75"/>
                  <a:pt x="381" y="75"/>
                  <a:pt x="381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3" y="72"/>
                  <a:pt x="382" y="71"/>
                  <a:pt x="382" y="70"/>
                </a:cubicBezTo>
                <a:cubicBezTo>
                  <a:pt x="381" y="70"/>
                  <a:pt x="381" y="70"/>
                  <a:pt x="381" y="70"/>
                </a:cubicBezTo>
                <a:cubicBezTo>
                  <a:pt x="380" y="71"/>
                  <a:pt x="380" y="71"/>
                  <a:pt x="379" y="71"/>
                </a:cubicBezTo>
                <a:cubicBezTo>
                  <a:pt x="379" y="72"/>
                  <a:pt x="379" y="72"/>
                  <a:pt x="379" y="72"/>
                </a:cubicBezTo>
                <a:cubicBezTo>
                  <a:pt x="378" y="71"/>
                  <a:pt x="378" y="71"/>
                  <a:pt x="378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5" y="69"/>
                  <a:pt x="375" y="69"/>
                  <a:pt x="375" y="69"/>
                </a:cubicBezTo>
                <a:cubicBezTo>
                  <a:pt x="375" y="69"/>
                  <a:pt x="374" y="68"/>
                  <a:pt x="374" y="67"/>
                </a:cubicBezTo>
                <a:cubicBezTo>
                  <a:pt x="374" y="66"/>
                  <a:pt x="374" y="67"/>
                  <a:pt x="374" y="66"/>
                </a:cubicBezTo>
                <a:cubicBezTo>
                  <a:pt x="374" y="66"/>
                  <a:pt x="373" y="65"/>
                  <a:pt x="373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2" y="65"/>
                  <a:pt x="371" y="65"/>
                  <a:pt x="370" y="65"/>
                </a:cubicBezTo>
                <a:cubicBezTo>
                  <a:pt x="371" y="66"/>
                  <a:pt x="371" y="66"/>
                  <a:pt x="371" y="68"/>
                </a:cubicBezTo>
                <a:cubicBezTo>
                  <a:pt x="370" y="68"/>
                  <a:pt x="370" y="68"/>
                  <a:pt x="370" y="68"/>
                </a:cubicBezTo>
                <a:cubicBezTo>
                  <a:pt x="371" y="69"/>
                  <a:pt x="371" y="69"/>
                  <a:pt x="370" y="70"/>
                </a:cubicBezTo>
                <a:cubicBezTo>
                  <a:pt x="370" y="72"/>
                  <a:pt x="370" y="72"/>
                  <a:pt x="370" y="72"/>
                </a:cubicBezTo>
                <a:cubicBezTo>
                  <a:pt x="371" y="72"/>
                  <a:pt x="373" y="73"/>
                  <a:pt x="374" y="73"/>
                </a:cubicBezTo>
                <a:cubicBezTo>
                  <a:pt x="373" y="75"/>
                  <a:pt x="373" y="74"/>
                  <a:pt x="372" y="76"/>
                </a:cubicBezTo>
                <a:cubicBezTo>
                  <a:pt x="374" y="76"/>
                  <a:pt x="374" y="76"/>
                  <a:pt x="375" y="76"/>
                </a:cubicBezTo>
                <a:cubicBezTo>
                  <a:pt x="375" y="78"/>
                  <a:pt x="375" y="78"/>
                  <a:pt x="375" y="78"/>
                </a:cubicBezTo>
                <a:cubicBezTo>
                  <a:pt x="371" y="77"/>
                  <a:pt x="367" y="77"/>
                  <a:pt x="364" y="77"/>
                </a:cubicBezTo>
                <a:cubicBezTo>
                  <a:pt x="364" y="77"/>
                  <a:pt x="364" y="76"/>
                  <a:pt x="363" y="76"/>
                </a:cubicBezTo>
                <a:cubicBezTo>
                  <a:pt x="362" y="76"/>
                  <a:pt x="362" y="75"/>
                  <a:pt x="361" y="75"/>
                </a:cubicBezTo>
                <a:cubicBezTo>
                  <a:pt x="361" y="75"/>
                  <a:pt x="361" y="75"/>
                  <a:pt x="361" y="75"/>
                </a:cubicBezTo>
                <a:cubicBezTo>
                  <a:pt x="361" y="74"/>
                  <a:pt x="360" y="74"/>
                  <a:pt x="359" y="74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6" y="73"/>
                  <a:pt x="356" y="73"/>
                  <a:pt x="355" y="73"/>
                </a:cubicBezTo>
                <a:cubicBezTo>
                  <a:pt x="355" y="73"/>
                  <a:pt x="355" y="72"/>
                  <a:pt x="354" y="72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352" y="72"/>
                  <a:pt x="352" y="72"/>
                  <a:pt x="352" y="72"/>
                </a:cubicBezTo>
                <a:lnTo>
                  <a:pt x="350" y="72"/>
                </a:lnTo>
                <a:close/>
                <a:moveTo>
                  <a:pt x="468" y="87"/>
                </a:moveTo>
                <a:cubicBezTo>
                  <a:pt x="468" y="87"/>
                  <a:pt x="468" y="86"/>
                  <a:pt x="469" y="86"/>
                </a:cubicBezTo>
                <a:cubicBezTo>
                  <a:pt x="470" y="85"/>
                  <a:pt x="469" y="85"/>
                  <a:pt x="470" y="85"/>
                </a:cubicBezTo>
                <a:cubicBezTo>
                  <a:pt x="470" y="85"/>
                  <a:pt x="470" y="84"/>
                  <a:pt x="470" y="85"/>
                </a:cubicBezTo>
                <a:cubicBezTo>
                  <a:pt x="471" y="85"/>
                  <a:pt x="471" y="85"/>
                  <a:pt x="471" y="85"/>
                </a:cubicBezTo>
                <a:cubicBezTo>
                  <a:pt x="471" y="86"/>
                  <a:pt x="470" y="87"/>
                  <a:pt x="472" y="88"/>
                </a:cubicBezTo>
                <a:cubicBezTo>
                  <a:pt x="472" y="88"/>
                  <a:pt x="472" y="88"/>
                  <a:pt x="472" y="88"/>
                </a:cubicBezTo>
                <a:cubicBezTo>
                  <a:pt x="472" y="88"/>
                  <a:pt x="473" y="88"/>
                  <a:pt x="474" y="88"/>
                </a:cubicBezTo>
                <a:cubicBezTo>
                  <a:pt x="474" y="88"/>
                  <a:pt x="474" y="88"/>
                  <a:pt x="474" y="88"/>
                </a:cubicBezTo>
                <a:cubicBezTo>
                  <a:pt x="476" y="88"/>
                  <a:pt x="476" y="88"/>
                  <a:pt x="476" y="88"/>
                </a:cubicBezTo>
                <a:cubicBezTo>
                  <a:pt x="476" y="87"/>
                  <a:pt x="476" y="87"/>
                  <a:pt x="476" y="87"/>
                </a:cubicBezTo>
                <a:cubicBezTo>
                  <a:pt x="476" y="87"/>
                  <a:pt x="477" y="88"/>
                  <a:pt x="477" y="88"/>
                </a:cubicBezTo>
                <a:cubicBezTo>
                  <a:pt x="479" y="88"/>
                  <a:pt x="479" y="88"/>
                  <a:pt x="479" y="88"/>
                </a:cubicBezTo>
                <a:cubicBezTo>
                  <a:pt x="479" y="87"/>
                  <a:pt x="479" y="87"/>
                  <a:pt x="479" y="87"/>
                </a:cubicBezTo>
                <a:cubicBezTo>
                  <a:pt x="480" y="87"/>
                  <a:pt x="480" y="86"/>
                  <a:pt x="481" y="86"/>
                </a:cubicBezTo>
                <a:cubicBezTo>
                  <a:pt x="481" y="87"/>
                  <a:pt x="481" y="87"/>
                  <a:pt x="481" y="88"/>
                </a:cubicBezTo>
                <a:cubicBezTo>
                  <a:pt x="485" y="88"/>
                  <a:pt x="485" y="88"/>
                  <a:pt x="485" y="88"/>
                </a:cubicBezTo>
                <a:cubicBezTo>
                  <a:pt x="485" y="88"/>
                  <a:pt x="485" y="88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6" y="87"/>
                  <a:pt x="486" y="87"/>
                  <a:pt x="486" y="87"/>
                </a:cubicBezTo>
                <a:cubicBezTo>
                  <a:pt x="486" y="87"/>
                  <a:pt x="486" y="88"/>
                  <a:pt x="486" y="88"/>
                </a:cubicBezTo>
                <a:cubicBezTo>
                  <a:pt x="487" y="88"/>
                  <a:pt x="487" y="88"/>
                  <a:pt x="487" y="88"/>
                </a:cubicBezTo>
                <a:cubicBezTo>
                  <a:pt x="487" y="88"/>
                  <a:pt x="487" y="88"/>
                  <a:pt x="487" y="87"/>
                </a:cubicBezTo>
                <a:cubicBezTo>
                  <a:pt x="488" y="87"/>
                  <a:pt x="489" y="88"/>
                  <a:pt x="490" y="88"/>
                </a:cubicBezTo>
                <a:cubicBezTo>
                  <a:pt x="490" y="87"/>
                  <a:pt x="490" y="87"/>
                  <a:pt x="490" y="87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7"/>
                  <a:pt x="494" y="88"/>
                  <a:pt x="494" y="88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6" y="87"/>
                  <a:pt x="496" y="87"/>
                  <a:pt x="496" y="87"/>
                </a:cubicBezTo>
                <a:cubicBezTo>
                  <a:pt x="496" y="87"/>
                  <a:pt x="496" y="87"/>
                  <a:pt x="497" y="87"/>
                </a:cubicBezTo>
                <a:cubicBezTo>
                  <a:pt x="496" y="86"/>
                  <a:pt x="496" y="86"/>
                  <a:pt x="497" y="85"/>
                </a:cubicBezTo>
                <a:cubicBezTo>
                  <a:pt x="496" y="85"/>
                  <a:pt x="497" y="85"/>
                  <a:pt x="496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7"/>
                  <a:pt x="499" y="87"/>
                </a:cubicBezTo>
                <a:cubicBezTo>
                  <a:pt x="499" y="87"/>
                  <a:pt x="499" y="87"/>
                  <a:pt x="499" y="87"/>
                </a:cubicBezTo>
                <a:cubicBezTo>
                  <a:pt x="500" y="87"/>
                  <a:pt x="500" y="87"/>
                  <a:pt x="501" y="87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7"/>
                  <a:pt x="501" y="87"/>
                  <a:pt x="502" y="87"/>
                </a:cubicBezTo>
                <a:cubicBezTo>
                  <a:pt x="502" y="87"/>
                  <a:pt x="502" y="87"/>
                  <a:pt x="503" y="87"/>
                </a:cubicBezTo>
                <a:cubicBezTo>
                  <a:pt x="503" y="87"/>
                  <a:pt x="503" y="87"/>
                  <a:pt x="503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7" y="87"/>
                  <a:pt x="509" y="87"/>
                  <a:pt x="511" y="87"/>
                </a:cubicBezTo>
                <a:cubicBezTo>
                  <a:pt x="511" y="86"/>
                  <a:pt x="512" y="85"/>
                  <a:pt x="512" y="85"/>
                </a:cubicBezTo>
                <a:cubicBezTo>
                  <a:pt x="511" y="85"/>
                  <a:pt x="511" y="85"/>
                  <a:pt x="511" y="85"/>
                </a:cubicBezTo>
                <a:cubicBezTo>
                  <a:pt x="511" y="84"/>
                  <a:pt x="511" y="84"/>
                  <a:pt x="511" y="84"/>
                </a:cubicBezTo>
                <a:cubicBezTo>
                  <a:pt x="511" y="84"/>
                  <a:pt x="512" y="84"/>
                  <a:pt x="512" y="84"/>
                </a:cubicBezTo>
                <a:cubicBezTo>
                  <a:pt x="512" y="83"/>
                  <a:pt x="513" y="83"/>
                  <a:pt x="513" y="82"/>
                </a:cubicBezTo>
                <a:cubicBezTo>
                  <a:pt x="514" y="82"/>
                  <a:pt x="514" y="82"/>
                  <a:pt x="514" y="82"/>
                </a:cubicBezTo>
                <a:cubicBezTo>
                  <a:pt x="514" y="82"/>
                  <a:pt x="514" y="82"/>
                  <a:pt x="514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0"/>
                  <a:pt x="515" y="80"/>
                  <a:pt x="514" y="80"/>
                </a:cubicBezTo>
                <a:cubicBezTo>
                  <a:pt x="514" y="78"/>
                  <a:pt x="514" y="79"/>
                  <a:pt x="513" y="79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0" y="78"/>
                  <a:pt x="510" y="78"/>
                  <a:pt x="510" y="78"/>
                </a:cubicBezTo>
                <a:cubicBezTo>
                  <a:pt x="510" y="77"/>
                  <a:pt x="510" y="77"/>
                  <a:pt x="510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8" y="76"/>
                  <a:pt x="508" y="77"/>
                  <a:pt x="508" y="77"/>
                </a:cubicBezTo>
                <a:cubicBezTo>
                  <a:pt x="506" y="77"/>
                  <a:pt x="506" y="77"/>
                  <a:pt x="505" y="76"/>
                </a:cubicBezTo>
                <a:cubicBezTo>
                  <a:pt x="504" y="76"/>
                  <a:pt x="504" y="76"/>
                  <a:pt x="504" y="76"/>
                </a:cubicBezTo>
                <a:cubicBezTo>
                  <a:pt x="504" y="75"/>
                  <a:pt x="504" y="75"/>
                  <a:pt x="504" y="75"/>
                </a:cubicBezTo>
                <a:cubicBezTo>
                  <a:pt x="502" y="75"/>
                  <a:pt x="500" y="75"/>
                  <a:pt x="498" y="75"/>
                </a:cubicBezTo>
                <a:cubicBezTo>
                  <a:pt x="498" y="75"/>
                  <a:pt x="498" y="76"/>
                  <a:pt x="497" y="76"/>
                </a:cubicBezTo>
                <a:cubicBezTo>
                  <a:pt x="497" y="75"/>
                  <a:pt x="497" y="75"/>
                  <a:pt x="497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5" y="74"/>
                  <a:pt x="493" y="75"/>
                  <a:pt x="493" y="75"/>
                </a:cubicBezTo>
                <a:cubicBezTo>
                  <a:pt x="493" y="75"/>
                  <a:pt x="493" y="75"/>
                  <a:pt x="493" y="75"/>
                </a:cubicBezTo>
                <a:cubicBezTo>
                  <a:pt x="490" y="75"/>
                  <a:pt x="490" y="75"/>
                  <a:pt x="490" y="75"/>
                </a:cubicBezTo>
                <a:cubicBezTo>
                  <a:pt x="490" y="76"/>
                  <a:pt x="490" y="76"/>
                  <a:pt x="490" y="76"/>
                </a:cubicBezTo>
                <a:cubicBezTo>
                  <a:pt x="487" y="76"/>
                  <a:pt x="486" y="76"/>
                  <a:pt x="484" y="77"/>
                </a:cubicBezTo>
                <a:cubicBezTo>
                  <a:pt x="484" y="78"/>
                  <a:pt x="484" y="78"/>
                  <a:pt x="484" y="78"/>
                </a:cubicBezTo>
                <a:cubicBezTo>
                  <a:pt x="483" y="78"/>
                  <a:pt x="482" y="78"/>
                  <a:pt x="481" y="78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81" y="77"/>
                  <a:pt x="480" y="78"/>
                  <a:pt x="480" y="78"/>
                </a:cubicBezTo>
                <a:cubicBezTo>
                  <a:pt x="480" y="78"/>
                  <a:pt x="479" y="77"/>
                  <a:pt x="478" y="77"/>
                </a:cubicBezTo>
                <a:cubicBezTo>
                  <a:pt x="478" y="77"/>
                  <a:pt x="478" y="77"/>
                  <a:pt x="477" y="77"/>
                </a:cubicBezTo>
                <a:cubicBezTo>
                  <a:pt x="477" y="77"/>
                  <a:pt x="477" y="78"/>
                  <a:pt x="477" y="78"/>
                </a:cubicBezTo>
                <a:cubicBezTo>
                  <a:pt x="476" y="78"/>
                  <a:pt x="476" y="77"/>
                  <a:pt x="475" y="77"/>
                </a:cubicBezTo>
                <a:cubicBezTo>
                  <a:pt x="475" y="78"/>
                  <a:pt x="475" y="78"/>
                  <a:pt x="474" y="78"/>
                </a:cubicBezTo>
                <a:cubicBezTo>
                  <a:pt x="474" y="78"/>
                  <a:pt x="474" y="78"/>
                  <a:pt x="474" y="78"/>
                </a:cubicBezTo>
                <a:cubicBezTo>
                  <a:pt x="474" y="77"/>
                  <a:pt x="474" y="77"/>
                  <a:pt x="474" y="77"/>
                </a:cubicBezTo>
                <a:cubicBezTo>
                  <a:pt x="472" y="77"/>
                  <a:pt x="471" y="76"/>
                  <a:pt x="469" y="76"/>
                </a:cubicBezTo>
                <a:cubicBezTo>
                  <a:pt x="469" y="76"/>
                  <a:pt x="469" y="77"/>
                  <a:pt x="469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6" y="75"/>
                  <a:pt x="467" y="75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5"/>
                  <a:pt x="466" y="75"/>
                  <a:pt x="466" y="75"/>
                </a:cubicBezTo>
                <a:cubicBezTo>
                  <a:pt x="466" y="74"/>
                  <a:pt x="466" y="75"/>
                  <a:pt x="466" y="74"/>
                </a:cubicBezTo>
                <a:cubicBezTo>
                  <a:pt x="464" y="74"/>
                  <a:pt x="464" y="76"/>
                  <a:pt x="462" y="76"/>
                </a:cubicBezTo>
                <a:cubicBezTo>
                  <a:pt x="463" y="75"/>
                  <a:pt x="463" y="75"/>
                  <a:pt x="464" y="74"/>
                </a:cubicBezTo>
                <a:cubicBezTo>
                  <a:pt x="463" y="74"/>
                  <a:pt x="463" y="74"/>
                  <a:pt x="462" y="74"/>
                </a:cubicBezTo>
                <a:cubicBezTo>
                  <a:pt x="462" y="73"/>
                  <a:pt x="462" y="74"/>
                  <a:pt x="462" y="73"/>
                </a:cubicBezTo>
                <a:cubicBezTo>
                  <a:pt x="463" y="72"/>
                  <a:pt x="464" y="74"/>
                  <a:pt x="465" y="74"/>
                </a:cubicBezTo>
                <a:cubicBezTo>
                  <a:pt x="465" y="73"/>
                  <a:pt x="465" y="73"/>
                  <a:pt x="465" y="73"/>
                </a:cubicBezTo>
                <a:cubicBezTo>
                  <a:pt x="466" y="73"/>
                  <a:pt x="467" y="73"/>
                  <a:pt x="467" y="72"/>
                </a:cubicBezTo>
                <a:cubicBezTo>
                  <a:pt x="467" y="71"/>
                  <a:pt x="467" y="71"/>
                  <a:pt x="467" y="71"/>
                </a:cubicBezTo>
                <a:cubicBezTo>
                  <a:pt x="466" y="71"/>
                  <a:pt x="465" y="71"/>
                  <a:pt x="465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3" y="70"/>
                  <a:pt x="463" y="70"/>
                  <a:pt x="463" y="70"/>
                </a:cubicBezTo>
                <a:cubicBezTo>
                  <a:pt x="463" y="70"/>
                  <a:pt x="463" y="70"/>
                  <a:pt x="462" y="69"/>
                </a:cubicBezTo>
                <a:cubicBezTo>
                  <a:pt x="462" y="69"/>
                  <a:pt x="461" y="70"/>
                  <a:pt x="460" y="69"/>
                </a:cubicBezTo>
                <a:cubicBezTo>
                  <a:pt x="460" y="68"/>
                  <a:pt x="459" y="68"/>
                  <a:pt x="459" y="67"/>
                </a:cubicBezTo>
                <a:cubicBezTo>
                  <a:pt x="457" y="67"/>
                  <a:pt x="457" y="67"/>
                  <a:pt x="457" y="67"/>
                </a:cubicBezTo>
                <a:cubicBezTo>
                  <a:pt x="457" y="68"/>
                  <a:pt x="457" y="68"/>
                  <a:pt x="457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1" y="68"/>
                  <a:pt x="451" y="68"/>
                  <a:pt x="450" y="68"/>
                </a:cubicBezTo>
                <a:cubicBezTo>
                  <a:pt x="450" y="67"/>
                  <a:pt x="449" y="67"/>
                  <a:pt x="449" y="66"/>
                </a:cubicBezTo>
                <a:cubicBezTo>
                  <a:pt x="446" y="66"/>
                  <a:pt x="444" y="66"/>
                  <a:pt x="442" y="65"/>
                </a:cubicBezTo>
                <a:cubicBezTo>
                  <a:pt x="442" y="65"/>
                  <a:pt x="441" y="65"/>
                  <a:pt x="441" y="65"/>
                </a:cubicBezTo>
                <a:cubicBezTo>
                  <a:pt x="439" y="64"/>
                  <a:pt x="440" y="66"/>
                  <a:pt x="439" y="64"/>
                </a:cubicBezTo>
                <a:cubicBezTo>
                  <a:pt x="437" y="64"/>
                  <a:pt x="437" y="66"/>
                  <a:pt x="435" y="67"/>
                </a:cubicBezTo>
                <a:cubicBezTo>
                  <a:pt x="436" y="68"/>
                  <a:pt x="436" y="67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8" y="68"/>
                  <a:pt x="438" y="68"/>
                  <a:pt x="438" y="68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70"/>
                  <a:pt x="438" y="70"/>
                  <a:pt x="438" y="70"/>
                </a:cubicBezTo>
                <a:cubicBezTo>
                  <a:pt x="438" y="70"/>
                  <a:pt x="439" y="70"/>
                  <a:pt x="439" y="70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5" y="72"/>
                  <a:pt x="446" y="72"/>
                  <a:pt x="447" y="73"/>
                </a:cubicBezTo>
                <a:cubicBezTo>
                  <a:pt x="448" y="73"/>
                  <a:pt x="448" y="72"/>
                  <a:pt x="449" y="71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450" y="72"/>
                  <a:pt x="450" y="72"/>
                  <a:pt x="450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3" y="72"/>
                  <a:pt x="453" y="72"/>
                  <a:pt x="453" y="72"/>
                </a:cubicBezTo>
                <a:cubicBezTo>
                  <a:pt x="453" y="73"/>
                  <a:pt x="454" y="73"/>
                  <a:pt x="454" y="73"/>
                </a:cubicBezTo>
                <a:cubicBezTo>
                  <a:pt x="454" y="73"/>
                  <a:pt x="454" y="73"/>
                  <a:pt x="454" y="73"/>
                </a:cubicBezTo>
                <a:cubicBezTo>
                  <a:pt x="454" y="74"/>
                  <a:pt x="454" y="74"/>
                  <a:pt x="454" y="74"/>
                </a:cubicBezTo>
                <a:cubicBezTo>
                  <a:pt x="456" y="74"/>
                  <a:pt x="455" y="73"/>
                  <a:pt x="456" y="74"/>
                </a:cubicBezTo>
                <a:cubicBezTo>
                  <a:pt x="456" y="74"/>
                  <a:pt x="456" y="74"/>
                  <a:pt x="456" y="74"/>
                </a:cubicBezTo>
                <a:cubicBezTo>
                  <a:pt x="456" y="75"/>
                  <a:pt x="456" y="75"/>
                  <a:pt x="456" y="75"/>
                </a:cubicBezTo>
                <a:cubicBezTo>
                  <a:pt x="456" y="76"/>
                  <a:pt x="457" y="76"/>
                  <a:pt x="457" y="76"/>
                </a:cubicBezTo>
                <a:cubicBezTo>
                  <a:pt x="457" y="77"/>
                  <a:pt x="458" y="78"/>
                  <a:pt x="458" y="79"/>
                </a:cubicBezTo>
                <a:cubicBezTo>
                  <a:pt x="457" y="79"/>
                  <a:pt x="457" y="79"/>
                  <a:pt x="457" y="79"/>
                </a:cubicBezTo>
                <a:cubicBezTo>
                  <a:pt x="457" y="79"/>
                  <a:pt x="457" y="80"/>
                  <a:pt x="457" y="80"/>
                </a:cubicBezTo>
                <a:cubicBezTo>
                  <a:pt x="457" y="80"/>
                  <a:pt x="457" y="80"/>
                  <a:pt x="457" y="80"/>
                </a:cubicBezTo>
                <a:cubicBezTo>
                  <a:pt x="457" y="81"/>
                  <a:pt x="457" y="82"/>
                  <a:pt x="457" y="83"/>
                </a:cubicBezTo>
                <a:cubicBezTo>
                  <a:pt x="457" y="83"/>
                  <a:pt x="456" y="83"/>
                  <a:pt x="456" y="83"/>
                </a:cubicBezTo>
                <a:cubicBezTo>
                  <a:pt x="456" y="84"/>
                  <a:pt x="457" y="84"/>
                  <a:pt x="457" y="84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8"/>
                  <a:pt x="457" y="88"/>
                </a:cubicBezTo>
                <a:cubicBezTo>
                  <a:pt x="457" y="89"/>
                  <a:pt x="457" y="88"/>
                  <a:pt x="457" y="89"/>
                </a:cubicBezTo>
                <a:cubicBezTo>
                  <a:pt x="459" y="89"/>
                  <a:pt x="459" y="89"/>
                  <a:pt x="459" y="89"/>
                </a:cubicBezTo>
                <a:cubicBezTo>
                  <a:pt x="459" y="88"/>
                  <a:pt x="459" y="88"/>
                  <a:pt x="459" y="88"/>
                </a:cubicBezTo>
                <a:cubicBezTo>
                  <a:pt x="460" y="88"/>
                  <a:pt x="460" y="88"/>
                  <a:pt x="460" y="87"/>
                </a:cubicBezTo>
                <a:cubicBezTo>
                  <a:pt x="462" y="87"/>
                  <a:pt x="462" y="87"/>
                  <a:pt x="462" y="87"/>
                </a:cubicBezTo>
                <a:cubicBezTo>
                  <a:pt x="462" y="89"/>
                  <a:pt x="462" y="89"/>
                  <a:pt x="462" y="89"/>
                </a:cubicBezTo>
                <a:cubicBezTo>
                  <a:pt x="464" y="88"/>
                  <a:pt x="465" y="87"/>
                  <a:pt x="468" y="87"/>
                </a:cubicBezTo>
                <a:close/>
                <a:moveTo>
                  <a:pt x="349" y="65"/>
                </a:moveTo>
                <a:cubicBezTo>
                  <a:pt x="347" y="65"/>
                  <a:pt x="347" y="65"/>
                  <a:pt x="347" y="65"/>
                </a:cubicBezTo>
                <a:cubicBezTo>
                  <a:pt x="347" y="66"/>
                  <a:pt x="347" y="67"/>
                  <a:pt x="347" y="67"/>
                </a:cubicBezTo>
                <a:cubicBezTo>
                  <a:pt x="347" y="67"/>
                  <a:pt x="348" y="67"/>
                  <a:pt x="349" y="67"/>
                </a:cubicBezTo>
                <a:cubicBezTo>
                  <a:pt x="349" y="66"/>
                  <a:pt x="349" y="66"/>
                  <a:pt x="349" y="65"/>
                </a:cubicBezTo>
                <a:close/>
                <a:moveTo>
                  <a:pt x="423" y="66"/>
                </a:moveTo>
                <a:cubicBezTo>
                  <a:pt x="423" y="66"/>
                  <a:pt x="423" y="66"/>
                  <a:pt x="423" y="66"/>
                </a:cubicBezTo>
                <a:cubicBezTo>
                  <a:pt x="423" y="66"/>
                  <a:pt x="423" y="66"/>
                  <a:pt x="423" y="66"/>
                </a:cubicBezTo>
                <a:cubicBezTo>
                  <a:pt x="423" y="67"/>
                  <a:pt x="423" y="67"/>
                  <a:pt x="423" y="67"/>
                </a:cubicBezTo>
                <a:cubicBezTo>
                  <a:pt x="422" y="67"/>
                  <a:pt x="422" y="67"/>
                  <a:pt x="422" y="67"/>
                </a:cubicBezTo>
                <a:cubicBezTo>
                  <a:pt x="423" y="68"/>
                  <a:pt x="423" y="68"/>
                  <a:pt x="423" y="69"/>
                </a:cubicBezTo>
                <a:cubicBezTo>
                  <a:pt x="423" y="69"/>
                  <a:pt x="422" y="69"/>
                  <a:pt x="421" y="69"/>
                </a:cubicBezTo>
                <a:cubicBezTo>
                  <a:pt x="420" y="69"/>
                  <a:pt x="420" y="69"/>
                  <a:pt x="420" y="68"/>
                </a:cubicBezTo>
                <a:cubicBezTo>
                  <a:pt x="420" y="68"/>
                  <a:pt x="421" y="68"/>
                  <a:pt x="421" y="68"/>
                </a:cubicBezTo>
                <a:cubicBezTo>
                  <a:pt x="421" y="68"/>
                  <a:pt x="421" y="68"/>
                  <a:pt x="421" y="68"/>
                </a:cubicBezTo>
                <a:cubicBezTo>
                  <a:pt x="421" y="67"/>
                  <a:pt x="421" y="67"/>
                  <a:pt x="421" y="67"/>
                </a:cubicBezTo>
                <a:cubicBezTo>
                  <a:pt x="420" y="67"/>
                  <a:pt x="420" y="67"/>
                  <a:pt x="420" y="67"/>
                </a:cubicBezTo>
                <a:cubicBezTo>
                  <a:pt x="420" y="66"/>
                  <a:pt x="420" y="65"/>
                  <a:pt x="419" y="65"/>
                </a:cubicBezTo>
                <a:cubicBezTo>
                  <a:pt x="419" y="65"/>
                  <a:pt x="418" y="66"/>
                  <a:pt x="417" y="66"/>
                </a:cubicBezTo>
                <a:cubicBezTo>
                  <a:pt x="416" y="67"/>
                  <a:pt x="417" y="66"/>
                  <a:pt x="416" y="67"/>
                </a:cubicBezTo>
                <a:cubicBezTo>
                  <a:pt x="416" y="67"/>
                  <a:pt x="416" y="67"/>
                  <a:pt x="417" y="67"/>
                </a:cubicBezTo>
                <a:cubicBezTo>
                  <a:pt x="417" y="68"/>
                  <a:pt x="419" y="68"/>
                  <a:pt x="420" y="68"/>
                </a:cubicBezTo>
                <a:cubicBezTo>
                  <a:pt x="420" y="68"/>
                  <a:pt x="420" y="69"/>
                  <a:pt x="419" y="69"/>
                </a:cubicBezTo>
                <a:cubicBezTo>
                  <a:pt x="418" y="69"/>
                  <a:pt x="417" y="69"/>
                  <a:pt x="416" y="69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7" y="71"/>
                  <a:pt x="417" y="72"/>
                  <a:pt x="418" y="72"/>
                </a:cubicBezTo>
                <a:cubicBezTo>
                  <a:pt x="418" y="73"/>
                  <a:pt x="418" y="73"/>
                  <a:pt x="418" y="75"/>
                </a:cubicBezTo>
                <a:cubicBezTo>
                  <a:pt x="419" y="75"/>
                  <a:pt x="419" y="75"/>
                  <a:pt x="419" y="75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8" y="76"/>
                </a:cubicBezTo>
                <a:cubicBezTo>
                  <a:pt x="418" y="76"/>
                  <a:pt x="418" y="76"/>
                  <a:pt x="418" y="76"/>
                </a:cubicBezTo>
                <a:cubicBezTo>
                  <a:pt x="418" y="76"/>
                  <a:pt x="418" y="76"/>
                  <a:pt x="417" y="76"/>
                </a:cubicBezTo>
                <a:cubicBezTo>
                  <a:pt x="417" y="75"/>
                  <a:pt x="417" y="75"/>
                  <a:pt x="417" y="74"/>
                </a:cubicBezTo>
                <a:cubicBezTo>
                  <a:pt x="415" y="73"/>
                  <a:pt x="413" y="72"/>
                  <a:pt x="413" y="70"/>
                </a:cubicBezTo>
                <a:cubicBezTo>
                  <a:pt x="413" y="69"/>
                  <a:pt x="413" y="69"/>
                  <a:pt x="413" y="69"/>
                </a:cubicBezTo>
                <a:cubicBezTo>
                  <a:pt x="413" y="69"/>
                  <a:pt x="412" y="69"/>
                  <a:pt x="412" y="68"/>
                </a:cubicBezTo>
                <a:cubicBezTo>
                  <a:pt x="411" y="68"/>
                  <a:pt x="410" y="68"/>
                  <a:pt x="410" y="69"/>
                </a:cubicBezTo>
                <a:cubicBezTo>
                  <a:pt x="410" y="69"/>
                  <a:pt x="409" y="70"/>
                  <a:pt x="409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3"/>
                  <a:pt x="410" y="73"/>
                  <a:pt x="411" y="74"/>
                </a:cubicBezTo>
                <a:cubicBezTo>
                  <a:pt x="411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6"/>
                  <a:pt x="412" y="76"/>
                  <a:pt x="413" y="77"/>
                </a:cubicBezTo>
                <a:cubicBezTo>
                  <a:pt x="412" y="77"/>
                  <a:pt x="413" y="77"/>
                  <a:pt x="412" y="77"/>
                </a:cubicBezTo>
                <a:cubicBezTo>
                  <a:pt x="411" y="77"/>
                  <a:pt x="411" y="77"/>
                  <a:pt x="411" y="77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0" y="76"/>
                  <a:pt x="409" y="77"/>
                  <a:pt x="407" y="77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8" y="78"/>
                  <a:pt x="408" y="78"/>
                  <a:pt x="408" y="78"/>
                </a:cubicBezTo>
                <a:cubicBezTo>
                  <a:pt x="408" y="78"/>
                  <a:pt x="408" y="78"/>
                  <a:pt x="408" y="79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6" y="80"/>
                  <a:pt x="406" y="80"/>
                  <a:pt x="406" y="80"/>
                </a:cubicBezTo>
                <a:cubicBezTo>
                  <a:pt x="407" y="80"/>
                  <a:pt x="407" y="80"/>
                  <a:pt x="407" y="80"/>
                </a:cubicBezTo>
                <a:cubicBezTo>
                  <a:pt x="407" y="81"/>
                  <a:pt x="407" y="81"/>
                  <a:pt x="407" y="81"/>
                </a:cubicBezTo>
                <a:cubicBezTo>
                  <a:pt x="408" y="81"/>
                  <a:pt x="409" y="81"/>
                  <a:pt x="410" y="80"/>
                </a:cubicBezTo>
                <a:cubicBezTo>
                  <a:pt x="411" y="80"/>
                  <a:pt x="411" y="80"/>
                  <a:pt x="411" y="79"/>
                </a:cubicBezTo>
                <a:cubicBezTo>
                  <a:pt x="412" y="79"/>
                  <a:pt x="412" y="79"/>
                  <a:pt x="413" y="79"/>
                </a:cubicBezTo>
                <a:cubicBezTo>
                  <a:pt x="413" y="79"/>
                  <a:pt x="413" y="79"/>
                  <a:pt x="413" y="79"/>
                </a:cubicBezTo>
                <a:cubicBezTo>
                  <a:pt x="414" y="79"/>
                  <a:pt x="415" y="79"/>
                  <a:pt x="417" y="79"/>
                </a:cubicBezTo>
                <a:cubicBezTo>
                  <a:pt x="417" y="79"/>
                  <a:pt x="418" y="78"/>
                  <a:pt x="419" y="78"/>
                </a:cubicBezTo>
                <a:cubicBezTo>
                  <a:pt x="419" y="79"/>
                  <a:pt x="419" y="79"/>
                  <a:pt x="419" y="79"/>
                </a:cubicBezTo>
                <a:cubicBezTo>
                  <a:pt x="419" y="79"/>
                  <a:pt x="418" y="79"/>
                  <a:pt x="418" y="79"/>
                </a:cubicBezTo>
                <a:cubicBezTo>
                  <a:pt x="417" y="81"/>
                  <a:pt x="417" y="81"/>
                  <a:pt x="415" y="81"/>
                </a:cubicBezTo>
                <a:cubicBezTo>
                  <a:pt x="416" y="83"/>
                  <a:pt x="416" y="82"/>
                  <a:pt x="415" y="84"/>
                </a:cubicBezTo>
                <a:cubicBezTo>
                  <a:pt x="417" y="84"/>
                  <a:pt x="419" y="85"/>
                  <a:pt x="421" y="84"/>
                </a:cubicBezTo>
                <a:cubicBezTo>
                  <a:pt x="421" y="84"/>
                  <a:pt x="421" y="84"/>
                  <a:pt x="421" y="84"/>
                </a:cubicBezTo>
                <a:cubicBezTo>
                  <a:pt x="422" y="84"/>
                  <a:pt x="423" y="84"/>
                  <a:pt x="424" y="84"/>
                </a:cubicBezTo>
                <a:cubicBezTo>
                  <a:pt x="424" y="84"/>
                  <a:pt x="424" y="84"/>
                  <a:pt x="424" y="84"/>
                </a:cubicBezTo>
                <a:cubicBezTo>
                  <a:pt x="425" y="84"/>
                  <a:pt x="427" y="83"/>
                  <a:pt x="427" y="84"/>
                </a:cubicBezTo>
                <a:cubicBezTo>
                  <a:pt x="429" y="84"/>
                  <a:pt x="430" y="84"/>
                  <a:pt x="431" y="83"/>
                </a:cubicBezTo>
                <a:cubicBezTo>
                  <a:pt x="431" y="82"/>
                  <a:pt x="431" y="83"/>
                  <a:pt x="431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0"/>
                </a:cubicBezTo>
                <a:cubicBezTo>
                  <a:pt x="431" y="80"/>
                  <a:pt x="431" y="80"/>
                  <a:pt x="430" y="80"/>
                </a:cubicBezTo>
                <a:cubicBezTo>
                  <a:pt x="430" y="78"/>
                  <a:pt x="430" y="78"/>
                  <a:pt x="430" y="78"/>
                </a:cubicBezTo>
                <a:cubicBezTo>
                  <a:pt x="431" y="78"/>
                  <a:pt x="431" y="78"/>
                  <a:pt x="431" y="78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29" y="77"/>
                  <a:pt x="429" y="77"/>
                  <a:pt x="429" y="77"/>
                </a:cubicBezTo>
                <a:cubicBezTo>
                  <a:pt x="429" y="76"/>
                  <a:pt x="429" y="76"/>
                  <a:pt x="429" y="76"/>
                </a:cubicBezTo>
                <a:cubicBezTo>
                  <a:pt x="429" y="76"/>
                  <a:pt x="430" y="75"/>
                  <a:pt x="429" y="74"/>
                </a:cubicBezTo>
                <a:cubicBezTo>
                  <a:pt x="429" y="74"/>
                  <a:pt x="429" y="74"/>
                  <a:pt x="429" y="74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8" y="72"/>
                  <a:pt x="428" y="71"/>
                  <a:pt x="428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8" y="68"/>
                  <a:pt x="428" y="70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6" y="69"/>
                  <a:pt x="426" y="68"/>
                  <a:pt x="425" y="68"/>
                </a:cubicBezTo>
                <a:cubicBezTo>
                  <a:pt x="426" y="68"/>
                  <a:pt x="426" y="68"/>
                  <a:pt x="426" y="67"/>
                </a:cubicBezTo>
                <a:cubicBezTo>
                  <a:pt x="425" y="67"/>
                  <a:pt x="424" y="66"/>
                  <a:pt x="424" y="66"/>
                </a:cubicBezTo>
                <a:lnTo>
                  <a:pt x="423" y="66"/>
                </a:lnTo>
                <a:close/>
                <a:moveTo>
                  <a:pt x="399" y="66"/>
                </a:moveTo>
                <a:cubicBezTo>
                  <a:pt x="399" y="67"/>
                  <a:pt x="398" y="68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9" y="69"/>
                  <a:pt x="401" y="68"/>
                  <a:pt x="402" y="68"/>
                </a:cubicBezTo>
                <a:cubicBezTo>
                  <a:pt x="402" y="68"/>
                  <a:pt x="402" y="68"/>
                  <a:pt x="402" y="68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2" y="66"/>
                  <a:pt x="402" y="67"/>
                  <a:pt x="401" y="66"/>
                </a:cubicBezTo>
                <a:cubicBezTo>
                  <a:pt x="401" y="66"/>
                  <a:pt x="401" y="66"/>
                  <a:pt x="401" y="66"/>
                </a:cubicBezTo>
                <a:cubicBezTo>
                  <a:pt x="400" y="66"/>
                  <a:pt x="400" y="66"/>
                  <a:pt x="399" y="66"/>
                </a:cubicBezTo>
                <a:close/>
                <a:moveTo>
                  <a:pt x="462" y="66"/>
                </a:moveTo>
                <a:cubicBezTo>
                  <a:pt x="462" y="66"/>
                  <a:pt x="462" y="66"/>
                  <a:pt x="462" y="66"/>
                </a:cubicBezTo>
                <a:cubicBezTo>
                  <a:pt x="462" y="67"/>
                  <a:pt x="462" y="68"/>
                  <a:pt x="463" y="69"/>
                </a:cubicBezTo>
                <a:cubicBezTo>
                  <a:pt x="464" y="69"/>
                  <a:pt x="463" y="69"/>
                  <a:pt x="464" y="69"/>
                </a:cubicBezTo>
                <a:cubicBezTo>
                  <a:pt x="465" y="69"/>
                  <a:pt x="465" y="69"/>
                  <a:pt x="465" y="69"/>
                </a:cubicBezTo>
                <a:cubicBezTo>
                  <a:pt x="465" y="68"/>
                  <a:pt x="465" y="67"/>
                  <a:pt x="465" y="66"/>
                </a:cubicBezTo>
                <a:cubicBezTo>
                  <a:pt x="464" y="66"/>
                  <a:pt x="463" y="66"/>
                  <a:pt x="462" y="66"/>
                </a:cubicBezTo>
                <a:close/>
                <a:moveTo>
                  <a:pt x="1133" y="112"/>
                </a:moveTo>
                <a:cubicBezTo>
                  <a:pt x="1133" y="114"/>
                  <a:pt x="1134" y="114"/>
                  <a:pt x="1134" y="116"/>
                </a:cubicBezTo>
                <a:cubicBezTo>
                  <a:pt x="1135" y="116"/>
                  <a:pt x="1135" y="116"/>
                  <a:pt x="1135" y="116"/>
                </a:cubicBezTo>
                <a:cubicBezTo>
                  <a:pt x="1135" y="117"/>
                  <a:pt x="1135" y="117"/>
                  <a:pt x="1135" y="117"/>
                </a:cubicBezTo>
                <a:cubicBezTo>
                  <a:pt x="1136" y="117"/>
                  <a:pt x="1136" y="117"/>
                  <a:pt x="1136" y="117"/>
                </a:cubicBezTo>
                <a:cubicBezTo>
                  <a:pt x="1136" y="116"/>
                  <a:pt x="1136" y="116"/>
                  <a:pt x="1136" y="116"/>
                </a:cubicBezTo>
                <a:cubicBezTo>
                  <a:pt x="1136" y="116"/>
                  <a:pt x="1138" y="116"/>
                  <a:pt x="1138" y="115"/>
                </a:cubicBezTo>
                <a:cubicBezTo>
                  <a:pt x="1137" y="115"/>
                  <a:pt x="1137" y="115"/>
                  <a:pt x="1137" y="115"/>
                </a:cubicBezTo>
                <a:cubicBezTo>
                  <a:pt x="1137" y="115"/>
                  <a:pt x="1137" y="114"/>
                  <a:pt x="1138" y="114"/>
                </a:cubicBezTo>
                <a:cubicBezTo>
                  <a:pt x="1139" y="114"/>
                  <a:pt x="1139" y="115"/>
                  <a:pt x="1139" y="116"/>
                </a:cubicBezTo>
                <a:cubicBezTo>
                  <a:pt x="1140" y="115"/>
                  <a:pt x="1140" y="115"/>
                  <a:pt x="1141" y="115"/>
                </a:cubicBezTo>
                <a:cubicBezTo>
                  <a:pt x="1141" y="114"/>
                  <a:pt x="1141" y="114"/>
                  <a:pt x="1141" y="114"/>
                </a:cubicBezTo>
                <a:cubicBezTo>
                  <a:pt x="1142" y="114"/>
                  <a:pt x="1142" y="114"/>
                  <a:pt x="1143" y="114"/>
                </a:cubicBezTo>
                <a:cubicBezTo>
                  <a:pt x="1143" y="115"/>
                  <a:pt x="1142" y="115"/>
                  <a:pt x="1142" y="116"/>
                </a:cubicBezTo>
                <a:cubicBezTo>
                  <a:pt x="1142" y="116"/>
                  <a:pt x="1143" y="117"/>
                  <a:pt x="1143" y="118"/>
                </a:cubicBezTo>
                <a:cubicBezTo>
                  <a:pt x="1144" y="118"/>
                  <a:pt x="1144" y="118"/>
                  <a:pt x="1145" y="118"/>
                </a:cubicBezTo>
                <a:cubicBezTo>
                  <a:pt x="1145" y="118"/>
                  <a:pt x="1145" y="118"/>
                  <a:pt x="1145" y="118"/>
                </a:cubicBezTo>
                <a:cubicBezTo>
                  <a:pt x="1146" y="117"/>
                  <a:pt x="1146" y="117"/>
                  <a:pt x="1147" y="117"/>
                </a:cubicBezTo>
                <a:cubicBezTo>
                  <a:pt x="1147" y="119"/>
                  <a:pt x="1147" y="119"/>
                  <a:pt x="1147" y="119"/>
                </a:cubicBezTo>
                <a:cubicBezTo>
                  <a:pt x="1146" y="119"/>
                  <a:pt x="1146" y="119"/>
                  <a:pt x="1145" y="119"/>
                </a:cubicBezTo>
                <a:cubicBezTo>
                  <a:pt x="1145" y="120"/>
                  <a:pt x="1145" y="119"/>
                  <a:pt x="1145" y="120"/>
                </a:cubicBezTo>
                <a:cubicBezTo>
                  <a:pt x="1145" y="120"/>
                  <a:pt x="1145" y="120"/>
                  <a:pt x="1145" y="120"/>
                </a:cubicBezTo>
                <a:cubicBezTo>
                  <a:pt x="1144" y="120"/>
                  <a:pt x="1144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1"/>
                  <a:pt x="1143" y="121"/>
                </a:cubicBezTo>
                <a:cubicBezTo>
                  <a:pt x="1144" y="121"/>
                  <a:pt x="1144" y="121"/>
                  <a:pt x="1144" y="121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3"/>
                  <a:pt x="1144" y="123"/>
                  <a:pt x="1144" y="123"/>
                </a:cubicBezTo>
                <a:cubicBezTo>
                  <a:pt x="1143" y="123"/>
                  <a:pt x="1143" y="123"/>
                  <a:pt x="1143" y="123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4" y="124"/>
                  <a:pt x="1145" y="124"/>
                  <a:pt x="1146" y="123"/>
                </a:cubicBezTo>
                <a:cubicBezTo>
                  <a:pt x="1148" y="123"/>
                  <a:pt x="1148" y="123"/>
                  <a:pt x="1148" y="123"/>
                </a:cubicBezTo>
                <a:cubicBezTo>
                  <a:pt x="1148" y="124"/>
                  <a:pt x="1148" y="124"/>
                  <a:pt x="1148" y="124"/>
                </a:cubicBezTo>
                <a:cubicBezTo>
                  <a:pt x="1150" y="124"/>
                  <a:pt x="1150" y="124"/>
                  <a:pt x="1150" y="124"/>
                </a:cubicBezTo>
                <a:cubicBezTo>
                  <a:pt x="1150" y="125"/>
                  <a:pt x="1150" y="125"/>
                  <a:pt x="1150" y="125"/>
                </a:cubicBezTo>
                <a:cubicBezTo>
                  <a:pt x="1150" y="125"/>
                  <a:pt x="1150" y="125"/>
                  <a:pt x="1151" y="125"/>
                </a:cubicBezTo>
                <a:cubicBezTo>
                  <a:pt x="1151" y="124"/>
                  <a:pt x="1151" y="124"/>
                  <a:pt x="1151" y="124"/>
                </a:cubicBezTo>
                <a:cubicBezTo>
                  <a:pt x="1152" y="124"/>
                  <a:pt x="1151" y="124"/>
                  <a:pt x="1152" y="123"/>
                </a:cubicBezTo>
                <a:cubicBezTo>
                  <a:pt x="1153" y="123"/>
                  <a:pt x="1153" y="123"/>
                  <a:pt x="1154" y="124"/>
                </a:cubicBezTo>
                <a:cubicBezTo>
                  <a:pt x="1154" y="124"/>
                  <a:pt x="1154" y="124"/>
                  <a:pt x="1154" y="124"/>
                </a:cubicBezTo>
                <a:cubicBezTo>
                  <a:pt x="1154" y="124"/>
                  <a:pt x="1157" y="124"/>
                  <a:pt x="1158" y="123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7" y="123"/>
                  <a:pt x="1157" y="123"/>
                  <a:pt x="1157" y="121"/>
                </a:cubicBezTo>
                <a:cubicBezTo>
                  <a:pt x="1158" y="121"/>
                  <a:pt x="1159" y="122"/>
                  <a:pt x="1160" y="122"/>
                </a:cubicBezTo>
                <a:cubicBezTo>
                  <a:pt x="1160" y="122"/>
                  <a:pt x="1160" y="122"/>
                  <a:pt x="1160" y="122"/>
                </a:cubicBezTo>
                <a:cubicBezTo>
                  <a:pt x="1160" y="122"/>
                  <a:pt x="1162" y="123"/>
                  <a:pt x="1162" y="123"/>
                </a:cubicBezTo>
                <a:cubicBezTo>
                  <a:pt x="1162" y="123"/>
                  <a:pt x="1163" y="122"/>
                  <a:pt x="1163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1"/>
                  <a:pt x="1164" y="121"/>
                  <a:pt x="1164" y="121"/>
                </a:cubicBezTo>
                <a:cubicBezTo>
                  <a:pt x="1164" y="121"/>
                  <a:pt x="1164" y="121"/>
                  <a:pt x="1163" y="121"/>
                </a:cubicBezTo>
                <a:cubicBezTo>
                  <a:pt x="1163" y="121"/>
                  <a:pt x="1163" y="121"/>
                  <a:pt x="1163" y="121"/>
                </a:cubicBezTo>
                <a:cubicBezTo>
                  <a:pt x="1161" y="121"/>
                  <a:pt x="1161" y="121"/>
                  <a:pt x="1161" y="121"/>
                </a:cubicBezTo>
                <a:cubicBezTo>
                  <a:pt x="1161" y="120"/>
                  <a:pt x="1161" y="120"/>
                  <a:pt x="1161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59" y="120"/>
                  <a:pt x="1159" y="120"/>
                  <a:pt x="1159" y="120"/>
                </a:cubicBezTo>
                <a:cubicBezTo>
                  <a:pt x="1159" y="120"/>
                  <a:pt x="1159" y="119"/>
                  <a:pt x="1158" y="119"/>
                </a:cubicBezTo>
                <a:cubicBezTo>
                  <a:pt x="1157" y="119"/>
                  <a:pt x="1157" y="119"/>
                  <a:pt x="1157" y="119"/>
                </a:cubicBezTo>
                <a:cubicBezTo>
                  <a:pt x="1157" y="118"/>
                  <a:pt x="1157" y="118"/>
                  <a:pt x="1157" y="118"/>
                </a:cubicBezTo>
                <a:cubicBezTo>
                  <a:pt x="1156" y="118"/>
                  <a:pt x="1156" y="117"/>
                  <a:pt x="1155" y="117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4" y="114"/>
                  <a:pt x="1155" y="114"/>
                  <a:pt x="1153" y="113"/>
                </a:cubicBezTo>
                <a:cubicBezTo>
                  <a:pt x="1153" y="113"/>
                  <a:pt x="1154" y="112"/>
                  <a:pt x="1154" y="110"/>
                </a:cubicBezTo>
                <a:cubicBezTo>
                  <a:pt x="1153" y="110"/>
                  <a:pt x="1153" y="110"/>
                  <a:pt x="1153" y="110"/>
                </a:cubicBezTo>
                <a:cubicBezTo>
                  <a:pt x="1153" y="109"/>
                  <a:pt x="1153" y="110"/>
                  <a:pt x="1154" y="109"/>
                </a:cubicBezTo>
                <a:cubicBezTo>
                  <a:pt x="1154" y="109"/>
                  <a:pt x="1154" y="109"/>
                  <a:pt x="1154" y="109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6"/>
                  <a:pt x="1154" y="106"/>
                  <a:pt x="1154" y="106"/>
                </a:cubicBezTo>
                <a:cubicBezTo>
                  <a:pt x="1155" y="106"/>
                  <a:pt x="1155" y="106"/>
                  <a:pt x="1155" y="106"/>
                </a:cubicBezTo>
                <a:cubicBezTo>
                  <a:pt x="1155" y="105"/>
                  <a:pt x="1155" y="104"/>
                  <a:pt x="1155" y="104"/>
                </a:cubicBezTo>
                <a:cubicBezTo>
                  <a:pt x="1155" y="104"/>
                  <a:pt x="1155" y="104"/>
                  <a:pt x="1155" y="104"/>
                </a:cubicBezTo>
                <a:cubicBezTo>
                  <a:pt x="1156" y="103"/>
                  <a:pt x="1155" y="103"/>
                  <a:pt x="1155" y="103"/>
                </a:cubicBezTo>
                <a:cubicBezTo>
                  <a:pt x="1155" y="102"/>
                  <a:pt x="1156" y="102"/>
                  <a:pt x="1156" y="102"/>
                </a:cubicBezTo>
                <a:cubicBezTo>
                  <a:pt x="1156" y="99"/>
                  <a:pt x="1156" y="101"/>
                  <a:pt x="1154" y="100"/>
                </a:cubicBezTo>
                <a:cubicBezTo>
                  <a:pt x="1154" y="100"/>
                  <a:pt x="1154" y="100"/>
                  <a:pt x="1154" y="100"/>
                </a:cubicBezTo>
                <a:cubicBezTo>
                  <a:pt x="1153" y="100"/>
                  <a:pt x="1153" y="100"/>
                  <a:pt x="1153" y="100"/>
                </a:cubicBezTo>
                <a:cubicBezTo>
                  <a:pt x="1153" y="99"/>
                  <a:pt x="1153" y="99"/>
                  <a:pt x="1152" y="99"/>
                </a:cubicBezTo>
                <a:cubicBezTo>
                  <a:pt x="1151" y="99"/>
                  <a:pt x="1149" y="99"/>
                  <a:pt x="1149" y="99"/>
                </a:cubicBezTo>
                <a:cubicBezTo>
                  <a:pt x="1149" y="99"/>
                  <a:pt x="1149" y="99"/>
                  <a:pt x="1149" y="99"/>
                </a:cubicBezTo>
                <a:cubicBezTo>
                  <a:pt x="1149" y="99"/>
                  <a:pt x="1148" y="99"/>
                  <a:pt x="1148" y="99"/>
                </a:cubicBezTo>
                <a:cubicBezTo>
                  <a:pt x="1148" y="98"/>
                  <a:pt x="1148" y="98"/>
                  <a:pt x="1148" y="98"/>
                </a:cubicBezTo>
                <a:cubicBezTo>
                  <a:pt x="1148" y="98"/>
                  <a:pt x="1149" y="98"/>
                  <a:pt x="1149" y="98"/>
                </a:cubicBezTo>
                <a:cubicBezTo>
                  <a:pt x="1149" y="98"/>
                  <a:pt x="1149" y="98"/>
                  <a:pt x="1149" y="98"/>
                </a:cubicBezTo>
                <a:cubicBezTo>
                  <a:pt x="1150" y="98"/>
                  <a:pt x="1150" y="98"/>
                  <a:pt x="1150" y="98"/>
                </a:cubicBezTo>
                <a:cubicBezTo>
                  <a:pt x="1150" y="99"/>
                  <a:pt x="1150" y="99"/>
                  <a:pt x="1150" y="99"/>
                </a:cubicBezTo>
                <a:cubicBezTo>
                  <a:pt x="1152" y="99"/>
                  <a:pt x="1152" y="99"/>
                  <a:pt x="1152" y="99"/>
                </a:cubicBezTo>
                <a:cubicBezTo>
                  <a:pt x="1152" y="98"/>
                  <a:pt x="1152" y="98"/>
                  <a:pt x="1152" y="98"/>
                </a:cubicBezTo>
                <a:cubicBezTo>
                  <a:pt x="1154" y="98"/>
                  <a:pt x="1154" y="99"/>
                  <a:pt x="1154" y="99"/>
                </a:cubicBezTo>
                <a:cubicBezTo>
                  <a:pt x="1156" y="99"/>
                  <a:pt x="1157" y="99"/>
                  <a:pt x="1158" y="98"/>
                </a:cubicBezTo>
                <a:cubicBezTo>
                  <a:pt x="1158" y="97"/>
                  <a:pt x="1158" y="97"/>
                  <a:pt x="1158" y="95"/>
                </a:cubicBezTo>
                <a:cubicBezTo>
                  <a:pt x="1159" y="96"/>
                  <a:pt x="1159" y="96"/>
                  <a:pt x="1161" y="96"/>
                </a:cubicBezTo>
                <a:cubicBezTo>
                  <a:pt x="1161" y="95"/>
                  <a:pt x="1161" y="95"/>
                  <a:pt x="1160" y="94"/>
                </a:cubicBezTo>
                <a:cubicBezTo>
                  <a:pt x="1162" y="94"/>
                  <a:pt x="1162" y="94"/>
                  <a:pt x="1162" y="94"/>
                </a:cubicBezTo>
                <a:cubicBezTo>
                  <a:pt x="1162" y="93"/>
                  <a:pt x="1162" y="92"/>
                  <a:pt x="1162" y="91"/>
                </a:cubicBezTo>
                <a:cubicBezTo>
                  <a:pt x="1163" y="91"/>
                  <a:pt x="1163" y="91"/>
                  <a:pt x="1163" y="91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4" y="93"/>
                  <a:pt x="1164" y="92"/>
                  <a:pt x="1164" y="91"/>
                </a:cubicBezTo>
                <a:cubicBezTo>
                  <a:pt x="1165" y="91"/>
                  <a:pt x="1165" y="91"/>
                  <a:pt x="1165" y="91"/>
                </a:cubicBezTo>
                <a:cubicBezTo>
                  <a:pt x="1165" y="90"/>
                  <a:pt x="1166" y="90"/>
                  <a:pt x="1167" y="89"/>
                </a:cubicBezTo>
                <a:cubicBezTo>
                  <a:pt x="1167" y="89"/>
                  <a:pt x="1167" y="88"/>
                  <a:pt x="1166" y="88"/>
                </a:cubicBezTo>
                <a:cubicBezTo>
                  <a:pt x="1166" y="88"/>
                  <a:pt x="1166" y="88"/>
                  <a:pt x="1166" y="88"/>
                </a:cubicBezTo>
                <a:cubicBezTo>
                  <a:pt x="1167" y="88"/>
                  <a:pt x="1168" y="87"/>
                  <a:pt x="1168" y="87"/>
                </a:cubicBezTo>
                <a:cubicBezTo>
                  <a:pt x="1169" y="87"/>
                  <a:pt x="1169" y="86"/>
                  <a:pt x="1169" y="86"/>
                </a:cubicBezTo>
                <a:cubicBezTo>
                  <a:pt x="1170" y="86"/>
                  <a:pt x="1170" y="86"/>
                  <a:pt x="1170" y="86"/>
                </a:cubicBezTo>
                <a:cubicBezTo>
                  <a:pt x="1172" y="86"/>
                  <a:pt x="1172" y="86"/>
                  <a:pt x="1172" y="86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3" y="85"/>
                  <a:pt x="1174" y="85"/>
                  <a:pt x="1174" y="85"/>
                </a:cubicBezTo>
                <a:cubicBezTo>
                  <a:pt x="1174" y="86"/>
                  <a:pt x="1174" y="86"/>
                  <a:pt x="1174" y="86"/>
                </a:cubicBezTo>
                <a:cubicBezTo>
                  <a:pt x="1175" y="86"/>
                  <a:pt x="1175" y="85"/>
                  <a:pt x="1176" y="85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8" y="84"/>
                  <a:pt x="1177" y="83"/>
                  <a:pt x="1178" y="82"/>
                </a:cubicBezTo>
                <a:cubicBezTo>
                  <a:pt x="1178" y="82"/>
                  <a:pt x="1178" y="82"/>
                  <a:pt x="1178" y="82"/>
                </a:cubicBezTo>
                <a:cubicBezTo>
                  <a:pt x="1180" y="82"/>
                  <a:pt x="1180" y="82"/>
                  <a:pt x="1180" y="82"/>
                </a:cubicBezTo>
                <a:cubicBezTo>
                  <a:pt x="1180" y="82"/>
                  <a:pt x="1180" y="82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2" y="81"/>
                  <a:pt x="1183" y="81"/>
                  <a:pt x="1183" y="81"/>
                </a:cubicBezTo>
                <a:cubicBezTo>
                  <a:pt x="1183" y="80"/>
                  <a:pt x="1183" y="80"/>
                  <a:pt x="1183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5" y="80"/>
                  <a:pt x="1186" y="80"/>
                  <a:pt x="1187" y="80"/>
                </a:cubicBezTo>
                <a:cubicBezTo>
                  <a:pt x="1189" y="80"/>
                  <a:pt x="1190" y="79"/>
                  <a:pt x="1192" y="78"/>
                </a:cubicBezTo>
                <a:cubicBezTo>
                  <a:pt x="1192" y="79"/>
                  <a:pt x="1192" y="79"/>
                  <a:pt x="1193" y="79"/>
                </a:cubicBezTo>
                <a:cubicBezTo>
                  <a:pt x="1193" y="79"/>
                  <a:pt x="1193" y="79"/>
                  <a:pt x="1193" y="79"/>
                </a:cubicBezTo>
                <a:cubicBezTo>
                  <a:pt x="1193" y="79"/>
                  <a:pt x="1193" y="79"/>
                  <a:pt x="1194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6" y="78"/>
                  <a:pt x="1196" y="78"/>
                  <a:pt x="1197" y="78"/>
                </a:cubicBezTo>
                <a:cubicBezTo>
                  <a:pt x="1197" y="77"/>
                  <a:pt x="1197" y="77"/>
                  <a:pt x="1197" y="77"/>
                </a:cubicBezTo>
                <a:cubicBezTo>
                  <a:pt x="1198" y="77"/>
                  <a:pt x="1199" y="77"/>
                  <a:pt x="1200" y="77"/>
                </a:cubicBezTo>
                <a:cubicBezTo>
                  <a:pt x="1200" y="77"/>
                  <a:pt x="1200" y="77"/>
                  <a:pt x="1200" y="77"/>
                </a:cubicBezTo>
                <a:cubicBezTo>
                  <a:pt x="1203" y="77"/>
                  <a:pt x="1203" y="77"/>
                  <a:pt x="1203" y="77"/>
                </a:cubicBezTo>
                <a:cubicBezTo>
                  <a:pt x="1203" y="76"/>
                  <a:pt x="1203" y="76"/>
                  <a:pt x="1203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7" y="76"/>
                  <a:pt x="1207" y="76"/>
                  <a:pt x="1207" y="76"/>
                </a:cubicBezTo>
                <a:cubicBezTo>
                  <a:pt x="1207" y="75"/>
                  <a:pt x="1207" y="75"/>
                  <a:pt x="1207" y="75"/>
                </a:cubicBezTo>
                <a:cubicBezTo>
                  <a:pt x="1208" y="75"/>
                  <a:pt x="1209" y="75"/>
                  <a:pt x="1209" y="75"/>
                </a:cubicBezTo>
                <a:cubicBezTo>
                  <a:pt x="1209" y="74"/>
                  <a:pt x="1209" y="74"/>
                  <a:pt x="1210" y="74"/>
                </a:cubicBezTo>
                <a:cubicBezTo>
                  <a:pt x="1211" y="74"/>
                  <a:pt x="1211" y="74"/>
                  <a:pt x="1211" y="74"/>
                </a:cubicBezTo>
                <a:cubicBezTo>
                  <a:pt x="1211" y="73"/>
                  <a:pt x="1211" y="73"/>
                  <a:pt x="1211" y="73"/>
                </a:cubicBezTo>
                <a:cubicBezTo>
                  <a:pt x="1212" y="73"/>
                  <a:pt x="1212" y="73"/>
                  <a:pt x="1212" y="72"/>
                </a:cubicBezTo>
                <a:cubicBezTo>
                  <a:pt x="1212" y="72"/>
                  <a:pt x="1212" y="72"/>
                  <a:pt x="1212" y="72"/>
                </a:cubicBezTo>
                <a:cubicBezTo>
                  <a:pt x="1212" y="71"/>
                  <a:pt x="1212" y="71"/>
                  <a:pt x="1212" y="70"/>
                </a:cubicBezTo>
                <a:cubicBezTo>
                  <a:pt x="1212" y="70"/>
                  <a:pt x="1212" y="70"/>
                  <a:pt x="1212" y="69"/>
                </a:cubicBezTo>
                <a:cubicBezTo>
                  <a:pt x="1212" y="69"/>
                  <a:pt x="1211" y="69"/>
                  <a:pt x="1211" y="69"/>
                </a:cubicBezTo>
                <a:cubicBezTo>
                  <a:pt x="1211" y="69"/>
                  <a:pt x="1211" y="68"/>
                  <a:pt x="1210" y="67"/>
                </a:cubicBezTo>
                <a:cubicBezTo>
                  <a:pt x="1209" y="67"/>
                  <a:pt x="1208" y="67"/>
                  <a:pt x="1207" y="68"/>
                </a:cubicBezTo>
                <a:cubicBezTo>
                  <a:pt x="1207" y="68"/>
                  <a:pt x="1206" y="68"/>
                  <a:pt x="1206" y="68"/>
                </a:cubicBezTo>
                <a:cubicBezTo>
                  <a:pt x="1205" y="68"/>
                  <a:pt x="1205" y="68"/>
                  <a:pt x="1205" y="68"/>
                </a:cubicBezTo>
                <a:cubicBezTo>
                  <a:pt x="1205" y="69"/>
                  <a:pt x="1205" y="69"/>
                  <a:pt x="1205" y="69"/>
                </a:cubicBezTo>
                <a:cubicBezTo>
                  <a:pt x="1204" y="69"/>
                  <a:pt x="1203" y="70"/>
                  <a:pt x="1203" y="71"/>
                </a:cubicBezTo>
                <a:cubicBezTo>
                  <a:pt x="1202" y="71"/>
                  <a:pt x="1202" y="71"/>
                  <a:pt x="1202" y="70"/>
                </a:cubicBezTo>
                <a:cubicBezTo>
                  <a:pt x="1201" y="70"/>
                  <a:pt x="1201" y="70"/>
                  <a:pt x="1201" y="70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8" y="72"/>
                  <a:pt x="1198" y="71"/>
                  <a:pt x="1197" y="71"/>
                </a:cubicBezTo>
                <a:cubicBezTo>
                  <a:pt x="1197" y="72"/>
                  <a:pt x="1197" y="72"/>
                  <a:pt x="1197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3"/>
                  <a:pt x="1195" y="73"/>
                  <a:pt x="1195" y="73"/>
                </a:cubicBezTo>
                <a:cubicBezTo>
                  <a:pt x="1195" y="73"/>
                  <a:pt x="1195" y="73"/>
                  <a:pt x="1195" y="73"/>
                </a:cubicBezTo>
                <a:cubicBezTo>
                  <a:pt x="1194" y="73"/>
                  <a:pt x="1193" y="73"/>
                  <a:pt x="1192" y="74"/>
                </a:cubicBezTo>
                <a:cubicBezTo>
                  <a:pt x="1192" y="74"/>
                  <a:pt x="1192" y="73"/>
                  <a:pt x="1191" y="73"/>
                </a:cubicBezTo>
                <a:cubicBezTo>
                  <a:pt x="1191" y="74"/>
                  <a:pt x="1191" y="74"/>
                  <a:pt x="1191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89" y="74"/>
                  <a:pt x="1189" y="74"/>
                  <a:pt x="1188" y="75"/>
                </a:cubicBezTo>
                <a:cubicBezTo>
                  <a:pt x="1188" y="74"/>
                  <a:pt x="1188" y="74"/>
                  <a:pt x="1188" y="74"/>
                </a:cubicBezTo>
                <a:cubicBezTo>
                  <a:pt x="1187" y="74"/>
                  <a:pt x="1187" y="74"/>
                  <a:pt x="1186" y="74"/>
                </a:cubicBezTo>
                <a:cubicBezTo>
                  <a:pt x="1186" y="74"/>
                  <a:pt x="1186" y="74"/>
                  <a:pt x="1186" y="74"/>
                </a:cubicBezTo>
                <a:cubicBezTo>
                  <a:pt x="1185" y="73"/>
                  <a:pt x="1184" y="73"/>
                  <a:pt x="1183" y="72"/>
                </a:cubicBezTo>
                <a:cubicBezTo>
                  <a:pt x="1183" y="73"/>
                  <a:pt x="1182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4"/>
                  <a:pt x="1181" y="75"/>
                  <a:pt x="1181" y="76"/>
                </a:cubicBezTo>
                <a:cubicBezTo>
                  <a:pt x="1180" y="76"/>
                  <a:pt x="1179" y="76"/>
                  <a:pt x="1178" y="76"/>
                </a:cubicBezTo>
                <a:cubicBezTo>
                  <a:pt x="1178" y="76"/>
                  <a:pt x="1178" y="75"/>
                  <a:pt x="1177" y="75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4" y="76"/>
                  <a:pt x="1174" y="76"/>
                  <a:pt x="1174" y="76"/>
                </a:cubicBezTo>
                <a:cubicBezTo>
                  <a:pt x="1174" y="76"/>
                  <a:pt x="1174" y="76"/>
                  <a:pt x="1174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0" y="78"/>
                  <a:pt x="1170" y="77"/>
                  <a:pt x="1170" y="78"/>
                </a:cubicBezTo>
                <a:cubicBezTo>
                  <a:pt x="1169" y="79"/>
                  <a:pt x="1167" y="79"/>
                  <a:pt x="1166" y="79"/>
                </a:cubicBezTo>
                <a:cubicBezTo>
                  <a:pt x="1165" y="81"/>
                  <a:pt x="1166" y="80"/>
                  <a:pt x="1164" y="80"/>
                </a:cubicBezTo>
                <a:cubicBezTo>
                  <a:pt x="1164" y="81"/>
                  <a:pt x="1164" y="81"/>
                  <a:pt x="1164" y="81"/>
                </a:cubicBezTo>
                <a:cubicBezTo>
                  <a:pt x="1162" y="81"/>
                  <a:pt x="1162" y="80"/>
                  <a:pt x="1160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7" y="83"/>
                  <a:pt x="1157" y="83"/>
                  <a:pt x="1156" y="83"/>
                </a:cubicBezTo>
                <a:cubicBezTo>
                  <a:pt x="1155" y="83"/>
                  <a:pt x="1155" y="83"/>
                  <a:pt x="1154" y="82"/>
                </a:cubicBezTo>
                <a:cubicBezTo>
                  <a:pt x="1153" y="83"/>
                  <a:pt x="1153" y="83"/>
                  <a:pt x="1153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3" y="85"/>
                  <a:pt x="1152" y="85"/>
                </a:cubicBezTo>
                <a:cubicBezTo>
                  <a:pt x="1152" y="86"/>
                  <a:pt x="1152" y="86"/>
                  <a:pt x="1152" y="86"/>
                </a:cubicBezTo>
                <a:cubicBezTo>
                  <a:pt x="1153" y="86"/>
                  <a:pt x="1154" y="86"/>
                  <a:pt x="1154" y="87"/>
                </a:cubicBezTo>
                <a:cubicBezTo>
                  <a:pt x="1153" y="87"/>
                  <a:pt x="1152" y="86"/>
                  <a:pt x="1151" y="86"/>
                </a:cubicBezTo>
                <a:cubicBezTo>
                  <a:pt x="1150" y="86"/>
                  <a:pt x="1150" y="86"/>
                  <a:pt x="1150" y="87"/>
                </a:cubicBezTo>
                <a:cubicBezTo>
                  <a:pt x="1150" y="88"/>
                  <a:pt x="1150" y="88"/>
                  <a:pt x="1150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8" y="88"/>
                  <a:pt x="1148" y="88"/>
                  <a:pt x="1148" y="88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7" y="90"/>
                  <a:pt x="1148" y="90"/>
                  <a:pt x="1147" y="90"/>
                </a:cubicBezTo>
                <a:cubicBezTo>
                  <a:pt x="1146" y="90"/>
                  <a:pt x="1145" y="90"/>
                  <a:pt x="1145" y="91"/>
                </a:cubicBezTo>
                <a:cubicBezTo>
                  <a:pt x="1145" y="91"/>
                  <a:pt x="1145" y="92"/>
                  <a:pt x="1144" y="92"/>
                </a:cubicBezTo>
                <a:cubicBezTo>
                  <a:pt x="1143" y="92"/>
                  <a:pt x="1143" y="92"/>
                  <a:pt x="1143" y="92"/>
                </a:cubicBezTo>
                <a:cubicBezTo>
                  <a:pt x="1143" y="92"/>
                  <a:pt x="1143" y="93"/>
                  <a:pt x="1143" y="93"/>
                </a:cubicBezTo>
                <a:cubicBezTo>
                  <a:pt x="1141" y="93"/>
                  <a:pt x="1141" y="93"/>
                  <a:pt x="1141" y="93"/>
                </a:cubicBezTo>
                <a:cubicBezTo>
                  <a:pt x="1141" y="93"/>
                  <a:pt x="1141" y="93"/>
                  <a:pt x="1140" y="94"/>
                </a:cubicBezTo>
                <a:cubicBezTo>
                  <a:pt x="1141" y="94"/>
                  <a:pt x="1142" y="94"/>
                  <a:pt x="1142" y="94"/>
                </a:cubicBezTo>
                <a:cubicBezTo>
                  <a:pt x="1142" y="94"/>
                  <a:pt x="1142" y="95"/>
                  <a:pt x="1142" y="95"/>
                </a:cubicBezTo>
                <a:cubicBezTo>
                  <a:pt x="1143" y="95"/>
                  <a:pt x="1144" y="95"/>
                  <a:pt x="1145" y="95"/>
                </a:cubicBezTo>
                <a:cubicBezTo>
                  <a:pt x="1145" y="94"/>
                  <a:pt x="1145" y="94"/>
                  <a:pt x="1145" y="94"/>
                </a:cubicBezTo>
                <a:cubicBezTo>
                  <a:pt x="1146" y="94"/>
                  <a:pt x="1146" y="94"/>
                  <a:pt x="1147" y="95"/>
                </a:cubicBezTo>
                <a:cubicBezTo>
                  <a:pt x="1147" y="95"/>
                  <a:pt x="1147" y="95"/>
                  <a:pt x="1147" y="95"/>
                </a:cubicBezTo>
                <a:cubicBezTo>
                  <a:pt x="1144" y="95"/>
                  <a:pt x="1144" y="95"/>
                  <a:pt x="1144" y="95"/>
                </a:cubicBezTo>
                <a:cubicBezTo>
                  <a:pt x="1144" y="96"/>
                  <a:pt x="1144" y="96"/>
                  <a:pt x="1144" y="96"/>
                </a:cubicBezTo>
                <a:cubicBezTo>
                  <a:pt x="1143" y="96"/>
                  <a:pt x="1143" y="96"/>
                  <a:pt x="1143" y="96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4" y="98"/>
                </a:cubicBezTo>
                <a:cubicBezTo>
                  <a:pt x="1144" y="99"/>
                  <a:pt x="1144" y="99"/>
                  <a:pt x="1144" y="99"/>
                </a:cubicBezTo>
                <a:cubicBezTo>
                  <a:pt x="1144" y="98"/>
                  <a:pt x="1144" y="98"/>
                  <a:pt x="1145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5" y="99"/>
                  <a:pt x="1144" y="99"/>
                  <a:pt x="1143" y="100"/>
                </a:cubicBezTo>
                <a:cubicBezTo>
                  <a:pt x="1143" y="100"/>
                  <a:pt x="1143" y="100"/>
                  <a:pt x="1143" y="100"/>
                </a:cubicBezTo>
                <a:cubicBezTo>
                  <a:pt x="1143" y="100"/>
                  <a:pt x="1141" y="100"/>
                  <a:pt x="1140" y="100"/>
                </a:cubicBezTo>
                <a:cubicBezTo>
                  <a:pt x="1140" y="100"/>
                  <a:pt x="1140" y="101"/>
                  <a:pt x="1139" y="101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4"/>
                  <a:pt x="1139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8" y="107"/>
                  <a:pt x="1138" y="107"/>
                  <a:pt x="1138" y="107"/>
                </a:cubicBezTo>
                <a:cubicBezTo>
                  <a:pt x="1138" y="107"/>
                  <a:pt x="1138" y="107"/>
                  <a:pt x="1138" y="108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8" y="108"/>
                  <a:pt x="1138" y="108"/>
                  <a:pt x="1138" y="109"/>
                </a:cubicBezTo>
                <a:cubicBezTo>
                  <a:pt x="1138" y="110"/>
                  <a:pt x="1138" y="109"/>
                  <a:pt x="1138" y="110"/>
                </a:cubicBezTo>
                <a:cubicBezTo>
                  <a:pt x="1138" y="110"/>
                  <a:pt x="1137" y="110"/>
                  <a:pt x="1137" y="110"/>
                </a:cubicBezTo>
                <a:cubicBezTo>
                  <a:pt x="1137" y="110"/>
                  <a:pt x="1137" y="110"/>
                  <a:pt x="1137" y="110"/>
                </a:cubicBezTo>
                <a:cubicBezTo>
                  <a:pt x="1136" y="110"/>
                  <a:pt x="1136" y="110"/>
                  <a:pt x="1134" y="110"/>
                </a:cubicBezTo>
                <a:cubicBezTo>
                  <a:pt x="1134" y="111"/>
                  <a:pt x="1134" y="111"/>
                  <a:pt x="1133" y="112"/>
                </a:cubicBezTo>
                <a:close/>
                <a:moveTo>
                  <a:pt x="398" y="72"/>
                </a:moveTo>
                <a:cubicBezTo>
                  <a:pt x="399" y="73"/>
                  <a:pt x="400" y="73"/>
                  <a:pt x="401" y="73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2" y="72"/>
                  <a:pt x="403" y="72"/>
                  <a:pt x="404" y="72"/>
                </a:cubicBezTo>
                <a:cubicBezTo>
                  <a:pt x="404" y="72"/>
                  <a:pt x="404" y="72"/>
                  <a:pt x="404" y="72"/>
                </a:cubicBezTo>
                <a:cubicBezTo>
                  <a:pt x="402" y="73"/>
                  <a:pt x="400" y="74"/>
                  <a:pt x="399" y="75"/>
                </a:cubicBezTo>
                <a:cubicBezTo>
                  <a:pt x="400" y="75"/>
                  <a:pt x="401" y="75"/>
                  <a:pt x="401" y="75"/>
                </a:cubicBezTo>
                <a:cubicBezTo>
                  <a:pt x="401" y="75"/>
                  <a:pt x="401" y="75"/>
                  <a:pt x="401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3" y="75"/>
                  <a:pt x="403" y="76"/>
                  <a:pt x="402" y="76"/>
                </a:cubicBezTo>
                <a:cubicBezTo>
                  <a:pt x="402" y="77"/>
                  <a:pt x="402" y="77"/>
                  <a:pt x="402" y="77"/>
                </a:cubicBezTo>
                <a:cubicBezTo>
                  <a:pt x="402" y="77"/>
                  <a:pt x="401" y="77"/>
                  <a:pt x="401" y="77"/>
                </a:cubicBezTo>
                <a:cubicBezTo>
                  <a:pt x="400" y="77"/>
                  <a:pt x="400" y="77"/>
                  <a:pt x="400" y="77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402" y="78"/>
                  <a:pt x="403" y="78"/>
                  <a:pt x="405" y="78"/>
                </a:cubicBezTo>
                <a:cubicBezTo>
                  <a:pt x="405" y="78"/>
                  <a:pt x="405" y="78"/>
                  <a:pt x="406" y="77"/>
                </a:cubicBezTo>
                <a:cubicBezTo>
                  <a:pt x="406" y="77"/>
                  <a:pt x="406" y="77"/>
                  <a:pt x="406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8" y="75"/>
                  <a:pt x="408" y="76"/>
                  <a:pt x="409" y="75"/>
                </a:cubicBezTo>
                <a:cubicBezTo>
                  <a:pt x="408" y="75"/>
                  <a:pt x="408" y="75"/>
                  <a:pt x="408" y="75"/>
                </a:cubicBezTo>
                <a:cubicBezTo>
                  <a:pt x="408" y="74"/>
                  <a:pt x="408" y="74"/>
                  <a:pt x="409" y="73"/>
                </a:cubicBezTo>
                <a:cubicBezTo>
                  <a:pt x="409" y="72"/>
                  <a:pt x="408" y="72"/>
                  <a:pt x="408" y="71"/>
                </a:cubicBezTo>
                <a:cubicBezTo>
                  <a:pt x="406" y="71"/>
                  <a:pt x="406" y="71"/>
                  <a:pt x="406" y="71"/>
                </a:cubicBezTo>
                <a:cubicBezTo>
                  <a:pt x="406" y="72"/>
                  <a:pt x="406" y="72"/>
                  <a:pt x="406" y="72"/>
                </a:cubicBezTo>
                <a:cubicBezTo>
                  <a:pt x="405" y="72"/>
                  <a:pt x="405" y="72"/>
                  <a:pt x="405" y="72"/>
                </a:cubicBezTo>
                <a:cubicBezTo>
                  <a:pt x="405" y="71"/>
                  <a:pt x="406" y="71"/>
                  <a:pt x="406" y="70"/>
                </a:cubicBezTo>
                <a:cubicBezTo>
                  <a:pt x="406" y="69"/>
                  <a:pt x="406" y="69"/>
                  <a:pt x="405" y="69"/>
                </a:cubicBezTo>
                <a:cubicBezTo>
                  <a:pt x="405" y="68"/>
                  <a:pt x="405" y="68"/>
                  <a:pt x="405" y="68"/>
                </a:cubicBezTo>
                <a:cubicBezTo>
                  <a:pt x="404" y="69"/>
                  <a:pt x="403" y="69"/>
                  <a:pt x="402" y="69"/>
                </a:cubicBezTo>
                <a:cubicBezTo>
                  <a:pt x="402" y="69"/>
                  <a:pt x="402" y="69"/>
                  <a:pt x="402" y="69"/>
                </a:cubicBezTo>
                <a:cubicBezTo>
                  <a:pt x="399" y="69"/>
                  <a:pt x="399" y="69"/>
                  <a:pt x="399" y="69"/>
                </a:cubicBezTo>
                <a:cubicBezTo>
                  <a:pt x="399" y="70"/>
                  <a:pt x="399" y="70"/>
                  <a:pt x="399" y="70"/>
                </a:cubicBezTo>
                <a:cubicBezTo>
                  <a:pt x="399" y="70"/>
                  <a:pt x="399" y="71"/>
                  <a:pt x="398" y="71"/>
                </a:cubicBezTo>
                <a:cubicBezTo>
                  <a:pt x="398" y="72"/>
                  <a:pt x="398" y="72"/>
                  <a:pt x="398" y="72"/>
                </a:cubicBezTo>
                <a:close/>
                <a:moveTo>
                  <a:pt x="343" y="69"/>
                </a:moveTo>
                <a:cubicBezTo>
                  <a:pt x="343" y="70"/>
                  <a:pt x="343" y="70"/>
                  <a:pt x="343" y="70"/>
                </a:cubicBezTo>
                <a:cubicBezTo>
                  <a:pt x="343" y="70"/>
                  <a:pt x="343" y="70"/>
                  <a:pt x="343" y="70"/>
                </a:cubicBezTo>
                <a:cubicBezTo>
                  <a:pt x="343" y="71"/>
                  <a:pt x="343" y="71"/>
                  <a:pt x="343" y="71"/>
                </a:cubicBezTo>
                <a:cubicBezTo>
                  <a:pt x="344" y="71"/>
                  <a:pt x="343" y="71"/>
                  <a:pt x="344" y="71"/>
                </a:cubicBezTo>
                <a:cubicBezTo>
                  <a:pt x="344" y="71"/>
                  <a:pt x="344" y="71"/>
                  <a:pt x="344" y="71"/>
                </a:cubicBezTo>
                <a:cubicBezTo>
                  <a:pt x="345" y="71"/>
                  <a:pt x="345" y="71"/>
                  <a:pt x="345" y="71"/>
                </a:cubicBezTo>
                <a:cubicBezTo>
                  <a:pt x="344" y="69"/>
                  <a:pt x="345" y="69"/>
                  <a:pt x="343" y="69"/>
                </a:cubicBezTo>
                <a:cubicBezTo>
                  <a:pt x="343" y="70"/>
                  <a:pt x="343" y="69"/>
                  <a:pt x="343" y="69"/>
                </a:cubicBezTo>
                <a:close/>
                <a:moveTo>
                  <a:pt x="801" y="69"/>
                </a:moveTo>
                <a:cubicBezTo>
                  <a:pt x="801" y="70"/>
                  <a:pt x="801" y="70"/>
                  <a:pt x="801" y="70"/>
                </a:cubicBezTo>
                <a:cubicBezTo>
                  <a:pt x="801" y="70"/>
                  <a:pt x="801" y="70"/>
                  <a:pt x="801" y="70"/>
                </a:cubicBezTo>
                <a:cubicBezTo>
                  <a:pt x="801" y="69"/>
                  <a:pt x="801" y="69"/>
                  <a:pt x="801" y="69"/>
                </a:cubicBezTo>
                <a:close/>
                <a:moveTo>
                  <a:pt x="801" y="71"/>
                </a:moveTo>
                <a:cubicBezTo>
                  <a:pt x="801" y="72"/>
                  <a:pt x="801" y="73"/>
                  <a:pt x="802" y="74"/>
                </a:cubicBezTo>
                <a:cubicBezTo>
                  <a:pt x="802" y="74"/>
                  <a:pt x="802" y="74"/>
                  <a:pt x="802" y="74"/>
                </a:cubicBezTo>
                <a:cubicBezTo>
                  <a:pt x="802" y="75"/>
                  <a:pt x="802" y="75"/>
                  <a:pt x="802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4"/>
                  <a:pt x="803" y="73"/>
                  <a:pt x="802" y="72"/>
                </a:cubicBezTo>
                <a:cubicBezTo>
                  <a:pt x="802" y="72"/>
                  <a:pt x="802" y="72"/>
                  <a:pt x="802" y="71"/>
                </a:cubicBezTo>
                <a:cubicBezTo>
                  <a:pt x="802" y="71"/>
                  <a:pt x="802" y="71"/>
                  <a:pt x="802" y="70"/>
                </a:cubicBezTo>
                <a:cubicBezTo>
                  <a:pt x="802" y="70"/>
                  <a:pt x="801" y="70"/>
                  <a:pt x="801" y="70"/>
                </a:cubicBezTo>
                <a:cubicBezTo>
                  <a:pt x="801" y="70"/>
                  <a:pt x="801" y="71"/>
                  <a:pt x="801" y="71"/>
                </a:cubicBezTo>
                <a:close/>
                <a:moveTo>
                  <a:pt x="1344" y="72"/>
                </a:moveTo>
                <a:cubicBezTo>
                  <a:pt x="1345" y="73"/>
                  <a:pt x="1345" y="73"/>
                  <a:pt x="1345" y="74"/>
                </a:cubicBezTo>
                <a:cubicBezTo>
                  <a:pt x="1346" y="74"/>
                  <a:pt x="1348" y="74"/>
                  <a:pt x="1349" y="74"/>
                </a:cubicBezTo>
                <a:cubicBezTo>
                  <a:pt x="1349" y="74"/>
                  <a:pt x="1349" y="73"/>
                  <a:pt x="1349" y="73"/>
                </a:cubicBezTo>
                <a:cubicBezTo>
                  <a:pt x="1350" y="73"/>
                  <a:pt x="1350" y="73"/>
                  <a:pt x="1351" y="73"/>
                </a:cubicBezTo>
                <a:cubicBezTo>
                  <a:pt x="1351" y="71"/>
                  <a:pt x="1351" y="71"/>
                  <a:pt x="1351" y="71"/>
                </a:cubicBezTo>
                <a:cubicBezTo>
                  <a:pt x="1349" y="71"/>
                  <a:pt x="1349" y="71"/>
                  <a:pt x="1349" y="71"/>
                </a:cubicBezTo>
                <a:cubicBezTo>
                  <a:pt x="1349" y="72"/>
                  <a:pt x="1349" y="72"/>
                  <a:pt x="1349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6" y="72"/>
                  <a:pt x="1345" y="72"/>
                  <a:pt x="1344" y="72"/>
                </a:cubicBezTo>
                <a:close/>
                <a:moveTo>
                  <a:pt x="333" y="75"/>
                </a:moveTo>
                <a:cubicBezTo>
                  <a:pt x="331" y="75"/>
                  <a:pt x="330" y="77"/>
                  <a:pt x="329" y="78"/>
                </a:cubicBezTo>
                <a:cubicBezTo>
                  <a:pt x="329" y="79"/>
                  <a:pt x="329" y="79"/>
                  <a:pt x="329" y="79"/>
                </a:cubicBezTo>
                <a:cubicBezTo>
                  <a:pt x="330" y="79"/>
                  <a:pt x="332" y="80"/>
                  <a:pt x="333" y="80"/>
                </a:cubicBezTo>
                <a:cubicBezTo>
                  <a:pt x="333" y="78"/>
                  <a:pt x="334" y="78"/>
                  <a:pt x="334" y="76"/>
                </a:cubicBezTo>
                <a:cubicBezTo>
                  <a:pt x="334" y="76"/>
                  <a:pt x="334" y="76"/>
                  <a:pt x="335" y="76"/>
                </a:cubicBezTo>
                <a:cubicBezTo>
                  <a:pt x="335" y="75"/>
                  <a:pt x="335" y="74"/>
                  <a:pt x="335" y="74"/>
                </a:cubicBezTo>
                <a:cubicBezTo>
                  <a:pt x="335" y="74"/>
                  <a:pt x="335" y="74"/>
                  <a:pt x="335" y="74"/>
                </a:cubicBezTo>
                <a:cubicBezTo>
                  <a:pt x="335" y="73"/>
                  <a:pt x="335" y="73"/>
                  <a:pt x="335" y="72"/>
                </a:cubicBezTo>
                <a:cubicBezTo>
                  <a:pt x="334" y="72"/>
                  <a:pt x="334" y="73"/>
                  <a:pt x="333" y="73"/>
                </a:cubicBezTo>
                <a:lnTo>
                  <a:pt x="333" y="75"/>
                </a:lnTo>
                <a:close/>
                <a:moveTo>
                  <a:pt x="513" y="74"/>
                </a:moveTo>
                <a:cubicBezTo>
                  <a:pt x="513" y="74"/>
                  <a:pt x="513" y="74"/>
                  <a:pt x="513" y="74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4" y="76"/>
                  <a:pt x="514" y="74"/>
                  <a:pt x="515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7" y="74"/>
                  <a:pt x="517" y="74"/>
                  <a:pt x="517" y="73"/>
                </a:cubicBezTo>
                <a:cubicBezTo>
                  <a:pt x="515" y="73"/>
                  <a:pt x="515" y="74"/>
                  <a:pt x="513" y="74"/>
                </a:cubicBezTo>
                <a:close/>
                <a:moveTo>
                  <a:pt x="443" y="76"/>
                </a:moveTo>
                <a:cubicBezTo>
                  <a:pt x="443" y="75"/>
                  <a:pt x="443" y="75"/>
                  <a:pt x="443" y="75"/>
                </a:cubicBezTo>
                <a:cubicBezTo>
                  <a:pt x="442" y="75"/>
                  <a:pt x="443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6"/>
                  <a:pt x="442" y="76"/>
                  <a:pt x="442" y="76"/>
                </a:cubicBezTo>
                <a:lnTo>
                  <a:pt x="443" y="76"/>
                </a:lnTo>
                <a:close/>
                <a:moveTo>
                  <a:pt x="1332" y="75"/>
                </a:moveTo>
                <a:cubicBezTo>
                  <a:pt x="1332" y="75"/>
                  <a:pt x="1332" y="76"/>
                  <a:pt x="1333" y="76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2" y="75"/>
                  <a:pt x="1332" y="75"/>
                </a:cubicBezTo>
                <a:cubicBezTo>
                  <a:pt x="1332" y="75"/>
                  <a:pt x="1332" y="75"/>
                  <a:pt x="1332" y="75"/>
                </a:cubicBezTo>
                <a:close/>
                <a:moveTo>
                  <a:pt x="433" y="75"/>
                </a:move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4" y="76"/>
                  <a:pt x="433" y="76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5"/>
                  <a:pt x="433" y="75"/>
                  <a:pt x="433" y="75"/>
                </a:cubicBezTo>
                <a:close/>
                <a:moveTo>
                  <a:pt x="434" y="75"/>
                </a:moveTo>
                <a:cubicBezTo>
                  <a:pt x="434" y="76"/>
                  <a:pt x="434" y="76"/>
                  <a:pt x="434" y="76"/>
                </a:cubicBezTo>
                <a:cubicBezTo>
                  <a:pt x="435" y="76"/>
                  <a:pt x="435" y="76"/>
                  <a:pt x="435" y="76"/>
                </a:cubicBezTo>
                <a:cubicBezTo>
                  <a:pt x="435" y="75"/>
                  <a:pt x="435" y="76"/>
                  <a:pt x="434" y="75"/>
                </a:cubicBezTo>
                <a:close/>
                <a:moveTo>
                  <a:pt x="434" y="79"/>
                </a:moveTo>
                <a:cubicBezTo>
                  <a:pt x="434" y="79"/>
                  <a:pt x="434" y="79"/>
                  <a:pt x="435" y="79"/>
                </a:cubicBezTo>
                <a:cubicBezTo>
                  <a:pt x="435" y="78"/>
                  <a:pt x="436" y="78"/>
                  <a:pt x="436" y="78"/>
                </a:cubicBezTo>
                <a:cubicBezTo>
                  <a:pt x="438" y="78"/>
                  <a:pt x="438" y="78"/>
                  <a:pt x="438" y="78"/>
                </a:cubicBezTo>
                <a:cubicBezTo>
                  <a:pt x="438" y="77"/>
                  <a:pt x="438" y="77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7"/>
                  <a:pt x="435" y="78"/>
                  <a:pt x="434" y="78"/>
                </a:cubicBezTo>
                <a:lnTo>
                  <a:pt x="434" y="79"/>
                </a:lnTo>
                <a:close/>
                <a:moveTo>
                  <a:pt x="1541" y="87"/>
                </a:moveTo>
                <a:cubicBezTo>
                  <a:pt x="1542" y="87"/>
                  <a:pt x="1542" y="87"/>
                  <a:pt x="1542" y="87"/>
                </a:cubicBezTo>
                <a:cubicBezTo>
                  <a:pt x="1541" y="88"/>
                  <a:pt x="1541" y="88"/>
                  <a:pt x="1540" y="88"/>
                </a:cubicBezTo>
                <a:cubicBezTo>
                  <a:pt x="1541" y="89"/>
                  <a:pt x="1541" y="89"/>
                  <a:pt x="1542" y="89"/>
                </a:cubicBezTo>
                <a:cubicBezTo>
                  <a:pt x="1542" y="90"/>
                  <a:pt x="1543" y="90"/>
                  <a:pt x="1543" y="91"/>
                </a:cubicBezTo>
                <a:cubicBezTo>
                  <a:pt x="1544" y="91"/>
                  <a:pt x="1545" y="92"/>
                  <a:pt x="1545" y="92"/>
                </a:cubicBezTo>
                <a:cubicBezTo>
                  <a:pt x="1547" y="92"/>
                  <a:pt x="1549" y="90"/>
                  <a:pt x="1549" y="89"/>
                </a:cubicBezTo>
                <a:cubicBezTo>
                  <a:pt x="1550" y="89"/>
                  <a:pt x="1550" y="89"/>
                  <a:pt x="1550" y="89"/>
                </a:cubicBezTo>
                <a:cubicBezTo>
                  <a:pt x="1550" y="88"/>
                  <a:pt x="1550" y="88"/>
                  <a:pt x="1550" y="88"/>
                </a:cubicBezTo>
                <a:cubicBezTo>
                  <a:pt x="1551" y="87"/>
                  <a:pt x="1551" y="85"/>
                  <a:pt x="1553" y="85"/>
                </a:cubicBezTo>
                <a:cubicBezTo>
                  <a:pt x="1553" y="83"/>
                  <a:pt x="1552" y="83"/>
                  <a:pt x="1552" y="81"/>
                </a:cubicBezTo>
                <a:cubicBezTo>
                  <a:pt x="1551" y="81"/>
                  <a:pt x="1551" y="80"/>
                  <a:pt x="1550" y="80"/>
                </a:cubicBezTo>
                <a:cubicBezTo>
                  <a:pt x="1550" y="79"/>
                  <a:pt x="1550" y="79"/>
                  <a:pt x="1550" y="78"/>
                </a:cubicBezTo>
                <a:cubicBezTo>
                  <a:pt x="1547" y="78"/>
                  <a:pt x="1548" y="77"/>
                  <a:pt x="1546" y="76"/>
                </a:cubicBezTo>
                <a:cubicBezTo>
                  <a:pt x="1545" y="76"/>
                  <a:pt x="1546" y="76"/>
                  <a:pt x="1545" y="76"/>
                </a:cubicBezTo>
                <a:cubicBezTo>
                  <a:pt x="1545" y="76"/>
                  <a:pt x="1543" y="77"/>
                  <a:pt x="1543" y="78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1" y="81"/>
                  <a:pt x="1541" y="81"/>
                  <a:pt x="1541" y="81"/>
                </a:cubicBezTo>
                <a:cubicBezTo>
                  <a:pt x="1541" y="81"/>
                  <a:pt x="1540" y="82"/>
                  <a:pt x="1540" y="82"/>
                </a:cubicBezTo>
                <a:cubicBezTo>
                  <a:pt x="1539" y="83"/>
                  <a:pt x="1540" y="84"/>
                  <a:pt x="1540" y="85"/>
                </a:cubicBezTo>
                <a:cubicBezTo>
                  <a:pt x="1540" y="85"/>
                  <a:pt x="1540" y="85"/>
                  <a:pt x="1540" y="85"/>
                </a:cubicBezTo>
                <a:cubicBezTo>
                  <a:pt x="1540" y="86"/>
                  <a:pt x="1541" y="86"/>
                  <a:pt x="1541" y="87"/>
                </a:cubicBezTo>
                <a:close/>
                <a:moveTo>
                  <a:pt x="443" y="87"/>
                </a:moveTo>
                <a:cubicBezTo>
                  <a:pt x="443" y="86"/>
                  <a:pt x="443" y="86"/>
                  <a:pt x="443" y="86"/>
                </a:cubicBezTo>
                <a:cubicBezTo>
                  <a:pt x="444" y="86"/>
                  <a:pt x="444" y="86"/>
                  <a:pt x="445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7" y="87"/>
                  <a:pt x="447" y="87"/>
                </a:cubicBezTo>
                <a:cubicBezTo>
                  <a:pt x="447" y="85"/>
                  <a:pt x="448" y="83"/>
                  <a:pt x="448" y="81"/>
                </a:cubicBezTo>
                <a:cubicBezTo>
                  <a:pt x="448" y="81"/>
                  <a:pt x="448" y="81"/>
                  <a:pt x="448" y="81"/>
                </a:cubicBezTo>
                <a:cubicBezTo>
                  <a:pt x="447" y="80"/>
                  <a:pt x="448" y="80"/>
                  <a:pt x="447" y="79"/>
                </a:cubicBezTo>
                <a:cubicBezTo>
                  <a:pt x="447" y="79"/>
                  <a:pt x="447" y="79"/>
                  <a:pt x="447" y="79"/>
                </a:cubicBezTo>
                <a:cubicBezTo>
                  <a:pt x="446" y="79"/>
                  <a:pt x="446" y="79"/>
                  <a:pt x="446" y="79"/>
                </a:cubicBezTo>
                <a:cubicBezTo>
                  <a:pt x="446" y="78"/>
                  <a:pt x="446" y="78"/>
                  <a:pt x="446" y="78"/>
                </a:cubicBezTo>
                <a:cubicBezTo>
                  <a:pt x="445" y="78"/>
                  <a:pt x="445" y="78"/>
                  <a:pt x="445" y="78"/>
                </a:cubicBezTo>
                <a:cubicBezTo>
                  <a:pt x="445" y="78"/>
                  <a:pt x="445" y="77"/>
                  <a:pt x="445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2" y="76"/>
                  <a:pt x="442" y="77"/>
                  <a:pt x="440" y="77"/>
                </a:cubicBezTo>
                <a:cubicBezTo>
                  <a:pt x="440" y="77"/>
                  <a:pt x="440" y="77"/>
                  <a:pt x="439" y="78"/>
                </a:cubicBezTo>
                <a:cubicBezTo>
                  <a:pt x="439" y="78"/>
                  <a:pt x="439" y="78"/>
                  <a:pt x="439" y="78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8" y="80"/>
                  <a:pt x="438" y="80"/>
                </a:cubicBezTo>
                <a:cubicBezTo>
                  <a:pt x="438" y="80"/>
                  <a:pt x="437" y="80"/>
                  <a:pt x="437" y="80"/>
                </a:cubicBezTo>
                <a:cubicBezTo>
                  <a:pt x="436" y="81"/>
                  <a:pt x="437" y="82"/>
                  <a:pt x="435" y="83"/>
                </a:cubicBezTo>
                <a:cubicBezTo>
                  <a:pt x="435" y="84"/>
                  <a:pt x="435" y="84"/>
                  <a:pt x="435" y="84"/>
                </a:cubicBezTo>
                <a:cubicBezTo>
                  <a:pt x="436" y="84"/>
                  <a:pt x="436" y="84"/>
                  <a:pt x="436" y="84"/>
                </a:cubicBezTo>
                <a:cubicBezTo>
                  <a:pt x="436" y="85"/>
                  <a:pt x="436" y="85"/>
                  <a:pt x="436" y="85"/>
                </a:cubicBezTo>
                <a:cubicBezTo>
                  <a:pt x="437" y="84"/>
                  <a:pt x="436" y="84"/>
                  <a:pt x="437" y="84"/>
                </a:cubicBezTo>
                <a:cubicBezTo>
                  <a:pt x="438" y="84"/>
                  <a:pt x="438" y="85"/>
                  <a:pt x="439" y="85"/>
                </a:cubicBezTo>
                <a:cubicBezTo>
                  <a:pt x="439" y="85"/>
                  <a:pt x="439" y="85"/>
                  <a:pt x="439" y="85"/>
                </a:cubicBezTo>
                <a:cubicBezTo>
                  <a:pt x="440" y="85"/>
                  <a:pt x="440" y="85"/>
                  <a:pt x="440" y="85"/>
                </a:cubicBezTo>
                <a:cubicBezTo>
                  <a:pt x="440" y="85"/>
                  <a:pt x="440" y="86"/>
                  <a:pt x="440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2" y="87"/>
                  <a:pt x="442" y="87"/>
                  <a:pt x="443" y="87"/>
                </a:cubicBezTo>
                <a:close/>
                <a:moveTo>
                  <a:pt x="806" y="83"/>
                </a:moveTo>
                <a:cubicBezTo>
                  <a:pt x="808" y="82"/>
                  <a:pt x="807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8" y="80"/>
                  <a:pt x="808" y="81"/>
                  <a:pt x="808" y="81"/>
                </a:cubicBezTo>
                <a:cubicBezTo>
                  <a:pt x="806" y="81"/>
                  <a:pt x="807" y="80"/>
                  <a:pt x="805" y="80"/>
                </a:cubicBezTo>
                <a:cubicBezTo>
                  <a:pt x="805" y="78"/>
                  <a:pt x="805" y="78"/>
                  <a:pt x="805" y="78"/>
                </a:cubicBezTo>
                <a:cubicBezTo>
                  <a:pt x="804" y="78"/>
                  <a:pt x="804" y="79"/>
                  <a:pt x="802" y="79"/>
                </a:cubicBezTo>
                <a:cubicBezTo>
                  <a:pt x="802" y="80"/>
                  <a:pt x="803" y="82"/>
                  <a:pt x="803" y="83"/>
                </a:cubicBezTo>
                <a:cubicBezTo>
                  <a:pt x="803" y="83"/>
                  <a:pt x="803" y="83"/>
                  <a:pt x="803" y="84"/>
                </a:cubicBezTo>
                <a:cubicBezTo>
                  <a:pt x="806" y="84"/>
                  <a:pt x="806" y="84"/>
                  <a:pt x="806" y="84"/>
                </a:cubicBezTo>
                <a:cubicBezTo>
                  <a:pt x="806" y="83"/>
                  <a:pt x="806" y="83"/>
                  <a:pt x="806" y="83"/>
                </a:cubicBezTo>
                <a:close/>
                <a:moveTo>
                  <a:pt x="1566" y="79"/>
                </a:moveTo>
                <a:cubicBezTo>
                  <a:pt x="1566" y="80"/>
                  <a:pt x="1566" y="80"/>
                  <a:pt x="1566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81"/>
                  <a:pt x="1566" y="83"/>
                  <a:pt x="1566" y="84"/>
                </a:cubicBezTo>
                <a:cubicBezTo>
                  <a:pt x="1567" y="84"/>
                  <a:pt x="1567" y="84"/>
                  <a:pt x="1567" y="84"/>
                </a:cubicBezTo>
                <a:cubicBezTo>
                  <a:pt x="1567" y="85"/>
                  <a:pt x="1567" y="86"/>
                  <a:pt x="1568" y="87"/>
                </a:cubicBezTo>
                <a:cubicBezTo>
                  <a:pt x="1571" y="86"/>
                  <a:pt x="1570" y="85"/>
                  <a:pt x="1573" y="85"/>
                </a:cubicBezTo>
                <a:cubicBezTo>
                  <a:pt x="1573" y="84"/>
                  <a:pt x="1573" y="83"/>
                  <a:pt x="1574" y="82"/>
                </a:cubicBezTo>
                <a:cubicBezTo>
                  <a:pt x="1573" y="81"/>
                  <a:pt x="1573" y="81"/>
                  <a:pt x="1572" y="80"/>
                </a:cubicBezTo>
                <a:cubicBezTo>
                  <a:pt x="1571" y="80"/>
                  <a:pt x="1571" y="80"/>
                  <a:pt x="1570" y="81"/>
                </a:cubicBezTo>
                <a:cubicBezTo>
                  <a:pt x="1569" y="81"/>
                  <a:pt x="1569" y="81"/>
                  <a:pt x="1569" y="81"/>
                </a:cubicBezTo>
                <a:cubicBezTo>
                  <a:pt x="1569" y="80"/>
                  <a:pt x="1568" y="80"/>
                  <a:pt x="1568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79"/>
                  <a:pt x="1567" y="79"/>
                  <a:pt x="1567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lose/>
                <a:moveTo>
                  <a:pt x="1587" y="84"/>
                </a:moveTo>
                <a:cubicBezTo>
                  <a:pt x="1588" y="84"/>
                  <a:pt x="1588" y="84"/>
                  <a:pt x="1588" y="84"/>
                </a:cubicBezTo>
                <a:cubicBezTo>
                  <a:pt x="1588" y="85"/>
                  <a:pt x="1588" y="85"/>
                  <a:pt x="1588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92" y="85"/>
                  <a:pt x="1592" y="85"/>
                  <a:pt x="1592" y="85"/>
                </a:cubicBezTo>
                <a:cubicBezTo>
                  <a:pt x="1593" y="86"/>
                  <a:pt x="1593" y="86"/>
                  <a:pt x="1593" y="86"/>
                </a:cubicBezTo>
                <a:cubicBezTo>
                  <a:pt x="1594" y="86"/>
                  <a:pt x="1594" y="86"/>
                  <a:pt x="1595" y="86"/>
                </a:cubicBezTo>
                <a:cubicBezTo>
                  <a:pt x="1595" y="86"/>
                  <a:pt x="1595" y="86"/>
                  <a:pt x="1595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7" y="86"/>
                  <a:pt x="1598" y="86"/>
                  <a:pt x="1598" y="86"/>
                </a:cubicBezTo>
                <a:cubicBezTo>
                  <a:pt x="1598" y="85"/>
                  <a:pt x="1599" y="85"/>
                  <a:pt x="1599" y="85"/>
                </a:cubicBezTo>
                <a:cubicBezTo>
                  <a:pt x="1599" y="84"/>
                  <a:pt x="1599" y="84"/>
                  <a:pt x="1600" y="84"/>
                </a:cubicBezTo>
                <a:cubicBezTo>
                  <a:pt x="1600" y="84"/>
                  <a:pt x="1600" y="84"/>
                  <a:pt x="1600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2" y="84"/>
                  <a:pt x="1602" y="84"/>
                  <a:pt x="1602" y="84"/>
                </a:cubicBezTo>
                <a:cubicBezTo>
                  <a:pt x="1602" y="83"/>
                  <a:pt x="1602" y="83"/>
                  <a:pt x="1602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2" y="82"/>
                  <a:pt x="1602" y="82"/>
                  <a:pt x="1601" y="81"/>
                </a:cubicBezTo>
                <a:cubicBezTo>
                  <a:pt x="1600" y="80"/>
                  <a:pt x="1598" y="81"/>
                  <a:pt x="1597" y="80"/>
                </a:cubicBezTo>
                <a:cubicBezTo>
                  <a:pt x="1597" y="80"/>
                  <a:pt x="1597" y="80"/>
                  <a:pt x="1597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5" y="80"/>
                  <a:pt x="1595" y="80"/>
                  <a:pt x="1595" y="80"/>
                </a:cubicBezTo>
                <a:cubicBezTo>
                  <a:pt x="1595" y="79"/>
                  <a:pt x="1594" y="79"/>
                  <a:pt x="1594" y="79"/>
                </a:cubicBezTo>
                <a:cubicBezTo>
                  <a:pt x="1594" y="79"/>
                  <a:pt x="1591" y="80"/>
                  <a:pt x="1591" y="80"/>
                </a:cubicBezTo>
                <a:cubicBezTo>
                  <a:pt x="1589" y="80"/>
                  <a:pt x="1588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80"/>
                  <a:pt x="1587" y="81"/>
                  <a:pt x="1586" y="82"/>
                </a:cubicBezTo>
                <a:cubicBezTo>
                  <a:pt x="1586" y="83"/>
                  <a:pt x="1586" y="83"/>
                  <a:pt x="1586" y="83"/>
                </a:cubicBezTo>
                <a:cubicBezTo>
                  <a:pt x="1586" y="83"/>
                  <a:pt x="1587" y="83"/>
                  <a:pt x="1587" y="84"/>
                </a:cubicBezTo>
                <a:cubicBezTo>
                  <a:pt x="1587" y="84"/>
                  <a:pt x="1587" y="84"/>
                  <a:pt x="1587" y="84"/>
                </a:cubicBezTo>
                <a:close/>
                <a:moveTo>
                  <a:pt x="399" y="83"/>
                </a:moveTo>
                <a:cubicBezTo>
                  <a:pt x="400" y="83"/>
                  <a:pt x="400" y="83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00" y="81"/>
                  <a:pt x="400" y="81"/>
                  <a:pt x="400" y="80"/>
                </a:cubicBezTo>
                <a:cubicBezTo>
                  <a:pt x="397" y="80"/>
                  <a:pt x="399" y="82"/>
                  <a:pt x="399" y="83"/>
                </a:cubicBezTo>
                <a:close/>
                <a:moveTo>
                  <a:pt x="374" y="85"/>
                </a:move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3" y="84"/>
                  <a:pt x="373" y="84"/>
                  <a:pt x="373" y="84"/>
                </a:cubicBezTo>
                <a:cubicBezTo>
                  <a:pt x="373" y="84"/>
                  <a:pt x="372" y="85"/>
                  <a:pt x="372" y="85"/>
                </a:cubicBezTo>
                <a:cubicBezTo>
                  <a:pt x="373" y="85"/>
                  <a:pt x="373" y="85"/>
                  <a:pt x="374" y="85"/>
                </a:cubicBezTo>
                <a:close/>
                <a:moveTo>
                  <a:pt x="514" y="85"/>
                </a:moveTo>
                <a:cubicBezTo>
                  <a:pt x="515" y="85"/>
                  <a:pt x="515" y="84"/>
                  <a:pt x="515" y="84"/>
                </a:cubicBezTo>
                <a:cubicBezTo>
                  <a:pt x="514" y="84"/>
                  <a:pt x="514" y="84"/>
                  <a:pt x="513" y="84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4" y="85"/>
                  <a:pt x="514" y="85"/>
                  <a:pt x="514" y="85"/>
                </a:cubicBezTo>
                <a:close/>
                <a:moveTo>
                  <a:pt x="798" y="84"/>
                </a:moveTo>
                <a:cubicBezTo>
                  <a:pt x="797" y="84"/>
                  <a:pt x="797" y="84"/>
                  <a:pt x="797" y="84"/>
                </a:cubicBezTo>
                <a:cubicBezTo>
                  <a:pt x="797" y="85"/>
                  <a:pt x="797" y="86"/>
                  <a:pt x="798" y="87"/>
                </a:cubicBezTo>
                <a:cubicBezTo>
                  <a:pt x="798" y="87"/>
                  <a:pt x="798" y="87"/>
                  <a:pt x="799" y="87"/>
                </a:cubicBezTo>
                <a:cubicBezTo>
                  <a:pt x="799" y="86"/>
                  <a:pt x="800" y="87"/>
                  <a:pt x="800" y="85"/>
                </a:cubicBezTo>
                <a:cubicBezTo>
                  <a:pt x="799" y="85"/>
                  <a:pt x="799" y="85"/>
                  <a:pt x="798" y="85"/>
                </a:cubicBezTo>
                <a:cubicBezTo>
                  <a:pt x="798" y="84"/>
                  <a:pt x="798" y="84"/>
                  <a:pt x="798" y="84"/>
                </a:cubicBezTo>
                <a:cubicBezTo>
                  <a:pt x="798" y="84"/>
                  <a:pt x="798" y="84"/>
                  <a:pt x="798" y="84"/>
                </a:cubicBezTo>
                <a:close/>
                <a:moveTo>
                  <a:pt x="307" y="115"/>
                </a:moveTo>
                <a:cubicBezTo>
                  <a:pt x="307" y="116"/>
                  <a:pt x="307" y="116"/>
                  <a:pt x="307" y="116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8" y="116"/>
                  <a:pt x="308" y="116"/>
                  <a:pt x="308" y="117"/>
                </a:cubicBezTo>
                <a:cubicBezTo>
                  <a:pt x="312" y="117"/>
                  <a:pt x="312" y="117"/>
                  <a:pt x="312" y="117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5"/>
                  <a:pt x="312" y="115"/>
                  <a:pt x="312" y="115"/>
                </a:cubicBezTo>
                <a:cubicBezTo>
                  <a:pt x="313" y="114"/>
                  <a:pt x="314" y="114"/>
                  <a:pt x="315" y="113"/>
                </a:cubicBezTo>
                <a:cubicBezTo>
                  <a:pt x="315" y="112"/>
                  <a:pt x="315" y="112"/>
                  <a:pt x="315" y="112"/>
                </a:cubicBezTo>
                <a:cubicBezTo>
                  <a:pt x="316" y="112"/>
                  <a:pt x="316" y="112"/>
                  <a:pt x="316" y="112"/>
                </a:cubicBezTo>
                <a:cubicBezTo>
                  <a:pt x="317" y="113"/>
                  <a:pt x="316" y="112"/>
                  <a:pt x="317" y="113"/>
                </a:cubicBezTo>
                <a:cubicBezTo>
                  <a:pt x="319" y="114"/>
                  <a:pt x="321" y="113"/>
                  <a:pt x="323" y="112"/>
                </a:cubicBezTo>
                <a:cubicBezTo>
                  <a:pt x="324" y="112"/>
                  <a:pt x="324" y="112"/>
                  <a:pt x="324" y="111"/>
                </a:cubicBezTo>
                <a:cubicBezTo>
                  <a:pt x="324" y="111"/>
                  <a:pt x="324" y="111"/>
                  <a:pt x="324" y="111"/>
                </a:cubicBezTo>
                <a:cubicBezTo>
                  <a:pt x="324" y="110"/>
                  <a:pt x="324" y="110"/>
                  <a:pt x="324" y="110"/>
                </a:cubicBezTo>
                <a:cubicBezTo>
                  <a:pt x="324" y="110"/>
                  <a:pt x="325" y="110"/>
                  <a:pt x="325" y="110"/>
                </a:cubicBezTo>
                <a:cubicBezTo>
                  <a:pt x="326" y="109"/>
                  <a:pt x="325" y="108"/>
                  <a:pt x="325" y="107"/>
                </a:cubicBezTo>
                <a:cubicBezTo>
                  <a:pt x="328" y="106"/>
                  <a:pt x="326" y="106"/>
                  <a:pt x="327" y="105"/>
                </a:cubicBezTo>
                <a:cubicBezTo>
                  <a:pt x="328" y="104"/>
                  <a:pt x="328" y="104"/>
                  <a:pt x="328" y="104"/>
                </a:cubicBezTo>
                <a:cubicBezTo>
                  <a:pt x="329" y="104"/>
                  <a:pt x="329" y="104"/>
                  <a:pt x="329" y="103"/>
                </a:cubicBezTo>
                <a:cubicBezTo>
                  <a:pt x="330" y="103"/>
                  <a:pt x="330" y="103"/>
                  <a:pt x="330" y="103"/>
                </a:cubicBezTo>
                <a:cubicBezTo>
                  <a:pt x="330" y="103"/>
                  <a:pt x="330" y="103"/>
                  <a:pt x="330" y="102"/>
                </a:cubicBezTo>
                <a:cubicBezTo>
                  <a:pt x="330" y="102"/>
                  <a:pt x="330" y="102"/>
                  <a:pt x="331" y="102"/>
                </a:cubicBezTo>
                <a:cubicBezTo>
                  <a:pt x="331" y="102"/>
                  <a:pt x="331" y="101"/>
                  <a:pt x="331" y="101"/>
                </a:cubicBezTo>
                <a:cubicBezTo>
                  <a:pt x="332" y="101"/>
                  <a:pt x="332" y="101"/>
                  <a:pt x="332" y="101"/>
                </a:cubicBezTo>
                <a:cubicBezTo>
                  <a:pt x="332" y="101"/>
                  <a:pt x="333" y="100"/>
                  <a:pt x="333" y="100"/>
                </a:cubicBezTo>
                <a:cubicBezTo>
                  <a:pt x="333" y="100"/>
                  <a:pt x="334" y="100"/>
                  <a:pt x="335" y="100"/>
                </a:cubicBezTo>
                <a:cubicBezTo>
                  <a:pt x="335" y="99"/>
                  <a:pt x="335" y="99"/>
                  <a:pt x="335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7" y="99"/>
                  <a:pt x="337" y="98"/>
                  <a:pt x="338" y="98"/>
                </a:cubicBezTo>
                <a:cubicBezTo>
                  <a:pt x="338" y="98"/>
                  <a:pt x="338" y="98"/>
                  <a:pt x="338" y="98"/>
                </a:cubicBezTo>
                <a:cubicBezTo>
                  <a:pt x="339" y="98"/>
                  <a:pt x="340" y="97"/>
                  <a:pt x="341" y="97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7"/>
                  <a:pt x="341" y="97"/>
                  <a:pt x="341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45" y="97"/>
                  <a:pt x="345" y="96"/>
                  <a:pt x="345" y="96"/>
                </a:cubicBezTo>
                <a:cubicBezTo>
                  <a:pt x="346" y="96"/>
                  <a:pt x="346" y="96"/>
                  <a:pt x="346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5" y="94"/>
                  <a:pt x="345" y="94"/>
                  <a:pt x="343" y="93"/>
                </a:cubicBezTo>
                <a:cubicBezTo>
                  <a:pt x="343" y="93"/>
                  <a:pt x="343" y="92"/>
                  <a:pt x="342" y="92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1"/>
                  <a:pt x="341" y="91"/>
                  <a:pt x="340" y="91"/>
                </a:cubicBezTo>
                <a:cubicBezTo>
                  <a:pt x="340" y="91"/>
                  <a:pt x="340" y="91"/>
                  <a:pt x="340" y="91"/>
                </a:cubicBezTo>
                <a:cubicBezTo>
                  <a:pt x="339" y="91"/>
                  <a:pt x="339" y="91"/>
                  <a:pt x="339" y="91"/>
                </a:cubicBezTo>
                <a:cubicBezTo>
                  <a:pt x="339" y="90"/>
                  <a:pt x="339" y="90"/>
                  <a:pt x="339" y="90"/>
                </a:cubicBezTo>
                <a:cubicBezTo>
                  <a:pt x="337" y="90"/>
                  <a:pt x="335" y="90"/>
                  <a:pt x="332" y="90"/>
                </a:cubicBezTo>
                <a:cubicBezTo>
                  <a:pt x="332" y="90"/>
                  <a:pt x="332" y="91"/>
                  <a:pt x="331" y="91"/>
                </a:cubicBezTo>
                <a:cubicBezTo>
                  <a:pt x="331" y="90"/>
                  <a:pt x="331" y="90"/>
                  <a:pt x="331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29" y="90"/>
                  <a:pt x="328" y="90"/>
                </a:cubicBezTo>
                <a:cubicBezTo>
                  <a:pt x="328" y="90"/>
                  <a:pt x="328" y="90"/>
                  <a:pt x="328" y="90"/>
                </a:cubicBezTo>
                <a:cubicBezTo>
                  <a:pt x="327" y="89"/>
                  <a:pt x="325" y="89"/>
                  <a:pt x="324" y="89"/>
                </a:cubicBezTo>
                <a:cubicBezTo>
                  <a:pt x="322" y="88"/>
                  <a:pt x="320" y="87"/>
                  <a:pt x="318" y="86"/>
                </a:cubicBezTo>
                <a:cubicBezTo>
                  <a:pt x="318" y="86"/>
                  <a:pt x="318" y="86"/>
                  <a:pt x="318" y="86"/>
                </a:cubicBezTo>
                <a:cubicBezTo>
                  <a:pt x="318" y="86"/>
                  <a:pt x="318" y="86"/>
                  <a:pt x="317" y="86"/>
                </a:cubicBezTo>
                <a:cubicBezTo>
                  <a:pt x="317" y="87"/>
                  <a:pt x="317" y="87"/>
                  <a:pt x="317" y="87"/>
                </a:cubicBezTo>
                <a:cubicBezTo>
                  <a:pt x="317" y="87"/>
                  <a:pt x="316" y="87"/>
                  <a:pt x="315" y="87"/>
                </a:cubicBezTo>
                <a:cubicBezTo>
                  <a:pt x="315" y="87"/>
                  <a:pt x="315" y="87"/>
                  <a:pt x="315" y="87"/>
                </a:cubicBezTo>
                <a:cubicBezTo>
                  <a:pt x="314" y="87"/>
                  <a:pt x="314" y="87"/>
                  <a:pt x="314" y="87"/>
                </a:cubicBezTo>
                <a:cubicBezTo>
                  <a:pt x="314" y="88"/>
                  <a:pt x="314" y="88"/>
                  <a:pt x="314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09" y="89"/>
                  <a:pt x="308" y="89"/>
                  <a:pt x="307" y="89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6" y="89"/>
                  <a:pt x="306" y="89"/>
                  <a:pt x="306" y="89"/>
                </a:cubicBezTo>
                <a:cubicBezTo>
                  <a:pt x="306" y="90"/>
                  <a:pt x="306" y="90"/>
                  <a:pt x="306" y="90"/>
                </a:cubicBezTo>
                <a:cubicBezTo>
                  <a:pt x="305" y="90"/>
                  <a:pt x="304" y="90"/>
                  <a:pt x="303" y="91"/>
                </a:cubicBezTo>
                <a:cubicBezTo>
                  <a:pt x="303" y="92"/>
                  <a:pt x="304" y="93"/>
                  <a:pt x="304" y="93"/>
                </a:cubicBezTo>
                <a:cubicBezTo>
                  <a:pt x="304" y="93"/>
                  <a:pt x="304" y="93"/>
                  <a:pt x="304" y="93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7"/>
                  <a:pt x="304" y="99"/>
                  <a:pt x="304" y="100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05" y="101"/>
                  <a:pt x="305" y="101"/>
                  <a:pt x="30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102"/>
                  <a:pt x="304" y="103"/>
                  <a:pt x="304" y="105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3" y="106"/>
                  <a:pt x="303" y="107"/>
                  <a:pt x="302" y="107"/>
                </a:cubicBezTo>
                <a:cubicBezTo>
                  <a:pt x="302" y="108"/>
                  <a:pt x="302" y="109"/>
                  <a:pt x="302" y="110"/>
                </a:cubicBezTo>
                <a:cubicBezTo>
                  <a:pt x="304" y="110"/>
                  <a:pt x="304" y="112"/>
                  <a:pt x="306" y="112"/>
                </a:cubicBezTo>
                <a:cubicBezTo>
                  <a:pt x="306" y="114"/>
                  <a:pt x="306" y="114"/>
                  <a:pt x="307" y="115"/>
                </a:cubicBezTo>
                <a:close/>
                <a:moveTo>
                  <a:pt x="430" y="87"/>
                </a:moveTo>
                <a:cubicBezTo>
                  <a:pt x="430" y="86"/>
                  <a:pt x="430" y="86"/>
                  <a:pt x="430" y="86"/>
                </a:cubicBezTo>
                <a:cubicBezTo>
                  <a:pt x="429" y="86"/>
                  <a:pt x="429" y="86"/>
                  <a:pt x="429" y="87"/>
                </a:cubicBezTo>
                <a:cubicBezTo>
                  <a:pt x="430" y="87"/>
                  <a:pt x="430" y="87"/>
                  <a:pt x="430" y="87"/>
                </a:cubicBezTo>
                <a:cubicBezTo>
                  <a:pt x="430" y="87"/>
                  <a:pt x="430" y="87"/>
                  <a:pt x="430" y="87"/>
                </a:cubicBezTo>
                <a:close/>
                <a:moveTo>
                  <a:pt x="803" y="87"/>
                </a:moveTo>
                <a:cubicBezTo>
                  <a:pt x="803" y="87"/>
                  <a:pt x="803" y="87"/>
                  <a:pt x="803" y="87"/>
                </a:cubicBezTo>
                <a:cubicBezTo>
                  <a:pt x="804" y="87"/>
                  <a:pt x="804" y="87"/>
                  <a:pt x="805" y="87"/>
                </a:cubicBezTo>
                <a:cubicBezTo>
                  <a:pt x="805" y="86"/>
                  <a:pt x="805" y="86"/>
                  <a:pt x="805" y="86"/>
                </a:cubicBezTo>
                <a:cubicBezTo>
                  <a:pt x="804" y="86"/>
                  <a:pt x="804" y="86"/>
                  <a:pt x="804" y="87"/>
                </a:cubicBezTo>
                <a:lnTo>
                  <a:pt x="803" y="87"/>
                </a:lnTo>
                <a:close/>
                <a:moveTo>
                  <a:pt x="624" y="87"/>
                </a:moveTo>
                <a:cubicBezTo>
                  <a:pt x="624" y="87"/>
                  <a:pt x="624" y="87"/>
                  <a:pt x="624" y="87"/>
                </a:cubicBezTo>
                <a:cubicBezTo>
                  <a:pt x="623" y="87"/>
                  <a:pt x="622" y="87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2" y="88"/>
                  <a:pt x="623" y="88"/>
                  <a:pt x="624" y="88"/>
                </a:cubicBezTo>
                <a:lnTo>
                  <a:pt x="624" y="87"/>
                </a:lnTo>
                <a:close/>
                <a:moveTo>
                  <a:pt x="438" y="88"/>
                </a:moveTo>
                <a:cubicBezTo>
                  <a:pt x="438" y="88"/>
                  <a:pt x="439" y="88"/>
                  <a:pt x="439" y="88"/>
                </a:cubicBezTo>
                <a:cubicBezTo>
                  <a:pt x="439" y="88"/>
                  <a:pt x="439" y="88"/>
                  <a:pt x="439" y="88"/>
                </a:cubicBezTo>
                <a:cubicBezTo>
                  <a:pt x="440" y="88"/>
                  <a:pt x="439" y="88"/>
                  <a:pt x="439" y="88"/>
                </a:cubicBezTo>
                <a:cubicBezTo>
                  <a:pt x="439" y="88"/>
                  <a:pt x="439" y="87"/>
                  <a:pt x="438" y="87"/>
                </a:cubicBezTo>
                <a:lnTo>
                  <a:pt x="438" y="88"/>
                </a:lnTo>
                <a:close/>
                <a:moveTo>
                  <a:pt x="789" y="89"/>
                </a:moveTo>
                <a:cubicBezTo>
                  <a:pt x="789" y="90"/>
                  <a:pt x="789" y="91"/>
                  <a:pt x="789" y="92"/>
                </a:cubicBezTo>
                <a:cubicBezTo>
                  <a:pt x="790" y="92"/>
                  <a:pt x="790" y="92"/>
                  <a:pt x="791" y="92"/>
                </a:cubicBezTo>
                <a:cubicBezTo>
                  <a:pt x="791" y="92"/>
                  <a:pt x="791" y="92"/>
                  <a:pt x="791" y="92"/>
                </a:cubicBezTo>
                <a:cubicBezTo>
                  <a:pt x="792" y="92"/>
                  <a:pt x="793" y="92"/>
                  <a:pt x="794" y="91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1" y="90"/>
                  <a:pt x="791" y="89"/>
                </a:cubicBezTo>
                <a:cubicBezTo>
                  <a:pt x="790" y="89"/>
                  <a:pt x="789" y="89"/>
                  <a:pt x="789" y="89"/>
                </a:cubicBezTo>
                <a:close/>
                <a:moveTo>
                  <a:pt x="1147" y="90"/>
                </a:moveTo>
                <a:cubicBezTo>
                  <a:pt x="1148" y="90"/>
                  <a:pt x="1148" y="90"/>
                  <a:pt x="1148" y="90"/>
                </a:cubicBezTo>
                <a:cubicBezTo>
                  <a:pt x="1148" y="89"/>
                  <a:pt x="1148" y="89"/>
                  <a:pt x="1148" y="89"/>
                </a:cubicBezTo>
                <a:cubicBezTo>
                  <a:pt x="1148" y="89"/>
                  <a:pt x="1147" y="89"/>
                  <a:pt x="1147" y="89"/>
                </a:cubicBezTo>
                <a:lnTo>
                  <a:pt x="1147" y="90"/>
                </a:lnTo>
                <a:close/>
                <a:moveTo>
                  <a:pt x="436" y="107"/>
                </a:moveTo>
                <a:cubicBezTo>
                  <a:pt x="437" y="107"/>
                  <a:pt x="437" y="107"/>
                  <a:pt x="437" y="107"/>
                </a:cubicBezTo>
                <a:cubicBezTo>
                  <a:pt x="437" y="105"/>
                  <a:pt x="435" y="105"/>
                  <a:pt x="436" y="103"/>
                </a:cubicBezTo>
                <a:cubicBezTo>
                  <a:pt x="436" y="102"/>
                  <a:pt x="436" y="103"/>
                  <a:pt x="435" y="102"/>
                </a:cubicBezTo>
                <a:cubicBezTo>
                  <a:pt x="435" y="102"/>
                  <a:pt x="435" y="102"/>
                  <a:pt x="435" y="102"/>
                </a:cubicBezTo>
                <a:cubicBezTo>
                  <a:pt x="434" y="102"/>
                  <a:pt x="434" y="103"/>
                  <a:pt x="432" y="104"/>
                </a:cubicBezTo>
                <a:cubicBezTo>
                  <a:pt x="432" y="102"/>
                  <a:pt x="432" y="102"/>
                  <a:pt x="432" y="102"/>
                </a:cubicBezTo>
                <a:cubicBezTo>
                  <a:pt x="432" y="102"/>
                  <a:pt x="431" y="102"/>
                  <a:pt x="431" y="102"/>
                </a:cubicBezTo>
                <a:cubicBezTo>
                  <a:pt x="431" y="101"/>
                  <a:pt x="431" y="100"/>
                  <a:pt x="431" y="100"/>
                </a:cubicBezTo>
                <a:cubicBezTo>
                  <a:pt x="430" y="100"/>
                  <a:pt x="430" y="100"/>
                  <a:pt x="430" y="101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99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8" y="97"/>
                  <a:pt x="430" y="97"/>
                  <a:pt x="431" y="97"/>
                </a:cubicBezTo>
                <a:cubicBezTo>
                  <a:pt x="431" y="95"/>
                  <a:pt x="431" y="95"/>
                  <a:pt x="431" y="94"/>
                </a:cubicBezTo>
                <a:cubicBezTo>
                  <a:pt x="430" y="94"/>
                  <a:pt x="429" y="92"/>
                  <a:pt x="427" y="92"/>
                </a:cubicBezTo>
                <a:cubicBezTo>
                  <a:pt x="427" y="93"/>
                  <a:pt x="427" y="93"/>
                  <a:pt x="427" y="93"/>
                </a:cubicBezTo>
                <a:cubicBezTo>
                  <a:pt x="425" y="93"/>
                  <a:pt x="426" y="92"/>
                  <a:pt x="425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5" y="93"/>
                  <a:pt x="426" y="92"/>
                  <a:pt x="428" y="91"/>
                </a:cubicBezTo>
                <a:cubicBezTo>
                  <a:pt x="428" y="89"/>
                  <a:pt x="428" y="89"/>
                  <a:pt x="428" y="89"/>
                </a:cubicBezTo>
                <a:cubicBezTo>
                  <a:pt x="426" y="89"/>
                  <a:pt x="426" y="89"/>
                  <a:pt x="426" y="89"/>
                </a:cubicBezTo>
                <a:cubicBezTo>
                  <a:pt x="426" y="90"/>
                  <a:pt x="426" y="90"/>
                  <a:pt x="426" y="90"/>
                </a:cubicBezTo>
                <a:cubicBezTo>
                  <a:pt x="425" y="90"/>
                  <a:pt x="425" y="90"/>
                  <a:pt x="425" y="90"/>
                </a:cubicBezTo>
                <a:cubicBezTo>
                  <a:pt x="425" y="91"/>
                  <a:pt x="424" y="91"/>
                  <a:pt x="424" y="91"/>
                </a:cubicBezTo>
                <a:cubicBezTo>
                  <a:pt x="423" y="92"/>
                  <a:pt x="422" y="91"/>
                  <a:pt x="421" y="92"/>
                </a:cubicBezTo>
                <a:cubicBezTo>
                  <a:pt x="421" y="92"/>
                  <a:pt x="421" y="92"/>
                  <a:pt x="421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19" y="92"/>
                  <a:pt x="419" y="92"/>
                  <a:pt x="419" y="92"/>
                </a:cubicBezTo>
                <a:cubicBezTo>
                  <a:pt x="419" y="93"/>
                  <a:pt x="419" y="93"/>
                  <a:pt x="419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1" y="93"/>
                  <a:pt x="421" y="93"/>
                  <a:pt x="421" y="93"/>
                </a:cubicBezTo>
                <a:cubicBezTo>
                  <a:pt x="421" y="93"/>
                  <a:pt x="421" y="94"/>
                  <a:pt x="421" y="94"/>
                </a:cubicBezTo>
                <a:cubicBezTo>
                  <a:pt x="419" y="94"/>
                  <a:pt x="418" y="94"/>
                  <a:pt x="417" y="93"/>
                </a:cubicBezTo>
                <a:cubicBezTo>
                  <a:pt x="417" y="93"/>
                  <a:pt x="417" y="93"/>
                  <a:pt x="417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3"/>
                  <a:pt x="415" y="93"/>
                </a:cubicBezTo>
                <a:cubicBezTo>
                  <a:pt x="415" y="93"/>
                  <a:pt x="414" y="93"/>
                  <a:pt x="414" y="93"/>
                </a:cubicBezTo>
                <a:cubicBezTo>
                  <a:pt x="414" y="93"/>
                  <a:pt x="413" y="94"/>
                  <a:pt x="413" y="94"/>
                </a:cubicBezTo>
                <a:cubicBezTo>
                  <a:pt x="413" y="95"/>
                  <a:pt x="412" y="95"/>
                  <a:pt x="412" y="96"/>
                </a:cubicBezTo>
                <a:cubicBezTo>
                  <a:pt x="411" y="97"/>
                  <a:pt x="412" y="96"/>
                  <a:pt x="411" y="97"/>
                </a:cubicBezTo>
                <a:cubicBezTo>
                  <a:pt x="412" y="97"/>
                  <a:pt x="412" y="97"/>
                  <a:pt x="412" y="98"/>
                </a:cubicBezTo>
                <a:cubicBezTo>
                  <a:pt x="412" y="98"/>
                  <a:pt x="412" y="98"/>
                  <a:pt x="412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6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100"/>
                  <a:pt x="417" y="100"/>
                  <a:pt x="417" y="101"/>
                </a:cubicBezTo>
                <a:cubicBezTo>
                  <a:pt x="417" y="101"/>
                  <a:pt x="417" y="101"/>
                  <a:pt x="417" y="101"/>
                </a:cubicBezTo>
                <a:cubicBezTo>
                  <a:pt x="417" y="102"/>
                  <a:pt x="417" y="102"/>
                  <a:pt x="417" y="102"/>
                </a:cubicBezTo>
                <a:cubicBezTo>
                  <a:pt x="417" y="102"/>
                  <a:pt x="416" y="103"/>
                  <a:pt x="416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2" y="103"/>
                  <a:pt x="411" y="103"/>
                  <a:pt x="409" y="103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8" y="101"/>
                  <a:pt x="408" y="101"/>
                  <a:pt x="407" y="100"/>
                </a:cubicBezTo>
                <a:cubicBezTo>
                  <a:pt x="407" y="100"/>
                  <a:pt x="407" y="100"/>
                  <a:pt x="407" y="100"/>
                </a:cubicBezTo>
                <a:cubicBezTo>
                  <a:pt x="406" y="101"/>
                  <a:pt x="406" y="101"/>
                  <a:pt x="405" y="100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3"/>
                  <a:pt x="405" y="103"/>
                </a:cubicBezTo>
                <a:cubicBezTo>
                  <a:pt x="405" y="103"/>
                  <a:pt x="405" y="103"/>
                  <a:pt x="405" y="103"/>
                </a:cubicBezTo>
                <a:cubicBezTo>
                  <a:pt x="405" y="104"/>
                  <a:pt x="405" y="104"/>
                  <a:pt x="405" y="104"/>
                </a:cubicBezTo>
                <a:cubicBezTo>
                  <a:pt x="406" y="105"/>
                  <a:pt x="407" y="106"/>
                  <a:pt x="407" y="106"/>
                </a:cubicBezTo>
                <a:cubicBezTo>
                  <a:pt x="408" y="107"/>
                  <a:pt x="408" y="107"/>
                  <a:pt x="408" y="107"/>
                </a:cubicBezTo>
                <a:cubicBezTo>
                  <a:pt x="410" y="107"/>
                  <a:pt x="410" y="107"/>
                  <a:pt x="410" y="107"/>
                </a:cubicBezTo>
                <a:cubicBezTo>
                  <a:pt x="410" y="107"/>
                  <a:pt x="410" y="108"/>
                  <a:pt x="410" y="108"/>
                </a:cubicBezTo>
                <a:cubicBezTo>
                  <a:pt x="411" y="108"/>
                  <a:pt x="411" y="108"/>
                  <a:pt x="411" y="108"/>
                </a:cubicBezTo>
                <a:cubicBezTo>
                  <a:pt x="411" y="107"/>
                  <a:pt x="411" y="107"/>
                  <a:pt x="411" y="107"/>
                </a:cubicBezTo>
                <a:cubicBezTo>
                  <a:pt x="412" y="107"/>
                  <a:pt x="412" y="107"/>
                  <a:pt x="412" y="107"/>
                </a:cubicBezTo>
                <a:cubicBezTo>
                  <a:pt x="414" y="107"/>
                  <a:pt x="413" y="107"/>
                  <a:pt x="414" y="108"/>
                </a:cubicBezTo>
                <a:cubicBezTo>
                  <a:pt x="415" y="108"/>
                  <a:pt x="416" y="109"/>
                  <a:pt x="416" y="109"/>
                </a:cubicBezTo>
                <a:cubicBezTo>
                  <a:pt x="416" y="110"/>
                  <a:pt x="416" y="110"/>
                  <a:pt x="417" y="110"/>
                </a:cubicBezTo>
                <a:cubicBezTo>
                  <a:pt x="417" y="110"/>
                  <a:pt x="418" y="110"/>
                  <a:pt x="419" y="110"/>
                </a:cubicBezTo>
                <a:cubicBezTo>
                  <a:pt x="419" y="111"/>
                  <a:pt x="419" y="111"/>
                  <a:pt x="419" y="111"/>
                </a:cubicBezTo>
                <a:cubicBezTo>
                  <a:pt x="419" y="111"/>
                  <a:pt x="420" y="112"/>
                  <a:pt x="421" y="112"/>
                </a:cubicBezTo>
                <a:cubicBezTo>
                  <a:pt x="421" y="113"/>
                  <a:pt x="421" y="113"/>
                  <a:pt x="421" y="114"/>
                </a:cubicBezTo>
                <a:cubicBezTo>
                  <a:pt x="421" y="114"/>
                  <a:pt x="421" y="114"/>
                  <a:pt x="422" y="114"/>
                </a:cubicBezTo>
                <a:cubicBezTo>
                  <a:pt x="422" y="115"/>
                  <a:pt x="422" y="115"/>
                  <a:pt x="422" y="116"/>
                </a:cubicBezTo>
                <a:cubicBezTo>
                  <a:pt x="423" y="116"/>
                  <a:pt x="422" y="116"/>
                  <a:pt x="423" y="116"/>
                </a:cubicBezTo>
                <a:cubicBezTo>
                  <a:pt x="425" y="116"/>
                  <a:pt x="426" y="115"/>
                  <a:pt x="427" y="113"/>
                </a:cubicBezTo>
                <a:cubicBezTo>
                  <a:pt x="428" y="113"/>
                  <a:pt x="428" y="113"/>
                  <a:pt x="428" y="113"/>
                </a:cubicBezTo>
                <a:cubicBezTo>
                  <a:pt x="430" y="113"/>
                  <a:pt x="430" y="113"/>
                  <a:pt x="430" y="113"/>
                </a:cubicBezTo>
                <a:cubicBezTo>
                  <a:pt x="430" y="113"/>
                  <a:pt x="430" y="112"/>
                  <a:pt x="430" y="112"/>
                </a:cubicBezTo>
                <a:cubicBezTo>
                  <a:pt x="431" y="112"/>
                  <a:pt x="432" y="112"/>
                  <a:pt x="433" y="111"/>
                </a:cubicBezTo>
                <a:cubicBezTo>
                  <a:pt x="433" y="111"/>
                  <a:pt x="433" y="111"/>
                  <a:pt x="433" y="111"/>
                </a:cubicBezTo>
                <a:cubicBezTo>
                  <a:pt x="434" y="111"/>
                  <a:pt x="435" y="111"/>
                  <a:pt x="435" y="111"/>
                </a:cubicBezTo>
                <a:cubicBezTo>
                  <a:pt x="435" y="110"/>
                  <a:pt x="435" y="110"/>
                  <a:pt x="435" y="109"/>
                </a:cubicBezTo>
                <a:cubicBezTo>
                  <a:pt x="435" y="109"/>
                  <a:pt x="436" y="109"/>
                  <a:pt x="436" y="109"/>
                </a:cubicBezTo>
                <a:lnTo>
                  <a:pt x="436" y="107"/>
                </a:lnTo>
                <a:close/>
                <a:moveTo>
                  <a:pt x="727" y="617"/>
                </a:moveTo>
                <a:cubicBezTo>
                  <a:pt x="727" y="616"/>
                  <a:pt x="727" y="614"/>
                  <a:pt x="727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1"/>
                  <a:pt x="726" y="610"/>
                  <a:pt x="726" y="609"/>
                </a:cubicBezTo>
                <a:cubicBezTo>
                  <a:pt x="725" y="609"/>
                  <a:pt x="725" y="608"/>
                  <a:pt x="724" y="608"/>
                </a:cubicBezTo>
                <a:cubicBezTo>
                  <a:pt x="724" y="607"/>
                  <a:pt x="724" y="607"/>
                  <a:pt x="724" y="607"/>
                </a:cubicBezTo>
                <a:cubicBezTo>
                  <a:pt x="724" y="607"/>
                  <a:pt x="724" y="607"/>
                  <a:pt x="724" y="606"/>
                </a:cubicBezTo>
                <a:cubicBezTo>
                  <a:pt x="724" y="605"/>
                  <a:pt x="724" y="605"/>
                  <a:pt x="724" y="605"/>
                </a:cubicBezTo>
                <a:cubicBezTo>
                  <a:pt x="723" y="605"/>
                  <a:pt x="723" y="605"/>
                  <a:pt x="723" y="605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3"/>
                  <a:pt x="723" y="603"/>
                  <a:pt x="723" y="603"/>
                </a:cubicBezTo>
                <a:cubicBezTo>
                  <a:pt x="722" y="603"/>
                  <a:pt x="720" y="601"/>
                  <a:pt x="719" y="602"/>
                </a:cubicBezTo>
                <a:cubicBezTo>
                  <a:pt x="719" y="602"/>
                  <a:pt x="719" y="602"/>
                  <a:pt x="719" y="602"/>
                </a:cubicBezTo>
                <a:cubicBezTo>
                  <a:pt x="718" y="602"/>
                  <a:pt x="718" y="602"/>
                  <a:pt x="718" y="602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6" y="601"/>
                  <a:pt x="716" y="601"/>
                  <a:pt x="715" y="602"/>
                </a:cubicBezTo>
                <a:cubicBezTo>
                  <a:pt x="715" y="602"/>
                  <a:pt x="715" y="602"/>
                  <a:pt x="715" y="602"/>
                </a:cubicBezTo>
                <a:cubicBezTo>
                  <a:pt x="715" y="601"/>
                  <a:pt x="715" y="601"/>
                  <a:pt x="715" y="601"/>
                </a:cubicBezTo>
                <a:cubicBezTo>
                  <a:pt x="715" y="600"/>
                  <a:pt x="714" y="600"/>
                  <a:pt x="714" y="600"/>
                </a:cubicBezTo>
                <a:cubicBezTo>
                  <a:pt x="714" y="600"/>
                  <a:pt x="713" y="598"/>
                  <a:pt x="713" y="598"/>
                </a:cubicBezTo>
                <a:cubicBezTo>
                  <a:pt x="712" y="598"/>
                  <a:pt x="712" y="598"/>
                  <a:pt x="712" y="598"/>
                </a:cubicBezTo>
                <a:cubicBezTo>
                  <a:pt x="712" y="596"/>
                  <a:pt x="711" y="597"/>
                  <a:pt x="710" y="596"/>
                </a:cubicBezTo>
                <a:cubicBezTo>
                  <a:pt x="709" y="595"/>
                  <a:pt x="709" y="595"/>
                  <a:pt x="708" y="594"/>
                </a:cubicBezTo>
                <a:cubicBezTo>
                  <a:pt x="707" y="594"/>
                  <a:pt x="707" y="594"/>
                  <a:pt x="707" y="594"/>
                </a:cubicBezTo>
                <a:cubicBezTo>
                  <a:pt x="707" y="594"/>
                  <a:pt x="707" y="593"/>
                  <a:pt x="707" y="593"/>
                </a:cubicBezTo>
                <a:cubicBezTo>
                  <a:pt x="706" y="593"/>
                  <a:pt x="706" y="593"/>
                  <a:pt x="706" y="593"/>
                </a:cubicBezTo>
                <a:cubicBezTo>
                  <a:pt x="706" y="593"/>
                  <a:pt x="706" y="593"/>
                  <a:pt x="706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3" y="592"/>
                  <a:pt x="703" y="592"/>
                  <a:pt x="703" y="592"/>
                </a:cubicBezTo>
                <a:cubicBezTo>
                  <a:pt x="703" y="591"/>
                  <a:pt x="703" y="591"/>
                  <a:pt x="703" y="591"/>
                </a:cubicBezTo>
                <a:cubicBezTo>
                  <a:pt x="703" y="591"/>
                  <a:pt x="702" y="591"/>
                  <a:pt x="702" y="591"/>
                </a:cubicBezTo>
                <a:cubicBezTo>
                  <a:pt x="702" y="591"/>
                  <a:pt x="702" y="591"/>
                  <a:pt x="702" y="590"/>
                </a:cubicBezTo>
                <a:cubicBezTo>
                  <a:pt x="700" y="590"/>
                  <a:pt x="699" y="591"/>
                  <a:pt x="699" y="591"/>
                </a:cubicBezTo>
                <a:cubicBezTo>
                  <a:pt x="698" y="591"/>
                  <a:pt x="698" y="591"/>
                  <a:pt x="698" y="591"/>
                </a:cubicBezTo>
                <a:cubicBezTo>
                  <a:pt x="698" y="590"/>
                  <a:pt x="698" y="590"/>
                  <a:pt x="698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4" y="590"/>
                  <a:pt x="694" y="590"/>
                  <a:pt x="694" y="590"/>
                </a:cubicBezTo>
                <a:cubicBezTo>
                  <a:pt x="694" y="590"/>
                  <a:pt x="694" y="589"/>
                  <a:pt x="694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1" y="589"/>
                  <a:pt x="691" y="589"/>
                  <a:pt x="691" y="589"/>
                </a:cubicBezTo>
                <a:cubicBezTo>
                  <a:pt x="691" y="589"/>
                  <a:pt x="691" y="589"/>
                  <a:pt x="691" y="590"/>
                </a:cubicBezTo>
                <a:cubicBezTo>
                  <a:pt x="690" y="590"/>
                  <a:pt x="690" y="590"/>
                  <a:pt x="690" y="590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89" y="588"/>
                  <a:pt x="689" y="588"/>
                  <a:pt x="689" y="588"/>
                </a:cubicBezTo>
                <a:cubicBezTo>
                  <a:pt x="689" y="587"/>
                  <a:pt x="689" y="588"/>
                  <a:pt x="688" y="587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5" y="587"/>
                  <a:pt x="685" y="587"/>
                  <a:pt x="685" y="587"/>
                </a:cubicBezTo>
                <a:cubicBezTo>
                  <a:pt x="684" y="588"/>
                  <a:pt x="684" y="589"/>
                  <a:pt x="683" y="590"/>
                </a:cubicBezTo>
                <a:cubicBezTo>
                  <a:pt x="683" y="590"/>
                  <a:pt x="683" y="590"/>
                  <a:pt x="683" y="590"/>
                </a:cubicBezTo>
                <a:cubicBezTo>
                  <a:pt x="681" y="590"/>
                  <a:pt x="680" y="589"/>
                  <a:pt x="682" y="589"/>
                </a:cubicBezTo>
                <a:cubicBezTo>
                  <a:pt x="682" y="588"/>
                  <a:pt x="682" y="588"/>
                  <a:pt x="682" y="588"/>
                </a:cubicBezTo>
                <a:cubicBezTo>
                  <a:pt x="681" y="588"/>
                  <a:pt x="681" y="588"/>
                  <a:pt x="681" y="588"/>
                </a:cubicBez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0" y="587"/>
                  <a:pt x="680" y="587"/>
                </a:cubicBezTo>
                <a:cubicBezTo>
                  <a:pt x="680" y="586"/>
                  <a:pt x="680" y="587"/>
                  <a:pt x="681" y="586"/>
                </a:cubicBezTo>
                <a:cubicBezTo>
                  <a:pt x="681" y="585"/>
                  <a:pt x="680" y="585"/>
                  <a:pt x="679" y="584"/>
                </a:cubicBezTo>
                <a:cubicBezTo>
                  <a:pt x="679" y="584"/>
                  <a:pt x="679" y="584"/>
                  <a:pt x="679" y="583"/>
                </a:cubicBezTo>
                <a:cubicBezTo>
                  <a:pt x="679" y="583"/>
                  <a:pt x="679" y="582"/>
                  <a:pt x="679" y="582"/>
                </a:cubicBezTo>
                <a:cubicBezTo>
                  <a:pt x="676" y="582"/>
                  <a:pt x="677" y="582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2"/>
                  <a:pt x="676" y="582"/>
                </a:cubicBezTo>
                <a:cubicBezTo>
                  <a:pt x="676" y="582"/>
                  <a:pt x="676" y="581"/>
                  <a:pt x="676" y="581"/>
                </a:cubicBezTo>
                <a:cubicBezTo>
                  <a:pt x="676" y="581"/>
                  <a:pt x="676" y="581"/>
                  <a:pt x="676" y="581"/>
                </a:cubicBezTo>
                <a:cubicBezTo>
                  <a:pt x="675" y="581"/>
                  <a:pt x="675" y="581"/>
                  <a:pt x="675" y="581"/>
                </a:cubicBezTo>
                <a:cubicBezTo>
                  <a:pt x="674" y="581"/>
                  <a:pt x="675" y="581"/>
                  <a:pt x="674" y="580"/>
                </a:cubicBezTo>
                <a:cubicBezTo>
                  <a:pt x="674" y="579"/>
                  <a:pt x="674" y="579"/>
                  <a:pt x="674" y="579"/>
                </a:cubicBezTo>
                <a:cubicBezTo>
                  <a:pt x="673" y="579"/>
                  <a:pt x="673" y="579"/>
                  <a:pt x="673" y="580"/>
                </a:cubicBezTo>
                <a:cubicBezTo>
                  <a:pt x="672" y="580"/>
                  <a:pt x="672" y="580"/>
                  <a:pt x="672" y="580"/>
                </a:cubicBezTo>
                <a:cubicBezTo>
                  <a:pt x="671" y="579"/>
                  <a:pt x="671" y="579"/>
                  <a:pt x="671" y="579"/>
                </a:cubicBezTo>
                <a:cubicBezTo>
                  <a:pt x="670" y="579"/>
                  <a:pt x="670" y="579"/>
                  <a:pt x="670" y="579"/>
                </a:cubicBezTo>
                <a:cubicBezTo>
                  <a:pt x="670" y="578"/>
                  <a:pt x="670" y="578"/>
                  <a:pt x="670" y="578"/>
                </a:cubicBezTo>
                <a:cubicBezTo>
                  <a:pt x="669" y="577"/>
                  <a:pt x="669" y="577"/>
                  <a:pt x="668" y="577"/>
                </a:cubicBezTo>
                <a:cubicBezTo>
                  <a:pt x="667" y="577"/>
                  <a:pt x="666" y="577"/>
                  <a:pt x="664" y="577"/>
                </a:cubicBezTo>
                <a:cubicBezTo>
                  <a:pt x="664" y="578"/>
                  <a:pt x="664" y="578"/>
                  <a:pt x="664" y="578"/>
                </a:cubicBezTo>
                <a:cubicBezTo>
                  <a:pt x="663" y="578"/>
                  <a:pt x="664" y="579"/>
                  <a:pt x="662" y="579"/>
                </a:cubicBezTo>
                <a:cubicBezTo>
                  <a:pt x="662" y="580"/>
                  <a:pt x="662" y="579"/>
                  <a:pt x="662" y="580"/>
                </a:cubicBezTo>
                <a:cubicBezTo>
                  <a:pt x="662" y="581"/>
                  <a:pt x="662" y="580"/>
                  <a:pt x="663" y="581"/>
                </a:cubicBezTo>
                <a:cubicBezTo>
                  <a:pt x="663" y="581"/>
                  <a:pt x="663" y="581"/>
                  <a:pt x="663" y="581"/>
                </a:cubicBezTo>
                <a:cubicBezTo>
                  <a:pt x="661" y="581"/>
                  <a:pt x="661" y="581"/>
                  <a:pt x="661" y="581"/>
                </a:cubicBezTo>
                <a:cubicBezTo>
                  <a:pt x="661" y="582"/>
                  <a:pt x="661" y="582"/>
                  <a:pt x="660" y="582"/>
                </a:cubicBezTo>
                <a:cubicBezTo>
                  <a:pt x="660" y="583"/>
                  <a:pt x="659" y="583"/>
                  <a:pt x="659" y="583"/>
                </a:cubicBezTo>
                <a:cubicBezTo>
                  <a:pt x="659" y="584"/>
                  <a:pt x="659" y="584"/>
                  <a:pt x="659" y="584"/>
                </a:cubicBezTo>
                <a:cubicBezTo>
                  <a:pt x="658" y="584"/>
                  <a:pt x="658" y="584"/>
                  <a:pt x="658" y="584"/>
                </a:cubicBezTo>
                <a:cubicBezTo>
                  <a:pt x="658" y="583"/>
                  <a:pt x="658" y="583"/>
                  <a:pt x="658" y="583"/>
                </a:cubicBezTo>
                <a:cubicBezTo>
                  <a:pt x="657" y="583"/>
                  <a:pt x="657" y="583"/>
                  <a:pt x="657" y="583"/>
                </a:cubicBezTo>
                <a:cubicBezTo>
                  <a:pt x="656" y="584"/>
                  <a:pt x="657" y="584"/>
                  <a:pt x="656" y="584"/>
                </a:cubicBezTo>
                <a:cubicBezTo>
                  <a:pt x="656" y="583"/>
                  <a:pt x="656" y="583"/>
                  <a:pt x="656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4"/>
                  <a:pt x="654" y="584"/>
                  <a:pt x="654" y="584"/>
                </a:cubicBezTo>
                <a:cubicBezTo>
                  <a:pt x="652" y="584"/>
                  <a:pt x="652" y="584"/>
                  <a:pt x="652" y="584"/>
                </a:cubicBezTo>
                <a:cubicBezTo>
                  <a:pt x="652" y="584"/>
                  <a:pt x="652" y="584"/>
                  <a:pt x="652" y="583"/>
                </a:cubicBezTo>
                <a:cubicBezTo>
                  <a:pt x="651" y="583"/>
                  <a:pt x="651" y="582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79"/>
                  <a:pt x="650" y="579"/>
                  <a:pt x="650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8" y="580"/>
                  <a:pt x="647" y="580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5"/>
                  <a:pt x="647" y="585"/>
                  <a:pt x="647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5"/>
                  <a:pt x="646" y="585"/>
                  <a:pt x="646" y="586"/>
                </a:cubicBezTo>
                <a:cubicBezTo>
                  <a:pt x="645" y="586"/>
                  <a:pt x="646" y="586"/>
                  <a:pt x="645" y="586"/>
                </a:cubicBezTo>
                <a:cubicBezTo>
                  <a:pt x="645" y="586"/>
                  <a:pt x="645" y="586"/>
                  <a:pt x="645" y="586"/>
                </a:cubicBezTo>
                <a:cubicBezTo>
                  <a:pt x="645" y="586"/>
                  <a:pt x="645" y="585"/>
                  <a:pt x="645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3"/>
                  <a:pt x="646" y="581"/>
                  <a:pt x="645" y="580"/>
                </a:cubicBezTo>
                <a:cubicBezTo>
                  <a:pt x="643" y="580"/>
                  <a:pt x="644" y="580"/>
                  <a:pt x="642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2"/>
                  <a:pt x="641" y="582"/>
                  <a:pt x="641" y="582"/>
                </a:cubicBezTo>
                <a:cubicBezTo>
                  <a:pt x="640" y="582"/>
                  <a:pt x="639" y="582"/>
                  <a:pt x="638" y="582"/>
                </a:cubicBezTo>
                <a:cubicBezTo>
                  <a:pt x="638" y="582"/>
                  <a:pt x="638" y="582"/>
                  <a:pt x="638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3"/>
                  <a:pt x="637" y="583"/>
                  <a:pt x="637" y="583"/>
                </a:cubicBezTo>
                <a:cubicBezTo>
                  <a:pt x="637" y="583"/>
                  <a:pt x="636" y="583"/>
                  <a:pt x="636" y="583"/>
                </a:cubicBezTo>
                <a:cubicBezTo>
                  <a:pt x="636" y="584"/>
                  <a:pt x="636" y="584"/>
                  <a:pt x="636" y="584"/>
                </a:cubicBezTo>
                <a:cubicBezTo>
                  <a:pt x="635" y="585"/>
                  <a:pt x="635" y="585"/>
                  <a:pt x="634" y="586"/>
                </a:cubicBezTo>
                <a:cubicBezTo>
                  <a:pt x="632" y="586"/>
                  <a:pt x="627" y="585"/>
                  <a:pt x="626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6" y="586"/>
                  <a:pt x="629" y="585"/>
                  <a:pt x="630" y="586"/>
                </a:cubicBezTo>
                <a:cubicBezTo>
                  <a:pt x="634" y="586"/>
                  <a:pt x="634" y="586"/>
                  <a:pt x="634" y="586"/>
                </a:cubicBezTo>
                <a:cubicBezTo>
                  <a:pt x="634" y="585"/>
                  <a:pt x="634" y="585"/>
                  <a:pt x="634" y="585"/>
                </a:cubicBezTo>
                <a:cubicBezTo>
                  <a:pt x="635" y="585"/>
                  <a:pt x="635" y="584"/>
                  <a:pt x="636" y="584"/>
                </a:cubicBezTo>
                <a:cubicBezTo>
                  <a:pt x="636" y="583"/>
                  <a:pt x="636" y="583"/>
                  <a:pt x="636" y="583"/>
                </a:cubicBezTo>
                <a:cubicBezTo>
                  <a:pt x="636" y="583"/>
                  <a:pt x="636" y="582"/>
                  <a:pt x="637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2"/>
                  <a:pt x="638" y="582"/>
                  <a:pt x="639" y="582"/>
                </a:cubicBezTo>
                <a:cubicBezTo>
                  <a:pt x="639" y="581"/>
                  <a:pt x="639" y="581"/>
                  <a:pt x="639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2" y="580"/>
                  <a:pt x="643" y="580"/>
                  <a:pt x="645" y="580"/>
                </a:cubicBezTo>
                <a:cubicBezTo>
                  <a:pt x="645" y="579"/>
                  <a:pt x="645" y="577"/>
                  <a:pt x="645" y="577"/>
                </a:cubicBezTo>
                <a:cubicBezTo>
                  <a:pt x="646" y="577"/>
                  <a:pt x="646" y="576"/>
                  <a:pt x="647" y="576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3"/>
                  <a:pt x="647" y="573"/>
                  <a:pt x="647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9" y="573"/>
                  <a:pt x="649" y="573"/>
                  <a:pt x="649" y="573"/>
                </a:cubicBezTo>
                <a:cubicBezTo>
                  <a:pt x="649" y="572"/>
                  <a:pt x="650" y="571"/>
                  <a:pt x="651" y="570"/>
                </a:cubicBezTo>
                <a:cubicBezTo>
                  <a:pt x="651" y="570"/>
                  <a:pt x="651" y="570"/>
                  <a:pt x="651" y="570"/>
                </a:cubicBezTo>
                <a:cubicBezTo>
                  <a:pt x="651" y="571"/>
                  <a:pt x="651" y="571"/>
                  <a:pt x="650" y="572"/>
                </a:cubicBezTo>
                <a:cubicBezTo>
                  <a:pt x="651" y="572"/>
                  <a:pt x="651" y="573"/>
                  <a:pt x="651" y="573"/>
                </a:cubicBezTo>
                <a:cubicBezTo>
                  <a:pt x="652" y="573"/>
                  <a:pt x="653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2"/>
                  <a:pt x="654" y="572"/>
                  <a:pt x="654" y="572"/>
                </a:cubicBezTo>
                <a:cubicBezTo>
                  <a:pt x="654" y="572"/>
                  <a:pt x="654" y="572"/>
                  <a:pt x="653" y="572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4" y="570"/>
                </a:cubicBezTo>
                <a:cubicBezTo>
                  <a:pt x="654" y="569"/>
                  <a:pt x="655" y="568"/>
                  <a:pt x="655" y="567"/>
                </a:cubicBezTo>
                <a:cubicBezTo>
                  <a:pt x="654" y="567"/>
                  <a:pt x="653" y="567"/>
                  <a:pt x="653" y="568"/>
                </a:cubicBezTo>
                <a:cubicBezTo>
                  <a:pt x="652" y="568"/>
                  <a:pt x="652" y="568"/>
                  <a:pt x="652" y="568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1" y="569"/>
                  <a:pt x="651" y="569"/>
                  <a:pt x="651" y="569"/>
                </a:cubicBezTo>
                <a:cubicBezTo>
                  <a:pt x="652" y="569"/>
                  <a:pt x="652" y="568"/>
                  <a:pt x="653" y="567"/>
                </a:cubicBezTo>
                <a:cubicBezTo>
                  <a:pt x="653" y="566"/>
                  <a:pt x="653" y="566"/>
                  <a:pt x="651" y="566"/>
                </a:cubicBezTo>
                <a:cubicBezTo>
                  <a:pt x="651" y="565"/>
                  <a:pt x="651" y="565"/>
                  <a:pt x="651" y="565"/>
                </a:cubicBezTo>
                <a:cubicBezTo>
                  <a:pt x="652" y="565"/>
                  <a:pt x="653" y="565"/>
                  <a:pt x="654" y="564"/>
                </a:cubicBezTo>
                <a:cubicBezTo>
                  <a:pt x="654" y="564"/>
                  <a:pt x="654" y="564"/>
                  <a:pt x="654" y="564"/>
                </a:cubicBezTo>
                <a:cubicBezTo>
                  <a:pt x="654" y="563"/>
                  <a:pt x="654" y="563"/>
                  <a:pt x="654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1"/>
                  <a:pt x="651" y="560"/>
                  <a:pt x="651" y="559"/>
                </a:cubicBezTo>
                <a:cubicBezTo>
                  <a:pt x="651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7"/>
                  <a:pt x="650" y="556"/>
                  <a:pt x="650" y="555"/>
                </a:cubicBezTo>
                <a:cubicBezTo>
                  <a:pt x="650" y="555"/>
                  <a:pt x="650" y="555"/>
                  <a:pt x="650" y="555"/>
                </a:cubicBezTo>
                <a:cubicBezTo>
                  <a:pt x="650" y="554"/>
                  <a:pt x="650" y="554"/>
                  <a:pt x="650" y="554"/>
                </a:cubicBezTo>
                <a:cubicBezTo>
                  <a:pt x="649" y="554"/>
                  <a:pt x="649" y="554"/>
                  <a:pt x="649" y="554"/>
                </a:cubicBezTo>
                <a:cubicBezTo>
                  <a:pt x="649" y="554"/>
                  <a:pt x="649" y="553"/>
                  <a:pt x="649" y="553"/>
                </a:cubicBezTo>
                <a:cubicBezTo>
                  <a:pt x="649" y="553"/>
                  <a:pt x="649" y="553"/>
                  <a:pt x="649" y="553"/>
                </a:cubicBezTo>
                <a:cubicBezTo>
                  <a:pt x="649" y="552"/>
                  <a:pt x="649" y="552"/>
                  <a:pt x="648" y="551"/>
                </a:cubicBezTo>
                <a:cubicBezTo>
                  <a:pt x="648" y="551"/>
                  <a:pt x="648" y="551"/>
                  <a:pt x="648" y="551"/>
                </a:cubicBezTo>
                <a:cubicBezTo>
                  <a:pt x="648" y="550"/>
                  <a:pt x="648" y="550"/>
                  <a:pt x="648" y="550"/>
                </a:cubicBezTo>
                <a:cubicBezTo>
                  <a:pt x="648" y="550"/>
                  <a:pt x="647" y="549"/>
                  <a:pt x="647" y="549"/>
                </a:cubicBezTo>
                <a:cubicBezTo>
                  <a:pt x="647" y="549"/>
                  <a:pt x="646" y="547"/>
                  <a:pt x="646" y="547"/>
                </a:cubicBezTo>
                <a:cubicBezTo>
                  <a:pt x="644" y="547"/>
                  <a:pt x="645" y="546"/>
                  <a:pt x="644" y="546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2"/>
                  <a:pt x="642" y="542"/>
                  <a:pt x="642" y="542"/>
                </a:cubicBezTo>
                <a:cubicBezTo>
                  <a:pt x="641" y="542"/>
                  <a:pt x="641" y="542"/>
                  <a:pt x="641" y="542"/>
                </a:cubicBezTo>
                <a:cubicBezTo>
                  <a:pt x="641" y="541"/>
                  <a:pt x="639" y="541"/>
                  <a:pt x="638" y="541"/>
                </a:cubicBezTo>
                <a:cubicBezTo>
                  <a:pt x="638" y="540"/>
                  <a:pt x="638" y="540"/>
                  <a:pt x="638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5" y="539"/>
                  <a:pt x="635" y="542"/>
                  <a:pt x="634" y="539"/>
                </a:cubicBezTo>
                <a:cubicBezTo>
                  <a:pt x="634" y="539"/>
                  <a:pt x="634" y="539"/>
                  <a:pt x="634" y="539"/>
                </a:cubicBezTo>
                <a:cubicBezTo>
                  <a:pt x="634" y="540"/>
                  <a:pt x="634" y="540"/>
                  <a:pt x="634" y="540"/>
                </a:cubicBezTo>
                <a:cubicBezTo>
                  <a:pt x="633" y="540"/>
                  <a:pt x="633" y="540"/>
                  <a:pt x="633" y="540"/>
                </a:cubicBezTo>
                <a:cubicBezTo>
                  <a:pt x="634" y="540"/>
                  <a:pt x="634" y="539"/>
                  <a:pt x="634" y="539"/>
                </a:cubicBezTo>
                <a:cubicBezTo>
                  <a:pt x="632" y="539"/>
                  <a:pt x="632" y="538"/>
                  <a:pt x="630" y="538"/>
                </a:cubicBezTo>
                <a:cubicBezTo>
                  <a:pt x="630" y="538"/>
                  <a:pt x="630" y="538"/>
                  <a:pt x="630" y="538"/>
                </a:cubicBezTo>
                <a:cubicBezTo>
                  <a:pt x="630" y="538"/>
                  <a:pt x="629" y="538"/>
                  <a:pt x="629" y="538"/>
                </a:cubicBezTo>
                <a:cubicBezTo>
                  <a:pt x="629" y="539"/>
                  <a:pt x="629" y="539"/>
                  <a:pt x="629" y="539"/>
                </a:cubicBezTo>
                <a:cubicBezTo>
                  <a:pt x="628" y="539"/>
                  <a:pt x="627" y="539"/>
                  <a:pt x="626" y="539"/>
                </a:cubicBezTo>
                <a:cubicBezTo>
                  <a:pt x="626" y="539"/>
                  <a:pt x="626" y="539"/>
                  <a:pt x="626" y="539"/>
                </a:cubicBezTo>
                <a:cubicBezTo>
                  <a:pt x="624" y="539"/>
                  <a:pt x="624" y="539"/>
                  <a:pt x="624" y="539"/>
                </a:cubicBezTo>
                <a:cubicBezTo>
                  <a:pt x="624" y="538"/>
                  <a:pt x="624" y="538"/>
                  <a:pt x="624" y="538"/>
                </a:cubicBezTo>
                <a:cubicBezTo>
                  <a:pt x="623" y="538"/>
                  <a:pt x="623" y="539"/>
                  <a:pt x="623" y="539"/>
                </a:cubicBezTo>
                <a:cubicBezTo>
                  <a:pt x="622" y="539"/>
                  <a:pt x="622" y="538"/>
                  <a:pt x="622" y="538"/>
                </a:cubicBezTo>
                <a:cubicBezTo>
                  <a:pt x="622" y="539"/>
                  <a:pt x="621" y="539"/>
                  <a:pt x="621" y="540"/>
                </a:cubicBezTo>
                <a:cubicBezTo>
                  <a:pt x="621" y="540"/>
                  <a:pt x="621" y="540"/>
                  <a:pt x="621" y="540"/>
                </a:cubicBezTo>
                <a:cubicBezTo>
                  <a:pt x="621" y="539"/>
                  <a:pt x="621" y="538"/>
                  <a:pt x="620" y="537"/>
                </a:cubicBezTo>
                <a:cubicBezTo>
                  <a:pt x="620" y="537"/>
                  <a:pt x="620" y="537"/>
                  <a:pt x="620" y="537"/>
                </a:cubicBezTo>
                <a:cubicBezTo>
                  <a:pt x="619" y="536"/>
                  <a:pt x="619" y="536"/>
                  <a:pt x="619" y="536"/>
                </a:cubicBezTo>
                <a:cubicBezTo>
                  <a:pt x="619" y="536"/>
                  <a:pt x="618" y="536"/>
                  <a:pt x="617" y="536"/>
                </a:cubicBezTo>
                <a:cubicBezTo>
                  <a:pt x="617" y="536"/>
                  <a:pt x="617" y="536"/>
                  <a:pt x="617" y="536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5"/>
                  <a:pt x="616" y="535"/>
                  <a:pt x="616" y="535"/>
                </a:cubicBezTo>
                <a:cubicBezTo>
                  <a:pt x="616" y="535"/>
                  <a:pt x="615" y="535"/>
                  <a:pt x="615" y="535"/>
                </a:cubicBezTo>
                <a:cubicBezTo>
                  <a:pt x="614" y="534"/>
                  <a:pt x="615" y="535"/>
                  <a:pt x="614" y="534"/>
                </a:cubicBezTo>
                <a:cubicBezTo>
                  <a:pt x="614" y="535"/>
                  <a:pt x="613" y="536"/>
                  <a:pt x="613" y="538"/>
                </a:cubicBezTo>
                <a:cubicBezTo>
                  <a:pt x="613" y="538"/>
                  <a:pt x="613" y="538"/>
                  <a:pt x="613" y="538"/>
                </a:cubicBezTo>
                <a:cubicBezTo>
                  <a:pt x="613" y="537"/>
                  <a:pt x="613" y="537"/>
                  <a:pt x="613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8"/>
                  <a:pt x="612" y="538"/>
                </a:cubicBezTo>
                <a:cubicBezTo>
                  <a:pt x="611" y="538"/>
                  <a:pt x="611" y="538"/>
                  <a:pt x="611" y="538"/>
                </a:cubicBezTo>
                <a:cubicBezTo>
                  <a:pt x="611" y="537"/>
                  <a:pt x="611" y="537"/>
                  <a:pt x="611" y="536"/>
                </a:cubicBezTo>
                <a:cubicBezTo>
                  <a:pt x="612" y="536"/>
                  <a:pt x="612" y="536"/>
                  <a:pt x="612" y="535"/>
                </a:cubicBezTo>
                <a:cubicBezTo>
                  <a:pt x="613" y="534"/>
                  <a:pt x="613" y="534"/>
                  <a:pt x="613" y="533"/>
                </a:cubicBezTo>
                <a:cubicBezTo>
                  <a:pt x="613" y="531"/>
                  <a:pt x="613" y="531"/>
                  <a:pt x="613" y="531"/>
                </a:cubicBezTo>
                <a:cubicBezTo>
                  <a:pt x="613" y="530"/>
                  <a:pt x="613" y="531"/>
                  <a:pt x="612" y="530"/>
                </a:cubicBezTo>
                <a:cubicBezTo>
                  <a:pt x="612" y="530"/>
                  <a:pt x="612" y="530"/>
                  <a:pt x="612" y="530"/>
                </a:cubicBezTo>
                <a:cubicBezTo>
                  <a:pt x="612" y="530"/>
                  <a:pt x="612" y="530"/>
                  <a:pt x="611" y="530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0" y="528"/>
                  <a:pt x="610" y="528"/>
                </a:cubicBezTo>
                <a:cubicBezTo>
                  <a:pt x="610" y="528"/>
                  <a:pt x="609" y="528"/>
                  <a:pt x="609" y="528"/>
                </a:cubicBezTo>
                <a:cubicBezTo>
                  <a:pt x="609" y="527"/>
                  <a:pt x="609" y="527"/>
                  <a:pt x="609" y="527"/>
                </a:cubicBezTo>
                <a:cubicBezTo>
                  <a:pt x="608" y="527"/>
                  <a:pt x="608" y="527"/>
                  <a:pt x="608" y="527"/>
                </a:cubicBezTo>
                <a:cubicBezTo>
                  <a:pt x="608" y="526"/>
                  <a:pt x="608" y="527"/>
                  <a:pt x="608" y="526"/>
                </a:cubicBezTo>
                <a:cubicBezTo>
                  <a:pt x="608" y="526"/>
                  <a:pt x="608" y="526"/>
                  <a:pt x="608" y="526"/>
                </a:cubicBezTo>
                <a:cubicBezTo>
                  <a:pt x="607" y="526"/>
                  <a:pt x="607" y="526"/>
                  <a:pt x="606" y="526"/>
                </a:cubicBezTo>
                <a:cubicBezTo>
                  <a:pt x="606" y="526"/>
                  <a:pt x="606" y="526"/>
                  <a:pt x="606" y="526"/>
                </a:cubicBezTo>
                <a:cubicBezTo>
                  <a:pt x="605" y="526"/>
                  <a:pt x="605" y="526"/>
                  <a:pt x="605" y="526"/>
                </a:cubicBezTo>
                <a:cubicBezTo>
                  <a:pt x="605" y="526"/>
                  <a:pt x="605" y="525"/>
                  <a:pt x="605" y="525"/>
                </a:cubicBezTo>
                <a:cubicBezTo>
                  <a:pt x="603" y="525"/>
                  <a:pt x="603" y="525"/>
                  <a:pt x="603" y="525"/>
                </a:cubicBezTo>
                <a:cubicBezTo>
                  <a:pt x="603" y="525"/>
                  <a:pt x="603" y="526"/>
                  <a:pt x="603" y="526"/>
                </a:cubicBezTo>
                <a:cubicBezTo>
                  <a:pt x="602" y="526"/>
                  <a:pt x="601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597" y="526"/>
                  <a:pt x="597" y="526"/>
                  <a:pt x="597" y="526"/>
                </a:cubicBezTo>
                <a:cubicBezTo>
                  <a:pt x="597" y="526"/>
                  <a:pt x="595" y="527"/>
                  <a:pt x="595" y="528"/>
                </a:cubicBezTo>
                <a:cubicBezTo>
                  <a:pt x="595" y="528"/>
                  <a:pt x="595" y="528"/>
                  <a:pt x="595" y="528"/>
                </a:cubicBezTo>
                <a:cubicBezTo>
                  <a:pt x="595" y="527"/>
                  <a:pt x="595" y="527"/>
                  <a:pt x="596" y="526"/>
                </a:cubicBezTo>
                <a:cubicBezTo>
                  <a:pt x="596" y="525"/>
                  <a:pt x="596" y="525"/>
                  <a:pt x="596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1" y="525"/>
                  <a:pt x="600" y="525"/>
                  <a:pt x="601" y="525"/>
                </a:cubicBezTo>
                <a:cubicBezTo>
                  <a:pt x="601" y="525"/>
                  <a:pt x="601" y="525"/>
                  <a:pt x="601" y="525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2" y="522"/>
                  <a:pt x="602" y="522"/>
                  <a:pt x="602" y="521"/>
                </a:cubicBezTo>
                <a:cubicBezTo>
                  <a:pt x="602" y="520"/>
                  <a:pt x="602" y="520"/>
                  <a:pt x="601" y="519"/>
                </a:cubicBezTo>
                <a:cubicBezTo>
                  <a:pt x="599" y="519"/>
                  <a:pt x="599" y="519"/>
                  <a:pt x="599" y="519"/>
                </a:cubicBezTo>
                <a:cubicBezTo>
                  <a:pt x="599" y="520"/>
                  <a:pt x="600" y="520"/>
                  <a:pt x="600" y="520"/>
                </a:cubicBezTo>
                <a:cubicBezTo>
                  <a:pt x="598" y="520"/>
                  <a:pt x="598" y="519"/>
                  <a:pt x="597" y="519"/>
                </a:cubicBezTo>
                <a:cubicBezTo>
                  <a:pt x="597" y="518"/>
                  <a:pt x="597" y="518"/>
                  <a:pt x="597" y="518"/>
                </a:cubicBezTo>
                <a:cubicBezTo>
                  <a:pt x="597" y="518"/>
                  <a:pt x="597" y="519"/>
                  <a:pt x="596" y="519"/>
                </a:cubicBezTo>
                <a:cubicBezTo>
                  <a:pt x="596" y="519"/>
                  <a:pt x="596" y="519"/>
                  <a:pt x="596" y="519"/>
                </a:cubicBezTo>
                <a:cubicBezTo>
                  <a:pt x="596" y="519"/>
                  <a:pt x="596" y="519"/>
                  <a:pt x="595" y="519"/>
                </a:cubicBezTo>
                <a:cubicBezTo>
                  <a:pt x="595" y="519"/>
                  <a:pt x="595" y="518"/>
                  <a:pt x="595" y="518"/>
                </a:cubicBezTo>
                <a:cubicBezTo>
                  <a:pt x="595" y="518"/>
                  <a:pt x="595" y="518"/>
                  <a:pt x="595" y="518"/>
                </a:cubicBezTo>
                <a:cubicBezTo>
                  <a:pt x="594" y="517"/>
                  <a:pt x="594" y="517"/>
                  <a:pt x="593" y="516"/>
                </a:cubicBezTo>
                <a:cubicBezTo>
                  <a:pt x="594" y="516"/>
                  <a:pt x="595" y="516"/>
                  <a:pt x="596" y="516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4"/>
                  <a:pt x="596" y="515"/>
                  <a:pt x="596" y="514"/>
                </a:cubicBezTo>
                <a:cubicBezTo>
                  <a:pt x="595" y="514"/>
                  <a:pt x="593" y="514"/>
                  <a:pt x="593" y="515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589" y="515"/>
                  <a:pt x="589" y="515"/>
                  <a:pt x="590" y="515"/>
                </a:cubicBezTo>
                <a:cubicBezTo>
                  <a:pt x="590" y="516"/>
                  <a:pt x="590" y="516"/>
                  <a:pt x="590" y="516"/>
                </a:cubicBezTo>
                <a:cubicBezTo>
                  <a:pt x="589" y="516"/>
                  <a:pt x="588" y="515"/>
                  <a:pt x="588" y="515"/>
                </a:cubicBezTo>
                <a:cubicBezTo>
                  <a:pt x="588" y="516"/>
                  <a:pt x="588" y="516"/>
                  <a:pt x="588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6" y="516"/>
                  <a:pt x="586" y="516"/>
                  <a:pt x="585" y="516"/>
                </a:cubicBezTo>
                <a:cubicBezTo>
                  <a:pt x="585" y="517"/>
                  <a:pt x="585" y="517"/>
                  <a:pt x="585" y="517"/>
                </a:cubicBezTo>
                <a:cubicBezTo>
                  <a:pt x="584" y="517"/>
                  <a:pt x="582" y="517"/>
                  <a:pt x="580" y="517"/>
                </a:cubicBezTo>
                <a:cubicBezTo>
                  <a:pt x="580" y="517"/>
                  <a:pt x="580" y="517"/>
                  <a:pt x="580" y="517"/>
                </a:cubicBezTo>
                <a:cubicBezTo>
                  <a:pt x="579" y="517"/>
                  <a:pt x="579" y="517"/>
                  <a:pt x="578" y="517"/>
                </a:cubicBezTo>
                <a:cubicBezTo>
                  <a:pt x="578" y="515"/>
                  <a:pt x="578" y="515"/>
                  <a:pt x="578" y="515"/>
                </a:cubicBezTo>
                <a:cubicBezTo>
                  <a:pt x="576" y="515"/>
                  <a:pt x="574" y="515"/>
                  <a:pt x="572" y="515"/>
                </a:cubicBezTo>
                <a:cubicBezTo>
                  <a:pt x="571" y="515"/>
                  <a:pt x="569" y="515"/>
                  <a:pt x="568" y="516"/>
                </a:cubicBezTo>
                <a:cubicBezTo>
                  <a:pt x="568" y="515"/>
                  <a:pt x="568" y="515"/>
                  <a:pt x="567" y="514"/>
                </a:cubicBezTo>
                <a:cubicBezTo>
                  <a:pt x="568" y="514"/>
                  <a:pt x="568" y="514"/>
                  <a:pt x="568" y="514"/>
                </a:cubicBezTo>
                <a:cubicBezTo>
                  <a:pt x="568" y="514"/>
                  <a:pt x="568" y="514"/>
                  <a:pt x="568" y="513"/>
                </a:cubicBezTo>
                <a:cubicBezTo>
                  <a:pt x="568" y="513"/>
                  <a:pt x="568" y="513"/>
                  <a:pt x="568" y="513"/>
                </a:cubicBezTo>
                <a:cubicBezTo>
                  <a:pt x="567" y="512"/>
                  <a:pt x="568" y="512"/>
                  <a:pt x="567" y="512"/>
                </a:cubicBezTo>
                <a:cubicBezTo>
                  <a:pt x="566" y="511"/>
                  <a:pt x="567" y="512"/>
                  <a:pt x="566" y="511"/>
                </a:cubicBezTo>
                <a:cubicBezTo>
                  <a:pt x="566" y="511"/>
                  <a:pt x="565" y="510"/>
                  <a:pt x="565" y="510"/>
                </a:cubicBezTo>
                <a:cubicBezTo>
                  <a:pt x="564" y="510"/>
                  <a:pt x="562" y="510"/>
                  <a:pt x="561" y="509"/>
                </a:cubicBezTo>
                <a:cubicBezTo>
                  <a:pt x="560" y="509"/>
                  <a:pt x="560" y="508"/>
                  <a:pt x="560" y="507"/>
                </a:cubicBezTo>
                <a:cubicBezTo>
                  <a:pt x="559" y="507"/>
                  <a:pt x="560" y="507"/>
                  <a:pt x="559" y="507"/>
                </a:cubicBezTo>
                <a:cubicBezTo>
                  <a:pt x="559" y="507"/>
                  <a:pt x="558" y="507"/>
                  <a:pt x="558" y="507"/>
                </a:cubicBezTo>
                <a:cubicBezTo>
                  <a:pt x="558" y="508"/>
                  <a:pt x="558" y="509"/>
                  <a:pt x="558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60" y="509"/>
                  <a:pt x="560" y="509"/>
                  <a:pt x="560" y="509"/>
                </a:cubicBezTo>
                <a:cubicBezTo>
                  <a:pt x="560" y="509"/>
                  <a:pt x="560" y="510"/>
                  <a:pt x="561" y="510"/>
                </a:cubicBezTo>
                <a:cubicBezTo>
                  <a:pt x="561" y="511"/>
                  <a:pt x="561" y="511"/>
                  <a:pt x="561" y="511"/>
                </a:cubicBezTo>
                <a:cubicBezTo>
                  <a:pt x="557" y="511"/>
                  <a:pt x="556" y="512"/>
                  <a:pt x="553" y="512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6"/>
                  <a:pt x="553" y="516"/>
                  <a:pt x="554" y="517"/>
                </a:cubicBezTo>
                <a:cubicBezTo>
                  <a:pt x="555" y="517"/>
                  <a:pt x="555" y="517"/>
                  <a:pt x="555" y="517"/>
                </a:cubicBezTo>
                <a:cubicBezTo>
                  <a:pt x="555" y="518"/>
                  <a:pt x="554" y="517"/>
                  <a:pt x="555" y="518"/>
                </a:cubicBezTo>
                <a:cubicBezTo>
                  <a:pt x="555" y="519"/>
                  <a:pt x="555" y="519"/>
                  <a:pt x="555" y="520"/>
                </a:cubicBezTo>
                <a:cubicBezTo>
                  <a:pt x="555" y="520"/>
                  <a:pt x="555" y="520"/>
                  <a:pt x="555" y="520"/>
                </a:cubicBezTo>
                <a:cubicBezTo>
                  <a:pt x="555" y="521"/>
                  <a:pt x="555" y="521"/>
                  <a:pt x="556" y="522"/>
                </a:cubicBezTo>
                <a:cubicBezTo>
                  <a:pt x="554" y="522"/>
                  <a:pt x="554" y="523"/>
                  <a:pt x="553" y="523"/>
                </a:cubicBezTo>
                <a:cubicBezTo>
                  <a:pt x="553" y="524"/>
                  <a:pt x="553" y="524"/>
                  <a:pt x="553" y="524"/>
                </a:cubicBezTo>
                <a:cubicBezTo>
                  <a:pt x="552" y="524"/>
                  <a:pt x="552" y="524"/>
                  <a:pt x="552" y="524"/>
                </a:cubicBezTo>
                <a:cubicBezTo>
                  <a:pt x="552" y="522"/>
                  <a:pt x="552" y="522"/>
                  <a:pt x="552" y="522"/>
                </a:cubicBezTo>
                <a:cubicBezTo>
                  <a:pt x="551" y="522"/>
                  <a:pt x="551" y="522"/>
                  <a:pt x="551" y="522"/>
                </a:cubicBezTo>
                <a:cubicBezTo>
                  <a:pt x="551" y="521"/>
                  <a:pt x="551" y="522"/>
                  <a:pt x="551" y="520"/>
                </a:cubicBezTo>
                <a:cubicBezTo>
                  <a:pt x="550" y="520"/>
                  <a:pt x="550" y="520"/>
                  <a:pt x="550" y="520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49" y="517"/>
                  <a:pt x="551" y="516"/>
                  <a:pt x="552" y="516"/>
                </a:cubicBezTo>
                <a:cubicBezTo>
                  <a:pt x="552" y="514"/>
                  <a:pt x="552" y="514"/>
                  <a:pt x="551" y="514"/>
                </a:cubicBezTo>
                <a:cubicBezTo>
                  <a:pt x="551" y="513"/>
                  <a:pt x="551" y="513"/>
                  <a:pt x="552" y="512"/>
                </a:cubicBezTo>
                <a:cubicBezTo>
                  <a:pt x="551" y="512"/>
                  <a:pt x="551" y="512"/>
                  <a:pt x="551" y="512"/>
                </a:cubicBezTo>
                <a:cubicBezTo>
                  <a:pt x="549" y="512"/>
                  <a:pt x="549" y="512"/>
                  <a:pt x="549" y="512"/>
                </a:cubicBezTo>
                <a:cubicBezTo>
                  <a:pt x="550" y="510"/>
                  <a:pt x="550" y="510"/>
                  <a:pt x="551" y="509"/>
                </a:cubicBezTo>
                <a:cubicBezTo>
                  <a:pt x="552" y="509"/>
                  <a:pt x="552" y="509"/>
                  <a:pt x="552" y="509"/>
                </a:cubicBezTo>
                <a:cubicBezTo>
                  <a:pt x="552" y="508"/>
                  <a:pt x="552" y="508"/>
                  <a:pt x="552" y="508"/>
                </a:cubicBezTo>
                <a:cubicBezTo>
                  <a:pt x="553" y="508"/>
                  <a:pt x="553" y="508"/>
                  <a:pt x="554" y="508"/>
                </a:cubicBezTo>
                <a:cubicBezTo>
                  <a:pt x="554" y="507"/>
                  <a:pt x="554" y="507"/>
                  <a:pt x="554" y="507"/>
                </a:cubicBezTo>
                <a:cubicBezTo>
                  <a:pt x="553" y="506"/>
                  <a:pt x="553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5"/>
                  <a:pt x="552" y="505"/>
                  <a:pt x="552" y="505"/>
                </a:cubicBezTo>
                <a:cubicBezTo>
                  <a:pt x="551" y="505"/>
                  <a:pt x="551" y="505"/>
                  <a:pt x="551" y="505"/>
                </a:cubicBezTo>
                <a:cubicBezTo>
                  <a:pt x="551" y="506"/>
                  <a:pt x="551" y="506"/>
                  <a:pt x="551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49" y="506"/>
                  <a:pt x="549" y="506"/>
                  <a:pt x="549" y="506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8" y="509"/>
                  <a:pt x="549" y="508"/>
                  <a:pt x="548" y="509"/>
                </a:cubicBezTo>
                <a:cubicBezTo>
                  <a:pt x="548" y="509"/>
                  <a:pt x="548" y="509"/>
                  <a:pt x="548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6" y="509"/>
                  <a:pt x="546" y="509"/>
                  <a:pt x="546" y="509"/>
                </a:cubicBezTo>
                <a:cubicBezTo>
                  <a:pt x="546" y="510"/>
                  <a:pt x="546" y="510"/>
                  <a:pt x="546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4" y="510"/>
                  <a:pt x="544" y="510"/>
                  <a:pt x="544" y="510"/>
                </a:cubicBezTo>
                <a:cubicBezTo>
                  <a:pt x="544" y="510"/>
                  <a:pt x="544" y="511"/>
                  <a:pt x="544" y="511"/>
                </a:cubicBezTo>
                <a:cubicBezTo>
                  <a:pt x="542" y="512"/>
                  <a:pt x="541" y="513"/>
                  <a:pt x="538" y="512"/>
                </a:cubicBezTo>
                <a:cubicBezTo>
                  <a:pt x="538" y="513"/>
                  <a:pt x="538" y="514"/>
                  <a:pt x="538" y="515"/>
                </a:cubicBezTo>
                <a:cubicBezTo>
                  <a:pt x="537" y="515"/>
                  <a:pt x="537" y="514"/>
                  <a:pt x="537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4" y="515"/>
                  <a:pt x="535" y="515"/>
                  <a:pt x="534" y="516"/>
                </a:cubicBezTo>
                <a:cubicBezTo>
                  <a:pt x="534" y="517"/>
                  <a:pt x="533" y="518"/>
                  <a:pt x="534" y="520"/>
                </a:cubicBezTo>
                <a:cubicBezTo>
                  <a:pt x="533" y="520"/>
                  <a:pt x="533" y="520"/>
                  <a:pt x="532" y="520"/>
                </a:cubicBezTo>
                <a:cubicBezTo>
                  <a:pt x="532" y="521"/>
                  <a:pt x="532" y="522"/>
                  <a:pt x="532" y="522"/>
                </a:cubicBezTo>
                <a:cubicBezTo>
                  <a:pt x="532" y="522"/>
                  <a:pt x="532" y="522"/>
                  <a:pt x="532" y="522"/>
                </a:cubicBezTo>
                <a:cubicBezTo>
                  <a:pt x="532" y="523"/>
                  <a:pt x="532" y="523"/>
                  <a:pt x="532" y="523"/>
                </a:cubicBezTo>
                <a:cubicBezTo>
                  <a:pt x="531" y="523"/>
                  <a:pt x="531" y="523"/>
                  <a:pt x="530" y="522"/>
                </a:cubicBezTo>
                <a:cubicBezTo>
                  <a:pt x="530" y="524"/>
                  <a:pt x="529" y="525"/>
                  <a:pt x="529" y="526"/>
                </a:cubicBezTo>
                <a:cubicBezTo>
                  <a:pt x="528" y="527"/>
                  <a:pt x="529" y="527"/>
                  <a:pt x="529" y="527"/>
                </a:cubicBezTo>
                <a:cubicBezTo>
                  <a:pt x="529" y="527"/>
                  <a:pt x="529" y="527"/>
                  <a:pt x="529" y="527"/>
                </a:cubicBezTo>
                <a:cubicBezTo>
                  <a:pt x="529" y="528"/>
                  <a:pt x="528" y="529"/>
                  <a:pt x="528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6" y="529"/>
                  <a:pt x="526" y="528"/>
                  <a:pt x="526" y="527"/>
                </a:cubicBezTo>
                <a:cubicBezTo>
                  <a:pt x="525" y="527"/>
                  <a:pt x="524" y="526"/>
                  <a:pt x="522" y="526"/>
                </a:cubicBezTo>
                <a:cubicBezTo>
                  <a:pt x="522" y="524"/>
                  <a:pt x="522" y="524"/>
                  <a:pt x="522" y="524"/>
                </a:cubicBezTo>
                <a:cubicBezTo>
                  <a:pt x="521" y="524"/>
                  <a:pt x="521" y="523"/>
                  <a:pt x="520" y="523"/>
                </a:cubicBezTo>
                <a:cubicBezTo>
                  <a:pt x="520" y="522"/>
                  <a:pt x="520" y="521"/>
                  <a:pt x="520" y="520"/>
                </a:cubicBezTo>
                <a:cubicBezTo>
                  <a:pt x="518" y="520"/>
                  <a:pt x="516" y="520"/>
                  <a:pt x="514" y="519"/>
                </a:cubicBezTo>
                <a:cubicBezTo>
                  <a:pt x="514" y="520"/>
                  <a:pt x="514" y="521"/>
                  <a:pt x="514" y="521"/>
                </a:cubicBezTo>
                <a:cubicBezTo>
                  <a:pt x="513" y="521"/>
                  <a:pt x="512" y="521"/>
                  <a:pt x="510" y="521"/>
                </a:cubicBezTo>
                <a:cubicBezTo>
                  <a:pt x="510" y="522"/>
                  <a:pt x="510" y="522"/>
                  <a:pt x="510" y="522"/>
                </a:cubicBezTo>
                <a:cubicBezTo>
                  <a:pt x="509" y="522"/>
                  <a:pt x="509" y="522"/>
                  <a:pt x="509" y="522"/>
                </a:cubicBezTo>
                <a:cubicBezTo>
                  <a:pt x="509" y="522"/>
                  <a:pt x="509" y="523"/>
                  <a:pt x="508" y="523"/>
                </a:cubicBezTo>
                <a:cubicBezTo>
                  <a:pt x="508" y="523"/>
                  <a:pt x="507" y="523"/>
                  <a:pt x="507" y="523"/>
                </a:cubicBezTo>
                <a:cubicBezTo>
                  <a:pt x="507" y="524"/>
                  <a:pt x="507" y="524"/>
                  <a:pt x="507" y="524"/>
                </a:cubicBezTo>
                <a:cubicBezTo>
                  <a:pt x="506" y="524"/>
                  <a:pt x="506" y="524"/>
                  <a:pt x="506" y="524"/>
                </a:cubicBezTo>
                <a:cubicBezTo>
                  <a:pt x="506" y="523"/>
                  <a:pt x="506" y="523"/>
                  <a:pt x="506" y="523"/>
                </a:cubicBezTo>
                <a:cubicBezTo>
                  <a:pt x="505" y="523"/>
                  <a:pt x="505" y="522"/>
                  <a:pt x="504" y="522"/>
                </a:cubicBezTo>
                <a:cubicBezTo>
                  <a:pt x="504" y="523"/>
                  <a:pt x="504" y="523"/>
                  <a:pt x="504" y="523"/>
                </a:cubicBezTo>
                <a:cubicBezTo>
                  <a:pt x="502" y="523"/>
                  <a:pt x="502" y="523"/>
                  <a:pt x="501" y="522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1" y="521"/>
                  <a:pt x="501" y="521"/>
                  <a:pt x="501" y="520"/>
                </a:cubicBezTo>
                <a:cubicBezTo>
                  <a:pt x="501" y="520"/>
                  <a:pt x="501" y="520"/>
                  <a:pt x="501" y="520"/>
                </a:cubicBezTo>
                <a:cubicBezTo>
                  <a:pt x="501" y="519"/>
                  <a:pt x="501" y="519"/>
                  <a:pt x="501" y="519"/>
                </a:cubicBezTo>
                <a:cubicBezTo>
                  <a:pt x="500" y="519"/>
                  <a:pt x="499" y="518"/>
                  <a:pt x="499" y="518"/>
                </a:cubicBezTo>
                <a:cubicBezTo>
                  <a:pt x="499" y="517"/>
                  <a:pt x="499" y="517"/>
                  <a:pt x="499" y="517"/>
                </a:cubicBezTo>
                <a:cubicBezTo>
                  <a:pt x="498" y="517"/>
                  <a:pt x="498" y="517"/>
                  <a:pt x="498" y="517"/>
                </a:cubicBezTo>
                <a:cubicBezTo>
                  <a:pt x="498" y="517"/>
                  <a:pt x="498" y="517"/>
                  <a:pt x="497" y="517"/>
                </a:cubicBezTo>
                <a:cubicBezTo>
                  <a:pt x="497" y="516"/>
                  <a:pt x="497" y="516"/>
                  <a:pt x="496" y="515"/>
                </a:cubicBezTo>
                <a:cubicBezTo>
                  <a:pt x="496" y="515"/>
                  <a:pt x="496" y="515"/>
                  <a:pt x="496" y="515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5" y="513"/>
                  <a:pt x="495" y="513"/>
                  <a:pt x="495" y="512"/>
                </a:cubicBezTo>
                <a:cubicBezTo>
                  <a:pt x="495" y="512"/>
                  <a:pt x="495" y="512"/>
                  <a:pt x="494" y="511"/>
                </a:cubicBezTo>
                <a:cubicBezTo>
                  <a:pt x="494" y="511"/>
                  <a:pt x="494" y="511"/>
                  <a:pt x="494" y="510"/>
                </a:cubicBezTo>
                <a:cubicBezTo>
                  <a:pt x="494" y="510"/>
                  <a:pt x="494" y="510"/>
                  <a:pt x="494" y="510"/>
                </a:cubicBezTo>
                <a:cubicBezTo>
                  <a:pt x="494" y="509"/>
                  <a:pt x="494" y="509"/>
                  <a:pt x="494" y="509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5"/>
                  <a:pt x="494" y="504"/>
                  <a:pt x="494" y="502"/>
                </a:cubicBezTo>
                <a:cubicBezTo>
                  <a:pt x="495" y="502"/>
                  <a:pt x="495" y="502"/>
                  <a:pt x="495" y="502"/>
                </a:cubicBezTo>
                <a:cubicBezTo>
                  <a:pt x="495" y="501"/>
                  <a:pt x="495" y="499"/>
                  <a:pt x="495" y="498"/>
                </a:cubicBezTo>
                <a:cubicBezTo>
                  <a:pt x="496" y="498"/>
                  <a:pt x="496" y="498"/>
                  <a:pt x="496" y="498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4"/>
                  <a:pt x="496" y="494"/>
                  <a:pt x="496" y="494"/>
                </a:cubicBezTo>
                <a:cubicBezTo>
                  <a:pt x="497" y="494"/>
                  <a:pt x="497" y="494"/>
                  <a:pt x="497" y="494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0"/>
                  <a:pt x="497" y="489"/>
                </a:cubicBezTo>
                <a:cubicBezTo>
                  <a:pt x="496" y="489"/>
                  <a:pt x="494" y="488"/>
                  <a:pt x="493" y="488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2" y="485"/>
                  <a:pt x="492" y="486"/>
                  <a:pt x="491" y="485"/>
                </a:cubicBezTo>
                <a:cubicBezTo>
                  <a:pt x="491" y="485"/>
                  <a:pt x="491" y="485"/>
                  <a:pt x="491" y="485"/>
                </a:cubicBezTo>
                <a:cubicBezTo>
                  <a:pt x="489" y="484"/>
                  <a:pt x="487" y="484"/>
                  <a:pt x="486" y="484"/>
                </a:cubicBezTo>
                <a:cubicBezTo>
                  <a:pt x="486" y="484"/>
                  <a:pt x="486" y="484"/>
                  <a:pt x="485" y="484"/>
                </a:cubicBezTo>
                <a:cubicBezTo>
                  <a:pt x="485" y="484"/>
                  <a:pt x="484" y="484"/>
                  <a:pt x="484" y="485"/>
                </a:cubicBezTo>
                <a:cubicBezTo>
                  <a:pt x="483" y="485"/>
                  <a:pt x="481" y="485"/>
                  <a:pt x="480" y="485"/>
                </a:cubicBezTo>
                <a:cubicBezTo>
                  <a:pt x="480" y="485"/>
                  <a:pt x="480" y="485"/>
                  <a:pt x="480" y="486"/>
                </a:cubicBezTo>
                <a:cubicBezTo>
                  <a:pt x="479" y="486"/>
                  <a:pt x="479" y="485"/>
                  <a:pt x="478" y="485"/>
                </a:cubicBezTo>
                <a:cubicBezTo>
                  <a:pt x="474" y="485"/>
                  <a:pt x="474" y="485"/>
                  <a:pt x="474" y="485"/>
                </a:cubicBezTo>
                <a:cubicBezTo>
                  <a:pt x="474" y="485"/>
                  <a:pt x="474" y="486"/>
                  <a:pt x="473" y="486"/>
                </a:cubicBezTo>
                <a:cubicBezTo>
                  <a:pt x="473" y="485"/>
                  <a:pt x="473" y="485"/>
                  <a:pt x="473" y="485"/>
                </a:cubicBezTo>
                <a:cubicBezTo>
                  <a:pt x="472" y="485"/>
                  <a:pt x="471" y="485"/>
                  <a:pt x="471" y="486"/>
                </a:cubicBezTo>
                <a:cubicBezTo>
                  <a:pt x="470" y="486"/>
                  <a:pt x="470" y="486"/>
                  <a:pt x="470" y="486"/>
                </a:cubicBezTo>
                <a:cubicBezTo>
                  <a:pt x="470" y="485"/>
                  <a:pt x="470" y="485"/>
                  <a:pt x="470" y="485"/>
                </a:cubicBezTo>
                <a:cubicBezTo>
                  <a:pt x="470" y="485"/>
                  <a:pt x="471" y="484"/>
                  <a:pt x="471" y="484"/>
                </a:cubicBezTo>
                <a:cubicBezTo>
                  <a:pt x="472" y="484"/>
                  <a:pt x="472" y="484"/>
                  <a:pt x="472" y="484"/>
                </a:cubicBezTo>
                <a:cubicBezTo>
                  <a:pt x="472" y="483"/>
                  <a:pt x="472" y="483"/>
                  <a:pt x="472" y="483"/>
                </a:cubicBezTo>
                <a:cubicBezTo>
                  <a:pt x="472" y="482"/>
                  <a:pt x="472" y="482"/>
                  <a:pt x="472" y="482"/>
                </a:cubicBezTo>
                <a:cubicBezTo>
                  <a:pt x="473" y="481"/>
                  <a:pt x="472" y="481"/>
                  <a:pt x="473" y="480"/>
                </a:cubicBezTo>
                <a:cubicBezTo>
                  <a:pt x="473" y="480"/>
                  <a:pt x="473" y="480"/>
                  <a:pt x="473" y="480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8"/>
                  <a:pt x="473" y="478"/>
                </a:cubicBezTo>
                <a:cubicBezTo>
                  <a:pt x="473" y="478"/>
                  <a:pt x="473" y="478"/>
                  <a:pt x="473" y="478"/>
                </a:cubicBezTo>
                <a:cubicBezTo>
                  <a:pt x="473" y="477"/>
                  <a:pt x="473" y="477"/>
                  <a:pt x="473" y="477"/>
                </a:cubicBezTo>
                <a:cubicBezTo>
                  <a:pt x="473" y="477"/>
                  <a:pt x="473" y="476"/>
                  <a:pt x="474" y="476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1"/>
                  <a:pt x="474" y="471"/>
                  <a:pt x="472" y="471"/>
                </a:cubicBezTo>
                <a:cubicBezTo>
                  <a:pt x="473" y="470"/>
                  <a:pt x="473" y="470"/>
                  <a:pt x="474" y="469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4" y="471"/>
                  <a:pt x="475" y="471"/>
                  <a:pt x="475" y="471"/>
                </a:cubicBezTo>
                <a:cubicBezTo>
                  <a:pt x="475" y="472"/>
                  <a:pt x="475" y="472"/>
                  <a:pt x="475" y="472"/>
                </a:cubicBezTo>
                <a:cubicBezTo>
                  <a:pt x="476" y="472"/>
                  <a:pt x="476" y="472"/>
                  <a:pt x="476" y="472"/>
                </a:cubicBezTo>
                <a:cubicBezTo>
                  <a:pt x="476" y="471"/>
                  <a:pt x="476" y="470"/>
                  <a:pt x="476" y="469"/>
                </a:cubicBezTo>
                <a:cubicBezTo>
                  <a:pt x="476" y="467"/>
                  <a:pt x="477" y="465"/>
                  <a:pt x="477" y="463"/>
                </a:cubicBezTo>
                <a:cubicBezTo>
                  <a:pt x="478" y="462"/>
                  <a:pt x="476" y="462"/>
                  <a:pt x="477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77" y="460"/>
                  <a:pt x="478" y="459"/>
                  <a:pt x="478" y="458"/>
                </a:cubicBezTo>
                <a:cubicBezTo>
                  <a:pt x="478" y="458"/>
                  <a:pt x="478" y="458"/>
                  <a:pt x="478" y="458"/>
                </a:cubicBezTo>
                <a:cubicBezTo>
                  <a:pt x="478" y="457"/>
                  <a:pt x="478" y="457"/>
                  <a:pt x="478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80" y="455"/>
                  <a:pt x="479" y="454"/>
                  <a:pt x="480" y="453"/>
                </a:cubicBezTo>
                <a:cubicBezTo>
                  <a:pt x="479" y="453"/>
                  <a:pt x="479" y="453"/>
                  <a:pt x="479" y="453"/>
                </a:cubicBezTo>
                <a:cubicBezTo>
                  <a:pt x="479" y="452"/>
                  <a:pt x="479" y="452"/>
                  <a:pt x="478" y="452"/>
                </a:cubicBezTo>
                <a:cubicBezTo>
                  <a:pt x="477" y="452"/>
                  <a:pt x="477" y="452"/>
                  <a:pt x="477" y="452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6" y="451"/>
                  <a:pt x="473" y="451"/>
                  <a:pt x="472" y="452"/>
                </a:cubicBezTo>
                <a:cubicBezTo>
                  <a:pt x="472" y="452"/>
                  <a:pt x="472" y="452"/>
                  <a:pt x="471" y="453"/>
                </a:cubicBezTo>
                <a:cubicBezTo>
                  <a:pt x="470" y="453"/>
                  <a:pt x="470" y="453"/>
                  <a:pt x="469" y="453"/>
                </a:cubicBezTo>
                <a:cubicBezTo>
                  <a:pt x="469" y="453"/>
                  <a:pt x="469" y="454"/>
                  <a:pt x="469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6" y="454"/>
                  <a:pt x="466" y="454"/>
                  <a:pt x="466" y="454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4" y="457"/>
                  <a:pt x="464" y="458"/>
                  <a:pt x="464" y="460"/>
                </a:cubicBezTo>
                <a:cubicBezTo>
                  <a:pt x="463" y="460"/>
                  <a:pt x="463" y="460"/>
                  <a:pt x="463" y="460"/>
                </a:cubicBezTo>
                <a:cubicBezTo>
                  <a:pt x="463" y="462"/>
                  <a:pt x="463" y="462"/>
                  <a:pt x="463" y="462"/>
                </a:cubicBezTo>
                <a:cubicBezTo>
                  <a:pt x="463" y="462"/>
                  <a:pt x="462" y="462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6"/>
                  <a:pt x="462" y="466"/>
                  <a:pt x="462" y="466"/>
                </a:cubicBezTo>
                <a:cubicBezTo>
                  <a:pt x="461" y="466"/>
                  <a:pt x="461" y="466"/>
                  <a:pt x="461" y="466"/>
                </a:cubicBezTo>
                <a:cubicBezTo>
                  <a:pt x="460" y="467"/>
                  <a:pt x="459" y="469"/>
                  <a:pt x="458" y="469"/>
                </a:cubicBezTo>
                <a:cubicBezTo>
                  <a:pt x="457" y="469"/>
                  <a:pt x="457" y="469"/>
                  <a:pt x="457" y="469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6" y="469"/>
                  <a:pt x="456" y="469"/>
                  <a:pt x="456" y="469"/>
                </a:cubicBezTo>
                <a:cubicBezTo>
                  <a:pt x="456" y="468"/>
                  <a:pt x="456" y="468"/>
                  <a:pt x="456" y="468"/>
                </a:cubicBezTo>
                <a:cubicBezTo>
                  <a:pt x="455" y="469"/>
                  <a:pt x="454" y="469"/>
                  <a:pt x="454" y="469"/>
                </a:cubicBezTo>
                <a:cubicBezTo>
                  <a:pt x="454" y="469"/>
                  <a:pt x="454" y="469"/>
                  <a:pt x="454" y="469"/>
                </a:cubicBezTo>
                <a:cubicBezTo>
                  <a:pt x="452" y="469"/>
                  <a:pt x="452" y="470"/>
                  <a:pt x="451" y="471"/>
                </a:cubicBezTo>
                <a:cubicBezTo>
                  <a:pt x="451" y="471"/>
                  <a:pt x="451" y="471"/>
                  <a:pt x="451" y="471"/>
                </a:cubicBezTo>
                <a:cubicBezTo>
                  <a:pt x="450" y="471"/>
                  <a:pt x="449" y="471"/>
                  <a:pt x="448" y="471"/>
                </a:cubicBezTo>
                <a:cubicBezTo>
                  <a:pt x="448" y="472"/>
                  <a:pt x="448" y="472"/>
                  <a:pt x="448" y="472"/>
                </a:cubicBezTo>
                <a:cubicBezTo>
                  <a:pt x="446" y="472"/>
                  <a:pt x="446" y="472"/>
                  <a:pt x="444" y="472"/>
                </a:cubicBezTo>
                <a:cubicBezTo>
                  <a:pt x="443" y="471"/>
                  <a:pt x="443" y="470"/>
                  <a:pt x="442" y="469"/>
                </a:cubicBezTo>
                <a:cubicBezTo>
                  <a:pt x="442" y="469"/>
                  <a:pt x="442" y="469"/>
                  <a:pt x="441" y="469"/>
                </a:cubicBezTo>
                <a:cubicBezTo>
                  <a:pt x="441" y="469"/>
                  <a:pt x="441" y="469"/>
                  <a:pt x="441" y="469"/>
                </a:cubicBezTo>
                <a:cubicBezTo>
                  <a:pt x="440" y="469"/>
                  <a:pt x="440" y="469"/>
                  <a:pt x="440" y="469"/>
                </a:cubicBezTo>
                <a:cubicBezTo>
                  <a:pt x="440" y="468"/>
                  <a:pt x="440" y="468"/>
                  <a:pt x="440" y="468"/>
                </a:cubicBezTo>
                <a:cubicBezTo>
                  <a:pt x="439" y="469"/>
                  <a:pt x="438" y="469"/>
                  <a:pt x="437" y="469"/>
                </a:cubicBezTo>
                <a:cubicBezTo>
                  <a:pt x="437" y="466"/>
                  <a:pt x="435" y="465"/>
                  <a:pt x="435" y="462"/>
                </a:cubicBezTo>
                <a:cubicBezTo>
                  <a:pt x="434" y="462"/>
                  <a:pt x="434" y="462"/>
                  <a:pt x="434" y="462"/>
                </a:cubicBezTo>
                <a:cubicBezTo>
                  <a:pt x="434" y="461"/>
                  <a:pt x="433" y="461"/>
                  <a:pt x="433" y="460"/>
                </a:cubicBezTo>
                <a:cubicBezTo>
                  <a:pt x="433" y="460"/>
                  <a:pt x="433" y="460"/>
                  <a:pt x="433" y="460"/>
                </a:cubicBezTo>
                <a:cubicBezTo>
                  <a:pt x="432" y="460"/>
                  <a:pt x="432" y="460"/>
                  <a:pt x="432" y="460"/>
                </a:cubicBezTo>
                <a:cubicBezTo>
                  <a:pt x="432" y="459"/>
                  <a:pt x="432" y="459"/>
                  <a:pt x="432" y="459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59"/>
                  <a:pt x="431" y="458"/>
                  <a:pt x="431" y="458"/>
                </a:cubicBezTo>
                <a:cubicBezTo>
                  <a:pt x="431" y="458"/>
                  <a:pt x="430" y="458"/>
                  <a:pt x="430" y="457"/>
                </a:cubicBezTo>
                <a:cubicBezTo>
                  <a:pt x="430" y="457"/>
                  <a:pt x="430" y="456"/>
                  <a:pt x="430" y="456"/>
                </a:cubicBezTo>
                <a:cubicBezTo>
                  <a:pt x="430" y="456"/>
                  <a:pt x="430" y="456"/>
                  <a:pt x="430" y="456"/>
                </a:cubicBezTo>
                <a:cubicBezTo>
                  <a:pt x="430" y="455"/>
                  <a:pt x="430" y="455"/>
                  <a:pt x="430" y="455"/>
                </a:cubicBezTo>
                <a:cubicBezTo>
                  <a:pt x="430" y="455"/>
                  <a:pt x="429" y="455"/>
                  <a:pt x="429" y="455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8" y="453"/>
                  <a:pt x="428" y="453"/>
                  <a:pt x="428" y="454"/>
                </a:cubicBezTo>
                <a:cubicBezTo>
                  <a:pt x="427" y="454"/>
                  <a:pt x="427" y="454"/>
                  <a:pt x="427" y="454"/>
                </a:cubicBezTo>
                <a:cubicBezTo>
                  <a:pt x="428" y="453"/>
                  <a:pt x="428" y="452"/>
                  <a:pt x="428" y="452"/>
                </a:cubicBezTo>
                <a:cubicBezTo>
                  <a:pt x="428" y="452"/>
                  <a:pt x="428" y="452"/>
                  <a:pt x="428" y="452"/>
                </a:cubicBezTo>
                <a:cubicBezTo>
                  <a:pt x="428" y="450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7"/>
                  <a:pt x="429" y="446"/>
                  <a:pt x="429" y="445"/>
                </a:cubicBezTo>
                <a:cubicBezTo>
                  <a:pt x="429" y="445"/>
                  <a:pt x="429" y="445"/>
                  <a:pt x="429" y="445"/>
                </a:cubicBezTo>
                <a:cubicBezTo>
                  <a:pt x="429" y="444"/>
                  <a:pt x="429" y="444"/>
                  <a:pt x="429" y="444"/>
                </a:cubicBezTo>
                <a:cubicBezTo>
                  <a:pt x="428" y="444"/>
                  <a:pt x="428" y="444"/>
                  <a:pt x="428" y="444"/>
                </a:cubicBezTo>
                <a:cubicBezTo>
                  <a:pt x="428" y="441"/>
                  <a:pt x="428" y="441"/>
                  <a:pt x="428" y="441"/>
                </a:cubicBezTo>
                <a:cubicBezTo>
                  <a:pt x="428" y="441"/>
                  <a:pt x="428" y="441"/>
                  <a:pt x="427" y="441"/>
                </a:cubicBezTo>
                <a:cubicBezTo>
                  <a:pt x="427" y="440"/>
                  <a:pt x="428" y="439"/>
                  <a:pt x="428" y="439"/>
                </a:cubicBezTo>
                <a:cubicBezTo>
                  <a:pt x="428" y="437"/>
                  <a:pt x="427" y="436"/>
                  <a:pt x="427" y="435"/>
                </a:cubicBezTo>
                <a:cubicBezTo>
                  <a:pt x="427" y="435"/>
                  <a:pt x="427" y="435"/>
                  <a:pt x="427" y="435"/>
                </a:cubicBezTo>
                <a:cubicBezTo>
                  <a:pt x="427" y="434"/>
                  <a:pt x="427" y="433"/>
                  <a:pt x="427" y="433"/>
                </a:cubicBezTo>
                <a:cubicBezTo>
                  <a:pt x="427" y="432"/>
                  <a:pt x="428" y="432"/>
                  <a:pt x="428" y="432"/>
                </a:cubicBezTo>
                <a:cubicBezTo>
                  <a:pt x="428" y="432"/>
                  <a:pt x="428" y="431"/>
                  <a:pt x="429" y="430"/>
                </a:cubicBezTo>
                <a:cubicBezTo>
                  <a:pt x="430" y="430"/>
                  <a:pt x="430" y="430"/>
                  <a:pt x="430" y="430"/>
                </a:cubicBezTo>
                <a:cubicBezTo>
                  <a:pt x="430" y="429"/>
                  <a:pt x="431" y="428"/>
                  <a:pt x="431" y="427"/>
                </a:cubicBezTo>
                <a:cubicBezTo>
                  <a:pt x="430" y="427"/>
                  <a:pt x="431" y="427"/>
                  <a:pt x="430" y="426"/>
                </a:cubicBezTo>
                <a:cubicBezTo>
                  <a:pt x="430" y="426"/>
                  <a:pt x="430" y="426"/>
                  <a:pt x="430" y="426"/>
                </a:cubicBezTo>
                <a:cubicBezTo>
                  <a:pt x="430" y="426"/>
                  <a:pt x="430" y="426"/>
                  <a:pt x="430" y="425"/>
                </a:cubicBezTo>
                <a:cubicBezTo>
                  <a:pt x="431" y="425"/>
                  <a:pt x="431" y="425"/>
                  <a:pt x="431" y="425"/>
                </a:cubicBezTo>
                <a:cubicBezTo>
                  <a:pt x="431" y="425"/>
                  <a:pt x="431" y="425"/>
                  <a:pt x="430" y="424"/>
                </a:cubicBezTo>
                <a:cubicBezTo>
                  <a:pt x="430" y="424"/>
                  <a:pt x="430" y="424"/>
                  <a:pt x="430" y="424"/>
                </a:cubicBezTo>
                <a:cubicBezTo>
                  <a:pt x="430" y="424"/>
                  <a:pt x="430" y="423"/>
                  <a:pt x="429" y="423"/>
                </a:cubicBezTo>
                <a:cubicBezTo>
                  <a:pt x="429" y="423"/>
                  <a:pt x="429" y="423"/>
                  <a:pt x="429" y="423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1"/>
                  <a:pt x="429" y="421"/>
                  <a:pt x="429" y="421"/>
                </a:cubicBezTo>
                <a:cubicBezTo>
                  <a:pt x="428" y="421"/>
                  <a:pt x="428" y="421"/>
                  <a:pt x="428" y="421"/>
                </a:cubicBezTo>
                <a:cubicBezTo>
                  <a:pt x="428" y="420"/>
                  <a:pt x="428" y="419"/>
                  <a:pt x="429" y="418"/>
                </a:cubicBezTo>
                <a:cubicBezTo>
                  <a:pt x="428" y="418"/>
                  <a:pt x="428" y="418"/>
                  <a:pt x="428" y="418"/>
                </a:cubicBezTo>
                <a:cubicBezTo>
                  <a:pt x="428" y="417"/>
                  <a:pt x="428" y="418"/>
                  <a:pt x="428" y="417"/>
                </a:cubicBezTo>
                <a:cubicBezTo>
                  <a:pt x="428" y="417"/>
                  <a:pt x="428" y="417"/>
                  <a:pt x="428" y="417"/>
                </a:cubicBezTo>
                <a:cubicBezTo>
                  <a:pt x="429" y="417"/>
                  <a:pt x="429" y="417"/>
                  <a:pt x="429" y="417"/>
                </a:cubicBezTo>
                <a:cubicBezTo>
                  <a:pt x="430" y="416"/>
                  <a:pt x="430" y="415"/>
                  <a:pt x="430" y="414"/>
                </a:cubicBezTo>
                <a:cubicBezTo>
                  <a:pt x="431" y="414"/>
                  <a:pt x="431" y="414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3" y="413"/>
                  <a:pt x="433" y="413"/>
                  <a:pt x="433" y="413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5" y="412"/>
                  <a:pt x="435" y="412"/>
                  <a:pt x="435" y="412"/>
                </a:cubicBezTo>
                <a:cubicBezTo>
                  <a:pt x="435" y="411"/>
                  <a:pt x="435" y="411"/>
                  <a:pt x="434" y="410"/>
                </a:cubicBezTo>
                <a:cubicBezTo>
                  <a:pt x="435" y="410"/>
                  <a:pt x="435" y="410"/>
                  <a:pt x="435" y="410"/>
                </a:cubicBezTo>
                <a:cubicBezTo>
                  <a:pt x="436" y="410"/>
                  <a:pt x="435" y="410"/>
                  <a:pt x="436" y="410"/>
                </a:cubicBezTo>
                <a:cubicBezTo>
                  <a:pt x="436" y="409"/>
                  <a:pt x="436" y="409"/>
                  <a:pt x="436" y="409"/>
                </a:cubicBezTo>
                <a:cubicBezTo>
                  <a:pt x="437" y="409"/>
                  <a:pt x="437" y="409"/>
                  <a:pt x="438" y="410"/>
                </a:cubicBezTo>
                <a:cubicBezTo>
                  <a:pt x="438" y="409"/>
                  <a:pt x="438" y="409"/>
                  <a:pt x="438" y="409"/>
                </a:cubicBezTo>
                <a:cubicBezTo>
                  <a:pt x="439" y="409"/>
                  <a:pt x="439" y="409"/>
                  <a:pt x="439" y="408"/>
                </a:cubicBezTo>
                <a:cubicBezTo>
                  <a:pt x="439" y="409"/>
                  <a:pt x="439" y="409"/>
                  <a:pt x="439" y="409"/>
                </a:cubicBezTo>
                <a:cubicBezTo>
                  <a:pt x="440" y="409"/>
                  <a:pt x="440" y="409"/>
                  <a:pt x="440" y="409"/>
                </a:cubicBezTo>
                <a:cubicBezTo>
                  <a:pt x="440" y="408"/>
                  <a:pt x="440" y="407"/>
                  <a:pt x="440" y="406"/>
                </a:cubicBezTo>
                <a:cubicBezTo>
                  <a:pt x="441" y="406"/>
                  <a:pt x="441" y="406"/>
                  <a:pt x="441" y="406"/>
                </a:cubicBezTo>
                <a:cubicBezTo>
                  <a:pt x="441" y="404"/>
                  <a:pt x="441" y="404"/>
                  <a:pt x="441" y="404"/>
                </a:cubicBezTo>
                <a:cubicBezTo>
                  <a:pt x="442" y="404"/>
                  <a:pt x="442" y="404"/>
                  <a:pt x="442" y="404"/>
                </a:cubicBezTo>
                <a:cubicBezTo>
                  <a:pt x="442" y="405"/>
                  <a:pt x="442" y="405"/>
                  <a:pt x="442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5" y="404"/>
                </a:cubicBezTo>
                <a:cubicBezTo>
                  <a:pt x="445" y="404"/>
                  <a:pt x="446" y="404"/>
                  <a:pt x="447" y="404"/>
                </a:cubicBezTo>
                <a:cubicBezTo>
                  <a:pt x="447" y="403"/>
                  <a:pt x="447" y="403"/>
                  <a:pt x="447" y="403"/>
                </a:cubicBezTo>
                <a:cubicBezTo>
                  <a:pt x="447" y="403"/>
                  <a:pt x="448" y="403"/>
                  <a:pt x="448" y="403"/>
                </a:cubicBezTo>
                <a:cubicBezTo>
                  <a:pt x="449" y="404"/>
                  <a:pt x="449" y="403"/>
                  <a:pt x="449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1" y="403"/>
                  <a:pt x="452" y="404"/>
                  <a:pt x="453" y="404"/>
                </a:cubicBezTo>
                <a:cubicBezTo>
                  <a:pt x="453" y="404"/>
                  <a:pt x="453" y="404"/>
                  <a:pt x="453" y="404"/>
                </a:cubicBezTo>
                <a:cubicBezTo>
                  <a:pt x="454" y="404"/>
                  <a:pt x="454" y="403"/>
                  <a:pt x="455" y="403"/>
                </a:cubicBezTo>
                <a:cubicBezTo>
                  <a:pt x="455" y="404"/>
                  <a:pt x="455" y="404"/>
                  <a:pt x="455" y="404"/>
                </a:cubicBezTo>
                <a:cubicBezTo>
                  <a:pt x="456" y="405"/>
                  <a:pt x="456" y="405"/>
                  <a:pt x="457" y="405"/>
                </a:cubicBezTo>
                <a:cubicBezTo>
                  <a:pt x="458" y="405"/>
                  <a:pt x="458" y="405"/>
                  <a:pt x="459" y="404"/>
                </a:cubicBezTo>
                <a:cubicBezTo>
                  <a:pt x="459" y="405"/>
                  <a:pt x="459" y="405"/>
                  <a:pt x="459" y="405"/>
                </a:cubicBezTo>
                <a:cubicBezTo>
                  <a:pt x="458" y="405"/>
                  <a:pt x="458" y="405"/>
                  <a:pt x="458" y="405"/>
                </a:cubicBezTo>
                <a:cubicBezTo>
                  <a:pt x="458" y="406"/>
                  <a:pt x="458" y="405"/>
                  <a:pt x="458" y="406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9" y="407"/>
                  <a:pt x="460" y="408"/>
                  <a:pt x="461" y="407"/>
                </a:cubicBezTo>
                <a:cubicBezTo>
                  <a:pt x="461" y="407"/>
                  <a:pt x="462" y="407"/>
                  <a:pt x="462" y="407"/>
                </a:cubicBezTo>
                <a:cubicBezTo>
                  <a:pt x="462" y="407"/>
                  <a:pt x="463" y="407"/>
                  <a:pt x="463" y="407"/>
                </a:cubicBezTo>
                <a:cubicBezTo>
                  <a:pt x="463" y="406"/>
                  <a:pt x="463" y="406"/>
                  <a:pt x="462" y="406"/>
                </a:cubicBezTo>
                <a:cubicBezTo>
                  <a:pt x="462" y="405"/>
                  <a:pt x="463" y="405"/>
                  <a:pt x="464" y="404"/>
                </a:cubicBezTo>
                <a:cubicBezTo>
                  <a:pt x="464" y="404"/>
                  <a:pt x="464" y="404"/>
                  <a:pt x="464" y="404"/>
                </a:cubicBezTo>
                <a:cubicBezTo>
                  <a:pt x="465" y="404"/>
                  <a:pt x="465" y="405"/>
                  <a:pt x="467" y="405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9" y="406"/>
                  <a:pt x="469" y="406"/>
                  <a:pt x="469" y="406"/>
                </a:cubicBezTo>
                <a:cubicBezTo>
                  <a:pt x="469" y="408"/>
                  <a:pt x="469" y="408"/>
                  <a:pt x="469" y="408"/>
                </a:cubicBezTo>
                <a:cubicBezTo>
                  <a:pt x="470" y="408"/>
                  <a:pt x="470" y="408"/>
                  <a:pt x="470" y="408"/>
                </a:cubicBezTo>
                <a:cubicBezTo>
                  <a:pt x="470" y="407"/>
                  <a:pt x="470" y="408"/>
                  <a:pt x="470" y="407"/>
                </a:cubicBezTo>
                <a:cubicBezTo>
                  <a:pt x="470" y="407"/>
                  <a:pt x="470" y="406"/>
                  <a:pt x="470" y="406"/>
                </a:cubicBezTo>
                <a:cubicBezTo>
                  <a:pt x="469" y="406"/>
                  <a:pt x="469" y="406"/>
                  <a:pt x="468" y="405"/>
                </a:cubicBezTo>
                <a:cubicBezTo>
                  <a:pt x="468" y="404"/>
                  <a:pt x="469" y="404"/>
                  <a:pt x="470" y="404"/>
                </a:cubicBezTo>
                <a:cubicBezTo>
                  <a:pt x="470" y="403"/>
                  <a:pt x="470" y="403"/>
                  <a:pt x="469" y="403"/>
                </a:cubicBezTo>
                <a:cubicBezTo>
                  <a:pt x="469" y="402"/>
                  <a:pt x="469" y="402"/>
                  <a:pt x="469" y="402"/>
                </a:cubicBezTo>
                <a:cubicBezTo>
                  <a:pt x="469" y="403"/>
                  <a:pt x="469" y="403"/>
                  <a:pt x="469" y="403"/>
                </a:cubicBezTo>
                <a:cubicBezTo>
                  <a:pt x="469" y="403"/>
                  <a:pt x="468" y="403"/>
                  <a:pt x="468" y="403"/>
                </a:cubicBezTo>
                <a:cubicBezTo>
                  <a:pt x="468" y="403"/>
                  <a:pt x="468" y="403"/>
                  <a:pt x="468" y="402"/>
                </a:cubicBezTo>
                <a:cubicBezTo>
                  <a:pt x="468" y="402"/>
                  <a:pt x="468" y="402"/>
                  <a:pt x="468" y="402"/>
                </a:cubicBezTo>
                <a:cubicBezTo>
                  <a:pt x="467" y="402"/>
                  <a:pt x="466" y="402"/>
                  <a:pt x="466" y="402"/>
                </a:cubicBezTo>
                <a:cubicBezTo>
                  <a:pt x="466" y="401"/>
                  <a:pt x="466" y="401"/>
                  <a:pt x="466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6" y="400"/>
                  <a:pt x="467" y="401"/>
                  <a:pt x="468" y="401"/>
                </a:cubicBezTo>
                <a:cubicBezTo>
                  <a:pt x="468" y="400"/>
                  <a:pt x="468" y="400"/>
                  <a:pt x="469" y="400"/>
                </a:cubicBezTo>
                <a:cubicBezTo>
                  <a:pt x="469" y="399"/>
                  <a:pt x="470" y="399"/>
                  <a:pt x="471" y="399"/>
                </a:cubicBezTo>
                <a:cubicBezTo>
                  <a:pt x="471" y="399"/>
                  <a:pt x="471" y="399"/>
                  <a:pt x="471" y="399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2" y="399"/>
                  <a:pt x="472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4" y="400"/>
                  <a:pt x="474" y="400"/>
                  <a:pt x="475" y="400"/>
                </a:cubicBezTo>
                <a:cubicBezTo>
                  <a:pt x="475" y="399"/>
                  <a:pt x="475" y="399"/>
                  <a:pt x="475" y="399"/>
                </a:cubicBezTo>
                <a:cubicBezTo>
                  <a:pt x="476" y="399"/>
                  <a:pt x="476" y="399"/>
                  <a:pt x="476" y="399"/>
                </a:cubicBezTo>
                <a:cubicBezTo>
                  <a:pt x="476" y="399"/>
                  <a:pt x="476" y="400"/>
                  <a:pt x="476" y="401"/>
                </a:cubicBezTo>
                <a:cubicBezTo>
                  <a:pt x="477" y="401"/>
                  <a:pt x="477" y="401"/>
                  <a:pt x="477" y="401"/>
                </a:cubicBezTo>
                <a:cubicBezTo>
                  <a:pt x="477" y="400"/>
                  <a:pt x="477" y="400"/>
                  <a:pt x="477" y="400"/>
                </a:cubicBezTo>
                <a:cubicBezTo>
                  <a:pt x="478" y="400"/>
                  <a:pt x="478" y="400"/>
                  <a:pt x="479" y="400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80" y="399"/>
                  <a:pt x="480" y="400"/>
                </a:cubicBezTo>
                <a:cubicBezTo>
                  <a:pt x="481" y="400"/>
                  <a:pt x="481" y="400"/>
                  <a:pt x="481" y="399"/>
                </a:cubicBezTo>
                <a:cubicBezTo>
                  <a:pt x="482" y="399"/>
                  <a:pt x="483" y="399"/>
                  <a:pt x="484" y="399"/>
                </a:cubicBezTo>
                <a:cubicBezTo>
                  <a:pt x="483" y="400"/>
                  <a:pt x="484" y="400"/>
                  <a:pt x="483" y="400"/>
                </a:cubicBezTo>
                <a:cubicBezTo>
                  <a:pt x="484" y="401"/>
                  <a:pt x="484" y="401"/>
                  <a:pt x="486" y="402"/>
                </a:cubicBezTo>
                <a:cubicBezTo>
                  <a:pt x="487" y="402"/>
                  <a:pt x="487" y="402"/>
                  <a:pt x="487" y="402"/>
                </a:cubicBezTo>
                <a:cubicBezTo>
                  <a:pt x="487" y="402"/>
                  <a:pt x="487" y="403"/>
                  <a:pt x="488" y="403"/>
                </a:cubicBezTo>
                <a:cubicBezTo>
                  <a:pt x="489" y="403"/>
                  <a:pt x="489" y="403"/>
                  <a:pt x="489" y="403"/>
                </a:cubicBezTo>
                <a:cubicBezTo>
                  <a:pt x="489" y="404"/>
                  <a:pt x="489" y="404"/>
                  <a:pt x="489" y="404"/>
                </a:cubicBezTo>
                <a:cubicBezTo>
                  <a:pt x="490" y="404"/>
                  <a:pt x="490" y="404"/>
                  <a:pt x="491" y="404"/>
                </a:cubicBezTo>
                <a:cubicBezTo>
                  <a:pt x="491" y="404"/>
                  <a:pt x="491" y="404"/>
                  <a:pt x="491" y="404"/>
                </a:cubicBezTo>
                <a:cubicBezTo>
                  <a:pt x="492" y="404"/>
                  <a:pt x="493" y="403"/>
                  <a:pt x="493" y="402"/>
                </a:cubicBezTo>
                <a:cubicBezTo>
                  <a:pt x="497" y="402"/>
                  <a:pt x="496" y="404"/>
                  <a:pt x="497" y="406"/>
                </a:cubicBezTo>
                <a:cubicBezTo>
                  <a:pt x="497" y="406"/>
                  <a:pt x="497" y="406"/>
                  <a:pt x="497" y="406"/>
                </a:cubicBezTo>
                <a:cubicBezTo>
                  <a:pt x="497" y="406"/>
                  <a:pt x="498" y="407"/>
                  <a:pt x="498" y="407"/>
                </a:cubicBezTo>
                <a:cubicBezTo>
                  <a:pt x="498" y="407"/>
                  <a:pt x="499" y="407"/>
                  <a:pt x="499" y="407"/>
                </a:cubicBezTo>
                <a:cubicBezTo>
                  <a:pt x="499" y="409"/>
                  <a:pt x="499" y="410"/>
                  <a:pt x="500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499" y="413"/>
                  <a:pt x="499" y="415"/>
                  <a:pt x="499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5"/>
                  <a:pt x="500" y="415"/>
                  <a:pt x="501" y="414"/>
                </a:cubicBezTo>
                <a:cubicBezTo>
                  <a:pt x="502" y="414"/>
                  <a:pt x="502" y="414"/>
                  <a:pt x="502" y="414"/>
                </a:cubicBezTo>
                <a:cubicBezTo>
                  <a:pt x="502" y="416"/>
                  <a:pt x="502" y="417"/>
                  <a:pt x="501" y="417"/>
                </a:cubicBezTo>
                <a:cubicBezTo>
                  <a:pt x="501" y="419"/>
                  <a:pt x="501" y="420"/>
                  <a:pt x="502" y="421"/>
                </a:cubicBezTo>
                <a:cubicBezTo>
                  <a:pt x="502" y="421"/>
                  <a:pt x="502" y="421"/>
                  <a:pt x="502" y="421"/>
                </a:cubicBezTo>
                <a:cubicBezTo>
                  <a:pt x="503" y="421"/>
                  <a:pt x="502" y="420"/>
                  <a:pt x="503" y="422"/>
                </a:cubicBezTo>
                <a:cubicBezTo>
                  <a:pt x="504" y="422"/>
                  <a:pt x="504" y="422"/>
                  <a:pt x="504" y="422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4"/>
                  <a:pt x="504" y="424"/>
                  <a:pt x="504" y="424"/>
                </a:cubicBezTo>
                <a:cubicBezTo>
                  <a:pt x="505" y="424"/>
                  <a:pt x="505" y="424"/>
                  <a:pt x="505" y="424"/>
                </a:cubicBezTo>
                <a:cubicBezTo>
                  <a:pt x="505" y="426"/>
                  <a:pt x="505" y="426"/>
                  <a:pt x="505" y="426"/>
                </a:cubicBezTo>
                <a:cubicBezTo>
                  <a:pt x="505" y="426"/>
                  <a:pt x="505" y="426"/>
                  <a:pt x="506" y="426"/>
                </a:cubicBezTo>
                <a:cubicBezTo>
                  <a:pt x="506" y="427"/>
                  <a:pt x="506" y="428"/>
                  <a:pt x="506" y="428"/>
                </a:cubicBezTo>
                <a:cubicBezTo>
                  <a:pt x="507" y="429"/>
                  <a:pt x="507" y="429"/>
                  <a:pt x="508" y="429"/>
                </a:cubicBezTo>
                <a:cubicBezTo>
                  <a:pt x="508" y="429"/>
                  <a:pt x="508" y="430"/>
                  <a:pt x="509" y="430"/>
                </a:cubicBezTo>
                <a:cubicBezTo>
                  <a:pt x="509" y="431"/>
                  <a:pt x="509" y="431"/>
                  <a:pt x="509" y="431"/>
                </a:cubicBezTo>
                <a:cubicBezTo>
                  <a:pt x="509" y="430"/>
                  <a:pt x="509" y="430"/>
                  <a:pt x="510" y="431"/>
                </a:cubicBezTo>
                <a:cubicBezTo>
                  <a:pt x="510" y="430"/>
                  <a:pt x="510" y="430"/>
                  <a:pt x="510" y="429"/>
                </a:cubicBezTo>
                <a:cubicBezTo>
                  <a:pt x="510" y="429"/>
                  <a:pt x="510" y="429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1" y="428"/>
                  <a:pt x="511" y="427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3"/>
                  <a:pt x="511" y="423"/>
                  <a:pt x="511" y="423"/>
                </a:cubicBezTo>
                <a:cubicBezTo>
                  <a:pt x="512" y="423"/>
                  <a:pt x="512" y="423"/>
                  <a:pt x="512" y="423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0"/>
                  <a:pt x="512" y="420"/>
                  <a:pt x="512" y="420"/>
                </a:cubicBezTo>
                <a:cubicBezTo>
                  <a:pt x="511" y="419"/>
                  <a:pt x="511" y="419"/>
                  <a:pt x="511" y="419"/>
                </a:cubicBezTo>
                <a:cubicBezTo>
                  <a:pt x="511" y="418"/>
                  <a:pt x="511" y="417"/>
                  <a:pt x="510" y="416"/>
                </a:cubicBezTo>
                <a:cubicBezTo>
                  <a:pt x="510" y="416"/>
                  <a:pt x="510" y="416"/>
                  <a:pt x="510" y="415"/>
                </a:cubicBezTo>
                <a:cubicBezTo>
                  <a:pt x="510" y="414"/>
                  <a:pt x="510" y="414"/>
                  <a:pt x="510" y="414"/>
                </a:cubicBezTo>
                <a:cubicBezTo>
                  <a:pt x="509" y="414"/>
                  <a:pt x="509" y="414"/>
                  <a:pt x="509" y="414"/>
                </a:cubicBezTo>
                <a:cubicBezTo>
                  <a:pt x="509" y="413"/>
                  <a:pt x="509" y="413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1"/>
                  <a:pt x="508" y="411"/>
                  <a:pt x="508" y="411"/>
                </a:cubicBezTo>
                <a:cubicBezTo>
                  <a:pt x="508" y="410"/>
                  <a:pt x="508" y="410"/>
                  <a:pt x="508" y="409"/>
                </a:cubicBezTo>
                <a:cubicBezTo>
                  <a:pt x="508" y="409"/>
                  <a:pt x="508" y="409"/>
                  <a:pt x="508" y="409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7"/>
                  <a:pt x="508" y="407"/>
                  <a:pt x="508" y="407"/>
                </a:cubicBezTo>
                <a:cubicBezTo>
                  <a:pt x="507" y="407"/>
                  <a:pt x="507" y="407"/>
                  <a:pt x="507" y="407"/>
                </a:cubicBezTo>
                <a:cubicBezTo>
                  <a:pt x="507" y="407"/>
                  <a:pt x="507" y="406"/>
                  <a:pt x="507" y="405"/>
                </a:cubicBezTo>
                <a:cubicBezTo>
                  <a:pt x="506" y="405"/>
                  <a:pt x="506" y="405"/>
                  <a:pt x="506" y="405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5" y="401"/>
                  <a:pt x="505" y="401"/>
                  <a:pt x="505" y="400"/>
                </a:cubicBezTo>
                <a:cubicBezTo>
                  <a:pt x="505" y="400"/>
                  <a:pt x="505" y="400"/>
                  <a:pt x="505" y="399"/>
                </a:cubicBezTo>
                <a:cubicBezTo>
                  <a:pt x="505" y="399"/>
                  <a:pt x="506" y="399"/>
                  <a:pt x="506" y="399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7" y="395"/>
                  <a:pt x="507" y="394"/>
                  <a:pt x="507" y="393"/>
                </a:cubicBezTo>
                <a:cubicBezTo>
                  <a:pt x="508" y="393"/>
                  <a:pt x="508" y="393"/>
                  <a:pt x="508" y="393"/>
                </a:cubicBezTo>
                <a:cubicBezTo>
                  <a:pt x="507" y="392"/>
                  <a:pt x="507" y="392"/>
                  <a:pt x="507" y="392"/>
                </a:cubicBezTo>
                <a:cubicBezTo>
                  <a:pt x="508" y="391"/>
                  <a:pt x="508" y="391"/>
                  <a:pt x="509" y="391"/>
                </a:cubicBezTo>
                <a:cubicBezTo>
                  <a:pt x="509" y="390"/>
                  <a:pt x="509" y="390"/>
                  <a:pt x="509" y="389"/>
                </a:cubicBezTo>
                <a:cubicBezTo>
                  <a:pt x="510" y="389"/>
                  <a:pt x="511" y="389"/>
                  <a:pt x="511" y="387"/>
                </a:cubicBezTo>
                <a:cubicBezTo>
                  <a:pt x="512" y="387"/>
                  <a:pt x="512" y="387"/>
                  <a:pt x="512" y="387"/>
                </a:cubicBezTo>
                <a:cubicBezTo>
                  <a:pt x="513" y="387"/>
                  <a:pt x="514" y="386"/>
                  <a:pt x="514" y="385"/>
                </a:cubicBezTo>
                <a:cubicBezTo>
                  <a:pt x="514" y="384"/>
                  <a:pt x="514" y="384"/>
                  <a:pt x="514" y="384"/>
                </a:cubicBezTo>
                <a:cubicBezTo>
                  <a:pt x="516" y="384"/>
                  <a:pt x="516" y="384"/>
                  <a:pt x="516" y="384"/>
                </a:cubicBezTo>
                <a:cubicBezTo>
                  <a:pt x="516" y="383"/>
                  <a:pt x="516" y="383"/>
                  <a:pt x="517" y="382"/>
                </a:cubicBezTo>
                <a:cubicBezTo>
                  <a:pt x="517" y="382"/>
                  <a:pt x="518" y="382"/>
                  <a:pt x="518" y="382"/>
                </a:cubicBezTo>
                <a:cubicBezTo>
                  <a:pt x="519" y="381"/>
                  <a:pt x="520" y="381"/>
                  <a:pt x="521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79"/>
                  <a:pt x="522" y="379"/>
                  <a:pt x="523" y="379"/>
                </a:cubicBezTo>
                <a:cubicBezTo>
                  <a:pt x="524" y="378"/>
                  <a:pt x="524" y="378"/>
                  <a:pt x="524" y="376"/>
                </a:cubicBezTo>
                <a:cubicBezTo>
                  <a:pt x="525" y="376"/>
                  <a:pt x="526" y="376"/>
                  <a:pt x="526" y="375"/>
                </a:cubicBezTo>
                <a:cubicBezTo>
                  <a:pt x="526" y="375"/>
                  <a:pt x="526" y="375"/>
                  <a:pt x="526" y="375"/>
                </a:cubicBezTo>
                <a:cubicBezTo>
                  <a:pt x="527" y="375"/>
                  <a:pt x="526" y="374"/>
                  <a:pt x="525" y="373"/>
                </a:cubicBezTo>
                <a:cubicBezTo>
                  <a:pt x="527" y="373"/>
                  <a:pt x="527" y="373"/>
                  <a:pt x="527" y="373"/>
                </a:cubicBezTo>
                <a:cubicBezTo>
                  <a:pt x="527" y="372"/>
                  <a:pt x="527" y="372"/>
                  <a:pt x="527" y="372"/>
                </a:cubicBezTo>
                <a:cubicBezTo>
                  <a:pt x="528" y="372"/>
                  <a:pt x="528" y="372"/>
                  <a:pt x="528" y="372"/>
                </a:cubicBezTo>
                <a:cubicBezTo>
                  <a:pt x="528" y="371"/>
                  <a:pt x="527" y="371"/>
                  <a:pt x="526" y="370"/>
                </a:cubicBezTo>
                <a:cubicBezTo>
                  <a:pt x="526" y="370"/>
                  <a:pt x="526" y="370"/>
                  <a:pt x="526" y="370"/>
                </a:cubicBezTo>
                <a:cubicBezTo>
                  <a:pt x="527" y="370"/>
                  <a:pt x="528" y="370"/>
                  <a:pt x="529" y="370"/>
                </a:cubicBezTo>
                <a:cubicBezTo>
                  <a:pt x="529" y="370"/>
                  <a:pt x="529" y="370"/>
                  <a:pt x="529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1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8"/>
                  <a:pt x="531" y="369"/>
                  <a:pt x="530" y="368"/>
                </a:cubicBezTo>
                <a:cubicBezTo>
                  <a:pt x="530" y="368"/>
                  <a:pt x="529" y="368"/>
                  <a:pt x="528" y="368"/>
                </a:cubicBezTo>
                <a:cubicBezTo>
                  <a:pt x="528" y="367"/>
                  <a:pt x="528" y="367"/>
                  <a:pt x="528" y="367"/>
                </a:cubicBezTo>
                <a:cubicBezTo>
                  <a:pt x="529" y="367"/>
                  <a:pt x="530" y="366"/>
                  <a:pt x="530" y="366"/>
                </a:cubicBezTo>
                <a:cubicBezTo>
                  <a:pt x="531" y="366"/>
                  <a:pt x="531" y="366"/>
                  <a:pt x="531" y="366"/>
                </a:cubicBezTo>
                <a:cubicBezTo>
                  <a:pt x="531" y="365"/>
                  <a:pt x="531" y="365"/>
                  <a:pt x="530" y="365"/>
                </a:cubicBezTo>
                <a:cubicBezTo>
                  <a:pt x="530" y="365"/>
                  <a:pt x="530" y="365"/>
                  <a:pt x="530" y="365"/>
                </a:cubicBezTo>
                <a:cubicBezTo>
                  <a:pt x="530" y="364"/>
                  <a:pt x="530" y="364"/>
                  <a:pt x="530" y="363"/>
                </a:cubicBezTo>
                <a:cubicBezTo>
                  <a:pt x="530" y="363"/>
                  <a:pt x="528" y="362"/>
                  <a:pt x="527" y="362"/>
                </a:cubicBezTo>
                <a:cubicBezTo>
                  <a:pt x="527" y="361"/>
                  <a:pt x="527" y="361"/>
                  <a:pt x="527" y="361"/>
                </a:cubicBezTo>
                <a:cubicBezTo>
                  <a:pt x="527" y="360"/>
                  <a:pt x="527" y="360"/>
                  <a:pt x="526" y="360"/>
                </a:cubicBezTo>
                <a:cubicBezTo>
                  <a:pt x="526" y="360"/>
                  <a:pt x="526" y="360"/>
                  <a:pt x="526" y="360"/>
                </a:cubicBezTo>
                <a:cubicBezTo>
                  <a:pt x="527" y="360"/>
                  <a:pt x="528" y="359"/>
                  <a:pt x="529" y="359"/>
                </a:cubicBezTo>
                <a:cubicBezTo>
                  <a:pt x="529" y="358"/>
                  <a:pt x="528" y="357"/>
                  <a:pt x="527" y="357"/>
                </a:cubicBezTo>
                <a:cubicBezTo>
                  <a:pt x="527" y="357"/>
                  <a:pt x="527" y="357"/>
                  <a:pt x="527" y="357"/>
                </a:cubicBezTo>
                <a:cubicBezTo>
                  <a:pt x="528" y="357"/>
                  <a:pt x="528" y="357"/>
                  <a:pt x="528" y="357"/>
                </a:cubicBezTo>
                <a:cubicBezTo>
                  <a:pt x="528" y="356"/>
                  <a:pt x="528" y="356"/>
                  <a:pt x="528" y="356"/>
                </a:cubicBezTo>
                <a:cubicBezTo>
                  <a:pt x="527" y="356"/>
                  <a:pt x="527" y="355"/>
                  <a:pt x="526" y="354"/>
                </a:cubicBezTo>
                <a:cubicBezTo>
                  <a:pt x="525" y="354"/>
                  <a:pt x="526" y="354"/>
                  <a:pt x="525" y="353"/>
                </a:cubicBezTo>
                <a:cubicBezTo>
                  <a:pt x="526" y="353"/>
                  <a:pt x="526" y="353"/>
                  <a:pt x="526" y="353"/>
                </a:cubicBezTo>
                <a:cubicBezTo>
                  <a:pt x="526" y="353"/>
                  <a:pt x="526" y="352"/>
                  <a:pt x="526" y="351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0"/>
                  <a:pt x="527" y="349"/>
                  <a:pt x="528" y="348"/>
                </a:cubicBezTo>
                <a:cubicBezTo>
                  <a:pt x="528" y="348"/>
                  <a:pt x="528" y="348"/>
                  <a:pt x="528" y="348"/>
                </a:cubicBezTo>
                <a:cubicBezTo>
                  <a:pt x="528" y="347"/>
                  <a:pt x="528" y="346"/>
                  <a:pt x="528" y="346"/>
                </a:cubicBezTo>
                <a:cubicBezTo>
                  <a:pt x="528" y="345"/>
                  <a:pt x="529" y="345"/>
                  <a:pt x="529" y="345"/>
                </a:cubicBezTo>
                <a:cubicBezTo>
                  <a:pt x="530" y="345"/>
                  <a:pt x="530" y="345"/>
                  <a:pt x="530" y="344"/>
                </a:cubicBezTo>
                <a:cubicBezTo>
                  <a:pt x="530" y="345"/>
                  <a:pt x="531" y="345"/>
                  <a:pt x="532" y="345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3"/>
                  <a:pt x="532" y="344"/>
                  <a:pt x="532" y="343"/>
                </a:cubicBezTo>
                <a:cubicBezTo>
                  <a:pt x="533" y="344"/>
                  <a:pt x="532" y="343"/>
                  <a:pt x="533" y="344"/>
                </a:cubicBezTo>
                <a:cubicBezTo>
                  <a:pt x="533" y="344"/>
                  <a:pt x="532" y="345"/>
                  <a:pt x="532" y="346"/>
                </a:cubicBezTo>
                <a:cubicBezTo>
                  <a:pt x="531" y="346"/>
                  <a:pt x="531" y="346"/>
                  <a:pt x="530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9"/>
                  <a:pt x="530" y="349"/>
                  <a:pt x="530" y="349"/>
                </a:cubicBezTo>
                <a:cubicBezTo>
                  <a:pt x="530" y="349"/>
                  <a:pt x="529" y="350"/>
                  <a:pt x="529" y="350"/>
                </a:cubicBezTo>
                <a:cubicBezTo>
                  <a:pt x="529" y="350"/>
                  <a:pt x="529" y="352"/>
                  <a:pt x="529" y="352"/>
                </a:cubicBezTo>
                <a:cubicBezTo>
                  <a:pt x="529" y="352"/>
                  <a:pt x="529" y="352"/>
                  <a:pt x="529" y="352"/>
                </a:cubicBezTo>
                <a:cubicBezTo>
                  <a:pt x="529" y="352"/>
                  <a:pt x="529" y="353"/>
                  <a:pt x="529" y="353"/>
                </a:cubicBezTo>
                <a:cubicBezTo>
                  <a:pt x="529" y="353"/>
                  <a:pt x="529" y="353"/>
                  <a:pt x="529" y="353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5"/>
                  <a:pt x="529" y="355"/>
                  <a:pt x="529" y="355"/>
                </a:cubicBezTo>
                <a:cubicBezTo>
                  <a:pt x="530" y="355"/>
                  <a:pt x="530" y="355"/>
                  <a:pt x="530" y="355"/>
                </a:cubicBezTo>
                <a:cubicBezTo>
                  <a:pt x="530" y="354"/>
                  <a:pt x="530" y="354"/>
                  <a:pt x="530" y="354"/>
                </a:cubicBezTo>
                <a:cubicBezTo>
                  <a:pt x="532" y="354"/>
                  <a:pt x="532" y="354"/>
                  <a:pt x="532" y="354"/>
                </a:cubicBezTo>
                <a:cubicBezTo>
                  <a:pt x="532" y="356"/>
                  <a:pt x="532" y="356"/>
                  <a:pt x="532" y="356"/>
                </a:cubicBezTo>
                <a:cubicBezTo>
                  <a:pt x="533" y="356"/>
                  <a:pt x="534" y="355"/>
                  <a:pt x="535" y="355"/>
                </a:cubicBezTo>
                <a:cubicBezTo>
                  <a:pt x="535" y="355"/>
                  <a:pt x="535" y="354"/>
                  <a:pt x="534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6" y="352"/>
                  <a:pt x="535" y="352"/>
                  <a:pt x="536" y="351"/>
                </a:cubicBezTo>
                <a:cubicBezTo>
                  <a:pt x="535" y="351"/>
                  <a:pt x="535" y="351"/>
                  <a:pt x="535" y="351"/>
                </a:cubicBezTo>
                <a:cubicBezTo>
                  <a:pt x="535" y="350"/>
                  <a:pt x="535" y="350"/>
                  <a:pt x="536" y="349"/>
                </a:cubicBezTo>
                <a:cubicBezTo>
                  <a:pt x="534" y="348"/>
                  <a:pt x="534" y="347"/>
                  <a:pt x="534" y="346"/>
                </a:cubicBezTo>
                <a:cubicBezTo>
                  <a:pt x="535" y="346"/>
                  <a:pt x="536" y="346"/>
                  <a:pt x="537" y="347"/>
                </a:cubicBezTo>
                <a:cubicBezTo>
                  <a:pt x="538" y="347"/>
                  <a:pt x="538" y="347"/>
                  <a:pt x="538" y="347"/>
                </a:cubicBezTo>
                <a:cubicBezTo>
                  <a:pt x="539" y="347"/>
                  <a:pt x="540" y="344"/>
                  <a:pt x="540" y="343"/>
                </a:cubicBezTo>
                <a:cubicBezTo>
                  <a:pt x="541" y="344"/>
                  <a:pt x="541" y="344"/>
                  <a:pt x="541" y="344"/>
                </a:cubicBezTo>
                <a:cubicBezTo>
                  <a:pt x="542" y="343"/>
                  <a:pt x="542" y="341"/>
                  <a:pt x="542" y="340"/>
                </a:cubicBezTo>
                <a:cubicBezTo>
                  <a:pt x="542" y="340"/>
                  <a:pt x="542" y="339"/>
                  <a:pt x="542" y="338"/>
                </a:cubicBezTo>
                <a:cubicBezTo>
                  <a:pt x="541" y="338"/>
                  <a:pt x="541" y="338"/>
                  <a:pt x="541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6"/>
                  <a:pt x="543" y="336"/>
                  <a:pt x="544" y="335"/>
                </a:cubicBezTo>
                <a:cubicBezTo>
                  <a:pt x="544" y="334"/>
                  <a:pt x="544" y="334"/>
                  <a:pt x="544" y="334"/>
                </a:cubicBezTo>
                <a:cubicBezTo>
                  <a:pt x="544" y="334"/>
                  <a:pt x="544" y="334"/>
                  <a:pt x="545" y="334"/>
                </a:cubicBezTo>
                <a:cubicBezTo>
                  <a:pt x="545" y="333"/>
                  <a:pt x="545" y="333"/>
                  <a:pt x="545" y="333"/>
                </a:cubicBezTo>
                <a:cubicBezTo>
                  <a:pt x="546" y="333"/>
                  <a:pt x="546" y="333"/>
                  <a:pt x="546" y="333"/>
                </a:cubicBezTo>
                <a:cubicBezTo>
                  <a:pt x="546" y="333"/>
                  <a:pt x="547" y="333"/>
                  <a:pt x="547" y="332"/>
                </a:cubicBezTo>
                <a:cubicBezTo>
                  <a:pt x="547" y="333"/>
                  <a:pt x="547" y="333"/>
                  <a:pt x="547" y="333"/>
                </a:cubicBezTo>
                <a:cubicBezTo>
                  <a:pt x="548" y="333"/>
                  <a:pt x="548" y="333"/>
                  <a:pt x="549" y="332"/>
                </a:cubicBezTo>
                <a:cubicBezTo>
                  <a:pt x="549" y="332"/>
                  <a:pt x="549" y="332"/>
                  <a:pt x="549" y="331"/>
                </a:cubicBezTo>
                <a:cubicBezTo>
                  <a:pt x="551" y="331"/>
                  <a:pt x="551" y="331"/>
                  <a:pt x="552" y="331"/>
                </a:cubicBezTo>
                <a:cubicBezTo>
                  <a:pt x="552" y="332"/>
                  <a:pt x="552" y="332"/>
                  <a:pt x="552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4" y="332"/>
                  <a:pt x="554" y="332"/>
                  <a:pt x="554" y="332"/>
                </a:cubicBezTo>
                <a:cubicBezTo>
                  <a:pt x="554" y="331"/>
                  <a:pt x="553" y="331"/>
                  <a:pt x="553" y="330"/>
                </a:cubicBezTo>
                <a:cubicBezTo>
                  <a:pt x="553" y="330"/>
                  <a:pt x="553" y="330"/>
                  <a:pt x="553" y="330"/>
                </a:cubicBezTo>
                <a:cubicBezTo>
                  <a:pt x="554" y="330"/>
                  <a:pt x="554" y="330"/>
                  <a:pt x="554" y="329"/>
                </a:cubicBezTo>
                <a:cubicBezTo>
                  <a:pt x="554" y="329"/>
                  <a:pt x="555" y="329"/>
                  <a:pt x="556" y="329"/>
                </a:cubicBezTo>
                <a:cubicBezTo>
                  <a:pt x="556" y="330"/>
                  <a:pt x="556" y="330"/>
                  <a:pt x="556" y="330"/>
                </a:cubicBezTo>
                <a:cubicBezTo>
                  <a:pt x="556" y="331"/>
                  <a:pt x="556" y="330"/>
                  <a:pt x="556" y="331"/>
                </a:cubicBezTo>
                <a:cubicBezTo>
                  <a:pt x="557" y="331"/>
                  <a:pt x="557" y="330"/>
                  <a:pt x="558" y="330"/>
                </a:cubicBezTo>
                <a:cubicBezTo>
                  <a:pt x="558" y="330"/>
                  <a:pt x="558" y="330"/>
                  <a:pt x="558" y="330"/>
                </a:cubicBezTo>
                <a:cubicBezTo>
                  <a:pt x="559" y="330"/>
                  <a:pt x="559" y="330"/>
                  <a:pt x="559" y="330"/>
                </a:cubicBezTo>
                <a:cubicBezTo>
                  <a:pt x="559" y="329"/>
                  <a:pt x="559" y="330"/>
                  <a:pt x="559" y="329"/>
                </a:cubicBezTo>
                <a:cubicBezTo>
                  <a:pt x="558" y="329"/>
                  <a:pt x="558" y="328"/>
                  <a:pt x="557" y="328"/>
                </a:cubicBezTo>
                <a:cubicBezTo>
                  <a:pt x="556" y="327"/>
                  <a:pt x="557" y="328"/>
                  <a:pt x="556" y="327"/>
                </a:cubicBezTo>
                <a:cubicBezTo>
                  <a:pt x="556" y="326"/>
                  <a:pt x="556" y="326"/>
                  <a:pt x="556" y="326"/>
                </a:cubicBezTo>
                <a:cubicBezTo>
                  <a:pt x="557" y="326"/>
                  <a:pt x="556" y="326"/>
                  <a:pt x="558" y="326"/>
                </a:cubicBezTo>
                <a:cubicBezTo>
                  <a:pt x="558" y="324"/>
                  <a:pt x="557" y="324"/>
                  <a:pt x="557" y="323"/>
                </a:cubicBezTo>
                <a:cubicBezTo>
                  <a:pt x="557" y="323"/>
                  <a:pt x="558" y="323"/>
                  <a:pt x="558" y="322"/>
                </a:cubicBezTo>
                <a:cubicBezTo>
                  <a:pt x="558" y="322"/>
                  <a:pt x="558" y="322"/>
                  <a:pt x="558" y="322"/>
                </a:cubicBezTo>
                <a:cubicBezTo>
                  <a:pt x="559" y="322"/>
                  <a:pt x="559" y="322"/>
                  <a:pt x="559" y="322"/>
                </a:cubicBezTo>
                <a:cubicBezTo>
                  <a:pt x="559" y="321"/>
                  <a:pt x="559" y="322"/>
                  <a:pt x="560" y="320"/>
                </a:cubicBezTo>
                <a:cubicBezTo>
                  <a:pt x="559" y="320"/>
                  <a:pt x="559" y="320"/>
                  <a:pt x="559" y="320"/>
                </a:cubicBezTo>
                <a:cubicBezTo>
                  <a:pt x="559" y="319"/>
                  <a:pt x="560" y="319"/>
                  <a:pt x="560" y="318"/>
                </a:cubicBezTo>
                <a:cubicBezTo>
                  <a:pt x="561" y="318"/>
                  <a:pt x="561" y="318"/>
                  <a:pt x="562" y="318"/>
                </a:cubicBezTo>
                <a:cubicBezTo>
                  <a:pt x="562" y="318"/>
                  <a:pt x="561" y="318"/>
                  <a:pt x="563" y="317"/>
                </a:cubicBezTo>
                <a:cubicBezTo>
                  <a:pt x="563" y="318"/>
                  <a:pt x="563" y="318"/>
                  <a:pt x="563" y="318"/>
                </a:cubicBezTo>
                <a:cubicBezTo>
                  <a:pt x="564" y="318"/>
                  <a:pt x="564" y="318"/>
                  <a:pt x="564" y="318"/>
                </a:cubicBezTo>
                <a:cubicBezTo>
                  <a:pt x="564" y="317"/>
                  <a:pt x="564" y="317"/>
                  <a:pt x="564" y="317"/>
                </a:cubicBezTo>
                <a:cubicBezTo>
                  <a:pt x="564" y="317"/>
                  <a:pt x="564" y="318"/>
                  <a:pt x="565" y="318"/>
                </a:cubicBezTo>
                <a:cubicBezTo>
                  <a:pt x="565" y="316"/>
                  <a:pt x="566" y="315"/>
                  <a:pt x="567" y="315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5"/>
                  <a:pt x="567" y="315"/>
                  <a:pt x="567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4"/>
                  <a:pt x="568" y="314"/>
                  <a:pt x="568" y="314"/>
                </a:cubicBezTo>
                <a:cubicBezTo>
                  <a:pt x="569" y="315"/>
                  <a:pt x="570" y="316"/>
                  <a:pt x="571" y="316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2" y="314"/>
                  <a:pt x="572" y="314"/>
                  <a:pt x="573" y="313"/>
                </a:cubicBezTo>
                <a:cubicBezTo>
                  <a:pt x="574" y="313"/>
                  <a:pt x="574" y="313"/>
                  <a:pt x="574" y="313"/>
                </a:cubicBezTo>
                <a:cubicBezTo>
                  <a:pt x="574" y="312"/>
                  <a:pt x="573" y="311"/>
                  <a:pt x="573" y="309"/>
                </a:cubicBezTo>
                <a:cubicBezTo>
                  <a:pt x="573" y="309"/>
                  <a:pt x="573" y="309"/>
                  <a:pt x="573" y="309"/>
                </a:cubicBezTo>
                <a:cubicBezTo>
                  <a:pt x="575" y="309"/>
                  <a:pt x="575" y="310"/>
                  <a:pt x="577" y="310"/>
                </a:cubicBezTo>
                <a:cubicBezTo>
                  <a:pt x="577" y="310"/>
                  <a:pt x="577" y="310"/>
                  <a:pt x="577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8" y="309"/>
                  <a:pt x="578" y="309"/>
                  <a:pt x="577" y="309"/>
                </a:cubicBezTo>
                <a:cubicBezTo>
                  <a:pt x="577" y="308"/>
                  <a:pt x="577" y="308"/>
                  <a:pt x="577" y="308"/>
                </a:cubicBezTo>
                <a:cubicBezTo>
                  <a:pt x="579" y="308"/>
                  <a:pt x="578" y="307"/>
                  <a:pt x="579" y="306"/>
                </a:cubicBezTo>
                <a:cubicBezTo>
                  <a:pt x="580" y="307"/>
                  <a:pt x="579" y="306"/>
                  <a:pt x="580" y="307"/>
                </a:cubicBezTo>
                <a:cubicBezTo>
                  <a:pt x="579" y="308"/>
                  <a:pt x="579" y="307"/>
                  <a:pt x="579" y="308"/>
                </a:cubicBezTo>
                <a:cubicBezTo>
                  <a:pt x="580" y="308"/>
                  <a:pt x="580" y="308"/>
                  <a:pt x="580" y="308"/>
                </a:cubicBezTo>
                <a:cubicBezTo>
                  <a:pt x="580" y="309"/>
                  <a:pt x="580" y="309"/>
                  <a:pt x="580" y="309"/>
                </a:cubicBezTo>
                <a:cubicBezTo>
                  <a:pt x="581" y="309"/>
                  <a:pt x="581" y="308"/>
                  <a:pt x="581" y="307"/>
                </a:cubicBezTo>
                <a:cubicBezTo>
                  <a:pt x="583" y="307"/>
                  <a:pt x="584" y="305"/>
                  <a:pt x="584" y="303"/>
                </a:cubicBezTo>
                <a:cubicBezTo>
                  <a:pt x="585" y="304"/>
                  <a:pt x="584" y="304"/>
                  <a:pt x="586" y="304"/>
                </a:cubicBezTo>
                <a:cubicBezTo>
                  <a:pt x="586" y="305"/>
                  <a:pt x="586" y="305"/>
                  <a:pt x="586" y="305"/>
                </a:cubicBezTo>
                <a:cubicBezTo>
                  <a:pt x="585" y="305"/>
                  <a:pt x="585" y="305"/>
                  <a:pt x="585" y="305"/>
                </a:cubicBezTo>
                <a:cubicBezTo>
                  <a:pt x="585" y="305"/>
                  <a:pt x="585" y="306"/>
                  <a:pt x="585" y="306"/>
                </a:cubicBezTo>
                <a:cubicBezTo>
                  <a:pt x="585" y="306"/>
                  <a:pt x="585" y="306"/>
                  <a:pt x="585" y="306"/>
                </a:cubicBezTo>
                <a:cubicBezTo>
                  <a:pt x="585" y="307"/>
                  <a:pt x="585" y="307"/>
                  <a:pt x="585" y="307"/>
                </a:cubicBezTo>
                <a:cubicBezTo>
                  <a:pt x="584" y="307"/>
                  <a:pt x="584" y="307"/>
                  <a:pt x="584" y="307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6" y="307"/>
                  <a:pt x="588" y="307"/>
                  <a:pt x="591" y="307"/>
                </a:cubicBezTo>
                <a:cubicBezTo>
                  <a:pt x="591" y="308"/>
                  <a:pt x="591" y="308"/>
                  <a:pt x="591" y="308"/>
                </a:cubicBezTo>
                <a:cubicBezTo>
                  <a:pt x="591" y="308"/>
                  <a:pt x="590" y="308"/>
                  <a:pt x="590" y="308"/>
                </a:cubicBezTo>
                <a:cubicBezTo>
                  <a:pt x="590" y="308"/>
                  <a:pt x="590" y="309"/>
                  <a:pt x="589" y="309"/>
                </a:cubicBezTo>
                <a:cubicBezTo>
                  <a:pt x="589" y="309"/>
                  <a:pt x="589" y="309"/>
                  <a:pt x="589" y="309"/>
                </a:cubicBezTo>
                <a:cubicBezTo>
                  <a:pt x="588" y="310"/>
                  <a:pt x="589" y="310"/>
                  <a:pt x="588" y="310"/>
                </a:cubicBezTo>
                <a:cubicBezTo>
                  <a:pt x="588" y="310"/>
                  <a:pt x="588" y="310"/>
                  <a:pt x="588" y="310"/>
                </a:cubicBezTo>
                <a:cubicBezTo>
                  <a:pt x="588" y="310"/>
                  <a:pt x="587" y="310"/>
                  <a:pt x="587" y="310"/>
                </a:cubicBezTo>
                <a:cubicBezTo>
                  <a:pt x="587" y="309"/>
                  <a:pt x="587" y="309"/>
                  <a:pt x="587" y="309"/>
                </a:cubicBezTo>
                <a:cubicBezTo>
                  <a:pt x="585" y="309"/>
                  <a:pt x="584" y="309"/>
                  <a:pt x="583" y="310"/>
                </a:cubicBezTo>
                <a:cubicBezTo>
                  <a:pt x="581" y="311"/>
                  <a:pt x="582" y="311"/>
                  <a:pt x="581" y="312"/>
                </a:cubicBezTo>
                <a:cubicBezTo>
                  <a:pt x="581" y="312"/>
                  <a:pt x="581" y="312"/>
                  <a:pt x="581" y="312"/>
                </a:cubicBezTo>
                <a:cubicBezTo>
                  <a:pt x="581" y="313"/>
                  <a:pt x="580" y="313"/>
                  <a:pt x="579" y="313"/>
                </a:cubicBezTo>
                <a:cubicBezTo>
                  <a:pt x="579" y="313"/>
                  <a:pt x="579" y="313"/>
                  <a:pt x="579" y="313"/>
                </a:cubicBezTo>
                <a:cubicBezTo>
                  <a:pt x="579" y="314"/>
                  <a:pt x="578" y="314"/>
                  <a:pt x="577" y="315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7"/>
                  <a:pt x="577" y="317"/>
                  <a:pt x="577" y="317"/>
                </a:cubicBezTo>
                <a:cubicBezTo>
                  <a:pt x="577" y="317"/>
                  <a:pt x="578" y="318"/>
                  <a:pt x="578" y="318"/>
                </a:cubicBezTo>
                <a:cubicBezTo>
                  <a:pt x="578" y="318"/>
                  <a:pt x="578" y="318"/>
                  <a:pt x="578" y="318"/>
                </a:cubicBezTo>
                <a:cubicBezTo>
                  <a:pt x="580" y="318"/>
                  <a:pt x="580" y="319"/>
                  <a:pt x="582" y="320"/>
                </a:cubicBezTo>
                <a:cubicBezTo>
                  <a:pt x="582" y="320"/>
                  <a:pt x="582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4" y="321"/>
                  <a:pt x="586" y="318"/>
                  <a:pt x="586" y="318"/>
                </a:cubicBezTo>
                <a:cubicBezTo>
                  <a:pt x="586" y="318"/>
                  <a:pt x="587" y="318"/>
                  <a:pt x="587" y="318"/>
                </a:cubicBezTo>
                <a:cubicBezTo>
                  <a:pt x="587" y="318"/>
                  <a:pt x="587" y="317"/>
                  <a:pt x="587" y="316"/>
                </a:cubicBezTo>
                <a:cubicBezTo>
                  <a:pt x="587" y="316"/>
                  <a:pt x="587" y="316"/>
                  <a:pt x="587" y="316"/>
                </a:cubicBezTo>
                <a:cubicBezTo>
                  <a:pt x="587" y="315"/>
                  <a:pt x="587" y="315"/>
                  <a:pt x="587" y="315"/>
                </a:cubicBezTo>
                <a:cubicBezTo>
                  <a:pt x="588" y="315"/>
                  <a:pt x="588" y="315"/>
                  <a:pt x="588" y="315"/>
                </a:cubicBezTo>
                <a:cubicBezTo>
                  <a:pt x="588" y="314"/>
                  <a:pt x="588" y="314"/>
                  <a:pt x="588" y="314"/>
                </a:cubicBezTo>
                <a:cubicBezTo>
                  <a:pt x="589" y="314"/>
                  <a:pt x="589" y="314"/>
                  <a:pt x="589" y="314"/>
                </a:cubicBezTo>
                <a:cubicBezTo>
                  <a:pt x="589" y="313"/>
                  <a:pt x="589" y="314"/>
                  <a:pt x="589" y="313"/>
                </a:cubicBezTo>
                <a:cubicBezTo>
                  <a:pt x="589" y="314"/>
                  <a:pt x="590" y="315"/>
                  <a:pt x="590" y="315"/>
                </a:cubicBezTo>
                <a:cubicBezTo>
                  <a:pt x="590" y="316"/>
                  <a:pt x="590" y="315"/>
                  <a:pt x="591" y="316"/>
                </a:cubicBezTo>
                <a:cubicBezTo>
                  <a:pt x="591" y="315"/>
                  <a:pt x="591" y="315"/>
                  <a:pt x="591" y="315"/>
                </a:cubicBezTo>
                <a:cubicBezTo>
                  <a:pt x="591" y="314"/>
                  <a:pt x="590" y="314"/>
                  <a:pt x="591" y="314"/>
                </a:cubicBezTo>
                <a:cubicBezTo>
                  <a:pt x="591" y="313"/>
                  <a:pt x="591" y="313"/>
                  <a:pt x="591" y="313"/>
                </a:cubicBezTo>
                <a:cubicBezTo>
                  <a:pt x="593" y="313"/>
                  <a:pt x="594" y="313"/>
                  <a:pt x="596" y="312"/>
                </a:cubicBezTo>
                <a:cubicBezTo>
                  <a:pt x="597" y="312"/>
                  <a:pt x="597" y="311"/>
                  <a:pt x="598" y="310"/>
                </a:cubicBezTo>
                <a:cubicBezTo>
                  <a:pt x="598" y="310"/>
                  <a:pt x="599" y="310"/>
                  <a:pt x="599" y="310"/>
                </a:cubicBezTo>
                <a:cubicBezTo>
                  <a:pt x="599" y="309"/>
                  <a:pt x="599" y="309"/>
                  <a:pt x="599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1" y="308"/>
                  <a:pt x="601" y="308"/>
                  <a:pt x="601" y="308"/>
                </a:cubicBezTo>
                <a:cubicBezTo>
                  <a:pt x="601" y="308"/>
                  <a:pt x="600" y="307"/>
                  <a:pt x="600" y="307"/>
                </a:cubicBezTo>
                <a:cubicBezTo>
                  <a:pt x="599" y="307"/>
                  <a:pt x="599" y="307"/>
                  <a:pt x="599" y="307"/>
                </a:cubicBezTo>
                <a:cubicBezTo>
                  <a:pt x="599" y="306"/>
                  <a:pt x="599" y="305"/>
                  <a:pt x="599" y="304"/>
                </a:cubicBezTo>
                <a:cubicBezTo>
                  <a:pt x="598" y="304"/>
                  <a:pt x="596" y="306"/>
                  <a:pt x="595" y="307"/>
                </a:cubicBezTo>
                <a:cubicBezTo>
                  <a:pt x="595" y="307"/>
                  <a:pt x="595" y="307"/>
                  <a:pt x="595" y="307"/>
                </a:cubicBezTo>
                <a:cubicBezTo>
                  <a:pt x="594" y="307"/>
                  <a:pt x="594" y="307"/>
                  <a:pt x="594" y="306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93" y="306"/>
                  <a:pt x="592" y="305"/>
                  <a:pt x="592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4"/>
                  <a:pt x="589" y="305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1" y="303"/>
                  <a:pt x="590" y="304"/>
                  <a:pt x="591" y="303"/>
                </a:cubicBezTo>
                <a:cubicBezTo>
                  <a:pt x="590" y="303"/>
                  <a:pt x="590" y="303"/>
                  <a:pt x="590" y="303"/>
                </a:cubicBezTo>
                <a:cubicBezTo>
                  <a:pt x="590" y="302"/>
                  <a:pt x="590" y="302"/>
                  <a:pt x="590" y="302"/>
                </a:cubicBezTo>
                <a:cubicBezTo>
                  <a:pt x="589" y="303"/>
                  <a:pt x="589" y="303"/>
                  <a:pt x="588" y="303"/>
                </a:cubicBezTo>
                <a:cubicBezTo>
                  <a:pt x="588" y="302"/>
                  <a:pt x="588" y="302"/>
                  <a:pt x="588" y="302"/>
                </a:cubicBezTo>
                <a:cubicBezTo>
                  <a:pt x="587" y="302"/>
                  <a:pt x="587" y="302"/>
                  <a:pt x="587" y="302"/>
                </a:cubicBezTo>
                <a:cubicBezTo>
                  <a:pt x="587" y="301"/>
                  <a:pt x="587" y="301"/>
                  <a:pt x="587" y="301"/>
                </a:cubicBezTo>
                <a:cubicBezTo>
                  <a:pt x="585" y="301"/>
                  <a:pt x="585" y="301"/>
                  <a:pt x="585" y="301"/>
                </a:cubicBezTo>
                <a:cubicBezTo>
                  <a:pt x="586" y="300"/>
                  <a:pt x="586" y="300"/>
                  <a:pt x="586" y="299"/>
                </a:cubicBezTo>
                <a:cubicBezTo>
                  <a:pt x="585" y="299"/>
                  <a:pt x="585" y="299"/>
                  <a:pt x="585" y="299"/>
                </a:cubicBezTo>
                <a:cubicBezTo>
                  <a:pt x="586" y="298"/>
                  <a:pt x="585" y="298"/>
                  <a:pt x="587" y="298"/>
                </a:cubicBezTo>
                <a:cubicBezTo>
                  <a:pt x="587" y="296"/>
                  <a:pt x="587" y="296"/>
                  <a:pt x="587" y="296"/>
                </a:cubicBezTo>
                <a:cubicBezTo>
                  <a:pt x="585" y="296"/>
                  <a:pt x="584" y="297"/>
                  <a:pt x="584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3" y="296"/>
                  <a:pt x="584" y="296"/>
                  <a:pt x="584" y="296"/>
                </a:cubicBezTo>
                <a:cubicBezTo>
                  <a:pt x="584" y="295"/>
                  <a:pt x="584" y="295"/>
                  <a:pt x="584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4"/>
                  <a:pt x="585" y="293"/>
                  <a:pt x="585" y="292"/>
                </a:cubicBezTo>
                <a:cubicBezTo>
                  <a:pt x="586" y="292"/>
                  <a:pt x="586" y="292"/>
                  <a:pt x="586" y="292"/>
                </a:cubicBezTo>
                <a:cubicBezTo>
                  <a:pt x="586" y="292"/>
                  <a:pt x="586" y="292"/>
                  <a:pt x="585" y="292"/>
                </a:cubicBezTo>
                <a:cubicBezTo>
                  <a:pt x="585" y="291"/>
                  <a:pt x="585" y="291"/>
                  <a:pt x="585" y="291"/>
                </a:cubicBezTo>
                <a:cubicBezTo>
                  <a:pt x="583" y="291"/>
                  <a:pt x="583" y="291"/>
                  <a:pt x="581" y="292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2"/>
                  <a:pt x="580" y="292"/>
                  <a:pt x="579" y="292"/>
                </a:cubicBezTo>
                <a:cubicBezTo>
                  <a:pt x="579" y="291"/>
                  <a:pt x="579" y="291"/>
                  <a:pt x="579" y="291"/>
                </a:cubicBezTo>
                <a:cubicBezTo>
                  <a:pt x="580" y="291"/>
                  <a:pt x="580" y="291"/>
                  <a:pt x="580" y="291"/>
                </a:cubicBezTo>
                <a:cubicBezTo>
                  <a:pt x="580" y="290"/>
                  <a:pt x="580" y="290"/>
                  <a:pt x="579" y="290"/>
                </a:cubicBezTo>
                <a:cubicBezTo>
                  <a:pt x="579" y="289"/>
                  <a:pt x="579" y="289"/>
                  <a:pt x="580" y="289"/>
                </a:cubicBezTo>
                <a:cubicBezTo>
                  <a:pt x="580" y="288"/>
                  <a:pt x="580" y="288"/>
                  <a:pt x="580" y="288"/>
                </a:cubicBezTo>
                <a:cubicBezTo>
                  <a:pt x="580" y="289"/>
                  <a:pt x="580" y="290"/>
                  <a:pt x="581" y="290"/>
                </a:cubicBezTo>
                <a:cubicBezTo>
                  <a:pt x="581" y="290"/>
                  <a:pt x="581" y="290"/>
                  <a:pt x="581" y="290"/>
                </a:cubicBezTo>
                <a:cubicBezTo>
                  <a:pt x="581" y="290"/>
                  <a:pt x="582" y="290"/>
                  <a:pt x="582" y="290"/>
                </a:cubicBezTo>
                <a:cubicBezTo>
                  <a:pt x="582" y="290"/>
                  <a:pt x="582" y="290"/>
                  <a:pt x="582" y="290"/>
                </a:cubicBezTo>
                <a:cubicBezTo>
                  <a:pt x="584" y="290"/>
                  <a:pt x="584" y="290"/>
                  <a:pt x="584" y="290"/>
                </a:cubicBezTo>
                <a:cubicBezTo>
                  <a:pt x="584" y="289"/>
                  <a:pt x="584" y="288"/>
                  <a:pt x="584" y="287"/>
                </a:cubicBezTo>
                <a:cubicBezTo>
                  <a:pt x="585" y="287"/>
                  <a:pt x="585" y="287"/>
                  <a:pt x="585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6"/>
                  <a:pt x="587" y="286"/>
                  <a:pt x="587" y="285"/>
                </a:cubicBezTo>
                <a:cubicBezTo>
                  <a:pt x="587" y="285"/>
                  <a:pt x="587" y="285"/>
                  <a:pt x="587" y="285"/>
                </a:cubicBezTo>
                <a:cubicBezTo>
                  <a:pt x="587" y="285"/>
                  <a:pt x="587" y="284"/>
                  <a:pt x="587" y="284"/>
                </a:cubicBezTo>
                <a:cubicBezTo>
                  <a:pt x="587" y="284"/>
                  <a:pt x="587" y="284"/>
                  <a:pt x="587" y="284"/>
                </a:cubicBezTo>
                <a:cubicBezTo>
                  <a:pt x="587" y="283"/>
                  <a:pt x="587" y="283"/>
                  <a:pt x="587" y="283"/>
                </a:cubicBezTo>
                <a:cubicBezTo>
                  <a:pt x="587" y="283"/>
                  <a:pt x="587" y="283"/>
                  <a:pt x="588" y="284"/>
                </a:cubicBezTo>
                <a:cubicBezTo>
                  <a:pt x="588" y="281"/>
                  <a:pt x="588" y="282"/>
                  <a:pt x="587" y="281"/>
                </a:cubicBezTo>
                <a:cubicBezTo>
                  <a:pt x="586" y="281"/>
                  <a:pt x="586" y="281"/>
                  <a:pt x="586" y="280"/>
                </a:cubicBezTo>
                <a:cubicBezTo>
                  <a:pt x="581" y="280"/>
                  <a:pt x="581" y="280"/>
                  <a:pt x="581" y="280"/>
                </a:cubicBezTo>
                <a:cubicBezTo>
                  <a:pt x="581" y="280"/>
                  <a:pt x="581" y="279"/>
                  <a:pt x="580" y="279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79" y="280"/>
                  <a:pt x="578" y="280"/>
                  <a:pt x="577" y="280"/>
                </a:cubicBezTo>
                <a:cubicBezTo>
                  <a:pt x="577" y="281"/>
                  <a:pt x="577" y="281"/>
                  <a:pt x="577" y="281"/>
                </a:cubicBezTo>
                <a:cubicBezTo>
                  <a:pt x="576" y="281"/>
                  <a:pt x="576" y="281"/>
                  <a:pt x="575" y="281"/>
                </a:cubicBezTo>
                <a:cubicBezTo>
                  <a:pt x="575" y="282"/>
                  <a:pt x="575" y="282"/>
                  <a:pt x="575" y="282"/>
                </a:cubicBezTo>
                <a:cubicBezTo>
                  <a:pt x="574" y="282"/>
                  <a:pt x="574" y="282"/>
                  <a:pt x="574" y="282"/>
                </a:cubicBezTo>
                <a:cubicBezTo>
                  <a:pt x="574" y="282"/>
                  <a:pt x="574" y="283"/>
                  <a:pt x="573" y="283"/>
                </a:cubicBezTo>
                <a:cubicBezTo>
                  <a:pt x="573" y="283"/>
                  <a:pt x="572" y="283"/>
                  <a:pt x="572" y="283"/>
                </a:cubicBezTo>
                <a:cubicBezTo>
                  <a:pt x="571" y="284"/>
                  <a:pt x="571" y="284"/>
                  <a:pt x="571" y="284"/>
                </a:cubicBezTo>
                <a:cubicBezTo>
                  <a:pt x="570" y="284"/>
                  <a:pt x="570" y="284"/>
                  <a:pt x="570" y="284"/>
                </a:cubicBezTo>
                <a:cubicBezTo>
                  <a:pt x="570" y="285"/>
                  <a:pt x="570" y="285"/>
                  <a:pt x="570" y="285"/>
                </a:cubicBezTo>
                <a:cubicBezTo>
                  <a:pt x="570" y="285"/>
                  <a:pt x="569" y="285"/>
                  <a:pt x="569" y="285"/>
                </a:cubicBezTo>
                <a:cubicBezTo>
                  <a:pt x="569" y="286"/>
                  <a:pt x="569" y="286"/>
                  <a:pt x="569" y="286"/>
                </a:cubicBezTo>
                <a:cubicBezTo>
                  <a:pt x="569" y="286"/>
                  <a:pt x="566" y="288"/>
                  <a:pt x="565" y="288"/>
                </a:cubicBezTo>
                <a:cubicBezTo>
                  <a:pt x="565" y="288"/>
                  <a:pt x="565" y="288"/>
                  <a:pt x="565" y="288"/>
                </a:cubicBezTo>
                <a:cubicBezTo>
                  <a:pt x="565" y="289"/>
                  <a:pt x="565" y="289"/>
                  <a:pt x="565" y="289"/>
                </a:cubicBezTo>
                <a:cubicBezTo>
                  <a:pt x="565" y="289"/>
                  <a:pt x="564" y="289"/>
                  <a:pt x="564" y="290"/>
                </a:cubicBezTo>
                <a:cubicBezTo>
                  <a:pt x="562" y="290"/>
                  <a:pt x="562" y="290"/>
                  <a:pt x="562" y="290"/>
                </a:cubicBezTo>
                <a:cubicBezTo>
                  <a:pt x="562" y="292"/>
                  <a:pt x="561" y="293"/>
                  <a:pt x="560" y="295"/>
                </a:cubicBezTo>
                <a:cubicBezTo>
                  <a:pt x="558" y="295"/>
                  <a:pt x="559" y="296"/>
                  <a:pt x="558" y="297"/>
                </a:cubicBezTo>
                <a:cubicBezTo>
                  <a:pt x="557" y="297"/>
                  <a:pt x="557" y="297"/>
                  <a:pt x="556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7"/>
                  <a:pt x="556" y="297"/>
                  <a:pt x="556" y="29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7" y="296"/>
                  <a:pt x="557" y="296"/>
                  <a:pt x="557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9" y="295"/>
                  <a:pt x="558" y="296"/>
                  <a:pt x="558" y="295"/>
                </a:cubicBezTo>
                <a:cubicBezTo>
                  <a:pt x="559" y="295"/>
                  <a:pt x="559" y="295"/>
                  <a:pt x="559" y="295"/>
                </a:cubicBezTo>
                <a:cubicBezTo>
                  <a:pt x="559" y="294"/>
                  <a:pt x="559" y="294"/>
                  <a:pt x="559" y="294"/>
                </a:cubicBezTo>
                <a:cubicBezTo>
                  <a:pt x="560" y="294"/>
                  <a:pt x="560" y="294"/>
                  <a:pt x="560" y="294"/>
                </a:cubicBezTo>
                <a:cubicBezTo>
                  <a:pt x="560" y="293"/>
                  <a:pt x="560" y="293"/>
                  <a:pt x="560" y="293"/>
                </a:cubicBezTo>
                <a:cubicBezTo>
                  <a:pt x="560" y="293"/>
                  <a:pt x="560" y="292"/>
                  <a:pt x="561" y="292"/>
                </a:cubicBezTo>
                <a:cubicBezTo>
                  <a:pt x="561" y="291"/>
                  <a:pt x="561" y="291"/>
                  <a:pt x="561" y="291"/>
                </a:cubicBezTo>
                <a:cubicBezTo>
                  <a:pt x="561" y="291"/>
                  <a:pt x="562" y="290"/>
                  <a:pt x="562" y="289"/>
                </a:cubicBezTo>
                <a:cubicBezTo>
                  <a:pt x="561" y="289"/>
                  <a:pt x="561" y="288"/>
                  <a:pt x="561" y="288"/>
                </a:cubicBezTo>
                <a:cubicBezTo>
                  <a:pt x="560" y="288"/>
                  <a:pt x="561" y="288"/>
                  <a:pt x="560" y="288"/>
                </a:cubicBezTo>
                <a:cubicBezTo>
                  <a:pt x="560" y="288"/>
                  <a:pt x="560" y="288"/>
                  <a:pt x="560" y="288"/>
                </a:cubicBezTo>
                <a:cubicBezTo>
                  <a:pt x="562" y="288"/>
                  <a:pt x="562" y="288"/>
                  <a:pt x="562" y="288"/>
                </a:cubicBezTo>
                <a:cubicBezTo>
                  <a:pt x="562" y="288"/>
                  <a:pt x="562" y="287"/>
                  <a:pt x="563" y="287"/>
                </a:cubicBezTo>
                <a:cubicBezTo>
                  <a:pt x="563" y="286"/>
                  <a:pt x="564" y="286"/>
                  <a:pt x="565" y="285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6" y="284"/>
                  <a:pt x="565" y="284"/>
                  <a:pt x="566" y="284"/>
                </a:cubicBezTo>
                <a:cubicBezTo>
                  <a:pt x="566" y="284"/>
                  <a:pt x="566" y="284"/>
                  <a:pt x="566" y="284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2"/>
                  <a:pt x="568" y="282"/>
                </a:cubicBezTo>
                <a:cubicBezTo>
                  <a:pt x="568" y="281"/>
                  <a:pt x="568" y="281"/>
                  <a:pt x="568" y="281"/>
                </a:cubicBezTo>
                <a:cubicBezTo>
                  <a:pt x="569" y="281"/>
                  <a:pt x="570" y="281"/>
                  <a:pt x="570" y="281"/>
                </a:cubicBezTo>
                <a:cubicBezTo>
                  <a:pt x="570" y="280"/>
                  <a:pt x="570" y="280"/>
                  <a:pt x="570" y="280"/>
                </a:cubicBezTo>
                <a:cubicBezTo>
                  <a:pt x="571" y="280"/>
                  <a:pt x="572" y="280"/>
                  <a:pt x="572" y="279"/>
                </a:cubicBezTo>
                <a:cubicBezTo>
                  <a:pt x="573" y="278"/>
                  <a:pt x="573" y="278"/>
                  <a:pt x="574" y="277"/>
                </a:cubicBezTo>
                <a:cubicBezTo>
                  <a:pt x="574" y="276"/>
                  <a:pt x="574" y="276"/>
                  <a:pt x="573" y="276"/>
                </a:cubicBezTo>
                <a:cubicBezTo>
                  <a:pt x="574" y="276"/>
                  <a:pt x="574" y="276"/>
                  <a:pt x="574" y="276"/>
                </a:cubicBezTo>
                <a:cubicBezTo>
                  <a:pt x="574" y="275"/>
                  <a:pt x="574" y="275"/>
                  <a:pt x="574" y="275"/>
                </a:cubicBezTo>
                <a:cubicBezTo>
                  <a:pt x="575" y="276"/>
                  <a:pt x="575" y="275"/>
                  <a:pt x="576" y="275"/>
                </a:cubicBezTo>
                <a:cubicBezTo>
                  <a:pt x="576" y="274"/>
                  <a:pt x="576" y="274"/>
                  <a:pt x="576" y="274"/>
                </a:cubicBezTo>
                <a:cubicBezTo>
                  <a:pt x="577" y="274"/>
                  <a:pt x="577" y="274"/>
                  <a:pt x="578" y="274"/>
                </a:cubicBezTo>
                <a:cubicBezTo>
                  <a:pt x="578" y="274"/>
                  <a:pt x="578" y="274"/>
                  <a:pt x="578" y="274"/>
                </a:cubicBezTo>
                <a:cubicBezTo>
                  <a:pt x="579" y="274"/>
                  <a:pt x="580" y="274"/>
                  <a:pt x="581" y="275"/>
                </a:cubicBezTo>
                <a:cubicBezTo>
                  <a:pt x="581" y="274"/>
                  <a:pt x="581" y="274"/>
                  <a:pt x="581" y="274"/>
                </a:cubicBezTo>
                <a:cubicBezTo>
                  <a:pt x="583" y="274"/>
                  <a:pt x="583" y="275"/>
                  <a:pt x="584" y="275"/>
                </a:cubicBezTo>
                <a:cubicBezTo>
                  <a:pt x="584" y="274"/>
                  <a:pt x="584" y="274"/>
                  <a:pt x="584" y="274"/>
                </a:cubicBezTo>
                <a:cubicBezTo>
                  <a:pt x="585" y="274"/>
                  <a:pt x="585" y="274"/>
                  <a:pt x="585" y="274"/>
                </a:cubicBezTo>
                <a:cubicBezTo>
                  <a:pt x="585" y="274"/>
                  <a:pt x="585" y="273"/>
                  <a:pt x="586" y="274"/>
                </a:cubicBezTo>
                <a:cubicBezTo>
                  <a:pt x="586" y="274"/>
                  <a:pt x="586" y="274"/>
                  <a:pt x="586" y="274"/>
                </a:cubicBezTo>
                <a:cubicBezTo>
                  <a:pt x="587" y="274"/>
                  <a:pt x="587" y="274"/>
                  <a:pt x="587" y="274"/>
                </a:cubicBezTo>
                <a:cubicBezTo>
                  <a:pt x="587" y="274"/>
                  <a:pt x="587" y="274"/>
                  <a:pt x="587" y="275"/>
                </a:cubicBezTo>
                <a:cubicBezTo>
                  <a:pt x="588" y="274"/>
                  <a:pt x="589" y="274"/>
                  <a:pt x="589" y="274"/>
                </a:cubicBezTo>
                <a:cubicBezTo>
                  <a:pt x="589" y="274"/>
                  <a:pt x="589" y="274"/>
                  <a:pt x="589" y="274"/>
                </a:cubicBezTo>
                <a:cubicBezTo>
                  <a:pt x="591" y="274"/>
                  <a:pt x="591" y="274"/>
                  <a:pt x="592" y="274"/>
                </a:cubicBezTo>
                <a:cubicBezTo>
                  <a:pt x="592" y="274"/>
                  <a:pt x="592" y="274"/>
                  <a:pt x="592" y="274"/>
                </a:cubicBezTo>
                <a:cubicBezTo>
                  <a:pt x="593" y="273"/>
                  <a:pt x="594" y="273"/>
                  <a:pt x="595" y="273"/>
                </a:cubicBezTo>
                <a:cubicBezTo>
                  <a:pt x="595" y="274"/>
                  <a:pt x="595" y="274"/>
                  <a:pt x="595" y="274"/>
                </a:cubicBezTo>
                <a:cubicBezTo>
                  <a:pt x="595" y="274"/>
                  <a:pt x="596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8" y="273"/>
                  <a:pt x="598" y="273"/>
                  <a:pt x="599" y="273"/>
                </a:cubicBezTo>
                <a:cubicBezTo>
                  <a:pt x="599" y="274"/>
                  <a:pt x="599" y="274"/>
                  <a:pt x="600" y="275"/>
                </a:cubicBezTo>
                <a:cubicBezTo>
                  <a:pt x="601" y="275"/>
                  <a:pt x="601" y="275"/>
                  <a:pt x="601" y="275"/>
                </a:cubicBezTo>
                <a:cubicBezTo>
                  <a:pt x="602" y="275"/>
                  <a:pt x="601" y="275"/>
                  <a:pt x="601" y="275"/>
                </a:cubicBezTo>
                <a:cubicBezTo>
                  <a:pt x="602" y="275"/>
                  <a:pt x="602" y="275"/>
                  <a:pt x="602" y="275"/>
                </a:cubicBezTo>
                <a:cubicBezTo>
                  <a:pt x="602" y="274"/>
                  <a:pt x="602" y="274"/>
                  <a:pt x="602" y="274"/>
                </a:cubicBezTo>
                <a:cubicBezTo>
                  <a:pt x="603" y="274"/>
                  <a:pt x="603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5"/>
                  <a:pt x="604" y="275"/>
                  <a:pt x="604" y="275"/>
                </a:cubicBezTo>
                <a:cubicBezTo>
                  <a:pt x="606" y="274"/>
                  <a:pt x="605" y="274"/>
                  <a:pt x="606" y="274"/>
                </a:cubicBezTo>
                <a:cubicBezTo>
                  <a:pt x="606" y="273"/>
                  <a:pt x="606" y="273"/>
                  <a:pt x="606" y="273"/>
                </a:cubicBezTo>
                <a:cubicBezTo>
                  <a:pt x="607" y="273"/>
                  <a:pt x="608" y="274"/>
                  <a:pt x="608" y="274"/>
                </a:cubicBezTo>
                <a:cubicBezTo>
                  <a:pt x="608" y="273"/>
                  <a:pt x="608" y="273"/>
                  <a:pt x="608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1"/>
                  <a:pt x="609" y="271"/>
                  <a:pt x="609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3" y="270"/>
                  <a:pt x="613" y="270"/>
                </a:cubicBezTo>
                <a:cubicBezTo>
                  <a:pt x="613" y="269"/>
                  <a:pt x="612" y="269"/>
                  <a:pt x="612" y="268"/>
                </a:cubicBezTo>
                <a:cubicBezTo>
                  <a:pt x="613" y="268"/>
                  <a:pt x="613" y="268"/>
                  <a:pt x="613" y="268"/>
                </a:cubicBezTo>
                <a:cubicBezTo>
                  <a:pt x="613" y="267"/>
                  <a:pt x="614" y="267"/>
                  <a:pt x="614" y="266"/>
                </a:cubicBezTo>
                <a:cubicBezTo>
                  <a:pt x="614" y="266"/>
                  <a:pt x="615" y="265"/>
                  <a:pt x="616" y="265"/>
                </a:cubicBezTo>
                <a:cubicBezTo>
                  <a:pt x="616" y="264"/>
                  <a:pt x="616" y="264"/>
                  <a:pt x="616" y="264"/>
                </a:cubicBezTo>
                <a:cubicBezTo>
                  <a:pt x="616" y="264"/>
                  <a:pt x="617" y="265"/>
                  <a:pt x="618" y="265"/>
                </a:cubicBezTo>
                <a:cubicBezTo>
                  <a:pt x="618" y="264"/>
                  <a:pt x="618" y="264"/>
                  <a:pt x="619" y="264"/>
                </a:cubicBezTo>
                <a:cubicBezTo>
                  <a:pt x="620" y="264"/>
                  <a:pt x="621" y="264"/>
                  <a:pt x="622" y="264"/>
                </a:cubicBezTo>
                <a:cubicBezTo>
                  <a:pt x="622" y="263"/>
                  <a:pt x="622" y="263"/>
                  <a:pt x="622" y="263"/>
                </a:cubicBezTo>
                <a:cubicBezTo>
                  <a:pt x="623" y="263"/>
                  <a:pt x="624" y="262"/>
                  <a:pt x="625" y="262"/>
                </a:cubicBezTo>
                <a:cubicBezTo>
                  <a:pt x="625" y="261"/>
                  <a:pt x="625" y="261"/>
                  <a:pt x="625" y="261"/>
                </a:cubicBezTo>
                <a:cubicBezTo>
                  <a:pt x="626" y="261"/>
                  <a:pt x="626" y="261"/>
                  <a:pt x="626" y="261"/>
                </a:cubicBezTo>
                <a:cubicBezTo>
                  <a:pt x="626" y="260"/>
                  <a:pt x="627" y="260"/>
                  <a:pt x="627" y="259"/>
                </a:cubicBezTo>
                <a:cubicBezTo>
                  <a:pt x="628" y="259"/>
                  <a:pt x="628" y="259"/>
                  <a:pt x="628" y="259"/>
                </a:cubicBezTo>
                <a:cubicBezTo>
                  <a:pt x="627" y="258"/>
                  <a:pt x="627" y="257"/>
                  <a:pt x="627" y="256"/>
                </a:cubicBezTo>
                <a:cubicBezTo>
                  <a:pt x="627" y="256"/>
                  <a:pt x="627" y="256"/>
                  <a:pt x="627" y="256"/>
                </a:cubicBezTo>
                <a:cubicBezTo>
                  <a:pt x="627" y="254"/>
                  <a:pt x="627" y="255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6" y="253"/>
                  <a:pt x="626" y="253"/>
                  <a:pt x="625" y="253"/>
                </a:cubicBezTo>
                <a:cubicBezTo>
                  <a:pt x="625" y="254"/>
                  <a:pt x="625" y="254"/>
                  <a:pt x="625" y="254"/>
                </a:cubicBezTo>
                <a:cubicBezTo>
                  <a:pt x="624" y="254"/>
                  <a:pt x="624" y="254"/>
                  <a:pt x="624" y="254"/>
                </a:cubicBezTo>
                <a:cubicBezTo>
                  <a:pt x="624" y="252"/>
                  <a:pt x="625" y="253"/>
                  <a:pt x="624" y="252"/>
                </a:cubicBezTo>
                <a:cubicBezTo>
                  <a:pt x="624" y="252"/>
                  <a:pt x="624" y="252"/>
                  <a:pt x="624" y="252"/>
                </a:cubicBezTo>
                <a:cubicBezTo>
                  <a:pt x="623" y="252"/>
                  <a:pt x="623" y="252"/>
                  <a:pt x="623" y="252"/>
                </a:cubicBezTo>
                <a:cubicBezTo>
                  <a:pt x="623" y="251"/>
                  <a:pt x="623" y="251"/>
                  <a:pt x="623" y="251"/>
                </a:cubicBezTo>
                <a:cubicBezTo>
                  <a:pt x="622" y="251"/>
                  <a:pt x="622" y="251"/>
                  <a:pt x="621" y="251"/>
                </a:cubicBezTo>
                <a:cubicBezTo>
                  <a:pt x="621" y="250"/>
                  <a:pt x="621" y="250"/>
                  <a:pt x="621" y="250"/>
                </a:cubicBezTo>
                <a:cubicBezTo>
                  <a:pt x="620" y="250"/>
                  <a:pt x="620" y="250"/>
                  <a:pt x="620" y="250"/>
                </a:cubicBezTo>
                <a:cubicBezTo>
                  <a:pt x="620" y="249"/>
                  <a:pt x="620" y="249"/>
                  <a:pt x="620" y="249"/>
                </a:cubicBezTo>
                <a:cubicBezTo>
                  <a:pt x="617" y="249"/>
                  <a:pt x="617" y="249"/>
                  <a:pt x="617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4" y="251"/>
                  <a:pt x="614" y="251"/>
                  <a:pt x="614" y="251"/>
                </a:cubicBezTo>
                <a:cubicBezTo>
                  <a:pt x="613" y="252"/>
                  <a:pt x="613" y="252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1" y="253"/>
                  <a:pt x="611" y="253"/>
                  <a:pt x="611" y="253"/>
                </a:cubicBezTo>
                <a:cubicBezTo>
                  <a:pt x="610" y="253"/>
                  <a:pt x="610" y="254"/>
                  <a:pt x="610" y="254"/>
                </a:cubicBezTo>
                <a:cubicBezTo>
                  <a:pt x="609" y="254"/>
                  <a:pt x="609" y="254"/>
                  <a:pt x="609" y="254"/>
                </a:cubicBezTo>
                <a:cubicBezTo>
                  <a:pt x="608" y="254"/>
                  <a:pt x="608" y="255"/>
                  <a:pt x="607" y="256"/>
                </a:cubicBezTo>
                <a:cubicBezTo>
                  <a:pt x="606" y="256"/>
                  <a:pt x="606" y="256"/>
                  <a:pt x="606" y="256"/>
                </a:cubicBezTo>
                <a:cubicBezTo>
                  <a:pt x="606" y="255"/>
                  <a:pt x="605" y="255"/>
                  <a:pt x="605" y="253"/>
                </a:cubicBezTo>
                <a:cubicBezTo>
                  <a:pt x="606" y="253"/>
                  <a:pt x="607" y="253"/>
                  <a:pt x="607" y="253"/>
                </a:cubicBezTo>
                <a:cubicBezTo>
                  <a:pt x="607" y="253"/>
                  <a:pt x="607" y="253"/>
                  <a:pt x="607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2"/>
                  <a:pt x="610" y="252"/>
                  <a:pt x="610" y="252"/>
                </a:cubicBezTo>
                <a:cubicBezTo>
                  <a:pt x="610" y="252"/>
                  <a:pt x="610" y="252"/>
                  <a:pt x="610" y="252"/>
                </a:cubicBezTo>
                <a:cubicBezTo>
                  <a:pt x="611" y="252"/>
                  <a:pt x="611" y="252"/>
                  <a:pt x="612" y="252"/>
                </a:cubicBezTo>
                <a:cubicBezTo>
                  <a:pt x="612" y="251"/>
                  <a:pt x="612" y="251"/>
                  <a:pt x="612" y="251"/>
                </a:cubicBezTo>
                <a:cubicBezTo>
                  <a:pt x="613" y="251"/>
                  <a:pt x="613" y="251"/>
                  <a:pt x="613" y="251"/>
                </a:cubicBezTo>
                <a:cubicBezTo>
                  <a:pt x="613" y="250"/>
                  <a:pt x="614" y="250"/>
                  <a:pt x="614" y="250"/>
                </a:cubicBezTo>
                <a:cubicBezTo>
                  <a:pt x="615" y="250"/>
                  <a:pt x="615" y="250"/>
                  <a:pt x="615" y="250"/>
                </a:cubicBezTo>
                <a:cubicBezTo>
                  <a:pt x="615" y="249"/>
                  <a:pt x="615" y="249"/>
                  <a:pt x="615" y="249"/>
                </a:cubicBezTo>
                <a:cubicBezTo>
                  <a:pt x="615" y="249"/>
                  <a:pt x="615" y="250"/>
                  <a:pt x="616" y="250"/>
                </a:cubicBezTo>
                <a:cubicBezTo>
                  <a:pt x="616" y="250"/>
                  <a:pt x="616" y="249"/>
                  <a:pt x="616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8" y="249"/>
                  <a:pt x="618" y="249"/>
                  <a:pt x="618" y="249"/>
                </a:cubicBezTo>
                <a:cubicBezTo>
                  <a:pt x="618" y="248"/>
                  <a:pt x="618" y="248"/>
                  <a:pt x="618" y="248"/>
                </a:cubicBezTo>
                <a:cubicBezTo>
                  <a:pt x="618" y="248"/>
                  <a:pt x="619" y="248"/>
                  <a:pt x="619" y="248"/>
                </a:cubicBezTo>
                <a:cubicBezTo>
                  <a:pt x="619" y="247"/>
                  <a:pt x="619" y="247"/>
                  <a:pt x="619" y="247"/>
                </a:cubicBezTo>
                <a:cubicBezTo>
                  <a:pt x="619" y="247"/>
                  <a:pt x="620" y="247"/>
                  <a:pt x="620" y="247"/>
                </a:cubicBezTo>
                <a:cubicBezTo>
                  <a:pt x="620" y="246"/>
                  <a:pt x="620" y="246"/>
                  <a:pt x="620" y="246"/>
                </a:cubicBezTo>
                <a:cubicBezTo>
                  <a:pt x="620" y="246"/>
                  <a:pt x="619" y="247"/>
                  <a:pt x="619" y="247"/>
                </a:cubicBezTo>
                <a:cubicBezTo>
                  <a:pt x="619" y="246"/>
                  <a:pt x="619" y="246"/>
                  <a:pt x="619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4"/>
                  <a:pt x="618" y="244"/>
                  <a:pt x="618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6" y="245"/>
                  <a:pt x="616" y="245"/>
                  <a:pt x="616" y="246"/>
                </a:cubicBezTo>
                <a:cubicBezTo>
                  <a:pt x="615" y="246"/>
                  <a:pt x="614" y="246"/>
                  <a:pt x="613" y="245"/>
                </a:cubicBezTo>
                <a:cubicBezTo>
                  <a:pt x="613" y="244"/>
                  <a:pt x="613" y="244"/>
                  <a:pt x="613" y="242"/>
                </a:cubicBezTo>
                <a:cubicBezTo>
                  <a:pt x="612" y="242"/>
                  <a:pt x="612" y="243"/>
                  <a:pt x="611" y="243"/>
                </a:cubicBezTo>
                <a:cubicBezTo>
                  <a:pt x="611" y="242"/>
                  <a:pt x="611" y="242"/>
                  <a:pt x="611" y="242"/>
                </a:cubicBezTo>
                <a:cubicBezTo>
                  <a:pt x="610" y="243"/>
                  <a:pt x="611" y="243"/>
                  <a:pt x="610" y="243"/>
                </a:cubicBezTo>
                <a:cubicBezTo>
                  <a:pt x="610" y="244"/>
                  <a:pt x="610" y="244"/>
                  <a:pt x="610" y="244"/>
                </a:cubicBezTo>
                <a:cubicBezTo>
                  <a:pt x="609" y="244"/>
                  <a:pt x="609" y="244"/>
                  <a:pt x="609" y="244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2"/>
                  <a:pt x="609" y="242"/>
                  <a:pt x="609" y="242"/>
                </a:cubicBezTo>
                <a:cubicBezTo>
                  <a:pt x="609" y="242"/>
                  <a:pt x="608" y="242"/>
                  <a:pt x="608" y="243"/>
                </a:cubicBezTo>
                <a:cubicBezTo>
                  <a:pt x="608" y="242"/>
                  <a:pt x="608" y="242"/>
                  <a:pt x="608" y="242"/>
                </a:cubicBezTo>
                <a:cubicBezTo>
                  <a:pt x="607" y="242"/>
                  <a:pt x="606" y="242"/>
                  <a:pt x="605" y="242"/>
                </a:cubicBezTo>
                <a:cubicBezTo>
                  <a:pt x="606" y="242"/>
                  <a:pt x="606" y="241"/>
                  <a:pt x="606" y="240"/>
                </a:cubicBezTo>
                <a:cubicBezTo>
                  <a:pt x="605" y="240"/>
                  <a:pt x="605" y="240"/>
                  <a:pt x="605" y="240"/>
                </a:cubicBezTo>
                <a:cubicBezTo>
                  <a:pt x="605" y="238"/>
                  <a:pt x="605" y="238"/>
                  <a:pt x="605" y="238"/>
                </a:cubicBezTo>
                <a:cubicBezTo>
                  <a:pt x="604" y="238"/>
                  <a:pt x="604" y="238"/>
                  <a:pt x="603" y="237"/>
                </a:cubicBezTo>
                <a:cubicBezTo>
                  <a:pt x="603" y="237"/>
                  <a:pt x="603" y="237"/>
                  <a:pt x="603" y="237"/>
                </a:cubicBezTo>
                <a:cubicBezTo>
                  <a:pt x="602" y="237"/>
                  <a:pt x="601" y="237"/>
                  <a:pt x="600" y="237"/>
                </a:cubicBezTo>
                <a:cubicBezTo>
                  <a:pt x="600" y="234"/>
                  <a:pt x="600" y="234"/>
                  <a:pt x="600" y="234"/>
                </a:cubicBezTo>
                <a:cubicBezTo>
                  <a:pt x="599" y="234"/>
                  <a:pt x="599" y="234"/>
                  <a:pt x="599" y="234"/>
                </a:cubicBezTo>
                <a:cubicBezTo>
                  <a:pt x="599" y="234"/>
                  <a:pt x="599" y="234"/>
                  <a:pt x="599" y="233"/>
                </a:cubicBezTo>
                <a:cubicBezTo>
                  <a:pt x="598" y="233"/>
                  <a:pt x="598" y="233"/>
                  <a:pt x="597" y="234"/>
                </a:cubicBezTo>
                <a:cubicBezTo>
                  <a:pt x="597" y="234"/>
                  <a:pt x="597" y="234"/>
                  <a:pt x="597" y="234"/>
                </a:cubicBezTo>
                <a:cubicBezTo>
                  <a:pt x="596" y="233"/>
                  <a:pt x="598" y="232"/>
                  <a:pt x="598" y="232"/>
                </a:cubicBezTo>
                <a:cubicBezTo>
                  <a:pt x="598" y="231"/>
                  <a:pt x="598" y="231"/>
                  <a:pt x="598" y="231"/>
                </a:cubicBezTo>
                <a:cubicBezTo>
                  <a:pt x="596" y="231"/>
                  <a:pt x="596" y="231"/>
                  <a:pt x="596" y="231"/>
                </a:cubicBezTo>
                <a:cubicBezTo>
                  <a:pt x="596" y="230"/>
                  <a:pt x="596" y="230"/>
                  <a:pt x="596" y="230"/>
                </a:cubicBezTo>
                <a:cubicBezTo>
                  <a:pt x="597" y="230"/>
                  <a:pt x="599" y="230"/>
                  <a:pt x="600" y="231"/>
                </a:cubicBezTo>
                <a:cubicBezTo>
                  <a:pt x="600" y="230"/>
                  <a:pt x="600" y="230"/>
                  <a:pt x="600" y="230"/>
                </a:cubicBezTo>
                <a:cubicBezTo>
                  <a:pt x="600" y="230"/>
                  <a:pt x="601" y="230"/>
                  <a:pt x="601" y="231"/>
                </a:cubicBezTo>
                <a:cubicBezTo>
                  <a:pt x="601" y="231"/>
                  <a:pt x="601" y="231"/>
                  <a:pt x="601" y="231"/>
                </a:cubicBezTo>
                <a:cubicBezTo>
                  <a:pt x="601" y="230"/>
                  <a:pt x="601" y="229"/>
                  <a:pt x="601" y="229"/>
                </a:cubicBezTo>
                <a:cubicBezTo>
                  <a:pt x="601" y="229"/>
                  <a:pt x="601" y="229"/>
                  <a:pt x="601" y="229"/>
                </a:cubicBezTo>
                <a:cubicBezTo>
                  <a:pt x="601" y="228"/>
                  <a:pt x="601" y="228"/>
                  <a:pt x="601" y="228"/>
                </a:cubicBezTo>
                <a:cubicBezTo>
                  <a:pt x="600" y="228"/>
                  <a:pt x="599" y="228"/>
                  <a:pt x="599" y="227"/>
                </a:cubicBezTo>
                <a:cubicBezTo>
                  <a:pt x="598" y="227"/>
                  <a:pt x="599" y="227"/>
                  <a:pt x="598" y="227"/>
                </a:cubicBezTo>
                <a:cubicBezTo>
                  <a:pt x="598" y="226"/>
                  <a:pt x="598" y="226"/>
                  <a:pt x="598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7" y="226"/>
                  <a:pt x="597" y="226"/>
                  <a:pt x="597" y="226"/>
                </a:cubicBezTo>
                <a:cubicBezTo>
                  <a:pt x="598" y="225"/>
                  <a:pt x="598" y="224"/>
                  <a:pt x="598" y="223"/>
                </a:cubicBezTo>
                <a:cubicBezTo>
                  <a:pt x="597" y="223"/>
                  <a:pt x="597" y="222"/>
                  <a:pt x="596" y="222"/>
                </a:cubicBezTo>
                <a:cubicBezTo>
                  <a:pt x="596" y="222"/>
                  <a:pt x="596" y="222"/>
                  <a:pt x="596" y="222"/>
                </a:cubicBezTo>
                <a:cubicBezTo>
                  <a:pt x="595" y="222"/>
                  <a:pt x="595" y="222"/>
                  <a:pt x="595" y="222"/>
                </a:cubicBezTo>
                <a:cubicBezTo>
                  <a:pt x="595" y="221"/>
                  <a:pt x="595" y="221"/>
                  <a:pt x="595" y="221"/>
                </a:cubicBezTo>
                <a:cubicBezTo>
                  <a:pt x="595" y="220"/>
                  <a:pt x="595" y="220"/>
                  <a:pt x="594" y="220"/>
                </a:cubicBezTo>
                <a:cubicBezTo>
                  <a:pt x="594" y="220"/>
                  <a:pt x="594" y="220"/>
                  <a:pt x="594" y="220"/>
                </a:cubicBezTo>
                <a:cubicBezTo>
                  <a:pt x="595" y="220"/>
                  <a:pt x="595" y="220"/>
                  <a:pt x="595" y="220"/>
                </a:cubicBezTo>
                <a:cubicBezTo>
                  <a:pt x="595" y="219"/>
                  <a:pt x="595" y="219"/>
                  <a:pt x="595" y="218"/>
                </a:cubicBezTo>
                <a:cubicBezTo>
                  <a:pt x="595" y="218"/>
                  <a:pt x="593" y="218"/>
                  <a:pt x="592" y="218"/>
                </a:cubicBezTo>
                <a:cubicBezTo>
                  <a:pt x="592" y="218"/>
                  <a:pt x="592" y="218"/>
                  <a:pt x="592" y="218"/>
                </a:cubicBezTo>
                <a:cubicBezTo>
                  <a:pt x="592" y="218"/>
                  <a:pt x="591" y="218"/>
                  <a:pt x="591" y="218"/>
                </a:cubicBezTo>
                <a:cubicBezTo>
                  <a:pt x="591" y="216"/>
                  <a:pt x="591" y="217"/>
                  <a:pt x="593" y="216"/>
                </a:cubicBezTo>
                <a:cubicBezTo>
                  <a:pt x="593" y="216"/>
                  <a:pt x="593" y="216"/>
                  <a:pt x="593" y="216"/>
                </a:cubicBezTo>
                <a:cubicBezTo>
                  <a:pt x="593" y="215"/>
                  <a:pt x="593" y="215"/>
                  <a:pt x="593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3"/>
                  <a:pt x="592" y="213"/>
                  <a:pt x="592" y="213"/>
                </a:cubicBezTo>
                <a:cubicBezTo>
                  <a:pt x="591" y="213"/>
                  <a:pt x="591" y="213"/>
                  <a:pt x="591" y="213"/>
                </a:cubicBezTo>
                <a:cubicBezTo>
                  <a:pt x="591" y="212"/>
                  <a:pt x="591" y="212"/>
                  <a:pt x="591" y="212"/>
                </a:cubicBezTo>
                <a:cubicBezTo>
                  <a:pt x="591" y="211"/>
                  <a:pt x="590" y="211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8" y="211"/>
                  <a:pt x="588" y="211"/>
                  <a:pt x="588" y="211"/>
                </a:cubicBezTo>
                <a:cubicBezTo>
                  <a:pt x="588" y="209"/>
                  <a:pt x="588" y="209"/>
                  <a:pt x="588" y="209"/>
                </a:cubicBezTo>
                <a:cubicBezTo>
                  <a:pt x="588" y="208"/>
                  <a:pt x="586" y="207"/>
                  <a:pt x="588" y="206"/>
                </a:cubicBezTo>
                <a:cubicBezTo>
                  <a:pt x="588" y="205"/>
                  <a:pt x="588" y="205"/>
                  <a:pt x="587" y="205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2"/>
                  <a:pt x="587" y="201"/>
                </a:cubicBezTo>
                <a:cubicBezTo>
                  <a:pt x="586" y="201"/>
                  <a:pt x="585" y="201"/>
                  <a:pt x="585" y="202"/>
                </a:cubicBezTo>
                <a:cubicBezTo>
                  <a:pt x="585" y="202"/>
                  <a:pt x="584" y="203"/>
                  <a:pt x="584" y="204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3" y="204"/>
                  <a:pt x="583" y="204"/>
                  <a:pt x="583" y="204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2" y="207"/>
                  <a:pt x="582" y="207"/>
                </a:cubicBezTo>
                <a:cubicBezTo>
                  <a:pt x="582" y="208"/>
                  <a:pt x="582" y="208"/>
                  <a:pt x="583" y="208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10"/>
                  <a:pt x="582" y="210"/>
                  <a:pt x="582" y="210"/>
                </a:cubicBezTo>
                <a:cubicBezTo>
                  <a:pt x="581" y="211"/>
                  <a:pt x="580" y="211"/>
                  <a:pt x="579" y="212"/>
                </a:cubicBezTo>
                <a:cubicBezTo>
                  <a:pt x="579" y="213"/>
                  <a:pt x="579" y="213"/>
                  <a:pt x="580" y="214"/>
                </a:cubicBezTo>
                <a:cubicBezTo>
                  <a:pt x="579" y="214"/>
                  <a:pt x="579" y="214"/>
                  <a:pt x="578" y="213"/>
                </a:cubicBezTo>
                <a:cubicBezTo>
                  <a:pt x="578" y="214"/>
                  <a:pt x="578" y="214"/>
                  <a:pt x="577" y="214"/>
                </a:cubicBezTo>
                <a:cubicBezTo>
                  <a:pt x="577" y="214"/>
                  <a:pt x="577" y="214"/>
                  <a:pt x="577" y="214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6" y="216"/>
                  <a:pt x="577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7"/>
                  <a:pt x="576" y="217"/>
                  <a:pt x="576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4" y="217"/>
                  <a:pt x="574" y="218"/>
                  <a:pt x="573" y="218"/>
                </a:cubicBezTo>
                <a:cubicBezTo>
                  <a:pt x="573" y="217"/>
                  <a:pt x="573" y="216"/>
                  <a:pt x="572" y="215"/>
                </a:cubicBezTo>
                <a:cubicBezTo>
                  <a:pt x="572" y="214"/>
                  <a:pt x="572" y="214"/>
                  <a:pt x="572" y="214"/>
                </a:cubicBezTo>
                <a:cubicBezTo>
                  <a:pt x="571" y="214"/>
                  <a:pt x="571" y="214"/>
                  <a:pt x="571" y="214"/>
                </a:cubicBezTo>
                <a:cubicBezTo>
                  <a:pt x="570" y="215"/>
                  <a:pt x="570" y="215"/>
                  <a:pt x="570" y="215"/>
                </a:cubicBezTo>
                <a:cubicBezTo>
                  <a:pt x="569" y="216"/>
                  <a:pt x="570" y="215"/>
                  <a:pt x="569" y="216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3"/>
                  <a:pt x="569" y="213"/>
                  <a:pt x="569" y="213"/>
                </a:cubicBezTo>
                <a:cubicBezTo>
                  <a:pt x="568" y="213"/>
                  <a:pt x="568" y="213"/>
                  <a:pt x="568" y="213"/>
                </a:cubicBezTo>
                <a:cubicBezTo>
                  <a:pt x="568" y="213"/>
                  <a:pt x="568" y="212"/>
                  <a:pt x="568" y="212"/>
                </a:cubicBezTo>
                <a:cubicBezTo>
                  <a:pt x="565" y="212"/>
                  <a:pt x="565" y="212"/>
                  <a:pt x="565" y="212"/>
                </a:cubicBezTo>
                <a:cubicBezTo>
                  <a:pt x="565" y="211"/>
                  <a:pt x="565" y="211"/>
                  <a:pt x="565" y="211"/>
                </a:cubicBezTo>
                <a:cubicBezTo>
                  <a:pt x="565" y="211"/>
                  <a:pt x="565" y="211"/>
                  <a:pt x="564" y="212"/>
                </a:cubicBezTo>
                <a:cubicBezTo>
                  <a:pt x="563" y="211"/>
                  <a:pt x="562" y="211"/>
                  <a:pt x="562" y="210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61" y="209"/>
                  <a:pt x="563" y="207"/>
                  <a:pt x="562" y="205"/>
                </a:cubicBezTo>
                <a:cubicBezTo>
                  <a:pt x="562" y="205"/>
                  <a:pt x="562" y="205"/>
                  <a:pt x="561" y="205"/>
                </a:cubicBezTo>
                <a:cubicBezTo>
                  <a:pt x="561" y="204"/>
                  <a:pt x="561" y="204"/>
                  <a:pt x="561" y="203"/>
                </a:cubicBezTo>
                <a:cubicBezTo>
                  <a:pt x="563" y="203"/>
                  <a:pt x="563" y="203"/>
                  <a:pt x="563" y="203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1"/>
                  <a:pt x="563" y="201"/>
                  <a:pt x="563" y="201"/>
                </a:cubicBezTo>
                <a:cubicBezTo>
                  <a:pt x="562" y="201"/>
                  <a:pt x="562" y="201"/>
                  <a:pt x="562" y="201"/>
                </a:cubicBezTo>
                <a:cubicBezTo>
                  <a:pt x="562" y="200"/>
                  <a:pt x="562" y="200"/>
                  <a:pt x="563" y="200"/>
                </a:cubicBezTo>
                <a:cubicBezTo>
                  <a:pt x="563" y="200"/>
                  <a:pt x="563" y="200"/>
                  <a:pt x="563" y="200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4" y="198"/>
                  <a:pt x="564" y="198"/>
                  <a:pt x="564" y="197"/>
                </a:cubicBezTo>
                <a:cubicBezTo>
                  <a:pt x="563" y="197"/>
                  <a:pt x="563" y="197"/>
                  <a:pt x="563" y="197"/>
                </a:cubicBezTo>
                <a:cubicBezTo>
                  <a:pt x="563" y="197"/>
                  <a:pt x="563" y="198"/>
                  <a:pt x="562" y="198"/>
                </a:cubicBezTo>
                <a:cubicBezTo>
                  <a:pt x="562" y="198"/>
                  <a:pt x="562" y="198"/>
                  <a:pt x="562" y="198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1" y="197"/>
                  <a:pt x="561" y="197"/>
                  <a:pt x="561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6"/>
                  <a:pt x="559" y="196"/>
                </a:cubicBezTo>
                <a:cubicBezTo>
                  <a:pt x="559" y="196"/>
                  <a:pt x="560" y="196"/>
                  <a:pt x="560" y="196"/>
                </a:cubicBezTo>
                <a:cubicBezTo>
                  <a:pt x="560" y="195"/>
                  <a:pt x="560" y="195"/>
                  <a:pt x="560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5" y="195"/>
                  <a:pt x="554" y="195"/>
                  <a:pt x="553" y="195"/>
                </a:cubicBezTo>
                <a:cubicBezTo>
                  <a:pt x="553" y="194"/>
                  <a:pt x="553" y="194"/>
                  <a:pt x="553" y="193"/>
                </a:cubicBezTo>
                <a:cubicBezTo>
                  <a:pt x="552" y="193"/>
                  <a:pt x="552" y="193"/>
                  <a:pt x="552" y="193"/>
                </a:cubicBezTo>
                <a:cubicBezTo>
                  <a:pt x="551" y="192"/>
                  <a:pt x="551" y="192"/>
                  <a:pt x="551" y="191"/>
                </a:cubicBezTo>
                <a:cubicBezTo>
                  <a:pt x="550" y="191"/>
                  <a:pt x="550" y="190"/>
                  <a:pt x="549" y="190"/>
                </a:cubicBezTo>
                <a:cubicBezTo>
                  <a:pt x="549" y="189"/>
                  <a:pt x="549" y="189"/>
                  <a:pt x="549" y="189"/>
                </a:cubicBezTo>
                <a:cubicBezTo>
                  <a:pt x="549" y="189"/>
                  <a:pt x="548" y="189"/>
                  <a:pt x="548" y="189"/>
                </a:cubicBezTo>
                <a:cubicBezTo>
                  <a:pt x="548" y="188"/>
                  <a:pt x="547" y="188"/>
                  <a:pt x="547" y="187"/>
                </a:cubicBezTo>
                <a:cubicBezTo>
                  <a:pt x="546" y="187"/>
                  <a:pt x="546" y="187"/>
                  <a:pt x="545" y="187"/>
                </a:cubicBezTo>
                <a:cubicBezTo>
                  <a:pt x="545" y="186"/>
                  <a:pt x="545" y="186"/>
                  <a:pt x="545" y="186"/>
                </a:cubicBezTo>
                <a:cubicBezTo>
                  <a:pt x="544" y="186"/>
                  <a:pt x="544" y="186"/>
                  <a:pt x="544" y="186"/>
                </a:cubicBezTo>
                <a:cubicBezTo>
                  <a:pt x="544" y="186"/>
                  <a:pt x="544" y="186"/>
                  <a:pt x="543" y="186"/>
                </a:cubicBezTo>
                <a:cubicBezTo>
                  <a:pt x="542" y="187"/>
                  <a:pt x="540" y="187"/>
                  <a:pt x="539" y="189"/>
                </a:cubicBezTo>
                <a:cubicBezTo>
                  <a:pt x="538" y="189"/>
                  <a:pt x="537" y="188"/>
                  <a:pt x="536" y="188"/>
                </a:cubicBezTo>
                <a:cubicBezTo>
                  <a:pt x="534" y="188"/>
                  <a:pt x="533" y="188"/>
                  <a:pt x="531" y="189"/>
                </a:cubicBezTo>
                <a:cubicBezTo>
                  <a:pt x="531" y="188"/>
                  <a:pt x="531" y="188"/>
                  <a:pt x="531" y="188"/>
                </a:cubicBezTo>
                <a:cubicBezTo>
                  <a:pt x="530" y="188"/>
                  <a:pt x="530" y="188"/>
                  <a:pt x="530" y="188"/>
                </a:cubicBezTo>
                <a:cubicBezTo>
                  <a:pt x="530" y="188"/>
                  <a:pt x="530" y="188"/>
                  <a:pt x="530" y="187"/>
                </a:cubicBezTo>
                <a:cubicBezTo>
                  <a:pt x="530" y="188"/>
                  <a:pt x="529" y="188"/>
                  <a:pt x="528" y="188"/>
                </a:cubicBezTo>
                <a:cubicBezTo>
                  <a:pt x="528" y="188"/>
                  <a:pt x="526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8"/>
                  <a:pt x="525" y="188"/>
                  <a:pt x="525" y="188"/>
                </a:cubicBezTo>
                <a:cubicBezTo>
                  <a:pt x="524" y="188"/>
                  <a:pt x="524" y="188"/>
                  <a:pt x="523" y="188"/>
                </a:cubicBezTo>
                <a:cubicBezTo>
                  <a:pt x="523" y="189"/>
                  <a:pt x="523" y="188"/>
                  <a:pt x="522" y="189"/>
                </a:cubicBezTo>
                <a:cubicBezTo>
                  <a:pt x="523" y="190"/>
                  <a:pt x="523" y="190"/>
                  <a:pt x="523" y="191"/>
                </a:cubicBezTo>
                <a:cubicBezTo>
                  <a:pt x="524" y="191"/>
                  <a:pt x="524" y="191"/>
                  <a:pt x="525" y="191"/>
                </a:cubicBezTo>
                <a:cubicBezTo>
                  <a:pt x="525" y="192"/>
                  <a:pt x="525" y="192"/>
                  <a:pt x="525" y="192"/>
                </a:cubicBezTo>
                <a:cubicBezTo>
                  <a:pt x="524" y="192"/>
                  <a:pt x="525" y="192"/>
                  <a:pt x="524" y="192"/>
                </a:cubicBezTo>
                <a:cubicBezTo>
                  <a:pt x="524" y="192"/>
                  <a:pt x="524" y="192"/>
                  <a:pt x="524" y="192"/>
                </a:cubicBezTo>
                <a:cubicBezTo>
                  <a:pt x="524" y="193"/>
                  <a:pt x="525" y="193"/>
                  <a:pt x="524" y="194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4" y="194"/>
                  <a:pt x="524" y="194"/>
                  <a:pt x="524" y="195"/>
                </a:cubicBezTo>
                <a:cubicBezTo>
                  <a:pt x="523" y="195"/>
                  <a:pt x="523" y="195"/>
                  <a:pt x="522" y="195"/>
                </a:cubicBezTo>
                <a:cubicBezTo>
                  <a:pt x="522" y="196"/>
                  <a:pt x="522" y="197"/>
                  <a:pt x="522" y="197"/>
                </a:cubicBezTo>
                <a:cubicBezTo>
                  <a:pt x="522" y="197"/>
                  <a:pt x="522" y="197"/>
                  <a:pt x="522" y="197"/>
                </a:cubicBezTo>
                <a:cubicBezTo>
                  <a:pt x="522" y="197"/>
                  <a:pt x="522" y="198"/>
                  <a:pt x="522" y="198"/>
                </a:cubicBezTo>
                <a:cubicBezTo>
                  <a:pt x="523" y="198"/>
                  <a:pt x="523" y="198"/>
                  <a:pt x="524" y="198"/>
                </a:cubicBezTo>
                <a:cubicBezTo>
                  <a:pt x="524" y="199"/>
                  <a:pt x="523" y="199"/>
                  <a:pt x="523" y="199"/>
                </a:cubicBezTo>
                <a:cubicBezTo>
                  <a:pt x="523" y="200"/>
                  <a:pt x="523" y="201"/>
                  <a:pt x="524" y="203"/>
                </a:cubicBezTo>
                <a:cubicBezTo>
                  <a:pt x="524" y="203"/>
                  <a:pt x="524" y="203"/>
                  <a:pt x="524" y="203"/>
                </a:cubicBezTo>
                <a:cubicBezTo>
                  <a:pt x="524" y="203"/>
                  <a:pt x="524" y="203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5" y="204"/>
                  <a:pt x="525" y="204"/>
                  <a:pt x="525" y="204"/>
                </a:cubicBezTo>
                <a:cubicBezTo>
                  <a:pt x="525" y="205"/>
                  <a:pt x="525" y="205"/>
                  <a:pt x="525" y="205"/>
                </a:cubicBezTo>
                <a:cubicBezTo>
                  <a:pt x="524" y="205"/>
                  <a:pt x="524" y="205"/>
                  <a:pt x="524" y="205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7"/>
                  <a:pt x="524" y="207"/>
                  <a:pt x="524" y="207"/>
                </a:cubicBezTo>
                <a:cubicBezTo>
                  <a:pt x="523" y="207"/>
                  <a:pt x="523" y="206"/>
                  <a:pt x="522" y="206"/>
                </a:cubicBezTo>
                <a:cubicBezTo>
                  <a:pt x="522" y="207"/>
                  <a:pt x="522" y="207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3" y="209"/>
                  <a:pt x="523" y="209"/>
                  <a:pt x="523" y="209"/>
                </a:cubicBezTo>
                <a:cubicBezTo>
                  <a:pt x="522" y="209"/>
                  <a:pt x="522" y="209"/>
                  <a:pt x="522" y="209"/>
                </a:cubicBezTo>
                <a:cubicBezTo>
                  <a:pt x="521" y="210"/>
                  <a:pt x="520" y="210"/>
                  <a:pt x="519" y="210"/>
                </a:cubicBezTo>
                <a:cubicBezTo>
                  <a:pt x="519" y="211"/>
                  <a:pt x="519" y="211"/>
                  <a:pt x="519" y="211"/>
                </a:cubicBezTo>
                <a:cubicBezTo>
                  <a:pt x="519" y="211"/>
                  <a:pt x="519" y="211"/>
                  <a:pt x="518" y="211"/>
                </a:cubicBezTo>
                <a:cubicBezTo>
                  <a:pt x="518" y="212"/>
                  <a:pt x="518" y="213"/>
                  <a:pt x="518" y="214"/>
                </a:cubicBezTo>
                <a:cubicBezTo>
                  <a:pt x="520" y="214"/>
                  <a:pt x="520" y="214"/>
                  <a:pt x="520" y="214"/>
                </a:cubicBezTo>
                <a:cubicBezTo>
                  <a:pt x="520" y="214"/>
                  <a:pt x="520" y="214"/>
                  <a:pt x="520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6"/>
                  <a:pt x="522" y="217"/>
                  <a:pt x="524" y="217"/>
                </a:cubicBezTo>
                <a:cubicBezTo>
                  <a:pt x="524" y="217"/>
                  <a:pt x="524" y="218"/>
                  <a:pt x="524" y="218"/>
                </a:cubicBezTo>
                <a:cubicBezTo>
                  <a:pt x="524" y="219"/>
                  <a:pt x="524" y="219"/>
                  <a:pt x="525" y="219"/>
                </a:cubicBezTo>
                <a:cubicBezTo>
                  <a:pt x="525" y="219"/>
                  <a:pt x="525" y="220"/>
                  <a:pt x="525" y="221"/>
                </a:cubicBezTo>
                <a:cubicBezTo>
                  <a:pt x="525" y="221"/>
                  <a:pt x="526" y="221"/>
                  <a:pt x="526" y="222"/>
                </a:cubicBezTo>
                <a:cubicBezTo>
                  <a:pt x="527" y="223"/>
                  <a:pt x="527" y="224"/>
                  <a:pt x="528" y="226"/>
                </a:cubicBezTo>
                <a:cubicBezTo>
                  <a:pt x="528" y="226"/>
                  <a:pt x="528" y="226"/>
                  <a:pt x="529" y="226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8"/>
                  <a:pt x="528" y="229"/>
                  <a:pt x="528" y="230"/>
                </a:cubicBezTo>
                <a:cubicBezTo>
                  <a:pt x="528" y="230"/>
                  <a:pt x="528" y="232"/>
                  <a:pt x="528" y="233"/>
                </a:cubicBezTo>
                <a:cubicBezTo>
                  <a:pt x="529" y="233"/>
                  <a:pt x="529" y="233"/>
                  <a:pt x="529" y="233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2"/>
                  <a:pt x="530" y="233"/>
                  <a:pt x="530" y="234"/>
                </a:cubicBezTo>
                <a:cubicBezTo>
                  <a:pt x="529" y="234"/>
                  <a:pt x="529" y="234"/>
                  <a:pt x="528" y="234"/>
                </a:cubicBezTo>
                <a:cubicBezTo>
                  <a:pt x="528" y="234"/>
                  <a:pt x="528" y="234"/>
                  <a:pt x="528" y="234"/>
                </a:cubicBezTo>
                <a:cubicBezTo>
                  <a:pt x="527" y="234"/>
                  <a:pt x="527" y="234"/>
                  <a:pt x="527" y="234"/>
                </a:cubicBezTo>
                <a:cubicBezTo>
                  <a:pt x="527" y="236"/>
                  <a:pt x="527" y="236"/>
                  <a:pt x="527" y="236"/>
                </a:cubicBezTo>
                <a:cubicBezTo>
                  <a:pt x="526" y="236"/>
                  <a:pt x="526" y="237"/>
                  <a:pt x="525" y="237"/>
                </a:cubicBezTo>
                <a:cubicBezTo>
                  <a:pt x="525" y="238"/>
                  <a:pt x="525" y="238"/>
                  <a:pt x="525" y="239"/>
                </a:cubicBezTo>
                <a:cubicBezTo>
                  <a:pt x="524" y="239"/>
                  <a:pt x="524" y="239"/>
                  <a:pt x="524" y="239"/>
                </a:cubicBezTo>
                <a:cubicBezTo>
                  <a:pt x="523" y="240"/>
                  <a:pt x="522" y="241"/>
                  <a:pt x="522" y="241"/>
                </a:cubicBezTo>
                <a:cubicBezTo>
                  <a:pt x="521" y="241"/>
                  <a:pt x="521" y="241"/>
                  <a:pt x="521" y="241"/>
                </a:cubicBezTo>
                <a:cubicBezTo>
                  <a:pt x="521" y="242"/>
                  <a:pt x="521" y="242"/>
                  <a:pt x="521" y="242"/>
                </a:cubicBezTo>
                <a:cubicBezTo>
                  <a:pt x="519" y="242"/>
                  <a:pt x="517" y="244"/>
                  <a:pt x="516" y="245"/>
                </a:cubicBezTo>
                <a:cubicBezTo>
                  <a:pt x="516" y="249"/>
                  <a:pt x="516" y="249"/>
                  <a:pt x="516" y="249"/>
                </a:cubicBezTo>
                <a:cubicBezTo>
                  <a:pt x="517" y="249"/>
                  <a:pt x="517" y="250"/>
                  <a:pt x="518" y="250"/>
                </a:cubicBezTo>
                <a:cubicBezTo>
                  <a:pt x="518" y="252"/>
                  <a:pt x="518" y="254"/>
                  <a:pt x="518" y="255"/>
                </a:cubicBezTo>
                <a:cubicBezTo>
                  <a:pt x="518" y="255"/>
                  <a:pt x="518" y="255"/>
                  <a:pt x="518" y="255"/>
                </a:cubicBezTo>
                <a:cubicBezTo>
                  <a:pt x="518" y="257"/>
                  <a:pt x="518" y="257"/>
                  <a:pt x="518" y="257"/>
                </a:cubicBezTo>
                <a:cubicBezTo>
                  <a:pt x="518" y="257"/>
                  <a:pt x="518" y="258"/>
                  <a:pt x="518" y="258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60"/>
                  <a:pt x="519" y="260"/>
                  <a:pt x="519" y="260"/>
                </a:cubicBezTo>
                <a:cubicBezTo>
                  <a:pt x="519" y="260"/>
                  <a:pt x="519" y="260"/>
                  <a:pt x="519" y="260"/>
                </a:cubicBezTo>
                <a:cubicBezTo>
                  <a:pt x="519" y="262"/>
                  <a:pt x="519" y="262"/>
                  <a:pt x="519" y="262"/>
                </a:cubicBezTo>
                <a:cubicBezTo>
                  <a:pt x="519" y="262"/>
                  <a:pt x="518" y="262"/>
                  <a:pt x="518" y="262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4"/>
                  <a:pt x="518" y="264"/>
                  <a:pt x="518" y="264"/>
                </a:cubicBezTo>
                <a:cubicBezTo>
                  <a:pt x="517" y="264"/>
                  <a:pt x="517" y="264"/>
                  <a:pt x="517" y="264"/>
                </a:cubicBezTo>
                <a:cubicBezTo>
                  <a:pt x="518" y="264"/>
                  <a:pt x="518" y="265"/>
                  <a:pt x="518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6" y="266"/>
                  <a:pt x="516" y="266"/>
                </a:cubicBezTo>
                <a:cubicBezTo>
                  <a:pt x="515" y="266"/>
                  <a:pt x="515" y="266"/>
                  <a:pt x="514" y="267"/>
                </a:cubicBezTo>
                <a:cubicBezTo>
                  <a:pt x="514" y="268"/>
                  <a:pt x="514" y="268"/>
                  <a:pt x="514" y="268"/>
                </a:cubicBezTo>
                <a:cubicBezTo>
                  <a:pt x="513" y="268"/>
                  <a:pt x="511" y="267"/>
                  <a:pt x="510" y="267"/>
                </a:cubicBezTo>
                <a:cubicBezTo>
                  <a:pt x="510" y="267"/>
                  <a:pt x="510" y="267"/>
                  <a:pt x="510" y="266"/>
                </a:cubicBezTo>
                <a:cubicBezTo>
                  <a:pt x="510" y="266"/>
                  <a:pt x="510" y="266"/>
                  <a:pt x="510" y="266"/>
                </a:cubicBezTo>
                <a:cubicBezTo>
                  <a:pt x="509" y="265"/>
                  <a:pt x="508" y="264"/>
                  <a:pt x="507" y="264"/>
                </a:cubicBezTo>
                <a:cubicBezTo>
                  <a:pt x="507" y="263"/>
                  <a:pt x="506" y="262"/>
                  <a:pt x="505" y="262"/>
                </a:cubicBezTo>
                <a:cubicBezTo>
                  <a:pt x="505" y="261"/>
                  <a:pt x="506" y="261"/>
                  <a:pt x="506" y="260"/>
                </a:cubicBezTo>
                <a:cubicBezTo>
                  <a:pt x="504" y="259"/>
                  <a:pt x="505" y="258"/>
                  <a:pt x="502" y="257"/>
                </a:cubicBezTo>
                <a:cubicBezTo>
                  <a:pt x="503" y="256"/>
                  <a:pt x="503" y="255"/>
                  <a:pt x="503" y="254"/>
                </a:cubicBezTo>
                <a:cubicBezTo>
                  <a:pt x="502" y="254"/>
                  <a:pt x="502" y="254"/>
                  <a:pt x="502" y="254"/>
                </a:cubicBezTo>
                <a:cubicBezTo>
                  <a:pt x="502" y="252"/>
                  <a:pt x="502" y="252"/>
                  <a:pt x="502" y="252"/>
                </a:cubicBezTo>
                <a:cubicBezTo>
                  <a:pt x="503" y="251"/>
                  <a:pt x="503" y="250"/>
                  <a:pt x="503" y="249"/>
                </a:cubicBezTo>
                <a:cubicBezTo>
                  <a:pt x="502" y="249"/>
                  <a:pt x="502" y="249"/>
                  <a:pt x="502" y="249"/>
                </a:cubicBezTo>
                <a:cubicBezTo>
                  <a:pt x="502" y="249"/>
                  <a:pt x="502" y="249"/>
                  <a:pt x="502" y="248"/>
                </a:cubicBezTo>
                <a:cubicBezTo>
                  <a:pt x="502" y="248"/>
                  <a:pt x="502" y="248"/>
                  <a:pt x="502" y="248"/>
                </a:cubicBezTo>
                <a:cubicBezTo>
                  <a:pt x="502" y="248"/>
                  <a:pt x="502" y="247"/>
                  <a:pt x="502" y="247"/>
                </a:cubicBezTo>
                <a:cubicBezTo>
                  <a:pt x="502" y="247"/>
                  <a:pt x="502" y="247"/>
                  <a:pt x="502" y="247"/>
                </a:cubicBezTo>
                <a:cubicBezTo>
                  <a:pt x="503" y="245"/>
                  <a:pt x="503" y="244"/>
                  <a:pt x="503" y="242"/>
                </a:cubicBezTo>
                <a:cubicBezTo>
                  <a:pt x="502" y="242"/>
                  <a:pt x="501" y="242"/>
                  <a:pt x="500" y="242"/>
                </a:cubicBezTo>
                <a:cubicBezTo>
                  <a:pt x="500" y="241"/>
                  <a:pt x="500" y="241"/>
                  <a:pt x="500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8" y="241"/>
                  <a:pt x="497" y="241"/>
                </a:cubicBezTo>
                <a:cubicBezTo>
                  <a:pt x="497" y="241"/>
                  <a:pt x="497" y="241"/>
                  <a:pt x="497" y="241"/>
                </a:cubicBezTo>
                <a:cubicBezTo>
                  <a:pt x="497" y="241"/>
                  <a:pt x="496" y="241"/>
                  <a:pt x="496" y="241"/>
                </a:cubicBezTo>
                <a:cubicBezTo>
                  <a:pt x="496" y="240"/>
                  <a:pt x="496" y="240"/>
                  <a:pt x="496" y="240"/>
                </a:cubicBezTo>
                <a:cubicBezTo>
                  <a:pt x="495" y="240"/>
                  <a:pt x="494" y="240"/>
                  <a:pt x="493" y="241"/>
                </a:cubicBezTo>
                <a:cubicBezTo>
                  <a:pt x="493" y="240"/>
                  <a:pt x="493" y="240"/>
                  <a:pt x="492" y="240"/>
                </a:cubicBezTo>
                <a:cubicBezTo>
                  <a:pt x="492" y="241"/>
                  <a:pt x="492" y="241"/>
                  <a:pt x="492" y="241"/>
                </a:cubicBezTo>
                <a:cubicBezTo>
                  <a:pt x="490" y="241"/>
                  <a:pt x="490" y="241"/>
                  <a:pt x="490" y="241"/>
                </a:cubicBezTo>
                <a:cubicBezTo>
                  <a:pt x="490" y="240"/>
                  <a:pt x="490" y="240"/>
                  <a:pt x="490" y="240"/>
                </a:cubicBezTo>
                <a:cubicBezTo>
                  <a:pt x="489" y="240"/>
                  <a:pt x="489" y="240"/>
                  <a:pt x="488" y="239"/>
                </a:cubicBezTo>
                <a:cubicBezTo>
                  <a:pt x="488" y="239"/>
                  <a:pt x="488" y="239"/>
                  <a:pt x="488" y="239"/>
                </a:cubicBezTo>
                <a:cubicBezTo>
                  <a:pt x="487" y="239"/>
                  <a:pt x="487" y="239"/>
                  <a:pt x="486" y="238"/>
                </a:cubicBezTo>
                <a:cubicBezTo>
                  <a:pt x="485" y="238"/>
                  <a:pt x="485" y="238"/>
                  <a:pt x="485" y="237"/>
                </a:cubicBezTo>
                <a:cubicBezTo>
                  <a:pt x="485" y="237"/>
                  <a:pt x="483" y="238"/>
                  <a:pt x="482" y="237"/>
                </a:cubicBezTo>
                <a:cubicBezTo>
                  <a:pt x="482" y="237"/>
                  <a:pt x="482" y="237"/>
                  <a:pt x="482" y="237"/>
                </a:cubicBezTo>
                <a:cubicBezTo>
                  <a:pt x="481" y="236"/>
                  <a:pt x="482" y="237"/>
                  <a:pt x="481" y="236"/>
                </a:cubicBezTo>
                <a:cubicBezTo>
                  <a:pt x="480" y="236"/>
                  <a:pt x="480" y="236"/>
                  <a:pt x="480" y="236"/>
                </a:cubicBezTo>
                <a:cubicBezTo>
                  <a:pt x="480" y="236"/>
                  <a:pt x="480" y="235"/>
                  <a:pt x="480" y="235"/>
                </a:cubicBezTo>
                <a:cubicBezTo>
                  <a:pt x="479" y="235"/>
                  <a:pt x="478" y="235"/>
                  <a:pt x="477" y="235"/>
                </a:cubicBezTo>
                <a:cubicBezTo>
                  <a:pt x="477" y="233"/>
                  <a:pt x="476" y="232"/>
                  <a:pt x="476" y="231"/>
                </a:cubicBezTo>
                <a:cubicBezTo>
                  <a:pt x="475" y="231"/>
                  <a:pt x="475" y="231"/>
                  <a:pt x="475" y="231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2" y="230"/>
                  <a:pt x="472" y="230"/>
                  <a:pt x="472" y="230"/>
                </a:cubicBezTo>
                <a:cubicBezTo>
                  <a:pt x="472" y="229"/>
                  <a:pt x="471" y="229"/>
                  <a:pt x="471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8" y="228"/>
                  <a:pt x="468" y="228"/>
                  <a:pt x="467" y="227"/>
                </a:cubicBezTo>
                <a:cubicBezTo>
                  <a:pt x="467" y="227"/>
                  <a:pt x="467" y="227"/>
                  <a:pt x="466" y="226"/>
                </a:cubicBezTo>
                <a:cubicBezTo>
                  <a:pt x="465" y="226"/>
                  <a:pt x="465" y="226"/>
                  <a:pt x="465" y="226"/>
                </a:cubicBezTo>
                <a:cubicBezTo>
                  <a:pt x="464" y="226"/>
                  <a:pt x="464" y="226"/>
                  <a:pt x="464" y="226"/>
                </a:cubicBezTo>
                <a:cubicBezTo>
                  <a:pt x="463" y="225"/>
                  <a:pt x="463" y="225"/>
                  <a:pt x="462" y="224"/>
                </a:cubicBezTo>
                <a:cubicBezTo>
                  <a:pt x="461" y="224"/>
                  <a:pt x="460" y="225"/>
                  <a:pt x="459" y="225"/>
                </a:cubicBezTo>
                <a:cubicBezTo>
                  <a:pt x="459" y="225"/>
                  <a:pt x="459" y="225"/>
                  <a:pt x="459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6" y="225"/>
                  <a:pt x="456" y="225"/>
                  <a:pt x="456" y="225"/>
                </a:cubicBezTo>
                <a:cubicBezTo>
                  <a:pt x="456" y="225"/>
                  <a:pt x="456" y="226"/>
                  <a:pt x="455" y="226"/>
                </a:cubicBezTo>
                <a:cubicBezTo>
                  <a:pt x="455" y="226"/>
                  <a:pt x="455" y="225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3"/>
                  <a:pt x="455" y="223"/>
                  <a:pt x="455" y="223"/>
                </a:cubicBezTo>
                <a:cubicBezTo>
                  <a:pt x="454" y="223"/>
                  <a:pt x="454" y="223"/>
                  <a:pt x="454" y="223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1"/>
                  <a:pt x="454" y="221"/>
                  <a:pt x="454" y="221"/>
                </a:cubicBezTo>
                <a:cubicBezTo>
                  <a:pt x="453" y="221"/>
                  <a:pt x="453" y="221"/>
                  <a:pt x="453" y="221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8"/>
                  <a:pt x="453" y="218"/>
                </a:cubicBezTo>
                <a:cubicBezTo>
                  <a:pt x="453" y="218"/>
                  <a:pt x="452" y="218"/>
                  <a:pt x="452" y="217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1" y="216"/>
                  <a:pt x="451" y="216"/>
                  <a:pt x="451" y="216"/>
                </a:cubicBezTo>
                <a:cubicBezTo>
                  <a:pt x="451" y="215"/>
                  <a:pt x="451" y="215"/>
                  <a:pt x="451" y="215"/>
                </a:cubicBezTo>
                <a:cubicBezTo>
                  <a:pt x="451" y="215"/>
                  <a:pt x="451" y="215"/>
                  <a:pt x="450" y="215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3"/>
                  <a:pt x="450" y="213"/>
                  <a:pt x="450" y="213"/>
                </a:cubicBezTo>
                <a:cubicBezTo>
                  <a:pt x="449" y="213"/>
                  <a:pt x="447" y="214"/>
                  <a:pt x="446" y="214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5" y="213"/>
                  <a:pt x="445" y="214"/>
                  <a:pt x="444" y="214"/>
                </a:cubicBezTo>
                <a:cubicBezTo>
                  <a:pt x="443" y="214"/>
                  <a:pt x="442" y="211"/>
                  <a:pt x="442" y="209"/>
                </a:cubicBezTo>
                <a:cubicBezTo>
                  <a:pt x="442" y="209"/>
                  <a:pt x="442" y="209"/>
                  <a:pt x="441" y="209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2" y="207"/>
                  <a:pt x="442" y="207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3"/>
                  <a:pt x="442" y="203"/>
                  <a:pt x="442" y="203"/>
                </a:cubicBezTo>
                <a:cubicBezTo>
                  <a:pt x="443" y="203"/>
                  <a:pt x="443" y="203"/>
                  <a:pt x="443" y="203"/>
                </a:cubicBezTo>
                <a:cubicBezTo>
                  <a:pt x="443" y="203"/>
                  <a:pt x="443" y="202"/>
                  <a:pt x="444" y="202"/>
                </a:cubicBezTo>
                <a:cubicBezTo>
                  <a:pt x="444" y="202"/>
                  <a:pt x="444" y="202"/>
                  <a:pt x="444" y="202"/>
                </a:cubicBezTo>
                <a:cubicBezTo>
                  <a:pt x="444" y="201"/>
                  <a:pt x="444" y="201"/>
                  <a:pt x="444" y="201"/>
                </a:cubicBezTo>
                <a:cubicBezTo>
                  <a:pt x="444" y="200"/>
                  <a:pt x="444" y="201"/>
                  <a:pt x="444" y="200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4" y="199"/>
                  <a:pt x="445" y="199"/>
                  <a:pt x="447" y="199"/>
                </a:cubicBezTo>
                <a:cubicBezTo>
                  <a:pt x="447" y="198"/>
                  <a:pt x="447" y="198"/>
                  <a:pt x="447" y="198"/>
                </a:cubicBezTo>
                <a:cubicBezTo>
                  <a:pt x="446" y="198"/>
                  <a:pt x="446" y="198"/>
                  <a:pt x="446" y="198"/>
                </a:cubicBezTo>
                <a:cubicBezTo>
                  <a:pt x="446" y="197"/>
                  <a:pt x="446" y="197"/>
                  <a:pt x="446" y="196"/>
                </a:cubicBezTo>
                <a:cubicBezTo>
                  <a:pt x="448" y="196"/>
                  <a:pt x="448" y="195"/>
                  <a:pt x="449" y="194"/>
                </a:cubicBezTo>
                <a:cubicBezTo>
                  <a:pt x="449" y="193"/>
                  <a:pt x="449" y="193"/>
                  <a:pt x="449" y="193"/>
                </a:cubicBezTo>
                <a:cubicBezTo>
                  <a:pt x="451" y="193"/>
                  <a:pt x="451" y="193"/>
                  <a:pt x="452" y="192"/>
                </a:cubicBezTo>
                <a:cubicBezTo>
                  <a:pt x="452" y="192"/>
                  <a:pt x="452" y="192"/>
                  <a:pt x="452" y="192"/>
                </a:cubicBezTo>
                <a:cubicBezTo>
                  <a:pt x="452" y="192"/>
                  <a:pt x="452" y="191"/>
                  <a:pt x="452" y="191"/>
                </a:cubicBezTo>
                <a:cubicBezTo>
                  <a:pt x="452" y="191"/>
                  <a:pt x="452" y="191"/>
                  <a:pt x="452" y="191"/>
                </a:cubicBezTo>
                <a:cubicBezTo>
                  <a:pt x="452" y="190"/>
                  <a:pt x="452" y="190"/>
                  <a:pt x="452" y="190"/>
                </a:cubicBezTo>
                <a:cubicBezTo>
                  <a:pt x="454" y="190"/>
                  <a:pt x="454" y="190"/>
                  <a:pt x="454" y="190"/>
                </a:cubicBezTo>
                <a:cubicBezTo>
                  <a:pt x="454" y="188"/>
                  <a:pt x="454" y="188"/>
                  <a:pt x="454" y="188"/>
                </a:cubicBezTo>
                <a:cubicBezTo>
                  <a:pt x="454" y="188"/>
                  <a:pt x="454" y="188"/>
                  <a:pt x="454" y="189"/>
                </a:cubicBezTo>
                <a:cubicBezTo>
                  <a:pt x="457" y="189"/>
                  <a:pt x="457" y="189"/>
                  <a:pt x="457" y="189"/>
                </a:cubicBezTo>
                <a:cubicBezTo>
                  <a:pt x="457" y="188"/>
                  <a:pt x="457" y="188"/>
                  <a:pt x="457" y="188"/>
                </a:cubicBezTo>
                <a:cubicBezTo>
                  <a:pt x="456" y="188"/>
                  <a:pt x="456" y="188"/>
                  <a:pt x="456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7" y="187"/>
                  <a:pt x="457" y="187"/>
                  <a:pt x="457" y="187"/>
                </a:cubicBezTo>
                <a:cubicBezTo>
                  <a:pt x="457" y="187"/>
                  <a:pt x="458" y="186"/>
                  <a:pt x="458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6" y="185"/>
                  <a:pt x="457" y="186"/>
                  <a:pt x="456" y="185"/>
                </a:cubicBezTo>
                <a:cubicBezTo>
                  <a:pt x="457" y="185"/>
                  <a:pt x="457" y="185"/>
                  <a:pt x="458" y="185"/>
                </a:cubicBezTo>
                <a:cubicBezTo>
                  <a:pt x="458" y="185"/>
                  <a:pt x="460" y="186"/>
                  <a:pt x="461" y="186"/>
                </a:cubicBezTo>
                <a:cubicBezTo>
                  <a:pt x="461" y="185"/>
                  <a:pt x="461" y="185"/>
                  <a:pt x="461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3" y="185"/>
                  <a:pt x="463" y="184"/>
                </a:cubicBezTo>
                <a:cubicBezTo>
                  <a:pt x="464" y="184"/>
                  <a:pt x="464" y="183"/>
                  <a:pt x="464" y="182"/>
                </a:cubicBezTo>
                <a:cubicBezTo>
                  <a:pt x="462" y="182"/>
                  <a:pt x="462" y="182"/>
                  <a:pt x="462" y="182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79"/>
                  <a:pt x="462" y="179"/>
                  <a:pt x="462" y="179"/>
                </a:cubicBezTo>
                <a:cubicBezTo>
                  <a:pt x="463" y="179"/>
                  <a:pt x="463" y="179"/>
                  <a:pt x="464" y="180"/>
                </a:cubicBezTo>
                <a:cubicBezTo>
                  <a:pt x="465" y="179"/>
                  <a:pt x="464" y="179"/>
                  <a:pt x="465" y="179"/>
                </a:cubicBezTo>
                <a:cubicBezTo>
                  <a:pt x="465" y="178"/>
                  <a:pt x="466" y="178"/>
                  <a:pt x="466" y="177"/>
                </a:cubicBezTo>
                <a:cubicBezTo>
                  <a:pt x="465" y="177"/>
                  <a:pt x="465" y="177"/>
                  <a:pt x="465" y="177"/>
                </a:cubicBezTo>
                <a:cubicBezTo>
                  <a:pt x="465" y="176"/>
                  <a:pt x="465" y="176"/>
                  <a:pt x="465" y="174"/>
                </a:cubicBezTo>
                <a:cubicBezTo>
                  <a:pt x="466" y="175"/>
                  <a:pt x="466" y="174"/>
                  <a:pt x="468" y="174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71" y="173"/>
                  <a:pt x="471" y="173"/>
                  <a:pt x="471" y="173"/>
                </a:cubicBezTo>
                <a:cubicBezTo>
                  <a:pt x="471" y="174"/>
                  <a:pt x="471" y="174"/>
                  <a:pt x="471" y="174"/>
                </a:cubicBezTo>
                <a:cubicBezTo>
                  <a:pt x="473" y="174"/>
                  <a:pt x="473" y="174"/>
                  <a:pt x="473" y="174"/>
                </a:cubicBezTo>
                <a:cubicBezTo>
                  <a:pt x="473" y="175"/>
                  <a:pt x="473" y="174"/>
                  <a:pt x="473" y="175"/>
                </a:cubicBezTo>
                <a:cubicBezTo>
                  <a:pt x="473" y="175"/>
                  <a:pt x="473" y="175"/>
                  <a:pt x="473" y="175"/>
                </a:cubicBezTo>
                <a:cubicBezTo>
                  <a:pt x="473" y="175"/>
                  <a:pt x="474" y="174"/>
                  <a:pt x="474" y="174"/>
                </a:cubicBezTo>
                <a:cubicBezTo>
                  <a:pt x="474" y="174"/>
                  <a:pt x="474" y="174"/>
                  <a:pt x="474" y="174"/>
                </a:cubicBezTo>
                <a:cubicBezTo>
                  <a:pt x="476" y="173"/>
                  <a:pt x="477" y="173"/>
                  <a:pt x="478" y="172"/>
                </a:cubicBezTo>
                <a:cubicBezTo>
                  <a:pt x="479" y="171"/>
                  <a:pt x="477" y="171"/>
                  <a:pt x="478" y="169"/>
                </a:cubicBezTo>
                <a:cubicBezTo>
                  <a:pt x="478" y="169"/>
                  <a:pt x="479" y="168"/>
                  <a:pt x="480" y="168"/>
                </a:cubicBezTo>
                <a:cubicBezTo>
                  <a:pt x="480" y="167"/>
                  <a:pt x="480" y="167"/>
                  <a:pt x="480" y="167"/>
                </a:cubicBezTo>
                <a:cubicBezTo>
                  <a:pt x="479" y="167"/>
                  <a:pt x="479" y="167"/>
                  <a:pt x="479" y="167"/>
                </a:cubicBezTo>
                <a:cubicBezTo>
                  <a:pt x="477" y="167"/>
                  <a:pt x="477" y="167"/>
                  <a:pt x="477" y="167"/>
                </a:cubicBezTo>
                <a:cubicBezTo>
                  <a:pt x="477" y="167"/>
                  <a:pt x="477" y="166"/>
                  <a:pt x="477" y="166"/>
                </a:cubicBezTo>
                <a:cubicBezTo>
                  <a:pt x="475" y="166"/>
                  <a:pt x="473" y="166"/>
                  <a:pt x="471" y="166"/>
                </a:cubicBezTo>
                <a:cubicBezTo>
                  <a:pt x="469" y="166"/>
                  <a:pt x="465" y="167"/>
                  <a:pt x="464" y="166"/>
                </a:cubicBezTo>
                <a:cubicBezTo>
                  <a:pt x="464" y="166"/>
                  <a:pt x="464" y="166"/>
                  <a:pt x="464" y="166"/>
                </a:cubicBezTo>
                <a:cubicBezTo>
                  <a:pt x="464" y="166"/>
                  <a:pt x="464" y="165"/>
                  <a:pt x="464" y="165"/>
                </a:cubicBezTo>
                <a:cubicBezTo>
                  <a:pt x="465" y="165"/>
                  <a:pt x="465" y="165"/>
                  <a:pt x="466" y="165"/>
                </a:cubicBezTo>
                <a:cubicBezTo>
                  <a:pt x="466" y="165"/>
                  <a:pt x="466" y="165"/>
                  <a:pt x="466" y="165"/>
                </a:cubicBezTo>
                <a:cubicBezTo>
                  <a:pt x="468" y="165"/>
                  <a:pt x="468" y="165"/>
                  <a:pt x="468" y="165"/>
                </a:cubicBezTo>
                <a:cubicBezTo>
                  <a:pt x="468" y="165"/>
                  <a:pt x="468" y="165"/>
                  <a:pt x="469" y="165"/>
                </a:cubicBezTo>
                <a:cubicBezTo>
                  <a:pt x="469" y="164"/>
                  <a:pt x="469" y="164"/>
                  <a:pt x="469" y="164"/>
                </a:cubicBezTo>
                <a:cubicBezTo>
                  <a:pt x="468" y="164"/>
                  <a:pt x="468" y="164"/>
                  <a:pt x="468" y="164"/>
                </a:cubicBezTo>
                <a:cubicBezTo>
                  <a:pt x="468" y="164"/>
                  <a:pt x="468" y="163"/>
                  <a:pt x="468" y="163"/>
                </a:cubicBezTo>
                <a:cubicBezTo>
                  <a:pt x="468" y="163"/>
                  <a:pt x="468" y="163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9" y="162"/>
                  <a:pt x="469" y="163"/>
                  <a:pt x="469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2" y="164"/>
                  <a:pt x="472" y="163"/>
                  <a:pt x="472" y="163"/>
                </a:cubicBezTo>
                <a:cubicBezTo>
                  <a:pt x="473" y="162"/>
                  <a:pt x="473" y="163"/>
                  <a:pt x="474" y="163"/>
                </a:cubicBezTo>
                <a:cubicBezTo>
                  <a:pt x="475" y="163"/>
                  <a:pt x="475" y="163"/>
                  <a:pt x="475" y="163"/>
                </a:cubicBezTo>
                <a:cubicBezTo>
                  <a:pt x="475" y="164"/>
                  <a:pt x="475" y="164"/>
                  <a:pt x="475" y="164"/>
                </a:cubicBezTo>
                <a:cubicBezTo>
                  <a:pt x="476" y="164"/>
                  <a:pt x="476" y="163"/>
                  <a:pt x="477" y="163"/>
                </a:cubicBezTo>
                <a:cubicBezTo>
                  <a:pt x="478" y="164"/>
                  <a:pt x="479" y="165"/>
                  <a:pt x="480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2" y="166"/>
                  <a:pt x="482" y="166"/>
                </a:cubicBezTo>
                <a:cubicBezTo>
                  <a:pt x="482" y="166"/>
                  <a:pt x="481" y="165"/>
                  <a:pt x="481" y="165"/>
                </a:cubicBezTo>
                <a:cubicBezTo>
                  <a:pt x="482" y="165"/>
                  <a:pt x="482" y="165"/>
                  <a:pt x="482" y="165"/>
                </a:cubicBezTo>
                <a:cubicBezTo>
                  <a:pt x="482" y="164"/>
                  <a:pt x="482" y="164"/>
                  <a:pt x="484" y="163"/>
                </a:cubicBezTo>
                <a:cubicBezTo>
                  <a:pt x="484" y="161"/>
                  <a:pt x="484" y="160"/>
                  <a:pt x="483" y="160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3" y="159"/>
                  <a:pt x="484" y="159"/>
                  <a:pt x="485" y="159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8"/>
                  <a:pt x="486" y="158"/>
                  <a:pt x="486" y="158"/>
                </a:cubicBezTo>
                <a:cubicBezTo>
                  <a:pt x="487" y="159"/>
                  <a:pt x="489" y="160"/>
                  <a:pt x="490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3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59"/>
                  <a:pt x="494" y="159"/>
                  <a:pt x="493" y="159"/>
                </a:cubicBezTo>
                <a:cubicBezTo>
                  <a:pt x="493" y="159"/>
                  <a:pt x="493" y="159"/>
                  <a:pt x="493" y="159"/>
                </a:cubicBezTo>
                <a:cubicBezTo>
                  <a:pt x="493" y="158"/>
                  <a:pt x="493" y="158"/>
                  <a:pt x="493" y="158"/>
                </a:cubicBezTo>
                <a:cubicBezTo>
                  <a:pt x="492" y="158"/>
                  <a:pt x="492" y="158"/>
                  <a:pt x="492" y="158"/>
                </a:cubicBezTo>
                <a:cubicBezTo>
                  <a:pt x="491" y="157"/>
                  <a:pt x="491" y="157"/>
                  <a:pt x="490" y="156"/>
                </a:cubicBezTo>
                <a:cubicBezTo>
                  <a:pt x="490" y="156"/>
                  <a:pt x="489" y="156"/>
                  <a:pt x="489" y="156"/>
                </a:cubicBezTo>
                <a:cubicBezTo>
                  <a:pt x="489" y="155"/>
                  <a:pt x="489" y="155"/>
                  <a:pt x="490" y="155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1" y="154"/>
                  <a:pt x="491" y="156"/>
                  <a:pt x="492" y="156"/>
                </a:cubicBezTo>
                <a:cubicBezTo>
                  <a:pt x="492" y="156"/>
                  <a:pt x="492" y="156"/>
                  <a:pt x="493" y="155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4" y="157"/>
                  <a:pt x="493" y="157"/>
                  <a:pt x="493" y="158"/>
                </a:cubicBezTo>
                <a:cubicBezTo>
                  <a:pt x="494" y="158"/>
                  <a:pt x="495" y="157"/>
                  <a:pt x="495" y="158"/>
                </a:cubicBezTo>
                <a:cubicBezTo>
                  <a:pt x="495" y="158"/>
                  <a:pt x="495" y="158"/>
                  <a:pt x="495" y="158"/>
                </a:cubicBezTo>
                <a:cubicBezTo>
                  <a:pt x="496" y="159"/>
                  <a:pt x="495" y="159"/>
                  <a:pt x="497" y="159"/>
                </a:cubicBezTo>
                <a:cubicBezTo>
                  <a:pt x="497" y="159"/>
                  <a:pt x="497" y="159"/>
                  <a:pt x="497" y="159"/>
                </a:cubicBezTo>
                <a:cubicBezTo>
                  <a:pt x="497" y="158"/>
                  <a:pt x="498" y="157"/>
                  <a:pt x="499" y="157"/>
                </a:cubicBezTo>
                <a:cubicBezTo>
                  <a:pt x="499" y="156"/>
                  <a:pt x="499" y="156"/>
                  <a:pt x="499" y="156"/>
                </a:cubicBezTo>
                <a:cubicBezTo>
                  <a:pt x="500" y="156"/>
                  <a:pt x="500" y="156"/>
                  <a:pt x="500" y="156"/>
                </a:cubicBezTo>
                <a:cubicBezTo>
                  <a:pt x="500" y="155"/>
                  <a:pt x="500" y="155"/>
                  <a:pt x="500" y="155"/>
                </a:cubicBezTo>
                <a:cubicBezTo>
                  <a:pt x="502" y="155"/>
                  <a:pt x="502" y="155"/>
                  <a:pt x="502" y="155"/>
                </a:cubicBezTo>
                <a:cubicBezTo>
                  <a:pt x="502" y="155"/>
                  <a:pt x="502" y="155"/>
                  <a:pt x="502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5" y="154"/>
                  <a:pt x="505" y="154"/>
                  <a:pt x="505" y="154"/>
                </a:cubicBezTo>
                <a:cubicBezTo>
                  <a:pt x="505" y="153"/>
                  <a:pt x="505" y="153"/>
                  <a:pt x="505" y="153"/>
                </a:cubicBezTo>
                <a:cubicBezTo>
                  <a:pt x="506" y="153"/>
                  <a:pt x="507" y="153"/>
                  <a:pt x="508" y="153"/>
                </a:cubicBezTo>
                <a:cubicBezTo>
                  <a:pt x="508" y="152"/>
                  <a:pt x="508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49"/>
                  <a:pt x="509" y="148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7" y="147"/>
                  <a:pt x="507" y="147"/>
                  <a:pt x="506" y="147"/>
                </a:cubicBezTo>
                <a:cubicBezTo>
                  <a:pt x="505" y="146"/>
                  <a:pt x="506" y="147"/>
                  <a:pt x="505" y="146"/>
                </a:cubicBezTo>
                <a:cubicBezTo>
                  <a:pt x="505" y="146"/>
                  <a:pt x="505" y="145"/>
                  <a:pt x="504" y="145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2"/>
                  <a:pt x="504" y="142"/>
                  <a:pt x="504" y="140"/>
                </a:cubicBezTo>
                <a:cubicBezTo>
                  <a:pt x="505" y="140"/>
                  <a:pt x="506" y="140"/>
                  <a:pt x="506" y="140"/>
                </a:cubicBezTo>
                <a:cubicBezTo>
                  <a:pt x="506" y="138"/>
                  <a:pt x="506" y="138"/>
                  <a:pt x="506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4" y="138"/>
                  <a:pt x="504" y="138"/>
                  <a:pt x="504" y="138"/>
                </a:cubicBezTo>
                <a:cubicBezTo>
                  <a:pt x="505" y="137"/>
                  <a:pt x="505" y="137"/>
                  <a:pt x="505" y="136"/>
                </a:cubicBezTo>
                <a:cubicBezTo>
                  <a:pt x="506" y="136"/>
                  <a:pt x="506" y="136"/>
                  <a:pt x="506" y="136"/>
                </a:cubicBezTo>
                <a:cubicBezTo>
                  <a:pt x="506" y="136"/>
                  <a:pt x="506" y="135"/>
                  <a:pt x="506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7" y="134"/>
                  <a:pt x="507" y="134"/>
                  <a:pt x="507" y="133"/>
                </a:cubicBezTo>
                <a:cubicBezTo>
                  <a:pt x="507" y="133"/>
                  <a:pt x="507" y="133"/>
                  <a:pt x="506" y="133"/>
                </a:cubicBezTo>
                <a:cubicBezTo>
                  <a:pt x="506" y="132"/>
                  <a:pt x="506" y="132"/>
                  <a:pt x="506" y="132"/>
                </a:cubicBezTo>
                <a:cubicBezTo>
                  <a:pt x="505" y="133"/>
                  <a:pt x="504" y="133"/>
                  <a:pt x="502" y="133"/>
                </a:cubicBezTo>
                <a:cubicBezTo>
                  <a:pt x="502" y="132"/>
                  <a:pt x="502" y="132"/>
                  <a:pt x="501" y="131"/>
                </a:cubicBezTo>
                <a:cubicBezTo>
                  <a:pt x="501" y="131"/>
                  <a:pt x="501" y="131"/>
                  <a:pt x="501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0"/>
                  <a:pt x="501" y="130"/>
                  <a:pt x="501" y="129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0" y="129"/>
                  <a:pt x="501" y="129"/>
                  <a:pt x="501" y="128"/>
                </a:cubicBezTo>
                <a:cubicBezTo>
                  <a:pt x="499" y="128"/>
                  <a:pt x="498" y="128"/>
                  <a:pt x="497" y="128"/>
                </a:cubicBezTo>
                <a:cubicBezTo>
                  <a:pt x="497" y="128"/>
                  <a:pt x="497" y="129"/>
                  <a:pt x="496" y="129"/>
                </a:cubicBezTo>
                <a:cubicBezTo>
                  <a:pt x="496" y="129"/>
                  <a:pt x="496" y="128"/>
                  <a:pt x="495" y="128"/>
                </a:cubicBezTo>
                <a:cubicBezTo>
                  <a:pt x="495" y="128"/>
                  <a:pt x="495" y="128"/>
                  <a:pt x="495" y="128"/>
                </a:cubicBezTo>
                <a:cubicBezTo>
                  <a:pt x="495" y="128"/>
                  <a:pt x="492" y="127"/>
                  <a:pt x="492" y="127"/>
                </a:cubicBezTo>
                <a:cubicBezTo>
                  <a:pt x="492" y="128"/>
                  <a:pt x="492" y="128"/>
                  <a:pt x="492" y="128"/>
                </a:cubicBezTo>
                <a:cubicBezTo>
                  <a:pt x="488" y="128"/>
                  <a:pt x="488" y="128"/>
                  <a:pt x="488" y="128"/>
                </a:cubicBezTo>
                <a:cubicBezTo>
                  <a:pt x="489" y="128"/>
                  <a:pt x="489" y="128"/>
                  <a:pt x="489" y="128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31"/>
                  <a:pt x="490" y="132"/>
                  <a:pt x="490" y="133"/>
                </a:cubicBezTo>
                <a:cubicBezTo>
                  <a:pt x="490" y="133"/>
                  <a:pt x="490" y="133"/>
                  <a:pt x="490" y="133"/>
                </a:cubicBezTo>
                <a:cubicBezTo>
                  <a:pt x="491" y="133"/>
                  <a:pt x="491" y="133"/>
                  <a:pt x="491" y="133"/>
                </a:cubicBezTo>
                <a:cubicBezTo>
                  <a:pt x="491" y="134"/>
                  <a:pt x="491" y="134"/>
                  <a:pt x="491" y="134"/>
                </a:cubicBezTo>
                <a:cubicBezTo>
                  <a:pt x="492" y="134"/>
                  <a:pt x="492" y="134"/>
                  <a:pt x="492" y="134"/>
                </a:cubicBezTo>
                <a:cubicBezTo>
                  <a:pt x="491" y="135"/>
                  <a:pt x="491" y="136"/>
                  <a:pt x="492" y="136"/>
                </a:cubicBezTo>
                <a:cubicBezTo>
                  <a:pt x="492" y="137"/>
                  <a:pt x="492" y="137"/>
                  <a:pt x="492" y="137"/>
                </a:cubicBezTo>
                <a:cubicBezTo>
                  <a:pt x="491" y="137"/>
                  <a:pt x="491" y="137"/>
                  <a:pt x="491" y="137"/>
                </a:cubicBezTo>
                <a:cubicBezTo>
                  <a:pt x="491" y="137"/>
                  <a:pt x="491" y="137"/>
                  <a:pt x="491" y="138"/>
                </a:cubicBezTo>
                <a:cubicBezTo>
                  <a:pt x="490" y="138"/>
                  <a:pt x="489" y="138"/>
                  <a:pt x="488" y="138"/>
                </a:cubicBezTo>
                <a:cubicBezTo>
                  <a:pt x="488" y="139"/>
                  <a:pt x="488" y="140"/>
                  <a:pt x="488" y="141"/>
                </a:cubicBezTo>
                <a:cubicBezTo>
                  <a:pt x="487" y="141"/>
                  <a:pt x="487" y="142"/>
                  <a:pt x="487" y="142"/>
                </a:cubicBezTo>
                <a:cubicBezTo>
                  <a:pt x="487" y="142"/>
                  <a:pt x="487" y="143"/>
                  <a:pt x="487" y="143"/>
                </a:cubicBezTo>
                <a:cubicBezTo>
                  <a:pt x="486" y="143"/>
                  <a:pt x="487" y="143"/>
                  <a:pt x="486" y="144"/>
                </a:cubicBezTo>
                <a:cubicBezTo>
                  <a:pt x="486" y="144"/>
                  <a:pt x="486" y="144"/>
                  <a:pt x="486" y="144"/>
                </a:cubicBezTo>
                <a:cubicBezTo>
                  <a:pt x="486" y="145"/>
                  <a:pt x="486" y="145"/>
                  <a:pt x="486" y="145"/>
                </a:cubicBezTo>
                <a:cubicBezTo>
                  <a:pt x="485" y="145"/>
                  <a:pt x="485" y="145"/>
                  <a:pt x="485" y="145"/>
                </a:cubicBezTo>
                <a:cubicBezTo>
                  <a:pt x="485" y="146"/>
                  <a:pt x="485" y="146"/>
                  <a:pt x="485" y="146"/>
                </a:cubicBezTo>
                <a:cubicBezTo>
                  <a:pt x="484" y="146"/>
                  <a:pt x="484" y="146"/>
                  <a:pt x="484" y="146"/>
                </a:cubicBezTo>
                <a:cubicBezTo>
                  <a:pt x="484" y="147"/>
                  <a:pt x="484" y="147"/>
                  <a:pt x="484" y="148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50"/>
                  <a:pt x="484" y="150"/>
                  <a:pt x="484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50"/>
                  <a:pt x="481" y="150"/>
                  <a:pt x="481" y="151"/>
                </a:cubicBezTo>
                <a:cubicBezTo>
                  <a:pt x="481" y="151"/>
                  <a:pt x="481" y="152"/>
                  <a:pt x="481" y="152"/>
                </a:cubicBezTo>
                <a:cubicBezTo>
                  <a:pt x="480" y="152"/>
                  <a:pt x="480" y="152"/>
                  <a:pt x="480" y="152"/>
                </a:cubicBezTo>
                <a:cubicBezTo>
                  <a:pt x="480" y="152"/>
                  <a:pt x="480" y="152"/>
                  <a:pt x="480" y="151"/>
                </a:cubicBezTo>
                <a:cubicBezTo>
                  <a:pt x="479" y="151"/>
                  <a:pt x="479" y="152"/>
                  <a:pt x="478" y="152"/>
                </a:cubicBezTo>
                <a:cubicBezTo>
                  <a:pt x="477" y="150"/>
                  <a:pt x="477" y="149"/>
                  <a:pt x="476" y="148"/>
                </a:cubicBezTo>
                <a:cubicBezTo>
                  <a:pt x="476" y="148"/>
                  <a:pt x="475" y="148"/>
                  <a:pt x="474" y="148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6"/>
                  <a:pt x="474" y="146"/>
                  <a:pt x="474" y="146"/>
                </a:cubicBezTo>
                <a:cubicBezTo>
                  <a:pt x="473" y="146"/>
                  <a:pt x="473" y="146"/>
                  <a:pt x="473" y="145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2" y="144"/>
                  <a:pt x="472" y="144"/>
                  <a:pt x="472" y="143"/>
                </a:cubicBezTo>
                <a:cubicBezTo>
                  <a:pt x="472" y="143"/>
                  <a:pt x="473" y="143"/>
                  <a:pt x="473" y="143"/>
                </a:cubicBezTo>
                <a:cubicBezTo>
                  <a:pt x="473" y="142"/>
                  <a:pt x="473" y="142"/>
                  <a:pt x="473" y="142"/>
                </a:cubicBezTo>
                <a:cubicBezTo>
                  <a:pt x="474" y="142"/>
                  <a:pt x="474" y="142"/>
                  <a:pt x="474" y="142"/>
                </a:cubicBezTo>
                <a:cubicBezTo>
                  <a:pt x="474" y="141"/>
                  <a:pt x="474" y="140"/>
                  <a:pt x="474" y="139"/>
                </a:cubicBezTo>
                <a:cubicBezTo>
                  <a:pt x="475" y="139"/>
                  <a:pt x="475" y="138"/>
                  <a:pt x="476" y="138"/>
                </a:cubicBezTo>
                <a:cubicBezTo>
                  <a:pt x="476" y="138"/>
                  <a:pt x="476" y="137"/>
                  <a:pt x="476" y="137"/>
                </a:cubicBezTo>
                <a:cubicBezTo>
                  <a:pt x="476" y="135"/>
                  <a:pt x="475" y="133"/>
                  <a:pt x="474" y="132"/>
                </a:cubicBezTo>
                <a:cubicBezTo>
                  <a:pt x="474" y="132"/>
                  <a:pt x="474" y="132"/>
                  <a:pt x="473" y="132"/>
                </a:cubicBezTo>
                <a:cubicBezTo>
                  <a:pt x="473" y="133"/>
                  <a:pt x="471" y="133"/>
                  <a:pt x="470" y="133"/>
                </a:cubicBezTo>
                <a:cubicBezTo>
                  <a:pt x="470" y="133"/>
                  <a:pt x="470" y="133"/>
                  <a:pt x="470" y="133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7"/>
                  <a:pt x="469" y="138"/>
                  <a:pt x="469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7" y="140"/>
                </a:cubicBezTo>
                <a:cubicBezTo>
                  <a:pt x="467" y="143"/>
                  <a:pt x="467" y="143"/>
                  <a:pt x="467" y="143"/>
                </a:cubicBezTo>
                <a:cubicBezTo>
                  <a:pt x="466" y="143"/>
                  <a:pt x="466" y="142"/>
                  <a:pt x="465" y="142"/>
                </a:cubicBezTo>
                <a:cubicBezTo>
                  <a:pt x="465" y="142"/>
                  <a:pt x="465" y="142"/>
                  <a:pt x="465" y="142"/>
                </a:cubicBezTo>
                <a:cubicBezTo>
                  <a:pt x="465" y="141"/>
                  <a:pt x="465" y="140"/>
                  <a:pt x="465" y="140"/>
                </a:cubicBezTo>
                <a:cubicBezTo>
                  <a:pt x="465" y="140"/>
                  <a:pt x="465" y="140"/>
                  <a:pt x="465" y="140"/>
                </a:cubicBezTo>
                <a:cubicBezTo>
                  <a:pt x="465" y="138"/>
                  <a:pt x="465" y="138"/>
                  <a:pt x="465" y="138"/>
                </a:cubicBezTo>
                <a:cubicBezTo>
                  <a:pt x="464" y="138"/>
                  <a:pt x="464" y="137"/>
                  <a:pt x="463" y="137"/>
                </a:cubicBezTo>
                <a:cubicBezTo>
                  <a:pt x="463" y="136"/>
                  <a:pt x="464" y="136"/>
                  <a:pt x="464" y="135"/>
                </a:cubicBezTo>
                <a:cubicBezTo>
                  <a:pt x="464" y="135"/>
                  <a:pt x="463" y="135"/>
                  <a:pt x="463" y="135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4"/>
                  <a:pt x="463" y="134"/>
                  <a:pt x="462" y="134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3"/>
                  <a:pt x="463" y="133"/>
                  <a:pt x="463" y="133"/>
                </a:cubicBezTo>
                <a:cubicBezTo>
                  <a:pt x="462" y="133"/>
                  <a:pt x="462" y="133"/>
                  <a:pt x="462" y="133"/>
                </a:cubicBezTo>
                <a:cubicBezTo>
                  <a:pt x="462" y="132"/>
                  <a:pt x="462" y="132"/>
                  <a:pt x="462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59" y="132"/>
                  <a:pt x="459" y="132"/>
                  <a:pt x="459" y="132"/>
                </a:cubicBezTo>
                <a:cubicBezTo>
                  <a:pt x="459" y="131"/>
                  <a:pt x="459" y="131"/>
                  <a:pt x="459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6" y="130"/>
                  <a:pt x="456" y="130"/>
                  <a:pt x="455" y="130"/>
                </a:cubicBezTo>
                <a:cubicBezTo>
                  <a:pt x="455" y="129"/>
                  <a:pt x="454" y="129"/>
                  <a:pt x="454" y="128"/>
                </a:cubicBezTo>
                <a:cubicBezTo>
                  <a:pt x="455" y="128"/>
                  <a:pt x="456" y="127"/>
                  <a:pt x="457" y="127"/>
                </a:cubicBezTo>
                <a:cubicBezTo>
                  <a:pt x="457" y="126"/>
                  <a:pt x="457" y="126"/>
                  <a:pt x="458" y="126"/>
                </a:cubicBezTo>
                <a:cubicBezTo>
                  <a:pt x="458" y="125"/>
                  <a:pt x="458" y="125"/>
                  <a:pt x="458" y="124"/>
                </a:cubicBezTo>
                <a:cubicBezTo>
                  <a:pt x="457" y="124"/>
                  <a:pt x="457" y="125"/>
                  <a:pt x="456" y="125"/>
                </a:cubicBezTo>
                <a:cubicBezTo>
                  <a:pt x="456" y="124"/>
                  <a:pt x="456" y="123"/>
                  <a:pt x="457" y="122"/>
                </a:cubicBezTo>
                <a:cubicBezTo>
                  <a:pt x="457" y="122"/>
                  <a:pt x="457" y="123"/>
                  <a:pt x="457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9" y="123"/>
                  <a:pt x="459" y="123"/>
                  <a:pt x="459" y="123"/>
                </a:cubicBezTo>
                <a:cubicBezTo>
                  <a:pt x="459" y="123"/>
                  <a:pt x="460" y="123"/>
                  <a:pt x="461" y="123"/>
                </a:cubicBezTo>
                <a:cubicBezTo>
                  <a:pt x="461" y="122"/>
                  <a:pt x="461" y="123"/>
                  <a:pt x="461" y="122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0" y="121"/>
                  <a:pt x="460" y="121"/>
                  <a:pt x="459" y="121"/>
                </a:cubicBezTo>
                <a:cubicBezTo>
                  <a:pt x="459" y="120"/>
                  <a:pt x="458" y="120"/>
                  <a:pt x="458" y="119"/>
                </a:cubicBezTo>
                <a:cubicBezTo>
                  <a:pt x="455" y="119"/>
                  <a:pt x="456" y="119"/>
                  <a:pt x="455" y="118"/>
                </a:cubicBezTo>
                <a:cubicBezTo>
                  <a:pt x="455" y="117"/>
                  <a:pt x="455" y="117"/>
                  <a:pt x="455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2" y="117"/>
                  <a:pt x="452" y="117"/>
                  <a:pt x="452" y="117"/>
                </a:cubicBezTo>
                <a:cubicBezTo>
                  <a:pt x="451" y="116"/>
                  <a:pt x="451" y="116"/>
                  <a:pt x="451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5"/>
                  <a:pt x="450" y="115"/>
                  <a:pt x="449" y="115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3"/>
                  <a:pt x="448" y="113"/>
                  <a:pt x="448" y="113"/>
                </a:cubicBezTo>
                <a:cubicBezTo>
                  <a:pt x="447" y="113"/>
                  <a:pt x="447" y="113"/>
                  <a:pt x="447" y="113"/>
                </a:cubicBezTo>
                <a:cubicBezTo>
                  <a:pt x="447" y="113"/>
                  <a:pt x="446" y="113"/>
                  <a:pt x="446" y="112"/>
                </a:cubicBezTo>
                <a:cubicBezTo>
                  <a:pt x="446" y="112"/>
                  <a:pt x="446" y="112"/>
                  <a:pt x="445" y="112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4" y="111"/>
                  <a:pt x="444" y="111"/>
                  <a:pt x="444" y="111"/>
                </a:cubicBezTo>
                <a:cubicBezTo>
                  <a:pt x="444" y="110"/>
                  <a:pt x="444" y="110"/>
                  <a:pt x="444" y="110"/>
                </a:cubicBezTo>
                <a:cubicBezTo>
                  <a:pt x="445" y="110"/>
                  <a:pt x="445" y="110"/>
                  <a:pt x="445" y="110"/>
                </a:cubicBezTo>
                <a:cubicBezTo>
                  <a:pt x="445" y="110"/>
                  <a:pt x="445" y="109"/>
                  <a:pt x="445" y="109"/>
                </a:cubicBezTo>
                <a:cubicBezTo>
                  <a:pt x="445" y="109"/>
                  <a:pt x="445" y="109"/>
                  <a:pt x="445" y="109"/>
                </a:cubicBezTo>
                <a:cubicBezTo>
                  <a:pt x="445" y="109"/>
                  <a:pt x="445" y="108"/>
                  <a:pt x="445" y="108"/>
                </a:cubicBezTo>
                <a:cubicBezTo>
                  <a:pt x="446" y="107"/>
                  <a:pt x="446" y="107"/>
                  <a:pt x="446" y="107"/>
                </a:cubicBezTo>
                <a:cubicBezTo>
                  <a:pt x="447" y="107"/>
                  <a:pt x="447" y="107"/>
                  <a:pt x="448" y="106"/>
                </a:cubicBezTo>
                <a:cubicBezTo>
                  <a:pt x="447" y="106"/>
                  <a:pt x="446" y="105"/>
                  <a:pt x="446" y="105"/>
                </a:cubicBezTo>
                <a:cubicBezTo>
                  <a:pt x="445" y="105"/>
                  <a:pt x="446" y="105"/>
                  <a:pt x="445" y="105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3"/>
                  <a:pt x="445" y="103"/>
                  <a:pt x="445" y="103"/>
                </a:cubicBezTo>
                <a:cubicBezTo>
                  <a:pt x="445" y="103"/>
                  <a:pt x="446" y="103"/>
                  <a:pt x="446" y="103"/>
                </a:cubicBezTo>
                <a:cubicBezTo>
                  <a:pt x="446" y="102"/>
                  <a:pt x="446" y="102"/>
                  <a:pt x="446" y="102"/>
                </a:cubicBezTo>
                <a:cubicBezTo>
                  <a:pt x="450" y="102"/>
                  <a:pt x="453" y="102"/>
                  <a:pt x="456" y="101"/>
                </a:cubicBezTo>
                <a:cubicBezTo>
                  <a:pt x="458" y="101"/>
                  <a:pt x="458" y="101"/>
                  <a:pt x="458" y="101"/>
                </a:cubicBezTo>
                <a:cubicBezTo>
                  <a:pt x="459" y="101"/>
                  <a:pt x="459" y="100"/>
                  <a:pt x="460" y="100"/>
                </a:cubicBezTo>
                <a:cubicBezTo>
                  <a:pt x="461" y="98"/>
                  <a:pt x="461" y="99"/>
                  <a:pt x="462" y="98"/>
                </a:cubicBezTo>
                <a:cubicBezTo>
                  <a:pt x="462" y="98"/>
                  <a:pt x="462" y="98"/>
                  <a:pt x="462" y="98"/>
                </a:cubicBezTo>
                <a:cubicBezTo>
                  <a:pt x="462" y="96"/>
                  <a:pt x="462" y="96"/>
                  <a:pt x="462" y="96"/>
                </a:cubicBezTo>
                <a:cubicBezTo>
                  <a:pt x="463" y="96"/>
                  <a:pt x="463" y="96"/>
                  <a:pt x="463" y="96"/>
                </a:cubicBezTo>
                <a:cubicBezTo>
                  <a:pt x="464" y="95"/>
                  <a:pt x="464" y="93"/>
                  <a:pt x="464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59" y="92"/>
                  <a:pt x="458" y="92"/>
                  <a:pt x="457" y="91"/>
                </a:cubicBezTo>
                <a:cubicBezTo>
                  <a:pt x="456" y="92"/>
                  <a:pt x="457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5" y="92"/>
                  <a:pt x="455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3" y="91"/>
                  <a:pt x="453" y="91"/>
                  <a:pt x="453" y="91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48" y="90"/>
                  <a:pt x="448" y="90"/>
                  <a:pt x="448" y="90"/>
                </a:cubicBezTo>
                <a:cubicBezTo>
                  <a:pt x="447" y="90"/>
                  <a:pt x="448" y="89"/>
                  <a:pt x="447" y="89"/>
                </a:cubicBezTo>
                <a:cubicBezTo>
                  <a:pt x="446" y="90"/>
                  <a:pt x="446" y="91"/>
                  <a:pt x="445" y="92"/>
                </a:cubicBezTo>
                <a:cubicBezTo>
                  <a:pt x="445" y="92"/>
                  <a:pt x="445" y="92"/>
                  <a:pt x="445" y="92"/>
                </a:cubicBezTo>
                <a:cubicBezTo>
                  <a:pt x="445" y="92"/>
                  <a:pt x="444" y="91"/>
                  <a:pt x="444" y="91"/>
                </a:cubicBezTo>
                <a:cubicBezTo>
                  <a:pt x="443" y="91"/>
                  <a:pt x="441" y="91"/>
                  <a:pt x="439" y="91"/>
                </a:cubicBezTo>
                <a:cubicBezTo>
                  <a:pt x="440" y="93"/>
                  <a:pt x="440" y="93"/>
                  <a:pt x="440" y="94"/>
                </a:cubicBezTo>
                <a:cubicBezTo>
                  <a:pt x="440" y="94"/>
                  <a:pt x="439" y="94"/>
                  <a:pt x="438" y="94"/>
                </a:cubicBezTo>
                <a:cubicBezTo>
                  <a:pt x="438" y="96"/>
                  <a:pt x="438" y="96"/>
                  <a:pt x="438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7"/>
                  <a:pt x="439" y="97"/>
                  <a:pt x="439" y="98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40" y="99"/>
                  <a:pt x="440" y="99"/>
                  <a:pt x="440" y="99"/>
                </a:cubicBezTo>
                <a:cubicBezTo>
                  <a:pt x="440" y="99"/>
                  <a:pt x="439" y="99"/>
                  <a:pt x="439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0" y="103"/>
                  <a:pt x="440" y="103"/>
                  <a:pt x="440" y="103"/>
                </a:cubicBezTo>
                <a:cubicBezTo>
                  <a:pt x="440" y="105"/>
                  <a:pt x="441" y="105"/>
                  <a:pt x="442" y="106"/>
                </a:cubicBezTo>
                <a:cubicBezTo>
                  <a:pt x="442" y="107"/>
                  <a:pt x="442" y="107"/>
                  <a:pt x="442" y="107"/>
                </a:cubicBezTo>
                <a:cubicBezTo>
                  <a:pt x="441" y="107"/>
                  <a:pt x="441" y="107"/>
                  <a:pt x="441" y="107"/>
                </a:cubicBezTo>
                <a:cubicBezTo>
                  <a:pt x="441" y="107"/>
                  <a:pt x="442" y="107"/>
                  <a:pt x="442" y="107"/>
                </a:cubicBezTo>
                <a:cubicBezTo>
                  <a:pt x="442" y="108"/>
                  <a:pt x="441" y="108"/>
                  <a:pt x="441" y="108"/>
                </a:cubicBezTo>
                <a:cubicBezTo>
                  <a:pt x="441" y="109"/>
                  <a:pt x="442" y="109"/>
                  <a:pt x="442" y="109"/>
                </a:cubicBezTo>
                <a:cubicBezTo>
                  <a:pt x="442" y="110"/>
                  <a:pt x="441" y="110"/>
                  <a:pt x="441" y="111"/>
                </a:cubicBezTo>
                <a:cubicBezTo>
                  <a:pt x="441" y="111"/>
                  <a:pt x="440" y="111"/>
                  <a:pt x="439" y="111"/>
                </a:cubicBezTo>
                <a:cubicBezTo>
                  <a:pt x="439" y="111"/>
                  <a:pt x="439" y="112"/>
                  <a:pt x="439" y="112"/>
                </a:cubicBezTo>
                <a:cubicBezTo>
                  <a:pt x="438" y="112"/>
                  <a:pt x="438" y="112"/>
                  <a:pt x="438" y="112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40" y="113"/>
                  <a:pt x="440" y="114"/>
                  <a:pt x="441" y="114"/>
                </a:cubicBezTo>
                <a:cubicBezTo>
                  <a:pt x="441" y="115"/>
                  <a:pt x="441" y="115"/>
                  <a:pt x="441" y="115"/>
                </a:cubicBezTo>
                <a:cubicBezTo>
                  <a:pt x="439" y="115"/>
                  <a:pt x="439" y="114"/>
                  <a:pt x="437" y="114"/>
                </a:cubicBezTo>
                <a:cubicBezTo>
                  <a:pt x="437" y="116"/>
                  <a:pt x="437" y="116"/>
                  <a:pt x="437" y="116"/>
                </a:cubicBezTo>
                <a:cubicBezTo>
                  <a:pt x="436" y="116"/>
                  <a:pt x="436" y="116"/>
                  <a:pt x="436" y="117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6" y="118"/>
                  <a:pt x="436" y="118"/>
                  <a:pt x="436" y="118"/>
                </a:cubicBezTo>
                <a:cubicBezTo>
                  <a:pt x="436" y="120"/>
                  <a:pt x="436" y="121"/>
                  <a:pt x="437" y="121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436" y="122"/>
                  <a:pt x="435" y="122"/>
                  <a:pt x="434" y="122"/>
                </a:cubicBezTo>
                <a:cubicBezTo>
                  <a:pt x="434" y="123"/>
                  <a:pt x="434" y="123"/>
                  <a:pt x="434" y="123"/>
                </a:cubicBezTo>
                <a:cubicBezTo>
                  <a:pt x="435" y="123"/>
                  <a:pt x="435" y="123"/>
                  <a:pt x="435" y="123"/>
                </a:cubicBezTo>
                <a:cubicBezTo>
                  <a:pt x="435" y="124"/>
                  <a:pt x="435" y="124"/>
                  <a:pt x="435" y="124"/>
                </a:cubicBezTo>
                <a:cubicBezTo>
                  <a:pt x="436" y="125"/>
                  <a:pt x="436" y="125"/>
                  <a:pt x="437" y="126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9" y="126"/>
                  <a:pt x="438" y="126"/>
                  <a:pt x="438" y="126"/>
                </a:cubicBezTo>
                <a:cubicBezTo>
                  <a:pt x="438" y="127"/>
                  <a:pt x="437" y="127"/>
                  <a:pt x="437" y="130"/>
                </a:cubicBezTo>
                <a:cubicBezTo>
                  <a:pt x="438" y="129"/>
                  <a:pt x="438" y="130"/>
                  <a:pt x="438" y="129"/>
                </a:cubicBezTo>
                <a:cubicBezTo>
                  <a:pt x="439" y="129"/>
                  <a:pt x="439" y="129"/>
                  <a:pt x="439" y="129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27"/>
                  <a:pt x="439" y="127"/>
                  <a:pt x="439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1" y="127"/>
                  <a:pt x="441" y="127"/>
                </a:cubicBezTo>
                <a:cubicBezTo>
                  <a:pt x="441" y="127"/>
                  <a:pt x="441" y="127"/>
                  <a:pt x="441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3" y="128"/>
                  <a:pt x="443" y="128"/>
                  <a:pt x="444" y="129"/>
                </a:cubicBezTo>
                <a:cubicBezTo>
                  <a:pt x="444" y="129"/>
                  <a:pt x="444" y="129"/>
                  <a:pt x="444" y="129"/>
                </a:cubicBezTo>
                <a:cubicBezTo>
                  <a:pt x="444" y="130"/>
                  <a:pt x="444" y="130"/>
                  <a:pt x="444" y="130"/>
                </a:cubicBezTo>
                <a:cubicBezTo>
                  <a:pt x="445" y="130"/>
                  <a:pt x="445" y="130"/>
                  <a:pt x="445" y="130"/>
                </a:cubicBezTo>
                <a:cubicBezTo>
                  <a:pt x="445" y="130"/>
                  <a:pt x="445" y="131"/>
                  <a:pt x="445" y="131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7" y="131"/>
                  <a:pt x="447" y="131"/>
                  <a:pt x="447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9" y="130"/>
                  <a:pt x="449" y="130"/>
                  <a:pt x="449" y="130"/>
                </a:cubicBezTo>
                <a:cubicBezTo>
                  <a:pt x="449" y="129"/>
                  <a:pt x="449" y="129"/>
                  <a:pt x="449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1" y="129"/>
                  <a:pt x="452" y="129"/>
                </a:cubicBezTo>
                <a:cubicBezTo>
                  <a:pt x="452" y="128"/>
                  <a:pt x="452" y="128"/>
                  <a:pt x="452" y="128"/>
                </a:cubicBezTo>
                <a:cubicBezTo>
                  <a:pt x="452" y="128"/>
                  <a:pt x="452" y="128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30"/>
                  <a:pt x="449" y="130"/>
                </a:cubicBezTo>
                <a:cubicBezTo>
                  <a:pt x="449" y="133"/>
                  <a:pt x="449" y="133"/>
                  <a:pt x="449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49" y="133"/>
                  <a:pt x="448" y="133"/>
                  <a:pt x="448" y="133"/>
                </a:cubicBezTo>
                <a:cubicBezTo>
                  <a:pt x="448" y="133"/>
                  <a:pt x="448" y="134"/>
                  <a:pt x="447" y="133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447" y="133"/>
                  <a:pt x="446" y="133"/>
                  <a:pt x="446" y="133"/>
                </a:cubicBezTo>
                <a:cubicBezTo>
                  <a:pt x="445" y="133"/>
                  <a:pt x="445" y="134"/>
                  <a:pt x="444" y="134"/>
                </a:cubicBezTo>
                <a:cubicBezTo>
                  <a:pt x="444" y="135"/>
                  <a:pt x="445" y="135"/>
                  <a:pt x="445" y="136"/>
                </a:cubicBezTo>
                <a:cubicBezTo>
                  <a:pt x="445" y="137"/>
                  <a:pt x="444" y="137"/>
                  <a:pt x="444" y="139"/>
                </a:cubicBezTo>
                <a:cubicBezTo>
                  <a:pt x="446" y="139"/>
                  <a:pt x="447" y="138"/>
                  <a:pt x="448" y="137"/>
                </a:cubicBezTo>
                <a:cubicBezTo>
                  <a:pt x="448" y="137"/>
                  <a:pt x="448" y="137"/>
                  <a:pt x="448" y="137"/>
                </a:cubicBezTo>
                <a:cubicBezTo>
                  <a:pt x="449" y="139"/>
                  <a:pt x="447" y="138"/>
                  <a:pt x="449" y="139"/>
                </a:cubicBezTo>
                <a:cubicBezTo>
                  <a:pt x="448" y="141"/>
                  <a:pt x="448" y="139"/>
                  <a:pt x="447" y="140"/>
                </a:cubicBezTo>
                <a:cubicBezTo>
                  <a:pt x="447" y="140"/>
                  <a:pt x="447" y="140"/>
                  <a:pt x="447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4" y="141"/>
                  <a:pt x="444" y="141"/>
                  <a:pt x="444" y="141"/>
                </a:cubicBezTo>
                <a:cubicBezTo>
                  <a:pt x="444" y="141"/>
                  <a:pt x="444" y="141"/>
                  <a:pt x="444" y="142"/>
                </a:cubicBezTo>
                <a:cubicBezTo>
                  <a:pt x="443" y="142"/>
                  <a:pt x="443" y="142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1" y="144"/>
                  <a:pt x="442" y="144"/>
                  <a:pt x="441" y="144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0" y="145"/>
                  <a:pt x="440" y="144"/>
                  <a:pt x="439" y="144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6"/>
                  <a:pt x="439" y="146"/>
                  <a:pt x="439" y="146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8" y="148"/>
                  <a:pt x="438" y="148"/>
                  <a:pt x="438" y="148"/>
                </a:cubicBezTo>
                <a:cubicBezTo>
                  <a:pt x="437" y="148"/>
                  <a:pt x="437" y="148"/>
                  <a:pt x="437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9" y="151"/>
                  <a:pt x="438" y="150"/>
                  <a:pt x="438" y="151"/>
                </a:cubicBezTo>
                <a:cubicBezTo>
                  <a:pt x="438" y="152"/>
                  <a:pt x="438" y="152"/>
                  <a:pt x="438" y="152"/>
                </a:cubicBezTo>
                <a:cubicBezTo>
                  <a:pt x="439" y="152"/>
                  <a:pt x="440" y="152"/>
                  <a:pt x="440" y="152"/>
                </a:cubicBezTo>
                <a:cubicBezTo>
                  <a:pt x="440" y="153"/>
                  <a:pt x="440" y="153"/>
                  <a:pt x="440" y="153"/>
                </a:cubicBezTo>
                <a:cubicBezTo>
                  <a:pt x="439" y="153"/>
                  <a:pt x="439" y="153"/>
                  <a:pt x="438" y="153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7" y="152"/>
                  <a:pt x="437" y="152"/>
                  <a:pt x="436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6" y="151"/>
                  <a:pt x="436" y="151"/>
                  <a:pt x="436" y="151"/>
                </a:cubicBezTo>
                <a:cubicBezTo>
                  <a:pt x="434" y="150"/>
                  <a:pt x="433" y="150"/>
                  <a:pt x="433" y="149"/>
                </a:cubicBezTo>
                <a:cubicBezTo>
                  <a:pt x="432" y="148"/>
                  <a:pt x="432" y="149"/>
                  <a:pt x="432" y="148"/>
                </a:cubicBezTo>
                <a:cubicBezTo>
                  <a:pt x="433" y="148"/>
                  <a:pt x="433" y="148"/>
                  <a:pt x="433" y="148"/>
                </a:cubicBezTo>
                <a:cubicBezTo>
                  <a:pt x="433" y="148"/>
                  <a:pt x="433" y="147"/>
                  <a:pt x="433" y="147"/>
                </a:cubicBezTo>
                <a:cubicBezTo>
                  <a:pt x="433" y="147"/>
                  <a:pt x="433" y="147"/>
                  <a:pt x="433" y="147"/>
                </a:cubicBezTo>
                <a:cubicBezTo>
                  <a:pt x="433" y="145"/>
                  <a:pt x="433" y="145"/>
                  <a:pt x="433" y="145"/>
                </a:cubicBezTo>
                <a:cubicBezTo>
                  <a:pt x="434" y="145"/>
                  <a:pt x="434" y="145"/>
                  <a:pt x="434" y="145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33" y="143"/>
                  <a:pt x="434" y="143"/>
                  <a:pt x="433" y="143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1"/>
                  <a:pt x="433" y="141"/>
                  <a:pt x="433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2" y="142"/>
                  <a:pt x="432" y="142"/>
                  <a:pt x="431" y="143"/>
                </a:cubicBezTo>
                <a:cubicBezTo>
                  <a:pt x="430" y="143"/>
                  <a:pt x="430" y="143"/>
                  <a:pt x="430" y="143"/>
                </a:cubicBezTo>
                <a:cubicBezTo>
                  <a:pt x="430" y="142"/>
                  <a:pt x="429" y="142"/>
                  <a:pt x="429" y="141"/>
                </a:cubicBezTo>
                <a:cubicBezTo>
                  <a:pt x="427" y="141"/>
                  <a:pt x="427" y="140"/>
                  <a:pt x="425" y="139"/>
                </a:cubicBezTo>
                <a:cubicBezTo>
                  <a:pt x="425" y="140"/>
                  <a:pt x="425" y="140"/>
                  <a:pt x="425" y="141"/>
                </a:cubicBezTo>
                <a:cubicBezTo>
                  <a:pt x="425" y="141"/>
                  <a:pt x="425" y="141"/>
                  <a:pt x="424" y="141"/>
                </a:cubicBezTo>
                <a:cubicBezTo>
                  <a:pt x="424" y="143"/>
                  <a:pt x="425" y="144"/>
                  <a:pt x="425" y="145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6"/>
                  <a:pt x="425" y="146"/>
                </a:cubicBezTo>
                <a:cubicBezTo>
                  <a:pt x="424" y="145"/>
                  <a:pt x="424" y="146"/>
                  <a:pt x="423" y="146"/>
                </a:cubicBezTo>
                <a:cubicBezTo>
                  <a:pt x="423" y="147"/>
                  <a:pt x="423" y="146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20" y="146"/>
                  <a:pt x="420" y="146"/>
                  <a:pt x="420" y="146"/>
                </a:cubicBezTo>
                <a:cubicBezTo>
                  <a:pt x="417" y="146"/>
                  <a:pt x="417" y="146"/>
                  <a:pt x="417" y="146"/>
                </a:cubicBezTo>
                <a:cubicBezTo>
                  <a:pt x="416" y="146"/>
                  <a:pt x="416" y="144"/>
                  <a:pt x="414" y="145"/>
                </a:cubicBezTo>
                <a:cubicBezTo>
                  <a:pt x="414" y="145"/>
                  <a:pt x="414" y="145"/>
                  <a:pt x="414" y="145"/>
                </a:cubicBezTo>
                <a:cubicBezTo>
                  <a:pt x="413" y="145"/>
                  <a:pt x="413" y="145"/>
                  <a:pt x="413" y="145"/>
                </a:cubicBezTo>
                <a:cubicBezTo>
                  <a:pt x="413" y="146"/>
                  <a:pt x="413" y="146"/>
                  <a:pt x="413" y="146"/>
                </a:cubicBezTo>
                <a:cubicBezTo>
                  <a:pt x="413" y="146"/>
                  <a:pt x="412" y="146"/>
                  <a:pt x="411" y="146"/>
                </a:cubicBezTo>
                <a:cubicBezTo>
                  <a:pt x="411" y="147"/>
                  <a:pt x="411" y="147"/>
                  <a:pt x="411" y="147"/>
                </a:cubicBezTo>
                <a:cubicBezTo>
                  <a:pt x="411" y="147"/>
                  <a:pt x="410" y="147"/>
                  <a:pt x="410" y="148"/>
                </a:cubicBezTo>
                <a:cubicBezTo>
                  <a:pt x="409" y="147"/>
                  <a:pt x="409" y="147"/>
                  <a:pt x="408" y="146"/>
                </a:cubicBezTo>
                <a:cubicBezTo>
                  <a:pt x="408" y="146"/>
                  <a:pt x="408" y="146"/>
                  <a:pt x="407" y="147"/>
                </a:cubicBezTo>
                <a:cubicBezTo>
                  <a:pt x="406" y="146"/>
                  <a:pt x="406" y="147"/>
                  <a:pt x="406" y="145"/>
                </a:cubicBezTo>
                <a:cubicBezTo>
                  <a:pt x="404" y="146"/>
                  <a:pt x="403" y="146"/>
                  <a:pt x="403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3"/>
                  <a:pt x="402" y="143"/>
                  <a:pt x="402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0" y="143"/>
                  <a:pt x="400" y="143"/>
                  <a:pt x="400" y="143"/>
                </a:cubicBezTo>
                <a:cubicBezTo>
                  <a:pt x="400" y="143"/>
                  <a:pt x="400" y="143"/>
                  <a:pt x="399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6" y="144"/>
                  <a:pt x="396" y="144"/>
                  <a:pt x="396" y="144"/>
                </a:cubicBezTo>
                <a:cubicBezTo>
                  <a:pt x="396" y="143"/>
                  <a:pt x="396" y="143"/>
                  <a:pt x="397" y="143"/>
                </a:cubicBezTo>
                <a:cubicBezTo>
                  <a:pt x="397" y="142"/>
                  <a:pt x="396" y="141"/>
                  <a:pt x="395" y="141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394" y="142"/>
                  <a:pt x="394" y="142"/>
                  <a:pt x="394" y="143"/>
                </a:cubicBezTo>
                <a:cubicBezTo>
                  <a:pt x="393" y="143"/>
                  <a:pt x="393" y="142"/>
                  <a:pt x="392" y="142"/>
                </a:cubicBezTo>
                <a:cubicBezTo>
                  <a:pt x="392" y="142"/>
                  <a:pt x="392" y="141"/>
                  <a:pt x="391" y="141"/>
                </a:cubicBezTo>
                <a:cubicBezTo>
                  <a:pt x="391" y="141"/>
                  <a:pt x="392" y="140"/>
                  <a:pt x="392" y="140"/>
                </a:cubicBezTo>
                <a:cubicBezTo>
                  <a:pt x="391" y="140"/>
                  <a:pt x="391" y="140"/>
                  <a:pt x="391" y="140"/>
                </a:cubicBezTo>
                <a:cubicBezTo>
                  <a:pt x="391" y="138"/>
                  <a:pt x="391" y="139"/>
                  <a:pt x="391" y="137"/>
                </a:cubicBezTo>
                <a:cubicBezTo>
                  <a:pt x="390" y="137"/>
                  <a:pt x="389" y="136"/>
                  <a:pt x="387" y="136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6" y="136"/>
                  <a:pt x="386" y="136"/>
                  <a:pt x="386" y="136"/>
                </a:cubicBezTo>
                <a:cubicBezTo>
                  <a:pt x="386" y="137"/>
                  <a:pt x="386" y="137"/>
                  <a:pt x="386" y="137"/>
                </a:cubicBezTo>
                <a:cubicBezTo>
                  <a:pt x="385" y="136"/>
                  <a:pt x="384" y="136"/>
                  <a:pt x="383" y="136"/>
                </a:cubicBezTo>
                <a:cubicBezTo>
                  <a:pt x="383" y="137"/>
                  <a:pt x="383" y="137"/>
                  <a:pt x="383" y="137"/>
                </a:cubicBezTo>
                <a:cubicBezTo>
                  <a:pt x="382" y="137"/>
                  <a:pt x="382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0" y="137"/>
                  <a:pt x="378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9"/>
                  <a:pt x="377" y="140"/>
                  <a:pt x="377" y="140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6" y="141"/>
                  <a:pt x="376" y="141"/>
                  <a:pt x="375" y="141"/>
                </a:cubicBezTo>
                <a:cubicBezTo>
                  <a:pt x="375" y="142"/>
                  <a:pt x="375" y="142"/>
                  <a:pt x="375" y="143"/>
                </a:cubicBezTo>
                <a:cubicBezTo>
                  <a:pt x="375" y="143"/>
                  <a:pt x="375" y="143"/>
                  <a:pt x="376" y="143"/>
                </a:cubicBezTo>
                <a:cubicBezTo>
                  <a:pt x="376" y="143"/>
                  <a:pt x="376" y="143"/>
                  <a:pt x="376" y="143"/>
                </a:cubicBezTo>
                <a:cubicBezTo>
                  <a:pt x="376" y="143"/>
                  <a:pt x="377" y="142"/>
                  <a:pt x="377" y="142"/>
                </a:cubicBezTo>
                <a:cubicBezTo>
                  <a:pt x="377" y="143"/>
                  <a:pt x="377" y="143"/>
                  <a:pt x="377" y="143"/>
                </a:cubicBezTo>
                <a:cubicBezTo>
                  <a:pt x="377" y="143"/>
                  <a:pt x="378" y="143"/>
                  <a:pt x="378" y="143"/>
                </a:cubicBezTo>
                <a:cubicBezTo>
                  <a:pt x="378" y="143"/>
                  <a:pt x="378" y="142"/>
                  <a:pt x="378" y="142"/>
                </a:cubicBezTo>
                <a:cubicBezTo>
                  <a:pt x="378" y="142"/>
                  <a:pt x="378" y="142"/>
                  <a:pt x="378" y="142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80" y="141"/>
                  <a:pt x="380" y="142"/>
                  <a:pt x="381" y="142"/>
                </a:cubicBezTo>
                <a:cubicBezTo>
                  <a:pt x="381" y="141"/>
                  <a:pt x="381" y="141"/>
                  <a:pt x="382" y="141"/>
                </a:cubicBezTo>
                <a:cubicBezTo>
                  <a:pt x="382" y="141"/>
                  <a:pt x="382" y="140"/>
                  <a:pt x="382" y="140"/>
                </a:cubicBezTo>
                <a:cubicBezTo>
                  <a:pt x="383" y="140"/>
                  <a:pt x="384" y="140"/>
                  <a:pt x="385" y="140"/>
                </a:cubicBezTo>
                <a:cubicBezTo>
                  <a:pt x="385" y="140"/>
                  <a:pt x="385" y="140"/>
                  <a:pt x="385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39"/>
                  <a:pt x="386" y="139"/>
                  <a:pt x="386" y="138"/>
                </a:cubicBezTo>
                <a:cubicBezTo>
                  <a:pt x="386" y="138"/>
                  <a:pt x="386" y="138"/>
                  <a:pt x="386" y="138"/>
                </a:cubicBezTo>
                <a:cubicBezTo>
                  <a:pt x="387" y="137"/>
                  <a:pt x="387" y="138"/>
                  <a:pt x="387" y="139"/>
                </a:cubicBezTo>
                <a:cubicBezTo>
                  <a:pt x="388" y="139"/>
                  <a:pt x="388" y="139"/>
                  <a:pt x="389" y="139"/>
                </a:cubicBezTo>
                <a:cubicBezTo>
                  <a:pt x="389" y="140"/>
                  <a:pt x="389" y="139"/>
                  <a:pt x="389" y="140"/>
                </a:cubicBezTo>
                <a:cubicBezTo>
                  <a:pt x="388" y="140"/>
                  <a:pt x="387" y="139"/>
                  <a:pt x="386" y="141"/>
                </a:cubicBezTo>
                <a:cubicBezTo>
                  <a:pt x="384" y="141"/>
                  <a:pt x="384" y="141"/>
                  <a:pt x="383" y="142"/>
                </a:cubicBezTo>
                <a:cubicBezTo>
                  <a:pt x="383" y="142"/>
                  <a:pt x="383" y="142"/>
                  <a:pt x="383" y="142"/>
                </a:cubicBezTo>
                <a:cubicBezTo>
                  <a:pt x="383" y="143"/>
                  <a:pt x="383" y="143"/>
                  <a:pt x="383" y="143"/>
                </a:cubicBezTo>
                <a:cubicBezTo>
                  <a:pt x="382" y="143"/>
                  <a:pt x="381" y="143"/>
                  <a:pt x="381" y="143"/>
                </a:cubicBezTo>
                <a:cubicBezTo>
                  <a:pt x="381" y="144"/>
                  <a:pt x="381" y="144"/>
                  <a:pt x="381" y="144"/>
                </a:cubicBezTo>
                <a:cubicBezTo>
                  <a:pt x="380" y="144"/>
                  <a:pt x="380" y="144"/>
                  <a:pt x="379" y="145"/>
                </a:cubicBezTo>
                <a:cubicBezTo>
                  <a:pt x="378" y="145"/>
                  <a:pt x="378" y="145"/>
                  <a:pt x="378" y="145"/>
                </a:cubicBezTo>
                <a:cubicBezTo>
                  <a:pt x="378" y="146"/>
                  <a:pt x="378" y="146"/>
                  <a:pt x="377" y="147"/>
                </a:cubicBezTo>
                <a:cubicBezTo>
                  <a:pt x="377" y="147"/>
                  <a:pt x="377" y="148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8" y="149"/>
                  <a:pt x="378" y="149"/>
                  <a:pt x="378" y="150"/>
                </a:cubicBezTo>
                <a:cubicBezTo>
                  <a:pt x="378" y="150"/>
                  <a:pt x="378" y="150"/>
                  <a:pt x="378" y="150"/>
                </a:cubicBezTo>
                <a:cubicBezTo>
                  <a:pt x="378" y="151"/>
                  <a:pt x="377" y="151"/>
                  <a:pt x="377" y="151"/>
                </a:cubicBezTo>
                <a:cubicBezTo>
                  <a:pt x="378" y="152"/>
                  <a:pt x="379" y="151"/>
                  <a:pt x="379" y="153"/>
                </a:cubicBezTo>
                <a:cubicBezTo>
                  <a:pt x="377" y="153"/>
                  <a:pt x="377" y="154"/>
                  <a:pt x="377" y="155"/>
                </a:cubicBezTo>
                <a:cubicBezTo>
                  <a:pt x="377" y="155"/>
                  <a:pt x="377" y="156"/>
                  <a:pt x="377" y="155"/>
                </a:cubicBezTo>
                <a:cubicBezTo>
                  <a:pt x="376" y="155"/>
                  <a:pt x="375" y="154"/>
                  <a:pt x="375" y="153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2"/>
                  <a:pt x="375" y="152"/>
                  <a:pt x="374" y="152"/>
                </a:cubicBezTo>
                <a:cubicBezTo>
                  <a:pt x="374" y="150"/>
                  <a:pt x="374" y="149"/>
                  <a:pt x="374" y="147"/>
                </a:cubicBezTo>
                <a:cubicBezTo>
                  <a:pt x="373" y="148"/>
                  <a:pt x="373" y="149"/>
                  <a:pt x="373" y="151"/>
                </a:cubicBezTo>
                <a:cubicBezTo>
                  <a:pt x="373" y="151"/>
                  <a:pt x="373" y="151"/>
                  <a:pt x="372" y="151"/>
                </a:cubicBezTo>
                <a:cubicBezTo>
                  <a:pt x="372" y="150"/>
                  <a:pt x="372" y="150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8"/>
                  <a:pt x="373" y="148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47"/>
                  <a:pt x="372" y="147"/>
                  <a:pt x="371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67" y="146"/>
                  <a:pt x="368" y="145"/>
                  <a:pt x="367" y="144"/>
                </a:cubicBezTo>
                <a:cubicBezTo>
                  <a:pt x="367" y="143"/>
                  <a:pt x="367" y="143"/>
                  <a:pt x="367" y="143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6" y="144"/>
                  <a:pt x="366" y="144"/>
                  <a:pt x="366" y="144"/>
                </a:cubicBezTo>
                <a:cubicBezTo>
                  <a:pt x="365" y="144"/>
                  <a:pt x="365" y="145"/>
                  <a:pt x="364" y="145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61" y="145"/>
                  <a:pt x="361" y="145"/>
                  <a:pt x="361" y="145"/>
                </a:cubicBezTo>
                <a:cubicBezTo>
                  <a:pt x="361" y="146"/>
                  <a:pt x="361" y="146"/>
                  <a:pt x="361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3" y="147"/>
                  <a:pt x="353" y="147"/>
                  <a:pt x="353" y="147"/>
                </a:cubicBezTo>
                <a:cubicBezTo>
                  <a:pt x="353" y="147"/>
                  <a:pt x="353" y="147"/>
                  <a:pt x="352" y="147"/>
                </a:cubicBezTo>
                <a:cubicBezTo>
                  <a:pt x="352" y="147"/>
                  <a:pt x="352" y="147"/>
                  <a:pt x="352" y="147"/>
                </a:cubicBezTo>
                <a:cubicBezTo>
                  <a:pt x="352" y="147"/>
                  <a:pt x="350" y="148"/>
                  <a:pt x="349" y="147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7" y="147"/>
                  <a:pt x="346" y="147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7" y="144"/>
                  <a:pt x="347" y="144"/>
                  <a:pt x="347" y="143"/>
                </a:cubicBezTo>
                <a:cubicBezTo>
                  <a:pt x="348" y="143"/>
                  <a:pt x="348" y="142"/>
                  <a:pt x="347" y="142"/>
                </a:cubicBezTo>
                <a:cubicBezTo>
                  <a:pt x="348" y="142"/>
                  <a:pt x="350" y="142"/>
                  <a:pt x="351" y="142"/>
                </a:cubicBezTo>
                <a:cubicBezTo>
                  <a:pt x="351" y="142"/>
                  <a:pt x="351" y="141"/>
                  <a:pt x="351" y="141"/>
                </a:cubicBezTo>
                <a:cubicBezTo>
                  <a:pt x="349" y="140"/>
                  <a:pt x="351" y="139"/>
                  <a:pt x="350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9" y="138"/>
                  <a:pt x="348" y="138"/>
                  <a:pt x="348" y="137"/>
                </a:cubicBezTo>
                <a:cubicBezTo>
                  <a:pt x="347" y="137"/>
                  <a:pt x="347" y="137"/>
                  <a:pt x="346" y="138"/>
                </a:cubicBezTo>
                <a:cubicBezTo>
                  <a:pt x="346" y="137"/>
                  <a:pt x="346" y="137"/>
                  <a:pt x="345" y="136"/>
                </a:cubicBezTo>
                <a:cubicBezTo>
                  <a:pt x="344" y="136"/>
                  <a:pt x="343" y="137"/>
                  <a:pt x="342" y="137"/>
                </a:cubicBezTo>
                <a:cubicBezTo>
                  <a:pt x="342" y="137"/>
                  <a:pt x="343" y="138"/>
                  <a:pt x="343" y="138"/>
                </a:cubicBezTo>
                <a:cubicBezTo>
                  <a:pt x="343" y="139"/>
                  <a:pt x="343" y="139"/>
                  <a:pt x="343" y="139"/>
                </a:cubicBezTo>
                <a:cubicBezTo>
                  <a:pt x="342" y="138"/>
                  <a:pt x="342" y="138"/>
                  <a:pt x="342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39" y="138"/>
                  <a:pt x="339" y="138"/>
                  <a:pt x="339" y="138"/>
                </a:cubicBezTo>
                <a:cubicBezTo>
                  <a:pt x="339" y="137"/>
                  <a:pt x="339" y="137"/>
                  <a:pt x="339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6" y="136"/>
                  <a:pt x="336" y="136"/>
                  <a:pt x="335" y="136"/>
                </a:cubicBezTo>
                <a:cubicBezTo>
                  <a:pt x="335" y="136"/>
                  <a:pt x="335" y="136"/>
                  <a:pt x="335" y="135"/>
                </a:cubicBezTo>
                <a:cubicBezTo>
                  <a:pt x="334" y="136"/>
                  <a:pt x="334" y="136"/>
                  <a:pt x="334" y="136"/>
                </a:cubicBezTo>
                <a:cubicBezTo>
                  <a:pt x="333" y="136"/>
                  <a:pt x="333" y="136"/>
                  <a:pt x="333" y="136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1" y="135"/>
                  <a:pt x="331" y="135"/>
                  <a:pt x="331" y="135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30" y="133"/>
                  <a:pt x="330" y="133"/>
                  <a:pt x="330" y="133"/>
                </a:cubicBezTo>
                <a:cubicBezTo>
                  <a:pt x="328" y="133"/>
                  <a:pt x="327" y="133"/>
                  <a:pt x="326" y="133"/>
                </a:cubicBezTo>
                <a:cubicBezTo>
                  <a:pt x="326" y="133"/>
                  <a:pt x="326" y="133"/>
                  <a:pt x="326" y="133"/>
                </a:cubicBezTo>
                <a:cubicBezTo>
                  <a:pt x="325" y="133"/>
                  <a:pt x="325" y="133"/>
                  <a:pt x="324" y="132"/>
                </a:cubicBezTo>
                <a:cubicBezTo>
                  <a:pt x="324" y="132"/>
                  <a:pt x="324" y="132"/>
                  <a:pt x="324" y="132"/>
                </a:cubicBezTo>
                <a:cubicBezTo>
                  <a:pt x="323" y="132"/>
                  <a:pt x="323" y="132"/>
                  <a:pt x="323" y="132"/>
                </a:cubicBezTo>
                <a:cubicBezTo>
                  <a:pt x="323" y="132"/>
                  <a:pt x="323" y="132"/>
                  <a:pt x="323" y="131"/>
                </a:cubicBezTo>
                <a:cubicBezTo>
                  <a:pt x="323" y="131"/>
                  <a:pt x="322" y="131"/>
                  <a:pt x="322" y="131"/>
                </a:cubicBezTo>
                <a:cubicBezTo>
                  <a:pt x="322" y="130"/>
                  <a:pt x="322" y="130"/>
                  <a:pt x="322" y="130"/>
                </a:cubicBezTo>
                <a:cubicBezTo>
                  <a:pt x="320" y="130"/>
                  <a:pt x="319" y="130"/>
                  <a:pt x="318" y="129"/>
                </a:cubicBezTo>
                <a:cubicBezTo>
                  <a:pt x="318" y="129"/>
                  <a:pt x="318" y="129"/>
                  <a:pt x="318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6" y="129"/>
                  <a:pt x="316" y="129"/>
                  <a:pt x="316" y="129"/>
                </a:cubicBezTo>
                <a:cubicBezTo>
                  <a:pt x="316" y="128"/>
                  <a:pt x="316" y="128"/>
                  <a:pt x="316" y="128"/>
                </a:cubicBezTo>
                <a:cubicBezTo>
                  <a:pt x="313" y="128"/>
                  <a:pt x="313" y="128"/>
                  <a:pt x="313" y="128"/>
                </a:cubicBezTo>
                <a:cubicBezTo>
                  <a:pt x="313" y="129"/>
                  <a:pt x="313" y="129"/>
                  <a:pt x="313" y="129"/>
                </a:cubicBezTo>
                <a:cubicBezTo>
                  <a:pt x="312" y="128"/>
                  <a:pt x="312" y="128"/>
                  <a:pt x="311" y="128"/>
                </a:cubicBezTo>
                <a:cubicBezTo>
                  <a:pt x="311" y="130"/>
                  <a:pt x="311" y="130"/>
                  <a:pt x="311" y="130"/>
                </a:cubicBezTo>
                <a:cubicBezTo>
                  <a:pt x="309" y="130"/>
                  <a:pt x="308" y="131"/>
                  <a:pt x="308" y="132"/>
                </a:cubicBezTo>
                <a:cubicBezTo>
                  <a:pt x="307" y="132"/>
                  <a:pt x="307" y="132"/>
                  <a:pt x="307" y="132"/>
                </a:cubicBezTo>
                <a:cubicBezTo>
                  <a:pt x="307" y="131"/>
                  <a:pt x="307" y="132"/>
                  <a:pt x="307" y="131"/>
                </a:cubicBezTo>
                <a:cubicBezTo>
                  <a:pt x="307" y="130"/>
                  <a:pt x="307" y="130"/>
                  <a:pt x="307" y="130"/>
                </a:cubicBezTo>
                <a:cubicBezTo>
                  <a:pt x="306" y="130"/>
                  <a:pt x="306" y="130"/>
                  <a:pt x="306" y="129"/>
                </a:cubicBezTo>
                <a:cubicBezTo>
                  <a:pt x="306" y="129"/>
                  <a:pt x="306" y="128"/>
                  <a:pt x="306" y="128"/>
                </a:cubicBezTo>
                <a:cubicBezTo>
                  <a:pt x="306" y="128"/>
                  <a:pt x="306" y="128"/>
                  <a:pt x="306" y="128"/>
                </a:cubicBezTo>
                <a:cubicBezTo>
                  <a:pt x="305" y="127"/>
                  <a:pt x="305" y="127"/>
                  <a:pt x="305" y="127"/>
                </a:cubicBezTo>
                <a:cubicBezTo>
                  <a:pt x="306" y="126"/>
                  <a:pt x="306" y="127"/>
                  <a:pt x="306" y="126"/>
                </a:cubicBezTo>
                <a:cubicBezTo>
                  <a:pt x="306" y="126"/>
                  <a:pt x="306" y="126"/>
                  <a:pt x="306" y="126"/>
                </a:cubicBezTo>
                <a:cubicBezTo>
                  <a:pt x="306" y="125"/>
                  <a:pt x="306" y="125"/>
                  <a:pt x="305" y="125"/>
                </a:cubicBezTo>
                <a:cubicBezTo>
                  <a:pt x="305" y="126"/>
                  <a:pt x="305" y="126"/>
                  <a:pt x="305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4" y="127"/>
                  <a:pt x="304" y="127"/>
                  <a:pt x="304" y="128"/>
                </a:cubicBezTo>
                <a:cubicBezTo>
                  <a:pt x="304" y="128"/>
                  <a:pt x="304" y="128"/>
                  <a:pt x="303" y="129"/>
                </a:cubicBezTo>
                <a:cubicBezTo>
                  <a:pt x="304" y="129"/>
                  <a:pt x="304" y="129"/>
                  <a:pt x="304" y="129"/>
                </a:cubicBezTo>
                <a:cubicBezTo>
                  <a:pt x="304" y="130"/>
                  <a:pt x="304" y="130"/>
                  <a:pt x="303" y="131"/>
                </a:cubicBezTo>
                <a:cubicBezTo>
                  <a:pt x="303" y="131"/>
                  <a:pt x="303" y="131"/>
                  <a:pt x="303" y="131"/>
                </a:cubicBezTo>
                <a:cubicBezTo>
                  <a:pt x="303" y="131"/>
                  <a:pt x="303" y="132"/>
                  <a:pt x="303" y="132"/>
                </a:cubicBezTo>
                <a:cubicBezTo>
                  <a:pt x="303" y="132"/>
                  <a:pt x="303" y="132"/>
                  <a:pt x="303" y="132"/>
                </a:cubicBezTo>
                <a:cubicBezTo>
                  <a:pt x="303" y="133"/>
                  <a:pt x="303" y="133"/>
                  <a:pt x="303" y="133"/>
                </a:cubicBezTo>
                <a:cubicBezTo>
                  <a:pt x="302" y="133"/>
                  <a:pt x="302" y="133"/>
                  <a:pt x="302" y="133"/>
                </a:cubicBezTo>
                <a:cubicBezTo>
                  <a:pt x="302" y="132"/>
                  <a:pt x="302" y="132"/>
                  <a:pt x="302" y="132"/>
                </a:cubicBezTo>
                <a:cubicBezTo>
                  <a:pt x="300" y="132"/>
                  <a:pt x="302" y="132"/>
                  <a:pt x="301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299" y="130"/>
                  <a:pt x="298" y="129"/>
                  <a:pt x="297" y="128"/>
                </a:cubicBezTo>
                <a:cubicBezTo>
                  <a:pt x="296" y="128"/>
                  <a:pt x="296" y="128"/>
                  <a:pt x="296" y="128"/>
                </a:cubicBezTo>
                <a:cubicBezTo>
                  <a:pt x="295" y="127"/>
                  <a:pt x="295" y="127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5" y="126"/>
                  <a:pt x="295" y="126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4" y="126"/>
                  <a:pt x="294" y="126"/>
                  <a:pt x="294" y="126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4"/>
                  <a:pt x="294" y="124"/>
                  <a:pt x="294" y="124"/>
                </a:cubicBezTo>
                <a:cubicBezTo>
                  <a:pt x="293" y="124"/>
                  <a:pt x="292" y="124"/>
                  <a:pt x="291" y="124"/>
                </a:cubicBezTo>
                <a:cubicBezTo>
                  <a:pt x="290" y="123"/>
                  <a:pt x="290" y="122"/>
                  <a:pt x="289" y="121"/>
                </a:cubicBezTo>
                <a:cubicBezTo>
                  <a:pt x="288" y="121"/>
                  <a:pt x="288" y="121"/>
                  <a:pt x="288" y="121"/>
                </a:cubicBezTo>
                <a:cubicBezTo>
                  <a:pt x="287" y="121"/>
                  <a:pt x="288" y="120"/>
                  <a:pt x="287" y="119"/>
                </a:cubicBezTo>
                <a:cubicBezTo>
                  <a:pt x="287" y="119"/>
                  <a:pt x="284" y="117"/>
                  <a:pt x="284" y="117"/>
                </a:cubicBezTo>
                <a:cubicBezTo>
                  <a:pt x="284" y="117"/>
                  <a:pt x="284" y="117"/>
                  <a:pt x="284" y="117"/>
                </a:cubicBezTo>
                <a:cubicBezTo>
                  <a:pt x="283" y="117"/>
                  <a:pt x="283" y="118"/>
                  <a:pt x="282" y="118"/>
                </a:cubicBezTo>
                <a:cubicBezTo>
                  <a:pt x="282" y="119"/>
                  <a:pt x="283" y="119"/>
                  <a:pt x="283" y="120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3" y="122"/>
                  <a:pt x="281" y="125"/>
                  <a:pt x="280" y="126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80" y="127"/>
                  <a:pt x="279" y="126"/>
                  <a:pt x="278" y="126"/>
                </a:cubicBezTo>
                <a:cubicBezTo>
                  <a:pt x="278" y="127"/>
                  <a:pt x="278" y="127"/>
                  <a:pt x="278" y="127"/>
                </a:cubicBezTo>
                <a:cubicBezTo>
                  <a:pt x="277" y="127"/>
                  <a:pt x="277" y="127"/>
                  <a:pt x="277" y="127"/>
                </a:cubicBezTo>
                <a:cubicBezTo>
                  <a:pt x="277" y="127"/>
                  <a:pt x="277" y="127"/>
                  <a:pt x="276" y="127"/>
                </a:cubicBezTo>
                <a:cubicBezTo>
                  <a:pt x="276" y="127"/>
                  <a:pt x="275" y="127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30"/>
                  <a:pt x="274" y="130"/>
                  <a:pt x="274" y="130"/>
                </a:cubicBezTo>
                <a:cubicBezTo>
                  <a:pt x="274" y="130"/>
                  <a:pt x="273" y="130"/>
                  <a:pt x="273" y="131"/>
                </a:cubicBezTo>
                <a:cubicBezTo>
                  <a:pt x="272" y="131"/>
                  <a:pt x="272" y="131"/>
                  <a:pt x="270" y="131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69" y="132"/>
                  <a:pt x="269" y="131"/>
                  <a:pt x="269" y="131"/>
                </a:cubicBezTo>
                <a:cubicBezTo>
                  <a:pt x="269" y="131"/>
                  <a:pt x="268" y="131"/>
                  <a:pt x="267" y="131"/>
                </a:cubicBezTo>
                <a:cubicBezTo>
                  <a:pt x="267" y="131"/>
                  <a:pt x="268" y="132"/>
                  <a:pt x="268" y="132"/>
                </a:cubicBezTo>
                <a:cubicBezTo>
                  <a:pt x="267" y="133"/>
                  <a:pt x="267" y="133"/>
                  <a:pt x="266" y="133"/>
                </a:cubicBezTo>
                <a:cubicBezTo>
                  <a:pt x="266" y="133"/>
                  <a:pt x="266" y="133"/>
                  <a:pt x="266" y="133"/>
                </a:cubicBezTo>
                <a:cubicBezTo>
                  <a:pt x="266" y="133"/>
                  <a:pt x="265" y="133"/>
                  <a:pt x="265" y="133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3" y="136"/>
                  <a:pt x="263" y="136"/>
                  <a:pt x="264" y="137"/>
                </a:cubicBezTo>
                <a:cubicBezTo>
                  <a:pt x="263" y="137"/>
                  <a:pt x="262" y="138"/>
                  <a:pt x="260" y="138"/>
                </a:cubicBezTo>
                <a:cubicBezTo>
                  <a:pt x="260" y="137"/>
                  <a:pt x="261" y="136"/>
                  <a:pt x="261" y="135"/>
                </a:cubicBezTo>
                <a:cubicBezTo>
                  <a:pt x="262" y="135"/>
                  <a:pt x="262" y="135"/>
                  <a:pt x="263" y="135"/>
                </a:cubicBezTo>
                <a:cubicBezTo>
                  <a:pt x="262" y="134"/>
                  <a:pt x="262" y="133"/>
                  <a:pt x="262" y="133"/>
                </a:cubicBezTo>
                <a:cubicBezTo>
                  <a:pt x="265" y="132"/>
                  <a:pt x="264" y="132"/>
                  <a:pt x="265" y="129"/>
                </a:cubicBezTo>
                <a:cubicBezTo>
                  <a:pt x="268" y="129"/>
                  <a:pt x="271" y="128"/>
                  <a:pt x="273" y="128"/>
                </a:cubicBezTo>
                <a:cubicBezTo>
                  <a:pt x="273" y="127"/>
                  <a:pt x="273" y="127"/>
                  <a:pt x="273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4" y="126"/>
                  <a:pt x="274" y="126"/>
                  <a:pt x="275" y="126"/>
                </a:cubicBezTo>
                <a:cubicBezTo>
                  <a:pt x="275" y="126"/>
                  <a:pt x="275" y="126"/>
                  <a:pt x="275" y="126"/>
                </a:cubicBezTo>
                <a:cubicBezTo>
                  <a:pt x="275" y="125"/>
                  <a:pt x="276" y="125"/>
                  <a:pt x="276" y="125"/>
                </a:cubicBezTo>
                <a:cubicBezTo>
                  <a:pt x="276" y="124"/>
                  <a:pt x="276" y="124"/>
                  <a:pt x="276" y="124"/>
                </a:cubicBezTo>
                <a:cubicBezTo>
                  <a:pt x="277" y="124"/>
                  <a:pt x="277" y="124"/>
                  <a:pt x="277" y="124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6" y="123"/>
                  <a:pt x="276" y="123"/>
                  <a:pt x="275" y="12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74" y="123"/>
                  <a:pt x="272" y="123"/>
                  <a:pt x="271" y="122"/>
                </a:cubicBezTo>
                <a:cubicBezTo>
                  <a:pt x="271" y="124"/>
                  <a:pt x="270" y="125"/>
                  <a:pt x="270" y="127"/>
                </a:cubicBezTo>
                <a:cubicBezTo>
                  <a:pt x="269" y="126"/>
                  <a:pt x="269" y="127"/>
                  <a:pt x="268" y="126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5"/>
                  <a:pt x="266" y="126"/>
                  <a:pt x="266" y="126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2" y="127"/>
                  <a:pt x="262" y="127"/>
                  <a:pt x="261" y="128"/>
                </a:cubicBezTo>
                <a:cubicBezTo>
                  <a:pt x="261" y="129"/>
                  <a:pt x="261" y="129"/>
                  <a:pt x="261" y="130"/>
                </a:cubicBezTo>
                <a:cubicBezTo>
                  <a:pt x="260" y="130"/>
                  <a:pt x="258" y="130"/>
                  <a:pt x="257" y="131"/>
                </a:cubicBezTo>
                <a:cubicBezTo>
                  <a:pt x="257" y="128"/>
                  <a:pt x="256" y="130"/>
                  <a:pt x="255" y="128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254" y="127"/>
                  <a:pt x="254" y="127"/>
                  <a:pt x="254" y="127"/>
                </a:cubicBezTo>
                <a:cubicBezTo>
                  <a:pt x="254" y="128"/>
                  <a:pt x="254" y="129"/>
                  <a:pt x="254" y="129"/>
                </a:cubicBezTo>
                <a:cubicBezTo>
                  <a:pt x="254" y="129"/>
                  <a:pt x="254" y="129"/>
                  <a:pt x="254" y="129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3" y="130"/>
                  <a:pt x="253" y="130"/>
                  <a:pt x="253" y="131"/>
                </a:cubicBezTo>
                <a:cubicBezTo>
                  <a:pt x="253" y="131"/>
                  <a:pt x="252" y="131"/>
                  <a:pt x="251" y="131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0" y="133"/>
                  <a:pt x="250" y="133"/>
                  <a:pt x="250" y="133"/>
                </a:cubicBezTo>
                <a:cubicBezTo>
                  <a:pt x="250" y="133"/>
                  <a:pt x="250" y="132"/>
                  <a:pt x="250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8" y="132"/>
                  <a:pt x="248" y="132"/>
                  <a:pt x="247" y="132"/>
                </a:cubicBezTo>
                <a:cubicBezTo>
                  <a:pt x="247" y="133"/>
                  <a:pt x="247" y="134"/>
                  <a:pt x="247" y="134"/>
                </a:cubicBezTo>
                <a:cubicBezTo>
                  <a:pt x="248" y="134"/>
                  <a:pt x="249" y="134"/>
                  <a:pt x="250" y="134"/>
                </a:cubicBezTo>
                <a:cubicBezTo>
                  <a:pt x="250" y="135"/>
                  <a:pt x="250" y="135"/>
                  <a:pt x="250" y="136"/>
                </a:cubicBezTo>
                <a:cubicBezTo>
                  <a:pt x="250" y="136"/>
                  <a:pt x="250" y="136"/>
                  <a:pt x="250" y="136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8"/>
                  <a:pt x="250" y="138"/>
                </a:cubicBezTo>
                <a:cubicBezTo>
                  <a:pt x="250" y="138"/>
                  <a:pt x="250" y="138"/>
                  <a:pt x="250" y="138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49" y="137"/>
                  <a:pt x="249" y="137"/>
                  <a:pt x="248" y="136"/>
                </a:cubicBezTo>
                <a:cubicBezTo>
                  <a:pt x="248" y="135"/>
                  <a:pt x="248" y="135"/>
                  <a:pt x="248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6" y="135"/>
                  <a:pt x="246" y="134"/>
                  <a:pt x="246" y="134"/>
                </a:cubicBezTo>
                <a:cubicBezTo>
                  <a:pt x="246" y="134"/>
                  <a:pt x="245" y="134"/>
                  <a:pt x="244" y="134"/>
                </a:cubicBezTo>
                <a:cubicBezTo>
                  <a:pt x="244" y="133"/>
                  <a:pt x="244" y="133"/>
                  <a:pt x="244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2" y="133"/>
                  <a:pt x="242" y="133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0" y="132"/>
                  <a:pt x="240" y="132"/>
                  <a:pt x="240" y="132"/>
                </a:cubicBezTo>
                <a:cubicBezTo>
                  <a:pt x="240" y="132"/>
                  <a:pt x="240" y="131"/>
                  <a:pt x="239" y="131"/>
                </a:cubicBezTo>
                <a:cubicBezTo>
                  <a:pt x="239" y="131"/>
                  <a:pt x="238" y="131"/>
                  <a:pt x="237" y="131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6" y="130"/>
                  <a:pt x="236" y="130"/>
                  <a:pt x="236" y="130"/>
                </a:cubicBezTo>
                <a:cubicBezTo>
                  <a:pt x="235" y="130"/>
                  <a:pt x="235" y="129"/>
                  <a:pt x="235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3" y="128"/>
                  <a:pt x="233" y="128"/>
                  <a:pt x="232" y="127"/>
                </a:cubicBezTo>
                <a:cubicBezTo>
                  <a:pt x="231" y="127"/>
                  <a:pt x="227" y="127"/>
                  <a:pt x="226" y="127"/>
                </a:cubicBezTo>
                <a:cubicBezTo>
                  <a:pt x="226" y="127"/>
                  <a:pt x="226" y="128"/>
                  <a:pt x="225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20" y="125"/>
                  <a:pt x="220" y="125"/>
                  <a:pt x="220" y="12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9" y="125"/>
                  <a:pt x="219" y="125"/>
                  <a:pt x="219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6" y="123"/>
                  <a:pt x="216" y="124"/>
                  <a:pt x="216" y="124"/>
                </a:cubicBezTo>
                <a:cubicBezTo>
                  <a:pt x="215" y="125"/>
                  <a:pt x="215" y="124"/>
                  <a:pt x="215" y="124"/>
                </a:cubicBezTo>
                <a:cubicBezTo>
                  <a:pt x="213" y="124"/>
                  <a:pt x="214" y="125"/>
                  <a:pt x="212" y="123"/>
                </a:cubicBezTo>
                <a:cubicBezTo>
                  <a:pt x="211" y="124"/>
                  <a:pt x="211" y="124"/>
                  <a:pt x="211" y="126"/>
                </a:cubicBezTo>
                <a:cubicBezTo>
                  <a:pt x="210" y="126"/>
                  <a:pt x="210" y="126"/>
                  <a:pt x="210" y="126"/>
                </a:cubicBezTo>
                <a:cubicBezTo>
                  <a:pt x="210" y="125"/>
                  <a:pt x="209" y="124"/>
                  <a:pt x="208" y="124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7" y="125"/>
                  <a:pt x="207" y="124"/>
                  <a:pt x="207" y="124"/>
                </a:cubicBezTo>
                <a:cubicBezTo>
                  <a:pt x="204" y="124"/>
                  <a:pt x="203" y="124"/>
                  <a:pt x="201" y="124"/>
                </a:cubicBezTo>
                <a:cubicBezTo>
                  <a:pt x="201" y="123"/>
                  <a:pt x="201" y="123"/>
                  <a:pt x="200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7" y="123"/>
                  <a:pt x="197" y="123"/>
                  <a:pt x="197" y="123"/>
                </a:cubicBezTo>
                <a:cubicBezTo>
                  <a:pt x="193" y="123"/>
                  <a:pt x="193" y="123"/>
                  <a:pt x="193" y="123"/>
                </a:cubicBezTo>
                <a:cubicBezTo>
                  <a:pt x="193" y="122"/>
                  <a:pt x="193" y="122"/>
                  <a:pt x="193" y="122"/>
                </a:cubicBezTo>
                <a:cubicBezTo>
                  <a:pt x="192" y="123"/>
                  <a:pt x="191" y="123"/>
                  <a:pt x="190" y="123"/>
                </a:cubicBezTo>
                <a:cubicBezTo>
                  <a:pt x="190" y="123"/>
                  <a:pt x="190" y="122"/>
                  <a:pt x="189" y="122"/>
                </a:cubicBezTo>
                <a:cubicBezTo>
                  <a:pt x="189" y="122"/>
                  <a:pt x="188" y="122"/>
                  <a:pt x="187" y="122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86" y="122"/>
                  <a:pt x="186" y="122"/>
                  <a:pt x="186" y="122"/>
                </a:cubicBezTo>
                <a:cubicBezTo>
                  <a:pt x="186" y="121"/>
                  <a:pt x="185" y="121"/>
                  <a:pt x="185" y="121"/>
                </a:cubicBezTo>
                <a:cubicBezTo>
                  <a:pt x="185" y="121"/>
                  <a:pt x="184" y="121"/>
                  <a:pt x="184" y="121"/>
                </a:cubicBezTo>
                <a:cubicBezTo>
                  <a:pt x="184" y="121"/>
                  <a:pt x="183" y="121"/>
                  <a:pt x="183" y="120"/>
                </a:cubicBezTo>
                <a:cubicBezTo>
                  <a:pt x="182" y="120"/>
                  <a:pt x="181" y="121"/>
                  <a:pt x="180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2"/>
                  <a:pt x="177" y="122"/>
                  <a:pt x="177" y="122"/>
                </a:cubicBezTo>
                <a:cubicBezTo>
                  <a:pt x="177" y="122"/>
                  <a:pt x="177" y="122"/>
                  <a:pt x="177" y="122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120"/>
                  <a:pt x="168" y="119"/>
                  <a:pt x="168" y="119"/>
                </a:cubicBezTo>
                <a:cubicBezTo>
                  <a:pt x="167" y="119"/>
                  <a:pt x="165" y="119"/>
                  <a:pt x="164" y="118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59" y="119"/>
                  <a:pt x="159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8"/>
                  <a:pt x="158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6" y="118"/>
                  <a:pt x="157" y="117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18"/>
                  <a:pt x="155" y="118"/>
                  <a:pt x="155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5"/>
                  <a:pt x="147" y="116"/>
                  <a:pt x="147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7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7"/>
                  <a:pt x="144" y="117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3" y="118"/>
                  <a:pt x="142" y="118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8" y="119"/>
                  <a:pt x="137" y="120"/>
                  <a:pt x="137" y="120"/>
                </a:cubicBezTo>
                <a:cubicBezTo>
                  <a:pt x="136" y="120"/>
                  <a:pt x="136" y="119"/>
                  <a:pt x="136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5" y="119"/>
                  <a:pt x="135" y="120"/>
                  <a:pt x="135" y="120"/>
                </a:cubicBezTo>
                <a:cubicBezTo>
                  <a:pt x="134" y="120"/>
                  <a:pt x="134" y="120"/>
                  <a:pt x="133" y="120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1"/>
                  <a:pt x="132" y="121"/>
                  <a:pt x="132" y="121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6" y="122"/>
                  <a:pt x="127" y="123"/>
                  <a:pt x="125" y="123"/>
                </a:cubicBezTo>
                <a:cubicBezTo>
                  <a:pt x="124" y="124"/>
                  <a:pt x="123" y="125"/>
                  <a:pt x="123" y="126"/>
                </a:cubicBezTo>
                <a:cubicBezTo>
                  <a:pt x="122" y="126"/>
                  <a:pt x="121" y="127"/>
                  <a:pt x="121" y="127"/>
                </a:cubicBezTo>
                <a:cubicBezTo>
                  <a:pt x="120" y="128"/>
                  <a:pt x="120" y="130"/>
                  <a:pt x="120" y="131"/>
                </a:cubicBezTo>
                <a:cubicBezTo>
                  <a:pt x="120" y="131"/>
                  <a:pt x="119" y="131"/>
                  <a:pt x="119" y="131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2" y="137"/>
                  <a:pt x="111" y="136"/>
                  <a:pt x="110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5" y="137"/>
                  <a:pt x="105" y="137"/>
                  <a:pt x="104" y="137"/>
                </a:cubicBezTo>
                <a:cubicBezTo>
                  <a:pt x="104" y="138"/>
                  <a:pt x="104" y="139"/>
                  <a:pt x="105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3" y="142"/>
                  <a:pt x="104" y="141"/>
                  <a:pt x="103" y="142"/>
                </a:cubicBezTo>
                <a:cubicBezTo>
                  <a:pt x="104" y="143"/>
                  <a:pt x="104" y="142"/>
                  <a:pt x="105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8" y="144"/>
                  <a:pt x="109" y="144"/>
                  <a:pt x="109" y="144"/>
                </a:cubicBezTo>
                <a:cubicBezTo>
                  <a:pt x="110" y="145"/>
                  <a:pt x="110" y="145"/>
                  <a:pt x="110" y="146"/>
                </a:cubicBezTo>
                <a:cubicBezTo>
                  <a:pt x="111" y="146"/>
                  <a:pt x="111" y="146"/>
                  <a:pt x="112" y="146"/>
                </a:cubicBezTo>
                <a:cubicBezTo>
                  <a:pt x="112" y="147"/>
                  <a:pt x="113" y="147"/>
                  <a:pt x="113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5" y="148"/>
                  <a:pt x="115" y="150"/>
                  <a:pt x="115" y="150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6" y="151"/>
                  <a:pt x="117" y="151"/>
                  <a:pt x="118" y="151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9" y="150"/>
                  <a:pt x="120" y="150"/>
                  <a:pt x="121" y="150"/>
                </a:cubicBezTo>
                <a:cubicBezTo>
                  <a:pt x="121" y="150"/>
                  <a:pt x="121" y="150"/>
                  <a:pt x="121" y="151"/>
                </a:cubicBezTo>
                <a:cubicBezTo>
                  <a:pt x="123" y="151"/>
                  <a:pt x="123" y="151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2"/>
                  <a:pt x="124" y="152"/>
                  <a:pt x="124" y="152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5" y="154"/>
                  <a:pt x="125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25" y="155"/>
                  <a:pt x="125" y="156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7"/>
                  <a:pt x="124" y="157"/>
                  <a:pt x="125" y="157"/>
                </a:cubicBezTo>
                <a:cubicBezTo>
                  <a:pt x="125" y="157"/>
                  <a:pt x="125" y="156"/>
                  <a:pt x="126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24" y="158"/>
                  <a:pt x="125" y="159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1" y="159"/>
                  <a:pt x="119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5" y="158"/>
                  <a:pt x="115" y="158"/>
                  <a:pt x="114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4" y="157"/>
                  <a:pt x="114" y="157"/>
                  <a:pt x="115" y="157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154"/>
                  <a:pt x="114" y="154"/>
                  <a:pt x="114" y="153"/>
                </a:cubicBezTo>
                <a:cubicBezTo>
                  <a:pt x="113" y="153"/>
                  <a:pt x="112" y="153"/>
                  <a:pt x="111" y="153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156"/>
                  <a:pt x="106" y="156"/>
                  <a:pt x="105" y="156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8"/>
                  <a:pt x="104" y="158"/>
                  <a:pt x="103" y="159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1" y="158"/>
                  <a:pt x="100" y="158"/>
                  <a:pt x="100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9"/>
                  <a:pt x="98" y="160"/>
                  <a:pt x="98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7" y="160"/>
                  <a:pt x="97" y="161"/>
                  <a:pt x="96" y="161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7" y="163"/>
                  <a:pt x="99" y="162"/>
                  <a:pt x="99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1" y="163"/>
                  <a:pt x="101" y="163"/>
                  <a:pt x="103" y="163"/>
                </a:cubicBezTo>
                <a:cubicBezTo>
                  <a:pt x="103" y="163"/>
                  <a:pt x="103" y="164"/>
                  <a:pt x="103" y="164"/>
                </a:cubicBezTo>
                <a:cubicBezTo>
                  <a:pt x="102" y="164"/>
                  <a:pt x="101" y="165"/>
                  <a:pt x="100" y="165"/>
                </a:cubicBezTo>
                <a:cubicBezTo>
                  <a:pt x="100" y="165"/>
                  <a:pt x="101" y="165"/>
                  <a:pt x="101" y="166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2" y="166"/>
                  <a:pt x="102" y="166"/>
                  <a:pt x="102" y="167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3" y="167"/>
                  <a:pt x="103" y="168"/>
                  <a:pt x="103" y="169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4" y="169"/>
                  <a:pt x="108" y="170"/>
                  <a:pt x="109" y="170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7" y="169"/>
                  <a:pt x="117" y="169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8"/>
                  <a:pt x="119" y="169"/>
                  <a:pt x="120" y="170"/>
                </a:cubicBezTo>
                <a:cubicBezTo>
                  <a:pt x="120" y="171"/>
                  <a:pt x="119" y="170"/>
                  <a:pt x="121" y="171"/>
                </a:cubicBezTo>
                <a:cubicBezTo>
                  <a:pt x="121" y="170"/>
                  <a:pt x="122" y="170"/>
                  <a:pt x="122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7" y="169"/>
                  <a:pt x="127" y="169"/>
                  <a:pt x="127" y="169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8" y="168"/>
                  <a:pt x="129" y="168"/>
                  <a:pt x="130" y="169"/>
                </a:cubicBezTo>
                <a:cubicBezTo>
                  <a:pt x="130" y="170"/>
                  <a:pt x="129" y="170"/>
                  <a:pt x="128" y="171"/>
                </a:cubicBezTo>
                <a:cubicBezTo>
                  <a:pt x="129" y="172"/>
                  <a:pt x="129" y="173"/>
                  <a:pt x="129" y="174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7" y="179"/>
                  <a:pt x="125" y="179"/>
                  <a:pt x="123" y="179"/>
                </a:cubicBezTo>
                <a:cubicBezTo>
                  <a:pt x="123" y="179"/>
                  <a:pt x="123" y="179"/>
                  <a:pt x="123" y="180"/>
                </a:cubicBezTo>
                <a:cubicBezTo>
                  <a:pt x="122" y="180"/>
                  <a:pt x="121" y="180"/>
                  <a:pt x="120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6" y="180"/>
                  <a:pt x="116" y="181"/>
                  <a:pt x="116" y="180"/>
                </a:cubicBezTo>
                <a:cubicBezTo>
                  <a:pt x="115" y="179"/>
                  <a:pt x="114" y="179"/>
                  <a:pt x="114" y="179"/>
                </a:cubicBezTo>
                <a:cubicBezTo>
                  <a:pt x="113" y="180"/>
                  <a:pt x="112" y="180"/>
                  <a:pt x="112" y="181"/>
                </a:cubicBezTo>
                <a:cubicBezTo>
                  <a:pt x="112" y="181"/>
                  <a:pt x="112" y="182"/>
                  <a:pt x="113" y="182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4" y="183"/>
                  <a:pt x="113" y="184"/>
                  <a:pt x="113" y="185"/>
                </a:cubicBezTo>
                <a:cubicBezTo>
                  <a:pt x="113" y="185"/>
                  <a:pt x="113" y="185"/>
                  <a:pt x="113" y="185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12" y="184"/>
                  <a:pt x="112" y="184"/>
                  <a:pt x="111" y="184"/>
                </a:cubicBezTo>
                <a:cubicBezTo>
                  <a:pt x="111" y="185"/>
                  <a:pt x="111" y="185"/>
                  <a:pt x="110" y="186"/>
                </a:cubicBezTo>
                <a:cubicBezTo>
                  <a:pt x="109" y="187"/>
                  <a:pt x="108" y="188"/>
                  <a:pt x="107" y="189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6" y="191"/>
                  <a:pt x="107" y="191"/>
                  <a:pt x="106" y="191"/>
                </a:cubicBezTo>
                <a:cubicBezTo>
                  <a:pt x="105" y="191"/>
                  <a:pt x="105" y="192"/>
                  <a:pt x="105" y="193"/>
                </a:cubicBezTo>
                <a:cubicBezTo>
                  <a:pt x="106" y="193"/>
                  <a:pt x="106" y="193"/>
                  <a:pt x="106" y="193"/>
                </a:cubicBezTo>
                <a:cubicBezTo>
                  <a:pt x="106" y="193"/>
                  <a:pt x="106" y="194"/>
                  <a:pt x="106" y="194"/>
                </a:cubicBezTo>
                <a:cubicBezTo>
                  <a:pt x="106" y="194"/>
                  <a:pt x="107" y="194"/>
                  <a:pt x="107" y="194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8" y="195"/>
                  <a:pt x="108" y="195"/>
                  <a:pt x="109" y="196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3" y="196"/>
                  <a:pt x="113" y="197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196"/>
                  <a:pt x="115" y="196"/>
                  <a:pt x="116" y="196"/>
                </a:cubicBezTo>
                <a:cubicBezTo>
                  <a:pt x="116" y="196"/>
                  <a:pt x="116" y="196"/>
                  <a:pt x="116" y="197"/>
                </a:cubicBezTo>
                <a:cubicBezTo>
                  <a:pt x="115" y="197"/>
                  <a:pt x="115" y="198"/>
                  <a:pt x="114" y="198"/>
                </a:cubicBezTo>
                <a:cubicBezTo>
                  <a:pt x="114" y="198"/>
                  <a:pt x="114" y="199"/>
                  <a:pt x="114" y="199"/>
                </a:cubicBezTo>
                <a:cubicBezTo>
                  <a:pt x="114" y="199"/>
                  <a:pt x="113" y="199"/>
                  <a:pt x="113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3" y="201"/>
                  <a:pt x="112" y="201"/>
                  <a:pt x="113" y="202"/>
                </a:cubicBezTo>
                <a:cubicBezTo>
                  <a:pt x="113" y="202"/>
                  <a:pt x="113" y="202"/>
                  <a:pt x="113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3"/>
                  <a:pt x="114" y="203"/>
                  <a:pt x="114" y="203"/>
                </a:cubicBezTo>
                <a:cubicBezTo>
                  <a:pt x="115" y="204"/>
                  <a:pt x="115" y="204"/>
                  <a:pt x="116" y="205"/>
                </a:cubicBezTo>
                <a:cubicBezTo>
                  <a:pt x="117" y="205"/>
                  <a:pt x="118" y="205"/>
                  <a:pt x="120" y="205"/>
                </a:cubicBezTo>
                <a:cubicBezTo>
                  <a:pt x="120" y="204"/>
                  <a:pt x="120" y="204"/>
                  <a:pt x="120" y="204"/>
                </a:cubicBezTo>
                <a:cubicBezTo>
                  <a:pt x="120" y="204"/>
                  <a:pt x="121" y="203"/>
                  <a:pt x="121" y="20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2" y="201"/>
                  <a:pt x="121" y="201"/>
                  <a:pt x="121" y="201"/>
                </a:cubicBezTo>
                <a:cubicBezTo>
                  <a:pt x="121" y="200"/>
                  <a:pt x="121" y="200"/>
                  <a:pt x="121" y="200"/>
                </a:cubicBezTo>
                <a:cubicBezTo>
                  <a:pt x="121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3" y="200"/>
                  <a:pt x="123" y="201"/>
                  <a:pt x="123" y="202"/>
                </a:cubicBezTo>
                <a:cubicBezTo>
                  <a:pt x="123" y="202"/>
                  <a:pt x="122" y="202"/>
                  <a:pt x="122" y="202"/>
                </a:cubicBezTo>
                <a:cubicBezTo>
                  <a:pt x="122" y="204"/>
                  <a:pt x="122" y="204"/>
                  <a:pt x="122" y="204"/>
                </a:cubicBezTo>
                <a:cubicBezTo>
                  <a:pt x="123" y="204"/>
                  <a:pt x="123" y="204"/>
                  <a:pt x="124" y="205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8"/>
                  <a:pt x="124" y="208"/>
                  <a:pt x="124" y="208"/>
                </a:cubicBezTo>
                <a:cubicBezTo>
                  <a:pt x="124" y="210"/>
                  <a:pt x="124" y="210"/>
                  <a:pt x="124" y="210"/>
                </a:cubicBezTo>
                <a:cubicBezTo>
                  <a:pt x="125" y="210"/>
                  <a:pt x="125" y="210"/>
                  <a:pt x="126" y="210"/>
                </a:cubicBezTo>
                <a:cubicBezTo>
                  <a:pt x="126" y="211"/>
                  <a:pt x="126" y="211"/>
                  <a:pt x="126" y="211"/>
                </a:cubicBezTo>
                <a:cubicBezTo>
                  <a:pt x="125" y="211"/>
                  <a:pt x="125" y="211"/>
                  <a:pt x="125" y="211"/>
                </a:cubicBezTo>
                <a:cubicBezTo>
                  <a:pt x="125" y="211"/>
                  <a:pt x="124" y="213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3"/>
                  <a:pt x="125" y="214"/>
                </a:cubicBezTo>
                <a:cubicBezTo>
                  <a:pt x="127" y="214"/>
                  <a:pt x="127" y="213"/>
                  <a:pt x="128" y="213"/>
                </a:cubicBezTo>
                <a:cubicBezTo>
                  <a:pt x="128" y="211"/>
                  <a:pt x="131" y="210"/>
                  <a:pt x="133" y="210"/>
                </a:cubicBezTo>
                <a:cubicBezTo>
                  <a:pt x="133" y="211"/>
                  <a:pt x="135" y="212"/>
                  <a:pt x="136" y="211"/>
                </a:cubicBezTo>
                <a:cubicBezTo>
                  <a:pt x="137" y="211"/>
                  <a:pt x="136" y="211"/>
                  <a:pt x="137" y="212"/>
                </a:cubicBezTo>
                <a:cubicBezTo>
                  <a:pt x="137" y="212"/>
                  <a:pt x="137" y="212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4"/>
                  <a:pt x="139" y="214"/>
                  <a:pt x="139" y="214"/>
                </a:cubicBezTo>
                <a:cubicBezTo>
                  <a:pt x="139" y="214"/>
                  <a:pt x="141" y="214"/>
                  <a:pt x="140" y="214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1" y="213"/>
                  <a:pt x="141" y="212"/>
                  <a:pt x="142" y="211"/>
                </a:cubicBezTo>
                <a:cubicBezTo>
                  <a:pt x="142" y="211"/>
                  <a:pt x="142" y="211"/>
                  <a:pt x="142" y="21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42" y="213"/>
                  <a:pt x="142" y="213"/>
                  <a:pt x="143" y="213"/>
                </a:cubicBezTo>
                <a:cubicBezTo>
                  <a:pt x="144" y="213"/>
                  <a:pt x="146" y="213"/>
                  <a:pt x="147" y="212"/>
                </a:cubicBezTo>
                <a:cubicBezTo>
                  <a:pt x="148" y="212"/>
                  <a:pt x="147" y="212"/>
                  <a:pt x="148" y="211"/>
                </a:cubicBezTo>
                <a:cubicBezTo>
                  <a:pt x="148" y="211"/>
                  <a:pt x="149" y="211"/>
                  <a:pt x="149" y="211"/>
                </a:cubicBezTo>
                <a:cubicBezTo>
                  <a:pt x="149" y="211"/>
                  <a:pt x="149" y="212"/>
                  <a:pt x="148" y="213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7" y="215"/>
                  <a:pt x="147" y="215"/>
                  <a:pt x="146" y="215"/>
                </a:cubicBezTo>
                <a:cubicBezTo>
                  <a:pt x="146" y="216"/>
                  <a:pt x="145" y="217"/>
                  <a:pt x="145" y="218"/>
                </a:cubicBezTo>
                <a:cubicBezTo>
                  <a:pt x="145" y="218"/>
                  <a:pt x="145" y="218"/>
                  <a:pt x="145" y="218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4" y="219"/>
                  <a:pt x="144" y="220"/>
                  <a:pt x="144" y="222"/>
                </a:cubicBezTo>
                <a:cubicBezTo>
                  <a:pt x="144" y="222"/>
                  <a:pt x="144" y="222"/>
                  <a:pt x="144" y="222"/>
                </a:cubicBezTo>
                <a:cubicBezTo>
                  <a:pt x="143" y="222"/>
                  <a:pt x="143" y="222"/>
                  <a:pt x="143" y="222"/>
                </a:cubicBezTo>
                <a:cubicBezTo>
                  <a:pt x="143" y="223"/>
                  <a:pt x="143" y="223"/>
                  <a:pt x="143" y="224"/>
                </a:cubicBezTo>
                <a:cubicBezTo>
                  <a:pt x="143" y="224"/>
                  <a:pt x="142" y="224"/>
                  <a:pt x="142" y="224"/>
                </a:cubicBezTo>
                <a:cubicBezTo>
                  <a:pt x="141" y="225"/>
                  <a:pt x="141" y="225"/>
                  <a:pt x="141" y="227"/>
                </a:cubicBezTo>
                <a:cubicBezTo>
                  <a:pt x="139" y="227"/>
                  <a:pt x="139" y="228"/>
                  <a:pt x="138" y="228"/>
                </a:cubicBezTo>
                <a:cubicBezTo>
                  <a:pt x="138" y="229"/>
                  <a:pt x="138" y="229"/>
                  <a:pt x="137" y="229"/>
                </a:cubicBezTo>
                <a:cubicBezTo>
                  <a:pt x="137" y="229"/>
                  <a:pt x="136" y="229"/>
                  <a:pt x="135" y="229"/>
                </a:cubicBezTo>
                <a:cubicBezTo>
                  <a:pt x="134" y="230"/>
                  <a:pt x="133" y="231"/>
                  <a:pt x="132" y="231"/>
                </a:cubicBezTo>
                <a:cubicBezTo>
                  <a:pt x="132" y="232"/>
                  <a:pt x="132" y="233"/>
                  <a:pt x="132" y="234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30" y="235"/>
                  <a:pt x="130" y="235"/>
                  <a:pt x="130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27" y="234"/>
                  <a:pt x="126" y="234"/>
                  <a:pt x="124" y="235"/>
                </a:cubicBezTo>
                <a:cubicBezTo>
                  <a:pt x="124" y="235"/>
                  <a:pt x="123" y="236"/>
                  <a:pt x="123" y="237"/>
                </a:cubicBezTo>
                <a:cubicBezTo>
                  <a:pt x="123" y="237"/>
                  <a:pt x="122" y="237"/>
                  <a:pt x="122" y="237"/>
                </a:cubicBezTo>
                <a:cubicBezTo>
                  <a:pt x="122" y="238"/>
                  <a:pt x="122" y="238"/>
                  <a:pt x="122" y="239"/>
                </a:cubicBezTo>
                <a:cubicBezTo>
                  <a:pt x="121" y="239"/>
                  <a:pt x="121" y="239"/>
                  <a:pt x="121" y="239"/>
                </a:cubicBezTo>
                <a:cubicBezTo>
                  <a:pt x="121" y="239"/>
                  <a:pt x="121" y="239"/>
                  <a:pt x="121" y="240"/>
                </a:cubicBezTo>
                <a:cubicBezTo>
                  <a:pt x="119" y="240"/>
                  <a:pt x="120" y="240"/>
                  <a:pt x="118" y="241"/>
                </a:cubicBezTo>
                <a:cubicBezTo>
                  <a:pt x="118" y="242"/>
                  <a:pt x="118" y="242"/>
                  <a:pt x="118" y="242"/>
                </a:cubicBezTo>
                <a:cubicBezTo>
                  <a:pt x="119" y="241"/>
                  <a:pt x="119" y="241"/>
                  <a:pt x="119" y="241"/>
                </a:cubicBezTo>
                <a:cubicBezTo>
                  <a:pt x="120" y="241"/>
                  <a:pt x="120" y="241"/>
                  <a:pt x="121" y="241"/>
                </a:cubicBezTo>
                <a:cubicBezTo>
                  <a:pt x="121" y="240"/>
                  <a:pt x="121" y="240"/>
                  <a:pt x="122" y="240"/>
                </a:cubicBezTo>
                <a:cubicBezTo>
                  <a:pt x="122" y="241"/>
                  <a:pt x="122" y="241"/>
                  <a:pt x="123" y="241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39"/>
                  <a:pt x="124" y="238"/>
                  <a:pt x="125" y="238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5" y="236"/>
                  <a:pt x="126" y="236"/>
                  <a:pt x="126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7" y="237"/>
                  <a:pt x="127" y="236"/>
                  <a:pt x="127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0" y="236"/>
                  <a:pt x="131" y="237"/>
                  <a:pt x="132" y="237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3" y="235"/>
                  <a:pt x="133" y="235"/>
                  <a:pt x="135" y="235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5"/>
                  <a:pt x="136" y="235"/>
                  <a:pt x="136" y="234"/>
                </a:cubicBezTo>
                <a:cubicBezTo>
                  <a:pt x="136" y="235"/>
                  <a:pt x="136" y="234"/>
                  <a:pt x="136" y="235"/>
                </a:cubicBezTo>
                <a:cubicBezTo>
                  <a:pt x="138" y="234"/>
                  <a:pt x="138" y="234"/>
                  <a:pt x="138" y="232"/>
                </a:cubicBezTo>
                <a:cubicBezTo>
                  <a:pt x="139" y="233"/>
                  <a:pt x="139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39" y="232"/>
                  <a:pt x="140" y="232"/>
                  <a:pt x="140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40" y="231"/>
                  <a:pt x="141" y="230"/>
                  <a:pt x="143" y="230"/>
                </a:cubicBezTo>
                <a:cubicBezTo>
                  <a:pt x="142" y="229"/>
                  <a:pt x="142" y="229"/>
                  <a:pt x="142" y="229"/>
                </a:cubicBezTo>
                <a:cubicBezTo>
                  <a:pt x="143" y="229"/>
                  <a:pt x="144" y="229"/>
                  <a:pt x="144" y="228"/>
                </a:cubicBezTo>
                <a:cubicBezTo>
                  <a:pt x="144" y="227"/>
                  <a:pt x="144" y="227"/>
                  <a:pt x="144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6" y="227"/>
                  <a:pt x="146" y="227"/>
                  <a:pt x="147" y="227"/>
                </a:cubicBezTo>
                <a:cubicBezTo>
                  <a:pt x="147" y="226"/>
                  <a:pt x="147" y="226"/>
                  <a:pt x="147" y="226"/>
                </a:cubicBezTo>
                <a:cubicBezTo>
                  <a:pt x="148" y="226"/>
                  <a:pt x="148" y="226"/>
                  <a:pt x="148" y="226"/>
                </a:cubicBezTo>
                <a:cubicBezTo>
                  <a:pt x="149" y="225"/>
                  <a:pt x="149" y="225"/>
                  <a:pt x="148" y="223"/>
                </a:cubicBezTo>
                <a:cubicBezTo>
                  <a:pt x="150" y="223"/>
                  <a:pt x="149" y="223"/>
                  <a:pt x="151" y="223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2" y="222"/>
                  <a:pt x="152" y="221"/>
                  <a:pt x="152" y="221"/>
                </a:cubicBezTo>
                <a:cubicBezTo>
                  <a:pt x="153" y="220"/>
                  <a:pt x="153" y="220"/>
                  <a:pt x="154" y="219"/>
                </a:cubicBezTo>
                <a:cubicBezTo>
                  <a:pt x="154" y="219"/>
                  <a:pt x="154" y="219"/>
                  <a:pt x="154" y="219"/>
                </a:cubicBezTo>
                <a:cubicBezTo>
                  <a:pt x="154" y="219"/>
                  <a:pt x="155" y="219"/>
                  <a:pt x="155" y="219"/>
                </a:cubicBezTo>
                <a:cubicBezTo>
                  <a:pt x="156" y="218"/>
                  <a:pt x="155" y="218"/>
                  <a:pt x="156" y="217"/>
                </a:cubicBezTo>
                <a:cubicBezTo>
                  <a:pt x="156" y="217"/>
                  <a:pt x="156" y="217"/>
                  <a:pt x="156" y="217"/>
                </a:cubicBezTo>
                <a:cubicBezTo>
                  <a:pt x="156" y="217"/>
                  <a:pt x="157" y="217"/>
                  <a:pt x="157" y="217"/>
                </a:cubicBezTo>
                <a:cubicBezTo>
                  <a:pt x="158" y="217"/>
                  <a:pt x="158" y="217"/>
                  <a:pt x="158" y="217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59" y="216"/>
                  <a:pt x="160" y="216"/>
                  <a:pt x="160" y="216"/>
                </a:cubicBezTo>
                <a:cubicBezTo>
                  <a:pt x="160" y="215"/>
                  <a:pt x="161" y="215"/>
                  <a:pt x="161" y="214"/>
                </a:cubicBezTo>
                <a:cubicBezTo>
                  <a:pt x="160" y="214"/>
                  <a:pt x="160" y="214"/>
                  <a:pt x="160" y="214"/>
                </a:cubicBezTo>
                <a:cubicBezTo>
                  <a:pt x="161" y="214"/>
                  <a:pt x="161" y="214"/>
                  <a:pt x="161" y="214"/>
                </a:cubicBezTo>
                <a:cubicBezTo>
                  <a:pt x="161" y="213"/>
                  <a:pt x="161" y="213"/>
                  <a:pt x="161" y="213"/>
                </a:cubicBezTo>
                <a:cubicBezTo>
                  <a:pt x="161" y="213"/>
                  <a:pt x="162" y="213"/>
                  <a:pt x="162" y="213"/>
                </a:cubicBezTo>
                <a:cubicBezTo>
                  <a:pt x="162" y="212"/>
                  <a:pt x="162" y="212"/>
                  <a:pt x="162" y="212"/>
                </a:cubicBezTo>
                <a:cubicBezTo>
                  <a:pt x="163" y="212"/>
                  <a:pt x="163" y="212"/>
                  <a:pt x="164" y="212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2" y="210"/>
                  <a:pt x="161" y="210"/>
                  <a:pt x="160" y="210"/>
                </a:cubicBezTo>
                <a:cubicBezTo>
                  <a:pt x="160" y="209"/>
                  <a:pt x="161" y="208"/>
                  <a:pt x="161" y="207"/>
                </a:cubicBezTo>
                <a:cubicBezTo>
                  <a:pt x="161" y="207"/>
                  <a:pt x="161" y="207"/>
                  <a:pt x="161" y="207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2" y="206"/>
                  <a:pt x="162" y="206"/>
                  <a:pt x="162" y="205"/>
                </a:cubicBezTo>
                <a:cubicBezTo>
                  <a:pt x="163" y="205"/>
                  <a:pt x="163" y="205"/>
                  <a:pt x="165" y="205"/>
                </a:cubicBezTo>
                <a:cubicBezTo>
                  <a:pt x="165" y="204"/>
                  <a:pt x="165" y="204"/>
                  <a:pt x="165" y="203"/>
                </a:cubicBezTo>
                <a:cubicBezTo>
                  <a:pt x="166" y="203"/>
                  <a:pt x="166" y="203"/>
                  <a:pt x="167" y="203"/>
                </a:cubicBezTo>
                <a:cubicBezTo>
                  <a:pt x="166" y="202"/>
                  <a:pt x="166" y="201"/>
                  <a:pt x="166" y="201"/>
                </a:cubicBezTo>
                <a:cubicBezTo>
                  <a:pt x="167" y="201"/>
                  <a:pt x="167" y="201"/>
                  <a:pt x="168" y="201"/>
                </a:cubicBezTo>
                <a:cubicBezTo>
                  <a:pt x="168" y="202"/>
                  <a:pt x="168" y="202"/>
                  <a:pt x="168" y="202"/>
                </a:cubicBezTo>
                <a:cubicBezTo>
                  <a:pt x="168" y="201"/>
                  <a:pt x="168" y="201"/>
                  <a:pt x="169" y="201"/>
                </a:cubicBezTo>
                <a:cubicBezTo>
                  <a:pt x="169" y="200"/>
                  <a:pt x="169" y="200"/>
                  <a:pt x="169" y="199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0" y="198"/>
                  <a:pt x="171" y="197"/>
                  <a:pt x="173" y="197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4" y="194"/>
                  <a:pt x="174" y="195"/>
                  <a:pt x="175" y="194"/>
                </a:cubicBezTo>
                <a:cubicBezTo>
                  <a:pt x="176" y="193"/>
                  <a:pt x="177" y="193"/>
                  <a:pt x="178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78" y="193"/>
                  <a:pt x="178" y="193"/>
                  <a:pt x="178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80" y="193"/>
                  <a:pt x="180" y="193"/>
                  <a:pt x="181" y="193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2" y="192"/>
                </a:cubicBezTo>
                <a:cubicBezTo>
                  <a:pt x="182" y="193"/>
                  <a:pt x="182" y="193"/>
                  <a:pt x="182" y="193"/>
                </a:cubicBezTo>
                <a:cubicBezTo>
                  <a:pt x="182" y="193"/>
                  <a:pt x="182" y="194"/>
                  <a:pt x="181" y="194"/>
                </a:cubicBezTo>
                <a:cubicBezTo>
                  <a:pt x="182" y="194"/>
                  <a:pt x="182" y="194"/>
                  <a:pt x="182" y="194"/>
                </a:cubicBezTo>
                <a:cubicBezTo>
                  <a:pt x="182" y="195"/>
                  <a:pt x="183" y="195"/>
                  <a:pt x="183" y="196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80" y="196"/>
                  <a:pt x="180" y="195"/>
                  <a:pt x="180" y="195"/>
                </a:cubicBezTo>
                <a:cubicBezTo>
                  <a:pt x="178" y="195"/>
                  <a:pt x="178" y="195"/>
                  <a:pt x="178" y="195"/>
                </a:cubicBezTo>
                <a:cubicBezTo>
                  <a:pt x="178" y="195"/>
                  <a:pt x="178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6" y="196"/>
                  <a:pt x="176" y="196"/>
                  <a:pt x="176" y="196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4" y="198"/>
                  <a:pt x="174" y="200"/>
                  <a:pt x="174" y="202"/>
                </a:cubicBezTo>
                <a:cubicBezTo>
                  <a:pt x="174" y="202"/>
                  <a:pt x="175" y="202"/>
                  <a:pt x="175" y="202"/>
                </a:cubicBezTo>
                <a:cubicBezTo>
                  <a:pt x="174" y="203"/>
                  <a:pt x="174" y="203"/>
                  <a:pt x="173" y="203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5"/>
                  <a:pt x="173" y="205"/>
                  <a:pt x="174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4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7"/>
                  <a:pt x="174" y="208"/>
                  <a:pt x="173" y="207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72" y="208"/>
                  <a:pt x="172" y="209"/>
                  <a:pt x="172" y="209"/>
                </a:cubicBezTo>
                <a:cubicBezTo>
                  <a:pt x="173" y="209"/>
                  <a:pt x="174" y="209"/>
                  <a:pt x="175" y="210"/>
                </a:cubicBezTo>
                <a:cubicBezTo>
                  <a:pt x="175" y="209"/>
                  <a:pt x="175" y="209"/>
                  <a:pt x="175" y="209"/>
                </a:cubicBezTo>
                <a:cubicBezTo>
                  <a:pt x="175" y="209"/>
                  <a:pt x="175" y="209"/>
                  <a:pt x="176" y="209"/>
                </a:cubicBezTo>
                <a:cubicBezTo>
                  <a:pt x="176" y="208"/>
                  <a:pt x="176" y="208"/>
                  <a:pt x="176" y="208"/>
                </a:cubicBezTo>
                <a:cubicBezTo>
                  <a:pt x="176" y="209"/>
                  <a:pt x="177" y="209"/>
                  <a:pt x="177" y="209"/>
                </a:cubicBezTo>
                <a:cubicBezTo>
                  <a:pt x="178" y="207"/>
                  <a:pt x="178" y="208"/>
                  <a:pt x="179" y="207"/>
                </a:cubicBezTo>
                <a:cubicBezTo>
                  <a:pt x="179" y="207"/>
                  <a:pt x="179" y="207"/>
                  <a:pt x="179" y="207"/>
                </a:cubicBezTo>
                <a:cubicBezTo>
                  <a:pt x="179" y="206"/>
                  <a:pt x="179" y="206"/>
                  <a:pt x="179" y="206"/>
                </a:cubicBezTo>
                <a:cubicBezTo>
                  <a:pt x="181" y="206"/>
                  <a:pt x="181" y="206"/>
                  <a:pt x="182" y="205"/>
                </a:cubicBezTo>
                <a:cubicBezTo>
                  <a:pt x="182" y="205"/>
                  <a:pt x="182" y="205"/>
                  <a:pt x="182" y="204"/>
                </a:cubicBezTo>
                <a:cubicBezTo>
                  <a:pt x="182" y="204"/>
                  <a:pt x="183" y="204"/>
                  <a:pt x="183" y="204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4" y="204"/>
                  <a:pt x="184" y="204"/>
                  <a:pt x="184" y="204"/>
                </a:cubicBezTo>
                <a:cubicBezTo>
                  <a:pt x="184" y="203"/>
                  <a:pt x="184" y="203"/>
                  <a:pt x="185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5" y="203"/>
                  <a:pt x="185" y="203"/>
                  <a:pt x="185" y="203"/>
                </a:cubicBezTo>
                <a:cubicBezTo>
                  <a:pt x="186" y="203"/>
                  <a:pt x="186" y="203"/>
                  <a:pt x="186" y="203"/>
                </a:cubicBezTo>
                <a:cubicBezTo>
                  <a:pt x="186" y="203"/>
                  <a:pt x="186" y="203"/>
                  <a:pt x="186" y="202"/>
                </a:cubicBezTo>
                <a:cubicBezTo>
                  <a:pt x="186" y="202"/>
                  <a:pt x="189" y="203"/>
                  <a:pt x="190" y="203"/>
                </a:cubicBezTo>
                <a:cubicBezTo>
                  <a:pt x="190" y="202"/>
                  <a:pt x="190" y="202"/>
                  <a:pt x="190" y="201"/>
                </a:cubicBezTo>
                <a:cubicBezTo>
                  <a:pt x="192" y="201"/>
                  <a:pt x="192" y="201"/>
                  <a:pt x="192" y="201"/>
                </a:cubicBezTo>
                <a:cubicBezTo>
                  <a:pt x="191" y="200"/>
                  <a:pt x="191" y="200"/>
                  <a:pt x="192" y="199"/>
                </a:cubicBezTo>
                <a:cubicBezTo>
                  <a:pt x="192" y="198"/>
                  <a:pt x="192" y="198"/>
                  <a:pt x="192" y="198"/>
                </a:cubicBezTo>
                <a:cubicBezTo>
                  <a:pt x="191" y="198"/>
                  <a:pt x="191" y="198"/>
                  <a:pt x="190" y="198"/>
                </a:cubicBezTo>
                <a:cubicBezTo>
                  <a:pt x="190" y="198"/>
                  <a:pt x="190" y="198"/>
                  <a:pt x="190" y="198"/>
                </a:cubicBezTo>
                <a:cubicBezTo>
                  <a:pt x="189" y="198"/>
                  <a:pt x="189" y="198"/>
                  <a:pt x="189" y="198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5"/>
                  <a:pt x="189" y="195"/>
                  <a:pt x="189" y="195"/>
                </a:cubicBezTo>
                <a:cubicBezTo>
                  <a:pt x="191" y="195"/>
                  <a:pt x="190" y="196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3" y="196"/>
                  <a:pt x="193" y="196"/>
                  <a:pt x="194" y="196"/>
                </a:cubicBezTo>
                <a:cubicBezTo>
                  <a:pt x="194" y="195"/>
                  <a:pt x="194" y="195"/>
                  <a:pt x="194" y="195"/>
                </a:cubicBezTo>
                <a:cubicBezTo>
                  <a:pt x="195" y="195"/>
                  <a:pt x="196" y="196"/>
                  <a:pt x="197" y="194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7" y="195"/>
                  <a:pt x="197" y="195"/>
                  <a:pt x="197" y="196"/>
                </a:cubicBezTo>
                <a:cubicBezTo>
                  <a:pt x="198" y="196"/>
                  <a:pt x="198" y="196"/>
                  <a:pt x="199" y="196"/>
                </a:cubicBezTo>
                <a:cubicBezTo>
                  <a:pt x="199" y="196"/>
                  <a:pt x="199" y="196"/>
                  <a:pt x="199" y="196"/>
                </a:cubicBezTo>
                <a:cubicBezTo>
                  <a:pt x="198" y="196"/>
                  <a:pt x="198" y="196"/>
                  <a:pt x="198" y="196"/>
                </a:cubicBezTo>
                <a:cubicBezTo>
                  <a:pt x="198" y="197"/>
                  <a:pt x="198" y="197"/>
                  <a:pt x="198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200" y="197"/>
                  <a:pt x="200" y="197"/>
                  <a:pt x="200" y="197"/>
                </a:cubicBezTo>
                <a:cubicBezTo>
                  <a:pt x="200" y="198"/>
                  <a:pt x="200" y="198"/>
                  <a:pt x="200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9"/>
                  <a:pt x="201" y="199"/>
                  <a:pt x="200" y="200"/>
                </a:cubicBezTo>
                <a:cubicBezTo>
                  <a:pt x="201" y="200"/>
                  <a:pt x="201" y="200"/>
                  <a:pt x="201" y="201"/>
                </a:cubicBezTo>
                <a:cubicBezTo>
                  <a:pt x="202" y="201"/>
                  <a:pt x="203" y="201"/>
                  <a:pt x="204" y="200"/>
                </a:cubicBezTo>
                <a:cubicBezTo>
                  <a:pt x="204" y="200"/>
                  <a:pt x="204" y="200"/>
                  <a:pt x="204" y="200"/>
                </a:cubicBezTo>
                <a:cubicBezTo>
                  <a:pt x="204" y="201"/>
                  <a:pt x="204" y="201"/>
                  <a:pt x="204" y="201"/>
                </a:cubicBezTo>
                <a:cubicBezTo>
                  <a:pt x="204" y="201"/>
                  <a:pt x="205" y="201"/>
                  <a:pt x="205" y="202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8" y="202"/>
                  <a:pt x="208" y="202"/>
                  <a:pt x="208" y="202"/>
                </a:cubicBezTo>
                <a:cubicBezTo>
                  <a:pt x="208" y="203"/>
                  <a:pt x="209" y="203"/>
                  <a:pt x="209" y="203"/>
                </a:cubicBezTo>
                <a:cubicBezTo>
                  <a:pt x="210" y="203"/>
                  <a:pt x="210" y="203"/>
                  <a:pt x="210" y="203"/>
                </a:cubicBezTo>
                <a:cubicBezTo>
                  <a:pt x="210" y="204"/>
                  <a:pt x="210" y="204"/>
                  <a:pt x="210" y="204"/>
                </a:cubicBezTo>
                <a:cubicBezTo>
                  <a:pt x="211" y="204"/>
                  <a:pt x="212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4" y="204"/>
                  <a:pt x="214" y="204"/>
                  <a:pt x="214" y="204"/>
                </a:cubicBezTo>
                <a:cubicBezTo>
                  <a:pt x="214" y="204"/>
                  <a:pt x="214" y="204"/>
                  <a:pt x="215" y="203"/>
                </a:cubicBezTo>
                <a:cubicBezTo>
                  <a:pt x="216" y="203"/>
                  <a:pt x="216" y="203"/>
                  <a:pt x="216" y="203"/>
                </a:cubicBezTo>
                <a:cubicBezTo>
                  <a:pt x="217" y="203"/>
                  <a:pt x="216" y="203"/>
                  <a:pt x="217" y="203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1" y="204"/>
                  <a:pt x="221" y="204"/>
                </a:cubicBezTo>
                <a:cubicBezTo>
                  <a:pt x="222" y="204"/>
                  <a:pt x="222" y="205"/>
                  <a:pt x="222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24" y="206"/>
                  <a:pt x="224" y="206"/>
                  <a:pt x="224" y="206"/>
                </a:cubicBezTo>
                <a:cubicBezTo>
                  <a:pt x="226" y="206"/>
                  <a:pt x="226" y="206"/>
                  <a:pt x="226" y="206"/>
                </a:cubicBezTo>
                <a:cubicBezTo>
                  <a:pt x="228" y="206"/>
                  <a:pt x="230" y="206"/>
                  <a:pt x="231" y="205"/>
                </a:cubicBezTo>
                <a:cubicBezTo>
                  <a:pt x="231" y="205"/>
                  <a:pt x="231" y="205"/>
                  <a:pt x="231" y="205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0" y="207"/>
                  <a:pt x="232" y="207"/>
                  <a:pt x="230" y="208"/>
                </a:cubicBezTo>
                <a:cubicBezTo>
                  <a:pt x="231" y="210"/>
                  <a:pt x="232" y="208"/>
                  <a:pt x="233" y="208"/>
                </a:cubicBezTo>
                <a:cubicBezTo>
                  <a:pt x="233" y="209"/>
                  <a:pt x="233" y="209"/>
                  <a:pt x="233" y="210"/>
                </a:cubicBezTo>
                <a:cubicBezTo>
                  <a:pt x="234" y="210"/>
                  <a:pt x="235" y="210"/>
                  <a:pt x="236" y="210"/>
                </a:cubicBezTo>
                <a:cubicBezTo>
                  <a:pt x="236" y="209"/>
                  <a:pt x="235" y="209"/>
                  <a:pt x="235" y="208"/>
                </a:cubicBezTo>
                <a:cubicBezTo>
                  <a:pt x="238" y="208"/>
                  <a:pt x="238" y="208"/>
                  <a:pt x="238" y="208"/>
                </a:cubicBezTo>
                <a:cubicBezTo>
                  <a:pt x="237" y="210"/>
                  <a:pt x="237" y="210"/>
                  <a:pt x="236" y="211"/>
                </a:cubicBezTo>
                <a:cubicBezTo>
                  <a:pt x="237" y="212"/>
                  <a:pt x="238" y="212"/>
                  <a:pt x="238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14"/>
                  <a:pt x="239" y="214"/>
                  <a:pt x="239" y="214"/>
                </a:cubicBezTo>
                <a:cubicBezTo>
                  <a:pt x="239" y="214"/>
                  <a:pt x="239" y="215"/>
                  <a:pt x="240" y="215"/>
                </a:cubicBezTo>
                <a:cubicBezTo>
                  <a:pt x="240" y="215"/>
                  <a:pt x="240" y="216"/>
                  <a:pt x="240" y="216"/>
                </a:cubicBezTo>
                <a:cubicBezTo>
                  <a:pt x="242" y="216"/>
                  <a:pt x="242" y="216"/>
                  <a:pt x="243" y="216"/>
                </a:cubicBezTo>
                <a:cubicBezTo>
                  <a:pt x="243" y="216"/>
                  <a:pt x="243" y="217"/>
                  <a:pt x="243" y="217"/>
                </a:cubicBezTo>
                <a:cubicBezTo>
                  <a:pt x="244" y="217"/>
                  <a:pt x="244" y="217"/>
                  <a:pt x="244" y="217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45" y="218"/>
                  <a:pt x="245" y="218"/>
                  <a:pt x="246" y="219"/>
                </a:cubicBezTo>
                <a:cubicBezTo>
                  <a:pt x="246" y="219"/>
                  <a:pt x="246" y="220"/>
                  <a:pt x="246" y="221"/>
                </a:cubicBezTo>
                <a:cubicBezTo>
                  <a:pt x="246" y="221"/>
                  <a:pt x="246" y="221"/>
                  <a:pt x="246" y="221"/>
                </a:cubicBezTo>
                <a:cubicBezTo>
                  <a:pt x="246" y="222"/>
                  <a:pt x="247" y="221"/>
                  <a:pt x="247" y="222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49" y="223"/>
                  <a:pt x="249" y="223"/>
                  <a:pt x="249" y="224"/>
                </a:cubicBezTo>
                <a:cubicBezTo>
                  <a:pt x="250" y="224"/>
                  <a:pt x="249" y="224"/>
                  <a:pt x="250" y="224"/>
                </a:cubicBezTo>
                <a:cubicBezTo>
                  <a:pt x="250" y="223"/>
                  <a:pt x="250" y="223"/>
                  <a:pt x="250" y="222"/>
                </a:cubicBezTo>
                <a:cubicBezTo>
                  <a:pt x="251" y="222"/>
                  <a:pt x="251" y="222"/>
                  <a:pt x="251" y="223"/>
                </a:cubicBezTo>
                <a:cubicBezTo>
                  <a:pt x="251" y="223"/>
                  <a:pt x="251" y="223"/>
                  <a:pt x="251" y="223"/>
                </a:cubicBezTo>
                <a:cubicBezTo>
                  <a:pt x="253" y="224"/>
                  <a:pt x="252" y="224"/>
                  <a:pt x="254" y="224"/>
                </a:cubicBezTo>
                <a:cubicBezTo>
                  <a:pt x="254" y="224"/>
                  <a:pt x="254" y="223"/>
                  <a:pt x="254" y="223"/>
                </a:cubicBezTo>
                <a:cubicBezTo>
                  <a:pt x="254" y="223"/>
                  <a:pt x="254" y="223"/>
                  <a:pt x="254" y="223"/>
                </a:cubicBezTo>
                <a:cubicBezTo>
                  <a:pt x="254" y="221"/>
                  <a:pt x="254" y="221"/>
                  <a:pt x="252" y="221"/>
                </a:cubicBezTo>
                <a:cubicBezTo>
                  <a:pt x="252" y="221"/>
                  <a:pt x="253" y="221"/>
                  <a:pt x="253" y="220"/>
                </a:cubicBezTo>
                <a:cubicBezTo>
                  <a:pt x="252" y="220"/>
                  <a:pt x="252" y="219"/>
                  <a:pt x="251" y="219"/>
                </a:cubicBezTo>
                <a:cubicBezTo>
                  <a:pt x="250" y="219"/>
                  <a:pt x="248" y="219"/>
                  <a:pt x="246" y="218"/>
                </a:cubicBezTo>
                <a:cubicBezTo>
                  <a:pt x="246" y="218"/>
                  <a:pt x="246" y="218"/>
                  <a:pt x="246" y="217"/>
                </a:cubicBezTo>
                <a:cubicBezTo>
                  <a:pt x="247" y="217"/>
                  <a:pt x="247" y="217"/>
                  <a:pt x="247" y="218"/>
                </a:cubicBezTo>
                <a:cubicBezTo>
                  <a:pt x="248" y="218"/>
                  <a:pt x="248" y="218"/>
                  <a:pt x="249" y="217"/>
                </a:cubicBezTo>
                <a:cubicBezTo>
                  <a:pt x="249" y="217"/>
                  <a:pt x="249" y="217"/>
                  <a:pt x="249" y="217"/>
                </a:cubicBezTo>
                <a:cubicBezTo>
                  <a:pt x="250" y="216"/>
                  <a:pt x="250" y="217"/>
                  <a:pt x="251" y="216"/>
                </a:cubicBezTo>
                <a:cubicBezTo>
                  <a:pt x="251" y="216"/>
                  <a:pt x="251" y="216"/>
                  <a:pt x="251" y="216"/>
                </a:cubicBezTo>
                <a:cubicBezTo>
                  <a:pt x="251" y="217"/>
                  <a:pt x="251" y="217"/>
                  <a:pt x="251" y="217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52" y="216"/>
                  <a:pt x="251" y="215"/>
                  <a:pt x="252" y="214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3" y="214"/>
                  <a:pt x="253" y="215"/>
                  <a:pt x="253" y="216"/>
                </a:cubicBezTo>
                <a:cubicBezTo>
                  <a:pt x="254" y="217"/>
                  <a:pt x="255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8"/>
                  <a:pt x="257" y="218"/>
                  <a:pt x="257" y="218"/>
                </a:cubicBezTo>
                <a:cubicBezTo>
                  <a:pt x="258" y="218"/>
                  <a:pt x="258" y="218"/>
                  <a:pt x="258" y="218"/>
                </a:cubicBezTo>
                <a:cubicBezTo>
                  <a:pt x="258" y="219"/>
                  <a:pt x="258" y="219"/>
                  <a:pt x="258" y="219"/>
                </a:cubicBezTo>
                <a:cubicBezTo>
                  <a:pt x="258" y="219"/>
                  <a:pt x="258" y="219"/>
                  <a:pt x="259" y="218"/>
                </a:cubicBezTo>
                <a:cubicBezTo>
                  <a:pt x="259" y="219"/>
                  <a:pt x="259" y="220"/>
                  <a:pt x="259" y="221"/>
                </a:cubicBezTo>
                <a:cubicBezTo>
                  <a:pt x="259" y="221"/>
                  <a:pt x="259" y="221"/>
                  <a:pt x="259" y="221"/>
                </a:cubicBezTo>
                <a:cubicBezTo>
                  <a:pt x="260" y="221"/>
                  <a:pt x="260" y="221"/>
                  <a:pt x="260" y="222"/>
                </a:cubicBezTo>
                <a:cubicBezTo>
                  <a:pt x="260" y="222"/>
                  <a:pt x="260" y="222"/>
                  <a:pt x="260" y="222"/>
                </a:cubicBezTo>
                <a:cubicBezTo>
                  <a:pt x="260" y="222"/>
                  <a:pt x="260" y="223"/>
                  <a:pt x="260" y="224"/>
                </a:cubicBezTo>
                <a:cubicBezTo>
                  <a:pt x="260" y="224"/>
                  <a:pt x="261" y="224"/>
                  <a:pt x="261" y="22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61" y="226"/>
                  <a:pt x="261" y="226"/>
                  <a:pt x="262" y="226"/>
                </a:cubicBezTo>
                <a:cubicBezTo>
                  <a:pt x="263" y="226"/>
                  <a:pt x="263" y="226"/>
                  <a:pt x="263" y="226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9"/>
                  <a:pt x="263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5" y="229"/>
                  <a:pt x="265" y="230"/>
                  <a:pt x="265" y="230"/>
                </a:cubicBezTo>
                <a:cubicBezTo>
                  <a:pt x="266" y="231"/>
                  <a:pt x="267" y="232"/>
                  <a:pt x="268" y="232"/>
                </a:cubicBezTo>
                <a:cubicBezTo>
                  <a:pt x="268" y="235"/>
                  <a:pt x="268" y="235"/>
                  <a:pt x="268" y="235"/>
                </a:cubicBezTo>
                <a:cubicBezTo>
                  <a:pt x="267" y="235"/>
                  <a:pt x="267" y="235"/>
                  <a:pt x="267" y="235"/>
                </a:cubicBezTo>
                <a:cubicBezTo>
                  <a:pt x="267" y="237"/>
                  <a:pt x="267" y="237"/>
                  <a:pt x="267" y="237"/>
                </a:cubicBezTo>
                <a:cubicBezTo>
                  <a:pt x="268" y="237"/>
                  <a:pt x="268" y="236"/>
                  <a:pt x="269" y="236"/>
                </a:cubicBezTo>
                <a:cubicBezTo>
                  <a:pt x="269" y="235"/>
                  <a:pt x="269" y="235"/>
                  <a:pt x="269" y="235"/>
                </a:cubicBezTo>
                <a:cubicBezTo>
                  <a:pt x="270" y="234"/>
                  <a:pt x="269" y="235"/>
                  <a:pt x="270" y="234"/>
                </a:cubicBezTo>
                <a:cubicBezTo>
                  <a:pt x="270" y="234"/>
                  <a:pt x="270" y="234"/>
                  <a:pt x="271" y="235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35"/>
                  <a:pt x="270" y="236"/>
                  <a:pt x="270" y="236"/>
                </a:cubicBezTo>
                <a:cubicBezTo>
                  <a:pt x="269" y="236"/>
                  <a:pt x="269" y="236"/>
                  <a:pt x="269" y="236"/>
                </a:cubicBezTo>
                <a:cubicBezTo>
                  <a:pt x="269" y="237"/>
                  <a:pt x="270" y="238"/>
                  <a:pt x="270" y="239"/>
                </a:cubicBezTo>
                <a:cubicBezTo>
                  <a:pt x="271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8"/>
                  <a:pt x="272" y="238"/>
                  <a:pt x="272" y="237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272" y="236"/>
                  <a:pt x="272" y="236"/>
                  <a:pt x="272" y="236"/>
                </a:cubicBezTo>
                <a:cubicBezTo>
                  <a:pt x="273" y="237"/>
                  <a:pt x="273" y="238"/>
                  <a:pt x="273" y="239"/>
                </a:cubicBezTo>
                <a:cubicBezTo>
                  <a:pt x="274" y="239"/>
                  <a:pt x="274" y="239"/>
                  <a:pt x="274" y="239"/>
                </a:cubicBezTo>
                <a:cubicBezTo>
                  <a:pt x="273" y="239"/>
                  <a:pt x="273" y="240"/>
                  <a:pt x="273" y="241"/>
                </a:cubicBezTo>
                <a:cubicBezTo>
                  <a:pt x="271" y="241"/>
                  <a:pt x="271" y="241"/>
                  <a:pt x="271" y="241"/>
                </a:cubicBezTo>
                <a:cubicBezTo>
                  <a:pt x="271" y="241"/>
                  <a:pt x="272" y="241"/>
                  <a:pt x="272" y="242"/>
                </a:cubicBezTo>
                <a:cubicBezTo>
                  <a:pt x="272" y="242"/>
                  <a:pt x="273" y="242"/>
                  <a:pt x="273" y="242"/>
                </a:cubicBezTo>
                <a:cubicBezTo>
                  <a:pt x="273" y="242"/>
                  <a:pt x="273" y="242"/>
                  <a:pt x="272" y="243"/>
                </a:cubicBezTo>
                <a:cubicBezTo>
                  <a:pt x="273" y="243"/>
                  <a:pt x="272" y="243"/>
                  <a:pt x="273" y="243"/>
                </a:cubicBezTo>
                <a:cubicBezTo>
                  <a:pt x="273" y="244"/>
                  <a:pt x="273" y="244"/>
                  <a:pt x="273" y="244"/>
                </a:cubicBezTo>
                <a:cubicBezTo>
                  <a:pt x="273" y="244"/>
                  <a:pt x="274" y="244"/>
                  <a:pt x="275" y="244"/>
                </a:cubicBezTo>
                <a:cubicBezTo>
                  <a:pt x="275" y="243"/>
                  <a:pt x="275" y="243"/>
                  <a:pt x="275" y="243"/>
                </a:cubicBezTo>
                <a:cubicBezTo>
                  <a:pt x="276" y="242"/>
                  <a:pt x="277" y="242"/>
                  <a:pt x="277" y="241"/>
                </a:cubicBezTo>
                <a:cubicBezTo>
                  <a:pt x="277" y="241"/>
                  <a:pt x="278" y="241"/>
                  <a:pt x="278" y="241"/>
                </a:cubicBezTo>
                <a:cubicBezTo>
                  <a:pt x="278" y="242"/>
                  <a:pt x="278" y="242"/>
                  <a:pt x="278" y="242"/>
                </a:cubicBezTo>
                <a:cubicBezTo>
                  <a:pt x="278" y="242"/>
                  <a:pt x="277" y="243"/>
                  <a:pt x="277" y="243"/>
                </a:cubicBezTo>
                <a:cubicBezTo>
                  <a:pt x="277" y="243"/>
                  <a:pt x="277" y="243"/>
                  <a:pt x="277" y="243"/>
                </a:cubicBezTo>
                <a:cubicBezTo>
                  <a:pt x="276" y="243"/>
                  <a:pt x="276" y="244"/>
                  <a:pt x="275" y="244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4" y="246"/>
                  <a:pt x="274" y="246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76" y="248"/>
                  <a:pt x="276" y="248"/>
                  <a:pt x="276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6" y="251"/>
                  <a:pt x="276" y="251"/>
                  <a:pt x="276" y="251"/>
                </a:cubicBezTo>
                <a:cubicBezTo>
                  <a:pt x="275" y="251"/>
                  <a:pt x="275" y="251"/>
                  <a:pt x="275" y="251"/>
                </a:cubicBezTo>
                <a:cubicBezTo>
                  <a:pt x="276" y="252"/>
                  <a:pt x="276" y="253"/>
                  <a:pt x="276" y="254"/>
                </a:cubicBezTo>
                <a:cubicBezTo>
                  <a:pt x="278" y="254"/>
                  <a:pt x="277" y="255"/>
                  <a:pt x="278" y="255"/>
                </a:cubicBezTo>
                <a:cubicBezTo>
                  <a:pt x="278" y="255"/>
                  <a:pt x="278" y="255"/>
                  <a:pt x="278" y="255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9" y="253"/>
                  <a:pt x="279" y="253"/>
                  <a:pt x="279" y="253"/>
                </a:cubicBezTo>
                <a:cubicBezTo>
                  <a:pt x="279" y="253"/>
                  <a:pt x="279" y="253"/>
                  <a:pt x="280" y="254"/>
                </a:cubicBezTo>
                <a:cubicBezTo>
                  <a:pt x="280" y="253"/>
                  <a:pt x="280" y="253"/>
                  <a:pt x="280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2" y="253"/>
                  <a:pt x="282" y="253"/>
                  <a:pt x="282" y="253"/>
                </a:cubicBezTo>
                <a:cubicBezTo>
                  <a:pt x="282" y="253"/>
                  <a:pt x="282" y="253"/>
                  <a:pt x="282" y="254"/>
                </a:cubicBezTo>
                <a:cubicBezTo>
                  <a:pt x="282" y="254"/>
                  <a:pt x="281" y="254"/>
                  <a:pt x="281" y="254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2" y="257"/>
                  <a:pt x="282" y="257"/>
                  <a:pt x="282" y="257"/>
                </a:cubicBezTo>
                <a:cubicBezTo>
                  <a:pt x="281" y="256"/>
                  <a:pt x="282" y="257"/>
                  <a:pt x="281" y="256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0" y="258"/>
                  <a:pt x="281" y="258"/>
                  <a:pt x="282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8"/>
                  <a:pt x="283" y="258"/>
                </a:cubicBezTo>
                <a:cubicBezTo>
                  <a:pt x="284" y="258"/>
                  <a:pt x="284" y="258"/>
                  <a:pt x="284" y="258"/>
                </a:cubicBezTo>
                <a:cubicBezTo>
                  <a:pt x="284" y="259"/>
                  <a:pt x="283" y="259"/>
                  <a:pt x="283" y="259"/>
                </a:cubicBezTo>
                <a:cubicBezTo>
                  <a:pt x="284" y="260"/>
                  <a:pt x="284" y="260"/>
                  <a:pt x="284" y="260"/>
                </a:cubicBezTo>
                <a:cubicBezTo>
                  <a:pt x="284" y="260"/>
                  <a:pt x="284" y="261"/>
                  <a:pt x="284" y="261"/>
                </a:cubicBezTo>
                <a:cubicBezTo>
                  <a:pt x="286" y="261"/>
                  <a:pt x="286" y="261"/>
                  <a:pt x="286" y="262"/>
                </a:cubicBezTo>
                <a:cubicBezTo>
                  <a:pt x="287" y="262"/>
                  <a:pt x="287" y="262"/>
                  <a:pt x="287" y="262"/>
                </a:cubicBezTo>
                <a:cubicBezTo>
                  <a:pt x="286" y="262"/>
                  <a:pt x="286" y="263"/>
                  <a:pt x="286" y="263"/>
                </a:cubicBezTo>
                <a:cubicBezTo>
                  <a:pt x="286" y="263"/>
                  <a:pt x="286" y="263"/>
                  <a:pt x="286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6"/>
                  <a:pt x="287" y="266"/>
                  <a:pt x="287" y="266"/>
                </a:cubicBezTo>
                <a:cubicBezTo>
                  <a:pt x="287" y="266"/>
                  <a:pt x="287" y="266"/>
                  <a:pt x="288" y="266"/>
                </a:cubicBezTo>
                <a:cubicBezTo>
                  <a:pt x="288" y="267"/>
                  <a:pt x="288" y="267"/>
                  <a:pt x="288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8"/>
                  <a:pt x="287" y="268"/>
                  <a:pt x="286" y="268"/>
                </a:cubicBezTo>
                <a:cubicBezTo>
                  <a:pt x="286" y="269"/>
                  <a:pt x="285" y="270"/>
                  <a:pt x="286" y="270"/>
                </a:cubicBezTo>
                <a:cubicBezTo>
                  <a:pt x="286" y="271"/>
                  <a:pt x="286" y="271"/>
                  <a:pt x="286" y="271"/>
                </a:cubicBezTo>
                <a:cubicBezTo>
                  <a:pt x="287" y="271"/>
                  <a:pt x="287" y="270"/>
                  <a:pt x="287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9" y="270"/>
                  <a:pt x="290" y="270"/>
                  <a:pt x="291" y="270"/>
                </a:cubicBezTo>
                <a:cubicBezTo>
                  <a:pt x="291" y="270"/>
                  <a:pt x="291" y="270"/>
                  <a:pt x="291" y="270"/>
                </a:cubicBezTo>
                <a:cubicBezTo>
                  <a:pt x="292" y="270"/>
                  <a:pt x="292" y="270"/>
                  <a:pt x="292" y="270"/>
                </a:cubicBezTo>
                <a:cubicBezTo>
                  <a:pt x="292" y="271"/>
                  <a:pt x="292" y="271"/>
                  <a:pt x="291" y="271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6" y="272"/>
                  <a:pt x="296" y="272"/>
                  <a:pt x="298" y="272"/>
                </a:cubicBezTo>
                <a:cubicBezTo>
                  <a:pt x="298" y="271"/>
                  <a:pt x="298" y="271"/>
                  <a:pt x="298" y="271"/>
                </a:cubicBezTo>
                <a:cubicBezTo>
                  <a:pt x="298" y="271"/>
                  <a:pt x="298" y="271"/>
                  <a:pt x="299" y="271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300" y="273"/>
                  <a:pt x="301" y="272"/>
                  <a:pt x="300" y="274"/>
                </a:cubicBezTo>
                <a:cubicBezTo>
                  <a:pt x="300" y="274"/>
                  <a:pt x="301" y="274"/>
                  <a:pt x="301" y="274"/>
                </a:cubicBezTo>
                <a:cubicBezTo>
                  <a:pt x="301" y="275"/>
                  <a:pt x="301" y="275"/>
                  <a:pt x="301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3" y="275"/>
                  <a:pt x="303" y="275"/>
                  <a:pt x="304" y="275"/>
                </a:cubicBezTo>
                <a:cubicBezTo>
                  <a:pt x="304" y="275"/>
                  <a:pt x="304" y="275"/>
                  <a:pt x="304" y="275"/>
                </a:cubicBezTo>
                <a:cubicBezTo>
                  <a:pt x="305" y="275"/>
                  <a:pt x="305" y="275"/>
                  <a:pt x="305" y="275"/>
                </a:cubicBezTo>
                <a:cubicBezTo>
                  <a:pt x="305" y="276"/>
                  <a:pt x="305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5" y="278"/>
                  <a:pt x="305" y="277"/>
                  <a:pt x="306" y="277"/>
                </a:cubicBezTo>
                <a:cubicBezTo>
                  <a:pt x="306" y="277"/>
                  <a:pt x="306" y="277"/>
                  <a:pt x="306" y="276"/>
                </a:cubicBezTo>
                <a:cubicBezTo>
                  <a:pt x="307" y="276"/>
                  <a:pt x="307" y="276"/>
                  <a:pt x="308" y="277"/>
                </a:cubicBezTo>
                <a:cubicBezTo>
                  <a:pt x="308" y="277"/>
                  <a:pt x="308" y="277"/>
                  <a:pt x="307" y="278"/>
                </a:cubicBezTo>
                <a:cubicBezTo>
                  <a:pt x="307" y="279"/>
                  <a:pt x="308" y="279"/>
                  <a:pt x="309" y="279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310" y="280"/>
                  <a:pt x="310" y="280"/>
                  <a:pt x="310" y="280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311" y="282"/>
                  <a:pt x="311" y="282"/>
                  <a:pt x="312" y="283"/>
                </a:cubicBezTo>
                <a:cubicBezTo>
                  <a:pt x="312" y="284"/>
                  <a:pt x="311" y="284"/>
                  <a:pt x="310" y="284"/>
                </a:cubicBezTo>
                <a:cubicBezTo>
                  <a:pt x="311" y="285"/>
                  <a:pt x="312" y="286"/>
                  <a:pt x="312" y="287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312" y="287"/>
                  <a:pt x="312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9"/>
                  <a:pt x="312" y="289"/>
                  <a:pt x="312" y="291"/>
                </a:cubicBezTo>
                <a:cubicBezTo>
                  <a:pt x="312" y="291"/>
                  <a:pt x="312" y="291"/>
                  <a:pt x="312" y="291"/>
                </a:cubicBezTo>
                <a:cubicBezTo>
                  <a:pt x="312" y="291"/>
                  <a:pt x="312" y="290"/>
                  <a:pt x="311" y="290"/>
                </a:cubicBezTo>
                <a:cubicBezTo>
                  <a:pt x="311" y="290"/>
                  <a:pt x="311" y="290"/>
                  <a:pt x="311" y="290"/>
                </a:cubicBezTo>
                <a:cubicBezTo>
                  <a:pt x="310" y="289"/>
                  <a:pt x="311" y="290"/>
                  <a:pt x="311" y="289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2" y="287"/>
                  <a:pt x="311" y="287"/>
                  <a:pt x="311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310" y="287"/>
                  <a:pt x="310" y="287"/>
                  <a:pt x="310" y="288"/>
                </a:cubicBezTo>
                <a:cubicBezTo>
                  <a:pt x="309" y="288"/>
                  <a:pt x="308" y="287"/>
                  <a:pt x="307" y="287"/>
                </a:cubicBezTo>
                <a:cubicBezTo>
                  <a:pt x="307" y="288"/>
                  <a:pt x="307" y="288"/>
                  <a:pt x="307" y="288"/>
                </a:cubicBezTo>
                <a:cubicBezTo>
                  <a:pt x="307" y="288"/>
                  <a:pt x="306" y="287"/>
                  <a:pt x="305" y="287"/>
                </a:cubicBezTo>
                <a:cubicBezTo>
                  <a:pt x="305" y="287"/>
                  <a:pt x="305" y="287"/>
                  <a:pt x="305" y="287"/>
                </a:cubicBezTo>
                <a:cubicBezTo>
                  <a:pt x="304" y="287"/>
                  <a:pt x="304" y="287"/>
                  <a:pt x="303" y="287"/>
                </a:cubicBezTo>
                <a:cubicBezTo>
                  <a:pt x="303" y="287"/>
                  <a:pt x="303" y="287"/>
                  <a:pt x="303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1" y="286"/>
                  <a:pt x="300" y="286"/>
                </a:cubicBezTo>
                <a:cubicBezTo>
                  <a:pt x="301" y="287"/>
                  <a:pt x="301" y="289"/>
                  <a:pt x="301" y="290"/>
                </a:cubicBezTo>
                <a:cubicBezTo>
                  <a:pt x="301" y="290"/>
                  <a:pt x="301" y="290"/>
                  <a:pt x="302" y="290"/>
                </a:cubicBezTo>
                <a:cubicBezTo>
                  <a:pt x="303" y="292"/>
                  <a:pt x="304" y="293"/>
                  <a:pt x="304" y="295"/>
                </a:cubicBezTo>
                <a:cubicBezTo>
                  <a:pt x="304" y="295"/>
                  <a:pt x="304" y="295"/>
                  <a:pt x="304" y="295"/>
                </a:cubicBezTo>
                <a:cubicBezTo>
                  <a:pt x="304" y="295"/>
                  <a:pt x="304" y="296"/>
                  <a:pt x="304" y="297"/>
                </a:cubicBezTo>
                <a:cubicBezTo>
                  <a:pt x="305" y="297"/>
                  <a:pt x="305" y="297"/>
                  <a:pt x="305" y="297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4" y="299"/>
                  <a:pt x="305" y="299"/>
                  <a:pt x="304" y="299"/>
                </a:cubicBezTo>
                <a:cubicBezTo>
                  <a:pt x="304" y="299"/>
                  <a:pt x="304" y="299"/>
                  <a:pt x="304" y="299"/>
                </a:cubicBezTo>
                <a:cubicBezTo>
                  <a:pt x="304" y="301"/>
                  <a:pt x="304" y="301"/>
                  <a:pt x="304" y="301"/>
                </a:cubicBezTo>
                <a:cubicBezTo>
                  <a:pt x="305" y="301"/>
                  <a:pt x="305" y="301"/>
                  <a:pt x="305" y="301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4" y="302"/>
                  <a:pt x="304" y="302"/>
                  <a:pt x="304" y="302"/>
                </a:cubicBezTo>
                <a:cubicBezTo>
                  <a:pt x="304" y="303"/>
                  <a:pt x="304" y="304"/>
                  <a:pt x="304" y="306"/>
                </a:cubicBezTo>
                <a:cubicBezTo>
                  <a:pt x="305" y="306"/>
                  <a:pt x="305" y="306"/>
                  <a:pt x="305" y="306"/>
                </a:cubicBezTo>
                <a:cubicBezTo>
                  <a:pt x="305" y="306"/>
                  <a:pt x="305" y="306"/>
                  <a:pt x="304" y="307"/>
                </a:cubicBezTo>
                <a:cubicBezTo>
                  <a:pt x="304" y="307"/>
                  <a:pt x="304" y="307"/>
                  <a:pt x="304" y="307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10"/>
                  <a:pt x="304" y="311"/>
                  <a:pt x="304" y="311"/>
                </a:cubicBezTo>
                <a:cubicBezTo>
                  <a:pt x="304" y="311"/>
                  <a:pt x="304" y="311"/>
                  <a:pt x="304" y="311"/>
                </a:cubicBezTo>
                <a:cubicBezTo>
                  <a:pt x="303" y="312"/>
                  <a:pt x="304" y="313"/>
                  <a:pt x="304" y="313"/>
                </a:cubicBezTo>
                <a:cubicBezTo>
                  <a:pt x="304" y="313"/>
                  <a:pt x="304" y="313"/>
                  <a:pt x="304" y="313"/>
                </a:cubicBezTo>
                <a:cubicBezTo>
                  <a:pt x="303" y="314"/>
                  <a:pt x="303" y="319"/>
                  <a:pt x="303" y="319"/>
                </a:cubicBezTo>
                <a:cubicBezTo>
                  <a:pt x="303" y="320"/>
                  <a:pt x="303" y="320"/>
                  <a:pt x="303" y="320"/>
                </a:cubicBezTo>
                <a:cubicBezTo>
                  <a:pt x="302" y="321"/>
                  <a:pt x="303" y="323"/>
                  <a:pt x="303" y="324"/>
                </a:cubicBezTo>
                <a:cubicBezTo>
                  <a:pt x="303" y="326"/>
                  <a:pt x="303" y="327"/>
                  <a:pt x="305" y="328"/>
                </a:cubicBezTo>
                <a:cubicBezTo>
                  <a:pt x="305" y="329"/>
                  <a:pt x="305" y="329"/>
                  <a:pt x="305" y="329"/>
                </a:cubicBezTo>
                <a:cubicBezTo>
                  <a:pt x="304" y="329"/>
                  <a:pt x="304" y="329"/>
                  <a:pt x="304" y="329"/>
                </a:cubicBezTo>
                <a:cubicBezTo>
                  <a:pt x="304" y="329"/>
                  <a:pt x="304" y="330"/>
                  <a:pt x="304" y="331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33"/>
                  <a:pt x="305" y="333"/>
                  <a:pt x="305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304" y="335"/>
                  <a:pt x="304" y="336"/>
                  <a:pt x="304" y="338"/>
                </a:cubicBezTo>
                <a:cubicBezTo>
                  <a:pt x="303" y="338"/>
                  <a:pt x="303" y="338"/>
                  <a:pt x="303" y="338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40"/>
                  <a:pt x="303" y="340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2"/>
                  <a:pt x="304" y="342"/>
                  <a:pt x="304" y="342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6" y="343"/>
                </a:cubicBezTo>
                <a:cubicBezTo>
                  <a:pt x="306" y="344"/>
                  <a:pt x="306" y="344"/>
                  <a:pt x="306" y="344"/>
                </a:cubicBezTo>
                <a:cubicBezTo>
                  <a:pt x="306" y="345"/>
                  <a:pt x="306" y="345"/>
                  <a:pt x="306" y="345"/>
                </a:cubicBezTo>
                <a:cubicBezTo>
                  <a:pt x="306" y="346"/>
                  <a:pt x="307" y="347"/>
                  <a:pt x="307" y="349"/>
                </a:cubicBezTo>
                <a:cubicBezTo>
                  <a:pt x="307" y="349"/>
                  <a:pt x="307" y="349"/>
                  <a:pt x="308" y="349"/>
                </a:cubicBezTo>
                <a:cubicBezTo>
                  <a:pt x="308" y="350"/>
                  <a:pt x="308" y="349"/>
                  <a:pt x="308" y="350"/>
                </a:cubicBezTo>
                <a:cubicBezTo>
                  <a:pt x="308" y="351"/>
                  <a:pt x="308" y="350"/>
                  <a:pt x="309" y="351"/>
                </a:cubicBezTo>
                <a:cubicBezTo>
                  <a:pt x="309" y="353"/>
                  <a:pt x="309" y="353"/>
                  <a:pt x="309" y="353"/>
                </a:cubicBezTo>
                <a:cubicBezTo>
                  <a:pt x="310" y="354"/>
                  <a:pt x="311" y="354"/>
                  <a:pt x="311" y="354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3" y="352"/>
                  <a:pt x="313" y="352"/>
                  <a:pt x="313" y="352"/>
                </a:cubicBezTo>
                <a:cubicBezTo>
                  <a:pt x="313" y="353"/>
                  <a:pt x="312" y="355"/>
                  <a:pt x="314" y="355"/>
                </a:cubicBezTo>
                <a:cubicBezTo>
                  <a:pt x="314" y="356"/>
                  <a:pt x="314" y="356"/>
                  <a:pt x="314" y="356"/>
                </a:cubicBezTo>
                <a:cubicBezTo>
                  <a:pt x="313" y="356"/>
                  <a:pt x="312" y="355"/>
                  <a:pt x="312" y="355"/>
                </a:cubicBezTo>
                <a:cubicBezTo>
                  <a:pt x="311" y="356"/>
                  <a:pt x="312" y="355"/>
                  <a:pt x="311" y="355"/>
                </a:cubicBezTo>
                <a:cubicBezTo>
                  <a:pt x="311" y="356"/>
                  <a:pt x="311" y="357"/>
                  <a:pt x="312" y="358"/>
                </a:cubicBezTo>
                <a:cubicBezTo>
                  <a:pt x="312" y="358"/>
                  <a:pt x="312" y="358"/>
                  <a:pt x="312" y="358"/>
                </a:cubicBezTo>
                <a:cubicBezTo>
                  <a:pt x="313" y="358"/>
                  <a:pt x="313" y="358"/>
                  <a:pt x="313" y="359"/>
                </a:cubicBezTo>
                <a:cubicBezTo>
                  <a:pt x="314" y="359"/>
                  <a:pt x="314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60"/>
                  <a:pt x="315" y="360"/>
                  <a:pt x="315" y="360"/>
                </a:cubicBezTo>
                <a:cubicBezTo>
                  <a:pt x="315" y="360"/>
                  <a:pt x="314" y="361"/>
                  <a:pt x="314" y="361"/>
                </a:cubicBezTo>
                <a:cubicBezTo>
                  <a:pt x="314" y="361"/>
                  <a:pt x="314" y="362"/>
                  <a:pt x="314" y="362"/>
                </a:cubicBezTo>
                <a:cubicBezTo>
                  <a:pt x="314" y="362"/>
                  <a:pt x="315" y="364"/>
                  <a:pt x="315" y="364"/>
                </a:cubicBezTo>
                <a:cubicBezTo>
                  <a:pt x="315" y="365"/>
                  <a:pt x="315" y="365"/>
                  <a:pt x="315" y="365"/>
                </a:cubicBezTo>
                <a:cubicBezTo>
                  <a:pt x="316" y="365"/>
                  <a:pt x="316" y="365"/>
                  <a:pt x="316" y="365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7" y="367"/>
                  <a:pt x="317" y="367"/>
                  <a:pt x="317" y="368"/>
                </a:cubicBezTo>
                <a:cubicBezTo>
                  <a:pt x="317" y="368"/>
                  <a:pt x="318" y="368"/>
                  <a:pt x="318" y="368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70"/>
                </a:cubicBezTo>
                <a:cubicBezTo>
                  <a:pt x="319" y="370"/>
                  <a:pt x="319" y="370"/>
                  <a:pt x="319" y="371"/>
                </a:cubicBezTo>
                <a:cubicBezTo>
                  <a:pt x="320" y="371"/>
                  <a:pt x="320" y="371"/>
                  <a:pt x="321" y="372"/>
                </a:cubicBezTo>
                <a:cubicBezTo>
                  <a:pt x="321" y="372"/>
                  <a:pt x="321" y="372"/>
                  <a:pt x="321" y="372"/>
                </a:cubicBezTo>
                <a:cubicBezTo>
                  <a:pt x="320" y="372"/>
                  <a:pt x="320" y="372"/>
                  <a:pt x="320" y="372"/>
                </a:cubicBezTo>
                <a:cubicBezTo>
                  <a:pt x="321" y="373"/>
                  <a:pt x="321" y="373"/>
                  <a:pt x="321" y="374"/>
                </a:cubicBezTo>
                <a:cubicBezTo>
                  <a:pt x="320" y="374"/>
                  <a:pt x="320" y="374"/>
                  <a:pt x="320" y="374"/>
                </a:cubicBezTo>
                <a:cubicBezTo>
                  <a:pt x="320" y="375"/>
                  <a:pt x="320" y="375"/>
                  <a:pt x="320" y="375"/>
                </a:cubicBezTo>
                <a:cubicBezTo>
                  <a:pt x="321" y="375"/>
                  <a:pt x="321" y="375"/>
                  <a:pt x="321" y="375"/>
                </a:cubicBezTo>
                <a:cubicBezTo>
                  <a:pt x="322" y="376"/>
                  <a:pt x="322" y="375"/>
                  <a:pt x="324" y="375"/>
                </a:cubicBezTo>
                <a:cubicBezTo>
                  <a:pt x="324" y="376"/>
                  <a:pt x="324" y="376"/>
                  <a:pt x="324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6" y="376"/>
                  <a:pt x="328" y="377"/>
                  <a:pt x="329" y="377"/>
                </a:cubicBezTo>
                <a:cubicBezTo>
                  <a:pt x="329" y="379"/>
                  <a:pt x="329" y="379"/>
                  <a:pt x="329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1" y="379"/>
                </a:cubicBezTo>
                <a:cubicBezTo>
                  <a:pt x="332" y="379"/>
                  <a:pt x="332" y="379"/>
                  <a:pt x="332" y="380"/>
                </a:cubicBezTo>
                <a:cubicBezTo>
                  <a:pt x="333" y="381"/>
                  <a:pt x="333" y="381"/>
                  <a:pt x="334" y="381"/>
                </a:cubicBezTo>
                <a:cubicBezTo>
                  <a:pt x="334" y="381"/>
                  <a:pt x="334" y="382"/>
                  <a:pt x="334" y="382"/>
                </a:cubicBezTo>
                <a:cubicBezTo>
                  <a:pt x="335" y="382"/>
                  <a:pt x="335" y="382"/>
                  <a:pt x="335" y="382"/>
                </a:cubicBezTo>
                <a:cubicBezTo>
                  <a:pt x="335" y="382"/>
                  <a:pt x="335" y="383"/>
                  <a:pt x="335" y="383"/>
                </a:cubicBezTo>
                <a:cubicBezTo>
                  <a:pt x="336" y="383"/>
                  <a:pt x="336" y="383"/>
                  <a:pt x="336" y="383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6"/>
                  <a:pt x="336" y="386"/>
                  <a:pt x="336" y="386"/>
                </a:cubicBezTo>
                <a:cubicBezTo>
                  <a:pt x="337" y="386"/>
                  <a:pt x="337" y="386"/>
                  <a:pt x="337" y="386"/>
                </a:cubicBezTo>
                <a:cubicBezTo>
                  <a:pt x="337" y="387"/>
                  <a:pt x="336" y="387"/>
                  <a:pt x="336" y="387"/>
                </a:cubicBezTo>
                <a:cubicBezTo>
                  <a:pt x="336" y="387"/>
                  <a:pt x="336" y="388"/>
                  <a:pt x="337" y="388"/>
                </a:cubicBezTo>
                <a:cubicBezTo>
                  <a:pt x="337" y="388"/>
                  <a:pt x="337" y="388"/>
                  <a:pt x="337" y="388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90"/>
                  <a:pt x="337" y="390"/>
                  <a:pt x="337" y="390"/>
                </a:cubicBezTo>
                <a:cubicBezTo>
                  <a:pt x="338" y="390"/>
                  <a:pt x="338" y="390"/>
                  <a:pt x="339" y="391"/>
                </a:cubicBezTo>
                <a:cubicBezTo>
                  <a:pt x="339" y="392"/>
                  <a:pt x="339" y="392"/>
                  <a:pt x="339" y="392"/>
                </a:cubicBezTo>
                <a:cubicBezTo>
                  <a:pt x="339" y="392"/>
                  <a:pt x="340" y="393"/>
                  <a:pt x="340" y="393"/>
                </a:cubicBezTo>
                <a:cubicBezTo>
                  <a:pt x="341" y="394"/>
                  <a:pt x="340" y="394"/>
                  <a:pt x="340" y="396"/>
                </a:cubicBezTo>
                <a:cubicBezTo>
                  <a:pt x="340" y="396"/>
                  <a:pt x="341" y="396"/>
                  <a:pt x="341" y="396"/>
                </a:cubicBezTo>
                <a:cubicBezTo>
                  <a:pt x="341" y="397"/>
                  <a:pt x="341" y="397"/>
                  <a:pt x="341" y="398"/>
                </a:cubicBezTo>
                <a:cubicBezTo>
                  <a:pt x="343" y="398"/>
                  <a:pt x="342" y="398"/>
                  <a:pt x="342" y="399"/>
                </a:cubicBezTo>
                <a:cubicBezTo>
                  <a:pt x="343" y="399"/>
                  <a:pt x="343" y="399"/>
                  <a:pt x="343" y="399"/>
                </a:cubicBezTo>
                <a:cubicBezTo>
                  <a:pt x="343" y="400"/>
                  <a:pt x="343" y="400"/>
                  <a:pt x="343" y="400"/>
                </a:cubicBezTo>
                <a:cubicBezTo>
                  <a:pt x="343" y="400"/>
                  <a:pt x="344" y="400"/>
                  <a:pt x="344" y="400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5" y="401"/>
                  <a:pt x="346" y="401"/>
                  <a:pt x="347" y="402"/>
                </a:cubicBezTo>
                <a:cubicBezTo>
                  <a:pt x="347" y="402"/>
                  <a:pt x="347" y="402"/>
                  <a:pt x="347" y="402"/>
                </a:cubicBezTo>
                <a:cubicBezTo>
                  <a:pt x="347" y="402"/>
                  <a:pt x="347" y="403"/>
                  <a:pt x="348" y="403"/>
                </a:cubicBezTo>
                <a:cubicBezTo>
                  <a:pt x="348" y="404"/>
                  <a:pt x="349" y="404"/>
                  <a:pt x="350" y="405"/>
                </a:cubicBezTo>
                <a:cubicBezTo>
                  <a:pt x="349" y="406"/>
                  <a:pt x="349" y="407"/>
                  <a:pt x="349" y="407"/>
                </a:cubicBezTo>
                <a:cubicBezTo>
                  <a:pt x="349" y="408"/>
                  <a:pt x="350" y="408"/>
                  <a:pt x="350" y="408"/>
                </a:cubicBezTo>
                <a:cubicBezTo>
                  <a:pt x="350" y="409"/>
                  <a:pt x="350" y="409"/>
                  <a:pt x="350" y="410"/>
                </a:cubicBezTo>
                <a:cubicBezTo>
                  <a:pt x="350" y="410"/>
                  <a:pt x="350" y="410"/>
                  <a:pt x="350" y="410"/>
                </a:cubicBezTo>
                <a:cubicBezTo>
                  <a:pt x="350" y="411"/>
                  <a:pt x="350" y="411"/>
                  <a:pt x="350" y="412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4"/>
                  <a:pt x="350" y="414"/>
                  <a:pt x="350" y="414"/>
                </a:cubicBezTo>
                <a:cubicBezTo>
                  <a:pt x="349" y="413"/>
                  <a:pt x="347" y="414"/>
                  <a:pt x="346" y="414"/>
                </a:cubicBezTo>
                <a:cubicBezTo>
                  <a:pt x="346" y="416"/>
                  <a:pt x="347" y="415"/>
                  <a:pt x="348" y="416"/>
                </a:cubicBezTo>
                <a:cubicBezTo>
                  <a:pt x="350" y="418"/>
                  <a:pt x="350" y="418"/>
                  <a:pt x="350" y="418"/>
                </a:cubicBezTo>
                <a:cubicBezTo>
                  <a:pt x="351" y="418"/>
                  <a:pt x="351" y="418"/>
                  <a:pt x="351" y="418"/>
                </a:cubicBezTo>
                <a:cubicBezTo>
                  <a:pt x="351" y="420"/>
                  <a:pt x="351" y="420"/>
                  <a:pt x="351" y="420"/>
                </a:cubicBezTo>
                <a:cubicBezTo>
                  <a:pt x="352" y="420"/>
                  <a:pt x="352" y="420"/>
                  <a:pt x="352" y="420"/>
                </a:cubicBezTo>
                <a:cubicBezTo>
                  <a:pt x="354" y="420"/>
                  <a:pt x="354" y="420"/>
                  <a:pt x="354" y="420"/>
                </a:cubicBezTo>
                <a:cubicBezTo>
                  <a:pt x="354" y="420"/>
                  <a:pt x="354" y="420"/>
                  <a:pt x="354" y="421"/>
                </a:cubicBezTo>
                <a:cubicBezTo>
                  <a:pt x="354" y="421"/>
                  <a:pt x="355" y="421"/>
                  <a:pt x="355" y="421"/>
                </a:cubicBezTo>
                <a:cubicBezTo>
                  <a:pt x="356" y="421"/>
                  <a:pt x="356" y="422"/>
                  <a:pt x="356" y="422"/>
                </a:cubicBezTo>
                <a:cubicBezTo>
                  <a:pt x="357" y="422"/>
                  <a:pt x="357" y="422"/>
                  <a:pt x="357" y="422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4"/>
                  <a:pt x="359" y="424"/>
                  <a:pt x="359" y="424"/>
                </a:cubicBezTo>
                <a:cubicBezTo>
                  <a:pt x="359" y="425"/>
                  <a:pt x="359" y="425"/>
                  <a:pt x="359" y="426"/>
                </a:cubicBezTo>
                <a:cubicBezTo>
                  <a:pt x="359" y="426"/>
                  <a:pt x="359" y="426"/>
                  <a:pt x="359" y="426"/>
                </a:cubicBezTo>
                <a:cubicBezTo>
                  <a:pt x="359" y="428"/>
                  <a:pt x="359" y="428"/>
                  <a:pt x="359" y="428"/>
                </a:cubicBezTo>
                <a:cubicBezTo>
                  <a:pt x="360" y="428"/>
                  <a:pt x="360" y="428"/>
                  <a:pt x="360" y="428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1" y="433"/>
                  <a:pt x="361" y="433"/>
                </a:cubicBezTo>
                <a:cubicBezTo>
                  <a:pt x="362" y="433"/>
                  <a:pt x="362" y="433"/>
                  <a:pt x="362" y="433"/>
                </a:cubicBezTo>
                <a:cubicBezTo>
                  <a:pt x="362" y="433"/>
                  <a:pt x="362" y="434"/>
                  <a:pt x="362" y="434"/>
                </a:cubicBezTo>
                <a:cubicBezTo>
                  <a:pt x="364" y="435"/>
                  <a:pt x="364" y="435"/>
                  <a:pt x="365" y="436"/>
                </a:cubicBezTo>
                <a:cubicBezTo>
                  <a:pt x="365" y="437"/>
                  <a:pt x="365" y="437"/>
                  <a:pt x="366" y="437"/>
                </a:cubicBezTo>
                <a:cubicBezTo>
                  <a:pt x="366" y="438"/>
                  <a:pt x="366" y="438"/>
                  <a:pt x="367" y="439"/>
                </a:cubicBezTo>
                <a:cubicBezTo>
                  <a:pt x="368" y="439"/>
                  <a:pt x="368" y="440"/>
                  <a:pt x="368" y="441"/>
                </a:cubicBezTo>
                <a:cubicBezTo>
                  <a:pt x="369" y="441"/>
                  <a:pt x="369" y="441"/>
                  <a:pt x="369" y="441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70" y="443"/>
                  <a:pt x="370" y="443"/>
                  <a:pt x="370" y="443"/>
                </a:cubicBezTo>
                <a:cubicBezTo>
                  <a:pt x="370" y="442"/>
                  <a:pt x="370" y="442"/>
                  <a:pt x="370" y="442"/>
                </a:cubicBezTo>
                <a:cubicBezTo>
                  <a:pt x="370" y="442"/>
                  <a:pt x="371" y="442"/>
                  <a:pt x="371" y="442"/>
                </a:cubicBezTo>
                <a:cubicBezTo>
                  <a:pt x="371" y="440"/>
                  <a:pt x="371" y="440"/>
                  <a:pt x="371" y="439"/>
                </a:cubicBezTo>
                <a:cubicBezTo>
                  <a:pt x="370" y="439"/>
                  <a:pt x="370" y="439"/>
                  <a:pt x="370" y="438"/>
                </a:cubicBezTo>
                <a:cubicBezTo>
                  <a:pt x="368" y="437"/>
                  <a:pt x="369" y="437"/>
                  <a:pt x="369" y="436"/>
                </a:cubicBezTo>
                <a:cubicBezTo>
                  <a:pt x="368" y="435"/>
                  <a:pt x="367" y="435"/>
                  <a:pt x="366" y="435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3"/>
                  <a:pt x="366" y="432"/>
                  <a:pt x="366" y="432"/>
                </a:cubicBezTo>
                <a:cubicBezTo>
                  <a:pt x="366" y="432"/>
                  <a:pt x="365" y="431"/>
                  <a:pt x="365" y="431"/>
                </a:cubicBezTo>
                <a:cubicBezTo>
                  <a:pt x="365" y="430"/>
                  <a:pt x="365" y="429"/>
                  <a:pt x="365" y="428"/>
                </a:cubicBezTo>
                <a:cubicBezTo>
                  <a:pt x="365" y="428"/>
                  <a:pt x="365" y="428"/>
                  <a:pt x="365" y="428"/>
                </a:cubicBezTo>
                <a:cubicBezTo>
                  <a:pt x="365" y="427"/>
                  <a:pt x="365" y="427"/>
                  <a:pt x="365" y="427"/>
                </a:cubicBezTo>
                <a:cubicBezTo>
                  <a:pt x="364" y="427"/>
                  <a:pt x="364" y="427"/>
                  <a:pt x="364" y="427"/>
                </a:cubicBezTo>
                <a:cubicBezTo>
                  <a:pt x="364" y="426"/>
                  <a:pt x="364" y="426"/>
                  <a:pt x="364" y="426"/>
                </a:cubicBezTo>
                <a:cubicBezTo>
                  <a:pt x="364" y="426"/>
                  <a:pt x="363" y="426"/>
                  <a:pt x="363" y="426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3"/>
                  <a:pt x="363" y="423"/>
                  <a:pt x="363" y="423"/>
                </a:cubicBezTo>
                <a:cubicBezTo>
                  <a:pt x="362" y="423"/>
                  <a:pt x="362" y="423"/>
                  <a:pt x="362" y="423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1"/>
                  <a:pt x="362" y="421"/>
                </a:cubicBezTo>
                <a:cubicBezTo>
                  <a:pt x="362" y="420"/>
                  <a:pt x="361" y="420"/>
                  <a:pt x="361" y="420"/>
                </a:cubicBezTo>
                <a:cubicBezTo>
                  <a:pt x="360" y="420"/>
                  <a:pt x="360" y="420"/>
                  <a:pt x="360" y="420"/>
                </a:cubicBezTo>
                <a:cubicBezTo>
                  <a:pt x="360" y="419"/>
                  <a:pt x="360" y="418"/>
                  <a:pt x="359" y="418"/>
                </a:cubicBezTo>
                <a:cubicBezTo>
                  <a:pt x="360" y="418"/>
                  <a:pt x="360" y="418"/>
                  <a:pt x="360" y="418"/>
                </a:cubicBezTo>
                <a:cubicBezTo>
                  <a:pt x="360" y="417"/>
                  <a:pt x="360" y="416"/>
                  <a:pt x="358" y="416"/>
                </a:cubicBezTo>
                <a:cubicBezTo>
                  <a:pt x="358" y="414"/>
                  <a:pt x="358" y="415"/>
                  <a:pt x="357" y="414"/>
                </a:cubicBezTo>
                <a:cubicBezTo>
                  <a:pt x="356" y="413"/>
                  <a:pt x="356" y="411"/>
                  <a:pt x="356" y="410"/>
                </a:cubicBezTo>
                <a:cubicBezTo>
                  <a:pt x="354" y="409"/>
                  <a:pt x="356" y="409"/>
                  <a:pt x="355" y="408"/>
                </a:cubicBezTo>
                <a:cubicBezTo>
                  <a:pt x="355" y="408"/>
                  <a:pt x="354" y="408"/>
                  <a:pt x="354" y="408"/>
                </a:cubicBezTo>
                <a:cubicBezTo>
                  <a:pt x="354" y="407"/>
                  <a:pt x="354" y="407"/>
                  <a:pt x="354" y="407"/>
                </a:cubicBezTo>
                <a:cubicBezTo>
                  <a:pt x="353" y="407"/>
                  <a:pt x="353" y="407"/>
                  <a:pt x="353" y="407"/>
                </a:cubicBezTo>
                <a:cubicBezTo>
                  <a:pt x="353" y="407"/>
                  <a:pt x="354" y="406"/>
                  <a:pt x="354" y="405"/>
                </a:cubicBezTo>
                <a:cubicBezTo>
                  <a:pt x="353" y="405"/>
                  <a:pt x="353" y="405"/>
                  <a:pt x="353" y="405"/>
                </a:cubicBezTo>
                <a:cubicBezTo>
                  <a:pt x="353" y="404"/>
                  <a:pt x="352" y="403"/>
                  <a:pt x="352" y="403"/>
                </a:cubicBezTo>
                <a:cubicBezTo>
                  <a:pt x="352" y="403"/>
                  <a:pt x="351" y="402"/>
                  <a:pt x="350" y="402"/>
                </a:cubicBezTo>
                <a:cubicBezTo>
                  <a:pt x="350" y="402"/>
                  <a:pt x="350" y="401"/>
                  <a:pt x="350" y="401"/>
                </a:cubicBezTo>
                <a:cubicBezTo>
                  <a:pt x="350" y="401"/>
                  <a:pt x="350" y="401"/>
                  <a:pt x="350" y="401"/>
                </a:cubicBezTo>
                <a:cubicBezTo>
                  <a:pt x="350" y="400"/>
                  <a:pt x="350" y="400"/>
                  <a:pt x="350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398"/>
                  <a:pt x="349" y="398"/>
                  <a:pt x="349" y="398"/>
                </a:cubicBezTo>
                <a:cubicBezTo>
                  <a:pt x="349" y="398"/>
                  <a:pt x="348" y="398"/>
                  <a:pt x="348" y="398"/>
                </a:cubicBezTo>
                <a:cubicBezTo>
                  <a:pt x="348" y="397"/>
                  <a:pt x="348" y="397"/>
                  <a:pt x="348" y="396"/>
                </a:cubicBezTo>
                <a:cubicBezTo>
                  <a:pt x="348" y="396"/>
                  <a:pt x="347" y="396"/>
                  <a:pt x="347" y="396"/>
                </a:cubicBezTo>
                <a:cubicBezTo>
                  <a:pt x="347" y="395"/>
                  <a:pt x="347" y="395"/>
                  <a:pt x="347" y="395"/>
                </a:cubicBezTo>
                <a:cubicBezTo>
                  <a:pt x="347" y="395"/>
                  <a:pt x="346" y="395"/>
                  <a:pt x="346" y="394"/>
                </a:cubicBezTo>
                <a:cubicBezTo>
                  <a:pt x="346" y="394"/>
                  <a:pt x="347" y="391"/>
                  <a:pt x="347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50" y="391"/>
                  <a:pt x="349" y="392"/>
                  <a:pt x="351" y="393"/>
                </a:cubicBezTo>
                <a:cubicBezTo>
                  <a:pt x="351" y="392"/>
                  <a:pt x="351" y="392"/>
                  <a:pt x="351" y="392"/>
                </a:cubicBezTo>
                <a:cubicBezTo>
                  <a:pt x="352" y="392"/>
                  <a:pt x="353" y="391"/>
                  <a:pt x="354" y="391"/>
                </a:cubicBezTo>
                <a:cubicBezTo>
                  <a:pt x="354" y="394"/>
                  <a:pt x="354" y="393"/>
                  <a:pt x="355" y="394"/>
                </a:cubicBezTo>
                <a:cubicBezTo>
                  <a:pt x="355" y="394"/>
                  <a:pt x="355" y="394"/>
                  <a:pt x="355" y="394"/>
                </a:cubicBezTo>
                <a:cubicBezTo>
                  <a:pt x="355" y="395"/>
                  <a:pt x="355" y="396"/>
                  <a:pt x="355" y="397"/>
                </a:cubicBezTo>
                <a:cubicBezTo>
                  <a:pt x="355" y="397"/>
                  <a:pt x="356" y="397"/>
                  <a:pt x="356" y="397"/>
                </a:cubicBezTo>
                <a:cubicBezTo>
                  <a:pt x="356" y="398"/>
                  <a:pt x="356" y="399"/>
                  <a:pt x="357" y="400"/>
                </a:cubicBezTo>
                <a:cubicBezTo>
                  <a:pt x="357" y="400"/>
                  <a:pt x="357" y="400"/>
                  <a:pt x="357" y="400"/>
                </a:cubicBezTo>
                <a:cubicBezTo>
                  <a:pt x="357" y="401"/>
                  <a:pt x="358" y="403"/>
                  <a:pt x="359" y="404"/>
                </a:cubicBezTo>
                <a:cubicBezTo>
                  <a:pt x="359" y="405"/>
                  <a:pt x="360" y="405"/>
                  <a:pt x="360" y="405"/>
                </a:cubicBezTo>
                <a:cubicBezTo>
                  <a:pt x="361" y="406"/>
                  <a:pt x="360" y="405"/>
                  <a:pt x="361" y="406"/>
                </a:cubicBezTo>
                <a:cubicBezTo>
                  <a:pt x="361" y="407"/>
                  <a:pt x="361" y="407"/>
                  <a:pt x="361" y="407"/>
                </a:cubicBezTo>
                <a:cubicBezTo>
                  <a:pt x="362" y="407"/>
                  <a:pt x="362" y="407"/>
                  <a:pt x="362" y="407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9"/>
                  <a:pt x="362" y="410"/>
                </a:cubicBezTo>
                <a:cubicBezTo>
                  <a:pt x="365" y="410"/>
                  <a:pt x="365" y="410"/>
                  <a:pt x="365" y="410"/>
                </a:cubicBezTo>
                <a:cubicBezTo>
                  <a:pt x="365" y="411"/>
                  <a:pt x="365" y="411"/>
                  <a:pt x="365" y="412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3"/>
                  <a:pt x="365" y="413"/>
                  <a:pt x="365" y="413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6" y="413"/>
                  <a:pt x="366" y="414"/>
                  <a:pt x="366" y="414"/>
                </a:cubicBezTo>
                <a:cubicBezTo>
                  <a:pt x="368" y="414"/>
                  <a:pt x="368" y="414"/>
                  <a:pt x="368" y="414"/>
                </a:cubicBezTo>
                <a:cubicBezTo>
                  <a:pt x="368" y="415"/>
                  <a:pt x="368" y="415"/>
                  <a:pt x="369" y="416"/>
                </a:cubicBezTo>
                <a:cubicBezTo>
                  <a:pt x="368" y="416"/>
                  <a:pt x="368" y="416"/>
                  <a:pt x="368" y="416"/>
                </a:cubicBezTo>
                <a:cubicBezTo>
                  <a:pt x="369" y="417"/>
                  <a:pt x="369" y="418"/>
                  <a:pt x="371" y="418"/>
                </a:cubicBezTo>
                <a:cubicBezTo>
                  <a:pt x="371" y="419"/>
                  <a:pt x="371" y="420"/>
                  <a:pt x="371" y="420"/>
                </a:cubicBezTo>
                <a:cubicBezTo>
                  <a:pt x="373" y="420"/>
                  <a:pt x="373" y="420"/>
                  <a:pt x="374" y="421"/>
                </a:cubicBezTo>
                <a:cubicBezTo>
                  <a:pt x="374" y="422"/>
                  <a:pt x="374" y="422"/>
                  <a:pt x="374" y="422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4" y="423"/>
                  <a:pt x="374" y="423"/>
                  <a:pt x="373" y="424"/>
                </a:cubicBezTo>
                <a:cubicBezTo>
                  <a:pt x="373" y="425"/>
                  <a:pt x="373" y="425"/>
                  <a:pt x="373" y="426"/>
                </a:cubicBezTo>
                <a:cubicBezTo>
                  <a:pt x="375" y="426"/>
                  <a:pt x="375" y="426"/>
                  <a:pt x="375" y="426"/>
                </a:cubicBezTo>
                <a:cubicBezTo>
                  <a:pt x="375" y="427"/>
                  <a:pt x="375" y="427"/>
                  <a:pt x="375" y="427"/>
                </a:cubicBezTo>
                <a:cubicBezTo>
                  <a:pt x="376" y="428"/>
                  <a:pt x="376" y="428"/>
                  <a:pt x="377" y="428"/>
                </a:cubicBezTo>
                <a:cubicBezTo>
                  <a:pt x="377" y="428"/>
                  <a:pt x="377" y="428"/>
                  <a:pt x="377" y="428"/>
                </a:cubicBezTo>
                <a:cubicBezTo>
                  <a:pt x="377" y="429"/>
                  <a:pt x="377" y="429"/>
                  <a:pt x="378" y="429"/>
                </a:cubicBezTo>
                <a:cubicBezTo>
                  <a:pt x="378" y="430"/>
                  <a:pt x="377" y="429"/>
                  <a:pt x="379" y="430"/>
                </a:cubicBezTo>
                <a:cubicBezTo>
                  <a:pt x="379" y="431"/>
                  <a:pt x="381" y="434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3" y="435"/>
                  <a:pt x="383" y="436"/>
                  <a:pt x="384" y="436"/>
                </a:cubicBezTo>
                <a:cubicBezTo>
                  <a:pt x="384" y="437"/>
                  <a:pt x="384" y="437"/>
                  <a:pt x="384" y="437"/>
                </a:cubicBezTo>
                <a:cubicBezTo>
                  <a:pt x="384" y="438"/>
                  <a:pt x="385" y="438"/>
                  <a:pt x="385" y="438"/>
                </a:cubicBezTo>
                <a:cubicBezTo>
                  <a:pt x="385" y="439"/>
                  <a:pt x="385" y="439"/>
                  <a:pt x="385" y="439"/>
                </a:cubicBezTo>
                <a:cubicBezTo>
                  <a:pt x="386" y="439"/>
                  <a:pt x="386" y="439"/>
                  <a:pt x="386" y="439"/>
                </a:cubicBezTo>
                <a:cubicBezTo>
                  <a:pt x="386" y="440"/>
                  <a:pt x="386" y="440"/>
                  <a:pt x="386" y="440"/>
                </a:cubicBezTo>
                <a:cubicBezTo>
                  <a:pt x="386" y="440"/>
                  <a:pt x="387" y="441"/>
                  <a:pt x="387" y="441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3"/>
                  <a:pt x="387" y="443"/>
                  <a:pt x="387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4"/>
                  <a:pt x="389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445"/>
                  <a:pt x="389" y="445"/>
                  <a:pt x="390" y="445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7"/>
                  <a:pt x="391" y="447"/>
                  <a:pt x="391" y="448"/>
                </a:cubicBezTo>
                <a:cubicBezTo>
                  <a:pt x="391" y="448"/>
                  <a:pt x="391" y="448"/>
                  <a:pt x="391" y="448"/>
                </a:cubicBezTo>
                <a:cubicBezTo>
                  <a:pt x="391" y="451"/>
                  <a:pt x="391" y="451"/>
                  <a:pt x="391" y="451"/>
                </a:cubicBezTo>
                <a:cubicBezTo>
                  <a:pt x="392" y="451"/>
                  <a:pt x="392" y="451"/>
                  <a:pt x="392" y="451"/>
                </a:cubicBezTo>
                <a:cubicBezTo>
                  <a:pt x="393" y="451"/>
                  <a:pt x="393" y="453"/>
                  <a:pt x="393" y="454"/>
                </a:cubicBezTo>
                <a:cubicBezTo>
                  <a:pt x="392" y="455"/>
                  <a:pt x="391" y="455"/>
                  <a:pt x="391" y="457"/>
                </a:cubicBezTo>
                <a:cubicBezTo>
                  <a:pt x="392" y="457"/>
                  <a:pt x="392" y="457"/>
                  <a:pt x="392" y="457"/>
                </a:cubicBezTo>
                <a:cubicBezTo>
                  <a:pt x="392" y="458"/>
                  <a:pt x="391" y="458"/>
                  <a:pt x="391" y="458"/>
                </a:cubicBezTo>
                <a:cubicBezTo>
                  <a:pt x="391" y="459"/>
                  <a:pt x="391" y="460"/>
                  <a:pt x="391" y="462"/>
                </a:cubicBezTo>
                <a:cubicBezTo>
                  <a:pt x="392" y="462"/>
                  <a:pt x="392" y="462"/>
                  <a:pt x="393" y="462"/>
                </a:cubicBezTo>
                <a:cubicBezTo>
                  <a:pt x="393" y="463"/>
                  <a:pt x="393" y="464"/>
                  <a:pt x="394" y="465"/>
                </a:cubicBezTo>
                <a:cubicBezTo>
                  <a:pt x="394" y="465"/>
                  <a:pt x="395" y="465"/>
                  <a:pt x="395" y="465"/>
                </a:cubicBezTo>
                <a:cubicBezTo>
                  <a:pt x="395" y="465"/>
                  <a:pt x="395" y="465"/>
                  <a:pt x="395" y="465"/>
                </a:cubicBezTo>
                <a:cubicBezTo>
                  <a:pt x="396" y="466"/>
                  <a:pt x="396" y="466"/>
                  <a:pt x="396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8" y="466"/>
                  <a:pt x="398" y="466"/>
                  <a:pt x="398" y="466"/>
                </a:cubicBezTo>
                <a:cubicBezTo>
                  <a:pt x="398" y="467"/>
                  <a:pt x="398" y="467"/>
                  <a:pt x="398" y="468"/>
                </a:cubicBezTo>
                <a:cubicBezTo>
                  <a:pt x="398" y="468"/>
                  <a:pt x="398" y="468"/>
                  <a:pt x="398" y="468"/>
                </a:cubicBezTo>
                <a:cubicBezTo>
                  <a:pt x="398" y="468"/>
                  <a:pt x="399" y="468"/>
                  <a:pt x="399" y="468"/>
                </a:cubicBezTo>
                <a:cubicBezTo>
                  <a:pt x="399" y="468"/>
                  <a:pt x="399" y="468"/>
                  <a:pt x="399" y="468"/>
                </a:cubicBezTo>
                <a:cubicBezTo>
                  <a:pt x="400" y="469"/>
                  <a:pt x="400" y="469"/>
                  <a:pt x="400" y="469"/>
                </a:cubicBezTo>
                <a:cubicBezTo>
                  <a:pt x="401" y="469"/>
                  <a:pt x="401" y="469"/>
                  <a:pt x="401" y="469"/>
                </a:cubicBezTo>
                <a:cubicBezTo>
                  <a:pt x="401" y="469"/>
                  <a:pt x="401" y="470"/>
                  <a:pt x="401" y="470"/>
                </a:cubicBezTo>
                <a:cubicBezTo>
                  <a:pt x="401" y="471"/>
                  <a:pt x="401" y="471"/>
                  <a:pt x="401" y="471"/>
                </a:cubicBezTo>
                <a:cubicBezTo>
                  <a:pt x="403" y="471"/>
                  <a:pt x="402" y="472"/>
                  <a:pt x="403" y="472"/>
                </a:cubicBezTo>
                <a:cubicBezTo>
                  <a:pt x="403" y="473"/>
                  <a:pt x="403" y="473"/>
                  <a:pt x="403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7" y="473"/>
                  <a:pt x="407" y="473"/>
                  <a:pt x="407" y="473"/>
                </a:cubicBezTo>
                <a:cubicBezTo>
                  <a:pt x="407" y="474"/>
                  <a:pt x="407" y="474"/>
                  <a:pt x="407" y="474"/>
                </a:cubicBezTo>
                <a:cubicBezTo>
                  <a:pt x="408" y="474"/>
                  <a:pt x="408" y="474"/>
                  <a:pt x="408" y="474"/>
                </a:cubicBezTo>
                <a:cubicBezTo>
                  <a:pt x="409" y="474"/>
                  <a:pt x="409" y="475"/>
                  <a:pt x="410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2" y="476"/>
                  <a:pt x="412" y="477"/>
                  <a:pt x="413" y="477"/>
                </a:cubicBezTo>
                <a:cubicBezTo>
                  <a:pt x="413" y="477"/>
                  <a:pt x="413" y="477"/>
                  <a:pt x="413" y="477"/>
                </a:cubicBezTo>
                <a:cubicBezTo>
                  <a:pt x="414" y="477"/>
                  <a:pt x="414" y="477"/>
                  <a:pt x="414" y="477"/>
                </a:cubicBezTo>
                <a:cubicBezTo>
                  <a:pt x="414" y="478"/>
                  <a:pt x="414" y="478"/>
                  <a:pt x="414" y="478"/>
                </a:cubicBezTo>
                <a:cubicBezTo>
                  <a:pt x="415" y="478"/>
                  <a:pt x="415" y="478"/>
                  <a:pt x="415" y="478"/>
                </a:cubicBezTo>
                <a:cubicBezTo>
                  <a:pt x="415" y="478"/>
                  <a:pt x="415" y="478"/>
                  <a:pt x="415" y="479"/>
                </a:cubicBezTo>
                <a:cubicBezTo>
                  <a:pt x="417" y="479"/>
                  <a:pt x="418" y="479"/>
                  <a:pt x="419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2" y="480"/>
                  <a:pt x="423" y="480"/>
                  <a:pt x="423" y="480"/>
                </a:cubicBezTo>
                <a:cubicBezTo>
                  <a:pt x="423" y="480"/>
                  <a:pt x="423" y="481"/>
                  <a:pt x="423" y="481"/>
                </a:cubicBezTo>
                <a:cubicBezTo>
                  <a:pt x="425" y="481"/>
                  <a:pt x="425" y="481"/>
                  <a:pt x="426" y="482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7" y="483"/>
                  <a:pt x="428" y="483"/>
                  <a:pt x="429" y="483"/>
                </a:cubicBezTo>
                <a:cubicBezTo>
                  <a:pt x="429" y="483"/>
                  <a:pt x="429" y="483"/>
                  <a:pt x="429" y="484"/>
                </a:cubicBezTo>
                <a:cubicBezTo>
                  <a:pt x="430" y="484"/>
                  <a:pt x="432" y="483"/>
                  <a:pt x="432" y="483"/>
                </a:cubicBezTo>
                <a:cubicBezTo>
                  <a:pt x="432" y="484"/>
                  <a:pt x="432" y="484"/>
                  <a:pt x="433" y="484"/>
                </a:cubicBezTo>
                <a:cubicBezTo>
                  <a:pt x="434" y="484"/>
                  <a:pt x="435" y="484"/>
                  <a:pt x="436" y="485"/>
                </a:cubicBezTo>
                <a:cubicBezTo>
                  <a:pt x="436" y="484"/>
                  <a:pt x="436" y="484"/>
                  <a:pt x="436" y="484"/>
                </a:cubicBezTo>
                <a:cubicBezTo>
                  <a:pt x="436" y="484"/>
                  <a:pt x="437" y="484"/>
                  <a:pt x="437" y="484"/>
                </a:cubicBezTo>
                <a:cubicBezTo>
                  <a:pt x="437" y="484"/>
                  <a:pt x="437" y="483"/>
                  <a:pt x="437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2" y="483"/>
                  <a:pt x="442" y="483"/>
                  <a:pt x="442" y="483"/>
                </a:cubicBezTo>
                <a:cubicBezTo>
                  <a:pt x="442" y="483"/>
                  <a:pt x="442" y="482"/>
                  <a:pt x="442" y="482"/>
                </a:cubicBezTo>
                <a:cubicBezTo>
                  <a:pt x="443" y="482"/>
                  <a:pt x="443" y="483"/>
                  <a:pt x="444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4"/>
                  <a:pt x="448" y="484"/>
                  <a:pt x="449" y="485"/>
                </a:cubicBezTo>
                <a:cubicBezTo>
                  <a:pt x="450" y="485"/>
                  <a:pt x="450" y="485"/>
                  <a:pt x="450" y="485"/>
                </a:cubicBezTo>
                <a:cubicBezTo>
                  <a:pt x="451" y="486"/>
                  <a:pt x="452" y="486"/>
                  <a:pt x="452" y="487"/>
                </a:cubicBezTo>
                <a:cubicBezTo>
                  <a:pt x="453" y="487"/>
                  <a:pt x="453" y="487"/>
                  <a:pt x="453" y="487"/>
                </a:cubicBezTo>
                <a:cubicBezTo>
                  <a:pt x="453" y="488"/>
                  <a:pt x="453" y="488"/>
                  <a:pt x="453" y="488"/>
                </a:cubicBezTo>
                <a:cubicBezTo>
                  <a:pt x="453" y="488"/>
                  <a:pt x="453" y="489"/>
                  <a:pt x="453" y="489"/>
                </a:cubicBezTo>
                <a:cubicBezTo>
                  <a:pt x="453" y="489"/>
                  <a:pt x="453" y="489"/>
                  <a:pt x="453" y="489"/>
                </a:cubicBezTo>
                <a:cubicBezTo>
                  <a:pt x="454" y="489"/>
                  <a:pt x="454" y="489"/>
                  <a:pt x="454" y="489"/>
                </a:cubicBezTo>
                <a:cubicBezTo>
                  <a:pt x="455" y="490"/>
                  <a:pt x="454" y="491"/>
                  <a:pt x="456" y="491"/>
                </a:cubicBezTo>
                <a:cubicBezTo>
                  <a:pt x="457" y="493"/>
                  <a:pt x="458" y="492"/>
                  <a:pt x="459" y="493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60" y="495"/>
                  <a:pt x="461" y="495"/>
                  <a:pt x="461" y="495"/>
                </a:cubicBezTo>
                <a:cubicBezTo>
                  <a:pt x="461" y="495"/>
                  <a:pt x="461" y="495"/>
                  <a:pt x="462" y="495"/>
                </a:cubicBezTo>
                <a:cubicBezTo>
                  <a:pt x="462" y="495"/>
                  <a:pt x="462" y="495"/>
                  <a:pt x="462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5" y="497"/>
                  <a:pt x="465" y="497"/>
                  <a:pt x="466" y="497"/>
                </a:cubicBezTo>
                <a:cubicBezTo>
                  <a:pt x="466" y="498"/>
                  <a:pt x="466" y="498"/>
                  <a:pt x="466" y="498"/>
                </a:cubicBezTo>
                <a:cubicBezTo>
                  <a:pt x="467" y="498"/>
                  <a:pt x="468" y="499"/>
                  <a:pt x="469" y="498"/>
                </a:cubicBezTo>
                <a:cubicBezTo>
                  <a:pt x="469" y="498"/>
                  <a:pt x="469" y="498"/>
                  <a:pt x="469" y="498"/>
                </a:cubicBezTo>
                <a:cubicBezTo>
                  <a:pt x="471" y="498"/>
                  <a:pt x="473" y="499"/>
                  <a:pt x="474" y="499"/>
                </a:cubicBezTo>
                <a:cubicBezTo>
                  <a:pt x="474" y="499"/>
                  <a:pt x="474" y="499"/>
                  <a:pt x="474" y="499"/>
                </a:cubicBezTo>
                <a:cubicBezTo>
                  <a:pt x="476" y="499"/>
                  <a:pt x="476" y="499"/>
                  <a:pt x="476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500"/>
                  <a:pt x="478" y="500"/>
                  <a:pt x="478" y="500"/>
                </a:cubicBezTo>
                <a:cubicBezTo>
                  <a:pt x="477" y="500"/>
                  <a:pt x="477" y="500"/>
                  <a:pt x="477" y="500"/>
                </a:cubicBezTo>
                <a:cubicBezTo>
                  <a:pt x="477" y="501"/>
                  <a:pt x="477" y="501"/>
                  <a:pt x="477" y="501"/>
                </a:cubicBezTo>
                <a:cubicBezTo>
                  <a:pt x="478" y="502"/>
                  <a:pt x="478" y="502"/>
                  <a:pt x="478" y="502"/>
                </a:cubicBezTo>
                <a:cubicBezTo>
                  <a:pt x="479" y="502"/>
                  <a:pt x="479" y="502"/>
                  <a:pt x="479" y="502"/>
                </a:cubicBezTo>
                <a:cubicBezTo>
                  <a:pt x="479" y="503"/>
                  <a:pt x="480" y="503"/>
                  <a:pt x="480" y="504"/>
                </a:cubicBezTo>
                <a:cubicBezTo>
                  <a:pt x="480" y="504"/>
                  <a:pt x="480" y="504"/>
                  <a:pt x="480" y="504"/>
                </a:cubicBezTo>
                <a:cubicBezTo>
                  <a:pt x="481" y="504"/>
                  <a:pt x="481" y="504"/>
                  <a:pt x="481" y="504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6"/>
                  <a:pt x="481" y="506"/>
                  <a:pt x="481" y="506"/>
                </a:cubicBezTo>
                <a:cubicBezTo>
                  <a:pt x="481" y="506"/>
                  <a:pt x="481" y="506"/>
                  <a:pt x="482" y="506"/>
                </a:cubicBezTo>
                <a:cubicBezTo>
                  <a:pt x="482" y="507"/>
                  <a:pt x="482" y="507"/>
                  <a:pt x="482" y="507"/>
                </a:cubicBezTo>
                <a:cubicBezTo>
                  <a:pt x="482" y="507"/>
                  <a:pt x="482" y="508"/>
                  <a:pt x="482" y="508"/>
                </a:cubicBezTo>
                <a:cubicBezTo>
                  <a:pt x="482" y="508"/>
                  <a:pt x="482" y="508"/>
                  <a:pt x="482" y="508"/>
                </a:cubicBezTo>
                <a:cubicBezTo>
                  <a:pt x="483" y="509"/>
                  <a:pt x="483" y="509"/>
                  <a:pt x="484" y="509"/>
                </a:cubicBezTo>
                <a:cubicBezTo>
                  <a:pt x="484" y="510"/>
                  <a:pt x="484" y="510"/>
                  <a:pt x="484" y="510"/>
                </a:cubicBezTo>
                <a:cubicBezTo>
                  <a:pt x="484" y="510"/>
                  <a:pt x="484" y="510"/>
                  <a:pt x="485" y="510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3"/>
                  <a:pt x="485" y="513"/>
                  <a:pt x="485" y="513"/>
                </a:cubicBezTo>
                <a:cubicBezTo>
                  <a:pt x="485" y="514"/>
                  <a:pt x="485" y="513"/>
                  <a:pt x="486" y="514"/>
                </a:cubicBezTo>
                <a:cubicBezTo>
                  <a:pt x="485" y="515"/>
                  <a:pt x="486" y="515"/>
                  <a:pt x="485" y="515"/>
                </a:cubicBezTo>
                <a:cubicBezTo>
                  <a:pt x="484" y="516"/>
                  <a:pt x="485" y="515"/>
                  <a:pt x="484" y="516"/>
                </a:cubicBezTo>
                <a:cubicBezTo>
                  <a:pt x="484" y="518"/>
                  <a:pt x="484" y="517"/>
                  <a:pt x="486" y="518"/>
                </a:cubicBezTo>
                <a:cubicBezTo>
                  <a:pt x="486" y="518"/>
                  <a:pt x="486" y="519"/>
                  <a:pt x="487" y="519"/>
                </a:cubicBezTo>
                <a:cubicBezTo>
                  <a:pt x="487" y="520"/>
                  <a:pt x="487" y="520"/>
                  <a:pt x="487" y="520"/>
                </a:cubicBezTo>
                <a:cubicBezTo>
                  <a:pt x="488" y="520"/>
                  <a:pt x="488" y="520"/>
                  <a:pt x="488" y="520"/>
                </a:cubicBezTo>
                <a:cubicBezTo>
                  <a:pt x="488" y="518"/>
                  <a:pt x="489" y="518"/>
                  <a:pt x="488" y="517"/>
                </a:cubicBezTo>
                <a:cubicBezTo>
                  <a:pt x="489" y="517"/>
                  <a:pt x="489" y="517"/>
                  <a:pt x="489" y="517"/>
                </a:cubicBezTo>
                <a:cubicBezTo>
                  <a:pt x="490" y="517"/>
                  <a:pt x="490" y="517"/>
                  <a:pt x="490" y="517"/>
                </a:cubicBezTo>
                <a:cubicBezTo>
                  <a:pt x="490" y="518"/>
                  <a:pt x="491" y="519"/>
                  <a:pt x="491" y="520"/>
                </a:cubicBezTo>
                <a:cubicBezTo>
                  <a:pt x="492" y="520"/>
                  <a:pt x="492" y="520"/>
                  <a:pt x="493" y="520"/>
                </a:cubicBezTo>
                <a:cubicBezTo>
                  <a:pt x="493" y="521"/>
                  <a:pt x="493" y="521"/>
                  <a:pt x="493" y="521"/>
                </a:cubicBezTo>
                <a:cubicBezTo>
                  <a:pt x="494" y="521"/>
                  <a:pt x="495" y="521"/>
                  <a:pt x="495" y="522"/>
                </a:cubicBezTo>
                <a:cubicBezTo>
                  <a:pt x="495" y="522"/>
                  <a:pt x="495" y="522"/>
                  <a:pt x="495" y="522"/>
                </a:cubicBezTo>
                <a:cubicBezTo>
                  <a:pt x="495" y="523"/>
                  <a:pt x="495" y="524"/>
                  <a:pt x="495" y="524"/>
                </a:cubicBezTo>
                <a:cubicBezTo>
                  <a:pt x="494" y="524"/>
                  <a:pt x="494" y="524"/>
                  <a:pt x="494" y="524"/>
                </a:cubicBezTo>
                <a:cubicBezTo>
                  <a:pt x="495" y="525"/>
                  <a:pt x="494" y="525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6" y="526"/>
                  <a:pt x="496" y="526"/>
                  <a:pt x="496" y="526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4"/>
                  <a:pt x="496" y="524"/>
                  <a:pt x="496" y="524"/>
                </a:cubicBezTo>
                <a:cubicBezTo>
                  <a:pt x="498" y="525"/>
                  <a:pt x="497" y="525"/>
                  <a:pt x="497" y="527"/>
                </a:cubicBezTo>
                <a:cubicBezTo>
                  <a:pt x="497" y="527"/>
                  <a:pt x="498" y="527"/>
                  <a:pt x="498" y="527"/>
                </a:cubicBezTo>
                <a:cubicBezTo>
                  <a:pt x="500" y="527"/>
                  <a:pt x="499" y="526"/>
                  <a:pt x="501" y="526"/>
                </a:cubicBezTo>
                <a:cubicBezTo>
                  <a:pt x="501" y="527"/>
                  <a:pt x="501" y="527"/>
                  <a:pt x="501" y="527"/>
                </a:cubicBezTo>
                <a:cubicBezTo>
                  <a:pt x="502" y="528"/>
                  <a:pt x="503" y="527"/>
                  <a:pt x="504" y="527"/>
                </a:cubicBezTo>
                <a:cubicBezTo>
                  <a:pt x="504" y="528"/>
                  <a:pt x="505" y="529"/>
                  <a:pt x="505" y="530"/>
                </a:cubicBezTo>
                <a:cubicBezTo>
                  <a:pt x="506" y="530"/>
                  <a:pt x="507" y="529"/>
                  <a:pt x="508" y="529"/>
                </a:cubicBezTo>
                <a:cubicBezTo>
                  <a:pt x="508" y="531"/>
                  <a:pt x="508" y="531"/>
                  <a:pt x="508" y="532"/>
                </a:cubicBezTo>
                <a:cubicBezTo>
                  <a:pt x="509" y="532"/>
                  <a:pt x="509" y="532"/>
                  <a:pt x="510" y="532"/>
                </a:cubicBezTo>
                <a:cubicBezTo>
                  <a:pt x="510" y="531"/>
                  <a:pt x="510" y="531"/>
                  <a:pt x="510" y="531"/>
                </a:cubicBezTo>
                <a:cubicBezTo>
                  <a:pt x="511" y="531"/>
                  <a:pt x="510" y="531"/>
                  <a:pt x="512" y="530"/>
                </a:cubicBezTo>
                <a:cubicBezTo>
                  <a:pt x="512" y="529"/>
                  <a:pt x="512" y="529"/>
                  <a:pt x="511" y="528"/>
                </a:cubicBezTo>
                <a:cubicBezTo>
                  <a:pt x="511" y="528"/>
                  <a:pt x="511" y="528"/>
                  <a:pt x="511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09" y="527"/>
                  <a:pt x="510" y="528"/>
                  <a:pt x="509" y="527"/>
                </a:cubicBezTo>
                <a:cubicBezTo>
                  <a:pt x="510" y="527"/>
                  <a:pt x="510" y="527"/>
                  <a:pt x="511" y="527"/>
                </a:cubicBezTo>
                <a:cubicBezTo>
                  <a:pt x="511" y="526"/>
                  <a:pt x="511" y="526"/>
                  <a:pt x="511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3" y="525"/>
                  <a:pt x="513" y="525"/>
                </a:cubicBezTo>
                <a:cubicBezTo>
                  <a:pt x="513" y="524"/>
                  <a:pt x="513" y="524"/>
                  <a:pt x="513" y="524"/>
                </a:cubicBezTo>
                <a:cubicBezTo>
                  <a:pt x="514" y="524"/>
                  <a:pt x="514" y="523"/>
                  <a:pt x="515" y="523"/>
                </a:cubicBezTo>
                <a:cubicBezTo>
                  <a:pt x="515" y="523"/>
                  <a:pt x="515" y="523"/>
                  <a:pt x="515" y="523"/>
                </a:cubicBezTo>
                <a:cubicBezTo>
                  <a:pt x="515" y="523"/>
                  <a:pt x="515" y="523"/>
                  <a:pt x="516" y="523"/>
                </a:cubicBezTo>
                <a:cubicBezTo>
                  <a:pt x="517" y="525"/>
                  <a:pt x="517" y="525"/>
                  <a:pt x="517" y="526"/>
                </a:cubicBezTo>
                <a:cubicBezTo>
                  <a:pt x="518" y="526"/>
                  <a:pt x="518" y="526"/>
                  <a:pt x="518" y="526"/>
                </a:cubicBezTo>
                <a:cubicBezTo>
                  <a:pt x="518" y="527"/>
                  <a:pt x="518" y="527"/>
                  <a:pt x="518" y="528"/>
                </a:cubicBezTo>
                <a:cubicBezTo>
                  <a:pt x="520" y="527"/>
                  <a:pt x="520" y="527"/>
                  <a:pt x="521" y="527"/>
                </a:cubicBezTo>
                <a:cubicBezTo>
                  <a:pt x="521" y="528"/>
                  <a:pt x="521" y="528"/>
                  <a:pt x="521" y="528"/>
                </a:cubicBezTo>
                <a:cubicBezTo>
                  <a:pt x="520" y="528"/>
                  <a:pt x="520" y="528"/>
                  <a:pt x="520" y="528"/>
                </a:cubicBezTo>
                <a:cubicBezTo>
                  <a:pt x="520" y="529"/>
                  <a:pt x="520" y="529"/>
                  <a:pt x="520" y="530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3"/>
                  <a:pt x="521" y="533"/>
                  <a:pt x="522" y="534"/>
                </a:cubicBezTo>
                <a:cubicBezTo>
                  <a:pt x="522" y="534"/>
                  <a:pt x="522" y="534"/>
                  <a:pt x="522" y="534"/>
                </a:cubicBezTo>
                <a:cubicBezTo>
                  <a:pt x="524" y="534"/>
                  <a:pt x="524" y="534"/>
                  <a:pt x="524" y="534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6"/>
                  <a:pt x="524" y="536"/>
                  <a:pt x="524" y="536"/>
                </a:cubicBezTo>
                <a:cubicBezTo>
                  <a:pt x="524" y="537"/>
                  <a:pt x="525" y="537"/>
                  <a:pt x="525" y="538"/>
                </a:cubicBezTo>
                <a:cubicBezTo>
                  <a:pt x="524" y="538"/>
                  <a:pt x="524" y="538"/>
                  <a:pt x="524" y="538"/>
                </a:cubicBezTo>
                <a:cubicBezTo>
                  <a:pt x="524" y="540"/>
                  <a:pt x="524" y="540"/>
                  <a:pt x="524" y="540"/>
                </a:cubicBezTo>
                <a:cubicBezTo>
                  <a:pt x="524" y="540"/>
                  <a:pt x="524" y="541"/>
                  <a:pt x="525" y="541"/>
                </a:cubicBezTo>
                <a:cubicBezTo>
                  <a:pt x="525" y="542"/>
                  <a:pt x="524" y="543"/>
                  <a:pt x="523" y="543"/>
                </a:cubicBezTo>
                <a:cubicBezTo>
                  <a:pt x="523" y="543"/>
                  <a:pt x="523" y="544"/>
                  <a:pt x="524" y="544"/>
                </a:cubicBezTo>
                <a:cubicBezTo>
                  <a:pt x="524" y="544"/>
                  <a:pt x="524" y="545"/>
                  <a:pt x="524" y="546"/>
                </a:cubicBezTo>
                <a:cubicBezTo>
                  <a:pt x="523" y="546"/>
                  <a:pt x="523" y="546"/>
                  <a:pt x="523" y="546"/>
                </a:cubicBezTo>
                <a:cubicBezTo>
                  <a:pt x="523" y="546"/>
                  <a:pt x="524" y="546"/>
                  <a:pt x="524" y="547"/>
                </a:cubicBezTo>
                <a:cubicBezTo>
                  <a:pt x="524" y="547"/>
                  <a:pt x="523" y="550"/>
                  <a:pt x="523" y="550"/>
                </a:cubicBezTo>
                <a:cubicBezTo>
                  <a:pt x="522" y="550"/>
                  <a:pt x="522" y="550"/>
                  <a:pt x="522" y="551"/>
                </a:cubicBezTo>
                <a:cubicBezTo>
                  <a:pt x="522" y="552"/>
                  <a:pt x="523" y="553"/>
                  <a:pt x="525" y="553"/>
                </a:cubicBezTo>
                <a:cubicBezTo>
                  <a:pt x="524" y="554"/>
                  <a:pt x="524" y="554"/>
                  <a:pt x="523" y="555"/>
                </a:cubicBezTo>
                <a:cubicBezTo>
                  <a:pt x="522" y="555"/>
                  <a:pt x="522" y="555"/>
                  <a:pt x="522" y="555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7"/>
                  <a:pt x="522" y="557"/>
                  <a:pt x="522" y="558"/>
                </a:cubicBezTo>
                <a:cubicBezTo>
                  <a:pt x="521" y="558"/>
                  <a:pt x="520" y="558"/>
                  <a:pt x="520" y="558"/>
                </a:cubicBezTo>
                <a:cubicBezTo>
                  <a:pt x="520" y="558"/>
                  <a:pt x="520" y="558"/>
                  <a:pt x="520" y="558"/>
                </a:cubicBezTo>
                <a:cubicBezTo>
                  <a:pt x="519" y="558"/>
                  <a:pt x="519" y="558"/>
                  <a:pt x="519" y="558"/>
                </a:cubicBezTo>
                <a:cubicBezTo>
                  <a:pt x="518" y="559"/>
                  <a:pt x="518" y="559"/>
                  <a:pt x="518" y="560"/>
                </a:cubicBezTo>
                <a:cubicBezTo>
                  <a:pt x="517" y="560"/>
                  <a:pt x="517" y="560"/>
                  <a:pt x="517" y="560"/>
                </a:cubicBezTo>
                <a:cubicBezTo>
                  <a:pt x="517" y="561"/>
                  <a:pt x="518" y="561"/>
                  <a:pt x="517" y="562"/>
                </a:cubicBezTo>
                <a:cubicBezTo>
                  <a:pt x="517" y="562"/>
                  <a:pt x="517" y="563"/>
                  <a:pt x="518" y="563"/>
                </a:cubicBezTo>
                <a:cubicBezTo>
                  <a:pt x="518" y="563"/>
                  <a:pt x="518" y="563"/>
                  <a:pt x="518" y="563"/>
                </a:cubicBezTo>
                <a:cubicBezTo>
                  <a:pt x="516" y="563"/>
                  <a:pt x="516" y="563"/>
                  <a:pt x="516" y="563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6"/>
                  <a:pt x="514" y="566"/>
                  <a:pt x="513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9"/>
                  <a:pt x="511" y="570"/>
                  <a:pt x="511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2"/>
                  <a:pt x="512" y="572"/>
                  <a:pt x="512" y="572"/>
                </a:cubicBezTo>
                <a:cubicBezTo>
                  <a:pt x="512" y="572"/>
                  <a:pt x="512" y="572"/>
                  <a:pt x="512" y="573"/>
                </a:cubicBezTo>
                <a:cubicBezTo>
                  <a:pt x="512" y="573"/>
                  <a:pt x="511" y="574"/>
                  <a:pt x="511" y="574"/>
                </a:cubicBezTo>
                <a:cubicBezTo>
                  <a:pt x="510" y="574"/>
                  <a:pt x="510" y="574"/>
                  <a:pt x="510" y="574"/>
                </a:cubicBezTo>
                <a:cubicBezTo>
                  <a:pt x="510" y="575"/>
                  <a:pt x="510" y="576"/>
                  <a:pt x="509" y="577"/>
                </a:cubicBezTo>
                <a:cubicBezTo>
                  <a:pt x="510" y="577"/>
                  <a:pt x="510" y="577"/>
                  <a:pt x="510" y="578"/>
                </a:cubicBezTo>
                <a:cubicBezTo>
                  <a:pt x="510" y="578"/>
                  <a:pt x="510" y="578"/>
                  <a:pt x="510" y="579"/>
                </a:cubicBezTo>
                <a:cubicBezTo>
                  <a:pt x="509" y="579"/>
                  <a:pt x="509" y="579"/>
                  <a:pt x="509" y="579"/>
                </a:cubicBezTo>
                <a:cubicBezTo>
                  <a:pt x="509" y="580"/>
                  <a:pt x="509" y="580"/>
                  <a:pt x="508" y="581"/>
                </a:cubicBezTo>
                <a:cubicBezTo>
                  <a:pt x="508" y="582"/>
                  <a:pt x="508" y="582"/>
                  <a:pt x="509" y="583"/>
                </a:cubicBezTo>
                <a:cubicBezTo>
                  <a:pt x="508" y="583"/>
                  <a:pt x="508" y="583"/>
                  <a:pt x="508" y="583"/>
                </a:cubicBezTo>
                <a:cubicBezTo>
                  <a:pt x="508" y="584"/>
                  <a:pt x="508" y="584"/>
                  <a:pt x="508" y="584"/>
                </a:cubicBezTo>
                <a:cubicBezTo>
                  <a:pt x="507" y="584"/>
                  <a:pt x="507" y="584"/>
                  <a:pt x="507" y="584"/>
                </a:cubicBezTo>
                <a:cubicBezTo>
                  <a:pt x="507" y="585"/>
                  <a:pt x="508" y="586"/>
                  <a:pt x="508" y="586"/>
                </a:cubicBezTo>
                <a:cubicBezTo>
                  <a:pt x="509" y="586"/>
                  <a:pt x="509" y="586"/>
                  <a:pt x="509" y="586"/>
                </a:cubicBezTo>
                <a:cubicBezTo>
                  <a:pt x="509" y="588"/>
                  <a:pt x="509" y="588"/>
                  <a:pt x="509" y="588"/>
                </a:cubicBezTo>
                <a:cubicBezTo>
                  <a:pt x="508" y="588"/>
                  <a:pt x="508" y="588"/>
                  <a:pt x="507" y="589"/>
                </a:cubicBezTo>
                <a:cubicBezTo>
                  <a:pt x="507" y="589"/>
                  <a:pt x="507" y="589"/>
                  <a:pt x="507" y="589"/>
                </a:cubicBezTo>
                <a:cubicBezTo>
                  <a:pt x="508" y="589"/>
                  <a:pt x="509" y="590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1" y="591"/>
                  <a:pt x="511" y="590"/>
                  <a:pt x="512" y="590"/>
                </a:cubicBezTo>
                <a:cubicBezTo>
                  <a:pt x="512" y="590"/>
                  <a:pt x="512" y="590"/>
                  <a:pt x="512" y="589"/>
                </a:cubicBezTo>
                <a:cubicBezTo>
                  <a:pt x="512" y="589"/>
                  <a:pt x="512" y="589"/>
                  <a:pt x="512" y="589"/>
                </a:cubicBezTo>
                <a:cubicBezTo>
                  <a:pt x="513" y="589"/>
                  <a:pt x="513" y="589"/>
                  <a:pt x="513" y="589"/>
                </a:cubicBezTo>
                <a:cubicBezTo>
                  <a:pt x="513" y="591"/>
                  <a:pt x="513" y="591"/>
                  <a:pt x="513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2"/>
                  <a:pt x="511" y="592"/>
                  <a:pt x="511" y="592"/>
                </a:cubicBezTo>
                <a:cubicBezTo>
                  <a:pt x="512" y="592"/>
                  <a:pt x="511" y="592"/>
                  <a:pt x="512" y="592"/>
                </a:cubicBezTo>
                <a:cubicBezTo>
                  <a:pt x="510" y="593"/>
                  <a:pt x="507" y="596"/>
                  <a:pt x="506" y="598"/>
                </a:cubicBezTo>
                <a:cubicBezTo>
                  <a:pt x="506" y="599"/>
                  <a:pt x="505" y="600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6" y="602"/>
                  <a:pt x="506" y="602"/>
                  <a:pt x="506" y="602"/>
                </a:cubicBezTo>
                <a:cubicBezTo>
                  <a:pt x="506" y="602"/>
                  <a:pt x="506" y="603"/>
                  <a:pt x="506" y="604"/>
                </a:cubicBezTo>
                <a:cubicBezTo>
                  <a:pt x="506" y="604"/>
                  <a:pt x="508" y="605"/>
                  <a:pt x="507" y="606"/>
                </a:cubicBezTo>
                <a:cubicBezTo>
                  <a:pt x="507" y="607"/>
                  <a:pt x="507" y="607"/>
                  <a:pt x="506" y="607"/>
                </a:cubicBezTo>
                <a:cubicBezTo>
                  <a:pt x="506" y="608"/>
                  <a:pt x="506" y="608"/>
                  <a:pt x="506" y="608"/>
                </a:cubicBezTo>
                <a:cubicBezTo>
                  <a:pt x="508" y="609"/>
                  <a:pt x="509" y="609"/>
                  <a:pt x="510" y="610"/>
                </a:cubicBezTo>
                <a:cubicBezTo>
                  <a:pt x="510" y="610"/>
                  <a:pt x="510" y="611"/>
                  <a:pt x="510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2"/>
                  <a:pt x="512" y="612"/>
                  <a:pt x="512" y="612"/>
                </a:cubicBezTo>
                <a:cubicBezTo>
                  <a:pt x="512" y="613"/>
                  <a:pt x="512" y="613"/>
                  <a:pt x="512" y="613"/>
                </a:cubicBezTo>
                <a:cubicBezTo>
                  <a:pt x="512" y="613"/>
                  <a:pt x="513" y="613"/>
                  <a:pt x="513" y="613"/>
                </a:cubicBezTo>
                <a:cubicBezTo>
                  <a:pt x="513" y="614"/>
                  <a:pt x="513" y="614"/>
                  <a:pt x="513" y="614"/>
                </a:cubicBezTo>
                <a:cubicBezTo>
                  <a:pt x="514" y="615"/>
                  <a:pt x="515" y="616"/>
                  <a:pt x="516" y="616"/>
                </a:cubicBezTo>
                <a:cubicBezTo>
                  <a:pt x="516" y="617"/>
                  <a:pt x="516" y="617"/>
                  <a:pt x="516" y="617"/>
                </a:cubicBezTo>
                <a:cubicBezTo>
                  <a:pt x="517" y="618"/>
                  <a:pt x="518" y="619"/>
                  <a:pt x="519" y="620"/>
                </a:cubicBezTo>
                <a:cubicBezTo>
                  <a:pt x="519" y="621"/>
                  <a:pt x="519" y="621"/>
                  <a:pt x="519" y="621"/>
                </a:cubicBezTo>
                <a:cubicBezTo>
                  <a:pt x="519" y="621"/>
                  <a:pt x="519" y="621"/>
                  <a:pt x="520" y="621"/>
                </a:cubicBezTo>
                <a:cubicBezTo>
                  <a:pt x="520" y="622"/>
                  <a:pt x="520" y="622"/>
                  <a:pt x="520" y="622"/>
                </a:cubicBezTo>
                <a:cubicBezTo>
                  <a:pt x="520" y="622"/>
                  <a:pt x="520" y="622"/>
                  <a:pt x="521" y="622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2" y="624"/>
                  <a:pt x="522" y="625"/>
                  <a:pt x="522" y="625"/>
                </a:cubicBezTo>
                <a:cubicBezTo>
                  <a:pt x="522" y="626"/>
                  <a:pt x="522" y="626"/>
                  <a:pt x="523" y="626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9"/>
                  <a:pt x="523" y="629"/>
                  <a:pt x="524" y="630"/>
                </a:cubicBezTo>
                <a:cubicBezTo>
                  <a:pt x="524" y="630"/>
                  <a:pt x="524" y="630"/>
                  <a:pt x="524" y="630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3"/>
                  <a:pt x="524" y="633"/>
                  <a:pt x="524" y="633"/>
                </a:cubicBezTo>
                <a:cubicBezTo>
                  <a:pt x="525" y="633"/>
                  <a:pt x="525" y="633"/>
                  <a:pt x="525" y="633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6"/>
                  <a:pt x="525" y="636"/>
                  <a:pt x="525" y="636"/>
                </a:cubicBezTo>
                <a:cubicBezTo>
                  <a:pt x="525" y="636"/>
                  <a:pt x="524" y="636"/>
                  <a:pt x="525" y="636"/>
                </a:cubicBezTo>
                <a:cubicBezTo>
                  <a:pt x="525" y="637"/>
                  <a:pt x="525" y="637"/>
                  <a:pt x="526" y="637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7" y="638"/>
                  <a:pt x="527" y="638"/>
                  <a:pt x="527" y="638"/>
                </a:cubicBezTo>
                <a:cubicBezTo>
                  <a:pt x="527" y="639"/>
                  <a:pt x="527" y="640"/>
                  <a:pt x="527" y="642"/>
                </a:cubicBezTo>
                <a:cubicBezTo>
                  <a:pt x="528" y="642"/>
                  <a:pt x="528" y="642"/>
                  <a:pt x="528" y="642"/>
                </a:cubicBezTo>
                <a:cubicBezTo>
                  <a:pt x="529" y="642"/>
                  <a:pt x="529" y="642"/>
                  <a:pt x="529" y="642"/>
                </a:cubicBezTo>
                <a:cubicBezTo>
                  <a:pt x="529" y="643"/>
                  <a:pt x="529" y="644"/>
                  <a:pt x="529" y="644"/>
                </a:cubicBezTo>
                <a:cubicBezTo>
                  <a:pt x="529" y="644"/>
                  <a:pt x="529" y="644"/>
                  <a:pt x="529" y="644"/>
                </a:cubicBezTo>
                <a:cubicBezTo>
                  <a:pt x="530" y="645"/>
                  <a:pt x="530" y="645"/>
                  <a:pt x="530" y="646"/>
                </a:cubicBezTo>
                <a:cubicBezTo>
                  <a:pt x="530" y="646"/>
                  <a:pt x="530" y="646"/>
                  <a:pt x="530" y="646"/>
                </a:cubicBezTo>
                <a:cubicBezTo>
                  <a:pt x="531" y="648"/>
                  <a:pt x="531" y="649"/>
                  <a:pt x="531" y="652"/>
                </a:cubicBezTo>
                <a:cubicBezTo>
                  <a:pt x="530" y="652"/>
                  <a:pt x="530" y="652"/>
                  <a:pt x="530" y="652"/>
                </a:cubicBezTo>
                <a:cubicBezTo>
                  <a:pt x="531" y="652"/>
                  <a:pt x="530" y="653"/>
                  <a:pt x="531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3" y="655"/>
                  <a:pt x="533" y="655"/>
                </a:cubicBezTo>
                <a:cubicBezTo>
                  <a:pt x="533" y="655"/>
                  <a:pt x="533" y="656"/>
                  <a:pt x="533" y="656"/>
                </a:cubicBezTo>
                <a:cubicBezTo>
                  <a:pt x="533" y="656"/>
                  <a:pt x="533" y="656"/>
                  <a:pt x="533" y="656"/>
                </a:cubicBezTo>
                <a:cubicBezTo>
                  <a:pt x="534" y="656"/>
                  <a:pt x="534" y="656"/>
                  <a:pt x="534" y="656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8"/>
                  <a:pt x="534" y="658"/>
                  <a:pt x="534" y="659"/>
                </a:cubicBezTo>
                <a:cubicBezTo>
                  <a:pt x="535" y="659"/>
                  <a:pt x="535" y="659"/>
                  <a:pt x="536" y="659"/>
                </a:cubicBezTo>
                <a:cubicBezTo>
                  <a:pt x="536" y="659"/>
                  <a:pt x="536" y="660"/>
                  <a:pt x="536" y="660"/>
                </a:cubicBezTo>
                <a:cubicBezTo>
                  <a:pt x="537" y="660"/>
                  <a:pt x="537" y="660"/>
                  <a:pt x="537" y="660"/>
                </a:cubicBezTo>
                <a:cubicBezTo>
                  <a:pt x="537" y="660"/>
                  <a:pt x="537" y="661"/>
                  <a:pt x="538" y="661"/>
                </a:cubicBezTo>
                <a:cubicBezTo>
                  <a:pt x="538" y="661"/>
                  <a:pt x="538" y="661"/>
                  <a:pt x="538" y="661"/>
                </a:cubicBezTo>
                <a:cubicBezTo>
                  <a:pt x="538" y="662"/>
                  <a:pt x="538" y="662"/>
                  <a:pt x="538" y="662"/>
                </a:cubicBezTo>
                <a:cubicBezTo>
                  <a:pt x="539" y="662"/>
                  <a:pt x="540" y="663"/>
                  <a:pt x="541" y="663"/>
                </a:cubicBezTo>
                <a:cubicBezTo>
                  <a:pt x="541" y="664"/>
                  <a:pt x="541" y="664"/>
                  <a:pt x="541" y="664"/>
                </a:cubicBezTo>
                <a:cubicBezTo>
                  <a:pt x="542" y="664"/>
                  <a:pt x="542" y="664"/>
                  <a:pt x="543" y="665"/>
                </a:cubicBezTo>
                <a:cubicBezTo>
                  <a:pt x="543" y="665"/>
                  <a:pt x="543" y="665"/>
                  <a:pt x="544" y="665"/>
                </a:cubicBezTo>
                <a:cubicBezTo>
                  <a:pt x="545" y="665"/>
                  <a:pt x="545" y="665"/>
                  <a:pt x="545" y="665"/>
                </a:cubicBezTo>
                <a:cubicBezTo>
                  <a:pt x="545" y="666"/>
                  <a:pt x="545" y="666"/>
                  <a:pt x="545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7" y="666"/>
                  <a:pt x="547" y="666"/>
                  <a:pt x="547" y="666"/>
                </a:cubicBezTo>
                <a:cubicBezTo>
                  <a:pt x="548" y="667"/>
                  <a:pt x="548" y="667"/>
                  <a:pt x="548" y="667"/>
                </a:cubicBezTo>
                <a:cubicBezTo>
                  <a:pt x="548" y="667"/>
                  <a:pt x="549" y="667"/>
                  <a:pt x="549" y="667"/>
                </a:cubicBezTo>
                <a:cubicBezTo>
                  <a:pt x="549" y="668"/>
                  <a:pt x="549" y="668"/>
                  <a:pt x="549" y="668"/>
                </a:cubicBezTo>
                <a:cubicBezTo>
                  <a:pt x="550" y="668"/>
                  <a:pt x="551" y="668"/>
                  <a:pt x="551" y="668"/>
                </a:cubicBezTo>
                <a:cubicBezTo>
                  <a:pt x="551" y="669"/>
                  <a:pt x="551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3" y="669"/>
                  <a:pt x="553" y="669"/>
                  <a:pt x="553" y="669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5" y="671"/>
                  <a:pt x="554" y="670"/>
                  <a:pt x="555" y="672"/>
                </a:cubicBezTo>
                <a:cubicBezTo>
                  <a:pt x="555" y="672"/>
                  <a:pt x="555" y="672"/>
                  <a:pt x="556" y="672"/>
                </a:cubicBezTo>
                <a:cubicBezTo>
                  <a:pt x="556" y="673"/>
                  <a:pt x="556" y="673"/>
                  <a:pt x="556" y="673"/>
                </a:cubicBezTo>
                <a:cubicBezTo>
                  <a:pt x="556" y="673"/>
                  <a:pt x="557" y="674"/>
                  <a:pt x="557" y="674"/>
                </a:cubicBezTo>
                <a:cubicBezTo>
                  <a:pt x="558" y="675"/>
                  <a:pt x="558" y="675"/>
                  <a:pt x="558" y="675"/>
                </a:cubicBezTo>
                <a:cubicBezTo>
                  <a:pt x="558" y="675"/>
                  <a:pt x="558" y="676"/>
                  <a:pt x="559" y="676"/>
                </a:cubicBezTo>
                <a:cubicBezTo>
                  <a:pt x="559" y="677"/>
                  <a:pt x="559" y="678"/>
                  <a:pt x="559" y="679"/>
                </a:cubicBezTo>
                <a:cubicBezTo>
                  <a:pt x="560" y="683"/>
                  <a:pt x="560" y="687"/>
                  <a:pt x="559" y="690"/>
                </a:cubicBezTo>
                <a:cubicBezTo>
                  <a:pt x="559" y="691"/>
                  <a:pt x="560" y="692"/>
                  <a:pt x="560" y="694"/>
                </a:cubicBezTo>
                <a:cubicBezTo>
                  <a:pt x="559" y="694"/>
                  <a:pt x="559" y="694"/>
                  <a:pt x="559" y="694"/>
                </a:cubicBezTo>
                <a:cubicBezTo>
                  <a:pt x="559" y="694"/>
                  <a:pt x="559" y="695"/>
                  <a:pt x="559" y="695"/>
                </a:cubicBezTo>
                <a:cubicBezTo>
                  <a:pt x="558" y="695"/>
                  <a:pt x="558" y="695"/>
                  <a:pt x="558" y="695"/>
                </a:cubicBezTo>
                <a:cubicBezTo>
                  <a:pt x="558" y="698"/>
                  <a:pt x="558" y="701"/>
                  <a:pt x="558" y="703"/>
                </a:cubicBezTo>
                <a:cubicBezTo>
                  <a:pt x="557" y="703"/>
                  <a:pt x="557" y="703"/>
                  <a:pt x="557" y="704"/>
                </a:cubicBezTo>
                <a:cubicBezTo>
                  <a:pt x="557" y="705"/>
                  <a:pt x="557" y="705"/>
                  <a:pt x="557" y="706"/>
                </a:cubicBezTo>
                <a:cubicBezTo>
                  <a:pt x="557" y="706"/>
                  <a:pt x="558" y="706"/>
                  <a:pt x="558" y="706"/>
                </a:cubicBezTo>
                <a:cubicBezTo>
                  <a:pt x="557" y="708"/>
                  <a:pt x="557" y="710"/>
                  <a:pt x="556" y="711"/>
                </a:cubicBezTo>
                <a:cubicBezTo>
                  <a:pt x="556" y="716"/>
                  <a:pt x="556" y="716"/>
                  <a:pt x="556" y="716"/>
                </a:cubicBezTo>
                <a:cubicBezTo>
                  <a:pt x="557" y="716"/>
                  <a:pt x="557" y="716"/>
                  <a:pt x="557" y="716"/>
                </a:cubicBezTo>
                <a:cubicBezTo>
                  <a:pt x="557" y="717"/>
                  <a:pt x="557" y="717"/>
                  <a:pt x="557" y="718"/>
                </a:cubicBezTo>
                <a:cubicBezTo>
                  <a:pt x="557" y="718"/>
                  <a:pt x="557" y="718"/>
                  <a:pt x="557" y="718"/>
                </a:cubicBezTo>
                <a:cubicBezTo>
                  <a:pt x="557" y="719"/>
                  <a:pt x="556" y="719"/>
                  <a:pt x="556" y="720"/>
                </a:cubicBezTo>
                <a:cubicBezTo>
                  <a:pt x="556" y="720"/>
                  <a:pt x="556" y="720"/>
                  <a:pt x="556" y="720"/>
                </a:cubicBezTo>
                <a:cubicBezTo>
                  <a:pt x="556" y="721"/>
                  <a:pt x="556" y="722"/>
                  <a:pt x="556" y="722"/>
                </a:cubicBezTo>
                <a:cubicBezTo>
                  <a:pt x="556" y="722"/>
                  <a:pt x="556" y="722"/>
                  <a:pt x="556" y="722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5" y="724"/>
                  <a:pt x="556" y="725"/>
                  <a:pt x="556" y="725"/>
                </a:cubicBezTo>
                <a:cubicBezTo>
                  <a:pt x="556" y="726"/>
                  <a:pt x="556" y="727"/>
                  <a:pt x="556" y="728"/>
                </a:cubicBezTo>
                <a:cubicBezTo>
                  <a:pt x="555" y="728"/>
                  <a:pt x="555" y="728"/>
                  <a:pt x="555" y="728"/>
                </a:cubicBezTo>
                <a:cubicBezTo>
                  <a:pt x="555" y="729"/>
                  <a:pt x="555" y="730"/>
                  <a:pt x="555" y="731"/>
                </a:cubicBezTo>
                <a:cubicBezTo>
                  <a:pt x="555" y="732"/>
                  <a:pt x="554" y="732"/>
                  <a:pt x="554" y="732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3" y="735"/>
                  <a:pt x="553" y="735"/>
                  <a:pt x="553" y="735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2" y="740"/>
                  <a:pt x="555" y="741"/>
                  <a:pt x="554" y="743"/>
                </a:cubicBezTo>
                <a:cubicBezTo>
                  <a:pt x="554" y="743"/>
                  <a:pt x="554" y="743"/>
                  <a:pt x="554" y="743"/>
                </a:cubicBezTo>
                <a:cubicBezTo>
                  <a:pt x="554" y="747"/>
                  <a:pt x="554" y="747"/>
                  <a:pt x="554" y="747"/>
                </a:cubicBezTo>
                <a:cubicBezTo>
                  <a:pt x="554" y="747"/>
                  <a:pt x="553" y="747"/>
                  <a:pt x="553" y="747"/>
                </a:cubicBezTo>
                <a:cubicBezTo>
                  <a:pt x="553" y="748"/>
                  <a:pt x="553" y="748"/>
                  <a:pt x="553" y="749"/>
                </a:cubicBezTo>
                <a:cubicBezTo>
                  <a:pt x="552" y="749"/>
                  <a:pt x="552" y="749"/>
                  <a:pt x="552" y="749"/>
                </a:cubicBezTo>
                <a:cubicBezTo>
                  <a:pt x="553" y="750"/>
                  <a:pt x="553" y="752"/>
                  <a:pt x="553" y="753"/>
                </a:cubicBezTo>
                <a:cubicBezTo>
                  <a:pt x="554" y="753"/>
                  <a:pt x="554" y="753"/>
                  <a:pt x="554" y="753"/>
                </a:cubicBezTo>
                <a:cubicBezTo>
                  <a:pt x="554" y="754"/>
                  <a:pt x="553" y="754"/>
                  <a:pt x="553" y="754"/>
                </a:cubicBezTo>
                <a:cubicBezTo>
                  <a:pt x="553" y="761"/>
                  <a:pt x="553" y="761"/>
                  <a:pt x="553" y="761"/>
                </a:cubicBezTo>
                <a:cubicBezTo>
                  <a:pt x="552" y="761"/>
                  <a:pt x="553" y="762"/>
                  <a:pt x="552" y="762"/>
                </a:cubicBezTo>
                <a:cubicBezTo>
                  <a:pt x="552" y="764"/>
                  <a:pt x="552" y="764"/>
                  <a:pt x="552" y="764"/>
                </a:cubicBezTo>
                <a:cubicBezTo>
                  <a:pt x="552" y="765"/>
                  <a:pt x="551" y="764"/>
                  <a:pt x="551" y="764"/>
                </a:cubicBezTo>
                <a:cubicBezTo>
                  <a:pt x="551" y="764"/>
                  <a:pt x="552" y="765"/>
                  <a:pt x="552" y="766"/>
                </a:cubicBezTo>
                <a:cubicBezTo>
                  <a:pt x="552" y="766"/>
                  <a:pt x="551" y="766"/>
                  <a:pt x="551" y="766"/>
                </a:cubicBezTo>
                <a:cubicBezTo>
                  <a:pt x="551" y="767"/>
                  <a:pt x="551" y="767"/>
                  <a:pt x="551" y="767"/>
                </a:cubicBezTo>
                <a:cubicBezTo>
                  <a:pt x="551" y="767"/>
                  <a:pt x="551" y="767"/>
                  <a:pt x="550" y="768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49" y="771"/>
                  <a:pt x="549" y="771"/>
                  <a:pt x="549" y="771"/>
                </a:cubicBezTo>
                <a:cubicBezTo>
                  <a:pt x="549" y="772"/>
                  <a:pt x="549" y="773"/>
                  <a:pt x="548" y="774"/>
                </a:cubicBezTo>
                <a:cubicBezTo>
                  <a:pt x="548" y="774"/>
                  <a:pt x="548" y="774"/>
                  <a:pt x="548" y="774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7" y="777"/>
                  <a:pt x="548" y="777"/>
                  <a:pt x="548" y="777"/>
                </a:cubicBezTo>
                <a:cubicBezTo>
                  <a:pt x="548" y="778"/>
                  <a:pt x="548" y="780"/>
                  <a:pt x="548" y="781"/>
                </a:cubicBezTo>
                <a:cubicBezTo>
                  <a:pt x="548" y="781"/>
                  <a:pt x="547" y="781"/>
                  <a:pt x="547" y="781"/>
                </a:cubicBezTo>
                <a:cubicBezTo>
                  <a:pt x="547" y="782"/>
                  <a:pt x="547" y="782"/>
                  <a:pt x="547" y="782"/>
                </a:cubicBezTo>
                <a:cubicBezTo>
                  <a:pt x="547" y="782"/>
                  <a:pt x="547" y="782"/>
                  <a:pt x="546" y="782"/>
                </a:cubicBezTo>
                <a:cubicBezTo>
                  <a:pt x="546" y="783"/>
                  <a:pt x="547" y="784"/>
                  <a:pt x="546" y="785"/>
                </a:cubicBezTo>
                <a:cubicBezTo>
                  <a:pt x="546" y="785"/>
                  <a:pt x="545" y="785"/>
                  <a:pt x="545" y="785"/>
                </a:cubicBezTo>
                <a:cubicBezTo>
                  <a:pt x="545" y="787"/>
                  <a:pt x="545" y="788"/>
                  <a:pt x="545" y="789"/>
                </a:cubicBezTo>
                <a:cubicBezTo>
                  <a:pt x="544" y="789"/>
                  <a:pt x="544" y="789"/>
                  <a:pt x="543" y="789"/>
                </a:cubicBezTo>
                <a:cubicBezTo>
                  <a:pt x="543" y="790"/>
                  <a:pt x="543" y="790"/>
                  <a:pt x="543" y="790"/>
                </a:cubicBezTo>
                <a:cubicBezTo>
                  <a:pt x="543" y="790"/>
                  <a:pt x="543" y="790"/>
                  <a:pt x="544" y="790"/>
                </a:cubicBezTo>
                <a:cubicBezTo>
                  <a:pt x="544" y="790"/>
                  <a:pt x="543" y="792"/>
                  <a:pt x="543" y="792"/>
                </a:cubicBezTo>
                <a:cubicBezTo>
                  <a:pt x="544" y="793"/>
                  <a:pt x="544" y="793"/>
                  <a:pt x="544" y="793"/>
                </a:cubicBezTo>
                <a:cubicBezTo>
                  <a:pt x="545" y="795"/>
                  <a:pt x="543" y="795"/>
                  <a:pt x="544" y="796"/>
                </a:cubicBezTo>
                <a:cubicBezTo>
                  <a:pt x="544" y="796"/>
                  <a:pt x="544" y="796"/>
                  <a:pt x="544" y="796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8"/>
                  <a:pt x="544" y="797"/>
                  <a:pt x="544" y="798"/>
                </a:cubicBezTo>
                <a:cubicBezTo>
                  <a:pt x="544" y="800"/>
                  <a:pt x="544" y="800"/>
                  <a:pt x="544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2"/>
                  <a:pt x="545" y="803"/>
                  <a:pt x="545" y="804"/>
                </a:cubicBezTo>
                <a:cubicBezTo>
                  <a:pt x="544" y="804"/>
                  <a:pt x="544" y="804"/>
                  <a:pt x="544" y="804"/>
                </a:cubicBezTo>
                <a:cubicBezTo>
                  <a:pt x="543" y="805"/>
                  <a:pt x="543" y="805"/>
                  <a:pt x="543" y="805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2" y="809"/>
                  <a:pt x="542" y="811"/>
                  <a:pt x="542" y="812"/>
                </a:cubicBezTo>
                <a:cubicBezTo>
                  <a:pt x="542" y="812"/>
                  <a:pt x="542" y="812"/>
                  <a:pt x="542" y="812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3" y="815"/>
                  <a:pt x="543" y="816"/>
                  <a:pt x="543" y="816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5" y="815"/>
                  <a:pt x="545" y="815"/>
                  <a:pt x="545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7" y="815"/>
                  <a:pt x="546" y="815"/>
                  <a:pt x="548" y="815"/>
                </a:cubicBezTo>
                <a:cubicBezTo>
                  <a:pt x="547" y="817"/>
                  <a:pt x="547" y="816"/>
                  <a:pt x="546" y="817"/>
                </a:cubicBezTo>
                <a:cubicBezTo>
                  <a:pt x="546" y="817"/>
                  <a:pt x="546" y="817"/>
                  <a:pt x="546" y="817"/>
                </a:cubicBezTo>
                <a:cubicBezTo>
                  <a:pt x="546" y="818"/>
                  <a:pt x="546" y="818"/>
                  <a:pt x="546" y="819"/>
                </a:cubicBezTo>
                <a:cubicBezTo>
                  <a:pt x="547" y="820"/>
                  <a:pt x="545" y="822"/>
                  <a:pt x="546" y="823"/>
                </a:cubicBezTo>
                <a:cubicBezTo>
                  <a:pt x="546" y="824"/>
                  <a:pt x="547" y="824"/>
                  <a:pt x="546" y="824"/>
                </a:cubicBezTo>
                <a:cubicBezTo>
                  <a:pt x="546" y="824"/>
                  <a:pt x="546" y="823"/>
                  <a:pt x="546" y="824"/>
                </a:cubicBezTo>
                <a:cubicBezTo>
                  <a:pt x="545" y="824"/>
                  <a:pt x="545" y="825"/>
                  <a:pt x="545" y="826"/>
                </a:cubicBezTo>
                <a:cubicBezTo>
                  <a:pt x="545" y="826"/>
                  <a:pt x="545" y="826"/>
                  <a:pt x="545" y="826"/>
                </a:cubicBezTo>
                <a:cubicBezTo>
                  <a:pt x="545" y="828"/>
                  <a:pt x="546" y="828"/>
                  <a:pt x="546" y="829"/>
                </a:cubicBezTo>
                <a:cubicBezTo>
                  <a:pt x="546" y="830"/>
                  <a:pt x="545" y="830"/>
                  <a:pt x="544" y="831"/>
                </a:cubicBezTo>
                <a:cubicBezTo>
                  <a:pt x="544" y="832"/>
                  <a:pt x="544" y="832"/>
                  <a:pt x="545" y="832"/>
                </a:cubicBezTo>
                <a:cubicBezTo>
                  <a:pt x="545" y="833"/>
                  <a:pt x="545" y="832"/>
                  <a:pt x="545" y="833"/>
                </a:cubicBezTo>
                <a:cubicBezTo>
                  <a:pt x="545" y="833"/>
                  <a:pt x="545" y="833"/>
                  <a:pt x="545" y="833"/>
                </a:cubicBezTo>
                <a:cubicBezTo>
                  <a:pt x="544" y="833"/>
                  <a:pt x="543" y="833"/>
                  <a:pt x="543" y="833"/>
                </a:cubicBezTo>
                <a:cubicBezTo>
                  <a:pt x="543" y="834"/>
                  <a:pt x="543" y="833"/>
                  <a:pt x="544" y="834"/>
                </a:cubicBezTo>
                <a:cubicBezTo>
                  <a:pt x="544" y="834"/>
                  <a:pt x="544" y="834"/>
                  <a:pt x="544" y="834"/>
                </a:cubicBezTo>
                <a:cubicBezTo>
                  <a:pt x="544" y="834"/>
                  <a:pt x="543" y="834"/>
                  <a:pt x="543" y="834"/>
                </a:cubicBezTo>
                <a:cubicBezTo>
                  <a:pt x="543" y="836"/>
                  <a:pt x="543" y="837"/>
                  <a:pt x="543" y="838"/>
                </a:cubicBezTo>
                <a:cubicBezTo>
                  <a:pt x="543" y="838"/>
                  <a:pt x="543" y="838"/>
                  <a:pt x="542" y="838"/>
                </a:cubicBezTo>
                <a:cubicBezTo>
                  <a:pt x="542" y="840"/>
                  <a:pt x="542" y="840"/>
                  <a:pt x="542" y="840"/>
                </a:cubicBezTo>
                <a:cubicBezTo>
                  <a:pt x="544" y="840"/>
                  <a:pt x="544" y="840"/>
                  <a:pt x="544" y="840"/>
                </a:cubicBezTo>
                <a:cubicBezTo>
                  <a:pt x="543" y="840"/>
                  <a:pt x="543" y="841"/>
                  <a:pt x="543" y="841"/>
                </a:cubicBezTo>
                <a:cubicBezTo>
                  <a:pt x="543" y="841"/>
                  <a:pt x="543" y="841"/>
                  <a:pt x="543" y="841"/>
                </a:cubicBezTo>
                <a:cubicBezTo>
                  <a:pt x="543" y="846"/>
                  <a:pt x="543" y="846"/>
                  <a:pt x="543" y="846"/>
                </a:cubicBezTo>
                <a:cubicBezTo>
                  <a:pt x="542" y="846"/>
                  <a:pt x="542" y="846"/>
                  <a:pt x="542" y="846"/>
                </a:cubicBezTo>
                <a:cubicBezTo>
                  <a:pt x="541" y="846"/>
                  <a:pt x="541" y="846"/>
                  <a:pt x="541" y="846"/>
                </a:cubicBezTo>
                <a:cubicBezTo>
                  <a:pt x="541" y="845"/>
                  <a:pt x="541" y="845"/>
                  <a:pt x="541" y="845"/>
                </a:cubicBezTo>
                <a:cubicBezTo>
                  <a:pt x="540" y="845"/>
                  <a:pt x="540" y="845"/>
                  <a:pt x="540" y="845"/>
                </a:cubicBezTo>
                <a:cubicBezTo>
                  <a:pt x="540" y="846"/>
                  <a:pt x="540" y="846"/>
                  <a:pt x="540" y="846"/>
                </a:cubicBezTo>
                <a:cubicBezTo>
                  <a:pt x="538" y="846"/>
                  <a:pt x="538" y="846"/>
                  <a:pt x="538" y="846"/>
                </a:cubicBezTo>
                <a:cubicBezTo>
                  <a:pt x="539" y="846"/>
                  <a:pt x="539" y="846"/>
                  <a:pt x="539" y="845"/>
                </a:cubicBezTo>
                <a:cubicBezTo>
                  <a:pt x="539" y="844"/>
                  <a:pt x="539" y="844"/>
                  <a:pt x="539" y="844"/>
                </a:cubicBezTo>
                <a:cubicBezTo>
                  <a:pt x="538" y="845"/>
                  <a:pt x="539" y="845"/>
                  <a:pt x="537" y="846"/>
                </a:cubicBezTo>
                <a:cubicBezTo>
                  <a:pt x="538" y="845"/>
                  <a:pt x="538" y="845"/>
                  <a:pt x="538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6" y="844"/>
                  <a:pt x="535" y="844"/>
                  <a:pt x="534" y="845"/>
                </a:cubicBezTo>
                <a:cubicBezTo>
                  <a:pt x="534" y="845"/>
                  <a:pt x="535" y="845"/>
                  <a:pt x="535" y="846"/>
                </a:cubicBezTo>
                <a:cubicBezTo>
                  <a:pt x="535" y="848"/>
                  <a:pt x="533" y="848"/>
                  <a:pt x="533" y="850"/>
                </a:cubicBezTo>
                <a:cubicBezTo>
                  <a:pt x="534" y="850"/>
                  <a:pt x="534" y="850"/>
                  <a:pt x="534" y="850"/>
                </a:cubicBezTo>
                <a:cubicBezTo>
                  <a:pt x="534" y="849"/>
                  <a:pt x="534" y="849"/>
                  <a:pt x="534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9"/>
                  <a:pt x="536" y="848"/>
                  <a:pt x="535" y="849"/>
                </a:cubicBezTo>
                <a:cubicBezTo>
                  <a:pt x="535" y="850"/>
                  <a:pt x="535" y="850"/>
                  <a:pt x="536" y="850"/>
                </a:cubicBezTo>
                <a:cubicBezTo>
                  <a:pt x="538" y="850"/>
                  <a:pt x="538" y="850"/>
                  <a:pt x="538" y="850"/>
                </a:cubicBezTo>
                <a:cubicBezTo>
                  <a:pt x="538" y="849"/>
                  <a:pt x="538" y="849"/>
                  <a:pt x="538" y="849"/>
                </a:cubicBezTo>
                <a:cubicBezTo>
                  <a:pt x="539" y="849"/>
                  <a:pt x="540" y="849"/>
                  <a:pt x="540" y="850"/>
                </a:cubicBezTo>
                <a:cubicBezTo>
                  <a:pt x="540" y="850"/>
                  <a:pt x="540" y="850"/>
                  <a:pt x="540" y="850"/>
                </a:cubicBezTo>
                <a:cubicBezTo>
                  <a:pt x="540" y="850"/>
                  <a:pt x="540" y="850"/>
                  <a:pt x="541" y="851"/>
                </a:cubicBezTo>
                <a:cubicBezTo>
                  <a:pt x="541" y="851"/>
                  <a:pt x="540" y="851"/>
                  <a:pt x="540" y="852"/>
                </a:cubicBezTo>
                <a:cubicBezTo>
                  <a:pt x="541" y="852"/>
                  <a:pt x="541" y="852"/>
                  <a:pt x="541" y="852"/>
                </a:cubicBezTo>
                <a:cubicBezTo>
                  <a:pt x="540" y="853"/>
                  <a:pt x="540" y="853"/>
                  <a:pt x="540" y="854"/>
                </a:cubicBezTo>
                <a:cubicBezTo>
                  <a:pt x="541" y="855"/>
                  <a:pt x="540" y="854"/>
                  <a:pt x="541" y="855"/>
                </a:cubicBezTo>
                <a:cubicBezTo>
                  <a:pt x="541" y="855"/>
                  <a:pt x="541" y="855"/>
                  <a:pt x="541" y="855"/>
                </a:cubicBezTo>
                <a:cubicBezTo>
                  <a:pt x="541" y="855"/>
                  <a:pt x="541" y="855"/>
                  <a:pt x="541" y="856"/>
                </a:cubicBezTo>
                <a:cubicBezTo>
                  <a:pt x="540" y="856"/>
                  <a:pt x="540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61"/>
                  <a:pt x="539" y="861"/>
                  <a:pt x="539" y="861"/>
                </a:cubicBezTo>
                <a:cubicBezTo>
                  <a:pt x="540" y="861"/>
                  <a:pt x="540" y="861"/>
                  <a:pt x="540" y="861"/>
                </a:cubicBezTo>
                <a:cubicBezTo>
                  <a:pt x="540" y="861"/>
                  <a:pt x="540" y="861"/>
                  <a:pt x="540" y="862"/>
                </a:cubicBezTo>
                <a:cubicBezTo>
                  <a:pt x="539" y="862"/>
                  <a:pt x="539" y="862"/>
                  <a:pt x="539" y="862"/>
                </a:cubicBezTo>
                <a:cubicBezTo>
                  <a:pt x="539" y="863"/>
                  <a:pt x="539" y="865"/>
                  <a:pt x="539" y="866"/>
                </a:cubicBezTo>
                <a:cubicBezTo>
                  <a:pt x="540" y="866"/>
                  <a:pt x="540" y="866"/>
                  <a:pt x="540" y="866"/>
                </a:cubicBezTo>
                <a:cubicBezTo>
                  <a:pt x="540" y="865"/>
                  <a:pt x="540" y="865"/>
                  <a:pt x="540" y="865"/>
                </a:cubicBezTo>
                <a:cubicBezTo>
                  <a:pt x="540" y="865"/>
                  <a:pt x="541" y="865"/>
                  <a:pt x="541" y="864"/>
                </a:cubicBezTo>
                <a:cubicBezTo>
                  <a:pt x="541" y="864"/>
                  <a:pt x="541" y="864"/>
                  <a:pt x="541" y="864"/>
                </a:cubicBezTo>
                <a:cubicBezTo>
                  <a:pt x="541" y="866"/>
                  <a:pt x="540" y="865"/>
                  <a:pt x="541" y="867"/>
                </a:cubicBezTo>
                <a:cubicBezTo>
                  <a:pt x="540" y="867"/>
                  <a:pt x="540" y="867"/>
                  <a:pt x="539" y="867"/>
                </a:cubicBezTo>
                <a:cubicBezTo>
                  <a:pt x="539" y="868"/>
                  <a:pt x="539" y="868"/>
                  <a:pt x="539" y="868"/>
                </a:cubicBezTo>
                <a:cubicBezTo>
                  <a:pt x="539" y="869"/>
                  <a:pt x="539" y="869"/>
                  <a:pt x="539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70"/>
                  <a:pt x="538" y="871"/>
                  <a:pt x="538" y="872"/>
                </a:cubicBezTo>
                <a:cubicBezTo>
                  <a:pt x="539" y="872"/>
                  <a:pt x="540" y="873"/>
                  <a:pt x="541" y="873"/>
                </a:cubicBezTo>
                <a:cubicBezTo>
                  <a:pt x="540" y="873"/>
                  <a:pt x="540" y="873"/>
                  <a:pt x="540" y="873"/>
                </a:cubicBezTo>
                <a:cubicBezTo>
                  <a:pt x="540" y="874"/>
                  <a:pt x="540" y="874"/>
                  <a:pt x="540" y="874"/>
                </a:cubicBezTo>
                <a:cubicBezTo>
                  <a:pt x="541" y="875"/>
                  <a:pt x="541" y="875"/>
                  <a:pt x="542" y="875"/>
                </a:cubicBezTo>
                <a:cubicBezTo>
                  <a:pt x="542" y="876"/>
                  <a:pt x="542" y="876"/>
                  <a:pt x="542" y="876"/>
                </a:cubicBezTo>
                <a:cubicBezTo>
                  <a:pt x="541" y="876"/>
                  <a:pt x="540" y="876"/>
                  <a:pt x="540" y="877"/>
                </a:cubicBezTo>
                <a:cubicBezTo>
                  <a:pt x="540" y="879"/>
                  <a:pt x="541" y="878"/>
                  <a:pt x="541" y="879"/>
                </a:cubicBezTo>
                <a:cubicBezTo>
                  <a:pt x="541" y="881"/>
                  <a:pt x="541" y="881"/>
                  <a:pt x="541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0" y="881"/>
                  <a:pt x="540" y="881"/>
                  <a:pt x="540" y="881"/>
                </a:cubicBezTo>
                <a:cubicBezTo>
                  <a:pt x="540" y="882"/>
                  <a:pt x="540" y="882"/>
                  <a:pt x="540" y="882"/>
                </a:cubicBezTo>
                <a:cubicBezTo>
                  <a:pt x="539" y="882"/>
                  <a:pt x="539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9" y="883"/>
                  <a:pt x="539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1" y="883"/>
                  <a:pt x="541" y="883"/>
                  <a:pt x="541" y="883"/>
                </a:cubicBezTo>
                <a:cubicBezTo>
                  <a:pt x="541" y="882"/>
                  <a:pt x="541" y="882"/>
                  <a:pt x="541" y="882"/>
                </a:cubicBezTo>
                <a:cubicBezTo>
                  <a:pt x="542" y="882"/>
                  <a:pt x="542" y="882"/>
                  <a:pt x="542" y="882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3" y="884"/>
                  <a:pt x="543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2"/>
                  <a:pt x="544" y="882"/>
                  <a:pt x="544" y="882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5" y="882"/>
                  <a:pt x="545" y="882"/>
                  <a:pt x="545" y="881"/>
                </a:cubicBezTo>
                <a:cubicBezTo>
                  <a:pt x="545" y="881"/>
                  <a:pt x="545" y="881"/>
                  <a:pt x="545" y="881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7" y="882"/>
                  <a:pt x="546" y="882"/>
                  <a:pt x="548" y="882"/>
                </a:cubicBezTo>
                <a:cubicBezTo>
                  <a:pt x="548" y="882"/>
                  <a:pt x="548" y="882"/>
                  <a:pt x="548" y="882"/>
                </a:cubicBezTo>
                <a:cubicBezTo>
                  <a:pt x="547" y="882"/>
                  <a:pt x="547" y="883"/>
                  <a:pt x="546" y="883"/>
                </a:cubicBezTo>
                <a:cubicBezTo>
                  <a:pt x="546" y="883"/>
                  <a:pt x="546" y="883"/>
                  <a:pt x="546" y="883"/>
                </a:cubicBezTo>
                <a:cubicBezTo>
                  <a:pt x="546" y="883"/>
                  <a:pt x="545" y="883"/>
                  <a:pt x="545" y="883"/>
                </a:cubicBezTo>
                <a:cubicBezTo>
                  <a:pt x="545" y="884"/>
                  <a:pt x="545" y="884"/>
                  <a:pt x="545" y="885"/>
                </a:cubicBezTo>
                <a:cubicBezTo>
                  <a:pt x="544" y="885"/>
                  <a:pt x="544" y="885"/>
                  <a:pt x="544" y="885"/>
                </a:cubicBezTo>
                <a:cubicBezTo>
                  <a:pt x="544" y="884"/>
                  <a:pt x="544" y="884"/>
                  <a:pt x="544" y="884"/>
                </a:cubicBezTo>
                <a:cubicBezTo>
                  <a:pt x="542" y="884"/>
                  <a:pt x="543" y="884"/>
                  <a:pt x="541" y="885"/>
                </a:cubicBezTo>
                <a:cubicBezTo>
                  <a:pt x="542" y="885"/>
                  <a:pt x="542" y="886"/>
                  <a:pt x="542" y="886"/>
                </a:cubicBezTo>
                <a:cubicBezTo>
                  <a:pt x="542" y="886"/>
                  <a:pt x="542" y="886"/>
                  <a:pt x="542" y="886"/>
                </a:cubicBezTo>
                <a:cubicBezTo>
                  <a:pt x="542" y="887"/>
                  <a:pt x="542" y="887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90"/>
                  <a:pt x="542" y="890"/>
                  <a:pt x="542" y="890"/>
                </a:cubicBezTo>
                <a:cubicBezTo>
                  <a:pt x="543" y="890"/>
                  <a:pt x="543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5" y="890"/>
                  <a:pt x="545" y="890"/>
                  <a:pt x="545" y="890"/>
                </a:cubicBezTo>
                <a:cubicBezTo>
                  <a:pt x="545" y="891"/>
                  <a:pt x="544" y="891"/>
                  <a:pt x="544" y="892"/>
                </a:cubicBezTo>
                <a:cubicBezTo>
                  <a:pt x="545" y="892"/>
                  <a:pt x="546" y="892"/>
                  <a:pt x="547" y="893"/>
                </a:cubicBezTo>
                <a:cubicBezTo>
                  <a:pt x="547" y="893"/>
                  <a:pt x="547" y="893"/>
                  <a:pt x="547" y="893"/>
                </a:cubicBezTo>
                <a:cubicBezTo>
                  <a:pt x="548" y="893"/>
                  <a:pt x="548" y="893"/>
                  <a:pt x="548" y="893"/>
                </a:cubicBezTo>
                <a:cubicBezTo>
                  <a:pt x="547" y="893"/>
                  <a:pt x="547" y="892"/>
                  <a:pt x="547" y="892"/>
                </a:cubicBezTo>
                <a:cubicBezTo>
                  <a:pt x="548" y="892"/>
                  <a:pt x="548" y="892"/>
                  <a:pt x="548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8" y="892"/>
                  <a:pt x="548" y="893"/>
                  <a:pt x="548" y="893"/>
                </a:cubicBezTo>
                <a:cubicBezTo>
                  <a:pt x="549" y="893"/>
                  <a:pt x="549" y="893"/>
                  <a:pt x="549" y="893"/>
                </a:cubicBezTo>
                <a:cubicBezTo>
                  <a:pt x="550" y="895"/>
                  <a:pt x="551" y="894"/>
                  <a:pt x="552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1"/>
                  <a:pt x="553" y="891"/>
                  <a:pt x="553" y="891"/>
                </a:cubicBezTo>
                <a:cubicBezTo>
                  <a:pt x="554" y="891"/>
                  <a:pt x="554" y="891"/>
                  <a:pt x="554" y="891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4" y="887"/>
                  <a:pt x="554" y="887"/>
                  <a:pt x="554" y="887"/>
                </a:cubicBezTo>
                <a:cubicBezTo>
                  <a:pt x="556" y="887"/>
                  <a:pt x="557" y="887"/>
                  <a:pt x="559" y="887"/>
                </a:cubicBezTo>
                <a:cubicBezTo>
                  <a:pt x="559" y="887"/>
                  <a:pt x="559" y="887"/>
                  <a:pt x="559" y="887"/>
                </a:cubicBezTo>
                <a:cubicBezTo>
                  <a:pt x="560" y="887"/>
                  <a:pt x="560" y="887"/>
                  <a:pt x="560" y="887"/>
                </a:cubicBezTo>
                <a:cubicBezTo>
                  <a:pt x="560" y="886"/>
                  <a:pt x="561" y="885"/>
                  <a:pt x="561" y="884"/>
                </a:cubicBezTo>
                <a:cubicBezTo>
                  <a:pt x="563" y="884"/>
                  <a:pt x="564" y="885"/>
                  <a:pt x="566" y="885"/>
                </a:cubicBezTo>
                <a:cubicBezTo>
                  <a:pt x="565" y="883"/>
                  <a:pt x="565" y="883"/>
                  <a:pt x="564" y="881"/>
                </a:cubicBezTo>
                <a:cubicBezTo>
                  <a:pt x="564" y="881"/>
                  <a:pt x="563" y="881"/>
                  <a:pt x="563" y="882"/>
                </a:cubicBezTo>
                <a:cubicBezTo>
                  <a:pt x="563" y="881"/>
                  <a:pt x="563" y="881"/>
                  <a:pt x="563" y="881"/>
                </a:cubicBezTo>
                <a:cubicBezTo>
                  <a:pt x="562" y="881"/>
                  <a:pt x="562" y="881"/>
                  <a:pt x="562" y="881"/>
                </a:cubicBezTo>
                <a:cubicBezTo>
                  <a:pt x="562" y="881"/>
                  <a:pt x="563" y="881"/>
                  <a:pt x="563" y="881"/>
                </a:cubicBezTo>
                <a:cubicBezTo>
                  <a:pt x="563" y="880"/>
                  <a:pt x="563" y="878"/>
                  <a:pt x="563" y="878"/>
                </a:cubicBezTo>
                <a:cubicBezTo>
                  <a:pt x="563" y="877"/>
                  <a:pt x="563" y="877"/>
                  <a:pt x="563" y="877"/>
                </a:cubicBezTo>
                <a:cubicBezTo>
                  <a:pt x="562" y="878"/>
                  <a:pt x="562" y="878"/>
                  <a:pt x="561" y="878"/>
                </a:cubicBezTo>
                <a:cubicBezTo>
                  <a:pt x="562" y="877"/>
                  <a:pt x="562" y="877"/>
                  <a:pt x="563" y="876"/>
                </a:cubicBezTo>
                <a:cubicBezTo>
                  <a:pt x="563" y="876"/>
                  <a:pt x="563" y="876"/>
                  <a:pt x="563" y="876"/>
                </a:cubicBezTo>
                <a:cubicBezTo>
                  <a:pt x="563" y="876"/>
                  <a:pt x="563" y="875"/>
                  <a:pt x="563" y="874"/>
                </a:cubicBezTo>
                <a:cubicBezTo>
                  <a:pt x="564" y="874"/>
                  <a:pt x="564" y="874"/>
                  <a:pt x="564" y="874"/>
                </a:cubicBezTo>
                <a:cubicBezTo>
                  <a:pt x="564" y="874"/>
                  <a:pt x="565" y="873"/>
                  <a:pt x="565" y="873"/>
                </a:cubicBezTo>
                <a:cubicBezTo>
                  <a:pt x="566" y="873"/>
                  <a:pt x="566" y="873"/>
                  <a:pt x="566" y="873"/>
                </a:cubicBezTo>
                <a:cubicBezTo>
                  <a:pt x="566" y="871"/>
                  <a:pt x="565" y="871"/>
                  <a:pt x="564" y="871"/>
                </a:cubicBezTo>
                <a:cubicBezTo>
                  <a:pt x="564" y="870"/>
                  <a:pt x="564" y="869"/>
                  <a:pt x="565" y="869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9"/>
                  <a:pt x="565" y="869"/>
                  <a:pt x="565" y="869"/>
                </a:cubicBezTo>
                <a:cubicBezTo>
                  <a:pt x="566" y="869"/>
                  <a:pt x="566" y="870"/>
                  <a:pt x="567" y="871"/>
                </a:cubicBezTo>
                <a:cubicBezTo>
                  <a:pt x="568" y="871"/>
                  <a:pt x="569" y="870"/>
                  <a:pt x="570" y="869"/>
                </a:cubicBezTo>
                <a:cubicBezTo>
                  <a:pt x="570" y="869"/>
                  <a:pt x="570" y="869"/>
                  <a:pt x="570" y="869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6"/>
                  <a:pt x="570" y="866"/>
                  <a:pt x="570" y="866"/>
                </a:cubicBezTo>
                <a:cubicBezTo>
                  <a:pt x="569" y="867"/>
                  <a:pt x="569" y="867"/>
                  <a:pt x="569" y="867"/>
                </a:cubicBezTo>
                <a:cubicBezTo>
                  <a:pt x="569" y="866"/>
                  <a:pt x="569" y="866"/>
                  <a:pt x="569" y="865"/>
                </a:cubicBezTo>
                <a:cubicBezTo>
                  <a:pt x="570" y="864"/>
                  <a:pt x="570" y="865"/>
                  <a:pt x="571" y="864"/>
                </a:cubicBezTo>
                <a:cubicBezTo>
                  <a:pt x="571" y="863"/>
                  <a:pt x="572" y="863"/>
                  <a:pt x="572" y="861"/>
                </a:cubicBezTo>
                <a:cubicBezTo>
                  <a:pt x="574" y="861"/>
                  <a:pt x="574" y="860"/>
                  <a:pt x="575" y="860"/>
                </a:cubicBezTo>
                <a:cubicBezTo>
                  <a:pt x="575" y="859"/>
                  <a:pt x="575" y="859"/>
                  <a:pt x="575" y="859"/>
                </a:cubicBezTo>
                <a:cubicBezTo>
                  <a:pt x="576" y="859"/>
                  <a:pt x="576" y="859"/>
                  <a:pt x="576" y="859"/>
                </a:cubicBezTo>
                <a:cubicBezTo>
                  <a:pt x="576" y="859"/>
                  <a:pt x="576" y="859"/>
                  <a:pt x="576" y="858"/>
                </a:cubicBezTo>
                <a:cubicBezTo>
                  <a:pt x="577" y="858"/>
                  <a:pt x="578" y="858"/>
                  <a:pt x="579" y="857"/>
                </a:cubicBezTo>
                <a:cubicBezTo>
                  <a:pt x="579" y="857"/>
                  <a:pt x="579" y="857"/>
                  <a:pt x="579" y="856"/>
                </a:cubicBezTo>
                <a:cubicBezTo>
                  <a:pt x="579" y="856"/>
                  <a:pt x="578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8" y="855"/>
                </a:cubicBezTo>
                <a:cubicBezTo>
                  <a:pt x="578" y="853"/>
                  <a:pt x="578" y="853"/>
                  <a:pt x="577" y="851"/>
                </a:cubicBezTo>
                <a:cubicBezTo>
                  <a:pt x="577" y="851"/>
                  <a:pt x="576" y="851"/>
                  <a:pt x="576" y="851"/>
                </a:cubicBezTo>
                <a:cubicBezTo>
                  <a:pt x="576" y="850"/>
                  <a:pt x="576" y="850"/>
                  <a:pt x="576" y="850"/>
                </a:cubicBezTo>
                <a:cubicBezTo>
                  <a:pt x="574" y="850"/>
                  <a:pt x="574" y="850"/>
                  <a:pt x="574" y="850"/>
                </a:cubicBezTo>
                <a:cubicBezTo>
                  <a:pt x="574" y="850"/>
                  <a:pt x="574" y="850"/>
                  <a:pt x="573" y="849"/>
                </a:cubicBezTo>
                <a:cubicBezTo>
                  <a:pt x="573" y="849"/>
                  <a:pt x="573" y="849"/>
                  <a:pt x="573" y="849"/>
                </a:cubicBezTo>
                <a:cubicBezTo>
                  <a:pt x="572" y="849"/>
                  <a:pt x="572" y="848"/>
                  <a:pt x="571" y="848"/>
                </a:cubicBezTo>
                <a:cubicBezTo>
                  <a:pt x="571" y="847"/>
                  <a:pt x="571" y="847"/>
                  <a:pt x="571" y="847"/>
                </a:cubicBezTo>
                <a:cubicBezTo>
                  <a:pt x="570" y="847"/>
                  <a:pt x="570" y="847"/>
                  <a:pt x="570" y="847"/>
                </a:cubicBezTo>
                <a:cubicBezTo>
                  <a:pt x="570" y="846"/>
                  <a:pt x="570" y="846"/>
                  <a:pt x="569" y="845"/>
                </a:cubicBezTo>
                <a:cubicBezTo>
                  <a:pt x="570" y="844"/>
                  <a:pt x="570" y="843"/>
                  <a:pt x="571" y="842"/>
                </a:cubicBezTo>
                <a:cubicBezTo>
                  <a:pt x="571" y="842"/>
                  <a:pt x="571" y="842"/>
                  <a:pt x="572" y="842"/>
                </a:cubicBezTo>
                <a:cubicBezTo>
                  <a:pt x="572" y="841"/>
                  <a:pt x="572" y="841"/>
                  <a:pt x="572" y="841"/>
                </a:cubicBezTo>
                <a:cubicBezTo>
                  <a:pt x="573" y="841"/>
                  <a:pt x="574" y="839"/>
                  <a:pt x="575" y="839"/>
                </a:cubicBezTo>
                <a:cubicBezTo>
                  <a:pt x="575" y="839"/>
                  <a:pt x="575" y="839"/>
                  <a:pt x="575" y="839"/>
                </a:cubicBezTo>
                <a:cubicBezTo>
                  <a:pt x="575" y="838"/>
                  <a:pt x="575" y="838"/>
                  <a:pt x="576" y="837"/>
                </a:cubicBezTo>
                <a:cubicBezTo>
                  <a:pt x="577" y="837"/>
                  <a:pt x="578" y="837"/>
                  <a:pt x="580" y="837"/>
                </a:cubicBezTo>
                <a:cubicBezTo>
                  <a:pt x="580" y="835"/>
                  <a:pt x="580" y="835"/>
                  <a:pt x="580" y="835"/>
                </a:cubicBezTo>
                <a:cubicBezTo>
                  <a:pt x="579" y="835"/>
                  <a:pt x="580" y="835"/>
                  <a:pt x="579" y="835"/>
                </a:cubicBezTo>
                <a:cubicBezTo>
                  <a:pt x="579" y="835"/>
                  <a:pt x="579" y="835"/>
                  <a:pt x="579" y="835"/>
                </a:cubicBezTo>
                <a:cubicBezTo>
                  <a:pt x="579" y="834"/>
                  <a:pt x="579" y="834"/>
                  <a:pt x="580" y="834"/>
                </a:cubicBezTo>
                <a:cubicBezTo>
                  <a:pt x="580" y="833"/>
                  <a:pt x="580" y="833"/>
                  <a:pt x="580" y="833"/>
                </a:cubicBezTo>
                <a:cubicBezTo>
                  <a:pt x="580" y="833"/>
                  <a:pt x="581" y="833"/>
                  <a:pt x="581" y="833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1"/>
                  <a:pt x="581" y="829"/>
                  <a:pt x="581" y="828"/>
                </a:cubicBezTo>
                <a:cubicBezTo>
                  <a:pt x="581" y="828"/>
                  <a:pt x="581" y="828"/>
                  <a:pt x="581" y="828"/>
                </a:cubicBezTo>
                <a:cubicBezTo>
                  <a:pt x="582" y="827"/>
                  <a:pt x="582" y="826"/>
                  <a:pt x="583" y="825"/>
                </a:cubicBezTo>
                <a:cubicBezTo>
                  <a:pt x="583" y="825"/>
                  <a:pt x="583" y="825"/>
                  <a:pt x="583" y="825"/>
                </a:cubicBezTo>
                <a:cubicBezTo>
                  <a:pt x="583" y="824"/>
                  <a:pt x="583" y="824"/>
                  <a:pt x="584" y="824"/>
                </a:cubicBezTo>
                <a:cubicBezTo>
                  <a:pt x="584" y="824"/>
                  <a:pt x="585" y="823"/>
                  <a:pt x="585" y="823"/>
                </a:cubicBezTo>
                <a:cubicBezTo>
                  <a:pt x="586" y="823"/>
                  <a:pt x="586" y="823"/>
                  <a:pt x="586" y="822"/>
                </a:cubicBezTo>
                <a:cubicBezTo>
                  <a:pt x="585" y="822"/>
                  <a:pt x="585" y="822"/>
                  <a:pt x="584" y="822"/>
                </a:cubicBezTo>
                <a:cubicBezTo>
                  <a:pt x="584" y="822"/>
                  <a:pt x="583" y="823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1"/>
                  <a:pt x="583" y="821"/>
                  <a:pt x="584" y="821"/>
                </a:cubicBezTo>
                <a:cubicBezTo>
                  <a:pt x="585" y="821"/>
                  <a:pt x="586" y="821"/>
                  <a:pt x="587" y="822"/>
                </a:cubicBezTo>
                <a:cubicBezTo>
                  <a:pt x="587" y="823"/>
                  <a:pt x="587" y="823"/>
                  <a:pt x="587" y="823"/>
                </a:cubicBezTo>
                <a:cubicBezTo>
                  <a:pt x="588" y="823"/>
                  <a:pt x="588" y="823"/>
                  <a:pt x="589" y="822"/>
                </a:cubicBezTo>
                <a:cubicBezTo>
                  <a:pt x="589" y="822"/>
                  <a:pt x="589" y="822"/>
                  <a:pt x="589" y="822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90" y="821"/>
                  <a:pt x="590" y="821"/>
                  <a:pt x="590" y="821"/>
                </a:cubicBezTo>
                <a:cubicBezTo>
                  <a:pt x="590" y="820"/>
                  <a:pt x="590" y="820"/>
                  <a:pt x="590" y="820"/>
                </a:cubicBezTo>
                <a:cubicBezTo>
                  <a:pt x="589" y="820"/>
                  <a:pt x="589" y="820"/>
                  <a:pt x="589" y="820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7" y="819"/>
                  <a:pt x="587" y="819"/>
                  <a:pt x="587" y="819"/>
                </a:cubicBezTo>
                <a:cubicBezTo>
                  <a:pt x="587" y="820"/>
                  <a:pt x="587" y="820"/>
                  <a:pt x="587" y="820"/>
                </a:cubicBezTo>
                <a:cubicBezTo>
                  <a:pt x="585" y="820"/>
                  <a:pt x="584" y="819"/>
                  <a:pt x="583" y="818"/>
                </a:cubicBezTo>
                <a:cubicBezTo>
                  <a:pt x="583" y="817"/>
                  <a:pt x="583" y="816"/>
                  <a:pt x="583" y="815"/>
                </a:cubicBezTo>
                <a:cubicBezTo>
                  <a:pt x="581" y="815"/>
                  <a:pt x="581" y="815"/>
                  <a:pt x="581" y="815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2" y="813"/>
                  <a:pt x="582" y="813"/>
                </a:cubicBezTo>
                <a:cubicBezTo>
                  <a:pt x="582" y="813"/>
                  <a:pt x="582" y="813"/>
                  <a:pt x="582" y="813"/>
                </a:cubicBezTo>
                <a:cubicBezTo>
                  <a:pt x="582" y="812"/>
                  <a:pt x="582" y="812"/>
                  <a:pt x="582" y="812"/>
                </a:cubicBezTo>
                <a:cubicBezTo>
                  <a:pt x="583" y="812"/>
                  <a:pt x="583" y="812"/>
                  <a:pt x="583" y="812"/>
                </a:cubicBezTo>
                <a:cubicBezTo>
                  <a:pt x="582" y="812"/>
                  <a:pt x="582" y="811"/>
                  <a:pt x="582" y="811"/>
                </a:cubicBezTo>
                <a:cubicBezTo>
                  <a:pt x="583" y="811"/>
                  <a:pt x="583" y="811"/>
                  <a:pt x="583" y="811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4" y="810"/>
                  <a:pt x="584" y="810"/>
                  <a:pt x="584" y="810"/>
                </a:cubicBezTo>
                <a:cubicBezTo>
                  <a:pt x="584" y="810"/>
                  <a:pt x="584" y="810"/>
                  <a:pt x="584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2"/>
                  <a:pt x="586" y="812"/>
                  <a:pt x="587" y="813"/>
                </a:cubicBezTo>
                <a:cubicBezTo>
                  <a:pt x="590" y="813"/>
                  <a:pt x="590" y="813"/>
                  <a:pt x="590" y="813"/>
                </a:cubicBezTo>
                <a:cubicBezTo>
                  <a:pt x="590" y="813"/>
                  <a:pt x="590" y="813"/>
                  <a:pt x="591" y="813"/>
                </a:cubicBezTo>
                <a:cubicBezTo>
                  <a:pt x="591" y="813"/>
                  <a:pt x="591" y="813"/>
                  <a:pt x="591" y="813"/>
                </a:cubicBezTo>
                <a:cubicBezTo>
                  <a:pt x="592" y="813"/>
                  <a:pt x="592" y="812"/>
                  <a:pt x="593" y="812"/>
                </a:cubicBezTo>
                <a:cubicBezTo>
                  <a:pt x="593" y="811"/>
                  <a:pt x="593" y="811"/>
                  <a:pt x="593" y="811"/>
                </a:cubicBezTo>
                <a:cubicBezTo>
                  <a:pt x="594" y="811"/>
                  <a:pt x="594" y="810"/>
                  <a:pt x="595" y="810"/>
                </a:cubicBezTo>
                <a:cubicBezTo>
                  <a:pt x="595" y="806"/>
                  <a:pt x="595" y="806"/>
                  <a:pt x="595" y="806"/>
                </a:cubicBezTo>
                <a:cubicBezTo>
                  <a:pt x="595" y="806"/>
                  <a:pt x="595" y="805"/>
                  <a:pt x="595" y="805"/>
                </a:cubicBezTo>
                <a:cubicBezTo>
                  <a:pt x="595" y="805"/>
                  <a:pt x="595" y="805"/>
                  <a:pt x="595" y="805"/>
                </a:cubicBezTo>
                <a:cubicBezTo>
                  <a:pt x="595" y="804"/>
                  <a:pt x="595" y="804"/>
                  <a:pt x="595" y="803"/>
                </a:cubicBezTo>
                <a:cubicBezTo>
                  <a:pt x="595" y="803"/>
                  <a:pt x="595" y="803"/>
                  <a:pt x="596" y="803"/>
                </a:cubicBezTo>
                <a:cubicBezTo>
                  <a:pt x="596" y="802"/>
                  <a:pt x="596" y="801"/>
                  <a:pt x="596" y="801"/>
                </a:cubicBezTo>
                <a:cubicBezTo>
                  <a:pt x="595" y="800"/>
                  <a:pt x="595" y="800"/>
                  <a:pt x="594" y="799"/>
                </a:cubicBezTo>
                <a:cubicBezTo>
                  <a:pt x="594" y="797"/>
                  <a:pt x="594" y="798"/>
                  <a:pt x="595" y="797"/>
                </a:cubicBezTo>
                <a:cubicBezTo>
                  <a:pt x="595" y="797"/>
                  <a:pt x="595" y="797"/>
                  <a:pt x="595" y="797"/>
                </a:cubicBezTo>
                <a:cubicBezTo>
                  <a:pt x="596" y="798"/>
                  <a:pt x="596" y="799"/>
                  <a:pt x="597" y="799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8" y="798"/>
                  <a:pt x="599" y="798"/>
                  <a:pt x="601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8" y="797"/>
                  <a:pt x="608" y="797"/>
                  <a:pt x="608" y="797"/>
                </a:cubicBezTo>
                <a:cubicBezTo>
                  <a:pt x="608" y="796"/>
                  <a:pt x="608" y="796"/>
                  <a:pt x="608" y="796"/>
                </a:cubicBezTo>
                <a:cubicBezTo>
                  <a:pt x="609" y="796"/>
                  <a:pt x="609" y="796"/>
                  <a:pt x="609" y="796"/>
                </a:cubicBezTo>
                <a:cubicBezTo>
                  <a:pt x="610" y="795"/>
                  <a:pt x="610" y="795"/>
                  <a:pt x="610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4" y="795"/>
                  <a:pt x="614" y="795"/>
                  <a:pt x="614" y="795"/>
                </a:cubicBezTo>
                <a:cubicBezTo>
                  <a:pt x="614" y="794"/>
                  <a:pt x="614" y="794"/>
                  <a:pt x="614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6" y="794"/>
                  <a:pt x="616" y="794"/>
                  <a:pt x="616" y="794"/>
                </a:cubicBezTo>
                <a:cubicBezTo>
                  <a:pt x="616" y="794"/>
                  <a:pt x="616" y="793"/>
                  <a:pt x="616" y="793"/>
                </a:cubicBezTo>
                <a:cubicBezTo>
                  <a:pt x="616" y="793"/>
                  <a:pt x="617" y="793"/>
                  <a:pt x="617" y="793"/>
                </a:cubicBezTo>
                <a:cubicBezTo>
                  <a:pt x="617" y="792"/>
                  <a:pt x="617" y="792"/>
                  <a:pt x="617" y="791"/>
                </a:cubicBezTo>
                <a:cubicBezTo>
                  <a:pt x="618" y="791"/>
                  <a:pt x="618" y="791"/>
                  <a:pt x="619" y="790"/>
                </a:cubicBezTo>
                <a:cubicBezTo>
                  <a:pt x="619" y="790"/>
                  <a:pt x="619" y="789"/>
                  <a:pt x="619" y="789"/>
                </a:cubicBezTo>
                <a:cubicBezTo>
                  <a:pt x="619" y="788"/>
                  <a:pt x="620" y="788"/>
                  <a:pt x="620" y="788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6"/>
                  <a:pt x="620" y="786"/>
                  <a:pt x="620" y="786"/>
                </a:cubicBezTo>
                <a:cubicBezTo>
                  <a:pt x="621" y="786"/>
                  <a:pt x="621" y="786"/>
                  <a:pt x="621" y="785"/>
                </a:cubicBezTo>
                <a:cubicBezTo>
                  <a:pt x="622" y="784"/>
                  <a:pt x="622" y="783"/>
                  <a:pt x="621" y="782"/>
                </a:cubicBezTo>
                <a:cubicBezTo>
                  <a:pt x="620" y="782"/>
                  <a:pt x="620" y="781"/>
                  <a:pt x="619" y="781"/>
                </a:cubicBezTo>
                <a:cubicBezTo>
                  <a:pt x="619" y="780"/>
                  <a:pt x="619" y="780"/>
                  <a:pt x="618" y="780"/>
                </a:cubicBezTo>
                <a:cubicBezTo>
                  <a:pt x="618" y="778"/>
                  <a:pt x="617" y="778"/>
                  <a:pt x="619" y="777"/>
                </a:cubicBezTo>
                <a:cubicBezTo>
                  <a:pt x="618" y="775"/>
                  <a:pt x="618" y="776"/>
                  <a:pt x="617" y="775"/>
                </a:cubicBezTo>
                <a:cubicBezTo>
                  <a:pt x="617" y="774"/>
                  <a:pt x="617" y="774"/>
                  <a:pt x="616" y="774"/>
                </a:cubicBezTo>
                <a:cubicBezTo>
                  <a:pt x="616" y="774"/>
                  <a:pt x="616" y="774"/>
                  <a:pt x="616" y="774"/>
                </a:cubicBezTo>
                <a:cubicBezTo>
                  <a:pt x="616" y="773"/>
                  <a:pt x="616" y="773"/>
                  <a:pt x="616" y="773"/>
                </a:cubicBezTo>
                <a:cubicBezTo>
                  <a:pt x="615" y="773"/>
                  <a:pt x="615" y="773"/>
                  <a:pt x="614" y="772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3" y="770"/>
                  <a:pt x="614" y="770"/>
                  <a:pt x="612" y="770"/>
                </a:cubicBezTo>
                <a:cubicBezTo>
                  <a:pt x="612" y="769"/>
                  <a:pt x="613" y="769"/>
                  <a:pt x="613" y="768"/>
                </a:cubicBezTo>
                <a:cubicBezTo>
                  <a:pt x="612" y="768"/>
                  <a:pt x="612" y="768"/>
                  <a:pt x="612" y="768"/>
                </a:cubicBezTo>
                <a:cubicBezTo>
                  <a:pt x="612" y="768"/>
                  <a:pt x="612" y="767"/>
                  <a:pt x="612" y="767"/>
                </a:cubicBezTo>
                <a:cubicBezTo>
                  <a:pt x="613" y="766"/>
                  <a:pt x="612" y="767"/>
                  <a:pt x="613" y="766"/>
                </a:cubicBezTo>
                <a:cubicBezTo>
                  <a:pt x="614" y="765"/>
                  <a:pt x="614" y="763"/>
                  <a:pt x="613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3"/>
                  <a:pt x="614" y="763"/>
                </a:cubicBezTo>
                <a:cubicBezTo>
                  <a:pt x="614" y="765"/>
                  <a:pt x="614" y="767"/>
                  <a:pt x="615" y="768"/>
                </a:cubicBezTo>
                <a:cubicBezTo>
                  <a:pt x="615" y="769"/>
                  <a:pt x="616" y="769"/>
                  <a:pt x="617" y="769"/>
                </a:cubicBezTo>
                <a:cubicBezTo>
                  <a:pt x="617" y="770"/>
                  <a:pt x="617" y="770"/>
                  <a:pt x="617" y="770"/>
                </a:cubicBezTo>
                <a:cubicBezTo>
                  <a:pt x="618" y="770"/>
                  <a:pt x="618" y="770"/>
                  <a:pt x="618" y="770"/>
                </a:cubicBezTo>
                <a:cubicBezTo>
                  <a:pt x="619" y="770"/>
                  <a:pt x="619" y="771"/>
                  <a:pt x="620" y="772"/>
                </a:cubicBezTo>
                <a:cubicBezTo>
                  <a:pt x="621" y="772"/>
                  <a:pt x="621" y="772"/>
                  <a:pt x="622" y="772"/>
                </a:cubicBezTo>
                <a:cubicBezTo>
                  <a:pt x="622" y="772"/>
                  <a:pt x="622" y="773"/>
                  <a:pt x="623" y="773"/>
                </a:cubicBezTo>
                <a:cubicBezTo>
                  <a:pt x="625" y="773"/>
                  <a:pt x="625" y="773"/>
                  <a:pt x="625" y="773"/>
                </a:cubicBezTo>
                <a:cubicBezTo>
                  <a:pt x="625" y="773"/>
                  <a:pt x="625" y="772"/>
                  <a:pt x="625" y="772"/>
                </a:cubicBezTo>
                <a:cubicBezTo>
                  <a:pt x="627" y="771"/>
                  <a:pt x="628" y="774"/>
                  <a:pt x="631" y="773"/>
                </a:cubicBezTo>
                <a:cubicBezTo>
                  <a:pt x="631" y="773"/>
                  <a:pt x="631" y="772"/>
                  <a:pt x="631" y="772"/>
                </a:cubicBezTo>
                <a:cubicBezTo>
                  <a:pt x="632" y="772"/>
                  <a:pt x="633" y="771"/>
                  <a:pt x="634" y="771"/>
                </a:cubicBezTo>
                <a:cubicBezTo>
                  <a:pt x="634" y="770"/>
                  <a:pt x="635" y="770"/>
                  <a:pt x="635" y="770"/>
                </a:cubicBezTo>
                <a:cubicBezTo>
                  <a:pt x="635" y="770"/>
                  <a:pt x="635" y="770"/>
                  <a:pt x="635" y="770"/>
                </a:cubicBezTo>
                <a:cubicBezTo>
                  <a:pt x="635" y="769"/>
                  <a:pt x="636" y="769"/>
                  <a:pt x="636" y="768"/>
                </a:cubicBezTo>
                <a:cubicBezTo>
                  <a:pt x="636" y="768"/>
                  <a:pt x="636" y="768"/>
                  <a:pt x="636" y="768"/>
                </a:cubicBezTo>
                <a:cubicBezTo>
                  <a:pt x="636" y="768"/>
                  <a:pt x="636" y="767"/>
                  <a:pt x="636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5"/>
                  <a:pt x="638" y="765"/>
                  <a:pt x="638" y="765"/>
                </a:cubicBezTo>
                <a:cubicBezTo>
                  <a:pt x="638" y="764"/>
                  <a:pt x="638" y="764"/>
                  <a:pt x="638" y="764"/>
                </a:cubicBezTo>
                <a:cubicBezTo>
                  <a:pt x="638" y="764"/>
                  <a:pt x="639" y="764"/>
                  <a:pt x="639" y="763"/>
                </a:cubicBezTo>
                <a:cubicBezTo>
                  <a:pt x="639" y="763"/>
                  <a:pt x="639" y="763"/>
                  <a:pt x="639" y="763"/>
                </a:cubicBezTo>
                <a:cubicBezTo>
                  <a:pt x="640" y="763"/>
                  <a:pt x="640" y="763"/>
                  <a:pt x="640" y="763"/>
                </a:cubicBezTo>
                <a:cubicBezTo>
                  <a:pt x="640" y="762"/>
                  <a:pt x="640" y="762"/>
                  <a:pt x="640" y="761"/>
                </a:cubicBezTo>
                <a:cubicBezTo>
                  <a:pt x="640" y="760"/>
                  <a:pt x="641" y="760"/>
                  <a:pt x="640" y="759"/>
                </a:cubicBezTo>
                <a:cubicBezTo>
                  <a:pt x="640" y="758"/>
                  <a:pt x="640" y="758"/>
                  <a:pt x="641" y="758"/>
                </a:cubicBezTo>
                <a:cubicBezTo>
                  <a:pt x="641" y="757"/>
                  <a:pt x="641" y="757"/>
                  <a:pt x="641" y="756"/>
                </a:cubicBezTo>
                <a:cubicBezTo>
                  <a:pt x="642" y="756"/>
                  <a:pt x="642" y="756"/>
                  <a:pt x="642" y="756"/>
                </a:cubicBezTo>
                <a:cubicBezTo>
                  <a:pt x="642" y="755"/>
                  <a:pt x="642" y="755"/>
                  <a:pt x="642" y="755"/>
                </a:cubicBezTo>
                <a:cubicBezTo>
                  <a:pt x="642" y="755"/>
                  <a:pt x="642" y="755"/>
                  <a:pt x="643" y="755"/>
                </a:cubicBezTo>
                <a:cubicBezTo>
                  <a:pt x="643" y="754"/>
                  <a:pt x="643" y="753"/>
                  <a:pt x="643" y="752"/>
                </a:cubicBezTo>
                <a:cubicBezTo>
                  <a:pt x="644" y="752"/>
                  <a:pt x="644" y="752"/>
                  <a:pt x="645" y="752"/>
                </a:cubicBezTo>
                <a:cubicBezTo>
                  <a:pt x="645" y="751"/>
                  <a:pt x="645" y="751"/>
                  <a:pt x="645" y="751"/>
                </a:cubicBezTo>
                <a:cubicBezTo>
                  <a:pt x="645" y="751"/>
                  <a:pt x="645" y="751"/>
                  <a:pt x="646" y="751"/>
                </a:cubicBezTo>
                <a:cubicBezTo>
                  <a:pt x="646" y="749"/>
                  <a:pt x="647" y="749"/>
                  <a:pt x="647" y="747"/>
                </a:cubicBezTo>
                <a:cubicBezTo>
                  <a:pt x="648" y="747"/>
                  <a:pt x="648" y="747"/>
                  <a:pt x="648" y="748"/>
                </a:cubicBezTo>
                <a:cubicBezTo>
                  <a:pt x="650" y="748"/>
                  <a:pt x="649" y="748"/>
                  <a:pt x="650" y="747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9"/>
                  <a:pt x="650" y="750"/>
                  <a:pt x="650" y="751"/>
                </a:cubicBezTo>
                <a:cubicBezTo>
                  <a:pt x="650" y="752"/>
                  <a:pt x="649" y="752"/>
                  <a:pt x="649" y="752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49" y="753"/>
                  <a:pt x="649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4"/>
                  <a:pt x="648" y="754"/>
                  <a:pt x="648" y="755"/>
                </a:cubicBezTo>
                <a:cubicBezTo>
                  <a:pt x="648" y="755"/>
                  <a:pt x="648" y="755"/>
                  <a:pt x="648" y="755"/>
                </a:cubicBezTo>
                <a:cubicBezTo>
                  <a:pt x="649" y="754"/>
                  <a:pt x="649" y="754"/>
                  <a:pt x="649" y="753"/>
                </a:cubicBezTo>
                <a:cubicBezTo>
                  <a:pt x="649" y="753"/>
                  <a:pt x="649" y="753"/>
                  <a:pt x="649" y="753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50" y="752"/>
                  <a:pt x="650" y="752"/>
                  <a:pt x="650" y="752"/>
                </a:cubicBezTo>
                <a:cubicBezTo>
                  <a:pt x="650" y="751"/>
                  <a:pt x="650" y="751"/>
                  <a:pt x="650" y="751"/>
                </a:cubicBezTo>
                <a:cubicBezTo>
                  <a:pt x="651" y="751"/>
                  <a:pt x="651" y="751"/>
                  <a:pt x="651" y="751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8"/>
                  <a:pt x="651" y="748"/>
                  <a:pt x="651" y="748"/>
                </a:cubicBezTo>
                <a:cubicBezTo>
                  <a:pt x="652" y="748"/>
                  <a:pt x="652" y="748"/>
                  <a:pt x="652" y="748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3" y="745"/>
                  <a:pt x="653" y="744"/>
                  <a:pt x="653" y="743"/>
                </a:cubicBezTo>
                <a:cubicBezTo>
                  <a:pt x="653" y="743"/>
                  <a:pt x="654" y="743"/>
                  <a:pt x="654" y="742"/>
                </a:cubicBezTo>
                <a:cubicBezTo>
                  <a:pt x="654" y="742"/>
                  <a:pt x="654" y="742"/>
                  <a:pt x="654" y="742"/>
                </a:cubicBezTo>
                <a:cubicBezTo>
                  <a:pt x="654" y="741"/>
                  <a:pt x="655" y="741"/>
                  <a:pt x="655" y="741"/>
                </a:cubicBezTo>
                <a:cubicBezTo>
                  <a:pt x="655" y="740"/>
                  <a:pt x="655" y="740"/>
                  <a:pt x="655" y="740"/>
                </a:cubicBezTo>
                <a:cubicBezTo>
                  <a:pt x="656" y="740"/>
                  <a:pt x="657" y="739"/>
                  <a:pt x="657" y="739"/>
                </a:cubicBezTo>
                <a:cubicBezTo>
                  <a:pt x="657" y="738"/>
                  <a:pt x="657" y="738"/>
                  <a:pt x="657" y="738"/>
                </a:cubicBezTo>
                <a:cubicBezTo>
                  <a:pt x="658" y="738"/>
                  <a:pt x="658" y="738"/>
                  <a:pt x="658" y="738"/>
                </a:cubicBezTo>
                <a:cubicBezTo>
                  <a:pt x="658" y="737"/>
                  <a:pt x="658" y="737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4"/>
                  <a:pt x="659" y="733"/>
                </a:cubicBezTo>
                <a:cubicBezTo>
                  <a:pt x="659" y="733"/>
                  <a:pt x="659" y="733"/>
                  <a:pt x="659" y="733"/>
                </a:cubicBezTo>
                <a:cubicBezTo>
                  <a:pt x="659" y="733"/>
                  <a:pt x="659" y="732"/>
                  <a:pt x="659" y="731"/>
                </a:cubicBezTo>
                <a:cubicBezTo>
                  <a:pt x="659" y="731"/>
                  <a:pt x="659" y="731"/>
                  <a:pt x="659" y="731"/>
                </a:cubicBezTo>
                <a:cubicBezTo>
                  <a:pt x="659" y="729"/>
                  <a:pt x="659" y="729"/>
                  <a:pt x="659" y="729"/>
                </a:cubicBezTo>
                <a:cubicBezTo>
                  <a:pt x="659" y="728"/>
                  <a:pt x="659" y="729"/>
                  <a:pt x="659" y="728"/>
                </a:cubicBezTo>
                <a:cubicBezTo>
                  <a:pt x="658" y="728"/>
                  <a:pt x="658" y="728"/>
                  <a:pt x="658" y="728"/>
                </a:cubicBezTo>
                <a:cubicBezTo>
                  <a:pt x="658" y="728"/>
                  <a:pt x="658" y="727"/>
                  <a:pt x="659" y="727"/>
                </a:cubicBezTo>
                <a:cubicBezTo>
                  <a:pt x="658" y="727"/>
                  <a:pt x="658" y="727"/>
                  <a:pt x="658" y="727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5"/>
                  <a:pt x="658" y="725"/>
                  <a:pt x="659" y="725"/>
                </a:cubicBezTo>
                <a:cubicBezTo>
                  <a:pt x="658" y="725"/>
                  <a:pt x="658" y="725"/>
                  <a:pt x="658" y="725"/>
                </a:cubicBezTo>
                <a:cubicBezTo>
                  <a:pt x="658" y="724"/>
                  <a:pt x="658" y="723"/>
                  <a:pt x="658" y="723"/>
                </a:cubicBezTo>
                <a:cubicBezTo>
                  <a:pt x="658" y="723"/>
                  <a:pt x="658" y="723"/>
                  <a:pt x="658" y="723"/>
                </a:cubicBezTo>
                <a:cubicBezTo>
                  <a:pt x="658" y="722"/>
                  <a:pt x="658" y="722"/>
                  <a:pt x="658" y="722"/>
                </a:cubicBezTo>
                <a:cubicBezTo>
                  <a:pt x="658" y="722"/>
                  <a:pt x="657" y="722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9" y="720"/>
                </a:cubicBezTo>
                <a:cubicBezTo>
                  <a:pt x="659" y="719"/>
                  <a:pt x="659" y="719"/>
                  <a:pt x="659" y="718"/>
                </a:cubicBezTo>
                <a:cubicBezTo>
                  <a:pt x="659" y="718"/>
                  <a:pt x="660" y="717"/>
                  <a:pt x="661" y="717"/>
                </a:cubicBezTo>
                <a:cubicBezTo>
                  <a:pt x="662" y="716"/>
                  <a:pt x="663" y="716"/>
                  <a:pt x="664" y="715"/>
                </a:cubicBezTo>
                <a:cubicBezTo>
                  <a:pt x="664" y="715"/>
                  <a:pt x="664" y="714"/>
                  <a:pt x="665" y="714"/>
                </a:cubicBezTo>
                <a:cubicBezTo>
                  <a:pt x="666" y="714"/>
                  <a:pt x="666" y="714"/>
                  <a:pt x="666" y="714"/>
                </a:cubicBezTo>
                <a:cubicBezTo>
                  <a:pt x="666" y="714"/>
                  <a:pt x="666" y="713"/>
                  <a:pt x="666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9" y="713"/>
                  <a:pt x="669" y="713"/>
                  <a:pt x="669" y="713"/>
                </a:cubicBezTo>
                <a:cubicBezTo>
                  <a:pt x="669" y="712"/>
                  <a:pt x="669" y="712"/>
                  <a:pt x="669" y="712"/>
                </a:cubicBezTo>
                <a:cubicBezTo>
                  <a:pt x="669" y="712"/>
                  <a:pt x="670" y="712"/>
                  <a:pt x="670" y="711"/>
                </a:cubicBezTo>
                <a:cubicBezTo>
                  <a:pt x="670" y="710"/>
                  <a:pt x="670" y="710"/>
                  <a:pt x="670" y="710"/>
                </a:cubicBezTo>
                <a:cubicBezTo>
                  <a:pt x="671" y="710"/>
                  <a:pt x="672" y="710"/>
                  <a:pt x="672" y="710"/>
                </a:cubicBezTo>
                <a:cubicBezTo>
                  <a:pt x="672" y="709"/>
                  <a:pt x="672" y="709"/>
                  <a:pt x="672" y="709"/>
                </a:cubicBezTo>
                <a:cubicBezTo>
                  <a:pt x="673" y="709"/>
                  <a:pt x="673" y="710"/>
                  <a:pt x="674" y="710"/>
                </a:cubicBezTo>
                <a:cubicBezTo>
                  <a:pt x="674" y="709"/>
                  <a:pt x="674" y="709"/>
                  <a:pt x="675" y="709"/>
                </a:cubicBezTo>
                <a:cubicBezTo>
                  <a:pt x="676" y="709"/>
                  <a:pt x="677" y="708"/>
                  <a:pt x="678" y="708"/>
                </a:cubicBezTo>
                <a:cubicBezTo>
                  <a:pt x="678" y="707"/>
                  <a:pt x="677" y="707"/>
                  <a:pt x="677" y="706"/>
                </a:cubicBezTo>
                <a:cubicBezTo>
                  <a:pt x="678" y="706"/>
                  <a:pt x="678" y="706"/>
                  <a:pt x="679" y="706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80" y="705"/>
                  <a:pt x="680" y="706"/>
                  <a:pt x="681" y="705"/>
                </a:cubicBezTo>
                <a:cubicBezTo>
                  <a:pt x="681" y="705"/>
                  <a:pt x="681" y="705"/>
                  <a:pt x="682" y="705"/>
                </a:cubicBezTo>
                <a:cubicBezTo>
                  <a:pt x="682" y="705"/>
                  <a:pt x="682" y="705"/>
                  <a:pt x="682" y="705"/>
                </a:cubicBezTo>
                <a:cubicBezTo>
                  <a:pt x="682" y="704"/>
                  <a:pt x="682" y="704"/>
                  <a:pt x="682" y="704"/>
                </a:cubicBezTo>
                <a:cubicBezTo>
                  <a:pt x="684" y="704"/>
                  <a:pt x="684" y="704"/>
                  <a:pt x="684" y="704"/>
                </a:cubicBezTo>
                <a:cubicBezTo>
                  <a:pt x="684" y="705"/>
                  <a:pt x="684" y="705"/>
                  <a:pt x="684" y="705"/>
                </a:cubicBezTo>
                <a:cubicBezTo>
                  <a:pt x="685" y="704"/>
                  <a:pt x="685" y="704"/>
                  <a:pt x="686" y="704"/>
                </a:cubicBezTo>
                <a:cubicBezTo>
                  <a:pt x="686" y="704"/>
                  <a:pt x="686" y="703"/>
                  <a:pt x="686" y="703"/>
                </a:cubicBezTo>
                <a:cubicBezTo>
                  <a:pt x="687" y="703"/>
                  <a:pt x="687" y="703"/>
                  <a:pt x="687" y="703"/>
                </a:cubicBezTo>
                <a:cubicBezTo>
                  <a:pt x="687" y="703"/>
                  <a:pt x="687" y="703"/>
                  <a:pt x="688" y="704"/>
                </a:cubicBezTo>
                <a:cubicBezTo>
                  <a:pt x="689" y="704"/>
                  <a:pt x="690" y="704"/>
                  <a:pt x="691" y="704"/>
                </a:cubicBezTo>
                <a:cubicBezTo>
                  <a:pt x="691" y="703"/>
                  <a:pt x="690" y="703"/>
                  <a:pt x="691" y="703"/>
                </a:cubicBezTo>
                <a:cubicBezTo>
                  <a:pt x="691" y="701"/>
                  <a:pt x="691" y="701"/>
                  <a:pt x="691" y="701"/>
                </a:cubicBezTo>
                <a:cubicBezTo>
                  <a:pt x="693" y="701"/>
                  <a:pt x="693" y="700"/>
                  <a:pt x="694" y="699"/>
                </a:cubicBezTo>
                <a:cubicBezTo>
                  <a:pt x="694" y="699"/>
                  <a:pt x="694" y="699"/>
                  <a:pt x="694" y="699"/>
                </a:cubicBezTo>
                <a:cubicBezTo>
                  <a:pt x="694" y="698"/>
                  <a:pt x="694" y="698"/>
                  <a:pt x="694" y="698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3" y="696"/>
                  <a:pt x="693" y="695"/>
                  <a:pt x="694" y="694"/>
                </a:cubicBezTo>
                <a:cubicBezTo>
                  <a:pt x="694" y="694"/>
                  <a:pt x="695" y="694"/>
                  <a:pt x="695" y="693"/>
                </a:cubicBezTo>
                <a:cubicBezTo>
                  <a:pt x="695" y="690"/>
                  <a:pt x="695" y="690"/>
                  <a:pt x="695" y="690"/>
                </a:cubicBezTo>
                <a:cubicBezTo>
                  <a:pt x="696" y="690"/>
                  <a:pt x="696" y="690"/>
                  <a:pt x="696" y="690"/>
                </a:cubicBezTo>
                <a:cubicBezTo>
                  <a:pt x="697" y="689"/>
                  <a:pt x="698" y="688"/>
                  <a:pt x="698" y="687"/>
                </a:cubicBezTo>
                <a:cubicBezTo>
                  <a:pt x="700" y="686"/>
                  <a:pt x="698" y="686"/>
                  <a:pt x="699" y="685"/>
                </a:cubicBezTo>
                <a:cubicBezTo>
                  <a:pt x="700" y="685"/>
                  <a:pt x="700" y="684"/>
                  <a:pt x="701" y="684"/>
                </a:cubicBezTo>
                <a:cubicBezTo>
                  <a:pt x="701" y="683"/>
                  <a:pt x="701" y="683"/>
                  <a:pt x="701" y="683"/>
                </a:cubicBezTo>
                <a:cubicBezTo>
                  <a:pt x="701" y="683"/>
                  <a:pt x="702" y="683"/>
                  <a:pt x="702" y="683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77"/>
                  <a:pt x="702" y="677"/>
                  <a:pt x="702" y="677"/>
                </a:cubicBezTo>
                <a:cubicBezTo>
                  <a:pt x="703" y="676"/>
                  <a:pt x="704" y="674"/>
                  <a:pt x="705" y="674"/>
                </a:cubicBezTo>
                <a:cubicBezTo>
                  <a:pt x="705" y="673"/>
                  <a:pt x="705" y="673"/>
                  <a:pt x="704" y="673"/>
                </a:cubicBezTo>
                <a:cubicBezTo>
                  <a:pt x="704" y="673"/>
                  <a:pt x="704" y="673"/>
                  <a:pt x="704" y="673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4" y="670"/>
                  <a:pt x="704" y="670"/>
                </a:cubicBezTo>
                <a:cubicBezTo>
                  <a:pt x="704" y="670"/>
                  <a:pt x="704" y="669"/>
                  <a:pt x="704" y="668"/>
                </a:cubicBezTo>
                <a:cubicBezTo>
                  <a:pt x="705" y="668"/>
                  <a:pt x="705" y="668"/>
                  <a:pt x="706" y="667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5"/>
                  <a:pt x="706" y="664"/>
                </a:cubicBezTo>
                <a:cubicBezTo>
                  <a:pt x="706" y="664"/>
                  <a:pt x="706" y="664"/>
                  <a:pt x="706" y="664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7" y="662"/>
                  <a:pt x="706" y="660"/>
                  <a:pt x="706" y="659"/>
                </a:cubicBezTo>
                <a:cubicBezTo>
                  <a:pt x="706" y="656"/>
                  <a:pt x="706" y="656"/>
                  <a:pt x="706" y="656"/>
                </a:cubicBezTo>
                <a:cubicBezTo>
                  <a:pt x="705" y="656"/>
                  <a:pt x="705" y="656"/>
                  <a:pt x="705" y="656"/>
                </a:cubicBezTo>
                <a:cubicBezTo>
                  <a:pt x="705" y="654"/>
                  <a:pt x="705" y="653"/>
                  <a:pt x="706" y="652"/>
                </a:cubicBezTo>
                <a:cubicBezTo>
                  <a:pt x="704" y="652"/>
                  <a:pt x="704" y="652"/>
                  <a:pt x="704" y="652"/>
                </a:cubicBezTo>
                <a:cubicBezTo>
                  <a:pt x="704" y="652"/>
                  <a:pt x="704" y="651"/>
                  <a:pt x="704" y="651"/>
                </a:cubicBezTo>
                <a:cubicBezTo>
                  <a:pt x="705" y="651"/>
                  <a:pt x="705" y="650"/>
                  <a:pt x="706" y="650"/>
                </a:cubicBezTo>
                <a:cubicBezTo>
                  <a:pt x="706" y="649"/>
                  <a:pt x="705" y="649"/>
                  <a:pt x="705" y="649"/>
                </a:cubicBezTo>
                <a:cubicBezTo>
                  <a:pt x="706" y="649"/>
                  <a:pt x="706" y="649"/>
                  <a:pt x="706" y="649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7"/>
                  <a:pt x="706" y="647"/>
                  <a:pt x="707" y="647"/>
                </a:cubicBezTo>
                <a:cubicBezTo>
                  <a:pt x="707" y="646"/>
                  <a:pt x="707" y="646"/>
                  <a:pt x="707" y="645"/>
                </a:cubicBezTo>
                <a:cubicBezTo>
                  <a:pt x="708" y="645"/>
                  <a:pt x="708" y="645"/>
                  <a:pt x="708" y="645"/>
                </a:cubicBezTo>
                <a:cubicBezTo>
                  <a:pt x="708" y="644"/>
                  <a:pt x="707" y="644"/>
                  <a:pt x="707" y="643"/>
                </a:cubicBezTo>
                <a:cubicBezTo>
                  <a:pt x="710" y="644"/>
                  <a:pt x="709" y="644"/>
                  <a:pt x="710" y="645"/>
                </a:cubicBezTo>
                <a:cubicBezTo>
                  <a:pt x="711" y="645"/>
                  <a:pt x="711" y="644"/>
                  <a:pt x="711" y="643"/>
                </a:cubicBezTo>
                <a:cubicBezTo>
                  <a:pt x="711" y="643"/>
                  <a:pt x="711" y="643"/>
                  <a:pt x="712" y="643"/>
                </a:cubicBezTo>
                <a:cubicBezTo>
                  <a:pt x="712" y="642"/>
                  <a:pt x="712" y="642"/>
                  <a:pt x="712" y="642"/>
                </a:cubicBezTo>
                <a:cubicBezTo>
                  <a:pt x="712" y="642"/>
                  <a:pt x="712" y="641"/>
                  <a:pt x="713" y="641"/>
                </a:cubicBezTo>
                <a:cubicBezTo>
                  <a:pt x="713" y="640"/>
                  <a:pt x="713" y="639"/>
                  <a:pt x="713" y="638"/>
                </a:cubicBezTo>
                <a:cubicBezTo>
                  <a:pt x="714" y="638"/>
                  <a:pt x="714" y="638"/>
                  <a:pt x="714" y="638"/>
                </a:cubicBezTo>
                <a:cubicBezTo>
                  <a:pt x="714" y="637"/>
                  <a:pt x="714" y="637"/>
                  <a:pt x="714" y="637"/>
                </a:cubicBezTo>
                <a:cubicBezTo>
                  <a:pt x="714" y="637"/>
                  <a:pt x="714" y="637"/>
                  <a:pt x="715" y="637"/>
                </a:cubicBezTo>
                <a:cubicBezTo>
                  <a:pt x="715" y="636"/>
                  <a:pt x="715" y="635"/>
                  <a:pt x="716" y="634"/>
                </a:cubicBezTo>
                <a:cubicBezTo>
                  <a:pt x="716" y="633"/>
                  <a:pt x="717" y="633"/>
                  <a:pt x="717" y="633"/>
                </a:cubicBezTo>
                <a:cubicBezTo>
                  <a:pt x="717" y="632"/>
                  <a:pt x="717" y="632"/>
                  <a:pt x="717" y="632"/>
                </a:cubicBezTo>
                <a:cubicBezTo>
                  <a:pt x="718" y="632"/>
                  <a:pt x="718" y="632"/>
                  <a:pt x="718" y="632"/>
                </a:cubicBezTo>
                <a:cubicBezTo>
                  <a:pt x="718" y="632"/>
                  <a:pt x="719" y="631"/>
                  <a:pt x="719" y="631"/>
                </a:cubicBezTo>
                <a:cubicBezTo>
                  <a:pt x="720" y="631"/>
                  <a:pt x="720" y="631"/>
                  <a:pt x="721" y="631"/>
                </a:cubicBezTo>
                <a:cubicBezTo>
                  <a:pt x="722" y="630"/>
                  <a:pt x="722" y="629"/>
                  <a:pt x="723" y="628"/>
                </a:cubicBezTo>
                <a:cubicBezTo>
                  <a:pt x="723" y="628"/>
                  <a:pt x="723" y="628"/>
                  <a:pt x="723" y="628"/>
                </a:cubicBezTo>
                <a:cubicBezTo>
                  <a:pt x="723" y="627"/>
                  <a:pt x="724" y="627"/>
                  <a:pt x="724" y="626"/>
                </a:cubicBezTo>
                <a:cubicBezTo>
                  <a:pt x="724" y="626"/>
                  <a:pt x="724" y="626"/>
                  <a:pt x="724" y="626"/>
                </a:cubicBezTo>
                <a:cubicBezTo>
                  <a:pt x="724" y="625"/>
                  <a:pt x="724" y="625"/>
                  <a:pt x="724" y="625"/>
                </a:cubicBezTo>
                <a:cubicBezTo>
                  <a:pt x="725" y="625"/>
                  <a:pt x="725" y="625"/>
                  <a:pt x="725" y="625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1"/>
                  <a:pt x="726" y="621"/>
                  <a:pt x="726" y="621"/>
                </a:cubicBezTo>
                <a:cubicBezTo>
                  <a:pt x="727" y="621"/>
                  <a:pt x="727" y="621"/>
                  <a:pt x="727" y="621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19"/>
                  <a:pt x="727" y="618"/>
                  <a:pt x="727" y="618"/>
                </a:cubicBezTo>
                <a:cubicBezTo>
                  <a:pt x="727" y="617"/>
                  <a:pt x="727" y="617"/>
                  <a:pt x="727" y="617"/>
                </a:cubicBezTo>
                <a:close/>
                <a:moveTo>
                  <a:pt x="570" y="304"/>
                </a:moveTo>
                <a:cubicBezTo>
                  <a:pt x="571" y="304"/>
                  <a:pt x="571" y="304"/>
                  <a:pt x="571" y="304"/>
                </a:cubicBezTo>
                <a:cubicBezTo>
                  <a:pt x="571" y="304"/>
                  <a:pt x="571" y="304"/>
                  <a:pt x="571" y="304"/>
                </a:cubicBezTo>
                <a:cubicBezTo>
                  <a:pt x="570" y="304"/>
                  <a:pt x="570" y="304"/>
                  <a:pt x="570" y="304"/>
                </a:cubicBezTo>
                <a:close/>
                <a:moveTo>
                  <a:pt x="589" y="253"/>
                </a:moveTo>
                <a:cubicBezTo>
                  <a:pt x="589" y="254"/>
                  <a:pt x="589" y="254"/>
                  <a:pt x="589" y="254"/>
                </a:cubicBezTo>
                <a:cubicBezTo>
                  <a:pt x="588" y="255"/>
                  <a:pt x="588" y="255"/>
                  <a:pt x="587" y="255"/>
                </a:cubicBezTo>
                <a:cubicBezTo>
                  <a:pt x="587" y="253"/>
                  <a:pt x="586" y="253"/>
                  <a:pt x="586" y="252"/>
                </a:cubicBezTo>
                <a:cubicBezTo>
                  <a:pt x="588" y="252"/>
                  <a:pt x="588" y="253"/>
                  <a:pt x="589" y="253"/>
                </a:cubicBezTo>
                <a:close/>
                <a:moveTo>
                  <a:pt x="578" y="242"/>
                </a:moveTo>
                <a:cubicBezTo>
                  <a:pt x="579" y="242"/>
                  <a:pt x="579" y="242"/>
                  <a:pt x="579" y="242"/>
                </a:cubicBezTo>
                <a:cubicBezTo>
                  <a:pt x="579" y="243"/>
                  <a:pt x="579" y="243"/>
                  <a:pt x="579" y="243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78" y="242"/>
                  <a:pt x="578" y="242"/>
                  <a:pt x="577" y="241"/>
                </a:cubicBezTo>
                <a:cubicBezTo>
                  <a:pt x="578" y="241"/>
                  <a:pt x="578" y="241"/>
                  <a:pt x="578" y="242"/>
                </a:cubicBezTo>
                <a:close/>
                <a:moveTo>
                  <a:pt x="566" y="249"/>
                </a:moveTo>
                <a:cubicBezTo>
                  <a:pt x="567" y="249"/>
                  <a:pt x="567" y="249"/>
                  <a:pt x="568" y="248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9"/>
                  <a:pt x="568" y="249"/>
                  <a:pt x="568" y="249"/>
                </a:cubicBezTo>
                <a:cubicBezTo>
                  <a:pt x="568" y="250"/>
                  <a:pt x="568" y="250"/>
                  <a:pt x="568" y="250"/>
                </a:cubicBezTo>
                <a:cubicBezTo>
                  <a:pt x="568" y="250"/>
                  <a:pt x="568" y="250"/>
                  <a:pt x="568" y="251"/>
                </a:cubicBezTo>
                <a:cubicBezTo>
                  <a:pt x="567" y="251"/>
                  <a:pt x="567" y="251"/>
                  <a:pt x="567" y="251"/>
                </a:cubicBezTo>
                <a:cubicBezTo>
                  <a:pt x="567" y="252"/>
                  <a:pt x="567" y="252"/>
                  <a:pt x="567" y="252"/>
                </a:cubicBezTo>
                <a:cubicBezTo>
                  <a:pt x="566" y="252"/>
                  <a:pt x="566" y="252"/>
                  <a:pt x="566" y="252"/>
                </a:cubicBezTo>
                <a:lnTo>
                  <a:pt x="566" y="249"/>
                </a:lnTo>
                <a:close/>
                <a:moveTo>
                  <a:pt x="563" y="256"/>
                </a:moveTo>
                <a:cubicBezTo>
                  <a:pt x="564" y="256"/>
                  <a:pt x="564" y="256"/>
                  <a:pt x="564" y="256"/>
                </a:cubicBezTo>
                <a:cubicBezTo>
                  <a:pt x="564" y="258"/>
                  <a:pt x="564" y="258"/>
                  <a:pt x="564" y="259"/>
                </a:cubicBezTo>
                <a:cubicBezTo>
                  <a:pt x="564" y="259"/>
                  <a:pt x="564" y="259"/>
                  <a:pt x="564" y="259"/>
                </a:cubicBezTo>
                <a:cubicBezTo>
                  <a:pt x="563" y="259"/>
                  <a:pt x="563" y="259"/>
                  <a:pt x="563" y="259"/>
                </a:cubicBezTo>
                <a:cubicBezTo>
                  <a:pt x="563" y="259"/>
                  <a:pt x="562" y="260"/>
                  <a:pt x="561" y="260"/>
                </a:cubicBezTo>
                <a:cubicBezTo>
                  <a:pt x="561" y="260"/>
                  <a:pt x="561" y="260"/>
                  <a:pt x="561" y="260"/>
                </a:cubicBezTo>
                <a:cubicBezTo>
                  <a:pt x="561" y="257"/>
                  <a:pt x="562" y="257"/>
                  <a:pt x="563" y="256"/>
                </a:cubicBezTo>
                <a:close/>
                <a:moveTo>
                  <a:pt x="545" y="315"/>
                </a:moveTo>
                <a:cubicBezTo>
                  <a:pt x="544" y="315"/>
                  <a:pt x="544" y="315"/>
                  <a:pt x="544" y="315"/>
                </a:cubicBezTo>
                <a:cubicBezTo>
                  <a:pt x="544" y="313"/>
                  <a:pt x="545" y="312"/>
                  <a:pt x="545" y="311"/>
                </a:cubicBezTo>
                <a:cubicBezTo>
                  <a:pt x="545" y="311"/>
                  <a:pt x="545" y="311"/>
                  <a:pt x="545" y="311"/>
                </a:cubicBezTo>
                <a:cubicBezTo>
                  <a:pt x="545" y="312"/>
                  <a:pt x="545" y="313"/>
                  <a:pt x="545" y="315"/>
                </a:cubicBezTo>
                <a:close/>
                <a:moveTo>
                  <a:pt x="550" y="269"/>
                </a:moveTo>
                <a:cubicBezTo>
                  <a:pt x="551" y="269"/>
                  <a:pt x="551" y="268"/>
                  <a:pt x="552" y="268"/>
                </a:cubicBezTo>
                <a:cubicBezTo>
                  <a:pt x="552" y="269"/>
                  <a:pt x="552" y="269"/>
                  <a:pt x="552" y="269"/>
                </a:cubicBezTo>
                <a:cubicBezTo>
                  <a:pt x="551" y="269"/>
                  <a:pt x="551" y="269"/>
                  <a:pt x="550" y="270"/>
                </a:cubicBezTo>
                <a:cubicBezTo>
                  <a:pt x="550" y="270"/>
                  <a:pt x="550" y="270"/>
                  <a:pt x="550" y="270"/>
                </a:cubicBezTo>
                <a:cubicBezTo>
                  <a:pt x="550" y="270"/>
                  <a:pt x="550" y="269"/>
                  <a:pt x="550" y="269"/>
                </a:cubicBezTo>
                <a:close/>
                <a:moveTo>
                  <a:pt x="546" y="244"/>
                </a:moveTo>
                <a:cubicBezTo>
                  <a:pt x="545" y="244"/>
                  <a:pt x="546" y="244"/>
                  <a:pt x="545" y="244"/>
                </a:cubicBezTo>
                <a:cubicBezTo>
                  <a:pt x="545" y="244"/>
                  <a:pt x="544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6" y="244"/>
                  <a:pt x="545" y="244"/>
                  <a:pt x="546" y="244"/>
                </a:cubicBezTo>
                <a:close/>
                <a:moveTo>
                  <a:pt x="544" y="237"/>
                </a:moveTo>
                <a:cubicBezTo>
                  <a:pt x="544" y="237"/>
                  <a:pt x="544" y="237"/>
                  <a:pt x="544" y="237"/>
                </a:cubicBezTo>
                <a:cubicBezTo>
                  <a:pt x="544" y="236"/>
                  <a:pt x="544" y="236"/>
                  <a:pt x="545" y="236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4" y="238"/>
                  <a:pt x="544" y="237"/>
                  <a:pt x="544" y="238"/>
                </a:cubicBezTo>
                <a:cubicBezTo>
                  <a:pt x="544" y="238"/>
                  <a:pt x="544" y="238"/>
                  <a:pt x="544" y="238"/>
                </a:cubicBezTo>
                <a:lnTo>
                  <a:pt x="544" y="237"/>
                </a:lnTo>
                <a:close/>
                <a:moveTo>
                  <a:pt x="543" y="271"/>
                </a:moveTo>
                <a:cubicBezTo>
                  <a:pt x="543" y="271"/>
                  <a:pt x="544" y="271"/>
                  <a:pt x="544" y="271"/>
                </a:cubicBezTo>
                <a:cubicBezTo>
                  <a:pt x="545" y="269"/>
                  <a:pt x="547" y="268"/>
                  <a:pt x="548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9"/>
                  <a:pt x="548" y="269"/>
                  <a:pt x="547" y="270"/>
                </a:cubicBezTo>
                <a:cubicBezTo>
                  <a:pt x="547" y="270"/>
                  <a:pt x="547" y="271"/>
                  <a:pt x="547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5" y="272"/>
                  <a:pt x="546" y="271"/>
                  <a:pt x="545" y="272"/>
                </a:cubicBezTo>
                <a:cubicBezTo>
                  <a:pt x="544" y="272"/>
                  <a:pt x="544" y="272"/>
                  <a:pt x="543" y="271"/>
                </a:cubicBezTo>
                <a:close/>
                <a:moveTo>
                  <a:pt x="543" y="307"/>
                </a:moveTo>
                <a:cubicBezTo>
                  <a:pt x="542" y="308"/>
                  <a:pt x="541" y="308"/>
                  <a:pt x="540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40" y="309"/>
                  <a:pt x="541" y="308"/>
                  <a:pt x="541" y="307"/>
                </a:cubicBezTo>
                <a:cubicBezTo>
                  <a:pt x="540" y="307"/>
                  <a:pt x="540" y="307"/>
                  <a:pt x="539" y="307"/>
                </a:cubicBezTo>
                <a:cubicBezTo>
                  <a:pt x="539" y="307"/>
                  <a:pt x="539" y="307"/>
                  <a:pt x="539" y="307"/>
                </a:cubicBezTo>
                <a:cubicBezTo>
                  <a:pt x="540" y="307"/>
                  <a:pt x="540" y="307"/>
                  <a:pt x="540" y="307"/>
                </a:cubicBezTo>
                <a:cubicBezTo>
                  <a:pt x="540" y="306"/>
                  <a:pt x="540" y="306"/>
                  <a:pt x="540" y="306"/>
                </a:cubicBezTo>
                <a:cubicBezTo>
                  <a:pt x="541" y="306"/>
                  <a:pt x="541" y="307"/>
                  <a:pt x="542" y="307"/>
                </a:cubicBezTo>
                <a:cubicBezTo>
                  <a:pt x="542" y="307"/>
                  <a:pt x="542" y="307"/>
                  <a:pt x="542" y="307"/>
                </a:cubicBezTo>
                <a:cubicBezTo>
                  <a:pt x="542" y="307"/>
                  <a:pt x="543" y="307"/>
                  <a:pt x="543" y="307"/>
                </a:cubicBezTo>
                <a:close/>
                <a:moveTo>
                  <a:pt x="538" y="232"/>
                </a:moveTo>
                <a:cubicBezTo>
                  <a:pt x="540" y="232"/>
                  <a:pt x="539" y="233"/>
                  <a:pt x="541" y="233"/>
                </a:cubicBezTo>
                <a:cubicBezTo>
                  <a:pt x="541" y="234"/>
                  <a:pt x="541" y="234"/>
                  <a:pt x="541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39" y="234"/>
                  <a:pt x="538" y="234"/>
                  <a:pt x="537" y="234"/>
                </a:cubicBezTo>
                <a:cubicBezTo>
                  <a:pt x="537" y="233"/>
                  <a:pt x="538" y="233"/>
                  <a:pt x="538" y="232"/>
                </a:cubicBezTo>
                <a:close/>
                <a:moveTo>
                  <a:pt x="458" y="404"/>
                </a:moveTo>
                <a:cubicBezTo>
                  <a:pt x="458" y="404"/>
                  <a:pt x="458" y="403"/>
                  <a:pt x="457" y="402"/>
                </a:cubicBezTo>
                <a:cubicBezTo>
                  <a:pt x="458" y="402"/>
                  <a:pt x="458" y="402"/>
                  <a:pt x="458" y="402"/>
                </a:cubicBezTo>
                <a:cubicBezTo>
                  <a:pt x="458" y="404"/>
                  <a:pt x="458" y="404"/>
                  <a:pt x="458" y="404"/>
                </a:cubicBezTo>
                <a:cubicBezTo>
                  <a:pt x="458" y="404"/>
                  <a:pt x="458" y="404"/>
                  <a:pt x="458" y="404"/>
                </a:cubicBezTo>
                <a:close/>
                <a:moveTo>
                  <a:pt x="517" y="318"/>
                </a:moveTo>
                <a:cubicBezTo>
                  <a:pt x="524" y="318"/>
                  <a:pt x="524" y="318"/>
                  <a:pt x="524" y="318"/>
                </a:cubicBezTo>
                <a:cubicBezTo>
                  <a:pt x="524" y="318"/>
                  <a:pt x="524" y="318"/>
                  <a:pt x="524" y="318"/>
                </a:cubicBezTo>
                <a:cubicBezTo>
                  <a:pt x="524" y="319"/>
                  <a:pt x="524" y="319"/>
                  <a:pt x="526" y="319"/>
                </a:cubicBezTo>
                <a:cubicBezTo>
                  <a:pt x="526" y="318"/>
                  <a:pt x="526" y="318"/>
                  <a:pt x="527" y="317"/>
                </a:cubicBezTo>
                <a:cubicBezTo>
                  <a:pt x="527" y="317"/>
                  <a:pt x="527" y="317"/>
                  <a:pt x="527" y="317"/>
                </a:cubicBezTo>
                <a:cubicBezTo>
                  <a:pt x="526" y="317"/>
                  <a:pt x="525" y="318"/>
                  <a:pt x="525" y="316"/>
                </a:cubicBezTo>
                <a:cubicBezTo>
                  <a:pt x="524" y="316"/>
                  <a:pt x="523" y="316"/>
                  <a:pt x="523" y="316"/>
                </a:cubicBezTo>
                <a:cubicBezTo>
                  <a:pt x="522" y="316"/>
                  <a:pt x="522" y="316"/>
                  <a:pt x="522" y="316"/>
                </a:cubicBezTo>
                <a:cubicBezTo>
                  <a:pt x="522" y="315"/>
                  <a:pt x="522" y="315"/>
                  <a:pt x="522" y="315"/>
                </a:cubicBezTo>
                <a:cubicBezTo>
                  <a:pt x="524" y="315"/>
                  <a:pt x="525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6"/>
                  <a:pt x="526" y="316"/>
                  <a:pt x="526" y="316"/>
                </a:cubicBezTo>
                <a:cubicBezTo>
                  <a:pt x="529" y="316"/>
                  <a:pt x="529" y="316"/>
                  <a:pt x="529" y="316"/>
                </a:cubicBezTo>
                <a:cubicBezTo>
                  <a:pt x="530" y="315"/>
                  <a:pt x="532" y="314"/>
                  <a:pt x="532" y="313"/>
                </a:cubicBezTo>
                <a:cubicBezTo>
                  <a:pt x="533" y="313"/>
                  <a:pt x="533" y="313"/>
                  <a:pt x="533" y="313"/>
                </a:cubicBezTo>
                <a:cubicBezTo>
                  <a:pt x="533" y="314"/>
                  <a:pt x="532" y="314"/>
                  <a:pt x="532" y="315"/>
                </a:cubicBezTo>
                <a:cubicBezTo>
                  <a:pt x="532" y="315"/>
                  <a:pt x="532" y="315"/>
                  <a:pt x="531" y="316"/>
                </a:cubicBezTo>
                <a:cubicBezTo>
                  <a:pt x="531" y="316"/>
                  <a:pt x="531" y="316"/>
                  <a:pt x="531" y="317"/>
                </a:cubicBezTo>
                <a:cubicBezTo>
                  <a:pt x="531" y="317"/>
                  <a:pt x="531" y="317"/>
                  <a:pt x="531" y="318"/>
                </a:cubicBezTo>
                <a:cubicBezTo>
                  <a:pt x="531" y="318"/>
                  <a:pt x="530" y="318"/>
                  <a:pt x="530" y="318"/>
                </a:cubicBezTo>
                <a:cubicBezTo>
                  <a:pt x="530" y="319"/>
                  <a:pt x="530" y="319"/>
                  <a:pt x="530" y="319"/>
                </a:cubicBezTo>
                <a:cubicBezTo>
                  <a:pt x="530" y="319"/>
                  <a:pt x="530" y="320"/>
                  <a:pt x="530" y="320"/>
                </a:cubicBezTo>
                <a:cubicBezTo>
                  <a:pt x="529" y="320"/>
                  <a:pt x="528" y="320"/>
                  <a:pt x="527" y="321"/>
                </a:cubicBezTo>
                <a:cubicBezTo>
                  <a:pt x="527" y="321"/>
                  <a:pt x="527" y="321"/>
                  <a:pt x="526" y="321"/>
                </a:cubicBezTo>
                <a:cubicBezTo>
                  <a:pt x="526" y="321"/>
                  <a:pt x="525" y="321"/>
                  <a:pt x="524" y="321"/>
                </a:cubicBezTo>
                <a:cubicBezTo>
                  <a:pt x="524" y="321"/>
                  <a:pt x="524" y="322"/>
                  <a:pt x="524" y="322"/>
                </a:cubicBezTo>
                <a:cubicBezTo>
                  <a:pt x="523" y="322"/>
                  <a:pt x="522" y="322"/>
                  <a:pt x="521" y="321"/>
                </a:cubicBezTo>
                <a:cubicBezTo>
                  <a:pt x="521" y="321"/>
                  <a:pt x="521" y="321"/>
                  <a:pt x="521" y="321"/>
                </a:cubicBezTo>
                <a:cubicBezTo>
                  <a:pt x="520" y="320"/>
                  <a:pt x="519" y="322"/>
                  <a:pt x="518" y="321"/>
                </a:cubicBezTo>
                <a:cubicBezTo>
                  <a:pt x="517" y="321"/>
                  <a:pt x="517" y="322"/>
                  <a:pt x="516" y="322"/>
                </a:cubicBezTo>
                <a:cubicBezTo>
                  <a:pt x="516" y="323"/>
                  <a:pt x="517" y="323"/>
                  <a:pt x="517" y="324"/>
                </a:cubicBezTo>
                <a:cubicBezTo>
                  <a:pt x="517" y="324"/>
                  <a:pt x="516" y="325"/>
                  <a:pt x="516" y="325"/>
                </a:cubicBezTo>
                <a:cubicBezTo>
                  <a:pt x="516" y="326"/>
                  <a:pt x="516" y="326"/>
                  <a:pt x="516" y="326"/>
                </a:cubicBezTo>
                <a:cubicBezTo>
                  <a:pt x="515" y="326"/>
                  <a:pt x="515" y="326"/>
                  <a:pt x="514" y="326"/>
                </a:cubicBezTo>
                <a:cubicBezTo>
                  <a:pt x="514" y="326"/>
                  <a:pt x="514" y="327"/>
                  <a:pt x="514" y="327"/>
                </a:cubicBezTo>
                <a:cubicBezTo>
                  <a:pt x="513" y="327"/>
                  <a:pt x="513" y="327"/>
                  <a:pt x="513" y="327"/>
                </a:cubicBezTo>
                <a:cubicBezTo>
                  <a:pt x="513" y="327"/>
                  <a:pt x="513" y="327"/>
                  <a:pt x="513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1" y="328"/>
                  <a:pt x="511" y="328"/>
                  <a:pt x="511" y="328"/>
                </a:cubicBezTo>
                <a:cubicBezTo>
                  <a:pt x="511" y="328"/>
                  <a:pt x="511" y="328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8" y="329"/>
                  <a:pt x="507" y="330"/>
                  <a:pt x="505" y="330"/>
                </a:cubicBezTo>
                <a:cubicBezTo>
                  <a:pt x="505" y="331"/>
                  <a:pt x="504" y="332"/>
                  <a:pt x="502" y="332"/>
                </a:cubicBezTo>
                <a:cubicBezTo>
                  <a:pt x="502" y="333"/>
                  <a:pt x="502" y="333"/>
                  <a:pt x="502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8" y="331"/>
                  <a:pt x="498" y="331"/>
                  <a:pt x="497" y="331"/>
                </a:cubicBezTo>
                <a:cubicBezTo>
                  <a:pt x="497" y="331"/>
                  <a:pt x="497" y="331"/>
                  <a:pt x="497" y="331"/>
                </a:cubicBezTo>
                <a:cubicBezTo>
                  <a:pt x="497" y="330"/>
                  <a:pt x="496" y="331"/>
                  <a:pt x="496" y="331"/>
                </a:cubicBezTo>
                <a:cubicBezTo>
                  <a:pt x="496" y="330"/>
                  <a:pt x="496" y="330"/>
                  <a:pt x="496" y="329"/>
                </a:cubicBezTo>
                <a:cubicBezTo>
                  <a:pt x="497" y="329"/>
                  <a:pt x="497" y="329"/>
                  <a:pt x="498" y="328"/>
                </a:cubicBezTo>
                <a:cubicBezTo>
                  <a:pt x="498" y="327"/>
                  <a:pt x="498" y="326"/>
                  <a:pt x="499" y="326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4"/>
                  <a:pt x="499" y="324"/>
                  <a:pt x="499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26"/>
                  <a:pt x="500" y="326"/>
                  <a:pt x="498" y="327"/>
                </a:cubicBezTo>
                <a:cubicBezTo>
                  <a:pt x="498" y="329"/>
                  <a:pt x="498" y="329"/>
                  <a:pt x="498" y="329"/>
                </a:cubicBezTo>
                <a:cubicBezTo>
                  <a:pt x="501" y="329"/>
                  <a:pt x="501" y="329"/>
                  <a:pt x="501" y="329"/>
                </a:cubicBezTo>
                <a:cubicBezTo>
                  <a:pt x="501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3" y="327"/>
                  <a:pt x="503" y="327"/>
                  <a:pt x="504" y="327"/>
                </a:cubicBezTo>
                <a:cubicBezTo>
                  <a:pt x="504" y="326"/>
                  <a:pt x="504" y="327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6" y="325"/>
                  <a:pt x="506" y="325"/>
                  <a:pt x="506" y="325"/>
                </a:cubicBezTo>
                <a:cubicBezTo>
                  <a:pt x="508" y="324"/>
                  <a:pt x="509" y="324"/>
                  <a:pt x="510" y="324"/>
                </a:cubicBezTo>
                <a:cubicBezTo>
                  <a:pt x="511" y="323"/>
                  <a:pt x="511" y="323"/>
                  <a:pt x="512" y="322"/>
                </a:cubicBezTo>
                <a:cubicBezTo>
                  <a:pt x="514" y="322"/>
                  <a:pt x="514" y="322"/>
                  <a:pt x="514" y="322"/>
                </a:cubicBezTo>
                <a:cubicBezTo>
                  <a:pt x="514" y="323"/>
                  <a:pt x="514" y="323"/>
                  <a:pt x="514" y="323"/>
                </a:cubicBezTo>
                <a:cubicBezTo>
                  <a:pt x="515" y="323"/>
                  <a:pt x="515" y="323"/>
                  <a:pt x="516" y="322"/>
                </a:cubicBezTo>
                <a:cubicBezTo>
                  <a:pt x="516" y="322"/>
                  <a:pt x="515" y="321"/>
                  <a:pt x="515" y="321"/>
                </a:cubicBezTo>
                <a:cubicBezTo>
                  <a:pt x="514" y="321"/>
                  <a:pt x="514" y="321"/>
                  <a:pt x="514" y="321"/>
                </a:cubicBezTo>
                <a:cubicBezTo>
                  <a:pt x="514" y="320"/>
                  <a:pt x="514" y="320"/>
                  <a:pt x="514" y="320"/>
                </a:cubicBezTo>
                <a:cubicBezTo>
                  <a:pt x="515" y="320"/>
                  <a:pt x="514" y="320"/>
                  <a:pt x="515" y="319"/>
                </a:cubicBezTo>
                <a:cubicBezTo>
                  <a:pt x="515" y="319"/>
                  <a:pt x="515" y="319"/>
                  <a:pt x="515" y="319"/>
                </a:cubicBezTo>
                <a:cubicBezTo>
                  <a:pt x="516" y="319"/>
                  <a:pt x="516" y="318"/>
                  <a:pt x="517" y="318"/>
                </a:cubicBezTo>
                <a:cubicBezTo>
                  <a:pt x="517" y="318"/>
                  <a:pt x="517" y="318"/>
                  <a:pt x="517" y="318"/>
                </a:cubicBezTo>
                <a:close/>
                <a:moveTo>
                  <a:pt x="516" y="313"/>
                </a:moveTo>
                <a:cubicBezTo>
                  <a:pt x="516" y="313"/>
                  <a:pt x="516" y="313"/>
                  <a:pt x="516" y="313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5"/>
                  <a:pt x="516" y="315"/>
                  <a:pt x="516" y="315"/>
                </a:cubicBezTo>
                <a:cubicBezTo>
                  <a:pt x="515" y="315"/>
                  <a:pt x="515" y="315"/>
                  <a:pt x="515" y="315"/>
                </a:cubicBezTo>
                <a:cubicBezTo>
                  <a:pt x="515" y="315"/>
                  <a:pt x="515" y="315"/>
                  <a:pt x="514" y="315"/>
                </a:cubicBezTo>
                <a:cubicBezTo>
                  <a:pt x="515" y="313"/>
                  <a:pt x="515" y="314"/>
                  <a:pt x="516" y="313"/>
                </a:cubicBezTo>
                <a:close/>
                <a:moveTo>
                  <a:pt x="510" y="300"/>
                </a:moveTo>
                <a:cubicBezTo>
                  <a:pt x="512" y="300"/>
                  <a:pt x="512" y="300"/>
                  <a:pt x="512" y="300"/>
                </a:cubicBezTo>
                <a:cubicBezTo>
                  <a:pt x="512" y="300"/>
                  <a:pt x="512" y="300"/>
                  <a:pt x="512" y="300"/>
                </a:cubicBezTo>
                <a:cubicBezTo>
                  <a:pt x="513" y="300"/>
                  <a:pt x="513" y="300"/>
                  <a:pt x="514" y="301"/>
                </a:cubicBezTo>
                <a:cubicBezTo>
                  <a:pt x="514" y="302"/>
                  <a:pt x="514" y="302"/>
                  <a:pt x="513" y="302"/>
                </a:cubicBezTo>
                <a:cubicBezTo>
                  <a:pt x="513" y="302"/>
                  <a:pt x="513" y="302"/>
                  <a:pt x="513" y="302"/>
                </a:cubicBezTo>
                <a:cubicBezTo>
                  <a:pt x="513" y="301"/>
                  <a:pt x="513" y="301"/>
                  <a:pt x="513" y="301"/>
                </a:cubicBezTo>
                <a:cubicBezTo>
                  <a:pt x="511" y="301"/>
                  <a:pt x="511" y="301"/>
                  <a:pt x="510" y="301"/>
                </a:cubicBezTo>
                <a:lnTo>
                  <a:pt x="510" y="300"/>
                </a:lnTo>
                <a:close/>
                <a:moveTo>
                  <a:pt x="472" y="277"/>
                </a:move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3" y="275"/>
                  <a:pt x="474" y="274"/>
                </a:cubicBezTo>
                <a:cubicBezTo>
                  <a:pt x="475" y="276"/>
                  <a:pt x="476" y="277"/>
                  <a:pt x="476" y="279"/>
                </a:cubicBezTo>
                <a:cubicBezTo>
                  <a:pt x="475" y="279"/>
                  <a:pt x="474" y="280"/>
                  <a:pt x="474" y="280"/>
                </a:cubicBezTo>
                <a:cubicBezTo>
                  <a:pt x="474" y="279"/>
                  <a:pt x="474" y="279"/>
                  <a:pt x="474" y="279"/>
                </a:cubicBezTo>
                <a:cubicBezTo>
                  <a:pt x="473" y="279"/>
                  <a:pt x="473" y="279"/>
                  <a:pt x="473" y="279"/>
                </a:cubicBezTo>
                <a:cubicBezTo>
                  <a:pt x="472" y="278"/>
                  <a:pt x="472" y="279"/>
                  <a:pt x="473" y="278"/>
                </a:cubicBezTo>
                <a:cubicBezTo>
                  <a:pt x="472" y="278"/>
                  <a:pt x="472" y="278"/>
                  <a:pt x="472" y="278"/>
                </a:cubicBezTo>
                <a:cubicBezTo>
                  <a:pt x="472" y="279"/>
                  <a:pt x="472" y="279"/>
                  <a:pt x="472" y="279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71" y="278"/>
                  <a:pt x="471" y="278"/>
                  <a:pt x="471" y="277"/>
                </a:cubicBezTo>
                <a:cubicBezTo>
                  <a:pt x="471" y="277"/>
                  <a:pt x="471" y="277"/>
                  <a:pt x="472" y="277"/>
                </a:cubicBezTo>
                <a:close/>
                <a:moveTo>
                  <a:pt x="457" y="296"/>
                </a:moveTo>
                <a:cubicBezTo>
                  <a:pt x="458" y="296"/>
                  <a:pt x="458" y="296"/>
                  <a:pt x="458" y="296"/>
                </a:cubicBezTo>
                <a:cubicBezTo>
                  <a:pt x="458" y="296"/>
                  <a:pt x="458" y="296"/>
                  <a:pt x="458" y="296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59" y="294"/>
                  <a:pt x="460" y="294"/>
                  <a:pt x="460" y="294"/>
                </a:cubicBezTo>
                <a:cubicBezTo>
                  <a:pt x="460" y="294"/>
                  <a:pt x="460" y="294"/>
                  <a:pt x="461" y="294"/>
                </a:cubicBezTo>
                <a:cubicBezTo>
                  <a:pt x="461" y="293"/>
                  <a:pt x="462" y="293"/>
                  <a:pt x="462" y="293"/>
                </a:cubicBezTo>
                <a:cubicBezTo>
                  <a:pt x="462" y="293"/>
                  <a:pt x="463" y="292"/>
                  <a:pt x="463" y="292"/>
                </a:cubicBezTo>
                <a:cubicBezTo>
                  <a:pt x="463" y="292"/>
                  <a:pt x="464" y="292"/>
                  <a:pt x="465" y="292"/>
                </a:cubicBezTo>
                <a:cubicBezTo>
                  <a:pt x="465" y="291"/>
                  <a:pt x="465" y="291"/>
                  <a:pt x="465" y="291"/>
                </a:cubicBezTo>
                <a:cubicBezTo>
                  <a:pt x="465" y="291"/>
                  <a:pt x="465" y="291"/>
                  <a:pt x="466" y="291"/>
                </a:cubicBezTo>
                <a:cubicBezTo>
                  <a:pt x="466" y="291"/>
                  <a:pt x="466" y="290"/>
                  <a:pt x="466" y="290"/>
                </a:cubicBezTo>
                <a:cubicBezTo>
                  <a:pt x="468" y="290"/>
                  <a:pt x="468" y="290"/>
                  <a:pt x="468" y="290"/>
                </a:cubicBezTo>
                <a:cubicBezTo>
                  <a:pt x="468" y="290"/>
                  <a:pt x="468" y="289"/>
                  <a:pt x="468" y="289"/>
                </a:cubicBezTo>
                <a:cubicBezTo>
                  <a:pt x="468" y="289"/>
                  <a:pt x="468" y="289"/>
                  <a:pt x="469" y="289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70" y="287"/>
                  <a:pt x="470" y="287"/>
                  <a:pt x="471" y="287"/>
                </a:cubicBezTo>
                <a:cubicBezTo>
                  <a:pt x="471" y="287"/>
                  <a:pt x="471" y="287"/>
                  <a:pt x="471" y="287"/>
                </a:cubicBezTo>
                <a:cubicBezTo>
                  <a:pt x="471" y="286"/>
                  <a:pt x="471" y="286"/>
                  <a:pt x="472" y="286"/>
                </a:cubicBezTo>
                <a:cubicBezTo>
                  <a:pt x="472" y="285"/>
                  <a:pt x="472" y="285"/>
                  <a:pt x="472" y="285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4"/>
                  <a:pt x="473" y="285"/>
                  <a:pt x="473" y="284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4" y="286"/>
                  <a:pt x="473" y="286"/>
                  <a:pt x="474" y="286"/>
                </a:cubicBezTo>
                <a:cubicBezTo>
                  <a:pt x="474" y="286"/>
                  <a:pt x="474" y="285"/>
                  <a:pt x="474" y="285"/>
                </a:cubicBezTo>
                <a:cubicBezTo>
                  <a:pt x="474" y="285"/>
                  <a:pt x="474" y="285"/>
                  <a:pt x="474" y="284"/>
                </a:cubicBezTo>
                <a:cubicBezTo>
                  <a:pt x="474" y="284"/>
                  <a:pt x="474" y="284"/>
                  <a:pt x="474" y="284"/>
                </a:cubicBezTo>
                <a:cubicBezTo>
                  <a:pt x="474" y="283"/>
                  <a:pt x="474" y="283"/>
                  <a:pt x="474" y="283"/>
                </a:cubicBezTo>
                <a:cubicBezTo>
                  <a:pt x="475" y="283"/>
                  <a:pt x="476" y="284"/>
                  <a:pt x="477" y="284"/>
                </a:cubicBezTo>
                <a:cubicBezTo>
                  <a:pt x="477" y="284"/>
                  <a:pt x="477" y="284"/>
                  <a:pt x="477" y="284"/>
                </a:cubicBezTo>
                <a:cubicBezTo>
                  <a:pt x="477" y="283"/>
                  <a:pt x="478" y="283"/>
                  <a:pt x="478" y="283"/>
                </a:cubicBezTo>
                <a:cubicBezTo>
                  <a:pt x="479" y="284"/>
                  <a:pt x="479" y="284"/>
                  <a:pt x="479" y="284"/>
                </a:cubicBezTo>
                <a:cubicBezTo>
                  <a:pt x="480" y="284"/>
                  <a:pt x="480" y="284"/>
                  <a:pt x="480" y="284"/>
                </a:cubicBezTo>
                <a:cubicBezTo>
                  <a:pt x="481" y="284"/>
                  <a:pt x="481" y="284"/>
                  <a:pt x="481" y="284"/>
                </a:cubicBezTo>
                <a:cubicBezTo>
                  <a:pt x="481" y="284"/>
                  <a:pt x="481" y="285"/>
                  <a:pt x="482" y="286"/>
                </a:cubicBezTo>
                <a:cubicBezTo>
                  <a:pt x="482" y="286"/>
                  <a:pt x="482" y="286"/>
                  <a:pt x="482" y="286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8"/>
                  <a:pt x="482" y="288"/>
                  <a:pt x="482" y="288"/>
                </a:cubicBezTo>
                <a:cubicBezTo>
                  <a:pt x="483" y="288"/>
                  <a:pt x="483" y="288"/>
                  <a:pt x="483" y="288"/>
                </a:cubicBezTo>
                <a:cubicBezTo>
                  <a:pt x="484" y="289"/>
                  <a:pt x="484" y="289"/>
                  <a:pt x="485" y="290"/>
                </a:cubicBezTo>
                <a:cubicBezTo>
                  <a:pt x="485" y="290"/>
                  <a:pt x="485" y="290"/>
                  <a:pt x="485" y="290"/>
                </a:cubicBezTo>
                <a:cubicBezTo>
                  <a:pt x="485" y="290"/>
                  <a:pt x="486" y="290"/>
                  <a:pt x="487" y="290"/>
                </a:cubicBezTo>
                <a:cubicBezTo>
                  <a:pt x="487" y="290"/>
                  <a:pt x="487" y="290"/>
                  <a:pt x="487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90" y="292"/>
                  <a:pt x="488" y="291"/>
                  <a:pt x="489" y="293"/>
                </a:cubicBezTo>
                <a:cubicBezTo>
                  <a:pt x="489" y="293"/>
                  <a:pt x="490" y="294"/>
                  <a:pt x="491" y="294"/>
                </a:cubicBezTo>
                <a:cubicBezTo>
                  <a:pt x="491" y="294"/>
                  <a:pt x="490" y="295"/>
                  <a:pt x="490" y="295"/>
                </a:cubicBezTo>
                <a:cubicBezTo>
                  <a:pt x="490" y="297"/>
                  <a:pt x="490" y="297"/>
                  <a:pt x="490" y="297"/>
                </a:cubicBezTo>
                <a:cubicBezTo>
                  <a:pt x="490" y="297"/>
                  <a:pt x="491" y="297"/>
                  <a:pt x="491" y="297"/>
                </a:cubicBezTo>
                <a:cubicBezTo>
                  <a:pt x="491" y="298"/>
                  <a:pt x="491" y="299"/>
                  <a:pt x="491" y="300"/>
                </a:cubicBezTo>
                <a:cubicBezTo>
                  <a:pt x="492" y="300"/>
                  <a:pt x="493" y="300"/>
                  <a:pt x="493" y="300"/>
                </a:cubicBezTo>
                <a:cubicBezTo>
                  <a:pt x="494" y="301"/>
                  <a:pt x="494" y="301"/>
                  <a:pt x="494" y="301"/>
                </a:cubicBezTo>
                <a:cubicBezTo>
                  <a:pt x="496" y="301"/>
                  <a:pt x="496" y="301"/>
                  <a:pt x="496" y="301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1" y="302"/>
                  <a:pt x="501" y="302"/>
                  <a:pt x="501" y="302"/>
                </a:cubicBezTo>
                <a:cubicBezTo>
                  <a:pt x="501" y="303"/>
                  <a:pt x="501" y="303"/>
                  <a:pt x="501" y="303"/>
                </a:cubicBezTo>
                <a:cubicBezTo>
                  <a:pt x="504" y="303"/>
                  <a:pt x="504" y="303"/>
                  <a:pt x="504" y="303"/>
                </a:cubicBezTo>
                <a:cubicBezTo>
                  <a:pt x="504" y="303"/>
                  <a:pt x="504" y="304"/>
                  <a:pt x="504" y="304"/>
                </a:cubicBezTo>
                <a:cubicBezTo>
                  <a:pt x="505" y="304"/>
                  <a:pt x="508" y="303"/>
                  <a:pt x="509" y="303"/>
                </a:cubicBezTo>
                <a:cubicBezTo>
                  <a:pt x="509" y="304"/>
                  <a:pt x="509" y="304"/>
                  <a:pt x="509" y="304"/>
                </a:cubicBezTo>
                <a:cubicBezTo>
                  <a:pt x="509" y="305"/>
                  <a:pt x="509" y="305"/>
                  <a:pt x="509" y="305"/>
                </a:cubicBezTo>
                <a:cubicBezTo>
                  <a:pt x="510" y="305"/>
                  <a:pt x="510" y="305"/>
                  <a:pt x="510" y="305"/>
                </a:cubicBezTo>
                <a:cubicBezTo>
                  <a:pt x="510" y="305"/>
                  <a:pt x="510" y="305"/>
                  <a:pt x="511" y="305"/>
                </a:cubicBezTo>
                <a:cubicBezTo>
                  <a:pt x="511" y="306"/>
                  <a:pt x="511" y="306"/>
                  <a:pt x="511" y="306"/>
                </a:cubicBezTo>
                <a:cubicBezTo>
                  <a:pt x="513" y="306"/>
                  <a:pt x="513" y="306"/>
                  <a:pt x="513" y="306"/>
                </a:cubicBezTo>
                <a:cubicBezTo>
                  <a:pt x="513" y="309"/>
                  <a:pt x="513" y="310"/>
                  <a:pt x="515" y="311"/>
                </a:cubicBezTo>
                <a:cubicBezTo>
                  <a:pt x="515" y="311"/>
                  <a:pt x="515" y="311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4"/>
                  <a:pt x="513" y="314"/>
                </a:cubicBezTo>
                <a:cubicBezTo>
                  <a:pt x="512" y="314"/>
                  <a:pt x="511" y="314"/>
                  <a:pt x="511" y="314"/>
                </a:cubicBezTo>
                <a:cubicBezTo>
                  <a:pt x="511" y="313"/>
                  <a:pt x="511" y="313"/>
                  <a:pt x="511" y="313"/>
                </a:cubicBezTo>
                <a:cubicBezTo>
                  <a:pt x="510" y="313"/>
                  <a:pt x="510" y="313"/>
                  <a:pt x="509" y="313"/>
                </a:cubicBezTo>
                <a:cubicBezTo>
                  <a:pt x="509" y="312"/>
                  <a:pt x="509" y="312"/>
                  <a:pt x="509" y="312"/>
                </a:cubicBezTo>
                <a:cubicBezTo>
                  <a:pt x="509" y="313"/>
                  <a:pt x="508" y="313"/>
                  <a:pt x="508" y="313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7" y="311"/>
                  <a:pt x="508" y="312"/>
                  <a:pt x="507" y="311"/>
                </a:cubicBezTo>
                <a:cubicBezTo>
                  <a:pt x="507" y="312"/>
                  <a:pt x="507" y="312"/>
                  <a:pt x="506" y="312"/>
                </a:cubicBezTo>
                <a:cubicBezTo>
                  <a:pt x="506" y="312"/>
                  <a:pt x="506" y="312"/>
                  <a:pt x="506" y="312"/>
                </a:cubicBezTo>
                <a:cubicBezTo>
                  <a:pt x="505" y="313"/>
                  <a:pt x="505" y="314"/>
                  <a:pt x="504" y="315"/>
                </a:cubicBezTo>
                <a:cubicBezTo>
                  <a:pt x="504" y="315"/>
                  <a:pt x="504" y="315"/>
                  <a:pt x="504" y="315"/>
                </a:cubicBezTo>
                <a:cubicBezTo>
                  <a:pt x="504" y="316"/>
                  <a:pt x="504" y="317"/>
                  <a:pt x="504" y="318"/>
                </a:cubicBezTo>
                <a:cubicBezTo>
                  <a:pt x="504" y="318"/>
                  <a:pt x="504" y="318"/>
                  <a:pt x="504" y="318"/>
                </a:cubicBezTo>
                <a:cubicBezTo>
                  <a:pt x="504" y="319"/>
                  <a:pt x="504" y="320"/>
                  <a:pt x="504" y="321"/>
                </a:cubicBezTo>
                <a:cubicBezTo>
                  <a:pt x="502" y="322"/>
                  <a:pt x="502" y="322"/>
                  <a:pt x="501" y="323"/>
                </a:cubicBezTo>
                <a:cubicBezTo>
                  <a:pt x="500" y="322"/>
                  <a:pt x="500" y="318"/>
                  <a:pt x="499" y="317"/>
                </a:cubicBezTo>
                <a:cubicBezTo>
                  <a:pt x="498" y="317"/>
                  <a:pt x="499" y="317"/>
                  <a:pt x="498" y="317"/>
                </a:cubicBezTo>
                <a:cubicBezTo>
                  <a:pt x="497" y="317"/>
                  <a:pt x="497" y="317"/>
                  <a:pt x="497" y="317"/>
                </a:cubicBezTo>
                <a:cubicBezTo>
                  <a:pt x="497" y="317"/>
                  <a:pt x="496" y="317"/>
                  <a:pt x="496" y="318"/>
                </a:cubicBezTo>
                <a:cubicBezTo>
                  <a:pt x="496" y="318"/>
                  <a:pt x="495" y="318"/>
                  <a:pt x="494" y="319"/>
                </a:cubicBezTo>
                <a:cubicBezTo>
                  <a:pt x="494" y="318"/>
                  <a:pt x="495" y="319"/>
                  <a:pt x="494" y="318"/>
                </a:cubicBezTo>
                <a:cubicBezTo>
                  <a:pt x="494" y="316"/>
                  <a:pt x="497" y="314"/>
                  <a:pt x="496" y="311"/>
                </a:cubicBezTo>
                <a:cubicBezTo>
                  <a:pt x="496" y="311"/>
                  <a:pt x="496" y="311"/>
                  <a:pt x="496" y="311"/>
                </a:cubicBezTo>
                <a:cubicBezTo>
                  <a:pt x="496" y="310"/>
                  <a:pt x="496" y="310"/>
                  <a:pt x="496" y="310"/>
                </a:cubicBezTo>
                <a:cubicBezTo>
                  <a:pt x="496" y="310"/>
                  <a:pt x="495" y="310"/>
                  <a:pt x="495" y="310"/>
                </a:cubicBezTo>
                <a:cubicBezTo>
                  <a:pt x="495" y="309"/>
                  <a:pt x="496" y="309"/>
                  <a:pt x="496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7"/>
                  <a:pt x="494" y="307"/>
                  <a:pt x="493" y="307"/>
                </a:cubicBezTo>
                <a:cubicBezTo>
                  <a:pt x="492" y="307"/>
                  <a:pt x="492" y="307"/>
                  <a:pt x="492" y="307"/>
                </a:cubicBezTo>
                <a:cubicBezTo>
                  <a:pt x="492" y="306"/>
                  <a:pt x="491" y="305"/>
                  <a:pt x="491" y="305"/>
                </a:cubicBezTo>
                <a:cubicBezTo>
                  <a:pt x="489" y="305"/>
                  <a:pt x="490" y="305"/>
                  <a:pt x="489" y="306"/>
                </a:cubicBezTo>
                <a:cubicBezTo>
                  <a:pt x="489" y="306"/>
                  <a:pt x="489" y="306"/>
                  <a:pt x="489" y="306"/>
                </a:cubicBezTo>
                <a:cubicBezTo>
                  <a:pt x="489" y="307"/>
                  <a:pt x="489" y="307"/>
                  <a:pt x="489" y="307"/>
                </a:cubicBezTo>
                <a:cubicBezTo>
                  <a:pt x="488" y="308"/>
                  <a:pt x="488" y="307"/>
                  <a:pt x="487" y="308"/>
                </a:cubicBezTo>
                <a:cubicBezTo>
                  <a:pt x="487" y="308"/>
                  <a:pt x="486" y="309"/>
                  <a:pt x="486" y="310"/>
                </a:cubicBezTo>
                <a:cubicBezTo>
                  <a:pt x="485" y="310"/>
                  <a:pt x="485" y="310"/>
                  <a:pt x="485" y="310"/>
                </a:cubicBezTo>
                <a:cubicBezTo>
                  <a:pt x="485" y="310"/>
                  <a:pt x="485" y="310"/>
                  <a:pt x="484" y="310"/>
                </a:cubicBezTo>
                <a:cubicBezTo>
                  <a:pt x="484" y="310"/>
                  <a:pt x="484" y="310"/>
                  <a:pt x="484" y="310"/>
                </a:cubicBezTo>
                <a:cubicBezTo>
                  <a:pt x="483" y="311"/>
                  <a:pt x="483" y="313"/>
                  <a:pt x="483" y="315"/>
                </a:cubicBezTo>
                <a:cubicBezTo>
                  <a:pt x="482" y="315"/>
                  <a:pt x="482" y="315"/>
                  <a:pt x="482" y="316"/>
                </a:cubicBezTo>
                <a:cubicBezTo>
                  <a:pt x="482" y="317"/>
                  <a:pt x="482" y="319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3" y="325"/>
                  <a:pt x="483" y="325"/>
                  <a:pt x="483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6"/>
                </a:cubicBezTo>
                <a:cubicBezTo>
                  <a:pt x="481" y="326"/>
                  <a:pt x="481" y="327"/>
                  <a:pt x="481" y="328"/>
                </a:cubicBezTo>
                <a:cubicBezTo>
                  <a:pt x="481" y="328"/>
                  <a:pt x="481" y="328"/>
                  <a:pt x="481" y="328"/>
                </a:cubicBezTo>
                <a:cubicBezTo>
                  <a:pt x="481" y="329"/>
                  <a:pt x="481" y="329"/>
                  <a:pt x="481" y="329"/>
                </a:cubicBezTo>
                <a:cubicBezTo>
                  <a:pt x="480" y="329"/>
                  <a:pt x="480" y="329"/>
                  <a:pt x="480" y="329"/>
                </a:cubicBezTo>
                <a:cubicBezTo>
                  <a:pt x="480" y="330"/>
                  <a:pt x="479" y="330"/>
                  <a:pt x="479" y="331"/>
                </a:cubicBezTo>
                <a:cubicBezTo>
                  <a:pt x="477" y="331"/>
                  <a:pt x="477" y="330"/>
                  <a:pt x="476" y="330"/>
                </a:cubicBezTo>
                <a:cubicBezTo>
                  <a:pt x="476" y="329"/>
                  <a:pt x="476" y="328"/>
                  <a:pt x="476" y="327"/>
                </a:cubicBezTo>
                <a:cubicBezTo>
                  <a:pt x="476" y="327"/>
                  <a:pt x="476" y="327"/>
                  <a:pt x="476" y="327"/>
                </a:cubicBezTo>
                <a:cubicBezTo>
                  <a:pt x="476" y="324"/>
                  <a:pt x="476" y="324"/>
                  <a:pt x="476" y="324"/>
                </a:cubicBezTo>
                <a:cubicBezTo>
                  <a:pt x="475" y="324"/>
                  <a:pt x="475" y="324"/>
                  <a:pt x="475" y="324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19"/>
                  <a:pt x="475" y="319"/>
                  <a:pt x="475" y="319"/>
                </a:cubicBezTo>
                <a:cubicBezTo>
                  <a:pt x="476" y="319"/>
                  <a:pt x="476" y="319"/>
                  <a:pt x="476" y="319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5"/>
                  <a:pt x="477" y="315"/>
                  <a:pt x="477" y="315"/>
                </a:cubicBezTo>
                <a:cubicBezTo>
                  <a:pt x="477" y="314"/>
                  <a:pt x="477" y="313"/>
                  <a:pt x="478" y="312"/>
                </a:cubicBezTo>
                <a:cubicBezTo>
                  <a:pt x="478" y="312"/>
                  <a:pt x="478" y="312"/>
                  <a:pt x="478" y="312"/>
                </a:cubicBezTo>
                <a:cubicBezTo>
                  <a:pt x="478" y="311"/>
                  <a:pt x="478" y="311"/>
                  <a:pt x="478" y="310"/>
                </a:cubicBezTo>
                <a:cubicBezTo>
                  <a:pt x="477" y="310"/>
                  <a:pt x="476" y="312"/>
                  <a:pt x="476" y="313"/>
                </a:cubicBezTo>
                <a:cubicBezTo>
                  <a:pt x="474" y="313"/>
                  <a:pt x="474" y="313"/>
                  <a:pt x="474" y="313"/>
                </a:cubicBezTo>
                <a:cubicBezTo>
                  <a:pt x="475" y="311"/>
                  <a:pt x="475" y="311"/>
                  <a:pt x="476" y="310"/>
                </a:cubicBezTo>
                <a:cubicBezTo>
                  <a:pt x="476" y="310"/>
                  <a:pt x="476" y="310"/>
                  <a:pt x="477" y="310"/>
                </a:cubicBezTo>
                <a:cubicBezTo>
                  <a:pt x="477" y="309"/>
                  <a:pt x="477" y="309"/>
                  <a:pt x="477" y="308"/>
                </a:cubicBezTo>
                <a:cubicBezTo>
                  <a:pt x="477" y="308"/>
                  <a:pt x="477" y="308"/>
                  <a:pt x="477" y="308"/>
                </a:cubicBezTo>
                <a:cubicBezTo>
                  <a:pt x="478" y="307"/>
                  <a:pt x="478" y="307"/>
                  <a:pt x="478" y="306"/>
                </a:cubicBezTo>
                <a:cubicBezTo>
                  <a:pt x="478" y="306"/>
                  <a:pt x="478" y="306"/>
                  <a:pt x="478" y="306"/>
                </a:cubicBezTo>
                <a:cubicBezTo>
                  <a:pt x="479" y="305"/>
                  <a:pt x="479" y="305"/>
                  <a:pt x="479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1" y="305"/>
                  <a:pt x="481" y="305"/>
                  <a:pt x="481" y="305"/>
                </a:cubicBezTo>
                <a:cubicBezTo>
                  <a:pt x="481" y="304"/>
                  <a:pt x="481" y="304"/>
                  <a:pt x="481" y="304"/>
                </a:cubicBezTo>
                <a:cubicBezTo>
                  <a:pt x="482" y="304"/>
                  <a:pt x="483" y="304"/>
                  <a:pt x="484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6" y="303"/>
                  <a:pt x="485" y="303"/>
                  <a:pt x="486" y="302"/>
                </a:cubicBezTo>
                <a:cubicBezTo>
                  <a:pt x="488" y="303"/>
                  <a:pt x="488" y="304"/>
                  <a:pt x="490" y="304"/>
                </a:cubicBezTo>
                <a:cubicBezTo>
                  <a:pt x="490" y="303"/>
                  <a:pt x="490" y="303"/>
                  <a:pt x="490" y="303"/>
                </a:cubicBezTo>
                <a:cubicBezTo>
                  <a:pt x="492" y="303"/>
                  <a:pt x="492" y="303"/>
                  <a:pt x="492" y="303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304"/>
                  <a:pt x="493" y="304"/>
                  <a:pt x="493" y="304"/>
                </a:cubicBezTo>
                <a:cubicBezTo>
                  <a:pt x="493" y="302"/>
                  <a:pt x="492" y="302"/>
                  <a:pt x="492" y="301"/>
                </a:cubicBezTo>
                <a:cubicBezTo>
                  <a:pt x="491" y="301"/>
                  <a:pt x="490" y="301"/>
                  <a:pt x="489" y="301"/>
                </a:cubicBezTo>
                <a:cubicBezTo>
                  <a:pt x="489" y="298"/>
                  <a:pt x="489" y="298"/>
                  <a:pt x="489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7" y="298"/>
                </a:cubicBezTo>
                <a:cubicBezTo>
                  <a:pt x="487" y="299"/>
                  <a:pt x="487" y="299"/>
                  <a:pt x="487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5" y="299"/>
                  <a:pt x="484" y="299"/>
                  <a:pt x="483" y="299"/>
                </a:cubicBezTo>
                <a:cubicBezTo>
                  <a:pt x="483" y="300"/>
                  <a:pt x="483" y="300"/>
                  <a:pt x="483" y="300"/>
                </a:cubicBezTo>
                <a:cubicBezTo>
                  <a:pt x="482" y="300"/>
                  <a:pt x="481" y="300"/>
                  <a:pt x="480" y="300"/>
                </a:cubicBezTo>
                <a:cubicBezTo>
                  <a:pt x="480" y="301"/>
                  <a:pt x="480" y="301"/>
                  <a:pt x="480" y="301"/>
                </a:cubicBezTo>
                <a:cubicBezTo>
                  <a:pt x="479" y="301"/>
                  <a:pt x="479" y="300"/>
                  <a:pt x="479" y="300"/>
                </a:cubicBezTo>
                <a:cubicBezTo>
                  <a:pt x="477" y="300"/>
                  <a:pt x="477" y="300"/>
                  <a:pt x="477" y="300"/>
                </a:cubicBezTo>
                <a:cubicBezTo>
                  <a:pt x="477" y="299"/>
                  <a:pt x="477" y="299"/>
                  <a:pt x="477" y="298"/>
                </a:cubicBezTo>
                <a:cubicBezTo>
                  <a:pt x="476" y="298"/>
                  <a:pt x="476" y="298"/>
                  <a:pt x="476" y="298"/>
                </a:cubicBezTo>
                <a:cubicBezTo>
                  <a:pt x="476" y="298"/>
                  <a:pt x="476" y="297"/>
                  <a:pt x="476" y="297"/>
                </a:cubicBezTo>
                <a:cubicBezTo>
                  <a:pt x="474" y="297"/>
                  <a:pt x="473" y="297"/>
                  <a:pt x="472" y="298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6"/>
                  <a:pt x="472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5" y="295"/>
                  <a:pt x="475" y="294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5" y="294"/>
                  <a:pt x="475" y="294"/>
                  <a:pt x="475" y="293"/>
                </a:cubicBezTo>
                <a:cubicBezTo>
                  <a:pt x="473" y="293"/>
                  <a:pt x="473" y="294"/>
                  <a:pt x="471" y="295"/>
                </a:cubicBezTo>
                <a:cubicBezTo>
                  <a:pt x="471" y="295"/>
                  <a:pt x="471" y="295"/>
                  <a:pt x="470" y="296"/>
                </a:cubicBezTo>
                <a:cubicBezTo>
                  <a:pt x="470" y="296"/>
                  <a:pt x="470" y="296"/>
                  <a:pt x="470" y="296"/>
                </a:cubicBezTo>
                <a:cubicBezTo>
                  <a:pt x="469" y="296"/>
                  <a:pt x="469" y="297"/>
                  <a:pt x="468" y="297"/>
                </a:cubicBezTo>
                <a:cubicBezTo>
                  <a:pt x="467" y="298"/>
                  <a:pt x="466" y="298"/>
                  <a:pt x="465" y="298"/>
                </a:cubicBezTo>
                <a:cubicBezTo>
                  <a:pt x="465" y="299"/>
                  <a:pt x="465" y="299"/>
                  <a:pt x="465" y="299"/>
                </a:cubicBezTo>
                <a:cubicBezTo>
                  <a:pt x="462" y="299"/>
                  <a:pt x="462" y="299"/>
                  <a:pt x="462" y="299"/>
                </a:cubicBezTo>
                <a:cubicBezTo>
                  <a:pt x="462" y="298"/>
                  <a:pt x="462" y="298"/>
                  <a:pt x="461" y="298"/>
                </a:cubicBezTo>
                <a:cubicBezTo>
                  <a:pt x="461" y="297"/>
                  <a:pt x="461" y="297"/>
                  <a:pt x="461" y="297"/>
                </a:cubicBezTo>
                <a:cubicBezTo>
                  <a:pt x="461" y="297"/>
                  <a:pt x="457" y="298"/>
                  <a:pt x="457" y="298"/>
                </a:cubicBezTo>
                <a:cubicBezTo>
                  <a:pt x="457" y="298"/>
                  <a:pt x="457" y="298"/>
                  <a:pt x="457" y="298"/>
                </a:cubicBezTo>
                <a:cubicBezTo>
                  <a:pt x="456" y="298"/>
                  <a:pt x="456" y="298"/>
                  <a:pt x="456" y="298"/>
                </a:cubicBezTo>
                <a:cubicBezTo>
                  <a:pt x="456" y="297"/>
                  <a:pt x="457" y="297"/>
                  <a:pt x="457" y="296"/>
                </a:cubicBezTo>
                <a:close/>
                <a:moveTo>
                  <a:pt x="442" y="104"/>
                </a:moveTo>
                <a:cubicBezTo>
                  <a:pt x="442" y="104"/>
                  <a:pt x="442" y="104"/>
                  <a:pt x="442" y="103"/>
                </a:cubicBezTo>
                <a:cubicBezTo>
                  <a:pt x="443" y="103"/>
                  <a:pt x="443" y="103"/>
                  <a:pt x="444" y="102"/>
                </a:cubicBezTo>
                <a:cubicBezTo>
                  <a:pt x="444" y="103"/>
                  <a:pt x="444" y="103"/>
                  <a:pt x="445" y="103"/>
                </a:cubicBezTo>
                <a:cubicBezTo>
                  <a:pt x="444" y="104"/>
                  <a:pt x="444" y="104"/>
                  <a:pt x="443" y="104"/>
                </a:cubicBezTo>
                <a:cubicBezTo>
                  <a:pt x="443" y="104"/>
                  <a:pt x="443" y="104"/>
                  <a:pt x="442" y="104"/>
                </a:cubicBezTo>
                <a:close/>
                <a:moveTo>
                  <a:pt x="143" y="210"/>
                </a:moveTo>
                <a:cubicBezTo>
                  <a:pt x="143" y="210"/>
                  <a:pt x="143" y="210"/>
                  <a:pt x="143" y="210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3" y="210"/>
                  <a:pt x="143" y="210"/>
                  <a:pt x="143" y="210"/>
                </a:cubicBezTo>
                <a:close/>
                <a:moveTo>
                  <a:pt x="248" y="216"/>
                </a:moveTo>
                <a:cubicBezTo>
                  <a:pt x="248" y="216"/>
                  <a:pt x="248" y="216"/>
                  <a:pt x="248" y="216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7" y="215"/>
                  <a:pt x="246" y="214"/>
                  <a:pt x="245" y="214"/>
                </a:cubicBezTo>
                <a:cubicBezTo>
                  <a:pt x="245" y="214"/>
                  <a:pt x="245" y="213"/>
                  <a:pt x="244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6" y="212"/>
                  <a:pt x="246" y="213"/>
                  <a:pt x="247" y="213"/>
                </a:cubicBezTo>
                <a:cubicBezTo>
                  <a:pt x="248" y="214"/>
                  <a:pt x="248" y="215"/>
                  <a:pt x="248" y="215"/>
                </a:cubicBezTo>
                <a:lnTo>
                  <a:pt x="248" y="216"/>
                </a:lnTo>
                <a:close/>
                <a:moveTo>
                  <a:pt x="251" y="211"/>
                </a:moveTo>
                <a:cubicBezTo>
                  <a:pt x="251" y="211"/>
                  <a:pt x="251" y="211"/>
                  <a:pt x="251" y="211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lnTo>
                  <a:pt x="251" y="211"/>
                </a:lnTo>
                <a:close/>
                <a:moveTo>
                  <a:pt x="273" y="132"/>
                </a:moveTo>
                <a:cubicBezTo>
                  <a:pt x="272" y="132"/>
                  <a:pt x="272" y="132"/>
                  <a:pt x="272" y="132"/>
                </a:cubicBezTo>
                <a:cubicBezTo>
                  <a:pt x="272" y="131"/>
                  <a:pt x="272" y="131"/>
                  <a:pt x="272" y="131"/>
                </a:cubicBezTo>
                <a:cubicBezTo>
                  <a:pt x="273" y="131"/>
                  <a:pt x="273" y="131"/>
                  <a:pt x="273" y="131"/>
                </a:cubicBezTo>
                <a:lnTo>
                  <a:pt x="273" y="132"/>
                </a:lnTo>
                <a:close/>
                <a:moveTo>
                  <a:pt x="282" y="252"/>
                </a:moveTo>
                <a:cubicBezTo>
                  <a:pt x="282" y="252"/>
                  <a:pt x="282" y="252"/>
                  <a:pt x="282" y="252"/>
                </a:cubicBezTo>
                <a:cubicBezTo>
                  <a:pt x="282" y="251"/>
                  <a:pt x="282" y="251"/>
                  <a:pt x="282" y="251"/>
                </a:cubicBezTo>
                <a:cubicBezTo>
                  <a:pt x="282" y="251"/>
                  <a:pt x="282" y="251"/>
                  <a:pt x="282" y="251"/>
                </a:cubicBezTo>
                <a:lnTo>
                  <a:pt x="282" y="252"/>
                </a:lnTo>
                <a:close/>
                <a:moveTo>
                  <a:pt x="312" y="294"/>
                </a:moveTo>
                <a:cubicBezTo>
                  <a:pt x="311" y="294"/>
                  <a:pt x="311" y="294"/>
                  <a:pt x="311" y="294"/>
                </a:cubicBezTo>
                <a:cubicBezTo>
                  <a:pt x="311" y="295"/>
                  <a:pt x="311" y="295"/>
                  <a:pt x="311" y="295"/>
                </a:cubicBezTo>
                <a:cubicBezTo>
                  <a:pt x="310" y="295"/>
                  <a:pt x="310" y="295"/>
                  <a:pt x="310" y="295"/>
                </a:cubicBezTo>
                <a:cubicBezTo>
                  <a:pt x="310" y="295"/>
                  <a:pt x="311" y="295"/>
                  <a:pt x="309" y="296"/>
                </a:cubicBezTo>
                <a:cubicBezTo>
                  <a:pt x="309" y="295"/>
                  <a:pt x="309" y="295"/>
                  <a:pt x="309" y="295"/>
                </a:cubicBezTo>
                <a:cubicBezTo>
                  <a:pt x="310" y="294"/>
                  <a:pt x="310" y="294"/>
                  <a:pt x="311" y="293"/>
                </a:cubicBezTo>
                <a:cubicBezTo>
                  <a:pt x="311" y="294"/>
                  <a:pt x="311" y="294"/>
                  <a:pt x="311" y="294"/>
                </a:cubicBezTo>
                <a:cubicBezTo>
                  <a:pt x="312" y="294"/>
                  <a:pt x="312" y="294"/>
                  <a:pt x="312" y="294"/>
                </a:cubicBezTo>
                <a:close/>
                <a:moveTo>
                  <a:pt x="334" y="179"/>
                </a:moveTo>
                <a:cubicBezTo>
                  <a:pt x="334" y="180"/>
                  <a:pt x="334" y="180"/>
                  <a:pt x="334" y="180"/>
                </a:cubicBezTo>
                <a:cubicBezTo>
                  <a:pt x="331" y="180"/>
                  <a:pt x="331" y="180"/>
                  <a:pt x="331" y="180"/>
                </a:cubicBezTo>
                <a:cubicBezTo>
                  <a:pt x="331" y="180"/>
                  <a:pt x="328" y="181"/>
                  <a:pt x="327" y="181"/>
                </a:cubicBezTo>
                <a:cubicBezTo>
                  <a:pt x="327" y="180"/>
                  <a:pt x="326" y="180"/>
                  <a:pt x="326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3" y="179"/>
                  <a:pt x="322" y="181"/>
                  <a:pt x="321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2" y="179"/>
                  <a:pt x="322" y="179"/>
                  <a:pt x="322" y="179"/>
                </a:cubicBezTo>
                <a:cubicBezTo>
                  <a:pt x="323" y="178"/>
                  <a:pt x="322" y="178"/>
                  <a:pt x="324" y="178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26" y="177"/>
                  <a:pt x="327" y="178"/>
                  <a:pt x="329" y="177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4" y="179"/>
                  <a:pt x="334" y="179"/>
                  <a:pt x="334" y="179"/>
                </a:cubicBezTo>
                <a:close/>
                <a:moveTo>
                  <a:pt x="334" y="163"/>
                </a:moveTo>
                <a:cubicBezTo>
                  <a:pt x="334" y="163"/>
                  <a:pt x="334" y="163"/>
                  <a:pt x="334" y="163"/>
                </a:cubicBezTo>
                <a:cubicBezTo>
                  <a:pt x="332" y="164"/>
                  <a:pt x="330" y="163"/>
                  <a:pt x="329" y="163"/>
                </a:cubicBezTo>
                <a:cubicBezTo>
                  <a:pt x="329" y="163"/>
                  <a:pt x="329" y="163"/>
                  <a:pt x="328" y="162"/>
                </a:cubicBezTo>
                <a:cubicBezTo>
                  <a:pt x="328" y="162"/>
                  <a:pt x="327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4"/>
                  <a:pt x="326" y="164"/>
                  <a:pt x="326" y="164"/>
                </a:cubicBezTo>
                <a:cubicBezTo>
                  <a:pt x="326" y="165"/>
                  <a:pt x="329" y="166"/>
                  <a:pt x="330" y="166"/>
                </a:cubicBezTo>
                <a:cubicBezTo>
                  <a:pt x="330" y="167"/>
                  <a:pt x="330" y="167"/>
                  <a:pt x="330" y="167"/>
                </a:cubicBezTo>
                <a:cubicBezTo>
                  <a:pt x="330" y="167"/>
                  <a:pt x="330" y="166"/>
                  <a:pt x="330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7" y="166"/>
                  <a:pt x="322" y="167"/>
                  <a:pt x="321" y="168"/>
                </a:cubicBezTo>
                <a:cubicBezTo>
                  <a:pt x="321" y="168"/>
                  <a:pt x="321" y="168"/>
                  <a:pt x="321" y="168"/>
                </a:cubicBezTo>
                <a:cubicBezTo>
                  <a:pt x="320" y="169"/>
                  <a:pt x="320" y="169"/>
                  <a:pt x="319" y="169"/>
                </a:cubicBezTo>
                <a:cubicBezTo>
                  <a:pt x="319" y="169"/>
                  <a:pt x="319" y="170"/>
                  <a:pt x="319" y="170"/>
                </a:cubicBezTo>
                <a:cubicBezTo>
                  <a:pt x="318" y="170"/>
                  <a:pt x="319" y="170"/>
                  <a:pt x="318" y="170"/>
                </a:cubicBezTo>
                <a:cubicBezTo>
                  <a:pt x="318" y="170"/>
                  <a:pt x="318" y="170"/>
                  <a:pt x="318" y="170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8" y="168"/>
                  <a:pt x="319" y="168"/>
                  <a:pt x="319" y="169"/>
                </a:cubicBezTo>
                <a:cubicBezTo>
                  <a:pt x="319" y="168"/>
                  <a:pt x="319" y="168"/>
                  <a:pt x="319" y="168"/>
                </a:cubicBezTo>
                <a:cubicBezTo>
                  <a:pt x="319" y="168"/>
                  <a:pt x="320" y="168"/>
                  <a:pt x="320" y="168"/>
                </a:cubicBezTo>
                <a:cubicBezTo>
                  <a:pt x="320" y="167"/>
                  <a:pt x="320" y="167"/>
                  <a:pt x="320" y="167"/>
                </a:cubicBezTo>
                <a:cubicBezTo>
                  <a:pt x="320" y="167"/>
                  <a:pt x="321" y="167"/>
                  <a:pt x="321" y="167"/>
                </a:cubicBezTo>
                <a:cubicBezTo>
                  <a:pt x="322" y="166"/>
                  <a:pt x="322" y="165"/>
                  <a:pt x="324" y="165"/>
                </a:cubicBezTo>
                <a:cubicBezTo>
                  <a:pt x="324" y="165"/>
                  <a:pt x="324" y="165"/>
                  <a:pt x="324" y="165"/>
                </a:cubicBezTo>
                <a:cubicBezTo>
                  <a:pt x="324" y="165"/>
                  <a:pt x="323" y="165"/>
                  <a:pt x="323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5"/>
                  <a:pt x="318" y="166"/>
                  <a:pt x="318" y="166"/>
                </a:cubicBezTo>
                <a:cubicBezTo>
                  <a:pt x="318" y="166"/>
                  <a:pt x="318" y="166"/>
                  <a:pt x="318" y="166"/>
                </a:cubicBezTo>
                <a:cubicBezTo>
                  <a:pt x="318" y="167"/>
                  <a:pt x="317" y="167"/>
                  <a:pt x="317" y="167"/>
                </a:cubicBezTo>
                <a:cubicBezTo>
                  <a:pt x="317" y="169"/>
                  <a:pt x="317" y="169"/>
                  <a:pt x="317" y="169"/>
                </a:cubicBezTo>
                <a:cubicBezTo>
                  <a:pt x="317" y="169"/>
                  <a:pt x="316" y="169"/>
                  <a:pt x="316" y="170"/>
                </a:cubicBezTo>
                <a:cubicBezTo>
                  <a:pt x="315" y="169"/>
                  <a:pt x="313" y="169"/>
                  <a:pt x="311" y="169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311" y="168"/>
                  <a:pt x="311" y="167"/>
                  <a:pt x="310" y="167"/>
                </a:cubicBezTo>
                <a:cubicBezTo>
                  <a:pt x="310" y="166"/>
                  <a:pt x="310" y="166"/>
                  <a:pt x="310" y="166"/>
                </a:cubicBezTo>
                <a:cubicBezTo>
                  <a:pt x="310" y="166"/>
                  <a:pt x="310" y="166"/>
                  <a:pt x="311" y="166"/>
                </a:cubicBezTo>
                <a:cubicBezTo>
                  <a:pt x="311" y="166"/>
                  <a:pt x="311" y="166"/>
                  <a:pt x="311" y="166"/>
                </a:cubicBezTo>
                <a:cubicBezTo>
                  <a:pt x="311" y="165"/>
                  <a:pt x="310" y="165"/>
                  <a:pt x="310" y="164"/>
                </a:cubicBezTo>
                <a:cubicBezTo>
                  <a:pt x="311" y="164"/>
                  <a:pt x="312" y="163"/>
                  <a:pt x="312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13" y="161"/>
                  <a:pt x="312" y="159"/>
                  <a:pt x="311" y="159"/>
                </a:cubicBezTo>
                <a:cubicBezTo>
                  <a:pt x="311" y="159"/>
                  <a:pt x="311" y="159"/>
                  <a:pt x="311" y="159"/>
                </a:cubicBezTo>
                <a:cubicBezTo>
                  <a:pt x="313" y="159"/>
                  <a:pt x="314" y="160"/>
                  <a:pt x="317" y="160"/>
                </a:cubicBezTo>
                <a:cubicBezTo>
                  <a:pt x="317" y="158"/>
                  <a:pt x="317" y="158"/>
                  <a:pt x="317" y="158"/>
                </a:cubicBezTo>
                <a:cubicBezTo>
                  <a:pt x="316" y="158"/>
                  <a:pt x="316" y="158"/>
                  <a:pt x="316" y="158"/>
                </a:cubicBezTo>
                <a:cubicBezTo>
                  <a:pt x="316" y="158"/>
                  <a:pt x="316" y="158"/>
                  <a:pt x="316" y="157"/>
                </a:cubicBezTo>
                <a:cubicBezTo>
                  <a:pt x="315" y="157"/>
                  <a:pt x="315" y="157"/>
                  <a:pt x="315" y="156"/>
                </a:cubicBezTo>
                <a:cubicBezTo>
                  <a:pt x="315" y="156"/>
                  <a:pt x="315" y="156"/>
                  <a:pt x="315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09" y="156"/>
                  <a:pt x="309" y="156"/>
                  <a:pt x="309" y="156"/>
                </a:cubicBezTo>
                <a:cubicBezTo>
                  <a:pt x="309" y="155"/>
                  <a:pt x="309" y="155"/>
                  <a:pt x="309" y="155"/>
                </a:cubicBezTo>
                <a:cubicBezTo>
                  <a:pt x="308" y="155"/>
                  <a:pt x="308" y="155"/>
                  <a:pt x="307" y="155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5" y="156"/>
                  <a:pt x="305" y="156"/>
                  <a:pt x="305" y="156"/>
                </a:cubicBezTo>
                <a:cubicBezTo>
                  <a:pt x="305" y="154"/>
                  <a:pt x="305" y="154"/>
                  <a:pt x="305" y="154"/>
                </a:cubicBezTo>
                <a:cubicBezTo>
                  <a:pt x="306" y="154"/>
                  <a:pt x="307" y="154"/>
                  <a:pt x="308" y="154"/>
                </a:cubicBezTo>
                <a:cubicBezTo>
                  <a:pt x="309" y="154"/>
                  <a:pt x="309" y="153"/>
                  <a:pt x="309" y="153"/>
                </a:cubicBezTo>
                <a:cubicBezTo>
                  <a:pt x="310" y="153"/>
                  <a:pt x="311" y="154"/>
                  <a:pt x="313" y="154"/>
                </a:cubicBezTo>
                <a:cubicBezTo>
                  <a:pt x="313" y="153"/>
                  <a:pt x="313" y="153"/>
                  <a:pt x="313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7" y="152"/>
                  <a:pt x="317" y="152"/>
                  <a:pt x="317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1" y="152"/>
                  <a:pt x="322" y="151"/>
                  <a:pt x="322" y="151"/>
                </a:cubicBezTo>
                <a:cubicBezTo>
                  <a:pt x="322" y="151"/>
                  <a:pt x="322" y="151"/>
                  <a:pt x="322" y="151"/>
                </a:cubicBezTo>
                <a:cubicBezTo>
                  <a:pt x="323" y="151"/>
                  <a:pt x="323" y="151"/>
                  <a:pt x="323" y="151"/>
                </a:cubicBezTo>
                <a:cubicBezTo>
                  <a:pt x="324" y="151"/>
                  <a:pt x="324" y="151"/>
                  <a:pt x="325" y="151"/>
                </a:cubicBezTo>
                <a:cubicBezTo>
                  <a:pt x="325" y="151"/>
                  <a:pt x="325" y="151"/>
                  <a:pt x="326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8" y="152"/>
                  <a:pt x="329" y="153"/>
                  <a:pt x="330" y="153"/>
                </a:cubicBezTo>
                <a:cubicBezTo>
                  <a:pt x="330" y="153"/>
                  <a:pt x="330" y="153"/>
                  <a:pt x="330" y="153"/>
                </a:cubicBezTo>
                <a:cubicBezTo>
                  <a:pt x="328" y="154"/>
                  <a:pt x="325" y="153"/>
                  <a:pt x="324" y="154"/>
                </a:cubicBezTo>
                <a:cubicBezTo>
                  <a:pt x="323" y="154"/>
                  <a:pt x="323" y="154"/>
                  <a:pt x="323" y="154"/>
                </a:cubicBezTo>
                <a:cubicBezTo>
                  <a:pt x="324" y="156"/>
                  <a:pt x="325" y="155"/>
                  <a:pt x="326" y="155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27" y="156"/>
                  <a:pt x="328" y="156"/>
                  <a:pt x="329" y="156"/>
                </a:cubicBezTo>
                <a:cubicBezTo>
                  <a:pt x="329" y="156"/>
                  <a:pt x="329" y="156"/>
                  <a:pt x="329" y="156"/>
                </a:cubicBezTo>
                <a:cubicBezTo>
                  <a:pt x="330" y="156"/>
                  <a:pt x="330" y="156"/>
                  <a:pt x="330" y="156"/>
                </a:cubicBezTo>
                <a:cubicBezTo>
                  <a:pt x="330" y="157"/>
                  <a:pt x="330" y="157"/>
                  <a:pt x="330" y="157"/>
                </a:cubicBezTo>
                <a:cubicBezTo>
                  <a:pt x="331" y="157"/>
                  <a:pt x="334" y="157"/>
                  <a:pt x="334" y="156"/>
                </a:cubicBezTo>
                <a:cubicBezTo>
                  <a:pt x="335" y="156"/>
                  <a:pt x="335" y="157"/>
                  <a:pt x="336" y="157"/>
                </a:cubicBezTo>
                <a:cubicBezTo>
                  <a:pt x="336" y="159"/>
                  <a:pt x="335" y="160"/>
                  <a:pt x="334" y="161"/>
                </a:cubicBezTo>
                <a:cubicBezTo>
                  <a:pt x="334" y="162"/>
                  <a:pt x="334" y="162"/>
                  <a:pt x="335" y="163"/>
                </a:cubicBezTo>
                <a:lnTo>
                  <a:pt x="334" y="163"/>
                </a:lnTo>
                <a:close/>
                <a:moveTo>
                  <a:pt x="360" y="334"/>
                </a:moveTo>
                <a:cubicBezTo>
                  <a:pt x="359" y="334"/>
                  <a:pt x="359" y="334"/>
                  <a:pt x="359" y="334"/>
                </a:cubicBezTo>
                <a:cubicBezTo>
                  <a:pt x="358" y="333"/>
                  <a:pt x="357" y="332"/>
                  <a:pt x="356" y="331"/>
                </a:cubicBezTo>
                <a:cubicBezTo>
                  <a:pt x="356" y="330"/>
                  <a:pt x="356" y="329"/>
                  <a:pt x="357" y="329"/>
                </a:cubicBezTo>
                <a:cubicBezTo>
                  <a:pt x="357" y="329"/>
                  <a:pt x="357" y="329"/>
                  <a:pt x="357" y="329"/>
                </a:cubicBezTo>
                <a:cubicBezTo>
                  <a:pt x="357" y="330"/>
                  <a:pt x="357" y="330"/>
                  <a:pt x="358" y="331"/>
                </a:cubicBezTo>
                <a:cubicBezTo>
                  <a:pt x="359" y="331"/>
                  <a:pt x="359" y="331"/>
                  <a:pt x="359" y="331"/>
                </a:cubicBezTo>
                <a:cubicBezTo>
                  <a:pt x="359" y="330"/>
                  <a:pt x="359" y="330"/>
                  <a:pt x="360" y="330"/>
                </a:cubicBezTo>
                <a:cubicBezTo>
                  <a:pt x="360" y="331"/>
                  <a:pt x="360" y="331"/>
                  <a:pt x="361" y="332"/>
                </a:cubicBezTo>
                <a:cubicBezTo>
                  <a:pt x="361" y="334"/>
                  <a:pt x="360" y="333"/>
                  <a:pt x="360" y="334"/>
                </a:cubicBezTo>
                <a:close/>
                <a:moveTo>
                  <a:pt x="363" y="187"/>
                </a:moveTo>
                <a:cubicBezTo>
                  <a:pt x="363" y="188"/>
                  <a:pt x="363" y="188"/>
                  <a:pt x="363" y="188"/>
                </a:cubicBezTo>
                <a:cubicBezTo>
                  <a:pt x="363" y="189"/>
                  <a:pt x="363" y="189"/>
                  <a:pt x="363" y="189"/>
                </a:cubicBezTo>
                <a:cubicBezTo>
                  <a:pt x="362" y="189"/>
                  <a:pt x="362" y="189"/>
                  <a:pt x="362" y="189"/>
                </a:cubicBezTo>
                <a:cubicBezTo>
                  <a:pt x="361" y="189"/>
                  <a:pt x="361" y="190"/>
                  <a:pt x="361" y="191"/>
                </a:cubicBezTo>
                <a:cubicBezTo>
                  <a:pt x="360" y="191"/>
                  <a:pt x="360" y="191"/>
                  <a:pt x="360" y="191"/>
                </a:cubicBezTo>
                <a:cubicBezTo>
                  <a:pt x="360" y="192"/>
                  <a:pt x="360" y="192"/>
                  <a:pt x="360" y="192"/>
                </a:cubicBezTo>
                <a:cubicBezTo>
                  <a:pt x="360" y="192"/>
                  <a:pt x="359" y="192"/>
                  <a:pt x="358" y="193"/>
                </a:cubicBezTo>
                <a:cubicBezTo>
                  <a:pt x="357" y="193"/>
                  <a:pt x="357" y="193"/>
                  <a:pt x="356" y="192"/>
                </a:cubicBezTo>
                <a:cubicBezTo>
                  <a:pt x="353" y="192"/>
                  <a:pt x="354" y="192"/>
                  <a:pt x="353" y="194"/>
                </a:cubicBezTo>
                <a:cubicBezTo>
                  <a:pt x="353" y="194"/>
                  <a:pt x="353" y="194"/>
                  <a:pt x="353" y="194"/>
                </a:cubicBezTo>
                <a:cubicBezTo>
                  <a:pt x="353" y="195"/>
                  <a:pt x="353" y="195"/>
                  <a:pt x="353" y="195"/>
                </a:cubicBezTo>
                <a:cubicBezTo>
                  <a:pt x="352" y="195"/>
                  <a:pt x="352" y="195"/>
                  <a:pt x="351" y="196"/>
                </a:cubicBezTo>
                <a:cubicBezTo>
                  <a:pt x="351" y="196"/>
                  <a:pt x="351" y="196"/>
                  <a:pt x="351" y="196"/>
                </a:cubicBezTo>
                <a:cubicBezTo>
                  <a:pt x="351" y="196"/>
                  <a:pt x="350" y="195"/>
                  <a:pt x="349" y="196"/>
                </a:cubicBezTo>
                <a:cubicBezTo>
                  <a:pt x="349" y="196"/>
                  <a:pt x="349" y="196"/>
                  <a:pt x="349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5" y="196"/>
                  <a:pt x="345" y="196"/>
                </a:cubicBezTo>
                <a:cubicBezTo>
                  <a:pt x="345" y="196"/>
                  <a:pt x="345" y="196"/>
                  <a:pt x="345" y="196"/>
                </a:cubicBezTo>
                <a:cubicBezTo>
                  <a:pt x="344" y="196"/>
                  <a:pt x="344" y="196"/>
                  <a:pt x="344" y="196"/>
                </a:cubicBezTo>
                <a:cubicBezTo>
                  <a:pt x="344" y="197"/>
                  <a:pt x="344" y="197"/>
                  <a:pt x="344" y="197"/>
                </a:cubicBezTo>
                <a:cubicBezTo>
                  <a:pt x="344" y="197"/>
                  <a:pt x="343" y="197"/>
                  <a:pt x="343" y="197"/>
                </a:cubicBezTo>
                <a:cubicBezTo>
                  <a:pt x="343" y="197"/>
                  <a:pt x="342" y="197"/>
                  <a:pt x="342" y="196"/>
                </a:cubicBezTo>
                <a:cubicBezTo>
                  <a:pt x="341" y="196"/>
                  <a:pt x="341" y="195"/>
                  <a:pt x="341" y="194"/>
                </a:cubicBezTo>
                <a:cubicBezTo>
                  <a:pt x="340" y="194"/>
                  <a:pt x="339" y="194"/>
                  <a:pt x="339" y="194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37" y="194"/>
                  <a:pt x="337" y="194"/>
                  <a:pt x="337" y="194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6" y="193"/>
                  <a:pt x="336" y="193"/>
                  <a:pt x="335" y="192"/>
                </a:cubicBezTo>
                <a:cubicBezTo>
                  <a:pt x="335" y="192"/>
                  <a:pt x="335" y="192"/>
                  <a:pt x="335" y="192"/>
                </a:cubicBezTo>
                <a:cubicBezTo>
                  <a:pt x="335" y="191"/>
                  <a:pt x="335" y="191"/>
                  <a:pt x="335" y="191"/>
                </a:cubicBezTo>
                <a:cubicBezTo>
                  <a:pt x="336" y="191"/>
                  <a:pt x="336" y="191"/>
                  <a:pt x="337" y="192"/>
                </a:cubicBezTo>
                <a:cubicBezTo>
                  <a:pt x="337" y="192"/>
                  <a:pt x="337" y="192"/>
                  <a:pt x="337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41" y="192"/>
                  <a:pt x="346" y="189"/>
                  <a:pt x="346" y="188"/>
                </a:cubicBezTo>
                <a:cubicBezTo>
                  <a:pt x="347" y="188"/>
                  <a:pt x="348" y="188"/>
                  <a:pt x="349" y="188"/>
                </a:cubicBezTo>
                <a:cubicBezTo>
                  <a:pt x="349" y="188"/>
                  <a:pt x="349" y="187"/>
                  <a:pt x="350" y="187"/>
                </a:cubicBezTo>
                <a:cubicBezTo>
                  <a:pt x="349" y="187"/>
                  <a:pt x="348" y="186"/>
                  <a:pt x="348" y="185"/>
                </a:cubicBezTo>
                <a:cubicBezTo>
                  <a:pt x="348" y="185"/>
                  <a:pt x="347" y="185"/>
                  <a:pt x="347" y="185"/>
                </a:cubicBezTo>
                <a:cubicBezTo>
                  <a:pt x="347" y="185"/>
                  <a:pt x="347" y="184"/>
                  <a:pt x="347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6" y="179"/>
                  <a:pt x="346" y="180"/>
                  <a:pt x="346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1"/>
                  <a:pt x="348" y="180"/>
                  <a:pt x="349" y="181"/>
                </a:cubicBezTo>
                <a:cubicBezTo>
                  <a:pt x="349" y="181"/>
                  <a:pt x="350" y="181"/>
                  <a:pt x="350" y="181"/>
                </a:cubicBezTo>
                <a:cubicBezTo>
                  <a:pt x="350" y="181"/>
                  <a:pt x="351" y="182"/>
                  <a:pt x="351" y="182"/>
                </a:cubicBezTo>
                <a:cubicBezTo>
                  <a:pt x="350" y="182"/>
                  <a:pt x="350" y="182"/>
                  <a:pt x="350" y="182"/>
                </a:cubicBezTo>
                <a:cubicBezTo>
                  <a:pt x="350" y="184"/>
                  <a:pt x="350" y="184"/>
                  <a:pt x="350" y="184"/>
                </a:cubicBezTo>
                <a:cubicBezTo>
                  <a:pt x="351" y="184"/>
                  <a:pt x="351" y="184"/>
                  <a:pt x="351" y="184"/>
                </a:cubicBezTo>
                <a:cubicBezTo>
                  <a:pt x="351" y="184"/>
                  <a:pt x="351" y="185"/>
                  <a:pt x="351" y="185"/>
                </a:cubicBezTo>
                <a:cubicBezTo>
                  <a:pt x="351" y="186"/>
                  <a:pt x="351" y="185"/>
                  <a:pt x="351" y="186"/>
                </a:cubicBezTo>
                <a:cubicBezTo>
                  <a:pt x="354" y="186"/>
                  <a:pt x="358" y="186"/>
                  <a:pt x="360" y="186"/>
                </a:cubicBezTo>
                <a:cubicBezTo>
                  <a:pt x="361" y="186"/>
                  <a:pt x="361" y="185"/>
                  <a:pt x="362" y="184"/>
                </a:cubicBezTo>
                <a:cubicBezTo>
                  <a:pt x="362" y="184"/>
                  <a:pt x="362" y="184"/>
                  <a:pt x="362" y="184"/>
                </a:cubicBezTo>
                <a:cubicBezTo>
                  <a:pt x="363" y="184"/>
                  <a:pt x="363" y="184"/>
                  <a:pt x="363" y="184"/>
                </a:cubicBezTo>
                <a:cubicBezTo>
                  <a:pt x="363" y="183"/>
                  <a:pt x="363" y="183"/>
                  <a:pt x="363" y="183"/>
                </a:cubicBezTo>
                <a:cubicBezTo>
                  <a:pt x="364" y="182"/>
                  <a:pt x="365" y="182"/>
                  <a:pt x="366" y="182"/>
                </a:cubicBezTo>
                <a:cubicBezTo>
                  <a:pt x="366" y="181"/>
                  <a:pt x="367" y="181"/>
                  <a:pt x="367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70" y="180"/>
                  <a:pt x="370" y="180"/>
                  <a:pt x="370" y="180"/>
                </a:cubicBezTo>
                <a:cubicBezTo>
                  <a:pt x="370" y="179"/>
                  <a:pt x="370" y="179"/>
                  <a:pt x="370" y="179"/>
                </a:cubicBezTo>
                <a:cubicBezTo>
                  <a:pt x="371" y="179"/>
                  <a:pt x="373" y="179"/>
                  <a:pt x="373" y="179"/>
                </a:cubicBezTo>
                <a:cubicBezTo>
                  <a:pt x="374" y="179"/>
                  <a:pt x="374" y="179"/>
                  <a:pt x="374" y="180"/>
                </a:cubicBezTo>
                <a:cubicBezTo>
                  <a:pt x="374" y="180"/>
                  <a:pt x="374" y="180"/>
                  <a:pt x="374" y="180"/>
                </a:cubicBezTo>
                <a:cubicBezTo>
                  <a:pt x="374" y="180"/>
                  <a:pt x="373" y="180"/>
                  <a:pt x="372" y="180"/>
                </a:cubicBezTo>
                <a:cubicBezTo>
                  <a:pt x="372" y="181"/>
                  <a:pt x="373" y="180"/>
                  <a:pt x="373" y="182"/>
                </a:cubicBezTo>
                <a:cubicBezTo>
                  <a:pt x="372" y="182"/>
                  <a:pt x="371" y="182"/>
                  <a:pt x="370" y="182"/>
                </a:cubicBezTo>
                <a:cubicBezTo>
                  <a:pt x="370" y="183"/>
                  <a:pt x="370" y="183"/>
                  <a:pt x="370" y="183"/>
                </a:cubicBezTo>
                <a:cubicBezTo>
                  <a:pt x="370" y="183"/>
                  <a:pt x="369" y="183"/>
                  <a:pt x="369" y="184"/>
                </a:cubicBezTo>
                <a:cubicBezTo>
                  <a:pt x="369" y="185"/>
                  <a:pt x="369" y="185"/>
                  <a:pt x="369" y="185"/>
                </a:cubicBezTo>
                <a:cubicBezTo>
                  <a:pt x="368" y="185"/>
                  <a:pt x="368" y="185"/>
                  <a:pt x="367" y="186"/>
                </a:cubicBezTo>
                <a:cubicBezTo>
                  <a:pt x="367" y="186"/>
                  <a:pt x="367" y="186"/>
                  <a:pt x="367" y="186"/>
                </a:cubicBezTo>
                <a:cubicBezTo>
                  <a:pt x="366" y="187"/>
                  <a:pt x="366" y="186"/>
                  <a:pt x="365" y="186"/>
                </a:cubicBezTo>
                <a:cubicBezTo>
                  <a:pt x="365" y="187"/>
                  <a:pt x="365" y="187"/>
                  <a:pt x="365" y="187"/>
                </a:cubicBezTo>
                <a:cubicBezTo>
                  <a:pt x="364" y="187"/>
                  <a:pt x="364" y="187"/>
                  <a:pt x="363" y="187"/>
                </a:cubicBezTo>
                <a:close/>
                <a:moveTo>
                  <a:pt x="383" y="207"/>
                </a:moveTo>
                <a:cubicBezTo>
                  <a:pt x="383" y="207"/>
                  <a:pt x="383" y="207"/>
                  <a:pt x="383" y="207"/>
                </a:cubicBezTo>
                <a:cubicBezTo>
                  <a:pt x="382" y="207"/>
                  <a:pt x="381" y="207"/>
                  <a:pt x="381" y="207"/>
                </a:cubicBezTo>
                <a:cubicBezTo>
                  <a:pt x="380" y="208"/>
                  <a:pt x="380" y="208"/>
                  <a:pt x="380" y="208"/>
                </a:cubicBezTo>
                <a:cubicBezTo>
                  <a:pt x="379" y="209"/>
                  <a:pt x="377" y="209"/>
                  <a:pt x="376" y="210"/>
                </a:cubicBezTo>
                <a:cubicBezTo>
                  <a:pt x="376" y="210"/>
                  <a:pt x="376" y="210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4" y="211"/>
                  <a:pt x="374" y="211"/>
                  <a:pt x="374" y="211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2" y="212"/>
                  <a:pt x="372" y="212"/>
                  <a:pt x="372" y="212"/>
                </a:cubicBezTo>
                <a:cubicBezTo>
                  <a:pt x="371" y="213"/>
                  <a:pt x="370" y="214"/>
                  <a:pt x="369" y="215"/>
                </a:cubicBezTo>
                <a:cubicBezTo>
                  <a:pt x="369" y="217"/>
                  <a:pt x="369" y="217"/>
                  <a:pt x="369" y="217"/>
                </a:cubicBezTo>
                <a:cubicBezTo>
                  <a:pt x="366" y="217"/>
                  <a:pt x="366" y="217"/>
                  <a:pt x="366" y="217"/>
                </a:cubicBezTo>
                <a:cubicBezTo>
                  <a:pt x="365" y="217"/>
                  <a:pt x="365" y="216"/>
                  <a:pt x="365" y="216"/>
                </a:cubicBezTo>
                <a:cubicBezTo>
                  <a:pt x="365" y="216"/>
                  <a:pt x="365" y="216"/>
                  <a:pt x="365" y="216"/>
                </a:cubicBezTo>
                <a:cubicBezTo>
                  <a:pt x="365" y="215"/>
                  <a:pt x="365" y="215"/>
                  <a:pt x="365" y="215"/>
                </a:cubicBezTo>
                <a:cubicBezTo>
                  <a:pt x="367" y="215"/>
                  <a:pt x="366" y="213"/>
                  <a:pt x="367" y="212"/>
                </a:cubicBezTo>
                <a:cubicBezTo>
                  <a:pt x="368" y="212"/>
                  <a:pt x="369" y="211"/>
                  <a:pt x="370" y="211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71" y="210"/>
                  <a:pt x="371" y="210"/>
                  <a:pt x="372" y="209"/>
                </a:cubicBezTo>
                <a:cubicBezTo>
                  <a:pt x="372" y="208"/>
                  <a:pt x="372" y="208"/>
                  <a:pt x="372" y="208"/>
                </a:cubicBezTo>
                <a:cubicBezTo>
                  <a:pt x="372" y="208"/>
                  <a:pt x="373" y="207"/>
                  <a:pt x="373" y="207"/>
                </a:cubicBezTo>
                <a:cubicBezTo>
                  <a:pt x="373" y="207"/>
                  <a:pt x="373" y="206"/>
                  <a:pt x="373" y="206"/>
                </a:cubicBezTo>
                <a:cubicBezTo>
                  <a:pt x="375" y="206"/>
                  <a:pt x="375" y="206"/>
                  <a:pt x="376" y="207"/>
                </a:cubicBezTo>
                <a:cubicBezTo>
                  <a:pt x="376" y="207"/>
                  <a:pt x="376" y="207"/>
                  <a:pt x="376" y="207"/>
                </a:cubicBezTo>
                <a:cubicBezTo>
                  <a:pt x="377" y="208"/>
                  <a:pt x="377" y="207"/>
                  <a:pt x="377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7"/>
                  <a:pt x="379" y="206"/>
                </a:cubicBezTo>
                <a:cubicBezTo>
                  <a:pt x="381" y="206"/>
                  <a:pt x="381" y="206"/>
                  <a:pt x="381" y="206"/>
                </a:cubicBezTo>
                <a:cubicBezTo>
                  <a:pt x="381" y="207"/>
                  <a:pt x="381" y="207"/>
                  <a:pt x="381" y="207"/>
                </a:cubicBezTo>
                <a:cubicBezTo>
                  <a:pt x="382" y="207"/>
                  <a:pt x="382" y="207"/>
                  <a:pt x="383" y="206"/>
                </a:cubicBezTo>
                <a:cubicBezTo>
                  <a:pt x="384" y="207"/>
                  <a:pt x="385" y="207"/>
                  <a:pt x="386" y="207"/>
                </a:cubicBezTo>
                <a:cubicBezTo>
                  <a:pt x="386" y="208"/>
                  <a:pt x="384" y="208"/>
                  <a:pt x="383" y="207"/>
                </a:cubicBezTo>
                <a:close/>
                <a:moveTo>
                  <a:pt x="403" y="215"/>
                </a:moveTo>
                <a:cubicBezTo>
                  <a:pt x="404" y="215"/>
                  <a:pt x="404" y="215"/>
                  <a:pt x="405" y="216"/>
                </a:cubicBezTo>
                <a:cubicBezTo>
                  <a:pt x="404" y="217"/>
                  <a:pt x="404" y="218"/>
                  <a:pt x="404" y="218"/>
                </a:cubicBezTo>
                <a:cubicBezTo>
                  <a:pt x="403" y="219"/>
                  <a:pt x="403" y="219"/>
                  <a:pt x="403" y="219"/>
                </a:cubicBezTo>
                <a:cubicBezTo>
                  <a:pt x="402" y="218"/>
                  <a:pt x="402" y="218"/>
                  <a:pt x="402" y="217"/>
                </a:cubicBezTo>
                <a:cubicBezTo>
                  <a:pt x="402" y="217"/>
                  <a:pt x="402" y="217"/>
                  <a:pt x="402" y="216"/>
                </a:cubicBezTo>
                <a:cubicBezTo>
                  <a:pt x="402" y="216"/>
                  <a:pt x="403" y="216"/>
                  <a:pt x="403" y="215"/>
                </a:cubicBezTo>
                <a:close/>
                <a:moveTo>
                  <a:pt x="402" y="232"/>
                </a:moveTo>
                <a:cubicBezTo>
                  <a:pt x="402" y="232"/>
                  <a:pt x="402" y="232"/>
                  <a:pt x="402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401" y="231"/>
                  <a:pt x="401" y="231"/>
                  <a:pt x="401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3" y="231"/>
                </a:cubicBezTo>
                <a:cubicBezTo>
                  <a:pt x="403" y="231"/>
                  <a:pt x="403" y="232"/>
                  <a:pt x="402" y="232"/>
                </a:cubicBezTo>
                <a:close/>
                <a:moveTo>
                  <a:pt x="410" y="221"/>
                </a:moveTo>
                <a:cubicBezTo>
                  <a:pt x="409" y="221"/>
                  <a:pt x="409" y="221"/>
                  <a:pt x="409" y="221"/>
                </a:cubicBezTo>
                <a:cubicBezTo>
                  <a:pt x="409" y="222"/>
                  <a:pt x="409" y="222"/>
                  <a:pt x="409" y="222"/>
                </a:cubicBezTo>
                <a:cubicBezTo>
                  <a:pt x="409" y="222"/>
                  <a:pt x="408" y="222"/>
                  <a:pt x="408" y="224"/>
                </a:cubicBezTo>
                <a:cubicBezTo>
                  <a:pt x="408" y="224"/>
                  <a:pt x="409" y="224"/>
                  <a:pt x="409" y="224"/>
                </a:cubicBezTo>
                <a:cubicBezTo>
                  <a:pt x="409" y="225"/>
                  <a:pt x="409" y="225"/>
                  <a:pt x="409" y="225"/>
                </a:cubicBezTo>
                <a:cubicBezTo>
                  <a:pt x="408" y="225"/>
                  <a:pt x="409" y="225"/>
                  <a:pt x="408" y="225"/>
                </a:cubicBezTo>
                <a:cubicBezTo>
                  <a:pt x="408" y="225"/>
                  <a:pt x="408" y="225"/>
                  <a:pt x="408" y="225"/>
                </a:cubicBezTo>
                <a:cubicBezTo>
                  <a:pt x="408" y="227"/>
                  <a:pt x="408" y="227"/>
                  <a:pt x="408" y="227"/>
                </a:cubicBezTo>
                <a:cubicBezTo>
                  <a:pt x="407" y="227"/>
                  <a:pt x="407" y="227"/>
                  <a:pt x="407" y="227"/>
                </a:cubicBezTo>
                <a:cubicBezTo>
                  <a:pt x="407" y="227"/>
                  <a:pt x="407" y="228"/>
                  <a:pt x="407" y="229"/>
                </a:cubicBezTo>
                <a:cubicBezTo>
                  <a:pt x="407" y="229"/>
                  <a:pt x="407" y="229"/>
                  <a:pt x="407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4" y="228"/>
                  <a:pt x="404" y="227"/>
                  <a:pt x="404" y="226"/>
                </a:cubicBezTo>
                <a:cubicBezTo>
                  <a:pt x="404" y="226"/>
                  <a:pt x="404" y="225"/>
                  <a:pt x="403" y="225"/>
                </a:cubicBezTo>
                <a:cubicBezTo>
                  <a:pt x="404" y="225"/>
                  <a:pt x="404" y="224"/>
                  <a:pt x="404" y="224"/>
                </a:cubicBezTo>
                <a:cubicBezTo>
                  <a:pt x="405" y="224"/>
                  <a:pt x="405" y="224"/>
                  <a:pt x="405" y="224"/>
                </a:cubicBezTo>
                <a:cubicBezTo>
                  <a:pt x="405" y="224"/>
                  <a:pt x="405" y="223"/>
                  <a:pt x="405" y="223"/>
                </a:cubicBezTo>
                <a:cubicBezTo>
                  <a:pt x="405" y="222"/>
                  <a:pt x="405" y="222"/>
                  <a:pt x="406" y="222"/>
                </a:cubicBezTo>
                <a:cubicBezTo>
                  <a:pt x="406" y="221"/>
                  <a:pt x="406" y="221"/>
                  <a:pt x="406" y="221"/>
                </a:cubicBezTo>
                <a:cubicBezTo>
                  <a:pt x="406" y="221"/>
                  <a:pt x="406" y="220"/>
                  <a:pt x="407" y="220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8" y="219"/>
                  <a:pt x="408" y="219"/>
                  <a:pt x="408" y="219"/>
                </a:cubicBezTo>
                <a:cubicBezTo>
                  <a:pt x="408" y="219"/>
                  <a:pt x="408" y="219"/>
                  <a:pt x="409" y="219"/>
                </a:cubicBezTo>
                <a:cubicBezTo>
                  <a:pt x="409" y="220"/>
                  <a:pt x="409" y="220"/>
                  <a:pt x="409" y="220"/>
                </a:cubicBezTo>
                <a:cubicBezTo>
                  <a:pt x="410" y="220"/>
                  <a:pt x="410" y="220"/>
                  <a:pt x="410" y="220"/>
                </a:cubicBezTo>
                <a:cubicBezTo>
                  <a:pt x="410" y="220"/>
                  <a:pt x="410" y="221"/>
                  <a:pt x="410" y="221"/>
                </a:cubicBezTo>
                <a:close/>
                <a:moveTo>
                  <a:pt x="420" y="252"/>
                </a:moveTo>
                <a:cubicBezTo>
                  <a:pt x="421" y="252"/>
                  <a:pt x="421" y="252"/>
                  <a:pt x="421" y="252"/>
                </a:cubicBezTo>
                <a:cubicBezTo>
                  <a:pt x="421" y="252"/>
                  <a:pt x="421" y="251"/>
                  <a:pt x="421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2" y="250"/>
                  <a:pt x="422" y="249"/>
                  <a:pt x="423" y="248"/>
                </a:cubicBezTo>
                <a:cubicBezTo>
                  <a:pt x="423" y="247"/>
                  <a:pt x="423" y="247"/>
                  <a:pt x="423" y="247"/>
                </a:cubicBezTo>
                <a:cubicBezTo>
                  <a:pt x="423" y="247"/>
                  <a:pt x="425" y="248"/>
                  <a:pt x="425" y="248"/>
                </a:cubicBezTo>
                <a:cubicBezTo>
                  <a:pt x="425" y="247"/>
                  <a:pt x="425" y="247"/>
                  <a:pt x="425" y="246"/>
                </a:cubicBezTo>
                <a:cubicBezTo>
                  <a:pt x="425" y="246"/>
                  <a:pt x="425" y="246"/>
                  <a:pt x="425" y="246"/>
                </a:cubicBezTo>
                <a:cubicBezTo>
                  <a:pt x="426" y="245"/>
                  <a:pt x="425" y="246"/>
                  <a:pt x="426" y="245"/>
                </a:cubicBezTo>
                <a:cubicBezTo>
                  <a:pt x="426" y="245"/>
                  <a:pt x="426" y="245"/>
                  <a:pt x="426" y="245"/>
                </a:cubicBezTo>
                <a:cubicBezTo>
                  <a:pt x="426" y="247"/>
                  <a:pt x="426" y="247"/>
                  <a:pt x="426" y="247"/>
                </a:cubicBezTo>
                <a:cubicBezTo>
                  <a:pt x="427" y="247"/>
                  <a:pt x="427" y="247"/>
                  <a:pt x="427" y="247"/>
                </a:cubicBezTo>
                <a:cubicBezTo>
                  <a:pt x="427" y="248"/>
                  <a:pt x="427" y="249"/>
                  <a:pt x="427" y="251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2"/>
                  <a:pt x="427" y="252"/>
                  <a:pt x="427" y="252"/>
                </a:cubicBezTo>
                <a:cubicBezTo>
                  <a:pt x="428" y="252"/>
                  <a:pt x="428" y="252"/>
                  <a:pt x="428" y="252"/>
                </a:cubicBezTo>
                <a:cubicBezTo>
                  <a:pt x="428" y="253"/>
                  <a:pt x="428" y="253"/>
                  <a:pt x="428" y="253"/>
                </a:cubicBezTo>
                <a:cubicBezTo>
                  <a:pt x="428" y="253"/>
                  <a:pt x="428" y="253"/>
                  <a:pt x="429" y="253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9" y="255"/>
                  <a:pt x="429" y="255"/>
                  <a:pt x="430" y="255"/>
                </a:cubicBezTo>
                <a:cubicBezTo>
                  <a:pt x="430" y="256"/>
                  <a:pt x="430" y="256"/>
                  <a:pt x="430" y="256"/>
                </a:cubicBezTo>
                <a:cubicBezTo>
                  <a:pt x="430" y="256"/>
                  <a:pt x="430" y="257"/>
                  <a:pt x="430" y="257"/>
                </a:cubicBezTo>
                <a:cubicBezTo>
                  <a:pt x="431" y="257"/>
                  <a:pt x="431" y="258"/>
                  <a:pt x="431" y="258"/>
                </a:cubicBezTo>
                <a:cubicBezTo>
                  <a:pt x="431" y="258"/>
                  <a:pt x="431" y="258"/>
                  <a:pt x="431" y="258"/>
                </a:cubicBezTo>
                <a:cubicBezTo>
                  <a:pt x="432" y="259"/>
                  <a:pt x="431" y="259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2" y="260"/>
                  <a:pt x="432" y="260"/>
                  <a:pt x="432" y="260"/>
                </a:cubicBezTo>
                <a:cubicBezTo>
                  <a:pt x="432" y="261"/>
                  <a:pt x="432" y="262"/>
                  <a:pt x="432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3" y="264"/>
                  <a:pt x="434" y="264"/>
                  <a:pt x="434" y="264"/>
                </a:cubicBezTo>
                <a:cubicBezTo>
                  <a:pt x="435" y="265"/>
                  <a:pt x="435" y="265"/>
                  <a:pt x="437" y="265"/>
                </a:cubicBezTo>
                <a:cubicBezTo>
                  <a:pt x="436" y="266"/>
                  <a:pt x="435" y="267"/>
                  <a:pt x="435" y="269"/>
                </a:cubicBezTo>
                <a:cubicBezTo>
                  <a:pt x="436" y="269"/>
                  <a:pt x="436" y="269"/>
                  <a:pt x="436" y="269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1"/>
                  <a:pt x="436" y="271"/>
                  <a:pt x="436" y="271"/>
                </a:cubicBezTo>
                <a:cubicBezTo>
                  <a:pt x="436" y="271"/>
                  <a:pt x="435" y="271"/>
                  <a:pt x="434" y="271"/>
                </a:cubicBezTo>
                <a:cubicBezTo>
                  <a:pt x="434" y="272"/>
                  <a:pt x="434" y="272"/>
                  <a:pt x="434" y="272"/>
                </a:cubicBezTo>
                <a:cubicBezTo>
                  <a:pt x="433" y="272"/>
                  <a:pt x="433" y="272"/>
                  <a:pt x="433" y="272"/>
                </a:cubicBezTo>
                <a:cubicBezTo>
                  <a:pt x="433" y="271"/>
                  <a:pt x="433" y="271"/>
                  <a:pt x="433" y="270"/>
                </a:cubicBezTo>
                <a:cubicBezTo>
                  <a:pt x="432" y="270"/>
                  <a:pt x="432" y="270"/>
                  <a:pt x="432" y="270"/>
                </a:cubicBezTo>
                <a:cubicBezTo>
                  <a:pt x="432" y="268"/>
                  <a:pt x="432" y="268"/>
                  <a:pt x="432" y="268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33" y="267"/>
                  <a:pt x="432" y="267"/>
                  <a:pt x="432" y="267"/>
                </a:cubicBezTo>
                <a:cubicBezTo>
                  <a:pt x="432" y="265"/>
                  <a:pt x="432" y="265"/>
                  <a:pt x="432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4"/>
                  <a:pt x="431" y="263"/>
                  <a:pt x="431" y="263"/>
                </a:cubicBezTo>
                <a:cubicBezTo>
                  <a:pt x="429" y="263"/>
                  <a:pt x="429" y="263"/>
                  <a:pt x="429" y="263"/>
                </a:cubicBezTo>
                <a:cubicBezTo>
                  <a:pt x="428" y="262"/>
                  <a:pt x="428" y="262"/>
                  <a:pt x="428" y="261"/>
                </a:cubicBezTo>
                <a:cubicBezTo>
                  <a:pt x="429" y="261"/>
                  <a:pt x="429" y="261"/>
                  <a:pt x="429" y="261"/>
                </a:cubicBezTo>
                <a:cubicBezTo>
                  <a:pt x="429" y="261"/>
                  <a:pt x="429" y="261"/>
                  <a:pt x="429" y="260"/>
                </a:cubicBezTo>
                <a:cubicBezTo>
                  <a:pt x="428" y="260"/>
                  <a:pt x="428" y="260"/>
                  <a:pt x="428" y="259"/>
                </a:cubicBezTo>
                <a:cubicBezTo>
                  <a:pt x="427" y="259"/>
                  <a:pt x="427" y="259"/>
                  <a:pt x="427" y="259"/>
                </a:cubicBezTo>
                <a:cubicBezTo>
                  <a:pt x="426" y="258"/>
                  <a:pt x="424" y="257"/>
                  <a:pt x="423" y="256"/>
                </a:cubicBezTo>
                <a:cubicBezTo>
                  <a:pt x="423" y="256"/>
                  <a:pt x="423" y="256"/>
                  <a:pt x="422" y="256"/>
                </a:cubicBezTo>
                <a:cubicBezTo>
                  <a:pt x="422" y="254"/>
                  <a:pt x="422" y="254"/>
                  <a:pt x="423" y="254"/>
                </a:cubicBezTo>
                <a:cubicBezTo>
                  <a:pt x="423" y="254"/>
                  <a:pt x="423" y="254"/>
                  <a:pt x="423" y="254"/>
                </a:cubicBezTo>
                <a:cubicBezTo>
                  <a:pt x="421" y="254"/>
                  <a:pt x="421" y="254"/>
                  <a:pt x="421" y="254"/>
                </a:cubicBezTo>
                <a:cubicBezTo>
                  <a:pt x="421" y="253"/>
                  <a:pt x="421" y="253"/>
                  <a:pt x="421" y="253"/>
                </a:cubicBezTo>
                <a:cubicBezTo>
                  <a:pt x="421" y="253"/>
                  <a:pt x="421" y="253"/>
                  <a:pt x="421" y="252"/>
                </a:cubicBezTo>
                <a:cubicBezTo>
                  <a:pt x="420" y="252"/>
                  <a:pt x="420" y="252"/>
                  <a:pt x="420" y="252"/>
                </a:cubicBezTo>
                <a:close/>
                <a:moveTo>
                  <a:pt x="419" y="263"/>
                </a:moveTo>
                <a:cubicBezTo>
                  <a:pt x="418" y="263"/>
                  <a:pt x="417" y="263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1"/>
                  <a:pt x="418" y="259"/>
                  <a:pt x="417" y="258"/>
                </a:cubicBezTo>
                <a:cubicBezTo>
                  <a:pt x="416" y="256"/>
                  <a:pt x="416" y="257"/>
                  <a:pt x="415" y="256"/>
                </a:cubicBezTo>
                <a:cubicBezTo>
                  <a:pt x="415" y="256"/>
                  <a:pt x="415" y="255"/>
                  <a:pt x="415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3" y="254"/>
                  <a:pt x="414" y="255"/>
                  <a:pt x="413" y="254"/>
                </a:cubicBezTo>
                <a:cubicBezTo>
                  <a:pt x="414" y="254"/>
                  <a:pt x="415" y="254"/>
                  <a:pt x="417" y="254"/>
                </a:cubicBezTo>
                <a:cubicBezTo>
                  <a:pt x="416" y="253"/>
                  <a:pt x="416" y="253"/>
                  <a:pt x="416" y="253"/>
                </a:cubicBezTo>
                <a:cubicBezTo>
                  <a:pt x="416" y="252"/>
                  <a:pt x="416" y="253"/>
                  <a:pt x="416" y="252"/>
                </a:cubicBezTo>
                <a:cubicBezTo>
                  <a:pt x="417" y="252"/>
                  <a:pt x="417" y="252"/>
                  <a:pt x="418" y="253"/>
                </a:cubicBezTo>
                <a:cubicBezTo>
                  <a:pt x="418" y="254"/>
                  <a:pt x="418" y="253"/>
                  <a:pt x="417" y="254"/>
                </a:cubicBezTo>
                <a:cubicBezTo>
                  <a:pt x="417" y="255"/>
                  <a:pt x="418" y="255"/>
                  <a:pt x="419" y="255"/>
                </a:cubicBezTo>
                <a:cubicBezTo>
                  <a:pt x="419" y="258"/>
                  <a:pt x="419" y="260"/>
                  <a:pt x="419" y="263"/>
                </a:cubicBezTo>
                <a:close/>
                <a:moveTo>
                  <a:pt x="426" y="274"/>
                </a:moveTo>
                <a:cubicBezTo>
                  <a:pt x="425" y="274"/>
                  <a:pt x="425" y="274"/>
                  <a:pt x="425" y="274"/>
                </a:cubicBezTo>
                <a:cubicBezTo>
                  <a:pt x="424" y="272"/>
                  <a:pt x="424" y="270"/>
                  <a:pt x="423" y="268"/>
                </a:cubicBezTo>
                <a:cubicBezTo>
                  <a:pt x="423" y="268"/>
                  <a:pt x="423" y="268"/>
                  <a:pt x="422" y="268"/>
                </a:cubicBezTo>
                <a:cubicBezTo>
                  <a:pt x="422" y="267"/>
                  <a:pt x="421" y="266"/>
                  <a:pt x="421" y="265"/>
                </a:cubicBezTo>
                <a:cubicBezTo>
                  <a:pt x="420" y="265"/>
                  <a:pt x="420" y="265"/>
                  <a:pt x="420" y="265"/>
                </a:cubicBezTo>
                <a:cubicBezTo>
                  <a:pt x="420" y="265"/>
                  <a:pt x="420" y="264"/>
                  <a:pt x="419" y="264"/>
                </a:cubicBezTo>
                <a:cubicBezTo>
                  <a:pt x="419" y="263"/>
                  <a:pt x="419" y="263"/>
                  <a:pt x="419" y="263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2"/>
                  <a:pt x="420" y="263"/>
                  <a:pt x="421" y="263"/>
                </a:cubicBezTo>
                <a:cubicBezTo>
                  <a:pt x="421" y="263"/>
                  <a:pt x="422" y="263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3" y="264"/>
                  <a:pt x="423" y="264"/>
                  <a:pt x="423" y="264"/>
                </a:cubicBezTo>
                <a:cubicBezTo>
                  <a:pt x="424" y="266"/>
                  <a:pt x="424" y="267"/>
                  <a:pt x="425" y="268"/>
                </a:cubicBezTo>
                <a:cubicBezTo>
                  <a:pt x="425" y="268"/>
                  <a:pt x="425" y="268"/>
                  <a:pt x="425" y="268"/>
                </a:cubicBezTo>
                <a:cubicBezTo>
                  <a:pt x="425" y="269"/>
                  <a:pt x="426" y="269"/>
                  <a:pt x="426" y="270"/>
                </a:cubicBezTo>
                <a:cubicBezTo>
                  <a:pt x="426" y="271"/>
                  <a:pt x="427" y="272"/>
                  <a:pt x="427" y="273"/>
                </a:cubicBezTo>
                <a:cubicBezTo>
                  <a:pt x="427" y="273"/>
                  <a:pt x="427" y="273"/>
                  <a:pt x="426" y="273"/>
                </a:cubicBezTo>
                <a:lnTo>
                  <a:pt x="426" y="274"/>
                </a:lnTo>
                <a:close/>
                <a:moveTo>
                  <a:pt x="484" y="505"/>
                </a:moveTo>
                <a:cubicBezTo>
                  <a:pt x="482" y="504"/>
                  <a:pt x="483" y="504"/>
                  <a:pt x="481" y="504"/>
                </a:cubicBezTo>
                <a:cubicBezTo>
                  <a:pt x="481" y="503"/>
                  <a:pt x="481" y="504"/>
                  <a:pt x="481" y="503"/>
                </a:cubicBezTo>
                <a:cubicBezTo>
                  <a:pt x="481" y="503"/>
                  <a:pt x="481" y="503"/>
                  <a:pt x="481" y="503"/>
                </a:cubicBezTo>
                <a:cubicBezTo>
                  <a:pt x="482" y="503"/>
                  <a:pt x="483" y="503"/>
                  <a:pt x="484" y="503"/>
                </a:cubicBezTo>
                <a:lnTo>
                  <a:pt x="484" y="505"/>
                </a:lnTo>
                <a:close/>
                <a:moveTo>
                  <a:pt x="490" y="511"/>
                </a:moveTo>
                <a:cubicBezTo>
                  <a:pt x="489" y="511"/>
                  <a:pt x="487" y="511"/>
                  <a:pt x="486" y="510"/>
                </a:cubicBezTo>
                <a:cubicBezTo>
                  <a:pt x="486" y="509"/>
                  <a:pt x="485" y="510"/>
                  <a:pt x="485" y="508"/>
                </a:cubicBezTo>
                <a:cubicBezTo>
                  <a:pt x="484" y="508"/>
                  <a:pt x="484" y="508"/>
                  <a:pt x="484" y="508"/>
                </a:cubicBezTo>
                <a:cubicBezTo>
                  <a:pt x="484" y="507"/>
                  <a:pt x="485" y="506"/>
                  <a:pt x="485" y="505"/>
                </a:cubicBezTo>
                <a:cubicBezTo>
                  <a:pt x="485" y="506"/>
                  <a:pt x="486" y="506"/>
                  <a:pt x="486" y="506"/>
                </a:cubicBezTo>
                <a:cubicBezTo>
                  <a:pt x="486" y="507"/>
                  <a:pt x="486" y="507"/>
                  <a:pt x="486" y="507"/>
                </a:cubicBezTo>
                <a:cubicBezTo>
                  <a:pt x="487" y="507"/>
                  <a:pt x="488" y="508"/>
                  <a:pt x="488" y="508"/>
                </a:cubicBezTo>
                <a:cubicBezTo>
                  <a:pt x="488" y="509"/>
                  <a:pt x="489" y="510"/>
                  <a:pt x="490" y="510"/>
                </a:cubicBezTo>
                <a:lnTo>
                  <a:pt x="490" y="511"/>
                </a:lnTo>
                <a:close/>
                <a:moveTo>
                  <a:pt x="546" y="890"/>
                </a:moveTo>
                <a:cubicBezTo>
                  <a:pt x="546" y="889"/>
                  <a:pt x="546" y="889"/>
                  <a:pt x="548" y="888"/>
                </a:cubicBezTo>
                <a:cubicBezTo>
                  <a:pt x="548" y="889"/>
                  <a:pt x="548" y="890"/>
                  <a:pt x="548" y="890"/>
                </a:cubicBezTo>
                <a:cubicBezTo>
                  <a:pt x="547" y="890"/>
                  <a:pt x="546" y="890"/>
                  <a:pt x="546" y="890"/>
                </a:cubicBezTo>
                <a:close/>
                <a:moveTo>
                  <a:pt x="548" y="887"/>
                </a:moveTo>
                <a:cubicBezTo>
                  <a:pt x="549" y="887"/>
                  <a:pt x="550" y="887"/>
                  <a:pt x="551" y="887"/>
                </a:cubicBezTo>
                <a:cubicBezTo>
                  <a:pt x="550" y="888"/>
                  <a:pt x="549" y="887"/>
                  <a:pt x="548" y="887"/>
                </a:cubicBezTo>
                <a:close/>
                <a:moveTo>
                  <a:pt x="551" y="892"/>
                </a:moveTo>
                <a:cubicBezTo>
                  <a:pt x="550" y="892"/>
                  <a:pt x="550" y="892"/>
                  <a:pt x="550" y="892"/>
                </a:cubicBezTo>
                <a:cubicBezTo>
                  <a:pt x="550" y="890"/>
                  <a:pt x="550" y="890"/>
                  <a:pt x="550" y="890"/>
                </a:cubicBezTo>
                <a:cubicBezTo>
                  <a:pt x="550" y="890"/>
                  <a:pt x="550" y="890"/>
                  <a:pt x="551" y="890"/>
                </a:cubicBezTo>
                <a:cubicBezTo>
                  <a:pt x="551" y="890"/>
                  <a:pt x="551" y="889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9"/>
                  <a:pt x="552" y="889"/>
                  <a:pt x="553" y="889"/>
                </a:cubicBezTo>
                <a:cubicBezTo>
                  <a:pt x="552" y="890"/>
                  <a:pt x="552" y="890"/>
                  <a:pt x="551" y="892"/>
                </a:cubicBezTo>
                <a:close/>
                <a:moveTo>
                  <a:pt x="564" y="663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3" y="663"/>
                  <a:pt x="563" y="663"/>
                  <a:pt x="563" y="663"/>
                </a:cubicBezTo>
                <a:cubicBezTo>
                  <a:pt x="561" y="663"/>
                  <a:pt x="561" y="663"/>
                  <a:pt x="561" y="663"/>
                </a:cubicBezTo>
                <a:cubicBezTo>
                  <a:pt x="561" y="662"/>
                  <a:pt x="561" y="661"/>
                  <a:pt x="560" y="661"/>
                </a:cubicBezTo>
                <a:cubicBezTo>
                  <a:pt x="560" y="661"/>
                  <a:pt x="559" y="661"/>
                  <a:pt x="559" y="661"/>
                </a:cubicBezTo>
                <a:cubicBezTo>
                  <a:pt x="559" y="660"/>
                  <a:pt x="559" y="660"/>
                  <a:pt x="559" y="658"/>
                </a:cubicBezTo>
                <a:cubicBezTo>
                  <a:pt x="559" y="658"/>
                  <a:pt x="559" y="658"/>
                  <a:pt x="560" y="658"/>
                </a:cubicBezTo>
                <a:cubicBezTo>
                  <a:pt x="560" y="658"/>
                  <a:pt x="560" y="659"/>
                  <a:pt x="560" y="659"/>
                </a:cubicBezTo>
                <a:cubicBezTo>
                  <a:pt x="561" y="659"/>
                  <a:pt x="561" y="659"/>
                  <a:pt x="561" y="659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1"/>
                  <a:pt x="561" y="661"/>
                  <a:pt x="561" y="661"/>
                </a:cubicBezTo>
                <a:cubicBezTo>
                  <a:pt x="561" y="661"/>
                  <a:pt x="562" y="661"/>
                  <a:pt x="563" y="662"/>
                </a:cubicBezTo>
                <a:cubicBezTo>
                  <a:pt x="563" y="662"/>
                  <a:pt x="563" y="662"/>
                  <a:pt x="563" y="662"/>
                </a:cubicBezTo>
                <a:cubicBezTo>
                  <a:pt x="563" y="662"/>
                  <a:pt x="564" y="662"/>
                  <a:pt x="564" y="663"/>
                </a:cubicBezTo>
                <a:cubicBezTo>
                  <a:pt x="564" y="663"/>
                  <a:pt x="564" y="663"/>
                  <a:pt x="564" y="663"/>
                </a:cubicBezTo>
                <a:close/>
                <a:moveTo>
                  <a:pt x="572" y="679"/>
                </a:moveTo>
                <a:cubicBezTo>
                  <a:pt x="572" y="679"/>
                  <a:pt x="572" y="679"/>
                  <a:pt x="572" y="679"/>
                </a:cubicBezTo>
                <a:cubicBezTo>
                  <a:pt x="571" y="679"/>
                  <a:pt x="571" y="678"/>
                  <a:pt x="571" y="676"/>
                </a:cubicBezTo>
                <a:cubicBezTo>
                  <a:pt x="572" y="676"/>
                  <a:pt x="572" y="676"/>
                  <a:pt x="572" y="676"/>
                </a:cubicBezTo>
                <a:cubicBezTo>
                  <a:pt x="572" y="677"/>
                  <a:pt x="572" y="677"/>
                  <a:pt x="572" y="677"/>
                </a:cubicBezTo>
                <a:cubicBezTo>
                  <a:pt x="572" y="679"/>
                  <a:pt x="572" y="679"/>
                  <a:pt x="572" y="679"/>
                </a:cubicBezTo>
                <a:cubicBezTo>
                  <a:pt x="572" y="679"/>
                  <a:pt x="572" y="679"/>
                  <a:pt x="572" y="679"/>
                </a:cubicBezTo>
                <a:close/>
                <a:moveTo>
                  <a:pt x="526" y="96"/>
                </a:moveTo>
                <a:cubicBezTo>
                  <a:pt x="526" y="95"/>
                  <a:pt x="526" y="94"/>
                  <a:pt x="526" y="93"/>
                </a:cubicBezTo>
                <a:cubicBezTo>
                  <a:pt x="525" y="93"/>
                  <a:pt x="525" y="93"/>
                  <a:pt x="525" y="93"/>
                </a:cubicBezTo>
                <a:cubicBezTo>
                  <a:pt x="525" y="93"/>
                  <a:pt x="525" y="93"/>
                  <a:pt x="525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23" y="92"/>
                  <a:pt x="523" y="91"/>
                  <a:pt x="522" y="91"/>
                </a:cubicBezTo>
                <a:cubicBezTo>
                  <a:pt x="522" y="91"/>
                  <a:pt x="522" y="91"/>
                  <a:pt x="522" y="91"/>
                </a:cubicBezTo>
                <a:cubicBezTo>
                  <a:pt x="520" y="91"/>
                  <a:pt x="520" y="91"/>
                  <a:pt x="520" y="91"/>
                </a:cubicBezTo>
                <a:cubicBezTo>
                  <a:pt x="520" y="92"/>
                  <a:pt x="520" y="92"/>
                  <a:pt x="520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8" y="92"/>
                  <a:pt x="518" y="92"/>
                  <a:pt x="518" y="92"/>
                </a:cubicBezTo>
                <a:cubicBezTo>
                  <a:pt x="518" y="92"/>
                  <a:pt x="518" y="93"/>
                  <a:pt x="517" y="93"/>
                </a:cubicBezTo>
                <a:cubicBezTo>
                  <a:pt x="517" y="92"/>
                  <a:pt x="517" y="92"/>
                  <a:pt x="517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2"/>
                  <a:pt x="514" y="92"/>
                  <a:pt x="514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3" y="92"/>
                  <a:pt x="513" y="92"/>
                  <a:pt x="512" y="92"/>
                </a:cubicBezTo>
                <a:cubicBezTo>
                  <a:pt x="512" y="92"/>
                  <a:pt x="512" y="92"/>
                  <a:pt x="512" y="92"/>
                </a:cubicBezTo>
                <a:cubicBezTo>
                  <a:pt x="510" y="92"/>
                  <a:pt x="510" y="92"/>
                  <a:pt x="510" y="92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09" y="93"/>
                  <a:pt x="509" y="93"/>
                </a:cubicBezTo>
                <a:cubicBezTo>
                  <a:pt x="509" y="94"/>
                  <a:pt x="508" y="94"/>
                  <a:pt x="508" y="95"/>
                </a:cubicBezTo>
                <a:cubicBezTo>
                  <a:pt x="508" y="96"/>
                  <a:pt x="508" y="96"/>
                  <a:pt x="508" y="96"/>
                </a:cubicBezTo>
                <a:cubicBezTo>
                  <a:pt x="507" y="96"/>
                  <a:pt x="507" y="96"/>
                  <a:pt x="507" y="96"/>
                </a:cubicBezTo>
                <a:cubicBezTo>
                  <a:pt x="507" y="97"/>
                  <a:pt x="508" y="97"/>
                  <a:pt x="508" y="97"/>
                </a:cubicBezTo>
                <a:cubicBezTo>
                  <a:pt x="507" y="98"/>
                  <a:pt x="507" y="99"/>
                  <a:pt x="507" y="99"/>
                </a:cubicBezTo>
                <a:cubicBezTo>
                  <a:pt x="507" y="99"/>
                  <a:pt x="507" y="100"/>
                  <a:pt x="506" y="100"/>
                </a:cubicBezTo>
                <a:cubicBezTo>
                  <a:pt x="507" y="102"/>
                  <a:pt x="508" y="104"/>
                  <a:pt x="511" y="103"/>
                </a:cubicBezTo>
                <a:cubicBezTo>
                  <a:pt x="512" y="103"/>
                  <a:pt x="512" y="102"/>
                  <a:pt x="513" y="102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515" y="103"/>
                  <a:pt x="517" y="103"/>
                  <a:pt x="518" y="102"/>
                </a:cubicBezTo>
                <a:cubicBezTo>
                  <a:pt x="518" y="102"/>
                  <a:pt x="518" y="102"/>
                  <a:pt x="518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20" y="102"/>
                  <a:pt x="520" y="102"/>
                  <a:pt x="520" y="102"/>
                </a:cubicBezTo>
                <a:cubicBezTo>
                  <a:pt x="520" y="101"/>
                  <a:pt x="521" y="101"/>
                  <a:pt x="521" y="100"/>
                </a:cubicBezTo>
                <a:cubicBezTo>
                  <a:pt x="523" y="100"/>
                  <a:pt x="523" y="100"/>
                  <a:pt x="523" y="100"/>
                </a:cubicBezTo>
                <a:cubicBezTo>
                  <a:pt x="523" y="100"/>
                  <a:pt x="524" y="99"/>
                  <a:pt x="524" y="99"/>
                </a:cubicBezTo>
                <a:cubicBezTo>
                  <a:pt x="525" y="99"/>
                  <a:pt x="525" y="100"/>
                  <a:pt x="526" y="99"/>
                </a:cubicBezTo>
                <a:cubicBezTo>
                  <a:pt x="526" y="99"/>
                  <a:pt x="527" y="98"/>
                  <a:pt x="528" y="98"/>
                </a:cubicBezTo>
                <a:cubicBezTo>
                  <a:pt x="527" y="98"/>
                  <a:pt x="528" y="97"/>
                  <a:pt x="527" y="97"/>
                </a:cubicBezTo>
                <a:cubicBezTo>
                  <a:pt x="527" y="97"/>
                  <a:pt x="527" y="97"/>
                  <a:pt x="527" y="97"/>
                </a:cubicBezTo>
                <a:cubicBezTo>
                  <a:pt x="527" y="96"/>
                  <a:pt x="527" y="96"/>
                  <a:pt x="527" y="96"/>
                </a:cubicBezTo>
                <a:cubicBezTo>
                  <a:pt x="526" y="96"/>
                  <a:pt x="526" y="96"/>
                  <a:pt x="526" y="96"/>
                </a:cubicBezTo>
                <a:cubicBezTo>
                  <a:pt x="526" y="96"/>
                  <a:pt x="526" y="96"/>
                  <a:pt x="526" y="96"/>
                </a:cubicBezTo>
                <a:close/>
                <a:moveTo>
                  <a:pt x="1421" y="91"/>
                </a:moveTo>
                <a:cubicBezTo>
                  <a:pt x="1421" y="93"/>
                  <a:pt x="1420" y="93"/>
                  <a:pt x="1420" y="94"/>
                </a:cubicBezTo>
                <a:cubicBezTo>
                  <a:pt x="1422" y="94"/>
                  <a:pt x="1422" y="94"/>
                  <a:pt x="1423" y="94"/>
                </a:cubicBezTo>
                <a:cubicBezTo>
                  <a:pt x="1423" y="93"/>
                  <a:pt x="1424" y="92"/>
                  <a:pt x="1424" y="91"/>
                </a:cubicBezTo>
                <a:cubicBezTo>
                  <a:pt x="1423" y="91"/>
                  <a:pt x="1423" y="91"/>
                  <a:pt x="1423" y="91"/>
                </a:cubicBezTo>
                <a:cubicBezTo>
                  <a:pt x="1423" y="91"/>
                  <a:pt x="1423" y="92"/>
                  <a:pt x="1423" y="92"/>
                </a:cubicBezTo>
                <a:cubicBezTo>
                  <a:pt x="1422" y="92"/>
                  <a:pt x="1422" y="92"/>
                  <a:pt x="1421" y="91"/>
                </a:cubicBezTo>
                <a:close/>
                <a:moveTo>
                  <a:pt x="1553" y="91"/>
                </a:moveTo>
                <a:cubicBezTo>
                  <a:pt x="1553" y="92"/>
                  <a:pt x="1552" y="92"/>
                  <a:pt x="1552" y="92"/>
                </a:cubicBezTo>
                <a:cubicBezTo>
                  <a:pt x="1552" y="94"/>
                  <a:pt x="1552" y="94"/>
                  <a:pt x="1553" y="94"/>
                </a:cubicBezTo>
                <a:cubicBezTo>
                  <a:pt x="1553" y="95"/>
                  <a:pt x="1553" y="95"/>
                  <a:pt x="1553" y="95"/>
                </a:cubicBezTo>
                <a:cubicBezTo>
                  <a:pt x="1554" y="94"/>
                  <a:pt x="1554" y="94"/>
                  <a:pt x="1555" y="94"/>
                </a:cubicBezTo>
                <a:cubicBezTo>
                  <a:pt x="1555" y="93"/>
                  <a:pt x="1554" y="92"/>
                  <a:pt x="1554" y="92"/>
                </a:cubicBezTo>
                <a:cubicBezTo>
                  <a:pt x="1554" y="92"/>
                  <a:pt x="1554" y="92"/>
                  <a:pt x="1554" y="92"/>
                </a:cubicBezTo>
                <a:cubicBezTo>
                  <a:pt x="1554" y="91"/>
                  <a:pt x="1554" y="91"/>
                  <a:pt x="1554" y="91"/>
                </a:cubicBezTo>
                <a:lnTo>
                  <a:pt x="1553" y="91"/>
                </a:lnTo>
                <a:close/>
                <a:moveTo>
                  <a:pt x="554" y="117"/>
                </a:moveTo>
                <a:cubicBezTo>
                  <a:pt x="554" y="117"/>
                  <a:pt x="554" y="117"/>
                  <a:pt x="554" y="117"/>
                </a:cubicBezTo>
                <a:cubicBezTo>
                  <a:pt x="555" y="117"/>
                  <a:pt x="555" y="117"/>
                  <a:pt x="555" y="117"/>
                </a:cubicBezTo>
                <a:cubicBezTo>
                  <a:pt x="555" y="116"/>
                  <a:pt x="555" y="116"/>
                  <a:pt x="556" y="116"/>
                </a:cubicBezTo>
                <a:cubicBezTo>
                  <a:pt x="556" y="115"/>
                  <a:pt x="556" y="115"/>
                  <a:pt x="556" y="115"/>
                </a:cubicBezTo>
                <a:cubicBezTo>
                  <a:pt x="555" y="115"/>
                  <a:pt x="555" y="115"/>
                  <a:pt x="554" y="115"/>
                </a:cubicBezTo>
                <a:cubicBezTo>
                  <a:pt x="554" y="115"/>
                  <a:pt x="554" y="115"/>
                  <a:pt x="554" y="115"/>
                </a:cubicBezTo>
                <a:cubicBezTo>
                  <a:pt x="553" y="115"/>
                  <a:pt x="553" y="115"/>
                  <a:pt x="553" y="115"/>
                </a:cubicBezTo>
                <a:cubicBezTo>
                  <a:pt x="553" y="114"/>
                  <a:pt x="552" y="113"/>
                  <a:pt x="552" y="112"/>
                </a:cubicBezTo>
                <a:cubicBezTo>
                  <a:pt x="551" y="113"/>
                  <a:pt x="550" y="113"/>
                  <a:pt x="550" y="113"/>
                </a:cubicBezTo>
                <a:cubicBezTo>
                  <a:pt x="550" y="113"/>
                  <a:pt x="550" y="113"/>
                  <a:pt x="549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9" y="114"/>
                  <a:pt x="549" y="115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5"/>
                  <a:pt x="549" y="115"/>
                  <a:pt x="549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7" y="115"/>
                  <a:pt x="547" y="115"/>
                  <a:pt x="547" y="115"/>
                </a:cubicBezTo>
                <a:cubicBezTo>
                  <a:pt x="547" y="116"/>
                  <a:pt x="547" y="116"/>
                  <a:pt x="547" y="116"/>
                </a:cubicBezTo>
                <a:cubicBezTo>
                  <a:pt x="546" y="116"/>
                  <a:pt x="546" y="116"/>
                  <a:pt x="546" y="116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3"/>
                  <a:pt x="546" y="113"/>
                  <a:pt x="546" y="112"/>
                </a:cubicBezTo>
                <a:cubicBezTo>
                  <a:pt x="545" y="112"/>
                  <a:pt x="545" y="112"/>
                  <a:pt x="545" y="112"/>
                </a:cubicBezTo>
                <a:cubicBezTo>
                  <a:pt x="545" y="113"/>
                  <a:pt x="544" y="114"/>
                  <a:pt x="544" y="115"/>
                </a:cubicBezTo>
                <a:cubicBezTo>
                  <a:pt x="544" y="116"/>
                  <a:pt x="544" y="116"/>
                  <a:pt x="544" y="116"/>
                </a:cubicBezTo>
                <a:cubicBezTo>
                  <a:pt x="543" y="115"/>
                  <a:pt x="543" y="115"/>
                  <a:pt x="542" y="115"/>
                </a:cubicBezTo>
                <a:cubicBezTo>
                  <a:pt x="542" y="115"/>
                  <a:pt x="542" y="115"/>
                  <a:pt x="542" y="115"/>
                </a:cubicBezTo>
                <a:cubicBezTo>
                  <a:pt x="542" y="114"/>
                  <a:pt x="543" y="114"/>
                  <a:pt x="543" y="113"/>
                </a:cubicBezTo>
                <a:cubicBezTo>
                  <a:pt x="542" y="113"/>
                  <a:pt x="542" y="113"/>
                  <a:pt x="541" y="113"/>
                </a:cubicBezTo>
                <a:cubicBezTo>
                  <a:pt x="541" y="112"/>
                  <a:pt x="541" y="113"/>
                  <a:pt x="541" y="112"/>
                </a:cubicBezTo>
                <a:cubicBezTo>
                  <a:pt x="542" y="112"/>
                  <a:pt x="543" y="112"/>
                  <a:pt x="544" y="111"/>
                </a:cubicBezTo>
                <a:cubicBezTo>
                  <a:pt x="544" y="110"/>
                  <a:pt x="544" y="108"/>
                  <a:pt x="543" y="108"/>
                </a:cubicBezTo>
                <a:cubicBezTo>
                  <a:pt x="543" y="107"/>
                  <a:pt x="543" y="107"/>
                  <a:pt x="543" y="107"/>
                </a:cubicBezTo>
                <a:cubicBezTo>
                  <a:pt x="543" y="107"/>
                  <a:pt x="542" y="108"/>
                  <a:pt x="541" y="108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2" y="107"/>
                  <a:pt x="542" y="107"/>
                  <a:pt x="542" y="107"/>
                </a:cubicBezTo>
                <a:cubicBezTo>
                  <a:pt x="542" y="106"/>
                  <a:pt x="542" y="106"/>
                  <a:pt x="542" y="105"/>
                </a:cubicBezTo>
                <a:cubicBezTo>
                  <a:pt x="541" y="105"/>
                  <a:pt x="541" y="105"/>
                  <a:pt x="541" y="105"/>
                </a:cubicBezTo>
                <a:cubicBezTo>
                  <a:pt x="541" y="104"/>
                  <a:pt x="541" y="104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37" y="103"/>
                  <a:pt x="537" y="103"/>
                  <a:pt x="537" y="103"/>
                </a:cubicBezTo>
                <a:cubicBezTo>
                  <a:pt x="537" y="104"/>
                  <a:pt x="537" y="104"/>
                  <a:pt x="537" y="104"/>
                </a:cubicBezTo>
                <a:cubicBezTo>
                  <a:pt x="537" y="104"/>
                  <a:pt x="536" y="104"/>
                  <a:pt x="536" y="103"/>
                </a:cubicBezTo>
                <a:cubicBezTo>
                  <a:pt x="536" y="104"/>
                  <a:pt x="536" y="104"/>
                  <a:pt x="536" y="104"/>
                </a:cubicBezTo>
                <a:cubicBezTo>
                  <a:pt x="535" y="104"/>
                  <a:pt x="534" y="104"/>
                  <a:pt x="533" y="105"/>
                </a:cubicBezTo>
                <a:cubicBezTo>
                  <a:pt x="533" y="104"/>
                  <a:pt x="533" y="104"/>
                  <a:pt x="533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1" y="104"/>
                  <a:pt x="531" y="103"/>
                </a:cubicBezTo>
                <a:cubicBezTo>
                  <a:pt x="531" y="103"/>
                  <a:pt x="531" y="103"/>
                  <a:pt x="531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29" y="103"/>
                  <a:pt x="528" y="103"/>
                  <a:pt x="527" y="102"/>
                </a:cubicBezTo>
                <a:cubicBezTo>
                  <a:pt x="527" y="102"/>
                  <a:pt x="527" y="102"/>
                  <a:pt x="526" y="101"/>
                </a:cubicBezTo>
                <a:cubicBezTo>
                  <a:pt x="525" y="101"/>
                  <a:pt x="523" y="101"/>
                  <a:pt x="522" y="101"/>
                </a:cubicBezTo>
                <a:cubicBezTo>
                  <a:pt x="522" y="101"/>
                  <a:pt x="522" y="101"/>
                  <a:pt x="522" y="101"/>
                </a:cubicBezTo>
                <a:cubicBezTo>
                  <a:pt x="520" y="101"/>
                  <a:pt x="520" y="102"/>
                  <a:pt x="519" y="102"/>
                </a:cubicBezTo>
                <a:cubicBezTo>
                  <a:pt x="519" y="103"/>
                  <a:pt x="519" y="103"/>
                  <a:pt x="519" y="103"/>
                </a:cubicBezTo>
                <a:cubicBezTo>
                  <a:pt x="519" y="104"/>
                  <a:pt x="521" y="104"/>
                  <a:pt x="521" y="104"/>
                </a:cubicBezTo>
                <a:cubicBezTo>
                  <a:pt x="521" y="104"/>
                  <a:pt x="521" y="105"/>
                  <a:pt x="521" y="105"/>
                </a:cubicBezTo>
                <a:cubicBezTo>
                  <a:pt x="522" y="105"/>
                  <a:pt x="522" y="105"/>
                  <a:pt x="522" y="105"/>
                </a:cubicBezTo>
                <a:cubicBezTo>
                  <a:pt x="524" y="105"/>
                  <a:pt x="524" y="106"/>
                  <a:pt x="525" y="106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3" y="107"/>
                  <a:pt x="521" y="106"/>
                  <a:pt x="520" y="105"/>
                </a:cubicBezTo>
                <a:cubicBezTo>
                  <a:pt x="519" y="105"/>
                  <a:pt x="519" y="105"/>
                  <a:pt x="518" y="106"/>
                </a:cubicBezTo>
                <a:cubicBezTo>
                  <a:pt x="519" y="107"/>
                  <a:pt x="519" y="108"/>
                  <a:pt x="520" y="109"/>
                </a:cubicBezTo>
                <a:cubicBezTo>
                  <a:pt x="519" y="108"/>
                  <a:pt x="519" y="108"/>
                  <a:pt x="519" y="108"/>
                </a:cubicBezTo>
                <a:cubicBezTo>
                  <a:pt x="518" y="108"/>
                  <a:pt x="518" y="108"/>
                  <a:pt x="517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10"/>
                  <a:pt x="517" y="110"/>
                  <a:pt x="518" y="110"/>
                </a:cubicBezTo>
                <a:cubicBezTo>
                  <a:pt x="518" y="111"/>
                  <a:pt x="518" y="110"/>
                  <a:pt x="518" y="111"/>
                </a:cubicBezTo>
                <a:cubicBezTo>
                  <a:pt x="518" y="111"/>
                  <a:pt x="518" y="111"/>
                  <a:pt x="518" y="111"/>
                </a:cubicBezTo>
                <a:cubicBezTo>
                  <a:pt x="517" y="111"/>
                  <a:pt x="517" y="111"/>
                  <a:pt x="516" y="110"/>
                </a:cubicBezTo>
                <a:cubicBezTo>
                  <a:pt x="516" y="109"/>
                  <a:pt x="516" y="109"/>
                  <a:pt x="516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08"/>
                  <a:pt x="517" y="107"/>
                  <a:pt x="517" y="106"/>
                </a:cubicBezTo>
                <a:cubicBezTo>
                  <a:pt x="517" y="106"/>
                  <a:pt x="517" y="106"/>
                  <a:pt x="517" y="106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13" y="107"/>
                  <a:pt x="513" y="107"/>
                  <a:pt x="513" y="107"/>
                </a:cubicBezTo>
                <a:cubicBezTo>
                  <a:pt x="513" y="107"/>
                  <a:pt x="513" y="106"/>
                  <a:pt x="513" y="106"/>
                </a:cubicBezTo>
                <a:cubicBezTo>
                  <a:pt x="514" y="106"/>
                  <a:pt x="514" y="106"/>
                  <a:pt x="514" y="106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13" y="105"/>
                  <a:pt x="513" y="105"/>
                  <a:pt x="513" y="105"/>
                </a:cubicBezTo>
                <a:cubicBezTo>
                  <a:pt x="512" y="105"/>
                  <a:pt x="512" y="105"/>
                  <a:pt x="512" y="105"/>
                </a:cubicBezTo>
                <a:cubicBezTo>
                  <a:pt x="512" y="106"/>
                  <a:pt x="512" y="106"/>
                  <a:pt x="512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7"/>
                  <a:pt x="510" y="107"/>
                  <a:pt x="510" y="107"/>
                </a:cubicBezTo>
                <a:cubicBezTo>
                  <a:pt x="509" y="107"/>
                  <a:pt x="509" y="107"/>
                  <a:pt x="508" y="108"/>
                </a:cubicBezTo>
                <a:cubicBezTo>
                  <a:pt x="509" y="108"/>
                  <a:pt x="509" y="109"/>
                  <a:pt x="510" y="109"/>
                </a:cubicBezTo>
                <a:cubicBezTo>
                  <a:pt x="510" y="109"/>
                  <a:pt x="509" y="110"/>
                  <a:pt x="509" y="110"/>
                </a:cubicBezTo>
                <a:cubicBezTo>
                  <a:pt x="509" y="110"/>
                  <a:pt x="507" y="111"/>
                  <a:pt x="507" y="111"/>
                </a:cubicBezTo>
                <a:cubicBezTo>
                  <a:pt x="507" y="110"/>
                  <a:pt x="507" y="110"/>
                  <a:pt x="506" y="110"/>
                </a:cubicBezTo>
                <a:cubicBezTo>
                  <a:pt x="505" y="110"/>
                  <a:pt x="505" y="110"/>
                  <a:pt x="505" y="110"/>
                </a:cubicBezTo>
                <a:cubicBezTo>
                  <a:pt x="505" y="109"/>
                  <a:pt x="505" y="109"/>
                  <a:pt x="505" y="109"/>
                </a:cubicBezTo>
                <a:cubicBezTo>
                  <a:pt x="507" y="109"/>
                  <a:pt x="507" y="109"/>
                  <a:pt x="507" y="109"/>
                </a:cubicBezTo>
                <a:cubicBezTo>
                  <a:pt x="507" y="108"/>
                  <a:pt x="507" y="107"/>
                  <a:pt x="508" y="106"/>
                </a:cubicBezTo>
                <a:cubicBezTo>
                  <a:pt x="508" y="106"/>
                  <a:pt x="508" y="106"/>
                  <a:pt x="508" y="106"/>
                </a:cubicBezTo>
                <a:cubicBezTo>
                  <a:pt x="507" y="106"/>
                  <a:pt x="507" y="106"/>
                  <a:pt x="506" y="106"/>
                </a:cubicBezTo>
                <a:cubicBezTo>
                  <a:pt x="507" y="106"/>
                  <a:pt x="507" y="105"/>
                  <a:pt x="507" y="105"/>
                </a:cubicBezTo>
                <a:cubicBezTo>
                  <a:pt x="507" y="103"/>
                  <a:pt x="507" y="102"/>
                  <a:pt x="505" y="102"/>
                </a:cubicBezTo>
                <a:cubicBezTo>
                  <a:pt x="505" y="100"/>
                  <a:pt x="505" y="100"/>
                  <a:pt x="506" y="99"/>
                </a:cubicBezTo>
                <a:cubicBezTo>
                  <a:pt x="506" y="99"/>
                  <a:pt x="506" y="99"/>
                  <a:pt x="506" y="99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7"/>
                  <a:pt x="506" y="97"/>
                  <a:pt x="506" y="97"/>
                </a:cubicBezTo>
                <a:cubicBezTo>
                  <a:pt x="506" y="97"/>
                  <a:pt x="507" y="95"/>
                  <a:pt x="507" y="94"/>
                </a:cubicBezTo>
                <a:cubicBezTo>
                  <a:pt x="505" y="93"/>
                  <a:pt x="504" y="92"/>
                  <a:pt x="501" y="92"/>
                </a:cubicBezTo>
                <a:cubicBezTo>
                  <a:pt x="501" y="93"/>
                  <a:pt x="501" y="93"/>
                  <a:pt x="501" y="93"/>
                </a:cubicBezTo>
                <a:cubicBezTo>
                  <a:pt x="499" y="93"/>
                  <a:pt x="499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5"/>
                  <a:pt x="497" y="95"/>
                  <a:pt x="497" y="95"/>
                </a:cubicBezTo>
                <a:cubicBezTo>
                  <a:pt x="496" y="95"/>
                  <a:pt x="495" y="95"/>
                  <a:pt x="494" y="96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3" y="96"/>
                  <a:pt x="493" y="96"/>
                  <a:pt x="492" y="96"/>
                </a:cubicBezTo>
                <a:cubicBezTo>
                  <a:pt x="492" y="97"/>
                  <a:pt x="492" y="97"/>
                  <a:pt x="492" y="97"/>
                </a:cubicBezTo>
                <a:cubicBezTo>
                  <a:pt x="492" y="97"/>
                  <a:pt x="492" y="97"/>
                  <a:pt x="491" y="97"/>
                </a:cubicBezTo>
                <a:cubicBezTo>
                  <a:pt x="491" y="97"/>
                  <a:pt x="491" y="97"/>
                  <a:pt x="492" y="98"/>
                </a:cubicBezTo>
                <a:cubicBezTo>
                  <a:pt x="491" y="98"/>
                  <a:pt x="491" y="98"/>
                  <a:pt x="491" y="99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1" y="100"/>
                  <a:pt x="490" y="99"/>
                  <a:pt x="489" y="99"/>
                </a:cubicBezTo>
                <a:cubicBezTo>
                  <a:pt x="489" y="100"/>
                  <a:pt x="489" y="100"/>
                  <a:pt x="489" y="100"/>
                </a:cubicBezTo>
                <a:cubicBezTo>
                  <a:pt x="488" y="100"/>
                  <a:pt x="488" y="100"/>
                  <a:pt x="488" y="100"/>
                </a:cubicBezTo>
                <a:cubicBezTo>
                  <a:pt x="487" y="101"/>
                  <a:pt x="488" y="102"/>
                  <a:pt x="488" y="104"/>
                </a:cubicBezTo>
                <a:cubicBezTo>
                  <a:pt x="488" y="104"/>
                  <a:pt x="489" y="104"/>
                  <a:pt x="489" y="105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5"/>
                  <a:pt x="490" y="105"/>
                  <a:pt x="490" y="105"/>
                </a:cubicBezTo>
                <a:cubicBezTo>
                  <a:pt x="490" y="105"/>
                  <a:pt x="490" y="105"/>
                  <a:pt x="490" y="105"/>
                </a:cubicBezTo>
                <a:cubicBezTo>
                  <a:pt x="493" y="105"/>
                  <a:pt x="493" y="105"/>
                  <a:pt x="493" y="105"/>
                </a:cubicBezTo>
                <a:cubicBezTo>
                  <a:pt x="491" y="105"/>
                  <a:pt x="493" y="108"/>
                  <a:pt x="493" y="108"/>
                </a:cubicBezTo>
                <a:cubicBezTo>
                  <a:pt x="493" y="108"/>
                  <a:pt x="492" y="107"/>
                  <a:pt x="492" y="107"/>
                </a:cubicBezTo>
                <a:cubicBezTo>
                  <a:pt x="492" y="107"/>
                  <a:pt x="492" y="107"/>
                  <a:pt x="492" y="107"/>
                </a:cubicBezTo>
                <a:cubicBezTo>
                  <a:pt x="491" y="106"/>
                  <a:pt x="489" y="106"/>
                  <a:pt x="488" y="106"/>
                </a:cubicBezTo>
                <a:cubicBezTo>
                  <a:pt x="487" y="107"/>
                  <a:pt x="487" y="108"/>
                  <a:pt x="487" y="108"/>
                </a:cubicBezTo>
                <a:cubicBezTo>
                  <a:pt x="489" y="109"/>
                  <a:pt x="488" y="110"/>
                  <a:pt x="491" y="110"/>
                </a:cubicBezTo>
                <a:cubicBezTo>
                  <a:pt x="491" y="111"/>
                  <a:pt x="490" y="112"/>
                  <a:pt x="489" y="112"/>
                </a:cubicBezTo>
                <a:cubicBezTo>
                  <a:pt x="490" y="113"/>
                  <a:pt x="490" y="114"/>
                  <a:pt x="490" y="116"/>
                </a:cubicBezTo>
                <a:cubicBezTo>
                  <a:pt x="490" y="115"/>
                  <a:pt x="488" y="115"/>
                  <a:pt x="488" y="114"/>
                </a:cubicBezTo>
                <a:cubicBezTo>
                  <a:pt x="487" y="114"/>
                  <a:pt x="486" y="114"/>
                  <a:pt x="485" y="115"/>
                </a:cubicBezTo>
                <a:cubicBezTo>
                  <a:pt x="485" y="115"/>
                  <a:pt x="485" y="115"/>
                  <a:pt x="485" y="115"/>
                </a:cubicBezTo>
                <a:cubicBezTo>
                  <a:pt x="483" y="115"/>
                  <a:pt x="483" y="115"/>
                  <a:pt x="483" y="115"/>
                </a:cubicBezTo>
                <a:cubicBezTo>
                  <a:pt x="483" y="116"/>
                  <a:pt x="483" y="116"/>
                  <a:pt x="483" y="116"/>
                </a:cubicBezTo>
                <a:cubicBezTo>
                  <a:pt x="482" y="116"/>
                  <a:pt x="482" y="116"/>
                  <a:pt x="482" y="116"/>
                </a:cubicBezTo>
                <a:cubicBezTo>
                  <a:pt x="482" y="115"/>
                  <a:pt x="482" y="115"/>
                  <a:pt x="482" y="115"/>
                </a:cubicBezTo>
                <a:cubicBezTo>
                  <a:pt x="485" y="115"/>
                  <a:pt x="485" y="113"/>
                  <a:pt x="487" y="113"/>
                </a:cubicBezTo>
                <a:cubicBezTo>
                  <a:pt x="487" y="110"/>
                  <a:pt x="485" y="111"/>
                  <a:pt x="484" y="109"/>
                </a:cubicBezTo>
                <a:cubicBezTo>
                  <a:pt x="484" y="107"/>
                  <a:pt x="484" y="106"/>
                  <a:pt x="484" y="104"/>
                </a:cubicBezTo>
                <a:cubicBezTo>
                  <a:pt x="484" y="104"/>
                  <a:pt x="484" y="104"/>
                  <a:pt x="484" y="104"/>
                </a:cubicBezTo>
                <a:cubicBezTo>
                  <a:pt x="484" y="103"/>
                  <a:pt x="484" y="103"/>
                  <a:pt x="484" y="102"/>
                </a:cubicBezTo>
                <a:cubicBezTo>
                  <a:pt x="484" y="102"/>
                  <a:pt x="484" y="102"/>
                  <a:pt x="484" y="102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99"/>
                  <a:pt x="484" y="99"/>
                  <a:pt x="484" y="99"/>
                </a:cubicBezTo>
                <a:cubicBezTo>
                  <a:pt x="485" y="99"/>
                  <a:pt x="485" y="99"/>
                  <a:pt x="485" y="99"/>
                </a:cubicBezTo>
                <a:cubicBezTo>
                  <a:pt x="485" y="98"/>
                  <a:pt x="485" y="98"/>
                  <a:pt x="485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7" y="97"/>
                  <a:pt x="487" y="97"/>
                  <a:pt x="487" y="97"/>
                </a:cubicBezTo>
                <a:cubicBezTo>
                  <a:pt x="487" y="96"/>
                  <a:pt x="487" y="96"/>
                  <a:pt x="488" y="96"/>
                </a:cubicBezTo>
                <a:cubicBezTo>
                  <a:pt x="489" y="95"/>
                  <a:pt x="493" y="94"/>
                  <a:pt x="495" y="95"/>
                </a:cubicBezTo>
                <a:cubicBezTo>
                  <a:pt x="495" y="94"/>
                  <a:pt x="495" y="94"/>
                  <a:pt x="495" y="94"/>
                </a:cubicBezTo>
                <a:cubicBezTo>
                  <a:pt x="496" y="94"/>
                  <a:pt x="496" y="94"/>
                  <a:pt x="496" y="94"/>
                </a:cubicBezTo>
                <a:cubicBezTo>
                  <a:pt x="495" y="93"/>
                  <a:pt x="495" y="93"/>
                  <a:pt x="495" y="93"/>
                </a:cubicBezTo>
                <a:cubicBezTo>
                  <a:pt x="493" y="93"/>
                  <a:pt x="493" y="93"/>
                  <a:pt x="493" y="93"/>
                </a:cubicBez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3"/>
                  <a:pt x="493" y="93"/>
                </a:cubicBezTo>
                <a:cubicBezTo>
                  <a:pt x="485" y="93"/>
                  <a:pt x="485" y="93"/>
                  <a:pt x="485" y="93"/>
                </a:cubicBezTo>
                <a:cubicBezTo>
                  <a:pt x="485" y="93"/>
                  <a:pt x="484" y="93"/>
                  <a:pt x="483" y="93"/>
                </a:cubicBezTo>
                <a:cubicBezTo>
                  <a:pt x="483" y="93"/>
                  <a:pt x="483" y="93"/>
                  <a:pt x="483" y="93"/>
                </a:cubicBezTo>
                <a:cubicBezTo>
                  <a:pt x="481" y="92"/>
                  <a:pt x="478" y="95"/>
                  <a:pt x="477" y="93"/>
                </a:cubicBezTo>
                <a:cubicBezTo>
                  <a:pt x="475" y="94"/>
                  <a:pt x="475" y="94"/>
                  <a:pt x="475" y="95"/>
                </a:cubicBezTo>
                <a:cubicBezTo>
                  <a:pt x="474" y="95"/>
                  <a:pt x="474" y="95"/>
                  <a:pt x="473" y="95"/>
                </a:cubicBezTo>
                <a:cubicBezTo>
                  <a:pt x="473" y="96"/>
                  <a:pt x="473" y="96"/>
                  <a:pt x="473" y="96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8"/>
                  <a:pt x="473" y="98"/>
                  <a:pt x="473" y="98"/>
                </a:cubicBezTo>
                <a:cubicBezTo>
                  <a:pt x="473" y="98"/>
                  <a:pt x="471" y="99"/>
                  <a:pt x="471" y="99"/>
                </a:cubicBezTo>
                <a:cubicBezTo>
                  <a:pt x="470" y="100"/>
                  <a:pt x="471" y="100"/>
                  <a:pt x="471" y="101"/>
                </a:cubicBezTo>
                <a:cubicBezTo>
                  <a:pt x="471" y="101"/>
                  <a:pt x="470" y="101"/>
                  <a:pt x="470" y="101"/>
                </a:cubicBezTo>
                <a:cubicBezTo>
                  <a:pt x="470" y="102"/>
                  <a:pt x="470" y="102"/>
                  <a:pt x="470" y="102"/>
                </a:cubicBezTo>
                <a:cubicBezTo>
                  <a:pt x="469" y="103"/>
                  <a:pt x="469" y="103"/>
                  <a:pt x="469" y="103"/>
                </a:cubicBezTo>
                <a:cubicBezTo>
                  <a:pt x="469" y="103"/>
                  <a:pt x="469" y="103"/>
                  <a:pt x="468" y="103"/>
                </a:cubicBezTo>
                <a:cubicBezTo>
                  <a:pt x="468" y="104"/>
                  <a:pt x="468" y="104"/>
                  <a:pt x="468" y="104"/>
                </a:cubicBezTo>
                <a:cubicBezTo>
                  <a:pt x="468" y="105"/>
                  <a:pt x="467" y="105"/>
                  <a:pt x="467" y="105"/>
                </a:cubicBezTo>
                <a:cubicBezTo>
                  <a:pt x="467" y="106"/>
                  <a:pt x="467" y="106"/>
                  <a:pt x="468" y="106"/>
                </a:cubicBezTo>
                <a:cubicBezTo>
                  <a:pt x="468" y="107"/>
                  <a:pt x="468" y="107"/>
                  <a:pt x="468" y="107"/>
                </a:cubicBezTo>
                <a:cubicBezTo>
                  <a:pt x="467" y="107"/>
                  <a:pt x="467" y="108"/>
                  <a:pt x="466" y="108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10"/>
                  <a:pt x="466" y="110"/>
                  <a:pt x="466" y="110"/>
                </a:cubicBezTo>
                <a:cubicBezTo>
                  <a:pt x="465" y="110"/>
                  <a:pt x="465" y="110"/>
                  <a:pt x="465" y="110"/>
                </a:cubicBezTo>
                <a:cubicBezTo>
                  <a:pt x="465" y="111"/>
                  <a:pt x="465" y="111"/>
                  <a:pt x="465" y="111"/>
                </a:cubicBezTo>
                <a:cubicBezTo>
                  <a:pt x="466" y="111"/>
                  <a:pt x="468" y="112"/>
                  <a:pt x="469" y="112"/>
                </a:cubicBezTo>
                <a:cubicBezTo>
                  <a:pt x="469" y="113"/>
                  <a:pt x="469" y="113"/>
                  <a:pt x="469" y="113"/>
                </a:cubicBezTo>
                <a:cubicBezTo>
                  <a:pt x="468" y="113"/>
                  <a:pt x="468" y="113"/>
                  <a:pt x="468" y="113"/>
                </a:cubicBezTo>
                <a:cubicBezTo>
                  <a:pt x="469" y="114"/>
                  <a:pt x="469" y="115"/>
                  <a:pt x="470" y="116"/>
                </a:cubicBezTo>
                <a:cubicBezTo>
                  <a:pt x="472" y="115"/>
                  <a:pt x="476" y="115"/>
                  <a:pt x="477" y="116"/>
                </a:cubicBezTo>
                <a:cubicBezTo>
                  <a:pt x="477" y="116"/>
                  <a:pt x="477" y="116"/>
                  <a:pt x="477" y="116"/>
                </a:cubicBezTo>
                <a:cubicBezTo>
                  <a:pt x="477" y="117"/>
                  <a:pt x="477" y="117"/>
                  <a:pt x="477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4" y="117"/>
                  <a:pt x="474" y="117"/>
                  <a:pt x="474" y="117"/>
                </a:cubicBezTo>
                <a:cubicBezTo>
                  <a:pt x="474" y="118"/>
                  <a:pt x="474" y="118"/>
                  <a:pt x="474" y="119"/>
                </a:cubicBezTo>
                <a:cubicBezTo>
                  <a:pt x="475" y="119"/>
                  <a:pt x="475" y="119"/>
                  <a:pt x="475" y="119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6" y="120"/>
                  <a:pt x="476" y="120"/>
                  <a:pt x="476" y="120"/>
                </a:cubicBezTo>
                <a:cubicBezTo>
                  <a:pt x="476" y="120"/>
                  <a:pt x="476" y="120"/>
                  <a:pt x="477" y="120"/>
                </a:cubicBezTo>
                <a:cubicBezTo>
                  <a:pt x="477" y="120"/>
                  <a:pt x="478" y="121"/>
                  <a:pt x="478" y="121"/>
                </a:cubicBezTo>
                <a:cubicBezTo>
                  <a:pt x="478" y="121"/>
                  <a:pt x="478" y="121"/>
                  <a:pt x="477" y="122"/>
                </a:cubicBezTo>
                <a:cubicBezTo>
                  <a:pt x="478" y="122"/>
                  <a:pt x="478" y="122"/>
                  <a:pt x="478" y="122"/>
                </a:cubicBezTo>
                <a:cubicBezTo>
                  <a:pt x="480" y="122"/>
                  <a:pt x="479" y="122"/>
                  <a:pt x="481" y="122"/>
                </a:cubicBezTo>
                <a:cubicBezTo>
                  <a:pt x="481" y="121"/>
                  <a:pt x="481" y="121"/>
                  <a:pt x="481" y="121"/>
                </a:cubicBezTo>
                <a:cubicBezTo>
                  <a:pt x="481" y="121"/>
                  <a:pt x="482" y="121"/>
                  <a:pt x="483" y="121"/>
                </a:cubicBezTo>
                <a:cubicBezTo>
                  <a:pt x="483" y="122"/>
                  <a:pt x="483" y="122"/>
                  <a:pt x="483" y="122"/>
                </a:cubicBezTo>
                <a:cubicBezTo>
                  <a:pt x="484" y="122"/>
                  <a:pt x="484" y="122"/>
                  <a:pt x="484" y="122"/>
                </a:cubicBezTo>
                <a:cubicBezTo>
                  <a:pt x="484" y="123"/>
                  <a:pt x="485" y="123"/>
                  <a:pt x="485" y="124"/>
                </a:cubicBezTo>
                <a:cubicBezTo>
                  <a:pt x="485" y="124"/>
                  <a:pt x="486" y="124"/>
                  <a:pt x="486" y="124"/>
                </a:cubicBezTo>
                <a:cubicBezTo>
                  <a:pt x="486" y="124"/>
                  <a:pt x="486" y="125"/>
                  <a:pt x="486" y="125"/>
                </a:cubicBezTo>
                <a:cubicBezTo>
                  <a:pt x="486" y="125"/>
                  <a:pt x="486" y="125"/>
                  <a:pt x="486" y="125"/>
                </a:cubicBezTo>
                <a:cubicBezTo>
                  <a:pt x="486" y="126"/>
                  <a:pt x="486" y="126"/>
                  <a:pt x="486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26"/>
                  <a:pt x="489" y="126"/>
                  <a:pt x="489" y="126"/>
                </a:cubicBezTo>
                <a:cubicBezTo>
                  <a:pt x="489" y="125"/>
                  <a:pt x="489" y="125"/>
                  <a:pt x="489" y="124"/>
                </a:cubicBezTo>
                <a:cubicBezTo>
                  <a:pt x="490" y="124"/>
                  <a:pt x="490" y="124"/>
                  <a:pt x="491" y="124"/>
                </a:cubicBezTo>
                <a:cubicBezTo>
                  <a:pt x="491" y="125"/>
                  <a:pt x="491" y="125"/>
                  <a:pt x="491" y="126"/>
                </a:cubicBezTo>
                <a:cubicBezTo>
                  <a:pt x="494" y="126"/>
                  <a:pt x="494" y="126"/>
                  <a:pt x="494" y="126"/>
                </a:cubicBezTo>
                <a:cubicBezTo>
                  <a:pt x="495" y="126"/>
                  <a:pt x="495" y="126"/>
                  <a:pt x="495" y="126"/>
                </a:cubicBezTo>
                <a:cubicBezTo>
                  <a:pt x="496" y="126"/>
                  <a:pt x="498" y="126"/>
                  <a:pt x="500" y="126"/>
                </a:cubicBezTo>
                <a:cubicBezTo>
                  <a:pt x="500" y="126"/>
                  <a:pt x="500" y="126"/>
                  <a:pt x="500" y="126"/>
                </a:cubicBezTo>
                <a:cubicBezTo>
                  <a:pt x="501" y="125"/>
                  <a:pt x="501" y="126"/>
                  <a:pt x="501" y="126"/>
                </a:cubicBezTo>
                <a:cubicBezTo>
                  <a:pt x="501" y="127"/>
                  <a:pt x="501" y="127"/>
                  <a:pt x="501" y="127"/>
                </a:cubicBezTo>
                <a:cubicBezTo>
                  <a:pt x="502" y="127"/>
                  <a:pt x="504" y="127"/>
                  <a:pt x="505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7" y="127"/>
                  <a:pt x="507" y="127"/>
                  <a:pt x="507" y="127"/>
                </a:cubicBezTo>
                <a:cubicBezTo>
                  <a:pt x="507" y="126"/>
                  <a:pt x="505" y="125"/>
                  <a:pt x="505" y="125"/>
                </a:cubicBezTo>
                <a:cubicBezTo>
                  <a:pt x="505" y="125"/>
                  <a:pt x="504" y="124"/>
                  <a:pt x="504" y="124"/>
                </a:cubicBezTo>
                <a:cubicBezTo>
                  <a:pt x="503" y="123"/>
                  <a:pt x="503" y="123"/>
                  <a:pt x="502" y="122"/>
                </a:cubicBezTo>
                <a:cubicBezTo>
                  <a:pt x="502" y="122"/>
                  <a:pt x="502" y="122"/>
                  <a:pt x="502" y="122"/>
                </a:cubicBezTo>
                <a:cubicBezTo>
                  <a:pt x="504" y="122"/>
                  <a:pt x="503" y="122"/>
                  <a:pt x="504" y="123"/>
                </a:cubicBezTo>
                <a:cubicBezTo>
                  <a:pt x="504" y="123"/>
                  <a:pt x="504" y="123"/>
                  <a:pt x="504" y="123"/>
                </a:cubicBezTo>
                <a:cubicBezTo>
                  <a:pt x="505" y="124"/>
                  <a:pt x="505" y="124"/>
                  <a:pt x="506" y="124"/>
                </a:cubicBezTo>
                <a:cubicBezTo>
                  <a:pt x="506" y="124"/>
                  <a:pt x="506" y="124"/>
                  <a:pt x="506" y="124"/>
                </a:cubicBezTo>
                <a:cubicBezTo>
                  <a:pt x="506" y="125"/>
                  <a:pt x="506" y="125"/>
                  <a:pt x="506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9" y="126"/>
                  <a:pt x="509" y="126"/>
                  <a:pt x="509" y="126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0" y="127"/>
                  <a:pt x="509" y="128"/>
                  <a:pt x="510" y="128"/>
                </a:cubicBezTo>
                <a:cubicBezTo>
                  <a:pt x="510" y="129"/>
                  <a:pt x="510" y="129"/>
                  <a:pt x="510" y="129"/>
                </a:cubicBezTo>
                <a:cubicBezTo>
                  <a:pt x="511" y="129"/>
                  <a:pt x="511" y="129"/>
                  <a:pt x="511" y="129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1" y="126"/>
                  <a:pt x="511" y="126"/>
                  <a:pt x="511" y="126"/>
                </a:cubicBezTo>
                <a:cubicBezTo>
                  <a:pt x="509" y="126"/>
                  <a:pt x="510" y="126"/>
                  <a:pt x="510" y="124"/>
                </a:cubicBezTo>
                <a:cubicBezTo>
                  <a:pt x="509" y="124"/>
                  <a:pt x="509" y="124"/>
                  <a:pt x="509" y="124"/>
                </a:cubicBezTo>
                <a:cubicBezTo>
                  <a:pt x="509" y="123"/>
                  <a:pt x="509" y="123"/>
                  <a:pt x="509" y="122"/>
                </a:cubicBezTo>
                <a:cubicBezTo>
                  <a:pt x="510" y="123"/>
                  <a:pt x="511" y="123"/>
                  <a:pt x="512" y="123"/>
                </a:cubicBezTo>
                <a:cubicBezTo>
                  <a:pt x="512" y="122"/>
                  <a:pt x="512" y="122"/>
                  <a:pt x="512" y="122"/>
                </a:cubicBezTo>
                <a:cubicBezTo>
                  <a:pt x="514" y="122"/>
                  <a:pt x="515" y="123"/>
                  <a:pt x="516" y="124"/>
                </a:cubicBezTo>
                <a:cubicBezTo>
                  <a:pt x="516" y="124"/>
                  <a:pt x="516" y="124"/>
                  <a:pt x="516" y="124"/>
                </a:cubicBezTo>
                <a:cubicBezTo>
                  <a:pt x="517" y="125"/>
                  <a:pt x="517" y="124"/>
                  <a:pt x="517" y="125"/>
                </a:cubicBezTo>
                <a:cubicBezTo>
                  <a:pt x="519" y="125"/>
                  <a:pt x="519" y="124"/>
                  <a:pt x="520" y="125"/>
                </a:cubicBezTo>
                <a:cubicBezTo>
                  <a:pt x="521" y="125"/>
                  <a:pt x="521" y="125"/>
                  <a:pt x="522" y="124"/>
                </a:cubicBezTo>
                <a:cubicBezTo>
                  <a:pt x="522" y="123"/>
                  <a:pt x="521" y="123"/>
                  <a:pt x="521" y="121"/>
                </a:cubicBezTo>
                <a:cubicBezTo>
                  <a:pt x="520" y="122"/>
                  <a:pt x="520" y="122"/>
                  <a:pt x="518" y="122"/>
                </a:cubicBezTo>
                <a:cubicBezTo>
                  <a:pt x="518" y="121"/>
                  <a:pt x="518" y="121"/>
                  <a:pt x="518" y="121"/>
                </a:cubicBezTo>
                <a:cubicBezTo>
                  <a:pt x="520" y="121"/>
                  <a:pt x="520" y="120"/>
                  <a:pt x="521" y="120"/>
                </a:cubicBezTo>
                <a:cubicBezTo>
                  <a:pt x="522" y="121"/>
                  <a:pt x="522" y="122"/>
                  <a:pt x="522" y="123"/>
                </a:cubicBezTo>
                <a:cubicBezTo>
                  <a:pt x="523" y="123"/>
                  <a:pt x="523" y="123"/>
                  <a:pt x="524" y="123"/>
                </a:cubicBezTo>
                <a:cubicBezTo>
                  <a:pt x="524" y="122"/>
                  <a:pt x="524" y="122"/>
                  <a:pt x="524" y="122"/>
                </a:cubicBezTo>
                <a:cubicBezTo>
                  <a:pt x="525" y="122"/>
                  <a:pt x="525" y="122"/>
                  <a:pt x="525" y="122"/>
                </a:cubicBezTo>
                <a:cubicBezTo>
                  <a:pt x="526" y="124"/>
                  <a:pt x="527" y="126"/>
                  <a:pt x="527" y="128"/>
                </a:cubicBezTo>
                <a:cubicBezTo>
                  <a:pt x="527" y="128"/>
                  <a:pt x="527" y="128"/>
                  <a:pt x="527" y="128"/>
                </a:cubicBezTo>
                <a:cubicBezTo>
                  <a:pt x="528" y="127"/>
                  <a:pt x="528" y="127"/>
                  <a:pt x="528" y="127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5"/>
                  <a:pt x="528" y="125"/>
                  <a:pt x="528" y="125"/>
                </a:cubicBezTo>
                <a:cubicBezTo>
                  <a:pt x="528" y="125"/>
                  <a:pt x="529" y="125"/>
                  <a:pt x="529" y="126"/>
                </a:cubicBezTo>
                <a:cubicBezTo>
                  <a:pt x="529" y="125"/>
                  <a:pt x="529" y="125"/>
                  <a:pt x="530" y="125"/>
                </a:cubicBezTo>
                <a:cubicBezTo>
                  <a:pt x="531" y="125"/>
                  <a:pt x="530" y="125"/>
                  <a:pt x="531" y="125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7"/>
                  <a:pt x="531" y="127"/>
                  <a:pt x="531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9"/>
                  <a:pt x="532" y="129"/>
                  <a:pt x="532" y="129"/>
                </a:cubicBezTo>
                <a:cubicBezTo>
                  <a:pt x="534" y="129"/>
                  <a:pt x="534" y="128"/>
                  <a:pt x="53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7" y="128"/>
                  <a:pt x="537" y="128"/>
                  <a:pt x="537" y="128"/>
                </a:cubicBezTo>
                <a:cubicBezTo>
                  <a:pt x="536" y="128"/>
                  <a:pt x="535" y="128"/>
                  <a:pt x="535" y="128"/>
                </a:cubicBezTo>
                <a:cubicBezTo>
                  <a:pt x="535" y="129"/>
                  <a:pt x="535" y="128"/>
                  <a:pt x="534" y="129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30"/>
                  <a:pt x="535" y="130"/>
                  <a:pt x="535" y="130"/>
                </a:cubicBezTo>
                <a:cubicBezTo>
                  <a:pt x="536" y="132"/>
                  <a:pt x="536" y="131"/>
                  <a:pt x="537" y="131"/>
                </a:cubicBezTo>
                <a:cubicBezTo>
                  <a:pt x="537" y="131"/>
                  <a:pt x="538" y="132"/>
                  <a:pt x="538" y="132"/>
                </a:cubicBezTo>
                <a:cubicBezTo>
                  <a:pt x="538" y="133"/>
                  <a:pt x="538" y="133"/>
                  <a:pt x="538" y="133"/>
                </a:cubicBezTo>
                <a:cubicBezTo>
                  <a:pt x="537" y="133"/>
                  <a:pt x="538" y="132"/>
                  <a:pt x="536" y="132"/>
                </a:cubicBezTo>
                <a:cubicBezTo>
                  <a:pt x="536" y="133"/>
                  <a:pt x="536" y="134"/>
                  <a:pt x="536" y="135"/>
                </a:cubicBezTo>
                <a:cubicBezTo>
                  <a:pt x="535" y="135"/>
                  <a:pt x="535" y="135"/>
                  <a:pt x="535" y="135"/>
                </a:cubicBezTo>
                <a:cubicBezTo>
                  <a:pt x="535" y="135"/>
                  <a:pt x="535" y="136"/>
                  <a:pt x="535" y="137"/>
                </a:cubicBezTo>
                <a:cubicBezTo>
                  <a:pt x="537" y="137"/>
                  <a:pt x="537" y="137"/>
                  <a:pt x="537" y="137"/>
                </a:cubicBezTo>
                <a:cubicBezTo>
                  <a:pt x="537" y="139"/>
                  <a:pt x="537" y="139"/>
                  <a:pt x="537" y="139"/>
                </a:cubicBezTo>
                <a:cubicBezTo>
                  <a:pt x="538" y="138"/>
                  <a:pt x="539" y="138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6"/>
                  <a:pt x="541" y="136"/>
                  <a:pt x="541" y="136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2" y="135"/>
                  <a:pt x="542" y="135"/>
                  <a:pt x="542" y="135"/>
                </a:cubicBezTo>
                <a:cubicBezTo>
                  <a:pt x="542" y="135"/>
                  <a:pt x="543" y="135"/>
                  <a:pt x="543" y="135"/>
                </a:cubicBezTo>
                <a:cubicBezTo>
                  <a:pt x="543" y="135"/>
                  <a:pt x="543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5" y="134"/>
                  <a:pt x="545" y="134"/>
                  <a:pt x="545" y="134"/>
                </a:cubicBezTo>
                <a:cubicBezTo>
                  <a:pt x="545" y="136"/>
                  <a:pt x="545" y="136"/>
                  <a:pt x="543" y="137"/>
                </a:cubicBezTo>
                <a:cubicBezTo>
                  <a:pt x="543" y="138"/>
                  <a:pt x="544" y="138"/>
                  <a:pt x="544" y="139"/>
                </a:cubicBezTo>
                <a:cubicBezTo>
                  <a:pt x="545" y="139"/>
                  <a:pt x="545" y="139"/>
                  <a:pt x="546" y="139"/>
                </a:cubicBezTo>
                <a:cubicBezTo>
                  <a:pt x="546" y="141"/>
                  <a:pt x="546" y="141"/>
                  <a:pt x="548" y="141"/>
                </a:cubicBezTo>
                <a:cubicBezTo>
                  <a:pt x="548" y="142"/>
                  <a:pt x="547" y="143"/>
                  <a:pt x="548" y="143"/>
                </a:cubicBezTo>
                <a:cubicBezTo>
                  <a:pt x="548" y="144"/>
                  <a:pt x="548" y="144"/>
                  <a:pt x="548" y="144"/>
                </a:cubicBezTo>
                <a:cubicBezTo>
                  <a:pt x="548" y="145"/>
                  <a:pt x="548" y="145"/>
                  <a:pt x="548" y="145"/>
                </a:cubicBezTo>
                <a:cubicBezTo>
                  <a:pt x="549" y="145"/>
                  <a:pt x="549" y="145"/>
                  <a:pt x="549" y="145"/>
                </a:cubicBezTo>
                <a:cubicBezTo>
                  <a:pt x="549" y="146"/>
                  <a:pt x="549" y="145"/>
                  <a:pt x="549" y="146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50" y="147"/>
                  <a:pt x="550" y="147"/>
                  <a:pt x="550" y="147"/>
                </a:cubicBezTo>
                <a:cubicBezTo>
                  <a:pt x="550" y="148"/>
                  <a:pt x="550" y="148"/>
                  <a:pt x="550" y="149"/>
                </a:cubicBezTo>
                <a:cubicBezTo>
                  <a:pt x="549" y="149"/>
                  <a:pt x="549" y="149"/>
                  <a:pt x="548" y="149"/>
                </a:cubicBezTo>
                <a:cubicBezTo>
                  <a:pt x="548" y="149"/>
                  <a:pt x="548" y="149"/>
                  <a:pt x="548" y="149"/>
                </a:cubicBezTo>
                <a:cubicBezTo>
                  <a:pt x="546" y="150"/>
                  <a:pt x="548" y="150"/>
                  <a:pt x="547" y="151"/>
                </a:cubicBezTo>
                <a:cubicBezTo>
                  <a:pt x="547" y="153"/>
                  <a:pt x="548" y="152"/>
                  <a:pt x="549" y="153"/>
                </a:cubicBezTo>
                <a:cubicBezTo>
                  <a:pt x="549" y="154"/>
                  <a:pt x="549" y="154"/>
                  <a:pt x="548" y="154"/>
                </a:cubicBezTo>
                <a:cubicBezTo>
                  <a:pt x="548" y="153"/>
                  <a:pt x="548" y="153"/>
                  <a:pt x="548" y="153"/>
                </a:cubicBezTo>
                <a:cubicBezTo>
                  <a:pt x="547" y="153"/>
                  <a:pt x="547" y="153"/>
                  <a:pt x="547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5"/>
                  <a:pt x="546" y="155"/>
                  <a:pt x="546" y="155"/>
                </a:cubicBezTo>
                <a:cubicBezTo>
                  <a:pt x="545" y="155"/>
                  <a:pt x="545" y="156"/>
                  <a:pt x="545" y="156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4" y="156"/>
                  <a:pt x="544" y="156"/>
                  <a:pt x="544" y="156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8"/>
                  <a:pt x="544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2" y="159"/>
                  <a:pt x="542" y="158"/>
                  <a:pt x="542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1" y="161"/>
                  <a:pt x="542" y="161"/>
                  <a:pt x="54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44" y="165"/>
                  <a:pt x="547" y="165"/>
                  <a:pt x="547" y="168"/>
                </a:cubicBezTo>
                <a:cubicBezTo>
                  <a:pt x="547" y="168"/>
                  <a:pt x="546" y="168"/>
                  <a:pt x="546" y="168"/>
                </a:cubicBezTo>
                <a:cubicBezTo>
                  <a:pt x="546" y="168"/>
                  <a:pt x="546" y="168"/>
                  <a:pt x="546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0" y="168"/>
                  <a:pt x="540" y="169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39" y="169"/>
                  <a:pt x="539" y="169"/>
                  <a:pt x="538" y="169"/>
                </a:cubicBezTo>
                <a:cubicBezTo>
                  <a:pt x="538" y="168"/>
                  <a:pt x="538" y="168"/>
                  <a:pt x="538" y="168"/>
                </a:cubicBezTo>
                <a:cubicBezTo>
                  <a:pt x="538" y="168"/>
                  <a:pt x="537" y="168"/>
                  <a:pt x="536" y="169"/>
                </a:cubicBezTo>
                <a:cubicBezTo>
                  <a:pt x="536" y="169"/>
                  <a:pt x="536" y="169"/>
                  <a:pt x="536" y="169"/>
                </a:cubicBezTo>
                <a:cubicBezTo>
                  <a:pt x="536" y="169"/>
                  <a:pt x="535" y="169"/>
                  <a:pt x="535" y="169"/>
                </a:cubicBezTo>
                <a:cubicBezTo>
                  <a:pt x="535" y="169"/>
                  <a:pt x="535" y="169"/>
                  <a:pt x="535" y="169"/>
                </a:cubicBezTo>
                <a:cubicBezTo>
                  <a:pt x="534" y="169"/>
                  <a:pt x="534" y="169"/>
                  <a:pt x="534" y="169"/>
                </a:cubicBezTo>
                <a:cubicBezTo>
                  <a:pt x="534" y="170"/>
                  <a:pt x="534" y="170"/>
                  <a:pt x="534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1" y="170"/>
                  <a:pt x="530" y="170"/>
                  <a:pt x="529" y="170"/>
                </a:cubicBezTo>
                <a:cubicBezTo>
                  <a:pt x="529" y="170"/>
                  <a:pt x="529" y="170"/>
                  <a:pt x="529" y="170"/>
                </a:cubicBezTo>
                <a:cubicBezTo>
                  <a:pt x="529" y="169"/>
                  <a:pt x="529" y="170"/>
                  <a:pt x="529" y="170"/>
                </a:cubicBezTo>
                <a:cubicBezTo>
                  <a:pt x="528" y="170"/>
                  <a:pt x="528" y="170"/>
                  <a:pt x="528" y="170"/>
                </a:cubicBezTo>
                <a:cubicBezTo>
                  <a:pt x="527" y="169"/>
                  <a:pt x="526" y="170"/>
                  <a:pt x="525" y="170"/>
                </a:cubicBezTo>
                <a:cubicBezTo>
                  <a:pt x="525" y="170"/>
                  <a:pt x="525" y="170"/>
                  <a:pt x="525" y="170"/>
                </a:cubicBezTo>
                <a:cubicBezTo>
                  <a:pt x="525" y="172"/>
                  <a:pt x="525" y="172"/>
                  <a:pt x="525" y="172"/>
                </a:cubicBezTo>
                <a:cubicBezTo>
                  <a:pt x="524" y="173"/>
                  <a:pt x="524" y="173"/>
                  <a:pt x="524" y="174"/>
                </a:cubicBezTo>
                <a:cubicBezTo>
                  <a:pt x="524" y="174"/>
                  <a:pt x="524" y="174"/>
                  <a:pt x="524" y="174"/>
                </a:cubicBezTo>
                <a:cubicBezTo>
                  <a:pt x="524" y="175"/>
                  <a:pt x="523" y="176"/>
                  <a:pt x="522" y="177"/>
                </a:cubicBezTo>
                <a:cubicBezTo>
                  <a:pt x="523" y="178"/>
                  <a:pt x="524" y="179"/>
                  <a:pt x="524" y="179"/>
                </a:cubicBezTo>
                <a:cubicBezTo>
                  <a:pt x="525" y="179"/>
                  <a:pt x="525" y="179"/>
                  <a:pt x="525" y="179"/>
                </a:cubicBezTo>
                <a:cubicBezTo>
                  <a:pt x="525" y="180"/>
                  <a:pt x="525" y="180"/>
                  <a:pt x="525" y="180"/>
                </a:cubicBezTo>
                <a:cubicBezTo>
                  <a:pt x="526" y="180"/>
                  <a:pt x="527" y="180"/>
                  <a:pt x="527" y="180"/>
                </a:cubicBezTo>
                <a:cubicBezTo>
                  <a:pt x="527" y="180"/>
                  <a:pt x="527" y="180"/>
                  <a:pt x="528" y="180"/>
                </a:cubicBezTo>
                <a:cubicBezTo>
                  <a:pt x="529" y="180"/>
                  <a:pt x="530" y="180"/>
                  <a:pt x="531" y="180"/>
                </a:cubicBezTo>
                <a:cubicBezTo>
                  <a:pt x="531" y="180"/>
                  <a:pt x="531" y="179"/>
                  <a:pt x="531" y="179"/>
                </a:cubicBezTo>
                <a:cubicBezTo>
                  <a:pt x="532" y="179"/>
                  <a:pt x="532" y="179"/>
                  <a:pt x="533" y="179"/>
                </a:cubicBezTo>
                <a:cubicBezTo>
                  <a:pt x="533" y="177"/>
                  <a:pt x="533" y="177"/>
                  <a:pt x="533" y="177"/>
                </a:cubicBezTo>
                <a:cubicBezTo>
                  <a:pt x="535" y="177"/>
                  <a:pt x="534" y="177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7"/>
                  <a:pt x="536" y="177"/>
                </a:cubicBezTo>
                <a:cubicBezTo>
                  <a:pt x="537" y="177"/>
                  <a:pt x="537" y="177"/>
                  <a:pt x="537" y="178"/>
                </a:cubicBezTo>
                <a:cubicBezTo>
                  <a:pt x="538" y="178"/>
                  <a:pt x="538" y="178"/>
                  <a:pt x="539" y="177"/>
                </a:cubicBezTo>
                <a:cubicBezTo>
                  <a:pt x="539" y="176"/>
                  <a:pt x="539" y="176"/>
                  <a:pt x="539" y="176"/>
                </a:cubicBezTo>
                <a:cubicBezTo>
                  <a:pt x="539" y="176"/>
                  <a:pt x="537" y="175"/>
                  <a:pt x="537" y="175"/>
                </a:cubicBezTo>
                <a:cubicBezTo>
                  <a:pt x="537" y="174"/>
                  <a:pt x="537" y="174"/>
                  <a:pt x="537" y="174"/>
                </a:cubicBezTo>
                <a:cubicBezTo>
                  <a:pt x="538" y="174"/>
                  <a:pt x="538" y="174"/>
                  <a:pt x="538" y="173"/>
                </a:cubicBezTo>
                <a:cubicBezTo>
                  <a:pt x="538" y="173"/>
                  <a:pt x="538" y="173"/>
                  <a:pt x="538" y="173"/>
                </a:cubicBezTo>
                <a:cubicBezTo>
                  <a:pt x="539" y="174"/>
                  <a:pt x="539" y="175"/>
                  <a:pt x="540" y="175"/>
                </a:cubicBezTo>
                <a:cubicBezTo>
                  <a:pt x="540" y="176"/>
                  <a:pt x="540" y="176"/>
                  <a:pt x="540" y="176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4"/>
                  <a:pt x="541" y="174"/>
                </a:cubicBezTo>
                <a:cubicBezTo>
                  <a:pt x="542" y="174"/>
                  <a:pt x="541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5"/>
                  <a:pt x="542" y="175"/>
                  <a:pt x="542" y="175"/>
                </a:cubicBezTo>
                <a:cubicBezTo>
                  <a:pt x="543" y="176"/>
                  <a:pt x="544" y="176"/>
                  <a:pt x="544" y="177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44" y="177"/>
                  <a:pt x="544" y="177"/>
                  <a:pt x="545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8"/>
                  <a:pt x="546" y="178"/>
                  <a:pt x="546" y="178"/>
                </a:cubicBezTo>
                <a:cubicBezTo>
                  <a:pt x="547" y="178"/>
                  <a:pt x="547" y="178"/>
                  <a:pt x="547" y="178"/>
                </a:cubicBezTo>
                <a:cubicBezTo>
                  <a:pt x="547" y="179"/>
                  <a:pt x="547" y="180"/>
                  <a:pt x="548" y="180"/>
                </a:cubicBezTo>
                <a:cubicBezTo>
                  <a:pt x="549" y="180"/>
                  <a:pt x="549" y="180"/>
                  <a:pt x="549" y="181"/>
                </a:cubicBezTo>
                <a:cubicBezTo>
                  <a:pt x="550" y="182"/>
                  <a:pt x="550" y="183"/>
                  <a:pt x="550" y="184"/>
                </a:cubicBezTo>
                <a:cubicBezTo>
                  <a:pt x="551" y="184"/>
                  <a:pt x="550" y="184"/>
                  <a:pt x="551" y="183"/>
                </a:cubicBezTo>
                <a:cubicBezTo>
                  <a:pt x="551" y="183"/>
                  <a:pt x="551" y="183"/>
                  <a:pt x="551" y="183"/>
                </a:cubicBezTo>
                <a:cubicBezTo>
                  <a:pt x="551" y="184"/>
                  <a:pt x="551" y="184"/>
                  <a:pt x="552" y="185"/>
                </a:cubicBezTo>
                <a:cubicBezTo>
                  <a:pt x="552" y="185"/>
                  <a:pt x="553" y="185"/>
                  <a:pt x="553" y="185"/>
                </a:cubicBezTo>
                <a:cubicBezTo>
                  <a:pt x="553" y="183"/>
                  <a:pt x="553" y="183"/>
                  <a:pt x="553" y="183"/>
                </a:cubicBezTo>
                <a:cubicBezTo>
                  <a:pt x="553" y="183"/>
                  <a:pt x="554" y="184"/>
                  <a:pt x="554" y="184"/>
                </a:cubicBezTo>
                <a:cubicBezTo>
                  <a:pt x="554" y="184"/>
                  <a:pt x="554" y="184"/>
                  <a:pt x="554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6" y="184"/>
                  <a:pt x="556" y="184"/>
                  <a:pt x="556" y="184"/>
                </a:cubicBezTo>
                <a:cubicBezTo>
                  <a:pt x="555" y="185"/>
                  <a:pt x="555" y="185"/>
                  <a:pt x="555" y="186"/>
                </a:cubicBezTo>
                <a:cubicBezTo>
                  <a:pt x="554" y="186"/>
                  <a:pt x="554" y="186"/>
                  <a:pt x="552" y="186"/>
                </a:cubicBezTo>
                <a:cubicBezTo>
                  <a:pt x="552" y="186"/>
                  <a:pt x="552" y="187"/>
                  <a:pt x="552" y="187"/>
                </a:cubicBezTo>
                <a:cubicBezTo>
                  <a:pt x="553" y="187"/>
                  <a:pt x="554" y="187"/>
                  <a:pt x="555" y="188"/>
                </a:cubicBezTo>
                <a:cubicBezTo>
                  <a:pt x="555" y="188"/>
                  <a:pt x="555" y="188"/>
                  <a:pt x="555" y="189"/>
                </a:cubicBezTo>
                <a:cubicBezTo>
                  <a:pt x="556" y="189"/>
                  <a:pt x="557" y="188"/>
                  <a:pt x="557" y="187"/>
                </a:cubicBezTo>
                <a:cubicBezTo>
                  <a:pt x="558" y="188"/>
                  <a:pt x="558" y="188"/>
                  <a:pt x="558" y="189"/>
                </a:cubicBezTo>
                <a:cubicBezTo>
                  <a:pt x="560" y="189"/>
                  <a:pt x="561" y="189"/>
                  <a:pt x="562" y="187"/>
                </a:cubicBezTo>
                <a:cubicBezTo>
                  <a:pt x="562" y="187"/>
                  <a:pt x="563" y="187"/>
                  <a:pt x="563" y="187"/>
                </a:cubicBezTo>
                <a:cubicBezTo>
                  <a:pt x="563" y="188"/>
                  <a:pt x="563" y="188"/>
                  <a:pt x="563" y="188"/>
                </a:cubicBezTo>
                <a:cubicBezTo>
                  <a:pt x="563" y="187"/>
                  <a:pt x="563" y="187"/>
                  <a:pt x="563" y="187"/>
                </a:cubicBezTo>
                <a:cubicBezTo>
                  <a:pt x="564" y="188"/>
                  <a:pt x="565" y="188"/>
                  <a:pt x="567" y="188"/>
                </a:cubicBezTo>
                <a:cubicBezTo>
                  <a:pt x="567" y="189"/>
                  <a:pt x="567" y="189"/>
                  <a:pt x="567" y="189"/>
                </a:cubicBezTo>
                <a:cubicBezTo>
                  <a:pt x="568" y="188"/>
                  <a:pt x="568" y="189"/>
                  <a:pt x="568" y="187"/>
                </a:cubicBezTo>
                <a:cubicBezTo>
                  <a:pt x="569" y="188"/>
                  <a:pt x="569" y="188"/>
                  <a:pt x="569" y="188"/>
                </a:cubicBezTo>
                <a:cubicBezTo>
                  <a:pt x="570" y="188"/>
                  <a:pt x="570" y="188"/>
                  <a:pt x="570" y="188"/>
                </a:cubicBezTo>
                <a:cubicBezTo>
                  <a:pt x="570" y="189"/>
                  <a:pt x="570" y="189"/>
                  <a:pt x="570" y="189"/>
                </a:cubicBezTo>
                <a:cubicBezTo>
                  <a:pt x="571" y="188"/>
                  <a:pt x="573" y="188"/>
                  <a:pt x="574" y="188"/>
                </a:cubicBezTo>
                <a:cubicBezTo>
                  <a:pt x="574" y="189"/>
                  <a:pt x="574" y="189"/>
                  <a:pt x="574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6" y="189"/>
                  <a:pt x="576" y="189"/>
                  <a:pt x="576" y="189"/>
                </a:cubicBezTo>
                <a:cubicBezTo>
                  <a:pt x="577" y="189"/>
                  <a:pt x="576" y="189"/>
                  <a:pt x="577" y="190"/>
                </a:cubicBezTo>
                <a:cubicBezTo>
                  <a:pt x="577" y="189"/>
                  <a:pt x="577" y="189"/>
                  <a:pt x="577" y="189"/>
                </a:cubicBezTo>
                <a:cubicBezTo>
                  <a:pt x="577" y="190"/>
                  <a:pt x="577" y="190"/>
                  <a:pt x="577" y="190"/>
                </a:cubicBezTo>
                <a:cubicBezTo>
                  <a:pt x="579" y="190"/>
                  <a:pt x="579" y="190"/>
                  <a:pt x="581" y="190"/>
                </a:cubicBezTo>
                <a:cubicBezTo>
                  <a:pt x="581" y="188"/>
                  <a:pt x="580" y="188"/>
                  <a:pt x="581" y="187"/>
                </a:cubicBezTo>
                <a:cubicBezTo>
                  <a:pt x="580" y="186"/>
                  <a:pt x="578" y="186"/>
                  <a:pt x="576" y="186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4" y="183"/>
                  <a:pt x="572" y="182"/>
                  <a:pt x="572" y="183"/>
                </a:cubicBezTo>
                <a:cubicBezTo>
                  <a:pt x="571" y="183"/>
                  <a:pt x="571" y="183"/>
                  <a:pt x="571" y="183"/>
                </a:cubicBezTo>
                <a:cubicBezTo>
                  <a:pt x="571" y="182"/>
                  <a:pt x="571" y="182"/>
                  <a:pt x="571" y="182"/>
                </a:cubicBezTo>
                <a:cubicBezTo>
                  <a:pt x="569" y="182"/>
                  <a:pt x="568" y="181"/>
                  <a:pt x="567" y="180"/>
                </a:cubicBezTo>
                <a:cubicBezTo>
                  <a:pt x="567" y="180"/>
                  <a:pt x="567" y="179"/>
                  <a:pt x="567" y="179"/>
                </a:cubicBezTo>
                <a:cubicBezTo>
                  <a:pt x="565" y="178"/>
                  <a:pt x="566" y="179"/>
                  <a:pt x="565" y="178"/>
                </a:cubicBezTo>
                <a:cubicBezTo>
                  <a:pt x="564" y="177"/>
                  <a:pt x="565" y="178"/>
                  <a:pt x="564" y="177"/>
                </a:cubicBezTo>
                <a:cubicBezTo>
                  <a:pt x="565" y="177"/>
                  <a:pt x="564" y="177"/>
                  <a:pt x="565" y="176"/>
                </a:cubicBezTo>
                <a:cubicBezTo>
                  <a:pt x="565" y="176"/>
                  <a:pt x="566" y="176"/>
                  <a:pt x="567" y="176"/>
                </a:cubicBezTo>
                <a:cubicBezTo>
                  <a:pt x="567" y="176"/>
                  <a:pt x="567" y="176"/>
                  <a:pt x="567" y="176"/>
                </a:cubicBezTo>
                <a:cubicBezTo>
                  <a:pt x="568" y="177"/>
                  <a:pt x="570" y="177"/>
                  <a:pt x="571" y="178"/>
                </a:cubicBezTo>
                <a:cubicBezTo>
                  <a:pt x="571" y="178"/>
                  <a:pt x="571" y="178"/>
                  <a:pt x="571" y="178"/>
                </a:cubicBezTo>
                <a:cubicBezTo>
                  <a:pt x="572" y="178"/>
                  <a:pt x="571" y="177"/>
                  <a:pt x="571" y="176"/>
                </a:cubicBezTo>
                <a:cubicBezTo>
                  <a:pt x="573" y="177"/>
                  <a:pt x="573" y="177"/>
                  <a:pt x="574" y="178"/>
                </a:cubicBezTo>
                <a:cubicBezTo>
                  <a:pt x="574" y="178"/>
                  <a:pt x="575" y="179"/>
                  <a:pt x="575" y="179"/>
                </a:cubicBezTo>
                <a:cubicBezTo>
                  <a:pt x="575" y="178"/>
                  <a:pt x="575" y="178"/>
                  <a:pt x="575" y="178"/>
                </a:cubicBezTo>
                <a:cubicBezTo>
                  <a:pt x="576" y="178"/>
                  <a:pt x="578" y="177"/>
                  <a:pt x="578" y="177"/>
                </a:cubicBezTo>
                <a:cubicBezTo>
                  <a:pt x="578" y="178"/>
                  <a:pt x="578" y="178"/>
                  <a:pt x="578" y="178"/>
                </a:cubicBezTo>
                <a:cubicBezTo>
                  <a:pt x="579" y="178"/>
                  <a:pt x="579" y="178"/>
                  <a:pt x="580" y="178"/>
                </a:cubicBezTo>
                <a:cubicBezTo>
                  <a:pt x="580" y="179"/>
                  <a:pt x="580" y="179"/>
                  <a:pt x="580" y="179"/>
                </a:cubicBezTo>
                <a:cubicBezTo>
                  <a:pt x="580" y="179"/>
                  <a:pt x="581" y="179"/>
                  <a:pt x="581" y="179"/>
                </a:cubicBezTo>
                <a:cubicBezTo>
                  <a:pt x="581" y="179"/>
                  <a:pt x="581" y="179"/>
                  <a:pt x="581" y="179"/>
                </a:cubicBezTo>
                <a:cubicBezTo>
                  <a:pt x="582" y="179"/>
                  <a:pt x="582" y="179"/>
                  <a:pt x="582" y="179"/>
                </a:cubicBezTo>
                <a:cubicBezTo>
                  <a:pt x="582" y="179"/>
                  <a:pt x="582" y="179"/>
                  <a:pt x="582" y="180"/>
                </a:cubicBezTo>
                <a:cubicBezTo>
                  <a:pt x="583" y="180"/>
                  <a:pt x="583" y="180"/>
                  <a:pt x="583" y="180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0"/>
                  <a:pt x="585" y="180"/>
                  <a:pt x="585" y="180"/>
                </a:cubicBezTo>
                <a:cubicBezTo>
                  <a:pt x="584" y="180"/>
                  <a:pt x="584" y="180"/>
                  <a:pt x="584" y="181"/>
                </a:cubicBezTo>
                <a:cubicBezTo>
                  <a:pt x="583" y="180"/>
                  <a:pt x="583" y="179"/>
                  <a:pt x="583" y="178"/>
                </a:cubicBezTo>
                <a:cubicBezTo>
                  <a:pt x="581" y="178"/>
                  <a:pt x="581" y="178"/>
                  <a:pt x="581" y="178"/>
                </a:cubicBezTo>
                <a:cubicBezTo>
                  <a:pt x="581" y="177"/>
                  <a:pt x="581" y="177"/>
                  <a:pt x="581" y="177"/>
                </a:cubicBezTo>
                <a:cubicBezTo>
                  <a:pt x="584" y="177"/>
                  <a:pt x="584" y="177"/>
                  <a:pt x="584" y="177"/>
                </a:cubicBezTo>
                <a:cubicBezTo>
                  <a:pt x="583" y="176"/>
                  <a:pt x="583" y="175"/>
                  <a:pt x="583" y="175"/>
                </a:cubicBezTo>
                <a:cubicBezTo>
                  <a:pt x="583" y="174"/>
                  <a:pt x="583" y="174"/>
                  <a:pt x="583" y="174"/>
                </a:cubicBezTo>
                <a:cubicBezTo>
                  <a:pt x="583" y="174"/>
                  <a:pt x="583" y="175"/>
                  <a:pt x="584" y="175"/>
                </a:cubicBezTo>
                <a:cubicBezTo>
                  <a:pt x="585" y="174"/>
                  <a:pt x="585" y="174"/>
                  <a:pt x="585" y="173"/>
                </a:cubicBezTo>
                <a:cubicBezTo>
                  <a:pt x="584" y="173"/>
                  <a:pt x="584" y="173"/>
                  <a:pt x="584" y="173"/>
                </a:cubicBezTo>
                <a:cubicBezTo>
                  <a:pt x="584" y="171"/>
                  <a:pt x="583" y="172"/>
                  <a:pt x="583" y="170"/>
                </a:cubicBezTo>
                <a:cubicBezTo>
                  <a:pt x="583" y="170"/>
                  <a:pt x="583" y="170"/>
                  <a:pt x="582" y="170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582" y="170"/>
                  <a:pt x="582" y="171"/>
                  <a:pt x="583" y="172"/>
                </a:cubicBezTo>
                <a:cubicBezTo>
                  <a:pt x="582" y="171"/>
                  <a:pt x="582" y="171"/>
                  <a:pt x="581" y="171"/>
                </a:cubicBezTo>
                <a:cubicBezTo>
                  <a:pt x="581" y="170"/>
                  <a:pt x="581" y="170"/>
                  <a:pt x="581" y="170"/>
                </a:cubicBezTo>
                <a:cubicBezTo>
                  <a:pt x="580" y="170"/>
                  <a:pt x="580" y="170"/>
                  <a:pt x="580" y="170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0"/>
                  <a:pt x="580" y="169"/>
                  <a:pt x="579" y="169"/>
                </a:cubicBezTo>
                <a:cubicBezTo>
                  <a:pt x="579" y="169"/>
                  <a:pt x="579" y="169"/>
                  <a:pt x="579" y="169"/>
                </a:cubicBezTo>
                <a:cubicBezTo>
                  <a:pt x="578" y="169"/>
                  <a:pt x="578" y="168"/>
                  <a:pt x="578" y="168"/>
                </a:cubicBezTo>
                <a:cubicBezTo>
                  <a:pt x="576" y="168"/>
                  <a:pt x="576" y="168"/>
                  <a:pt x="576" y="168"/>
                </a:cubicBezTo>
                <a:cubicBezTo>
                  <a:pt x="575" y="168"/>
                  <a:pt x="577" y="167"/>
                  <a:pt x="575" y="166"/>
                </a:cubicBezTo>
                <a:cubicBezTo>
                  <a:pt x="574" y="166"/>
                  <a:pt x="574" y="165"/>
                  <a:pt x="574" y="164"/>
                </a:cubicBezTo>
                <a:cubicBezTo>
                  <a:pt x="574" y="164"/>
                  <a:pt x="574" y="164"/>
                  <a:pt x="573" y="164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2"/>
                  <a:pt x="573" y="162"/>
                  <a:pt x="573" y="162"/>
                </a:cubicBezTo>
                <a:cubicBezTo>
                  <a:pt x="573" y="162"/>
                  <a:pt x="572" y="163"/>
                  <a:pt x="571" y="163"/>
                </a:cubicBezTo>
                <a:cubicBezTo>
                  <a:pt x="571" y="163"/>
                  <a:pt x="571" y="162"/>
                  <a:pt x="571" y="162"/>
                </a:cubicBezTo>
                <a:cubicBezTo>
                  <a:pt x="571" y="162"/>
                  <a:pt x="570" y="162"/>
                  <a:pt x="570" y="161"/>
                </a:cubicBezTo>
                <a:cubicBezTo>
                  <a:pt x="570" y="160"/>
                  <a:pt x="570" y="160"/>
                  <a:pt x="570" y="160"/>
                </a:cubicBezTo>
                <a:cubicBezTo>
                  <a:pt x="569" y="160"/>
                  <a:pt x="569" y="160"/>
                  <a:pt x="569" y="160"/>
                </a:cubicBezTo>
                <a:cubicBezTo>
                  <a:pt x="569" y="159"/>
                  <a:pt x="569" y="159"/>
                  <a:pt x="569" y="159"/>
                </a:cubicBezTo>
                <a:cubicBezTo>
                  <a:pt x="570" y="159"/>
                  <a:pt x="570" y="159"/>
                  <a:pt x="570" y="160"/>
                </a:cubicBezTo>
                <a:cubicBezTo>
                  <a:pt x="570" y="159"/>
                  <a:pt x="570" y="159"/>
                  <a:pt x="570" y="159"/>
                </a:cubicBezTo>
                <a:cubicBezTo>
                  <a:pt x="571" y="159"/>
                  <a:pt x="571" y="159"/>
                  <a:pt x="571" y="159"/>
                </a:cubicBezTo>
                <a:cubicBezTo>
                  <a:pt x="571" y="160"/>
                  <a:pt x="571" y="160"/>
                  <a:pt x="571" y="160"/>
                </a:cubicBezTo>
                <a:cubicBezTo>
                  <a:pt x="573" y="160"/>
                  <a:pt x="573" y="160"/>
                  <a:pt x="573" y="160"/>
                </a:cubicBezTo>
                <a:cubicBezTo>
                  <a:pt x="573" y="159"/>
                  <a:pt x="573" y="159"/>
                  <a:pt x="572" y="159"/>
                </a:cubicBezTo>
                <a:cubicBezTo>
                  <a:pt x="572" y="158"/>
                  <a:pt x="572" y="158"/>
                  <a:pt x="571" y="158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2" y="155"/>
                  <a:pt x="572" y="155"/>
                  <a:pt x="572" y="155"/>
                </a:cubicBezTo>
                <a:cubicBezTo>
                  <a:pt x="572" y="156"/>
                  <a:pt x="572" y="157"/>
                  <a:pt x="573" y="158"/>
                </a:cubicBezTo>
                <a:cubicBezTo>
                  <a:pt x="574" y="158"/>
                  <a:pt x="574" y="158"/>
                  <a:pt x="574" y="158"/>
                </a:cubicBezTo>
                <a:cubicBezTo>
                  <a:pt x="574" y="157"/>
                  <a:pt x="573" y="156"/>
                  <a:pt x="573" y="156"/>
                </a:cubicBezTo>
                <a:cubicBezTo>
                  <a:pt x="574" y="156"/>
                  <a:pt x="574" y="156"/>
                  <a:pt x="574" y="156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3" y="155"/>
                  <a:pt x="573" y="155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4" y="154"/>
                  <a:pt x="574" y="154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5" y="155"/>
                  <a:pt x="575" y="154"/>
                  <a:pt x="576" y="154"/>
                </a:cubicBezTo>
                <a:cubicBezTo>
                  <a:pt x="575" y="155"/>
                  <a:pt x="576" y="155"/>
                  <a:pt x="575" y="155"/>
                </a:cubicBezTo>
                <a:cubicBezTo>
                  <a:pt x="575" y="156"/>
                  <a:pt x="575" y="156"/>
                  <a:pt x="576" y="156"/>
                </a:cubicBezTo>
                <a:cubicBezTo>
                  <a:pt x="577" y="158"/>
                  <a:pt x="577" y="157"/>
                  <a:pt x="577" y="159"/>
                </a:cubicBezTo>
                <a:cubicBezTo>
                  <a:pt x="578" y="159"/>
                  <a:pt x="578" y="159"/>
                  <a:pt x="579" y="159"/>
                </a:cubicBezTo>
                <a:cubicBezTo>
                  <a:pt x="579" y="160"/>
                  <a:pt x="579" y="160"/>
                  <a:pt x="579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1" y="161"/>
                  <a:pt x="582" y="160"/>
                </a:cubicBezTo>
                <a:cubicBezTo>
                  <a:pt x="582" y="160"/>
                  <a:pt x="582" y="160"/>
                  <a:pt x="582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59"/>
                  <a:pt x="584" y="159"/>
                  <a:pt x="584" y="159"/>
                </a:cubicBezTo>
                <a:cubicBezTo>
                  <a:pt x="584" y="160"/>
                  <a:pt x="583" y="161"/>
                  <a:pt x="582" y="161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5" y="162"/>
                  <a:pt x="584" y="162"/>
                  <a:pt x="584" y="163"/>
                </a:cubicBezTo>
                <a:cubicBezTo>
                  <a:pt x="585" y="163"/>
                  <a:pt x="585" y="162"/>
                  <a:pt x="586" y="162"/>
                </a:cubicBezTo>
                <a:cubicBezTo>
                  <a:pt x="586" y="163"/>
                  <a:pt x="585" y="163"/>
                  <a:pt x="585" y="164"/>
                </a:cubicBezTo>
                <a:cubicBezTo>
                  <a:pt x="586" y="164"/>
                  <a:pt x="588" y="164"/>
                  <a:pt x="589" y="164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8" y="165"/>
                  <a:pt x="588" y="165"/>
                  <a:pt x="587" y="165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8" y="167"/>
                  <a:pt x="589" y="166"/>
                  <a:pt x="589" y="165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9" y="166"/>
                  <a:pt x="589" y="166"/>
                  <a:pt x="589" y="166"/>
                </a:cubicBezTo>
                <a:cubicBezTo>
                  <a:pt x="590" y="166"/>
                  <a:pt x="590" y="166"/>
                  <a:pt x="590" y="166"/>
                </a:cubicBezTo>
                <a:cubicBezTo>
                  <a:pt x="590" y="167"/>
                  <a:pt x="590" y="167"/>
                  <a:pt x="590" y="167"/>
                </a:cubicBezTo>
                <a:cubicBezTo>
                  <a:pt x="590" y="168"/>
                  <a:pt x="590" y="168"/>
                  <a:pt x="590" y="168"/>
                </a:cubicBezTo>
                <a:cubicBezTo>
                  <a:pt x="591" y="167"/>
                  <a:pt x="591" y="167"/>
                  <a:pt x="592" y="167"/>
                </a:cubicBezTo>
                <a:cubicBezTo>
                  <a:pt x="592" y="168"/>
                  <a:pt x="592" y="168"/>
                  <a:pt x="592" y="168"/>
                </a:cubicBezTo>
                <a:cubicBezTo>
                  <a:pt x="593" y="168"/>
                  <a:pt x="593" y="168"/>
                  <a:pt x="593" y="168"/>
                </a:cubicBezTo>
                <a:cubicBezTo>
                  <a:pt x="593" y="167"/>
                  <a:pt x="593" y="167"/>
                  <a:pt x="593" y="167"/>
                </a:cubicBezTo>
                <a:cubicBezTo>
                  <a:pt x="594" y="167"/>
                  <a:pt x="594" y="167"/>
                  <a:pt x="594" y="167"/>
                </a:cubicBezTo>
                <a:cubicBezTo>
                  <a:pt x="594" y="167"/>
                  <a:pt x="594" y="166"/>
                  <a:pt x="594" y="166"/>
                </a:cubicBezTo>
                <a:cubicBezTo>
                  <a:pt x="594" y="166"/>
                  <a:pt x="594" y="166"/>
                  <a:pt x="594" y="166"/>
                </a:cubicBezTo>
                <a:cubicBezTo>
                  <a:pt x="593" y="165"/>
                  <a:pt x="593" y="165"/>
                  <a:pt x="593" y="163"/>
                </a:cubicBezTo>
                <a:cubicBezTo>
                  <a:pt x="592" y="163"/>
                  <a:pt x="593" y="163"/>
                  <a:pt x="592" y="163"/>
                </a:cubicBezTo>
                <a:cubicBezTo>
                  <a:pt x="592" y="163"/>
                  <a:pt x="592" y="163"/>
                  <a:pt x="592" y="163"/>
                </a:cubicBezTo>
                <a:cubicBezTo>
                  <a:pt x="592" y="162"/>
                  <a:pt x="592" y="162"/>
                  <a:pt x="592" y="161"/>
                </a:cubicBezTo>
                <a:cubicBezTo>
                  <a:pt x="593" y="161"/>
                  <a:pt x="593" y="161"/>
                  <a:pt x="593" y="161"/>
                </a:cubicBezTo>
                <a:cubicBezTo>
                  <a:pt x="593" y="162"/>
                  <a:pt x="593" y="162"/>
                  <a:pt x="593" y="163"/>
                </a:cubicBezTo>
                <a:cubicBezTo>
                  <a:pt x="595" y="163"/>
                  <a:pt x="595" y="163"/>
                  <a:pt x="595" y="163"/>
                </a:cubicBezTo>
                <a:cubicBezTo>
                  <a:pt x="595" y="162"/>
                  <a:pt x="595" y="162"/>
                  <a:pt x="595" y="162"/>
                </a:cubicBezTo>
                <a:cubicBezTo>
                  <a:pt x="596" y="162"/>
                  <a:pt x="596" y="162"/>
                  <a:pt x="597" y="162"/>
                </a:cubicBezTo>
                <a:cubicBezTo>
                  <a:pt x="597" y="161"/>
                  <a:pt x="597" y="161"/>
                  <a:pt x="597" y="161"/>
                </a:cubicBezTo>
                <a:cubicBezTo>
                  <a:pt x="596" y="161"/>
                  <a:pt x="596" y="161"/>
                  <a:pt x="596" y="161"/>
                </a:cubicBezTo>
                <a:cubicBezTo>
                  <a:pt x="595" y="160"/>
                  <a:pt x="596" y="161"/>
                  <a:pt x="595" y="160"/>
                </a:cubicBezTo>
                <a:cubicBezTo>
                  <a:pt x="595" y="160"/>
                  <a:pt x="595" y="160"/>
                  <a:pt x="595" y="160"/>
                </a:cubicBezTo>
                <a:cubicBezTo>
                  <a:pt x="596" y="160"/>
                  <a:pt x="596" y="160"/>
                  <a:pt x="597" y="160"/>
                </a:cubicBezTo>
                <a:cubicBezTo>
                  <a:pt x="596" y="159"/>
                  <a:pt x="597" y="159"/>
                  <a:pt x="596" y="159"/>
                </a:cubicBezTo>
                <a:cubicBezTo>
                  <a:pt x="596" y="156"/>
                  <a:pt x="597" y="158"/>
                  <a:pt x="598" y="157"/>
                </a:cubicBezTo>
                <a:cubicBezTo>
                  <a:pt x="599" y="157"/>
                  <a:pt x="599" y="157"/>
                  <a:pt x="599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598" y="156"/>
                  <a:pt x="598" y="156"/>
                  <a:pt x="598" y="156"/>
                </a:cubicBezTo>
                <a:cubicBezTo>
                  <a:pt x="598" y="155"/>
                  <a:pt x="598" y="155"/>
                  <a:pt x="598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6"/>
                  <a:pt x="600" y="156"/>
                  <a:pt x="600" y="156"/>
                </a:cubicBezTo>
                <a:cubicBezTo>
                  <a:pt x="601" y="156"/>
                  <a:pt x="600" y="156"/>
                  <a:pt x="601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1" y="155"/>
                </a:cubicBezTo>
                <a:cubicBezTo>
                  <a:pt x="601" y="155"/>
                  <a:pt x="603" y="154"/>
                  <a:pt x="601" y="153"/>
                </a:cubicBezTo>
                <a:cubicBezTo>
                  <a:pt x="601" y="153"/>
                  <a:pt x="601" y="153"/>
                  <a:pt x="601" y="153"/>
                </a:cubicBezTo>
                <a:cubicBezTo>
                  <a:pt x="602" y="153"/>
                  <a:pt x="603" y="154"/>
                  <a:pt x="603" y="154"/>
                </a:cubicBezTo>
                <a:cubicBezTo>
                  <a:pt x="603" y="153"/>
                  <a:pt x="604" y="153"/>
                  <a:pt x="604" y="152"/>
                </a:cubicBezTo>
                <a:cubicBezTo>
                  <a:pt x="603" y="152"/>
                  <a:pt x="603" y="152"/>
                  <a:pt x="603" y="152"/>
                </a:cubicBezTo>
                <a:cubicBezTo>
                  <a:pt x="602" y="151"/>
                  <a:pt x="602" y="150"/>
                  <a:pt x="602" y="150"/>
                </a:cubicBezTo>
                <a:cubicBezTo>
                  <a:pt x="601" y="149"/>
                  <a:pt x="600" y="149"/>
                  <a:pt x="600" y="149"/>
                </a:cubicBezTo>
                <a:cubicBezTo>
                  <a:pt x="599" y="148"/>
                  <a:pt x="600" y="149"/>
                  <a:pt x="599" y="148"/>
                </a:cubicBezTo>
                <a:cubicBezTo>
                  <a:pt x="599" y="148"/>
                  <a:pt x="599" y="148"/>
                  <a:pt x="599" y="148"/>
                </a:cubicBezTo>
                <a:cubicBezTo>
                  <a:pt x="599" y="149"/>
                  <a:pt x="599" y="149"/>
                  <a:pt x="599" y="151"/>
                </a:cubicBezTo>
                <a:cubicBezTo>
                  <a:pt x="599" y="150"/>
                  <a:pt x="599" y="150"/>
                  <a:pt x="598" y="150"/>
                </a:cubicBezTo>
                <a:cubicBezTo>
                  <a:pt x="598" y="150"/>
                  <a:pt x="598" y="151"/>
                  <a:pt x="597" y="151"/>
                </a:cubicBezTo>
                <a:cubicBezTo>
                  <a:pt x="597" y="151"/>
                  <a:pt x="597" y="151"/>
                  <a:pt x="597" y="151"/>
                </a:cubicBezTo>
                <a:cubicBezTo>
                  <a:pt x="597" y="150"/>
                  <a:pt x="597" y="151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1"/>
                  <a:pt x="595" y="151"/>
                </a:cubicBezTo>
                <a:cubicBezTo>
                  <a:pt x="595" y="152"/>
                  <a:pt x="595" y="152"/>
                  <a:pt x="595" y="152"/>
                </a:cubicBezTo>
                <a:cubicBezTo>
                  <a:pt x="594" y="152"/>
                  <a:pt x="594" y="152"/>
                  <a:pt x="594" y="152"/>
                </a:cubicBezTo>
                <a:cubicBezTo>
                  <a:pt x="594" y="151"/>
                  <a:pt x="594" y="150"/>
                  <a:pt x="595" y="149"/>
                </a:cubicBezTo>
                <a:cubicBezTo>
                  <a:pt x="595" y="149"/>
                  <a:pt x="595" y="149"/>
                  <a:pt x="595" y="149"/>
                </a:cubicBezTo>
                <a:cubicBezTo>
                  <a:pt x="595" y="149"/>
                  <a:pt x="595" y="148"/>
                  <a:pt x="593" y="148"/>
                </a:cubicBezTo>
                <a:cubicBezTo>
                  <a:pt x="593" y="149"/>
                  <a:pt x="593" y="150"/>
                  <a:pt x="593" y="151"/>
                </a:cubicBezTo>
                <a:cubicBezTo>
                  <a:pt x="593" y="151"/>
                  <a:pt x="593" y="151"/>
                  <a:pt x="593" y="151"/>
                </a:cubicBezTo>
                <a:cubicBezTo>
                  <a:pt x="593" y="150"/>
                  <a:pt x="593" y="150"/>
                  <a:pt x="593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1" y="150"/>
                  <a:pt x="590" y="150"/>
                  <a:pt x="589" y="150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9"/>
                  <a:pt x="588" y="149"/>
                  <a:pt x="588" y="150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7" y="149"/>
                  <a:pt x="588" y="149"/>
                  <a:pt x="587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8" y="148"/>
                  <a:pt x="588" y="148"/>
                  <a:pt x="588" y="148"/>
                </a:cubicBezTo>
                <a:cubicBezTo>
                  <a:pt x="589" y="146"/>
                  <a:pt x="589" y="147"/>
                  <a:pt x="588" y="146"/>
                </a:cubicBezTo>
                <a:cubicBezTo>
                  <a:pt x="588" y="145"/>
                  <a:pt x="588" y="145"/>
                  <a:pt x="588" y="145"/>
                </a:cubicBezTo>
                <a:cubicBezTo>
                  <a:pt x="588" y="146"/>
                  <a:pt x="587" y="146"/>
                  <a:pt x="587" y="146"/>
                </a:cubicBezTo>
                <a:cubicBezTo>
                  <a:pt x="587" y="145"/>
                  <a:pt x="587" y="145"/>
                  <a:pt x="587" y="145"/>
                </a:cubicBezTo>
                <a:cubicBezTo>
                  <a:pt x="586" y="145"/>
                  <a:pt x="586" y="145"/>
                  <a:pt x="586" y="145"/>
                </a:cubicBezTo>
                <a:cubicBezTo>
                  <a:pt x="586" y="147"/>
                  <a:pt x="586" y="147"/>
                  <a:pt x="586" y="147"/>
                </a:cubicBezTo>
                <a:cubicBezTo>
                  <a:pt x="585" y="147"/>
                  <a:pt x="586" y="146"/>
                  <a:pt x="585" y="147"/>
                </a:cubicBezTo>
                <a:cubicBezTo>
                  <a:pt x="584" y="147"/>
                  <a:pt x="584" y="147"/>
                  <a:pt x="584" y="147"/>
                </a:cubicBezTo>
                <a:cubicBezTo>
                  <a:pt x="585" y="146"/>
                  <a:pt x="585" y="146"/>
                  <a:pt x="585" y="145"/>
                </a:cubicBezTo>
                <a:cubicBezTo>
                  <a:pt x="584" y="145"/>
                  <a:pt x="584" y="145"/>
                  <a:pt x="584" y="145"/>
                </a:cubicBezTo>
                <a:cubicBezTo>
                  <a:pt x="584" y="144"/>
                  <a:pt x="585" y="144"/>
                  <a:pt x="585" y="144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4" y="143"/>
                  <a:pt x="583" y="143"/>
                  <a:pt x="583" y="144"/>
                </a:cubicBezTo>
                <a:cubicBezTo>
                  <a:pt x="583" y="144"/>
                  <a:pt x="583" y="144"/>
                  <a:pt x="583" y="144"/>
                </a:cubicBezTo>
                <a:cubicBezTo>
                  <a:pt x="583" y="145"/>
                  <a:pt x="583" y="145"/>
                  <a:pt x="582" y="145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4"/>
                  <a:pt x="582" y="144"/>
                  <a:pt x="582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5"/>
                  <a:pt x="580" y="145"/>
                  <a:pt x="580" y="146"/>
                </a:cubicBezTo>
                <a:cubicBezTo>
                  <a:pt x="580" y="146"/>
                  <a:pt x="580" y="146"/>
                  <a:pt x="580" y="146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79" y="145"/>
                  <a:pt x="578" y="145"/>
                  <a:pt x="578" y="147"/>
                </a:cubicBezTo>
                <a:cubicBezTo>
                  <a:pt x="577" y="147"/>
                  <a:pt x="577" y="147"/>
                  <a:pt x="577" y="147"/>
                </a:cubicBezTo>
                <a:cubicBezTo>
                  <a:pt x="577" y="145"/>
                  <a:pt x="578" y="144"/>
                  <a:pt x="578" y="143"/>
                </a:cubicBezTo>
                <a:cubicBezTo>
                  <a:pt x="578" y="143"/>
                  <a:pt x="577" y="143"/>
                  <a:pt x="577" y="143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3"/>
                  <a:pt x="577" y="143"/>
                  <a:pt x="577" y="143"/>
                </a:cubicBezTo>
                <a:cubicBezTo>
                  <a:pt x="576" y="143"/>
                  <a:pt x="576" y="143"/>
                  <a:pt x="576" y="143"/>
                </a:cubicBezTo>
                <a:cubicBezTo>
                  <a:pt x="576" y="142"/>
                  <a:pt x="576" y="142"/>
                  <a:pt x="576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3" y="142"/>
                  <a:pt x="573" y="142"/>
                  <a:pt x="573" y="142"/>
                </a:cubicBezTo>
                <a:cubicBezTo>
                  <a:pt x="574" y="141"/>
                  <a:pt x="574" y="142"/>
                  <a:pt x="575" y="141"/>
                </a:cubicBezTo>
                <a:cubicBezTo>
                  <a:pt x="574" y="140"/>
                  <a:pt x="574" y="141"/>
                  <a:pt x="574" y="140"/>
                </a:cubicBezTo>
                <a:cubicBezTo>
                  <a:pt x="573" y="140"/>
                  <a:pt x="573" y="140"/>
                  <a:pt x="573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1" y="139"/>
                  <a:pt x="571" y="139"/>
                  <a:pt x="571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8"/>
                  <a:pt x="568" y="138"/>
                  <a:pt x="568" y="138"/>
                </a:cubicBezTo>
                <a:cubicBezTo>
                  <a:pt x="568" y="138"/>
                  <a:pt x="567" y="138"/>
                  <a:pt x="567" y="138"/>
                </a:cubicBezTo>
                <a:cubicBezTo>
                  <a:pt x="567" y="137"/>
                  <a:pt x="567" y="137"/>
                  <a:pt x="567" y="137"/>
                </a:cubicBezTo>
                <a:cubicBezTo>
                  <a:pt x="570" y="137"/>
                  <a:pt x="570" y="137"/>
                  <a:pt x="571" y="135"/>
                </a:cubicBezTo>
                <a:cubicBezTo>
                  <a:pt x="571" y="135"/>
                  <a:pt x="571" y="135"/>
                  <a:pt x="571" y="135"/>
                </a:cubicBezTo>
                <a:cubicBezTo>
                  <a:pt x="571" y="134"/>
                  <a:pt x="571" y="134"/>
                  <a:pt x="569" y="134"/>
                </a:cubicBezTo>
                <a:cubicBezTo>
                  <a:pt x="569" y="133"/>
                  <a:pt x="569" y="133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70" y="132"/>
                  <a:pt x="570" y="132"/>
                </a:cubicBezTo>
                <a:cubicBezTo>
                  <a:pt x="570" y="132"/>
                  <a:pt x="570" y="132"/>
                  <a:pt x="570" y="132"/>
                </a:cubicBezTo>
                <a:cubicBezTo>
                  <a:pt x="571" y="133"/>
                  <a:pt x="573" y="132"/>
                  <a:pt x="574" y="133"/>
                </a:cubicBezTo>
                <a:cubicBezTo>
                  <a:pt x="574" y="132"/>
                  <a:pt x="574" y="132"/>
                  <a:pt x="574" y="132"/>
                </a:cubicBezTo>
                <a:cubicBezTo>
                  <a:pt x="575" y="132"/>
                  <a:pt x="575" y="132"/>
                  <a:pt x="575" y="132"/>
                </a:cubicBezTo>
                <a:cubicBezTo>
                  <a:pt x="574" y="131"/>
                  <a:pt x="573" y="131"/>
                  <a:pt x="572" y="130"/>
                </a:cubicBezTo>
                <a:cubicBezTo>
                  <a:pt x="572" y="130"/>
                  <a:pt x="572" y="130"/>
                  <a:pt x="572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8" y="130"/>
                  <a:pt x="568" y="130"/>
                  <a:pt x="568" y="130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7" y="129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70" y="127"/>
                  <a:pt x="570" y="127"/>
                  <a:pt x="572" y="127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4"/>
                  <a:pt x="571" y="123"/>
                  <a:pt x="570" y="122"/>
                </a:cubicBezTo>
                <a:cubicBezTo>
                  <a:pt x="570" y="122"/>
                  <a:pt x="570" y="122"/>
                  <a:pt x="569" y="122"/>
                </a:cubicBezTo>
                <a:cubicBezTo>
                  <a:pt x="569" y="123"/>
                  <a:pt x="568" y="123"/>
                  <a:pt x="568" y="125"/>
                </a:cubicBezTo>
                <a:cubicBezTo>
                  <a:pt x="567" y="125"/>
                  <a:pt x="567" y="125"/>
                  <a:pt x="567" y="125"/>
                </a:cubicBezTo>
                <a:cubicBezTo>
                  <a:pt x="567" y="124"/>
                  <a:pt x="567" y="124"/>
                  <a:pt x="567" y="124"/>
                </a:cubicBezTo>
                <a:cubicBezTo>
                  <a:pt x="566" y="124"/>
                  <a:pt x="566" y="124"/>
                  <a:pt x="566" y="124"/>
                </a:cubicBezTo>
                <a:cubicBezTo>
                  <a:pt x="566" y="123"/>
                  <a:pt x="566" y="123"/>
                  <a:pt x="566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5" y="123"/>
                  <a:pt x="566" y="123"/>
                  <a:pt x="566" y="121"/>
                </a:cubicBezTo>
                <a:cubicBezTo>
                  <a:pt x="567" y="121"/>
                  <a:pt x="567" y="122"/>
                  <a:pt x="568" y="122"/>
                </a:cubicBezTo>
                <a:cubicBezTo>
                  <a:pt x="567" y="120"/>
                  <a:pt x="568" y="121"/>
                  <a:pt x="567" y="121"/>
                </a:cubicBezTo>
                <a:cubicBezTo>
                  <a:pt x="567" y="120"/>
                  <a:pt x="567" y="120"/>
                  <a:pt x="567" y="120"/>
                </a:cubicBezTo>
                <a:cubicBezTo>
                  <a:pt x="565" y="120"/>
                  <a:pt x="565" y="120"/>
                  <a:pt x="565" y="120"/>
                </a:cubicBezTo>
                <a:cubicBezTo>
                  <a:pt x="565" y="120"/>
                  <a:pt x="565" y="119"/>
                  <a:pt x="564" y="119"/>
                </a:cubicBezTo>
                <a:cubicBezTo>
                  <a:pt x="563" y="119"/>
                  <a:pt x="562" y="119"/>
                  <a:pt x="561" y="119"/>
                </a:cubicBezTo>
                <a:cubicBezTo>
                  <a:pt x="561" y="120"/>
                  <a:pt x="561" y="120"/>
                  <a:pt x="561" y="120"/>
                </a:cubicBezTo>
                <a:cubicBezTo>
                  <a:pt x="560" y="120"/>
                  <a:pt x="560" y="120"/>
                  <a:pt x="560" y="121"/>
                </a:cubicBezTo>
                <a:cubicBezTo>
                  <a:pt x="559" y="121"/>
                  <a:pt x="559" y="121"/>
                  <a:pt x="559" y="121"/>
                </a:cubicBezTo>
                <a:cubicBezTo>
                  <a:pt x="560" y="120"/>
                  <a:pt x="561" y="120"/>
                  <a:pt x="561" y="119"/>
                </a:cubicBezTo>
                <a:cubicBezTo>
                  <a:pt x="561" y="118"/>
                  <a:pt x="561" y="119"/>
                  <a:pt x="561" y="118"/>
                </a:cubicBezTo>
                <a:cubicBezTo>
                  <a:pt x="559" y="118"/>
                  <a:pt x="558" y="119"/>
                  <a:pt x="558" y="120"/>
                </a:cubicBezTo>
                <a:cubicBezTo>
                  <a:pt x="557" y="120"/>
                  <a:pt x="557" y="120"/>
                  <a:pt x="557" y="120"/>
                </a:cubicBezTo>
                <a:cubicBezTo>
                  <a:pt x="557" y="119"/>
                  <a:pt x="557" y="119"/>
                  <a:pt x="557" y="119"/>
                </a:cubicBezTo>
                <a:cubicBezTo>
                  <a:pt x="559" y="118"/>
                  <a:pt x="558" y="118"/>
                  <a:pt x="559" y="118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6"/>
                  <a:pt x="559" y="116"/>
                  <a:pt x="559" y="116"/>
                </a:cubicBezTo>
                <a:cubicBezTo>
                  <a:pt x="558" y="116"/>
                  <a:pt x="558" y="116"/>
                  <a:pt x="558" y="117"/>
                </a:cubicBezTo>
                <a:cubicBezTo>
                  <a:pt x="557" y="117"/>
                  <a:pt x="557" y="117"/>
                  <a:pt x="557" y="117"/>
                </a:cubicBezTo>
                <a:cubicBezTo>
                  <a:pt x="557" y="117"/>
                  <a:pt x="557" y="116"/>
                  <a:pt x="557" y="116"/>
                </a:cubicBezTo>
                <a:cubicBezTo>
                  <a:pt x="556" y="116"/>
                  <a:pt x="557" y="116"/>
                  <a:pt x="556" y="116"/>
                </a:cubicBezTo>
                <a:cubicBezTo>
                  <a:pt x="556" y="116"/>
                  <a:pt x="556" y="116"/>
                  <a:pt x="556" y="116"/>
                </a:cubicBezTo>
                <a:cubicBezTo>
                  <a:pt x="556" y="117"/>
                  <a:pt x="556" y="117"/>
                  <a:pt x="556" y="117"/>
                </a:cubicBezTo>
                <a:cubicBezTo>
                  <a:pt x="556" y="117"/>
                  <a:pt x="556" y="117"/>
                  <a:pt x="555" y="118"/>
                </a:cubicBezTo>
                <a:cubicBezTo>
                  <a:pt x="555" y="118"/>
                  <a:pt x="555" y="118"/>
                  <a:pt x="555" y="118"/>
                </a:cubicBezTo>
                <a:cubicBezTo>
                  <a:pt x="554" y="118"/>
                  <a:pt x="554" y="118"/>
                  <a:pt x="554" y="118"/>
                </a:cubicBezTo>
                <a:cubicBezTo>
                  <a:pt x="554" y="118"/>
                  <a:pt x="553" y="118"/>
                  <a:pt x="553" y="118"/>
                </a:cubicBezTo>
                <a:cubicBezTo>
                  <a:pt x="553" y="117"/>
                  <a:pt x="553" y="117"/>
                  <a:pt x="554" y="117"/>
                </a:cubicBezTo>
                <a:close/>
                <a:moveTo>
                  <a:pt x="520" y="109"/>
                </a:moveTo>
                <a:cubicBezTo>
                  <a:pt x="520" y="110"/>
                  <a:pt x="520" y="110"/>
                  <a:pt x="520" y="110"/>
                </a:cubicBezTo>
                <a:cubicBezTo>
                  <a:pt x="520" y="110"/>
                  <a:pt x="520" y="110"/>
                  <a:pt x="520" y="109"/>
                </a:cubicBezTo>
                <a:close/>
                <a:moveTo>
                  <a:pt x="552" y="120"/>
                </a:moveTo>
                <a:cubicBezTo>
                  <a:pt x="551" y="120"/>
                  <a:pt x="551" y="120"/>
                  <a:pt x="551" y="120"/>
                </a:cubicBezTo>
                <a:cubicBezTo>
                  <a:pt x="551" y="119"/>
                  <a:pt x="551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lnTo>
                  <a:pt x="552" y="120"/>
                </a:lnTo>
                <a:close/>
                <a:moveTo>
                  <a:pt x="582" y="173"/>
                </a:moveTo>
                <a:cubicBezTo>
                  <a:pt x="582" y="174"/>
                  <a:pt x="582" y="174"/>
                  <a:pt x="582" y="174"/>
                </a:cubicBezTo>
                <a:cubicBezTo>
                  <a:pt x="581" y="173"/>
                  <a:pt x="581" y="173"/>
                  <a:pt x="580" y="173"/>
                </a:cubicBezTo>
                <a:cubicBezTo>
                  <a:pt x="581" y="173"/>
                  <a:pt x="581" y="173"/>
                  <a:pt x="582" y="173"/>
                </a:cubicBezTo>
                <a:close/>
                <a:moveTo>
                  <a:pt x="565" y="127"/>
                </a:moveTo>
                <a:cubicBezTo>
                  <a:pt x="565" y="127"/>
                  <a:pt x="565" y="127"/>
                  <a:pt x="566" y="128"/>
                </a:cubicBezTo>
                <a:cubicBezTo>
                  <a:pt x="566" y="128"/>
                  <a:pt x="566" y="128"/>
                  <a:pt x="566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2" y="128"/>
                  <a:pt x="562" y="128"/>
                  <a:pt x="562" y="128"/>
                </a:cubicBezTo>
                <a:cubicBezTo>
                  <a:pt x="562" y="127"/>
                  <a:pt x="562" y="127"/>
                  <a:pt x="562" y="127"/>
                </a:cubicBezTo>
                <a:lnTo>
                  <a:pt x="565" y="127"/>
                </a:lnTo>
                <a:close/>
                <a:moveTo>
                  <a:pt x="561" y="124"/>
                </a:moveTo>
                <a:cubicBezTo>
                  <a:pt x="561" y="124"/>
                  <a:pt x="561" y="125"/>
                  <a:pt x="561" y="124"/>
                </a:cubicBezTo>
                <a:cubicBezTo>
                  <a:pt x="562" y="124"/>
                  <a:pt x="562" y="124"/>
                  <a:pt x="562" y="124"/>
                </a:cubicBezTo>
                <a:cubicBezTo>
                  <a:pt x="562" y="125"/>
                  <a:pt x="562" y="125"/>
                  <a:pt x="562" y="125"/>
                </a:cubicBezTo>
                <a:cubicBezTo>
                  <a:pt x="561" y="125"/>
                  <a:pt x="561" y="125"/>
                  <a:pt x="561" y="125"/>
                </a:cubicBezTo>
                <a:cubicBezTo>
                  <a:pt x="561" y="125"/>
                  <a:pt x="561" y="125"/>
                  <a:pt x="561" y="124"/>
                </a:cubicBezTo>
                <a:close/>
                <a:moveTo>
                  <a:pt x="557" y="121"/>
                </a:moveTo>
                <a:cubicBezTo>
                  <a:pt x="558" y="121"/>
                  <a:pt x="559" y="121"/>
                  <a:pt x="559" y="121"/>
                </a:cubicBezTo>
                <a:cubicBezTo>
                  <a:pt x="559" y="122"/>
                  <a:pt x="559" y="122"/>
                  <a:pt x="559" y="122"/>
                </a:cubicBezTo>
                <a:cubicBezTo>
                  <a:pt x="557" y="122"/>
                  <a:pt x="557" y="122"/>
                  <a:pt x="557" y="122"/>
                </a:cubicBezTo>
                <a:lnTo>
                  <a:pt x="557" y="121"/>
                </a:lnTo>
                <a:close/>
                <a:moveTo>
                  <a:pt x="556" y="152"/>
                </a:moveTo>
                <a:cubicBezTo>
                  <a:pt x="556" y="152"/>
                  <a:pt x="556" y="152"/>
                  <a:pt x="556" y="152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49"/>
                  <a:pt x="556" y="149"/>
                  <a:pt x="556" y="149"/>
                </a:cubicBezTo>
                <a:cubicBezTo>
                  <a:pt x="557" y="150"/>
                  <a:pt x="557" y="150"/>
                  <a:pt x="558" y="150"/>
                </a:cubicBezTo>
                <a:cubicBezTo>
                  <a:pt x="558" y="151"/>
                  <a:pt x="558" y="152"/>
                  <a:pt x="559" y="152"/>
                </a:cubicBezTo>
                <a:cubicBezTo>
                  <a:pt x="559" y="152"/>
                  <a:pt x="559" y="152"/>
                  <a:pt x="559" y="152"/>
                </a:cubicBezTo>
                <a:cubicBezTo>
                  <a:pt x="560" y="153"/>
                  <a:pt x="561" y="152"/>
                  <a:pt x="562" y="152"/>
                </a:cubicBezTo>
                <a:cubicBezTo>
                  <a:pt x="562" y="152"/>
                  <a:pt x="562" y="152"/>
                  <a:pt x="562" y="153"/>
                </a:cubicBezTo>
                <a:cubicBezTo>
                  <a:pt x="563" y="153"/>
                  <a:pt x="565" y="153"/>
                  <a:pt x="565" y="153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5"/>
                  <a:pt x="565" y="155"/>
                  <a:pt x="565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6"/>
                  <a:pt x="567" y="156"/>
                  <a:pt x="567" y="156"/>
                </a:cubicBezTo>
                <a:cubicBezTo>
                  <a:pt x="567" y="156"/>
                  <a:pt x="567" y="157"/>
                  <a:pt x="567" y="157"/>
                </a:cubicBezTo>
                <a:cubicBezTo>
                  <a:pt x="565" y="157"/>
                  <a:pt x="565" y="157"/>
                  <a:pt x="564" y="156"/>
                </a:cubicBezTo>
                <a:cubicBezTo>
                  <a:pt x="564" y="157"/>
                  <a:pt x="563" y="157"/>
                  <a:pt x="563" y="158"/>
                </a:cubicBezTo>
                <a:cubicBezTo>
                  <a:pt x="563" y="158"/>
                  <a:pt x="563" y="158"/>
                  <a:pt x="563" y="158"/>
                </a:cubicBezTo>
                <a:cubicBezTo>
                  <a:pt x="562" y="158"/>
                  <a:pt x="561" y="157"/>
                  <a:pt x="561" y="157"/>
                </a:cubicBezTo>
                <a:cubicBezTo>
                  <a:pt x="560" y="158"/>
                  <a:pt x="559" y="159"/>
                  <a:pt x="559" y="160"/>
                </a:cubicBezTo>
                <a:cubicBezTo>
                  <a:pt x="558" y="160"/>
                  <a:pt x="557" y="159"/>
                  <a:pt x="557" y="159"/>
                </a:cubicBezTo>
                <a:cubicBezTo>
                  <a:pt x="557" y="159"/>
                  <a:pt x="557" y="159"/>
                  <a:pt x="557" y="159"/>
                </a:cubicBezTo>
                <a:cubicBezTo>
                  <a:pt x="557" y="158"/>
                  <a:pt x="557" y="157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6" y="156"/>
                  <a:pt x="556" y="156"/>
                  <a:pt x="556" y="156"/>
                </a:cubicBezTo>
                <a:cubicBezTo>
                  <a:pt x="556" y="155"/>
                  <a:pt x="555" y="154"/>
                  <a:pt x="556" y="152"/>
                </a:cubicBezTo>
                <a:close/>
                <a:moveTo>
                  <a:pt x="555" y="166"/>
                </a:moveTo>
                <a:cubicBezTo>
                  <a:pt x="555" y="167"/>
                  <a:pt x="555" y="167"/>
                  <a:pt x="555" y="167"/>
                </a:cubicBezTo>
                <a:cubicBezTo>
                  <a:pt x="557" y="167"/>
                  <a:pt x="557" y="167"/>
                  <a:pt x="557" y="167"/>
                </a:cubicBezTo>
                <a:cubicBezTo>
                  <a:pt x="557" y="166"/>
                  <a:pt x="557" y="166"/>
                  <a:pt x="557" y="166"/>
                </a:cubicBezTo>
                <a:cubicBezTo>
                  <a:pt x="557" y="167"/>
                  <a:pt x="558" y="167"/>
                  <a:pt x="558" y="167"/>
                </a:cubicBezTo>
                <a:cubicBezTo>
                  <a:pt x="558" y="170"/>
                  <a:pt x="559" y="170"/>
                  <a:pt x="559" y="173"/>
                </a:cubicBezTo>
                <a:cubicBezTo>
                  <a:pt x="558" y="173"/>
                  <a:pt x="558" y="173"/>
                  <a:pt x="558" y="173"/>
                </a:cubicBezTo>
                <a:cubicBezTo>
                  <a:pt x="558" y="172"/>
                  <a:pt x="558" y="172"/>
                  <a:pt x="558" y="172"/>
                </a:cubicBezTo>
                <a:cubicBezTo>
                  <a:pt x="557" y="172"/>
                  <a:pt x="557" y="172"/>
                  <a:pt x="557" y="172"/>
                </a:cubicBezTo>
                <a:cubicBezTo>
                  <a:pt x="557" y="172"/>
                  <a:pt x="557" y="173"/>
                  <a:pt x="556" y="173"/>
                </a:cubicBezTo>
                <a:cubicBezTo>
                  <a:pt x="556" y="173"/>
                  <a:pt x="556" y="173"/>
                  <a:pt x="556" y="173"/>
                </a:cubicBezTo>
                <a:cubicBezTo>
                  <a:pt x="553" y="173"/>
                  <a:pt x="553" y="173"/>
                  <a:pt x="553" y="173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1"/>
                  <a:pt x="553" y="171"/>
                  <a:pt x="553" y="171"/>
                </a:cubicBezTo>
                <a:cubicBezTo>
                  <a:pt x="554" y="171"/>
                  <a:pt x="554" y="171"/>
                  <a:pt x="555" y="171"/>
                </a:cubicBezTo>
                <a:cubicBezTo>
                  <a:pt x="554" y="170"/>
                  <a:pt x="554" y="169"/>
                  <a:pt x="554" y="168"/>
                </a:cubicBezTo>
                <a:cubicBezTo>
                  <a:pt x="553" y="168"/>
                  <a:pt x="554" y="168"/>
                  <a:pt x="553" y="168"/>
                </a:cubicBezTo>
                <a:cubicBezTo>
                  <a:pt x="553" y="168"/>
                  <a:pt x="553" y="168"/>
                  <a:pt x="553" y="168"/>
                </a:cubicBezTo>
                <a:cubicBezTo>
                  <a:pt x="553" y="167"/>
                  <a:pt x="553" y="167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4" y="166"/>
                  <a:pt x="555" y="166"/>
                  <a:pt x="555" y="166"/>
                </a:cubicBezTo>
                <a:close/>
                <a:moveTo>
                  <a:pt x="1551" y="99"/>
                </a:moveTo>
                <a:cubicBezTo>
                  <a:pt x="1552" y="99"/>
                  <a:pt x="1551" y="99"/>
                  <a:pt x="1552" y="99"/>
                </a:cubicBezTo>
                <a:cubicBezTo>
                  <a:pt x="1552" y="100"/>
                  <a:pt x="1552" y="100"/>
                  <a:pt x="1552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5" y="100"/>
                  <a:pt x="1557" y="101"/>
                  <a:pt x="1557" y="101"/>
                </a:cubicBezTo>
                <a:cubicBezTo>
                  <a:pt x="1557" y="100"/>
                  <a:pt x="1557" y="100"/>
                  <a:pt x="1557" y="100"/>
                </a:cubicBezTo>
                <a:cubicBezTo>
                  <a:pt x="1558" y="100"/>
                  <a:pt x="1559" y="100"/>
                  <a:pt x="1559" y="100"/>
                </a:cubicBezTo>
                <a:cubicBezTo>
                  <a:pt x="1559" y="100"/>
                  <a:pt x="1559" y="100"/>
                  <a:pt x="1559" y="100"/>
                </a:cubicBezTo>
                <a:cubicBezTo>
                  <a:pt x="1560" y="100"/>
                  <a:pt x="1560" y="101"/>
                  <a:pt x="1561" y="101"/>
                </a:cubicBezTo>
                <a:cubicBezTo>
                  <a:pt x="1561" y="101"/>
                  <a:pt x="1561" y="101"/>
                  <a:pt x="1561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4" y="102"/>
                  <a:pt x="1565" y="101"/>
                  <a:pt x="1566" y="102"/>
                </a:cubicBezTo>
                <a:cubicBezTo>
                  <a:pt x="1568" y="102"/>
                  <a:pt x="1568" y="102"/>
                  <a:pt x="1568" y="102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0"/>
                  <a:pt x="1568" y="100"/>
                </a:cubicBezTo>
                <a:cubicBezTo>
                  <a:pt x="1568" y="100"/>
                  <a:pt x="1568" y="100"/>
                  <a:pt x="1568" y="100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6" y="97"/>
                  <a:pt x="1566" y="97"/>
                  <a:pt x="1566" y="97"/>
                </a:cubicBezTo>
                <a:cubicBezTo>
                  <a:pt x="1566" y="96"/>
                  <a:pt x="1565" y="95"/>
                  <a:pt x="1565" y="95"/>
                </a:cubicBezTo>
                <a:cubicBezTo>
                  <a:pt x="1564" y="95"/>
                  <a:pt x="1564" y="95"/>
                  <a:pt x="1564" y="95"/>
                </a:cubicBezTo>
                <a:cubicBezTo>
                  <a:pt x="1564" y="95"/>
                  <a:pt x="1564" y="94"/>
                  <a:pt x="1564" y="94"/>
                </a:cubicBezTo>
                <a:cubicBezTo>
                  <a:pt x="1563" y="94"/>
                  <a:pt x="1562" y="94"/>
                  <a:pt x="1561" y="94"/>
                </a:cubicBezTo>
                <a:cubicBezTo>
                  <a:pt x="1561" y="93"/>
                  <a:pt x="1561" y="93"/>
                  <a:pt x="1561" y="93"/>
                </a:cubicBezTo>
                <a:cubicBezTo>
                  <a:pt x="1561" y="93"/>
                  <a:pt x="1560" y="93"/>
                  <a:pt x="1560" y="93"/>
                </a:cubicBezTo>
                <a:cubicBezTo>
                  <a:pt x="1559" y="95"/>
                  <a:pt x="1559" y="94"/>
                  <a:pt x="1557" y="95"/>
                </a:cubicBezTo>
                <a:cubicBezTo>
                  <a:pt x="1557" y="95"/>
                  <a:pt x="1557" y="95"/>
                  <a:pt x="1557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5" y="96"/>
                </a:cubicBezTo>
                <a:cubicBezTo>
                  <a:pt x="1555" y="97"/>
                  <a:pt x="1554" y="97"/>
                  <a:pt x="1554" y="98"/>
                </a:cubicBezTo>
                <a:cubicBezTo>
                  <a:pt x="1553" y="98"/>
                  <a:pt x="1552" y="99"/>
                  <a:pt x="1551" y="99"/>
                </a:cubicBezTo>
                <a:close/>
                <a:moveTo>
                  <a:pt x="1472" y="101"/>
                </a:moveTo>
                <a:cubicBezTo>
                  <a:pt x="1472" y="102"/>
                  <a:pt x="1472" y="102"/>
                  <a:pt x="1472" y="102"/>
                </a:cubicBezTo>
                <a:cubicBezTo>
                  <a:pt x="1476" y="102"/>
                  <a:pt x="1476" y="102"/>
                  <a:pt x="1476" y="102"/>
                </a:cubicBezTo>
                <a:cubicBezTo>
                  <a:pt x="1476" y="103"/>
                  <a:pt x="1477" y="103"/>
                  <a:pt x="1478" y="104"/>
                </a:cubicBezTo>
                <a:cubicBezTo>
                  <a:pt x="1478" y="104"/>
                  <a:pt x="1478" y="104"/>
                  <a:pt x="1478" y="104"/>
                </a:cubicBezTo>
                <a:cubicBezTo>
                  <a:pt x="1476" y="104"/>
                  <a:pt x="1476" y="104"/>
                  <a:pt x="1476" y="104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7" y="106"/>
                  <a:pt x="1477" y="106"/>
                </a:cubicBezTo>
                <a:cubicBezTo>
                  <a:pt x="1478" y="106"/>
                  <a:pt x="1478" y="106"/>
                  <a:pt x="1479" y="105"/>
                </a:cubicBezTo>
                <a:cubicBezTo>
                  <a:pt x="1479" y="105"/>
                  <a:pt x="1479" y="105"/>
                  <a:pt x="1479" y="105"/>
                </a:cubicBezTo>
                <a:cubicBezTo>
                  <a:pt x="1479" y="105"/>
                  <a:pt x="1479" y="105"/>
                  <a:pt x="1479" y="104"/>
                </a:cubicBezTo>
                <a:cubicBezTo>
                  <a:pt x="1481" y="104"/>
                  <a:pt x="1481" y="104"/>
                  <a:pt x="1482" y="103"/>
                </a:cubicBezTo>
                <a:cubicBezTo>
                  <a:pt x="1482" y="103"/>
                  <a:pt x="1482" y="103"/>
                  <a:pt x="1482" y="103"/>
                </a:cubicBezTo>
                <a:cubicBezTo>
                  <a:pt x="1483" y="103"/>
                  <a:pt x="1484" y="103"/>
                  <a:pt x="1484" y="103"/>
                </a:cubicBezTo>
                <a:cubicBezTo>
                  <a:pt x="1484" y="102"/>
                  <a:pt x="1484" y="102"/>
                  <a:pt x="1484" y="102"/>
                </a:cubicBezTo>
                <a:cubicBezTo>
                  <a:pt x="1485" y="102"/>
                  <a:pt x="1485" y="102"/>
                  <a:pt x="1485" y="102"/>
                </a:cubicBezTo>
                <a:cubicBezTo>
                  <a:pt x="1485" y="101"/>
                  <a:pt x="1485" y="101"/>
                  <a:pt x="1485" y="101"/>
                </a:cubicBezTo>
                <a:cubicBezTo>
                  <a:pt x="1486" y="101"/>
                  <a:pt x="1486" y="101"/>
                  <a:pt x="1487" y="100"/>
                </a:cubicBezTo>
                <a:cubicBezTo>
                  <a:pt x="1487" y="99"/>
                  <a:pt x="1487" y="99"/>
                  <a:pt x="1487" y="99"/>
                </a:cubicBezTo>
                <a:cubicBezTo>
                  <a:pt x="1484" y="99"/>
                  <a:pt x="1484" y="99"/>
                  <a:pt x="1484" y="99"/>
                </a:cubicBezTo>
                <a:cubicBezTo>
                  <a:pt x="1484" y="98"/>
                  <a:pt x="1484" y="98"/>
                  <a:pt x="1484" y="98"/>
                </a:cubicBezTo>
                <a:cubicBezTo>
                  <a:pt x="1483" y="97"/>
                  <a:pt x="1482" y="97"/>
                  <a:pt x="1480" y="97"/>
                </a:cubicBezTo>
                <a:cubicBezTo>
                  <a:pt x="1480" y="96"/>
                  <a:pt x="1480" y="96"/>
                  <a:pt x="1480" y="96"/>
                </a:cubicBezTo>
                <a:cubicBezTo>
                  <a:pt x="1480" y="95"/>
                  <a:pt x="1479" y="95"/>
                  <a:pt x="1479" y="95"/>
                </a:cubicBezTo>
                <a:cubicBezTo>
                  <a:pt x="1479" y="95"/>
                  <a:pt x="1479" y="95"/>
                  <a:pt x="1479" y="95"/>
                </a:cubicBezTo>
                <a:cubicBezTo>
                  <a:pt x="1476" y="94"/>
                  <a:pt x="1472" y="96"/>
                  <a:pt x="1471" y="97"/>
                </a:cubicBezTo>
                <a:cubicBezTo>
                  <a:pt x="1470" y="97"/>
                  <a:pt x="1470" y="97"/>
                  <a:pt x="1470" y="98"/>
                </a:cubicBezTo>
                <a:cubicBezTo>
                  <a:pt x="1470" y="98"/>
                  <a:pt x="1470" y="98"/>
                  <a:pt x="1470" y="98"/>
                </a:cubicBezTo>
                <a:cubicBezTo>
                  <a:pt x="1470" y="99"/>
                  <a:pt x="1470" y="99"/>
                  <a:pt x="1470" y="100"/>
                </a:cubicBezTo>
                <a:cubicBezTo>
                  <a:pt x="1470" y="100"/>
                  <a:pt x="1470" y="100"/>
                  <a:pt x="1470" y="100"/>
                </a:cubicBezTo>
                <a:cubicBezTo>
                  <a:pt x="1470" y="101"/>
                  <a:pt x="1471" y="101"/>
                  <a:pt x="1472" y="101"/>
                </a:cubicBezTo>
                <a:close/>
                <a:moveTo>
                  <a:pt x="415" y="130"/>
                </a:moveTo>
                <a:cubicBezTo>
                  <a:pt x="416" y="130"/>
                  <a:pt x="416" y="130"/>
                  <a:pt x="416" y="130"/>
                </a:cubicBezTo>
                <a:cubicBezTo>
                  <a:pt x="416" y="129"/>
                  <a:pt x="416" y="129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5" y="127"/>
                  <a:pt x="416" y="127"/>
                  <a:pt x="416" y="127"/>
                </a:cubicBezTo>
                <a:cubicBezTo>
                  <a:pt x="416" y="126"/>
                  <a:pt x="416" y="125"/>
                  <a:pt x="415" y="124"/>
                </a:cubicBezTo>
                <a:cubicBezTo>
                  <a:pt x="415" y="124"/>
                  <a:pt x="415" y="125"/>
                  <a:pt x="415" y="124"/>
                </a:cubicBezTo>
                <a:cubicBezTo>
                  <a:pt x="414" y="124"/>
                  <a:pt x="414" y="124"/>
                  <a:pt x="412" y="124"/>
                </a:cubicBezTo>
                <a:cubicBezTo>
                  <a:pt x="412" y="124"/>
                  <a:pt x="412" y="124"/>
                  <a:pt x="412" y="124"/>
                </a:cubicBezTo>
                <a:cubicBezTo>
                  <a:pt x="411" y="124"/>
                  <a:pt x="410" y="124"/>
                  <a:pt x="409" y="124"/>
                </a:cubicBezTo>
                <a:cubicBezTo>
                  <a:pt x="408" y="123"/>
                  <a:pt x="408" y="124"/>
                  <a:pt x="407" y="123"/>
                </a:cubicBezTo>
                <a:cubicBezTo>
                  <a:pt x="406" y="123"/>
                  <a:pt x="406" y="123"/>
                  <a:pt x="406" y="123"/>
                </a:cubicBezTo>
                <a:cubicBezTo>
                  <a:pt x="406" y="122"/>
                  <a:pt x="406" y="122"/>
                  <a:pt x="406" y="122"/>
                </a:cubicBezTo>
                <a:cubicBezTo>
                  <a:pt x="406" y="122"/>
                  <a:pt x="405" y="121"/>
                  <a:pt x="405" y="121"/>
                </a:cubicBezTo>
                <a:cubicBezTo>
                  <a:pt x="404" y="120"/>
                  <a:pt x="406" y="120"/>
                  <a:pt x="404" y="119"/>
                </a:cubicBezTo>
                <a:cubicBezTo>
                  <a:pt x="404" y="122"/>
                  <a:pt x="404" y="122"/>
                  <a:pt x="404" y="122"/>
                </a:cubicBezTo>
                <a:cubicBezTo>
                  <a:pt x="403" y="122"/>
                  <a:pt x="402" y="121"/>
                  <a:pt x="401" y="121"/>
                </a:cubicBezTo>
                <a:cubicBezTo>
                  <a:pt x="399" y="119"/>
                  <a:pt x="397" y="117"/>
                  <a:pt x="397" y="113"/>
                </a:cubicBezTo>
                <a:cubicBezTo>
                  <a:pt x="396" y="113"/>
                  <a:pt x="395" y="113"/>
                  <a:pt x="395" y="113"/>
                </a:cubicBezTo>
                <a:cubicBezTo>
                  <a:pt x="394" y="112"/>
                  <a:pt x="394" y="111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09"/>
                  <a:pt x="393" y="108"/>
                  <a:pt x="393" y="107"/>
                </a:cubicBezTo>
                <a:cubicBezTo>
                  <a:pt x="393" y="107"/>
                  <a:pt x="393" y="107"/>
                  <a:pt x="393" y="107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90" y="107"/>
                  <a:pt x="387" y="106"/>
                  <a:pt x="387" y="106"/>
                </a:cubicBezTo>
                <a:cubicBezTo>
                  <a:pt x="387" y="106"/>
                  <a:pt x="386" y="107"/>
                  <a:pt x="386" y="107"/>
                </a:cubicBezTo>
                <a:cubicBezTo>
                  <a:pt x="386" y="107"/>
                  <a:pt x="385" y="107"/>
                  <a:pt x="385" y="107"/>
                </a:cubicBezTo>
                <a:cubicBezTo>
                  <a:pt x="384" y="106"/>
                  <a:pt x="384" y="107"/>
                  <a:pt x="384" y="106"/>
                </a:cubicBezTo>
                <a:cubicBezTo>
                  <a:pt x="383" y="106"/>
                  <a:pt x="383" y="106"/>
                  <a:pt x="383" y="106"/>
                </a:cubicBezTo>
                <a:cubicBezTo>
                  <a:pt x="383" y="107"/>
                  <a:pt x="382" y="108"/>
                  <a:pt x="382" y="108"/>
                </a:cubicBezTo>
                <a:cubicBezTo>
                  <a:pt x="382" y="108"/>
                  <a:pt x="382" y="109"/>
                  <a:pt x="381" y="109"/>
                </a:cubicBezTo>
                <a:cubicBezTo>
                  <a:pt x="381" y="110"/>
                  <a:pt x="381" y="110"/>
                  <a:pt x="381" y="110"/>
                </a:cubicBezTo>
                <a:cubicBezTo>
                  <a:pt x="380" y="111"/>
                  <a:pt x="379" y="111"/>
                  <a:pt x="378" y="112"/>
                </a:cubicBezTo>
                <a:cubicBezTo>
                  <a:pt x="378" y="111"/>
                  <a:pt x="378" y="111"/>
                  <a:pt x="378" y="110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9" y="107"/>
                  <a:pt x="379" y="107"/>
                </a:cubicBezTo>
                <a:cubicBezTo>
                  <a:pt x="380" y="105"/>
                  <a:pt x="379" y="105"/>
                  <a:pt x="380" y="105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4"/>
                  <a:pt x="379" y="104"/>
                  <a:pt x="379" y="104"/>
                </a:cubicBezTo>
                <a:cubicBezTo>
                  <a:pt x="379" y="103"/>
                  <a:pt x="379" y="103"/>
                  <a:pt x="379" y="103"/>
                </a:cubicBezTo>
                <a:cubicBezTo>
                  <a:pt x="378" y="103"/>
                  <a:pt x="378" y="103"/>
                  <a:pt x="378" y="102"/>
                </a:cubicBezTo>
                <a:cubicBezTo>
                  <a:pt x="378" y="102"/>
                  <a:pt x="378" y="102"/>
                  <a:pt x="378" y="102"/>
                </a:cubicBezTo>
                <a:cubicBezTo>
                  <a:pt x="377" y="102"/>
                  <a:pt x="377" y="102"/>
                  <a:pt x="377" y="101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6" y="100"/>
                  <a:pt x="376" y="100"/>
                  <a:pt x="375" y="100"/>
                </a:cubicBezTo>
                <a:cubicBezTo>
                  <a:pt x="374" y="100"/>
                  <a:pt x="375" y="99"/>
                  <a:pt x="373" y="99"/>
                </a:cubicBezTo>
                <a:cubicBezTo>
                  <a:pt x="373" y="101"/>
                  <a:pt x="372" y="102"/>
                  <a:pt x="370" y="102"/>
                </a:cubicBezTo>
                <a:cubicBezTo>
                  <a:pt x="370" y="104"/>
                  <a:pt x="370" y="104"/>
                  <a:pt x="370" y="104"/>
                </a:cubicBezTo>
                <a:cubicBezTo>
                  <a:pt x="369" y="104"/>
                  <a:pt x="369" y="104"/>
                  <a:pt x="368" y="103"/>
                </a:cubicBezTo>
                <a:cubicBezTo>
                  <a:pt x="368" y="100"/>
                  <a:pt x="365" y="100"/>
                  <a:pt x="363" y="98"/>
                </a:cubicBezTo>
                <a:cubicBezTo>
                  <a:pt x="362" y="98"/>
                  <a:pt x="361" y="98"/>
                  <a:pt x="361" y="99"/>
                </a:cubicBezTo>
                <a:cubicBezTo>
                  <a:pt x="361" y="99"/>
                  <a:pt x="361" y="100"/>
                  <a:pt x="361" y="101"/>
                </a:cubicBezTo>
                <a:cubicBezTo>
                  <a:pt x="361" y="101"/>
                  <a:pt x="361" y="101"/>
                  <a:pt x="361" y="101"/>
                </a:cubicBezTo>
                <a:cubicBezTo>
                  <a:pt x="360" y="102"/>
                  <a:pt x="360" y="103"/>
                  <a:pt x="360" y="103"/>
                </a:cubicBezTo>
                <a:cubicBezTo>
                  <a:pt x="361" y="103"/>
                  <a:pt x="361" y="103"/>
                  <a:pt x="361" y="103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5"/>
                  <a:pt x="361" y="105"/>
                  <a:pt x="361" y="106"/>
                </a:cubicBezTo>
                <a:cubicBezTo>
                  <a:pt x="361" y="106"/>
                  <a:pt x="361" y="106"/>
                  <a:pt x="361" y="106"/>
                </a:cubicBezTo>
                <a:cubicBezTo>
                  <a:pt x="361" y="107"/>
                  <a:pt x="361" y="107"/>
                  <a:pt x="360" y="108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8" y="106"/>
                  <a:pt x="357" y="106"/>
                  <a:pt x="357" y="106"/>
                </a:cubicBezTo>
                <a:cubicBezTo>
                  <a:pt x="357" y="106"/>
                  <a:pt x="357" y="106"/>
                  <a:pt x="357" y="106"/>
                </a:cubicBezTo>
                <a:cubicBezTo>
                  <a:pt x="356" y="106"/>
                  <a:pt x="356" y="106"/>
                  <a:pt x="356" y="106"/>
                </a:cubicBezTo>
                <a:cubicBezTo>
                  <a:pt x="356" y="105"/>
                  <a:pt x="356" y="105"/>
                  <a:pt x="356" y="105"/>
                </a:cubicBezTo>
                <a:cubicBezTo>
                  <a:pt x="355" y="105"/>
                  <a:pt x="355" y="104"/>
                  <a:pt x="354" y="104"/>
                </a:cubicBezTo>
                <a:cubicBezTo>
                  <a:pt x="353" y="104"/>
                  <a:pt x="353" y="103"/>
                  <a:pt x="353" y="102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3" y="102"/>
                  <a:pt x="353" y="101"/>
                  <a:pt x="353" y="100"/>
                </a:cubicBezTo>
                <a:cubicBezTo>
                  <a:pt x="354" y="100"/>
                  <a:pt x="354" y="100"/>
                  <a:pt x="354" y="100"/>
                </a:cubicBezTo>
                <a:cubicBezTo>
                  <a:pt x="353" y="99"/>
                  <a:pt x="353" y="97"/>
                  <a:pt x="353" y="96"/>
                </a:cubicBezTo>
                <a:cubicBezTo>
                  <a:pt x="353" y="96"/>
                  <a:pt x="353" y="96"/>
                  <a:pt x="353" y="96"/>
                </a:cubicBezTo>
                <a:cubicBezTo>
                  <a:pt x="352" y="95"/>
                  <a:pt x="350" y="95"/>
                  <a:pt x="349" y="96"/>
                </a:cubicBezTo>
                <a:cubicBezTo>
                  <a:pt x="348" y="98"/>
                  <a:pt x="347" y="97"/>
                  <a:pt x="346" y="98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4" y="99"/>
                  <a:pt x="344" y="99"/>
                  <a:pt x="344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0" y="100"/>
                  <a:pt x="340" y="100"/>
                  <a:pt x="340" y="100"/>
                </a:cubicBezTo>
                <a:cubicBezTo>
                  <a:pt x="340" y="100"/>
                  <a:pt x="340" y="99"/>
                  <a:pt x="339" y="100"/>
                </a:cubicBezTo>
                <a:cubicBezTo>
                  <a:pt x="339" y="100"/>
                  <a:pt x="339" y="100"/>
                  <a:pt x="339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1"/>
                  <a:pt x="338" y="101"/>
                  <a:pt x="338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5" y="101"/>
                  <a:pt x="335" y="101"/>
                  <a:pt x="335" y="101"/>
                </a:cubicBezTo>
                <a:cubicBezTo>
                  <a:pt x="335" y="102"/>
                  <a:pt x="335" y="102"/>
                  <a:pt x="335" y="102"/>
                </a:cubicBezTo>
                <a:cubicBezTo>
                  <a:pt x="334" y="102"/>
                  <a:pt x="333" y="103"/>
                  <a:pt x="333" y="104"/>
                </a:cubicBezTo>
                <a:cubicBezTo>
                  <a:pt x="332" y="104"/>
                  <a:pt x="332" y="104"/>
                  <a:pt x="332" y="104"/>
                </a:cubicBezTo>
                <a:cubicBezTo>
                  <a:pt x="332" y="105"/>
                  <a:pt x="334" y="105"/>
                  <a:pt x="333" y="106"/>
                </a:cubicBezTo>
                <a:cubicBezTo>
                  <a:pt x="332" y="108"/>
                  <a:pt x="332" y="106"/>
                  <a:pt x="331" y="107"/>
                </a:cubicBezTo>
                <a:cubicBezTo>
                  <a:pt x="330" y="108"/>
                  <a:pt x="331" y="108"/>
                  <a:pt x="330" y="109"/>
                </a:cubicBezTo>
                <a:cubicBezTo>
                  <a:pt x="330" y="109"/>
                  <a:pt x="329" y="109"/>
                  <a:pt x="329" y="110"/>
                </a:cubicBezTo>
                <a:cubicBezTo>
                  <a:pt x="329" y="110"/>
                  <a:pt x="329" y="110"/>
                  <a:pt x="329" y="110"/>
                </a:cubicBezTo>
                <a:cubicBezTo>
                  <a:pt x="328" y="110"/>
                  <a:pt x="328" y="110"/>
                  <a:pt x="328" y="110"/>
                </a:cubicBezTo>
                <a:cubicBezTo>
                  <a:pt x="328" y="110"/>
                  <a:pt x="328" y="111"/>
                  <a:pt x="327" y="111"/>
                </a:cubicBezTo>
                <a:cubicBezTo>
                  <a:pt x="327" y="112"/>
                  <a:pt x="327" y="113"/>
                  <a:pt x="327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2" y="113"/>
                  <a:pt x="332" y="113"/>
                  <a:pt x="332" y="112"/>
                </a:cubicBezTo>
                <a:cubicBezTo>
                  <a:pt x="334" y="112"/>
                  <a:pt x="334" y="112"/>
                  <a:pt x="334" y="112"/>
                </a:cubicBezTo>
                <a:cubicBezTo>
                  <a:pt x="334" y="113"/>
                  <a:pt x="334" y="112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4" y="113"/>
                  <a:pt x="334" y="113"/>
                  <a:pt x="335" y="113"/>
                </a:cubicBezTo>
                <a:cubicBezTo>
                  <a:pt x="335" y="114"/>
                  <a:pt x="335" y="114"/>
                  <a:pt x="335" y="114"/>
                </a:cubicBezTo>
                <a:cubicBezTo>
                  <a:pt x="334" y="114"/>
                  <a:pt x="333" y="114"/>
                  <a:pt x="332" y="114"/>
                </a:cubicBezTo>
                <a:cubicBezTo>
                  <a:pt x="332" y="115"/>
                  <a:pt x="332" y="114"/>
                  <a:pt x="332" y="114"/>
                </a:cubicBezTo>
                <a:cubicBezTo>
                  <a:pt x="332" y="115"/>
                  <a:pt x="332" y="115"/>
                  <a:pt x="332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7" y="115"/>
                  <a:pt x="336" y="114"/>
                  <a:pt x="337" y="114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9" y="114"/>
                  <a:pt x="340" y="114"/>
                  <a:pt x="341" y="114"/>
                </a:cubicBezTo>
                <a:cubicBezTo>
                  <a:pt x="341" y="114"/>
                  <a:pt x="341" y="114"/>
                  <a:pt x="342" y="114"/>
                </a:cubicBezTo>
                <a:cubicBezTo>
                  <a:pt x="342" y="114"/>
                  <a:pt x="342" y="114"/>
                  <a:pt x="343" y="113"/>
                </a:cubicBezTo>
                <a:cubicBezTo>
                  <a:pt x="343" y="113"/>
                  <a:pt x="343" y="113"/>
                  <a:pt x="343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6" y="113"/>
                  <a:pt x="348" y="113"/>
                  <a:pt x="348" y="113"/>
                </a:cubicBezTo>
                <a:cubicBezTo>
                  <a:pt x="349" y="113"/>
                  <a:pt x="349" y="113"/>
                  <a:pt x="349" y="113"/>
                </a:cubicBezTo>
                <a:cubicBezTo>
                  <a:pt x="349" y="114"/>
                  <a:pt x="349" y="114"/>
                  <a:pt x="349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6" y="114"/>
                  <a:pt x="346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3" y="115"/>
                  <a:pt x="343" y="115"/>
                  <a:pt x="343" y="115"/>
                </a:cubicBezTo>
                <a:cubicBezTo>
                  <a:pt x="343" y="116"/>
                  <a:pt x="343" y="116"/>
                  <a:pt x="343" y="116"/>
                </a:cubicBezTo>
                <a:cubicBezTo>
                  <a:pt x="342" y="116"/>
                  <a:pt x="341" y="116"/>
                  <a:pt x="341" y="116"/>
                </a:cubicBezTo>
                <a:cubicBezTo>
                  <a:pt x="340" y="116"/>
                  <a:pt x="341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39" y="116"/>
                  <a:pt x="339" y="116"/>
                  <a:pt x="339" y="116"/>
                </a:cubicBezTo>
                <a:cubicBezTo>
                  <a:pt x="339" y="116"/>
                  <a:pt x="338" y="116"/>
                  <a:pt x="338" y="117"/>
                </a:cubicBezTo>
                <a:cubicBezTo>
                  <a:pt x="337" y="117"/>
                  <a:pt x="335" y="117"/>
                  <a:pt x="333" y="118"/>
                </a:cubicBezTo>
                <a:cubicBezTo>
                  <a:pt x="333" y="119"/>
                  <a:pt x="334" y="119"/>
                  <a:pt x="335" y="120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8" y="120"/>
                  <a:pt x="338" y="120"/>
                  <a:pt x="338" y="119"/>
                </a:cubicBezTo>
                <a:cubicBezTo>
                  <a:pt x="339" y="120"/>
                  <a:pt x="340" y="120"/>
                  <a:pt x="341" y="121"/>
                </a:cubicBezTo>
                <a:cubicBezTo>
                  <a:pt x="341" y="120"/>
                  <a:pt x="341" y="120"/>
                  <a:pt x="341" y="120"/>
                </a:cubicBezTo>
                <a:cubicBezTo>
                  <a:pt x="342" y="120"/>
                  <a:pt x="343" y="120"/>
                  <a:pt x="345" y="120"/>
                </a:cubicBezTo>
                <a:cubicBezTo>
                  <a:pt x="345" y="120"/>
                  <a:pt x="345" y="120"/>
                  <a:pt x="346" y="120"/>
                </a:cubicBezTo>
                <a:cubicBezTo>
                  <a:pt x="346" y="120"/>
                  <a:pt x="347" y="119"/>
                  <a:pt x="347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8" y="121"/>
                  <a:pt x="352" y="120"/>
                  <a:pt x="353" y="119"/>
                </a:cubicBezTo>
                <a:cubicBezTo>
                  <a:pt x="354" y="120"/>
                  <a:pt x="353" y="121"/>
                  <a:pt x="355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7" y="119"/>
                  <a:pt x="357" y="120"/>
                  <a:pt x="357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9" y="119"/>
                  <a:pt x="359" y="120"/>
                  <a:pt x="360" y="120"/>
                </a:cubicBezTo>
                <a:cubicBezTo>
                  <a:pt x="360" y="121"/>
                  <a:pt x="360" y="121"/>
                  <a:pt x="360" y="121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3" y="120"/>
                  <a:pt x="364" y="119"/>
                  <a:pt x="364" y="119"/>
                </a:cubicBezTo>
                <a:cubicBezTo>
                  <a:pt x="364" y="120"/>
                  <a:pt x="364" y="120"/>
                  <a:pt x="365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2"/>
                  <a:pt x="363" y="122"/>
                </a:cubicBezTo>
                <a:cubicBezTo>
                  <a:pt x="362" y="123"/>
                  <a:pt x="362" y="123"/>
                  <a:pt x="361" y="123"/>
                </a:cubicBezTo>
                <a:cubicBezTo>
                  <a:pt x="361" y="123"/>
                  <a:pt x="361" y="123"/>
                  <a:pt x="361" y="124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4" y="123"/>
                  <a:pt x="354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4"/>
                  <a:pt x="348" y="124"/>
                  <a:pt x="347" y="124"/>
                </a:cubicBezTo>
                <a:cubicBezTo>
                  <a:pt x="347" y="124"/>
                  <a:pt x="347" y="124"/>
                  <a:pt x="347" y="125"/>
                </a:cubicBezTo>
                <a:cubicBezTo>
                  <a:pt x="346" y="125"/>
                  <a:pt x="345" y="125"/>
                  <a:pt x="343" y="125"/>
                </a:cubicBezTo>
                <a:cubicBezTo>
                  <a:pt x="343" y="125"/>
                  <a:pt x="343" y="125"/>
                  <a:pt x="343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38" y="125"/>
                  <a:pt x="338" y="125"/>
                  <a:pt x="338" y="125"/>
                </a:cubicBezTo>
                <a:cubicBezTo>
                  <a:pt x="338" y="126"/>
                  <a:pt x="339" y="126"/>
                  <a:pt x="339" y="127"/>
                </a:cubicBezTo>
                <a:cubicBezTo>
                  <a:pt x="338" y="127"/>
                  <a:pt x="338" y="127"/>
                  <a:pt x="338" y="127"/>
                </a:cubicBezTo>
                <a:cubicBezTo>
                  <a:pt x="338" y="127"/>
                  <a:pt x="338" y="128"/>
                  <a:pt x="338" y="129"/>
                </a:cubicBezTo>
                <a:cubicBezTo>
                  <a:pt x="339" y="129"/>
                  <a:pt x="339" y="129"/>
                  <a:pt x="339" y="129"/>
                </a:cubicBezTo>
                <a:cubicBezTo>
                  <a:pt x="339" y="130"/>
                  <a:pt x="339" y="130"/>
                  <a:pt x="339" y="130"/>
                </a:cubicBezTo>
                <a:cubicBezTo>
                  <a:pt x="340" y="130"/>
                  <a:pt x="340" y="130"/>
                  <a:pt x="341" y="131"/>
                </a:cubicBezTo>
                <a:cubicBezTo>
                  <a:pt x="341" y="131"/>
                  <a:pt x="341" y="132"/>
                  <a:pt x="342" y="132"/>
                </a:cubicBezTo>
                <a:cubicBezTo>
                  <a:pt x="343" y="133"/>
                  <a:pt x="345" y="133"/>
                  <a:pt x="346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9" y="133"/>
                  <a:pt x="349" y="133"/>
                  <a:pt x="350" y="133"/>
                </a:cubicBezTo>
                <a:cubicBezTo>
                  <a:pt x="350" y="134"/>
                  <a:pt x="350" y="134"/>
                  <a:pt x="350" y="134"/>
                </a:cubicBezTo>
                <a:cubicBezTo>
                  <a:pt x="350" y="134"/>
                  <a:pt x="351" y="134"/>
                  <a:pt x="352" y="134"/>
                </a:cubicBezTo>
                <a:cubicBezTo>
                  <a:pt x="352" y="134"/>
                  <a:pt x="352" y="134"/>
                  <a:pt x="352" y="134"/>
                </a:cubicBezTo>
                <a:cubicBezTo>
                  <a:pt x="353" y="135"/>
                  <a:pt x="352" y="137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5" y="138"/>
                  <a:pt x="355" y="138"/>
                </a:cubicBezTo>
                <a:cubicBezTo>
                  <a:pt x="356" y="139"/>
                  <a:pt x="355" y="138"/>
                  <a:pt x="356" y="139"/>
                </a:cubicBezTo>
                <a:cubicBezTo>
                  <a:pt x="357" y="140"/>
                  <a:pt x="359" y="139"/>
                  <a:pt x="361" y="139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2" y="138"/>
                  <a:pt x="363" y="138"/>
                  <a:pt x="364" y="138"/>
                </a:cubicBezTo>
                <a:cubicBezTo>
                  <a:pt x="364" y="138"/>
                  <a:pt x="364" y="138"/>
                  <a:pt x="365" y="138"/>
                </a:cubicBezTo>
                <a:cubicBezTo>
                  <a:pt x="365" y="138"/>
                  <a:pt x="365" y="138"/>
                  <a:pt x="365" y="138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67" y="138"/>
                  <a:pt x="368" y="138"/>
                  <a:pt x="369" y="138"/>
                </a:cubicBezTo>
                <a:cubicBezTo>
                  <a:pt x="369" y="138"/>
                  <a:pt x="369" y="137"/>
                  <a:pt x="370" y="137"/>
                </a:cubicBezTo>
                <a:cubicBezTo>
                  <a:pt x="371" y="137"/>
                  <a:pt x="373" y="137"/>
                  <a:pt x="374" y="137"/>
                </a:cubicBezTo>
                <a:cubicBezTo>
                  <a:pt x="374" y="135"/>
                  <a:pt x="374" y="135"/>
                  <a:pt x="374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6"/>
                  <a:pt x="376" y="135"/>
                </a:cubicBezTo>
                <a:cubicBezTo>
                  <a:pt x="376" y="135"/>
                  <a:pt x="376" y="135"/>
                  <a:pt x="376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8" y="135"/>
                  <a:pt x="378" y="135"/>
                  <a:pt x="379" y="134"/>
                </a:cubicBezTo>
                <a:cubicBezTo>
                  <a:pt x="379" y="134"/>
                  <a:pt x="379" y="134"/>
                  <a:pt x="379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3" y="133"/>
                  <a:pt x="385" y="133"/>
                  <a:pt x="386" y="131"/>
                </a:cubicBezTo>
                <a:cubicBezTo>
                  <a:pt x="387" y="131"/>
                  <a:pt x="389" y="129"/>
                  <a:pt x="390" y="128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392" y="129"/>
                  <a:pt x="392" y="129"/>
                  <a:pt x="392" y="129"/>
                </a:cubicBezTo>
                <a:cubicBezTo>
                  <a:pt x="392" y="129"/>
                  <a:pt x="391" y="131"/>
                  <a:pt x="390" y="131"/>
                </a:cubicBezTo>
                <a:cubicBezTo>
                  <a:pt x="391" y="132"/>
                  <a:pt x="391" y="132"/>
                  <a:pt x="391" y="132"/>
                </a:cubicBezTo>
                <a:cubicBezTo>
                  <a:pt x="393" y="132"/>
                  <a:pt x="393" y="133"/>
                  <a:pt x="395" y="133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7" y="135"/>
                  <a:pt x="396" y="135"/>
                  <a:pt x="397" y="134"/>
                </a:cubicBezTo>
                <a:cubicBezTo>
                  <a:pt x="397" y="134"/>
                  <a:pt x="397" y="134"/>
                  <a:pt x="397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9" y="134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401" y="136"/>
                  <a:pt x="402" y="134"/>
                  <a:pt x="403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5" y="136"/>
                  <a:pt x="405" y="136"/>
                  <a:pt x="405" y="136"/>
                </a:cubicBezTo>
                <a:cubicBezTo>
                  <a:pt x="405" y="135"/>
                  <a:pt x="405" y="135"/>
                  <a:pt x="405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8" y="135"/>
                  <a:pt x="408" y="135"/>
                  <a:pt x="408" y="134"/>
                </a:cubicBezTo>
                <a:cubicBezTo>
                  <a:pt x="410" y="134"/>
                  <a:pt x="410" y="134"/>
                  <a:pt x="411" y="133"/>
                </a:cubicBezTo>
                <a:cubicBezTo>
                  <a:pt x="411" y="132"/>
                  <a:pt x="411" y="132"/>
                  <a:pt x="411" y="132"/>
                </a:cubicBezTo>
                <a:cubicBezTo>
                  <a:pt x="410" y="132"/>
                  <a:pt x="410" y="132"/>
                  <a:pt x="410" y="132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07" y="131"/>
                  <a:pt x="407" y="131"/>
                  <a:pt x="407" y="131"/>
                </a:cubicBezTo>
                <a:cubicBezTo>
                  <a:pt x="407" y="131"/>
                  <a:pt x="407" y="132"/>
                  <a:pt x="407" y="132"/>
                </a:cubicBezTo>
                <a:cubicBezTo>
                  <a:pt x="406" y="132"/>
                  <a:pt x="406" y="132"/>
                  <a:pt x="405" y="132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04" y="131"/>
                  <a:pt x="404" y="131"/>
                  <a:pt x="404" y="131"/>
                </a:cubicBezTo>
                <a:cubicBezTo>
                  <a:pt x="404" y="131"/>
                  <a:pt x="404" y="130"/>
                  <a:pt x="404" y="130"/>
                </a:cubicBezTo>
                <a:cubicBezTo>
                  <a:pt x="403" y="130"/>
                  <a:pt x="403" y="130"/>
                  <a:pt x="402" y="129"/>
                </a:cubicBezTo>
                <a:cubicBezTo>
                  <a:pt x="402" y="128"/>
                  <a:pt x="403" y="128"/>
                  <a:pt x="403" y="128"/>
                </a:cubicBezTo>
                <a:cubicBezTo>
                  <a:pt x="404" y="128"/>
                  <a:pt x="405" y="128"/>
                  <a:pt x="406" y="129"/>
                </a:cubicBezTo>
                <a:cubicBezTo>
                  <a:pt x="406" y="129"/>
                  <a:pt x="406" y="129"/>
                  <a:pt x="406" y="130"/>
                </a:cubicBezTo>
                <a:cubicBezTo>
                  <a:pt x="408" y="130"/>
                  <a:pt x="409" y="130"/>
                  <a:pt x="411" y="130"/>
                </a:cubicBezTo>
                <a:cubicBezTo>
                  <a:pt x="411" y="129"/>
                  <a:pt x="411" y="129"/>
                  <a:pt x="411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7"/>
                  <a:pt x="410" y="127"/>
                  <a:pt x="411" y="127"/>
                </a:cubicBezTo>
                <a:cubicBezTo>
                  <a:pt x="411" y="128"/>
                  <a:pt x="412" y="128"/>
                  <a:pt x="414" y="129"/>
                </a:cubicBezTo>
                <a:cubicBezTo>
                  <a:pt x="414" y="130"/>
                  <a:pt x="414" y="130"/>
                  <a:pt x="414" y="130"/>
                </a:cubicBezTo>
                <a:cubicBezTo>
                  <a:pt x="414" y="130"/>
                  <a:pt x="415" y="130"/>
                  <a:pt x="415" y="130"/>
                </a:cubicBezTo>
                <a:close/>
                <a:moveTo>
                  <a:pt x="389" y="101"/>
                </a:moveTo>
                <a:cubicBezTo>
                  <a:pt x="389" y="101"/>
                  <a:pt x="389" y="101"/>
                  <a:pt x="388" y="101"/>
                </a:cubicBezTo>
                <a:cubicBezTo>
                  <a:pt x="388" y="100"/>
                  <a:pt x="388" y="99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6" y="98"/>
                  <a:pt x="386" y="98"/>
                  <a:pt x="386" y="98"/>
                </a:cubicBezTo>
                <a:cubicBezTo>
                  <a:pt x="385" y="97"/>
                  <a:pt x="385" y="96"/>
                  <a:pt x="384" y="96"/>
                </a:cubicBezTo>
                <a:cubicBezTo>
                  <a:pt x="383" y="96"/>
                  <a:pt x="383" y="96"/>
                  <a:pt x="383" y="96"/>
                </a:cubicBezTo>
                <a:cubicBezTo>
                  <a:pt x="383" y="97"/>
                  <a:pt x="383" y="97"/>
                  <a:pt x="383" y="97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98"/>
                  <a:pt x="382" y="99"/>
                  <a:pt x="382" y="99"/>
                </a:cubicBezTo>
                <a:cubicBezTo>
                  <a:pt x="382" y="99"/>
                  <a:pt x="382" y="99"/>
                  <a:pt x="382" y="99"/>
                </a:cubicBezTo>
                <a:cubicBezTo>
                  <a:pt x="382" y="101"/>
                  <a:pt x="382" y="101"/>
                  <a:pt x="382" y="101"/>
                </a:cubicBezTo>
                <a:cubicBezTo>
                  <a:pt x="383" y="102"/>
                  <a:pt x="383" y="103"/>
                  <a:pt x="383" y="104"/>
                </a:cubicBezTo>
                <a:cubicBezTo>
                  <a:pt x="384" y="104"/>
                  <a:pt x="386" y="104"/>
                  <a:pt x="387" y="105"/>
                </a:cubicBezTo>
                <a:cubicBezTo>
                  <a:pt x="387" y="105"/>
                  <a:pt x="387" y="105"/>
                  <a:pt x="387" y="105"/>
                </a:cubicBezTo>
                <a:cubicBezTo>
                  <a:pt x="388" y="105"/>
                  <a:pt x="388" y="105"/>
                  <a:pt x="388" y="105"/>
                </a:cubicBezTo>
                <a:cubicBezTo>
                  <a:pt x="388" y="105"/>
                  <a:pt x="388" y="105"/>
                  <a:pt x="388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90" y="106"/>
                  <a:pt x="391" y="106"/>
                  <a:pt x="391" y="106"/>
                </a:cubicBezTo>
                <a:cubicBezTo>
                  <a:pt x="391" y="104"/>
                  <a:pt x="391" y="103"/>
                  <a:pt x="391" y="103"/>
                </a:cubicBezTo>
                <a:cubicBezTo>
                  <a:pt x="390" y="103"/>
                  <a:pt x="390" y="103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lnTo>
                  <a:pt x="389" y="101"/>
                </a:lnTo>
                <a:close/>
                <a:moveTo>
                  <a:pt x="1225" y="100"/>
                </a:moveTo>
                <a:cubicBezTo>
                  <a:pt x="1227" y="100"/>
                  <a:pt x="1227" y="100"/>
                  <a:pt x="1227" y="100"/>
                </a:cubicBezTo>
                <a:cubicBezTo>
                  <a:pt x="1228" y="99"/>
                  <a:pt x="1228" y="98"/>
                  <a:pt x="1228" y="97"/>
                </a:cubicBezTo>
                <a:cubicBezTo>
                  <a:pt x="1227" y="96"/>
                  <a:pt x="1227" y="96"/>
                  <a:pt x="1227" y="96"/>
                </a:cubicBezTo>
                <a:cubicBezTo>
                  <a:pt x="1223" y="96"/>
                  <a:pt x="1225" y="97"/>
                  <a:pt x="1225" y="99"/>
                </a:cubicBezTo>
                <a:cubicBezTo>
                  <a:pt x="1224" y="99"/>
                  <a:pt x="1224" y="99"/>
                  <a:pt x="1224" y="99"/>
                </a:cubicBezTo>
                <a:cubicBezTo>
                  <a:pt x="1224" y="99"/>
                  <a:pt x="1224" y="99"/>
                  <a:pt x="1223" y="100"/>
                </a:cubicBezTo>
                <a:cubicBezTo>
                  <a:pt x="1224" y="100"/>
                  <a:pt x="1224" y="101"/>
                  <a:pt x="1225" y="101"/>
                </a:cubicBezTo>
                <a:cubicBezTo>
                  <a:pt x="1225" y="100"/>
                  <a:pt x="1225" y="100"/>
                  <a:pt x="1225" y="100"/>
                </a:cubicBezTo>
                <a:close/>
                <a:moveTo>
                  <a:pt x="433" y="98"/>
                </a:moveTo>
                <a:cubicBezTo>
                  <a:pt x="434" y="98"/>
                  <a:pt x="434" y="98"/>
                  <a:pt x="434" y="98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3" y="97"/>
                  <a:pt x="433" y="97"/>
                  <a:pt x="433" y="97"/>
                </a:cubicBezTo>
                <a:cubicBezTo>
                  <a:pt x="433" y="97"/>
                  <a:pt x="433" y="98"/>
                  <a:pt x="433" y="98"/>
                </a:cubicBezTo>
                <a:close/>
                <a:moveTo>
                  <a:pt x="789" y="112"/>
                </a:moveTo>
                <a:cubicBezTo>
                  <a:pt x="791" y="112"/>
                  <a:pt x="791" y="112"/>
                  <a:pt x="791" y="112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0" y="110"/>
                  <a:pt x="790" y="110"/>
                  <a:pt x="789" y="110"/>
                </a:cubicBezTo>
                <a:cubicBezTo>
                  <a:pt x="789" y="109"/>
                  <a:pt x="790" y="109"/>
                  <a:pt x="790" y="108"/>
                </a:cubicBezTo>
                <a:cubicBezTo>
                  <a:pt x="788" y="108"/>
                  <a:pt x="787" y="107"/>
                  <a:pt x="786" y="106"/>
                </a:cubicBezTo>
                <a:cubicBezTo>
                  <a:pt x="786" y="106"/>
                  <a:pt x="786" y="106"/>
                  <a:pt x="786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7" y="106"/>
                  <a:pt x="787" y="106"/>
                  <a:pt x="788" y="107"/>
                </a:cubicBezTo>
                <a:cubicBezTo>
                  <a:pt x="789" y="107"/>
                  <a:pt x="789" y="106"/>
                  <a:pt x="790" y="106"/>
                </a:cubicBezTo>
                <a:cubicBezTo>
                  <a:pt x="790" y="106"/>
                  <a:pt x="790" y="106"/>
                  <a:pt x="790" y="106"/>
                </a:cubicBezTo>
                <a:cubicBezTo>
                  <a:pt x="790" y="105"/>
                  <a:pt x="790" y="105"/>
                  <a:pt x="790" y="105"/>
                </a:cubicBezTo>
                <a:cubicBezTo>
                  <a:pt x="790" y="105"/>
                  <a:pt x="790" y="105"/>
                  <a:pt x="791" y="104"/>
                </a:cubicBezTo>
                <a:cubicBezTo>
                  <a:pt x="789" y="103"/>
                  <a:pt x="788" y="102"/>
                  <a:pt x="786" y="103"/>
                </a:cubicBezTo>
                <a:cubicBezTo>
                  <a:pt x="786" y="103"/>
                  <a:pt x="786" y="103"/>
                  <a:pt x="786" y="103"/>
                </a:cubicBezTo>
                <a:cubicBezTo>
                  <a:pt x="785" y="104"/>
                  <a:pt x="785" y="103"/>
                  <a:pt x="785" y="104"/>
                </a:cubicBezTo>
                <a:cubicBezTo>
                  <a:pt x="784" y="104"/>
                  <a:pt x="784" y="104"/>
                  <a:pt x="784" y="104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5" y="103"/>
                  <a:pt x="785" y="102"/>
                  <a:pt x="787" y="102"/>
                </a:cubicBezTo>
                <a:cubicBezTo>
                  <a:pt x="787" y="102"/>
                  <a:pt x="787" y="102"/>
                  <a:pt x="787" y="101"/>
                </a:cubicBezTo>
                <a:cubicBezTo>
                  <a:pt x="783" y="101"/>
                  <a:pt x="783" y="101"/>
                  <a:pt x="783" y="101"/>
                </a:cubicBezTo>
                <a:cubicBezTo>
                  <a:pt x="784" y="101"/>
                  <a:pt x="784" y="101"/>
                  <a:pt x="784" y="100"/>
                </a:cubicBezTo>
                <a:cubicBezTo>
                  <a:pt x="782" y="99"/>
                  <a:pt x="780" y="99"/>
                  <a:pt x="779" y="98"/>
                </a:cubicBezTo>
                <a:cubicBezTo>
                  <a:pt x="777" y="98"/>
                  <a:pt x="777" y="98"/>
                  <a:pt x="777" y="99"/>
                </a:cubicBezTo>
                <a:cubicBezTo>
                  <a:pt x="777" y="99"/>
                  <a:pt x="777" y="99"/>
                  <a:pt x="777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4" y="100"/>
                  <a:pt x="774" y="100"/>
                </a:cubicBezTo>
                <a:cubicBezTo>
                  <a:pt x="774" y="101"/>
                  <a:pt x="774" y="101"/>
                  <a:pt x="775" y="101"/>
                </a:cubicBezTo>
                <a:cubicBezTo>
                  <a:pt x="775" y="101"/>
                  <a:pt x="775" y="101"/>
                  <a:pt x="775" y="101"/>
                </a:cubicBezTo>
                <a:cubicBezTo>
                  <a:pt x="774" y="101"/>
                  <a:pt x="774" y="101"/>
                  <a:pt x="774" y="101"/>
                </a:cubicBezTo>
                <a:cubicBezTo>
                  <a:pt x="773" y="101"/>
                  <a:pt x="773" y="101"/>
                  <a:pt x="773" y="101"/>
                </a:cubicBezTo>
                <a:cubicBezTo>
                  <a:pt x="772" y="101"/>
                  <a:pt x="771" y="100"/>
                  <a:pt x="770" y="100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68" y="101"/>
                  <a:pt x="769" y="101"/>
                  <a:pt x="768" y="101"/>
                </a:cubicBezTo>
                <a:cubicBezTo>
                  <a:pt x="768" y="102"/>
                  <a:pt x="767" y="103"/>
                  <a:pt x="767" y="104"/>
                </a:cubicBezTo>
                <a:cubicBezTo>
                  <a:pt x="769" y="104"/>
                  <a:pt x="769" y="104"/>
                  <a:pt x="769" y="104"/>
                </a:cubicBezTo>
                <a:cubicBezTo>
                  <a:pt x="769" y="105"/>
                  <a:pt x="770" y="105"/>
                  <a:pt x="770" y="105"/>
                </a:cubicBezTo>
                <a:cubicBezTo>
                  <a:pt x="771" y="105"/>
                  <a:pt x="772" y="105"/>
                  <a:pt x="772" y="105"/>
                </a:cubicBezTo>
                <a:cubicBezTo>
                  <a:pt x="772" y="104"/>
                  <a:pt x="772" y="104"/>
                  <a:pt x="773" y="104"/>
                </a:cubicBezTo>
                <a:cubicBezTo>
                  <a:pt x="773" y="104"/>
                  <a:pt x="774" y="104"/>
                  <a:pt x="775" y="103"/>
                </a:cubicBezTo>
                <a:cubicBezTo>
                  <a:pt x="775" y="103"/>
                  <a:pt x="775" y="103"/>
                  <a:pt x="775" y="103"/>
                </a:cubicBezTo>
                <a:cubicBezTo>
                  <a:pt x="775" y="102"/>
                  <a:pt x="775" y="102"/>
                  <a:pt x="775" y="102"/>
                </a:cubicBezTo>
                <a:cubicBezTo>
                  <a:pt x="777" y="102"/>
                  <a:pt x="777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9" y="103"/>
                  <a:pt x="779" y="103"/>
                  <a:pt x="779" y="103"/>
                </a:cubicBezTo>
                <a:cubicBezTo>
                  <a:pt x="780" y="103"/>
                  <a:pt x="781" y="103"/>
                  <a:pt x="782" y="104"/>
                </a:cubicBezTo>
                <a:cubicBezTo>
                  <a:pt x="782" y="104"/>
                  <a:pt x="782" y="104"/>
                  <a:pt x="782" y="104"/>
                </a:cubicBezTo>
                <a:cubicBezTo>
                  <a:pt x="781" y="104"/>
                  <a:pt x="781" y="104"/>
                  <a:pt x="781" y="105"/>
                </a:cubicBezTo>
                <a:cubicBezTo>
                  <a:pt x="781" y="106"/>
                  <a:pt x="781" y="105"/>
                  <a:pt x="782" y="106"/>
                </a:cubicBezTo>
                <a:cubicBezTo>
                  <a:pt x="781" y="107"/>
                  <a:pt x="781" y="106"/>
                  <a:pt x="781" y="108"/>
                </a:cubicBezTo>
                <a:cubicBezTo>
                  <a:pt x="782" y="108"/>
                  <a:pt x="782" y="108"/>
                  <a:pt x="782" y="108"/>
                </a:cubicBezTo>
                <a:cubicBezTo>
                  <a:pt x="782" y="109"/>
                  <a:pt x="782" y="109"/>
                  <a:pt x="782" y="109"/>
                </a:cubicBezTo>
                <a:cubicBezTo>
                  <a:pt x="783" y="109"/>
                  <a:pt x="783" y="109"/>
                  <a:pt x="783" y="109"/>
                </a:cubicBezTo>
                <a:cubicBezTo>
                  <a:pt x="784" y="109"/>
                  <a:pt x="784" y="109"/>
                  <a:pt x="784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6" y="110"/>
                  <a:pt x="786" y="110"/>
                  <a:pt x="786" y="110"/>
                </a:cubicBezTo>
                <a:cubicBezTo>
                  <a:pt x="786" y="110"/>
                  <a:pt x="787" y="110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8" y="112"/>
                  <a:pt x="788" y="111"/>
                  <a:pt x="789" y="112"/>
                </a:cubicBezTo>
                <a:close/>
                <a:moveTo>
                  <a:pt x="1265" y="103"/>
                </a:moveTo>
                <a:cubicBezTo>
                  <a:pt x="1267" y="103"/>
                  <a:pt x="1267" y="103"/>
                  <a:pt x="1267" y="103"/>
                </a:cubicBezTo>
                <a:cubicBezTo>
                  <a:pt x="1267" y="102"/>
                  <a:pt x="1267" y="102"/>
                  <a:pt x="1268" y="102"/>
                </a:cubicBezTo>
                <a:cubicBezTo>
                  <a:pt x="1268" y="101"/>
                  <a:pt x="1268" y="101"/>
                  <a:pt x="1267" y="100"/>
                </a:cubicBezTo>
                <a:cubicBezTo>
                  <a:pt x="1267" y="100"/>
                  <a:pt x="1267" y="100"/>
                  <a:pt x="1267" y="100"/>
                </a:cubicBezTo>
                <a:cubicBezTo>
                  <a:pt x="1267" y="100"/>
                  <a:pt x="1267" y="99"/>
                  <a:pt x="1267" y="99"/>
                </a:cubicBezTo>
                <a:cubicBezTo>
                  <a:pt x="1265" y="99"/>
                  <a:pt x="1265" y="100"/>
                  <a:pt x="1263" y="101"/>
                </a:cubicBezTo>
                <a:cubicBezTo>
                  <a:pt x="1264" y="102"/>
                  <a:pt x="1265" y="102"/>
                  <a:pt x="1265" y="103"/>
                </a:cubicBezTo>
                <a:close/>
                <a:moveTo>
                  <a:pt x="433" y="100"/>
                </a:move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lose/>
                <a:moveTo>
                  <a:pt x="1491" y="102"/>
                </a:moveTo>
                <a:cubicBezTo>
                  <a:pt x="1491" y="101"/>
                  <a:pt x="1491" y="101"/>
                  <a:pt x="1491" y="101"/>
                </a:cubicBezTo>
                <a:cubicBezTo>
                  <a:pt x="1491" y="101"/>
                  <a:pt x="1491" y="101"/>
                  <a:pt x="1491" y="101"/>
                </a:cubicBezTo>
                <a:cubicBezTo>
                  <a:pt x="1490" y="101"/>
                  <a:pt x="1490" y="101"/>
                  <a:pt x="1489" y="101"/>
                </a:cubicBezTo>
                <a:cubicBezTo>
                  <a:pt x="1490" y="101"/>
                  <a:pt x="1490" y="102"/>
                  <a:pt x="1490" y="102"/>
                </a:cubicBezTo>
                <a:lnTo>
                  <a:pt x="1491" y="102"/>
                </a:lnTo>
                <a:close/>
                <a:moveTo>
                  <a:pt x="1242" y="103"/>
                </a:moveTo>
                <a:cubicBezTo>
                  <a:pt x="1242" y="103"/>
                  <a:pt x="1242" y="102"/>
                  <a:pt x="1242" y="102"/>
                </a:cubicBezTo>
                <a:cubicBezTo>
                  <a:pt x="1241" y="102"/>
                  <a:pt x="1241" y="102"/>
                  <a:pt x="1241" y="102"/>
                </a:cubicBezTo>
                <a:cubicBezTo>
                  <a:pt x="1241" y="103"/>
                  <a:pt x="1241" y="103"/>
                  <a:pt x="1241" y="103"/>
                </a:cubicBezTo>
                <a:cubicBezTo>
                  <a:pt x="1241" y="103"/>
                  <a:pt x="1241" y="103"/>
                  <a:pt x="1241" y="103"/>
                </a:cubicBezTo>
                <a:lnTo>
                  <a:pt x="1242" y="103"/>
                </a:lnTo>
                <a:close/>
                <a:moveTo>
                  <a:pt x="1487" y="102"/>
                </a:moveTo>
                <a:cubicBezTo>
                  <a:pt x="1486" y="103"/>
                  <a:pt x="1486" y="103"/>
                  <a:pt x="1486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6" y="103"/>
                  <a:pt x="1486" y="103"/>
                  <a:pt x="1487" y="103"/>
                </a:cubicBezTo>
                <a:lnTo>
                  <a:pt x="1487" y="102"/>
                </a:lnTo>
                <a:close/>
                <a:moveTo>
                  <a:pt x="1488" y="103"/>
                </a:moveTo>
                <a:cubicBezTo>
                  <a:pt x="1488" y="103"/>
                  <a:pt x="1488" y="103"/>
                  <a:pt x="1488" y="103"/>
                </a:cubicBezTo>
                <a:cubicBezTo>
                  <a:pt x="1488" y="102"/>
                  <a:pt x="1488" y="103"/>
                  <a:pt x="1488" y="102"/>
                </a:cubicBezTo>
                <a:cubicBezTo>
                  <a:pt x="1488" y="102"/>
                  <a:pt x="1488" y="102"/>
                  <a:pt x="1488" y="102"/>
                </a:cubicBezTo>
                <a:cubicBezTo>
                  <a:pt x="1488" y="103"/>
                  <a:pt x="1488" y="103"/>
                  <a:pt x="1488" y="103"/>
                </a:cubicBezTo>
                <a:close/>
                <a:moveTo>
                  <a:pt x="1473" y="103"/>
                </a:moveTo>
                <a:cubicBezTo>
                  <a:pt x="1473" y="103"/>
                  <a:pt x="1473" y="104"/>
                  <a:pt x="1473" y="104"/>
                </a:cubicBezTo>
                <a:cubicBezTo>
                  <a:pt x="1475" y="104"/>
                  <a:pt x="1475" y="104"/>
                  <a:pt x="1475" y="104"/>
                </a:cubicBezTo>
                <a:cubicBezTo>
                  <a:pt x="1474" y="103"/>
                  <a:pt x="1475" y="104"/>
                  <a:pt x="1474" y="103"/>
                </a:cubicBezTo>
                <a:cubicBezTo>
                  <a:pt x="1474" y="103"/>
                  <a:pt x="1474" y="103"/>
                  <a:pt x="1473" y="103"/>
                </a:cubicBezTo>
                <a:close/>
                <a:moveTo>
                  <a:pt x="1492" y="103"/>
                </a:moveTo>
                <a:cubicBezTo>
                  <a:pt x="1492" y="103"/>
                  <a:pt x="1492" y="103"/>
                  <a:pt x="1492" y="103"/>
                </a:cubicBezTo>
                <a:cubicBezTo>
                  <a:pt x="1491" y="103"/>
                  <a:pt x="1491" y="103"/>
                  <a:pt x="1491" y="103"/>
                </a:cubicBezTo>
                <a:cubicBezTo>
                  <a:pt x="1492" y="104"/>
                  <a:pt x="1491" y="103"/>
                  <a:pt x="1492" y="103"/>
                </a:cubicBezTo>
                <a:close/>
                <a:moveTo>
                  <a:pt x="1495" y="103"/>
                </a:moveTo>
                <a:cubicBezTo>
                  <a:pt x="1493" y="103"/>
                  <a:pt x="1493" y="103"/>
                  <a:pt x="1493" y="103"/>
                </a:cubicBezTo>
                <a:cubicBezTo>
                  <a:pt x="1493" y="104"/>
                  <a:pt x="1493" y="104"/>
                  <a:pt x="1493" y="104"/>
                </a:cubicBezTo>
                <a:cubicBezTo>
                  <a:pt x="1494" y="104"/>
                  <a:pt x="1495" y="104"/>
                  <a:pt x="1495" y="104"/>
                </a:cubicBezTo>
                <a:lnTo>
                  <a:pt x="1495" y="103"/>
                </a:lnTo>
                <a:close/>
                <a:moveTo>
                  <a:pt x="1483" y="106"/>
                </a:moveTo>
                <a:cubicBezTo>
                  <a:pt x="1483" y="107"/>
                  <a:pt x="1483" y="107"/>
                  <a:pt x="1483" y="107"/>
                </a:cubicBezTo>
                <a:cubicBezTo>
                  <a:pt x="1483" y="107"/>
                  <a:pt x="1483" y="107"/>
                  <a:pt x="1483" y="107"/>
                </a:cubicBezTo>
                <a:cubicBezTo>
                  <a:pt x="1483" y="106"/>
                  <a:pt x="1483" y="106"/>
                  <a:pt x="1483" y="106"/>
                </a:cubicBezTo>
                <a:cubicBezTo>
                  <a:pt x="1484" y="106"/>
                  <a:pt x="1485" y="106"/>
                  <a:pt x="1485" y="106"/>
                </a:cubicBezTo>
                <a:cubicBezTo>
                  <a:pt x="1485" y="105"/>
                  <a:pt x="1484" y="105"/>
                  <a:pt x="1484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2" y="105"/>
                  <a:pt x="1483" y="105"/>
                  <a:pt x="1483" y="106"/>
                </a:cubicBezTo>
                <a:cubicBezTo>
                  <a:pt x="1482" y="106"/>
                  <a:pt x="1482" y="106"/>
                  <a:pt x="1482" y="106"/>
                </a:cubicBezTo>
                <a:cubicBezTo>
                  <a:pt x="1482" y="106"/>
                  <a:pt x="1482" y="106"/>
                  <a:pt x="1483" y="106"/>
                </a:cubicBezTo>
                <a:close/>
                <a:moveTo>
                  <a:pt x="1500" y="104"/>
                </a:moveTo>
                <a:cubicBezTo>
                  <a:pt x="1498" y="104"/>
                  <a:pt x="1497" y="104"/>
                  <a:pt x="1496" y="105"/>
                </a:cubicBezTo>
                <a:cubicBezTo>
                  <a:pt x="1496" y="105"/>
                  <a:pt x="1496" y="105"/>
                  <a:pt x="1496" y="105"/>
                </a:cubicBezTo>
                <a:cubicBezTo>
                  <a:pt x="1497" y="105"/>
                  <a:pt x="1497" y="106"/>
                  <a:pt x="1499" y="106"/>
                </a:cubicBezTo>
                <a:cubicBezTo>
                  <a:pt x="1499" y="105"/>
                  <a:pt x="1500" y="105"/>
                  <a:pt x="1500" y="104"/>
                </a:cubicBezTo>
                <a:close/>
                <a:moveTo>
                  <a:pt x="1258" y="109"/>
                </a:moveTo>
                <a:cubicBezTo>
                  <a:pt x="1258" y="109"/>
                  <a:pt x="1260" y="108"/>
                  <a:pt x="1260" y="108"/>
                </a:cubicBezTo>
                <a:cubicBezTo>
                  <a:pt x="1260" y="108"/>
                  <a:pt x="1260" y="108"/>
                  <a:pt x="1260" y="108"/>
                </a:cubicBezTo>
                <a:cubicBezTo>
                  <a:pt x="1261" y="108"/>
                  <a:pt x="1261" y="108"/>
                  <a:pt x="1261" y="108"/>
                </a:cubicBezTo>
                <a:cubicBezTo>
                  <a:pt x="1261" y="107"/>
                  <a:pt x="1261" y="107"/>
                  <a:pt x="1261" y="107"/>
                </a:cubicBezTo>
                <a:cubicBezTo>
                  <a:pt x="1262" y="107"/>
                  <a:pt x="1261" y="107"/>
                  <a:pt x="1262" y="108"/>
                </a:cubicBezTo>
                <a:cubicBezTo>
                  <a:pt x="1262" y="108"/>
                  <a:pt x="1262" y="108"/>
                  <a:pt x="1262" y="108"/>
                </a:cubicBezTo>
                <a:cubicBezTo>
                  <a:pt x="1262" y="107"/>
                  <a:pt x="1262" y="107"/>
                  <a:pt x="1262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5" y="106"/>
                  <a:pt x="1263" y="106"/>
                  <a:pt x="1262" y="105"/>
                </a:cubicBezTo>
                <a:cubicBezTo>
                  <a:pt x="1262" y="105"/>
                  <a:pt x="1262" y="105"/>
                  <a:pt x="1262" y="105"/>
                </a:cubicBezTo>
                <a:cubicBezTo>
                  <a:pt x="1261" y="105"/>
                  <a:pt x="1261" y="105"/>
                  <a:pt x="1260" y="105"/>
                </a:cubicBezTo>
                <a:cubicBezTo>
                  <a:pt x="1260" y="106"/>
                  <a:pt x="1259" y="107"/>
                  <a:pt x="1257" y="107"/>
                </a:cubicBezTo>
                <a:cubicBezTo>
                  <a:pt x="1257" y="109"/>
                  <a:pt x="1257" y="109"/>
                  <a:pt x="1257" y="109"/>
                </a:cubicBezTo>
                <a:cubicBezTo>
                  <a:pt x="1258" y="109"/>
                  <a:pt x="1258" y="109"/>
                  <a:pt x="1258" y="109"/>
                </a:cubicBezTo>
                <a:close/>
                <a:moveTo>
                  <a:pt x="1490" y="107"/>
                </a:moveTo>
                <a:cubicBezTo>
                  <a:pt x="1491" y="107"/>
                  <a:pt x="1491" y="106"/>
                  <a:pt x="1491" y="106"/>
                </a:cubicBezTo>
                <a:cubicBezTo>
                  <a:pt x="1492" y="106"/>
                  <a:pt x="1492" y="106"/>
                  <a:pt x="1492" y="106"/>
                </a:cubicBezTo>
                <a:cubicBezTo>
                  <a:pt x="1492" y="105"/>
                  <a:pt x="1492" y="105"/>
                  <a:pt x="1492" y="105"/>
                </a:cubicBezTo>
                <a:cubicBezTo>
                  <a:pt x="1490" y="105"/>
                  <a:pt x="1489" y="106"/>
                  <a:pt x="1489" y="108"/>
                </a:cubicBezTo>
                <a:cubicBezTo>
                  <a:pt x="1490" y="108"/>
                  <a:pt x="1490" y="108"/>
                  <a:pt x="1490" y="108"/>
                </a:cubicBezTo>
                <a:lnTo>
                  <a:pt x="1490" y="107"/>
                </a:lnTo>
                <a:close/>
                <a:moveTo>
                  <a:pt x="1470" y="106"/>
                </a:moveTo>
                <a:cubicBezTo>
                  <a:pt x="1471" y="106"/>
                  <a:pt x="1472" y="106"/>
                  <a:pt x="1472" y="106"/>
                </a:cubicBezTo>
                <a:cubicBezTo>
                  <a:pt x="1472" y="106"/>
                  <a:pt x="1472" y="106"/>
                  <a:pt x="1472" y="106"/>
                </a:cubicBezTo>
                <a:cubicBezTo>
                  <a:pt x="1470" y="106"/>
                  <a:pt x="1470" y="106"/>
                  <a:pt x="1470" y="106"/>
                </a:cubicBezTo>
                <a:close/>
                <a:moveTo>
                  <a:pt x="1487" y="109"/>
                </a:move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8" y="109"/>
                  <a:pt x="1488" y="109"/>
                  <a:pt x="1488" y="109"/>
                </a:cubicBezTo>
                <a:cubicBezTo>
                  <a:pt x="1487" y="108"/>
                  <a:pt x="1487" y="107"/>
                  <a:pt x="1487" y="107"/>
                </a:cubicBezTo>
                <a:cubicBezTo>
                  <a:pt x="1486" y="108"/>
                  <a:pt x="1486" y="108"/>
                  <a:pt x="1487" y="109"/>
                </a:cubicBezTo>
                <a:close/>
                <a:moveTo>
                  <a:pt x="1494" y="107"/>
                </a:moveTo>
                <a:cubicBezTo>
                  <a:pt x="1495" y="108"/>
                  <a:pt x="1494" y="108"/>
                  <a:pt x="1495" y="107"/>
                </a:cubicBezTo>
                <a:cubicBezTo>
                  <a:pt x="1496" y="107"/>
                  <a:pt x="1495" y="107"/>
                  <a:pt x="1494" y="107"/>
                </a:cubicBezTo>
                <a:close/>
                <a:moveTo>
                  <a:pt x="1499" y="110"/>
                </a:moveTo>
                <a:cubicBezTo>
                  <a:pt x="1499" y="110"/>
                  <a:pt x="1499" y="110"/>
                  <a:pt x="1499" y="110"/>
                </a:cubicBezTo>
                <a:cubicBezTo>
                  <a:pt x="1499" y="110"/>
                  <a:pt x="1499" y="110"/>
                  <a:pt x="1499" y="110"/>
                </a:cubicBezTo>
                <a:cubicBezTo>
                  <a:pt x="1500" y="110"/>
                  <a:pt x="1500" y="110"/>
                  <a:pt x="1500" y="110"/>
                </a:cubicBezTo>
                <a:cubicBezTo>
                  <a:pt x="1500" y="109"/>
                  <a:pt x="1499" y="108"/>
                  <a:pt x="1499" y="108"/>
                </a:cubicBezTo>
                <a:cubicBezTo>
                  <a:pt x="1498" y="107"/>
                  <a:pt x="1498" y="107"/>
                  <a:pt x="1498" y="107"/>
                </a:cubicBezTo>
                <a:cubicBezTo>
                  <a:pt x="1498" y="108"/>
                  <a:pt x="1498" y="108"/>
                  <a:pt x="1498" y="109"/>
                </a:cubicBezTo>
                <a:cubicBezTo>
                  <a:pt x="1498" y="109"/>
                  <a:pt x="1498" y="109"/>
                  <a:pt x="1498" y="109"/>
                </a:cubicBezTo>
                <a:cubicBezTo>
                  <a:pt x="1498" y="110"/>
                  <a:pt x="1498" y="110"/>
                  <a:pt x="1499" y="110"/>
                </a:cubicBezTo>
                <a:close/>
                <a:moveTo>
                  <a:pt x="1482" y="110"/>
                </a:moveTo>
                <a:cubicBezTo>
                  <a:pt x="1483" y="110"/>
                  <a:pt x="1485" y="110"/>
                  <a:pt x="1486" y="110"/>
                </a:cubicBezTo>
                <a:cubicBezTo>
                  <a:pt x="1486" y="109"/>
                  <a:pt x="1486" y="109"/>
                  <a:pt x="1485" y="108"/>
                </a:cubicBezTo>
                <a:cubicBezTo>
                  <a:pt x="1485" y="108"/>
                  <a:pt x="1485" y="108"/>
                  <a:pt x="1485" y="108"/>
                </a:cubicBezTo>
                <a:cubicBezTo>
                  <a:pt x="1484" y="108"/>
                  <a:pt x="1485" y="108"/>
                  <a:pt x="1484" y="108"/>
                </a:cubicBezTo>
                <a:cubicBezTo>
                  <a:pt x="1483" y="108"/>
                  <a:pt x="1483" y="108"/>
                  <a:pt x="1482" y="109"/>
                </a:cubicBezTo>
                <a:lnTo>
                  <a:pt x="1482" y="110"/>
                </a:lnTo>
                <a:close/>
                <a:moveTo>
                  <a:pt x="1494" y="110"/>
                </a:moveTo>
                <a:cubicBezTo>
                  <a:pt x="1494" y="110"/>
                  <a:pt x="1494" y="110"/>
                  <a:pt x="1494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09"/>
                </a:cubicBezTo>
                <a:cubicBezTo>
                  <a:pt x="1495" y="109"/>
                  <a:pt x="1494" y="108"/>
                  <a:pt x="1493" y="108"/>
                </a:cubicBezTo>
                <a:cubicBezTo>
                  <a:pt x="1493" y="109"/>
                  <a:pt x="1492" y="109"/>
                  <a:pt x="1492" y="110"/>
                </a:cubicBezTo>
                <a:cubicBezTo>
                  <a:pt x="1492" y="110"/>
                  <a:pt x="1493" y="110"/>
                  <a:pt x="1494" y="110"/>
                </a:cubicBezTo>
                <a:close/>
                <a:moveTo>
                  <a:pt x="1488" y="109"/>
                </a:moveTo>
                <a:cubicBezTo>
                  <a:pt x="1488" y="110"/>
                  <a:pt x="1488" y="110"/>
                  <a:pt x="1487" y="110"/>
                </a:cubicBezTo>
                <a:cubicBezTo>
                  <a:pt x="1487" y="111"/>
                  <a:pt x="1488" y="111"/>
                  <a:pt x="1488" y="112"/>
                </a:cubicBezTo>
                <a:cubicBezTo>
                  <a:pt x="1489" y="112"/>
                  <a:pt x="1489" y="112"/>
                  <a:pt x="1489" y="112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0"/>
                  <a:pt x="1489" y="110"/>
                </a:cubicBezTo>
                <a:cubicBezTo>
                  <a:pt x="1488" y="110"/>
                  <a:pt x="1488" y="110"/>
                  <a:pt x="1488" y="110"/>
                </a:cubicBezTo>
                <a:lnTo>
                  <a:pt x="1488" y="109"/>
                </a:lnTo>
                <a:close/>
                <a:moveTo>
                  <a:pt x="1494" y="112"/>
                </a:moveTo>
                <a:cubicBezTo>
                  <a:pt x="1496" y="112"/>
                  <a:pt x="1496" y="112"/>
                  <a:pt x="1496" y="111"/>
                </a:cubicBezTo>
                <a:cubicBezTo>
                  <a:pt x="1494" y="111"/>
                  <a:pt x="1494" y="111"/>
                  <a:pt x="1494" y="111"/>
                </a:cubicBezTo>
                <a:cubicBezTo>
                  <a:pt x="1494" y="111"/>
                  <a:pt x="1494" y="112"/>
                  <a:pt x="1494" y="112"/>
                </a:cubicBezTo>
                <a:close/>
                <a:moveTo>
                  <a:pt x="1497" y="112"/>
                </a:moveTo>
                <a:cubicBezTo>
                  <a:pt x="1497" y="112"/>
                  <a:pt x="1497" y="112"/>
                  <a:pt x="1497" y="112"/>
                </a:cubicBezTo>
                <a:cubicBezTo>
                  <a:pt x="1496" y="112"/>
                  <a:pt x="1496" y="112"/>
                  <a:pt x="1496" y="112"/>
                </a:cubicBezTo>
                <a:cubicBezTo>
                  <a:pt x="1496" y="112"/>
                  <a:pt x="1496" y="113"/>
                  <a:pt x="1496" y="113"/>
                </a:cubicBezTo>
                <a:cubicBezTo>
                  <a:pt x="1497" y="113"/>
                  <a:pt x="1497" y="113"/>
                  <a:pt x="1497" y="112"/>
                </a:cubicBezTo>
                <a:close/>
                <a:moveTo>
                  <a:pt x="548" y="114"/>
                </a:moveTo>
                <a:cubicBezTo>
                  <a:pt x="548" y="114"/>
                  <a:pt x="548" y="114"/>
                  <a:pt x="548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8" y="113"/>
                  <a:pt x="549" y="113"/>
                  <a:pt x="548" y="113"/>
                </a:cubicBezTo>
                <a:cubicBezTo>
                  <a:pt x="548" y="113"/>
                  <a:pt x="548" y="113"/>
                  <a:pt x="548" y="113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lose/>
                <a:moveTo>
                  <a:pt x="639" y="114"/>
                </a:moveTo>
                <a:cubicBezTo>
                  <a:pt x="639" y="115"/>
                  <a:pt x="639" y="115"/>
                  <a:pt x="639" y="115"/>
                </a:cubicBezTo>
                <a:cubicBezTo>
                  <a:pt x="639" y="115"/>
                  <a:pt x="639" y="115"/>
                  <a:pt x="638" y="115"/>
                </a:cubicBezTo>
                <a:cubicBezTo>
                  <a:pt x="638" y="116"/>
                  <a:pt x="639" y="116"/>
                  <a:pt x="639" y="117"/>
                </a:cubicBezTo>
                <a:cubicBezTo>
                  <a:pt x="640" y="117"/>
                  <a:pt x="640" y="117"/>
                  <a:pt x="640" y="117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4"/>
                  <a:pt x="640" y="114"/>
                  <a:pt x="640" y="114"/>
                </a:cubicBezTo>
                <a:lnTo>
                  <a:pt x="639" y="114"/>
                </a:lnTo>
                <a:close/>
                <a:moveTo>
                  <a:pt x="645" y="116"/>
                </a:moveTo>
                <a:cubicBezTo>
                  <a:pt x="645" y="116"/>
                  <a:pt x="645" y="116"/>
                  <a:pt x="645" y="116"/>
                </a:cubicBezTo>
                <a:cubicBezTo>
                  <a:pt x="645" y="116"/>
                  <a:pt x="645" y="116"/>
                  <a:pt x="645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5" y="116"/>
                  <a:pt x="645" y="116"/>
                  <a:pt x="645" y="116"/>
                </a:cubicBezTo>
                <a:close/>
                <a:moveTo>
                  <a:pt x="1013" y="119"/>
                </a:moveTo>
                <a:cubicBezTo>
                  <a:pt x="1013" y="118"/>
                  <a:pt x="1013" y="118"/>
                  <a:pt x="1013" y="118"/>
                </a:cubicBezTo>
                <a:cubicBezTo>
                  <a:pt x="1014" y="118"/>
                  <a:pt x="1015" y="119"/>
                  <a:pt x="1015" y="119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5" y="118"/>
                  <a:pt x="1015" y="117"/>
                  <a:pt x="1015" y="117"/>
                </a:cubicBezTo>
                <a:cubicBezTo>
                  <a:pt x="1014" y="117"/>
                  <a:pt x="1014" y="116"/>
                  <a:pt x="1013" y="116"/>
                </a:cubicBezTo>
                <a:cubicBezTo>
                  <a:pt x="1013" y="116"/>
                  <a:pt x="1013" y="117"/>
                  <a:pt x="1013" y="117"/>
                </a:cubicBezTo>
                <a:cubicBezTo>
                  <a:pt x="1012" y="117"/>
                  <a:pt x="1012" y="117"/>
                  <a:pt x="1012" y="117"/>
                </a:cubicBezTo>
                <a:cubicBezTo>
                  <a:pt x="1012" y="118"/>
                  <a:pt x="1012" y="118"/>
                  <a:pt x="1012" y="118"/>
                </a:cubicBezTo>
                <a:cubicBezTo>
                  <a:pt x="1013" y="118"/>
                  <a:pt x="1013" y="118"/>
                  <a:pt x="1013" y="118"/>
                </a:cubicBezTo>
                <a:cubicBezTo>
                  <a:pt x="1013" y="119"/>
                  <a:pt x="1013" y="119"/>
                  <a:pt x="1013" y="119"/>
                </a:cubicBezTo>
                <a:cubicBezTo>
                  <a:pt x="1013" y="119"/>
                  <a:pt x="1013" y="119"/>
                  <a:pt x="1013" y="119"/>
                </a:cubicBezTo>
                <a:close/>
                <a:moveTo>
                  <a:pt x="1600" y="116"/>
                </a:moveTo>
                <a:cubicBezTo>
                  <a:pt x="1600" y="116"/>
                  <a:pt x="1600" y="116"/>
                  <a:pt x="1600" y="117"/>
                </a:cubicBezTo>
                <a:cubicBezTo>
                  <a:pt x="1600" y="117"/>
                  <a:pt x="1600" y="117"/>
                  <a:pt x="1600" y="117"/>
                </a:cubicBezTo>
                <a:cubicBezTo>
                  <a:pt x="1600" y="117"/>
                  <a:pt x="1600" y="116"/>
                  <a:pt x="1601" y="116"/>
                </a:cubicBezTo>
                <a:lnTo>
                  <a:pt x="1600" y="116"/>
                </a:lnTo>
                <a:close/>
                <a:moveTo>
                  <a:pt x="1601" y="119"/>
                </a:moveTo>
                <a:cubicBezTo>
                  <a:pt x="1601" y="119"/>
                  <a:pt x="1601" y="119"/>
                  <a:pt x="1601" y="119"/>
                </a:cubicBezTo>
                <a:cubicBezTo>
                  <a:pt x="1601" y="118"/>
                  <a:pt x="1601" y="118"/>
                  <a:pt x="1602" y="118"/>
                </a:cubicBezTo>
                <a:cubicBezTo>
                  <a:pt x="1602" y="118"/>
                  <a:pt x="1602" y="118"/>
                  <a:pt x="1602" y="118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6"/>
                  <a:pt x="1602" y="116"/>
                  <a:pt x="1602" y="116"/>
                </a:cubicBezTo>
                <a:cubicBezTo>
                  <a:pt x="1601" y="117"/>
                  <a:pt x="1601" y="118"/>
                  <a:pt x="1600" y="118"/>
                </a:cubicBezTo>
                <a:cubicBezTo>
                  <a:pt x="1600" y="119"/>
                  <a:pt x="1600" y="119"/>
                  <a:pt x="1599" y="119"/>
                </a:cubicBezTo>
                <a:cubicBezTo>
                  <a:pt x="1599" y="119"/>
                  <a:pt x="1598" y="119"/>
                  <a:pt x="1598" y="119"/>
                </a:cubicBezTo>
                <a:cubicBezTo>
                  <a:pt x="1598" y="120"/>
                  <a:pt x="1598" y="120"/>
                  <a:pt x="1598" y="120"/>
                </a:cubicBezTo>
                <a:cubicBezTo>
                  <a:pt x="1597" y="120"/>
                  <a:pt x="1596" y="121"/>
                  <a:pt x="1596" y="121"/>
                </a:cubicBezTo>
                <a:cubicBezTo>
                  <a:pt x="1596" y="122"/>
                  <a:pt x="1596" y="122"/>
                  <a:pt x="1595" y="122"/>
                </a:cubicBezTo>
                <a:cubicBezTo>
                  <a:pt x="1596" y="123"/>
                  <a:pt x="1595" y="122"/>
                  <a:pt x="1596" y="123"/>
                </a:cubicBezTo>
                <a:cubicBezTo>
                  <a:pt x="1598" y="123"/>
                  <a:pt x="1597" y="122"/>
                  <a:pt x="1598" y="121"/>
                </a:cubicBezTo>
                <a:cubicBezTo>
                  <a:pt x="1599" y="121"/>
                  <a:pt x="1599" y="121"/>
                  <a:pt x="1599" y="120"/>
                </a:cubicBezTo>
                <a:cubicBezTo>
                  <a:pt x="1599" y="120"/>
                  <a:pt x="1599" y="120"/>
                  <a:pt x="1599" y="120"/>
                </a:cubicBezTo>
                <a:cubicBezTo>
                  <a:pt x="1600" y="119"/>
                  <a:pt x="1600" y="119"/>
                  <a:pt x="1601" y="119"/>
                </a:cubicBezTo>
                <a:close/>
                <a:moveTo>
                  <a:pt x="998" y="120"/>
                </a:moveTo>
                <a:cubicBezTo>
                  <a:pt x="999" y="119"/>
                  <a:pt x="999" y="118"/>
                  <a:pt x="1000" y="117"/>
                </a:cubicBezTo>
                <a:cubicBezTo>
                  <a:pt x="998" y="117"/>
                  <a:pt x="998" y="118"/>
                  <a:pt x="997" y="119"/>
                </a:cubicBezTo>
                <a:cubicBezTo>
                  <a:pt x="995" y="119"/>
                  <a:pt x="995" y="119"/>
                  <a:pt x="995" y="119"/>
                </a:cubicBezTo>
                <a:cubicBezTo>
                  <a:pt x="995" y="120"/>
                  <a:pt x="995" y="120"/>
                  <a:pt x="995" y="120"/>
                </a:cubicBezTo>
                <a:cubicBezTo>
                  <a:pt x="994" y="120"/>
                  <a:pt x="994" y="120"/>
                  <a:pt x="994" y="120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5" y="121"/>
                  <a:pt x="996" y="121"/>
                  <a:pt x="997" y="120"/>
                </a:cubicBezTo>
                <a:cubicBezTo>
                  <a:pt x="997" y="120"/>
                  <a:pt x="997" y="120"/>
                  <a:pt x="997" y="120"/>
                </a:cubicBezTo>
                <a:cubicBezTo>
                  <a:pt x="998" y="120"/>
                  <a:pt x="998" y="120"/>
                  <a:pt x="998" y="120"/>
                </a:cubicBezTo>
                <a:close/>
                <a:moveTo>
                  <a:pt x="1005" y="117"/>
                </a:moveTo>
                <a:cubicBezTo>
                  <a:pt x="1005" y="118"/>
                  <a:pt x="1005" y="118"/>
                  <a:pt x="1005" y="119"/>
                </a:cubicBezTo>
                <a:cubicBezTo>
                  <a:pt x="1005" y="119"/>
                  <a:pt x="1006" y="119"/>
                  <a:pt x="1006" y="118"/>
                </a:cubicBezTo>
                <a:cubicBezTo>
                  <a:pt x="1005" y="118"/>
                  <a:pt x="1005" y="118"/>
                  <a:pt x="1005" y="118"/>
                </a:cubicBezTo>
                <a:cubicBezTo>
                  <a:pt x="1005" y="117"/>
                  <a:pt x="1005" y="117"/>
                  <a:pt x="1005" y="117"/>
                </a:cubicBezTo>
                <a:close/>
                <a:moveTo>
                  <a:pt x="1610" y="122"/>
                </a:moveTo>
                <a:cubicBezTo>
                  <a:pt x="1611" y="121"/>
                  <a:pt x="1611" y="121"/>
                  <a:pt x="1611" y="121"/>
                </a:cubicBezTo>
                <a:cubicBezTo>
                  <a:pt x="1610" y="121"/>
                  <a:pt x="1610" y="121"/>
                  <a:pt x="1610" y="121"/>
                </a:cubicBezTo>
                <a:cubicBezTo>
                  <a:pt x="1609" y="120"/>
                  <a:pt x="1609" y="120"/>
                  <a:pt x="1609" y="119"/>
                </a:cubicBezTo>
                <a:cubicBezTo>
                  <a:pt x="1608" y="118"/>
                  <a:pt x="1607" y="118"/>
                  <a:pt x="1607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5" y="118"/>
                  <a:pt x="1605" y="118"/>
                  <a:pt x="1605" y="118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4" y="121"/>
                  <a:pt x="1604" y="121"/>
                  <a:pt x="1604" y="121"/>
                </a:cubicBezTo>
                <a:cubicBezTo>
                  <a:pt x="1604" y="122"/>
                  <a:pt x="1604" y="122"/>
                  <a:pt x="1604" y="122"/>
                </a:cubicBezTo>
                <a:cubicBezTo>
                  <a:pt x="1606" y="122"/>
                  <a:pt x="1609" y="123"/>
                  <a:pt x="1610" y="122"/>
                </a:cubicBezTo>
                <a:close/>
                <a:moveTo>
                  <a:pt x="1739" y="124"/>
                </a:moveTo>
                <a:cubicBezTo>
                  <a:pt x="1739" y="124"/>
                  <a:pt x="1739" y="124"/>
                  <a:pt x="1739" y="124"/>
                </a:cubicBezTo>
                <a:cubicBezTo>
                  <a:pt x="1739" y="123"/>
                  <a:pt x="1739" y="123"/>
                  <a:pt x="1739" y="123"/>
                </a:cubicBezTo>
                <a:cubicBezTo>
                  <a:pt x="1740" y="123"/>
                  <a:pt x="1740" y="123"/>
                  <a:pt x="1740" y="123"/>
                </a:cubicBezTo>
                <a:cubicBezTo>
                  <a:pt x="1740" y="124"/>
                  <a:pt x="1742" y="125"/>
                  <a:pt x="1743" y="124"/>
                </a:cubicBezTo>
                <a:cubicBezTo>
                  <a:pt x="1743" y="124"/>
                  <a:pt x="1743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6" y="122"/>
                  <a:pt x="1745" y="123"/>
                  <a:pt x="1746" y="123"/>
                </a:cubicBezTo>
                <a:cubicBezTo>
                  <a:pt x="1748" y="124"/>
                  <a:pt x="1750" y="124"/>
                  <a:pt x="1753" y="124"/>
                </a:cubicBezTo>
                <a:cubicBezTo>
                  <a:pt x="1753" y="123"/>
                  <a:pt x="1753" y="123"/>
                  <a:pt x="1753" y="122"/>
                </a:cubicBezTo>
                <a:cubicBezTo>
                  <a:pt x="1753" y="121"/>
                  <a:pt x="1752" y="121"/>
                  <a:pt x="1752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19"/>
                  <a:pt x="1749" y="119"/>
                  <a:pt x="1749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4" y="119"/>
                  <a:pt x="1744" y="119"/>
                  <a:pt x="1744" y="119"/>
                </a:cubicBezTo>
                <a:cubicBezTo>
                  <a:pt x="1744" y="118"/>
                  <a:pt x="1744" y="118"/>
                  <a:pt x="1744" y="118"/>
                </a:cubicBezTo>
                <a:cubicBezTo>
                  <a:pt x="1744" y="118"/>
                  <a:pt x="1743" y="118"/>
                  <a:pt x="1743" y="118"/>
                </a:cubicBezTo>
                <a:cubicBezTo>
                  <a:pt x="1742" y="118"/>
                  <a:pt x="1742" y="119"/>
                  <a:pt x="1742" y="119"/>
                </a:cubicBezTo>
                <a:cubicBezTo>
                  <a:pt x="1740" y="119"/>
                  <a:pt x="1740" y="119"/>
                  <a:pt x="1740" y="119"/>
                </a:cubicBezTo>
                <a:cubicBezTo>
                  <a:pt x="1740" y="120"/>
                  <a:pt x="1740" y="120"/>
                  <a:pt x="1740" y="120"/>
                </a:cubicBezTo>
                <a:cubicBezTo>
                  <a:pt x="1739" y="120"/>
                  <a:pt x="1739" y="120"/>
                  <a:pt x="1739" y="120"/>
                </a:cubicBezTo>
                <a:cubicBezTo>
                  <a:pt x="1739" y="120"/>
                  <a:pt x="1739" y="120"/>
                  <a:pt x="1739" y="121"/>
                </a:cubicBezTo>
                <a:cubicBezTo>
                  <a:pt x="1738" y="121"/>
                  <a:pt x="1737" y="122"/>
                  <a:pt x="1737" y="122"/>
                </a:cubicBezTo>
                <a:cubicBezTo>
                  <a:pt x="1737" y="123"/>
                  <a:pt x="1737" y="123"/>
                  <a:pt x="1737" y="123"/>
                </a:cubicBezTo>
                <a:cubicBezTo>
                  <a:pt x="1739" y="123"/>
                  <a:pt x="1739" y="123"/>
                  <a:pt x="1739" y="123"/>
                </a:cubicBezTo>
                <a:lnTo>
                  <a:pt x="1739" y="124"/>
                </a:lnTo>
                <a:close/>
                <a:moveTo>
                  <a:pt x="767" y="121"/>
                </a:moveTo>
                <a:cubicBezTo>
                  <a:pt x="767" y="121"/>
                  <a:pt x="767" y="121"/>
                  <a:pt x="767" y="121"/>
                </a:cubicBezTo>
                <a:cubicBezTo>
                  <a:pt x="769" y="121"/>
                  <a:pt x="769" y="121"/>
                  <a:pt x="769" y="121"/>
                </a:cubicBezTo>
                <a:cubicBezTo>
                  <a:pt x="769" y="121"/>
                  <a:pt x="769" y="121"/>
                  <a:pt x="770" y="122"/>
                </a:cubicBezTo>
                <a:cubicBezTo>
                  <a:pt x="771" y="122"/>
                  <a:pt x="772" y="122"/>
                  <a:pt x="773" y="121"/>
                </a:cubicBezTo>
                <a:cubicBezTo>
                  <a:pt x="773" y="120"/>
                  <a:pt x="773" y="119"/>
                  <a:pt x="773" y="119"/>
                </a:cubicBezTo>
                <a:cubicBezTo>
                  <a:pt x="772" y="119"/>
                  <a:pt x="772" y="119"/>
                  <a:pt x="772" y="119"/>
                </a:cubicBezTo>
                <a:cubicBezTo>
                  <a:pt x="771" y="118"/>
                  <a:pt x="770" y="119"/>
                  <a:pt x="768" y="119"/>
                </a:cubicBezTo>
                <a:cubicBezTo>
                  <a:pt x="768" y="119"/>
                  <a:pt x="768" y="119"/>
                  <a:pt x="768" y="119"/>
                </a:cubicBezTo>
                <a:cubicBezTo>
                  <a:pt x="767" y="119"/>
                  <a:pt x="767" y="119"/>
                  <a:pt x="767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2" y="119"/>
                  <a:pt x="762" y="119"/>
                  <a:pt x="762" y="119"/>
                </a:cubicBezTo>
                <a:cubicBezTo>
                  <a:pt x="762" y="120"/>
                  <a:pt x="762" y="120"/>
                  <a:pt x="762" y="120"/>
                </a:cubicBezTo>
                <a:cubicBezTo>
                  <a:pt x="761" y="120"/>
                  <a:pt x="760" y="119"/>
                  <a:pt x="759" y="119"/>
                </a:cubicBezTo>
                <a:cubicBezTo>
                  <a:pt x="759" y="122"/>
                  <a:pt x="759" y="122"/>
                  <a:pt x="759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1" y="122"/>
                  <a:pt x="761" y="121"/>
                  <a:pt x="763" y="121"/>
                </a:cubicBezTo>
                <a:cubicBezTo>
                  <a:pt x="764" y="121"/>
                  <a:pt x="765" y="121"/>
                  <a:pt x="766" y="121"/>
                </a:cubicBezTo>
                <a:cubicBezTo>
                  <a:pt x="766" y="121"/>
                  <a:pt x="766" y="121"/>
                  <a:pt x="766" y="121"/>
                </a:cubicBezTo>
                <a:lnTo>
                  <a:pt x="767" y="121"/>
                </a:lnTo>
                <a:close/>
                <a:moveTo>
                  <a:pt x="1603" y="119"/>
                </a:moveTo>
                <a:cubicBezTo>
                  <a:pt x="1603" y="119"/>
                  <a:pt x="1603" y="119"/>
                  <a:pt x="1603" y="119"/>
                </a:cubicBezTo>
                <a:cubicBezTo>
                  <a:pt x="1603" y="119"/>
                  <a:pt x="1603" y="119"/>
                  <a:pt x="1603" y="119"/>
                </a:cubicBezTo>
                <a:cubicBezTo>
                  <a:pt x="1602" y="119"/>
                  <a:pt x="1601" y="120"/>
                  <a:pt x="1601" y="121"/>
                </a:cubicBezTo>
                <a:cubicBezTo>
                  <a:pt x="1602" y="121"/>
                  <a:pt x="1602" y="121"/>
                  <a:pt x="1603" y="121"/>
                </a:cubicBezTo>
                <a:lnTo>
                  <a:pt x="1603" y="119"/>
                </a:lnTo>
                <a:close/>
                <a:moveTo>
                  <a:pt x="415" y="122"/>
                </a:moveTo>
                <a:cubicBezTo>
                  <a:pt x="416" y="121"/>
                  <a:pt x="416" y="121"/>
                  <a:pt x="416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1"/>
                  <a:pt x="414" y="121"/>
                </a:cubicBezTo>
                <a:cubicBezTo>
                  <a:pt x="414" y="121"/>
                  <a:pt x="414" y="121"/>
                  <a:pt x="414" y="121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3"/>
                  <a:pt x="414" y="123"/>
                  <a:pt x="414" y="123"/>
                </a:cubicBezTo>
                <a:cubicBezTo>
                  <a:pt x="415" y="123"/>
                  <a:pt x="415" y="123"/>
                  <a:pt x="415" y="122"/>
                </a:cubicBezTo>
                <a:close/>
                <a:moveTo>
                  <a:pt x="1001" y="123"/>
                </a:moveTo>
                <a:cubicBezTo>
                  <a:pt x="1001" y="124"/>
                  <a:pt x="1001" y="123"/>
                  <a:pt x="1001" y="124"/>
                </a:cubicBezTo>
                <a:cubicBezTo>
                  <a:pt x="1002" y="123"/>
                  <a:pt x="1003" y="122"/>
                  <a:pt x="1003" y="120"/>
                </a:cubicBezTo>
                <a:cubicBezTo>
                  <a:pt x="1001" y="121"/>
                  <a:pt x="1002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2"/>
                  <a:pt x="1000" y="123"/>
                  <a:pt x="1001" y="123"/>
                </a:cubicBezTo>
                <a:close/>
                <a:moveTo>
                  <a:pt x="1599" y="122"/>
                </a:moveTo>
                <a:cubicBezTo>
                  <a:pt x="1600" y="122"/>
                  <a:pt x="1599" y="122"/>
                  <a:pt x="1600" y="122"/>
                </a:cubicBezTo>
                <a:cubicBezTo>
                  <a:pt x="1600" y="122"/>
                  <a:pt x="1600" y="122"/>
                  <a:pt x="1600" y="122"/>
                </a:cubicBezTo>
                <a:cubicBezTo>
                  <a:pt x="1600" y="121"/>
                  <a:pt x="1600" y="121"/>
                  <a:pt x="1600" y="121"/>
                </a:cubicBezTo>
                <a:cubicBezTo>
                  <a:pt x="1600" y="121"/>
                  <a:pt x="1599" y="122"/>
                  <a:pt x="1599" y="122"/>
                </a:cubicBezTo>
                <a:close/>
                <a:moveTo>
                  <a:pt x="984" y="122"/>
                </a:moveTo>
                <a:cubicBezTo>
                  <a:pt x="985" y="123"/>
                  <a:pt x="985" y="123"/>
                  <a:pt x="985" y="124"/>
                </a:cubicBezTo>
                <a:cubicBezTo>
                  <a:pt x="986" y="124"/>
                  <a:pt x="986" y="124"/>
                  <a:pt x="986" y="124"/>
                </a:cubicBezTo>
                <a:cubicBezTo>
                  <a:pt x="986" y="123"/>
                  <a:pt x="985" y="123"/>
                  <a:pt x="985" y="122"/>
                </a:cubicBezTo>
                <a:lnTo>
                  <a:pt x="984" y="122"/>
                </a:lnTo>
                <a:close/>
                <a:moveTo>
                  <a:pt x="997" y="123"/>
                </a:moveTo>
                <a:cubicBezTo>
                  <a:pt x="998" y="123"/>
                  <a:pt x="998" y="123"/>
                  <a:pt x="998" y="123"/>
                </a:cubicBezTo>
                <a:cubicBezTo>
                  <a:pt x="998" y="122"/>
                  <a:pt x="998" y="122"/>
                  <a:pt x="998" y="122"/>
                </a:cubicBezTo>
                <a:cubicBezTo>
                  <a:pt x="997" y="122"/>
                  <a:pt x="997" y="122"/>
                  <a:pt x="997" y="122"/>
                </a:cubicBezTo>
                <a:lnTo>
                  <a:pt x="997" y="123"/>
                </a:lnTo>
                <a:close/>
                <a:moveTo>
                  <a:pt x="1019" y="123"/>
                </a:moveTo>
                <a:cubicBezTo>
                  <a:pt x="1019" y="122"/>
                  <a:pt x="1019" y="122"/>
                  <a:pt x="1019" y="122"/>
                </a:cubicBezTo>
                <a:cubicBezTo>
                  <a:pt x="1019" y="123"/>
                  <a:pt x="1019" y="123"/>
                  <a:pt x="1019" y="123"/>
                </a:cubicBezTo>
                <a:close/>
                <a:moveTo>
                  <a:pt x="989" y="124"/>
                </a:moveTo>
                <a:cubicBezTo>
                  <a:pt x="989" y="124"/>
                  <a:pt x="989" y="124"/>
                  <a:pt x="989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4"/>
                  <a:pt x="988" y="124"/>
                  <a:pt x="988" y="124"/>
                </a:cubicBezTo>
                <a:cubicBezTo>
                  <a:pt x="988" y="124"/>
                  <a:pt x="988" y="124"/>
                  <a:pt x="988" y="124"/>
                </a:cubicBezTo>
                <a:lnTo>
                  <a:pt x="989" y="124"/>
                </a:lnTo>
                <a:close/>
                <a:moveTo>
                  <a:pt x="1160" y="123"/>
                </a:moveTo>
                <a:cubicBezTo>
                  <a:pt x="1160" y="124"/>
                  <a:pt x="1160" y="124"/>
                  <a:pt x="1161" y="124"/>
                </a:cubicBezTo>
                <a:cubicBezTo>
                  <a:pt x="1161" y="123"/>
                  <a:pt x="1161" y="123"/>
                  <a:pt x="1161" y="123"/>
                </a:cubicBezTo>
                <a:cubicBezTo>
                  <a:pt x="1160" y="123"/>
                  <a:pt x="1160" y="123"/>
                  <a:pt x="1160" y="123"/>
                </a:cubicBezTo>
                <a:close/>
                <a:moveTo>
                  <a:pt x="484" y="125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3" y="124"/>
                  <a:pt x="484" y="124"/>
                  <a:pt x="483" y="124"/>
                </a:cubicBezTo>
                <a:cubicBezTo>
                  <a:pt x="482" y="124"/>
                  <a:pt x="482" y="124"/>
                  <a:pt x="482" y="124"/>
                </a:cubicBezTo>
                <a:cubicBezTo>
                  <a:pt x="482" y="124"/>
                  <a:pt x="483" y="124"/>
                  <a:pt x="483" y="125"/>
                </a:cubicBezTo>
                <a:lnTo>
                  <a:pt x="484" y="125"/>
                </a:lnTo>
                <a:close/>
                <a:moveTo>
                  <a:pt x="983" y="125"/>
                </a:moveTo>
                <a:cubicBezTo>
                  <a:pt x="982" y="125"/>
                  <a:pt x="982" y="125"/>
                  <a:pt x="981" y="124"/>
                </a:cubicBezTo>
                <a:cubicBezTo>
                  <a:pt x="981" y="125"/>
                  <a:pt x="981" y="125"/>
                  <a:pt x="981" y="125"/>
                </a:cubicBezTo>
                <a:cubicBezTo>
                  <a:pt x="981" y="126"/>
                  <a:pt x="980" y="126"/>
                  <a:pt x="980" y="126"/>
                </a:cubicBezTo>
                <a:cubicBezTo>
                  <a:pt x="981" y="127"/>
                  <a:pt x="982" y="127"/>
                  <a:pt x="983" y="127"/>
                </a:cubicBezTo>
                <a:cubicBezTo>
                  <a:pt x="983" y="126"/>
                  <a:pt x="983" y="126"/>
                  <a:pt x="983" y="125"/>
                </a:cubicBezTo>
                <a:close/>
                <a:moveTo>
                  <a:pt x="1178" y="131"/>
                </a:moveTo>
                <a:cubicBezTo>
                  <a:pt x="1178" y="131"/>
                  <a:pt x="1178" y="131"/>
                  <a:pt x="1178" y="131"/>
                </a:cubicBezTo>
                <a:cubicBezTo>
                  <a:pt x="1178" y="131"/>
                  <a:pt x="1178" y="130"/>
                  <a:pt x="1178" y="130"/>
                </a:cubicBezTo>
                <a:cubicBezTo>
                  <a:pt x="1177" y="130"/>
                  <a:pt x="1177" y="130"/>
                  <a:pt x="1177" y="130"/>
                </a:cubicBezTo>
                <a:cubicBezTo>
                  <a:pt x="1176" y="128"/>
                  <a:pt x="1176" y="129"/>
                  <a:pt x="1175" y="128"/>
                </a:cubicBezTo>
                <a:cubicBezTo>
                  <a:pt x="1175" y="128"/>
                  <a:pt x="1174" y="128"/>
                  <a:pt x="1174" y="128"/>
                </a:cubicBezTo>
                <a:cubicBezTo>
                  <a:pt x="1174" y="128"/>
                  <a:pt x="1174" y="128"/>
                  <a:pt x="1174" y="128"/>
                </a:cubicBezTo>
                <a:cubicBezTo>
                  <a:pt x="1172" y="127"/>
                  <a:pt x="1171" y="126"/>
                  <a:pt x="1170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8"/>
                  <a:pt x="1168" y="128"/>
                  <a:pt x="1169" y="129"/>
                </a:cubicBezTo>
                <a:cubicBezTo>
                  <a:pt x="1169" y="130"/>
                  <a:pt x="1169" y="130"/>
                  <a:pt x="1169" y="130"/>
                </a:cubicBezTo>
                <a:cubicBezTo>
                  <a:pt x="1170" y="130"/>
                  <a:pt x="1170" y="129"/>
                  <a:pt x="1171" y="129"/>
                </a:cubicBezTo>
                <a:cubicBezTo>
                  <a:pt x="1171" y="130"/>
                  <a:pt x="1171" y="130"/>
                  <a:pt x="1171" y="130"/>
                </a:cubicBezTo>
                <a:cubicBezTo>
                  <a:pt x="1172" y="130"/>
                  <a:pt x="1172" y="130"/>
                  <a:pt x="1172" y="130"/>
                </a:cubicBezTo>
                <a:cubicBezTo>
                  <a:pt x="1172" y="130"/>
                  <a:pt x="1172" y="130"/>
                  <a:pt x="1172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6" y="131"/>
                  <a:pt x="1176" y="131"/>
                  <a:pt x="1176" y="131"/>
                </a:cubicBezTo>
                <a:cubicBezTo>
                  <a:pt x="1176" y="132"/>
                  <a:pt x="1176" y="132"/>
                  <a:pt x="1176" y="132"/>
                </a:cubicBezTo>
                <a:cubicBezTo>
                  <a:pt x="1177" y="132"/>
                  <a:pt x="1177" y="132"/>
                  <a:pt x="1178" y="131"/>
                </a:cubicBezTo>
                <a:close/>
                <a:moveTo>
                  <a:pt x="485" y="130"/>
                </a:moveTo>
                <a:cubicBezTo>
                  <a:pt x="485" y="129"/>
                  <a:pt x="485" y="129"/>
                  <a:pt x="485" y="129"/>
                </a:cubicBezTo>
                <a:cubicBezTo>
                  <a:pt x="483" y="129"/>
                  <a:pt x="483" y="128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6"/>
                  <a:pt x="482" y="126"/>
                  <a:pt x="481" y="126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8"/>
                  <a:pt x="481" y="129"/>
                  <a:pt x="482" y="130"/>
                </a:cubicBezTo>
                <a:lnTo>
                  <a:pt x="485" y="130"/>
                </a:lnTo>
                <a:close/>
                <a:moveTo>
                  <a:pt x="1688" y="130"/>
                </a:moveTo>
                <a:cubicBezTo>
                  <a:pt x="1689" y="130"/>
                  <a:pt x="1688" y="130"/>
                  <a:pt x="1689" y="130"/>
                </a:cubicBezTo>
                <a:cubicBezTo>
                  <a:pt x="1690" y="130"/>
                  <a:pt x="1690" y="130"/>
                  <a:pt x="1690" y="129"/>
                </a:cubicBezTo>
                <a:cubicBezTo>
                  <a:pt x="1691" y="129"/>
                  <a:pt x="1690" y="129"/>
                  <a:pt x="1691" y="129"/>
                </a:cubicBezTo>
                <a:cubicBezTo>
                  <a:pt x="1689" y="128"/>
                  <a:pt x="1689" y="127"/>
                  <a:pt x="1687" y="126"/>
                </a:cubicBezTo>
                <a:cubicBezTo>
                  <a:pt x="1687" y="127"/>
                  <a:pt x="1686" y="127"/>
                  <a:pt x="1686" y="127"/>
                </a:cubicBezTo>
                <a:cubicBezTo>
                  <a:pt x="1686" y="128"/>
                  <a:pt x="1686" y="127"/>
                  <a:pt x="1686" y="128"/>
                </a:cubicBezTo>
                <a:cubicBezTo>
                  <a:pt x="1686" y="130"/>
                  <a:pt x="1687" y="129"/>
                  <a:pt x="1688" y="130"/>
                </a:cubicBezTo>
                <a:close/>
                <a:moveTo>
                  <a:pt x="459" y="127"/>
                </a:moveTo>
                <a:cubicBezTo>
                  <a:pt x="459" y="127"/>
                  <a:pt x="459" y="127"/>
                  <a:pt x="459" y="127"/>
                </a:cubicBezTo>
                <a:cubicBezTo>
                  <a:pt x="459" y="127"/>
                  <a:pt x="459" y="127"/>
                  <a:pt x="459" y="127"/>
                </a:cubicBezTo>
                <a:close/>
                <a:moveTo>
                  <a:pt x="978" y="127"/>
                </a:moveTo>
                <a:cubicBezTo>
                  <a:pt x="978" y="128"/>
                  <a:pt x="978" y="128"/>
                  <a:pt x="978" y="128"/>
                </a:cubicBezTo>
                <a:cubicBezTo>
                  <a:pt x="978" y="128"/>
                  <a:pt x="978" y="128"/>
                  <a:pt x="978" y="128"/>
                </a:cubicBezTo>
                <a:cubicBezTo>
                  <a:pt x="978" y="129"/>
                  <a:pt x="978" y="129"/>
                  <a:pt x="978" y="130"/>
                </a:cubicBezTo>
                <a:cubicBezTo>
                  <a:pt x="979" y="130"/>
                  <a:pt x="979" y="130"/>
                  <a:pt x="980" y="130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1" y="129"/>
                  <a:pt x="981" y="129"/>
                  <a:pt x="981" y="129"/>
                </a:cubicBezTo>
                <a:cubicBezTo>
                  <a:pt x="981" y="128"/>
                  <a:pt x="981" y="128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0" y="127"/>
                  <a:pt x="979" y="127"/>
                  <a:pt x="978" y="127"/>
                </a:cubicBezTo>
                <a:close/>
                <a:moveTo>
                  <a:pt x="434" y="129"/>
                </a:moveTo>
                <a:cubicBezTo>
                  <a:pt x="434" y="129"/>
                  <a:pt x="434" y="129"/>
                  <a:pt x="434" y="129"/>
                </a:cubicBezTo>
                <a:cubicBezTo>
                  <a:pt x="431" y="129"/>
                  <a:pt x="431" y="129"/>
                  <a:pt x="431" y="129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0" y="128"/>
                  <a:pt x="430" y="128"/>
                  <a:pt x="430" y="129"/>
                </a:cubicBezTo>
                <a:cubicBezTo>
                  <a:pt x="429" y="129"/>
                  <a:pt x="429" y="129"/>
                  <a:pt x="429" y="129"/>
                </a:cubicBezTo>
                <a:cubicBezTo>
                  <a:pt x="429" y="127"/>
                  <a:pt x="429" y="127"/>
                  <a:pt x="429" y="127"/>
                </a:cubicBezTo>
                <a:cubicBezTo>
                  <a:pt x="428" y="127"/>
                  <a:pt x="428" y="127"/>
                  <a:pt x="427" y="128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6" y="130"/>
                  <a:pt x="426" y="130"/>
                  <a:pt x="426" y="130"/>
                </a:cubicBezTo>
                <a:cubicBezTo>
                  <a:pt x="426" y="129"/>
                  <a:pt x="426" y="129"/>
                  <a:pt x="426" y="129"/>
                </a:cubicBezTo>
                <a:cubicBezTo>
                  <a:pt x="425" y="129"/>
                  <a:pt x="425" y="129"/>
                  <a:pt x="425" y="129"/>
                </a:cubicBezTo>
                <a:cubicBezTo>
                  <a:pt x="424" y="132"/>
                  <a:pt x="425" y="133"/>
                  <a:pt x="421" y="134"/>
                </a:cubicBezTo>
                <a:cubicBezTo>
                  <a:pt x="422" y="135"/>
                  <a:pt x="422" y="135"/>
                  <a:pt x="422" y="136"/>
                </a:cubicBezTo>
                <a:cubicBezTo>
                  <a:pt x="423" y="136"/>
                  <a:pt x="423" y="136"/>
                  <a:pt x="423" y="135"/>
                </a:cubicBezTo>
                <a:cubicBezTo>
                  <a:pt x="423" y="135"/>
                  <a:pt x="423" y="135"/>
                  <a:pt x="423" y="135"/>
                </a:cubicBezTo>
                <a:cubicBezTo>
                  <a:pt x="423" y="136"/>
                  <a:pt x="423" y="136"/>
                  <a:pt x="423" y="136"/>
                </a:cubicBezTo>
                <a:cubicBezTo>
                  <a:pt x="424" y="136"/>
                  <a:pt x="424" y="136"/>
                  <a:pt x="424" y="136"/>
                </a:cubicBezTo>
                <a:cubicBezTo>
                  <a:pt x="424" y="137"/>
                  <a:pt x="424" y="137"/>
                  <a:pt x="424" y="137"/>
                </a:cubicBezTo>
                <a:cubicBezTo>
                  <a:pt x="424" y="137"/>
                  <a:pt x="425" y="137"/>
                  <a:pt x="425" y="137"/>
                </a:cubicBezTo>
                <a:cubicBezTo>
                  <a:pt x="425" y="136"/>
                  <a:pt x="425" y="137"/>
                  <a:pt x="425" y="137"/>
                </a:cubicBezTo>
                <a:cubicBezTo>
                  <a:pt x="425" y="135"/>
                  <a:pt x="425" y="135"/>
                  <a:pt x="425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7" y="135"/>
                  <a:pt x="427" y="135"/>
                  <a:pt x="427" y="135"/>
                </a:cubicBezTo>
                <a:cubicBezTo>
                  <a:pt x="427" y="137"/>
                  <a:pt x="427" y="137"/>
                  <a:pt x="427" y="137"/>
                </a:cubicBezTo>
                <a:cubicBezTo>
                  <a:pt x="426" y="137"/>
                  <a:pt x="426" y="137"/>
                  <a:pt x="426" y="137"/>
                </a:cubicBezTo>
                <a:cubicBezTo>
                  <a:pt x="427" y="138"/>
                  <a:pt x="427" y="137"/>
                  <a:pt x="428" y="138"/>
                </a:cubicBezTo>
                <a:cubicBezTo>
                  <a:pt x="428" y="138"/>
                  <a:pt x="429" y="139"/>
                  <a:pt x="429" y="139"/>
                </a:cubicBezTo>
                <a:cubicBezTo>
                  <a:pt x="429" y="140"/>
                  <a:pt x="429" y="140"/>
                  <a:pt x="429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1" y="140"/>
                  <a:pt x="432" y="139"/>
                  <a:pt x="432" y="139"/>
                </a:cubicBezTo>
                <a:cubicBezTo>
                  <a:pt x="433" y="139"/>
                  <a:pt x="433" y="139"/>
                  <a:pt x="433" y="139"/>
                </a:cubicBezTo>
                <a:cubicBezTo>
                  <a:pt x="432" y="138"/>
                  <a:pt x="432" y="138"/>
                  <a:pt x="432" y="138"/>
                </a:cubicBezTo>
                <a:cubicBezTo>
                  <a:pt x="433" y="138"/>
                  <a:pt x="433" y="138"/>
                  <a:pt x="434" y="138"/>
                </a:cubicBezTo>
                <a:cubicBezTo>
                  <a:pt x="434" y="138"/>
                  <a:pt x="435" y="138"/>
                  <a:pt x="436" y="138"/>
                </a:cubicBezTo>
                <a:cubicBezTo>
                  <a:pt x="436" y="138"/>
                  <a:pt x="436" y="137"/>
                  <a:pt x="436" y="137"/>
                </a:cubicBezTo>
                <a:cubicBezTo>
                  <a:pt x="436" y="137"/>
                  <a:pt x="439" y="137"/>
                  <a:pt x="439" y="137"/>
                </a:cubicBezTo>
                <a:cubicBezTo>
                  <a:pt x="439" y="136"/>
                  <a:pt x="439" y="136"/>
                  <a:pt x="439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2"/>
                  <a:pt x="438" y="132"/>
                  <a:pt x="438" y="132"/>
                </a:cubicBezTo>
                <a:cubicBezTo>
                  <a:pt x="437" y="132"/>
                  <a:pt x="437" y="131"/>
                  <a:pt x="437" y="131"/>
                </a:cubicBezTo>
                <a:cubicBezTo>
                  <a:pt x="437" y="131"/>
                  <a:pt x="437" y="131"/>
                  <a:pt x="437" y="131"/>
                </a:cubicBezTo>
                <a:cubicBezTo>
                  <a:pt x="436" y="130"/>
                  <a:pt x="435" y="130"/>
                  <a:pt x="434" y="130"/>
                </a:cubicBezTo>
                <a:cubicBezTo>
                  <a:pt x="434" y="129"/>
                  <a:pt x="434" y="129"/>
                  <a:pt x="434" y="129"/>
                </a:cubicBezTo>
                <a:close/>
                <a:moveTo>
                  <a:pt x="517" y="128"/>
                </a:moveTo>
                <a:cubicBezTo>
                  <a:pt x="517" y="128"/>
                  <a:pt x="517" y="128"/>
                  <a:pt x="517" y="128"/>
                </a:cubicBezTo>
                <a:cubicBezTo>
                  <a:pt x="516" y="128"/>
                  <a:pt x="516" y="128"/>
                  <a:pt x="516" y="128"/>
                </a:cubicBezTo>
                <a:cubicBezTo>
                  <a:pt x="516" y="129"/>
                  <a:pt x="516" y="129"/>
                  <a:pt x="516" y="129"/>
                </a:cubicBezTo>
                <a:cubicBezTo>
                  <a:pt x="512" y="129"/>
                  <a:pt x="512" y="129"/>
                  <a:pt x="512" y="129"/>
                </a:cubicBezTo>
                <a:cubicBezTo>
                  <a:pt x="512" y="129"/>
                  <a:pt x="513" y="130"/>
                  <a:pt x="513" y="130"/>
                </a:cubicBezTo>
                <a:cubicBezTo>
                  <a:pt x="514" y="131"/>
                  <a:pt x="513" y="130"/>
                  <a:pt x="514" y="130"/>
                </a:cubicBezTo>
                <a:cubicBezTo>
                  <a:pt x="515" y="130"/>
                  <a:pt x="515" y="130"/>
                  <a:pt x="515" y="131"/>
                </a:cubicBezTo>
                <a:cubicBezTo>
                  <a:pt x="517" y="131"/>
                  <a:pt x="517" y="130"/>
                  <a:pt x="518" y="130"/>
                </a:cubicBezTo>
                <a:cubicBezTo>
                  <a:pt x="519" y="128"/>
                  <a:pt x="519" y="129"/>
                  <a:pt x="520" y="127"/>
                </a:cubicBezTo>
                <a:cubicBezTo>
                  <a:pt x="519" y="127"/>
                  <a:pt x="518" y="127"/>
                  <a:pt x="517" y="128"/>
                </a:cubicBezTo>
                <a:close/>
                <a:moveTo>
                  <a:pt x="512" y="130"/>
                </a:moveTo>
                <a:cubicBezTo>
                  <a:pt x="512" y="130"/>
                  <a:pt x="512" y="130"/>
                  <a:pt x="512" y="130"/>
                </a:cubicBezTo>
                <a:cubicBezTo>
                  <a:pt x="512" y="129"/>
                  <a:pt x="512" y="129"/>
                  <a:pt x="512" y="129"/>
                </a:cubicBezTo>
                <a:lnTo>
                  <a:pt x="512" y="130"/>
                </a:lnTo>
                <a:close/>
                <a:moveTo>
                  <a:pt x="522" y="129"/>
                </a:moveTo>
                <a:cubicBezTo>
                  <a:pt x="521" y="129"/>
                  <a:pt x="521" y="129"/>
                  <a:pt x="521" y="129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1"/>
                  <a:pt x="521" y="131"/>
                  <a:pt x="521" y="131"/>
                </a:cubicBezTo>
                <a:cubicBezTo>
                  <a:pt x="522" y="131"/>
                  <a:pt x="522" y="131"/>
                  <a:pt x="522" y="129"/>
                </a:cubicBezTo>
                <a:close/>
                <a:moveTo>
                  <a:pt x="1650" y="130"/>
                </a:moveTo>
                <a:cubicBezTo>
                  <a:pt x="1650" y="131"/>
                  <a:pt x="1650" y="131"/>
                  <a:pt x="1650" y="131"/>
                </a:cubicBezTo>
                <a:cubicBezTo>
                  <a:pt x="1650" y="131"/>
                  <a:pt x="1650" y="131"/>
                  <a:pt x="1650" y="131"/>
                </a:cubicBezTo>
                <a:cubicBezTo>
                  <a:pt x="1650" y="130"/>
                  <a:pt x="1650" y="131"/>
                  <a:pt x="1650" y="130"/>
                </a:cubicBezTo>
                <a:close/>
                <a:moveTo>
                  <a:pt x="533" y="132"/>
                </a:moveTo>
                <a:cubicBezTo>
                  <a:pt x="533" y="132"/>
                  <a:pt x="533" y="132"/>
                  <a:pt x="533" y="132"/>
                </a:cubicBezTo>
                <a:cubicBezTo>
                  <a:pt x="533" y="132"/>
                  <a:pt x="533" y="132"/>
                  <a:pt x="533" y="132"/>
                </a:cubicBezTo>
                <a:cubicBezTo>
                  <a:pt x="533" y="131"/>
                  <a:pt x="533" y="131"/>
                  <a:pt x="533" y="131"/>
                </a:cubicBezTo>
                <a:cubicBezTo>
                  <a:pt x="531" y="131"/>
                  <a:pt x="532" y="131"/>
                  <a:pt x="531" y="131"/>
                </a:cubicBezTo>
                <a:cubicBezTo>
                  <a:pt x="531" y="132"/>
                  <a:pt x="531" y="132"/>
                  <a:pt x="531" y="132"/>
                </a:cubicBezTo>
                <a:lnTo>
                  <a:pt x="533" y="132"/>
                </a:lnTo>
                <a:close/>
                <a:moveTo>
                  <a:pt x="972" y="137"/>
                </a:moveTo>
                <a:cubicBezTo>
                  <a:pt x="973" y="137"/>
                  <a:pt x="973" y="136"/>
                  <a:pt x="974" y="135"/>
                </a:cubicBezTo>
                <a:cubicBezTo>
                  <a:pt x="974" y="136"/>
                  <a:pt x="975" y="136"/>
                  <a:pt x="975" y="136"/>
                </a:cubicBezTo>
                <a:cubicBezTo>
                  <a:pt x="975" y="135"/>
                  <a:pt x="975" y="135"/>
                  <a:pt x="975" y="135"/>
                </a:cubicBezTo>
                <a:cubicBezTo>
                  <a:pt x="976" y="135"/>
                  <a:pt x="976" y="135"/>
                  <a:pt x="976" y="135"/>
                </a:cubicBezTo>
                <a:cubicBezTo>
                  <a:pt x="976" y="135"/>
                  <a:pt x="976" y="135"/>
                  <a:pt x="977" y="134"/>
                </a:cubicBezTo>
                <a:cubicBezTo>
                  <a:pt x="977" y="133"/>
                  <a:pt x="977" y="132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4" y="132"/>
                  <a:pt x="974" y="131"/>
                  <a:pt x="974" y="133"/>
                </a:cubicBezTo>
                <a:cubicBezTo>
                  <a:pt x="973" y="133"/>
                  <a:pt x="973" y="133"/>
                  <a:pt x="973" y="133"/>
                </a:cubicBezTo>
                <a:cubicBezTo>
                  <a:pt x="973" y="134"/>
                  <a:pt x="972" y="134"/>
                  <a:pt x="972" y="135"/>
                </a:cubicBezTo>
                <a:cubicBezTo>
                  <a:pt x="972" y="135"/>
                  <a:pt x="973" y="135"/>
                  <a:pt x="973" y="135"/>
                </a:cubicBezTo>
                <a:cubicBezTo>
                  <a:pt x="972" y="135"/>
                  <a:pt x="972" y="135"/>
                  <a:pt x="972" y="135"/>
                </a:cubicBezTo>
                <a:lnTo>
                  <a:pt x="972" y="137"/>
                </a:lnTo>
                <a:close/>
                <a:moveTo>
                  <a:pt x="415" y="132"/>
                </a:moveTo>
                <a:cubicBezTo>
                  <a:pt x="415" y="131"/>
                  <a:pt x="415" y="132"/>
                  <a:pt x="414" y="131"/>
                </a:cubicBezTo>
                <a:cubicBezTo>
                  <a:pt x="414" y="132"/>
                  <a:pt x="414" y="132"/>
                  <a:pt x="415" y="132"/>
                </a:cubicBezTo>
                <a:close/>
                <a:moveTo>
                  <a:pt x="520" y="133"/>
                </a:moveTo>
                <a:cubicBezTo>
                  <a:pt x="520" y="132"/>
                  <a:pt x="520" y="132"/>
                  <a:pt x="520" y="131"/>
                </a:cubicBezTo>
                <a:cubicBezTo>
                  <a:pt x="519" y="132"/>
                  <a:pt x="519" y="131"/>
                  <a:pt x="519" y="132"/>
                </a:cubicBezTo>
                <a:cubicBezTo>
                  <a:pt x="519" y="132"/>
                  <a:pt x="519" y="132"/>
                  <a:pt x="520" y="132"/>
                </a:cubicBezTo>
                <a:cubicBezTo>
                  <a:pt x="520" y="133"/>
                  <a:pt x="520" y="133"/>
                  <a:pt x="520" y="133"/>
                </a:cubicBezTo>
                <a:close/>
                <a:moveTo>
                  <a:pt x="1126" y="137"/>
                </a:moveTo>
                <a:cubicBezTo>
                  <a:pt x="1126" y="136"/>
                  <a:pt x="1127" y="136"/>
                  <a:pt x="1127" y="135"/>
                </a:cubicBezTo>
                <a:cubicBezTo>
                  <a:pt x="1127" y="135"/>
                  <a:pt x="1127" y="135"/>
                  <a:pt x="1127" y="135"/>
                </a:cubicBezTo>
                <a:cubicBezTo>
                  <a:pt x="1128" y="134"/>
                  <a:pt x="1127" y="133"/>
                  <a:pt x="1127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4" y="131"/>
                  <a:pt x="1123" y="132"/>
                </a:cubicBezTo>
                <a:cubicBezTo>
                  <a:pt x="1123" y="132"/>
                  <a:pt x="1123" y="132"/>
                  <a:pt x="1123" y="132"/>
                </a:cubicBezTo>
                <a:cubicBezTo>
                  <a:pt x="1122" y="132"/>
                  <a:pt x="1123" y="132"/>
                  <a:pt x="1122" y="133"/>
                </a:cubicBezTo>
                <a:cubicBezTo>
                  <a:pt x="1122" y="134"/>
                  <a:pt x="1122" y="134"/>
                  <a:pt x="1122" y="135"/>
                </a:cubicBezTo>
                <a:cubicBezTo>
                  <a:pt x="1122" y="135"/>
                  <a:pt x="1122" y="135"/>
                  <a:pt x="1122" y="135"/>
                </a:cubicBezTo>
                <a:cubicBezTo>
                  <a:pt x="1122" y="138"/>
                  <a:pt x="1123" y="137"/>
                  <a:pt x="1124" y="138"/>
                </a:cubicBezTo>
                <a:cubicBezTo>
                  <a:pt x="1125" y="138"/>
                  <a:pt x="1125" y="138"/>
                  <a:pt x="1125" y="138"/>
                </a:cubicBezTo>
                <a:cubicBezTo>
                  <a:pt x="1126" y="138"/>
                  <a:pt x="1125" y="137"/>
                  <a:pt x="1126" y="137"/>
                </a:cubicBezTo>
                <a:close/>
                <a:moveTo>
                  <a:pt x="1651" y="133"/>
                </a:moveTo>
                <a:cubicBezTo>
                  <a:pt x="1651" y="133"/>
                  <a:pt x="1651" y="133"/>
                  <a:pt x="1651" y="133"/>
                </a:cubicBezTo>
                <a:cubicBezTo>
                  <a:pt x="1651" y="133"/>
                  <a:pt x="1651" y="133"/>
                  <a:pt x="1651" y="133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3"/>
                  <a:pt x="1652" y="134"/>
                  <a:pt x="1651" y="133"/>
                </a:cubicBezTo>
                <a:close/>
                <a:moveTo>
                  <a:pt x="417" y="135"/>
                </a:moveTo>
                <a:cubicBezTo>
                  <a:pt x="417" y="135"/>
                  <a:pt x="418" y="134"/>
                  <a:pt x="418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6" y="134"/>
                  <a:pt x="415" y="134"/>
                  <a:pt x="415" y="134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6" y="135"/>
                  <a:pt x="416" y="135"/>
                </a:cubicBezTo>
                <a:cubicBezTo>
                  <a:pt x="416" y="135"/>
                  <a:pt x="416" y="135"/>
                  <a:pt x="416" y="135"/>
                </a:cubicBezTo>
                <a:lnTo>
                  <a:pt x="417" y="135"/>
                </a:lnTo>
                <a:close/>
                <a:moveTo>
                  <a:pt x="971" y="134"/>
                </a:move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1" y="135"/>
                  <a:pt x="971" y="134"/>
                  <a:pt x="971" y="134"/>
                </a:cubicBezTo>
                <a:close/>
                <a:moveTo>
                  <a:pt x="970" y="136"/>
                </a:moveTo>
                <a:cubicBezTo>
                  <a:pt x="970" y="136"/>
                  <a:pt x="970" y="136"/>
                  <a:pt x="970" y="136"/>
                </a:cubicBezTo>
                <a:cubicBezTo>
                  <a:pt x="970" y="136"/>
                  <a:pt x="970" y="135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0" y="135"/>
                  <a:pt x="970" y="135"/>
                  <a:pt x="970" y="135"/>
                </a:cubicBezTo>
                <a:cubicBezTo>
                  <a:pt x="970" y="135"/>
                  <a:pt x="970" y="135"/>
                  <a:pt x="970" y="136"/>
                </a:cubicBezTo>
                <a:close/>
                <a:moveTo>
                  <a:pt x="411" y="137"/>
                </a:moveTo>
                <a:cubicBezTo>
                  <a:pt x="411" y="137"/>
                  <a:pt x="411" y="137"/>
                  <a:pt x="411" y="137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1" y="135"/>
                  <a:pt x="411" y="135"/>
                  <a:pt x="411" y="135"/>
                </a:cubicBezTo>
                <a:cubicBezTo>
                  <a:pt x="410" y="136"/>
                  <a:pt x="410" y="136"/>
                  <a:pt x="409" y="136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8"/>
                  <a:pt x="409" y="138"/>
                  <a:pt x="409" y="138"/>
                </a:cubicBezTo>
                <a:cubicBezTo>
                  <a:pt x="410" y="137"/>
                  <a:pt x="410" y="137"/>
                  <a:pt x="411" y="137"/>
                </a:cubicBezTo>
                <a:close/>
                <a:moveTo>
                  <a:pt x="518" y="137"/>
                </a:moveTo>
                <a:cubicBezTo>
                  <a:pt x="517" y="137"/>
                  <a:pt x="517" y="137"/>
                  <a:pt x="516" y="137"/>
                </a:cubicBezTo>
                <a:cubicBezTo>
                  <a:pt x="516" y="138"/>
                  <a:pt x="516" y="138"/>
                  <a:pt x="516" y="138"/>
                </a:cubicBezTo>
                <a:cubicBezTo>
                  <a:pt x="517" y="138"/>
                  <a:pt x="517" y="138"/>
                  <a:pt x="519" y="138"/>
                </a:cubicBezTo>
                <a:cubicBezTo>
                  <a:pt x="519" y="138"/>
                  <a:pt x="519" y="138"/>
                  <a:pt x="518" y="137"/>
                </a:cubicBezTo>
                <a:close/>
                <a:moveTo>
                  <a:pt x="966" y="143"/>
                </a:moveTo>
                <a:cubicBezTo>
                  <a:pt x="966" y="142"/>
                  <a:pt x="966" y="142"/>
                  <a:pt x="966" y="142"/>
                </a:cubicBezTo>
                <a:cubicBezTo>
                  <a:pt x="967" y="142"/>
                  <a:pt x="967" y="142"/>
                  <a:pt x="967" y="142"/>
                </a:cubicBezTo>
                <a:cubicBezTo>
                  <a:pt x="967" y="143"/>
                  <a:pt x="967" y="143"/>
                  <a:pt x="968" y="143"/>
                </a:cubicBezTo>
                <a:cubicBezTo>
                  <a:pt x="968" y="142"/>
                  <a:pt x="968" y="142"/>
                  <a:pt x="969" y="141"/>
                </a:cubicBezTo>
                <a:cubicBezTo>
                  <a:pt x="969" y="141"/>
                  <a:pt x="969" y="141"/>
                  <a:pt x="969" y="141"/>
                </a:cubicBezTo>
                <a:cubicBezTo>
                  <a:pt x="970" y="141"/>
                  <a:pt x="970" y="141"/>
                  <a:pt x="970" y="141"/>
                </a:cubicBezTo>
                <a:cubicBezTo>
                  <a:pt x="971" y="140"/>
                  <a:pt x="970" y="140"/>
                  <a:pt x="971" y="139"/>
                </a:cubicBezTo>
                <a:cubicBezTo>
                  <a:pt x="971" y="138"/>
                  <a:pt x="971" y="138"/>
                  <a:pt x="970" y="138"/>
                </a:cubicBezTo>
                <a:cubicBezTo>
                  <a:pt x="970" y="138"/>
                  <a:pt x="970" y="138"/>
                  <a:pt x="970" y="138"/>
                </a:cubicBezTo>
                <a:cubicBezTo>
                  <a:pt x="970" y="138"/>
                  <a:pt x="969" y="138"/>
                  <a:pt x="969" y="138"/>
                </a:cubicBezTo>
                <a:cubicBezTo>
                  <a:pt x="969" y="139"/>
                  <a:pt x="969" y="139"/>
                  <a:pt x="969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7" y="139"/>
                  <a:pt x="967" y="139"/>
                  <a:pt x="967" y="139"/>
                </a:cubicBezTo>
                <a:cubicBezTo>
                  <a:pt x="967" y="137"/>
                  <a:pt x="967" y="137"/>
                  <a:pt x="967" y="137"/>
                </a:cubicBezTo>
                <a:cubicBezTo>
                  <a:pt x="966" y="137"/>
                  <a:pt x="966" y="137"/>
                  <a:pt x="966" y="137"/>
                </a:cubicBezTo>
                <a:cubicBezTo>
                  <a:pt x="966" y="138"/>
                  <a:pt x="966" y="139"/>
                  <a:pt x="965" y="140"/>
                </a:cubicBezTo>
                <a:cubicBezTo>
                  <a:pt x="965" y="140"/>
                  <a:pt x="965" y="140"/>
                  <a:pt x="964" y="140"/>
                </a:cubicBezTo>
                <a:cubicBezTo>
                  <a:pt x="964" y="141"/>
                  <a:pt x="964" y="141"/>
                  <a:pt x="964" y="142"/>
                </a:cubicBezTo>
                <a:cubicBezTo>
                  <a:pt x="964" y="143"/>
                  <a:pt x="964" y="143"/>
                  <a:pt x="964" y="143"/>
                </a:cubicBezTo>
                <a:cubicBezTo>
                  <a:pt x="964" y="143"/>
                  <a:pt x="964" y="142"/>
                  <a:pt x="965" y="142"/>
                </a:cubicBezTo>
                <a:cubicBezTo>
                  <a:pt x="965" y="142"/>
                  <a:pt x="965" y="142"/>
                  <a:pt x="965" y="142"/>
                </a:cubicBezTo>
                <a:cubicBezTo>
                  <a:pt x="965" y="143"/>
                  <a:pt x="965" y="143"/>
                  <a:pt x="965" y="143"/>
                </a:cubicBezTo>
                <a:lnTo>
                  <a:pt x="966" y="143"/>
                </a:lnTo>
                <a:close/>
                <a:moveTo>
                  <a:pt x="393" y="138"/>
                </a:moveTo>
                <a:cubicBezTo>
                  <a:pt x="394" y="139"/>
                  <a:pt x="395" y="139"/>
                  <a:pt x="395" y="140"/>
                </a:cubicBezTo>
                <a:cubicBezTo>
                  <a:pt x="396" y="140"/>
                  <a:pt x="396" y="139"/>
                  <a:pt x="397" y="139"/>
                </a:cubicBezTo>
                <a:cubicBezTo>
                  <a:pt x="397" y="139"/>
                  <a:pt x="397" y="139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5" y="138"/>
                  <a:pt x="395" y="138"/>
                  <a:pt x="393" y="138"/>
                </a:cubicBezTo>
                <a:close/>
                <a:moveTo>
                  <a:pt x="964" y="138"/>
                </a:moveTo>
                <a:cubicBezTo>
                  <a:pt x="963" y="138"/>
                  <a:pt x="963" y="138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3" y="139"/>
                  <a:pt x="964" y="139"/>
                  <a:pt x="964" y="139"/>
                </a:cubicBezTo>
                <a:lnTo>
                  <a:pt x="964" y="138"/>
                </a:lnTo>
                <a:close/>
                <a:moveTo>
                  <a:pt x="542" y="138"/>
                </a:moveTo>
                <a:cubicBezTo>
                  <a:pt x="542" y="140"/>
                  <a:pt x="542" y="139"/>
                  <a:pt x="542" y="141"/>
                </a:cubicBezTo>
                <a:cubicBezTo>
                  <a:pt x="543" y="141"/>
                  <a:pt x="543" y="141"/>
                  <a:pt x="543" y="141"/>
                </a:cubicBezTo>
                <a:cubicBezTo>
                  <a:pt x="543" y="140"/>
                  <a:pt x="543" y="139"/>
                  <a:pt x="542" y="139"/>
                </a:cubicBezTo>
                <a:cubicBezTo>
                  <a:pt x="542" y="138"/>
                  <a:pt x="542" y="138"/>
                  <a:pt x="542" y="138"/>
                </a:cubicBezTo>
                <a:close/>
                <a:moveTo>
                  <a:pt x="645" y="140"/>
                </a:moveTo>
                <a:cubicBezTo>
                  <a:pt x="645" y="140"/>
                  <a:pt x="645" y="140"/>
                  <a:pt x="645" y="140"/>
                </a:cubicBezTo>
                <a:cubicBezTo>
                  <a:pt x="645" y="140"/>
                  <a:pt x="645" y="140"/>
                  <a:pt x="645" y="140"/>
                </a:cubicBezTo>
                <a:close/>
                <a:moveTo>
                  <a:pt x="1163" y="141"/>
                </a:moveTo>
                <a:cubicBezTo>
                  <a:pt x="1164" y="140"/>
                  <a:pt x="1164" y="141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3" y="140"/>
                  <a:pt x="1163" y="140"/>
                  <a:pt x="1163" y="140"/>
                </a:cubicBezTo>
                <a:lnTo>
                  <a:pt x="1163" y="141"/>
                </a:lnTo>
                <a:close/>
                <a:moveTo>
                  <a:pt x="420" y="143"/>
                </a:moveTo>
                <a:cubicBezTo>
                  <a:pt x="420" y="142"/>
                  <a:pt x="420" y="141"/>
                  <a:pt x="419" y="141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1"/>
                  <a:pt x="419" y="142"/>
                  <a:pt x="419" y="142"/>
                </a:cubicBezTo>
                <a:cubicBezTo>
                  <a:pt x="419" y="143"/>
                  <a:pt x="419" y="143"/>
                  <a:pt x="419" y="143"/>
                </a:cubicBezTo>
                <a:lnTo>
                  <a:pt x="420" y="143"/>
                </a:lnTo>
                <a:close/>
                <a:moveTo>
                  <a:pt x="530" y="146"/>
                </a:moveTo>
                <a:cubicBezTo>
                  <a:pt x="531" y="146"/>
                  <a:pt x="531" y="146"/>
                  <a:pt x="531" y="146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2" y="148"/>
                  <a:pt x="533" y="148"/>
                </a:cubicBezTo>
                <a:cubicBezTo>
                  <a:pt x="533" y="148"/>
                  <a:pt x="533" y="148"/>
                  <a:pt x="533" y="148"/>
                </a:cubicBezTo>
                <a:cubicBezTo>
                  <a:pt x="537" y="148"/>
                  <a:pt x="535" y="145"/>
                  <a:pt x="536" y="144"/>
                </a:cubicBezTo>
                <a:cubicBezTo>
                  <a:pt x="536" y="143"/>
                  <a:pt x="536" y="143"/>
                  <a:pt x="536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1"/>
                  <a:pt x="535" y="141"/>
                  <a:pt x="535" y="141"/>
                </a:cubicBezTo>
                <a:cubicBezTo>
                  <a:pt x="535" y="141"/>
                  <a:pt x="534" y="141"/>
                  <a:pt x="534" y="141"/>
                </a:cubicBezTo>
                <a:cubicBezTo>
                  <a:pt x="533" y="141"/>
                  <a:pt x="532" y="141"/>
                  <a:pt x="531" y="141"/>
                </a:cubicBezTo>
                <a:cubicBezTo>
                  <a:pt x="531" y="142"/>
                  <a:pt x="531" y="143"/>
                  <a:pt x="530" y="143"/>
                </a:cubicBezTo>
                <a:cubicBezTo>
                  <a:pt x="530" y="144"/>
                  <a:pt x="530" y="145"/>
                  <a:pt x="530" y="146"/>
                </a:cubicBezTo>
                <a:close/>
                <a:moveTo>
                  <a:pt x="102" y="141"/>
                </a:moveTo>
                <a:cubicBezTo>
                  <a:pt x="103" y="142"/>
                  <a:pt x="102" y="141"/>
                  <a:pt x="103" y="142"/>
                </a:cubicBezTo>
                <a:cubicBezTo>
                  <a:pt x="103" y="141"/>
                  <a:pt x="103" y="141"/>
                  <a:pt x="103" y="141"/>
                </a:cubicBezTo>
                <a:lnTo>
                  <a:pt x="102" y="141"/>
                </a:lnTo>
                <a:close/>
                <a:moveTo>
                  <a:pt x="962" y="143"/>
                </a:moveTo>
                <a:cubicBezTo>
                  <a:pt x="963" y="142"/>
                  <a:pt x="963" y="142"/>
                  <a:pt x="962" y="141"/>
                </a:cubicBezTo>
                <a:cubicBezTo>
                  <a:pt x="962" y="142"/>
                  <a:pt x="960" y="143"/>
                  <a:pt x="959" y="144"/>
                </a:cubicBezTo>
                <a:cubicBezTo>
                  <a:pt x="959" y="144"/>
                  <a:pt x="959" y="144"/>
                  <a:pt x="959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1" y="144"/>
                  <a:pt x="961" y="143"/>
                  <a:pt x="962" y="143"/>
                </a:cubicBezTo>
                <a:close/>
                <a:moveTo>
                  <a:pt x="540" y="145"/>
                </a:moveTo>
                <a:cubicBezTo>
                  <a:pt x="542" y="145"/>
                  <a:pt x="542" y="145"/>
                  <a:pt x="542" y="145"/>
                </a:cubicBezTo>
                <a:cubicBezTo>
                  <a:pt x="543" y="144"/>
                  <a:pt x="542" y="144"/>
                  <a:pt x="543" y="144"/>
                </a:cubicBezTo>
                <a:cubicBezTo>
                  <a:pt x="543" y="143"/>
                  <a:pt x="543" y="143"/>
                  <a:pt x="542" y="143"/>
                </a:cubicBezTo>
                <a:cubicBezTo>
                  <a:pt x="542" y="143"/>
                  <a:pt x="542" y="143"/>
                  <a:pt x="542" y="142"/>
                </a:cubicBezTo>
                <a:cubicBezTo>
                  <a:pt x="540" y="142"/>
                  <a:pt x="541" y="143"/>
                  <a:pt x="540" y="143"/>
                </a:cubicBezTo>
                <a:cubicBezTo>
                  <a:pt x="540" y="144"/>
                  <a:pt x="540" y="144"/>
                  <a:pt x="540" y="145"/>
                </a:cubicBezTo>
                <a:close/>
                <a:moveTo>
                  <a:pt x="422" y="144"/>
                </a:moveTo>
                <a:cubicBezTo>
                  <a:pt x="422" y="143"/>
                  <a:pt x="422" y="143"/>
                  <a:pt x="422" y="143"/>
                </a:cubicBezTo>
                <a:cubicBezTo>
                  <a:pt x="422" y="143"/>
                  <a:pt x="421" y="143"/>
                  <a:pt x="421" y="143"/>
                </a:cubicBezTo>
                <a:cubicBezTo>
                  <a:pt x="421" y="143"/>
                  <a:pt x="421" y="144"/>
                  <a:pt x="422" y="144"/>
                </a:cubicBezTo>
                <a:close/>
                <a:moveTo>
                  <a:pt x="958" y="145"/>
                </a:moveTo>
                <a:cubicBezTo>
                  <a:pt x="958" y="145"/>
                  <a:pt x="958" y="145"/>
                  <a:pt x="958" y="145"/>
                </a:cubicBezTo>
                <a:cubicBezTo>
                  <a:pt x="958" y="145"/>
                  <a:pt x="958" y="145"/>
                  <a:pt x="957" y="144"/>
                </a:cubicBezTo>
                <a:cubicBezTo>
                  <a:pt x="957" y="144"/>
                  <a:pt x="957" y="144"/>
                  <a:pt x="957" y="144"/>
                </a:cubicBezTo>
                <a:cubicBezTo>
                  <a:pt x="956" y="145"/>
                  <a:pt x="957" y="144"/>
                  <a:pt x="956" y="145"/>
                </a:cubicBezTo>
                <a:cubicBezTo>
                  <a:pt x="956" y="145"/>
                  <a:pt x="956" y="145"/>
                  <a:pt x="956" y="145"/>
                </a:cubicBezTo>
                <a:cubicBezTo>
                  <a:pt x="958" y="145"/>
                  <a:pt x="958" y="145"/>
                  <a:pt x="958" y="145"/>
                </a:cubicBezTo>
                <a:close/>
                <a:moveTo>
                  <a:pt x="1802" y="145"/>
                </a:moveTo>
                <a:cubicBezTo>
                  <a:pt x="1802" y="145"/>
                  <a:pt x="1802" y="145"/>
                  <a:pt x="1802" y="145"/>
                </a:cubicBezTo>
                <a:cubicBezTo>
                  <a:pt x="1802" y="146"/>
                  <a:pt x="1802" y="146"/>
                  <a:pt x="1802" y="146"/>
                </a:cubicBezTo>
                <a:lnTo>
                  <a:pt x="1802" y="145"/>
                </a:lnTo>
                <a:close/>
                <a:moveTo>
                  <a:pt x="482" y="148"/>
                </a:moveTo>
                <a:cubicBezTo>
                  <a:pt x="482" y="147"/>
                  <a:pt x="482" y="147"/>
                  <a:pt x="482" y="147"/>
                </a:cubicBezTo>
                <a:cubicBezTo>
                  <a:pt x="481" y="147"/>
                  <a:pt x="481" y="147"/>
                  <a:pt x="481" y="147"/>
                </a:cubicBezTo>
                <a:cubicBezTo>
                  <a:pt x="481" y="148"/>
                  <a:pt x="481" y="148"/>
                  <a:pt x="482" y="148"/>
                </a:cubicBezTo>
                <a:close/>
                <a:moveTo>
                  <a:pt x="122" y="154"/>
                </a:moveTo>
                <a:cubicBezTo>
                  <a:pt x="122" y="153"/>
                  <a:pt x="122" y="153"/>
                  <a:pt x="122" y="153"/>
                </a:cubicBezTo>
                <a:cubicBezTo>
                  <a:pt x="121" y="153"/>
                  <a:pt x="121" y="153"/>
                  <a:pt x="121" y="153"/>
                </a:cubicBezTo>
                <a:cubicBezTo>
                  <a:pt x="122" y="154"/>
                  <a:pt x="121" y="153"/>
                  <a:pt x="122" y="154"/>
                </a:cubicBezTo>
                <a:cubicBezTo>
                  <a:pt x="122" y="154"/>
                  <a:pt x="122" y="154"/>
                  <a:pt x="122" y="154"/>
                </a:cubicBezTo>
                <a:close/>
                <a:moveTo>
                  <a:pt x="785" y="156"/>
                </a:moveTo>
                <a:cubicBezTo>
                  <a:pt x="784" y="156"/>
                  <a:pt x="783" y="156"/>
                  <a:pt x="783" y="158"/>
                </a:cubicBezTo>
                <a:cubicBezTo>
                  <a:pt x="784" y="157"/>
                  <a:pt x="785" y="157"/>
                  <a:pt x="786" y="158"/>
                </a:cubicBezTo>
                <a:cubicBezTo>
                  <a:pt x="788" y="158"/>
                  <a:pt x="788" y="158"/>
                  <a:pt x="788" y="158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7" y="156"/>
                  <a:pt x="786" y="157"/>
                  <a:pt x="785" y="156"/>
                </a:cubicBezTo>
                <a:close/>
                <a:moveTo>
                  <a:pt x="492" y="157"/>
                </a:moveTo>
                <a:cubicBezTo>
                  <a:pt x="493" y="157"/>
                  <a:pt x="493" y="157"/>
                  <a:pt x="493" y="157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2" y="156"/>
                  <a:pt x="492" y="156"/>
                  <a:pt x="492" y="156"/>
                </a:cubicBezTo>
                <a:lnTo>
                  <a:pt x="492" y="157"/>
                </a:lnTo>
                <a:close/>
                <a:moveTo>
                  <a:pt x="806" y="177"/>
                </a:moveTo>
                <a:cubicBezTo>
                  <a:pt x="806" y="176"/>
                  <a:pt x="806" y="176"/>
                  <a:pt x="806" y="176"/>
                </a:cubicBezTo>
                <a:cubicBezTo>
                  <a:pt x="807" y="176"/>
                  <a:pt x="808" y="176"/>
                  <a:pt x="809" y="176"/>
                </a:cubicBezTo>
                <a:cubicBezTo>
                  <a:pt x="809" y="177"/>
                  <a:pt x="809" y="177"/>
                  <a:pt x="809" y="177"/>
                </a:cubicBezTo>
                <a:cubicBezTo>
                  <a:pt x="810" y="177"/>
                  <a:pt x="811" y="177"/>
                  <a:pt x="811" y="177"/>
                </a:cubicBezTo>
                <a:cubicBezTo>
                  <a:pt x="811" y="176"/>
                  <a:pt x="811" y="176"/>
                  <a:pt x="811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3" y="176"/>
                  <a:pt x="813" y="177"/>
                </a:cubicBezTo>
                <a:cubicBezTo>
                  <a:pt x="814" y="177"/>
                  <a:pt x="814" y="176"/>
                  <a:pt x="815" y="176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6" y="175"/>
                  <a:pt x="816" y="175"/>
                  <a:pt x="816" y="175"/>
                </a:cubicBezTo>
                <a:cubicBezTo>
                  <a:pt x="817" y="175"/>
                  <a:pt x="817" y="175"/>
                  <a:pt x="817" y="175"/>
                </a:cubicBezTo>
                <a:cubicBezTo>
                  <a:pt x="817" y="174"/>
                  <a:pt x="817" y="174"/>
                  <a:pt x="817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20" y="174"/>
                  <a:pt x="820" y="174"/>
                  <a:pt x="820" y="174"/>
                </a:cubicBezTo>
                <a:cubicBezTo>
                  <a:pt x="820" y="173"/>
                  <a:pt x="820" y="173"/>
                  <a:pt x="821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2"/>
                  <a:pt x="822" y="172"/>
                  <a:pt x="822" y="171"/>
                </a:cubicBezTo>
                <a:cubicBezTo>
                  <a:pt x="822" y="171"/>
                  <a:pt x="822" y="171"/>
                  <a:pt x="822" y="171"/>
                </a:cubicBezTo>
                <a:cubicBezTo>
                  <a:pt x="822" y="170"/>
                  <a:pt x="822" y="170"/>
                  <a:pt x="822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69"/>
                  <a:pt x="824" y="169"/>
                  <a:pt x="824" y="169"/>
                </a:cubicBezTo>
                <a:cubicBezTo>
                  <a:pt x="825" y="169"/>
                  <a:pt x="825" y="169"/>
                  <a:pt x="826" y="170"/>
                </a:cubicBezTo>
                <a:cubicBezTo>
                  <a:pt x="827" y="170"/>
                  <a:pt x="827" y="170"/>
                  <a:pt x="827" y="170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7"/>
                  <a:pt x="826" y="167"/>
                  <a:pt x="826" y="167"/>
                </a:cubicBezTo>
                <a:cubicBezTo>
                  <a:pt x="826" y="166"/>
                  <a:pt x="827" y="166"/>
                  <a:pt x="827" y="166"/>
                </a:cubicBezTo>
                <a:cubicBezTo>
                  <a:pt x="827" y="165"/>
                  <a:pt x="827" y="165"/>
                  <a:pt x="827" y="165"/>
                </a:cubicBezTo>
                <a:cubicBezTo>
                  <a:pt x="826" y="165"/>
                  <a:pt x="826" y="165"/>
                  <a:pt x="826" y="164"/>
                </a:cubicBezTo>
                <a:cubicBezTo>
                  <a:pt x="826" y="164"/>
                  <a:pt x="826" y="164"/>
                  <a:pt x="826" y="164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4" y="164"/>
                </a:cubicBezTo>
                <a:cubicBezTo>
                  <a:pt x="823" y="163"/>
                  <a:pt x="823" y="164"/>
                  <a:pt x="821" y="164"/>
                </a:cubicBezTo>
                <a:cubicBezTo>
                  <a:pt x="821" y="163"/>
                  <a:pt x="822" y="162"/>
                  <a:pt x="822" y="161"/>
                </a:cubicBezTo>
                <a:cubicBezTo>
                  <a:pt x="822" y="161"/>
                  <a:pt x="821" y="161"/>
                  <a:pt x="821" y="161"/>
                </a:cubicBezTo>
                <a:cubicBezTo>
                  <a:pt x="821" y="160"/>
                  <a:pt x="821" y="160"/>
                  <a:pt x="822" y="159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3" y="159"/>
                  <a:pt x="823" y="159"/>
                  <a:pt x="823" y="159"/>
                </a:cubicBezTo>
                <a:cubicBezTo>
                  <a:pt x="823" y="159"/>
                  <a:pt x="823" y="158"/>
                  <a:pt x="823" y="158"/>
                </a:cubicBezTo>
                <a:cubicBezTo>
                  <a:pt x="823" y="158"/>
                  <a:pt x="823" y="158"/>
                  <a:pt x="823" y="158"/>
                </a:cubicBezTo>
                <a:cubicBezTo>
                  <a:pt x="823" y="158"/>
                  <a:pt x="823" y="158"/>
                  <a:pt x="822" y="158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1" y="159"/>
                  <a:pt x="821" y="158"/>
                  <a:pt x="820" y="159"/>
                </a:cubicBezTo>
                <a:cubicBezTo>
                  <a:pt x="819" y="159"/>
                  <a:pt x="819" y="159"/>
                  <a:pt x="818" y="159"/>
                </a:cubicBezTo>
                <a:cubicBezTo>
                  <a:pt x="818" y="159"/>
                  <a:pt x="818" y="159"/>
                  <a:pt x="818" y="159"/>
                </a:cubicBezTo>
                <a:cubicBezTo>
                  <a:pt x="818" y="158"/>
                  <a:pt x="818" y="158"/>
                  <a:pt x="818" y="158"/>
                </a:cubicBezTo>
                <a:cubicBezTo>
                  <a:pt x="818" y="158"/>
                  <a:pt x="818" y="158"/>
                  <a:pt x="817" y="158"/>
                </a:cubicBezTo>
                <a:cubicBezTo>
                  <a:pt x="817" y="157"/>
                  <a:pt x="817" y="157"/>
                  <a:pt x="817" y="156"/>
                </a:cubicBezTo>
                <a:cubicBezTo>
                  <a:pt x="816" y="157"/>
                  <a:pt x="815" y="157"/>
                  <a:pt x="814" y="157"/>
                </a:cubicBezTo>
                <a:cubicBezTo>
                  <a:pt x="814" y="158"/>
                  <a:pt x="814" y="159"/>
                  <a:pt x="814" y="160"/>
                </a:cubicBezTo>
                <a:cubicBezTo>
                  <a:pt x="812" y="160"/>
                  <a:pt x="812" y="160"/>
                  <a:pt x="812" y="159"/>
                </a:cubicBezTo>
                <a:cubicBezTo>
                  <a:pt x="811" y="159"/>
                  <a:pt x="811" y="159"/>
                  <a:pt x="810" y="160"/>
                </a:cubicBezTo>
                <a:cubicBezTo>
                  <a:pt x="810" y="160"/>
                  <a:pt x="809" y="160"/>
                  <a:pt x="808" y="160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8" y="161"/>
                  <a:pt x="807" y="160"/>
                  <a:pt x="806" y="160"/>
                </a:cubicBezTo>
                <a:cubicBezTo>
                  <a:pt x="806" y="160"/>
                  <a:pt x="806" y="160"/>
                  <a:pt x="806" y="160"/>
                </a:cubicBezTo>
                <a:cubicBezTo>
                  <a:pt x="806" y="159"/>
                  <a:pt x="806" y="159"/>
                  <a:pt x="805" y="159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1"/>
                  <a:pt x="806" y="161"/>
                  <a:pt x="806" y="162"/>
                </a:cubicBezTo>
                <a:cubicBezTo>
                  <a:pt x="805" y="162"/>
                  <a:pt x="805" y="162"/>
                  <a:pt x="804" y="162"/>
                </a:cubicBezTo>
                <a:cubicBezTo>
                  <a:pt x="804" y="160"/>
                  <a:pt x="804" y="160"/>
                  <a:pt x="804" y="160"/>
                </a:cubicBezTo>
                <a:cubicBezTo>
                  <a:pt x="803" y="160"/>
                  <a:pt x="803" y="160"/>
                  <a:pt x="803" y="160"/>
                </a:cubicBezTo>
                <a:cubicBezTo>
                  <a:pt x="804" y="160"/>
                  <a:pt x="804" y="159"/>
                  <a:pt x="804" y="159"/>
                </a:cubicBezTo>
                <a:cubicBezTo>
                  <a:pt x="802" y="159"/>
                  <a:pt x="802" y="158"/>
                  <a:pt x="802" y="160"/>
                </a:cubicBezTo>
                <a:cubicBezTo>
                  <a:pt x="801" y="160"/>
                  <a:pt x="802" y="160"/>
                  <a:pt x="801" y="160"/>
                </a:cubicBezTo>
                <a:cubicBezTo>
                  <a:pt x="800" y="160"/>
                  <a:pt x="800" y="160"/>
                  <a:pt x="799" y="161"/>
                </a:cubicBezTo>
                <a:cubicBezTo>
                  <a:pt x="799" y="161"/>
                  <a:pt x="799" y="161"/>
                  <a:pt x="799" y="161"/>
                </a:cubicBezTo>
                <a:cubicBezTo>
                  <a:pt x="799" y="161"/>
                  <a:pt x="799" y="161"/>
                  <a:pt x="799" y="162"/>
                </a:cubicBezTo>
                <a:cubicBezTo>
                  <a:pt x="799" y="162"/>
                  <a:pt x="799" y="163"/>
                  <a:pt x="798" y="163"/>
                </a:cubicBezTo>
                <a:cubicBezTo>
                  <a:pt x="798" y="162"/>
                  <a:pt x="797" y="161"/>
                  <a:pt x="797" y="160"/>
                </a:cubicBezTo>
                <a:cubicBezTo>
                  <a:pt x="797" y="160"/>
                  <a:pt x="796" y="160"/>
                  <a:pt x="795" y="160"/>
                </a:cubicBezTo>
                <a:cubicBezTo>
                  <a:pt x="795" y="162"/>
                  <a:pt x="796" y="163"/>
                  <a:pt x="795" y="164"/>
                </a:cubicBezTo>
                <a:cubicBezTo>
                  <a:pt x="794" y="164"/>
                  <a:pt x="795" y="164"/>
                  <a:pt x="794" y="163"/>
                </a:cubicBezTo>
                <a:cubicBezTo>
                  <a:pt x="794" y="163"/>
                  <a:pt x="794" y="164"/>
                  <a:pt x="793" y="164"/>
                </a:cubicBezTo>
                <a:cubicBezTo>
                  <a:pt x="793" y="164"/>
                  <a:pt x="793" y="165"/>
                  <a:pt x="793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1" y="166"/>
                  <a:pt x="792" y="167"/>
                  <a:pt x="791" y="166"/>
                </a:cubicBezTo>
                <a:cubicBezTo>
                  <a:pt x="791" y="166"/>
                  <a:pt x="791" y="166"/>
                  <a:pt x="791" y="166"/>
                </a:cubicBezTo>
                <a:cubicBezTo>
                  <a:pt x="791" y="165"/>
                  <a:pt x="791" y="165"/>
                  <a:pt x="791" y="164"/>
                </a:cubicBezTo>
                <a:cubicBezTo>
                  <a:pt x="791" y="164"/>
                  <a:pt x="791" y="163"/>
                  <a:pt x="791" y="163"/>
                </a:cubicBezTo>
                <a:cubicBezTo>
                  <a:pt x="791" y="163"/>
                  <a:pt x="791" y="163"/>
                  <a:pt x="791" y="162"/>
                </a:cubicBezTo>
                <a:cubicBezTo>
                  <a:pt x="791" y="162"/>
                  <a:pt x="791" y="162"/>
                  <a:pt x="791" y="162"/>
                </a:cubicBezTo>
                <a:cubicBezTo>
                  <a:pt x="791" y="162"/>
                  <a:pt x="791" y="161"/>
                  <a:pt x="791" y="161"/>
                </a:cubicBezTo>
                <a:cubicBezTo>
                  <a:pt x="790" y="161"/>
                  <a:pt x="790" y="161"/>
                  <a:pt x="790" y="161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59"/>
                  <a:pt x="789" y="159"/>
                  <a:pt x="789" y="158"/>
                </a:cubicBezTo>
                <a:cubicBezTo>
                  <a:pt x="788" y="158"/>
                  <a:pt x="788" y="158"/>
                  <a:pt x="787" y="159"/>
                </a:cubicBezTo>
                <a:cubicBezTo>
                  <a:pt x="787" y="159"/>
                  <a:pt x="787" y="159"/>
                  <a:pt x="787" y="159"/>
                </a:cubicBezTo>
                <a:cubicBezTo>
                  <a:pt x="787" y="159"/>
                  <a:pt x="786" y="159"/>
                  <a:pt x="786" y="159"/>
                </a:cubicBezTo>
                <a:cubicBezTo>
                  <a:pt x="785" y="159"/>
                  <a:pt x="785" y="159"/>
                  <a:pt x="785" y="160"/>
                </a:cubicBezTo>
                <a:cubicBezTo>
                  <a:pt x="786" y="160"/>
                  <a:pt x="787" y="160"/>
                  <a:pt x="787" y="160"/>
                </a:cubicBezTo>
                <a:cubicBezTo>
                  <a:pt x="788" y="161"/>
                  <a:pt x="788" y="162"/>
                  <a:pt x="788" y="162"/>
                </a:cubicBezTo>
                <a:cubicBezTo>
                  <a:pt x="787" y="162"/>
                  <a:pt x="787" y="162"/>
                  <a:pt x="786" y="162"/>
                </a:cubicBezTo>
                <a:cubicBezTo>
                  <a:pt x="786" y="161"/>
                  <a:pt x="786" y="161"/>
                  <a:pt x="786" y="161"/>
                </a:cubicBezTo>
                <a:cubicBezTo>
                  <a:pt x="785" y="161"/>
                  <a:pt x="785" y="161"/>
                  <a:pt x="785" y="161"/>
                </a:cubicBezTo>
                <a:cubicBezTo>
                  <a:pt x="784" y="161"/>
                  <a:pt x="785" y="161"/>
                  <a:pt x="784" y="161"/>
                </a:cubicBezTo>
                <a:cubicBezTo>
                  <a:pt x="784" y="160"/>
                  <a:pt x="784" y="160"/>
                  <a:pt x="783" y="159"/>
                </a:cubicBezTo>
                <a:cubicBezTo>
                  <a:pt x="783" y="159"/>
                  <a:pt x="783" y="159"/>
                  <a:pt x="783" y="159"/>
                </a:cubicBezTo>
                <a:cubicBezTo>
                  <a:pt x="782" y="160"/>
                  <a:pt x="782" y="159"/>
                  <a:pt x="782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2" y="160"/>
                  <a:pt x="782" y="160"/>
                  <a:pt x="782" y="160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1"/>
                  <a:pt x="781" y="160"/>
                  <a:pt x="781" y="160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3"/>
                  <a:pt x="782" y="163"/>
                  <a:pt x="782" y="163"/>
                </a:cubicBezTo>
                <a:cubicBezTo>
                  <a:pt x="781" y="163"/>
                  <a:pt x="781" y="164"/>
                  <a:pt x="780" y="164"/>
                </a:cubicBezTo>
                <a:cubicBezTo>
                  <a:pt x="780" y="165"/>
                  <a:pt x="780" y="164"/>
                  <a:pt x="780" y="165"/>
                </a:cubicBezTo>
                <a:cubicBezTo>
                  <a:pt x="780" y="165"/>
                  <a:pt x="780" y="165"/>
                  <a:pt x="780" y="165"/>
                </a:cubicBezTo>
                <a:cubicBezTo>
                  <a:pt x="779" y="165"/>
                  <a:pt x="779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6"/>
                  <a:pt x="778" y="166"/>
                </a:cubicBezTo>
                <a:cubicBezTo>
                  <a:pt x="779" y="166"/>
                  <a:pt x="780" y="166"/>
                  <a:pt x="781" y="166"/>
                </a:cubicBezTo>
                <a:cubicBezTo>
                  <a:pt x="781" y="166"/>
                  <a:pt x="782" y="165"/>
                  <a:pt x="782" y="165"/>
                </a:cubicBezTo>
                <a:cubicBezTo>
                  <a:pt x="782" y="165"/>
                  <a:pt x="783" y="165"/>
                  <a:pt x="783" y="165"/>
                </a:cubicBezTo>
                <a:cubicBezTo>
                  <a:pt x="784" y="165"/>
                  <a:pt x="785" y="164"/>
                  <a:pt x="786" y="164"/>
                </a:cubicBezTo>
                <a:cubicBezTo>
                  <a:pt x="786" y="164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6"/>
                  <a:pt x="786" y="167"/>
                  <a:pt x="786" y="167"/>
                </a:cubicBezTo>
                <a:cubicBezTo>
                  <a:pt x="787" y="167"/>
                  <a:pt x="787" y="167"/>
                  <a:pt x="788" y="167"/>
                </a:cubicBezTo>
                <a:cubicBezTo>
                  <a:pt x="788" y="168"/>
                  <a:pt x="788" y="167"/>
                  <a:pt x="787" y="168"/>
                </a:cubicBezTo>
                <a:cubicBezTo>
                  <a:pt x="787" y="168"/>
                  <a:pt x="787" y="168"/>
                  <a:pt x="787" y="168"/>
                </a:cubicBezTo>
                <a:cubicBezTo>
                  <a:pt x="786" y="168"/>
                  <a:pt x="785" y="167"/>
                  <a:pt x="784" y="168"/>
                </a:cubicBezTo>
                <a:cubicBezTo>
                  <a:pt x="784" y="168"/>
                  <a:pt x="784" y="168"/>
                  <a:pt x="784" y="168"/>
                </a:cubicBezTo>
                <a:cubicBezTo>
                  <a:pt x="782" y="169"/>
                  <a:pt x="783" y="169"/>
                  <a:pt x="780" y="169"/>
                </a:cubicBezTo>
                <a:cubicBezTo>
                  <a:pt x="780" y="170"/>
                  <a:pt x="780" y="170"/>
                  <a:pt x="780" y="170"/>
                </a:cubicBezTo>
                <a:cubicBezTo>
                  <a:pt x="779" y="170"/>
                  <a:pt x="779" y="170"/>
                  <a:pt x="779" y="170"/>
                </a:cubicBezTo>
                <a:cubicBezTo>
                  <a:pt x="780" y="170"/>
                  <a:pt x="780" y="170"/>
                  <a:pt x="780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0"/>
                  <a:pt x="782" y="170"/>
                  <a:pt x="782" y="170"/>
                </a:cubicBezTo>
                <a:cubicBezTo>
                  <a:pt x="783" y="170"/>
                  <a:pt x="783" y="171"/>
                  <a:pt x="783" y="171"/>
                </a:cubicBezTo>
                <a:cubicBezTo>
                  <a:pt x="786" y="171"/>
                  <a:pt x="786" y="171"/>
                  <a:pt x="786" y="171"/>
                </a:cubicBezTo>
                <a:cubicBezTo>
                  <a:pt x="787" y="171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9" y="172"/>
                  <a:pt x="789" y="172"/>
                </a:cubicBezTo>
                <a:cubicBezTo>
                  <a:pt x="788" y="172"/>
                  <a:pt x="788" y="172"/>
                  <a:pt x="788" y="172"/>
                </a:cubicBezTo>
                <a:cubicBezTo>
                  <a:pt x="788" y="173"/>
                  <a:pt x="788" y="173"/>
                  <a:pt x="789" y="173"/>
                </a:cubicBezTo>
                <a:cubicBezTo>
                  <a:pt x="789" y="173"/>
                  <a:pt x="789" y="173"/>
                  <a:pt x="789" y="173"/>
                </a:cubicBezTo>
                <a:cubicBezTo>
                  <a:pt x="790" y="173"/>
                  <a:pt x="790" y="173"/>
                  <a:pt x="790" y="173"/>
                </a:cubicBezTo>
                <a:cubicBezTo>
                  <a:pt x="789" y="174"/>
                  <a:pt x="789" y="174"/>
                  <a:pt x="788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5" y="175"/>
                  <a:pt x="785" y="175"/>
                  <a:pt x="785" y="176"/>
                </a:cubicBezTo>
                <a:cubicBezTo>
                  <a:pt x="785" y="176"/>
                  <a:pt x="784" y="176"/>
                  <a:pt x="785" y="176"/>
                </a:cubicBezTo>
                <a:cubicBezTo>
                  <a:pt x="785" y="177"/>
                  <a:pt x="787" y="178"/>
                  <a:pt x="788" y="177"/>
                </a:cubicBezTo>
                <a:cubicBezTo>
                  <a:pt x="788" y="177"/>
                  <a:pt x="788" y="177"/>
                  <a:pt x="788" y="177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2" y="176"/>
                  <a:pt x="792" y="177"/>
                  <a:pt x="792" y="177"/>
                </a:cubicBezTo>
                <a:cubicBezTo>
                  <a:pt x="793" y="177"/>
                  <a:pt x="794" y="176"/>
                  <a:pt x="794" y="176"/>
                </a:cubicBezTo>
                <a:cubicBezTo>
                  <a:pt x="794" y="177"/>
                  <a:pt x="794" y="177"/>
                  <a:pt x="794" y="177"/>
                </a:cubicBezTo>
                <a:cubicBezTo>
                  <a:pt x="795" y="177"/>
                  <a:pt x="796" y="177"/>
                  <a:pt x="797" y="177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8" y="178"/>
                  <a:pt x="797" y="178"/>
                  <a:pt x="798" y="178"/>
                </a:cubicBezTo>
                <a:cubicBezTo>
                  <a:pt x="797" y="179"/>
                  <a:pt x="796" y="179"/>
                  <a:pt x="796" y="180"/>
                </a:cubicBezTo>
                <a:cubicBezTo>
                  <a:pt x="796" y="180"/>
                  <a:pt x="796" y="180"/>
                  <a:pt x="796" y="180"/>
                </a:cubicBezTo>
                <a:cubicBezTo>
                  <a:pt x="796" y="180"/>
                  <a:pt x="797" y="180"/>
                  <a:pt x="798" y="180"/>
                </a:cubicBezTo>
                <a:cubicBezTo>
                  <a:pt x="798" y="180"/>
                  <a:pt x="798" y="180"/>
                  <a:pt x="798" y="180"/>
                </a:cubicBezTo>
                <a:cubicBezTo>
                  <a:pt x="799" y="180"/>
                  <a:pt x="801" y="180"/>
                  <a:pt x="803" y="180"/>
                </a:cubicBezTo>
                <a:cubicBezTo>
                  <a:pt x="804" y="180"/>
                  <a:pt x="804" y="180"/>
                  <a:pt x="805" y="179"/>
                </a:cubicBezTo>
                <a:cubicBezTo>
                  <a:pt x="805" y="180"/>
                  <a:pt x="804" y="180"/>
                  <a:pt x="806" y="180"/>
                </a:cubicBezTo>
                <a:cubicBezTo>
                  <a:pt x="806" y="180"/>
                  <a:pt x="806" y="179"/>
                  <a:pt x="807" y="179"/>
                </a:cubicBezTo>
                <a:cubicBezTo>
                  <a:pt x="807" y="179"/>
                  <a:pt x="807" y="179"/>
                  <a:pt x="807" y="179"/>
                </a:cubicBezTo>
                <a:cubicBezTo>
                  <a:pt x="807" y="178"/>
                  <a:pt x="806" y="178"/>
                  <a:pt x="806" y="177"/>
                </a:cubicBezTo>
                <a:close/>
                <a:moveTo>
                  <a:pt x="489" y="164"/>
                </a:moveTo>
                <a:cubicBezTo>
                  <a:pt x="489" y="163"/>
                  <a:pt x="489" y="163"/>
                  <a:pt x="489" y="162"/>
                </a:cubicBezTo>
                <a:cubicBezTo>
                  <a:pt x="488" y="162"/>
                  <a:pt x="488" y="162"/>
                  <a:pt x="487" y="162"/>
                </a:cubicBezTo>
                <a:cubicBezTo>
                  <a:pt x="487" y="163"/>
                  <a:pt x="487" y="162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9" y="163"/>
                  <a:pt x="489" y="164"/>
                  <a:pt x="489" y="164"/>
                </a:cubicBezTo>
                <a:close/>
                <a:moveTo>
                  <a:pt x="957" y="163"/>
                </a:move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6" y="163"/>
                  <a:pt x="956" y="163"/>
                </a:cubicBezTo>
                <a:lnTo>
                  <a:pt x="957" y="163"/>
                </a:lnTo>
                <a:close/>
                <a:moveTo>
                  <a:pt x="502" y="180"/>
                </a:moveTo>
                <a:cubicBezTo>
                  <a:pt x="503" y="180"/>
                  <a:pt x="504" y="179"/>
                  <a:pt x="504" y="179"/>
                </a:cubicBezTo>
                <a:cubicBezTo>
                  <a:pt x="504" y="177"/>
                  <a:pt x="504" y="177"/>
                  <a:pt x="504" y="177"/>
                </a:cubicBezTo>
                <a:cubicBezTo>
                  <a:pt x="505" y="177"/>
                  <a:pt x="505" y="177"/>
                  <a:pt x="505" y="177"/>
                </a:cubicBezTo>
                <a:cubicBezTo>
                  <a:pt x="505" y="175"/>
                  <a:pt x="505" y="175"/>
                  <a:pt x="505" y="175"/>
                </a:cubicBezTo>
                <a:cubicBezTo>
                  <a:pt x="504" y="175"/>
                  <a:pt x="504" y="175"/>
                  <a:pt x="503" y="175"/>
                </a:cubicBezTo>
                <a:cubicBezTo>
                  <a:pt x="503" y="175"/>
                  <a:pt x="503" y="175"/>
                  <a:pt x="503" y="175"/>
                </a:cubicBezTo>
                <a:cubicBezTo>
                  <a:pt x="500" y="175"/>
                  <a:pt x="501" y="176"/>
                  <a:pt x="500" y="176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4"/>
                  <a:pt x="500" y="174"/>
                  <a:pt x="500" y="174"/>
                </a:cubicBezTo>
                <a:cubicBezTo>
                  <a:pt x="499" y="174"/>
                  <a:pt x="499" y="174"/>
                  <a:pt x="499" y="174"/>
                </a:cubicBezTo>
                <a:cubicBezTo>
                  <a:pt x="499" y="174"/>
                  <a:pt x="499" y="173"/>
                  <a:pt x="499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7" y="171"/>
                  <a:pt x="497" y="171"/>
                </a:cubicBezTo>
                <a:cubicBezTo>
                  <a:pt x="497" y="171"/>
                  <a:pt x="497" y="171"/>
                  <a:pt x="497" y="171"/>
                </a:cubicBezTo>
                <a:cubicBezTo>
                  <a:pt x="496" y="170"/>
                  <a:pt x="495" y="170"/>
                  <a:pt x="495" y="169"/>
                </a:cubicBezTo>
                <a:cubicBezTo>
                  <a:pt x="494" y="169"/>
                  <a:pt x="495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3" y="168"/>
                  <a:pt x="493" y="168"/>
                  <a:pt x="493" y="168"/>
                </a:cubicBezTo>
                <a:cubicBezTo>
                  <a:pt x="492" y="167"/>
                  <a:pt x="491" y="167"/>
                  <a:pt x="490" y="166"/>
                </a:cubicBezTo>
                <a:cubicBezTo>
                  <a:pt x="489" y="167"/>
                  <a:pt x="489" y="167"/>
                  <a:pt x="488" y="168"/>
                </a:cubicBezTo>
                <a:cubicBezTo>
                  <a:pt x="488" y="167"/>
                  <a:pt x="488" y="167"/>
                  <a:pt x="487" y="167"/>
                </a:cubicBezTo>
                <a:cubicBezTo>
                  <a:pt x="487" y="167"/>
                  <a:pt x="487" y="167"/>
                  <a:pt x="487" y="167"/>
                </a:cubicBezTo>
                <a:cubicBezTo>
                  <a:pt x="487" y="166"/>
                  <a:pt x="487" y="166"/>
                  <a:pt x="487" y="165"/>
                </a:cubicBezTo>
                <a:cubicBezTo>
                  <a:pt x="488" y="165"/>
                  <a:pt x="488" y="165"/>
                  <a:pt x="488" y="165"/>
                </a:cubicBezTo>
                <a:cubicBezTo>
                  <a:pt x="488" y="165"/>
                  <a:pt x="489" y="165"/>
                  <a:pt x="489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5" y="165"/>
                  <a:pt x="486" y="168"/>
                  <a:pt x="485" y="170"/>
                </a:cubicBezTo>
                <a:cubicBezTo>
                  <a:pt x="485" y="170"/>
                  <a:pt x="485" y="170"/>
                  <a:pt x="485" y="170"/>
                </a:cubicBezTo>
                <a:cubicBezTo>
                  <a:pt x="485" y="172"/>
                  <a:pt x="485" y="172"/>
                  <a:pt x="485" y="172"/>
                </a:cubicBezTo>
                <a:cubicBezTo>
                  <a:pt x="485" y="172"/>
                  <a:pt x="485" y="172"/>
                  <a:pt x="486" y="172"/>
                </a:cubicBezTo>
                <a:cubicBezTo>
                  <a:pt x="486" y="174"/>
                  <a:pt x="486" y="174"/>
                  <a:pt x="486" y="174"/>
                </a:cubicBezTo>
                <a:cubicBezTo>
                  <a:pt x="484" y="175"/>
                  <a:pt x="483" y="176"/>
                  <a:pt x="481" y="177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2" y="180"/>
                  <a:pt x="482" y="180"/>
                </a:cubicBezTo>
                <a:cubicBezTo>
                  <a:pt x="483" y="180"/>
                  <a:pt x="483" y="180"/>
                  <a:pt x="483" y="180"/>
                </a:cubicBezTo>
                <a:cubicBezTo>
                  <a:pt x="483" y="179"/>
                  <a:pt x="483" y="179"/>
                  <a:pt x="483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6" y="179"/>
                  <a:pt x="486" y="179"/>
                  <a:pt x="486" y="179"/>
                </a:cubicBezTo>
                <a:cubicBezTo>
                  <a:pt x="485" y="180"/>
                  <a:pt x="486" y="180"/>
                  <a:pt x="486" y="182"/>
                </a:cubicBezTo>
                <a:cubicBezTo>
                  <a:pt x="486" y="183"/>
                  <a:pt x="486" y="182"/>
                  <a:pt x="486" y="183"/>
                </a:cubicBezTo>
                <a:cubicBezTo>
                  <a:pt x="488" y="183"/>
                  <a:pt x="488" y="183"/>
                  <a:pt x="489" y="182"/>
                </a:cubicBezTo>
                <a:cubicBezTo>
                  <a:pt x="491" y="181"/>
                  <a:pt x="490" y="181"/>
                  <a:pt x="490" y="180"/>
                </a:cubicBezTo>
                <a:cubicBezTo>
                  <a:pt x="491" y="180"/>
                  <a:pt x="491" y="180"/>
                  <a:pt x="491" y="180"/>
                </a:cubicBezTo>
                <a:cubicBezTo>
                  <a:pt x="491" y="175"/>
                  <a:pt x="491" y="175"/>
                  <a:pt x="491" y="175"/>
                </a:cubicBezTo>
                <a:cubicBezTo>
                  <a:pt x="491" y="175"/>
                  <a:pt x="493" y="174"/>
                  <a:pt x="493" y="173"/>
                </a:cubicBezTo>
                <a:cubicBezTo>
                  <a:pt x="494" y="173"/>
                  <a:pt x="495" y="173"/>
                  <a:pt x="496" y="173"/>
                </a:cubicBezTo>
                <a:cubicBezTo>
                  <a:pt x="496" y="174"/>
                  <a:pt x="496" y="174"/>
                  <a:pt x="496" y="175"/>
                </a:cubicBezTo>
                <a:cubicBezTo>
                  <a:pt x="496" y="176"/>
                  <a:pt x="496" y="176"/>
                  <a:pt x="495" y="176"/>
                </a:cubicBezTo>
                <a:cubicBezTo>
                  <a:pt x="495" y="176"/>
                  <a:pt x="495" y="176"/>
                  <a:pt x="495" y="176"/>
                </a:cubicBezTo>
                <a:cubicBezTo>
                  <a:pt x="495" y="177"/>
                  <a:pt x="495" y="177"/>
                  <a:pt x="495" y="177"/>
                </a:cubicBezTo>
                <a:cubicBezTo>
                  <a:pt x="496" y="178"/>
                  <a:pt x="496" y="178"/>
                  <a:pt x="497" y="178"/>
                </a:cubicBezTo>
                <a:cubicBezTo>
                  <a:pt x="497" y="178"/>
                  <a:pt x="497" y="178"/>
                  <a:pt x="497" y="179"/>
                </a:cubicBezTo>
                <a:cubicBezTo>
                  <a:pt x="499" y="179"/>
                  <a:pt x="499" y="179"/>
                  <a:pt x="499" y="179"/>
                </a:cubicBezTo>
                <a:cubicBezTo>
                  <a:pt x="499" y="179"/>
                  <a:pt x="500" y="179"/>
                  <a:pt x="500" y="179"/>
                </a:cubicBezTo>
                <a:cubicBezTo>
                  <a:pt x="502" y="179"/>
                  <a:pt x="502" y="179"/>
                  <a:pt x="502" y="179"/>
                </a:cubicBezTo>
                <a:cubicBezTo>
                  <a:pt x="502" y="179"/>
                  <a:pt x="502" y="180"/>
                  <a:pt x="502" y="180"/>
                </a:cubicBezTo>
                <a:close/>
                <a:moveTo>
                  <a:pt x="1007" y="166"/>
                </a:move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8" y="167"/>
                  <a:pt x="1008" y="167"/>
                  <a:pt x="1008" y="167"/>
                </a:cubicBezTo>
                <a:cubicBezTo>
                  <a:pt x="1007" y="166"/>
                  <a:pt x="1008" y="167"/>
                  <a:pt x="1007" y="166"/>
                </a:cubicBezTo>
                <a:close/>
                <a:moveTo>
                  <a:pt x="582" y="169"/>
                </a:moveTo>
                <a:cubicBezTo>
                  <a:pt x="583" y="169"/>
                  <a:pt x="583" y="169"/>
                  <a:pt x="583" y="169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2" y="168"/>
                  <a:pt x="582" y="168"/>
                  <a:pt x="582" y="168"/>
                </a:cubicBezTo>
                <a:lnTo>
                  <a:pt x="582" y="169"/>
                </a:lnTo>
                <a:close/>
                <a:moveTo>
                  <a:pt x="92" y="180"/>
                </a:moveTo>
                <a:cubicBezTo>
                  <a:pt x="92" y="180"/>
                  <a:pt x="92" y="180"/>
                  <a:pt x="92" y="180"/>
                </a:cubicBezTo>
                <a:cubicBezTo>
                  <a:pt x="91" y="179"/>
                  <a:pt x="90" y="179"/>
                  <a:pt x="89" y="179"/>
                </a:cubicBezTo>
                <a:cubicBezTo>
                  <a:pt x="89" y="179"/>
                  <a:pt x="88" y="178"/>
                  <a:pt x="88" y="178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6" y="177"/>
                  <a:pt x="86" y="176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86" y="175"/>
                  <a:pt x="85" y="176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3" y="175"/>
                  <a:pt x="83" y="176"/>
                  <a:pt x="82" y="176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82" y="177"/>
                  <a:pt x="81" y="176"/>
                  <a:pt x="80" y="176"/>
                </a:cubicBezTo>
                <a:cubicBezTo>
                  <a:pt x="79" y="176"/>
                  <a:pt x="80" y="177"/>
                  <a:pt x="80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79" y="176"/>
                  <a:pt x="79" y="176"/>
                  <a:pt x="78" y="176"/>
                </a:cubicBezTo>
                <a:cubicBezTo>
                  <a:pt x="78" y="176"/>
                  <a:pt x="78" y="177"/>
                  <a:pt x="78" y="177"/>
                </a:cubicBezTo>
                <a:cubicBezTo>
                  <a:pt x="78" y="178"/>
                  <a:pt x="78" y="178"/>
                  <a:pt x="78" y="179"/>
                </a:cubicBezTo>
                <a:cubicBezTo>
                  <a:pt x="80" y="179"/>
                  <a:pt x="80" y="178"/>
                  <a:pt x="81" y="178"/>
                </a:cubicBezTo>
                <a:cubicBezTo>
                  <a:pt x="82" y="178"/>
                  <a:pt x="86" y="178"/>
                  <a:pt x="86" y="179"/>
                </a:cubicBezTo>
                <a:cubicBezTo>
                  <a:pt x="87" y="179"/>
                  <a:pt x="87" y="179"/>
                  <a:pt x="87" y="180"/>
                </a:cubicBezTo>
                <a:cubicBezTo>
                  <a:pt x="88" y="180"/>
                  <a:pt x="88" y="180"/>
                  <a:pt x="89" y="181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1" y="180"/>
                  <a:pt x="91" y="180"/>
                  <a:pt x="92" y="180"/>
                </a:cubicBezTo>
                <a:close/>
                <a:moveTo>
                  <a:pt x="542" y="177"/>
                </a:moveTo>
                <a:cubicBezTo>
                  <a:pt x="542" y="177"/>
                  <a:pt x="542" y="177"/>
                  <a:pt x="542" y="177"/>
                </a:cubicBezTo>
                <a:cubicBezTo>
                  <a:pt x="543" y="177"/>
                  <a:pt x="543" y="177"/>
                  <a:pt x="543" y="176"/>
                </a:cubicBezTo>
                <a:cubicBezTo>
                  <a:pt x="542" y="176"/>
                  <a:pt x="542" y="176"/>
                  <a:pt x="542" y="176"/>
                </a:cubicBezTo>
                <a:lnTo>
                  <a:pt x="542" y="177"/>
                </a:lnTo>
                <a:close/>
                <a:moveTo>
                  <a:pt x="935" y="179"/>
                </a:moveTo>
                <a:cubicBezTo>
                  <a:pt x="935" y="178"/>
                  <a:pt x="935" y="178"/>
                  <a:pt x="935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3" y="178"/>
                  <a:pt x="932" y="178"/>
                  <a:pt x="932" y="180"/>
                </a:cubicBezTo>
                <a:cubicBezTo>
                  <a:pt x="933" y="179"/>
                  <a:pt x="934" y="179"/>
                  <a:pt x="934" y="179"/>
                </a:cubicBezTo>
                <a:lnTo>
                  <a:pt x="935" y="179"/>
                </a:lnTo>
                <a:close/>
                <a:moveTo>
                  <a:pt x="1792" y="187"/>
                </a:moveTo>
                <a:cubicBezTo>
                  <a:pt x="1792" y="187"/>
                  <a:pt x="1792" y="187"/>
                  <a:pt x="1792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3" y="185"/>
                  <a:pt x="1792" y="185"/>
                  <a:pt x="1791" y="185"/>
                </a:cubicBezTo>
                <a:cubicBezTo>
                  <a:pt x="1790" y="185"/>
                  <a:pt x="1790" y="185"/>
                  <a:pt x="1790" y="185"/>
                </a:cubicBezTo>
                <a:cubicBezTo>
                  <a:pt x="1790" y="184"/>
                  <a:pt x="1790" y="184"/>
                  <a:pt x="1790" y="184"/>
                </a:cubicBezTo>
                <a:cubicBezTo>
                  <a:pt x="1790" y="184"/>
                  <a:pt x="1789" y="184"/>
                  <a:pt x="1789" y="184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8" y="183"/>
                  <a:pt x="1788" y="182"/>
                  <a:pt x="1788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6" y="182"/>
                  <a:pt x="1786" y="182"/>
                  <a:pt x="1786" y="182"/>
                </a:cubicBezTo>
                <a:cubicBezTo>
                  <a:pt x="1786" y="181"/>
                  <a:pt x="1786" y="181"/>
                  <a:pt x="1786" y="181"/>
                </a:cubicBezTo>
                <a:cubicBezTo>
                  <a:pt x="1785" y="181"/>
                  <a:pt x="1785" y="181"/>
                  <a:pt x="1785" y="181"/>
                </a:cubicBezTo>
                <a:cubicBezTo>
                  <a:pt x="1785" y="182"/>
                  <a:pt x="1785" y="182"/>
                  <a:pt x="1785" y="182"/>
                </a:cubicBezTo>
                <a:cubicBezTo>
                  <a:pt x="1784" y="182"/>
                  <a:pt x="1783" y="182"/>
                  <a:pt x="1782" y="183"/>
                </a:cubicBezTo>
                <a:cubicBezTo>
                  <a:pt x="1781" y="183"/>
                  <a:pt x="1781" y="183"/>
                  <a:pt x="1781" y="183"/>
                </a:cubicBezTo>
                <a:cubicBezTo>
                  <a:pt x="1781" y="181"/>
                  <a:pt x="1781" y="181"/>
                  <a:pt x="1781" y="181"/>
                </a:cubicBezTo>
                <a:cubicBezTo>
                  <a:pt x="1780" y="181"/>
                  <a:pt x="1780" y="181"/>
                  <a:pt x="1780" y="182"/>
                </a:cubicBezTo>
                <a:cubicBezTo>
                  <a:pt x="1780" y="182"/>
                  <a:pt x="1780" y="182"/>
                  <a:pt x="1780" y="182"/>
                </a:cubicBezTo>
                <a:cubicBezTo>
                  <a:pt x="1779" y="182"/>
                  <a:pt x="1780" y="183"/>
                  <a:pt x="1780" y="183"/>
                </a:cubicBezTo>
                <a:cubicBezTo>
                  <a:pt x="1780" y="183"/>
                  <a:pt x="1780" y="183"/>
                  <a:pt x="1780" y="183"/>
                </a:cubicBezTo>
                <a:cubicBezTo>
                  <a:pt x="1779" y="184"/>
                  <a:pt x="1780" y="183"/>
                  <a:pt x="1779" y="184"/>
                </a:cubicBezTo>
                <a:cubicBezTo>
                  <a:pt x="1779" y="185"/>
                  <a:pt x="1780" y="185"/>
                  <a:pt x="1780" y="185"/>
                </a:cubicBezTo>
                <a:cubicBezTo>
                  <a:pt x="1782" y="185"/>
                  <a:pt x="1783" y="184"/>
                  <a:pt x="1787" y="184"/>
                </a:cubicBezTo>
                <a:cubicBezTo>
                  <a:pt x="1787" y="185"/>
                  <a:pt x="1787" y="185"/>
                  <a:pt x="1788" y="185"/>
                </a:cubicBezTo>
                <a:cubicBezTo>
                  <a:pt x="1788" y="185"/>
                  <a:pt x="1788" y="185"/>
                  <a:pt x="1788" y="185"/>
                </a:cubicBezTo>
                <a:cubicBezTo>
                  <a:pt x="1788" y="186"/>
                  <a:pt x="1788" y="186"/>
                  <a:pt x="1788" y="186"/>
                </a:cubicBezTo>
                <a:cubicBezTo>
                  <a:pt x="1789" y="187"/>
                  <a:pt x="1789" y="187"/>
                  <a:pt x="1789" y="187"/>
                </a:cubicBezTo>
                <a:cubicBezTo>
                  <a:pt x="1789" y="187"/>
                  <a:pt x="1790" y="187"/>
                  <a:pt x="1790" y="187"/>
                </a:cubicBezTo>
                <a:cubicBezTo>
                  <a:pt x="1790" y="188"/>
                  <a:pt x="1790" y="188"/>
                  <a:pt x="1790" y="188"/>
                </a:cubicBezTo>
                <a:cubicBezTo>
                  <a:pt x="1790" y="189"/>
                  <a:pt x="1790" y="188"/>
                  <a:pt x="1790" y="189"/>
                </a:cubicBezTo>
                <a:cubicBezTo>
                  <a:pt x="1792" y="189"/>
                  <a:pt x="1792" y="189"/>
                  <a:pt x="1792" y="189"/>
                </a:cubicBezTo>
                <a:cubicBezTo>
                  <a:pt x="1792" y="188"/>
                  <a:pt x="1792" y="188"/>
                  <a:pt x="1792" y="187"/>
                </a:cubicBezTo>
                <a:close/>
                <a:moveTo>
                  <a:pt x="525" y="182"/>
                </a:moveTo>
                <a:cubicBezTo>
                  <a:pt x="524" y="182"/>
                  <a:pt x="524" y="182"/>
                  <a:pt x="524" y="182"/>
                </a:cubicBezTo>
                <a:cubicBezTo>
                  <a:pt x="524" y="182"/>
                  <a:pt x="524" y="182"/>
                  <a:pt x="524" y="181"/>
                </a:cubicBezTo>
                <a:cubicBezTo>
                  <a:pt x="523" y="181"/>
                  <a:pt x="523" y="181"/>
                  <a:pt x="523" y="181"/>
                </a:cubicBezTo>
                <a:cubicBezTo>
                  <a:pt x="523" y="182"/>
                  <a:pt x="523" y="182"/>
                  <a:pt x="523" y="182"/>
                </a:cubicBezTo>
                <a:cubicBezTo>
                  <a:pt x="524" y="182"/>
                  <a:pt x="524" y="182"/>
                  <a:pt x="524" y="183"/>
                </a:cubicBezTo>
                <a:cubicBezTo>
                  <a:pt x="524" y="182"/>
                  <a:pt x="524" y="182"/>
                  <a:pt x="524" y="182"/>
                </a:cubicBezTo>
                <a:cubicBezTo>
                  <a:pt x="525" y="182"/>
                  <a:pt x="525" y="182"/>
                  <a:pt x="525" y="182"/>
                </a:cubicBezTo>
                <a:close/>
                <a:moveTo>
                  <a:pt x="589" y="184"/>
                </a:moveTo>
                <a:cubicBezTo>
                  <a:pt x="589" y="184"/>
                  <a:pt x="590" y="184"/>
                  <a:pt x="590" y="183"/>
                </a:cubicBezTo>
                <a:cubicBezTo>
                  <a:pt x="590" y="181"/>
                  <a:pt x="590" y="181"/>
                  <a:pt x="590" y="181"/>
                </a:cubicBezTo>
                <a:cubicBezTo>
                  <a:pt x="590" y="182"/>
                  <a:pt x="587" y="181"/>
                  <a:pt x="587" y="181"/>
                </a:cubicBezTo>
                <a:cubicBezTo>
                  <a:pt x="587" y="182"/>
                  <a:pt x="587" y="182"/>
                  <a:pt x="587" y="182"/>
                </a:cubicBezTo>
                <a:cubicBezTo>
                  <a:pt x="586" y="182"/>
                  <a:pt x="586" y="182"/>
                  <a:pt x="586" y="182"/>
                </a:cubicBezTo>
                <a:cubicBezTo>
                  <a:pt x="586" y="183"/>
                  <a:pt x="586" y="183"/>
                  <a:pt x="587" y="183"/>
                </a:cubicBezTo>
                <a:cubicBezTo>
                  <a:pt x="587" y="184"/>
                  <a:pt x="587" y="184"/>
                  <a:pt x="587" y="184"/>
                </a:cubicBezTo>
                <a:lnTo>
                  <a:pt x="589" y="184"/>
                </a:lnTo>
                <a:close/>
                <a:moveTo>
                  <a:pt x="112" y="183"/>
                </a:moveTo>
                <a:cubicBezTo>
                  <a:pt x="113" y="183"/>
                  <a:pt x="112" y="183"/>
                  <a:pt x="113" y="183"/>
                </a:cubicBezTo>
                <a:cubicBezTo>
                  <a:pt x="112" y="182"/>
                  <a:pt x="112" y="182"/>
                  <a:pt x="111" y="182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2" y="183"/>
                  <a:pt x="112" y="183"/>
                  <a:pt x="112" y="183"/>
                </a:cubicBezTo>
                <a:close/>
                <a:moveTo>
                  <a:pt x="494" y="188"/>
                </a:moveTo>
                <a:cubicBezTo>
                  <a:pt x="495" y="188"/>
                  <a:pt x="497" y="187"/>
                  <a:pt x="497" y="187"/>
                </a:cubicBezTo>
                <a:cubicBezTo>
                  <a:pt x="498" y="187"/>
                  <a:pt x="499" y="186"/>
                  <a:pt x="499" y="185"/>
                </a:cubicBezTo>
                <a:cubicBezTo>
                  <a:pt x="500" y="185"/>
                  <a:pt x="500" y="184"/>
                  <a:pt x="501" y="184"/>
                </a:cubicBezTo>
                <a:cubicBezTo>
                  <a:pt x="501" y="183"/>
                  <a:pt x="501" y="183"/>
                  <a:pt x="501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499" y="183"/>
                  <a:pt x="499" y="183"/>
                  <a:pt x="499" y="184"/>
                </a:cubicBezTo>
                <a:cubicBezTo>
                  <a:pt x="498" y="184"/>
                  <a:pt x="497" y="185"/>
                  <a:pt x="496" y="185"/>
                </a:cubicBezTo>
                <a:cubicBezTo>
                  <a:pt x="496" y="186"/>
                  <a:pt x="496" y="186"/>
                  <a:pt x="496" y="186"/>
                </a:cubicBezTo>
                <a:cubicBezTo>
                  <a:pt x="495" y="187"/>
                  <a:pt x="494" y="186"/>
                  <a:pt x="493" y="186"/>
                </a:cubicBezTo>
                <a:cubicBezTo>
                  <a:pt x="493" y="187"/>
                  <a:pt x="493" y="187"/>
                  <a:pt x="493" y="187"/>
                </a:cubicBezTo>
                <a:cubicBezTo>
                  <a:pt x="492" y="187"/>
                  <a:pt x="492" y="187"/>
                  <a:pt x="491" y="188"/>
                </a:cubicBezTo>
                <a:cubicBezTo>
                  <a:pt x="491" y="189"/>
                  <a:pt x="491" y="188"/>
                  <a:pt x="491" y="189"/>
                </a:cubicBezTo>
                <a:cubicBezTo>
                  <a:pt x="491" y="189"/>
                  <a:pt x="491" y="189"/>
                  <a:pt x="491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4" y="189"/>
                  <a:pt x="494" y="189"/>
                  <a:pt x="494" y="188"/>
                </a:cubicBezTo>
                <a:close/>
                <a:moveTo>
                  <a:pt x="928" y="184"/>
                </a:moveTo>
                <a:cubicBezTo>
                  <a:pt x="929" y="184"/>
                  <a:pt x="929" y="184"/>
                  <a:pt x="929" y="184"/>
                </a:cubicBezTo>
                <a:cubicBezTo>
                  <a:pt x="929" y="183"/>
                  <a:pt x="929" y="183"/>
                  <a:pt x="929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lnTo>
                  <a:pt x="928" y="184"/>
                </a:lnTo>
                <a:close/>
                <a:moveTo>
                  <a:pt x="528" y="183"/>
                </a:moveTo>
                <a:cubicBezTo>
                  <a:pt x="528" y="184"/>
                  <a:pt x="528" y="184"/>
                  <a:pt x="528" y="185"/>
                </a:cubicBezTo>
                <a:cubicBezTo>
                  <a:pt x="529" y="185"/>
                  <a:pt x="528" y="185"/>
                  <a:pt x="529" y="185"/>
                </a:cubicBezTo>
                <a:cubicBezTo>
                  <a:pt x="529" y="185"/>
                  <a:pt x="529" y="185"/>
                  <a:pt x="529" y="185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3"/>
                  <a:pt x="529" y="183"/>
                  <a:pt x="529" y="183"/>
                </a:cubicBezTo>
                <a:lnTo>
                  <a:pt x="528" y="183"/>
                </a:lnTo>
                <a:close/>
                <a:moveTo>
                  <a:pt x="523" y="184"/>
                </a:moveTo>
                <a:cubicBezTo>
                  <a:pt x="523" y="184"/>
                  <a:pt x="523" y="184"/>
                  <a:pt x="523" y="184"/>
                </a:cubicBezTo>
                <a:cubicBezTo>
                  <a:pt x="523" y="184"/>
                  <a:pt x="523" y="185"/>
                  <a:pt x="524" y="185"/>
                </a:cubicBezTo>
                <a:cubicBezTo>
                  <a:pt x="525" y="185"/>
                  <a:pt x="525" y="185"/>
                  <a:pt x="525" y="185"/>
                </a:cubicBezTo>
                <a:cubicBezTo>
                  <a:pt x="524" y="184"/>
                  <a:pt x="524" y="184"/>
                  <a:pt x="524" y="184"/>
                </a:cubicBezTo>
                <a:lnTo>
                  <a:pt x="523" y="184"/>
                </a:lnTo>
                <a:close/>
                <a:moveTo>
                  <a:pt x="541" y="185"/>
                </a:moveTo>
                <a:cubicBezTo>
                  <a:pt x="541" y="185"/>
                  <a:pt x="541" y="185"/>
                  <a:pt x="541" y="185"/>
                </a:cubicBezTo>
                <a:cubicBezTo>
                  <a:pt x="542" y="185"/>
                  <a:pt x="542" y="185"/>
                  <a:pt x="542" y="185"/>
                </a:cubicBezTo>
                <a:cubicBezTo>
                  <a:pt x="542" y="184"/>
                  <a:pt x="542" y="185"/>
                  <a:pt x="541" y="184"/>
                </a:cubicBezTo>
                <a:lnTo>
                  <a:pt x="541" y="185"/>
                </a:lnTo>
                <a:close/>
                <a:moveTo>
                  <a:pt x="516" y="191"/>
                </a:moveTo>
                <a:cubicBezTo>
                  <a:pt x="516" y="191"/>
                  <a:pt x="516" y="191"/>
                  <a:pt x="516" y="191"/>
                </a:cubicBezTo>
                <a:cubicBezTo>
                  <a:pt x="516" y="190"/>
                  <a:pt x="516" y="190"/>
                  <a:pt x="516" y="190"/>
                </a:cubicBezTo>
                <a:cubicBezTo>
                  <a:pt x="516" y="189"/>
                  <a:pt x="516" y="188"/>
                  <a:pt x="516" y="187"/>
                </a:cubicBezTo>
                <a:cubicBezTo>
                  <a:pt x="514" y="188"/>
                  <a:pt x="514" y="190"/>
                  <a:pt x="513" y="191"/>
                </a:cubicBezTo>
                <a:cubicBezTo>
                  <a:pt x="513" y="192"/>
                  <a:pt x="513" y="192"/>
                  <a:pt x="514" y="192"/>
                </a:cubicBezTo>
                <a:cubicBezTo>
                  <a:pt x="515" y="192"/>
                  <a:pt x="514" y="192"/>
                  <a:pt x="515" y="192"/>
                </a:cubicBezTo>
                <a:cubicBezTo>
                  <a:pt x="515" y="192"/>
                  <a:pt x="515" y="191"/>
                  <a:pt x="516" y="191"/>
                </a:cubicBezTo>
                <a:close/>
                <a:moveTo>
                  <a:pt x="557" y="191"/>
                </a:moveTo>
                <a:cubicBezTo>
                  <a:pt x="558" y="191"/>
                  <a:pt x="558" y="191"/>
                  <a:pt x="558" y="191"/>
                </a:cubicBezTo>
                <a:cubicBezTo>
                  <a:pt x="558" y="190"/>
                  <a:pt x="558" y="190"/>
                  <a:pt x="558" y="190"/>
                </a:cubicBezTo>
                <a:cubicBezTo>
                  <a:pt x="557" y="190"/>
                  <a:pt x="557" y="190"/>
                  <a:pt x="556" y="190"/>
                </a:cubicBezTo>
                <a:cubicBezTo>
                  <a:pt x="556" y="190"/>
                  <a:pt x="556" y="190"/>
                  <a:pt x="557" y="191"/>
                </a:cubicBezTo>
                <a:close/>
                <a:moveTo>
                  <a:pt x="1057" y="193"/>
                </a:moveTo>
                <a:cubicBezTo>
                  <a:pt x="1057" y="193"/>
                  <a:pt x="1057" y="193"/>
                  <a:pt x="1057" y="193"/>
                </a:cubicBezTo>
                <a:cubicBezTo>
                  <a:pt x="1057" y="193"/>
                  <a:pt x="1057" y="193"/>
                  <a:pt x="1057" y="193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3"/>
                  <a:pt x="1057" y="193"/>
                  <a:pt x="1057" y="193"/>
                </a:cubicBezTo>
                <a:close/>
                <a:moveTo>
                  <a:pt x="583" y="194"/>
                </a:moveTo>
                <a:cubicBezTo>
                  <a:pt x="584" y="194"/>
                  <a:pt x="584" y="194"/>
                  <a:pt x="585" y="193"/>
                </a:cubicBezTo>
                <a:cubicBezTo>
                  <a:pt x="584" y="193"/>
                  <a:pt x="583" y="193"/>
                  <a:pt x="582" y="193"/>
                </a:cubicBezTo>
                <a:cubicBezTo>
                  <a:pt x="582" y="193"/>
                  <a:pt x="582" y="194"/>
                  <a:pt x="583" y="194"/>
                </a:cubicBezTo>
                <a:close/>
                <a:moveTo>
                  <a:pt x="110" y="200"/>
                </a:moveTo>
                <a:cubicBezTo>
                  <a:pt x="111" y="200"/>
                  <a:pt x="111" y="200"/>
                  <a:pt x="112" y="200"/>
                </a:cubicBezTo>
                <a:cubicBezTo>
                  <a:pt x="112" y="199"/>
                  <a:pt x="113" y="199"/>
                  <a:pt x="113" y="199"/>
                </a:cubicBezTo>
                <a:cubicBezTo>
                  <a:pt x="113" y="198"/>
                  <a:pt x="113" y="198"/>
                  <a:pt x="113" y="197"/>
                </a:cubicBezTo>
                <a:cubicBezTo>
                  <a:pt x="112" y="197"/>
                  <a:pt x="111" y="197"/>
                  <a:pt x="110" y="197"/>
                </a:cubicBezTo>
                <a:cubicBezTo>
                  <a:pt x="110" y="197"/>
                  <a:pt x="110" y="198"/>
                  <a:pt x="109" y="198"/>
                </a:cubicBezTo>
                <a:cubicBezTo>
                  <a:pt x="110" y="198"/>
                  <a:pt x="110" y="198"/>
                  <a:pt x="110" y="198"/>
                </a:cubicBezTo>
                <a:cubicBezTo>
                  <a:pt x="110" y="199"/>
                  <a:pt x="110" y="199"/>
                  <a:pt x="110" y="200"/>
                </a:cubicBezTo>
                <a:close/>
                <a:moveTo>
                  <a:pt x="193" y="200"/>
                </a:moveTo>
                <a:cubicBezTo>
                  <a:pt x="193" y="201"/>
                  <a:pt x="193" y="201"/>
                  <a:pt x="193" y="201"/>
                </a:cubicBezTo>
                <a:cubicBezTo>
                  <a:pt x="193" y="200"/>
                  <a:pt x="193" y="201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lose/>
                <a:moveTo>
                  <a:pt x="889" y="200"/>
                </a:moveTo>
                <a:cubicBezTo>
                  <a:pt x="889" y="201"/>
                  <a:pt x="889" y="201"/>
                  <a:pt x="889" y="201"/>
                </a:cubicBezTo>
                <a:cubicBezTo>
                  <a:pt x="889" y="201"/>
                  <a:pt x="889" y="201"/>
                  <a:pt x="889" y="201"/>
                </a:cubicBezTo>
                <a:cubicBezTo>
                  <a:pt x="889" y="200"/>
                  <a:pt x="889" y="200"/>
                  <a:pt x="889" y="200"/>
                </a:cubicBezTo>
                <a:close/>
                <a:moveTo>
                  <a:pt x="569" y="201"/>
                </a:moveTo>
                <a:cubicBezTo>
                  <a:pt x="570" y="201"/>
                  <a:pt x="570" y="201"/>
                  <a:pt x="570" y="201"/>
                </a:cubicBezTo>
                <a:cubicBezTo>
                  <a:pt x="570" y="200"/>
                  <a:pt x="570" y="200"/>
                  <a:pt x="570" y="200"/>
                </a:cubicBezTo>
                <a:cubicBezTo>
                  <a:pt x="569" y="200"/>
                  <a:pt x="569" y="200"/>
                  <a:pt x="569" y="200"/>
                </a:cubicBezTo>
                <a:lnTo>
                  <a:pt x="569" y="201"/>
                </a:lnTo>
                <a:close/>
                <a:moveTo>
                  <a:pt x="197" y="201"/>
                </a:moveTo>
                <a:cubicBezTo>
                  <a:pt x="199" y="201"/>
                  <a:pt x="199" y="201"/>
                  <a:pt x="199" y="201"/>
                </a:cubicBezTo>
                <a:cubicBezTo>
                  <a:pt x="199" y="201"/>
                  <a:pt x="199" y="201"/>
                  <a:pt x="199" y="201"/>
                </a:cubicBezTo>
                <a:cubicBezTo>
                  <a:pt x="198" y="201"/>
                  <a:pt x="198" y="201"/>
                  <a:pt x="197" y="201"/>
                </a:cubicBezTo>
                <a:close/>
                <a:moveTo>
                  <a:pt x="104" y="201"/>
                </a:moveTo>
                <a:cubicBezTo>
                  <a:pt x="104" y="201"/>
                  <a:pt x="104" y="201"/>
                  <a:pt x="104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2" y="202"/>
                  <a:pt x="102" y="202"/>
                  <a:pt x="102" y="202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2" y="203"/>
                  <a:pt x="101" y="202"/>
                  <a:pt x="101" y="202"/>
                </a:cubicBezTo>
                <a:cubicBezTo>
                  <a:pt x="100" y="202"/>
                  <a:pt x="100" y="202"/>
                  <a:pt x="99" y="203"/>
                </a:cubicBezTo>
                <a:cubicBezTo>
                  <a:pt x="99" y="203"/>
                  <a:pt x="99" y="203"/>
                  <a:pt x="100" y="204"/>
                </a:cubicBezTo>
                <a:cubicBezTo>
                  <a:pt x="101" y="204"/>
                  <a:pt x="102" y="205"/>
                  <a:pt x="104" y="205"/>
                </a:cubicBezTo>
                <a:cubicBezTo>
                  <a:pt x="105" y="205"/>
                  <a:pt x="105" y="205"/>
                  <a:pt x="106" y="205"/>
                </a:cubicBezTo>
                <a:cubicBezTo>
                  <a:pt x="106" y="204"/>
                  <a:pt x="106" y="204"/>
                  <a:pt x="106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2"/>
                  <a:pt x="107" y="201"/>
                </a:cubicBezTo>
                <a:lnTo>
                  <a:pt x="104" y="201"/>
                </a:lnTo>
                <a:close/>
                <a:moveTo>
                  <a:pt x="195" y="201"/>
                </a:moveTo>
                <a:cubicBezTo>
                  <a:pt x="195" y="203"/>
                  <a:pt x="194" y="203"/>
                  <a:pt x="193" y="204"/>
                </a:cubicBezTo>
                <a:cubicBezTo>
                  <a:pt x="193" y="205"/>
                  <a:pt x="193" y="205"/>
                  <a:pt x="193" y="205"/>
                </a:cubicBezTo>
                <a:cubicBezTo>
                  <a:pt x="194" y="204"/>
                  <a:pt x="195" y="203"/>
                  <a:pt x="195" y="203"/>
                </a:cubicBezTo>
                <a:cubicBezTo>
                  <a:pt x="196" y="203"/>
                  <a:pt x="196" y="203"/>
                  <a:pt x="196" y="203"/>
                </a:cubicBezTo>
                <a:cubicBezTo>
                  <a:pt x="196" y="202"/>
                  <a:pt x="195" y="202"/>
                  <a:pt x="195" y="201"/>
                </a:cubicBezTo>
                <a:close/>
                <a:moveTo>
                  <a:pt x="885" y="205"/>
                </a:moveTo>
                <a:cubicBezTo>
                  <a:pt x="885" y="205"/>
                  <a:pt x="885" y="205"/>
                  <a:pt x="885" y="205"/>
                </a:cubicBezTo>
                <a:cubicBezTo>
                  <a:pt x="885" y="207"/>
                  <a:pt x="885" y="207"/>
                  <a:pt x="885" y="207"/>
                </a:cubicBezTo>
                <a:cubicBezTo>
                  <a:pt x="886" y="207"/>
                  <a:pt x="886" y="206"/>
                  <a:pt x="886" y="206"/>
                </a:cubicBezTo>
                <a:cubicBezTo>
                  <a:pt x="886" y="206"/>
                  <a:pt x="886" y="205"/>
                  <a:pt x="886" y="205"/>
                </a:cubicBezTo>
                <a:cubicBezTo>
                  <a:pt x="886" y="205"/>
                  <a:pt x="886" y="205"/>
                  <a:pt x="886" y="205"/>
                </a:cubicBezTo>
                <a:cubicBezTo>
                  <a:pt x="887" y="204"/>
                  <a:pt x="886" y="204"/>
                  <a:pt x="886" y="204"/>
                </a:cubicBezTo>
                <a:cubicBezTo>
                  <a:pt x="886" y="203"/>
                  <a:pt x="886" y="203"/>
                  <a:pt x="886" y="202"/>
                </a:cubicBezTo>
                <a:cubicBezTo>
                  <a:pt x="886" y="202"/>
                  <a:pt x="886" y="202"/>
                  <a:pt x="886" y="202"/>
                </a:cubicBezTo>
                <a:cubicBezTo>
                  <a:pt x="885" y="203"/>
                  <a:pt x="885" y="203"/>
                  <a:pt x="885" y="204"/>
                </a:cubicBezTo>
                <a:cubicBezTo>
                  <a:pt x="884" y="205"/>
                  <a:pt x="885" y="204"/>
                  <a:pt x="884" y="205"/>
                </a:cubicBezTo>
                <a:cubicBezTo>
                  <a:pt x="884" y="205"/>
                  <a:pt x="884" y="205"/>
                  <a:pt x="884" y="205"/>
                </a:cubicBezTo>
                <a:cubicBezTo>
                  <a:pt x="884" y="205"/>
                  <a:pt x="884" y="205"/>
                  <a:pt x="884" y="206"/>
                </a:cubicBezTo>
                <a:cubicBezTo>
                  <a:pt x="885" y="206"/>
                  <a:pt x="885" y="206"/>
                  <a:pt x="885" y="205"/>
                </a:cubicBezTo>
                <a:close/>
                <a:moveTo>
                  <a:pt x="980" y="203"/>
                </a:moveTo>
                <a:cubicBezTo>
                  <a:pt x="980" y="203"/>
                  <a:pt x="980" y="203"/>
                  <a:pt x="980" y="203"/>
                </a:cubicBezTo>
                <a:cubicBezTo>
                  <a:pt x="979" y="203"/>
                  <a:pt x="979" y="203"/>
                  <a:pt x="979" y="203"/>
                </a:cubicBezTo>
                <a:cubicBezTo>
                  <a:pt x="980" y="203"/>
                  <a:pt x="979" y="203"/>
                  <a:pt x="980" y="203"/>
                </a:cubicBezTo>
                <a:close/>
                <a:moveTo>
                  <a:pt x="983" y="206"/>
                </a:moveTo>
                <a:cubicBezTo>
                  <a:pt x="984" y="206"/>
                  <a:pt x="984" y="206"/>
                  <a:pt x="985" y="206"/>
                </a:cubicBezTo>
                <a:cubicBezTo>
                  <a:pt x="985" y="207"/>
                  <a:pt x="985" y="207"/>
                  <a:pt x="985" y="207"/>
                </a:cubicBezTo>
                <a:cubicBezTo>
                  <a:pt x="986" y="207"/>
                  <a:pt x="986" y="207"/>
                  <a:pt x="987" y="206"/>
                </a:cubicBezTo>
                <a:cubicBezTo>
                  <a:pt x="987" y="205"/>
                  <a:pt x="987" y="205"/>
                  <a:pt x="986" y="204"/>
                </a:cubicBezTo>
                <a:cubicBezTo>
                  <a:pt x="986" y="204"/>
                  <a:pt x="986" y="204"/>
                  <a:pt x="986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4" y="204"/>
                  <a:pt x="984" y="203"/>
                  <a:pt x="984" y="203"/>
                </a:cubicBezTo>
                <a:cubicBezTo>
                  <a:pt x="984" y="204"/>
                  <a:pt x="984" y="204"/>
                  <a:pt x="984" y="204"/>
                </a:cubicBezTo>
                <a:cubicBezTo>
                  <a:pt x="984" y="205"/>
                  <a:pt x="984" y="205"/>
                  <a:pt x="984" y="205"/>
                </a:cubicBezTo>
                <a:cubicBezTo>
                  <a:pt x="983" y="205"/>
                  <a:pt x="983" y="204"/>
                  <a:pt x="983" y="206"/>
                </a:cubicBezTo>
                <a:close/>
                <a:moveTo>
                  <a:pt x="1778" y="205"/>
                </a:moveTo>
                <a:cubicBezTo>
                  <a:pt x="1776" y="205"/>
                  <a:pt x="1776" y="204"/>
                  <a:pt x="1774" y="204"/>
                </a:cubicBezTo>
                <a:cubicBezTo>
                  <a:pt x="1774" y="205"/>
                  <a:pt x="1774" y="206"/>
                  <a:pt x="1773" y="206"/>
                </a:cubicBezTo>
                <a:cubicBezTo>
                  <a:pt x="1773" y="208"/>
                  <a:pt x="1774" y="207"/>
                  <a:pt x="1774" y="209"/>
                </a:cubicBezTo>
                <a:cubicBezTo>
                  <a:pt x="1777" y="209"/>
                  <a:pt x="1778" y="208"/>
                  <a:pt x="1780" y="207"/>
                </a:cubicBezTo>
                <a:cubicBezTo>
                  <a:pt x="1780" y="206"/>
                  <a:pt x="1780" y="206"/>
                  <a:pt x="1780" y="206"/>
                </a:cubicBezTo>
                <a:cubicBezTo>
                  <a:pt x="1779" y="205"/>
                  <a:pt x="1779" y="206"/>
                  <a:pt x="1778" y="205"/>
                </a:cubicBezTo>
                <a:close/>
                <a:moveTo>
                  <a:pt x="1805" y="206"/>
                </a:moveTo>
                <a:cubicBezTo>
                  <a:pt x="1805" y="206"/>
                  <a:pt x="1804" y="206"/>
                  <a:pt x="1804" y="206"/>
                </a:cubicBezTo>
                <a:cubicBezTo>
                  <a:pt x="1803" y="206"/>
                  <a:pt x="1803" y="206"/>
                  <a:pt x="1803" y="206"/>
                </a:cubicBezTo>
                <a:cubicBezTo>
                  <a:pt x="1803" y="207"/>
                  <a:pt x="1803" y="207"/>
                  <a:pt x="1803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1" y="207"/>
                  <a:pt x="1801" y="207"/>
                  <a:pt x="1800" y="207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1" y="209"/>
                  <a:pt x="1802" y="209"/>
                  <a:pt x="1803" y="210"/>
                </a:cubicBezTo>
                <a:cubicBezTo>
                  <a:pt x="1805" y="210"/>
                  <a:pt x="1806" y="209"/>
                  <a:pt x="1807" y="208"/>
                </a:cubicBezTo>
                <a:cubicBezTo>
                  <a:pt x="1807" y="207"/>
                  <a:pt x="1807" y="207"/>
                  <a:pt x="1807" y="206"/>
                </a:cubicBezTo>
                <a:lnTo>
                  <a:pt x="1805" y="206"/>
                </a:lnTo>
                <a:close/>
                <a:moveTo>
                  <a:pt x="686" y="207"/>
                </a:move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5" y="206"/>
                  <a:pt x="685" y="206"/>
                  <a:pt x="684" y="206"/>
                </a:cubicBezTo>
                <a:cubicBezTo>
                  <a:pt x="684" y="207"/>
                  <a:pt x="684" y="207"/>
                  <a:pt x="684" y="208"/>
                </a:cubicBezTo>
                <a:cubicBezTo>
                  <a:pt x="686" y="208"/>
                  <a:pt x="686" y="208"/>
                  <a:pt x="686" y="208"/>
                </a:cubicBezTo>
                <a:lnTo>
                  <a:pt x="686" y="207"/>
                </a:lnTo>
                <a:close/>
                <a:moveTo>
                  <a:pt x="916" y="207"/>
                </a:move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lose/>
                <a:moveTo>
                  <a:pt x="918" y="208"/>
                </a:moveTo>
                <a:cubicBezTo>
                  <a:pt x="918" y="208"/>
                  <a:pt x="918" y="208"/>
                  <a:pt x="918" y="208"/>
                </a:cubicBezTo>
                <a:cubicBezTo>
                  <a:pt x="919" y="208"/>
                  <a:pt x="919" y="208"/>
                  <a:pt x="919" y="208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18" y="207"/>
                  <a:pt x="918" y="207"/>
                  <a:pt x="918" y="207"/>
                </a:cubicBezTo>
                <a:cubicBezTo>
                  <a:pt x="918" y="208"/>
                  <a:pt x="918" y="207"/>
                  <a:pt x="918" y="208"/>
                </a:cubicBezTo>
                <a:cubicBezTo>
                  <a:pt x="918" y="208"/>
                  <a:pt x="918" y="208"/>
                  <a:pt x="918" y="208"/>
                </a:cubicBezTo>
                <a:close/>
                <a:moveTo>
                  <a:pt x="917" y="208"/>
                </a:moveTo>
                <a:cubicBezTo>
                  <a:pt x="916" y="208"/>
                  <a:pt x="916" y="208"/>
                  <a:pt x="916" y="208"/>
                </a:cubicBezTo>
                <a:cubicBezTo>
                  <a:pt x="916" y="209"/>
                  <a:pt x="916" y="209"/>
                  <a:pt x="916" y="209"/>
                </a:cubicBezTo>
                <a:cubicBezTo>
                  <a:pt x="917" y="209"/>
                  <a:pt x="917" y="209"/>
                  <a:pt x="917" y="209"/>
                </a:cubicBezTo>
                <a:lnTo>
                  <a:pt x="917" y="208"/>
                </a:lnTo>
                <a:close/>
                <a:moveTo>
                  <a:pt x="564" y="210"/>
                </a:moveTo>
                <a:cubicBezTo>
                  <a:pt x="564" y="210"/>
                  <a:pt x="564" y="210"/>
                  <a:pt x="564" y="210"/>
                </a:cubicBezTo>
                <a:cubicBezTo>
                  <a:pt x="564" y="209"/>
                  <a:pt x="564" y="210"/>
                  <a:pt x="564" y="209"/>
                </a:cubicBezTo>
                <a:lnTo>
                  <a:pt x="564" y="210"/>
                </a:lnTo>
                <a:close/>
                <a:moveTo>
                  <a:pt x="916" y="210"/>
                </a:moveTo>
                <a:cubicBezTo>
                  <a:pt x="916" y="210"/>
                  <a:pt x="916" y="210"/>
                  <a:pt x="916" y="210"/>
                </a:cubicBezTo>
                <a:cubicBezTo>
                  <a:pt x="916" y="210"/>
                  <a:pt x="916" y="210"/>
                  <a:pt x="916" y="210"/>
                </a:cubicBezTo>
                <a:close/>
                <a:moveTo>
                  <a:pt x="998" y="212"/>
                </a:moveTo>
                <a:cubicBezTo>
                  <a:pt x="998" y="213"/>
                  <a:pt x="998" y="213"/>
                  <a:pt x="997" y="213"/>
                </a:cubicBezTo>
                <a:cubicBezTo>
                  <a:pt x="997" y="214"/>
                  <a:pt x="997" y="213"/>
                  <a:pt x="996" y="214"/>
                </a:cubicBezTo>
                <a:cubicBezTo>
                  <a:pt x="996" y="214"/>
                  <a:pt x="996" y="214"/>
                  <a:pt x="996" y="214"/>
                </a:cubicBezTo>
                <a:cubicBezTo>
                  <a:pt x="997" y="214"/>
                  <a:pt x="997" y="214"/>
                  <a:pt x="997" y="214"/>
                </a:cubicBezTo>
                <a:cubicBezTo>
                  <a:pt x="997" y="214"/>
                  <a:pt x="997" y="215"/>
                  <a:pt x="997" y="216"/>
                </a:cubicBezTo>
                <a:cubicBezTo>
                  <a:pt x="998" y="215"/>
                  <a:pt x="999" y="215"/>
                  <a:pt x="999" y="214"/>
                </a:cubicBezTo>
                <a:cubicBezTo>
                  <a:pt x="999" y="214"/>
                  <a:pt x="999" y="214"/>
                  <a:pt x="999" y="214"/>
                </a:cubicBezTo>
                <a:cubicBezTo>
                  <a:pt x="999" y="214"/>
                  <a:pt x="999" y="213"/>
                  <a:pt x="999" y="213"/>
                </a:cubicBezTo>
                <a:cubicBezTo>
                  <a:pt x="999" y="213"/>
                  <a:pt x="999" y="213"/>
                  <a:pt x="999" y="213"/>
                </a:cubicBezTo>
                <a:cubicBezTo>
                  <a:pt x="999" y="212"/>
                  <a:pt x="999" y="212"/>
                  <a:pt x="999" y="212"/>
                </a:cubicBezTo>
                <a:lnTo>
                  <a:pt x="998" y="212"/>
                </a:lnTo>
                <a:close/>
                <a:moveTo>
                  <a:pt x="1666" y="213"/>
                </a:moveTo>
                <a:cubicBezTo>
                  <a:pt x="1665" y="213"/>
                  <a:pt x="1665" y="213"/>
                  <a:pt x="1664" y="214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63" y="214"/>
                  <a:pt x="1663" y="214"/>
                  <a:pt x="1663" y="214"/>
                </a:cubicBezTo>
                <a:cubicBezTo>
                  <a:pt x="1663" y="215"/>
                  <a:pt x="1663" y="215"/>
                  <a:pt x="1663" y="215"/>
                </a:cubicBezTo>
                <a:cubicBezTo>
                  <a:pt x="1663" y="215"/>
                  <a:pt x="1662" y="215"/>
                  <a:pt x="1662" y="215"/>
                </a:cubicBezTo>
                <a:cubicBezTo>
                  <a:pt x="1662" y="216"/>
                  <a:pt x="1662" y="218"/>
                  <a:pt x="1662" y="218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3" y="219"/>
                  <a:pt x="1663" y="219"/>
                  <a:pt x="1663" y="219"/>
                </a:cubicBezTo>
                <a:cubicBezTo>
                  <a:pt x="1663" y="218"/>
                  <a:pt x="1663" y="218"/>
                  <a:pt x="1663" y="218"/>
                </a:cubicBezTo>
                <a:cubicBezTo>
                  <a:pt x="1663" y="218"/>
                  <a:pt x="1664" y="218"/>
                  <a:pt x="1664" y="218"/>
                </a:cubicBezTo>
                <a:cubicBezTo>
                  <a:pt x="1664" y="217"/>
                  <a:pt x="1664" y="217"/>
                  <a:pt x="1664" y="217"/>
                </a:cubicBezTo>
                <a:cubicBezTo>
                  <a:pt x="1665" y="217"/>
                  <a:pt x="1665" y="216"/>
                  <a:pt x="1666" y="216"/>
                </a:cubicBezTo>
                <a:cubicBezTo>
                  <a:pt x="1666" y="215"/>
                  <a:pt x="1666" y="214"/>
                  <a:pt x="1666" y="213"/>
                </a:cubicBezTo>
                <a:close/>
                <a:moveTo>
                  <a:pt x="170" y="216"/>
                </a:moveTo>
                <a:cubicBezTo>
                  <a:pt x="169" y="216"/>
                  <a:pt x="169" y="216"/>
                  <a:pt x="169" y="216"/>
                </a:cubicBezTo>
                <a:cubicBezTo>
                  <a:pt x="169" y="215"/>
                  <a:pt x="169" y="215"/>
                  <a:pt x="169" y="215"/>
                </a:cubicBezTo>
                <a:cubicBezTo>
                  <a:pt x="168" y="215"/>
                  <a:pt x="168" y="215"/>
                  <a:pt x="168" y="215"/>
                </a:cubicBezTo>
                <a:cubicBezTo>
                  <a:pt x="167" y="216"/>
                  <a:pt x="166" y="216"/>
                  <a:pt x="166" y="217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7" y="217"/>
                  <a:pt x="167" y="217"/>
                  <a:pt x="16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70" y="217"/>
                  <a:pt x="170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0" y="216"/>
                  <a:pt x="170" y="216"/>
                  <a:pt x="170" y="216"/>
                </a:cubicBezTo>
                <a:close/>
                <a:moveTo>
                  <a:pt x="864" y="227"/>
                </a:moveTo>
                <a:cubicBezTo>
                  <a:pt x="865" y="227"/>
                  <a:pt x="865" y="227"/>
                  <a:pt x="865" y="227"/>
                </a:cubicBezTo>
                <a:cubicBezTo>
                  <a:pt x="865" y="227"/>
                  <a:pt x="864" y="228"/>
                  <a:pt x="863" y="228"/>
                </a:cubicBezTo>
                <a:cubicBezTo>
                  <a:pt x="864" y="229"/>
                  <a:pt x="864" y="229"/>
                  <a:pt x="865" y="229"/>
                </a:cubicBezTo>
                <a:cubicBezTo>
                  <a:pt x="865" y="230"/>
                  <a:pt x="865" y="230"/>
                  <a:pt x="865" y="230"/>
                </a:cubicBezTo>
                <a:cubicBezTo>
                  <a:pt x="864" y="230"/>
                  <a:pt x="864" y="230"/>
                  <a:pt x="864" y="230"/>
                </a:cubicBezTo>
                <a:cubicBezTo>
                  <a:pt x="864" y="230"/>
                  <a:pt x="864" y="233"/>
                  <a:pt x="863" y="233"/>
                </a:cubicBezTo>
                <a:cubicBezTo>
                  <a:pt x="865" y="233"/>
                  <a:pt x="864" y="233"/>
                  <a:pt x="865" y="233"/>
                </a:cubicBezTo>
                <a:cubicBezTo>
                  <a:pt x="866" y="233"/>
                  <a:pt x="866" y="233"/>
                  <a:pt x="866" y="233"/>
                </a:cubicBezTo>
                <a:cubicBezTo>
                  <a:pt x="866" y="234"/>
                  <a:pt x="866" y="234"/>
                  <a:pt x="864" y="235"/>
                </a:cubicBezTo>
                <a:cubicBezTo>
                  <a:pt x="864" y="235"/>
                  <a:pt x="865" y="235"/>
                  <a:pt x="865" y="236"/>
                </a:cubicBezTo>
                <a:cubicBezTo>
                  <a:pt x="864" y="236"/>
                  <a:pt x="864" y="236"/>
                  <a:pt x="864" y="236"/>
                </a:cubicBezTo>
                <a:cubicBezTo>
                  <a:pt x="864" y="238"/>
                  <a:pt x="864" y="238"/>
                  <a:pt x="864" y="238"/>
                </a:cubicBezTo>
                <a:cubicBezTo>
                  <a:pt x="865" y="238"/>
                  <a:pt x="865" y="238"/>
                  <a:pt x="865" y="238"/>
                </a:cubicBezTo>
                <a:cubicBezTo>
                  <a:pt x="865" y="237"/>
                  <a:pt x="865" y="237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7"/>
                  <a:pt x="866" y="237"/>
                  <a:pt x="866" y="237"/>
                </a:cubicBezTo>
                <a:cubicBezTo>
                  <a:pt x="867" y="237"/>
                  <a:pt x="867" y="237"/>
                  <a:pt x="867" y="237"/>
                </a:cubicBezTo>
                <a:cubicBezTo>
                  <a:pt x="867" y="236"/>
                  <a:pt x="867" y="236"/>
                  <a:pt x="867" y="236"/>
                </a:cubicBezTo>
                <a:cubicBezTo>
                  <a:pt x="867" y="236"/>
                  <a:pt x="868" y="236"/>
                  <a:pt x="868" y="236"/>
                </a:cubicBezTo>
                <a:cubicBezTo>
                  <a:pt x="868" y="237"/>
                  <a:pt x="867" y="238"/>
                  <a:pt x="867" y="239"/>
                </a:cubicBezTo>
                <a:cubicBezTo>
                  <a:pt x="867" y="239"/>
                  <a:pt x="868" y="239"/>
                  <a:pt x="868" y="239"/>
                </a:cubicBezTo>
                <a:cubicBezTo>
                  <a:pt x="868" y="240"/>
                  <a:pt x="868" y="240"/>
                  <a:pt x="868" y="241"/>
                </a:cubicBezTo>
                <a:cubicBezTo>
                  <a:pt x="868" y="241"/>
                  <a:pt x="868" y="240"/>
                  <a:pt x="868" y="241"/>
                </a:cubicBezTo>
                <a:cubicBezTo>
                  <a:pt x="868" y="241"/>
                  <a:pt x="868" y="241"/>
                  <a:pt x="868" y="241"/>
                </a:cubicBezTo>
                <a:cubicBezTo>
                  <a:pt x="868" y="242"/>
                  <a:pt x="868" y="242"/>
                  <a:pt x="868" y="242"/>
                </a:cubicBezTo>
                <a:cubicBezTo>
                  <a:pt x="867" y="242"/>
                  <a:pt x="867" y="242"/>
                  <a:pt x="867" y="242"/>
                </a:cubicBezTo>
                <a:cubicBezTo>
                  <a:pt x="867" y="242"/>
                  <a:pt x="867" y="243"/>
                  <a:pt x="867" y="244"/>
                </a:cubicBezTo>
                <a:cubicBezTo>
                  <a:pt x="867" y="244"/>
                  <a:pt x="866" y="244"/>
                  <a:pt x="866" y="244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7" y="245"/>
                  <a:pt x="867" y="245"/>
                  <a:pt x="868" y="245"/>
                </a:cubicBezTo>
                <a:cubicBezTo>
                  <a:pt x="868" y="245"/>
                  <a:pt x="868" y="245"/>
                  <a:pt x="868" y="245"/>
                </a:cubicBezTo>
                <a:cubicBezTo>
                  <a:pt x="868" y="245"/>
                  <a:pt x="868" y="246"/>
                  <a:pt x="869" y="246"/>
                </a:cubicBezTo>
                <a:cubicBezTo>
                  <a:pt x="869" y="245"/>
                  <a:pt x="869" y="245"/>
                  <a:pt x="869" y="244"/>
                </a:cubicBezTo>
                <a:cubicBezTo>
                  <a:pt x="871" y="245"/>
                  <a:pt x="872" y="246"/>
                  <a:pt x="873" y="244"/>
                </a:cubicBezTo>
                <a:cubicBezTo>
                  <a:pt x="874" y="244"/>
                  <a:pt x="875" y="244"/>
                  <a:pt x="876" y="245"/>
                </a:cubicBezTo>
                <a:cubicBezTo>
                  <a:pt x="876" y="245"/>
                  <a:pt x="876" y="245"/>
                  <a:pt x="876" y="245"/>
                </a:cubicBezTo>
                <a:cubicBezTo>
                  <a:pt x="875" y="245"/>
                  <a:pt x="875" y="245"/>
                  <a:pt x="875" y="245"/>
                </a:cubicBezTo>
                <a:cubicBezTo>
                  <a:pt x="875" y="245"/>
                  <a:pt x="875" y="246"/>
                  <a:pt x="874" y="246"/>
                </a:cubicBezTo>
                <a:cubicBezTo>
                  <a:pt x="874" y="248"/>
                  <a:pt x="874" y="248"/>
                  <a:pt x="875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7" y="248"/>
                  <a:pt x="877" y="248"/>
                </a:cubicBezTo>
                <a:cubicBezTo>
                  <a:pt x="877" y="248"/>
                  <a:pt x="877" y="248"/>
                  <a:pt x="877" y="248"/>
                </a:cubicBezTo>
                <a:cubicBezTo>
                  <a:pt x="878" y="248"/>
                  <a:pt x="878" y="248"/>
                  <a:pt x="878" y="248"/>
                </a:cubicBezTo>
                <a:cubicBezTo>
                  <a:pt x="878" y="250"/>
                  <a:pt x="878" y="250"/>
                  <a:pt x="878" y="250"/>
                </a:cubicBezTo>
                <a:cubicBezTo>
                  <a:pt x="878" y="250"/>
                  <a:pt x="877" y="250"/>
                  <a:pt x="877" y="250"/>
                </a:cubicBezTo>
                <a:cubicBezTo>
                  <a:pt x="877" y="251"/>
                  <a:pt x="878" y="251"/>
                  <a:pt x="878" y="251"/>
                </a:cubicBezTo>
                <a:cubicBezTo>
                  <a:pt x="877" y="251"/>
                  <a:pt x="877" y="251"/>
                  <a:pt x="877" y="252"/>
                </a:cubicBezTo>
                <a:cubicBezTo>
                  <a:pt x="877" y="252"/>
                  <a:pt x="877" y="253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6" y="254"/>
                  <a:pt x="876" y="254"/>
                  <a:pt x="876" y="254"/>
                </a:cubicBezTo>
                <a:cubicBezTo>
                  <a:pt x="876" y="255"/>
                  <a:pt x="876" y="255"/>
                  <a:pt x="876" y="255"/>
                </a:cubicBezTo>
                <a:cubicBezTo>
                  <a:pt x="874" y="254"/>
                  <a:pt x="874" y="255"/>
                  <a:pt x="872" y="255"/>
                </a:cubicBezTo>
                <a:cubicBezTo>
                  <a:pt x="872" y="255"/>
                  <a:pt x="872" y="255"/>
                  <a:pt x="872" y="254"/>
                </a:cubicBezTo>
                <a:cubicBezTo>
                  <a:pt x="872" y="253"/>
                  <a:pt x="872" y="253"/>
                  <a:pt x="872" y="253"/>
                </a:cubicBezTo>
                <a:cubicBezTo>
                  <a:pt x="871" y="253"/>
                  <a:pt x="871" y="253"/>
                  <a:pt x="871" y="253"/>
                </a:cubicBezTo>
                <a:cubicBezTo>
                  <a:pt x="870" y="253"/>
                  <a:pt x="870" y="253"/>
                  <a:pt x="869" y="254"/>
                </a:cubicBezTo>
                <a:cubicBezTo>
                  <a:pt x="869" y="254"/>
                  <a:pt x="869" y="254"/>
                  <a:pt x="869" y="254"/>
                </a:cubicBezTo>
                <a:cubicBezTo>
                  <a:pt x="869" y="255"/>
                  <a:pt x="870" y="255"/>
                  <a:pt x="871" y="255"/>
                </a:cubicBezTo>
                <a:cubicBezTo>
                  <a:pt x="871" y="256"/>
                  <a:pt x="871" y="256"/>
                  <a:pt x="871" y="256"/>
                </a:cubicBezTo>
                <a:cubicBezTo>
                  <a:pt x="870" y="256"/>
                  <a:pt x="870" y="258"/>
                  <a:pt x="868" y="258"/>
                </a:cubicBezTo>
                <a:cubicBezTo>
                  <a:pt x="868" y="259"/>
                  <a:pt x="868" y="258"/>
                  <a:pt x="868" y="259"/>
                </a:cubicBezTo>
                <a:cubicBezTo>
                  <a:pt x="868" y="259"/>
                  <a:pt x="868" y="259"/>
                  <a:pt x="868" y="259"/>
                </a:cubicBezTo>
                <a:cubicBezTo>
                  <a:pt x="869" y="259"/>
                  <a:pt x="869" y="259"/>
                  <a:pt x="871" y="258"/>
                </a:cubicBezTo>
                <a:cubicBezTo>
                  <a:pt x="871" y="262"/>
                  <a:pt x="871" y="262"/>
                  <a:pt x="871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69" y="263"/>
                  <a:pt x="869" y="262"/>
                  <a:pt x="869" y="263"/>
                </a:cubicBezTo>
                <a:cubicBezTo>
                  <a:pt x="867" y="263"/>
                  <a:pt x="867" y="264"/>
                  <a:pt x="866" y="264"/>
                </a:cubicBezTo>
                <a:cubicBezTo>
                  <a:pt x="866" y="266"/>
                  <a:pt x="866" y="265"/>
                  <a:pt x="866" y="266"/>
                </a:cubicBezTo>
                <a:cubicBezTo>
                  <a:pt x="867" y="266"/>
                  <a:pt x="867" y="266"/>
                  <a:pt x="867" y="266"/>
                </a:cubicBezTo>
                <a:cubicBezTo>
                  <a:pt x="867" y="267"/>
                  <a:pt x="867" y="267"/>
                  <a:pt x="867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8" y="267"/>
                  <a:pt x="868" y="267"/>
                  <a:pt x="869" y="266"/>
                </a:cubicBezTo>
                <a:cubicBezTo>
                  <a:pt x="870" y="266"/>
                  <a:pt x="870" y="266"/>
                  <a:pt x="870" y="266"/>
                </a:cubicBezTo>
                <a:cubicBezTo>
                  <a:pt x="870" y="267"/>
                  <a:pt x="870" y="267"/>
                  <a:pt x="870" y="268"/>
                </a:cubicBezTo>
                <a:cubicBezTo>
                  <a:pt x="872" y="268"/>
                  <a:pt x="873" y="267"/>
                  <a:pt x="873" y="266"/>
                </a:cubicBezTo>
                <a:cubicBezTo>
                  <a:pt x="874" y="266"/>
                  <a:pt x="874" y="267"/>
                  <a:pt x="875" y="268"/>
                </a:cubicBezTo>
                <a:cubicBezTo>
                  <a:pt x="876" y="268"/>
                  <a:pt x="876" y="268"/>
                  <a:pt x="876" y="268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6"/>
                  <a:pt x="876" y="266"/>
                  <a:pt x="876" y="266"/>
                </a:cubicBezTo>
                <a:cubicBezTo>
                  <a:pt x="877" y="266"/>
                  <a:pt x="878" y="266"/>
                  <a:pt x="878" y="266"/>
                </a:cubicBezTo>
                <a:cubicBezTo>
                  <a:pt x="878" y="267"/>
                  <a:pt x="878" y="267"/>
                  <a:pt x="878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2" y="269"/>
                  <a:pt x="872" y="269"/>
                </a:cubicBezTo>
                <a:cubicBezTo>
                  <a:pt x="872" y="269"/>
                  <a:pt x="872" y="269"/>
                  <a:pt x="872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69" y="270"/>
                  <a:pt x="870" y="270"/>
                  <a:pt x="868" y="270"/>
                </a:cubicBezTo>
                <a:cubicBezTo>
                  <a:pt x="868" y="272"/>
                  <a:pt x="867" y="273"/>
                  <a:pt x="866" y="274"/>
                </a:cubicBezTo>
                <a:cubicBezTo>
                  <a:pt x="866" y="274"/>
                  <a:pt x="866" y="274"/>
                  <a:pt x="866" y="274"/>
                </a:cubicBezTo>
                <a:cubicBezTo>
                  <a:pt x="866" y="275"/>
                  <a:pt x="866" y="275"/>
                  <a:pt x="866" y="275"/>
                </a:cubicBezTo>
                <a:cubicBezTo>
                  <a:pt x="865" y="275"/>
                  <a:pt x="863" y="276"/>
                  <a:pt x="862" y="276"/>
                </a:cubicBezTo>
                <a:cubicBezTo>
                  <a:pt x="862" y="277"/>
                  <a:pt x="862" y="277"/>
                  <a:pt x="862" y="277"/>
                </a:cubicBezTo>
                <a:cubicBezTo>
                  <a:pt x="864" y="277"/>
                  <a:pt x="864" y="278"/>
                  <a:pt x="865" y="278"/>
                </a:cubicBezTo>
                <a:cubicBezTo>
                  <a:pt x="865" y="278"/>
                  <a:pt x="865" y="278"/>
                  <a:pt x="865" y="278"/>
                </a:cubicBezTo>
                <a:cubicBezTo>
                  <a:pt x="867" y="278"/>
                  <a:pt x="866" y="277"/>
                  <a:pt x="867" y="276"/>
                </a:cubicBezTo>
                <a:cubicBezTo>
                  <a:pt x="867" y="276"/>
                  <a:pt x="867" y="276"/>
                  <a:pt x="868" y="276"/>
                </a:cubicBezTo>
                <a:cubicBezTo>
                  <a:pt x="868" y="276"/>
                  <a:pt x="868" y="276"/>
                  <a:pt x="868" y="276"/>
                </a:cubicBezTo>
                <a:cubicBezTo>
                  <a:pt x="868" y="276"/>
                  <a:pt x="868" y="275"/>
                  <a:pt x="868" y="275"/>
                </a:cubicBezTo>
                <a:cubicBezTo>
                  <a:pt x="870" y="275"/>
                  <a:pt x="871" y="275"/>
                  <a:pt x="872" y="275"/>
                </a:cubicBezTo>
                <a:cubicBezTo>
                  <a:pt x="872" y="275"/>
                  <a:pt x="872" y="275"/>
                  <a:pt x="873" y="276"/>
                </a:cubicBezTo>
                <a:cubicBezTo>
                  <a:pt x="873" y="276"/>
                  <a:pt x="873" y="276"/>
                  <a:pt x="873" y="276"/>
                </a:cubicBezTo>
                <a:cubicBezTo>
                  <a:pt x="874" y="275"/>
                  <a:pt x="875" y="275"/>
                  <a:pt x="875" y="273"/>
                </a:cubicBezTo>
                <a:cubicBezTo>
                  <a:pt x="876" y="273"/>
                  <a:pt x="877" y="273"/>
                  <a:pt x="878" y="273"/>
                </a:cubicBezTo>
                <a:cubicBezTo>
                  <a:pt x="878" y="273"/>
                  <a:pt x="878" y="273"/>
                  <a:pt x="878" y="273"/>
                </a:cubicBezTo>
                <a:cubicBezTo>
                  <a:pt x="879" y="273"/>
                  <a:pt x="879" y="273"/>
                  <a:pt x="879" y="273"/>
                </a:cubicBezTo>
                <a:cubicBezTo>
                  <a:pt x="879" y="274"/>
                  <a:pt x="879" y="274"/>
                  <a:pt x="879" y="274"/>
                </a:cubicBezTo>
                <a:cubicBezTo>
                  <a:pt x="880" y="274"/>
                  <a:pt x="880" y="274"/>
                  <a:pt x="881" y="274"/>
                </a:cubicBezTo>
                <a:cubicBezTo>
                  <a:pt x="881" y="273"/>
                  <a:pt x="881" y="273"/>
                  <a:pt x="881" y="273"/>
                </a:cubicBezTo>
                <a:cubicBezTo>
                  <a:pt x="882" y="273"/>
                  <a:pt x="882" y="273"/>
                  <a:pt x="883" y="273"/>
                </a:cubicBezTo>
                <a:cubicBezTo>
                  <a:pt x="883" y="272"/>
                  <a:pt x="883" y="272"/>
                  <a:pt x="883" y="272"/>
                </a:cubicBezTo>
                <a:cubicBezTo>
                  <a:pt x="884" y="272"/>
                  <a:pt x="885" y="273"/>
                  <a:pt x="886" y="273"/>
                </a:cubicBezTo>
                <a:cubicBezTo>
                  <a:pt x="886" y="272"/>
                  <a:pt x="886" y="272"/>
                  <a:pt x="886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9" y="272"/>
                  <a:pt x="889" y="272"/>
                  <a:pt x="889" y="272"/>
                </a:cubicBezTo>
                <a:cubicBezTo>
                  <a:pt x="889" y="271"/>
                  <a:pt x="889" y="271"/>
                  <a:pt x="889" y="271"/>
                </a:cubicBezTo>
                <a:cubicBezTo>
                  <a:pt x="890" y="271"/>
                  <a:pt x="892" y="272"/>
                  <a:pt x="892" y="273"/>
                </a:cubicBezTo>
                <a:cubicBezTo>
                  <a:pt x="893" y="273"/>
                  <a:pt x="893" y="273"/>
                  <a:pt x="893" y="273"/>
                </a:cubicBezTo>
                <a:cubicBezTo>
                  <a:pt x="893" y="273"/>
                  <a:pt x="893" y="272"/>
                  <a:pt x="893" y="272"/>
                </a:cubicBezTo>
                <a:cubicBezTo>
                  <a:pt x="894" y="272"/>
                  <a:pt x="894" y="272"/>
                  <a:pt x="894" y="272"/>
                </a:cubicBezTo>
                <a:cubicBezTo>
                  <a:pt x="894" y="271"/>
                  <a:pt x="894" y="271"/>
                  <a:pt x="894" y="271"/>
                </a:cubicBezTo>
                <a:cubicBezTo>
                  <a:pt x="895" y="271"/>
                  <a:pt x="896" y="271"/>
                  <a:pt x="897" y="270"/>
                </a:cubicBezTo>
                <a:cubicBezTo>
                  <a:pt x="897" y="270"/>
                  <a:pt x="897" y="270"/>
                  <a:pt x="897" y="269"/>
                </a:cubicBezTo>
                <a:cubicBezTo>
                  <a:pt x="896" y="269"/>
                  <a:pt x="895" y="269"/>
                  <a:pt x="893" y="269"/>
                </a:cubicBezTo>
                <a:cubicBezTo>
                  <a:pt x="893" y="269"/>
                  <a:pt x="894" y="268"/>
                  <a:pt x="894" y="268"/>
                </a:cubicBezTo>
                <a:cubicBezTo>
                  <a:pt x="893" y="268"/>
                  <a:pt x="893" y="268"/>
                  <a:pt x="893" y="268"/>
                </a:cubicBezTo>
                <a:cubicBezTo>
                  <a:pt x="893" y="268"/>
                  <a:pt x="893" y="267"/>
                  <a:pt x="893" y="267"/>
                </a:cubicBezTo>
                <a:cubicBezTo>
                  <a:pt x="894" y="267"/>
                  <a:pt x="894" y="267"/>
                  <a:pt x="894" y="267"/>
                </a:cubicBezTo>
                <a:cubicBezTo>
                  <a:pt x="895" y="266"/>
                  <a:pt x="895" y="266"/>
                  <a:pt x="895" y="266"/>
                </a:cubicBezTo>
                <a:cubicBezTo>
                  <a:pt x="896" y="266"/>
                  <a:pt x="897" y="266"/>
                  <a:pt x="897" y="266"/>
                </a:cubicBezTo>
                <a:cubicBezTo>
                  <a:pt x="897" y="265"/>
                  <a:pt x="897" y="265"/>
                  <a:pt x="897" y="265"/>
                </a:cubicBezTo>
                <a:cubicBezTo>
                  <a:pt x="898" y="265"/>
                  <a:pt x="898" y="265"/>
                  <a:pt x="898" y="265"/>
                </a:cubicBezTo>
                <a:cubicBezTo>
                  <a:pt x="899" y="263"/>
                  <a:pt x="900" y="262"/>
                  <a:pt x="900" y="260"/>
                </a:cubicBezTo>
                <a:cubicBezTo>
                  <a:pt x="899" y="259"/>
                  <a:pt x="899" y="259"/>
                  <a:pt x="899" y="259"/>
                </a:cubicBezTo>
                <a:cubicBezTo>
                  <a:pt x="898" y="258"/>
                  <a:pt x="897" y="258"/>
                  <a:pt x="896" y="258"/>
                </a:cubicBezTo>
                <a:cubicBezTo>
                  <a:pt x="895" y="258"/>
                  <a:pt x="895" y="258"/>
                  <a:pt x="894" y="258"/>
                </a:cubicBezTo>
                <a:cubicBezTo>
                  <a:pt x="894" y="258"/>
                  <a:pt x="894" y="258"/>
                  <a:pt x="894" y="258"/>
                </a:cubicBezTo>
                <a:cubicBezTo>
                  <a:pt x="893" y="259"/>
                  <a:pt x="894" y="259"/>
                  <a:pt x="894" y="259"/>
                </a:cubicBezTo>
                <a:cubicBezTo>
                  <a:pt x="894" y="260"/>
                  <a:pt x="894" y="260"/>
                  <a:pt x="893" y="260"/>
                </a:cubicBezTo>
                <a:cubicBezTo>
                  <a:pt x="893" y="259"/>
                  <a:pt x="892" y="258"/>
                  <a:pt x="893" y="257"/>
                </a:cubicBezTo>
                <a:cubicBezTo>
                  <a:pt x="893" y="256"/>
                  <a:pt x="893" y="255"/>
                  <a:pt x="892" y="255"/>
                </a:cubicBezTo>
                <a:cubicBezTo>
                  <a:pt x="892" y="254"/>
                  <a:pt x="892" y="254"/>
                  <a:pt x="891" y="254"/>
                </a:cubicBezTo>
                <a:cubicBezTo>
                  <a:pt x="890" y="253"/>
                  <a:pt x="891" y="253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1" y="252"/>
                  <a:pt x="891" y="253"/>
                  <a:pt x="893" y="253"/>
                </a:cubicBezTo>
                <a:cubicBezTo>
                  <a:pt x="893" y="252"/>
                  <a:pt x="893" y="252"/>
                  <a:pt x="893" y="252"/>
                </a:cubicBezTo>
                <a:cubicBezTo>
                  <a:pt x="892" y="252"/>
                  <a:pt x="891" y="251"/>
                  <a:pt x="891" y="251"/>
                </a:cubicBezTo>
                <a:cubicBezTo>
                  <a:pt x="891" y="250"/>
                  <a:pt x="891" y="250"/>
                  <a:pt x="890" y="250"/>
                </a:cubicBezTo>
                <a:cubicBezTo>
                  <a:pt x="890" y="250"/>
                  <a:pt x="889" y="250"/>
                  <a:pt x="889" y="249"/>
                </a:cubicBezTo>
                <a:cubicBezTo>
                  <a:pt x="888" y="249"/>
                  <a:pt x="888" y="249"/>
                  <a:pt x="888" y="248"/>
                </a:cubicBezTo>
                <a:cubicBezTo>
                  <a:pt x="888" y="248"/>
                  <a:pt x="888" y="248"/>
                  <a:pt x="888" y="248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7" y="247"/>
                  <a:pt x="887" y="247"/>
                  <a:pt x="887" y="246"/>
                </a:cubicBezTo>
                <a:cubicBezTo>
                  <a:pt x="886" y="246"/>
                  <a:pt x="886" y="246"/>
                  <a:pt x="886" y="246"/>
                </a:cubicBezTo>
                <a:cubicBezTo>
                  <a:pt x="885" y="246"/>
                  <a:pt x="885" y="245"/>
                  <a:pt x="884" y="244"/>
                </a:cubicBezTo>
                <a:cubicBezTo>
                  <a:pt x="884" y="243"/>
                  <a:pt x="884" y="242"/>
                  <a:pt x="884" y="242"/>
                </a:cubicBezTo>
                <a:cubicBezTo>
                  <a:pt x="882" y="241"/>
                  <a:pt x="883" y="241"/>
                  <a:pt x="882" y="240"/>
                </a:cubicBezTo>
                <a:cubicBezTo>
                  <a:pt x="882" y="240"/>
                  <a:pt x="882" y="240"/>
                  <a:pt x="882" y="240"/>
                </a:cubicBezTo>
                <a:cubicBezTo>
                  <a:pt x="882" y="240"/>
                  <a:pt x="882" y="240"/>
                  <a:pt x="881" y="239"/>
                </a:cubicBezTo>
                <a:cubicBezTo>
                  <a:pt x="880" y="239"/>
                  <a:pt x="880" y="239"/>
                  <a:pt x="880" y="239"/>
                </a:cubicBezTo>
                <a:cubicBezTo>
                  <a:pt x="880" y="238"/>
                  <a:pt x="880" y="237"/>
                  <a:pt x="880" y="237"/>
                </a:cubicBezTo>
                <a:cubicBezTo>
                  <a:pt x="879" y="237"/>
                  <a:pt x="878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8" y="235"/>
                </a:cubicBezTo>
                <a:cubicBezTo>
                  <a:pt x="879" y="235"/>
                  <a:pt x="879" y="235"/>
                  <a:pt x="879" y="235"/>
                </a:cubicBezTo>
                <a:cubicBezTo>
                  <a:pt x="879" y="235"/>
                  <a:pt x="879" y="234"/>
                  <a:pt x="878" y="233"/>
                </a:cubicBezTo>
                <a:cubicBezTo>
                  <a:pt x="878" y="233"/>
                  <a:pt x="878" y="233"/>
                  <a:pt x="877" y="233"/>
                </a:cubicBezTo>
                <a:cubicBezTo>
                  <a:pt x="877" y="232"/>
                  <a:pt x="877" y="232"/>
                  <a:pt x="877" y="232"/>
                </a:cubicBezTo>
                <a:cubicBezTo>
                  <a:pt x="879" y="232"/>
                  <a:pt x="878" y="232"/>
                  <a:pt x="878" y="231"/>
                </a:cubicBezTo>
                <a:cubicBezTo>
                  <a:pt x="879" y="230"/>
                  <a:pt x="880" y="230"/>
                  <a:pt x="881" y="229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2" y="225"/>
                  <a:pt x="882" y="224"/>
                </a:cubicBezTo>
                <a:cubicBezTo>
                  <a:pt x="881" y="224"/>
                  <a:pt x="881" y="224"/>
                  <a:pt x="880" y="224"/>
                </a:cubicBezTo>
                <a:cubicBezTo>
                  <a:pt x="880" y="223"/>
                  <a:pt x="880" y="223"/>
                  <a:pt x="880" y="223"/>
                </a:cubicBezTo>
                <a:cubicBezTo>
                  <a:pt x="880" y="223"/>
                  <a:pt x="880" y="224"/>
                  <a:pt x="879" y="224"/>
                </a:cubicBezTo>
                <a:cubicBezTo>
                  <a:pt x="879" y="224"/>
                  <a:pt x="879" y="223"/>
                  <a:pt x="878" y="223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7" y="224"/>
                  <a:pt x="877" y="223"/>
                  <a:pt x="877" y="223"/>
                </a:cubicBezTo>
                <a:cubicBezTo>
                  <a:pt x="876" y="223"/>
                  <a:pt x="872" y="225"/>
                  <a:pt x="871" y="225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2"/>
                  <a:pt x="872" y="222"/>
                  <a:pt x="873" y="221"/>
                </a:cubicBezTo>
                <a:cubicBezTo>
                  <a:pt x="873" y="221"/>
                  <a:pt x="873" y="221"/>
                  <a:pt x="874" y="221"/>
                </a:cubicBezTo>
                <a:cubicBezTo>
                  <a:pt x="874" y="220"/>
                  <a:pt x="874" y="220"/>
                  <a:pt x="874" y="219"/>
                </a:cubicBezTo>
                <a:cubicBezTo>
                  <a:pt x="874" y="219"/>
                  <a:pt x="875" y="219"/>
                  <a:pt x="875" y="219"/>
                </a:cubicBezTo>
                <a:cubicBezTo>
                  <a:pt x="875" y="219"/>
                  <a:pt x="875" y="218"/>
                  <a:pt x="876" y="218"/>
                </a:cubicBezTo>
                <a:cubicBezTo>
                  <a:pt x="876" y="216"/>
                  <a:pt x="876" y="217"/>
                  <a:pt x="875" y="216"/>
                </a:cubicBezTo>
                <a:cubicBezTo>
                  <a:pt x="875" y="216"/>
                  <a:pt x="874" y="215"/>
                  <a:pt x="874" y="215"/>
                </a:cubicBezTo>
                <a:cubicBezTo>
                  <a:pt x="874" y="215"/>
                  <a:pt x="874" y="216"/>
                  <a:pt x="873" y="216"/>
                </a:cubicBezTo>
                <a:cubicBezTo>
                  <a:pt x="873" y="216"/>
                  <a:pt x="873" y="215"/>
                  <a:pt x="872" y="215"/>
                </a:cubicBezTo>
                <a:cubicBezTo>
                  <a:pt x="872" y="216"/>
                  <a:pt x="872" y="216"/>
                  <a:pt x="871" y="217"/>
                </a:cubicBezTo>
                <a:cubicBezTo>
                  <a:pt x="871" y="217"/>
                  <a:pt x="870" y="217"/>
                  <a:pt x="870" y="216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8"/>
                  <a:pt x="870" y="218"/>
                  <a:pt x="870" y="218"/>
                </a:cubicBezTo>
                <a:cubicBezTo>
                  <a:pt x="869" y="218"/>
                  <a:pt x="869" y="218"/>
                  <a:pt x="869" y="218"/>
                </a:cubicBezTo>
                <a:cubicBezTo>
                  <a:pt x="869" y="217"/>
                  <a:pt x="869" y="217"/>
                  <a:pt x="870" y="216"/>
                </a:cubicBezTo>
                <a:cubicBezTo>
                  <a:pt x="869" y="216"/>
                  <a:pt x="869" y="216"/>
                  <a:pt x="868" y="216"/>
                </a:cubicBezTo>
                <a:cubicBezTo>
                  <a:pt x="868" y="218"/>
                  <a:pt x="867" y="219"/>
                  <a:pt x="867" y="220"/>
                </a:cubicBezTo>
                <a:cubicBezTo>
                  <a:pt x="866" y="220"/>
                  <a:pt x="866" y="220"/>
                  <a:pt x="866" y="220"/>
                </a:cubicBezTo>
                <a:cubicBezTo>
                  <a:pt x="866" y="221"/>
                  <a:pt x="866" y="220"/>
                  <a:pt x="866" y="221"/>
                </a:cubicBezTo>
                <a:cubicBezTo>
                  <a:pt x="866" y="222"/>
                  <a:pt x="866" y="221"/>
                  <a:pt x="867" y="222"/>
                </a:cubicBezTo>
                <a:cubicBezTo>
                  <a:pt x="867" y="222"/>
                  <a:pt x="867" y="223"/>
                  <a:pt x="866" y="223"/>
                </a:cubicBezTo>
                <a:cubicBezTo>
                  <a:pt x="866" y="223"/>
                  <a:pt x="865" y="223"/>
                  <a:pt x="864" y="223"/>
                </a:cubicBezTo>
                <a:cubicBezTo>
                  <a:pt x="864" y="223"/>
                  <a:pt x="864" y="223"/>
                  <a:pt x="864" y="224"/>
                </a:cubicBezTo>
                <a:cubicBezTo>
                  <a:pt x="864" y="224"/>
                  <a:pt x="864" y="224"/>
                  <a:pt x="864" y="224"/>
                </a:cubicBezTo>
                <a:cubicBezTo>
                  <a:pt x="864" y="224"/>
                  <a:pt x="864" y="224"/>
                  <a:pt x="865" y="225"/>
                </a:cubicBezTo>
                <a:cubicBezTo>
                  <a:pt x="864" y="225"/>
                  <a:pt x="864" y="225"/>
                  <a:pt x="863" y="225"/>
                </a:cubicBezTo>
                <a:cubicBezTo>
                  <a:pt x="863" y="226"/>
                  <a:pt x="863" y="226"/>
                  <a:pt x="863" y="226"/>
                </a:cubicBezTo>
                <a:cubicBezTo>
                  <a:pt x="864" y="226"/>
                  <a:pt x="864" y="226"/>
                  <a:pt x="864" y="227"/>
                </a:cubicBezTo>
                <a:close/>
                <a:moveTo>
                  <a:pt x="859" y="222"/>
                </a:moveTo>
                <a:cubicBezTo>
                  <a:pt x="861" y="222"/>
                  <a:pt x="861" y="222"/>
                  <a:pt x="861" y="222"/>
                </a:cubicBezTo>
                <a:cubicBezTo>
                  <a:pt x="861" y="221"/>
                  <a:pt x="861" y="219"/>
                  <a:pt x="862" y="218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1" y="216"/>
                  <a:pt x="860" y="217"/>
                  <a:pt x="859" y="217"/>
                </a:cubicBezTo>
                <a:cubicBezTo>
                  <a:pt x="859" y="219"/>
                  <a:pt x="859" y="219"/>
                  <a:pt x="859" y="219"/>
                </a:cubicBezTo>
                <a:cubicBezTo>
                  <a:pt x="859" y="219"/>
                  <a:pt x="859" y="219"/>
                  <a:pt x="858" y="219"/>
                </a:cubicBezTo>
                <a:cubicBezTo>
                  <a:pt x="858" y="219"/>
                  <a:pt x="858" y="219"/>
                  <a:pt x="858" y="219"/>
                </a:cubicBezTo>
                <a:cubicBezTo>
                  <a:pt x="858" y="220"/>
                  <a:pt x="858" y="220"/>
                  <a:pt x="859" y="220"/>
                </a:cubicBezTo>
                <a:cubicBezTo>
                  <a:pt x="858" y="221"/>
                  <a:pt x="859" y="221"/>
                  <a:pt x="858" y="221"/>
                </a:cubicBezTo>
                <a:cubicBezTo>
                  <a:pt x="858" y="223"/>
                  <a:pt x="858" y="222"/>
                  <a:pt x="858" y="224"/>
                </a:cubicBezTo>
                <a:cubicBezTo>
                  <a:pt x="859" y="223"/>
                  <a:pt x="859" y="223"/>
                  <a:pt x="859" y="222"/>
                </a:cubicBezTo>
                <a:close/>
                <a:moveTo>
                  <a:pt x="995" y="218"/>
                </a:moveTo>
                <a:cubicBezTo>
                  <a:pt x="994" y="218"/>
                  <a:pt x="994" y="218"/>
                  <a:pt x="994" y="218"/>
                </a:cubicBezTo>
                <a:cubicBezTo>
                  <a:pt x="994" y="220"/>
                  <a:pt x="994" y="220"/>
                  <a:pt x="994" y="220"/>
                </a:cubicBezTo>
                <a:cubicBezTo>
                  <a:pt x="995" y="220"/>
                  <a:pt x="995" y="220"/>
                  <a:pt x="995" y="220"/>
                </a:cubicBezTo>
                <a:cubicBezTo>
                  <a:pt x="995" y="221"/>
                  <a:pt x="995" y="221"/>
                  <a:pt x="996" y="222"/>
                </a:cubicBezTo>
                <a:cubicBezTo>
                  <a:pt x="996" y="222"/>
                  <a:pt x="996" y="222"/>
                  <a:pt x="996" y="222"/>
                </a:cubicBezTo>
                <a:cubicBezTo>
                  <a:pt x="996" y="222"/>
                  <a:pt x="997" y="221"/>
                  <a:pt x="997" y="221"/>
                </a:cubicBezTo>
                <a:cubicBezTo>
                  <a:pt x="997" y="221"/>
                  <a:pt x="998" y="221"/>
                  <a:pt x="999" y="221"/>
                </a:cubicBezTo>
                <a:cubicBezTo>
                  <a:pt x="1000" y="219"/>
                  <a:pt x="1001" y="219"/>
                  <a:pt x="1001" y="217"/>
                </a:cubicBezTo>
                <a:cubicBezTo>
                  <a:pt x="1000" y="217"/>
                  <a:pt x="999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8"/>
                  <a:pt x="997" y="218"/>
                  <a:pt x="997" y="218"/>
                </a:cubicBezTo>
                <a:cubicBezTo>
                  <a:pt x="996" y="218"/>
                  <a:pt x="995" y="219"/>
                  <a:pt x="995" y="218"/>
                </a:cubicBezTo>
                <a:close/>
                <a:moveTo>
                  <a:pt x="167" y="218"/>
                </a:moveTo>
                <a:cubicBezTo>
                  <a:pt x="167" y="218"/>
                  <a:pt x="166" y="218"/>
                  <a:pt x="166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7" y="218"/>
                  <a:pt x="167" y="218"/>
                  <a:pt x="167" y="218"/>
                </a:cubicBezTo>
                <a:close/>
                <a:moveTo>
                  <a:pt x="256" y="224"/>
                </a:moveTo>
                <a:cubicBezTo>
                  <a:pt x="256" y="224"/>
                  <a:pt x="255" y="225"/>
                  <a:pt x="255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7" y="225"/>
                  <a:pt x="257" y="226"/>
                  <a:pt x="257" y="226"/>
                </a:cubicBezTo>
                <a:cubicBezTo>
                  <a:pt x="257" y="225"/>
                  <a:pt x="258" y="225"/>
                  <a:pt x="258" y="224"/>
                </a:cubicBezTo>
                <a:cubicBezTo>
                  <a:pt x="258" y="224"/>
                  <a:pt x="258" y="224"/>
                  <a:pt x="258" y="224"/>
                </a:cubicBezTo>
                <a:cubicBezTo>
                  <a:pt x="258" y="224"/>
                  <a:pt x="258" y="223"/>
                  <a:pt x="258" y="222"/>
                </a:cubicBezTo>
                <a:cubicBezTo>
                  <a:pt x="257" y="222"/>
                  <a:pt x="257" y="222"/>
                  <a:pt x="257" y="222"/>
                </a:cubicBezTo>
                <a:cubicBezTo>
                  <a:pt x="256" y="221"/>
                  <a:pt x="258" y="221"/>
                  <a:pt x="258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19"/>
                  <a:pt x="257" y="219"/>
                  <a:pt x="256" y="219"/>
                </a:cubicBezTo>
                <a:cubicBezTo>
                  <a:pt x="256" y="218"/>
                  <a:pt x="255" y="218"/>
                  <a:pt x="253" y="218"/>
                </a:cubicBezTo>
                <a:cubicBezTo>
                  <a:pt x="253" y="219"/>
                  <a:pt x="254" y="220"/>
                  <a:pt x="255" y="221"/>
                </a:cubicBezTo>
                <a:cubicBezTo>
                  <a:pt x="255" y="223"/>
                  <a:pt x="255" y="223"/>
                  <a:pt x="255" y="223"/>
                </a:cubicBezTo>
                <a:cubicBezTo>
                  <a:pt x="255" y="223"/>
                  <a:pt x="255" y="223"/>
                  <a:pt x="256" y="224"/>
                </a:cubicBezTo>
                <a:close/>
                <a:moveTo>
                  <a:pt x="245" y="220"/>
                </a:moveTo>
                <a:cubicBezTo>
                  <a:pt x="245" y="220"/>
                  <a:pt x="245" y="220"/>
                  <a:pt x="245" y="220"/>
                </a:cubicBezTo>
                <a:cubicBezTo>
                  <a:pt x="245" y="219"/>
                  <a:pt x="245" y="219"/>
                  <a:pt x="245" y="219"/>
                </a:cubicBezTo>
                <a:cubicBezTo>
                  <a:pt x="245" y="219"/>
                  <a:pt x="245" y="219"/>
                  <a:pt x="245" y="219"/>
                </a:cubicBezTo>
                <a:lnTo>
                  <a:pt x="245" y="220"/>
                </a:lnTo>
                <a:close/>
                <a:moveTo>
                  <a:pt x="169" y="221"/>
                </a:move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8" y="221"/>
                  <a:pt x="168" y="221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7" y="220"/>
                  <a:pt x="167" y="220"/>
                  <a:pt x="166" y="219"/>
                </a:cubicBezTo>
                <a:cubicBezTo>
                  <a:pt x="166" y="221"/>
                  <a:pt x="166" y="221"/>
                  <a:pt x="166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4" y="221"/>
                  <a:pt x="164" y="220"/>
                  <a:pt x="164" y="221"/>
                </a:cubicBezTo>
                <a:cubicBezTo>
                  <a:pt x="163" y="221"/>
                  <a:pt x="163" y="221"/>
                  <a:pt x="163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3" y="220"/>
                  <a:pt x="163" y="220"/>
                  <a:pt x="162" y="220"/>
                </a:cubicBezTo>
                <a:cubicBezTo>
                  <a:pt x="162" y="220"/>
                  <a:pt x="162" y="221"/>
                  <a:pt x="161" y="221"/>
                </a:cubicBezTo>
                <a:cubicBezTo>
                  <a:pt x="162" y="221"/>
                  <a:pt x="162" y="221"/>
                  <a:pt x="162" y="222"/>
                </a:cubicBezTo>
                <a:cubicBezTo>
                  <a:pt x="163" y="222"/>
                  <a:pt x="163" y="222"/>
                  <a:pt x="163" y="222"/>
                </a:cubicBezTo>
                <a:cubicBezTo>
                  <a:pt x="162" y="222"/>
                  <a:pt x="162" y="222"/>
                  <a:pt x="162" y="223"/>
                </a:cubicBezTo>
                <a:cubicBezTo>
                  <a:pt x="161" y="223"/>
                  <a:pt x="161" y="223"/>
                  <a:pt x="161" y="222"/>
                </a:cubicBezTo>
                <a:cubicBezTo>
                  <a:pt x="159" y="222"/>
                  <a:pt x="159" y="222"/>
                  <a:pt x="158" y="223"/>
                </a:cubicBezTo>
                <a:cubicBezTo>
                  <a:pt x="159" y="225"/>
                  <a:pt x="160" y="224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60" y="226"/>
                  <a:pt x="160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6"/>
                  <a:pt x="162" y="226"/>
                </a:cubicBezTo>
                <a:cubicBezTo>
                  <a:pt x="163" y="226"/>
                  <a:pt x="163" y="226"/>
                  <a:pt x="163" y="226"/>
                </a:cubicBezTo>
                <a:cubicBezTo>
                  <a:pt x="163" y="227"/>
                  <a:pt x="163" y="227"/>
                  <a:pt x="163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6"/>
                  <a:pt x="164" y="226"/>
                  <a:pt x="164" y="226"/>
                </a:cubicBezTo>
                <a:cubicBezTo>
                  <a:pt x="166" y="225"/>
                  <a:pt x="167" y="225"/>
                  <a:pt x="169" y="225"/>
                </a:cubicBezTo>
                <a:cubicBezTo>
                  <a:pt x="169" y="224"/>
                  <a:pt x="169" y="224"/>
                  <a:pt x="169" y="224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9" y="224"/>
                  <a:pt x="169" y="223"/>
                  <a:pt x="169" y="223"/>
                </a:cubicBezTo>
                <a:cubicBezTo>
                  <a:pt x="170" y="223"/>
                  <a:pt x="170" y="223"/>
                  <a:pt x="171" y="224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0" y="223"/>
                  <a:pt x="170" y="223"/>
                  <a:pt x="169" y="223"/>
                </a:cubicBezTo>
                <a:cubicBezTo>
                  <a:pt x="169" y="222"/>
                  <a:pt x="170" y="222"/>
                  <a:pt x="169" y="221"/>
                </a:cubicBezTo>
                <a:close/>
                <a:moveTo>
                  <a:pt x="258" y="222"/>
                </a:move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lose/>
                <a:moveTo>
                  <a:pt x="996" y="223"/>
                </a:moveTo>
                <a:cubicBezTo>
                  <a:pt x="996" y="223"/>
                  <a:pt x="996" y="223"/>
                  <a:pt x="996" y="222"/>
                </a:cubicBezTo>
                <a:cubicBezTo>
                  <a:pt x="995" y="222"/>
                  <a:pt x="995" y="222"/>
                  <a:pt x="995" y="222"/>
                </a:cubicBezTo>
                <a:cubicBezTo>
                  <a:pt x="995" y="223"/>
                  <a:pt x="995" y="223"/>
                  <a:pt x="995" y="223"/>
                </a:cubicBezTo>
                <a:lnTo>
                  <a:pt x="996" y="223"/>
                </a:lnTo>
                <a:close/>
                <a:moveTo>
                  <a:pt x="981" y="224"/>
                </a:moveTo>
                <a:cubicBezTo>
                  <a:pt x="982" y="224"/>
                  <a:pt x="982" y="224"/>
                  <a:pt x="983" y="224"/>
                </a:cubicBezTo>
                <a:cubicBezTo>
                  <a:pt x="983" y="223"/>
                  <a:pt x="983" y="223"/>
                  <a:pt x="983" y="223"/>
                </a:cubicBezTo>
                <a:cubicBezTo>
                  <a:pt x="981" y="223"/>
                  <a:pt x="981" y="223"/>
                  <a:pt x="981" y="223"/>
                </a:cubicBezTo>
                <a:cubicBezTo>
                  <a:pt x="981" y="224"/>
                  <a:pt x="981" y="224"/>
                  <a:pt x="981" y="225"/>
                </a:cubicBezTo>
                <a:cubicBezTo>
                  <a:pt x="981" y="225"/>
                  <a:pt x="980" y="224"/>
                  <a:pt x="980" y="224"/>
                </a:cubicBezTo>
                <a:cubicBezTo>
                  <a:pt x="980" y="224"/>
                  <a:pt x="980" y="225"/>
                  <a:pt x="979" y="225"/>
                </a:cubicBezTo>
                <a:cubicBezTo>
                  <a:pt x="978" y="226"/>
                  <a:pt x="978" y="226"/>
                  <a:pt x="977" y="227"/>
                </a:cubicBezTo>
                <a:cubicBezTo>
                  <a:pt x="977" y="227"/>
                  <a:pt x="977" y="227"/>
                  <a:pt x="977" y="227"/>
                </a:cubicBezTo>
                <a:cubicBezTo>
                  <a:pt x="977" y="229"/>
                  <a:pt x="977" y="230"/>
                  <a:pt x="978" y="231"/>
                </a:cubicBezTo>
                <a:cubicBezTo>
                  <a:pt x="978" y="232"/>
                  <a:pt x="978" y="231"/>
                  <a:pt x="979" y="232"/>
                </a:cubicBezTo>
                <a:cubicBezTo>
                  <a:pt x="979" y="231"/>
                  <a:pt x="979" y="231"/>
                  <a:pt x="979" y="231"/>
                </a:cubicBezTo>
                <a:cubicBezTo>
                  <a:pt x="979" y="230"/>
                  <a:pt x="980" y="230"/>
                  <a:pt x="980" y="230"/>
                </a:cubicBezTo>
                <a:cubicBezTo>
                  <a:pt x="980" y="229"/>
                  <a:pt x="980" y="229"/>
                  <a:pt x="980" y="229"/>
                </a:cubicBezTo>
                <a:cubicBezTo>
                  <a:pt x="980" y="229"/>
                  <a:pt x="980" y="229"/>
                  <a:pt x="981" y="229"/>
                </a:cubicBezTo>
                <a:cubicBezTo>
                  <a:pt x="981" y="228"/>
                  <a:pt x="980" y="228"/>
                  <a:pt x="980" y="227"/>
                </a:cubicBezTo>
                <a:cubicBezTo>
                  <a:pt x="981" y="227"/>
                  <a:pt x="981" y="227"/>
                  <a:pt x="981" y="227"/>
                </a:cubicBezTo>
                <a:cubicBezTo>
                  <a:pt x="981" y="226"/>
                  <a:pt x="981" y="226"/>
                  <a:pt x="981" y="224"/>
                </a:cubicBezTo>
                <a:close/>
                <a:moveTo>
                  <a:pt x="259" y="231"/>
                </a:moveTo>
                <a:cubicBezTo>
                  <a:pt x="259" y="231"/>
                  <a:pt x="259" y="231"/>
                  <a:pt x="260" y="232"/>
                </a:cubicBezTo>
                <a:cubicBezTo>
                  <a:pt x="261" y="232"/>
                  <a:pt x="261" y="232"/>
                  <a:pt x="261" y="232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2" y="230"/>
                  <a:pt x="262" y="230"/>
                  <a:pt x="262" y="230"/>
                </a:cubicBezTo>
                <a:cubicBezTo>
                  <a:pt x="261" y="229"/>
                  <a:pt x="261" y="228"/>
                  <a:pt x="261" y="227"/>
                </a:cubicBezTo>
                <a:cubicBezTo>
                  <a:pt x="261" y="227"/>
                  <a:pt x="260" y="227"/>
                  <a:pt x="260" y="227"/>
                </a:cubicBezTo>
                <a:cubicBezTo>
                  <a:pt x="260" y="227"/>
                  <a:pt x="259" y="227"/>
                  <a:pt x="259" y="226"/>
                </a:cubicBezTo>
                <a:cubicBezTo>
                  <a:pt x="259" y="226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9"/>
                  <a:pt x="256" y="229"/>
                  <a:pt x="259" y="229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8" y="230"/>
                  <a:pt x="258" y="230"/>
                  <a:pt x="258" y="230"/>
                </a:cubicBezTo>
                <a:cubicBezTo>
                  <a:pt x="257" y="229"/>
                  <a:pt x="257" y="229"/>
                  <a:pt x="257" y="228"/>
                </a:cubicBezTo>
                <a:cubicBezTo>
                  <a:pt x="256" y="229"/>
                  <a:pt x="256" y="229"/>
                  <a:pt x="256" y="229"/>
                </a:cubicBezTo>
                <a:cubicBezTo>
                  <a:pt x="255" y="229"/>
                  <a:pt x="255" y="229"/>
                  <a:pt x="255" y="228"/>
                </a:cubicBezTo>
                <a:cubicBezTo>
                  <a:pt x="255" y="227"/>
                  <a:pt x="255" y="227"/>
                  <a:pt x="254" y="225"/>
                </a:cubicBezTo>
                <a:cubicBezTo>
                  <a:pt x="252" y="225"/>
                  <a:pt x="253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50" y="225"/>
                  <a:pt x="250" y="226"/>
                  <a:pt x="251" y="226"/>
                </a:cubicBezTo>
                <a:cubicBezTo>
                  <a:pt x="251" y="226"/>
                  <a:pt x="251" y="227"/>
                  <a:pt x="251" y="227"/>
                </a:cubicBezTo>
                <a:cubicBezTo>
                  <a:pt x="251" y="228"/>
                  <a:pt x="251" y="228"/>
                  <a:pt x="251" y="228"/>
                </a:cubicBezTo>
                <a:cubicBezTo>
                  <a:pt x="252" y="228"/>
                  <a:pt x="252" y="228"/>
                  <a:pt x="252" y="22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4" y="229"/>
                  <a:pt x="254" y="229"/>
                  <a:pt x="254" y="229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5" y="232"/>
                </a:cubicBezTo>
                <a:cubicBezTo>
                  <a:pt x="255" y="232"/>
                  <a:pt x="255" y="232"/>
                  <a:pt x="255" y="232"/>
                </a:cubicBezTo>
                <a:cubicBezTo>
                  <a:pt x="255" y="231"/>
                  <a:pt x="256" y="232"/>
                  <a:pt x="256" y="231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5" y="230"/>
                  <a:pt x="255" y="231"/>
                  <a:pt x="256" y="231"/>
                </a:cubicBezTo>
                <a:cubicBezTo>
                  <a:pt x="256" y="230"/>
                  <a:pt x="256" y="230"/>
                  <a:pt x="256" y="230"/>
                </a:cubicBezTo>
                <a:cubicBezTo>
                  <a:pt x="256" y="230"/>
                  <a:pt x="256" y="231"/>
                  <a:pt x="256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7" y="232"/>
                  <a:pt x="257" y="233"/>
                </a:cubicBezTo>
                <a:cubicBezTo>
                  <a:pt x="258" y="233"/>
                  <a:pt x="258" y="233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3"/>
                  <a:pt x="259" y="233"/>
                  <a:pt x="259" y="233"/>
                </a:cubicBezTo>
                <a:cubicBezTo>
                  <a:pt x="259" y="232"/>
                  <a:pt x="259" y="232"/>
                  <a:pt x="259" y="232"/>
                </a:cubicBezTo>
                <a:cubicBezTo>
                  <a:pt x="259" y="232"/>
                  <a:pt x="259" y="232"/>
                  <a:pt x="259" y="232"/>
                </a:cubicBezTo>
                <a:lnTo>
                  <a:pt x="259" y="231"/>
                </a:lnTo>
                <a:close/>
                <a:moveTo>
                  <a:pt x="855" y="224"/>
                </a:moveTo>
                <a:cubicBezTo>
                  <a:pt x="855" y="225"/>
                  <a:pt x="855" y="225"/>
                  <a:pt x="855" y="225"/>
                </a:cubicBezTo>
                <a:cubicBezTo>
                  <a:pt x="856" y="225"/>
                  <a:pt x="856" y="224"/>
                  <a:pt x="857" y="224"/>
                </a:cubicBezTo>
                <a:cubicBezTo>
                  <a:pt x="857" y="224"/>
                  <a:pt x="857" y="224"/>
                  <a:pt x="857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4"/>
                  <a:pt x="855" y="224"/>
                  <a:pt x="855" y="224"/>
                </a:cubicBezTo>
                <a:close/>
                <a:moveTo>
                  <a:pt x="861" y="227"/>
                </a:moveTo>
                <a:cubicBezTo>
                  <a:pt x="861" y="227"/>
                  <a:pt x="861" y="227"/>
                  <a:pt x="861" y="227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5"/>
                  <a:pt x="861" y="225"/>
                  <a:pt x="861" y="224"/>
                </a:cubicBezTo>
                <a:cubicBezTo>
                  <a:pt x="861" y="224"/>
                  <a:pt x="861" y="224"/>
                  <a:pt x="861" y="224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59" y="225"/>
                  <a:pt x="859" y="225"/>
                  <a:pt x="859" y="225"/>
                </a:cubicBezTo>
                <a:cubicBezTo>
                  <a:pt x="860" y="227"/>
                  <a:pt x="861" y="228"/>
                  <a:pt x="861" y="229"/>
                </a:cubicBezTo>
                <a:cubicBezTo>
                  <a:pt x="862" y="229"/>
                  <a:pt x="862" y="229"/>
                  <a:pt x="862" y="229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3" y="230"/>
                  <a:pt x="863" y="229"/>
                  <a:pt x="863" y="228"/>
                </a:cubicBezTo>
                <a:cubicBezTo>
                  <a:pt x="862" y="228"/>
                  <a:pt x="862" y="228"/>
                  <a:pt x="861" y="228"/>
                </a:cubicBezTo>
                <a:cubicBezTo>
                  <a:pt x="861" y="228"/>
                  <a:pt x="861" y="227"/>
                  <a:pt x="861" y="227"/>
                </a:cubicBezTo>
                <a:close/>
                <a:moveTo>
                  <a:pt x="248" y="226"/>
                </a:moveTo>
                <a:cubicBezTo>
                  <a:pt x="248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7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8" y="226"/>
                  <a:pt x="249" y="226"/>
                  <a:pt x="248" y="226"/>
                </a:cubicBezTo>
                <a:close/>
                <a:moveTo>
                  <a:pt x="165" y="227"/>
                </a:moveTo>
                <a:cubicBezTo>
                  <a:pt x="167" y="227"/>
                  <a:pt x="167" y="227"/>
                  <a:pt x="167" y="227"/>
                </a:cubicBezTo>
                <a:cubicBezTo>
                  <a:pt x="167" y="226"/>
                  <a:pt x="167" y="226"/>
                  <a:pt x="167" y="226"/>
                </a:cubicBezTo>
                <a:cubicBezTo>
                  <a:pt x="166" y="226"/>
                  <a:pt x="166" y="226"/>
                  <a:pt x="166" y="226"/>
                </a:cubicBezTo>
                <a:cubicBezTo>
                  <a:pt x="166" y="226"/>
                  <a:pt x="166" y="226"/>
                  <a:pt x="165" y="227"/>
                </a:cubicBezTo>
                <a:close/>
                <a:moveTo>
                  <a:pt x="855" y="227"/>
                </a:moveTo>
                <a:cubicBezTo>
                  <a:pt x="855" y="227"/>
                  <a:pt x="856" y="227"/>
                  <a:pt x="856" y="227"/>
                </a:cubicBezTo>
                <a:cubicBezTo>
                  <a:pt x="856" y="226"/>
                  <a:pt x="856" y="226"/>
                  <a:pt x="856" y="226"/>
                </a:cubicBezTo>
                <a:cubicBezTo>
                  <a:pt x="855" y="226"/>
                  <a:pt x="855" y="226"/>
                  <a:pt x="855" y="226"/>
                </a:cubicBezTo>
                <a:cubicBezTo>
                  <a:pt x="855" y="227"/>
                  <a:pt x="855" y="227"/>
                  <a:pt x="855" y="227"/>
                </a:cubicBezTo>
                <a:cubicBezTo>
                  <a:pt x="855" y="227"/>
                  <a:pt x="855" y="227"/>
                  <a:pt x="855" y="227"/>
                </a:cubicBezTo>
                <a:close/>
                <a:moveTo>
                  <a:pt x="262" y="229"/>
                </a:moveTo>
                <a:cubicBezTo>
                  <a:pt x="262" y="230"/>
                  <a:pt x="262" y="231"/>
                  <a:pt x="263" y="231"/>
                </a:cubicBezTo>
                <a:cubicBezTo>
                  <a:pt x="263" y="231"/>
                  <a:pt x="263" y="231"/>
                  <a:pt x="264" y="231"/>
                </a:cubicBezTo>
                <a:cubicBezTo>
                  <a:pt x="264" y="230"/>
                  <a:pt x="263" y="230"/>
                  <a:pt x="263" y="229"/>
                </a:cubicBezTo>
                <a:cubicBezTo>
                  <a:pt x="263" y="229"/>
                  <a:pt x="263" y="229"/>
                  <a:pt x="262" y="229"/>
                </a:cubicBezTo>
                <a:close/>
                <a:moveTo>
                  <a:pt x="515" y="229"/>
                </a:moveTo>
                <a:cubicBezTo>
                  <a:pt x="514" y="229"/>
                  <a:pt x="514" y="229"/>
                  <a:pt x="513" y="229"/>
                </a:cubicBezTo>
                <a:cubicBezTo>
                  <a:pt x="513" y="231"/>
                  <a:pt x="513" y="231"/>
                  <a:pt x="513" y="231"/>
                </a:cubicBezTo>
                <a:cubicBezTo>
                  <a:pt x="514" y="231"/>
                  <a:pt x="514" y="231"/>
                  <a:pt x="514" y="231"/>
                </a:cubicBezTo>
                <a:cubicBezTo>
                  <a:pt x="514" y="230"/>
                  <a:pt x="514" y="230"/>
                  <a:pt x="515" y="229"/>
                </a:cubicBezTo>
                <a:close/>
                <a:moveTo>
                  <a:pt x="517" y="233"/>
                </a:moveTo>
                <a:cubicBezTo>
                  <a:pt x="517" y="233"/>
                  <a:pt x="517" y="233"/>
                  <a:pt x="517" y="233"/>
                </a:cubicBezTo>
                <a:cubicBezTo>
                  <a:pt x="517" y="233"/>
                  <a:pt x="517" y="230"/>
                  <a:pt x="517" y="230"/>
                </a:cubicBezTo>
                <a:cubicBezTo>
                  <a:pt x="517" y="230"/>
                  <a:pt x="516" y="230"/>
                  <a:pt x="516" y="229"/>
                </a:cubicBezTo>
                <a:cubicBezTo>
                  <a:pt x="516" y="231"/>
                  <a:pt x="516" y="234"/>
                  <a:pt x="515" y="234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16" y="235"/>
                  <a:pt x="516" y="235"/>
                  <a:pt x="516" y="235"/>
                </a:cubicBezTo>
                <a:cubicBezTo>
                  <a:pt x="516" y="234"/>
                  <a:pt x="516" y="233"/>
                  <a:pt x="517" y="233"/>
                </a:cubicBezTo>
                <a:close/>
                <a:moveTo>
                  <a:pt x="933" y="230"/>
                </a:moveTo>
                <a:cubicBezTo>
                  <a:pt x="933" y="231"/>
                  <a:pt x="933" y="231"/>
                  <a:pt x="933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3" y="231"/>
                  <a:pt x="933" y="231"/>
                  <a:pt x="934" y="231"/>
                </a:cubicBezTo>
                <a:cubicBezTo>
                  <a:pt x="934" y="230"/>
                  <a:pt x="934" y="230"/>
                  <a:pt x="934" y="230"/>
                </a:cubicBezTo>
                <a:cubicBezTo>
                  <a:pt x="934" y="229"/>
                  <a:pt x="934" y="229"/>
                  <a:pt x="934" y="229"/>
                </a:cubicBezTo>
                <a:cubicBezTo>
                  <a:pt x="933" y="230"/>
                  <a:pt x="933" y="230"/>
                  <a:pt x="933" y="230"/>
                </a:cubicBezTo>
                <a:close/>
                <a:moveTo>
                  <a:pt x="267" y="232"/>
                </a:moveTo>
                <a:cubicBezTo>
                  <a:pt x="266" y="232"/>
                  <a:pt x="266" y="232"/>
                  <a:pt x="266" y="232"/>
                </a:cubicBezTo>
                <a:cubicBezTo>
                  <a:pt x="266" y="232"/>
                  <a:pt x="266" y="232"/>
                  <a:pt x="267" y="233"/>
                </a:cubicBezTo>
                <a:lnTo>
                  <a:pt x="267" y="232"/>
                </a:lnTo>
                <a:close/>
                <a:moveTo>
                  <a:pt x="513" y="233"/>
                </a:moveTo>
                <a:cubicBezTo>
                  <a:pt x="514" y="232"/>
                  <a:pt x="514" y="232"/>
                  <a:pt x="514" y="232"/>
                </a:cubicBezTo>
                <a:cubicBezTo>
                  <a:pt x="513" y="232"/>
                  <a:pt x="513" y="232"/>
                  <a:pt x="513" y="233"/>
                </a:cubicBezTo>
                <a:close/>
                <a:moveTo>
                  <a:pt x="263" y="232"/>
                </a:moveTo>
                <a:cubicBezTo>
                  <a:pt x="264" y="233"/>
                  <a:pt x="263" y="233"/>
                  <a:pt x="264" y="233"/>
                </a:cubicBezTo>
                <a:cubicBezTo>
                  <a:pt x="264" y="232"/>
                  <a:pt x="264" y="232"/>
                  <a:pt x="263" y="232"/>
                </a:cubicBezTo>
                <a:close/>
                <a:moveTo>
                  <a:pt x="270" y="241"/>
                </a:moveTo>
                <a:cubicBezTo>
                  <a:pt x="270" y="242"/>
                  <a:pt x="270" y="242"/>
                  <a:pt x="270" y="242"/>
                </a:cubicBezTo>
                <a:cubicBezTo>
                  <a:pt x="269" y="242"/>
                  <a:pt x="269" y="242"/>
                  <a:pt x="269" y="242"/>
                </a:cubicBezTo>
                <a:cubicBezTo>
                  <a:pt x="269" y="241"/>
                  <a:pt x="269" y="239"/>
                  <a:pt x="270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7"/>
                  <a:pt x="267" y="237"/>
                  <a:pt x="266" y="237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5" y="234"/>
                  <a:pt x="265" y="235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3"/>
                  <a:pt x="263" y="233"/>
                  <a:pt x="263" y="233"/>
                </a:cubicBezTo>
                <a:cubicBezTo>
                  <a:pt x="262" y="233"/>
                  <a:pt x="261" y="233"/>
                  <a:pt x="260" y="232"/>
                </a:cubicBezTo>
                <a:cubicBezTo>
                  <a:pt x="260" y="233"/>
                  <a:pt x="260" y="234"/>
                  <a:pt x="260" y="235"/>
                </a:cubicBezTo>
                <a:cubicBezTo>
                  <a:pt x="262" y="235"/>
                  <a:pt x="261" y="235"/>
                  <a:pt x="262" y="235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7"/>
                  <a:pt x="263" y="236"/>
                  <a:pt x="264" y="236"/>
                </a:cubicBezTo>
                <a:cubicBezTo>
                  <a:pt x="264" y="238"/>
                  <a:pt x="264" y="238"/>
                  <a:pt x="263" y="239"/>
                </a:cubicBezTo>
                <a:cubicBezTo>
                  <a:pt x="264" y="239"/>
                  <a:pt x="264" y="239"/>
                  <a:pt x="265" y="239"/>
                </a:cubicBezTo>
                <a:cubicBezTo>
                  <a:pt x="265" y="239"/>
                  <a:pt x="265" y="239"/>
                  <a:pt x="265" y="239"/>
                </a:cubicBezTo>
                <a:cubicBezTo>
                  <a:pt x="266" y="239"/>
                  <a:pt x="266" y="239"/>
                  <a:pt x="266" y="239"/>
                </a:cubicBezTo>
                <a:cubicBezTo>
                  <a:pt x="266" y="240"/>
                  <a:pt x="266" y="240"/>
                  <a:pt x="266" y="240"/>
                </a:cubicBezTo>
                <a:cubicBezTo>
                  <a:pt x="267" y="240"/>
                  <a:pt x="267" y="240"/>
                  <a:pt x="267" y="240"/>
                </a:cubicBezTo>
                <a:cubicBezTo>
                  <a:pt x="267" y="240"/>
                  <a:pt x="266" y="241"/>
                  <a:pt x="266" y="241"/>
                </a:cubicBezTo>
                <a:cubicBezTo>
                  <a:pt x="267" y="241"/>
                  <a:pt x="267" y="241"/>
                  <a:pt x="267" y="241"/>
                </a:cubicBezTo>
                <a:cubicBezTo>
                  <a:pt x="267" y="242"/>
                  <a:pt x="267" y="242"/>
                  <a:pt x="267" y="242"/>
                </a:cubicBezTo>
                <a:cubicBezTo>
                  <a:pt x="267" y="241"/>
                  <a:pt x="267" y="241"/>
                  <a:pt x="268" y="241"/>
                </a:cubicBezTo>
                <a:cubicBezTo>
                  <a:pt x="268" y="243"/>
                  <a:pt x="268" y="243"/>
                  <a:pt x="268" y="244"/>
                </a:cubicBezTo>
                <a:cubicBezTo>
                  <a:pt x="270" y="244"/>
                  <a:pt x="270" y="244"/>
                  <a:pt x="270" y="244"/>
                </a:cubicBezTo>
                <a:cubicBezTo>
                  <a:pt x="270" y="242"/>
                  <a:pt x="270" y="242"/>
                  <a:pt x="270" y="241"/>
                </a:cubicBezTo>
                <a:close/>
                <a:moveTo>
                  <a:pt x="862" y="232"/>
                </a:moveTo>
                <a:cubicBezTo>
                  <a:pt x="861" y="232"/>
                  <a:pt x="861" y="232"/>
                  <a:pt x="861" y="232"/>
                </a:cubicBezTo>
                <a:cubicBezTo>
                  <a:pt x="861" y="233"/>
                  <a:pt x="861" y="234"/>
                  <a:pt x="861" y="234"/>
                </a:cubicBezTo>
                <a:cubicBezTo>
                  <a:pt x="860" y="234"/>
                  <a:pt x="860" y="234"/>
                  <a:pt x="860" y="234"/>
                </a:cubicBezTo>
                <a:cubicBezTo>
                  <a:pt x="860" y="235"/>
                  <a:pt x="860" y="235"/>
                  <a:pt x="860" y="235"/>
                </a:cubicBezTo>
                <a:cubicBezTo>
                  <a:pt x="861" y="235"/>
                  <a:pt x="861" y="234"/>
                  <a:pt x="861" y="235"/>
                </a:cubicBezTo>
                <a:cubicBezTo>
                  <a:pt x="862" y="235"/>
                  <a:pt x="862" y="235"/>
                  <a:pt x="863" y="234"/>
                </a:cubicBezTo>
                <a:cubicBezTo>
                  <a:pt x="863" y="233"/>
                  <a:pt x="862" y="233"/>
                  <a:pt x="862" y="232"/>
                </a:cubicBezTo>
                <a:close/>
                <a:moveTo>
                  <a:pt x="265" y="233"/>
                </a:moveTo>
                <a:cubicBezTo>
                  <a:pt x="264" y="233"/>
                  <a:pt x="264" y="233"/>
                  <a:pt x="264" y="233"/>
                </a:cubicBezTo>
                <a:cubicBezTo>
                  <a:pt x="265" y="234"/>
                  <a:pt x="265" y="234"/>
                  <a:pt x="266" y="234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7" y="234"/>
                  <a:pt x="267" y="234"/>
                </a:cubicBezTo>
                <a:cubicBezTo>
                  <a:pt x="266" y="234"/>
                  <a:pt x="266" y="233"/>
                  <a:pt x="266" y="233"/>
                </a:cubicBezTo>
                <a:cubicBezTo>
                  <a:pt x="266" y="233"/>
                  <a:pt x="265" y="233"/>
                  <a:pt x="265" y="233"/>
                </a:cubicBezTo>
                <a:close/>
                <a:moveTo>
                  <a:pt x="257" y="234"/>
                </a:moveTo>
                <a:cubicBezTo>
                  <a:pt x="256" y="234"/>
                  <a:pt x="256" y="234"/>
                  <a:pt x="256" y="234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7" y="234"/>
                  <a:pt x="257" y="235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lose/>
                <a:moveTo>
                  <a:pt x="515" y="234"/>
                </a:moveTo>
                <a:cubicBezTo>
                  <a:pt x="514" y="234"/>
                  <a:pt x="514" y="234"/>
                  <a:pt x="514" y="235"/>
                </a:cubicBezTo>
                <a:cubicBezTo>
                  <a:pt x="515" y="235"/>
                  <a:pt x="515" y="235"/>
                  <a:pt x="515" y="234"/>
                </a:cubicBezTo>
                <a:close/>
                <a:moveTo>
                  <a:pt x="860" y="236"/>
                </a:moveTo>
                <a:cubicBezTo>
                  <a:pt x="860" y="236"/>
                  <a:pt x="860" y="236"/>
                  <a:pt x="860" y="236"/>
                </a:cubicBezTo>
                <a:cubicBezTo>
                  <a:pt x="860" y="235"/>
                  <a:pt x="860" y="236"/>
                  <a:pt x="860" y="235"/>
                </a:cubicBezTo>
                <a:lnTo>
                  <a:pt x="860" y="236"/>
                </a:lnTo>
                <a:close/>
                <a:moveTo>
                  <a:pt x="863" y="237"/>
                </a:moveTo>
                <a:cubicBezTo>
                  <a:pt x="863" y="237"/>
                  <a:pt x="863" y="237"/>
                  <a:pt x="863" y="236"/>
                </a:cubicBezTo>
                <a:cubicBezTo>
                  <a:pt x="863" y="236"/>
                  <a:pt x="863" y="236"/>
                  <a:pt x="863" y="235"/>
                </a:cubicBezTo>
                <a:cubicBezTo>
                  <a:pt x="863" y="236"/>
                  <a:pt x="863" y="236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lnTo>
                  <a:pt x="863" y="237"/>
                </a:lnTo>
                <a:close/>
                <a:moveTo>
                  <a:pt x="1832" y="236"/>
                </a:moveTo>
                <a:cubicBezTo>
                  <a:pt x="1831" y="237"/>
                  <a:pt x="1831" y="237"/>
                  <a:pt x="1831" y="237"/>
                </a:cubicBezTo>
                <a:cubicBezTo>
                  <a:pt x="1831" y="237"/>
                  <a:pt x="1831" y="237"/>
                  <a:pt x="1831" y="237"/>
                </a:cubicBezTo>
                <a:cubicBezTo>
                  <a:pt x="1831" y="238"/>
                  <a:pt x="1831" y="239"/>
                  <a:pt x="1831" y="239"/>
                </a:cubicBezTo>
                <a:cubicBezTo>
                  <a:pt x="1831" y="239"/>
                  <a:pt x="1830" y="239"/>
                  <a:pt x="1829" y="239"/>
                </a:cubicBezTo>
                <a:cubicBezTo>
                  <a:pt x="1829" y="238"/>
                  <a:pt x="1829" y="238"/>
                  <a:pt x="1829" y="238"/>
                </a:cubicBezTo>
                <a:cubicBezTo>
                  <a:pt x="1827" y="238"/>
                  <a:pt x="1827" y="238"/>
                  <a:pt x="1827" y="239"/>
                </a:cubicBezTo>
                <a:cubicBezTo>
                  <a:pt x="1827" y="239"/>
                  <a:pt x="1827" y="239"/>
                  <a:pt x="1827" y="239"/>
                </a:cubicBezTo>
                <a:cubicBezTo>
                  <a:pt x="1826" y="239"/>
                  <a:pt x="1826" y="239"/>
                  <a:pt x="1825" y="239"/>
                </a:cubicBezTo>
                <a:cubicBezTo>
                  <a:pt x="1825" y="239"/>
                  <a:pt x="1825" y="239"/>
                  <a:pt x="1825" y="239"/>
                </a:cubicBezTo>
                <a:cubicBezTo>
                  <a:pt x="1824" y="240"/>
                  <a:pt x="1825" y="239"/>
                  <a:pt x="1824" y="240"/>
                </a:cubicBezTo>
                <a:cubicBezTo>
                  <a:pt x="1824" y="240"/>
                  <a:pt x="1824" y="240"/>
                  <a:pt x="1824" y="240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2"/>
                  <a:pt x="1822" y="241"/>
                  <a:pt x="1822" y="242"/>
                </a:cubicBezTo>
                <a:cubicBezTo>
                  <a:pt x="1822" y="242"/>
                  <a:pt x="1822" y="242"/>
                  <a:pt x="1822" y="242"/>
                </a:cubicBezTo>
                <a:cubicBezTo>
                  <a:pt x="1821" y="242"/>
                  <a:pt x="1821" y="242"/>
                  <a:pt x="1821" y="242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4"/>
                  <a:pt x="1821" y="244"/>
                  <a:pt x="1821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4"/>
                  <a:pt x="1823" y="244"/>
                  <a:pt x="1823" y="243"/>
                </a:cubicBezTo>
                <a:cubicBezTo>
                  <a:pt x="1823" y="243"/>
                  <a:pt x="1824" y="243"/>
                  <a:pt x="1824" y="243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5" y="241"/>
                  <a:pt x="1826" y="241"/>
                  <a:pt x="1826" y="242"/>
                </a:cubicBezTo>
                <a:cubicBezTo>
                  <a:pt x="1828" y="242"/>
                  <a:pt x="1828" y="242"/>
                  <a:pt x="1829" y="241"/>
                </a:cubicBezTo>
                <a:cubicBezTo>
                  <a:pt x="1829" y="241"/>
                  <a:pt x="1829" y="241"/>
                  <a:pt x="1830" y="241"/>
                </a:cubicBezTo>
                <a:cubicBezTo>
                  <a:pt x="1830" y="242"/>
                  <a:pt x="1830" y="242"/>
                  <a:pt x="1830" y="242"/>
                </a:cubicBezTo>
                <a:cubicBezTo>
                  <a:pt x="1830" y="241"/>
                  <a:pt x="1831" y="241"/>
                  <a:pt x="1832" y="241"/>
                </a:cubicBezTo>
                <a:cubicBezTo>
                  <a:pt x="1832" y="241"/>
                  <a:pt x="1833" y="240"/>
                  <a:pt x="1833" y="239"/>
                </a:cubicBezTo>
                <a:cubicBezTo>
                  <a:pt x="1834" y="239"/>
                  <a:pt x="1834" y="239"/>
                  <a:pt x="1834" y="239"/>
                </a:cubicBezTo>
                <a:cubicBezTo>
                  <a:pt x="1834" y="235"/>
                  <a:pt x="1834" y="235"/>
                  <a:pt x="1834" y="235"/>
                </a:cubicBezTo>
                <a:cubicBezTo>
                  <a:pt x="1833" y="236"/>
                  <a:pt x="1832" y="236"/>
                  <a:pt x="1832" y="236"/>
                </a:cubicBezTo>
                <a:close/>
                <a:moveTo>
                  <a:pt x="947" y="239"/>
                </a:moveTo>
                <a:cubicBezTo>
                  <a:pt x="946" y="239"/>
                  <a:pt x="946" y="239"/>
                  <a:pt x="946" y="239"/>
                </a:cubicBezTo>
                <a:cubicBezTo>
                  <a:pt x="946" y="239"/>
                  <a:pt x="946" y="239"/>
                  <a:pt x="946" y="238"/>
                </a:cubicBezTo>
                <a:cubicBezTo>
                  <a:pt x="945" y="238"/>
                  <a:pt x="945" y="238"/>
                  <a:pt x="944" y="238"/>
                </a:cubicBezTo>
                <a:cubicBezTo>
                  <a:pt x="944" y="239"/>
                  <a:pt x="944" y="239"/>
                  <a:pt x="944" y="239"/>
                </a:cubicBezTo>
                <a:cubicBezTo>
                  <a:pt x="942" y="239"/>
                  <a:pt x="942" y="239"/>
                  <a:pt x="942" y="239"/>
                </a:cubicBezTo>
                <a:cubicBezTo>
                  <a:pt x="943" y="241"/>
                  <a:pt x="943" y="241"/>
                  <a:pt x="944" y="241"/>
                </a:cubicBezTo>
                <a:cubicBezTo>
                  <a:pt x="944" y="244"/>
                  <a:pt x="944" y="244"/>
                  <a:pt x="944" y="244"/>
                </a:cubicBezTo>
                <a:cubicBezTo>
                  <a:pt x="945" y="244"/>
                  <a:pt x="945" y="244"/>
                  <a:pt x="945" y="244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7" y="243"/>
                  <a:pt x="947" y="243"/>
                  <a:pt x="947" y="243"/>
                </a:cubicBezTo>
                <a:cubicBezTo>
                  <a:pt x="947" y="245"/>
                  <a:pt x="947" y="245"/>
                  <a:pt x="947" y="245"/>
                </a:cubicBezTo>
                <a:cubicBezTo>
                  <a:pt x="948" y="245"/>
                  <a:pt x="948" y="245"/>
                  <a:pt x="948" y="245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3"/>
                  <a:pt x="948" y="243"/>
                  <a:pt x="948" y="243"/>
                </a:cubicBezTo>
                <a:cubicBezTo>
                  <a:pt x="949" y="243"/>
                  <a:pt x="950" y="243"/>
                  <a:pt x="950" y="242"/>
                </a:cubicBezTo>
                <a:cubicBezTo>
                  <a:pt x="950" y="241"/>
                  <a:pt x="950" y="241"/>
                  <a:pt x="949" y="241"/>
                </a:cubicBezTo>
                <a:cubicBezTo>
                  <a:pt x="949" y="240"/>
                  <a:pt x="950" y="240"/>
                  <a:pt x="950" y="239"/>
                </a:cubicBezTo>
                <a:cubicBezTo>
                  <a:pt x="950" y="238"/>
                  <a:pt x="950" y="237"/>
                  <a:pt x="950" y="236"/>
                </a:cubicBezTo>
                <a:cubicBezTo>
                  <a:pt x="949" y="236"/>
                  <a:pt x="948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8"/>
                  <a:pt x="948" y="238"/>
                  <a:pt x="948" y="238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9"/>
                  <a:pt x="947" y="239"/>
                  <a:pt x="947" y="239"/>
                </a:cubicBezTo>
                <a:close/>
                <a:moveTo>
                  <a:pt x="1661" y="238"/>
                </a:moveTo>
                <a:cubicBezTo>
                  <a:pt x="1661" y="239"/>
                  <a:pt x="1661" y="239"/>
                  <a:pt x="1661" y="239"/>
                </a:cubicBezTo>
                <a:cubicBezTo>
                  <a:pt x="1661" y="239"/>
                  <a:pt x="1661" y="239"/>
                  <a:pt x="1661" y="239"/>
                </a:cubicBezTo>
                <a:cubicBezTo>
                  <a:pt x="1661" y="238"/>
                  <a:pt x="1661" y="239"/>
                  <a:pt x="1661" y="238"/>
                </a:cubicBezTo>
                <a:close/>
                <a:moveTo>
                  <a:pt x="131" y="239"/>
                </a:moveTo>
                <a:cubicBezTo>
                  <a:pt x="130" y="239"/>
                  <a:pt x="131" y="239"/>
                  <a:pt x="130" y="239"/>
                </a:cubicBezTo>
                <a:cubicBezTo>
                  <a:pt x="130" y="239"/>
                  <a:pt x="130" y="239"/>
                  <a:pt x="130" y="240"/>
                </a:cubicBezTo>
                <a:cubicBezTo>
                  <a:pt x="130" y="240"/>
                  <a:pt x="131" y="240"/>
                  <a:pt x="131" y="240"/>
                </a:cubicBezTo>
                <a:cubicBezTo>
                  <a:pt x="131" y="239"/>
                  <a:pt x="131" y="240"/>
                  <a:pt x="131" y="239"/>
                </a:cubicBezTo>
                <a:close/>
                <a:moveTo>
                  <a:pt x="861" y="240"/>
                </a:moveTo>
                <a:cubicBezTo>
                  <a:pt x="862" y="240"/>
                  <a:pt x="862" y="240"/>
                  <a:pt x="862" y="240"/>
                </a:cubicBezTo>
                <a:cubicBezTo>
                  <a:pt x="861" y="239"/>
                  <a:pt x="862" y="240"/>
                  <a:pt x="861" y="239"/>
                </a:cubicBezTo>
                <a:lnTo>
                  <a:pt x="861" y="240"/>
                </a:lnTo>
                <a:close/>
                <a:moveTo>
                  <a:pt x="864" y="241"/>
                </a:moveTo>
                <a:cubicBezTo>
                  <a:pt x="865" y="241"/>
                  <a:pt x="865" y="241"/>
                  <a:pt x="865" y="241"/>
                </a:cubicBezTo>
                <a:cubicBezTo>
                  <a:pt x="865" y="239"/>
                  <a:pt x="865" y="239"/>
                  <a:pt x="865" y="239"/>
                </a:cubicBezTo>
                <a:cubicBezTo>
                  <a:pt x="864" y="239"/>
                  <a:pt x="864" y="239"/>
                  <a:pt x="864" y="239"/>
                </a:cubicBezTo>
                <a:cubicBezTo>
                  <a:pt x="864" y="240"/>
                  <a:pt x="864" y="240"/>
                  <a:pt x="864" y="241"/>
                </a:cubicBezTo>
                <a:close/>
                <a:moveTo>
                  <a:pt x="989" y="240"/>
                </a:moveTo>
                <a:cubicBezTo>
                  <a:pt x="988" y="240"/>
                  <a:pt x="988" y="240"/>
                  <a:pt x="988" y="240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9" y="241"/>
                  <a:pt x="989" y="241"/>
                  <a:pt x="989" y="241"/>
                </a:cubicBezTo>
                <a:lnTo>
                  <a:pt x="989" y="240"/>
                </a:lnTo>
                <a:close/>
                <a:moveTo>
                  <a:pt x="132" y="243"/>
                </a:moveTo>
                <a:cubicBezTo>
                  <a:pt x="133" y="242"/>
                  <a:pt x="133" y="242"/>
                  <a:pt x="133" y="242"/>
                </a:cubicBezTo>
                <a:cubicBezTo>
                  <a:pt x="134" y="242"/>
                  <a:pt x="133" y="242"/>
                  <a:pt x="134" y="242"/>
                </a:cubicBezTo>
                <a:cubicBezTo>
                  <a:pt x="134" y="241"/>
                  <a:pt x="134" y="241"/>
                  <a:pt x="134" y="241"/>
                </a:cubicBezTo>
                <a:cubicBezTo>
                  <a:pt x="133" y="241"/>
                  <a:pt x="133" y="241"/>
                  <a:pt x="132" y="242"/>
                </a:cubicBezTo>
                <a:lnTo>
                  <a:pt x="132" y="243"/>
                </a:lnTo>
                <a:close/>
                <a:moveTo>
                  <a:pt x="264" y="241"/>
                </a:moveTo>
                <a:cubicBezTo>
                  <a:pt x="264" y="241"/>
                  <a:pt x="264" y="241"/>
                  <a:pt x="263" y="241"/>
                </a:cubicBezTo>
                <a:cubicBezTo>
                  <a:pt x="264" y="241"/>
                  <a:pt x="264" y="241"/>
                  <a:pt x="264" y="242"/>
                </a:cubicBezTo>
                <a:lnTo>
                  <a:pt x="264" y="241"/>
                </a:lnTo>
                <a:close/>
                <a:moveTo>
                  <a:pt x="940" y="244"/>
                </a:moveTo>
                <a:cubicBezTo>
                  <a:pt x="941" y="244"/>
                  <a:pt x="941" y="244"/>
                  <a:pt x="942" y="244"/>
                </a:cubicBezTo>
                <a:cubicBezTo>
                  <a:pt x="942" y="243"/>
                  <a:pt x="942" y="243"/>
                  <a:pt x="942" y="242"/>
                </a:cubicBezTo>
                <a:cubicBezTo>
                  <a:pt x="942" y="242"/>
                  <a:pt x="942" y="242"/>
                  <a:pt x="942" y="242"/>
                </a:cubicBezTo>
                <a:cubicBezTo>
                  <a:pt x="942" y="242"/>
                  <a:pt x="942" y="241"/>
                  <a:pt x="941" y="241"/>
                </a:cubicBezTo>
                <a:cubicBezTo>
                  <a:pt x="940" y="241"/>
                  <a:pt x="939" y="241"/>
                  <a:pt x="938" y="241"/>
                </a:cubicBezTo>
                <a:cubicBezTo>
                  <a:pt x="938" y="242"/>
                  <a:pt x="938" y="242"/>
                  <a:pt x="938" y="243"/>
                </a:cubicBezTo>
                <a:cubicBezTo>
                  <a:pt x="940" y="243"/>
                  <a:pt x="940" y="243"/>
                  <a:pt x="940" y="244"/>
                </a:cubicBezTo>
                <a:close/>
                <a:moveTo>
                  <a:pt x="843" y="265"/>
                </a:moveTo>
                <a:cubicBezTo>
                  <a:pt x="843" y="266"/>
                  <a:pt x="843" y="266"/>
                  <a:pt x="843" y="266"/>
                </a:cubicBezTo>
                <a:cubicBezTo>
                  <a:pt x="843" y="267"/>
                  <a:pt x="843" y="267"/>
                  <a:pt x="843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3" y="267"/>
                  <a:pt x="843" y="267"/>
                  <a:pt x="844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5" y="267"/>
                  <a:pt x="845" y="268"/>
                  <a:pt x="844" y="268"/>
                </a:cubicBezTo>
                <a:cubicBezTo>
                  <a:pt x="844" y="269"/>
                  <a:pt x="844" y="269"/>
                  <a:pt x="844" y="269"/>
                </a:cubicBezTo>
                <a:cubicBezTo>
                  <a:pt x="846" y="268"/>
                  <a:pt x="846" y="267"/>
                  <a:pt x="848" y="267"/>
                </a:cubicBezTo>
                <a:cubicBezTo>
                  <a:pt x="848" y="268"/>
                  <a:pt x="848" y="268"/>
                  <a:pt x="848" y="268"/>
                </a:cubicBezTo>
                <a:cubicBezTo>
                  <a:pt x="848" y="268"/>
                  <a:pt x="849" y="268"/>
                  <a:pt x="849" y="269"/>
                </a:cubicBezTo>
                <a:cubicBezTo>
                  <a:pt x="850" y="268"/>
                  <a:pt x="851" y="267"/>
                  <a:pt x="852" y="267"/>
                </a:cubicBezTo>
                <a:cubicBezTo>
                  <a:pt x="852" y="266"/>
                  <a:pt x="852" y="266"/>
                  <a:pt x="852" y="266"/>
                </a:cubicBezTo>
                <a:cubicBezTo>
                  <a:pt x="853" y="266"/>
                  <a:pt x="854" y="266"/>
                  <a:pt x="854" y="266"/>
                </a:cubicBezTo>
                <a:cubicBezTo>
                  <a:pt x="855" y="266"/>
                  <a:pt x="855" y="266"/>
                  <a:pt x="855" y="265"/>
                </a:cubicBezTo>
                <a:cubicBezTo>
                  <a:pt x="855" y="265"/>
                  <a:pt x="855" y="265"/>
                  <a:pt x="855" y="265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8" y="264"/>
                  <a:pt x="858" y="264"/>
                  <a:pt x="858" y="264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2"/>
                  <a:pt x="858" y="262"/>
                  <a:pt x="858" y="262"/>
                </a:cubicBezTo>
                <a:cubicBezTo>
                  <a:pt x="859" y="263"/>
                  <a:pt x="859" y="263"/>
                  <a:pt x="859" y="263"/>
                </a:cubicBezTo>
                <a:cubicBezTo>
                  <a:pt x="859" y="262"/>
                  <a:pt x="859" y="262"/>
                  <a:pt x="859" y="262"/>
                </a:cubicBezTo>
                <a:cubicBezTo>
                  <a:pt x="859" y="261"/>
                  <a:pt x="859" y="261"/>
                  <a:pt x="859" y="261"/>
                </a:cubicBezTo>
                <a:cubicBezTo>
                  <a:pt x="860" y="261"/>
                  <a:pt x="860" y="261"/>
                  <a:pt x="860" y="261"/>
                </a:cubicBezTo>
                <a:cubicBezTo>
                  <a:pt x="861" y="261"/>
                  <a:pt x="860" y="261"/>
                  <a:pt x="861" y="261"/>
                </a:cubicBezTo>
                <a:cubicBezTo>
                  <a:pt x="860" y="260"/>
                  <a:pt x="860" y="259"/>
                  <a:pt x="860" y="258"/>
                </a:cubicBezTo>
                <a:cubicBezTo>
                  <a:pt x="861" y="258"/>
                  <a:pt x="861" y="258"/>
                  <a:pt x="861" y="258"/>
                </a:cubicBezTo>
                <a:cubicBezTo>
                  <a:pt x="861" y="257"/>
                  <a:pt x="861" y="257"/>
                  <a:pt x="861" y="257"/>
                </a:cubicBezTo>
                <a:cubicBezTo>
                  <a:pt x="860" y="257"/>
                  <a:pt x="860" y="257"/>
                  <a:pt x="860" y="257"/>
                </a:cubicBezTo>
                <a:cubicBezTo>
                  <a:pt x="860" y="256"/>
                  <a:pt x="860" y="256"/>
                  <a:pt x="860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60" y="255"/>
                  <a:pt x="860" y="255"/>
                  <a:pt x="860" y="255"/>
                </a:cubicBezTo>
                <a:cubicBezTo>
                  <a:pt x="860" y="254"/>
                  <a:pt x="860" y="254"/>
                  <a:pt x="860" y="254"/>
                </a:cubicBezTo>
                <a:cubicBezTo>
                  <a:pt x="859" y="254"/>
                  <a:pt x="859" y="254"/>
                  <a:pt x="859" y="254"/>
                </a:cubicBezTo>
                <a:cubicBezTo>
                  <a:pt x="859" y="253"/>
                  <a:pt x="860" y="253"/>
                  <a:pt x="860" y="253"/>
                </a:cubicBezTo>
                <a:cubicBezTo>
                  <a:pt x="860" y="252"/>
                  <a:pt x="860" y="252"/>
                  <a:pt x="859" y="251"/>
                </a:cubicBezTo>
                <a:cubicBezTo>
                  <a:pt x="860" y="251"/>
                  <a:pt x="860" y="251"/>
                  <a:pt x="861" y="251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2" y="250"/>
                  <a:pt x="863" y="249"/>
                  <a:pt x="865" y="249"/>
                </a:cubicBezTo>
                <a:cubicBezTo>
                  <a:pt x="865" y="248"/>
                  <a:pt x="865" y="248"/>
                  <a:pt x="865" y="248"/>
                </a:cubicBezTo>
                <a:cubicBezTo>
                  <a:pt x="864" y="248"/>
                  <a:pt x="864" y="248"/>
                  <a:pt x="863" y="248"/>
                </a:cubicBezTo>
                <a:cubicBezTo>
                  <a:pt x="863" y="246"/>
                  <a:pt x="863" y="246"/>
                  <a:pt x="863" y="246"/>
                </a:cubicBezTo>
                <a:cubicBezTo>
                  <a:pt x="862" y="246"/>
                  <a:pt x="862" y="246"/>
                  <a:pt x="862" y="246"/>
                </a:cubicBezTo>
                <a:cubicBezTo>
                  <a:pt x="862" y="245"/>
                  <a:pt x="863" y="245"/>
                  <a:pt x="863" y="244"/>
                </a:cubicBezTo>
                <a:cubicBezTo>
                  <a:pt x="862" y="243"/>
                  <a:pt x="862" y="243"/>
                  <a:pt x="861" y="243"/>
                </a:cubicBezTo>
                <a:cubicBezTo>
                  <a:pt x="860" y="243"/>
                  <a:pt x="858" y="244"/>
                  <a:pt x="857" y="245"/>
                </a:cubicBezTo>
                <a:cubicBezTo>
                  <a:pt x="858" y="244"/>
                  <a:pt x="857" y="244"/>
                  <a:pt x="858" y="244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1"/>
                  <a:pt x="858" y="241"/>
                  <a:pt x="857" y="241"/>
                </a:cubicBezTo>
                <a:cubicBezTo>
                  <a:pt x="857" y="243"/>
                  <a:pt x="857" y="243"/>
                  <a:pt x="857" y="243"/>
                </a:cubicBezTo>
                <a:cubicBezTo>
                  <a:pt x="856" y="243"/>
                  <a:pt x="856" y="243"/>
                  <a:pt x="855" y="243"/>
                </a:cubicBezTo>
                <a:cubicBezTo>
                  <a:pt x="855" y="242"/>
                  <a:pt x="855" y="242"/>
                  <a:pt x="855" y="242"/>
                </a:cubicBezTo>
                <a:cubicBezTo>
                  <a:pt x="854" y="242"/>
                  <a:pt x="853" y="242"/>
                  <a:pt x="853" y="243"/>
                </a:cubicBezTo>
                <a:cubicBezTo>
                  <a:pt x="853" y="244"/>
                  <a:pt x="853" y="244"/>
                  <a:pt x="853" y="244"/>
                </a:cubicBezTo>
                <a:cubicBezTo>
                  <a:pt x="851" y="244"/>
                  <a:pt x="851" y="244"/>
                  <a:pt x="851" y="244"/>
                </a:cubicBezTo>
                <a:cubicBezTo>
                  <a:pt x="851" y="245"/>
                  <a:pt x="851" y="245"/>
                  <a:pt x="851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2" y="247"/>
                  <a:pt x="853" y="246"/>
                  <a:pt x="851" y="246"/>
                </a:cubicBezTo>
                <a:cubicBezTo>
                  <a:pt x="851" y="247"/>
                  <a:pt x="851" y="247"/>
                  <a:pt x="851" y="247"/>
                </a:cubicBezTo>
                <a:cubicBezTo>
                  <a:pt x="850" y="247"/>
                  <a:pt x="850" y="247"/>
                  <a:pt x="850" y="247"/>
                </a:cubicBezTo>
                <a:cubicBezTo>
                  <a:pt x="851" y="248"/>
                  <a:pt x="851" y="248"/>
                  <a:pt x="851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49" y="248"/>
                  <a:pt x="848" y="248"/>
                </a:cubicBezTo>
                <a:cubicBezTo>
                  <a:pt x="848" y="248"/>
                  <a:pt x="847" y="249"/>
                  <a:pt x="847" y="249"/>
                </a:cubicBezTo>
                <a:cubicBezTo>
                  <a:pt x="846" y="249"/>
                  <a:pt x="847" y="249"/>
                  <a:pt x="846" y="248"/>
                </a:cubicBezTo>
                <a:cubicBezTo>
                  <a:pt x="846" y="248"/>
                  <a:pt x="846" y="248"/>
                  <a:pt x="846" y="248"/>
                </a:cubicBezTo>
                <a:cubicBezTo>
                  <a:pt x="845" y="248"/>
                  <a:pt x="845" y="248"/>
                  <a:pt x="845" y="248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6" y="250"/>
                  <a:pt x="846" y="250"/>
                  <a:pt x="846" y="250"/>
                </a:cubicBezTo>
                <a:cubicBezTo>
                  <a:pt x="847" y="251"/>
                  <a:pt x="847" y="251"/>
                  <a:pt x="847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5" y="252"/>
                  <a:pt x="845" y="252"/>
                  <a:pt x="845" y="252"/>
                </a:cubicBezTo>
                <a:cubicBezTo>
                  <a:pt x="845" y="253"/>
                  <a:pt x="845" y="253"/>
                  <a:pt x="845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3" y="254"/>
                  <a:pt x="843" y="254"/>
                  <a:pt x="843" y="254"/>
                </a:cubicBezTo>
                <a:cubicBezTo>
                  <a:pt x="843" y="255"/>
                  <a:pt x="843" y="255"/>
                  <a:pt x="843" y="255"/>
                </a:cubicBezTo>
                <a:cubicBezTo>
                  <a:pt x="844" y="255"/>
                  <a:pt x="844" y="255"/>
                  <a:pt x="845" y="256"/>
                </a:cubicBezTo>
                <a:cubicBezTo>
                  <a:pt x="845" y="256"/>
                  <a:pt x="845" y="256"/>
                  <a:pt x="845" y="256"/>
                </a:cubicBezTo>
                <a:cubicBezTo>
                  <a:pt x="845" y="256"/>
                  <a:pt x="845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8" y="256"/>
                  <a:pt x="848" y="256"/>
                  <a:pt x="848" y="256"/>
                </a:cubicBezTo>
                <a:cubicBezTo>
                  <a:pt x="848" y="255"/>
                  <a:pt x="848" y="255"/>
                  <a:pt x="848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6"/>
                  <a:pt x="848" y="256"/>
                  <a:pt x="848" y="257"/>
                </a:cubicBezTo>
                <a:cubicBezTo>
                  <a:pt x="848" y="257"/>
                  <a:pt x="848" y="257"/>
                  <a:pt x="848" y="257"/>
                </a:cubicBezTo>
                <a:cubicBezTo>
                  <a:pt x="847" y="257"/>
                  <a:pt x="847" y="257"/>
                  <a:pt x="847" y="257"/>
                </a:cubicBezTo>
                <a:cubicBezTo>
                  <a:pt x="847" y="259"/>
                  <a:pt x="847" y="259"/>
                  <a:pt x="847" y="259"/>
                </a:cubicBezTo>
                <a:cubicBezTo>
                  <a:pt x="846" y="259"/>
                  <a:pt x="846" y="259"/>
                  <a:pt x="846" y="259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5" y="260"/>
                  <a:pt x="845" y="260"/>
                  <a:pt x="845" y="260"/>
                </a:cubicBezTo>
                <a:cubicBezTo>
                  <a:pt x="845" y="261"/>
                  <a:pt x="845" y="261"/>
                  <a:pt x="845" y="261"/>
                </a:cubicBezTo>
                <a:cubicBezTo>
                  <a:pt x="846" y="261"/>
                  <a:pt x="846" y="261"/>
                  <a:pt x="846" y="261"/>
                </a:cubicBezTo>
                <a:cubicBezTo>
                  <a:pt x="846" y="262"/>
                  <a:pt x="846" y="262"/>
                  <a:pt x="846" y="262"/>
                </a:cubicBezTo>
                <a:cubicBezTo>
                  <a:pt x="845" y="262"/>
                  <a:pt x="845" y="262"/>
                  <a:pt x="844" y="263"/>
                </a:cubicBezTo>
                <a:cubicBezTo>
                  <a:pt x="844" y="263"/>
                  <a:pt x="844" y="263"/>
                  <a:pt x="844" y="263"/>
                </a:cubicBezTo>
                <a:cubicBezTo>
                  <a:pt x="845" y="263"/>
                  <a:pt x="845" y="263"/>
                  <a:pt x="845" y="263"/>
                </a:cubicBezTo>
                <a:cubicBezTo>
                  <a:pt x="845" y="264"/>
                  <a:pt x="845" y="264"/>
                  <a:pt x="845" y="264"/>
                </a:cubicBezTo>
                <a:cubicBezTo>
                  <a:pt x="844" y="264"/>
                  <a:pt x="843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5"/>
                  <a:pt x="842" y="265"/>
                  <a:pt x="843" y="265"/>
                </a:cubicBezTo>
                <a:close/>
                <a:moveTo>
                  <a:pt x="848" y="260"/>
                </a:moveTo>
                <a:cubicBezTo>
                  <a:pt x="848" y="260"/>
                  <a:pt x="848" y="260"/>
                  <a:pt x="848" y="260"/>
                </a:cubicBezTo>
                <a:cubicBezTo>
                  <a:pt x="849" y="260"/>
                  <a:pt x="849" y="260"/>
                  <a:pt x="849" y="260"/>
                </a:cubicBezTo>
                <a:cubicBezTo>
                  <a:pt x="849" y="260"/>
                  <a:pt x="849" y="260"/>
                  <a:pt x="849" y="261"/>
                </a:cubicBezTo>
                <a:cubicBezTo>
                  <a:pt x="848" y="261"/>
                  <a:pt x="848" y="261"/>
                  <a:pt x="848" y="261"/>
                </a:cubicBezTo>
                <a:cubicBezTo>
                  <a:pt x="847" y="261"/>
                  <a:pt x="847" y="261"/>
                  <a:pt x="847" y="261"/>
                </a:cubicBezTo>
                <a:cubicBezTo>
                  <a:pt x="847" y="261"/>
                  <a:pt x="847" y="260"/>
                  <a:pt x="848" y="260"/>
                </a:cubicBezTo>
                <a:close/>
                <a:moveTo>
                  <a:pt x="962" y="244"/>
                </a:moveTo>
                <a:cubicBezTo>
                  <a:pt x="963" y="244"/>
                  <a:pt x="963" y="244"/>
                  <a:pt x="964" y="244"/>
                </a:cubicBezTo>
                <a:cubicBezTo>
                  <a:pt x="963" y="242"/>
                  <a:pt x="962" y="242"/>
                  <a:pt x="961" y="242"/>
                </a:cubicBezTo>
                <a:cubicBezTo>
                  <a:pt x="961" y="244"/>
                  <a:pt x="961" y="243"/>
                  <a:pt x="962" y="244"/>
                </a:cubicBezTo>
                <a:close/>
                <a:moveTo>
                  <a:pt x="116" y="242"/>
                </a:moveTo>
                <a:cubicBezTo>
                  <a:pt x="114" y="242"/>
                  <a:pt x="114" y="243"/>
                  <a:pt x="111" y="243"/>
                </a:cubicBezTo>
                <a:cubicBezTo>
                  <a:pt x="111" y="243"/>
                  <a:pt x="111" y="244"/>
                  <a:pt x="111" y="244"/>
                </a:cubicBezTo>
                <a:cubicBezTo>
                  <a:pt x="110" y="245"/>
                  <a:pt x="110" y="244"/>
                  <a:pt x="109" y="246"/>
                </a:cubicBezTo>
                <a:cubicBezTo>
                  <a:pt x="111" y="246"/>
                  <a:pt x="111" y="246"/>
                  <a:pt x="112" y="245"/>
                </a:cubicBezTo>
                <a:cubicBezTo>
                  <a:pt x="112" y="245"/>
                  <a:pt x="112" y="245"/>
                  <a:pt x="112" y="245"/>
                </a:cubicBezTo>
                <a:cubicBezTo>
                  <a:pt x="113" y="245"/>
                  <a:pt x="113" y="245"/>
                  <a:pt x="113" y="245"/>
                </a:cubicBezTo>
                <a:cubicBezTo>
                  <a:pt x="113" y="245"/>
                  <a:pt x="113" y="245"/>
                  <a:pt x="113" y="244"/>
                </a:cubicBezTo>
                <a:cubicBezTo>
                  <a:pt x="115" y="244"/>
                  <a:pt x="115" y="245"/>
                  <a:pt x="117" y="243"/>
                </a:cubicBezTo>
                <a:cubicBezTo>
                  <a:pt x="117" y="243"/>
                  <a:pt x="117" y="243"/>
                  <a:pt x="117" y="243"/>
                </a:cubicBezTo>
                <a:cubicBezTo>
                  <a:pt x="116" y="243"/>
                  <a:pt x="116" y="242"/>
                  <a:pt x="116" y="242"/>
                </a:cubicBezTo>
                <a:close/>
                <a:moveTo>
                  <a:pt x="121" y="243"/>
                </a:moveTo>
                <a:cubicBezTo>
                  <a:pt x="120" y="243"/>
                  <a:pt x="121" y="243"/>
                  <a:pt x="120" y="244"/>
                </a:cubicBezTo>
                <a:cubicBezTo>
                  <a:pt x="122" y="243"/>
                  <a:pt x="122" y="243"/>
                  <a:pt x="122" y="242"/>
                </a:cubicBezTo>
                <a:cubicBezTo>
                  <a:pt x="121" y="242"/>
                  <a:pt x="122" y="242"/>
                  <a:pt x="121" y="243"/>
                </a:cubicBezTo>
                <a:close/>
                <a:moveTo>
                  <a:pt x="1829" y="244"/>
                </a:moveTo>
                <a:cubicBezTo>
                  <a:pt x="1829" y="244"/>
                  <a:pt x="1829" y="244"/>
                  <a:pt x="1829" y="244"/>
                </a:cubicBezTo>
                <a:cubicBezTo>
                  <a:pt x="1829" y="244"/>
                  <a:pt x="1829" y="245"/>
                  <a:pt x="1829" y="245"/>
                </a:cubicBezTo>
                <a:cubicBezTo>
                  <a:pt x="1830" y="245"/>
                  <a:pt x="1830" y="245"/>
                  <a:pt x="1830" y="245"/>
                </a:cubicBezTo>
                <a:cubicBezTo>
                  <a:pt x="1831" y="245"/>
                  <a:pt x="1831" y="245"/>
                  <a:pt x="1831" y="245"/>
                </a:cubicBezTo>
                <a:cubicBezTo>
                  <a:pt x="1831" y="244"/>
                  <a:pt x="1831" y="244"/>
                  <a:pt x="1831" y="244"/>
                </a:cubicBezTo>
                <a:cubicBezTo>
                  <a:pt x="1829" y="244"/>
                  <a:pt x="1829" y="244"/>
                  <a:pt x="1829" y="244"/>
                </a:cubicBezTo>
                <a:close/>
                <a:moveTo>
                  <a:pt x="941" y="248"/>
                </a:moveTo>
                <a:cubicBezTo>
                  <a:pt x="942" y="248"/>
                  <a:pt x="942" y="248"/>
                  <a:pt x="942" y="247"/>
                </a:cubicBezTo>
                <a:cubicBezTo>
                  <a:pt x="942" y="247"/>
                  <a:pt x="942" y="247"/>
                  <a:pt x="942" y="247"/>
                </a:cubicBezTo>
                <a:cubicBezTo>
                  <a:pt x="942" y="246"/>
                  <a:pt x="942" y="246"/>
                  <a:pt x="942" y="246"/>
                </a:cubicBezTo>
                <a:cubicBezTo>
                  <a:pt x="943" y="246"/>
                  <a:pt x="943" y="246"/>
                  <a:pt x="943" y="246"/>
                </a:cubicBezTo>
                <a:cubicBezTo>
                  <a:pt x="943" y="245"/>
                  <a:pt x="943" y="245"/>
                  <a:pt x="943" y="245"/>
                </a:cubicBezTo>
                <a:cubicBezTo>
                  <a:pt x="942" y="245"/>
                  <a:pt x="942" y="245"/>
                  <a:pt x="942" y="245"/>
                </a:cubicBezTo>
                <a:cubicBezTo>
                  <a:pt x="942" y="246"/>
                  <a:pt x="942" y="247"/>
                  <a:pt x="941" y="248"/>
                </a:cubicBezTo>
                <a:close/>
                <a:moveTo>
                  <a:pt x="1819" y="246"/>
                </a:moveTo>
                <a:cubicBezTo>
                  <a:pt x="1819" y="246"/>
                  <a:pt x="1819" y="246"/>
                  <a:pt x="1819" y="246"/>
                </a:cubicBezTo>
                <a:cubicBezTo>
                  <a:pt x="1820" y="246"/>
                  <a:pt x="1819" y="246"/>
                  <a:pt x="1820" y="246"/>
                </a:cubicBezTo>
                <a:cubicBezTo>
                  <a:pt x="1820" y="246"/>
                  <a:pt x="1820" y="246"/>
                  <a:pt x="1820" y="246"/>
                </a:cubicBezTo>
                <a:cubicBezTo>
                  <a:pt x="1820" y="245"/>
                  <a:pt x="1820" y="245"/>
                  <a:pt x="1820" y="245"/>
                </a:cubicBezTo>
                <a:cubicBezTo>
                  <a:pt x="1819" y="245"/>
                  <a:pt x="1819" y="245"/>
                  <a:pt x="1819" y="245"/>
                </a:cubicBezTo>
                <a:lnTo>
                  <a:pt x="1819" y="246"/>
                </a:lnTo>
                <a:close/>
                <a:moveTo>
                  <a:pt x="945" y="249"/>
                </a:moveTo>
                <a:cubicBezTo>
                  <a:pt x="946" y="249"/>
                  <a:pt x="946" y="249"/>
                  <a:pt x="946" y="248"/>
                </a:cubicBezTo>
                <a:cubicBezTo>
                  <a:pt x="946" y="248"/>
                  <a:pt x="946" y="248"/>
                  <a:pt x="946" y="248"/>
                </a:cubicBezTo>
                <a:cubicBezTo>
                  <a:pt x="947" y="248"/>
                  <a:pt x="948" y="249"/>
                  <a:pt x="948" y="248"/>
                </a:cubicBezTo>
                <a:cubicBezTo>
                  <a:pt x="948" y="248"/>
                  <a:pt x="948" y="248"/>
                  <a:pt x="948" y="248"/>
                </a:cubicBezTo>
                <a:cubicBezTo>
                  <a:pt x="948" y="247"/>
                  <a:pt x="950" y="247"/>
                  <a:pt x="950" y="246"/>
                </a:cubicBezTo>
                <a:cubicBezTo>
                  <a:pt x="951" y="246"/>
                  <a:pt x="951" y="246"/>
                  <a:pt x="951" y="245"/>
                </a:cubicBezTo>
                <a:cubicBezTo>
                  <a:pt x="951" y="245"/>
                  <a:pt x="951" y="245"/>
                  <a:pt x="951" y="245"/>
                </a:cubicBezTo>
                <a:cubicBezTo>
                  <a:pt x="950" y="245"/>
                  <a:pt x="949" y="245"/>
                  <a:pt x="948" y="245"/>
                </a:cubicBezTo>
                <a:cubicBezTo>
                  <a:pt x="948" y="246"/>
                  <a:pt x="948" y="246"/>
                  <a:pt x="948" y="246"/>
                </a:cubicBezTo>
                <a:cubicBezTo>
                  <a:pt x="948" y="246"/>
                  <a:pt x="947" y="246"/>
                  <a:pt x="947" y="246"/>
                </a:cubicBezTo>
                <a:cubicBezTo>
                  <a:pt x="947" y="246"/>
                  <a:pt x="947" y="246"/>
                  <a:pt x="947" y="246"/>
                </a:cubicBezTo>
                <a:cubicBezTo>
                  <a:pt x="946" y="247"/>
                  <a:pt x="945" y="246"/>
                  <a:pt x="944" y="246"/>
                </a:cubicBezTo>
                <a:cubicBezTo>
                  <a:pt x="944" y="246"/>
                  <a:pt x="944" y="246"/>
                  <a:pt x="944" y="247"/>
                </a:cubicBezTo>
                <a:cubicBezTo>
                  <a:pt x="944" y="247"/>
                  <a:pt x="944" y="247"/>
                  <a:pt x="944" y="247"/>
                </a:cubicBezTo>
                <a:cubicBezTo>
                  <a:pt x="944" y="248"/>
                  <a:pt x="944" y="248"/>
                  <a:pt x="945" y="249"/>
                </a:cubicBezTo>
                <a:close/>
                <a:moveTo>
                  <a:pt x="1831" y="247"/>
                </a:moveTo>
                <a:cubicBezTo>
                  <a:pt x="1831" y="247"/>
                  <a:pt x="1831" y="247"/>
                  <a:pt x="1832" y="247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7"/>
                  <a:pt x="1833" y="246"/>
                  <a:pt x="1833" y="245"/>
                </a:cubicBezTo>
                <a:cubicBezTo>
                  <a:pt x="1832" y="245"/>
                  <a:pt x="1832" y="245"/>
                  <a:pt x="1832" y="245"/>
                </a:cubicBezTo>
                <a:cubicBezTo>
                  <a:pt x="1832" y="246"/>
                  <a:pt x="1831" y="246"/>
                  <a:pt x="1831" y="247"/>
                </a:cubicBezTo>
                <a:close/>
                <a:moveTo>
                  <a:pt x="1538" y="247"/>
                </a:moveTo>
                <a:cubicBezTo>
                  <a:pt x="1538" y="248"/>
                  <a:pt x="1538" y="248"/>
                  <a:pt x="1538" y="248"/>
                </a:cubicBezTo>
                <a:cubicBezTo>
                  <a:pt x="1539" y="248"/>
                  <a:pt x="1540" y="249"/>
                  <a:pt x="1541" y="249"/>
                </a:cubicBezTo>
                <a:cubicBezTo>
                  <a:pt x="1541" y="249"/>
                  <a:pt x="1542" y="248"/>
                  <a:pt x="1542" y="248"/>
                </a:cubicBezTo>
                <a:cubicBezTo>
                  <a:pt x="1542" y="248"/>
                  <a:pt x="1542" y="248"/>
                  <a:pt x="1542" y="248"/>
                </a:cubicBezTo>
                <a:cubicBezTo>
                  <a:pt x="1542" y="247"/>
                  <a:pt x="1541" y="247"/>
                  <a:pt x="1541" y="246"/>
                </a:cubicBezTo>
                <a:cubicBezTo>
                  <a:pt x="1540" y="245"/>
                  <a:pt x="1541" y="246"/>
                  <a:pt x="1540" y="245"/>
                </a:cubicBezTo>
                <a:cubicBezTo>
                  <a:pt x="1539" y="246"/>
                  <a:pt x="1539" y="247"/>
                  <a:pt x="1538" y="247"/>
                </a:cubicBezTo>
                <a:close/>
                <a:moveTo>
                  <a:pt x="1815" y="246"/>
                </a:moveTo>
                <a:cubicBezTo>
                  <a:pt x="1814" y="247"/>
                  <a:pt x="1813" y="247"/>
                  <a:pt x="1811" y="247"/>
                </a:cubicBezTo>
                <a:cubicBezTo>
                  <a:pt x="1811" y="248"/>
                  <a:pt x="1810" y="249"/>
                  <a:pt x="1809" y="249"/>
                </a:cubicBezTo>
                <a:cubicBezTo>
                  <a:pt x="1809" y="250"/>
                  <a:pt x="1809" y="250"/>
                  <a:pt x="1809" y="250"/>
                </a:cubicBezTo>
                <a:cubicBezTo>
                  <a:pt x="1811" y="250"/>
                  <a:pt x="1811" y="251"/>
                  <a:pt x="1811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6" y="248"/>
                  <a:pt x="1816" y="248"/>
                  <a:pt x="1817" y="248"/>
                </a:cubicBezTo>
                <a:cubicBezTo>
                  <a:pt x="1817" y="247"/>
                  <a:pt x="1817" y="247"/>
                  <a:pt x="1817" y="247"/>
                </a:cubicBezTo>
                <a:cubicBezTo>
                  <a:pt x="1816" y="247"/>
                  <a:pt x="1816" y="247"/>
                  <a:pt x="1815" y="247"/>
                </a:cubicBezTo>
                <a:lnTo>
                  <a:pt x="1815" y="246"/>
                </a:lnTo>
                <a:close/>
                <a:moveTo>
                  <a:pt x="265" y="255"/>
                </a:moveTo>
                <a:cubicBezTo>
                  <a:pt x="265" y="254"/>
                  <a:pt x="265" y="254"/>
                  <a:pt x="265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2"/>
                  <a:pt x="266" y="252"/>
                  <a:pt x="266" y="252"/>
                </a:cubicBezTo>
                <a:cubicBezTo>
                  <a:pt x="267" y="251"/>
                  <a:pt x="267" y="250"/>
                  <a:pt x="267" y="249"/>
                </a:cubicBezTo>
                <a:cubicBezTo>
                  <a:pt x="267" y="249"/>
                  <a:pt x="267" y="249"/>
                  <a:pt x="267" y="249"/>
                </a:cubicBezTo>
                <a:cubicBezTo>
                  <a:pt x="264" y="249"/>
                  <a:pt x="264" y="249"/>
                  <a:pt x="264" y="249"/>
                </a:cubicBezTo>
                <a:cubicBezTo>
                  <a:pt x="264" y="249"/>
                  <a:pt x="264" y="250"/>
                  <a:pt x="263" y="250"/>
                </a:cubicBezTo>
                <a:cubicBezTo>
                  <a:pt x="263" y="249"/>
                  <a:pt x="263" y="249"/>
                  <a:pt x="263" y="249"/>
                </a:cubicBezTo>
                <a:cubicBezTo>
                  <a:pt x="263" y="249"/>
                  <a:pt x="263" y="249"/>
                  <a:pt x="262" y="249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1"/>
                  <a:pt x="262" y="251"/>
                  <a:pt x="262" y="252"/>
                </a:cubicBezTo>
                <a:cubicBezTo>
                  <a:pt x="262" y="252"/>
                  <a:pt x="262" y="253"/>
                  <a:pt x="262" y="254"/>
                </a:cubicBezTo>
                <a:cubicBezTo>
                  <a:pt x="263" y="254"/>
                  <a:pt x="262" y="254"/>
                  <a:pt x="263" y="254"/>
                </a:cubicBezTo>
                <a:cubicBezTo>
                  <a:pt x="263" y="254"/>
                  <a:pt x="263" y="254"/>
                  <a:pt x="263" y="254"/>
                </a:cubicBezTo>
                <a:cubicBezTo>
                  <a:pt x="263" y="254"/>
                  <a:pt x="263" y="254"/>
                  <a:pt x="263" y="255"/>
                </a:cubicBezTo>
                <a:cubicBezTo>
                  <a:pt x="264" y="255"/>
                  <a:pt x="264" y="255"/>
                  <a:pt x="265" y="255"/>
                </a:cubicBezTo>
                <a:close/>
                <a:moveTo>
                  <a:pt x="273" y="250"/>
                </a:moveTo>
                <a:cubicBezTo>
                  <a:pt x="273" y="250"/>
                  <a:pt x="273" y="250"/>
                  <a:pt x="273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4" y="250"/>
                  <a:pt x="274" y="250"/>
                  <a:pt x="274" y="249"/>
                </a:cubicBezTo>
                <a:cubicBezTo>
                  <a:pt x="273" y="250"/>
                  <a:pt x="274" y="250"/>
                  <a:pt x="273" y="250"/>
                </a:cubicBezTo>
                <a:close/>
                <a:moveTo>
                  <a:pt x="101" y="250"/>
                </a:moveTo>
                <a:cubicBezTo>
                  <a:pt x="100" y="251"/>
                  <a:pt x="100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2"/>
                  <a:pt x="99" y="252"/>
                  <a:pt x="100" y="252"/>
                </a:cubicBezTo>
                <a:cubicBezTo>
                  <a:pt x="99" y="253"/>
                  <a:pt x="99" y="253"/>
                  <a:pt x="98" y="254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97" y="254"/>
                  <a:pt x="97" y="254"/>
                  <a:pt x="97" y="255"/>
                </a:cubicBezTo>
                <a:cubicBezTo>
                  <a:pt x="99" y="255"/>
                  <a:pt x="102" y="253"/>
                  <a:pt x="102" y="251"/>
                </a:cubicBezTo>
                <a:cubicBezTo>
                  <a:pt x="101" y="251"/>
                  <a:pt x="101" y="251"/>
                  <a:pt x="101" y="250"/>
                </a:cubicBezTo>
                <a:close/>
                <a:moveTo>
                  <a:pt x="1560" y="302"/>
                </a:moveTo>
                <a:cubicBezTo>
                  <a:pt x="1560" y="304"/>
                  <a:pt x="1560" y="304"/>
                  <a:pt x="1560" y="304"/>
                </a:cubicBezTo>
                <a:cubicBezTo>
                  <a:pt x="1560" y="304"/>
                  <a:pt x="1560" y="304"/>
                  <a:pt x="1560" y="304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1" y="306"/>
                  <a:pt x="1561" y="306"/>
                  <a:pt x="1561" y="306"/>
                </a:cubicBezTo>
                <a:cubicBezTo>
                  <a:pt x="1561" y="305"/>
                  <a:pt x="1561" y="305"/>
                  <a:pt x="1561" y="305"/>
                </a:cubicBezTo>
                <a:cubicBezTo>
                  <a:pt x="1561" y="304"/>
                  <a:pt x="1561" y="304"/>
                  <a:pt x="1561" y="304"/>
                </a:cubicBezTo>
                <a:cubicBezTo>
                  <a:pt x="1562" y="304"/>
                  <a:pt x="1562" y="304"/>
                  <a:pt x="1562" y="304"/>
                </a:cubicBezTo>
                <a:cubicBezTo>
                  <a:pt x="1562" y="303"/>
                  <a:pt x="1562" y="302"/>
                  <a:pt x="1563" y="302"/>
                </a:cubicBezTo>
                <a:cubicBezTo>
                  <a:pt x="1563" y="302"/>
                  <a:pt x="1563" y="302"/>
                  <a:pt x="1563" y="302"/>
                </a:cubicBezTo>
                <a:cubicBezTo>
                  <a:pt x="1564" y="302"/>
                  <a:pt x="1564" y="302"/>
                  <a:pt x="1564" y="302"/>
                </a:cubicBezTo>
                <a:cubicBezTo>
                  <a:pt x="1564" y="303"/>
                  <a:pt x="1566" y="305"/>
                  <a:pt x="1567" y="305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8" y="306"/>
                  <a:pt x="1568" y="305"/>
                  <a:pt x="1568" y="305"/>
                </a:cubicBezTo>
                <a:cubicBezTo>
                  <a:pt x="1567" y="305"/>
                  <a:pt x="1567" y="305"/>
                  <a:pt x="1567" y="305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1"/>
                  <a:pt x="1567" y="301"/>
                  <a:pt x="1567" y="301"/>
                </a:cubicBezTo>
                <a:cubicBezTo>
                  <a:pt x="1566" y="301"/>
                  <a:pt x="1566" y="301"/>
                  <a:pt x="1566" y="301"/>
                </a:cubicBezTo>
                <a:cubicBezTo>
                  <a:pt x="1566" y="301"/>
                  <a:pt x="1566" y="301"/>
                  <a:pt x="1566" y="300"/>
                </a:cubicBezTo>
                <a:cubicBezTo>
                  <a:pt x="1565" y="300"/>
                  <a:pt x="1565" y="300"/>
                  <a:pt x="1565" y="300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8"/>
                  <a:pt x="1565" y="298"/>
                  <a:pt x="1564" y="297"/>
                </a:cubicBezTo>
                <a:cubicBezTo>
                  <a:pt x="1564" y="297"/>
                  <a:pt x="1564" y="297"/>
                  <a:pt x="1564" y="297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5"/>
                  <a:pt x="1564" y="295"/>
                  <a:pt x="1564" y="295"/>
                </a:cubicBezTo>
                <a:cubicBezTo>
                  <a:pt x="1564" y="294"/>
                  <a:pt x="1564" y="292"/>
                  <a:pt x="1564" y="291"/>
                </a:cubicBezTo>
                <a:cubicBezTo>
                  <a:pt x="1565" y="291"/>
                  <a:pt x="1565" y="291"/>
                  <a:pt x="1565" y="290"/>
                </a:cubicBezTo>
                <a:cubicBezTo>
                  <a:pt x="1565" y="289"/>
                  <a:pt x="1565" y="289"/>
                  <a:pt x="1565" y="289"/>
                </a:cubicBezTo>
                <a:cubicBezTo>
                  <a:pt x="1566" y="289"/>
                  <a:pt x="1566" y="289"/>
                  <a:pt x="1566" y="289"/>
                </a:cubicBezTo>
                <a:cubicBezTo>
                  <a:pt x="1566" y="286"/>
                  <a:pt x="1566" y="286"/>
                  <a:pt x="1566" y="286"/>
                </a:cubicBezTo>
                <a:cubicBezTo>
                  <a:pt x="1566" y="285"/>
                  <a:pt x="1566" y="284"/>
                  <a:pt x="1567" y="284"/>
                </a:cubicBezTo>
                <a:cubicBezTo>
                  <a:pt x="1567" y="283"/>
                  <a:pt x="1567" y="283"/>
                  <a:pt x="1567" y="283"/>
                </a:cubicBezTo>
                <a:cubicBezTo>
                  <a:pt x="1568" y="283"/>
                  <a:pt x="1569" y="283"/>
                  <a:pt x="1570" y="283"/>
                </a:cubicBezTo>
                <a:cubicBezTo>
                  <a:pt x="1570" y="283"/>
                  <a:pt x="1570" y="283"/>
                  <a:pt x="1571" y="284"/>
                </a:cubicBezTo>
                <a:cubicBezTo>
                  <a:pt x="1571" y="284"/>
                  <a:pt x="1571" y="284"/>
                  <a:pt x="1571" y="284"/>
                </a:cubicBezTo>
                <a:cubicBezTo>
                  <a:pt x="1571" y="285"/>
                  <a:pt x="1572" y="285"/>
                  <a:pt x="1572" y="286"/>
                </a:cubicBezTo>
                <a:cubicBezTo>
                  <a:pt x="1573" y="286"/>
                  <a:pt x="1573" y="286"/>
                  <a:pt x="1573" y="286"/>
                </a:cubicBezTo>
                <a:cubicBezTo>
                  <a:pt x="1573" y="284"/>
                  <a:pt x="1573" y="284"/>
                  <a:pt x="1573" y="284"/>
                </a:cubicBezTo>
                <a:cubicBezTo>
                  <a:pt x="1572" y="284"/>
                  <a:pt x="1572" y="284"/>
                  <a:pt x="1572" y="284"/>
                </a:cubicBezTo>
                <a:cubicBezTo>
                  <a:pt x="1572" y="283"/>
                  <a:pt x="1572" y="283"/>
                  <a:pt x="1571" y="283"/>
                </a:cubicBezTo>
                <a:cubicBezTo>
                  <a:pt x="1571" y="282"/>
                  <a:pt x="1571" y="282"/>
                  <a:pt x="1571" y="282"/>
                </a:cubicBezTo>
                <a:cubicBezTo>
                  <a:pt x="1571" y="282"/>
                  <a:pt x="1571" y="282"/>
                  <a:pt x="1571" y="281"/>
                </a:cubicBezTo>
                <a:cubicBezTo>
                  <a:pt x="1571" y="281"/>
                  <a:pt x="1571" y="281"/>
                  <a:pt x="1571" y="281"/>
                </a:cubicBezTo>
                <a:cubicBezTo>
                  <a:pt x="1570" y="281"/>
                  <a:pt x="1570" y="281"/>
                  <a:pt x="1570" y="281"/>
                </a:cubicBezTo>
                <a:cubicBezTo>
                  <a:pt x="1569" y="280"/>
                  <a:pt x="1569" y="279"/>
                  <a:pt x="1568" y="279"/>
                </a:cubicBezTo>
                <a:cubicBezTo>
                  <a:pt x="1568" y="278"/>
                  <a:pt x="1568" y="277"/>
                  <a:pt x="1568" y="277"/>
                </a:cubicBezTo>
                <a:cubicBezTo>
                  <a:pt x="1568" y="277"/>
                  <a:pt x="1569" y="276"/>
                  <a:pt x="1569" y="276"/>
                </a:cubicBezTo>
                <a:cubicBezTo>
                  <a:pt x="1568" y="276"/>
                  <a:pt x="1568" y="276"/>
                  <a:pt x="1568" y="276"/>
                </a:cubicBezTo>
                <a:cubicBezTo>
                  <a:pt x="1568" y="274"/>
                  <a:pt x="1568" y="274"/>
                  <a:pt x="1568" y="274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7" y="273"/>
                  <a:pt x="1567" y="273"/>
                  <a:pt x="1567" y="273"/>
                </a:cubicBezTo>
                <a:cubicBezTo>
                  <a:pt x="1568" y="271"/>
                  <a:pt x="1568" y="269"/>
                  <a:pt x="1568" y="267"/>
                </a:cubicBezTo>
                <a:cubicBezTo>
                  <a:pt x="1567" y="267"/>
                  <a:pt x="1567" y="267"/>
                  <a:pt x="1567" y="267"/>
                </a:cubicBezTo>
                <a:cubicBezTo>
                  <a:pt x="1568" y="266"/>
                  <a:pt x="1569" y="263"/>
                  <a:pt x="1568" y="262"/>
                </a:cubicBezTo>
                <a:cubicBezTo>
                  <a:pt x="1568" y="262"/>
                  <a:pt x="1568" y="262"/>
                  <a:pt x="1568" y="262"/>
                </a:cubicBezTo>
                <a:cubicBezTo>
                  <a:pt x="1568" y="261"/>
                  <a:pt x="1568" y="261"/>
                  <a:pt x="1568" y="261"/>
                </a:cubicBezTo>
                <a:cubicBezTo>
                  <a:pt x="1568" y="261"/>
                  <a:pt x="1568" y="261"/>
                  <a:pt x="1567" y="261"/>
                </a:cubicBezTo>
                <a:cubicBezTo>
                  <a:pt x="1567" y="260"/>
                  <a:pt x="1567" y="260"/>
                  <a:pt x="1567" y="259"/>
                </a:cubicBezTo>
                <a:cubicBezTo>
                  <a:pt x="1567" y="259"/>
                  <a:pt x="1567" y="259"/>
                  <a:pt x="1567" y="259"/>
                </a:cubicBezTo>
                <a:cubicBezTo>
                  <a:pt x="1567" y="258"/>
                  <a:pt x="1567" y="258"/>
                  <a:pt x="1567" y="258"/>
                </a:cubicBezTo>
                <a:cubicBezTo>
                  <a:pt x="1566" y="258"/>
                  <a:pt x="1566" y="258"/>
                  <a:pt x="1566" y="258"/>
                </a:cubicBezTo>
                <a:cubicBezTo>
                  <a:pt x="1566" y="257"/>
                  <a:pt x="1566" y="257"/>
                  <a:pt x="1566" y="257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567" y="256"/>
                  <a:pt x="1566" y="256"/>
                  <a:pt x="1566" y="256"/>
                </a:cubicBezTo>
                <a:cubicBezTo>
                  <a:pt x="1567" y="256"/>
                  <a:pt x="1567" y="255"/>
                  <a:pt x="1567" y="255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6" y="253"/>
                  <a:pt x="1566" y="253"/>
                  <a:pt x="1566" y="253"/>
                </a:cubicBezTo>
                <a:cubicBezTo>
                  <a:pt x="1566" y="252"/>
                  <a:pt x="1566" y="252"/>
                  <a:pt x="1566" y="251"/>
                </a:cubicBezTo>
                <a:cubicBezTo>
                  <a:pt x="1566" y="251"/>
                  <a:pt x="1566" y="251"/>
                  <a:pt x="1566" y="251"/>
                </a:cubicBezTo>
                <a:cubicBezTo>
                  <a:pt x="1565" y="251"/>
                  <a:pt x="1565" y="252"/>
                  <a:pt x="1565" y="253"/>
                </a:cubicBezTo>
                <a:cubicBezTo>
                  <a:pt x="1563" y="253"/>
                  <a:pt x="1563" y="253"/>
                  <a:pt x="1563" y="253"/>
                </a:cubicBezTo>
                <a:cubicBezTo>
                  <a:pt x="1564" y="254"/>
                  <a:pt x="1564" y="255"/>
                  <a:pt x="1564" y="257"/>
                </a:cubicBezTo>
                <a:cubicBezTo>
                  <a:pt x="1564" y="257"/>
                  <a:pt x="1564" y="257"/>
                  <a:pt x="1564" y="257"/>
                </a:cubicBezTo>
                <a:cubicBezTo>
                  <a:pt x="1564" y="258"/>
                  <a:pt x="1564" y="258"/>
                  <a:pt x="1564" y="258"/>
                </a:cubicBezTo>
                <a:cubicBezTo>
                  <a:pt x="1564" y="259"/>
                  <a:pt x="1562" y="259"/>
                  <a:pt x="1562" y="260"/>
                </a:cubicBezTo>
                <a:cubicBezTo>
                  <a:pt x="1562" y="260"/>
                  <a:pt x="1562" y="260"/>
                  <a:pt x="1562" y="260"/>
                </a:cubicBezTo>
                <a:cubicBezTo>
                  <a:pt x="1562" y="262"/>
                  <a:pt x="1562" y="262"/>
                  <a:pt x="1562" y="262"/>
                </a:cubicBezTo>
                <a:cubicBezTo>
                  <a:pt x="1561" y="262"/>
                  <a:pt x="1561" y="262"/>
                  <a:pt x="1560" y="262"/>
                </a:cubicBezTo>
                <a:cubicBezTo>
                  <a:pt x="1561" y="263"/>
                  <a:pt x="1561" y="264"/>
                  <a:pt x="1561" y="265"/>
                </a:cubicBezTo>
                <a:cubicBezTo>
                  <a:pt x="1560" y="265"/>
                  <a:pt x="1560" y="265"/>
                  <a:pt x="1560" y="265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8"/>
                  <a:pt x="1560" y="269"/>
                  <a:pt x="1560" y="270"/>
                </a:cubicBezTo>
                <a:cubicBezTo>
                  <a:pt x="1561" y="270"/>
                  <a:pt x="1561" y="270"/>
                  <a:pt x="1561" y="270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3"/>
                  <a:pt x="1561" y="273"/>
                  <a:pt x="1561" y="273"/>
                </a:cubicBezTo>
                <a:cubicBezTo>
                  <a:pt x="1562" y="273"/>
                  <a:pt x="1562" y="273"/>
                  <a:pt x="1562" y="273"/>
                </a:cubicBezTo>
                <a:cubicBezTo>
                  <a:pt x="1561" y="274"/>
                  <a:pt x="1561" y="275"/>
                  <a:pt x="1561" y="276"/>
                </a:cubicBezTo>
                <a:cubicBezTo>
                  <a:pt x="1562" y="276"/>
                  <a:pt x="1562" y="276"/>
                  <a:pt x="1562" y="276"/>
                </a:cubicBezTo>
                <a:cubicBezTo>
                  <a:pt x="1562" y="277"/>
                  <a:pt x="1562" y="279"/>
                  <a:pt x="1562" y="280"/>
                </a:cubicBezTo>
                <a:cubicBezTo>
                  <a:pt x="1562" y="280"/>
                  <a:pt x="1562" y="280"/>
                  <a:pt x="1562" y="280"/>
                </a:cubicBezTo>
                <a:cubicBezTo>
                  <a:pt x="1562" y="284"/>
                  <a:pt x="1562" y="284"/>
                  <a:pt x="1562" y="284"/>
                </a:cubicBezTo>
                <a:cubicBezTo>
                  <a:pt x="1561" y="284"/>
                  <a:pt x="1561" y="284"/>
                  <a:pt x="1561" y="284"/>
                </a:cubicBezTo>
                <a:cubicBezTo>
                  <a:pt x="1561" y="285"/>
                  <a:pt x="1562" y="287"/>
                  <a:pt x="1562" y="288"/>
                </a:cubicBezTo>
                <a:cubicBezTo>
                  <a:pt x="1561" y="288"/>
                  <a:pt x="1561" y="288"/>
                  <a:pt x="1561" y="288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90"/>
                  <a:pt x="1562" y="292"/>
                  <a:pt x="1562" y="293"/>
                </a:cubicBezTo>
                <a:cubicBezTo>
                  <a:pt x="1562" y="294"/>
                  <a:pt x="1562" y="296"/>
                  <a:pt x="1562" y="297"/>
                </a:cubicBezTo>
                <a:cubicBezTo>
                  <a:pt x="1561" y="297"/>
                  <a:pt x="1561" y="297"/>
                  <a:pt x="1561" y="297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1"/>
                  <a:pt x="1561" y="302"/>
                </a:cubicBezTo>
                <a:lnTo>
                  <a:pt x="1560" y="302"/>
                </a:lnTo>
                <a:close/>
                <a:moveTo>
                  <a:pt x="93" y="254"/>
                </a:moveTo>
                <a:cubicBezTo>
                  <a:pt x="93" y="254"/>
                  <a:pt x="92" y="254"/>
                  <a:pt x="92" y="254"/>
                </a:cubicBezTo>
                <a:cubicBezTo>
                  <a:pt x="92" y="255"/>
                  <a:pt x="92" y="256"/>
                  <a:pt x="92" y="256"/>
                </a:cubicBezTo>
                <a:cubicBezTo>
                  <a:pt x="92" y="256"/>
                  <a:pt x="92" y="256"/>
                  <a:pt x="92" y="256"/>
                </a:cubicBezTo>
                <a:cubicBezTo>
                  <a:pt x="92" y="256"/>
                  <a:pt x="93" y="256"/>
                  <a:pt x="93" y="255"/>
                </a:cubicBezTo>
                <a:cubicBezTo>
                  <a:pt x="93" y="255"/>
                  <a:pt x="94" y="254"/>
                  <a:pt x="95" y="254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5" y="253"/>
                  <a:pt x="94" y="253"/>
                  <a:pt x="93" y="253"/>
                </a:cubicBezTo>
                <a:lnTo>
                  <a:pt x="93" y="254"/>
                </a:lnTo>
                <a:close/>
                <a:moveTo>
                  <a:pt x="269" y="257"/>
                </a:moveTo>
                <a:cubicBezTo>
                  <a:pt x="269" y="257"/>
                  <a:pt x="269" y="256"/>
                  <a:pt x="268" y="256"/>
                </a:cubicBezTo>
                <a:cubicBezTo>
                  <a:pt x="268" y="256"/>
                  <a:pt x="268" y="256"/>
                  <a:pt x="268" y="256"/>
                </a:cubicBezTo>
                <a:cubicBezTo>
                  <a:pt x="267" y="256"/>
                  <a:pt x="269" y="255"/>
                  <a:pt x="267" y="255"/>
                </a:cubicBezTo>
                <a:cubicBezTo>
                  <a:pt x="267" y="254"/>
                  <a:pt x="267" y="254"/>
                  <a:pt x="267" y="254"/>
                </a:cubicBezTo>
                <a:cubicBezTo>
                  <a:pt x="266" y="255"/>
                  <a:pt x="265" y="255"/>
                  <a:pt x="265" y="255"/>
                </a:cubicBezTo>
                <a:cubicBezTo>
                  <a:pt x="265" y="255"/>
                  <a:pt x="265" y="255"/>
                  <a:pt x="265" y="255"/>
                </a:cubicBezTo>
                <a:cubicBezTo>
                  <a:pt x="264" y="255"/>
                  <a:pt x="264" y="255"/>
                  <a:pt x="264" y="255"/>
                </a:cubicBezTo>
                <a:cubicBezTo>
                  <a:pt x="264" y="256"/>
                  <a:pt x="264" y="256"/>
                  <a:pt x="264" y="256"/>
                </a:cubicBezTo>
                <a:cubicBezTo>
                  <a:pt x="265" y="257"/>
                  <a:pt x="265" y="256"/>
                  <a:pt x="265" y="257"/>
                </a:cubicBezTo>
                <a:cubicBezTo>
                  <a:pt x="264" y="257"/>
                  <a:pt x="264" y="257"/>
                  <a:pt x="264" y="257"/>
                </a:cubicBezTo>
                <a:cubicBezTo>
                  <a:pt x="265" y="258"/>
                  <a:pt x="266" y="259"/>
                  <a:pt x="266" y="260"/>
                </a:cubicBezTo>
                <a:cubicBezTo>
                  <a:pt x="267" y="260"/>
                  <a:pt x="267" y="260"/>
                  <a:pt x="268" y="260"/>
                </a:cubicBezTo>
                <a:cubicBezTo>
                  <a:pt x="268" y="261"/>
                  <a:pt x="268" y="262"/>
                  <a:pt x="270" y="262"/>
                </a:cubicBezTo>
                <a:cubicBezTo>
                  <a:pt x="269" y="260"/>
                  <a:pt x="269" y="261"/>
                  <a:pt x="268" y="259"/>
                </a:cubicBezTo>
                <a:cubicBezTo>
                  <a:pt x="269" y="259"/>
                  <a:pt x="269" y="259"/>
                  <a:pt x="270" y="259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70" y="258"/>
                  <a:pt x="270" y="258"/>
                  <a:pt x="270" y="258"/>
                </a:cubicBezTo>
                <a:cubicBezTo>
                  <a:pt x="269" y="258"/>
                  <a:pt x="269" y="258"/>
                  <a:pt x="268" y="258"/>
                </a:cubicBezTo>
                <a:cubicBezTo>
                  <a:pt x="269" y="257"/>
                  <a:pt x="268" y="258"/>
                  <a:pt x="269" y="257"/>
                </a:cubicBezTo>
                <a:close/>
                <a:moveTo>
                  <a:pt x="277" y="255"/>
                </a:moveTo>
                <a:cubicBezTo>
                  <a:pt x="277" y="255"/>
                  <a:pt x="277" y="255"/>
                  <a:pt x="277" y="255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77" y="255"/>
                  <a:pt x="276" y="255"/>
                  <a:pt x="277" y="255"/>
                </a:cubicBezTo>
                <a:close/>
                <a:moveTo>
                  <a:pt x="920" y="255"/>
                </a:moveTo>
                <a:cubicBezTo>
                  <a:pt x="920" y="255"/>
                  <a:pt x="919" y="255"/>
                  <a:pt x="918" y="255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9" y="256"/>
                  <a:pt x="920" y="256"/>
                  <a:pt x="920" y="256"/>
                </a:cubicBezTo>
                <a:lnTo>
                  <a:pt x="920" y="255"/>
                </a:lnTo>
                <a:close/>
                <a:moveTo>
                  <a:pt x="1800" y="255"/>
                </a:moveTo>
                <a:cubicBezTo>
                  <a:pt x="1800" y="256"/>
                  <a:pt x="1800" y="256"/>
                  <a:pt x="1800" y="256"/>
                </a:cubicBezTo>
                <a:cubicBezTo>
                  <a:pt x="1800" y="257"/>
                  <a:pt x="1799" y="258"/>
                  <a:pt x="1798" y="258"/>
                </a:cubicBezTo>
                <a:cubicBezTo>
                  <a:pt x="1799" y="259"/>
                  <a:pt x="1800" y="258"/>
                  <a:pt x="1801" y="258"/>
                </a:cubicBezTo>
                <a:cubicBezTo>
                  <a:pt x="1801" y="256"/>
                  <a:pt x="1802" y="257"/>
                  <a:pt x="1802" y="255"/>
                </a:cubicBezTo>
                <a:cubicBezTo>
                  <a:pt x="1801" y="255"/>
                  <a:pt x="1801" y="255"/>
                  <a:pt x="1800" y="255"/>
                </a:cubicBezTo>
                <a:close/>
                <a:moveTo>
                  <a:pt x="0" y="255"/>
                </a:moveTo>
                <a:cubicBezTo>
                  <a:pt x="0" y="256"/>
                  <a:pt x="0" y="256"/>
                  <a:pt x="1" y="256"/>
                </a:cubicBezTo>
                <a:cubicBezTo>
                  <a:pt x="1" y="255"/>
                  <a:pt x="0" y="255"/>
                  <a:pt x="0" y="255"/>
                </a:cubicBezTo>
                <a:close/>
                <a:moveTo>
                  <a:pt x="505" y="257"/>
                </a:moveTo>
                <a:cubicBezTo>
                  <a:pt x="505" y="258"/>
                  <a:pt x="508" y="258"/>
                  <a:pt x="509" y="258"/>
                </a:cubicBezTo>
                <a:cubicBezTo>
                  <a:pt x="509" y="257"/>
                  <a:pt x="509" y="257"/>
                  <a:pt x="509" y="257"/>
                </a:cubicBezTo>
                <a:cubicBezTo>
                  <a:pt x="508" y="257"/>
                  <a:pt x="508" y="256"/>
                  <a:pt x="506" y="256"/>
                </a:cubicBezTo>
                <a:cubicBezTo>
                  <a:pt x="506" y="255"/>
                  <a:pt x="506" y="255"/>
                  <a:pt x="506" y="255"/>
                </a:cubicBezTo>
                <a:cubicBezTo>
                  <a:pt x="506" y="255"/>
                  <a:pt x="505" y="256"/>
                  <a:pt x="505" y="256"/>
                </a:cubicBezTo>
                <a:cubicBezTo>
                  <a:pt x="504" y="256"/>
                  <a:pt x="505" y="256"/>
                  <a:pt x="504" y="256"/>
                </a:cubicBezTo>
                <a:cubicBezTo>
                  <a:pt x="504" y="257"/>
                  <a:pt x="504" y="257"/>
                  <a:pt x="505" y="257"/>
                </a:cubicBezTo>
                <a:close/>
                <a:moveTo>
                  <a:pt x="1793" y="257"/>
                </a:moveTo>
                <a:cubicBezTo>
                  <a:pt x="1794" y="257"/>
                  <a:pt x="1793" y="257"/>
                  <a:pt x="1794" y="257"/>
                </a:cubicBezTo>
                <a:cubicBezTo>
                  <a:pt x="1794" y="258"/>
                  <a:pt x="1794" y="258"/>
                  <a:pt x="1794" y="258"/>
                </a:cubicBezTo>
                <a:cubicBezTo>
                  <a:pt x="1793" y="258"/>
                  <a:pt x="1793" y="258"/>
                  <a:pt x="1792" y="258"/>
                </a:cubicBezTo>
                <a:cubicBezTo>
                  <a:pt x="1792" y="259"/>
                  <a:pt x="1792" y="260"/>
                  <a:pt x="1791" y="261"/>
                </a:cubicBezTo>
                <a:cubicBezTo>
                  <a:pt x="1791" y="262"/>
                  <a:pt x="1791" y="262"/>
                  <a:pt x="1791" y="262"/>
                </a:cubicBezTo>
                <a:cubicBezTo>
                  <a:pt x="1792" y="262"/>
                  <a:pt x="1792" y="262"/>
                  <a:pt x="1792" y="262"/>
                </a:cubicBezTo>
                <a:cubicBezTo>
                  <a:pt x="1792" y="261"/>
                  <a:pt x="1792" y="261"/>
                  <a:pt x="1792" y="261"/>
                </a:cubicBezTo>
                <a:cubicBezTo>
                  <a:pt x="1792" y="261"/>
                  <a:pt x="1793" y="261"/>
                  <a:pt x="1793" y="260"/>
                </a:cubicBezTo>
                <a:cubicBezTo>
                  <a:pt x="1793" y="259"/>
                  <a:pt x="1793" y="259"/>
                  <a:pt x="1793" y="259"/>
                </a:cubicBezTo>
                <a:cubicBezTo>
                  <a:pt x="1793" y="259"/>
                  <a:pt x="1794" y="259"/>
                  <a:pt x="1794" y="259"/>
                </a:cubicBezTo>
                <a:cubicBezTo>
                  <a:pt x="1795" y="258"/>
                  <a:pt x="1796" y="257"/>
                  <a:pt x="1796" y="256"/>
                </a:cubicBezTo>
                <a:cubicBezTo>
                  <a:pt x="1795" y="256"/>
                  <a:pt x="1795" y="256"/>
                  <a:pt x="1793" y="257"/>
                </a:cubicBezTo>
                <a:close/>
                <a:moveTo>
                  <a:pt x="85" y="258"/>
                </a:moveTo>
                <a:cubicBezTo>
                  <a:pt x="85" y="258"/>
                  <a:pt x="85" y="258"/>
                  <a:pt x="85" y="258"/>
                </a:cubicBezTo>
                <a:cubicBezTo>
                  <a:pt x="86" y="257"/>
                  <a:pt x="85" y="258"/>
                  <a:pt x="86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8"/>
                  <a:pt x="85" y="258"/>
                  <a:pt x="85" y="258"/>
                </a:cubicBezTo>
                <a:close/>
                <a:moveTo>
                  <a:pt x="1396" y="258"/>
                </a:moveTo>
                <a:cubicBezTo>
                  <a:pt x="1397" y="259"/>
                  <a:pt x="1396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6" y="258"/>
                  <a:pt x="1396" y="258"/>
                  <a:pt x="1396" y="258"/>
                </a:cubicBezTo>
                <a:cubicBezTo>
                  <a:pt x="1396" y="258"/>
                  <a:pt x="1396" y="258"/>
                  <a:pt x="1396" y="258"/>
                </a:cubicBezTo>
                <a:close/>
                <a:moveTo>
                  <a:pt x="82" y="259"/>
                </a:moveTo>
                <a:cubicBezTo>
                  <a:pt x="81" y="259"/>
                  <a:pt x="81" y="259"/>
                  <a:pt x="81" y="259"/>
                </a:cubicBezTo>
                <a:cubicBezTo>
                  <a:pt x="81" y="259"/>
                  <a:pt x="81" y="259"/>
                  <a:pt x="81" y="259"/>
                </a:cubicBezTo>
                <a:cubicBezTo>
                  <a:pt x="82" y="259"/>
                  <a:pt x="82" y="259"/>
                  <a:pt x="82" y="259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59"/>
                  <a:pt x="82" y="258"/>
                  <a:pt x="82" y="259"/>
                </a:cubicBezTo>
                <a:close/>
                <a:moveTo>
                  <a:pt x="1702" y="260"/>
                </a:moveTo>
                <a:cubicBezTo>
                  <a:pt x="1702" y="259"/>
                  <a:pt x="1702" y="259"/>
                  <a:pt x="1702" y="259"/>
                </a:cubicBezTo>
                <a:cubicBezTo>
                  <a:pt x="1700" y="259"/>
                  <a:pt x="1700" y="259"/>
                  <a:pt x="1698" y="259"/>
                </a:cubicBezTo>
                <a:cubicBezTo>
                  <a:pt x="1698" y="259"/>
                  <a:pt x="1699" y="259"/>
                  <a:pt x="1699" y="259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700" y="260"/>
                  <a:pt x="1701" y="260"/>
                  <a:pt x="1702" y="260"/>
                </a:cubicBezTo>
                <a:close/>
                <a:moveTo>
                  <a:pt x="64" y="260"/>
                </a:moveTo>
                <a:cubicBezTo>
                  <a:pt x="63" y="261"/>
                  <a:pt x="63" y="261"/>
                  <a:pt x="62" y="261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4" y="262"/>
                  <a:pt x="64" y="262"/>
                  <a:pt x="64" y="262"/>
                </a:cubicBezTo>
                <a:cubicBezTo>
                  <a:pt x="64" y="261"/>
                  <a:pt x="64" y="261"/>
                  <a:pt x="65" y="260"/>
                </a:cubicBezTo>
                <a:cubicBezTo>
                  <a:pt x="65" y="260"/>
                  <a:pt x="65" y="260"/>
                  <a:pt x="66" y="260"/>
                </a:cubicBezTo>
                <a:cubicBezTo>
                  <a:pt x="66" y="259"/>
                  <a:pt x="66" y="259"/>
                  <a:pt x="66" y="259"/>
                </a:cubicBezTo>
                <a:cubicBezTo>
                  <a:pt x="64" y="259"/>
                  <a:pt x="64" y="259"/>
                  <a:pt x="64" y="259"/>
                </a:cubicBezTo>
                <a:cubicBezTo>
                  <a:pt x="64" y="260"/>
                  <a:pt x="64" y="260"/>
                  <a:pt x="64" y="260"/>
                </a:cubicBezTo>
                <a:close/>
                <a:moveTo>
                  <a:pt x="281" y="260"/>
                </a:moveTo>
                <a:cubicBezTo>
                  <a:pt x="281" y="260"/>
                  <a:pt x="281" y="260"/>
                  <a:pt x="281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2" y="259"/>
                  <a:pt x="281" y="259"/>
                  <a:pt x="281" y="259"/>
                </a:cubicBezTo>
                <a:cubicBezTo>
                  <a:pt x="281" y="260"/>
                  <a:pt x="281" y="259"/>
                  <a:pt x="281" y="260"/>
                </a:cubicBezTo>
                <a:close/>
                <a:moveTo>
                  <a:pt x="27" y="262"/>
                </a:moveTo>
                <a:cubicBezTo>
                  <a:pt x="27" y="262"/>
                  <a:pt x="26" y="262"/>
                  <a:pt x="26" y="262"/>
                </a:cubicBezTo>
                <a:cubicBezTo>
                  <a:pt x="26" y="263"/>
                  <a:pt x="26" y="263"/>
                  <a:pt x="26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8" y="263"/>
                  <a:pt x="28" y="263"/>
                  <a:pt x="28" y="263"/>
                </a:cubicBezTo>
                <a:cubicBezTo>
                  <a:pt x="27" y="262"/>
                  <a:pt x="27" y="262"/>
                  <a:pt x="27" y="261"/>
                </a:cubicBezTo>
                <a:cubicBezTo>
                  <a:pt x="27" y="261"/>
                  <a:pt x="27" y="261"/>
                  <a:pt x="27" y="262"/>
                </a:cubicBezTo>
                <a:close/>
                <a:moveTo>
                  <a:pt x="36" y="261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2"/>
                  <a:pt x="37" y="262"/>
                  <a:pt x="37" y="261"/>
                </a:cubicBezTo>
                <a:lnTo>
                  <a:pt x="36" y="261"/>
                </a:lnTo>
                <a:close/>
                <a:moveTo>
                  <a:pt x="70" y="262"/>
                </a:moveTo>
                <a:cubicBezTo>
                  <a:pt x="72" y="262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ubicBezTo>
                  <a:pt x="71" y="262"/>
                  <a:pt x="71" y="262"/>
                  <a:pt x="70" y="262"/>
                </a:cubicBezTo>
                <a:cubicBezTo>
                  <a:pt x="70" y="262"/>
                  <a:pt x="70" y="262"/>
                  <a:pt x="70" y="262"/>
                </a:cubicBezTo>
                <a:close/>
                <a:moveTo>
                  <a:pt x="284" y="262"/>
                </a:moveTo>
                <a:cubicBezTo>
                  <a:pt x="283" y="262"/>
                  <a:pt x="283" y="262"/>
                  <a:pt x="283" y="262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2"/>
                  <a:pt x="284" y="262"/>
                  <a:pt x="284" y="262"/>
                </a:cubicBezTo>
                <a:close/>
                <a:moveTo>
                  <a:pt x="52" y="263"/>
                </a:moveTo>
                <a:cubicBezTo>
                  <a:pt x="52" y="263"/>
                  <a:pt x="52" y="263"/>
                  <a:pt x="52" y="263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3"/>
                  <a:pt x="53" y="262"/>
                  <a:pt x="53" y="262"/>
                </a:cubicBezTo>
                <a:cubicBezTo>
                  <a:pt x="52" y="262"/>
                  <a:pt x="52" y="262"/>
                  <a:pt x="52" y="262"/>
                </a:cubicBezTo>
                <a:cubicBezTo>
                  <a:pt x="52" y="262"/>
                  <a:pt x="51" y="263"/>
                  <a:pt x="52" y="263"/>
                </a:cubicBezTo>
                <a:close/>
                <a:moveTo>
                  <a:pt x="54" y="263"/>
                </a:moveTo>
                <a:cubicBezTo>
                  <a:pt x="54" y="264"/>
                  <a:pt x="54" y="264"/>
                  <a:pt x="54" y="264"/>
                </a:cubicBezTo>
                <a:cubicBezTo>
                  <a:pt x="54" y="264"/>
                  <a:pt x="54" y="264"/>
                  <a:pt x="54" y="264"/>
                </a:cubicBezTo>
                <a:cubicBezTo>
                  <a:pt x="54" y="263"/>
                  <a:pt x="55" y="263"/>
                  <a:pt x="55" y="262"/>
                </a:cubicBezTo>
                <a:cubicBezTo>
                  <a:pt x="54" y="262"/>
                  <a:pt x="54" y="262"/>
                  <a:pt x="54" y="262"/>
                </a:cubicBezTo>
                <a:cubicBezTo>
                  <a:pt x="54" y="263"/>
                  <a:pt x="54" y="262"/>
                  <a:pt x="54" y="263"/>
                </a:cubicBezTo>
                <a:close/>
                <a:moveTo>
                  <a:pt x="67" y="262"/>
                </a:moveTo>
                <a:cubicBezTo>
                  <a:pt x="68" y="262"/>
                  <a:pt x="68" y="262"/>
                  <a:pt x="68" y="262"/>
                </a:cubicBezTo>
                <a:cubicBezTo>
                  <a:pt x="68" y="262"/>
                  <a:pt x="68" y="262"/>
                  <a:pt x="68" y="262"/>
                </a:cubicBezTo>
                <a:cubicBezTo>
                  <a:pt x="67" y="262"/>
                  <a:pt x="67" y="262"/>
                  <a:pt x="67" y="262"/>
                </a:cubicBezTo>
                <a:close/>
                <a:moveTo>
                  <a:pt x="49" y="264"/>
                </a:moveTo>
                <a:cubicBezTo>
                  <a:pt x="50" y="264"/>
                  <a:pt x="50" y="264"/>
                  <a:pt x="50" y="264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49" y="264"/>
                  <a:pt x="50" y="263"/>
                  <a:pt x="50" y="263"/>
                </a:cubicBezTo>
                <a:cubicBezTo>
                  <a:pt x="50" y="262"/>
                  <a:pt x="50" y="262"/>
                  <a:pt x="50" y="262"/>
                </a:cubicBezTo>
                <a:cubicBezTo>
                  <a:pt x="48" y="262"/>
                  <a:pt x="48" y="262"/>
                  <a:pt x="48" y="262"/>
                </a:cubicBezTo>
                <a:cubicBezTo>
                  <a:pt x="49" y="263"/>
                  <a:pt x="49" y="263"/>
                  <a:pt x="49" y="264"/>
                </a:cubicBezTo>
                <a:close/>
                <a:moveTo>
                  <a:pt x="1782" y="263"/>
                </a:moveTo>
                <a:cubicBezTo>
                  <a:pt x="1782" y="263"/>
                  <a:pt x="1782" y="263"/>
                  <a:pt x="1782" y="263"/>
                </a:cubicBezTo>
                <a:cubicBezTo>
                  <a:pt x="1782" y="263"/>
                  <a:pt x="1782" y="263"/>
                  <a:pt x="1782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2" y="263"/>
                  <a:pt x="1783" y="262"/>
                  <a:pt x="1782" y="263"/>
                </a:cubicBezTo>
                <a:close/>
                <a:moveTo>
                  <a:pt x="1763" y="266"/>
                </a:moveTo>
                <a:cubicBezTo>
                  <a:pt x="1766" y="266"/>
                  <a:pt x="1766" y="266"/>
                  <a:pt x="1766" y="266"/>
                </a:cubicBezTo>
                <a:cubicBezTo>
                  <a:pt x="1766" y="265"/>
                  <a:pt x="1765" y="265"/>
                  <a:pt x="1765" y="264"/>
                </a:cubicBezTo>
                <a:cubicBezTo>
                  <a:pt x="1766" y="264"/>
                  <a:pt x="1766" y="264"/>
                  <a:pt x="1766" y="264"/>
                </a:cubicBezTo>
                <a:cubicBezTo>
                  <a:pt x="1766" y="263"/>
                  <a:pt x="1766" y="263"/>
                  <a:pt x="1766" y="263"/>
                </a:cubicBezTo>
                <a:cubicBezTo>
                  <a:pt x="1765" y="264"/>
                  <a:pt x="1764" y="264"/>
                  <a:pt x="1763" y="265"/>
                </a:cubicBezTo>
                <a:lnTo>
                  <a:pt x="1763" y="266"/>
                </a:lnTo>
                <a:close/>
                <a:moveTo>
                  <a:pt x="33" y="264"/>
                </a:moveTo>
                <a:cubicBezTo>
                  <a:pt x="32" y="266"/>
                  <a:pt x="33" y="265"/>
                  <a:pt x="34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5"/>
                  <a:pt x="34" y="264"/>
                  <a:pt x="33" y="264"/>
                </a:cubicBezTo>
                <a:close/>
                <a:moveTo>
                  <a:pt x="1726" y="267"/>
                </a:moveTo>
                <a:cubicBezTo>
                  <a:pt x="1727" y="266"/>
                  <a:pt x="1728" y="265"/>
                  <a:pt x="1727" y="265"/>
                </a:cubicBezTo>
                <a:cubicBezTo>
                  <a:pt x="1727" y="265"/>
                  <a:pt x="1727" y="266"/>
                  <a:pt x="1726" y="266"/>
                </a:cubicBezTo>
                <a:cubicBezTo>
                  <a:pt x="1726" y="267"/>
                  <a:pt x="1726" y="267"/>
                  <a:pt x="1726" y="267"/>
                </a:cubicBezTo>
                <a:cubicBezTo>
                  <a:pt x="1726" y="267"/>
                  <a:pt x="1726" y="267"/>
                  <a:pt x="1726" y="267"/>
                </a:cubicBezTo>
                <a:close/>
                <a:moveTo>
                  <a:pt x="628" y="265"/>
                </a:moveTo>
                <a:cubicBezTo>
                  <a:pt x="627" y="265"/>
                  <a:pt x="627" y="265"/>
                  <a:pt x="626" y="266"/>
                </a:cubicBezTo>
                <a:cubicBezTo>
                  <a:pt x="626" y="265"/>
                  <a:pt x="626" y="265"/>
                  <a:pt x="626" y="265"/>
                </a:cubicBezTo>
                <a:cubicBezTo>
                  <a:pt x="625" y="265"/>
                  <a:pt x="623" y="266"/>
                  <a:pt x="623" y="266"/>
                </a:cubicBezTo>
                <a:cubicBezTo>
                  <a:pt x="623" y="267"/>
                  <a:pt x="623" y="267"/>
                  <a:pt x="623" y="267"/>
                </a:cubicBezTo>
                <a:cubicBezTo>
                  <a:pt x="622" y="267"/>
                  <a:pt x="622" y="267"/>
                  <a:pt x="622" y="267"/>
                </a:cubicBezTo>
                <a:cubicBezTo>
                  <a:pt x="621" y="268"/>
                  <a:pt x="622" y="268"/>
                  <a:pt x="622" y="269"/>
                </a:cubicBezTo>
                <a:cubicBezTo>
                  <a:pt x="622" y="269"/>
                  <a:pt x="621" y="269"/>
                  <a:pt x="620" y="269"/>
                </a:cubicBezTo>
                <a:cubicBezTo>
                  <a:pt x="620" y="271"/>
                  <a:pt x="620" y="271"/>
                  <a:pt x="620" y="271"/>
                </a:cubicBezTo>
                <a:cubicBezTo>
                  <a:pt x="620" y="271"/>
                  <a:pt x="620" y="271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3"/>
                  <a:pt x="620" y="273"/>
                  <a:pt x="620" y="273"/>
                </a:cubicBezTo>
                <a:cubicBezTo>
                  <a:pt x="619" y="273"/>
                  <a:pt x="619" y="273"/>
                  <a:pt x="619" y="273"/>
                </a:cubicBezTo>
                <a:cubicBezTo>
                  <a:pt x="619" y="275"/>
                  <a:pt x="619" y="275"/>
                  <a:pt x="619" y="275"/>
                </a:cubicBezTo>
                <a:cubicBezTo>
                  <a:pt x="620" y="275"/>
                  <a:pt x="620" y="275"/>
                  <a:pt x="620" y="275"/>
                </a:cubicBezTo>
                <a:cubicBezTo>
                  <a:pt x="620" y="276"/>
                  <a:pt x="619" y="277"/>
                  <a:pt x="619" y="278"/>
                </a:cubicBezTo>
                <a:cubicBezTo>
                  <a:pt x="618" y="278"/>
                  <a:pt x="619" y="278"/>
                  <a:pt x="618" y="278"/>
                </a:cubicBezTo>
                <a:cubicBezTo>
                  <a:pt x="618" y="278"/>
                  <a:pt x="618" y="278"/>
                  <a:pt x="618" y="278"/>
                </a:cubicBezTo>
                <a:cubicBezTo>
                  <a:pt x="618" y="279"/>
                  <a:pt x="618" y="279"/>
                  <a:pt x="618" y="279"/>
                </a:cubicBezTo>
                <a:cubicBezTo>
                  <a:pt x="619" y="279"/>
                  <a:pt x="620" y="280"/>
                  <a:pt x="620" y="280"/>
                </a:cubicBezTo>
                <a:cubicBezTo>
                  <a:pt x="620" y="280"/>
                  <a:pt x="620" y="280"/>
                  <a:pt x="620" y="280"/>
                </a:cubicBezTo>
                <a:cubicBezTo>
                  <a:pt x="619" y="281"/>
                  <a:pt x="619" y="281"/>
                  <a:pt x="619" y="282"/>
                </a:cubicBezTo>
                <a:cubicBezTo>
                  <a:pt x="618" y="281"/>
                  <a:pt x="618" y="281"/>
                  <a:pt x="617" y="281"/>
                </a:cubicBezTo>
                <a:cubicBezTo>
                  <a:pt x="617" y="281"/>
                  <a:pt x="617" y="281"/>
                  <a:pt x="616" y="282"/>
                </a:cubicBezTo>
                <a:cubicBezTo>
                  <a:pt x="616" y="282"/>
                  <a:pt x="616" y="282"/>
                  <a:pt x="616" y="282"/>
                </a:cubicBezTo>
                <a:cubicBezTo>
                  <a:pt x="616" y="282"/>
                  <a:pt x="617" y="282"/>
                  <a:pt x="617" y="283"/>
                </a:cubicBezTo>
                <a:cubicBezTo>
                  <a:pt x="616" y="283"/>
                  <a:pt x="616" y="283"/>
                  <a:pt x="616" y="283"/>
                </a:cubicBezTo>
                <a:cubicBezTo>
                  <a:pt x="615" y="283"/>
                  <a:pt x="616" y="283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4"/>
                  <a:pt x="614" y="284"/>
                  <a:pt x="614" y="284"/>
                </a:cubicBezTo>
                <a:cubicBezTo>
                  <a:pt x="615" y="284"/>
                  <a:pt x="616" y="284"/>
                  <a:pt x="617" y="28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6" y="285"/>
                  <a:pt x="617" y="285"/>
                  <a:pt x="616" y="285"/>
                </a:cubicBezTo>
                <a:cubicBezTo>
                  <a:pt x="616" y="285"/>
                  <a:pt x="616" y="285"/>
                  <a:pt x="616" y="285"/>
                </a:cubicBezTo>
                <a:cubicBezTo>
                  <a:pt x="616" y="285"/>
                  <a:pt x="616" y="285"/>
                  <a:pt x="615" y="285"/>
                </a:cubicBezTo>
                <a:cubicBezTo>
                  <a:pt x="615" y="286"/>
                  <a:pt x="615" y="286"/>
                  <a:pt x="615" y="286"/>
                </a:cubicBezTo>
                <a:cubicBezTo>
                  <a:pt x="614" y="287"/>
                  <a:pt x="613" y="287"/>
                  <a:pt x="613" y="288"/>
                </a:cubicBezTo>
                <a:cubicBezTo>
                  <a:pt x="612" y="288"/>
                  <a:pt x="612" y="288"/>
                  <a:pt x="612" y="288"/>
                </a:cubicBezTo>
                <a:cubicBezTo>
                  <a:pt x="613" y="289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1"/>
                  <a:pt x="614" y="291"/>
                  <a:pt x="614" y="291"/>
                </a:cubicBezTo>
                <a:cubicBezTo>
                  <a:pt x="614" y="291"/>
                  <a:pt x="615" y="291"/>
                  <a:pt x="616" y="290"/>
                </a:cubicBezTo>
                <a:cubicBezTo>
                  <a:pt x="616" y="290"/>
                  <a:pt x="616" y="290"/>
                  <a:pt x="616" y="289"/>
                </a:cubicBezTo>
                <a:cubicBezTo>
                  <a:pt x="617" y="290"/>
                  <a:pt x="617" y="290"/>
                  <a:pt x="618" y="290"/>
                </a:cubicBezTo>
                <a:cubicBezTo>
                  <a:pt x="618" y="289"/>
                  <a:pt x="618" y="289"/>
                  <a:pt x="618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90"/>
                  <a:pt x="621" y="290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90"/>
                  <a:pt x="621" y="290"/>
                  <a:pt x="621" y="290"/>
                </a:cubicBezTo>
                <a:cubicBezTo>
                  <a:pt x="622" y="290"/>
                  <a:pt x="622" y="290"/>
                  <a:pt x="622" y="290"/>
                </a:cubicBezTo>
                <a:cubicBezTo>
                  <a:pt x="622" y="289"/>
                  <a:pt x="622" y="289"/>
                  <a:pt x="622" y="289"/>
                </a:cubicBezTo>
                <a:cubicBezTo>
                  <a:pt x="623" y="289"/>
                  <a:pt x="623" y="289"/>
                  <a:pt x="623" y="289"/>
                </a:cubicBezTo>
                <a:cubicBezTo>
                  <a:pt x="623" y="290"/>
                  <a:pt x="623" y="290"/>
                  <a:pt x="623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1"/>
                  <a:pt x="624" y="290"/>
                  <a:pt x="624" y="290"/>
                </a:cubicBezTo>
                <a:cubicBezTo>
                  <a:pt x="626" y="290"/>
                  <a:pt x="626" y="290"/>
                  <a:pt x="626" y="290"/>
                </a:cubicBezTo>
                <a:cubicBezTo>
                  <a:pt x="626" y="289"/>
                  <a:pt x="626" y="290"/>
                  <a:pt x="626" y="289"/>
                </a:cubicBezTo>
                <a:cubicBezTo>
                  <a:pt x="627" y="289"/>
                  <a:pt x="626" y="289"/>
                  <a:pt x="627" y="289"/>
                </a:cubicBezTo>
                <a:cubicBezTo>
                  <a:pt x="627" y="289"/>
                  <a:pt x="627" y="290"/>
                  <a:pt x="627" y="290"/>
                </a:cubicBezTo>
                <a:cubicBezTo>
                  <a:pt x="628" y="290"/>
                  <a:pt x="628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31" y="290"/>
                  <a:pt x="631" y="290"/>
                  <a:pt x="631" y="290"/>
                </a:cubicBezTo>
                <a:cubicBezTo>
                  <a:pt x="631" y="290"/>
                  <a:pt x="632" y="289"/>
                  <a:pt x="632" y="289"/>
                </a:cubicBezTo>
                <a:cubicBezTo>
                  <a:pt x="634" y="289"/>
                  <a:pt x="634" y="289"/>
                  <a:pt x="634" y="289"/>
                </a:cubicBezTo>
                <a:cubicBezTo>
                  <a:pt x="634" y="290"/>
                  <a:pt x="634" y="290"/>
                  <a:pt x="633" y="291"/>
                </a:cubicBezTo>
                <a:cubicBezTo>
                  <a:pt x="633" y="291"/>
                  <a:pt x="633" y="291"/>
                  <a:pt x="633" y="291"/>
                </a:cubicBezTo>
                <a:cubicBezTo>
                  <a:pt x="636" y="291"/>
                  <a:pt x="635" y="291"/>
                  <a:pt x="636" y="289"/>
                </a:cubicBezTo>
                <a:cubicBezTo>
                  <a:pt x="636" y="289"/>
                  <a:pt x="636" y="289"/>
                  <a:pt x="636" y="289"/>
                </a:cubicBezTo>
                <a:cubicBezTo>
                  <a:pt x="637" y="289"/>
                  <a:pt x="637" y="289"/>
                  <a:pt x="637" y="289"/>
                </a:cubicBezTo>
                <a:cubicBezTo>
                  <a:pt x="637" y="291"/>
                  <a:pt x="636" y="290"/>
                  <a:pt x="635" y="291"/>
                </a:cubicBezTo>
                <a:cubicBezTo>
                  <a:pt x="635" y="291"/>
                  <a:pt x="635" y="291"/>
                  <a:pt x="635" y="291"/>
                </a:cubicBezTo>
                <a:cubicBezTo>
                  <a:pt x="635" y="292"/>
                  <a:pt x="635" y="293"/>
                  <a:pt x="635" y="293"/>
                </a:cubicBezTo>
                <a:cubicBezTo>
                  <a:pt x="633" y="293"/>
                  <a:pt x="633" y="294"/>
                  <a:pt x="633" y="295"/>
                </a:cubicBezTo>
                <a:cubicBezTo>
                  <a:pt x="635" y="295"/>
                  <a:pt x="636" y="294"/>
                  <a:pt x="636" y="293"/>
                </a:cubicBezTo>
                <a:cubicBezTo>
                  <a:pt x="637" y="293"/>
                  <a:pt x="637" y="293"/>
                  <a:pt x="637" y="293"/>
                </a:cubicBezTo>
                <a:cubicBezTo>
                  <a:pt x="637" y="292"/>
                  <a:pt x="637" y="292"/>
                  <a:pt x="636" y="292"/>
                </a:cubicBezTo>
                <a:cubicBezTo>
                  <a:pt x="637" y="291"/>
                  <a:pt x="638" y="291"/>
                  <a:pt x="639" y="291"/>
                </a:cubicBezTo>
                <a:cubicBezTo>
                  <a:pt x="639" y="290"/>
                  <a:pt x="639" y="290"/>
                  <a:pt x="640" y="289"/>
                </a:cubicBezTo>
                <a:cubicBezTo>
                  <a:pt x="640" y="289"/>
                  <a:pt x="640" y="289"/>
                  <a:pt x="640" y="289"/>
                </a:cubicBezTo>
                <a:cubicBezTo>
                  <a:pt x="641" y="290"/>
                  <a:pt x="641" y="291"/>
                  <a:pt x="642" y="291"/>
                </a:cubicBezTo>
                <a:cubicBezTo>
                  <a:pt x="642" y="292"/>
                  <a:pt x="642" y="292"/>
                  <a:pt x="642" y="292"/>
                </a:cubicBezTo>
                <a:cubicBezTo>
                  <a:pt x="641" y="292"/>
                  <a:pt x="642" y="292"/>
                  <a:pt x="641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4"/>
                  <a:pt x="640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2" y="294"/>
                  <a:pt x="642" y="294"/>
                  <a:pt x="642" y="293"/>
                </a:cubicBezTo>
                <a:cubicBezTo>
                  <a:pt x="643" y="293"/>
                  <a:pt x="643" y="293"/>
                  <a:pt x="644" y="294"/>
                </a:cubicBezTo>
                <a:cubicBezTo>
                  <a:pt x="644" y="294"/>
                  <a:pt x="644" y="294"/>
                  <a:pt x="644" y="294"/>
                </a:cubicBezTo>
                <a:cubicBezTo>
                  <a:pt x="644" y="294"/>
                  <a:pt x="643" y="295"/>
                  <a:pt x="643" y="296"/>
                </a:cubicBezTo>
                <a:cubicBezTo>
                  <a:pt x="644" y="296"/>
                  <a:pt x="644" y="296"/>
                  <a:pt x="644" y="296"/>
                </a:cubicBezTo>
                <a:cubicBezTo>
                  <a:pt x="645" y="296"/>
                  <a:pt x="646" y="295"/>
                  <a:pt x="646" y="295"/>
                </a:cubicBezTo>
                <a:cubicBezTo>
                  <a:pt x="646" y="295"/>
                  <a:pt x="646" y="294"/>
                  <a:pt x="647" y="294"/>
                </a:cubicBezTo>
                <a:cubicBezTo>
                  <a:pt x="647" y="294"/>
                  <a:pt x="647" y="294"/>
                  <a:pt x="647" y="294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8" y="291"/>
                  <a:pt x="648" y="291"/>
                  <a:pt x="648" y="291"/>
                </a:cubicBezTo>
                <a:cubicBezTo>
                  <a:pt x="648" y="291"/>
                  <a:pt x="648" y="291"/>
                  <a:pt x="648" y="290"/>
                </a:cubicBezTo>
                <a:cubicBezTo>
                  <a:pt x="646" y="290"/>
                  <a:pt x="648" y="290"/>
                  <a:pt x="647" y="291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5" y="292"/>
                  <a:pt x="645" y="292"/>
                  <a:pt x="645" y="292"/>
                </a:cubicBezTo>
                <a:cubicBezTo>
                  <a:pt x="645" y="291"/>
                  <a:pt x="645" y="290"/>
                  <a:pt x="645" y="289"/>
                </a:cubicBezTo>
                <a:cubicBezTo>
                  <a:pt x="645" y="289"/>
                  <a:pt x="646" y="289"/>
                  <a:pt x="646" y="289"/>
                </a:cubicBezTo>
                <a:cubicBezTo>
                  <a:pt x="646" y="288"/>
                  <a:pt x="647" y="288"/>
                  <a:pt x="647" y="287"/>
                </a:cubicBezTo>
                <a:cubicBezTo>
                  <a:pt x="645" y="287"/>
                  <a:pt x="647" y="287"/>
                  <a:pt x="646" y="288"/>
                </a:cubicBezTo>
                <a:cubicBezTo>
                  <a:pt x="646" y="288"/>
                  <a:pt x="645" y="288"/>
                  <a:pt x="645" y="288"/>
                </a:cubicBezTo>
                <a:cubicBezTo>
                  <a:pt x="644" y="289"/>
                  <a:pt x="644" y="290"/>
                  <a:pt x="644" y="291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2" y="291"/>
                  <a:pt x="642" y="291"/>
                  <a:pt x="642" y="291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89"/>
                  <a:pt x="642" y="289"/>
                  <a:pt x="642" y="289"/>
                </a:cubicBezTo>
                <a:cubicBezTo>
                  <a:pt x="643" y="289"/>
                  <a:pt x="643" y="289"/>
                  <a:pt x="644" y="288"/>
                </a:cubicBezTo>
                <a:cubicBezTo>
                  <a:pt x="643" y="288"/>
                  <a:pt x="643" y="288"/>
                  <a:pt x="642" y="288"/>
                </a:cubicBezTo>
                <a:cubicBezTo>
                  <a:pt x="642" y="287"/>
                  <a:pt x="642" y="287"/>
                  <a:pt x="642" y="287"/>
                </a:cubicBezTo>
                <a:cubicBezTo>
                  <a:pt x="643" y="286"/>
                  <a:pt x="643" y="285"/>
                  <a:pt x="644" y="285"/>
                </a:cubicBezTo>
                <a:cubicBezTo>
                  <a:pt x="644" y="284"/>
                  <a:pt x="644" y="284"/>
                  <a:pt x="644" y="284"/>
                </a:cubicBezTo>
                <a:cubicBezTo>
                  <a:pt x="644" y="284"/>
                  <a:pt x="644" y="284"/>
                  <a:pt x="643" y="285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5"/>
                  <a:pt x="643" y="285"/>
                  <a:pt x="643" y="285"/>
                </a:cubicBezTo>
                <a:cubicBezTo>
                  <a:pt x="642" y="285"/>
                  <a:pt x="642" y="285"/>
                  <a:pt x="641" y="285"/>
                </a:cubicBezTo>
                <a:cubicBezTo>
                  <a:pt x="641" y="285"/>
                  <a:pt x="641" y="285"/>
                  <a:pt x="641" y="285"/>
                </a:cubicBezTo>
                <a:cubicBezTo>
                  <a:pt x="640" y="285"/>
                  <a:pt x="640" y="285"/>
                  <a:pt x="640" y="285"/>
                </a:cubicBezTo>
                <a:cubicBezTo>
                  <a:pt x="640" y="285"/>
                  <a:pt x="640" y="286"/>
                  <a:pt x="640" y="286"/>
                </a:cubicBezTo>
                <a:cubicBezTo>
                  <a:pt x="640" y="286"/>
                  <a:pt x="640" y="286"/>
                  <a:pt x="640" y="286"/>
                </a:cubicBezTo>
                <a:cubicBezTo>
                  <a:pt x="639" y="286"/>
                  <a:pt x="639" y="286"/>
                  <a:pt x="639" y="286"/>
                </a:cubicBezTo>
                <a:cubicBezTo>
                  <a:pt x="639" y="285"/>
                  <a:pt x="639" y="284"/>
                  <a:pt x="640" y="284"/>
                </a:cubicBezTo>
                <a:cubicBezTo>
                  <a:pt x="640" y="283"/>
                  <a:pt x="640" y="283"/>
                  <a:pt x="640" y="283"/>
                </a:cubicBezTo>
                <a:cubicBezTo>
                  <a:pt x="640" y="283"/>
                  <a:pt x="640" y="283"/>
                  <a:pt x="639" y="284"/>
                </a:cubicBezTo>
                <a:cubicBezTo>
                  <a:pt x="638" y="284"/>
                  <a:pt x="638" y="284"/>
                  <a:pt x="638" y="284"/>
                </a:cubicBezTo>
                <a:cubicBezTo>
                  <a:pt x="638" y="284"/>
                  <a:pt x="638" y="283"/>
                  <a:pt x="639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2"/>
                  <a:pt x="637" y="282"/>
                  <a:pt x="637" y="282"/>
                </a:cubicBezTo>
                <a:cubicBezTo>
                  <a:pt x="638" y="282"/>
                  <a:pt x="638" y="282"/>
                  <a:pt x="638" y="282"/>
                </a:cubicBezTo>
                <a:cubicBezTo>
                  <a:pt x="638" y="282"/>
                  <a:pt x="639" y="280"/>
                  <a:pt x="639" y="279"/>
                </a:cubicBezTo>
                <a:cubicBezTo>
                  <a:pt x="639" y="279"/>
                  <a:pt x="638" y="279"/>
                  <a:pt x="638" y="278"/>
                </a:cubicBezTo>
                <a:cubicBezTo>
                  <a:pt x="637" y="278"/>
                  <a:pt x="637" y="278"/>
                  <a:pt x="637" y="278"/>
                </a:cubicBezTo>
                <a:cubicBezTo>
                  <a:pt x="637" y="278"/>
                  <a:pt x="637" y="279"/>
                  <a:pt x="637" y="279"/>
                </a:cubicBezTo>
                <a:cubicBezTo>
                  <a:pt x="635" y="279"/>
                  <a:pt x="635" y="279"/>
                  <a:pt x="635" y="279"/>
                </a:cubicBezTo>
                <a:cubicBezTo>
                  <a:pt x="635" y="278"/>
                  <a:pt x="635" y="279"/>
                  <a:pt x="635" y="278"/>
                </a:cubicBezTo>
                <a:cubicBezTo>
                  <a:pt x="635" y="278"/>
                  <a:pt x="635" y="278"/>
                  <a:pt x="635" y="278"/>
                </a:cubicBezTo>
                <a:cubicBezTo>
                  <a:pt x="635" y="278"/>
                  <a:pt x="633" y="279"/>
                  <a:pt x="633" y="279"/>
                </a:cubicBezTo>
                <a:cubicBezTo>
                  <a:pt x="633" y="279"/>
                  <a:pt x="632" y="279"/>
                  <a:pt x="632" y="279"/>
                </a:cubicBezTo>
                <a:cubicBezTo>
                  <a:pt x="632" y="279"/>
                  <a:pt x="632" y="279"/>
                  <a:pt x="632" y="280"/>
                </a:cubicBezTo>
                <a:cubicBezTo>
                  <a:pt x="632" y="280"/>
                  <a:pt x="632" y="280"/>
                  <a:pt x="632" y="280"/>
                </a:cubicBezTo>
                <a:cubicBezTo>
                  <a:pt x="631" y="280"/>
                  <a:pt x="632" y="280"/>
                  <a:pt x="631" y="280"/>
                </a:cubicBezTo>
                <a:cubicBezTo>
                  <a:pt x="631" y="280"/>
                  <a:pt x="631" y="280"/>
                  <a:pt x="631" y="279"/>
                </a:cubicBezTo>
                <a:cubicBezTo>
                  <a:pt x="630" y="279"/>
                  <a:pt x="630" y="279"/>
                  <a:pt x="629" y="279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79"/>
                  <a:pt x="629" y="279"/>
                  <a:pt x="629" y="278"/>
                </a:cubicBezTo>
                <a:cubicBezTo>
                  <a:pt x="628" y="278"/>
                  <a:pt x="628" y="278"/>
                  <a:pt x="628" y="278"/>
                </a:cubicBezTo>
                <a:cubicBezTo>
                  <a:pt x="628" y="279"/>
                  <a:pt x="628" y="279"/>
                  <a:pt x="628" y="279"/>
                </a:cubicBezTo>
                <a:cubicBezTo>
                  <a:pt x="627" y="279"/>
                  <a:pt x="627" y="279"/>
                  <a:pt x="627" y="279"/>
                </a:cubicBezTo>
                <a:cubicBezTo>
                  <a:pt x="627" y="278"/>
                  <a:pt x="628" y="278"/>
                  <a:pt x="629" y="277"/>
                </a:cubicBezTo>
                <a:cubicBezTo>
                  <a:pt x="629" y="277"/>
                  <a:pt x="629" y="277"/>
                  <a:pt x="629" y="277"/>
                </a:cubicBezTo>
                <a:cubicBezTo>
                  <a:pt x="629" y="276"/>
                  <a:pt x="628" y="276"/>
                  <a:pt x="628" y="276"/>
                </a:cubicBezTo>
                <a:cubicBezTo>
                  <a:pt x="627" y="276"/>
                  <a:pt x="627" y="276"/>
                  <a:pt x="627" y="276"/>
                </a:cubicBezTo>
                <a:cubicBezTo>
                  <a:pt x="627" y="275"/>
                  <a:pt x="627" y="275"/>
                  <a:pt x="627" y="275"/>
                </a:cubicBezTo>
                <a:cubicBezTo>
                  <a:pt x="626" y="275"/>
                  <a:pt x="626" y="275"/>
                  <a:pt x="626" y="275"/>
                </a:cubicBezTo>
                <a:cubicBezTo>
                  <a:pt x="626" y="276"/>
                  <a:pt x="626" y="276"/>
                  <a:pt x="626" y="276"/>
                </a:cubicBezTo>
                <a:cubicBezTo>
                  <a:pt x="626" y="276"/>
                  <a:pt x="626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7"/>
                  <a:pt x="625" y="277"/>
                  <a:pt x="625" y="277"/>
                </a:cubicBezTo>
                <a:cubicBezTo>
                  <a:pt x="624" y="277"/>
                  <a:pt x="624" y="277"/>
                  <a:pt x="624" y="277"/>
                </a:cubicBezTo>
                <a:cubicBezTo>
                  <a:pt x="624" y="278"/>
                  <a:pt x="624" y="278"/>
                  <a:pt x="624" y="278"/>
                </a:cubicBezTo>
                <a:cubicBezTo>
                  <a:pt x="623" y="279"/>
                  <a:pt x="624" y="278"/>
                  <a:pt x="623" y="279"/>
                </a:cubicBezTo>
                <a:cubicBezTo>
                  <a:pt x="623" y="279"/>
                  <a:pt x="623" y="279"/>
                  <a:pt x="623" y="279"/>
                </a:cubicBezTo>
                <a:cubicBezTo>
                  <a:pt x="623" y="278"/>
                  <a:pt x="623" y="278"/>
                  <a:pt x="623" y="278"/>
                </a:cubicBezTo>
                <a:cubicBezTo>
                  <a:pt x="623" y="278"/>
                  <a:pt x="623" y="278"/>
                  <a:pt x="624" y="278"/>
                </a:cubicBezTo>
                <a:cubicBezTo>
                  <a:pt x="624" y="277"/>
                  <a:pt x="623" y="277"/>
                  <a:pt x="623" y="277"/>
                </a:cubicBezTo>
                <a:cubicBezTo>
                  <a:pt x="623" y="277"/>
                  <a:pt x="623" y="277"/>
                  <a:pt x="623" y="277"/>
                </a:cubicBezTo>
                <a:cubicBezTo>
                  <a:pt x="623" y="276"/>
                  <a:pt x="623" y="276"/>
                  <a:pt x="623" y="276"/>
                </a:cubicBezTo>
                <a:cubicBezTo>
                  <a:pt x="623" y="276"/>
                  <a:pt x="623" y="276"/>
                  <a:pt x="623" y="275"/>
                </a:cubicBezTo>
                <a:cubicBezTo>
                  <a:pt x="623" y="275"/>
                  <a:pt x="623" y="275"/>
                  <a:pt x="623" y="275"/>
                </a:cubicBezTo>
                <a:cubicBezTo>
                  <a:pt x="623" y="274"/>
                  <a:pt x="623" y="274"/>
                  <a:pt x="623" y="274"/>
                </a:cubicBezTo>
                <a:cubicBezTo>
                  <a:pt x="624" y="274"/>
                  <a:pt x="624" y="273"/>
                  <a:pt x="625" y="273"/>
                </a:cubicBezTo>
                <a:cubicBezTo>
                  <a:pt x="625" y="270"/>
                  <a:pt x="625" y="270"/>
                  <a:pt x="625" y="270"/>
                </a:cubicBezTo>
                <a:cubicBezTo>
                  <a:pt x="625" y="270"/>
                  <a:pt x="625" y="270"/>
                  <a:pt x="626" y="270"/>
                </a:cubicBezTo>
                <a:cubicBezTo>
                  <a:pt x="626" y="270"/>
                  <a:pt x="626" y="270"/>
                  <a:pt x="626" y="270"/>
                </a:cubicBezTo>
                <a:cubicBezTo>
                  <a:pt x="627" y="269"/>
                  <a:pt x="627" y="269"/>
                  <a:pt x="627" y="268"/>
                </a:cubicBezTo>
                <a:cubicBezTo>
                  <a:pt x="626" y="268"/>
                  <a:pt x="626" y="268"/>
                  <a:pt x="626" y="268"/>
                </a:cubicBezTo>
                <a:cubicBezTo>
                  <a:pt x="626" y="267"/>
                  <a:pt x="626" y="267"/>
                  <a:pt x="626" y="267"/>
                </a:cubicBezTo>
                <a:cubicBezTo>
                  <a:pt x="627" y="267"/>
                  <a:pt x="627" y="267"/>
                  <a:pt x="627" y="267"/>
                </a:cubicBezTo>
                <a:cubicBezTo>
                  <a:pt x="628" y="266"/>
                  <a:pt x="627" y="266"/>
                  <a:pt x="628" y="266"/>
                </a:cubicBezTo>
                <a:lnTo>
                  <a:pt x="628" y="265"/>
                </a:lnTo>
                <a:close/>
                <a:moveTo>
                  <a:pt x="1748" y="268"/>
                </a:moveTo>
                <a:cubicBezTo>
                  <a:pt x="1750" y="268"/>
                  <a:pt x="1750" y="268"/>
                  <a:pt x="1750" y="268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49" y="266"/>
                  <a:pt x="1748" y="266"/>
                </a:cubicBezTo>
                <a:cubicBezTo>
                  <a:pt x="1748" y="267"/>
                  <a:pt x="1748" y="267"/>
                  <a:pt x="1748" y="268"/>
                </a:cubicBezTo>
                <a:close/>
                <a:moveTo>
                  <a:pt x="1752" y="266"/>
                </a:moveTo>
                <a:cubicBezTo>
                  <a:pt x="1752" y="267"/>
                  <a:pt x="1752" y="267"/>
                  <a:pt x="1752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3" y="267"/>
                  <a:pt x="1753" y="267"/>
                  <a:pt x="1753" y="267"/>
                </a:cubicBezTo>
                <a:cubicBezTo>
                  <a:pt x="1753" y="266"/>
                  <a:pt x="1752" y="267"/>
                  <a:pt x="1752" y="266"/>
                </a:cubicBezTo>
                <a:close/>
                <a:moveTo>
                  <a:pt x="910" y="268"/>
                </a:moveTo>
                <a:cubicBezTo>
                  <a:pt x="910" y="268"/>
                  <a:pt x="910" y="268"/>
                  <a:pt x="910" y="268"/>
                </a:cubicBezTo>
                <a:cubicBezTo>
                  <a:pt x="910" y="267"/>
                  <a:pt x="910" y="267"/>
                  <a:pt x="910" y="267"/>
                </a:cubicBezTo>
                <a:cubicBezTo>
                  <a:pt x="909" y="267"/>
                  <a:pt x="908" y="267"/>
                  <a:pt x="908" y="267"/>
                </a:cubicBezTo>
                <a:cubicBezTo>
                  <a:pt x="908" y="268"/>
                  <a:pt x="908" y="268"/>
                  <a:pt x="908" y="268"/>
                </a:cubicBezTo>
                <a:lnTo>
                  <a:pt x="910" y="268"/>
                </a:lnTo>
                <a:close/>
                <a:moveTo>
                  <a:pt x="1733" y="268"/>
                </a:moveTo>
                <a:cubicBezTo>
                  <a:pt x="1734" y="269"/>
                  <a:pt x="1733" y="269"/>
                  <a:pt x="1734" y="269"/>
                </a:cubicBezTo>
                <a:cubicBezTo>
                  <a:pt x="1734" y="269"/>
                  <a:pt x="1734" y="269"/>
                  <a:pt x="1734" y="269"/>
                </a:cubicBezTo>
                <a:cubicBezTo>
                  <a:pt x="1735" y="269"/>
                  <a:pt x="1735" y="269"/>
                  <a:pt x="1735" y="269"/>
                </a:cubicBezTo>
                <a:cubicBezTo>
                  <a:pt x="1735" y="269"/>
                  <a:pt x="1735" y="269"/>
                  <a:pt x="1734" y="269"/>
                </a:cubicBezTo>
                <a:cubicBezTo>
                  <a:pt x="1734" y="268"/>
                  <a:pt x="1734" y="268"/>
                  <a:pt x="1734" y="268"/>
                </a:cubicBezTo>
                <a:lnTo>
                  <a:pt x="1733" y="268"/>
                </a:lnTo>
                <a:close/>
                <a:moveTo>
                  <a:pt x="628" y="270"/>
                </a:move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lose/>
                <a:moveTo>
                  <a:pt x="285" y="270"/>
                </a:moveTo>
                <a:cubicBezTo>
                  <a:pt x="284" y="270"/>
                  <a:pt x="284" y="271"/>
                  <a:pt x="283" y="271"/>
                </a:cubicBezTo>
                <a:cubicBezTo>
                  <a:pt x="283" y="272"/>
                  <a:pt x="283" y="273"/>
                  <a:pt x="284" y="273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5" y="276"/>
                  <a:pt x="285" y="276"/>
                </a:cubicBezTo>
                <a:cubicBezTo>
                  <a:pt x="285" y="276"/>
                  <a:pt x="285" y="276"/>
                  <a:pt x="285" y="276"/>
                </a:cubicBezTo>
                <a:cubicBezTo>
                  <a:pt x="286" y="276"/>
                  <a:pt x="286" y="276"/>
                  <a:pt x="287" y="276"/>
                </a:cubicBezTo>
                <a:cubicBezTo>
                  <a:pt x="287" y="275"/>
                  <a:pt x="287" y="275"/>
                  <a:pt x="287" y="275"/>
                </a:cubicBezTo>
                <a:cubicBezTo>
                  <a:pt x="287" y="275"/>
                  <a:pt x="287" y="276"/>
                  <a:pt x="287" y="276"/>
                </a:cubicBezTo>
                <a:cubicBezTo>
                  <a:pt x="288" y="276"/>
                  <a:pt x="288" y="277"/>
                  <a:pt x="289" y="276"/>
                </a:cubicBezTo>
                <a:cubicBezTo>
                  <a:pt x="289" y="276"/>
                  <a:pt x="289" y="276"/>
                  <a:pt x="289" y="276"/>
                </a:cubicBezTo>
                <a:cubicBezTo>
                  <a:pt x="290" y="276"/>
                  <a:pt x="291" y="276"/>
                  <a:pt x="292" y="276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1" y="278"/>
                  <a:pt x="291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3" y="279"/>
                  <a:pt x="294" y="278"/>
                </a:cubicBezTo>
                <a:cubicBezTo>
                  <a:pt x="294" y="279"/>
                  <a:pt x="294" y="279"/>
                  <a:pt x="294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6" y="279"/>
                  <a:pt x="296" y="279"/>
                  <a:pt x="296" y="279"/>
                </a:cubicBezTo>
                <a:cubicBezTo>
                  <a:pt x="296" y="280"/>
                  <a:pt x="296" y="280"/>
                  <a:pt x="296" y="281"/>
                </a:cubicBezTo>
                <a:cubicBezTo>
                  <a:pt x="297" y="281"/>
                  <a:pt x="297" y="281"/>
                  <a:pt x="298" y="281"/>
                </a:cubicBezTo>
                <a:cubicBezTo>
                  <a:pt x="298" y="281"/>
                  <a:pt x="298" y="281"/>
                  <a:pt x="298" y="281"/>
                </a:cubicBezTo>
                <a:cubicBezTo>
                  <a:pt x="298" y="281"/>
                  <a:pt x="299" y="281"/>
                  <a:pt x="299" y="281"/>
                </a:cubicBezTo>
                <a:cubicBezTo>
                  <a:pt x="299" y="281"/>
                  <a:pt x="299" y="282"/>
                  <a:pt x="299" y="282"/>
                </a:cubicBezTo>
                <a:cubicBezTo>
                  <a:pt x="299" y="282"/>
                  <a:pt x="299" y="283"/>
                  <a:pt x="299" y="283"/>
                </a:cubicBezTo>
                <a:cubicBezTo>
                  <a:pt x="299" y="283"/>
                  <a:pt x="299" y="283"/>
                  <a:pt x="299" y="283"/>
                </a:cubicBezTo>
                <a:cubicBezTo>
                  <a:pt x="300" y="284"/>
                  <a:pt x="300" y="284"/>
                  <a:pt x="300" y="284"/>
                </a:cubicBezTo>
                <a:cubicBezTo>
                  <a:pt x="301" y="284"/>
                  <a:pt x="301" y="284"/>
                  <a:pt x="301" y="284"/>
                </a:cubicBezTo>
                <a:cubicBezTo>
                  <a:pt x="301" y="284"/>
                  <a:pt x="301" y="285"/>
                  <a:pt x="301" y="285"/>
                </a:cubicBezTo>
                <a:cubicBezTo>
                  <a:pt x="303" y="285"/>
                  <a:pt x="303" y="285"/>
                  <a:pt x="303" y="285"/>
                </a:cubicBezTo>
                <a:cubicBezTo>
                  <a:pt x="303" y="285"/>
                  <a:pt x="303" y="285"/>
                  <a:pt x="303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10" y="286"/>
                  <a:pt x="310" y="286"/>
                  <a:pt x="310" y="286"/>
                </a:cubicBezTo>
                <a:cubicBezTo>
                  <a:pt x="310" y="284"/>
                  <a:pt x="310" y="285"/>
                  <a:pt x="309" y="284"/>
                </a:cubicBezTo>
                <a:cubicBezTo>
                  <a:pt x="308" y="284"/>
                  <a:pt x="308" y="284"/>
                  <a:pt x="308" y="284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2"/>
                  <a:pt x="307" y="282"/>
                  <a:pt x="307" y="282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7" y="281"/>
                  <a:pt x="307" y="281"/>
                  <a:pt x="306" y="281"/>
                </a:cubicBezTo>
                <a:cubicBezTo>
                  <a:pt x="306" y="281"/>
                  <a:pt x="305" y="280"/>
                  <a:pt x="305" y="279"/>
                </a:cubicBezTo>
                <a:cubicBezTo>
                  <a:pt x="303" y="279"/>
                  <a:pt x="301" y="278"/>
                  <a:pt x="299" y="278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297" y="275"/>
                  <a:pt x="298" y="275"/>
                  <a:pt x="296" y="274"/>
                </a:cubicBezTo>
                <a:cubicBezTo>
                  <a:pt x="296" y="273"/>
                  <a:pt x="296" y="273"/>
                  <a:pt x="296" y="273"/>
                </a:cubicBezTo>
                <a:cubicBezTo>
                  <a:pt x="295" y="272"/>
                  <a:pt x="293" y="273"/>
                  <a:pt x="291" y="273"/>
                </a:cubicBezTo>
                <a:cubicBezTo>
                  <a:pt x="291" y="273"/>
                  <a:pt x="291" y="273"/>
                  <a:pt x="291" y="273"/>
                </a:cubicBezTo>
                <a:cubicBezTo>
                  <a:pt x="290" y="273"/>
                  <a:pt x="290" y="273"/>
                  <a:pt x="290" y="273"/>
                </a:cubicBezTo>
                <a:cubicBezTo>
                  <a:pt x="290" y="272"/>
                  <a:pt x="290" y="272"/>
                  <a:pt x="290" y="272"/>
                </a:cubicBezTo>
                <a:cubicBezTo>
                  <a:pt x="289" y="272"/>
                  <a:pt x="288" y="272"/>
                  <a:pt x="287" y="272"/>
                </a:cubicBezTo>
                <a:cubicBezTo>
                  <a:pt x="287" y="271"/>
                  <a:pt x="287" y="271"/>
                  <a:pt x="286" y="271"/>
                </a:cubicBezTo>
                <a:cubicBezTo>
                  <a:pt x="285" y="271"/>
                  <a:pt x="285" y="271"/>
                  <a:pt x="285" y="271"/>
                </a:cubicBezTo>
                <a:lnTo>
                  <a:pt x="285" y="270"/>
                </a:lnTo>
                <a:close/>
                <a:moveTo>
                  <a:pt x="884" y="273"/>
                </a:moveTo>
                <a:cubicBezTo>
                  <a:pt x="884" y="273"/>
                  <a:pt x="884" y="273"/>
                  <a:pt x="884" y="273"/>
                </a:cubicBezTo>
                <a:cubicBezTo>
                  <a:pt x="884" y="273"/>
                  <a:pt x="884" y="273"/>
                  <a:pt x="884" y="273"/>
                </a:cubicBezTo>
                <a:cubicBezTo>
                  <a:pt x="883" y="273"/>
                  <a:pt x="883" y="273"/>
                  <a:pt x="883" y="273"/>
                </a:cubicBezTo>
                <a:cubicBezTo>
                  <a:pt x="883" y="274"/>
                  <a:pt x="883" y="274"/>
                  <a:pt x="883" y="274"/>
                </a:cubicBezTo>
                <a:cubicBezTo>
                  <a:pt x="884" y="273"/>
                  <a:pt x="883" y="274"/>
                  <a:pt x="884" y="273"/>
                </a:cubicBezTo>
                <a:close/>
                <a:moveTo>
                  <a:pt x="298" y="274"/>
                </a:moveTo>
                <a:cubicBezTo>
                  <a:pt x="298" y="274"/>
                  <a:pt x="298" y="274"/>
                  <a:pt x="298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8" y="274"/>
                  <a:pt x="298" y="274"/>
                  <a:pt x="298" y="274"/>
                </a:cubicBezTo>
                <a:cubicBezTo>
                  <a:pt x="298" y="274"/>
                  <a:pt x="298" y="274"/>
                  <a:pt x="298" y="274"/>
                </a:cubicBezTo>
                <a:close/>
                <a:moveTo>
                  <a:pt x="1628" y="275"/>
                </a:moveTo>
                <a:cubicBezTo>
                  <a:pt x="1628" y="275"/>
                  <a:pt x="1628" y="275"/>
                  <a:pt x="1628" y="275"/>
                </a:cubicBezTo>
                <a:cubicBezTo>
                  <a:pt x="1626" y="275"/>
                  <a:pt x="1626" y="276"/>
                  <a:pt x="1624" y="276"/>
                </a:cubicBezTo>
                <a:cubicBezTo>
                  <a:pt x="1624" y="276"/>
                  <a:pt x="1624" y="277"/>
                  <a:pt x="1624" y="277"/>
                </a:cubicBezTo>
                <a:cubicBezTo>
                  <a:pt x="1625" y="277"/>
                  <a:pt x="1626" y="276"/>
                  <a:pt x="1627" y="276"/>
                </a:cubicBezTo>
                <a:cubicBezTo>
                  <a:pt x="1628" y="275"/>
                  <a:pt x="1627" y="275"/>
                  <a:pt x="1628" y="275"/>
                </a:cubicBezTo>
                <a:close/>
                <a:moveTo>
                  <a:pt x="302" y="275"/>
                </a:moveTo>
                <a:cubicBezTo>
                  <a:pt x="302" y="275"/>
                  <a:pt x="302" y="275"/>
                  <a:pt x="302" y="275"/>
                </a:cubicBezTo>
                <a:cubicBezTo>
                  <a:pt x="302" y="277"/>
                  <a:pt x="302" y="278"/>
                  <a:pt x="304" y="278"/>
                </a:cubicBezTo>
                <a:cubicBezTo>
                  <a:pt x="303" y="276"/>
                  <a:pt x="303" y="276"/>
                  <a:pt x="302" y="275"/>
                </a:cubicBezTo>
                <a:close/>
                <a:moveTo>
                  <a:pt x="599" y="283"/>
                </a:move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8" y="283"/>
                  <a:pt x="598" y="281"/>
                </a:cubicBezTo>
                <a:cubicBezTo>
                  <a:pt x="597" y="281"/>
                  <a:pt x="597" y="281"/>
                  <a:pt x="596" y="281"/>
                </a:cubicBezTo>
                <a:cubicBezTo>
                  <a:pt x="596" y="280"/>
                  <a:pt x="596" y="280"/>
                  <a:pt x="596" y="280"/>
                </a:cubicBezTo>
                <a:cubicBezTo>
                  <a:pt x="595" y="280"/>
                  <a:pt x="596" y="280"/>
                  <a:pt x="595" y="279"/>
                </a:cubicBezTo>
                <a:cubicBezTo>
                  <a:pt x="594" y="279"/>
                  <a:pt x="595" y="279"/>
                  <a:pt x="594" y="279"/>
                </a:cubicBezTo>
                <a:cubicBezTo>
                  <a:pt x="594" y="278"/>
                  <a:pt x="594" y="278"/>
                  <a:pt x="594" y="278"/>
                </a:cubicBezTo>
                <a:cubicBezTo>
                  <a:pt x="593" y="278"/>
                  <a:pt x="592" y="278"/>
                  <a:pt x="592" y="278"/>
                </a:cubicBezTo>
                <a:cubicBezTo>
                  <a:pt x="590" y="277"/>
                  <a:pt x="589" y="276"/>
                  <a:pt x="586" y="276"/>
                </a:cubicBezTo>
                <a:cubicBezTo>
                  <a:pt x="586" y="278"/>
                  <a:pt x="586" y="278"/>
                  <a:pt x="586" y="278"/>
                </a:cubicBezTo>
                <a:cubicBezTo>
                  <a:pt x="588" y="278"/>
                  <a:pt x="588" y="278"/>
                  <a:pt x="588" y="278"/>
                </a:cubicBezTo>
                <a:cubicBezTo>
                  <a:pt x="588" y="279"/>
                  <a:pt x="589" y="279"/>
                  <a:pt x="590" y="280"/>
                </a:cubicBezTo>
                <a:cubicBezTo>
                  <a:pt x="590" y="280"/>
                  <a:pt x="590" y="280"/>
                  <a:pt x="590" y="280"/>
                </a:cubicBezTo>
                <a:cubicBezTo>
                  <a:pt x="590" y="281"/>
                  <a:pt x="590" y="281"/>
                  <a:pt x="590" y="281"/>
                </a:cubicBezTo>
                <a:cubicBezTo>
                  <a:pt x="591" y="281"/>
                  <a:pt x="593" y="281"/>
                  <a:pt x="594" y="282"/>
                </a:cubicBezTo>
                <a:cubicBezTo>
                  <a:pt x="594" y="282"/>
                  <a:pt x="594" y="282"/>
                  <a:pt x="594" y="283"/>
                </a:cubicBezTo>
                <a:cubicBezTo>
                  <a:pt x="595" y="283"/>
                  <a:pt x="596" y="283"/>
                  <a:pt x="596" y="283"/>
                </a:cubicBezTo>
                <a:cubicBezTo>
                  <a:pt x="596" y="283"/>
                  <a:pt x="597" y="283"/>
                  <a:pt x="597" y="284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599" y="283"/>
                  <a:pt x="598" y="283"/>
                  <a:pt x="599" y="283"/>
                </a:cubicBezTo>
                <a:close/>
                <a:moveTo>
                  <a:pt x="1621" y="283"/>
                </a:moveTo>
                <a:cubicBezTo>
                  <a:pt x="1621" y="282"/>
                  <a:pt x="1622" y="282"/>
                  <a:pt x="1622" y="281"/>
                </a:cubicBezTo>
                <a:cubicBezTo>
                  <a:pt x="1621" y="282"/>
                  <a:pt x="1621" y="282"/>
                  <a:pt x="1621" y="282"/>
                </a:cubicBezTo>
                <a:cubicBezTo>
                  <a:pt x="1621" y="283"/>
                  <a:pt x="1620" y="282"/>
                  <a:pt x="1621" y="283"/>
                </a:cubicBezTo>
                <a:cubicBezTo>
                  <a:pt x="1621" y="283"/>
                  <a:pt x="1621" y="283"/>
                  <a:pt x="1621" y="283"/>
                </a:cubicBezTo>
                <a:close/>
                <a:moveTo>
                  <a:pt x="475" y="284"/>
                </a:moveTo>
                <a:cubicBezTo>
                  <a:pt x="475" y="284"/>
                  <a:pt x="475" y="285"/>
                  <a:pt x="475" y="285"/>
                </a:cubicBezTo>
                <a:cubicBezTo>
                  <a:pt x="476" y="285"/>
                  <a:pt x="476" y="285"/>
                  <a:pt x="476" y="285"/>
                </a:cubicBezTo>
                <a:cubicBezTo>
                  <a:pt x="476" y="285"/>
                  <a:pt x="476" y="285"/>
                  <a:pt x="475" y="284"/>
                </a:cubicBezTo>
                <a:close/>
                <a:moveTo>
                  <a:pt x="1618" y="286"/>
                </a:moveTo>
                <a:cubicBezTo>
                  <a:pt x="1618" y="287"/>
                  <a:pt x="1618" y="287"/>
                  <a:pt x="1618" y="287"/>
                </a:cubicBezTo>
                <a:cubicBezTo>
                  <a:pt x="1618" y="287"/>
                  <a:pt x="1618" y="287"/>
                  <a:pt x="1618" y="287"/>
                </a:cubicBezTo>
                <a:cubicBezTo>
                  <a:pt x="1618" y="286"/>
                  <a:pt x="1618" y="287"/>
                  <a:pt x="1618" y="286"/>
                </a:cubicBezTo>
                <a:close/>
                <a:moveTo>
                  <a:pt x="470" y="288"/>
                </a:moveTo>
                <a:cubicBezTo>
                  <a:pt x="470" y="288"/>
                  <a:pt x="470" y="288"/>
                  <a:pt x="470" y="288"/>
                </a:cubicBezTo>
                <a:cubicBezTo>
                  <a:pt x="470" y="288"/>
                  <a:pt x="470" y="288"/>
                  <a:pt x="470" y="288"/>
                </a:cubicBezTo>
                <a:cubicBezTo>
                  <a:pt x="469" y="288"/>
                  <a:pt x="469" y="288"/>
                  <a:pt x="469" y="288"/>
                </a:cubicBezTo>
                <a:cubicBezTo>
                  <a:pt x="470" y="288"/>
                  <a:pt x="469" y="288"/>
                  <a:pt x="470" y="288"/>
                </a:cubicBezTo>
                <a:close/>
                <a:moveTo>
                  <a:pt x="601" y="291"/>
                </a:moveTo>
                <a:cubicBezTo>
                  <a:pt x="599" y="291"/>
                  <a:pt x="600" y="292"/>
                  <a:pt x="599" y="292"/>
                </a:cubicBezTo>
                <a:cubicBezTo>
                  <a:pt x="599" y="293"/>
                  <a:pt x="599" y="293"/>
                  <a:pt x="599" y="293"/>
                </a:cubicBezTo>
                <a:cubicBezTo>
                  <a:pt x="600" y="293"/>
                  <a:pt x="599" y="292"/>
                  <a:pt x="601" y="292"/>
                </a:cubicBezTo>
                <a:lnTo>
                  <a:pt x="601" y="291"/>
                </a:lnTo>
                <a:close/>
                <a:moveTo>
                  <a:pt x="630" y="294"/>
                </a:moveTo>
                <a:cubicBezTo>
                  <a:pt x="630" y="295"/>
                  <a:pt x="630" y="295"/>
                  <a:pt x="631" y="296"/>
                </a:cubicBezTo>
                <a:cubicBezTo>
                  <a:pt x="631" y="296"/>
                  <a:pt x="631" y="296"/>
                  <a:pt x="631" y="296"/>
                </a:cubicBezTo>
                <a:cubicBezTo>
                  <a:pt x="631" y="296"/>
                  <a:pt x="631" y="295"/>
                  <a:pt x="631" y="294"/>
                </a:cubicBezTo>
                <a:cubicBezTo>
                  <a:pt x="631" y="294"/>
                  <a:pt x="631" y="294"/>
                  <a:pt x="630" y="294"/>
                </a:cubicBezTo>
                <a:cubicBezTo>
                  <a:pt x="630" y="294"/>
                  <a:pt x="630" y="294"/>
                  <a:pt x="630" y="294"/>
                </a:cubicBezTo>
                <a:close/>
                <a:moveTo>
                  <a:pt x="605" y="301"/>
                </a:moveTo>
                <a:cubicBezTo>
                  <a:pt x="604" y="301"/>
                  <a:pt x="604" y="301"/>
                  <a:pt x="604" y="301"/>
                </a:cubicBezTo>
                <a:cubicBezTo>
                  <a:pt x="605" y="300"/>
                  <a:pt x="605" y="300"/>
                  <a:pt x="605" y="299"/>
                </a:cubicBezTo>
                <a:cubicBezTo>
                  <a:pt x="606" y="299"/>
                  <a:pt x="606" y="299"/>
                  <a:pt x="606" y="299"/>
                </a:cubicBezTo>
                <a:cubicBezTo>
                  <a:pt x="606" y="298"/>
                  <a:pt x="606" y="298"/>
                  <a:pt x="606" y="298"/>
                </a:cubicBezTo>
                <a:cubicBezTo>
                  <a:pt x="608" y="298"/>
                  <a:pt x="608" y="298"/>
                  <a:pt x="608" y="298"/>
                </a:cubicBezTo>
                <a:cubicBezTo>
                  <a:pt x="608" y="297"/>
                  <a:pt x="609" y="297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8" y="296"/>
                  <a:pt x="606" y="297"/>
                  <a:pt x="605" y="297"/>
                </a:cubicBezTo>
                <a:cubicBezTo>
                  <a:pt x="605" y="297"/>
                  <a:pt x="605" y="296"/>
                  <a:pt x="604" y="296"/>
                </a:cubicBezTo>
                <a:cubicBezTo>
                  <a:pt x="604" y="297"/>
                  <a:pt x="604" y="297"/>
                  <a:pt x="604" y="297"/>
                </a:cubicBezTo>
                <a:cubicBezTo>
                  <a:pt x="604" y="298"/>
                  <a:pt x="603" y="298"/>
                  <a:pt x="603" y="298"/>
                </a:cubicBezTo>
                <a:cubicBezTo>
                  <a:pt x="603" y="298"/>
                  <a:pt x="603" y="299"/>
                  <a:pt x="603" y="299"/>
                </a:cubicBezTo>
                <a:cubicBezTo>
                  <a:pt x="603" y="299"/>
                  <a:pt x="603" y="299"/>
                  <a:pt x="603" y="299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2" y="300"/>
                  <a:pt x="602" y="300"/>
                  <a:pt x="602" y="301"/>
                </a:cubicBezTo>
                <a:cubicBezTo>
                  <a:pt x="602" y="301"/>
                  <a:pt x="601" y="301"/>
                  <a:pt x="601" y="301"/>
                </a:cubicBezTo>
                <a:cubicBezTo>
                  <a:pt x="601" y="302"/>
                  <a:pt x="602" y="302"/>
                  <a:pt x="601" y="302"/>
                </a:cubicBezTo>
                <a:cubicBezTo>
                  <a:pt x="601" y="303"/>
                  <a:pt x="601" y="303"/>
                  <a:pt x="600" y="303"/>
                </a:cubicBezTo>
                <a:cubicBezTo>
                  <a:pt x="600" y="305"/>
                  <a:pt x="600" y="306"/>
                  <a:pt x="601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4" y="306"/>
                  <a:pt x="603" y="307"/>
                  <a:pt x="604" y="306"/>
                </a:cubicBezTo>
                <a:cubicBezTo>
                  <a:pt x="603" y="306"/>
                  <a:pt x="603" y="306"/>
                  <a:pt x="603" y="306"/>
                </a:cubicBezTo>
                <a:cubicBezTo>
                  <a:pt x="603" y="302"/>
                  <a:pt x="604" y="304"/>
                  <a:pt x="605" y="301"/>
                </a:cubicBezTo>
                <a:close/>
                <a:moveTo>
                  <a:pt x="595" y="302"/>
                </a:moveTo>
                <a:cubicBezTo>
                  <a:pt x="595" y="303"/>
                  <a:pt x="595" y="303"/>
                  <a:pt x="595" y="304"/>
                </a:cubicBezTo>
                <a:cubicBezTo>
                  <a:pt x="597" y="303"/>
                  <a:pt x="597" y="303"/>
                  <a:pt x="597" y="302"/>
                </a:cubicBezTo>
                <a:cubicBezTo>
                  <a:pt x="596" y="302"/>
                  <a:pt x="596" y="302"/>
                  <a:pt x="596" y="301"/>
                </a:cubicBezTo>
                <a:cubicBezTo>
                  <a:pt x="597" y="301"/>
                  <a:pt x="597" y="301"/>
                  <a:pt x="597" y="301"/>
                </a:cubicBezTo>
                <a:cubicBezTo>
                  <a:pt x="597" y="300"/>
                  <a:pt x="597" y="300"/>
                  <a:pt x="597" y="300"/>
                </a:cubicBezTo>
                <a:cubicBezTo>
                  <a:pt x="595" y="301"/>
                  <a:pt x="594" y="301"/>
                  <a:pt x="592" y="301"/>
                </a:cubicBezTo>
                <a:cubicBezTo>
                  <a:pt x="592" y="300"/>
                  <a:pt x="592" y="300"/>
                  <a:pt x="592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89" y="300"/>
                  <a:pt x="589" y="299"/>
                  <a:pt x="588" y="299"/>
                </a:cubicBezTo>
                <a:cubicBezTo>
                  <a:pt x="589" y="299"/>
                  <a:pt x="589" y="298"/>
                  <a:pt x="589" y="297"/>
                </a:cubicBezTo>
                <a:cubicBezTo>
                  <a:pt x="587" y="297"/>
                  <a:pt x="589" y="297"/>
                  <a:pt x="588" y="298"/>
                </a:cubicBezTo>
                <a:cubicBezTo>
                  <a:pt x="588" y="298"/>
                  <a:pt x="588" y="298"/>
                  <a:pt x="587" y="298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300"/>
                  <a:pt x="587" y="300"/>
                </a:cubicBezTo>
                <a:cubicBezTo>
                  <a:pt x="589" y="300"/>
                  <a:pt x="589" y="300"/>
                  <a:pt x="589" y="300"/>
                </a:cubicBezTo>
                <a:cubicBezTo>
                  <a:pt x="589" y="301"/>
                  <a:pt x="589" y="301"/>
                  <a:pt x="589" y="301"/>
                </a:cubicBezTo>
                <a:cubicBezTo>
                  <a:pt x="590" y="302"/>
                  <a:pt x="592" y="302"/>
                  <a:pt x="593" y="302"/>
                </a:cubicBezTo>
                <a:cubicBezTo>
                  <a:pt x="593" y="302"/>
                  <a:pt x="593" y="302"/>
                  <a:pt x="593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2"/>
                  <a:pt x="595" y="302"/>
                  <a:pt x="595" y="302"/>
                </a:cubicBezTo>
                <a:close/>
                <a:moveTo>
                  <a:pt x="1606" y="300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7" y="301"/>
                  <a:pt x="1607" y="301"/>
                  <a:pt x="1607" y="301"/>
                </a:cubicBezTo>
                <a:cubicBezTo>
                  <a:pt x="1607" y="300"/>
                  <a:pt x="1607" y="299"/>
                  <a:pt x="1608" y="299"/>
                </a:cubicBezTo>
                <a:cubicBezTo>
                  <a:pt x="1608" y="298"/>
                  <a:pt x="1608" y="298"/>
                  <a:pt x="1608" y="298"/>
                </a:cubicBezTo>
                <a:cubicBezTo>
                  <a:pt x="1608" y="298"/>
                  <a:pt x="1607" y="298"/>
                  <a:pt x="1607" y="298"/>
                </a:cubicBezTo>
                <a:cubicBezTo>
                  <a:pt x="1607" y="299"/>
                  <a:pt x="1607" y="300"/>
                  <a:pt x="1606" y="300"/>
                </a:cubicBezTo>
                <a:close/>
                <a:moveTo>
                  <a:pt x="1606" y="301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5" y="301"/>
                  <a:pt x="1605" y="301"/>
                  <a:pt x="1605" y="301"/>
                </a:cubicBezTo>
                <a:cubicBezTo>
                  <a:pt x="1606" y="301"/>
                  <a:pt x="1605" y="301"/>
                  <a:pt x="1606" y="301"/>
                </a:cubicBezTo>
                <a:close/>
                <a:moveTo>
                  <a:pt x="610" y="304"/>
                </a:moveTo>
                <a:cubicBezTo>
                  <a:pt x="610" y="304"/>
                  <a:pt x="610" y="303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3"/>
                  <a:pt x="609" y="304"/>
                  <a:pt x="609" y="303"/>
                </a:cubicBezTo>
                <a:cubicBezTo>
                  <a:pt x="609" y="303"/>
                  <a:pt x="609" y="303"/>
                  <a:pt x="610" y="303"/>
                </a:cubicBezTo>
                <a:cubicBezTo>
                  <a:pt x="610" y="302"/>
                  <a:pt x="610" y="302"/>
                  <a:pt x="610" y="302"/>
                </a:cubicBezTo>
                <a:cubicBezTo>
                  <a:pt x="609" y="302"/>
                  <a:pt x="609" y="302"/>
                  <a:pt x="609" y="302"/>
                </a:cubicBezTo>
                <a:cubicBezTo>
                  <a:pt x="609" y="301"/>
                  <a:pt x="609" y="301"/>
                  <a:pt x="609" y="301"/>
                </a:cubicBezTo>
                <a:cubicBezTo>
                  <a:pt x="609" y="301"/>
                  <a:pt x="608" y="302"/>
                  <a:pt x="608" y="302"/>
                </a:cubicBezTo>
                <a:cubicBezTo>
                  <a:pt x="606" y="302"/>
                  <a:pt x="607" y="302"/>
                  <a:pt x="606" y="303"/>
                </a:cubicBezTo>
                <a:cubicBezTo>
                  <a:pt x="606" y="303"/>
                  <a:pt x="606" y="304"/>
                  <a:pt x="605" y="304"/>
                </a:cubicBezTo>
                <a:cubicBezTo>
                  <a:pt x="606" y="304"/>
                  <a:pt x="606" y="304"/>
                  <a:pt x="606" y="304"/>
                </a:cubicBezTo>
                <a:cubicBezTo>
                  <a:pt x="606" y="304"/>
                  <a:pt x="606" y="305"/>
                  <a:pt x="606" y="305"/>
                </a:cubicBezTo>
                <a:cubicBezTo>
                  <a:pt x="605" y="305"/>
                  <a:pt x="605" y="305"/>
                  <a:pt x="605" y="305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7"/>
                  <a:pt x="605" y="307"/>
                  <a:pt x="605" y="307"/>
                </a:cubicBezTo>
                <a:cubicBezTo>
                  <a:pt x="606" y="306"/>
                  <a:pt x="607" y="306"/>
                  <a:pt x="608" y="306"/>
                </a:cubicBezTo>
                <a:cubicBezTo>
                  <a:pt x="608" y="305"/>
                  <a:pt x="608" y="305"/>
                  <a:pt x="609" y="304"/>
                </a:cubicBezTo>
                <a:lnTo>
                  <a:pt x="610" y="304"/>
                </a:lnTo>
                <a:close/>
                <a:moveTo>
                  <a:pt x="496" y="304"/>
                </a:move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lose/>
                <a:moveTo>
                  <a:pt x="1177" y="305"/>
                </a:moveTo>
                <a:cubicBezTo>
                  <a:pt x="1178" y="305"/>
                  <a:pt x="1178" y="305"/>
                  <a:pt x="1178" y="305"/>
                </a:cubicBezTo>
                <a:cubicBezTo>
                  <a:pt x="1178" y="304"/>
                  <a:pt x="1178" y="304"/>
                  <a:pt x="1178" y="304"/>
                </a:cubicBezTo>
                <a:cubicBezTo>
                  <a:pt x="1178" y="304"/>
                  <a:pt x="1178" y="304"/>
                  <a:pt x="1177" y="304"/>
                </a:cubicBezTo>
                <a:lnTo>
                  <a:pt x="1177" y="305"/>
                </a:lnTo>
                <a:close/>
                <a:moveTo>
                  <a:pt x="1596" y="307"/>
                </a:moveTo>
                <a:cubicBezTo>
                  <a:pt x="1596" y="308"/>
                  <a:pt x="1596" y="308"/>
                  <a:pt x="1596" y="308"/>
                </a:cubicBezTo>
                <a:cubicBezTo>
                  <a:pt x="1596" y="308"/>
                  <a:pt x="1596" y="308"/>
                  <a:pt x="1596" y="308"/>
                </a:cubicBezTo>
                <a:cubicBezTo>
                  <a:pt x="1596" y="309"/>
                  <a:pt x="1596" y="309"/>
                  <a:pt x="1596" y="309"/>
                </a:cubicBezTo>
                <a:cubicBezTo>
                  <a:pt x="1597" y="308"/>
                  <a:pt x="1598" y="308"/>
                  <a:pt x="1599" y="307"/>
                </a:cubicBezTo>
                <a:cubicBezTo>
                  <a:pt x="1599" y="307"/>
                  <a:pt x="1599" y="307"/>
                  <a:pt x="1599" y="307"/>
                </a:cubicBezTo>
                <a:cubicBezTo>
                  <a:pt x="1599" y="306"/>
                  <a:pt x="1599" y="306"/>
                  <a:pt x="1599" y="305"/>
                </a:cubicBezTo>
                <a:cubicBezTo>
                  <a:pt x="1600" y="305"/>
                  <a:pt x="1600" y="305"/>
                  <a:pt x="1600" y="305"/>
                </a:cubicBezTo>
                <a:cubicBezTo>
                  <a:pt x="1600" y="304"/>
                  <a:pt x="1600" y="304"/>
                  <a:pt x="1600" y="304"/>
                </a:cubicBezTo>
                <a:cubicBezTo>
                  <a:pt x="1599" y="304"/>
                  <a:pt x="1599" y="304"/>
                  <a:pt x="1599" y="304"/>
                </a:cubicBezTo>
                <a:cubicBezTo>
                  <a:pt x="1599" y="305"/>
                  <a:pt x="1599" y="305"/>
                  <a:pt x="1599" y="305"/>
                </a:cubicBezTo>
                <a:cubicBezTo>
                  <a:pt x="1598" y="305"/>
                  <a:pt x="1598" y="305"/>
                  <a:pt x="1598" y="305"/>
                </a:cubicBezTo>
                <a:cubicBezTo>
                  <a:pt x="1597" y="305"/>
                  <a:pt x="1597" y="305"/>
                  <a:pt x="1597" y="305"/>
                </a:cubicBezTo>
                <a:cubicBezTo>
                  <a:pt x="1597" y="306"/>
                  <a:pt x="1597" y="306"/>
                  <a:pt x="1597" y="307"/>
                </a:cubicBezTo>
                <a:cubicBezTo>
                  <a:pt x="1597" y="307"/>
                  <a:pt x="1596" y="307"/>
                  <a:pt x="1596" y="307"/>
                </a:cubicBezTo>
                <a:close/>
                <a:moveTo>
                  <a:pt x="504" y="307"/>
                </a:moveTo>
                <a:cubicBezTo>
                  <a:pt x="504" y="307"/>
                  <a:pt x="504" y="307"/>
                  <a:pt x="504" y="307"/>
                </a:cubicBezTo>
                <a:cubicBezTo>
                  <a:pt x="504" y="306"/>
                  <a:pt x="504" y="307"/>
                  <a:pt x="504" y="306"/>
                </a:cubicBezTo>
                <a:cubicBezTo>
                  <a:pt x="502" y="306"/>
                  <a:pt x="501" y="305"/>
                  <a:pt x="498" y="305"/>
                </a:cubicBezTo>
                <a:cubicBezTo>
                  <a:pt x="498" y="306"/>
                  <a:pt x="502" y="306"/>
                  <a:pt x="504" y="307"/>
                </a:cubicBezTo>
                <a:close/>
                <a:moveTo>
                  <a:pt x="482" y="305"/>
                </a:moveTo>
                <a:cubicBezTo>
                  <a:pt x="482" y="305"/>
                  <a:pt x="482" y="305"/>
                  <a:pt x="482" y="305"/>
                </a:cubicBezTo>
                <a:cubicBezTo>
                  <a:pt x="482" y="305"/>
                  <a:pt x="482" y="305"/>
                  <a:pt x="482" y="306"/>
                </a:cubicBezTo>
                <a:cubicBezTo>
                  <a:pt x="482" y="306"/>
                  <a:pt x="482" y="306"/>
                  <a:pt x="482" y="306"/>
                </a:cubicBezTo>
                <a:cubicBezTo>
                  <a:pt x="483" y="306"/>
                  <a:pt x="483" y="306"/>
                  <a:pt x="483" y="306"/>
                </a:cubicBezTo>
                <a:cubicBezTo>
                  <a:pt x="483" y="305"/>
                  <a:pt x="483" y="305"/>
                  <a:pt x="482" y="305"/>
                </a:cubicBezTo>
                <a:close/>
                <a:moveTo>
                  <a:pt x="1550" y="327"/>
                </a:moveTo>
                <a:cubicBezTo>
                  <a:pt x="1550" y="328"/>
                  <a:pt x="1550" y="329"/>
                  <a:pt x="1550" y="330"/>
                </a:cubicBezTo>
                <a:cubicBezTo>
                  <a:pt x="1551" y="330"/>
                  <a:pt x="1551" y="330"/>
                  <a:pt x="1551" y="330"/>
                </a:cubicBezTo>
                <a:cubicBezTo>
                  <a:pt x="1551" y="333"/>
                  <a:pt x="1551" y="333"/>
                  <a:pt x="1551" y="333"/>
                </a:cubicBezTo>
                <a:cubicBezTo>
                  <a:pt x="1551" y="333"/>
                  <a:pt x="1552" y="333"/>
                  <a:pt x="1552" y="333"/>
                </a:cubicBezTo>
                <a:cubicBezTo>
                  <a:pt x="1552" y="333"/>
                  <a:pt x="1552" y="333"/>
                  <a:pt x="1552" y="333"/>
                </a:cubicBezTo>
                <a:cubicBezTo>
                  <a:pt x="1553" y="333"/>
                  <a:pt x="1553" y="333"/>
                  <a:pt x="1554" y="333"/>
                </a:cubicBezTo>
                <a:cubicBezTo>
                  <a:pt x="1554" y="333"/>
                  <a:pt x="1554" y="332"/>
                  <a:pt x="1554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7" y="331"/>
                  <a:pt x="1556" y="332"/>
                  <a:pt x="1556" y="331"/>
                </a:cubicBezTo>
                <a:cubicBezTo>
                  <a:pt x="1555" y="331"/>
                  <a:pt x="1555" y="331"/>
                  <a:pt x="1555" y="330"/>
                </a:cubicBezTo>
                <a:cubicBezTo>
                  <a:pt x="1555" y="330"/>
                  <a:pt x="1555" y="330"/>
                  <a:pt x="1555" y="330"/>
                </a:cubicBezTo>
                <a:cubicBezTo>
                  <a:pt x="1554" y="330"/>
                  <a:pt x="1553" y="330"/>
                  <a:pt x="1553" y="330"/>
                </a:cubicBezTo>
                <a:cubicBezTo>
                  <a:pt x="1553" y="328"/>
                  <a:pt x="1553" y="328"/>
                  <a:pt x="1553" y="328"/>
                </a:cubicBezTo>
                <a:cubicBezTo>
                  <a:pt x="1553" y="328"/>
                  <a:pt x="1554" y="328"/>
                  <a:pt x="1554" y="328"/>
                </a:cubicBezTo>
                <a:cubicBezTo>
                  <a:pt x="1554" y="327"/>
                  <a:pt x="1554" y="327"/>
                  <a:pt x="1554" y="327"/>
                </a:cubicBezTo>
                <a:cubicBezTo>
                  <a:pt x="1556" y="327"/>
                  <a:pt x="1555" y="328"/>
                  <a:pt x="1556" y="328"/>
                </a:cubicBezTo>
                <a:cubicBezTo>
                  <a:pt x="1556" y="328"/>
                  <a:pt x="1556" y="328"/>
                  <a:pt x="1556" y="328"/>
                </a:cubicBezTo>
                <a:cubicBezTo>
                  <a:pt x="1557" y="327"/>
                  <a:pt x="1557" y="327"/>
                  <a:pt x="1558" y="327"/>
                </a:cubicBezTo>
                <a:cubicBezTo>
                  <a:pt x="1558" y="327"/>
                  <a:pt x="1559" y="327"/>
                  <a:pt x="1559" y="327"/>
                </a:cubicBezTo>
                <a:cubicBezTo>
                  <a:pt x="1560" y="328"/>
                  <a:pt x="1560" y="329"/>
                  <a:pt x="1560" y="330"/>
                </a:cubicBezTo>
                <a:cubicBezTo>
                  <a:pt x="1561" y="330"/>
                  <a:pt x="1561" y="330"/>
                  <a:pt x="1561" y="330"/>
                </a:cubicBezTo>
                <a:cubicBezTo>
                  <a:pt x="1566" y="330"/>
                  <a:pt x="1566" y="330"/>
                  <a:pt x="1566" y="330"/>
                </a:cubicBezTo>
                <a:cubicBezTo>
                  <a:pt x="1566" y="329"/>
                  <a:pt x="1567" y="327"/>
                  <a:pt x="1567" y="326"/>
                </a:cubicBezTo>
                <a:cubicBezTo>
                  <a:pt x="1568" y="325"/>
                  <a:pt x="1569" y="325"/>
                  <a:pt x="1570" y="325"/>
                </a:cubicBezTo>
                <a:cubicBezTo>
                  <a:pt x="1572" y="325"/>
                  <a:pt x="1572" y="325"/>
                  <a:pt x="1573" y="326"/>
                </a:cubicBezTo>
                <a:cubicBezTo>
                  <a:pt x="1573" y="325"/>
                  <a:pt x="1573" y="325"/>
                  <a:pt x="1573" y="325"/>
                </a:cubicBezTo>
                <a:cubicBezTo>
                  <a:pt x="1575" y="324"/>
                  <a:pt x="1575" y="324"/>
                  <a:pt x="1577" y="324"/>
                </a:cubicBezTo>
                <a:cubicBezTo>
                  <a:pt x="1577" y="323"/>
                  <a:pt x="1577" y="323"/>
                  <a:pt x="1576" y="323"/>
                </a:cubicBezTo>
                <a:cubicBezTo>
                  <a:pt x="1576" y="322"/>
                  <a:pt x="1576" y="322"/>
                  <a:pt x="1576" y="322"/>
                </a:cubicBezTo>
                <a:cubicBezTo>
                  <a:pt x="1575" y="322"/>
                  <a:pt x="1576" y="322"/>
                  <a:pt x="1575" y="321"/>
                </a:cubicBezTo>
                <a:cubicBezTo>
                  <a:pt x="1575" y="321"/>
                  <a:pt x="1575" y="321"/>
                  <a:pt x="1575" y="321"/>
                </a:cubicBezTo>
                <a:cubicBezTo>
                  <a:pt x="1575" y="321"/>
                  <a:pt x="1576" y="320"/>
                  <a:pt x="1576" y="319"/>
                </a:cubicBezTo>
                <a:cubicBezTo>
                  <a:pt x="1574" y="319"/>
                  <a:pt x="1574" y="320"/>
                  <a:pt x="1573" y="320"/>
                </a:cubicBezTo>
                <a:cubicBezTo>
                  <a:pt x="1572" y="319"/>
                  <a:pt x="1572" y="319"/>
                  <a:pt x="1572" y="319"/>
                </a:cubicBezTo>
                <a:cubicBezTo>
                  <a:pt x="1571" y="318"/>
                  <a:pt x="1572" y="318"/>
                  <a:pt x="1571" y="318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0" y="318"/>
                  <a:pt x="1570" y="318"/>
                  <a:pt x="1568" y="318"/>
                </a:cubicBezTo>
                <a:cubicBezTo>
                  <a:pt x="1568" y="318"/>
                  <a:pt x="1568" y="318"/>
                  <a:pt x="1568" y="318"/>
                </a:cubicBezTo>
                <a:cubicBezTo>
                  <a:pt x="1568" y="318"/>
                  <a:pt x="1567" y="318"/>
                  <a:pt x="1566" y="318"/>
                </a:cubicBezTo>
                <a:cubicBezTo>
                  <a:pt x="1565" y="316"/>
                  <a:pt x="1564" y="315"/>
                  <a:pt x="1563" y="313"/>
                </a:cubicBezTo>
                <a:cubicBezTo>
                  <a:pt x="1563" y="313"/>
                  <a:pt x="1563" y="312"/>
                  <a:pt x="1563" y="312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1562" y="311"/>
                  <a:pt x="1562" y="311"/>
                  <a:pt x="1561" y="311"/>
                </a:cubicBezTo>
                <a:cubicBezTo>
                  <a:pt x="1561" y="310"/>
                  <a:pt x="1561" y="310"/>
                  <a:pt x="1560" y="309"/>
                </a:cubicBezTo>
                <a:cubicBezTo>
                  <a:pt x="1560" y="309"/>
                  <a:pt x="1560" y="309"/>
                  <a:pt x="1559" y="308"/>
                </a:cubicBezTo>
                <a:cubicBezTo>
                  <a:pt x="1559" y="308"/>
                  <a:pt x="1559" y="308"/>
                  <a:pt x="1559" y="308"/>
                </a:cubicBezTo>
                <a:cubicBezTo>
                  <a:pt x="1558" y="308"/>
                  <a:pt x="1558" y="309"/>
                  <a:pt x="1557" y="309"/>
                </a:cubicBezTo>
                <a:cubicBezTo>
                  <a:pt x="1557" y="309"/>
                  <a:pt x="1557" y="310"/>
                  <a:pt x="1557" y="310"/>
                </a:cubicBezTo>
                <a:cubicBezTo>
                  <a:pt x="1557" y="310"/>
                  <a:pt x="1557" y="310"/>
                  <a:pt x="1557" y="310"/>
                </a:cubicBezTo>
                <a:cubicBezTo>
                  <a:pt x="1558" y="311"/>
                  <a:pt x="1558" y="313"/>
                  <a:pt x="1559" y="313"/>
                </a:cubicBezTo>
                <a:cubicBezTo>
                  <a:pt x="1559" y="314"/>
                  <a:pt x="1559" y="315"/>
                  <a:pt x="1558" y="316"/>
                </a:cubicBezTo>
                <a:cubicBezTo>
                  <a:pt x="1558" y="319"/>
                  <a:pt x="1558" y="319"/>
                  <a:pt x="1558" y="319"/>
                </a:cubicBezTo>
                <a:cubicBezTo>
                  <a:pt x="1558" y="319"/>
                  <a:pt x="1557" y="319"/>
                  <a:pt x="1557" y="320"/>
                </a:cubicBezTo>
                <a:cubicBezTo>
                  <a:pt x="1557" y="321"/>
                  <a:pt x="1557" y="322"/>
                  <a:pt x="1557" y="324"/>
                </a:cubicBezTo>
                <a:cubicBezTo>
                  <a:pt x="1556" y="324"/>
                  <a:pt x="1555" y="324"/>
                  <a:pt x="1554" y="323"/>
                </a:cubicBezTo>
                <a:cubicBezTo>
                  <a:pt x="1554" y="323"/>
                  <a:pt x="1554" y="323"/>
                  <a:pt x="1554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4"/>
                  <a:pt x="1552" y="325"/>
                  <a:pt x="1552" y="326"/>
                </a:cubicBezTo>
                <a:cubicBezTo>
                  <a:pt x="1550" y="326"/>
                  <a:pt x="1551" y="326"/>
                  <a:pt x="1550" y="327"/>
                </a:cubicBezTo>
                <a:close/>
                <a:moveTo>
                  <a:pt x="1592" y="308"/>
                </a:moveTo>
                <a:cubicBezTo>
                  <a:pt x="1591" y="309"/>
                  <a:pt x="1591" y="310"/>
                  <a:pt x="1590" y="311"/>
                </a:cubicBezTo>
                <a:cubicBezTo>
                  <a:pt x="1590" y="312"/>
                  <a:pt x="1590" y="312"/>
                  <a:pt x="1590" y="312"/>
                </a:cubicBezTo>
                <a:cubicBezTo>
                  <a:pt x="1589" y="311"/>
                  <a:pt x="1589" y="311"/>
                  <a:pt x="1589" y="311"/>
                </a:cubicBezTo>
                <a:cubicBezTo>
                  <a:pt x="1588" y="311"/>
                  <a:pt x="1588" y="311"/>
                  <a:pt x="1588" y="312"/>
                </a:cubicBezTo>
                <a:cubicBezTo>
                  <a:pt x="1588" y="312"/>
                  <a:pt x="1588" y="312"/>
                  <a:pt x="1588" y="312"/>
                </a:cubicBezTo>
                <a:cubicBezTo>
                  <a:pt x="1587" y="312"/>
                  <a:pt x="1587" y="312"/>
                  <a:pt x="1587" y="312"/>
                </a:cubicBezTo>
                <a:cubicBezTo>
                  <a:pt x="1586" y="313"/>
                  <a:pt x="1586" y="313"/>
                  <a:pt x="1586" y="313"/>
                </a:cubicBezTo>
                <a:cubicBezTo>
                  <a:pt x="1586" y="314"/>
                  <a:pt x="1585" y="314"/>
                  <a:pt x="1585" y="314"/>
                </a:cubicBezTo>
                <a:cubicBezTo>
                  <a:pt x="1585" y="315"/>
                  <a:pt x="1585" y="315"/>
                  <a:pt x="1585" y="315"/>
                </a:cubicBezTo>
                <a:cubicBezTo>
                  <a:pt x="1584" y="315"/>
                  <a:pt x="1585" y="314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5" y="316"/>
                  <a:pt x="1584" y="315"/>
                  <a:pt x="1585" y="316"/>
                </a:cubicBezTo>
                <a:cubicBezTo>
                  <a:pt x="1585" y="315"/>
                  <a:pt x="1587" y="314"/>
                  <a:pt x="1588" y="313"/>
                </a:cubicBezTo>
                <a:cubicBezTo>
                  <a:pt x="1588" y="313"/>
                  <a:pt x="1588" y="313"/>
                  <a:pt x="1588" y="313"/>
                </a:cubicBezTo>
                <a:cubicBezTo>
                  <a:pt x="1589" y="313"/>
                  <a:pt x="1589" y="313"/>
                  <a:pt x="1589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2" y="312"/>
                </a:cubicBezTo>
                <a:cubicBezTo>
                  <a:pt x="1592" y="311"/>
                  <a:pt x="1592" y="311"/>
                  <a:pt x="1592" y="310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lose/>
                <a:moveTo>
                  <a:pt x="506" y="309"/>
                </a:moveTo>
                <a:cubicBezTo>
                  <a:pt x="506" y="309"/>
                  <a:pt x="505" y="309"/>
                  <a:pt x="505" y="309"/>
                </a:cubicBezTo>
                <a:cubicBezTo>
                  <a:pt x="505" y="310"/>
                  <a:pt x="505" y="310"/>
                  <a:pt x="505" y="310"/>
                </a:cubicBezTo>
                <a:cubicBezTo>
                  <a:pt x="505" y="310"/>
                  <a:pt x="506" y="310"/>
                  <a:pt x="506" y="310"/>
                </a:cubicBezTo>
                <a:lnTo>
                  <a:pt x="506" y="309"/>
                </a:lnTo>
                <a:close/>
                <a:moveTo>
                  <a:pt x="601" y="309"/>
                </a:move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lose/>
                <a:moveTo>
                  <a:pt x="1578" y="321"/>
                </a:moveTo>
                <a:cubicBezTo>
                  <a:pt x="1579" y="321"/>
                  <a:pt x="1579" y="320"/>
                  <a:pt x="1579" y="319"/>
                </a:cubicBezTo>
                <a:cubicBezTo>
                  <a:pt x="1580" y="318"/>
                  <a:pt x="1581" y="318"/>
                  <a:pt x="1582" y="317"/>
                </a:cubicBezTo>
                <a:cubicBezTo>
                  <a:pt x="1580" y="317"/>
                  <a:pt x="1580" y="317"/>
                  <a:pt x="1580" y="317"/>
                </a:cubicBezTo>
                <a:cubicBezTo>
                  <a:pt x="1580" y="317"/>
                  <a:pt x="1578" y="320"/>
                  <a:pt x="1578" y="321"/>
                </a:cubicBezTo>
                <a:close/>
                <a:moveTo>
                  <a:pt x="1583" y="321"/>
                </a:moveTo>
                <a:cubicBezTo>
                  <a:pt x="1583" y="321"/>
                  <a:pt x="1583" y="321"/>
                  <a:pt x="1583" y="321"/>
                </a:cubicBezTo>
                <a:cubicBezTo>
                  <a:pt x="1584" y="322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3" y="320"/>
                  <a:pt x="1583" y="320"/>
                </a:cubicBezTo>
                <a:cubicBezTo>
                  <a:pt x="1583" y="321"/>
                  <a:pt x="1583" y="321"/>
                  <a:pt x="1583" y="321"/>
                </a:cubicBezTo>
                <a:close/>
                <a:moveTo>
                  <a:pt x="934" y="334"/>
                </a:moveTo>
                <a:cubicBezTo>
                  <a:pt x="934" y="335"/>
                  <a:pt x="934" y="335"/>
                  <a:pt x="934" y="335"/>
                </a:cubicBezTo>
                <a:cubicBezTo>
                  <a:pt x="935" y="334"/>
                  <a:pt x="935" y="333"/>
                  <a:pt x="936" y="332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29"/>
                  <a:pt x="936" y="329"/>
                  <a:pt x="936" y="328"/>
                </a:cubicBezTo>
                <a:cubicBezTo>
                  <a:pt x="936" y="328"/>
                  <a:pt x="936" y="328"/>
                  <a:pt x="936" y="328"/>
                </a:cubicBezTo>
                <a:cubicBezTo>
                  <a:pt x="936" y="327"/>
                  <a:pt x="935" y="325"/>
                  <a:pt x="935" y="324"/>
                </a:cubicBezTo>
                <a:cubicBezTo>
                  <a:pt x="934" y="324"/>
                  <a:pt x="934" y="324"/>
                  <a:pt x="934" y="324"/>
                </a:cubicBezTo>
                <a:cubicBezTo>
                  <a:pt x="934" y="326"/>
                  <a:pt x="932" y="327"/>
                  <a:pt x="931" y="327"/>
                </a:cubicBezTo>
                <a:cubicBezTo>
                  <a:pt x="931" y="329"/>
                  <a:pt x="931" y="329"/>
                  <a:pt x="931" y="329"/>
                </a:cubicBezTo>
                <a:cubicBezTo>
                  <a:pt x="931" y="329"/>
                  <a:pt x="930" y="329"/>
                  <a:pt x="930" y="330"/>
                </a:cubicBezTo>
                <a:cubicBezTo>
                  <a:pt x="931" y="330"/>
                  <a:pt x="931" y="330"/>
                  <a:pt x="931" y="330"/>
                </a:cubicBezTo>
                <a:cubicBezTo>
                  <a:pt x="931" y="331"/>
                  <a:pt x="931" y="332"/>
                  <a:pt x="931" y="332"/>
                </a:cubicBezTo>
                <a:cubicBezTo>
                  <a:pt x="932" y="333"/>
                  <a:pt x="932" y="334"/>
                  <a:pt x="934" y="334"/>
                </a:cubicBezTo>
                <a:close/>
                <a:moveTo>
                  <a:pt x="561" y="329"/>
                </a:moveTo>
                <a:cubicBezTo>
                  <a:pt x="561" y="329"/>
                  <a:pt x="560" y="329"/>
                  <a:pt x="560" y="329"/>
                </a:cubicBezTo>
                <a:cubicBezTo>
                  <a:pt x="560" y="330"/>
                  <a:pt x="560" y="330"/>
                  <a:pt x="560" y="330"/>
                </a:cubicBezTo>
                <a:cubicBezTo>
                  <a:pt x="560" y="330"/>
                  <a:pt x="561" y="330"/>
                  <a:pt x="561" y="330"/>
                </a:cubicBezTo>
                <a:lnTo>
                  <a:pt x="561" y="329"/>
                </a:lnTo>
                <a:close/>
                <a:moveTo>
                  <a:pt x="1555" y="335"/>
                </a:moveTo>
                <a:cubicBezTo>
                  <a:pt x="1556" y="335"/>
                  <a:pt x="1557" y="335"/>
                  <a:pt x="1557" y="336"/>
                </a:cubicBezTo>
                <a:cubicBezTo>
                  <a:pt x="1557" y="334"/>
                  <a:pt x="1557" y="334"/>
                  <a:pt x="1557" y="334"/>
                </a:cubicBezTo>
                <a:cubicBezTo>
                  <a:pt x="1556" y="334"/>
                  <a:pt x="1556" y="334"/>
                  <a:pt x="1555" y="335"/>
                </a:cubicBezTo>
                <a:close/>
                <a:moveTo>
                  <a:pt x="546" y="335"/>
                </a:move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4" y="337"/>
                  <a:pt x="544" y="336"/>
                  <a:pt x="543" y="337"/>
                </a:cubicBezTo>
                <a:cubicBezTo>
                  <a:pt x="543" y="337"/>
                  <a:pt x="543" y="337"/>
                  <a:pt x="543" y="337"/>
                </a:cubicBezTo>
                <a:cubicBezTo>
                  <a:pt x="543" y="338"/>
                  <a:pt x="543" y="338"/>
                  <a:pt x="543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6" y="337"/>
                  <a:pt x="548" y="337"/>
                  <a:pt x="549" y="337"/>
                </a:cubicBezTo>
                <a:cubicBezTo>
                  <a:pt x="550" y="337"/>
                  <a:pt x="551" y="337"/>
                  <a:pt x="551" y="336"/>
                </a:cubicBezTo>
                <a:cubicBezTo>
                  <a:pt x="552" y="336"/>
                  <a:pt x="551" y="336"/>
                  <a:pt x="552" y="336"/>
                </a:cubicBezTo>
                <a:cubicBezTo>
                  <a:pt x="552" y="336"/>
                  <a:pt x="552" y="336"/>
                  <a:pt x="552" y="336"/>
                </a:cubicBezTo>
                <a:cubicBezTo>
                  <a:pt x="552" y="335"/>
                  <a:pt x="552" y="335"/>
                  <a:pt x="552" y="335"/>
                </a:cubicBezTo>
                <a:cubicBezTo>
                  <a:pt x="551" y="335"/>
                  <a:pt x="550" y="335"/>
                  <a:pt x="549" y="336"/>
                </a:cubicBezTo>
                <a:cubicBezTo>
                  <a:pt x="549" y="335"/>
                  <a:pt x="549" y="335"/>
                  <a:pt x="549" y="335"/>
                </a:cubicBezTo>
                <a:lnTo>
                  <a:pt x="546" y="335"/>
                </a:lnTo>
                <a:close/>
                <a:moveTo>
                  <a:pt x="1517" y="373"/>
                </a:moveTo>
                <a:cubicBezTo>
                  <a:pt x="1516" y="375"/>
                  <a:pt x="1516" y="374"/>
                  <a:pt x="1515" y="375"/>
                </a:cubicBezTo>
                <a:cubicBezTo>
                  <a:pt x="1514" y="375"/>
                  <a:pt x="1514" y="377"/>
                  <a:pt x="1514" y="378"/>
                </a:cubicBezTo>
                <a:cubicBezTo>
                  <a:pt x="1512" y="378"/>
                  <a:pt x="1511" y="378"/>
                  <a:pt x="1509" y="379"/>
                </a:cubicBezTo>
                <a:cubicBezTo>
                  <a:pt x="1509" y="379"/>
                  <a:pt x="1509" y="378"/>
                  <a:pt x="1509" y="378"/>
                </a:cubicBezTo>
                <a:cubicBezTo>
                  <a:pt x="1508" y="378"/>
                  <a:pt x="1508" y="378"/>
                  <a:pt x="1508" y="378"/>
                </a:cubicBezTo>
                <a:cubicBezTo>
                  <a:pt x="1508" y="378"/>
                  <a:pt x="1508" y="378"/>
                  <a:pt x="1508" y="379"/>
                </a:cubicBezTo>
                <a:cubicBezTo>
                  <a:pt x="1507" y="379"/>
                  <a:pt x="1507" y="379"/>
                  <a:pt x="1507" y="379"/>
                </a:cubicBezTo>
                <a:cubicBezTo>
                  <a:pt x="1507" y="380"/>
                  <a:pt x="1508" y="380"/>
                  <a:pt x="1508" y="380"/>
                </a:cubicBezTo>
                <a:cubicBezTo>
                  <a:pt x="1513" y="380"/>
                  <a:pt x="1513" y="380"/>
                  <a:pt x="1513" y="380"/>
                </a:cubicBezTo>
                <a:cubicBezTo>
                  <a:pt x="1513" y="380"/>
                  <a:pt x="1513" y="381"/>
                  <a:pt x="1514" y="381"/>
                </a:cubicBezTo>
                <a:cubicBezTo>
                  <a:pt x="1514" y="380"/>
                  <a:pt x="1515" y="379"/>
                  <a:pt x="1515" y="379"/>
                </a:cubicBezTo>
                <a:cubicBezTo>
                  <a:pt x="1516" y="378"/>
                  <a:pt x="1517" y="379"/>
                  <a:pt x="1517" y="379"/>
                </a:cubicBezTo>
                <a:cubicBezTo>
                  <a:pt x="1517" y="379"/>
                  <a:pt x="1517" y="379"/>
                  <a:pt x="1517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20" y="379"/>
                  <a:pt x="1520" y="379"/>
                  <a:pt x="1520" y="379"/>
                </a:cubicBezTo>
                <a:cubicBezTo>
                  <a:pt x="1520" y="378"/>
                  <a:pt x="1520" y="378"/>
                  <a:pt x="1520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2" y="377"/>
                  <a:pt x="1522" y="378"/>
                  <a:pt x="1523" y="378"/>
                </a:cubicBezTo>
                <a:cubicBezTo>
                  <a:pt x="1523" y="378"/>
                  <a:pt x="1523" y="378"/>
                  <a:pt x="1523" y="378"/>
                </a:cubicBezTo>
                <a:cubicBezTo>
                  <a:pt x="1523" y="377"/>
                  <a:pt x="1524" y="377"/>
                  <a:pt x="1524" y="377"/>
                </a:cubicBezTo>
                <a:cubicBezTo>
                  <a:pt x="1524" y="377"/>
                  <a:pt x="1524" y="377"/>
                  <a:pt x="1524" y="377"/>
                </a:cubicBezTo>
                <a:cubicBezTo>
                  <a:pt x="1525" y="377"/>
                  <a:pt x="1525" y="377"/>
                  <a:pt x="1526" y="377"/>
                </a:cubicBezTo>
                <a:cubicBezTo>
                  <a:pt x="1526" y="378"/>
                  <a:pt x="1526" y="378"/>
                  <a:pt x="1526" y="378"/>
                </a:cubicBezTo>
                <a:cubicBezTo>
                  <a:pt x="1528" y="378"/>
                  <a:pt x="1528" y="378"/>
                  <a:pt x="1528" y="378"/>
                </a:cubicBezTo>
                <a:cubicBezTo>
                  <a:pt x="1528" y="379"/>
                  <a:pt x="1527" y="378"/>
                  <a:pt x="1527" y="379"/>
                </a:cubicBezTo>
                <a:cubicBezTo>
                  <a:pt x="1526" y="379"/>
                  <a:pt x="1526" y="379"/>
                  <a:pt x="1526" y="379"/>
                </a:cubicBezTo>
                <a:cubicBezTo>
                  <a:pt x="1526" y="380"/>
                  <a:pt x="1527" y="380"/>
                  <a:pt x="1527" y="381"/>
                </a:cubicBezTo>
                <a:cubicBezTo>
                  <a:pt x="1526" y="381"/>
                  <a:pt x="1526" y="381"/>
                  <a:pt x="1526" y="381"/>
                </a:cubicBezTo>
                <a:cubicBezTo>
                  <a:pt x="1526" y="382"/>
                  <a:pt x="1526" y="382"/>
                  <a:pt x="1526" y="382"/>
                </a:cubicBezTo>
                <a:cubicBezTo>
                  <a:pt x="1527" y="382"/>
                  <a:pt x="1527" y="382"/>
                  <a:pt x="1527" y="383"/>
                </a:cubicBezTo>
                <a:cubicBezTo>
                  <a:pt x="1527" y="383"/>
                  <a:pt x="1527" y="383"/>
                  <a:pt x="1527" y="383"/>
                </a:cubicBezTo>
                <a:cubicBezTo>
                  <a:pt x="1527" y="384"/>
                  <a:pt x="1528" y="384"/>
                  <a:pt x="1528" y="384"/>
                </a:cubicBezTo>
                <a:cubicBezTo>
                  <a:pt x="1530" y="384"/>
                  <a:pt x="1530" y="384"/>
                  <a:pt x="1531" y="383"/>
                </a:cubicBezTo>
                <a:cubicBezTo>
                  <a:pt x="1532" y="383"/>
                  <a:pt x="1532" y="382"/>
                  <a:pt x="1532" y="382"/>
                </a:cubicBezTo>
                <a:cubicBezTo>
                  <a:pt x="1532" y="382"/>
                  <a:pt x="1532" y="382"/>
                  <a:pt x="1532" y="381"/>
                </a:cubicBezTo>
                <a:cubicBezTo>
                  <a:pt x="1533" y="381"/>
                  <a:pt x="1533" y="381"/>
                  <a:pt x="1533" y="381"/>
                </a:cubicBezTo>
                <a:cubicBezTo>
                  <a:pt x="1534" y="381"/>
                  <a:pt x="1534" y="380"/>
                  <a:pt x="1534" y="380"/>
                </a:cubicBezTo>
                <a:cubicBezTo>
                  <a:pt x="1535" y="380"/>
                  <a:pt x="1535" y="380"/>
                  <a:pt x="1535" y="380"/>
                </a:cubicBezTo>
                <a:cubicBezTo>
                  <a:pt x="1535" y="379"/>
                  <a:pt x="1535" y="379"/>
                  <a:pt x="1535" y="379"/>
                </a:cubicBezTo>
                <a:cubicBezTo>
                  <a:pt x="1534" y="378"/>
                  <a:pt x="1534" y="378"/>
                  <a:pt x="1534" y="378"/>
                </a:cubicBezTo>
                <a:cubicBezTo>
                  <a:pt x="1534" y="378"/>
                  <a:pt x="1534" y="378"/>
                  <a:pt x="1534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7" y="377"/>
                  <a:pt x="1538" y="377"/>
                </a:cubicBezTo>
                <a:cubicBezTo>
                  <a:pt x="1538" y="378"/>
                  <a:pt x="1538" y="378"/>
                  <a:pt x="1537" y="378"/>
                </a:cubicBezTo>
                <a:cubicBezTo>
                  <a:pt x="1537" y="378"/>
                  <a:pt x="1537" y="379"/>
                  <a:pt x="1537" y="379"/>
                </a:cubicBezTo>
                <a:cubicBezTo>
                  <a:pt x="1539" y="379"/>
                  <a:pt x="1538" y="379"/>
                  <a:pt x="1539" y="378"/>
                </a:cubicBezTo>
                <a:cubicBezTo>
                  <a:pt x="1540" y="377"/>
                  <a:pt x="1540" y="378"/>
                  <a:pt x="1540" y="378"/>
                </a:cubicBezTo>
                <a:cubicBezTo>
                  <a:pt x="1542" y="378"/>
                  <a:pt x="1542" y="378"/>
                  <a:pt x="1543" y="377"/>
                </a:cubicBezTo>
                <a:cubicBezTo>
                  <a:pt x="1544" y="377"/>
                  <a:pt x="1544" y="376"/>
                  <a:pt x="1545" y="376"/>
                </a:cubicBezTo>
                <a:cubicBezTo>
                  <a:pt x="1545" y="379"/>
                  <a:pt x="1545" y="379"/>
                  <a:pt x="1545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7" y="378"/>
                  <a:pt x="1547" y="377"/>
                  <a:pt x="1547" y="375"/>
                </a:cubicBezTo>
                <a:cubicBezTo>
                  <a:pt x="1547" y="375"/>
                  <a:pt x="1547" y="375"/>
                  <a:pt x="1547" y="375"/>
                </a:cubicBezTo>
                <a:cubicBezTo>
                  <a:pt x="1548" y="375"/>
                  <a:pt x="1548" y="375"/>
                  <a:pt x="1549" y="375"/>
                </a:cubicBezTo>
                <a:cubicBezTo>
                  <a:pt x="1549" y="375"/>
                  <a:pt x="1549" y="375"/>
                  <a:pt x="1549" y="375"/>
                </a:cubicBezTo>
                <a:cubicBezTo>
                  <a:pt x="1549" y="375"/>
                  <a:pt x="1549" y="375"/>
                  <a:pt x="1550" y="374"/>
                </a:cubicBezTo>
                <a:cubicBezTo>
                  <a:pt x="1549" y="374"/>
                  <a:pt x="1549" y="374"/>
                  <a:pt x="1549" y="374"/>
                </a:cubicBezTo>
                <a:cubicBezTo>
                  <a:pt x="1549" y="373"/>
                  <a:pt x="1549" y="373"/>
                  <a:pt x="1549" y="373"/>
                </a:cubicBezTo>
                <a:cubicBezTo>
                  <a:pt x="1550" y="373"/>
                  <a:pt x="1550" y="373"/>
                  <a:pt x="1550" y="373"/>
                </a:cubicBezTo>
                <a:cubicBezTo>
                  <a:pt x="1550" y="372"/>
                  <a:pt x="1550" y="372"/>
                  <a:pt x="1550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2" y="371"/>
                  <a:pt x="1552" y="371"/>
                  <a:pt x="1552" y="371"/>
                </a:cubicBezTo>
                <a:cubicBezTo>
                  <a:pt x="1552" y="372"/>
                  <a:pt x="1551" y="372"/>
                  <a:pt x="1551" y="373"/>
                </a:cubicBezTo>
                <a:cubicBezTo>
                  <a:pt x="1551" y="373"/>
                  <a:pt x="1551" y="373"/>
                  <a:pt x="1551" y="373"/>
                </a:cubicBezTo>
                <a:cubicBezTo>
                  <a:pt x="1550" y="374"/>
                  <a:pt x="1550" y="375"/>
                  <a:pt x="1551" y="376"/>
                </a:cubicBezTo>
                <a:cubicBezTo>
                  <a:pt x="1553" y="376"/>
                  <a:pt x="1553" y="372"/>
                  <a:pt x="1555" y="371"/>
                </a:cubicBezTo>
                <a:cubicBezTo>
                  <a:pt x="1555" y="371"/>
                  <a:pt x="1555" y="371"/>
                  <a:pt x="1555" y="371"/>
                </a:cubicBezTo>
                <a:cubicBezTo>
                  <a:pt x="1554" y="370"/>
                  <a:pt x="1553" y="370"/>
                  <a:pt x="1552" y="370"/>
                </a:cubicBezTo>
                <a:cubicBezTo>
                  <a:pt x="1552" y="369"/>
                  <a:pt x="1552" y="369"/>
                  <a:pt x="1552" y="369"/>
                </a:cubicBezTo>
                <a:cubicBezTo>
                  <a:pt x="1553" y="369"/>
                  <a:pt x="1553" y="369"/>
                  <a:pt x="1554" y="369"/>
                </a:cubicBezTo>
                <a:cubicBezTo>
                  <a:pt x="1554" y="367"/>
                  <a:pt x="1554" y="367"/>
                  <a:pt x="1554" y="367"/>
                </a:cubicBezTo>
                <a:cubicBezTo>
                  <a:pt x="1553" y="367"/>
                  <a:pt x="1553" y="367"/>
                  <a:pt x="1553" y="367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4"/>
                  <a:pt x="1553" y="364"/>
                  <a:pt x="1553" y="364"/>
                </a:cubicBezTo>
                <a:cubicBezTo>
                  <a:pt x="1554" y="364"/>
                  <a:pt x="1554" y="364"/>
                  <a:pt x="1554" y="364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1"/>
                  <a:pt x="1554" y="361"/>
                  <a:pt x="1554" y="361"/>
                </a:cubicBezTo>
                <a:cubicBezTo>
                  <a:pt x="1555" y="361"/>
                  <a:pt x="1555" y="361"/>
                  <a:pt x="1555" y="361"/>
                </a:cubicBezTo>
                <a:cubicBezTo>
                  <a:pt x="1555" y="360"/>
                  <a:pt x="1554" y="360"/>
                  <a:pt x="1554" y="359"/>
                </a:cubicBezTo>
                <a:cubicBezTo>
                  <a:pt x="1554" y="357"/>
                  <a:pt x="1555" y="355"/>
                  <a:pt x="1555" y="353"/>
                </a:cubicBezTo>
                <a:cubicBezTo>
                  <a:pt x="1557" y="353"/>
                  <a:pt x="1557" y="353"/>
                  <a:pt x="1557" y="353"/>
                </a:cubicBezTo>
                <a:cubicBezTo>
                  <a:pt x="1557" y="352"/>
                  <a:pt x="1557" y="353"/>
                  <a:pt x="1557" y="351"/>
                </a:cubicBezTo>
                <a:cubicBezTo>
                  <a:pt x="1557" y="351"/>
                  <a:pt x="1558" y="351"/>
                  <a:pt x="1558" y="351"/>
                </a:cubicBezTo>
                <a:cubicBezTo>
                  <a:pt x="1558" y="349"/>
                  <a:pt x="1558" y="350"/>
                  <a:pt x="1559" y="349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6"/>
                  <a:pt x="1559" y="344"/>
                  <a:pt x="1559" y="342"/>
                </a:cubicBezTo>
                <a:cubicBezTo>
                  <a:pt x="1559" y="342"/>
                  <a:pt x="1559" y="342"/>
                  <a:pt x="1558" y="342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7" y="340"/>
                  <a:pt x="1557" y="339"/>
                  <a:pt x="1556" y="338"/>
                </a:cubicBezTo>
                <a:cubicBezTo>
                  <a:pt x="1556" y="338"/>
                  <a:pt x="1556" y="338"/>
                  <a:pt x="1556" y="338"/>
                </a:cubicBezTo>
                <a:cubicBezTo>
                  <a:pt x="1556" y="338"/>
                  <a:pt x="1555" y="338"/>
                  <a:pt x="1554" y="338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6"/>
                  <a:pt x="1554" y="336"/>
                  <a:pt x="1553" y="336"/>
                </a:cubicBezTo>
                <a:cubicBezTo>
                  <a:pt x="1553" y="336"/>
                  <a:pt x="1553" y="336"/>
                  <a:pt x="1553" y="336"/>
                </a:cubicBezTo>
                <a:cubicBezTo>
                  <a:pt x="1553" y="336"/>
                  <a:pt x="1553" y="336"/>
                  <a:pt x="1552" y="336"/>
                </a:cubicBezTo>
                <a:cubicBezTo>
                  <a:pt x="1552" y="337"/>
                  <a:pt x="1552" y="338"/>
                  <a:pt x="1551" y="339"/>
                </a:cubicBezTo>
                <a:cubicBezTo>
                  <a:pt x="1551" y="339"/>
                  <a:pt x="1551" y="339"/>
                  <a:pt x="1551" y="339"/>
                </a:cubicBezTo>
                <a:cubicBezTo>
                  <a:pt x="1550" y="339"/>
                  <a:pt x="1550" y="339"/>
                  <a:pt x="1550" y="339"/>
                </a:cubicBezTo>
                <a:cubicBezTo>
                  <a:pt x="1550" y="340"/>
                  <a:pt x="1550" y="340"/>
                  <a:pt x="1550" y="341"/>
                </a:cubicBezTo>
                <a:cubicBezTo>
                  <a:pt x="1550" y="341"/>
                  <a:pt x="1550" y="341"/>
                  <a:pt x="1550" y="341"/>
                </a:cubicBezTo>
                <a:cubicBezTo>
                  <a:pt x="1550" y="344"/>
                  <a:pt x="1550" y="344"/>
                  <a:pt x="1548" y="345"/>
                </a:cubicBezTo>
                <a:cubicBezTo>
                  <a:pt x="1548" y="345"/>
                  <a:pt x="1548" y="345"/>
                  <a:pt x="1548" y="345"/>
                </a:cubicBezTo>
                <a:cubicBezTo>
                  <a:pt x="1549" y="345"/>
                  <a:pt x="1549" y="345"/>
                  <a:pt x="1549" y="345"/>
                </a:cubicBezTo>
                <a:cubicBezTo>
                  <a:pt x="1549" y="346"/>
                  <a:pt x="1549" y="346"/>
                  <a:pt x="1549" y="346"/>
                </a:cubicBezTo>
                <a:cubicBezTo>
                  <a:pt x="1550" y="345"/>
                  <a:pt x="1550" y="345"/>
                  <a:pt x="1551" y="345"/>
                </a:cubicBezTo>
                <a:cubicBezTo>
                  <a:pt x="1551" y="346"/>
                  <a:pt x="1551" y="347"/>
                  <a:pt x="1550" y="348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50" y="349"/>
                  <a:pt x="1550" y="349"/>
                  <a:pt x="1550" y="349"/>
                </a:cubicBezTo>
                <a:cubicBezTo>
                  <a:pt x="1549" y="349"/>
                  <a:pt x="1549" y="349"/>
                  <a:pt x="1549" y="349"/>
                </a:cubicBezTo>
                <a:cubicBezTo>
                  <a:pt x="1549" y="350"/>
                  <a:pt x="1549" y="351"/>
                  <a:pt x="1549" y="352"/>
                </a:cubicBezTo>
                <a:cubicBezTo>
                  <a:pt x="1548" y="352"/>
                  <a:pt x="1548" y="352"/>
                  <a:pt x="1548" y="352"/>
                </a:cubicBezTo>
                <a:cubicBezTo>
                  <a:pt x="1548" y="353"/>
                  <a:pt x="1548" y="353"/>
                  <a:pt x="1548" y="353"/>
                </a:cubicBezTo>
                <a:cubicBezTo>
                  <a:pt x="1547" y="353"/>
                  <a:pt x="1547" y="353"/>
                  <a:pt x="1547" y="353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5"/>
                  <a:pt x="1547" y="355"/>
                  <a:pt x="1547" y="355"/>
                </a:cubicBezTo>
                <a:cubicBezTo>
                  <a:pt x="1546" y="355"/>
                  <a:pt x="1546" y="356"/>
                  <a:pt x="1545" y="357"/>
                </a:cubicBezTo>
                <a:cubicBezTo>
                  <a:pt x="1545" y="357"/>
                  <a:pt x="1545" y="357"/>
                  <a:pt x="1545" y="357"/>
                </a:cubicBezTo>
                <a:cubicBezTo>
                  <a:pt x="1544" y="358"/>
                  <a:pt x="1543" y="358"/>
                  <a:pt x="1542" y="359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1"/>
                  <a:pt x="1542" y="361"/>
                  <a:pt x="1542" y="361"/>
                </a:cubicBezTo>
                <a:cubicBezTo>
                  <a:pt x="1542" y="361"/>
                  <a:pt x="1541" y="361"/>
                  <a:pt x="1541" y="361"/>
                </a:cubicBezTo>
                <a:cubicBezTo>
                  <a:pt x="1541" y="362"/>
                  <a:pt x="1541" y="362"/>
                  <a:pt x="1541" y="362"/>
                </a:cubicBezTo>
                <a:cubicBezTo>
                  <a:pt x="1539" y="362"/>
                  <a:pt x="1539" y="362"/>
                  <a:pt x="1539" y="362"/>
                </a:cubicBezTo>
                <a:cubicBezTo>
                  <a:pt x="1539" y="363"/>
                  <a:pt x="1539" y="363"/>
                  <a:pt x="1539" y="363"/>
                </a:cubicBezTo>
                <a:cubicBezTo>
                  <a:pt x="1539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4"/>
                  <a:pt x="1538" y="364"/>
                  <a:pt x="1538" y="364"/>
                </a:cubicBezTo>
                <a:cubicBezTo>
                  <a:pt x="1537" y="364"/>
                  <a:pt x="1537" y="364"/>
                  <a:pt x="1536" y="364"/>
                </a:cubicBezTo>
                <a:cubicBezTo>
                  <a:pt x="1536" y="365"/>
                  <a:pt x="1536" y="365"/>
                  <a:pt x="1536" y="365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3"/>
                  <a:pt x="1535" y="363"/>
                  <a:pt x="1535" y="363"/>
                </a:cubicBezTo>
                <a:cubicBezTo>
                  <a:pt x="1534" y="363"/>
                  <a:pt x="1534" y="363"/>
                  <a:pt x="1534" y="363"/>
                </a:cubicBezTo>
                <a:cubicBezTo>
                  <a:pt x="1534" y="362"/>
                  <a:pt x="1534" y="362"/>
                  <a:pt x="1534" y="362"/>
                </a:cubicBezTo>
                <a:cubicBezTo>
                  <a:pt x="1535" y="362"/>
                  <a:pt x="1535" y="362"/>
                  <a:pt x="1535" y="362"/>
                </a:cubicBezTo>
                <a:cubicBezTo>
                  <a:pt x="1536" y="361"/>
                  <a:pt x="1537" y="360"/>
                  <a:pt x="1537" y="359"/>
                </a:cubicBezTo>
                <a:cubicBezTo>
                  <a:pt x="1535" y="360"/>
                  <a:pt x="1535" y="361"/>
                  <a:pt x="1533" y="362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6"/>
                  <a:pt x="1532" y="366"/>
                </a:cubicBezTo>
                <a:cubicBezTo>
                  <a:pt x="1532" y="366"/>
                  <a:pt x="1532" y="366"/>
                  <a:pt x="1532" y="366"/>
                </a:cubicBezTo>
                <a:cubicBezTo>
                  <a:pt x="1532" y="367"/>
                  <a:pt x="1532" y="367"/>
                  <a:pt x="1532" y="368"/>
                </a:cubicBezTo>
                <a:cubicBezTo>
                  <a:pt x="1531" y="368"/>
                  <a:pt x="1531" y="368"/>
                  <a:pt x="1531" y="368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1"/>
                  <a:pt x="1531" y="371"/>
                  <a:pt x="1531" y="371"/>
                </a:cubicBezTo>
                <a:cubicBezTo>
                  <a:pt x="1531" y="371"/>
                  <a:pt x="1530" y="371"/>
                  <a:pt x="1530" y="372"/>
                </a:cubicBezTo>
                <a:cubicBezTo>
                  <a:pt x="1530" y="372"/>
                  <a:pt x="1530" y="372"/>
                  <a:pt x="1530" y="373"/>
                </a:cubicBezTo>
                <a:cubicBezTo>
                  <a:pt x="1528" y="373"/>
                  <a:pt x="1528" y="372"/>
                  <a:pt x="1527" y="372"/>
                </a:cubicBezTo>
                <a:cubicBezTo>
                  <a:pt x="1527" y="371"/>
                  <a:pt x="1527" y="371"/>
                  <a:pt x="1527" y="371"/>
                </a:cubicBezTo>
                <a:cubicBezTo>
                  <a:pt x="1525" y="371"/>
                  <a:pt x="1525" y="371"/>
                  <a:pt x="1524" y="372"/>
                </a:cubicBezTo>
                <a:cubicBezTo>
                  <a:pt x="1523" y="372"/>
                  <a:pt x="1523" y="372"/>
                  <a:pt x="1523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4"/>
                  <a:pt x="1520" y="374"/>
                  <a:pt x="1519" y="374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8" y="373"/>
                  <a:pt x="1518" y="373"/>
                  <a:pt x="1517" y="373"/>
                </a:cubicBezTo>
                <a:close/>
                <a:moveTo>
                  <a:pt x="1520" y="374"/>
                </a:moveTo>
                <a:cubicBezTo>
                  <a:pt x="1520" y="375"/>
                  <a:pt x="1520" y="375"/>
                  <a:pt x="1520" y="375"/>
                </a:cubicBezTo>
                <a:cubicBezTo>
                  <a:pt x="1520" y="375"/>
                  <a:pt x="1520" y="375"/>
                  <a:pt x="1520" y="375"/>
                </a:cubicBezTo>
                <a:cubicBezTo>
                  <a:pt x="1520" y="376"/>
                  <a:pt x="1520" y="376"/>
                  <a:pt x="1520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8" y="376"/>
                  <a:pt x="1518" y="376"/>
                  <a:pt x="1518" y="376"/>
                </a:cubicBezTo>
                <a:cubicBezTo>
                  <a:pt x="1518" y="375"/>
                  <a:pt x="1518" y="375"/>
                  <a:pt x="1518" y="375"/>
                </a:cubicBezTo>
                <a:cubicBezTo>
                  <a:pt x="1519" y="375"/>
                  <a:pt x="1519" y="375"/>
                  <a:pt x="1519" y="375"/>
                </a:cubicBezTo>
                <a:cubicBezTo>
                  <a:pt x="1519" y="374"/>
                  <a:pt x="1519" y="374"/>
                  <a:pt x="1519" y="374"/>
                </a:cubicBezTo>
                <a:lnTo>
                  <a:pt x="1520" y="374"/>
                </a:lnTo>
                <a:close/>
                <a:moveTo>
                  <a:pt x="930" y="340"/>
                </a:moveTo>
                <a:cubicBezTo>
                  <a:pt x="930" y="340"/>
                  <a:pt x="930" y="341"/>
                  <a:pt x="930" y="341"/>
                </a:cubicBezTo>
                <a:cubicBezTo>
                  <a:pt x="930" y="341"/>
                  <a:pt x="930" y="341"/>
                  <a:pt x="930" y="341"/>
                </a:cubicBezTo>
                <a:cubicBezTo>
                  <a:pt x="931" y="341"/>
                  <a:pt x="931" y="341"/>
                  <a:pt x="931" y="341"/>
                </a:cubicBezTo>
                <a:cubicBezTo>
                  <a:pt x="931" y="343"/>
                  <a:pt x="931" y="346"/>
                  <a:pt x="931" y="348"/>
                </a:cubicBezTo>
                <a:cubicBezTo>
                  <a:pt x="932" y="348"/>
                  <a:pt x="932" y="348"/>
                  <a:pt x="932" y="348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5" y="350"/>
                  <a:pt x="935" y="350"/>
                  <a:pt x="935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7" y="347"/>
                  <a:pt x="936" y="342"/>
                  <a:pt x="938" y="341"/>
                </a:cubicBezTo>
                <a:cubicBezTo>
                  <a:pt x="938" y="340"/>
                  <a:pt x="938" y="339"/>
                  <a:pt x="937" y="339"/>
                </a:cubicBezTo>
                <a:cubicBezTo>
                  <a:pt x="937" y="339"/>
                  <a:pt x="937" y="338"/>
                  <a:pt x="936" y="338"/>
                </a:cubicBezTo>
                <a:cubicBezTo>
                  <a:pt x="936" y="337"/>
                  <a:pt x="937" y="337"/>
                  <a:pt x="935" y="336"/>
                </a:cubicBezTo>
                <a:cubicBezTo>
                  <a:pt x="935" y="336"/>
                  <a:pt x="935" y="336"/>
                  <a:pt x="935" y="336"/>
                </a:cubicBezTo>
                <a:cubicBezTo>
                  <a:pt x="934" y="336"/>
                  <a:pt x="934" y="337"/>
                  <a:pt x="933" y="337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7"/>
                  <a:pt x="932" y="337"/>
                  <a:pt x="932" y="338"/>
                </a:cubicBezTo>
                <a:cubicBezTo>
                  <a:pt x="932" y="338"/>
                  <a:pt x="932" y="338"/>
                  <a:pt x="932" y="338"/>
                </a:cubicBezTo>
                <a:cubicBezTo>
                  <a:pt x="931" y="338"/>
                  <a:pt x="931" y="338"/>
                  <a:pt x="931" y="339"/>
                </a:cubicBezTo>
                <a:cubicBezTo>
                  <a:pt x="930" y="339"/>
                  <a:pt x="930" y="339"/>
                  <a:pt x="930" y="339"/>
                </a:cubicBezTo>
                <a:cubicBezTo>
                  <a:pt x="930" y="339"/>
                  <a:pt x="930" y="339"/>
                  <a:pt x="930" y="340"/>
                </a:cubicBezTo>
                <a:cubicBezTo>
                  <a:pt x="930" y="340"/>
                  <a:pt x="930" y="340"/>
                  <a:pt x="930" y="340"/>
                </a:cubicBezTo>
                <a:close/>
                <a:moveTo>
                  <a:pt x="906" y="348"/>
                </a:moveTo>
                <a:cubicBezTo>
                  <a:pt x="907" y="348"/>
                  <a:pt x="907" y="348"/>
                  <a:pt x="907" y="348"/>
                </a:cubicBezTo>
                <a:cubicBezTo>
                  <a:pt x="907" y="346"/>
                  <a:pt x="908" y="346"/>
                  <a:pt x="909" y="346"/>
                </a:cubicBezTo>
                <a:cubicBezTo>
                  <a:pt x="909" y="344"/>
                  <a:pt x="909" y="345"/>
                  <a:pt x="908" y="344"/>
                </a:cubicBezTo>
                <a:cubicBezTo>
                  <a:pt x="908" y="344"/>
                  <a:pt x="908" y="344"/>
                  <a:pt x="908" y="344"/>
                </a:cubicBezTo>
                <a:cubicBezTo>
                  <a:pt x="908" y="343"/>
                  <a:pt x="908" y="343"/>
                  <a:pt x="908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6" y="343"/>
                  <a:pt x="906" y="343"/>
                </a:cubicBezTo>
                <a:cubicBezTo>
                  <a:pt x="906" y="343"/>
                  <a:pt x="906" y="343"/>
                  <a:pt x="906" y="343"/>
                </a:cubicBezTo>
                <a:cubicBezTo>
                  <a:pt x="905" y="343"/>
                  <a:pt x="905" y="343"/>
                  <a:pt x="905" y="343"/>
                </a:cubicBezTo>
                <a:cubicBezTo>
                  <a:pt x="906" y="344"/>
                  <a:pt x="906" y="344"/>
                  <a:pt x="906" y="345"/>
                </a:cubicBezTo>
                <a:cubicBezTo>
                  <a:pt x="906" y="345"/>
                  <a:pt x="906" y="345"/>
                  <a:pt x="905" y="346"/>
                </a:cubicBezTo>
                <a:cubicBezTo>
                  <a:pt x="905" y="346"/>
                  <a:pt x="906" y="347"/>
                  <a:pt x="906" y="348"/>
                </a:cubicBezTo>
                <a:close/>
                <a:moveTo>
                  <a:pt x="916" y="343"/>
                </a:moveTo>
                <a:cubicBezTo>
                  <a:pt x="914" y="343"/>
                  <a:pt x="914" y="343"/>
                  <a:pt x="913" y="344"/>
                </a:cubicBezTo>
                <a:cubicBezTo>
                  <a:pt x="915" y="344"/>
                  <a:pt x="914" y="344"/>
                  <a:pt x="916" y="344"/>
                </a:cubicBezTo>
                <a:cubicBezTo>
                  <a:pt x="916" y="344"/>
                  <a:pt x="916" y="343"/>
                  <a:pt x="916" y="343"/>
                </a:cubicBezTo>
                <a:close/>
                <a:moveTo>
                  <a:pt x="985" y="346"/>
                </a:moveTo>
                <a:cubicBezTo>
                  <a:pt x="985" y="347"/>
                  <a:pt x="985" y="347"/>
                  <a:pt x="985" y="347"/>
                </a:cubicBezTo>
                <a:cubicBezTo>
                  <a:pt x="985" y="347"/>
                  <a:pt x="987" y="347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lnTo>
                  <a:pt x="985" y="346"/>
                </a:lnTo>
                <a:close/>
                <a:moveTo>
                  <a:pt x="1142" y="346"/>
                </a:moveTo>
                <a:cubicBezTo>
                  <a:pt x="1142" y="346"/>
                  <a:pt x="1142" y="346"/>
                  <a:pt x="1142" y="346"/>
                </a:cubicBezTo>
                <a:cubicBezTo>
                  <a:pt x="1141" y="346"/>
                  <a:pt x="1141" y="346"/>
                  <a:pt x="1141" y="346"/>
                </a:cubicBezTo>
                <a:cubicBezTo>
                  <a:pt x="1141" y="346"/>
                  <a:pt x="1141" y="347"/>
                  <a:pt x="1140" y="348"/>
                </a:cubicBezTo>
                <a:cubicBezTo>
                  <a:pt x="1141" y="347"/>
                  <a:pt x="1141" y="347"/>
                  <a:pt x="1142" y="347"/>
                </a:cubicBezTo>
                <a:cubicBezTo>
                  <a:pt x="1142" y="346"/>
                  <a:pt x="1142" y="347"/>
                  <a:pt x="1142" y="346"/>
                </a:cubicBezTo>
                <a:close/>
                <a:moveTo>
                  <a:pt x="897" y="349"/>
                </a:moveTo>
                <a:cubicBezTo>
                  <a:pt x="898" y="348"/>
                  <a:pt x="899" y="347"/>
                  <a:pt x="898" y="347"/>
                </a:cubicBezTo>
                <a:cubicBezTo>
                  <a:pt x="898" y="347"/>
                  <a:pt x="898" y="347"/>
                  <a:pt x="898" y="347"/>
                </a:cubicBezTo>
                <a:cubicBezTo>
                  <a:pt x="898" y="347"/>
                  <a:pt x="897" y="347"/>
                  <a:pt x="897" y="348"/>
                </a:cubicBezTo>
                <a:cubicBezTo>
                  <a:pt x="897" y="348"/>
                  <a:pt x="897" y="348"/>
                  <a:pt x="897" y="348"/>
                </a:cubicBezTo>
                <a:cubicBezTo>
                  <a:pt x="897" y="349"/>
                  <a:pt x="897" y="349"/>
                  <a:pt x="897" y="349"/>
                </a:cubicBezTo>
                <a:close/>
                <a:moveTo>
                  <a:pt x="1017" y="350"/>
                </a:moveTo>
                <a:cubicBezTo>
                  <a:pt x="1017" y="350"/>
                  <a:pt x="1017" y="350"/>
                  <a:pt x="1017" y="350"/>
                </a:cubicBezTo>
                <a:cubicBezTo>
                  <a:pt x="1016" y="349"/>
                  <a:pt x="1016" y="349"/>
                  <a:pt x="1016" y="348"/>
                </a:cubicBezTo>
                <a:cubicBezTo>
                  <a:pt x="1016" y="348"/>
                  <a:pt x="1015" y="348"/>
                  <a:pt x="1015" y="349"/>
                </a:cubicBezTo>
                <a:cubicBezTo>
                  <a:pt x="1015" y="349"/>
                  <a:pt x="1015" y="349"/>
                  <a:pt x="1015" y="349"/>
                </a:cubicBezTo>
                <a:cubicBezTo>
                  <a:pt x="1015" y="349"/>
                  <a:pt x="1015" y="349"/>
                  <a:pt x="1015" y="350"/>
                </a:cubicBezTo>
                <a:cubicBezTo>
                  <a:pt x="1016" y="350"/>
                  <a:pt x="1016" y="350"/>
                  <a:pt x="1016" y="350"/>
                </a:cubicBezTo>
                <a:cubicBezTo>
                  <a:pt x="1016" y="351"/>
                  <a:pt x="1016" y="351"/>
                  <a:pt x="1016" y="351"/>
                </a:cubicBezTo>
                <a:cubicBezTo>
                  <a:pt x="1017" y="351"/>
                  <a:pt x="1017" y="351"/>
                  <a:pt x="1017" y="351"/>
                </a:cubicBezTo>
                <a:cubicBezTo>
                  <a:pt x="1017" y="350"/>
                  <a:pt x="1017" y="350"/>
                  <a:pt x="1017" y="350"/>
                </a:cubicBezTo>
                <a:close/>
                <a:moveTo>
                  <a:pt x="1014" y="354"/>
                </a:moveTo>
                <a:cubicBezTo>
                  <a:pt x="1014" y="355"/>
                  <a:pt x="1014" y="355"/>
                  <a:pt x="1014" y="355"/>
                </a:cubicBezTo>
                <a:cubicBezTo>
                  <a:pt x="1015" y="355"/>
                  <a:pt x="1015" y="355"/>
                  <a:pt x="1015" y="355"/>
                </a:cubicBezTo>
                <a:cubicBezTo>
                  <a:pt x="1015" y="354"/>
                  <a:pt x="1015" y="355"/>
                  <a:pt x="1015" y="354"/>
                </a:cubicBezTo>
                <a:cubicBezTo>
                  <a:pt x="1015" y="354"/>
                  <a:pt x="1015" y="354"/>
                  <a:pt x="1015" y="354"/>
                </a:cubicBezTo>
                <a:lnTo>
                  <a:pt x="1014" y="354"/>
                </a:lnTo>
                <a:close/>
                <a:moveTo>
                  <a:pt x="989" y="356"/>
                </a:moveTo>
                <a:cubicBezTo>
                  <a:pt x="989" y="356"/>
                  <a:pt x="989" y="356"/>
                  <a:pt x="989" y="356"/>
                </a:cubicBezTo>
                <a:cubicBezTo>
                  <a:pt x="990" y="356"/>
                  <a:pt x="990" y="356"/>
                  <a:pt x="990" y="356"/>
                </a:cubicBezTo>
                <a:cubicBezTo>
                  <a:pt x="990" y="355"/>
                  <a:pt x="990" y="355"/>
                  <a:pt x="990" y="355"/>
                </a:cubicBezTo>
                <a:cubicBezTo>
                  <a:pt x="989" y="355"/>
                  <a:pt x="989" y="355"/>
                  <a:pt x="988" y="355"/>
                </a:cubicBezTo>
                <a:cubicBezTo>
                  <a:pt x="988" y="356"/>
                  <a:pt x="988" y="356"/>
                  <a:pt x="988" y="356"/>
                </a:cubicBezTo>
                <a:cubicBezTo>
                  <a:pt x="988" y="355"/>
                  <a:pt x="988" y="355"/>
                  <a:pt x="988" y="355"/>
                </a:cubicBezTo>
                <a:cubicBezTo>
                  <a:pt x="989" y="355"/>
                  <a:pt x="988" y="356"/>
                  <a:pt x="989" y="356"/>
                </a:cubicBezTo>
                <a:close/>
                <a:moveTo>
                  <a:pt x="951" y="356"/>
                </a:moveTo>
                <a:cubicBezTo>
                  <a:pt x="951" y="356"/>
                  <a:pt x="951" y="356"/>
                  <a:pt x="951" y="355"/>
                </a:cubicBezTo>
                <a:cubicBezTo>
                  <a:pt x="950" y="356"/>
                  <a:pt x="950" y="356"/>
                  <a:pt x="949" y="356"/>
                </a:cubicBezTo>
                <a:cubicBezTo>
                  <a:pt x="949" y="357"/>
                  <a:pt x="950" y="357"/>
                  <a:pt x="950" y="358"/>
                </a:cubicBezTo>
                <a:cubicBezTo>
                  <a:pt x="951" y="358"/>
                  <a:pt x="951" y="358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3" y="360"/>
                  <a:pt x="954" y="360"/>
                  <a:pt x="954" y="361"/>
                </a:cubicBezTo>
                <a:cubicBezTo>
                  <a:pt x="954" y="361"/>
                  <a:pt x="954" y="361"/>
                  <a:pt x="954" y="361"/>
                </a:cubicBezTo>
                <a:cubicBezTo>
                  <a:pt x="956" y="361"/>
                  <a:pt x="956" y="361"/>
                  <a:pt x="956" y="361"/>
                </a:cubicBezTo>
                <a:cubicBezTo>
                  <a:pt x="956" y="362"/>
                  <a:pt x="957" y="362"/>
                  <a:pt x="957" y="362"/>
                </a:cubicBezTo>
                <a:cubicBezTo>
                  <a:pt x="957" y="362"/>
                  <a:pt x="957" y="362"/>
                  <a:pt x="957" y="362"/>
                </a:cubicBezTo>
                <a:cubicBezTo>
                  <a:pt x="958" y="363"/>
                  <a:pt x="958" y="363"/>
                  <a:pt x="958" y="363"/>
                </a:cubicBezTo>
                <a:cubicBezTo>
                  <a:pt x="959" y="363"/>
                  <a:pt x="959" y="363"/>
                  <a:pt x="959" y="363"/>
                </a:cubicBezTo>
                <a:cubicBezTo>
                  <a:pt x="959" y="363"/>
                  <a:pt x="959" y="364"/>
                  <a:pt x="960" y="364"/>
                </a:cubicBezTo>
                <a:cubicBezTo>
                  <a:pt x="961" y="364"/>
                  <a:pt x="961" y="364"/>
                  <a:pt x="961" y="364"/>
                </a:cubicBezTo>
                <a:cubicBezTo>
                  <a:pt x="961" y="362"/>
                  <a:pt x="961" y="362"/>
                  <a:pt x="961" y="362"/>
                </a:cubicBezTo>
                <a:cubicBezTo>
                  <a:pt x="961" y="362"/>
                  <a:pt x="961" y="363"/>
                  <a:pt x="961" y="362"/>
                </a:cubicBezTo>
                <a:cubicBezTo>
                  <a:pt x="961" y="362"/>
                  <a:pt x="962" y="362"/>
                  <a:pt x="962" y="361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3" y="359"/>
                  <a:pt x="962" y="358"/>
                  <a:pt x="962" y="357"/>
                </a:cubicBezTo>
                <a:cubicBezTo>
                  <a:pt x="962" y="357"/>
                  <a:pt x="962" y="357"/>
                  <a:pt x="962" y="357"/>
                </a:cubicBezTo>
                <a:cubicBezTo>
                  <a:pt x="963" y="356"/>
                  <a:pt x="963" y="357"/>
                  <a:pt x="963" y="355"/>
                </a:cubicBezTo>
                <a:cubicBezTo>
                  <a:pt x="962" y="356"/>
                  <a:pt x="962" y="356"/>
                  <a:pt x="961" y="356"/>
                </a:cubicBezTo>
                <a:cubicBezTo>
                  <a:pt x="961" y="356"/>
                  <a:pt x="961" y="356"/>
                  <a:pt x="961" y="357"/>
                </a:cubicBezTo>
                <a:cubicBezTo>
                  <a:pt x="959" y="357"/>
                  <a:pt x="957" y="357"/>
                  <a:pt x="954" y="357"/>
                </a:cubicBezTo>
                <a:cubicBezTo>
                  <a:pt x="954" y="357"/>
                  <a:pt x="954" y="356"/>
                  <a:pt x="954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2" y="356"/>
                  <a:pt x="951" y="356"/>
                </a:cubicBezTo>
                <a:close/>
                <a:moveTo>
                  <a:pt x="534" y="356"/>
                </a:moveTo>
                <a:cubicBezTo>
                  <a:pt x="533" y="356"/>
                  <a:pt x="533" y="356"/>
                  <a:pt x="533" y="356"/>
                </a:cubicBezTo>
                <a:cubicBezTo>
                  <a:pt x="533" y="356"/>
                  <a:pt x="533" y="357"/>
                  <a:pt x="533" y="358"/>
                </a:cubicBezTo>
                <a:cubicBezTo>
                  <a:pt x="533" y="358"/>
                  <a:pt x="533" y="358"/>
                  <a:pt x="533" y="358"/>
                </a:cubicBezTo>
                <a:cubicBezTo>
                  <a:pt x="534" y="357"/>
                  <a:pt x="534" y="356"/>
                  <a:pt x="534" y="356"/>
                </a:cubicBezTo>
                <a:close/>
                <a:moveTo>
                  <a:pt x="1015" y="359"/>
                </a:moveTo>
                <a:cubicBezTo>
                  <a:pt x="1016" y="359"/>
                  <a:pt x="1016" y="359"/>
                  <a:pt x="1016" y="359"/>
                </a:cubicBezTo>
                <a:cubicBezTo>
                  <a:pt x="1016" y="359"/>
                  <a:pt x="1016" y="359"/>
                  <a:pt x="1016" y="359"/>
                </a:cubicBezTo>
                <a:cubicBezTo>
                  <a:pt x="1015" y="359"/>
                  <a:pt x="1015" y="359"/>
                  <a:pt x="1015" y="359"/>
                </a:cubicBezTo>
                <a:close/>
                <a:moveTo>
                  <a:pt x="1486" y="363"/>
                </a:moveTo>
                <a:cubicBezTo>
                  <a:pt x="1486" y="364"/>
                  <a:pt x="1486" y="364"/>
                  <a:pt x="1486" y="364"/>
                </a:cubicBezTo>
                <a:cubicBezTo>
                  <a:pt x="1487" y="364"/>
                  <a:pt x="1487" y="364"/>
                  <a:pt x="1487" y="364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lnTo>
                  <a:pt x="1486" y="363"/>
                </a:lnTo>
                <a:close/>
                <a:moveTo>
                  <a:pt x="1016" y="364"/>
                </a:moveTo>
                <a:cubicBezTo>
                  <a:pt x="1017" y="364"/>
                  <a:pt x="1017" y="364"/>
                  <a:pt x="1017" y="364"/>
                </a:cubicBezTo>
                <a:cubicBezTo>
                  <a:pt x="1017" y="363"/>
                  <a:pt x="1017" y="363"/>
                  <a:pt x="1017" y="363"/>
                </a:cubicBezTo>
                <a:cubicBezTo>
                  <a:pt x="1016" y="363"/>
                  <a:pt x="1016" y="363"/>
                  <a:pt x="1016" y="363"/>
                </a:cubicBezTo>
                <a:lnTo>
                  <a:pt x="1016" y="364"/>
                </a:lnTo>
                <a:close/>
                <a:moveTo>
                  <a:pt x="1021" y="364"/>
                </a:moveTo>
                <a:cubicBezTo>
                  <a:pt x="1021" y="363"/>
                  <a:pt x="1022" y="364"/>
                  <a:pt x="1020" y="364"/>
                </a:cubicBezTo>
                <a:cubicBezTo>
                  <a:pt x="1021" y="365"/>
                  <a:pt x="1020" y="364"/>
                  <a:pt x="1021" y="364"/>
                </a:cubicBezTo>
                <a:close/>
                <a:moveTo>
                  <a:pt x="1016" y="364"/>
                </a:moveTo>
                <a:cubicBezTo>
                  <a:pt x="1016" y="364"/>
                  <a:pt x="1016" y="364"/>
                  <a:pt x="1016" y="364"/>
                </a:cubicBezTo>
                <a:cubicBezTo>
                  <a:pt x="1015" y="364"/>
                  <a:pt x="1015" y="364"/>
                  <a:pt x="1015" y="364"/>
                </a:cubicBezTo>
                <a:cubicBezTo>
                  <a:pt x="1016" y="364"/>
                  <a:pt x="1015" y="364"/>
                  <a:pt x="1016" y="364"/>
                </a:cubicBezTo>
                <a:close/>
                <a:moveTo>
                  <a:pt x="997" y="365"/>
                </a:moveTo>
                <a:cubicBezTo>
                  <a:pt x="997" y="367"/>
                  <a:pt x="997" y="367"/>
                  <a:pt x="997" y="367"/>
                </a:cubicBezTo>
                <a:cubicBezTo>
                  <a:pt x="997" y="367"/>
                  <a:pt x="997" y="367"/>
                  <a:pt x="997" y="367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lose/>
                <a:moveTo>
                  <a:pt x="1045" y="374"/>
                </a:moveTo>
                <a:cubicBezTo>
                  <a:pt x="1044" y="375"/>
                  <a:pt x="1044" y="375"/>
                  <a:pt x="1044" y="375"/>
                </a:cubicBezTo>
                <a:cubicBezTo>
                  <a:pt x="1044" y="376"/>
                  <a:pt x="1045" y="376"/>
                  <a:pt x="1046" y="377"/>
                </a:cubicBezTo>
                <a:cubicBezTo>
                  <a:pt x="1048" y="377"/>
                  <a:pt x="1049" y="377"/>
                  <a:pt x="1050" y="376"/>
                </a:cubicBezTo>
                <a:cubicBezTo>
                  <a:pt x="1050" y="376"/>
                  <a:pt x="1050" y="376"/>
                  <a:pt x="1050" y="376"/>
                </a:cubicBezTo>
                <a:cubicBezTo>
                  <a:pt x="1051" y="376"/>
                  <a:pt x="1051" y="376"/>
                  <a:pt x="1051" y="376"/>
                </a:cubicBezTo>
                <a:cubicBezTo>
                  <a:pt x="1051" y="376"/>
                  <a:pt x="1052" y="375"/>
                  <a:pt x="1052" y="375"/>
                </a:cubicBezTo>
                <a:cubicBezTo>
                  <a:pt x="1052" y="375"/>
                  <a:pt x="1053" y="375"/>
                  <a:pt x="1052" y="374"/>
                </a:cubicBezTo>
                <a:cubicBezTo>
                  <a:pt x="1052" y="374"/>
                  <a:pt x="1052" y="374"/>
                  <a:pt x="1052" y="374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4" y="372"/>
                  <a:pt x="1054" y="372"/>
                  <a:pt x="1055" y="371"/>
                </a:cubicBezTo>
                <a:cubicBezTo>
                  <a:pt x="1055" y="371"/>
                  <a:pt x="1055" y="371"/>
                  <a:pt x="1055" y="371"/>
                </a:cubicBezTo>
                <a:cubicBezTo>
                  <a:pt x="1055" y="371"/>
                  <a:pt x="1054" y="371"/>
                  <a:pt x="1053" y="371"/>
                </a:cubicBezTo>
                <a:cubicBezTo>
                  <a:pt x="1053" y="372"/>
                  <a:pt x="1053" y="372"/>
                  <a:pt x="1053" y="372"/>
                </a:cubicBezTo>
                <a:cubicBezTo>
                  <a:pt x="1052" y="372"/>
                  <a:pt x="1052" y="372"/>
                  <a:pt x="1051" y="372"/>
                </a:cubicBezTo>
                <a:cubicBezTo>
                  <a:pt x="1051" y="373"/>
                  <a:pt x="1051" y="373"/>
                  <a:pt x="1051" y="373"/>
                </a:cubicBezTo>
                <a:cubicBezTo>
                  <a:pt x="1049" y="373"/>
                  <a:pt x="1049" y="373"/>
                  <a:pt x="1049" y="373"/>
                </a:cubicBezTo>
                <a:cubicBezTo>
                  <a:pt x="1049" y="373"/>
                  <a:pt x="1049" y="373"/>
                  <a:pt x="1048" y="373"/>
                </a:cubicBezTo>
                <a:cubicBezTo>
                  <a:pt x="1048" y="373"/>
                  <a:pt x="1048" y="373"/>
                  <a:pt x="1048" y="373"/>
                </a:cubicBezTo>
                <a:cubicBezTo>
                  <a:pt x="1047" y="373"/>
                  <a:pt x="1047" y="373"/>
                  <a:pt x="1047" y="373"/>
                </a:cubicBezTo>
                <a:cubicBezTo>
                  <a:pt x="1047" y="373"/>
                  <a:pt x="1048" y="373"/>
                  <a:pt x="1048" y="374"/>
                </a:cubicBezTo>
                <a:cubicBezTo>
                  <a:pt x="1046" y="374"/>
                  <a:pt x="1045" y="374"/>
                  <a:pt x="1045" y="374"/>
                </a:cubicBezTo>
                <a:close/>
                <a:moveTo>
                  <a:pt x="1003" y="372"/>
                </a:moveTo>
                <a:cubicBezTo>
                  <a:pt x="1002" y="372"/>
                  <a:pt x="1002" y="372"/>
                  <a:pt x="1002" y="372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4" y="374"/>
                  <a:pt x="1006" y="375"/>
                  <a:pt x="1008" y="375"/>
                </a:cubicBezTo>
                <a:cubicBezTo>
                  <a:pt x="1008" y="375"/>
                  <a:pt x="1009" y="375"/>
                  <a:pt x="1009" y="376"/>
                </a:cubicBezTo>
                <a:cubicBezTo>
                  <a:pt x="1011" y="376"/>
                  <a:pt x="1011" y="376"/>
                  <a:pt x="1011" y="376"/>
                </a:cubicBezTo>
                <a:cubicBezTo>
                  <a:pt x="1011" y="375"/>
                  <a:pt x="1011" y="375"/>
                  <a:pt x="1011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3" y="375"/>
                  <a:pt x="1013" y="375"/>
                </a:cubicBezTo>
                <a:cubicBezTo>
                  <a:pt x="1014" y="376"/>
                  <a:pt x="1015" y="375"/>
                  <a:pt x="1016" y="375"/>
                </a:cubicBezTo>
                <a:cubicBezTo>
                  <a:pt x="1016" y="375"/>
                  <a:pt x="1016" y="375"/>
                  <a:pt x="1016" y="375"/>
                </a:cubicBezTo>
                <a:cubicBezTo>
                  <a:pt x="1016" y="374"/>
                  <a:pt x="1016" y="374"/>
                  <a:pt x="1016" y="374"/>
                </a:cubicBezTo>
                <a:cubicBezTo>
                  <a:pt x="1015" y="374"/>
                  <a:pt x="1015" y="374"/>
                  <a:pt x="1014" y="374"/>
                </a:cubicBezTo>
                <a:cubicBezTo>
                  <a:pt x="1014" y="373"/>
                  <a:pt x="1014" y="373"/>
                  <a:pt x="1014" y="373"/>
                </a:cubicBezTo>
                <a:cubicBezTo>
                  <a:pt x="1013" y="373"/>
                  <a:pt x="1011" y="373"/>
                  <a:pt x="1010" y="373"/>
                </a:cubicBezTo>
                <a:cubicBezTo>
                  <a:pt x="1010" y="373"/>
                  <a:pt x="1010" y="373"/>
                  <a:pt x="1009" y="373"/>
                </a:cubicBezTo>
                <a:cubicBezTo>
                  <a:pt x="1008" y="373"/>
                  <a:pt x="1007" y="373"/>
                  <a:pt x="1006" y="373"/>
                </a:cubicBezTo>
                <a:cubicBezTo>
                  <a:pt x="1006" y="373"/>
                  <a:pt x="1005" y="372"/>
                  <a:pt x="1005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3" y="372"/>
                  <a:pt x="1003" y="372"/>
                  <a:pt x="1003" y="372"/>
                </a:cubicBezTo>
                <a:close/>
                <a:moveTo>
                  <a:pt x="1020" y="372"/>
                </a:move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lose/>
                <a:moveTo>
                  <a:pt x="1520" y="373"/>
                </a:moveTo>
                <a:cubicBezTo>
                  <a:pt x="1520" y="373"/>
                  <a:pt x="1520" y="372"/>
                  <a:pt x="1520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20" y="373"/>
                  <a:pt x="1519" y="373"/>
                  <a:pt x="1520" y="373"/>
                </a:cubicBezTo>
                <a:close/>
                <a:moveTo>
                  <a:pt x="529" y="375"/>
                </a:moveTo>
                <a:cubicBezTo>
                  <a:pt x="529" y="375"/>
                  <a:pt x="529" y="375"/>
                  <a:pt x="529" y="375"/>
                </a:cubicBezTo>
                <a:cubicBezTo>
                  <a:pt x="528" y="375"/>
                  <a:pt x="528" y="375"/>
                  <a:pt x="528" y="375"/>
                </a:cubicBezTo>
                <a:cubicBezTo>
                  <a:pt x="527" y="375"/>
                  <a:pt x="527" y="375"/>
                  <a:pt x="527" y="375"/>
                </a:cubicBezTo>
                <a:cubicBezTo>
                  <a:pt x="528" y="376"/>
                  <a:pt x="528" y="375"/>
                  <a:pt x="528" y="375"/>
                </a:cubicBezTo>
                <a:lnTo>
                  <a:pt x="529" y="375"/>
                </a:lnTo>
                <a:close/>
                <a:moveTo>
                  <a:pt x="1523" y="379"/>
                </a:moveTo>
                <a:cubicBezTo>
                  <a:pt x="1522" y="379"/>
                  <a:pt x="1521" y="379"/>
                  <a:pt x="1520" y="379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19" y="381"/>
                  <a:pt x="1520" y="380"/>
                  <a:pt x="1519" y="380"/>
                </a:cubicBezTo>
                <a:cubicBezTo>
                  <a:pt x="1519" y="381"/>
                  <a:pt x="1519" y="381"/>
                  <a:pt x="1519" y="381"/>
                </a:cubicBezTo>
                <a:cubicBezTo>
                  <a:pt x="1518" y="381"/>
                  <a:pt x="1518" y="380"/>
                  <a:pt x="1518" y="380"/>
                </a:cubicBezTo>
                <a:cubicBezTo>
                  <a:pt x="1516" y="380"/>
                  <a:pt x="1517" y="381"/>
                  <a:pt x="1516" y="383"/>
                </a:cubicBezTo>
                <a:cubicBezTo>
                  <a:pt x="1515" y="384"/>
                  <a:pt x="1514" y="383"/>
                  <a:pt x="1514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6"/>
                  <a:pt x="1516" y="386"/>
                  <a:pt x="1516" y="386"/>
                </a:cubicBezTo>
                <a:cubicBezTo>
                  <a:pt x="1515" y="386"/>
                  <a:pt x="1515" y="386"/>
                  <a:pt x="1515" y="386"/>
                </a:cubicBezTo>
                <a:cubicBezTo>
                  <a:pt x="1515" y="387"/>
                  <a:pt x="1515" y="387"/>
                  <a:pt x="1515" y="387"/>
                </a:cubicBezTo>
                <a:cubicBezTo>
                  <a:pt x="1516" y="387"/>
                  <a:pt x="1516" y="387"/>
                  <a:pt x="1516" y="387"/>
                </a:cubicBezTo>
                <a:cubicBezTo>
                  <a:pt x="1516" y="388"/>
                  <a:pt x="1517" y="389"/>
                  <a:pt x="1518" y="390"/>
                </a:cubicBezTo>
                <a:cubicBezTo>
                  <a:pt x="1518" y="388"/>
                  <a:pt x="1519" y="387"/>
                  <a:pt x="1519" y="385"/>
                </a:cubicBezTo>
                <a:cubicBezTo>
                  <a:pt x="1521" y="385"/>
                  <a:pt x="1521" y="385"/>
                  <a:pt x="1521" y="385"/>
                </a:cubicBezTo>
                <a:cubicBezTo>
                  <a:pt x="1521" y="384"/>
                  <a:pt x="1521" y="384"/>
                  <a:pt x="1521" y="384"/>
                </a:cubicBezTo>
                <a:cubicBezTo>
                  <a:pt x="1521" y="384"/>
                  <a:pt x="1522" y="384"/>
                  <a:pt x="1522" y="384"/>
                </a:cubicBezTo>
                <a:cubicBezTo>
                  <a:pt x="1522" y="384"/>
                  <a:pt x="1522" y="385"/>
                  <a:pt x="1522" y="385"/>
                </a:cubicBezTo>
                <a:cubicBezTo>
                  <a:pt x="1523" y="385"/>
                  <a:pt x="1523" y="385"/>
                  <a:pt x="1523" y="385"/>
                </a:cubicBezTo>
                <a:cubicBezTo>
                  <a:pt x="1524" y="384"/>
                  <a:pt x="1524" y="383"/>
                  <a:pt x="1524" y="383"/>
                </a:cubicBezTo>
                <a:cubicBezTo>
                  <a:pt x="1525" y="383"/>
                  <a:pt x="1525" y="382"/>
                  <a:pt x="1525" y="382"/>
                </a:cubicBezTo>
                <a:cubicBezTo>
                  <a:pt x="1525" y="382"/>
                  <a:pt x="1525" y="381"/>
                  <a:pt x="1525" y="381"/>
                </a:cubicBezTo>
                <a:cubicBezTo>
                  <a:pt x="1524" y="381"/>
                  <a:pt x="1524" y="380"/>
                  <a:pt x="1524" y="380"/>
                </a:cubicBezTo>
                <a:cubicBezTo>
                  <a:pt x="1524" y="380"/>
                  <a:pt x="1523" y="379"/>
                  <a:pt x="1523" y="379"/>
                </a:cubicBezTo>
                <a:close/>
                <a:moveTo>
                  <a:pt x="1525" y="379"/>
                </a:moveTo>
                <a:cubicBezTo>
                  <a:pt x="1524" y="379"/>
                  <a:pt x="1524" y="379"/>
                  <a:pt x="1524" y="379"/>
                </a:cubicBezTo>
                <a:cubicBezTo>
                  <a:pt x="1524" y="380"/>
                  <a:pt x="1524" y="380"/>
                  <a:pt x="1524" y="380"/>
                </a:cubicBezTo>
                <a:cubicBezTo>
                  <a:pt x="1525" y="380"/>
                  <a:pt x="1525" y="380"/>
                  <a:pt x="1525" y="380"/>
                </a:cubicBezTo>
                <a:lnTo>
                  <a:pt x="1525" y="379"/>
                </a:lnTo>
                <a:close/>
                <a:moveTo>
                  <a:pt x="1502" y="383"/>
                </a:moveTo>
                <a:cubicBezTo>
                  <a:pt x="1502" y="384"/>
                  <a:pt x="1502" y="384"/>
                  <a:pt x="1502" y="384"/>
                </a:cubicBezTo>
                <a:cubicBezTo>
                  <a:pt x="1501" y="384"/>
                  <a:pt x="1501" y="384"/>
                  <a:pt x="1501" y="384"/>
                </a:cubicBezTo>
                <a:cubicBezTo>
                  <a:pt x="1501" y="384"/>
                  <a:pt x="1502" y="385"/>
                  <a:pt x="1502" y="385"/>
                </a:cubicBezTo>
                <a:cubicBezTo>
                  <a:pt x="1502" y="386"/>
                  <a:pt x="1502" y="386"/>
                  <a:pt x="1502" y="386"/>
                </a:cubicBezTo>
                <a:cubicBezTo>
                  <a:pt x="1502" y="386"/>
                  <a:pt x="1503" y="386"/>
                  <a:pt x="1503" y="386"/>
                </a:cubicBezTo>
                <a:cubicBezTo>
                  <a:pt x="1504" y="387"/>
                  <a:pt x="1504" y="387"/>
                  <a:pt x="1504" y="389"/>
                </a:cubicBezTo>
                <a:cubicBezTo>
                  <a:pt x="1503" y="389"/>
                  <a:pt x="1503" y="389"/>
                  <a:pt x="1503" y="389"/>
                </a:cubicBezTo>
                <a:cubicBezTo>
                  <a:pt x="1503" y="388"/>
                  <a:pt x="1503" y="388"/>
                  <a:pt x="1503" y="388"/>
                </a:cubicBezTo>
                <a:cubicBezTo>
                  <a:pt x="1502" y="388"/>
                  <a:pt x="1502" y="388"/>
                  <a:pt x="1502" y="388"/>
                </a:cubicBezTo>
                <a:cubicBezTo>
                  <a:pt x="1502" y="389"/>
                  <a:pt x="1503" y="389"/>
                  <a:pt x="1503" y="390"/>
                </a:cubicBezTo>
                <a:cubicBezTo>
                  <a:pt x="1504" y="390"/>
                  <a:pt x="1504" y="390"/>
                  <a:pt x="1505" y="390"/>
                </a:cubicBezTo>
                <a:cubicBezTo>
                  <a:pt x="1505" y="390"/>
                  <a:pt x="1505" y="390"/>
                  <a:pt x="1505" y="390"/>
                </a:cubicBezTo>
                <a:cubicBezTo>
                  <a:pt x="1506" y="390"/>
                  <a:pt x="1506" y="390"/>
                  <a:pt x="1506" y="390"/>
                </a:cubicBezTo>
                <a:cubicBezTo>
                  <a:pt x="1506" y="389"/>
                  <a:pt x="1506" y="388"/>
                  <a:pt x="1505" y="386"/>
                </a:cubicBezTo>
                <a:cubicBezTo>
                  <a:pt x="1506" y="386"/>
                  <a:pt x="1506" y="386"/>
                  <a:pt x="1506" y="386"/>
                </a:cubicBezTo>
                <a:cubicBezTo>
                  <a:pt x="1506" y="388"/>
                  <a:pt x="1507" y="389"/>
                  <a:pt x="1507" y="390"/>
                </a:cubicBezTo>
                <a:cubicBezTo>
                  <a:pt x="1507" y="390"/>
                  <a:pt x="1507" y="390"/>
                  <a:pt x="1507" y="390"/>
                </a:cubicBezTo>
                <a:cubicBezTo>
                  <a:pt x="1506" y="390"/>
                  <a:pt x="1506" y="390"/>
                  <a:pt x="1506" y="391"/>
                </a:cubicBezTo>
                <a:cubicBezTo>
                  <a:pt x="1506" y="391"/>
                  <a:pt x="1505" y="391"/>
                  <a:pt x="1504" y="391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3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3" y="395"/>
                  <a:pt x="1503" y="395"/>
                  <a:pt x="1503" y="395"/>
                </a:cubicBezTo>
                <a:cubicBezTo>
                  <a:pt x="1503" y="396"/>
                  <a:pt x="1504" y="396"/>
                  <a:pt x="1504" y="396"/>
                </a:cubicBezTo>
                <a:cubicBezTo>
                  <a:pt x="1504" y="397"/>
                  <a:pt x="1505" y="397"/>
                  <a:pt x="1506" y="397"/>
                </a:cubicBezTo>
                <a:cubicBezTo>
                  <a:pt x="1505" y="395"/>
                  <a:pt x="1505" y="395"/>
                  <a:pt x="1507" y="394"/>
                </a:cubicBezTo>
                <a:cubicBezTo>
                  <a:pt x="1506" y="395"/>
                  <a:pt x="1506" y="397"/>
                  <a:pt x="1506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9" y="397"/>
                  <a:pt x="1509" y="397"/>
                  <a:pt x="1508" y="396"/>
                </a:cubicBezTo>
                <a:cubicBezTo>
                  <a:pt x="1509" y="396"/>
                  <a:pt x="1509" y="395"/>
                  <a:pt x="1510" y="395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1"/>
                  <a:pt x="1510" y="391"/>
                  <a:pt x="1510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2" y="388"/>
                  <a:pt x="1513" y="388"/>
                  <a:pt x="1513" y="387"/>
                </a:cubicBezTo>
                <a:cubicBezTo>
                  <a:pt x="1512" y="387"/>
                  <a:pt x="1512" y="387"/>
                  <a:pt x="1512" y="387"/>
                </a:cubicBezTo>
                <a:cubicBezTo>
                  <a:pt x="1512" y="386"/>
                  <a:pt x="1511" y="386"/>
                  <a:pt x="1511" y="385"/>
                </a:cubicBezTo>
                <a:cubicBezTo>
                  <a:pt x="1511" y="385"/>
                  <a:pt x="1511" y="385"/>
                  <a:pt x="1511" y="385"/>
                </a:cubicBezTo>
                <a:cubicBezTo>
                  <a:pt x="1510" y="385"/>
                  <a:pt x="1510" y="385"/>
                  <a:pt x="1510" y="385"/>
                </a:cubicBezTo>
                <a:cubicBezTo>
                  <a:pt x="1510" y="385"/>
                  <a:pt x="1511" y="384"/>
                  <a:pt x="1511" y="384"/>
                </a:cubicBezTo>
                <a:cubicBezTo>
                  <a:pt x="1511" y="383"/>
                  <a:pt x="1511" y="383"/>
                  <a:pt x="1511" y="383"/>
                </a:cubicBezTo>
                <a:cubicBezTo>
                  <a:pt x="1508" y="383"/>
                  <a:pt x="1508" y="383"/>
                  <a:pt x="1508" y="383"/>
                </a:cubicBezTo>
                <a:cubicBezTo>
                  <a:pt x="1509" y="382"/>
                  <a:pt x="1509" y="382"/>
                  <a:pt x="1509" y="381"/>
                </a:cubicBezTo>
                <a:cubicBezTo>
                  <a:pt x="1508" y="381"/>
                  <a:pt x="1507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2"/>
                  <a:pt x="1506" y="382"/>
                  <a:pt x="1506" y="382"/>
                </a:cubicBezTo>
                <a:cubicBezTo>
                  <a:pt x="1505" y="382"/>
                  <a:pt x="1505" y="382"/>
                  <a:pt x="1504" y="382"/>
                </a:cubicBezTo>
                <a:cubicBezTo>
                  <a:pt x="1504" y="382"/>
                  <a:pt x="1504" y="383"/>
                  <a:pt x="1504" y="383"/>
                </a:cubicBezTo>
                <a:cubicBezTo>
                  <a:pt x="1504" y="383"/>
                  <a:pt x="1503" y="384"/>
                  <a:pt x="1503" y="384"/>
                </a:cubicBezTo>
                <a:cubicBezTo>
                  <a:pt x="1503" y="383"/>
                  <a:pt x="1503" y="383"/>
                  <a:pt x="1503" y="383"/>
                </a:cubicBezTo>
                <a:cubicBezTo>
                  <a:pt x="1503" y="383"/>
                  <a:pt x="1502" y="383"/>
                  <a:pt x="1502" y="383"/>
                </a:cubicBezTo>
                <a:close/>
                <a:moveTo>
                  <a:pt x="1486" y="386"/>
                </a:moveTo>
                <a:cubicBezTo>
                  <a:pt x="1487" y="386"/>
                  <a:pt x="1487" y="386"/>
                  <a:pt x="1487" y="386"/>
                </a:cubicBezTo>
                <a:cubicBezTo>
                  <a:pt x="1488" y="385"/>
                  <a:pt x="1488" y="385"/>
                  <a:pt x="1488" y="384"/>
                </a:cubicBezTo>
                <a:cubicBezTo>
                  <a:pt x="1487" y="384"/>
                  <a:pt x="1487" y="385"/>
                  <a:pt x="1485" y="385"/>
                </a:cubicBezTo>
                <a:cubicBezTo>
                  <a:pt x="1486" y="385"/>
                  <a:pt x="1486" y="386"/>
                  <a:pt x="1486" y="386"/>
                </a:cubicBezTo>
                <a:close/>
                <a:moveTo>
                  <a:pt x="1465" y="396"/>
                </a:moveTo>
                <a:cubicBezTo>
                  <a:pt x="1465" y="395"/>
                  <a:pt x="1465" y="395"/>
                  <a:pt x="1465" y="395"/>
                </a:cubicBezTo>
                <a:cubicBezTo>
                  <a:pt x="1464" y="395"/>
                  <a:pt x="1464" y="395"/>
                  <a:pt x="1464" y="395"/>
                </a:cubicBezTo>
                <a:cubicBezTo>
                  <a:pt x="1465" y="396"/>
                  <a:pt x="1464" y="395"/>
                  <a:pt x="1465" y="396"/>
                </a:cubicBezTo>
                <a:cubicBezTo>
                  <a:pt x="1465" y="396"/>
                  <a:pt x="1465" y="396"/>
                  <a:pt x="1465" y="396"/>
                </a:cubicBezTo>
                <a:close/>
                <a:moveTo>
                  <a:pt x="1509" y="401"/>
                </a:moveTo>
                <a:cubicBezTo>
                  <a:pt x="1509" y="401"/>
                  <a:pt x="1509" y="401"/>
                  <a:pt x="1509" y="401"/>
                </a:cubicBezTo>
                <a:cubicBezTo>
                  <a:pt x="1508" y="401"/>
                  <a:pt x="1508" y="401"/>
                  <a:pt x="1507" y="402"/>
                </a:cubicBezTo>
                <a:cubicBezTo>
                  <a:pt x="1508" y="402"/>
                  <a:pt x="1508" y="402"/>
                  <a:pt x="1508" y="402"/>
                </a:cubicBezTo>
                <a:cubicBezTo>
                  <a:pt x="1509" y="401"/>
                  <a:pt x="1508" y="402"/>
                  <a:pt x="1509" y="401"/>
                </a:cubicBezTo>
                <a:close/>
                <a:moveTo>
                  <a:pt x="1506" y="402"/>
                </a:moveTo>
                <a:cubicBezTo>
                  <a:pt x="1505" y="402"/>
                  <a:pt x="1505" y="402"/>
                  <a:pt x="1505" y="402"/>
                </a:cubicBezTo>
                <a:cubicBezTo>
                  <a:pt x="1506" y="402"/>
                  <a:pt x="1505" y="402"/>
                  <a:pt x="1506" y="402"/>
                </a:cubicBezTo>
                <a:close/>
                <a:moveTo>
                  <a:pt x="464" y="405"/>
                </a:moveTo>
                <a:cubicBezTo>
                  <a:pt x="463" y="407"/>
                  <a:pt x="463" y="407"/>
                  <a:pt x="465" y="408"/>
                </a:cubicBezTo>
                <a:cubicBezTo>
                  <a:pt x="466" y="407"/>
                  <a:pt x="465" y="408"/>
                  <a:pt x="466" y="407"/>
                </a:cubicBezTo>
                <a:cubicBezTo>
                  <a:pt x="466" y="406"/>
                  <a:pt x="466" y="406"/>
                  <a:pt x="466" y="406"/>
                </a:cubicBezTo>
                <a:cubicBezTo>
                  <a:pt x="465" y="406"/>
                  <a:pt x="465" y="406"/>
                  <a:pt x="465" y="406"/>
                </a:cubicBezTo>
                <a:cubicBezTo>
                  <a:pt x="465" y="405"/>
                  <a:pt x="465" y="405"/>
                  <a:pt x="465" y="405"/>
                </a:cubicBezTo>
                <a:lnTo>
                  <a:pt x="464" y="405"/>
                </a:lnTo>
                <a:close/>
                <a:moveTo>
                  <a:pt x="826" y="412"/>
                </a:moveTo>
                <a:cubicBezTo>
                  <a:pt x="827" y="412"/>
                  <a:pt x="827" y="412"/>
                  <a:pt x="827" y="412"/>
                </a:cubicBezTo>
                <a:cubicBezTo>
                  <a:pt x="827" y="411"/>
                  <a:pt x="827" y="411"/>
                  <a:pt x="827" y="411"/>
                </a:cubicBezTo>
                <a:cubicBezTo>
                  <a:pt x="826" y="411"/>
                  <a:pt x="826" y="411"/>
                  <a:pt x="826" y="411"/>
                </a:cubicBezTo>
                <a:lnTo>
                  <a:pt x="826" y="412"/>
                </a:lnTo>
                <a:close/>
                <a:moveTo>
                  <a:pt x="809" y="413"/>
                </a:moveTo>
                <a:cubicBezTo>
                  <a:pt x="809" y="413"/>
                  <a:pt x="809" y="413"/>
                  <a:pt x="809" y="413"/>
                </a:cubicBezTo>
                <a:cubicBezTo>
                  <a:pt x="809" y="412"/>
                  <a:pt x="809" y="413"/>
                  <a:pt x="809" y="412"/>
                </a:cubicBezTo>
                <a:lnTo>
                  <a:pt x="809" y="413"/>
                </a:lnTo>
                <a:close/>
                <a:moveTo>
                  <a:pt x="823" y="416"/>
                </a:moveTo>
                <a:cubicBezTo>
                  <a:pt x="823" y="416"/>
                  <a:pt x="823" y="416"/>
                  <a:pt x="823" y="416"/>
                </a:cubicBezTo>
                <a:cubicBezTo>
                  <a:pt x="824" y="416"/>
                  <a:pt x="824" y="416"/>
                  <a:pt x="825" y="416"/>
                </a:cubicBezTo>
                <a:cubicBezTo>
                  <a:pt x="825" y="415"/>
                  <a:pt x="825" y="415"/>
                  <a:pt x="825" y="415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5" y="414"/>
                  <a:pt x="824" y="415"/>
                  <a:pt x="823" y="416"/>
                </a:cubicBezTo>
                <a:close/>
                <a:moveTo>
                  <a:pt x="812" y="416"/>
                </a:moveTo>
                <a:cubicBezTo>
                  <a:pt x="812" y="416"/>
                  <a:pt x="812" y="416"/>
                  <a:pt x="813" y="415"/>
                </a:cubicBezTo>
                <a:cubicBezTo>
                  <a:pt x="813" y="415"/>
                  <a:pt x="813" y="415"/>
                  <a:pt x="813" y="415"/>
                </a:cubicBezTo>
                <a:cubicBezTo>
                  <a:pt x="813" y="414"/>
                  <a:pt x="813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3" y="414"/>
                  <a:pt x="813" y="414"/>
                  <a:pt x="811" y="414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lnTo>
                  <a:pt x="812" y="416"/>
                </a:lnTo>
                <a:close/>
                <a:moveTo>
                  <a:pt x="1500" y="414"/>
                </a:moveTo>
                <a:cubicBezTo>
                  <a:pt x="1499" y="414"/>
                  <a:pt x="1499" y="414"/>
                  <a:pt x="1499" y="414"/>
                </a:cubicBezTo>
                <a:cubicBezTo>
                  <a:pt x="1500" y="414"/>
                  <a:pt x="1499" y="414"/>
                  <a:pt x="1500" y="414"/>
                </a:cubicBezTo>
                <a:close/>
                <a:moveTo>
                  <a:pt x="817" y="415"/>
                </a:moveTo>
                <a:cubicBezTo>
                  <a:pt x="817" y="416"/>
                  <a:pt x="817" y="416"/>
                  <a:pt x="817" y="416"/>
                </a:cubicBezTo>
                <a:cubicBezTo>
                  <a:pt x="816" y="416"/>
                  <a:pt x="816" y="416"/>
                  <a:pt x="816" y="416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8" y="417"/>
                  <a:pt x="818" y="417"/>
                  <a:pt x="818" y="417"/>
                </a:cubicBezTo>
                <a:cubicBezTo>
                  <a:pt x="818" y="417"/>
                  <a:pt x="818" y="416"/>
                  <a:pt x="818" y="416"/>
                </a:cubicBezTo>
                <a:cubicBezTo>
                  <a:pt x="818" y="416"/>
                  <a:pt x="818" y="416"/>
                  <a:pt x="818" y="416"/>
                </a:cubicBezTo>
                <a:cubicBezTo>
                  <a:pt x="818" y="415"/>
                  <a:pt x="818" y="415"/>
                  <a:pt x="818" y="415"/>
                </a:cubicBezTo>
                <a:lnTo>
                  <a:pt x="817" y="415"/>
                </a:lnTo>
                <a:close/>
                <a:moveTo>
                  <a:pt x="1491" y="423"/>
                </a:moveTo>
                <a:cubicBezTo>
                  <a:pt x="1491" y="421"/>
                  <a:pt x="1491" y="421"/>
                  <a:pt x="1491" y="421"/>
                </a:cubicBezTo>
                <a:cubicBezTo>
                  <a:pt x="1490" y="421"/>
                  <a:pt x="1490" y="421"/>
                  <a:pt x="1490" y="421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3"/>
                  <a:pt x="1490" y="423"/>
                  <a:pt x="1490" y="423"/>
                </a:cubicBezTo>
                <a:lnTo>
                  <a:pt x="1491" y="423"/>
                </a:lnTo>
                <a:close/>
                <a:moveTo>
                  <a:pt x="1493" y="423"/>
                </a:moveTo>
                <a:cubicBezTo>
                  <a:pt x="1493" y="424"/>
                  <a:pt x="1493" y="424"/>
                  <a:pt x="1493" y="424"/>
                </a:cubicBezTo>
                <a:cubicBezTo>
                  <a:pt x="1494" y="424"/>
                  <a:pt x="1494" y="424"/>
                  <a:pt x="1495" y="423"/>
                </a:cubicBezTo>
                <a:cubicBezTo>
                  <a:pt x="1495" y="423"/>
                  <a:pt x="1495" y="423"/>
                  <a:pt x="1495" y="423"/>
                </a:cubicBezTo>
                <a:cubicBezTo>
                  <a:pt x="1495" y="422"/>
                  <a:pt x="1495" y="422"/>
                  <a:pt x="1495" y="422"/>
                </a:cubicBezTo>
                <a:cubicBezTo>
                  <a:pt x="1495" y="422"/>
                  <a:pt x="1494" y="423"/>
                  <a:pt x="1493" y="423"/>
                </a:cubicBezTo>
                <a:cubicBezTo>
                  <a:pt x="1493" y="423"/>
                  <a:pt x="1494" y="423"/>
                  <a:pt x="1493" y="423"/>
                </a:cubicBezTo>
                <a:close/>
                <a:moveTo>
                  <a:pt x="1459" y="440"/>
                </a:moveTo>
                <a:cubicBezTo>
                  <a:pt x="1459" y="440"/>
                  <a:pt x="1459" y="441"/>
                  <a:pt x="1458" y="441"/>
                </a:cubicBezTo>
                <a:cubicBezTo>
                  <a:pt x="1458" y="442"/>
                  <a:pt x="1458" y="442"/>
                  <a:pt x="1458" y="442"/>
                </a:cubicBezTo>
                <a:cubicBezTo>
                  <a:pt x="1458" y="442"/>
                  <a:pt x="1458" y="442"/>
                  <a:pt x="1457" y="443"/>
                </a:cubicBezTo>
                <a:cubicBezTo>
                  <a:pt x="1458" y="444"/>
                  <a:pt x="1458" y="446"/>
                  <a:pt x="1458" y="447"/>
                </a:cubicBezTo>
                <a:cubicBezTo>
                  <a:pt x="1459" y="447"/>
                  <a:pt x="1460" y="449"/>
                  <a:pt x="1461" y="449"/>
                </a:cubicBezTo>
                <a:cubicBezTo>
                  <a:pt x="1461" y="449"/>
                  <a:pt x="1461" y="449"/>
                  <a:pt x="1461" y="448"/>
                </a:cubicBezTo>
                <a:cubicBezTo>
                  <a:pt x="1461" y="448"/>
                  <a:pt x="1461" y="448"/>
                  <a:pt x="1461" y="448"/>
                </a:cubicBezTo>
                <a:cubicBezTo>
                  <a:pt x="1461" y="447"/>
                  <a:pt x="1461" y="447"/>
                  <a:pt x="1461" y="447"/>
                </a:cubicBezTo>
                <a:cubicBezTo>
                  <a:pt x="1462" y="447"/>
                  <a:pt x="1463" y="447"/>
                  <a:pt x="1463" y="446"/>
                </a:cubicBezTo>
                <a:cubicBezTo>
                  <a:pt x="1463" y="445"/>
                  <a:pt x="1463" y="445"/>
                  <a:pt x="1463" y="445"/>
                </a:cubicBezTo>
                <a:cubicBezTo>
                  <a:pt x="1464" y="445"/>
                  <a:pt x="1464" y="445"/>
                  <a:pt x="1464" y="445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1"/>
                  <a:pt x="1464" y="441"/>
                  <a:pt x="1464" y="441"/>
                </a:cubicBezTo>
                <a:cubicBezTo>
                  <a:pt x="1465" y="439"/>
                  <a:pt x="1466" y="435"/>
                  <a:pt x="1467" y="433"/>
                </a:cubicBezTo>
                <a:cubicBezTo>
                  <a:pt x="1466" y="433"/>
                  <a:pt x="1466" y="432"/>
                  <a:pt x="1465" y="43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464" y="432"/>
                  <a:pt x="1464" y="432"/>
                  <a:pt x="1464" y="432"/>
                </a:cubicBezTo>
                <a:cubicBezTo>
                  <a:pt x="1462" y="432"/>
                  <a:pt x="1463" y="432"/>
                  <a:pt x="1463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5"/>
                  <a:pt x="1462" y="435"/>
                  <a:pt x="1462" y="435"/>
                </a:cubicBezTo>
                <a:cubicBezTo>
                  <a:pt x="1461" y="435"/>
                  <a:pt x="1461" y="436"/>
                  <a:pt x="1460" y="436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8"/>
                  <a:pt x="1459" y="439"/>
                  <a:pt x="1459" y="439"/>
                </a:cubicBezTo>
                <a:cubicBezTo>
                  <a:pt x="1460" y="439"/>
                  <a:pt x="1460" y="439"/>
                  <a:pt x="1460" y="439"/>
                </a:cubicBezTo>
                <a:cubicBezTo>
                  <a:pt x="1459" y="439"/>
                  <a:pt x="1459" y="439"/>
                  <a:pt x="1459" y="439"/>
                </a:cubicBezTo>
                <a:lnTo>
                  <a:pt x="1459" y="440"/>
                </a:lnTo>
                <a:close/>
                <a:moveTo>
                  <a:pt x="523" y="434"/>
                </a:moveTo>
                <a:cubicBezTo>
                  <a:pt x="522" y="434"/>
                  <a:pt x="522" y="434"/>
                  <a:pt x="522" y="434"/>
                </a:cubicBezTo>
                <a:cubicBezTo>
                  <a:pt x="522" y="433"/>
                  <a:pt x="522" y="434"/>
                  <a:pt x="522" y="433"/>
                </a:cubicBezTo>
                <a:cubicBezTo>
                  <a:pt x="520" y="433"/>
                  <a:pt x="520" y="433"/>
                  <a:pt x="520" y="433"/>
                </a:cubicBezTo>
                <a:cubicBezTo>
                  <a:pt x="520" y="434"/>
                  <a:pt x="520" y="434"/>
                  <a:pt x="520" y="435"/>
                </a:cubicBezTo>
                <a:cubicBezTo>
                  <a:pt x="521" y="435"/>
                  <a:pt x="521" y="436"/>
                  <a:pt x="523" y="436"/>
                </a:cubicBezTo>
                <a:lnTo>
                  <a:pt x="523" y="434"/>
                </a:lnTo>
                <a:close/>
                <a:moveTo>
                  <a:pt x="531" y="460"/>
                </a:moveTo>
                <a:cubicBezTo>
                  <a:pt x="533" y="460"/>
                  <a:pt x="536" y="461"/>
                  <a:pt x="537" y="460"/>
                </a:cubicBezTo>
                <a:cubicBezTo>
                  <a:pt x="537" y="460"/>
                  <a:pt x="537" y="460"/>
                  <a:pt x="537" y="460"/>
                </a:cubicBezTo>
                <a:cubicBezTo>
                  <a:pt x="538" y="460"/>
                  <a:pt x="538" y="460"/>
                  <a:pt x="538" y="460"/>
                </a:cubicBezTo>
                <a:cubicBezTo>
                  <a:pt x="538" y="459"/>
                  <a:pt x="538" y="459"/>
                  <a:pt x="538" y="459"/>
                </a:cubicBezTo>
                <a:cubicBezTo>
                  <a:pt x="539" y="459"/>
                  <a:pt x="539" y="459"/>
                  <a:pt x="540" y="459"/>
                </a:cubicBezTo>
                <a:cubicBezTo>
                  <a:pt x="540" y="459"/>
                  <a:pt x="540" y="459"/>
                  <a:pt x="540" y="459"/>
                </a:cubicBezTo>
                <a:cubicBezTo>
                  <a:pt x="540" y="459"/>
                  <a:pt x="540" y="458"/>
                  <a:pt x="540" y="457"/>
                </a:cubicBezTo>
                <a:cubicBezTo>
                  <a:pt x="539" y="457"/>
                  <a:pt x="539" y="457"/>
                  <a:pt x="539" y="457"/>
                </a:cubicBezTo>
                <a:cubicBezTo>
                  <a:pt x="538" y="456"/>
                  <a:pt x="535" y="457"/>
                  <a:pt x="534" y="456"/>
                </a:cubicBezTo>
                <a:cubicBezTo>
                  <a:pt x="533" y="456"/>
                  <a:pt x="533" y="456"/>
                  <a:pt x="533" y="456"/>
                </a:cubicBezTo>
                <a:cubicBezTo>
                  <a:pt x="534" y="455"/>
                  <a:pt x="534" y="455"/>
                  <a:pt x="534" y="454"/>
                </a:cubicBezTo>
                <a:cubicBezTo>
                  <a:pt x="533" y="454"/>
                  <a:pt x="533" y="454"/>
                  <a:pt x="533" y="454"/>
                </a:cubicBezTo>
                <a:cubicBezTo>
                  <a:pt x="533" y="453"/>
                  <a:pt x="533" y="453"/>
                  <a:pt x="533" y="453"/>
                </a:cubicBezTo>
                <a:cubicBezTo>
                  <a:pt x="531" y="453"/>
                  <a:pt x="531" y="454"/>
                  <a:pt x="530" y="453"/>
                </a:cubicBezTo>
                <a:cubicBezTo>
                  <a:pt x="528" y="453"/>
                  <a:pt x="529" y="453"/>
                  <a:pt x="529" y="452"/>
                </a:cubicBezTo>
                <a:cubicBezTo>
                  <a:pt x="528" y="452"/>
                  <a:pt x="528" y="452"/>
                  <a:pt x="528" y="452"/>
                </a:cubicBezTo>
                <a:cubicBezTo>
                  <a:pt x="528" y="452"/>
                  <a:pt x="528" y="452"/>
                  <a:pt x="528" y="451"/>
                </a:cubicBezTo>
                <a:cubicBezTo>
                  <a:pt x="528" y="451"/>
                  <a:pt x="527" y="451"/>
                  <a:pt x="527" y="452"/>
                </a:cubicBezTo>
                <a:cubicBezTo>
                  <a:pt x="526" y="451"/>
                  <a:pt x="526" y="450"/>
                  <a:pt x="525" y="449"/>
                </a:cubicBezTo>
                <a:cubicBezTo>
                  <a:pt x="523" y="449"/>
                  <a:pt x="523" y="449"/>
                  <a:pt x="523" y="449"/>
                </a:cubicBezTo>
                <a:cubicBezTo>
                  <a:pt x="523" y="448"/>
                  <a:pt x="523" y="448"/>
                  <a:pt x="523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1" y="448"/>
                  <a:pt x="521" y="448"/>
                  <a:pt x="521" y="448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8" y="447"/>
                  <a:pt x="518" y="447"/>
                  <a:pt x="517" y="447"/>
                </a:cubicBezTo>
                <a:cubicBezTo>
                  <a:pt x="517" y="446"/>
                  <a:pt x="517" y="446"/>
                  <a:pt x="517" y="446"/>
                </a:cubicBezTo>
                <a:cubicBezTo>
                  <a:pt x="517" y="446"/>
                  <a:pt x="516" y="446"/>
                  <a:pt x="516" y="446"/>
                </a:cubicBezTo>
                <a:cubicBezTo>
                  <a:pt x="516" y="445"/>
                  <a:pt x="516" y="445"/>
                  <a:pt x="516" y="444"/>
                </a:cubicBezTo>
                <a:cubicBezTo>
                  <a:pt x="515" y="444"/>
                  <a:pt x="515" y="444"/>
                  <a:pt x="515" y="444"/>
                </a:cubicBezTo>
                <a:cubicBezTo>
                  <a:pt x="514" y="443"/>
                  <a:pt x="514" y="444"/>
                  <a:pt x="512" y="443"/>
                </a:cubicBezTo>
                <a:cubicBezTo>
                  <a:pt x="512" y="443"/>
                  <a:pt x="512" y="443"/>
                  <a:pt x="512" y="442"/>
                </a:cubicBezTo>
                <a:cubicBezTo>
                  <a:pt x="511" y="442"/>
                  <a:pt x="510" y="442"/>
                  <a:pt x="509" y="443"/>
                </a:cubicBezTo>
                <a:cubicBezTo>
                  <a:pt x="509" y="442"/>
                  <a:pt x="509" y="442"/>
                  <a:pt x="509" y="442"/>
                </a:cubicBezTo>
                <a:cubicBezTo>
                  <a:pt x="509" y="442"/>
                  <a:pt x="508" y="442"/>
                  <a:pt x="507" y="442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6" y="443"/>
                  <a:pt x="506" y="443"/>
                  <a:pt x="505" y="443"/>
                </a:cubicBezTo>
                <a:cubicBezTo>
                  <a:pt x="505" y="442"/>
                  <a:pt x="505" y="442"/>
                  <a:pt x="505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1" y="442"/>
                  <a:pt x="500" y="442"/>
                  <a:pt x="500" y="442"/>
                </a:cubicBezTo>
                <a:cubicBezTo>
                  <a:pt x="500" y="442"/>
                  <a:pt x="500" y="442"/>
                  <a:pt x="500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8" y="442"/>
                  <a:pt x="498" y="442"/>
                  <a:pt x="498" y="442"/>
                </a:cubicBezTo>
                <a:cubicBezTo>
                  <a:pt x="498" y="442"/>
                  <a:pt x="497" y="443"/>
                  <a:pt x="497" y="443"/>
                </a:cubicBezTo>
                <a:cubicBezTo>
                  <a:pt x="497" y="443"/>
                  <a:pt x="497" y="443"/>
                  <a:pt x="496" y="443"/>
                </a:cubicBezTo>
                <a:cubicBezTo>
                  <a:pt x="496" y="444"/>
                  <a:pt x="496" y="444"/>
                  <a:pt x="496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4" y="445"/>
                  <a:pt x="494" y="446"/>
                  <a:pt x="493" y="446"/>
                </a:cubicBezTo>
                <a:cubicBezTo>
                  <a:pt x="493" y="447"/>
                  <a:pt x="493" y="447"/>
                  <a:pt x="493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9"/>
                  <a:pt x="492" y="449"/>
                </a:cubicBezTo>
                <a:cubicBezTo>
                  <a:pt x="493" y="449"/>
                  <a:pt x="494" y="448"/>
                  <a:pt x="496" y="448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8" y="447"/>
                  <a:pt x="497" y="447"/>
                  <a:pt x="498" y="446"/>
                </a:cubicBezTo>
                <a:cubicBezTo>
                  <a:pt x="498" y="445"/>
                  <a:pt x="499" y="445"/>
                  <a:pt x="499" y="445"/>
                </a:cubicBezTo>
                <a:cubicBezTo>
                  <a:pt x="500" y="445"/>
                  <a:pt x="500" y="445"/>
                  <a:pt x="500" y="445"/>
                </a:cubicBezTo>
                <a:cubicBezTo>
                  <a:pt x="500" y="444"/>
                  <a:pt x="500" y="444"/>
                  <a:pt x="500" y="444"/>
                </a:cubicBezTo>
                <a:cubicBezTo>
                  <a:pt x="502" y="444"/>
                  <a:pt x="503" y="444"/>
                  <a:pt x="505" y="444"/>
                </a:cubicBezTo>
                <a:cubicBezTo>
                  <a:pt x="505" y="446"/>
                  <a:pt x="505" y="446"/>
                  <a:pt x="505" y="446"/>
                </a:cubicBezTo>
                <a:cubicBezTo>
                  <a:pt x="506" y="446"/>
                  <a:pt x="506" y="446"/>
                  <a:pt x="507" y="446"/>
                </a:cubicBezTo>
                <a:cubicBezTo>
                  <a:pt x="507" y="446"/>
                  <a:pt x="507" y="446"/>
                  <a:pt x="507" y="446"/>
                </a:cubicBezTo>
                <a:cubicBezTo>
                  <a:pt x="509" y="446"/>
                  <a:pt x="509" y="446"/>
                  <a:pt x="509" y="446"/>
                </a:cubicBezTo>
                <a:cubicBezTo>
                  <a:pt x="509" y="447"/>
                  <a:pt x="509" y="447"/>
                  <a:pt x="509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1" y="447"/>
                  <a:pt x="511" y="447"/>
                  <a:pt x="511" y="447"/>
                </a:cubicBezTo>
                <a:cubicBezTo>
                  <a:pt x="511" y="448"/>
                  <a:pt x="512" y="449"/>
                  <a:pt x="512" y="449"/>
                </a:cubicBezTo>
                <a:cubicBezTo>
                  <a:pt x="512" y="449"/>
                  <a:pt x="513" y="449"/>
                  <a:pt x="513" y="449"/>
                </a:cubicBezTo>
                <a:cubicBezTo>
                  <a:pt x="513" y="450"/>
                  <a:pt x="513" y="450"/>
                  <a:pt x="513" y="450"/>
                </a:cubicBezTo>
                <a:cubicBezTo>
                  <a:pt x="514" y="450"/>
                  <a:pt x="514" y="450"/>
                  <a:pt x="514" y="450"/>
                </a:cubicBezTo>
                <a:cubicBezTo>
                  <a:pt x="514" y="450"/>
                  <a:pt x="515" y="451"/>
                  <a:pt x="515" y="451"/>
                </a:cubicBezTo>
                <a:cubicBezTo>
                  <a:pt x="517" y="451"/>
                  <a:pt x="518" y="451"/>
                  <a:pt x="520" y="451"/>
                </a:cubicBezTo>
                <a:cubicBezTo>
                  <a:pt x="520" y="453"/>
                  <a:pt x="520" y="453"/>
                  <a:pt x="520" y="453"/>
                </a:cubicBezTo>
                <a:cubicBezTo>
                  <a:pt x="521" y="454"/>
                  <a:pt x="521" y="454"/>
                  <a:pt x="521" y="455"/>
                </a:cubicBezTo>
                <a:cubicBezTo>
                  <a:pt x="522" y="455"/>
                  <a:pt x="522" y="455"/>
                  <a:pt x="522" y="456"/>
                </a:cubicBezTo>
                <a:cubicBezTo>
                  <a:pt x="522" y="456"/>
                  <a:pt x="522" y="456"/>
                  <a:pt x="522" y="456"/>
                </a:cubicBezTo>
                <a:cubicBezTo>
                  <a:pt x="524" y="456"/>
                  <a:pt x="525" y="457"/>
                  <a:pt x="526" y="457"/>
                </a:cubicBezTo>
                <a:cubicBezTo>
                  <a:pt x="526" y="458"/>
                  <a:pt x="526" y="458"/>
                  <a:pt x="526" y="459"/>
                </a:cubicBezTo>
                <a:cubicBezTo>
                  <a:pt x="525" y="459"/>
                  <a:pt x="525" y="460"/>
                  <a:pt x="524" y="460"/>
                </a:cubicBezTo>
                <a:cubicBezTo>
                  <a:pt x="524" y="460"/>
                  <a:pt x="524" y="461"/>
                  <a:pt x="524" y="461"/>
                </a:cubicBezTo>
                <a:cubicBezTo>
                  <a:pt x="526" y="461"/>
                  <a:pt x="529" y="461"/>
                  <a:pt x="531" y="460"/>
                </a:cubicBezTo>
                <a:close/>
                <a:moveTo>
                  <a:pt x="498" y="451"/>
                </a:moveTo>
                <a:cubicBezTo>
                  <a:pt x="498" y="452"/>
                  <a:pt x="498" y="452"/>
                  <a:pt x="498" y="452"/>
                </a:cubicBezTo>
                <a:cubicBezTo>
                  <a:pt x="499" y="452"/>
                  <a:pt x="501" y="451"/>
                  <a:pt x="501" y="451"/>
                </a:cubicBezTo>
                <a:cubicBezTo>
                  <a:pt x="501" y="450"/>
                  <a:pt x="502" y="449"/>
                  <a:pt x="502" y="448"/>
                </a:cubicBezTo>
                <a:cubicBezTo>
                  <a:pt x="501" y="448"/>
                  <a:pt x="500" y="448"/>
                  <a:pt x="500" y="448"/>
                </a:cubicBezTo>
                <a:cubicBezTo>
                  <a:pt x="499" y="448"/>
                  <a:pt x="499" y="448"/>
                  <a:pt x="499" y="449"/>
                </a:cubicBezTo>
                <a:cubicBezTo>
                  <a:pt x="500" y="449"/>
                  <a:pt x="500" y="449"/>
                  <a:pt x="500" y="449"/>
                </a:cubicBezTo>
                <a:cubicBezTo>
                  <a:pt x="500" y="450"/>
                  <a:pt x="500" y="451"/>
                  <a:pt x="498" y="451"/>
                </a:cubicBezTo>
                <a:close/>
                <a:moveTo>
                  <a:pt x="545" y="454"/>
                </a:moveTo>
                <a:cubicBezTo>
                  <a:pt x="545" y="454"/>
                  <a:pt x="545" y="454"/>
                  <a:pt x="545" y="454"/>
                </a:cubicBezTo>
                <a:cubicBezTo>
                  <a:pt x="544" y="454"/>
                  <a:pt x="544" y="454"/>
                  <a:pt x="544" y="454"/>
                </a:cubicBezTo>
                <a:cubicBezTo>
                  <a:pt x="544" y="454"/>
                  <a:pt x="544" y="454"/>
                  <a:pt x="545" y="454"/>
                </a:cubicBezTo>
                <a:close/>
                <a:moveTo>
                  <a:pt x="569" y="468"/>
                </a:moveTo>
                <a:cubicBezTo>
                  <a:pt x="568" y="467"/>
                  <a:pt x="567" y="466"/>
                  <a:pt x="567" y="465"/>
                </a:cubicBezTo>
                <a:cubicBezTo>
                  <a:pt x="566" y="465"/>
                  <a:pt x="564" y="465"/>
                  <a:pt x="563" y="465"/>
                </a:cubicBezTo>
                <a:cubicBezTo>
                  <a:pt x="563" y="465"/>
                  <a:pt x="563" y="465"/>
                  <a:pt x="563" y="465"/>
                </a:cubicBezTo>
                <a:cubicBezTo>
                  <a:pt x="562" y="464"/>
                  <a:pt x="562" y="464"/>
                  <a:pt x="561" y="464"/>
                </a:cubicBezTo>
                <a:cubicBezTo>
                  <a:pt x="561" y="463"/>
                  <a:pt x="561" y="464"/>
                  <a:pt x="561" y="463"/>
                </a:cubicBezTo>
                <a:cubicBezTo>
                  <a:pt x="561" y="463"/>
                  <a:pt x="561" y="463"/>
                  <a:pt x="561" y="463"/>
                </a:cubicBezTo>
                <a:cubicBezTo>
                  <a:pt x="560" y="463"/>
                  <a:pt x="560" y="463"/>
                  <a:pt x="560" y="463"/>
                </a:cubicBezTo>
                <a:cubicBezTo>
                  <a:pt x="560" y="463"/>
                  <a:pt x="560" y="462"/>
                  <a:pt x="560" y="462"/>
                </a:cubicBezTo>
                <a:cubicBezTo>
                  <a:pt x="558" y="462"/>
                  <a:pt x="558" y="462"/>
                  <a:pt x="558" y="462"/>
                </a:cubicBezTo>
                <a:cubicBezTo>
                  <a:pt x="558" y="462"/>
                  <a:pt x="557" y="462"/>
                  <a:pt x="557" y="461"/>
                </a:cubicBezTo>
                <a:cubicBezTo>
                  <a:pt x="556" y="461"/>
                  <a:pt x="556" y="461"/>
                  <a:pt x="555" y="462"/>
                </a:cubicBezTo>
                <a:cubicBezTo>
                  <a:pt x="555" y="461"/>
                  <a:pt x="555" y="461"/>
                  <a:pt x="555" y="461"/>
                </a:cubicBezTo>
                <a:cubicBezTo>
                  <a:pt x="553" y="461"/>
                  <a:pt x="554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1" y="463"/>
                  <a:pt x="550" y="462"/>
                  <a:pt x="550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8" y="461"/>
                </a:cubicBezTo>
                <a:cubicBezTo>
                  <a:pt x="546" y="461"/>
                  <a:pt x="546" y="461"/>
                  <a:pt x="546" y="461"/>
                </a:cubicBezTo>
                <a:cubicBezTo>
                  <a:pt x="546" y="462"/>
                  <a:pt x="547" y="462"/>
                  <a:pt x="548" y="463"/>
                </a:cubicBezTo>
                <a:cubicBezTo>
                  <a:pt x="548" y="463"/>
                  <a:pt x="547" y="464"/>
                  <a:pt x="548" y="465"/>
                </a:cubicBezTo>
                <a:cubicBezTo>
                  <a:pt x="548" y="465"/>
                  <a:pt x="548" y="465"/>
                  <a:pt x="548" y="465"/>
                </a:cubicBezTo>
                <a:cubicBezTo>
                  <a:pt x="548" y="466"/>
                  <a:pt x="548" y="466"/>
                  <a:pt x="548" y="466"/>
                </a:cubicBezTo>
                <a:cubicBezTo>
                  <a:pt x="549" y="466"/>
                  <a:pt x="549" y="466"/>
                  <a:pt x="549" y="466"/>
                </a:cubicBezTo>
                <a:cubicBezTo>
                  <a:pt x="549" y="466"/>
                  <a:pt x="549" y="467"/>
                  <a:pt x="549" y="467"/>
                </a:cubicBezTo>
                <a:cubicBezTo>
                  <a:pt x="550" y="467"/>
                  <a:pt x="550" y="467"/>
                  <a:pt x="550" y="467"/>
                </a:cubicBezTo>
                <a:cubicBezTo>
                  <a:pt x="550" y="468"/>
                  <a:pt x="550" y="468"/>
                  <a:pt x="550" y="468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8" y="469"/>
                  <a:pt x="548" y="469"/>
                </a:cubicBezTo>
                <a:cubicBezTo>
                  <a:pt x="548" y="468"/>
                  <a:pt x="548" y="468"/>
                  <a:pt x="548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3" y="468"/>
                  <a:pt x="542" y="468"/>
                </a:cubicBezTo>
                <a:cubicBezTo>
                  <a:pt x="542" y="468"/>
                  <a:pt x="542" y="468"/>
                  <a:pt x="542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0" y="467"/>
                  <a:pt x="540" y="468"/>
                  <a:pt x="539" y="468"/>
                </a:cubicBezTo>
                <a:cubicBezTo>
                  <a:pt x="539" y="469"/>
                  <a:pt x="539" y="469"/>
                  <a:pt x="540" y="469"/>
                </a:cubicBezTo>
                <a:cubicBezTo>
                  <a:pt x="540" y="470"/>
                  <a:pt x="540" y="470"/>
                  <a:pt x="541" y="470"/>
                </a:cubicBezTo>
                <a:cubicBezTo>
                  <a:pt x="541" y="470"/>
                  <a:pt x="541" y="470"/>
                  <a:pt x="541" y="470"/>
                </a:cubicBezTo>
                <a:cubicBezTo>
                  <a:pt x="543" y="471"/>
                  <a:pt x="544" y="470"/>
                  <a:pt x="545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4" y="471"/>
                  <a:pt x="553" y="471"/>
                  <a:pt x="553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5" y="472"/>
                  <a:pt x="555" y="471"/>
                  <a:pt x="556" y="470"/>
                </a:cubicBezTo>
                <a:cubicBezTo>
                  <a:pt x="556" y="470"/>
                  <a:pt x="556" y="470"/>
                  <a:pt x="556" y="470"/>
                </a:cubicBezTo>
                <a:cubicBezTo>
                  <a:pt x="556" y="470"/>
                  <a:pt x="556" y="469"/>
                  <a:pt x="556" y="469"/>
                </a:cubicBezTo>
                <a:cubicBezTo>
                  <a:pt x="555" y="469"/>
                  <a:pt x="555" y="469"/>
                  <a:pt x="555" y="469"/>
                </a:cubicBezTo>
                <a:cubicBezTo>
                  <a:pt x="555" y="468"/>
                  <a:pt x="555" y="468"/>
                  <a:pt x="555" y="468"/>
                </a:cubicBezTo>
                <a:cubicBezTo>
                  <a:pt x="557" y="469"/>
                  <a:pt x="560" y="471"/>
                  <a:pt x="561" y="469"/>
                </a:cubicBezTo>
                <a:cubicBezTo>
                  <a:pt x="562" y="469"/>
                  <a:pt x="562" y="469"/>
                  <a:pt x="562" y="469"/>
                </a:cubicBezTo>
                <a:cubicBezTo>
                  <a:pt x="562" y="468"/>
                  <a:pt x="562" y="468"/>
                  <a:pt x="562" y="468"/>
                </a:cubicBezTo>
                <a:cubicBezTo>
                  <a:pt x="563" y="469"/>
                  <a:pt x="564" y="469"/>
                  <a:pt x="566" y="469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9"/>
                  <a:pt x="566" y="469"/>
                  <a:pt x="566" y="469"/>
                </a:cubicBezTo>
                <a:cubicBezTo>
                  <a:pt x="567" y="469"/>
                  <a:pt x="568" y="469"/>
                  <a:pt x="569" y="468"/>
                </a:cubicBezTo>
                <a:close/>
                <a:moveTo>
                  <a:pt x="1407" y="474"/>
                </a:moveTo>
                <a:cubicBezTo>
                  <a:pt x="1407" y="474"/>
                  <a:pt x="1407" y="475"/>
                  <a:pt x="1407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9" y="475"/>
                  <a:pt x="1409" y="475"/>
                  <a:pt x="1409" y="475"/>
                </a:cubicBezTo>
                <a:cubicBezTo>
                  <a:pt x="1409" y="474"/>
                  <a:pt x="1409" y="474"/>
                  <a:pt x="1409" y="474"/>
                </a:cubicBezTo>
                <a:cubicBezTo>
                  <a:pt x="1410" y="474"/>
                  <a:pt x="1410" y="473"/>
                  <a:pt x="1411" y="473"/>
                </a:cubicBezTo>
                <a:cubicBezTo>
                  <a:pt x="1411" y="473"/>
                  <a:pt x="1411" y="473"/>
                  <a:pt x="1411" y="472"/>
                </a:cubicBezTo>
                <a:cubicBezTo>
                  <a:pt x="1412" y="472"/>
                  <a:pt x="1412" y="472"/>
                  <a:pt x="1412" y="472"/>
                </a:cubicBezTo>
                <a:cubicBezTo>
                  <a:pt x="1412" y="472"/>
                  <a:pt x="1413" y="472"/>
                  <a:pt x="1413" y="472"/>
                </a:cubicBezTo>
                <a:cubicBezTo>
                  <a:pt x="1413" y="472"/>
                  <a:pt x="1413" y="472"/>
                  <a:pt x="1413" y="472"/>
                </a:cubicBezTo>
                <a:cubicBezTo>
                  <a:pt x="1414" y="471"/>
                  <a:pt x="1413" y="470"/>
                  <a:pt x="1413" y="470"/>
                </a:cubicBezTo>
                <a:cubicBezTo>
                  <a:pt x="1413" y="470"/>
                  <a:pt x="1413" y="470"/>
                  <a:pt x="1413" y="470"/>
                </a:cubicBezTo>
                <a:cubicBezTo>
                  <a:pt x="1414" y="470"/>
                  <a:pt x="1414" y="469"/>
                  <a:pt x="1414" y="469"/>
                </a:cubicBezTo>
                <a:cubicBezTo>
                  <a:pt x="1414" y="469"/>
                  <a:pt x="1414" y="469"/>
                  <a:pt x="1414" y="469"/>
                </a:cubicBezTo>
                <a:cubicBezTo>
                  <a:pt x="1414" y="467"/>
                  <a:pt x="1414" y="467"/>
                  <a:pt x="1414" y="467"/>
                </a:cubicBezTo>
                <a:cubicBezTo>
                  <a:pt x="1415" y="467"/>
                  <a:pt x="1415" y="467"/>
                  <a:pt x="1415" y="467"/>
                </a:cubicBezTo>
                <a:cubicBezTo>
                  <a:pt x="1415" y="466"/>
                  <a:pt x="1415" y="466"/>
                  <a:pt x="1416" y="466"/>
                </a:cubicBezTo>
                <a:cubicBezTo>
                  <a:pt x="1415" y="465"/>
                  <a:pt x="1415" y="464"/>
                  <a:pt x="1414" y="464"/>
                </a:cubicBezTo>
                <a:cubicBezTo>
                  <a:pt x="1414" y="463"/>
                  <a:pt x="1414" y="463"/>
                  <a:pt x="1414" y="463"/>
                </a:cubicBezTo>
                <a:cubicBezTo>
                  <a:pt x="1413" y="463"/>
                  <a:pt x="1412" y="464"/>
                  <a:pt x="1411" y="464"/>
                </a:cubicBezTo>
                <a:cubicBezTo>
                  <a:pt x="1411" y="464"/>
                  <a:pt x="1411" y="464"/>
                  <a:pt x="1411" y="464"/>
                </a:cubicBezTo>
                <a:cubicBezTo>
                  <a:pt x="1410" y="464"/>
                  <a:pt x="1410" y="465"/>
                  <a:pt x="1409" y="465"/>
                </a:cubicBezTo>
                <a:cubicBezTo>
                  <a:pt x="1409" y="465"/>
                  <a:pt x="1409" y="465"/>
                  <a:pt x="1409" y="465"/>
                </a:cubicBezTo>
                <a:cubicBezTo>
                  <a:pt x="1408" y="465"/>
                  <a:pt x="1407" y="465"/>
                  <a:pt x="1406" y="465"/>
                </a:cubicBezTo>
                <a:cubicBezTo>
                  <a:pt x="1406" y="466"/>
                  <a:pt x="1406" y="466"/>
                  <a:pt x="1406" y="467"/>
                </a:cubicBezTo>
                <a:cubicBezTo>
                  <a:pt x="1405" y="467"/>
                  <a:pt x="1405" y="467"/>
                  <a:pt x="1405" y="467"/>
                </a:cubicBezTo>
                <a:cubicBezTo>
                  <a:pt x="1404" y="467"/>
                  <a:pt x="1404" y="468"/>
                  <a:pt x="1404" y="468"/>
                </a:cubicBezTo>
                <a:cubicBezTo>
                  <a:pt x="1403" y="468"/>
                  <a:pt x="1403" y="468"/>
                  <a:pt x="1403" y="468"/>
                </a:cubicBezTo>
                <a:cubicBezTo>
                  <a:pt x="1402" y="468"/>
                  <a:pt x="1403" y="468"/>
                  <a:pt x="1403" y="468"/>
                </a:cubicBezTo>
                <a:cubicBezTo>
                  <a:pt x="1402" y="470"/>
                  <a:pt x="1403" y="471"/>
                  <a:pt x="1403" y="472"/>
                </a:cubicBezTo>
                <a:cubicBezTo>
                  <a:pt x="1404" y="473"/>
                  <a:pt x="1404" y="473"/>
                  <a:pt x="1405" y="474"/>
                </a:cubicBezTo>
                <a:cubicBezTo>
                  <a:pt x="1405" y="474"/>
                  <a:pt x="1405" y="474"/>
                  <a:pt x="1405" y="474"/>
                </a:cubicBezTo>
                <a:lnTo>
                  <a:pt x="1407" y="474"/>
                </a:lnTo>
                <a:close/>
                <a:moveTo>
                  <a:pt x="528" y="472"/>
                </a:moveTo>
                <a:cubicBezTo>
                  <a:pt x="530" y="472"/>
                  <a:pt x="530" y="472"/>
                  <a:pt x="530" y="472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31" y="471"/>
                  <a:pt x="531" y="471"/>
                  <a:pt x="531" y="471"/>
                </a:cubicBezTo>
                <a:cubicBezTo>
                  <a:pt x="531" y="471"/>
                  <a:pt x="531" y="470"/>
                  <a:pt x="530" y="470"/>
                </a:cubicBezTo>
                <a:cubicBezTo>
                  <a:pt x="530" y="470"/>
                  <a:pt x="529" y="469"/>
                  <a:pt x="529" y="469"/>
                </a:cubicBezTo>
                <a:cubicBezTo>
                  <a:pt x="529" y="469"/>
                  <a:pt x="528" y="469"/>
                  <a:pt x="528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4" y="468"/>
                  <a:pt x="525" y="468"/>
                  <a:pt x="524" y="467"/>
                </a:cubicBezTo>
                <a:cubicBezTo>
                  <a:pt x="523" y="467"/>
                  <a:pt x="522" y="468"/>
                  <a:pt x="521" y="468"/>
                </a:cubicBezTo>
                <a:cubicBezTo>
                  <a:pt x="521" y="468"/>
                  <a:pt x="521" y="468"/>
                  <a:pt x="520" y="468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70"/>
                  <a:pt x="520" y="470"/>
                  <a:pt x="520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22" y="470"/>
                  <a:pt x="522" y="470"/>
                  <a:pt x="522" y="471"/>
                </a:cubicBezTo>
                <a:cubicBezTo>
                  <a:pt x="523" y="471"/>
                  <a:pt x="523" y="471"/>
                  <a:pt x="524" y="472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4" y="472"/>
                  <a:pt x="525" y="472"/>
                  <a:pt x="526" y="472"/>
                </a:cubicBezTo>
                <a:cubicBezTo>
                  <a:pt x="526" y="473"/>
                  <a:pt x="526" y="473"/>
                  <a:pt x="526" y="473"/>
                </a:cubicBezTo>
                <a:cubicBezTo>
                  <a:pt x="528" y="473"/>
                  <a:pt x="528" y="473"/>
                  <a:pt x="528" y="472"/>
                </a:cubicBezTo>
                <a:close/>
                <a:moveTo>
                  <a:pt x="581" y="470"/>
                </a:moveTo>
                <a:cubicBezTo>
                  <a:pt x="581" y="469"/>
                  <a:pt x="581" y="469"/>
                  <a:pt x="581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79" y="469"/>
                  <a:pt x="578" y="469"/>
                </a:cubicBezTo>
                <a:cubicBezTo>
                  <a:pt x="578" y="469"/>
                  <a:pt x="578" y="469"/>
                  <a:pt x="578" y="469"/>
                </a:cubicBezTo>
                <a:cubicBezTo>
                  <a:pt x="577" y="469"/>
                  <a:pt x="576" y="469"/>
                  <a:pt x="575" y="469"/>
                </a:cubicBezTo>
                <a:cubicBezTo>
                  <a:pt x="575" y="470"/>
                  <a:pt x="575" y="471"/>
                  <a:pt x="576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80" y="472"/>
                  <a:pt x="580" y="471"/>
                  <a:pt x="581" y="470"/>
                </a:cubicBezTo>
                <a:close/>
                <a:moveTo>
                  <a:pt x="1454" y="484"/>
                </a:moveTo>
                <a:cubicBezTo>
                  <a:pt x="1454" y="484"/>
                  <a:pt x="1454" y="484"/>
                  <a:pt x="1454" y="484"/>
                </a:cubicBezTo>
                <a:cubicBezTo>
                  <a:pt x="1454" y="484"/>
                  <a:pt x="1454" y="484"/>
                  <a:pt x="1454" y="484"/>
                </a:cubicBezTo>
                <a:cubicBezTo>
                  <a:pt x="1454" y="485"/>
                  <a:pt x="1454" y="485"/>
                  <a:pt x="1454" y="486"/>
                </a:cubicBezTo>
                <a:cubicBezTo>
                  <a:pt x="1455" y="486"/>
                  <a:pt x="1455" y="486"/>
                  <a:pt x="1455" y="486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90"/>
                  <a:pt x="1455" y="490"/>
                  <a:pt x="1455" y="490"/>
                </a:cubicBezTo>
                <a:cubicBezTo>
                  <a:pt x="1456" y="490"/>
                  <a:pt x="1456" y="490"/>
                  <a:pt x="1456" y="490"/>
                </a:cubicBezTo>
                <a:cubicBezTo>
                  <a:pt x="1456" y="490"/>
                  <a:pt x="1456" y="490"/>
                  <a:pt x="1456" y="491"/>
                </a:cubicBezTo>
                <a:cubicBezTo>
                  <a:pt x="1457" y="492"/>
                  <a:pt x="1457" y="492"/>
                  <a:pt x="1458" y="493"/>
                </a:cubicBezTo>
                <a:cubicBezTo>
                  <a:pt x="1458" y="492"/>
                  <a:pt x="1458" y="492"/>
                  <a:pt x="1458" y="491"/>
                </a:cubicBezTo>
                <a:cubicBezTo>
                  <a:pt x="1459" y="491"/>
                  <a:pt x="1459" y="491"/>
                  <a:pt x="1459" y="491"/>
                </a:cubicBezTo>
                <a:cubicBezTo>
                  <a:pt x="1459" y="493"/>
                  <a:pt x="1459" y="493"/>
                  <a:pt x="1459" y="493"/>
                </a:cubicBezTo>
                <a:cubicBezTo>
                  <a:pt x="1459" y="493"/>
                  <a:pt x="1458" y="495"/>
                  <a:pt x="1458" y="495"/>
                </a:cubicBezTo>
                <a:cubicBezTo>
                  <a:pt x="1459" y="495"/>
                  <a:pt x="1459" y="495"/>
                  <a:pt x="1459" y="495"/>
                </a:cubicBezTo>
                <a:cubicBezTo>
                  <a:pt x="1459" y="496"/>
                  <a:pt x="1459" y="496"/>
                  <a:pt x="1459" y="497"/>
                </a:cubicBezTo>
                <a:cubicBezTo>
                  <a:pt x="1460" y="497"/>
                  <a:pt x="1460" y="497"/>
                  <a:pt x="1460" y="497"/>
                </a:cubicBezTo>
                <a:cubicBezTo>
                  <a:pt x="1460" y="498"/>
                  <a:pt x="1460" y="498"/>
                  <a:pt x="1461" y="498"/>
                </a:cubicBezTo>
                <a:cubicBezTo>
                  <a:pt x="1461" y="499"/>
                  <a:pt x="1461" y="499"/>
                  <a:pt x="1461" y="499"/>
                </a:cubicBezTo>
                <a:cubicBezTo>
                  <a:pt x="1461" y="498"/>
                  <a:pt x="1462" y="498"/>
                  <a:pt x="1463" y="498"/>
                </a:cubicBezTo>
                <a:cubicBezTo>
                  <a:pt x="1463" y="498"/>
                  <a:pt x="1463" y="497"/>
                  <a:pt x="1463" y="497"/>
                </a:cubicBezTo>
                <a:cubicBezTo>
                  <a:pt x="1464" y="497"/>
                  <a:pt x="1466" y="498"/>
                  <a:pt x="1467" y="498"/>
                </a:cubicBezTo>
                <a:cubicBezTo>
                  <a:pt x="1467" y="498"/>
                  <a:pt x="1467" y="499"/>
                  <a:pt x="1467" y="500"/>
                </a:cubicBezTo>
                <a:cubicBezTo>
                  <a:pt x="1468" y="500"/>
                  <a:pt x="1468" y="500"/>
                  <a:pt x="1468" y="499"/>
                </a:cubicBezTo>
                <a:cubicBezTo>
                  <a:pt x="1468" y="499"/>
                  <a:pt x="1468" y="499"/>
                  <a:pt x="1468" y="499"/>
                </a:cubicBezTo>
                <a:cubicBezTo>
                  <a:pt x="1468" y="499"/>
                  <a:pt x="1468" y="499"/>
                  <a:pt x="1468" y="498"/>
                </a:cubicBezTo>
                <a:cubicBezTo>
                  <a:pt x="1468" y="498"/>
                  <a:pt x="1468" y="498"/>
                  <a:pt x="1468" y="498"/>
                </a:cubicBezTo>
                <a:cubicBezTo>
                  <a:pt x="1468" y="497"/>
                  <a:pt x="1468" y="497"/>
                  <a:pt x="1468" y="497"/>
                </a:cubicBezTo>
                <a:cubicBezTo>
                  <a:pt x="1469" y="497"/>
                  <a:pt x="1469" y="497"/>
                  <a:pt x="1469" y="497"/>
                </a:cubicBezTo>
                <a:cubicBezTo>
                  <a:pt x="1469" y="498"/>
                  <a:pt x="1470" y="499"/>
                  <a:pt x="1470" y="499"/>
                </a:cubicBezTo>
                <a:cubicBezTo>
                  <a:pt x="1471" y="499"/>
                  <a:pt x="1471" y="499"/>
                  <a:pt x="1471" y="499"/>
                </a:cubicBezTo>
                <a:cubicBezTo>
                  <a:pt x="1471" y="500"/>
                  <a:pt x="1471" y="501"/>
                  <a:pt x="1471" y="501"/>
                </a:cubicBezTo>
                <a:cubicBezTo>
                  <a:pt x="1471" y="502"/>
                  <a:pt x="1472" y="501"/>
                  <a:pt x="1472" y="501"/>
                </a:cubicBezTo>
                <a:cubicBezTo>
                  <a:pt x="1473" y="502"/>
                  <a:pt x="1472" y="503"/>
                  <a:pt x="1474" y="503"/>
                </a:cubicBezTo>
                <a:cubicBezTo>
                  <a:pt x="1474" y="502"/>
                  <a:pt x="1474" y="502"/>
                  <a:pt x="1474" y="502"/>
                </a:cubicBezTo>
                <a:cubicBezTo>
                  <a:pt x="1475" y="502"/>
                  <a:pt x="1475" y="502"/>
                  <a:pt x="1475" y="502"/>
                </a:cubicBezTo>
                <a:cubicBezTo>
                  <a:pt x="1475" y="500"/>
                  <a:pt x="1475" y="500"/>
                  <a:pt x="1473" y="500"/>
                </a:cubicBezTo>
                <a:cubicBezTo>
                  <a:pt x="1473" y="499"/>
                  <a:pt x="1473" y="498"/>
                  <a:pt x="1473" y="497"/>
                </a:cubicBezTo>
                <a:cubicBezTo>
                  <a:pt x="1473" y="496"/>
                  <a:pt x="1472" y="495"/>
                  <a:pt x="1471" y="495"/>
                </a:cubicBezTo>
                <a:cubicBezTo>
                  <a:pt x="1471" y="495"/>
                  <a:pt x="1471" y="496"/>
                  <a:pt x="1471" y="496"/>
                </a:cubicBezTo>
                <a:cubicBezTo>
                  <a:pt x="1470" y="496"/>
                  <a:pt x="1470" y="496"/>
                  <a:pt x="1470" y="496"/>
                </a:cubicBezTo>
                <a:cubicBezTo>
                  <a:pt x="1470" y="496"/>
                  <a:pt x="1470" y="495"/>
                  <a:pt x="1469" y="495"/>
                </a:cubicBezTo>
                <a:cubicBezTo>
                  <a:pt x="1470" y="495"/>
                  <a:pt x="1470" y="495"/>
                  <a:pt x="1470" y="495"/>
                </a:cubicBezTo>
                <a:cubicBezTo>
                  <a:pt x="1470" y="494"/>
                  <a:pt x="1470" y="494"/>
                  <a:pt x="1470" y="494"/>
                </a:cubicBezTo>
                <a:cubicBezTo>
                  <a:pt x="1470" y="494"/>
                  <a:pt x="1469" y="494"/>
                  <a:pt x="1469" y="494"/>
                </a:cubicBezTo>
                <a:cubicBezTo>
                  <a:pt x="1469" y="494"/>
                  <a:pt x="1469" y="494"/>
                  <a:pt x="1469" y="494"/>
                </a:cubicBezTo>
                <a:cubicBezTo>
                  <a:pt x="1469" y="494"/>
                  <a:pt x="1469" y="494"/>
                  <a:pt x="1468" y="494"/>
                </a:cubicBezTo>
                <a:cubicBezTo>
                  <a:pt x="1466" y="494"/>
                  <a:pt x="1466" y="494"/>
                  <a:pt x="1466" y="494"/>
                </a:cubicBezTo>
                <a:cubicBezTo>
                  <a:pt x="1466" y="494"/>
                  <a:pt x="1466" y="495"/>
                  <a:pt x="1466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4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4"/>
                  <a:pt x="1463" y="494"/>
                  <a:pt x="1463" y="494"/>
                </a:cubicBezTo>
                <a:cubicBezTo>
                  <a:pt x="1463" y="492"/>
                  <a:pt x="1463" y="492"/>
                  <a:pt x="1463" y="492"/>
                </a:cubicBezTo>
                <a:cubicBezTo>
                  <a:pt x="1462" y="491"/>
                  <a:pt x="1462" y="491"/>
                  <a:pt x="1462" y="491"/>
                </a:cubicBezTo>
                <a:cubicBezTo>
                  <a:pt x="1462" y="491"/>
                  <a:pt x="1463" y="489"/>
                  <a:pt x="1463" y="489"/>
                </a:cubicBezTo>
                <a:cubicBezTo>
                  <a:pt x="1463" y="488"/>
                  <a:pt x="1463" y="488"/>
                  <a:pt x="1463" y="488"/>
                </a:cubicBezTo>
                <a:cubicBezTo>
                  <a:pt x="1462" y="488"/>
                  <a:pt x="1462" y="488"/>
                  <a:pt x="1462" y="488"/>
                </a:cubicBezTo>
                <a:cubicBezTo>
                  <a:pt x="1462" y="487"/>
                  <a:pt x="1462" y="486"/>
                  <a:pt x="1463" y="485"/>
                </a:cubicBezTo>
                <a:cubicBezTo>
                  <a:pt x="1463" y="485"/>
                  <a:pt x="1464" y="485"/>
                  <a:pt x="1464" y="485"/>
                </a:cubicBezTo>
                <a:cubicBezTo>
                  <a:pt x="1465" y="484"/>
                  <a:pt x="1465" y="483"/>
                  <a:pt x="1465" y="483"/>
                </a:cubicBezTo>
                <a:cubicBezTo>
                  <a:pt x="1465" y="483"/>
                  <a:pt x="1465" y="483"/>
                  <a:pt x="1465" y="483"/>
                </a:cubicBezTo>
                <a:cubicBezTo>
                  <a:pt x="1465" y="482"/>
                  <a:pt x="1465" y="482"/>
                  <a:pt x="1465" y="482"/>
                </a:cubicBezTo>
                <a:cubicBezTo>
                  <a:pt x="1465" y="482"/>
                  <a:pt x="1465" y="481"/>
                  <a:pt x="1465" y="481"/>
                </a:cubicBezTo>
                <a:cubicBezTo>
                  <a:pt x="1466" y="481"/>
                  <a:pt x="1466" y="481"/>
                  <a:pt x="1467" y="481"/>
                </a:cubicBezTo>
                <a:cubicBezTo>
                  <a:pt x="1467" y="480"/>
                  <a:pt x="1467" y="480"/>
                  <a:pt x="1467" y="480"/>
                </a:cubicBezTo>
                <a:cubicBezTo>
                  <a:pt x="1467" y="479"/>
                  <a:pt x="1467" y="479"/>
                  <a:pt x="1467" y="478"/>
                </a:cubicBezTo>
                <a:cubicBezTo>
                  <a:pt x="1467" y="478"/>
                  <a:pt x="1467" y="478"/>
                  <a:pt x="1467" y="478"/>
                </a:cubicBezTo>
                <a:cubicBezTo>
                  <a:pt x="1467" y="476"/>
                  <a:pt x="1467" y="476"/>
                  <a:pt x="1467" y="476"/>
                </a:cubicBezTo>
                <a:cubicBezTo>
                  <a:pt x="1466" y="476"/>
                  <a:pt x="1466" y="476"/>
                  <a:pt x="1465" y="476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3"/>
                  <a:pt x="1465" y="473"/>
                  <a:pt x="1465" y="473"/>
                </a:cubicBezTo>
                <a:cubicBezTo>
                  <a:pt x="1465" y="472"/>
                  <a:pt x="1465" y="472"/>
                  <a:pt x="1465" y="472"/>
                </a:cubicBezTo>
                <a:cubicBezTo>
                  <a:pt x="1466" y="472"/>
                  <a:pt x="1466" y="472"/>
                  <a:pt x="1466" y="472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0"/>
                  <a:pt x="1466" y="470"/>
                  <a:pt x="1466" y="470"/>
                </a:cubicBezTo>
                <a:cubicBezTo>
                  <a:pt x="1465" y="470"/>
                  <a:pt x="1465" y="470"/>
                  <a:pt x="1465" y="470"/>
                </a:cubicBezTo>
                <a:cubicBezTo>
                  <a:pt x="1465" y="470"/>
                  <a:pt x="1465" y="470"/>
                  <a:pt x="1465" y="471"/>
                </a:cubicBezTo>
                <a:cubicBezTo>
                  <a:pt x="1464" y="471"/>
                  <a:pt x="1464" y="471"/>
                  <a:pt x="1464" y="471"/>
                </a:cubicBezTo>
                <a:cubicBezTo>
                  <a:pt x="1462" y="471"/>
                  <a:pt x="1461" y="471"/>
                  <a:pt x="1461" y="469"/>
                </a:cubicBezTo>
                <a:cubicBezTo>
                  <a:pt x="1459" y="470"/>
                  <a:pt x="1460" y="470"/>
                  <a:pt x="1459" y="470"/>
                </a:cubicBezTo>
                <a:cubicBezTo>
                  <a:pt x="1459" y="472"/>
                  <a:pt x="1459" y="472"/>
                  <a:pt x="1459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9" y="473"/>
                  <a:pt x="1459" y="473"/>
                </a:cubicBezTo>
                <a:cubicBezTo>
                  <a:pt x="1458" y="473"/>
                  <a:pt x="1458" y="473"/>
                  <a:pt x="1458" y="473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5"/>
                  <a:pt x="1458" y="475"/>
                  <a:pt x="1458" y="475"/>
                </a:cubicBezTo>
                <a:cubicBezTo>
                  <a:pt x="1457" y="475"/>
                  <a:pt x="1457" y="475"/>
                  <a:pt x="1457" y="475"/>
                </a:cubicBezTo>
                <a:cubicBezTo>
                  <a:pt x="1457" y="476"/>
                  <a:pt x="1457" y="477"/>
                  <a:pt x="1457" y="477"/>
                </a:cubicBezTo>
                <a:cubicBezTo>
                  <a:pt x="1457" y="477"/>
                  <a:pt x="1457" y="477"/>
                  <a:pt x="1457" y="477"/>
                </a:cubicBezTo>
                <a:cubicBezTo>
                  <a:pt x="1457" y="479"/>
                  <a:pt x="1457" y="479"/>
                  <a:pt x="1457" y="479"/>
                </a:cubicBezTo>
                <a:cubicBezTo>
                  <a:pt x="1458" y="479"/>
                  <a:pt x="1458" y="479"/>
                  <a:pt x="1458" y="479"/>
                </a:cubicBezTo>
                <a:cubicBezTo>
                  <a:pt x="1458" y="481"/>
                  <a:pt x="1455" y="481"/>
                  <a:pt x="1457" y="483"/>
                </a:cubicBezTo>
                <a:cubicBezTo>
                  <a:pt x="1457" y="484"/>
                  <a:pt x="1457" y="484"/>
                  <a:pt x="1457" y="485"/>
                </a:cubicBezTo>
                <a:cubicBezTo>
                  <a:pt x="1455" y="484"/>
                  <a:pt x="1455" y="484"/>
                  <a:pt x="1454" y="484"/>
                </a:cubicBezTo>
                <a:close/>
                <a:moveTo>
                  <a:pt x="601" y="482"/>
                </a:moveTo>
                <a:cubicBezTo>
                  <a:pt x="599" y="482"/>
                  <a:pt x="599" y="482"/>
                  <a:pt x="599" y="482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4"/>
                </a:cubicBezTo>
                <a:cubicBezTo>
                  <a:pt x="600" y="483"/>
                  <a:pt x="600" y="483"/>
                  <a:pt x="601" y="483"/>
                </a:cubicBezTo>
                <a:lnTo>
                  <a:pt x="601" y="482"/>
                </a:lnTo>
                <a:close/>
                <a:moveTo>
                  <a:pt x="601" y="488"/>
                </a:moveTo>
                <a:cubicBezTo>
                  <a:pt x="601" y="488"/>
                  <a:pt x="600" y="488"/>
                  <a:pt x="600" y="488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8"/>
                  <a:pt x="600" y="488"/>
                </a:cubicBezTo>
                <a:lnTo>
                  <a:pt x="601" y="488"/>
                </a:lnTo>
                <a:close/>
                <a:moveTo>
                  <a:pt x="603" y="491"/>
                </a:moveTo>
                <a:cubicBezTo>
                  <a:pt x="602" y="491"/>
                  <a:pt x="602" y="491"/>
                  <a:pt x="602" y="491"/>
                </a:cubicBezTo>
                <a:cubicBezTo>
                  <a:pt x="602" y="493"/>
                  <a:pt x="602" y="493"/>
                  <a:pt x="604" y="494"/>
                </a:cubicBezTo>
                <a:cubicBezTo>
                  <a:pt x="604" y="492"/>
                  <a:pt x="603" y="492"/>
                  <a:pt x="603" y="491"/>
                </a:cubicBezTo>
                <a:close/>
                <a:moveTo>
                  <a:pt x="1475" y="497"/>
                </a:moveTo>
                <a:cubicBezTo>
                  <a:pt x="1475" y="498"/>
                  <a:pt x="1475" y="498"/>
                  <a:pt x="1475" y="498"/>
                </a:cubicBezTo>
                <a:cubicBezTo>
                  <a:pt x="1476" y="498"/>
                  <a:pt x="1476" y="498"/>
                  <a:pt x="1476" y="498"/>
                </a:cubicBezTo>
                <a:cubicBezTo>
                  <a:pt x="1476" y="497"/>
                  <a:pt x="1476" y="497"/>
                  <a:pt x="1476" y="497"/>
                </a:cubicBezTo>
                <a:lnTo>
                  <a:pt x="1475" y="497"/>
                </a:lnTo>
                <a:close/>
                <a:moveTo>
                  <a:pt x="1331" y="498"/>
                </a:moveTo>
                <a:cubicBezTo>
                  <a:pt x="1331" y="499"/>
                  <a:pt x="1331" y="499"/>
                  <a:pt x="1330" y="500"/>
                </a:cubicBezTo>
                <a:cubicBezTo>
                  <a:pt x="1331" y="500"/>
                  <a:pt x="1331" y="500"/>
                  <a:pt x="1331" y="500"/>
                </a:cubicBezTo>
                <a:cubicBezTo>
                  <a:pt x="1331" y="499"/>
                  <a:pt x="1332" y="499"/>
                  <a:pt x="1331" y="498"/>
                </a:cubicBezTo>
                <a:close/>
                <a:moveTo>
                  <a:pt x="1463" y="506"/>
                </a:moveTo>
                <a:cubicBezTo>
                  <a:pt x="1462" y="503"/>
                  <a:pt x="1462" y="501"/>
                  <a:pt x="1461" y="499"/>
                </a:cubicBezTo>
                <a:cubicBezTo>
                  <a:pt x="1459" y="499"/>
                  <a:pt x="1459" y="499"/>
                  <a:pt x="1456" y="499"/>
                </a:cubicBezTo>
                <a:cubicBezTo>
                  <a:pt x="1456" y="500"/>
                  <a:pt x="1456" y="500"/>
                  <a:pt x="1456" y="500"/>
                </a:cubicBezTo>
                <a:cubicBezTo>
                  <a:pt x="1457" y="500"/>
                  <a:pt x="1458" y="500"/>
                  <a:pt x="1458" y="500"/>
                </a:cubicBezTo>
                <a:cubicBezTo>
                  <a:pt x="1458" y="501"/>
                  <a:pt x="1458" y="501"/>
                  <a:pt x="1458" y="501"/>
                </a:cubicBezTo>
                <a:cubicBezTo>
                  <a:pt x="1458" y="501"/>
                  <a:pt x="1459" y="501"/>
                  <a:pt x="1459" y="501"/>
                </a:cubicBezTo>
                <a:cubicBezTo>
                  <a:pt x="1459" y="502"/>
                  <a:pt x="1459" y="502"/>
                  <a:pt x="1459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1" y="503"/>
                  <a:pt x="1461" y="503"/>
                  <a:pt x="1461" y="503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5"/>
                  <a:pt x="1461" y="505"/>
                </a:cubicBezTo>
                <a:cubicBezTo>
                  <a:pt x="1461" y="505"/>
                  <a:pt x="1461" y="505"/>
                  <a:pt x="1461" y="506"/>
                </a:cubicBezTo>
                <a:cubicBezTo>
                  <a:pt x="1461" y="506"/>
                  <a:pt x="1461" y="506"/>
                  <a:pt x="1461" y="506"/>
                </a:cubicBezTo>
                <a:cubicBezTo>
                  <a:pt x="1462" y="506"/>
                  <a:pt x="1462" y="506"/>
                  <a:pt x="1463" y="506"/>
                </a:cubicBezTo>
                <a:close/>
                <a:moveTo>
                  <a:pt x="608" y="501"/>
                </a:moveTo>
                <a:cubicBezTo>
                  <a:pt x="608" y="501"/>
                  <a:pt x="608" y="501"/>
                  <a:pt x="608" y="501"/>
                </a:cubicBezTo>
                <a:cubicBezTo>
                  <a:pt x="609" y="501"/>
                  <a:pt x="608" y="501"/>
                  <a:pt x="609" y="501"/>
                </a:cubicBezTo>
                <a:cubicBezTo>
                  <a:pt x="608" y="500"/>
                  <a:pt x="609" y="500"/>
                  <a:pt x="608" y="500"/>
                </a:cubicBezTo>
                <a:lnTo>
                  <a:pt x="608" y="501"/>
                </a:lnTo>
                <a:close/>
                <a:moveTo>
                  <a:pt x="1330" y="503"/>
                </a:moveTo>
                <a:cubicBezTo>
                  <a:pt x="1330" y="504"/>
                  <a:pt x="1330" y="504"/>
                  <a:pt x="1330" y="504"/>
                </a:cubicBezTo>
                <a:cubicBezTo>
                  <a:pt x="1331" y="504"/>
                  <a:pt x="1331" y="504"/>
                  <a:pt x="1331" y="504"/>
                </a:cubicBezTo>
                <a:cubicBezTo>
                  <a:pt x="1331" y="503"/>
                  <a:pt x="1331" y="504"/>
                  <a:pt x="1330" y="503"/>
                </a:cubicBezTo>
                <a:close/>
                <a:moveTo>
                  <a:pt x="1480" y="504"/>
                </a:moveTo>
                <a:cubicBezTo>
                  <a:pt x="1478" y="504"/>
                  <a:pt x="1477" y="504"/>
                  <a:pt x="1476" y="504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6"/>
                  <a:pt x="1476" y="506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8" y="508"/>
                  <a:pt x="1478" y="508"/>
                </a:cubicBezTo>
                <a:cubicBezTo>
                  <a:pt x="1478" y="508"/>
                  <a:pt x="1478" y="508"/>
                  <a:pt x="1478" y="508"/>
                </a:cubicBezTo>
                <a:cubicBezTo>
                  <a:pt x="1478" y="508"/>
                  <a:pt x="1478" y="509"/>
                  <a:pt x="1479" y="509"/>
                </a:cubicBezTo>
                <a:cubicBezTo>
                  <a:pt x="1479" y="509"/>
                  <a:pt x="1478" y="510"/>
                  <a:pt x="1479" y="510"/>
                </a:cubicBezTo>
                <a:cubicBezTo>
                  <a:pt x="1480" y="510"/>
                  <a:pt x="1480" y="510"/>
                  <a:pt x="1480" y="510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2"/>
                  <a:pt x="1481" y="511"/>
                  <a:pt x="1481" y="511"/>
                </a:cubicBezTo>
                <a:cubicBezTo>
                  <a:pt x="1482" y="511"/>
                  <a:pt x="1482" y="512"/>
                  <a:pt x="1482" y="512"/>
                </a:cubicBezTo>
                <a:cubicBezTo>
                  <a:pt x="1483" y="512"/>
                  <a:pt x="1483" y="512"/>
                  <a:pt x="1483" y="512"/>
                </a:cubicBezTo>
                <a:cubicBezTo>
                  <a:pt x="1482" y="511"/>
                  <a:pt x="1482" y="511"/>
                  <a:pt x="1482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09"/>
                  <a:pt x="1481" y="509"/>
                  <a:pt x="1480" y="509"/>
                </a:cubicBezTo>
                <a:cubicBezTo>
                  <a:pt x="1480" y="508"/>
                  <a:pt x="1481" y="506"/>
                  <a:pt x="1481" y="505"/>
                </a:cubicBezTo>
                <a:cubicBezTo>
                  <a:pt x="1480" y="505"/>
                  <a:pt x="1480" y="505"/>
                  <a:pt x="1480" y="505"/>
                </a:cubicBezTo>
                <a:cubicBezTo>
                  <a:pt x="1480" y="504"/>
                  <a:pt x="1480" y="504"/>
                  <a:pt x="1480" y="504"/>
                </a:cubicBezTo>
                <a:cubicBezTo>
                  <a:pt x="1480" y="504"/>
                  <a:pt x="1480" y="504"/>
                  <a:pt x="1480" y="504"/>
                </a:cubicBezTo>
                <a:close/>
                <a:moveTo>
                  <a:pt x="1465" y="506"/>
                </a:moveTo>
                <a:cubicBezTo>
                  <a:pt x="1465" y="505"/>
                  <a:pt x="1465" y="505"/>
                  <a:pt x="1465" y="505"/>
                </a:cubicBezTo>
                <a:cubicBezTo>
                  <a:pt x="1465" y="505"/>
                  <a:pt x="1465" y="505"/>
                  <a:pt x="1464" y="505"/>
                </a:cubicBezTo>
                <a:cubicBezTo>
                  <a:pt x="1464" y="506"/>
                  <a:pt x="1464" y="506"/>
                  <a:pt x="1465" y="506"/>
                </a:cubicBezTo>
                <a:close/>
                <a:moveTo>
                  <a:pt x="1147" y="505"/>
                </a:moveTo>
                <a:cubicBezTo>
                  <a:pt x="1147" y="505"/>
                  <a:pt x="1146" y="506"/>
                  <a:pt x="1146" y="506"/>
                </a:cubicBezTo>
                <a:cubicBezTo>
                  <a:pt x="1146" y="505"/>
                  <a:pt x="1146" y="505"/>
                  <a:pt x="1146" y="505"/>
                </a:cubicBezTo>
                <a:cubicBezTo>
                  <a:pt x="1145" y="505"/>
                  <a:pt x="1145" y="505"/>
                  <a:pt x="1145" y="505"/>
                </a:cubicBezTo>
                <a:cubicBezTo>
                  <a:pt x="1145" y="506"/>
                  <a:pt x="1145" y="506"/>
                  <a:pt x="1145" y="506"/>
                </a:cubicBezTo>
                <a:cubicBezTo>
                  <a:pt x="1144" y="505"/>
                  <a:pt x="1144" y="505"/>
                  <a:pt x="1143" y="505"/>
                </a:cubicBezTo>
                <a:cubicBezTo>
                  <a:pt x="1144" y="506"/>
                  <a:pt x="1144" y="505"/>
                  <a:pt x="1144" y="506"/>
                </a:cubicBezTo>
                <a:cubicBezTo>
                  <a:pt x="1144" y="506"/>
                  <a:pt x="1144" y="506"/>
                  <a:pt x="1144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lnTo>
                  <a:pt x="1147" y="505"/>
                </a:lnTo>
                <a:close/>
                <a:moveTo>
                  <a:pt x="1331" y="506"/>
                </a:moveTo>
                <a:cubicBezTo>
                  <a:pt x="1331" y="505"/>
                  <a:pt x="1331" y="505"/>
                  <a:pt x="1331" y="505"/>
                </a:cubicBezTo>
                <a:cubicBezTo>
                  <a:pt x="1330" y="505"/>
                  <a:pt x="1330" y="505"/>
                  <a:pt x="1330" y="505"/>
                </a:cubicBezTo>
                <a:cubicBezTo>
                  <a:pt x="1330" y="507"/>
                  <a:pt x="1330" y="507"/>
                  <a:pt x="1330" y="507"/>
                </a:cubicBezTo>
                <a:cubicBezTo>
                  <a:pt x="1331" y="507"/>
                  <a:pt x="1331" y="507"/>
                  <a:pt x="1331" y="507"/>
                </a:cubicBezTo>
                <a:cubicBezTo>
                  <a:pt x="1331" y="506"/>
                  <a:pt x="1331" y="506"/>
                  <a:pt x="1331" y="506"/>
                </a:cubicBezTo>
                <a:close/>
                <a:moveTo>
                  <a:pt x="1454" y="508"/>
                </a:moveTo>
                <a:cubicBezTo>
                  <a:pt x="1455" y="508"/>
                  <a:pt x="1455" y="508"/>
                  <a:pt x="1456" y="508"/>
                </a:cubicBezTo>
                <a:cubicBezTo>
                  <a:pt x="1456" y="507"/>
                  <a:pt x="1456" y="507"/>
                  <a:pt x="1456" y="507"/>
                </a:cubicBezTo>
                <a:cubicBezTo>
                  <a:pt x="1455" y="507"/>
                  <a:pt x="1455" y="507"/>
                  <a:pt x="1454" y="506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8"/>
                </a:cubicBezTo>
                <a:close/>
                <a:moveTo>
                  <a:pt x="1475" y="508"/>
                </a:moveTo>
                <a:cubicBezTo>
                  <a:pt x="1473" y="508"/>
                  <a:pt x="1472" y="507"/>
                  <a:pt x="1471" y="506"/>
                </a:cubicBezTo>
                <a:cubicBezTo>
                  <a:pt x="1470" y="507"/>
                  <a:pt x="1470" y="508"/>
                  <a:pt x="1470" y="508"/>
                </a:cubicBezTo>
                <a:cubicBezTo>
                  <a:pt x="1472" y="509"/>
                  <a:pt x="1473" y="509"/>
                  <a:pt x="1475" y="509"/>
                </a:cubicBezTo>
                <a:lnTo>
                  <a:pt x="1475" y="508"/>
                </a:lnTo>
                <a:close/>
                <a:moveTo>
                  <a:pt x="1330" y="509"/>
                </a:moveTo>
                <a:cubicBezTo>
                  <a:pt x="1330" y="509"/>
                  <a:pt x="1330" y="509"/>
                  <a:pt x="1330" y="509"/>
                </a:cubicBezTo>
                <a:cubicBezTo>
                  <a:pt x="1330" y="509"/>
                  <a:pt x="1330" y="509"/>
                  <a:pt x="1330" y="509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9"/>
                  <a:pt x="1330" y="509"/>
                  <a:pt x="1330" y="509"/>
                </a:cubicBezTo>
                <a:close/>
                <a:moveTo>
                  <a:pt x="1464" y="516"/>
                </a:moveTo>
                <a:cubicBezTo>
                  <a:pt x="1465" y="516"/>
                  <a:pt x="1466" y="515"/>
                  <a:pt x="1468" y="515"/>
                </a:cubicBezTo>
                <a:cubicBezTo>
                  <a:pt x="1468" y="513"/>
                  <a:pt x="1469" y="513"/>
                  <a:pt x="1469" y="511"/>
                </a:cubicBezTo>
                <a:cubicBezTo>
                  <a:pt x="1467" y="511"/>
                  <a:pt x="1467" y="510"/>
                  <a:pt x="1465" y="510"/>
                </a:cubicBezTo>
                <a:cubicBezTo>
                  <a:pt x="1465" y="511"/>
                  <a:pt x="1465" y="512"/>
                  <a:pt x="1464" y="514"/>
                </a:cubicBezTo>
                <a:cubicBezTo>
                  <a:pt x="1464" y="514"/>
                  <a:pt x="1464" y="514"/>
                  <a:pt x="1464" y="514"/>
                </a:cubicBezTo>
                <a:lnTo>
                  <a:pt x="1464" y="516"/>
                </a:lnTo>
                <a:close/>
                <a:moveTo>
                  <a:pt x="1480" y="511"/>
                </a:moveTo>
                <a:cubicBezTo>
                  <a:pt x="1479" y="511"/>
                  <a:pt x="1478" y="511"/>
                  <a:pt x="1477" y="511"/>
                </a:cubicBezTo>
                <a:cubicBezTo>
                  <a:pt x="1477" y="512"/>
                  <a:pt x="1477" y="512"/>
                  <a:pt x="1477" y="512"/>
                </a:cubicBezTo>
                <a:cubicBezTo>
                  <a:pt x="1479" y="512"/>
                  <a:pt x="1479" y="512"/>
                  <a:pt x="1479" y="512"/>
                </a:cubicBezTo>
                <a:cubicBezTo>
                  <a:pt x="1479" y="513"/>
                  <a:pt x="1479" y="513"/>
                  <a:pt x="1479" y="514"/>
                </a:cubicBezTo>
                <a:cubicBezTo>
                  <a:pt x="1479" y="514"/>
                  <a:pt x="1478" y="514"/>
                  <a:pt x="1478" y="514"/>
                </a:cubicBezTo>
                <a:cubicBezTo>
                  <a:pt x="1478" y="515"/>
                  <a:pt x="1480" y="517"/>
                  <a:pt x="1480" y="517"/>
                </a:cubicBezTo>
                <a:cubicBezTo>
                  <a:pt x="1480" y="518"/>
                  <a:pt x="1480" y="518"/>
                  <a:pt x="1480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6"/>
                  <a:pt x="1481" y="516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0" y="515"/>
                  <a:pt x="1480" y="515"/>
                  <a:pt x="1480" y="515"/>
                </a:cubicBezTo>
                <a:cubicBezTo>
                  <a:pt x="1480" y="513"/>
                  <a:pt x="1480" y="513"/>
                  <a:pt x="1481" y="512"/>
                </a:cubicBezTo>
                <a:cubicBezTo>
                  <a:pt x="1480" y="512"/>
                  <a:pt x="1480" y="511"/>
                  <a:pt x="1480" y="511"/>
                </a:cubicBezTo>
                <a:close/>
                <a:moveTo>
                  <a:pt x="1449" y="518"/>
                </a:moveTo>
                <a:cubicBezTo>
                  <a:pt x="1449" y="519"/>
                  <a:pt x="1448" y="520"/>
                  <a:pt x="1448" y="521"/>
                </a:cubicBezTo>
                <a:cubicBezTo>
                  <a:pt x="1447" y="522"/>
                  <a:pt x="1446" y="521"/>
                  <a:pt x="1446" y="523"/>
                </a:cubicBezTo>
                <a:cubicBezTo>
                  <a:pt x="1446" y="523"/>
                  <a:pt x="1445" y="523"/>
                  <a:pt x="1444" y="523"/>
                </a:cubicBezTo>
                <a:cubicBezTo>
                  <a:pt x="1444" y="525"/>
                  <a:pt x="1444" y="523"/>
                  <a:pt x="1443" y="524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2" y="525"/>
                  <a:pt x="1442" y="526"/>
                  <a:pt x="1442" y="526"/>
                </a:cubicBezTo>
                <a:cubicBezTo>
                  <a:pt x="1442" y="526"/>
                  <a:pt x="1442" y="526"/>
                  <a:pt x="1441" y="527"/>
                </a:cubicBezTo>
                <a:cubicBezTo>
                  <a:pt x="1441" y="528"/>
                  <a:pt x="1441" y="528"/>
                  <a:pt x="1441" y="528"/>
                </a:cubicBezTo>
                <a:cubicBezTo>
                  <a:pt x="1442" y="528"/>
                  <a:pt x="1442" y="528"/>
                  <a:pt x="1442" y="528"/>
                </a:cubicBezTo>
                <a:cubicBezTo>
                  <a:pt x="1443" y="526"/>
                  <a:pt x="1443" y="527"/>
                  <a:pt x="1444" y="526"/>
                </a:cubicBezTo>
                <a:cubicBezTo>
                  <a:pt x="1444" y="526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6" y="525"/>
                  <a:pt x="1446" y="525"/>
                  <a:pt x="1446" y="525"/>
                </a:cubicBezTo>
                <a:cubicBezTo>
                  <a:pt x="1446" y="525"/>
                  <a:pt x="1446" y="524"/>
                  <a:pt x="1447" y="524"/>
                </a:cubicBezTo>
                <a:cubicBezTo>
                  <a:pt x="1447" y="524"/>
                  <a:pt x="1447" y="524"/>
                  <a:pt x="1447" y="524"/>
                </a:cubicBezTo>
                <a:cubicBezTo>
                  <a:pt x="1448" y="524"/>
                  <a:pt x="1450" y="520"/>
                  <a:pt x="1450" y="519"/>
                </a:cubicBezTo>
                <a:cubicBezTo>
                  <a:pt x="1451" y="519"/>
                  <a:pt x="1451" y="519"/>
                  <a:pt x="1452" y="518"/>
                </a:cubicBezTo>
                <a:cubicBezTo>
                  <a:pt x="1452" y="518"/>
                  <a:pt x="1452" y="517"/>
                  <a:pt x="1452" y="517"/>
                </a:cubicBezTo>
                <a:cubicBezTo>
                  <a:pt x="1453" y="517"/>
                  <a:pt x="1453" y="517"/>
                  <a:pt x="1453" y="517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3"/>
                  <a:pt x="1453" y="512"/>
                  <a:pt x="1453" y="511"/>
                </a:cubicBezTo>
                <a:cubicBezTo>
                  <a:pt x="1453" y="512"/>
                  <a:pt x="1452" y="512"/>
                  <a:pt x="1452" y="512"/>
                </a:cubicBezTo>
                <a:cubicBezTo>
                  <a:pt x="1452" y="514"/>
                  <a:pt x="1452" y="514"/>
                  <a:pt x="1452" y="514"/>
                </a:cubicBezTo>
                <a:cubicBezTo>
                  <a:pt x="1451" y="514"/>
                  <a:pt x="1451" y="514"/>
                  <a:pt x="1451" y="514"/>
                </a:cubicBezTo>
                <a:cubicBezTo>
                  <a:pt x="1451" y="515"/>
                  <a:pt x="1451" y="515"/>
                  <a:pt x="1450" y="516"/>
                </a:cubicBezTo>
                <a:cubicBezTo>
                  <a:pt x="1450" y="516"/>
                  <a:pt x="1450" y="516"/>
                  <a:pt x="1450" y="516"/>
                </a:cubicBezTo>
                <a:cubicBezTo>
                  <a:pt x="1449" y="516"/>
                  <a:pt x="1450" y="517"/>
                  <a:pt x="1450" y="517"/>
                </a:cubicBezTo>
                <a:cubicBezTo>
                  <a:pt x="1450" y="517"/>
                  <a:pt x="1450" y="517"/>
                  <a:pt x="1450" y="517"/>
                </a:cubicBezTo>
                <a:cubicBezTo>
                  <a:pt x="1450" y="518"/>
                  <a:pt x="1450" y="518"/>
                  <a:pt x="1449" y="518"/>
                </a:cubicBezTo>
                <a:close/>
                <a:moveTo>
                  <a:pt x="589" y="513"/>
                </a:moveTo>
                <a:cubicBezTo>
                  <a:pt x="590" y="513"/>
                  <a:pt x="589" y="513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89" y="512"/>
                  <a:pt x="589" y="512"/>
                  <a:pt x="589" y="512"/>
                </a:cubicBezTo>
                <a:lnTo>
                  <a:pt x="589" y="513"/>
                </a:lnTo>
                <a:close/>
                <a:moveTo>
                  <a:pt x="1475" y="516"/>
                </a:moveTo>
                <a:cubicBezTo>
                  <a:pt x="1475" y="513"/>
                  <a:pt x="1475" y="513"/>
                  <a:pt x="1475" y="513"/>
                </a:cubicBezTo>
                <a:cubicBezTo>
                  <a:pt x="1474" y="513"/>
                  <a:pt x="1474" y="513"/>
                  <a:pt x="1474" y="513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4"/>
                  <a:pt x="1474" y="514"/>
                  <a:pt x="1474" y="514"/>
                </a:cubicBezTo>
                <a:cubicBezTo>
                  <a:pt x="1474" y="514"/>
                  <a:pt x="1473" y="514"/>
                  <a:pt x="1473" y="515"/>
                </a:cubicBezTo>
                <a:cubicBezTo>
                  <a:pt x="1473" y="515"/>
                  <a:pt x="1473" y="516"/>
                  <a:pt x="1473" y="516"/>
                </a:cubicBezTo>
                <a:cubicBezTo>
                  <a:pt x="1472" y="516"/>
                  <a:pt x="1472" y="517"/>
                  <a:pt x="1472" y="517"/>
                </a:cubicBezTo>
                <a:cubicBezTo>
                  <a:pt x="1471" y="518"/>
                  <a:pt x="1471" y="519"/>
                  <a:pt x="1471" y="520"/>
                </a:cubicBezTo>
                <a:cubicBezTo>
                  <a:pt x="1471" y="520"/>
                  <a:pt x="1472" y="520"/>
                  <a:pt x="1472" y="520"/>
                </a:cubicBezTo>
                <a:cubicBezTo>
                  <a:pt x="1472" y="519"/>
                  <a:pt x="1473" y="519"/>
                  <a:pt x="1473" y="518"/>
                </a:cubicBezTo>
                <a:cubicBezTo>
                  <a:pt x="1474" y="517"/>
                  <a:pt x="1474" y="517"/>
                  <a:pt x="1475" y="517"/>
                </a:cubicBezTo>
                <a:cubicBezTo>
                  <a:pt x="1475" y="516"/>
                  <a:pt x="1475" y="516"/>
                  <a:pt x="1475" y="516"/>
                </a:cubicBezTo>
                <a:close/>
                <a:moveTo>
                  <a:pt x="603" y="513"/>
                </a:moveTo>
                <a:cubicBezTo>
                  <a:pt x="601" y="513"/>
                  <a:pt x="601" y="513"/>
                  <a:pt x="601" y="513"/>
                </a:cubicBezTo>
                <a:cubicBezTo>
                  <a:pt x="601" y="514"/>
                  <a:pt x="601" y="514"/>
                  <a:pt x="601" y="514"/>
                </a:cubicBezTo>
                <a:cubicBezTo>
                  <a:pt x="600" y="514"/>
                  <a:pt x="600" y="514"/>
                  <a:pt x="600" y="514"/>
                </a:cubicBezTo>
                <a:cubicBezTo>
                  <a:pt x="600" y="514"/>
                  <a:pt x="601" y="515"/>
                  <a:pt x="601" y="517"/>
                </a:cubicBezTo>
                <a:cubicBezTo>
                  <a:pt x="602" y="517"/>
                  <a:pt x="602" y="517"/>
                  <a:pt x="603" y="516"/>
                </a:cubicBezTo>
                <a:cubicBezTo>
                  <a:pt x="603" y="516"/>
                  <a:pt x="603" y="516"/>
                  <a:pt x="603" y="516"/>
                </a:cubicBezTo>
                <a:cubicBezTo>
                  <a:pt x="603" y="516"/>
                  <a:pt x="602" y="515"/>
                  <a:pt x="603" y="514"/>
                </a:cubicBezTo>
                <a:lnTo>
                  <a:pt x="603" y="513"/>
                </a:lnTo>
                <a:close/>
                <a:moveTo>
                  <a:pt x="1469" y="517"/>
                </a:moveTo>
                <a:cubicBezTo>
                  <a:pt x="1469" y="517"/>
                  <a:pt x="1469" y="517"/>
                  <a:pt x="1468" y="518"/>
                </a:cubicBezTo>
                <a:cubicBezTo>
                  <a:pt x="1467" y="518"/>
                  <a:pt x="1466" y="518"/>
                  <a:pt x="1465" y="518"/>
                </a:cubicBezTo>
                <a:cubicBezTo>
                  <a:pt x="1465" y="519"/>
                  <a:pt x="1465" y="519"/>
                  <a:pt x="1465" y="519"/>
                </a:cubicBezTo>
                <a:cubicBezTo>
                  <a:pt x="1466" y="519"/>
                  <a:pt x="1466" y="520"/>
                  <a:pt x="1466" y="520"/>
                </a:cubicBezTo>
                <a:cubicBezTo>
                  <a:pt x="1466" y="520"/>
                  <a:pt x="1466" y="521"/>
                  <a:pt x="1467" y="521"/>
                </a:cubicBezTo>
                <a:cubicBezTo>
                  <a:pt x="1468" y="521"/>
                  <a:pt x="1468" y="521"/>
                  <a:pt x="1468" y="521"/>
                </a:cubicBezTo>
                <a:cubicBezTo>
                  <a:pt x="1468" y="522"/>
                  <a:pt x="1468" y="522"/>
                  <a:pt x="1468" y="522"/>
                </a:cubicBezTo>
                <a:cubicBezTo>
                  <a:pt x="1469" y="522"/>
                  <a:pt x="1469" y="522"/>
                  <a:pt x="1469" y="522"/>
                </a:cubicBezTo>
                <a:cubicBezTo>
                  <a:pt x="1469" y="522"/>
                  <a:pt x="1469" y="522"/>
                  <a:pt x="1469" y="523"/>
                </a:cubicBezTo>
                <a:cubicBezTo>
                  <a:pt x="1470" y="523"/>
                  <a:pt x="1470" y="523"/>
                  <a:pt x="1470" y="523"/>
                </a:cubicBezTo>
                <a:cubicBezTo>
                  <a:pt x="1470" y="522"/>
                  <a:pt x="1471" y="522"/>
                  <a:pt x="1471" y="521"/>
                </a:cubicBezTo>
                <a:cubicBezTo>
                  <a:pt x="1470" y="521"/>
                  <a:pt x="1470" y="521"/>
                  <a:pt x="1470" y="521"/>
                </a:cubicBezTo>
                <a:cubicBezTo>
                  <a:pt x="1470" y="518"/>
                  <a:pt x="1470" y="518"/>
                  <a:pt x="1470" y="518"/>
                </a:cubicBezTo>
                <a:cubicBezTo>
                  <a:pt x="1470" y="518"/>
                  <a:pt x="1471" y="518"/>
                  <a:pt x="1471" y="518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2" y="516"/>
                  <a:pt x="1471" y="516"/>
                  <a:pt x="1472" y="516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4"/>
                  <a:pt x="1471" y="514"/>
                  <a:pt x="1471" y="514"/>
                </a:cubicBezTo>
                <a:cubicBezTo>
                  <a:pt x="1470" y="514"/>
                  <a:pt x="1470" y="514"/>
                  <a:pt x="1469" y="514"/>
                </a:cubicBezTo>
                <a:cubicBezTo>
                  <a:pt x="1469" y="514"/>
                  <a:pt x="1469" y="517"/>
                  <a:pt x="1469" y="517"/>
                </a:cubicBezTo>
                <a:close/>
                <a:moveTo>
                  <a:pt x="1329" y="515"/>
                </a:moveTo>
                <a:cubicBezTo>
                  <a:pt x="1329" y="515"/>
                  <a:pt x="1329" y="515"/>
                  <a:pt x="1329" y="515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lnTo>
                  <a:pt x="1329" y="515"/>
                </a:lnTo>
                <a:close/>
                <a:moveTo>
                  <a:pt x="1468" y="515"/>
                </a:moveTo>
                <a:cubicBezTo>
                  <a:pt x="1468" y="516"/>
                  <a:pt x="1468" y="516"/>
                  <a:pt x="1468" y="516"/>
                </a:cubicBezTo>
                <a:cubicBezTo>
                  <a:pt x="1467" y="516"/>
                  <a:pt x="1468" y="516"/>
                  <a:pt x="1467" y="516"/>
                </a:cubicBezTo>
                <a:cubicBezTo>
                  <a:pt x="1468" y="516"/>
                  <a:pt x="1468" y="516"/>
                  <a:pt x="1468" y="516"/>
                </a:cubicBezTo>
                <a:cubicBezTo>
                  <a:pt x="1468" y="515"/>
                  <a:pt x="1468" y="516"/>
                  <a:pt x="1468" y="515"/>
                </a:cubicBezTo>
                <a:close/>
                <a:moveTo>
                  <a:pt x="1474" y="520"/>
                </a:moveTo>
                <a:cubicBezTo>
                  <a:pt x="1475" y="520"/>
                  <a:pt x="1476" y="520"/>
                  <a:pt x="1477" y="520"/>
                </a:cubicBezTo>
                <a:cubicBezTo>
                  <a:pt x="1477" y="520"/>
                  <a:pt x="1477" y="520"/>
                  <a:pt x="1477" y="520"/>
                </a:cubicBezTo>
                <a:cubicBezTo>
                  <a:pt x="1478" y="519"/>
                  <a:pt x="1478" y="520"/>
                  <a:pt x="1478" y="519"/>
                </a:cubicBezTo>
                <a:cubicBezTo>
                  <a:pt x="1477" y="519"/>
                  <a:pt x="1477" y="518"/>
                  <a:pt x="1477" y="518"/>
                </a:cubicBezTo>
                <a:cubicBezTo>
                  <a:pt x="1475" y="518"/>
                  <a:pt x="1475" y="518"/>
                  <a:pt x="1474" y="518"/>
                </a:cubicBezTo>
                <a:cubicBezTo>
                  <a:pt x="1474" y="519"/>
                  <a:pt x="1474" y="519"/>
                  <a:pt x="1474" y="520"/>
                </a:cubicBezTo>
                <a:close/>
                <a:moveTo>
                  <a:pt x="1274" y="530"/>
                </a:moveTo>
                <a:cubicBezTo>
                  <a:pt x="1274" y="530"/>
                  <a:pt x="1274" y="530"/>
                  <a:pt x="1274" y="530"/>
                </a:cubicBezTo>
                <a:cubicBezTo>
                  <a:pt x="1273" y="529"/>
                  <a:pt x="1273" y="528"/>
                  <a:pt x="1273" y="527"/>
                </a:cubicBezTo>
                <a:cubicBezTo>
                  <a:pt x="1271" y="527"/>
                  <a:pt x="1272" y="527"/>
                  <a:pt x="1271" y="526"/>
                </a:cubicBezTo>
                <a:cubicBezTo>
                  <a:pt x="1271" y="526"/>
                  <a:pt x="1271" y="526"/>
                  <a:pt x="1271" y="526"/>
                </a:cubicBezTo>
                <a:cubicBezTo>
                  <a:pt x="1271" y="525"/>
                  <a:pt x="1271" y="525"/>
                  <a:pt x="1271" y="525"/>
                </a:cubicBezTo>
                <a:cubicBezTo>
                  <a:pt x="1270" y="525"/>
                  <a:pt x="1270" y="524"/>
                  <a:pt x="1269" y="524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1"/>
                  <a:pt x="1269" y="521"/>
                  <a:pt x="1269" y="521"/>
                </a:cubicBezTo>
                <a:cubicBezTo>
                  <a:pt x="1268" y="521"/>
                  <a:pt x="1268" y="521"/>
                  <a:pt x="1268" y="521"/>
                </a:cubicBezTo>
                <a:cubicBezTo>
                  <a:pt x="1268" y="521"/>
                  <a:pt x="1268" y="521"/>
                  <a:pt x="1268" y="520"/>
                </a:cubicBezTo>
                <a:cubicBezTo>
                  <a:pt x="1266" y="520"/>
                  <a:pt x="1266" y="520"/>
                  <a:pt x="1266" y="520"/>
                </a:cubicBezTo>
                <a:cubicBezTo>
                  <a:pt x="1266" y="521"/>
                  <a:pt x="1266" y="522"/>
                  <a:pt x="1266" y="522"/>
                </a:cubicBezTo>
                <a:cubicBezTo>
                  <a:pt x="1266" y="522"/>
                  <a:pt x="1266" y="522"/>
                  <a:pt x="1266" y="522"/>
                </a:cubicBezTo>
                <a:cubicBezTo>
                  <a:pt x="1267" y="523"/>
                  <a:pt x="1267" y="523"/>
                  <a:pt x="1267" y="524"/>
                </a:cubicBezTo>
                <a:cubicBezTo>
                  <a:pt x="1267" y="524"/>
                  <a:pt x="1266" y="524"/>
                  <a:pt x="1266" y="525"/>
                </a:cubicBezTo>
                <a:cubicBezTo>
                  <a:pt x="1266" y="526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9"/>
                  <a:pt x="1266" y="529"/>
                  <a:pt x="1266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30"/>
                  <a:pt x="1265" y="530"/>
                </a:cubicBezTo>
                <a:cubicBezTo>
                  <a:pt x="1264" y="530"/>
                  <a:pt x="1265" y="530"/>
                  <a:pt x="1265" y="531"/>
                </a:cubicBezTo>
                <a:cubicBezTo>
                  <a:pt x="1265" y="531"/>
                  <a:pt x="1265" y="531"/>
                  <a:pt x="1265" y="531"/>
                </a:cubicBezTo>
                <a:cubicBezTo>
                  <a:pt x="1265" y="532"/>
                  <a:pt x="1265" y="532"/>
                  <a:pt x="1265" y="533"/>
                </a:cubicBezTo>
                <a:cubicBezTo>
                  <a:pt x="1265" y="533"/>
                  <a:pt x="1265" y="533"/>
                  <a:pt x="1265" y="533"/>
                </a:cubicBezTo>
                <a:cubicBezTo>
                  <a:pt x="1266" y="535"/>
                  <a:pt x="1266" y="537"/>
                  <a:pt x="1266" y="539"/>
                </a:cubicBezTo>
                <a:cubicBezTo>
                  <a:pt x="1267" y="540"/>
                  <a:pt x="1267" y="540"/>
                  <a:pt x="1268" y="541"/>
                </a:cubicBezTo>
                <a:cubicBezTo>
                  <a:pt x="1268" y="541"/>
                  <a:pt x="1268" y="541"/>
                  <a:pt x="1268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70" y="542"/>
                  <a:pt x="1271" y="541"/>
                  <a:pt x="1272" y="540"/>
                </a:cubicBezTo>
                <a:cubicBezTo>
                  <a:pt x="1272" y="540"/>
                  <a:pt x="1272" y="540"/>
                  <a:pt x="1272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39"/>
                  <a:pt x="1273" y="539"/>
                  <a:pt x="1273" y="539"/>
                </a:cubicBezTo>
                <a:cubicBezTo>
                  <a:pt x="1274" y="539"/>
                  <a:pt x="1274" y="539"/>
                  <a:pt x="1275" y="538"/>
                </a:cubicBezTo>
                <a:cubicBezTo>
                  <a:pt x="1275" y="537"/>
                  <a:pt x="1275" y="535"/>
                  <a:pt x="1275" y="533"/>
                </a:cubicBezTo>
                <a:cubicBezTo>
                  <a:pt x="1275" y="533"/>
                  <a:pt x="1275" y="533"/>
                  <a:pt x="1275" y="533"/>
                </a:cubicBezTo>
                <a:cubicBezTo>
                  <a:pt x="1275" y="532"/>
                  <a:pt x="1275" y="531"/>
                  <a:pt x="1274" y="530"/>
                </a:cubicBezTo>
                <a:close/>
                <a:moveTo>
                  <a:pt x="1481" y="522"/>
                </a:move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6"/>
                  <a:pt x="1481" y="526"/>
                  <a:pt x="1481" y="526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8" y="526"/>
                  <a:pt x="1478" y="526"/>
                  <a:pt x="1477" y="528"/>
                </a:cubicBezTo>
                <a:cubicBezTo>
                  <a:pt x="1477" y="528"/>
                  <a:pt x="1476" y="527"/>
                  <a:pt x="1476" y="527"/>
                </a:cubicBezTo>
                <a:cubicBezTo>
                  <a:pt x="1476" y="527"/>
                  <a:pt x="1476" y="527"/>
                  <a:pt x="1476" y="527"/>
                </a:cubicBezTo>
                <a:cubicBezTo>
                  <a:pt x="1475" y="527"/>
                  <a:pt x="1475" y="527"/>
                  <a:pt x="1475" y="527"/>
                </a:cubicBezTo>
                <a:cubicBezTo>
                  <a:pt x="1475" y="528"/>
                  <a:pt x="1475" y="528"/>
                  <a:pt x="1475" y="528"/>
                </a:cubicBezTo>
                <a:cubicBezTo>
                  <a:pt x="1473" y="528"/>
                  <a:pt x="1473" y="529"/>
                  <a:pt x="1472" y="529"/>
                </a:cubicBezTo>
                <a:cubicBezTo>
                  <a:pt x="1472" y="528"/>
                  <a:pt x="1472" y="528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1" y="527"/>
                  <a:pt x="1470" y="527"/>
                  <a:pt x="1469" y="527"/>
                </a:cubicBezTo>
                <a:cubicBezTo>
                  <a:pt x="1469" y="527"/>
                  <a:pt x="1469" y="527"/>
                  <a:pt x="1469" y="527"/>
                </a:cubicBezTo>
                <a:cubicBezTo>
                  <a:pt x="1469" y="527"/>
                  <a:pt x="1469" y="528"/>
                  <a:pt x="1468" y="528"/>
                </a:cubicBezTo>
                <a:cubicBezTo>
                  <a:pt x="1468" y="529"/>
                  <a:pt x="1468" y="529"/>
                  <a:pt x="1468" y="529"/>
                </a:cubicBezTo>
                <a:cubicBezTo>
                  <a:pt x="1467" y="529"/>
                  <a:pt x="1467" y="529"/>
                  <a:pt x="1465" y="529"/>
                </a:cubicBezTo>
                <a:cubicBezTo>
                  <a:pt x="1465" y="531"/>
                  <a:pt x="1466" y="531"/>
                  <a:pt x="1465" y="532"/>
                </a:cubicBezTo>
                <a:cubicBezTo>
                  <a:pt x="1465" y="532"/>
                  <a:pt x="1465" y="532"/>
                  <a:pt x="1465" y="532"/>
                </a:cubicBezTo>
                <a:cubicBezTo>
                  <a:pt x="1465" y="533"/>
                  <a:pt x="1465" y="533"/>
                  <a:pt x="1464" y="534"/>
                </a:cubicBezTo>
                <a:cubicBezTo>
                  <a:pt x="1464" y="534"/>
                  <a:pt x="1464" y="534"/>
                  <a:pt x="1464" y="534"/>
                </a:cubicBezTo>
                <a:cubicBezTo>
                  <a:pt x="1464" y="535"/>
                  <a:pt x="1464" y="535"/>
                  <a:pt x="1464" y="535"/>
                </a:cubicBezTo>
                <a:cubicBezTo>
                  <a:pt x="1465" y="535"/>
                  <a:pt x="1465" y="535"/>
                  <a:pt x="1465" y="535"/>
                </a:cubicBezTo>
                <a:cubicBezTo>
                  <a:pt x="1466" y="534"/>
                  <a:pt x="1466" y="534"/>
                  <a:pt x="1466" y="533"/>
                </a:cubicBezTo>
                <a:cubicBezTo>
                  <a:pt x="1467" y="533"/>
                  <a:pt x="1467" y="532"/>
                  <a:pt x="1468" y="532"/>
                </a:cubicBezTo>
                <a:cubicBezTo>
                  <a:pt x="1468" y="533"/>
                  <a:pt x="1468" y="533"/>
                  <a:pt x="1468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1" y="533"/>
                  <a:pt x="1472" y="533"/>
                </a:cubicBezTo>
                <a:cubicBezTo>
                  <a:pt x="1472" y="533"/>
                  <a:pt x="1472" y="533"/>
                  <a:pt x="1472" y="533"/>
                </a:cubicBezTo>
                <a:cubicBezTo>
                  <a:pt x="1472" y="533"/>
                  <a:pt x="1473" y="533"/>
                  <a:pt x="1473" y="533"/>
                </a:cubicBezTo>
                <a:cubicBezTo>
                  <a:pt x="1473" y="533"/>
                  <a:pt x="1473" y="533"/>
                  <a:pt x="1473" y="533"/>
                </a:cubicBezTo>
                <a:cubicBezTo>
                  <a:pt x="1474" y="533"/>
                  <a:pt x="1474" y="533"/>
                  <a:pt x="1474" y="533"/>
                </a:cubicBezTo>
                <a:cubicBezTo>
                  <a:pt x="1474" y="534"/>
                  <a:pt x="1474" y="534"/>
                  <a:pt x="1474" y="534"/>
                </a:cubicBezTo>
                <a:cubicBezTo>
                  <a:pt x="1475" y="534"/>
                  <a:pt x="1475" y="534"/>
                  <a:pt x="1475" y="534"/>
                </a:cubicBezTo>
                <a:cubicBezTo>
                  <a:pt x="1475" y="535"/>
                  <a:pt x="1475" y="535"/>
                  <a:pt x="1475" y="535"/>
                </a:cubicBezTo>
                <a:cubicBezTo>
                  <a:pt x="1474" y="535"/>
                  <a:pt x="1474" y="535"/>
                  <a:pt x="1474" y="535"/>
                </a:cubicBezTo>
                <a:cubicBezTo>
                  <a:pt x="1474" y="536"/>
                  <a:pt x="1474" y="536"/>
                  <a:pt x="1474" y="536"/>
                </a:cubicBezTo>
                <a:cubicBezTo>
                  <a:pt x="1474" y="536"/>
                  <a:pt x="1473" y="536"/>
                  <a:pt x="1473" y="536"/>
                </a:cubicBezTo>
                <a:cubicBezTo>
                  <a:pt x="1473" y="537"/>
                  <a:pt x="1473" y="539"/>
                  <a:pt x="1473" y="540"/>
                </a:cubicBezTo>
                <a:cubicBezTo>
                  <a:pt x="1474" y="540"/>
                  <a:pt x="1475" y="541"/>
                  <a:pt x="1476" y="541"/>
                </a:cubicBezTo>
                <a:cubicBezTo>
                  <a:pt x="1476" y="541"/>
                  <a:pt x="1476" y="542"/>
                  <a:pt x="1476" y="542"/>
                </a:cubicBezTo>
                <a:cubicBezTo>
                  <a:pt x="1477" y="542"/>
                  <a:pt x="1479" y="542"/>
                  <a:pt x="1480" y="541"/>
                </a:cubicBezTo>
                <a:cubicBezTo>
                  <a:pt x="1479" y="542"/>
                  <a:pt x="1480" y="542"/>
                  <a:pt x="1479" y="542"/>
                </a:cubicBezTo>
                <a:cubicBezTo>
                  <a:pt x="1479" y="543"/>
                  <a:pt x="1479" y="543"/>
                  <a:pt x="1479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1" y="543"/>
                  <a:pt x="1480" y="543"/>
                  <a:pt x="1481" y="543"/>
                </a:cubicBezTo>
                <a:cubicBezTo>
                  <a:pt x="1481" y="542"/>
                  <a:pt x="1482" y="541"/>
                  <a:pt x="1482" y="540"/>
                </a:cubicBezTo>
                <a:cubicBezTo>
                  <a:pt x="1481" y="540"/>
                  <a:pt x="1481" y="540"/>
                  <a:pt x="1481" y="540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8"/>
                  <a:pt x="1481" y="538"/>
                </a:cubicBezTo>
                <a:cubicBezTo>
                  <a:pt x="1482" y="538"/>
                  <a:pt x="1482" y="538"/>
                  <a:pt x="1482" y="538"/>
                </a:cubicBezTo>
                <a:cubicBezTo>
                  <a:pt x="1482" y="537"/>
                  <a:pt x="1482" y="537"/>
                  <a:pt x="1482" y="537"/>
                </a:cubicBezTo>
                <a:cubicBezTo>
                  <a:pt x="1483" y="537"/>
                  <a:pt x="1483" y="537"/>
                  <a:pt x="1483" y="537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8"/>
                  <a:pt x="1483" y="537"/>
                  <a:pt x="1482" y="536"/>
                </a:cubicBezTo>
                <a:cubicBezTo>
                  <a:pt x="1482" y="535"/>
                  <a:pt x="1483" y="534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2"/>
                  <a:pt x="1484" y="532"/>
                  <a:pt x="1484" y="532"/>
                </a:cubicBezTo>
                <a:cubicBezTo>
                  <a:pt x="1485" y="532"/>
                  <a:pt x="1485" y="532"/>
                  <a:pt x="1485" y="531"/>
                </a:cubicBezTo>
                <a:cubicBezTo>
                  <a:pt x="1486" y="531"/>
                  <a:pt x="1486" y="531"/>
                  <a:pt x="1486" y="531"/>
                </a:cubicBezTo>
                <a:cubicBezTo>
                  <a:pt x="1486" y="528"/>
                  <a:pt x="1484" y="526"/>
                  <a:pt x="1484" y="522"/>
                </a:cubicBezTo>
                <a:cubicBezTo>
                  <a:pt x="1482" y="522"/>
                  <a:pt x="1482" y="522"/>
                  <a:pt x="1481" y="522"/>
                </a:cubicBezTo>
                <a:close/>
                <a:moveTo>
                  <a:pt x="605" y="524"/>
                </a:moveTo>
                <a:cubicBezTo>
                  <a:pt x="605" y="524"/>
                  <a:pt x="605" y="524"/>
                  <a:pt x="604" y="524"/>
                </a:cubicBezTo>
                <a:cubicBezTo>
                  <a:pt x="604" y="525"/>
                  <a:pt x="604" y="525"/>
                  <a:pt x="604" y="525"/>
                </a:cubicBezTo>
                <a:cubicBezTo>
                  <a:pt x="605" y="525"/>
                  <a:pt x="605" y="525"/>
                  <a:pt x="605" y="525"/>
                </a:cubicBezTo>
                <a:lnTo>
                  <a:pt x="605" y="524"/>
                </a:lnTo>
                <a:close/>
                <a:moveTo>
                  <a:pt x="504" y="531"/>
                </a:moveTo>
                <a:cubicBezTo>
                  <a:pt x="504" y="532"/>
                  <a:pt x="504" y="532"/>
                  <a:pt x="505" y="532"/>
                </a:cubicBezTo>
                <a:cubicBezTo>
                  <a:pt x="505" y="531"/>
                  <a:pt x="505" y="531"/>
                  <a:pt x="504" y="531"/>
                </a:cubicBezTo>
                <a:close/>
                <a:moveTo>
                  <a:pt x="512" y="531"/>
                </a:moveTo>
                <a:cubicBezTo>
                  <a:pt x="512" y="531"/>
                  <a:pt x="512" y="531"/>
                  <a:pt x="511" y="531"/>
                </a:cubicBezTo>
                <a:cubicBezTo>
                  <a:pt x="511" y="531"/>
                  <a:pt x="511" y="532"/>
                  <a:pt x="511" y="532"/>
                </a:cubicBezTo>
                <a:cubicBezTo>
                  <a:pt x="511" y="532"/>
                  <a:pt x="511" y="532"/>
                  <a:pt x="511" y="532"/>
                </a:cubicBezTo>
                <a:cubicBezTo>
                  <a:pt x="511" y="532"/>
                  <a:pt x="511" y="532"/>
                  <a:pt x="512" y="531"/>
                </a:cubicBezTo>
                <a:close/>
                <a:moveTo>
                  <a:pt x="512" y="531"/>
                </a:moveTo>
                <a:cubicBezTo>
                  <a:pt x="512" y="532"/>
                  <a:pt x="512" y="532"/>
                  <a:pt x="512" y="532"/>
                </a:cubicBezTo>
                <a:cubicBezTo>
                  <a:pt x="512" y="532"/>
                  <a:pt x="512" y="532"/>
                  <a:pt x="512" y="532"/>
                </a:cubicBezTo>
                <a:cubicBezTo>
                  <a:pt x="512" y="531"/>
                  <a:pt x="512" y="531"/>
                  <a:pt x="512" y="531"/>
                </a:cubicBezTo>
                <a:close/>
                <a:moveTo>
                  <a:pt x="829" y="532"/>
                </a:move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29" y="532"/>
                  <a:pt x="829" y="532"/>
                  <a:pt x="829" y="531"/>
                </a:cubicBezTo>
                <a:cubicBezTo>
                  <a:pt x="829" y="532"/>
                  <a:pt x="829" y="532"/>
                  <a:pt x="829" y="532"/>
                </a:cubicBezTo>
                <a:close/>
                <a:moveTo>
                  <a:pt x="1334" y="536"/>
                </a:moveTo>
                <a:cubicBezTo>
                  <a:pt x="1334" y="536"/>
                  <a:pt x="1334" y="536"/>
                  <a:pt x="1334" y="536"/>
                </a:cubicBezTo>
                <a:cubicBezTo>
                  <a:pt x="1334" y="535"/>
                  <a:pt x="1334" y="535"/>
                  <a:pt x="1334" y="535"/>
                </a:cubicBezTo>
                <a:cubicBezTo>
                  <a:pt x="1333" y="535"/>
                  <a:pt x="1333" y="535"/>
                  <a:pt x="1333" y="535"/>
                </a:cubicBezTo>
                <a:lnTo>
                  <a:pt x="1334" y="536"/>
                </a:lnTo>
                <a:close/>
                <a:moveTo>
                  <a:pt x="1404" y="570"/>
                </a:moveTo>
                <a:cubicBezTo>
                  <a:pt x="1403" y="571"/>
                  <a:pt x="1403" y="571"/>
                  <a:pt x="1403" y="572"/>
                </a:cubicBezTo>
                <a:cubicBezTo>
                  <a:pt x="1404" y="572"/>
                  <a:pt x="1404" y="572"/>
                  <a:pt x="1404" y="572"/>
                </a:cubicBezTo>
                <a:cubicBezTo>
                  <a:pt x="1404" y="573"/>
                  <a:pt x="1404" y="573"/>
                  <a:pt x="1404" y="573"/>
                </a:cubicBezTo>
                <a:cubicBezTo>
                  <a:pt x="1404" y="573"/>
                  <a:pt x="1404" y="574"/>
                  <a:pt x="1405" y="574"/>
                </a:cubicBezTo>
                <a:cubicBezTo>
                  <a:pt x="1405" y="575"/>
                  <a:pt x="1405" y="576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8"/>
                  <a:pt x="1406" y="577"/>
                  <a:pt x="1405" y="580"/>
                </a:cubicBezTo>
                <a:cubicBezTo>
                  <a:pt x="1406" y="580"/>
                  <a:pt x="1406" y="580"/>
                  <a:pt x="1407" y="580"/>
                </a:cubicBezTo>
                <a:cubicBezTo>
                  <a:pt x="1406" y="581"/>
                  <a:pt x="1406" y="581"/>
                  <a:pt x="1406" y="582"/>
                </a:cubicBezTo>
                <a:cubicBezTo>
                  <a:pt x="1407" y="582"/>
                  <a:pt x="1407" y="581"/>
                  <a:pt x="1409" y="581"/>
                </a:cubicBezTo>
                <a:cubicBezTo>
                  <a:pt x="1409" y="582"/>
                  <a:pt x="1409" y="582"/>
                  <a:pt x="1409" y="583"/>
                </a:cubicBezTo>
                <a:cubicBezTo>
                  <a:pt x="1410" y="583"/>
                  <a:pt x="1410" y="583"/>
                  <a:pt x="1410" y="583"/>
                </a:cubicBezTo>
                <a:cubicBezTo>
                  <a:pt x="1410" y="584"/>
                  <a:pt x="1410" y="586"/>
                  <a:pt x="1410" y="587"/>
                </a:cubicBezTo>
                <a:cubicBezTo>
                  <a:pt x="1411" y="587"/>
                  <a:pt x="1411" y="587"/>
                  <a:pt x="1411" y="587"/>
                </a:cubicBezTo>
                <a:cubicBezTo>
                  <a:pt x="1411" y="588"/>
                  <a:pt x="1412" y="589"/>
                  <a:pt x="1412" y="591"/>
                </a:cubicBezTo>
                <a:cubicBezTo>
                  <a:pt x="1413" y="591"/>
                  <a:pt x="1414" y="592"/>
                  <a:pt x="1415" y="592"/>
                </a:cubicBezTo>
                <a:cubicBezTo>
                  <a:pt x="1416" y="592"/>
                  <a:pt x="1416" y="590"/>
                  <a:pt x="1417" y="591"/>
                </a:cubicBezTo>
                <a:cubicBezTo>
                  <a:pt x="1417" y="591"/>
                  <a:pt x="1417" y="591"/>
                  <a:pt x="1417" y="591"/>
                </a:cubicBezTo>
                <a:cubicBezTo>
                  <a:pt x="1418" y="591"/>
                  <a:pt x="1418" y="591"/>
                  <a:pt x="1419" y="591"/>
                </a:cubicBezTo>
                <a:cubicBezTo>
                  <a:pt x="1419" y="593"/>
                  <a:pt x="1419" y="593"/>
                  <a:pt x="1419" y="593"/>
                </a:cubicBezTo>
                <a:cubicBezTo>
                  <a:pt x="1420" y="593"/>
                  <a:pt x="1421" y="593"/>
                  <a:pt x="1423" y="593"/>
                </a:cubicBezTo>
                <a:cubicBezTo>
                  <a:pt x="1423" y="593"/>
                  <a:pt x="1423" y="593"/>
                  <a:pt x="1423" y="593"/>
                </a:cubicBezTo>
                <a:cubicBezTo>
                  <a:pt x="1424" y="593"/>
                  <a:pt x="1424" y="593"/>
                  <a:pt x="1424" y="593"/>
                </a:cubicBezTo>
                <a:cubicBezTo>
                  <a:pt x="1424" y="593"/>
                  <a:pt x="1424" y="592"/>
                  <a:pt x="1424" y="592"/>
                </a:cubicBezTo>
                <a:cubicBezTo>
                  <a:pt x="1426" y="592"/>
                  <a:pt x="1426" y="593"/>
                  <a:pt x="1427" y="593"/>
                </a:cubicBezTo>
                <a:cubicBezTo>
                  <a:pt x="1428" y="593"/>
                  <a:pt x="1428" y="593"/>
                  <a:pt x="1429" y="593"/>
                </a:cubicBezTo>
                <a:cubicBezTo>
                  <a:pt x="1429" y="592"/>
                  <a:pt x="1429" y="592"/>
                  <a:pt x="1429" y="592"/>
                </a:cubicBezTo>
                <a:cubicBezTo>
                  <a:pt x="1429" y="592"/>
                  <a:pt x="1429" y="593"/>
                  <a:pt x="1430" y="593"/>
                </a:cubicBezTo>
                <a:cubicBezTo>
                  <a:pt x="1430" y="593"/>
                  <a:pt x="1430" y="593"/>
                  <a:pt x="1430" y="593"/>
                </a:cubicBezTo>
                <a:cubicBezTo>
                  <a:pt x="1431" y="593"/>
                  <a:pt x="1431" y="593"/>
                  <a:pt x="1431" y="593"/>
                </a:cubicBezTo>
                <a:cubicBezTo>
                  <a:pt x="1432" y="594"/>
                  <a:pt x="1432" y="594"/>
                  <a:pt x="1432" y="595"/>
                </a:cubicBezTo>
                <a:cubicBezTo>
                  <a:pt x="1433" y="595"/>
                  <a:pt x="1433" y="595"/>
                  <a:pt x="1433" y="594"/>
                </a:cubicBezTo>
                <a:cubicBezTo>
                  <a:pt x="1433" y="594"/>
                  <a:pt x="1433" y="594"/>
                  <a:pt x="1433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5" y="594"/>
                  <a:pt x="1435" y="594"/>
                  <a:pt x="1435" y="594"/>
                </a:cubicBezTo>
                <a:cubicBezTo>
                  <a:pt x="1435" y="593"/>
                  <a:pt x="1435" y="593"/>
                  <a:pt x="1435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7" y="593"/>
                  <a:pt x="1438" y="593"/>
                </a:cubicBezTo>
                <a:cubicBezTo>
                  <a:pt x="1438" y="592"/>
                  <a:pt x="1438" y="592"/>
                  <a:pt x="1438" y="592"/>
                </a:cubicBezTo>
                <a:cubicBezTo>
                  <a:pt x="1439" y="592"/>
                  <a:pt x="1439" y="592"/>
                  <a:pt x="1439" y="592"/>
                </a:cubicBezTo>
                <a:cubicBezTo>
                  <a:pt x="1439" y="592"/>
                  <a:pt x="1439" y="591"/>
                  <a:pt x="1439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89"/>
                  <a:pt x="1440" y="589"/>
                  <a:pt x="1440" y="589"/>
                </a:cubicBezTo>
                <a:cubicBezTo>
                  <a:pt x="1440" y="589"/>
                  <a:pt x="1440" y="589"/>
                  <a:pt x="1441" y="589"/>
                </a:cubicBezTo>
                <a:cubicBezTo>
                  <a:pt x="1441" y="588"/>
                  <a:pt x="1441" y="588"/>
                  <a:pt x="1441" y="588"/>
                </a:cubicBezTo>
                <a:cubicBezTo>
                  <a:pt x="1442" y="587"/>
                  <a:pt x="1442" y="588"/>
                  <a:pt x="1443" y="587"/>
                </a:cubicBezTo>
                <a:cubicBezTo>
                  <a:pt x="1443" y="587"/>
                  <a:pt x="1443" y="587"/>
                  <a:pt x="1443" y="587"/>
                </a:cubicBezTo>
                <a:cubicBezTo>
                  <a:pt x="1443" y="586"/>
                  <a:pt x="1442" y="585"/>
                  <a:pt x="1441" y="584"/>
                </a:cubicBezTo>
                <a:cubicBezTo>
                  <a:pt x="1443" y="583"/>
                  <a:pt x="1443" y="581"/>
                  <a:pt x="1444" y="581"/>
                </a:cubicBezTo>
                <a:cubicBezTo>
                  <a:pt x="1444" y="579"/>
                  <a:pt x="1444" y="579"/>
                  <a:pt x="1444" y="579"/>
                </a:cubicBezTo>
                <a:cubicBezTo>
                  <a:pt x="1444" y="579"/>
                  <a:pt x="1443" y="579"/>
                  <a:pt x="1443" y="578"/>
                </a:cubicBezTo>
                <a:cubicBezTo>
                  <a:pt x="1444" y="578"/>
                  <a:pt x="1444" y="578"/>
                  <a:pt x="1444" y="578"/>
                </a:cubicBezTo>
                <a:cubicBezTo>
                  <a:pt x="1444" y="577"/>
                  <a:pt x="1444" y="577"/>
                  <a:pt x="1444" y="577"/>
                </a:cubicBezTo>
                <a:cubicBezTo>
                  <a:pt x="1445" y="577"/>
                  <a:pt x="1445" y="577"/>
                  <a:pt x="1445" y="577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4"/>
                  <a:pt x="1445" y="573"/>
                </a:cubicBezTo>
                <a:cubicBezTo>
                  <a:pt x="1445" y="573"/>
                  <a:pt x="1445" y="573"/>
                  <a:pt x="1445" y="573"/>
                </a:cubicBezTo>
                <a:cubicBezTo>
                  <a:pt x="1445" y="571"/>
                  <a:pt x="1445" y="571"/>
                  <a:pt x="1445" y="571"/>
                </a:cubicBezTo>
                <a:cubicBezTo>
                  <a:pt x="1445" y="570"/>
                  <a:pt x="1449" y="569"/>
                  <a:pt x="1451" y="569"/>
                </a:cubicBezTo>
                <a:cubicBezTo>
                  <a:pt x="1450" y="569"/>
                  <a:pt x="1450" y="568"/>
                  <a:pt x="1450" y="568"/>
                </a:cubicBezTo>
                <a:cubicBezTo>
                  <a:pt x="1449" y="568"/>
                  <a:pt x="1449" y="568"/>
                  <a:pt x="1448" y="568"/>
                </a:cubicBezTo>
                <a:cubicBezTo>
                  <a:pt x="1448" y="567"/>
                  <a:pt x="1447" y="566"/>
                  <a:pt x="1446" y="565"/>
                </a:cubicBezTo>
                <a:cubicBezTo>
                  <a:pt x="1446" y="565"/>
                  <a:pt x="1446" y="565"/>
                  <a:pt x="1446" y="565"/>
                </a:cubicBezTo>
                <a:cubicBezTo>
                  <a:pt x="1445" y="565"/>
                  <a:pt x="1445" y="565"/>
                  <a:pt x="1445" y="565"/>
                </a:cubicBezTo>
                <a:cubicBezTo>
                  <a:pt x="1446" y="564"/>
                  <a:pt x="1446" y="563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1"/>
                  <a:pt x="1446" y="561"/>
                  <a:pt x="1446" y="561"/>
                </a:cubicBezTo>
                <a:cubicBezTo>
                  <a:pt x="1446" y="561"/>
                  <a:pt x="1446" y="560"/>
                  <a:pt x="1445" y="560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8"/>
                  <a:pt x="1444" y="557"/>
                  <a:pt x="1444" y="557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5" y="555"/>
                  <a:pt x="1445" y="555"/>
                  <a:pt x="1445" y="553"/>
                </a:cubicBezTo>
                <a:cubicBezTo>
                  <a:pt x="1445" y="553"/>
                  <a:pt x="1444" y="553"/>
                  <a:pt x="1444" y="553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1"/>
                  <a:pt x="1444" y="551"/>
                </a:cubicBezTo>
                <a:cubicBezTo>
                  <a:pt x="1445" y="551"/>
                  <a:pt x="1446" y="551"/>
                  <a:pt x="1446" y="552"/>
                </a:cubicBezTo>
                <a:cubicBezTo>
                  <a:pt x="1447" y="552"/>
                  <a:pt x="1447" y="552"/>
                  <a:pt x="1448" y="551"/>
                </a:cubicBezTo>
                <a:cubicBezTo>
                  <a:pt x="1448" y="551"/>
                  <a:pt x="1448" y="550"/>
                  <a:pt x="1449" y="550"/>
                </a:cubicBezTo>
                <a:cubicBezTo>
                  <a:pt x="1449" y="549"/>
                  <a:pt x="1449" y="549"/>
                  <a:pt x="1449" y="549"/>
                </a:cubicBezTo>
                <a:cubicBezTo>
                  <a:pt x="1448" y="549"/>
                  <a:pt x="1448" y="549"/>
                  <a:pt x="1448" y="549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7"/>
                  <a:pt x="1448" y="547"/>
                  <a:pt x="1448" y="547"/>
                </a:cubicBezTo>
                <a:cubicBezTo>
                  <a:pt x="1448" y="547"/>
                  <a:pt x="1449" y="548"/>
                  <a:pt x="1449" y="548"/>
                </a:cubicBezTo>
                <a:cubicBezTo>
                  <a:pt x="1449" y="548"/>
                  <a:pt x="1449" y="548"/>
                  <a:pt x="1449" y="548"/>
                </a:cubicBezTo>
                <a:cubicBezTo>
                  <a:pt x="1449" y="547"/>
                  <a:pt x="1449" y="547"/>
                  <a:pt x="1449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2" y="547"/>
                  <a:pt x="1452" y="546"/>
                  <a:pt x="1452" y="546"/>
                </a:cubicBezTo>
                <a:cubicBezTo>
                  <a:pt x="1452" y="546"/>
                  <a:pt x="1452" y="545"/>
                  <a:pt x="1452" y="545"/>
                </a:cubicBezTo>
                <a:cubicBezTo>
                  <a:pt x="1451" y="545"/>
                  <a:pt x="1451" y="545"/>
                  <a:pt x="1451" y="545"/>
                </a:cubicBezTo>
                <a:cubicBezTo>
                  <a:pt x="1451" y="545"/>
                  <a:pt x="1451" y="544"/>
                  <a:pt x="1451" y="544"/>
                </a:cubicBezTo>
                <a:cubicBezTo>
                  <a:pt x="1451" y="544"/>
                  <a:pt x="1451" y="544"/>
                  <a:pt x="1451" y="544"/>
                </a:cubicBezTo>
                <a:cubicBezTo>
                  <a:pt x="1451" y="543"/>
                  <a:pt x="1451" y="543"/>
                  <a:pt x="1451" y="543"/>
                </a:cubicBezTo>
                <a:cubicBezTo>
                  <a:pt x="1450" y="543"/>
                  <a:pt x="1450" y="543"/>
                  <a:pt x="1450" y="542"/>
                </a:cubicBezTo>
                <a:cubicBezTo>
                  <a:pt x="1449" y="543"/>
                  <a:pt x="1449" y="543"/>
                  <a:pt x="1448" y="543"/>
                </a:cubicBezTo>
                <a:cubicBezTo>
                  <a:pt x="1448" y="541"/>
                  <a:pt x="1448" y="541"/>
                  <a:pt x="1448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39"/>
                  <a:pt x="1447" y="539"/>
                  <a:pt x="1446" y="538"/>
                </a:cubicBezTo>
                <a:cubicBezTo>
                  <a:pt x="1446" y="538"/>
                  <a:pt x="1446" y="538"/>
                  <a:pt x="1446" y="538"/>
                </a:cubicBezTo>
                <a:cubicBezTo>
                  <a:pt x="1445" y="538"/>
                  <a:pt x="1445" y="538"/>
                  <a:pt x="1445" y="538"/>
                </a:cubicBezTo>
                <a:cubicBezTo>
                  <a:pt x="1445" y="536"/>
                  <a:pt x="1445" y="536"/>
                  <a:pt x="1445" y="536"/>
                </a:cubicBezTo>
                <a:cubicBezTo>
                  <a:pt x="1444" y="536"/>
                  <a:pt x="1444" y="536"/>
                  <a:pt x="1444" y="536"/>
                </a:cubicBezTo>
                <a:cubicBezTo>
                  <a:pt x="1444" y="537"/>
                  <a:pt x="1444" y="537"/>
                  <a:pt x="1444" y="537"/>
                </a:cubicBezTo>
                <a:cubicBezTo>
                  <a:pt x="1443" y="537"/>
                  <a:pt x="1443" y="537"/>
                  <a:pt x="1443" y="537"/>
                </a:cubicBezTo>
                <a:cubicBezTo>
                  <a:pt x="1442" y="536"/>
                  <a:pt x="1443" y="536"/>
                  <a:pt x="1442" y="536"/>
                </a:cubicBezTo>
                <a:cubicBezTo>
                  <a:pt x="1442" y="536"/>
                  <a:pt x="1442" y="536"/>
                  <a:pt x="1442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8"/>
                  <a:pt x="1441" y="538"/>
                  <a:pt x="1441" y="538"/>
                </a:cubicBezTo>
                <a:cubicBezTo>
                  <a:pt x="1440" y="538"/>
                  <a:pt x="1440" y="538"/>
                  <a:pt x="1440" y="538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40"/>
                  <a:pt x="1439" y="540"/>
                </a:cubicBezTo>
                <a:cubicBezTo>
                  <a:pt x="1439" y="540"/>
                  <a:pt x="1439" y="540"/>
                  <a:pt x="1439" y="540"/>
                </a:cubicBezTo>
                <a:cubicBezTo>
                  <a:pt x="1439" y="540"/>
                  <a:pt x="1439" y="541"/>
                  <a:pt x="1439" y="541"/>
                </a:cubicBezTo>
                <a:cubicBezTo>
                  <a:pt x="1439" y="541"/>
                  <a:pt x="1439" y="541"/>
                  <a:pt x="1439" y="541"/>
                </a:cubicBezTo>
                <a:cubicBezTo>
                  <a:pt x="1438" y="542"/>
                  <a:pt x="1438" y="542"/>
                  <a:pt x="1438" y="542"/>
                </a:cubicBezTo>
                <a:cubicBezTo>
                  <a:pt x="1437" y="542"/>
                  <a:pt x="1437" y="542"/>
                  <a:pt x="1437" y="542"/>
                </a:cubicBezTo>
                <a:cubicBezTo>
                  <a:pt x="1437" y="544"/>
                  <a:pt x="1436" y="543"/>
                  <a:pt x="1435" y="544"/>
                </a:cubicBezTo>
                <a:cubicBezTo>
                  <a:pt x="1436" y="544"/>
                  <a:pt x="1436" y="544"/>
                  <a:pt x="1436" y="544"/>
                </a:cubicBezTo>
                <a:cubicBezTo>
                  <a:pt x="1436" y="546"/>
                  <a:pt x="1436" y="546"/>
                  <a:pt x="1436" y="546"/>
                </a:cubicBezTo>
                <a:cubicBezTo>
                  <a:pt x="1437" y="546"/>
                  <a:pt x="1437" y="546"/>
                  <a:pt x="1437" y="546"/>
                </a:cubicBezTo>
                <a:cubicBezTo>
                  <a:pt x="1436" y="547"/>
                  <a:pt x="1436" y="547"/>
                  <a:pt x="1435" y="548"/>
                </a:cubicBezTo>
                <a:cubicBezTo>
                  <a:pt x="1435" y="548"/>
                  <a:pt x="1435" y="548"/>
                  <a:pt x="1435" y="548"/>
                </a:cubicBezTo>
                <a:cubicBezTo>
                  <a:pt x="1433" y="548"/>
                  <a:pt x="1433" y="548"/>
                  <a:pt x="1433" y="548"/>
                </a:cubicBezTo>
                <a:cubicBezTo>
                  <a:pt x="1433" y="548"/>
                  <a:pt x="1432" y="549"/>
                  <a:pt x="1432" y="549"/>
                </a:cubicBezTo>
                <a:cubicBezTo>
                  <a:pt x="1432" y="549"/>
                  <a:pt x="1432" y="549"/>
                  <a:pt x="1432" y="549"/>
                </a:cubicBezTo>
                <a:cubicBezTo>
                  <a:pt x="1432" y="550"/>
                  <a:pt x="1432" y="550"/>
                  <a:pt x="1432" y="550"/>
                </a:cubicBezTo>
                <a:cubicBezTo>
                  <a:pt x="1431" y="550"/>
                  <a:pt x="1430" y="550"/>
                  <a:pt x="1429" y="550"/>
                </a:cubicBezTo>
                <a:cubicBezTo>
                  <a:pt x="1429" y="551"/>
                  <a:pt x="1429" y="551"/>
                  <a:pt x="1429" y="551"/>
                </a:cubicBezTo>
                <a:cubicBezTo>
                  <a:pt x="1428" y="551"/>
                  <a:pt x="1428" y="551"/>
                  <a:pt x="1428" y="551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3"/>
                  <a:pt x="1428" y="553"/>
                  <a:pt x="1428" y="553"/>
                </a:cubicBezTo>
                <a:cubicBezTo>
                  <a:pt x="1427" y="553"/>
                  <a:pt x="1427" y="553"/>
                  <a:pt x="1427" y="553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5"/>
                  <a:pt x="1427" y="555"/>
                  <a:pt x="1427" y="555"/>
                </a:cubicBezTo>
                <a:cubicBezTo>
                  <a:pt x="1426" y="555"/>
                  <a:pt x="1426" y="555"/>
                  <a:pt x="1426" y="555"/>
                </a:cubicBezTo>
                <a:cubicBezTo>
                  <a:pt x="1426" y="556"/>
                  <a:pt x="1426" y="556"/>
                  <a:pt x="1426" y="556"/>
                </a:cubicBezTo>
                <a:cubicBezTo>
                  <a:pt x="1426" y="556"/>
                  <a:pt x="1426" y="556"/>
                  <a:pt x="1425" y="556"/>
                </a:cubicBezTo>
                <a:cubicBezTo>
                  <a:pt x="1425" y="556"/>
                  <a:pt x="1425" y="557"/>
                  <a:pt x="1425" y="557"/>
                </a:cubicBezTo>
                <a:cubicBezTo>
                  <a:pt x="1425" y="558"/>
                  <a:pt x="1425" y="558"/>
                  <a:pt x="1425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19" y="558"/>
                  <a:pt x="1419" y="558"/>
                  <a:pt x="1419" y="558"/>
                </a:cubicBezTo>
                <a:cubicBezTo>
                  <a:pt x="1418" y="558"/>
                  <a:pt x="1417" y="560"/>
                  <a:pt x="1416" y="560"/>
                </a:cubicBezTo>
                <a:cubicBezTo>
                  <a:pt x="1416" y="560"/>
                  <a:pt x="1416" y="560"/>
                  <a:pt x="1416" y="560"/>
                </a:cubicBezTo>
                <a:cubicBezTo>
                  <a:pt x="1416" y="561"/>
                  <a:pt x="1416" y="562"/>
                  <a:pt x="1416" y="562"/>
                </a:cubicBezTo>
                <a:cubicBezTo>
                  <a:pt x="1416" y="562"/>
                  <a:pt x="1416" y="562"/>
                  <a:pt x="1416" y="562"/>
                </a:cubicBezTo>
                <a:cubicBezTo>
                  <a:pt x="1416" y="563"/>
                  <a:pt x="1416" y="563"/>
                  <a:pt x="1416" y="564"/>
                </a:cubicBezTo>
                <a:cubicBezTo>
                  <a:pt x="1415" y="564"/>
                  <a:pt x="1415" y="564"/>
                  <a:pt x="1415" y="564"/>
                </a:cubicBezTo>
                <a:cubicBezTo>
                  <a:pt x="1415" y="565"/>
                  <a:pt x="1415" y="565"/>
                  <a:pt x="1415" y="565"/>
                </a:cubicBezTo>
                <a:cubicBezTo>
                  <a:pt x="1414" y="565"/>
                  <a:pt x="1414" y="565"/>
                  <a:pt x="1414" y="565"/>
                </a:cubicBezTo>
                <a:cubicBezTo>
                  <a:pt x="1414" y="565"/>
                  <a:pt x="1414" y="565"/>
                  <a:pt x="1415" y="566"/>
                </a:cubicBezTo>
                <a:cubicBezTo>
                  <a:pt x="1414" y="566"/>
                  <a:pt x="1413" y="566"/>
                  <a:pt x="1412" y="565"/>
                </a:cubicBezTo>
                <a:cubicBezTo>
                  <a:pt x="1412" y="564"/>
                  <a:pt x="1412" y="564"/>
                  <a:pt x="1412" y="564"/>
                </a:cubicBezTo>
                <a:cubicBezTo>
                  <a:pt x="1412" y="564"/>
                  <a:pt x="1411" y="564"/>
                  <a:pt x="1411" y="564"/>
                </a:cubicBezTo>
                <a:cubicBezTo>
                  <a:pt x="1411" y="564"/>
                  <a:pt x="1411" y="564"/>
                  <a:pt x="1411" y="564"/>
                </a:cubicBezTo>
                <a:cubicBezTo>
                  <a:pt x="1410" y="564"/>
                  <a:pt x="1410" y="564"/>
                  <a:pt x="1409" y="564"/>
                </a:cubicBezTo>
                <a:cubicBezTo>
                  <a:pt x="1409" y="564"/>
                  <a:pt x="1409" y="564"/>
                  <a:pt x="1409" y="564"/>
                </a:cubicBezTo>
                <a:cubicBezTo>
                  <a:pt x="1408" y="564"/>
                  <a:pt x="1408" y="563"/>
                  <a:pt x="1407" y="563"/>
                </a:cubicBezTo>
                <a:cubicBezTo>
                  <a:pt x="1407" y="563"/>
                  <a:pt x="1407" y="564"/>
                  <a:pt x="1407" y="564"/>
                </a:cubicBezTo>
                <a:cubicBezTo>
                  <a:pt x="1406" y="565"/>
                  <a:pt x="1406" y="565"/>
                  <a:pt x="1405" y="565"/>
                </a:cubicBezTo>
                <a:cubicBezTo>
                  <a:pt x="1405" y="566"/>
                  <a:pt x="1404" y="567"/>
                  <a:pt x="1404" y="568"/>
                </a:cubicBezTo>
                <a:cubicBezTo>
                  <a:pt x="1404" y="568"/>
                  <a:pt x="1404" y="568"/>
                  <a:pt x="1404" y="568"/>
                </a:cubicBezTo>
                <a:cubicBezTo>
                  <a:pt x="1404" y="569"/>
                  <a:pt x="1404" y="569"/>
                  <a:pt x="1404" y="570"/>
                </a:cubicBezTo>
                <a:close/>
                <a:moveTo>
                  <a:pt x="1416" y="566"/>
                </a:moveTo>
                <a:cubicBezTo>
                  <a:pt x="1415" y="566"/>
                  <a:pt x="1415" y="566"/>
                  <a:pt x="1415" y="566"/>
                </a:cubicBezTo>
                <a:cubicBezTo>
                  <a:pt x="1416" y="566"/>
                  <a:pt x="1415" y="566"/>
                  <a:pt x="1416" y="566"/>
                </a:cubicBezTo>
                <a:close/>
                <a:moveTo>
                  <a:pt x="1464" y="538"/>
                </a:moveTo>
                <a:cubicBezTo>
                  <a:pt x="1464" y="537"/>
                  <a:pt x="1464" y="537"/>
                  <a:pt x="1464" y="537"/>
                </a:cubicBezTo>
                <a:cubicBezTo>
                  <a:pt x="1464" y="537"/>
                  <a:pt x="1464" y="537"/>
                  <a:pt x="1464" y="537"/>
                </a:cubicBezTo>
                <a:cubicBezTo>
                  <a:pt x="1464" y="538"/>
                  <a:pt x="1464" y="537"/>
                  <a:pt x="1464" y="538"/>
                </a:cubicBezTo>
                <a:close/>
                <a:moveTo>
                  <a:pt x="1384" y="603"/>
                </a:moveTo>
                <a:cubicBezTo>
                  <a:pt x="1384" y="603"/>
                  <a:pt x="1384" y="603"/>
                  <a:pt x="1384" y="603"/>
                </a:cubicBezTo>
                <a:cubicBezTo>
                  <a:pt x="1385" y="603"/>
                  <a:pt x="1386" y="604"/>
                  <a:pt x="1388" y="604"/>
                </a:cubicBezTo>
                <a:cubicBezTo>
                  <a:pt x="1388" y="603"/>
                  <a:pt x="1388" y="603"/>
                  <a:pt x="1388" y="603"/>
                </a:cubicBezTo>
                <a:cubicBezTo>
                  <a:pt x="1388" y="603"/>
                  <a:pt x="1389" y="603"/>
                  <a:pt x="1390" y="604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2"/>
                  <a:pt x="1390" y="600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1" y="596"/>
                  <a:pt x="1390" y="594"/>
                  <a:pt x="1391" y="593"/>
                </a:cubicBezTo>
                <a:cubicBezTo>
                  <a:pt x="1391" y="591"/>
                  <a:pt x="1391" y="592"/>
                  <a:pt x="1390" y="591"/>
                </a:cubicBezTo>
                <a:cubicBezTo>
                  <a:pt x="1390" y="591"/>
                  <a:pt x="1390" y="591"/>
                  <a:pt x="1390" y="591"/>
                </a:cubicBezTo>
                <a:cubicBezTo>
                  <a:pt x="1390" y="590"/>
                  <a:pt x="1390" y="590"/>
                  <a:pt x="1390" y="590"/>
                </a:cubicBezTo>
                <a:cubicBezTo>
                  <a:pt x="1389" y="590"/>
                  <a:pt x="1389" y="590"/>
                  <a:pt x="1389" y="590"/>
                </a:cubicBezTo>
                <a:cubicBezTo>
                  <a:pt x="1389" y="589"/>
                  <a:pt x="1389" y="589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8" y="587"/>
                  <a:pt x="1386" y="588"/>
                  <a:pt x="1386" y="588"/>
                </a:cubicBezTo>
                <a:cubicBezTo>
                  <a:pt x="1386" y="588"/>
                  <a:pt x="1386" y="587"/>
                  <a:pt x="1385" y="587"/>
                </a:cubicBezTo>
                <a:cubicBezTo>
                  <a:pt x="1385" y="586"/>
                  <a:pt x="1385" y="587"/>
                  <a:pt x="1385" y="586"/>
                </a:cubicBezTo>
                <a:cubicBezTo>
                  <a:pt x="1385" y="585"/>
                  <a:pt x="1385" y="585"/>
                  <a:pt x="1384" y="584"/>
                </a:cubicBezTo>
                <a:cubicBezTo>
                  <a:pt x="1384" y="584"/>
                  <a:pt x="1384" y="584"/>
                  <a:pt x="1384" y="584"/>
                </a:cubicBezTo>
                <a:cubicBezTo>
                  <a:pt x="1384" y="584"/>
                  <a:pt x="1384" y="582"/>
                  <a:pt x="1384" y="581"/>
                </a:cubicBezTo>
                <a:cubicBezTo>
                  <a:pt x="1384" y="581"/>
                  <a:pt x="1383" y="581"/>
                  <a:pt x="1382" y="581"/>
                </a:cubicBezTo>
                <a:cubicBezTo>
                  <a:pt x="1382" y="580"/>
                  <a:pt x="1382" y="580"/>
                  <a:pt x="1382" y="580"/>
                </a:cubicBezTo>
                <a:cubicBezTo>
                  <a:pt x="1381" y="580"/>
                  <a:pt x="1381" y="580"/>
                  <a:pt x="1381" y="580"/>
                </a:cubicBezTo>
                <a:cubicBezTo>
                  <a:pt x="1381" y="581"/>
                  <a:pt x="1381" y="581"/>
                  <a:pt x="1381" y="581"/>
                </a:cubicBezTo>
                <a:cubicBezTo>
                  <a:pt x="1380" y="581"/>
                  <a:pt x="1380" y="580"/>
                  <a:pt x="1380" y="580"/>
                </a:cubicBezTo>
                <a:cubicBezTo>
                  <a:pt x="1379" y="580"/>
                  <a:pt x="1379" y="580"/>
                  <a:pt x="1379" y="580"/>
                </a:cubicBezTo>
                <a:cubicBezTo>
                  <a:pt x="1379" y="577"/>
                  <a:pt x="1379" y="577"/>
                  <a:pt x="1379" y="577"/>
                </a:cubicBezTo>
                <a:cubicBezTo>
                  <a:pt x="1379" y="576"/>
                  <a:pt x="1381" y="576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3"/>
                  <a:pt x="1380" y="573"/>
                  <a:pt x="1380" y="573"/>
                </a:cubicBezTo>
                <a:cubicBezTo>
                  <a:pt x="1379" y="573"/>
                  <a:pt x="1379" y="573"/>
                  <a:pt x="1379" y="573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1"/>
                  <a:pt x="1378" y="570"/>
                </a:cubicBezTo>
                <a:cubicBezTo>
                  <a:pt x="1378" y="570"/>
                  <a:pt x="1377" y="570"/>
                  <a:pt x="1376" y="570"/>
                </a:cubicBezTo>
                <a:cubicBezTo>
                  <a:pt x="1377" y="570"/>
                  <a:pt x="1377" y="570"/>
                  <a:pt x="1377" y="569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6" y="568"/>
                  <a:pt x="1376" y="568"/>
                  <a:pt x="1376" y="568"/>
                </a:cubicBezTo>
                <a:cubicBezTo>
                  <a:pt x="1376" y="568"/>
                  <a:pt x="1376" y="568"/>
                  <a:pt x="1376" y="569"/>
                </a:cubicBezTo>
                <a:cubicBezTo>
                  <a:pt x="1376" y="570"/>
                  <a:pt x="1376" y="570"/>
                  <a:pt x="1376" y="570"/>
                </a:cubicBezTo>
                <a:cubicBezTo>
                  <a:pt x="1374" y="569"/>
                  <a:pt x="1375" y="569"/>
                  <a:pt x="1373" y="569"/>
                </a:cubicBezTo>
                <a:cubicBezTo>
                  <a:pt x="1373" y="568"/>
                  <a:pt x="1372" y="568"/>
                  <a:pt x="1372" y="568"/>
                </a:cubicBezTo>
                <a:cubicBezTo>
                  <a:pt x="1372" y="566"/>
                  <a:pt x="1372" y="566"/>
                  <a:pt x="1372" y="566"/>
                </a:cubicBezTo>
                <a:cubicBezTo>
                  <a:pt x="1371" y="566"/>
                  <a:pt x="1371" y="565"/>
                  <a:pt x="1370" y="564"/>
                </a:cubicBezTo>
                <a:cubicBezTo>
                  <a:pt x="1369" y="564"/>
                  <a:pt x="1369" y="562"/>
                  <a:pt x="1368" y="562"/>
                </a:cubicBezTo>
                <a:cubicBezTo>
                  <a:pt x="1368" y="561"/>
                  <a:pt x="1368" y="562"/>
                  <a:pt x="1368" y="561"/>
                </a:cubicBezTo>
                <a:cubicBezTo>
                  <a:pt x="1367" y="562"/>
                  <a:pt x="1367" y="562"/>
                  <a:pt x="1367" y="563"/>
                </a:cubicBezTo>
                <a:cubicBezTo>
                  <a:pt x="1366" y="562"/>
                  <a:pt x="1366" y="561"/>
                  <a:pt x="1364" y="560"/>
                </a:cubicBezTo>
                <a:cubicBezTo>
                  <a:pt x="1364" y="557"/>
                  <a:pt x="1364" y="557"/>
                  <a:pt x="1364" y="557"/>
                </a:cubicBezTo>
                <a:cubicBezTo>
                  <a:pt x="1361" y="557"/>
                  <a:pt x="1363" y="557"/>
                  <a:pt x="1362" y="555"/>
                </a:cubicBezTo>
                <a:cubicBezTo>
                  <a:pt x="1362" y="555"/>
                  <a:pt x="1362" y="555"/>
                  <a:pt x="1362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59" y="554"/>
                  <a:pt x="1359" y="554"/>
                  <a:pt x="1359" y="554"/>
                </a:cubicBezTo>
                <a:cubicBezTo>
                  <a:pt x="1359" y="553"/>
                  <a:pt x="1359" y="553"/>
                  <a:pt x="1359" y="553"/>
                </a:cubicBezTo>
                <a:cubicBezTo>
                  <a:pt x="1358" y="553"/>
                  <a:pt x="1358" y="553"/>
                  <a:pt x="1358" y="552"/>
                </a:cubicBezTo>
                <a:cubicBezTo>
                  <a:pt x="1358" y="552"/>
                  <a:pt x="1358" y="551"/>
                  <a:pt x="1357" y="551"/>
                </a:cubicBezTo>
                <a:cubicBezTo>
                  <a:pt x="1355" y="550"/>
                  <a:pt x="1357" y="550"/>
                  <a:pt x="1356" y="549"/>
                </a:cubicBezTo>
                <a:cubicBezTo>
                  <a:pt x="1356" y="549"/>
                  <a:pt x="1356" y="549"/>
                  <a:pt x="1356" y="549"/>
                </a:cubicBezTo>
                <a:cubicBezTo>
                  <a:pt x="1355" y="549"/>
                  <a:pt x="1355" y="548"/>
                  <a:pt x="1355" y="548"/>
                </a:cubicBezTo>
                <a:cubicBezTo>
                  <a:pt x="1353" y="548"/>
                  <a:pt x="1353" y="548"/>
                  <a:pt x="1353" y="548"/>
                </a:cubicBezTo>
                <a:cubicBezTo>
                  <a:pt x="1353" y="546"/>
                  <a:pt x="1353" y="546"/>
                  <a:pt x="1352" y="545"/>
                </a:cubicBezTo>
                <a:cubicBezTo>
                  <a:pt x="1352" y="545"/>
                  <a:pt x="1352" y="545"/>
                  <a:pt x="1352" y="545"/>
                </a:cubicBezTo>
                <a:cubicBezTo>
                  <a:pt x="1352" y="544"/>
                  <a:pt x="1351" y="544"/>
                  <a:pt x="1351" y="543"/>
                </a:cubicBezTo>
                <a:cubicBezTo>
                  <a:pt x="1350" y="543"/>
                  <a:pt x="1349" y="543"/>
                  <a:pt x="1348" y="543"/>
                </a:cubicBezTo>
                <a:cubicBezTo>
                  <a:pt x="1348" y="543"/>
                  <a:pt x="1347" y="543"/>
                  <a:pt x="1347" y="543"/>
                </a:cubicBezTo>
                <a:cubicBezTo>
                  <a:pt x="1347" y="543"/>
                  <a:pt x="1347" y="543"/>
                  <a:pt x="1347" y="543"/>
                </a:cubicBezTo>
                <a:cubicBezTo>
                  <a:pt x="1346" y="543"/>
                  <a:pt x="1346" y="544"/>
                  <a:pt x="1345" y="543"/>
                </a:cubicBezTo>
                <a:cubicBezTo>
                  <a:pt x="1345" y="543"/>
                  <a:pt x="1345" y="543"/>
                  <a:pt x="1345" y="543"/>
                </a:cubicBezTo>
                <a:cubicBezTo>
                  <a:pt x="1344" y="543"/>
                  <a:pt x="1344" y="543"/>
                  <a:pt x="1344" y="543"/>
                </a:cubicBezTo>
                <a:cubicBezTo>
                  <a:pt x="1344" y="543"/>
                  <a:pt x="1344" y="542"/>
                  <a:pt x="1343" y="542"/>
                </a:cubicBezTo>
                <a:cubicBezTo>
                  <a:pt x="1342" y="541"/>
                  <a:pt x="1341" y="541"/>
                  <a:pt x="1339" y="541"/>
                </a:cubicBezTo>
                <a:cubicBezTo>
                  <a:pt x="1339" y="545"/>
                  <a:pt x="1339" y="545"/>
                  <a:pt x="1339" y="545"/>
                </a:cubicBezTo>
                <a:cubicBezTo>
                  <a:pt x="1339" y="545"/>
                  <a:pt x="1340" y="545"/>
                  <a:pt x="1340" y="545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7"/>
                  <a:pt x="1340" y="547"/>
                  <a:pt x="1340" y="547"/>
                </a:cubicBezTo>
                <a:cubicBezTo>
                  <a:pt x="1341" y="547"/>
                  <a:pt x="1341" y="547"/>
                  <a:pt x="1341" y="547"/>
                </a:cubicBezTo>
                <a:cubicBezTo>
                  <a:pt x="1341" y="548"/>
                  <a:pt x="1341" y="548"/>
                  <a:pt x="1341" y="548"/>
                </a:cubicBezTo>
                <a:cubicBezTo>
                  <a:pt x="1341" y="548"/>
                  <a:pt x="1341" y="548"/>
                  <a:pt x="1342" y="548"/>
                </a:cubicBezTo>
                <a:cubicBezTo>
                  <a:pt x="1342" y="549"/>
                  <a:pt x="1342" y="549"/>
                  <a:pt x="1342" y="549"/>
                </a:cubicBezTo>
                <a:cubicBezTo>
                  <a:pt x="1342" y="549"/>
                  <a:pt x="1342" y="549"/>
                  <a:pt x="1343" y="550"/>
                </a:cubicBezTo>
                <a:cubicBezTo>
                  <a:pt x="1343" y="550"/>
                  <a:pt x="1343" y="550"/>
                  <a:pt x="1343" y="550"/>
                </a:cubicBezTo>
                <a:cubicBezTo>
                  <a:pt x="1343" y="550"/>
                  <a:pt x="1344" y="550"/>
                  <a:pt x="1344" y="550"/>
                </a:cubicBezTo>
                <a:cubicBezTo>
                  <a:pt x="1344" y="551"/>
                  <a:pt x="1344" y="551"/>
                  <a:pt x="1344" y="551"/>
                </a:cubicBezTo>
                <a:cubicBezTo>
                  <a:pt x="1344" y="551"/>
                  <a:pt x="1345" y="551"/>
                  <a:pt x="1345" y="552"/>
                </a:cubicBezTo>
                <a:cubicBezTo>
                  <a:pt x="1345" y="552"/>
                  <a:pt x="1345" y="552"/>
                  <a:pt x="1345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7" y="553"/>
                  <a:pt x="1347" y="553"/>
                  <a:pt x="1347" y="553"/>
                </a:cubicBezTo>
                <a:cubicBezTo>
                  <a:pt x="1347" y="553"/>
                  <a:pt x="1347" y="554"/>
                  <a:pt x="1347" y="554"/>
                </a:cubicBezTo>
                <a:cubicBezTo>
                  <a:pt x="1348" y="554"/>
                  <a:pt x="1348" y="554"/>
                  <a:pt x="1348" y="554"/>
                </a:cubicBezTo>
                <a:cubicBezTo>
                  <a:pt x="1348" y="554"/>
                  <a:pt x="1348" y="555"/>
                  <a:pt x="1348" y="555"/>
                </a:cubicBezTo>
                <a:cubicBezTo>
                  <a:pt x="1348" y="556"/>
                  <a:pt x="1349" y="556"/>
                  <a:pt x="1349" y="556"/>
                </a:cubicBezTo>
                <a:cubicBezTo>
                  <a:pt x="1349" y="556"/>
                  <a:pt x="1350" y="557"/>
                  <a:pt x="1350" y="557"/>
                </a:cubicBezTo>
                <a:cubicBezTo>
                  <a:pt x="1350" y="557"/>
                  <a:pt x="1350" y="557"/>
                  <a:pt x="1350" y="557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1" y="558"/>
                  <a:pt x="1351" y="559"/>
                  <a:pt x="1352" y="559"/>
                </a:cubicBezTo>
                <a:cubicBezTo>
                  <a:pt x="1352" y="560"/>
                  <a:pt x="1352" y="561"/>
                  <a:pt x="1352" y="562"/>
                </a:cubicBezTo>
                <a:cubicBezTo>
                  <a:pt x="1354" y="562"/>
                  <a:pt x="1356" y="563"/>
                  <a:pt x="1357" y="564"/>
                </a:cubicBezTo>
                <a:cubicBezTo>
                  <a:pt x="1357" y="565"/>
                  <a:pt x="1357" y="567"/>
                  <a:pt x="1357" y="568"/>
                </a:cubicBezTo>
                <a:cubicBezTo>
                  <a:pt x="1357" y="568"/>
                  <a:pt x="1357" y="568"/>
                  <a:pt x="1357" y="568"/>
                </a:cubicBezTo>
                <a:cubicBezTo>
                  <a:pt x="1358" y="569"/>
                  <a:pt x="1358" y="569"/>
                  <a:pt x="1358" y="570"/>
                </a:cubicBezTo>
                <a:cubicBezTo>
                  <a:pt x="1358" y="570"/>
                  <a:pt x="1358" y="570"/>
                  <a:pt x="1358" y="570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2"/>
                  <a:pt x="1358" y="572"/>
                  <a:pt x="1358" y="572"/>
                </a:cubicBezTo>
                <a:cubicBezTo>
                  <a:pt x="1359" y="572"/>
                  <a:pt x="1359" y="572"/>
                  <a:pt x="1359" y="572"/>
                </a:cubicBezTo>
                <a:cubicBezTo>
                  <a:pt x="1359" y="573"/>
                  <a:pt x="1359" y="573"/>
                  <a:pt x="1360" y="573"/>
                </a:cubicBezTo>
                <a:cubicBezTo>
                  <a:pt x="1361" y="574"/>
                  <a:pt x="1361" y="575"/>
                  <a:pt x="1361" y="575"/>
                </a:cubicBezTo>
                <a:cubicBezTo>
                  <a:pt x="1362" y="575"/>
                  <a:pt x="1362" y="575"/>
                  <a:pt x="1362" y="575"/>
                </a:cubicBezTo>
                <a:cubicBezTo>
                  <a:pt x="1362" y="576"/>
                  <a:pt x="1362" y="576"/>
                  <a:pt x="1362" y="576"/>
                </a:cubicBezTo>
                <a:cubicBezTo>
                  <a:pt x="1362" y="576"/>
                  <a:pt x="1362" y="576"/>
                  <a:pt x="1363" y="577"/>
                </a:cubicBezTo>
                <a:cubicBezTo>
                  <a:pt x="1363" y="577"/>
                  <a:pt x="1363" y="577"/>
                  <a:pt x="1363" y="577"/>
                </a:cubicBezTo>
                <a:cubicBezTo>
                  <a:pt x="1364" y="577"/>
                  <a:pt x="1364" y="577"/>
                  <a:pt x="1364" y="577"/>
                </a:cubicBezTo>
                <a:cubicBezTo>
                  <a:pt x="1364" y="577"/>
                  <a:pt x="1364" y="577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5" y="579"/>
                  <a:pt x="1365" y="579"/>
                  <a:pt x="1365" y="579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6" y="580"/>
                  <a:pt x="1366" y="580"/>
                  <a:pt x="1366" y="580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2"/>
                  <a:pt x="1366" y="582"/>
                </a:cubicBezTo>
                <a:cubicBezTo>
                  <a:pt x="1367" y="582"/>
                  <a:pt x="1367" y="582"/>
                  <a:pt x="1367" y="582"/>
                </a:cubicBezTo>
                <a:cubicBezTo>
                  <a:pt x="1367" y="583"/>
                  <a:pt x="1367" y="583"/>
                  <a:pt x="1367" y="583"/>
                </a:cubicBezTo>
                <a:cubicBezTo>
                  <a:pt x="1367" y="584"/>
                  <a:pt x="1368" y="584"/>
                  <a:pt x="1368" y="584"/>
                </a:cubicBezTo>
                <a:cubicBezTo>
                  <a:pt x="1368" y="586"/>
                  <a:pt x="1368" y="586"/>
                  <a:pt x="1368" y="586"/>
                </a:cubicBezTo>
                <a:cubicBezTo>
                  <a:pt x="1368" y="587"/>
                  <a:pt x="1369" y="587"/>
                  <a:pt x="1369" y="587"/>
                </a:cubicBezTo>
                <a:cubicBezTo>
                  <a:pt x="1369" y="588"/>
                  <a:pt x="1369" y="588"/>
                  <a:pt x="1369" y="588"/>
                </a:cubicBezTo>
                <a:cubicBezTo>
                  <a:pt x="1369" y="588"/>
                  <a:pt x="1370" y="588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90"/>
                  <a:pt x="1371" y="592"/>
                  <a:pt x="1372" y="592"/>
                </a:cubicBezTo>
                <a:cubicBezTo>
                  <a:pt x="1372" y="592"/>
                  <a:pt x="1372" y="592"/>
                  <a:pt x="1372" y="592"/>
                </a:cubicBezTo>
                <a:cubicBezTo>
                  <a:pt x="1372" y="593"/>
                  <a:pt x="1373" y="594"/>
                  <a:pt x="1373" y="594"/>
                </a:cubicBezTo>
                <a:cubicBezTo>
                  <a:pt x="1373" y="595"/>
                  <a:pt x="1373" y="595"/>
                  <a:pt x="1373" y="595"/>
                </a:cubicBezTo>
                <a:cubicBezTo>
                  <a:pt x="1373" y="596"/>
                  <a:pt x="1373" y="596"/>
                  <a:pt x="1373" y="596"/>
                </a:cubicBezTo>
                <a:cubicBezTo>
                  <a:pt x="1374" y="596"/>
                  <a:pt x="1374" y="596"/>
                  <a:pt x="1374" y="596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8"/>
                  <a:pt x="1374" y="598"/>
                  <a:pt x="1374" y="598"/>
                </a:cubicBezTo>
                <a:cubicBezTo>
                  <a:pt x="1374" y="598"/>
                  <a:pt x="1375" y="598"/>
                  <a:pt x="1375" y="598"/>
                </a:cubicBezTo>
                <a:cubicBezTo>
                  <a:pt x="1375" y="599"/>
                  <a:pt x="1375" y="599"/>
                  <a:pt x="1375" y="600"/>
                </a:cubicBezTo>
                <a:cubicBezTo>
                  <a:pt x="1376" y="600"/>
                  <a:pt x="1377" y="600"/>
                  <a:pt x="1378" y="601"/>
                </a:cubicBezTo>
                <a:cubicBezTo>
                  <a:pt x="1378" y="601"/>
                  <a:pt x="1378" y="601"/>
                  <a:pt x="1378" y="602"/>
                </a:cubicBezTo>
                <a:cubicBezTo>
                  <a:pt x="1380" y="602"/>
                  <a:pt x="1380" y="602"/>
                  <a:pt x="1380" y="602"/>
                </a:cubicBezTo>
                <a:cubicBezTo>
                  <a:pt x="1380" y="602"/>
                  <a:pt x="1380" y="602"/>
                  <a:pt x="1380" y="603"/>
                </a:cubicBezTo>
                <a:cubicBezTo>
                  <a:pt x="1381" y="603"/>
                  <a:pt x="1381" y="603"/>
                  <a:pt x="1381" y="603"/>
                </a:cubicBezTo>
                <a:cubicBezTo>
                  <a:pt x="1382" y="603"/>
                  <a:pt x="1382" y="603"/>
                  <a:pt x="1382" y="603"/>
                </a:cubicBezTo>
                <a:cubicBezTo>
                  <a:pt x="1382" y="604"/>
                  <a:pt x="1382" y="604"/>
                  <a:pt x="1382" y="604"/>
                </a:cubicBezTo>
                <a:cubicBezTo>
                  <a:pt x="1383" y="605"/>
                  <a:pt x="1384" y="605"/>
                  <a:pt x="1385" y="605"/>
                </a:cubicBezTo>
                <a:cubicBezTo>
                  <a:pt x="1385" y="604"/>
                  <a:pt x="1385" y="604"/>
                  <a:pt x="1384" y="603"/>
                </a:cubicBezTo>
                <a:close/>
                <a:moveTo>
                  <a:pt x="1399" y="551"/>
                </a:moveTo>
                <a:cubicBezTo>
                  <a:pt x="1399" y="553"/>
                  <a:pt x="1399" y="553"/>
                  <a:pt x="1399" y="553"/>
                </a:cubicBezTo>
                <a:cubicBezTo>
                  <a:pt x="1400" y="553"/>
                  <a:pt x="1400" y="553"/>
                  <a:pt x="1401" y="552"/>
                </a:cubicBezTo>
                <a:cubicBezTo>
                  <a:pt x="1401" y="551"/>
                  <a:pt x="1401" y="551"/>
                  <a:pt x="1401" y="551"/>
                </a:cubicBezTo>
                <a:cubicBezTo>
                  <a:pt x="1400" y="551"/>
                  <a:pt x="1400" y="551"/>
                  <a:pt x="1400" y="551"/>
                </a:cubicBezTo>
                <a:cubicBezTo>
                  <a:pt x="1400" y="551"/>
                  <a:pt x="1400" y="551"/>
                  <a:pt x="1400" y="551"/>
                </a:cubicBezTo>
                <a:lnTo>
                  <a:pt x="1399" y="551"/>
                </a:lnTo>
                <a:close/>
                <a:moveTo>
                  <a:pt x="930" y="552"/>
                </a:moveTo>
                <a:cubicBezTo>
                  <a:pt x="930" y="552"/>
                  <a:pt x="930" y="553"/>
                  <a:pt x="930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30" y="554"/>
                  <a:pt x="931" y="554"/>
                  <a:pt x="931" y="554"/>
                </a:cubicBezTo>
                <a:cubicBezTo>
                  <a:pt x="931" y="553"/>
                  <a:pt x="931" y="552"/>
                  <a:pt x="932" y="552"/>
                </a:cubicBezTo>
                <a:lnTo>
                  <a:pt x="930" y="552"/>
                </a:lnTo>
                <a:close/>
                <a:moveTo>
                  <a:pt x="1344" y="560"/>
                </a:moveTo>
                <a:cubicBezTo>
                  <a:pt x="1344" y="559"/>
                  <a:pt x="1344" y="559"/>
                  <a:pt x="1344" y="559"/>
                </a:cubicBezTo>
                <a:cubicBezTo>
                  <a:pt x="1344" y="559"/>
                  <a:pt x="1343" y="558"/>
                  <a:pt x="1342" y="558"/>
                </a:cubicBezTo>
                <a:cubicBezTo>
                  <a:pt x="1343" y="559"/>
                  <a:pt x="1344" y="559"/>
                  <a:pt x="1344" y="560"/>
                </a:cubicBezTo>
                <a:close/>
                <a:moveTo>
                  <a:pt x="1495" y="559"/>
                </a:move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2"/>
                  <a:pt x="1497" y="562"/>
                  <a:pt x="1497" y="561"/>
                </a:cubicBezTo>
                <a:cubicBezTo>
                  <a:pt x="1496" y="561"/>
                  <a:pt x="1496" y="561"/>
                  <a:pt x="1496" y="561"/>
                </a:cubicBezTo>
                <a:cubicBezTo>
                  <a:pt x="1496" y="560"/>
                  <a:pt x="1496" y="560"/>
                  <a:pt x="1496" y="560"/>
                </a:cubicBezTo>
                <a:cubicBezTo>
                  <a:pt x="1495" y="560"/>
                  <a:pt x="1496" y="560"/>
                  <a:pt x="1495" y="559"/>
                </a:cubicBezTo>
                <a:close/>
                <a:moveTo>
                  <a:pt x="654" y="560"/>
                </a:moveTo>
                <a:cubicBezTo>
                  <a:pt x="653" y="560"/>
                  <a:pt x="653" y="560"/>
                  <a:pt x="653" y="560"/>
                </a:cubicBezTo>
                <a:cubicBezTo>
                  <a:pt x="653" y="561"/>
                  <a:pt x="653" y="560"/>
                  <a:pt x="654" y="561"/>
                </a:cubicBezTo>
                <a:lnTo>
                  <a:pt x="654" y="560"/>
                </a:lnTo>
                <a:close/>
                <a:moveTo>
                  <a:pt x="1489" y="567"/>
                </a:moveTo>
                <a:cubicBezTo>
                  <a:pt x="1490" y="568"/>
                  <a:pt x="1490" y="569"/>
                  <a:pt x="1491" y="570"/>
                </a:cubicBezTo>
                <a:cubicBezTo>
                  <a:pt x="1491" y="570"/>
                  <a:pt x="1491" y="570"/>
                  <a:pt x="1491" y="570"/>
                </a:cubicBezTo>
                <a:cubicBezTo>
                  <a:pt x="1491" y="570"/>
                  <a:pt x="1491" y="571"/>
                  <a:pt x="1491" y="571"/>
                </a:cubicBezTo>
                <a:cubicBezTo>
                  <a:pt x="1491" y="571"/>
                  <a:pt x="1491" y="572"/>
                  <a:pt x="1491" y="573"/>
                </a:cubicBezTo>
                <a:cubicBezTo>
                  <a:pt x="1491" y="573"/>
                  <a:pt x="1491" y="573"/>
                  <a:pt x="1491" y="573"/>
                </a:cubicBezTo>
                <a:cubicBezTo>
                  <a:pt x="1490" y="573"/>
                  <a:pt x="1490" y="574"/>
                  <a:pt x="1490" y="574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6"/>
                  <a:pt x="1491" y="576"/>
                  <a:pt x="1491" y="576"/>
                </a:cubicBezTo>
                <a:cubicBezTo>
                  <a:pt x="1492" y="577"/>
                  <a:pt x="1493" y="577"/>
                  <a:pt x="1493" y="578"/>
                </a:cubicBezTo>
                <a:cubicBezTo>
                  <a:pt x="1493" y="578"/>
                  <a:pt x="1493" y="578"/>
                  <a:pt x="1493" y="578"/>
                </a:cubicBezTo>
                <a:cubicBezTo>
                  <a:pt x="1494" y="578"/>
                  <a:pt x="1494" y="578"/>
                  <a:pt x="1494" y="578"/>
                </a:cubicBezTo>
                <a:cubicBezTo>
                  <a:pt x="1494" y="577"/>
                  <a:pt x="1493" y="577"/>
                  <a:pt x="1493" y="576"/>
                </a:cubicBezTo>
                <a:cubicBezTo>
                  <a:pt x="1492" y="576"/>
                  <a:pt x="1492" y="576"/>
                  <a:pt x="1492" y="576"/>
                </a:cubicBezTo>
                <a:cubicBezTo>
                  <a:pt x="1492" y="575"/>
                  <a:pt x="1492" y="575"/>
                  <a:pt x="1492" y="573"/>
                </a:cubicBezTo>
                <a:cubicBezTo>
                  <a:pt x="1492" y="572"/>
                  <a:pt x="1492" y="572"/>
                  <a:pt x="1493" y="572"/>
                </a:cubicBezTo>
                <a:cubicBezTo>
                  <a:pt x="1493" y="571"/>
                  <a:pt x="1495" y="572"/>
                  <a:pt x="1495" y="573"/>
                </a:cubicBezTo>
                <a:cubicBezTo>
                  <a:pt x="1495" y="573"/>
                  <a:pt x="1495" y="573"/>
                  <a:pt x="1495" y="573"/>
                </a:cubicBezTo>
                <a:cubicBezTo>
                  <a:pt x="1496" y="573"/>
                  <a:pt x="1496" y="573"/>
                  <a:pt x="1496" y="573"/>
                </a:cubicBezTo>
                <a:cubicBezTo>
                  <a:pt x="1496" y="572"/>
                  <a:pt x="1496" y="571"/>
                  <a:pt x="1496" y="570"/>
                </a:cubicBezTo>
                <a:cubicBezTo>
                  <a:pt x="1494" y="570"/>
                  <a:pt x="1494" y="570"/>
                  <a:pt x="1494" y="570"/>
                </a:cubicBezTo>
                <a:cubicBezTo>
                  <a:pt x="1494" y="569"/>
                  <a:pt x="1495" y="569"/>
                  <a:pt x="1496" y="568"/>
                </a:cubicBezTo>
                <a:cubicBezTo>
                  <a:pt x="1496" y="567"/>
                  <a:pt x="1496" y="567"/>
                  <a:pt x="1496" y="567"/>
                </a:cubicBezTo>
                <a:cubicBezTo>
                  <a:pt x="1496" y="567"/>
                  <a:pt x="1495" y="567"/>
                  <a:pt x="1495" y="567"/>
                </a:cubicBezTo>
                <a:cubicBezTo>
                  <a:pt x="1495" y="567"/>
                  <a:pt x="1494" y="568"/>
                  <a:pt x="1493" y="568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8"/>
                  <a:pt x="1493" y="567"/>
                  <a:pt x="1493" y="565"/>
                </a:cubicBezTo>
                <a:cubicBezTo>
                  <a:pt x="1493" y="565"/>
                  <a:pt x="1493" y="565"/>
                  <a:pt x="1493" y="565"/>
                </a:cubicBezTo>
                <a:cubicBezTo>
                  <a:pt x="1493" y="565"/>
                  <a:pt x="1493" y="565"/>
                  <a:pt x="1493" y="564"/>
                </a:cubicBezTo>
                <a:cubicBezTo>
                  <a:pt x="1493" y="564"/>
                  <a:pt x="1493" y="564"/>
                  <a:pt x="1493" y="564"/>
                </a:cubicBezTo>
                <a:cubicBezTo>
                  <a:pt x="1492" y="563"/>
                  <a:pt x="1493" y="563"/>
                  <a:pt x="1493" y="563"/>
                </a:cubicBezTo>
                <a:cubicBezTo>
                  <a:pt x="1494" y="563"/>
                  <a:pt x="1493" y="562"/>
                  <a:pt x="1493" y="562"/>
                </a:cubicBezTo>
                <a:cubicBezTo>
                  <a:pt x="1493" y="562"/>
                  <a:pt x="1492" y="561"/>
                  <a:pt x="1492" y="561"/>
                </a:cubicBezTo>
                <a:cubicBezTo>
                  <a:pt x="1492" y="562"/>
                  <a:pt x="1492" y="562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5"/>
                  <a:pt x="1491" y="565"/>
                  <a:pt x="1491" y="565"/>
                </a:cubicBezTo>
                <a:cubicBezTo>
                  <a:pt x="1490" y="565"/>
                  <a:pt x="1490" y="565"/>
                  <a:pt x="1490" y="565"/>
                </a:cubicBezTo>
                <a:cubicBezTo>
                  <a:pt x="1490" y="565"/>
                  <a:pt x="1490" y="566"/>
                  <a:pt x="1490" y="567"/>
                </a:cubicBezTo>
                <a:lnTo>
                  <a:pt x="1489" y="567"/>
                </a:lnTo>
                <a:close/>
                <a:moveTo>
                  <a:pt x="1371" y="564"/>
                </a:moveTo>
                <a:cubicBezTo>
                  <a:pt x="1371" y="562"/>
                  <a:pt x="1371" y="562"/>
                  <a:pt x="1371" y="562"/>
                </a:cubicBezTo>
                <a:cubicBezTo>
                  <a:pt x="1370" y="562"/>
                  <a:pt x="1370" y="562"/>
                  <a:pt x="1370" y="562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4"/>
                  <a:pt x="1370" y="564"/>
                  <a:pt x="1370" y="564"/>
                </a:cubicBezTo>
                <a:lnTo>
                  <a:pt x="1371" y="564"/>
                </a:lnTo>
                <a:close/>
                <a:moveTo>
                  <a:pt x="1373" y="564"/>
                </a:moveTo>
                <a:cubicBezTo>
                  <a:pt x="1373" y="565"/>
                  <a:pt x="1373" y="565"/>
                  <a:pt x="1373" y="565"/>
                </a:cubicBezTo>
                <a:cubicBezTo>
                  <a:pt x="1374" y="566"/>
                  <a:pt x="1374" y="566"/>
                  <a:pt x="1374" y="566"/>
                </a:cubicBezTo>
                <a:cubicBezTo>
                  <a:pt x="1375" y="566"/>
                  <a:pt x="1375" y="566"/>
                  <a:pt x="1375" y="566"/>
                </a:cubicBezTo>
                <a:cubicBezTo>
                  <a:pt x="1375" y="565"/>
                  <a:pt x="1374" y="565"/>
                  <a:pt x="1373" y="564"/>
                </a:cubicBezTo>
                <a:close/>
                <a:moveTo>
                  <a:pt x="1350" y="566"/>
                </a:moveTo>
                <a:cubicBezTo>
                  <a:pt x="1350" y="565"/>
                  <a:pt x="1350" y="565"/>
                  <a:pt x="1350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6"/>
                  <a:pt x="1349" y="566"/>
                  <a:pt x="1349" y="566"/>
                </a:cubicBezTo>
                <a:cubicBezTo>
                  <a:pt x="1349" y="566"/>
                  <a:pt x="1350" y="567"/>
                  <a:pt x="1350" y="567"/>
                </a:cubicBezTo>
                <a:cubicBezTo>
                  <a:pt x="1350" y="568"/>
                  <a:pt x="1350" y="568"/>
                  <a:pt x="1350" y="568"/>
                </a:cubicBezTo>
                <a:cubicBezTo>
                  <a:pt x="1351" y="568"/>
                  <a:pt x="1351" y="568"/>
                  <a:pt x="1351" y="568"/>
                </a:cubicBezTo>
                <a:cubicBezTo>
                  <a:pt x="1352" y="568"/>
                  <a:pt x="1352" y="569"/>
                  <a:pt x="1352" y="569"/>
                </a:cubicBezTo>
                <a:cubicBezTo>
                  <a:pt x="1352" y="570"/>
                  <a:pt x="1352" y="570"/>
                  <a:pt x="1352" y="570"/>
                </a:cubicBezTo>
                <a:cubicBezTo>
                  <a:pt x="1353" y="570"/>
                  <a:pt x="1353" y="570"/>
                  <a:pt x="1353" y="570"/>
                </a:cubicBezTo>
                <a:cubicBezTo>
                  <a:pt x="1353" y="568"/>
                  <a:pt x="1353" y="568"/>
                  <a:pt x="1353" y="568"/>
                </a:cubicBezTo>
                <a:cubicBezTo>
                  <a:pt x="1351" y="567"/>
                  <a:pt x="1351" y="566"/>
                  <a:pt x="1350" y="566"/>
                </a:cubicBezTo>
                <a:close/>
                <a:moveTo>
                  <a:pt x="1453" y="580"/>
                </a:moveTo>
                <a:cubicBezTo>
                  <a:pt x="1453" y="581"/>
                  <a:pt x="1452" y="581"/>
                  <a:pt x="1452" y="582"/>
                </a:cubicBezTo>
                <a:cubicBezTo>
                  <a:pt x="1452" y="582"/>
                  <a:pt x="1452" y="582"/>
                  <a:pt x="1452" y="582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8"/>
                  <a:pt x="1452" y="588"/>
                  <a:pt x="1452" y="588"/>
                </a:cubicBezTo>
                <a:cubicBezTo>
                  <a:pt x="1451" y="588"/>
                  <a:pt x="1451" y="588"/>
                  <a:pt x="1451" y="588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91"/>
                  <a:pt x="1451" y="591"/>
                  <a:pt x="1451" y="591"/>
                </a:cubicBezTo>
                <a:cubicBezTo>
                  <a:pt x="1450" y="591"/>
                  <a:pt x="1450" y="591"/>
                  <a:pt x="1450" y="591"/>
                </a:cubicBezTo>
                <a:cubicBezTo>
                  <a:pt x="1450" y="592"/>
                  <a:pt x="1451" y="594"/>
                  <a:pt x="1451" y="594"/>
                </a:cubicBezTo>
                <a:cubicBezTo>
                  <a:pt x="1452" y="594"/>
                  <a:pt x="1452" y="595"/>
                  <a:pt x="1453" y="595"/>
                </a:cubicBezTo>
                <a:cubicBezTo>
                  <a:pt x="1453" y="595"/>
                  <a:pt x="1453" y="596"/>
                  <a:pt x="1453" y="596"/>
                </a:cubicBezTo>
                <a:cubicBezTo>
                  <a:pt x="1453" y="596"/>
                  <a:pt x="1453" y="596"/>
                  <a:pt x="1453" y="596"/>
                </a:cubicBezTo>
                <a:cubicBezTo>
                  <a:pt x="1453" y="597"/>
                  <a:pt x="1453" y="598"/>
                  <a:pt x="1453" y="598"/>
                </a:cubicBezTo>
                <a:cubicBezTo>
                  <a:pt x="1453" y="598"/>
                  <a:pt x="1453" y="598"/>
                  <a:pt x="1453" y="599"/>
                </a:cubicBezTo>
                <a:cubicBezTo>
                  <a:pt x="1453" y="599"/>
                  <a:pt x="1453" y="599"/>
                  <a:pt x="1453" y="599"/>
                </a:cubicBezTo>
                <a:cubicBezTo>
                  <a:pt x="1452" y="599"/>
                  <a:pt x="1452" y="599"/>
                  <a:pt x="1452" y="599"/>
                </a:cubicBezTo>
                <a:cubicBezTo>
                  <a:pt x="1452" y="600"/>
                  <a:pt x="1453" y="600"/>
                  <a:pt x="1452" y="600"/>
                </a:cubicBezTo>
                <a:cubicBezTo>
                  <a:pt x="1452" y="602"/>
                  <a:pt x="1452" y="604"/>
                  <a:pt x="1452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5" y="605"/>
                  <a:pt x="1457" y="605"/>
                  <a:pt x="1457" y="605"/>
                </a:cubicBezTo>
                <a:cubicBezTo>
                  <a:pt x="1457" y="603"/>
                  <a:pt x="1457" y="603"/>
                  <a:pt x="1457" y="603"/>
                </a:cubicBezTo>
                <a:cubicBezTo>
                  <a:pt x="1457" y="603"/>
                  <a:pt x="1457" y="603"/>
                  <a:pt x="1457" y="602"/>
                </a:cubicBezTo>
                <a:cubicBezTo>
                  <a:pt x="1457" y="602"/>
                  <a:pt x="1457" y="602"/>
                  <a:pt x="1457" y="602"/>
                </a:cubicBezTo>
                <a:cubicBezTo>
                  <a:pt x="1457" y="602"/>
                  <a:pt x="1458" y="601"/>
                  <a:pt x="1458" y="601"/>
                </a:cubicBezTo>
                <a:cubicBezTo>
                  <a:pt x="1458" y="600"/>
                  <a:pt x="1457" y="598"/>
                  <a:pt x="1457" y="598"/>
                </a:cubicBezTo>
                <a:cubicBezTo>
                  <a:pt x="1457" y="598"/>
                  <a:pt x="1458" y="597"/>
                  <a:pt x="1458" y="597"/>
                </a:cubicBezTo>
                <a:cubicBezTo>
                  <a:pt x="1458" y="596"/>
                  <a:pt x="1458" y="594"/>
                  <a:pt x="1458" y="593"/>
                </a:cubicBezTo>
                <a:cubicBezTo>
                  <a:pt x="1459" y="593"/>
                  <a:pt x="1459" y="593"/>
                  <a:pt x="1459" y="592"/>
                </a:cubicBezTo>
                <a:cubicBezTo>
                  <a:pt x="1461" y="592"/>
                  <a:pt x="1461" y="592"/>
                  <a:pt x="1461" y="592"/>
                </a:cubicBezTo>
                <a:cubicBezTo>
                  <a:pt x="1461" y="593"/>
                  <a:pt x="1461" y="593"/>
                  <a:pt x="1461" y="593"/>
                </a:cubicBezTo>
                <a:cubicBezTo>
                  <a:pt x="1462" y="594"/>
                  <a:pt x="1461" y="595"/>
                  <a:pt x="1461" y="597"/>
                </a:cubicBezTo>
                <a:cubicBezTo>
                  <a:pt x="1462" y="597"/>
                  <a:pt x="1462" y="597"/>
                  <a:pt x="1462" y="597"/>
                </a:cubicBezTo>
                <a:cubicBezTo>
                  <a:pt x="1462" y="598"/>
                  <a:pt x="1462" y="598"/>
                  <a:pt x="1462" y="598"/>
                </a:cubicBezTo>
                <a:cubicBezTo>
                  <a:pt x="1462" y="598"/>
                  <a:pt x="1462" y="598"/>
                  <a:pt x="1463" y="598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600"/>
                  <a:pt x="1463" y="602"/>
                  <a:pt x="1463" y="602"/>
                </a:cubicBezTo>
                <a:cubicBezTo>
                  <a:pt x="1463" y="603"/>
                  <a:pt x="1463" y="603"/>
                  <a:pt x="1463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6" y="603"/>
                  <a:pt x="1466" y="603"/>
                  <a:pt x="1467" y="602"/>
                </a:cubicBezTo>
                <a:cubicBezTo>
                  <a:pt x="1466" y="602"/>
                  <a:pt x="1466" y="601"/>
                  <a:pt x="1466" y="600"/>
                </a:cubicBezTo>
                <a:cubicBezTo>
                  <a:pt x="1467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599"/>
                  <a:pt x="1470" y="599"/>
                  <a:pt x="1470" y="599"/>
                </a:cubicBezTo>
                <a:cubicBezTo>
                  <a:pt x="1469" y="598"/>
                  <a:pt x="1470" y="598"/>
                  <a:pt x="1469" y="598"/>
                </a:cubicBezTo>
                <a:cubicBezTo>
                  <a:pt x="1469" y="598"/>
                  <a:pt x="1469" y="598"/>
                  <a:pt x="1469" y="598"/>
                </a:cubicBezTo>
                <a:cubicBezTo>
                  <a:pt x="1469" y="597"/>
                  <a:pt x="1469" y="597"/>
                  <a:pt x="1469" y="597"/>
                </a:cubicBezTo>
                <a:cubicBezTo>
                  <a:pt x="1468" y="597"/>
                  <a:pt x="1468" y="597"/>
                  <a:pt x="1468" y="597"/>
                </a:cubicBezTo>
                <a:cubicBezTo>
                  <a:pt x="1468" y="597"/>
                  <a:pt x="1467" y="596"/>
                  <a:pt x="1467" y="595"/>
                </a:cubicBezTo>
                <a:cubicBezTo>
                  <a:pt x="1467" y="595"/>
                  <a:pt x="1467" y="595"/>
                  <a:pt x="1467" y="595"/>
                </a:cubicBezTo>
                <a:cubicBezTo>
                  <a:pt x="1467" y="594"/>
                  <a:pt x="1467" y="594"/>
                  <a:pt x="1468" y="593"/>
                </a:cubicBezTo>
                <a:cubicBezTo>
                  <a:pt x="1467" y="593"/>
                  <a:pt x="1467" y="593"/>
                  <a:pt x="1467" y="593"/>
                </a:cubicBezTo>
                <a:cubicBezTo>
                  <a:pt x="1467" y="592"/>
                  <a:pt x="1467" y="592"/>
                  <a:pt x="1467" y="592"/>
                </a:cubicBezTo>
                <a:cubicBezTo>
                  <a:pt x="1466" y="592"/>
                  <a:pt x="1466" y="592"/>
                  <a:pt x="1465" y="592"/>
                </a:cubicBezTo>
                <a:cubicBezTo>
                  <a:pt x="1465" y="592"/>
                  <a:pt x="1465" y="592"/>
                  <a:pt x="1465" y="592"/>
                </a:cubicBezTo>
                <a:cubicBezTo>
                  <a:pt x="1464" y="591"/>
                  <a:pt x="1464" y="590"/>
                  <a:pt x="1464" y="589"/>
                </a:cubicBezTo>
                <a:cubicBezTo>
                  <a:pt x="1462" y="588"/>
                  <a:pt x="1462" y="588"/>
                  <a:pt x="1461" y="587"/>
                </a:cubicBezTo>
                <a:cubicBezTo>
                  <a:pt x="1461" y="587"/>
                  <a:pt x="1461" y="587"/>
                  <a:pt x="1461" y="587"/>
                </a:cubicBezTo>
                <a:cubicBezTo>
                  <a:pt x="1461" y="587"/>
                  <a:pt x="1461" y="586"/>
                  <a:pt x="1461" y="586"/>
                </a:cubicBezTo>
                <a:cubicBezTo>
                  <a:pt x="1462" y="586"/>
                  <a:pt x="1462" y="586"/>
                  <a:pt x="1463" y="586"/>
                </a:cubicBezTo>
                <a:cubicBezTo>
                  <a:pt x="1463" y="586"/>
                  <a:pt x="1463" y="586"/>
                  <a:pt x="1463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5" y="586"/>
                  <a:pt x="1465" y="585"/>
                  <a:pt x="1466" y="585"/>
                </a:cubicBezTo>
                <a:cubicBezTo>
                  <a:pt x="1466" y="585"/>
                  <a:pt x="1466" y="585"/>
                  <a:pt x="1466" y="585"/>
                </a:cubicBezTo>
                <a:cubicBezTo>
                  <a:pt x="1467" y="585"/>
                  <a:pt x="1467" y="585"/>
                  <a:pt x="1467" y="585"/>
                </a:cubicBezTo>
                <a:cubicBezTo>
                  <a:pt x="1467" y="584"/>
                  <a:pt x="1467" y="584"/>
                  <a:pt x="1467" y="584"/>
                </a:cubicBezTo>
                <a:cubicBezTo>
                  <a:pt x="1468" y="584"/>
                  <a:pt x="1468" y="584"/>
                  <a:pt x="1468" y="584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9" y="582"/>
                  <a:pt x="1469" y="582"/>
                  <a:pt x="1471" y="582"/>
                </a:cubicBezTo>
                <a:cubicBezTo>
                  <a:pt x="1471" y="581"/>
                  <a:pt x="1471" y="581"/>
                  <a:pt x="1471" y="580"/>
                </a:cubicBezTo>
                <a:cubicBezTo>
                  <a:pt x="1469" y="580"/>
                  <a:pt x="1467" y="580"/>
                  <a:pt x="1465" y="580"/>
                </a:cubicBezTo>
                <a:cubicBezTo>
                  <a:pt x="1465" y="580"/>
                  <a:pt x="1464" y="580"/>
                  <a:pt x="1463" y="580"/>
                </a:cubicBezTo>
                <a:cubicBezTo>
                  <a:pt x="1462" y="581"/>
                  <a:pt x="1462" y="581"/>
                  <a:pt x="1461" y="581"/>
                </a:cubicBezTo>
                <a:cubicBezTo>
                  <a:pt x="1461" y="582"/>
                  <a:pt x="1461" y="581"/>
                  <a:pt x="1460" y="582"/>
                </a:cubicBezTo>
                <a:cubicBezTo>
                  <a:pt x="1460" y="581"/>
                  <a:pt x="1460" y="581"/>
                  <a:pt x="1460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8" y="579"/>
                  <a:pt x="1458" y="579"/>
                  <a:pt x="1457" y="579"/>
                </a:cubicBezTo>
                <a:cubicBezTo>
                  <a:pt x="1457" y="577"/>
                  <a:pt x="1458" y="575"/>
                  <a:pt x="1458" y="572"/>
                </a:cubicBezTo>
                <a:cubicBezTo>
                  <a:pt x="1458" y="572"/>
                  <a:pt x="1459" y="573"/>
                  <a:pt x="1459" y="573"/>
                </a:cubicBezTo>
                <a:cubicBezTo>
                  <a:pt x="1459" y="572"/>
                  <a:pt x="1459" y="572"/>
                  <a:pt x="1459" y="572"/>
                </a:cubicBezTo>
                <a:cubicBezTo>
                  <a:pt x="1461" y="572"/>
                  <a:pt x="1461" y="572"/>
                  <a:pt x="1461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3" y="572"/>
                  <a:pt x="1463" y="573"/>
                  <a:pt x="1464" y="573"/>
                </a:cubicBezTo>
                <a:cubicBezTo>
                  <a:pt x="1464" y="572"/>
                  <a:pt x="1464" y="572"/>
                  <a:pt x="1464" y="572"/>
                </a:cubicBezTo>
                <a:cubicBezTo>
                  <a:pt x="1469" y="572"/>
                  <a:pt x="1469" y="572"/>
                  <a:pt x="1469" y="572"/>
                </a:cubicBezTo>
                <a:cubicBezTo>
                  <a:pt x="1469" y="573"/>
                  <a:pt x="1469" y="573"/>
                  <a:pt x="1469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2" y="574"/>
                  <a:pt x="1472" y="573"/>
                  <a:pt x="1472" y="573"/>
                </a:cubicBezTo>
                <a:cubicBezTo>
                  <a:pt x="1473" y="573"/>
                  <a:pt x="1474" y="573"/>
                  <a:pt x="1475" y="573"/>
                </a:cubicBezTo>
                <a:cubicBezTo>
                  <a:pt x="1475" y="573"/>
                  <a:pt x="1475" y="573"/>
                  <a:pt x="1475" y="573"/>
                </a:cubicBezTo>
                <a:cubicBezTo>
                  <a:pt x="1475" y="573"/>
                  <a:pt x="1476" y="572"/>
                  <a:pt x="1476" y="572"/>
                </a:cubicBezTo>
                <a:cubicBezTo>
                  <a:pt x="1477" y="571"/>
                  <a:pt x="1478" y="569"/>
                  <a:pt x="1479" y="569"/>
                </a:cubicBezTo>
                <a:cubicBezTo>
                  <a:pt x="1479" y="568"/>
                  <a:pt x="1479" y="567"/>
                  <a:pt x="1480" y="566"/>
                </a:cubicBezTo>
                <a:cubicBezTo>
                  <a:pt x="1479" y="566"/>
                  <a:pt x="1479" y="566"/>
                  <a:pt x="1479" y="565"/>
                </a:cubicBezTo>
                <a:cubicBezTo>
                  <a:pt x="1478" y="565"/>
                  <a:pt x="1478" y="565"/>
                  <a:pt x="1478" y="565"/>
                </a:cubicBezTo>
                <a:cubicBezTo>
                  <a:pt x="1478" y="566"/>
                  <a:pt x="1478" y="566"/>
                  <a:pt x="1477" y="567"/>
                </a:cubicBezTo>
                <a:cubicBezTo>
                  <a:pt x="1477" y="567"/>
                  <a:pt x="1477" y="567"/>
                  <a:pt x="1476" y="567"/>
                </a:cubicBezTo>
                <a:cubicBezTo>
                  <a:pt x="1476" y="568"/>
                  <a:pt x="1476" y="568"/>
                  <a:pt x="1476" y="568"/>
                </a:cubicBezTo>
                <a:cubicBezTo>
                  <a:pt x="1476" y="568"/>
                  <a:pt x="1475" y="568"/>
                  <a:pt x="1475" y="569"/>
                </a:cubicBezTo>
                <a:cubicBezTo>
                  <a:pt x="1475" y="569"/>
                  <a:pt x="1475" y="569"/>
                  <a:pt x="1475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3" y="569"/>
                  <a:pt x="1473" y="569"/>
                  <a:pt x="1473" y="569"/>
                </a:cubicBezTo>
                <a:cubicBezTo>
                  <a:pt x="1473" y="570"/>
                  <a:pt x="1473" y="570"/>
                  <a:pt x="1473" y="570"/>
                </a:cubicBezTo>
                <a:cubicBezTo>
                  <a:pt x="1469" y="570"/>
                  <a:pt x="1469" y="570"/>
                  <a:pt x="1469" y="570"/>
                </a:cubicBezTo>
                <a:cubicBezTo>
                  <a:pt x="1469" y="570"/>
                  <a:pt x="1468" y="570"/>
                  <a:pt x="1467" y="570"/>
                </a:cubicBezTo>
                <a:cubicBezTo>
                  <a:pt x="1467" y="570"/>
                  <a:pt x="1467" y="570"/>
                  <a:pt x="1467" y="570"/>
                </a:cubicBezTo>
                <a:cubicBezTo>
                  <a:pt x="1464" y="570"/>
                  <a:pt x="1464" y="570"/>
                  <a:pt x="1464" y="570"/>
                </a:cubicBezTo>
                <a:cubicBezTo>
                  <a:pt x="1464" y="569"/>
                  <a:pt x="1463" y="569"/>
                  <a:pt x="1463" y="569"/>
                </a:cubicBezTo>
                <a:cubicBezTo>
                  <a:pt x="1463" y="569"/>
                  <a:pt x="1463" y="569"/>
                  <a:pt x="1462" y="569"/>
                </a:cubicBezTo>
                <a:cubicBezTo>
                  <a:pt x="1462" y="569"/>
                  <a:pt x="1462" y="569"/>
                  <a:pt x="1462" y="568"/>
                </a:cubicBezTo>
                <a:cubicBezTo>
                  <a:pt x="1459" y="568"/>
                  <a:pt x="1459" y="569"/>
                  <a:pt x="1457" y="569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57" y="570"/>
                  <a:pt x="1456" y="569"/>
                  <a:pt x="1456" y="569"/>
                </a:cubicBezTo>
                <a:cubicBezTo>
                  <a:pt x="1455" y="570"/>
                  <a:pt x="1454" y="571"/>
                  <a:pt x="1454" y="572"/>
                </a:cubicBezTo>
                <a:cubicBezTo>
                  <a:pt x="1454" y="572"/>
                  <a:pt x="1454" y="572"/>
                  <a:pt x="1454" y="572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4"/>
                  <a:pt x="1454" y="574"/>
                  <a:pt x="1454" y="574"/>
                </a:cubicBezTo>
                <a:cubicBezTo>
                  <a:pt x="1453" y="576"/>
                  <a:pt x="1455" y="578"/>
                  <a:pt x="1454" y="579"/>
                </a:cubicBezTo>
                <a:cubicBezTo>
                  <a:pt x="1454" y="580"/>
                  <a:pt x="1454" y="580"/>
                  <a:pt x="1453" y="580"/>
                </a:cubicBezTo>
                <a:close/>
                <a:moveTo>
                  <a:pt x="1375" y="569"/>
                </a:moveTo>
                <a:cubicBezTo>
                  <a:pt x="1375" y="567"/>
                  <a:pt x="1375" y="567"/>
                  <a:pt x="1373" y="567"/>
                </a:cubicBezTo>
                <a:cubicBezTo>
                  <a:pt x="1373" y="568"/>
                  <a:pt x="1373" y="568"/>
                  <a:pt x="1373" y="568"/>
                </a:cubicBezTo>
                <a:cubicBezTo>
                  <a:pt x="1374" y="568"/>
                  <a:pt x="1374" y="568"/>
                  <a:pt x="1374" y="568"/>
                </a:cubicBezTo>
                <a:cubicBezTo>
                  <a:pt x="1374" y="569"/>
                  <a:pt x="1374" y="569"/>
                  <a:pt x="1374" y="569"/>
                </a:cubicBezTo>
                <a:lnTo>
                  <a:pt x="1375" y="569"/>
                </a:lnTo>
                <a:close/>
                <a:moveTo>
                  <a:pt x="1383" y="567"/>
                </a:moveTo>
                <a:cubicBezTo>
                  <a:pt x="1383" y="568"/>
                  <a:pt x="1383" y="568"/>
                  <a:pt x="1383" y="568"/>
                </a:cubicBezTo>
                <a:cubicBezTo>
                  <a:pt x="1384" y="568"/>
                  <a:pt x="1384" y="568"/>
                  <a:pt x="1384" y="568"/>
                </a:cubicBezTo>
                <a:cubicBezTo>
                  <a:pt x="1384" y="567"/>
                  <a:pt x="1384" y="567"/>
                  <a:pt x="1384" y="567"/>
                </a:cubicBezTo>
                <a:lnTo>
                  <a:pt x="1383" y="567"/>
                </a:lnTo>
                <a:close/>
                <a:moveTo>
                  <a:pt x="658" y="573"/>
                </a:moveTo>
                <a:cubicBezTo>
                  <a:pt x="658" y="573"/>
                  <a:pt x="658" y="573"/>
                  <a:pt x="658" y="572"/>
                </a:cubicBezTo>
                <a:cubicBezTo>
                  <a:pt x="657" y="572"/>
                  <a:pt x="656" y="572"/>
                  <a:pt x="656" y="572"/>
                </a:cubicBezTo>
                <a:cubicBezTo>
                  <a:pt x="656" y="573"/>
                  <a:pt x="656" y="573"/>
                  <a:pt x="656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4"/>
                  <a:pt x="655" y="574"/>
                  <a:pt x="655" y="574"/>
                </a:cubicBezTo>
                <a:cubicBezTo>
                  <a:pt x="654" y="574"/>
                  <a:pt x="653" y="575"/>
                  <a:pt x="652" y="575"/>
                </a:cubicBezTo>
                <a:cubicBezTo>
                  <a:pt x="652" y="576"/>
                  <a:pt x="652" y="576"/>
                  <a:pt x="652" y="577"/>
                </a:cubicBezTo>
                <a:cubicBezTo>
                  <a:pt x="651" y="577"/>
                  <a:pt x="651" y="577"/>
                  <a:pt x="650" y="578"/>
                </a:cubicBezTo>
                <a:cubicBezTo>
                  <a:pt x="650" y="579"/>
                  <a:pt x="650" y="581"/>
                  <a:pt x="651" y="582"/>
                </a:cubicBezTo>
                <a:cubicBezTo>
                  <a:pt x="651" y="582"/>
                  <a:pt x="651" y="582"/>
                  <a:pt x="651" y="582"/>
                </a:cubicBezTo>
                <a:cubicBezTo>
                  <a:pt x="652" y="582"/>
                  <a:pt x="652" y="583"/>
                  <a:pt x="652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5" y="583"/>
                  <a:pt x="656" y="583"/>
                  <a:pt x="658" y="583"/>
                </a:cubicBezTo>
                <a:cubicBezTo>
                  <a:pt x="658" y="583"/>
                  <a:pt x="658" y="583"/>
                  <a:pt x="658" y="582"/>
                </a:cubicBezTo>
                <a:cubicBezTo>
                  <a:pt x="658" y="582"/>
                  <a:pt x="659" y="582"/>
                  <a:pt x="659" y="582"/>
                </a:cubicBezTo>
                <a:cubicBezTo>
                  <a:pt x="660" y="581"/>
                  <a:pt x="659" y="581"/>
                  <a:pt x="660" y="581"/>
                </a:cubicBezTo>
                <a:cubicBezTo>
                  <a:pt x="661" y="580"/>
                  <a:pt x="661" y="580"/>
                  <a:pt x="661" y="579"/>
                </a:cubicBezTo>
                <a:cubicBezTo>
                  <a:pt x="661" y="579"/>
                  <a:pt x="661" y="579"/>
                  <a:pt x="662" y="579"/>
                </a:cubicBezTo>
                <a:cubicBezTo>
                  <a:pt x="662" y="578"/>
                  <a:pt x="661" y="577"/>
                  <a:pt x="662" y="576"/>
                </a:cubicBezTo>
                <a:cubicBezTo>
                  <a:pt x="662" y="574"/>
                  <a:pt x="662" y="574"/>
                  <a:pt x="662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0" y="574"/>
                  <a:pt x="660" y="574"/>
                  <a:pt x="659" y="574"/>
                </a:cubicBezTo>
                <a:cubicBezTo>
                  <a:pt x="658" y="574"/>
                  <a:pt x="658" y="574"/>
                  <a:pt x="658" y="574"/>
                </a:cubicBezTo>
                <a:cubicBezTo>
                  <a:pt x="658" y="574"/>
                  <a:pt x="658" y="574"/>
                  <a:pt x="658" y="573"/>
                </a:cubicBezTo>
                <a:close/>
                <a:moveTo>
                  <a:pt x="1508" y="577"/>
                </a:moveTo>
                <a:cubicBezTo>
                  <a:pt x="1508" y="576"/>
                  <a:pt x="1508" y="576"/>
                  <a:pt x="1508" y="576"/>
                </a:cubicBezTo>
                <a:cubicBezTo>
                  <a:pt x="1508" y="576"/>
                  <a:pt x="1508" y="576"/>
                  <a:pt x="1508" y="576"/>
                </a:cubicBezTo>
                <a:cubicBezTo>
                  <a:pt x="1506" y="576"/>
                  <a:pt x="1506" y="576"/>
                  <a:pt x="1506" y="576"/>
                </a:cubicBezTo>
                <a:cubicBezTo>
                  <a:pt x="1506" y="576"/>
                  <a:pt x="1506" y="575"/>
                  <a:pt x="1506" y="575"/>
                </a:cubicBezTo>
                <a:cubicBezTo>
                  <a:pt x="1505" y="575"/>
                  <a:pt x="1505" y="575"/>
                  <a:pt x="1504" y="575"/>
                </a:cubicBezTo>
                <a:cubicBezTo>
                  <a:pt x="1504" y="576"/>
                  <a:pt x="1504" y="576"/>
                  <a:pt x="1504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7"/>
                  <a:pt x="1503" y="576"/>
                  <a:pt x="1504" y="577"/>
                </a:cubicBezTo>
                <a:cubicBezTo>
                  <a:pt x="1504" y="577"/>
                  <a:pt x="1504" y="577"/>
                  <a:pt x="1504" y="577"/>
                </a:cubicBezTo>
                <a:cubicBezTo>
                  <a:pt x="1505" y="577"/>
                  <a:pt x="1508" y="577"/>
                  <a:pt x="1508" y="577"/>
                </a:cubicBezTo>
                <a:close/>
                <a:moveTo>
                  <a:pt x="648" y="576"/>
                </a:moveTo>
                <a:cubicBezTo>
                  <a:pt x="648" y="576"/>
                  <a:pt x="648" y="576"/>
                  <a:pt x="648" y="576"/>
                </a:cubicBezTo>
                <a:cubicBezTo>
                  <a:pt x="647" y="576"/>
                  <a:pt x="647" y="576"/>
                  <a:pt x="647" y="576"/>
                </a:cubicBezTo>
                <a:cubicBezTo>
                  <a:pt x="647" y="576"/>
                  <a:pt x="647" y="576"/>
                  <a:pt x="647" y="577"/>
                </a:cubicBezTo>
                <a:cubicBezTo>
                  <a:pt x="648" y="577"/>
                  <a:pt x="647" y="576"/>
                  <a:pt x="648" y="576"/>
                </a:cubicBezTo>
                <a:close/>
                <a:moveTo>
                  <a:pt x="1380" y="578"/>
                </a:moveTo>
                <a:cubicBezTo>
                  <a:pt x="1380" y="577"/>
                  <a:pt x="1380" y="577"/>
                  <a:pt x="1380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0" y="577"/>
                  <a:pt x="1380" y="577"/>
                  <a:pt x="1380" y="577"/>
                </a:cubicBezTo>
                <a:cubicBezTo>
                  <a:pt x="1380" y="578"/>
                  <a:pt x="1380" y="578"/>
                  <a:pt x="1380" y="578"/>
                </a:cubicBezTo>
                <a:close/>
                <a:moveTo>
                  <a:pt x="1492" y="579"/>
                </a:moveTo>
                <a:cubicBezTo>
                  <a:pt x="1491" y="578"/>
                  <a:pt x="1491" y="578"/>
                  <a:pt x="1491" y="577"/>
                </a:cubicBezTo>
                <a:cubicBezTo>
                  <a:pt x="1490" y="577"/>
                  <a:pt x="1490" y="577"/>
                  <a:pt x="1490" y="577"/>
                </a:cubicBezTo>
                <a:cubicBezTo>
                  <a:pt x="1490" y="580"/>
                  <a:pt x="1490" y="580"/>
                  <a:pt x="1490" y="580"/>
                </a:cubicBezTo>
                <a:cubicBezTo>
                  <a:pt x="1491" y="579"/>
                  <a:pt x="1491" y="579"/>
                  <a:pt x="1492" y="579"/>
                </a:cubicBezTo>
                <a:close/>
                <a:moveTo>
                  <a:pt x="648" y="578"/>
                </a:moveTo>
                <a:cubicBezTo>
                  <a:pt x="649" y="578"/>
                  <a:pt x="649" y="578"/>
                  <a:pt x="649" y="578"/>
                </a:cubicBezTo>
                <a:cubicBezTo>
                  <a:pt x="649" y="578"/>
                  <a:pt x="649" y="578"/>
                  <a:pt x="648" y="578"/>
                </a:cubicBezTo>
                <a:close/>
                <a:moveTo>
                  <a:pt x="1576" y="604"/>
                </a:moveTo>
                <a:cubicBezTo>
                  <a:pt x="1576" y="604"/>
                  <a:pt x="1576" y="604"/>
                  <a:pt x="1576" y="603"/>
                </a:cubicBezTo>
                <a:cubicBezTo>
                  <a:pt x="1576" y="603"/>
                  <a:pt x="1576" y="603"/>
                  <a:pt x="1576" y="603"/>
                </a:cubicBezTo>
                <a:cubicBezTo>
                  <a:pt x="1576" y="603"/>
                  <a:pt x="1575" y="602"/>
                  <a:pt x="1575" y="601"/>
                </a:cubicBezTo>
                <a:cubicBezTo>
                  <a:pt x="1575" y="601"/>
                  <a:pt x="1575" y="601"/>
                  <a:pt x="1574" y="601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3" y="600"/>
                  <a:pt x="1573" y="599"/>
                  <a:pt x="1573" y="599"/>
                </a:cubicBezTo>
                <a:cubicBezTo>
                  <a:pt x="1571" y="599"/>
                  <a:pt x="1571" y="599"/>
                  <a:pt x="1571" y="599"/>
                </a:cubicBezTo>
                <a:cubicBezTo>
                  <a:pt x="1570" y="598"/>
                  <a:pt x="1570" y="598"/>
                  <a:pt x="1570" y="598"/>
                </a:cubicBezTo>
                <a:cubicBezTo>
                  <a:pt x="1569" y="598"/>
                  <a:pt x="1569" y="598"/>
                  <a:pt x="1569" y="598"/>
                </a:cubicBezTo>
                <a:cubicBezTo>
                  <a:pt x="1569" y="597"/>
                  <a:pt x="1569" y="597"/>
                  <a:pt x="1569" y="596"/>
                </a:cubicBezTo>
                <a:cubicBezTo>
                  <a:pt x="1567" y="596"/>
                  <a:pt x="1567" y="596"/>
                  <a:pt x="1567" y="596"/>
                </a:cubicBezTo>
                <a:cubicBezTo>
                  <a:pt x="1566" y="596"/>
                  <a:pt x="1566" y="596"/>
                  <a:pt x="1566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3" y="595"/>
                  <a:pt x="1563" y="595"/>
                  <a:pt x="1563" y="595"/>
                </a:cubicBezTo>
                <a:cubicBezTo>
                  <a:pt x="1563" y="595"/>
                  <a:pt x="1563" y="595"/>
                  <a:pt x="1563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3"/>
                  <a:pt x="1560" y="593"/>
                  <a:pt x="1560" y="593"/>
                </a:cubicBezTo>
                <a:cubicBezTo>
                  <a:pt x="1559" y="593"/>
                  <a:pt x="1558" y="593"/>
                  <a:pt x="1558" y="593"/>
                </a:cubicBezTo>
                <a:cubicBezTo>
                  <a:pt x="1557" y="593"/>
                  <a:pt x="1557" y="593"/>
                  <a:pt x="1557" y="592"/>
                </a:cubicBezTo>
                <a:cubicBezTo>
                  <a:pt x="1556" y="592"/>
                  <a:pt x="1556" y="592"/>
                  <a:pt x="1555" y="591"/>
                </a:cubicBezTo>
                <a:cubicBezTo>
                  <a:pt x="1555" y="591"/>
                  <a:pt x="1555" y="591"/>
                  <a:pt x="1555" y="591"/>
                </a:cubicBezTo>
                <a:cubicBezTo>
                  <a:pt x="1554" y="591"/>
                  <a:pt x="1554" y="591"/>
                  <a:pt x="1554" y="591"/>
                </a:cubicBezTo>
                <a:cubicBezTo>
                  <a:pt x="1554" y="590"/>
                  <a:pt x="1554" y="590"/>
                  <a:pt x="1554" y="590"/>
                </a:cubicBezTo>
                <a:cubicBezTo>
                  <a:pt x="1553" y="590"/>
                  <a:pt x="1553" y="590"/>
                  <a:pt x="1552" y="590"/>
                </a:cubicBezTo>
                <a:cubicBezTo>
                  <a:pt x="1552" y="589"/>
                  <a:pt x="1552" y="590"/>
                  <a:pt x="1552" y="589"/>
                </a:cubicBezTo>
                <a:cubicBezTo>
                  <a:pt x="1551" y="589"/>
                  <a:pt x="1551" y="589"/>
                  <a:pt x="1550" y="589"/>
                </a:cubicBezTo>
                <a:cubicBezTo>
                  <a:pt x="1550" y="589"/>
                  <a:pt x="1550" y="589"/>
                  <a:pt x="1549" y="589"/>
                </a:cubicBezTo>
                <a:cubicBezTo>
                  <a:pt x="1549" y="589"/>
                  <a:pt x="1549" y="589"/>
                  <a:pt x="1549" y="589"/>
                </a:cubicBezTo>
                <a:cubicBezTo>
                  <a:pt x="1546" y="589"/>
                  <a:pt x="1546" y="589"/>
                  <a:pt x="1546" y="589"/>
                </a:cubicBezTo>
                <a:cubicBezTo>
                  <a:pt x="1546" y="588"/>
                  <a:pt x="1546" y="588"/>
                  <a:pt x="1546" y="588"/>
                </a:cubicBezTo>
                <a:cubicBezTo>
                  <a:pt x="1546" y="588"/>
                  <a:pt x="1545" y="588"/>
                  <a:pt x="1545" y="588"/>
                </a:cubicBezTo>
                <a:cubicBezTo>
                  <a:pt x="1545" y="588"/>
                  <a:pt x="1545" y="588"/>
                  <a:pt x="1545" y="588"/>
                </a:cubicBezTo>
                <a:cubicBezTo>
                  <a:pt x="1544" y="587"/>
                  <a:pt x="1544" y="587"/>
                  <a:pt x="1543" y="587"/>
                </a:cubicBezTo>
                <a:cubicBezTo>
                  <a:pt x="1543" y="587"/>
                  <a:pt x="1543" y="587"/>
                  <a:pt x="1543" y="586"/>
                </a:cubicBezTo>
                <a:cubicBezTo>
                  <a:pt x="1542" y="586"/>
                  <a:pt x="1542" y="586"/>
                  <a:pt x="1542" y="586"/>
                </a:cubicBezTo>
                <a:cubicBezTo>
                  <a:pt x="1541" y="586"/>
                  <a:pt x="1541" y="586"/>
                  <a:pt x="1541" y="585"/>
                </a:cubicBezTo>
                <a:cubicBezTo>
                  <a:pt x="1540" y="585"/>
                  <a:pt x="1540" y="585"/>
                  <a:pt x="1540" y="585"/>
                </a:cubicBezTo>
                <a:cubicBezTo>
                  <a:pt x="1540" y="585"/>
                  <a:pt x="1539" y="585"/>
                  <a:pt x="1539" y="585"/>
                </a:cubicBezTo>
                <a:cubicBezTo>
                  <a:pt x="1539" y="585"/>
                  <a:pt x="1538" y="585"/>
                  <a:pt x="1538" y="584"/>
                </a:cubicBezTo>
                <a:cubicBezTo>
                  <a:pt x="1538" y="585"/>
                  <a:pt x="1538" y="585"/>
                  <a:pt x="1538" y="585"/>
                </a:cubicBezTo>
                <a:cubicBezTo>
                  <a:pt x="1536" y="585"/>
                  <a:pt x="1535" y="586"/>
                  <a:pt x="1535" y="587"/>
                </a:cubicBezTo>
                <a:cubicBezTo>
                  <a:pt x="1535" y="587"/>
                  <a:pt x="1534" y="587"/>
                  <a:pt x="1534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2" y="589"/>
                </a:cubicBezTo>
                <a:cubicBezTo>
                  <a:pt x="1531" y="590"/>
                  <a:pt x="1531" y="590"/>
                  <a:pt x="1531" y="591"/>
                </a:cubicBezTo>
                <a:cubicBezTo>
                  <a:pt x="1530" y="591"/>
                  <a:pt x="1530" y="591"/>
                  <a:pt x="1530" y="591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29" y="593"/>
                  <a:pt x="1529" y="592"/>
                  <a:pt x="1528" y="593"/>
                </a:cubicBezTo>
                <a:cubicBezTo>
                  <a:pt x="1527" y="593"/>
                  <a:pt x="1527" y="593"/>
                  <a:pt x="1527" y="593"/>
                </a:cubicBezTo>
                <a:cubicBezTo>
                  <a:pt x="1527" y="594"/>
                  <a:pt x="1527" y="594"/>
                  <a:pt x="1527" y="594"/>
                </a:cubicBezTo>
                <a:cubicBezTo>
                  <a:pt x="1527" y="594"/>
                  <a:pt x="1526" y="593"/>
                  <a:pt x="1526" y="593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5" y="591"/>
                  <a:pt x="1525" y="592"/>
                  <a:pt x="1525" y="592"/>
                </a:cubicBezTo>
                <a:cubicBezTo>
                  <a:pt x="1524" y="592"/>
                  <a:pt x="1524" y="592"/>
                  <a:pt x="1524" y="592"/>
                </a:cubicBezTo>
                <a:cubicBezTo>
                  <a:pt x="1524" y="590"/>
                  <a:pt x="1524" y="590"/>
                  <a:pt x="1524" y="590"/>
                </a:cubicBezTo>
                <a:cubicBezTo>
                  <a:pt x="1524" y="589"/>
                  <a:pt x="1524" y="589"/>
                  <a:pt x="1523" y="589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88"/>
                  <a:pt x="1522" y="588"/>
                  <a:pt x="1522" y="587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3"/>
                  <a:pt x="1522" y="583"/>
                  <a:pt x="1522" y="583"/>
                </a:cubicBezTo>
                <a:cubicBezTo>
                  <a:pt x="1523" y="583"/>
                  <a:pt x="1523" y="583"/>
                  <a:pt x="1523" y="583"/>
                </a:cubicBezTo>
                <a:cubicBezTo>
                  <a:pt x="1522" y="582"/>
                  <a:pt x="1522" y="581"/>
                  <a:pt x="1522" y="580"/>
                </a:cubicBezTo>
                <a:cubicBezTo>
                  <a:pt x="1522" y="580"/>
                  <a:pt x="1521" y="580"/>
                  <a:pt x="1521" y="580"/>
                </a:cubicBezTo>
                <a:cubicBezTo>
                  <a:pt x="1521" y="579"/>
                  <a:pt x="1521" y="579"/>
                  <a:pt x="1521" y="579"/>
                </a:cubicBezTo>
                <a:cubicBezTo>
                  <a:pt x="1520" y="579"/>
                  <a:pt x="1520" y="579"/>
                  <a:pt x="1519" y="580"/>
                </a:cubicBezTo>
                <a:cubicBezTo>
                  <a:pt x="1519" y="579"/>
                  <a:pt x="1519" y="579"/>
                  <a:pt x="1519" y="579"/>
                </a:cubicBezTo>
                <a:cubicBezTo>
                  <a:pt x="1518" y="579"/>
                  <a:pt x="1518" y="579"/>
                  <a:pt x="1518" y="579"/>
                </a:cubicBezTo>
                <a:cubicBezTo>
                  <a:pt x="1518" y="580"/>
                  <a:pt x="1518" y="580"/>
                  <a:pt x="1518" y="580"/>
                </a:cubicBezTo>
                <a:cubicBezTo>
                  <a:pt x="1517" y="579"/>
                  <a:pt x="1516" y="579"/>
                  <a:pt x="1515" y="579"/>
                </a:cubicBezTo>
                <a:cubicBezTo>
                  <a:pt x="1514" y="579"/>
                  <a:pt x="1514" y="578"/>
                  <a:pt x="1514" y="578"/>
                </a:cubicBezTo>
                <a:cubicBezTo>
                  <a:pt x="1513" y="578"/>
                  <a:pt x="1512" y="579"/>
                  <a:pt x="1511" y="579"/>
                </a:cubicBezTo>
                <a:cubicBezTo>
                  <a:pt x="1511" y="580"/>
                  <a:pt x="1511" y="580"/>
                  <a:pt x="1511" y="580"/>
                </a:cubicBezTo>
                <a:cubicBezTo>
                  <a:pt x="1511" y="580"/>
                  <a:pt x="1509" y="580"/>
                  <a:pt x="1508" y="580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3"/>
                  <a:pt x="1508" y="583"/>
                  <a:pt x="1507" y="583"/>
                </a:cubicBezTo>
                <a:cubicBezTo>
                  <a:pt x="1508" y="584"/>
                  <a:pt x="1507" y="584"/>
                  <a:pt x="1508" y="584"/>
                </a:cubicBezTo>
                <a:cubicBezTo>
                  <a:pt x="1508" y="585"/>
                  <a:pt x="1510" y="584"/>
                  <a:pt x="1511" y="584"/>
                </a:cubicBezTo>
                <a:cubicBezTo>
                  <a:pt x="1511" y="585"/>
                  <a:pt x="1511" y="585"/>
                  <a:pt x="1511" y="585"/>
                </a:cubicBezTo>
                <a:cubicBezTo>
                  <a:pt x="1511" y="585"/>
                  <a:pt x="1512" y="585"/>
                  <a:pt x="1512" y="585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3" y="588"/>
                  <a:pt x="1514" y="587"/>
                  <a:pt x="1516" y="587"/>
                </a:cubicBezTo>
                <a:cubicBezTo>
                  <a:pt x="1516" y="588"/>
                  <a:pt x="1516" y="588"/>
                  <a:pt x="1516" y="588"/>
                </a:cubicBezTo>
                <a:cubicBezTo>
                  <a:pt x="1516" y="588"/>
                  <a:pt x="1516" y="587"/>
                  <a:pt x="1517" y="587"/>
                </a:cubicBezTo>
                <a:cubicBezTo>
                  <a:pt x="1518" y="587"/>
                  <a:pt x="1519" y="588"/>
                  <a:pt x="1520" y="588"/>
                </a:cubicBezTo>
                <a:cubicBezTo>
                  <a:pt x="1520" y="589"/>
                  <a:pt x="1520" y="589"/>
                  <a:pt x="1520" y="589"/>
                </a:cubicBezTo>
                <a:cubicBezTo>
                  <a:pt x="1520" y="589"/>
                  <a:pt x="1519" y="589"/>
                  <a:pt x="1518" y="589"/>
                </a:cubicBezTo>
                <a:cubicBezTo>
                  <a:pt x="1518" y="589"/>
                  <a:pt x="1518" y="589"/>
                  <a:pt x="1518" y="589"/>
                </a:cubicBezTo>
                <a:cubicBezTo>
                  <a:pt x="1518" y="589"/>
                  <a:pt x="1517" y="589"/>
                  <a:pt x="1517" y="589"/>
                </a:cubicBezTo>
                <a:cubicBezTo>
                  <a:pt x="1517" y="589"/>
                  <a:pt x="1517" y="589"/>
                  <a:pt x="1517" y="589"/>
                </a:cubicBezTo>
                <a:cubicBezTo>
                  <a:pt x="1516" y="589"/>
                  <a:pt x="1516" y="589"/>
                  <a:pt x="1516" y="589"/>
                </a:cubicBezTo>
                <a:cubicBezTo>
                  <a:pt x="1516" y="590"/>
                  <a:pt x="1516" y="590"/>
                  <a:pt x="1516" y="590"/>
                </a:cubicBezTo>
                <a:cubicBezTo>
                  <a:pt x="1515" y="590"/>
                  <a:pt x="1515" y="590"/>
                  <a:pt x="1515" y="590"/>
                </a:cubicBezTo>
                <a:cubicBezTo>
                  <a:pt x="1513" y="590"/>
                  <a:pt x="1513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1"/>
                  <a:pt x="1511" y="591"/>
                </a:cubicBezTo>
                <a:cubicBezTo>
                  <a:pt x="1512" y="591"/>
                  <a:pt x="1513" y="591"/>
                  <a:pt x="1514" y="591"/>
                </a:cubicBezTo>
                <a:cubicBezTo>
                  <a:pt x="1514" y="592"/>
                  <a:pt x="1514" y="592"/>
                  <a:pt x="1514" y="593"/>
                </a:cubicBezTo>
                <a:cubicBezTo>
                  <a:pt x="1515" y="593"/>
                  <a:pt x="1515" y="593"/>
                  <a:pt x="1515" y="593"/>
                </a:cubicBezTo>
                <a:cubicBezTo>
                  <a:pt x="1515" y="593"/>
                  <a:pt x="1516" y="593"/>
                  <a:pt x="1516" y="594"/>
                </a:cubicBezTo>
                <a:cubicBezTo>
                  <a:pt x="1515" y="594"/>
                  <a:pt x="1515" y="594"/>
                  <a:pt x="1515" y="594"/>
                </a:cubicBezTo>
                <a:cubicBezTo>
                  <a:pt x="1515" y="595"/>
                  <a:pt x="1515" y="595"/>
                  <a:pt x="1515" y="595"/>
                </a:cubicBezTo>
                <a:cubicBezTo>
                  <a:pt x="1516" y="595"/>
                  <a:pt x="1516" y="595"/>
                  <a:pt x="1516" y="595"/>
                </a:cubicBezTo>
                <a:cubicBezTo>
                  <a:pt x="1516" y="595"/>
                  <a:pt x="1516" y="596"/>
                  <a:pt x="1516" y="596"/>
                </a:cubicBezTo>
                <a:cubicBezTo>
                  <a:pt x="1519" y="596"/>
                  <a:pt x="1517" y="595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4"/>
                  <a:pt x="1519" y="594"/>
                  <a:pt x="1519" y="594"/>
                </a:cubicBezTo>
                <a:cubicBezTo>
                  <a:pt x="1519" y="594"/>
                  <a:pt x="1520" y="594"/>
                  <a:pt x="1520" y="594"/>
                </a:cubicBezTo>
                <a:cubicBezTo>
                  <a:pt x="1520" y="595"/>
                  <a:pt x="1520" y="595"/>
                  <a:pt x="1520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2" y="596"/>
                  <a:pt x="1522" y="596"/>
                  <a:pt x="1523" y="596"/>
                </a:cubicBezTo>
                <a:cubicBezTo>
                  <a:pt x="1523" y="596"/>
                  <a:pt x="1523" y="596"/>
                  <a:pt x="1523" y="596"/>
                </a:cubicBezTo>
                <a:cubicBezTo>
                  <a:pt x="1523" y="596"/>
                  <a:pt x="1523" y="596"/>
                  <a:pt x="1524" y="596"/>
                </a:cubicBezTo>
                <a:cubicBezTo>
                  <a:pt x="1523" y="596"/>
                  <a:pt x="1523" y="597"/>
                  <a:pt x="1523" y="598"/>
                </a:cubicBezTo>
                <a:cubicBezTo>
                  <a:pt x="1524" y="598"/>
                  <a:pt x="1524" y="598"/>
                  <a:pt x="1524" y="599"/>
                </a:cubicBezTo>
                <a:cubicBezTo>
                  <a:pt x="1524" y="599"/>
                  <a:pt x="1524" y="599"/>
                  <a:pt x="1524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6" y="599"/>
                  <a:pt x="1527" y="599"/>
                  <a:pt x="1527" y="599"/>
                </a:cubicBezTo>
                <a:cubicBezTo>
                  <a:pt x="1527" y="599"/>
                  <a:pt x="1527" y="599"/>
                  <a:pt x="1527" y="599"/>
                </a:cubicBezTo>
                <a:cubicBezTo>
                  <a:pt x="1528" y="599"/>
                  <a:pt x="1528" y="599"/>
                  <a:pt x="1528" y="599"/>
                </a:cubicBezTo>
                <a:cubicBezTo>
                  <a:pt x="1528" y="600"/>
                  <a:pt x="1528" y="600"/>
                  <a:pt x="1528" y="600"/>
                </a:cubicBezTo>
                <a:cubicBezTo>
                  <a:pt x="1529" y="599"/>
                  <a:pt x="1530" y="599"/>
                  <a:pt x="1531" y="599"/>
                </a:cubicBezTo>
                <a:cubicBezTo>
                  <a:pt x="1531" y="600"/>
                  <a:pt x="1531" y="600"/>
                  <a:pt x="1531" y="600"/>
                </a:cubicBezTo>
                <a:cubicBezTo>
                  <a:pt x="1532" y="600"/>
                  <a:pt x="1533" y="601"/>
                  <a:pt x="1534" y="601"/>
                </a:cubicBezTo>
                <a:cubicBezTo>
                  <a:pt x="1534" y="602"/>
                  <a:pt x="1534" y="603"/>
                  <a:pt x="1534" y="603"/>
                </a:cubicBezTo>
                <a:cubicBezTo>
                  <a:pt x="1535" y="603"/>
                  <a:pt x="1536" y="603"/>
                  <a:pt x="1537" y="603"/>
                </a:cubicBezTo>
                <a:cubicBezTo>
                  <a:pt x="1537" y="603"/>
                  <a:pt x="1537" y="603"/>
                  <a:pt x="1538" y="604"/>
                </a:cubicBezTo>
                <a:cubicBezTo>
                  <a:pt x="1538" y="604"/>
                  <a:pt x="1539" y="604"/>
                  <a:pt x="1540" y="604"/>
                </a:cubicBezTo>
                <a:cubicBezTo>
                  <a:pt x="1540" y="605"/>
                  <a:pt x="1540" y="605"/>
                  <a:pt x="1540" y="605"/>
                </a:cubicBezTo>
                <a:cubicBezTo>
                  <a:pt x="1541" y="605"/>
                  <a:pt x="1541" y="605"/>
                  <a:pt x="1541" y="605"/>
                </a:cubicBezTo>
                <a:cubicBezTo>
                  <a:pt x="1541" y="606"/>
                  <a:pt x="1541" y="606"/>
                  <a:pt x="1541" y="606"/>
                </a:cubicBezTo>
                <a:cubicBezTo>
                  <a:pt x="1541" y="607"/>
                  <a:pt x="1541" y="607"/>
                  <a:pt x="1542" y="607"/>
                </a:cubicBezTo>
                <a:cubicBezTo>
                  <a:pt x="1542" y="607"/>
                  <a:pt x="1541" y="609"/>
                  <a:pt x="1541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1" y="611"/>
                  <a:pt x="1541" y="611"/>
                </a:cubicBezTo>
                <a:cubicBezTo>
                  <a:pt x="1542" y="612"/>
                  <a:pt x="1542" y="612"/>
                  <a:pt x="1542" y="612"/>
                </a:cubicBezTo>
                <a:cubicBezTo>
                  <a:pt x="1542" y="613"/>
                  <a:pt x="1543" y="613"/>
                  <a:pt x="1543" y="614"/>
                </a:cubicBezTo>
                <a:cubicBezTo>
                  <a:pt x="1543" y="614"/>
                  <a:pt x="1543" y="614"/>
                  <a:pt x="1543" y="614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4" y="615"/>
                  <a:pt x="1544" y="615"/>
                  <a:pt x="1544" y="615"/>
                </a:cubicBezTo>
                <a:cubicBezTo>
                  <a:pt x="1544" y="617"/>
                  <a:pt x="1542" y="617"/>
                  <a:pt x="1544" y="619"/>
                </a:cubicBezTo>
                <a:cubicBezTo>
                  <a:pt x="1544" y="620"/>
                  <a:pt x="1544" y="620"/>
                  <a:pt x="1544" y="620"/>
                </a:cubicBezTo>
                <a:cubicBezTo>
                  <a:pt x="1543" y="619"/>
                  <a:pt x="1544" y="619"/>
                  <a:pt x="1544" y="619"/>
                </a:cubicBezTo>
                <a:cubicBezTo>
                  <a:pt x="1543" y="618"/>
                  <a:pt x="1542" y="618"/>
                  <a:pt x="1540" y="619"/>
                </a:cubicBezTo>
                <a:cubicBezTo>
                  <a:pt x="1540" y="619"/>
                  <a:pt x="1540" y="619"/>
                  <a:pt x="1540" y="619"/>
                </a:cubicBezTo>
                <a:cubicBezTo>
                  <a:pt x="1540" y="619"/>
                  <a:pt x="1540" y="619"/>
                  <a:pt x="1540" y="620"/>
                </a:cubicBezTo>
                <a:cubicBezTo>
                  <a:pt x="1539" y="620"/>
                  <a:pt x="1538" y="621"/>
                  <a:pt x="1538" y="622"/>
                </a:cubicBezTo>
                <a:cubicBezTo>
                  <a:pt x="1540" y="622"/>
                  <a:pt x="1541" y="621"/>
                  <a:pt x="1543" y="621"/>
                </a:cubicBezTo>
                <a:cubicBezTo>
                  <a:pt x="1543" y="621"/>
                  <a:pt x="1543" y="620"/>
                  <a:pt x="1543" y="620"/>
                </a:cubicBezTo>
                <a:cubicBezTo>
                  <a:pt x="1544" y="620"/>
                  <a:pt x="1544" y="621"/>
                  <a:pt x="1544" y="621"/>
                </a:cubicBezTo>
                <a:cubicBezTo>
                  <a:pt x="1546" y="621"/>
                  <a:pt x="1547" y="620"/>
                  <a:pt x="1548" y="621"/>
                </a:cubicBezTo>
                <a:cubicBezTo>
                  <a:pt x="1549" y="621"/>
                  <a:pt x="1549" y="621"/>
                  <a:pt x="1549" y="621"/>
                </a:cubicBezTo>
                <a:cubicBezTo>
                  <a:pt x="1549" y="621"/>
                  <a:pt x="1549" y="621"/>
                  <a:pt x="1549" y="622"/>
                </a:cubicBezTo>
                <a:cubicBezTo>
                  <a:pt x="1549" y="622"/>
                  <a:pt x="1550" y="622"/>
                  <a:pt x="1550" y="622"/>
                </a:cubicBezTo>
                <a:cubicBezTo>
                  <a:pt x="1550" y="623"/>
                  <a:pt x="1551" y="624"/>
                  <a:pt x="1551" y="625"/>
                </a:cubicBezTo>
                <a:cubicBezTo>
                  <a:pt x="1551" y="625"/>
                  <a:pt x="1552" y="625"/>
                  <a:pt x="1552" y="625"/>
                </a:cubicBezTo>
                <a:cubicBezTo>
                  <a:pt x="1552" y="626"/>
                  <a:pt x="1552" y="626"/>
                  <a:pt x="1552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9" y="626"/>
                  <a:pt x="1559" y="626"/>
                  <a:pt x="1559" y="625"/>
                </a:cubicBezTo>
                <a:cubicBezTo>
                  <a:pt x="1559" y="625"/>
                  <a:pt x="1559" y="625"/>
                  <a:pt x="1559" y="625"/>
                </a:cubicBezTo>
                <a:cubicBezTo>
                  <a:pt x="1560" y="625"/>
                  <a:pt x="1560" y="626"/>
                  <a:pt x="1560" y="626"/>
                </a:cubicBezTo>
                <a:cubicBezTo>
                  <a:pt x="1563" y="626"/>
                  <a:pt x="1563" y="626"/>
                  <a:pt x="1563" y="626"/>
                </a:cubicBezTo>
                <a:cubicBezTo>
                  <a:pt x="1563" y="625"/>
                  <a:pt x="1563" y="625"/>
                  <a:pt x="1563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5" y="625"/>
                </a:cubicBezTo>
                <a:cubicBezTo>
                  <a:pt x="1565" y="624"/>
                  <a:pt x="1565" y="624"/>
                  <a:pt x="1565" y="624"/>
                </a:cubicBezTo>
                <a:cubicBezTo>
                  <a:pt x="1565" y="624"/>
                  <a:pt x="1566" y="624"/>
                  <a:pt x="1566" y="623"/>
                </a:cubicBezTo>
                <a:cubicBezTo>
                  <a:pt x="1566" y="623"/>
                  <a:pt x="1566" y="623"/>
                  <a:pt x="1566" y="623"/>
                </a:cubicBezTo>
                <a:cubicBezTo>
                  <a:pt x="1565" y="621"/>
                  <a:pt x="1566" y="620"/>
                  <a:pt x="1567" y="620"/>
                </a:cubicBezTo>
                <a:cubicBezTo>
                  <a:pt x="1567" y="620"/>
                  <a:pt x="1567" y="620"/>
                  <a:pt x="1567" y="620"/>
                </a:cubicBezTo>
                <a:cubicBezTo>
                  <a:pt x="1567" y="620"/>
                  <a:pt x="1567" y="620"/>
                  <a:pt x="1568" y="620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70" y="620"/>
                  <a:pt x="1570" y="620"/>
                  <a:pt x="1571" y="621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7" y="622"/>
                  <a:pt x="1577" y="622"/>
                  <a:pt x="1578" y="622"/>
                </a:cubicBezTo>
                <a:cubicBezTo>
                  <a:pt x="1578" y="624"/>
                  <a:pt x="1579" y="624"/>
                  <a:pt x="1579" y="626"/>
                </a:cubicBezTo>
                <a:cubicBezTo>
                  <a:pt x="1580" y="626"/>
                  <a:pt x="1580" y="626"/>
                  <a:pt x="1580" y="626"/>
                </a:cubicBezTo>
                <a:cubicBezTo>
                  <a:pt x="1580" y="626"/>
                  <a:pt x="1580" y="627"/>
                  <a:pt x="1580" y="627"/>
                </a:cubicBezTo>
                <a:cubicBezTo>
                  <a:pt x="1581" y="628"/>
                  <a:pt x="1582" y="628"/>
                  <a:pt x="1583" y="628"/>
                </a:cubicBezTo>
                <a:cubicBezTo>
                  <a:pt x="1583" y="629"/>
                  <a:pt x="1583" y="629"/>
                  <a:pt x="1583" y="629"/>
                </a:cubicBezTo>
                <a:cubicBezTo>
                  <a:pt x="1583" y="629"/>
                  <a:pt x="1585" y="631"/>
                  <a:pt x="1585" y="631"/>
                </a:cubicBezTo>
                <a:cubicBezTo>
                  <a:pt x="1585" y="632"/>
                  <a:pt x="1585" y="632"/>
                  <a:pt x="1585" y="632"/>
                </a:cubicBezTo>
                <a:cubicBezTo>
                  <a:pt x="1586" y="632"/>
                  <a:pt x="1587" y="632"/>
                  <a:pt x="1587" y="632"/>
                </a:cubicBezTo>
                <a:cubicBezTo>
                  <a:pt x="1587" y="633"/>
                  <a:pt x="1587" y="633"/>
                  <a:pt x="1587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9" y="633"/>
                  <a:pt x="1589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2" y="633"/>
                  <a:pt x="1593" y="634"/>
                  <a:pt x="1594" y="634"/>
                </a:cubicBezTo>
                <a:cubicBezTo>
                  <a:pt x="1594" y="634"/>
                  <a:pt x="1594" y="634"/>
                  <a:pt x="1595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4"/>
                  <a:pt x="1598" y="634"/>
                  <a:pt x="1598" y="633"/>
                </a:cubicBezTo>
                <a:cubicBezTo>
                  <a:pt x="1597" y="633"/>
                  <a:pt x="1596" y="633"/>
                  <a:pt x="1596" y="633"/>
                </a:cubicBezTo>
                <a:cubicBezTo>
                  <a:pt x="1596" y="632"/>
                  <a:pt x="1596" y="632"/>
                  <a:pt x="1596" y="632"/>
                </a:cubicBezTo>
                <a:cubicBezTo>
                  <a:pt x="1596" y="632"/>
                  <a:pt x="1595" y="632"/>
                  <a:pt x="1595" y="632"/>
                </a:cubicBezTo>
                <a:cubicBezTo>
                  <a:pt x="1595" y="631"/>
                  <a:pt x="1595" y="631"/>
                  <a:pt x="1595" y="630"/>
                </a:cubicBezTo>
                <a:cubicBezTo>
                  <a:pt x="1594" y="630"/>
                  <a:pt x="1594" y="629"/>
                  <a:pt x="1593" y="630"/>
                </a:cubicBezTo>
                <a:cubicBezTo>
                  <a:pt x="1592" y="629"/>
                  <a:pt x="1591" y="628"/>
                  <a:pt x="1592" y="627"/>
                </a:cubicBezTo>
                <a:cubicBezTo>
                  <a:pt x="1591" y="626"/>
                  <a:pt x="1590" y="626"/>
                  <a:pt x="1589" y="626"/>
                </a:cubicBezTo>
                <a:cubicBezTo>
                  <a:pt x="1589" y="625"/>
                  <a:pt x="1589" y="624"/>
                  <a:pt x="1588" y="623"/>
                </a:cubicBezTo>
                <a:cubicBezTo>
                  <a:pt x="1588" y="623"/>
                  <a:pt x="1588" y="623"/>
                  <a:pt x="1588" y="623"/>
                </a:cubicBezTo>
                <a:cubicBezTo>
                  <a:pt x="1588" y="622"/>
                  <a:pt x="1588" y="622"/>
                  <a:pt x="1588" y="622"/>
                </a:cubicBezTo>
                <a:cubicBezTo>
                  <a:pt x="1587" y="622"/>
                  <a:pt x="1587" y="622"/>
                  <a:pt x="1587" y="622"/>
                </a:cubicBezTo>
                <a:cubicBezTo>
                  <a:pt x="1587" y="621"/>
                  <a:pt x="1587" y="621"/>
                  <a:pt x="1586" y="621"/>
                </a:cubicBezTo>
                <a:cubicBezTo>
                  <a:pt x="1586" y="621"/>
                  <a:pt x="1586" y="621"/>
                  <a:pt x="1586" y="621"/>
                </a:cubicBezTo>
                <a:cubicBezTo>
                  <a:pt x="1585" y="621"/>
                  <a:pt x="1585" y="621"/>
                  <a:pt x="1585" y="621"/>
                </a:cubicBezTo>
                <a:cubicBezTo>
                  <a:pt x="1585" y="620"/>
                  <a:pt x="1585" y="620"/>
                  <a:pt x="1585" y="620"/>
                </a:cubicBezTo>
                <a:cubicBezTo>
                  <a:pt x="1584" y="619"/>
                  <a:pt x="1584" y="619"/>
                  <a:pt x="1584" y="619"/>
                </a:cubicBezTo>
                <a:cubicBezTo>
                  <a:pt x="1584" y="619"/>
                  <a:pt x="1584" y="618"/>
                  <a:pt x="1583" y="617"/>
                </a:cubicBezTo>
                <a:cubicBezTo>
                  <a:pt x="1583" y="617"/>
                  <a:pt x="1583" y="617"/>
                  <a:pt x="1583" y="617"/>
                </a:cubicBezTo>
                <a:cubicBezTo>
                  <a:pt x="1583" y="617"/>
                  <a:pt x="1583" y="616"/>
                  <a:pt x="1583" y="615"/>
                </a:cubicBezTo>
                <a:cubicBezTo>
                  <a:pt x="1583" y="615"/>
                  <a:pt x="1583" y="615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4" y="614"/>
                  <a:pt x="1585" y="614"/>
                </a:cubicBezTo>
                <a:cubicBezTo>
                  <a:pt x="1585" y="614"/>
                  <a:pt x="1585" y="614"/>
                  <a:pt x="1585" y="614"/>
                </a:cubicBezTo>
                <a:cubicBezTo>
                  <a:pt x="1585" y="614"/>
                  <a:pt x="1586" y="613"/>
                  <a:pt x="1586" y="613"/>
                </a:cubicBezTo>
                <a:cubicBezTo>
                  <a:pt x="1586" y="613"/>
                  <a:pt x="1587" y="612"/>
                  <a:pt x="1586" y="611"/>
                </a:cubicBezTo>
                <a:cubicBezTo>
                  <a:pt x="1586" y="610"/>
                  <a:pt x="1586" y="610"/>
                  <a:pt x="1586" y="610"/>
                </a:cubicBezTo>
                <a:cubicBezTo>
                  <a:pt x="1585" y="610"/>
                  <a:pt x="1585" y="609"/>
                  <a:pt x="1585" y="609"/>
                </a:cubicBezTo>
                <a:cubicBezTo>
                  <a:pt x="1584" y="609"/>
                  <a:pt x="1584" y="608"/>
                  <a:pt x="1583" y="609"/>
                </a:cubicBezTo>
                <a:cubicBezTo>
                  <a:pt x="1581" y="609"/>
                  <a:pt x="1582" y="608"/>
                  <a:pt x="1580" y="607"/>
                </a:cubicBezTo>
                <a:cubicBezTo>
                  <a:pt x="1580" y="606"/>
                  <a:pt x="1580" y="606"/>
                  <a:pt x="1580" y="606"/>
                </a:cubicBezTo>
                <a:cubicBezTo>
                  <a:pt x="1579" y="606"/>
                  <a:pt x="1578" y="606"/>
                  <a:pt x="1576" y="605"/>
                </a:cubicBezTo>
                <a:cubicBezTo>
                  <a:pt x="1576" y="605"/>
                  <a:pt x="1576" y="605"/>
                  <a:pt x="1576" y="604"/>
                </a:cubicBezTo>
                <a:close/>
                <a:moveTo>
                  <a:pt x="646" y="580"/>
                </a:moveTo>
                <a:cubicBezTo>
                  <a:pt x="647" y="580"/>
                  <a:pt x="647" y="580"/>
                  <a:pt x="647" y="580"/>
                </a:cubicBezTo>
                <a:cubicBezTo>
                  <a:pt x="647" y="579"/>
                  <a:pt x="647" y="580"/>
                  <a:pt x="647" y="579"/>
                </a:cubicBezTo>
                <a:cubicBezTo>
                  <a:pt x="647" y="579"/>
                  <a:pt x="647" y="579"/>
                  <a:pt x="647" y="579"/>
                </a:cubicBezTo>
                <a:cubicBezTo>
                  <a:pt x="646" y="579"/>
                  <a:pt x="646" y="580"/>
                  <a:pt x="646" y="580"/>
                </a:cubicBezTo>
                <a:close/>
                <a:moveTo>
                  <a:pt x="1507" y="580"/>
                </a:moveTo>
                <a:cubicBezTo>
                  <a:pt x="1507" y="580"/>
                  <a:pt x="1507" y="580"/>
                  <a:pt x="1507" y="580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5" y="580"/>
                  <a:pt x="1505" y="580"/>
                  <a:pt x="1505" y="580"/>
                </a:cubicBezTo>
                <a:lnTo>
                  <a:pt x="1507" y="580"/>
                </a:lnTo>
                <a:close/>
                <a:moveTo>
                  <a:pt x="1356" y="581"/>
                </a:moveTo>
                <a:cubicBezTo>
                  <a:pt x="1357" y="582"/>
                  <a:pt x="1357" y="583"/>
                  <a:pt x="1357" y="584"/>
                </a:cubicBezTo>
                <a:cubicBezTo>
                  <a:pt x="1358" y="584"/>
                  <a:pt x="1358" y="584"/>
                  <a:pt x="1358" y="585"/>
                </a:cubicBezTo>
                <a:cubicBezTo>
                  <a:pt x="1360" y="585"/>
                  <a:pt x="1360" y="585"/>
                  <a:pt x="1360" y="585"/>
                </a:cubicBezTo>
                <a:cubicBezTo>
                  <a:pt x="1359" y="583"/>
                  <a:pt x="1358" y="582"/>
                  <a:pt x="1358" y="580"/>
                </a:cubicBezTo>
                <a:cubicBezTo>
                  <a:pt x="1357" y="580"/>
                  <a:pt x="1357" y="580"/>
                  <a:pt x="1356" y="581"/>
                </a:cubicBezTo>
                <a:close/>
                <a:moveTo>
                  <a:pt x="1504" y="581"/>
                </a:moveTo>
                <a:cubicBezTo>
                  <a:pt x="1504" y="581"/>
                  <a:pt x="1504" y="581"/>
                  <a:pt x="1504" y="581"/>
                </a:cubicBezTo>
                <a:cubicBezTo>
                  <a:pt x="1505" y="581"/>
                  <a:pt x="1505" y="581"/>
                  <a:pt x="1505" y="581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4" y="580"/>
                  <a:pt x="1504" y="580"/>
                  <a:pt x="1504" y="580"/>
                </a:cubicBezTo>
                <a:cubicBezTo>
                  <a:pt x="1504" y="580"/>
                  <a:pt x="1504" y="582"/>
                  <a:pt x="1504" y="581"/>
                </a:cubicBezTo>
                <a:close/>
                <a:moveTo>
                  <a:pt x="1506" y="583"/>
                </a:moveTo>
                <a:cubicBezTo>
                  <a:pt x="1506" y="583"/>
                  <a:pt x="1506" y="583"/>
                  <a:pt x="1507" y="583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1"/>
                  <a:pt x="1507" y="581"/>
                  <a:pt x="1507" y="581"/>
                </a:cubicBezTo>
                <a:cubicBezTo>
                  <a:pt x="1506" y="581"/>
                  <a:pt x="1506" y="582"/>
                  <a:pt x="1505" y="582"/>
                </a:cubicBezTo>
                <a:cubicBezTo>
                  <a:pt x="1505" y="583"/>
                  <a:pt x="1505" y="583"/>
                  <a:pt x="1505" y="583"/>
                </a:cubicBezTo>
                <a:cubicBezTo>
                  <a:pt x="1506" y="583"/>
                  <a:pt x="1505" y="583"/>
                  <a:pt x="1506" y="583"/>
                </a:cubicBezTo>
                <a:close/>
                <a:moveTo>
                  <a:pt x="1492" y="582"/>
                </a:moveTo>
                <a:cubicBezTo>
                  <a:pt x="1492" y="582"/>
                  <a:pt x="1492" y="582"/>
                  <a:pt x="1492" y="582"/>
                </a:cubicBezTo>
                <a:cubicBezTo>
                  <a:pt x="1491" y="582"/>
                  <a:pt x="1491" y="582"/>
                  <a:pt x="1491" y="582"/>
                </a:cubicBezTo>
                <a:cubicBezTo>
                  <a:pt x="1491" y="583"/>
                  <a:pt x="1491" y="583"/>
                  <a:pt x="1491" y="583"/>
                </a:cubicBezTo>
                <a:cubicBezTo>
                  <a:pt x="1492" y="583"/>
                  <a:pt x="1492" y="583"/>
                  <a:pt x="1492" y="583"/>
                </a:cubicBezTo>
                <a:lnTo>
                  <a:pt x="1492" y="582"/>
                </a:lnTo>
                <a:close/>
                <a:moveTo>
                  <a:pt x="1471" y="585"/>
                </a:moveTo>
                <a:cubicBezTo>
                  <a:pt x="1471" y="585"/>
                  <a:pt x="1471" y="585"/>
                  <a:pt x="1471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69" y="583"/>
                  <a:pt x="1469" y="583"/>
                  <a:pt x="1469" y="583"/>
                </a:cubicBezTo>
                <a:cubicBezTo>
                  <a:pt x="1468" y="583"/>
                  <a:pt x="1469" y="583"/>
                  <a:pt x="1468" y="584"/>
                </a:cubicBezTo>
                <a:cubicBezTo>
                  <a:pt x="1468" y="585"/>
                  <a:pt x="1468" y="585"/>
                  <a:pt x="1468" y="585"/>
                </a:cubicBezTo>
                <a:cubicBezTo>
                  <a:pt x="1469" y="585"/>
                  <a:pt x="1470" y="585"/>
                  <a:pt x="1471" y="585"/>
                </a:cubicBezTo>
                <a:cubicBezTo>
                  <a:pt x="1471" y="585"/>
                  <a:pt x="1471" y="585"/>
                  <a:pt x="1471" y="585"/>
                </a:cubicBezTo>
                <a:close/>
                <a:moveTo>
                  <a:pt x="1390" y="586"/>
                </a:move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9"/>
                  <a:pt x="1390" y="589"/>
                  <a:pt x="1390" y="589"/>
                </a:cubicBezTo>
                <a:cubicBezTo>
                  <a:pt x="1391" y="589"/>
                  <a:pt x="1391" y="589"/>
                  <a:pt x="1391" y="589"/>
                </a:cubicBezTo>
                <a:cubicBezTo>
                  <a:pt x="1391" y="590"/>
                  <a:pt x="1391" y="590"/>
                  <a:pt x="1391" y="590"/>
                </a:cubicBezTo>
                <a:cubicBezTo>
                  <a:pt x="1391" y="590"/>
                  <a:pt x="1393" y="591"/>
                  <a:pt x="1393" y="591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0"/>
                  <a:pt x="1393" y="589"/>
                  <a:pt x="1393" y="588"/>
                </a:cubicBezTo>
                <a:cubicBezTo>
                  <a:pt x="1393" y="588"/>
                  <a:pt x="1393" y="588"/>
                  <a:pt x="1392" y="588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2" y="586"/>
                  <a:pt x="1391" y="586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4"/>
                  <a:pt x="1391" y="584"/>
                  <a:pt x="1391" y="584"/>
                </a:cubicBezTo>
                <a:cubicBezTo>
                  <a:pt x="1391" y="585"/>
                  <a:pt x="1390" y="585"/>
                  <a:pt x="1390" y="585"/>
                </a:cubicBezTo>
                <a:cubicBezTo>
                  <a:pt x="1390" y="585"/>
                  <a:pt x="1390" y="584"/>
                  <a:pt x="1389" y="584"/>
                </a:cubicBezTo>
                <a:cubicBezTo>
                  <a:pt x="1389" y="584"/>
                  <a:pt x="1389" y="584"/>
                  <a:pt x="1388" y="584"/>
                </a:cubicBezTo>
                <a:cubicBezTo>
                  <a:pt x="1388" y="584"/>
                  <a:pt x="1388" y="584"/>
                  <a:pt x="1388" y="584"/>
                </a:cubicBezTo>
                <a:cubicBezTo>
                  <a:pt x="1388" y="586"/>
                  <a:pt x="1388" y="585"/>
                  <a:pt x="1388" y="586"/>
                </a:cubicBezTo>
                <a:lnTo>
                  <a:pt x="1390" y="586"/>
                </a:lnTo>
                <a:close/>
                <a:moveTo>
                  <a:pt x="1502" y="585"/>
                </a:moveTo>
                <a:cubicBezTo>
                  <a:pt x="1502" y="585"/>
                  <a:pt x="1503" y="585"/>
                  <a:pt x="1504" y="585"/>
                </a:cubicBezTo>
                <a:cubicBezTo>
                  <a:pt x="1504" y="584"/>
                  <a:pt x="1504" y="584"/>
                  <a:pt x="1504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2" y="584"/>
                  <a:pt x="1502" y="584"/>
                  <a:pt x="1502" y="585"/>
                </a:cubicBezTo>
                <a:close/>
                <a:moveTo>
                  <a:pt x="1484" y="584"/>
                </a:moveTo>
                <a:cubicBezTo>
                  <a:pt x="1483" y="584"/>
                  <a:pt x="1482" y="584"/>
                  <a:pt x="1481" y="584"/>
                </a:cubicBezTo>
                <a:cubicBezTo>
                  <a:pt x="1481" y="584"/>
                  <a:pt x="1481" y="584"/>
                  <a:pt x="1481" y="584"/>
                </a:cubicBezTo>
                <a:cubicBezTo>
                  <a:pt x="1481" y="585"/>
                  <a:pt x="1481" y="585"/>
                  <a:pt x="1481" y="585"/>
                </a:cubicBezTo>
                <a:cubicBezTo>
                  <a:pt x="1484" y="585"/>
                  <a:pt x="1484" y="585"/>
                  <a:pt x="1484" y="585"/>
                </a:cubicBezTo>
                <a:lnTo>
                  <a:pt x="1484" y="584"/>
                </a:lnTo>
                <a:close/>
                <a:moveTo>
                  <a:pt x="1479" y="585"/>
                </a:moveTo>
                <a:cubicBezTo>
                  <a:pt x="1478" y="585"/>
                  <a:pt x="1477" y="585"/>
                  <a:pt x="1475" y="585"/>
                </a:cubicBezTo>
                <a:cubicBezTo>
                  <a:pt x="1475" y="585"/>
                  <a:pt x="1475" y="585"/>
                  <a:pt x="1475" y="586"/>
                </a:cubicBezTo>
                <a:cubicBezTo>
                  <a:pt x="1475" y="586"/>
                  <a:pt x="1475" y="586"/>
                  <a:pt x="1475" y="586"/>
                </a:cubicBezTo>
                <a:cubicBezTo>
                  <a:pt x="1477" y="586"/>
                  <a:pt x="1478" y="586"/>
                  <a:pt x="1479" y="586"/>
                </a:cubicBezTo>
                <a:lnTo>
                  <a:pt x="1479" y="585"/>
                </a:lnTo>
                <a:close/>
                <a:moveTo>
                  <a:pt x="1051" y="587"/>
                </a:moveTo>
                <a:cubicBezTo>
                  <a:pt x="1051" y="586"/>
                  <a:pt x="1051" y="587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0" y="586"/>
                  <a:pt x="1049" y="586"/>
                  <a:pt x="1048" y="586"/>
                </a:cubicBezTo>
                <a:cubicBezTo>
                  <a:pt x="1049" y="586"/>
                  <a:pt x="1049" y="586"/>
                  <a:pt x="1049" y="587"/>
                </a:cubicBezTo>
                <a:cubicBezTo>
                  <a:pt x="1049" y="587"/>
                  <a:pt x="1050" y="587"/>
                  <a:pt x="1051" y="587"/>
                </a:cubicBezTo>
                <a:close/>
                <a:moveTo>
                  <a:pt x="1580" y="589"/>
                </a:moveTo>
                <a:cubicBezTo>
                  <a:pt x="1581" y="589"/>
                  <a:pt x="1582" y="589"/>
                  <a:pt x="1583" y="589"/>
                </a:cubicBezTo>
                <a:cubicBezTo>
                  <a:pt x="1583" y="589"/>
                  <a:pt x="1583" y="589"/>
                  <a:pt x="1583" y="589"/>
                </a:cubicBezTo>
                <a:cubicBezTo>
                  <a:pt x="1582" y="588"/>
                  <a:pt x="1581" y="588"/>
                  <a:pt x="1580" y="588"/>
                </a:cubicBezTo>
                <a:cubicBezTo>
                  <a:pt x="1580" y="588"/>
                  <a:pt x="1580" y="588"/>
                  <a:pt x="1580" y="589"/>
                </a:cubicBezTo>
                <a:close/>
                <a:moveTo>
                  <a:pt x="1363" y="589"/>
                </a:moveTo>
                <a:cubicBezTo>
                  <a:pt x="1363" y="589"/>
                  <a:pt x="1363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90"/>
                  <a:pt x="1362" y="590"/>
                  <a:pt x="1363" y="590"/>
                </a:cubicBezTo>
                <a:cubicBezTo>
                  <a:pt x="1363" y="589"/>
                  <a:pt x="1363" y="590"/>
                  <a:pt x="1363" y="589"/>
                </a:cubicBezTo>
                <a:close/>
                <a:moveTo>
                  <a:pt x="1397" y="590"/>
                </a:moveTo>
                <a:cubicBezTo>
                  <a:pt x="1397" y="591"/>
                  <a:pt x="1397" y="591"/>
                  <a:pt x="1397" y="592"/>
                </a:cubicBezTo>
                <a:cubicBezTo>
                  <a:pt x="1397" y="592"/>
                  <a:pt x="1398" y="592"/>
                  <a:pt x="1398" y="592"/>
                </a:cubicBezTo>
                <a:cubicBezTo>
                  <a:pt x="1398" y="593"/>
                  <a:pt x="1398" y="593"/>
                  <a:pt x="1398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401" y="593"/>
                  <a:pt x="1401" y="592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0" y="590"/>
                  <a:pt x="1398" y="590"/>
                  <a:pt x="1398" y="590"/>
                </a:cubicBezTo>
                <a:lnTo>
                  <a:pt x="1397" y="590"/>
                </a:lnTo>
                <a:close/>
                <a:moveTo>
                  <a:pt x="1596" y="591"/>
                </a:moveTo>
                <a:cubicBezTo>
                  <a:pt x="1596" y="591"/>
                  <a:pt x="1596" y="591"/>
                  <a:pt x="1596" y="591"/>
                </a:cubicBezTo>
                <a:cubicBezTo>
                  <a:pt x="1596" y="591"/>
                  <a:pt x="1596" y="591"/>
                  <a:pt x="1596" y="591"/>
                </a:cubicBezTo>
                <a:cubicBezTo>
                  <a:pt x="1597" y="592"/>
                  <a:pt x="1598" y="593"/>
                  <a:pt x="1599" y="592"/>
                </a:cubicBezTo>
                <a:cubicBezTo>
                  <a:pt x="1599" y="592"/>
                  <a:pt x="1599" y="592"/>
                  <a:pt x="1599" y="592"/>
                </a:cubicBezTo>
                <a:cubicBezTo>
                  <a:pt x="1599" y="591"/>
                  <a:pt x="1599" y="592"/>
                  <a:pt x="1599" y="591"/>
                </a:cubicBezTo>
                <a:cubicBezTo>
                  <a:pt x="1599" y="591"/>
                  <a:pt x="1599" y="591"/>
                  <a:pt x="1599" y="591"/>
                </a:cubicBezTo>
                <a:lnTo>
                  <a:pt x="1596" y="591"/>
                </a:lnTo>
                <a:close/>
                <a:moveTo>
                  <a:pt x="1498" y="591"/>
                </a:moveTo>
                <a:cubicBezTo>
                  <a:pt x="1498" y="592"/>
                  <a:pt x="1498" y="592"/>
                  <a:pt x="1498" y="592"/>
                </a:cubicBezTo>
                <a:cubicBezTo>
                  <a:pt x="1497" y="592"/>
                  <a:pt x="1496" y="591"/>
                  <a:pt x="1495" y="591"/>
                </a:cubicBezTo>
                <a:cubicBezTo>
                  <a:pt x="1495" y="592"/>
                  <a:pt x="1495" y="592"/>
                  <a:pt x="1495" y="592"/>
                </a:cubicBezTo>
                <a:cubicBezTo>
                  <a:pt x="1494" y="592"/>
                  <a:pt x="1494" y="592"/>
                  <a:pt x="1493" y="592"/>
                </a:cubicBezTo>
                <a:cubicBezTo>
                  <a:pt x="1493" y="592"/>
                  <a:pt x="1493" y="593"/>
                  <a:pt x="1493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5" y="594"/>
                  <a:pt x="1495" y="594"/>
                  <a:pt x="1496" y="594"/>
                </a:cubicBezTo>
                <a:cubicBezTo>
                  <a:pt x="1496" y="594"/>
                  <a:pt x="1496" y="593"/>
                  <a:pt x="1496" y="593"/>
                </a:cubicBezTo>
                <a:cubicBezTo>
                  <a:pt x="1498" y="593"/>
                  <a:pt x="1498" y="593"/>
                  <a:pt x="1498" y="593"/>
                </a:cubicBezTo>
                <a:cubicBezTo>
                  <a:pt x="1498" y="594"/>
                  <a:pt x="1498" y="594"/>
                  <a:pt x="1498" y="594"/>
                </a:cubicBezTo>
                <a:cubicBezTo>
                  <a:pt x="1499" y="594"/>
                  <a:pt x="1499" y="594"/>
                  <a:pt x="1499" y="594"/>
                </a:cubicBezTo>
                <a:cubicBezTo>
                  <a:pt x="1500" y="594"/>
                  <a:pt x="1499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3"/>
                  <a:pt x="1500" y="593"/>
                  <a:pt x="1500" y="593"/>
                </a:cubicBezTo>
                <a:cubicBezTo>
                  <a:pt x="1502" y="594"/>
                  <a:pt x="1503" y="594"/>
                  <a:pt x="1504" y="594"/>
                </a:cubicBezTo>
                <a:cubicBezTo>
                  <a:pt x="1504" y="595"/>
                  <a:pt x="1504" y="595"/>
                  <a:pt x="1504" y="595"/>
                </a:cubicBezTo>
                <a:cubicBezTo>
                  <a:pt x="1505" y="595"/>
                  <a:pt x="1505" y="595"/>
                  <a:pt x="1506" y="594"/>
                </a:cubicBezTo>
                <a:cubicBezTo>
                  <a:pt x="1505" y="593"/>
                  <a:pt x="1505" y="593"/>
                  <a:pt x="1505" y="592"/>
                </a:cubicBezTo>
                <a:cubicBezTo>
                  <a:pt x="1503" y="592"/>
                  <a:pt x="1503" y="592"/>
                  <a:pt x="1502" y="592"/>
                </a:cubicBezTo>
                <a:cubicBezTo>
                  <a:pt x="1501" y="591"/>
                  <a:pt x="1499" y="592"/>
                  <a:pt x="1499" y="592"/>
                </a:cubicBezTo>
                <a:cubicBezTo>
                  <a:pt x="1499" y="592"/>
                  <a:pt x="1499" y="592"/>
                  <a:pt x="1499" y="592"/>
                </a:cubicBezTo>
                <a:cubicBezTo>
                  <a:pt x="1498" y="592"/>
                  <a:pt x="1498" y="591"/>
                  <a:pt x="1498" y="591"/>
                </a:cubicBezTo>
                <a:close/>
                <a:moveTo>
                  <a:pt x="1483" y="592"/>
                </a:moveTo>
                <a:cubicBezTo>
                  <a:pt x="1483" y="593"/>
                  <a:pt x="1483" y="593"/>
                  <a:pt x="1483" y="593"/>
                </a:cubicBezTo>
                <a:cubicBezTo>
                  <a:pt x="1484" y="594"/>
                  <a:pt x="1484" y="594"/>
                  <a:pt x="1485" y="594"/>
                </a:cubicBezTo>
                <a:cubicBezTo>
                  <a:pt x="1486" y="594"/>
                  <a:pt x="1486" y="595"/>
                  <a:pt x="1486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9" y="594"/>
                  <a:pt x="1490" y="596"/>
                  <a:pt x="1490" y="593"/>
                </a:cubicBezTo>
                <a:cubicBezTo>
                  <a:pt x="1489" y="593"/>
                  <a:pt x="1489" y="593"/>
                  <a:pt x="1489" y="593"/>
                </a:cubicBezTo>
                <a:cubicBezTo>
                  <a:pt x="1489" y="592"/>
                  <a:pt x="1489" y="592"/>
                  <a:pt x="1489" y="592"/>
                </a:cubicBezTo>
                <a:cubicBezTo>
                  <a:pt x="1487" y="592"/>
                  <a:pt x="1485" y="592"/>
                  <a:pt x="1483" y="592"/>
                </a:cubicBezTo>
                <a:close/>
                <a:moveTo>
                  <a:pt x="1600" y="593"/>
                </a:moveTo>
                <a:cubicBezTo>
                  <a:pt x="1601" y="593"/>
                  <a:pt x="1603" y="594"/>
                  <a:pt x="1604" y="595"/>
                </a:cubicBezTo>
                <a:cubicBezTo>
                  <a:pt x="1604" y="595"/>
                  <a:pt x="1604" y="595"/>
                  <a:pt x="1604" y="595"/>
                </a:cubicBezTo>
                <a:cubicBezTo>
                  <a:pt x="1606" y="595"/>
                  <a:pt x="1606" y="595"/>
                  <a:pt x="1606" y="595"/>
                </a:cubicBezTo>
                <a:cubicBezTo>
                  <a:pt x="1606" y="594"/>
                  <a:pt x="1606" y="594"/>
                  <a:pt x="1606" y="594"/>
                </a:cubicBezTo>
                <a:cubicBezTo>
                  <a:pt x="1603" y="594"/>
                  <a:pt x="1603" y="592"/>
                  <a:pt x="1600" y="592"/>
                </a:cubicBezTo>
                <a:lnTo>
                  <a:pt x="1600" y="593"/>
                </a:lnTo>
                <a:close/>
                <a:moveTo>
                  <a:pt x="1610" y="602"/>
                </a:moveTo>
                <a:cubicBezTo>
                  <a:pt x="1610" y="601"/>
                  <a:pt x="1610" y="600"/>
                  <a:pt x="1610" y="600"/>
                </a:cubicBezTo>
                <a:cubicBezTo>
                  <a:pt x="1610" y="600"/>
                  <a:pt x="1610" y="600"/>
                  <a:pt x="1610" y="600"/>
                </a:cubicBezTo>
                <a:cubicBezTo>
                  <a:pt x="1610" y="598"/>
                  <a:pt x="1610" y="598"/>
                  <a:pt x="1609" y="598"/>
                </a:cubicBezTo>
                <a:cubicBezTo>
                  <a:pt x="1609" y="597"/>
                  <a:pt x="1607" y="596"/>
                  <a:pt x="1606" y="595"/>
                </a:cubicBezTo>
                <a:cubicBezTo>
                  <a:pt x="1607" y="598"/>
                  <a:pt x="1609" y="597"/>
                  <a:pt x="1608" y="601"/>
                </a:cubicBezTo>
                <a:cubicBezTo>
                  <a:pt x="1608" y="602"/>
                  <a:pt x="1609" y="602"/>
                  <a:pt x="1610" y="602"/>
                </a:cubicBezTo>
                <a:close/>
                <a:moveTo>
                  <a:pt x="1594" y="607"/>
                </a:moveTo>
                <a:cubicBezTo>
                  <a:pt x="1593" y="608"/>
                  <a:pt x="1592" y="606"/>
                  <a:pt x="1591" y="607"/>
                </a:cubicBezTo>
                <a:cubicBezTo>
                  <a:pt x="1590" y="607"/>
                  <a:pt x="1590" y="607"/>
                  <a:pt x="1590" y="607"/>
                </a:cubicBezTo>
                <a:cubicBezTo>
                  <a:pt x="1590" y="608"/>
                  <a:pt x="1591" y="609"/>
                  <a:pt x="1592" y="609"/>
                </a:cubicBezTo>
                <a:cubicBezTo>
                  <a:pt x="1592" y="610"/>
                  <a:pt x="1592" y="610"/>
                  <a:pt x="1592" y="610"/>
                </a:cubicBezTo>
                <a:cubicBezTo>
                  <a:pt x="1593" y="610"/>
                  <a:pt x="1595" y="610"/>
                  <a:pt x="1597" y="610"/>
                </a:cubicBezTo>
                <a:cubicBezTo>
                  <a:pt x="1597" y="610"/>
                  <a:pt x="1597" y="610"/>
                  <a:pt x="1597" y="610"/>
                </a:cubicBezTo>
                <a:cubicBezTo>
                  <a:pt x="1597" y="610"/>
                  <a:pt x="1598" y="610"/>
                  <a:pt x="1599" y="610"/>
                </a:cubicBezTo>
                <a:cubicBezTo>
                  <a:pt x="1599" y="610"/>
                  <a:pt x="1599" y="610"/>
                  <a:pt x="1599" y="610"/>
                </a:cubicBezTo>
                <a:cubicBezTo>
                  <a:pt x="1600" y="609"/>
                  <a:pt x="1600" y="609"/>
                  <a:pt x="1601" y="609"/>
                </a:cubicBezTo>
                <a:cubicBezTo>
                  <a:pt x="1601" y="609"/>
                  <a:pt x="1602" y="609"/>
                  <a:pt x="1602" y="608"/>
                </a:cubicBezTo>
                <a:cubicBezTo>
                  <a:pt x="1602" y="608"/>
                  <a:pt x="1603" y="608"/>
                  <a:pt x="1603" y="608"/>
                </a:cubicBezTo>
                <a:cubicBezTo>
                  <a:pt x="1604" y="607"/>
                  <a:pt x="1604" y="606"/>
                  <a:pt x="1604" y="606"/>
                </a:cubicBezTo>
                <a:cubicBezTo>
                  <a:pt x="1605" y="606"/>
                  <a:pt x="1606" y="606"/>
                  <a:pt x="1606" y="605"/>
                </a:cubicBezTo>
                <a:cubicBezTo>
                  <a:pt x="1606" y="605"/>
                  <a:pt x="1606" y="605"/>
                  <a:pt x="1606" y="605"/>
                </a:cubicBezTo>
                <a:cubicBezTo>
                  <a:pt x="1607" y="605"/>
                  <a:pt x="1607" y="605"/>
                  <a:pt x="1607" y="605"/>
                </a:cubicBezTo>
                <a:cubicBezTo>
                  <a:pt x="1607" y="605"/>
                  <a:pt x="1606" y="604"/>
                  <a:pt x="1606" y="603"/>
                </a:cubicBezTo>
                <a:cubicBezTo>
                  <a:pt x="1607" y="603"/>
                  <a:pt x="1607" y="603"/>
                  <a:pt x="1607" y="603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0"/>
                  <a:pt x="1607" y="600"/>
                  <a:pt x="1607" y="600"/>
                </a:cubicBezTo>
                <a:cubicBezTo>
                  <a:pt x="1605" y="600"/>
                  <a:pt x="1606" y="600"/>
                  <a:pt x="1604" y="600"/>
                </a:cubicBezTo>
                <a:cubicBezTo>
                  <a:pt x="1604" y="601"/>
                  <a:pt x="1604" y="601"/>
                  <a:pt x="1604" y="601"/>
                </a:cubicBezTo>
                <a:cubicBezTo>
                  <a:pt x="1605" y="601"/>
                  <a:pt x="1605" y="601"/>
                  <a:pt x="1605" y="601"/>
                </a:cubicBezTo>
                <a:cubicBezTo>
                  <a:pt x="1604" y="602"/>
                  <a:pt x="1605" y="602"/>
                  <a:pt x="1604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4"/>
                  <a:pt x="1603" y="604"/>
                  <a:pt x="1603" y="604"/>
                </a:cubicBezTo>
                <a:cubicBezTo>
                  <a:pt x="1602" y="604"/>
                  <a:pt x="1602" y="604"/>
                  <a:pt x="1602" y="604"/>
                </a:cubicBezTo>
                <a:cubicBezTo>
                  <a:pt x="1602" y="605"/>
                  <a:pt x="1602" y="605"/>
                  <a:pt x="1602" y="605"/>
                </a:cubicBezTo>
                <a:cubicBezTo>
                  <a:pt x="1602" y="605"/>
                  <a:pt x="1602" y="605"/>
                  <a:pt x="1602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599" y="606"/>
                  <a:pt x="1598" y="606"/>
                  <a:pt x="1598" y="605"/>
                </a:cubicBezTo>
                <a:cubicBezTo>
                  <a:pt x="1598" y="605"/>
                  <a:pt x="1598" y="605"/>
                  <a:pt x="1598" y="605"/>
                </a:cubicBezTo>
                <a:cubicBezTo>
                  <a:pt x="1598" y="604"/>
                  <a:pt x="1598" y="604"/>
                  <a:pt x="1598" y="604"/>
                </a:cubicBezTo>
                <a:cubicBezTo>
                  <a:pt x="1597" y="604"/>
                  <a:pt x="1597" y="604"/>
                  <a:pt x="1597" y="604"/>
                </a:cubicBezTo>
                <a:cubicBezTo>
                  <a:pt x="1597" y="605"/>
                  <a:pt x="1596" y="606"/>
                  <a:pt x="1596" y="607"/>
                </a:cubicBezTo>
                <a:cubicBezTo>
                  <a:pt x="1595" y="607"/>
                  <a:pt x="1595" y="607"/>
                  <a:pt x="1594" y="607"/>
                </a:cubicBezTo>
                <a:close/>
                <a:moveTo>
                  <a:pt x="1470" y="602"/>
                </a:moveTo>
                <a:cubicBezTo>
                  <a:pt x="1470" y="602"/>
                  <a:pt x="1470" y="602"/>
                  <a:pt x="1470" y="602"/>
                </a:cubicBezTo>
                <a:cubicBezTo>
                  <a:pt x="1470" y="603"/>
                  <a:pt x="1470" y="603"/>
                  <a:pt x="1469" y="603"/>
                </a:cubicBezTo>
                <a:cubicBezTo>
                  <a:pt x="1469" y="603"/>
                  <a:pt x="1469" y="602"/>
                  <a:pt x="1469" y="602"/>
                </a:cubicBezTo>
                <a:cubicBezTo>
                  <a:pt x="1468" y="602"/>
                  <a:pt x="1469" y="602"/>
                  <a:pt x="1468" y="602"/>
                </a:cubicBezTo>
                <a:cubicBezTo>
                  <a:pt x="1468" y="602"/>
                  <a:pt x="1468" y="602"/>
                  <a:pt x="1468" y="602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5"/>
                  <a:pt x="1468" y="604"/>
                  <a:pt x="1469" y="604"/>
                </a:cubicBezTo>
                <a:cubicBezTo>
                  <a:pt x="1469" y="605"/>
                  <a:pt x="1469" y="605"/>
                  <a:pt x="1469" y="606"/>
                </a:cubicBezTo>
                <a:cubicBezTo>
                  <a:pt x="1471" y="606"/>
                  <a:pt x="1471" y="606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1" y="603"/>
                  <a:pt x="1471" y="602"/>
                  <a:pt x="1472" y="601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1" y="600"/>
                  <a:pt x="1471" y="600"/>
                  <a:pt x="1470" y="600"/>
                </a:cubicBezTo>
                <a:lnTo>
                  <a:pt x="1470" y="602"/>
                </a:lnTo>
                <a:close/>
                <a:moveTo>
                  <a:pt x="1622" y="610"/>
                </a:moveTo>
                <a:cubicBezTo>
                  <a:pt x="1622" y="610"/>
                  <a:pt x="1622" y="610"/>
                  <a:pt x="1622" y="610"/>
                </a:cubicBezTo>
                <a:cubicBezTo>
                  <a:pt x="1621" y="609"/>
                  <a:pt x="1621" y="609"/>
                  <a:pt x="1620" y="608"/>
                </a:cubicBezTo>
                <a:cubicBezTo>
                  <a:pt x="1620" y="607"/>
                  <a:pt x="1620" y="607"/>
                  <a:pt x="1620" y="607"/>
                </a:cubicBezTo>
                <a:cubicBezTo>
                  <a:pt x="1619" y="607"/>
                  <a:pt x="1619" y="607"/>
                  <a:pt x="1619" y="607"/>
                </a:cubicBezTo>
                <a:cubicBezTo>
                  <a:pt x="1619" y="606"/>
                  <a:pt x="1619" y="606"/>
                  <a:pt x="1618" y="606"/>
                </a:cubicBezTo>
                <a:cubicBezTo>
                  <a:pt x="1618" y="605"/>
                  <a:pt x="1618" y="604"/>
                  <a:pt x="1618" y="604"/>
                </a:cubicBezTo>
                <a:cubicBezTo>
                  <a:pt x="1617" y="604"/>
                  <a:pt x="1617" y="604"/>
                  <a:pt x="1617" y="604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6"/>
                  <a:pt x="1617" y="607"/>
                  <a:pt x="1617" y="608"/>
                </a:cubicBezTo>
                <a:cubicBezTo>
                  <a:pt x="1617" y="608"/>
                  <a:pt x="1617" y="608"/>
                  <a:pt x="1617" y="608"/>
                </a:cubicBezTo>
                <a:cubicBezTo>
                  <a:pt x="1617" y="609"/>
                  <a:pt x="1617" y="609"/>
                  <a:pt x="1617" y="609"/>
                </a:cubicBezTo>
                <a:cubicBezTo>
                  <a:pt x="1617" y="609"/>
                  <a:pt x="1618" y="609"/>
                  <a:pt x="1618" y="609"/>
                </a:cubicBezTo>
                <a:cubicBezTo>
                  <a:pt x="1618" y="610"/>
                  <a:pt x="1618" y="611"/>
                  <a:pt x="1618" y="611"/>
                </a:cubicBezTo>
                <a:cubicBezTo>
                  <a:pt x="1619" y="611"/>
                  <a:pt x="1619" y="611"/>
                  <a:pt x="1619" y="611"/>
                </a:cubicBezTo>
                <a:cubicBezTo>
                  <a:pt x="1619" y="612"/>
                  <a:pt x="1620" y="612"/>
                  <a:pt x="1620" y="613"/>
                </a:cubicBezTo>
                <a:cubicBezTo>
                  <a:pt x="1620" y="613"/>
                  <a:pt x="1621" y="614"/>
                  <a:pt x="1621" y="614"/>
                </a:cubicBezTo>
                <a:cubicBezTo>
                  <a:pt x="1621" y="614"/>
                  <a:pt x="1621" y="614"/>
                  <a:pt x="1621" y="614"/>
                </a:cubicBezTo>
                <a:cubicBezTo>
                  <a:pt x="1622" y="614"/>
                  <a:pt x="1622" y="614"/>
                  <a:pt x="1622" y="614"/>
                </a:cubicBezTo>
                <a:cubicBezTo>
                  <a:pt x="1622" y="614"/>
                  <a:pt x="1622" y="614"/>
                  <a:pt x="1622" y="615"/>
                </a:cubicBezTo>
                <a:cubicBezTo>
                  <a:pt x="1623" y="615"/>
                  <a:pt x="1623" y="614"/>
                  <a:pt x="1624" y="614"/>
                </a:cubicBezTo>
                <a:cubicBezTo>
                  <a:pt x="1624" y="614"/>
                  <a:pt x="1624" y="614"/>
                  <a:pt x="1624" y="613"/>
                </a:cubicBezTo>
                <a:cubicBezTo>
                  <a:pt x="1625" y="613"/>
                  <a:pt x="1625" y="613"/>
                  <a:pt x="1625" y="613"/>
                </a:cubicBezTo>
                <a:cubicBezTo>
                  <a:pt x="1624" y="612"/>
                  <a:pt x="1624" y="611"/>
                  <a:pt x="1623" y="610"/>
                </a:cubicBezTo>
                <a:lnTo>
                  <a:pt x="1622" y="610"/>
                </a:lnTo>
                <a:close/>
                <a:moveTo>
                  <a:pt x="1581" y="605"/>
                </a:move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3" y="604"/>
                  <a:pt x="1582" y="604"/>
                  <a:pt x="1582" y="604"/>
                </a:cubicBezTo>
                <a:cubicBezTo>
                  <a:pt x="1581" y="604"/>
                  <a:pt x="1581" y="605"/>
                  <a:pt x="1581" y="605"/>
                </a:cubicBezTo>
                <a:close/>
                <a:moveTo>
                  <a:pt x="1425" y="619"/>
                </a:moveTo>
                <a:cubicBezTo>
                  <a:pt x="1426" y="619"/>
                  <a:pt x="1426" y="620"/>
                  <a:pt x="1426" y="620"/>
                </a:cubicBezTo>
                <a:cubicBezTo>
                  <a:pt x="1426" y="621"/>
                  <a:pt x="1426" y="621"/>
                  <a:pt x="1426" y="621"/>
                </a:cubicBezTo>
                <a:cubicBezTo>
                  <a:pt x="1427" y="621"/>
                  <a:pt x="1427" y="621"/>
                  <a:pt x="1428" y="621"/>
                </a:cubicBezTo>
                <a:cubicBezTo>
                  <a:pt x="1428" y="621"/>
                  <a:pt x="1428" y="621"/>
                  <a:pt x="1428" y="621"/>
                </a:cubicBezTo>
                <a:cubicBezTo>
                  <a:pt x="1430" y="621"/>
                  <a:pt x="1430" y="621"/>
                  <a:pt x="1430" y="621"/>
                </a:cubicBezTo>
                <a:cubicBezTo>
                  <a:pt x="1430" y="621"/>
                  <a:pt x="1430" y="622"/>
                  <a:pt x="1430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1"/>
                  <a:pt x="1431" y="621"/>
                </a:cubicBezTo>
                <a:cubicBezTo>
                  <a:pt x="1431" y="621"/>
                  <a:pt x="1431" y="621"/>
                  <a:pt x="1431" y="621"/>
                </a:cubicBezTo>
                <a:cubicBezTo>
                  <a:pt x="1431" y="620"/>
                  <a:pt x="1431" y="620"/>
                  <a:pt x="1431" y="620"/>
                </a:cubicBezTo>
                <a:cubicBezTo>
                  <a:pt x="1430" y="620"/>
                  <a:pt x="1430" y="620"/>
                  <a:pt x="1430" y="620"/>
                </a:cubicBezTo>
                <a:cubicBezTo>
                  <a:pt x="1429" y="619"/>
                  <a:pt x="1429" y="618"/>
                  <a:pt x="1430" y="617"/>
                </a:cubicBezTo>
                <a:cubicBezTo>
                  <a:pt x="1430" y="616"/>
                  <a:pt x="1430" y="616"/>
                  <a:pt x="1430" y="615"/>
                </a:cubicBezTo>
                <a:cubicBezTo>
                  <a:pt x="1429" y="615"/>
                  <a:pt x="1429" y="615"/>
                  <a:pt x="1428" y="615"/>
                </a:cubicBezTo>
                <a:cubicBezTo>
                  <a:pt x="1428" y="615"/>
                  <a:pt x="1428" y="615"/>
                  <a:pt x="1428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4" y="615"/>
                  <a:pt x="1423" y="615"/>
                  <a:pt x="1423" y="615"/>
                </a:cubicBezTo>
                <a:cubicBezTo>
                  <a:pt x="1422" y="614"/>
                  <a:pt x="1422" y="614"/>
                  <a:pt x="1422" y="613"/>
                </a:cubicBezTo>
                <a:cubicBezTo>
                  <a:pt x="1422" y="613"/>
                  <a:pt x="1423" y="612"/>
                  <a:pt x="1423" y="612"/>
                </a:cubicBezTo>
                <a:cubicBezTo>
                  <a:pt x="1422" y="612"/>
                  <a:pt x="1422" y="611"/>
                  <a:pt x="1422" y="611"/>
                </a:cubicBezTo>
                <a:cubicBezTo>
                  <a:pt x="1422" y="609"/>
                  <a:pt x="1422" y="609"/>
                  <a:pt x="1422" y="609"/>
                </a:cubicBezTo>
                <a:cubicBezTo>
                  <a:pt x="1420" y="609"/>
                  <a:pt x="1420" y="610"/>
                  <a:pt x="1419" y="610"/>
                </a:cubicBezTo>
                <a:cubicBezTo>
                  <a:pt x="1419" y="610"/>
                  <a:pt x="1419" y="609"/>
                  <a:pt x="1419" y="609"/>
                </a:cubicBezTo>
                <a:cubicBezTo>
                  <a:pt x="1418" y="609"/>
                  <a:pt x="1417" y="609"/>
                  <a:pt x="1416" y="609"/>
                </a:cubicBezTo>
                <a:cubicBezTo>
                  <a:pt x="1416" y="608"/>
                  <a:pt x="1416" y="608"/>
                  <a:pt x="1416" y="608"/>
                </a:cubicBezTo>
                <a:cubicBezTo>
                  <a:pt x="1415" y="608"/>
                  <a:pt x="1415" y="610"/>
                  <a:pt x="1413" y="607"/>
                </a:cubicBezTo>
                <a:cubicBezTo>
                  <a:pt x="1412" y="608"/>
                  <a:pt x="1412" y="608"/>
                  <a:pt x="1412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4" y="608"/>
                  <a:pt x="1403" y="609"/>
                  <a:pt x="1403" y="608"/>
                </a:cubicBezTo>
                <a:cubicBezTo>
                  <a:pt x="1401" y="607"/>
                  <a:pt x="1402" y="607"/>
                  <a:pt x="1402" y="606"/>
                </a:cubicBezTo>
                <a:cubicBezTo>
                  <a:pt x="1401" y="606"/>
                  <a:pt x="1401" y="606"/>
                  <a:pt x="1401" y="606"/>
                </a:cubicBezTo>
                <a:cubicBezTo>
                  <a:pt x="1401" y="606"/>
                  <a:pt x="1400" y="605"/>
                  <a:pt x="1399" y="606"/>
                </a:cubicBezTo>
                <a:cubicBezTo>
                  <a:pt x="1398" y="606"/>
                  <a:pt x="1398" y="606"/>
                  <a:pt x="1398" y="606"/>
                </a:cubicBezTo>
                <a:cubicBezTo>
                  <a:pt x="1398" y="606"/>
                  <a:pt x="1398" y="606"/>
                  <a:pt x="1397" y="605"/>
                </a:cubicBezTo>
                <a:cubicBezTo>
                  <a:pt x="1396" y="605"/>
                  <a:pt x="1395" y="605"/>
                  <a:pt x="1395" y="605"/>
                </a:cubicBezTo>
                <a:cubicBezTo>
                  <a:pt x="1394" y="605"/>
                  <a:pt x="1394" y="606"/>
                  <a:pt x="1394" y="606"/>
                </a:cubicBezTo>
                <a:cubicBezTo>
                  <a:pt x="1392" y="606"/>
                  <a:pt x="1391" y="606"/>
                  <a:pt x="1389" y="605"/>
                </a:cubicBezTo>
                <a:cubicBezTo>
                  <a:pt x="1388" y="608"/>
                  <a:pt x="1388" y="610"/>
                  <a:pt x="1386" y="611"/>
                </a:cubicBezTo>
                <a:cubicBezTo>
                  <a:pt x="1386" y="611"/>
                  <a:pt x="1386" y="611"/>
                  <a:pt x="1387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9" y="611"/>
                  <a:pt x="1390" y="611"/>
                  <a:pt x="1392" y="612"/>
                </a:cubicBezTo>
                <a:cubicBezTo>
                  <a:pt x="1392" y="612"/>
                  <a:pt x="1392" y="612"/>
                  <a:pt x="1392" y="612"/>
                </a:cubicBezTo>
                <a:cubicBezTo>
                  <a:pt x="1391" y="612"/>
                  <a:pt x="1391" y="612"/>
                  <a:pt x="1391" y="612"/>
                </a:cubicBezTo>
                <a:cubicBezTo>
                  <a:pt x="1391" y="613"/>
                  <a:pt x="1391" y="613"/>
                  <a:pt x="1391" y="613"/>
                </a:cubicBezTo>
                <a:cubicBezTo>
                  <a:pt x="1392" y="614"/>
                  <a:pt x="1392" y="613"/>
                  <a:pt x="1393" y="613"/>
                </a:cubicBezTo>
                <a:cubicBezTo>
                  <a:pt x="1393" y="614"/>
                  <a:pt x="1393" y="614"/>
                  <a:pt x="1393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7" y="614"/>
                  <a:pt x="1397" y="615"/>
                  <a:pt x="1397" y="615"/>
                </a:cubicBezTo>
                <a:cubicBezTo>
                  <a:pt x="1397" y="615"/>
                  <a:pt x="1397" y="615"/>
                  <a:pt x="1397" y="615"/>
                </a:cubicBezTo>
                <a:cubicBezTo>
                  <a:pt x="1398" y="615"/>
                  <a:pt x="1398" y="615"/>
                  <a:pt x="1398" y="615"/>
                </a:cubicBezTo>
                <a:cubicBezTo>
                  <a:pt x="1398" y="615"/>
                  <a:pt x="1398" y="616"/>
                  <a:pt x="1398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2" y="616"/>
                  <a:pt x="1404" y="616"/>
                  <a:pt x="1405" y="616"/>
                </a:cubicBezTo>
                <a:cubicBezTo>
                  <a:pt x="1405" y="616"/>
                  <a:pt x="1405" y="616"/>
                  <a:pt x="1405" y="616"/>
                </a:cubicBezTo>
                <a:cubicBezTo>
                  <a:pt x="1405" y="616"/>
                  <a:pt x="1406" y="616"/>
                  <a:pt x="1406" y="615"/>
                </a:cubicBezTo>
                <a:cubicBezTo>
                  <a:pt x="1406" y="616"/>
                  <a:pt x="1406" y="616"/>
                  <a:pt x="1406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8" y="616"/>
                  <a:pt x="1409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3" y="617"/>
                  <a:pt x="1413" y="617"/>
                  <a:pt x="1413" y="617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5" y="618"/>
                  <a:pt x="1415" y="618"/>
                  <a:pt x="1415" y="618"/>
                </a:cubicBezTo>
                <a:cubicBezTo>
                  <a:pt x="1415" y="619"/>
                  <a:pt x="1415" y="619"/>
                  <a:pt x="1415" y="619"/>
                </a:cubicBezTo>
                <a:cubicBezTo>
                  <a:pt x="1416" y="618"/>
                  <a:pt x="1417" y="618"/>
                  <a:pt x="1418" y="618"/>
                </a:cubicBezTo>
                <a:cubicBezTo>
                  <a:pt x="1418" y="619"/>
                  <a:pt x="1418" y="619"/>
                  <a:pt x="1418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1" y="619"/>
                  <a:pt x="1421" y="619"/>
                  <a:pt x="1421" y="619"/>
                </a:cubicBezTo>
                <a:cubicBezTo>
                  <a:pt x="1421" y="620"/>
                  <a:pt x="1421" y="620"/>
                  <a:pt x="1421" y="620"/>
                </a:cubicBezTo>
                <a:cubicBezTo>
                  <a:pt x="1423" y="620"/>
                  <a:pt x="1423" y="618"/>
                  <a:pt x="1425" y="619"/>
                </a:cubicBezTo>
                <a:close/>
                <a:moveTo>
                  <a:pt x="1464" y="605"/>
                </a:moveTo>
                <a:cubicBezTo>
                  <a:pt x="1464" y="606"/>
                  <a:pt x="1464" y="606"/>
                  <a:pt x="1464" y="606"/>
                </a:cubicBezTo>
                <a:cubicBezTo>
                  <a:pt x="1465" y="606"/>
                  <a:pt x="1465" y="606"/>
                  <a:pt x="1465" y="606"/>
                </a:cubicBezTo>
                <a:cubicBezTo>
                  <a:pt x="1465" y="605"/>
                  <a:pt x="1465" y="606"/>
                  <a:pt x="1464" y="605"/>
                </a:cubicBezTo>
                <a:close/>
                <a:moveTo>
                  <a:pt x="1586" y="607"/>
                </a:moveTo>
                <a:cubicBezTo>
                  <a:pt x="1586" y="607"/>
                  <a:pt x="1587" y="606"/>
                  <a:pt x="1587" y="606"/>
                </a:cubicBezTo>
                <a:cubicBezTo>
                  <a:pt x="1585" y="606"/>
                  <a:pt x="1585" y="606"/>
                  <a:pt x="1585" y="606"/>
                </a:cubicBezTo>
                <a:cubicBezTo>
                  <a:pt x="1585" y="607"/>
                  <a:pt x="1585" y="607"/>
                  <a:pt x="1585" y="607"/>
                </a:cubicBezTo>
                <a:cubicBezTo>
                  <a:pt x="1586" y="607"/>
                  <a:pt x="1586" y="607"/>
                  <a:pt x="1586" y="607"/>
                </a:cubicBezTo>
                <a:close/>
                <a:moveTo>
                  <a:pt x="1525" y="610"/>
                </a:moveTo>
                <a:cubicBezTo>
                  <a:pt x="1525" y="609"/>
                  <a:pt x="1525" y="609"/>
                  <a:pt x="1525" y="609"/>
                </a:cubicBezTo>
                <a:cubicBezTo>
                  <a:pt x="1525" y="609"/>
                  <a:pt x="1525" y="609"/>
                  <a:pt x="1525" y="609"/>
                </a:cubicBezTo>
                <a:cubicBezTo>
                  <a:pt x="1524" y="607"/>
                  <a:pt x="1524" y="608"/>
                  <a:pt x="1524" y="607"/>
                </a:cubicBezTo>
                <a:cubicBezTo>
                  <a:pt x="1523" y="607"/>
                  <a:pt x="1522" y="607"/>
                  <a:pt x="1522" y="607"/>
                </a:cubicBezTo>
                <a:cubicBezTo>
                  <a:pt x="1522" y="608"/>
                  <a:pt x="1522" y="608"/>
                  <a:pt x="1522" y="608"/>
                </a:cubicBezTo>
                <a:cubicBezTo>
                  <a:pt x="1522" y="608"/>
                  <a:pt x="1523" y="608"/>
                  <a:pt x="1523" y="608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10"/>
                  <a:pt x="1523" y="610"/>
                </a:cubicBezTo>
                <a:cubicBezTo>
                  <a:pt x="1523" y="610"/>
                  <a:pt x="1523" y="611"/>
                  <a:pt x="1523" y="612"/>
                </a:cubicBezTo>
                <a:cubicBezTo>
                  <a:pt x="1522" y="612"/>
                  <a:pt x="1522" y="612"/>
                  <a:pt x="1521" y="613"/>
                </a:cubicBezTo>
                <a:cubicBezTo>
                  <a:pt x="1522" y="614"/>
                  <a:pt x="1522" y="614"/>
                  <a:pt x="1522" y="615"/>
                </a:cubicBezTo>
                <a:cubicBezTo>
                  <a:pt x="1523" y="615"/>
                  <a:pt x="1523" y="615"/>
                  <a:pt x="1523" y="615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4" y="613"/>
                  <a:pt x="1524" y="613"/>
                  <a:pt x="1524" y="613"/>
                </a:cubicBezTo>
                <a:cubicBezTo>
                  <a:pt x="1524" y="613"/>
                  <a:pt x="1523" y="613"/>
                  <a:pt x="1523" y="612"/>
                </a:cubicBezTo>
                <a:cubicBezTo>
                  <a:pt x="1524" y="612"/>
                  <a:pt x="1524" y="612"/>
                  <a:pt x="1524" y="612"/>
                </a:cubicBezTo>
                <a:cubicBezTo>
                  <a:pt x="1525" y="612"/>
                  <a:pt x="1525" y="612"/>
                  <a:pt x="1525" y="612"/>
                </a:cubicBezTo>
                <a:cubicBezTo>
                  <a:pt x="1525" y="611"/>
                  <a:pt x="1525" y="611"/>
                  <a:pt x="1525" y="611"/>
                </a:cubicBezTo>
                <a:cubicBezTo>
                  <a:pt x="1524" y="611"/>
                  <a:pt x="1524" y="611"/>
                  <a:pt x="1524" y="611"/>
                </a:cubicBezTo>
                <a:cubicBezTo>
                  <a:pt x="1524" y="610"/>
                  <a:pt x="1524" y="610"/>
                  <a:pt x="1524" y="610"/>
                </a:cubicBezTo>
                <a:lnTo>
                  <a:pt x="1525" y="610"/>
                </a:lnTo>
                <a:close/>
                <a:moveTo>
                  <a:pt x="1077" y="611"/>
                </a:moveTo>
                <a:cubicBezTo>
                  <a:pt x="1078" y="611"/>
                  <a:pt x="1078" y="611"/>
                  <a:pt x="1078" y="611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7" y="609"/>
                  <a:pt x="1077" y="608"/>
                  <a:pt x="1076" y="608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10"/>
                  <a:pt x="1076" y="610"/>
                </a:cubicBezTo>
                <a:cubicBezTo>
                  <a:pt x="1077" y="610"/>
                  <a:pt x="1076" y="610"/>
                  <a:pt x="1077" y="611"/>
                </a:cubicBezTo>
                <a:close/>
                <a:moveTo>
                  <a:pt x="1424" y="610"/>
                </a:moveTo>
                <a:cubicBezTo>
                  <a:pt x="1424" y="610"/>
                  <a:pt x="1424" y="610"/>
                  <a:pt x="1424" y="610"/>
                </a:cubicBezTo>
                <a:cubicBezTo>
                  <a:pt x="1423" y="610"/>
                  <a:pt x="1423" y="610"/>
                  <a:pt x="1423" y="610"/>
                </a:cubicBezTo>
                <a:cubicBezTo>
                  <a:pt x="1423" y="611"/>
                  <a:pt x="1423" y="611"/>
                  <a:pt x="1423" y="611"/>
                </a:cubicBezTo>
                <a:cubicBezTo>
                  <a:pt x="1424" y="611"/>
                  <a:pt x="1424" y="611"/>
                  <a:pt x="1424" y="612"/>
                </a:cubicBezTo>
                <a:cubicBezTo>
                  <a:pt x="1426" y="612"/>
                  <a:pt x="1427" y="612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0"/>
                  <a:pt x="1428" y="610"/>
                  <a:pt x="1428" y="610"/>
                </a:cubicBezTo>
                <a:cubicBezTo>
                  <a:pt x="1425" y="610"/>
                  <a:pt x="1425" y="610"/>
                  <a:pt x="1425" y="610"/>
                </a:cubicBezTo>
                <a:cubicBezTo>
                  <a:pt x="1425" y="610"/>
                  <a:pt x="1425" y="610"/>
                  <a:pt x="1425" y="610"/>
                </a:cubicBezTo>
                <a:lnTo>
                  <a:pt x="1424" y="610"/>
                </a:lnTo>
                <a:close/>
                <a:moveTo>
                  <a:pt x="1629" y="616"/>
                </a:moveTo>
                <a:cubicBezTo>
                  <a:pt x="1628" y="615"/>
                  <a:pt x="1628" y="614"/>
                  <a:pt x="1627" y="614"/>
                </a:cubicBezTo>
                <a:cubicBezTo>
                  <a:pt x="1627" y="616"/>
                  <a:pt x="1627" y="616"/>
                  <a:pt x="1628" y="617"/>
                </a:cubicBezTo>
                <a:cubicBezTo>
                  <a:pt x="1629" y="617"/>
                  <a:pt x="1628" y="617"/>
                  <a:pt x="1629" y="617"/>
                </a:cubicBezTo>
                <a:cubicBezTo>
                  <a:pt x="1631" y="617"/>
                  <a:pt x="1631" y="617"/>
                  <a:pt x="1631" y="617"/>
                </a:cubicBezTo>
                <a:cubicBezTo>
                  <a:pt x="1630" y="616"/>
                  <a:pt x="1629" y="616"/>
                  <a:pt x="1629" y="616"/>
                </a:cubicBezTo>
                <a:close/>
                <a:moveTo>
                  <a:pt x="1542" y="615"/>
                </a:moveTo>
                <a:cubicBezTo>
                  <a:pt x="1542" y="615"/>
                  <a:pt x="1542" y="615"/>
                  <a:pt x="1542" y="615"/>
                </a:cubicBezTo>
                <a:cubicBezTo>
                  <a:pt x="1541" y="615"/>
                  <a:pt x="1541" y="615"/>
                  <a:pt x="1541" y="615"/>
                </a:cubicBezTo>
                <a:cubicBezTo>
                  <a:pt x="1541" y="616"/>
                  <a:pt x="1541" y="616"/>
                  <a:pt x="1541" y="616"/>
                </a:cubicBezTo>
                <a:cubicBezTo>
                  <a:pt x="1542" y="616"/>
                  <a:pt x="1542" y="616"/>
                  <a:pt x="1542" y="616"/>
                </a:cubicBezTo>
                <a:lnTo>
                  <a:pt x="1542" y="615"/>
                </a:lnTo>
                <a:close/>
                <a:moveTo>
                  <a:pt x="1507" y="621"/>
                </a:moveTo>
                <a:cubicBezTo>
                  <a:pt x="1507" y="621"/>
                  <a:pt x="1507" y="620"/>
                  <a:pt x="1508" y="619"/>
                </a:cubicBezTo>
                <a:cubicBezTo>
                  <a:pt x="1508" y="619"/>
                  <a:pt x="1508" y="619"/>
                  <a:pt x="1509" y="619"/>
                </a:cubicBezTo>
                <a:cubicBezTo>
                  <a:pt x="1509" y="617"/>
                  <a:pt x="1509" y="617"/>
                  <a:pt x="1509" y="617"/>
                </a:cubicBezTo>
                <a:cubicBezTo>
                  <a:pt x="1507" y="617"/>
                  <a:pt x="1507" y="618"/>
                  <a:pt x="1507" y="619"/>
                </a:cubicBezTo>
                <a:cubicBezTo>
                  <a:pt x="1506" y="619"/>
                  <a:pt x="1506" y="619"/>
                  <a:pt x="1506" y="619"/>
                </a:cubicBezTo>
                <a:cubicBezTo>
                  <a:pt x="1506" y="621"/>
                  <a:pt x="1506" y="621"/>
                  <a:pt x="1506" y="621"/>
                </a:cubicBezTo>
                <a:cubicBezTo>
                  <a:pt x="1507" y="621"/>
                  <a:pt x="1507" y="621"/>
                  <a:pt x="1507" y="621"/>
                </a:cubicBezTo>
                <a:cubicBezTo>
                  <a:pt x="1507" y="621"/>
                  <a:pt x="1507" y="621"/>
                  <a:pt x="1507" y="621"/>
                </a:cubicBezTo>
                <a:close/>
                <a:moveTo>
                  <a:pt x="1641" y="623"/>
                </a:moveTo>
                <a:cubicBezTo>
                  <a:pt x="1641" y="623"/>
                  <a:pt x="1642" y="623"/>
                  <a:pt x="1642" y="622"/>
                </a:cubicBezTo>
                <a:cubicBezTo>
                  <a:pt x="1641" y="622"/>
                  <a:pt x="1640" y="621"/>
                  <a:pt x="1640" y="621"/>
                </a:cubicBezTo>
                <a:cubicBezTo>
                  <a:pt x="1640" y="621"/>
                  <a:pt x="1640" y="619"/>
                  <a:pt x="1639" y="619"/>
                </a:cubicBezTo>
                <a:cubicBezTo>
                  <a:pt x="1638" y="619"/>
                  <a:pt x="1638" y="619"/>
                  <a:pt x="1638" y="619"/>
                </a:cubicBezTo>
                <a:cubicBezTo>
                  <a:pt x="1638" y="619"/>
                  <a:pt x="1637" y="619"/>
                  <a:pt x="1637" y="619"/>
                </a:cubicBezTo>
                <a:cubicBezTo>
                  <a:pt x="1637" y="618"/>
                  <a:pt x="1637" y="618"/>
                  <a:pt x="1636" y="618"/>
                </a:cubicBezTo>
                <a:cubicBezTo>
                  <a:pt x="1636" y="619"/>
                  <a:pt x="1636" y="619"/>
                  <a:pt x="1636" y="620"/>
                </a:cubicBezTo>
                <a:cubicBezTo>
                  <a:pt x="1637" y="620"/>
                  <a:pt x="1637" y="620"/>
                  <a:pt x="1637" y="620"/>
                </a:cubicBezTo>
                <a:cubicBezTo>
                  <a:pt x="1637" y="620"/>
                  <a:pt x="1637" y="620"/>
                  <a:pt x="1637" y="621"/>
                </a:cubicBezTo>
                <a:cubicBezTo>
                  <a:pt x="1637" y="621"/>
                  <a:pt x="1637" y="621"/>
                  <a:pt x="1637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9" y="621"/>
                  <a:pt x="1639" y="621"/>
                  <a:pt x="1639" y="621"/>
                </a:cubicBezTo>
                <a:cubicBezTo>
                  <a:pt x="1639" y="622"/>
                  <a:pt x="1639" y="622"/>
                  <a:pt x="1639" y="622"/>
                </a:cubicBezTo>
                <a:cubicBezTo>
                  <a:pt x="1640" y="623"/>
                  <a:pt x="1641" y="623"/>
                  <a:pt x="1641" y="623"/>
                </a:cubicBezTo>
                <a:close/>
                <a:moveTo>
                  <a:pt x="1433" y="623"/>
                </a:moveTo>
                <a:cubicBezTo>
                  <a:pt x="1433" y="623"/>
                  <a:pt x="1433" y="623"/>
                  <a:pt x="1433" y="623"/>
                </a:cubicBezTo>
                <a:cubicBezTo>
                  <a:pt x="1434" y="622"/>
                  <a:pt x="1435" y="621"/>
                  <a:pt x="1435" y="621"/>
                </a:cubicBezTo>
                <a:cubicBezTo>
                  <a:pt x="1435" y="618"/>
                  <a:pt x="1434" y="620"/>
                  <a:pt x="1433" y="620"/>
                </a:cubicBezTo>
                <a:cubicBezTo>
                  <a:pt x="1433" y="619"/>
                  <a:pt x="1433" y="619"/>
                  <a:pt x="1433" y="619"/>
                </a:cubicBezTo>
                <a:cubicBezTo>
                  <a:pt x="1432" y="619"/>
                  <a:pt x="1432" y="619"/>
                  <a:pt x="1431" y="619"/>
                </a:cubicBezTo>
                <a:cubicBezTo>
                  <a:pt x="1431" y="619"/>
                  <a:pt x="1431" y="620"/>
                  <a:pt x="1432" y="621"/>
                </a:cubicBezTo>
                <a:cubicBezTo>
                  <a:pt x="1432" y="621"/>
                  <a:pt x="1432" y="621"/>
                  <a:pt x="1433" y="621"/>
                </a:cubicBezTo>
                <a:cubicBezTo>
                  <a:pt x="1433" y="622"/>
                  <a:pt x="1432" y="622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lose/>
                <a:moveTo>
                  <a:pt x="1483" y="620"/>
                </a:moveTo>
                <a:cubicBezTo>
                  <a:pt x="1483" y="620"/>
                  <a:pt x="1483" y="620"/>
                  <a:pt x="1483" y="620"/>
                </a:cubicBezTo>
                <a:cubicBezTo>
                  <a:pt x="1483" y="620"/>
                  <a:pt x="1483" y="620"/>
                  <a:pt x="1483" y="620"/>
                </a:cubicBezTo>
                <a:cubicBezTo>
                  <a:pt x="1483" y="621"/>
                  <a:pt x="1483" y="621"/>
                  <a:pt x="1483" y="621"/>
                </a:cubicBezTo>
                <a:cubicBezTo>
                  <a:pt x="1487" y="621"/>
                  <a:pt x="1487" y="621"/>
                  <a:pt x="1487" y="621"/>
                </a:cubicBezTo>
                <a:cubicBezTo>
                  <a:pt x="1487" y="621"/>
                  <a:pt x="1487" y="620"/>
                  <a:pt x="1487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4" y="620"/>
                  <a:pt x="1484" y="620"/>
                  <a:pt x="1484" y="620"/>
                </a:cubicBezTo>
                <a:cubicBezTo>
                  <a:pt x="1484" y="620"/>
                  <a:pt x="1484" y="620"/>
                  <a:pt x="1484" y="620"/>
                </a:cubicBezTo>
                <a:lnTo>
                  <a:pt x="1483" y="620"/>
                </a:lnTo>
                <a:close/>
                <a:moveTo>
                  <a:pt x="1632" y="621"/>
                </a:moveTo>
                <a:cubicBezTo>
                  <a:pt x="1631" y="621"/>
                  <a:pt x="1630" y="621"/>
                  <a:pt x="1630" y="623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2" y="623"/>
                  <a:pt x="1630" y="624"/>
                  <a:pt x="1633" y="624"/>
                </a:cubicBezTo>
                <a:cubicBezTo>
                  <a:pt x="1633" y="623"/>
                  <a:pt x="1633" y="622"/>
                  <a:pt x="1632" y="621"/>
                </a:cubicBezTo>
                <a:close/>
                <a:moveTo>
                  <a:pt x="1440" y="624"/>
                </a:moveTo>
                <a:cubicBezTo>
                  <a:pt x="1440" y="623"/>
                  <a:pt x="1440" y="622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39" y="621"/>
                  <a:pt x="1439" y="621"/>
                  <a:pt x="1439" y="621"/>
                </a:cubicBezTo>
                <a:cubicBezTo>
                  <a:pt x="1438" y="622"/>
                  <a:pt x="1438" y="623"/>
                  <a:pt x="1437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40" y="624"/>
                </a:cubicBezTo>
                <a:close/>
                <a:moveTo>
                  <a:pt x="1444" y="627"/>
                </a:moveTo>
                <a:cubicBezTo>
                  <a:pt x="1444" y="626"/>
                  <a:pt x="1444" y="626"/>
                  <a:pt x="1444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9" y="625"/>
                  <a:pt x="1450" y="626"/>
                  <a:pt x="1451" y="626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4"/>
                  <a:pt x="1451" y="624"/>
                  <a:pt x="1451" y="623"/>
                </a:cubicBezTo>
                <a:cubicBezTo>
                  <a:pt x="1449" y="623"/>
                  <a:pt x="1448" y="623"/>
                  <a:pt x="1447" y="623"/>
                </a:cubicBezTo>
                <a:cubicBezTo>
                  <a:pt x="1447" y="623"/>
                  <a:pt x="1447" y="622"/>
                  <a:pt x="1447" y="622"/>
                </a:cubicBezTo>
                <a:cubicBezTo>
                  <a:pt x="1446" y="622"/>
                  <a:pt x="1446" y="622"/>
                  <a:pt x="1445" y="621"/>
                </a:cubicBezTo>
                <a:cubicBezTo>
                  <a:pt x="1445" y="622"/>
                  <a:pt x="1445" y="622"/>
                  <a:pt x="1445" y="623"/>
                </a:cubicBezTo>
                <a:cubicBezTo>
                  <a:pt x="1446" y="623"/>
                  <a:pt x="1446" y="623"/>
                  <a:pt x="1446" y="623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5" y="624"/>
                  <a:pt x="1444" y="624"/>
                  <a:pt x="1443" y="624"/>
                </a:cubicBezTo>
                <a:cubicBezTo>
                  <a:pt x="1443" y="624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1" y="623"/>
                  <a:pt x="1441" y="624"/>
                  <a:pt x="1441" y="624"/>
                </a:cubicBezTo>
                <a:cubicBezTo>
                  <a:pt x="1441" y="625"/>
                  <a:pt x="1440" y="626"/>
                  <a:pt x="1440" y="626"/>
                </a:cubicBezTo>
                <a:cubicBezTo>
                  <a:pt x="1441" y="626"/>
                  <a:pt x="1442" y="626"/>
                  <a:pt x="1443" y="626"/>
                </a:cubicBezTo>
                <a:cubicBezTo>
                  <a:pt x="1443" y="626"/>
                  <a:pt x="1443" y="626"/>
                  <a:pt x="1443" y="626"/>
                </a:cubicBezTo>
                <a:cubicBezTo>
                  <a:pt x="1443" y="627"/>
                  <a:pt x="1444" y="627"/>
                  <a:pt x="1444" y="627"/>
                </a:cubicBezTo>
                <a:close/>
                <a:moveTo>
                  <a:pt x="1494" y="623"/>
                </a:moveTo>
                <a:cubicBezTo>
                  <a:pt x="1494" y="622"/>
                  <a:pt x="1494" y="622"/>
                  <a:pt x="1494" y="622"/>
                </a:cubicBezTo>
                <a:cubicBezTo>
                  <a:pt x="1493" y="622"/>
                  <a:pt x="1493" y="622"/>
                  <a:pt x="1493" y="622"/>
                </a:cubicBezTo>
                <a:cubicBezTo>
                  <a:pt x="1493" y="623"/>
                  <a:pt x="1493" y="623"/>
                  <a:pt x="1493" y="623"/>
                </a:cubicBezTo>
                <a:lnTo>
                  <a:pt x="1494" y="623"/>
                </a:lnTo>
                <a:close/>
                <a:moveTo>
                  <a:pt x="1463" y="626"/>
                </a:moveTo>
                <a:cubicBezTo>
                  <a:pt x="1463" y="626"/>
                  <a:pt x="1464" y="626"/>
                  <a:pt x="1464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6" y="625"/>
                  <a:pt x="1467" y="625"/>
                  <a:pt x="1468" y="624"/>
                </a:cubicBezTo>
                <a:cubicBezTo>
                  <a:pt x="1468" y="625"/>
                  <a:pt x="1469" y="625"/>
                  <a:pt x="1469" y="625"/>
                </a:cubicBezTo>
                <a:cubicBezTo>
                  <a:pt x="1469" y="625"/>
                  <a:pt x="1469" y="625"/>
                  <a:pt x="1469" y="625"/>
                </a:cubicBezTo>
                <a:cubicBezTo>
                  <a:pt x="1469" y="624"/>
                  <a:pt x="1469" y="624"/>
                  <a:pt x="1469" y="624"/>
                </a:cubicBezTo>
                <a:cubicBezTo>
                  <a:pt x="1469" y="624"/>
                  <a:pt x="1470" y="624"/>
                  <a:pt x="1470" y="624"/>
                </a:cubicBezTo>
                <a:cubicBezTo>
                  <a:pt x="1469" y="623"/>
                  <a:pt x="1469" y="623"/>
                  <a:pt x="1469" y="623"/>
                </a:cubicBezTo>
                <a:cubicBezTo>
                  <a:pt x="1468" y="623"/>
                  <a:pt x="1466" y="624"/>
                  <a:pt x="1465" y="624"/>
                </a:cubicBezTo>
                <a:cubicBezTo>
                  <a:pt x="1465" y="623"/>
                  <a:pt x="1465" y="623"/>
                  <a:pt x="1465" y="623"/>
                </a:cubicBezTo>
                <a:cubicBezTo>
                  <a:pt x="1464" y="623"/>
                  <a:pt x="1463" y="623"/>
                  <a:pt x="1462" y="623"/>
                </a:cubicBezTo>
                <a:cubicBezTo>
                  <a:pt x="1462" y="623"/>
                  <a:pt x="1462" y="623"/>
                  <a:pt x="1462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59" y="623"/>
                  <a:pt x="1458" y="622"/>
                  <a:pt x="1456" y="622"/>
                </a:cubicBezTo>
                <a:cubicBezTo>
                  <a:pt x="1456" y="623"/>
                  <a:pt x="1456" y="623"/>
                  <a:pt x="1456" y="623"/>
                </a:cubicBezTo>
                <a:cubicBezTo>
                  <a:pt x="1456" y="623"/>
                  <a:pt x="1455" y="623"/>
                  <a:pt x="1454" y="623"/>
                </a:cubicBezTo>
                <a:cubicBezTo>
                  <a:pt x="1454" y="624"/>
                  <a:pt x="1454" y="624"/>
                  <a:pt x="1455" y="625"/>
                </a:cubicBezTo>
                <a:cubicBezTo>
                  <a:pt x="1456" y="625"/>
                  <a:pt x="1457" y="625"/>
                  <a:pt x="1459" y="625"/>
                </a:cubicBezTo>
                <a:cubicBezTo>
                  <a:pt x="1459" y="626"/>
                  <a:pt x="1459" y="626"/>
                  <a:pt x="1459" y="626"/>
                </a:cubicBezTo>
                <a:cubicBezTo>
                  <a:pt x="1460" y="626"/>
                  <a:pt x="1461" y="626"/>
                  <a:pt x="1462" y="625"/>
                </a:cubicBezTo>
                <a:cubicBezTo>
                  <a:pt x="1462" y="625"/>
                  <a:pt x="1462" y="626"/>
                  <a:pt x="1463" y="626"/>
                </a:cubicBezTo>
                <a:close/>
                <a:moveTo>
                  <a:pt x="1476" y="624"/>
                </a:moveTo>
                <a:cubicBezTo>
                  <a:pt x="1479" y="624"/>
                  <a:pt x="1479" y="624"/>
                  <a:pt x="1479" y="624"/>
                </a:cubicBezTo>
                <a:cubicBezTo>
                  <a:pt x="1479" y="623"/>
                  <a:pt x="1479" y="623"/>
                  <a:pt x="1479" y="623"/>
                </a:cubicBezTo>
                <a:cubicBezTo>
                  <a:pt x="1477" y="623"/>
                  <a:pt x="1478" y="623"/>
                  <a:pt x="1476" y="623"/>
                </a:cubicBezTo>
                <a:lnTo>
                  <a:pt x="1476" y="624"/>
                </a:lnTo>
                <a:close/>
                <a:moveTo>
                  <a:pt x="1472" y="624"/>
                </a:moveTo>
                <a:cubicBezTo>
                  <a:pt x="1472" y="624"/>
                  <a:pt x="1472" y="624"/>
                  <a:pt x="1472" y="624"/>
                </a:cubicBezTo>
                <a:cubicBezTo>
                  <a:pt x="1473" y="623"/>
                  <a:pt x="1472" y="624"/>
                  <a:pt x="1473" y="623"/>
                </a:cubicBezTo>
                <a:cubicBezTo>
                  <a:pt x="1472" y="623"/>
                  <a:pt x="1472" y="623"/>
                  <a:pt x="1472" y="623"/>
                </a:cubicBezTo>
                <a:cubicBezTo>
                  <a:pt x="1472" y="624"/>
                  <a:pt x="1472" y="624"/>
                  <a:pt x="1472" y="624"/>
                </a:cubicBezTo>
                <a:close/>
                <a:moveTo>
                  <a:pt x="1475" y="623"/>
                </a:moveTo>
                <a:cubicBezTo>
                  <a:pt x="1474" y="624"/>
                  <a:pt x="1474" y="624"/>
                  <a:pt x="1474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3"/>
                  <a:pt x="1475" y="623"/>
                  <a:pt x="1475" y="623"/>
                </a:cubicBezTo>
                <a:close/>
                <a:moveTo>
                  <a:pt x="1468" y="637"/>
                </a:moveTo>
                <a:cubicBezTo>
                  <a:pt x="1469" y="637"/>
                  <a:pt x="1470" y="636"/>
                  <a:pt x="1471" y="636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2" y="634"/>
                  <a:pt x="1472" y="635"/>
                  <a:pt x="1472" y="634"/>
                </a:cubicBezTo>
                <a:cubicBezTo>
                  <a:pt x="1473" y="634"/>
                  <a:pt x="1473" y="634"/>
                  <a:pt x="1473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7" y="633"/>
                  <a:pt x="1477" y="633"/>
                  <a:pt x="1477" y="633"/>
                </a:cubicBezTo>
                <a:cubicBezTo>
                  <a:pt x="1478" y="632"/>
                  <a:pt x="1478" y="632"/>
                  <a:pt x="1478" y="632"/>
                </a:cubicBezTo>
                <a:cubicBezTo>
                  <a:pt x="1478" y="632"/>
                  <a:pt x="1479" y="632"/>
                  <a:pt x="1479" y="632"/>
                </a:cubicBezTo>
                <a:cubicBezTo>
                  <a:pt x="1479" y="631"/>
                  <a:pt x="1479" y="630"/>
                  <a:pt x="1480" y="630"/>
                </a:cubicBezTo>
                <a:cubicBezTo>
                  <a:pt x="1480" y="630"/>
                  <a:pt x="1481" y="630"/>
                  <a:pt x="1481" y="630"/>
                </a:cubicBezTo>
                <a:cubicBezTo>
                  <a:pt x="1481" y="629"/>
                  <a:pt x="1481" y="629"/>
                  <a:pt x="1481" y="629"/>
                </a:cubicBezTo>
                <a:cubicBezTo>
                  <a:pt x="1482" y="629"/>
                  <a:pt x="1483" y="628"/>
                  <a:pt x="1484" y="628"/>
                </a:cubicBezTo>
                <a:cubicBezTo>
                  <a:pt x="1484" y="627"/>
                  <a:pt x="1484" y="627"/>
                  <a:pt x="1484" y="627"/>
                </a:cubicBezTo>
                <a:cubicBezTo>
                  <a:pt x="1485" y="627"/>
                  <a:pt x="1485" y="627"/>
                  <a:pt x="1485" y="627"/>
                </a:cubicBezTo>
                <a:cubicBezTo>
                  <a:pt x="1485" y="627"/>
                  <a:pt x="1485" y="626"/>
                  <a:pt x="1485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5"/>
                  <a:pt x="1488" y="625"/>
                  <a:pt x="1489" y="624"/>
                </a:cubicBezTo>
                <a:cubicBezTo>
                  <a:pt x="1489" y="623"/>
                  <a:pt x="1489" y="623"/>
                  <a:pt x="1489" y="623"/>
                </a:cubicBezTo>
                <a:cubicBezTo>
                  <a:pt x="1488" y="623"/>
                  <a:pt x="1487" y="624"/>
                  <a:pt x="1486" y="624"/>
                </a:cubicBezTo>
                <a:cubicBezTo>
                  <a:pt x="1486" y="624"/>
                  <a:pt x="1486" y="624"/>
                  <a:pt x="1486" y="624"/>
                </a:cubicBezTo>
                <a:cubicBezTo>
                  <a:pt x="1484" y="624"/>
                  <a:pt x="1484" y="624"/>
                  <a:pt x="1484" y="624"/>
                </a:cubicBezTo>
                <a:cubicBezTo>
                  <a:pt x="1483" y="624"/>
                  <a:pt x="1483" y="625"/>
                  <a:pt x="1483" y="625"/>
                </a:cubicBezTo>
                <a:cubicBezTo>
                  <a:pt x="1482" y="625"/>
                  <a:pt x="1481" y="625"/>
                  <a:pt x="1481" y="625"/>
                </a:cubicBezTo>
                <a:cubicBezTo>
                  <a:pt x="1481" y="625"/>
                  <a:pt x="1481" y="625"/>
                  <a:pt x="1481" y="625"/>
                </a:cubicBezTo>
                <a:cubicBezTo>
                  <a:pt x="1480" y="625"/>
                  <a:pt x="1479" y="625"/>
                  <a:pt x="1478" y="625"/>
                </a:cubicBezTo>
                <a:cubicBezTo>
                  <a:pt x="1478" y="626"/>
                  <a:pt x="1478" y="627"/>
                  <a:pt x="1477" y="627"/>
                </a:cubicBezTo>
                <a:cubicBezTo>
                  <a:pt x="1477" y="628"/>
                  <a:pt x="1476" y="628"/>
                  <a:pt x="1476" y="628"/>
                </a:cubicBezTo>
                <a:cubicBezTo>
                  <a:pt x="1476" y="628"/>
                  <a:pt x="1475" y="629"/>
                  <a:pt x="1475" y="629"/>
                </a:cubicBezTo>
                <a:cubicBezTo>
                  <a:pt x="1474" y="629"/>
                  <a:pt x="1474" y="630"/>
                  <a:pt x="1473" y="630"/>
                </a:cubicBezTo>
                <a:cubicBezTo>
                  <a:pt x="1473" y="631"/>
                  <a:pt x="1473" y="631"/>
                  <a:pt x="1473" y="631"/>
                </a:cubicBezTo>
                <a:cubicBezTo>
                  <a:pt x="1473" y="631"/>
                  <a:pt x="1473" y="630"/>
                  <a:pt x="1472" y="631"/>
                </a:cubicBezTo>
                <a:cubicBezTo>
                  <a:pt x="1471" y="631"/>
                  <a:pt x="1471" y="631"/>
                  <a:pt x="1471" y="631"/>
                </a:cubicBezTo>
                <a:cubicBezTo>
                  <a:pt x="1472" y="632"/>
                  <a:pt x="1472" y="632"/>
                  <a:pt x="1472" y="633"/>
                </a:cubicBezTo>
                <a:cubicBezTo>
                  <a:pt x="1472" y="633"/>
                  <a:pt x="1472" y="634"/>
                  <a:pt x="1471" y="634"/>
                </a:cubicBezTo>
                <a:cubicBezTo>
                  <a:pt x="1471" y="634"/>
                  <a:pt x="1471" y="634"/>
                  <a:pt x="1471" y="634"/>
                </a:cubicBezTo>
                <a:cubicBezTo>
                  <a:pt x="1470" y="634"/>
                  <a:pt x="1470" y="634"/>
                  <a:pt x="1470" y="635"/>
                </a:cubicBezTo>
                <a:cubicBezTo>
                  <a:pt x="1469" y="635"/>
                  <a:pt x="1468" y="634"/>
                  <a:pt x="1468" y="634"/>
                </a:cubicBezTo>
                <a:cubicBezTo>
                  <a:pt x="1468" y="635"/>
                  <a:pt x="1468" y="635"/>
                  <a:pt x="1468" y="635"/>
                </a:cubicBezTo>
                <a:cubicBezTo>
                  <a:pt x="1467" y="635"/>
                  <a:pt x="1467" y="635"/>
                  <a:pt x="1467" y="635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8" y="637"/>
                </a:cubicBezTo>
                <a:close/>
                <a:moveTo>
                  <a:pt x="1650" y="629"/>
                </a:moveTo>
                <a:cubicBezTo>
                  <a:pt x="1649" y="629"/>
                  <a:pt x="1649" y="629"/>
                  <a:pt x="1649" y="629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8" y="626"/>
                </a:cubicBezTo>
                <a:cubicBezTo>
                  <a:pt x="1648" y="625"/>
                  <a:pt x="1647" y="624"/>
                  <a:pt x="1646" y="624"/>
                </a:cubicBezTo>
                <a:cubicBezTo>
                  <a:pt x="1646" y="624"/>
                  <a:pt x="1646" y="625"/>
                  <a:pt x="1646" y="625"/>
                </a:cubicBezTo>
                <a:cubicBezTo>
                  <a:pt x="1647" y="626"/>
                  <a:pt x="1647" y="626"/>
                  <a:pt x="1647" y="626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8"/>
                  <a:pt x="1647" y="628"/>
                  <a:pt x="1647" y="628"/>
                </a:cubicBezTo>
                <a:cubicBezTo>
                  <a:pt x="1648" y="628"/>
                  <a:pt x="1648" y="628"/>
                  <a:pt x="1648" y="628"/>
                </a:cubicBezTo>
                <a:cubicBezTo>
                  <a:pt x="1649" y="629"/>
                  <a:pt x="1649" y="629"/>
                  <a:pt x="1649" y="629"/>
                </a:cubicBezTo>
                <a:cubicBezTo>
                  <a:pt x="1650" y="629"/>
                  <a:pt x="1650" y="629"/>
                  <a:pt x="1650" y="629"/>
                </a:cubicBezTo>
                <a:close/>
                <a:moveTo>
                  <a:pt x="1598" y="630"/>
                </a:moveTo>
                <a:cubicBezTo>
                  <a:pt x="1599" y="630"/>
                  <a:pt x="1600" y="630"/>
                  <a:pt x="1600" y="630"/>
                </a:cubicBezTo>
                <a:cubicBezTo>
                  <a:pt x="1600" y="629"/>
                  <a:pt x="1600" y="629"/>
                  <a:pt x="1600" y="629"/>
                </a:cubicBezTo>
                <a:cubicBezTo>
                  <a:pt x="1600" y="629"/>
                  <a:pt x="1599" y="629"/>
                  <a:pt x="1599" y="628"/>
                </a:cubicBezTo>
                <a:cubicBezTo>
                  <a:pt x="1599" y="629"/>
                  <a:pt x="1598" y="629"/>
                  <a:pt x="1598" y="630"/>
                </a:cubicBezTo>
                <a:close/>
                <a:moveTo>
                  <a:pt x="1646" y="630"/>
                </a:moveTo>
                <a:cubicBezTo>
                  <a:pt x="1645" y="630"/>
                  <a:pt x="1645" y="630"/>
                  <a:pt x="1645" y="630"/>
                </a:cubicBezTo>
                <a:cubicBezTo>
                  <a:pt x="1645" y="630"/>
                  <a:pt x="1645" y="629"/>
                  <a:pt x="1645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2" y="629"/>
                  <a:pt x="1642" y="629"/>
                  <a:pt x="1641" y="628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30"/>
                  <a:pt x="1642" y="630"/>
                  <a:pt x="1642" y="631"/>
                </a:cubicBezTo>
                <a:cubicBezTo>
                  <a:pt x="1644" y="632"/>
                  <a:pt x="1645" y="631"/>
                  <a:pt x="1647" y="631"/>
                </a:cubicBezTo>
                <a:cubicBezTo>
                  <a:pt x="1647" y="631"/>
                  <a:pt x="1647" y="631"/>
                  <a:pt x="1647" y="631"/>
                </a:cubicBezTo>
                <a:cubicBezTo>
                  <a:pt x="1647" y="630"/>
                  <a:pt x="1646" y="630"/>
                  <a:pt x="1646" y="630"/>
                </a:cubicBezTo>
                <a:close/>
                <a:moveTo>
                  <a:pt x="1456" y="634"/>
                </a:moveTo>
                <a:cubicBezTo>
                  <a:pt x="1459" y="634"/>
                  <a:pt x="1459" y="634"/>
                  <a:pt x="1459" y="634"/>
                </a:cubicBezTo>
                <a:cubicBezTo>
                  <a:pt x="1459" y="633"/>
                  <a:pt x="1459" y="633"/>
                  <a:pt x="1460" y="632"/>
                </a:cubicBezTo>
                <a:cubicBezTo>
                  <a:pt x="1459" y="632"/>
                  <a:pt x="1459" y="632"/>
                  <a:pt x="1459" y="632"/>
                </a:cubicBezTo>
                <a:cubicBezTo>
                  <a:pt x="1459" y="631"/>
                  <a:pt x="1459" y="631"/>
                  <a:pt x="1459" y="631"/>
                </a:cubicBezTo>
                <a:cubicBezTo>
                  <a:pt x="1458" y="631"/>
                  <a:pt x="1457" y="631"/>
                  <a:pt x="1456" y="631"/>
                </a:cubicBezTo>
                <a:cubicBezTo>
                  <a:pt x="1456" y="631"/>
                  <a:pt x="1456" y="631"/>
                  <a:pt x="1456" y="631"/>
                </a:cubicBezTo>
                <a:cubicBezTo>
                  <a:pt x="1455" y="630"/>
                  <a:pt x="1454" y="630"/>
                  <a:pt x="1452" y="630"/>
                </a:cubicBezTo>
                <a:cubicBezTo>
                  <a:pt x="1452" y="630"/>
                  <a:pt x="1451" y="631"/>
                  <a:pt x="1451" y="631"/>
                </a:cubicBezTo>
                <a:cubicBezTo>
                  <a:pt x="1453" y="632"/>
                  <a:pt x="1454" y="632"/>
                  <a:pt x="1455" y="633"/>
                </a:cubicBezTo>
                <a:cubicBezTo>
                  <a:pt x="1455" y="633"/>
                  <a:pt x="1456" y="633"/>
                  <a:pt x="1456" y="634"/>
                </a:cubicBezTo>
                <a:close/>
                <a:moveTo>
                  <a:pt x="1601" y="633"/>
                </a:moveTo>
                <a:cubicBezTo>
                  <a:pt x="1601" y="632"/>
                  <a:pt x="1601" y="632"/>
                  <a:pt x="1602" y="632"/>
                </a:cubicBezTo>
                <a:cubicBezTo>
                  <a:pt x="1602" y="632"/>
                  <a:pt x="1602" y="632"/>
                  <a:pt x="1602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3"/>
                  <a:pt x="1601" y="633"/>
                  <a:pt x="1601" y="633"/>
                </a:cubicBezTo>
                <a:close/>
                <a:moveTo>
                  <a:pt x="1650" y="634"/>
                </a:moveTo>
                <a:cubicBezTo>
                  <a:pt x="1650" y="634"/>
                  <a:pt x="1650" y="634"/>
                  <a:pt x="1650" y="634"/>
                </a:cubicBezTo>
                <a:cubicBezTo>
                  <a:pt x="1650" y="635"/>
                  <a:pt x="1650" y="634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1" y="636"/>
                  <a:pt x="1651" y="636"/>
                  <a:pt x="1651" y="636"/>
                </a:cubicBezTo>
                <a:cubicBezTo>
                  <a:pt x="1651" y="637"/>
                  <a:pt x="1653" y="637"/>
                  <a:pt x="1654" y="637"/>
                </a:cubicBezTo>
                <a:cubicBezTo>
                  <a:pt x="1654" y="636"/>
                  <a:pt x="1653" y="636"/>
                  <a:pt x="1653" y="635"/>
                </a:cubicBezTo>
                <a:cubicBezTo>
                  <a:pt x="1651" y="635"/>
                  <a:pt x="1651" y="634"/>
                  <a:pt x="1650" y="634"/>
                </a:cubicBezTo>
                <a:close/>
                <a:moveTo>
                  <a:pt x="1612" y="735"/>
                </a:moveTo>
                <a:cubicBezTo>
                  <a:pt x="1611" y="734"/>
                  <a:pt x="1611" y="734"/>
                  <a:pt x="1610" y="734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09" y="731"/>
                  <a:pt x="1609" y="730"/>
                  <a:pt x="1609" y="729"/>
                </a:cubicBezTo>
                <a:cubicBezTo>
                  <a:pt x="1610" y="729"/>
                  <a:pt x="1610" y="729"/>
                  <a:pt x="1610" y="729"/>
                </a:cubicBezTo>
                <a:cubicBezTo>
                  <a:pt x="1610" y="728"/>
                  <a:pt x="1610" y="728"/>
                  <a:pt x="1610" y="728"/>
                </a:cubicBezTo>
                <a:cubicBezTo>
                  <a:pt x="1609" y="728"/>
                  <a:pt x="1609" y="728"/>
                  <a:pt x="1609" y="728"/>
                </a:cubicBezTo>
                <a:cubicBezTo>
                  <a:pt x="1609" y="726"/>
                  <a:pt x="1609" y="726"/>
                  <a:pt x="1609" y="726"/>
                </a:cubicBezTo>
                <a:cubicBezTo>
                  <a:pt x="1609" y="726"/>
                  <a:pt x="1609" y="726"/>
                  <a:pt x="1609" y="725"/>
                </a:cubicBezTo>
                <a:cubicBezTo>
                  <a:pt x="1609" y="725"/>
                  <a:pt x="1609" y="725"/>
                  <a:pt x="1609" y="725"/>
                </a:cubicBezTo>
                <a:cubicBezTo>
                  <a:pt x="1609" y="724"/>
                  <a:pt x="1609" y="724"/>
                  <a:pt x="1609" y="724"/>
                </a:cubicBezTo>
                <a:cubicBezTo>
                  <a:pt x="1609" y="724"/>
                  <a:pt x="1610" y="724"/>
                  <a:pt x="1610" y="724"/>
                </a:cubicBezTo>
                <a:cubicBezTo>
                  <a:pt x="1610" y="723"/>
                  <a:pt x="1610" y="723"/>
                  <a:pt x="1610" y="723"/>
                </a:cubicBezTo>
                <a:cubicBezTo>
                  <a:pt x="1610" y="721"/>
                  <a:pt x="1610" y="721"/>
                  <a:pt x="1610" y="721"/>
                </a:cubicBezTo>
                <a:cubicBezTo>
                  <a:pt x="1609" y="721"/>
                  <a:pt x="1609" y="721"/>
                  <a:pt x="1609" y="720"/>
                </a:cubicBezTo>
                <a:cubicBezTo>
                  <a:pt x="1609" y="719"/>
                  <a:pt x="1609" y="719"/>
                  <a:pt x="1609" y="719"/>
                </a:cubicBezTo>
                <a:cubicBezTo>
                  <a:pt x="1609" y="719"/>
                  <a:pt x="1608" y="718"/>
                  <a:pt x="1608" y="718"/>
                </a:cubicBezTo>
                <a:cubicBezTo>
                  <a:pt x="1608" y="718"/>
                  <a:pt x="1608" y="718"/>
                  <a:pt x="1608" y="718"/>
                </a:cubicBezTo>
                <a:cubicBezTo>
                  <a:pt x="1607" y="718"/>
                  <a:pt x="1607" y="718"/>
                  <a:pt x="1607" y="718"/>
                </a:cubicBezTo>
                <a:cubicBezTo>
                  <a:pt x="1607" y="717"/>
                  <a:pt x="1607" y="717"/>
                  <a:pt x="1606" y="716"/>
                </a:cubicBezTo>
                <a:cubicBezTo>
                  <a:pt x="1606" y="716"/>
                  <a:pt x="1606" y="716"/>
                  <a:pt x="1606" y="716"/>
                </a:cubicBezTo>
                <a:cubicBezTo>
                  <a:pt x="1606" y="715"/>
                  <a:pt x="1605" y="715"/>
                  <a:pt x="1605" y="715"/>
                </a:cubicBezTo>
                <a:cubicBezTo>
                  <a:pt x="1605" y="714"/>
                  <a:pt x="1605" y="714"/>
                  <a:pt x="1605" y="714"/>
                </a:cubicBezTo>
                <a:cubicBezTo>
                  <a:pt x="1604" y="713"/>
                  <a:pt x="1604" y="712"/>
                  <a:pt x="1603" y="711"/>
                </a:cubicBezTo>
                <a:cubicBezTo>
                  <a:pt x="1603" y="711"/>
                  <a:pt x="1602" y="711"/>
                  <a:pt x="1602" y="710"/>
                </a:cubicBezTo>
                <a:cubicBezTo>
                  <a:pt x="1602" y="710"/>
                  <a:pt x="1602" y="710"/>
                  <a:pt x="1602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0" y="709"/>
                  <a:pt x="1600" y="710"/>
                  <a:pt x="1600" y="709"/>
                </a:cubicBezTo>
                <a:cubicBezTo>
                  <a:pt x="1600" y="709"/>
                  <a:pt x="1600" y="709"/>
                  <a:pt x="1600" y="709"/>
                </a:cubicBezTo>
                <a:cubicBezTo>
                  <a:pt x="1600" y="704"/>
                  <a:pt x="1600" y="704"/>
                  <a:pt x="1600" y="704"/>
                </a:cubicBezTo>
                <a:cubicBezTo>
                  <a:pt x="1599" y="704"/>
                  <a:pt x="1599" y="704"/>
                  <a:pt x="1599" y="704"/>
                </a:cubicBezTo>
                <a:cubicBezTo>
                  <a:pt x="1599" y="703"/>
                  <a:pt x="1599" y="703"/>
                  <a:pt x="1599" y="703"/>
                </a:cubicBezTo>
                <a:cubicBezTo>
                  <a:pt x="1598" y="703"/>
                  <a:pt x="1598" y="703"/>
                  <a:pt x="1597" y="702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701"/>
                  <a:pt x="1596" y="701"/>
                  <a:pt x="1596" y="701"/>
                </a:cubicBezTo>
                <a:cubicBezTo>
                  <a:pt x="1596" y="702"/>
                  <a:pt x="1596" y="702"/>
                  <a:pt x="1596" y="702"/>
                </a:cubicBezTo>
                <a:cubicBezTo>
                  <a:pt x="1595" y="702"/>
                  <a:pt x="1595" y="702"/>
                  <a:pt x="1594" y="701"/>
                </a:cubicBezTo>
                <a:cubicBezTo>
                  <a:pt x="1594" y="700"/>
                  <a:pt x="1594" y="700"/>
                  <a:pt x="1594" y="699"/>
                </a:cubicBezTo>
                <a:cubicBezTo>
                  <a:pt x="1594" y="699"/>
                  <a:pt x="1594" y="699"/>
                  <a:pt x="1594" y="699"/>
                </a:cubicBezTo>
                <a:cubicBezTo>
                  <a:pt x="1594" y="698"/>
                  <a:pt x="1595" y="697"/>
                  <a:pt x="1595" y="697"/>
                </a:cubicBezTo>
                <a:cubicBezTo>
                  <a:pt x="1594" y="697"/>
                  <a:pt x="1594" y="696"/>
                  <a:pt x="1594" y="696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4"/>
                  <a:pt x="1594" y="694"/>
                  <a:pt x="1594" y="694"/>
                </a:cubicBezTo>
                <a:cubicBezTo>
                  <a:pt x="1593" y="694"/>
                  <a:pt x="1593" y="694"/>
                  <a:pt x="1593" y="694"/>
                </a:cubicBezTo>
                <a:cubicBezTo>
                  <a:pt x="1593" y="694"/>
                  <a:pt x="1593" y="694"/>
                  <a:pt x="1592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1"/>
                  <a:pt x="1591" y="691"/>
                  <a:pt x="1591" y="690"/>
                </a:cubicBezTo>
                <a:cubicBezTo>
                  <a:pt x="1591" y="689"/>
                  <a:pt x="1591" y="689"/>
                  <a:pt x="1591" y="688"/>
                </a:cubicBezTo>
                <a:cubicBezTo>
                  <a:pt x="1590" y="688"/>
                  <a:pt x="1589" y="688"/>
                  <a:pt x="1589" y="688"/>
                </a:cubicBezTo>
                <a:cubicBezTo>
                  <a:pt x="1589" y="687"/>
                  <a:pt x="1589" y="687"/>
                  <a:pt x="1588" y="686"/>
                </a:cubicBezTo>
                <a:cubicBezTo>
                  <a:pt x="1587" y="686"/>
                  <a:pt x="1587" y="686"/>
                  <a:pt x="1587" y="686"/>
                </a:cubicBezTo>
                <a:cubicBezTo>
                  <a:pt x="1587" y="686"/>
                  <a:pt x="1587" y="686"/>
                  <a:pt x="1587" y="685"/>
                </a:cubicBezTo>
                <a:cubicBezTo>
                  <a:pt x="1586" y="685"/>
                  <a:pt x="1586" y="685"/>
                  <a:pt x="1586" y="685"/>
                </a:cubicBezTo>
                <a:cubicBezTo>
                  <a:pt x="1586" y="686"/>
                  <a:pt x="1586" y="686"/>
                  <a:pt x="1586" y="686"/>
                </a:cubicBezTo>
                <a:cubicBezTo>
                  <a:pt x="1585" y="686"/>
                  <a:pt x="1585" y="686"/>
                  <a:pt x="1584" y="685"/>
                </a:cubicBezTo>
                <a:cubicBezTo>
                  <a:pt x="1584" y="684"/>
                  <a:pt x="1584" y="684"/>
                  <a:pt x="1584" y="684"/>
                </a:cubicBezTo>
                <a:cubicBezTo>
                  <a:pt x="1583" y="684"/>
                  <a:pt x="1582" y="684"/>
                  <a:pt x="1581" y="684"/>
                </a:cubicBezTo>
                <a:cubicBezTo>
                  <a:pt x="1581" y="683"/>
                  <a:pt x="1581" y="683"/>
                  <a:pt x="1581" y="683"/>
                </a:cubicBezTo>
                <a:cubicBezTo>
                  <a:pt x="1580" y="683"/>
                  <a:pt x="1580" y="683"/>
                  <a:pt x="1579" y="683"/>
                </a:cubicBezTo>
                <a:cubicBezTo>
                  <a:pt x="1579" y="682"/>
                  <a:pt x="1579" y="681"/>
                  <a:pt x="1579" y="680"/>
                </a:cubicBezTo>
                <a:cubicBezTo>
                  <a:pt x="1579" y="680"/>
                  <a:pt x="1579" y="680"/>
                  <a:pt x="1579" y="680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3"/>
                  <a:pt x="1579" y="673"/>
                  <a:pt x="1579" y="673"/>
                </a:cubicBezTo>
                <a:cubicBezTo>
                  <a:pt x="1578" y="673"/>
                  <a:pt x="1578" y="673"/>
                  <a:pt x="1578" y="673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0"/>
                  <a:pt x="1578" y="670"/>
                  <a:pt x="1578" y="670"/>
                </a:cubicBezTo>
                <a:cubicBezTo>
                  <a:pt x="1577" y="670"/>
                  <a:pt x="1577" y="669"/>
                  <a:pt x="1576" y="669"/>
                </a:cubicBezTo>
                <a:cubicBezTo>
                  <a:pt x="1576" y="669"/>
                  <a:pt x="1576" y="668"/>
                  <a:pt x="1576" y="668"/>
                </a:cubicBezTo>
                <a:cubicBezTo>
                  <a:pt x="1576" y="668"/>
                  <a:pt x="1576" y="668"/>
                  <a:pt x="1575" y="668"/>
                </a:cubicBezTo>
                <a:cubicBezTo>
                  <a:pt x="1575" y="667"/>
                  <a:pt x="1575" y="667"/>
                  <a:pt x="1575" y="666"/>
                </a:cubicBezTo>
                <a:cubicBezTo>
                  <a:pt x="1575" y="666"/>
                  <a:pt x="1575" y="666"/>
                  <a:pt x="1575" y="666"/>
                </a:cubicBezTo>
                <a:cubicBezTo>
                  <a:pt x="1575" y="666"/>
                  <a:pt x="1575" y="666"/>
                  <a:pt x="1575" y="665"/>
                </a:cubicBezTo>
                <a:cubicBezTo>
                  <a:pt x="1575" y="665"/>
                  <a:pt x="1575" y="665"/>
                  <a:pt x="1575" y="665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0"/>
                  <a:pt x="1575" y="659"/>
                  <a:pt x="1575" y="659"/>
                </a:cubicBezTo>
                <a:cubicBezTo>
                  <a:pt x="1574" y="659"/>
                  <a:pt x="1574" y="659"/>
                  <a:pt x="1574" y="659"/>
                </a:cubicBezTo>
                <a:cubicBezTo>
                  <a:pt x="1573" y="659"/>
                  <a:pt x="1573" y="658"/>
                  <a:pt x="1572" y="658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6"/>
                  <a:pt x="1571" y="656"/>
                </a:cubicBezTo>
                <a:cubicBezTo>
                  <a:pt x="1571" y="656"/>
                  <a:pt x="1571" y="655"/>
                  <a:pt x="1570" y="655"/>
                </a:cubicBezTo>
                <a:cubicBezTo>
                  <a:pt x="1570" y="656"/>
                  <a:pt x="1570" y="656"/>
                  <a:pt x="1570" y="656"/>
                </a:cubicBezTo>
                <a:cubicBezTo>
                  <a:pt x="1569" y="656"/>
                  <a:pt x="1570" y="657"/>
                  <a:pt x="1568" y="657"/>
                </a:cubicBezTo>
                <a:cubicBezTo>
                  <a:pt x="1568" y="658"/>
                  <a:pt x="1568" y="658"/>
                  <a:pt x="1568" y="658"/>
                </a:cubicBezTo>
                <a:cubicBezTo>
                  <a:pt x="1568" y="657"/>
                  <a:pt x="1567" y="657"/>
                  <a:pt x="1567" y="657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0"/>
                  <a:pt x="1567" y="649"/>
                </a:cubicBezTo>
                <a:cubicBezTo>
                  <a:pt x="1567" y="649"/>
                  <a:pt x="1567" y="649"/>
                  <a:pt x="1566" y="649"/>
                </a:cubicBezTo>
                <a:cubicBezTo>
                  <a:pt x="1566" y="647"/>
                  <a:pt x="1566" y="647"/>
                  <a:pt x="1566" y="647"/>
                </a:cubicBezTo>
                <a:cubicBezTo>
                  <a:pt x="1566" y="647"/>
                  <a:pt x="1566" y="647"/>
                  <a:pt x="1565" y="647"/>
                </a:cubicBezTo>
                <a:cubicBezTo>
                  <a:pt x="1565" y="646"/>
                  <a:pt x="1565" y="646"/>
                  <a:pt x="1565" y="646"/>
                </a:cubicBezTo>
                <a:cubicBezTo>
                  <a:pt x="1564" y="646"/>
                  <a:pt x="1564" y="646"/>
                  <a:pt x="1564" y="646"/>
                </a:cubicBezTo>
                <a:cubicBezTo>
                  <a:pt x="1564" y="644"/>
                  <a:pt x="1564" y="644"/>
                  <a:pt x="1564" y="644"/>
                </a:cubicBezTo>
                <a:cubicBezTo>
                  <a:pt x="1564" y="643"/>
                  <a:pt x="1563" y="643"/>
                  <a:pt x="1563" y="643"/>
                </a:cubicBezTo>
                <a:cubicBezTo>
                  <a:pt x="1563" y="641"/>
                  <a:pt x="1563" y="641"/>
                  <a:pt x="1563" y="641"/>
                </a:cubicBezTo>
                <a:cubicBezTo>
                  <a:pt x="1562" y="640"/>
                  <a:pt x="1562" y="640"/>
                  <a:pt x="1562" y="640"/>
                </a:cubicBezTo>
                <a:cubicBezTo>
                  <a:pt x="1561" y="639"/>
                  <a:pt x="1561" y="639"/>
                  <a:pt x="1561" y="638"/>
                </a:cubicBezTo>
                <a:cubicBezTo>
                  <a:pt x="1560" y="638"/>
                  <a:pt x="1560" y="638"/>
                  <a:pt x="1559" y="638"/>
                </a:cubicBezTo>
                <a:cubicBezTo>
                  <a:pt x="1559" y="640"/>
                  <a:pt x="1559" y="642"/>
                  <a:pt x="1559" y="643"/>
                </a:cubicBezTo>
                <a:cubicBezTo>
                  <a:pt x="1558" y="643"/>
                  <a:pt x="1558" y="644"/>
                  <a:pt x="1558" y="644"/>
                </a:cubicBezTo>
                <a:cubicBezTo>
                  <a:pt x="1558" y="644"/>
                  <a:pt x="1558" y="645"/>
                  <a:pt x="1558" y="645"/>
                </a:cubicBezTo>
                <a:cubicBezTo>
                  <a:pt x="1557" y="645"/>
                  <a:pt x="1557" y="645"/>
                  <a:pt x="1557" y="645"/>
                </a:cubicBezTo>
                <a:cubicBezTo>
                  <a:pt x="1557" y="646"/>
                  <a:pt x="1558" y="646"/>
                  <a:pt x="1558" y="646"/>
                </a:cubicBezTo>
                <a:cubicBezTo>
                  <a:pt x="1558" y="647"/>
                  <a:pt x="1558" y="648"/>
                  <a:pt x="1558" y="650"/>
                </a:cubicBezTo>
                <a:cubicBezTo>
                  <a:pt x="1558" y="650"/>
                  <a:pt x="1558" y="650"/>
                  <a:pt x="1558" y="650"/>
                </a:cubicBezTo>
                <a:cubicBezTo>
                  <a:pt x="1558" y="651"/>
                  <a:pt x="1558" y="651"/>
                  <a:pt x="1558" y="651"/>
                </a:cubicBezTo>
                <a:cubicBezTo>
                  <a:pt x="1558" y="651"/>
                  <a:pt x="1557" y="651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3"/>
                  <a:pt x="1557" y="653"/>
                  <a:pt x="1557" y="653"/>
                </a:cubicBezTo>
                <a:cubicBezTo>
                  <a:pt x="1556" y="653"/>
                  <a:pt x="1556" y="653"/>
                  <a:pt x="1556" y="653"/>
                </a:cubicBezTo>
                <a:cubicBezTo>
                  <a:pt x="1557" y="655"/>
                  <a:pt x="1557" y="658"/>
                  <a:pt x="1557" y="660"/>
                </a:cubicBezTo>
                <a:cubicBezTo>
                  <a:pt x="1558" y="660"/>
                  <a:pt x="1558" y="660"/>
                  <a:pt x="1558" y="660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2"/>
                  <a:pt x="1558" y="662"/>
                  <a:pt x="1558" y="662"/>
                </a:cubicBezTo>
                <a:cubicBezTo>
                  <a:pt x="1557" y="662"/>
                  <a:pt x="1557" y="662"/>
                  <a:pt x="1557" y="662"/>
                </a:cubicBezTo>
                <a:cubicBezTo>
                  <a:pt x="1557" y="665"/>
                  <a:pt x="1557" y="665"/>
                  <a:pt x="1557" y="665"/>
                </a:cubicBezTo>
                <a:cubicBezTo>
                  <a:pt x="1556" y="665"/>
                  <a:pt x="1556" y="665"/>
                  <a:pt x="1556" y="665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7"/>
                  <a:pt x="1556" y="667"/>
                  <a:pt x="1556" y="667"/>
                </a:cubicBezTo>
                <a:cubicBezTo>
                  <a:pt x="1556" y="667"/>
                  <a:pt x="1556" y="667"/>
                  <a:pt x="1555" y="667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6" y="669"/>
                  <a:pt x="1555" y="670"/>
                </a:cubicBezTo>
                <a:cubicBezTo>
                  <a:pt x="1555" y="670"/>
                  <a:pt x="1555" y="670"/>
                  <a:pt x="1555" y="670"/>
                </a:cubicBezTo>
                <a:cubicBezTo>
                  <a:pt x="1554" y="672"/>
                  <a:pt x="1554" y="673"/>
                  <a:pt x="1554" y="675"/>
                </a:cubicBezTo>
                <a:cubicBezTo>
                  <a:pt x="1552" y="675"/>
                  <a:pt x="1551" y="675"/>
                  <a:pt x="1548" y="675"/>
                </a:cubicBezTo>
                <a:cubicBezTo>
                  <a:pt x="1548" y="675"/>
                  <a:pt x="1548" y="674"/>
                  <a:pt x="1548" y="674"/>
                </a:cubicBezTo>
                <a:cubicBezTo>
                  <a:pt x="1547" y="673"/>
                  <a:pt x="1547" y="673"/>
                  <a:pt x="1547" y="673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6" y="672"/>
                  <a:pt x="1546" y="671"/>
                </a:cubicBezTo>
                <a:cubicBezTo>
                  <a:pt x="1544" y="671"/>
                  <a:pt x="1543" y="670"/>
                  <a:pt x="1542" y="668"/>
                </a:cubicBezTo>
                <a:cubicBezTo>
                  <a:pt x="1542" y="668"/>
                  <a:pt x="1541" y="668"/>
                  <a:pt x="1541" y="668"/>
                </a:cubicBezTo>
                <a:cubicBezTo>
                  <a:pt x="1541" y="667"/>
                  <a:pt x="1541" y="667"/>
                  <a:pt x="1541" y="667"/>
                </a:cubicBezTo>
                <a:cubicBezTo>
                  <a:pt x="1541" y="667"/>
                  <a:pt x="1540" y="667"/>
                  <a:pt x="1540" y="667"/>
                </a:cubicBezTo>
                <a:cubicBezTo>
                  <a:pt x="1540" y="666"/>
                  <a:pt x="1540" y="666"/>
                  <a:pt x="1540" y="666"/>
                </a:cubicBezTo>
                <a:cubicBezTo>
                  <a:pt x="1539" y="666"/>
                  <a:pt x="1539" y="666"/>
                  <a:pt x="1538" y="666"/>
                </a:cubicBezTo>
                <a:cubicBezTo>
                  <a:pt x="1538" y="666"/>
                  <a:pt x="1537" y="665"/>
                  <a:pt x="1537" y="665"/>
                </a:cubicBezTo>
                <a:cubicBezTo>
                  <a:pt x="1536" y="665"/>
                  <a:pt x="1536" y="665"/>
                  <a:pt x="1536" y="665"/>
                </a:cubicBezTo>
                <a:cubicBezTo>
                  <a:pt x="1536" y="664"/>
                  <a:pt x="1536" y="664"/>
                  <a:pt x="1536" y="664"/>
                </a:cubicBezTo>
                <a:cubicBezTo>
                  <a:pt x="1534" y="664"/>
                  <a:pt x="1534" y="664"/>
                  <a:pt x="1534" y="664"/>
                </a:cubicBezTo>
                <a:cubicBezTo>
                  <a:pt x="1534" y="664"/>
                  <a:pt x="1533" y="663"/>
                  <a:pt x="1533" y="663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1" y="662"/>
                  <a:pt x="1531" y="662"/>
                  <a:pt x="1531" y="662"/>
                </a:cubicBezTo>
                <a:cubicBezTo>
                  <a:pt x="1531" y="662"/>
                  <a:pt x="1531" y="661"/>
                  <a:pt x="1530" y="661"/>
                </a:cubicBezTo>
                <a:cubicBezTo>
                  <a:pt x="1530" y="661"/>
                  <a:pt x="1530" y="661"/>
                  <a:pt x="1530" y="661"/>
                </a:cubicBezTo>
                <a:cubicBezTo>
                  <a:pt x="1529" y="661"/>
                  <a:pt x="1529" y="660"/>
                  <a:pt x="1529" y="660"/>
                </a:cubicBezTo>
                <a:cubicBezTo>
                  <a:pt x="1529" y="658"/>
                  <a:pt x="1530" y="658"/>
                  <a:pt x="1530" y="655"/>
                </a:cubicBezTo>
                <a:cubicBezTo>
                  <a:pt x="1530" y="655"/>
                  <a:pt x="1530" y="655"/>
                  <a:pt x="1530" y="655"/>
                </a:cubicBezTo>
                <a:cubicBezTo>
                  <a:pt x="1531" y="654"/>
                  <a:pt x="1531" y="653"/>
                  <a:pt x="1531" y="652"/>
                </a:cubicBezTo>
                <a:cubicBezTo>
                  <a:pt x="1530" y="652"/>
                  <a:pt x="1530" y="652"/>
                  <a:pt x="1530" y="652"/>
                </a:cubicBezTo>
                <a:cubicBezTo>
                  <a:pt x="1530" y="651"/>
                  <a:pt x="1530" y="651"/>
                  <a:pt x="1530" y="651"/>
                </a:cubicBezTo>
                <a:cubicBezTo>
                  <a:pt x="1532" y="651"/>
                  <a:pt x="1532" y="651"/>
                  <a:pt x="1534" y="651"/>
                </a:cubicBezTo>
                <a:cubicBezTo>
                  <a:pt x="1534" y="650"/>
                  <a:pt x="1534" y="649"/>
                  <a:pt x="1533" y="649"/>
                </a:cubicBezTo>
                <a:cubicBezTo>
                  <a:pt x="1533" y="648"/>
                  <a:pt x="1533" y="648"/>
                  <a:pt x="1534" y="647"/>
                </a:cubicBezTo>
                <a:cubicBezTo>
                  <a:pt x="1534" y="647"/>
                  <a:pt x="1534" y="647"/>
                  <a:pt x="1534" y="647"/>
                </a:cubicBezTo>
                <a:cubicBezTo>
                  <a:pt x="1535" y="647"/>
                  <a:pt x="1535" y="647"/>
                  <a:pt x="1535" y="646"/>
                </a:cubicBezTo>
                <a:cubicBezTo>
                  <a:pt x="1536" y="646"/>
                  <a:pt x="1536" y="646"/>
                  <a:pt x="1536" y="646"/>
                </a:cubicBezTo>
                <a:cubicBezTo>
                  <a:pt x="1536" y="645"/>
                  <a:pt x="1536" y="645"/>
                  <a:pt x="1536" y="645"/>
                </a:cubicBezTo>
                <a:cubicBezTo>
                  <a:pt x="1535" y="645"/>
                  <a:pt x="1535" y="645"/>
                  <a:pt x="1535" y="645"/>
                </a:cubicBezTo>
                <a:cubicBezTo>
                  <a:pt x="1535" y="645"/>
                  <a:pt x="1534" y="644"/>
                  <a:pt x="1534" y="644"/>
                </a:cubicBezTo>
                <a:cubicBezTo>
                  <a:pt x="1535" y="644"/>
                  <a:pt x="1535" y="644"/>
                  <a:pt x="1535" y="644"/>
                </a:cubicBezTo>
                <a:cubicBezTo>
                  <a:pt x="1535" y="643"/>
                  <a:pt x="1535" y="643"/>
                  <a:pt x="1535" y="643"/>
                </a:cubicBezTo>
                <a:cubicBezTo>
                  <a:pt x="1534" y="644"/>
                  <a:pt x="1533" y="644"/>
                  <a:pt x="1532" y="644"/>
                </a:cubicBezTo>
                <a:cubicBezTo>
                  <a:pt x="1532" y="645"/>
                  <a:pt x="1532" y="645"/>
                  <a:pt x="1532" y="645"/>
                </a:cubicBezTo>
                <a:cubicBezTo>
                  <a:pt x="1531" y="645"/>
                  <a:pt x="1530" y="644"/>
                  <a:pt x="1530" y="643"/>
                </a:cubicBezTo>
                <a:cubicBezTo>
                  <a:pt x="1528" y="643"/>
                  <a:pt x="1528" y="643"/>
                  <a:pt x="1528" y="643"/>
                </a:cubicBezTo>
                <a:cubicBezTo>
                  <a:pt x="1528" y="643"/>
                  <a:pt x="1527" y="644"/>
                  <a:pt x="1526" y="644"/>
                </a:cubicBezTo>
                <a:cubicBezTo>
                  <a:pt x="1526" y="644"/>
                  <a:pt x="1526" y="644"/>
                  <a:pt x="1526" y="643"/>
                </a:cubicBezTo>
                <a:cubicBezTo>
                  <a:pt x="1524" y="643"/>
                  <a:pt x="1524" y="644"/>
                  <a:pt x="1523" y="644"/>
                </a:cubicBezTo>
                <a:cubicBezTo>
                  <a:pt x="1523" y="643"/>
                  <a:pt x="1522" y="643"/>
                  <a:pt x="1522" y="643"/>
                </a:cubicBezTo>
                <a:cubicBezTo>
                  <a:pt x="1522" y="643"/>
                  <a:pt x="1521" y="643"/>
                  <a:pt x="1520" y="643"/>
                </a:cubicBezTo>
                <a:cubicBezTo>
                  <a:pt x="1520" y="643"/>
                  <a:pt x="1520" y="643"/>
                  <a:pt x="1520" y="643"/>
                </a:cubicBezTo>
                <a:cubicBezTo>
                  <a:pt x="1520" y="643"/>
                  <a:pt x="1520" y="642"/>
                  <a:pt x="1519" y="642"/>
                </a:cubicBezTo>
                <a:cubicBezTo>
                  <a:pt x="1519" y="642"/>
                  <a:pt x="1519" y="642"/>
                  <a:pt x="1519" y="641"/>
                </a:cubicBezTo>
                <a:cubicBezTo>
                  <a:pt x="1518" y="641"/>
                  <a:pt x="1518" y="641"/>
                  <a:pt x="1518" y="641"/>
                </a:cubicBezTo>
                <a:cubicBezTo>
                  <a:pt x="1518" y="642"/>
                  <a:pt x="1518" y="642"/>
                  <a:pt x="1518" y="642"/>
                </a:cubicBezTo>
                <a:cubicBezTo>
                  <a:pt x="1518" y="642"/>
                  <a:pt x="1517" y="642"/>
                  <a:pt x="1516" y="642"/>
                </a:cubicBezTo>
                <a:cubicBezTo>
                  <a:pt x="1516" y="642"/>
                  <a:pt x="1516" y="642"/>
                  <a:pt x="1516" y="641"/>
                </a:cubicBezTo>
                <a:cubicBezTo>
                  <a:pt x="1515" y="641"/>
                  <a:pt x="1515" y="641"/>
                  <a:pt x="1515" y="641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4" y="640"/>
                  <a:pt x="1514" y="640"/>
                  <a:pt x="1514" y="641"/>
                </a:cubicBezTo>
                <a:cubicBezTo>
                  <a:pt x="1514" y="640"/>
                  <a:pt x="1514" y="640"/>
                  <a:pt x="1514" y="640"/>
                </a:cubicBezTo>
                <a:cubicBezTo>
                  <a:pt x="1513" y="640"/>
                  <a:pt x="1513" y="640"/>
                  <a:pt x="1513" y="640"/>
                </a:cubicBezTo>
                <a:cubicBezTo>
                  <a:pt x="1512" y="640"/>
                  <a:pt x="1512" y="640"/>
                  <a:pt x="1511" y="640"/>
                </a:cubicBezTo>
                <a:cubicBezTo>
                  <a:pt x="1512" y="641"/>
                  <a:pt x="1513" y="642"/>
                  <a:pt x="1515" y="642"/>
                </a:cubicBezTo>
                <a:cubicBezTo>
                  <a:pt x="1516" y="643"/>
                  <a:pt x="1516" y="644"/>
                  <a:pt x="1516" y="645"/>
                </a:cubicBezTo>
                <a:cubicBezTo>
                  <a:pt x="1515" y="645"/>
                  <a:pt x="1516" y="645"/>
                  <a:pt x="1515" y="646"/>
                </a:cubicBezTo>
                <a:cubicBezTo>
                  <a:pt x="1515" y="646"/>
                  <a:pt x="1515" y="646"/>
                  <a:pt x="1515" y="646"/>
                </a:cubicBezTo>
                <a:cubicBezTo>
                  <a:pt x="1515" y="647"/>
                  <a:pt x="1514" y="646"/>
                  <a:pt x="1514" y="646"/>
                </a:cubicBezTo>
                <a:cubicBezTo>
                  <a:pt x="1513" y="646"/>
                  <a:pt x="1513" y="646"/>
                  <a:pt x="1513" y="646"/>
                </a:cubicBezTo>
                <a:cubicBezTo>
                  <a:pt x="1512" y="645"/>
                  <a:pt x="1511" y="644"/>
                  <a:pt x="1510" y="646"/>
                </a:cubicBezTo>
                <a:cubicBezTo>
                  <a:pt x="1509" y="646"/>
                  <a:pt x="1509" y="646"/>
                  <a:pt x="1509" y="646"/>
                </a:cubicBezTo>
                <a:cubicBezTo>
                  <a:pt x="1509" y="644"/>
                  <a:pt x="1509" y="644"/>
                  <a:pt x="1509" y="644"/>
                </a:cubicBezTo>
                <a:cubicBezTo>
                  <a:pt x="1508" y="645"/>
                  <a:pt x="1508" y="644"/>
                  <a:pt x="1508" y="645"/>
                </a:cubicBezTo>
                <a:cubicBezTo>
                  <a:pt x="1507" y="646"/>
                  <a:pt x="1507" y="645"/>
                  <a:pt x="1507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6" y="645"/>
                  <a:pt x="1506" y="646"/>
                  <a:pt x="1505" y="645"/>
                </a:cubicBezTo>
                <a:cubicBezTo>
                  <a:pt x="1505" y="646"/>
                  <a:pt x="1505" y="646"/>
                  <a:pt x="1505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5" y="648"/>
                  <a:pt x="1504" y="648"/>
                  <a:pt x="1503" y="648"/>
                </a:cubicBezTo>
                <a:cubicBezTo>
                  <a:pt x="1504" y="649"/>
                  <a:pt x="1504" y="650"/>
                  <a:pt x="1505" y="651"/>
                </a:cubicBezTo>
                <a:cubicBezTo>
                  <a:pt x="1505" y="651"/>
                  <a:pt x="1505" y="651"/>
                  <a:pt x="1505" y="651"/>
                </a:cubicBezTo>
                <a:cubicBezTo>
                  <a:pt x="1505" y="651"/>
                  <a:pt x="1505" y="652"/>
                  <a:pt x="1504" y="652"/>
                </a:cubicBezTo>
                <a:cubicBezTo>
                  <a:pt x="1504" y="652"/>
                  <a:pt x="1503" y="651"/>
                  <a:pt x="1503" y="651"/>
                </a:cubicBezTo>
                <a:cubicBezTo>
                  <a:pt x="1503" y="652"/>
                  <a:pt x="1503" y="652"/>
                  <a:pt x="1503" y="652"/>
                </a:cubicBezTo>
                <a:cubicBezTo>
                  <a:pt x="1502" y="652"/>
                  <a:pt x="1502" y="652"/>
                  <a:pt x="1502" y="652"/>
                </a:cubicBezTo>
                <a:cubicBezTo>
                  <a:pt x="1502" y="652"/>
                  <a:pt x="1503" y="654"/>
                  <a:pt x="1502" y="655"/>
                </a:cubicBezTo>
                <a:cubicBezTo>
                  <a:pt x="1502" y="655"/>
                  <a:pt x="1502" y="655"/>
                  <a:pt x="1502" y="655"/>
                </a:cubicBezTo>
                <a:cubicBezTo>
                  <a:pt x="1501" y="655"/>
                  <a:pt x="1501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7"/>
                  <a:pt x="1500" y="658"/>
                  <a:pt x="1502" y="659"/>
                </a:cubicBezTo>
                <a:cubicBezTo>
                  <a:pt x="1502" y="661"/>
                  <a:pt x="1502" y="661"/>
                  <a:pt x="1502" y="661"/>
                </a:cubicBezTo>
                <a:cubicBezTo>
                  <a:pt x="1501" y="660"/>
                  <a:pt x="1501" y="660"/>
                  <a:pt x="1500" y="660"/>
                </a:cubicBezTo>
                <a:cubicBezTo>
                  <a:pt x="1500" y="660"/>
                  <a:pt x="1500" y="660"/>
                  <a:pt x="1500" y="660"/>
                </a:cubicBezTo>
                <a:cubicBezTo>
                  <a:pt x="1500" y="660"/>
                  <a:pt x="1499" y="660"/>
                  <a:pt x="1499" y="660"/>
                </a:cubicBezTo>
                <a:cubicBezTo>
                  <a:pt x="1499" y="660"/>
                  <a:pt x="1499" y="660"/>
                  <a:pt x="1499" y="659"/>
                </a:cubicBezTo>
                <a:cubicBezTo>
                  <a:pt x="1497" y="659"/>
                  <a:pt x="1497" y="660"/>
                  <a:pt x="1496" y="658"/>
                </a:cubicBezTo>
                <a:cubicBezTo>
                  <a:pt x="1495" y="659"/>
                  <a:pt x="1495" y="659"/>
                  <a:pt x="1495" y="659"/>
                </a:cubicBezTo>
                <a:cubicBezTo>
                  <a:pt x="1495" y="662"/>
                  <a:pt x="1495" y="662"/>
                  <a:pt x="1495" y="662"/>
                </a:cubicBezTo>
                <a:cubicBezTo>
                  <a:pt x="1494" y="662"/>
                  <a:pt x="1494" y="662"/>
                  <a:pt x="1493" y="662"/>
                </a:cubicBezTo>
                <a:cubicBezTo>
                  <a:pt x="1493" y="660"/>
                  <a:pt x="1494" y="660"/>
                  <a:pt x="1494" y="657"/>
                </a:cubicBezTo>
                <a:cubicBezTo>
                  <a:pt x="1493" y="657"/>
                  <a:pt x="1493" y="657"/>
                  <a:pt x="1493" y="657"/>
                </a:cubicBezTo>
                <a:cubicBezTo>
                  <a:pt x="1493" y="656"/>
                  <a:pt x="1493" y="656"/>
                  <a:pt x="1492" y="656"/>
                </a:cubicBezTo>
                <a:cubicBezTo>
                  <a:pt x="1491" y="654"/>
                  <a:pt x="1491" y="654"/>
                  <a:pt x="1490" y="653"/>
                </a:cubicBezTo>
                <a:cubicBezTo>
                  <a:pt x="1488" y="653"/>
                  <a:pt x="1488" y="653"/>
                  <a:pt x="1488" y="653"/>
                </a:cubicBezTo>
                <a:cubicBezTo>
                  <a:pt x="1488" y="653"/>
                  <a:pt x="1487" y="654"/>
                  <a:pt x="1486" y="654"/>
                </a:cubicBezTo>
                <a:cubicBezTo>
                  <a:pt x="1486" y="655"/>
                  <a:pt x="1486" y="655"/>
                  <a:pt x="1486" y="655"/>
                </a:cubicBezTo>
                <a:cubicBezTo>
                  <a:pt x="1485" y="655"/>
                  <a:pt x="1485" y="655"/>
                  <a:pt x="1485" y="655"/>
                </a:cubicBezTo>
                <a:cubicBezTo>
                  <a:pt x="1485" y="654"/>
                  <a:pt x="1485" y="654"/>
                  <a:pt x="1485" y="654"/>
                </a:cubicBezTo>
                <a:cubicBezTo>
                  <a:pt x="1485" y="654"/>
                  <a:pt x="1485" y="656"/>
                  <a:pt x="1485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6"/>
                  <a:pt x="1484" y="656"/>
                  <a:pt x="1484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1" y="657"/>
                  <a:pt x="1481" y="657"/>
                  <a:pt x="1481" y="657"/>
                </a:cubicBezTo>
                <a:cubicBezTo>
                  <a:pt x="1481" y="658"/>
                  <a:pt x="1481" y="658"/>
                  <a:pt x="1481" y="658"/>
                </a:cubicBezTo>
                <a:cubicBezTo>
                  <a:pt x="1481" y="659"/>
                  <a:pt x="1482" y="659"/>
                  <a:pt x="1482" y="659"/>
                </a:cubicBezTo>
                <a:cubicBezTo>
                  <a:pt x="1482" y="660"/>
                  <a:pt x="1482" y="660"/>
                  <a:pt x="1482" y="660"/>
                </a:cubicBezTo>
                <a:cubicBezTo>
                  <a:pt x="1480" y="660"/>
                  <a:pt x="1480" y="660"/>
                  <a:pt x="1480" y="660"/>
                </a:cubicBezTo>
                <a:cubicBezTo>
                  <a:pt x="1481" y="661"/>
                  <a:pt x="1481" y="661"/>
                  <a:pt x="1481" y="662"/>
                </a:cubicBezTo>
                <a:cubicBezTo>
                  <a:pt x="1480" y="662"/>
                  <a:pt x="1480" y="662"/>
                  <a:pt x="1480" y="662"/>
                </a:cubicBezTo>
                <a:cubicBezTo>
                  <a:pt x="1480" y="661"/>
                  <a:pt x="1480" y="661"/>
                  <a:pt x="1480" y="661"/>
                </a:cubicBezTo>
                <a:cubicBezTo>
                  <a:pt x="1479" y="661"/>
                  <a:pt x="1479" y="661"/>
                  <a:pt x="1479" y="661"/>
                </a:cubicBezTo>
                <a:cubicBezTo>
                  <a:pt x="1479" y="662"/>
                  <a:pt x="1479" y="662"/>
                  <a:pt x="1479" y="662"/>
                </a:cubicBezTo>
                <a:cubicBezTo>
                  <a:pt x="1477" y="662"/>
                  <a:pt x="1477" y="662"/>
                  <a:pt x="1477" y="662"/>
                </a:cubicBezTo>
                <a:cubicBezTo>
                  <a:pt x="1478" y="664"/>
                  <a:pt x="1478" y="664"/>
                  <a:pt x="1478" y="665"/>
                </a:cubicBezTo>
                <a:cubicBezTo>
                  <a:pt x="1477" y="665"/>
                  <a:pt x="1477" y="665"/>
                  <a:pt x="1477" y="665"/>
                </a:cubicBezTo>
                <a:cubicBezTo>
                  <a:pt x="1477" y="666"/>
                  <a:pt x="1477" y="666"/>
                  <a:pt x="1477" y="666"/>
                </a:cubicBezTo>
                <a:cubicBezTo>
                  <a:pt x="1477" y="667"/>
                  <a:pt x="1477" y="667"/>
                  <a:pt x="1477" y="667"/>
                </a:cubicBezTo>
                <a:cubicBezTo>
                  <a:pt x="1476" y="667"/>
                  <a:pt x="1476" y="666"/>
                  <a:pt x="1476" y="666"/>
                </a:cubicBezTo>
                <a:cubicBezTo>
                  <a:pt x="1475" y="666"/>
                  <a:pt x="1475" y="666"/>
                  <a:pt x="1475" y="666"/>
                </a:cubicBezTo>
                <a:cubicBezTo>
                  <a:pt x="1475" y="665"/>
                  <a:pt x="1475" y="665"/>
                  <a:pt x="1475" y="665"/>
                </a:cubicBezTo>
                <a:cubicBezTo>
                  <a:pt x="1474" y="665"/>
                  <a:pt x="1474" y="665"/>
                  <a:pt x="1473" y="666"/>
                </a:cubicBezTo>
                <a:cubicBezTo>
                  <a:pt x="1473" y="668"/>
                  <a:pt x="1472" y="669"/>
                  <a:pt x="1474" y="670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3" y="671"/>
                  <a:pt x="1473" y="671"/>
                  <a:pt x="1473" y="671"/>
                </a:cubicBezTo>
                <a:cubicBezTo>
                  <a:pt x="1473" y="673"/>
                  <a:pt x="1473" y="673"/>
                  <a:pt x="1473" y="673"/>
                </a:cubicBezTo>
                <a:cubicBezTo>
                  <a:pt x="1472" y="673"/>
                  <a:pt x="1472" y="673"/>
                  <a:pt x="1472" y="673"/>
                </a:cubicBezTo>
                <a:cubicBezTo>
                  <a:pt x="1472" y="672"/>
                  <a:pt x="1472" y="672"/>
                  <a:pt x="1472" y="672"/>
                </a:cubicBezTo>
                <a:cubicBezTo>
                  <a:pt x="1472" y="671"/>
                  <a:pt x="1472" y="671"/>
                  <a:pt x="1471" y="671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69"/>
                  <a:pt x="1471" y="668"/>
                </a:cubicBezTo>
                <a:cubicBezTo>
                  <a:pt x="1470" y="668"/>
                  <a:pt x="1470" y="668"/>
                  <a:pt x="1469" y="667"/>
                </a:cubicBezTo>
                <a:cubicBezTo>
                  <a:pt x="1469" y="669"/>
                  <a:pt x="1469" y="669"/>
                  <a:pt x="1469" y="669"/>
                </a:cubicBezTo>
                <a:cubicBezTo>
                  <a:pt x="1469" y="669"/>
                  <a:pt x="1468" y="669"/>
                  <a:pt x="1468" y="670"/>
                </a:cubicBezTo>
                <a:cubicBezTo>
                  <a:pt x="1467" y="670"/>
                  <a:pt x="1467" y="670"/>
                  <a:pt x="1467" y="670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3"/>
                  <a:pt x="1467" y="674"/>
                  <a:pt x="1467" y="675"/>
                </a:cubicBezTo>
                <a:cubicBezTo>
                  <a:pt x="1466" y="675"/>
                  <a:pt x="1466" y="675"/>
                  <a:pt x="1466" y="675"/>
                </a:cubicBezTo>
                <a:cubicBezTo>
                  <a:pt x="1466" y="675"/>
                  <a:pt x="1466" y="676"/>
                  <a:pt x="1466" y="676"/>
                </a:cubicBezTo>
                <a:cubicBezTo>
                  <a:pt x="1466" y="676"/>
                  <a:pt x="1467" y="677"/>
                  <a:pt x="1467" y="677"/>
                </a:cubicBezTo>
                <a:cubicBezTo>
                  <a:pt x="1467" y="677"/>
                  <a:pt x="1467" y="678"/>
                  <a:pt x="1467" y="678"/>
                </a:cubicBezTo>
                <a:cubicBezTo>
                  <a:pt x="1466" y="678"/>
                  <a:pt x="1466" y="678"/>
                  <a:pt x="1466" y="678"/>
                </a:cubicBezTo>
                <a:cubicBezTo>
                  <a:pt x="1466" y="678"/>
                  <a:pt x="1465" y="679"/>
                  <a:pt x="1465" y="679"/>
                </a:cubicBezTo>
                <a:cubicBezTo>
                  <a:pt x="1465" y="679"/>
                  <a:pt x="1464" y="679"/>
                  <a:pt x="1464" y="679"/>
                </a:cubicBezTo>
                <a:cubicBezTo>
                  <a:pt x="1464" y="680"/>
                  <a:pt x="1464" y="680"/>
                  <a:pt x="1464" y="680"/>
                </a:cubicBezTo>
                <a:cubicBezTo>
                  <a:pt x="1464" y="681"/>
                  <a:pt x="1463" y="681"/>
                  <a:pt x="1463" y="681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2" y="683"/>
                  <a:pt x="1461" y="684"/>
                  <a:pt x="1461" y="684"/>
                </a:cubicBezTo>
                <a:cubicBezTo>
                  <a:pt x="1460" y="684"/>
                  <a:pt x="1460" y="684"/>
                  <a:pt x="1460" y="684"/>
                </a:cubicBezTo>
                <a:cubicBezTo>
                  <a:pt x="1460" y="685"/>
                  <a:pt x="1460" y="685"/>
                  <a:pt x="1460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6" y="685"/>
                  <a:pt x="1456" y="685"/>
                  <a:pt x="1456" y="685"/>
                </a:cubicBezTo>
                <a:cubicBezTo>
                  <a:pt x="1456" y="686"/>
                  <a:pt x="1456" y="686"/>
                  <a:pt x="1456" y="686"/>
                </a:cubicBezTo>
                <a:cubicBezTo>
                  <a:pt x="1455" y="686"/>
                  <a:pt x="1454" y="686"/>
                  <a:pt x="1454" y="686"/>
                </a:cubicBezTo>
                <a:cubicBezTo>
                  <a:pt x="1454" y="686"/>
                  <a:pt x="1454" y="686"/>
                  <a:pt x="1453" y="687"/>
                </a:cubicBezTo>
                <a:cubicBezTo>
                  <a:pt x="1453" y="687"/>
                  <a:pt x="1451" y="686"/>
                  <a:pt x="1451" y="686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0" y="687"/>
                  <a:pt x="1450" y="689"/>
                  <a:pt x="1449" y="689"/>
                </a:cubicBezTo>
                <a:cubicBezTo>
                  <a:pt x="1449" y="689"/>
                  <a:pt x="1449" y="689"/>
                  <a:pt x="1449" y="689"/>
                </a:cubicBezTo>
                <a:cubicBezTo>
                  <a:pt x="1448" y="690"/>
                  <a:pt x="1447" y="690"/>
                  <a:pt x="1447" y="690"/>
                </a:cubicBezTo>
                <a:cubicBezTo>
                  <a:pt x="1446" y="691"/>
                  <a:pt x="1446" y="691"/>
                  <a:pt x="1446" y="691"/>
                </a:cubicBezTo>
                <a:cubicBezTo>
                  <a:pt x="1445" y="691"/>
                  <a:pt x="1443" y="691"/>
                  <a:pt x="1442" y="691"/>
                </a:cubicBezTo>
                <a:cubicBezTo>
                  <a:pt x="1442" y="691"/>
                  <a:pt x="1442" y="691"/>
                  <a:pt x="1442" y="690"/>
                </a:cubicBezTo>
                <a:cubicBezTo>
                  <a:pt x="1441" y="690"/>
                  <a:pt x="1441" y="690"/>
                  <a:pt x="1441" y="690"/>
                </a:cubicBezTo>
                <a:cubicBezTo>
                  <a:pt x="1441" y="691"/>
                  <a:pt x="1440" y="692"/>
                  <a:pt x="1440" y="693"/>
                </a:cubicBezTo>
                <a:cubicBezTo>
                  <a:pt x="1439" y="692"/>
                  <a:pt x="1439" y="692"/>
                  <a:pt x="1438" y="692"/>
                </a:cubicBezTo>
                <a:cubicBezTo>
                  <a:pt x="1437" y="693"/>
                  <a:pt x="1436" y="694"/>
                  <a:pt x="1435" y="695"/>
                </a:cubicBezTo>
                <a:cubicBezTo>
                  <a:pt x="1435" y="695"/>
                  <a:pt x="1435" y="695"/>
                  <a:pt x="1435" y="695"/>
                </a:cubicBezTo>
                <a:cubicBezTo>
                  <a:pt x="1434" y="696"/>
                  <a:pt x="1434" y="696"/>
                  <a:pt x="1434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2" y="698"/>
                  <a:pt x="1432" y="698"/>
                  <a:pt x="1431" y="699"/>
                </a:cubicBezTo>
                <a:cubicBezTo>
                  <a:pt x="1431" y="699"/>
                  <a:pt x="1431" y="699"/>
                  <a:pt x="1431" y="699"/>
                </a:cubicBezTo>
                <a:cubicBezTo>
                  <a:pt x="1430" y="700"/>
                  <a:pt x="1430" y="700"/>
                  <a:pt x="1430" y="700"/>
                </a:cubicBezTo>
                <a:cubicBezTo>
                  <a:pt x="1429" y="700"/>
                  <a:pt x="1429" y="700"/>
                  <a:pt x="1429" y="700"/>
                </a:cubicBezTo>
                <a:cubicBezTo>
                  <a:pt x="1429" y="700"/>
                  <a:pt x="1429" y="701"/>
                  <a:pt x="1429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7" y="700"/>
                  <a:pt x="1427" y="700"/>
                </a:cubicBezTo>
                <a:cubicBezTo>
                  <a:pt x="1428" y="700"/>
                  <a:pt x="1428" y="700"/>
                  <a:pt x="1428" y="700"/>
                </a:cubicBezTo>
                <a:cubicBezTo>
                  <a:pt x="1428" y="700"/>
                  <a:pt x="1428" y="699"/>
                  <a:pt x="1428" y="699"/>
                </a:cubicBezTo>
                <a:cubicBezTo>
                  <a:pt x="1428" y="699"/>
                  <a:pt x="1428" y="699"/>
                  <a:pt x="1428" y="699"/>
                </a:cubicBezTo>
                <a:cubicBezTo>
                  <a:pt x="1428" y="698"/>
                  <a:pt x="1428" y="698"/>
                  <a:pt x="1428" y="698"/>
                </a:cubicBezTo>
                <a:cubicBezTo>
                  <a:pt x="1427" y="698"/>
                  <a:pt x="1427" y="698"/>
                  <a:pt x="1427" y="698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700"/>
                  <a:pt x="1427" y="700"/>
                  <a:pt x="1427" y="700"/>
                </a:cubicBezTo>
                <a:cubicBezTo>
                  <a:pt x="1426" y="700"/>
                  <a:pt x="1426" y="700"/>
                  <a:pt x="1426" y="700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5" y="702"/>
                  <a:pt x="1426" y="702"/>
                  <a:pt x="1425" y="703"/>
                </a:cubicBezTo>
                <a:cubicBezTo>
                  <a:pt x="1426" y="703"/>
                  <a:pt x="1426" y="703"/>
                  <a:pt x="1427" y="704"/>
                </a:cubicBezTo>
                <a:cubicBezTo>
                  <a:pt x="1427" y="704"/>
                  <a:pt x="1427" y="704"/>
                  <a:pt x="1427" y="704"/>
                </a:cubicBezTo>
                <a:cubicBezTo>
                  <a:pt x="1427" y="705"/>
                  <a:pt x="1425" y="705"/>
                  <a:pt x="1427" y="706"/>
                </a:cubicBezTo>
                <a:cubicBezTo>
                  <a:pt x="1427" y="708"/>
                  <a:pt x="1427" y="708"/>
                  <a:pt x="1427" y="708"/>
                </a:cubicBezTo>
                <a:cubicBezTo>
                  <a:pt x="1426" y="708"/>
                  <a:pt x="1426" y="709"/>
                  <a:pt x="1426" y="709"/>
                </a:cubicBezTo>
                <a:cubicBezTo>
                  <a:pt x="1426" y="709"/>
                  <a:pt x="1426" y="710"/>
                  <a:pt x="1425" y="710"/>
                </a:cubicBezTo>
                <a:cubicBezTo>
                  <a:pt x="1424" y="710"/>
                  <a:pt x="1424" y="710"/>
                  <a:pt x="1424" y="710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2"/>
                  <a:pt x="1425" y="712"/>
                  <a:pt x="1426" y="713"/>
                </a:cubicBezTo>
                <a:cubicBezTo>
                  <a:pt x="1427" y="714"/>
                  <a:pt x="1427" y="715"/>
                  <a:pt x="1427" y="716"/>
                </a:cubicBezTo>
                <a:cubicBezTo>
                  <a:pt x="1427" y="716"/>
                  <a:pt x="1427" y="716"/>
                  <a:pt x="1427" y="716"/>
                </a:cubicBezTo>
                <a:cubicBezTo>
                  <a:pt x="1427" y="717"/>
                  <a:pt x="1427" y="717"/>
                  <a:pt x="1427" y="718"/>
                </a:cubicBezTo>
                <a:cubicBezTo>
                  <a:pt x="1427" y="719"/>
                  <a:pt x="1428" y="720"/>
                  <a:pt x="1428" y="722"/>
                </a:cubicBezTo>
                <a:cubicBezTo>
                  <a:pt x="1427" y="722"/>
                  <a:pt x="1427" y="722"/>
                  <a:pt x="1426" y="722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5" y="720"/>
                  <a:pt x="1425" y="720"/>
                  <a:pt x="1425" y="720"/>
                </a:cubicBezTo>
                <a:cubicBezTo>
                  <a:pt x="1425" y="721"/>
                  <a:pt x="1425" y="722"/>
                  <a:pt x="1426" y="723"/>
                </a:cubicBezTo>
                <a:cubicBezTo>
                  <a:pt x="1426" y="723"/>
                  <a:pt x="1426" y="723"/>
                  <a:pt x="1427" y="723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6" y="725"/>
                  <a:pt x="1426" y="725"/>
                  <a:pt x="1425" y="725"/>
                </a:cubicBezTo>
                <a:cubicBezTo>
                  <a:pt x="1425" y="724"/>
                  <a:pt x="1425" y="724"/>
                  <a:pt x="1425" y="724"/>
                </a:cubicBezTo>
                <a:cubicBezTo>
                  <a:pt x="1424" y="724"/>
                  <a:pt x="1424" y="724"/>
                  <a:pt x="1424" y="724"/>
                </a:cubicBezTo>
                <a:cubicBezTo>
                  <a:pt x="1424" y="722"/>
                  <a:pt x="1424" y="721"/>
                  <a:pt x="1424" y="720"/>
                </a:cubicBezTo>
                <a:cubicBezTo>
                  <a:pt x="1424" y="720"/>
                  <a:pt x="1424" y="720"/>
                  <a:pt x="1424" y="720"/>
                </a:cubicBezTo>
                <a:cubicBezTo>
                  <a:pt x="1423" y="720"/>
                  <a:pt x="1423" y="720"/>
                  <a:pt x="1423" y="720"/>
                </a:cubicBezTo>
                <a:cubicBezTo>
                  <a:pt x="1423" y="722"/>
                  <a:pt x="1424" y="723"/>
                  <a:pt x="1424" y="725"/>
                </a:cubicBezTo>
                <a:cubicBezTo>
                  <a:pt x="1424" y="725"/>
                  <a:pt x="1425" y="725"/>
                  <a:pt x="1425" y="725"/>
                </a:cubicBezTo>
                <a:cubicBezTo>
                  <a:pt x="1425" y="726"/>
                  <a:pt x="1425" y="726"/>
                  <a:pt x="1425" y="726"/>
                </a:cubicBezTo>
                <a:cubicBezTo>
                  <a:pt x="1426" y="727"/>
                  <a:pt x="1427" y="727"/>
                  <a:pt x="1427" y="728"/>
                </a:cubicBezTo>
                <a:cubicBezTo>
                  <a:pt x="1427" y="728"/>
                  <a:pt x="1427" y="728"/>
                  <a:pt x="1427" y="728"/>
                </a:cubicBezTo>
                <a:cubicBezTo>
                  <a:pt x="1428" y="728"/>
                  <a:pt x="1428" y="729"/>
                  <a:pt x="1428" y="729"/>
                </a:cubicBezTo>
                <a:cubicBezTo>
                  <a:pt x="1428" y="729"/>
                  <a:pt x="1428" y="730"/>
                  <a:pt x="1428" y="731"/>
                </a:cubicBezTo>
                <a:cubicBezTo>
                  <a:pt x="1429" y="731"/>
                  <a:pt x="1429" y="731"/>
                  <a:pt x="1429" y="731"/>
                </a:cubicBezTo>
                <a:cubicBezTo>
                  <a:pt x="1429" y="732"/>
                  <a:pt x="1429" y="732"/>
                  <a:pt x="1429" y="732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30" y="734"/>
                  <a:pt x="1430" y="735"/>
                  <a:pt x="1431" y="736"/>
                </a:cubicBezTo>
                <a:cubicBezTo>
                  <a:pt x="1432" y="736"/>
                  <a:pt x="1432" y="736"/>
                  <a:pt x="1432" y="736"/>
                </a:cubicBezTo>
                <a:cubicBezTo>
                  <a:pt x="1432" y="737"/>
                  <a:pt x="1431" y="737"/>
                  <a:pt x="1431" y="737"/>
                </a:cubicBezTo>
                <a:cubicBezTo>
                  <a:pt x="1431" y="738"/>
                  <a:pt x="1431" y="738"/>
                  <a:pt x="1432" y="739"/>
                </a:cubicBezTo>
                <a:cubicBezTo>
                  <a:pt x="1432" y="739"/>
                  <a:pt x="1432" y="739"/>
                  <a:pt x="1432" y="739"/>
                </a:cubicBezTo>
                <a:cubicBezTo>
                  <a:pt x="1432" y="739"/>
                  <a:pt x="1432" y="739"/>
                  <a:pt x="1432" y="740"/>
                </a:cubicBezTo>
                <a:cubicBezTo>
                  <a:pt x="1433" y="740"/>
                  <a:pt x="1433" y="740"/>
                  <a:pt x="1433" y="740"/>
                </a:cubicBezTo>
                <a:cubicBezTo>
                  <a:pt x="1434" y="742"/>
                  <a:pt x="1432" y="743"/>
                  <a:pt x="1433" y="745"/>
                </a:cubicBezTo>
                <a:cubicBezTo>
                  <a:pt x="1433" y="745"/>
                  <a:pt x="1433" y="745"/>
                  <a:pt x="1433" y="745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8"/>
                  <a:pt x="1433" y="748"/>
                  <a:pt x="1433" y="748"/>
                </a:cubicBezTo>
                <a:cubicBezTo>
                  <a:pt x="1434" y="748"/>
                  <a:pt x="1434" y="749"/>
                  <a:pt x="1434" y="749"/>
                </a:cubicBezTo>
                <a:cubicBezTo>
                  <a:pt x="1434" y="750"/>
                  <a:pt x="1434" y="750"/>
                  <a:pt x="1435" y="751"/>
                </a:cubicBezTo>
                <a:cubicBezTo>
                  <a:pt x="1435" y="751"/>
                  <a:pt x="1435" y="751"/>
                  <a:pt x="1435" y="751"/>
                </a:cubicBezTo>
                <a:cubicBezTo>
                  <a:pt x="1435" y="752"/>
                  <a:pt x="1435" y="752"/>
                  <a:pt x="1435" y="752"/>
                </a:cubicBezTo>
                <a:cubicBezTo>
                  <a:pt x="1435" y="753"/>
                  <a:pt x="1436" y="755"/>
                  <a:pt x="1436" y="756"/>
                </a:cubicBezTo>
                <a:cubicBezTo>
                  <a:pt x="1436" y="756"/>
                  <a:pt x="1436" y="756"/>
                  <a:pt x="1436" y="756"/>
                </a:cubicBezTo>
                <a:cubicBezTo>
                  <a:pt x="1436" y="757"/>
                  <a:pt x="1436" y="757"/>
                  <a:pt x="1436" y="757"/>
                </a:cubicBezTo>
                <a:cubicBezTo>
                  <a:pt x="1435" y="757"/>
                  <a:pt x="1435" y="757"/>
                  <a:pt x="1435" y="757"/>
                </a:cubicBezTo>
                <a:cubicBezTo>
                  <a:pt x="1435" y="758"/>
                  <a:pt x="1436" y="758"/>
                  <a:pt x="1436" y="759"/>
                </a:cubicBezTo>
                <a:cubicBezTo>
                  <a:pt x="1436" y="759"/>
                  <a:pt x="1436" y="759"/>
                  <a:pt x="1436" y="759"/>
                </a:cubicBezTo>
                <a:cubicBezTo>
                  <a:pt x="1436" y="760"/>
                  <a:pt x="1436" y="760"/>
                  <a:pt x="1436" y="760"/>
                </a:cubicBezTo>
                <a:cubicBezTo>
                  <a:pt x="1435" y="760"/>
                  <a:pt x="1435" y="760"/>
                  <a:pt x="1435" y="760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6"/>
                  <a:pt x="1435" y="767"/>
                </a:cubicBezTo>
                <a:cubicBezTo>
                  <a:pt x="1435" y="767"/>
                  <a:pt x="1435" y="767"/>
                  <a:pt x="1435" y="767"/>
                </a:cubicBezTo>
                <a:cubicBezTo>
                  <a:pt x="1433" y="767"/>
                  <a:pt x="1433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7"/>
                  <a:pt x="1433" y="769"/>
                  <a:pt x="1433" y="769"/>
                </a:cubicBezTo>
                <a:cubicBezTo>
                  <a:pt x="1434" y="770"/>
                  <a:pt x="1435" y="769"/>
                  <a:pt x="1436" y="770"/>
                </a:cubicBezTo>
                <a:cubicBezTo>
                  <a:pt x="1436" y="770"/>
                  <a:pt x="1436" y="770"/>
                  <a:pt x="1436" y="770"/>
                </a:cubicBezTo>
                <a:cubicBezTo>
                  <a:pt x="1436" y="770"/>
                  <a:pt x="1436" y="771"/>
                  <a:pt x="1436" y="771"/>
                </a:cubicBezTo>
                <a:cubicBezTo>
                  <a:pt x="1436" y="771"/>
                  <a:pt x="1436" y="771"/>
                  <a:pt x="1436" y="771"/>
                </a:cubicBezTo>
                <a:cubicBezTo>
                  <a:pt x="1437" y="771"/>
                  <a:pt x="1437" y="771"/>
                  <a:pt x="1437" y="771"/>
                </a:cubicBezTo>
                <a:cubicBezTo>
                  <a:pt x="1437" y="772"/>
                  <a:pt x="1437" y="772"/>
                  <a:pt x="1438" y="773"/>
                </a:cubicBezTo>
                <a:cubicBezTo>
                  <a:pt x="1438" y="773"/>
                  <a:pt x="1438" y="773"/>
                  <a:pt x="1438" y="773"/>
                </a:cubicBezTo>
                <a:cubicBezTo>
                  <a:pt x="1440" y="773"/>
                  <a:pt x="1440" y="773"/>
                  <a:pt x="1440" y="773"/>
                </a:cubicBezTo>
                <a:cubicBezTo>
                  <a:pt x="1440" y="773"/>
                  <a:pt x="1440" y="774"/>
                  <a:pt x="1441" y="774"/>
                </a:cubicBezTo>
                <a:cubicBezTo>
                  <a:pt x="1441" y="774"/>
                  <a:pt x="1441" y="773"/>
                  <a:pt x="1441" y="773"/>
                </a:cubicBezTo>
                <a:cubicBezTo>
                  <a:pt x="1443" y="773"/>
                  <a:pt x="1443" y="773"/>
                  <a:pt x="1443" y="773"/>
                </a:cubicBezTo>
                <a:cubicBezTo>
                  <a:pt x="1443" y="773"/>
                  <a:pt x="1444" y="774"/>
                  <a:pt x="1444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6" y="774"/>
                  <a:pt x="1446" y="773"/>
                  <a:pt x="1446" y="773"/>
                </a:cubicBezTo>
                <a:cubicBezTo>
                  <a:pt x="1446" y="773"/>
                  <a:pt x="1447" y="773"/>
                  <a:pt x="1447" y="773"/>
                </a:cubicBezTo>
                <a:cubicBezTo>
                  <a:pt x="1447" y="773"/>
                  <a:pt x="1447" y="773"/>
                  <a:pt x="1447" y="773"/>
                </a:cubicBezTo>
                <a:cubicBezTo>
                  <a:pt x="1448" y="773"/>
                  <a:pt x="1448" y="772"/>
                  <a:pt x="1449" y="771"/>
                </a:cubicBezTo>
                <a:cubicBezTo>
                  <a:pt x="1450" y="770"/>
                  <a:pt x="1450" y="771"/>
                  <a:pt x="1450" y="770"/>
                </a:cubicBezTo>
                <a:cubicBezTo>
                  <a:pt x="1451" y="770"/>
                  <a:pt x="1450" y="770"/>
                  <a:pt x="1451" y="770"/>
                </a:cubicBezTo>
                <a:cubicBezTo>
                  <a:pt x="1451" y="770"/>
                  <a:pt x="1451" y="770"/>
                  <a:pt x="1451" y="770"/>
                </a:cubicBezTo>
                <a:cubicBezTo>
                  <a:pt x="1451" y="771"/>
                  <a:pt x="1451" y="771"/>
                  <a:pt x="1451" y="771"/>
                </a:cubicBezTo>
                <a:cubicBezTo>
                  <a:pt x="1451" y="771"/>
                  <a:pt x="1452" y="771"/>
                  <a:pt x="1452" y="771"/>
                </a:cubicBezTo>
                <a:cubicBezTo>
                  <a:pt x="1453" y="770"/>
                  <a:pt x="1453" y="770"/>
                  <a:pt x="1453" y="768"/>
                </a:cubicBezTo>
                <a:cubicBezTo>
                  <a:pt x="1454" y="768"/>
                  <a:pt x="1454" y="769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7" y="768"/>
                  <a:pt x="1458" y="768"/>
                  <a:pt x="1458" y="768"/>
                </a:cubicBezTo>
                <a:cubicBezTo>
                  <a:pt x="1458" y="767"/>
                  <a:pt x="1458" y="768"/>
                  <a:pt x="1459" y="767"/>
                </a:cubicBezTo>
                <a:cubicBezTo>
                  <a:pt x="1459" y="767"/>
                  <a:pt x="1459" y="767"/>
                  <a:pt x="1459" y="767"/>
                </a:cubicBezTo>
                <a:cubicBezTo>
                  <a:pt x="1459" y="767"/>
                  <a:pt x="1460" y="767"/>
                  <a:pt x="1460" y="767"/>
                </a:cubicBezTo>
                <a:cubicBezTo>
                  <a:pt x="1461" y="767"/>
                  <a:pt x="1462" y="767"/>
                  <a:pt x="1463" y="767"/>
                </a:cubicBezTo>
                <a:cubicBezTo>
                  <a:pt x="1463" y="768"/>
                  <a:pt x="1463" y="768"/>
                  <a:pt x="1463" y="768"/>
                </a:cubicBezTo>
                <a:cubicBezTo>
                  <a:pt x="1464" y="767"/>
                  <a:pt x="1464" y="766"/>
                  <a:pt x="1465" y="767"/>
                </a:cubicBezTo>
                <a:cubicBezTo>
                  <a:pt x="1465" y="767"/>
                  <a:pt x="1466" y="768"/>
                  <a:pt x="1466" y="768"/>
                </a:cubicBezTo>
                <a:cubicBezTo>
                  <a:pt x="1466" y="767"/>
                  <a:pt x="1466" y="767"/>
                  <a:pt x="1466" y="767"/>
                </a:cubicBezTo>
                <a:cubicBezTo>
                  <a:pt x="1468" y="767"/>
                  <a:pt x="1468" y="767"/>
                  <a:pt x="1469" y="767"/>
                </a:cubicBezTo>
                <a:cubicBezTo>
                  <a:pt x="1470" y="767"/>
                  <a:pt x="1470" y="767"/>
                  <a:pt x="1470" y="768"/>
                </a:cubicBezTo>
                <a:cubicBezTo>
                  <a:pt x="1471" y="767"/>
                  <a:pt x="1471" y="767"/>
                  <a:pt x="1471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3" y="766"/>
                  <a:pt x="1473" y="767"/>
                  <a:pt x="1473" y="766"/>
                </a:cubicBezTo>
                <a:cubicBezTo>
                  <a:pt x="1473" y="766"/>
                  <a:pt x="1473" y="766"/>
                  <a:pt x="1473" y="766"/>
                </a:cubicBezTo>
                <a:cubicBezTo>
                  <a:pt x="1473" y="765"/>
                  <a:pt x="1473" y="765"/>
                  <a:pt x="1473" y="765"/>
                </a:cubicBezTo>
                <a:cubicBezTo>
                  <a:pt x="1474" y="765"/>
                  <a:pt x="1474" y="765"/>
                  <a:pt x="1474" y="765"/>
                </a:cubicBezTo>
                <a:cubicBezTo>
                  <a:pt x="1475" y="764"/>
                  <a:pt x="1475" y="763"/>
                  <a:pt x="1476" y="762"/>
                </a:cubicBezTo>
                <a:cubicBezTo>
                  <a:pt x="1476" y="762"/>
                  <a:pt x="1476" y="762"/>
                  <a:pt x="1476" y="762"/>
                </a:cubicBezTo>
                <a:cubicBezTo>
                  <a:pt x="1479" y="762"/>
                  <a:pt x="1479" y="762"/>
                  <a:pt x="1479" y="762"/>
                </a:cubicBezTo>
                <a:cubicBezTo>
                  <a:pt x="1479" y="761"/>
                  <a:pt x="1480" y="761"/>
                  <a:pt x="1480" y="760"/>
                </a:cubicBezTo>
                <a:cubicBezTo>
                  <a:pt x="1480" y="760"/>
                  <a:pt x="1481" y="760"/>
                  <a:pt x="1481" y="760"/>
                </a:cubicBezTo>
                <a:cubicBezTo>
                  <a:pt x="1481" y="760"/>
                  <a:pt x="1481" y="760"/>
                  <a:pt x="1481" y="760"/>
                </a:cubicBezTo>
                <a:cubicBezTo>
                  <a:pt x="1482" y="760"/>
                  <a:pt x="1482" y="760"/>
                  <a:pt x="1482" y="760"/>
                </a:cubicBezTo>
                <a:cubicBezTo>
                  <a:pt x="1482" y="759"/>
                  <a:pt x="1482" y="759"/>
                  <a:pt x="1482" y="759"/>
                </a:cubicBezTo>
                <a:cubicBezTo>
                  <a:pt x="1482" y="759"/>
                  <a:pt x="1482" y="759"/>
                  <a:pt x="1483" y="759"/>
                </a:cubicBezTo>
                <a:cubicBezTo>
                  <a:pt x="1483" y="759"/>
                  <a:pt x="1483" y="758"/>
                  <a:pt x="1483" y="758"/>
                </a:cubicBezTo>
                <a:cubicBezTo>
                  <a:pt x="1484" y="758"/>
                  <a:pt x="1486" y="758"/>
                  <a:pt x="1487" y="758"/>
                </a:cubicBezTo>
                <a:cubicBezTo>
                  <a:pt x="1487" y="758"/>
                  <a:pt x="1487" y="758"/>
                  <a:pt x="1487" y="758"/>
                </a:cubicBezTo>
                <a:cubicBezTo>
                  <a:pt x="1488" y="758"/>
                  <a:pt x="1490" y="758"/>
                  <a:pt x="1491" y="758"/>
                </a:cubicBezTo>
                <a:cubicBezTo>
                  <a:pt x="1491" y="757"/>
                  <a:pt x="1491" y="757"/>
                  <a:pt x="1491" y="757"/>
                </a:cubicBezTo>
                <a:cubicBezTo>
                  <a:pt x="1491" y="757"/>
                  <a:pt x="1491" y="757"/>
                  <a:pt x="1492" y="758"/>
                </a:cubicBezTo>
                <a:cubicBezTo>
                  <a:pt x="1492" y="757"/>
                  <a:pt x="1492" y="757"/>
                  <a:pt x="1492" y="757"/>
                </a:cubicBezTo>
                <a:cubicBezTo>
                  <a:pt x="1492" y="757"/>
                  <a:pt x="1493" y="757"/>
                  <a:pt x="1494" y="757"/>
                </a:cubicBezTo>
                <a:cubicBezTo>
                  <a:pt x="1494" y="756"/>
                  <a:pt x="1494" y="756"/>
                  <a:pt x="1494" y="756"/>
                </a:cubicBezTo>
                <a:cubicBezTo>
                  <a:pt x="1495" y="756"/>
                  <a:pt x="1495" y="756"/>
                  <a:pt x="1496" y="756"/>
                </a:cubicBezTo>
                <a:cubicBezTo>
                  <a:pt x="1496" y="756"/>
                  <a:pt x="1496" y="756"/>
                  <a:pt x="1496" y="756"/>
                </a:cubicBezTo>
                <a:cubicBezTo>
                  <a:pt x="1497" y="756"/>
                  <a:pt x="1497" y="756"/>
                  <a:pt x="1498" y="756"/>
                </a:cubicBezTo>
                <a:cubicBezTo>
                  <a:pt x="1498" y="756"/>
                  <a:pt x="1498" y="756"/>
                  <a:pt x="1498" y="756"/>
                </a:cubicBezTo>
                <a:cubicBezTo>
                  <a:pt x="1499" y="756"/>
                  <a:pt x="1499" y="756"/>
                  <a:pt x="1499" y="756"/>
                </a:cubicBezTo>
                <a:cubicBezTo>
                  <a:pt x="1499" y="755"/>
                  <a:pt x="1499" y="755"/>
                  <a:pt x="1499" y="755"/>
                </a:cubicBezTo>
                <a:cubicBezTo>
                  <a:pt x="1500" y="755"/>
                  <a:pt x="1501" y="755"/>
                  <a:pt x="1502" y="755"/>
                </a:cubicBezTo>
                <a:cubicBezTo>
                  <a:pt x="1502" y="755"/>
                  <a:pt x="1502" y="755"/>
                  <a:pt x="1502" y="755"/>
                </a:cubicBezTo>
                <a:cubicBezTo>
                  <a:pt x="1503" y="755"/>
                  <a:pt x="1503" y="755"/>
                  <a:pt x="1503" y="755"/>
                </a:cubicBezTo>
                <a:cubicBezTo>
                  <a:pt x="1503" y="754"/>
                  <a:pt x="1503" y="754"/>
                  <a:pt x="1503" y="754"/>
                </a:cubicBezTo>
                <a:cubicBezTo>
                  <a:pt x="1505" y="754"/>
                  <a:pt x="1505" y="754"/>
                  <a:pt x="1505" y="754"/>
                </a:cubicBezTo>
                <a:cubicBezTo>
                  <a:pt x="1505" y="755"/>
                  <a:pt x="1505" y="755"/>
                  <a:pt x="1505" y="755"/>
                </a:cubicBezTo>
                <a:cubicBezTo>
                  <a:pt x="1506" y="755"/>
                  <a:pt x="1507" y="754"/>
                  <a:pt x="1507" y="753"/>
                </a:cubicBezTo>
                <a:cubicBezTo>
                  <a:pt x="1509" y="754"/>
                  <a:pt x="1510" y="755"/>
                  <a:pt x="1512" y="755"/>
                </a:cubicBezTo>
                <a:cubicBezTo>
                  <a:pt x="1512" y="756"/>
                  <a:pt x="1512" y="756"/>
                  <a:pt x="1512" y="757"/>
                </a:cubicBezTo>
                <a:cubicBezTo>
                  <a:pt x="1514" y="757"/>
                  <a:pt x="1514" y="757"/>
                  <a:pt x="1514" y="757"/>
                </a:cubicBezTo>
                <a:cubicBezTo>
                  <a:pt x="1514" y="756"/>
                  <a:pt x="1514" y="756"/>
                  <a:pt x="1514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6" y="756"/>
                  <a:pt x="1516" y="756"/>
                  <a:pt x="1517" y="757"/>
                </a:cubicBezTo>
                <a:cubicBezTo>
                  <a:pt x="1517" y="757"/>
                  <a:pt x="1517" y="757"/>
                  <a:pt x="1517" y="757"/>
                </a:cubicBezTo>
                <a:cubicBezTo>
                  <a:pt x="1518" y="757"/>
                  <a:pt x="1518" y="757"/>
                  <a:pt x="1518" y="757"/>
                </a:cubicBezTo>
                <a:cubicBezTo>
                  <a:pt x="1520" y="757"/>
                  <a:pt x="1519" y="757"/>
                  <a:pt x="1520" y="758"/>
                </a:cubicBezTo>
                <a:cubicBezTo>
                  <a:pt x="1520" y="759"/>
                  <a:pt x="1520" y="759"/>
                  <a:pt x="1520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3" y="760"/>
                  <a:pt x="1523" y="760"/>
                  <a:pt x="1523" y="760"/>
                </a:cubicBezTo>
                <a:cubicBezTo>
                  <a:pt x="1522" y="761"/>
                  <a:pt x="1523" y="761"/>
                  <a:pt x="1522" y="761"/>
                </a:cubicBezTo>
                <a:cubicBezTo>
                  <a:pt x="1521" y="762"/>
                  <a:pt x="1522" y="761"/>
                  <a:pt x="1521" y="762"/>
                </a:cubicBezTo>
                <a:cubicBezTo>
                  <a:pt x="1522" y="763"/>
                  <a:pt x="1523" y="763"/>
                  <a:pt x="1525" y="763"/>
                </a:cubicBezTo>
                <a:cubicBezTo>
                  <a:pt x="1526" y="766"/>
                  <a:pt x="1524" y="768"/>
                  <a:pt x="1527" y="769"/>
                </a:cubicBezTo>
                <a:cubicBezTo>
                  <a:pt x="1527" y="769"/>
                  <a:pt x="1527" y="770"/>
                  <a:pt x="1527" y="770"/>
                </a:cubicBezTo>
                <a:cubicBezTo>
                  <a:pt x="1527" y="770"/>
                  <a:pt x="1527" y="770"/>
                  <a:pt x="1527" y="770"/>
                </a:cubicBezTo>
                <a:cubicBezTo>
                  <a:pt x="1527" y="771"/>
                  <a:pt x="1527" y="771"/>
                  <a:pt x="1527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30" y="771"/>
                  <a:pt x="1530" y="771"/>
                  <a:pt x="1531" y="770"/>
                </a:cubicBezTo>
                <a:cubicBezTo>
                  <a:pt x="1531" y="770"/>
                  <a:pt x="1531" y="770"/>
                  <a:pt x="1531" y="770"/>
                </a:cubicBezTo>
                <a:cubicBezTo>
                  <a:pt x="1531" y="769"/>
                  <a:pt x="1531" y="769"/>
                  <a:pt x="1531" y="769"/>
                </a:cubicBezTo>
                <a:cubicBezTo>
                  <a:pt x="1531" y="769"/>
                  <a:pt x="1532" y="768"/>
                  <a:pt x="1532" y="768"/>
                </a:cubicBezTo>
                <a:cubicBezTo>
                  <a:pt x="1532" y="768"/>
                  <a:pt x="1532" y="768"/>
                  <a:pt x="1532" y="768"/>
                </a:cubicBezTo>
                <a:cubicBezTo>
                  <a:pt x="1533" y="767"/>
                  <a:pt x="1533" y="767"/>
                  <a:pt x="1534" y="767"/>
                </a:cubicBezTo>
                <a:cubicBezTo>
                  <a:pt x="1534" y="766"/>
                  <a:pt x="1534" y="766"/>
                  <a:pt x="1534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6" y="766"/>
                  <a:pt x="1536" y="766"/>
                  <a:pt x="1536" y="766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7" y="764"/>
                  <a:pt x="1537" y="763"/>
                  <a:pt x="1538" y="762"/>
                </a:cubicBezTo>
                <a:cubicBezTo>
                  <a:pt x="1539" y="762"/>
                  <a:pt x="1539" y="762"/>
                  <a:pt x="1539" y="762"/>
                </a:cubicBezTo>
                <a:cubicBezTo>
                  <a:pt x="1539" y="764"/>
                  <a:pt x="1538" y="765"/>
                  <a:pt x="1538" y="767"/>
                </a:cubicBezTo>
                <a:cubicBezTo>
                  <a:pt x="1538" y="767"/>
                  <a:pt x="1538" y="767"/>
                  <a:pt x="1538" y="767"/>
                </a:cubicBezTo>
                <a:cubicBezTo>
                  <a:pt x="1538" y="767"/>
                  <a:pt x="1538" y="767"/>
                  <a:pt x="1538" y="768"/>
                </a:cubicBezTo>
                <a:cubicBezTo>
                  <a:pt x="1537" y="768"/>
                  <a:pt x="1537" y="768"/>
                  <a:pt x="1537" y="768"/>
                </a:cubicBezTo>
                <a:cubicBezTo>
                  <a:pt x="1537" y="769"/>
                  <a:pt x="1537" y="769"/>
                  <a:pt x="1537" y="769"/>
                </a:cubicBezTo>
                <a:cubicBezTo>
                  <a:pt x="1537" y="769"/>
                  <a:pt x="1537" y="770"/>
                  <a:pt x="1536" y="770"/>
                </a:cubicBezTo>
                <a:cubicBezTo>
                  <a:pt x="1536" y="772"/>
                  <a:pt x="1536" y="772"/>
                  <a:pt x="1536" y="772"/>
                </a:cubicBezTo>
                <a:cubicBezTo>
                  <a:pt x="1537" y="772"/>
                  <a:pt x="1537" y="772"/>
                  <a:pt x="1537" y="772"/>
                </a:cubicBezTo>
                <a:cubicBezTo>
                  <a:pt x="1537" y="773"/>
                  <a:pt x="1536" y="773"/>
                  <a:pt x="1536" y="774"/>
                </a:cubicBezTo>
                <a:cubicBezTo>
                  <a:pt x="1535" y="774"/>
                  <a:pt x="1535" y="774"/>
                  <a:pt x="1534" y="774"/>
                </a:cubicBezTo>
                <a:cubicBezTo>
                  <a:pt x="1534" y="776"/>
                  <a:pt x="1534" y="776"/>
                  <a:pt x="1534" y="776"/>
                </a:cubicBezTo>
                <a:cubicBezTo>
                  <a:pt x="1534" y="776"/>
                  <a:pt x="1535" y="776"/>
                  <a:pt x="1535" y="776"/>
                </a:cubicBezTo>
                <a:cubicBezTo>
                  <a:pt x="1535" y="776"/>
                  <a:pt x="1535" y="776"/>
                  <a:pt x="1535" y="776"/>
                </a:cubicBezTo>
                <a:cubicBezTo>
                  <a:pt x="1536" y="776"/>
                  <a:pt x="1536" y="776"/>
                  <a:pt x="1536" y="776"/>
                </a:cubicBezTo>
                <a:cubicBezTo>
                  <a:pt x="1536" y="775"/>
                  <a:pt x="1536" y="775"/>
                  <a:pt x="1536" y="775"/>
                </a:cubicBezTo>
                <a:cubicBezTo>
                  <a:pt x="1537" y="775"/>
                  <a:pt x="1537" y="775"/>
                  <a:pt x="1538" y="774"/>
                </a:cubicBezTo>
                <a:cubicBezTo>
                  <a:pt x="1538" y="774"/>
                  <a:pt x="1538" y="774"/>
                  <a:pt x="1538" y="774"/>
                </a:cubicBezTo>
                <a:cubicBezTo>
                  <a:pt x="1538" y="774"/>
                  <a:pt x="1538" y="773"/>
                  <a:pt x="1538" y="772"/>
                </a:cubicBezTo>
                <a:cubicBezTo>
                  <a:pt x="1538" y="772"/>
                  <a:pt x="1538" y="772"/>
                  <a:pt x="1538" y="772"/>
                </a:cubicBezTo>
                <a:cubicBezTo>
                  <a:pt x="1538" y="772"/>
                  <a:pt x="1539" y="771"/>
                  <a:pt x="1539" y="770"/>
                </a:cubicBezTo>
                <a:cubicBezTo>
                  <a:pt x="1539" y="770"/>
                  <a:pt x="1540" y="770"/>
                  <a:pt x="1540" y="770"/>
                </a:cubicBezTo>
                <a:cubicBezTo>
                  <a:pt x="1540" y="771"/>
                  <a:pt x="1540" y="772"/>
                  <a:pt x="1541" y="772"/>
                </a:cubicBezTo>
                <a:cubicBezTo>
                  <a:pt x="1541" y="772"/>
                  <a:pt x="1541" y="772"/>
                  <a:pt x="1542" y="772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6"/>
                  <a:pt x="1542" y="778"/>
                  <a:pt x="1542" y="779"/>
                </a:cubicBezTo>
                <a:cubicBezTo>
                  <a:pt x="1544" y="779"/>
                  <a:pt x="1544" y="778"/>
                  <a:pt x="1546" y="778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1"/>
                  <a:pt x="1546" y="781"/>
                  <a:pt x="1546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3"/>
                  <a:pt x="1547" y="783"/>
                  <a:pt x="1547" y="783"/>
                </a:cubicBezTo>
                <a:cubicBezTo>
                  <a:pt x="1548" y="783"/>
                  <a:pt x="1548" y="783"/>
                  <a:pt x="1548" y="784"/>
                </a:cubicBezTo>
                <a:cubicBezTo>
                  <a:pt x="1548" y="784"/>
                  <a:pt x="1548" y="784"/>
                  <a:pt x="1548" y="784"/>
                </a:cubicBezTo>
                <a:cubicBezTo>
                  <a:pt x="1547" y="785"/>
                  <a:pt x="1548" y="786"/>
                  <a:pt x="1548" y="787"/>
                </a:cubicBezTo>
                <a:cubicBezTo>
                  <a:pt x="1548" y="789"/>
                  <a:pt x="1548" y="789"/>
                  <a:pt x="1548" y="789"/>
                </a:cubicBezTo>
                <a:cubicBezTo>
                  <a:pt x="1548" y="789"/>
                  <a:pt x="1548" y="790"/>
                  <a:pt x="1548" y="790"/>
                </a:cubicBezTo>
                <a:cubicBezTo>
                  <a:pt x="1548" y="790"/>
                  <a:pt x="1548" y="790"/>
                  <a:pt x="1548" y="790"/>
                </a:cubicBezTo>
                <a:cubicBezTo>
                  <a:pt x="1549" y="790"/>
                  <a:pt x="1549" y="791"/>
                  <a:pt x="1550" y="791"/>
                </a:cubicBezTo>
                <a:cubicBezTo>
                  <a:pt x="1550" y="791"/>
                  <a:pt x="1550" y="791"/>
                  <a:pt x="1550" y="792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551" y="792"/>
                  <a:pt x="1551" y="793"/>
                  <a:pt x="1552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4" y="795"/>
                  <a:pt x="1555" y="795"/>
                  <a:pt x="1556" y="796"/>
                </a:cubicBezTo>
                <a:cubicBezTo>
                  <a:pt x="1557" y="796"/>
                  <a:pt x="1557" y="796"/>
                  <a:pt x="1557" y="795"/>
                </a:cubicBezTo>
                <a:cubicBezTo>
                  <a:pt x="1558" y="795"/>
                  <a:pt x="1559" y="795"/>
                  <a:pt x="1559" y="795"/>
                </a:cubicBezTo>
                <a:cubicBezTo>
                  <a:pt x="1559" y="796"/>
                  <a:pt x="1559" y="796"/>
                  <a:pt x="1559" y="796"/>
                </a:cubicBezTo>
                <a:cubicBezTo>
                  <a:pt x="1561" y="796"/>
                  <a:pt x="1561" y="796"/>
                  <a:pt x="1561" y="796"/>
                </a:cubicBezTo>
                <a:cubicBezTo>
                  <a:pt x="1561" y="797"/>
                  <a:pt x="1561" y="798"/>
                  <a:pt x="1562" y="798"/>
                </a:cubicBezTo>
                <a:cubicBezTo>
                  <a:pt x="1562" y="799"/>
                  <a:pt x="1562" y="799"/>
                  <a:pt x="1562" y="799"/>
                </a:cubicBezTo>
                <a:cubicBezTo>
                  <a:pt x="1562" y="798"/>
                  <a:pt x="1562" y="798"/>
                  <a:pt x="1563" y="798"/>
                </a:cubicBezTo>
                <a:cubicBezTo>
                  <a:pt x="1563" y="798"/>
                  <a:pt x="1564" y="799"/>
                  <a:pt x="1564" y="800"/>
                </a:cubicBezTo>
                <a:cubicBezTo>
                  <a:pt x="1565" y="800"/>
                  <a:pt x="1565" y="800"/>
                  <a:pt x="1566" y="799"/>
                </a:cubicBezTo>
                <a:cubicBezTo>
                  <a:pt x="1566" y="799"/>
                  <a:pt x="1566" y="799"/>
                  <a:pt x="1566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8"/>
                  <a:pt x="1567" y="798"/>
                  <a:pt x="1567" y="798"/>
                </a:cubicBezTo>
                <a:cubicBezTo>
                  <a:pt x="1568" y="798"/>
                  <a:pt x="1568" y="798"/>
                  <a:pt x="1568" y="798"/>
                </a:cubicBezTo>
                <a:cubicBezTo>
                  <a:pt x="1568" y="797"/>
                  <a:pt x="1568" y="797"/>
                  <a:pt x="1568" y="796"/>
                </a:cubicBezTo>
                <a:cubicBezTo>
                  <a:pt x="1569" y="795"/>
                  <a:pt x="1570" y="796"/>
                  <a:pt x="1570" y="794"/>
                </a:cubicBezTo>
                <a:cubicBezTo>
                  <a:pt x="1570" y="794"/>
                  <a:pt x="1569" y="794"/>
                  <a:pt x="1570" y="794"/>
                </a:cubicBezTo>
                <a:cubicBezTo>
                  <a:pt x="1570" y="794"/>
                  <a:pt x="1570" y="794"/>
                  <a:pt x="1570" y="794"/>
                </a:cubicBezTo>
                <a:cubicBezTo>
                  <a:pt x="1570" y="793"/>
                  <a:pt x="1571" y="793"/>
                  <a:pt x="1572" y="793"/>
                </a:cubicBezTo>
                <a:cubicBezTo>
                  <a:pt x="1572" y="792"/>
                  <a:pt x="1572" y="792"/>
                  <a:pt x="1572" y="792"/>
                </a:cubicBezTo>
                <a:cubicBezTo>
                  <a:pt x="1573" y="792"/>
                  <a:pt x="1573" y="792"/>
                  <a:pt x="1573" y="792"/>
                </a:cubicBezTo>
                <a:cubicBezTo>
                  <a:pt x="1573" y="793"/>
                  <a:pt x="1573" y="793"/>
                  <a:pt x="1574" y="793"/>
                </a:cubicBezTo>
                <a:cubicBezTo>
                  <a:pt x="1573" y="794"/>
                  <a:pt x="1573" y="794"/>
                  <a:pt x="1572" y="795"/>
                </a:cubicBezTo>
                <a:cubicBezTo>
                  <a:pt x="1572" y="795"/>
                  <a:pt x="1572" y="795"/>
                  <a:pt x="1572" y="795"/>
                </a:cubicBezTo>
                <a:cubicBezTo>
                  <a:pt x="1572" y="796"/>
                  <a:pt x="1572" y="796"/>
                  <a:pt x="1572" y="796"/>
                </a:cubicBezTo>
                <a:cubicBezTo>
                  <a:pt x="1574" y="796"/>
                  <a:pt x="1573" y="795"/>
                  <a:pt x="1575" y="795"/>
                </a:cubicBezTo>
                <a:cubicBezTo>
                  <a:pt x="1575" y="795"/>
                  <a:pt x="1575" y="796"/>
                  <a:pt x="1575" y="796"/>
                </a:cubicBezTo>
                <a:cubicBezTo>
                  <a:pt x="1574" y="796"/>
                  <a:pt x="1574" y="796"/>
                  <a:pt x="1574" y="796"/>
                </a:cubicBezTo>
                <a:cubicBezTo>
                  <a:pt x="1574" y="797"/>
                  <a:pt x="1574" y="797"/>
                  <a:pt x="1574" y="797"/>
                </a:cubicBezTo>
                <a:cubicBezTo>
                  <a:pt x="1575" y="798"/>
                  <a:pt x="1574" y="798"/>
                  <a:pt x="1576" y="798"/>
                </a:cubicBezTo>
                <a:cubicBezTo>
                  <a:pt x="1576" y="799"/>
                  <a:pt x="1576" y="799"/>
                  <a:pt x="1577" y="800"/>
                </a:cubicBezTo>
                <a:cubicBezTo>
                  <a:pt x="1577" y="800"/>
                  <a:pt x="1577" y="800"/>
                  <a:pt x="1577" y="800"/>
                </a:cubicBezTo>
                <a:cubicBezTo>
                  <a:pt x="1577" y="800"/>
                  <a:pt x="1578" y="800"/>
                  <a:pt x="1578" y="800"/>
                </a:cubicBezTo>
                <a:cubicBezTo>
                  <a:pt x="1578" y="800"/>
                  <a:pt x="1578" y="801"/>
                  <a:pt x="1578" y="801"/>
                </a:cubicBezTo>
                <a:cubicBezTo>
                  <a:pt x="1579" y="801"/>
                  <a:pt x="1579" y="802"/>
                  <a:pt x="1579" y="802"/>
                </a:cubicBezTo>
                <a:cubicBezTo>
                  <a:pt x="1579" y="800"/>
                  <a:pt x="1579" y="800"/>
                  <a:pt x="1579" y="800"/>
                </a:cubicBezTo>
                <a:cubicBezTo>
                  <a:pt x="1581" y="800"/>
                  <a:pt x="1581" y="799"/>
                  <a:pt x="1582" y="799"/>
                </a:cubicBezTo>
                <a:cubicBezTo>
                  <a:pt x="1582" y="798"/>
                  <a:pt x="1582" y="798"/>
                  <a:pt x="1583" y="797"/>
                </a:cubicBezTo>
                <a:cubicBezTo>
                  <a:pt x="1583" y="797"/>
                  <a:pt x="1584" y="796"/>
                  <a:pt x="1584" y="796"/>
                </a:cubicBezTo>
                <a:cubicBezTo>
                  <a:pt x="1584" y="795"/>
                  <a:pt x="1584" y="795"/>
                  <a:pt x="1584" y="795"/>
                </a:cubicBezTo>
                <a:cubicBezTo>
                  <a:pt x="1584" y="795"/>
                  <a:pt x="1585" y="795"/>
                  <a:pt x="1585" y="795"/>
                </a:cubicBezTo>
                <a:cubicBezTo>
                  <a:pt x="1585" y="795"/>
                  <a:pt x="1585" y="794"/>
                  <a:pt x="1584" y="794"/>
                </a:cubicBezTo>
                <a:cubicBezTo>
                  <a:pt x="1585" y="794"/>
                  <a:pt x="1585" y="794"/>
                  <a:pt x="1585" y="794"/>
                </a:cubicBezTo>
                <a:cubicBezTo>
                  <a:pt x="1585" y="793"/>
                  <a:pt x="1585" y="793"/>
                  <a:pt x="1585" y="793"/>
                </a:cubicBezTo>
                <a:cubicBezTo>
                  <a:pt x="1585" y="793"/>
                  <a:pt x="1585" y="793"/>
                  <a:pt x="1586" y="792"/>
                </a:cubicBezTo>
                <a:cubicBezTo>
                  <a:pt x="1589" y="792"/>
                  <a:pt x="1589" y="792"/>
                  <a:pt x="1589" y="792"/>
                </a:cubicBezTo>
                <a:cubicBezTo>
                  <a:pt x="1589" y="793"/>
                  <a:pt x="1589" y="793"/>
                  <a:pt x="1589" y="793"/>
                </a:cubicBezTo>
                <a:cubicBezTo>
                  <a:pt x="1591" y="793"/>
                  <a:pt x="1591" y="791"/>
                  <a:pt x="1592" y="793"/>
                </a:cubicBezTo>
                <a:cubicBezTo>
                  <a:pt x="1594" y="793"/>
                  <a:pt x="1594" y="793"/>
                  <a:pt x="1594" y="793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1"/>
                  <a:pt x="1594" y="791"/>
                  <a:pt x="1594" y="791"/>
                </a:cubicBezTo>
                <a:cubicBezTo>
                  <a:pt x="1595" y="791"/>
                  <a:pt x="1595" y="791"/>
                  <a:pt x="1595" y="791"/>
                </a:cubicBezTo>
                <a:cubicBezTo>
                  <a:pt x="1595" y="791"/>
                  <a:pt x="1595" y="790"/>
                  <a:pt x="1595" y="790"/>
                </a:cubicBezTo>
                <a:cubicBezTo>
                  <a:pt x="1596" y="789"/>
                  <a:pt x="1596" y="790"/>
                  <a:pt x="1596" y="789"/>
                </a:cubicBezTo>
                <a:cubicBezTo>
                  <a:pt x="1595" y="788"/>
                  <a:pt x="1595" y="788"/>
                  <a:pt x="1595" y="788"/>
                </a:cubicBezTo>
                <a:cubicBezTo>
                  <a:pt x="1594" y="788"/>
                  <a:pt x="1594" y="788"/>
                  <a:pt x="1594" y="788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6"/>
                  <a:pt x="1595" y="785"/>
                  <a:pt x="1595" y="784"/>
                </a:cubicBezTo>
                <a:cubicBezTo>
                  <a:pt x="1596" y="784"/>
                  <a:pt x="1596" y="784"/>
                  <a:pt x="1596" y="784"/>
                </a:cubicBezTo>
                <a:cubicBezTo>
                  <a:pt x="1596" y="783"/>
                  <a:pt x="1597" y="781"/>
                  <a:pt x="1597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7" y="780"/>
                  <a:pt x="1597" y="780"/>
                  <a:pt x="1597" y="780"/>
                </a:cubicBezTo>
                <a:cubicBezTo>
                  <a:pt x="1597" y="778"/>
                  <a:pt x="1597" y="778"/>
                  <a:pt x="1597" y="778"/>
                </a:cubicBezTo>
                <a:cubicBezTo>
                  <a:pt x="1597" y="778"/>
                  <a:pt x="1598" y="777"/>
                  <a:pt x="1598" y="777"/>
                </a:cubicBezTo>
                <a:cubicBezTo>
                  <a:pt x="1598" y="777"/>
                  <a:pt x="1598" y="776"/>
                  <a:pt x="1598" y="776"/>
                </a:cubicBezTo>
                <a:cubicBezTo>
                  <a:pt x="1599" y="776"/>
                  <a:pt x="1599" y="776"/>
                  <a:pt x="1599" y="776"/>
                </a:cubicBezTo>
                <a:cubicBezTo>
                  <a:pt x="1599" y="775"/>
                  <a:pt x="1599" y="775"/>
                  <a:pt x="1599" y="774"/>
                </a:cubicBezTo>
                <a:cubicBezTo>
                  <a:pt x="1599" y="774"/>
                  <a:pt x="1599" y="774"/>
                  <a:pt x="1599" y="773"/>
                </a:cubicBezTo>
                <a:cubicBezTo>
                  <a:pt x="1599" y="773"/>
                  <a:pt x="1600" y="773"/>
                  <a:pt x="1600" y="773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1" y="771"/>
                  <a:pt x="1601" y="771"/>
                  <a:pt x="1601" y="771"/>
                </a:cubicBezTo>
                <a:cubicBezTo>
                  <a:pt x="1601" y="770"/>
                  <a:pt x="1601" y="770"/>
                  <a:pt x="1601" y="770"/>
                </a:cubicBezTo>
                <a:cubicBezTo>
                  <a:pt x="1601" y="768"/>
                  <a:pt x="1601" y="768"/>
                  <a:pt x="1601" y="766"/>
                </a:cubicBezTo>
                <a:cubicBezTo>
                  <a:pt x="1601" y="766"/>
                  <a:pt x="1601" y="766"/>
                  <a:pt x="1601" y="765"/>
                </a:cubicBezTo>
                <a:cubicBezTo>
                  <a:pt x="1602" y="765"/>
                  <a:pt x="1602" y="765"/>
                  <a:pt x="1602" y="765"/>
                </a:cubicBezTo>
                <a:cubicBezTo>
                  <a:pt x="1602" y="764"/>
                  <a:pt x="1602" y="763"/>
                  <a:pt x="1603" y="763"/>
                </a:cubicBezTo>
                <a:cubicBezTo>
                  <a:pt x="1603" y="762"/>
                  <a:pt x="1603" y="762"/>
                  <a:pt x="1603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1"/>
                  <a:pt x="1605" y="761"/>
                  <a:pt x="1605" y="761"/>
                </a:cubicBezTo>
                <a:cubicBezTo>
                  <a:pt x="1606" y="761"/>
                  <a:pt x="1607" y="761"/>
                  <a:pt x="1607" y="760"/>
                </a:cubicBezTo>
                <a:cubicBezTo>
                  <a:pt x="1608" y="760"/>
                  <a:pt x="1608" y="759"/>
                  <a:pt x="1608" y="759"/>
                </a:cubicBezTo>
                <a:cubicBezTo>
                  <a:pt x="1607" y="759"/>
                  <a:pt x="1607" y="759"/>
                  <a:pt x="1607" y="759"/>
                </a:cubicBezTo>
                <a:cubicBezTo>
                  <a:pt x="1607" y="758"/>
                  <a:pt x="1607" y="758"/>
                  <a:pt x="1607" y="758"/>
                </a:cubicBezTo>
                <a:cubicBezTo>
                  <a:pt x="1607" y="758"/>
                  <a:pt x="1608" y="757"/>
                  <a:pt x="1609" y="757"/>
                </a:cubicBezTo>
                <a:cubicBezTo>
                  <a:pt x="1609" y="757"/>
                  <a:pt x="1609" y="757"/>
                  <a:pt x="1609" y="757"/>
                </a:cubicBezTo>
                <a:cubicBezTo>
                  <a:pt x="1609" y="755"/>
                  <a:pt x="1610" y="754"/>
                  <a:pt x="1610" y="752"/>
                </a:cubicBezTo>
                <a:cubicBezTo>
                  <a:pt x="1610" y="752"/>
                  <a:pt x="1610" y="752"/>
                  <a:pt x="1610" y="752"/>
                </a:cubicBezTo>
                <a:cubicBezTo>
                  <a:pt x="1611" y="751"/>
                  <a:pt x="1610" y="750"/>
                  <a:pt x="1610" y="750"/>
                </a:cubicBezTo>
                <a:cubicBezTo>
                  <a:pt x="1610" y="750"/>
                  <a:pt x="1610" y="750"/>
                  <a:pt x="1610" y="750"/>
                </a:cubicBezTo>
                <a:cubicBezTo>
                  <a:pt x="1610" y="749"/>
                  <a:pt x="1610" y="749"/>
                  <a:pt x="1610" y="749"/>
                </a:cubicBezTo>
                <a:cubicBezTo>
                  <a:pt x="1611" y="749"/>
                  <a:pt x="1611" y="749"/>
                  <a:pt x="1611" y="749"/>
                </a:cubicBezTo>
                <a:cubicBezTo>
                  <a:pt x="1611" y="748"/>
                  <a:pt x="1610" y="748"/>
                  <a:pt x="1610" y="748"/>
                </a:cubicBezTo>
                <a:cubicBezTo>
                  <a:pt x="1610" y="746"/>
                  <a:pt x="1610" y="745"/>
                  <a:pt x="1611" y="744"/>
                </a:cubicBezTo>
                <a:cubicBezTo>
                  <a:pt x="1611" y="743"/>
                  <a:pt x="1611" y="743"/>
                  <a:pt x="1610" y="743"/>
                </a:cubicBezTo>
                <a:cubicBezTo>
                  <a:pt x="1610" y="742"/>
                  <a:pt x="1610" y="742"/>
                  <a:pt x="1610" y="742"/>
                </a:cubicBezTo>
                <a:cubicBezTo>
                  <a:pt x="1611" y="742"/>
                  <a:pt x="1611" y="742"/>
                  <a:pt x="1611" y="741"/>
                </a:cubicBezTo>
                <a:cubicBezTo>
                  <a:pt x="1612" y="741"/>
                  <a:pt x="1612" y="741"/>
                  <a:pt x="1612" y="740"/>
                </a:cubicBezTo>
                <a:cubicBezTo>
                  <a:pt x="1611" y="740"/>
                  <a:pt x="1611" y="740"/>
                  <a:pt x="1611" y="740"/>
                </a:cubicBezTo>
                <a:cubicBezTo>
                  <a:pt x="1611" y="739"/>
                  <a:pt x="1612" y="739"/>
                  <a:pt x="1612" y="739"/>
                </a:cubicBezTo>
                <a:cubicBezTo>
                  <a:pt x="1612" y="735"/>
                  <a:pt x="1612" y="735"/>
                  <a:pt x="1612" y="735"/>
                </a:cubicBezTo>
                <a:cubicBezTo>
                  <a:pt x="1612" y="735"/>
                  <a:pt x="1612" y="735"/>
                  <a:pt x="1612" y="735"/>
                </a:cubicBezTo>
                <a:close/>
                <a:moveTo>
                  <a:pt x="1528" y="753"/>
                </a:move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8" y="752"/>
                </a:cubicBezTo>
                <a:lnTo>
                  <a:pt x="1528" y="753"/>
                </a:lnTo>
                <a:close/>
                <a:moveTo>
                  <a:pt x="1532" y="756"/>
                </a:moveTo>
                <a:cubicBezTo>
                  <a:pt x="1531" y="756"/>
                  <a:pt x="1531" y="756"/>
                  <a:pt x="1531" y="756"/>
                </a:cubicBezTo>
                <a:cubicBezTo>
                  <a:pt x="1531" y="757"/>
                  <a:pt x="1531" y="757"/>
                  <a:pt x="1531" y="757"/>
                </a:cubicBezTo>
                <a:cubicBezTo>
                  <a:pt x="1531" y="756"/>
                  <a:pt x="1531" y="756"/>
                  <a:pt x="1530" y="756"/>
                </a:cubicBezTo>
                <a:cubicBezTo>
                  <a:pt x="1530" y="754"/>
                  <a:pt x="1530" y="753"/>
                  <a:pt x="1529" y="752"/>
                </a:cubicBezTo>
                <a:cubicBezTo>
                  <a:pt x="1529" y="752"/>
                  <a:pt x="1529" y="752"/>
                  <a:pt x="1529" y="752"/>
                </a:cubicBezTo>
                <a:cubicBezTo>
                  <a:pt x="1531" y="752"/>
                  <a:pt x="1530" y="754"/>
                  <a:pt x="1532" y="755"/>
                </a:cubicBezTo>
                <a:lnTo>
                  <a:pt x="1532" y="756"/>
                </a:lnTo>
                <a:close/>
                <a:moveTo>
                  <a:pt x="1539" y="753"/>
                </a:moveTo>
                <a:cubicBezTo>
                  <a:pt x="1539" y="753"/>
                  <a:pt x="1539" y="753"/>
                  <a:pt x="1539" y="753"/>
                </a:cubicBezTo>
                <a:cubicBezTo>
                  <a:pt x="1538" y="752"/>
                  <a:pt x="1537" y="750"/>
                  <a:pt x="1536" y="749"/>
                </a:cubicBezTo>
                <a:cubicBezTo>
                  <a:pt x="1538" y="749"/>
                  <a:pt x="1538" y="749"/>
                  <a:pt x="1538" y="749"/>
                </a:cubicBezTo>
                <a:cubicBezTo>
                  <a:pt x="1538" y="750"/>
                  <a:pt x="1538" y="750"/>
                  <a:pt x="1539" y="750"/>
                </a:cubicBezTo>
                <a:cubicBezTo>
                  <a:pt x="1539" y="751"/>
                  <a:pt x="1539" y="750"/>
                  <a:pt x="1539" y="751"/>
                </a:cubicBezTo>
                <a:lnTo>
                  <a:pt x="1539" y="753"/>
                </a:lnTo>
                <a:close/>
                <a:moveTo>
                  <a:pt x="1508" y="642"/>
                </a:moveTo>
                <a:cubicBezTo>
                  <a:pt x="1509" y="642"/>
                  <a:pt x="1509" y="642"/>
                  <a:pt x="1509" y="642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09" y="640"/>
                  <a:pt x="1509" y="640"/>
                  <a:pt x="1508" y="640"/>
                </a:cubicBezTo>
                <a:cubicBezTo>
                  <a:pt x="1508" y="641"/>
                  <a:pt x="1508" y="641"/>
                  <a:pt x="1508" y="641"/>
                </a:cubicBezTo>
                <a:cubicBezTo>
                  <a:pt x="1508" y="642"/>
                  <a:pt x="1508" y="641"/>
                  <a:pt x="1508" y="642"/>
                </a:cubicBezTo>
                <a:close/>
                <a:moveTo>
                  <a:pt x="1503" y="642"/>
                </a:moveTo>
                <a:cubicBezTo>
                  <a:pt x="1503" y="643"/>
                  <a:pt x="1504" y="643"/>
                  <a:pt x="1504" y="643"/>
                </a:cubicBezTo>
                <a:cubicBezTo>
                  <a:pt x="1505" y="643"/>
                  <a:pt x="1505" y="643"/>
                  <a:pt x="1505" y="643"/>
                </a:cubicBezTo>
                <a:cubicBezTo>
                  <a:pt x="1505" y="642"/>
                  <a:pt x="1505" y="642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3" y="642"/>
                  <a:pt x="1504" y="642"/>
                  <a:pt x="1503" y="642"/>
                </a:cubicBezTo>
                <a:close/>
                <a:moveTo>
                  <a:pt x="1508" y="641"/>
                </a:moveTo>
                <a:cubicBezTo>
                  <a:pt x="1507" y="641"/>
                  <a:pt x="1507" y="641"/>
                  <a:pt x="1507" y="641"/>
                </a:cubicBezTo>
                <a:cubicBezTo>
                  <a:pt x="1506" y="641"/>
                  <a:pt x="1506" y="641"/>
                  <a:pt x="1506" y="642"/>
                </a:cubicBezTo>
                <a:cubicBezTo>
                  <a:pt x="1507" y="642"/>
                  <a:pt x="1507" y="642"/>
                  <a:pt x="1507" y="642"/>
                </a:cubicBezTo>
                <a:cubicBezTo>
                  <a:pt x="1507" y="642"/>
                  <a:pt x="1508" y="642"/>
                  <a:pt x="1508" y="641"/>
                </a:cubicBezTo>
                <a:close/>
                <a:moveTo>
                  <a:pt x="1128" y="657"/>
                </a:moveTo>
                <a:cubicBezTo>
                  <a:pt x="1128" y="656"/>
                  <a:pt x="1128" y="656"/>
                  <a:pt x="1128" y="656"/>
                </a:cubicBezTo>
                <a:cubicBezTo>
                  <a:pt x="1127" y="656"/>
                  <a:pt x="1127" y="656"/>
                  <a:pt x="1127" y="656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4"/>
                  <a:pt x="1127" y="654"/>
                  <a:pt x="1127" y="653"/>
                </a:cubicBezTo>
                <a:cubicBezTo>
                  <a:pt x="1127" y="653"/>
                  <a:pt x="1127" y="653"/>
                  <a:pt x="1127" y="653"/>
                </a:cubicBezTo>
                <a:cubicBezTo>
                  <a:pt x="1126" y="651"/>
                  <a:pt x="1127" y="651"/>
                  <a:pt x="1127" y="650"/>
                </a:cubicBezTo>
                <a:cubicBezTo>
                  <a:pt x="1126" y="650"/>
                  <a:pt x="1126" y="650"/>
                  <a:pt x="1126" y="650"/>
                </a:cubicBezTo>
                <a:cubicBezTo>
                  <a:pt x="1126" y="648"/>
                  <a:pt x="1126" y="648"/>
                  <a:pt x="1125" y="647"/>
                </a:cubicBezTo>
                <a:cubicBezTo>
                  <a:pt x="1125" y="647"/>
                  <a:pt x="1125" y="647"/>
                  <a:pt x="1124" y="646"/>
                </a:cubicBezTo>
                <a:cubicBezTo>
                  <a:pt x="1124" y="646"/>
                  <a:pt x="1124" y="647"/>
                  <a:pt x="1124" y="647"/>
                </a:cubicBezTo>
                <a:cubicBezTo>
                  <a:pt x="1124" y="646"/>
                  <a:pt x="1123" y="646"/>
                  <a:pt x="1123" y="646"/>
                </a:cubicBezTo>
                <a:cubicBezTo>
                  <a:pt x="1123" y="645"/>
                  <a:pt x="1122" y="645"/>
                  <a:pt x="1122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1" y="644"/>
                  <a:pt x="1121" y="644"/>
                </a:cubicBezTo>
                <a:cubicBezTo>
                  <a:pt x="1121" y="645"/>
                  <a:pt x="1121" y="645"/>
                  <a:pt x="1120" y="646"/>
                </a:cubicBezTo>
                <a:cubicBezTo>
                  <a:pt x="1120" y="646"/>
                  <a:pt x="1120" y="646"/>
                  <a:pt x="1120" y="646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51"/>
                  <a:pt x="1120" y="651"/>
                  <a:pt x="1120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20" y="651"/>
                  <a:pt x="1120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8" y="652"/>
                  <a:pt x="1118" y="652"/>
                  <a:pt x="1118" y="652"/>
                </a:cubicBezTo>
                <a:cubicBezTo>
                  <a:pt x="1118" y="652"/>
                  <a:pt x="1117" y="653"/>
                  <a:pt x="1117" y="653"/>
                </a:cubicBezTo>
                <a:cubicBezTo>
                  <a:pt x="1117" y="653"/>
                  <a:pt x="1117" y="653"/>
                  <a:pt x="1117" y="653"/>
                </a:cubicBezTo>
                <a:cubicBezTo>
                  <a:pt x="1117" y="653"/>
                  <a:pt x="1116" y="653"/>
                  <a:pt x="1116" y="653"/>
                </a:cubicBezTo>
                <a:cubicBezTo>
                  <a:pt x="1116" y="653"/>
                  <a:pt x="1116" y="653"/>
                  <a:pt x="1116" y="654"/>
                </a:cubicBezTo>
                <a:cubicBezTo>
                  <a:pt x="1116" y="654"/>
                  <a:pt x="1116" y="654"/>
                  <a:pt x="1116" y="654"/>
                </a:cubicBezTo>
                <a:cubicBezTo>
                  <a:pt x="1116" y="654"/>
                  <a:pt x="1116" y="655"/>
                  <a:pt x="1116" y="656"/>
                </a:cubicBezTo>
                <a:cubicBezTo>
                  <a:pt x="1116" y="656"/>
                  <a:pt x="1116" y="656"/>
                  <a:pt x="1116" y="656"/>
                </a:cubicBezTo>
                <a:cubicBezTo>
                  <a:pt x="1115" y="656"/>
                  <a:pt x="1115" y="656"/>
                  <a:pt x="1115" y="656"/>
                </a:cubicBezTo>
                <a:cubicBezTo>
                  <a:pt x="1115" y="657"/>
                  <a:pt x="1116" y="657"/>
                  <a:pt x="1116" y="657"/>
                </a:cubicBezTo>
                <a:cubicBezTo>
                  <a:pt x="1116" y="657"/>
                  <a:pt x="1116" y="657"/>
                  <a:pt x="1116" y="657"/>
                </a:cubicBezTo>
                <a:cubicBezTo>
                  <a:pt x="1115" y="657"/>
                  <a:pt x="1115" y="657"/>
                  <a:pt x="1115" y="657"/>
                </a:cubicBezTo>
                <a:cubicBezTo>
                  <a:pt x="1115" y="659"/>
                  <a:pt x="1115" y="659"/>
                  <a:pt x="1115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3" y="658"/>
                  <a:pt x="1113" y="658"/>
                </a:cubicBezTo>
                <a:cubicBezTo>
                  <a:pt x="1113" y="659"/>
                  <a:pt x="1113" y="659"/>
                  <a:pt x="1112" y="659"/>
                </a:cubicBezTo>
                <a:cubicBezTo>
                  <a:pt x="1112" y="662"/>
                  <a:pt x="1112" y="662"/>
                  <a:pt x="1112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08" y="662"/>
                  <a:pt x="1109" y="664"/>
                  <a:pt x="1105" y="663"/>
                </a:cubicBezTo>
                <a:cubicBezTo>
                  <a:pt x="1105" y="663"/>
                  <a:pt x="1105" y="663"/>
                  <a:pt x="1105" y="664"/>
                </a:cubicBezTo>
                <a:cubicBezTo>
                  <a:pt x="1103" y="664"/>
                  <a:pt x="1103" y="665"/>
                  <a:pt x="1101" y="665"/>
                </a:cubicBezTo>
                <a:cubicBezTo>
                  <a:pt x="1100" y="666"/>
                  <a:pt x="1100" y="667"/>
                  <a:pt x="1099" y="667"/>
                </a:cubicBezTo>
                <a:cubicBezTo>
                  <a:pt x="1099" y="668"/>
                  <a:pt x="1099" y="668"/>
                  <a:pt x="1099" y="668"/>
                </a:cubicBezTo>
                <a:cubicBezTo>
                  <a:pt x="1098" y="667"/>
                  <a:pt x="1098" y="667"/>
                  <a:pt x="1098" y="667"/>
                </a:cubicBezTo>
                <a:cubicBezTo>
                  <a:pt x="1098" y="668"/>
                  <a:pt x="1098" y="669"/>
                  <a:pt x="1098" y="670"/>
                </a:cubicBezTo>
                <a:cubicBezTo>
                  <a:pt x="1097" y="670"/>
                  <a:pt x="1097" y="670"/>
                  <a:pt x="1096" y="670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5" y="673"/>
                  <a:pt x="1096" y="675"/>
                  <a:pt x="1097" y="675"/>
                </a:cubicBezTo>
                <a:cubicBezTo>
                  <a:pt x="1097" y="676"/>
                  <a:pt x="1097" y="676"/>
                  <a:pt x="1096" y="676"/>
                </a:cubicBezTo>
                <a:cubicBezTo>
                  <a:pt x="1097" y="676"/>
                  <a:pt x="1097" y="676"/>
                  <a:pt x="1097" y="676"/>
                </a:cubicBezTo>
                <a:cubicBezTo>
                  <a:pt x="1097" y="676"/>
                  <a:pt x="1097" y="677"/>
                  <a:pt x="1097" y="677"/>
                </a:cubicBezTo>
                <a:cubicBezTo>
                  <a:pt x="1098" y="677"/>
                  <a:pt x="1098" y="677"/>
                  <a:pt x="1098" y="677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2"/>
                  <a:pt x="1098" y="682"/>
                  <a:pt x="1098" y="682"/>
                </a:cubicBezTo>
                <a:cubicBezTo>
                  <a:pt x="1098" y="682"/>
                  <a:pt x="1098" y="682"/>
                  <a:pt x="1099" y="682"/>
                </a:cubicBezTo>
                <a:cubicBezTo>
                  <a:pt x="1099" y="683"/>
                  <a:pt x="1098" y="684"/>
                  <a:pt x="1099" y="685"/>
                </a:cubicBezTo>
                <a:cubicBezTo>
                  <a:pt x="1099" y="686"/>
                  <a:pt x="1099" y="686"/>
                  <a:pt x="1098" y="686"/>
                </a:cubicBezTo>
                <a:cubicBezTo>
                  <a:pt x="1098" y="686"/>
                  <a:pt x="1098" y="686"/>
                  <a:pt x="1098" y="686"/>
                </a:cubicBezTo>
                <a:cubicBezTo>
                  <a:pt x="1098" y="687"/>
                  <a:pt x="1098" y="687"/>
                  <a:pt x="1098" y="688"/>
                </a:cubicBezTo>
                <a:cubicBezTo>
                  <a:pt x="1097" y="689"/>
                  <a:pt x="1096" y="689"/>
                  <a:pt x="1095" y="690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3"/>
                  <a:pt x="1094" y="693"/>
                  <a:pt x="1094" y="694"/>
                </a:cubicBezTo>
                <a:cubicBezTo>
                  <a:pt x="1093" y="694"/>
                  <a:pt x="1093" y="694"/>
                  <a:pt x="1093" y="694"/>
                </a:cubicBezTo>
                <a:cubicBezTo>
                  <a:pt x="1093" y="695"/>
                  <a:pt x="1093" y="696"/>
                  <a:pt x="1093" y="696"/>
                </a:cubicBezTo>
                <a:cubicBezTo>
                  <a:pt x="1093" y="696"/>
                  <a:pt x="1093" y="697"/>
                  <a:pt x="1092" y="697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700"/>
                  <a:pt x="1092" y="700"/>
                  <a:pt x="1092" y="700"/>
                </a:cubicBezTo>
                <a:cubicBezTo>
                  <a:pt x="1092" y="701"/>
                  <a:pt x="1092" y="702"/>
                  <a:pt x="1092" y="702"/>
                </a:cubicBezTo>
                <a:cubicBezTo>
                  <a:pt x="1092" y="702"/>
                  <a:pt x="1092" y="702"/>
                  <a:pt x="1092" y="702"/>
                </a:cubicBezTo>
                <a:cubicBezTo>
                  <a:pt x="1092" y="703"/>
                  <a:pt x="1092" y="703"/>
                  <a:pt x="1092" y="703"/>
                </a:cubicBezTo>
                <a:cubicBezTo>
                  <a:pt x="1093" y="703"/>
                  <a:pt x="1093" y="703"/>
                  <a:pt x="1093" y="703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5"/>
                  <a:pt x="1094" y="705"/>
                </a:cubicBezTo>
                <a:cubicBezTo>
                  <a:pt x="1094" y="706"/>
                  <a:pt x="1094" y="706"/>
                  <a:pt x="1095" y="706"/>
                </a:cubicBezTo>
                <a:cubicBezTo>
                  <a:pt x="1095" y="707"/>
                  <a:pt x="1095" y="707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10"/>
                  <a:pt x="1095" y="710"/>
                  <a:pt x="1095" y="710"/>
                </a:cubicBezTo>
                <a:cubicBezTo>
                  <a:pt x="1096" y="710"/>
                  <a:pt x="1096" y="710"/>
                  <a:pt x="1096" y="710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2"/>
                  <a:pt x="1096" y="712"/>
                  <a:pt x="1096" y="713"/>
                </a:cubicBezTo>
                <a:cubicBezTo>
                  <a:pt x="1097" y="713"/>
                  <a:pt x="1097" y="713"/>
                  <a:pt x="1097" y="713"/>
                </a:cubicBezTo>
                <a:cubicBezTo>
                  <a:pt x="1097" y="713"/>
                  <a:pt x="1097" y="714"/>
                  <a:pt x="1097" y="715"/>
                </a:cubicBezTo>
                <a:cubicBezTo>
                  <a:pt x="1098" y="715"/>
                  <a:pt x="1098" y="715"/>
                  <a:pt x="1098" y="715"/>
                </a:cubicBezTo>
                <a:cubicBezTo>
                  <a:pt x="1098" y="716"/>
                  <a:pt x="1098" y="715"/>
                  <a:pt x="1099" y="715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100" y="716"/>
                  <a:pt x="1100" y="716"/>
                  <a:pt x="1100" y="717"/>
                </a:cubicBezTo>
                <a:cubicBezTo>
                  <a:pt x="1101" y="717"/>
                  <a:pt x="1101" y="717"/>
                  <a:pt x="1101" y="717"/>
                </a:cubicBezTo>
                <a:cubicBezTo>
                  <a:pt x="1101" y="717"/>
                  <a:pt x="1103" y="718"/>
                  <a:pt x="1103" y="718"/>
                </a:cubicBezTo>
                <a:cubicBezTo>
                  <a:pt x="1104" y="718"/>
                  <a:pt x="1105" y="718"/>
                  <a:pt x="1106" y="717"/>
                </a:cubicBezTo>
                <a:cubicBezTo>
                  <a:pt x="1106" y="717"/>
                  <a:pt x="1106" y="717"/>
                  <a:pt x="1106" y="717"/>
                </a:cubicBezTo>
                <a:cubicBezTo>
                  <a:pt x="1107" y="717"/>
                  <a:pt x="1107" y="717"/>
                  <a:pt x="1107" y="717"/>
                </a:cubicBezTo>
                <a:cubicBezTo>
                  <a:pt x="1107" y="717"/>
                  <a:pt x="1107" y="717"/>
                  <a:pt x="1107" y="716"/>
                </a:cubicBezTo>
                <a:cubicBezTo>
                  <a:pt x="1109" y="716"/>
                  <a:pt x="1109" y="716"/>
                  <a:pt x="1109" y="716"/>
                </a:cubicBezTo>
                <a:cubicBezTo>
                  <a:pt x="1109" y="716"/>
                  <a:pt x="1109" y="716"/>
                  <a:pt x="1110" y="716"/>
                </a:cubicBezTo>
                <a:cubicBezTo>
                  <a:pt x="1110" y="715"/>
                  <a:pt x="1111" y="715"/>
                  <a:pt x="1111" y="715"/>
                </a:cubicBezTo>
                <a:cubicBezTo>
                  <a:pt x="1111" y="714"/>
                  <a:pt x="1111" y="714"/>
                  <a:pt x="1111" y="714"/>
                </a:cubicBezTo>
                <a:cubicBezTo>
                  <a:pt x="1111" y="713"/>
                  <a:pt x="1111" y="713"/>
                  <a:pt x="1112" y="713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0"/>
                  <a:pt x="1112" y="710"/>
                  <a:pt x="1112" y="710"/>
                </a:cubicBezTo>
                <a:cubicBezTo>
                  <a:pt x="1113" y="710"/>
                  <a:pt x="1113" y="710"/>
                  <a:pt x="1113" y="710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8"/>
                  <a:pt x="1113" y="707"/>
                  <a:pt x="1114" y="706"/>
                </a:cubicBezTo>
                <a:cubicBezTo>
                  <a:pt x="1114" y="706"/>
                  <a:pt x="1114" y="706"/>
                  <a:pt x="1114" y="706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4"/>
                  <a:pt x="1114" y="704"/>
                  <a:pt x="1114" y="704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6" y="701"/>
                  <a:pt x="1116" y="700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7" y="698"/>
                  <a:pt x="1117" y="698"/>
                  <a:pt x="1117" y="698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6"/>
                  <a:pt x="1116" y="696"/>
                  <a:pt x="1117" y="695"/>
                </a:cubicBezTo>
                <a:cubicBezTo>
                  <a:pt x="1117" y="695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1"/>
                  <a:pt x="1118" y="691"/>
                  <a:pt x="1118" y="691"/>
                </a:cubicBezTo>
                <a:cubicBezTo>
                  <a:pt x="1119" y="691"/>
                  <a:pt x="1119" y="691"/>
                  <a:pt x="1119" y="691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7"/>
                  <a:pt x="1119" y="686"/>
                  <a:pt x="1119" y="685"/>
                </a:cubicBezTo>
                <a:cubicBezTo>
                  <a:pt x="1119" y="685"/>
                  <a:pt x="1119" y="685"/>
                  <a:pt x="1119" y="685"/>
                </a:cubicBezTo>
                <a:cubicBezTo>
                  <a:pt x="1120" y="685"/>
                  <a:pt x="1120" y="684"/>
                  <a:pt x="1120" y="683"/>
                </a:cubicBezTo>
                <a:cubicBezTo>
                  <a:pt x="1120" y="683"/>
                  <a:pt x="1120" y="683"/>
                  <a:pt x="1120" y="683"/>
                </a:cubicBezTo>
                <a:cubicBezTo>
                  <a:pt x="1120" y="682"/>
                  <a:pt x="1120" y="682"/>
                  <a:pt x="1120" y="682"/>
                </a:cubicBezTo>
                <a:cubicBezTo>
                  <a:pt x="1121" y="682"/>
                  <a:pt x="1121" y="682"/>
                  <a:pt x="1121" y="682"/>
                </a:cubicBezTo>
                <a:cubicBezTo>
                  <a:pt x="1121" y="681"/>
                  <a:pt x="1121" y="681"/>
                  <a:pt x="1121" y="680"/>
                </a:cubicBezTo>
                <a:cubicBezTo>
                  <a:pt x="1122" y="680"/>
                  <a:pt x="1122" y="680"/>
                  <a:pt x="1122" y="680"/>
                </a:cubicBezTo>
                <a:cubicBezTo>
                  <a:pt x="1122" y="679"/>
                  <a:pt x="1122" y="678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5"/>
                  <a:pt x="1123" y="675"/>
                  <a:pt x="1123" y="675"/>
                </a:cubicBezTo>
                <a:cubicBezTo>
                  <a:pt x="1124" y="675"/>
                  <a:pt x="1124" y="675"/>
                  <a:pt x="1124" y="675"/>
                </a:cubicBezTo>
                <a:cubicBezTo>
                  <a:pt x="1124" y="674"/>
                  <a:pt x="1123" y="674"/>
                  <a:pt x="1123" y="674"/>
                </a:cubicBezTo>
                <a:cubicBezTo>
                  <a:pt x="1123" y="673"/>
                  <a:pt x="1124" y="672"/>
                  <a:pt x="1124" y="672"/>
                </a:cubicBezTo>
                <a:cubicBezTo>
                  <a:pt x="1124" y="672"/>
                  <a:pt x="1124" y="672"/>
                  <a:pt x="1124" y="672"/>
                </a:cubicBezTo>
                <a:cubicBezTo>
                  <a:pt x="1125" y="671"/>
                  <a:pt x="1125" y="671"/>
                  <a:pt x="1125" y="670"/>
                </a:cubicBezTo>
                <a:cubicBezTo>
                  <a:pt x="1124" y="670"/>
                  <a:pt x="1124" y="670"/>
                  <a:pt x="1124" y="670"/>
                </a:cubicBezTo>
                <a:cubicBezTo>
                  <a:pt x="1125" y="669"/>
                  <a:pt x="1125" y="669"/>
                  <a:pt x="1125" y="668"/>
                </a:cubicBezTo>
                <a:cubicBezTo>
                  <a:pt x="1126" y="668"/>
                  <a:pt x="1126" y="668"/>
                  <a:pt x="1126" y="668"/>
                </a:cubicBezTo>
                <a:cubicBezTo>
                  <a:pt x="1126" y="667"/>
                  <a:pt x="1126" y="667"/>
                  <a:pt x="1125" y="666"/>
                </a:cubicBezTo>
                <a:cubicBezTo>
                  <a:pt x="1125" y="666"/>
                  <a:pt x="1125" y="666"/>
                  <a:pt x="1124" y="666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2"/>
                  <a:pt x="1124" y="662"/>
                </a:cubicBezTo>
                <a:cubicBezTo>
                  <a:pt x="1124" y="661"/>
                  <a:pt x="1124" y="661"/>
                  <a:pt x="1125" y="661"/>
                </a:cubicBezTo>
                <a:cubicBezTo>
                  <a:pt x="1125" y="662"/>
                  <a:pt x="1125" y="662"/>
                  <a:pt x="1125" y="662"/>
                </a:cubicBezTo>
                <a:cubicBezTo>
                  <a:pt x="1126" y="662"/>
                  <a:pt x="1126" y="662"/>
                  <a:pt x="1126" y="662"/>
                </a:cubicBezTo>
                <a:cubicBezTo>
                  <a:pt x="1126" y="663"/>
                  <a:pt x="1126" y="663"/>
                  <a:pt x="1126" y="664"/>
                </a:cubicBezTo>
                <a:cubicBezTo>
                  <a:pt x="1127" y="664"/>
                  <a:pt x="1127" y="664"/>
                  <a:pt x="1127" y="664"/>
                </a:cubicBezTo>
                <a:cubicBezTo>
                  <a:pt x="1127" y="663"/>
                  <a:pt x="1129" y="659"/>
                  <a:pt x="1128" y="657"/>
                </a:cubicBezTo>
                <a:close/>
                <a:moveTo>
                  <a:pt x="1536" y="656"/>
                </a:moveTo>
                <a:cubicBezTo>
                  <a:pt x="1535" y="655"/>
                  <a:pt x="1535" y="655"/>
                  <a:pt x="1535" y="653"/>
                </a:cubicBezTo>
                <a:cubicBezTo>
                  <a:pt x="1534" y="653"/>
                  <a:pt x="1535" y="653"/>
                  <a:pt x="1533" y="653"/>
                </a:cubicBezTo>
                <a:cubicBezTo>
                  <a:pt x="1533" y="654"/>
                  <a:pt x="1533" y="655"/>
                  <a:pt x="1533" y="656"/>
                </a:cubicBezTo>
                <a:cubicBezTo>
                  <a:pt x="1534" y="656"/>
                  <a:pt x="1534" y="656"/>
                  <a:pt x="1534" y="656"/>
                </a:cubicBezTo>
                <a:cubicBezTo>
                  <a:pt x="1534" y="656"/>
                  <a:pt x="1534" y="656"/>
                  <a:pt x="1534" y="656"/>
                </a:cubicBezTo>
                <a:lnTo>
                  <a:pt x="1536" y="656"/>
                </a:lnTo>
                <a:close/>
                <a:moveTo>
                  <a:pt x="1683" y="667"/>
                </a:moveTo>
                <a:cubicBezTo>
                  <a:pt x="1683" y="667"/>
                  <a:pt x="1683" y="667"/>
                  <a:pt x="1683" y="667"/>
                </a:cubicBezTo>
                <a:cubicBezTo>
                  <a:pt x="1683" y="666"/>
                  <a:pt x="1683" y="665"/>
                  <a:pt x="1682" y="665"/>
                </a:cubicBezTo>
                <a:cubicBezTo>
                  <a:pt x="1682" y="665"/>
                  <a:pt x="1682" y="665"/>
                  <a:pt x="1682" y="665"/>
                </a:cubicBezTo>
                <a:cubicBezTo>
                  <a:pt x="1682" y="666"/>
                  <a:pt x="1681" y="667"/>
                  <a:pt x="1681" y="668"/>
                </a:cubicBezTo>
                <a:cubicBezTo>
                  <a:pt x="1682" y="668"/>
                  <a:pt x="1682" y="668"/>
                  <a:pt x="1682" y="668"/>
                </a:cubicBezTo>
                <a:cubicBezTo>
                  <a:pt x="1682" y="669"/>
                  <a:pt x="1682" y="669"/>
                  <a:pt x="1682" y="670"/>
                </a:cubicBezTo>
                <a:cubicBezTo>
                  <a:pt x="1683" y="670"/>
                  <a:pt x="1683" y="670"/>
                  <a:pt x="1684" y="670"/>
                </a:cubicBezTo>
                <a:cubicBezTo>
                  <a:pt x="1684" y="670"/>
                  <a:pt x="1684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4" y="669"/>
                  <a:pt x="1685" y="668"/>
                  <a:pt x="1685" y="668"/>
                </a:cubicBezTo>
                <a:cubicBezTo>
                  <a:pt x="1685" y="668"/>
                  <a:pt x="1684" y="668"/>
                  <a:pt x="1684" y="668"/>
                </a:cubicBezTo>
                <a:cubicBezTo>
                  <a:pt x="1684" y="667"/>
                  <a:pt x="1684" y="666"/>
                  <a:pt x="1685" y="666"/>
                </a:cubicBezTo>
                <a:cubicBezTo>
                  <a:pt x="1684" y="666"/>
                  <a:pt x="1684" y="666"/>
                  <a:pt x="1683" y="667"/>
                </a:cubicBezTo>
                <a:close/>
                <a:moveTo>
                  <a:pt x="1547" y="670"/>
                </a:moveTo>
                <a:cubicBezTo>
                  <a:pt x="1548" y="669"/>
                  <a:pt x="1548" y="669"/>
                  <a:pt x="1548" y="668"/>
                </a:cubicBezTo>
                <a:cubicBezTo>
                  <a:pt x="1548" y="668"/>
                  <a:pt x="1548" y="668"/>
                  <a:pt x="1548" y="668"/>
                </a:cubicBezTo>
                <a:cubicBezTo>
                  <a:pt x="1547" y="668"/>
                  <a:pt x="1547" y="668"/>
                  <a:pt x="1547" y="668"/>
                </a:cubicBezTo>
                <a:cubicBezTo>
                  <a:pt x="1547" y="669"/>
                  <a:pt x="1547" y="668"/>
                  <a:pt x="1547" y="669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lose/>
                <a:moveTo>
                  <a:pt x="1734" y="673"/>
                </a:moveTo>
                <a:cubicBezTo>
                  <a:pt x="1735" y="672"/>
                  <a:pt x="1736" y="671"/>
                  <a:pt x="1738" y="671"/>
                </a:cubicBezTo>
                <a:cubicBezTo>
                  <a:pt x="1738" y="669"/>
                  <a:pt x="1738" y="669"/>
                  <a:pt x="1738" y="669"/>
                </a:cubicBezTo>
                <a:cubicBezTo>
                  <a:pt x="1739" y="669"/>
                  <a:pt x="1740" y="669"/>
                  <a:pt x="1740" y="668"/>
                </a:cubicBezTo>
                <a:cubicBezTo>
                  <a:pt x="1737" y="668"/>
                  <a:pt x="1735" y="670"/>
                  <a:pt x="1733" y="671"/>
                </a:cubicBezTo>
                <a:cubicBezTo>
                  <a:pt x="1733" y="672"/>
                  <a:pt x="1733" y="672"/>
                  <a:pt x="1734" y="673"/>
                </a:cubicBezTo>
                <a:close/>
                <a:moveTo>
                  <a:pt x="1126" y="671"/>
                </a:moveTo>
                <a:cubicBezTo>
                  <a:pt x="1126" y="671"/>
                  <a:pt x="1126" y="671"/>
                  <a:pt x="1126" y="671"/>
                </a:cubicBezTo>
                <a:cubicBezTo>
                  <a:pt x="1126" y="671"/>
                  <a:pt x="1127" y="671"/>
                  <a:pt x="1127" y="670"/>
                </a:cubicBezTo>
                <a:cubicBezTo>
                  <a:pt x="1127" y="670"/>
                  <a:pt x="1127" y="670"/>
                  <a:pt x="1127" y="670"/>
                </a:cubicBezTo>
                <a:cubicBezTo>
                  <a:pt x="1126" y="670"/>
                  <a:pt x="1126" y="670"/>
                  <a:pt x="1126" y="670"/>
                </a:cubicBezTo>
                <a:cubicBezTo>
                  <a:pt x="1126" y="670"/>
                  <a:pt x="1126" y="671"/>
                  <a:pt x="1126" y="671"/>
                </a:cubicBezTo>
                <a:close/>
                <a:moveTo>
                  <a:pt x="1685" y="672"/>
                </a:moveTo>
                <a:cubicBezTo>
                  <a:pt x="1684" y="672"/>
                  <a:pt x="1684" y="672"/>
                  <a:pt x="1684" y="672"/>
                </a:cubicBezTo>
                <a:cubicBezTo>
                  <a:pt x="1684" y="673"/>
                  <a:pt x="1684" y="674"/>
                  <a:pt x="1685" y="675"/>
                </a:cubicBezTo>
                <a:cubicBezTo>
                  <a:pt x="1685" y="675"/>
                  <a:pt x="1685" y="675"/>
                  <a:pt x="1685" y="675"/>
                </a:cubicBezTo>
                <a:cubicBezTo>
                  <a:pt x="1686" y="675"/>
                  <a:pt x="1686" y="675"/>
                  <a:pt x="1686" y="675"/>
                </a:cubicBezTo>
                <a:cubicBezTo>
                  <a:pt x="1686" y="675"/>
                  <a:pt x="1686" y="674"/>
                  <a:pt x="1686" y="674"/>
                </a:cubicBezTo>
                <a:cubicBezTo>
                  <a:pt x="1685" y="673"/>
                  <a:pt x="1686" y="674"/>
                  <a:pt x="1685" y="673"/>
                </a:cubicBezTo>
                <a:cubicBezTo>
                  <a:pt x="1685" y="673"/>
                  <a:pt x="1685" y="673"/>
                  <a:pt x="1685" y="673"/>
                </a:cubicBezTo>
                <a:cubicBezTo>
                  <a:pt x="1685" y="673"/>
                  <a:pt x="1685" y="672"/>
                  <a:pt x="1685" y="672"/>
                </a:cubicBezTo>
                <a:close/>
                <a:moveTo>
                  <a:pt x="1729" y="677"/>
                </a:moveTo>
                <a:cubicBezTo>
                  <a:pt x="1728" y="677"/>
                  <a:pt x="1728" y="678"/>
                  <a:pt x="1728" y="678"/>
                </a:cubicBezTo>
                <a:cubicBezTo>
                  <a:pt x="1728" y="678"/>
                  <a:pt x="1728" y="679"/>
                  <a:pt x="1728" y="679"/>
                </a:cubicBezTo>
                <a:cubicBezTo>
                  <a:pt x="1729" y="679"/>
                  <a:pt x="1729" y="679"/>
                  <a:pt x="1729" y="679"/>
                </a:cubicBezTo>
                <a:cubicBezTo>
                  <a:pt x="1731" y="679"/>
                  <a:pt x="1731" y="679"/>
                  <a:pt x="1731" y="679"/>
                </a:cubicBezTo>
                <a:cubicBezTo>
                  <a:pt x="1731" y="680"/>
                  <a:pt x="1731" y="680"/>
                  <a:pt x="1731" y="680"/>
                </a:cubicBezTo>
                <a:cubicBezTo>
                  <a:pt x="1732" y="680"/>
                  <a:pt x="1733" y="680"/>
                  <a:pt x="1734" y="679"/>
                </a:cubicBezTo>
                <a:cubicBezTo>
                  <a:pt x="1734" y="679"/>
                  <a:pt x="1734" y="679"/>
                  <a:pt x="1734" y="679"/>
                </a:cubicBezTo>
                <a:cubicBezTo>
                  <a:pt x="1734" y="677"/>
                  <a:pt x="1734" y="677"/>
                  <a:pt x="1733" y="676"/>
                </a:cubicBezTo>
                <a:cubicBezTo>
                  <a:pt x="1732" y="676"/>
                  <a:pt x="1730" y="676"/>
                  <a:pt x="1729" y="677"/>
                </a:cubicBezTo>
                <a:close/>
                <a:moveTo>
                  <a:pt x="1160" y="687"/>
                </a:moveTo>
                <a:cubicBezTo>
                  <a:pt x="1159" y="687"/>
                  <a:pt x="1159" y="687"/>
                  <a:pt x="1159" y="687"/>
                </a:cubicBezTo>
                <a:cubicBezTo>
                  <a:pt x="1159" y="690"/>
                  <a:pt x="1159" y="690"/>
                  <a:pt x="1159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1" y="690"/>
                  <a:pt x="1161" y="690"/>
                  <a:pt x="1162" y="690"/>
                </a:cubicBezTo>
                <a:cubicBezTo>
                  <a:pt x="1162" y="688"/>
                  <a:pt x="1162" y="688"/>
                  <a:pt x="1162" y="686"/>
                </a:cubicBezTo>
                <a:cubicBezTo>
                  <a:pt x="1161" y="686"/>
                  <a:pt x="1161" y="686"/>
                  <a:pt x="1160" y="687"/>
                </a:cubicBezTo>
                <a:close/>
                <a:moveTo>
                  <a:pt x="1675" y="701"/>
                </a:moveTo>
                <a:cubicBezTo>
                  <a:pt x="1676" y="703"/>
                  <a:pt x="1676" y="703"/>
                  <a:pt x="1676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8" y="703"/>
                  <a:pt x="1678" y="703"/>
                  <a:pt x="1679" y="702"/>
                </a:cubicBezTo>
                <a:cubicBezTo>
                  <a:pt x="1679" y="702"/>
                  <a:pt x="1679" y="702"/>
                  <a:pt x="1679" y="702"/>
                </a:cubicBezTo>
                <a:cubicBezTo>
                  <a:pt x="1679" y="701"/>
                  <a:pt x="1678" y="701"/>
                  <a:pt x="1677" y="700"/>
                </a:cubicBezTo>
                <a:cubicBezTo>
                  <a:pt x="1677" y="700"/>
                  <a:pt x="1677" y="700"/>
                  <a:pt x="1677" y="700"/>
                </a:cubicBezTo>
                <a:cubicBezTo>
                  <a:pt x="1677" y="699"/>
                  <a:pt x="1677" y="699"/>
                  <a:pt x="1677" y="699"/>
                </a:cubicBezTo>
                <a:cubicBezTo>
                  <a:pt x="1676" y="699"/>
                  <a:pt x="1676" y="699"/>
                  <a:pt x="1675" y="698"/>
                </a:cubicBezTo>
                <a:cubicBezTo>
                  <a:pt x="1675" y="698"/>
                  <a:pt x="1675" y="698"/>
                  <a:pt x="1675" y="698"/>
                </a:cubicBezTo>
                <a:cubicBezTo>
                  <a:pt x="1675" y="698"/>
                  <a:pt x="1674" y="698"/>
                  <a:pt x="1673" y="698"/>
                </a:cubicBezTo>
                <a:cubicBezTo>
                  <a:pt x="1673" y="697"/>
                  <a:pt x="1672" y="697"/>
                  <a:pt x="1672" y="696"/>
                </a:cubicBezTo>
                <a:cubicBezTo>
                  <a:pt x="1672" y="696"/>
                  <a:pt x="1672" y="696"/>
                  <a:pt x="1672" y="696"/>
                </a:cubicBezTo>
                <a:cubicBezTo>
                  <a:pt x="1672" y="696"/>
                  <a:pt x="1671" y="695"/>
                  <a:pt x="1671" y="695"/>
                </a:cubicBezTo>
                <a:cubicBezTo>
                  <a:pt x="1670" y="695"/>
                  <a:pt x="1670" y="695"/>
                  <a:pt x="1670" y="695"/>
                </a:cubicBezTo>
                <a:cubicBezTo>
                  <a:pt x="1670" y="695"/>
                  <a:pt x="1670" y="694"/>
                  <a:pt x="1670" y="693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8" y="692"/>
                  <a:pt x="1668" y="691"/>
                  <a:pt x="1667" y="690"/>
                </a:cubicBezTo>
                <a:cubicBezTo>
                  <a:pt x="1667" y="690"/>
                  <a:pt x="1666" y="689"/>
                  <a:pt x="1665" y="689"/>
                </a:cubicBezTo>
                <a:cubicBezTo>
                  <a:pt x="1665" y="689"/>
                  <a:pt x="1665" y="691"/>
                  <a:pt x="1665" y="692"/>
                </a:cubicBezTo>
                <a:cubicBezTo>
                  <a:pt x="1665" y="692"/>
                  <a:pt x="1665" y="692"/>
                  <a:pt x="1666" y="692"/>
                </a:cubicBezTo>
                <a:cubicBezTo>
                  <a:pt x="1666" y="692"/>
                  <a:pt x="1666" y="693"/>
                  <a:pt x="1666" y="693"/>
                </a:cubicBezTo>
                <a:cubicBezTo>
                  <a:pt x="1666" y="693"/>
                  <a:pt x="1666" y="693"/>
                  <a:pt x="1666" y="693"/>
                </a:cubicBezTo>
                <a:cubicBezTo>
                  <a:pt x="1666" y="694"/>
                  <a:pt x="1666" y="694"/>
                  <a:pt x="1666" y="694"/>
                </a:cubicBezTo>
                <a:cubicBezTo>
                  <a:pt x="1667" y="694"/>
                  <a:pt x="1667" y="694"/>
                  <a:pt x="1667" y="695"/>
                </a:cubicBezTo>
                <a:cubicBezTo>
                  <a:pt x="1667" y="695"/>
                  <a:pt x="1667" y="695"/>
                  <a:pt x="1667" y="695"/>
                </a:cubicBezTo>
                <a:cubicBezTo>
                  <a:pt x="1668" y="695"/>
                  <a:pt x="1668" y="695"/>
                  <a:pt x="1668" y="695"/>
                </a:cubicBezTo>
                <a:cubicBezTo>
                  <a:pt x="1668" y="696"/>
                  <a:pt x="1668" y="696"/>
                  <a:pt x="1668" y="696"/>
                </a:cubicBezTo>
                <a:cubicBezTo>
                  <a:pt x="1668" y="696"/>
                  <a:pt x="1669" y="696"/>
                  <a:pt x="1669" y="697"/>
                </a:cubicBezTo>
                <a:cubicBezTo>
                  <a:pt x="1669" y="697"/>
                  <a:pt x="1669" y="697"/>
                  <a:pt x="1669" y="697"/>
                </a:cubicBezTo>
                <a:cubicBezTo>
                  <a:pt x="1669" y="697"/>
                  <a:pt x="1670" y="697"/>
                  <a:pt x="1670" y="698"/>
                </a:cubicBezTo>
                <a:cubicBezTo>
                  <a:pt x="1670" y="698"/>
                  <a:pt x="1670" y="698"/>
                  <a:pt x="1670" y="698"/>
                </a:cubicBezTo>
                <a:cubicBezTo>
                  <a:pt x="1671" y="699"/>
                  <a:pt x="1672" y="700"/>
                  <a:pt x="1673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5" y="701"/>
                  <a:pt x="1675" y="701"/>
                </a:cubicBezTo>
                <a:close/>
                <a:moveTo>
                  <a:pt x="1150" y="693"/>
                </a:moveTo>
                <a:cubicBezTo>
                  <a:pt x="1150" y="693"/>
                  <a:pt x="1150" y="693"/>
                  <a:pt x="1150" y="693"/>
                </a:cubicBezTo>
                <a:cubicBezTo>
                  <a:pt x="1150" y="693"/>
                  <a:pt x="1150" y="693"/>
                  <a:pt x="1150" y="693"/>
                </a:cubicBezTo>
                <a:cubicBezTo>
                  <a:pt x="1150" y="694"/>
                  <a:pt x="1150" y="694"/>
                  <a:pt x="1150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3"/>
                  <a:pt x="1152" y="693"/>
                  <a:pt x="1152" y="692"/>
                </a:cubicBezTo>
                <a:cubicBezTo>
                  <a:pt x="1150" y="692"/>
                  <a:pt x="1151" y="692"/>
                  <a:pt x="1150" y="693"/>
                </a:cubicBezTo>
                <a:close/>
                <a:moveTo>
                  <a:pt x="1678" y="693"/>
                </a:moveTo>
                <a:cubicBezTo>
                  <a:pt x="1678" y="694"/>
                  <a:pt x="1678" y="694"/>
                  <a:pt x="1678" y="695"/>
                </a:cubicBezTo>
                <a:cubicBezTo>
                  <a:pt x="1678" y="695"/>
                  <a:pt x="1678" y="696"/>
                  <a:pt x="1679" y="696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4"/>
                  <a:pt x="1679" y="693"/>
                </a:cubicBezTo>
                <a:cubicBezTo>
                  <a:pt x="1678" y="693"/>
                  <a:pt x="1678" y="693"/>
                  <a:pt x="1678" y="693"/>
                </a:cubicBezTo>
                <a:cubicBezTo>
                  <a:pt x="1678" y="693"/>
                  <a:pt x="1678" y="693"/>
                  <a:pt x="1678" y="693"/>
                </a:cubicBezTo>
                <a:close/>
                <a:moveTo>
                  <a:pt x="1683" y="699"/>
                </a:moveTo>
                <a:cubicBezTo>
                  <a:pt x="1683" y="698"/>
                  <a:pt x="1683" y="698"/>
                  <a:pt x="1683" y="698"/>
                </a:cubicBezTo>
                <a:cubicBezTo>
                  <a:pt x="1682" y="698"/>
                  <a:pt x="1682" y="698"/>
                  <a:pt x="1682" y="698"/>
                </a:cubicBezTo>
                <a:cubicBezTo>
                  <a:pt x="1682" y="699"/>
                  <a:pt x="1682" y="699"/>
                  <a:pt x="1683" y="699"/>
                </a:cubicBezTo>
                <a:close/>
                <a:moveTo>
                  <a:pt x="1424" y="716"/>
                </a:moveTo>
                <a:cubicBezTo>
                  <a:pt x="1424" y="717"/>
                  <a:pt x="1424" y="717"/>
                  <a:pt x="1424" y="717"/>
                </a:cubicBezTo>
                <a:cubicBezTo>
                  <a:pt x="1424" y="717"/>
                  <a:pt x="1424" y="717"/>
                  <a:pt x="1424" y="717"/>
                </a:cubicBezTo>
                <a:cubicBezTo>
                  <a:pt x="1424" y="716"/>
                  <a:pt x="1424" y="716"/>
                  <a:pt x="1424" y="716"/>
                </a:cubicBezTo>
                <a:close/>
                <a:moveTo>
                  <a:pt x="645" y="757"/>
                </a:moveTo>
                <a:cubicBezTo>
                  <a:pt x="647" y="757"/>
                  <a:pt x="647" y="757"/>
                  <a:pt x="647" y="756"/>
                </a:cubicBezTo>
                <a:cubicBezTo>
                  <a:pt x="646" y="756"/>
                  <a:pt x="646" y="755"/>
                  <a:pt x="645" y="757"/>
                </a:cubicBezTo>
                <a:close/>
                <a:moveTo>
                  <a:pt x="643" y="758"/>
                </a:moveTo>
                <a:cubicBezTo>
                  <a:pt x="643" y="759"/>
                  <a:pt x="643" y="759"/>
                  <a:pt x="643" y="759"/>
                </a:cubicBezTo>
                <a:cubicBezTo>
                  <a:pt x="644" y="759"/>
                  <a:pt x="645" y="759"/>
                  <a:pt x="645" y="758"/>
                </a:cubicBezTo>
                <a:cubicBezTo>
                  <a:pt x="646" y="758"/>
                  <a:pt x="646" y="758"/>
                  <a:pt x="646" y="758"/>
                </a:cubicBezTo>
                <a:cubicBezTo>
                  <a:pt x="645" y="758"/>
                  <a:pt x="645" y="758"/>
                  <a:pt x="643" y="758"/>
                </a:cubicBezTo>
                <a:close/>
                <a:moveTo>
                  <a:pt x="641" y="759"/>
                </a:moveTo>
                <a:cubicBezTo>
                  <a:pt x="641" y="759"/>
                  <a:pt x="641" y="759"/>
                  <a:pt x="641" y="759"/>
                </a:cubicBezTo>
                <a:cubicBezTo>
                  <a:pt x="642" y="759"/>
                  <a:pt x="642" y="759"/>
                  <a:pt x="642" y="759"/>
                </a:cubicBezTo>
                <a:cubicBezTo>
                  <a:pt x="642" y="758"/>
                  <a:pt x="642" y="758"/>
                  <a:pt x="642" y="758"/>
                </a:cubicBezTo>
                <a:cubicBezTo>
                  <a:pt x="641" y="758"/>
                  <a:pt x="641" y="759"/>
                  <a:pt x="641" y="759"/>
                </a:cubicBezTo>
                <a:close/>
                <a:moveTo>
                  <a:pt x="1732" y="794"/>
                </a:moveTo>
                <a:cubicBezTo>
                  <a:pt x="1729" y="795"/>
                  <a:pt x="1729" y="796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5" y="797"/>
                  <a:pt x="1725" y="797"/>
                  <a:pt x="1725" y="797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4" y="796"/>
                  <a:pt x="1723" y="796"/>
                  <a:pt x="1722" y="795"/>
                </a:cubicBezTo>
                <a:cubicBezTo>
                  <a:pt x="1722" y="795"/>
                  <a:pt x="1722" y="795"/>
                  <a:pt x="1722" y="795"/>
                </a:cubicBezTo>
                <a:cubicBezTo>
                  <a:pt x="1722" y="795"/>
                  <a:pt x="1721" y="794"/>
                  <a:pt x="1721" y="794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0" y="791"/>
                  <a:pt x="1721" y="791"/>
                  <a:pt x="1721" y="791"/>
                </a:cubicBezTo>
                <a:cubicBezTo>
                  <a:pt x="1721" y="791"/>
                  <a:pt x="1721" y="790"/>
                  <a:pt x="1721" y="789"/>
                </a:cubicBezTo>
                <a:cubicBezTo>
                  <a:pt x="1720" y="789"/>
                  <a:pt x="1720" y="790"/>
                  <a:pt x="1719" y="790"/>
                </a:cubicBezTo>
                <a:cubicBezTo>
                  <a:pt x="1719" y="789"/>
                  <a:pt x="1720" y="788"/>
                  <a:pt x="1720" y="788"/>
                </a:cubicBezTo>
                <a:cubicBezTo>
                  <a:pt x="1719" y="788"/>
                  <a:pt x="1719" y="788"/>
                  <a:pt x="1719" y="788"/>
                </a:cubicBezTo>
                <a:cubicBezTo>
                  <a:pt x="1719" y="787"/>
                  <a:pt x="1719" y="787"/>
                  <a:pt x="1719" y="787"/>
                </a:cubicBezTo>
                <a:cubicBezTo>
                  <a:pt x="1718" y="787"/>
                  <a:pt x="1718" y="787"/>
                  <a:pt x="1718" y="787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7" y="791"/>
                  <a:pt x="1717" y="790"/>
                  <a:pt x="1717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5" y="788"/>
                  <a:pt x="1715" y="787"/>
                  <a:pt x="1715" y="786"/>
                </a:cubicBezTo>
                <a:cubicBezTo>
                  <a:pt x="1715" y="786"/>
                  <a:pt x="1716" y="786"/>
                  <a:pt x="1716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4" y="784"/>
                </a:cubicBezTo>
                <a:cubicBezTo>
                  <a:pt x="1714" y="784"/>
                  <a:pt x="1714" y="783"/>
                  <a:pt x="1714" y="782"/>
                </a:cubicBezTo>
                <a:cubicBezTo>
                  <a:pt x="1715" y="782"/>
                  <a:pt x="1715" y="782"/>
                  <a:pt x="1715" y="782"/>
                </a:cubicBezTo>
                <a:cubicBezTo>
                  <a:pt x="1715" y="781"/>
                  <a:pt x="1715" y="780"/>
                  <a:pt x="1714" y="780"/>
                </a:cubicBezTo>
                <a:cubicBezTo>
                  <a:pt x="1714" y="780"/>
                  <a:pt x="1713" y="780"/>
                  <a:pt x="1713" y="780"/>
                </a:cubicBezTo>
                <a:cubicBezTo>
                  <a:pt x="1713" y="779"/>
                  <a:pt x="1713" y="779"/>
                  <a:pt x="1713" y="779"/>
                </a:cubicBezTo>
                <a:cubicBezTo>
                  <a:pt x="1712" y="778"/>
                  <a:pt x="1712" y="778"/>
                  <a:pt x="1712" y="778"/>
                </a:cubicBezTo>
                <a:cubicBezTo>
                  <a:pt x="1711" y="778"/>
                  <a:pt x="1711" y="777"/>
                  <a:pt x="1711" y="777"/>
                </a:cubicBezTo>
                <a:cubicBezTo>
                  <a:pt x="1710" y="777"/>
                  <a:pt x="1710" y="777"/>
                  <a:pt x="1710" y="777"/>
                </a:cubicBezTo>
                <a:cubicBezTo>
                  <a:pt x="1709" y="776"/>
                  <a:pt x="1710" y="776"/>
                  <a:pt x="1709" y="776"/>
                </a:cubicBezTo>
                <a:cubicBezTo>
                  <a:pt x="1709" y="777"/>
                  <a:pt x="1709" y="777"/>
                  <a:pt x="1709" y="777"/>
                </a:cubicBezTo>
                <a:cubicBezTo>
                  <a:pt x="1708" y="777"/>
                  <a:pt x="1708" y="777"/>
                  <a:pt x="1708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5"/>
                  <a:pt x="1707" y="775"/>
                  <a:pt x="1706" y="775"/>
                </a:cubicBezTo>
                <a:cubicBezTo>
                  <a:pt x="1706" y="775"/>
                  <a:pt x="1706" y="774"/>
                  <a:pt x="1706" y="774"/>
                </a:cubicBezTo>
                <a:cubicBezTo>
                  <a:pt x="1706" y="774"/>
                  <a:pt x="1706" y="774"/>
                  <a:pt x="1706" y="774"/>
                </a:cubicBezTo>
                <a:cubicBezTo>
                  <a:pt x="1706" y="774"/>
                  <a:pt x="1706" y="773"/>
                  <a:pt x="1706" y="773"/>
                </a:cubicBezTo>
                <a:cubicBezTo>
                  <a:pt x="1705" y="773"/>
                  <a:pt x="1705" y="773"/>
                  <a:pt x="1704" y="773"/>
                </a:cubicBezTo>
                <a:cubicBezTo>
                  <a:pt x="1704" y="774"/>
                  <a:pt x="1704" y="774"/>
                  <a:pt x="1704" y="774"/>
                </a:cubicBezTo>
                <a:cubicBezTo>
                  <a:pt x="1705" y="775"/>
                  <a:pt x="1705" y="775"/>
                  <a:pt x="1706" y="776"/>
                </a:cubicBezTo>
                <a:cubicBezTo>
                  <a:pt x="1706" y="776"/>
                  <a:pt x="1706" y="776"/>
                  <a:pt x="1706" y="776"/>
                </a:cubicBezTo>
                <a:cubicBezTo>
                  <a:pt x="1706" y="777"/>
                  <a:pt x="1706" y="777"/>
                  <a:pt x="1706" y="777"/>
                </a:cubicBezTo>
                <a:cubicBezTo>
                  <a:pt x="1707" y="777"/>
                  <a:pt x="1707" y="777"/>
                  <a:pt x="1707" y="777"/>
                </a:cubicBezTo>
                <a:cubicBezTo>
                  <a:pt x="1707" y="778"/>
                  <a:pt x="1707" y="778"/>
                  <a:pt x="1707" y="778"/>
                </a:cubicBezTo>
                <a:cubicBezTo>
                  <a:pt x="1708" y="778"/>
                  <a:pt x="1708" y="778"/>
                  <a:pt x="1708" y="778"/>
                </a:cubicBezTo>
                <a:cubicBezTo>
                  <a:pt x="1708" y="779"/>
                  <a:pt x="1708" y="779"/>
                  <a:pt x="1708" y="780"/>
                </a:cubicBezTo>
                <a:cubicBezTo>
                  <a:pt x="1708" y="780"/>
                  <a:pt x="1708" y="780"/>
                  <a:pt x="1708" y="780"/>
                </a:cubicBezTo>
                <a:cubicBezTo>
                  <a:pt x="1708" y="780"/>
                  <a:pt x="1708" y="781"/>
                  <a:pt x="1709" y="781"/>
                </a:cubicBezTo>
                <a:cubicBezTo>
                  <a:pt x="1709" y="781"/>
                  <a:pt x="1709" y="781"/>
                  <a:pt x="1709" y="781"/>
                </a:cubicBezTo>
                <a:cubicBezTo>
                  <a:pt x="1709" y="782"/>
                  <a:pt x="1709" y="782"/>
                  <a:pt x="1709" y="782"/>
                </a:cubicBezTo>
                <a:cubicBezTo>
                  <a:pt x="1710" y="782"/>
                  <a:pt x="1710" y="782"/>
                  <a:pt x="1710" y="782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1" y="784"/>
                  <a:pt x="1711" y="785"/>
                  <a:pt x="1713" y="785"/>
                </a:cubicBezTo>
                <a:cubicBezTo>
                  <a:pt x="1713" y="786"/>
                  <a:pt x="1713" y="787"/>
                  <a:pt x="1713" y="787"/>
                </a:cubicBezTo>
                <a:cubicBezTo>
                  <a:pt x="1713" y="787"/>
                  <a:pt x="1713" y="787"/>
                  <a:pt x="1713" y="787"/>
                </a:cubicBezTo>
                <a:cubicBezTo>
                  <a:pt x="1713" y="788"/>
                  <a:pt x="1713" y="789"/>
                  <a:pt x="1713" y="790"/>
                </a:cubicBezTo>
                <a:cubicBezTo>
                  <a:pt x="1714" y="790"/>
                  <a:pt x="1714" y="790"/>
                  <a:pt x="1715" y="790"/>
                </a:cubicBezTo>
                <a:cubicBezTo>
                  <a:pt x="1715" y="791"/>
                  <a:pt x="1714" y="791"/>
                  <a:pt x="1714" y="791"/>
                </a:cubicBezTo>
                <a:cubicBezTo>
                  <a:pt x="1713" y="793"/>
                  <a:pt x="1715" y="794"/>
                  <a:pt x="1715" y="796"/>
                </a:cubicBezTo>
                <a:cubicBezTo>
                  <a:pt x="1714" y="796"/>
                  <a:pt x="1714" y="796"/>
                  <a:pt x="1714" y="796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9"/>
                  <a:pt x="1714" y="799"/>
                  <a:pt x="1714" y="799"/>
                </a:cubicBezTo>
                <a:cubicBezTo>
                  <a:pt x="1714" y="799"/>
                  <a:pt x="1714" y="799"/>
                  <a:pt x="1713" y="799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2" y="801"/>
                  <a:pt x="1712" y="802"/>
                  <a:pt x="1712" y="802"/>
                </a:cubicBezTo>
                <a:cubicBezTo>
                  <a:pt x="1711" y="802"/>
                  <a:pt x="1711" y="802"/>
                  <a:pt x="1710" y="802"/>
                </a:cubicBezTo>
                <a:cubicBezTo>
                  <a:pt x="1709" y="803"/>
                  <a:pt x="1710" y="803"/>
                  <a:pt x="1709" y="803"/>
                </a:cubicBezTo>
                <a:cubicBezTo>
                  <a:pt x="1710" y="805"/>
                  <a:pt x="1712" y="805"/>
                  <a:pt x="1713" y="806"/>
                </a:cubicBezTo>
                <a:cubicBezTo>
                  <a:pt x="1713" y="806"/>
                  <a:pt x="1713" y="806"/>
                  <a:pt x="1713" y="806"/>
                </a:cubicBezTo>
                <a:cubicBezTo>
                  <a:pt x="1714" y="807"/>
                  <a:pt x="1714" y="807"/>
                  <a:pt x="1715" y="808"/>
                </a:cubicBezTo>
                <a:cubicBezTo>
                  <a:pt x="1715" y="809"/>
                  <a:pt x="1717" y="810"/>
                  <a:pt x="1716" y="812"/>
                </a:cubicBezTo>
                <a:cubicBezTo>
                  <a:pt x="1716" y="812"/>
                  <a:pt x="1716" y="812"/>
                  <a:pt x="1716" y="812"/>
                </a:cubicBezTo>
                <a:cubicBezTo>
                  <a:pt x="1716" y="813"/>
                  <a:pt x="1716" y="813"/>
                  <a:pt x="1716" y="814"/>
                </a:cubicBezTo>
                <a:cubicBezTo>
                  <a:pt x="1715" y="814"/>
                  <a:pt x="1715" y="814"/>
                  <a:pt x="1715" y="814"/>
                </a:cubicBezTo>
                <a:cubicBezTo>
                  <a:pt x="1715" y="815"/>
                  <a:pt x="1715" y="815"/>
                  <a:pt x="1714" y="816"/>
                </a:cubicBezTo>
                <a:cubicBezTo>
                  <a:pt x="1715" y="816"/>
                  <a:pt x="1715" y="816"/>
                  <a:pt x="1716" y="816"/>
                </a:cubicBezTo>
                <a:cubicBezTo>
                  <a:pt x="1717" y="816"/>
                  <a:pt x="1717" y="816"/>
                  <a:pt x="1717" y="816"/>
                </a:cubicBezTo>
                <a:cubicBezTo>
                  <a:pt x="1718" y="817"/>
                  <a:pt x="1718" y="817"/>
                  <a:pt x="1718" y="818"/>
                </a:cubicBezTo>
                <a:cubicBezTo>
                  <a:pt x="1719" y="818"/>
                  <a:pt x="1719" y="818"/>
                  <a:pt x="1719" y="818"/>
                </a:cubicBezTo>
                <a:cubicBezTo>
                  <a:pt x="1720" y="817"/>
                  <a:pt x="1721" y="817"/>
                  <a:pt x="1721" y="816"/>
                </a:cubicBezTo>
                <a:cubicBezTo>
                  <a:pt x="1721" y="815"/>
                  <a:pt x="1721" y="815"/>
                  <a:pt x="1721" y="815"/>
                </a:cubicBezTo>
                <a:cubicBezTo>
                  <a:pt x="1722" y="815"/>
                  <a:pt x="1722" y="815"/>
                  <a:pt x="1722" y="815"/>
                </a:cubicBezTo>
                <a:cubicBezTo>
                  <a:pt x="1722" y="814"/>
                  <a:pt x="1722" y="814"/>
                  <a:pt x="1722" y="813"/>
                </a:cubicBezTo>
                <a:cubicBezTo>
                  <a:pt x="1722" y="813"/>
                  <a:pt x="1722" y="813"/>
                  <a:pt x="1722" y="813"/>
                </a:cubicBezTo>
                <a:cubicBezTo>
                  <a:pt x="1722" y="812"/>
                  <a:pt x="1722" y="812"/>
                  <a:pt x="1722" y="812"/>
                </a:cubicBezTo>
                <a:cubicBezTo>
                  <a:pt x="1723" y="811"/>
                  <a:pt x="1724" y="811"/>
                  <a:pt x="1725" y="810"/>
                </a:cubicBezTo>
                <a:cubicBezTo>
                  <a:pt x="1725" y="808"/>
                  <a:pt x="1725" y="808"/>
                  <a:pt x="1725" y="808"/>
                </a:cubicBezTo>
                <a:cubicBezTo>
                  <a:pt x="1725" y="808"/>
                  <a:pt x="1726" y="807"/>
                  <a:pt x="1726" y="807"/>
                </a:cubicBezTo>
                <a:cubicBezTo>
                  <a:pt x="1726" y="807"/>
                  <a:pt x="1726" y="807"/>
                  <a:pt x="1726" y="807"/>
                </a:cubicBezTo>
                <a:cubicBezTo>
                  <a:pt x="1726" y="806"/>
                  <a:pt x="1726" y="806"/>
                  <a:pt x="1725" y="806"/>
                </a:cubicBezTo>
                <a:cubicBezTo>
                  <a:pt x="1726" y="804"/>
                  <a:pt x="1727" y="804"/>
                  <a:pt x="1728" y="803"/>
                </a:cubicBezTo>
                <a:cubicBezTo>
                  <a:pt x="1729" y="803"/>
                  <a:pt x="1729" y="803"/>
                  <a:pt x="1730" y="803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3"/>
                  <a:pt x="1730" y="802"/>
                  <a:pt x="1730" y="802"/>
                </a:cubicBezTo>
                <a:cubicBezTo>
                  <a:pt x="1730" y="801"/>
                  <a:pt x="1730" y="801"/>
                  <a:pt x="1731" y="801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2" y="800"/>
                  <a:pt x="1732" y="800"/>
                  <a:pt x="1732" y="800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8"/>
                  <a:pt x="1732" y="798"/>
                  <a:pt x="1732" y="798"/>
                </a:cubicBezTo>
                <a:cubicBezTo>
                  <a:pt x="1732" y="798"/>
                  <a:pt x="1732" y="798"/>
                  <a:pt x="1733" y="798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6"/>
                  <a:pt x="1732" y="795"/>
                  <a:pt x="1732" y="795"/>
                </a:cubicBezTo>
                <a:cubicBezTo>
                  <a:pt x="1732" y="795"/>
                  <a:pt x="1732" y="795"/>
                  <a:pt x="1732" y="794"/>
                </a:cubicBezTo>
                <a:close/>
                <a:moveTo>
                  <a:pt x="1538" y="779"/>
                </a:moveTo>
                <a:cubicBezTo>
                  <a:pt x="1537" y="779"/>
                  <a:pt x="1536" y="779"/>
                  <a:pt x="1535" y="779"/>
                </a:cubicBezTo>
                <a:cubicBezTo>
                  <a:pt x="1535" y="780"/>
                  <a:pt x="1535" y="780"/>
                  <a:pt x="1535" y="781"/>
                </a:cubicBezTo>
                <a:cubicBezTo>
                  <a:pt x="1537" y="781"/>
                  <a:pt x="1538" y="781"/>
                  <a:pt x="1539" y="781"/>
                </a:cubicBezTo>
                <a:cubicBezTo>
                  <a:pt x="1539" y="780"/>
                  <a:pt x="1539" y="780"/>
                  <a:pt x="1539" y="780"/>
                </a:cubicBezTo>
                <a:cubicBezTo>
                  <a:pt x="1539" y="780"/>
                  <a:pt x="1538" y="779"/>
                  <a:pt x="1538" y="779"/>
                </a:cubicBezTo>
                <a:close/>
                <a:moveTo>
                  <a:pt x="1720" y="786"/>
                </a:moveTo>
                <a:cubicBezTo>
                  <a:pt x="1720" y="785"/>
                  <a:pt x="1720" y="785"/>
                  <a:pt x="1720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6"/>
                  <a:pt x="1719" y="786"/>
                  <a:pt x="1719" y="786"/>
                </a:cubicBezTo>
                <a:lnTo>
                  <a:pt x="1720" y="786"/>
                </a:lnTo>
                <a:close/>
                <a:moveTo>
                  <a:pt x="1566" y="807"/>
                </a:moveTo>
                <a:cubicBezTo>
                  <a:pt x="1566" y="807"/>
                  <a:pt x="1566" y="807"/>
                  <a:pt x="1566" y="807"/>
                </a:cubicBezTo>
                <a:cubicBezTo>
                  <a:pt x="1566" y="806"/>
                  <a:pt x="1567" y="806"/>
                  <a:pt x="1567" y="804"/>
                </a:cubicBezTo>
                <a:cubicBezTo>
                  <a:pt x="1566" y="804"/>
                  <a:pt x="1566" y="804"/>
                  <a:pt x="1566" y="804"/>
                </a:cubicBezTo>
                <a:cubicBezTo>
                  <a:pt x="1566" y="805"/>
                  <a:pt x="1566" y="806"/>
                  <a:pt x="1566" y="807"/>
                </a:cubicBezTo>
                <a:close/>
                <a:moveTo>
                  <a:pt x="1586" y="805"/>
                </a:moveTo>
                <a:cubicBezTo>
                  <a:pt x="1586" y="806"/>
                  <a:pt x="1586" y="806"/>
                  <a:pt x="1586" y="806"/>
                </a:cubicBezTo>
                <a:cubicBezTo>
                  <a:pt x="1585" y="806"/>
                  <a:pt x="1585" y="806"/>
                  <a:pt x="1585" y="806"/>
                </a:cubicBezTo>
                <a:cubicBezTo>
                  <a:pt x="1585" y="806"/>
                  <a:pt x="1585" y="806"/>
                  <a:pt x="1585" y="807"/>
                </a:cubicBezTo>
                <a:cubicBezTo>
                  <a:pt x="1585" y="807"/>
                  <a:pt x="1585" y="807"/>
                  <a:pt x="1586" y="807"/>
                </a:cubicBezTo>
                <a:cubicBezTo>
                  <a:pt x="1586" y="808"/>
                  <a:pt x="1586" y="808"/>
                  <a:pt x="1586" y="809"/>
                </a:cubicBezTo>
                <a:cubicBezTo>
                  <a:pt x="1586" y="809"/>
                  <a:pt x="1587" y="809"/>
                  <a:pt x="1587" y="809"/>
                </a:cubicBezTo>
                <a:cubicBezTo>
                  <a:pt x="1587" y="809"/>
                  <a:pt x="1587" y="808"/>
                  <a:pt x="1587" y="808"/>
                </a:cubicBezTo>
                <a:cubicBezTo>
                  <a:pt x="1588" y="808"/>
                  <a:pt x="1588" y="808"/>
                  <a:pt x="1588" y="808"/>
                </a:cubicBezTo>
                <a:cubicBezTo>
                  <a:pt x="1587" y="808"/>
                  <a:pt x="1587" y="807"/>
                  <a:pt x="1587" y="806"/>
                </a:cubicBezTo>
                <a:cubicBezTo>
                  <a:pt x="1586" y="806"/>
                  <a:pt x="1586" y="806"/>
                  <a:pt x="1586" y="805"/>
                </a:cubicBezTo>
                <a:close/>
                <a:moveTo>
                  <a:pt x="1586" y="811"/>
                </a:moveTo>
                <a:cubicBezTo>
                  <a:pt x="1586" y="811"/>
                  <a:pt x="1586" y="811"/>
                  <a:pt x="1586" y="811"/>
                </a:cubicBezTo>
                <a:cubicBezTo>
                  <a:pt x="1585" y="812"/>
                  <a:pt x="1585" y="812"/>
                  <a:pt x="1585" y="812"/>
                </a:cubicBezTo>
                <a:cubicBezTo>
                  <a:pt x="1584" y="812"/>
                  <a:pt x="1584" y="812"/>
                  <a:pt x="1584" y="812"/>
                </a:cubicBezTo>
                <a:cubicBezTo>
                  <a:pt x="1583" y="813"/>
                  <a:pt x="1583" y="813"/>
                  <a:pt x="1582" y="814"/>
                </a:cubicBezTo>
                <a:cubicBezTo>
                  <a:pt x="1582" y="814"/>
                  <a:pt x="1580" y="814"/>
                  <a:pt x="1579" y="814"/>
                </a:cubicBezTo>
                <a:cubicBezTo>
                  <a:pt x="1579" y="813"/>
                  <a:pt x="1579" y="813"/>
                  <a:pt x="1579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7" y="813"/>
                  <a:pt x="1577" y="813"/>
                  <a:pt x="1577" y="813"/>
                </a:cubicBezTo>
                <a:cubicBezTo>
                  <a:pt x="1577" y="813"/>
                  <a:pt x="1577" y="813"/>
                  <a:pt x="1576" y="812"/>
                </a:cubicBezTo>
                <a:cubicBezTo>
                  <a:pt x="1576" y="812"/>
                  <a:pt x="1575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1"/>
                  <a:pt x="1574" y="811"/>
                  <a:pt x="1574" y="811"/>
                </a:cubicBezTo>
                <a:cubicBezTo>
                  <a:pt x="1572" y="811"/>
                  <a:pt x="1572" y="812"/>
                  <a:pt x="1571" y="811"/>
                </a:cubicBezTo>
                <a:cubicBezTo>
                  <a:pt x="1570" y="811"/>
                  <a:pt x="1570" y="811"/>
                  <a:pt x="1570" y="811"/>
                </a:cubicBezTo>
                <a:cubicBezTo>
                  <a:pt x="1570" y="812"/>
                  <a:pt x="1570" y="813"/>
                  <a:pt x="1570" y="815"/>
                </a:cubicBezTo>
                <a:cubicBezTo>
                  <a:pt x="1570" y="815"/>
                  <a:pt x="1571" y="815"/>
                  <a:pt x="1571" y="816"/>
                </a:cubicBezTo>
                <a:cubicBezTo>
                  <a:pt x="1571" y="816"/>
                  <a:pt x="1571" y="816"/>
                  <a:pt x="1571" y="816"/>
                </a:cubicBezTo>
                <a:cubicBezTo>
                  <a:pt x="1572" y="816"/>
                  <a:pt x="1572" y="816"/>
                  <a:pt x="1572" y="816"/>
                </a:cubicBezTo>
                <a:cubicBezTo>
                  <a:pt x="1572" y="818"/>
                  <a:pt x="1572" y="818"/>
                  <a:pt x="1572" y="818"/>
                </a:cubicBezTo>
                <a:cubicBezTo>
                  <a:pt x="1572" y="818"/>
                  <a:pt x="1572" y="818"/>
                  <a:pt x="1573" y="818"/>
                </a:cubicBezTo>
                <a:cubicBezTo>
                  <a:pt x="1573" y="819"/>
                  <a:pt x="1573" y="819"/>
                  <a:pt x="1573" y="819"/>
                </a:cubicBezTo>
                <a:cubicBezTo>
                  <a:pt x="1573" y="820"/>
                  <a:pt x="1574" y="820"/>
                  <a:pt x="1575" y="821"/>
                </a:cubicBezTo>
                <a:cubicBezTo>
                  <a:pt x="1575" y="821"/>
                  <a:pt x="1575" y="821"/>
                  <a:pt x="1575" y="821"/>
                </a:cubicBezTo>
                <a:cubicBezTo>
                  <a:pt x="1574" y="821"/>
                  <a:pt x="1574" y="821"/>
                  <a:pt x="1574" y="821"/>
                </a:cubicBezTo>
                <a:cubicBezTo>
                  <a:pt x="1574" y="823"/>
                  <a:pt x="1574" y="823"/>
                  <a:pt x="1574" y="823"/>
                </a:cubicBezTo>
                <a:cubicBezTo>
                  <a:pt x="1574" y="823"/>
                  <a:pt x="1574" y="824"/>
                  <a:pt x="1574" y="824"/>
                </a:cubicBezTo>
                <a:cubicBezTo>
                  <a:pt x="1574" y="824"/>
                  <a:pt x="1575" y="825"/>
                  <a:pt x="1575" y="825"/>
                </a:cubicBezTo>
                <a:cubicBezTo>
                  <a:pt x="1576" y="826"/>
                  <a:pt x="1575" y="825"/>
                  <a:pt x="1576" y="826"/>
                </a:cubicBezTo>
                <a:cubicBezTo>
                  <a:pt x="1576" y="826"/>
                  <a:pt x="1576" y="826"/>
                  <a:pt x="1576" y="826"/>
                </a:cubicBezTo>
                <a:cubicBezTo>
                  <a:pt x="1576" y="827"/>
                  <a:pt x="1576" y="827"/>
                  <a:pt x="1576" y="827"/>
                </a:cubicBezTo>
                <a:cubicBezTo>
                  <a:pt x="1577" y="827"/>
                  <a:pt x="1577" y="827"/>
                  <a:pt x="1578" y="827"/>
                </a:cubicBezTo>
                <a:cubicBezTo>
                  <a:pt x="1577" y="827"/>
                  <a:pt x="1577" y="828"/>
                  <a:pt x="1577" y="828"/>
                </a:cubicBezTo>
                <a:cubicBezTo>
                  <a:pt x="1577" y="828"/>
                  <a:pt x="1578" y="829"/>
                  <a:pt x="1578" y="829"/>
                </a:cubicBezTo>
                <a:cubicBezTo>
                  <a:pt x="1579" y="829"/>
                  <a:pt x="1579" y="829"/>
                  <a:pt x="1580" y="829"/>
                </a:cubicBezTo>
                <a:cubicBezTo>
                  <a:pt x="1580" y="829"/>
                  <a:pt x="1580" y="829"/>
                  <a:pt x="1580" y="829"/>
                </a:cubicBezTo>
                <a:cubicBezTo>
                  <a:pt x="1581" y="829"/>
                  <a:pt x="1581" y="829"/>
                  <a:pt x="1581" y="829"/>
                </a:cubicBezTo>
                <a:cubicBezTo>
                  <a:pt x="1581" y="829"/>
                  <a:pt x="1581" y="829"/>
                  <a:pt x="1582" y="829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8"/>
                  <a:pt x="1582" y="828"/>
                  <a:pt x="1583" y="829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7"/>
                  <a:pt x="1583" y="827"/>
                  <a:pt x="1583" y="827"/>
                </a:cubicBezTo>
                <a:cubicBezTo>
                  <a:pt x="1583" y="827"/>
                  <a:pt x="1583" y="827"/>
                  <a:pt x="1582" y="828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7"/>
                  <a:pt x="1582" y="827"/>
                  <a:pt x="1582" y="826"/>
                </a:cubicBezTo>
                <a:cubicBezTo>
                  <a:pt x="1583" y="826"/>
                  <a:pt x="1582" y="826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4" y="825"/>
                  <a:pt x="1584" y="826"/>
                  <a:pt x="1584" y="827"/>
                </a:cubicBezTo>
                <a:cubicBezTo>
                  <a:pt x="1585" y="827"/>
                  <a:pt x="1585" y="827"/>
                  <a:pt x="1585" y="827"/>
                </a:cubicBezTo>
                <a:cubicBezTo>
                  <a:pt x="1585" y="826"/>
                  <a:pt x="1585" y="826"/>
                  <a:pt x="1586" y="826"/>
                </a:cubicBezTo>
                <a:cubicBezTo>
                  <a:pt x="1586" y="825"/>
                  <a:pt x="1586" y="825"/>
                  <a:pt x="1585" y="824"/>
                </a:cubicBezTo>
                <a:cubicBezTo>
                  <a:pt x="1585" y="824"/>
                  <a:pt x="1585" y="824"/>
                  <a:pt x="1585" y="824"/>
                </a:cubicBezTo>
                <a:cubicBezTo>
                  <a:pt x="1585" y="824"/>
                  <a:pt x="1585" y="823"/>
                  <a:pt x="1585" y="822"/>
                </a:cubicBezTo>
                <a:cubicBezTo>
                  <a:pt x="1586" y="822"/>
                  <a:pt x="1586" y="822"/>
                  <a:pt x="1586" y="822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19"/>
                  <a:pt x="1586" y="820"/>
                  <a:pt x="1586" y="820"/>
                </a:cubicBezTo>
                <a:cubicBezTo>
                  <a:pt x="1587" y="820"/>
                  <a:pt x="1587" y="820"/>
                  <a:pt x="1587" y="820"/>
                </a:cubicBezTo>
                <a:cubicBezTo>
                  <a:pt x="1587" y="817"/>
                  <a:pt x="1587" y="813"/>
                  <a:pt x="1586" y="812"/>
                </a:cubicBezTo>
                <a:lnTo>
                  <a:pt x="1586" y="811"/>
                </a:lnTo>
                <a:close/>
                <a:moveTo>
                  <a:pt x="1710" y="815"/>
                </a:moveTo>
                <a:cubicBezTo>
                  <a:pt x="1710" y="815"/>
                  <a:pt x="1710" y="815"/>
                  <a:pt x="1710" y="814"/>
                </a:cubicBezTo>
                <a:cubicBezTo>
                  <a:pt x="1708" y="815"/>
                  <a:pt x="1709" y="814"/>
                  <a:pt x="1708" y="815"/>
                </a:cubicBezTo>
                <a:cubicBezTo>
                  <a:pt x="1707" y="815"/>
                  <a:pt x="1707" y="815"/>
                  <a:pt x="1706" y="815"/>
                </a:cubicBezTo>
                <a:cubicBezTo>
                  <a:pt x="1706" y="813"/>
                  <a:pt x="1706" y="813"/>
                  <a:pt x="1706" y="813"/>
                </a:cubicBezTo>
                <a:cubicBezTo>
                  <a:pt x="1705" y="813"/>
                  <a:pt x="1705" y="813"/>
                  <a:pt x="1705" y="812"/>
                </a:cubicBezTo>
                <a:cubicBezTo>
                  <a:pt x="1705" y="812"/>
                  <a:pt x="1705" y="812"/>
                  <a:pt x="1705" y="812"/>
                </a:cubicBezTo>
                <a:cubicBezTo>
                  <a:pt x="1705" y="812"/>
                  <a:pt x="1705" y="811"/>
                  <a:pt x="1706" y="811"/>
                </a:cubicBezTo>
                <a:cubicBezTo>
                  <a:pt x="1706" y="811"/>
                  <a:pt x="1706" y="811"/>
                  <a:pt x="1706" y="811"/>
                </a:cubicBezTo>
                <a:cubicBezTo>
                  <a:pt x="1704" y="811"/>
                  <a:pt x="1704" y="811"/>
                  <a:pt x="1704" y="811"/>
                </a:cubicBezTo>
                <a:cubicBezTo>
                  <a:pt x="1703" y="812"/>
                  <a:pt x="1702" y="813"/>
                  <a:pt x="1701" y="814"/>
                </a:cubicBezTo>
                <a:cubicBezTo>
                  <a:pt x="1701" y="818"/>
                  <a:pt x="1701" y="818"/>
                  <a:pt x="1701" y="818"/>
                </a:cubicBezTo>
                <a:cubicBezTo>
                  <a:pt x="1700" y="818"/>
                  <a:pt x="1700" y="819"/>
                  <a:pt x="1699" y="819"/>
                </a:cubicBezTo>
                <a:cubicBezTo>
                  <a:pt x="1699" y="820"/>
                  <a:pt x="1700" y="820"/>
                  <a:pt x="1698" y="821"/>
                </a:cubicBezTo>
                <a:cubicBezTo>
                  <a:pt x="1698" y="823"/>
                  <a:pt x="1696" y="826"/>
                  <a:pt x="1695" y="827"/>
                </a:cubicBezTo>
                <a:cubicBezTo>
                  <a:pt x="1695" y="827"/>
                  <a:pt x="1695" y="827"/>
                  <a:pt x="1694" y="827"/>
                </a:cubicBezTo>
                <a:cubicBezTo>
                  <a:pt x="1694" y="828"/>
                  <a:pt x="1694" y="828"/>
                  <a:pt x="1694" y="828"/>
                </a:cubicBezTo>
                <a:cubicBezTo>
                  <a:pt x="1694" y="828"/>
                  <a:pt x="1694" y="828"/>
                  <a:pt x="1694" y="829"/>
                </a:cubicBezTo>
                <a:cubicBezTo>
                  <a:pt x="1693" y="829"/>
                  <a:pt x="1693" y="829"/>
                  <a:pt x="1693" y="829"/>
                </a:cubicBezTo>
                <a:cubicBezTo>
                  <a:pt x="1692" y="830"/>
                  <a:pt x="1692" y="829"/>
                  <a:pt x="1692" y="830"/>
                </a:cubicBezTo>
                <a:cubicBezTo>
                  <a:pt x="1692" y="830"/>
                  <a:pt x="1692" y="830"/>
                  <a:pt x="1692" y="830"/>
                </a:cubicBezTo>
                <a:cubicBezTo>
                  <a:pt x="1691" y="830"/>
                  <a:pt x="1691" y="830"/>
                  <a:pt x="1691" y="830"/>
                </a:cubicBezTo>
                <a:cubicBezTo>
                  <a:pt x="1691" y="831"/>
                  <a:pt x="1691" y="831"/>
                  <a:pt x="1690" y="831"/>
                </a:cubicBezTo>
                <a:cubicBezTo>
                  <a:pt x="1690" y="831"/>
                  <a:pt x="1690" y="831"/>
                  <a:pt x="1690" y="831"/>
                </a:cubicBezTo>
                <a:cubicBezTo>
                  <a:pt x="1690" y="832"/>
                  <a:pt x="1690" y="832"/>
                  <a:pt x="1690" y="832"/>
                </a:cubicBezTo>
                <a:cubicBezTo>
                  <a:pt x="1689" y="832"/>
                  <a:pt x="1689" y="832"/>
                  <a:pt x="1689" y="832"/>
                </a:cubicBezTo>
                <a:cubicBezTo>
                  <a:pt x="1689" y="832"/>
                  <a:pt x="1688" y="833"/>
                  <a:pt x="1688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5" y="833"/>
                  <a:pt x="1685" y="833"/>
                  <a:pt x="1685" y="833"/>
                </a:cubicBezTo>
                <a:cubicBezTo>
                  <a:pt x="1685" y="834"/>
                  <a:pt x="1685" y="834"/>
                  <a:pt x="1685" y="834"/>
                </a:cubicBezTo>
                <a:cubicBezTo>
                  <a:pt x="1684" y="834"/>
                  <a:pt x="1684" y="834"/>
                  <a:pt x="1684" y="834"/>
                </a:cubicBezTo>
                <a:cubicBezTo>
                  <a:pt x="1683" y="834"/>
                  <a:pt x="1684" y="835"/>
                  <a:pt x="1682" y="835"/>
                </a:cubicBezTo>
                <a:cubicBezTo>
                  <a:pt x="1682" y="836"/>
                  <a:pt x="1682" y="836"/>
                  <a:pt x="1682" y="837"/>
                </a:cubicBezTo>
                <a:cubicBezTo>
                  <a:pt x="1680" y="837"/>
                  <a:pt x="1680" y="837"/>
                  <a:pt x="1680" y="837"/>
                </a:cubicBezTo>
                <a:cubicBezTo>
                  <a:pt x="1680" y="838"/>
                  <a:pt x="1680" y="838"/>
                  <a:pt x="1680" y="838"/>
                </a:cubicBezTo>
                <a:cubicBezTo>
                  <a:pt x="1679" y="838"/>
                  <a:pt x="1679" y="839"/>
                  <a:pt x="1678" y="839"/>
                </a:cubicBezTo>
                <a:cubicBezTo>
                  <a:pt x="1678" y="840"/>
                  <a:pt x="1678" y="840"/>
                  <a:pt x="1677" y="840"/>
                </a:cubicBezTo>
                <a:cubicBezTo>
                  <a:pt x="1676" y="840"/>
                  <a:pt x="1676" y="840"/>
                  <a:pt x="1676" y="840"/>
                </a:cubicBezTo>
                <a:cubicBezTo>
                  <a:pt x="1676" y="841"/>
                  <a:pt x="1676" y="841"/>
                  <a:pt x="1676" y="841"/>
                </a:cubicBezTo>
                <a:cubicBezTo>
                  <a:pt x="1677" y="841"/>
                  <a:pt x="1677" y="841"/>
                  <a:pt x="1677" y="841"/>
                </a:cubicBezTo>
                <a:cubicBezTo>
                  <a:pt x="1677" y="843"/>
                  <a:pt x="1676" y="843"/>
                  <a:pt x="1676" y="844"/>
                </a:cubicBezTo>
                <a:cubicBezTo>
                  <a:pt x="1675" y="844"/>
                  <a:pt x="1675" y="844"/>
                  <a:pt x="1675" y="844"/>
                </a:cubicBezTo>
                <a:cubicBezTo>
                  <a:pt x="1675" y="845"/>
                  <a:pt x="1675" y="845"/>
                  <a:pt x="1675" y="845"/>
                </a:cubicBezTo>
                <a:cubicBezTo>
                  <a:pt x="1674" y="845"/>
                  <a:pt x="1674" y="845"/>
                  <a:pt x="1674" y="845"/>
                </a:cubicBezTo>
                <a:cubicBezTo>
                  <a:pt x="1675" y="846"/>
                  <a:pt x="1675" y="846"/>
                  <a:pt x="1676" y="846"/>
                </a:cubicBezTo>
                <a:cubicBezTo>
                  <a:pt x="1676" y="847"/>
                  <a:pt x="1676" y="847"/>
                  <a:pt x="1676" y="847"/>
                </a:cubicBezTo>
                <a:cubicBezTo>
                  <a:pt x="1677" y="847"/>
                  <a:pt x="1677" y="847"/>
                  <a:pt x="1677" y="847"/>
                </a:cubicBezTo>
                <a:cubicBezTo>
                  <a:pt x="1677" y="848"/>
                  <a:pt x="1677" y="848"/>
                  <a:pt x="1677" y="848"/>
                </a:cubicBezTo>
                <a:cubicBezTo>
                  <a:pt x="1679" y="848"/>
                  <a:pt x="1680" y="847"/>
                  <a:pt x="1681" y="847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9"/>
                  <a:pt x="1681" y="849"/>
                  <a:pt x="1681" y="849"/>
                </a:cubicBezTo>
                <a:cubicBezTo>
                  <a:pt x="1683" y="849"/>
                  <a:pt x="1683" y="849"/>
                  <a:pt x="1683" y="849"/>
                </a:cubicBezTo>
                <a:cubicBezTo>
                  <a:pt x="1683" y="849"/>
                  <a:pt x="1683" y="849"/>
                  <a:pt x="1683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6" y="850"/>
                  <a:pt x="1686" y="850"/>
                  <a:pt x="1688" y="850"/>
                </a:cubicBezTo>
                <a:cubicBezTo>
                  <a:pt x="1689" y="849"/>
                  <a:pt x="1690" y="850"/>
                  <a:pt x="1690" y="848"/>
                </a:cubicBezTo>
                <a:cubicBezTo>
                  <a:pt x="1691" y="848"/>
                  <a:pt x="1691" y="848"/>
                  <a:pt x="1692" y="847"/>
                </a:cubicBezTo>
                <a:cubicBezTo>
                  <a:pt x="1692" y="846"/>
                  <a:pt x="1693" y="846"/>
                  <a:pt x="1694" y="845"/>
                </a:cubicBezTo>
                <a:cubicBezTo>
                  <a:pt x="1694" y="845"/>
                  <a:pt x="1694" y="845"/>
                  <a:pt x="1694" y="845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3"/>
                  <a:pt x="1694" y="843"/>
                  <a:pt x="1694" y="843"/>
                </a:cubicBezTo>
                <a:cubicBezTo>
                  <a:pt x="1695" y="843"/>
                  <a:pt x="1695" y="843"/>
                  <a:pt x="1695" y="843"/>
                </a:cubicBezTo>
                <a:cubicBezTo>
                  <a:pt x="1695" y="843"/>
                  <a:pt x="1695" y="842"/>
                  <a:pt x="1695" y="841"/>
                </a:cubicBezTo>
                <a:cubicBezTo>
                  <a:pt x="1695" y="841"/>
                  <a:pt x="1695" y="841"/>
                  <a:pt x="1695" y="841"/>
                </a:cubicBezTo>
                <a:cubicBezTo>
                  <a:pt x="1695" y="840"/>
                  <a:pt x="1695" y="840"/>
                  <a:pt x="1695" y="840"/>
                </a:cubicBezTo>
                <a:cubicBezTo>
                  <a:pt x="1696" y="840"/>
                  <a:pt x="1696" y="840"/>
                  <a:pt x="1696" y="840"/>
                </a:cubicBezTo>
                <a:cubicBezTo>
                  <a:pt x="1696" y="839"/>
                  <a:pt x="1696" y="839"/>
                  <a:pt x="1696" y="839"/>
                </a:cubicBezTo>
                <a:cubicBezTo>
                  <a:pt x="1697" y="839"/>
                  <a:pt x="1697" y="839"/>
                  <a:pt x="1697" y="839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9" y="834"/>
                  <a:pt x="1698" y="836"/>
                  <a:pt x="1699" y="835"/>
                </a:cubicBezTo>
                <a:cubicBezTo>
                  <a:pt x="1699" y="835"/>
                  <a:pt x="1699" y="835"/>
                  <a:pt x="1699" y="835"/>
                </a:cubicBezTo>
                <a:cubicBezTo>
                  <a:pt x="1701" y="834"/>
                  <a:pt x="1702" y="834"/>
                  <a:pt x="1702" y="833"/>
                </a:cubicBezTo>
                <a:cubicBezTo>
                  <a:pt x="1703" y="833"/>
                  <a:pt x="1705" y="833"/>
                  <a:pt x="1706" y="833"/>
                </a:cubicBezTo>
                <a:cubicBezTo>
                  <a:pt x="1706" y="833"/>
                  <a:pt x="1706" y="833"/>
                  <a:pt x="1706" y="833"/>
                </a:cubicBezTo>
                <a:cubicBezTo>
                  <a:pt x="1706" y="832"/>
                  <a:pt x="1706" y="832"/>
                  <a:pt x="1706" y="832"/>
                </a:cubicBezTo>
                <a:cubicBezTo>
                  <a:pt x="1705" y="832"/>
                  <a:pt x="1705" y="832"/>
                  <a:pt x="1705" y="832"/>
                </a:cubicBezTo>
                <a:cubicBezTo>
                  <a:pt x="1705" y="831"/>
                  <a:pt x="1704" y="830"/>
                  <a:pt x="1704" y="830"/>
                </a:cubicBezTo>
                <a:cubicBezTo>
                  <a:pt x="1705" y="829"/>
                  <a:pt x="1706" y="828"/>
                  <a:pt x="1706" y="828"/>
                </a:cubicBezTo>
                <a:cubicBezTo>
                  <a:pt x="1706" y="827"/>
                  <a:pt x="1706" y="827"/>
                  <a:pt x="1706" y="827"/>
                </a:cubicBezTo>
                <a:cubicBezTo>
                  <a:pt x="1707" y="827"/>
                  <a:pt x="1707" y="827"/>
                  <a:pt x="1708" y="827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4"/>
                  <a:pt x="1708" y="824"/>
                  <a:pt x="1708" y="824"/>
                </a:cubicBezTo>
                <a:cubicBezTo>
                  <a:pt x="1709" y="824"/>
                  <a:pt x="1709" y="824"/>
                  <a:pt x="1710" y="823"/>
                </a:cubicBezTo>
                <a:cubicBezTo>
                  <a:pt x="1710" y="823"/>
                  <a:pt x="1710" y="822"/>
                  <a:pt x="1710" y="822"/>
                </a:cubicBezTo>
                <a:cubicBezTo>
                  <a:pt x="1710" y="822"/>
                  <a:pt x="1710" y="822"/>
                  <a:pt x="1710" y="822"/>
                </a:cubicBezTo>
                <a:cubicBezTo>
                  <a:pt x="1711" y="821"/>
                  <a:pt x="1711" y="821"/>
                  <a:pt x="1711" y="821"/>
                </a:cubicBezTo>
                <a:cubicBezTo>
                  <a:pt x="1712" y="821"/>
                  <a:pt x="1712" y="821"/>
                  <a:pt x="1712" y="821"/>
                </a:cubicBezTo>
                <a:cubicBezTo>
                  <a:pt x="1712" y="820"/>
                  <a:pt x="1711" y="818"/>
                  <a:pt x="1711" y="818"/>
                </a:cubicBezTo>
                <a:cubicBezTo>
                  <a:pt x="1712" y="817"/>
                  <a:pt x="1712" y="817"/>
                  <a:pt x="1712" y="817"/>
                </a:cubicBezTo>
                <a:cubicBezTo>
                  <a:pt x="1713" y="816"/>
                  <a:pt x="1712" y="815"/>
                  <a:pt x="1712" y="814"/>
                </a:cubicBezTo>
                <a:cubicBezTo>
                  <a:pt x="1711" y="815"/>
                  <a:pt x="1711" y="815"/>
                  <a:pt x="1710" y="815"/>
                </a:cubicBezTo>
                <a:close/>
                <a:moveTo>
                  <a:pt x="1709" y="813"/>
                </a:moveTo>
                <a:cubicBezTo>
                  <a:pt x="1709" y="814"/>
                  <a:pt x="1709" y="814"/>
                  <a:pt x="1709" y="814"/>
                </a:cubicBezTo>
                <a:cubicBezTo>
                  <a:pt x="1710" y="814"/>
                  <a:pt x="1710" y="814"/>
                  <a:pt x="1710" y="814"/>
                </a:cubicBezTo>
                <a:cubicBezTo>
                  <a:pt x="1709" y="813"/>
                  <a:pt x="1710" y="814"/>
                  <a:pt x="1709" y="813"/>
                </a:cubicBezTo>
                <a:close/>
                <a:moveTo>
                  <a:pt x="540" y="824"/>
                </a:moveTo>
                <a:cubicBezTo>
                  <a:pt x="540" y="824"/>
                  <a:pt x="540" y="824"/>
                  <a:pt x="540" y="824"/>
                </a:cubicBezTo>
                <a:cubicBezTo>
                  <a:pt x="540" y="824"/>
                  <a:pt x="540" y="824"/>
                  <a:pt x="540" y="824"/>
                </a:cubicBezTo>
                <a:cubicBezTo>
                  <a:pt x="540" y="826"/>
                  <a:pt x="540" y="826"/>
                  <a:pt x="540" y="826"/>
                </a:cubicBezTo>
                <a:cubicBezTo>
                  <a:pt x="541" y="827"/>
                  <a:pt x="541" y="827"/>
                  <a:pt x="542" y="827"/>
                </a:cubicBezTo>
                <a:cubicBezTo>
                  <a:pt x="542" y="826"/>
                  <a:pt x="542" y="826"/>
                  <a:pt x="542" y="826"/>
                </a:cubicBezTo>
                <a:cubicBezTo>
                  <a:pt x="542" y="826"/>
                  <a:pt x="543" y="826"/>
                  <a:pt x="543" y="826"/>
                </a:cubicBezTo>
                <a:cubicBezTo>
                  <a:pt x="543" y="824"/>
                  <a:pt x="543" y="824"/>
                  <a:pt x="543" y="824"/>
                </a:cubicBezTo>
                <a:cubicBezTo>
                  <a:pt x="544" y="824"/>
                  <a:pt x="544" y="824"/>
                  <a:pt x="544" y="824"/>
                </a:cubicBezTo>
                <a:cubicBezTo>
                  <a:pt x="544" y="823"/>
                  <a:pt x="544" y="823"/>
                  <a:pt x="543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1"/>
                  <a:pt x="543" y="821"/>
                  <a:pt x="542" y="821"/>
                </a:cubicBezTo>
                <a:cubicBezTo>
                  <a:pt x="543" y="820"/>
                  <a:pt x="543" y="820"/>
                  <a:pt x="543" y="819"/>
                </a:cubicBezTo>
                <a:cubicBezTo>
                  <a:pt x="544" y="819"/>
                  <a:pt x="544" y="819"/>
                  <a:pt x="544" y="819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3" y="817"/>
                  <a:pt x="543" y="817"/>
                  <a:pt x="542" y="817"/>
                </a:cubicBezTo>
                <a:cubicBezTo>
                  <a:pt x="542" y="817"/>
                  <a:pt x="542" y="817"/>
                  <a:pt x="542" y="817"/>
                </a:cubicBezTo>
                <a:cubicBezTo>
                  <a:pt x="542" y="817"/>
                  <a:pt x="541" y="817"/>
                  <a:pt x="541" y="817"/>
                </a:cubicBezTo>
                <a:cubicBezTo>
                  <a:pt x="541" y="818"/>
                  <a:pt x="540" y="819"/>
                  <a:pt x="540" y="820"/>
                </a:cubicBezTo>
                <a:cubicBezTo>
                  <a:pt x="541" y="820"/>
                  <a:pt x="541" y="820"/>
                  <a:pt x="541" y="820"/>
                </a:cubicBezTo>
                <a:cubicBezTo>
                  <a:pt x="541" y="824"/>
                  <a:pt x="541" y="824"/>
                  <a:pt x="541" y="824"/>
                </a:cubicBezTo>
                <a:lnTo>
                  <a:pt x="540" y="824"/>
                </a:lnTo>
                <a:close/>
                <a:moveTo>
                  <a:pt x="539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39" y="832"/>
                  <a:pt x="539" y="832"/>
                  <a:pt x="539" y="833"/>
                </a:cubicBezTo>
                <a:close/>
                <a:moveTo>
                  <a:pt x="540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39" y="834"/>
                  <a:pt x="539" y="834"/>
                  <a:pt x="539" y="834"/>
                </a:cubicBezTo>
                <a:cubicBezTo>
                  <a:pt x="539" y="835"/>
                  <a:pt x="539" y="834"/>
                  <a:pt x="540" y="835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40" y="834"/>
                  <a:pt x="540" y="834"/>
                  <a:pt x="540" y="834"/>
                </a:cubicBezTo>
                <a:lnTo>
                  <a:pt x="540" y="833"/>
                </a:lnTo>
                <a:close/>
                <a:moveTo>
                  <a:pt x="541" y="835"/>
                </a:moveTo>
                <a:cubicBezTo>
                  <a:pt x="540" y="835"/>
                  <a:pt x="540" y="835"/>
                  <a:pt x="540" y="835"/>
                </a:cubicBezTo>
                <a:cubicBezTo>
                  <a:pt x="540" y="836"/>
                  <a:pt x="540" y="836"/>
                  <a:pt x="540" y="836"/>
                </a:cubicBezTo>
                <a:cubicBezTo>
                  <a:pt x="541" y="836"/>
                  <a:pt x="541" y="836"/>
                  <a:pt x="541" y="836"/>
                </a:cubicBezTo>
                <a:cubicBezTo>
                  <a:pt x="541" y="835"/>
                  <a:pt x="541" y="835"/>
                  <a:pt x="541" y="835"/>
                </a:cubicBezTo>
                <a:close/>
                <a:moveTo>
                  <a:pt x="538" y="841"/>
                </a:moveTo>
                <a:cubicBezTo>
                  <a:pt x="538" y="842"/>
                  <a:pt x="538" y="842"/>
                  <a:pt x="538" y="842"/>
                </a:cubicBezTo>
                <a:cubicBezTo>
                  <a:pt x="537" y="842"/>
                  <a:pt x="537" y="842"/>
                  <a:pt x="537" y="842"/>
                </a:cubicBezTo>
                <a:cubicBezTo>
                  <a:pt x="537" y="843"/>
                  <a:pt x="537" y="843"/>
                  <a:pt x="537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4"/>
                  <a:pt x="539" y="842"/>
                  <a:pt x="539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2" y="842"/>
                  <a:pt x="542" y="842"/>
                  <a:pt x="542" y="842"/>
                </a:cubicBezTo>
                <a:cubicBezTo>
                  <a:pt x="542" y="841"/>
                  <a:pt x="542" y="841"/>
                  <a:pt x="542" y="841"/>
                </a:cubicBezTo>
                <a:cubicBezTo>
                  <a:pt x="540" y="841"/>
                  <a:pt x="540" y="841"/>
                  <a:pt x="540" y="841"/>
                </a:cubicBezTo>
                <a:cubicBezTo>
                  <a:pt x="540" y="840"/>
                  <a:pt x="540" y="840"/>
                  <a:pt x="540" y="840"/>
                </a:cubicBezTo>
                <a:cubicBezTo>
                  <a:pt x="541" y="839"/>
                  <a:pt x="541" y="839"/>
                  <a:pt x="542" y="839"/>
                </a:cubicBezTo>
                <a:cubicBezTo>
                  <a:pt x="542" y="838"/>
                  <a:pt x="542" y="838"/>
                  <a:pt x="541" y="837"/>
                </a:cubicBezTo>
                <a:cubicBezTo>
                  <a:pt x="541" y="837"/>
                  <a:pt x="540" y="837"/>
                  <a:pt x="540" y="837"/>
                </a:cubicBezTo>
                <a:cubicBezTo>
                  <a:pt x="540" y="838"/>
                  <a:pt x="540" y="838"/>
                  <a:pt x="540" y="838"/>
                </a:cubicBezTo>
                <a:cubicBezTo>
                  <a:pt x="540" y="838"/>
                  <a:pt x="539" y="838"/>
                  <a:pt x="539" y="837"/>
                </a:cubicBezTo>
                <a:cubicBezTo>
                  <a:pt x="539" y="838"/>
                  <a:pt x="539" y="838"/>
                  <a:pt x="538" y="839"/>
                </a:cubicBezTo>
                <a:cubicBezTo>
                  <a:pt x="538" y="839"/>
                  <a:pt x="538" y="839"/>
                  <a:pt x="538" y="839"/>
                </a:cubicBezTo>
                <a:cubicBezTo>
                  <a:pt x="538" y="840"/>
                  <a:pt x="538" y="841"/>
                  <a:pt x="540" y="841"/>
                </a:cubicBezTo>
                <a:cubicBezTo>
                  <a:pt x="540" y="841"/>
                  <a:pt x="540" y="841"/>
                  <a:pt x="540" y="841"/>
                </a:cubicBezTo>
                <a:lnTo>
                  <a:pt x="538" y="841"/>
                </a:lnTo>
                <a:close/>
                <a:moveTo>
                  <a:pt x="542" y="844"/>
                </a:moveTo>
                <a:cubicBezTo>
                  <a:pt x="541" y="844"/>
                  <a:pt x="541" y="844"/>
                  <a:pt x="541" y="844"/>
                </a:cubicBezTo>
                <a:cubicBezTo>
                  <a:pt x="542" y="844"/>
                  <a:pt x="541" y="844"/>
                  <a:pt x="542" y="844"/>
                </a:cubicBezTo>
                <a:close/>
                <a:moveTo>
                  <a:pt x="1681" y="850"/>
                </a:moveTo>
                <a:cubicBezTo>
                  <a:pt x="1680" y="850"/>
                  <a:pt x="1681" y="852"/>
                  <a:pt x="1680" y="853"/>
                </a:cubicBezTo>
                <a:cubicBezTo>
                  <a:pt x="1680" y="853"/>
                  <a:pt x="1680" y="853"/>
                  <a:pt x="1680" y="853"/>
                </a:cubicBezTo>
                <a:cubicBezTo>
                  <a:pt x="1680" y="853"/>
                  <a:pt x="1680" y="854"/>
                  <a:pt x="1679" y="854"/>
                </a:cubicBezTo>
                <a:cubicBezTo>
                  <a:pt x="1681" y="854"/>
                  <a:pt x="1683" y="855"/>
                  <a:pt x="1683" y="853"/>
                </a:cubicBezTo>
                <a:cubicBezTo>
                  <a:pt x="1684" y="853"/>
                  <a:pt x="1683" y="853"/>
                  <a:pt x="1683" y="853"/>
                </a:cubicBezTo>
                <a:cubicBezTo>
                  <a:pt x="1683" y="853"/>
                  <a:pt x="1683" y="852"/>
                  <a:pt x="1682" y="852"/>
                </a:cubicBezTo>
                <a:cubicBezTo>
                  <a:pt x="1682" y="851"/>
                  <a:pt x="1682" y="850"/>
                  <a:pt x="1681" y="850"/>
                </a:cubicBezTo>
                <a:close/>
                <a:moveTo>
                  <a:pt x="533" y="859"/>
                </a:moveTo>
                <a:cubicBezTo>
                  <a:pt x="533" y="860"/>
                  <a:pt x="533" y="859"/>
                  <a:pt x="533" y="860"/>
                </a:cubicBezTo>
                <a:cubicBezTo>
                  <a:pt x="533" y="861"/>
                  <a:pt x="533" y="861"/>
                  <a:pt x="533" y="861"/>
                </a:cubicBezTo>
                <a:cubicBezTo>
                  <a:pt x="532" y="861"/>
                  <a:pt x="532" y="861"/>
                  <a:pt x="532" y="861"/>
                </a:cubicBezTo>
                <a:cubicBezTo>
                  <a:pt x="532" y="862"/>
                  <a:pt x="533" y="863"/>
                  <a:pt x="533" y="863"/>
                </a:cubicBezTo>
                <a:cubicBezTo>
                  <a:pt x="533" y="863"/>
                  <a:pt x="533" y="863"/>
                  <a:pt x="533" y="863"/>
                </a:cubicBezTo>
                <a:cubicBezTo>
                  <a:pt x="533" y="864"/>
                  <a:pt x="533" y="864"/>
                  <a:pt x="533" y="865"/>
                </a:cubicBezTo>
                <a:cubicBezTo>
                  <a:pt x="534" y="865"/>
                  <a:pt x="533" y="865"/>
                  <a:pt x="534" y="865"/>
                </a:cubicBezTo>
                <a:cubicBezTo>
                  <a:pt x="534" y="865"/>
                  <a:pt x="534" y="865"/>
                  <a:pt x="534" y="865"/>
                </a:cubicBezTo>
                <a:cubicBezTo>
                  <a:pt x="534" y="866"/>
                  <a:pt x="534" y="866"/>
                  <a:pt x="534" y="867"/>
                </a:cubicBezTo>
                <a:cubicBezTo>
                  <a:pt x="533" y="867"/>
                  <a:pt x="533" y="867"/>
                  <a:pt x="533" y="867"/>
                </a:cubicBezTo>
                <a:cubicBezTo>
                  <a:pt x="533" y="869"/>
                  <a:pt x="533" y="870"/>
                  <a:pt x="534" y="870"/>
                </a:cubicBezTo>
                <a:cubicBezTo>
                  <a:pt x="534" y="871"/>
                  <a:pt x="534" y="871"/>
                  <a:pt x="534" y="871"/>
                </a:cubicBezTo>
                <a:cubicBezTo>
                  <a:pt x="535" y="870"/>
                  <a:pt x="535" y="870"/>
                  <a:pt x="536" y="870"/>
                </a:cubicBezTo>
                <a:cubicBezTo>
                  <a:pt x="536" y="870"/>
                  <a:pt x="536" y="871"/>
                  <a:pt x="536" y="871"/>
                </a:cubicBezTo>
                <a:cubicBezTo>
                  <a:pt x="537" y="871"/>
                  <a:pt x="537" y="871"/>
                  <a:pt x="537" y="871"/>
                </a:cubicBezTo>
                <a:cubicBezTo>
                  <a:pt x="537" y="870"/>
                  <a:pt x="537" y="870"/>
                  <a:pt x="537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1"/>
                  <a:pt x="538" y="861"/>
                  <a:pt x="538" y="861"/>
                </a:cubicBezTo>
                <a:cubicBezTo>
                  <a:pt x="538" y="860"/>
                  <a:pt x="537" y="859"/>
                  <a:pt x="537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8"/>
                  <a:pt x="535" y="858"/>
                  <a:pt x="534" y="859"/>
                </a:cubicBezTo>
                <a:cubicBezTo>
                  <a:pt x="534" y="859"/>
                  <a:pt x="534" y="859"/>
                  <a:pt x="534" y="859"/>
                </a:cubicBezTo>
                <a:cubicBezTo>
                  <a:pt x="534" y="860"/>
                  <a:pt x="534" y="859"/>
                  <a:pt x="534" y="860"/>
                </a:cubicBezTo>
                <a:cubicBezTo>
                  <a:pt x="534" y="859"/>
                  <a:pt x="534" y="859"/>
                  <a:pt x="534" y="859"/>
                </a:cubicBezTo>
                <a:lnTo>
                  <a:pt x="533" y="859"/>
                </a:lnTo>
                <a:close/>
                <a:moveTo>
                  <a:pt x="534" y="871"/>
                </a:moveTo>
                <a:cubicBezTo>
                  <a:pt x="534" y="871"/>
                  <a:pt x="534" y="871"/>
                  <a:pt x="534" y="871"/>
                </a:cubicBezTo>
                <a:cubicBezTo>
                  <a:pt x="533" y="872"/>
                  <a:pt x="533" y="872"/>
                  <a:pt x="533" y="873"/>
                </a:cubicBezTo>
                <a:cubicBezTo>
                  <a:pt x="534" y="874"/>
                  <a:pt x="534" y="873"/>
                  <a:pt x="534" y="874"/>
                </a:cubicBezTo>
                <a:cubicBezTo>
                  <a:pt x="535" y="874"/>
                  <a:pt x="536" y="873"/>
                  <a:pt x="536" y="873"/>
                </a:cubicBezTo>
                <a:cubicBezTo>
                  <a:pt x="536" y="873"/>
                  <a:pt x="536" y="873"/>
                  <a:pt x="536" y="873"/>
                </a:cubicBezTo>
                <a:cubicBezTo>
                  <a:pt x="536" y="871"/>
                  <a:pt x="536" y="872"/>
                  <a:pt x="535" y="871"/>
                </a:cubicBezTo>
                <a:cubicBezTo>
                  <a:pt x="535" y="871"/>
                  <a:pt x="535" y="871"/>
                  <a:pt x="535" y="871"/>
                </a:cubicBezTo>
                <a:lnTo>
                  <a:pt x="534" y="871"/>
                </a:lnTo>
                <a:close/>
                <a:moveTo>
                  <a:pt x="537" y="873"/>
                </a:moveTo>
                <a:cubicBezTo>
                  <a:pt x="538" y="875"/>
                  <a:pt x="538" y="875"/>
                  <a:pt x="539" y="876"/>
                </a:cubicBezTo>
                <a:cubicBezTo>
                  <a:pt x="540" y="876"/>
                  <a:pt x="540" y="876"/>
                  <a:pt x="540" y="876"/>
                </a:cubicBezTo>
                <a:cubicBezTo>
                  <a:pt x="540" y="875"/>
                  <a:pt x="539" y="874"/>
                  <a:pt x="537" y="873"/>
                </a:cubicBezTo>
                <a:close/>
                <a:moveTo>
                  <a:pt x="534" y="875"/>
                </a:moveTo>
                <a:cubicBezTo>
                  <a:pt x="534" y="875"/>
                  <a:pt x="534" y="875"/>
                  <a:pt x="534" y="875"/>
                </a:cubicBezTo>
                <a:cubicBezTo>
                  <a:pt x="534" y="874"/>
                  <a:pt x="534" y="874"/>
                  <a:pt x="534" y="874"/>
                </a:cubicBezTo>
                <a:cubicBezTo>
                  <a:pt x="533" y="874"/>
                  <a:pt x="533" y="875"/>
                  <a:pt x="533" y="875"/>
                </a:cubicBezTo>
                <a:cubicBezTo>
                  <a:pt x="533" y="875"/>
                  <a:pt x="533" y="875"/>
                  <a:pt x="533" y="875"/>
                </a:cubicBezTo>
                <a:cubicBezTo>
                  <a:pt x="533" y="876"/>
                  <a:pt x="533" y="876"/>
                  <a:pt x="533" y="876"/>
                </a:cubicBezTo>
                <a:cubicBezTo>
                  <a:pt x="533" y="876"/>
                  <a:pt x="534" y="875"/>
                  <a:pt x="534" y="875"/>
                </a:cubicBezTo>
                <a:close/>
                <a:moveTo>
                  <a:pt x="538" y="878"/>
                </a:moveTo>
                <a:cubicBezTo>
                  <a:pt x="538" y="878"/>
                  <a:pt x="538" y="878"/>
                  <a:pt x="538" y="878"/>
                </a:cubicBezTo>
                <a:cubicBezTo>
                  <a:pt x="538" y="878"/>
                  <a:pt x="538" y="878"/>
                  <a:pt x="538" y="879"/>
                </a:cubicBezTo>
                <a:cubicBezTo>
                  <a:pt x="539" y="879"/>
                  <a:pt x="539" y="879"/>
                  <a:pt x="539" y="879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7"/>
                  <a:pt x="539" y="877"/>
                  <a:pt x="539" y="877"/>
                </a:cubicBezTo>
                <a:cubicBezTo>
                  <a:pt x="538" y="877"/>
                  <a:pt x="538" y="877"/>
                  <a:pt x="538" y="877"/>
                </a:cubicBezTo>
                <a:cubicBezTo>
                  <a:pt x="538" y="876"/>
                  <a:pt x="537" y="876"/>
                  <a:pt x="537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5" y="875"/>
                  <a:pt x="535" y="875"/>
                  <a:pt x="535" y="875"/>
                </a:cubicBezTo>
                <a:cubicBezTo>
                  <a:pt x="535" y="875"/>
                  <a:pt x="536" y="876"/>
                  <a:pt x="536" y="876"/>
                </a:cubicBezTo>
                <a:cubicBezTo>
                  <a:pt x="535" y="876"/>
                  <a:pt x="535" y="877"/>
                  <a:pt x="535" y="877"/>
                </a:cubicBezTo>
                <a:cubicBezTo>
                  <a:pt x="534" y="878"/>
                  <a:pt x="535" y="879"/>
                  <a:pt x="535" y="881"/>
                </a:cubicBezTo>
                <a:cubicBezTo>
                  <a:pt x="536" y="881"/>
                  <a:pt x="536" y="881"/>
                  <a:pt x="536" y="881"/>
                </a:cubicBezTo>
                <a:cubicBezTo>
                  <a:pt x="536" y="880"/>
                  <a:pt x="536" y="880"/>
                  <a:pt x="536" y="880"/>
                </a:cubicBezTo>
                <a:cubicBezTo>
                  <a:pt x="538" y="880"/>
                  <a:pt x="538" y="880"/>
                  <a:pt x="538" y="880"/>
                </a:cubicBezTo>
                <a:cubicBezTo>
                  <a:pt x="538" y="879"/>
                  <a:pt x="538" y="879"/>
                  <a:pt x="537" y="878"/>
                </a:cubicBezTo>
                <a:cubicBezTo>
                  <a:pt x="538" y="878"/>
                  <a:pt x="538" y="878"/>
                  <a:pt x="538" y="878"/>
                </a:cubicBezTo>
                <a:close/>
                <a:moveTo>
                  <a:pt x="607" y="881"/>
                </a:moveTo>
                <a:cubicBezTo>
                  <a:pt x="607" y="880"/>
                  <a:pt x="607" y="880"/>
                  <a:pt x="607" y="879"/>
                </a:cubicBezTo>
                <a:cubicBezTo>
                  <a:pt x="608" y="879"/>
                  <a:pt x="608" y="879"/>
                  <a:pt x="608" y="879"/>
                </a:cubicBezTo>
                <a:cubicBezTo>
                  <a:pt x="607" y="879"/>
                  <a:pt x="604" y="880"/>
                  <a:pt x="603" y="879"/>
                </a:cubicBezTo>
                <a:cubicBezTo>
                  <a:pt x="603" y="879"/>
                  <a:pt x="603" y="879"/>
                  <a:pt x="602" y="878"/>
                </a:cubicBezTo>
                <a:cubicBezTo>
                  <a:pt x="602" y="880"/>
                  <a:pt x="602" y="880"/>
                  <a:pt x="601" y="881"/>
                </a:cubicBezTo>
                <a:cubicBezTo>
                  <a:pt x="601" y="881"/>
                  <a:pt x="601" y="881"/>
                  <a:pt x="601" y="881"/>
                </a:cubicBezTo>
                <a:cubicBezTo>
                  <a:pt x="603" y="881"/>
                  <a:pt x="603" y="881"/>
                  <a:pt x="603" y="881"/>
                </a:cubicBezTo>
                <a:cubicBezTo>
                  <a:pt x="603" y="882"/>
                  <a:pt x="603" y="882"/>
                  <a:pt x="603" y="882"/>
                </a:cubicBezTo>
                <a:cubicBezTo>
                  <a:pt x="602" y="882"/>
                  <a:pt x="602" y="882"/>
                  <a:pt x="601" y="883"/>
                </a:cubicBezTo>
                <a:cubicBezTo>
                  <a:pt x="600" y="883"/>
                  <a:pt x="601" y="883"/>
                  <a:pt x="600" y="884"/>
                </a:cubicBezTo>
                <a:cubicBezTo>
                  <a:pt x="600" y="884"/>
                  <a:pt x="600" y="884"/>
                  <a:pt x="600" y="885"/>
                </a:cubicBezTo>
                <a:cubicBezTo>
                  <a:pt x="600" y="885"/>
                  <a:pt x="600" y="885"/>
                  <a:pt x="600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2" y="884"/>
                  <a:pt x="602" y="884"/>
                  <a:pt x="602" y="883"/>
                </a:cubicBezTo>
                <a:cubicBezTo>
                  <a:pt x="603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5" y="882"/>
                  <a:pt x="606" y="882"/>
                  <a:pt x="606" y="881"/>
                </a:cubicBezTo>
                <a:lnTo>
                  <a:pt x="607" y="881"/>
                </a:lnTo>
                <a:close/>
                <a:moveTo>
                  <a:pt x="615" y="879"/>
                </a:moveTo>
                <a:cubicBezTo>
                  <a:pt x="614" y="880"/>
                  <a:pt x="614" y="880"/>
                  <a:pt x="613" y="880"/>
                </a:cubicBezTo>
                <a:cubicBezTo>
                  <a:pt x="613" y="881"/>
                  <a:pt x="613" y="881"/>
                  <a:pt x="613" y="881"/>
                </a:cubicBezTo>
                <a:cubicBezTo>
                  <a:pt x="613" y="881"/>
                  <a:pt x="613" y="881"/>
                  <a:pt x="612" y="880"/>
                </a:cubicBezTo>
                <a:cubicBezTo>
                  <a:pt x="612" y="880"/>
                  <a:pt x="612" y="880"/>
                  <a:pt x="612" y="879"/>
                </a:cubicBezTo>
                <a:cubicBezTo>
                  <a:pt x="612" y="879"/>
                  <a:pt x="612" y="879"/>
                  <a:pt x="612" y="879"/>
                </a:cubicBezTo>
                <a:cubicBezTo>
                  <a:pt x="612" y="879"/>
                  <a:pt x="611" y="879"/>
                  <a:pt x="611" y="878"/>
                </a:cubicBezTo>
                <a:cubicBezTo>
                  <a:pt x="610" y="879"/>
                  <a:pt x="610" y="879"/>
                  <a:pt x="609" y="880"/>
                </a:cubicBezTo>
                <a:cubicBezTo>
                  <a:pt x="609" y="882"/>
                  <a:pt x="609" y="882"/>
                  <a:pt x="609" y="882"/>
                </a:cubicBezTo>
                <a:cubicBezTo>
                  <a:pt x="607" y="882"/>
                  <a:pt x="607" y="883"/>
                  <a:pt x="606" y="884"/>
                </a:cubicBezTo>
                <a:cubicBezTo>
                  <a:pt x="606" y="884"/>
                  <a:pt x="606" y="885"/>
                  <a:pt x="605" y="885"/>
                </a:cubicBezTo>
                <a:cubicBezTo>
                  <a:pt x="606" y="885"/>
                  <a:pt x="607" y="885"/>
                  <a:pt x="607" y="886"/>
                </a:cubicBezTo>
                <a:cubicBezTo>
                  <a:pt x="608" y="886"/>
                  <a:pt x="608" y="886"/>
                  <a:pt x="608" y="886"/>
                </a:cubicBezTo>
                <a:cubicBezTo>
                  <a:pt x="608" y="886"/>
                  <a:pt x="607" y="885"/>
                  <a:pt x="607" y="885"/>
                </a:cubicBezTo>
                <a:cubicBezTo>
                  <a:pt x="608" y="885"/>
                  <a:pt x="608" y="885"/>
                  <a:pt x="608" y="885"/>
                </a:cubicBezTo>
                <a:cubicBezTo>
                  <a:pt x="608" y="884"/>
                  <a:pt x="608" y="884"/>
                  <a:pt x="608" y="884"/>
                </a:cubicBezTo>
                <a:cubicBezTo>
                  <a:pt x="609" y="884"/>
                  <a:pt x="610" y="885"/>
                  <a:pt x="611" y="885"/>
                </a:cubicBezTo>
                <a:cubicBezTo>
                  <a:pt x="611" y="884"/>
                  <a:pt x="610" y="884"/>
                  <a:pt x="610" y="883"/>
                </a:cubicBezTo>
                <a:cubicBezTo>
                  <a:pt x="612" y="883"/>
                  <a:pt x="611" y="883"/>
                  <a:pt x="613" y="883"/>
                </a:cubicBezTo>
                <a:cubicBezTo>
                  <a:pt x="613" y="883"/>
                  <a:pt x="613" y="883"/>
                  <a:pt x="613" y="883"/>
                </a:cubicBezTo>
                <a:cubicBezTo>
                  <a:pt x="613" y="882"/>
                  <a:pt x="613" y="882"/>
                  <a:pt x="614" y="882"/>
                </a:cubicBezTo>
                <a:cubicBezTo>
                  <a:pt x="614" y="882"/>
                  <a:pt x="614" y="882"/>
                  <a:pt x="614" y="882"/>
                </a:cubicBezTo>
                <a:cubicBezTo>
                  <a:pt x="615" y="882"/>
                  <a:pt x="615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1"/>
                  <a:pt x="616" y="881"/>
                  <a:pt x="616" y="881"/>
                </a:cubicBezTo>
                <a:cubicBezTo>
                  <a:pt x="616" y="881"/>
                  <a:pt x="616" y="881"/>
                  <a:pt x="615" y="881"/>
                </a:cubicBezTo>
                <a:lnTo>
                  <a:pt x="615" y="879"/>
                </a:lnTo>
                <a:close/>
                <a:moveTo>
                  <a:pt x="542" y="891"/>
                </a:moveTo>
                <a:cubicBezTo>
                  <a:pt x="541" y="891"/>
                  <a:pt x="541" y="890"/>
                  <a:pt x="540" y="889"/>
                </a:cubicBezTo>
                <a:cubicBezTo>
                  <a:pt x="540" y="889"/>
                  <a:pt x="540" y="889"/>
                  <a:pt x="540" y="889"/>
                </a:cubicBezTo>
                <a:cubicBezTo>
                  <a:pt x="539" y="889"/>
                  <a:pt x="538" y="889"/>
                  <a:pt x="538" y="888"/>
                </a:cubicBezTo>
                <a:cubicBezTo>
                  <a:pt x="538" y="888"/>
                  <a:pt x="538" y="888"/>
                  <a:pt x="538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8" y="888"/>
                  <a:pt x="539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1" y="887"/>
                  <a:pt x="541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1" y="886"/>
                  <a:pt x="541" y="886"/>
                  <a:pt x="541" y="886"/>
                </a:cubicBezTo>
                <a:cubicBezTo>
                  <a:pt x="541" y="885"/>
                  <a:pt x="541" y="885"/>
                  <a:pt x="541" y="885"/>
                </a:cubicBezTo>
                <a:cubicBezTo>
                  <a:pt x="540" y="885"/>
                  <a:pt x="540" y="885"/>
                  <a:pt x="540" y="885"/>
                </a:cubicBezTo>
                <a:cubicBezTo>
                  <a:pt x="540" y="884"/>
                  <a:pt x="540" y="884"/>
                  <a:pt x="540" y="884"/>
                </a:cubicBezTo>
                <a:cubicBezTo>
                  <a:pt x="540" y="884"/>
                  <a:pt x="539" y="883"/>
                  <a:pt x="538" y="883"/>
                </a:cubicBezTo>
                <a:cubicBezTo>
                  <a:pt x="538" y="883"/>
                  <a:pt x="538" y="883"/>
                  <a:pt x="538" y="883"/>
                </a:cubicBezTo>
                <a:cubicBezTo>
                  <a:pt x="537" y="882"/>
                  <a:pt x="537" y="883"/>
                  <a:pt x="536" y="882"/>
                </a:cubicBezTo>
                <a:cubicBezTo>
                  <a:pt x="535" y="882"/>
                  <a:pt x="535" y="882"/>
                  <a:pt x="534" y="883"/>
                </a:cubicBezTo>
                <a:cubicBezTo>
                  <a:pt x="534" y="884"/>
                  <a:pt x="535" y="885"/>
                  <a:pt x="535" y="886"/>
                </a:cubicBezTo>
                <a:cubicBezTo>
                  <a:pt x="536" y="886"/>
                  <a:pt x="536" y="886"/>
                  <a:pt x="536" y="887"/>
                </a:cubicBezTo>
                <a:cubicBezTo>
                  <a:pt x="537" y="888"/>
                  <a:pt x="536" y="888"/>
                  <a:pt x="536" y="889"/>
                </a:cubicBezTo>
                <a:cubicBezTo>
                  <a:pt x="537" y="889"/>
                  <a:pt x="537" y="889"/>
                  <a:pt x="537" y="889"/>
                </a:cubicBezTo>
                <a:cubicBezTo>
                  <a:pt x="538" y="891"/>
                  <a:pt x="539" y="891"/>
                  <a:pt x="542" y="892"/>
                </a:cubicBezTo>
                <a:cubicBezTo>
                  <a:pt x="542" y="892"/>
                  <a:pt x="542" y="891"/>
                  <a:pt x="542" y="891"/>
                </a:cubicBezTo>
                <a:close/>
                <a:moveTo>
                  <a:pt x="579" y="900"/>
                </a:moveTo>
                <a:cubicBezTo>
                  <a:pt x="577" y="900"/>
                  <a:pt x="577" y="900"/>
                  <a:pt x="577" y="900"/>
                </a:cubicBezTo>
                <a:cubicBezTo>
                  <a:pt x="577" y="900"/>
                  <a:pt x="577" y="900"/>
                  <a:pt x="577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3" y="900"/>
                  <a:pt x="573" y="900"/>
                  <a:pt x="573" y="900"/>
                </a:cubicBezTo>
                <a:cubicBezTo>
                  <a:pt x="573" y="899"/>
                  <a:pt x="572" y="898"/>
                  <a:pt x="572" y="898"/>
                </a:cubicBezTo>
                <a:cubicBezTo>
                  <a:pt x="571" y="898"/>
                  <a:pt x="571" y="898"/>
                  <a:pt x="571" y="898"/>
                </a:cubicBezTo>
                <a:cubicBezTo>
                  <a:pt x="571" y="897"/>
                  <a:pt x="571" y="897"/>
                  <a:pt x="571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69" y="896"/>
                  <a:pt x="569" y="896"/>
                </a:cubicBezTo>
                <a:cubicBezTo>
                  <a:pt x="569" y="895"/>
                  <a:pt x="569" y="895"/>
                  <a:pt x="569" y="895"/>
                </a:cubicBezTo>
                <a:cubicBezTo>
                  <a:pt x="568" y="895"/>
                  <a:pt x="567" y="894"/>
                  <a:pt x="566" y="893"/>
                </a:cubicBezTo>
                <a:cubicBezTo>
                  <a:pt x="566" y="892"/>
                  <a:pt x="566" y="892"/>
                  <a:pt x="566" y="892"/>
                </a:cubicBezTo>
                <a:cubicBezTo>
                  <a:pt x="566" y="892"/>
                  <a:pt x="566" y="891"/>
                  <a:pt x="565" y="891"/>
                </a:cubicBezTo>
                <a:cubicBezTo>
                  <a:pt x="565" y="891"/>
                  <a:pt x="565" y="891"/>
                  <a:pt x="565" y="891"/>
                </a:cubicBezTo>
                <a:cubicBezTo>
                  <a:pt x="565" y="891"/>
                  <a:pt x="566" y="890"/>
                  <a:pt x="566" y="890"/>
                </a:cubicBezTo>
                <a:cubicBezTo>
                  <a:pt x="566" y="889"/>
                  <a:pt x="566" y="889"/>
                  <a:pt x="566" y="889"/>
                </a:cubicBezTo>
                <a:cubicBezTo>
                  <a:pt x="565" y="889"/>
                  <a:pt x="565" y="888"/>
                  <a:pt x="564" y="887"/>
                </a:cubicBezTo>
                <a:cubicBezTo>
                  <a:pt x="564" y="887"/>
                  <a:pt x="564" y="887"/>
                  <a:pt x="564" y="887"/>
                </a:cubicBezTo>
                <a:cubicBezTo>
                  <a:pt x="564" y="887"/>
                  <a:pt x="564" y="888"/>
                  <a:pt x="564" y="888"/>
                </a:cubicBezTo>
                <a:cubicBezTo>
                  <a:pt x="563" y="888"/>
                  <a:pt x="563" y="888"/>
                  <a:pt x="562" y="888"/>
                </a:cubicBezTo>
                <a:cubicBezTo>
                  <a:pt x="562" y="888"/>
                  <a:pt x="562" y="888"/>
                  <a:pt x="562" y="887"/>
                </a:cubicBezTo>
                <a:cubicBezTo>
                  <a:pt x="561" y="887"/>
                  <a:pt x="560" y="887"/>
                  <a:pt x="560" y="887"/>
                </a:cubicBezTo>
                <a:cubicBezTo>
                  <a:pt x="559" y="888"/>
                  <a:pt x="559" y="888"/>
                  <a:pt x="559" y="888"/>
                </a:cubicBezTo>
                <a:cubicBezTo>
                  <a:pt x="558" y="889"/>
                  <a:pt x="557" y="888"/>
                  <a:pt x="557" y="888"/>
                </a:cubicBezTo>
                <a:cubicBezTo>
                  <a:pt x="556" y="888"/>
                  <a:pt x="556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90"/>
                  <a:pt x="555" y="890"/>
                  <a:pt x="556" y="891"/>
                </a:cubicBezTo>
                <a:cubicBezTo>
                  <a:pt x="555" y="891"/>
                  <a:pt x="555" y="891"/>
                  <a:pt x="555" y="891"/>
                </a:cubicBezTo>
                <a:cubicBezTo>
                  <a:pt x="555" y="892"/>
                  <a:pt x="555" y="892"/>
                  <a:pt x="556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8" y="893"/>
                  <a:pt x="559" y="893"/>
                  <a:pt x="559" y="893"/>
                </a:cubicBezTo>
                <a:cubicBezTo>
                  <a:pt x="559" y="893"/>
                  <a:pt x="559" y="893"/>
                  <a:pt x="559" y="893"/>
                </a:cubicBezTo>
                <a:cubicBezTo>
                  <a:pt x="559" y="893"/>
                  <a:pt x="559" y="893"/>
                  <a:pt x="558" y="894"/>
                </a:cubicBezTo>
                <a:cubicBezTo>
                  <a:pt x="558" y="894"/>
                  <a:pt x="558" y="894"/>
                  <a:pt x="558" y="894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6" y="894"/>
                  <a:pt x="556" y="895"/>
                  <a:pt x="556" y="895"/>
                </a:cubicBezTo>
                <a:cubicBezTo>
                  <a:pt x="556" y="896"/>
                  <a:pt x="556" y="896"/>
                  <a:pt x="557" y="897"/>
                </a:cubicBezTo>
                <a:cubicBezTo>
                  <a:pt x="559" y="897"/>
                  <a:pt x="559" y="897"/>
                  <a:pt x="559" y="897"/>
                </a:cubicBezTo>
                <a:cubicBezTo>
                  <a:pt x="559" y="898"/>
                  <a:pt x="560" y="899"/>
                  <a:pt x="561" y="899"/>
                </a:cubicBezTo>
                <a:cubicBezTo>
                  <a:pt x="560" y="900"/>
                  <a:pt x="559" y="899"/>
                  <a:pt x="559" y="898"/>
                </a:cubicBezTo>
                <a:cubicBezTo>
                  <a:pt x="558" y="898"/>
                  <a:pt x="557" y="898"/>
                  <a:pt x="556" y="899"/>
                </a:cubicBezTo>
                <a:cubicBezTo>
                  <a:pt x="556" y="899"/>
                  <a:pt x="557" y="899"/>
                  <a:pt x="557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5" y="900"/>
                  <a:pt x="555" y="900"/>
                  <a:pt x="555" y="900"/>
                </a:cubicBezTo>
                <a:cubicBezTo>
                  <a:pt x="555" y="899"/>
                  <a:pt x="555" y="899"/>
                  <a:pt x="556" y="899"/>
                </a:cubicBezTo>
                <a:cubicBezTo>
                  <a:pt x="555" y="899"/>
                  <a:pt x="555" y="899"/>
                  <a:pt x="555" y="899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7"/>
                  <a:pt x="555" y="897"/>
                  <a:pt x="555" y="897"/>
                </a:cubicBezTo>
                <a:cubicBezTo>
                  <a:pt x="555" y="896"/>
                  <a:pt x="555" y="896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7"/>
                  <a:pt x="553" y="897"/>
                  <a:pt x="553" y="897"/>
                </a:cubicBezTo>
                <a:cubicBezTo>
                  <a:pt x="552" y="897"/>
                  <a:pt x="552" y="897"/>
                  <a:pt x="551" y="897"/>
                </a:cubicBezTo>
                <a:cubicBezTo>
                  <a:pt x="551" y="896"/>
                  <a:pt x="551" y="896"/>
                  <a:pt x="551" y="896"/>
                </a:cubicBezTo>
                <a:cubicBezTo>
                  <a:pt x="550" y="896"/>
                  <a:pt x="549" y="896"/>
                  <a:pt x="549" y="896"/>
                </a:cubicBezTo>
                <a:cubicBezTo>
                  <a:pt x="549" y="898"/>
                  <a:pt x="550" y="898"/>
                  <a:pt x="551" y="899"/>
                </a:cubicBezTo>
                <a:cubicBezTo>
                  <a:pt x="552" y="899"/>
                  <a:pt x="552" y="899"/>
                  <a:pt x="553" y="898"/>
                </a:cubicBezTo>
                <a:cubicBezTo>
                  <a:pt x="553" y="898"/>
                  <a:pt x="553" y="898"/>
                  <a:pt x="553" y="898"/>
                </a:cubicBezTo>
                <a:cubicBezTo>
                  <a:pt x="553" y="899"/>
                  <a:pt x="553" y="899"/>
                  <a:pt x="553" y="899"/>
                </a:cubicBezTo>
                <a:cubicBezTo>
                  <a:pt x="552" y="899"/>
                  <a:pt x="550" y="899"/>
                  <a:pt x="549" y="900"/>
                </a:cubicBezTo>
                <a:cubicBezTo>
                  <a:pt x="549" y="900"/>
                  <a:pt x="549" y="900"/>
                  <a:pt x="548" y="900"/>
                </a:cubicBezTo>
                <a:cubicBezTo>
                  <a:pt x="548" y="902"/>
                  <a:pt x="548" y="902"/>
                  <a:pt x="549" y="902"/>
                </a:cubicBezTo>
                <a:cubicBezTo>
                  <a:pt x="549" y="901"/>
                  <a:pt x="549" y="901"/>
                  <a:pt x="549" y="901"/>
                </a:cubicBezTo>
                <a:cubicBezTo>
                  <a:pt x="551" y="901"/>
                  <a:pt x="551" y="901"/>
                  <a:pt x="551" y="901"/>
                </a:cubicBezTo>
                <a:cubicBezTo>
                  <a:pt x="551" y="902"/>
                  <a:pt x="551" y="902"/>
                  <a:pt x="551" y="902"/>
                </a:cubicBezTo>
                <a:cubicBezTo>
                  <a:pt x="554" y="902"/>
                  <a:pt x="554" y="902"/>
                  <a:pt x="554" y="902"/>
                </a:cubicBezTo>
                <a:cubicBezTo>
                  <a:pt x="554" y="903"/>
                  <a:pt x="554" y="903"/>
                  <a:pt x="554" y="903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6" y="902"/>
                  <a:pt x="556" y="902"/>
                  <a:pt x="556" y="902"/>
                </a:cubicBezTo>
                <a:cubicBezTo>
                  <a:pt x="557" y="902"/>
                  <a:pt x="556" y="902"/>
                  <a:pt x="557" y="903"/>
                </a:cubicBezTo>
                <a:cubicBezTo>
                  <a:pt x="558" y="903"/>
                  <a:pt x="558" y="903"/>
                  <a:pt x="558" y="903"/>
                </a:cubicBezTo>
                <a:cubicBezTo>
                  <a:pt x="558" y="903"/>
                  <a:pt x="558" y="903"/>
                  <a:pt x="557" y="903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8" y="904"/>
                  <a:pt x="558" y="904"/>
                  <a:pt x="559" y="904"/>
                </a:cubicBezTo>
                <a:cubicBezTo>
                  <a:pt x="559" y="904"/>
                  <a:pt x="558" y="904"/>
                  <a:pt x="559" y="904"/>
                </a:cubicBezTo>
                <a:cubicBezTo>
                  <a:pt x="559" y="904"/>
                  <a:pt x="559" y="903"/>
                  <a:pt x="560" y="904"/>
                </a:cubicBezTo>
                <a:cubicBezTo>
                  <a:pt x="560" y="904"/>
                  <a:pt x="560" y="904"/>
                  <a:pt x="561" y="904"/>
                </a:cubicBezTo>
                <a:cubicBezTo>
                  <a:pt x="561" y="904"/>
                  <a:pt x="561" y="903"/>
                  <a:pt x="561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6" y="903"/>
                  <a:pt x="566" y="903"/>
                  <a:pt x="566" y="903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4"/>
                  <a:pt x="566" y="904"/>
                  <a:pt x="566" y="904"/>
                </a:cubicBezTo>
                <a:cubicBezTo>
                  <a:pt x="567" y="904"/>
                  <a:pt x="567" y="905"/>
                  <a:pt x="568" y="905"/>
                </a:cubicBezTo>
                <a:cubicBezTo>
                  <a:pt x="568" y="906"/>
                  <a:pt x="568" y="906"/>
                  <a:pt x="568" y="906"/>
                </a:cubicBezTo>
                <a:cubicBezTo>
                  <a:pt x="570" y="906"/>
                  <a:pt x="571" y="904"/>
                  <a:pt x="572" y="902"/>
                </a:cubicBezTo>
                <a:cubicBezTo>
                  <a:pt x="572" y="902"/>
                  <a:pt x="572" y="902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6" y="903"/>
                  <a:pt x="577" y="902"/>
                  <a:pt x="580" y="903"/>
                </a:cubicBezTo>
                <a:cubicBezTo>
                  <a:pt x="580" y="902"/>
                  <a:pt x="580" y="902"/>
                  <a:pt x="580" y="902"/>
                </a:cubicBezTo>
                <a:cubicBezTo>
                  <a:pt x="580" y="901"/>
                  <a:pt x="580" y="901"/>
                  <a:pt x="580" y="901"/>
                </a:cubicBezTo>
                <a:cubicBezTo>
                  <a:pt x="580" y="901"/>
                  <a:pt x="579" y="901"/>
                  <a:pt x="579" y="901"/>
                </a:cubicBezTo>
                <a:lnTo>
                  <a:pt x="579" y="900"/>
                </a:lnTo>
                <a:close/>
                <a:moveTo>
                  <a:pt x="571" y="903"/>
                </a:moveTo>
                <a:cubicBezTo>
                  <a:pt x="567" y="903"/>
                  <a:pt x="567" y="903"/>
                  <a:pt x="567" y="903"/>
                </a:cubicBezTo>
                <a:cubicBezTo>
                  <a:pt x="567" y="902"/>
                  <a:pt x="567" y="902"/>
                  <a:pt x="567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lnTo>
                  <a:pt x="571" y="903"/>
                </a:lnTo>
                <a:close/>
                <a:moveTo>
                  <a:pt x="548" y="896"/>
                </a:moveTo>
                <a:cubicBezTo>
                  <a:pt x="548" y="896"/>
                  <a:pt x="548" y="896"/>
                  <a:pt x="548" y="896"/>
                </a:cubicBezTo>
                <a:cubicBezTo>
                  <a:pt x="547" y="896"/>
                  <a:pt x="547" y="896"/>
                  <a:pt x="547" y="895"/>
                </a:cubicBezTo>
                <a:cubicBezTo>
                  <a:pt x="548" y="895"/>
                  <a:pt x="548" y="895"/>
                  <a:pt x="548" y="895"/>
                </a:cubicBezTo>
                <a:cubicBezTo>
                  <a:pt x="548" y="895"/>
                  <a:pt x="548" y="895"/>
                  <a:pt x="548" y="894"/>
                </a:cubicBezTo>
                <a:cubicBezTo>
                  <a:pt x="548" y="894"/>
                  <a:pt x="548" y="894"/>
                  <a:pt x="547" y="894"/>
                </a:cubicBezTo>
                <a:cubicBezTo>
                  <a:pt x="547" y="894"/>
                  <a:pt x="547" y="894"/>
                  <a:pt x="547" y="894"/>
                </a:cubicBezTo>
                <a:cubicBezTo>
                  <a:pt x="546" y="894"/>
                  <a:pt x="546" y="894"/>
                  <a:pt x="546" y="894"/>
                </a:cubicBezTo>
                <a:cubicBezTo>
                  <a:pt x="546" y="893"/>
                  <a:pt x="546" y="893"/>
                  <a:pt x="546" y="893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4" y="891"/>
                  <a:pt x="544" y="891"/>
                  <a:pt x="543" y="891"/>
                </a:cubicBezTo>
                <a:cubicBezTo>
                  <a:pt x="542" y="895"/>
                  <a:pt x="542" y="895"/>
                  <a:pt x="542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6"/>
                  <a:pt x="543" y="896"/>
                  <a:pt x="543" y="896"/>
                </a:cubicBezTo>
                <a:cubicBezTo>
                  <a:pt x="544" y="896"/>
                  <a:pt x="544" y="895"/>
                  <a:pt x="545" y="895"/>
                </a:cubicBezTo>
                <a:cubicBezTo>
                  <a:pt x="545" y="896"/>
                  <a:pt x="544" y="896"/>
                  <a:pt x="544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6" y="898"/>
                  <a:pt x="546" y="896"/>
                  <a:pt x="547" y="898"/>
                </a:cubicBezTo>
                <a:cubicBezTo>
                  <a:pt x="548" y="898"/>
                  <a:pt x="548" y="898"/>
                  <a:pt x="548" y="898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6"/>
                </a:cubicBezTo>
                <a:close/>
                <a:moveTo>
                  <a:pt x="585" y="900"/>
                </a:moveTo>
                <a:cubicBezTo>
                  <a:pt x="585" y="900"/>
                  <a:pt x="585" y="900"/>
                  <a:pt x="585" y="900"/>
                </a:cubicBezTo>
                <a:cubicBezTo>
                  <a:pt x="585" y="900"/>
                  <a:pt x="585" y="901"/>
                  <a:pt x="584" y="901"/>
                </a:cubicBezTo>
                <a:cubicBezTo>
                  <a:pt x="584" y="902"/>
                  <a:pt x="584" y="902"/>
                  <a:pt x="584" y="902"/>
                </a:cubicBezTo>
                <a:cubicBezTo>
                  <a:pt x="585" y="902"/>
                  <a:pt x="585" y="902"/>
                  <a:pt x="586" y="902"/>
                </a:cubicBezTo>
                <a:cubicBezTo>
                  <a:pt x="586" y="902"/>
                  <a:pt x="586" y="902"/>
                  <a:pt x="586" y="902"/>
                </a:cubicBezTo>
                <a:cubicBezTo>
                  <a:pt x="587" y="902"/>
                  <a:pt x="587" y="902"/>
                  <a:pt x="588" y="902"/>
                </a:cubicBezTo>
                <a:cubicBezTo>
                  <a:pt x="588" y="900"/>
                  <a:pt x="588" y="900"/>
                  <a:pt x="588" y="900"/>
                </a:cubicBezTo>
                <a:cubicBezTo>
                  <a:pt x="586" y="900"/>
                  <a:pt x="586" y="900"/>
                  <a:pt x="586" y="900"/>
                </a:cubicBezTo>
                <a:cubicBezTo>
                  <a:pt x="586" y="900"/>
                  <a:pt x="586" y="900"/>
                  <a:pt x="585" y="900"/>
                </a:cubicBezTo>
                <a:close/>
                <a:moveTo>
                  <a:pt x="551" y="903"/>
                </a:moveTo>
                <a:cubicBezTo>
                  <a:pt x="551" y="903"/>
                  <a:pt x="551" y="903"/>
                  <a:pt x="551" y="903"/>
                </a:cubicBezTo>
                <a:cubicBezTo>
                  <a:pt x="551" y="903"/>
                  <a:pt x="552" y="903"/>
                  <a:pt x="552" y="903"/>
                </a:cubicBezTo>
                <a:cubicBezTo>
                  <a:pt x="552" y="903"/>
                  <a:pt x="552" y="903"/>
                  <a:pt x="552" y="903"/>
                </a:cubicBezTo>
                <a:cubicBezTo>
                  <a:pt x="552" y="902"/>
                  <a:pt x="552" y="902"/>
                  <a:pt x="551" y="902"/>
                </a:cubicBezTo>
                <a:lnTo>
                  <a:pt x="551" y="903"/>
                </a:lnTo>
                <a:close/>
                <a:moveTo>
                  <a:pt x="553" y="905"/>
                </a:moveTo>
                <a:cubicBezTo>
                  <a:pt x="554" y="905"/>
                  <a:pt x="554" y="905"/>
                  <a:pt x="555" y="905"/>
                </a:cubicBezTo>
                <a:cubicBezTo>
                  <a:pt x="555" y="905"/>
                  <a:pt x="555" y="905"/>
                  <a:pt x="555" y="904"/>
                </a:cubicBezTo>
                <a:cubicBezTo>
                  <a:pt x="556" y="904"/>
                  <a:pt x="555" y="904"/>
                  <a:pt x="556" y="904"/>
                </a:cubicBezTo>
                <a:cubicBezTo>
                  <a:pt x="556" y="904"/>
                  <a:pt x="556" y="904"/>
                  <a:pt x="556" y="904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5" y="903"/>
                  <a:pt x="554" y="903"/>
                  <a:pt x="553" y="904"/>
                </a:cubicBezTo>
                <a:lnTo>
                  <a:pt x="553" y="905"/>
                </a:lnTo>
                <a:close/>
                <a:moveTo>
                  <a:pt x="566" y="906"/>
                </a:moveTo>
                <a:cubicBezTo>
                  <a:pt x="566" y="905"/>
                  <a:pt x="566" y="904"/>
                  <a:pt x="565" y="903"/>
                </a:cubicBezTo>
                <a:cubicBezTo>
                  <a:pt x="564" y="903"/>
                  <a:pt x="563" y="903"/>
                  <a:pt x="562" y="904"/>
                </a:cubicBezTo>
                <a:cubicBezTo>
                  <a:pt x="562" y="904"/>
                  <a:pt x="562" y="904"/>
                  <a:pt x="562" y="904"/>
                </a:cubicBezTo>
                <a:cubicBezTo>
                  <a:pt x="562" y="904"/>
                  <a:pt x="561" y="904"/>
                  <a:pt x="561" y="904"/>
                </a:cubicBezTo>
                <a:cubicBezTo>
                  <a:pt x="561" y="905"/>
                  <a:pt x="561" y="905"/>
                  <a:pt x="561" y="905"/>
                </a:cubicBezTo>
                <a:cubicBezTo>
                  <a:pt x="560" y="905"/>
                  <a:pt x="560" y="905"/>
                  <a:pt x="560" y="905"/>
                </a:cubicBezTo>
                <a:cubicBezTo>
                  <a:pt x="560" y="904"/>
                  <a:pt x="560" y="904"/>
                  <a:pt x="560" y="904"/>
                </a:cubicBezTo>
                <a:cubicBezTo>
                  <a:pt x="559" y="904"/>
                  <a:pt x="559" y="904"/>
                  <a:pt x="558" y="905"/>
                </a:cubicBezTo>
                <a:cubicBezTo>
                  <a:pt x="558" y="905"/>
                  <a:pt x="558" y="905"/>
                  <a:pt x="557" y="905"/>
                </a:cubicBezTo>
                <a:cubicBezTo>
                  <a:pt x="557" y="905"/>
                  <a:pt x="557" y="905"/>
                  <a:pt x="557" y="905"/>
                </a:cubicBezTo>
                <a:cubicBezTo>
                  <a:pt x="557" y="906"/>
                  <a:pt x="557" y="906"/>
                  <a:pt x="557" y="906"/>
                </a:cubicBezTo>
                <a:cubicBezTo>
                  <a:pt x="559" y="907"/>
                  <a:pt x="560" y="907"/>
                  <a:pt x="562" y="908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6"/>
                  <a:pt x="562" y="906"/>
                </a:cubicBezTo>
                <a:cubicBezTo>
                  <a:pt x="563" y="906"/>
                  <a:pt x="564" y="906"/>
                  <a:pt x="566" y="906"/>
                </a:cubicBezTo>
                <a:close/>
                <a:moveTo>
                  <a:pt x="564" y="907"/>
                </a:moveTo>
                <a:cubicBezTo>
                  <a:pt x="565" y="908"/>
                  <a:pt x="565" y="908"/>
                  <a:pt x="565" y="909"/>
                </a:cubicBezTo>
                <a:cubicBezTo>
                  <a:pt x="566" y="909"/>
                  <a:pt x="566" y="909"/>
                  <a:pt x="567" y="909"/>
                </a:cubicBezTo>
                <a:cubicBezTo>
                  <a:pt x="567" y="907"/>
                  <a:pt x="566" y="907"/>
                  <a:pt x="564" y="907"/>
                </a:cubicBezTo>
                <a:close/>
                <a:moveTo>
                  <a:pt x="569" y="909"/>
                </a:moveTo>
                <a:cubicBezTo>
                  <a:pt x="571" y="909"/>
                  <a:pt x="571" y="909"/>
                  <a:pt x="571" y="909"/>
                </a:cubicBezTo>
                <a:cubicBezTo>
                  <a:pt x="571" y="908"/>
                  <a:pt x="571" y="908"/>
                  <a:pt x="571" y="908"/>
                </a:cubicBezTo>
                <a:cubicBezTo>
                  <a:pt x="570" y="908"/>
                  <a:pt x="569" y="908"/>
                  <a:pt x="569" y="908"/>
                </a:cubicBezTo>
                <a:cubicBezTo>
                  <a:pt x="569" y="908"/>
                  <a:pt x="569" y="909"/>
                  <a:pt x="569" y="909"/>
                </a:cubicBezTo>
                <a:close/>
                <a:moveTo>
                  <a:pt x="568" y="910"/>
                </a:moveTo>
                <a:cubicBezTo>
                  <a:pt x="568" y="910"/>
                  <a:pt x="568" y="910"/>
                  <a:pt x="568" y="910"/>
                </a:cubicBezTo>
                <a:cubicBezTo>
                  <a:pt x="569" y="910"/>
                  <a:pt x="569" y="910"/>
                  <a:pt x="569" y="910"/>
                </a:cubicBezTo>
                <a:cubicBezTo>
                  <a:pt x="569" y="910"/>
                  <a:pt x="569" y="910"/>
                  <a:pt x="568" y="910"/>
                </a:cubicBezTo>
                <a:close/>
              </a:path>
            </a:pathLst>
          </a:custGeom>
          <a:solidFill>
            <a:schemeClr val="bg2">
              <a:lumMod val="90000"/>
              <a:alpha val="50000"/>
            </a:schemeClr>
          </a:solidFill>
          <a:ln w="0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736320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9979228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-609601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4098349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4173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5594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7016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8437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3034870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3157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4578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6000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7421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4021181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Grey Titl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51417" y="2127937"/>
            <a:ext cx="10693400" cy="1470025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1417" y="3602763"/>
            <a:ext cx="10693400" cy="17526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260145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4226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1030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7834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463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1441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00581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5242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2046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8850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5653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245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36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635763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037869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78012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88282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037869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278012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930219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037869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278012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635763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177394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417538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5288282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4389120" y="5177394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4389120" y="5417538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8930219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8031057" y="5177394"/>
            <a:ext cx="3413760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8031057" y="5417538"/>
            <a:ext cx="3413760" cy="6123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9325698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98205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2997230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23826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912421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2997230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223826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626637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2997230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223826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340852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2997230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223826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198205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299824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0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526420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1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3912421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2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3450817" y="5299824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3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3450817" y="5526420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4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6626637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5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6165033" y="5299824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6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6165033" y="5526420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35"/>
          </p:nvPr>
        </p:nvSpPr>
        <p:spPr>
          <a:xfrm>
            <a:off x="9340852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8" name="Text Placeholder 10"/>
          <p:cNvSpPr>
            <a:spLocks noGrp="1"/>
          </p:cNvSpPr>
          <p:nvPr>
            <p:ph type="body" sz="quarter" idx="36" hasCustomPrompt="1"/>
          </p:nvPr>
        </p:nvSpPr>
        <p:spPr>
          <a:xfrm>
            <a:off x="8879248" y="5299824"/>
            <a:ext cx="2569803" cy="215444"/>
          </a:xfrm>
          <a:prstGeom prst="rect">
            <a:avLst/>
          </a:prstGeo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9" name="Text Placeholder 10"/>
          <p:cNvSpPr>
            <a:spLocks noGrp="1"/>
          </p:cNvSpPr>
          <p:nvPr>
            <p:ph type="body" sz="quarter" idx="37" hasCustomPrompt="1"/>
          </p:nvPr>
        </p:nvSpPr>
        <p:spPr>
          <a:xfrm>
            <a:off x="8879248" y="5526420"/>
            <a:ext cx="2569803" cy="691559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85574077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  <a:prstGeom prst="rect">
            <a:avLst/>
          </a:prstGeo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736601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869441" y="2103083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1869441" y="2411567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4368208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5501048" y="2103083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5501048" y="2411567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999815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9132656" y="2103083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9132656" y="2411567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736601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1869441" y="3903955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1869441" y="4212439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4368208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5501048" y="3903955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5501048" y="4212439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7999815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9132656" y="3903955"/>
            <a:ext cx="2352803" cy="287259"/>
          </a:xfrm>
          <a:prstGeom prst="rect">
            <a:avLst/>
          </a:prstGeo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9132656" y="4212439"/>
            <a:ext cx="2352803" cy="1140124"/>
          </a:xfrm>
          <a:prstGeom prst="rect">
            <a:avLst/>
          </a:prstGeo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57481512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tal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50636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L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3921760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Grey Titl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51417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1417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4821308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pecial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38595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55348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782111" y="3223285"/>
            <a:ext cx="10627783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 userDrawn="1"/>
        </p:nvGrpSpPr>
        <p:grpSpPr>
          <a:xfrm>
            <a:off x="5785104" y="2996238"/>
            <a:ext cx="621792" cy="467784"/>
            <a:chOff x="4413750" y="2433065"/>
            <a:chExt cx="547410" cy="547410"/>
          </a:xfrm>
        </p:grpSpPr>
        <p:sp>
          <p:nvSpPr>
            <p:cNvPr id="14" name="Oval 13"/>
            <p:cNvSpPr/>
            <p:nvPr userDrawn="1"/>
          </p:nvSpPr>
          <p:spPr>
            <a:xfrm>
              <a:off x="4413750" y="2433065"/>
              <a:ext cx="547410" cy="547410"/>
            </a:xfrm>
            <a:prstGeom prst="ellipse">
              <a:avLst/>
            </a:prstGeom>
            <a:solidFill>
              <a:schemeClr val="tx2"/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15" name="Oval 14"/>
            <p:cNvSpPr/>
            <p:nvPr userDrawn="1"/>
          </p:nvSpPr>
          <p:spPr>
            <a:xfrm>
              <a:off x="4517676" y="2536991"/>
              <a:ext cx="339558" cy="339558"/>
            </a:xfrm>
            <a:prstGeom prst="ellipse">
              <a:avLst/>
            </a:prstGeom>
            <a:solidFill>
              <a:schemeClr val="tx2"/>
            </a:solidFill>
            <a:ln w="38100" cmpd="sng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16" name="Arc 15"/>
            <p:cNvSpPr/>
            <p:nvPr userDrawn="1"/>
          </p:nvSpPr>
          <p:spPr>
            <a:xfrm rot="2700000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17" name="Arc 16"/>
            <p:cNvSpPr/>
            <p:nvPr userDrawn="1"/>
          </p:nvSpPr>
          <p:spPr>
            <a:xfrm rot="18900000" flipH="1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52052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nif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-687294"/>
            <a:ext cx="12192000" cy="410717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941184"/>
            <a:ext cx="10693400" cy="1470025"/>
          </a:xfrm>
        </p:spPr>
        <p:txBody>
          <a:bodyPr anchor="b">
            <a:normAutofit/>
          </a:bodyPr>
          <a:lstStyle>
            <a:lvl1pPr algn="l">
              <a:defRPr sz="2800" b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  <a:cs typeface="Gotham Medium"/>
              </a:defRPr>
            </a:lvl1pPr>
          </a:lstStyle>
          <a:p>
            <a:r>
              <a:rPr lang="en-US" dirty="0"/>
              <a:t>Heading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749300" y="3466057"/>
            <a:ext cx="10693400" cy="26716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1400" b="0" i="0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Paragraph text goes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751417" y="-687294"/>
            <a:ext cx="3220219" cy="2222159"/>
          </a:xfrm>
          <a:solidFill>
            <a:schemeClr val="accent2"/>
          </a:solidFill>
        </p:spPr>
        <p:txBody>
          <a:bodyPr wrap="none" lIns="91440" tIns="73152" rIns="91440" bIns="73152" anchor="b" anchorCtr="0"/>
          <a:lstStyle>
            <a:lvl1pPr marL="0" indent="0">
              <a:buNone/>
              <a:defRPr baseline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Category Text</a:t>
            </a:r>
          </a:p>
        </p:txBody>
      </p:sp>
    </p:spTree>
    <p:extLst>
      <p:ext uri="{BB962C8B-B14F-4D97-AF65-F5344CB8AC3E}">
        <p14:creationId xmlns:p14="http://schemas.microsoft.com/office/powerpoint/2010/main" val="354103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pecial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460662"/>
            <a:ext cx="10693400" cy="1470025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28188"/>
            <a:ext cx="10693400" cy="17526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782111" y="3297990"/>
            <a:ext cx="10627783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 userDrawn="1"/>
        </p:nvGrpSpPr>
        <p:grpSpPr>
          <a:xfrm>
            <a:off x="5785104" y="3070943"/>
            <a:ext cx="621792" cy="467784"/>
            <a:chOff x="4413750" y="2433065"/>
            <a:chExt cx="547410" cy="547410"/>
          </a:xfrm>
        </p:grpSpPr>
        <p:sp>
          <p:nvSpPr>
            <p:cNvPr id="10" name="Oval 9"/>
            <p:cNvSpPr/>
            <p:nvPr userDrawn="1"/>
          </p:nvSpPr>
          <p:spPr>
            <a:xfrm>
              <a:off x="4413750" y="2433065"/>
              <a:ext cx="547410" cy="547410"/>
            </a:xfrm>
            <a:prstGeom prst="ellipse">
              <a:avLst/>
            </a:prstGeom>
            <a:solidFill>
              <a:srgbClr val="FFFFFF"/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4" name="Oval 3"/>
            <p:cNvSpPr/>
            <p:nvPr userDrawn="1"/>
          </p:nvSpPr>
          <p:spPr>
            <a:xfrm>
              <a:off x="4517676" y="2536991"/>
              <a:ext cx="339558" cy="339558"/>
            </a:xfrm>
            <a:prstGeom prst="ellipse">
              <a:avLst/>
            </a:prstGeom>
            <a:solidFill>
              <a:schemeClr val="tx2"/>
            </a:solidFill>
            <a:ln w="38100" cmpd="sng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5" name="Arc 4"/>
            <p:cNvSpPr/>
            <p:nvPr userDrawn="1"/>
          </p:nvSpPr>
          <p:spPr>
            <a:xfrm rot="2700000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6" name="Arc 5"/>
            <p:cNvSpPr/>
            <p:nvPr userDrawn="1"/>
          </p:nvSpPr>
          <p:spPr>
            <a:xfrm rot="18900000" flipH="1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76116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875275"/>
            <a:ext cx="10693400" cy="1362075"/>
          </a:xfrm>
        </p:spPr>
        <p:txBody>
          <a:bodyPr anchor="t">
            <a:normAutofit/>
          </a:bodyPr>
          <a:lstStyle>
            <a:lvl1pPr algn="ctr">
              <a:defRPr sz="2800" b="1" cap="none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2375087"/>
            <a:ext cx="10693400" cy="1500187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286570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02" y="2406318"/>
            <a:ext cx="7785100" cy="2747471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2" y="5156377"/>
            <a:ext cx="7785100" cy="9144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024310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556532"/>
            <a:ext cx="10693400" cy="1362075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4850873"/>
            <a:ext cx="10693400" cy="1500187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817565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41892" y="1650025"/>
            <a:ext cx="10708216" cy="4580495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  <a:lvl2pPr>
              <a:defRPr>
                <a:latin typeface="Lato Light" panose="020F0302020204030203" pitchFamily="34" charset="0"/>
              </a:defRPr>
            </a:lvl2pPr>
            <a:lvl3pPr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1435701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4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3498146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618560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Chart Placeholder 4"/>
          <p:cNvSpPr>
            <a:spLocks noGrp="1"/>
          </p:cNvSpPr>
          <p:nvPr>
            <p:ph type="chart" sz="quarter" idx="17"/>
          </p:nvPr>
        </p:nvSpPr>
        <p:spPr>
          <a:xfrm>
            <a:off x="887306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10684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3498851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6187017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21"/>
          </p:nvPr>
        </p:nvSpPr>
        <p:spPr>
          <a:xfrm>
            <a:off x="8875183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509411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438700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796332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7376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4450080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802640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7185946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 art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36601" y="4559793"/>
            <a:ext cx="10708216" cy="1215003"/>
          </a:xfrm>
        </p:spPr>
        <p:txBody>
          <a:bodyPr/>
          <a:lstStyle>
            <a:lvl1pPr marL="0" indent="0">
              <a:buNone/>
              <a:defRPr>
                <a:latin typeface="Lato Light" panose="020F0302020204030203" pitchFamily="34" charset="0"/>
              </a:defRPr>
            </a:lvl1pPr>
            <a:lvl2pPr marL="173038" indent="-173038">
              <a:buFont typeface="Arial"/>
              <a:buChar char="•"/>
              <a:defRPr>
                <a:latin typeface="Lato Light" panose="020F0302020204030203" pitchFamily="34" charset="0"/>
              </a:defRPr>
            </a:lvl2pPr>
            <a:lvl3pPr marL="347663" indent="-174625"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martArt Placeholder 4"/>
          <p:cNvSpPr>
            <a:spLocks noGrp="1"/>
          </p:cNvSpPr>
          <p:nvPr>
            <p:ph type="dgm" sz="quarter" idx="14"/>
          </p:nvPr>
        </p:nvSpPr>
        <p:spPr>
          <a:xfrm>
            <a:off x="736602" y="1617627"/>
            <a:ext cx="10708217" cy="2942167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5408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7220035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02604" y="169484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1"/>
            <a:ext cx="4673600" cy="2663071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3897404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8835" y="1694848"/>
            <a:ext cx="511598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6027460" cy="3434516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167164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0"/>
            <a:ext cx="4541945" cy="6888480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902604" y="51314"/>
            <a:ext cx="6542213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902604" y="154543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904251" y="1024689"/>
            <a:ext cx="6544800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sz="quarter" idx="15"/>
          </p:nvPr>
        </p:nvSpPr>
        <p:spPr>
          <a:xfrm>
            <a:off x="-16934" y="5419259"/>
            <a:ext cx="3879851" cy="431208"/>
          </a:xfrm>
          <a:solidFill>
            <a:schemeClr val="accent1">
              <a:alpha val="65000"/>
            </a:schemeClr>
          </a:solidFill>
          <a:ln>
            <a:solidFill>
              <a:schemeClr val="accent2"/>
            </a:solidFill>
          </a:ln>
        </p:spPr>
        <p:txBody>
          <a:bodyPr lIns="274320" tIns="91440" rIns="91440" bIns="91440" anchor="b" anchorCtr="0">
            <a:spAutoFit/>
          </a:bodyPr>
          <a:lstStyle>
            <a:lvl1pPr marL="0" indent="0" algn="r">
              <a:spcBef>
                <a:spcPts val="400"/>
              </a:spcBef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  <a:lvl2pPr marL="173037" indent="0" algn="r">
              <a:buNone/>
              <a:defRPr>
                <a:solidFill>
                  <a:srgbClr val="FFFFFF"/>
                </a:solidFill>
              </a:defRPr>
            </a:lvl2pPr>
            <a:lvl3pPr marL="346075" indent="0" algn="r">
              <a:buNone/>
              <a:defRPr>
                <a:solidFill>
                  <a:srgbClr val="FFFFFF"/>
                </a:solidFill>
              </a:defRPr>
            </a:lvl3pPr>
            <a:lvl4pPr marL="517525" indent="0" algn="r">
              <a:buNone/>
              <a:defRPr>
                <a:solidFill>
                  <a:srgbClr val="FFFFFF"/>
                </a:solidFill>
              </a:defRPr>
            </a:lvl4pPr>
            <a:lvl5pPr marL="690562" indent="0" algn="r"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563241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nif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-507999"/>
            <a:ext cx="12192000" cy="392787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941184"/>
            <a:ext cx="10693400" cy="1470025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800" b="0">
                <a:ln w="6350" cmpd="sng">
                  <a:noFill/>
                </a:ln>
                <a:solidFill>
                  <a:schemeClr val="tx2"/>
                </a:solidFill>
                <a:latin typeface="Lato Light" panose="020F0302020204030203" pitchFamily="34" charset="0"/>
                <a:cs typeface="Gotham Medium"/>
              </a:defRPr>
            </a:lvl1pPr>
          </a:lstStyle>
          <a:p>
            <a:r>
              <a:rPr lang="en-US" dirty="0"/>
              <a:t>Heading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749300" y="3466057"/>
            <a:ext cx="10693400" cy="26716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1400" b="0" i="0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Paragraph text goes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751417" y="-507999"/>
            <a:ext cx="3220219" cy="2042864"/>
          </a:xfrm>
          <a:prstGeom prst="rect">
            <a:avLst/>
          </a:prstGeom>
          <a:solidFill>
            <a:schemeClr val="accent2"/>
          </a:solidFill>
        </p:spPr>
        <p:txBody>
          <a:bodyPr wrap="none" lIns="91440" tIns="73152" rIns="91440" bIns="73152" anchor="b" anchorCtr="0"/>
          <a:lstStyle>
            <a:lvl1pPr marL="0" indent="0">
              <a:buNone/>
              <a:defRPr baseline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Category Text</a:t>
            </a:r>
          </a:p>
        </p:txBody>
      </p:sp>
    </p:spTree>
    <p:extLst>
      <p:ext uri="{BB962C8B-B14F-4D97-AF65-F5344CB8AC3E}">
        <p14:creationId xmlns:p14="http://schemas.microsoft.com/office/powerpoint/2010/main" val="326845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 noChangeAspect="1"/>
          </p:cNvSpPr>
          <p:nvPr>
            <p:ph type="pic" sz="quarter" idx="14"/>
          </p:nvPr>
        </p:nvSpPr>
        <p:spPr>
          <a:xfrm>
            <a:off x="0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30221" y="3196679"/>
            <a:ext cx="10716768" cy="438582"/>
          </a:xfrm>
        </p:spPr>
        <p:txBody>
          <a:bodyPr>
            <a:spAutoFit/>
          </a:bodyPr>
          <a:lstStyle>
            <a:lvl1pPr algn="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230221" y="3518075"/>
            <a:ext cx="10716768" cy="561301"/>
          </a:xfrm>
        </p:spPr>
        <p:txBody>
          <a:bodyPr>
            <a:normAutofit/>
          </a:bodyPr>
          <a:lstStyle>
            <a:lvl1pPr marL="0" indent="0" algn="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5"/>
          <p:cNvSpPr>
            <a:spLocks noGrp="1" noChangeAspect="1"/>
          </p:cNvSpPr>
          <p:nvPr>
            <p:ph type="pic" sz="quarter" idx="15"/>
          </p:nvPr>
        </p:nvSpPr>
        <p:spPr>
          <a:xfrm>
            <a:off x="0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5"/>
          <p:cNvSpPr>
            <a:spLocks noGrp="1" noChangeAspect="1"/>
          </p:cNvSpPr>
          <p:nvPr>
            <p:ph type="pic" sz="quarter" idx="16"/>
          </p:nvPr>
        </p:nvSpPr>
        <p:spPr>
          <a:xfrm>
            <a:off x="2435352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 noChangeAspect="1"/>
          </p:cNvSpPr>
          <p:nvPr>
            <p:ph type="pic" sz="quarter" idx="17"/>
          </p:nvPr>
        </p:nvSpPr>
        <p:spPr>
          <a:xfrm>
            <a:off x="2438401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 noChangeAspect="1"/>
          </p:cNvSpPr>
          <p:nvPr>
            <p:ph type="pic" sz="quarter" idx="18"/>
          </p:nvPr>
        </p:nvSpPr>
        <p:spPr>
          <a:xfrm>
            <a:off x="4870704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 noChangeAspect="1"/>
          </p:cNvSpPr>
          <p:nvPr>
            <p:ph type="pic" sz="quarter" idx="19"/>
          </p:nvPr>
        </p:nvSpPr>
        <p:spPr>
          <a:xfrm>
            <a:off x="48768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 noChangeAspect="1"/>
          </p:cNvSpPr>
          <p:nvPr>
            <p:ph type="pic" sz="quarter" idx="20"/>
          </p:nvPr>
        </p:nvSpPr>
        <p:spPr>
          <a:xfrm>
            <a:off x="7306056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 noChangeAspect="1"/>
          </p:cNvSpPr>
          <p:nvPr>
            <p:ph type="pic" sz="quarter" idx="21"/>
          </p:nvPr>
        </p:nvSpPr>
        <p:spPr>
          <a:xfrm>
            <a:off x="7315204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Picture Placeholder 5"/>
          <p:cNvSpPr>
            <a:spLocks noGrp="1" noChangeAspect="1"/>
          </p:cNvSpPr>
          <p:nvPr>
            <p:ph type="pic" sz="quarter" idx="22"/>
          </p:nvPr>
        </p:nvSpPr>
        <p:spPr>
          <a:xfrm>
            <a:off x="9741408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2" name="Picture Placeholder 5"/>
          <p:cNvSpPr>
            <a:spLocks noGrp="1" noChangeAspect="1"/>
          </p:cNvSpPr>
          <p:nvPr>
            <p:ph type="pic" sz="quarter" idx="23"/>
          </p:nvPr>
        </p:nvSpPr>
        <p:spPr>
          <a:xfrm>
            <a:off x="97536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1160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3577" y="1694848"/>
            <a:ext cx="6811241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4251161" cy="2013908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5"/>
          </p:nvPr>
        </p:nvSpPr>
        <p:spPr>
          <a:xfrm>
            <a:off x="711201" y="4196658"/>
            <a:ext cx="3523833" cy="2078684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7552710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6134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426791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5012267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5418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198179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05623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1274593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icture and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09815"/>
            <a:ext cx="12192000" cy="1498447"/>
          </a:xfrm>
          <a:solidFill>
            <a:schemeClr val="bg1">
              <a:alpha val="35000"/>
            </a:schemeClr>
          </a:solidFill>
        </p:spPr>
        <p:txBody>
          <a:bodyPr lIns="548640" tIns="137160" rIns="548640" bIns="502920" anchor="t" anchorCtr="0"/>
          <a:lstStyle>
            <a:lvl1pPr algn="l"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63697" y="4665253"/>
            <a:ext cx="10712449" cy="237886"/>
          </a:xfrm>
        </p:spPr>
        <p:txBody>
          <a:bodyPr>
            <a:spAutoFit/>
          </a:bodyPr>
          <a:lstStyle>
            <a:lvl1pPr marL="0" indent="0" algn="l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Slide Number Placeholder 3"/>
          <p:cNvSpPr txBox="1">
            <a:spLocks/>
          </p:cNvSpPr>
          <p:nvPr userDrawn="1"/>
        </p:nvSpPr>
        <p:spPr>
          <a:xfrm>
            <a:off x="736601" y="6537960"/>
            <a:ext cx="487680" cy="320040"/>
          </a:xfrm>
          <a:prstGeom prst="rect">
            <a:avLst/>
          </a:prstGeom>
          <a:solidFill>
            <a:srgbClr val="000000">
              <a:alpha val="1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422218838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a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 algn="ct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1416" y="5107312"/>
            <a:ext cx="10689168" cy="169918"/>
          </a:xfrm>
        </p:spPr>
        <p:txBody>
          <a:bodyPr wrap="square" tIns="0">
            <a:spAutoFit/>
          </a:bodyPr>
          <a:lstStyle>
            <a:lvl1pPr marL="0" indent="0" algn="ctr">
              <a:lnSpc>
                <a:spcPct val="92000"/>
              </a:lnSpc>
              <a:buNone/>
              <a:defRPr sz="1200">
                <a:latin typeface="Lato Light" panose="020F0302020204030203" pitchFamily="34" charset="0"/>
              </a:defRPr>
            </a:lvl1pPr>
            <a:lvl2pPr marL="173037" indent="0">
              <a:buNone/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12192000" cy="323765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9298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ntent with hea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1418" y="1729347"/>
            <a:ext cx="5107572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1418" y="2369108"/>
            <a:ext cx="5107572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729347"/>
            <a:ext cx="5251449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369108"/>
            <a:ext cx="5251449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6546949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7778422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 11"/>
          <p:cNvSpPr>
            <a:spLocks noEditPoints="1"/>
          </p:cNvSpPr>
          <p:nvPr userDrawn="1"/>
        </p:nvSpPr>
        <p:spPr bwMode="auto">
          <a:xfrm>
            <a:off x="-2200592" y="494630"/>
            <a:ext cx="15105575" cy="5700681"/>
          </a:xfrm>
          <a:custGeom>
            <a:avLst/>
            <a:gdLst>
              <a:gd name="T0" fmla="*/ 750 w 1834"/>
              <a:gd name="T1" fmla="*/ 19 h 910"/>
              <a:gd name="T2" fmla="*/ 555 w 1834"/>
              <a:gd name="T3" fmla="*/ 58 h 910"/>
              <a:gd name="T4" fmla="*/ 665 w 1834"/>
              <a:gd name="T5" fmla="*/ 199 h 910"/>
              <a:gd name="T6" fmla="*/ 475 w 1834"/>
              <a:gd name="T7" fmla="*/ 48 h 910"/>
              <a:gd name="T8" fmla="*/ 576 w 1834"/>
              <a:gd name="T9" fmla="*/ 12 h 910"/>
              <a:gd name="T10" fmla="*/ 505 w 1834"/>
              <a:gd name="T11" fmla="*/ 60 h 910"/>
              <a:gd name="T12" fmla="*/ 1164 w 1834"/>
              <a:gd name="T13" fmla="*/ 32 h 910"/>
              <a:gd name="T14" fmla="*/ 1385 w 1834"/>
              <a:gd name="T15" fmla="*/ 52 h 910"/>
              <a:gd name="T16" fmla="*/ 463 w 1834"/>
              <a:gd name="T17" fmla="*/ 63 h 910"/>
              <a:gd name="T18" fmla="*/ 1549 w 1834"/>
              <a:gd name="T19" fmla="*/ 118 h 910"/>
              <a:gd name="T20" fmla="*/ 1302 w 1834"/>
              <a:gd name="T21" fmla="*/ 89 h 910"/>
              <a:gd name="T22" fmla="*/ 1213 w 1834"/>
              <a:gd name="T23" fmla="*/ 140 h 910"/>
              <a:gd name="T24" fmla="*/ 1019 w 1834"/>
              <a:gd name="T25" fmla="*/ 121 h 910"/>
              <a:gd name="T26" fmla="*/ 977 w 1834"/>
              <a:gd name="T27" fmla="*/ 215 h 910"/>
              <a:gd name="T28" fmla="*/ 930 w 1834"/>
              <a:gd name="T29" fmla="*/ 255 h 910"/>
              <a:gd name="T30" fmla="*/ 969 w 1834"/>
              <a:gd name="T31" fmla="*/ 322 h 910"/>
              <a:gd name="T32" fmla="*/ 1015 w 1834"/>
              <a:gd name="T33" fmla="*/ 347 h 910"/>
              <a:gd name="T34" fmla="*/ 821 w 1834"/>
              <a:gd name="T35" fmla="*/ 515 h 910"/>
              <a:gd name="T36" fmla="*/ 1057 w 1834"/>
              <a:gd name="T37" fmla="*/ 709 h 910"/>
              <a:gd name="T38" fmla="*/ 1094 w 1834"/>
              <a:gd name="T39" fmla="*/ 496 h 910"/>
              <a:gd name="T40" fmla="*/ 1266 w 1834"/>
              <a:gd name="T41" fmla="*/ 516 h 910"/>
              <a:gd name="T42" fmla="*/ 1418 w 1834"/>
              <a:gd name="T43" fmla="*/ 454 h 910"/>
              <a:gd name="T44" fmla="*/ 1539 w 1834"/>
              <a:gd name="T45" fmla="*/ 258 h 910"/>
              <a:gd name="T46" fmla="*/ 1735 w 1834"/>
              <a:gd name="T47" fmla="*/ 185 h 910"/>
              <a:gd name="T48" fmla="*/ 1036 w 1834"/>
              <a:gd name="T49" fmla="*/ 616 h 910"/>
              <a:gd name="T50" fmla="*/ 1140 w 1834"/>
              <a:gd name="T51" fmla="*/ 333 h 910"/>
              <a:gd name="T52" fmla="*/ 350 w 1834"/>
              <a:gd name="T53" fmla="*/ 77 h 910"/>
              <a:gd name="T54" fmla="*/ 1147 w 1834"/>
              <a:gd name="T55" fmla="*/ 117 h 910"/>
              <a:gd name="T56" fmla="*/ 439 w 1834"/>
              <a:gd name="T57" fmla="*/ 79 h 910"/>
              <a:gd name="T58" fmla="*/ 662 w 1834"/>
              <a:gd name="T59" fmla="*/ 580 h 910"/>
              <a:gd name="T60" fmla="*/ 464 w 1834"/>
              <a:gd name="T61" fmla="*/ 460 h 910"/>
              <a:gd name="T62" fmla="*/ 588 w 1834"/>
              <a:gd name="T63" fmla="*/ 310 h 910"/>
              <a:gd name="T64" fmla="*/ 549 w 1834"/>
              <a:gd name="T65" fmla="*/ 189 h 910"/>
              <a:gd name="T66" fmla="*/ 468 w 1834"/>
              <a:gd name="T67" fmla="*/ 140 h 910"/>
              <a:gd name="T68" fmla="*/ 306 w 1834"/>
              <a:gd name="T69" fmla="*/ 126 h 910"/>
              <a:gd name="T70" fmla="*/ 122 w 1834"/>
              <a:gd name="T71" fmla="*/ 200 h 910"/>
              <a:gd name="T72" fmla="*/ 288 w 1834"/>
              <a:gd name="T73" fmla="*/ 270 h 910"/>
              <a:gd name="T74" fmla="*/ 466 w 1834"/>
              <a:gd name="T75" fmla="*/ 498 h 910"/>
              <a:gd name="T76" fmla="*/ 540 w 1834"/>
              <a:gd name="T77" fmla="*/ 873 h 910"/>
              <a:gd name="T78" fmla="*/ 714 w 1834"/>
              <a:gd name="T79" fmla="*/ 637 h 910"/>
              <a:gd name="T80" fmla="*/ 486 w 1834"/>
              <a:gd name="T81" fmla="*/ 299 h 910"/>
              <a:gd name="T82" fmla="*/ 427 w 1834"/>
              <a:gd name="T83" fmla="*/ 259 h 910"/>
              <a:gd name="T84" fmla="*/ 508 w 1834"/>
              <a:gd name="T85" fmla="*/ 126 h 910"/>
              <a:gd name="T86" fmla="*/ 583 w 1834"/>
              <a:gd name="T87" fmla="*/ 144 h 910"/>
              <a:gd name="T88" fmla="*/ 361 w 1834"/>
              <a:gd name="T89" fmla="*/ 123 h 910"/>
              <a:gd name="T90" fmla="*/ 1607 w 1834"/>
              <a:gd name="T91" fmla="*/ 118 h 910"/>
              <a:gd name="T92" fmla="*/ 540 w 1834"/>
              <a:gd name="T93" fmla="*/ 145 h 910"/>
              <a:gd name="T94" fmla="*/ 497 w 1834"/>
              <a:gd name="T95" fmla="*/ 187 h 910"/>
              <a:gd name="T96" fmla="*/ 880 w 1834"/>
              <a:gd name="T97" fmla="*/ 224 h 910"/>
              <a:gd name="T98" fmla="*/ 861 w 1834"/>
              <a:gd name="T99" fmla="*/ 240 h 910"/>
              <a:gd name="T100" fmla="*/ 918 w 1834"/>
              <a:gd name="T101" fmla="*/ 255 h 910"/>
              <a:gd name="T102" fmla="*/ 296 w 1834"/>
              <a:gd name="T103" fmla="*/ 273 h 910"/>
              <a:gd name="T104" fmla="*/ 1552 w 1834"/>
              <a:gd name="T105" fmla="*/ 369 h 910"/>
              <a:gd name="T106" fmla="*/ 1508 w 1834"/>
              <a:gd name="T107" fmla="*/ 402 h 910"/>
              <a:gd name="T108" fmla="*/ 1457 w 1834"/>
              <a:gd name="T109" fmla="*/ 477 h 910"/>
              <a:gd name="T110" fmla="*/ 1424 w 1834"/>
              <a:gd name="T111" fmla="*/ 592 h 910"/>
              <a:gd name="T112" fmla="*/ 1352 w 1834"/>
              <a:gd name="T113" fmla="*/ 570 h 910"/>
              <a:gd name="T114" fmla="*/ 1594 w 1834"/>
              <a:gd name="T115" fmla="*/ 634 h 910"/>
              <a:gd name="T116" fmla="*/ 1523 w 1834"/>
              <a:gd name="T117" fmla="*/ 612 h 910"/>
              <a:gd name="T118" fmla="*/ 1541 w 1834"/>
              <a:gd name="T119" fmla="*/ 668 h 910"/>
              <a:gd name="T120" fmla="*/ 1547 w 1834"/>
              <a:gd name="T121" fmla="*/ 781 h 910"/>
              <a:gd name="T122" fmla="*/ 1665 w 1834"/>
              <a:gd name="T123" fmla="*/ 689 h 910"/>
              <a:gd name="T124" fmla="*/ 542 w 1834"/>
              <a:gd name="T125" fmla="*/ 84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4" h="910">
                <a:moveTo>
                  <a:pt x="781" y="132"/>
                </a:moveTo>
                <a:cubicBezTo>
                  <a:pt x="781" y="132"/>
                  <a:pt x="781" y="132"/>
                  <a:pt x="781" y="132"/>
                </a:cubicBezTo>
                <a:cubicBezTo>
                  <a:pt x="781" y="132"/>
                  <a:pt x="782" y="132"/>
                  <a:pt x="782" y="132"/>
                </a:cubicBezTo>
                <a:cubicBezTo>
                  <a:pt x="782" y="132"/>
                  <a:pt x="782" y="132"/>
                  <a:pt x="782" y="132"/>
                </a:cubicBezTo>
                <a:cubicBezTo>
                  <a:pt x="783" y="131"/>
                  <a:pt x="783" y="132"/>
                  <a:pt x="783" y="131"/>
                </a:cubicBezTo>
                <a:cubicBezTo>
                  <a:pt x="783" y="131"/>
                  <a:pt x="783" y="131"/>
                  <a:pt x="783" y="131"/>
                </a:cubicBezTo>
                <a:cubicBezTo>
                  <a:pt x="783" y="130"/>
                  <a:pt x="783" y="130"/>
                  <a:pt x="783" y="129"/>
                </a:cubicBezTo>
                <a:cubicBezTo>
                  <a:pt x="784" y="130"/>
                  <a:pt x="784" y="130"/>
                  <a:pt x="785" y="130"/>
                </a:cubicBezTo>
                <a:cubicBezTo>
                  <a:pt x="785" y="130"/>
                  <a:pt x="785" y="130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7"/>
                  <a:pt x="787" y="127"/>
                  <a:pt x="789" y="126"/>
                </a:cubicBezTo>
                <a:cubicBezTo>
                  <a:pt x="789" y="126"/>
                  <a:pt x="789" y="125"/>
                  <a:pt x="789" y="125"/>
                </a:cubicBezTo>
                <a:cubicBezTo>
                  <a:pt x="789" y="125"/>
                  <a:pt x="789" y="125"/>
                  <a:pt x="789" y="125"/>
                </a:cubicBezTo>
                <a:cubicBezTo>
                  <a:pt x="787" y="125"/>
                  <a:pt x="786" y="125"/>
                  <a:pt x="785" y="125"/>
                </a:cubicBezTo>
                <a:cubicBezTo>
                  <a:pt x="785" y="125"/>
                  <a:pt x="785" y="125"/>
                  <a:pt x="785" y="125"/>
                </a:cubicBezTo>
                <a:cubicBezTo>
                  <a:pt x="782" y="125"/>
                  <a:pt x="782" y="125"/>
                  <a:pt x="782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0" y="124"/>
                  <a:pt x="780" y="124"/>
                  <a:pt x="780" y="124"/>
                </a:cubicBezTo>
                <a:cubicBezTo>
                  <a:pt x="780" y="123"/>
                  <a:pt x="780" y="123"/>
                  <a:pt x="780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8" y="123"/>
                  <a:pt x="778" y="123"/>
                </a:cubicBezTo>
                <a:cubicBezTo>
                  <a:pt x="777" y="123"/>
                  <a:pt x="778" y="123"/>
                  <a:pt x="777" y="123"/>
                </a:cubicBezTo>
                <a:cubicBezTo>
                  <a:pt x="777" y="123"/>
                  <a:pt x="777" y="123"/>
                  <a:pt x="777" y="123"/>
                </a:cubicBezTo>
                <a:cubicBezTo>
                  <a:pt x="775" y="123"/>
                  <a:pt x="775" y="123"/>
                  <a:pt x="775" y="123"/>
                </a:cubicBezTo>
                <a:cubicBezTo>
                  <a:pt x="775" y="123"/>
                  <a:pt x="775" y="124"/>
                  <a:pt x="775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1" y="125"/>
                  <a:pt x="770" y="124"/>
                  <a:pt x="769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8" y="124"/>
                  <a:pt x="768" y="124"/>
                  <a:pt x="769" y="123"/>
                </a:cubicBezTo>
                <a:cubicBezTo>
                  <a:pt x="769" y="123"/>
                  <a:pt x="769" y="122"/>
                  <a:pt x="769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5" y="123"/>
                  <a:pt x="762" y="121"/>
                  <a:pt x="761" y="123"/>
                </a:cubicBezTo>
                <a:cubicBezTo>
                  <a:pt x="759" y="123"/>
                  <a:pt x="759" y="123"/>
                  <a:pt x="758" y="121"/>
                </a:cubicBezTo>
                <a:cubicBezTo>
                  <a:pt x="758" y="121"/>
                  <a:pt x="758" y="121"/>
                  <a:pt x="758" y="121"/>
                </a:cubicBezTo>
                <a:cubicBezTo>
                  <a:pt x="758" y="121"/>
                  <a:pt x="758" y="120"/>
                  <a:pt x="758" y="120"/>
                </a:cubicBezTo>
                <a:cubicBezTo>
                  <a:pt x="760" y="119"/>
                  <a:pt x="760" y="118"/>
                  <a:pt x="761" y="118"/>
                </a:cubicBezTo>
                <a:cubicBezTo>
                  <a:pt x="761" y="117"/>
                  <a:pt x="761" y="117"/>
                  <a:pt x="761" y="117"/>
                </a:cubicBezTo>
                <a:cubicBezTo>
                  <a:pt x="762" y="117"/>
                  <a:pt x="762" y="117"/>
                  <a:pt x="763" y="118"/>
                </a:cubicBezTo>
                <a:cubicBezTo>
                  <a:pt x="763" y="118"/>
                  <a:pt x="763" y="118"/>
                  <a:pt x="763" y="118"/>
                </a:cubicBezTo>
                <a:cubicBezTo>
                  <a:pt x="768" y="118"/>
                  <a:pt x="768" y="118"/>
                  <a:pt x="768" y="118"/>
                </a:cubicBezTo>
                <a:cubicBezTo>
                  <a:pt x="768" y="118"/>
                  <a:pt x="768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70" y="118"/>
                  <a:pt x="770" y="118"/>
                </a:cubicBezTo>
                <a:cubicBezTo>
                  <a:pt x="770" y="117"/>
                  <a:pt x="770" y="117"/>
                  <a:pt x="770" y="117"/>
                </a:cubicBezTo>
                <a:cubicBezTo>
                  <a:pt x="774" y="117"/>
                  <a:pt x="774" y="117"/>
                  <a:pt x="774" y="117"/>
                </a:cubicBezTo>
                <a:cubicBezTo>
                  <a:pt x="773" y="117"/>
                  <a:pt x="773" y="116"/>
                  <a:pt x="773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0" y="115"/>
                  <a:pt x="770" y="115"/>
                  <a:pt x="769" y="113"/>
                </a:cubicBezTo>
                <a:cubicBezTo>
                  <a:pt x="768" y="113"/>
                  <a:pt x="768" y="113"/>
                  <a:pt x="768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2"/>
                  <a:pt x="761" y="112"/>
                  <a:pt x="760" y="112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1" y="110"/>
                  <a:pt x="762" y="112"/>
                  <a:pt x="763" y="112"/>
                </a:cubicBezTo>
                <a:cubicBezTo>
                  <a:pt x="763" y="112"/>
                  <a:pt x="763" y="112"/>
                  <a:pt x="763" y="112"/>
                </a:cubicBezTo>
                <a:cubicBezTo>
                  <a:pt x="763" y="112"/>
                  <a:pt x="764" y="112"/>
                  <a:pt x="765" y="112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6" y="112"/>
                  <a:pt x="768" y="112"/>
                  <a:pt x="769" y="112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2"/>
                  <a:pt x="770" y="112"/>
                  <a:pt x="770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72" y="113"/>
                  <a:pt x="772" y="113"/>
                  <a:pt x="772" y="113"/>
                </a:cubicBezTo>
                <a:cubicBezTo>
                  <a:pt x="772" y="113"/>
                  <a:pt x="773" y="114"/>
                  <a:pt x="773" y="114"/>
                </a:cubicBezTo>
                <a:cubicBezTo>
                  <a:pt x="774" y="115"/>
                  <a:pt x="776" y="115"/>
                  <a:pt x="777" y="115"/>
                </a:cubicBezTo>
                <a:cubicBezTo>
                  <a:pt x="777" y="116"/>
                  <a:pt x="778" y="117"/>
                  <a:pt x="778" y="118"/>
                </a:cubicBezTo>
                <a:cubicBezTo>
                  <a:pt x="779" y="118"/>
                  <a:pt x="779" y="118"/>
                  <a:pt x="779" y="118"/>
                </a:cubicBezTo>
                <a:cubicBezTo>
                  <a:pt x="779" y="118"/>
                  <a:pt x="779" y="119"/>
                  <a:pt x="779" y="119"/>
                </a:cubicBezTo>
                <a:cubicBezTo>
                  <a:pt x="780" y="120"/>
                  <a:pt x="781" y="120"/>
                  <a:pt x="782" y="121"/>
                </a:cubicBezTo>
                <a:cubicBezTo>
                  <a:pt x="782" y="121"/>
                  <a:pt x="782" y="122"/>
                  <a:pt x="782" y="122"/>
                </a:cubicBezTo>
                <a:cubicBezTo>
                  <a:pt x="783" y="122"/>
                  <a:pt x="784" y="123"/>
                  <a:pt x="785" y="123"/>
                </a:cubicBezTo>
                <a:cubicBezTo>
                  <a:pt x="785" y="123"/>
                  <a:pt x="785" y="123"/>
                  <a:pt x="785" y="123"/>
                </a:cubicBezTo>
                <a:cubicBezTo>
                  <a:pt x="785" y="124"/>
                  <a:pt x="785" y="124"/>
                  <a:pt x="786" y="124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7" y="123"/>
                  <a:pt x="788" y="123"/>
                  <a:pt x="789" y="123"/>
                </a:cubicBezTo>
                <a:cubicBezTo>
                  <a:pt x="789" y="124"/>
                  <a:pt x="789" y="124"/>
                  <a:pt x="789" y="124"/>
                </a:cubicBezTo>
                <a:cubicBezTo>
                  <a:pt x="790" y="124"/>
                  <a:pt x="790" y="124"/>
                  <a:pt x="791" y="124"/>
                </a:cubicBezTo>
                <a:cubicBezTo>
                  <a:pt x="791" y="124"/>
                  <a:pt x="791" y="124"/>
                  <a:pt x="792" y="123"/>
                </a:cubicBezTo>
                <a:cubicBezTo>
                  <a:pt x="792" y="122"/>
                  <a:pt x="792" y="122"/>
                  <a:pt x="792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0" y="121"/>
                  <a:pt x="790" y="121"/>
                  <a:pt x="790" y="121"/>
                </a:cubicBezTo>
                <a:cubicBezTo>
                  <a:pt x="791" y="121"/>
                  <a:pt x="791" y="121"/>
                  <a:pt x="791" y="121"/>
                </a:cubicBezTo>
                <a:cubicBezTo>
                  <a:pt x="791" y="121"/>
                  <a:pt x="791" y="121"/>
                  <a:pt x="791" y="120"/>
                </a:cubicBezTo>
                <a:cubicBezTo>
                  <a:pt x="791" y="120"/>
                  <a:pt x="791" y="120"/>
                  <a:pt x="791" y="120"/>
                </a:cubicBezTo>
                <a:cubicBezTo>
                  <a:pt x="792" y="120"/>
                  <a:pt x="792" y="119"/>
                  <a:pt x="792" y="118"/>
                </a:cubicBezTo>
                <a:cubicBezTo>
                  <a:pt x="791" y="118"/>
                  <a:pt x="791" y="118"/>
                  <a:pt x="791" y="118"/>
                </a:cubicBezTo>
                <a:cubicBezTo>
                  <a:pt x="791" y="117"/>
                  <a:pt x="791" y="116"/>
                  <a:pt x="790" y="116"/>
                </a:cubicBezTo>
                <a:cubicBezTo>
                  <a:pt x="789" y="116"/>
                  <a:pt x="789" y="115"/>
                  <a:pt x="789" y="114"/>
                </a:cubicBezTo>
                <a:cubicBezTo>
                  <a:pt x="788" y="114"/>
                  <a:pt x="788" y="114"/>
                  <a:pt x="788" y="114"/>
                </a:cubicBezTo>
                <a:cubicBezTo>
                  <a:pt x="788" y="115"/>
                  <a:pt x="788" y="114"/>
                  <a:pt x="788" y="115"/>
                </a:cubicBezTo>
                <a:cubicBezTo>
                  <a:pt x="788" y="115"/>
                  <a:pt x="788" y="115"/>
                  <a:pt x="788" y="115"/>
                </a:cubicBezTo>
                <a:cubicBezTo>
                  <a:pt x="787" y="115"/>
                  <a:pt x="787" y="115"/>
                  <a:pt x="787" y="115"/>
                </a:cubicBezTo>
                <a:cubicBezTo>
                  <a:pt x="787" y="114"/>
                  <a:pt x="788" y="114"/>
                  <a:pt x="788" y="113"/>
                </a:cubicBezTo>
                <a:cubicBezTo>
                  <a:pt x="787" y="113"/>
                  <a:pt x="787" y="113"/>
                  <a:pt x="786" y="113"/>
                </a:cubicBezTo>
                <a:cubicBezTo>
                  <a:pt x="786" y="112"/>
                  <a:pt x="786" y="112"/>
                  <a:pt x="786" y="112"/>
                </a:cubicBezTo>
                <a:cubicBezTo>
                  <a:pt x="786" y="112"/>
                  <a:pt x="786" y="111"/>
                  <a:pt x="786" y="111"/>
                </a:cubicBezTo>
                <a:cubicBezTo>
                  <a:pt x="785" y="111"/>
                  <a:pt x="785" y="111"/>
                  <a:pt x="785" y="111"/>
                </a:cubicBezTo>
                <a:cubicBezTo>
                  <a:pt x="785" y="111"/>
                  <a:pt x="784" y="110"/>
                  <a:pt x="784" y="110"/>
                </a:cubicBezTo>
                <a:cubicBezTo>
                  <a:pt x="783" y="110"/>
                  <a:pt x="783" y="110"/>
                  <a:pt x="782" y="110"/>
                </a:cubicBezTo>
                <a:cubicBezTo>
                  <a:pt x="782" y="109"/>
                  <a:pt x="781" y="109"/>
                  <a:pt x="781" y="108"/>
                </a:cubicBezTo>
                <a:cubicBezTo>
                  <a:pt x="780" y="108"/>
                  <a:pt x="778" y="107"/>
                  <a:pt x="777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7" y="108"/>
                  <a:pt x="776" y="108"/>
                  <a:pt x="776" y="108"/>
                </a:cubicBezTo>
                <a:cubicBezTo>
                  <a:pt x="776" y="108"/>
                  <a:pt x="776" y="108"/>
                  <a:pt x="776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5" y="107"/>
                  <a:pt x="776" y="107"/>
                  <a:pt x="777" y="107"/>
                </a:cubicBezTo>
                <a:cubicBezTo>
                  <a:pt x="777" y="106"/>
                  <a:pt x="777" y="107"/>
                  <a:pt x="777" y="106"/>
                </a:cubicBezTo>
                <a:cubicBezTo>
                  <a:pt x="777" y="106"/>
                  <a:pt x="777" y="105"/>
                  <a:pt x="777" y="105"/>
                </a:cubicBezTo>
                <a:cubicBezTo>
                  <a:pt x="776" y="105"/>
                  <a:pt x="775" y="105"/>
                  <a:pt x="775" y="105"/>
                </a:cubicBezTo>
                <a:cubicBezTo>
                  <a:pt x="775" y="104"/>
                  <a:pt x="775" y="104"/>
                  <a:pt x="775" y="104"/>
                </a:cubicBezTo>
                <a:cubicBezTo>
                  <a:pt x="774" y="104"/>
                  <a:pt x="774" y="105"/>
                  <a:pt x="773" y="105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71" y="106"/>
                  <a:pt x="771" y="106"/>
                  <a:pt x="771" y="106"/>
                </a:cubicBezTo>
                <a:cubicBezTo>
                  <a:pt x="771" y="106"/>
                  <a:pt x="770" y="107"/>
                  <a:pt x="770" y="107"/>
                </a:cubicBezTo>
                <a:cubicBezTo>
                  <a:pt x="770" y="106"/>
                  <a:pt x="770" y="106"/>
                  <a:pt x="770" y="106"/>
                </a:cubicBezTo>
                <a:cubicBezTo>
                  <a:pt x="769" y="106"/>
                  <a:pt x="769" y="106"/>
                  <a:pt x="769" y="106"/>
                </a:cubicBezTo>
                <a:cubicBezTo>
                  <a:pt x="769" y="106"/>
                  <a:pt x="768" y="106"/>
                  <a:pt x="769" y="106"/>
                </a:cubicBezTo>
                <a:cubicBezTo>
                  <a:pt x="769" y="106"/>
                  <a:pt x="769" y="106"/>
                  <a:pt x="769" y="105"/>
                </a:cubicBezTo>
                <a:cubicBezTo>
                  <a:pt x="767" y="105"/>
                  <a:pt x="768" y="105"/>
                  <a:pt x="766" y="105"/>
                </a:cubicBezTo>
                <a:cubicBezTo>
                  <a:pt x="766" y="104"/>
                  <a:pt x="767" y="104"/>
                  <a:pt x="767" y="103"/>
                </a:cubicBezTo>
                <a:cubicBezTo>
                  <a:pt x="766" y="103"/>
                  <a:pt x="766" y="103"/>
                  <a:pt x="765" y="103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7" y="100"/>
                  <a:pt x="767" y="100"/>
                  <a:pt x="767" y="100"/>
                </a:cubicBezTo>
                <a:cubicBezTo>
                  <a:pt x="766" y="100"/>
                  <a:pt x="766" y="100"/>
                  <a:pt x="766" y="100"/>
                </a:cubicBezTo>
                <a:cubicBezTo>
                  <a:pt x="768" y="99"/>
                  <a:pt x="769" y="101"/>
                  <a:pt x="771" y="100"/>
                </a:cubicBezTo>
                <a:cubicBezTo>
                  <a:pt x="771" y="100"/>
                  <a:pt x="771" y="100"/>
                  <a:pt x="771" y="100"/>
                </a:cubicBezTo>
                <a:cubicBezTo>
                  <a:pt x="772" y="100"/>
                  <a:pt x="772" y="99"/>
                  <a:pt x="773" y="99"/>
                </a:cubicBezTo>
                <a:cubicBezTo>
                  <a:pt x="773" y="99"/>
                  <a:pt x="773" y="99"/>
                  <a:pt x="773" y="99"/>
                </a:cubicBezTo>
                <a:cubicBezTo>
                  <a:pt x="773" y="99"/>
                  <a:pt x="774" y="98"/>
                  <a:pt x="775" y="98"/>
                </a:cubicBezTo>
                <a:cubicBezTo>
                  <a:pt x="775" y="98"/>
                  <a:pt x="775" y="98"/>
                  <a:pt x="775" y="98"/>
                </a:cubicBezTo>
                <a:cubicBezTo>
                  <a:pt x="775" y="98"/>
                  <a:pt x="775" y="98"/>
                  <a:pt x="775" y="97"/>
                </a:cubicBezTo>
                <a:cubicBezTo>
                  <a:pt x="776" y="97"/>
                  <a:pt x="777" y="97"/>
                  <a:pt x="778" y="97"/>
                </a:cubicBezTo>
                <a:cubicBezTo>
                  <a:pt x="778" y="95"/>
                  <a:pt x="778" y="95"/>
                  <a:pt x="778" y="95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79" y="95"/>
                  <a:pt x="779" y="96"/>
                  <a:pt x="779" y="97"/>
                </a:cubicBezTo>
                <a:cubicBezTo>
                  <a:pt x="778" y="97"/>
                  <a:pt x="778" y="97"/>
                  <a:pt x="778" y="97"/>
                </a:cubicBezTo>
                <a:cubicBezTo>
                  <a:pt x="779" y="97"/>
                  <a:pt x="779" y="97"/>
                  <a:pt x="779" y="97"/>
                </a:cubicBezTo>
                <a:cubicBezTo>
                  <a:pt x="779" y="97"/>
                  <a:pt x="780" y="97"/>
                  <a:pt x="780" y="98"/>
                </a:cubicBezTo>
                <a:cubicBezTo>
                  <a:pt x="780" y="98"/>
                  <a:pt x="780" y="98"/>
                  <a:pt x="780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9"/>
                  <a:pt x="783" y="99"/>
                  <a:pt x="783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100"/>
                  <a:pt x="788" y="100"/>
                </a:cubicBezTo>
                <a:cubicBezTo>
                  <a:pt x="788" y="99"/>
                  <a:pt x="788" y="99"/>
                  <a:pt x="788" y="99"/>
                </a:cubicBezTo>
                <a:cubicBezTo>
                  <a:pt x="789" y="99"/>
                  <a:pt x="789" y="99"/>
                  <a:pt x="790" y="99"/>
                </a:cubicBezTo>
                <a:cubicBezTo>
                  <a:pt x="790" y="99"/>
                  <a:pt x="790" y="99"/>
                  <a:pt x="790" y="99"/>
                </a:cubicBezTo>
                <a:cubicBezTo>
                  <a:pt x="791" y="99"/>
                  <a:pt x="791" y="99"/>
                  <a:pt x="791" y="99"/>
                </a:cubicBezTo>
                <a:cubicBezTo>
                  <a:pt x="792" y="98"/>
                  <a:pt x="792" y="98"/>
                  <a:pt x="792" y="98"/>
                </a:cubicBezTo>
                <a:cubicBezTo>
                  <a:pt x="793" y="98"/>
                  <a:pt x="793" y="98"/>
                  <a:pt x="793" y="98"/>
                </a:cubicBezTo>
                <a:cubicBezTo>
                  <a:pt x="793" y="97"/>
                  <a:pt x="793" y="97"/>
                  <a:pt x="793" y="97"/>
                </a:cubicBezTo>
                <a:cubicBezTo>
                  <a:pt x="793" y="97"/>
                  <a:pt x="795" y="97"/>
                  <a:pt x="796" y="96"/>
                </a:cubicBezTo>
                <a:cubicBezTo>
                  <a:pt x="796" y="96"/>
                  <a:pt x="796" y="96"/>
                  <a:pt x="796" y="96"/>
                </a:cubicBezTo>
                <a:cubicBezTo>
                  <a:pt x="796" y="96"/>
                  <a:pt x="795" y="95"/>
                  <a:pt x="796" y="94"/>
                </a:cubicBezTo>
                <a:cubicBezTo>
                  <a:pt x="796" y="94"/>
                  <a:pt x="796" y="94"/>
                  <a:pt x="796" y="94"/>
                </a:cubicBezTo>
                <a:cubicBezTo>
                  <a:pt x="795" y="93"/>
                  <a:pt x="794" y="94"/>
                  <a:pt x="793" y="93"/>
                </a:cubicBezTo>
                <a:cubicBezTo>
                  <a:pt x="793" y="93"/>
                  <a:pt x="793" y="93"/>
                  <a:pt x="793" y="93"/>
                </a:cubicBezTo>
                <a:cubicBezTo>
                  <a:pt x="793" y="93"/>
                  <a:pt x="792" y="93"/>
                  <a:pt x="792" y="92"/>
                </a:cubicBezTo>
                <a:cubicBezTo>
                  <a:pt x="791" y="93"/>
                  <a:pt x="790" y="93"/>
                  <a:pt x="790" y="95"/>
                </a:cubicBezTo>
                <a:cubicBezTo>
                  <a:pt x="790" y="95"/>
                  <a:pt x="790" y="95"/>
                  <a:pt x="790" y="95"/>
                </a:cubicBezTo>
                <a:cubicBezTo>
                  <a:pt x="790" y="94"/>
                  <a:pt x="789" y="93"/>
                  <a:pt x="789" y="93"/>
                </a:cubicBezTo>
                <a:cubicBezTo>
                  <a:pt x="788" y="93"/>
                  <a:pt x="788" y="93"/>
                  <a:pt x="788" y="93"/>
                </a:cubicBezTo>
                <a:cubicBezTo>
                  <a:pt x="788" y="93"/>
                  <a:pt x="788" y="92"/>
                  <a:pt x="787" y="92"/>
                </a:cubicBezTo>
                <a:cubicBezTo>
                  <a:pt x="788" y="90"/>
                  <a:pt x="789" y="90"/>
                  <a:pt x="789" y="88"/>
                </a:cubicBezTo>
                <a:cubicBezTo>
                  <a:pt x="790" y="88"/>
                  <a:pt x="790" y="88"/>
                  <a:pt x="791" y="89"/>
                </a:cubicBezTo>
                <a:cubicBezTo>
                  <a:pt x="791" y="89"/>
                  <a:pt x="791" y="89"/>
                  <a:pt x="791" y="89"/>
                </a:cubicBezTo>
                <a:cubicBezTo>
                  <a:pt x="793" y="89"/>
                  <a:pt x="795" y="89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9" y="90"/>
                  <a:pt x="799" y="91"/>
                  <a:pt x="799" y="91"/>
                </a:cubicBezTo>
                <a:cubicBezTo>
                  <a:pt x="801" y="92"/>
                  <a:pt x="802" y="90"/>
                  <a:pt x="803" y="90"/>
                </a:cubicBezTo>
                <a:cubicBezTo>
                  <a:pt x="803" y="89"/>
                  <a:pt x="803" y="89"/>
                  <a:pt x="803" y="88"/>
                </a:cubicBezTo>
                <a:cubicBezTo>
                  <a:pt x="802" y="88"/>
                  <a:pt x="801" y="88"/>
                  <a:pt x="800" y="88"/>
                </a:cubicBezTo>
                <a:cubicBezTo>
                  <a:pt x="800" y="88"/>
                  <a:pt x="800" y="88"/>
                  <a:pt x="800" y="88"/>
                </a:cubicBezTo>
                <a:cubicBezTo>
                  <a:pt x="799" y="88"/>
                  <a:pt x="799" y="88"/>
                  <a:pt x="799" y="88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795" y="89"/>
                  <a:pt x="795" y="89"/>
                  <a:pt x="795" y="89"/>
                </a:cubicBezTo>
                <a:cubicBezTo>
                  <a:pt x="795" y="88"/>
                  <a:pt x="795" y="88"/>
                  <a:pt x="796" y="87"/>
                </a:cubicBezTo>
                <a:cubicBezTo>
                  <a:pt x="796" y="86"/>
                  <a:pt x="796" y="86"/>
                  <a:pt x="795" y="86"/>
                </a:cubicBezTo>
                <a:cubicBezTo>
                  <a:pt x="794" y="86"/>
                  <a:pt x="794" y="86"/>
                  <a:pt x="793" y="87"/>
                </a:cubicBezTo>
                <a:cubicBezTo>
                  <a:pt x="791" y="87"/>
                  <a:pt x="792" y="87"/>
                  <a:pt x="791" y="86"/>
                </a:cubicBezTo>
                <a:cubicBezTo>
                  <a:pt x="791" y="86"/>
                  <a:pt x="791" y="86"/>
                  <a:pt x="791" y="86"/>
                </a:cubicBezTo>
                <a:cubicBezTo>
                  <a:pt x="791" y="86"/>
                  <a:pt x="792" y="86"/>
                  <a:pt x="793" y="87"/>
                </a:cubicBezTo>
                <a:cubicBezTo>
                  <a:pt x="793" y="86"/>
                  <a:pt x="794" y="85"/>
                  <a:pt x="794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4" y="83"/>
                  <a:pt x="794" y="83"/>
                  <a:pt x="793" y="82"/>
                </a:cubicBezTo>
                <a:cubicBezTo>
                  <a:pt x="792" y="82"/>
                  <a:pt x="791" y="81"/>
                  <a:pt x="790" y="81"/>
                </a:cubicBezTo>
                <a:cubicBezTo>
                  <a:pt x="790" y="81"/>
                  <a:pt x="790" y="81"/>
                  <a:pt x="790" y="80"/>
                </a:cubicBezTo>
                <a:cubicBezTo>
                  <a:pt x="791" y="81"/>
                  <a:pt x="791" y="81"/>
                  <a:pt x="792" y="81"/>
                </a:cubicBezTo>
                <a:cubicBezTo>
                  <a:pt x="792" y="81"/>
                  <a:pt x="792" y="81"/>
                  <a:pt x="792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4" y="82"/>
                  <a:pt x="796" y="81"/>
                  <a:pt x="797" y="81"/>
                </a:cubicBezTo>
                <a:cubicBezTo>
                  <a:pt x="797" y="82"/>
                  <a:pt x="797" y="82"/>
                  <a:pt x="798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800" y="79"/>
                  <a:pt x="799" y="78"/>
                  <a:pt x="799" y="75"/>
                </a:cubicBezTo>
                <a:cubicBezTo>
                  <a:pt x="798" y="75"/>
                  <a:pt x="798" y="75"/>
                  <a:pt x="797" y="75"/>
                </a:cubicBezTo>
                <a:cubicBezTo>
                  <a:pt x="798" y="74"/>
                  <a:pt x="798" y="74"/>
                  <a:pt x="798" y="74"/>
                </a:cubicBezTo>
                <a:cubicBezTo>
                  <a:pt x="798" y="71"/>
                  <a:pt x="798" y="73"/>
                  <a:pt x="796" y="72"/>
                </a:cubicBezTo>
                <a:cubicBezTo>
                  <a:pt x="796" y="72"/>
                  <a:pt x="796" y="72"/>
                  <a:pt x="795" y="71"/>
                </a:cubicBezTo>
                <a:cubicBezTo>
                  <a:pt x="794" y="72"/>
                  <a:pt x="794" y="73"/>
                  <a:pt x="794" y="74"/>
                </a:cubicBezTo>
                <a:cubicBezTo>
                  <a:pt x="793" y="74"/>
                  <a:pt x="793" y="74"/>
                  <a:pt x="793" y="74"/>
                </a:cubicBezTo>
                <a:cubicBezTo>
                  <a:pt x="793" y="74"/>
                  <a:pt x="793" y="73"/>
                  <a:pt x="793" y="73"/>
                </a:cubicBezTo>
                <a:cubicBezTo>
                  <a:pt x="792" y="73"/>
                  <a:pt x="791" y="73"/>
                  <a:pt x="790" y="73"/>
                </a:cubicBezTo>
                <a:cubicBezTo>
                  <a:pt x="790" y="71"/>
                  <a:pt x="790" y="71"/>
                  <a:pt x="790" y="71"/>
                </a:cubicBezTo>
                <a:cubicBezTo>
                  <a:pt x="791" y="71"/>
                  <a:pt x="791" y="71"/>
                  <a:pt x="791" y="71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92" y="72"/>
                  <a:pt x="792" y="72"/>
                  <a:pt x="792" y="72"/>
                </a:cubicBezTo>
                <a:cubicBezTo>
                  <a:pt x="792" y="71"/>
                  <a:pt x="792" y="71"/>
                  <a:pt x="792" y="71"/>
                </a:cubicBezTo>
                <a:cubicBezTo>
                  <a:pt x="793" y="71"/>
                  <a:pt x="794" y="71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3" y="69"/>
                  <a:pt x="793" y="69"/>
                  <a:pt x="794" y="68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793" y="68"/>
                  <a:pt x="793" y="68"/>
                  <a:pt x="793" y="68"/>
                </a:cubicBezTo>
                <a:cubicBezTo>
                  <a:pt x="793" y="68"/>
                  <a:pt x="793" y="67"/>
                  <a:pt x="793" y="67"/>
                </a:cubicBezTo>
                <a:cubicBezTo>
                  <a:pt x="796" y="67"/>
                  <a:pt x="801" y="67"/>
                  <a:pt x="803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6"/>
                  <a:pt x="806" y="66"/>
                  <a:pt x="805" y="65"/>
                </a:cubicBezTo>
                <a:cubicBezTo>
                  <a:pt x="805" y="65"/>
                  <a:pt x="805" y="65"/>
                  <a:pt x="805" y="65"/>
                </a:cubicBezTo>
                <a:cubicBezTo>
                  <a:pt x="805" y="64"/>
                  <a:pt x="805" y="64"/>
                  <a:pt x="805" y="64"/>
                </a:cubicBezTo>
                <a:cubicBezTo>
                  <a:pt x="804" y="63"/>
                  <a:pt x="804" y="63"/>
                  <a:pt x="803" y="63"/>
                </a:cubicBezTo>
                <a:cubicBezTo>
                  <a:pt x="803" y="62"/>
                  <a:pt x="802" y="62"/>
                  <a:pt x="802" y="62"/>
                </a:cubicBezTo>
                <a:cubicBezTo>
                  <a:pt x="801" y="63"/>
                  <a:pt x="801" y="63"/>
                  <a:pt x="801" y="64"/>
                </a:cubicBezTo>
                <a:cubicBezTo>
                  <a:pt x="800" y="64"/>
                  <a:pt x="799" y="63"/>
                  <a:pt x="798" y="63"/>
                </a:cubicBezTo>
                <a:cubicBezTo>
                  <a:pt x="798" y="64"/>
                  <a:pt x="798" y="64"/>
                  <a:pt x="798" y="64"/>
                </a:cubicBezTo>
                <a:cubicBezTo>
                  <a:pt x="797" y="63"/>
                  <a:pt x="797" y="63"/>
                  <a:pt x="796" y="63"/>
                </a:cubicBezTo>
                <a:cubicBezTo>
                  <a:pt x="796" y="62"/>
                  <a:pt x="796" y="62"/>
                  <a:pt x="796" y="62"/>
                </a:cubicBezTo>
                <a:cubicBezTo>
                  <a:pt x="796" y="62"/>
                  <a:pt x="797" y="62"/>
                  <a:pt x="797" y="61"/>
                </a:cubicBezTo>
                <a:cubicBezTo>
                  <a:pt x="797" y="61"/>
                  <a:pt x="797" y="61"/>
                  <a:pt x="797" y="61"/>
                </a:cubicBezTo>
                <a:cubicBezTo>
                  <a:pt x="796" y="61"/>
                  <a:pt x="796" y="60"/>
                  <a:pt x="796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8" y="60"/>
                  <a:pt x="799" y="60"/>
                  <a:pt x="799" y="61"/>
                </a:cubicBezTo>
                <a:cubicBezTo>
                  <a:pt x="800" y="61"/>
                  <a:pt x="800" y="61"/>
                  <a:pt x="801" y="60"/>
                </a:cubicBezTo>
                <a:cubicBezTo>
                  <a:pt x="802" y="60"/>
                  <a:pt x="801" y="60"/>
                  <a:pt x="802" y="60"/>
                </a:cubicBezTo>
                <a:cubicBezTo>
                  <a:pt x="801" y="60"/>
                  <a:pt x="799" y="59"/>
                  <a:pt x="798" y="58"/>
                </a:cubicBezTo>
                <a:cubicBezTo>
                  <a:pt x="798" y="58"/>
                  <a:pt x="798" y="58"/>
                  <a:pt x="798" y="57"/>
                </a:cubicBezTo>
                <a:cubicBezTo>
                  <a:pt x="797" y="58"/>
                  <a:pt x="795" y="58"/>
                  <a:pt x="794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3" y="57"/>
                  <a:pt x="792" y="57"/>
                  <a:pt x="791" y="57"/>
                </a:cubicBezTo>
                <a:cubicBezTo>
                  <a:pt x="791" y="57"/>
                  <a:pt x="791" y="57"/>
                  <a:pt x="791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89" y="56"/>
                  <a:pt x="790" y="57"/>
                  <a:pt x="790" y="56"/>
                </a:cubicBezTo>
                <a:cubicBezTo>
                  <a:pt x="790" y="55"/>
                  <a:pt x="790" y="55"/>
                  <a:pt x="790" y="54"/>
                </a:cubicBezTo>
                <a:cubicBezTo>
                  <a:pt x="791" y="54"/>
                  <a:pt x="793" y="54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6" y="55"/>
                  <a:pt x="796" y="55"/>
                  <a:pt x="796" y="55"/>
                </a:cubicBezTo>
                <a:cubicBezTo>
                  <a:pt x="796" y="56"/>
                  <a:pt x="796" y="56"/>
                  <a:pt x="796" y="56"/>
                </a:cubicBezTo>
                <a:cubicBezTo>
                  <a:pt x="796" y="56"/>
                  <a:pt x="796" y="56"/>
                  <a:pt x="797" y="56"/>
                </a:cubicBezTo>
                <a:cubicBezTo>
                  <a:pt x="798" y="55"/>
                  <a:pt x="798" y="54"/>
                  <a:pt x="798" y="53"/>
                </a:cubicBezTo>
                <a:cubicBezTo>
                  <a:pt x="798" y="53"/>
                  <a:pt x="798" y="53"/>
                  <a:pt x="798" y="53"/>
                </a:cubicBezTo>
                <a:cubicBezTo>
                  <a:pt x="799" y="52"/>
                  <a:pt x="800" y="52"/>
                  <a:pt x="801" y="51"/>
                </a:cubicBezTo>
                <a:cubicBezTo>
                  <a:pt x="801" y="51"/>
                  <a:pt x="801" y="51"/>
                  <a:pt x="801" y="51"/>
                </a:cubicBezTo>
                <a:cubicBezTo>
                  <a:pt x="801" y="51"/>
                  <a:pt x="801" y="50"/>
                  <a:pt x="801" y="50"/>
                </a:cubicBezTo>
                <a:cubicBezTo>
                  <a:pt x="801" y="50"/>
                  <a:pt x="801" y="50"/>
                  <a:pt x="801" y="50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8"/>
                  <a:pt x="802" y="47"/>
                  <a:pt x="803" y="47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2" y="45"/>
                  <a:pt x="802" y="45"/>
                  <a:pt x="801" y="45"/>
                </a:cubicBezTo>
                <a:cubicBezTo>
                  <a:pt x="801" y="45"/>
                  <a:pt x="801" y="45"/>
                  <a:pt x="801" y="45"/>
                </a:cubicBezTo>
                <a:cubicBezTo>
                  <a:pt x="803" y="44"/>
                  <a:pt x="805" y="44"/>
                  <a:pt x="808" y="44"/>
                </a:cubicBezTo>
                <a:cubicBezTo>
                  <a:pt x="808" y="41"/>
                  <a:pt x="808" y="42"/>
                  <a:pt x="810" y="41"/>
                </a:cubicBezTo>
                <a:cubicBezTo>
                  <a:pt x="810" y="41"/>
                  <a:pt x="810" y="40"/>
                  <a:pt x="811" y="40"/>
                </a:cubicBezTo>
                <a:cubicBezTo>
                  <a:pt x="811" y="39"/>
                  <a:pt x="811" y="39"/>
                  <a:pt x="811" y="39"/>
                </a:cubicBezTo>
                <a:cubicBezTo>
                  <a:pt x="809" y="38"/>
                  <a:pt x="805" y="37"/>
                  <a:pt x="803" y="38"/>
                </a:cubicBezTo>
                <a:cubicBezTo>
                  <a:pt x="803" y="38"/>
                  <a:pt x="803" y="38"/>
                  <a:pt x="803" y="38"/>
                </a:cubicBezTo>
                <a:cubicBezTo>
                  <a:pt x="802" y="38"/>
                  <a:pt x="802" y="38"/>
                  <a:pt x="802" y="38"/>
                </a:cubicBezTo>
                <a:cubicBezTo>
                  <a:pt x="802" y="38"/>
                  <a:pt x="802" y="39"/>
                  <a:pt x="802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0" y="40"/>
                  <a:pt x="799" y="39"/>
                  <a:pt x="798" y="40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798" y="39"/>
                  <a:pt x="798" y="39"/>
                  <a:pt x="798" y="39"/>
                </a:cubicBezTo>
                <a:cubicBezTo>
                  <a:pt x="797" y="39"/>
                  <a:pt x="797" y="39"/>
                  <a:pt x="797" y="39"/>
                </a:cubicBezTo>
                <a:cubicBezTo>
                  <a:pt x="797" y="38"/>
                  <a:pt x="797" y="38"/>
                  <a:pt x="797" y="38"/>
                </a:cubicBezTo>
                <a:cubicBezTo>
                  <a:pt x="797" y="38"/>
                  <a:pt x="797" y="38"/>
                  <a:pt x="797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7" y="37"/>
                  <a:pt x="797" y="37"/>
                  <a:pt x="797" y="37"/>
                </a:cubicBezTo>
                <a:cubicBezTo>
                  <a:pt x="797" y="36"/>
                  <a:pt x="797" y="36"/>
                  <a:pt x="798" y="35"/>
                </a:cubicBezTo>
                <a:cubicBezTo>
                  <a:pt x="802" y="35"/>
                  <a:pt x="805" y="36"/>
                  <a:pt x="808" y="37"/>
                </a:cubicBezTo>
                <a:cubicBezTo>
                  <a:pt x="809" y="37"/>
                  <a:pt x="811" y="36"/>
                  <a:pt x="812" y="37"/>
                </a:cubicBezTo>
                <a:cubicBezTo>
                  <a:pt x="814" y="37"/>
                  <a:pt x="814" y="37"/>
                  <a:pt x="814" y="37"/>
                </a:cubicBezTo>
                <a:cubicBezTo>
                  <a:pt x="814" y="37"/>
                  <a:pt x="814" y="36"/>
                  <a:pt x="814" y="36"/>
                </a:cubicBezTo>
                <a:cubicBezTo>
                  <a:pt x="815" y="36"/>
                  <a:pt x="815" y="35"/>
                  <a:pt x="816" y="35"/>
                </a:cubicBezTo>
                <a:cubicBezTo>
                  <a:pt x="816" y="35"/>
                  <a:pt x="816" y="35"/>
                  <a:pt x="816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4"/>
                  <a:pt x="818" y="33"/>
                  <a:pt x="818" y="33"/>
                </a:cubicBezTo>
                <a:cubicBezTo>
                  <a:pt x="818" y="32"/>
                  <a:pt x="818" y="32"/>
                  <a:pt x="818" y="32"/>
                </a:cubicBezTo>
                <a:cubicBezTo>
                  <a:pt x="818" y="32"/>
                  <a:pt x="814" y="31"/>
                  <a:pt x="814" y="31"/>
                </a:cubicBezTo>
                <a:cubicBezTo>
                  <a:pt x="814" y="32"/>
                  <a:pt x="814" y="32"/>
                  <a:pt x="813" y="33"/>
                </a:cubicBezTo>
                <a:cubicBezTo>
                  <a:pt x="812" y="32"/>
                  <a:pt x="811" y="32"/>
                  <a:pt x="810" y="32"/>
                </a:cubicBezTo>
                <a:cubicBezTo>
                  <a:pt x="808" y="33"/>
                  <a:pt x="805" y="34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4" y="31"/>
                  <a:pt x="806" y="31"/>
                  <a:pt x="807" y="31"/>
                </a:cubicBezTo>
                <a:cubicBezTo>
                  <a:pt x="807" y="31"/>
                  <a:pt x="808" y="30"/>
                  <a:pt x="808" y="30"/>
                </a:cubicBezTo>
                <a:cubicBezTo>
                  <a:pt x="810" y="30"/>
                  <a:pt x="811" y="30"/>
                  <a:pt x="813" y="30"/>
                </a:cubicBezTo>
                <a:cubicBezTo>
                  <a:pt x="813" y="31"/>
                  <a:pt x="813" y="31"/>
                  <a:pt x="813" y="31"/>
                </a:cubicBezTo>
                <a:cubicBezTo>
                  <a:pt x="814" y="31"/>
                  <a:pt x="815" y="31"/>
                  <a:pt x="815" y="30"/>
                </a:cubicBezTo>
                <a:cubicBezTo>
                  <a:pt x="815" y="30"/>
                  <a:pt x="815" y="30"/>
                  <a:pt x="815" y="30"/>
                </a:cubicBezTo>
                <a:cubicBezTo>
                  <a:pt x="817" y="30"/>
                  <a:pt x="818" y="31"/>
                  <a:pt x="820" y="31"/>
                </a:cubicBezTo>
                <a:cubicBezTo>
                  <a:pt x="820" y="30"/>
                  <a:pt x="820" y="30"/>
                  <a:pt x="821" y="29"/>
                </a:cubicBezTo>
                <a:cubicBezTo>
                  <a:pt x="822" y="29"/>
                  <a:pt x="823" y="29"/>
                  <a:pt x="825" y="29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8" y="27"/>
                  <a:pt x="828" y="27"/>
                  <a:pt x="828" y="27"/>
                </a:cubicBezTo>
                <a:cubicBezTo>
                  <a:pt x="828" y="26"/>
                  <a:pt x="829" y="26"/>
                  <a:pt x="829" y="26"/>
                </a:cubicBezTo>
                <a:cubicBezTo>
                  <a:pt x="830" y="26"/>
                  <a:pt x="830" y="26"/>
                  <a:pt x="830" y="26"/>
                </a:cubicBezTo>
                <a:cubicBezTo>
                  <a:pt x="830" y="25"/>
                  <a:pt x="830" y="25"/>
                  <a:pt x="830" y="25"/>
                </a:cubicBezTo>
                <a:cubicBezTo>
                  <a:pt x="831" y="25"/>
                  <a:pt x="832" y="27"/>
                  <a:pt x="833" y="25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4" y="24"/>
                  <a:pt x="833" y="24"/>
                  <a:pt x="833" y="24"/>
                </a:cubicBezTo>
                <a:cubicBezTo>
                  <a:pt x="832" y="23"/>
                  <a:pt x="832" y="24"/>
                  <a:pt x="832" y="23"/>
                </a:cubicBezTo>
                <a:cubicBezTo>
                  <a:pt x="830" y="22"/>
                  <a:pt x="828" y="22"/>
                  <a:pt x="826" y="22"/>
                </a:cubicBezTo>
                <a:cubicBezTo>
                  <a:pt x="826" y="22"/>
                  <a:pt x="826" y="22"/>
                  <a:pt x="825" y="23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19" y="22"/>
                  <a:pt x="819" y="22"/>
                  <a:pt x="819" y="22"/>
                </a:cubicBezTo>
                <a:cubicBezTo>
                  <a:pt x="818" y="22"/>
                  <a:pt x="816" y="21"/>
                  <a:pt x="814" y="21"/>
                </a:cubicBezTo>
                <a:cubicBezTo>
                  <a:pt x="814" y="21"/>
                  <a:pt x="813" y="22"/>
                  <a:pt x="812" y="22"/>
                </a:cubicBezTo>
                <a:cubicBezTo>
                  <a:pt x="812" y="21"/>
                  <a:pt x="812" y="21"/>
                  <a:pt x="812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8" y="22"/>
                  <a:pt x="808" y="22"/>
                  <a:pt x="808" y="23"/>
                </a:cubicBezTo>
                <a:cubicBezTo>
                  <a:pt x="806" y="23"/>
                  <a:pt x="805" y="23"/>
                  <a:pt x="803" y="24"/>
                </a:cubicBezTo>
                <a:cubicBezTo>
                  <a:pt x="803" y="25"/>
                  <a:pt x="803" y="25"/>
                  <a:pt x="803" y="25"/>
                </a:cubicBezTo>
                <a:cubicBezTo>
                  <a:pt x="801" y="25"/>
                  <a:pt x="800" y="24"/>
                  <a:pt x="799" y="23"/>
                </a:cubicBezTo>
                <a:cubicBezTo>
                  <a:pt x="799" y="24"/>
                  <a:pt x="799" y="24"/>
                  <a:pt x="798" y="24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4"/>
                  <a:pt x="798" y="24"/>
                  <a:pt x="798" y="24"/>
                </a:cubicBezTo>
                <a:cubicBezTo>
                  <a:pt x="798" y="24"/>
                  <a:pt x="798" y="24"/>
                  <a:pt x="797" y="24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2"/>
                  <a:pt x="797" y="22"/>
                  <a:pt x="797" y="22"/>
                </a:cubicBezTo>
                <a:cubicBezTo>
                  <a:pt x="796" y="23"/>
                  <a:pt x="796" y="23"/>
                  <a:pt x="795" y="24"/>
                </a:cubicBezTo>
                <a:cubicBezTo>
                  <a:pt x="795" y="24"/>
                  <a:pt x="794" y="24"/>
                  <a:pt x="794" y="24"/>
                </a:cubicBezTo>
                <a:cubicBezTo>
                  <a:pt x="794" y="24"/>
                  <a:pt x="794" y="24"/>
                  <a:pt x="794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2" y="25"/>
                  <a:pt x="792" y="25"/>
                  <a:pt x="792" y="25"/>
                </a:cubicBezTo>
                <a:cubicBezTo>
                  <a:pt x="792" y="26"/>
                  <a:pt x="792" y="26"/>
                  <a:pt x="792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89" y="26"/>
                  <a:pt x="789" y="27"/>
                  <a:pt x="788" y="28"/>
                </a:cubicBezTo>
                <a:cubicBezTo>
                  <a:pt x="788" y="28"/>
                  <a:pt x="782" y="29"/>
                  <a:pt x="781" y="29"/>
                </a:cubicBezTo>
                <a:cubicBezTo>
                  <a:pt x="781" y="28"/>
                  <a:pt x="781" y="28"/>
                  <a:pt x="781" y="28"/>
                </a:cubicBezTo>
                <a:cubicBezTo>
                  <a:pt x="780" y="28"/>
                  <a:pt x="779" y="29"/>
                  <a:pt x="779" y="29"/>
                </a:cubicBezTo>
                <a:cubicBezTo>
                  <a:pt x="779" y="29"/>
                  <a:pt x="779" y="29"/>
                  <a:pt x="779" y="29"/>
                </a:cubicBezTo>
                <a:cubicBezTo>
                  <a:pt x="778" y="29"/>
                  <a:pt x="778" y="29"/>
                  <a:pt x="778" y="29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7" y="27"/>
                  <a:pt x="779" y="26"/>
                  <a:pt x="780" y="26"/>
                </a:cubicBezTo>
                <a:cubicBezTo>
                  <a:pt x="780" y="27"/>
                  <a:pt x="780" y="27"/>
                  <a:pt x="780" y="27"/>
                </a:cubicBezTo>
                <a:cubicBezTo>
                  <a:pt x="782" y="27"/>
                  <a:pt x="782" y="27"/>
                  <a:pt x="782" y="27"/>
                </a:cubicBezTo>
                <a:cubicBezTo>
                  <a:pt x="782" y="26"/>
                  <a:pt x="782" y="26"/>
                  <a:pt x="783" y="26"/>
                </a:cubicBezTo>
                <a:cubicBezTo>
                  <a:pt x="784" y="25"/>
                  <a:pt x="784" y="25"/>
                  <a:pt x="785" y="25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4"/>
                  <a:pt x="786" y="24"/>
                  <a:pt x="787" y="23"/>
                </a:cubicBezTo>
                <a:cubicBezTo>
                  <a:pt x="787" y="22"/>
                  <a:pt x="787" y="22"/>
                  <a:pt x="787" y="22"/>
                </a:cubicBezTo>
                <a:cubicBezTo>
                  <a:pt x="787" y="22"/>
                  <a:pt x="788" y="22"/>
                  <a:pt x="788" y="22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0"/>
                  <a:pt x="788" y="20"/>
                  <a:pt x="788" y="19"/>
                </a:cubicBezTo>
                <a:cubicBezTo>
                  <a:pt x="786" y="19"/>
                  <a:pt x="783" y="20"/>
                  <a:pt x="782" y="19"/>
                </a:cubicBezTo>
                <a:cubicBezTo>
                  <a:pt x="780" y="19"/>
                  <a:pt x="780" y="19"/>
                  <a:pt x="779" y="20"/>
                </a:cubicBezTo>
                <a:cubicBezTo>
                  <a:pt x="779" y="23"/>
                  <a:pt x="779" y="23"/>
                  <a:pt x="779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6" y="22"/>
                  <a:pt x="775" y="22"/>
                  <a:pt x="774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8" y="22"/>
                  <a:pt x="769" y="21"/>
                  <a:pt x="769" y="19"/>
                </a:cubicBezTo>
                <a:cubicBezTo>
                  <a:pt x="766" y="19"/>
                  <a:pt x="764" y="19"/>
                  <a:pt x="761" y="19"/>
                </a:cubicBezTo>
                <a:cubicBezTo>
                  <a:pt x="756" y="19"/>
                  <a:pt x="756" y="19"/>
                  <a:pt x="756" y="19"/>
                </a:cubicBezTo>
                <a:cubicBezTo>
                  <a:pt x="756" y="20"/>
                  <a:pt x="756" y="20"/>
                  <a:pt x="756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1"/>
                  <a:pt x="751" y="20"/>
                  <a:pt x="750" y="19"/>
                </a:cubicBezTo>
                <a:cubicBezTo>
                  <a:pt x="749" y="20"/>
                  <a:pt x="748" y="20"/>
                  <a:pt x="748" y="20"/>
                </a:cubicBezTo>
                <a:cubicBezTo>
                  <a:pt x="748" y="20"/>
                  <a:pt x="748" y="20"/>
                  <a:pt x="748" y="20"/>
                </a:cubicBezTo>
                <a:cubicBezTo>
                  <a:pt x="747" y="20"/>
                  <a:pt x="747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0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2" y="21"/>
                  <a:pt x="742" y="22"/>
                </a:cubicBezTo>
                <a:cubicBezTo>
                  <a:pt x="741" y="22"/>
                  <a:pt x="741" y="21"/>
                  <a:pt x="740" y="22"/>
                </a:cubicBezTo>
                <a:cubicBezTo>
                  <a:pt x="738" y="22"/>
                  <a:pt x="736" y="22"/>
                  <a:pt x="735" y="24"/>
                </a:cubicBezTo>
                <a:cubicBezTo>
                  <a:pt x="734" y="24"/>
                  <a:pt x="734" y="24"/>
                  <a:pt x="733" y="24"/>
                </a:cubicBezTo>
                <a:cubicBezTo>
                  <a:pt x="734" y="22"/>
                  <a:pt x="735" y="22"/>
                  <a:pt x="737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1"/>
                  <a:pt x="739" y="21"/>
                  <a:pt x="739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1" y="21"/>
                  <a:pt x="741" y="21"/>
                  <a:pt x="742" y="20"/>
                </a:cubicBezTo>
                <a:cubicBezTo>
                  <a:pt x="743" y="20"/>
                  <a:pt x="745" y="20"/>
                  <a:pt x="745" y="19"/>
                </a:cubicBezTo>
                <a:cubicBezTo>
                  <a:pt x="746" y="19"/>
                  <a:pt x="746" y="19"/>
                  <a:pt x="746" y="19"/>
                </a:cubicBezTo>
                <a:cubicBezTo>
                  <a:pt x="746" y="18"/>
                  <a:pt x="746" y="18"/>
                  <a:pt x="746" y="18"/>
                </a:cubicBezTo>
                <a:cubicBezTo>
                  <a:pt x="746" y="18"/>
                  <a:pt x="747" y="18"/>
                  <a:pt x="748" y="18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50" y="17"/>
                  <a:pt x="752" y="17"/>
                  <a:pt x="752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3" y="17"/>
                  <a:pt x="763" y="17"/>
                  <a:pt x="763" y="17"/>
                </a:cubicBezTo>
                <a:cubicBezTo>
                  <a:pt x="763" y="18"/>
                  <a:pt x="763" y="18"/>
                  <a:pt x="763" y="18"/>
                </a:cubicBezTo>
                <a:cubicBezTo>
                  <a:pt x="764" y="18"/>
                  <a:pt x="764" y="18"/>
                  <a:pt x="765" y="17"/>
                </a:cubicBezTo>
                <a:cubicBezTo>
                  <a:pt x="767" y="18"/>
                  <a:pt x="768" y="18"/>
                  <a:pt x="770" y="18"/>
                </a:cubicBezTo>
                <a:cubicBezTo>
                  <a:pt x="770" y="17"/>
                  <a:pt x="770" y="17"/>
                  <a:pt x="770" y="17"/>
                </a:cubicBezTo>
                <a:cubicBezTo>
                  <a:pt x="774" y="16"/>
                  <a:pt x="777" y="19"/>
                  <a:pt x="781" y="18"/>
                </a:cubicBezTo>
                <a:cubicBezTo>
                  <a:pt x="781" y="18"/>
                  <a:pt x="781" y="18"/>
                  <a:pt x="781" y="18"/>
                </a:cubicBezTo>
                <a:cubicBezTo>
                  <a:pt x="782" y="18"/>
                  <a:pt x="782" y="18"/>
                  <a:pt x="782" y="18"/>
                </a:cubicBezTo>
                <a:cubicBezTo>
                  <a:pt x="782" y="17"/>
                  <a:pt x="782" y="17"/>
                  <a:pt x="782" y="17"/>
                </a:cubicBezTo>
                <a:cubicBezTo>
                  <a:pt x="784" y="17"/>
                  <a:pt x="786" y="17"/>
                  <a:pt x="788" y="17"/>
                </a:cubicBezTo>
                <a:cubicBezTo>
                  <a:pt x="788" y="17"/>
                  <a:pt x="788" y="17"/>
                  <a:pt x="788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1" y="16"/>
                  <a:pt x="791" y="16"/>
                  <a:pt x="792" y="15"/>
                </a:cubicBezTo>
                <a:cubicBezTo>
                  <a:pt x="793" y="15"/>
                  <a:pt x="793" y="15"/>
                  <a:pt x="793" y="15"/>
                </a:cubicBezTo>
                <a:cubicBezTo>
                  <a:pt x="794" y="15"/>
                  <a:pt x="794" y="14"/>
                  <a:pt x="796" y="14"/>
                </a:cubicBezTo>
                <a:cubicBezTo>
                  <a:pt x="796" y="14"/>
                  <a:pt x="796" y="13"/>
                  <a:pt x="795" y="13"/>
                </a:cubicBezTo>
                <a:cubicBezTo>
                  <a:pt x="794" y="13"/>
                  <a:pt x="793" y="12"/>
                  <a:pt x="791" y="12"/>
                </a:cubicBezTo>
                <a:cubicBezTo>
                  <a:pt x="791" y="12"/>
                  <a:pt x="791" y="11"/>
                  <a:pt x="791" y="11"/>
                </a:cubicBezTo>
                <a:cubicBezTo>
                  <a:pt x="789" y="11"/>
                  <a:pt x="787" y="11"/>
                  <a:pt x="785" y="12"/>
                </a:cubicBezTo>
                <a:cubicBezTo>
                  <a:pt x="785" y="11"/>
                  <a:pt x="785" y="11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3" y="10"/>
                  <a:pt x="783" y="10"/>
                  <a:pt x="783" y="10"/>
                </a:cubicBezTo>
                <a:cubicBezTo>
                  <a:pt x="783" y="9"/>
                  <a:pt x="783" y="9"/>
                  <a:pt x="783" y="9"/>
                </a:cubicBezTo>
                <a:cubicBezTo>
                  <a:pt x="782" y="10"/>
                  <a:pt x="782" y="10"/>
                  <a:pt x="782" y="11"/>
                </a:cubicBezTo>
                <a:cubicBezTo>
                  <a:pt x="781" y="11"/>
                  <a:pt x="781" y="11"/>
                  <a:pt x="781" y="11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78" y="9"/>
                  <a:pt x="778" y="9"/>
                  <a:pt x="778" y="9"/>
                </a:cubicBezTo>
                <a:cubicBezTo>
                  <a:pt x="778" y="10"/>
                  <a:pt x="778" y="10"/>
                  <a:pt x="778" y="10"/>
                </a:cubicBezTo>
                <a:cubicBezTo>
                  <a:pt x="777" y="11"/>
                  <a:pt x="775" y="11"/>
                  <a:pt x="773" y="11"/>
                </a:cubicBezTo>
                <a:cubicBezTo>
                  <a:pt x="773" y="11"/>
                  <a:pt x="773" y="11"/>
                  <a:pt x="773" y="11"/>
                </a:cubicBezTo>
                <a:cubicBezTo>
                  <a:pt x="775" y="11"/>
                  <a:pt x="775" y="11"/>
                  <a:pt x="775" y="11"/>
                </a:cubicBezTo>
                <a:cubicBezTo>
                  <a:pt x="775" y="10"/>
                  <a:pt x="775" y="10"/>
                  <a:pt x="775" y="10"/>
                </a:cubicBezTo>
                <a:cubicBezTo>
                  <a:pt x="776" y="10"/>
                  <a:pt x="777" y="10"/>
                  <a:pt x="778" y="9"/>
                </a:cubicBezTo>
                <a:cubicBezTo>
                  <a:pt x="778" y="7"/>
                  <a:pt x="777" y="7"/>
                  <a:pt x="776" y="5"/>
                </a:cubicBezTo>
                <a:cubicBezTo>
                  <a:pt x="775" y="5"/>
                  <a:pt x="774" y="5"/>
                  <a:pt x="773" y="5"/>
                </a:cubicBezTo>
                <a:cubicBezTo>
                  <a:pt x="773" y="5"/>
                  <a:pt x="771" y="7"/>
                  <a:pt x="770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8" y="7"/>
                  <a:pt x="767" y="7"/>
                  <a:pt x="767" y="7"/>
                </a:cubicBezTo>
                <a:cubicBezTo>
                  <a:pt x="767" y="8"/>
                  <a:pt x="767" y="8"/>
                  <a:pt x="767" y="8"/>
                </a:cubicBezTo>
                <a:cubicBezTo>
                  <a:pt x="764" y="8"/>
                  <a:pt x="764" y="8"/>
                  <a:pt x="764" y="8"/>
                </a:cubicBezTo>
                <a:cubicBezTo>
                  <a:pt x="764" y="7"/>
                  <a:pt x="764" y="7"/>
                  <a:pt x="764" y="7"/>
                </a:cubicBezTo>
                <a:cubicBezTo>
                  <a:pt x="766" y="7"/>
                  <a:pt x="767" y="5"/>
                  <a:pt x="769" y="5"/>
                </a:cubicBezTo>
                <a:cubicBezTo>
                  <a:pt x="769" y="4"/>
                  <a:pt x="769" y="4"/>
                  <a:pt x="770" y="3"/>
                </a:cubicBezTo>
                <a:cubicBezTo>
                  <a:pt x="769" y="3"/>
                  <a:pt x="769" y="3"/>
                  <a:pt x="768" y="3"/>
                </a:cubicBezTo>
                <a:cubicBezTo>
                  <a:pt x="768" y="3"/>
                  <a:pt x="768" y="3"/>
                  <a:pt x="768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6" y="3"/>
                  <a:pt x="764" y="3"/>
                  <a:pt x="763" y="3"/>
                </a:cubicBezTo>
                <a:cubicBezTo>
                  <a:pt x="760" y="3"/>
                  <a:pt x="760" y="3"/>
                  <a:pt x="760" y="3"/>
                </a:cubicBezTo>
                <a:cubicBezTo>
                  <a:pt x="760" y="2"/>
                  <a:pt x="760" y="2"/>
                  <a:pt x="760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7" y="2"/>
                  <a:pt x="756" y="2"/>
                  <a:pt x="755" y="2"/>
                </a:cubicBezTo>
                <a:cubicBezTo>
                  <a:pt x="755" y="2"/>
                  <a:pt x="754" y="2"/>
                  <a:pt x="754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2" y="2"/>
                  <a:pt x="751" y="2"/>
                  <a:pt x="750" y="2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3"/>
                  <a:pt x="748" y="3"/>
                </a:cubicBezTo>
                <a:cubicBezTo>
                  <a:pt x="748" y="3"/>
                  <a:pt x="748" y="3"/>
                  <a:pt x="748" y="3"/>
                </a:cubicBezTo>
                <a:cubicBezTo>
                  <a:pt x="747" y="3"/>
                  <a:pt x="747" y="3"/>
                  <a:pt x="747" y="3"/>
                </a:cubicBezTo>
                <a:cubicBezTo>
                  <a:pt x="747" y="2"/>
                  <a:pt x="747" y="2"/>
                  <a:pt x="747" y="2"/>
                </a:cubicBezTo>
                <a:cubicBezTo>
                  <a:pt x="746" y="2"/>
                  <a:pt x="745" y="2"/>
                  <a:pt x="744" y="2"/>
                </a:cubicBezTo>
                <a:cubicBezTo>
                  <a:pt x="744" y="2"/>
                  <a:pt x="744" y="1"/>
                  <a:pt x="744" y="1"/>
                </a:cubicBezTo>
                <a:cubicBezTo>
                  <a:pt x="743" y="1"/>
                  <a:pt x="743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0"/>
                  <a:pt x="740" y="1"/>
                  <a:pt x="739" y="2"/>
                </a:cubicBezTo>
                <a:cubicBezTo>
                  <a:pt x="738" y="2"/>
                  <a:pt x="736" y="1"/>
                  <a:pt x="735" y="1"/>
                </a:cubicBezTo>
                <a:cubicBezTo>
                  <a:pt x="734" y="1"/>
                  <a:pt x="732" y="1"/>
                  <a:pt x="732" y="1"/>
                </a:cubicBezTo>
                <a:cubicBezTo>
                  <a:pt x="732" y="2"/>
                  <a:pt x="732" y="2"/>
                  <a:pt x="732" y="2"/>
                </a:cubicBezTo>
                <a:cubicBezTo>
                  <a:pt x="729" y="1"/>
                  <a:pt x="725" y="1"/>
                  <a:pt x="722" y="1"/>
                </a:cubicBezTo>
                <a:cubicBezTo>
                  <a:pt x="722" y="1"/>
                  <a:pt x="722" y="1"/>
                  <a:pt x="722" y="1"/>
                </a:cubicBezTo>
                <a:cubicBezTo>
                  <a:pt x="721" y="1"/>
                  <a:pt x="719" y="1"/>
                  <a:pt x="719" y="1"/>
                </a:cubicBezTo>
                <a:cubicBezTo>
                  <a:pt x="718" y="1"/>
                  <a:pt x="718" y="1"/>
                  <a:pt x="717" y="1"/>
                </a:cubicBezTo>
                <a:cubicBezTo>
                  <a:pt x="717" y="2"/>
                  <a:pt x="717" y="2"/>
                  <a:pt x="717" y="2"/>
                </a:cubicBezTo>
                <a:cubicBezTo>
                  <a:pt x="716" y="2"/>
                  <a:pt x="714" y="1"/>
                  <a:pt x="713" y="1"/>
                </a:cubicBezTo>
                <a:cubicBezTo>
                  <a:pt x="713" y="1"/>
                  <a:pt x="713" y="1"/>
                  <a:pt x="713" y="1"/>
                </a:cubicBezTo>
                <a:cubicBezTo>
                  <a:pt x="712" y="1"/>
                  <a:pt x="712" y="1"/>
                  <a:pt x="712" y="1"/>
                </a:cubicBezTo>
                <a:cubicBezTo>
                  <a:pt x="713" y="2"/>
                  <a:pt x="712" y="2"/>
                  <a:pt x="713" y="3"/>
                </a:cubicBezTo>
                <a:cubicBezTo>
                  <a:pt x="713" y="3"/>
                  <a:pt x="713" y="3"/>
                  <a:pt x="713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3" y="3"/>
                  <a:pt x="712" y="3"/>
                </a:cubicBezTo>
                <a:cubicBezTo>
                  <a:pt x="711" y="3"/>
                  <a:pt x="709" y="3"/>
                  <a:pt x="708" y="3"/>
                </a:cubicBezTo>
                <a:cubicBezTo>
                  <a:pt x="707" y="3"/>
                  <a:pt x="707" y="4"/>
                  <a:pt x="707" y="4"/>
                </a:cubicBezTo>
                <a:cubicBezTo>
                  <a:pt x="706" y="4"/>
                  <a:pt x="706" y="4"/>
                  <a:pt x="706" y="4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5"/>
                  <a:pt x="708" y="5"/>
                  <a:pt x="709" y="5"/>
                </a:cubicBezTo>
                <a:cubicBezTo>
                  <a:pt x="708" y="6"/>
                  <a:pt x="705" y="5"/>
                  <a:pt x="704" y="6"/>
                </a:cubicBezTo>
                <a:cubicBezTo>
                  <a:pt x="704" y="6"/>
                  <a:pt x="704" y="6"/>
                  <a:pt x="704" y="6"/>
                </a:cubicBezTo>
                <a:cubicBezTo>
                  <a:pt x="704" y="6"/>
                  <a:pt x="703" y="6"/>
                  <a:pt x="703" y="6"/>
                </a:cubicBezTo>
                <a:cubicBezTo>
                  <a:pt x="703" y="7"/>
                  <a:pt x="703" y="8"/>
                  <a:pt x="704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6" y="9"/>
                  <a:pt x="705" y="9"/>
                  <a:pt x="706" y="9"/>
                </a:cubicBezTo>
                <a:cubicBezTo>
                  <a:pt x="706" y="10"/>
                  <a:pt x="706" y="10"/>
                  <a:pt x="706" y="10"/>
                </a:cubicBezTo>
                <a:cubicBezTo>
                  <a:pt x="705" y="10"/>
                  <a:pt x="705" y="10"/>
                  <a:pt x="705" y="10"/>
                </a:cubicBezTo>
                <a:cubicBezTo>
                  <a:pt x="704" y="9"/>
                  <a:pt x="704" y="9"/>
                  <a:pt x="704" y="8"/>
                </a:cubicBezTo>
                <a:cubicBezTo>
                  <a:pt x="703" y="8"/>
                  <a:pt x="703" y="8"/>
                  <a:pt x="703" y="8"/>
                </a:cubicBezTo>
                <a:cubicBezTo>
                  <a:pt x="703" y="8"/>
                  <a:pt x="702" y="7"/>
                  <a:pt x="702" y="7"/>
                </a:cubicBezTo>
                <a:cubicBezTo>
                  <a:pt x="700" y="7"/>
                  <a:pt x="700" y="7"/>
                  <a:pt x="700" y="7"/>
                </a:cubicBezTo>
                <a:cubicBezTo>
                  <a:pt x="701" y="8"/>
                  <a:pt x="701" y="8"/>
                  <a:pt x="702" y="8"/>
                </a:cubicBezTo>
                <a:cubicBezTo>
                  <a:pt x="702" y="8"/>
                  <a:pt x="701" y="8"/>
                  <a:pt x="702" y="8"/>
                </a:cubicBezTo>
                <a:cubicBezTo>
                  <a:pt x="702" y="9"/>
                  <a:pt x="702" y="9"/>
                  <a:pt x="702" y="9"/>
                </a:cubicBezTo>
                <a:cubicBezTo>
                  <a:pt x="701" y="9"/>
                  <a:pt x="701" y="9"/>
                  <a:pt x="701" y="8"/>
                </a:cubicBezTo>
                <a:cubicBezTo>
                  <a:pt x="699" y="8"/>
                  <a:pt x="699" y="9"/>
                  <a:pt x="699" y="10"/>
                </a:cubicBezTo>
                <a:cubicBezTo>
                  <a:pt x="698" y="10"/>
                  <a:pt x="697" y="9"/>
                  <a:pt x="696" y="9"/>
                </a:cubicBezTo>
                <a:cubicBezTo>
                  <a:pt x="694" y="8"/>
                  <a:pt x="696" y="7"/>
                  <a:pt x="695" y="6"/>
                </a:cubicBezTo>
                <a:cubicBezTo>
                  <a:pt x="694" y="5"/>
                  <a:pt x="690" y="5"/>
                  <a:pt x="688" y="5"/>
                </a:cubicBezTo>
                <a:cubicBezTo>
                  <a:pt x="689" y="6"/>
                  <a:pt x="689" y="7"/>
                  <a:pt x="689" y="7"/>
                </a:cubicBezTo>
                <a:cubicBezTo>
                  <a:pt x="688" y="7"/>
                  <a:pt x="688" y="7"/>
                  <a:pt x="687" y="7"/>
                </a:cubicBezTo>
                <a:cubicBezTo>
                  <a:pt x="687" y="6"/>
                  <a:pt x="687" y="6"/>
                  <a:pt x="687" y="6"/>
                </a:cubicBezTo>
                <a:cubicBezTo>
                  <a:pt x="686" y="6"/>
                  <a:pt x="686" y="7"/>
                  <a:pt x="686" y="7"/>
                </a:cubicBezTo>
                <a:cubicBezTo>
                  <a:pt x="685" y="7"/>
                  <a:pt x="685" y="6"/>
                  <a:pt x="684" y="6"/>
                </a:cubicBezTo>
                <a:cubicBezTo>
                  <a:pt x="684" y="6"/>
                  <a:pt x="684" y="7"/>
                  <a:pt x="684" y="7"/>
                </a:cubicBezTo>
                <a:cubicBezTo>
                  <a:pt x="685" y="8"/>
                  <a:pt x="685" y="8"/>
                  <a:pt x="686" y="9"/>
                </a:cubicBezTo>
                <a:cubicBezTo>
                  <a:pt x="686" y="9"/>
                  <a:pt x="686" y="9"/>
                  <a:pt x="686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7" y="11"/>
                  <a:pt x="687" y="11"/>
                  <a:pt x="687" y="11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8" y="12"/>
                  <a:pt x="688" y="12"/>
                  <a:pt x="689" y="12"/>
                </a:cubicBezTo>
                <a:cubicBezTo>
                  <a:pt x="689" y="12"/>
                  <a:pt x="689" y="12"/>
                  <a:pt x="689" y="12"/>
                </a:cubicBezTo>
                <a:cubicBezTo>
                  <a:pt x="690" y="12"/>
                  <a:pt x="690" y="12"/>
                  <a:pt x="690" y="12"/>
                </a:cubicBezTo>
                <a:cubicBezTo>
                  <a:pt x="690" y="11"/>
                  <a:pt x="690" y="11"/>
                  <a:pt x="690" y="11"/>
                </a:cubicBezTo>
                <a:cubicBezTo>
                  <a:pt x="691" y="11"/>
                  <a:pt x="692" y="12"/>
                  <a:pt x="692" y="12"/>
                </a:cubicBezTo>
                <a:cubicBezTo>
                  <a:pt x="694" y="13"/>
                  <a:pt x="693" y="13"/>
                  <a:pt x="694" y="14"/>
                </a:cubicBezTo>
                <a:cubicBezTo>
                  <a:pt x="694" y="14"/>
                  <a:pt x="694" y="15"/>
                  <a:pt x="694" y="15"/>
                </a:cubicBezTo>
                <a:cubicBezTo>
                  <a:pt x="695" y="16"/>
                  <a:pt x="696" y="16"/>
                  <a:pt x="697" y="17"/>
                </a:cubicBezTo>
                <a:cubicBezTo>
                  <a:pt x="697" y="17"/>
                  <a:pt x="697" y="17"/>
                  <a:pt x="697" y="17"/>
                </a:cubicBezTo>
                <a:cubicBezTo>
                  <a:pt x="696" y="17"/>
                  <a:pt x="696" y="17"/>
                  <a:pt x="696" y="17"/>
                </a:cubicBezTo>
                <a:cubicBezTo>
                  <a:pt x="695" y="16"/>
                  <a:pt x="695" y="16"/>
                  <a:pt x="695" y="16"/>
                </a:cubicBezTo>
                <a:cubicBezTo>
                  <a:pt x="695" y="16"/>
                  <a:pt x="694" y="16"/>
                  <a:pt x="694" y="15"/>
                </a:cubicBezTo>
                <a:cubicBezTo>
                  <a:pt x="694" y="15"/>
                  <a:pt x="694" y="15"/>
                  <a:pt x="694" y="15"/>
                </a:cubicBezTo>
                <a:cubicBezTo>
                  <a:pt x="693" y="15"/>
                  <a:pt x="693" y="15"/>
                  <a:pt x="693" y="15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2" y="13"/>
                  <a:pt x="692" y="13"/>
                </a:cubicBezTo>
                <a:cubicBezTo>
                  <a:pt x="691" y="12"/>
                  <a:pt x="689" y="13"/>
                  <a:pt x="687" y="12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1" y="12"/>
                  <a:pt x="681" y="12"/>
                  <a:pt x="681" y="12"/>
                </a:cubicBezTo>
                <a:cubicBezTo>
                  <a:pt x="681" y="12"/>
                  <a:pt x="681" y="14"/>
                  <a:pt x="682" y="14"/>
                </a:cubicBezTo>
                <a:cubicBezTo>
                  <a:pt x="682" y="14"/>
                  <a:pt x="682" y="14"/>
                  <a:pt x="682" y="14"/>
                </a:cubicBezTo>
                <a:cubicBezTo>
                  <a:pt x="683" y="15"/>
                  <a:pt x="683" y="15"/>
                  <a:pt x="683" y="15"/>
                </a:cubicBezTo>
                <a:cubicBezTo>
                  <a:pt x="683" y="16"/>
                  <a:pt x="683" y="16"/>
                  <a:pt x="683" y="16"/>
                </a:cubicBezTo>
                <a:cubicBezTo>
                  <a:pt x="681" y="15"/>
                  <a:pt x="680" y="14"/>
                  <a:pt x="680" y="13"/>
                </a:cubicBezTo>
                <a:cubicBezTo>
                  <a:pt x="678" y="13"/>
                  <a:pt x="677" y="13"/>
                  <a:pt x="675" y="13"/>
                </a:cubicBezTo>
                <a:cubicBezTo>
                  <a:pt x="675" y="13"/>
                  <a:pt x="675" y="13"/>
                  <a:pt x="675" y="13"/>
                </a:cubicBezTo>
                <a:cubicBezTo>
                  <a:pt x="675" y="13"/>
                  <a:pt x="674" y="13"/>
                  <a:pt x="673" y="13"/>
                </a:cubicBezTo>
                <a:cubicBezTo>
                  <a:pt x="673" y="14"/>
                  <a:pt x="673" y="14"/>
                  <a:pt x="673" y="14"/>
                </a:cubicBezTo>
                <a:cubicBezTo>
                  <a:pt x="672" y="14"/>
                  <a:pt x="670" y="13"/>
                  <a:pt x="669" y="13"/>
                </a:cubicBezTo>
                <a:cubicBezTo>
                  <a:pt x="669" y="15"/>
                  <a:pt x="669" y="15"/>
                  <a:pt x="669" y="15"/>
                </a:cubicBezTo>
                <a:cubicBezTo>
                  <a:pt x="670" y="15"/>
                  <a:pt x="670" y="15"/>
                  <a:pt x="671" y="16"/>
                </a:cubicBezTo>
                <a:cubicBezTo>
                  <a:pt x="671" y="16"/>
                  <a:pt x="671" y="17"/>
                  <a:pt x="671" y="17"/>
                </a:cubicBezTo>
                <a:cubicBezTo>
                  <a:pt x="672" y="17"/>
                  <a:pt x="672" y="17"/>
                  <a:pt x="672" y="17"/>
                </a:cubicBezTo>
                <a:cubicBezTo>
                  <a:pt x="673" y="18"/>
                  <a:pt x="673" y="18"/>
                  <a:pt x="674" y="19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5" y="19"/>
                  <a:pt x="675" y="20"/>
                  <a:pt x="676" y="21"/>
                </a:cubicBezTo>
                <a:cubicBezTo>
                  <a:pt x="677" y="21"/>
                  <a:pt x="677" y="21"/>
                  <a:pt x="677" y="21"/>
                </a:cubicBezTo>
                <a:cubicBezTo>
                  <a:pt x="677" y="21"/>
                  <a:pt x="678" y="22"/>
                  <a:pt x="678" y="23"/>
                </a:cubicBezTo>
                <a:cubicBezTo>
                  <a:pt x="679" y="23"/>
                  <a:pt x="679" y="23"/>
                  <a:pt x="680" y="23"/>
                </a:cubicBezTo>
                <a:cubicBezTo>
                  <a:pt x="680" y="23"/>
                  <a:pt x="680" y="23"/>
                  <a:pt x="680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3" y="24"/>
                  <a:pt x="683" y="24"/>
                  <a:pt x="683" y="24"/>
                </a:cubicBezTo>
                <a:cubicBezTo>
                  <a:pt x="683" y="24"/>
                  <a:pt x="683" y="24"/>
                  <a:pt x="683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6"/>
                  <a:pt x="686" y="26"/>
                  <a:pt x="686" y="26"/>
                </a:cubicBezTo>
                <a:cubicBezTo>
                  <a:pt x="686" y="27"/>
                  <a:pt x="686" y="27"/>
                  <a:pt x="686" y="27"/>
                </a:cubicBezTo>
                <a:cubicBezTo>
                  <a:pt x="686" y="27"/>
                  <a:pt x="685" y="26"/>
                  <a:pt x="685" y="26"/>
                </a:cubicBezTo>
                <a:cubicBezTo>
                  <a:pt x="685" y="26"/>
                  <a:pt x="685" y="26"/>
                  <a:pt x="684" y="26"/>
                </a:cubicBezTo>
                <a:cubicBezTo>
                  <a:pt x="684" y="26"/>
                  <a:pt x="684" y="26"/>
                  <a:pt x="684" y="26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1" y="25"/>
                  <a:pt x="680" y="25"/>
                  <a:pt x="679" y="24"/>
                </a:cubicBezTo>
                <a:cubicBezTo>
                  <a:pt x="679" y="25"/>
                  <a:pt x="678" y="25"/>
                  <a:pt x="678" y="25"/>
                </a:cubicBezTo>
                <a:cubicBezTo>
                  <a:pt x="677" y="26"/>
                  <a:pt x="677" y="26"/>
                  <a:pt x="676" y="27"/>
                </a:cubicBezTo>
                <a:cubicBezTo>
                  <a:pt x="675" y="27"/>
                  <a:pt x="674" y="26"/>
                  <a:pt x="674" y="26"/>
                </a:cubicBezTo>
                <a:cubicBezTo>
                  <a:pt x="674" y="25"/>
                  <a:pt x="674" y="25"/>
                  <a:pt x="674" y="25"/>
                </a:cubicBezTo>
                <a:cubicBezTo>
                  <a:pt x="673" y="25"/>
                  <a:pt x="672" y="26"/>
                  <a:pt x="672" y="26"/>
                </a:cubicBezTo>
                <a:cubicBezTo>
                  <a:pt x="672" y="25"/>
                  <a:pt x="671" y="25"/>
                  <a:pt x="671" y="25"/>
                </a:cubicBezTo>
                <a:cubicBezTo>
                  <a:pt x="671" y="25"/>
                  <a:pt x="671" y="25"/>
                  <a:pt x="671" y="25"/>
                </a:cubicBezTo>
                <a:cubicBezTo>
                  <a:pt x="670" y="25"/>
                  <a:pt x="670" y="24"/>
                  <a:pt x="670" y="24"/>
                </a:cubicBezTo>
                <a:cubicBezTo>
                  <a:pt x="669" y="23"/>
                  <a:pt x="669" y="23"/>
                  <a:pt x="669" y="23"/>
                </a:cubicBezTo>
                <a:cubicBezTo>
                  <a:pt x="669" y="23"/>
                  <a:pt x="669" y="23"/>
                  <a:pt x="668" y="22"/>
                </a:cubicBezTo>
                <a:cubicBezTo>
                  <a:pt x="668" y="22"/>
                  <a:pt x="668" y="22"/>
                  <a:pt x="668" y="22"/>
                </a:cubicBezTo>
                <a:cubicBezTo>
                  <a:pt x="668" y="21"/>
                  <a:pt x="667" y="22"/>
                  <a:pt x="667" y="22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18"/>
                  <a:pt x="666" y="18"/>
                  <a:pt x="665" y="17"/>
                </a:cubicBezTo>
                <a:cubicBezTo>
                  <a:pt x="665" y="17"/>
                  <a:pt x="664" y="17"/>
                  <a:pt x="664" y="16"/>
                </a:cubicBezTo>
                <a:cubicBezTo>
                  <a:pt x="663" y="16"/>
                  <a:pt x="663" y="16"/>
                  <a:pt x="663" y="16"/>
                </a:cubicBezTo>
                <a:cubicBezTo>
                  <a:pt x="663" y="16"/>
                  <a:pt x="662" y="15"/>
                  <a:pt x="662" y="15"/>
                </a:cubicBezTo>
                <a:cubicBezTo>
                  <a:pt x="660" y="15"/>
                  <a:pt x="660" y="15"/>
                  <a:pt x="660" y="15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59" y="14"/>
                  <a:pt x="657" y="13"/>
                  <a:pt x="655" y="13"/>
                </a:cubicBezTo>
                <a:cubicBezTo>
                  <a:pt x="655" y="15"/>
                  <a:pt x="655" y="16"/>
                  <a:pt x="655" y="17"/>
                </a:cubicBezTo>
                <a:cubicBezTo>
                  <a:pt x="656" y="17"/>
                  <a:pt x="656" y="17"/>
                  <a:pt x="656" y="17"/>
                </a:cubicBezTo>
                <a:cubicBezTo>
                  <a:pt x="656" y="18"/>
                  <a:pt x="656" y="19"/>
                  <a:pt x="656" y="19"/>
                </a:cubicBezTo>
                <a:cubicBezTo>
                  <a:pt x="656" y="19"/>
                  <a:pt x="655" y="19"/>
                  <a:pt x="655" y="19"/>
                </a:cubicBezTo>
                <a:cubicBezTo>
                  <a:pt x="655" y="20"/>
                  <a:pt x="654" y="20"/>
                  <a:pt x="654" y="21"/>
                </a:cubicBezTo>
                <a:cubicBezTo>
                  <a:pt x="655" y="21"/>
                  <a:pt x="655" y="21"/>
                  <a:pt x="655" y="21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5"/>
                  <a:pt x="655" y="25"/>
                </a:cubicBezTo>
                <a:cubicBezTo>
                  <a:pt x="655" y="25"/>
                  <a:pt x="655" y="25"/>
                  <a:pt x="655" y="25"/>
                </a:cubicBezTo>
                <a:cubicBezTo>
                  <a:pt x="653" y="25"/>
                  <a:pt x="653" y="25"/>
                  <a:pt x="652" y="24"/>
                </a:cubicBezTo>
                <a:cubicBezTo>
                  <a:pt x="652" y="24"/>
                  <a:pt x="652" y="24"/>
                  <a:pt x="652" y="24"/>
                </a:cubicBezTo>
                <a:cubicBezTo>
                  <a:pt x="652" y="24"/>
                  <a:pt x="651" y="24"/>
                  <a:pt x="650" y="24"/>
                </a:cubicBezTo>
                <a:cubicBezTo>
                  <a:pt x="650" y="23"/>
                  <a:pt x="650" y="23"/>
                  <a:pt x="650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2"/>
                  <a:pt x="648" y="23"/>
                  <a:pt x="648" y="23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6" y="22"/>
                  <a:pt x="645" y="22"/>
                  <a:pt x="644" y="22"/>
                </a:cubicBezTo>
                <a:cubicBezTo>
                  <a:pt x="643" y="21"/>
                  <a:pt x="643" y="21"/>
                  <a:pt x="642" y="21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1" y="22"/>
                </a:cubicBezTo>
                <a:cubicBezTo>
                  <a:pt x="641" y="22"/>
                  <a:pt x="641" y="22"/>
                  <a:pt x="641" y="22"/>
                </a:cubicBezTo>
                <a:cubicBezTo>
                  <a:pt x="640" y="23"/>
                  <a:pt x="640" y="23"/>
                  <a:pt x="640" y="24"/>
                </a:cubicBezTo>
                <a:cubicBezTo>
                  <a:pt x="639" y="24"/>
                  <a:pt x="639" y="24"/>
                  <a:pt x="639" y="24"/>
                </a:cubicBezTo>
                <a:cubicBezTo>
                  <a:pt x="639" y="24"/>
                  <a:pt x="639" y="24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8" y="25"/>
                  <a:pt x="638" y="25"/>
                  <a:pt x="638" y="25"/>
                </a:cubicBezTo>
                <a:cubicBezTo>
                  <a:pt x="638" y="24"/>
                  <a:pt x="638" y="23"/>
                  <a:pt x="638" y="23"/>
                </a:cubicBezTo>
                <a:cubicBezTo>
                  <a:pt x="637" y="23"/>
                  <a:pt x="637" y="23"/>
                  <a:pt x="637" y="23"/>
                </a:cubicBezTo>
                <a:cubicBezTo>
                  <a:pt x="637" y="22"/>
                  <a:pt x="638" y="21"/>
                  <a:pt x="638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7"/>
                  <a:pt x="637" y="17"/>
                  <a:pt x="637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6"/>
                  <a:pt x="636" y="16"/>
                  <a:pt x="636" y="16"/>
                </a:cubicBezTo>
                <a:cubicBezTo>
                  <a:pt x="634" y="16"/>
                  <a:pt x="633" y="16"/>
                  <a:pt x="631" y="16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9"/>
                  <a:pt x="631" y="19"/>
                  <a:pt x="631" y="19"/>
                </a:cubicBezTo>
                <a:cubicBezTo>
                  <a:pt x="630" y="19"/>
                  <a:pt x="630" y="18"/>
                  <a:pt x="630" y="18"/>
                </a:cubicBezTo>
                <a:cubicBezTo>
                  <a:pt x="629" y="18"/>
                  <a:pt x="629" y="18"/>
                  <a:pt x="629" y="18"/>
                </a:cubicBezTo>
                <a:cubicBezTo>
                  <a:pt x="629" y="18"/>
                  <a:pt x="629" y="18"/>
                  <a:pt x="629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7" y="17"/>
                </a:cubicBezTo>
                <a:cubicBezTo>
                  <a:pt x="627" y="18"/>
                  <a:pt x="627" y="18"/>
                  <a:pt x="627" y="19"/>
                </a:cubicBezTo>
                <a:cubicBezTo>
                  <a:pt x="627" y="19"/>
                  <a:pt x="626" y="19"/>
                  <a:pt x="626" y="19"/>
                </a:cubicBezTo>
                <a:cubicBezTo>
                  <a:pt x="625" y="18"/>
                  <a:pt x="625" y="17"/>
                  <a:pt x="623" y="17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6" y="18"/>
                  <a:pt x="616" y="18"/>
                  <a:pt x="616" y="18"/>
                </a:cubicBezTo>
                <a:cubicBezTo>
                  <a:pt x="616" y="19"/>
                  <a:pt x="616" y="19"/>
                  <a:pt x="616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20"/>
                  <a:pt x="610" y="20"/>
                  <a:pt x="610" y="20"/>
                </a:cubicBezTo>
                <a:cubicBezTo>
                  <a:pt x="610" y="20"/>
                  <a:pt x="610" y="20"/>
                  <a:pt x="609" y="21"/>
                </a:cubicBezTo>
                <a:cubicBezTo>
                  <a:pt x="609" y="21"/>
                  <a:pt x="608" y="21"/>
                  <a:pt x="607" y="21"/>
                </a:cubicBezTo>
                <a:cubicBezTo>
                  <a:pt x="607" y="22"/>
                  <a:pt x="607" y="22"/>
                  <a:pt x="608" y="22"/>
                </a:cubicBezTo>
                <a:cubicBezTo>
                  <a:pt x="608" y="22"/>
                  <a:pt x="608" y="22"/>
                  <a:pt x="608" y="22"/>
                </a:cubicBezTo>
                <a:cubicBezTo>
                  <a:pt x="608" y="24"/>
                  <a:pt x="608" y="24"/>
                  <a:pt x="608" y="24"/>
                </a:cubicBezTo>
                <a:cubicBezTo>
                  <a:pt x="608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8" y="26"/>
                  <a:pt x="608" y="25"/>
                  <a:pt x="608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6" y="23"/>
                  <a:pt x="607" y="22"/>
                  <a:pt x="606" y="22"/>
                </a:cubicBezTo>
                <a:cubicBezTo>
                  <a:pt x="605" y="22"/>
                  <a:pt x="605" y="22"/>
                  <a:pt x="605" y="22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4" y="21"/>
                  <a:pt x="604" y="21"/>
                  <a:pt x="603" y="21"/>
                </a:cubicBezTo>
                <a:cubicBezTo>
                  <a:pt x="603" y="21"/>
                  <a:pt x="603" y="21"/>
                  <a:pt x="603" y="21"/>
                </a:cubicBezTo>
                <a:cubicBezTo>
                  <a:pt x="600" y="21"/>
                  <a:pt x="601" y="24"/>
                  <a:pt x="599" y="25"/>
                </a:cubicBezTo>
                <a:cubicBezTo>
                  <a:pt x="599" y="27"/>
                  <a:pt x="599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8"/>
                  <a:pt x="600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599" y="29"/>
                  <a:pt x="599" y="28"/>
                  <a:pt x="599" y="28"/>
                </a:cubicBezTo>
                <a:cubicBezTo>
                  <a:pt x="598" y="27"/>
                  <a:pt x="598" y="28"/>
                  <a:pt x="597" y="27"/>
                </a:cubicBezTo>
                <a:cubicBezTo>
                  <a:pt x="596" y="27"/>
                  <a:pt x="594" y="27"/>
                  <a:pt x="593" y="27"/>
                </a:cubicBezTo>
                <a:cubicBezTo>
                  <a:pt x="593" y="27"/>
                  <a:pt x="593" y="27"/>
                  <a:pt x="593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1" y="28"/>
                  <a:pt x="590" y="28"/>
                  <a:pt x="589" y="28"/>
                </a:cubicBezTo>
                <a:cubicBezTo>
                  <a:pt x="589" y="28"/>
                  <a:pt x="589" y="28"/>
                  <a:pt x="589" y="28"/>
                </a:cubicBezTo>
                <a:cubicBezTo>
                  <a:pt x="588" y="28"/>
                  <a:pt x="588" y="28"/>
                  <a:pt x="588" y="28"/>
                </a:cubicBezTo>
                <a:cubicBezTo>
                  <a:pt x="588" y="29"/>
                  <a:pt x="588" y="29"/>
                  <a:pt x="588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5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2" y="31"/>
                  <a:pt x="582" y="31"/>
                  <a:pt x="582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78" y="31"/>
                  <a:pt x="578" y="31"/>
                  <a:pt x="578" y="31"/>
                </a:cubicBezTo>
                <a:cubicBezTo>
                  <a:pt x="578" y="32"/>
                  <a:pt x="578" y="32"/>
                  <a:pt x="578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6" y="32"/>
                  <a:pt x="575" y="32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4" y="33"/>
                  <a:pt x="574" y="34"/>
                  <a:pt x="574" y="35"/>
                </a:cubicBezTo>
                <a:cubicBezTo>
                  <a:pt x="574" y="35"/>
                  <a:pt x="573" y="35"/>
                  <a:pt x="573" y="35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7"/>
                  <a:pt x="573" y="37"/>
                  <a:pt x="574" y="38"/>
                </a:cubicBezTo>
                <a:cubicBezTo>
                  <a:pt x="575" y="38"/>
                  <a:pt x="576" y="37"/>
                  <a:pt x="577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80" y="37"/>
                  <a:pt x="580" y="37"/>
                  <a:pt x="581" y="38"/>
                </a:cubicBezTo>
                <a:cubicBezTo>
                  <a:pt x="582" y="38"/>
                  <a:pt x="583" y="37"/>
                  <a:pt x="584" y="37"/>
                </a:cubicBezTo>
                <a:cubicBezTo>
                  <a:pt x="586" y="36"/>
                  <a:pt x="586" y="38"/>
                  <a:pt x="588" y="37"/>
                </a:cubicBezTo>
                <a:cubicBezTo>
                  <a:pt x="589" y="37"/>
                  <a:pt x="589" y="37"/>
                  <a:pt x="589" y="37"/>
                </a:cubicBezTo>
                <a:cubicBezTo>
                  <a:pt x="589" y="37"/>
                  <a:pt x="589" y="37"/>
                  <a:pt x="588" y="38"/>
                </a:cubicBezTo>
                <a:cubicBezTo>
                  <a:pt x="589" y="39"/>
                  <a:pt x="588" y="39"/>
                  <a:pt x="589" y="39"/>
                </a:cubicBezTo>
                <a:cubicBezTo>
                  <a:pt x="589" y="40"/>
                  <a:pt x="589" y="40"/>
                  <a:pt x="588" y="40"/>
                </a:cubicBezTo>
                <a:cubicBezTo>
                  <a:pt x="588" y="40"/>
                  <a:pt x="588" y="40"/>
                  <a:pt x="588" y="40"/>
                </a:cubicBezTo>
                <a:cubicBezTo>
                  <a:pt x="588" y="41"/>
                  <a:pt x="589" y="42"/>
                  <a:pt x="588" y="43"/>
                </a:cubicBezTo>
                <a:cubicBezTo>
                  <a:pt x="588" y="44"/>
                  <a:pt x="587" y="45"/>
                  <a:pt x="586" y="45"/>
                </a:cubicBezTo>
                <a:cubicBezTo>
                  <a:pt x="586" y="46"/>
                  <a:pt x="586" y="46"/>
                  <a:pt x="586" y="46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5" y="46"/>
                  <a:pt x="584" y="47"/>
                  <a:pt x="58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2" y="47"/>
                  <a:pt x="582" y="48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8"/>
                  <a:pt x="581" y="48"/>
                  <a:pt x="580" y="48"/>
                </a:cubicBezTo>
                <a:cubicBezTo>
                  <a:pt x="580" y="48"/>
                  <a:pt x="580" y="48"/>
                  <a:pt x="580" y="47"/>
                </a:cubicBezTo>
                <a:cubicBezTo>
                  <a:pt x="579" y="47"/>
                  <a:pt x="579" y="48"/>
                  <a:pt x="579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5" y="47"/>
                  <a:pt x="575" y="47"/>
                  <a:pt x="575" y="47"/>
                </a:cubicBezTo>
                <a:cubicBezTo>
                  <a:pt x="575" y="48"/>
                  <a:pt x="575" y="48"/>
                  <a:pt x="575" y="48"/>
                </a:cubicBezTo>
                <a:cubicBezTo>
                  <a:pt x="574" y="48"/>
                  <a:pt x="574" y="47"/>
                  <a:pt x="573" y="47"/>
                </a:cubicBezTo>
                <a:cubicBezTo>
                  <a:pt x="573" y="48"/>
                  <a:pt x="573" y="48"/>
                  <a:pt x="573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69" y="48"/>
                  <a:pt x="569" y="48"/>
                  <a:pt x="569" y="48"/>
                </a:cubicBezTo>
                <a:cubicBezTo>
                  <a:pt x="569" y="49"/>
                  <a:pt x="569" y="49"/>
                  <a:pt x="569" y="49"/>
                </a:cubicBezTo>
                <a:cubicBezTo>
                  <a:pt x="569" y="49"/>
                  <a:pt x="568" y="49"/>
                  <a:pt x="568" y="49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3" y="50"/>
                  <a:pt x="562" y="50"/>
                  <a:pt x="560" y="50"/>
                </a:cubicBezTo>
                <a:cubicBezTo>
                  <a:pt x="560" y="50"/>
                  <a:pt x="560" y="50"/>
                  <a:pt x="560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6" y="50"/>
                  <a:pt x="556" y="50"/>
                  <a:pt x="556" y="50"/>
                </a:cubicBezTo>
                <a:cubicBezTo>
                  <a:pt x="556" y="51"/>
                  <a:pt x="556" y="51"/>
                  <a:pt x="556" y="51"/>
                </a:cubicBezTo>
                <a:cubicBezTo>
                  <a:pt x="555" y="51"/>
                  <a:pt x="553" y="50"/>
                  <a:pt x="552" y="51"/>
                </a:cubicBezTo>
                <a:cubicBezTo>
                  <a:pt x="551" y="51"/>
                  <a:pt x="551" y="51"/>
                  <a:pt x="551" y="51"/>
                </a:cubicBezTo>
                <a:cubicBezTo>
                  <a:pt x="551" y="51"/>
                  <a:pt x="551" y="52"/>
                  <a:pt x="551" y="52"/>
                </a:cubicBezTo>
                <a:cubicBezTo>
                  <a:pt x="550" y="53"/>
                  <a:pt x="550" y="53"/>
                  <a:pt x="549" y="53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50" y="54"/>
                  <a:pt x="550" y="54"/>
                  <a:pt x="550" y="54"/>
                </a:cubicBezTo>
                <a:cubicBezTo>
                  <a:pt x="550" y="55"/>
                  <a:pt x="550" y="55"/>
                  <a:pt x="550" y="55"/>
                </a:cubicBezTo>
                <a:cubicBezTo>
                  <a:pt x="551" y="56"/>
                  <a:pt x="550" y="56"/>
                  <a:pt x="553" y="57"/>
                </a:cubicBezTo>
                <a:cubicBezTo>
                  <a:pt x="553" y="57"/>
                  <a:pt x="553" y="58"/>
                  <a:pt x="553" y="58"/>
                </a:cubicBezTo>
                <a:cubicBezTo>
                  <a:pt x="555" y="58"/>
                  <a:pt x="555" y="58"/>
                  <a:pt x="555" y="58"/>
                </a:cubicBezTo>
                <a:cubicBezTo>
                  <a:pt x="555" y="59"/>
                  <a:pt x="555" y="59"/>
                  <a:pt x="555" y="59"/>
                </a:cubicBezTo>
                <a:cubicBezTo>
                  <a:pt x="557" y="59"/>
                  <a:pt x="556" y="59"/>
                  <a:pt x="557" y="60"/>
                </a:cubicBezTo>
                <a:cubicBezTo>
                  <a:pt x="557" y="60"/>
                  <a:pt x="557" y="60"/>
                  <a:pt x="557" y="60"/>
                </a:cubicBezTo>
                <a:cubicBezTo>
                  <a:pt x="558" y="61"/>
                  <a:pt x="560" y="60"/>
                  <a:pt x="561" y="61"/>
                </a:cubicBezTo>
                <a:cubicBezTo>
                  <a:pt x="564" y="61"/>
                  <a:pt x="564" y="60"/>
                  <a:pt x="565" y="58"/>
                </a:cubicBezTo>
                <a:cubicBezTo>
                  <a:pt x="565" y="58"/>
                  <a:pt x="566" y="58"/>
                  <a:pt x="566" y="58"/>
                </a:cubicBezTo>
                <a:cubicBezTo>
                  <a:pt x="566" y="59"/>
                  <a:pt x="567" y="60"/>
                  <a:pt x="568" y="61"/>
                </a:cubicBezTo>
                <a:cubicBezTo>
                  <a:pt x="569" y="60"/>
                  <a:pt x="574" y="61"/>
                  <a:pt x="575" y="60"/>
                </a:cubicBezTo>
                <a:cubicBezTo>
                  <a:pt x="580" y="60"/>
                  <a:pt x="580" y="60"/>
                  <a:pt x="580" y="60"/>
                </a:cubicBezTo>
                <a:cubicBezTo>
                  <a:pt x="580" y="60"/>
                  <a:pt x="581" y="60"/>
                  <a:pt x="581" y="61"/>
                </a:cubicBezTo>
                <a:cubicBezTo>
                  <a:pt x="581" y="61"/>
                  <a:pt x="581" y="61"/>
                  <a:pt x="581" y="61"/>
                </a:cubicBezTo>
                <a:cubicBezTo>
                  <a:pt x="581" y="62"/>
                  <a:pt x="580" y="62"/>
                  <a:pt x="580" y="62"/>
                </a:cubicBezTo>
                <a:cubicBezTo>
                  <a:pt x="580" y="63"/>
                  <a:pt x="580" y="63"/>
                  <a:pt x="580" y="63"/>
                </a:cubicBezTo>
                <a:cubicBezTo>
                  <a:pt x="579" y="63"/>
                  <a:pt x="579" y="62"/>
                  <a:pt x="578" y="62"/>
                </a:cubicBezTo>
                <a:cubicBezTo>
                  <a:pt x="578" y="61"/>
                  <a:pt x="578" y="61"/>
                  <a:pt x="578" y="61"/>
                </a:cubicBezTo>
                <a:cubicBezTo>
                  <a:pt x="577" y="61"/>
                  <a:pt x="577" y="61"/>
                  <a:pt x="577" y="61"/>
                </a:cubicBezTo>
                <a:cubicBezTo>
                  <a:pt x="577" y="62"/>
                  <a:pt x="577" y="62"/>
                  <a:pt x="577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1" y="62"/>
                  <a:pt x="571" y="62"/>
                  <a:pt x="571" y="62"/>
                </a:cubicBezTo>
                <a:cubicBezTo>
                  <a:pt x="571" y="63"/>
                  <a:pt x="571" y="63"/>
                  <a:pt x="571" y="63"/>
                </a:cubicBezTo>
                <a:cubicBezTo>
                  <a:pt x="570" y="62"/>
                  <a:pt x="569" y="62"/>
                  <a:pt x="568" y="62"/>
                </a:cubicBezTo>
                <a:cubicBezTo>
                  <a:pt x="565" y="63"/>
                  <a:pt x="564" y="64"/>
                  <a:pt x="561" y="64"/>
                </a:cubicBezTo>
                <a:cubicBezTo>
                  <a:pt x="561" y="65"/>
                  <a:pt x="561" y="65"/>
                  <a:pt x="561" y="65"/>
                </a:cubicBezTo>
                <a:cubicBezTo>
                  <a:pt x="562" y="65"/>
                  <a:pt x="562" y="65"/>
                  <a:pt x="563" y="66"/>
                </a:cubicBezTo>
                <a:cubicBezTo>
                  <a:pt x="562" y="66"/>
                  <a:pt x="558" y="66"/>
                  <a:pt x="557" y="6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56" y="65"/>
                  <a:pt x="556" y="65"/>
                  <a:pt x="556" y="65"/>
                </a:cubicBezTo>
                <a:cubicBezTo>
                  <a:pt x="556" y="64"/>
                  <a:pt x="556" y="64"/>
                  <a:pt x="556" y="64"/>
                </a:cubicBezTo>
                <a:cubicBezTo>
                  <a:pt x="555" y="64"/>
                  <a:pt x="554" y="65"/>
                  <a:pt x="553" y="65"/>
                </a:cubicBezTo>
                <a:cubicBezTo>
                  <a:pt x="553" y="66"/>
                  <a:pt x="553" y="66"/>
                  <a:pt x="553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4" y="67"/>
                  <a:pt x="554" y="67"/>
                  <a:pt x="554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6" y="68"/>
                  <a:pt x="557" y="68"/>
                </a:cubicBezTo>
                <a:cubicBezTo>
                  <a:pt x="557" y="69"/>
                  <a:pt x="557" y="69"/>
                  <a:pt x="557" y="69"/>
                </a:cubicBezTo>
                <a:cubicBezTo>
                  <a:pt x="558" y="70"/>
                  <a:pt x="560" y="70"/>
                  <a:pt x="561" y="70"/>
                </a:cubicBezTo>
                <a:cubicBezTo>
                  <a:pt x="561" y="70"/>
                  <a:pt x="561" y="70"/>
                  <a:pt x="561" y="70"/>
                </a:cubicBezTo>
                <a:cubicBezTo>
                  <a:pt x="561" y="70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1" y="72"/>
                  <a:pt x="562" y="74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4" y="75"/>
                  <a:pt x="565" y="75"/>
                  <a:pt x="567" y="75"/>
                </a:cubicBezTo>
                <a:cubicBezTo>
                  <a:pt x="567" y="75"/>
                  <a:pt x="567" y="75"/>
                  <a:pt x="567" y="75"/>
                </a:cubicBezTo>
                <a:cubicBezTo>
                  <a:pt x="568" y="75"/>
                  <a:pt x="570" y="75"/>
                  <a:pt x="571" y="76"/>
                </a:cubicBezTo>
                <a:cubicBezTo>
                  <a:pt x="571" y="75"/>
                  <a:pt x="571" y="75"/>
                  <a:pt x="571" y="75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2"/>
                  <a:pt x="571" y="72"/>
                  <a:pt x="572" y="71"/>
                </a:cubicBezTo>
                <a:cubicBezTo>
                  <a:pt x="572" y="71"/>
                  <a:pt x="572" y="71"/>
                  <a:pt x="572" y="71"/>
                </a:cubicBezTo>
                <a:cubicBezTo>
                  <a:pt x="572" y="71"/>
                  <a:pt x="573" y="71"/>
                  <a:pt x="573" y="71"/>
                </a:cubicBezTo>
                <a:cubicBezTo>
                  <a:pt x="573" y="72"/>
                  <a:pt x="574" y="73"/>
                  <a:pt x="575" y="73"/>
                </a:cubicBezTo>
                <a:cubicBezTo>
                  <a:pt x="575" y="72"/>
                  <a:pt x="576" y="72"/>
                  <a:pt x="576" y="71"/>
                </a:cubicBezTo>
                <a:cubicBezTo>
                  <a:pt x="577" y="71"/>
                  <a:pt x="579" y="71"/>
                  <a:pt x="580" y="71"/>
                </a:cubicBezTo>
                <a:cubicBezTo>
                  <a:pt x="580" y="73"/>
                  <a:pt x="581" y="73"/>
                  <a:pt x="582" y="74"/>
                </a:cubicBezTo>
                <a:cubicBezTo>
                  <a:pt x="583" y="74"/>
                  <a:pt x="583" y="74"/>
                  <a:pt x="583" y="74"/>
                </a:cubicBezTo>
                <a:cubicBezTo>
                  <a:pt x="583" y="73"/>
                  <a:pt x="583" y="73"/>
                  <a:pt x="584" y="72"/>
                </a:cubicBezTo>
                <a:cubicBezTo>
                  <a:pt x="584" y="72"/>
                  <a:pt x="584" y="72"/>
                  <a:pt x="584" y="72"/>
                </a:cubicBezTo>
                <a:cubicBezTo>
                  <a:pt x="584" y="72"/>
                  <a:pt x="585" y="73"/>
                  <a:pt x="586" y="72"/>
                </a:cubicBezTo>
                <a:cubicBezTo>
                  <a:pt x="586" y="72"/>
                  <a:pt x="586" y="72"/>
                  <a:pt x="586" y="72"/>
                </a:cubicBezTo>
                <a:cubicBezTo>
                  <a:pt x="591" y="72"/>
                  <a:pt x="591" y="72"/>
                  <a:pt x="591" y="72"/>
                </a:cubicBezTo>
                <a:cubicBezTo>
                  <a:pt x="591" y="71"/>
                  <a:pt x="591" y="71"/>
                  <a:pt x="591" y="71"/>
                </a:cubicBezTo>
                <a:cubicBezTo>
                  <a:pt x="592" y="71"/>
                  <a:pt x="592" y="70"/>
                  <a:pt x="593" y="70"/>
                </a:cubicBezTo>
                <a:cubicBezTo>
                  <a:pt x="594" y="71"/>
                  <a:pt x="594" y="71"/>
                  <a:pt x="594" y="73"/>
                </a:cubicBezTo>
                <a:cubicBezTo>
                  <a:pt x="595" y="72"/>
                  <a:pt x="596" y="72"/>
                  <a:pt x="597" y="70"/>
                </a:cubicBezTo>
                <a:cubicBezTo>
                  <a:pt x="599" y="70"/>
                  <a:pt x="598" y="71"/>
                  <a:pt x="599" y="71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603" y="72"/>
                  <a:pt x="603" y="72"/>
                  <a:pt x="603" y="72"/>
                </a:cubicBezTo>
                <a:cubicBezTo>
                  <a:pt x="604" y="72"/>
                  <a:pt x="605" y="73"/>
                  <a:pt x="607" y="73"/>
                </a:cubicBezTo>
                <a:cubicBezTo>
                  <a:pt x="607" y="73"/>
                  <a:pt x="607" y="74"/>
                  <a:pt x="607" y="74"/>
                </a:cubicBezTo>
                <a:cubicBezTo>
                  <a:pt x="609" y="74"/>
                  <a:pt x="608" y="75"/>
                  <a:pt x="610" y="76"/>
                </a:cubicBezTo>
                <a:cubicBezTo>
                  <a:pt x="610" y="76"/>
                  <a:pt x="610" y="76"/>
                  <a:pt x="610" y="76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1" y="77"/>
                  <a:pt x="612" y="76"/>
                  <a:pt x="613" y="76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6" y="78"/>
                  <a:pt x="616" y="78"/>
                  <a:pt x="617" y="79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8" y="81"/>
                  <a:pt x="619" y="81"/>
                  <a:pt x="619" y="81"/>
                </a:cubicBezTo>
                <a:cubicBezTo>
                  <a:pt x="620" y="81"/>
                  <a:pt x="620" y="82"/>
                  <a:pt x="620" y="82"/>
                </a:cubicBezTo>
                <a:cubicBezTo>
                  <a:pt x="621" y="82"/>
                  <a:pt x="621" y="82"/>
                  <a:pt x="621" y="82"/>
                </a:cubicBezTo>
                <a:cubicBezTo>
                  <a:pt x="621" y="82"/>
                  <a:pt x="621" y="83"/>
                  <a:pt x="621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3" y="84"/>
                  <a:pt x="623" y="84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6" y="85"/>
                  <a:pt x="626" y="85"/>
                  <a:pt x="627" y="86"/>
                </a:cubicBezTo>
                <a:cubicBezTo>
                  <a:pt x="627" y="87"/>
                  <a:pt x="626" y="87"/>
                  <a:pt x="626" y="87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6" y="88"/>
                  <a:pt x="626" y="88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5" y="90"/>
                  <a:pt x="624" y="90"/>
                  <a:pt x="623" y="90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5" y="91"/>
                  <a:pt x="626" y="90"/>
                  <a:pt x="627" y="90"/>
                </a:cubicBezTo>
                <a:cubicBezTo>
                  <a:pt x="627" y="91"/>
                  <a:pt x="627" y="91"/>
                  <a:pt x="627" y="91"/>
                </a:cubicBezTo>
                <a:cubicBezTo>
                  <a:pt x="628" y="92"/>
                  <a:pt x="628" y="92"/>
                  <a:pt x="629" y="92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30" y="94"/>
                  <a:pt x="630" y="94"/>
                  <a:pt x="630" y="95"/>
                </a:cubicBezTo>
                <a:cubicBezTo>
                  <a:pt x="631" y="95"/>
                  <a:pt x="630" y="95"/>
                  <a:pt x="631" y="95"/>
                </a:cubicBezTo>
                <a:cubicBezTo>
                  <a:pt x="630" y="95"/>
                  <a:pt x="630" y="95"/>
                  <a:pt x="630" y="95"/>
                </a:cubicBezTo>
                <a:cubicBezTo>
                  <a:pt x="630" y="96"/>
                  <a:pt x="630" y="96"/>
                  <a:pt x="630" y="96"/>
                </a:cubicBezTo>
                <a:cubicBezTo>
                  <a:pt x="630" y="97"/>
                  <a:pt x="630" y="97"/>
                  <a:pt x="631" y="97"/>
                </a:cubicBezTo>
                <a:cubicBezTo>
                  <a:pt x="631" y="97"/>
                  <a:pt x="632" y="98"/>
                  <a:pt x="632" y="98"/>
                </a:cubicBezTo>
                <a:cubicBezTo>
                  <a:pt x="632" y="98"/>
                  <a:pt x="632" y="98"/>
                  <a:pt x="632" y="98"/>
                </a:cubicBezTo>
                <a:cubicBezTo>
                  <a:pt x="632" y="99"/>
                  <a:pt x="632" y="99"/>
                  <a:pt x="632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1"/>
                  <a:pt x="634" y="101"/>
                  <a:pt x="634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4" y="102"/>
                  <a:pt x="633" y="102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3"/>
                  <a:pt x="633" y="104"/>
                  <a:pt x="633" y="104"/>
                </a:cubicBezTo>
                <a:cubicBezTo>
                  <a:pt x="632" y="104"/>
                  <a:pt x="630" y="104"/>
                  <a:pt x="629" y="105"/>
                </a:cubicBezTo>
                <a:cubicBezTo>
                  <a:pt x="629" y="105"/>
                  <a:pt x="629" y="105"/>
                  <a:pt x="629" y="105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0" y="107"/>
                  <a:pt x="630" y="107"/>
                  <a:pt x="629" y="108"/>
                </a:cubicBezTo>
                <a:cubicBezTo>
                  <a:pt x="628" y="108"/>
                  <a:pt x="628" y="108"/>
                  <a:pt x="628" y="108"/>
                </a:cubicBezTo>
                <a:cubicBezTo>
                  <a:pt x="628" y="110"/>
                  <a:pt x="628" y="110"/>
                  <a:pt x="628" y="110"/>
                </a:cubicBezTo>
                <a:cubicBezTo>
                  <a:pt x="630" y="110"/>
                  <a:pt x="630" y="110"/>
                  <a:pt x="630" y="110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11"/>
                  <a:pt x="629" y="111"/>
                  <a:pt x="628" y="112"/>
                </a:cubicBezTo>
                <a:cubicBezTo>
                  <a:pt x="628" y="113"/>
                  <a:pt x="628" y="113"/>
                  <a:pt x="629" y="113"/>
                </a:cubicBezTo>
                <a:cubicBezTo>
                  <a:pt x="629" y="113"/>
                  <a:pt x="629" y="113"/>
                  <a:pt x="629" y="113"/>
                </a:cubicBezTo>
                <a:cubicBezTo>
                  <a:pt x="629" y="114"/>
                  <a:pt x="629" y="114"/>
                  <a:pt x="629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3" y="114"/>
                  <a:pt x="634" y="114"/>
                  <a:pt x="635" y="113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1"/>
                  <a:pt x="636" y="111"/>
                  <a:pt x="636" y="110"/>
                </a:cubicBezTo>
                <a:cubicBezTo>
                  <a:pt x="636" y="110"/>
                  <a:pt x="636" y="110"/>
                  <a:pt x="636" y="110"/>
                </a:cubicBezTo>
                <a:cubicBezTo>
                  <a:pt x="636" y="111"/>
                  <a:pt x="637" y="111"/>
                  <a:pt x="637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9" y="112"/>
                  <a:pt x="639" y="111"/>
                </a:cubicBezTo>
                <a:cubicBezTo>
                  <a:pt x="639" y="112"/>
                  <a:pt x="640" y="112"/>
                  <a:pt x="640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3" y="112"/>
                  <a:pt x="643" y="112"/>
                  <a:pt x="643" y="112"/>
                </a:cubicBezTo>
                <a:cubicBezTo>
                  <a:pt x="643" y="113"/>
                  <a:pt x="643" y="113"/>
                  <a:pt x="643" y="113"/>
                </a:cubicBezTo>
                <a:cubicBezTo>
                  <a:pt x="645" y="113"/>
                  <a:pt x="645" y="113"/>
                  <a:pt x="645" y="113"/>
                </a:cubicBezTo>
                <a:cubicBezTo>
                  <a:pt x="644" y="113"/>
                  <a:pt x="645" y="113"/>
                  <a:pt x="644" y="113"/>
                </a:cubicBezTo>
                <a:cubicBezTo>
                  <a:pt x="644" y="114"/>
                  <a:pt x="644" y="114"/>
                  <a:pt x="644" y="114"/>
                </a:cubicBezTo>
                <a:cubicBezTo>
                  <a:pt x="646" y="115"/>
                  <a:pt x="649" y="113"/>
                  <a:pt x="650" y="113"/>
                </a:cubicBezTo>
                <a:cubicBezTo>
                  <a:pt x="650" y="113"/>
                  <a:pt x="650" y="113"/>
                  <a:pt x="650" y="113"/>
                </a:cubicBezTo>
                <a:cubicBezTo>
                  <a:pt x="651" y="113"/>
                  <a:pt x="651" y="113"/>
                  <a:pt x="651" y="113"/>
                </a:cubicBezTo>
                <a:cubicBezTo>
                  <a:pt x="651" y="114"/>
                  <a:pt x="651" y="114"/>
                  <a:pt x="651" y="114"/>
                </a:cubicBezTo>
                <a:cubicBezTo>
                  <a:pt x="649" y="114"/>
                  <a:pt x="648" y="114"/>
                  <a:pt x="647" y="115"/>
                </a:cubicBezTo>
                <a:cubicBezTo>
                  <a:pt x="647" y="116"/>
                  <a:pt x="647" y="116"/>
                  <a:pt x="647" y="116"/>
                </a:cubicBezTo>
                <a:cubicBezTo>
                  <a:pt x="649" y="116"/>
                  <a:pt x="649" y="116"/>
                  <a:pt x="649" y="116"/>
                </a:cubicBezTo>
                <a:cubicBezTo>
                  <a:pt x="649" y="115"/>
                  <a:pt x="649" y="115"/>
                  <a:pt x="649" y="115"/>
                </a:cubicBezTo>
                <a:cubicBezTo>
                  <a:pt x="651" y="115"/>
                  <a:pt x="652" y="115"/>
                  <a:pt x="653" y="117"/>
                </a:cubicBezTo>
                <a:cubicBezTo>
                  <a:pt x="649" y="117"/>
                  <a:pt x="649" y="117"/>
                  <a:pt x="649" y="117"/>
                </a:cubicBezTo>
                <a:cubicBezTo>
                  <a:pt x="650" y="118"/>
                  <a:pt x="650" y="117"/>
                  <a:pt x="651" y="118"/>
                </a:cubicBezTo>
                <a:cubicBezTo>
                  <a:pt x="651" y="118"/>
                  <a:pt x="652" y="118"/>
                  <a:pt x="652" y="118"/>
                </a:cubicBezTo>
                <a:cubicBezTo>
                  <a:pt x="652" y="119"/>
                  <a:pt x="652" y="119"/>
                  <a:pt x="652" y="119"/>
                </a:cubicBezTo>
                <a:cubicBezTo>
                  <a:pt x="650" y="119"/>
                  <a:pt x="650" y="119"/>
                  <a:pt x="650" y="119"/>
                </a:cubicBezTo>
                <a:cubicBezTo>
                  <a:pt x="650" y="119"/>
                  <a:pt x="650" y="119"/>
                  <a:pt x="649" y="119"/>
                </a:cubicBezTo>
                <a:cubicBezTo>
                  <a:pt x="649" y="120"/>
                  <a:pt x="649" y="120"/>
                  <a:pt x="649" y="120"/>
                </a:cubicBezTo>
                <a:cubicBezTo>
                  <a:pt x="651" y="120"/>
                  <a:pt x="651" y="120"/>
                  <a:pt x="652" y="120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1" y="121"/>
                  <a:pt x="651" y="121"/>
                  <a:pt x="650" y="121"/>
                </a:cubicBezTo>
                <a:cubicBezTo>
                  <a:pt x="650" y="122"/>
                  <a:pt x="650" y="122"/>
                  <a:pt x="650" y="122"/>
                </a:cubicBezTo>
                <a:cubicBezTo>
                  <a:pt x="651" y="122"/>
                  <a:pt x="651" y="123"/>
                  <a:pt x="652" y="123"/>
                </a:cubicBezTo>
                <a:cubicBezTo>
                  <a:pt x="652" y="124"/>
                  <a:pt x="652" y="124"/>
                  <a:pt x="652" y="124"/>
                </a:cubicBezTo>
                <a:cubicBezTo>
                  <a:pt x="651" y="124"/>
                  <a:pt x="650" y="124"/>
                  <a:pt x="649" y="124"/>
                </a:cubicBezTo>
                <a:cubicBezTo>
                  <a:pt x="649" y="123"/>
                  <a:pt x="649" y="123"/>
                  <a:pt x="649" y="123"/>
                </a:cubicBezTo>
                <a:cubicBezTo>
                  <a:pt x="648" y="123"/>
                  <a:pt x="647" y="123"/>
                  <a:pt x="647" y="122"/>
                </a:cubicBezTo>
                <a:cubicBezTo>
                  <a:pt x="647" y="122"/>
                  <a:pt x="647" y="122"/>
                  <a:pt x="647" y="122"/>
                </a:cubicBezTo>
                <a:cubicBezTo>
                  <a:pt x="646" y="122"/>
                  <a:pt x="646" y="122"/>
                  <a:pt x="645" y="122"/>
                </a:cubicBezTo>
                <a:cubicBezTo>
                  <a:pt x="645" y="121"/>
                  <a:pt x="645" y="121"/>
                  <a:pt x="644" y="121"/>
                </a:cubicBezTo>
                <a:cubicBezTo>
                  <a:pt x="644" y="120"/>
                  <a:pt x="642" y="120"/>
                  <a:pt x="641" y="120"/>
                </a:cubicBezTo>
                <a:cubicBezTo>
                  <a:pt x="641" y="120"/>
                  <a:pt x="641" y="120"/>
                  <a:pt x="641" y="120"/>
                </a:cubicBezTo>
                <a:cubicBezTo>
                  <a:pt x="639" y="120"/>
                  <a:pt x="636" y="119"/>
                  <a:pt x="634" y="119"/>
                </a:cubicBezTo>
                <a:cubicBezTo>
                  <a:pt x="634" y="120"/>
                  <a:pt x="634" y="120"/>
                  <a:pt x="634" y="120"/>
                </a:cubicBezTo>
                <a:cubicBezTo>
                  <a:pt x="633" y="120"/>
                  <a:pt x="633" y="120"/>
                  <a:pt x="633" y="120"/>
                </a:cubicBezTo>
                <a:cubicBezTo>
                  <a:pt x="632" y="121"/>
                  <a:pt x="633" y="120"/>
                  <a:pt x="632" y="121"/>
                </a:cubicBezTo>
                <a:cubicBezTo>
                  <a:pt x="633" y="121"/>
                  <a:pt x="633" y="122"/>
                  <a:pt x="633" y="122"/>
                </a:cubicBezTo>
                <a:cubicBezTo>
                  <a:pt x="633" y="122"/>
                  <a:pt x="633" y="122"/>
                  <a:pt x="633" y="122"/>
                </a:cubicBezTo>
                <a:cubicBezTo>
                  <a:pt x="635" y="122"/>
                  <a:pt x="635" y="122"/>
                  <a:pt x="635" y="122"/>
                </a:cubicBezTo>
                <a:cubicBezTo>
                  <a:pt x="635" y="123"/>
                  <a:pt x="636" y="123"/>
                  <a:pt x="636" y="123"/>
                </a:cubicBezTo>
                <a:cubicBezTo>
                  <a:pt x="636" y="123"/>
                  <a:pt x="637" y="123"/>
                  <a:pt x="637" y="123"/>
                </a:cubicBezTo>
                <a:cubicBezTo>
                  <a:pt x="637" y="124"/>
                  <a:pt x="637" y="124"/>
                  <a:pt x="637" y="125"/>
                </a:cubicBezTo>
                <a:cubicBezTo>
                  <a:pt x="636" y="125"/>
                  <a:pt x="636" y="124"/>
                  <a:pt x="636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3" y="124"/>
                  <a:pt x="632" y="125"/>
                  <a:pt x="631" y="126"/>
                </a:cubicBezTo>
                <a:cubicBezTo>
                  <a:pt x="631" y="127"/>
                  <a:pt x="632" y="127"/>
                  <a:pt x="632" y="128"/>
                </a:cubicBezTo>
                <a:cubicBezTo>
                  <a:pt x="632" y="128"/>
                  <a:pt x="631" y="128"/>
                  <a:pt x="631" y="128"/>
                </a:cubicBezTo>
                <a:cubicBezTo>
                  <a:pt x="631" y="129"/>
                  <a:pt x="631" y="130"/>
                  <a:pt x="631" y="131"/>
                </a:cubicBezTo>
                <a:cubicBezTo>
                  <a:pt x="630" y="131"/>
                  <a:pt x="630" y="131"/>
                  <a:pt x="629" y="131"/>
                </a:cubicBezTo>
                <a:cubicBezTo>
                  <a:pt x="630" y="132"/>
                  <a:pt x="630" y="132"/>
                  <a:pt x="630" y="133"/>
                </a:cubicBezTo>
                <a:cubicBezTo>
                  <a:pt x="631" y="133"/>
                  <a:pt x="634" y="132"/>
                  <a:pt x="634" y="132"/>
                </a:cubicBezTo>
                <a:cubicBezTo>
                  <a:pt x="634" y="133"/>
                  <a:pt x="634" y="133"/>
                  <a:pt x="635" y="133"/>
                </a:cubicBezTo>
                <a:cubicBezTo>
                  <a:pt x="636" y="133"/>
                  <a:pt x="636" y="133"/>
                  <a:pt x="636" y="133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4"/>
                  <a:pt x="636" y="134"/>
                  <a:pt x="636" y="134"/>
                </a:cubicBezTo>
                <a:cubicBezTo>
                  <a:pt x="632" y="134"/>
                  <a:pt x="632" y="134"/>
                  <a:pt x="632" y="134"/>
                </a:cubicBezTo>
                <a:cubicBezTo>
                  <a:pt x="632" y="136"/>
                  <a:pt x="633" y="135"/>
                  <a:pt x="633" y="136"/>
                </a:cubicBezTo>
                <a:cubicBezTo>
                  <a:pt x="635" y="136"/>
                  <a:pt x="636" y="136"/>
                  <a:pt x="638" y="136"/>
                </a:cubicBezTo>
                <a:cubicBezTo>
                  <a:pt x="638" y="136"/>
                  <a:pt x="638" y="136"/>
                  <a:pt x="638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5"/>
                  <a:pt x="642" y="135"/>
                  <a:pt x="642" y="135"/>
                </a:cubicBezTo>
                <a:cubicBezTo>
                  <a:pt x="642" y="135"/>
                  <a:pt x="642" y="134"/>
                  <a:pt x="642" y="134"/>
                </a:cubicBezTo>
                <a:cubicBezTo>
                  <a:pt x="643" y="134"/>
                  <a:pt x="644" y="134"/>
                  <a:pt x="645" y="133"/>
                </a:cubicBezTo>
                <a:cubicBezTo>
                  <a:pt x="645" y="133"/>
                  <a:pt x="645" y="133"/>
                  <a:pt x="645" y="133"/>
                </a:cubicBezTo>
                <a:cubicBezTo>
                  <a:pt x="646" y="132"/>
                  <a:pt x="646" y="132"/>
                  <a:pt x="646" y="131"/>
                </a:cubicBezTo>
                <a:cubicBezTo>
                  <a:pt x="643" y="130"/>
                  <a:pt x="642" y="126"/>
                  <a:pt x="638" y="125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9" y="124"/>
                  <a:pt x="640" y="124"/>
                  <a:pt x="640" y="124"/>
                </a:cubicBezTo>
                <a:cubicBezTo>
                  <a:pt x="640" y="124"/>
                  <a:pt x="640" y="124"/>
                  <a:pt x="640" y="124"/>
                </a:cubicBezTo>
                <a:cubicBezTo>
                  <a:pt x="641" y="124"/>
                  <a:pt x="641" y="124"/>
                  <a:pt x="641" y="124"/>
                </a:cubicBezTo>
                <a:cubicBezTo>
                  <a:pt x="642" y="125"/>
                  <a:pt x="642" y="125"/>
                  <a:pt x="642" y="126"/>
                </a:cubicBezTo>
                <a:cubicBezTo>
                  <a:pt x="643" y="126"/>
                  <a:pt x="643" y="126"/>
                  <a:pt x="643" y="126"/>
                </a:cubicBezTo>
                <a:cubicBezTo>
                  <a:pt x="643" y="126"/>
                  <a:pt x="644" y="126"/>
                  <a:pt x="644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6" y="128"/>
                  <a:pt x="648" y="127"/>
                  <a:pt x="649" y="127"/>
                </a:cubicBezTo>
                <a:cubicBezTo>
                  <a:pt x="649" y="127"/>
                  <a:pt x="649" y="127"/>
                  <a:pt x="649" y="128"/>
                </a:cubicBezTo>
                <a:cubicBezTo>
                  <a:pt x="651" y="127"/>
                  <a:pt x="651" y="127"/>
                  <a:pt x="653" y="127"/>
                </a:cubicBezTo>
                <a:cubicBezTo>
                  <a:pt x="653" y="127"/>
                  <a:pt x="653" y="128"/>
                  <a:pt x="652" y="128"/>
                </a:cubicBezTo>
                <a:cubicBezTo>
                  <a:pt x="652" y="128"/>
                  <a:pt x="652" y="128"/>
                  <a:pt x="652" y="128"/>
                </a:cubicBezTo>
                <a:cubicBezTo>
                  <a:pt x="652" y="129"/>
                  <a:pt x="653" y="129"/>
                  <a:pt x="653" y="130"/>
                </a:cubicBezTo>
                <a:cubicBezTo>
                  <a:pt x="652" y="130"/>
                  <a:pt x="652" y="130"/>
                  <a:pt x="652" y="130"/>
                </a:cubicBezTo>
                <a:cubicBezTo>
                  <a:pt x="652" y="131"/>
                  <a:pt x="651" y="131"/>
                  <a:pt x="651" y="131"/>
                </a:cubicBezTo>
                <a:cubicBezTo>
                  <a:pt x="652" y="132"/>
                  <a:pt x="652" y="132"/>
                  <a:pt x="652" y="132"/>
                </a:cubicBezTo>
                <a:cubicBezTo>
                  <a:pt x="652" y="132"/>
                  <a:pt x="651" y="133"/>
                  <a:pt x="651" y="133"/>
                </a:cubicBezTo>
                <a:cubicBezTo>
                  <a:pt x="651" y="134"/>
                  <a:pt x="651" y="134"/>
                  <a:pt x="651" y="134"/>
                </a:cubicBezTo>
                <a:cubicBezTo>
                  <a:pt x="652" y="134"/>
                  <a:pt x="653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3" y="134"/>
                  <a:pt x="653" y="134"/>
                  <a:pt x="653" y="135"/>
                </a:cubicBezTo>
                <a:cubicBezTo>
                  <a:pt x="654" y="135"/>
                  <a:pt x="654" y="135"/>
                  <a:pt x="654" y="135"/>
                </a:cubicBezTo>
                <a:cubicBezTo>
                  <a:pt x="654" y="137"/>
                  <a:pt x="654" y="137"/>
                  <a:pt x="654" y="138"/>
                </a:cubicBezTo>
                <a:cubicBezTo>
                  <a:pt x="653" y="138"/>
                  <a:pt x="653" y="138"/>
                  <a:pt x="652" y="137"/>
                </a:cubicBezTo>
                <a:cubicBezTo>
                  <a:pt x="652" y="136"/>
                  <a:pt x="652" y="136"/>
                  <a:pt x="652" y="136"/>
                </a:cubicBezTo>
                <a:cubicBezTo>
                  <a:pt x="651" y="136"/>
                  <a:pt x="651" y="136"/>
                  <a:pt x="651" y="136"/>
                </a:cubicBezTo>
                <a:cubicBezTo>
                  <a:pt x="650" y="137"/>
                  <a:pt x="650" y="137"/>
                  <a:pt x="650" y="138"/>
                </a:cubicBezTo>
                <a:cubicBezTo>
                  <a:pt x="651" y="138"/>
                  <a:pt x="651" y="138"/>
                  <a:pt x="651" y="13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51" y="139"/>
                  <a:pt x="650" y="139"/>
                  <a:pt x="651" y="140"/>
                </a:cubicBezTo>
                <a:cubicBezTo>
                  <a:pt x="651" y="140"/>
                  <a:pt x="651" y="140"/>
                  <a:pt x="651" y="140"/>
                </a:cubicBezTo>
                <a:cubicBezTo>
                  <a:pt x="651" y="140"/>
                  <a:pt x="652" y="140"/>
                  <a:pt x="652" y="141"/>
                </a:cubicBezTo>
                <a:cubicBezTo>
                  <a:pt x="651" y="141"/>
                  <a:pt x="651" y="141"/>
                  <a:pt x="651" y="141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0" y="142"/>
                  <a:pt x="648" y="143"/>
                  <a:pt x="647" y="142"/>
                </a:cubicBezTo>
                <a:cubicBezTo>
                  <a:pt x="647" y="142"/>
                  <a:pt x="647" y="142"/>
                  <a:pt x="647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5" y="142"/>
                  <a:pt x="645" y="142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5" y="143"/>
                  <a:pt x="644" y="143"/>
                  <a:pt x="644" y="143"/>
                </a:cubicBezTo>
                <a:cubicBezTo>
                  <a:pt x="644" y="144"/>
                  <a:pt x="644" y="144"/>
                  <a:pt x="644" y="144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44"/>
                  <a:pt x="642" y="144"/>
                  <a:pt x="642" y="144"/>
                </a:cubicBezTo>
                <a:cubicBezTo>
                  <a:pt x="642" y="144"/>
                  <a:pt x="642" y="144"/>
                  <a:pt x="642" y="144"/>
                </a:cubicBezTo>
                <a:cubicBezTo>
                  <a:pt x="644" y="144"/>
                  <a:pt x="648" y="145"/>
                  <a:pt x="650" y="144"/>
                </a:cubicBezTo>
                <a:cubicBezTo>
                  <a:pt x="650" y="144"/>
                  <a:pt x="650" y="144"/>
                  <a:pt x="650" y="144"/>
                </a:cubicBezTo>
                <a:cubicBezTo>
                  <a:pt x="651" y="144"/>
                  <a:pt x="651" y="143"/>
                  <a:pt x="652" y="143"/>
                </a:cubicBezTo>
                <a:cubicBezTo>
                  <a:pt x="652" y="144"/>
                  <a:pt x="652" y="145"/>
                  <a:pt x="652" y="146"/>
                </a:cubicBezTo>
                <a:cubicBezTo>
                  <a:pt x="652" y="146"/>
                  <a:pt x="651" y="145"/>
                  <a:pt x="649" y="145"/>
                </a:cubicBezTo>
                <a:cubicBezTo>
                  <a:pt x="649" y="146"/>
                  <a:pt x="649" y="146"/>
                  <a:pt x="649" y="146"/>
                </a:cubicBezTo>
                <a:cubicBezTo>
                  <a:pt x="648" y="146"/>
                  <a:pt x="647" y="146"/>
                  <a:pt x="645" y="146"/>
                </a:cubicBezTo>
                <a:cubicBezTo>
                  <a:pt x="645" y="146"/>
                  <a:pt x="645" y="145"/>
                  <a:pt x="645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3" y="145"/>
                  <a:pt x="643" y="145"/>
                  <a:pt x="642" y="145"/>
                </a:cubicBezTo>
                <a:cubicBezTo>
                  <a:pt x="642" y="146"/>
                  <a:pt x="642" y="146"/>
                  <a:pt x="642" y="146"/>
                </a:cubicBezTo>
                <a:cubicBezTo>
                  <a:pt x="642" y="146"/>
                  <a:pt x="646" y="147"/>
                  <a:pt x="646" y="148"/>
                </a:cubicBezTo>
                <a:cubicBezTo>
                  <a:pt x="645" y="148"/>
                  <a:pt x="643" y="147"/>
                  <a:pt x="643" y="147"/>
                </a:cubicBezTo>
                <a:cubicBezTo>
                  <a:pt x="640" y="147"/>
                  <a:pt x="640" y="149"/>
                  <a:pt x="638" y="150"/>
                </a:cubicBezTo>
                <a:cubicBezTo>
                  <a:pt x="638" y="151"/>
                  <a:pt x="638" y="151"/>
                  <a:pt x="638" y="151"/>
                </a:cubicBezTo>
                <a:cubicBezTo>
                  <a:pt x="639" y="151"/>
                  <a:pt x="639" y="151"/>
                  <a:pt x="640" y="151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1" y="150"/>
                  <a:pt x="641" y="150"/>
                </a:cubicBezTo>
                <a:cubicBezTo>
                  <a:pt x="641" y="149"/>
                  <a:pt x="641" y="149"/>
                  <a:pt x="641" y="149"/>
                </a:cubicBezTo>
                <a:cubicBezTo>
                  <a:pt x="642" y="149"/>
                  <a:pt x="643" y="149"/>
                  <a:pt x="643" y="149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8"/>
                  <a:pt x="646" y="148"/>
                  <a:pt x="647" y="148"/>
                </a:cubicBezTo>
                <a:cubicBezTo>
                  <a:pt x="647" y="148"/>
                  <a:pt x="647" y="148"/>
                  <a:pt x="647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7" y="148"/>
                  <a:pt x="647" y="148"/>
                  <a:pt x="647" y="149"/>
                </a:cubicBezTo>
                <a:cubicBezTo>
                  <a:pt x="647" y="150"/>
                  <a:pt x="648" y="150"/>
                  <a:pt x="648" y="151"/>
                </a:cubicBezTo>
                <a:cubicBezTo>
                  <a:pt x="649" y="151"/>
                  <a:pt x="650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8"/>
                  <a:pt x="651" y="148"/>
                  <a:pt x="651" y="147"/>
                </a:cubicBezTo>
                <a:cubicBezTo>
                  <a:pt x="652" y="147"/>
                  <a:pt x="652" y="147"/>
                  <a:pt x="653" y="148"/>
                </a:cubicBezTo>
                <a:cubicBezTo>
                  <a:pt x="653" y="148"/>
                  <a:pt x="653" y="148"/>
                  <a:pt x="652" y="148"/>
                </a:cubicBezTo>
                <a:cubicBezTo>
                  <a:pt x="652" y="149"/>
                  <a:pt x="652" y="149"/>
                  <a:pt x="652" y="149"/>
                </a:cubicBezTo>
                <a:cubicBezTo>
                  <a:pt x="652" y="149"/>
                  <a:pt x="653" y="149"/>
                  <a:pt x="653" y="149"/>
                </a:cubicBezTo>
                <a:cubicBezTo>
                  <a:pt x="653" y="150"/>
                  <a:pt x="652" y="150"/>
                  <a:pt x="652" y="150"/>
                </a:cubicBezTo>
                <a:cubicBezTo>
                  <a:pt x="652" y="151"/>
                  <a:pt x="652" y="151"/>
                  <a:pt x="652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7" y="151"/>
                  <a:pt x="647" y="151"/>
                </a:cubicBezTo>
                <a:cubicBezTo>
                  <a:pt x="647" y="150"/>
                  <a:pt x="647" y="150"/>
                  <a:pt x="647" y="150"/>
                </a:cubicBezTo>
                <a:cubicBezTo>
                  <a:pt x="646" y="150"/>
                  <a:pt x="645" y="150"/>
                  <a:pt x="644" y="150"/>
                </a:cubicBezTo>
                <a:cubicBezTo>
                  <a:pt x="644" y="150"/>
                  <a:pt x="644" y="150"/>
                  <a:pt x="644" y="150"/>
                </a:cubicBezTo>
                <a:cubicBezTo>
                  <a:pt x="641" y="150"/>
                  <a:pt x="642" y="150"/>
                  <a:pt x="640" y="151"/>
                </a:cubicBezTo>
                <a:cubicBezTo>
                  <a:pt x="640" y="152"/>
                  <a:pt x="640" y="152"/>
                  <a:pt x="640" y="152"/>
                </a:cubicBezTo>
                <a:cubicBezTo>
                  <a:pt x="639" y="152"/>
                  <a:pt x="639" y="152"/>
                  <a:pt x="638" y="153"/>
                </a:cubicBezTo>
                <a:cubicBezTo>
                  <a:pt x="638" y="153"/>
                  <a:pt x="638" y="153"/>
                  <a:pt x="638" y="153"/>
                </a:cubicBezTo>
                <a:cubicBezTo>
                  <a:pt x="639" y="153"/>
                  <a:pt x="639" y="153"/>
                  <a:pt x="639" y="153"/>
                </a:cubicBezTo>
                <a:cubicBezTo>
                  <a:pt x="639" y="154"/>
                  <a:pt x="639" y="155"/>
                  <a:pt x="639" y="155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6"/>
                  <a:pt x="640" y="155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7"/>
                  <a:pt x="641" y="157"/>
                </a:cubicBezTo>
                <a:cubicBezTo>
                  <a:pt x="641" y="157"/>
                  <a:pt x="641" y="157"/>
                  <a:pt x="641" y="157"/>
                </a:cubicBezTo>
                <a:cubicBezTo>
                  <a:pt x="641" y="158"/>
                  <a:pt x="642" y="157"/>
                  <a:pt x="641" y="158"/>
                </a:cubicBezTo>
                <a:cubicBezTo>
                  <a:pt x="641" y="158"/>
                  <a:pt x="641" y="158"/>
                  <a:pt x="641" y="159"/>
                </a:cubicBezTo>
                <a:cubicBezTo>
                  <a:pt x="639" y="159"/>
                  <a:pt x="639" y="159"/>
                  <a:pt x="639" y="159"/>
                </a:cubicBezTo>
                <a:cubicBezTo>
                  <a:pt x="639" y="159"/>
                  <a:pt x="640" y="159"/>
                  <a:pt x="640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1" y="160"/>
                  <a:pt x="641" y="160"/>
                  <a:pt x="641" y="160"/>
                </a:cubicBezTo>
                <a:cubicBezTo>
                  <a:pt x="641" y="161"/>
                  <a:pt x="641" y="161"/>
                  <a:pt x="641" y="161"/>
                </a:cubicBezTo>
                <a:cubicBezTo>
                  <a:pt x="640" y="161"/>
                  <a:pt x="639" y="161"/>
                  <a:pt x="638" y="161"/>
                </a:cubicBezTo>
                <a:cubicBezTo>
                  <a:pt x="639" y="162"/>
                  <a:pt x="639" y="162"/>
                  <a:pt x="639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1" y="163"/>
                  <a:pt x="641" y="164"/>
                </a:cubicBezTo>
                <a:cubicBezTo>
                  <a:pt x="641" y="165"/>
                  <a:pt x="641" y="165"/>
                  <a:pt x="641" y="165"/>
                </a:cubicBezTo>
                <a:cubicBezTo>
                  <a:pt x="641" y="165"/>
                  <a:pt x="642" y="165"/>
                  <a:pt x="643" y="165"/>
                </a:cubicBezTo>
                <a:cubicBezTo>
                  <a:pt x="643" y="165"/>
                  <a:pt x="643" y="165"/>
                  <a:pt x="644" y="165"/>
                </a:cubicBezTo>
                <a:cubicBezTo>
                  <a:pt x="644" y="165"/>
                  <a:pt x="644" y="165"/>
                  <a:pt x="644" y="165"/>
                </a:cubicBezTo>
                <a:cubicBezTo>
                  <a:pt x="645" y="164"/>
                  <a:pt x="645" y="164"/>
                  <a:pt x="645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6" y="165"/>
                  <a:pt x="645" y="165"/>
                  <a:pt x="644" y="166"/>
                </a:cubicBezTo>
                <a:cubicBezTo>
                  <a:pt x="644" y="166"/>
                  <a:pt x="644" y="166"/>
                  <a:pt x="644" y="166"/>
                </a:cubicBezTo>
                <a:cubicBezTo>
                  <a:pt x="645" y="167"/>
                  <a:pt x="645" y="167"/>
                  <a:pt x="646" y="168"/>
                </a:cubicBezTo>
                <a:cubicBezTo>
                  <a:pt x="646" y="168"/>
                  <a:pt x="646" y="168"/>
                  <a:pt x="646" y="168"/>
                </a:cubicBezTo>
                <a:cubicBezTo>
                  <a:pt x="645" y="168"/>
                  <a:pt x="645" y="168"/>
                  <a:pt x="644" y="169"/>
                </a:cubicBezTo>
                <a:cubicBezTo>
                  <a:pt x="644" y="170"/>
                  <a:pt x="644" y="170"/>
                  <a:pt x="644" y="170"/>
                </a:cubicBezTo>
                <a:cubicBezTo>
                  <a:pt x="646" y="170"/>
                  <a:pt x="646" y="170"/>
                  <a:pt x="646" y="170"/>
                </a:cubicBezTo>
                <a:cubicBezTo>
                  <a:pt x="646" y="171"/>
                  <a:pt x="646" y="171"/>
                  <a:pt x="647" y="171"/>
                </a:cubicBezTo>
                <a:cubicBezTo>
                  <a:pt x="647" y="171"/>
                  <a:pt x="647" y="171"/>
                  <a:pt x="647" y="171"/>
                </a:cubicBezTo>
                <a:cubicBezTo>
                  <a:pt x="647" y="172"/>
                  <a:pt x="647" y="172"/>
                  <a:pt x="647" y="172"/>
                </a:cubicBezTo>
                <a:cubicBezTo>
                  <a:pt x="647" y="172"/>
                  <a:pt x="647" y="172"/>
                  <a:pt x="647" y="173"/>
                </a:cubicBezTo>
                <a:cubicBezTo>
                  <a:pt x="646" y="173"/>
                  <a:pt x="646" y="173"/>
                  <a:pt x="646" y="173"/>
                </a:cubicBezTo>
                <a:cubicBezTo>
                  <a:pt x="646" y="173"/>
                  <a:pt x="646" y="174"/>
                  <a:pt x="647" y="174"/>
                </a:cubicBezTo>
                <a:cubicBezTo>
                  <a:pt x="648" y="174"/>
                  <a:pt x="648" y="173"/>
                  <a:pt x="649" y="173"/>
                </a:cubicBezTo>
                <a:cubicBezTo>
                  <a:pt x="649" y="172"/>
                  <a:pt x="649" y="172"/>
                  <a:pt x="649" y="172"/>
                </a:cubicBezTo>
                <a:cubicBezTo>
                  <a:pt x="650" y="172"/>
                  <a:pt x="650" y="172"/>
                  <a:pt x="650" y="172"/>
                </a:cubicBezTo>
                <a:cubicBezTo>
                  <a:pt x="651" y="172"/>
                  <a:pt x="651" y="172"/>
                  <a:pt x="651" y="172"/>
                </a:cubicBezTo>
                <a:cubicBezTo>
                  <a:pt x="651" y="172"/>
                  <a:pt x="652" y="171"/>
                  <a:pt x="652" y="171"/>
                </a:cubicBezTo>
                <a:cubicBezTo>
                  <a:pt x="652" y="171"/>
                  <a:pt x="653" y="171"/>
                  <a:pt x="654" y="171"/>
                </a:cubicBezTo>
                <a:cubicBezTo>
                  <a:pt x="653" y="173"/>
                  <a:pt x="653" y="172"/>
                  <a:pt x="654" y="174"/>
                </a:cubicBezTo>
                <a:cubicBezTo>
                  <a:pt x="653" y="173"/>
                  <a:pt x="653" y="173"/>
                  <a:pt x="652" y="173"/>
                </a:cubicBezTo>
                <a:cubicBezTo>
                  <a:pt x="652" y="174"/>
                  <a:pt x="652" y="174"/>
                  <a:pt x="652" y="175"/>
                </a:cubicBezTo>
                <a:cubicBezTo>
                  <a:pt x="650" y="175"/>
                  <a:pt x="650" y="176"/>
                  <a:pt x="648" y="176"/>
                </a:cubicBezTo>
                <a:cubicBezTo>
                  <a:pt x="648" y="176"/>
                  <a:pt x="648" y="176"/>
                  <a:pt x="648" y="176"/>
                </a:cubicBezTo>
                <a:cubicBezTo>
                  <a:pt x="650" y="176"/>
                  <a:pt x="650" y="176"/>
                  <a:pt x="650" y="176"/>
                </a:cubicBezTo>
                <a:cubicBezTo>
                  <a:pt x="650" y="177"/>
                  <a:pt x="650" y="177"/>
                  <a:pt x="650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7" y="177"/>
                  <a:pt x="647" y="177"/>
                  <a:pt x="647" y="177"/>
                </a:cubicBezTo>
                <a:cubicBezTo>
                  <a:pt x="648" y="178"/>
                  <a:pt x="648" y="179"/>
                  <a:pt x="648" y="179"/>
                </a:cubicBezTo>
                <a:cubicBezTo>
                  <a:pt x="649" y="179"/>
                  <a:pt x="649" y="179"/>
                  <a:pt x="649" y="179"/>
                </a:cubicBezTo>
                <a:cubicBezTo>
                  <a:pt x="649" y="180"/>
                  <a:pt x="649" y="180"/>
                  <a:pt x="648" y="180"/>
                </a:cubicBezTo>
                <a:cubicBezTo>
                  <a:pt x="649" y="180"/>
                  <a:pt x="649" y="181"/>
                  <a:pt x="649" y="181"/>
                </a:cubicBezTo>
                <a:cubicBezTo>
                  <a:pt x="650" y="181"/>
                  <a:pt x="650" y="181"/>
                  <a:pt x="651" y="181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3"/>
                  <a:pt x="650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2" y="183"/>
                  <a:pt x="652" y="183"/>
                  <a:pt x="652" y="183"/>
                </a:cubicBezTo>
                <a:cubicBezTo>
                  <a:pt x="652" y="184"/>
                  <a:pt x="652" y="184"/>
                  <a:pt x="652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3" y="184"/>
                  <a:pt x="653" y="184"/>
                </a:cubicBezTo>
                <a:cubicBezTo>
                  <a:pt x="655" y="184"/>
                  <a:pt x="655" y="184"/>
                  <a:pt x="655" y="184"/>
                </a:cubicBezTo>
                <a:cubicBezTo>
                  <a:pt x="654" y="185"/>
                  <a:pt x="654" y="186"/>
                  <a:pt x="654" y="187"/>
                </a:cubicBezTo>
                <a:cubicBezTo>
                  <a:pt x="654" y="187"/>
                  <a:pt x="654" y="187"/>
                  <a:pt x="655" y="188"/>
                </a:cubicBezTo>
                <a:cubicBezTo>
                  <a:pt x="656" y="188"/>
                  <a:pt x="656" y="187"/>
                  <a:pt x="657" y="187"/>
                </a:cubicBezTo>
                <a:cubicBezTo>
                  <a:pt x="657" y="188"/>
                  <a:pt x="657" y="189"/>
                  <a:pt x="656" y="190"/>
                </a:cubicBezTo>
                <a:cubicBezTo>
                  <a:pt x="657" y="190"/>
                  <a:pt x="657" y="190"/>
                  <a:pt x="658" y="190"/>
                </a:cubicBezTo>
                <a:cubicBezTo>
                  <a:pt x="658" y="189"/>
                  <a:pt x="658" y="189"/>
                  <a:pt x="658" y="189"/>
                </a:cubicBezTo>
                <a:cubicBezTo>
                  <a:pt x="659" y="189"/>
                  <a:pt x="659" y="189"/>
                  <a:pt x="659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0" y="190"/>
                  <a:pt x="660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2" y="192"/>
                  <a:pt x="662" y="191"/>
                  <a:pt x="662" y="190"/>
                </a:cubicBezTo>
                <a:cubicBezTo>
                  <a:pt x="663" y="190"/>
                  <a:pt x="663" y="190"/>
                  <a:pt x="663" y="190"/>
                </a:cubicBezTo>
                <a:cubicBezTo>
                  <a:pt x="662" y="191"/>
                  <a:pt x="662" y="192"/>
                  <a:pt x="661" y="192"/>
                </a:cubicBezTo>
                <a:cubicBezTo>
                  <a:pt x="661" y="193"/>
                  <a:pt x="661" y="193"/>
                  <a:pt x="661" y="193"/>
                </a:cubicBezTo>
                <a:cubicBezTo>
                  <a:pt x="662" y="193"/>
                  <a:pt x="662" y="193"/>
                  <a:pt x="662" y="192"/>
                </a:cubicBezTo>
                <a:cubicBezTo>
                  <a:pt x="663" y="193"/>
                  <a:pt x="663" y="193"/>
                  <a:pt x="663" y="194"/>
                </a:cubicBezTo>
                <a:cubicBezTo>
                  <a:pt x="663" y="194"/>
                  <a:pt x="663" y="194"/>
                  <a:pt x="663" y="194"/>
                </a:cubicBezTo>
                <a:cubicBezTo>
                  <a:pt x="663" y="194"/>
                  <a:pt x="663" y="195"/>
                  <a:pt x="662" y="195"/>
                </a:cubicBezTo>
                <a:cubicBezTo>
                  <a:pt x="663" y="196"/>
                  <a:pt x="662" y="195"/>
                  <a:pt x="663" y="196"/>
                </a:cubicBezTo>
                <a:cubicBezTo>
                  <a:pt x="663" y="196"/>
                  <a:pt x="664" y="196"/>
                  <a:pt x="664" y="195"/>
                </a:cubicBezTo>
                <a:cubicBezTo>
                  <a:pt x="664" y="195"/>
                  <a:pt x="664" y="195"/>
                  <a:pt x="664" y="195"/>
                </a:cubicBezTo>
                <a:cubicBezTo>
                  <a:pt x="665" y="195"/>
                  <a:pt x="665" y="195"/>
                  <a:pt x="665" y="195"/>
                </a:cubicBezTo>
                <a:cubicBezTo>
                  <a:pt x="666" y="195"/>
                  <a:pt x="666" y="195"/>
                  <a:pt x="666" y="195"/>
                </a:cubicBezTo>
                <a:cubicBezTo>
                  <a:pt x="665" y="195"/>
                  <a:pt x="666" y="195"/>
                  <a:pt x="665" y="195"/>
                </a:cubicBezTo>
                <a:cubicBezTo>
                  <a:pt x="665" y="196"/>
                  <a:pt x="665" y="196"/>
                  <a:pt x="665" y="196"/>
                </a:cubicBezTo>
                <a:cubicBezTo>
                  <a:pt x="665" y="196"/>
                  <a:pt x="664" y="196"/>
                  <a:pt x="663" y="196"/>
                </a:cubicBezTo>
                <a:cubicBezTo>
                  <a:pt x="663" y="197"/>
                  <a:pt x="663" y="197"/>
                  <a:pt x="663" y="197"/>
                </a:cubicBezTo>
                <a:cubicBezTo>
                  <a:pt x="665" y="197"/>
                  <a:pt x="665" y="197"/>
                  <a:pt x="665" y="197"/>
                </a:cubicBezTo>
                <a:cubicBezTo>
                  <a:pt x="665" y="198"/>
                  <a:pt x="665" y="198"/>
                  <a:pt x="665" y="199"/>
                </a:cubicBezTo>
                <a:cubicBezTo>
                  <a:pt x="666" y="199"/>
                  <a:pt x="666" y="199"/>
                  <a:pt x="667" y="199"/>
                </a:cubicBezTo>
                <a:cubicBezTo>
                  <a:pt x="667" y="200"/>
                  <a:pt x="667" y="200"/>
                  <a:pt x="667" y="200"/>
                </a:cubicBezTo>
                <a:cubicBezTo>
                  <a:pt x="666" y="200"/>
                  <a:pt x="666" y="200"/>
                  <a:pt x="666" y="200"/>
                </a:cubicBezTo>
                <a:cubicBezTo>
                  <a:pt x="666" y="201"/>
                  <a:pt x="666" y="201"/>
                  <a:pt x="666" y="201"/>
                </a:cubicBezTo>
                <a:cubicBezTo>
                  <a:pt x="668" y="201"/>
                  <a:pt x="668" y="201"/>
                  <a:pt x="668" y="201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9" y="200"/>
                  <a:pt x="669" y="199"/>
                  <a:pt x="669" y="199"/>
                </a:cubicBezTo>
                <a:cubicBezTo>
                  <a:pt x="670" y="199"/>
                  <a:pt x="670" y="200"/>
                  <a:pt x="670" y="200"/>
                </a:cubicBezTo>
                <a:cubicBezTo>
                  <a:pt x="670" y="200"/>
                  <a:pt x="671" y="200"/>
                  <a:pt x="671" y="200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4" y="198"/>
                  <a:pt x="673" y="198"/>
                  <a:pt x="673" y="197"/>
                </a:cubicBezTo>
                <a:cubicBezTo>
                  <a:pt x="674" y="197"/>
                  <a:pt x="674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8"/>
                  <a:pt x="675" y="198"/>
                  <a:pt x="675" y="199"/>
                </a:cubicBezTo>
                <a:cubicBezTo>
                  <a:pt x="675" y="199"/>
                  <a:pt x="675" y="199"/>
                  <a:pt x="676" y="198"/>
                </a:cubicBezTo>
                <a:cubicBezTo>
                  <a:pt x="676" y="199"/>
                  <a:pt x="676" y="199"/>
                  <a:pt x="676" y="199"/>
                </a:cubicBezTo>
                <a:cubicBezTo>
                  <a:pt x="675" y="199"/>
                  <a:pt x="675" y="199"/>
                  <a:pt x="675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1"/>
                  <a:pt x="677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9" y="201"/>
                  <a:pt x="678" y="202"/>
                  <a:pt x="679" y="201"/>
                </a:cubicBezTo>
                <a:cubicBezTo>
                  <a:pt x="679" y="200"/>
                  <a:pt x="679" y="200"/>
                  <a:pt x="679" y="200"/>
                </a:cubicBezTo>
                <a:cubicBezTo>
                  <a:pt x="680" y="200"/>
                  <a:pt x="680" y="200"/>
                  <a:pt x="680" y="200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2" y="201"/>
                  <a:pt x="682" y="201"/>
                  <a:pt x="682" y="201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0" y="202"/>
                  <a:pt x="681" y="203"/>
                  <a:pt x="680" y="204"/>
                </a:cubicBezTo>
                <a:cubicBezTo>
                  <a:pt x="680" y="204"/>
                  <a:pt x="680" y="204"/>
                  <a:pt x="680" y="204"/>
                </a:cubicBezTo>
                <a:cubicBezTo>
                  <a:pt x="681" y="204"/>
                  <a:pt x="681" y="203"/>
                  <a:pt x="682" y="202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3" y="202"/>
                  <a:pt x="683" y="202"/>
                  <a:pt x="683" y="202"/>
                </a:cubicBezTo>
                <a:cubicBezTo>
                  <a:pt x="682" y="203"/>
                  <a:pt x="683" y="203"/>
                  <a:pt x="682" y="203"/>
                </a:cubicBezTo>
                <a:cubicBezTo>
                  <a:pt x="682" y="204"/>
                  <a:pt x="682" y="204"/>
                  <a:pt x="683" y="205"/>
                </a:cubicBezTo>
                <a:cubicBezTo>
                  <a:pt x="683" y="205"/>
                  <a:pt x="683" y="205"/>
                  <a:pt x="683" y="205"/>
                </a:cubicBezTo>
                <a:cubicBezTo>
                  <a:pt x="683" y="205"/>
                  <a:pt x="683" y="205"/>
                  <a:pt x="684" y="205"/>
                </a:cubicBezTo>
                <a:cubicBezTo>
                  <a:pt x="684" y="204"/>
                  <a:pt x="684" y="203"/>
                  <a:pt x="684" y="203"/>
                </a:cubicBezTo>
                <a:cubicBezTo>
                  <a:pt x="684" y="203"/>
                  <a:pt x="684" y="203"/>
                  <a:pt x="684" y="203"/>
                </a:cubicBezTo>
                <a:cubicBezTo>
                  <a:pt x="684" y="202"/>
                  <a:pt x="684" y="202"/>
                  <a:pt x="684" y="202"/>
                </a:cubicBezTo>
                <a:cubicBezTo>
                  <a:pt x="685" y="202"/>
                  <a:pt x="685" y="202"/>
                  <a:pt x="685" y="202"/>
                </a:cubicBezTo>
                <a:cubicBezTo>
                  <a:pt x="685" y="204"/>
                  <a:pt x="685" y="203"/>
                  <a:pt x="684" y="204"/>
                </a:cubicBezTo>
                <a:cubicBezTo>
                  <a:pt x="684" y="205"/>
                  <a:pt x="684" y="205"/>
                  <a:pt x="684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6"/>
                  <a:pt x="686" y="206"/>
                  <a:pt x="687" y="206"/>
                </a:cubicBezTo>
                <a:cubicBezTo>
                  <a:pt x="687" y="207"/>
                  <a:pt x="687" y="207"/>
                  <a:pt x="687" y="207"/>
                </a:cubicBezTo>
                <a:cubicBezTo>
                  <a:pt x="688" y="206"/>
                  <a:pt x="687" y="206"/>
                  <a:pt x="689" y="206"/>
                </a:cubicBezTo>
                <a:cubicBezTo>
                  <a:pt x="689" y="205"/>
                  <a:pt x="689" y="205"/>
                  <a:pt x="688" y="205"/>
                </a:cubicBezTo>
                <a:cubicBezTo>
                  <a:pt x="688" y="205"/>
                  <a:pt x="688" y="205"/>
                  <a:pt x="688" y="205"/>
                </a:cubicBezTo>
                <a:cubicBezTo>
                  <a:pt x="690" y="205"/>
                  <a:pt x="690" y="205"/>
                  <a:pt x="690" y="205"/>
                </a:cubicBezTo>
                <a:cubicBezTo>
                  <a:pt x="690" y="203"/>
                  <a:pt x="690" y="204"/>
                  <a:pt x="689" y="204"/>
                </a:cubicBezTo>
                <a:cubicBezTo>
                  <a:pt x="689" y="203"/>
                  <a:pt x="689" y="203"/>
                  <a:pt x="689" y="203"/>
                </a:cubicBezTo>
                <a:cubicBezTo>
                  <a:pt x="688" y="203"/>
                  <a:pt x="689" y="203"/>
                  <a:pt x="688" y="203"/>
                </a:cubicBezTo>
                <a:cubicBezTo>
                  <a:pt x="689" y="202"/>
                  <a:pt x="689" y="202"/>
                  <a:pt x="690" y="202"/>
                </a:cubicBezTo>
                <a:cubicBezTo>
                  <a:pt x="689" y="201"/>
                  <a:pt x="689" y="201"/>
                  <a:pt x="688" y="201"/>
                </a:cubicBezTo>
                <a:cubicBezTo>
                  <a:pt x="688" y="201"/>
                  <a:pt x="688" y="201"/>
                  <a:pt x="688" y="201"/>
                </a:cubicBezTo>
                <a:cubicBezTo>
                  <a:pt x="687" y="201"/>
                  <a:pt x="687" y="201"/>
                  <a:pt x="687" y="201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6" y="200"/>
                  <a:pt x="687" y="200"/>
                  <a:pt x="686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199"/>
                  <a:pt x="689" y="199"/>
                  <a:pt x="689" y="199"/>
                </a:cubicBezTo>
                <a:cubicBezTo>
                  <a:pt x="689" y="199"/>
                  <a:pt x="690" y="199"/>
                  <a:pt x="690" y="198"/>
                </a:cubicBezTo>
                <a:cubicBezTo>
                  <a:pt x="690" y="198"/>
                  <a:pt x="690" y="197"/>
                  <a:pt x="690" y="196"/>
                </a:cubicBezTo>
                <a:cubicBezTo>
                  <a:pt x="691" y="196"/>
                  <a:pt x="690" y="196"/>
                  <a:pt x="691" y="195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3"/>
                  <a:pt x="691" y="193"/>
                  <a:pt x="691" y="193"/>
                </a:cubicBezTo>
                <a:cubicBezTo>
                  <a:pt x="692" y="193"/>
                  <a:pt x="692" y="193"/>
                  <a:pt x="692" y="193"/>
                </a:cubicBezTo>
                <a:cubicBezTo>
                  <a:pt x="692" y="192"/>
                  <a:pt x="693" y="191"/>
                  <a:pt x="693" y="191"/>
                </a:cubicBezTo>
                <a:cubicBezTo>
                  <a:pt x="693" y="191"/>
                  <a:pt x="693" y="191"/>
                  <a:pt x="693" y="191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2" y="190"/>
                </a:cubicBezTo>
                <a:cubicBezTo>
                  <a:pt x="692" y="190"/>
                  <a:pt x="692" y="190"/>
                  <a:pt x="692" y="190"/>
                </a:cubicBezTo>
                <a:cubicBezTo>
                  <a:pt x="692" y="190"/>
                  <a:pt x="692" y="188"/>
                  <a:pt x="692" y="187"/>
                </a:cubicBezTo>
                <a:cubicBezTo>
                  <a:pt x="693" y="187"/>
                  <a:pt x="694" y="187"/>
                  <a:pt x="694" y="187"/>
                </a:cubicBezTo>
                <a:cubicBezTo>
                  <a:pt x="694" y="187"/>
                  <a:pt x="695" y="186"/>
                  <a:pt x="695" y="185"/>
                </a:cubicBezTo>
                <a:cubicBezTo>
                  <a:pt x="694" y="185"/>
                  <a:pt x="694" y="185"/>
                  <a:pt x="694" y="185"/>
                </a:cubicBezTo>
                <a:cubicBezTo>
                  <a:pt x="694" y="184"/>
                  <a:pt x="694" y="184"/>
                  <a:pt x="694" y="183"/>
                </a:cubicBezTo>
                <a:cubicBezTo>
                  <a:pt x="695" y="183"/>
                  <a:pt x="695" y="183"/>
                  <a:pt x="695" y="183"/>
                </a:cubicBezTo>
                <a:cubicBezTo>
                  <a:pt x="695" y="184"/>
                  <a:pt x="695" y="184"/>
                  <a:pt x="695" y="184"/>
                </a:cubicBezTo>
                <a:cubicBezTo>
                  <a:pt x="696" y="184"/>
                  <a:pt x="696" y="184"/>
                  <a:pt x="696" y="184"/>
                </a:cubicBezTo>
                <a:cubicBezTo>
                  <a:pt x="697" y="184"/>
                  <a:pt x="697" y="184"/>
                  <a:pt x="697" y="184"/>
                </a:cubicBezTo>
                <a:cubicBezTo>
                  <a:pt x="697" y="184"/>
                  <a:pt x="697" y="183"/>
                  <a:pt x="697" y="182"/>
                </a:cubicBezTo>
                <a:cubicBezTo>
                  <a:pt x="697" y="182"/>
                  <a:pt x="697" y="182"/>
                  <a:pt x="698" y="182"/>
                </a:cubicBezTo>
                <a:cubicBezTo>
                  <a:pt x="698" y="181"/>
                  <a:pt x="697" y="181"/>
                  <a:pt x="697" y="181"/>
                </a:cubicBezTo>
                <a:cubicBezTo>
                  <a:pt x="697" y="180"/>
                  <a:pt x="698" y="180"/>
                  <a:pt x="696" y="179"/>
                </a:cubicBezTo>
                <a:cubicBezTo>
                  <a:pt x="696" y="179"/>
                  <a:pt x="696" y="179"/>
                  <a:pt x="696" y="179"/>
                </a:cubicBezTo>
                <a:cubicBezTo>
                  <a:pt x="698" y="179"/>
                  <a:pt x="698" y="180"/>
                  <a:pt x="700" y="180"/>
                </a:cubicBezTo>
                <a:cubicBezTo>
                  <a:pt x="700" y="179"/>
                  <a:pt x="699" y="178"/>
                  <a:pt x="699" y="176"/>
                </a:cubicBezTo>
                <a:cubicBezTo>
                  <a:pt x="700" y="176"/>
                  <a:pt x="700" y="176"/>
                  <a:pt x="700" y="176"/>
                </a:cubicBezTo>
                <a:cubicBezTo>
                  <a:pt x="700" y="176"/>
                  <a:pt x="701" y="175"/>
                  <a:pt x="701" y="174"/>
                </a:cubicBezTo>
                <a:cubicBezTo>
                  <a:pt x="699" y="174"/>
                  <a:pt x="698" y="174"/>
                  <a:pt x="697" y="174"/>
                </a:cubicBezTo>
                <a:cubicBezTo>
                  <a:pt x="697" y="173"/>
                  <a:pt x="697" y="173"/>
                  <a:pt x="697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700" y="173"/>
                  <a:pt x="701" y="173"/>
                  <a:pt x="702" y="173"/>
                </a:cubicBezTo>
                <a:cubicBezTo>
                  <a:pt x="702" y="172"/>
                  <a:pt x="702" y="172"/>
                  <a:pt x="702" y="171"/>
                </a:cubicBezTo>
                <a:cubicBezTo>
                  <a:pt x="702" y="171"/>
                  <a:pt x="702" y="171"/>
                  <a:pt x="702" y="171"/>
                </a:cubicBezTo>
                <a:cubicBezTo>
                  <a:pt x="701" y="170"/>
                  <a:pt x="701" y="170"/>
                  <a:pt x="701" y="169"/>
                </a:cubicBezTo>
                <a:cubicBezTo>
                  <a:pt x="701" y="169"/>
                  <a:pt x="701" y="169"/>
                  <a:pt x="700" y="169"/>
                </a:cubicBezTo>
                <a:cubicBezTo>
                  <a:pt x="700" y="168"/>
                  <a:pt x="700" y="167"/>
                  <a:pt x="699" y="166"/>
                </a:cubicBezTo>
                <a:cubicBezTo>
                  <a:pt x="701" y="166"/>
                  <a:pt x="700" y="166"/>
                  <a:pt x="701" y="167"/>
                </a:cubicBezTo>
                <a:cubicBezTo>
                  <a:pt x="703" y="167"/>
                  <a:pt x="703" y="166"/>
                  <a:pt x="704" y="165"/>
                </a:cubicBezTo>
                <a:cubicBezTo>
                  <a:pt x="704" y="164"/>
                  <a:pt x="703" y="164"/>
                  <a:pt x="703" y="163"/>
                </a:cubicBezTo>
                <a:cubicBezTo>
                  <a:pt x="705" y="163"/>
                  <a:pt x="706" y="163"/>
                  <a:pt x="707" y="163"/>
                </a:cubicBezTo>
                <a:cubicBezTo>
                  <a:pt x="707" y="163"/>
                  <a:pt x="707" y="163"/>
                  <a:pt x="707" y="163"/>
                </a:cubicBezTo>
                <a:cubicBezTo>
                  <a:pt x="709" y="163"/>
                  <a:pt x="710" y="163"/>
                  <a:pt x="711" y="163"/>
                </a:cubicBezTo>
                <a:cubicBezTo>
                  <a:pt x="711" y="163"/>
                  <a:pt x="711" y="163"/>
                  <a:pt x="711" y="163"/>
                </a:cubicBezTo>
                <a:cubicBezTo>
                  <a:pt x="712" y="163"/>
                  <a:pt x="712" y="163"/>
                  <a:pt x="712" y="163"/>
                </a:cubicBezTo>
                <a:cubicBezTo>
                  <a:pt x="712" y="162"/>
                  <a:pt x="713" y="162"/>
                  <a:pt x="713" y="161"/>
                </a:cubicBezTo>
                <a:cubicBezTo>
                  <a:pt x="714" y="161"/>
                  <a:pt x="714" y="161"/>
                  <a:pt x="715" y="161"/>
                </a:cubicBezTo>
                <a:cubicBezTo>
                  <a:pt x="715" y="162"/>
                  <a:pt x="716" y="163"/>
                  <a:pt x="716" y="164"/>
                </a:cubicBezTo>
                <a:cubicBezTo>
                  <a:pt x="716" y="164"/>
                  <a:pt x="716" y="164"/>
                  <a:pt x="716" y="164"/>
                </a:cubicBezTo>
                <a:cubicBezTo>
                  <a:pt x="717" y="164"/>
                  <a:pt x="717" y="164"/>
                  <a:pt x="717" y="164"/>
                </a:cubicBezTo>
                <a:cubicBezTo>
                  <a:pt x="717" y="163"/>
                  <a:pt x="718" y="163"/>
                  <a:pt x="718" y="162"/>
                </a:cubicBezTo>
                <a:cubicBezTo>
                  <a:pt x="719" y="162"/>
                  <a:pt x="719" y="162"/>
                  <a:pt x="719" y="162"/>
                </a:cubicBezTo>
                <a:cubicBezTo>
                  <a:pt x="719" y="162"/>
                  <a:pt x="719" y="161"/>
                  <a:pt x="719" y="160"/>
                </a:cubicBezTo>
                <a:cubicBezTo>
                  <a:pt x="720" y="160"/>
                  <a:pt x="721" y="161"/>
                  <a:pt x="722" y="161"/>
                </a:cubicBezTo>
                <a:cubicBezTo>
                  <a:pt x="722" y="161"/>
                  <a:pt x="722" y="162"/>
                  <a:pt x="722" y="162"/>
                </a:cubicBezTo>
                <a:cubicBezTo>
                  <a:pt x="723" y="162"/>
                  <a:pt x="723" y="162"/>
                  <a:pt x="723" y="162"/>
                </a:cubicBezTo>
                <a:cubicBezTo>
                  <a:pt x="723" y="162"/>
                  <a:pt x="723" y="161"/>
                  <a:pt x="723" y="161"/>
                </a:cubicBezTo>
                <a:cubicBezTo>
                  <a:pt x="723" y="160"/>
                  <a:pt x="724" y="160"/>
                  <a:pt x="724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5" y="158"/>
                  <a:pt x="725" y="158"/>
                  <a:pt x="726" y="158"/>
                </a:cubicBezTo>
                <a:cubicBezTo>
                  <a:pt x="726" y="158"/>
                  <a:pt x="726" y="157"/>
                  <a:pt x="726" y="156"/>
                </a:cubicBezTo>
                <a:cubicBezTo>
                  <a:pt x="726" y="156"/>
                  <a:pt x="726" y="156"/>
                  <a:pt x="726" y="156"/>
                </a:cubicBezTo>
                <a:cubicBezTo>
                  <a:pt x="727" y="154"/>
                  <a:pt x="727" y="156"/>
                  <a:pt x="728" y="155"/>
                </a:cubicBezTo>
                <a:cubicBezTo>
                  <a:pt x="728" y="155"/>
                  <a:pt x="729" y="154"/>
                  <a:pt x="729" y="154"/>
                </a:cubicBezTo>
                <a:cubicBezTo>
                  <a:pt x="729" y="154"/>
                  <a:pt x="730" y="154"/>
                  <a:pt x="730" y="154"/>
                </a:cubicBezTo>
                <a:cubicBezTo>
                  <a:pt x="730" y="153"/>
                  <a:pt x="730" y="153"/>
                  <a:pt x="730" y="153"/>
                </a:cubicBezTo>
                <a:cubicBezTo>
                  <a:pt x="731" y="153"/>
                  <a:pt x="732" y="153"/>
                  <a:pt x="733" y="152"/>
                </a:cubicBezTo>
                <a:cubicBezTo>
                  <a:pt x="734" y="152"/>
                  <a:pt x="734" y="151"/>
                  <a:pt x="735" y="150"/>
                </a:cubicBezTo>
                <a:cubicBezTo>
                  <a:pt x="735" y="149"/>
                  <a:pt x="735" y="149"/>
                  <a:pt x="735" y="149"/>
                </a:cubicBezTo>
                <a:cubicBezTo>
                  <a:pt x="735" y="149"/>
                  <a:pt x="736" y="149"/>
                  <a:pt x="736" y="149"/>
                </a:cubicBezTo>
                <a:cubicBezTo>
                  <a:pt x="736" y="149"/>
                  <a:pt x="737" y="148"/>
                  <a:pt x="737" y="148"/>
                </a:cubicBezTo>
                <a:cubicBezTo>
                  <a:pt x="738" y="148"/>
                  <a:pt x="738" y="148"/>
                  <a:pt x="738" y="148"/>
                </a:cubicBezTo>
                <a:cubicBezTo>
                  <a:pt x="738" y="148"/>
                  <a:pt x="739" y="148"/>
                  <a:pt x="739" y="148"/>
                </a:cubicBezTo>
                <a:cubicBezTo>
                  <a:pt x="740" y="146"/>
                  <a:pt x="740" y="146"/>
                  <a:pt x="739" y="144"/>
                </a:cubicBezTo>
                <a:cubicBezTo>
                  <a:pt x="738" y="144"/>
                  <a:pt x="738" y="144"/>
                  <a:pt x="738" y="144"/>
                </a:cubicBezTo>
                <a:cubicBezTo>
                  <a:pt x="738" y="143"/>
                  <a:pt x="738" y="142"/>
                  <a:pt x="737" y="142"/>
                </a:cubicBezTo>
                <a:cubicBezTo>
                  <a:pt x="737" y="140"/>
                  <a:pt x="737" y="140"/>
                  <a:pt x="737" y="140"/>
                </a:cubicBezTo>
                <a:cubicBezTo>
                  <a:pt x="738" y="140"/>
                  <a:pt x="738" y="140"/>
                  <a:pt x="738" y="140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9" y="142"/>
                  <a:pt x="739" y="142"/>
                  <a:pt x="739" y="143"/>
                </a:cubicBezTo>
                <a:cubicBezTo>
                  <a:pt x="740" y="143"/>
                  <a:pt x="741" y="143"/>
                  <a:pt x="742" y="144"/>
                </a:cubicBezTo>
                <a:cubicBezTo>
                  <a:pt x="742" y="144"/>
                  <a:pt x="742" y="144"/>
                  <a:pt x="742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6" y="144"/>
                  <a:pt x="746" y="144"/>
                </a:cubicBezTo>
                <a:cubicBezTo>
                  <a:pt x="746" y="143"/>
                  <a:pt x="746" y="143"/>
                  <a:pt x="746" y="143"/>
                </a:cubicBezTo>
                <a:cubicBezTo>
                  <a:pt x="747" y="143"/>
                  <a:pt x="747" y="143"/>
                  <a:pt x="748" y="143"/>
                </a:cubicBezTo>
                <a:cubicBezTo>
                  <a:pt x="748" y="142"/>
                  <a:pt x="749" y="142"/>
                  <a:pt x="748" y="141"/>
                </a:cubicBezTo>
                <a:cubicBezTo>
                  <a:pt x="749" y="141"/>
                  <a:pt x="749" y="141"/>
                  <a:pt x="749" y="141"/>
                </a:cubicBezTo>
                <a:cubicBezTo>
                  <a:pt x="749" y="142"/>
                  <a:pt x="749" y="142"/>
                  <a:pt x="749" y="142"/>
                </a:cubicBezTo>
                <a:cubicBezTo>
                  <a:pt x="750" y="142"/>
                  <a:pt x="750" y="142"/>
                  <a:pt x="750" y="142"/>
                </a:cubicBezTo>
                <a:cubicBezTo>
                  <a:pt x="750" y="143"/>
                  <a:pt x="750" y="143"/>
                  <a:pt x="750" y="143"/>
                </a:cubicBezTo>
                <a:cubicBezTo>
                  <a:pt x="751" y="143"/>
                  <a:pt x="751" y="142"/>
                  <a:pt x="752" y="142"/>
                </a:cubicBezTo>
                <a:cubicBezTo>
                  <a:pt x="752" y="141"/>
                  <a:pt x="752" y="141"/>
                  <a:pt x="752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5" y="141"/>
                  <a:pt x="755" y="142"/>
                  <a:pt x="756" y="142"/>
                </a:cubicBezTo>
                <a:cubicBezTo>
                  <a:pt x="756" y="141"/>
                  <a:pt x="756" y="141"/>
                  <a:pt x="756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8" y="141"/>
                  <a:pt x="758" y="141"/>
                  <a:pt x="759" y="140"/>
                </a:cubicBezTo>
                <a:cubicBezTo>
                  <a:pt x="760" y="141"/>
                  <a:pt x="760" y="141"/>
                  <a:pt x="761" y="140"/>
                </a:cubicBezTo>
                <a:cubicBezTo>
                  <a:pt x="761" y="140"/>
                  <a:pt x="761" y="140"/>
                  <a:pt x="761" y="140"/>
                </a:cubicBezTo>
                <a:cubicBezTo>
                  <a:pt x="763" y="139"/>
                  <a:pt x="766" y="139"/>
                  <a:pt x="767" y="138"/>
                </a:cubicBezTo>
                <a:cubicBezTo>
                  <a:pt x="768" y="138"/>
                  <a:pt x="768" y="138"/>
                  <a:pt x="768" y="138"/>
                </a:cubicBezTo>
                <a:cubicBezTo>
                  <a:pt x="768" y="137"/>
                  <a:pt x="768" y="136"/>
                  <a:pt x="767" y="135"/>
                </a:cubicBezTo>
                <a:cubicBezTo>
                  <a:pt x="768" y="136"/>
                  <a:pt x="768" y="136"/>
                  <a:pt x="769" y="137"/>
                </a:cubicBezTo>
                <a:cubicBezTo>
                  <a:pt x="770" y="136"/>
                  <a:pt x="770" y="136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2" y="134"/>
                  <a:pt x="772" y="133"/>
                  <a:pt x="773" y="133"/>
                </a:cubicBezTo>
                <a:cubicBezTo>
                  <a:pt x="773" y="134"/>
                  <a:pt x="773" y="134"/>
                  <a:pt x="773" y="134"/>
                </a:cubicBezTo>
                <a:cubicBezTo>
                  <a:pt x="774" y="134"/>
                  <a:pt x="774" y="134"/>
                  <a:pt x="774" y="134"/>
                </a:cubicBezTo>
                <a:cubicBezTo>
                  <a:pt x="774" y="134"/>
                  <a:pt x="774" y="134"/>
                  <a:pt x="775" y="134"/>
                </a:cubicBezTo>
                <a:cubicBezTo>
                  <a:pt x="775" y="133"/>
                  <a:pt x="775" y="133"/>
                  <a:pt x="775" y="133"/>
                </a:cubicBezTo>
                <a:cubicBezTo>
                  <a:pt x="777" y="133"/>
                  <a:pt x="776" y="134"/>
                  <a:pt x="777" y="132"/>
                </a:cubicBezTo>
                <a:cubicBezTo>
                  <a:pt x="778" y="132"/>
                  <a:pt x="779" y="133"/>
                  <a:pt x="781" y="132"/>
                </a:cubicBezTo>
                <a:close/>
                <a:moveTo>
                  <a:pt x="787" y="81"/>
                </a:moveTo>
                <a:cubicBezTo>
                  <a:pt x="788" y="81"/>
                  <a:pt x="788" y="81"/>
                  <a:pt x="788" y="81"/>
                </a:cubicBezTo>
                <a:cubicBezTo>
                  <a:pt x="788" y="82"/>
                  <a:pt x="788" y="83"/>
                  <a:pt x="789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lnTo>
                  <a:pt x="787" y="81"/>
                </a:lnTo>
                <a:close/>
                <a:moveTo>
                  <a:pt x="774" y="29"/>
                </a:moveTo>
                <a:cubicBezTo>
                  <a:pt x="773" y="29"/>
                  <a:pt x="774" y="30"/>
                  <a:pt x="773" y="29"/>
                </a:cubicBezTo>
                <a:cubicBezTo>
                  <a:pt x="774" y="29"/>
                  <a:pt x="774" y="29"/>
                  <a:pt x="774" y="29"/>
                </a:cubicBezTo>
                <a:close/>
                <a:moveTo>
                  <a:pt x="771" y="30"/>
                </a:move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0" y="30"/>
                </a:cubicBezTo>
                <a:cubicBezTo>
                  <a:pt x="770" y="30"/>
                  <a:pt x="771" y="30"/>
                  <a:pt x="771" y="30"/>
                </a:cubicBezTo>
                <a:close/>
                <a:moveTo>
                  <a:pt x="762" y="33"/>
                </a:moveTo>
                <a:cubicBezTo>
                  <a:pt x="762" y="33"/>
                  <a:pt x="762" y="33"/>
                  <a:pt x="762" y="33"/>
                </a:cubicBezTo>
                <a:cubicBezTo>
                  <a:pt x="762" y="33"/>
                  <a:pt x="763" y="33"/>
                  <a:pt x="764" y="33"/>
                </a:cubicBezTo>
                <a:cubicBezTo>
                  <a:pt x="764" y="32"/>
                  <a:pt x="764" y="32"/>
                  <a:pt x="764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7" y="31"/>
                  <a:pt x="767" y="31"/>
                  <a:pt x="769" y="31"/>
                </a:cubicBezTo>
                <a:cubicBezTo>
                  <a:pt x="769" y="31"/>
                  <a:pt x="769" y="31"/>
                  <a:pt x="769" y="31"/>
                </a:cubicBezTo>
                <a:cubicBezTo>
                  <a:pt x="769" y="31"/>
                  <a:pt x="768" y="31"/>
                  <a:pt x="767" y="32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3"/>
                  <a:pt x="765" y="33"/>
                  <a:pt x="765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2" y="34"/>
                  <a:pt x="762" y="33"/>
                  <a:pt x="761" y="35"/>
                </a:cubicBezTo>
                <a:cubicBezTo>
                  <a:pt x="761" y="35"/>
                  <a:pt x="761" y="35"/>
                  <a:pt x="761" y="35"/>
                </a:cubicBezTo>
                <a:cubicBezTo>
                  <a:pt x="761" y="34"/>
                  <a:pt x="761" y="34"/>
                  <a:pt x="762" y="33"/>
                </a:cubicBezTo>
                <a:close/>
                <a:moveTo>
                  <a:pt x="744" y="17"/>
                </a:moveTo>
                <a:cubicBezTo>
                  <a:pt x="745" y="18"/>
                  <a:pt x="744" y="17"/>
                  <a:pt x="745" y="18"/>
                </a:cubicBezTo>
                <a:cubicBezTo>
                  <a:pt x="744" y="18"/>
                  <a:pt x="745" y="18"/>
                  <a:pt x="744" y="17"/>
                </a:cubicBezTo>
                <a:close/>
                <a:moveTo>
                  <a:pt x="742" y="9"/>
                </a:moveTo>
                <a:cubicBezTo>
                  <a:pt x="743" y="9"/>
                  <a:pt x="748" y="8"/>
                  <a:pt x="748" y="7"/>
                </a:cubicBezTo>
                <a:cubicBezTo>
                  <a:pt x="753" y="8"/>
                  <a:pt x="758" y="8"/>
                  <a:pt x="763" y="8"/>
                </a:cubicBezTo>
                <a:cubicBezTo>
                  <a:pt x="763" y="8"/>
                  <a:pt x="763" y="8"/>
                  <a:pt x="763" y="8"/>
                </a:cubicBezTo>
                <a:cubicBezTo>
                  <a:pt x="758" y="9"/>
                  <a:pt x="754" y="9"/>
                  <a:pt x="749" y="9"/>
                </a:cubicBezTo>
                <a:cubicBezTo>
                  <a:pt x="748" y="9"/>
                  <a:pt x="748" y="9"/>
                  <a:pt x="747" y="9"/>
                </a:cubicBezTo>
                <a:cubicBezTo>
                  <a:pt x="747" y="9"/>
                  <a:pt x="747" y="9"/>
                  <a:pt x="747" y="9"/>
                </a:cubicBezTo>
                <a:cubicBezTo>
                  <a:pt x="746" y="10"/>
                  <a:pt x="745" y="9"/>
                  <a:pt x="744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3" y="9"/>
                  <a:pt x="743" y="9"/>
                  <a:pt x="743" y="9"/>
                </a:cubicBezTo>
                <a:cubicBezTo>
                  <a:pt x="742" y="9"/>
                  <a:pt x="742" y="9"/>
                  <a:pt x="742" y="9"/>
                </a:cubicBezTo>
                <a:close/>
                <a:moveTo>
                  <a:pt x="645" y="156"/>
                </a:moveTo>
                <a:cubicBezTo>
                  <a:pt x="645" y="156"/>
                  <a:pt x="644" y="156"/>
                  <a:pt x="644" y="156"/>
                </a:cubicBezTo>
                <a:cubicBezTo>
                  <a:pt x="644" y="155"/>
                  <a:pt x="644" y="155"/>
                  <a:pt x="644" y="155"/>
                </a:cubicBezTo>
                <a:cubicBezTo>
                  <a:pt x="645" y="155"/>
                  <a:pt x="644" y="155"/>
                  <a:pt x="645" y="156"/>
                </a:cubicBezTo>
                <a:close/>
                <a:moveTo>
                  <a:pt x="656" y="147"/>
                </a:moveTo>
                <a:cubicBezTo>
                  <a:pt x="656" y="147"/>
                  <a:pt x="656" y="147"/>
                  <a:pt x="656" y="147"/>
                </a:cubicBezTo>
                <a:cubicBezTo>
                  <a:pt x="656" y="147"/>
                  <a:pt x="656" y="147"/>
                  <a:pt x="656" y="147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7"/>
                  <a:pt x="655" y="147"/>
                  <a:pt x="655" y="147"/>
                </a:cubicBezTo>
                <a:lnTo>
                  <a:pt x="656" y="147"/>
                </a:lnTo>
                <a:close/>
                <a:moveTo>
                  <a:pt x="655" y="148"/>
                </a:moveTo>
                <a:cubicBezTo>
                  <a:pt x="656" y="148"/>
                  <a:pt x="656" y="148"/>
                  <a:pt x="656" y="148"/>
                </a:cubicBezTo>
                <a:cubicBezTo>
                  <a:pt x="656" y="149"/>
                  <a:pt x="656" y="149"/>
                  <a:pt x="656" y="149"/>
                </a:cubicBezTo>
                <a:cubicBezTo>
                  <a:pt x="655" y="149"/>
                  <a:pt x="655" y="149"/>
                  <a:pt x="655" y="149"/>
                </a:cubicBezTo>
                <a:lnTo>
                  <a:pt x="655" y="148"/>
                </a:lnTo>
                <a:close/>
                <a:moveTo>
                  <a:pt x="657" y="155"/>
                </a:moveTo>
                <a:cubicBezTo>
                  <a:pt x="657" y="155"/>
                  <a:pt x="657" y="155"/>
                  <a:pt x="657" y="155"/>
                </a:cubicBezTo>
                <a:cubicBezTo>
                  <a:pt x="657" y="156"/>
                  <a:pt x="657" y="156"/>
                  <a:pt x="657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4" y="156"/>
                  <a:pt x="654" y="156"/>
                  <a:pt x="654" y="156"/>
                </a:cubicBezTo>
                <a:cubicBezTo>
                  <a:pt x="654" y="157"/>
                  <a:pt x="654" y="157"/>
                  <a:pt x="654" y="157"/>
                </a:cubicBezTo>
                <a:cubicBezTo>
                  <a:pt x="653" y="157"/>
                  <a:pt x="653" y="157"/>
                  <a:pt x="653" y="157"/>
                </a:cubicBezTo>
                <a:cubicBezTo>
                  <a:pt x="654" y="156"/>
                  <a:pt x="656" y="154"/>
                  <a:pt x="658" y="154"/>
                </a:cubicBezTo>
                <a:cubicBezTo>
                  <a:pt x="657" y="154"/>
                  <a:pt x="657" y="155"/>
                  <a:pt x="657" y="155"/>
                </a:cubicBezTo>
                <a:close/>
                <a:moveTo>
                  <a:pt x="678" y="199"/>
                </a:moveTo>
                <a:cubicBezTo>
                  <a:pt x="678" y="200"/>
                  <a:pt x="678" y="200"/>
                  <a:pt x="678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199"/>
                  <a:pt x="677" y="199"/>
                  <a:pt x="678" y="198"/>
                </a:cubicBezTo>
                <a:cubicBezTo>
                  <a:pt x="678" y="198"/>
                  <a:pt x="678" y="198"/>
                  <a:pt x="678" y="198"/>
                </a:cubicBezTo>
                <a:cubicBezTo>
                  <a:pt x="678" y="199"/>
                  <a:pt x="678" y="199"/>
                  <a:pt x="678" y="199"/>
                </a:cubicBezTo>
                <a:close/>
                <a:moveTo>
                  <a:pt x="717" y="160"/>
                </a:moveTo>
                <a:cubicBezTo>
                  <a:pt x="716" y="160"/>
                  <a:pt x="716" y="160"/>
                  <a:pt x="715" y="160"/>
                </a:cubicBezTo>
                <a:cubicBezTo>
                  <a:pt x="715" y="159"/>
                  <a:pt x="715" y="159"/>
                  <a:pt x="715" y="158"/>
                </a:cubicBezTo>
                <a:cubicBezTo>
                  <a:pt x="715" y="158"/>
                  <a:pt x="715" y="158"/>
                  <a:pt x="715" y="158"/>
                </a:cubicBezTo>
                <a:cubicBezTo>
                  <a:pt x="716" y="158"/>
                  <a:pt x="717" y="158"/>
                  <a:pt x="718" y="158"/>
                </a:cubicBezTo>
                <a:cubicBezTo>
                  <a:pt x="718" y="159"/>
                  <a:pt x="717" y="159"/>
                  <a:pt x="717" y="160"/>
                </a:cubicBezTo>
                <a:close/>
                <a:moveTo>
                  <a:pt x="728" y="10"/>
                </a:moveTo>
                <a:cubicBezTo>
                  <a:pt x="728" y="10"/>
                  <a:pt x="727" y="10"/>
                  <a:pt x="726" y="10"/>
                </a:cubicBezTo>
                <a:cubicBezTo>
                  <a:pt x="726" y="11"/>
                  <a:pt x="726" y="10"/>
                  <a:pt x="726" y="11"/>
                </a:cubicBezTo>
                <a:cubicBezTo>
                  <a:pt x="726" y="11"/>
                  <a:pt x="726" y="11"/>
                  <a:pt x="726" y="11"/>
                </a:cubicBezTo>
                <a:cubicBezTo>
                  <a:pt x="725" y="11"/>
                  <a:pt x="726" y="11"/>
                  <a:pt x="724" y="11"/>
                </a:cubicBezTo>
                <a:cubicBezTo>
                  <a:pt x="724" y="11"/>
                  <a:pt x="724" y="11"/>
                  <a:pt x="723" y="11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4" y="10"/>
                  <a:pt x="727" y="9"/>
                  <a:pt x="728" y="9"/>
                </a:cubicBezTo>
                <a:lnTo>
                  <a:pt x="728" y="10"/>
                </a:lnTo>
                <a:close/>
                <a:moveTo>
                  <a:pt x="733" y="10"/>
                </a:moveTo>
                <a:cubicBezTo>
                  <a:pt x="732" y="9"/>
                  <a:pt x="732" y="10"/>
                  <a:pt x="732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2" y="9"/>
                  <a:pt x="732" y="9"/>
                  <a:pt x="732" y="9"/>
                </a:cubicBezTo>
                <a:cubicBezTo>
                  <a:pt x="732" y="8"/>
                  <a:pt x="732" y="7"/>
                  <a:pt x="732" y="6"/>
                </a:cubicBezTo>
                <a:cubicBezTo>
                  <a:pt x="733" y="6"/>
                  <a:pt x="733" y="6"/>
                  <a:pt x="733" y="6"/>
                </a:cubicBezTo>
                <a:cubicBezTo>
                  <a:pt x="733" y="8"/>
                  <a:pt x="733" y="8"/>
                  <a:pt x="733" y="8"/>
                </a:cubicBezTo>
                <a:cubicBezTo>
                  <a:pt x="733" y="8"/>
                  <a:pt x="734" y="9"/>
                  <a:pt x="734" y="9"/>
                </a:cubicBezTo>
                <a:cubicBezTo>
                  <a:pt x="735" y="9"/>
                  <a:pt x="736" y="8"/>
                  <a:pt x="737" y="8"/>
                </a:cubicBezTo>
                <a:cubicBezTo>
                  <a:pt x="738" y="8"/>
                  <a:pt x="740" y="9"/>
                  <a:pt x="741" y="9"/>
                </a:cubicBezTo>
                <a:cubicBezTo>
                  <a:pt x="741" y="9"/>
                  <a:pt x="741" y="9"/>
                  <a:pt x="741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9"/>
                  <a:pt x="734" y="9"/>
                  <a:pt x="734" y="9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3" y="11"/>
                  <a:pt x="733" y="10"/>
                  <a:pt x="733" y="10"/>
                </a:cubicBezTo>
                <a:close/>
                <a:moveTo>
                  <a:pt x="765" y="126"/>
                </a:moveTo>
                <a:cubicBezTo>
                  <a:pt x="765" y="126"/>
                  <a:pt x="765" y="126"/>
                  <a:pt x="765" y="126"/>
                </a:cubicBezTo>
                <a:cubicBezTo>
                  <a:pt x="765" y="126"/>
                  <a:pt x="763" y="125"/>
                  <a:pt x="763" y="126"/>
                </a:cubicBezTo>
                <a:cubicBezTo>
                  <a:pt x="763" y="126"/>
                  <a:pt x="763" y="126"/>
                  <a:pt x="763" y="126"/>
                </a:cubicBezTo>
                <a:cubicBezTo>
                  <a:pt x="762" y="126"/>
                  <a:pt x="762" y="126"/>
                  <a:pt x="762" y="126"/>
                </a:cubicBezTo>
                <a:cubicBezTo>
                  <a:pt x="763" y="125"/>
                  <a:pt x="764" y="125"/>
                  <a:pt x="765" y="124"/>
                </a:cubicBezTo>
                <a:cubicBezTo>
                  <a:pt x="766" y="124"/>
                  <a:pt x="766" y="124"/>
                  <a:pt x="766" y="124"/>
                </a:cubicBezTo>
                <a:cubicBezTo>
                  <a:pt x="766" y="125"/>
                  <a:pt x="766" y="125"/>
                  <a:pt x="765" y="126"/>
                </a:cubicBezTo>
                <a:close/>
                <a:moveTo>
                  <a:pt x="439" y="27"/>
                </a:moveTo>
                <a:cubicBezTo>
                  <a:pt x="439" y="27"/>
                  <a:pt x="439" y="28"/>
                  <a:pt x="438" y="28"/>
                </a:cubicBezTo>
                <a:cubicBezTo>
                  <a:pt x="438" y="29"/>
                  <a:pt x="438" y="29"/>
                  <a:pt x="438" y="30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0" y="31"/>
                  <a:pt x="440" y="31"/>
                  <a:pt x="440" y="31"/>
                </a:cubicBezTo>
                <a:cubicBezTo>
                  <a:pt x="442" y="31"/>
                  <a:pt x="442" y="30"/>
                  <a:pt x="443" y="30"/>
                </a:cubicBezTo>
                <a:cubicBezTo>
                  <a:pt x="443" y="29"/>
                  <a:pt x="443" y="29"/>
                  <a:pt x="443" y="29"/>
                </a:cubicBezTo>
                <a:cubicBezTo>
                  <a:pt x="444" y="29"/>
                  <a:pt x="444" y="31"/>
                  <a:pt x="445" y="31"/>
                </a:cubicBezTo>
                <a:cubicBezTo>
                  <a:pt x="448" y="31"/>
                  <a:pt x="448" y="31"/>
                  <a:pt x="448" y="31"/>
                </a:cubicBezTo>
                <a:cubicBezTo>
                  <a:pt x="448" y="30"/>
                  <a:pt x="448" y="31"/>
                  <a:pt x="449" y="30"/>
                </a:cubicBezTo>
                <a:cubicBezTo>
                  <a:pt x="449" y="29"/>
                  <a:pt x="449" y="30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50" y="31"/>
                  <a:pt x="450" y="31"/>
                  <a:pt x="450" y="31"/>
                </a:cubicBezTo>
                <a:cubicBezTo>
                  <a:pt x="450" y="32"/>
                  <a:pt x="450" y="32"/>
                  <a:pt x="450" y="33"/>
                </a:cubicBezTo>
                <a:cubicBezTo>
                  <a:pt x="448" y="33"/>
                  <a:pt x="444" y="33"/>
                  <a:pt x="443" y="34"/>
                </a:cubicBezTo>
                <a:cubicBezTo>
                  <a:pt x="442" y="34"/>
                  <a:pt x="443" y="34"/>
                  <a:pt x="442" y="34"/>
                </a:cubicBezTo>
                <a:cubicBezTo>
                  <a:pt x="443" y="35"/>
                  <a:pt x="443" y="35"/>
                  <a:pt x="444" y="35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2" y="35"/>
                  <a:pt x="442" y="36"/>
                  <a:pt x="441" y="36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2" y="37"/>
                  <a:pt x="443" y="37"/>
                  <a:pt x="444" y="37"/>
                </a:cubicBezTo>
                <a:cubicBezTo>
                  <a:pt x="444" y="38"/>
                  <a:pt x="444" y="38"/>
                  <a:pt x="444" y="38"/>
                </a:cubicBezTo>
                <a:cubicBezTo>
                  <a:pt x="444" y="38"/>
                  <a:pt x="445" y="37"/>
                  <a:pt x="445" y="37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7" y="38"/>
                  <a:pt x="446" y="37"/>
                  <a:pt x="448" y="37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8"/>
                  <a:pt x="448" y="38"/>
                  <a:pt x="448" y="38"/>
                </a:cubicBezTo>
                <a:cubicBezTo>
                  <a:pt x="449" y="38"/>
                  <a:pt x="450" y="39"/>
                  <a:pt x="451" y="38"/>
                </a:cubicBezTo>
                <a:cubicBezTo>
                  <a:pt x="451" y="38"/>
                  <a:pt x="451" y="39"/>
                  <a:pt x="452" y="39"/>
                </a:cubicBezTo>
                <a:cubicBezTo>
                  <a:pt x="452" y="39"/>
                  <a:pt x="452" y="39"/>
                  <a:pt x="452" y="39"/>
                </a:cubicBezTo>
                <a:cubicBezTo>
                  <a:pt x="450" y="39"/>
                  <a:pt x="448" y="39"/>
                  <a:pt x="447" y="39"/>
                </a:cubicBezTo>
                <a:cubicBezTo>
                  <a:pt x="447" y="39"/>
                  <a:pt x="447" y="39"/>
                  <a:pt x="447" y="39"/>
                </a:cubicBezTo>
                <a:cubicBezTo>
                  <a:pt x="445" y="38"/>
                  <a:pt x="445" y="38"/>
                  <a:pt x="443" y="38"/>
                </a:cubicBezTo>
                <a:cubicBezTo>
                  <a:pt x="443" y="39"/>
                  <a:pt x="443" y="39"/>
                  <a:pt x="442" y="40"/>
                </a:cubicBezTo>
                <a:cubicBezTo>
                  <a:pt x="443" y="40"/>
                  <a:pt x="443" y="40"/>
                  <a:pt x="443" y="40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2"/>
                  <a:pt x="443" y="41"/>
                  <a:pt x="444" y="42"/>
                </a:cubicBezTo>
                <a:cubicBezTo>
                  <a:pt x="444" y="43"/>
                  <a:pt x="445" y="43"/>
                  <a:pt x="445" y="43"/>
                </a:cubicBezTo>
                <a:cubicBezTo>
                  <a:pt x="446" y="43"/>
                  <a:pt x="446" y="43"/>
                  <a:pt x="446" y="43"/>
                </a:cubicBezTo>
                <a:cubicBezTo>
                  <a:pt x="446" y="44"/>
                  <a:pt x="446" y="44"/>
                  <a:pt x="446" y="44"/>
                </a:cubicBezTo>
                <a:cubicBezTo>
                  <a:pt x="448" y="45"/>
                  <a:pt x="450" y="44"/>
                  <a:pt x="453" y="44"/>
                </a:cubicBezTo>
                <a:cubicBezTo>
                  <a:pt x="453" y="45"/>
                  <a:pt x="453" y="45"/>
                  <a:pt x="453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0" y="45"/>
                  <a:pt x="448" y="45"/>
                  <a:pt x="447" y="46"/>
                </a:cubicBezTo>
                <a:cubicBezTo>
                  <a:pt x="447" y="47"/>
                  <a:pt x="447" y="47"/>
                  <a:pt x="448" y="47"/>
                </a:cubicBezTo>
                <a:cubicBezTo>
                  <a:pt x="448" y="47"/>
                  <a:pt x="449" y="47"/>
                  <a:pt x="450" y="47"/>
                </a:cubicBezTo>
                <a:cubicBezTo>
                  <a:pt x="451" y="47"/>
                  <a:pt x="452" y="48"/>
                  <a:pt x="453" y="47"/>
                </a:cubicBezTo>
                <a:cubicBezTo>
                  <a:pt x="453" y="47"/>
                  <a:pt x="453" y="47"/>
                  <a:pt x="453" y="47"/>
                </a:cubicBezTo>
                <a:cubicBezTo>
                  <a:pt x="454" y="47"/>
                  <a:pt x="454" y="47"/>
                  <a:pt x="454" y="47"/>
                </a:cubicBezTo>
                <a:cubicBezTo>
                  <a:pt x="454" y="47"/>
                  <a:pt x="455" y="46"/>
                  <a:pt x="455" y="46"/>
                </a:cubicBezTo>
                <a:cubicBezTo>
                  <a:pt x="457" y="46"/>
                  <a:pt x="458" y="46"/>
                  <a:pt x="460" y="46"/>
                </a:cubicBezTo>
                <a:cubicBezTo>
                  <a:pt x="460" y="47"/>
                  <a:pt x="460" y="47"/>
                  <a:pt x="460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6" y="47"/>
                  <a:pt x="456" y="47"/>
                </a:cubicBezTo>
                <a:cubicBezTo>
                  <a:pt x="456" y="48"/>
                  <a:pt x="456" y="48"/>
                  <a:pt x="456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8"/>
                  <a:pt x="453" y="48"/>
                  <a:pt x="453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49"/>
                  <a:pt x="453" y="50"/>
                  <a:pt x="454" y="51"/>
                </a:cubicBezTo>
                <a:cubicBezTo>
                  <a:pt x="455" y="51"/>
                  <a:pt x="455" y="51"/>
                  <a:pt x="455" y="51"/>
                </a:cubicBezTo>
                <a:cubicBezTo>
                  <a:pt x="455" y="53"/>
                  <a:pt x="455" y="52"/>
                  <a:pt x="456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6" y="54"/>
                  <a:pt x="455" y="54"/>
                  <a:pt x="455" y="55"/>
                </a:cubicBezTo>
                <a:cubicBezTo>
                  <a:pt x="455" y="55"/>
                  <a:pt x="455" y="56"/>
                  <a:pt x="455" y="56"/>
                </a:cubicBezTo>
                <a:cubicBezTo>
                  <a:pt x="457" y="56"/>
                  <a:pt x="459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2" y="56"/>
                  <a:pt x="462" y="55"/>
                  <a:pt x="462" y="55"/>
                </a:cubicBezTo>
                <a:cubicBezTo>
                  <a:pt x="462" y="54"/>
                  <a:pt x="462" y="54"/>
                  <a:pt x="462" y="54"/>
                </a:cubicBezTo>
                <a:cubicBezTo>
                  <a:pt x="464" y="54"/>
                  <a:pt x="464" y="54"/>
                  <a:pt x="464" y="55"/>
                </a:cubicBezTo>
                <a:cubicBezTo>
                  <a:pt x="466" y="55"/>
                  <a:pt x="466" y="56"/>
                  <a:pt x="467" y="56"/>
                </a:cubicBezTo>
                <a:cubicBezTo>
                  <a:pt x="467" y="55"/>
                  <a:pt x="467" y="55"/>
                  <a:pt x="467" y="55"/>
                </a:cubicBezTo>
                <a:cubicBezTo>
                  <a:pt x="466" y="55"/>
                  <a:pt x="466" y="55"/>
                  <a:pt x="466" y="55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7" y="54"/>
                  <a:pt x="467" y="55"/>
                  <a:pt x="468" y="55"/>
                </a:cubicBezTo>
                <a:cubicBezTo>
                  <a:pt x="468" y="55"/>
                  <a:pt x="468" y="55"/>
                  <a:pt x="468" y="55"/>
                </a:cubicBezTo>
                <a:cubicBezTo>
                  <a:pt x="469" y="55"/>
                  <a:pt x="469" y="55"/>
                  <a:pt x="469" y="55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3"/>
                  <a:pt x="470" y="53"/>
                  <a:pt x="470" y="52"/>
                </a:cubicBezTo>
                <a:cubicBezTo>
                  <a:pt x="472" y="53"/>
                  <a:pt x="473" y="52"/>
                  <a:pt x="474" y="51"/>
                </a:cubicBezTo>
                <a:cubicBezTo>
                  <a:pt x="474" y="51"/>
                  <a:pt x="474" y="51"/>
                  <a:pt x="474" y="51"/>
                </a:cubicBezTo>
                <a:cubicBezTo>
                  <a:pt x="474" y="51"/>
                  <a:pt x="474" y="51"/>
                  <a:pt x="474" y="50"/>
                </a:cubicBezTo>
                <a:cubicBezTo>
                  <a:pt x="474" y="50"/>
                  <a:pt x="474" y="50"/>
                  <a:pt x="474" y="50"/>
                </a:cubicBezTo>
                <a:cubicBezTo>
                  <a:pt x="474" y="50"/>
                  <a:pt x="474" y="49"/>
                  <a:pt x="474" y="49"/>
                </a:cubicBezTo>
                <a:cubicBezTo>
                  <a:pt x="475" y="49"/>
                  <a:pt x="475" y="49"/>
                  <a:pt x="475" y="49"/>
                </a:cubicBezTo>
                <a:cubicBezTo>
                  <a:pt x="475" y="48"/>
                  <a:pt x="474" y="49"/>
                  <a:pt x="475" y="48"/>
                </a:cubicBezTo>
                <a:cubicBezTo>
                  <a:pt x="475" y="48"/>
                  <a:pt x="475" y="48"/>
                  <a:pt x="475" y="48"/>
                </a:cubicBezTo>
                <a:cubicBezTo>
                  <a:pt x="476" y="48"/>
                  <a:pt x="476" y="48"/>
                  <a:pt x="476" y="48"/>
                </a:cubicBezTo>
                <a:cubicBezTo>
                  <a:pt x="475" y="49"/>
                  <a:pt x="475" y="49"/>
                  <a:pt x="475" y="50"/>
                </a:cubicBezTo>
                <a:cubicBezTo>
                  <a:pt x="476" y="50"/>
                  <a:pt x="477" y="50"/>
                  <a:pt x="477" y="50"/>
                </a:cubicBezTo>
                <a:cubicBezTo>
                  <a:pt x="477" y="49"/>
                  <a:pt x="478" y="49"/>
                  <a:pt x="478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48"/>
                  <a:pt x="478" y="48"/>
                  <a:pt x="478" y="48"/>
                </a:cubicBezTo>
                <a:cubicBezTo>
                  <a:pt x="479" y="48"/>
                  <a:pt x="479" y="48"/>
                  <a:pt x="479" y="48"/>
                </a:cubicBezTo>
                <a:cubicBezTo>
                  <a:pt x="479" y="48"/>
                  <a:pt x="479" y="48"/>
                  <a:pt x="480" y="48"/>
                </a:cubicBezTo>
                <a:cubicBezTo>
                  <a:pt x="480" y="47"/>
                  <a:pt x="480" y="47"/>
                  <a:pt x="480" y="47"/>
                </a:cubicBezTo>
                <a:cubicBezTo>
                  <a:pt x="480" y="48"/>
                  <a:pt x="481" y="48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3" y="48"/>
                  <a:pt x="484" y="47"/>
                  <a:pt x="485" y="47"/>
                </a:cubicBezTo>
                <a:cubicBezTo>
                  <a:pt x="485" y="48"/>
                  <a:pt x="485" y="48"/>
                  <a:pt x="485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7"/>
                  <a:pt x="486" y="47"/>
                  <a:pt x="486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9" y="47"/>
                  <a:pt x="489" y="47"/>
                  <a:pt x="489" y="47"/>
                </a:cubicBezTo>
                <a:cubicBezTo>
                  <a:pt x="489" y="47"/>
                  <a:pt x="489" y="47"/>
                  <a:pt x="489" y="46"/>
                </a:cubicBezTo>
                <a:cubicBezTo>
                  <a:pt x="489" y="46"/>
                  <a:pt x="491" y="46"/>
                  <a:pt x="491" y="46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4"/>
                  <a:pt x="491" y="44"/>
                  <a:pt x="491" y="43"/>
                </a:cubicBezTo>
                <a:cubicBezTo>
                  <a:pt x="491" y="43"/>
                  <a:pt x="490" y="43"/>
                  <a:pt x="490" y="43"/>
                </a:cubicBezTo>
                <a:cubicBezTo>
                  <a:pt x="489" y="42"/>
                  <a:pt x="490" y="42"/>
                  <a:pt x="489" y="41"/>
                </a:cubicBezTo>
                <a:cubicBezTo>
                  <a:pt x="489" y="40"/>
                  <a:pt x="489" y="40"/>
                  <a:pt x="489" y="40"/>
                </a:cubicBezTo>
                <a:cubicBezTo>
                  <a:pt x="491" y="41"/>
                  <a:pt x="490" y="41"/>
                  <a:pt x="491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5"/>
                </a:cubicBezTo>
                <a:cubicBezTo>
                  <a:pt x="493" y="45"/>
                  <a:pt x="493" y="45"/>
                  <a:pt x="493" y="45"/>
                </a:cubicBezTo>
                <a:cubicBezTo>
                  <a:pt x="494" y="45"/>
                  <a:pt x="494" y="44"/>
                  <a:pt x="494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5" y="45"/>
                  <a:pt x="495" y="45"/>
                  <a:pt x="496" y="46"/>
                </a:cubicBezTo>
                <a:cubicBezTo>
                  <a:pt x="496" y="46"/>
                  <a:pt x="496" y="46"/>
                  <a:pt x="496" y="46"/>
                </a:cubicBezTo>
                <a:cubicBezTo>
                  <a:pt x="496" y="46"/>
                  <a:pt x="493" y="46"/>
                  <a:pt x="492" y="46"/>
                </a:cubicBezTo>
                <a:cubicBezTo>
                  <a:pt x="492" y="47"/>
                  <a:pt x="492" y="47"/>
                  <a:pt x="492" y="47"/>
                </a:cubicBezTo>
                <a:cubicBezTo>
                  <a:pt x="491" y="47"/>
                  <a:pt x="492" y="47"/>
                  <a:pt x="492" y="47"/>
                </a:cubicBezTo>
                <a:cubicBezTo>
                  <a:pt x="495" y="48"/>
                  <a:pt x="498" y="48"/>
                  <a:pt x="501" y="48"/>
                </a:cubicBezTo>
                <a:cubicBezTo>
                  <a:pt x="502" y="48"/>
                  <a:pt x="501" y="48"/>
                  <a:pt x="502" y="48"/>
                </a:cubicBezTo>
                <a:cubicBezTo>
                  <a:pt x="502" y="48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50"/>
                  <a:pt x="502" y="50"/>
                  <a:pt x="502" y="50"/>
                </a:cubicBezTo>
                <a:cubicBezTo>
                  <a:pt x="502" y="50"/>
                  <a:pt x="501" y="50"/>
                  <a:pt x="501" y="49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2" y="49"/>
                  <a:pt x="490" y="50"/>
                  <a:pt x="489" y="49"/>
                </a:cubicBezTo>
                <a:cubicBezTo>
                  <a:pt x="489" y="49"/>
                  <a:pt x="489" y="49"/>
                  <a:pt x="489" y="49"/>
                </a:cubicBezTo>
                <a:cubicBezTo>
                  <a:pt x="488" y="49"/>
                  <a:pt x="488" y="48"/>
                  <a:pt x="487" y="48"/>
                </a:cubicBezTo>
                <a:cubicBezTo>
                  <a:pt x="487" y="48"/>
                  <a:pt x="487" y="48"/>
                  <a:pt x="487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9"/>
                  <a:pt x="486" y="49"/>
                  <a:pt x="486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3" y="50"/>
                  <a:pt x="483" y="50"/>
                  <a:pt x="482" y="50"/>
                </a:cubicBezTo>
                <a:cubicBezTo>
                  <a:pt x="482" y="50"/>
                  <a:pt x="482" y="50"/>
                  <a:pt x="482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1"/>
                  <a:pt x="480" y="51"/>
                  <a:pt x="480" y="51"/>
                </a:cubicBezTo>
                <a:cubicBezTo>
                  <a:pt x="479" y="51"/>
                  <a:pt x="478" y="51"/>
                  <a:pt x="477" y="51"/>
                </a:cubicBezTo>
                <a:cubicBezTo>
                  <a:pt x="477" y="51"/>
                  <a:pt x="477" y="52"/>
                  <a:pt x="477" y="53"/>
                </a:cubicBezTo>
                <a:cubicBezTo>
                  <a:pt x="477" y="53"/>
                  <a:pt x="477" y="53"/>
                  <a:pt x="477" y="53"/>
                </a:cubicBezTo>
                <a:cubicBezTo>
                  <a:pt x="477" y="54"/>
                  <a:pt x="477" y="54"/>
                  <a:pt x="477" y="54"/>
                </a:cubicBezTo>
                <a:cubicBezTo>
                  <a:pt x="476" y="54"/>
                  <a:pt x="476" y="54"/>
                  <a:pt x="476" y="54"/>
                </a:cubicBezTo>
                <a:cubicBezTo>
                  <a:pt x="476" y="54"/>
                  <a:pt x="476" y="55"/>
                  <a:pt x="477" y="56"/>
                </a:cubicBezTo>
                <a:cubicBezTo>
                  <a:pt x="477" y="56"/>
                  <a:pt x="477" y="56"/>
                  <a:pt x="477" y="56"/>
                </a:cubicBezTo>
                <a:cubicBezTo>
                  <a:pt x="479" y="56"/>
                  <a:pt x="479" y="56"/>
                  <a:pt x="480" y="55"/>
                </a:cubicBezTo>
                <a:cubicBezTo>
                  <a:pt x="481" y="55"/>
                  <a:pt x="481" y="55"/>
                  <a:pt x="481" y="55"/>
                </a:cubicBezTo>
                <a:cubicBezTo>
                  <a:pt x="481" y="55"/>
                  <a:pt x="482" y="55"/>
                  <a:pt x="482" y="55"/>
                </a:cubicBezTo>
                <a:cubicBezTo>
                  <a:pt x="483" y="55"/>
                  <a:pt x="483" y="55"/>
                  <a:pt x="483" y="55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5" y="55"/>
                  <a:pt x="487" y="55"/>
                  <a:pt x="489" y="55"/>
                </a:cubicBezTo>
                <a:cubicBezTo>
                  <a:pt x="489" y="55"/>
                  <a:pt x="489" y="54"/>
                  <a:pt x="490" y="54"/>
                </a:cubicBezTo>
                <a:cubicBezTo>
                  <a:pt x="490" y="53"/>
                  <a:pt x="490" y="53"/>
                  <a:pt x="491" y="52"/>
                </a:cubicBezTo>
                <a:cubicBezTo>
                  <a:pt x="492" y="52"/>
                  <a:pt x="491" y="52"/>
                  <a:pt x="492" y="52"/>
                </a:cubicBezTo>
                <a:cubicBezTo>
                  <a:pt x="492" y="52"/>
                  <a:pt x="492" y="52"/>
                  <a:pt x="492" y="52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5"/>
                  <a:pt x="492" y="55"/>
                  <a:pt x="492" y="55"/>
                </a:cubicBezTo>
                <a:cubicBezTo>
                  <a:pt x="491" y="55"/>
                  <a:pt x="491" y="55"/>
                  <a:pt x="491" y="55"/>
                </a:cubicBezTo>
                <a:cubicBezTo>
                  <a:pt x="491" y="56"/>
                  <a:pt x="491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7"/>
                  <a:pt x="490" y="57"/>
                  <a:pt x="490" y="57"/>
                </a:cubicBezTo>
                <a:cubicBezTo>
                  <a:pt x="492" y="57"/>
                  <a:pt x="492" y="57"/>
                  <a:pt x="492" y="57"/>
                </a:cubicBezTo>
                <a:cubicBezTo>
                  <a:pt x="492" y="58"/>
                  <a:pt x="492" y="58"/>
                  <a:pt x="492" y="59"/>
                </a:cubicBezTo>
                <a:cubicBezTo>
                  <a:pt x="493" y="59"/>
                  <a:pt x="493" y="59"/>
                  <a:pt x="493" y="59"/>
                </a:cubicBezTo>
                <a:cubicBezTo>
                  <a:pt x="493" y="59"/>
                  <a:pt x="493" y="59"/>
                  <a:pt x="494" y="58"/>
                </a:cubicBezTo>
                <a:cubicBezTo>
                  <a:pt x="494" y="58"/>
                  <a:pt x="494" y="58"/>
                  <a:pt x="494" y="58"/>
                </a:cubicBezTo>
                <a:cubicBezTo>
                  <a:pt x="495" y="58"/>
                  <a:pt x="495" y="58"/>
                  <a:pt x="495" y="59"/>
                </a:cubicBezTo>
                <a:cubicBezTo>
                  <a:pt x="495" y="59"/>
                  <a:pt x="495" y="59"/>
                  <a:pt x="495" y="59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499" y="59"/>
                  <a:pt x="498" y="60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7" y="61"/>
                  <a:pt x="497" y="61"/>
                  <a:pt x="497" y="61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5" y="63"/>
                  <a:pt x="496" y="63"/>
                  <a:pt x="495" y="62"/>
                </a:cubicBezTo>
                <a:cubicBezTo>
                  <a:pt x="495" y="62"/>
                  <a:pt x="495" y="62"/>
                  <a:pt x="495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2" y="62"/>
                  <a:pt x="492" y="62"/>
                  <a:pt x="490" y="62"/>
                </a:cubicBezTo>
                <a:cubicBezTo>
                  <a:pt x="490" y="61"/>
                  <a:pt x="489" y="61"/>
                  <a:pt x="489" y="59"/>
                </a:cubicBezTo>
                <a:cubicBezTo>
                  <a:pt x="486" y="59"/>
                  <a:pt x="486" y="59"/>
                  <a:pt x="486" y="59"/>
                </a:cubicBezTo>
                <a:cubicBezTo>
                  <a:pt x="486" y="59"/>
                  <a:pt x="486" y="58"/>
                  <a:pt x="485" y="58"/>
                </a:cubicBezTo>
                <a:cubicBezTo>
                  <a:pt x="484" y="57"/>
                  <a:pt x="484" y="58"/>
                  <a:pt x="482" y="57"/>
                </a:cubicBezTo>
                <a:cubicBezTo>
                  <a:pt x="482" y="57"/>
                  <a:pt x="482" y="57"/>
                  <a:pt x="482" y="57"/>
                </a:cubicBezTo>
                <a:cubicBezTo>
                  <a:pt x="482" y="57"/>
                  <a:pt x="481" y="57"/>
                  <a:pt x="480" y="57"/>
                </a:cubicBezTo>
                <a:cubicBezTo>
                  <a:pt x="480" y="58"/>
                  <a:pt x="480" y="58"/>
                  <a:pt x="480" y="58"/>
                </a:cubicBezTo>
                <a:cubicBezTo>
                  <a:pt x="479" y="58"/>
                  <a:pt x="477" y="58"/>
                  <a:pt x="475" y="58"/>
                </a:cubicBezTo>
                <a:cubicBezTo>
                  <a:pt x="475" y="59"/>
                  <a:pt x="475" y="58"/>
                  <a:pt x="476" y="59"/>
                </a:cubicBezTo>
                <a:cubicBezTo>
                  <a:pt x="476" y="61"/>
                  <a:pt x="477" y="61"/>
                  <a:pt x="479" y="61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8" y="64"/>
                  <a:pt x="477" y="64"/>
                  <a:pt x="477" y="64"/>
                </a:cubicBezTo>
                <a:cubicBezTo>
                  <a:pt x="477" y="64"/>
                  <a:pt x="477" y="64"/>
                  <a:pt x="477" y="64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73" y="65"/>
                  <a:pt x="473" y="65"/>
                  <a:pt x="473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1" y="65"/>
                  <a:pt x="471" y="65"/>
                  <a:pt x="471" y="65"/>
                </a:cubicBezTo>
                <a:cubicBezTo>
                  <a:pt x="471" y="65"/>
                  <a:pt x="471" y="65"/>
                  <a:pt x="470" y="66"/>
                </a:cubicBezTo>
                <a:cubicBezTo>
                  <a:pt x="470" y="66"/>
                  <a:pt x="470" y="66"/>
                  <a:pt x="470" y="66"/>
                </a:cubicBezTo>
                <a:cubicBezTo>
                  <a:pt x="469" y="66"/>
                  <a:pt x="469" y="67"/>
                  <a:pt x="469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7" y="68"/>
                  <a:pt x="467" y="68"/>
                </a:cubicBezTo>
                <a:cubicBezTo>
                  <a:pt x="467" y="68"/>
                  <a:pt x="467" y="69"/>
                  <a:pt x="467" y="69"/>
                </a:cubicBezTo>
                <a:cubicBezTo>
                  <a:pt x="468" y="70"/>
                  <a:pt x="468" y="70"/>
                  <a:pt x="468" y="70"/>
                </a:cubicBezTo>
                <a:cubicBezTo>
                  <a:pt x="468" y="71"/>
                  <a:pt x="468" y="71"/>
                  <a:pt x="469" y="72"/>
                </a:cubicBezTo>
                <a:cubicBezTo>
                  <a:pt x="470" y="72"/>
                  <a:pt x="470" y="72"/>
                  <a:pt x="470" y="72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1" y="71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2"/>
                  <a:pt x="472" y="72"/>
                  <a:pt x="472" y="72"/>
                </a:cubicBezTo>
                <a:cubicBezTo>
                  <a:pt x="473" y="72"/>
                  <a:pt x="475" y="72"/>
                  <a:pt x="476" y="72"/>
                </a:cubicBezTo>
                <a:cubicBezTo>
                  <a:pt x="477" y="72"/>
                  <a:pt x="476" y="72"/>
                  <a:pt x="477" y="71"/>
                </a:cubicBezTo>
                <a:cubicBezTo>
                  <a:pt x="476" y="71"/>
                  <a:pt x="476" y="71"/>
                  <a:pt x="476" y="71"/>
                </a:cubicBezTo>
                <a:cubicBezTo>
                  <a:pt x="476" y="70"/>
                  <a:pt x="476" y="70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8" y="69"/>
                  <a:pt x="478" y="70"/>
                  <a:pt x="478" y="70"/>
                </a:cubicBezTo>
                <a:cubicBezTo>
                  <a:pt x="478" y="70"/>
                  <a:pt x="478" y="70"/>
                  <a:pt x="478" y="70"/>
                </a:cubicBezTo>
                <a:cubicBezTo>
                  <a:pt x="478" y="71"/>
                  <a:pt x="478" y="71"/>
                  <a:pt x="478" y="71"/>
                </a:cubicBezTo>
                <a:cubicBezTo>
                  <a:pt x="479" y="71"/>
                  <a:pt x="480" y="72"/>
                  <a:pt x="480" y="72"/>
                </a:cubicBezTo>
                <a:cubicBezTo>
                  <a:pt x="480" y="70"/>
                  <a:pt x="480" y="70"/>
                  <a:pt x="480" y="70"/>
                </a:cubicBezTo>
                <a:cubicBezTo>
                  <a:pt x="481" y="70"/>
                  <a:pt x="481" y="70"/>
                  <a:pt x="481" y="70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71"/>
                  <a:pt x="481" y="71"/>
                  <a:pt x="481" y="71"/>
                </a:cubicBezTo>
                <a:cubicBezTo>
                  <a:pt x="482" y="71"/>
                  <a:pt x="483" y="72"/>
                  <a:pt x="484" y="72"/>
                </a:cubicBezTo>
                <a:cubicBezTo>
                  <a:pt x="485" y="72"/>
                  <a:pt x="485" y="71"/>
                  <a:pt x="485" y="71"/>
                </a:cubicBezTo>
                <a:cubicBezTo>
                  <a:pt x="486" y="72"/>
                  <a:pt x="487" y="72"/>
                  <a:pt x="488" y="72"/>
                </a:cubicBezTo>
                <a:cubicBezTo>
                  <a:pt x="488" y="73"/>
                  <a:pt x="488" y="73"/>
                  <a:pt x="488" y="73"/>
                </a:cubicBezTo>
                <a:cubicBezTo>
                  <a:pt x="489" y="73"/>
                  <a:pt x="489" y="73"/>
                  <a:pt x="489" y="73"/>
                </a:cubicBezTo>
                <a:cubicBezTo>
                  <a:pt x="489" y="72"/>
                  <a:pt x="489" y="72"/>
                  <a:pt x="489" y="72"/>
                </a:cubicBezTo>
                <a:cubicBezTo>
                  <a:pt x="489" y="72"/>
                  <a:pt x="489" y="72"/>
                  <a:pt x="490" y="71"/>
                </a:cubicBezTo>
                <a:cubicBezTo>
                  <a:pt x="490" y="71"/>
                  <a:pt x="490" y="71"/>
                  <a:pt x="490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0"/>
                  <a:pt x="490" y="69"/>
                  <a:pt x="490" y="69"/>
                </a:cubicBezTo>
                <a:cubicBezTo>
                  <a:pt x="490" y="68"/>
                  <a:pt x="490" y="68"/>
                  <a:pt x="490" y="68"/>
                </a:cubicBezTo>
                <a:cubicBezTo>
                  <a:pt x="491" y="69"/>
                  <a:pt x="491" y="69"/>
                  <a:pt x="493" y="69"/>
                </a:cubicBezTo>
                <a:cubicBezTo>
                  <a:pt x="493" y="68"/>
                  <a:pt x="493" y="68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5" y="68"/>
                  <a:pt x="494" y="68"/>
                </a:cubicBezTo>
                <a:cubicBezTo>
                  <a:pt x="494" y="68"/>
                  <a:pt x="494" y="68"/>
                  <a:pt x="494" y="68"/>
                </a:cubicBezTo>
                <a:cubicBezTo>
                  <a:pt x="494" y="69"/>
                  <a:pt x="494" y="70"/>
                  <a:pt x="494" y="70"/>
                </a:cubicBezTo>
                <a:cubicBezTo>
                  <a:pt x="496" y="70"/>
                  <a:pt x="497" y="70"/>
                  <a:pt x="499" y="70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2" y="70"/>
                  <a:pt x="503" y="69"/>
                </a:cubicBezTo>
                <a:cubicBezTo>
                  <a:pt x="503" y="69"/>
                  <a:pt x="504" y="69"/>
                  <a:pt x="504" y="69"/>
                </a:cubicBezTo>
                <a:cubicBezTo>
                  <a:pt x="504" y="68"/>
                  <a:pt x="504" y="67"/>
                  <a:pt x="503" y="67"/>
                </a:cubicBezTo>
                <a:cubicBezTo>
                  <a:pt x="503" y="66"/>
                  <a:pt x="503" y="66"/>
                  <a:pt x="503" y="66"/>
                </a:cubicBezTo>
                <a:cubicBezTo>
                  <a:pt x="504" y="66"/>
                  <a:pt x="504" y="66"/>
                  <a:pt x="504" y="66"/>
                </a:cubicBezTo>
                <a:cubicBezTo>
                  <a:pt x="504" y="66"/>
                  <a:pt x="504" y="67"/>
                  <a:pt x="504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7"/>
                  <a:pt x="504" y="68"/>
                  <a:pt x="505" y="68"/>
                </a:cubicBezTo>
                <a:cubicBezTo>
                  <a:pt x="505" y="68"/>
                  <a:pt x="506" y="69"/>
                  <a:pt x="506" y="69"/>
                </a:cubicBezTo>
                <a:cubicBezTo>
                  <a:pt x="507" y="69"/>
                  <a:pt x="507" y="69"/>
                  <a:pt x="508" y="68"/>
                </a:cubicBezTo>
                <a:cubicBezTo>
                  <a:pt x="509" y="69"/>
                  <a:pt x="509" y="69"/>
                  <a:pt x="509" y="69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2"/>
                  <a:pt x="509" y="73"/>
                  <a:pt x="509" y="74"/>
                </a:cubicBezTo>
                <a:cubicBezTo>
                  <a:pt x="511" y="73"/>
                  <a:pt x="511" y="73"/>
                  <a:pt x="512" y="74"/>
                </a:cubicBezTo>
                <a:cubicBezTo>
                  <a:pt x="512" y="73"/>
                  <a:pt x="513" y="72"/>
                  <a:pt x="513" y="72"/>
                </a:cubicBezTo>
                <a:cubicBezTo>
                  <a:pt x="513" y="72"/>
                  <a:pt x="514" y="72"/>
                  <a:pt x="514" y="71"/>
                </a:cubicBezTo>
                <a:cubicBezTo>
                  <a:pt x="514" y="71"/>
                  <a:pt x="515" y="71"/>
                  <a:pt x="515" y="70"/>
                </a:cubicBezTo>
                <a:cubicBezTo>
                  <a:pt x="516" y="70"/>
                  <a:pt x="516" y="70"/>
                  <a:pt x="516" y="70"/>
                </a:cubicBezTo>
                <a:cubicBezTo>
                  <a:pt x="516" y="70"/>
                  <a:pt x="516" y="69"/>
                  <a:pt x="517" y="69"/>
                </a:cubicBezTo>
                <a:cubicBezTo>
                  <a:pt x="517" y="70"/>
                  <a:pt x="517" y="70"/>
                  <a:pt x="517" y="70"/>
                </a:cubicBezTo>
                <a:cubicBezTo>
                  <a:pt x="519" y="70"/>
                  <a:pt x="519" y="70"/>
                  <a:pt x="520" y="70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1" y="69"/>
                  <a:pt x="521" y="69"/>
                </a:cubicBezTo>
                <a:cubicBezTo>
                  <a:pt x="521" y="69"/>
                  <a:pt x="521" y="69"/>
                  <a:pt x="521" y="69"/>
                </a:cubicBezTo>
                <a:cubicBezTo>
                  <a:pt x="521" y="68"/>
                  <a:pt x="521" y="68"/>
                  <a:pt x="521" y="68"/>
                </a:cubicBezTo>
                <a:cubicBezTo>
                  <a:pt x="523" y="67"/>
                  <a:pt x="522" y="68"/>
                  <a:pt x="523" y="67"/>
                </a:cubicBezTo>
                <a:cubicBezTo>
                  <a:pt x="524" y="67"/>
                  <a:pt x="523" y="67"/>
                  <a:pt x="524" y="67"/>
                </a:cubicBezTo>
                <a:cubicBezTo>
                  <a:pt x="523" y="66"/>
                  <a:pt x="523" y="66"/>
                  <a:pt x="522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0" y="66"/>
                  <a:pt x="520" y="66"/>
                  <a:pt x="520" y="66"/>
                </a:cubicBezTo>
                <a:cubicBezTo>
                  <a:pt x="520" y="66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8" y="64"/>
                  <a:pt x="518" y="64"/>
                  <a:pt x="518" y="63"/>
                </a:cubicBezTo>
                <a:cubicBezTo>
                  <a:pt x="517" y="63"/>
                  <a:pt x="514" y="63"/>
                  <a:pt x="513" y="63"/>
                </a:cubicBezTo>
                <a:cubicBezTo>
                  <a:pt x="514" y="62"/>
                  <a:pt x="515" y="62"/>
                  <a:pt x="517" y="62"/>
                </a:cubicBezTo>
                <a:cubicBezTo>
                  <a:pt x="517" y="61"/>
                  <a:pt x="517" y="61"/>
                  <a:pt x="517" y="61"/>
                </a:cubicBezTo>
                <a:cubicBezTo>
                  <a:pt x="517" y="62"/>
                  <a:pt x="518" y="62"/>
                  <a:pt x="519" y="62"/>
                </a:cubicBezTo>
                <a:cubicBezTo>
                  <a:pt x="519" y="61"/>
                  <a:pt x="519" y="61"/>
                  <a:pt x="519" y="61"/>
                </a:cubicBezTo>
                <a:cubicBezTo>
                  <a:pt x="520" y="61"/>
                  <a:pt x="522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58"/>
                  <a:pt x="523" y="58"/>
                  <a:pt x="523" y="58"/>
                </a:cubicBezTo>
                <a:cubicBezTo>
                  <a:pt x="522" y="58"/>
                  <a:pt x="522" y="58"/>
                  <a:pt x="522" y="58"/>
                </a:cubicBezTo>
                <a:cubicBezTo>
                  <a:pt x="522" y="57"/>
                  <a:pt x="522" y="57"/>
                  <a:pt x="522" y="57"/>
                </a:cubicBezTo>
                <a:cubicBezTo>
                  <a:pt x="523" y="57"/>
                  <a:pt x="523" y="57"/>
                  <a:pt x="523" y="57"/>
                </a:cubicBezTo>
                <a:cubicBezTo>
                  <a:pt x="524" y="56"/>
                  <a:pt x="529" y="59"/>
                  <a:pt x="530" y="57"/>
                </a:cubicBezTo>
                <a:cubicBezTo>
                  <a:pt x="533" y="57"/>
                  <a:pt x="533" y="57"/>
                  <a:pt x="534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2" y="54"/>
                  <a:pt x="533" y="54"/>
                  <a:pt x="534" y="54"/>
                </a:cubicBezTo>
                <a:cubicBezTo>
                  <a:pt x="534" y="54"/>
                  <a:pt x="534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6" y="53"/>
                  <a:pt x="536" y="53"/>
                  <a:pt x="535" y="53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1"/>
                  <a:pt x="540" y="51"/>
                  <a:pt x="541" y="51"/>
                </a:cubicBezTo>
                <a:cubicBezTo>
                  <a:pt x="541" y="50"/>
                  <a:pt x="540" y="50"/>
                  <a:pt x="540" y="49"/>
                </a:cubicBezTo>
                <a:cubicBezTo>
                  <a:pt x="539" y="49"/>
                  <a:pt x="538" y="49"/>
                  <a:pt x="537" y="49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3" y="47"/>
                  <a:pt x="533" y="47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8"/>
                  <a:pt x="529" y="48"/>
                  <a:pt x="529" y="48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50"/>
                  <a:pt x="525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49"/>
                </a:cubicBezTo>
                <a:cubicBezTo>
                  <a:pt x="525" y="49"/>
                  <a:pt x="525" y="49"/>
                  <a:pt x="525" y="48"/>
                </a:cubicBezTo>
                <a:cubicBezTo>
                  <a:pt x="526" y="48"/>
                  <a:pt x="526" y="48"/>
                  <a:pt x="526" y="47"/>
                </a:cubicBezTo>
                <a:cubicBezTo>
                  <a:pt x="525" y="47"/>
                  <a:pt x="523" y="46"/>
                  <a:pt x="521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2" y="46"/>
                  <a:pt x="523" y="45"/>
                  <a:pt x="524" y="46"/>
                </a:cubicBezTo>
                <a:cubicBezTo>
                  <a:pt x="524" y="46"/>
                  <a:pt x="524" y="46"/>
                  <a:pt x="524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7"/>
                  <a:pt x="527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9" y="47"/>
                  <a:pt x="530" y="46"/>
                  <a:pt x="531" y="46"/>
                </a:cubicBezTo>
                <a:cubicBezTo>
                  <a:pt x="531" y="46"/>
                  <a:pt x="531" y="46"/>
                  <a:pt x="531" y="4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2" y="47"/>
                  <a:pt x="533" y="46"/>
                  <a:pt x="534" y="46"/>
                </a:cubicBezTo>
                <a:cubicBezTo>
                  <a:pt x="534" y="46"/>
                  <a:pt x="534" y="46"/>
                  <a:pt x="533" y="45"/>
                </a:cubicBezTo>
                <a:cubicBezTo>
                  <a:pt x="531" y="45"/>
                  <a:pt x="530" y="44"/>
                  <a:pt x="528" y="44"/>
                </a:cubicBezTo>
                <a:cubicBezTo>
                  <a:pt x="528" y="44"/>
                  <a:pt x="528" y="44"/>
                  <a:pt x="528" y="44"/>
                </a:cubicBezTo>
                <a:cubicBezTo>
                  <a:pt x="529" y="44"/>
                  <a:pt x="531" y="44"/>
                  <a:pt x="532" y="44"/>
                </a:cubicBezTo>
                <a:cubicBezTo>
                  <a:pt x="532" y="44"/>
                  <a:pt x="532" y="44"/>
                  <a:pt x="532" y="44"/>
                </a:cubicBezTo>
                <a:cubicBezTo>
                  <a:pt x="534" y="44"/>
                  <a:pt x="534" y="44"/>
                  <a:pt x="534" y="44"/>
                </a:cubicBezTo>
                <a:cubicBezTo>
                  <a:pt x="534" y="45"/>
                  <a:pt x="534" y="45"/>
                  <a:pt x="534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6" y="45"/>
                  <a:pt x="536" y="45"/>
                </a:cubicBezTo>
                <a:cubicBezTo>
                  <a:pt x="536" y="44"/>
                  <a:pt x="537" y="44"/>
                  <a:pt x="537" y="44"/>
                </a:cubicBezTo>
                <a:cubicBezTo>
                  <a:pt x="534" y="43"/>
                  <a:pt x="531" y="42"/>
                  <a:pt x="528" y="43"/>
                </a:cubicBezTo>
                <a:cubicBezTo>
                  <a:pt x="528" y="42"/>
                  <a:pt x="528" y="42"/>
                  <a:pt x="528" y="42"/>
                </a:cubicBezTo>
                <a:cubicBezTo>
                  <a:pt x="528" y="41"/>
                  <a:pt x="528" y="41"/>
                  <a:pt x="528" y="41"/>
                </a:cubicBezTo>
                <a:cubicBezTo>
                  <a:pt x="529" y="41"/>
                  <a:pt x="530" y="42"/>
                  <a:pt x="531" y="42"/>
                </a:cubicBezTo>
                <a:cubicBezTo>
                  <a:pt x="531" y="42"/>
                  <a:pt x="531" y="41"/>
                  <a:pt x="532" y="41"/>
                </a:cubicBezTo>
                <a:cubicBezTo>
                  <a:pt x="532" y="41"/>
                  <a:pt x="532" y="41"/>
                  <a:pt x="532" y="41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1"/>
                  <a:pt x="532" y="41"/>
                  <a:pt x="533" y="41"/>
                </a:cubicBezTo>
                <a:cubicBezTo>
                  <a:pt x="533" y="40"/>
                  <a:pt x="533" y="40"/>
                  <a:pt x="533" y="40"/>
                </a:cubicBezTo>
                <a:cubicBezTo>
                  <a:pt x="534" y="42"/>
                  <a:pt x="534" y="42"/>
                  <a:pt x="535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9" y="42"/>
                  <a:pt x="539" y="43"/>
                  <a:pt x="541" y="43"/>
                </a:cubicBezTo>
                <a:cubicBezTo>
                  <a:pt x="541" y="42"/>
                  <a:pt x="542" y="42"/>
                  <a:pt x="542" y="41"/>
                </a:cubicBezTo>
                <a:cubicBezTo>
                  <a:pt x="542" y="41"/>
                  <a:pt x="543" y="42"/>
                  <a:pt x="543" y="42"/>
                </a:cubicBezTo>
                <a:cubicBezTo>
                  <a:pt x="546" y="42"/>
                  <a:pt x="546" y="42"/>
                  <a:pt x="546" y="42"/>
                </a:cubicBezTo>
                <a:cubicBezTo>
                  <a:pt x="546" y="43"/>
                  <a:pt x="546" y="43"/>
                  <a:pt x="546" y="43"/>
                </a:cubicBezTo>
                <a:cubicBezTo>
                  <a:pt x="546" y="42"/>
                  <a:pt x="546" y="42"/>
                  <a:pt x="547" y="42"/>
                </a:cubicBezTo>
                <a:cubicBezTo>
                  <a:pt x="547" y="42"/>
                  <a:pt x="547" y="42"/>
                  <a:pt x="547" y="42"/>
                </a:cubicBezTo>
                <a:cubicBezTo>
                  <a:pt x="548" y="42"/>
                  <a:pt x="548" y="42"/>
                  <a:pt x="548" y="42"/>
                </a:cubicBezTo>
                <a:cubicBezTo>
                  <a:pt x="549" y="42"/>
                  <a:pt x="549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0"/>
                  <a:pt x="550" y="40"/>
                  <a:pt x="549" y="40"/>
                </a:cubicBezTo>
                <a:cubicBezTo>
                  <a:pt x="549" y="39"/>
                  <a:pt x="549" y="39"/>
                  <a:pt x="549" y="39"/>
                </a:cubicBezTo>
                <a:cubicBezTo>
                  <a:pt x="550" y="39"/>
                  <a:pt x="551" y="40"/>
                  <a:pt x="552" y="40"/>
                </a:cubicBezTo>
                <a:cubicBezTo>
                  <a:pt x="552" y="39"/>
                  <a:pt x="552" y="39"/>
                  <a:pt x="553" y="38"/>
                </a:cubicBezTo>
                <a:cubicBezTo>
                  <a:pt x="554" y="38"/>
                  <a:pt x="555" y="38"/>
                  <a:pt x="556" y="38"/>
                </a:cubicBezTo>
                <a:cubicBezTo>
                  <a:pt x="556" y="37"/>
                  <a:pt x="556" y="38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5" y="37"/>
                  <a:pt x="554" y="37"/>
                  <a:pt x="553" y="37"/>
                </a:cubicBezTo>
                <a:cubicBezTo>
                  <a:pt x="553" y="36"/>
                  <a:pt x="553" y="36"/>
                  <a:pt x="553" y="36"/>
                </a:cubicBezTo>
                <a:cubicBezTo>
                  <a:pt x="554" y="36"/>
                  <a:pt x="554" y="36"/>
                  <a:pt x="554" y="36"/>
                </a:cubicBezTo>
                <a:cubicBezTo>
                  <a:pt x="554" y="36"/>
                  <a:pt x="554" y="36"/>
                  <a:pt x="555" y="35"/>
                </a:cubicBezTo>
                <a:cubicBezTo>
                  <a:pt x="555" y="35"/>
                  <a:pt x="555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8" y="36"/>
                  <a:pt x="558" y="36"/>
                  <a:pt x="558" y="36"/>
                </a:cubicBezTo>
                <a:cubicBezTo>
                  <a:pt x="558" y="37"/>
                  <a:pt x="558" y="37"/>
                  <a:pt x="558" y="37"/>
                </a:cubicBezTo>
                <a:cubicBezTo>
                  <a:pt x="559" y="37"/>
                  <a:pt x="560" y="36"/>
                  <a:pt x="560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2" y="35"/>
                  <a:pt x="562" y="35"/>
                  <a:pt x="562" y="35"/>
                </a:cubicBezTo>
                <a:cubicBezTo>
                  <a:pt x="562" y="34"/>
                  <a:pt x="561" y="34"/>
                  <a:pt x="561" y="33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2" y="33"/>
                  <a:pt x="562" y="33"/>
                  <a:pt x="563" y="32"/>
                </a:cubicBezTo>
                <a:cubicBezTo>
                  <a:pt x="563" y="33"/>
                  <a:pt x="563" y="32"/>
                  <a:pt x="563" y="33"/>
                </a:cubicBezTo>
                <a:cubicBezTo>
                  <a:pt x="563" y="34"/>
                  <a:pt x="563" y="34"/>
                  <a:pt x="563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5" y="34"/>
                  <a:pt x="565" y="34"/>
                  <a:pt x="565" y="34"/>
                </a:cubicBezTo>
                <a:cubicBezTo>
                  <a:pt x="565" y="33"/>
                  <a:pt x="565" y="34"/>
                  <a:pt x="566" y="34"/>
                </a:cubicBezTo>
                <a:cubicBezTo>
                  <a:pt x="566" y="32"/>
                  <a:pt x="567" y="32"/>
                  <a:pt x="569" y="32"/>
                </a:cubicBezTo>
                <a:cubicBezTo>
                  <a:pt x="569" y="31"/>
                  <a:pt x="569" y="31"/>
                  <a:pt x="569" y="31"/>
                </a:cubicBezTo>
                <a:cubicBezTo>
                  <a:pt x="570" y="31"/>
                  <a:pt x="570" y="31"/>
                  <a:pt x="570" y="31"/>
                </a:cubicBezTo>
                <a:cubicBezTo>
                  <a:pt x="570" y="31"/>
                  <a:pt x="570" y="31"/>
                  <a:pt x="571" y="30"/>
                </a:cubicBezTo>
                <a:cubicBezTo>
                  <a:pt x="571" y="30"/>
                  <a:pt x="572" y="29"/>
                  <a:pt x="573" y="29"/>
                </a:cubicBezTo>
                <a:cubicBezTo>
                  <a:pt x="574" y="28"/>
                  <a:pt x="573" y="29"/>
                  <a:pt x="574" y="28"/>
                </a:cubicBezTo>
                <a:cubicBezTo>
                  <a:pt x="575" y="28"/>
                  <a:pt x="578" y="29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4" y="27"/>
                  <a:pt x="585" y="27"/>
                </a:cubicBezTo>
                <a:cubicBezTo>
                  <a:pt x="587" y="26"/>
                  <a:pt x="589" y="25"/>
                  <a:pt x="591" y="24"/>
                </a:cubicBezTo>
                <a:cubicBezTo>
                  <a:pt x="591" y="23"/>
                  <a:pt x="591" y="23"/>
                  <a:pt x="591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88" y="23"/>
                  <a:pt x="586" y="24"/>
                  <a:pt x="584" y="24"/>
                </a:cubicBezTo>
                <a:cubicBezTo>
                  <a:pt x="584" y="25"/>
                  <a:pt x="584" y="25"/>
                  <a:pt x="584" y="25"/>
                </a:cubicBezTo>
                <a:cubicBezTo>
                  <a:pt x="582" y="25"/>
                  <a:pt x="581" y="24"/>
                  <a:pt x="580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4"/>
                  <a:pt x="580" y="24"/>
                </a:cubicBezTo>
                <a:cubicBezTo>
                  <a:pt x="580" y="24"/>
                  <a:pt x="580" y="24"/>
                  <a:pt x="580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3" y="23"/>
                  <a:pt x="584" y="24"/>
                  <a:pt x="585" y="23"/>
                </a:cubicBezTo>
                <a:cubicBezTo>
                  <a:pt x="585" y="23"/>
                  <a:pt x="585" y="23"/>
                  <a:pt x="585" y="23"/>
                </a:cubicBezTo>
                <a:cubicBezTo>
                  <a:pt x="585" y="22"/>
                  <a:pt x="585" y="23"/>
                  <a:pt x="585" y="22"/>
                </a:cubicBezTo>
                <a:cubicBezTo>
                  <a:pt x="585" y="22"/>
                  <a:pt x="585" y="22"/>
                  <a:pt x="585" y="22"/>
                </a:cubicBezTo>
                <a:cubicBezTo>
                  <a:pt x="585" y="22"/>
                  <a:pt x="586" y="22"/>
                  <a:pt x="587" y="22"/>
                </a:cubicBezTo>
                <a:cubicBezTo>
                  <a:pt x="587" y="23"/>
                  <a:pt x="587" y="23"/>
                  <a:pt x="587" y="23"/>
                </a:cubicBezTo>
                <a:cubicBezTo>
                  <a:pt x="587" y="23"/>
                  <a:pt x="588" y="22"/>
                  <a:pt x="588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91" y="22"/>
                  <a:pt x="591" y="22"/>
                  <a:pt x="591" y="22"/>
                </a:cubicBezTo>
                <a:cubicBezTo>
                  <a:pt x="591" y="21"/>
                  <a:pt x="592" y="21"/>
                  <a:pt x="592" y="20"/>
                </a:cubicBezTo>
                <a:cubicBezTo>
                  <a:pt x="595" y="20"/>
                  <a:pt x="595" y="20"/>
                  <a:pt x="595" y="20"/>
                </a:cubicBezTo>
                <a:cubicBezTo>
                  <a:pt x="595" y="19"/>
                  <a:pt x="595" y="19"/>
                  <a:pt x="595" y="19"/>
                </a:cubicBezTo>
                <a:cubicBezTo>
                  <a:pt x="596" y="19"/>
                  <a:pt x="597" y="19"/>
                  <a:pt x="597" y="19"/>
                </a:cubicBezTo>
                <a:cubicBezTo>
                  <a:pt x="598" y="18"/>
                  <a:pt x="598" y="18"/>
                  <a:pt x="599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2" y="17"/>
                  <a:pt x="603" y="17"/>
                </a:cubicBezTo>
                <a:cubicBezTo>
                  <a:pt x="603" y="16"/>
                  <a:pt x="603" y="16"/>
                  <a:pt x="604" y="15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603" y="14"/>
                  <a:pt x="603" y="14"/>
                  <a:pt x="603" y="14"/>
                </a:cubicBezTo>
                <a:cubicBezTo>
                  <a:pt x="602" y="13"/>
                  <a:pt x="601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6" y="13"/>
                  <a:pt x="596" y="13"/>
                  <a:pt x="595" y="13"/>
                </a:cubicBezTo>
                <a:cubicBezTo>
                  <a:pt x="595" y="13"/>
                  <a:pt x="595" y="12"/>
                  <a:pt x="595" y="12"/>
                </a:cubicBezTo>
                <a:cubicBezTo>
                  <a:pt x="594" y="11"/>
                  <a:pt x="593" y="11"/>
                  <a:pt x="592" y="11"/>
                </a:cubicBezTo>
                <a:cubicBezTo>
                  <a:pt x="592" y="11"/>
                  <a:pt x="592" y="11"/>
                  <a:pt x="592" y="11"/>
                </a:cubicBezTo>
                <a:cubicBezTo>
                  <a:pt x="592" y="10"/>
                  <a:pt x="591" y="10"/>
                  <a:pt x="590" y="10"/>
                </a:cubicBezTo>
                <a:cubicBezTo>
                  <a:pt x="590" y="10"/>
                  <a:pt x="590" y="10"/>
                  <a:pt x="590" y="10"/>
                </a:cubicBezTo>
                <a:cubicBezTo>
                  <a:pt x="588" y="10"/>
                  <a:pt x="588" y="10"/>
                  <a:pt x="588" y="10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3" y="9"/>
                  <a:pt x="583" y="9"/>
                  <a:pt x="583" y="9"/>
                </a:cubicBezTo>
                <a:cubicBezTo>
                  <a:pt x="583" y="8"/>
                  <a:pt x="583" y="8"/>
                  <a:pt x="583" y="8"/>
                </a:cubicBezTo>
                <a:cubicBezTo>
                  <a:pt x="582" y="8"/>
                  <a:pt x="582" y="8"/>
                  <a:pt x="581" y="8"/>
                </a:cubicBezTo>
                <a:cubicBezTo>
                  <a:pt x="581" y="9"/>
                  <a:pt x="581" y="9"/>
                  <a:pt x="581" y="9"/>
                </a:cubicBezTo>
                <a:cubicBezTo>
                  <a:pt x="580" y="9"/>
                  <a:pt x="580" y="9"/>
                  <a:pt x="579" y="8"/>
                </a:cubicBezTo>
                <a:cubicBezTo>
                  <a:pt x="578" y="9"/>
                  <a:pt x="577" y="11"/>
                  <a:pt x="576" y="12"/>
                </a:cubicBezTo>
                <a:cubicBezTo>
                  <a:pt x="575" y="12"/>
                  <a:pt x="575" y="12"/>
                  <a:pt x="574" y="12"/>
                </a:cubicBezTo>
                <a:cubicBezTo>
                  <a:pt x="574" y="12"/>
                  <a:pt x="574" y="12"/>
                  <a:pt x="574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3" y="13"/>
                  <a:pt x="572" y="13"/>
                  <a:pt x="572" y="13"/>
                </a:cubicBezTo>
                <a:cubicBezTo>
                  <a:pt x="572" y="13"/>
                  <a:pt x="572" y="13"/>
                  <a:pt x="572" y="14"/>
                </a:cubicBezTo>
                <a:cubicBezTo>
                  <a:pt x="571" y="14"/>
                  <a:pt x="571" y="13"/>
                  <a:pt x="570" y="13"/>
                </a:cubicBezTo>
                <a:cubicBezTo>
                  <a:pt x="570" y="14"/>
                  <a:pt x="570" y="14"/>
                  <a:pt x="570" y="14"/>
                </a:cubicBezTo>
                <a:cubicBezTo>
                  <a:pt x="570" y="14"/>
                  <a:pt x="569" y="14"/>
                  <a:pt x="569" y="14"/>
                </a:cubicBezTo>
                <a:cubicBezTo>
                  <a:pt x="569" y="14"/>
                  <a:pt x="569" y="14"/>
                  <a:pt x="569" y="14"/>
                </a:cubicBezTo>
                <a:cubicBezTo>
                  <a:pt x="567" y="14"/>
                  <a:pt x="567" y="14"/>
                  <a:pt x="567" y="14"/>
                </a:cubicBezTo>
                <a:cubicBezTo>
                  <a:pt x="566" y="14"/>
                  <a:pt x="566" y="15"/>
                  <a:pt x="565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6"/>
                  <a:pt x="565" y="15"/>
                  <a:pt x="565" y="15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4"/>
                  <a:pt x="567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71" y="13"/>
                  <a:pt x="571" y="13"/>
                  <a:pt x="571" y="13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5" y="10"/>
                  <a:pt x="575" y="10"/>
                  <a:pt x="576" y="8"/>
                </a:cubicBezTo>
                <a:cubicBezTo>
                  <a:pt x="575" y="8"/>
                  <a:pt x="574" y="8"/>
                  <a:pt x="573" y="8"/>
                </a:cubicBezTo>
                <a:cubicBezTo>
                  <a:pt x="573" y="8"/>
                  <a:pt x="573" y="7"/>
                  <a:pt x="573" y="7"/>
                </a:cubicBezTo>
                <a:cubicBezTo>
                  <a:pt x="572" y="7"/>
                  <a:pt x="571" y="7"/>
                  <a:pt x="570" y="7"/>
                </a:cubicBezTo>
                <a:cubicBezTo>
                  <a:pt x="570" y="8"/>
                  <a:pt x="570" y="8"/>
                  <a:pt x="570" y="8"/>
                </a:cubicBezTo>
                <a:cubicBezTo>
                  <a:pt x="569" y="8"/>
                  <a:pt x="566" y="8"/>
                  <a:pt x="565" y="8"/>
                </a:cubicBezTo>
                <a:cubicBezTo>
                  <a:pt x="565" y="8"/>
                  <a:pt x="565" y="8"/>
                  <a:pt x="565" y="8"/>
                </a:cubicBezTo>
                <a:cubicBezTo>
                  <a:pt x="564" y="8"/>
                  <a:pt x="563" y="8"/>
                  <a:pt x="562" y="8"/>
                </a:cubicBezTo>
                <a:cubicBezTo>
                  <a:pt x="562" y="8"/>
                  <a:pt x="562" y="7"/>
                  <a:pt x="561" y="7"/>
                </a:cubicBezTo>
                <a:cubicBezTo>
                  <a:pt x="561" y="7"/>
                  <a:pt x="561" y="8"/>
                  <a:pt x="560" y="7"/>
                </a:cubicBezTo>
                <a:cubicBezTo>
                  <a:pt x="559" y="7"/>
                  <a:pt x="556" y="7"/>
                  <a:pt x="556" y="7"/>
                </a:cubicBezTo>
                <a:cubicBezTo>
                  <a:pt x="555" y="7"/>
                  <a:pt x="554" y="8"/>
                  <a:pt x="553" y="8"/>
                </a:cubicBezTo>
                <a:cubicBezTo>
                  <a:pt x="553" y="10"/>
                  <a:pt x="553" y="10"/>
                  <a:pt x="553" y="10"/>
                </a:cubicBezTo>
                <a:cubicBezTo>
                  <a:pt x="552" y="10"/>
                  <a:pt x="552" y="10"/>
                  <a:pt x="552" y="10"/>
                </a:cubicBezTo>
                <a:cubicBezTo>
                  <a:pt x="552" y="9"/>
                  <a:pt x="552" y="9"/>
                  <a:pt x="552" y="9"/>
                </a:cubicBezTo>
                <a:cubicBezTo>
                  <a:pt x="550" y="10"/>
                  <a:pt x="548" y="10"/>
                  <a:pt x="546" y="11"/>
                </a:cubicBezTo>
                <a:cubicBezTo>
                  <a:pt x="546" y="12"/>
                  <a:pt x="546" y="12"/>
                  <a:pt x="546" y="13"/>
                </a:cubicBezTo>
                <a:cubicBezTo>
                  <a:pt x="546" y="13"/>
                  <a:pt x="546" y="13"/>
                  <a:pt x="546" y="13"/>
                </a:cubicBezTo>
                <a:cubicBezTo>
                  <a:pt x="545" y="13"/>
                  <a:pt x="545" y="12"/>
                  <a:pt x="544" y="12"/>
                </a:cubicBezTo>
                <a:cubicBezTo>
                  <a:pt x="543" y="12"/>
                  <a:pt x="543" y="12"/>
                  <a:pt x="543" y="12"/>
                </a:cubicBezTo>
                <a:cubicBezTo>
                  <a:pt x="543" y="11"/>
                  <a:pt x="543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0"/>
                  <a:pt x="542" y="10"/>
                  <a:pt x="542" y="10"/>
                </a:cubicBezTo>
                <a:cubicBezTo>
                  <a:pt x="540" y="10"/>
                  <a:pt x="539" y="10"/>
                  <a:pt x="537" y="11"/>
                </a:cubicBezTo>
                <a:cubicBezTo>
                  <a:pt x="534" y="11"/>
                  <a:pt x="528" y="10"/>
                  <a:pt x="526" y="11"/>
                </a:cubicBezTo>
                <a:cubicBezTo>
                  <a:pt x="525" y="11"/>
                  <a:pt x="526" y="11"/>
                  <a:pt x="525" y="12"/>
                </a:cubicBezTo>
                <a:cubicBezTo>
                  <a:pt x="527" y="13"/>
                  <a:pt x="526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30" y="15"/>
                  <a:pt x="530" y="15"/>
                  <a:pt x="532" y="16"/>
                </a:cubicBezTo>
                <a:cubicBezTo>
                  <a:pt x="531" y="16"/>
                  <a:pt x="531" y="16"/>
                  <a:pt x="531" y="17"/>
                </a:cubicBezTo>
                <a:cubicBezTo>
                  <a:pt x="531" y="17"/>
                  <a:pt x="531" y="17"/>
                  <a:pt x="531" y="17"/>
                </a:cubicBezTo>
                <a:cubicBezTo>
                  <a:pt x="530" y="17"/>
                  <a:pt x="530" y="17"/>
                  <a:pt x="530" y="17"/>
                </a:cubicBezTo>
                <a:cubicBezTo>
                  <a:pt x="530" y="16"/>
                  <a:pt x="530" y="16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29" y="15"/>
                  <a:pt x="527" y="15"/>
                  <a:pt x="526" y="14"/>
                </a:cubicBezTo>
                <a:cubicBezTo>
                  <a:pt x="526" y="14"/>
                  <a:pt x="526" y="14"/>
                  <a:pt x="526" y="13"/>
                </a:cubicBezTo>
                <a:cubicBezTo>
                  <a:pt x="525" y="13"/>
                  <a:pt x="525" y="13"/>
                  <a:pt x="525" y="13"/>
                </a:cubicBezTo>
                <a:cubicBezTo>
                  <a:pt x="523" y="13"/>
                  <a:pt x="523" y="13"/>
                  <a:pt x="523" y="14"/>
                </a:cubicBezTo>
                <a:cubicBezTo>
                  <a:pt x="520" y="14"/>
                  <a:pt x="520" y="14"/>
                  <a:pt x="520" y="14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2"/>
                  <a:pt x="519" y="12"/>
                  <a:pt x="519" y="12"/>
                </a:cubicBezTo>
                <a:cubicBezTo>
                  <a:pt x="518" y="12"/>
                  <a:pt x="518" y="12"/>
                  <a:pt x="518" y="12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7" y="15"/>
                  <a:pt x="516" y="16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5"/>
                  <a:pt x="514" y="15"/>
                  <a:pt x="514" y="14"/>
                </a:cubicBezTo>
                <a:cubicBezTo>
                  <a:pt x="513" y="14"/>
                  <a:pt x="513" y="14"/>
                  <a:pt x="512" y="15"/>
                </a:cubicBezTo>
                <a:cubicBezTo>
                  <a:pt x="512" y="16"/>
                  <a:pt x="512" y="16"/>
                  <a:pt x="513" y="16"/>
                </a:cubicBezTo>
                <a:cubicBezTo>
                  <a:pt x="513" y="17"/>
                  <a:pt x="513" y="17"/>
                  <a:pt x="513" y="17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7" y="17"/>
                  <a:pt x="517" y="17"/>
                  <a:pt x="517" y="17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9"/>
                  <a:pt x="517" y="19"/>
                  <a:pt x="517" y="19"/>
                </a:cubicBezTo>
                <a:cubicBezTo>
                  <a:pt x="517" y="19"/>
                  <a:pt x="517" y="19"/>
                  <a:pt x="516" y="19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5" y="18"/>
                  <a:pt x="513" y="17"/>
                  <a:pt x="512" y="17"/>
                </a:cubicBezTo>
                <a:cubicBezTo>
                  <a:pt x="512" y="16"/>
                  <a:pt x="512" y="16"/>
                  <a:pt x="512" y="16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7" y="15"/>
                  <a:pt x="507" y="15"/>
                  <a:pt x="507" y="14"/>
                </a:cubicBezTo>
                <a:cubicBezTo>
                  <a:pt x="506" y="14"/>
                  <a:pt x="505" y="14"/>
                  <a:pt x="504" y="14"/>
                </a:cubicBezTo>
                <a:cubicBezTo>
                  <a:pt x="504" y="15"/>
                  <a:pt x="505" y="15"/>
                  <a:pt x="505" y="16"/>
                </a:cubicBezTo>
                <a:cubicBezTo>
                  <a:pt x="504" y="16"/>
                  <a:pt x="504" y="16"/>
                  <a:pt x="504" y="16"/>
                </a:cubicBezTo>
                <a:cubicBezTo>
                  <a:pt x="504" y="18"/>
                  <a:pt x="505" y="19"/>
                  <a:pt x="506" y="19"/>
                </a:cubicBezTo>
                <a:cubicBezTo>
                  <a:pt x="506" y="21"/>
                  <a:pt x="506" y="21"/>
                  <a:pt x="506" y="21"/>
                </a:cubicBezTo>
                <a:cubicBezTo>
                  <a:pt x="505" y="20"/>
                  <a:pt x="504" y="19"/>
                  <a:pt x="503" y="18"/>
                </a:cubicBezTo>
                <a:cubicBezTo>
                  <a:pt x="503" y="18"/>
                  <a:pt x="503" y="18"/>
                  <a:pt x="503" y="18"/>
                </a:cubicBezTo>
                <a:cubicBezTo>
                  <a:pt x="503" y="20"/>
                  <a:pt x="503" y="20"/>
                  <a:pt x="503" y="20"/>
                </a:cubicBezTo>
                <a:cubicBezTo>
                  <a:pt x="501" y="19"/>
                  <a:pt x="501" y="18"/>
                  <a:pt x="500" y="17"/>
                </a:cubicBezTo>
                <a:cubicBezTo>
                  <a:pt x="500" y="17"/>
                  <a:pt x="500" y="17"/>
                  <a:pt x="500" y="17"/>
                </a:cubicBezTo>
                <a:cubicBezTo>
                  <a:pt x="499" y="17"/>
                  <a:pt x="499" y="17"/>
                  <a:pt x="499" y="17"/>
                </a:cubicBezTo>
                <a:cubicBezTo>
                  <a:pt x="499" y="16"/>
                  <a:pt x="499" y="16"/>
                  <a:pt x="499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5" y="15"/>
                  <a:pt x="494" y="15"/>
                  <a:pt x="492" y="15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2" y="15"/>
                  <a:pt x="491" y="14"/>
                  <a:pt x="490" y="14"/>
                </a:cubicBezTo>
                <a:cubicBezTo>
                  <a:pt x="490" y="13"/>
                  <a:pt x="490" y="14"/>
                  <a:pt x="489" y="13"/>
                </a:cubicBezTo>
                <a:cubicBezTo>
                  <a:pt x="485" y="13"/>
                  <a:pt x="485" y="13"/>
                  <a:pt x="485" y="13"/>
                </a:cubicBezTo>
                <a:cubicBezTo>
                  <a:pt x="485" y="14"/>
                  <a:pt x="486" y="14"/>
                  <a:pt x="486" y="15"/>
                </a:cubicBezTo>
                <a:cubicBezTo>
                  <a:pt x="486" y="15"/>
                  <a:pt x="486" y="15"/>
                  <a:pt x="486" y="15"/>
                </a:cubicBezTo>
                <a:cubicBezTo>
                  <a:pt x="487" y="16"/>
                  <a:pt x="486" y="15"/>
                  <a:pt x="487" y="16"/>
                </a:cubicBezTo>
                <a:cubicBezTo>
                  <a:pt x="487" y="16"/>
                  <a:pt x="487" y="16"/>
                  <a:pt x="487" y="16"/>
                </a:cubicBezTo>
                <a:cubicBezTo>
                  <a:pt x="486" y="16"/>
                  <a:pt x="485" y="16"/>
                  <a:pt x="485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4" y="15"/>
                  <a:pt x="482" y="16"/>
                  <a:pt x="482" y="16"/>
                </a:cubicBezTo>
                <a:cubicBezTo>
                  <a:pt x="481" y="16"/>
                  <a:pt x="480" y="16"/>
                  <a:pt x="479" y="16"/>
                </a:cubicBezTo>
                <a:cubicBezTo>
                  <a:pt x="479" y="17"/>
                  <a:pt x="479" y="17"/>
                  <a:pt x="480" y="19"/>
                </a:cubicBezTo>
                <a:cubicBezTo>
                  <a:pt x="480" y="19"/>
                  <a:pt x="481" y="19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19"/>
                  <a:pt x="484" y="20"/>
                  <a:pt x="485" y="19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7" y="19"/>
                  <a:pt x="488" y="20"/>
                  <a:pt x="490" y="18"/>
                </a:cubicBezTo>
                <a:cubicBezTo>
                  <a:pt x="491" y="19"/>
                  <a:pt x="491" y="19"/>
                  <a:pt x="492" y="19"/>
                </a:cubicBezTo>
                <a:cubicBezTo>
                  <a:pt x="492" y="20"/>
                  <a:pt x="492" y="20"/>
                  <a:pt x="492" y="20"/>
                </a:cubicBezTo>
                <a:cubicBezTo>
                  <a:pt x="491" y="20"/>
                  <a:pt x="491" y="20"/>
                  <a:pt x="490" y="20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2"/>
                  <a:pt x="489" y="21"/>
                  <a:pt x="489" y="20"/>
                </a:cubicBezTo>
                <a:cubicBezTo>
                  <a:pt x="488" y="20"/>
                  <a:pt x="487" y="20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2"/>
                  <a:pt x="487" y="22"/>
                  <a:pt x="488" y="23"/>
                </a:cubicBezTo>
                <a:cubicBezTo>
                  <a:pt x="488" y="24"/>
                  <a:pt x="488" y="24"/>
                  <a:pt x="488" y="24"/>
                </a:cubicBezTo>
                <a:cubicBezTo>
                  <a:pt x="487" y="24"/>
                  <a:pt x="487" y="24"/>
                  <a:pt x="487" y="24"/>
                </a:cubicBezTo>
                <a:cubicBezTo>
                  <a:pt x="487" y="23"/>
                  <a:pt x="486" y="21"/>
                  <a:pt x="485" y="21"/>
                </a:cubicBezTo>
                <a:cubicBezTo>
                  <a:pt x="484" y="21"/>
                  <a:pt x="483" y="20"/>
                  <a:pt x="482" y="20"/>
                </a:cubicBezTo>
                <a:cubicBezTo>
                  <a:pt x="481" y="20"/>
                  <a:pt x="481" y="20"/>
                  <a:pt x="480" y="21"/>
                </a:cubicBezTo>
                <a:cubicBezTo>
                  <a:pt x="480" y="21"/>
                  <a:pt x="481" y="21"/>
                  <a:pt x="481" y="22"/>
                </a:cubicBezTo>
                <a:cubicBezTo>
                  <a:pt x="481" y="22"/>
                  <a:pt x="481" y="22"/>
                  <a:pt x="481" y="22"/>
                </a:cubicBezTo>
                <a:cubicBezTo>
                  <a:pt x="481" y="22"/>
                  <a:pt x="480" y="22"/>
                  <a:pt x="480" y="21"/>
                </a:cubicBezTo>
                <a:cubicBezTo>
                  <a:pt x="480" y="21"/>
                  <a:pt x="480" y="21"/>
                  <a:pt x="480" y="21"/>
                </a:cubicBezTo>
                <a:cubicBezTo>
                  <a:pt x="479" y="21"/>
                  <a:pt x="479" y="21"/>
                  <a:pt x="478" y="21"/>
                </a:cubicBezTo>
                <a:cubicBezTo>
                  <a:pt x="478" y="20"/>
                  <a:pt x="478" y="20"/>
                  <a:pt x="478" y="19"/>
                </a:cubicBezTo>
                <a:cubicBezTo>
                  <a:pt x="477" y="19"/>
                  <a:pt x="476" y="19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5" y="18"/>
                  <a:pt x="475" y="18"/>
                </a:cubicBezTo>
                <a:cubicBezTo>
                  <a:pt x="475" y="19"/>
                  <a:pt x="475" y="19"/>
                  <a:pt x="475" y="19"/>
                </a:cubicBezTo>
                <a:cubicBezTo>
                  <a:pt x="474" y="19"/>
                  <a:pt x="473" y="19"/>
                  <a:pt x="472" y="19"/>
                </a:cubicBezTo>
                <a:cubicBezTo>
                  <a:pt x="472" y="20"/>
                  <a:pt x="472" y="20"/>
                  <a:pt x="471" y="21"/>
                </a:cubicBezTo>
                <a:cubicBezTo>
                  <a:pt x="471" y="21"/>
                  <a:pt x="470" y="21"/>
                  <a:pt x="470" y="21"/>
                </a:cubicBezTo>
                <a:cubicBezTo>
                  <a:pt x="470" y="21"/>
                  <a:pt x="470" y="22"/>
                  <a:pt x="470" y="22"/>
                </a:cubicBezTo>
                <a:cubicBezTo>
                  <a:pt x="469" y="22"/>
                  <a:pt x="469" y="22"/>
                  <a:pt x="468" y="23"/>
                </a:cubicBezTo>
                <a:cubicBezTo>
                  <a:pt x="467" y="23"/>
                  <a:pt x="467" y="23"/>
                  <a:pt x="467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5" y="21"/>
                  <a:pt x="463" y="22"/>
                  <a:pt x="462" y="21"/>
                </a:cubicBezTo>
                <a:cubicBezTo>
                  <a:pt x="462" y="21"/>
                  <a:pt x="462" y="21"/>
                  <a:pt x="462" y="21"/>
                </a:cubicBezTo>
                <a:cubicBezTo>
                  <a:pt x="462" y="22"/>
                  <a:pt x="462" y="22"/>
                  <a:pt x="462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0" y="22"/>
                  <a:pt x="460" y="22"/>
                  <a:pt x="458" y="22"/>
                </a:cubicBezTo>
                <a:cubicBezTo>
                  <a:pt x="458" y="23"/>
                  <a:pt x="458" y="23"/>
                  <a:pt x="458" y="24"/>
                </a:cubicBezTo>
                <a:cubicBezTo>
                  <a:pt x="460" y="23"/>
                  <a:pt x="464" y="22"/>
                  <a:pt x="465" y="24"/>
                </a:cubicBezTo>
                <a:cubicBezTo>
                  <a:pt x="464" y="23"/>
                  <a:pt x="463" y="23"/>
                  <a:pt x="462" y="24"/>
                </a:cubicBezTo>
                <a:cubicBezTo>
                  <a:pt x="461" y="24"/>
                  <a:pt x="461" y="24"/>
                  <a:pt x="461" y="25"/>
                </a:cubicBezTo>
                <a:cubicBezTo>
                  <a:pt x="463" y="25"/>
                  <a:pt x="462" y="25"/>
                  <a:pt x="464" y="25"/>
                </a:cubicBezTo>
                <a:cubicBezTo>
                  <a:pt x="467" y="25"/>
                  <a:pt x="467" y="25"/>
                  <a:pt x="467" y="25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8" y="24"/>
                  <a:pt x="469" y="25"/>
                  <a:pt x="470" y="24"/>
                </a:cubicBezTo>
                <a:cubicBezTo>
                  <a:pt x="471" y="24"/>
                  <a:pt x="471" y="24"/>
                  <a:pt x="472" y="25"/>
                </a:cubicBezTo>
                <a:cubicBezTo>
                  <a:pt x="471" y="25"/>
                  <a:pt x="469" y="25"/>
                  <a:pt x="468" y="25"/>
                </a:cubicBezTo>
                <a:cubicBezTo>
                  <a:pt x="466" y="26"/>
                  <a:pt x="464" y="26"/>
                  <a:pt x="462" y="27"/>
                </a:cubicBezTo>
                <a:cubicBezTo>
                  <a:pt x="462" y="27"/>
                  <a:pt x="462" y="27"/>
                  <a:pt x="462" y="27"/>
                </a:cubicBezTo>
                <a:cubicBezTo>
                  <a:pt x="461" y="27"/>
                  <a:pt x="461" y="27"/>
                  <a:pt x="461" y="27"/>
                </a:cubicBezTo>
                <a:cubicBezTo>
                  <a:pt x="461" y="28"/>
                  <a:pt x="462" y="28"/>
                  <a:pt x="462" y="29"/>
                </a:cubicBezTo>
                <a:cubicBezTo>
                  <a:pt x="463" y="29"/>
                  <a:pt x="463" y="28"/>
                  <a:pt x="464" y="28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6"/>
                  <a:pt x="468" y="26"/>
                  <a:pt x="468" y="26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3" y="26"/>
                  <a:pt x="474" y="26"/>
                  <a:pt x="475" y="25"/>
                </a:cubicBezTo>
                <a:cubicBezTo>
                  <a:pt x="475" y="26"/>
                  <a:pt x="475" y="26"/>
                  <a:pt x="475" y="26"/>
                </a:cubicBezTo>
                <a:cubicBezTo>
                  <a:pt x="474" y="26"/>
                  <a:pt x="473" y="27"/>
                  <a:pt x="472" y="27"/>
                </a:cubicBezTo>
                <a:cubicBezTo>
                  <a:pt x="472" y="27"/>
                  <a:pt x="471" y="27"/>
                  <a:pt x="471" y="27"/>
                </a:cubicBezTo>
                <a:cubicBezTo>
                  <a:pt x="470" y="27"/>
                  <a:pt x="469" y="27"/>
                  <a:pt x="469" y="27"/>
                </a:cubicBezTo>
                <a:cubicBezTo>
                  <a:pt x="468" y="27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5" y="28"/>
                  <a:pt x="465" y="28"/>
                  <a:pt x="465" y="28"/>
                </a:cubicBezTo>
                <a:cubicBezTo>
                  <a:pt x="465" y="28"/>
                  <a:pt x="465" y="29"/>
                  <a:pt x="465" y="29"/>
                </a:cubicBezTo>
                <a:cubicBezTo>
                  <a:pt x="464" y="29"/>
                  <a:pt x="464" y="29"/>
                  <a:pt x="464" y="29"/>
                </a:cubicBezTo>
                <a:cubicBezTo>
                  <a:pt x="464" y="29"/>
                  <a:pt x="464" y="30"/>
                  <a:pt x="463" y="30"/>
                </a:cubicBezTo>
                <a:cubicBezTo>
                  <a:pt x="464" y="30"/>
                  <a:pt x="465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0"/>
                  <a:pt x="466" y="30"/>
                  <a:pt x="466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73" y="30"/>
                  <a:pt x="473" y="30"/>
                  <a:pt x="473" y="30"/>
                </a:cubicBezTo>
                <a:cubicBezTo>
                  <a:pt x="473" y="31"/>
                  <a:pt x="473" y="31"/>
                  <a:pt x="473" y="31"/>
                </a:cubicBezTo>
                <a:cubicBezTo>
                  <a:pt x="473" y="31"/>
                  <a:pt x="474" y="31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8" y="30"/>
                  <a:pt x="478" y="30"/>
                  <a:pt x="478" y="30"/>
                </a:cubicBezTo>
                <a:cubicBezTo>
                  <a:pt x="478" y="30"/>
                  <a:pt x="478" y="30"/>
                  <a:pt x="478" y="31"/>
                </a:cubicBezTo>
                <a:cubicBezTo>
                  <a:pt x="479" y="31"/>
                  <a:pt x="480" y="31"/>
                  <a:pt x="481" y="31"/>
                </a:cubicBezTo>
                <a:cubicBezTo>
                  <a:pt x="481" y="31"/>
                  <a:pt x="482" y="30"/>
                  <a:pt x="482" y="30"/>
                </a:cubicBezTo>
                <a:cubicBezTo>
                  <a:pt x="482" y="30"/>
                  <a:pt x="482" y="30"/>
                  <a:pt x="482" y="30"/>
                </a:cubicBezTo>
                <a:cubicBezTo>
                  <a:pt x="483" y="30"/>
                  <a:pt x="483" y="29"/>
                  <a:pt x="483" y="29"/>
                </a:cubicBezTo>
                <a:cubicBezTo>
                  <a:pt x="484" y="29"/>
                  <a:pt x="484" y="29"/>
                  <a:pt x="484" y="29"/>
                </a:cubicBezTo>
                <a:cubicBezTo>
                  <a:pt x="484" y="30"/>
                  <a:pt x="484" y="30"/>
                  <a:pt x="484" y="32"/>
                </a:cubicBezTo>
                <a:cubicBezTo>
                  <a:pt x="484" y="32"/>
                  <a:pt x="484" y="32"/>
                  <a:pt x="484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7" y="32"/>
                  <a:pt x="487" y="32"/>
                  <a:pt x="487" y="32"/>
                </a:cubicBezTo>
                <a:cubicBezTo>
                  <a:pt x="489" y="32"/>
                  <a:pt x="490" y="32"/>
                  <a:pt x="491" y="33"/>
                </a:cubicBezTo>
                <a:cubicBezTo>
                  <a:pt x="491" y="32"/>
                  <a:pt x="491" y="32"/>
                  <a:pt x="492" y="31"/>
                </a:cubicBezTo>
                <a:cubicBezTo>
                  <a:pt x="492" y="31"/>
                  <a:pt x="492" y="31"/>
                  <a:pt x="492" y="30"/>
                </a:cubicBezTo>
                <a:cubicBezTo>
                  <a:pt x="494" y="30"/>
                  <a:pt x="493" y="30"/>
                  <a:pt x="493" y="28"/>
                </a:cubicBezTo>
                <a:cubicBezTo>
                  <a:pt x="494" y="28"/>
                  <a:pt x="494" y="28"/>
                  <a:pt x="495" y="28"/>
                </a:cubicBezTo>
                <a:cubicBezTo>
                  <a:pt x="495" y="29"/>
                  <a:pt x="494" y="29"/>
                  <a:pt x="494" y="30"/>
                </a:cubicBezTo>
                <a:cubicBezTo>
                  <a:pt x="495" y="31"/>
                  <a:pt x="496" y="31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2" y="30"/>
                  <a:pt x="502" y="30"/>
                  <a:pt x="502" y="30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4" y="29"/>
                  <a:pt x="517" y="28"/>
                  <a:pt x="520" y="28"/>
                </a:cubicBezTo>
                <a:cubicBezTo>
                  <a:pt x="520" y="28"/>
                  <a:pt x="520" y="28"/>
                  <a:pt x="520" y="28"/>
                </a:cubicBezTo>
                <a:cubicBezTo>
                  <a:pt x="521" y="28"/>
                  <a:pt x="521" y="28"/>
                  <a:pt x="521" y="28"/>
                </a:cubicBezTo>
                <a:cubicBezTo>
                  <a:pt x="521" y="27"/>
                  <a:pt x="521" y="27"/>
                  <a:pt x="521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30" y="26"/>
                  <a:pt x="530" y="26"/>
                  <a:pt x="530" y="26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1" y="25"/>
                  <a:pt x="532" y="25"/>
                  <a:pt x="533" y="25"/>
                </a:cubicBezTo>
                <a:cubicBezTo>
                  <a:pt x="532" y="26"/>
                  <a:pt x="528" y="27"/>
                  <a:pt x="526" y="27"/>
                </a:cubicBezTo>
                <a:cubicBezTo>
                  <a:pt x="526" y="27"/>
                  <a:pt x="526" y="27"/>
                  <a:pt x="525" y="28"/>
                </a:cubicBezTo>
                <a:cubicBezTo>
                  <a:pt x="527" y="28"/>
                  <a:pt x="529" y="28"/>
                  <a:pt x="530" y="2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6" y="29"/>
                  <a:pt x="526" y="28"/>
                  <a:pt x="525" y="29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29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2" y="30"/>
                  <a:pt x="522" y="30"/>
                  <a:pt x="522" y="30"/>
                </a:cubicBezTo>
                <a:cubicBezTo>
                  <a:pt x="521" y="30"/>
                  <a:pt x="520" y="30"/>
                  <a:pt x="519" y="30"/>
                </a:cubicBezTo>
                <a:cubicBezTo>
                  <a:pt x="519" y="31"/>
                  <a:pt x="519" y="31"/>
                  <a:pt x="519" y="31"/>
                </a:cubicBezTo>
                <a:cubicBezTo>
                  <a:pt x="518" y="31"/>
                  <a:pt x="518" y="31"/>
                  <a:pt x="518" y="31"/>
                </a:cubicBezTo>
                <a:cubicBezTo>
                  <a:pt x="519" y="31"/>
                  <a:pt x="519" y="31"/>
                  <a:pt x="519" y="32"/>
                </a:cubicBezTo>
                <a:cubicBezTo>
                  <a:pt x="522" y="31"/>
                  <a:pt x="524" y="31"/>
                  <a:pt x="527" y="31"/>
                </a:cubicBezTo>
                <a:cubicBezTo>
                  <a:pt x="527" y="32"/>
                  <a:pt x="527" y="32"/>
                  <a:pt x="527" y="32"/>
                </a:cubicBezTo>
                <a:cubicBezTo>
                  <a:pt x="526" y="32"/>
                  <a:pt x="525" y="32"/>
                  <a:pt x="524" y="32"/>
                </a:cubicBezTo>
                <a:cubicBezTo>
                  <a:pt x="524" y="33"/>
                  <a:pt x="524" y="33"/>
                  <a:pt x="524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8" y="33"/>
                  <a:pt x="517" y="33"/>
                  <a:pt x="517" y="33"/>
                </a:cubicBezTo>
                <a:cubicBezTo>
                  <a:pt x="517" y="33"/>
                  <a:pt x="516" y="33"/>
                  <a:pt x="516" y="34"/>
                </a:cubicBezTo>
                <a:cubicBezTo>
                  <a:pt x="515" y="33"/>
                  <a:pt x="514" y="33"/>
                  <a:pt x="513" y="33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3"/>
                  <a:pt x="511" y="33"/>
                </a:cubicBezTo>
                <a:cubicBezTo>
                  <a:pt x="509" y="34"/>
                  <a:pt x="506" y="34"/>
                  <a:pt x="504" y="34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5" y="36"/>
                  <a:pt x="506" y="36"/>
                  <a:pt x="505" y="37"/>
                </a:cubicBezTo>
                <a:cubicBezTo>
                  <a:pt x="505" y="37"/>
                  <a:pt x="505" y="37"/>
                  <a:pt x="505" y="37"/>
                </a:cubicBezTo>
                <a:cubicBezTo>
                  <a:pt x="505" y="38"/>
                  <a:pt x="505" y="38"/>
                  <a:pt x="505" y="39"/>
                </a:cubicBezTo>
                <a:cubicBezTo>
                  <a:pt x="506" y="39"/>
                  <a:pt x="506" y="39"/>
                  <a:pt x="506" y="39"/>
                </a:cubicBezTo>
                <a:cubicBezTo>
                  <a:pt x="508" y="39"/>
                  <a:pt x="508" y="39"/>
                  <a:pt x="508" y="39"/>
                </a:cubicBezTo>
                <a:cubicBezTo>
                  <a:pt x="508" y="40"/>
                  <a:pt x="508" y="40"/>
                  <a:pt x="508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39"/>
                  <a:pt x="510" y="39"/>
                  <a:pt x="510" y="39"/>
                </a:cubicBezTo>
                <a:cubicBezTo>
                  <a:pt x="511" y="40"/>
                  <a:pt x="512" y="40"/>
                  <a:pt x="513" y="40"/>
                </a:cubicBezTo>
                <a:cubicBezTo>
                  <a:pt x="513" y="40"/>
                  <a:pt x="513" y="40"/>
                  <a:pt x="513" y="40"/>
                </a:cubicBezTo>
                <a:cubicBezTo>
                  <a:pt x="512" y="40"/>
                  <a:pt x="511" y="40"/>
                  <a:pt x="511" y="40"/>
                </a:cubicBezTo>
                <a:cubicBezTo>
                  <a:pt x="511" y="40"/>
                  <a:pt x="511" y="40"/>
                  <a:pt x="511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42"/>
                  <a:pt x="510" y="42"/>
                  <a:pt x="510" y="42"/>
                </a:cubicBezTo>
                <a:cubicBezTo>
                  <a:pt x="510" y="41"/>
                  <a:pt x="509" y="41"/>
                  <a:pt x="509" y="41"/>
                </a:cubicBezTo>
                <a:cubicBezTo>
                  <a:pt x="509" y="41"/>
                  <a:pt x="509" y="41"/>
                  <a:pt x="509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6" y="41"/>
                  <a:pt x="506" y="41"/>
                  <a:pt x="506" y="41"/>
                </a:cubicBezTo>
                <a:cubicBezTo>
                  <a:pt x="506" y="41"/>
                  <a:pt x="506" y="41"/>
                  <a:pt x="506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4" y="39"/>
                  <a:pt x="503" y="39"/>
                  <a:pt x="503" y="37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503" y="36"/>
                  <a:pt x="502" y="36"/>
                  <a:pt x="502" y="36"/>
                </a:cubicBezTo>
                <a:cubicBezTo>
                  <a:pt x="502" y="35"/>
                  <a:pt x="501" y="35"/>
                  <a:pt x="501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499" y="34"/>
                  <a:pt x="499" y="34"/>
                  <a:pt x="499" y="34"/>
                </a:cubicBezTo>
                <a:cubicBezTo>
                  <a:pt x="499" y="33"/>
                  <a:pt x="499" y="33"/>
                  <a:pt x="499" y="33"/>
                </a:cubicBezTo>
                <a:cubicBezTo>
                  <a:pt x="497" y="33"/>
                  <a:pt x="496" y="33"/>
                  <a:pt x="494" y="34"/>
                </a:cubicBezTo>
                <a:cubicBezTo>
                  <a:pt x="493" y="33"/>
                  <a:pt x="488" y="34"/>
                  <a:pt x="486" y="34"/>
                </a:cubicBezTo>
                <a:cubicBezTo>
                  <a:pt x="485" y="35"/>
                  <a:pt x="486" y="34"/>
                  <a:pt x="485" y="35"/>
                </a:cubicBezTo>
                <a:cubicBezTo>
                  <a:pt x="485" y="36"/>
                  <a:pt x="485" y="36"/>
                  <a:pt x="486" y="36"/>
                </a:cubicBezTo>
                <a:cubicBezTo>
                  <a:pt x="486" y="37"/>
                  <a:pt x="486" y="37"/>
                  <a:pt x="486" y="37"/>
                </a:cubicBezTo>
                <a:cubicBezTo>
                  <a:pt x="485" y="37"/>
                  <a:pt x="485" y="37"/>
                  <a:pt x="485" y="37"/>
                </a:cubicBezTo>
                <a:cubicBezTo>
                  <a:pt x="485" y="37"/>
                  <a:pt x="485" y="38"/>
                  <a:pt x="485" y="38"/>
                </a:cubicBezTo>
                <a:cubicBezTo>
                  <a:pt x="484" y="39"/>
                  <a:pt x="484" y="38"/>
                  <a:pt x="483" y="39"/>
                </a:cubicBezTo>
                <a:cubicBezTo>
                  <a:pt x="483" y="39"/>
                  <a:pt x="483" y="40"/>
                  <a:pt x="482" y="40"/>
                </a:cubicBezTo>
                <a:cubicBezTo>
                  <a:pt x="482" y="40"/>
                  <a:pt x="482" y="40"/>
                  <a:pt x="481" y="40"/>
                </a:cubicBezTo>
                <a:cubicBezTo>
                  <a:pt x="482" y="38"/>
                  <a:pt x="483" y="37"/>
                  <a:pt x="481" y="36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1" y="34"/>
                  <a:pt x="480" y="34"/>
                  <a:pt x="480" y="33"/>
                </a:cubicBezTo>
                <a:cubicBezTo>
                  <a:pt x="480" y="33"/>
                  <a:pt x="480" y="33"/>
                  <a:pt x="480" y="33"/>
                </a:cubicBezTo>
                <a:cubicBezTo>
                  <a:pt x="479" y="34"/>
                  <a:pt x="479" y="34"/>
                  <a:pt x="479" y="35"/>
                </a:cubicBezTo>
                <a:cubicBezTo>
                  <a:pt x="477" y="35"/>
                  <a:pt x="477" y="35"/>
                  <a:pt x="477" y="35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6" y="33"/>
                  <a:pt x="476" y="33"/>
                  <a:pt x="476" y="33"/>
                </a:cubicBezTo>
                <a:cubicBezTo>
                  <a:pt x="475" y="34"/>
                  <a:pt x="475" y="34"/>
                  <a:pt x="475" y="34"/>
                </a:cubicBezTo>
                <a:cubicBezTo>
                  <a:pt x="473" y="34"/>
                  <a:pt x="470" y="34"/>
                  <a:pt x="467" y="34"/>
                </a:cubicBezTo>
                <a:cubicBezTo>
                  <a:pt x="467" y="34"/>
                  <a:pt x="465" y="35"/>
                  <a:pt x="464" y="34"/>
                </a:cubicBezTo>
                <a:cubicBezTo>
                  <a:pt x="464" y="34"/>
                  <a:pt x="464" y="34"/>
                  <a:pt x="464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2" y="33"/>
                  <a:pt x="462" y="33"/>
                  <a:pt x="461" y="33"/>
                </a:cubicBezTo>
                <a:cubicBezTo>
                  <a:pt x="461" y="33"/>
                  <a:pt x="461" y="33"/>
                  <a:pt x="461" y="33"/>
                </a:cubicBezTo>
                <a:cubicBezTo>
                  <a:pt x="461" y="33"/>
                  <a:pt x="460" y="33"/>
                  <a:pt x="460" y="33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29"/>
                  <a:pt x="458" y="28"/>
                  <a:pt x="457" y="26"/>
                </a:cubicBezTo>
                <a:cubicBezTo>
                  <a:pt x="457" y="26"/>
                  <a:pt x="456" y="26"/>
                  <a:pt x="456" y="26"/>
                </a:cubicBezTo>
                <a:cubicBezTo>
                  <a:pt x="456" y="26"/>
                  <a:pt x="456" y="26"/>
                  <a:pt x="456" y="26"/>
                </a:cubicBezTo>
                <a:cubicBezTo>
                  <a:pt x="452" y="26"/>
                  <a:pt x="452" y="26"/>
                  <a:pt x="452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8" y="25"/>
                  <a:pt x="448" y="25"/>
                  <a:pt x="448" y="25"/>
                </a:cubicBezTo>
                <a:cubicBezTo>
                  <a:pt x="448" y="25"/>
                  <a:pt x="448" y="25"/>
                  <a:pt x="448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0" y="24"/>
                  <a:pt x="439" y="24"/>
                  <a:pt x="438" y="24"/>
                </a:cubicBezTo>
                <a:cubicBezTo>
                  <a:pt x="438" y="24"/>
                  <a:pt x="438" y="25"/>
                  <a:pt x="438" y="25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9" y="25"/>
                  <a:pt x="441" y="25"/>
                  <a:pt x="442" y="25"/>
                </a:cubicBezTo>
                <a:cubicBezTo>
                  <a:pt x="442" y="25"/>
                  <a:pt x="443" y="26"/>
                  <a:pt x="444" y="25"/>
                </a:cubicBezTo>
                <a:cubicBezTo>
                  <a:pt x="444" y="25"/>
                  <a:pt x="444" y="25"/>
                  <a:pt x="444" y="25"/>
                </a:cubicBezTo>
                <a:cubicBezTo>
                  <a:pt x="445" y="25"/>
                  <a:pt x="445" y="26"/>
                  <a:pt x="446" y="26"/>
                </a:cubicBezTo>
                <a:cubicBezTo>
                  <a:pt x="445" y="28"/>
                  <a:pt x="446" y="27"/>
                  <a:pt x="446" y="29"/>
                </a:cubicBezTo>
                <a:cubicBezTo>
                  <a:pt x="444" y="29"/>
                  <a:pt x="444" y="29"/>
                  <a:pt x="444" y="29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2" y="28"/>
                  <a:pt x="441" y="28"/>
                  <a:pt x="439" y="27"/>
                </a:cubicBezTo>
                <a:close/>
                <a:moveTo>
                  <a:pt x="499" y="69"/>
                </a:moveTo>
                <a:cubicBezTo>
                  <a:pt x="498" y="68"/>
                  <a:pt x="497" y="68"/>
                  <a:pt x="497" y="67"/>
                </a:cubicBezTo>
                <a:cubicBezTo>
                  <a:pt x="497" y="66"/>
                  <a:pt x="497" y="67"/>
                  <a:pt x="497" y="66"/>
                </a:cubicBezTo>
                <a:cubicBezTo>
                  <a:pt x="497" y="66"/>
                  <a:pt x="497" y="66"/>
                  <a:pt x="498" y="66"/>
                </a:cubicBezTo>
                <a:cubicBezTo>
                  <a:pt x="498" y="67"/>
                  <a:pt x="498" y="67"/>
                  <a:pt x="498" y="67"/>
                </a:cubicBezTo>
                <a:cubicBezTo>
                  <a:pt x="498" y="67"/>
                  <a:pt x="499" y="67"/>
                  <a:pt x="499" y="67"/>
                </a:cubicBezTo>
                <a:lnTo>
                  <a:pt x="499" y="69"/>
                </a:lnTo>
                <a:close/>
                <a:moveTo>
                  <a:pt x="500" y="56"/>
                </a:moveTo>
                <a:cubicBezTo>
                  <a:pt x="500" y="57"/>
                  <a:pt x="500" y="57"/>
                  <a:pt x="500" y="57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500" y="55"/>
                  <a:pt x="500" y="55"/>
                  <a:pt x="500" y="55"/>
                </a:cubicBezTo>
                <a:cubicBezTo>
                  <a:pt x="501" y="55"/>
                  <a:pt x="501" y="55"/>
                  <a:pt x="501" y="55"/>
                </a:cubicBezTo>
                <a:cubicBezTo>
                  <a:pt x="500" y="56"/>
                  <a:pt x="501" y="56"/>
                  <a:pt x="500" y="56"/>
                </a:cubicBezTo>
                <a:close/>
                <a:moveTo>
                  <a:pt x="579" y="22"/>
                </a:moveTo>
                <a:cubicBezTo>
                  <a:pt x="580" y="22"/>
                  <a:pt x="580" y="22"/>
                  <a:pt x="580" y="22"/>
                </a:cubicBezTo>
                <a:cubicBezTo>
                  <a:pt x="580" y="22"/>
                  <a:pt x="581" y="22"/>
                  <a:pt x="581" y="22"/>
                </a:cubicBezTo>
                <a:cubicBezTo>
                  <a:pt x="581" y="23"/>
                  <a:pt x="581" y="23"/>
                  <a:pt x="581" y="23"/>
                </a:cubicBezTo>
                <a:cubicBezTo>
                  <a:pt x="579" y="23"/>
                  <a:pt x="579" y="23"/>
                  <a:pt x="579" y="23"/>
                </a:cubicBezTo>
                <a:lnTo>
                  <a:pt x="579" y="22"/>
                </a:lnTo>
                <a:close/>
                <a:moveTo>
                  <a:pt x="536" y="28"/>
                </a:moveTo>
                <a:cubicBezTo>
                  <a:pt x="537" y="28"/>
                  <a:pt x="537" y="28"/>
                  <a:pt x="537" y="28"/>
                </a:cubicBezTo>
                <a:cubicBezTo>
                  <a:pt x="537" y="27"/>
                  <a:pt x="537" y="27"/>
                  <a:pt x="537" y="27"/>
                </a:cubicBezTo>
                <a:cubicBezTo>
                  <a:pt x="539" y="27"/>
                  <a:pt x="539" y="27"/>
                  <a:pt x="539" y="27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8" y="28"/>
                  <a:pt x="539" y="28"/>
                  <a:pt x="538" y="28"/>
                </a:cubicBezTo>
                <a:cubicBezTo>
                  <a:pt x="536" y="28"/>
                  <a:pt x="536" y="28"/>
                  <a:pt x="536" y="28"/>
                </a:cubicBezTo>
                <a:close/>
                <a:moveTo>
                  <a:pt x="494" y="22"/>
                </a:moveTo>
                <a:cubicBezTo>
                  <a:pt x="494" y="22"/>
                  <a:pt x="494" y="22"/>
                  <a:pt x="494" y="22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lnTo>
                  <a:pt x="494" y="22"/>
                </a:lnTo>
                <a:close/>
                <a:moveTo>
                  <a:pt x="533" y="28"/>
                </a:moveTo>
                <a:cubicBezTo>
                  <a:pt x="532" y="28"/>
                  <a:pt x="533" y="28"/>
                  <a:pt x="532" y="28"/>
                </a:cubicBezTo>
                <a:cubicBezTo>
                  <a:pt x="533" y="28"/>
                  <a:pt x="533" y="28"/>
                  <a:pt x="533" y="28"/>
                </a:cubicBezTo>
                <a:close/>
                <a:moveTo>
                  <a:pt x="530" y="31"/>
                </a:moveTo>
                <a:cubicBezTo>
                  <a:pt x="529" y="31"/>
                  <a:pt x="530" y="31"/>
                  <a:pt x="529" y="31"/>
                </a:cubicBezTo>
                <a:cubicBezTo>
                  <a:pt x="530" y="31"/>
                  <a:pt x="530" y="31"/>
                  <a:pt x="530" y="31"/>
                </a:cubicBezTo>
                <a:close/>
                <a:moveTo>
                  <a:pt x="505" y="60"/>
                </a:moveTo>
                <a:cubicBezTo>
                  <a:pt x="507" y="60"/>
                  <a:pt x="507" y="60"/>
                  <a:pt x="507" y="60"/>
                </a:cubicBezTo>
                <a:cubicBezTo>
                  <a:pt x="507" y="60"/>
                  <a:pt x="507" y="60"/>
                  <a:pt x="507" y="60"/>
                </a:cubicBezTo>
                <a:cubicBezTo>
                  <a:pt x="508" y="60"/>
                  <a:pt x="508" y="60"/>
                  <a:pt x="509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7" y="61"/>
                  <a:pt x="506" y="61"/>
                  <a:pt x="505" y="61"/>
                </a:cubicBezTo>
                <a:cubicBezTo>
                  <a:pt x="505" y="61"/>
                  <a:pt x="505" y="61"/>
                  <a:pt x="505" y="61"/>
                </a:cubicBezTo>
                <a:cubicBezTo>
                  <a:pt x="505" y="60"/>
                  <a:pt x="505" y="61"/>
                  <a:pt x="505" y="60"/>
                </a:cubicBezTo>
                <a:close/>
                <a:moveTo>
                  <a:pt x="465" y="53"/>
                </a:moveTo>
                <a:cubicBezTo>
                  <a:pt x="466" y="53"/>
                  <a:pt x="466" y="53"/>
                  <a:pt x="466" y="53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5" y="54"/>
                  <a:pt x="465" y="54"/>
                  <a:pt x="465" y="54"/>
                </a:cubicBezTo>
                <a:lnTo>
                  <a:pt x="465" y="53"/>
                </a:lnTo>
                <a:close/>
                <a:moveTo>
                  <a:pt x="454" y="40"/>
                </a:moveTo>
                <a:cubicBezTo>
                  <a:pt x="453" y="40"/>
                  <a:pt x="453" y="40"/>
                  <a:pt x="453" y="39"/>
                </a:cubicBezTo>
                <a:cubicBezTo>
                  <a:pt x="454" y="40"/>
                  <a:pt x="453" y="39"/>
                  <a:pt x="454" y="40"/>
                </a:cubicBezTo>
                <a:close/>
                <a:moveTo>
                  <a:pt x="452" y="36"/>
                </a:move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7"/>
                  <a:pt x="453" y="37"/>
                  <a:pt x="453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6"/>
                  <a:pt x="452" y="36"/>
                  <a:pt x="452" y="36"/>
                </a:cubicBezTo>
                <a:close/>
                <a:moveTo>
                  <a:pt x="1170" y="14"/>
                </a:moveTo>
                <a:cubicBezTo>
                  <a:pt x="1170" y="14"/>
                  <a:pt x="1170" y="14"/>
                  <a:pt x="1170" y="14"/>
                </a:cubicBezTo>
                <a:cubicBezTo>
                  <a:pt x="1170" y="14"/>
                  <a:pt x="1170" y="14"/>
                  <a:pt x="1170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0" y="14"/>
                  <a:pt x="1170" y="13"/>
                  <a:pt x="1170" y="13"/>
                </a:cubicBezTo>
                <a:cubicBezTo>
                  <a:pt x="1170" y="13"/>
                  <a:pt x="1170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7" y="13"/>
                  <a:pt x="1167" y="13"/>
                  <a:pt x="1167" y="14"/>
                </a:cubicBezTo>
                <a:cubicBezTo>
                  <a:pt x="1170" y="14"/>
                  <a:pt x="1170" y="14"/>
                  <a:pt x="1170" y="14"/>
                </a:cubicBezTo>
                <a:close/>
                <a:moveTo>
                  <a:pt x="640" y="18"/>
                </a:moveTo>
                <a:cubicBezTo>
                  <a:pt x="642" y="20"/>
                  <a:pt x="648" y="22"/>
                  <a:pt x="651" y="22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0"/>
                  <a:pt x="649" y="20"/>
                  <a:pt x="648" y="19"/>
                </a:cubicBezTo>
                <a:cubicBezTo>
                  <a:pt x="648" y="19"/>
                  <a:pt x="648" y="19"/>
                  <a:pt x="648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5" y="19"/>
                  <a:pt x="645" y="19"/>
                  <a:pt x="645" y="19"/>
                </a:cubicBezTo>
                <a:cubicBezTo>
                  <a:pt x="645" y="18"/>
                  <a:pt x="645" y="18"/>
                  <a:pt x="644" y="17"/>
                </a:cubicBezTo>
                <a:cubicBezTo>
                  <a:pt x="644" y="17"/>
                  <a:pt x="644" y="17"/>
                  <a:pt x="644" y="17"/>
                </a:cubicBezTo>
                <a:cubicBezTo>
                  <a:pt x="643" y="17"/>
                  <a:pt x="641" y="16"/>
                  <a:pt x="640" y="15"/>
                </a:cubicBezTo>
                <a:cubicBezTo>
                  <a:pt x="640" y="15"/>
                  <a:pt x="640" y="15"/>
                  <a:pt x="640" y="15"/>
                </a:cubicBezTo>
                <a:cubicBezTo>
                  <a:pt x="640" y="16"/>
                  <a:pt x="640" y="17"/>
                  <a:pt x="640" y="18"/>
                </a:cubicBezTo>
                <a:close/>
                <a:moveTo>
                  <a:pt x="1165" y="18"/>
                </a:moveTo>
                <a:cubicBezTo>
                  <a:pt x="1165" y="17"/>
                  <a:pt x="1165" y="17"/>
                  <a:pt x="1165" y="17"/>
                </a:cubicBezTo>
                <a:cubicBezTo>
                  <a:pt x="1164" y="16"/>
                  <a:pt x="1163" y="16"/>
                  <a:pt x="1163" y="16"/>
                </a:cubicBezTo>
                <a:cubicBezTo>
                  <a:pt x="1163" y="16"/>
                  <a:pt x="1163" y="16"/>
                  <a:pt x="1163" y="16"/>
                </a:cubicBezTo>
                <a:cubicBezTo>
                  <a:pt x="1162" y="16"/>
                  <a:pt x="1162" y="16"/>
                  <a:pt x="1162" y="16"/>
                </a:cubicBezTo>
                <a:cubicBezTo>
                  <a:pt x="1162" y="18"/>
                  <a:pt x="1163" y="17"/>
                  <a:pt x="1163" y="18"/>
                </a:cubicBezTo>
                <a:cubicBezTo>
                  <a:pt x="1164" y="18"/>
                  <a:pt x="1164" y="18"/>
                  <a:pt x="1165" y="18"/>
                </a:cubicBezTo>
                <a:close/>
                <a:moveTo>
                  <a:pt x="1155" y="21"/>
                </a:moveTo>
                <a:cubicBezTo>
                  <a:pt x="1155" y="21"/>
                  <a:pt x="1155" y="21"/>
                  <a:pt x="1155" y="21"/>
                </a:cubicBezTo>
                <a:cubicBezTo>
                  <a:pt x="1156" y="21"/>
                  <a:pt x="1157" y="21"/>
                  <a:pt x="1158" y="21"/>
                </a:cubicBezTo>
                <a:cubicBezTo>
                  <a:pt x="1158" y="20"/>
                  <a:pt x="1159" y="20"/>
                  <a:pt x="1159" y="20"/>
                </a:cubicBezTo>
                <a:cubicBezTo>
                  <a:pt x="1159" y="20"/>
                  <a:pt x="1160" y="19"/>
                  <a:pt x="1161" y="19"/>
                </a:cubicBezTo>
                <a:cubicBezTo>
                  <a:pt x="1161" y="18"/>
                  <a:pt x="1161" y="18"/>
                  <a:pt x="1161" y="18"/>
                </a:cubicBezTo>
                <a:cubicBezTo>
                  <a:pt x="1159" y="18"/>
                  <a:pt x="1159" y="18"/>
                  <a:pt x="1158" y="18"/>
                </a:cubicBezTo>
                <a:cubicBezTo>
                  <a:pt x="1158" y="18"/>
                  <a:pt x="1158" y="18"/>
                  <a:pt x="1158" y="18"/>
                </a:cubicBezTo>
                <a:cubicBezTo>
                  <a:pt x="1157" y="18"/>
                  <a:pt x="1157" y="18"/>
                  <a:pt x="1157" y="18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4" y="19"/>
                  <a:pt x="1154" y="19"/>
                  <a:pt x="1154" y="19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1"/>
                  <a:pt x="1154" y="20"/>
                  <a:pt x="1155" y="21"/>
                </a:cubicBezTo>
                <a:close/>
                <a:moveTo>
                  <a:pt x="799" y="21"/>
                </a:moveTo>
                <a:cubicBezTo>
                  <a:pt x="799" y="19"/>
                  <a:pt x="799" y="19"/>
                  <a:pt x="799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20"/>
                  <a:pt x="798" y="20"/>
                  <a:pt x="798" y="21"/>
                </a:cubicBezTo>
                <a:lnTo>
                  <a:pt x="799" y="21"/>
                </a:lnTo>
                <a:close/>
                <a:moveTo>
                  <a:pt x="1166" y="19"/>
                </a:moveTo>
                <a:cubicBezTo>
                  <a:pt x="1167" y="19"/>
                  <a:pt x="1167" y="19"/>
                  <a:pt x="1167" y="19"/>
                </a:cubicBezTo>
                <a:cubicBezTo>
                  <a:pt x="1167" y="19"/>
                  <a:pt x="1167" y="19"/>
                  <a:pt x="1167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6" y="19"/>
                  <a:pt x="1166" y="19"/>
                  <a:pt x="1166" y="19"/>
                </a:cubicBezTo>
                <a:cubicBezTo>
                  <a:pt x="1166" y="19"/>
                  <a:pt x="1166" y="19"/>
                  <a:pt x="1166" y="20"/>
                </a:cubicBezTo>
                <a:cubicBezTo>
                  <a:pt x="1166" y="20"/>
                  <a:pt x="1166" y="20"/>
                  <a:pt x="1166" y="20"/>
                </a:cubicBezTo>
                <a:lnTo>
                  <a:pt x="1166" y="19"/>
                </a:lnTo>
                <a:close/>
                <a:moveTo>
                  <a:pt x="802" y="19"/>
                </a:moveTo>
                <a:cubicBezTo>
                  <a:pt x="802" y="19"/>
                  <a:pt x="802" y="19"/>
                  <a:pt x="802" y="19"/>
                </a:cubicBezTo>
                <a:cubicBezTo>
                  <a:pt x="802" y="19"/>
                  <a:pt x="802" y="19"/>
                  <a:pt x="802" y="19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20"/>
                  <a:pt x="802" y="19"/>
                </a:cubicBezTo>
                <a:close/>
                <a:moveTo>
                  <a:pt x="1162" y="22"/>
                </a:moveTo>
                <a:cubicBezTo>
                  <a:pt x="1162" y="21"/>
                  <a:pt x="1162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1" y="20"/>
                  <a:pt x="1161" y="20"/>
                  <a:pt x="1161" y="20"/>
                </a:cubicBezTo>
                <a:cubicBezTo>
                  <a:pt x="1161" y="21"/>
                  <a:pt x="1160" y="21"/>
                  <a:pt x="1162" y="22"/>
                </a:cubicBezTo>
                <a:close/>
                <a:moveTo>
                  <a:pt x="1165" y="24"/>
                </a:move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3"/>
                  <a:pt x="1166" y="23"/>
                  <a:pt x="1166" y="23"/>
                </a:cubicBezTo>
                <a:cubicBezTo>
                  <a:pt x="1165" y="23"/>
                  <a:pt x="1165" y="23"/>
                  <a:pt x="1165" y="23"/>
                </a:cubicBezTo>
                <a:cubicBezTo>
                  <a:pt x="1165" y="23"/>
                  <a:pt x="1165" y="23"/>
                  <a:pt x="1165" y="24"/>
                </a:cubicBezTo>
                <a:close/>
                <a:moveTo>
                  <a:pt x="1154" y="25"/>
                </a:moveTo>
                <a:cubicBezTo>
                  <a:pt x="1154" y="24"/>
                  <a:pt x="1154" y="24"/>
                  <a:pt x="1154" y="24"/>
                </a:cubicBezTo>
                <a:cubicBezTo>
                  <a:pt x="1154" y="24"/>
                  <a:pt x="1154" y="24"/>
                  <a:pt x="1154" y="24"/>
                </a:cubicBezTo>
                <a:cubicBezTo>
                  <a:pt x="1153" y="23"/>
                  <a:pt x="1153" y="23"/>
                  <a:pt x="1151" y="23"/>
                </a:cubicBezTo>
                <a:cubicBezTo>
                  <a:pt x="1151" y="24"/>
                  <a:pt x="1151" y="24"/>
                  <a:pt x="1151" y="24"/>
                </a:cubicBezTo>
                <a:cubicBezTo>
                  <a:pt x="1151" y="24"/>
                  <a:pt x="1152" y="24"/>
                  <a:pt x="1152" y="25"/>
                </a:cubicBezTo>
                <a:lnTo>
                  <a:pt x="1154" y="25"/>
                </a:lnTo>
                <a:close/>
                <a:moveTo>
                  <a:pt x="1164" y="24"/>
                </a:moveTo>
                <a:cubicBezTo>
                  <a:pt x="1163" y="24"/>
                  <a:pt x="1160" y="23"/>
                  <a:pt x="1158" y="23"/>
                </a:cubicBezTo>
                <a:cubicBezTo>
                  <a:pt x="1159" y="24"/>
                  <a:pt x="1158" y="24"/>
                  <a:pt x="1159" y="24"/>
                </a:cubicBezTo>
                <a:cubicBezTo>
                  <a:pt x="1159" y="24"/>
                  <a:pt x="1159" y="24"/>
                  <a:pt x="1159" y="24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1" y="25"/>
                  <a:pt x="1162" y="26"/>
                  <a:pt x="1163" y="26"/>
                </a:cubicBezTo>
                <a:cubicBezTo>
                  <a:pt x="1163" y="26"/>
                  <a:pt x="1164" y="26"/>
                  <a:pt x="1164" y="25"/>
                </a:cubicBezTo>
                <a:cubicBezTo>
                  <a:pt x="1164" y="25"/>
                  <a:pt x="1164" y="25"/>
                  <a:pt x="1164" y="24"/>
                </a:cubicBezTo>
                <a:close/>
                <a:moveTo>
                  <a:pt x="1163" y="27"/>
                </a:moveTo>
                <a:cubicBezTo>
                  <a:pt x="1163" y="27"/>
                  <a:pt x="1163" y="27"/>
                  <a:pt x="1162" y="27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1" y="26"/>
                  <a:pt x="1160" y="26"/>
                  <a:pt x="1159" y="26"/>
                </a:cubicBezTo>
                <a:cubicBezTo>
                  <a:pt x="1159" y="25"/>
                  <a:pt x="1159" y="25"/>
                  <a:pt x="1158" y="24"/>
                </a:cubicBezTo>
                <a:cubicBezTo>
                  <a:pt x="1158" y="24"/>
                  <a:pt x="1158" y="24"/>
                  <a:pt x="1158" y="24"/>
                </a:cubicBezTo>
                <a:cubicBezTo>
                  <a:pt x="1157" y="24"/>
                  <a:pt x="1157" y="24"/>
                  <a:pt x="1157" y="23"/>
                </a:cubicBezTo>
                <a:cubicBezTo>
                  <a:pt x="1155" y="23"/>
                  <a:pt x="1156" y="24"/>
                  <a:pt x="1155" y="24"/>
                </a:cubicBezTo>
                <a:cubicBezTo>
                  <a:pt x="1155" y="25"/>
                  <a:pt x="1155" y="25"/>
                  <a:pt x="1155" y="25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6" y="26"/>
                  <a:pt x="1156" y="25"/>
                  <a:pt x="1156" y="25"/>
                </a:cubicBezTo>
                <a:cubicBezTo>
                  <a:pt x="1157" y="26"/>
                  <a:pt x="1157" y="26"/>
                  <a:pt x="1157" y="27"/>
                </a:cubicBezTo>
                <a:cubicBezTo>
                  <a:pt x="1158" y="27"/>
                  <a:pt x="1158" y="26"/>
                  <a:pt x="1159" y="26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60" y="27"/>
                  <a:pt x="1160" y="27"/>
                  <a:pt x="1161" y="28"/>
                </a:cubicBezTo>
                <a:cubicBezTo>
                  <a:pt x="1163" y="28"/>
                  <a:pt x="1163" y="28"/>
                  <a:pt x="1163" y="28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lose/>
                <a:moveTo>
                  <a:pt x="1166" y="27"/>
                </a:moveTo>
                <a:cubicBezTo>
                  <a:pt x="1166" y="27"/>
                  <a:pt x="1166" y="27"/>
                  <a:pt x="1166" y="27"/>
                </a:cubicBezTo>
                <a:cubicBezTo>
                  <a:pt x="1167" y="27"/>
                  <a:pt x="1167" y="27"/>
                  <a:pt x="1167" y="26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6" y="25"/>
                  <a:pt x="1165" y="26"/>
                  <a:pt x="1164" y="26"/>
                </a:cubicBezTo>
                <a:cubicBezTo>
                  <a:pt x="1165" y="27"/>
                  <a:pt x="1165" y="26"/>
                  <a:pt x="1166" y="27"/>
                </a:cubicBezTo>
                <a:close/>
                <a:moveTo>
                  <a:pt x="1150" y="27"/>
                </a:moveTo>
                <a:cubicBezTo>
                  <a:pt x="1152" y="27"/>
                  <a:pt x="1152" y="27"/>
                  <a:pt x="1152" y="27"/>
                </a:cubicBezTo>
                <a:cubicBezTo>
                  <a:pt x="1152" y="28"/>
                  <a:pt x="1152" y="28"/>
                  <a:pt x="1152" y="28"/>
                </a:cubicBezTo>
                <a:cubicBezTo>
                  <a:pt x="1153" y="28"/>
                  <a:pt x="1153" y="28"/>
                  <a:pt x="1155" y="28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2" y="26"/>
                  <a:pt x="1151" y="26"/>
                </a:cubicBezTo>
                <a:cubicBezTo>
                  <a:pt x="1151" y="27"/>
                  <a:pt x="1151" y="27"/>
                  <a:pt x="1151" y="27"/>
                </a:cubicBezTo>
                <a:cubicBezTo>
                  <a:pt x="1151" y="27"/>
                  <a:pt x="1150" y="27"/>
                  <a:pt x="1150" y="27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50" y="28"/>
                  <a:pt x="1150" y="27"/>
                  <a:pt x="1150" y="27"/>
                </a:cubicBezTo>
                <a:close/>
                <a:moveTo>
                  <a:pt x="1192" y="33"/>
                </a:moveTo>
                <a:cubicBezTo>
                  <a:pt x="1192" y="33"/>
                  <a:pt x="1192" y="33"/>
                  <a:pt x="1192" y="33"/>
                </a:cubicBezTo>
                <a:cubicBezTo>
                  <a:pt x="1193" y="33"/>
                  <a:pt x="1192" y="33"/>
                  <a:pt x="1194" y="33"/>
                </a:cubicBezTo>
                <a:cubicBezTo>
                  <a:pt x="1194" y="34"/>
                  <a:pt x="1194" y="34"/>
                  <a:pt x="1194" y="34"/>
                </a:cubicBezTo>
                <a:cubicBezTo>
                  <a:pt x="1195" y="34"/>
                  <a:pt x="1194" y="33"/>
                  <a:pt x="1195" y="33"/>
                </a:cubicBezTo>
                <a:cubicBezTo>
                  <a:pt x="1195" y="33"/>
                  <a:pt x="1195" y="33"/>
                  <a:pt x="1195" y="33"/>
                </a:cubicBezTo>
                <a:cubicBezTo>
                  <a:pt x="1195" y="32"/>
                  <a:pt x="1196" y="32"/>
                  <a:pt x="1196" y="32"/>
                </a:cubicBezTo>
                <a:cubicBezTo>
                  <a:pt x="1197" y="32"/>
                  <a:pt x="1197" y="32"/>
                  <a:pt x="1197" y="32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9" y="31"/>
                  <a:pt x="1199" y="31"/>
                  <a:pt x="1199" y="31"/>
                </a:cubicBezTo>
                <a:cubicBezTo>
                  <a:pt x="1199" y="31"/>
                  <a:pt x="1201" y="29"/>
                  <a:pt x="1201" y="29"/>
                </a:cubicBezTo>
                <a:cubicBezTo>
                  <a:pt x="1202" y="29"/>
                  <a:pt x="1202" y="29"/>
                  <a:pt x="1202" y="29"/>
                </a:cubicBezTo>
                <a:cubicBezTo>
                  <a:pt x="1202" y="27"/>
                  <a:pt x="1202" y="27"/>
                  <a:pt x="1202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199" y="27"/>
                  <a:pt x="1199" y="27"/>
                  <a:pt x="1199" y="27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8" y="26"/>
                  <a:pt x="1197" y="27"/>
                  <a:pt x="1197" y="27"/>
                </a:cubicBezTo>
                <a:cubicBezTo>
                  <a:pt x="1196" y="27"/>
                  <a:pt x="1196" y="27"/>
                  <a:pt x="1196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4" y="28"/>
                  <a:pt x="1194" y="28"/>
                  <a:pt x="1194" y="28"/>
                </a:cubicBezTo>
                <a:cubicBezTo>
                  <a:pt x="1194" y="29"/>
                  <a:pt x="1194" y="29"/>
                  <a:pt x="1194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30"/>
                  <a:pt x="1191" y="29"/>
                  <a:pt x="1192" y="30"/>
                </a:cubicBezTo>
                <a:cubicBezTo>
                  <a:pt x="1192" y="30"/>
                  <a:pt x="1192" y="30"/>
                  <a:pt x="1192" y="30"/>
                </a:cubicBezTo>
                <a:cubicBezTo>
                  <a:pt x="1190" y="30"/>
                  <a:pt x="1190" y="30"/>
                  <a:pt x="1190" y="30"/>
                </a:cubicBezTo>
                <a:cubicBezTo>
                  <a:pt x="1190" y="31"/>
                  <a:pt x="1190" y="31"/>
                  <a:pt x="1190" y="31"/>
                </a:cubicBezTo>
                <a:cubicBezTo>
                  <a:pt x="1191" y="31"/>
                  <a:pt x="1191" y="32"/>
                  <a:pt x="1192" y="32"/>
                </a:cubicBezTo>
                <a:lnTo>
                  <a:pt x="1192" y="33"/>
                </a:lnTo>
                <a:close/>
                <a:moveTo>
                  <a:pt x="1159" y="29"/>
                </a:moveTo>
                <a:cubicBezTo>
                  <a:pt x="1160" y="30"/>
                  <a:pt x="1160" y="30"/>
                  <a:pt x="1161" y="29"/>
                </a:cubicBezTo>
                <a:cubicBezTo>
                  <a:pt x="1161" y="29"/>
                  <a:pt x="1161" y="28"/>
                  <a:pt x="1161" y="28"/>
                </a:cubicBezTo>
                <a:cubicBezTo>
                  <a:pt x="1159" y="28"/>
                  <a:pt x="1159" y="28"/>
                  <a:pt x="1159" y="28"/>
                </a:cubicBezTo>
                <a:cubicBezTo>
                  <a:pt x="1159" y="28"/>
                  <a:pt x="1159" y="27"/>
                  <a:pt x="1158" y="27"/>
                </a:cubicBezTo>
                <a:cubicBezTo>
                  <a:pt x="1158" y="28"/>
                  <a:pt x="1158" y="28"/>
                  <a:pt x="1158" y="28"/>
                </a:cubicBezTo>
                <a:cubicBezTo>
                  <a:pt x="1157" y="28"/>
                  <a:pt x="1156" y="28"/>
                  <a:pt x="1156" y="28"/>
                </a:cubicBezTo>
                <a:cubicBezTo>
                  <a:pt x="1156" y="29"/>
                  <a:pt x="1156" y="29"/>
                  <a:pt x="1156" y="29"/>
                </a:cubicBezTo>
                <a:cubicBezTo>
                  <a:pt x="1156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lose/>
                <a:moveTo>
                  <a:pt x="1323" y="30"/>
                </a:moveTo>
                <a:cubicBezTo>
                  <a:pt x="1324" y="30"/>
                  <a:pt x="1324" y="30"/>
                  <a:pt x="1324" y="30"/>
                </a:cubicBezTo>
                <a:cubicBezTo>
                  <a:pt x="1324" y="29"/>
                  <a:pt x="1324" y="29"/>
                  <a:pt x="1324" y="29"/>
                </a:cubicBezTo>
                <a:cubicBezTo>
                  <a:pt x="1325" y="29"/>
                  <a:pt x="1325" y="30"/>
                  <a:pt x="1326" y="29"/>
                </a:cubicBezTo>
                <a:cubicBezTo>
                  <a:pt x="1326" y="29"/>
                  <a:pt x="1326" y="29"/>
                  <a:pt x="1326" y="29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3" y="28"/>
                  <a:pt x="1323" y="28"/>
                  <a:pt x="1322" y="27"/>
                </a:cubicBezTo>
                <a:cubicBezTo>
                  <a:pt x="1322" y="28"/>
                  <a:pt x="1321" y="28"/>
                  <a:pt x="1320" y="28"/>
                </a:cubicBezTo>
                <a:cubicBezTo>
                  <a:pt x="1320" y="30"/>
                  <a:pt x="1321" y="30"/>
                  <a:pt x="1323" y="30"/>
                </a:cubicBezTo>
                <a:close/>
                <a:moveTo>
                  <a:pt x="1335" y="39"/>
                </a:moveTo>
                <a:cubicBezTo>
                  <a:pt x="1336" y="40"/>
                  <a:pt x="1341" y="41"/>
                  <a:pt x="1342" y="41"/>
                </a:cubicBezTo>
                <a:cubicBezTo>
                  <a:pt x="1342" y="41"/>
                  <a:pt x="1342" y="40"/>
                  <a:pt x="1342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4" y="40"/>
                  <a:pt x="1345" y="39"/>
                </a:cubicBezTo>
                <a:cubicBezTo>
                  <a:pt x="1345" y="39"/>
                  <a:pt x="1345" y="39"/>
                  <a:pt x="1345" y="39"/>
                </a:cubicBezTo>
                <a:cubicBezTo>
                  <a:pt x="1346" y="39"/>
                  <a:pt x="1348" y="40"/>
                  <a:pt x="1349" y="40"/>
                </a:cubicBezTo>
                <a:cubicBezTo>
                  <a:pt x="1349" y="40"/>
                  <a:pt x="1349" y="40"/>
                  <a:pt x="1349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1"/>
                  <a:pt x="1346" y="41"/>
                  <a:pt x="1346" y="41"/>
                </a:cubicBezTo>
                <a:cubicBezTo>
                  <a:pt x="1346" y="41"/>
                  <a:pt x="1346" y="41"/>
                  <a:pt x="1346" y="41"/>
                </a:cubicBezTo>
                <a:cubicBezTo>
                  <a:pt x="1345" y="41"/>
                  <a:pt x="1345" y="41"/>
                  <a:pt x="1344" y="41"/>
                </a:cubicBezTo>
                <a:cubicBezTo>
                  <a:pt x="1344" y="41"/>
                  <a:pt x="1344" y="41"/>
                  <a:pt x="1344" y="41"/>
                </a:cubicBezTo>
                <a:cubicBezTo>
                  <a:pt x="1343" y="42"/>
                  <a:pt x="1342" y="42"/>
                  <a:pt x="1341" y="43"/>
                </a:cubicBezTo>
                <a:cubicBezTo>
                  <a:pt x="1341" y="43"/>
                  <a:pt x="1341" y="43"/>
                  <a:pt x="1341" y="43"/>
                </a:cubicBezTo>
                <a:cubicBezTo>
                  <a:pt x="1341" y="45"/>
                  <a:pt x="1341" y="45"/>
                  <a:pt x="1341" y="45"/>
                </a:cubicBezTo>
                <a:cubicBezTo>
                  <a:pt x="1339" y="44"/>
                  <a:pt x="1339" y="44"/>
                  <a:pt x="1337" y="45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6" y="46"/>
                  <a:pt x="1336" y="46"/>
                  <a:pt x="1336" y="46"/>
                </a:cubicBezTo>
                <a:cubicBezTo>
                  <a:pt x="1336" y="47"/>
                  <a:pt x="1336" y="47"/>
                  <a:pt x="1336" y="47"/>
                </a:cubicBezTo>
                <a:cubicBezTo>
                  <a:pt x="1337" y="47"/>
                  <a:pt x="1338" y="47"/>
                  <a:pt x="1338" y="47"/>
                </a:cubicBezTo>
                <a:cubicBezTo>
                  <a:pt x="1338" y="47"/>
                  <a:pt x="1338" y="47"/>
                  <a:pt x="1339" y="47"/>
                </a:cubicBezTo>
                <a:cubicBezTo>
                  <a:pt x="1339" y="47"/>
                  <a:pt x="1339" y="47"/>
                  <a:pt x="1339" y="47"/>
                </a:cubicBezTo>
                <a:cubicBezTo>
                  <a:pt x="1339" y="47"/>
                  <a:pt x="1340" y="46"/>
                  <a:pt x="1341" y="46"/>
                </a:cubicBezTo>
                <a:cubicBezTo>
                  <a:pt x="1341" y="47"/>
                  <a:pt x="1340" y="47"/>
                  <a:pt x="1340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2" y="48"/>
                  <a:pt x="1344" y="48"/>
                  <a:pt x="1345" y="48"/>
                </a:cubicBezTo>
                <a:cubicBezTo>
                  <a:pt x="1345" y="48"/>
                  <a:pt x="1345" y="48"/>
                  <a:pt x="1345" y="49"/>
                </a:cubicBezTo>
                <a:cubicBezTo>
                  <a:pt x="1346" y="49"/>
                  <a:pt x="1346" y="48"/>
                  <a:pt x="1346" y="48"/>
                </a:cubicBezTo>
                <a:cubicBezTo>
                  <a:pt x="1347" y="49"/>
                  <a:pt x="1348" y="49"/>
                  <a:pt x="1349" y="49"/>
                </a:cubicBezTo>
                <a:cubicBezTo>
                  <a:pt x="1349" y="49"/>
                  <a:pt x="1349" y="49"/>
                  <a:pt x="1349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2" y="50"/>
                  <a:pt x="1353" y="50"/>
                  <a:pt x="1354" y="50"/>
                </a:cubicBezTo>
                <a:cubicBezTo>
                  <a:pt x="1355" y="49"/>
                  <a:pt x="1354" y="50"/>
                  <a:pt x="1355" y="49"/>
                </a:cubicBezTo>
                <a:cubicBezTo>
                  <a:pt x="1355" y="49"/>
                  <a:pt x="1355" y="49"/>
                  <a:pt x="1355" y="49"/>
                </a:cubicBezTo>
                <a:cubicBezTo>
                  <a:pt x="1355" y="49"/>
                  <a:pt x="1357" y="50"/>
                  <a:pt x="1357" y="50"/>
                </a:cubicBezTo>
                <a:cubicBezTo>
                  <a:pt x="1359" y="49"/>
                  <a:pt x="1361" y="49"/>
                  <a:pt x="1362" y="48"/>
                </a:cubicBezTo>
                <a:cubicBezTo>
                  <a:pt x="1363" y="48"/>
                  <a:pt x="1363" y="48"/>
                  <a:pt x="1363" y="48"/>
                </a:cubicBezTo>
                <a:cubicBezTo>
                  <a:pt x="1363" y="48"/>
                  <a:pt x="1363" y="47"/>
                  <a:pt x="1362" y="47"/>
                </a:cubicBezTo>
                <a:cubicBezTo>
                  <a:pt x="1362" y="47"/>
                  <a:pt x="1362" y="47"/>
                  <a:pt x="1362" y="47"/>
                </a:cubicBezTo>
                <a:cubicBezTo>
                  <a:pt x="1364" y="47"/>
                  <a:pt x="1364" y="47"/>
                  <a:pt x="1364" y="47"/>
                </a:cubicBezTo>
                <a:cubicBezTo>
                  <a:pt x="1364" y="47"/>
                  <a:pt x="1365" y="46"/>
                  <a:pt x="1365" y="46"/>
                </a:cubicBezTo>
                <a:cubicBezTo>
                  <a:pt x="1365" y="44"/>
                  <a:pt x="1365" y="44"/>
                  <a:pt x="1364" y="43"/>
                </a:cubicBezTo>
                <a:cubicBezTo>
                  <a:pt x="1364" y="43"/>
                  <a:pt x="1363" y="43"/>
                  <a:pt x="1363" y="43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2" y="41"/>
                  <a:pt x="1363" y="41"/>
                  <a:pt x="1362" y="41"/>
                </a:cubicBezTo>
                <a:cubicBezTo>
                  <a:pt x="1362" y="42"/>
                  <a:pt x="1361" y="43"/>
                  <a:pt x="1361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9" y="44"/>
                  <a:pt x="1359" y="44"/>
                </a:cubicBezTo>
                <a:cubicBezTo>
                  <a:pt x="1360" y="43"/>
                  <a:pt x="1359" y="41"/>
                  <a:pt x="1359" y="40"/>
                </a:cubicBezTo>
                <a:cubicBezTo>
                  <a:pt x="1358" y="40"/>
                  <a:pt x="1358" y="40"/>
                  <a:pt x="1357" y="39"/>
                </a:cubicBezTo>
                <a:cubicBezTo>
                  <a:pt x="1356" y="40"/>
                  <a:pt x="1356" y="40"/>
                  <a:pt x="1355" y="40"/>
                </a:cubicBezTo>
                <a:cubicBezTo>
                  <a:pt x="1355" y="40"/>
                  <a:pt x="1355" y="40"/>
                  <a:pt x="1355" y="40"/>
                </a:cubicBezTo>
                <a:cubicBezTo>
                  <a:pt x="1351" y="40"/>
                  <a:pt x="1351" y="40"/>
                  <a:pt x="1351" y="40"/>
                </a:cubicBezTo>
                <a:cubicBezTo>
                  <a:pt x="1352" y="40"/>
                  <a:pt x="1353" y="40"/>
                  <a:pt x="1354" y="40"/>
                </a:cubicBezTo>
                <a:cubicBezTo>
                  <a:pt x="1354" y="40"/>
                  <a:pt x="1354" y="39"/>
                  <a:pt x="1355" y="39"/>
                </a:cubicBezTo>
                <a:cubicBezTo>
                  <a:pt x="1355" y="38"/>
                  <a:pt x="1356" y="37"/>
                  <a:pt x="1356" y="36"/>
                </a:cubicBezTo>
                <a:cubicBezTo>
                  <a:pt x="1355" y="35"/>
                  <a:pt x="1354" y="35"/>
                  <a:pt x="1354" y="35"/>
                </a:cubicBezTo>
                <a:cubicBezTo>
                  <a:pt x="1353" y="35"/>
                  <a:pt x="1353" y="34"/>
                  <a:pt x="1353" y="34"/>
                </a:cubicBezTo>
                <a:cubicBezTo>
                  <a:pt x="1352" y="34"/>
                  <a:pt x="1352" y="34"/>
                  <a:pt x="1352" y="34"/>
                </a:cubicBezTo>
                <a:cubicBezTo>
                  <a:pt x="1352" y="34"/>
                  <a:pt x="1352" y="33"/>
                  <a:pt x="1352" y="33"/>
                </a:cubicBezTo>
                <a:cubicBezTo>
                  <a:pt x="1351" y="33"/>
                  <a:pt x="1351" y="33"/>
                  <a:pt x="1351" y="33"/>
                </a:cubicBezTo>
                <a:cubicBezTo>
                  <a:pt x="1351" y="32"/>
                  <a:pt x="1351" y="32"/>
                  <a:pt x="1351" y="32"/>
                </a:cubicBezTo>
                <a:cubicBezTo>
                  <a:pt x="1351" y="32"/>
                  <a:pt x="1350" y="32"/>
                  <a:pt x="1350" y="32"/>
                </a:cubicBezTo>
                <a:cubicBezTo>
                  <a:pt x="1350" y="32"/>
                  <a:pt x="1350" y="31"/>
                  <a:pt x="1350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8" y="30"/>
                  <a:pt x="1348" y="30"/>
                </a:cubicBezTo>
                <a:cubicBezTo>
                  <a:pt x="1348" y="29"/>
                  <a:pt x="1348" y="29"/>
                  <a:pt x="1348" y="29"/>
                </a:cubicBezTo>
                <a:cubicBezTo>
                  <a:pt x="1348" y="29"/>
                  <a:pt x="1347" y="29"/>
                  <a:pt x="1347" y="29"/>
                </a:cubicBezTo>
                <a:cubicBezTo>
                  <a:pt x="1347" y="29"/>
                  <a:pt x="1347" y="29"/>
                  <a:pt x="1347" y="29"/>
                </a:cubicBezTo>
                <a:cubicBezTo>
                  <a:pt x="1346" y="29"/>
                  <a:pt x="1346" y="29"/>
                  <a:pt x="1346" y="29"/>
                </a:cubicBezTo>
                <a:cubicBezTo>
                  <a:pt x="1346" y="28"/>
                  <a:pt x="1346" y="28"/>
                  <a:pt x="1346" y="28"/>
                </a:cubicBezTo>
                <a:cubicBezTo>
                  <a:pt x="1346" y="29"/>
                  <a:pt x="1345" y="29"/>
                  <a:pt x="1345" y="29"/>
                </a:cubicBezTo>
                <a:cubicBezTo>
                  <a:pt x="1345" y="30"/>
                  <a:pt x="1345" y="30"/>
                  <a:pt x="1345" y="30"/>
                </a:cubicBezTo>
                <a:cubicBezTo>
                  <a:pt x="1343" y="30"/>
                  <a:pt x="1342" y="32"/>
                  <a:pt x="1340" y="32"/>
                </a:cubicBezTo>
                <a:cubicBezTo>
                  <a:pt x="1339" y="31"/>
                  <a:pt x="1340" y="32"/>
                  <a:pt x="1339" y="32"/>
                </a:cubicBezTo>
                <a:cubicBezTo>
                  <a:pt x="1339" y="33"/>
                  <a:pt x="1339" y="33"/>
                  <a:pt x="1339" y="33"/>
                </a:cubicBezTo>
                <a:cubicBezTo>
                  <a:pt x="1338" y="33"/>
                  <a:pt x="1338" y="33"/>
                  <a:pt x="1337" y="34"/>
                </a:cubicBezTo>
                <a:cubicBezTo>
                  <a:pt x="1337" y="35"/>
                  <a:pt x="1337" y="35"/>
                  <a:pt x="1337" y="35"/>
                </a:cubicBezTo>
                <a:cubicBezTo>
                  <a:pt x="1338" y="35"/>
                  <a:pt x="1338" y="35"/>
                  <a:pt x="1338" y="35"/>
                </a:cubicBezTo>
                <a:cubicBezTo>
                  <a:pt x="1338" y="36"/>
                  <a:pt x="1338" y="36"/>
                  <a:pt x="1338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5" y="36"/>
                  <a:pt x="1335" y="36"/>
                  <a:pt x="1335" y="36"/>
                </a:cubicBezTo>
                <a:cubicBezTo>
                  <a:pt x="1335" y="37"/>
                  <a:pt x="1335" y="37"/>
                  <a:pt x="1335" y="37"/>
                </a:cubicBezTo>
                <a:cubicBezTo>
                  <a:pt x="1333" y="37"/>
                  <a:pt x="1333" y="37"/>
                  <a:pt x="1333" y="37"/>
                </a:cubicBezTo>
                <a:cubicBezTo>
                  <a:pt x="1333" y="37"/>
                  <a:pt x="1333" y="37"/>
                  <a:pt x="1333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5" y="38"/>
                  <a:pt x="1335" y="38"/>
                  <a:pt x="1335" y="38"/>
                </a:cubicBezTo>
                <a:cubicBezTo>
                  <a:pt x="1335" y="39"/>
                  <a:pt x="1335" y="39"/>
                  <a:pt x="1335" y="39"/>
                </a:cubicBezTo>
                <a:close/>
                <a:moveTo>
                  <a:pt x="1174" y="37"/>
                </a:moveTo>
                <a:cubicBezTo>
                  <a:pt x="1176" y="37"/>
                  <a:pt x="1177" y="37"/>
                  <a:pt x="1178" y="37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79" y="38"/>
                  <a:pt x="1178" y="37"/>
                  <a:pt x="1179" y="38"/>
                </a:cubicBezTo>
                <a:cubicBezTo>
                  <a:pt x="1180" y="38"/>
                  <a:pt x="1180" y="38"/>
                  <a:pt x="1181" y="37"/>
                </a:cubicBezTo>
                <a:cubicBezTo>
                  <a:pt x="1181" y="35"/>
                  <a:pt x="1180" y="35"/>
                  <a:pt x="1180" y="34"/>
                </a:cubicBezTo>
                <a:cubicBezTo>
                  <a:pt x="1181" y="34"/>
                  <a:pt x="1182" y="34"/>
                  <a:pt x="1183" y="34"/>
                </a:cubicBezTo>
                <a:cubicBezTo>
                  <a:pt x="1183" y="34"/>
                  <a:pt x="1183" y="34"/>
                  <a:pt x="1183" y="34"/>
                </a:cubicBezTo>
                <a:cubicBezTo>
                  <a:pt x="1184" y="34"/>
                  <a:pt x="1184" y="34"/>
                  <a:pt x="1184" y="34"/>
                </a:cubicBezTo>
                <a:cubicBezTo>
                  <a:pt x="1184" y="33"/>
                  <a:pt x="1184" y="33"/>
                  <a:pt x="1184" y="33"/>
                </a:cubicBezTo>
                <a:cubicBezTo>
                  <a:pt x="1184" y="33"/>
                  <a:pt x="1185" y="33"/>
                  <a:pt x="1186" y="34"/>
                </a:cubicBezTo>
                <a:cubicBezTo>
                  <a:pt x="1186" y="32"/>
                  <a:pt x="1186" y="32"/>
                  <a:pt x="1186" y="32"/>
                </a:cubicBezTo>
                <a:cubicBezTo>
                  <a:pt x="1185" y="32"/>
                  <a:pt x="1185" y="32"/>
                  <a:pt x="1185" y="32"/>
                </a:cubicBezTo>
                <a:cubicBezTo>
                  <a:pt x="1185" y="31"/>
                  <a:pt x="1185" y="31"/>
                  <a:pt x="1184" y="30"/>
                </a:cubicBezTo>
                <a:cubicBezTo>
                  <a:pt x="1184" y="30"/>
                  <a:pt x="1184" y="30"/>
                  <a:pt x="1184" y="30"/>
                </a:cubicBezTo>
                <a:cubicBezTo>
                  <a:pt x="1183" y="30"/>
                  <a:pt x="1183" y="30"/>
                  <a:pt x="1182" y="30"/>
                </a:cubicBezTo>
                <a:cubicBezTo>
                  <a:pt x="1182" y="30"/>
                  <a:pt x="1182" y="29"/>
                  <a:pt x="1182" y="29"/>
                </a:cubicBezTo>
                <a:cubicBezTo>
                  <a:pt x="1181" y="29"/>
                  <a:pt x="1178" y="30"/>
                  <a:pt x="1178" y="29"/>
                </a:cubicBezTo>
                <a:cubicBezTo>
                  <a:pt x="1178" y="29"/>
                  <a:pt x="1178" y="29"/>
                  <a:pt x="1178" y="29"/>
                </a:cubicBezTo>
                <a:cubicBezTo>
                  <a:pt x="1175" y="29"/>
                  <a:pt x="1177" y="30"/>
                  <a:pt x="1176" y="32"/>
                </a:cubicBezTo>
                <a:cubicBezTo>
                  <a:pt x="1175" y="32"/>
                  <a:pt x="1175" y="32"/>
                  <a:pt x="1174" y="33"/>
                </a:cubicBezTo>
                <a:cubicBezTo>
                  <a:pt x="1174" y="33"/>
                  <a:pt x="1174" y="34"/>
                  <a:pt x="1174" y="34"/>
                </a:cubicBezTo>
                <a:cubicBezTo>
                  <a:pt x="1173" y="34"/>
                  <a:pt x="1173" y="34"/>
                  <a:pt x="1173" y="34"/>
                </a:cubicBezTo>
                <a:cubicBezTo>
                  <a:pt x="1173" y="36"/>
                  <a:pt x="1173" y="36"/>
                  <a:pt x="1173" y="36"/>
                </a:cubicBezTo>
                <a:cubicBezTo>
                  <a:pt x="1174" y="36"/>
                  <a:pt x="1174" y="36"/>
                  <a:pt x="1174" y="36"/>
                </a:cubicBezTo>
                <a:cubicBezTo>
                  <a:pt x="1174" y="37"/>
                  <a:pt x="1174" y="37"/>
                  <a:pt x="1174" y="37"/>
                </a:cubicBezTo>
                <a:close/>
                <a:moveTo>
                  <a:pt x="1096" y="36"/>
                </a:moveTo>
                <a:cubicBezTo>
                  <a:pt x="1097" y="36"/>
                  <a:pt x="1097" y="36"/>
                  <a:pt x="1097" y="36"/>
                </a:cubicBezTo>
                <a:cubicBezTo>
                  <a:pt x="1097" y="37"/>
                  <a:pt x="1097" y="37"/>
                  <a:pt x="1097" y="37"/>
                </a:cubicBezTo>
                <a:cubicBezTo>
                  <a:pt x="1098" y="37"/>
                  <a:pt x="1098" y="37"/>
                  <a:pt x="1099" y="37"/>
                </a:cubicBezTo>
                <a:cubicBezTo>
                  <a:pt x="1099" y="37"/>
                  <a:pt x="1099" y="37"/>
                  <a:pt x="1099" y="37"/>
                </a:cubicBezTo>
                <a:cubicBezTo>
                  <a:pt x="1099" y="37"/>
                  <a:pt x="1100" y="36"/>
                  <a:pt x="1101" y="36"/>
                </a:cubicBezTo>
                <a:cubicBezTo>
                  <a:pt x="1102" y="36"/>
                  <a:pt x="1102" y="36"/>
                  <a:pt x="1103" y="36"/>
                </a:cubicBezTo>
                <a:cubicBezTo>
                  <a:pt x="1103" y="35"/>
                  <a:pt x="1103" y="35"/>
                  <a:pt x="1103" y="35"/>
                </a:cubicBezTo>
                <a:cubicBezTo>
                  <a:pt x="1104" y="35"/>
                  <a:pt x="1104" y="36"/>
                  <a:pt x="1105" y="36"/>
                </a:cubicBezTo>
                <a:cubicBezTo>
                  <a:pt x="1105" y="36"/>
                  <a:pt x="1105" y="37"/>
                  <a:pt x="1106" y="37"/>
                </a:cubicBezTo>
                <a:cubicBezTo>
                  <a:pt x="1107" y="37"/>
                  <a:pt x="1107" y="37"/>
                  <a:pt x="1107" y="37"/>
                </a:cubicBezTo>
                <a:cubicBezTo>
                  <a:pt x="1107" y="36"/>
                  <a:pt x="1107" y="36"/>
                  <a:pt x="1107" y="36"/>
                </a:cubicBezTo>
                <a:cubicBezTo>
                  <a:pt x="1108" y="36"/>
                  <a:pt x="1108" y="36"/>
                  <a:pt x="1109" y="36"/>
                </a:cubicBezTo>
                <a:cubicBezTo>
                  <a:pt x="1110" y="35"/>
                  <a:pt x="1110" y="34"/>
                  <a:pt x="1110" y="34"/>
                </a:cubicBezTo>
                <a:cubicBezTo>
                  <a:pt x="1111" y="34"/>
                  <a:pt x="1113" y="34"/>
                  <a:pt x="1114" y="34"/>
                </a:cubicBezTo>
                <a:cubicBezTo>
                  <a:pt x="1114" y="34"/>
                  <a:pt x="1114" y="34"/>
                  <a:pt x="1114" y="34"/>
                </a:cubicBezTo>
                <a:cubicBezTo>
                  <a:pt x="1115" y="34"/>
                  <a:pt x="1115" y="33"/>
                  <a:pt x="1116" y="33"/>
                </a:cubicBezTo>
                <a:cubicBezTo>
                  <a:pt x="1116" y="34"/>
                  <a:pt x="1116" y="34"/>
                  <a:pt x="1116" y="34"/>
                </a:cubicBezTo>
                <a:cubicBezTo>
                  <a:pt x="1118" y="34"/>
                  <a:pt x="1119" y="34"/>
                  <a:pt x="1120" y="34"/>
                </a:cubicBezTo>
                <a:cubicBezTo>
                  <a:pt x="1120" y="34"/>
                  <a:pt x="1120" y="34"/>
                  <a:pt x="1120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2" y="33"/>
                  <a:pt x="1121" y="33"/>
                  <a:pt x="1120" y="32"/>
                </a:cubicBezTo>
                <a:cubicBezTo>
                  <a:pt x="1120" y="32"/>
                  <a:pt x="1120" y="32"/>
                  <a:pt x="1120" y="32"/>
                </a:cubicBezTo>
                <a:cubicBezTo>
                  <a:pt x="1120" y="32"/>
                  <a:pt x="1119" y="32"/>
                  <a:pt x="1119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4" y="31"/>
                  <a:pt x="1112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1"/>
                  <a:pt x="1108" y="31"/>
                  <a:pt x="1107" y="31"/>
                </a:cubicBezTo>
                <a:cubicBezTo>
                  <a:pt x="1106" y="31"/>
                  <a:pt x="1106" y="31"/>
                  <a:pt x="1105" y="31"/>
                </a:cubicBezTo>
                <a:cubicBezTo>
                  <a:pt x="1105" y="31"/>
                  <a:pt x="1105" y="31"/>
                  <a:pt x="1105" y="31"/>
                </a:cubicBezTo>
                <a:cubicBezTo>
                  <a:pt x="1104" y="31"/>
                  <a:pt x="1104" y="31"/>
                  <a:pt x="1104" y="31"/>
                </a:cubicBezTo>
                <a:cubicBezTo>
                  <a:pt x="1104" y="31"/>
                  <a:pt x="1103" y="32"/>
                  <a:pt x="1103" y="32"/>
                </a:cubicBezTo>
                <a:cubicBezTo>
                  <a:pt x="1102" y="32"/>
                  <a:pt x="1101" y="32"/>
                  <a:pt x="1099" y="32"/>
                </a:cubicBezTo>
                <a:cubicBezTo>
                  <a:pt x="1099" y="33"/>
                  <a:pt x="1099" y="33"/>
                  <a:pt x="1099" y="33"/>
                </a:cubicBezTo>
                <a:cubicBezTo>
                  <a:pt x="1099" y="33"/>
                  <a:pt x="1098" y="33"/>
                  <a:pt x="1098" y="33"/>
                </a:cubicBezTo>
                <a:cubicBezTo>
                  <a:pt x="1098" y="33"/>
                  <a:pt x="1098" y="33"/>
                  <a:pt x="1098" y="33"/>
                </a:cubicBezTo>
                <a:cubicBezTo>
                  <a:pt x="1097" y="33"/>
                  <a:pt x="1096" y="33"/>
                  <a:pt x="1096" y="33"/>
                </a:cubicBezTo>
                <a:cubicBezTo>
                  <a:pt x="1096" y="33"/>
                  <a:pt x="1096" y="33"/>
                  <a:pt x="1096" y="33"/>
                </a:cubicBezTo>
                <a:cubicBezTo>
                  <a:pt x="1095" y="33"/>
                  <a:pt x="1095" y="33"/>
                  <a:pt x="1095" y="33"/>
                </a:cubicBezTo>
                <a:cubicBezTo>
                  <a:pt x="1094" y="34"/>
                  <a:pt x="1094" y="34"/>
                  <a:pt x="1094" y="34"/>
                </a:cubicBezTo>
                <a:cubicBezTo>
                  <a:pt x="1093" y="34"/>
                  <a:pt x="1093" y="34"/>
                  <a:pt x="1093" y="34"/>
                </a:cubicBezTo>
                <a:cubicBezTo>
                  <a:pt x="1093" y="34"/>
                  <a:pt x="1093" y="35"/>
                  <a:pt x="1092" y="35"/>
                </a:cubicBezTo>
                <a:cubicBezTo>
                  <a:pt x="1092" y="36"/>
                  <a:pt x="1092" y="36"/>
                  <a:pt x="1092" y="36"/>
                </a:cubicBezTo>
                <a:cubicBezTo>
                  <a:pt x="1094" y="36"/>
                  <a:pt x="1095" y="36"/>
                  <a:pt x="1096" y="36"/>
                </a:cubicBezTo>
                <a:close/>
                <a:moveTo>
                  <a:pt x="1128" y="33"/>
                </a:moveTo>
                <a:cubicBezTo>
                  <a:pt x="1128" y="34"/>
                  <a:pt x="1128" y="34"/>
                  <a:pt x="1128" y="34"/>
                </a:cubicBezTo>
                <a:cubicBezTo>
                  <a:pt x="1126" y="34"/>
                  <a:pt x="1125" y="35"/>
                  <a:pt x="1123" y="36"/>
                </a:cubicBezTo>
                <a:cubicBezTo>
                  <a:pt x="1122" y="36"/>
                  <a:pt x="1119" y="35"/>
                  <a:pt x="1118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6" y="35"/>
                  <a:pt x="1114" y="35"/>
                  <a:pt x="1113" y="35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5" y="36"/>
                  <a:pt x="1114" y="36"/>
                  <a:pt x="1115" y="36"/>
                </a:cubicBezTo>
                <a:cubicBezTo>
                  <a:pt x="1115" y="37"/>
                  <a:pt x="1115" y="37"/>
                  <a:pt x="1114" y="37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5" y="38"/>
                  <a:pt x="1115" y="38"/>
                  <a:pt x="1115" y="38"/>
                </a:cubicBezTo>
                <a:cubicBezTo>
                  <a:pt x="1115" y="39"/>
                  <a:pt x="1115" y="39"/>
                  <a:pt x="1115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8" y="39"/>
                  <a:pt x="1118" y="39"/>
                  <a:pt x="1118" y="39"/>
                </a:cubicBezTo>
                <a:cubicBezTo>
                  <a:pt x="1118" y="39"/>
                  <a:pt x="1118" y="40"/>
                  <a:pt x="1118" y="40"/>
                </a:cubicBezTo>
                <a:cubicBezTo>
                  <a:pt x="1118" y="40"/>
                  <a:pt x="1119" y="40"/>
                  <a:pt x="1119" y="40"/>
                </a:cubicBezTo>
                <a:cubicBezTo>
                  <a:pt x="1119" y="40"/>
                  <a:pt x="1119" y="39"/>
                  <a:pt x="1119" y="39"/>
                </a:cubicBezTo>
                <a:cubicBezTo>
                  <a:pt x="1120" y="39"/>
                  <a:pt x="1120" y="40"/>
                  <a:pt x="1121" y="39"/>
                </a:cubicBezTo>
                <a:cubicBezTo>
                  <a:pt x="1121" y="39"/>
                  <a:pt x="1121" y="39"/>
                  <a:pt x="1121" y="39"/>
                </a:cubicBezTo>
                <a:cubicBezTo>
                  <a:pt x="1121" y="39"/>
                  <a:pt x="1122" y="39"/>
                  <a:pt x="1122" y="39"/>
                </a:cubicBezTo>
                <a:cubicBezTo>
                  <a:pt x="1122" y="37"/>
                  <a:pt x="1122" y="37"/>
                  <a:pt x="1122" y="37"/>
                </a:cubicBezTo>
                <a:cubicBezTo>
                  <a:pt x="1125" y="37"/>
                  <a:pt x="1127" y="38"/>
                  <a:pt x="1129" y="38"/>
                </a:cubicBezTo>
                <a:cubicBezTo>
                  <a:pt x="1129" y="37"/>
                  <a:pt x="1129" y="37"/>
                  <a:pt x="1128" y="36"/>
                </a:cubicBezTo>
                <a:cubicBezTo>
                  <a:pt x="1128" y="36"/>
                  <a:pt x="1128" y="36"/>
                  <a:pt x="1128" y="36"/>
                </a:cubicBezTo>
                <a:cubicBezTo>
                  <a:pt x="1129" y="36"/>
                  <a:pt x="1132" y="36"/>
                  <a:pt x="1134" y="36"/>
                </a:cubicBezTo>
                <a:cubicBezTo>
                  <a:pt x="1134" y="35"/>
                  <a:pt x="1134" y="35"/>
                  <a:pt x="1134" y="35"/>
                </a:cubicBezTo>
                <a:cubicBezTo>
                  <a:pt x="1134" y="35"/>
                  <a:pt x="1134" y="35"/>
                  <a:pt x="1135" y="35"/>
                </a:cubicBezTo>
                <a:cubicBezTo>
                  <a:pt x="1135" y="33"/>
                  <a:pt x="1134" y="34"/>
                  <a:pt x="1134" y="33"/>
                </a:cubicBezTo>
                <a:cubicBezTo>
                  <a:pt x="1133" y="33"/>
                  <a:pt x="1132" y="34"/>
                  <a:pt x="1131" y="34"/>
                </a:cubicBezTo>
                <a:cubicBezTo>
                  <a:pt x="1131" y="33"/>
                  <a:pt x="1131" y="33"/>
                  <a:pt x="1132" y="32"/>
                </a:cubicBezTo>
                <a:cubicBezTo>
                  <a:pt x="1131" y="32"/>
                  <a:pt x="1130" y="32"/>
                  <a:pt x="1129" y="33"/>
                </a:cubicBezTo>
                <a:cubicBezTo>
                  <a:pt x="1129" y="32"/>
                  <a:pt x="1129" y="32"/>
                  <a:pt x="1129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7" y="32"/>
                  <a:pt x="1127" y="32"/>
                  <a:pt x="1127" y="32"/>
                </a:cubicBezTo>
                <a:cubicBezTo>
                  <a:pt x="1127" y="33"/>
                  <a:pt x="1127" y="33"/>
                  <a:pt x="1128" y="33"/>
                </a:cubicBezTo>
                <a:close/>
                <a:moveTo>
                  <a:pt x="1164" y="32"/>
                </a:move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lose/>
                <a:moveTo>
                  <a:pt x="1144" y="33"/>
                </a:moveTo>
                <a:cubicBezTo>
                  <a:pt x="1144" y="33"/>
                  <a:pt x="1144" y="33"/>
                  <a:pt x="1144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4" y="33"/>
                  <a:pt x="1144" y="33"/>
                  <a:pt x="1144" y="33"/>
                </a:cubicBezTo>
                <a:cubicBezTo>
                  <a:pt x="1144" y="33"/>
                  <a:pt x="1144" y="33"/>
                  <a:pt x="1144" y="33"/>
                </a:cubicBezTo>
                <a:close/>
                <a:moveTo>
                  <a:pt x="979" y="39"/>
                </a:moveTo>
                <a:cubicBezTo>
                  <a:pt x="979" y="39"/>
                  <a:pt x="979" y="38"/>
                  <a:pt x="980" y="38"/>
                </a:cubicBezTo>
                <a:cubicBezTo>
                  <a:pt x="980" y="39"/>
                  <a:pt x="980" y="39"/>
                  <a:pt x="980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40"/>
                  <a:pt x="983" y="40"/>
                  <a:pt x="983" y="41"/>
                </a:cubicBezTo>
                <a:cubicBezTo>
                  <a:pt x="982" y="41"/>
                  <a:pt x="981" y="41"/>
                  <a:pt x="980" y="41"/>
                </a:cubicBezTo>
                <a:cubicBezTo>
                  <a:pt x="980" y="42"/>
                  <a:pt x="980" y="42"/>
                  <a:pt x="980" y="43"/>
                </a:cubicBezTo>
                <a:cubicBezTo>
                  <a:pt x="981" y="43"/>
                  <a:pt x="981" y="43"/>
                  <a:pt x="982" y="43"/>
                </a:cubicBezTo>
                <a:cubicBezTo>
                  <a:pt x="982" y="44"/>
                  <a:pt x="982" y="44"/>
                  <a:pt x="982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4" y="44"/>
                  <a:pt x="986" y="43"/>
                  <a:pt x="987" y="43"/>
                </a:cubicBezTo>
                <a:cubicBezTo>
                  <a:pt x="989" y="43"/>
                  <a:pt x="992" y="43"/>
                  <a:pt x="993" y="43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1" y="44"/>
                  <a:pt x="991" y="44"/>
                  <a:pt x="991" y="44"/>
                </a:cubicBezTo>
                <a:cubicBezTo>
                  <a:pt x="991" y="45"/>
                  <a:pt x="991" y="45"/>
                  <a:pt x="991" y="45"/>
                </a:cubicBezTo>
                <a:cubicBezTo>
                  <a:pt x="988" y="45"/>
                  <a:pt x="988" y="45"/>
                  <a:pt x="988" y="45"/>
                </a:cubicBezTo>
                <a:cubicBezTo>
                  <a:pt x="988" y="45"/>
                  <a:pt x="988" y="45"/>
                  <a:pt x="988" y="46"/>
                </a:cubicBezTo>
                <a:cubicBezTo>
                  <a:pt x="986" y="46"/>
                  <a:pt x="986" y="45"/>
                  <a:pt x="985" y="45"/>
                </a:cubicBezTo>
                <a:cubicBezTo>
                  <a:pt x="984" y="45"/>
                  <a:pt x="984" y="45"/>
                  <a:pt x="984" y="45"/>
                </a:cubicBezTo>
                <a:cubicBezTo>
                  <a:pt x="984" y="47"/>
                  <a:pt x="984" y="46"/>
                  <a:pt x="985" y="47"/>
                </a:cubicBezTo>
                <a:cubicBezTo>
                  <a:pt x="987" y="47"/>
                  <a:pt x="987" y="47"/>
                  <a:pt x="987" y="47"/>
                </a:cubicBezTo>
                <a:cubicBezTo>
                  <a:pt x="987" y="47"/>
                  <a:pt x="986" y="48"/>
                  <a:pt x="987" y="48"/>
                </a:cubicBezTo>
                <a:cubicBezTo>
                  <a:pt x="987" y="48"/>
                  <a:pt x="987" y="47"/>
                  <a:pt x="988" y="47"/>
                </a:cubicBezTo>
                <a:cubicBezTo>
                  <a:pt x="988" y="48"/>
                  <a:pt x="988" y="48"/>
                  <a:pt x="988" y="48"/>
                </a:cubicBezTo>
                <a:cubicBezTo>
                  <a:pt x="989" y="48"/>
                  <a:pt x="990" y="47"/>
                  <a:pt x="991" y="47"/>
                </a:cubicBezTo>
                <a:cubicBezTo>
                  <a:pt x="991" y="48"/>
                  <a:pt x="991" y="48"/>
                  <a:pt x="991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5" y="48"/>
                  <a:pt x="995" y="48"/>
                  <a:pt x="995" y="48"/>
                </a:cubicBezTo>
                <a:cubicBezTo>
                  <a:pt x="995" y="48"/>
                  <a:pt x="995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1" y="50"/>
                  <a:pt x="1001" y="50"/>
                  <a:pt x="1001" y="50"/>
                </a:cubicBezTo>
                <a:cubicBezTo>
                  <a:pt x="1002" y="50"/>
                  <a:pt x="1007" y="50"/>
                  <a:pt x="1007" y="50"/>
                </a:cubicBezTo>
                <a:cubicBezTo>
                  <a:pt x="1009" y="50"/>
                  <a:pt x="1010" y="50"/>
                  <a:pt x="1011" y="49"/>
                </a:cubicBezTo>
                <a:cubicBezTo>
                  <a:pt x="1012" y="49"/>
                  <a:pt x="1012" y="49"/>
                  <a:pt x="1012" y="49"/>
                </a:cubicBezTo>
                <a:cubicBezTo>
                  <a:pt x="1012" y="48"/>
                  <a:pt x="1011" y="48"/>
                  <a:pt x="1011" y="47"/>
                </a:cubicBezTo>
                <a:cubicBezTo>
                  <a:pt x="1014" y="47"/>
                  <a:pt x="1015" y="47"/>
                  <a:pt x="1017" y="46"/>
                </a:cubicBezTo>
                <a:cubicBezTo>
                  <a:pt x="1017" y="46"/>
                  <a:pt x="1017" y="46"/>
                  <a:pt x="1017" y="45"/>
                </a:cubicBezTo>
                <a:cubicBezTo>
                  <a:pt x="1016" y="45"/>
                  <a:pt x="1016" y="45"/>
                  <a:pt x="1016" y="45"/>
                </a:cubicBezTo>
                <a:cubicBezTo>
                  <a:pt x="1016" y="44"/>
                  <a:pt x="1016" y="44"/>
                  <a:pt x="1016" y="44"/>
                </a:cubicBezTo>
                <a:cubicBezTo>
                  <a:pt x="1019" y="44"/>
                  <a:pt x="1019" y="44"/>
                  <a:pt x="1019" y="44"/>
                </a:cubicBezTo>
                <a:cubicBezTo>
                  <a:pt x="1019" y="44"/>
                  <a:pt x="1019" y="43"/>
                  <a:pt x="1019" y="43"/>
                </a:cubicBezTo>
                <a:cubicBezTo>
                  <a:pt x="1020" y="43"/>
                  <a:pt x="1020" y="42"/>
                  <a:pt x="1021" y="42"/>
                </a:cubicBezTo>
                <a:cubicBezTo>
                  <a:pt x="1021" y="41"/>
                  <a:pt x="1021" y="41"/>
                  <a:pt x="1021" y="40"/>
                </a:cubicBezTo>
                <a:cubicBezTo>
                  <a:pt x="1021" y="40"/>
                  <a:pt x="1021" y="40"/>
                  <a:pt x="1021" y="40"/>
                </a:cubicBezTo>
                <a:cubicBezTo>
                  <a:pt x="1022" y="40"/>
                  <a:pt x="1022" y="40"/>
                  <a:pt x="1022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20" y="39"/>
                  <a:pt x="1020" y="40"/>
                  <a:pt x="1020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18" y="39"/>
                  <a:pt x="1017" y="39"/>
                  <a:pt x="1015" y="38"/>
                </a:cubicBezTo>
                <a:cubicBezTo>
                  <a:pt x="1015" y="38"/>
                  <a:pt x="1016" y="37"/>
                  <a:pt x="1016" y="37"/>
                </a:cubicBezTo>
                <a:cubicBezTo>
                  <a:pt x="1015" y="37"/>
                  <a:pt x="1015" y="37"/>
                  <a:pt x="1014" y="37"/>
                </a:cubicBezTo>
                <a:cubicBezTo>
                  <a:pt x="1014" y="37"/>
                  <a:pt x="1014" y="38"/>
                  <a:pt x="1014" y="38"/>
                </a:cubicBezTo>
                <a:cubicBezTo>
                  <a:pt x="1013" y="38"/>
                  <a:pt x="1012" y="39"/>
                  <a:pt x="1012" y="39"/>
                </a:cubicBezTo>
                <a:cubicBezTo>
                  <a:pt x="1012" y="38"/>
                  <a:pt x="1012" y="37"/>
                  <a:pt x="1013" y="37"/>
                </a:cubicBezTo>
                <a:cubicBezTo>
                  <a:pt x="1013" y="36"/>
                  <a:pt x="1013" y="36"/>
                  <a:pt x="1013" y="36"/>
                </a:cubicBezTo>
                <a:cubicBezTo>
                  <a:pt x="1012" y="36"/>
                  <a:pt x="1011" y="37"/>
                  <a:pt x="1010" y="37"/>
                </a:cubicBezTo>
                <a:cubicBezTo>
                  <a:pt x="1010" y="38"/>
                  <a:pt x="1010" y="38"/>
                  <a:pt x="1009" y="39"/>
                </a:cubicBezTo>
                <a:cubicBezTo>
                  <a:pt x="1008" y="39"/>
                  <a:pt x="1008" y="39"/>
                  <a:pt x="1007" y="39"/>
                </a:cubicBezTo>
                <a:cubicBezTo>
                  <a:pt x="1007" y="39"/>
                  <a:pt x="1007" y="39"/>
                  <a:pt x="1007" y="39"/>
                </a:cubicBezTo>
                <a:cubicBezTo>
                  <a:pt x="1007" y="39"/>
                  <a:pt x="1007" y="39"/>
                  <a:pt x="1008" y="38"/>
                </a:cubicBezTo>
                <a:cubicBezTo>
                  <a:pt x="1008" y="37"/>
                  <a:pt x="1007" y="37"/>
                  <a:pt x="1007" y="35"/>
                </a:cubicBezTo>
                <a:cubicBezTo>
                  <a:pt x="1006" y="35"/>
                  <a:pt x="1006" y="35"/>
                  <a:pt x="1006" y="35"/>
                </a:cubicBezTo>
                <a:cubicBezTo>
                  <a:pt x="1006" y="36"/>
                  <a:pt x="1006" y="37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7"/>
                  <a:pt x="1005" y="37"/>
                  <a:pt x="1005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8"/>
                  <a:pt x="1004" y="38"/>
                  <a:pt x="1004" y="38"/>
                </a:cubicBezTo>
                <a:cubicBezTo>
                  <a:pt x="1004" y="38"/>
                  <a:pt x="1003" y="39"/>
                  <a:pt x="1002" y="39"/>
                </a:cubicBezTo>
                <a:cubicBezTo>
                  <a:pt x="1002" y="40"/>
                  <a:pt x="1002" y="40"/>
                  <a:pt x="1001" y="40"/>
                </a:cubicBezTo>
                <a:cubicBezTo>
                  <a:pt x="1001" y="40"/>
                  <a:pt x="1001" y="39"/>
                  <a:pt x="1001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998" y="38"/>
                  <a:pt x="998" y="38"/>
                  <a:pt x="998" y="38"/>
                </a:cubicBezTo>
                <a:cubicBezTo>
                  <a:pt x="998" y="38"/>
                  <a:pt x="997" y="37"/>
                  <a:pt x="997" y="37"/>
                </a:cubicBezTo>
                <a:cubicBezTo>
                  <a:pt x="996" y="37"/>
                  <a:pt x="995" y="37"/>
                  <a:pt x="994" y="37"/>
                </a:cubicBezTo>
                <a:cubicBezTo>
                  <a:pt x="994" y="37"/>
                  <a:pt x="994" y="37"/>
                  <a:pt x="994" y="36"/>
                </a:cubicBezTo>
                <a:cubicBezTo>
                  <a:pt x="993" y="36"/>
                  <a:pt x="993" y="36"/>
                  <a:pt x="992" y="36"/>
                </a:cubicBezTo>
                <a:cubicBezTo>
                  <a:pt x="992" y="36"/>
                  <a:pt x="992" y="36"/>
                  <a:pt x="992" y="36"/>
                </a:cubicBezTo>
                <a:cubicBezTo>
                  <a:pt x="992" y="35"/>
                  <a:pt x="991" y="35"/>
                  <a:pt x="991" y="35"/>
                </a:cubicBezTo>
                <a:cubicBezTo>
                  <a:pt x="991" y="34"/>
                  <a:pt x="991" y="34"/>
                  <a:pt x="991" y="34"/>
                </a:cubicBezTo>
                <a:cubicBezTo>
                  <a:pt x="989" y="34"/>
                  <a:pt x="989" y="34"/>
                  <a:pt x="989" y="34"/>
                </a:cubicBezTo>
                <a:cubicBezTo>
                  <a:pt x="989" y="35"/>
                  <a:pt x="989" y="35"/>
                  <a:pt x="989" y="35"/>
                </a:cubicBezTo>
                <a:cubicBezTo>
                  <a:pt x="988" y="34"/>
                  <a:pt x="988" y="34"/>
                  <a:pt x="988" y="33"/>
                </a:cubicBezTo>
                <a:cubicBezTo>
                  <a:pt x="987" y="33"/>
                  <a:pt x="987" y="33"/>
                  <a:pt x="986" y="33"/>
                </a:cubicBezTo>
                <a:cubicBezTo>
                  <a:pt x="986" y="35"/>
                  <a:pt x="986" y="35"/>
                  <a:pt x="986" y="35"/>
                </a:cubicBezTo>
                <a:cubicBezTo>
                  <a:pt x="987" y="35"/>
                  <a:pt x="986" y="35"/>
                  <a:pt x="987" y="35"/>
                </a:cubicBezTo>
                <a:cubicBezTo>
                  <a:pt x="987" y="35"/>
                  <a:pt x="987" y="35"/>
                  <a:pt x="987" y="35"/>
                </a:cubicBezTo>
                <a:cubicBezTo>
                  <a:pt x="987" y="36"/>
                  <a:pt x="987" y="36"/>
                  <a:pt x="987" y="36"/>
                </a:cubicBezTo>
                <a:cubicBezTo>
                  <a:pt x="986" y="36"/>
                  <a:pt x="985" y="36"/>
                  <a:pt x="985" y="36"/>
                </a:cubicBezTo>
                <a:cubicBezTo>
                  <a:pt x="985" y="39"/>
                  <a:pt x="985" y="39"/>
                  <a:pt x="985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38"/>
                  <a:pt x="983" y="38"/>
                  <a:pt x="983" y="38"/>
                </a:cubicBezTo>
                <a:cubicBezTo>
                  <a:pt x="981" y="37"/>
                  <a:pt x="979" y="37"/>
                  <a:pt x="978" y="37"/>
                </a:cubicBezTo>
                <a:cubicBezTo>
                  <a:pt x="978" y="38"/>
                  <a:pt x="978" y="38"/>
                  <a:pt x="978" y="38"/>
                </a:cubicBezTo>
                <a:cubicBezTo>
                  <a:pt x="978" y="39"/>
                  <a:pt x="979" y="39"/>
                  <a:pt x="979" y="39"/>
                </a:cubicBezTo>
                <a:close/>
                <a:moveTo>
                  <a:pt x="1147" y="35"/>
                </a:moveTo>
                <a:cubicBezTo>
                  <a:pt x="1147" y="34"/>
                  <a:pt x="1147" y="34"/>
                  <a:pt x="1147" y="34"/>
                </a:cubicBezTo>
                <a:cubicBezTo>
                  <a:pt x="1147" y="34"/>
                  <a:pt x="1146" y="33"/>
                  <a:pt x="1146" y="33"/>
                </a:cubicBezTo>
                <a:cubicBezTo>
                  <a:pt x="1146" y="34"/>
                  <a:pt x="1146" y="34"/>
                  <a:pt x="1146" y="34"/>
                </a:cubicBezTo>
                <a:cubicBezTo>
                  <a:pt x="1146" y="34"/>
                  <a:pt x="1146" y="34"/>
                  <a:pt x="1146" y="35"/>
                </a:cubicBezTo>
                <a:lnTo>
                  <a:pt x="1147" y="35"/>
                </a:lnTo>
                <a:close/>
                <a:moveTo>
                  <a:pt x="1166" y="39"/>
                </a:moveTo>
                <a:cubicBezTo>
                  <a:pt x="1168" y="38"/>
                  <a:pt x="1168" y="36"/>
                  <a:pt x="1170" y="36"/>
                </a:cubicBezTo>
                <a:cubicBezTo>
                  <a:pt x="1170" y="35"/>
                  <a:pt x="1170" y="35"/>
                  <a:pt x="1170" y="35"/>
                </a:cubicBezTo>
                <a:cubicBezTo>
                  <a:pt x="1169" y="35"/>
                  <a:pt x="1167" y="35"/>
                  <a:pt x="1166" y="34"/>
                </a:cubicBezTo>
                <a:cubicBezTo>
                  <a:pt x="1165" y="34"/>
                  <a:pt x="1165" y="34"/>
                  <a:pt x="1165" y="34"/>
                </a:cubicBezTo>
                <a:cubicBezTo>
                  <a:pt x="1165" y="34"/>
                  <a:pt x="1164" y="34"/>
                  <a:pt x="1164" y="34"/>
                </a:cubicBezTo>
                <a:cubicBezTo>
                  <a:pt x="1164" y="35"/>
                  <a:pt x="1164" y="36"/>
                  <a:pt x="1164" y="38"/>
                </a:cubicBezTo>
                <a:cubicBezTo>
                  <a:pt x="1165" y="38"/>
                  <a:pt x="1166" y="38"/>
                  <a:pt x="1166" y="39"/>
                </a:cubicBezTo>
                <a:close/>
                <a:moveTo>
                  <a:pt x="1000" y="36"/>
                </a:moveTo>
                <a:cubicBezTo>
                  <a:pt x="999" y="35"/>
                  <a:pt x="1000" y="36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6"/>
                  <a:pt x="999" y="36"/>
                </a:cubicBezTo>
                <a:lnTo>
                  <a:pt x="1000" y="36"/>
                </a:lnTo>
                <a:close/>
                <a:moveTo>
                  <a:pt x="1143" y="38"/>
                </a:moveTo>
                <a:cubicBezTo>
                  <a:pt x="1144" y="38"/>
                  <a:pt x="1144" y="38"/>
                  <a:pt x="1145" y="38"/>
                </a:cubicBezTo>
                <a:cubicBezTo>
                  <a:pt x="1145" y="37"/>
                  <a:pt x="1145" y="37"/>
                  <a:pt x="1145" y="36"/>
                </a:cubicBezTo>
                <a:cubicBezTo>
                  <a:pt x="1144" y="36"/>
                  <a:pt x="1144" y="36"/>
                  <a:pt x="1143" y="35"/>
                </a:cubicBezTo>
                <a:cubicBezTo>
                  <a:pt x="1142" y="35"/>
                  <a:pt x="1142" y="35"/>
                  <a:pt x="1141" y="36"/>
                </a:cubicBezTo>
                <a:cubicBezTo>
                  <a:pt x="1141" y="36"/>
                  <a:pt x="1141" y="36"/>
                  <a:pt x="1141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7"/>
                  <a:pt x="1139" y="37"/>
                  <a:pt x="1139" y="37"/>
                </a:cubicBezTo>
                <a:cubicBezTo>
                  <a:pt x="1140" y="37"/>
                  <a:pt x="1142" y="38"/>
                  <a:pt x="1143" y="38"/>
                </a:cubicBezTo>
                <a:close/>
                <a:moveTo>
                  <a:pt x="1163" y="36"/>
                </a:moveTo>
                <a:cubicBezTo>
                  <a:pt x="1161" y="36"/>
                  <a:pt x="1161" y="36"/>
                  <a:pt x="1161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59" y="37"/>
                  <a:pt x="1159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8"/>
                  <a:pt x="1157" y="38"/>
                  <a:pt x="1157" y="39"/>
                </a:cubicBezTo>
                <a:cubicBezTo>
                  <a:pt x="1158" y="39"/>
                  <a:pt x="1161" y="39"/>
                  <a:pt x="1161" y="39"/>
                </a:cubicBezTo>
                <a:cubicBezTo>
                  <a:pt x="1161" y="39"/>
                  <a:pt x="1161" y="39"/>
                  <a:pt x="1161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3" y="39"/>
                  <a:pt x="1163" y="39"/>
                  <a:pt x="1163" y="39"/>
                </a:cubicBezTo>
                <a:cubicBezTo>
                  <a:pt x="1163" y="39"/>
                  <a:pt x="1162" y="38"/>
                  <a:pt x="1162" y="38"/>
                </a:cubicBezTo>
                <a:cubicBezTo>
                  <a:pt x="1162" y="38"/>
                  <a:pt x="1163" y="37"/>
                  <a:pt x="1163" y="37"/>
                </a:cubicBezTo>
                <a:cubicBezTo>
                  <a:pt x="1163" y="36"/>
                  <a:pt x="1163" y="36"/>
                  <a:pt x="1163" y="36"/>
                </a:cubicBezTo>
                <a:close/>
                <a:moveTo>
                  <a:pt x="799" y="36"/>
                </a:moveTo>
                <a:cubicBezTo>
                  <a:pt x="799" y="37"/>
                  <a:pt x="798" y="37"/>
                  <a:pt x="798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6"/>
                  <a:pt x="800" y="36"/>
                  <a:pt x="799" y="36"/>
                </a:cubicBezTo>
                <a:close/>
                <a:moveTo>
                  <a:pt x="421" y="40"/>
                </a:moveTo>
                <a:cubicBezTo>
                  <a:pt x="422" y="41"/>
                  <a:pt x="422" y="40"/>
                  <a:pt x="422" y="40"/>
                </a:cubicBezTo>
                <a:cubicBezTo>
                  <a:pt x="423" y="41"/>
                  <a:pt x="422" y="42"/>
                  <a:pt x="424" y="42"/>
                </a:cubicBezTo>
                <a:cubicBezTo>
                  <a:pt x="424" y="38"/>
                  <a:pt x="422" y="39"/>
                  <a:pt x="422" y="36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8"/>
                  <a:pt x="420" y="38"/>
                  <a:pt x="420" y="38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1" y="39"/>
                  <a:pt x="420" y="40"/>
                  <a:pt x="421" y="40"/>
                </a:cubicBezTo>
                <a:close/>
                <a:moveTo>
                  <a:pt x="1151" y="37"/>
                </a:moveTo>
                <a:cubicBezTo>
                  <a:pt x="1151" y="37"/>
                  <a:pt x="1152" y="38"/>
                  <a:pt x="1152" y="38"/>
                </a:cubicBezTo>
                <a:cubicBezTo>
                  <a:pt x="1152" y="37"/>
                  <a:pt x="1152" y="37"/>
                  <a:pt x="1152" y="36"/>
                </a:cubicBezTo>
                <a:cubicBezTo>
                  <a:pt x="1151" y="36"/>
                  <a:pt x="1151" y="36"/>
                  <a:pt x="1151" y="36"/>
                </a:cubicBezTo>
                <a:lnTo>
                  <a:pt x="1151" y="37"/>
                </a:lnTo>
                <a:close/>
                <a:moveTo>
                  <a:pt x="1146" y="38"/>
                </a:moveTo>
                <a:cubicBezTo>
                  <a:pt x="1147" y="38"/>
                  <a:pt x="1147" y="38"/>
                  <a:pt x="1147" y="38"/>
                </a:cubicBezTo>
                <a:cubicBezTo>
                  <a:pt x="1146" y="37"/>
                  <a:pt x="1147" y="37"/>
                  <a:pt x="1146" y="37"/>
                </a:cubicBezTo>
                <a:lnTo>
                  <a:pt x="1146" y="38"/>
                </a:lnTo>
                <a:close/>
                <a:moveTo>
                  <a:pt x="949" y="44"/>
                </a:moveTo>
                <a:cubicBezTo>
                  <a:pt x="949" y="44"/>
                  <a:pt x="949" y="44"/>
                  <a:pt x="949" y="44"/>
                </a:cubicBezTo>
                <a:cubicBezTo>
                  <a:pt x="949" y="46"/>
                  <a:pt x="949" y="46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49" y="47"/>
                  <a:pt x="949" y="47"/>
                  <a:pt x="949" y="47"/>
                </a:cubicBezTo>
                <a:cubicBezTo>
                  <a:pt x="949" y="48"/>
                  <a:pt x="949" y="49"/>
                  <a:pt x="948" y="49"/>
                </a:cubicBezTo>
                <a:cubicBezTo>
                  <a:pt x="949" y="50"/>
                  <a:pt x="950" y="50"/>
                  <a:pt x="951" y="50"/>
                </a:cubicBezTo>
                <a:cubicBezTo>
                  <a:pt x="951" y="51"/>
                  <a:pt x="951" y="51"/>
                  <a:pt x="951" y="52"/>
                </a:cubicBezTo>
                <a:cubicBezTo>
                  <a:pt x="951" y="52"/>
                  <a:pt x="951" y="52"/>
                  <a:pt x="951" y="52"/>
                </a:cubicBezTo>
                <a:cubicBezTo>
                  <a:pt x="951" y="53"/>
                  <a:pt x="951" y="53"/>
                  <a:pt x="951" y="53"/>
                </a:cubicBezTo>
                <a:cubicBezTo>
                  <a:pt x="952" y="53"/>
                  <a:pt x="952" y="53"/>
                  <a:pt x="952" y="53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53" y="55"/>
                  <a:pt x="955" y="56"/>
                  <a:pt x="955" y="56"/>
                </a:cubicBezTo>
                <a:cubicBezTo>
                  <a:pt x="955" y="55"/>
                  <a:pt x="955" y="55"/>
                  <a:pt x="955" y="55"/>
                </a:cubicBezTo>
                <a:cubicBezTo>
                  <a:pt x="956" y="55"/>
                  <a:pt x="956" y="55"/>
                  <a:pt x="956" y="55"/>
                </a:cubicBezTo>
                <a:cubicBezTo>
                  <a:pt x="956" y="55"/>
                  <a:pt x="956" y="54"/>
                  <a:pt x="956" y="54"/>
                </a:cubicBezTo>
                <a:cubicBezTo>
                  <a:pt x="959" y="54"/>
                  <a:pt x="959" y="54"/>
                  <a:pt x="959" y="54"/>
                </a:cubicBezTo>
                <a:cubicBezTo>
                  <a:pt x="959" y="52"/>
                  <a:pt x="959" y="52"/>
                  <a:pt x="959" y="52"/>
                </a:cubicBezTo>
                <a:cubicBezTo>
                  <a:pt x="960" y="52"/>
                  <a:pt x="960" y="52"/>
                  <a:pt x="960" y="51"/>
                </a:cubicBezTo>
                <a:cubicBezTo>
                  <a:pt x="960" y="52"/>
                  <a:pt x="960" y="52"/>
                  <a:pt x="960" y="52"/>
                </a:cubicBezTo>
                <a:cubicBezTo>
                  <a:pt x="962" y="52"/>
                  <a:pt x="961" y="51"/>
                  <a:pt x="962" y="51"/>
                </a:cubicBezTo>
                <a:cubicBezTo>
                  <a:pt x="963" y="52"/>
                  <a:pt x="963" y="53"/>
                  <a:pt x="963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6" y="54"/>
                  <a:pt x="966" y="54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6"/>
                  <a:pt x="967" y="56"/>
                  <a:pt x="967" y="56"/>
                </a:cubicBezTo>
                <a:cubicBezTo>
                  <a:pt x="968" y="56"/>
                  <a:pt x="969" y="56"/>
                  <a:pt x="970" y="56"/>
                </a:cubicBezTo>
                <a:cubicBezTo>
                  <a:pt x="970" y="56"/>
                  <a:pt x="970" y="56"/>
                  <a:pt x="970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1" y="56"/>
                  <a:pt x="971" y="56"/>
                  <a:pt x="971" y="57"/>
                </a:cubicBezTo>
                <a:cubicBezTo>
                  <a:pt x="969" y="57"/>
                  <a:pt x="967" y="57"/>
                  <a:pt x="965" y="57"/>
                </a:cubicBezTo>
                <a:cubicBezTo>
                  <a:pt x="964" y="57"/>
                  <a:pt x="963" y="57"/>
                  <a:pt x="962" y="57"/>
                </a:cubicBezTo>
                <a:cubicBezTo>
                  <a:pt x="962" y="57"/>
                  <a:pt x="962" y="57"/>
                  <a:pt x="962" y="57"/>
                </a:cubicBezTo>
                <a:cubicBezTo>
                  <a:pt x="961" y="58"/>
                  <a:pt x="961" y="57"/>
                  <a:pt x="960" y="58"/>
                </a:cubicBezTo>
                <a:cubicBezTo>
                  <a:pt x="960" y="58"/>
                  <a:pt x="959" y="58"/>
                  <a:pt x="958" y="58"/>
                </a:cubicBezTo>
                <a:cubicBezTo>
                  <a:pt x="958" y="57"/>
                  <a:pt x="958" y="57"/>
                  <a:pt x="958" y="57"/>
                </a:cubicBezTo>
                <a:cubicBezTo>
                  <a:pt x="958" y="57"/>
                  <a:pt x="957" y="57"/>
                  <a:pt x="957" y="57"/>
                </a:cubicBezTo>
                <a:cubicBezTo>
                  <a:pt x="957" y="58"/>
                  <a:pt x="957" y="58"/>
                  <a:pt x="957" y="58"/>
                </a:cubicBezTo>
                <a:cubicBezTo>
                  <a:pt x="956" y="58"/>
                  <a:pt x="956" y="57"/>
                  <a:pt x="955" y="57"/>
                </a:cubicBezTo>
                <a:cubicBezTo>
                  <a:pt x="955" y="59"/>
                  <a:pt x="955" y="60"/>
                  <a:pt x="955" y="61"/>
                </a:cubicBezTo>
                <a:cubicBezTo>
                  <a:pt x="956" y="62"/>
                  <a:pt x="956" y="62"/>
                  <a:pt x="956" y="62"/>
                </a:cubicBezTo>
                <a:cubicBezTo>
                  <a:pt x="956" y="61"/>
                  <a:pt x="956" y="61"/>
                  <a:pt x="956" y="61"/>
                </a:cubicBezTo>
                <a:cubicBezTo>
                  <a:pt x="957" y="61"/>
                  <a:pt x="957" y="61"/>
                  <a:pt x="957" y="60"/>
                </a:cubicBezTo>
                <a:cubicBezTo>
                  <a:pt x="957" y="61"/>
                  <a:pt x="957" y="61"/>
                  <a:pt x="957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62" y="61"/>
                  <a:pt x="962" y="60"/>
                </a:cubicBezTo>
                <a:cubicBezTo>
                  <a:pt x="965" y="60"/>
                  <a:pt x="965" y="60"/>
                  <a:pt x="965" y="60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2"/>
                  <a:pt x="961" y="62"/>
                  <a:pt x="961" y="62"/>
                </a:cubicBezTo>
                <a:cubicBezTo>
                  <a:pt x="961" y="63"/>
                  <a:pt x="962" y="64"/>
                  <a:pt x="963" y="65"/>
                </a:cubicBezTo>
                <a:cubicBezTo>
                  <a:pt x="962" y="65"/>
                  <a:pt x="961" y="65"/>
                  <a:pt x="960" y="65"/>
                </a:cubicBezTo>
                <a:cubicBezTo>
                  <a:pt x="960" y="64"/>
                  <a:pt x="960" y="64"/>
                  <a:pt x="960" y="64"/>
                </a:cubicBezTo>
                <a:cubicBezTo>
                  <a:pt x="959" y="64"/>
                  <a:pt x="959" y="65"/>
                  <a:pt x="958" y="65"/>
                </a:cubicBezTo>
                <a:cubicBezTo>
                  <a:pt x="958" y="65"/>
                  <a:pt x="958" y="65"/>
                  <a:pt x="958" y="65"/>
                </a:cubicBezTo>
                <a:cubicBezTo>
                  <a:pt x="957" y="64"/>
                  <a:pt x="957" y="64"/>
                  <a:pt x="956" y="64"/>
                </a:cubicBezTo>
                <a:cubicBezTo>
                  <a:pt x="956" y="64"/>
                  <a:pt x="956" y="64"/>
                  <a:pt x="956" y="64"/>
                </a:cubicBezTo>
                <a:cubicBezTo>
                  <a:pt x="956" y="66"/>
                  <a:pt x="957" y="66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9" y="68"/>
                  <a:pt x="960" y="68"/>
                  <a:pt x="962" y="68"/>
                </a:cubicBezTo>
                <a:cubicBezTo>
                  <a:pt x="962" y="69"/>
                  <a:pt x="962" y="69"/>
                  <a:pt x="962" y="70"/>
                </a:cubicBezTo>
                <a:cubicBezTo>
                  <a:pt x="963" y="70"/>
                  <a:pt x="963" y="70"/>
                  <a:pt x="964" y="70"/>
                </a:cubicBezTo>
                <a:cubicBezTo>
                  <a:pt x="964" y="70"/>
                  <a:pt x="964" y="70"/>
                  <a:pt x="964" y="70"/>
                </a:cubicBezTo>
                <a:cubicBezTo>
                  <a:pt x="965" y="71"/>
                  <a:pt x="965" y="70"/>
                  <a:pt x="966" y="70"/>
                </a:cubicBezTo>
                <a:cubicBezTo>
                  <a:pt x="967" y="72"/>
                  <a:pt x="967" y="73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9" y="74"/>
                  <a:pt x="969" y="73"/>
                </a:cubicBezTo>
                <a:cubicBezTo>
                  <a:pt x="969" y="73"/>
                  <a:pt x="969" y="73"/>
                  <a:pt x="970" y="74"/>
                </a:cubicBezTo>
                <a:cubicBezTo>
                  <a:pt x="970" y="73"/>
                  <a:pt x="970" y="73"/>
                  <a:pt x="970" y="73"/>
                </a:cubicBezTo>
                <a:cubicBezTo>
                  <a:pt x="970" y="73"/>
                  <a:pt x="971" y="73"/>
                  <a:pt x="971" y="73"/>
                </a:cubicBezTo>
                <a:cubicBezTo>
                  <a:pt x="971" y="71"/>
                  <a:pt x="970" y="71"/>
                  <a:pt x="970" y="70"/>
                </a:cubicBezTo>
                <a:cubicBezTo>
                  <a:pt x="971" y="70"/>
                  <a:pt x="971" y="70"/>
                  <a:pt x="972" y="69"/>
                </a:cubicBezTo>
                <a:cubicBezTo>
                  <a:pt x="972" y="70"/>
                  <a:pt x="972" y="70"/>
                  <a:pt x="972" y="70"/>
                </a:cubicBezTo>
                <a:cubicBezTo>
                  <a:pt x="974" y="70"/>
                  <a:pt x="974" y="70"/>
                  <a:pt x="974" y="70"/>
                </a:cubicBezTo>
                <a:cubicBezTo>
                  <a:pt x="974" y="70"/>
                  <a:pt x="974" y="69"/>
                  <a:pt x="975" y="69"/>
                </a:cubicBezTo>
                <a:cubicBezTo>
                  <a:pt x="976" y="68"/>
                  <a:pt x="977" y="68"/>
                  <a:pt x="977" y="66"/>
                </a:cubicBezTo>
                <a:cubicBezTo>
                  <a:pt x="980" y="66"/>
                  <a:pt x="980" y="65"/>
                  <a:pt x="980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2" y="62"/>
                  <a:pt x="982" y="62"/>
                  <a:pt x="982" y="62"/>
                </a:cubicBezTo>
                <a:cubicBezTo>
                  <a:pt x="982" y="61"/>
                  <a:pt x="982" y="61"/>
                  <a:pt x="981" y="60"/>
                </a:cubicBezTo>
                <a:cubicBezTo>
                  <a:pt x="981" y="60"/>
                  <a:pt x="981" y="60"/>
                  <a:pt x="981" y="60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8"/>
                  <a:pt x="981" y="57"/>
                  <a:pt x="981" y="57"/>
                </a:cubicBezTo>
                <a:cubicBezTo>
                  <a:pt x="984" y="55"/>
                  <a:pt x="984" y="54"/>
                  <a:pt x="988" y="55"/>
                </a:cubicBezTo>
                <a:cubicBezTo>
                  <a:pt x="988" y="53"/>
                  <a:pt x="988" y="53"/>
                  <a:pt x="987" y="53"/>
                </a:cubicBezTo>
                <a:cubicBezTo>
                  <a:pt x="985" y="53"/>
                  <a:pt x="985" y="53"/>
                  <a:pt x="985" y="53"/>
                </a:cubicBezTo>
                <a:cubicBezTo>
                  <a:pt x="985" y="52"/>
                  <a:pt x="985" y="52"/>
                  <a:pt x="985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2" y="51"/>
                  <a:pt x="982" y="51"/>
                  <a:pt x="980" y="50"/>
                </a:cubicBezTo>
                <a:cubicBezTo>
                  <a:pt x="980" y="50"/>
                  <a:pt x="981" y="49"/>
                  <a:pt x="981" y="49"/>
                </a:cubicBezTo>
                <a:cubicBezTo>
                  <a:pt x="980" y="48"/>
                  <a:pt x="980" y="47"/>
                  <a:pt x="979" y="46"/>
                </a:cubicBezTo>
                <a:cubicBezTo>
                  <a:pt x="979" y="46"/>
                  <a:pt x="979" y="46"/>
                  <a:pt x="979" y="46"/>
                </a:cubicBezTo>
                <a:cubicBezTo>
                  <a:pt x="978" y="46"/>
                  <a:pt x="978" y="47"/>
                  <a:pt x="978" y="47"/>
                </a:cubicBezTo>
                <a:cubicBezTo>
                  <a:pt x="978" y="47"/>
                  <a:pt x="978" y="47"/>
                  <a:pt x="978" y="47"/>
                </a:cubicBezTo>
                <a:cubicBezTo>
                  <a:pt x="977" y="47"/>
                  <a:pt x="977" y="47"/>
                  <a:pt x="977" y="47"/>
                </a:cubicBezTo>
                <a:cubicBezTo>
                  <a:pt x="977" y="47"/>
                  <a:pt x="977" y="46"/>
                  <a:pt x="977" y="45"/>
                </a:cubicBezTo>
                <a:cubicBezTo>
                  <a:pt x="977" y="45"/>
                  <a:pt x="977" y="45"/>
                  <a:pt x="977" y="45"/>
                </a:cubicBezTo>
                <a:cubicBezTo>
                  <a:pt x="977" y="44"/>
                  <a:pt x="977" y="44"/>
                  <a:pt x="977" y="44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6" y="43"/>
                  <a:pt x="976" y="43"/>
                  <a:pt x="976" y="43"/>
                </a:cubicBezTo>
                <a:cubicBezTo>
                  <a:pt x="976" y="42"/>
                  <a:pt x="975" y="42"/>
                  <a:pt x="975" y="42"/>
                </a:cubicBezTo>
                <a:cubicBezTo>
                  <a:pt x="974" y="42"/>
                  <a:pt x="974" y="42"/>
                  <a:pt x="974" y="42"/>
                </a:cubicBezTo>
                <a:cubicBezTo>
                  <a:pt x="974" y="41"/>
                  <a:pt x="974" y="41"/>
                  <a:pt x="973" y="40"/>
                </a:cubicBezTo>
                <a:cubicBezTo>
                  <a:pt x="973" y="40"/>
                  <a:pt x="973" y="40"/>
                  <a:pt x="973" y="40"/>
                </a:cubicBezTo>
                <a:cubicBezTo>
                  <a:pt x="973" y="40"/>
                  <a:pt x="972" y="41"/>
                  <a:pt x="972" y="41"/>
                </a:cubicBezTo>
                <a:cubicBezTo>
                  <a:pt x="971" y="41"/>
                  <a:pt x="971" y="41"/>
                  <a:pt x="971" y="41"/>
                </a:cubicBezTo>
                <a:cubicBezTo>
                  <a:pt x="970" y="40"/>
                  <a:pt x="970" y="39"/>
                  <a:pt x="969" y="38"/>
                </a:cubicBezTo>
                <a:cubicBezTo>
                  <a:pt x="969" y="38"/>
                  <a:pt x="969" y="38"/>
                  <a:pt x="969" y="38"/>
                </a:cubicBezTo>
                <a:cubicBezTo>
                  <a:pt x="968" y="40"/>
                  <a:pt x="968" y="39"/>
                  <a:pt x="967" y="40"/>
                </a:cubicBezTo>
                <a:cubicBezTo>
                  <a:pt x="967" y="40"/>
                  <a:pt x="967" y="41"/>
                  <a:pt x="966" y="41"/>
                </a:cubicBezTo>
                <a:cubicBezTo>
                  <a:pt x="966" y="42"/>
                  <a:pt x="965" y="42"/>
                  <a:pt x="964" y="42"/>
                </a:cubicBezTo>
                <a:cubicBezTo>
                  <a:pt x="964" y="44"/>
                  <a:pt x="965" y="45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6" y="48"/>
                  <a:pt x="966" y="48"/>
                </a:cubicBezTo>
                <a:cubicBezTo>
                  <a:pt x="966" y="49"/>
                  <a:pt x="966" y="49"/>
                  <a:pt x="966" y="50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5" y="50"/>
                  <a:pt x="965" y="50"/>
                  <a:pt x="965" y="50"/>
                </a:cubicBezTo>
                <a:cubicBezTo>
                  <a:pt x="965" y="49"/>
                  <a:pt x="965" y="49"/>
                  <a:pt x="965" y="49"/>
                </a:cubicBezTo>
                <a:cubicBezTo>
                  <a:pt x="965" y="49"/>
                  <a:pt x="965" y="49"/>
                  <a:pt x="965" y="48"/>
                </a:cubicBezTo>
                <a:cubicBezTo>
                  <a:pt x="965" y="48"/>
                  <a:pt x="965" y="48"/>
                  <a:pt x="965" y="48"/>
                </a:cubicBezTo>
                <a:cubicBezTo>
                  <a:pt x="964" y="48"/>
                  <a:pt x="964" y="48"/>
                  <a:pt x="964" y="48"/>
                </a:cubicBezTo>
                <a:cubicBezTo>
                  <a:pt x="964" y="47"/>
                  <a:pt x="964" y="47"/>
                  <a:pt x="964" y="47"/>
                </a:cubicBezTo>
                <a:cubicBezTo>
                  <a:pt x="964" y="46"/>
                  <a:pt x="963" y="46"/>
                  <a:pt x="962" y="45"/>
                </a:cubicBezTo>
                <a:cubicBezTo>
                  <a:pt x="962" y="44"/>
                  <a:pt x="962" y="44"/>
                  <a:pt x="962" y="44"/>
                </a:cubicBezTo>
                <a:cubicBezTo>
                  <a:pt x="962" y="43"/>
                  <a:pt x="961" y="43"/>
                  <a:pt x="961" y="42"/>
                </a:cubicBezTo>
                <a:cubicBezTo>
                  <a:pt x="959" y="42"/>
                  <a:pt x="959" y="42"/>
                  <a:pt x="958" y="42"/>
                </a:cubicBezTo>
                <a:cubicBezTo>
                  <a:pt x="957" y="43"/>
                  <a:pt x="957" y="44"/>
                  <a:pt x="957" y="46"/>
                </a:cubicBezTo>
                <a:cubicBezTo>
                  <a:pt x="957" y="46"/>
                  <a:pt x="957" y="46"/>
                  <a:pt x="957" y="46"/>
                </a:cubicBezTo>
                <a:cubicBezTo>
                  <a:pt x="956" y="45"/>
                  <a:pt x="957" y="45"/>
                  <a:pt x="956" y="45"/>
                </a:cubicBezTo>
                <a:cubicBezTo>
                  <a:pt x="956" y="45"/>
                  <a:pt x="956" y="45"/>
                  <a:pt x="956" y="45"/>
                </a:cubicBezTo>
                <a:cubicBezTo>
                  <a:pt x="955" y="45"/>
                  <a:pt x="955" y="45"/>
                  <a:pt x="955" y="45"/>
                </a:cubicBezTo>
                <a:cubicBezTo>
                  <a:pt x="955" y="44"/>
                  <a:pt x="955" y="44"/>
                  <a:pt x="955" y="44"/>
                </a:cubicBezTo>
                <a:cubicBezTo>
                  <a:pt x="955" y="43"/>
                  <a:pt x="954" y="43"/>
                  <a:pt x="953" y="43"/>
                </a:cubicBezTo>
                <a:cubicBezTo>
                  <a:pt x="953" y="43"/>
                  <a:pt x="953" y="43"/>
                  <a:pt x="953" y="43"/>
                </a:cubicBezTo>
                <a:cubicBezTo>
                  <a:pt x="954" y="42"/>
                  <a:pt x="955" y="42"/>
                  <a:pt x="957" y="42"/>
                </a:cubicBezTo>
                <a:cubicBezTo>
                  <a:pt x="957" y="41"/>
                  <a:pt x="957" y="41"/>
                  <a:pt x="957" y="41"/>
                </a:cubicBezTo>
                <a:cubicBezTo>
                  <a:pt x="955" y="41"/>
                  <a:pt x="955" y="41"/>
                  <a:pt x="955" y="41"/>
                </a:cubicBezTo>
                <a:cubicBezTo>
                  <a:pt x="955" y="40"/>
                  <a:pt x="955" y="40"/>
                  <a:pt x="955" y="40"/>
                </a:cubicBezTo>
                <a:cubicBezTo>
                  <a:pt x="954" y="40"/>
                  <a:pt x="954" y="40"/>
                  <a:pt x="954" y="40"/>
                </a:cubicBezTo>
                <a:cubicBezTo>
                  <a:pt x="954" y="41"/>
                  <a:pt x="954" y="41"/>
                  <a:pt x="954" y="41"/>
                </a:cubicBezTo>
                <a:cubicBezTo>
                  <a:pt x="954" y="41"/>
                  <a:pt x="954" y="41"/>
                  <a:pt x="953" y="41"/>
                </a:cubicBezTo>
                <a:cubicBezTo>
                  <a:pt x="953" y="41"/>
                  <a:pt x="953" y="41"/>
                  <a:pt x="953" y="41"/>
                </a:cubicBezTo>
                <a:cubicBezTo>
                  <a:pt x="953" y="41"/>
                  <a:pt x="952" y="41"/>
                  <a:pt x="951" y="40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50" y="41"/>
                  <a:pt x="950" y="41"/>
                  <a:pt x="950" y="41"/>
                </a:cubicBezTo>
                <a:cubicBezTo>
                  <a:pt x="950" y="41"/>
                  <a:pt x="950" y="42"/>
                  <a:pt x="950" y="42"/>
                </a:cubicBezTo>
                <a:cubicBezTo>
                  <a:pt x="949" y="42"/>
                  <a:pt x="949" y="41"/>
                  <a:pt x="949" y="41"/>
                </a:cubicBezTo>
                <a:cubicBezTo>
                  <a:pt x="948" y="41"/>
                  <a:pt x="948" y="41"/>
                  <a:pt x="948" y="41"/>
                </a:cubicBezTo>
                <a:cubicBezTo>
                  <a:pt x="948" y="42"/>
                  <a:pt x="948" y="44"/>
                  <a:pt x="948" y="45"/>
                </a:cubicBezTo>
                <a:cubicBezTo>
                  <a:pt x="949" y="45"/>
                  <a:pt x="948" y="45"/>
                  <a:pt x="949" y="44"/>
                </a:cubicBezTo>
                <a:close/>
                <a:moveTo>
                  <a:pt x="969" y="61"/>
                </a:moveTo>
                <a:cubicBezTo>
                  <a:pt x="970" y="61"/>
                  <a:pt x="970" y="61"/>
                  <a:pt x="970" y="61"/>
                </a:cubicBezTo>
                <a:cubicBezTo>
                  <a:pt x="969" y="61"/>
                  <a:pt x="970" y="61"/>
                  <a:pt x="969" y="61"/>
                </a:cubicBezTo>
                <a:close/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40"/>
                  <a:pt x="1131" y="40"/>
                  <a:pt x="1131" y="40"/>
                </a:cubicBezTo>
                <a:cubicBezTo>
                  <a:pt x="1131" y="40"/>
                  <a:pt x="1130" y="39"/>
                  <a:pt x="1130" y="38"/>
                </a:cubicBezTo>
                <a:cubicBezTo>
                  <a:pt x="1129" y="39"/>
                  <a:pt x="1128" y="39"/>
                  <a:pt x="1127" y="39"/>
                </a:cubicBezTo>
                <a:cubicBezTo>
                  <a:pt x="1127" y="40"/>
                  <a:pt x="1127" y="39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8" y="40"/>
                  <a:pt x="1128" y="40"/>
                  <a:pt x="1128" y="40"/>
                </a:cubicBezTo>
                <a:cubicBezTo>
                  <a:pt x="1128" y="40"/>
                  <a:pt x="1128" y="40"/>
                  <a:pt x="1128" y="40"/>
                </a:cubicBezTo>
                <a:lnTo>
                  <a:pt x="1130" y="40"/>
                </a:lnTo>
                <a:close/>
                <a:moveTo>
                  <a:pt x="1169" y="41"/>
                </a:moveTo>
                <a:cubicBezTo>
                  <a:pt x="1171" y="42"/>
                  <a:pt x="1171" y="43"/>
                  <a:pt x="1174" y="43"/>
                </a:cubicBezTo>
                <a:cubicBezTo>
                  <a:pt x="1174" y="42"/>
                  <a:pt x="1174" y="42"/>
                  <a:pt x="1174" y="42"/>
                </a:cubicBezTo>
                <a:cubicBezTo>
                  <a:pt x="1174" y="40"/>
                  <a:pt x="1173" y="40"/>
                  <a:pt x="1173" y="39"/>
                </a:cubicBezTo>
                <a:cubicBezTo>
                  <a:pt x="1171" y="39"/>
                  <a:pt x="1171" y="40"/>
                  <a:pt x="1170" y="40"/>
                </a:cubicBezTo>
                <a:cubicBezTo>
                  <a:pt x="1169" y="40"/>
                  <a:pt x="1169" y="41"/>
                  <a:pt x="1169" y="41"/>
                </a:cubicBezTo>
                <a:close/>
                <a:moveTo>
                  <a:pt x="1134" y="40"/>
                </a:moveTo>
                <a:cubicBezTo>
                  <a:pt x="1133" y="41"/>
                  <a:pt x="1132" y="42"/>
                  <a:pt x="1131" y="42"/>
                </a:cubicBezTo>
                <a:cubicBezTo>
                  <a:pt x="1131" y="42"/>
                  <a:pt x="1131" y="42"/>
                  <a:pt x="1131" y="42"/>
                </a:cubicBezTo>
                <a:cubicBezTo>
                  <a:pt x="1131" y="43"/>
                  <a:pt x="1131" y="43"/>
                  <a:pt x="1131" y="43"/>
                </a:cubicBezTo>
                <a:cubicBezTo>
                  <a:pt x="1136" y="43"/>
                  <a:pt x="1136" y="43"/>
                  <a:pt x="1136" y="43"/>
                </a:cubicBezTo>
                <a:cubicBezTo>
                  <a:pt x="1136" y="41"/>
                  <a:pt x="1135" y="41"/>
                  <a:pt x="1135" y="40"/>
                </a:cubicBezTo>
                <a:cubicBezTo>
                  <a:pt x="1134" y="40"/>
                  <a:pt x="1134" y="40"/>
                  <a:pt x="1134" y="40"/>
                </a:cubicBezTo>
                <a:close/>
                <a:moveTo>
                  <a:pt x="1326" y="41"/>
                </a:moveTo>
                <a:cubicBezTo>
                  <a:pt x="1326" y="41"/>
                  <a:pt x="1326" y="41"/>
                  <a:pt x="1326" y="41"/>
                </a:cubicBezTo>
                <a:cubicBezTo>
                  <a:pt x="1326" y="42"/>
                  <a:pt x="1326" y="42"/>
                  <a:pt x="1325" y="43"/>
                </a:cubicBezTo>
                <a:cubicBezTo>
                  <a:pt x="1325" y="43"/>
                  <a:pt x="1325" y="44"/>
                  <a:pt x="1325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6"/>
                  <a:pt x="1326" y="46"/>
                  <a:pt x="1326" y="46"/>
                </a:cubicBezTo>
                <a:cubicBezTo>
                  <a:pt x="1327" y="46"/>
                  <a:pt x="1328" y="46"/>
                  <a:pt x="1329" y="46"/>
                </a:cubicBezTo>
                <a:cubicBezTo>
                  <a:pt x="1329" y="46"/>
                  <a:pt x="1329" y="46"/>
                  <a:pt x="1329" y="46"/>
                </a:cubicBezTo>
                <a:cubicBezTo>
                  <a:pt x="1334" y="46"/>
                  <a:pt x="1334" y="46"/>
                  <a:pt x="1334" y="46"/>
                </a:cubicBezTo>
                <a:cubicBezTo>
                  <a:pt x="1334" y="45"/>
                  <a:pt x="1334" y="45"/>
                  <a:pt x="1334" y="45"/>
                </a:cubicBezTo>
                <a:cubicBezTo>
                  <a:pt x="1334" y="45"/>
                  <a:pt x="1335" y="45"/>
                  <a:pt x="1336" y="45"/>
                </a:cubicBezTo>
                <a:cubicBezTo>
                  <a:pt x="1335" y="42"/>
                  <a:pt x="1333" y="42"/>
                  <a:pt x="1330" y="41"/>
                </a:cubicBezTo>
                <a:cubicBezTo>
                  <a:pt x="1330" y="40"/>
                  <a:pt x="1330" y="40"/>
                  <a:pt x="1330" y="40"/>
                </a:cubicBezTo>
                <a:cubicBezTo>
                  <a:pt x="1330" y="40"/>
                  <a:pt x="1327" y="40"/>
                  <a:pt x="1326" y="40"/>
                </a:cubicBezTo>
                <a:lnTo>
                  <a:pt x="1326" y="41"/>
                </a:lnTo>
                <a:close/>
                <a:moveTo>
                  <a:pt x="1362" y="57"/>
                </a:moveTo>
                <a:cubicBezTo>
                  <a:pt x="1362" y="58"/>
                  <a:pt x="1362" y="58"/>
                  <a:pt x="1362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7"/>
                  <a:pt x="1367" y="57"/>
                  <a:pt x="1368" y="57"/>
                </a:cubicBezTo>
                <a:cubicBezTo>
                  <a:pt x="1368" y="57"/>
                  <a:pt x="1368" y="57"/>
                  <a:pt x="1368" y="57"/>
                </a:cubicBezTo>
                <a:cubicBezTo>
                  <a:pt x="1369" y="56"/>
                  <a:pt x="1369" y="56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4" y="55"/>
                  <a:pt x="1374" y="55"/>
                  <a:pt x="1374" y="55"/>
                </a:cubicBezTo>
                <a:cubicBezTo>
                  <a:pt x="1374" y="56"/>
                  <a:pt x="1374" y="56"/>
                  <a:pt x="1374" y="56"/>
                </a:cubicBezTo>
                <a:cubicBezTo>
                  <a:pt x="1374" y="56"/>
                  <a:pt x="1374" y="56"/>
                  <a:pt x="1375" y="56"/>
                </a:cubicBezTo>
                <a:cubicBezTo>
                  <a:pt x="1375" y="56"/>
                  <a:pt x="1375" y="55"/>
                  <a:pt x="1376" y="56"/>
                </a:cubicBezTo>
                <a:cubicBezTo>
                  <a:pt x="1376" y="56"/>
                  <a:pt x="1376" y="56"/>
                  <a:pt x="1376" y="56"/>
                </a:cubicBezTo>
                <a:cubicBezTo>
                  <a:pt x="1376" y="56"/>
                  <a:pt x="1376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8" y="56"/>
                  <a:pt x="1378" y="56"/>
                  <a:pt x="1378" y="55"/>
                </a:cubicBezTo>
                <a:cubicBezTo>
                  <a:pt x="1379" y="55"/>
                  <a:pt x="1380" y="55"/>
                  <a:pt x="1381" y="55"/>
                </a:cubicBezTo>
                <a:cubicBezTo>
                  <a:pt x="1381" y="54"/>
                  <a:pt x="1381" y="54"/>
                  <a:pt x="1381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4" y="53"/>
                  <a:pt x="1384" y="55"/>
                  <a:pt x="1385" y="53"/>
                </a:cubicBezTo>
                <a:cubicBezTo>
                  <a:pt x="1385" y="53"/>
                  <a:pt x="1385" y="53"/>
                  <a:pt x="1385" y="53"/>
                </a:cubicBezTo>
                <a:cubicBezTo>
                  <a:pt x="1385" y="53"/>
                  <a:pt x="1385" y="53"/>
                  <a:pt x="1385" y="52"/>
                </a:cubicBezTo>
                <a:cubicBezTo>
                  <a:pt x="1385" y="52"/>
                  <a:pt x="1385" y="52"/>
                  <a:pt x="1385" y="51"/>
                </a:cubicBezTo>
                <a:cubicBezTo>
                  <a:pt x="1385" y="51"/>
                  <a:pt x="1385" y="51"/>
                  <a:pt x="1385" y="51"/>
                </a:cubicBezTo>
                <a:cubicBezTo>
                  <a:pt x="1385" y="50"/>
                  <a:pt x="1385" y="50"/>
                  <a:pt x="1385" y="50"/>
                </a:cubicBezTo>
                <a:cubicBezTo>
                  <a:pt x="1384" y="50"/>
                  <a:pt x="1383" y="49"/>
                  <a:pt x="1382" y="49"/>
                </a:cubicBezTo>
                <a:cubicBezTo>
                  <a:pt x="1381" y="49"/>
                  <a:pt x="1381" y="49"/>
                  <a:pt x="1381" y="49"/>
                </a:cubicBezTo>
                <a:cubicBezTo>
                  <a:pt x="1381" y="48"/>
                  <a:pt x="1381" y="48"/>
                  <a:pt x="1381" y="48"/>
                </a:cubicBezTo>
                <a:cubicBezTo>
                  <a:pt x="1381" y="48"/>
                  <a:pt x="1380" y="48"/>
                  <a:pt x="1380" y="48"/>
                </a:cubicBezTo>
                <a:cubicBezTo>
                  <a:pt x="1380" y="48"/>
                  <a:pt x="1380" y="48"/>
                  <a:pt x="1380" y="48"/>
                </a:cubicBezTo>
                <a:cubicBezTo>
                  <a:pt x="1378" y="48"/>
                  <a:pt x="1378" y="48"/>
                  <a:pt x="1378" y="48"/>
                </a:cubicBezTo>
                <a:cubicBezTo>
                  <a:pt x="1378" y="48"/>
                  <a:pt x="1378" y="47"/>
                  <a:pt x="1378" y="47"/>
                </a:cubicBezTo>
                <a:cubicBezTo>
                  <a:pt x="1378" y="46"/>
                  <a:pt x="1378" y="46"/>
                  <a:pt x="1378" y="46"/>
                </a:cubicBezTo>
                <a:cubicBezTo>
                  <a:pt x="1377" y="46"/>
                  <a:pt x="1377" y="46"/>
                  <a:pt x="1376" y="46"/>
                </a:cubicBezTo>
                <a:cubicBezTo>
                  <a:pt x="1376" y="46"/>
                  <a:pt x="1376" y="45"/>
                  <a:pt x="1375" y="46"/>
                </a:cubicBezTo>
                <a:cubicBezTo>
                  <a:pt x="1375" y="46"/>
                  <a:pt x="1375" y="46"/>
                  <a:pt x="1375" y="46"/>
                </a:cubicBezTo>
                <a:cubicBezTo>
                  <a:pt x="1375" y="46"/>
                  <a:pt x="1374" y="47"/>
                  <a:pt x="1374" y="47"/>
                </a:cubicBezTo>
                <a:cubicBezTo>
                  <a:pt x="1373" y="46"/>
                  <a:pt x="1373" y="46"/>
                  <a:pt x="1374" y="45"/>
                </a:cubicBezTo>
                <a:cubicBezTo>
                  <a:pt x="1374" y="44"/>
                  <a:pt x="1373" y="44"/>
                  <a:pt x="1373" y="43"/>
                </a:cubicBezTo>
                <a:cubicBezTo>
                  <a:pt x="1372" y="43"/>
                  <a:pt x="1372" y="43"/>
                  <a:pt x="1372" y="43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1" y="45"/>
                  <a:pt x="1372" y="45"/>
                  <a:pt x="1371" y="44"/>
                </a:cubicBezTo>
                <a:cubicBezTo>
                  <a:pt x="1370" y="44"/>
                  <a:pt x="1370" y="44"/>
                  <a:pt x="1370" y="44"/>
                </a:cubicBezTo>
                <a:cubicBezTo>
                  <a:pt x="1370" y="44"/>
                  <a:pt x="1371" y="45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8"/>
                  <a:pt x="1370" y="48"/>
                  <a:pt x="1370" y="48"/>
                </a:cubicBezTo>
                <a:cubicBezTo>
                  <a:pt x="1369" y="48"/>
                  <a:pt x="1369" y="48"/>
                  <a:pt x="1368" y="49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1"/>
                  <a:pt x="1368" y="51"/>
                </a:cubicBezTo>
                <a:cubicBezTo>
                  <a:pt x="1368" y="51"/>
                  <a:pt x="1368" y="51"/>
                  <a:pt x="1367" y="51"/>
                </a:cubicBezTo>
                <a:cubicBezTo>
                  <a:pt x="1367" y="52"/>
                  <a:pt x="1366" y="53"/>
                  <a:pt x="1366" y="54"/>
                </a:cubicBezTo>
                <a:cubicBezTo>
                  <a:pt x="1365" y="55"/>
                  <a:pt x="1365" y="55"/>
                  <a:pt x="1365" y="55"/>
                </a:cubicBezTo>
                <a:cubicBezTo>
                  <a:pt x="1365" y="55"/>
                  <a:pt x="1364" y="56"/>
                  <a:pt x="1363" y="57"/>
                </a:cubicBezTo>
                <a:cubicBezTo>
                  <a:pt x="1363" y="57"/>
                  <a:pt x="1362" y="57"/>
                  <a:pt x="1362" y="57"/>
                </a:cubicBezTo>
                <a:close/>
                <a:moveTo>
                  <a:pt x="542" y="48"/>
                </a:moveTo>
                <a:cubicBezTo>
                  <a:pt x="542" y="47"/>
                  <a:pt x="542" y="46"/>
                  <a:pt x="542" y="45"/>
                </a:cubicBezTo>
                <a:cubicBezTo>
                  <a:pt x="543" y="45"/>
                  <a:pt x="543" y="45"/>
                  <a:pt x="543" y="45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5"/>
                  <a:pt x="541" y="45"/>
                  <a:pt x="540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8" y="46"/>
                  <a:pt x="538" y="46"/>
                  <a:pt x="538" y="46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2" y="48"/>
                  <a:pt x="542" y="48"/>
                </a:cubicBezTo>
                <a:close/>
                <a:moveTo>
                  <a:pt x="390" y="48"/>
                </a:moveTo>
                <a:cubicBezTo>
                  <a:pt x="390" y="49"/>
                  <a:pt x="390" y="49"/>
                  <a:pt x="390" y="49"/>
                </a:cubicBezTo>
                <a:cubicBezTo>
                  <a:pt x="391" y="49"/>
                  <a:pt x="391" y="48"/>
                  <a:pt x="391" y="48"/>
                </a:cubicBezTo>
                <a:cubicBezTo>
                  <a:pt x="392" y="48"/>
                  <a:pt x="392" y="48"/>
                  <a:pt x="392" y="48"/>
                </a:cubicBezTo>
                <a:cubicBezTo>
                  <a:pt x="392" y="50"/>
                  <a:pt x="392" y="50"/>
                  <a:pt x="392" y="50"/>
                </a:cubicBezTo>
                <a:cubicBezTo>
                  <a:pt x="393" y="50"/>
                  <a:pt x="393" y="50"/>
                  <a:pt x="393" y="50"/>
                </a:cubicBezTo>
                <a:cubicBezTo>
                  <a:pt x="393" y="49"/>
                  <a:pt x="392" y="50"/>
                  <a:pt x="393" y="49"/>
                </a:cubicBezTo>
                <a:cubicBezTo>
                  <a:pt x="393" y="49"/>
                  <a:pt x="393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50"/>
                  <a:pt x="394" y="51"/>
                  <a:pt x="394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6" y="52"/>
                  <a:pt x="396" y="52"/>
                  <a:pt x="395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4"/>
                </a:cubicBezTo>
                <a:cubicBezTo>
                  <a:pt x="396" y="53"/>
                  <a:pt x="395" y="53"/>
                  <a:pt x="394" y="53"/>
                </a:cubicBezTo>
                <a:cubicBezTo>
                  <a:pt x="394" y="54"/>
                  <a:pt x="394" y="54"/>
                  <a:pt x="394" y="55"/>
                </a:cubicBezTo>
                <a:cubicBezTo>
                  <a:pt x="395" y="55"/>
                  <a:pt x="396" y="55"/>
                  <a:pt x="397" y="55"/>
                </a:cubicBezTo>
                <a:cubicBezTo>
                  <a:pt x="397" y="54"/>
                  <a:pt x="397" y="54"/>
                  <a:pt x="398" y="54"/>
                </a:cubicBezTo>
                <a:cubicBezTo>
                  <a:pt x="399" y="53"/>
                  <a:pt x="401" y="53"/>
                  <a:pt x="402" y="53"/>
                </a:cubicBezTo>
                <a:cubicBezTo>
                  <a:pt x="403" y="53"/>
                  <a:pt x="402" y="53"/>
                  <a:pt x="403" y="53"/>
                </a:cubicBezTo>
                <a:cubicBezTo>
                  <a:pt x="403" y="54"/>
                  <a:pt x="403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4" y="53"/>
                  <a:pt x="404" y="53"/>
                  <a:pt x="404" y="52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5" y="52"/>
                  <a:pt x="405" y="53"/>
                  <a:pt x="405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9" y="53"/>
                  <a:pt x="409" y="53"/>
                  <a:pt x="409" y="53"/>
                </a:cubicBezTo>
                <a:cubicBezTo>
                  <a:pt x="409" y="54"/>
                  <a:pt x="409" y="54"/>
                  <a:pt x="410" y="54"/>
                </a:cubicBezTo>
                <a:cubicBezTo>
                  <a:pt x="411" y="54"/>
                  <a:pt x="411" y="54"/>
                  <a:pt x="411" y="54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2" y="55"/>
                  <a:pt x="413" y="56"/>
                  <a:pt x="413" y="56"/>
                </a:cubicBezTo>
                <a:cubicBezTo>
                  <a:pt x="414" y="56"/>
                  <a:pt x="414" y="56"/>
                  <a:pt x="414" y="56"/>
                </a:cubicBezTo>
                <a:cubicBezTo>
                  <a:pt x="414" y="57"/>
                  <a:pt x="414" y="57"/>
                  <a:pt x="414" y="57"/>
                </a:cubicBezTo>
                <a:cubicBezTo>
                  <a:pt x="415" y="57"/>
                  <a:pt x="417" y="58"/>
                  <a:pt x="417" y="58"/>
                </a:cubicBezTo>
                <a:cubicBezTo>
                  <a:pt x="418" y="59"/>
                  <a:pt x="418" y="59"/>
                  <a:pt x="419" y="60"/>
                </a:cubicBezTo>
                <a:cubicBezTo>
                  <a:pt x="420" y="60"/>
                  <a:pt x="420" y="60"/>
                  <a:pt x="421" y="60"/>
                </a:cubicBezTo>
                <a:cubicBezTo>
                  <a:pt x="421" y="60"/>
                  <a:pt x="422" y="60"/>
                  <a:pt x="422" y="60"/>
                </a:cubicBezTo>
                <a:cubicBezTo>
                  <a:pt x="422" y="60"/>
                  <a:pt x="422" y="60"/>
                  <a:pt x="422" y="60"/>
                </a:cubicBezTo>
                <a:cubicBezTo>
                  <a:pt x="423" y="59"/>
                  <a:pt x="423" y="58"/>
                  <a:pt x="423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1" y="54"/>
                  <a:pt x="422" y="54"/>
                  <a:pt x="421" y="54"/>
                </a:cubicBezTo>
                <a:cubicBezTo>
                  <a:pt x="420" y="53"/>
                  <a:pt x="420" y="53"/>
                  <a:pt x="420" y="52"/>
                </a:cubicBezTo>
                <a:cubicBezTo>
                  <a:pt x="419" y="52"/>
                  <a:pt x="417" y="52"/>
                  <a:pt x="415" y="51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0"/>
                  <a:pt x="413" y="50"/>
                  <a:pt x="411" y="49"/>
                </a:cubicBezTo>
                <a:cubicBezTo>
                  <a:pt x="411" y="49"/>
                  <a:pt x="410" y="49"/>
                  <a:pt x="410" y="49"/>
                </a:cubicBezTo>
                <a:cubicBezTo>
                  <a:pt x="410" y="49"/>
                  <a:pt x="409" y="48"/>
                  <a:pt x="409" y="48"/>
                </a:cubicBezTo>
                <a:cubicBezTo>
                  <a:pt x="408" y="48"/>
                  <a:pt x="407" y="47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5" y="49"/>
                  <a:pt x="405" y="49"/>
                  <a:pt x="404" y="49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3" y="47"/>
                  <a:pt x="402" y="46"/>
                  <a:pt x="401" y="46"/>
                </a:cubicBezTo>
                <a:cubicBezTo>
                  <a:pt x="400" y="45"/>
                  <a:pt x="399" y="47"/>
                  <a:pt x="399" y="48"/>
                </a:cubicBezTo>
                <a:cubicBezTo>
                  <a:pt x="399" y="49"/>
                  <a:pt x="399" y="48"/>
                  <a:pt x="399" y="49"/>
                </a:cubicBezTo>
                <a:cubicBezTo>
                  <a:pt x="398" y="49"/>
                  <a:pt x="398" y="49"/>
                  <a:pt x="398" y="48"/>
                </a:cubicBezTo>
                <a:cubicBezTo>
                  <a:pt x="398" y="47"/>
                  <a:pt x="398" y="47"/>
                  <a:pt x="398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6" y="46"/>
                  <a:pt x="397" y="46"/>
                  <a:pt x="396" y="4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4" y="45"/>
                  <a:pt x="394" y="45"/>
                  <a:pt x="394" y="45"/>
                </a:cubicBezTo>
                <a:cubicBezTo>
                  <a:pt x="392" y="45"/>
                  <a:pt x="392" y="45"/>
                  <a:pt x="392" y="45"/>
                </a:cubicBezTo>
                <a:cubicBezTo>
                  <a:pt x="392" y="45"/>
                  <a:pt x="392" y="44"/>
                  <a:pt x="391" y="45"/>
                </a:cubicBezTo>
                <a:cubicBezTo>
                  <a:pt x="391" y="45"/>
                  <a:pt x="391" y="45"/>
                  <a:pt x="390" y="46"/>
                </a:cubicBezTo>
                <a:cubicBezTo>
                  <a:pt x="390" y="46"/>
                  <a:pt x="390" y="46"/>
                  <a:pt x="390" y="46"/>
                </a:cubicBezTo>
                <a:cubicBezTo>
                  <a:pt x="389" y="46"/>
                  <a:pt x="390" y="46"/>
                  <a:pt x="389" y="46"/>
                </a:cubicBezTo>
                <a:cubicBezTo>
                  <a:pt x="389" y="47"/>
                  <a:pt x="389" y="48"/>
                  <a:pt x="390" y="48"/>
                </a:cubicBezTo>
                <a:close/>
                <a:moveTo>
                  <a:pt x="427" y="54"/>
                </a:move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30" y="55"/>
                  <a:pt x="430" y="54"/>
                  <a:pt x="431" y="54"/>
                </a:cubicBezTo>
                <a:cubicBezTo>
                  <a:pt x="431" y="54"/>
                  <a:pt x="432" y="55"/>
                  <a:pt x="432" y="55"/>
                </a:cubicBezTo>
                <a:cubicBezTo>
                  <a:pt x="432" y="55"/>
                  <a:pt x="432" y="55"/>
                  <a:pt x="432" y="55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1" y="57"/>
                  <a:pt x="432" y="58"/>
                  <a:pt x="433" y="59"/>
                </a:cubicBezTo>
                <a:cubicBezTo>
                  <a:pt x="433" y="59"/>
                  <a:pt x="433" y="59"/>
                  <a:pt x="434" y="59"/>
                </a:cubicBezTo>
                <a:cubicBezTo>
                  <a:pt x="434" y="59"/>
                  <a:pt x="434" y="59"/>
                  <a:pt x="434" y="59"/>
                </a:cubicBezTo>
                <a:cubicBezTo>
                  <a:pt x="433" y="60"/>
                  <a:pt x="433" y="59"/>
                  <a:pt x="434" y="60"/>
                </a:cubicBezTo>
                <a:cubicBezTo>
                  <a:pt x="435" y="60"/>
                  <a:pt x="435" y="60"/>
                  <a:pt x="436" y="60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38" y="59"/>
                  <a:pt x="438" y="59"/>
                  <a:pt x="438" y="59"/>
                </a:cubicBezTo>
                <a:cubicBezTo>
                  <a:pt x="438" y="58"/>
                  <a:pt x="438" y="58"/>
                  <a:pt x="438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40" y="58"/>
                  <a:pt x="441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42" y="56"/>
                  <a:pt x="441" y="56"/>
                  <a:pt x="441" y="55"/>
                </a:cubicBezTo>
                <a:cubicBezTo>
                  <a:pt x="442" y="55"/>
                  <a:pt x="442" y="55"/>
                  <a:pt x="442" y="55"/>
                </a:cubicBezTo>
                <a:cubicBezTo>
                  <a:pt x="441" y="53"/>
                  <a:pt x="440" y="54"/>
                  <a:pt x="439" y="52"/>
                </a:cubicBezTo>
                <a:cubicBezTo>
                  <a:pt x="438" y="52"/>
                  <a:pt x="438" y="52"/>
                  <a:pt x="437" y="53"/>
                </a:cubicBezTo>
                <a:cubicBezTo>
                  <a:pt x="437" y="52"/>
                  <a:pt x="437" y="52"/>
                  <a:pt x="437" y="51"/>
                </a:cubicBezTo>
                <a:cubicBezTo>
                  <a:pt x="436" y="51"/>
                  <a:pt x="435" y="51"/>
                  <a:pt x="434" y="50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1" y="50"/>
                  <a:pt x="429" y="49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50"/>
                  <a:pt x="427" y="51"/>
                  <a:pt x="426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6" y="52"/>
                  <a:pt x="426" y="52"/>
                  <a:pt x="426" y="52"/>
                </a:cubicBezTo>
                <a:cubicBezTo>
                  <a:pt x="426" y="53"/>
                  <a:pt x="426" y="53"/>
                  <a:pt x="426" y="53"/>
                </a:cubicBezTo>
                <a:cubicBezTo>
                  <a:pt x="427" y="53"/>
                  <a:pt x="427" y="53"/>
                  <a:pt x="427" y="54"/>
                </a:cubicBezTo>
                <a:close/>
                <a:moveTo>
                  <a:pt x="485" y="48"/>
                </a:moveTo>
                <a:cubicBezTo>
                  <a:pt x="484" y="48"/>
                  <a:pt x="485" y="48"/>
                  <a:pt x="484" y="48"/>
                </a:cubicBezTo>
                <a:cubicBezTo>
                  <a:pt x="483" y="48"/>
                  <a:pt x="483" y="48"/>
                  <a:pt x="483" y="49"/>
                </a:cubicBezTo>
                <a:cubicBezTo>
                  <a:pt x="484" y="49"/>
                  <a:pt x="484" y="49"/>
                  <a:pt x="484" y="48"/>
                </a:cubicBezTo>
                <a:cubicBezTo>
                  <a:pt x="485" y="48"/>
                  <a:pt x="484" y="48"/>
                  <a:pt x="485" y="48"/>
                </a:cubicBezTo>
                <a:close/>
                <a:moveTo>
                  <a:pt x="366" y="53"/>
                </a:moveTo>
                <a:cubicBezTo>
                  <a:pt x="366" y="53"/>
                  <a:pt x="366" y="53"/>
                  <a:pt x="366" y="53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68" y="54"/>
                  <a:pt x="368" y="54"/>
                  <a:pt x="368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4"/>
                  <a:pt x="370" y="54"/>
                  <a:pt x="371" y="54"/>
                </a:cubicBezTo>
                <a:cubicBezTo>
                  <a:pt x="371" y="54"/>
                  <a:pt x="371" y="54"/>
                  <a:pt x="371" y="54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5" y="53"/>
                  <a:pt x="375" y="53"/>
                  <a:pt x="375" y="53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1"/>
                  <a:pt x="375" y="50"/>
                  <a:pt x="374" y="49"/>
                </a:cubicBezTo>
                <a:cubicBezTo>
                  <a:pt x="373" y="49"/>
                  <a:pt x="373" y="49"/>
                  <a:pt x="373" y="49"/>
                </a:cubicBezTo>
                <a:cubicBezTo>
                  <a:pt x="373" y="49"/>
                  <a:pt x="373" y="49"/>
                  <a:pt x="373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50"/>
                  <a:pt x="369" y="48"/>
                  <a:pt x="368" y="49"/>
                </a:cubicBezTo>
                <a:cubicBezTo>
                  <a:pt x="368" y="49"/>
                  <a:pt x="367" y="50"/>
                  <a:pt x="367" y="50"/>
                </a:cubicBezTo>
                <a:cubicBezTo>
                  <a:pt x="367" y="50"/>
                  <a:pt x="366" y="50"/>
                  <a:pt x="365" y="51"/>
                </a:cubicBezTo>
                <a:cubicBezTo>
                  <a:pt x="365" y="52"/>
                  <a:pt x="366" y="51"/>
                  <a:pt x="365" y="52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6" y="53"/>
                  <a:pt x="366" y="53"/>
                  <a:pt x="366" y="53"/>
                </a:cubicBezTo>
                <a:close/>
                <a:moveTo>
                  <a:pt x="947" y="52"/>
                </a:moveTo>
                <a:cubicBezTo>
                  <a:pt x="947" y="53"/>
                  <a:pt x="947" y="53"/>
                  <a:pt x="947" y="53"/>
                </a:cubicBezTo>
                <a:cubicBezTo>
                  <a:pt x="947" y="53"/>
                  <a:pt x="947" y="53"/>
                  <a:pt x="947" y="53"/>
                </a:cubicBezTo>
                <a:cubicBezTo>
                  <a:pt x="948" y="53"/>
                  <a:pt x="947" y="53"/>
                  <a:pt x="948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3"/>
                  <a:pt x="948" y="53"/>
                  <a:pt x="948" y="51"/>
                </a:cubicBezTo>
                <a:cubicBezTo>
                  <a:pt x="947" y="51"/>
                  <a:pt x="947" y="51"/>
                  <a:pt x="947" y="51"/>
                </a:cubicBezTo>
                <a:cubicBezTo>
                  <a:pt x="947" y="50"/>
                  <a:pt x="946" y="49"/>
                  <a:pt x="946" y="48"/>
                </a:cubicBezTo>
                <a:cubicBezTo>
                  <a:pt x="946" y="48"/>
                  <a:pt x="946" y="48"/>
                  <a:pt x="946" y="48"/>
                </a:cubicBezTo>
                <a:cubicBezTo>
                  <a:pt x="946" y="49"/>
                  <a:pt x="946" y="50"/>
                  <a:pt x="946" y="51"/>
                </a:cubicBezTo>
                <a:cubicBezTo>
                  <a:pt x="946" y="52"/>
                  <a:pt x="947" y="52"/>
                  <a:pt x="947" y="52"/>
                </a:cubicBezTo>
                <a:close/>
                <a:moveTo>
                  <a:pt x="354" y="54"/>
                </a:moveTo>
                <a:cubicBezTo>
                  <a:pt x="355" y="53"/>
                  <a:pt x="355" y="53"/>
                  <a:pt x="356" y="53"/>
                </a:cubicBezTo>
                <a:cubicBezTo>
                  <a:pt x="356" y="53"/>
                  <a:pt x="356" y="53"/>
                  <a:pt x="356" y="53"/>
                </a:cubicBezTo>
                <a:cubicBezTo>
                  <a:pt x="356" y="53"/>
                  <a:pt x="356" y="54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60" y="53"/>
                  <a:pt x="360" y="53"/>
                  <a:pt x="360" y="53"/>
                </a:cubicBezTo>
                <a:cubicBezTo>
                  <a:pt x="360" y="53"/>
                  <a:pt x="360" y="54"/>
                  <a:pt x="360" y="54"/>
                </a:cubicBezTo>
                <a:cubicBezTo>
                  <a:pt x="361" y="54"/>
                  <a:pt x="362" y="54"/>
                  <a:pt x="362" y="55"/>
                </a:cubicBezTo>
                <a:cubicBezTo>
                  <a:pt x="363" y="53"/>
                  <a:pt x="363" y="53"/>
                  <a:pt x="364" y="53"/>
                </a:cubicBezTo>
                <a:cubicBezTo>
                  <a:pt x="364" y="53"/>
                  <a:pt x="364" y="53"/>
                  <a:pt x="364" y="53"/>
                </a:cubicBezTo>
                <a:cubicBezTo>
                  <a:pt x="364" y="52"/>
                  <a:pt x="364" y="52"/>
                  <a:pt x="363" y="51"/>
                </a:cubicBezTo>
                <a:cubicBezTo>
                  <a:pt x="361" y="51"/>
                  <a:pt x="361" y="51"/>
                  <a:pt x="361" y="51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0"/>
                  <a:pt x="359" y="50"/>
                  <a:pt x="358" y="51"/>
                </a:cubicBezTo>
                <a:cubicBezTo>
                  <a:pt x="355" y="51"/>
                  <a:pt x="355" y="51"/>
                  <a:pt x="354" y="52"/>
                </a:cubicBezTo>
                <a:cubicBezTo>
                  <a:pt x="353" y="52"/>
                  <a:pt x="353" y="53"/>
                  <a:pt x="353" y="53"/>
                </a:cubicBezTo>
                <a:cubicBezTo>
                  <a:pt x="354" y="53"/>
                  <a:pt x="354" y="53"/>
                  <a:pt x="354" y="54"/>
                </a:cubicBezTo>
                <a:close/>
                <a:moveTo>
                  <a:pt x="1031" y="51"/>
                </a:moveTo>
                <a:cubicBezTo>
                  <a:pt x="1031" y="52"/>
                  <a:pt x="1031" y="52"/>
                  <a:pt x="1031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3" y="52"/>
                  <a:pt x="1034" y="52"/>
                </a:cubicBezTo>
                <a:cubicBezTo>
                  <a:pt x="1034" y="51"/>
                  <a:pt x="1034" y="51"/>
                  <a:pt x="1034" y="51"/>
                </a:cubicBezTo>
                <a:cubicBezTo>
                  <a:pt x="1032" y="51"/>
                  <a:pt x="1032" y="51"/>
                  <a:pt x="1032" y="51"/>
                </a:cubicBezTo>
                <a:cubicBezTo>
                  <a:pt x="1032" y="51"/>
                  <a:pt x="1032" y="51"/>
                  <a:pt x="1032" y="50"/>
                </a:cubicBezTo>
                <a:cubicBezTo>
                  <a:pt x="1031" y="50"/>
                  <a:pt x="1029" y="50"/>
                  <a:pt x="1028" y="50"/>
                </a:cubicBezTo>
                <a:cubicBezTo>
                  <a:pt x="1027" y="51"/>
                  <a:pt x="1028" y="50"/>
                  <a:pt x="1027" y="51"/>
                </a:cubicBezTo>
                <a:cubicBezTo>
                  <a:pt x="1027" y="51"/>
                  <a:pt x="1027" y="51"/>
                  <a:pt x="1027" y="51"/>
                </a:cubicBezTo>
                <a:cubicBezTo>
                  <a:pt x="1027" y="52"/>
                  <a:pt x="1027" y="52"/>
                  <a:pt x="1027" y="52"/>
                </a:cubicBezTo>
                <a:cubicBezTo>
                  <a:pt x="1028" y="52"/>
                  <a:pt x="1030" y="51"/>
                  <a:pt x="1031" y="51"/>
                </a:cubicBezTo>
                <a:close/>
                <a:moveTo>
                  <a:pt x="1020" y="53"/>
                </a:moveTo>
                <a:cubicBezTo>
                  <a:pt x="1020" y="54"/>
                  <a:pt x="1020" y="54"/>
                  <a:pt x="1020" y="54"/>
                </a:cubicBezTo>
                <a:cubicBezTo>
                  <a:pt x="1020" y="54"/>
                  <a:pt x="1020" y="54"/>
                  <a:pt x="1020" y="55"/>
                </a:cubicBezTo>
                <a:cubicBezTo>
                  <a:pt x="1022" y="55"/>
                  <a:pt x="1022" y="55"/>
                  <a:pt x="1022" y="55"/>
                </a:cubicBezTo>
                <a:cubicBezTo>
                  <a:pt x="1021" y="54"/>
                  <a:pt x="1021" y="54"/>
                  <a:pt x="1021" y="53"/>
                </a:cubicBezTo>
                <a:cubicBezTo>
                  <a:pt x="1020" y="53"/>
                  <a:pt x="1020" y="53"/>
                  <a:pt x="1020" y="53"/>
                </a:cubicBezTo>
                <a:close/>
                <a:moveTo>
                  <a:pt x="348" y="58"/>
                </a:moveTo>
                <a:cubicBezTo>
                  <a:pt x="348" y="59"/>
                  <a:pt x="348" y="59"/>
                  <a:pt x="348" y="59"/>
                </a:cubicBezTo>
                <a:cubicBezTo>
                  <a:pt x="349" y="59"/>
                  <a:pt x="350" y="59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1" y="57"/>
                  <a:pt x="351" y="57"/>
                  <a:pt x="351" y="56"/>
                </a:cubicBezTo>
                <a:cubicBezTo>
                  <a:pt x="350" y="56"/>
                  <a:pt x="350" y="54"/>
                  <a:pt x="349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346" y="54"/>
                  <a:pt x="345" y="55"/>
                  <a:pt x="345" y="55"/>
                </a:cubicBezTo>
                <a:cubicBezTo>
                  <a:pt x="345" y="57"/>
                  <a:pt x="346" y="57"/>
                  <a:pt x="346" y="58"/>
                </a:cubicBezTo>
                <a:lnTo>
                  <a:pt x="348" y="58"/>
                </a:lnTo>
                <a:close/>
                <a:moveTo>
                  <a:pt x="364" y="56"/>
                </a:moveTo>
                <a:cubicBezTo>
                  <a:pt x="363" y="56"/>
                  <a:pt x="362" y="56"/>
                  <a:pt x="362" y="56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58" y="58"/>
                  <a:pt x="358" y="58"/>
                  <a:pt x="355" y="58"/>
                </a:cubicBezTo>
                <a:cubicBezTo>
                  <a:pt x="355" y="60"/>
                  <a:pt x="355" y="62"/>
                  <a:pt x="355" y="64"/>
                </a:cubicBezTo>
                <a:cubicBezTo>
                  <a:pt x="357" y="64"/>
                  <a:pt x="357" y="64"/>
                  <a:pt x="358" y="65"/>
                </a:cubicBezTo>
                <a:cubicBezTo>
                  <a:pt x="358" y="65"/>
                  <a:pt x="358" y="65"/>
                  <a:pt x="358" y="65"/>
                </a:cubicBezTo>
                <a:cubicBezTo>
                  <a:pt x="358" y="65"/>
                  <a:pt x="359" y="65"/>
                  <a:pt x="360" y="65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2" y="66"/>
                  <a:pt x="363" y="65"/>
                  <a:pt x="364" y="65"/>
                </a:cubicBezTo>
                <a:cubicBezTo>
                  <a:pt x="364" y="65"/>
                  <a:pt x="364" y="64"/>
                  <a:pt x="365" y="64"/>
                </a:cubicBezTo>
                <a:cubicBezTo>
                  <a:pt x="365" y="64"/>
                  <a:pt x="367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3"/>
                  <a:pt x="369" y="63"/>
                  <a:pt x="370" y="62"/>
                </a:cubicBezTo>
                <a:cubicBezTo>
                  <a:pt x="370" y="60"/>
                  <a:pt x="369" y="61"/>
                  <a:pt x="368" y="5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9" y="58"/>
                  <a:pt x="370" y="58"/>
                  <a:pt x="371" y="58"/>
                </a:cubicBezTo>
                <a:cubicBezTo>
                  <a:pt x="372" y="57"/>
                  <a:pt x="372" y="57"/>
                  <a:pt x="373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70" y="55"/>
                  <a:pt x="370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5"/>
                  <a:pt x="367" y="55"/>
                  <a:pt x="367" y="56"/>
                </a:cubicBezTo>
                <a:cubicBezTo>
                  <a:pt x="366" y="56"/>
                  <a:pt x="365" y="55"/>
                  <a:pt x="365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lose/>
                <a:moveTo>
                  <a:pt x="305" y="71"/>
                </a:moveTo>
                <a:cubicBezTo>
                  <a:pt x="305" y="72"/>
                  <a:pt x="305" y="72"/>
                  <a:pt x="305" y="72"/>
                </a:cubicBezTo>
                <a:cubicBezTo>
                  <a:pt x="307" y="72"/>
                  <a:pt x="307" y="72"/>
                  <a:pt x="307" y="72"/>
                </a:cubicBezTo>
                <a:cubicBezTo>
                  <a:pt x="307" y="72"/>
                  <a:pt x="307" y="73"/>
                  <a:pt x="308" y="73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11" y="76"/>
                  <a:pt x="311" y="76"/>
                  <a:pt x="312" y="75"/>
                </a:cubicBezTo>
                <a:cubicBezTo>
                  <a:pt x="312" y="75"/>
                  <a:pt x="312" y="75"/>
                  <a:pt x="312" y="75"/>
                </a:cubicBezTo>
                <a:cubicBezTo>
                  <a:pt x="314" y="75"/>
                  <a:pt x="314" y="75"/>
                  <a:pt x="314" y="75"/>
                </a:cubicBezTo>
                <a:cubicBezTo>
                  <a:pt x="314" y="75"/>
                  <a:pt x="314" y="75"/>
                  <a:pt x="314" y="76"/>
                </a:cubicBezTo>
                <a:cubicBezTo>
                  <a:pt x="315" y="75"/>
                  <a:pt x="316" y="75"/>
                  <a:pt x="316" y="75"/>
                </a:cubicBezTo>
                <a:cubicBezTo>
                  <a:pt x="316" y="75"/>
                  <a:pt x="316" y="75"/>
                  <a:pt x="316" y="75"/>
                </a:cubicBezTo>
                <a:cubicBezTo>
                  <a:pt x="317" y="75"/>
                  <a:pt x="317" y="75"/>
                  <a:pt x="317" y="75"/>
                </a:cubicBezTo>
                <a:cubicBezTo>
                  <a:pt x="317" y="74"/>
                  <a:pt x="317" y="74"/>
                  <a:pt x="317" y="74"/>
                </a:cubicBezTo>
                <a:cubicBezTo>
                  <a:pt x="318" y="74"/>
                  <a:pt x="318" y="74"/>
                  <a:pt x="318" y="74"/>
                </a:cubicBezTo>
                <a:cubicBezTo>
                  <a:pt x="318" y="75"/>
                  <a:pt x="318" y="74"/>
                  <a:pt x="318" y="75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4"/>
                  <a:pt x="318" y="73"/>
                  <a:pt x="318" y="72"/>
                </a:cubicBezTo>
                <a:cubicBezTo>
                  <a:pt x="319" y="72"/>
                  <a:pt x="319" y="72"/>
                  <a:pt x="319" y="72"/>
                </a:cubicBezTo>
                <a:cubicBezTo>
                  <a:pt x="319" y="73"/>
                  <a:pt x="319" y="73"/>
                  <a:pt x="319" y="74"/>
                </a:cubicBezTo>
                <a:cubicBezTo>
                  <a:pt x="320" y="74"/>
                  <a:pt x="320" y="74"/>
                  <a:pt x="320" y="75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1" y="75"/>
                  <a:pt x="322" y="75"/>
                  <a:pt x="323" y="75"/>
                </a:cubicBezTo>
                <a:cubicBezTo>
                  <a:pt x="324" y="74"/>
                  <a:pt x="324" y="74"/>
                  <a:pt x="324" y="73"/>
                </a:cubicBezTo>
                <a:cubicBezTo>
                  <a:pt x="324" y="73"/>
                  <a:pt x="324" y="73"/>
                  <a:pt x="324" y="73"/>
                </a:cubicBezTo>
                <a:cubicBezTo>
                  <a:pt x="324" y="72"/>
                  <a:pt x="324" y="71"/>
                  <a:pt x="324" y="71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5" y="71"/>
                  <a:pt x="325" y="71"/>
                  <a:pt x="325" y="72"/>
                </a:cubicBezTo>
                <a:cubicBezTo>
                  <a:pt x="325" y="72"/>
                  <a:pt x="325" y="72"/>
                  <a:pt x="325" y="72"/>
                </a:cubicBezTo>
                <a:cubicBezTo>
                  <a:pt x="326" y="72"/>
                  <a:pt x="325" y="72"/>
                  <a:pt x="326" y="72"/>
                </a:cubicBezTo>
                <a:cubicBezTo>
                  <a:pt x="326" y="72"/>
                  <a:pt x="326" y="72"/>
                  <a:pt x="326" y="71"/>
                </a:cubicBezTo>
                <a:cubicBezTo>
                  <a:pt x="327" y="71"/>
                  <a:pt x="327" y="71"/>
                  <a:pt x="327" y="70"/>
                </a:cubicBezTo>
                <a:cubicBezTo>
                  <a:pt x="327" y="70"/>
                  <a:pt x="328" y="70"/>
                  <a:pt x="328" y="70"/>
                </a:cubicBezTo>
                <a:cubicBezTo>
                  <a:pt x="328" y="69"/>
                  <a:pt x="328" y="69"/>
                  <a:pt x="327" y="68"/>
                </a:cubicBezTo>
                <a:cubicBezTo>
                  <a:pt x="328" y="67"/>
                  <a:pt x="328" y="67"/>
                  <a:pt x="328" y="67"/>
                </a:cubicBezTo>
                <a:cubicBezTo>
                  <a:pt x="328" y="66"/>
                  <a:pt x="328" y="67"/>
                  <a:pt x="328" y="66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30" y="67"/>
                  <a:pt x="330" y="66"/>
                  <a:pt x="331" y="65"/>
                </a:cubicBezTo>
                <a:cubicBezTo>
                  <a:pt x="331" y="65"/>
                  <a:pt x="332" y="65"/>
                  <a:pt x="332" y="65"/>
                </a:cubicBezTo>
                <a:cubicBezTo>
                  <a:pt x="332" y="66"/>
                  <a:pt x="332" y="67"/>
                  <a:pt x="331" y="68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32" y="69"/>
                  <a:pt x="332" y="69"/>
                  <a:pt x="332" y="69"/>
                </a:cubicBezTo>
                <a:cubicBezTo>
                  <a:pt x="332" y="70"/>
                  <a:pt x="332" y="70"/>
                  <a:pt x="332" y="70"/>
                </a:cubicBezTo>
                <a:cubicBezTo>
                  <a:pt x="334" y="71"/>
                  <a:pt x="334" y="69"/>
                  <a:pt x="334" y="68"/>
                </a:cubicBezTo>
                <a:cubicBezTo>
                  <a:pt x="336" y="68"/>
                  <a:pt x="337" y="68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5"/>
                  <a:pt x="338" y="65"/>
                  <a:pt x="338" y="65"/>
                </a:cubicBezTo>
                <a:cubicBezTo>
                  <a:pt x="338" y="65"/>
                  <a:pt x="338" y="64"/>
                  <a:pt x="338" y="63"/>
                </a:cubicBezTo>
                <a:cubicBezTo>
                  <a:pt x="339" y="64"/>
                  <a:pt x="341" y="64"/>
                  <a:pt x="342" y="65"/>
                </a:cubicBezTo>
                <a:cubicBezTo>
                  <a:pt x="342" y="64"/>
                  <a:pt x="342" y="64"/>
                  <a:pt x="342" y="64"/>
                </a:cubicBezTo>
                <a:cubicBezTo>
                  <a:pt x="342" y="62"/>
                  <a:pt x="342" y="62"/>
                  <a:pt x="343" y="62"/>
                </a:cubicBezTo>
                <a:cubicBezTo>
                  <a:pt x="343" y="61"/>
                  <a:pt x="343" y="60"/>
                  <a:pt x="344" y="59"/>
                </a:cubicBezTo>
                <a:cubicBezTo>
                  <a:pt x="343" y="58"/>
                  <a:pt x="342" y="58"/>
                  <a:pt x="341" y="57"/>
                </a:cubicBezTo>
                <a:cubicBezTo>
                  <a:pt x="341" y="56"/>
                  <a:pt x="340" y="56"/>
                  <a:pt x="340" y="56"/>
                </a:cubicBezTo>
                <a:cubicBezTo>
                  <a:pt x="337" y="56"/>
                  <a:pt x="338" y="57"/>
                  <a:pt x="335" y="57"/>
                </a:cubicBezTo>
                <a:cubicBezTo>
                  <a:pt x="335" y="57"/>
                  <a:pt x="335" y="57"/>
                  <a:pt x="335" y="57"/>
                </a:cubicBezTo>
                <a:cubicBezTo>
                  <a:pt x="336" y="57"/>
                  <a:pt x="336" y="57"/>
                  <a:pt x="336" y="57"/>
                </a:cubicBezTo>
                <a:cubicBezTo>
                  <a:pt x="336" y="58"/>
                  <a:pt x="336" y="58"/>
                  <a:pt x="336" y="58"/>
                </a:cubicBezTo>
                <a:cubicBezTo>
                  <a:pt x="335" y="59"/>
                  <a:pt x="335" y="59"/>
                  <a:pt x="335" y="60"/>
                </a:cubicBezTo>
                <a:cubicBezTo>
                  <a:pt x="334" y="60"/>
                  <a:pt x="333" y="60"/>
                  <a:pt x="332" y="59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1" y="58"/>
                  <a:pt x="326" y="59"/>
                  <a:pt x="324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60"/>
                  <a:pt x="324" y="60"/>
                  <a:pt x="323" y="60"/>
                </a:cubicBezTo>
                <a:cubicBezTo>
                  <a:pt x="322" y="60"/>
                  <a:pt x="322" y="61"/>
                  <a:pt x="321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9" y="63"/>
                  <a:pt x="319" y="63"/>
                  <a:pt x="319" y="63"/>
                </a:cubicBezTo>
                <a:cubicBezTo>
                  <a:pt x="319" y="63"/>
                  <a:pt x="318" y="63"/>
                  <a:pt x="318" y="64"/>
                </a:cubicBezTo>
                <a:cubicBezTo>
                  <a:pt x="317" y="64"/>
                  <a:pt x="317" y="64"/>
                  <a:pt x="317" y="64"/>
                </a:cubicBezTo>
                <a:cubicBezTo>
                  <a:pt x="316" y="64"/>
                  <a:pt x="316" y="64"/>
                  <a:pt x="316" y="64"/>
                </a:cubicBezTo>
                <a:cubicBezTo>
                  <a:pt x="316" y="65"/>
                  <a:pt x="316" y="65"/>
                  <a:pt x="316" y="65"/>
                </a:cubicBezTo>
                <a:cubicBezTo>
                  <a:pt x="316" y="64"/>
                  <a:pt x="315" y="64"/>
                  <a:pt x="315" y="64"/>
                </a:cubicBezTo>
                <a:cubicBezTo>
                  <a:pt x="315" y="65"/>
                  <a:pt x="315" y="65"/>
                  <a:pt x="315" y="65"/>
                </a:cubicBezTo>
                <a:cubicBezTo>
                  <a:pt x="314" y="65"/>
                  <a:pt x="314" y="65"/>
                  <a:pt x="314" y="65"/>
                </a:cubicBezTo>
                <a:cubicBezTo>
                  <a:pt x="314" y="65"/>
                  <a:pt x="314" y="66"/>
                  <a:pt x="314" y="66"/>
                </a:cubicBezTo>
                <a:cubicBezTo>
                  <a:pt x="312" y="66"/>
                  <a:pt x="312" y="66"/>
                  <a:pt x="312" y="66"/>
                </a:cubicBezTo>
                <a:cubicBezTo>
                  <a:pt x="312" y="66"/>
                  <a:pt x="312" y="66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1" y="67"/>
                  <a:pt x="312" y="68"/>
                  <a:pt x="312" y="68"/>
                </a:cubicBezTo>
                <a:cubicBezTo>
                  <a:pt x="311" y="69"/>
                  <a:pt x="311" y="69"/>
                  <a:pt x="311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8" y="69"/>
                  <a:pt x="308" y="69"/>
                  <a:pt x="308" y="69"/>
                </a:cubicBezTo>
                <a:cubicBezTo>
                  <a:pt x="308" y="69"/>
                  <a:pt x="308" y="70"/>
                  <a:pt x="308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5" y="71"/>
                  <a:pt x="305" y="71"/>
                  <a:pt x="304" y="71"/>
                </a:cubicBezTo>
                <a:cubicBezTo>
                  <a:pt x="305" y="71"/>
                  <a:pt x="304" y="71"/>
                  <a:pt x="305" y="71"/>
                </a:cubicBezTo>
                <a:close/>
                <a:moveTo>
                  <a:pt x="324" y="69"/>
                </a:moveTo>
                <a:cubicBezTo>
                  <a:pt x="324" y="69"/>
                  <a:pt x="324" y="69"/>
                  <a:pt x="324" y="69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4" y="70"/>
                  <a:pt x="324" y="70"/>
                  <a:pt x="324" y="70"/>
                </a:cubicBezTo>
                <a:lnTo>
                  <a:pt x="324" y="69"/>
                </a:lnTo>
                <a:close/>
                <a:moveTo>
                  <a:pt x="992" y="61"/>
                </a:moveTo>
                <a:cubicBezTo>
                  <a:pt x="993" y="61"/>
                  <a:pt x="993" y="61"/>
                  <a:pt x="993" y="61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59"/>
                  <a:pt x="993" y="59"/>
                  <a:pt x="993" y="59"/>
                </a:cubicBezTo>
                <a:cubicBezTo>
                  <a:pt x="994" y="59"/>
                  <a:pt x="994" y="58"/>
                  <a:pt x="995" y="58"/>
                </a:cubicBezTo>
                <a:cubicBezTo>
                  <a:pt x="994" y="57"/>
                  <a:pt x="994" y="57"/>
                  <a:pt x="993" y="56"/>
                </a:cubicBezTo>
                <a:cubicBezTo>
                  <a:pt x="992" y="56"/>
                  <a:pt x="989" y="55"/>
                  <a:pt x="987" y="56"/>
                </a:cubicBezTo>
                <a:cubicBezTo>
                  <a:pt x="987" y="56"/>
                  <a:pt x="987" y="56"/>
                  <a:pt x="987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4" y="57"/>
                  <a:pt x="984" y="57"/>
                  <a:pt x="984" y="57"/>
                </a:cubicBezTo>
                <a:cubicBezTo>
                  <a:pt x="985" y="58"/>
                  <a:pt x="987" y="59"/>
                  <a:pt x="988" y="59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1"/>
                  <a:pt x="988" y="61"/>
                  <a:pt x="988" y="61"/>
                </a:cubicBezTo>
                <a:cubicBezTo>
                  <a:pt x="989" y="61"/>
                  <a:pt x="989" y="60"/>
                  <a:pt x="989" y="60"/>
                </a:cubicBezTo>
                <a:cubicBezTo>
                  <a:pt x="992" y="60"/>
                  <a:pt x="992" y="60"/>
                  <a:pt x="992" y="60"/>
                </a:cubicBezTo>
                <a:lnTo>
                  <a:pt x="992" y="61"/>
                </a:lnTo>
                <a:close/>
                <a:moveTo>
                  <a:pt x="463" y="57"/>
                </a:moveTo>
                <a:cubicBezTo>
                  <a:pt x="463" y="58"/>
                  <a:pt x="463" y="58"/>
                  <a:pt x="462" y="59"/>
                </a:cubicBezTo>
                <a:cubicBezTo>
                  <a:pt x="462" y="59"/>
                  <a:pt x="461" y="59"/>
                  <a:pt x="461" y="60"/>
                </a:cubicBezTo>
                <a:cubicBezTo>
                  <a:pt x="462" y="60"/>
                  <a:pt x="462" y="60"/>
                  <a:pt x="462" y="60"/>
                </a:cubicBezTo>
                <a:cubicBezTo>
                  <a:pt x="462" y="61"/>
                  <a:pt x="463" y="61"/>
                  <a:pt x="462" y="63"/>
                </a:cubicBezTo>
                <a:cubicBezTo>
                  <a:pt x="463" y="63"/>
                  <a:pt x="463" y="63"/>
                  <a:pt x="463" y="63"/>
                </a:cubicBezTo>
                <a:cubicBezTo>
                  <a:pt x="463" y="62"/>
                  <a:pt x="463" y="62"/>
                  <a:pt x="463" y="62"/>
                </a:cubicBezTo>
                <a:cubicBezTo>
                  <a:pt x="464" y="62"/>
                  <a:pt x="465" y="62"/>
                  <a:pt x="465" y="61"/>
                </a:cubicBezTo>
                <a:cubicBezTo>
                  <a:pt x="465" y="61"/>
                  <a:pt x="466" y="60"/>
                  <a:pt x="466" y="59"/>
                </a:cubicBezTo>
                <a:cubicBezTo>
                  <a:pt x="466" y="59"/>
                  <a:pt x="466" y="59"/>
                  <a:pt x="466" y="59"/>
                </a:cubicBezTo>
                <a:cubicBezTo>
                  <a:pt x="466" y="58"/>
                  <a:pt x="466" y="58"/>
                  <a:pt x="465" y="58"/>
                </a:cubicBezTo>
                <a:cubicBezTo>
                  <a:pt x="465" y="57"/>
                  <a:pt x="465" y="57"/>
                  <a:pt x="465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3" y="57"/>
                </a:cubicBezTo>
                <a:close/>
                <a:moveTo>
                  <a:pt x="394" y="57"/>
                </a:moveTo>
                <a:cubicBezTo>
                  <a:pt x="394" y="59"/>
                  <a:pt x="394" y="60"/>
                  <a:pt x="395" y="60"/>
                </a:cubicBezTo>
                <a:cubicBezTo>
                  <a:pt x="395" y="61"/>
                  <a:pt x="395" y="62"/>
                  <a:pt x="396" y="62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7" y="62"/>
                  <a:pt x="397" y="61"/>
                </a:cubicBezTo>
                <a:cubicBezTo>
                  <a:pt x="397" y="60"/>
                  <a:pt x="396" y="58"/>
                  <a:pt x="395" y="57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395" y="57"/>
                  <a:pt x="394" y="57"/>
                  <a:pt x="394" y="57"/>
                </a:cubicBezTo>
                <a:close/>
                <a:moveTo>
                  <a:pt x="410" y="57"/>
                </a:moveTo>
                <a:cubicBezTo>
                  <a:pt x="410" y="58"/>
                  <a:pt x="409" y="58"/>
                  <a:pt x="409" y="58"/>
                </a:cubicBezTo>
                <a:cubicBezTo>
                  <a:pt x="410" y="58"/>
                  <a:pt x="410" y="58"/>
                  <a:pt x="410" y="58"/>
                </a:cubicBezTo>
                <a:cubicBezTo>
                  <a:pt x="410" y="59"/>
                  <a:pt x="410" y="60"/>
                  <a:pt x="411" y="60"/>
                </a:cubicBezTo>
                <a:cubicBezTo>
                  <a:pt x="412" y="60"/>
                  <a:pt x="412" y="60"/>
                  <a:pt x="414" y="59"/>
                </a:cubicBezTo>
                <a:cubicBezTo>
                  <a:pt x="413" y="59"/>
                  <a:pt x="413" y="58"/>
                  <a:pt x="413" y="58"/>
                </a:cubicBezTo>
                <a:cubicBezTo>
                  <a:pt x="413" y="58"/>
                  <a:pt x="413" y="58"/>
                  <a:pt x="413" y="58"/>
                </a:cubicBezTo>
                <a:cubicBezTo>
                  <a:pt x="412" y="58"/>
                  <a:pt x="412" y="58"/>
                  <a:pt x="412" y="58"/>
                </a:cubicBezTo>
                <a:cubicBezTo>
                  <a:pt x="412" y="57"/>
                  <a:pt x="412" y="57"/>
                  <a:pt x="412" y="57"/>
                </a:cubicBezTo>
                <a:cubicBezTo>
                  <a:pt x="411" y="57"/>
                  <a:pt x="411" y="57"/>
                  <a:pt x="410" y="57"/>
                </a:cubicBezTo>
                <a:close/>
                <a:moveTo>
                  <a:pt x="446" y="58"/>
                </a:moveTo>
                <a:cubicBezTo>
                  <a:pt x="446" y="58"/>
                  <a:pt x="446" y="58"/>
                  <a:pt x="446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3" y="59"/>
                  <a:pt x="443" y="59"/>
                </a:cubicBezTo>
                <a:cubicBezTo>
                  <a:pt x="443" y="60"/>
                  <a:pt x="443" y="60"/>
                  <a:pt x="443" y="60"/>
                </a:cubicBezTo>
                <a:cubicBezTo>
                  <a:pt x="441" y="60"/>
                  <a:pt x="439" y="60"/>
                  <a:pt x="438" y="59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38" y="60"/>
                  <a:pt x="437" y="60"/>
                  <a:pt x="437" y="61"/>
                </a:cubicBezTo>
                <a:cubicBezTo>
                  <a:pt x="437" y="61"/>
                  <a:pt x="437" y="61"/>
                  <a:pt x="437" y="61"/>
                </a:cubicBezTo>
                <a:cubicBezTo>
                  <a:pt x="438" y="61"/>
                  <a:pt x="439" y="61"/>
                  <a:pt x="440" y="61"/>
                </a:cubicBezTo>
                <a:cubicBezTo>
                  <a:pt x="440" y="61"/>
                  <a:pt x="440" y="61"/>
                  <a:pt x="440" y="61"/>
                </a:cubicBezTo>
                <a:cubicBezTo>
                  <a:pt x="441" y="61"/>
                  <a:pt x="441" y="61"/>
                  <a:pt x="441" y="61"/>
                </a:cubicBezTo>
                <a:cubicBezTo>
                  <a:pt x="441" y="62"/>
                  <a:pt x="441" y="62"/>
                  <a:pt x="441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5" y="62"/>
                  <a:pt x="445" y="62"/>
                  <a:pt x="445" y="62"/>
                </a:cubicBezTo>
                <a:cubicBezTo>
                  <a:pt x="445" y="63"/>
                  <a:pt x="445" y="63"/>
                  <a:pt x="445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7" y="63"/>
                  <a:pt x="447" y="63"/>
                </a:cubicBezTo>
                <a:cubicBezTo>
                  <a:pt x="447" y="62"/>
                  <a:pt x="447" y="62"/>
                  <a:pt x="447" y="62"/>
                </a:cubicBezTo>
                <a:cubicBezTo>
                  <a:pt x="448" y="62"/>
                  <a:pt x="449" y="62"/>
                  <a:pt x="450" y="63"/>
                </a:cubicBezTo>
                <a:cubicBezTo>
                  <a:pt x="451" y="62"/>
                  <a:pt x="451" y="62"/>
                  <a:pt x="451" y="62"/>
                </a:cubicBezTo>
                <a:cubicBezTo>
                  <a:pt x="451" y="61"/>
                  <a:pt x="452" y="61"/>
                  <a:pt x="453" y="61"/>
                </a:cubicBezTo>
                <a:cubicBezTo>
                  <a:pt x="453" y="60"/>
                  <a:pt x="453" y="60"/>
                  <a:pt x="454" y="59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50" y="58"/>
                  <a:pt x="449" y="59"/>
                  <a:pt x="448" y="59"/>
                </a:cubicBezTo>
                <a:cubicBezTo>
                  <a:pt x="448" y="58"/>
                  <a:pt x="448" y="58"/>
                  <a:pt x="448" y="58"/>
                </a:cubicBezTo>
                <a:cubicBezTo>
                  <a:pt x="447" y="58"/>
                  <a:pt x="447" y="58"/>
                  <a:pt x="446" y="58"/>
                </a:cubicBezTo>
                <a:close/>
                <a:moveTo>
                  <a:pt x="549" y="61"/>
                </a:moveTo>
                <a:cubicBezTo>
                  <a:pt x="549" y="61"/>
                  <a:pt x="549" y="62"/>
                  <a:pt x="549" y="62"/>
                </a:cubicBezTo>
                <a:cubicBezTo>
                  <a:pt x="550" y="62"/>
                  <a:pt x="551" y="62"/>
                  <a:pt x="551" y="62"/>
                </a:cubicBezTo>
                <a:cubicBezTo>
                  <a:pt x="551" y="61"/>
                  <a:pt x="551" y="61"/>
                  <a:pt x="551" y="61"/>
                </a:cubicBezTo>
                <a:cubicBezTo>
                  <a:pt x="551" y="61"/>
                  <a:pt x="550" y="61"/>
                  <a:pt x="549" y="61"/>
                </a:cubicBezTo>
                <a:cubicBezTo>
                  <a:pt x="549" y="61"/>
                  <a:pt x="549" y="61"/>
                  <a:pt x="549" y="61"/>
                </a:cubicBezTo>
                <a:close/>
                <a:moveTo>
                  <a:pt x="1006" y="65"/>
                </a:moveTo>
                <a:cubicBezTo>
                  <a:pt x="1007" y="65"/>
                  <a:pt x="1007" y="65"/>
                  <a:pt x="1007" y="65"/>
                </a:cubicBezTo>
                <a:cubicBezTo>
                  <a:pt x="1007" y="64"/>
                  <a:pt x="1007" y="64"/>
                  <a:pt x="1007" y="64"/>
                </a:cubicBezTo>
                <a:cubicBezTo>
                  <a:pt x="1006" y="64"/>
                  <a:pt x="1006" y="64"/>
                  <a:pt x="1006" y="64"/>
                </a:cubicBezTo>
                <a:cubicBezTo>
                  <a:pt x="1005" y="64"/>
                  <a:pt x="1005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1" y="64"/>
                  <a:pt x="1001" y="64"/>
                  <a:pt x="1001" y="64"/>
                </a:cubicBezTo>
                <a:cubicBezTo>
                  <a:pt x="1001" y="64"/>
                  <a:pt x="1001" y="63"/>
                  <a:pt x="1001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999" y="63"/>
                </a:cubicBezTo>
                <a:cubicBezTo>
                  <a:pt x="999" y="62"/>
                  <a:pt x="999" y="62"/>
                  <a:pt x="999" y="61"/>
                </a:cubicBezTo>
                <a:cubicBezTo>
                  <a:pt x="998" y="61"/>
                  <a:pt x="997" y="61"/>
                  <a:pt x="996" y="61"/>
                </a:cubicBezTo>
                <a:cubicBezTo>
                  <a:pt x="996" y="61"/>
                  <a:pt x="996" y="61"/>
                  <a:pt x="996" y="62"/>
                </a:cubicBezTo>
                <a:cubicBezTo>
                  <a:pt x="994" y="62"/>
                  <a:pt x="993" y="61"/>
                  <a:pt x="991" y="61"/>
                </a:cubicBezTo>
                <a:cubicBezTo>
                  <a:pt x="991" y="62"/>
                  <a:pt x="990" y="62"/>
                  <a:pt x="989" y="63"/>
                </a:cubicBezTo>
                <a:cubicBezTo>
                  <a:pt x="989" y="63"/>
                  <a:pt x="989" y="64"/>
                  <a:pt x="989" y="64"/>
                </a:cubicBezTo>
                <a:cubicBezTo>
                  <a:pt x="990" y="64"/>
                  <a:pt x="990" y="64"/>
                  <a:pt x="991" y="65"/>
                </a:cubicBezTo>
                <a:cubicBezTo>
                  <a:pt x="990" y="66"/>
                  <a:pt x="989" y="66"/>
                  <a:pt x="989" y="68"/>
                </a:cubicBezTo>
                <a:cubicBezTo>
                  <a:pt x="992" y="68"/>
                  <a:pt x="992" y="67"/>
                  <a:pt x="995" y="67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6" y="68"/>
                  <a:pt x="996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1000" y="68"/>
                  <a:pt x="1000" y="68"/>
                  <a:pt x="1000" y="68"/>
                </a:cubicBezTo>
                <a:cubicBezTo>
                  <a:pt x="1000" y="67"/>
                  <a:pt x="1000" y="67"/>
                  <a:pt x="1000" y="67"/>
                </a:cubicBezTo>
                <a:cubicBezTo>
                  <a:pt x="1001" y="67"/>
                  <a:pt x="1001" y="67"/>
                  <a:pt x="1002" y="67"/>
                </a:cubicBezTo>
                <a:cubicBezTo>
                  <a:pt x="1002" y="67"/>
                  <a:pt x="1002" y="67"/>
                  <a:pt x="1002" y="67"/>
                </a:cubicBezTo>
                <a:cubicBezTo>
                  <a:pt x="1005" y="67"/>
                  <a:pt x="1005" y="67"/>
                  <a:pt x="1005" y="67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6" y="66"/>
                  <a:pt x="1006" y="66"/>
                  <a:pt x="1006" y="66"/>
                </a:cubicBezTo>
                <a:lnTo>
                  <a:pt x="1006" y="65"/>
                </a:lnTo>
                <a:close/>
                <a:moveTo>
                  <a:pt x="1775" y="179"/>
                </a:moveTo>
                <a:cubicBezTo>
                  <a:pt x="1775" y="178"/>
                  <a:pt x="1775" y="178"/>
                  <a:pt x="1775" y="177"/>
                </a:cubicBezTo>
                <a:cubicBezTo>
                  <a:pt x="1776" y="178"/>
                  <a:pt x="1777" y="178"/>
                  <a:pt x="1778" y="178"/>
                </a:cubicBezTo>
                <a:cubicBezTo>
                  <a:pt x="1777" y="177"/>
                  <a:pt x="1777" y="176"/>
                  <a:pt x="1776" y="175"/>
                </a:cubicBezTo>
                <a:cubicBezTo>
                  <a:pt x="1776" y="175"/>
                  <a:pt x="1776" y="175"/>
                  <a:pt x="1776" y="175"/>
                </a:cubicBezTo>
                <a:cubicBezTo>
                  <a:pt x="1776" y="175"/>
                  <a:pt x="1776" y="175"/>
                  <a:pt x="1776" y="174"/>
                </a:cubicBezTo>
                <a:cubicBezTo>
                  <a:pt x="1775" y="174"/>
                  <a:pt x="1776" y="174"/>
                  <a:pt x="1775" y="174"/>
                </a:cubicBezTo>
                <a:cubicBezTo>
                  <a:pt x="1775" y="174"/>
                  <a:pt x="1775" y="174"/>
                  <a:pt x="1775" y="174"/>
                </a:cubicBezTo>
                <a:cubicBezTo>
                  <a:pt x="1775" y="173"/>
                  <a:pt x="1775" y="173"/>
                  <a:pt x="1775" y="173"/>
                </a:cubicBezTo>
                <a:cubicBezTo>
                  <a:pt x="1776" y="173"/>
                  <a:pt x="1777" y="173"/>
                  <a:pt x="1778" y="173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0"/>
                  <a:pt x="1778" y="170"/>
                  <a:pt x="1778" y="170"/>
                </a:cubicBezTo>
                <a:cubicBezTo>
                  <a:pt x="1777" y="170"/>
                  <a:pt x="1777" y="170"/>
                  <a:pt x="1776" y="171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69"/>
                  <a:pt x="1776" y="169"/>
                  <a:pt x="1776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1" y="169"/>
                  <a:pt x="1782" y="169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3" y="170"/>
                  <a:pt x="1783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68"/>
                  <a:pt x="1784" y="168"/>
                  <a:pt x="1784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5" y="168"/>
                  <a:pt x="1785" y="168"/>
                  <a:pt x="1785" y="168"/>
                </a:cubicBezTo>
                <a:cubicBezTo>
                  <a:pt x="1786" y="167"/>
                  <a:pt x="1786" y="166"/>
                  <a:pt x="1786" y="166"/>
                </a:cubicBezTo>
                <a:cubicBezTo>
                  <a:pt x="1787" y="166"/>
                  <a:pt x="1787" y="166"/>
                  <a:pt x="1787" y="166"/>
                </a:cubicBezTo>
                <a:cubicBezTo>
                  <a:pt x="1787" y="165"/>
                  <a:pt x="1787" y="165"/>
                  <a:pt x="1787" y="165"/>
                </a:cubicBezTo>
                <a:cubicBezTo>
                  <a:pt x="1786" y="165"/>
                  <a:pt x="1786" y="165"/>
                  <a:pt x="1785" y="164"/>
                </a:cubicBezTo>
                <a:cubicBezTo>
                  <a:pt x="1785" y="164"/>
                  <a:pt x="1785" y="164"/>
                  <a:pt x="1785" y="164"/>
                </a:cubicBezTo>
                <a:cubicBezTo>
                  <a:pt x="1785" y="164"/>
                  <a:pt x="1784" y="163"/>
                  <a:pt x="1784" y="163"/>
                </a:cubicBezTo>
                <a:cubicBezTo>
                  <a:pt x="1783" y="163"/>
                  <a:pt x="1783" y="163"/>
                  <a:pt x="1783" y="163"/>
                </a:cubicBezTo>
                <a:cubicBezTo>
                  <a:pt x="1783" y="163"/>
                  <a:pt x="1782" y="162"/>
                  <a:pt x="1782" y="162"/>
                </a:cubicBezTo>
                <a:cubicBezTo>
                  <a:pt x="1782" y="162"/>
                  <a:pt x="1782" y="162"/>
                  <a:pt x="1782" y="162"/>
                </a:cubicBezTo>
                <a:cubicBezTo>
                  <a:pt x="1781" y="162"/>
                  <a:pt x="1781" y="162"/>
                  <a:pt x="1780" y="161"/>
                </a:cubicBezTo>
                <a:cubicBezTo>
                  <a:pt x="1780" y="160"/>
                  <a:pt x="1779" y="160"/>
                  <a:pt x="1778" y="159"/>
                </a:cubicBezTo>
                <a:cubicBezTo>
                  <a:pt x="1778" y="159"/>
                  <a:pt x="1778" y="158"/>
                  <a:pt x="1777" y="158"/>
                </a:cubicBezTo>
                <a:cubicBezTo>
                  <a:pt x="1777" y="158"/>
                  <a:pt x="1777" y="158"/>
                  <a:pt x="1777" y="158"/>
                </a:cubicBezTo>
                <a:cubicBezTo>
                  <a:pt x="1777" y="157"/>
                  <a:pt x="1777" y="157"/>
                  <a:pt x="1777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5" y="157"/>
                  <a:pt x="1775" y="157"/>
                  <a:pt x="1774" y="156"/>
                </a:cubicBezTo>
                <a:cubicBezTo>
                  <a:pt x="1774" y="156"/>
                  <a:pt x="1774" y="156"/>
                  <a:pt x="1774" y="156"/>
                </a:cubicBezTo>
                <a:cubicBezTo>
                  <a:pt x="1771" y="156"/>
                  <a:pt x="1769" y="157"/>
                  <a:pt x="1766" y="157"/>
                </a:cubicBezTo>
                <a:cubicBezTo>
                  <a:pt x="1766" y="159"/>
                  <a:pt x="1767" y="159"/>
                  <a:pt x="1767" y="161"/>
                </a:cubicBezTo>
                <a:cubicBezTo>
                  <a:pt x="1766" y="160"/>
                  <a:pt x="1765" y="160"/>
                  <a:pt x="1765" y="160"/>
                </a:cubicBezTo>
                <a:cubicBezTo>
                  <a:pt x="1765" y="159"/>
                  <a:pt x="1765" y="159"/>
                  <a:pt x="1765" y="159"/>
                </a:cubicBezTo>
                <a:cubicBezTo>
                  <a:pt x="1765" y="158"/>
                  <a:pt x="1765" y="157"/>
                  <a:pt x="1765" y="156"/>
                </a:cubicBezTo>
                <a:cubicBezTo>
                  <a:pt x="1765" y="156"/>
                  <a:pt x="1765" y="156"/>
                  <a:pt x="1765" y="156"/>
                </a:cubicBezTo>
                <a:cubicBezTo>
                  <a:pt x="1765" y="154"/>
                  <a:pt x="1764" y="155"/>
                  <a:pt x="1763" y="154"/>
                </a:cubicBezTo>
                <a:cubicBezTo>
                  <a:pt x="1763" y="154"/>
                  <a:pt x="1763" y="154"/>
                  <a:pt x="1763" y="154"/>
                </a:cubicBezTo>
                <a:cubicBezTo>
                  <a:pt x="1763" y="152"/>
                  <a:pt x="1763" y="152"/>
                  <a:pt x="1763" y="152"/>
                </a:cubicBezTo>
                <a:cubicBezTo>
                  <a:pt x="1762" y="152"/>
                  <a:pt x="1762" y="152"/>
                  <a:pt x="1762" y="152"/>
                </a:cubicBezTo>
                <a:cubicBezTo>
                  <a:pt x="1762" y="152"/>
                  <a:pt x="1760" y="152"/>
                  <a:pt x="1760" y="152"/>
                </a:cubicBezTo>
                <a:cubicBezTo>
                  <a:pt x="1759" y="151"/>
                  <a:pt x="1759" y="151"/>
                  <a:pt x="1759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6" y="150"/>
                  <a:pt x="1756" y="150"/>
                  <a:pt x="1756" y="150"/>
                </a:cubicBezTo>
                <a:cubicBezTo>
                  <a:pt x="1756" y="149"/>
                  <a:pt x="1756" y="149"/>
                  <a:pt x="1755" y="148"/>
                </a:cubicBezTo>
                <a:cubicBezTo>
                  <a:pt x="1755" y="148"/>
                  <a:pt x="1754" y="148"/>
                  <a:pt x="1754" y="148"/>
                </a:cubicBezTo>
                <a:cubicBezTo>
                  <a:pt x="1754" y="148"/>
                  <a:pt x="1753" y="147"/>
                  <a:pt x="1753" y="147"/>
                </a:cubicBezTo>
                <a:cubicBezTo>
                  <a:pt x="1753" y="147"/>
                  <a:pt x="1753" y="147"/>
                  <a:pt x="1753" y="147"/>
                </a:cubicBezTo>
                <a:cubicBezTo>
                  <a:pt x="1752" y="147"/>
                  <a:pt x="1752" y="147"/>
                  <a:pt x="1752" y="146"/>
                </a:cubicBezTo>
                <a:cubicBezTo>
                  <a:pt x="1751" y="146"/>
                  <a:pt x="1750" y="145"/>
                  <a:pt x="1749" y="145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50" y="144"/>
                  <a:pt x="1748" y="143"/>
                  <a:pt x="1748" y="143"/>
                </a:cubicBezTo>
                <a:cubicBezTo>
                  <a:pt x="1748" y="142"/>
                  <a:pt x="1748" y="142"/>
                  <a:pt x="1748" y="142"/>
                </a:cubicBezTo>
                <a:cubicBezTo>
                  <a:pt x="1748" y="142"/>
                  <a:pt x="1747" y="143"/>
                  <a:pt x="1746" y="143"/>
                </a:cubicBezTo>
                <a:cubicBezTo>
                  <a:pt x="1746" y="142"/>
                  <a:pt x="1746" y="142"/>
                  <a:pt x="1746" y="142"/>
                </a:cubicBezTo>
                <a:cubicBezTo>
                  <a:pt x="1744" y="141"/>
                  <a:pt x="1743" y="142"/>
                  <a:pt x="1742" y="141"/>
                </a:cubicBezTo>
                <a:cubicBezTo>
                  <a:pt x="1742" y="140"/>
                  <a:pt x="1743" y="139"/>
                  <a:pt x="1741" y="139"/>
                </a:cubicBezTo>
                <a:cubicBezTo>
                  <a:pt x="1741" y="138"/>
                  <a:pt x="1741" y="138"/>
                  <a:pt x="1741" y="138"/>
                </a:cubicBezTo>
                <a:cubicBezTo>
                  <a:pt x="1740" y="137"/>
                  <a:pt x="1739" y="137"/>
                  <a:pt x="1739" y="137"/>
                </a:cubicBezTo>
                <a:cubicBezTo>
                  <a:pt x="1739" y="137"/>
                  <a:pt x="1739" y="137"/>
                  <a:pt x="1738" y="137"/>
                </a:cubicBezTo>
                <a:cubicBezTo>
                  <a:pt x="1738" y="137"/>
                  <a:pt x="1738" y="137"/>
                  <a:pt x="1738" y="137"/>
                </a:cubicBezTo>
                <a:cubicBezTo>
                  <a:pt x="1738" y="135"/>
                  <a:pt x="1738" y="135"/>
                  <a:pt x="1738" y="135"/>
                </a:cubicBezTo>
                <a:cubicBezTo>
                  <a:pt x="1738" y="135"/>
                  <a:pt x="1738" y="135"/>
                  <a:pt x="1737" y="135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6" y="133"/>
                  <a:pt x="1734" y="134"/>
                  <a:pt x="1733" y="134"/>
                </a:cubicBezTo>
                <a:cubicBezTo>
                  <a:pt x="1733" y="133"/>
                  <a:pt x="1733" y="133"/>
                  <a:pt x="1733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1" y="133"/>
                  <a:pt x="1731" y="133"/>
                  <a:pt x="1731" y="133"/>
                </a:cubicBezTo>
                <a:cubicBezTo>
                  <a:pt x="1731" y="132"/>
                  <a:pt x="1731" y="132"/>
                  <a:pt x="1731" y="132"/>
                </a:cubicBezTo>
                <a:cubicBezTo>
                  <a:pt x="1730" y="132"/>
                  <a:pt x="1729" y="132"/>
                  <a:pt x="1729" y="133"/>
                </a:cubicBezTo>
                <a:cubicBezTo>
                  <a:pt x="1727" y="133"/>
                  <a:pt x="1726" y="133"/>
                  <a:pt x="1725" y="132"/>
                </a:cubicBezTo>
                <a:cubicBezTo>
                  <a:pt x="1725" y="132"/>
                  <a:pt x="1725" y="132"/>
                  <a:pt x="1725" y="132"/>
                </a:cubicBezTo>
                <a:cubicBezTo>
                  <a:pt x="1725" y="132"/>
                  <a:pt x="1725" y="131"/>
                  <a:pt x="1724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2" y="130"/>
                  <a:pt x="1721" y="130"/>
                  <a:pt x="1720" y="130"/>
                </a:cubicBezTo>
                <a:cubicBezTo>
                  <a:pt x="1720" y="129"/>
                  <a:pt x="1719" y="129"/>
                  <a:pt x="1719" y="129"/>
                </a:cubicBezTo>
                <a:cubicBezTo>
                  <a:pt x="1718" y="129"/>
                  <a:pt x="1718" y="129"/>
                  <a:pt x="1718" y="129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5" y="128"/>
                  <a:pt x="1712" y="128"/>
                  <a:pt x="1710" y="128"/>
                </a:cubicBezTo>
                <a:cubicBezTo>
                  <a:pt x="1710" y="128"/>
                  <a:pt x="1710" y="128"/>
                  <a:pt x="1710" y="128"/>
                </a:cubicBezTo>
                <a:cubicBezTo>
                  <a:pt x="1708" y="127"/>
                  <a:pt x="1708" y="129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5" y="127"/>
                  <a:pt x="1705" y="127"/>
                </a:cubicBezTo>
                <a:cubicBezTo>
                  <a:pt x="1704" y="127"/>
                  <a:pt x="1704" y="127"/>
                  <a:pt x="1704" y="127"/>
                </a:cubicBezTo>
                <a:cubicBezTo>
                  <a:pt x="1704" y="128"/>
                  <a:pt x="1704" y="128"/>
                  <a:pt x="1704" y="128"/>
                </a:cubicBezTo>
                <a:cubicBezTo>
                  <a:pt x="1699" y="128"/>
                  <a:pt x="1699" y="128"/>
                  <a:pt x="1699" y="128"/>
                </a:cubicBezTo>
                <a:cubicBezTo>
                  <a:pt x="1699" y="127"/>
                  <a:pt x="1699" y="127"/>
                  <a:pt x="1699" y="127"/>
                </a:cubicBezTo>
                <a:cubicBezTo>
                  <a:pt x="1698" y="127"/>
                  <a:pt x="1698" y="127"/>
                  <a:pt x="1696" y="127"/>
                </a:cubicBezTo>
                <a:cubicBezTo>
                  <a:pt x="1696" y="128"/>
                  <a:pt x="1697" y="129"/>
                  <a:pt x="1697" y="130"/>
                </a:cubicBezTo>
                <a:cubicBezTo>
                  <a:pt x="1697" y="130"/>
                  <a:pt x="1697" y="130"/>
                  <a:pt x="1697" y="130"/>
                </a:cubicBezTo>
                <a:cubicBezTo>
                  <a:pt x="1696" y="130"/>
                  <a:pt x="1696" y="131"/>
                  <a:pt x="1696" y="131"/>
                </a:cubicBezTo>
                <a:cubicBezTo>
                  <a:pt x="1698" y="131"/>
                  <a:pt x="1697" y="132"/>
                  <a:pt x="1698" y="132"/>
                </a:cubicBezTo>
                <a:cubicBezTo>
                  <a:pt x="1699" y="133"/>
                  <a:pt x="1699" y="135"/>
                  <a:pt x="1699" y="136"/>
                </a:cubicBezTo>
                <a:cubicBezTo>
                  <a:pt x="1697" y="136"/>
                  <a:pt x="1697" y="136"/>
                  <a:pt x="1697" y="136"/>
                </a:cubicBezTo>
                <a:cubicBezTo>
                  <a:pt x="1697" y="137"/>
                  <a:pt x="1697" y="137"/>
                  <a:pt x="1696" y="138"/>
                </a:cubicBezTo>
                <a:cubicBezTo>
                  <a:pt x="1695" y="138"/>
                  <a:pt x="1695" y="138"/>
                  <a:pt x="1695" y="138"/>
                </a:cubicBezTo>
                <a:cubicBezTo>
                  <a:pt x="1695" y="139"/>
                  <a:pt x="1695" y="139"/>
                  <a:pt x="1695" y="139"/>
                </a:cubicBezTo>
                <a:cubicBezTo>
                  <a:pt x="1692" y="139"/>
                  <a:pt x="1692" y="140"/>
                  <a:pt x="1689" y="140"/>
                </a:cubicBezTo>
                <a:cubicBezTo>
                  <a:pt x="1689" y="139"/>
                  <a:pt x="1688" y="136"/>
                  <a:pt x="1688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6" y="135"/>
                  <a:pt x="1686" y="134"/>
                </a:cubicBezTo>
                <a:cubicBezTo>
                  <a:pt x="1686" y="132"/>
                  <a:pt x="1686" y="132"/>
                  <a:pt x="1686" y="132"/>
                </a:cubicBezTo>
                <a:cubicBezTo>
                  <a:pt x="1686" y="132"/>
                  <a:pt x="1686" y="132"/>
                  <a:pt x="1685" y="132"/>
                </a:cubicBezTo>
                <a:cubicBezTo>
                  <a:pt x="1685" y="131"/>
                  <a:pt x="1685" y="131"/>
                  <a:pt x="1685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5" y="131"/>
                  <a:pt x="1684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1" y="132"/>
                  <a:pt x="1681" y="132"/>
                  <a:pt x="1681" y="132"/>
                </a:cubicBezTo>
                <a:cubicBezTo>
                  <a:pt x="1680" y="133"/>
                  <a:pt x="1679" y="133"/>
                  <a:pt x="1678" y="133"/>
                </a:cubicBezTo>
                <a:cubicBezTo>
                  <a:pt x="1678" y="133"/>
                  <a:pt x="1678" y="133"/>
                  <a:pt x="1678" y="132"/>
                </a:cubicBezTo>
                <a:cubicBezTo>
                  <a:pt x="1677" y="132"/>
                  <a:pt x="1677" y="132"/>
                  <a:pt x="1677" y="132"/>
                </a:cubicBezTo>
                <a:cubicBezTo>
                  <a:pt x="1676" y="132"/>
                  <a:pt x="1674" y="131"/>
                  <a:pt x="1674" y="131"/>
                </a:cubicBezTo>
                <a:cubicBezTo>
                  <a:pt x="1674" y="131"/>
                  <a:pt x="1674" y="131"/>
                  <a:pt x="1674" y="131"/>
                </a:cubicBezTo>
                <a:cubicBezTo>
                  <a:pt x="1671" y="131"/>
                  <a:pt x="1671" y="131"/>
                  <a:pt x="1671" y="131"/>
                </a:cubicBezTo>
                <a:cubicBezTo>
                  <a:pt x="1670" y="132"/>
                  <a:pt x="1670" y="133"/>
                  <a:pt x="1669" y="132"/>
                </a:cubicBezTo>
                <a:cubicBezTo>
                  <a:pt x="1669" y="132"/>
                  <a:pt x="1669" y="132"/>
                  <a:pt x="1669" y="132"/>
                </a:cubicBezTo>
                <a:cubicBezTo>
                  <a:pt x="1669" y="132"/>
                  <a:pt x="1668" y="132"/>
                  <a:pt x="1668" y="132"/>
                </a:cubicBezTo>
                <a:cubicBezTo>
                  <a:pt x="1668" y="130"/>
                  <a:pt x="1668" y="130"/>
                  <a:pt x="1668" y="130"/>
                </a:cubicBezTo>
                <a:cubicBezTo>
                  <a:pt x="1666" y="131"/>
                  <a:pt x="1663" y="131"/>
                  <a:pt x="1661" y="131"/>
                </a:cubicBezTo>
                <a:cubicBezTo>
                  <a:pt x="1660" y="131"/>
                  <a:pt x="1659" y="130"/>
                  <a:pt x="1658" y="130"/>
                </a:cubicBezTo>
                <a:cubicBezTo>
                  <a:pt x="1658" y="131"/>
                  <a:pt x="1658" y="131"/>
                  <a:pt x="1658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4" y="132"/>
                  <a:pt x="1654" y="132"/>
                  <a:pt x="1654" y="132"/>
                </a:cubicBezTo>
                <a:cubicBezTo>
                  <a:pt x="1654" y="132"/>
                  <a:pt x="1654" y="132"/>
                  <a:pt x="1653" y="132"/>
                </a:cubicBezTo>
                <a:cubicBezTo>
                  <a:pt x="1653" y="133"/>
                  <a:pt x="1653" y="133"/>
                  <a:pt x="1653" y="133"/>
                </a:cubicBezTo>
                <a:cubicBezTo>
                  <a:pt x="1653" y="135"/>
                  <a:pt x="1653" y="135"/>
                  <a:pt x="1653" y="135"/>
                </a:cubicBezTo>
                <a:cubicBezTo>
                  <a:pt x="1652" y="135"/>
                  <a:pt x="1652" y="135"/>
                  <a:pt x="1652" y="135"/>
                </a:cubicBezTo>
                <a:cubicBezTo>
                  <a:pt x="1652" y="137"/>
                  <a:pt x="1652" y="137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7"/>
                  <a:pt x="1651" y="137"/>
                  <a:pt x="1651" y="137"/>
                </a:cubicBezTo>
                <a:cubicBezTo>
                  <a:pt x="1650" y="136"/>
                  <a:pt x="1650" y="136"/>
                  <a:pt x="1650" y="136"/>
                </a:cubicBezTo>
                <a:cubicBezTo>
                  <a:pt x="1650" y="134"/>
                  <a:pt x="1650" y="134"/>
                  <a:pt x="1650" y="134"/>
                </a:cubicBezTo>
                <a:cubicBezTo>
                  <a:pt x="1650" y="133"/>
                  <a:pt x="1649" y="134"/>
                  <a:pt x="1649" y="132"/>
                </a:cubicBezTo>
                <a:cubicBezTo>
                  <a:pt x="1648" y="132"/>
                  <a:pt x="1648" y="132"/>
                  <a:pt x="1647" y="131"/>
                </a:cubicBezTo>
                <a:cubicBezTo>
                  <a:pt x="1647" y="131"/>
                  <a:pt x="1647" y="130"/>
                  <a:pt x="1647" y="129"/>
                </a:cubicBezTo>
                <a:cubicBezTo>
                  <a:pt x="1646" y="129"/>
                  <a:pt x="1646" y="129"/>
                  <a:pt x="1646" y="129"/>
                </a:cubicBezTo>
                <a:cubicBezTo>
                  <a:pt x="1647" y="128"/>
                  <a:pt x="1647" y="128"/>
                  <a:pt x="1647" y="128"/>
                </a:cubicBezTo>
                <a:cubicBezTo>
                  <a:pt x="1648" y="127"/>
                  <a:pt x="1648" y="128"/>
                  <a:pt x="1648" y="127"/>
                </a:cubicBezTo>
                <a:cubicBezTo>
                  <a:pt x="1647" y="127"/>
                  <a:pt x="1648" y="127"/>
                  <a:pt x="1647" y="126"/>
                </a:cubicBezTo>
                <a:cubicBezTo>
                  <a:pt x="1647" y="126"/>
                  <a:pt x="1646" y="126"/>
                  <a:pt x="1646" y="125"/>
                </a:cubicBezTo>
                <a:cubicBezTo>
                  <a:pt x="1646" y="125"/>
                  <a:pt x="1646" y="125"/>
                  <a:pt x="1646" y="125"/>
                </a:cubicBezTo>
                <a:cubicBezTo>
                  <a:pt x="1645" y="125"/>
                  <a:pt x="1644" y="125"/>
                  <a:pt x="1644" y="124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39" y="122"/>
                  <a:pt x="1639" y="122"/>
                  <a:pt x="1639" y="122"/>
                </a:cubicBezTo>
                <a:cubicBezTo>
                  <a:pt x="1639" y="121"/>
                  <a:pt x="1639" y="121"/>
                  <a:pt x="1639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7" y="121"/>
                  <a:pt x="1637" y="120"/>
                  <a:pt x="1636" y="120"/>
                </a:cubicBezTo>
                <a:cubicBezTo>
                  <a:pt x="1636" y="121"/>
                  <a:pt x="1636" y="121"/>
                  <a:pt x="1635" y="121"/>
                </a:cubicBezTo>
                <a:cubicBezTo>
                  <a:pt x="1635" y="122"/>
                  <a:pt x="1635" y="122"/>
                  <a:pt x="1635" y="122"/>
                </a:cubicBezTo>
                <a:cubicBezTo>
                  <a:pt x="1635" y="121"/>
                  <a:pt x="1634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2"/>
                  <a:pt x="1633" y="122"/>
                  <a:pt x="1633" y="122"/>
                </a:cubicBezTo>
                <a:cubicBezTo>
                  <a:pt x="1632" y="122"/>
                  <a:pt x="1631" y="122"/>
                  <a:pt x="1630" y="122"/>
                </a:cubicBezTo>
                <a:cubicBezTo>
                  <a:pt x="1630" y="121"/>
                  <a:pt x="1630" y="122"/>
                  <a:pt x="1630" y="121"/>
                </a:cubicBezTo>
                <a:cubicBezTo>
                  <a:pt x="1629" y="121"/>
                  <a:pt x="1628" y="122"/>
                  <a:pt x="1626" y="121"/>
                </a:cubicBezTo>
                <a:cubicBezTo>
                  <a:pt x="1626" y="121"/>
                  <a:pt x="1626" y="121"/>
                  <a:pt x="1626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4" y="120"/>
                  <a:pt x="1621" y="122"/>
                  <a:pt x="1620" y="122"/>
                </a:cubicBezTo>
                <a:cubicBezTo>
                  <a:pt x="1618" y="123"/>
                  <a:pt x="1617" y="121"/>
                  <a:pt x="1615" y="121"/>
                </a:cubicBezTo>
                <a:cubicBezTo>
                  <a:pt x="1615" y="122"/>
                  <a:pt x="1615" y="122"/>
                  <a:pt x="1615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3" y="122"/>
                  <a:pt x="1612" y="123"/>
                  <a:pt x="1611" y="123"/>
                </a:cubicBezTo>
                <a:cubicBezTo>
                  <a:pt x="1611" y="123"/>
                  <a:pt x="1611" y="123"/>
                  <a:pt x="1611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7" y="123"/>
                  <a:pt x="1605" y="123"/>
                  <a:pt x="1603" y="123"/>
                </a:cubicBezTo>
                <a:cubicBezTo>
                  <a:pt x="1603" y="123"/>
                  <a:pt x="1603" y="123"/>
                  <a:pt x="1603" y="123"/>
                </a:cubicBezTo>
                <a:cubicBezTo>
                  <a:pt x="1602" y="123"/>
                  <a:pt x="1602" y="123"/>
                  <a:pt x="1602" y="123"/>
                </a:cubicBezTo>
                <a:cubicBezTo>
                  <a:pt x="1602" y="124"/>
                  <a:pt x="1602" y="124"/>
                  <a:pt x="1602" y="124"/>
                </a:cubicBezTo>
                <a:cubicBezTo>
                  <a:pt x="1599" y="124"/>
                  <a:pt x="1599" y="124"/>
                  <a:pt x="1599" y="124"/>
                </a:cubicBezTo>
                <a:cubicBezTo>
                  <a:pt x="1599" y="123"/>
                  <a:pt x="1599" y="123"/>
                  <a:pt x="1599" y="123"/>
                </a:cubicBezTo>
                <a:cubicBezTo>
                  <a:pt x="1598" y="124"/>
                  <a:pt x="1597" y="124"/>
                  <a:pt x="1597" y="124"/>
                </a:cubicBezTo>
                <a:cubicBezTo>
                  <a:pt x="1597" y="123"/>
                  <a:pt x="1597" y="123"/>
                  <a:pt x="1597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4" y="123"/>
                  <a:pt x="1594" y="123"/>
                  <a:pt x="1594" y="123"/>
                </a:cubicBezTo>
                <a:cubicBezTo>
                  <a:pt x="1594" y="124"/>
                  <a:pt x="1594" y="124"/>
                  <a:pt x="1594" y="124"/>
                </a:cubicBezTo>
                <a:cubicBezTo>
                  <a:pt x="1593" y="124"/>
                  <a:pt x="1593" y="124"/>
                  <a:pt x="1593" y="124"/>
                </a:cubicBezTo>
                <a:cubicBezTo>
                  <a:pt x="1594" y="122"/>
                  <a:pt x="1595" y="120"/>
                  <a:pt x="1597" y="119"/>
                </a:cubicBezTo>
                <a:cubicBezTo>
                  <a:pt x="1597" y="119"/>
                  <a:pt x="1597" y="118"/>
                  <a:pt x="1597" y="118"/>
                </a:cubicBezTo>
                <a:cubicBezTo>
                  <a:pt x="1595" y="118"/>
                  <a:pt x="1595" y="118"/>
                  <a:pt x="1595" y="118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5"/>
                  <a:pt x="1595" y="115"/>
                  <a:pt x="1595" y="115"/>
                </a:cubicBezTo>
                <a:cubicBezTo>
                  <a:pt x="1596" y="115"/>
                  <a:pt x="1596" y="115"/>
                  <a:pt x="1596" y="115"/>
                </a:cubicBezTo>
                <a:cubicBezTo>
                  <a:pt x="1596" y="116"/>
                  <a:pt x="1597" y="116"/>
                  <a:pt x="1597" y="117"/>
                </a:cubicBezTo>
                <a:cubicBezTo>
                  <a:pt x="1599" y="117"/>
                  <a:pt x="1598" y="116"/>
                  <a:pt x="1599" y="115"/>
                </a:cubicBezTo>
                <a:cubicBezTo>
                  <a:pt x="1599" y="113"/>
                  <a:pt x="1599" y="113"/>
                  <a:pt x="1597" y="112"/>
                </a:cubicBezTo>
                <a:cubicBezTo>
                  <a:pt x="1597" y="112"/>
                  <a:pt x="1597" y="112"/>
                  <a:pt x="1597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1"/>
                  <a:pt x="1596" y="111"/>
                  <a:pt x="1596" y="111"/>
                </a:cubicBezTo>
                <a:cubicBezTo>
                  <a:pt x="1595" y="112"/>
                  <a:pt x="1594" y="112"/>
                  <a:pt x="1594" y="112"/>
                </a:cubicBezTo>
                <a:cubicBezTo>
                  <a:pt x="1593" y="111"/>
                  <a:pt x="1593" y="111"/>
                  <a:pt x="1593" y="111"/>
                </a:cubicBezTo>
                <a:cubicBezTo>
                  <a:pt x="1592" y="111"/>
                  <a:pt x="1590" y="110"/>
                  <a:pt x="1589" y="110"/>
                </a:cubicBezTo>
                <a:cubicBezTo>
                  <a:pt x="1589" y="111"/>
                  <a:pt x="1589" y="111"/>
                  <a:pt x="1589" y="111"/>
                </a:cubicBezTo>
                <a:cubicBezTo>
                  <a:pt x="1588" y="111"/>
                  <a:pt x="1587" y="110"/>
                  <a:pt x="1586" y="111"/>
                </a:cubicBezTo>
                <a:cubicBezTo>
                  <a:pt x="1584" y="111"/>
                  <a:pt x="1585" y="112"/>
                  <a:pt x="1584" y="113"/>
                </a:cubicBezTo>
                <a:cubicBezTo>
                  <a:pt x="1584" y="113"/>
                  <a:pt x="1584" y="113"/>
                  <a:pt x="1584" y="113"/>
                </a:cubicBezTo>
                <a:cubicBezTo>
                  <a:pt x="1584" y="114"/>
                  <a:pt x="1584" y="114"/>
                  <a:pt x="1583" y="114"/>
                </a:cubicBezTo>
                <a:cubicBezTo>
                  <a:pt x="1583" y="115"/>
                  <a:pt x="1582" y="115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1" y="117"/>
                  <a:pt x="1581" y="117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79" y="118"/>
                  <a:pt x="1579" y="118"/>
                  <a:pt x="1579" y="118"/>
                </a:cubicBezTo>
                <a:cubicBezTo>
                  <a:pt x="1579" y="119"/>
                  <a:pt x="1579" y="119"/>
                  <a:pt x="1579" y="119"/>
                </a:cubicBezTo>
                <a:cubicBezTo>
                  <a:pt x="1578" y="120"/>
                  <a:pt x="1576" y="119"/>
                  <a:pt x="1576" y="119"/>
                </a:cubicBezTo>
                <a:cubicBezTo>
                  <a:pt x="1575" y="119"/>
                  <a:pt x="1575" y="119"/>
                  <a:pt x="1575" y="119"/>
                </a:cubicBezTo>
                <a:cubicBezTo>
                  <a:pt x="1576" y="118"/>
                  <a:pt x="1576" y="118"/>
                  <a:pt x="1576" y="118"/>
                </a:cubicBezTo>
                <a:cubicBezTo>
                  <a:pt x="1577" y="118"/>
                  <a:pt x="1577" y="118"/>
                  <a:pt x="1578" y="117"/>
                </a:cubicBezTo>
                <a:cubicBezTo>
                  <a:pt x="1577" y="116"/>
                  <a:pt x="1577" y="117"/>
                  <a:pt x="1577" y="116"/>
                </a:cubicBezTo>
                <a:cubicBezTo>
                  <a:pt x="1576" y="116"/>
                  <a:pt x="1576" y="116"/>
                  <a:pt x="1576" y="116"/>
                </a:cubicBezTo>
                <a:cubicBezTo>
                  <a:pt x="1576" y="115"/>
                  <a:pt x="1576" y="115"/>
                  <a:pt x="1576" y="115"/>
                </a:cubicBezTo>
                <a:cubicBezTo>
                  <a:pt x="1577" y="115"/>
                  <a:pt x="1578" y="115"/>
                  <a:pt x="1579" y="115"/>
                </a:cubicBezTo>
                <a:cubicBezTo>
                  <a:pt x="1579" y="114"/>
                  <a:pt x="1579" y="113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1" y="112"/>
                  <a:pt x="1581" y="112"/>
                  <a:pt x="1581" y="112"/>
                </a:cubicBezTo>
                <a:cubicBezTo>
                  <a:pt x="1581" y="113"/>
                  <a:pt x="1581" y="113"/>
                  <a:pt x="1581" y="113"/>
                </a:cubicBezTo>
                <a:cubicBezTo>
                  <a:pt x="1581" y="113"/>
                  <a:pt x="1580" y="113"/>
                  <a:pt x="1580" y="113"/>
                </a:cubicBezTo>
                <a:cubicBezTo>
                  <a:pt x="1580" y="114"/>
                  <a:pt x="1580" y="114"/>
                  <a:pt x="1580" y="114"/>
                </a:cubicBezTo>
                <a:cubicBezTo>
                  <a:pt x="1581" y="114"/>
                  <a:pt x="1581" y="114"/>
                  <a:pt x="1582" y="114"/>
                </a:cubicBezTo>
                <a:cubicBezTo>
                  <a:pt x="1582" y="113"/>
                  <a:pt x="1582" y="113"/>
                  <a:pt x="1582" y="111"/>
                </a:cubicBezTo>
                <a:cubicBezTo>
                  <a:pt x="1582" y="111"/>
                  <a:pt x="1581" y="111"/>
                  <a:pt x="1581" y="111"/>
                </a:cubicBezTo>
                <a:cubicBezTo>
                  <a:pt x="1581" y="111"/>
                  <a:pt x="1581" y="111"/>
                  <a:pt x="1581" y="111"/>
                </a:cubicBezTo>
                <a:cubicBezTo>
                  <a:pt x="1578" y="111"/>
                  <a:pt x="1578" y="111"/>
                  <a:pt x="1578" y="111"/>
                </a:cubicBezTo>
                <a:cubicBezTo>
                  <a:pt x="1578" y="112"/>
                  <a:pt x="1578" y="112"/>
                  <a:pt x="1578" y="112"/>
                </a:cubicBezTo>
                <a:cubicBezTo>
                  <a:pt x="1576" y="112"/>
                  <a:pt x="1574" y="112"/>
                  <a:pt x="1574" y="112"/>
                </a:cubicBezTo>
                <a:cubicBezTo>
                  <a:pt x="1573" y="112"/>
                  <a:pt x="1573" y="112"/>
                  <a:pt x="1572" y="112"/>
                </a:cubicBezTo>
                <a:cubicBezTo>
                  <a:pt x="1572" y="111"/>
                  <a:pt x="1572" y="110"/>
                  <a:pt x="1572" y="109"/>
                </a:cubicBezTo>
                <a:cubicBezTo>
                  <a:pt x="1572" y="109"/>
                  <a:pt x="1572" y="109"/>
                  <a:pt x="1572" y="109"/>
                </a:cubicBezTo>
                <a:cubicBezTo>
                  <a:pt x="1572" y="109"/>
                  <a:pt x="1572" y="109"/>
                  <a:pt x="1573" y="109"/>
                </a:cubicBezTo>
                <a:cubicBezTo>
                  <a:pt x="1573" y="109"/>
                  <a:pt x="1573" y="109"/>
                  <a:pt x="1573" y="109"/>
                </a:cubicBezTo>
                <a:cubicBezTo>
                  <a:pt x="1574" y="109"/>
                  <a:pt x="1574" y="109"/>
                  <a:pt x="1574" y="109"/>
                </a:cubicBezTo>
                <a:cubicBezTo>
                  <a:pt x="1574" y="110"/>
                  <a:pt x="1574" y="110"/>
                  <a:pt x="1574" y="110"/>
                </a:cubicBezTo>
                <a:cubicBezTo>
                  <a:pt x="1577" y="110"/>
                  <a:pt x="1577" y="110"/>
                  <a:pt x="1577" y="110"/>
                </a:cubicBezTo>
                <a:cubicBezTo>
                  <a:pt x="1577" y="109"/>
                  <a:pt x="1577" y="109"/>
                  <a:pt x="1576" y="109"/>
                </a:cubicBezTo>
                <a:cubicBezTo>
                  <a:pt x="1576" y="109"/>
                  <a:pt x="1576" y="109"/>
                  <a:pt x="1576" y="109"/>
                </a:cubicBezTo>
                <a:cubicBezTo>
                  <a:pt x="1576" y="109"/>
                  <a:pt x="1575" y="108"/>
                  <a:pt x="1574" y="108"/>
                </a:cubicBezTo>
                <a:cubicBezTo>
                  <a:pt x="1574" y="108"/>
                  <a:pt x="1574" y="108"/>
                  <a:pt x="1574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1" y="108"/>
                  <a:pt x="1571" y="108"/>
                  <a:pt x="1571" y="108"/>
                </a:cubicBezTo>
                <a:cubicBezTo>
                  <a:pt x="1571" y="107"/>
                  <a:pt x="1571" y="107"/>
                  <a:pt x="1571" y="107"/>
                </a:cubicBezTo>
                <a:cubicBezTo>
                  <a:pt x="1569" y="107"/>
                  <a:pt x="1568" y="107"/>
                  <a:pt x="1567" y="108"/>
                </a:cubicBezTo>
                <a:cubicBezTo>
                  <a:pt x="1567" y="107"/>
                  <a:pt x="1567" y="107"/>
                  <a:pt x="1567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1" y="107"/>
                  <a:pt x="1561" y="107"/>
                  <a:pt x="1561" y="107"/>
                </a:cubicBezTo>
                <a:cubicBezTo>
                  <a:pt x="1561" y="106"/>
                  <a:pt x="1561" y="106"/>
                  <a:pt x="1561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8" y="106"/>
                  <a:pt x="1558" y="106"/>
                  <a:pt x="1558" y="106"/>
                </a:cubicBezTo>
                <a:cubicBezTo>
                  <a:pt x="1558" y="105"/>
                  <a:pt x="1557" y="105"/>
                  <a:pt x="1557" y="104"/>
                </a:cubicBezTo>
                <a:cubicBezTo>
                  <a:pt x="1554" y="104"/>
                  <a:pt x="1554" y="104"/>
                  <a:pt x="1554" y="104"/>
                </a:cubicBezTo>
                <a:cubicBezTo>
                  <a:pt x="1554" y="106"/>
                  <a:pt x="1554" y="105"/>
                  <a:pt x="1555" y="105"/>
                </a:cubicBezTo>
                <a:cubicBezTo>
                  <a:pt x="1555" y="105"/>
                  <a:pt x="1555" y="106"/>
                  <a:pt x="1556" y="106"/>
                </a:cubicBezTo>
                <a:cubicBezTo>
                  <a:pt x="1556" y="107"/>
                  <a:pt x="1556" y="107"/>
                  <a:pt x="1555" y="107"/>
                </a:cubicBezTo>
                <a:cubicBezTo>
                  <a:pt x="1554" y="108"/>
                  <a:pt x="1552" y="108"/>
                  <a:pt x="1551" y="107"/>
                </a:cubicBezTo>
                <a:cubicBezTo>
                  <a:pt x="1551" y="108"/>
                  <a:pt x="1551" y="108"/>
                  <a:pt x="1551" y="108"/>
                </a:cubicBezTo>
                <a:cubicBezTo>
                  <a:pt x="1550" y="108"/>
                  <a:pt x="1550" y="108"/>
                  <a:pt x="1550" y="108"/>
                </a:cubicBezTo>
                <a:cubicBezTo>
                  <a:pt x="1550" y="109"/>
                  <a:pt x="1550" y="109"/>
                  <a:pt x="1550" y="109"/>
                </a:cubicBezTo>
                <a:cubicBezTo>
                  <a:pt x="1551" y="109"/>
                  <a:pt x="1551" y="110"/>
                  <a:pt x="1552" y="110"/>
                </a:cubicBezTo>
                <a:cubicBezTo>
                  <a:pt x="1552" y="110"/>
                  <a:pt x="1552" y="110"/>
                  <a:pt x="1552" y="110"/>
                </a:cubicBezTo>
                <a:cubicBezTo>
                  <a:pt x="1553" y="110"/>
                  <a:pt x="1553" y="109"/>
                  <a:pt x="1555" y="110"/>
                </a:cubicBezTo>
                <a:cubicBezTo>
                  <a:pt x="1555" y="110"/>
                  <a:pt x="1555" y="110"/>
                  <a:pt x="1555" y="110"/>
                </a:cubicBezTo>
                <a:cubicBezTo>
                  <a:pt x="1555" y="111"/>
                  <a:pt x="1555" y="111"/>
                  <a:pt x="1555" y="111"/>
                </a:cubicBezTo>
                <a:cubicBezTo>
                  <a:pt x="1554" y="111"/>
                  <a:pt x="1554" y="111"/>
                  <a:pt x="1553" y="111"/>
                </a:cubicBezTo>
                <a:cubicBezTo>
                  <a:pt x="1553" y="110"/>
                  <a:pt x="1553" y="110"/>
                  <a:pt x="1553" y="110"/>
                </a:cubicBezTo>
                <a:cubicBezTo>
                  <a:pt x="1552" y="110"/>
                  <a:pt x="1551" y="111"/>
                  <a:pt x="1550" y="111"/>
                </a:cubicBezTo>
                <a:cubicBezTo>
                  <a:pt x="1550" y="111"/>
                  <a:pt x="1550" y="111"/>
                  <a:pt x="1550" y="112"/>
                </a:cubicBezTo>
                <a:cubicBezTo>
                  <a:pt x="1549" y="114"/>
                  <a:pt x="1550" y="115"/>
                  <a:pt x="1551" y="116"/>
                </a:cubicBezTo>
                <a:cubicBezTo>
                  <a:pt x="1551" y="117"/>
                  <a:pt x="1551" y="118"/>
                  <a:pt x="1551" y="118"/>
                </a:cubicBezTo>
                <a:cubicBezTo>
                  <a:pt x="1549" y="118"/>
                  <a:pt x="1549" y="118"/>
                  <a:pt x="1549" y="118"/>
                </a:cubicBezTo>
                <a:cubicBezTo>
                  <a:pt x="1549" y="118"/>
                  <a:pt x="1549" y="117"/>
                  <a:pt x="1547" y="118"/>
                </a:cubicBezTo>
                <a:cubicBezTo>
                  <a:pt x="1547" y="118"/>
                  <a:pt x="1547" y="118"/>
                  <a:pt x="1547" y="118"/>
                </a:cubicBezTo>
                <a:cubicBezTo>
                  <a:pt x="1546" y="118"/>
                  <a:pt x="1546" y="118"/>
                  <a:pt x="1546" y="118"/>
                </a:cubicBezTo>
                <a:cubicBezTo>
                  <a:pt x="1546" y="118"/>
                  <a:pt x="1546" y="118"/>
                  <a:pt x="1547" y="118"/>
                </a:cubicBezTo>
                <a:cubicBezTo>
                  <a:pt x="1547" y="117"/>
                  <a:pt x="1546" y="116"/>
                  <a:pt x="1546" y="116"/>
                </a:cubicBezTo>
                <a:cubicBezTo>
                  <a:pt x="1546" y="116"/>
                  <a:pt x="1546" y="116"/>
                  <a:pt x="1546" y="116"/>
                </a:cubicBezTo>
                <a:cubicBezTo>
                  <a:pt x="1546" y="116"/>
                  <a:pt x="1545" y="116"/>
                  <a:pt x="1545" y="116"/>
                </a:cubicBezTo>
                <a:cubicBezTo>
                  <a:pt x="1545" y="116"/>
                  <a:pt x="1545" y="116"/>
                  <a:pt x="1545" y="116"/>
                </a:cubicBezTo>
                <a:cubicBezTo>
                  <a:pt x="1544" y="116"/>
                  <a:pt x="1544" y="116"/>
                  <a:pt x="1544" y="116"/>
                </a:cubicBezTo>
                <a:cubicBezTo>
                  <a:pt x="1543" y="117"/>
                  <a:pt x="1544" y="117"/>
                  <a:pt x="1543" y="117"/>
                </a:cubicBezTo>
                <a:cubicBezTo>
                  <a:pt x="1543" y="118"/>
                  <a:pt x="1543" y="118"/>
                  <a:pt x="1544" y="119"/>
                </a:cubicBezTo>
                <a:cubicBezTo>
                  <a:pt x="1544" y="119"/>
                  <a:pt x="1543" y="119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1" y="119"/>
                  <a:pt x="1540" y="120"/>
                </a:cubicBezTo>
                <a:cubicBezTo>
                  <a:pt x="1540" y="120"/>
                  <a:pt x="1540" y="120"/>
                  <a:pt x="1539" y="120"/>
                </a:cubicBezTo>
                <a:cubicBezTo>
                  <a:pt x="1539" y="120"/>
                  <a:pt x="1539" y="120"/>
                  <a:pt x="1539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6" y="118"/>
                  <a:pt x="1536" y="118"/>
                </a:cubicBezTo>
                <a:cubicBezTo>
                  <a:pt x="1536" y="118"/>
                  <a:pt x="1536" y="118"/>
                  <a:pt x="1535" y="117"/>
                </a:cubicBezTo>
                <a:cubicBezTo>
                  <a:pt x="1535" y="117"/>
                  <a:pt x="1535" y="117"/>
                  <a:pt x="1535" y="117"/>
                </a:cubicBezTo>
                <a:cubicBezTo>
                  <a:pt x="1534" y="117"/>
                  <a:pt x="1534" y="117"/>
                  <a:pt x="1534" y="117"/>
                </a:cubicBezTo>
                <a:cubicBezTo>
                  <a:pt x="1533" y="117"/>
                  <a:pt x="1533" y="117"/>
                  <a:pt x="1533" y="117"/>
                </a:cubicBezTo>
                <a:cubicBezTo>
                  <a:pt x="1533" y="116"/>
                  <a:pt x="1532" y="116"/>
                  <a:pt x="1532" y="115"/>
                </a:cubicBezTo>
                <a:cubicBezTo>
                  <a:pt x="1531" y="114"/>
                  <a:pt x="1530" y="116"/>
                  <a:pt x="1529" y="114"/>
                </a:cubicBezTo>
                <a:cubicBezTo>
                  <a:pt x="1528" y="114"/>
                  <a:pt x="1527" y="114"/>
                  <a:pt x="1527" y="115"/>
                </a:cubicBezTo>
                <a:cubicBezTo>
                  <a:pt x="1526" y="115"/>
                  <a:pt x="1526" y="115"/>
                  <a:pt x="1526" y="116"/>
                </a:cubicBezTo>
                <a:cubicBezTo>
                  <a:pt x="1526" y="116"/>
                  <a:pt x="1525" y="116"/>
                  <a:pt x="1525" y="116"/>
                </a:cubicBezTo>
                <a:cubicBezTo>
                  <a:pt x="1525" y="116"/>
                  <a:pt x="1524" y="117"/>
                  <a:pt x="1524" y="117"/>
                </a:cubicBezTo>
                <a:cubicBezTo>
                  <a:pt x="1523" y="117"/>
                  <a:pt x="1522" y="117"/>
                  <a:pt x="1522" y="117"/>
                </a:cubicBezTo>
                <a:cubicBezTo>
                  <a:pt x="1521" y="117"/>
                  <a:pt x="1521" y="118"/>
                  <a:pt x="1521" y="118"/>
                </a:cubicBezTo>
                <a:cubicBezTo>
                  <a:pt x="1521" y="118"/>
                  <a:pt x="1520" y="118"/>
                  <a:pt x="1520" y="118"/>
                </a:cubicBezTo>
                <a:cubicBezTo>
                  <a:pt x="1520" y="117"/>
                  <a:pt x="1520" y="116"/>
                  <a:pt x="1520" y="115"/>
                </a:cubicBezTo>
                <a:cubicBezTo>
                  <a:pt x="1519" y="115"/>
                  <a:pt x="1519" y="114"/>
                  <a:pt x="1518" y="114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7" y="113"/>
                  <a:pt x="1517" y="114"/>
                  <a:pt x="1516" y="115"/>
                </a:cubicBezTo>
                <a:cubicBezTo>
                  <a:pt x="1516" y="115"/>
                  <a:pt x="1516" y="115"/>
                  <a:pt x="1516" y="115"/>
                </a:cubicBezTo>
                <a:cubicBezTo>
                  <a:pt x="1515" y="116"/>
                  <a:pt x="1516" y="117"/>
                  <a:pt x="1516" y="118"/>
                </a:cubicBezTo>
                <a:cubicBezTo>
                  <a:pt x="1516" y="118"/>
                  <a:pt x="1515" y="118"/>
                  <a:pt x="1515" y="118"/>
                </a:cubicBezTo>
                <a:cubicBezTo>
                  <a:pt x="1515" y="122"/>
                  <a:pt x="1515" y="122"/>
                  <a:pt x="1515" y="122"/>
                </a:cubicBezTo>
                <a:cubicBezTo>
                  <a:pt x="1514" y="123"/>
                  <a:pt x="1512" y="124"/>
                  <a:pt x="1512" y="126"/>
                </a:cubicBezTo>
                <a:cubicBezTo>
                  <a:pt x="1511" y="126"/>
                  <a:pt x="1511" y="126"/>
                  <a:pt x="1510" y="127"/>
                </a:cubicBezTo>
                <a:cubicBezTo>
                  <a:pt x="1510" y="126"/>
                  <a:pt x="1510" y="126"/>
                  <a:pt x="1510" y="126"/>
                </a:cubicBezTo>
                <a:cubicBezTo>
                  <a:pt x="1510" y="124"/>
                  <a:pt x="1510" y="124"/>
                  <a:pt x="1511" y="122"/>
                </a:cubicBezTo>
                <a:cubicBezTo>
                  <a:pt x="1510" y="122"/>
                  <a:pt x="1510" y="122"/>
                  <a:pt x="1510" y="122"/>
                </a:cubicBezTo>
                <a:cubicBezTo>
                  <a:pt x="1510" y="123"/>
                  <a:pt x="1510" y="123"/>
                  <a:pt x="1510" y="123"/>
                </a:cubicBezTo>
                <a:cubicBezTo>
                  <a:pt x="1508" y="123"/>
                  <a:pt x="1508" y="123"/>
                  <a:pt x="1507" y="122"/>
                </a:cubicBezTo>
                <a:cubicBezTo>
                  <a:pt x="1507" y="121"/>
                  <a:pt x="1506" y="121"/>
                  <a:pt x="1506" y="121"/>
                </a:cubicBezTo>
                <a:cubicBezTo>
                  <a:pt x="1504" y="121"/>
                  <a:pt x="1504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1" y="120"/>
                  <a:pt x="1501" y="119"/>
                  <a:pt x="1500" y="118"/>
                </a:cubicBezTo>
                <a:cubicBezTo>
                  <a:pt x="1499" y="119"/>
                  <a:pt x="1500" y="119"/>
                  <a:pt x="1498" y="119"/>
                </a:cubicBezTo>
                <a:cubicBezTo>
                  <a:pt x="1498" y="119"/>
                  <a:pt x="1498" y="118"/>
                  <a:pt x="1498" y="118"/>
                </a:cubicBezTo>
                <a:cubicBezTo>
                  <a:pt x="1499" y="117"/>
                  <a:pt x="1499" y="117"/>
                  <a:pt x="1501" y="117"/>
                </a:cubicBezTo>
                <a:cubicBezTo>
                  <a:pt x="1500" y="116"/>
                  <a:pt x="1500" y="116"/>
                  <a:pt x="1500" y="114"/>
                </a:cubicBezTo>
                <a:cubicBezTo>
                  <a:pt x="1499" y="114"/>
                  <a:pt x="1499" y="114"/>
                  <a:pt x="1499" y="114"/>
                </a:cubicBezTo>
                <a:cubicBezTo>
                  <a:pt x="1499" y="115"/>
                  <a:pt x="1499" y="115"/>
                  <a:pt x="1499" y="116"/>
                </a:cubicBezTo>
                <a:cubicBezTo>
                  <a:pt x="1499" y="116"/>
                  <a:pt x="1499" y="116"/>
                  <a:pt x="1499" y="116"/>
                </a:cubicBezTo>
                <a:cubicBezTo>
                  <a:pt x="1497" y="116"/>
                  <a:pt x="1497" y="116"/>
                  <a:pt x="1497" y="116"/>
                </a:cubicBezTo>
                <a:cubicBezTo>
                  <a:pt x="1497" y="116"/>
                  <a:pt x="1497" y="115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5" y="114"/>
                  <a:pt x="1495" y="113"/>
                </a:cubicBezTo>
                <a:cubicBezTo>
                  <a:pt x="1495" y="113"/>
                  <a:pt x="1495" y="113"/>
                  <a:pt x="1495" y="113"/>
                </a:cubicBezTo>
                <a:cubicBezTo>
                  <a:pt x="1494" y="113"/>
                  <a:pt x="1494" y="113"/>
                  <a:pt x="1494" y="113"/>
                </a:cubicBezTo>
                <a:cubicBezTo>
                  <a:pt x="1494" y="113"/>
                  <a:pt x="1494" y="113"/>
                  <a:pt x="1494" y="112"/>
                </a:cubicBezTo>
                <a:cubicBezTo>
                  <a:pt x="1493" y="112"/>
                  <a:pt x="1492" y="111"/>
                  <a:pt x="1492" y="111"/>
                </a:cubicBezTo>
                <a:cubicBezTo>
                  <a:pt x="1489" y="111"/>
                  <a:pt x="1489" y="114"/>
                  <a:pt x="1491" y="115"/>
                </a:cubicBezTo>
                <a:cubicBezTo>
                  <a:pt x="1490" y="116"/>
                  <a:pt x="1491" y="115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89" y="115"/>
                  <a:pt x="1489" y="114"/>
                  <a:pt x="1489" y="113"/>
                </a:cubicBezTo>
                <a:cubicBezTo>
                  <a:pt x="1488" y="113"/>
                  <a:pt x="1488" y="113"/>
                  <a:pt x="1488" y="113"/>
                </a:cubicBezTo>
                <a:cubicBezTo>
                  <a:pt x="1488" y="112"/>
                  <a:pt x="1488" y="112"/>
                  <a:pt x="1488" y="112"/>
                </a:cubicBezTo>
                <a:cubicBezTo>
                  <a:pt x="1487" y="111"/>
                  <a:pt x="1486" y="112"/>
                  <a:pt x="1485" y="111"/>
                </a:cubicBezTo>
                <a:cubicBezTo>
                  <a:pt x="1485" y="111"/>
                  <a:pt x="1485" y="111"/>
                  <a:pt x="1485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3" y="111"/>
                  <a:pt x="1483" y="111"/>
                  <a:pt x="1483" y="111"/>
                </a:cubicBezTo>
                <a:cubicBezTo>
                  <a:pt x="1483" y="110"/>
                  <a:pt x="1483" y="110"/>
                  <a:pt x="1483" y="110"/>
                </a:cubicBezTo>
                <a:cubicBezTo>
                  <a:pt x="1482" y="110"/>
                  <a:pt x="1482" y="110"/>
                  <a:pt x="1482" y="110"/>
                </a:cubicBezTo>
                <a:cubicBezTo>
                  <a:pt x="1481" y="110"/>
                  <a:pt x="1481" y="109"/>
                  <a:pt x="1478" y="109"/>
                </a:cubicBezTo>
                <a:cubicBezTo>
                  <a:pt x="1478" y="108"/>
                  <a:pt x="1478" y="108"/>
                  <a:pt x="1478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80" y="107"/>
                  <a:pt x="1480" y="108"/>
                  <a:pt x="1480" y="107"/>
                </a:cubicBezTo>
                <a:cubicBezTo>
                  <a:pt x="1480" y="107"/>
                  <a:pt x="1480" y="107"/>
                  <a:pt x="1480" y="107"/>
                </a:cubicBezTo>
                <a:cubicBezTo>
                  <a:pt x="1480" y="106"/>
                  <a:pt x="1480" y="106"/>
                  <a:pt x="1480" y="106"/>
                </a:cubicBezTo>
                <a:cubicBezTo>
                  <a:pt x="1478" y="106"/>
                  <a:pt x="1478" y="106"/>
                  <a:pt x="1478" y="106"/>
                </a:cubicBezTo>
                <a:cubicBezTo>
                  <a:pt x="1478" y="107"/>
                  <a:pt x="1478" y="107"/>
                  <a:pt x="1478" y="107"/>
                </a:cubicBezTo>
                <a:cubicBezTo>
                  <a:pt x="1477" y="106"/>
                  <a:pt x="1477" y="106"/>
                  <a:pt x="1476" y="106"/>
                </a:cubicBezTo>
                <a:cubicBezTo>
                  <a:pt x="1476" y="106"/>
                  <a:pt x="1476" y="106"/>
                  <a:pt x="1476" y="106"/>
                </a:cubicBezTo>
                <a:cubicBezTo>
                  <a:pt x="1475" y="106"/>
                  <a:pt x="1474" y="106"/>
                  <a:pt x="1473" y="106"/>
                </a:cubicBezTo>
                <a:cubicBezTo>
                  <a:pt x="1474" y="107"/>
                  <a:pt x="1474" y="107"/>
                  <a:pt x="1474" y="108"/>
                </a:cubicBezTo>
                <a:cubicBezTo>
                  <a:pt x="1473" y="108"/>
                  <a:pt x="1472" y="108"/>
                  <a:pt x="1471" y="108"/>
                </a:cubicBezTo>
                <a:cubicBezTo>
                  <a:pt x="1471" y="107"/>
                  <a:pt x="1471" y="107"/>
                  <a:pt x="1471" y="107"/>
                </a:cubicBezTo>
                <a:cubicBezTo>
                  <a:pt x="1469" y="107"/>
                  <a:pt x="1469" y="107"/>
                  <a:pt x="1469" y="107"/>
                </a:cubicBezTo>
                <a:cubicBezTo>
                  <a:pt x="1469" y="107"/>
                  <a:pt x="1468" y="107"/>
                  <a:pt x="1468" y="106"/>
                </a:cubicBezTo>
                <a:cubicBezTo>
                  <a:pt x="1468" y="106"/>
                  <a:pt x="1467" y="106"/>
                  <a:pt x="1467" y="106"/>
                </a:cubicBezTo>
                <a:cubicBezTo>
                  <a:pt x="1467" y="106"/>
                  <a:pt x="1467" y="106"/>
                  <a:pt x="1467" y="106"/>
                </a:cubicBezTo>
                <a:cubicBezTo>
                  <a:pt x="1466" y="106"/>
                  <a:pt x="1466" y="106"/>
                  <a:pt x="1465" y="106"/>
                </a:cubicBezTo>
                <a:cubicBezTo>
                  <a:pt x="1465" y="106"/>
                  <a:pt x="1465" y="105"/>
                  <a:pt x="1465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2" y="105"/>
                  <a:pt x="1462" y="105"/>
                  <a:pt x="1461" y="105"/>
                </a:cubicBezTo>
                <a:cubicBezTo>
                  <a:pt x="1461" y="105"/>
                  <a:pt x="1461" y="105"/>
                  <a:pt x="1461" y="105"/>
                </a:cubicBezTo>
                <a:cubicBezTo>
                  <a:pt x="1460" y="105"/>
                  <a:pt x="1459" y="105"/>
                  <a:pt x="1457" y="105"/>
                </a:cubicBezTo>
                <a:cubicBezTo>
                  <a:pt x="1457" y="106"/>
                  <a:pt x="1457" y="106"/>
                  <a:pt x="1457" y="106"/>
                </a:cubicBezTo>
                <a:cubicBezTo>
                  <a:pt x="1456" y="105"/>
                  <a:pt x="1455" y="105"/>
                  <a:pt x="1455" y="105"/>
                </a:cubicBezTo>
                <a:cubicBezTo>
                  <a:pt x="1454" y="104"/>
                  <a:pt x="1454" y="104"/>
                  <a:pt x="1454" y="104"/>
                </a:cubicBezTo>
                <a:cubicBezTo>
                  <a:pt x="1453" y="104"/>
                  <a:pt x="1453" y="104"/>
                  <a:pt x="1453" y="104"/>
                </a:cubicBezTo>
                <a:cubicBezTo>
                  <a:pt x="1453" y="104"/>
                  <a:pt x="1452" y="103"/>
                  <a:pt x="1452" y="103"/>
                </a:cubicBezTo>
                <a:cubicBezTo>
                  <a:pt x="1452" y="103"/>
                  <a:pt x="1451" y="103"/>
                  <a:pt x="1450" y="103"/>
                </a:cubicBezTo>
                <a:cubicBezTo>
                  <a:pt x="1450" y="102"/>
                  <a:pt x="1450" y="102"/>
                  <a:pt x="1450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8" y="102"/>
                  <a:pt x="1448" y="102"/>
                  <a:pt x="1448" y="102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0"/>
                  <a:pt x="1448" y="100"/>
                  <a:pt x="1448" y="100"/>
                </a:cubicBezTo>
                <a:cubicBezTo>
                  <a:pt x="1449" y="100"/>
                  <a:pt x="1449" y="100"/>
                  <a:pt x="1449" y="100"/>
                </a:cubicBezTo>
                <a:cubicBezTo>
                  <a:pt x="1449" y="99"/>
                  <a:pt x="1449" y="98"/>
                  <a:pt x="1449" y="97"/>
                </a:cubicBezTo>
                <a:cubicBezTo>
                  <a:pt x="1448" y="97"/>
                  <a:pt x="1448" y="97"/>
                  <a:pt x="1447" y="97"/>
                </a:cubicBezTo>
                <a:cubicBezTo>
                  <a:pt x="1447" y="97"/>
                  <a:pt x="1447" y="97"/>
                  <a:pt x="1446" y="97"/>
                </a:cubicBezTo>
                <a:cubicBezTo>
                  <a:pt x="1446" y="97"/>
                  <a:pt x="1446" y="97"/>
                  <a:pt x="1446" y="97"/>
                </a:cubicBezTo>
                <a:cubicBezTo>
                  <a:pt x="1443" y="97"/>
                  <a:pt x="1443" y="97"/>
                  <a:pt x="1443" y="97"/>
                </a:cubicBezTo>
                <a:cubicBezTo>
                  <a:pt x="1443" y="97"/>
                  <a:pt x="1442" y="97"/>
                  <a:pt x="1441" y="97"/>
                </a:cubicBezTo>
                <a:cubicBezTo>
                  <a:pt x="1440" y="97"/>
                  <a:pt x="1440" y="96"/>
                  <a:pt x="1440" y="96"/>
                </a:cubicBezTo>
                <a:cubicBezTo>
                  <a:pt x="1439" y="96"/>
                  <a:pt x="1439" y="97"/>
                  <a:pt x="1437" y="96"/>
                </a:cubicBezTo>
                <a:cubicBezTo>
                  <a:pt x="1437" y="96"/>
                  <a:pt x="1437" y="96"/>
                  <a:pt x="1437" y="96"/>
                </a:cubicBezTo>
                <a:cubicBezTo>
                  <a:pt x="1436" y="95"/>
                  <a:pt x="1435" y="96"/>
                  <a:pt x="1434" y="95"/>
                </a:cubicBezTo>
                <a:cubicBezTo>
                  <a:pt x="1433" y="95"/>
                  <a:pt x="1433" y="95"/>
                  <a:pt x="1432" y="96"/>
                </a:cubicBezTo>
                <a:cubicBezTo>
                  <a:pt x="1432" y="96"/>
                  <a:pt x="1432" y="96"/>
                  <a:pt x="1432" y="96"/>
                </a:cubicBezTo>
                <a:cubicBezTo>
                  <a:pt x="1431" y="96"/>
                  <a:pt x="1431" y="96"/>
                  <a:pt x="1430" y="97"/>
                </a:cubicBezTo>
                <a:cubicBezTo>
                  <a:pt x="1430" y="97"/>
                  <a:pt x="1429" y="98"/>
                  <a:pt x="1429" y="98"/>
                </a:cubicBezTo>
                <a:cubicBezTo>
                  <a:pt x="1428" y="98"/>
                  <a:pt x="1428" y="98"/>
                  <a:pt x="1428" y="98"/>
                </a:cubicBezTo>
                <a:cubicBezTo>
                  <a:pt x="1428" y="99"/>
                  <a:pt x="1428" y="99"/>
                  <a:pt x="1428" y="99"/>
                </a:cubicBezTo>
                <a:cubicBezTo>
                  <a:pt x="1427" y="99"/>
                  <a:pt x="1427" y="99"/>
                  <a:pt x="1427" y="99"/>
                </a:cubicBezTo>
                <a:cubicBezTo>
                  <a:pt x="1427" y="99"/>
                  <a:pt x="1427" y="99"/>
                  <a:pt x="1427" y="100"/>
                </a:cubicBezTo>
                <a:cubicBezTo>
                  <a:pt x="1426" y="100"/>
                  <a:pt x="1426" y="100"/>
                  <a:pt x="1426" y="100"/>
                </a:cubicBezTo>
                <a:cubicBezTo>
                  <a:pt x="1426" y="100"/>
                  <a:pt x="1426" y="100"/>
                  <a:pt x="1425" y="101"/>
                </a:cubicBezTo>
                <a:cubicBezTo>
                  <a:pt x="1425" y="102"/>
                  <a:pt x="1425" y="102"/>
                  <a:pt x="1425" y="102"/>
                </a:cubicBezTo>
                <a:cubicBezTo>
                  <a:pt x="1426" y="103"/>
                  <a:pt x="1426" y="103"/>
                  <a:pt x="1427" y="103"/>
                </a:cubicBezTo>
                <a:cubicBezTo>
                  <a:pt x="1427" y="103"/>
                  <a:pt x="1427" y="104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6" y="106"/>
                  <a:pt x="1425" y="107"/>
                  <a:pt x="1424" y="108"/>
                </a:cubicBezTo>
                <a:cubicBezTo>
                  <a:pt x="1424" y="108"/>
                  <a:pt x="1424" y="108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3" y="109"/>
                  <a:pt x="1423" y="108"/>
                  <a:pt x="1423" y="108"/>
                </a:cubicBezTo>
                <a:cubicBezTo>
                  <a:pt x="1424" y="108"/>
                  <a:pt x="1424" y="108"/>
                  <a:pt x="1424" y="108"/>
                </a:cubicBezTo>
                <a:cubicBezTo>
                  <a:pt x="1424" y="107"/>
                  <a:pt x="1425" y="107"/>
                  <a:pt x="1425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4"/>
                  <a:pt x="1424" y="104"/>
                  <a:pt x="1424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6" y="103"/>
                  <a:pt x="1426" y="104"/>
                  <a:pt x="1426" y="103"/>
                </a:cubicBezTo>
                <a:cubicBezTo>
                  <a:pt x="1425" y="103"/>
                  <a:pt x="1426" y="102"/>
                  <a:pt x="1424" y="102"/>
                </a:cubicBezTo>
                <a:cubicBezTo>
                  <a:pt x="1424" y="101"/>
                  <a:pt x="1424" y="101"/>
                  <a:pt x="1425" y="100"/>
                </a:cubicBezTo>
                <a:cubicBezTo>
                  <a:pt x="1425" y="98"/>
                  <a:pt x="1424" y="98"/>
                  <a:pt x="1423" y="96"/>
                </a:cubicBezTo>
                <a:cubicBezTo>
                  <a:pt x="1423" y="96"/>
                  <a:pt x="1423" y="96"/>
                  <a:pt x="1423" y="96"/>
                </a:cubicBezTo>
                <a:cubicBezTo>
                  <a:pt x="1423" y="99"/>
                  <a:pt x="1423" y="99"/>
                  <a:pt x="1423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6" y="97"/>
                  <a:pt x="1416" y="97"/>
                  <a:pt x="1415" y="95"/>
                </a:cubicBezTo>
                <a:cubicBezTo>
                  <a:pt x="1414" y="96"/>
                  <a:pt x="1415" y="96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3" y="97"/>
                  <a:pt x="1413" y="96"/>
                  <a:pt x="1413" y="96"/>
                </a:cubicBezTo>
                <a:cubicBezTo>
                  <a:pt x="1412" y="96"/>
                  <a:pt x="1412" y="96"/>
                  <a:pt x="1412" y="96"/>
                </a:cubicBezTo>
                <a:cubicBezTo>
                  <a:pt x="1412" y="96"/>
                  <a:pt x="1412" y="96"/>
                  <a:pt x="1411" y="96"/>
                </a:cubicBezTo>
                <a:cubicBezTo>
                  <a:pt x="1411" y="96"/>
                  <a:pt x="1410" y="97"/>
                  <a:pt x="1409" y="98"/>
                </a:cubicBezTo>
                <a:cubicBezTo>
                  <a:pt x="1409" y="98"/>
                  <a:pt x="1409" y="98"/>
                  <a:pt x="1409" y="98"/>
                </a:cubicBezTo>
                <a:cubicBezTo>
                  <a:pt x="1408" y="99"/>
                  <a:pt x="1409" y="99"/>
                  <a:pt x="1408" y="99"/>
                </a:cubicBezTo>
                <a:cubicBezTo>
                  <a:pt x="1408" y="101"/>
                  <a:pt x="1409" y="101"/>
                  <a:pt x="1411" y="101"/>
                </a:cubicBezTo>
                <a:cubicBezTo>
                  <a:pt x="1411" y="101"/>
                  <a:pt x="1411" y="101"/>
                  <a:pt x="1411" y="101"/>
                </a:cubicBezTo>
                <a:cubicBezTo>
                  <a:pt x="1411" y="102"/>
                  <a:pt x="1410" y="102"/>
                  <a:pt x="1410" y="102"/>
                </a:cubicBezTo>
                <a:cubicBezTo>
                  <a:pt x="1408" y="102"/>
                  <a:pt x="1408" y="102"/>
                  <a:pt x="1407" y="101"/>
                </a:cubicBezTo>
                <a:cubicBezTo>
                  <a:pt x="1407" y="101"/>
                  <a:pt x="1407" y="101"/>
                  <a:pt x="1407" y="101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3"/>
                  <a:pt x="1406" y="103"/>
                  <a:pt x="1406" y="104"/>
                </a:cubicBezTo>
                <a:cubicBezTo>
                  <a:pt x="1405" y="104"/>
                  <a:pt x="1404" y="105"/>
                  <a:pt x="1403" y="105"/>
                </a:cubicBezTo>
                <a:cubicBezTo>
                  <a:pt x="1403" y="106"/>
                  <a:pt x="1403" y="106"/>
                  <a:pt x="1403" y="106"/>
                </a:cubicBezTo>
                <a:cubicBezTo>
                  <a:pt x="1401" y="105"/>
                  <a:pt x="1400" y="105"/>
                  <a:pt x="1399" y="105"/>
                </a:cubicBezTo>
                <a:cubicBezTo>
                  <a:pt x="1396" y="105"/>
                  <a:pt x="1396" y="105"/>
                  <a:pt x="1396" y="105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7"/>
                  <a:pt x="1396" y="107"/>
                  <a:pt x="1396" y="107"/>
                </a:cubicBezTo>
                <a:cubicBezTo>
                  <a:pt x="1395" y="107"/>
                  <a:pt x="1395" y="107"/>
                  <a:pt x="1394" y="107"/>
                </a:cubicBezTo>
                <a:cubicBezTo>
                  <a:pt x="1394" y="107"/>
                  <a:pt x="1394" y="107"/>
                  <a:pt x="1394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1" y="108"/>
                  <a:pt x="1389" y="108"/>
                  <a:pt x="1388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7" y="108"/>
                  <a:pt x="1389" y="107"/>
                  <a:pt x="1391" y="107"/>
                </a:cubicBezTo>
                <a:cubicBezTo>
                  <a:pt x="1392" y="107"/>
                  <a:pt x="1393" y="106"/>
                  <a:pt x="1394" y="106"/>
                </a:cubicBezTo>
                <a:cubicBezTo>
                  <a:pt x="1394" y="105"/>
                  <a:pt x="1394" y="104"/>
                  <a:pt x="1395" y="103"/>
                </a:cubicBezTo>
                <a:cubicBezTo>
                  <a:pt x="1396" y="103"/>
                  <a:pt x="1398" y="103"/>
                  <a:pt x="1399" y="102"/>
                </a:cubicBezTo>
                <a:cubicBezTo>
                  <a:pt x="1399" y="102"/>
                  <a:pt x="1399" y="102"/>
                  <a:pt x="1400" y="102"/>
                </a:cubicBezTo>
                <a:cubicBezTo>
                  <a:pt x="1401" y="102"/>
                  <a:pt x="1401" y="102"/>
                  <a:pt x="1401" y="102"/>
                </a:cubicBezTo>
                <a:cubicBezTo>
                  <a:pt x="1401" y="101"/>
                  <a:pt x="1401" y="101"/>
                  <a:pt x="1401" y="101"/>
                </a:cubicBezTo>
                <a:cubicBezTo>
                  <a:pt x="1401" y="101"/>
                  <a:pt x="1402" y="101"/>
                  <a:pt x="1403" y="101"/>
                </a:cubicBezTo>
                <a:cubicBezTo>
                  <a:pt x="1403" y="101"/>
                  <a:pt x="1403" y="101"/>
                  <a:pt x="1403" y="100"/>
                </a:cubicBezTo>
                <a:cubicBezTo>
                  <a:pt x="1403" y="100"/>
                  <a:pt x="1404" y="100"/>
                  <a:pt x="1404" y="100"/>
                </a:cubicBezTo>
                <a:cubicBezTo>
                  <a:pt x="1404" y="99"/>
                  <a:pt x="1404" y="99"/>
                  <a:pt x="1404" y="99"/>
                </a:cubicBezTo>
                <a:cubicBezTo>
                  <a:pt x="1404" y="98"/>
                  <a:pt x="1406" y="98"/>
                  <a:pt x="1407" y="98"/>
                </a:cubicBezTo>
                <a:cubicBezTo>
                  <a:pt x="1407" y="96"/>
                  <a:pt x="1407" y="96"/>
                  <a:pt x="1407" y="96"/>
                </a:cubicBezTo>
                <a:cubicBezTo>
                  <a:pt x="1406" y="96"/>
                  <a:pt x="1406" y="96"/>
                  <a:pt x="1406" y="96"/>
                </a:cubicBezTo>
                <a:cubicBezTo>
                  <a:pt x="1406" y="95"/>
                  <a:pt x="1406" y="95"/>
                  <a:pt x="1407" y="94"/>
                </a:cubicBezTo>
                <a:cubicBezTo>
                  <a:pt x="1407" y="94"/>
                  <a:pt x="1407" y="94"/>
                  <a:pt x="1407" y="94"/>
                </a:cubicBezTo>
                <a:cubicBezTo>
                  <a:pt x="1407" y="93"/>
                  <a:pt x="1408" y="93"/>
                  <a:pt x="1408" y="92"/>
                </a:cubicBezTo>
                <a:cubicBezTo>
                  <a:pt x="1410" y="92"/>
                  <a:pt x="1412" y="92"/>
                  <a:pt x="1413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6" y="91"/>
                  <a:pt x="1416" y="91"/>
                  <a:pt x="1416" y="91"/>
                </a:cubicBezTo>
                <a:cubicBezTo>
                  <a:pt x="1416" y="91"/>
                  <a:pt x="1416" y="90"/>
                  <a:pt x="1416" y="90"/>
                </a:cubicBezTo>
                <a:cubicBezTo>
                  <a:pt x="1418" y="90"/>
                  <a:pt x="1419" y="90"/>
                  <a:pt x="1421" y="90"/>
                </a:cubicBezTo>
                <a:cubicBezTo>
                  <a:pt x="1421" y="89"/>
                  <a:pt x="1421" y="89"/>
                  <a:pt x="1421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4" y="88"/>
                  <a:pt x="1426" y="88"/>
                  <a:pt x="1427" y="88"/>
                </a:cubicBezTo>
                <a:cubicBezTo>
                  <a:pt x="1427" y="88"/>
                  <a:pt x="1428" y="88"/>
                  <a:pt x="1428" y="87"/>
                </a:cubicBezTo>
                <a:cubicBezTo>
                  <a:pt x="1428" y="87"/>
                  <a:pt x="1428" y="87"/>
                  <a:pt x="1428" y="87"/>
                </a:cubicBezTo>
                <a:cubicBezTo>
                  <a:pt x="1429" y="87"/>
                  <a:pt x="1429" y="87"/>
                  <a:pt x="1429" y="87"/>
                </a:cubicBezTo>
                <a:cubicBezTo>
                  <a:pt x="1429" y="85"/>
                  <a:pt x="1428" y="84"/>
                  <a:pt x="1427" y="83"/>
                </a:cubicBezTo>
                <a:cubicBezTo>
                  <a:pt x="1427" y="83"/>
                  <a:pt x="1427" y="83"/>
                  <a:pt x="1427" y="83"/>
                </a:cubicBezTo>
                <a:cubicBezTo>
                  <a:pt x="1427" y="82"/>
                  <a:pt x="1427" y="82"/>
                  <a:pt x="1427" y="82"/>
                </a:cubicBezTo>
                <a:cubicBezTo>
                  <a:pt x="1427" y="83"/>
                  <a:pt x="1426" y="83"/>
                  <a:pt x="1426" y="83"/>
                </a:cubicBezTo>
                <a:cubicBezTo>
                  <a:pt x="1426" y="83"/>
                  <a:pt x="1426" y="82"/>
                  <a:pt x="1425" y="82"/>
                </a:cubicBezTo>
                <a:cubicBezTo>
                  <a:pt x="1425" y="81"/>
                  <a:pt x="1425" y="81"/>
                  <a:pt x="1425" y="81"/>
                </a:cubicBezTo>
                <a:cubicBezTo>
                  <a:pt x="1426" y="81"/>
                  <a:pt x="1427" y="82"/>
                  <a:pt x="1428" y="82"/>
                </a:cubicBezTo>
                <a:cubicBezTo>
                  <a:pt x="1429" y="81"/>
                  <a:pt x="1429" y="80"/>
                  <a:pt x="1429" y="79"/>
                </a:cubicBezTo>
                <a:cubicBezTo>
                  <a:pt x="1429" y="79"/>
                  <a:pt x="1429" y="79"/>
                  <a:pt x="1429" y="79"/>
                </a:cubicBezTo>
                <a:cubicBezTo>
                  <a:pt x="1429" y="78"/>
                  <a:pt x="1428" y="78"/>
                  <a:pt x="1428" y="77"/>
                </a:cubicBezTo>
                <a:cubicBezTo>
                  <a:pt x="1427" y="77"/>
                  <a:pt x="1427" y="77"/>
                  <a:pt x="1427" y="77"/>
                </a:cubicBezTo>
                <a:cubicBezTo>
                  <a:pt x="1427" y="76"/>
                  <a:pt x="1426" y="76"/>
                  <a:pt x="1426" y="74"/>
                </a:cubicBezTo>
                <a:cubicBezTo>
                  <a:pt x="1425" y="74"/>
                  <a:pt x="1424" y="73"/>
                  <a:pt x="1424" y="73"/>
                </a:cubicBezTo>
                <a:cubicBezTo>
                  <a:pt x="1422" y="73"/>
                  <a:pt x="1422" y="73"/>
                  <a:pt x="1422" y="73"/>
                </a:cubicBezTo>
                <a:cubicBezTo>
                  <a:pt x="1422" y="72"/>
                  <a:pt x="1422" y="72"/>
                  <a:pt x="1422" y="72"/>
                </a:cubicBezTo>
                <a:cubicBezTo>
                  <a:pt x="1421" y="72"/>
                  <a:pt x="1421" y="72"/>
                  <a:pt x="1421" y="72"/>
                </a:cubicBezTo>
                <a:cubicBezTo>
                  <a:pt x="1421" y="72"/>
                  <a:pt x="1421" y="72"/>
                  <a:pt x="1420" y="72"/>
                </a:cubicBezTo>
                <a:cubicBezTo>
                  <a:pt x="1420" y="71"/>
                  <a:pt x="1420" y="70"/>
                  <a:pt x="1420" y="69"/>
                </a:cubicBezTo>
                <a:cubicBezTo>
                  <a:pt x="1419" y="68"/>
                  <a:pt x="1419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5" y="68"/>
                  <a:pt x="1415" y="68"/>
                  <a:pt x="1415" y="68"/>
                </a:cubicBezTo>
                <a:cubicBezTo>
                  <a:pt x="1415" y="69"/>
                  <a:pt x="1415" y="69"/>
                  <a:pt x="1415" y="69"/>
                </a:cubicBezTo>
                <a:cubicBezTo>
                  <a:pt x="1414" y="69"/>
                  <a:pt x="1413" y="69"/>
                  <a:pt x="1412" y="69"/>
                </a:cubicBezTo>
                <a:cubicBezTo>
                  <a:pt x="1412" y="68"/>
                  <a:pt x="1412" y="68"/>
                  <a:pt x="1412" y="68"/>
                </a:cubicBezTo>
                <a:cubicBezTo>
                  <a:pt x="1410" y="68"/>
                  <a:pt x="1407" y="69"/>
                  <a:pt x="1406" y="69"/>
                </a:cubicBezTo>
                <a:cubicBezTo>
                  <a:pt x="1405" y="70"/>
                  <a:pt x="1404" y="70"/>
                  <a:pt x="1403" y="70"/>
                </a:cubicBezTo>
                <a:cubicBezTo>
                  <a:pt x="1403" y="71"/>
                  <a:pt x="1402" y="72"/>
                  <a:pt x="1401" y="72"/>
                </a:cubicBezTo>
                <a:cubicBezTo>
                  <a:pt x="1400" y="73"/>
                  <a:pt x="1399" y="73"/>
                  <a:pt x="1398" y="73"/>
                </a:cubicBezTo>
                <a:cubicBezTo>
                  <a:pt x="1397" y="73"/>
                  <a:pt x="1397" y="73"/>
                  <a:pt x="1397" y="73"/>
                </a:cubicBezTo>
                <a:cubicBezTo>
                  <a:pt x="1398" y="73"/>
                  <a:pt x="1398" y="72"/>
                  <a:pt x="1398" y="71"/>
                </a:cubicBezTo>
                <a:cubicBezTo>
                  <a:pt x="1398" y="71"/>
                  <a:pt x="1398" y="71"/>
                  <a:pt x="1398" y="71"/>
                </a:cubicBezTo>
                <a:cubicBezTo>
                  <a:pt x="1399" y="70"/>
                  <a:pt x="1398" y="70"/>
                  <a:pt x="1399" y="69"/>
                </a:cubicBezTo>
                <a:cubicBezTo>
                  <a:pt x="1399" y="68"/>
                  <a:pt x="1399" y="68"/>
                  <a:pt x="1399" y="68"/>
                </a:cubicBezTo>
                <a:cubicBezTo>
                  <a:pt x="1398" y="68"/>
                  <a:pt x="1396" y="68"/>
                  <a:pt x="1395" y="68"/>
                </a:cubicBezTo>
                <a:cubicBezTo>
                  <a:pt x="1395" y="67"/>
                  <a:pt x="1395" y="67"/>
                  <a:pt x="1395" y="67"/>
                </a:cubicBezTo>
                <a:cubicBezTo>
                  <a:pt x="1395" y="67"/>
                  <a:pt x="1394" y="67"/>
                  <a:pt x="1393" y="67"/>
                </a:cubicBezTo>
                <a:cubicBezTo>
                  <a:pt x="1393" y="68"/>
                  <a:pt x="1393" y="68"/>
                  <a:pt x="1393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2" y="67"/>
                </a:cubicBezTo>
                <a:cubicBezTo>
                  <a:pt x="1392" y="66"/>
                  <a:pt x="1392" y="66"/>
                  <a:pt x="1392" y="66"/>
                </a:cubicBezTo>
                <a:cubicBezTo>
                  <a:pt x="1391" y="66"/>
                  <a:pt x="1391" y="66"/>
                  <a:pt x="1391" y="66"/>
                </a:cubicBezTo>
                <a:cubicBezTo>
                  <a:pt x="1391" y="67"/>
                  <a:pt x="1391" y="67"/>
                  <a:pt x="1391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90" y="66"/>
                  <a:pt x="1390" y="65"/>
                  <a:pt x="1391" y="65"/>
                </a:cubicBezTo>
                <a:cubicBezTo>
                  <a:pt x="1392" y="65"/>
                  <a:pt x="1392" y="65"/>
                  <a:pt x="1392" y="65"/>
                </a:cubicBezTo>
                <a:cubicBezTo>
                  <a:pt x="1392" y="64"/>
                  <a:pt x="1392" y="64"/>
                  <a:pt x="1392" y="63"/>
                </a:cubicBezTo>
                <a:cubicBezTo>
                  <a:pt x="1391" y="63"/>
                  <a:pt x="1390" y="63"/>
                  <a:pt x="1389" y="63"/>
                </a:cubicBezTo>
                <a:cubicBezTo>
                  <a:pt x="1389" y="63"/>
                  <a:pt x="1389" y="63"/>
                  <a:pt x="1389" y="63"/>
                </a:cubicBezTo>
                <a:cubicBezTo>
                  <a:pt x="1388" y="63"/>
                  <a:pt x="1388" y="63"/>
                  <a:pt x="1388" y="63"/>
                </a:cubicBezTo>
                <a:cubicBezTo>
                  <a:pt x="1388" y="61"/>
                  <a:pt x="1388" y="61"/>
                  <a:pt x="1388" y="61"/>
                </a:cubicBezTo>
                <a:cubicBezTo>
                  <a:pt x="1387" y="61"/>
                  <a:pt x="1386" y="62"/>
                  <a:pt x="1385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2" y="61"/>
                  <a:pt x="1382" y="61"/>
                  <a:pt x="1382" y="61"/>
                </a:cubicBezTo>
                <a:cubicBezTo>
                  <a:pt x="1382" y="62"/>
                  <a:pt x="1382" y="62"/>
                  <a:pt x="1382" y="62"/>
                </a:cubicBezTo>
                <a:cubicBezTo>
                  <a:pt x="1382" y="62"/>
                  <a:pt x="1381" y="63"/>
                  <a:pt x="1380" y="63"/>
                </a:cubicBezTo>
                <a:cubicBezTo>
                  <a:pt x="1380" y="63"/>
                  <a:pt x="1379" y="62"/>
                  <a:pt x="1379" y="62"/>
                </a:cubicBezTo>
                <a:cubicBezTo>
                  <a:pt x="1378" y="61"/>
                  <a:pt x="1374" y="63"/>
                  <a:pt x="1374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2" y="66"/>
                  <a:pt x="1371" y="65"/>
                  <a:pt x="1370" y="67"/>
                </a:cubicBezTo>
                <a:cubicBezTo>
                  <a:pt x="1370" y="68"/>
                  <a:pt x="1370" y="67"/>
                  <a:pt x="1370" y="68"/>
                </a:cubicBezTo>
                <a:cubicBezTo>
                  <a:pt x="1369" y="68"/>
                  <a:pt x="1369" y="68"/>
                  <a:pt x="1369" y="68"/>
                </a:cubicBezTo>
                <a:cubicBezTo>
                  <a:pt x="1369" y="71"/>
                  <a:pt x="1369" y="70"/>
                  <a:pt x="1370" y="71"/>
                </a:cubicBezTo>
                <a:cubicBezTo>
                  <a:pt x="1370" y="71"/>
                  <a:pt x="1370" y="71"/>
                  <a:pt x="1370" y="71"/>
                </a:cubicBezTo>
                <a:cubicBezTo>
                  <a:pt x="1371" y="71"/>
                  <a:pt x="1371" y="72"/>
                  <a:pt x="1372" y="72"/>
                </a:cubicBezTo>
                <a:cubicBezTo>
                  <a:pt x="1372" y="73"/>
                  <a:pt x="1372" y="73"/>
                  <a:pt x="1372" y="73"/>
                </a:cubicBezTo>
                <a:cubicBezTo>
                  <a:pt x="1370" y="73"/>
                  <a:pt x="1370" y="73"/>
                  <a:pt x="1369" y="72"/>
                </a:cubicBezTo>
                <a:cubicBezTo>
                  <a:pt x="1369" y="72"/>
                  <a:pt x="1368" y="72"/>
                  <a:pt x="1368" y="71"/>
                </a:cubicBezTo>
                <a:cubicBezTo>
                  <a:pt x="1367" y="71"/>
                  <a:pt x="1367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5" y="72"/>
                  <a:pt x="1365" y="72"/>
                  <a:pt x="1365" y="72"/>
                </a:cubicBezTo>
                <a:cubicBezTo>
                  <a:pt x="1364" y="72"/>
                  <a:pt x="1363" y="72"/>
                  <a:pt x="1362" y="72"/>
                </a:cubicBezTo>
                <a:cubicBezTo>
                  <a:pt x="1362" y="72"/>
                  <a:pt x="1362" y="72"/>
                  <a:pt x="1362" y="72"/>
                </a:cubicBezTo>
                <a:cubicBezTo>
                  <a:pt x="1361" y="72"/>
                  <a:pt x="1360" y="72"/>
                  <a:pt x="1360" y="72"/>
                </a:cubicBezTo>
                <a:cubicBezTo>
                  <a:pt x="1360" y="74"/>
                  <a:pt x="1360" y="73"/>
                  <a:pt x="1361" y="73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2" y="74"/>
                  <a:pt x="1362" y="74"/>
                  <a:pt x="1362" y="74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6"/>
                  <a:pt x="1362" y="76"/>
                </a:cubicBezTo>
                <a:cubicBezTo>
                  <a:pt x="1363" y="76"/>
                  <a:pt x="1363" y="76"/>
                  <a:pt x="1363" y="76"/>
                </a:cubicBezTo>
                <a:cubicBezTo>
                  <a:pt x="1363" y="78"/>
                  <a:pt x="1363" y="78"/>
                  <a:pt x="1361" y="78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8"/>
                  <a:pt x="1361" y="77"/>
                  <a:pt x="1362" y="76"/>
                </a:cubicBezTo>
                <a:cubicBezTo>
                  <a:pt x="1362" y="75"/>
                  <a:pt x="1361" y="75"/>
                  <a:pt x="1361" y="74"/>
                </a:cubicBezTo>
                <a:cubicBezTo>
                  <a:pt x="1360" y="74"/>
                  <a:pt x="1359" y="74"/>
                  <a:pt x="1359" y="74"/>
                </a:cubicBezTo>
                <a:cubicBezTo>
                  <a:pt x="1358" y="75"/>
                  <a:pt x="1357" y="75"/>
                  <a:pt x="1357" y="75"/>
                </a:cubicBezTo>
                <a:cubicBezTo>
                  <a:pt x="1356" y="76"/>
                  <a:pt x="1355" y="77"/>
                  <a:pt x="1355" y="77"/>
                </a:cubicBezTo>
                <a:cubicBezTo>
                  <a:pt x="1354" y="77"/>
                  <a:pt x="1354" y="77"/>
                  <a:pt x="1354" y="77"/>
                </a:cubicBezTo>
                <a:cubicBezTo>
                  <a:pt x="1354" y="78"/>
                  <a:pt x="1354" y="78"/>
                  <a:pt x="1354" y="78"/>
                </a:cubicBezTo>
                <a:cubicBezTo>
                  <a:pt x="1354" y="78"/>
                  <a:pt x="1353" y="77"/>
                  <a:pt x="1353" y="77"/>
                </a:cubicBezTo>
                <a:cubicBezTo>
                  <a:pt x="1353" y="78"/>
                  <a:pt x="1353" y="78"/>
                  <a:pt x="1353" y="78"/>
                </a:cubicBezTo>
                <a:cubicBezTo>
                  <a:pt x="1352" y="78"/>
                  <a:pt x="1352" y="78"/>
                  <a:pt x="1351" y="79"/>
                </a:cubicBezTo>
                <a:cubicBezTo>
                  <a:pt x="1351" y="77"/>
                  <a:pt x="1351" y="77"/>
                  <a:pt x="1350" y="77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9"/>
                  <a:pt x="1348" y="79"/>
                  <a:pt x="1348" y="79"/>
                </a:cubicBezTo>
                <a:cubicBezTo>
                  <a:pt x="1347" y="79"/>
                  <a:pt x="1347" y="79"/>
                  <a:pt x="1347" y="79"/>
                </a:cubicBezTo>
                <a:cubicBezTo>
                  <a:pt x="1347" y="78"/>
                  <a:pt x="1347" y="78"/>
                  <a:pt x="1347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7"/>
                  <a:pt x="1348" y="77"/>
                  <a:pt x="1348" y="77"/>
                </a:cubicBezTo>
                <a:cubicBezTo>
                  <a:pt x="1349" y="77"/>
                  <a:pt x="1349" y="76"/>
                  <a:pt x="1350" y="76"/>
                </a:cubicBezTo>
                <a:cubicBezTo>
                  <a:pt x="1350" y="75"/>
                  <a:pt x="1350" y="75"/>
                  <a:pt x="1350" y="75"/>
                </a:cubicBezTo>
                <a:cubicBezTo>
                  <a:pt x="1349" y="75"/>
                  <a:pt x="1348" y="74"/>
                  <a:pt x="1347" y="74"/>
                </a:cubicBezTo>
                <a:cubicBezTo>
                  <a:pt x="1347" y="74"/>
                  <a:pt x="1346" y="74"/>
                  <a:pt x="1346" y="75"/>
                </a:cubicBezTo>
                <a:cubicBezTo>
                  <a:pt x="1346" y="75"/>
                  <a:pt x="1346" y="75"/>
                  <a:pt x="1346" y="75"/>
                </a:cubicBezTo>
                <a:cubicBezTo>
                  <a:pt x="1345" y="75"/>
                  <a:pt x="1345" y="75"/>
                  <a:pt x="1345" y="75"/>
                </a:cubicBezTo>
                <a:cubicBezTo>
                  <a:pt x="1344" y="74"/>
                  <a:pt x="1344" y="75"/>
                  <a:pt x="1344" y="74"/>
                </a:cubicBezTo>
                <a:cubicBezTo>
                  <a:pt x="1343" y="74"/>
                  <a:pt x="1342" y="74"/>
                  <a:pt x="1342" y="75"/>
                </a:cubicBezTo>
                <a:cubicBezTo>
                  <a:pt x="1341" y="75"/>
                  <a:pt x="1341" y="75"/>
                  <a:pt x="1341" y="75"/>
                </a:cubicBezTo>
                <a:cubicBezTo>
                  <a:pt x="1341" y="74"/>
                  <a:pt x="1341" y="74"/>
                  <a:pt x="1341" y="74"/>
                </a:cubicBezTo>
                <a:cubicBezTo>
                  <a:pt x="1338" y="74"/>
                  <a:pt x="1338" y="74"/>
                  <a:pt x="1338" y="74"/>
                </a:cubicBezTo>
                <a:cubicBezTo>
                  <a:pt x="1338" y="75"/>
                  <a:pt x="1338" y="75"/>
                  <a:pt x="1338" y="75"/>
                </a:cubicBezTo>
                <a:cubicBezTo>
                  <a:pt x="1338" y="74"/>
                  <a:pt x="1338" y="74"/>
                  <a:pt x="1337" y="74"/>
                </a:cubicBezTo>
                <a:cubicBezTo>
                  <a:pt x="1337" y="75"/>
                  <a:pt x="1337" y="75"/>
                  <a:pt x="1337" y="75"/>
                </a:cubicBezTo>
                <a:cubicBezTo>
                  <a:pt x="1337" y="75"/>
                  <a:pt x="1336" y="75"/>
                  <a:pt x="1336" y="75"/>
                </a:cubicBezTo>
                <a:cubicBezTo>
                  <a:pt x="1336" y="75"/>
                  <a:pt x="1336" y="74"/>
                  <a:pt x="1336" y="74"/>
                </a:cubicBezTo>
                <a:cubicBezTo>
                  <a:pt x="1335" y="74"/>
                  <a:pt x="1335" y="74"/>
                  <a:pt x="1335" y="74"/>
                </a:cubicBezTo>
                <a:cubicBezTo>
                  <a:pt x="1335" y="75"/>
                  <a:pt x="1335" y="75"/>
                  <a:pt x="1335" y="75"/>
                </a:cubicBezTo>
                <a:cubicBezTo>
                  <a:pt x="1334" y="75"/>
                  <a:pt x="1334" y="74"/>
                  <a:pt x="1333" y="75"/>
                </a:cubicBezTo>
                <a:cubicBezTo>
                  <a:pt x="1334" y="76"/>
                  <a:pt x="1334" y="76"/>
                  <a:pt x="1334" y="76"/>
                </a:cubicBezTo>
                <a:cubicBezTo>
                  <a:pt x="1332" y="77"/>
                  <a:pt x="1329" y="77"/>
                  <a:pt x="1327" y="77"/>
                </a:cubicBezTo>
                <a:cubicBezTo>
                  <a:pt x="1327" y="77"/>
                  <a:pt x="1327" y="77"/>
                  <a:pt x="1327" y="77"/>
                </a:cubicBezTo>
                <a:cubicBezTo>
                  <a:pt x="1326" y="77"/>
                  <a:pt x="1326" y="77"/>
                  <a:pt x="1326" y="77"/>
                </a:cubicBezTo>
                <a:cubicBezTo>
                  <a:pt x="1326" y="78"/>
                  <a:pt x="1326" y="78"/>
                  <a:pt x="1326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3" y="77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19" y="79"/>
                  <a:pt x="1319" y="78"/>
                  <a:pt x="1318" y="78"/>
                </a:cubicBezTo>
                <a:cubicBezTo>
                  <a:pt x="1318" y="78"/>
                  <a:pt x="1318" y="78"/>
                  <a:pt x="1318" y="78"/>
                </a:cubicBezTo>
                <a:cubicBezTo>
                  <a:pt x="1316" y="78"/>
                  <a:pt x="1316" y="78"/>
                  <a:pt x="1316" y="78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5" y="79"/>
                  <a:pt x="1315" y="79"/>
                  <a:pt x="1315" y="80"/>
                </a:cubicBezTo>
                <a:cubicBezTo>
                  <a:pt x="1314" y="80"/>
                  <a:pt x="1314" y="80"/>
                  <a:pt x="1313" y="80"/>
                </a:cubicBezTo>
                <a:cubicBezTo>
                  <a:pt x="1313" y="80"/>
                  <a:pt x="1313" y="81"/>
                  <a:pt x="1313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8" y="82"/>
                  <a:pt x="1308" y="81"/>
                  <a:pt x="1308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5" y="81"/>
                  <a:pt x="1305" y="81"/>
                  <a:pt x="1305" y="81"/>
                </a:cubicBezTo>
                <a:cubicBezTo>
                  <a:pt x="1305" y="82"/>
                  <a:pt x="1305" y="82"/>
                  <a:pt x="1305" y="82"/>
                </a:cubicBezTo>
                <a:cubicBezTo>
                  <a:pt x="1305" y="82"/>
                  <a:pt x="1306" y="82"/>
                  <a:pt x="1307" y="82"/>
                </a:cubicBezTo>
                <a:cubicBezTo>
                  <a:pt x="1307" y="82"/>
                  <a:pt x="1307" y="83"/>
                  <a:pt x="1307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7" y="83"/>
                  <a:pt x="1307" y="83"/>
                  <a:pt x="1307" y="83"/>
                </a:cubicBezTo>
                <a:cubicBezTo>
                  <a:pt x="1307" y="84"/>
                  <a:pt x="1307" y="84"/>
                  <a:pt x="1307" y="84"/>
                </a:cubicBezTo>
                <a:cubicBezTo>
                  <a:pt x="1306" y="84"/>
                  <a:pt x="1306" y="84"/>
                  <a:pt x="1306" y="84"/>
                </a:cubicBezTo>
                <a:cubicBezTo>
                  <a:pt x="1306" y="84"/>
                  <a:pt x="1305" y="85"/>
                  <a:pt x="1305" y="85"/>
                </a:cubicBezTo>
                <a:cubicBezTo>
                  <a:pt x="1305" y="85"/>
                  <a:pt x="1305" y="85"/>
                  <a:pt x="1305" y="85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8"/>
                  <a:pt x="1305" y="88"/>
                  <a:pt x="1305" y="88"/>
                </a:cubicBezTo>
                <a:cubicBezTo>
                  <a:pt x="1304" y="87"/>
                  <a:pt x="1304" y="87"/>
                  <a:pt x="1303" y="87"/>
                </a:cubicBezTo>
                <a:cubicBezTo>
                  <a:pt x="1303" y="86"/>
                  <a:pt x="1303" y="86"/>
                  <a:pt x="1303" y="86"/>
                </a:cubicBezTo>
                <a:cubicBezTo>
                  <a:pt x="1301" y="86"/>
                  <a:pt x="1302" y="86"/>
                  <a:pt x="1301" y="86"/>
                </a:cubicBezTo>
                <a:cubicBezTo>
                  <a:pt x="1300" y="86"/>
                  <a:pt x="1300" y="86"/>
                  <a:pt x="1300" y="87"/>
                </a:cubicBezTo>
                <a:cubicBezTo>
                  <a:pt x="1301" y="87"/>
                  <a:pt x="1302" y="88"/>
                  <a:pt x="1302" y="88"/>
                </a:cubicBezTo>
                <a:cubicBezTo>
                  <a:pt x="1303" y="88"/>
                  <a:pt x="1303" y="89"/>
                  <a:pt x="1304" y="89"/>
                </a:cubicBezTo>
                <a:cubicBezTo>
                  <a:pt x="1304" y="90"/>
                  <a:pt x="1304" y="90"/>
                  <a:pt x="1304" y="90"/>
                </a:cubicBezTo>
                <a:cubicBezTo>
                  <a:pt x="1303" y="90"/>
                  <a:pt x="1303" y="90"/>
                  <a:pt x="1302" y="90"/>
                </a:cubicBezTo>
                <a:cubicBezTo>
                  <a:pt x="1302" y="89"/>
                  <a:pt x="1302" y="89"/>
                  <a:pt x="1302" y="89"/>
                </a:cubicBezTo>
                <a:cubicBezTo>
                  <a:pt x="1302" y="89"/>
                  <a:pt x="1301" y="90"/>
                  <a:pt x="1300" y="90"/>
                </a:cubicBezTo>
                <a:cubicBezTo>
                  <a:pt x="1300" y="91"/>
                  <a:pt x="1300" y="91"/>
                  <a:pt x="1300" y="91"/>
                </a:cubicBezTo>
                <a:cubicBezTo>
                  <a:pt x="1300" y="91"/>
                  <a:pt x="1302" y="92"/>
                  <a:pt x="1302" y="92"/>
                </a:cubicBezTo>
                <a:cubicBezTo>
                  <a:pt x="1302" y="94"/>
                  <a:pt x="1302" y="94"/>
                  <a:pt x="1302" y="94"/>
                </a:cubicBezTo>
                <a:cubicBezTo>
                  <a:pt x="1303" y="94"/>
                  <a:pt x="1303" y="94"/>
                  <a:pt x="1303" y="94"/>
                </a:cubicBezTo>
                <a:cubicBezTo>
                  <a:pt x="1304" y="95"/>
                  <a:pt x="1303" y="96"/>
                  <a:pt x="1305" y="96"/>
                </a:cubicBezTo>
                <a:cubicBezTo>
                  <a:pt x="1305" y="97"/>
                  <a:pt x="1305" y="98"/>
                  <a:pt x="1304" y="99"/>
                </a:cubicBezTo>
                <a:cubicBezTo>
                  <a:pt x="1303" y="99"/>
                  <a:pt x="1302" y="98"/>
                  <a:pt x="1301" y="98"/>
                </a:cubicBezTo>
                <a:cubicBezTo>
                  <a:pt x="1302" y="97"/>
                  <a:pt x="1302" y="97"/>
                  <a:pt x="1303" y="96"/>
                </a:cubicBezTo>
                <a:cubicBezTo>
                  <a:pt x="1302" y="96"/>
                  <a:pt x="1302" y="96"/>
                  <a:pt x="1301" y="96"/>
                </a:cubicBezTo>
                <a:cubicBezTo>
                  <a:pt x="1301" y="95"/>
                  <a:pt x="1301" y="95"/>
                  <a:pt x="1301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299" y="95"/>
                  <a:pt x="1298" y="95"/>
                </a:cubicBezTo>
                <a:cubicBezTo>
                  <a:pt x="1298" y="96"/>
                  <a:pt x="1298" y="96"/>
                  <a:pt x="1298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5" y="96"/>
                  <a:pt x="1294" y="96"/>
                </a:cubicBezTo>
                <a:cubicBezTo>
                  <a:pt x="1294" y="96"/>
                  <a:pt x="1294" y="96"/>
                  <a:pt x="1294" y="97"/>
                </a:cubicBezTo>
                <a:cubicBezTo>
                  <a:pt x="1292" y="97"/>
                  <a:pt x="1291" y="94"/>
                  <a:pt x="1289" y="95"/>
                </a:cubicBezTo>
                <a:cubicBezTo>
                  <a:pt x="1289" y="96"/>
                  <a:pt x="1289" y="96"/>
                  <a:pt x="1289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5" y="96"/>
                  <a:pt x="1284" y="96"/>
                  <a:pt x="1283" y="96"/>
                </a:cubicBezTo>
                <a:cubicBezTo>
                  <a:pt x="1283" y="96"/>
                  <a:pt x="1283" y="96"/>
                  <a:pt x="1283" y="96"/>
                </a:cubicBezTo>
                <a:cubicBezTo>
                  <a:pt x="1282" y="96"/>
                  <a:pt x="1282" y="96"/>
                  <a:pt x="1282" y="96"/>
                </a:cubicBezTo>
                <a:cubicBezTo>
                  <a:pt x="1282" y="97"/>
                  <a:pt x="1282" y="97"/>
                  <a:pt x="1282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7" y="97"/>
                  <a:pt x="1276" y="97"/>
                </a:cubicBezTo>
                <a:cubicBezTo>
                  <a:pt x="1276" y="98"/>
                  <a:pt x="1276" y="98"/>
                  <a:pt x="1275" y="99"/>
                </a:cubicBezTo>
                <a:cubicBezTo>
                  <a:pt x="1275" y="99"/>
                  <a:pt x="1275" y="99"/>
                  <a:pt x="1275" y="99"/>
                </a:cubicBezTo>
                <a:cubicBezTo>
                  <a:pt x="1275" y="100"/>
                  <a:pt x="1275" y="100"/>
                  <a:pt x="1275" y="100"/>
                </a:cubicBezTo>
                <a:cubicBezTo>
                  <a:pt x="1274" y="100"/>
                  <a:pt x="1274" y="100"/>
                  <a:pt x="1274" y="100"/>
                </a:cubicBezTo>
                <a:cubicBezTo>
                  <a:pt x="1275" y="100"/>
                  <a:pt x="1275" y="101"/>
                  <a:pt x="1275" y="101"/>
                </a:cubicBezTo>
                <a:cubicBezTo>
                  <a:pt x="1274" y="101"/>
                  <a:pt x="1274" y="101"/>
                  <a:pt x="1274" y="101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3" y="106"/>
                  <a:pt x="1274" y="108"/>
                  <a:pt x="1274" y="109"/>
                </a:cubicBezTo>
                <a:cubicBezTo>
                  <a:pt x="1275" y="109"/>
                  <a:pt x="1276" y="110"/>
                  <a:pt x="1276" y="110"/>
                </a:cubicBezTo>
                <a:cubicBezTo>
                  <a:pt x="1277" y="110"/>
                  <a:pt x="1277" y="110"/>
                  <a:pt x="1277" y="110"/>
                </a:cubicBezTo>
                <a:cubicBezTo>
                  <a:pt x="1277" y="111"/>
                  <a:pt x="1277" y="111"/>
                  <a:pt x="1277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2" y="112"/>
                  <a:pt x="1282" y="112"/>
                  <a:pt x="1282" y="112"/>
                </a:cubicBezTo>
                <a:cubicBezTo>
                  <a:pt x="1283" y="112"/>
                  <a:pt x="1283" y="113"/>
                  <a:pt x="1283" y="113"/>
                </a:cubicBezTo>
                <a:cubicBezTo>
                  <a:pt x="1284" y="113"/>
                  <a:pt x="1285" y="114"/>
                  <a:pt x="1286" y="114"/>
                </a:cubicBezTo>
                <a:cubicBezTo>
                  <a:pt x="1286" y="115"/>
                  <a:pt x="1287" y="116"/>
                  <a:pt x="1287" y="117"/>
                </a:cubicBezTo>
                <a:cubicBezTo>
                  <a:pt x="1287" y="117"/>
                  <a:pt x="1286" y="117"/>
                  <a:pt x="1286" y="117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9"/>
                  <a:pt x="1286" y="119"/>
                  <a:pt x="1286" y="119"/>
                </a:cubicBezTo>
                <a:cubicBezTo>
                  <a:pt x="1285" y="119"/>
                  <a:pt x="1285" y="119"/>
                  <a:pt x="1285" y="119"/>
                </a:cubicBezTo>
                <a:cubicBezTo>
                  <a:pt x="1285" y="120"/>
                  <a:pt x="1285" y="123"/>
                  <a:pt x="1286" y="124"/>
                </a:cubicBezTo>
                <a:cubicBezTo>
                  <a:pt x="1286" y="125"/>
                  <a:pt x="1286" y="126"/>
                  <a:pt x="1286" y="127"/>
                </a:cubicBezTo>
                <a:cubicBezTo>
                  <a:pt x="1285" y="127"/>
                  <a:pt x="1284" y="127"/>
                  <a:pt x="1283" y="127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4" y="130"/>
                  <a:pt x="1285" y="130"/>
                  <a:pt x="1285" y="130"/>
                </a:cubicBezTo>
                <a:cubicBezTo>
                  <a:pt x="1286" y="131"/>
                  <a:pt x="1287" y="131"/>
                  <a:pt x="1288" y="132"/>
                </a:cubicBezTo>
                <a:cubicBezTo>
                  <a:pt x="1288" y="132"/>
                  <a:pt x="1288" y="132"/>
                  <a:pt x="1289" y="132"/>
                </a:cubicBezTo>
                <a:cubicBezTo>
                  <a:pt x="1289" y="132"/>
                  <a:pt x="1289" y="132"/>
                  <a:pt x="1289" y="131"/>
                </a:cubicBezTo>
                <a:cubicBezTo>
                  <a:pt x="1290" y="131"/>
                  <a:pt x="1291" y="131"/>
                  <a:pt x="1292" y="130"/>
                </a:cubicBezTo>
                <a:cubicBezTo>
                  <a:pt x="1293" y="131"/>
                  <a:pt x="1293" y="131"/>
                  <a:pt x="1294" y="132"/>
                </a:cubicBezTo>
                <a:cubicBezTo>
                  <a:pt x="1294" y="132"/>
                  <a:pt x="1294" y="132"/>
                  <a:pt x="1294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6" y="132"/>
                  <a:pt x="1296" y="132"/>
                  <a:pt x="1296" y="132"/>
                </a:cubicBezTo>
                <a:cubicBezTo>
                  <a:pt x="1296" y="132"/>
                  <a:pt x="1296" y="133"/>
                  <a:pt x="1296" y="133"/>
                </a:cubicBezTo>
                <a:cubicBezTo>
                  <a:pt x="1296" y="135"/>
                  <a:pt x="1296" y="135"/>
                  <a:pt x="1296" y="135"/>
                </a:cubicBezTo>
                <a:cubicBezTo>
                  <a:pt x="1297" y="135"/>
                  <a:pt x="1297" y="135"/>
                  <a:pt x="1297" y="135"/>
                </a:cubicBezTo>
                <a:cubicBezTo>
                  <a:pt x="1297" y="136"/>
                  <a:pt x="1297" y="136"/>
                  <a:pt x="1297" y="136"/>
                </a:cubicBezTo>
                <a:cubicBezTo>
                  <a:pt x="1295" y="136"/>
                  <a:pt x="1296" y="136"/>
                  <a:pt x="1295" y="135"/>
                </a:cubicBezTo>
                <a:cubicBezTo>
                  <a:pt x="1295" y="133"/>
                  <a:pt x="1295" y="133"/>
                  <a:pt x="1295" y="133"/>
                </a:cubicBezTo>
                <a:cubicBezTo>
                  <a:pt x="1294" y="133"/>
                  <a:pt x="1294" y="133"/>
                  <a:pt x="1293" y="133"/>
                </a:cubicBezTo>
                <a:cubicBezTo>
                  <a:pt x="1293" y="133"/>
                  <a:pt x="1293" y="132"/>
                  <a:pt x="1293" y="132"/>
                </a:cubicBezTo>
                <a:cubicBezTo>
                  <a:pt x="1291" y="131"/>
                  <a:pt x="1291" y="133"/>
                  <a:pt x="1290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5" y="133"/>
                  <a:pt x="1285" y="133"/>
                  <a:pt x="1285" y="133"/>
                </a:cubicBezTo>
                <a:cubicBezTo>
                  <a:pt x="1285" y="132"/>
                  <a:pt x="1285" y="132"/>
                  <a:pt x="1285" y="132"/>
                </a:cubicBezTo>
                <a:cubicBezTo>
                  <a:pt x="1284" y="132"/>
                  <a:pt x="1284" y="132"/>
                  <a:pt x="1283" y="132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2" y="130"/>
                  <a:pt x="1282" y="129"/>
                  <a:pt x="1281" y="128"/>
                </a:cubicBezTo>
                <a:cubicBezTo>
                  <a:pt x="1281" y="128"/>
                  <a:pt x="1281" y="128"/>
                  <a:pt x="1281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79" y="129"/>
                  <a:pt x="1279" y="130"/>
                  <a:pt x="1278" y="130"/>
                </a:cubicBezTo>
                <a:cubicBezTo>
                  <a:pt x="1277" y="130"/>
                  <a:pt x="1277" y="130"/>
                  <a:pt x="1277" y="130"/>
                </a:cubicBezTo>
                <a:cubicBezTo>
                  <a:pt x="1277" y="130"/>
                  <a:pt x="1277" y="130"/>
                  <a:pt x="1278" y="129"/>
                </a:cubicBezTo>
                <a:cubicBezTo>
                  <a:pt x="1278" y="128"/>
                  <a:pt x="1278" y="128"/>
                  <a:pt x="1279" y="128"/>
                </a:cubicBezTo>
                <a:cubicBezTo>
                  <a:pt x="1279" y="127"/>
                  <a:pt x="1279" y="126"/>
                  <a:pt x="1279" y="125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1" y="123"/>
                  <a:pt x="1280" y="122"/>
                  <a:pt x="1280" y="122"/>
                </a:cubicBezTo>
                <a:cubicBezTo>
                  <a:pt x="1280" y="121"/>
                  <a:pt x="1281" y="120"/>
                  <a:pt x="1281" y="119"/>
                </a:cubicBezTo>
                <a:cubicBezTo>
                  <a:pt x="1283" y="118"/>
                  <a:pt x="1283" y="117"/>
                  <a:pt x="1284" y="117"/>
                </a:cubicBezTo>
                <a:cubicBezTo>
                  <a:pt x="1284" y="115"/>
                  <a:pt x="1284" y="116"/>
                  <a:pt x="1283" y="115"/>
                </a:cubicBezTo>
                <a:cubicBezTo>
                  <a:pt x="1281" y="115"/>
                  <a:pt x="1277" y="115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4" y="113"/>
                  <a:pt x="1274" y="113"/>
                  <a:pt x="1273" y="112"/>
                </a:cubicBezTo>
                <a:cubicBezTo>
                  <a:pt x="1272" y="112"/>
                  <a:pt x="1272" y="112"/>
                  <a:pt x="1272" y="112"/>
                </a:cubicBezTo>
                <a:cubicBezTo>
                  <a:pt x="1271" y="111"/>
                  <a:pt x="1271" y="111"/>
                  <a:pt x="1271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7" y="110"/>
                  <a:pt x="1267" y="110"/>
                  <a:pt x="1267" y="110"/>
                </a:cubicBezTo>
                <a:cubicBezTo>
                  <a:pt x="1267" y="109"/>
                  <a:pt x="1267" y="109"/>
                  <a:pt x="1267" y="109"/>
                </a:cubicBezTo>
                <a:cubicBezTo>
                  <a:pt x="1267" y="109"/>
                  <a:pt x="1265" y="109"/>
                  <a:pt x="1264" y="109"/>
                </a:cubicBezTo>
                <a:cubicBezTo>
                  <a:pt x="1264" y="109"/>
                  <a:pt x="1264" y="109"/>
                  <a:pt x="1264" y="109"/>
                </a:cubicBezTo>
                <a:cubicBezTo>
                  <a:pt x="1264" y="109"/>
                  <a:pt x="1263" y="110"/>
                  <a:pt x="1262" y="110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1" y="110"/>
                  <a:pt x="1261" y="110"/>
                  <a:pt x="1261" y="110"/>
                </a:cubicBezTo>
                <a:cubicBezTo>
                  <a:pt x="1261" y="111"/>
                  <a:pt x="1261" y="111"/>
                  <a:pt x="1261" y="111"/>
                </a:cubicBezTo>
                <a:cubicBezTo>
                  <a:pt x="1260" y="111"/>
                  <a:pt x="1260" y="111"/>
                  <a:pt x="1259" y="111"/>
                </a:cubicBezTo>
                <a:cubicBezTo>
                  <a:pt x="1259" y="111"/>
                  <a:pt x="1259" y="111"/>
                  <a:pt x="1259" y="111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3"/>
                  <a:pt x="1262" y="113"/>
                  <a:pt x="1263" y="113"/>
                </a:cubicBezTo>
                <a:cubicBezTo>
                  <a:pt x="1262" y="114"/>
                  <a:pt x="1261" y="114"/>
                  <a:pt x="1261" y="116"/>
                </a:cubicBezTo>
                <a:cubicBezTo>
                  <a:pt x="1259" y="116"/>
                  <a:pt x="1259" y="116"/>
                  <a:pt x="1259" y="116"/>
                </a:cubicBezTo>
                <a:cubicBezTo>
                  <a:pt x="1259" y="115"/>
                  <a:pt x="1259" y="115"/>
                  <a:pt x="1258" y="114"/>
                </a:cubicBezTo>
                <a:cubicBezTo>
                  <a:pt x="1257" y="114"/>
                  <a:pt x="1257" y="114"/>
                  <a:pt x="1256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4"/>
                  <a:pt x="1252" y="116"/>
                  <a:pt x="1252" y="117"/>
                </a:cubicBezTo>
                <a:cubicBezTo>
                  <a:pt x="1253" y="117"/>
                  <a:pt x="1254" y="117"/>
                  <a:pt x="1255" y="118"/>
                </a:cubicBezTo>
                <a:cubicBezTo>
                  <a:pt x="1255" y="118"/>
                  <a:pt x="1255" y="118"/>
                  <a:pt x="1255" y="119"/>
                </a:cubicBezTo>
                <a:cubicBezTo>
                  <a:pt x="1257" y="119"/>
                  <a:pt x="1257" y="119"/>
                  <a:pt x="1257" y="119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9" y="120"/>
                  <a:pt x="1259" y="120"/>
                  <a:pt x="1259" y="121"/>
                </a:cubicBezTo>
                <a:cubicBezTo>
                  <a:pt x="1260" y="121"/>
                  <a:pt x="1260" y="121"/>
                  <a:pt x="1260" y="121"/>
                </a:cubicBezTo>
                <a:cubicBezTo>
                  <a:pt x="1260" y="121"/>
                  <a:pt x="1260" y="122"/>
                  <a:pt x="1259" y="122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60" y="123"/>
                  <a:pt x="1261" y="123"/>
                  <a:pt x="1262" y="123"/>
                </a:cubicBezTo>
                <a:cubicBezTo>
                  <a:pt x="1262" y="123"/>
                  <a:pt x="1262" y="123"/>
                  <a:pt x="1262" y="123"/>
                </a:cubicBezTo>
                <a:cubicBezTo>
                  <a:pt x="1260" y="123"/>
                  <a:pt x="1260" y="123"/>
                  <a:pt x="1260" y="123"/>
                </a:cubicBezTo>
                <a:cubicBezTo>
                  <a:pt x="1260" y="124"/>
                  <a:pt x="1260" y="124"/>
                  <a:pt x="1260" y="124"/>
                </a:cubicBezTo>
                <a:cubicBezTo>
                  <a:pt x="1259" y="123"/>
                  <a:pt x="1260" y="123"/>
                  <a:pt x="1259" y="122"/>
                </a:cubicBezTo>
                <a:cubicBezTo>
                  <a:pt x="1259" y="122"/>
                  <a:pt x="1259" y="122"/>
                  <a:pt x="1259" y="121"/>
                </a:cubicBezTo>
                <a:cubicBezTo>
                  <a:pt x="1256" y="121"/>
                  <a:pt x="1256" y="121"/>
                  <a:pt x="1256" y="121"/>
                </a:cubicBezTo>
                <a:cubicBezTo>
                  <a:pt x="1256" y="122"/>
                  <a:pt x="1256" y="122"/>
                  <a:pt x="1256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4" y="122"/>
                  <a:pt x="1254" y="122"/>
                  <a:pt x="1254" y="121"/>
                </a:cubicBezTo>
                <a:cubicBezTo>
                  <a:pt x="1252" y="121"/>
                  <a:pt x="1252" y="121"/>
                  <a:pt x="1252" y="121"/>
                </a:cubicBezTo>
                <a:cubicBezTo>
                  <a:pt x="1252" y="122"/>
                  <a:pt x="1252" y="122"/>
                  <a:pt x="1252" y="122"/>
                </a:cubicBezTo>
                <a:cubicBezTo>
                  <a:pt x="1252" y="122"/>
                  <a:pt x="1251" y="121"/>
                  <a:pt x="1251" y="121"/>
                </a:cubicBezTo>
                <a:cubicBezTo>
                  <a:pt x="1251" y="122"/>
                  <a:pt x="1251" y="122"/>
                  <a:pt x="1250" y="122"/>
                </a:cubicBezTo>
                <a:cubicBezTo>
                  <a:pt x="1249" y="122"/>
                  <a:pt x="1248" y="122"/>
                  <a:pt x="1247" y="121"/>
                </a:cubicBezTo>
                <a:cubicBezTo>
                  <a:pt x="1247" y="121"/>
                  <a:pt x="1247" y="121"/>
                  <a:pt x="1247" y="121"/>
                </a:cubicBezTo>
                <a:cubicBezTo>
                  <a:pt x="1247" y="120"/>
                  <a:pt x="1247" y="119"/>
                  <a:pt x="1247" y="119"/>
                </a:cubicBezTo>
                <a:cubicBezTo>
                  <a:pt x="1247" y="119"/>
                  <a:pt x="1247" y="119"/>
                  <a:pt x="1247" y="119"/>
                </a:cubicBezTo>
                <a:cubicBezTo>
                  <a:pt x="1247" y="118"/>
                  <a:pt x="1247" y="117"/>
                  <a:pt x="1247" y="117"/>
                </a:cubicBezTo>
                <a:cubicBezTo>
                  <a:pt x="1247" y="117"/>
                  <a:pt x="1246" y="117"/>
                  <a:pt x="1246" y="117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4"/>
                  <a:pt x="1246" y="114"/>
                  <a:pt x="1246" y="114"/>
                </a:cubicBezTo>
                <a:cubicBezTo>
                  <a:pt x="1245" y="114"/>
                  <a:pt x="1245" y="114"/>
                  <a:pt x="1245" y="114"/>
                </a:cubicBezTo>
                <a:cubicBezTo>
                  <a:pt x="1245" y="112"/>
                  <a:pt x="1245" y="112"/>
                  <a:pt x="1245" y="112"/>
                </a:cubicBezTo>
                <a:cubicBezTo>
                  <a:pt x="1246" y="112"/>
                  <a:pt x="1246" y="112"/>
                  <a:pt x="1246" y="112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7" y="111"/>
                  <a:pt x="1247" y="111"/>
                  <a:pt x="1247" y="110"/>
                </a:cubicBezTo>
                <a:cubicBezTo>
                  <a:pt x="1246" y="110"/>
                  <a:pt x="1246" y="110"/>
                  <a:pt x="1245" y="109"/>
                </a:cubicBezTo>
                <a:cubicBezTo>
                  <a:pt x="1245" y="108"/>
                  <a:pt x="1245" y="108"/>
                  <a:pt x="1245" y="108"/>
                </a:cubicBezTo>
                <a:cubicBezTo>
                  <a:pt x="1246" y="107"/>
                  <a:pt x="1246" y="107"/>
                  <a:pt x="1246" y="107"/>
                </a:cubicBezTo>
                <a:cubicBezTo>
                  <a:pt x="1246" y="107"/>
                  <a:pt x="1246" y="106"/>
                  <a:pt x="1246" y="106"/>
                </a:cubicBezTo>
                <a:cubicBezTo>
                  <a:pt x="1245" y="106"/>
                  <a:pt x="1245" y="106"/>
                  <a:pt x="1245" y="106"/>
                </a:cubicBezTo>
                <a:cubicBezTo>
                  <a:pt x="1245" y="105"/>
                  <a:pt x="1245" y="105"/>
                  <a:pt x="1244" y="104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4" y="108"/>
                  <a:pt x="1245" y="111"/>
                  <a:pt x="1243" y="114"/>
                </a:cubicBezTo>
                <a:cubicBezTo>
                  <a:pt x="1243" y="114"/>
                  <a:pt x="1243" y="114"/>
                  <a:pt x="1243" y="114"/>
                </a:cubicBezTo>
                <a:cubicBezTo>
                  <a:pt x="1243" y="115"/>
                  <a:pt x="1243" y="115"/>
                  <a:pt x="1242" y="115"/>
                </a:cubicBezTo>
                <a:cubicBezTo>
                  <a:pt x="1242" y="116"/>
                  <a:pt x="1242" y="116"/>
                  <a:pt x="1242" y="116"/>
                </a:cubicBezTo>
                <a:cubicBezTo>
                  <a:pt x="1242" y="116"/>
                  <a:pt x="1242" y="116"/>
                  <a:pt x="1241" y="116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9"/>
                  <a:pt x="1240" y="119"/>
                  <a:pt x="1240" y="119"/>
                </a:cubicBezTo>
                <a:cubicBezTo>
                  <a:pt x="1240" y="120"/>
                  <a:pt x="1239" y="121"/>
                  <a:pt x="1238" y="121"/>
                </a:cubicBezTo>
                <a:cubicBezTo>
                  <a:pt x="1239" y="123"/>
                  <a:pt x="1239" y="123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1" y="124"/>
                  <a:pt x="1241" y="124"/>
                  <a:pt x="1241" y="124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6"/>
                  <a:pt x="1241" y="126"/>
                  <a:pt x="1242" y="127"/>
                </a:cubicBezTo>
                <a:cubicBezTo>
                  <a:pt x="1242" y="127"/>
                  <a:pt x="1241" y="128"/>
                  <a:pt x="1241" y="129"/>
                </a:cubicBezTo>
                <a:cubicBezTo>
                  <a:pt x="1241" y="129"/>
                  <a:pt x="1241" y="129"/>
                  <a:pt x="1241" y="129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1" y="133"/>
                  <a:pt x="1241" y="133"/>
                  <a:pt x="1241" y="133"/>
                </a:cubicBezTo>
                <a:cubicBezTo>
                  <a:pt x="1241" y="134"/>
                  <a:pt x="1241" y="134"/>
                  <a:pt x="1241" y="134"/>
                </a:cubicBezTo>
                <a:cubicBezTo>
                  <a:pt x="1241" y="137"/>
                  <a:pt x="1241" y="137"/>
                  <a:pt x="1241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3" y="137"/>
                  <a:pt x="1243" y="137"/>
                  <a:pt x="1243" y="137"/>
                </a:cubicBezTo>
                <a:cubicBezTo>
                  <a:pt x="1243" y="136"/>
                  <a:pt x="1243" y="136"/>
                  <a:pt x="1243" y="136"/>
                </a:cubicBezTo>
                <a:cubicBezTo>
                  <a:pt x="1244" y="136"/>
                  <a:pt x="1245" y="136"/>
                  <a:pt x="1247" y="136"/>
                </a:cubicBezTo>
                <a:cubicBezTo>
                  <a:pt x="1247" y="135"/>
                  <a:pt x="1247" y="135"/>
                  <a:pt x="1247" y="135"/>
                </a:cubicBezTo>
                <a:cubicBezTo>
                  <a:pt x="1248" y="135"/>
                  <a:pt x="1250" y="134"/>
                  <a:pt x="1252" y="134"/>
                </a:cubicBezTo>
                <a:cubicBezTo>
                  <a:pt x="1252" y="135"/>
                  <a:pt x="1252" y="135"/>
                  <a:pt x="1252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4" y="136"/>
                  <a:pt x="1256" y="135"/>
                  <a:pt x="1257" y="136"/>
                </a:cubicBezTo>
                <a:cubicBezTo>
                  <a:pt x="1258" y="136"/>
                  <a:pt x="1258" y="136"/>
                  <a:pt x="1258" y="136"/>
                </a:cubicBezTo>
                <a:cubicBezTo>
                  <a:pt x="1258" y="136"/>
                  <a:pt x="1258" y="138"/>
                  <a:pt x="1259" y="139"/>
                </a:cubicBezTo>
                <a:cubicBezTo>
                  <a:pt x="1259" y="139"/>
                  <a:pt x="1259" y="139"/>
                  <a:pt x="1259" y="139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60" y="141"/>
                  <a:pt x="1260" y="141"/>
                  <a:pt x="1261" y="141"/>
                </a:cubicBezTo>
                <a:cubicBezTo>
                  <a:pt x="1261" y="142"/>
                  <a:pt x="1261" y="143"/>
                  <a:pt x="1262" y="144"/>
                </a:cubicBezTo>
                <a:cubicBezTo>
                  <a:pt x="1262" y="144"/>
                  <a:pt x="1262" y="144"/>
                  <a:pt x="1262" y="144"/>
                </a:cubicBezTo>
                <a:cubicBezTo>
                  <a:pt x="1261" y="145"/>
                  <a:pt x="1260" y="145"/>
                  <a:pt x="1259" y="146"/>
                </a:cubicBezTo>
                <a:cubicBezTo>
                  <a:pt x="1258" y="147"/>
                  <a:pt x="1259" y="147"/>
                  <a:pt x="1259" y="149"/>
                </a:cubicBezTo>
                <a:cubicBezTo>
                  <a:pt x="1260" y="149"/>
                  <a:pt x="1261" y="149"/>
                  <a:pt x="1262" y="150"/>
                </a:cubicBezTo>
                <a:cubicBezTo>
                  <a:pt x="1262" y="150"/>
                  <a:pt x="1262" y="150"/>
                  <a:pt x="1262" y="150"/>
                </a:cubicBezTo>
                <a:cubicBezTo>
                  <a:pt x="1263" y="150"/>
                  <a:pt x="1263" y="150"/>
                  <a:pt x="1263" y="150"/>
                </a:cubicBezTo>
                <a:cubicBezTo>
                  <a:pt x="1263" y="151"/>
                  <a:pt x="1263" y="151"/>
                  <a:pt x="1263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7" y="151"/>
                  <a:pt x="1267" y="151"/>
                  <a:pt x="1267" y="151"/>
                </a:cubicBezTo>
                <a:cubicBezTo>
                  <a:pt x="1267" y="152"/>
                  <a:pt x="1267" y="152"/>
                  <a:pt x="1267" y="152"/>
                </a:cubicBezTo>
                <a:cubicBezTo>
                  <a:pt x="1268" y="152"/>
                  <a:pt x="1268" y="152"/>
                  <a:pt x="1268" y="152"/>
                </a:cubicBezTo>
                <a:cubicBezTo>
                  <a:pt x="1268" y="152"/>
                  <a:pt x="1268" y="152"/>
                  <a:pt x="1269" y="152"/>
                </a:cubicBezTo>
                <a:cubicBezTo>
                  <a:pt x="1269" y="153"/>
                  <a:pt x="1269" y="153"/>
                  <a:pt x="1269" y="153"/>
                </a:cubicBezTo>
                <a:cubicBezTo>
                  <a:pt x="1268" y="153"/>
                  <a:pt x="1267" y="153"/>
                  <a:pt x="1266" y="153"/>
                </a:cubicBezTo>
                <a:cubicBezTo>
                  <a:pt x="1266" y="153"/>
                  <a:pt x="1266" y="153"/>
                  <a:pt x="1266" y="153"/>
                </a:cubicBezTo>
                <a:cubicBezTo>
                  <a:pt x="1265" y="153"/>
                  <a:pt x="1265" y="153"/>
                  <a:pt x="1265" y="153"/>
                </a:cubicBezTo>
                <a:cubicBezTo>
                  <a:pt x="1265" y="152"/>
                  <a:pt x="1265" y="152"/>
                  <a:pt x="1265" y="152"/>
                </a:cubicBezTo>
                <a:cubicBezTo>
                  <a:pt x="1263" y="152"/>
                  <a:pt x="1263" y="153"/>
                  <a:pt x="1262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0" y="152"/>
                  <a:pt x="1260" y="152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4"/>
                  <a:pt x="1260" y="154"/>
                  <a:pt x="1260" y="154"/>
                </a:cubicBezTo>
                <a:cubicBezTo>
                  <a:pt x="1259" y="153"/>
                  <a:pt x="1257" y="152"/>
                  <a:pt x="1256" y="151"/>
                </a:cubicBezTo>
                <a:cubicBezTo>
                  <a:pt x="1256" y="149"/>
                  <a:pt x="1257" y="146"/>
                  <a:pt x="1257" y="145"/>
                </a:cubicBezTo>
                <a:cubicBezTo>
                  <a:pt x="1257" y="142"/>
                  <a:pt x="1257" y="142"/>
                  <a:pt x="1257" y="142"/>
                </a:cubicBezTo>
                <a:cubicBezTo>
                  <a:pt x="1256" y="142"/>
                  <a:pt x="1256" y="142"/>
                  <a:pt x="1256" y="142"/>
                </a:cubicBezTo>
                <a:cubicBezTo>
                  <a:pt x="1256" y="141"/>
                  <a:pt x="1256" y="141"/>
                  <a:pt x="1256" y="141"/>
                </a:cubicBezTo>
                <a:cubicBezTo>
                  <a:pt x="1256" y="141"/>
                  <a:pt x="1256" y="141"/>
                  <a:pt x="1255" y="141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39"/>
                  <a:pt x="1255" y="138"/>
                  <a:pt x="1255" y="138"/>
                </a:cubicBezTo>
                <a:cubicBezTo>
                  <a:pt x="1255" y="138"/>
                  <a:pt x="1254" y="137"/>
                  <a:pt x="1254" y="137"/>
                </a:cubicBezTo>
                <a:cubicBezTo>
                  <a:pt x="1251" y="137"/>
                  <a:pt x="1251" y="137"/>
                  <a:pt x="1251" y="137"/>
                </a:cubicBezTo>
                <a:cubicBezTo>
                  <a:pt x="1251" y="137"/>
                  <a:pt x="1251" y="138"/>
                  <a:pt x="1250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8" y="138"/>
                  <a:pt x="1248" y="138"/>
                  <a:pt x="1248" y="138"/>
                </a:cubicBezTo>
                <a:cubicBezTo>
                  <a:pt x="1247" y="139"/>
                  <a:pt x="1246" y="139"/>
                  <a:pt x="1245" y="140"/>
                </a:cubicBezTo>
                <a:cubicBezTo>
                  <a:pt x="1244" y="141"/>
                  <a:pt x="1244" y="142"/>
                  <a:pt x="1243" y="143"/>
                </a:cubicBezTo>
                <a:cubicBezTo>
                  <a:pt x="1244" y="144"/>
                  <a:pt x="1244" y="144"/>
                  <a:pt x="1245" y="145"/>
                </a:cubicBezTo>
                <a:cubicBezTo>
                  <a:pt x="1244" y="146"/>
                  <a:pt x="1244" y="148"/>
                  <a:pt x="1243" y="149"/>
                </a:cubicBezTo>
                <a:cubicBezTo>
                  <a:pt x="1243" y="149"/>
                  <a:pt x="1243" y="149"/>
                  <a:pt x="1243" y="149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1"/>
                  <a:pt x="1243" y="151"/>
                  <a:pt x="1243" y="152"/>
                </a:cubicBezTo>
                <a:cubicBezTo>
                  <a:pt x="1243" y="152"/>
                  <a:pt x="1242" y="152"/>
                  <a:pt x="1242" y="153"/>
                </a:cubicBezTo>
                <a:cubicBezTo>
                  <a:pt x="1242" y="153"/>
                  <a:pt x="1242" y="154"/>
                  <a:pt x="1242" y="154"/>
                </a:cubicBezTo>
                <a:cubicBezTo>
                  <a:pt x="1241" y="154"/>
                  <a:pt x="1241" y="154"/>
                  <a:pt x="1241" y="154"/>
                </a:cubicBezTo>
                <a:cubicBezTo>
                  <a:pt x="1241" y="155"/>
                  <a:pt x="1241" y="155"/>
                  <a:pt x="1241" y="155"/>
                </a:cubicBezTo>
                <a:cubicBezTo>
                  <a:pt x="1241" y="155"/>
                  <a:pt x="1240" y="155"/>
                  <a:pt x="1240" y="156"/>
                </a:cubicBezTo>
                <a:cubicBezTo>
                  <a:pt x="1238" y="156"/>
                  <a:pt x="1234" y="157"/>
                  <a:pt x="1233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3" y="159"/>
                  <a:pt x="1234" y="159"/>
                  <a:pt x="1235" y="159"/>
                </a:cubicBezTo>
                <a:cubicBezTo>
                  <a:pt x="1235" y="161"/>
                  <a:pt x="1235" y="161"/>
                  <a:pt x="1235" y="162"/>
                </a:cubicBezTo>
                <a:cubicBezTo>
                  <a:pt x="1235" y="164"/>
                  <a:pt x="1235" y="164"/>
                  <a:pt x="1235" y="164"/>
                </a:cubicBezTo>
                <a:cubicBezTo>
                  <a:pt x="1236" y="164"/>
                  <a:pt x="1236" y="164"/>
                  <a:pt x="1236" y="164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5" y="164"/>
                </a:cubicBezTo>
                <a:cubicBezTo>
                  <a:pt x="1235" y="165"/>
                  <a:pt x="1234" y="165"/>
                  <a:pt x="1234" y="165"/>
                </a:cubicBezTo>
                <a:cubicBezTo>
                  <a:pt x="1233" y="163"/>
                  <a:pt x="1233" y="162"/>
                  <a:pt x="1232" y="162"/>
                </a:cubicBezTo>
                <a:cubicBezTo>
                  <a:pt x="1232" y="161"/>
                  <a:pt x="1232" y="161"/>
                  <a:pt x="1231" y="160"/>
                </a:cubicBezTo>
                <a:cubicBezTo>
                  <a:pt x="1230" y="160"/>
                  <a:pt x="1229" y="160"/>
                  <a:pt x="1227" y="160"/>
                </a:cubicBezTo>
                <a:cubicBezTo>
                  <a:pt x="1227" y="160"/>
                  <a:pt x="1227" y="160"/>
                  <a:pt x="1227" y="160"/>
                </a:cubicBezTo>
                <a:cubicBezTo>
                  <a:pt x="1227" y="160"/>
                  <a:pt x="1226" y="161"/>
                  <a:pt x="1226" y="161"/>
                </a:cubicBezTo>
                <a:cubicBezTo>
                  <a:pt x="1226" y="160"/>
                  <a:pt x="1226" y="160"/>
                  <a:pt x="1226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3" y="160"/>
                  <a:pt x="1223" y="160"/>
                  <a:pt x="1223" y="160"/>
                </a:cubicBezTo>
                <a:cubicBezTo>
                  <a:pt x="1223" y="160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1" y="159"/>
                  <a:pt x="1221" y="159"/>
                  <a:pt x="1221" y="159"/>
                </a:cubicBezTo>
                <a:cubicBezTo>
                  <a:pt x="1220" y="158"/>
                  <a:pt x="1220" y="157"/>
                  <a:pt x="1220" y="156"/>
                </a:cubicBezTo>
                <a:cubicBezTo>
                  <a:pt x="1221" y="156"/>
                  <a:pt x="1223" y="156"/>
                  <a:pt x="1224" y="156"/>
                </a:cubicBezTo>
                <a:cubicBezTo>
                  <a:pt x="1225" y="156"/>
                  <a:pt x="1226" y="157"/>
                  <a:pt x="1228" y="157"/>
                </a:cubicBezTo>
                <a:cubicBezTo>
                  <a:pt x="1228" y="156"/>
                  <a:pt x="1228" y="156"/>
                  <a:pt x="1228" y="156"/>
                </a:cubicBezTo>
                <a:cubicBezTo>
                  <a:pt x="1228" y="156"/>
                  <a:pt x="1229" y="156"/>
                  <a:pt x="1230" y="156"/>
                </a:cubicBezTo>
                <a:cubicBezTo>
                  <a:pt x="1230" y="155"/>
                  <a:pt x="1230" y="155"/>
                  <a:pt x="1231" y="154"/>
                </a:cubicBezTo>
                <a:cubicBezTo>
                  <a:pt x="1232" y="154"/>
                  <a:pt x="1232" y="154"/>
                  <a:pt x="1233" y="155"/>
                </a:cubicBezTo>
                <a:cubicBezTo>
                  <a:pt x="1234" y="155"/>
                  <a:pt x="1234" y="155"/>
                  <a:pt x="1235" y="154"/>
                </a:cubicBezTo>
                <a:cubicBezTo>
                  <a:pt x="1235" y="154"/>
                  <a:pt x="1235" y="154"/>
                  <a:pt x="1235" y="154"/>
                </a:cubicBezTo>
                <a:cubicBezTo>
                  <a:pt x="1235" y="153"/>
                  <a:pt x="1235" y="153"/>
                  <a:pt x="1235" y="153"/>
                </a:cubicBezTo>
                <a:cubicBezTo>
                  <a:pt x="1235" y="152"/>
                  <a:pt x="1236" y="152"/>
                  <a:pt x="1236" y="152"/>
                </a:cubicBezTo>
                <a:cubicBezTo>
                  <a:pt x="1236" y="150"/>
                  <a:pt x="1236" y="150"/>
                  <a:pt x="1236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8" y="150"/>
                  <a:pt x="1238" y="150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8"/>
                  <a:pt x="1238" y="148"/>
                  <a:pt x="1238" y="148"/>
                </a:cubicBezTo>
                <a:cubicBezTo>
                  <a:pt x="1237" y="148"/>
                  <a:pt x="1237" y="148"/>
                  <a:pt x="1237" y="148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5"/>
                  <a:pt x="1237" y="145"/>
                  <a:pt x="1237" y="145"/>
                </a:cubicBezTo>
                <a:cubicBezTo>
                  <a:pt x="1238" y="145"/>
                  <a:pt x="1238" y="145"/>
                  <a:pt x="1238" y="144"/>
                </a:cubicBezTo>
                <a:cubicBezTo>
                  <a:pt x="1238" y="144"/>
                  <a:pt x="1238" y="143"/>
                  <a:pt x="1238" y="143"/>
                </a:cubicBezTo>
                <a:cubicBezTo>
                  <a:pt x="1239" y="143"/>
                  <a:pt x="1239" y="143"/>
                  <a:pt x="1239" y="143"/>
                </a:cubicBezTo>
                <a:cubicBezTo>
                  <a:pt x="1239" y="141"/>
                  <a:pt x="1239" y="141"/>
                  <a:pt x="1239" y="141"/>
                </a:cubicBezTo>
                <a:cubicBezTo>
                  <a:pt x="1238" y="141"/>
                  <a:pt x="1237" y="140"/>
                  <a:pt x="1236" y="139"/>
                </a:cubicBezTo>
                <a:cubicBezTo>
                  <a:pt x="1236" y="139"/>
                  <a:pt x="1236" y="139"/>
                  <a:pt x="1236" y="139"/>
                </a:cubicBezTo>
                <a:cubicBezTo>
                  <a:pt x="1236" y="138"/>
                  <a:pt x="1235" y="138"/>
                  <a:pt x="1235" y="138"/>
                </a:cubicBezTo>
                <a:cubicBezTo>
                  <a:pt x="1235" y="138"/>
                  <a:pt x="1235" y="137"/>
                  <a:pt x="1235" y="137"/>
                </a:cubicBezTo>
                <a:cubicBezTo>
                  <a:pt x="1234" y="137"/>
                  <a:pt x="1234" y="137"/>
                  <a:pt x="1234" y="137"/>
                </a:cubicBezTo>
                <a:cubicBezTo>
                  <a:pt x="1234" y="136"/>
                  <a:pt x="1234" y="136"/>
                  <a:pt x="1234" y="135"/>
                </a:cubicBezTo>
                <a:cubicBezTo>
                  <a:pt x="1234" y="135"/>
                  <a:pt x="1234" y="135"/>
                  <a:pt x="1234" y="135"/>
                </a:cubicBezTo>
                <a:cubicBezTo>
                  <a:pt x="1234" y="135"/>
                  <a:pt x="1234" y="135"/>
                  <a:pt x="1234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5" y="133"/>
                  <a:pt x="1234" y="133"/>
                  <a:pt x="1234" y="132"/>
                </a:cubicBezTo>
                <a:cubicBezTo>
                  <a:pt x="1234" y="132"/>
                  <a:pt x="1234" y="132"/>
                  <a:pt x="1234" y="132"/>
                </a:cubicBezTo>
                <a:cubicBezTo>
                  <a:pt x="1234" y="131"/>
                  <a:pt x="1234" y="131"/>
                  <a:pt x="1234" y="131"/>
                </a:cubicBezTo>
                <a:cubicBezTo>
                  <a:pt x="1235" y="131"/>
                  <a:pt x="1235" y="131"/>
                  <a:pt x="1235" y="131"/>
                </a:cubicBezTo>
                <a:cubicBezTo>
                  <a:pt x="1235" y="130"/>
                  <a:pt x="1235" y="130"/>
                  <a:pt x="1235" y="129"/>
                </a:cubicBezTo>
                <a:cubicBezTo>
                  <a:pt x="1235" y="129"/>
                  <a:pt x="1235" y="129"/>
                  <a:pt x="1235" y="129"/>
                </a:cubicBezTo>
                <a:cubicBezTo>
                  <a:pt x="1235" y="129"/>
                  <a:pt x="1235" y="129"/>
                  <a:pt x="1235" y="128"/>
                </a:cubicBezTo>
                <a:cubicBezTo>
                  <a:pt x="1235" y="128"/>
                  <a:pt x="1235" y="128"/>
                  <a:pt x="1235" y="128"/>
                </a:cubicBezTo>
                <a:cubicBezTo>
                  <a:pt x="1235" y="127"/>
                  <a:pt x="1235" y="127"/>
                  <a:pt x="1235" y="127"/>
                </a:cubicBezTo>
                <a:cubicBezTo>
                  <a:pt x="1235" y="126"/>
                  <a:pt x="1235" y="126"/>
                  <a:pt x="1234" y="126"/>
                </a:cubicBezTo>
                <a:cubicBezTo>
                  <a:pt x="1234" y="126"/>
                  <a:pt x="1235" y="124"/>
                  <a:pt x="1235" y="123"/>
                </a:cubicBezTo>
                <a:cubicBezTo>
                  <a:pt x="1234" y="123"/>
                  <a:pt x="1233" y="123"/>
                  <a:pt x="1233" y="122"/>
                </a:cubicBezTo>
                <a:cubicBezTo>
                  <a:pt x="1232" y="122"/>
                  <a:pt x="1232" y="122"/>
                  <a:pt x="1232" y="122"/>
                </a:cubicBezTo>
                <a:cubicBezTo>
                  <a:pt x="1232" y="122"/>
                  <a:pt x="1232" y="121"/>
                  <a:pt x="1232" y="120"/>
                </a:cubicBezTo>
                <a:cubicBezTo>
                  <a:pt x="1231" y="120"/>
                  <a:pt x="1231" y="120"/>
                  <a:pt x="1231" y="120"/>
                </a:cubicBezTo>
                <a:cubicBezTo>
                  <a:pt x="1232" y="119"/>
                  <a:pt x="1231" y="119"/>
                  <a:pt x="1232" y="118"/>
                </a:cubicBezTo>
                <a:cubicBezTo>
                  <a:pt x="1233" y="118"/>
                  <a:pt x="1233" y="118"/>
                  <a:pt x="1233" y="118"/>
                </a:cubicBezTo>
                <a:cubicBezTo>
                  <a:pt x="1233" y="118"/>
                  <a:pt x="1233" y="117"/>
                  <a:pt x="1233" y="117"/>
                </a:cubicBezTo>
                <a:cubicBezTo>
                  <a:pt x="1233" y="117"/>
                  <a:pt x="1233" y="117"/>
                  <a:pt x="1234" y="117"/>
                </a:cubicBezTo>
                <a:cubicBezTo>
                  <a:pt x="1234" y="116"/>
                  <a:pt x="1234" y="115"/>
                  <a:pt x="1234" y="114"/>
                </a:cubicBezTo>
                <a:cubicBezTo>
                  <a:pt x="1234" y="114"/>
                  <a:pt x="1234" y="114"/>
                  <a:pt x="1234" y="114"/>
                </a:cubicBezTo>
                <a:cubicBezTo>
                  <a:pt x="1234" y="113"/>
                  <a:pt x="1234" y="113"/>
                  <a:pt x="1234" y="113"/>
                </a:cubicBezTo>
                <a:cubicBezTo>
                  <a:pt x="1235" y="113"/>
                  <a:pt x="1235" y="113"/>
                  <a:pt x="1235" y="113"/>
                </a:cubicBezTo>
                <a:cubicBezTo>
                  <a:pt x="1235" y="113"/>
                  <a:pt x="1234" y="112"/>
                  <a:pt x="1234" y="111"/>
                </a:cubicBezTo>
                <a:cubicBezTo>
                  <a:pt x="1235" y="111"/>
                  <a:pt x="1235" y="111"/>
                  <a:pt x="1235" y="111"/>
                </a:cubicBezTo>
                <a:cubicBezTo>
                  <a:pt x="1235" y="110"/>
                  <a:pt x="1235" y="110"/>
                  <a:pt x="1235" y="109"/>
                </a:cubicBezTo>
                <a:cubicBezTo>
                  <a:pt x="1235" y="109"/>
                  <a:pt x="1235" y="109"/>
                  <a:pt x="1235" y="109"/>
                </a:cubicBezTo>
                <a:cubicBezTo>
                  <a:pt x="1236" y="109"/>
                  <a:pt x="1235" y="109"/>
                  <a:pt x="1235" y="109"/>
                </a:cubicBezTo>
                <a:cubicBezTo>
                  <a:pt x="1235" y="108"/>
                  <a:pt x="1235" y="107"/>
                  <a:pt x="1235" y="107"/>
                </a:cubicBezTo>
                <a:cubicBezTo>
                  <a:pt x="1235" y="107"/>
                  <a:pt x="1235" y="107"/>
                  <a:pt x="1235" y="107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4" y="105"/>
                  <a:pt x="1234" y="105"/>
                  <a:pt x="1234" y="103"/>
                </a:cubicBezTo>
                <a:cubicBezTo>
                  <a:pt x="1233" y="103"/>
                  <a:pt x="1232" y="103"/>
                  <a:pt x="1231" y="103"/>
                </a:cubicBezTo>
                <a:cubicBezTo>
                  <a:pt x="1231" y="103"/>
                  <a:pt x="1231" y="102"/>
                  <a:pt x="1231" y="102"/>
                </a:cubicBezTo>
                <a:cubicBezTo>
                  <a:pt x="1228" y="102"/>
                  <a:pt x="1225" y="103"/>
                  <a:pt x="1223" y="103"/>
                </a:cubicBezTo>
                <a:cubicBezTo>
                  <a:pt x="1223" y="102"/>
                  <a:pt x="1223" y="102"/>
                  <a:pt x="1222" y="102"/>
                </a:cubicBezTo>
                <a:cubicBezTo>
                  <a:pt x="1222" y="103"/>
                  <a:pt x="1222" y="103"/>
                  <a:pt x="1222" y="103"/>
                </a:cubicBezTo>
                <a:cubicBezTo>
                  <a:pt x="1221" y="103"/>
                  <a:pt x="1220" y="104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7"/>
                  <a:pt x="1219" y="107"/>
                  <a:pt x="1219" y="107"/>
                </a:cubicBezTo>
                <a:cubicBezTo>
                  <a:pt x="1218" y="107"/>
                  <a:pt x="1218" y="107"/>
                  <a:pt x="1218" y="107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9"/>
                  <a:pt x="1218" y="109"/>
                  <a:pt x="1218" y="109"/>
                </a:cubicBezTo>
                <a:cubicBezTo>
                  <a:pt x="1217" y="109"/>
                  <a:pt x="1217" y="109"/>
                  <a:pt x="1217" y="109"/>
                </a:cubicBezTo>
                <a:cubicBezTo>
                  <a:pt x="1217" y="110"/>
                  <a:pt x="1217" y="110"/>
                  <a:pt x="1217" y="110"/>
                </a:cubicBezTo>
                <a:cubicBezTo>
                  <a:pt x="1217" y="110"/>
                  <a:pt x="1217" y="110"/>
                  <a:pt x="1216" y="110"/>
                </a:cubicBezTo>
                <a:cubicBezTo>
                  <a:pt x="1216" y="111"/>
                  <a:pt x="1216" y="111"/>
                  <a:pt x="1216" y="111"/>
                </a:cubicBezTo>
                <a:cubicBezTo>
                  <a:pt x="1215" y="112"/>
                  <a:pt x="1214" y="113"/>
                  <a:pt x="1213" y="113"/>
                </a:cubicBezTo>
                <a:cubicBezTo>
                  <a:pt x="1213" y="114"/>
                  <a:pt x="1213" y="115"/>
                  <a:pt x="1213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1" y="116"/>
                  <a:pt x="1211" y="116"/>
                  <a:pt x="1211" y="116"/>
                </a:cubicBezTo>
                <a:cubicBezTo>
                  <a:pt x="1211" y="116"/>
                  <a:pt x="1211" y="117"/>
                  <a:pt x="1211" y="117"/>
                </a:cubicBezTo>
                <a:cubicBezTo>
                  <a:pt x="1209" y="117"/>
                  <a:pt x="1209" y="117"/>
                  <a:pt x="1209" y="117"/>
                </a:cubicBezTo>
                <a:cubicBezTo>
                  <a:pt x="1209" y="117"/>
                  <a:pt x="1209" y="117"/>
                  <a:pt x="1209" y="118"/>
                </a:cubicBezTo>
                <a:cubicBezTo>
                  <a:pt x="1209" y="118"/>
                  <a:pt x="1209" y="119"/>
                  <a:pt x="1209" y="120"/>
                </a:cubicBezTo>
                <a:cubicBezTo>
                  <a:pt x="1209" y="120"/>
                  <a:pt x="1209" y="120"/>
                  <a:pt x="1209" y="120"/>
                </a:cubicBezTo>
                <a:cubicBezTo>
                  <a:pt x="1209" y="121"/>
                  <a:pt x="1209" y="121"/>
                  <a:pt x="1209" y="121"/>
                </a:cubicBezTo>
                <a:cubicBezTo>
                  <a:pt x="1209" y="121"/>
                  <a:pt x="1209" y="122"/>
                  <a:pt x="1209" y="122"/>
                </a:cubicBezTo>
                <a:cubicBezTo>
                  <a:pt x="1209" y="123"/>
                  <a:pt x="1209" y="123"/>
                  <a:pt x="1209" y="123"/>
                </a:cubicBezTo>
                <a:cubicBezTo>
                  <a:pt x="1210" y="123"/>
                  <a:pt x="1210" y="123"/>
                  <a:pt x="1210" y="123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5"/>
                  <a:pt x="1209" y="126"/>
                  <a:pt x="1210" y="127"/>
                </a:cubicBezTo>
                <a:cubicBezTo>
                  <a:pt x="1210" y="128"/>
                  <a:pt x="1210" y="128"/>
                  <a:pt x="1210" y="128"/>
                </a:cubicBezTo>
                <a:cubicBezTo>
                  <a:pt x="1208" y="128"/>
                  <a:pt x="1208" y="128"/>
                  <a:pt x="1208" y="128"/>
                </a:cubicBezTo>
                <a:cubicBezTo>
                  <a:pt x="1208" y="129"/>
                  <a:pt x="1208" y="131"/>
                  <a:pt x="1208" y="132"/>
                </a:cubicBezTo>
                <a:cubicBezTo>
                  <a:pt x="1209" y="132"/>
                  <a:pt x="1210" y="132"/>
                  <a:pt x="1211" y="133"/>
                </a:cubicBezTo>
                <a:cubicBezTo>
                  <a:pt x="1211" y="133"/>
                  <a:pt x="1211" y="133"/>
                  <a:pt x="1211" y="133"/>
                </a:cubicBezTo>
                <a:cubicBezTo>
                  <a:pt x="1212" y="133"/>
                  <a:pt x="1212" y="133"/>
                  <a:pt x="1212" y="133"/>
                </a:cubicBezTo>
                <a:cubicBezTo>
                  <a:pt x="1212" y="134"/>
                  <a:pt x="1212" y="134"/>
                  <a:pt x="1212" y="134"/>
                </a:cubicBezTo>
                <a:cubicBezTo>
                  <a:pt x="1212" y="134"/>
                  <a:pt x="1212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4" y="133"/>
                  <a:pt x="1214" y="133"/>
                  <a:pt x="1214" y="133"/>
                </a:cubicBezTo>
                <a:cubicBezTo>
                  <a:pt x="1213" y="135"/>
                  <a:pt x="1213" y="135"/>
                  <a:pt x="1212" y="135"/>
                </a:cubicBezTo>
                <a:cubicBezTo>
                  <a:pt x="1212" y="137"/>
                  <a:pt x="1212" y="137"/>
                  <a:pt x="1213" y="138"/>
                </a:cubicBezTo>
                <a:cubicBezTo>
                  <a:pt x="1213" y="138"/>
                  <a:pt x="1213" y="138"/>
                  <a:pt x="1213" y="138"/>
                </a:cubicBezTo>
                <a:cubicBezTo>
                  <a:pt x="1213" y="140"/>
                  <a:pt x="1213" y="140"/>
                  <a:pt x="1213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39"/>
                  <a:pt x="1214" y="139"/>
                  <a:pt x="1214" y="139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5" y="140"/>
                  <a:pt x="1215" y="141"/>
                  <a:pt x="1214" y="142"/>
                </a:cubicBezTo>
                <a:cubicBezTo>
                  <a:pt x="1214" y="143"/>
                  <a:pt x="1214" y="143"/>
                  <a:pt x="1214" y="143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3" y="144"/>
                  <a:pt x="1213" y="144"/>
                  <a:pt x="1213" y="144"/>
                </a:cubicBezTo>
                <a:cubicBezTo>
                  <a:pt x="1213" y="145"/>
                  <a:pt x="1213" y="145"/>
                  <a:pt x="1213" y="145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1" y="145"/>
                  <a:pt x="1211" y="144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0" y="143"/>
                  <a:pt x="1210" y="143"/>
                  <a:pt x="1210" y="143"/>
                </a:cubicBezTo>
                <a:cubicBezTo>
                  <a:pt x="1210" y="142"/>
                  <a:pt x="1210" y="142"/>
                  <a:pt x="1210" y="142"/>
                </a:cubicBezTo>
                <a:cubicBezTo>
                  <a:pt x="1209" y="142"/>
                  <a:pt x="1209" y="142"/>
                  <a:pt x="1208" y="141"/>
                </a:cubicBezTo>
                <a:cubicBezTo>
                  <a:pt x="1208" y="141"/>
                  <a:pt x="1208" y="141"/>
                  <a:pt x="1208" y="141"/>
                </a:cubicBezTo>
                <a:cubicBezTo>
                  <a:pt x="1208" y="140"/>
                  <a:pt x="1207" y="140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4" y="138"/>
                  <a:pt x="1203" y="139"/>
                  <a:pt x="1202" y="137"/>
                </a:cubicBezTo>
                <a:cubicBezTo>
                  <a:pt x="1203" y="137"/>
                  <a:pt x="1203" y="137"/>
                  <a:pt x="1203" y="137"/>
                </a:cubicBezTo>
                <a:cubicBezTo>
                  <a:pt x="1201" y="137"/>
                  <a:pt x="1200" y="136"/>
                  <a:pt x="1199" y="135"/>
                </a:cubicBezTo>
                <a:cubicBezTo>
                  <a:pt x="1199" y="136"/>
                  <a:pt x="1198" y="137"/>
                  <a:pt x="1198" y="138"/>
                </a:cubicBezTo>
                <a:cubicBezTo>
                  <a:pt x="1197" y="138"/>
                  <a:pt x="1197" y="138"/>
                  <a:pt x="1197" y="138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6"/>
                  <a:pt x="1197" y="135"/>
                  <a:pt x="1198" y="134"/>
                </a:cubicBezTo>
                <a:cubicBezTo>
                  <a:pt x="1197" y="134"/>
                  <a:pt x="1196" y="134"/>
                  <a:pt x="1196" y="133"/>
                </a:cubicBezTo>
                <a:cubicBezTo>
                  <a:pt x="1196" y="133"/>
                  <a:pt x="1196" y="133"/>
                  <a:pt x="1196" y="133"/>
                </a:cubicBezTo>
                <a:cubicBezTo>
                  <a:pt x="1193" y="133"/>
                  <a:pt x="1193" y="133"/>
                  <a:pt x="1193" y="133"/>
                </a:cubicBezTo>
                <a:cubicBezTo>
                  <a:pt x="1193" y="133"/>
                  <a:pt x="1192" y="133"/>
                  <a:pt x="1192" y="133"/>
                </a:cubicBezTo>
                <a:cubicBezTo>
                  <a:pt x="1192" y="132"/>
                  <a:pt x="1192" y="132"/>
                  <a:pt x="1192" y="132"/>
                </a:cubicBezTo>
                <a:cubicBezTo>
                  <a:pt x="1191" y="132"/>
                  <a:pt x="1191" y="132"/>
                  <a:pt x="1190" y="132"/>
                </a:cubicBezTo>
                <a:cubicBezTo>
                  <a:pt x="1190" y="131"/>
                  <a:pt x="1190" y="131"/>
                  <a:pt x="1190" y="131"/>
                </a:cubicBezTo>
                <a:cubicBezTo>
                  <a:pt x="1189" y="131"/>
                  <a:pt x="1190" y="131"/>
                  <a:pt x="1189" y="130"/>
                </a:cubicBezTo>
                <a:cubicBezTo>
                  <a:pt x="1187" y="130"/>
                  <a:pt x="1187" y="131"/>
                  <a:pt x="1187" y="132"/>
                </a:cubicBezTo>
                <a:cubicBezTo>
                  <a:pt x="1184" y="132"/>
                  <a:pt x="1182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2"/>
                  <a:pt x="1180" y="132"/>
                  <a:pt x="1180" y="132"/>
                </a:cubicBezTo>
                <a:cubicBezTo>
                  <a:pt x="1179" y="132"/>
                  <a:pt x="1179" y="132"/>
                  <a:pt x="1179" y="132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4"/>
                  <a:pt x="1177" y="134"/>
                  <a:pt x="1178" y="135"/>
                </a:cubicBezTo>
                <a:cubicBezTo>
                  <a:pt x="1178" y="135"/>
                  <a:pt x="1178" y="135"/>
                  <a:pt x="1178" y="135"/>
                </a:cubicBezTo>
                <a:cubicBezTo>
                  <a:pt x="1178" y="136"/>
                  <a:pt x="1179" y="137"/>
                  <a:pt x="1179" y="138"/>
                </a:cubicBezTo>
                <a:cubicBezTo>
                  <a:pt x="1179" y="138"/>
                  <a:pt x="1179" y="138"/>
                  <a:pt x="1179" y="138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1"/>
                  <a:pt x="1179" y="141"/>
                  <a:pt x="1179" y="141"/>
                </a:cubicBezTo>
                <a:cubicBezTo>
                  <a:pt x="1179" y="141"/>
                  <a:pt x="1178" y="142"/>
                  <a:pt x="1178" y="142"/>
                </a:cubicBezTo>
                <a:cubicBezTo>
                  <a:pt x="1177" y="142"/>
                  <a:pt x="1176" y="142"/>
                  <a:pt x="1175" y="142"/>
                </a:cubicBezTo>
                <a:cubicBezTo>
                  <a:pt x="1175" y="141"/>
                  <a:pt x="1175" y="141"/>
                  <a:pt x="1175" y="141"/>
                </a:cubicBezTo>
                <a:cubicBezTo>
                  <a:pt x="1174" y="141"/>
                  <a:pt x="1175" y="141"/>
                  <a:pt x="1174" y="141"/>
                </a:cubicBezTo>
                <a:cubicBezTo>
                  <a:pt x="1172" y="142"/>
                  <a:pt x="1174" y="143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2" y="145"/>
                  <a:pt x="1172" y="145"/>
                  <a:pt x="1172" y="144"/>
                </a:cubicBezTo>
                <a:cubicBezTo>
                  <a:pt x="1172" y="144"/>
                  <a:pt x="1172" y="144"/>
                  <a:pt x="1172" y="144"/>
                </a:cubicBezTo>
                <a:cubicBezTo>
                  <a:pt x="1171" y="143"/>
                  <a:pt x="1171" y="144"/>
                  <a:pt x="1171" y="143"/>
                </a:cubicBezTo>
                <a:cubicBezTo>
                  <a:pt x="1170" y="142"/>
                  <a:pt x="1171" y="142"/>
                  <a:pt x="1170" y="141"/>
                </a:cubicBezTo>
                <a:cubicBezTo>
                  <a:pt x="1170" y="140"/>
                  <a:pt x="1170" y="140"/>
                  <a:pt x="1171" y="139"/>
                </a:cubicBezTo>
                <a:cubicBezTo>
                  <a:pt x="1168" y="139"/>
                  <a:pt x="1167" y="140"/>
                  <a:pt x="1164" y="141"/>
                </a:cubicBezTo>
                <a:cubicBezTo>
                  <a:pt x="1164" y="141"/>
                  <a:pt x="1164" y="142"/>
                  <a:pt x="1163" y="142"/>
                </a:cubicBezTo>
                <a:cubicBezTo>
                  <a:pt x="1163" y="142"/>
                  <a:pt x="1162" y="142"/>
                  <a:pt x="1161" y="142"/>
                </a:cubicBezTo>
                <a:cubicBezTo>
                  <a:pt x="1161" y="141"/>
                  <a:pt x="1161" y="141"/>
                  <a:pt x="1160" y="141"/>
                </a:cubicBezTo>
                <a:cubicBezTo>
                  <a:pt x="1159" y="141"/>
                  <a:pt x="1158" y="140"/>
                  <a:pt x="1156" y="140"/>
                </a:cubicBezTo>
                <a:cubicBezTo>
                  <a:pt x="1155" y="141"/>
                  <a:pt x="1153" y="142"/>
                  <a:pt x="1151" y="142"/>
                </a:cubicBezTo>
                <a:cubicBezTo>
                  <a:pt x="1151" y="143"/>
                  <a:pt x="1151" y="143"/>
                  <a:pt x="1151" y="144"/>
                </a:cubicBezTo>
                <a:cubicBezTo>
                  <a:pt x="1151" y="144"/>
                  <a:pt x="1151" y="144"/>
                  <a:pt x="1151" y="144"/>
                </a:cubicBezTo>
                <a:cubicBezTo>
                  <a:pt x="1151" y="145"/>
                  <a:pt x="1151" y="145"/>
                  <a:pt x="1151" y="145"/>
                </a:cubicBezTo>
                <a:cubicBezTo>
                  <a:pt x="1150" y="144"/>
                  <a:pt x="1150" y="144"/>
                  <a:pt x="1149" y="143"/>
                </a:cubicBezTo>
                <a:cubicBezTo>
                  <a:pt x="1149" y="143"/>
                  <a:pt x="1148" y="144"/>
                  <a:pt x="1147" y="144"/>
                </a:cubicBezTo>
                <a:cubicBezTo>
                  <a:pt x="1147" y="145"/>
                  <a:pt x="1147" y="145"/>
                  <a:pt x="1147" y="145"/>
                </a:cubicBezTo>
                <a:cubicBezTo>
                  <a:pt x="1146" y="145"/>
                  <a:pt x="1146" y="144"/>
                  <a:pt x="1146" y="144"/>
                </a:cubicBezTo>
                <a:cubicBezTo>
                  <a:pt x="1145" y="144"/>
                  <a:pt x="1143" y="145"/>
                  <a:pt x="1142" y="145"/>
                </a:cubicBezTo>
                <a:cubicBezTo>
                  <a:pt x="1142" y="144"/>
                  <a:pt x="1143" y="144"/>
                  <a:pt x="1143" y="143"/>
                </a:cubicBezTo>
                <a:cubicBezTo>
                  <a:pt x="1144" y="143"/>
                  <a:pt x="1145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2"/>
                  <a:pt x="1145" y="142"/>
                  <a:pt x="1144" y="141"/>
                </a:cubicBezTo>
                <a:cubicBezTo>
                  <a:pt x="1144" y="140"/>
                  <a:pt x="1144" y="140"/>
                  <a:pt x="1144" y="140"/>
                </a:cubicBezTo>
                <a:cubicBezTo>
                  <a:pt x="1143" y="140"/>
                  <a:pt x="1143" y="140"/>
                  <a:pt x="1143" y="140"/>
                </a:cubicBezTo>
                <a:cubicBezTo>
                  <a:pt x="1143" y="139"/>
                  <a:pt x="1143" y="139"/>
                  <a:pt x="1143" y="138"/>
                </a:cubicBezTo>
                <a:cubicBezTo>
                  <a:pt x="1143" y="138"/>
                  <a:pt x="1142" y="138"/>
                  <a:pt x="1142" y="139"/>
                </a:cubicBezTo>
                <a:cubicBezTo>
                  <a:pt x="1142" y="139"/>
                  <a:pt x="1142" y="139"/>
                  <a:pt x="1142" y="139"/>
                </a:cubicBezTo>
                <a:cubicBezTo>
                  <a:pt x="1141" y="139"/>
                  <a:pt x="1141" y="140"/>
                  <a:pt x="1140" y="140"/>
                </a:cubicBezTo>
                <a:cubicBezTo>
                  <a:pt x="1140" y="140"/>
                  <a:pt x="1140" y="140"/>
                  <a:pt x="1140" y="140"/>
                </a:cubicBezTo>
                <a:cubicBezTo>
                  <a:pt x="1139" y="140"/>
                  <a:pt x="1139" y="141"/>
                  <a:pt x="1138" y="141"/>
                </a:cubicBezTo>
                <a:cubicBezTo>
                  <a:pt x="1138" y="141"/>
                  <a:pt x="1139" y="142"/>
                  <a:pt x="1139" y="142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8" y="143"/>
                  <a:pt x="1138" y="142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6" y="142"/>
                  <a:pt x="1134" y="142"/>
                  <a:pt x="1134" y="142"/>
                </a:cubicBezTo>
                <a:cubicBezTo>
                  <a:pt x="1133" y="143"/>
                  <a:pt x="1133" y="143"/>
                  <a:pt x="1133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0" y="143"/>
                  <a:pt x="1130" y="143"/>
                  <a:pt x="1130" y="143"/>
                </a:cubicBezTo>
                <a:cubicBezTo>
                  <a:pt x="1130" y="144"/>
                  <a:pt x="1130" y="144"/>
                  <a:pt x="1130" y="144"/>
                </a:cubicBezTo>
                <a:cubicBezTo>
                  <a:pt x="1129" y="145"/>
                  <a:pt x="1128" y="145"/>
                  <a:pt x="1128" y="145"/>
                </a:cubicBezTo>
                <a:cubicBezTo>
                  <a:pt x="1128" y="145"/>
                  <a:pt x="1128" y="145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5"/>
                  <a:pt x="1127" y="146"/>
                  <a:pt x="1127" y="146"/>
                </a:cubicBezTo>
                <a:cubicBezTo>
                  <a:pt x="1125" y="146"/>
                  <a:pt x="1124" y="146"/>
                  <a:pt x="1123" y="147"/>
                </a:cubicBezTo>
                <a:cubicBezTo>
                  <a:pt x="1122" y="147"/>
                  <a:pt x="1122" y="147"/>
                  <a:pt x="1121" y="147"/>
                </a:cubicBezTo>
                <a:cubicBezTo>
                  <a:pt x="1121" y="148"/>
                  <a:pt x="1121" y="148"/>
                  <a:pt x="1121" y="148"/>
                </a:cubicBezTo>
                <a:cubicBezTo>
                  <a:pt x="1121" y="148"/>
                  <a:pt x="1120" y="148"/>
                  <a:pt x="1120" y="149"/>
                </a:cubicBezTo>
                <a:cubicBezTo>
                  <a:pt x="1120" y="149"/>
                  <a:pt x="1120" y="149"/>
                  <a:pt x="1120" y="149"/>
                </a:cubicBezTo>
                <a:cubicBezTo>
                  <a:pt x="1120" y="149"/>
                  <a:pt x="1119" y="149"/>
                  <a:pt x="1119" y="149"/>
                </a:cubicBezTo>
                <a:cubicBezTo>
                  <a:pt x="1119" y="149"/>
                  <a:pt x="1119" y="149"/>
                  <a:pt x="1119" y="149"/>
                </a:cubicBezTo>
                <a:cubicBezTo>
                  <a:pt x="1119" y="149"/>
                  <a:pt x="1118" y="149"/>
                  <a:pt x="1118" y="149"/>
                </a:cubicBezTo>
                <a:cubicBezTo>
                  <a:pt x="1117" y="149"/>
                  <a:pt x="1118" y="149"/>
                  <a:pt x="1117" y="149"/>
                </a:cubicBezTo>
                <a:cubicBezTo>
                  <a:pt x="1117" y="150"/>
                  <a:pt x="1117" y="151"/>
                  <a:pt x="1116" y="152"/>
                </a:cubicBezTo>
                <a:cubicBezTo>
                  <a:pt x="1116" y="152"/>
                  <a:pt x="1116" y="152"/>
                  <a:pt x="1116" y="152"/>
                </a:cubicBezTo>
                <a:cubicBezTo>
                  <a:pt x="1116" y="153"/>
                  <a:pt x="1117" y="155"/>
                  <a:pt x="1116" y="156"/>
                </a:cubicBezTo>
                <a:cubicBezTo>
                  <a:pt x="1116" y="156"/>
                  <a:pt x="1116" y="156"/>
                  <a:pt x="1116" y="156"/>
                </a:cubicBezTo>
                <a:cubicBezTo>
                  <a:pt x="1115" y="156"/>
                  <a:pt x="1115" y="156"/>
                  <a:pt x="1114" y="156"/>
                </a:cubicBezTo>
                <a:cubicBezTo>
                  <a:pt x="1114" y="156"/>
                  <a:pt x="1114" y="156"/>
                  <a:pt x="1114" y="157"/>
                </a:cubicBezTo>
                <a:cubicBezTo>
                  <a:pt x="1113" y="157"/>
                  <a:pt x="1112" y="157"/>
                  <a:pt x="1112" y="157"/>
                </a:cubicBezTo>
                <a:cubicBezTo>
                  <a:pt x="1112" y="158"/>
                  <a:pt x="1112" y="158"/>
                  <a:pt x="1112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6" y="157"/>
                  <a:pt x="1108" y="155"/>
                  <a:pt x="1106" y="154"/>
                </a:cubicBezTo>
                <a:cubicBezTo>
                  <a:pt x="1106" y="152"/>
                  <a:pt x="1106" y="152"/>
                  <a:pt x="1106" y="151"/>
                </a:cubicBezTo>
                <a:cubicBezTo>
                  <a:pt x="1107" y="151"/>
                  <a:pt x="1107" y="151"/>
                  <a:pt x="1107" y="151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8" y="150"/>
                  <a:pt x="1109" y="150"/>
                  <a:pt x="1109" y="150"/>
                </a:cubicBezTo>
                <a:cubicBezTo>
                  <a:pt x="1109" y="150"/>
                  <a:pt x="1109" y="150"/>
                  <a:pt x="1109" y="150"/>
                </a:cubicBezTo>
                <a:cubicBezTo>
                  <a:pt x="1110" y="149"/>
                  <a:pt x="1112" y="150"/>
                  <a:pt x="1112" y="149"/>
                </a:cubicBezTo>
                <a:cubicBezTo>
                  <a:pt x="1113" y="149"/>
                  <a:pt x="1113" y="149"/>
                  <a:pt x="1113" y="149"/>
                </a:cubicBezTo>
                <a:cubicBezTo>
                  <a:pt x="1113" y="149"/>
                  <a:pt x="1113" y="148"/>
                  <a:pt x="1112" y="148"/>
                </a:cubicBezTo>
                <a:cubicBezTo>
                  <a:pt x="1112" y="148"/>
                  <a:pt x="1112" y="148"/>
                  <a:pt x="1112" y="148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6"/>
                  <a:pt x="1112" y="146"/>
                  <a:pt x="1112" y="146"/>
                </a:cubicBezTo>
                <a:cubicBezTo>
                  <a:pt x="1111" y="146"/>
                  <a:pt x="1110" y="145"/>
                  <a:pt x="1110" y="144"/>
                </a:cubicBezTo>
                <a:cubicBezTo>
                  <a:pt x="1110" y="143"/>
                  <a:pt x="1110" y="143"/>
                  <a:pt x="1110" y="143"/>
                </a:cubicBezTo>
                <a:cubicBezTo>
                  <a:pt x="1109" y="143"/>
                  <a:pt x="1108" y="142"/>
                  <a:pt x="1107" y="141"/>
                </a:cubicBezTo>
                <a:cubicBezTo>
                  <a:pt x="1106" y="141"/>
                  <a:pt x="1104" y="141"/>
                  <a:pt x="1103" y="141"/>
                </a:cubicBezTo>
                <a:cubicBezTo>
                  <a:pt x="1103" y="140"/>
                  <a:pt x="1103" y="140"/>
                  <a:pt x="1103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1" y="140"/>
                  <a:pt x="1101" y="140"/>
                  <a:pt x="1101" y="140"/>
                </a:cubicBezTo>
                <a:cubicBezTo>
                  <a:pt x="1100" y="140"/>
                  <a:pt x="1098" y="139"/>
                  <a:pt x="1098" y="138"/>
                </a:cubicBezTo>
                <a:cubicBezTo>
                  <a:pt x="1098" y="138"/>
                  <a:pt x="1098" y="138"/>
                  <a:pt x="1098" y="138"/>
                </a:cubicBezTo>
                <a:cubicBezTo>
                  <a:pt x="1098" y="140"/>
                  <a:pt x="1099" y="141"/>
                  <a:pt x="1100" y="142"/>
                </a:cubicBezTo>
                <a:cubicBezTo>
                  <a:pt x="1100" y="142"/>
                  <a:pt x="1100" y="142"/>
                  <a:pt x="1100" y="142"/>
                </a:cubicBezTo>
                <a:cubicBezTo>
                  <a:pt x="1101" y="142"/>
                  <a:pt x="1101" y="142"/>
                  <a:pt x="1101" y="142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5"/>
                  <a:pt x="1101" y="145"/>
                  <a:pt x="1101" y="145"/>
                </a:cubicBezTo>
                <a:cubicBezTo>
                  <a:pt x="1100" y="145"/>
                  <a:pt x="1100" y="145"/>
                  <a:pt x="1100" y="145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7"/>
                </a:cubicBezTo>
                <a:cubicBezTo>
                  <a:pt x="1099" y="147"/>
                  <a:pt x="1099" y="147"/>
                  <a:pt x="1099" y="148"/>
                </a:cubicBezTo>
                <a:cubicBezTo>
                  <a:pt x="1099" y="148"/>
                  <a:pt x="1099" y="148"/>
                  <a:pt x="1099" y="148"/>
                </a:cubicBezTo>
                <a:cubicBezTo>
                  <a:pt x="1098" y="149"/>
                  <a:pt x="1099" y="149"/>
                  <a:pt x="1098" y="150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9" y="152"/>
                  <a:pt x="1099" y="151"/>
                  <a:pt x="1099" y="153"/>
                </a:cubicBezTo>
                <a:cubicBezTo>
                  <a:pt x="1100" y="153"/>
                  <a:pt x="1100" y="153"/>
                  <a:pt x="1100" y="153"/>
                </a:cubicBezTo>
                <a:cubicBezTo>
                  <a:pt x="1100" y="153"/>
                  <a:pt x="1099" y="153"/>
                  <a:pt x="1099" y="154"/>
                </a:cubicBezTo>
                <a:cubicBezTo>
                  <a:pt x="1100" y="154"/>
                  <a:pt x="1100" y="154"/>
                  <a:pt x="1100" y="154"/>
                </a:cubicBezTo>
                <a:cubicBezTo>
                  <a:pt x="1100" y="155"/>
                  <a:pt x="1098" y="155"/>
                  <a:pt x="1098" y="156"/>
                </a:cubicBezTo>
                <a:cubicBezTo>
                  <a:pt x="1098" y="156"/>
                  <a:pt x="1098" y="157"/>
                  <a:pt x="1098" y="158"/>
                </a:cubicBezTo>
                <a:cubicBezTo>
                  <a:pt x="1097" y="158"/>
                  <a:pt x="1097" y="158"/>
                  <a:pt x="1097" y="158"/>
                </a:cubicBezTo>
                <a:cubicBezTo>
                  <a:pt x="1097" y="159"/>
                  <a:pt x="1096" y="160"/>
                  <a:pt x="1096" y="162"/>
                </a:cubicBezTo>
                <a:cubicBezTo>
                  <a:pt x="1094" y="162"/>
                  <a:pt x="1094" y="162"/>
                  <a:pt x="1094" y="162"/>
                </a:cubicBezTo>
                <a:cubicBezTo>
                  <a:pt x="1094" y="161"/>
                  <a:pt x="1095" y="161"/>
                  <a:pt x="1095" y="160"/>
                </a:cubicBezTo>
                <a:cubicBezTo>
                  <a:pt x="1095" y="160"/>
                  <a:pt x="1094" y="160"/>
                  <a:pt x="1094" y="160"/>
                </a:cubicBezTo>
                <a:cubicBezTo>
                  <a:pt x="1094" y="160"/>
                  <a:pt x="1094" y="160"/>
                  <a:pt x="1094" y="160"/>
                </a:cubicBezTo>
                <a:cubicBezTo>
                  <a:pt x="1093" y="159"/>
                  <a:pt x="1093" y="159"/>
                  <a:pt x="1093" y="159"/>
                </a:cubicBezTo>
                <a:cubicBezTo>
                  <a:pt x="1091" y="159"/>
                  <a:pt x="1091" y="159"/>
                  <a:pt x="1091" y="159"/>
                </a:cubicBezTo>
                <a:cubicBezTo>
                  <a:pt x="1091" y="158"/>
                  <a:pt x="1091" y="158"/>
                  <a:pt x="1090" y="157"/>
                </a:cubicBezTo>
                <a:cubicBezTo>
                  <a:pt x="1089" y="157"/>
                  <a:pt x="1089" y="157"/>
                  <a:pt x="1089" y="157"/>
                </a:cubicBezTo>
                <a:cubicBezTo>
                  <a:pt x="1089" y="158"/>
                  <a:pt x="1088" y="158"/>
                  <a:pt x="1088" y="158"/>
                </a:cubicBezTo>
                <a:cubicBezTo>
                  <a:pt x="1087" y="158"/>
                  <a:pt x="1087" y="158"/>
                  <a:pt x="1087" y="158"/>
                </a:cubicBezTo>
                <a:cubicBezTo>
                  <a:pt x="1087" y="159"/>
                  <a:pt x="1087" y="159"/>
                  <a:pt x="1087" y="159"/>
                </a:cubicBezTo>
                <a:cubicBezTo>
                  <a:pt x="1086" y="159"/>
                  <a:pt x="1085" y="159"/>
                  <a:pt x="1084" y="160"/>
                </a:cubicBezTo>
                <a:cubicBezTo>
                  <a:pt x="1084" y="161"/>
                  <a:pt x="1084" y="160"/>
                  <a:pt x="1084" y="161"/>
                </a:cubicBezTo>
                <a:cubicBezTo>
                  <a:pt x="1082" y="162"/>
                  <a:pt x="1082" y="162"/>
                  <a:pt x="1082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0" y="164"/>
                  <a:pt x="1080" y="164"/>
                  <a:pt x="1080" y="164"/>
                </a:cubicBezTo>
                <a:cubicBezTo>
                  <a:pt x="1080" y="166"/>
                  <a:pt x="1080" y="167"/>
                  <a:pt x="1082" y="168"/>
                </a:cubicBezTo>
                <a:cubicBezTo>
                  <a:pt x="1082" y="168"/>
                  <a:pt x="1082" y="168"/>
                  <a:pt x="1082" y="168"/>
                </a:cubicBezTo>
                <a:cubicBezTo>
                  <a:pt x="1082" y="168"/>
                  <a:pt x="1082" y="168"/>
                  <a:pt x="1083" y="168"/>
                </a:cubicBezTo>
                <a:cubicBezTo>
                  <a:pt x="1083" y="169"/>
                  <a:pt x="1083" y="170"/>
                  <a:pt x="1084" y="170"/>
                </a:cubicBezTo>
                <a:cubicBezTo>
                  <a:pt x="1084" y="172"/>
                  <a:pt x="1084" y="172"/>
                  <a:pt x="1084" y="172"/>
                </a:cubicBezTo>
                <a:cubicBezTo>
                  <a:pt x="1083" y="172"/>
                  <a:pt x="1083" y="171"/>
                  <a:pt x="1082" y="171"/>
                </a:cubicBezTo>
                <a:cubicBezTo>
                  <a:pt x="1082" y="171"/>
                  <a:pt x="1082" y="171"/>
                  <a:pt x="1082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0"/>
                  <a:pt x="1078" y="170"/>
                  <a:pt x="1078" y="170"/>
                </a:cubicBezTo>
                <a:cubicBezTo>
                  <a:pt x="1078" y="170"/>
                  <a:pt x="1078" y="170"/>
                  <a:pt x="1078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5" y="170"/>
                  <a:pt x="1075" y="170"/>
                  <a:pt x="1075" y="171"/>
                </a:cubicBezTo>
                <a:cubicBezTo>
                  <a:pt x="1074" y="171"/>
                  <a:pt x="1074" y="171"/>
                  <a:pt x="1074" y="171"/>
                </a:cubicBezTo>
                <a:cubicBezTo>
                  <a:pt x="1074" y="170"/>
                  <a:pt x="1074" y="170"/>
                  <a:pt x="1074" y="170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75" y="169"/>
                  <a:pt x="1075" y="170"/>
                  <a:pt x="1076" y="169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4" y="168"/>
                  <a:pt x="1073" y="168"/>
                  <a:pt x="1073" y="168"/>
                </a:cubicBezTo>
                <a:cubicBezTo>
                  <a:pt x="1072" y="167"/>
                  <a:pt x="1072" y="167"/>
                  <a:pt x="1072" y="166"/>
                </a:cubicBezTo>
                <a:cubicBezTo>
                  <a:pt x="1071" y="166"/>
                  <a:pt x="1070" y="166"/>
                  <a:pt x="1069" y="165"/>
                </a:cubicBezTo>
                <a:cubicBezTo>
                  <a:pt x="1069" y="166"/>
                  <a:pt x="1069" y="167"/>
                  <a:pt x="1069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70"/>
                  <a:pt x="1068" y="171"/>
                </a:cubicBezTo>
                <a:cubicBezTo>
                  <a:pt x="1069" y="171"/>
                  <a:pt x="1069" y="171"/>
                  <a:pt x="1069" y="171"/>
                </a:cubicBezTo>
                <a:cubicBezTo>
                  <a:pt x="1070" y="173"/>
                  <a:pt x="1071" y="173"/>
                  <a:pt x="1073" y="173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7"/>
                  <a:pt x="1072" y="177"/>
                  <a:pt x="1072" y="177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8"/>
                  <a:pt x="1073" y="178"/>
                  <a:pt x="1073" y="178"/>
                </a:cubicBezTo>
                <a:cubicBezTo>
                  <a:pt x="1071" y="178"/>
                  <a:pt x="1071" y="178"/>
                  <a:pt x="1071" y="178"/>
                </a:cubicBezTo>
                <a:cubicBezTo>
                  <a:pt x="1071" y="179"/>
                  <a:pt x="1071" y="179"/>
                  <a:pt x="1071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68" y="178"/>
                  <a:pt x="1066" y="177"/>
                  <a:pt x="1064" y="178"/>
                </a:cubicBezTo>
                <a:cubicBezTo>
                  <a:pt x="1063" y="177"/>
                  <a:pt x="1063" y="177"/>
                  <a:pt x="1063" y="177"/>
                </a:cubicBezTo>
                <a:cubicBezTo>
                  <a:pt x="1063" y="175"/>
                  <a:pt x="1063" y="175"/>
                  <a:pt x="1063" y="175"/>
                </a:cubicBezTo>
                <a:cubicBezTo>
                  <a:pt x="1063" y="175"/>
                  <a:pt x="1062" y="175"/>
                  <a:pt x="1062" y="174"/>
                </a:cubicBezTo>
                <a:cubicBezTo>
                  <a:pt x="1061" y="174"/>
                  <a:pt x="1061" y="175"/>
                  <a:pt x="1061" y="175"/>
                </a:cubicBezTo>
                <a:cubicBezTo>
                  <a:pt x="1061" y="175"/>
                  <a:pt x="1061" y="175"/>
                  <a:pt x="1061" y="175"/>
                </a:cubicBezTo>
                <a:cubicBezTo>
                  <a:pt x="1060" y="175"/>
                  <a:pt x="1060" y="175"/>
                  <a:pt x="1059" y="175"/>
                </a:cubicBezTo>
                <a:cubicBezTo>
                  <a:pt x="1059" y="173"/>
                  <a:pt x="1059" y="173"/>
                  <a:pt x="1059" y="173"/>
                </a:cubicBezTo>
                <a:cubicBezTo>
                  <a:pt x="1059" y="173"/>
                  <a:pt x="1059" y="173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68"/>
                  <a:pt x="1059" y="168"/>
                  <a:pt x="1059" y="168"/>
                </a:cubicBezTo>
                <a:cubicBezTo>
                  <a:pt x="1058" y="168"/>
                  <a:pt x="1058" y="168"/>
                  <a:pt x="1058" y="168"/>
                </a:cubicBezTo>
                <a:cubicBezTo>
                  <a:pt x="1058" y="168"/>
                  <a:pt x="1058" y="167"/>
                  <a:pt x="1058" y="166"/>
                </a:cubicBezTo>
                <a:cubicBezTo>
                  <a:pt x="1057" y="166"/>
                  <a:pt x="1057" y="166"/>
                  <a:pt x="1057" y="166"/>
                </a:cubicBezTo>
                <a:cubicBezTo>
                  <a:pt x="1058" y="166"/>
                  <a:pt x="1058" y="165"/>
                  <a:pt x="1058" y="164"/>
                </a:cubicBezTo>
                <a:cubicBezTo>
                  <a:pt x="1058" y="164"/>
                  <a:pt x="1058" y="164"/>
                  <a:pt x="1059" y="164"/>
                </a:cubicBezTo>
                <a:cubicBezTo>
                  <a:pt x="1058" y="164"/>
                  <a:pt x="1058" y="163"/>
                  <a:pt x="1058" y="163"/>
                </a:cubicBezTo>
                <a:cubicBezTo>
                  <a:pt x="1057" y="162"/>
                  <a:pt x="1057" y="162"/>
                  <a:pt x="1056" y="161"/>
                </a:cubicBezTo>
                <a:cubicBezTo>
                  <a:pt x="1056" y="161"/>
                  <a:pt x="1056" y="161"/>
                  <a:pt x="1056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0"/>
                  <a:pt x="1053" y="160"/>
                  <a:pt x="1053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0" y="159"/>
                  <a:pt x="1049" y="159"/>
                  <a:pt x="1048" y="159"/>
                </a:cubicBezTo>
                <a:cubicBezTo>
                  <a:pt x="1048" y="159"/>
                  <a:pt x="1048" y="159"/>
                  <a:pt x="1048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9" y="158"/>
                  <a:pt x="1048" y="158"/>
                  <a:pt x="1048" y="158"/>
                </a:cubicBezTo>
                <a:cubicBezTo>
                  <a:pt x="1048" y="157"/>
                  <a:pt x="1047" y="157"/>
                  <a:pt x="1047" y="156"/>
                </a:cubicBezTo>
                <a:cubicBezTo>
                  <a:pt x="1048" y="156"/>
                  <a:pt x="1048" y="156"/>
                  <a:pt x="1048" y="156"/>
                </a:cubicBezTo>
                <a:cubicBezTo>
                  <a:pt x="1049" y="156"/>
                  <a:pt x="1049" y="155"/>
                  <a:pt x="1049" y="155"/>
                </a:cubicBezTo>
                <a:cubicBezTo>
                  <a:pt x="1047" y="154"/>
                  <a:pt x="1047" y="154"/>
                  <a:pt x="1046" y="155"/>
                </a:cubicBezTo>
                <a:cubicBezTo>
                  <a:pt x="1046" y="155"/>
                  <a:pt x="1046" y="155"/>
                  <a:pt x="1046" y="155"/>
                </a:cubicBezTo>
                <a:cubicBezTo>
                  <a:pt x="1045" y="155"/>
                  <a:pt x="1045" y="155"/>
                  <a:pt x="1045" y="155"/>
                </a:cubicBezTo>
                <a:cubicBezTo>
                  <a:pt x="1045" y="155"/>
                  <a:pt x="1046" y="154"/>
                  <a:pt x="1047" y="154"/>
                </a:cubicBezTo>
                <a:cubicBezTo>
                  <a:pt x="1046" y="154"/>
                  <a:pt x="1046" y="154"/>
                  <a:pt x="1045" y="153"/>
                </a:cubicBezTo>
                <a:cubicBezTo>
                  <a:pt x="1045" y="153"/>
                  <a:pt x="1045" y="152"/>
                  <a:pt x="1045" y="152"/>
                </a:cubicBezTo>
                <a:cubicBezTo>
                  <a:pt x="1044" y="151"/>
                  <a:pt x="1045" y="151"/>
                  <a:pt x="1044" y="151"/>
                </a:cubicBezTo>
                <a:cubicBezTo>
                  <a:pt x="1044" y="150"/>
                  <a:pt x="1044" y="150"/>
                  <a:pt x="1044" y="150"/>
                </a:cubicBezTo>
                <a:cubicBezTo>
                  <a:pt x="1044" y="150"/>
                  <a:pt x="1044" y="150"/>
                  <a:pt x="1045" y="150"/>
                </a:cubicBezTo>
                <a:cubicBezTo>
                  <a:pt x="1045" y="150"/>
                  <a:pt x="1045" y="150"/>
                  <a:pt x="1045" y="151"/>
                </a:cubicBezTo>
                <a:cubicBezTo>
                  <a:pt x="1046" y="151"/>
                  <a:pt x="1046" y="151"/>
                  <a:pt x="1047" y="151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8" y="153"/>
                  <a:pt x="1047" y="152"/>
                  <a:pt x="1048" y="153"/>
                </a:cubicBezTo>
                <a:cubicBezTo>
                  <a:pt x="1048" y="153"/>
                  <a:pt x="1048" y="153"/>
                  <a:pt x="1048" y="153"/>
                </a:cubicBezTo>
                <a:cubicBezTo>
                  <a:pt x="1049" y="153"/>
                  <a:pt x="1049" y="153"/>
                  <a:pt x="1049" y="153"/>
                </a:cubicBezTo>
                <a:cubicBezTo>
                  <a:pt x="1049" y="153"/>
                  <a:pt x="1049" y="154"/>
                  <a:pt x="1049" y="154"/>
                </a:cubicBezTo>
                <a:cubicBezTo>
                  <a:pt x="1050" y="154"/>
                  <a:pt x="1051" y="154"/>
                  <a:pt x="1051" y="153"/>
                </a:cubicBezTo>
                <a:cubicBezTo>
                  <a:pt x="1051" y="154"/>
                  <a:pt x="1051" y="154"/>
                  <a:pt x="1051" y="154"/>
                </a:cubicBezTo>
                <a:cubicBezTo>
                  <a:pt x="1052" y="154"/>
                  <a:pt x="1053" y="155"/>
                  <a:pt x="1054" y="155"/>
                </a:cubicBezTo>
                <a:cubicBezTo>
                  <a:pt x="1054" y="156"/>
                  <a:pt x="1054" y="156"/>
                  <a:pt x="1054" y="156"/>
                </a:cubicBezTo>
                <a:cubicBezTo>
                  <a:pt x="1055" y="156"/>
                  <a:pt x="1055" y="156"/>
                  <a:pt x="1055" y="156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6" y="154"/>
                </a:cubicBezTo>
                <a:cubicBezTo>
                  <a:pt x="1056" y="155"/>
                  <a:pt x="1056" y="156"/>
                  <a:pt x="1056" y="156"/>
                </a:cubicBezTo>
                <a:cubicBezTo>
                  <a:pt x="1058" y="157"/>
                  <a:pt x="1059" y="157"/>
                  <a:pt x="1060" y="157"/>
                </a:cubicBezTo>
                <a:cubicBezTo>
                  <a:pt x="1060" y="157"/>
                  <a:pt x="1060" y="158"/>
                  <a:pt x="1060" y="158"/>
                </a:cubicBezTo>
                <a:cubicBezTo>
                  <a:pt x="1063" y="158"/>
                  <a:pt x="1063" y="158"/>
                  <a:pt x="1063" y="158"/>
                </a:cubicBezTo>
                <a:cubicBezTo>
                  <a:pt x="1063" y="158"/>
                  <a:pt x="1064" y="158"/>
                  <a:pt x="1064" y="159"/>
                </a:cubicBezTo>
                <a:cubicBezTo>
                  <a:pt x="1064" y="159"/>
                  <a:pt x="1065" y="159"/>
                  <a:pt x="1065" y="159"/>
                </a:cubicBezTo>
                <a:cubicBezTo>
                  <a:pt x="1065" y="159"/>
                  <a:pt x="1065" y="159"/>
                  <a:pt x="1065" y="159"/>
                </a:cubicBezTo>
                <a:cubicBezTo>
                  <a:pt x="1069" y="159"/>
                  <a:pt x="1069" y="159"/>
                  <a:pt x="1069" y="159"/>
                </a:cubicBezTo>
                <a:cubicBezTo>
                  <a:pt x="1069" y="160"/>
                  <a:pt x="1069" y="160"/>
                  <a:pt x="1069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2" y="160"/>
                  <a:pt x="1074" y="160"/>
                  <a:pt x="1076" y="160"/>
                </a:cubicBezTo>
                <a:cubicBezTo>
                  <a:pt x="1076" y="160"/>
                  <a:pt x="1076" y="160"/>
                  <a:pt x="1076" y="160"/>
                </a:cubicBezTo>
                <a:cubicBezTo>
                  <a:pt x="1077" y="160"/>
                  <a:pt x="1077" y="160"/>
                  <a:pt x="1077" y="160"/>
                </a:cubicBezTo>
                <a:cubicBezTo>
                  <a:pt x="1077" y="160"/>
                  <a:pt x="1077" y="159"/>
                  <a:pt x="1077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80" y="159"/>
                  <a:pt x="1080" y="159"/>
                  <a:pt x="1080" y="159"/>
                </a:cubicBezTo>
                <a:cubicBezTo>
                  <a:pt x="1080" y="158"/>
                  <a:pt x="1081" y="157"/>
                  <a:pt x="1081" y="157"/>
                </a:cubicBezTo>
                <a:cubicBezTo>
                  <a:pt x="1082" y="157"/>
                  <a:pt x="1082" y="157"/>
                  <a:pt x="1082" y="156"/>
                </a:cubicBezTo>
                <a:cubicBezTo>
                  <a:pt x="1082" y="156"/>
                  <a:pt x="1082" y="156"/>
                  <a:pt x="1082" y="156"/>
                </a:cubicBezTo>
                <a:cubicBezTo>
                  <a:pt x="1083" y="155"/>
                  <a:pt x="1084" y="155"/>
                  <a:pt x="1085" y="153"/>
                </a:cubicBezTo>
                <a:cubicBezTo>
                  <a:pt x="1085" y="153"/>
                  <a:pt x="1085" y="153"/>
                  <a:pt x="1085" y="153"/>
                </a:cubicBezTo>
                <a:cubicBezTo>
                  <a:pt x="1085" y="152"/>
                  <a:pt x="1085" y="150"/>
                  <a:pt x="1085" y="149"/>
                </a:cubicBezTo>
                <a:cubicBezTo>
                  <a:pt x="1084" y="149"/>
                  <a:pt x="1084" y="149"/>
                  <a:pt x="1084" y="149"/>
                </a:cubicBezTo>
                <a:cubicBezTo>
                  <a:pt x="1084" y="149"/>
                  <a:pt x="1084" y="148"/>
                  <a:pt x="1084" y="148"/>
                </a:cubicBezTo>
                <a:cubicBezTo>
                  <a:pt x="1083" y="148"/>
                  <a:pt x="1083" y="148"/>
                  <a:pt x="1083" y="148"/>
                </a:cubicBezTo>
                <a:cubicBezTo>
                  <a:pt x="1083" y="148"/>
                  <a:pt x="1083" y="148"/>
                  <a:pt x="1083" y="147"/>
                </a:cubicBezTo>
                <a:cubicBezTo>
                  <a:pt x="1082" y="147"/>
                  <a:pt x="1082" y="147"/>
                  <a:pt x="1082" y="147"/>
                </a:cubicBezTo>
                <a:cubicBezTo>
                  <a:pt x="1082" y="146"/>
                  <a:pt x="1082" y="146"/>
                  <a:pt x="1082" y="146"/>
                </a:cubicBezTo>
                <a:cubicBezTo>
                  <a:pt x="1081" y="146"/>
                  <a:pt x="1079" y="145"/>
                  <a:pt x="1078" y="145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7" y="143"/>
                  <a:pt x="1078" y="143"/>
                  <a:pt x="1077" y="143"/>
                </a:cubicBezTo>
                <a:cubicBezTo>
                  <a:pt x="1077" y="143"/>
                  <a:pt x="1077" y="143"/>
                  <a:pt x="1077" y="143"/>
                </a:cubicBezTo>
                <a:cubicBezTo>
                  <a:pt x="1077" y="144"/>
                  <a:pt x="1077" y="144"/>
                  <a:pt x="1076" y="144"/>
                </a:cubicBezTo>
                <a:cubicBezTo>
                  <a:pt x="1075" y="142"/>
                  <a:pt x="1074" y="142"/>
                  <a:pt x="1072" y="141"/>
                </a:cubicBezTo>
                <a:cubicBezTo>
                  <a:pt x="1072" y="140"/>
                  <a:pt x="1072" y="140"/>
                  <a:pt x="1072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0" y="140"/>
                  <a:pt x="1069" y="139"/>
                  <a:pt x="1069" y="139"/>
                </a:cubicBezTo>
                <a:cubicBezTo>
                  <a:pt x="1068" y="139"/>
                  <a:pt x="1068" y="138"/>
                  <a:pt x="1068" y="138"/>
                </a:cubicBezTo>
                <a:cubicBezTo>
                  <a:pt x="1067" y="138"/>
                  <a:pt x="1066" y="138"/>
                  <a:pt x="1065" y="138"/>
                </a:cubicBezTo>
                <a:cubicBezTo>
                  <a:pt x="1065" y="137"/>
                  <a:pt x="1065" y="137"/>
                  <a:pt x="1065" y="137"/>
                </a:cubicBezTo>
                <a:cubicBezTo>
                  <a:pt x="1064" y="137"/>
                  <a:pt x="1062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0" y="136"/>
                  <a:pt x="1060" y="136"/>
                  <a:pt x="1060" y="136"/>
                </a:cubicBezTo>
                <a:cubicBezTo>
                  <a:pt x="1060" y="135"/>
                  <a:pt x="1059" y="135"/>
                  <a:pt x="1059" y="134"/>
                </a:cubicBezTo>
                <a:cubicBezTo>
                  <a:pt x="1058" y="134"/>
                  <a:pt x="1057" y="135"/>
                  <a:pt x="1057" y="135"/>
                </a:cubicBezTo>
                <a:cubicBezTo>
                  <a:pt x="1057" y="134"/>
                  <a:pt x="1057" y="134"/>
                  <a:pt x="1057" y="134"/>
                </a:cubicBezTo>
                <a:cubicBezTo>
                  <a:pt x="1057" y="134"/>
                  <a:pt x="1056" y="134"/>
                  <a:pt x="1056" y="134"/>
                </a:cubicBezTo>
                <a:cubicBezTo>
                  <a:pt x="1056" y="134"/>
                  <a:pt x="1056" y="134"/>
                  <a:pt x="1056" y="133"/>
                </a:cubicBezTo>
                <a:cubicBezTo>
                  <a:pt x="1055" y="133"/>
                  <a:pt x="1055" y="133"/>
                  <a:pt x="1055" y="133"/>
                </a:cubicBezTo>
                <a:cubicBezTo>
                  <a:pt x="1053" y="133"/>
                  <a:pt x="1053" y="132"/>
                  <a:pt x="1051" y="133"/>
                </a:cubicBezTo>
                <a:cubicBezTo>
                  <a:pt x="1051" y="132"/>
                  <a:pt x="1051" y="132"/>
                  <a:pt x="1051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49" y="132"/>
                  <a:pt x="1049" y="132"/>
                  <a:pt x="1049" y="132"/>
                </a:cubicBezTo>
                <a:cubicBezTo>
                  <a:pt x="1048" y="131"/>
                  <a:pt x="1047" y="132"/>
                  <a:pt x="1046" y="132"/>
                </a:cubicBezTo>
                <a:cubicBezTo>
                  <a:pt x="1046" y="131"/>
                  <a:pt x="1046" y="131"/>
                  <a:pt x="1046" y="131"/>
                </a:cubicBezTo>
                <a:cubicBezTo>
                  <a:pt x="1044" y="131"/>
                  <a:pt x="1044" y="131"/>
                  <a:pt x="1044" y="131"/>
                </a:cubicBezTo>
                <a:cubicBezTo>
                  <a:pt x="1044" y="130"/>
                  <a:pt x="1044" y="130"/>
                  <a:pt x="1044" y="130"/>
                </a:cubicBezTo>
                <a:cubicBezTo>
                  <a:pt x="1046" y="130"/>
                  <a:pt x="1046" y="130"/>
                  <a:pt x="1046" y="130"/>
                </a:cubicBezTo>
                <a:cubicBezTo>
                  <a:pt x="1046" y="130"/>
                  <a:pt x="1047" y="130"/>
                  <a:pt x="1047" y="129"/>
                </a:cubicBezTo>
                <a:cubicBezTo>
                  <a:pt x="1047" y="129"/>
                  <a:pt x="1047" y="129"/>
                  <a:pt x="1047" y="129"/>
                </a:cubicBezTo>
                <a:cubicBezTo>
                  <a:pt x="1046" y="128"/>
                  <a:pt x="1046" y="129"/>
                  <a:pt x="1045" y="129"/>
                </a:cubicBezTo>
                <a:cubicBezTo>
                  <a:pt x="1044" y="128"/>
                  <a:pt x="1044" y="128"/>
                  <a:pt x="1043" y="127"/>
                </a:cubicBezTo>
                <a:cubicBezTo>
                  <a:pt x="1043" y="127"/>
                  <a:pt x="1043" y="128"/>
                  <a:pt x="1043" y="128"/>
                </a:cubicBezTo>
                <a:cubicBezTo>
                  <a:pt x="1043" y="128"/>
                  <a:pt x="1043" y="128"/>
                  <a:pt x="1043" y="128"/>
                </a:cubicBezTo>
                <a:cubicBezTo>
                  <a:pt x="1041" y="128"/>
                  <a:pt x="1041" y="128"/>
                  <a:pt x="1041" y="128"/>
                </a:cubicBezTo>
                <a:cubicBezTo>
                  <a:pt x="1041" y="129"/>
                  <a:pt x="1041" y="129"/>
                  <a:pt x="1041" y="129"/>
                </a:cubicBezTo>
                <a:cubicBezTo>
                  <a:pt x="1041" y="129"/>
                  <a:pt x="1041" y="129"/>
                  <a:pt x="1040" y="129"/>
                </a:cubicBezTo>
                <a:cubicBezTo>
                  <a:pt x="1040" y="128"/>
                  <a:pt x="1040" y="128"/>
                  <a:pt x="1040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6" y="128"/>
                </a:cubicBezTo>
                <a:cubicBezTo>
                  <a:pt x="1036" y="128"/>
                  <a:pt x="1036" y="128"/>
                  <a:pt x="1036" y="129"/>
                </a:cubicBezTo>
                <a:cubicBezTo>
                  <a:pt x="1036" y="129"/>
                  <a:pt x="1036" y="129"/>
                  <a:pt x="1036" y="129"/>
                </a:cubicBezTo>
                <a:cubicBezTo>
                  <a:pt x="1035" y="129"/>
                  <a:pt x="1035" y="128"/>
                  <a:pt x="1034" y="128"/>
                </a:cubicBezTo>
                <a:cubicBezTo>
                  <a:pt x="1034" y="129"/>
                  <a:pt x="1034" y="128"/>
                  <a:pt x="1034" y="129"/>
                </a:cubicBezTo>
                <a:cubicBezTo>
                  <a:pt x="1033" y="129"/>
                  <a:pt x="1033" y="130"/>
                  <a:pt x="1032" y="130"/>
                </a:cubicBezTo>
                <a:cubicBezTo>
                  <a:pt x="1032" y="128"/>
                  <a:pt x="1031" y="128"/>
                  <a:pt x="1031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4" y="127"/>
                  <a:pt x="1035" y="127"/>
                </a:cubicBezTo>
                <a:cubicBezTo>
                  <a:pt x="1035" y="126"/>
                  <a:pt x="1035" y="126"/>
                  <a:pt x="1036" y="125"/>
                </a:cubicBezTo>
                <a:cubicBezTo>
                  <a:pt x="1039" y="125"/>
                  <a:pt x="1039" y="125"/>
                  <a:pt x="1039" y="125"/>
                </a:cubicBezTo>
                <a:cubicBezTo>
                  <a:pt x="1038" y="125"/>
                  <a:pt x="1038" y="124"/>
                  <a:pt x="1038" y="123"/>
                </a:cubicBezTo>
                <a:cubicBezTo>
                  <a:pt x="1037" y="123"/>
                  <a:pt x="1037" y="123"/>
                  <a:pt x="1037" y="123"/>
                </a:cubicBezTo>
                <a:cubicBezTo>
                  <a:pt x="1037" y="123"/>
                  <a:pt x="1037" y="123"/>
                  <a:pt x="1037" y="122"/>
                </a:cubicBezTo>
                <a:cubicBezTo>
                  <a:pt x="1036" y="123"/>
                  <a:pt x="1035" y="123"/>
                  <a:pt x="1035" y="123"/>
                </a:cubicBezTo>
                <a:cubicBezTo>
                  <a:pt x="1035" y="122"/>
                  <a:pt x="1035" y="122"/>
                  <a:pt x="1036" y="121"/>
                </a:cubicBezTo>
                <a:cubicBezTo>
                  <a:pt x="1035" y="121"/>
                  <a:pt x="1035" y="121"/>
                  <a:pt x="1035" y="121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4" y="121"/>
                  <a:pt x="1034" y="121"/>
                  <a:pt x="1033" y="122"/>
                </a:cubicBezTo>
                <a:cubicBezTo>
                  <a:pt x="1033" y="121"/>
                  <a:pt x="1033" y="121"/>
                  <a:pt x="1033" y="121"/>
                </a:cubicBezTo>
                <a:cubicBezTo>
                  <a:pt x="1032" y="121"/>
                  <a:pt x="1032" y="120"/>
                  <a:pt x="1032" y="120"/>
                </a:cubicBezTo>
                <a:cubicBezTo>
                  <a:pt x="1032" y="119"/>
                  <a:pt x="1032" y="119"/>
                  <a:pt x="1031" y="119"/>
                </a:cubicBezTo>
                <a:cubicBezTo>
                  <a:pt x="1030" y="118"/>
                  <a:pt x="1031" y="118"/>
                  <a:pt x="1030" y="118"/>
                </a:cubicBezTo>
                <a:cubicBezTo>
                  <a:pt x="1029" y="119"/>
                  <a:pt x="1030" y="120"/>
                  <a:pt x="1029" y="120"/>
                </a:cubicBezTo>
                <a:cubicBezTo>
                  <a:pt x="1029" y="122"/>
                  <a:pt x="1030" y="122"/>
                  <a:pt x="1028" y="123"/>
                </a:cubicBezTo>
                <a:cubicBezTo>
                  <a:pt x="1028" y="123"/>
                  <a:pt x="1028" y="123"/>
                  <a:pt x="1028" y="123"/>
                </a:cubicBezTo>
                <a:cubicBezTo>
                  <a:pt x="1028" y="123"/>
                  <a:pt x="1028" y="123"/>
                  <a:pt x="1027" y="123"/>
                </a:cubicBezTo>
                <a:cubicBezTo>
                  <a:pt x="1027" y="121"/>
                  <a:pt x="1028" y="121"/>
                  <a:pt x="1028" y="120"/>
                </a:cubicBezTo>
                <a:cubicBezTo>
                  <a:pt x="1027" y="120"/>
                  <a:pt x="1027" y="121"/>
                  <a:pt x="1026" y="121"/>
                </a:cubicBezTo>
                <a:cubicBezTo>
                  <a:pt x="1026" y="120"/>
                  <a:pt x="1026" y="120"/>
                  <a:pt x="1026" y="119"/>
                </a:cubicBezTo>
                <a:cubicBezTo>
                  <a:pt x="1027" y="119"/>
                  <a:pt x="1027" y="119"/>
                  <a:pt x="1028" y="119"/>
                </a:cubicBezTo>
                <a:cubicBezTo>
                  <a:pt x="1028" y="118"/>
                  <a:pt x="1028" y="118"/>
                  <a:pt x="1028" y="118"/>
                </a:cubicBezTo>
                <a:cubicBezTo>
                  <a:pt x="1027" y="118"/>
                  <a:pt x="1027" y="118"/>
                  <a:pt x="1027" y="118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5" y="117"/>
                  <a:pt x="1025" y="117"/>
                  <a:pt x="1025" y="116"/>
                </a:cubicBezTo>
                <a:cubicBezTo>
                  <a:pt x="1024" y="116"/>
                  <a:pt x="1024" y="116"/>
                  <a:pt x="1024" y="116"/>
                </a:cubicBezTo>
                <a:cubicBezTo>
                  <a:pt x="1024" y="118"/>
                  <a:pt x="1024" y="118"/>
                  <a:pt x="1024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2" y="118"/>
                  <a:pt x="1022" y="118"/>
                  <a:pt x="1022" y="118"/>
                </a:cubicBezTo>
                <a:cubicBezTo>
                  <a:pt x="1022" y="119"/>
                  <a:pt x="1023" y="119"/>
                  <a:pt x="1023" y="120"/>
                </a:cubicBezTo>
                <a:cubicBezTo>
                  <a:pt x="1023" y="120"/>
                  <a:pt x="1022" y="120"/>
                  <a:pt x="1021" y="120"/>
                </a:cubicBezTo>
                <a:cubicBezTo>
                  <a:pt x="1021" y="120"/>
                  <a:pt x="1021" y="121"/>
                  <a:pt x="1021" y="121"/>
                </a:cubicBezTo>
                <a:cubicBezTo>
                  <a:pt x="1021" y="123"/>
                  <a:pt x="1021" y="123"/>
                  <a:pt x="1021" y="123"/>
                </a:cubicBezTo>
                <a:cubicBezTo>
                  <a:pt x="1019" y="123"/>
                  <a:pt x="1019" y="124"/>
                  <a:pt x="1019" y="125"/>
                </a:cubicBezTo>
                <a:cubicBezTo>
                  <a:pt x="1018" y="125"/>
                  <a:pt x="1018" y="125"/>
                  <a:pt x="1018" y="125"/>
                </a:cubicBezTo>
                <a:cubicBezTo>
                  <a:pt x="1018" y="124"/>
                  <a:pt x="1018" y="124"/>
                  <a:pt x="1019" y="123"/>
                </a:cubicBezTo>
                <a:cubicBezTo>
                  <a:pt x="1019" y="123"/>
                  <a:pt x="1018" y="123"/>
                  <a:pt x="1018" y="122"/>
                </a:cubicBezTo>
                <a:cubicBezTo>
                  <a:pt x="1019" y="122"/>
                  <a:pt x="1019" y="122"/>
                  <a:pt x="1019" y="122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20" y="120"/>
                  <a:pt x="1020" y="120"/>
                  <a:pt x="1020" y="120"/>
                </a:cubicBezTo>
                <a:cubicBezTo>
                  <a:pt x="1020" y="120"/>
                  <a:pt x="1019" y="119"/>
                  <a:pt x="1019" y="119"/>
                </a:cubicBezTo>
                <a:cubicBezTo>
                  <a:pt x="1019" y="119"/>
                  <a:pt x="1019" y="119"/>
                  <a:pt x="1019" y="119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18" y="120"/>
                  <a:pt x="1018" y="120"/>
                  <a:pt x="1018" y="120"/>
                </a:cubicBezTo>
                <a:cubicBezTo>
                  <a:pt x="1018" y="121"/>
                  <a:pt x="1017" y="120"/>
                  <a:pt x="1017" y="121"/>
                </a:cubicBezTo>
                <a:cubicBezTo>
                  <a:pt x="1016" y="121"/>
                  <a:pt x="1016" y="121"/>
                  <a:pt x="1016" y="121"/>
                </a:cubicBezTo>
                <a:cubicBezTo>
                  <a:pt x="1016" y="122"/>
                  <a:pt x="1015" y="124"/>
                  <a:pt x="1015" y="124"/>
                </a:cubicBezTo>
                <a:cubicBezTo>
                  <a:pt x="1014" y="124"/>
                  <a:pt x="1014" y="124"/>
                  <a:pt x="1014" y="124"/>
                </a:cubicBezTo>
                <a:cubicBezTo>
                  <a:pt x="1014" y="125"/>
                  <a:pt x="1014" y="125"/>
                  <a:pt x="1014" y="125"/>
                </a:cubicBezTo>
                <a:cubicBezTo>
                  <a:pt x="1013" y="125"/>
                  <a:pt x="1013" y="125"/>
                  <a:pt x="1013" y="125"/>
                </a:cubicBezTo>
                <a:cubicBezTo>
                  <a:pt x="1013" y="126"/>
                  <a:pt x="1013" y="127"/>
                  <a:pt x="1013" y="127"/>
                </a:cubicBezTo>
                <a:cubicBezTo>
                  <a:pt x="1013" y="127"/>
                  <a:pt x="1013" y="127"/>
                  <a:pt x="1013" y="127"/>
                </a:cubicBezTo>
                <a:cubicBezTo>
                  <a:pt x="1012" y="128"/>
                  <a:pt x="1012" y="128"/>
                  <a:pt x="1012" y="129"/>
                </a:cubicBezTo>
                <a:cubicBezTo>
                  <a:pt x="1011" y="128"/>
                  <a:pt x="1012" y="129"/>
                  <a:pt x="1011" y="128"/>
                </a:cubicBezTo>
                <a:cubicBezTo>
                  <a:pt x="1011" y="128"/>
                  <a:pt x="1011" y="128"/>
                  <a:pt x="1011" y="128"/>
                </a:cubicBezTo>
                <a:cubicBezTo>
                  <a:pt x="1011" y="127"/>
                  <a:pt x="1012" y="126"/>
                  <a:pt x="1012" y="124"/>
                </a:cubicBezTo>
                <a:cubicBezTo>
                  <a:pt x="1013" y="124"/>
                  <a:pt x="1013" y="124"/>
                  <a:pt x="1014" y="123"/>
                </a:cubicBezTo>
                <a:cubicBezTo>
                  <a:pt x="1014" y="122"/>
                  <a:pt x="1014" y="122"/>
                  <a:pt x="1015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3" y="121"/>
                </a:cubicBezTo>
                <a:cubicBezTo>
                  <a:pt x="1013" y="120"/>
                  <a:pt x="1013" y="120"/>
                  <a:pt x="1013" y="120"/>
                </a:cubicBezTo>
                <a:cubicBezTo>
                  <a:pt x="1012" y="120"/>
                  <a:pt x="1012" y="120"/>
                  <a:pt x="1012" y="120"/>
                </a:cubicBezTo>
                <a:cubicBezTo>
                  <a:pt x="1012" y="121"/>
                  <a:pt x="1012" y="121"/>
                  <a:pt x="1012" y="121"/>
                </a:cubicBezTo>
                <a:cubicBezTo>
                  <a:pt x="1011" y="121"/>
                  <a:pt x="1011" y="121"/>
                  <a:pt x="1011" y="121"/>
                </a:cubicBezTo>
                <a:cubicBezTo>
                  <a:pt x="1011" y="120"/>
                  <a:pt x="1011" y="120"/>
                  <a:pt x="1011" y="120"/>
                </a:cubicBezTo>
                <a:cubicBezTo>
                  <a:pt x="1009" y="120"/>
                  <a:pt x="1009" y="119"/>
                  <a:pt x="1009" y="119"/>
                </a:cubicBezTo>
                <a:cubicBezTo>
                  <a:pt x="1008" y="120"/>
                  <a:pt x="1008" y="122"/>
                  <a:pt x="1009" y="123"/>
                </a:cubicBezTo>
                <a:cubicBezTo>
                  <a:pt x="1009" y="123"/>
                  <a:pt x="1009" y="123"/>
                  <a:pt x="1009" y="123"/>
                </a:cubicBezTo>
                <a:cubicBezTo>
                  <a:pt x="1007" y="123"/>
                  <a:pt x="1007" y="123"/>
                  <a:pt x="1007" y="123"/>
                </a:cubicBezTo>
                <a:cubicBezTo>
                  <a:pt x="1007" y="122"/>
                  <a:pt x="1007" y="122"/>
                  <a:pt x="1007" y="121"/>
                </a:cubicBezTo>
                <a:cubicBezTo>
                  <a:pt x="1005" y="121"/>
                  <a:pt x="1005" y="121"/>
                  <a:pt x="1005" y="121"/>
                </a:cubicBezTo>
                <a:cubicBezTo>
                  <a:pt x="1006" y="121"/>
                  <a:pt x="1006" y="122"/>
                  <a:pt x="1006" y="122"/>
                </a:cubicBezTo>
                <a:cubicBezTo>
                  <a:pt x="1005" y="122"/>
                  <a:pt x="1005" y="122"/>
                  <a:pt x="1005" y="122"/>
                </a:cubicBezTo>
                <a:cubicBezTo>
                  <a:pt x="1005" y="122"/>
                  <a:pt x="1005" y="123"/>
                  <a:pt x="1005" y="123"/>
                </a:cubicBezTo>
                <a:cubicBezTo>
                  <a:pt x="1005" y="123"/>
                  <a:pt x="1005" y="123"/>
                  <a:pt x="1004" y="123"/>
                </a:cubicBezTo>
                <a:cubicBezTo>
                  <a:pt x="1004" y="124"/>
                  <a:pt x="1004" y="124"/>
                  <a:pt x="1004" y="124"/>
                </a:cubicBezTo>
                <a:cubicBezTo>
                  <a:pt x="1004" y="124"/>
                  <a:pt x="1004" y="124"/>
                  <a:pt x="1003" y="124"/>
                </a:cubicBezTo>
                <a:cubicBezTo>
                  <a:pt x="1003" y="124"/>
                  <a:pt x="1003" y="125"/>
                  <a:pt x="1003" y="125"/>
                </a:cubicBezTo>
                <a:cubicBezTo>
                  <a:pt x="1002" y="125"/>
                  <a:pt x="1002" y="125"/>
                  <a:pt x="1001" y="125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999" y="126"/>
                  <a:pt x="999" y="125"/>
                  <a:pt x="998" y="125"/>
                </a:cubicBezTo>
                <a:cubicBezTo>
                  <a:pt x="998" y="124"/>
                  <a:pt x="998" y="124"/>
                  <a:pt x="998" y="124"/>
                </a:cubicBezTo>
                <a:cubicBezTo>
                  <a:pt x="997" y="124"/>
                  <a:pt x="997" y="124"/>
                  <a:pt x="996" y="124"/>
                </a:cubicBezTo>
                <a:cubicBezTo>
                  <a:pt x="996" y="124"/>
                  <a:pt x="996" y="123"/>
                  <a:pt x="996" y="123"/>
                </a:cubicBezTo>
                <a:cubicBezTo>
                  <a:pt x="995" y="123"/>
                  <a:pt x="995" y="123"/>
                  <a:pt x="994" y="123"/>
                </a:cubicBezTo>
                <a:cubicBezTo>
                  <a:pt x="994" y="123"/>
                  <a:pt x="994" y="123"/>
                  <a:pt x="994" y="124"/>
                </a:cubicBezTo>
                <a:cubicBezTo>
                  <a:pt x="992" y="124"/>
                  <a:pt x="992" y="124"/>
                  <a:pt x="992" y="124"/>
                </a:cubicBezTo>
                <a:cubicBezTo>
                  <a:pt x="992" y="125"/>
                  <a:pt x="992" y="125"/>
                  <a:pt x="993" y="125"/>
                </a:cubicBezTo>
                <a:cubicBezTo>
                  <a:pt x="993" y="126"/>
                  <a:pt x="993" y="126"/>
                  <a:pt x="993" y="126"/>
                </a:cubicBezTo>
                <a:cubicBezTo>
                  <a:pt x="993" y="125"/>
                  <a:pt x="993" y="125"/>
                  <a:pt x="994" y="125"/>
                </a:cubicBezTo>
                <a:cubicBezTo>
                  <a:pt x="995" y="125"/>
                  <a:pt x="995" y="127"/>
                  <a:pt x="996" y="128"/>
                </a:cubicBezTo>
                <a:cubicBezTo>
                  <a:pt x="994" y="128"/>
                  <a:pt x="994" y="127"/>
                  <a:pt x="992" y="127"/>
                </a:cubicBezTo>
                <a:cubicBezTo>
                  <a:pt x="992" y="126"/>
                  <a:pt x="992" y="126"/>
                  <a:pt x="992" y="126"/>
                </a:cubicBezTo>
                <a:cubicBezTo>
                  <a:pt x="992" y="127"/>
                  <a:pt x="992" y="127"/>
                  <a:pt x="992" y="127"/>
                </a:cubicBezTo>
                <a:cubicBezTo>
                  <a:pt x="991" y="127"/>
                  <a:pt x="991" y="127"/>
                  <a:pt x="991" y="127"/>
                </a:cubicBezTo>
                <a:cubicBezTo>
                  <a:pt x="992" y="127"/>
                  <a:pt x="992" y="128"/>
                  <a:pt x="993" y="128"/>
                </a:cubicBezTo>
                <a:cubicBezTo>
                  <a:pt x="992" y="128"/>
                  <a:pt x="992" y="129"/>
                  <a:pt x="992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0" y="129"/>
                  <a:pt x="990" y="129"/>
                  <a:pt x="990" y="129"/>
                </a:cubicBezTo>
                <a:cubicBezTo>
                  <a:pt x="990" y="128"/>
                  <a:pt x="990" y="127"/>
                  <a:pt x="991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89" y="128"/>
                  <a:pt x="990" y="128"/>
                  <a:pt x="989" y="129"/>
                </a:cubicBezTo>
                <a:cubicBezTo>
                  <a:pt x="989" y="129"/>
                  <a:pt x="989" y="129"/>
                  <a:pt x="988" y="129"/>
                </a:cubicBezTo>
                <a:cubicBezTo>
                  <a:pt x="988" y="130"/>
                  <a:pt x="988" y="130"/>
                  <a:pt x="988" y="130"/>
                </a:cubicBezTo>
                <a:cubicBezTo>
                  <a:pt x="988" y="129"/>
                  <a:pt x="988" y="128"/>
                  <a:pt x="988" y="127"/>
                </a:cubicBezTo>
                <a:cubicBezTo>
                  <a:pt x="988" y="127"/>
                  <a:pt x="988" y="127"/>
                  <a:pt x="987" y="127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9"/>
                  <a:pt x="987" y="129"/>
                  <a:pt x="987" y="129"/>
                </a:cubicBezTo>
                <a:cubicBezTo>
                  <a:pt x="985" y="129"/>
                  <a:pt x="985" y="130"/>
                  <a:pt x="984" y="131"/>
                </a:cubicBezTo>
                <a:cubicBezTo>
                  <a:pt x="984" y="130"/>
                  <a:pt x="984" y="129"/>
                  <a:pt x="984" y="128"/>
                </a:cubicBezTo>
                <a:cubicBezTo>
                  <a:pt x="983" y="128"/>
                  <a:pt x="983" y="128"/>
                  <a:pt x="983" y="128"/>
                </a:cubicBezTo>
                <a:cubicBezTo>
                  <a:pt x="983" y="129"/>
                  <a:pt x="983" y="129"/>
                  <a:pt x="983" y="129"/>
                </a:cubicBezTo>
                <a:cubicBezTo>
                  <a:pt x="982" y="129"/>
                  <a:pt x="982" y="129"/>
                  <a:pt x="982" y="129"/>
                </a:cubicBezTo>
                <a:cubicBezTo>
                  <a:pt x="982" y="129"/>
                  <a:pt x="982" y="129"/>
                  <a:pt x="982" y="130"/>
                </a:cubicBezTo>
                <a:cubicBezTo>
                  <a:pt x="981" y="130"/>
                  <a:pt x="981" y="130"/>
                  <a:pt x="981" y="130"/>
                </a:cubicBezTo>
                <a:cubicBezTo>
                  <a:pt x="981" y="131"/>
                  <a:pt x="981" y="131"/>
                  <a:pt x="983" y="131"/>
                </a:cubicBezTo>
                <a:cubicBezTo>
                  <a:pt x="983" y="134"/>
                  <a:pt x="983" y="134"/>
                  <a:pt x="983" y="134"/>
                </a:cubicBezTo>
                <a:cubicBezTo>
                  <a:pt x="982" y="134"/>
                  <a:pt x="982" y="134"/>
                  <a:pt x="982" y="134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1" y="132"/>
                  <a:pt x="981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3"/>
                  <a:pt x="981" y="133"/>
                </a:cubicBezTo>
                <a:cubicBezTo>
                  <a:pt x="981" y="134"/>
                  <a:pt x="981" y="133"/>
                  <a:pt x="980" y="134"/>
                </a:cubicBezTo>
                <a:cubicBezTo>
                  <a:pt x="980" y="134"/>
                  <a:pt x="980" y="134"/>
                  <a:pt x="980" y="134"/>
                </a:cubicBezTo>
                <a:cubicBezTo>
                  <a:pt x="980" y="134"/>
                  <a:pt x="980" y="134"/>
                  <a:pt x="979" y="134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8" y="133"/>
                  <a:pt x="978" y="133"/>
                  <a:pt x="978" y="133"/>
                </a:cubicBezTo>
                <a:cubicBezTo>
                  <a:pt x="978" y="134"/>
                  <a:pt x="978" y="134"/>
                  <a:pt x="978" y="135"/>
                </a:cubicBezTo>
                <a:cubicBezTo>
                  <a:pt x="977" y="135"/>
                  <a:pt x="977" y="135"/>
                  <a:pt x="977" y="135"/>
                </a:cubicBezTo>
                <a:cubicBezTo>
                  <a:pt x="976" y="136"/>
                  <a:pt x="977" y="136"/>
                  <a:pt x="976" y="137"/>
                </a:cubicBezTo>
                <a:cubicBezTo>
                  <a:pt x="976" y="137"/>
                  <a:pt x="976" y="137"/>
                  <a:pt x="976" y="137"/>
                </a:cubicBezTo>
                <a:cubicBezTo>
                  <a:pt x="976" y="138"/>
                  <a:pt x="976" y="138"/>
                  <a:pt x="976" y="138"/>
                </a:cubicBezTo>
                <a:cubicBezTo>
                  <a:pt x="976" y="138"/>
                  <a:pt x="975" y="138"/>
                  <a:pt x="975" y="139"/>
                </a:cubicBezTo>
                <a:cubicBezTo>
                  <a:pt x="975" y="139"/>
                  <a:pt x="976" y="140"/>
                  <a:pt x="976" y="140"/>
                </a:cubicBezTo>
                <a:cubicBezTo>
                  <a:pt x="975" y="140"/>
                  <a:pt x="975" y="141"/>
                  <a:pt x="975" y="141"/>
                </a:cubicBezTo>
                <a:cubicBezTo>
                  <a:pt x="974" y="141"/>
                  <a:pt x="974" y="141"/>
                  <a:pt x="974" y="141"/>
                </a:cubicBezTo>
                <a:cubicBezTo>
                  <a:pt x="974" y="142"/>
                  <a:pt x="974" y="142"/>
                  <a:pt x="974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1" y="142"/>
                  <a:pt x="971" y="142"/>
                  <a:pt x="971" y="142"/>
                </a:cubicBezTo>
                <a:cubicBezTo>
                  <a:pt x="971" y="142"/>
                  <a:pt x="971" y="143"/>
                  <a:pt x="971" y="143"/>
                </a:cubicBezTo>
                <a:cubicBezTo>
                  <a:pt x="970" y="143"/>
                  <a:pt x="970" y="143"/>
                  <a:pt x="970" y="143"/>
                </a:cubicBezTo>
                <a:cubicBezTo>
                  <a:pt x="970" y="144"/>
                  <a:pt x="970" y="144"/>
                  <a:pt x="970" y="144"/>
                </a:cubicBezTo>
                <a:cubicBezTo>
                  <a:pt x="972" y="144"/>
                  <a:pt x="973" y="144"/>
                  <a:pt x="974" y="143"/>
                </a:cubicBezTo>
                <a:cubicBezTo>
                  <a:pt x="975" y="143"/>
                  <a:pt x="975" y="143"/>
                  <a:pt x="975" y="143"/>
                </a:cubicBezTo>
                <a:cubicBezTo>
                  <a:pt x="975" y="144"/>
                  <a:pt x="975" y="144"/>
                  <a:pt x="975" y="144"/>
                </a:cubicBezTo>
                <a:cubicBezTo>
                  <a:pt x="971" y="145"/>
                  <a:pt x="972" y="143"/>
                  <a:pt x="972" y="148"/>
                </a:cubicBezTo>
                <a:cubicBezTo>
                  <a:pt x="972" y="148"/>
                  <a:pt x="972" y="148"/>
                  <a:pt x="972" y="148"/>
                </a:cubicBezTo>
                <a:cubicBezTo>
                  <a:pt x="971" y="147"/>
                  <a:pt x="971" y="146"/>
                  <a:pt x="970" y="145"/>
                </a:cubicBezTo>
                <a:cubicBezTo>
                  <a:pt x="968" y="145"/>
                  <a:pt x="968" y="145"/>
                  <a:pt x="967" y="147"/>
                </a:cubicBezTo>
                <a:cubicBezTo>
                  <a:pt x="968" y="146"/>
                  <a:pt x="968" y="146"/>
                  <a:pt x="968" y="146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8" y="148"/>
                  <a:pt x="968" y="148"/>
                  <a:pt x="968" y="148"/>
                </a:cubicBezTo>
                <a:cubicBezTo>
                  <a:pt x="969" y="148"/>
                  <a:pt x="969" y="148"/>
                  <a:pt x="970" y="148"/>
                </a:cubicBezTo>
                <a:cubicBezTo>
                  <a:pt x="970" y="149"/>
                  <a:pt x="969" y="149"/>
                  <a:pt x="969" y="150"/>
                </a:cubicBezTo>
                <a:cubicBezTo>
                  <a:pt x="970" y="150"/>
                  <a:pt x="970" y="150"/>
                  <a:pt x="970" y="150"/>
                </a:cubicBezTo>
                <a:cubicBezTo>
                  <a:pt x="970" y="151"/>
                  <a:pt x="970" y="151"/>
                  <a:pt x="970" y="151"/>
                </a:cubicBezTo>
                <a:cubicBezTo>
                  <a:pt x="967" y="151"/>
                  <a:pt x="967" y="151"/>
                  <a:pt x="967" y="151"/>
                </a:cubicBezTo>
                <a:cubicBezTo>
                  <a:pt x="967" y="152"/>
                  <a:pt x="967" y="152"/>
                  <a:pt x="966" y="152"/>
                </a:cubicBezTo>
                <a:cubicBezTo>
                  <a:pt x="966" y="153"/>
                  <a:pt x="967" y="153"/>
                  <a:pt x="967" y="153"/>
                </a:cubicBezTo>
                <a:cubicBezTo>
                  <a:pt x="966" y="155"/>
                  <a:pt x="966" y="153"/>
                  <a:pt x="965" y="154"/>
                </a:cubicBezTo>
                <a:cubicBezTo>
                  <a:pt x="965" y="154"/>
                  <a:pt x="965" y="155"/>
                  <a:pt x="964" y="155"/>
                </a:cubicBezTo>
                <a:cubicBezTo>
                  <a:pt x="964" y="156"/>
                  <a:pt x="964" y="156"/>
                  <a:pt x="964" y="156"/>
                </a:cubicBezTo>
                <a:cubicBezTo>
                  <a:pt x="964" y="156"/>
                  <a:pt x="964" y="156"/>
                  <a:pt x="963" y="155"/>
                </a:cubicBezTo>
                <a:cubicBezTo>
                  <a:pt x="963" y="156"/>
                  <a:pt x="963" y="156"/>
                  <a:pt x="963" y="156"/>
                </a:cubicBezTo>
                <a:cubicBezTo>
                  <a:pt x="961" y="156"/>
                  <a:pt x="961" y="156"/>
                  <a:pt x="961" y="156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1" y="157"/>
                  <a:pt x="960" y="158"/>
                  <a:pt x="960" y="158"/>
                </a:cubicBezTo>
                <a:cubicBezTo>
                  <a:pt x="959" y="158"/>
                  <a:pt x="959" y="158"/>
                  <a:pt x="959" y="158"/>
                </a:cubicBezTo>
                <a:cubicBezTo>
                  <a:pt x="959" y="158"/>
                  <a:pt x="958" y="158"/>
                  <a:pt x="958" y="159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8" y="161"/>
                  <a:pt x="958" y="161"/>
                  <a:pt x="958" y="161"/>
                </a:cubicBezTo>
                <a:cubicBezTo>
                  <a:pt x="959" y="161"/>
                  <a:pt x="959" y="161"/>
                  <a:pt x="959" y="161"/>
                </a:cubicBezTo>
                <a:cubicBezTo>
                  <a:pt x="959" y="162"/>
                  <a:pt x="958" y="162"/>
                  <a:pt x="959" y="163"/>
                </a:cubicBezTo>
                <a:cubicBezTo>
                  <a:pt x="958" y="163"/>
                  <a:pt x="958" y="163"/>
                  <a:pt x="958" y="163"/>
                </a:cubicBezTo>
                <a:cubicBezTo>
                  <a:pt x="958" y="164"/>
                  <a:pt x="958" y="164"/>
                  <a:pt x="958" y="164"/>
                </a:cubicBezTo>
                <a:cubicBezTo>
                  <a:pt x="957" y="164"/>
                  <a:pt x="957" y="163"/>
                  <a:pt x="956" y="165"/>
                </a:cubicBezTo>
                <a:cubicBezTo>
                  <a:pt x="954" y="165"/>
                  <a:pt x="954" y="165"/>
                  <a:pt x="954" y="165"/>
                </a:cubicBezTo>
                <a:cubicBezTo>
                  <a:pt x="954" y="166"/>
                  <a:pt x="954" y="166"/>
                  <a:pt x="954" y="166"/>
                </a:cubicBezTo>
                <a:cubicBezTo>
                  <a:pt x="952" y="166"/>
                  <a:pt x="952" y="166"/>
                  <a:pt x="951" y="167"/>
                </a:cubicBezTo>
                <a:cubicBezTo>
                  <a:pt x="952" y="167"/>
                  <a:pt x="952" y="168"/>
                  <a:pt x="952" y="169"/>
                </a:cubicBezTo>
                <a:cubicBezTo>
                  <a:pt x="952" y="169"/>
                  <a:pt x="952" y="169"/>
                  <a:pt x="952" y="170"/>
                </a:cubicBezTo>
                <a:cubicBezTo>
                  <a:pt x="951" y="170"/>
                  <a:pt x="950" y="169"/>
                  <a:pt x="949" y="169"/>
                </a:cubicBezTo>
                <a:cubicBezTo>
                  <a:pt x="948" y="170"/>
                  <a:pt x="948" y="170"/>
                  <a:pt x="948" y="170"/>
                </a:cubicBezTo>
                <a:cubicBezTo>
                  <a:pt x="948" y="170"/>
                  <a:pt x="948" y="170"/>
                  <a:pt x="948" y="171"/>
                </a:cubicBezTo>
                <a:cubicBezTo>
                  <a:pt x="948" y="171"/>
                  <a:pt x="948" y="171"/>
                  <a:pt x="948" y="171"/>
                </a:cubicBezTo>
                <a:cubicBezTo>
                  <a:pt x="948" y="171"/>
                  <a:pt x="947" y="171"/>
                  <a:pt x="946" y="171"/>
                </a:cubicBezTo>
                <a:cubicBezTo>
                  <a:pt x="946" y="172"/>
                  <a:pt x="946" y="172"/>
                  <a:pt x="946" y="172"/>
                </a:cubicBezTo>
                <a:cubicBezTo>
                  <a:pt x="946" y="172"/>
                  <a:pt x="946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4"/>
                  <a:pt x="945" y="174"/>
                  <a:pt x="945" y="174"/>
                </a:cubicBezTo>
                <a:cubicBezTo>
                  <a:pt x="943" y="174"/>
                  <a:pt x="943" y="175"/>
                  <a:pt x="942" y="177"/>
                </a:cubicBezTo>
                <a:cubicBezTo>
                  <a:pt x="942" y="177"/>
                  <a:pt x="941" y="177"/>
                  <a:pt x="941" y="177"/>
                </a:cubicBezTo>
                <a:cubicBezTo>
                  <a:pt x="940" y="177"/>
                  <a:pt x="940" y="177"/>
                  <a:pt x="940" y="177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1" y="180"/>
                  <a:pt x="940" y="179"/>
                  <a:pt x="941" y="180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3" y="179"/>
                  <a:pt x="943" y="179"/>
                  <a:pt x="943" y="179"/>
                </a:cubicBezTo>
                <a:cubicBezTo>
                  <a:pt x="943" y="178"/>
                  <a:pt x="943" y="178"/>
                  <a:pt x="944" y="178"/>
                </a:cubicBezTo>
                <a:cubicBezTo>
                  <a:pt x="944" y="178"/>
                  <a:pt x="944" y="178"/>
                  <a:pt x="945" y="177"/>
                </a:cubicBezTo>
                <a:cubicBezTo>
                  <a:pt x="945" y="177"/>
                  <a:pt x="945" y="177"/>
                  <a:pt x="945" y="177"/>
                </a:cubicBezTo>
                <a:cubicBezTo>
                  <a:pt x="945" y="177"/>
                  <a:pt x="946" y="176"/>
                  <a:pt x="946" y="176"/>
                </a:cubicBezTo>
                <a:cubicBezTo>
                  <a:pt x="946" y="177"/>
                  <a:pt x="946" y="177"/>
                  <a:pt x="946" y="177"/>
                </a:cubicBezTo>
                <a:cubicBezTo>
                  <a:pt x="946" y="177"/>
                  <a:pt x="946" y="177"/>
                  <a:pt x="945" y="177"/>
                </a:cubicBezTo>
                <a:cubicBezTo>
                  <a:pt x="945" y="178"/>
                  <a:pt x="945" y="178"/>
                  <a:pt x="945" y="178"/>
                </a:cubicBezTo>
                <a:cubicBezTo>
                  <a:pt x="945" y="178"/>
                  <a:pt x="945" y="178"/>
                  <a:pt x="945" y="179"/>
                </a:cubicBezTo>
                <a:cubicBezTo>
                  <a:pt x="945" y="179"/>
                  <a:pt x="945" y="179"/>
                  <a:pt x="945" y="179"/>
                </a:cubicBezTo>
                <a:cubicBezTo>
                  <a:pt x="944" y="179"/>
                  <a:pt x="943" y="179"/>
                  <a:pt x="943" y="180"/>
                </a:cubicBezTo>
                <a:cubicBezTo>
                  <a:pt x="943" y="180"/>
                  <a:pt x="943" y="181"/>
                  <a:pt x="942" y="181"/>
                </a:cubicBezTo>
                <a:cubicBezTo>
                  <a:pt x="941" y="181"/>
                  <a:pt x="940" y="181"/>
                  <a:pt x="939" y="181"/>
                </a:cubicBezTo>
                <a:cubicBezTo>
                  <a:pt x="939" y="180"/>
                  <a:pt x="939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7" y="179"/>
                  <a:pt x="937" y="179"/>
                  <a:pt x="937" y="180"/>
                </a:cubicBezTo>
                <a:cubicBezTo>
                  <a:pt x="935" y="180"/>
                  <a:pt x="936" y="179"/>
                  <a:pt x="934" y="179"/>
                </a:cubicBezTo>
                <a:cubicBezTo>
                  <a:pt x="934" y="180"/>
                  <a:pt x="934" y="180"/>
                  <a:pt x="934" y="180"/>
                </a:cubicBezTo>
                <a:cubicBezTo>
                  <a:pt x="934" y="181"/>
                  <a:pt x="934" y="181"/>
                  <a:pt x="934" y="181"/>
                </a:cubicBezTo>
                <a:cubicBezTo>
                  <a:pt x="934" y="183"/>
                  <a:pt x="933" y="182"/>
                  <a:pt x="932" y="183"/>
                </a:cubicBezTo>
                <a:cubicBezTo>
                  <a:pt x="932" y="183"/>
                  <a:pt x="932" y="184"/>
                  <a:pt x="932" y="184"/>
                </a:cubicBezTo>
                <a:cubicBezTo>
                  <a:pt x="933" y="184"/>
                  <a:pt x="933" y="184"/>
                  <a:pt x="933" y="184"/>
                </a:cubicBezTo>
                <a:cubicBezTo>
                  <a:pt x="933" y="185"/>
                  <a:pt x="933" y="185"/>
                  <a:pt x="933" y="185"/>
                </a:cubicBezTo>
                <a:cubicBezTo>
                  <a:pt x="932" y="184"/>
                  <a:pt x="932" y="184"/>
                  <a:pt x="931" y="183"/>
                </a:cubicBezTo>
                <a:cubicBezTo>
                  <a:pt x="931" y="185"/>
                  <a:pt x="931" y="185"/>
                  <a:pt x="931" y="185"/>
                </a:cubicBezTo>
                <a:cubicBezTo>
                  <a:pt x="931" y="185"/>
                  <a:pt x="930" y="184"/>
                  <a:pt x="930" y="184"/>
                </a:cubicBezTo>
                <a:cubicBezTo>
                  <a:pt x="929" y="184"/>
                  <a:pt x="928" y="185"/>
                  <a:pt x="926" y="184"/>
                </a:cubicBezTo>
                <a:cubicBezTo>
                  <a:pt x="926" y="184"/>
                  <a:pt x="926" y="184"/>
                  <a:pt x="926" y="184"/>
                </a:cubicBezTo>
                <a:cubicBezTo>
                  <a:pt x="926" y="185"/>
                  <a:pt x="926" y="185"/>
                  <a:pt x="926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8" y="186"/>
                  <a:pt x="928" y="186"/>
                  <a:pt x="928" y="186"/>
                </a:cubicBezTo>
                <a:cubicBezTo>
                  <a:pt x="928" y="187"/>
                  <a:pt x="928" y="187"/>
                  <a:pt x="928" y="187"/>
                </a:cubicBezTo>
                <a:cubicBezTo>
                  <a:pt x="927" y="187"/>
                  <a:pt x="927" y="188"/>
                  <a:pt x="926" y="188"/>
                </a:cubicBezTo>
                <a:cubicBezTo>
                  <a:pt x="926" y="189"/>
                  <a:pt x="926" y="189"/>
                  <a:pt x="926" y="189"/>
                </a:cubicBezTo>
                <a:cubicBezTo>
                  <a:pt x="925" y="188"/>
                  <a:pt x="925" y="188"/>
                  <a:pt x="922" y="188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1"/>
                  <a:pt x="925" y="191"/>
                  <a:pt x="926" y="191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5" y="192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1"/>
                  <a:pt x="925" y="191"/>
                  <a:pt x="925" y="191"/>
                </a:cubicBezTo>
                <a:cubicBezTo>
                  <a:pt x="923" y="191"/>
                  <a:pt x="924" y="191"/>
                  <a:pt x="923" y="192"/>
                </a:cubicBezTo>
                <a:cubicBezTo>
                  <a:pt x="923" y="192"/>
                  <a:pt x="923" y="191"/>
                  <a:pt x="922" y="191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922" y="192"/>
                  <a:pt x="922" y="192"/>
                  <a:pt x="922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19" y="192"/>
                  <a:pt x="919" y="192"/>
                  <a:pt x="918" y="192"/>
                </a:cubicBezTo>
                <a:cubicBezTo>
                  <a:pt x="918" y="192"/>
                  <a:pt x="918" y="193"/>
                  <a:pt x="917" y="193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4"/>
                  <a:pt x="917" y="194"/>
                  <a:pt x="917" y="194"/>
                </a:cubicBezTo>
                <a:cubicBezTo>
                  <a:pt x="918" y="194"/>
                  <a:pt x="920" y="194"/>
                  <a:pt x="921" y="194"/>
                </a:cubicBezTo>
                <a:cubicBezTo>
                  <a:pt x="921" y="195"/>
                  <a:pt x="921" y="194"/>
                  <a:pt x="921" y="195"/>
                </a:cubicBezTo>
                <a:cubicBezTo>
                  <a:pt x="920" y="195"/>
                  <a:pt x="920" y="195"/>
                  <a:pt x="918" y="195"/>
                </a:cubicBezTo>
                <a:cubicBezTo>
                  <a:pt x="917" y="195"/>
                  <a:pt x="916" y="195"/>
                  <a:pt x="915" y="195"/>
                </a:cubicBezTo>
                <a:cubicBezTo>
                  <a:pt x="915" y="196"/>
                  <a:pt x="915" y="196"/>
                  <a:pt x="915" y="196"/>
                </a:cubicBezTo>
                <a:cubicBezTo>
                  <a:pt x="915" y="197"/>
                  <a:pt x="915" y="197"/>
                  <a:pt x="916" y="197"/>
                </a:cubicBezTo>
                <a:cubicBezTo>
                  <a:pt x="916" y="197"/>
                  <a:pt x="915" y="197"/>
                  <a:pt x="915" y="197"/>
                </a:cubicBezTo>
                <a:cubicBezTo>
                  <a:pt x="915" y="198"/>
                  <a:pt x="915" y="198"/>
                  <a:pt x="915" y="199"/>
                </a:cubicBezTo>
                <a:cubicBezTo>
                  <a:pt x="916" y="199"/>
                  <a:pt x="917" y="198"/>
                  <a:pt x="918" y="198"/>
                </a:cubicBezTo>
                <a:cubicBezTo>
                  <a:pt x="918" y="198"/>
                  <a:pt x="918" y="198"/>
                  <a:pt x="918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20" y="199"/>
                  <a:pt x="920" y="199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7"/>
                  <a:pt x="921" y="198"/>
                  <a:pt x="922" y="198"/>
                </a:cubicBezTo>
                <a:cubicBezTo>
                  <a:pt x="922" y="198"/>
                  <a:pt x="922" y="198"/>
                  <a:pt x="922" y="198"/>
                </a:cubicBezTo>
                <a:cubicBezTo>
                  <a:pt x="923" y="198"/>
                  <a:pt x="923" y="198"/>
                  <a:pt x="924" y="198"/>
                </a:cubicBezTo>
                <a:cubicBezTo>
                  <a:pt x="924" y="199"/>
                  <a:pt x="924" y="198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5" y="198"/>
                  <a:pt x="925" y="198"/>
                </a:cubicBezTo>
                <a:cubicBezTo>
                  <a:pt x="925" y="198"/>
                  <a:pt x="925" y="198"/>
                  <a:pt x="925" y="198"/>
                </a:cubicBezTo>
                <a:cubicBezTo>
                  <a:pt x="925" y="199"/>
                  <a:pt x="925" y="199"/>
                  <a:pt x="925" y="199"/>
                </a:cubicBezTo>
                <a:cubicBezTo>
                  <a:pt x="925" y="199"/>
                  <a:pt x="924" y="199"/>
                  <a:pt x="924" y="200"/>
                </a:cubicBezTo>
                <a:cubicBezTo>
                  <a:pt x="923" y="200"/>
                  <a:pt x="923" y="200"/>
                  <a:pt x="923" y="200"/>
                </a:cubicBezTo>
                <a:cubicBezTo>
                  <a:pt x="922" y="200"/>
                  <a:pt x="922" y="199"/>
                  <a:pt x="921" y="200"/>
                </a:cubicBezTo>
                <a:cubicBezTo>
                  <a:pt x="921" y="200"/>
                  <a:pt x="921" y="200"/>
                  <a:pt x="921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5" y="200"/>
                  <a:pt x="915" y="200"/>
                </a:cubicBezTo>
                <a:cubicBezTo>
                  <a:pt x="915" y="201"/>
                  <a:pt x="915" y="201"/>
                  <a:pt x="915" y="201"/>
                </a:cubicBezTo>
                <a:cubicBezTo>
                  <a:pt x="916" y="201"/>
                  <a:pt x="916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2"/>
                  <a:pt x="917" y="202"/>
                  <a:pt x="917" y="203"/>
                </a:cubicBezTo>
                <a:cubicBezTo>
                  <a:pt x="916" y="203"/>
                  <a:pt x="916" y="203"/>
                  <a:pt x="916" y="203"/>
                </a:cubicBezTo>
                <a:cubicBezTo>
                  <a:pt x="916" y="203"/>
                  <a:pt x="915" y="203"/>
                  <a:pt x="916" y="203"/>
                </a:cubicBezTo>
                <a:cubicBezTo>
                  <a:pt x="916" y="204"/>
                  <a:pt x="916" y="204"/>
                  <a:pt x="916" y="204"/>
                </a:cubicBezTo>
                <a:cubicBezTo>
                  <a:pt x="914" y="204"/>
                  <a:pt x="914" y="204"/>
                  <a:pt x="914" y="204"/>
                </a:cubicBezTo>
                <a:cubicBezTo>
                  <a:pt x="915" y="204"/>
                  <a:pt x="915" y="204"/>
                  <a:pt x="915" y="204"/>
                </a:cubicBezTo>
                <a:cubicBezTo>
                  <a:pt x="917" y="205"/>
                  <a:pt x="916" y="204"/>
                  <a:pt x="918" y="204"/>
                </a:cubicBezTo>
                <a:cubicBezTo>
                  <a:pt x="918" y="204"/>
                  <a:pt x="918" y="205"/>
                  <a:pt x="918" y="205"/>
                </a:cubicBezTo>
                <a:cubicBezTo>
                  <a:pt x="917" y="205"/>
                  <a:pt x="917" y="205"/>
                  <a:pt x="917" y="205"/>
                </a:cubicBezTo>
                <a:cubicBezTo>
                  <a:pt x="917" y="205"/>
                  <a:pt x="917" y="206"/>
                  <a:pt x="917" y="206"/>
                </a:cubicBezTo>
                <a:cubicBezTo>
                  <a:pt x="918" y="206"/>
                  <a:pt x="918" y="206"/>
                  <a:pt x="919" y="206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20" y="207"/>
                  <a:pt x="920" y="207"/>
                  <a:pt x="920" y="207"/>
                </a:cubicBezTo>
                <a:cubicBezTo>
                  <a:pt x="921" y="206"/>
                  <a:pt x="921" y="206"/>
                  <a:pt x="921" y="205"/>
                </a:cubicBezTo>
                <a:cubicBezTo>
                  <a:pt x="922" y="205"/>
                  <a:pt x="922" y="205"/>
                  <a:pt x="923" y="205"/>
                </a:cubicBezTo>
                <a:cubicBezTo>
                  <a:pt x="923" y="204"/>
                  <a:pt x="923" y="204"/>
                  <a:pt x="923" y="204"/>
                </a:cubicBezTo>
                <a:cubicBezTo>
                  <a:pt x="924" y="204"/>
                  <a:pt x="924" y="204"/>
                  <a:pt x="924" y="204"/>
                </a:cubicBezTo>
                <a:cubicBezTo>
                  <a:pt x="924" y="204"/>
                  <a:pt x="925" y="204"/>
                  <a:pt x="925" y="204"/>
                </a:cubicBezTo>
                <a:cubicBezTo>
                  <a:pt x="925" y="204"/>
                  <a:pt x="925" y="204"/>
                  <a:pt x="925" y="204"/>
                </a:cubicBezTo>
                <a:cubicBezTo>
                  <a:pt x="925" y="205"/>
                  <a:pt x="924" y="205"/>
                  <a:pt x="924" y="205"/>
                </a:cubicBezTo>
                <a:cubicBezTo>
                  <a:pt x="922" y="205"/>
                  <a:pt x="922" y="205"/>
                  <a:pt x="922" y="205"/>
                </a:cubicBezTo>
                <a:cubicBezTo>
                  <a:pt x="922" y="205"/>
                  <a:pt x="921" y="208"/>
                  <a:pt x="921" y="208"/>
                </a:cubicBezTo>
                <a:cubicBezTo>
                  <a:pt x="921" y="208"/>
                  <a:pt x="921" y="208"/>
                  <a:pt x="921" y="208"/>
                </a:cubicBezTo>
                <a:cubicBezTo>
                  <a:pt x="920" y="209"/>
                  <a:pt x="920" y="209"/>
                  <a:pt x="921" y="210"/>
                </a:cubicBezTo>
                <a:cubicBezTo>
                  <a:pt x="920" y="210"/>
                  <a:pt x="920" y="210"/>
                  <a:pt x="920" y="210"/>
                </a:cubicBezTo>
                <a:cubicBezTo>
                  <a:pt x="920" y="211"/>
                  <a:pt x="920" y="211"/>
                  <a:pt x="920" y="211"/>
                </a:cubicBezTo>
                <a:cubicBezTo>
                  <a:pt x="919" y="211"/>
                  <a:pt x="918" y="211"/>
                  <a:pt x="917" y="211"/>
                </a:cubicBezTo>
                <a:cubicBezTo>
                  <a:pt x="917" y="211"/>
                  <a:pt x="917" y="211"/>
                  <a:pt x="917" y="211"/>
                </a:cubicBezTo>
                <a:cubicBezTo>
                  <a:pt x="917" y="211"/>
                  <a:pt x="917" y="211"/>
                  <a:pt x="916" y="212"/>
                </a:cubicBezTo>
                <a:cubicBezTo>
                  <a:pt x="916" y="213"/>
                  <a:pt x="916" y="213"/>
                  <a:pt x="916" y="213"/>
                </a:cubicBezTo>
                <a:cubicBezTo>
                  <a:pt x="917" y="213"/>
                  <a:pt x="917" y="213"/>
                  <a:pt x="918" y="213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9" y="214"/>
                  <a:pt x="919" y="214"/>
                  <a:pt x="919" y="214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2"/>
                  <a:pt x="919" y="212"/>
                  <a:pt x="919" y="212"/>
                </a:cubicBezTo>
                <a:cubicBezTo>
                  <a:pt x="920" y="212"/>
                  <a:pt x="920" y="213"/>
                  <a:pt x="920" y="213"/>
                </a:cubicBezTo>
                <a:cubicBezTo>
                  <a:pt x="920" y="213"/>
                  <a:pt x="921" y="213"/>
                  <a:pt x="921" y="213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2" y="212"/>
                  <a:pt x="922" y="212"/>
                  <a:pt x="922" y="212"/>
                </a:cubicBezTo>
                <a:cubicBezTo>
                  <a:pt x="922" y="212"/>
                  <a:pt x="921" y="212"/>
                  <a:pt x="921" y="213"/>
                </a:cubicBezTo>
                <a:cubicBezTo>
                  <a:pt x="921" y="213"/>
                  <a:pt x="921" y="213"/>
                  <a:pt x="921" y="213"/>
                </a:cubicBezTo>
                <a:cubicBezTo>
                  <a:pt x="921" y="214"/>
                  <a:pt x="921" y="214"/>
                  <a:pt x="921" y="215"/>
                </a:cubicBezTo>
                <a:cubicBezTo>
                  <a:pt x="921" y="215"/>
                  <a:pt x="921" y="215"/>
                  <a:pt x="921" y="215"/>
                </a:cubicBezTo>
                <a:cubicBezTo>
                  <a:pt x="921" y="217"/>
                  <a:pt x="920" y="216"/>
                  <a:pt x="920" y="217"/>
                </a:cubicBezTo>
                <a:cubicBezTo>
                  <a:pt x="919" y="217"/>
                  <a:pt x="919" y="217"/>
                  <a:pt x="919" y="217"/>
                </a:cubicBezTo>
                <a:cubicBezTo>
                  <a:pt x="919" y="221"/>
                  <a:pt x="920" y="219"/>
                  <a:pt x="921" y="222"/>
                </a:cubicBezTo>
                <a:cubicBezTo>
                  <a:pt x="922" y="222"/>
                  <a:pt x="923" y="222"/>
                  <a:pt x="924" y="222"/>
                </a:cubicBezTo>
                <a:cubicBezTo>
                  <a:pt x="924" y="221"/>
                  <a:pt x="924" y="221"/>
                  <a:pt x="924" y="221"/>
                </a:cubicBezTo>
                <a:cubicBezTo>
                  <a:pt x="925" y="221"/>
                  <a:pt x="925" y="221"/>
                  <a:pt x="925" y="221"/>
                </a:cubicBezTo>
                <a:cubicBezTo>
                  <a:pt x="925" y="222"/>
                  <a:pt x="924" y="222"/>
                  <a:pt x="924" y="223"/>
                </a:cubicBezTo>
                <a:cubicBezTo>
                  <a:pt x="928" y="223"/>
                  <a:pt x="928" y="223"/>
                  <a:pt x="928" y="223"/>
                </a:cubicBezTo>
                <a:cubicBezTo>
                  <a:pt x="928" y="223"/>
                  <a:pt x="928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31" y="222"/>
                  <a:pt x="931" y="222"/>
                  <a:pt x="931" y="222"/>
                </a:cubicBezTo>
                <a:cubicBezTo>
                  <a:pt x="931" y="221"/>
                  <a:pt x="931" y="221"/>
                  <a:pt x="931" y="221"/>
                </a:cubicBezTo>
                <a:cubicBezTo>
                  <a:pt x="932" y="221"/>
                  <a:pt x="932" y="221"/>
                  <a:pt x="932" y="221"/>
                </a:cubicBezTo>
                <a:cubicBezTo>
                  <a:pt x="932" y="220"/>
                  <a:pt x="932" y="220"/>
                  <a:pt x="932" y="220"/>
                </a:cubicBezTo>
                <a:cubicBezTo>
                  <a:pt x="933" y="220"/>
                  <a:pt x="933" y="220"/>
                  <a:pt x="933" y="220"/>
                </a:cubicBezTo>
                <a:cubicBezTo>
                  <a:pt x="933" y="220"/>
                  <a:pt x="934" y="220"/>
                  <a:pt x="934" y="219"/>
                </a:cubicBezTo>
                <a:cubicBezTo>
                  <a:pt x="935" y="219"/>
                  <a:pt x="935" y="219"/>
                  <a:pt x="935" y="219"/>
                </a:cubicBezTo>
                <a:cubicBezTo>
                  <a:pt x="935" y="219"/>
                  <a:pt x="935" y="219"/>
                  <a:pt x="936" y="218"/>
                </a:cubicBezTo>
                <a:cubicBezTo>
                  <a:pt x="936" y="218"/>
                  <a:pt x="936" y="218"/>
                  <a:pt x="936" y="218"/>
                </a:cubicBezTo>
                <a:cubicBezTo>
                  <a:pt x="936" y="218"/>
                  <a:pt x="937" y="218"/>
                  <a:pt x="937" y="218"/>
                </a:cubicBezTo>
                <a:cubicBezTo>
                  <a:pt x="937" y="217"/>
                  <a:pt x="937" y="217"/>
                  <a:pt x="937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40" y="217"/>
                  <a:pt x="940" y="217"/>
                  <a:pt x="941" y="217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3" y="215"/>
                  <a:pt x="943" y="215"/>
                  <a:pt x="943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4"/>
                  <a:pt x="944" y="214"/>
                  <a:pt x="945" y="214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6" y="219"/>
                  <a:pt x="946" y="219"/>
                  <a:pt x="946" y="219"/>
                </a:cubicBezTo>
                <a:cubicBezTo>
                  <a:pt x="946" y="220"/>
                  <a:pt x="947" y="221"/>
                  <a:pt x="948" y="221"/>
                </a:cubicBezTo>
                <a:cubicBezTo>
                  <a:pt x="947" y="222"/>
                  <a:pt x="947" y="222"/>
                  <a:pt x="947" y="222"/>
                </a:cubicBezTo>
                <a:cubicBezTo>
                  <a:pt x="946" y="223"/>
                  <a:pt x="947" y="223"/>
                  <a:pt x="946" y="224"/>
                </a:cubicBezTo>
                <a:cubicBezTo>
                  <a:pt x="947" y="225"/>
                  <a:pt x="947" y="224"/>
                  <a:pt x="947" y="226"/>
                </a:cubicBezTo>
                <a:cubicBezTo>
                  <a:pt x="949" y="226"/>
                  <a:pt x="949" y="226"/>
                  <a:pt x="949" y="226"/>
                </a:cubicBezTo>
                <a:cubicBezTo>
                  <a:pt x="949" y="229"/>
                  <a:pt x="951" y="229"/>
                  <a:pt x="952" y="232"/>
                </a:cubicBezTo>
                <a:cubicBezTo>
                  <a:pt x="952" y="232"/>
                  <a:pt x="953" y="232"/>
                  <a:pt x="953" y="232"/>
                </a:cubicBezTo>
                <a:cubicBezTo>
                  <a:pt x="953" y="233"/>
                  <a:pt x="953" y="232"/>
                  <a:pt x="953" y="233"/>
                </a:cubicBezTo>
                <a:cubicBezTo>
                  <a:pt x="953" y="233"/>
                  <a:pt x="953" y="233"/>
                  <a:pt x="953" y="233"/>
                </a:cubicBezTo>
                <a:cubicBezTo>
                  <a:pt x="952" y="233"/>
                  <a:pt x="952" y="233"/>
                  <a:pt x="952" y="233"/>
                </a:cubicBezTo>
                <a:cubicBezTo>
                  <a:pt x="952" y="234"/>
                  <a:pt x="952" y="234"/>
                  <a:pt x="952" y="234"/>
                </a:cubicBezTo>
                <a:cubicBezTo>
                  <a:pt x="952" y="235"/>
                  <a:pt x="952" y="235"/>
                  <a:pt x="952" y="235"/>
                </a:cubicBezTo>
                <a:cubicBezTo>
                  <a:pt x="952" y="235"/>
                  <a:pt x="952" y="235"/>
                  <a:pt x="951" y="235"/>
                </a:cubicBezTo>
                <a:cubicBezTo>
                  <a:pt x="951" y="238"/>
                  <a:pt x="951" y="238"/>
                  <a:pt x="951" y="238"/>
                </a:cubicBezTo>
                <a:cubicBezTo>
                  <a:pt x="951" y="238"/>
                  <a:pt x="952" y="238"/>
                  <a:pt x="952" y="238"/>
                </a:cubicBezTo>
                <a:cubicBezTo>
                  <a:pt x="952" y="239"/>
                  <a:pt x="952" y="240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5" y="241"/>
                  <a:pt x="957" y="241"/>
                  <a:pt x="958" y="240"/>
                </a:cubicBezTo>
                <a:cubicBezTo>
                  <a:pt x="960" y="239"/>
                  <a:pt x="958" y="239"/>
                  <a:pt x="958" y="237"/>
                </a:cubicBezTo>
                <a:cubicBezTo>
                  <a:pt x="959" y="237"/>
                  <a:pt x="959" y="237"/>
                  <a:pt x="959" y="237"/>
                </a:cubicBezTo>
                <a:cubicBezTo>
                  <a:pt x="959" y="237"/>
                  <a:pt x="959" y="236"/>
                  <a:pt x="959" y="236"/>
                </a:cubicBezTo>
                <a:cubicBezTo>
                  <a:pt x="961" y="236"/>
                  <a:pt x="961" y="236"/>
                  <a:pt x="961" y="236"/>
                </a:cubicBezTo>
                <a:cubicBezTo>
                  <a:pt x="961" y="235"/>
                  <a:pt x="961" y="235"/>
                  <a:pt x="961" y="235"/>
                </a:cubicBezTo>
                <a:cubicBezTo>
                  <a:pt x="961" y="235"/>
                  <a:pt x="962" y="234"/>
                  <a:pt x="963" y="234"/>
                </a:cubicBezTo>
                <a:cubicBezTo>
                  <a:pt x="963" y="235"/>
                  <a:pt x="963" y="235"/>
                  <a:pt x="963" y="235"/>
                </a:cubicBezTo>
                <a:cubicBezTo>
                  <a:pt x="965" y="235"/>
                  <a:pt x="966" y="235"/>
                  <a:pt x="968" y="234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4"/>
                  <a:pt x="968" y="234"/>
                  <a:pt x="968" y="234"/>
                </a:cubicBezTo>
                <a:cubicBezTo>
                  <a:pt x="969" y="234"/>
                  <a:pt x="969" y="234"/>
                  <a:pt x="969" y="234"/>
                </a:cubicBezTo>
                <a:cubicBezTo>
                  <a:pt x="970" y="233"/>
                  <a:pt x="970" y="232"/>
                  <a:pt x="971" y="231"/>
                </a:cubicBezTo>
                <a:cubicBezTo>
                  <a:pt x="971" y="230"/>
                  <a:pt x="971" y="230"/>
                  <a:pt x="971" y="230"/>
                </a:cubicBezTo>
                <a:cubicBezTo>
                  <a:pt x="970" y="231"/>
                  <a:pt x="970" y="231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1"/>
                  <a:pt x="969" y="231"/>
                  <a:pt x="969" y="230"/>
                </a:cubicBezTo>
                <a:cubicBezTo>
                  <a:pt x="969" y="230"/>
                  <a:pt x="969" y="230"/>
                  <a:pt x="969" y="230"/>
                </a:cubicBezTo>
                <a:cubicBezTo>
                  <a:pt x="969" y="227"/>
                  <a:pt x="969" y="227"/>
                  <a:pt x="969" y="227"/>
                </a:cubicBezTo>
                <a:cubicBezTo>
                  <a:pt x="970" y="227"/>
                  <a:pt x="970" y="227"/>
                  <a:pt x="970" y="227"/>
                </a:cubicBezTo>
                <a:cubicBezTo>
                  <a:pt x="970" y="227"/>
                  <a:pt x="970" y="226"/>
                  <a:pt x="970" y="226"/>
                </a:cubicBezTo>
                <a:cubicBezTo>
                  <a:pt x="971" y="226"/>
                  <a:pt x="971" y="226"/>
                  <a:pt x="971" y="226"/>
                </a:cubicBezTo>
                <a:cubicBezTo>
                  <a:pt x="970" y="225"/>
                  <a:pt x="970" y="225"/>
                  <a:pt x="970" y="224"/>
                </a:cubicBezTo>
                <a:cubicBezTo>
                  <a:pt x="970" y="224"/>
                  <a:pt x="971" y="224"/>
                  <a:pt x="971" y="224"/>
                </a:cubicBezTo>
                <a:cubicBezTo>
                  <a:pt x="971" y="222"/>
                  <a:pt x="971" y="222"/>
                  <a:pt x="971" y="222"/>
                </a:cubicBezTo>
                <a:cubicBezTo>
                  <a:pt x="971" y="220"/>
                  <a:pt x="971" y="220"/>
                  <a:pt x="971" y="218"/>
                </a:cubicBezTo>
                <a:cubicBezTo>
                  <a:pt x="971" y="218"/>
                  <a:pt x="971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1" y="217"/>
                  <a:pt x="971" y="218"/>
                  <a:pt x="970" y="217"/>
                </a:cubicBezTo>
                <a:cubicBezTo>
                  <a:pt x="970" y="217"/>
                  <a:pt x="970" y="217"/>
                  <a:pt x="970" y="217"/>
                </a:cubicBezTo>
                <a:cubicBezTo>
                  <a:pt x="969" y="217"/>
                  <a:pt x="969" y="217"/>
                  <a:pt x="969" y="217"/>
                </a:cubicBezTo>
                <a:cubicBezTo>
                  <a:pt x="969" y="216"/>
                  <a:pt x="969" y="216"/>
                  <a:pt x="969" y="216"/>
                </a:cubicBezTo>
                <a:cubicBezTo>
                  <a:pt x="970" y="216"/>
                  <a:pt x="972" y="217"/>
                  <a:pt x="973" y="216"/>
                </a:cubicBezTo>
                <a:cubicBezTo>
                  <a:pt x="973" y="216"/>
                  <a:pt x="973" y="216"/>
                  <a:pt x="973" y="216"/>
                </a:cubicBezTo>
                <a:cubicBezTo>
                  <a:pt x="975" y="216"/>
                  <a:pt x="975" y="216"/>
                  <a:pt x="975" y="216"/>
                </a:cubicBezTo>
                <a:cubicBezTo>
                  <a:pt x="975" y="215"/>
                  <a:pt x="975" y="215"/>
                  <a:pt x="975" y="215"/>
                </a:cubicBezTo>
                <a:cubicBezTo>
                  <a:pt x="976" y="215"/>
                  <a:pt x="976" y="215"/>
                  <a:pt x="976" y="215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7" y="216"/>
                  <a:pt x="977" y="216"/>
                  <a:pt x="977" y="215"/>
                </a:cubicBezTo>
                <a:cubicBezTo>
                  <a:pt x="978" y="215"/>
                  <a:pt x="979" y="215"/>
                  <a:pt x="979" y="215"/>
                </a:cubicBezTo>
                <a:cubicBezTo>
                  <a:pt x="979" y="214"/>
                  <a:pt x="979" y="214"/>
                  <a:pt x="979" y="214"/>
                </a:cubicBezTo>
                <a:cubicBezTo>
                  <a:pt x="980" y="214"/>
                  <a:pt x="980" y="214"/>
                  <a:pt x="980" y="214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1" y="213"/>
                  <a:pt x="981" y="213"/>
                  <a:pt x="981" y="213"/>
                </a:cubicBezTo>
                <a:cubicBezTo>
                  <a:pt x="981" y="212"/>
                  <a:pt x="981" y="213"/>
                  <a:pt x="981" y="212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80" y="211"/>
                  <a:pt x="981" y="211"/>
                  <a:pt x="982" y="210"/>
                </a:cubicBezTo>
                <a:cubicBezTo>
                  <a:pt x="982" y="210"/>
                  <a:pt x="982" y="209"/>
                  <a:pt x="982" y="208"/>
                </a:cubicBezTo>
                <a:cubicBezTo>
                  <a:pt x="982" y="208"/>
                  <a:pt x="982" y="208"/>
                  <a:pt x="981" y="208"/>
                </a:cubicBezTo>
                <a:cubicBezTo>
                  <a:pt x="981" y="206"/>
                  <a:pt x="981" y="206"/>
                  <a:pt x="981" y="206"/>
                </a:cubicBezTo>
                <a:cubicBezTo>
                  <a:pt x="981" y="206"/>
                  <a:pt x="980" y="206"/>
                  <a:pt x="980" y="206"/>
                </a:cubicBezTo>
                <a:cubicBezTo>
                  <a:pt x="979" y="205"/>
                  <a:pt x="979" y="205"/>
                  <a:pt x="979" y="205"/>
                </a:cubicBezTo>
                <a:cubicBezTo>
                  <a:pt x="980" y="204"/>
                  <a:pt x="980" y="204"/>
                  <a:pt x="980" y="204"/>
                </a:cubicBezTo>
                <a:cubicBezTo>
                  <a:pt x="979" y="204"/>
                  <a:pt x="979" y="204"/>
                  <a:pt x="979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7" y="203"/>
                  <a:pt x="978" y="203"/>
                  <a:pt x="976" y="202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5" y="203"/>
                  <a:pt x="975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2"/>
                  <a:pt x="974" y="201"/>
                  <a:pt x="973" y="201"/>
                </a:cubicBezTo>
                <a:cubicBezTo>
                  <a:pt x="974" y="201"/>
                  <a:pt x="974" y="201"/>
                  <a:pt x="974" y="201"/>
                </a:cubicBezTo>
                <a:cubicBezTo>
                  <a:pt x="974" y="201"/>
                  <a:pt x="974" y="200"/>
                  <a:pt x="974" y="200"/>
                </a:cubicBezTo>
                <a:cubicBezTo>
                  <a:pt x="974" y="200"/>
                  <a:pt x="974" y="200"/>
                  <a:pt x="973" y="200"/>
                </a:cubicBezTo>
                <a:cubicBezTo>
                  <a:pt x="974" y="199"/>
                  <a:pt x="974" y="198"/>
                  <a:pt x="974" y="197"/>
                </a:cubicBezTo>
                <a:cubicBezTo>
                  <a:pt x="974" y="197"/>
                  <a:pt x="973" y="197"/>
                  <a:pt x="973" y="197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4"/>
                  <a:pt x="973" y="194"/>
                  <a:pt x="973" y="194"/>
                </a:cubicBezTo>
                <a:cubicBezTo>
                  <a:pt x="974" y="194"/>
                  <a:pt x="973" y="194"/>
                  <a:pt x="974" y="194"/>
                </a:cubicBezTo>
                <a:cubicBezTo>
                  <a:pt x="974" y="194"/>
                  <a:pt x="974" y="194"/>
                  <a:pt x="974" y="194"/>
                </a:cubicBezTo>
                <a:cubicBezTo>
                  <a:pt x="974" y="194"/>
                  <a:pt x="973" y="193"/>
                  <a:pt x="974" y="192"/>
                </a:cubicBezTo>
                <a:cubicBezTo>
                  <a:pt x="974" y="192"/>
                  <a:pt x="974" y="192"/>
                  <a:pt x="974" y="192"/>
                </a:cubicBezTo>
                <a:cubicBezTo>
                  <a:pt x="974" y="191"/>
                  <a:pt x="974" y="191"/>
                  <a:pt x="974" y="191"/>
                </a:cubicBezTo>
                <a:cubicBezTo>
                  <a:pt x="975" y="191"/>
                  <a:pt x="975" y="191"/>
                  <a:pt x="975" y="191"/>
                </a:cubicBezTo>
                <a:cubicBezTo>
                  <a:pt x="975" y="190"/>
                  <a:pt x="974" y="188"/>
                  <a:pt x="974" y="188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5" y="187"/>
                  <a:pt x="975" y="187"/>
                </a:cubicBezTo>
                <a:cubicBezTo>
                  <a:pt x="975" y="187"/>
                  <a:pt x="975" y="187"/>
                  <a:pt x="975" y="187"/>
                </a:cubicBezTo>
                <a:cubicBezTo>
                  <a:pt x="976" y="186"/>
                  <a:pt x="976" y="186"/>
                  <a:pt x="977" y="186"/>
                </a:cubicBezTo>
                <a:cubicBezTo>
                  <a:pt x="977" y="185"/>
                  <a:pt x="978" y="185"/>
                  <a:pt x="978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9" y="184"/>
                  <a:pt x="979" y="183"/>
                  <a:pt x="980" y="183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1"/>
                </a:cubicBezTo>
                <a:cubicBezTo>
                  <a:pt x="980" y="181"/>
                  <a:pt x="980" y="181"/>
                  <a:pt x="980" y="181"/>
                </a:cubicBezTo>
                <a:cubicBezTo>
                  <a:pt x="980" y="181"/>
                  <a:pt x="981" y="181"/>
                  <a:pt x="981" y="180"/>
                </a:cubicBezTo>
                <a:cubicBezTo>
                  <a:pt x="982" y="180"/>
                  <a:pt x="982" y="180"/>
                  <a:pt x="983" y="180"/>
                </a:cubicBezTo>
                <a:cubicBezTo>
                  <a:pt x="983" y="180"/>
                  <a:pt x="983" y="180"/>
                  <a:pt x="983" y="180"/>
                </a:cubicBezTo>
                <a:cubicBezTo>
                  <a:pt x="983" y="179"/>
                  <a:pt x="983" y="179"/>
                  <a:pt x="984" y="179"/>
                </a:cubicBezTo>
                <a:cubicBezTo>
                  <a:pt x="984" y="179"/>
                  <a:pt x="984" y="179"/>
                  <a:pt x="984" y="179"/>
                </a:cubicBezTo>
                <a:cubicBezTo>
                  <a:pt x="984" y="179"/>
                  <a:pt x="984" y="179"/>
                  <a:pt x="985" y="179"/>
                </a:cubicBezTo>
                <a:cubicBezTo>
                  <a:pt x="985" y="179"/>
                  <a:pt x="985" y="178"/>
                  <a:pt x="986" y="178"/>
                </a:cubicBezTo>
                <a:cubicBezTo>
                  <a:pt x="986" y="178"/>
                  <a:pt x="987" y="178"/>
                  <a:pt x="988" y="177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7"/>
                  <a:pt x="988" y="177"/>
                </a:cubicBezTo>
                <a:cubicBezTo>
                  <a:pt x="989" y="177"/>
                  <a:pt x="989" y="177"/>
                  <a:pt x="989" y="177"/>
                </a:cubicBezTo>
                <a:cubicBezTo>
                  <a:pt x="991" y="176"/>
                  <a:pt x="990" y="174"/>
                  <a:pt x="992" y="174"/>
                </a:cubicBezTo>
                <a:cubicBezTo>
                  <a:pt x="992" y="173"/>
                  <a:pt x="993" y="173"/>
                  <a:pt x="993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1"/>
                  <a:pt x="992" y="171"/>
                </a:cubicBezTo>
                <a:cubicBezTo>
                  <a:pt x="992" y="170"/>
                  <a:pt x="991" y="170"/>
                  <a:pt x="991" y="170"/>
                </a:cubicBezTo>
                <a:cubicBezTo>
                  <a:pt x="992" y="170"/>
                  <a:pt x="992" y="170"/>
                  <a:pt x="992" y="170"/>
                </a:cubicBezTo>
                <a:cubicBezTo>
                  <a:pt x="991" y="169"/>
                  <a:pt x="991" y="169"/>
                  <a:pt x="991" y="168"/>
                </a:cubicBezTo>
                <a:cubicBezTo>
                  <a:pt x="992" y="168"/>
                  <a:pt x="992" y="167"/>
                  <a:pt x="993" y="166"/>
                </a:cubicBezTo>
                <a:cubicBezTo>
                  <a:pt x="993" y="166"/>
                  <a:pt x="993" y="166"/>
                  <a:pt x="993" y="166"/>
                </a:cubicBezTo>
                <a:cubicBezTo>
                  <a:pt x="993" y="166"/>
                  <a:pt x="993" y="166"/>
                  <a:pt x="993" y="165"/>
                </a:cubicBezTo>
                <a:cubicBezTo>
                  <a:pt x="993" y="165"/>
                  <a:pt x="993" y="165"/>
                  <a:pt x="993" y="165"/>
                </a:cubicBezTo>
                <a:cubicBezTo>
                  <a:pt x="994" y="165"/>
                  <a:pt x="994" y="165"/>
                  <a:pt x="994" y="165"/>
                </a:cubicBezTo>
                <a:cubicBezTo>
                  <a:pt x="994" y="164"/>
                  <a:pt x="994" y="164"/>
                  <a:pt x="993" y="164"/>
                </a:cubicBezTo>
                <a:cubicBezTo>
                  <a:pt x="994" y="164"/>
                  <a:pt x="994" y="163"/>
                  <a:pt x="995" y="163"/>
                </a:cubicBezTo>
                <a:cubicBezTo>
                  <a:pt x="995" y="163"/>
                  <a:pt x="995" y="164"/>
                  <a:pt x="995" y="164"/>
                </a:cubicBezTo>
                <a:cubicBezTo>
                  <a:pt x="995" y="163"/>
                  <a:pt x="995" y="163"/>
                  <a:pt x="995" y="163"/>
                </a:cubicBezTo>
                <a:cubicBezTo>
                  <a:pt x="996" y="163"/>
                  <a:pt x="996" y="163"/>
                  <a:pt x="997" y="162"/>
                </a:cubicBezTo>
                <a:cubicBezTo>
                  <a:pt x="997" y="162"/>
                  <a:pt x="997" y="162"/>
                  <a:pt x="997" y="162"/>
                </a:cubicBezTo>
                <a:cubicBezTo>
                  <a:pt x="997" y="162"/>
                  <a:pt x="997" y="161"/>
                  <a:pt x="997" y="161"/>
                </a:cubicBezTo>
                <a:cubicBezTo>
                  <a:pt x="997" y="161"/>
                  <a:pt x="997" y="161"/>
                  <a:pt x="997" y="161"/>
                </a:cubicBezTo>
                <a:cubicBezTo>
                  <a:pt x="997" y="160"/>
                  <a:pt x="997" y="160"/>
                  <a:pt x="997" y="160"/>
                </a:cubicBezTo>
                <a:cubicBezTo>
                  <a:pt x="998" y="160"/>
                  <a:pt x="998" y="161"/>
                  <a:pt x="999" y="161"/>
                </a:cubicBezTo>
                <a:cubicBezTo>
                  <a:pt x="999" y="161"/>
                  <a:pt x="999" y="160"/>
                  <a:pt x="1000" y="160"/>
                </a:cubicBezTo>
                <a:cubicBezTo>
                  <a:pt x="1000" y="160"/>
                  <a:pt x="1000" y="160"/>
                  <a:pt x="1000" y="160"/>
                </a:cubicBezTo>
                <a:cubicBezTo>
                  <a:pt x="1000" y="160"/>
                  <a:pt x="1000" y="161"/>
                  <a:pt x="1000" y="161"/>
                </a:cubicBezTo>
                <a:cubicBezTo>
                  <a:pt x="1000" y="161"/>
                  <a:pt x="1000" y="161"/>
                  <a:pt x="1000" y="161"/>
                </a:cubicBezTo>
                <a:cubicBezTo>
                  <a:pt x="1001" y="161"/>
                  <a:pt x="1001" y="161"/>
                  <a:pt x="1001" y="161"/>
                </a:cubicBezTo>
                <a:cubicBezTo>
                  <a:pt x="1001" y="161"/>
                  <a:pt x="1001" y="161"/>
                  <a:pt x="1001" y="160"/>
                </a:cubicBezTo>
                <a:cubicBezTo>
                  <a:pt x="1003" y="161"/>
                  <a:pt x="1005" y="161"/>
                  <a:pt x="1007" y="161"/>
                </a:cubicBezTo>
                <a:cubicBezTo>
                  <a:pt x="1008" y="161"/>
                  <a:pt x="1008" y="161"/>
                  <a:pt x="1008" y="161"/>
                </a:cubicBezTo>
                <a:cubicBezTo>
                  <a:pt x="1008" y="162"/>
                  <a:pt x="1008" y="162"/>
                  <a:pt x="1008" y="162"/>
                </a:cubicBezTo>
                <a:cubicBezTo>
                  <a:pt x="1008" y="162"/>
                  <a:pt x="1009" y="162"/>
                  <a:pt x="1009" y="162"/>
                </a:cubicBezTo>
                <a:cubicBezTo>
                  <a:pt x="1010" y="162"/>
                  <a:pt x="1010" y="162"/>
                  <a:pt x="1010" y="163"/>
                </a:cubicBezTo>
                <a:cubicBezTo>
                  <a:pt x="1010" y="163"/>
                  <a:pt x="1010" y="163"/>
                  <a:pt x="1010" y="163"/>
                </a:cubicBezTo>
                <a:cubicBezTo>
                  <a:pt x="1010" y="163"/>
                  <a:pt x="1010" y="164"/>
                  <a:pt x="1009" y="164"/>
                </a:cubicBezTo>
                <a:cubicBezTo>
                  <a:pt x="1010" y="164"/>
                  <a:pt x="1010" y="164"/>
                  <a:pt x="1010" y="164"/>
                </a:cubicBezTo>
                <a:cubicBezTo>
                  <a:pt x="1010" y="165"/>
                  <a:pt x="1009" y="165"/>
                  <a:pt x="1009" y="165"/>
                </a:cubicBezTo>
                <a:cubicBezTo>
                  <a:pt x="1010" y="166"/>
                  <a:pt x="1010" y="166"/>
                  <a:pt x="1011" y="166"/>
                </a:cubicBezTo>
                <a:cubicBezTo>
                  <a:pt x="1011" y="166"/>
                  <a:pt x="1011" y="166"/>
                  <a:pt x="1011" y="166"/>
                </a:cubicBezTo>
                <a:cubicBezTo>
                  <a:pt x="1010" y="167"/>
                  <a:pt x="1010" y="167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9"/>
                  <a:pt x="1010" y="169"/>
                  <a:pt x="1010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8" y="169"/>
                  <a:pt x="1008" y="169"/>
                  <a:pt x="1007" y="169"/>
                </a:cubicBezTo>
                <a:cubicBezTo>
                  <a:pt x="1006" y="173"/>
                  <a:pt x="1006" y="173"/>
                  <a:pt x="1006" y="173"/>
                </a:cubicBezTo>
                <a:cubicBezTo>
                  <a:pt x="1004" y="174"/>
                  <a:pt x="1005" y="173"/>
                  <a:pt x="1005" y="174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6"/>
                  <a:pt x="1004" y="176"/>
                  <a:pt x="1004" y="176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2" y="177"/>
                  <a:pt x="1002" y="177"/>
                  <a:pt x="1002" y="177"/>
                </a:cubicBezTo>
                <a:cubicBezTo>
                  <a:pt x="1002" y="177"/>
                  <a:pt x="1002" y="178"/>
                  <a:pt x="1002" y="178"/>
                </a:cubicBezTo>
                <a:cubicBezTo>
                  <a:pt x="1001" y="178"/>
                  <a:pt x="1001" y="178"/>
                  <a:pt x="1001" y="178"/>
                </a:cubicBezTo>
                <a:cubicBezTo>
                  <a:pt x="1000" y="179"/>
                  <a:pt x="1000" y="179"/>
                  <a:pt x="999" y="180"/>
                </a:cubicBezTo>
                <a:cubicBezTo>
                  <a:pt x="998" y="180"/>
                  <a:pt x="998" y="180"/>
                  <a:pt x="998" y="180"/>
                </a:cubicBezTo>
                <a:cubicBezTo>
                  <a:pt x="998" y="181"/>
                  <a:pt x="998" y="181"/>
                  <a:pt x="998" y="181"/>
                </a:cubicBezTo>
                <a:cubicBezTo>
                  <a:pt x="997" y="181"/>
                  <a:pt x="996" y="181"/>
                  <a:pt x="996" y="182"/>
                </a:cubicBezTo>
                <a:cubicBezTo>
                  <a:pt x="996" y="183"/>
                  <a:pt x="996" y="183"/>
                  <a:pt x="996" y="183"/>
                </a:cubicBezTo>
                <a:cubicBezTo>
                  <a:pt x="996" y="183"/>
                  <a:pt x="994" y="185"/>
                  <a:pt x="993" y="185"/>
                </a:cubicBezTo>
                <a:cubicBezTo>
                  <a:pt x="993" y="186"/>
                  <a:pt x="993" y="186"/>
                  <a:pt x="994" y="187"/>
                </a:cubicBezTo>
                <a:cubicBezTo>
                  <a:pt x="994" y="187"/>
                  <a:pt x="995" y="187"/>
                  <a:pt x="995" y="187"/>
                </a:cubicBezTo>
                <a:cubicBezTo>
                  <a:pt x="995" y="188"/>
                  <a:pt x="995" y="188"/>
                  <a:pt x="995" y="189"/>
                </a:cubicBezTo>
                <a:cubicBezTo>
                  <a:pt x="995" y="189"/>
                  <a:pt x="995" y="189"/>
                  <a:pt x="995" y="189"/>
                </a:cubicBezTo>
                <a:cubicBezTo>
                  <a:pt x="995" y="190"/>
                  <a:pt x="995" y="191"/>
                  <a:pt x="996" y="191"/>
                </a:cubicBezTo>
                <a:cubicBezTo>
                  <a:pt x="996" y="191"/>
                  <a:pt x="996" y="191"/>
                  <a:pt x="996" y="191"/>
                </a:cubicBezTo>
                <a:cubicBezTo>
                  <a:pt x="996" y="192"/>
                  <a:pt x="996" y="193"/>
                  <a:pt x="995" y="193"/>
                </a:cubicBezTo>
                <a:cubicBezTo>
                  <a:pt x="995" y="193"/>
                  <a:pt x="995" y="193"/>
                  <a:pt x="995" y="193"/>
                </a:cubicBezTo>
                <a:cubicBezTo>
                  <a:pt x="995" y="194"/>
                  <a:pt x="995" y="194"/>
                  <a:pt x="995" y="195"/>
                </a:cubicBezTo>
                <a:cubicBezTo>
                  <a:pt x="995" y="195"/>
                  <a:pt x="995" y="195"/>
                  <a:pt x="995" y="195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8"/>
                  <a:pt x="995" y="198"/>
                  <a:pt x="995" y="198"/>
                </a:cubicBezTo>
                <a:cubicBezTo>
                  <a:pt x="996" y="198"/>
                  <a:pt x="996" y="198"/>
                  <a:pt x="997" y="198"/>
                </a:cubicBezTo>
                <a:cubicBezTo>
                  <a:pt x="997" y="199"/>
                  <a:pt x="997" y="200"/>
                  <a:pt x="997" y="201"/>
                </a:cubicBezTo>
                <a:cubicBezTo>
                  <a:pt x="998" y="201"/>
                  <a:pt x="998" y="201"/>
                  <a:pt x="998" y="201"/>
                </a:cubicBezTo>
                <a:cubicBezTo>
                  <a:pt x="998" y="200"/>
                  <a:pt x="998" y="201"/>
                  <a:pt x="997" y="200"/>
                </a:cubicBezTo>
                <a:cubicBezTo>
                  <a:pt x="997" y="199"/>
                  <a:pt x="997" y="199"/>
                  <a:pt x="997" y="199"/>
                </a:cubicBezTo>
                <a:cubicBezTo>
                  <a:pt x="999" y="200"/>
                  <a:pt x="1000" y="200"/>
                  <a:pt x="1001" y="201"/>
                </a:cubicBezTo>
                <a:cubicBezTo>
                  <a:pt x="1001" y="202"/>
                  <a:pt x="1001" y="202"/>
                  <a:pt x="1001" y="202"/>
                </a:cubicBezTo>
                <a:cubicBezTo>
                  <a:pt x="1001" y="202"/>
                  <a:pt x="1002" y="202"/>
                  <a:pt x="1003" y="202"/>
                </a:cubicBezTo>
                <a:cubicBezTo>
                  <a:pt x="1003" y="203"/>
                  <a:pt x="1003" y="203"/>
                  <a:pt x="1003" y="203"/>
                </a:cubicBezTo>
                <a:cubicBezTo>
                  <a:pt x="1001" y="203"/>
                  <a:pt x="1000" y="203"/>
                  <a:pt x="999" y="203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5"/>
                </a:cubicBezTo>
                <a:cubicBezTo>
                  <a:pt x="999" y="205"/>
                  <a:pt x="999" y="205"/>
                  <a:pt x="999" y="205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1000" y="206"/>
                  <a:pt x="1000" y="206"/>
                  <a:pt x="1001" y="206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4"/>
                  <a:pt x="1001" y="204"/>
                  <a:pt x="1001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3" y="204"/>
                  <a:pt x="1003" y="205"/>
                  <a:pt x="1003" y="205"/>
                </a:cubicBezTo>
                <a:cubicBezTo>
                  <a:pt x="1003" y="205"/>
                  <a:pt x="1003" y="206"/>
                  <a:pt x="1003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7"/>
                  <a:pt x="1004" y="207"/>
                  <a:pt x="1004" y="207"/>
                </a:cubicBezTo>
                <a:cubicBezTo>
                  <a:pt x="1005" y="207"/>
                  <a:pt x="1005" y="207"/>
                  <a:pt x="1006" y="207"/>
                </a:cubicBezTo>
                <a:cubicBezTo>
                  <a:pt x="1006" y="206"/>
                  <a:pt x="1006" y="206"/>
                  <a:pt x="1006" y="206"/>
                </a:cubicBezTo>
                <a:cubicBezTo>
                  <a:pt x="1008" y="206"/>
                  <a:pt x="1008" y="206"/>
                  <a:pt x="1008" y="206"/>
                </a:cubicBezTo>
                <a:cubicBezTo>
                  <a:pt x="1008" y="206"/>
                  <a:pt x="1008" y="206"/>
                  <a:pt x="1008" y="205"/>
                </a:cubicBezTo>
                <a:cubicBezTo>
                  <a:pt x="1009" y="205"/>
                  <a:pt x="1009" y="205"/>
                  <a:pt x="1009" y="205"/>
                </a:cubicBezTo>
                <a:cubicBezTo>
                  <a:pt x="1010" y="204"/>
                  <a:pt x="1010" y="204"/>
                  <a:pt x="1011" y="203"/>
                </a:cubicBezTo>
                <a:cubicBezTo>
                  <a:pt x="1012" y="203"/>
                  <a:pt x="1013" y="203"/>
                  <a:pt x="1014" y="203"/>
                </a:cubicBezTo>
                <a:cubicBezTo>
                  <a:pt x="1014" y="202"/>
                  <a:pt x="1014" y="202"/>
                  <a:pt x="1014" y="202"/>
                </a:cubicBezTo>
                <a:cubicBezTo>
                  <a:pt x="1016" y="202"/>
                  <a:pt x="1015" y="201"/>
                  <a:pt x="1017" y="201"/>
                </a:cubicBezTo>
                <a:cubicBezTo>
                  <a:pt x="1017" y="202"/>
                  <a:pt x="1017" y="202"/>
                  <a:pt x="1017" y="202"/>
                </a:cubicBezTo>
                <a:cubicBezTo>
                  <a:pt x="1017" y="202"/>
                  <a:pt x="1018" y="202"/>
                  <a:pt x="1019" y="202"/>
                </a:cubicBezTo>
                <a:cubicBezTo>
                  <a:pt x="1019" y="201"/>
                  <a:pt x="1019" y="201"/>
                  <a:pt x="1019" y="201"/>
                </a:cubicBezTo>
                <a:cubicBezTo>
                  <a:pt x="1019" y="201"/>
                  <a:pt x="1020" y="200"/>
                  <a:pt x="1020" y="200"/>
                </a:cubicBezTo>
                <a:cubicBezTo>
                  <a:pt x="1020" y="201"/>
                  <a:pt x="1020" y="201"/>
                  <a:pt x="1020" y="201"/>
                </a:cubicBezTo>
                <a:cubicBezTo>
                  <a:pt x="1023" y="201"/>
                  <a:pt x="1023" y="200"/>
                  <a:pt x="1025" y="199"/>
                </a:cubicBezTo>
                <a:cubicBezTo>
                  <a:pt x="1025" y="201"/>
                  <a:pt x="1025" y="201"/>
                  <a:pt x="1025" y="201"/>
                </a:cubicBezTo>
                <a:cubicBezTo>
                  <a:pt x="1024" y="201"/>
                  <a:pt x="1024" y="201"/>
                  <a:pt x="1024" y="201"/>
                </a:cubicBezTo>
                <a:cubicBezTo>
                  <a:pt x="1025" y="202"/>
                  <a:pt x="1028" y="203"/>
                  <a:pt x="1029" y="204"/>
                </a:cubicBezTo>
                <a:cubicBezTo>
                  <a:pt x="1031" y="204"/>
                  <a:pt x="1030" y="204"/>
                  <a:pt x="1032" y="204"/>
                </a:cubicBezTo>
                <a:cubicBezTo>
                  <a:pt x="1032" y="204"/>
                  <a:pt x="1032" y="204"/>
                  <a:pt x="1032" y="204"/>
                </a:cubicBezTo>
                <a:cubicBezTo>
                  <a:pt x="1033" y="204"/>
                  <a:pt x="1033" y="204"/>
                  <a:pt x="1033" y="204"/>
                </a:cubicBezTo>
                <a:cubicBezTo>
                  <a:pt x="1033" y="205"/>
                  <a:pt x="1034" y="205"/>
                  <a:pt x="1035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7"/>
                  <a:pt x="1036" y="207"/>
                  <a:pt x="1036" y="207"/>
                </a:cubicBezTo>
                <a:cubicBezTo>
                  <a:pt x="1034" y="207"/>
                  <a:pt x="1033" y="207"/>
                  <a:pt x="1031" y="206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0" y="207"/>
                  <a:pt x="1030" y="207"/>
                  <a:pt x="1030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8" y="208"/>
                  <a:pt x="1027" y="208"/>
                  <a:pt x="1027" y="208"/>
                </a:cubicBezTo>
                <a:cubicBezTo>
                  <a:pt x="1027" y="208"/>
                  <a:pt x="1026" y="208"/>
                  <a:pt x="1026" y="208"/>
                </a:cubicBezTo>
                <a:cubicBezTo>
                  <a:pt x="1026" y="208"/>
                  <a:pt x="1025" y="208"/>
                  <a:pt x="1025" y="207"/>
                </a:cubicBezTo>
                <a:cubicBezTo>
                  <a:pt x="1025" y="208"/>
                  <a:pt x="1024" y="210"/>
                  <a:pt x="1024" y="211"/>
                </a:cubicBezTo>
                <a:cubicBezTo>
                  <a:pt x="1023" y="211"/>
                  <a:pt x="1022" y="210"/>
                  <a:pt x="1021" y="210"/>
                </a:cubicBezTo>
                <a:cubicBezTo>
                  <a:pt x="1021" y="210"/>
                  <a:pt x="1021" y="210"/>
                  <a:pt x="1021" y="210"/>
                </a:cubicBezTo>
                <a:cubicBezTo>
                  <a:pt x="1020" y="209"/>
                  <a:pt x="1020" y="210"/>
                  <a:pt x="1020" y="209"/>
                </a:cubicBezTo>
                <a:cubicBezTo>
                  <a:pt x="1019" y="209"/>
                  <a:pt x="1019" y="209"/>
                  <a:pt x="1019" y="209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1"/>
                  <a:pt x="1019" y="211"/>
                  <a:pt x="1019" y="211"/>
                </a:cubicBezTo>
                <a:cubicBezTo>
                  <a:pt x="1015" y="211"/>
                  <a:pt x="1015" y="211"/>
                  <a:pt x="1015" y="211"/>
                </a:cubicBezTo>
                <a:cubicBezTo>
                  <a:pt x="1015" y="211"/>
                  <a:pt x="1015" y="211"/>
                  <a:pt x="1014" y="211"/>
                </a:cubicBezTo>
                <a:cubicBezTo>
                  <a:pt x="1014" y="211"/>
                  <a:pt x="1014" y="211"/>
                  <a:pt x="1014" y="211"/>
                </a:cubicBezTo>
                <a:cubicBezTo>
                  <a:pt x="1013" y="211"/>
                  <a:pt x="1013" y="211"/>
                  <a:pt x="1013" y="211"/>
                </a:cubicBezTo>
                <a:cubicBezTo>
                  <a:pt x="1013" y="210"/>
                  <a:pt x="1013" y="210"/>
                  <a:pt x="1013" y="210"/>
                </a:cubicBezTo>
                <a:cubicBezTo>
                  <a:pt x="1013" y="210"/>
                  <a:pt x="1012" y="210"/>
                  <a:pt x="1012" y="210"/>
                </a:cubicBezTo>
                <a:cubicBezTo>
                  <a:pt x="1012" y="211"/>
                  <a:pt x="1012" y="211"/>
                  <a:pt x="1012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6" y="212"/>
                  <a:pt x="1006" y="212"/>
                  <a:pt x="1006" y="212"/>
                </a:cubicBezTo>
                <a:cubicBezTo>
                  <a:pt x="1006" y="212"/>
                  <a:pt x="1006" y="212"/>
                  <a:pt x="1006" y="213"/>
                </a:cubicBezTo>
                <a:cubicBezTo>
                  <a:pt x="1005" y="212"/>
                  <a:pt x="1005" y="212"/>
                  <a:pt x="1005" y="212"/>
                </a:cubicBezTo>
                <a:cubicBezTo>
                  <a:pt x="1005" y="213"/>
                  <a:pt x="1005" y="213"/>
                  <a:pt x="1005" y="213"/>
                </a:cubicBezTo>
                <a:cubicBezTo>
                  <a:pt x="1004" y="213"/>
                  <a:pt x="1004" y="213"/>
                  <a:pt x="1004" y="213"/>
                </a:cubicBezTo>
                <a:cubicBezTo>
                  <a:pt x="1004" y="214"/>
                  <a:pt x="1004" y="215"/>
                  <a:pt x="1004" y="215"/>
                </a:cubicBezTo>
                <a:cubicBezTo>
                  <a:pt x="1004" y="215"/>
                  <a:pt x="1004" y="215"/>
                  <a:pt x="1004" y="215"/>
                </a:cubicBezTo>
                <a:cubicBezTo>
                  <a:pt x="1004" y="216"/>
                  <a:pt x="1004" y="216"/>
                  <a:pt x="1004" y="216"/>
                </a:cubicBezTo>
                <a:cubicBezTo>
                  <a:pt x="1003" y="216"/>
                  <a:pt x="1003" y="216"/>
                  <a:pt x="1003" y="216"/>
                </a:cubicBezTo>
                <a:cubicBezTo>
                  <a:pt x="1003" y="217"/>
                  <a:pt x="1004" y="218"/>
                  <a:pt x="1004" y="219"/>
                </a:cubicBezTo>
                <a:cubicBezTo>
                  <a:pt x="1004" y="219"/>
                  <a:pt x="1004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20"/>
                  <a:pt x="1005" y="221"/>
                  <a:pt x="1005" y="223"/>
                </a:cubicBezTo>
                <a:cubicBezTo>
                  <a:pt x="1005" y="223"/>
                  <a:pt x="1005" y="223"/>
                  <a:pt x="1005" y="223"/>
                </a:cubicBezTo>
                <a:cubicBezTo>
                  <a:pt x="1004" y="224"/>
                  <a:pt x="1004" y="226"/>
                  <a:pt x="1005" y="226"/>
                </a:cubicBezTo>
                <a:cubicBezTo>
                  <a:pt x="1005" y="227"/>
                  <a:pt x="1005" y="228"/>
                  <a:pt x="1005" y="229"/>
                </a:cubicBezTo>
                <a:cubicBezTo>
                  <a:pt x="1004" y="229"/>
                  <a:pt x="1002" y="229"/>
                  <a:pt x="1002" y="229"/>
                </a:cubicBezTo>
                <a:cubicBezTo>
                  <a:pt x="998" y="229"/>
                  <a:pt x="1000" y="229"/>
                  <a:pt x="999" y="227"/>
                </a:cubicBezTo>
                <a:cubicBezTo>
                  <a:pt x="999" y="227"/>
                  <a:pt x="999" y="227"/>
                  <a:pt x="999" y="227"/>
                </a:cubicBezTo>
                <a:cubicBezTo>
                  <a:pt x="998" y="227"/>
                  <a:pt x="998" y="226"/>
                  <a:pt x="997" y="226"/>
                </a:cubicBezTo>
                <a:cubicBezTo>
                  <a:pt x="997" y="226"/>
                  <a:pt x="997" y="226"/>
                  <a:pt x="997" y="226"/>
                </a:cubicBezTo>
                <a:cubicBezTo>
                  <a:pt x="997" y="225"/>
                  <a:pt x="997" y="225"/>
                  <a:pt x="997" y="224"/>
                </a:cubicBezTo>
                <a:cubicBezTo>
                  <a:pt x="996" y="224"/>
                  <a:pt x="995" y="225"/>
                  <a:pt x="994" y="225"/>
                </a:cubicBezTo>
                <a:cubicBezTo>
                  <a:pt x="994" y="225"/>
                  <a:pt x="994" y="226"/>
                  <a:pt x="994" y="226"/>
                </a:cubicBezTo>
                <a:cubicBezTo>
                  <a:pt x="993" y="226"/>
                  <a:pt x="993" y="226"/>
                  <a:pt x="993" y="226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8"/>
                  <a:pt x="993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9"/>
                  <a:pt x="991" y="230"/>
                  <a:pt x="991" y="231"/>
                </a:cubicBezTo>
                <a:cubicBezTo>
                  <a:pt x="991" y="231"/>
                  <a:pt x="991" y="231"/>
                  <a:pt x="991" y="231"/>
                </a:cubicBezTo>
                <a:cubicBezTo>
                  <a:pt x="991" y="231"/>
                  <a:pt x="991" y="232"/>
                  <a:pt x="991" y="233"/>
                </a:cubicBezTo>
                <a:cubicBezTo>
                  <a:pt x="990" y="233"/>
                  <a:pt x="990" y="233"/>
                  <a:pt x="990" y="233"/>
                </a:cubicBezTo>
                <a:cubicBezTo>
                  <a:pt x="990" y="235"/>
                  <a:pt x="990" y="235"/>
                  <a:pt x="990" y="235"/>
                </a:cubicBezTo>
                <a:cubicBezTo>
                  <a:pt x="990" y="235"/>
                  <a:pt x="989" y="238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1" y="239"/>
                  <a:pt x="991" y="239"/>
                  <a:pt x="991" y="239"/>
                </a:cubicBezTo>
                <a:cubicBezTo>
                  <a:pt x="991" y="240"/>
                  <a:pt x="990" y="240"/>
                  <a:pt x="990" y="240"/>
                </a:cubicBezTo>
                <a:cubicBezTo>
                  <a:pt x="990" y="240"/>
                  <a:pt x="990" y="240"/>
                  <a:pt x="990" y="240"/>
                </a:cubicBezTo>
                <a:cubicBezTo>
                  <a:pt x="991" y="240"/>
                  <a:pt x="991" y="240"/>
                  <a:pt x="991" y="240"/>
                </a:cubicBezTo>
                <a:cubicBezTo>
                  <a:pt x="991" y="242"/>
                  <a:pt x="991" y="242"/>
                  <a:pt x="991" y="242"/>
                </a:cubicBezTo>
                <a:cubicBezTo>
                  <a:pt x="990" y="242"/>
                  <a:pt x="990" y="242"/>
                  <a:pt x="990" y="242"/>
                </a:cubicBezTo>
                <a:cubicBezTo>
                  <a:pt x="991" y="243"/>
                  <a:pt x="989" y="243"/>
                  <a:pt x="988" y="244"/>
                </a:cubicBezTo>
                <a:cubicBezTo>
                  <a:pt x="988" y="244"/>
                  <a:pt x="988" y="244"/>
                  <a:pt x="988" y="244"/>
                </a:cubicBezTo>
                <a:cubicBezTo>
                  <a:pt x="988" y="243"/>
                  <a:pt x="988" y="243"/>
                  <a:pt x="988" y="243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7" y="242"/>
                  <a:pt x="987" y="243"/>
                  <a:pt x="985" y="243"/>
                </a:cubicBezTo>
                <a:cubicBezTo>
                  <a:pt x="985" y="244"/>
                  <a:pt x="985" y="245"/>
                  <a:pt x="985" y="245"/>
                </a:cubicBezTo>
                <a:cubicBezTo>
                  <a:pt x="986" y="245"/>
                  <a:pt x="986" y="245"/>
                  <a:pt x="986" y="245"/>
                </a:cubicBezTo>
                <a:cubicBezTo>
                  <a:pt x="986" y="246"/>
                  <a:pt x="986" y="246"/>
                  <a:pt x="986" y="246"/>
                </a:cubicBezTo>
                <a:cubicBezTo>
                  <a:pt x="985" y="246"/>
                  <a:pt x="985" y="246"/>
                  <a:pt x="985" y="246"/>
                </a:cubicBezTo>
                <a:cubicBezTo>
                  <a:pt x="985" y="248"/>
                  <a:pt x="984" y="248"/>
                  <a:pt x="983" y="249"/>
                </a:cubicBezTo>
                <a:cubicBezTo>
                  <a:pt x="983" y="249"/>
                  <a:pt x="983" y="249"/>
                  <a:pt x="983" y="249"/>
                </a:cubicBezTo>
                <a:cubicBezTo>
                  <a:pt x="982" y="249"/>
                  <a:pt x="982" y="249"/>
                  <a:pt x="982" y="249"/>
                </a:cubicBezTo>
                <a:cubicBezTo>
                  <a:pt x="982" y="249"/>
                  <a:pt x="982" y="249"/>
                  <a:pt x="983" y="248"/>
                </a:cubicBezTo>
                <a:cubicBezTo>
                  <a:pt x="983" y="248"/>
                  <a:pt x="983" y="248"/>
                  <a:pt x="983" y="248"/>
                </a:cubicBezTo>
                <a:cubicBezTo>
                  <a:pt x="981" y="248"/>
                  <a:pt x="980" y="249"/>
                  <a:pt x="978" y="249"/>
                </a:cubicBezTo>
                <a:cubicBezTo>
                  <a:pt x="978" y="249"/>
                  <a:pt x="978" y="248"/>
                  <a:pt x="978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80" y="248"/>
                  <a:pt x="980" y="248"/>
                  <a:pt x="980" y="248"/>
                </a:cubicBezTo>
                <a:cubicBezTo>
                  <a:pt x="980" y="247"/>
                  <a:pt x="980" y="247"/>
                  <a:pt x="980" y="247"/>
                </a:cubicBezTo>
                <a:cubicBezTo>
                  <a:pt x="979" y="247"/>
                  <a:pt x="979" y="247"/>
                  <a:pt x="978" y="247"/>
                </a:cubicBezTo>
                <a:cubicBezTo>
                  <a:pt x="978" y="247"/>
                  <a:pt x="978" y="246"/>
                  <a:pt x="977" y="246"/>
                </a:cubicBezTo>
                <a:cubicBezTo>
                  <a:pt x="977" y="247"/>
                  <a:pt x="977" y="247"/>
                  <a:pt x="977" y="247"/>
                </a:cubicBezTo>
                <a:cubicBezTo>
                  <a:pt x="976" y="247"/>
                  <a:pt x="975" y="247"/>
                  <a:pt x="975" y="247"/>
                </a:cubicBezTo>
                <a:cubicBezTo>
                  <a:pt x="975" y="247"/>
                  <a:pt x="975" y="247"/>
                  <a:pt x="975" y="247"/>
                </a:cubicBezTo>
                <a:cubicBezTo>
                  <a:pt x="973" y="247"/>
                  <a:pt x="973" y="247"/>
                  <a:pt x="973" y="247"/>
                </a:cubicBezTo>
                <a:cubicBezTo>
                  <a:pt x="973" y="248"/>
                  <a:pt x="973" y="248"/>
                  <a:pt x="973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1" y="248"/>
                  <a:pt x="971" y="248"/>
                  <a:pt x="971" y="248"/>
                </a:cubicBezTo>
                <a:cubicBezTo>
                  <a:pt x="971" y="249"/>
                  <a:pt x="971" y="249"/>
                  <a:pt x="971" y="249"/>
                </a:cubicBezTo>
                <a:cubicBezTo>
                  <a:pt x="969" y="249"/>
                  <a:pt x="969" y="249"/>
                  <a:pt x="969" y="249"/>
                </a:cubicBezTo>
                <a:cubicBezTo>
                  <a:pt x="969" y="249"/>
                  <a:pt x="969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7" y="250"/>
                  <a:pt x="966" y="250"/>
                  <a:pt x="966" y="250"/>
                </a:cubicBezTo>
                <a:cubicBezTo>
                  <a:pt x="966" y="250"/>
                  <a:pt x="966" y="250"/>
                  <a:pt x="966" y="250"/>
                </a:cubicBezTo>
                <a:cubicBezTo>
                  <a:pt x="965" y="250"/>
                  <a:pt x="965" y="250"/>
                  <a:pt x="965" y="250"/>
                </a:cubicBezTo>
                <a:cubicBezTo>
                  <a:pt x="965" y="251"/>
                  <a:pt x="965" y="251"/>
                  <a:pt x="965" y="251"/>
                </a:cubicBezTo>
                <a:cubicBezTo>
                  <a:pt x="963" y="251"/>
                  <a:pt x="961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1"/>
                  <a:pt x="958" y="251"/>
                  <a:pt x="958" y="251"/>
                </a:cubicBezTo>
                <a:cubicBezTo>
                  <a:pt x="957" y="251"/>
                  <a:pt x="957" y="251"/>
                  <a:pt x="957" y="251"/>
                </a:cubicBezTo>
                <a:cubicBezTo>
                  <a:pt x="957" y="251"/>
                  <a:pt x="956" y="251"/>
                  <a:pt x="956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4" y="250"/>
                </a:cubicBezTo>
                <a:cubicBezTo>
                  <a:pt x="954" y="250"/>
                  <a:pt x="954" y="250"/>
                  <a:pt x="954" y="250"/>
                </a:cubicBezTo>
                <a:cubicBezTo>
                  <a:pt x="953" y="250"/>
                  <a:pt x="952" y="250"/>
                  <a:pt x="951" y="249"/>
                </a:cubicBezTo>
                <a:cubicBezTo>
                  <a:pt x="951" y="249"/>
                  <a:pt x="951" y="249"/>
                  <a:pt x="951" y="249"/>
                </a:cubicBezTo>
                <a:cubicBezTo>
                  <a:pt x="948" y="249"/>
                  <a:pt x="949" y="250"/>
                  <a:pt x="948" y="251"/>
                </a:cubicBezTo>
                <a:cubicBezTo>
                  <a:pt x="948" y="252"/>
                  <a:pt x="948" y="252"/>
                  <a:pt x="948" y="252"/>
                </a:cubicBezTo>
                <a:cubicBezTo>
                  <a:pt x="948" y="251"/>
                  <a:pt x="947" y="251"/>
                  <a:pt x="947" y="251"/>
                </a:cubicBezTo>
                <a:cubicBezTo>
                  <a:pt x="947" y="252"/>
                  <a:pt x="947" y="252"/>
                  <a:pt x="947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3"/>
                  <a:pt x="946" y="253"/>
                </a:cubicBezTo>
                <a:cubicBezTo>
                  <a:pt x="944" y="253"/>
                  <a:pt x="945" y="252"/>
                  <a:pt x="943" y="252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0"/>
                  <a:pt x="943" y="250"/>
                  <a:pt x="943" y="250"/>
                </a:cubicBezTo>
                <a:cubicBezTo>
                  <a:pt x="942" y="251"/>
                  <a:pt x="941" y="251"/>
                  <a:pt x="940" y="251"/>
                </a:cubicBezTo>
                <a:cubicBezTo>
                  <a:pt x="940" y="251"/>
                  <a:pt x="940" y="251"/>
                  <a:pt x="940" y="251"/>
                </a:cubicBezTo>
                <a:cubicBezTo>
                  <a:pt x="940" y="251"/>
                  <a:pt x="940" y="251"/>
                  <a:pt x="940" y="250"/>
                </a:cubicBezTo>
                <a:cubicBezTo>
                  <a:pt x="940" y="249"/>
                  <a:pt x="940" y="249"/>
                  <a:pt x="940" y="249"/>
                </a:cubicBezTo>
                <a:cubicBezTo>
                  <a:pt x="939" y="249"/>
                  <a:pt x="939" y="249"/>
                  <a:pt x="939" y="249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8" y="247"/>
                  <a:pt x="939" y="248"/>
                  <a:pt x="938" y="247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9" y="245"/>
                  <a:pt x="939" y="245"/>
                  <a:pt x="940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5"/>
                  <a:pt x="939" y="245"/>
                  <a:pt x="939" y="245"/>
                </a:cubicBezTo>
                <a:cubicBezTo>
                  <a:pt x="938" y="245"/>
                  <a:pt x="938" y="245"/>
                  <a:pt x="937" y="245"/>
                </a:cubicBezTo>
                <a:cubicBezTo>
                  <a:pt x="937" y="244"/>
                  <a:pt x="937" y="244"/>
                  <a:pt x="937" y="243"/>
                </a:cubicBezTo>
                <a:cubicBezTo>
                  <a:pt x="938" y="243"/>
                  <a:pt x="938" y="243"/>
                  <a:pt x="938" y="243"/>
                </a:cubicBezTo>
                <a:cubicBezTo>
                  <a:pt x="938" y="243"/>
                  <a:pt x="938" y="242"/>
                  <a:pt x="937" y="242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9" y="240"/>
                  <a:pt x="939" y="240"/>
                  <a:pt x="939" y="239"/>
                </a:cubicBezTo>
                <a:cubicBezTo>
                  <a:pt x="940" y="239"/>
                  <a:pt x="940" y="239"/>
                  <a:pt x="940" y="239"/>
                </a:cubicBezTo>
                <a:cubicBezTo>
                  <a:pt x="940" y="237"/>
                  <a:pt x="940" y="237"/>
                  <a:pt x="940" y="235"/>
                </a:cubicBezTo>
                <a:cubicBezTo>
                  <a:pt x="941" y="235"/>
                  <a:pt x="941" y="235"/>
                  <a:pt x="941" y="236"/>
                </a:cubicBezTo>
                <a:cubicBezTo>
                  <a:pt x="942" y="236"/>
                  <a:pt x="942" y="236"/>
                  <a:pt x="942" y="236"/>
                </a:cubicBezTo>
                <a:cubicBezTo>
                  <a:pt x="943" y="235"/>
                  <a:pt x="943" y="235"/>
                  <a:pt x="943" y="234"/>
                </a:cubicBezTo>
                <a:cubicBezTo>
                  <a:pt x="942" y="234"/>
                  <a:pt x="942" y="233"/>
                  <a:pt x="941" y="233"/>
                </a:cubicBezTo>
                <a:cubicBezTo>
                  <a:pt x="940" y="232"/>
                  <a:pt x="940" y="230"/>
                  <a:pt x="940" y="229"/>
                </a:cubicBezTo>
                <a:cubicBezTo>
                  <a:pt x="940" y="229"/>
                  <a:pt x="939" y="228"/>
                  <a:pt x="939" y="228"/>
                </a:cubicBezTo>
                <a:cubicBezTo>
                  <a:pt x="939" y="229"/>
                  <a:pt x="939" y="229"/>
                  <a:pt x="939" y="229"/>
                </a:cubicBezTo>
                <a:cubicBezTo>
                  <a:pt x="938" y="229"/>
                  <a:pt x="938" y="229"/>
                  <a:pt x="938" y="229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1" y="227"/>
                  <a:pt x="941" y="227"/>
                  <a:pt x="942" y="227"/>
                </a:cubicBezTo>
                <a:cubicBezTo>
                  <a:pt x="942" y="225"/>
                  <a:pt x="941" y="224"/>
                  <a:pt x="942" y="224"/>
                </a:cubicBezTo>
                <a:cubicBezTo>
                  <a:pt x="942" y="223"/>
                  <a:pt x="942" y="223"/>
                  <a:pt x="942" y="223"/>
                </a:cubicBezTo>
                <a:cubicBezTo>
                  <a:pt x="941" y="223"/>
                  <a:pt x="941" y="223"/>
                  <a:pt x="941" y="223"/>
                </a:cubicBezTo>
                <a:cubicBezTo>
                  <a:pt x="940" y="223"/>
                  <a:pt x="940" y="223"/>
                  <a:pt x="940" y="223"/>
                </a:cubicBezTo>
                <a:cubicBezTo>
                  <a:pt x="940" y="224"/>
                  <a:pt x="940" y="224"/>
                  <a:pt x="940" y="224"/>
                </a:cubicBezTo>
                <a:cubicBezTo>
                  <a:pt x="940" y="224"/>
                  <a:pt x="939" y="224"/>
                  <a:pt x="938" y="224"/>
                </a:cubicBezTo>
                <a:cubicBezTo>
                  <a:pt x="938" y="225"/>
                  <a:pt x="938" y="225"/>
                  <a:pt x="938" y="225"/>
                </a:cubicBezTo>
                <a:cubicBezTo>
                  <a:pt x="938" y="225"/>
                  <a:pt x="937" y="227"/>
                  <a:pt x="937" y="227"/>
                </a:cubicBezTo>
                <a:cubicBezTo>
                  <a:pt x="936" y="227"/>
                  <a:pt x="934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2" y="228"/>
                  <a:pt x="931" y="229"/>
                  <a:pt x="930" y="229"/>
                </a:cubicBezTo>
                <a:cubicBezTo>
                  <a:pt x="930" y="230"/>
                  <a:pt x="930" y="230"/>
                  <a:pt x="930" y="231"/>
                </a:cubicBezTo>
                <a:cubicBezTo>
                  <a:pt x="930" y="231"/>
                  <a:pt x="930" y="231"/>
                  <a:pt x="931" y="231"/>
                </a:cubicBezTo>
                <a:cubicBezTo>
                  <a:pt x="931" y="230"/>
                  <a:pt x="932" y="229"/>
                  <a:pt x="934" y="229"/>
                </a:cubicBezTo>
                <a:cubicBezTo>
                  <a:pt x="934" y="228"/>
                  <a:pt x="934" y="228"/>
                  <a:pt x="934" y="228"/>
                </a:cubicBezTo>
                <a:cubicBezTo>
                  <a:pt x="934" y="229"/>
                  <a:pt x="935" y="229"/>
                  <a:pt x="936" y="229"/>
                </a:cubicBezTo>
                <a:cubicBezTo>
                  <a:pt x="936" y="230"/>
                  <a:pt x="936" y="230"/>
                  <a:pt x="937" y="231"/>
                </a:cubicBezTo>
                <a:cubicBezTo>
                  <a:pt x="937" y="232"/>
                  <a:pt x="937" y="232"/>
                  <a:pt x="937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1"/>
                  <a:pt x="936" y="232"/>
                  <a:pt x="936" y="231"/>
                </a:cubicBezTo>
                <a:cubicBezTo>
                  <a:pt x="934" y="231"/>
                  <a:pt x="934" y="231"/>
                  <a:pt x="934" y="231"/>
                </a:cubicBezTo>
                <a:cubicBezTo>
                  <a:pt x="934" y="232"/>
                  <a:pt x="933" y="232"/>
                  <a:pt x="933" y="233"/>
                </a:cubicBezTo>
                <a:cubicBezTo>
                  <a:pt x="932" y="233"/>
                  <a:pt x="931" y="233"/>
                  <a:pt x="930" y="233"/>
                </a:cubicBezTo>
                <a:cubicBezTo>
                  <a:pt x="929" y="234"/>
                  <a:pt x="929" y="235"/>
                  <a:pt x="929" y="237"/>
                </a:cubicBezTo>
                <a:cubicBezTo>
                  <a:pt x="930" y="237"/>
                  <a:pt x="930" y="237"/>
                  <a:pt x="930" y="237"/>
                </a:cubicBezTo>
                <a:cubicBezTo>
                  <a:pt x="931" y="237"/>
                  <a:pt x="931" y="237"/>
                  <a:pt x="931" y="238"/>
                </a:cubicBezTo>
                <a:cubicBezTo>
                  <a:pt x="931" y="238"/>
                  <a:pt x="931" y="238"/>
                  <a:pt x="931" y="238"/>
                </a:cubicBezTo>
                <a:cubicBezTo>
                  <a:pt x="931" y="239"/>
                  <a:pt x="931" y="239"/>
                  <a:pt x="930" y="239"/>
                </a:cubicBezTo>
                <a:cubicBezTo>
                  <a:pt x="930" y="241"/>
                  <a:pt x="930" y="241"/>
                  <a:pt x="931" y="243"/>
                </a:cubicBezTo>
                <a:cubicBezTo>
                  <a:pt x="932" y="243"/>
                  <a:pt x="932" y="243"/>
                  <a:pt x="932" y="243"/>
                </a:cubicBezTo>
                <a:cubicBezTo>
                  <a:pt x="932" y="243"/>
                  <a:pt x="933" y="244"/>
                  <a:pt x="933" y="245"/>
                </a:cubicBezTo>
                <a:cubicBezTo>
                  <a:pt x="932" y="245"/>
                  <a:pt x="932" y="245"/>
                  <a:pt x="932" y="245"/>
                </a:cubicBezTo>
                <a:cubicBezTo>
                  <a:pt x="932" y="245"/>
                  <a:pt x="932" y="246"/>
                  <a:pt x="932" y="246"/>
                </a:cubicBezTo>
                <a:cubicBezTo>
                  <a:pt x="933" y="246"/>
                  <a:pt x="933" y="246"/>
                  <a:pt x="933" y="246"/>
                </a:cubicBezTo>
                <a:cubicBezTo>
                  <a:pt x="933" y="247"/>
                  <a:pt x="933" y="248"/>
                  <a:pt x="933" y="248"/>
                </a:cubicBezTo>
                <a:cubicBezTo>
                  <a:pt x="933" y="248"/>
                  <a:pt x="933" y="248"/>
                  <a:pt x="933" y="248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2"/>
                  <a:pt x="934" y="253"/>
                  <a:pt x="934" y="254"/>
                </a:cubicBezTo>
                <a:cubicBezTo>
                  <a:pt x="934" y="254"/>
                  <a:pt x="934" y="254"/>
                  <a:pt x="934" y="254"/>
                </a:cubicBezTo>
                <a:cubicBezTo>
                  <a:pt x="934" y="254"/>
                  <a:pt x="933" y="254"/>
                  <a:pt x="932" y="254"/>
                </a:cubicBezTo>
                <a:cubicBezTo>
                  <a:pt x="932" y="256"/>
                  <a:pt x="932" y="256"/>
                  <a:pt x="932" y="256"/>
                </a:cubicBezTo>
                <a:cubicBezTo>
                  <a:pt x="932" y="256"/>
                  <a:pt x="932" y="256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6"/>
                  <a:pt x="931" y="256"/>
                  <a:pt x="931" y="256"/>
                </a:cubicBezTo>
                <a:cubicBezTo>
                  <a:pt x="931" y="256"/>
                  <a:pt x="930" y="256"/>
                  <a:pt x="930" y="255"/>
                </a:cubicBezTo>
                <a:cubicBezTo>
                  <a:pt x="928" y="256"/>
                  <a:pt x="927" y="256"/>
                  <a:pt x="926" y="257"/>
                </a:cubicBezTo>
                <a:cubicBezTo>
                  <a:pt x="926" y="258"/>
                  <a:pt x="927" y="259"/>
                  <a:pt x="928" y="259"/>
                </a:cubicBezTo>
                <a:cubicBezTo>
                  <a:pt x="928" y="260"/>
                  <a:pt x="928" y="260"/>
                  <a:pt x="928" y="260"/>
                </a:cubicBezTo>
                <a:cubicBezTo>
                  <a:pt x="927" y="259"/>
                  <a:pt x="926" y="259"/>
                  <a:pt x="926" y="259"/>
                </a:cubicBezTo>
                <a:cubicBezTo>
                  <a:pt x="926" y="257"/>
                  <a:pt x="926" y="257"/>
                  <a:pt x="926" y="257"/>
                </a:cubicBezTo>
                <a:cubicBezTo>
                  <a:pt x="925" y="257"/>
                  <a:pt x="924" y="257"/>
                  <a:pt x="923" y="257"/>
                </a:cubicBezTo>
                <a:cubicBezTo>
                  <a:pt x="923" y="257"/>
                  <a:pt x="922" y="258"/>
                  <a:pt x="922" y="257"/>
                </a:cubicBezTo>
                <a:cubicBezTo>
                  <a:pt x="922" y="257"/>
                  <a:pt x="922" y="257"/>
                  <a:pt x="922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0" y="257"/>
                  <a:pt x="919" y="257"/>
                  <a:pt x="918" y="257"/>
                </a:cubicBezTo>
                <a:cubicBezTo>
                  <a:pt x="918" y="257"/>
                  <a:pt x="918" y="258"/>
                  <a:pt x="918" y="258"/>
                </a:cubicBezTo>
                <a:cubicBezTo>
                  <a:pt x="918" y="258"/>
                  <a:pt x="918" y="258"/>
                  <a:pt x="918" y="258"/>
                </a:cubicBezTo>
                <a:cubicBezTo>
                  <a:pt x="917" y="259"/>
                  <a:pt x="917" y="259"/>
                  <a:pt x="914" y="259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1"/>
                  <a:pt x="914" y="261"/>
                  <a:pt x="914" y="261"/>
                </a:cubicBezTo>
                <a:cubicBezTo>
                  <a:pt x="913" y="261"/>
                  <a:pt x="913" y="261"/>
                  <a:pt x="913" y="261"/>
                </a:cubicBezTo>
                <a:cubicBezTo>
                  <a:pt x="913" y="263"/>
                  <a:pt x="913" y="263"/>
                  <a:pt x="912" y="264"/>
                </a:cubicBezTo>
                <a:cubicBezTo>
                  <a:pt x="912" y="265"/>
                  <a:pt x="912" y="265"/>
                  <a:pt x="913" y="265"/>
                </a:cubicBezTo>
                <a:cubicBezTo>
                  <a:pt x="912" y="266"/>
                  <a:pt x="911" y="267"/>
                  <a:pt x="911" y="267"/>
                </a:cubicBezTo>
                <a:cubicBezTo>
                  <a:pt x="911" y="268"/>
                  <a:pt x="913" y="267"/>
                  <a:pt x="911" y="269"/>
                </a:cubicBezTo>
                <a:cubicBezTo>
                  <a:pt x="911" y="269"/>
                  <a:pt x="911" y="269"/>
                  <a:pt x="911" y="269"/>
                </a:cubicBezTo>
                <a:cubicBezTo>
                  <a:pt x="910" y="269"/>
                  <a:pt x="910" y="269"/>
                  <a:pt x="909" y="269"/>
                </a:cubicBezTo>
                <a:cubicBezTo>
                  <a:pt x="909" y="269"/>
                  <a:pt x="909" y="269"/>
                  <a:pt x="908" y="269"/>
                </a:cubicBezTo>
                <a:cubicBezTo>
                  <a:pt x="908" y="269"/>
                  <a:pt x="908" y="268"/>
                  <a:pt x="906" y="268"/>
                </a:cubicBezTo>
                <a:cubicBezTo>
                  <a:pt x="906" y="269"/>
                  <a:pt x="906" y="269"/>
                  <a:pt x="906" y="269"/>
                </a:cubicBezTo>
                <a:cubicBezTo>
                  <a:pt x="906" y="269"/>
                  <a:pt x="905" y="269"/>
                  <a:pt x="904" y="269"/>
                </a:cubicBezTo>
                <a:cubicBezTo>
                  <a:pt x="904" y="269"/>
                  <a:pt x="904" y="269"/>
                  <a:pt x="904" y="269"/>
                </a:cubicBezTo>
                <a:cubicBezTo>
                  <a:pt x="903" y="269"/>
                  <a:pt x="903" y="269"/>
                  <a:pt x="903" y="269"/>
                </a:cubicBezTo>
                <a:cubicBezTo>
                  <a:pt x="903" y="270"/>
                  <a:pt x="903" y="270"/>
                  <a:pt x="903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0" y="271"/>
                  <a:pt x="899" y="271"/>
                  <a:pt x="898" y="271"/>
                </a:cubicBezTo>
                <a:cubicBezTo>
                  <a:pt x="898" y="271"/>
                  <a:pt x="898" y="271"/>
                  <a:pt x="898" y="271"/>
                </a:cubicBezTo>
                <a:cubicBezTo>
                  <a:pt x="898" y="271"/>
                  <a:pt x="898" y="271"/>
                  <a:pt x="897" y="271"/>
                </a:cubicBezTo>
                <a:cubicBezTo>
                  <a:pt x="897" y="273"/>
                  <a:pt x="898" y="274"/>
                  <a:pt x="898" y="275"/>
                </a:cubicBezTo>
                <a:cubicBezTo>
                  <a:pt x="898" y="275"/>
                  <a:pt x="897" y="276"/>
                  <a:pt x="897" y="276"/>
                </a:cubicBezTo>
                <a:cubicBezTo>
                  <a:pt x="898" y="276"/>
                  <a:pt x="898" y="276"/>
                  <a:pt x="898" y="276"/>
                </a:cubicBezTo>
                <a:cubicBezTo>
                  <a:pt x="898" y="277"/>
                  <a:pt x="898" y="277"/>
                  <a:pt x="898" y="277"/>
                </a:cubicBezTo>
                <a:cubicBezTo>
                  <a:pt x="897" y="276"/>
                  <a:pt x="893" y="279"/>
                  <a:pt x="892" y="279"/>
                </a:cubicBezTo>
                <a:cubicBezTo>
                  <a:pt x="892" y="280"/>
                  <a:pt x="892" y="280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0" y="281"/>
                  <a:pt x="890" y="281"/>
                  <a:pt x="890" y="281"/>
                </a:cubicBezTo>
                <a:cubicBezTo>
                  <a:pt x="890" y="281"/>
                  <a:pt x="890" y="282"/>
                  <a:pt x="890" y="282"/>
                </a:cubicBezTo>
                <a:cubicBezTo>
                  <a:pt x="886" y="282"/>
                  <a:pt x="886" y="282"/>
                  <a:pt x="886" y="282"/>
                </a:cubicBezTo>
                <a:cubicBezTo>
                  <a:pt x="886" y="282"/>
                  <a:pt x="886" y="282"/>
                  <a:pt x="885" y="282"/>
                </a:cubicBezTo>
                <a:cubicBezTo>
                  <a:pt x="885" y="281"/>
                  <a:pt x="885" y="280"/>
                  <a:pt x="885" y="279"/>
                </a:cubicBezTo>
                <a:cubicBezTo>
                  <a:pt x="884" y="280"/>
                  <a:pt x="883" y="280"/>
                  <a:pt x="882" y="280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2" y="282"/>
                  <a:pt x="882" y="282"/>
                  <a:pt x="882" y="282"/>
                </a:cubicBezTo>
                <a:cubicBezTo>
                  <a:pt x="883" y="282"/>
                  <a:pt x="883" y="282"/>
                  <a:pt x="883" y="282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4" y="285"/>
                  <a:pt x="882" y="285"/>
                  <a:pt x="884" y="287"/>
                </a:cubicBezTo>
                <a:cubicBezTo>
                  <a:pt x="884" y="287"/>
                  <a:pt x="884" y="287"/>
                  <a:pt x="884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6"/>
                  <a:pt x="881" y="287"/>
                  <a:pt x="881" y="287"/>
                </a:cubicBezTo>
                <a:cubicBezTo>
                  <a:pt x="880" y="287"/>
                  <a:pt x="880" y="287"/>
                  <a:pt x="880" y="287"/>
                </a:cubicBezTo>
                <a:cubicBezTo>
                  <a:pt x="880" y="287"/>
                  <a:pt x="880" y="287"/>
                  <a:pt x="880" y="288"/>
                </a:cubicBezTo>
                <a:cubicBezTo>
                  <a:pt x="879" y="288"/>
                  <a:pt x="878" y="287"/>
                  <a:pt x="878" y="287"/>
                </a:cubicBezTo>
                <a:cubicBezTo>
                  <a:pt x="877" y="288"/>
                  <a:pt x="877" y="288"/>
                  <a:pt x="877" y="289"/>
                </a:cubicBezTo>
                <a:cubicBezTo>
                  <a:pt x="876" y="289"/>
                  <a:pt x="876" y="289"/>
                  <a:pt x="876" y="289"/>
                </a:cubicBezTo>
                <a:cubicBezTo>
                  <a:pt x="876" y="288"/>
                  <a:pt x="876" y="287"/>
                  <a:pt x="875" y="287"/>
                </a:cubicBezTo>
                <a:cubicBezTo>
                  <a:pt x="874" y="287"/>
                  <a:pt x="873" y="287"/>
                  <a:pt x="872" y="287"/>
                </a:cubicBezTo>
                <a:cubicBezTo>
                  <a:pt x="872" y="288"/>
                  <a:pt x="872" y="288"/>
                  <a:pt x="872" y="288"/>
                </a:cubicBezTo>
                <a:cubicBezTo>
                  <a:pt x="872" y="287"/>
                  <a:pt x="872" y="288"/>
                  <a:pt x="872" y="287"/>
                </a:cubicBezTo>
                <a:cubicBezTo>
                  <a:pt x="870" y="287"/>
                  <a:pt x="869" y="287"/>
                  <a:pt x="869" y="288"/>
                </a:cubicBezTo>
                <a:cubicBezTo>
                  <a:pt x="868" y="288"/>
                  <a:pt x="868" y="288"/>
                  <a:pt x="868" y="289"/>
                </a:cubicBezTo>
                <a:cubicBezTo>
                  <a:pt x="869" y="289"/>
                  <a:pt x="869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1"/>
                  <a:pt x="870" y="291"/>
                  <a:pt x="870" y="291"/>
                </a:cubicBezTo>
                <a:cubicBezTo>
                  <a:pt x="869" y="291"/>
                  <a:pt x="869" y="290"/>
                  <a:pt x="868" y="290"/>
                </a:cubicBezTo>
                <a:cubicBezTo>
                  <a:pt x="868" y="292"/>
                  <a:pt x="869" y="292"/>
                  <a:pt x="868" y="292"/>
                </a:cubicBezTo>
                <a:cubicBezTo>
                  <a:pt x="868" y="292"/>
                  <a:pt x="868" y="293"/>
                  <a:pt x="868" y="293"/>
                </a:cubicBezTo>
                <a:cubicBezTo>
                  <a:pt x="869" y="293"/>
                  <a:pt x="870" y="292"/>
                  <a:pt x="871" y="292"/>
                </a:cubicBezTo>
                <a:cubicBezTo>
                  <a:pt x="871" y="293"/>
                  <a:pt x="872" y="293"/>
                  <a:pt x="872" y="294"/>
                </a:cubicBezTo>
                <a:cubicBezTo>
                  <a:pt x="872" y="293"/>
                  <a:pt x="872" y="293"/>
                  <a:pt x="873" y="293"/>
                </a:cubicBezTo>
                <a:cubicBezTo>
                  <a:pt x="873" y="293"/>
                  <a:pt x="873" y="294"/>
                  <a:pt x="873" y="294"/>
                </a:cubicBezTo>
                <a:cubicBezTo>
                  <a:pt x="874" y="295"/>
                  <a:pt x="875" y="294"/>
                  <a:pt x="875" y="296"/>
                </a:cubicBezTo>
                <a:cubicBezTo>
                  <a:pt x="875" y="296"/>
                  <a:pt x="875" y="296"/>
                  <a:pt x="875" y="296"/>
                </a:cubicBezTo>
                <a:cubicBezTo>
                  <a:pt x="875" y="296"/>
                  <a:pt x="875" y="296"/>
                  <a:pt x="876" y="295"/>
                </a:cubicBezTo>
                <a:cubicBezTo>
                  <a:pt x="876" y="295"/>
                  <a:pt x="876" y="295"/>
                  <a:pt x="876" y="295"/>
                </a:cubicBezTo>
                <a:cubicBezTo>
                  <a:pt x="877" y="295"/>
                  <a:pt x="876" y="294"/>
                  <a:pt x="877" y="294"/>
                </a:cubicBezTo>
                <a:cubicBezTo>
                  <a:pt x="877" y="295"/>
                  <a:pt x="877" y="295"/>
                  <a:pt x="877" y="295"/>
                </a:cubicBezTo>
                <a:cubicBezTo>
                  <a:pt x="878" y="295"/>
                  <a:pt x="877" y="295"/>
                  <a:pt x="878" y="295"/>
                </a:cubicBezTo>
                <a:cubicBezTo>
                  <a:pt x="877" y="295"/>
                  <a:pt x="877" y="295"/>
                  <a:pt x="876" y="296"/>
                </a:cubicBezTo>
                <a:cubicBezTo>
                  <a:pt x="876" y="296"/>
                  <a:pt x="876" y="296"/>
                  <a:pt x="876" y="296"/>
                </a:cubicBezTo>
                <a:cubicBezTo>
                  <a:pt x="878" y="296"/>
                  <a:pt x="878" y="296"/>
                  <a:pt x="878" y="296"/>
                </a:cubicBezTo>
                <a:cubicBezTo>
                  <a:pt x="878" y="297"/>
                  <a:pt x="878" y="297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80" y="298"/>
                  <a:pt x="880" y="298"/>
                  <a:pt x="880" y="298"/>
                </a:cubicBezTo>
                <a:cubicBezTo>
                  <a:pt x="880" y="299"/>
                  <a:pt x="880" y="299"/>
                  <a:pt x="879" y="299"/>
                </a:cubicBezTo>
                <a:cubicBezTo>
                  <a:pt x="880" y="299"/>
                  <a:pt x="879" y="299"/>
                  <a:pt x="880" y="299"/>
                </a:cubicBezTo>
                <a:cubicBezTo>
                  <a:pt x="880" y="301"/>
                  <a:pt x="880" y="301"/>
                  <a:pt x="880" y="301"/>
                </a:cubicBezTo>
                <a:cubicBezTo>
                  <a:pt x="880" y="302"/>
                  <a:pt x="880" y="302"/>
                  <a:pt x="881" y="302"/>
                </a:cubicBezTo>
                <a:cubicBezTo>
                  <a:pt x="881" y="302"/>
                  <a:pt x="881" y="302"/>
                  <a:pt x="881" y="302"/>
                </a:cubicBezTo>
                <a:cubicBezTo>
                  <a:pt x="881" y="303"/>
                  <a:pt x="881" y="303"/>
                  <a:pt x="882" y="303"/>
                </a:cubicBezTo>
                <a:cubicBezTo>
                  <a:pt x="882" y="303"/>
                  <a:pt x="882" y="304"/>
                  <a:pt x="882" y="304"/>
                </a:cubicBezTo>
                <a:cubicBezTo>
                  <a:pt x="883" y="304"/>
                  <a:pt x="884" y="304"/>
                  <a:pt x="885" y="305"/>
                </a:cubicBezTo>
                <a:cubicBezTo>
                  <a:pt x="885" y="305"/>
                  <a:pt x="885" y="305"/>
                  <a:pt x="885" y="306"/>
                </a:cubicBezTo>
                <a:cubicBezTo>
                  <a:pt x="886" y="305"/>
                  <a:pt x="886" y="305"/>
                  <a:pt x="886" y="305"/>
                </a:cubicBezTo>
                <a:cubicBezTo>
                  <a:pt x="886" y="306"/>
                  <a:pt x="886" y="308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7" y="310"/>
                  <a:pt x="887" y="310"/>
                  <a:pt x="887" y="310"/>
                </a:cubicBezTo>
                <a:cubicBezTo>
                  <a:pt x="887" y="311"/>
                  <a:pt x="886" y="311"/>
                  <a:pt x="886" y="311"/>
                </a:cubicBezTo>
                <a:cubicBezTo>
                  <a:pt x="886" y="314"/>
                  <a:pt x="886" y="314"/>
                  <a:pt x="886" y="314"/>
                </a:cubicBezTo>
                <a:cubicBezTo>
                  <a:pt x="886" y="314"/>
                  <a:pt x="887" y="314"/>
                  <a:pt x="887" y="314"/>
                </a:cubicBezTo>
                <a:cubicBezTo>
                  <a:pt x="887" y="315"/>
                  <a:pt x="886" y="316"/>
                  <a:pt x="886" y="317"/>
                </a:cubicBezTo>
                <a:cubicBezTo>
                  <a:pt x="886" y="317"/>
                  <a:pt x="886" y="317"/>
                  <a:pt x="886" y="317"/>
                </a:cubicBezTo>
                <a:cubicBezTo>
                  <a:pt x="886" y="318"/>
                  <a:pt x="886" y="319"/>
                  <a:pt x="886" y="320"/>
                </a:cubicBezTo>
                <a:cubicBezTo>
                  <a:pt x="885" y="321"/>
                  <a:pt x="884" y="321"/>
                  <a:pt x="883" y="322"/>
                </a:cubicBezTo>
                <a:cubicBezTo>
                  <a:pt x="879" y="322"/>
                  <a:pt x="879" y="322"/>
                  <a:pt x="879" y="322"/>
                </a:cubicBezTo>
                <a:cubicBezTo>
                  <a:pt x="879" y="322"/>
                  <a:pt x="878" y="322"/>
                  <a:pt x="878" y="321"/>
                </a:cubicBezTo>
                <a:cubicBezTo>
                  <a:pt x="877" y="321"/>
                  <a:pt x="876" y="321"/>
                  <a:pt x="875" y="321"/>
                </a:cubicBezTo>
                <a:cubicBezTo>
                  <a:pt x="875" y="321"/>
                  <a:pt x="875" y="321"/>
                  <a:pt x="875" y="321"/>
                </a:cubicBezTo>
                <a:cubicBezTo>
                  <a:pt x="875" y="321"/>
                  <a:pt x="874" y="321"/>
                  <a:pt x="873" y="321"/>
                </a:cubicBezTo>
                <a:cubicBezTo>
                  <a:pt x="873" y="321"/>
                  <a:pt x="873" y="321"/>
                  <a:pt x="873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8" y="321"/>
                  <a:pt x="868" y="321"/>
                  <a:pt x="868" y="321"/>
                </a:cubicBezTo>
                <a:cubicBezTo>
                  <a:pt x="868" y="320"/>
                  <a:pt x="868" y="320"/>
                  <a:pt x="868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4" y="320"/>
                  <a:pt x="862" y="320"/>
                  <a:pt x="859" y="320"/>
                </a:cubicBezTo>
                <a:cubicBezTo>
                  <a:pt x="859" y="321"/>
                  <a:pt x="859" y="321"/>
                  <a:pt x="859" y="321"/>
                </a:cubicBezTo>
                <a:cubicBezTo>
                  <a:pt x="859" y="321"/>
                  <a:pt x="858" y="319"/>
                  <a:pt x="858" y="319"/>
                </a:cubicBezTo>
                <a:cubicBezTo>
                  <a:pt x="857" y="319"/>
                  <a:pt x="855" y="319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2" y="320"/>
                  <a:pt x="852" y="320"/>
                  <a:pt x="852" y="320"/>
                </a:cubicBezTo>
                <a:cubicBezTo>
                  <a:pt x="852" y="321"/>
                  <a:pt x="852" y="321"/>
                  <a:pt x="852" y="321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50" y="322"/>
                  <a:pt x="850" y="322"/>
                  <a:pt x="850" y="322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49" y="321"/>
                  <a:pt x="849" y="321"/>
                  <a:pt x="849" y="321"/>
                </a:cubicBezTo>
                <a:cubicBezTo>
                  <a:pt x="848" y="323"/>
                  <a:pt x="847" y="322"/>
                  <a:pt x="847" y="323"/>
                </a:cubicBezTo>
                <a:cubicBezTo>
                  <a:pt x="846" y="323"/>
                  <a:pt x="846" y="323"/>
                  <a:pt x="846" y="323"/>
                </a:cubicBezTo>
                <a:cubicBezTo>
                  <a:pt x="846" y="324"/>
                  <a:pt x="847" y="324"/>
                  <a:pt x="847" y="325"/>
                </a:cubicBezTo>
                <a:cubicBezTo>
                  <a:pt x="847" y="325"/>
                  <a:pt x="847" y="325"/>
                  <a:pt x="847" y="325"/>
                </a:cubicBezTo>
                <a:cubicBezTo>
                  <a:pt x="848" y="325"/>
                  <a:pt x="848" y="325"/>
                  <a:pt x="848" y="325"/>
                </a:cubicBezTo>
                <a:cubicBezTo>
                  <a:pt x="848" y="326"/>
                  <a:pt x="848" y="326"/>
                  <a:pt x="847" y="326"/>
                </a:cubicBezTo>
                <a:cubicBezTo>
                  <a:pt x="848" y="326"/>
                  <a:pt x="848" y="326"/>
                  <a:pt x="849" y="327"/>
                </a:cubicBezTo>
                <a:cubicBezTo>
                  <a:pt x="849" y="328"/>
                  <a:pt x="849" y="328"/>
                  <a:pt x="850" y="329"/>
                </a:cubicBezTo>
                <a:cubicBezTo>
                  <a:pt x="849" y="329"/>
                  <a:pt x="848" y="330"/>
                  <a:pt x="848" y="331"/>
                </a:cubicBezTo>
                <a:cubicBezTo>
                  <a:pt x="849" y="331"/>
                  <a:pt x="849" y="331"/>
                  <a:pt x="849" y="331"/>
                </a:cubicBezTo>
                <a:cubicBezTo>
                  <a:pt x="849" y="332"/>
                  <a:pt x="849" y="333"/>
                  <a:pt x="849" y="334"/>
                </a:cubicBezTo>
                <a:cubicBezTo>
                  <a:pt x="850" y="335"/>
                  <a:pt x="850" y="335"/>
                  <a:pt x="850" y="335"/>
                </a:cubicBezTo>
                <a:cubicBezTo>
                  <a:pt x="850" y="335"/>
                  <a:pt x="850" y="335"/>
                  <a:pt x="850" y="336"/>
                </a:cubicBezTo>
                <a:cubicBezTo>
                  <a:pt x="850" y="336"/>
                  <a:pt x="850" y="336"/>
                  <a:pt x="850" y="336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40"/>
                  <a:pt x="850" y="340"/>
                  <a:pt x="850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1"/>
                  <a:pt x="849" y="341"/>
                  <a:pt x="848" y="341"/>
                </a:cubicBezTo>
                <a:cubicBezTo>
                  <a:pt x="848" y="341"/>
                  <a:pt x="849" y="342"/>
                  <a:pt x="849" y="343"/>
                </a:cubicBezTo>
                <a:cubicBezTo>
                  <a:pt x="848" y="343"/>
                  <a:pt x="848" y="343"/>
                  <a:pt x="848" y="343"/>
                </a:cubicBezTo>
                <a:cubicBezTo>
                  <a:pt x="848" y="344"/>
                  <a:pt x="848" y="344"/>
                  <a:pt x="847" y="346"/>
                </a:cubicBezTo>
                <a:cubicBezTo>
                  <a:pt x="847" y="346"/>
                  <a:pt x="847" y="346"/>
                  <a:pt x="846" y="346"/>
                </a:cubicBezTo>
                <a:cubicBezTo>
                  <a:pt x="847" y="347"/>
                  <a:pt x="847" y="347"/>
                  <a:pt x="846" y="348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7" y="350"/>
                  <a:pt x="847" y="350"/>
                  <a:pt x="847" y="350"/>
                </a:cubicBezTo>
                <a:cubicBezTo>
                  <a:pt x="847" y="350"/>
                  <a:pt x="847" y="350"/>
                  <a:pt x="847" y="349"/>
                </a:cubicBezTo>
                <a:cubicBezTo>
                  <a:pt x="848" y="349"/>
                  <a:pt x="848" y="349"/>
                  <a:pt x="848" y="349"/>
                </a:cubicBezTo>
                <a:cubicBezTo>
                  <a:pt x="848" y="351"/>
                  <a:pt x="848" y="351"/>
                  <a:pt x="848" y="351"/>
                </a:cubicBezTo>
                <a:cubicBezTo>
                  <a:pt x="847" y="351"/>
                  <a:pt x="848" y="351"/>
                  <a:pt x="847" y="351"/>
                </a:cubicBezTo>
                <a:cubicBezTo>
                  <a:pt x="847" y="351"/>
                  <a:pt x="847" y="351"/>
                  <a:pt x="847" y="351"/>
                </a:cubicBezTo>
                <a:cubicBezTo>
                  <a:pt x="847" y="352"/>
                  <a:pt x="847" y="352"/>
                  <a:pt x="847" y="352"/>
                </a:cubicBezTo>
                <a:cubicBezTo>
                  <a:pt x="848" y="352"/>
                  <a:pt x="848" y="352"/>
                  <a:pt x="848" y="352"/>
                </a:cubicBezTo>
                <a:cubicBezTo>
                  <a:pt x="848" y="353"/>
                  <a:pt x="848" y="355"/>
                  <a:pt x="849" y="356"/>
                </a:cubicBezTo>
                <a:cubicBezTo>
                  <a:pt x="848" y="356"/>
                  <a:pt x="848" y="356"/>
                  <a:pt x="848" y="356"/>
                </a:cubicBezTo>
                <a:cubicBezTo>
                  <a:pt x="848" y="357"/>
                  <a:pt x="848" y="359"/>
                  <a:pt x="847" y="360"/>
                </a:cubicBezTo>
                <a:cubicBezTo>
                  <a:pt x="848" y="360"/>
                  <a:pt x="849" y="360"/>
                  <a:pt x="850" y="360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52" y="360"/>
                  <a:pt x="852" y="360"/>
                  <a:pt x="852" y="360"/>
                </a:cubicBezTo>
                <a:cubicBezTo>
                  <a:pt x="852" y="361"/>
                  <a:pt x="852" y="361"/>
                  <a:pt x="853" y="361"/>
                </a:cubicBezTo>
                <a:cubicBezTo>
                  <a:pt x="853" y="362"/>
                  <a:pt x="855" y="360"/>
                  <a:pt x="855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8" y="360"/>
                  <a:pt x="858" y="360"/>
                  <a:pt x="858" y="360"/>
                </a:cubicBezTo>
                <a:cubicBezTo>
                  <a:pt x="859" y="361"/>
                  <a:pt x="860" y="361"/>
                  <a:pt x="860" y="362"/>
                </a:cubicBezTo>
                <a:cubicBezTo>
                  <a:pt x="861" y="362"/>
                  <a:pt x="861" y="362"/>
                  <a:pt x="861" y="362"/>
                </a:cubicBezTo>
                <a:cubicBezTo>
                  <a:pt x="861" y="363"/>
                  <a:pt x="861" y="363"/>
                  <a:pt x="861" y="364"/>
                </a:cubicBezTo>
                <a:cubicBezTo>
                  <a:pt x="861" y="364"/>
                  <a:pt x="861" y="364"/>
                  <a:pt x="861" y="364"/>
                </a:cubicBezTo>
                <a:cubicBezTo>
                  <a:pt x="862" y="364"/>
                  <a:pt x="862" y="365"/>
                  <a:pt x="862" y="365"/>
                </a:cubicBezTo>
                <a:cubicBezTo>
                  <a:pt x="863" y="366"/>
                  <a:pt x="864" y="366"/>
                  <a:pt x="865" y="366"/>
                </a:cubicBezTo>
                <a:cubicBezTo>
                  <a:pt x="865" y="365"/>
                  <a:pt x="866" y="365"/>
                  <a:pt x="867" y="365"/>
                </a:cubicBezTo>
                <a:cubicBezTo>
                  <a:pt x="867" y="364"/>
                  <a:pt x="867" y="364"/>
                  <a:pt x="867" y="364"/>
                </a:cubicBezTo>
                <a:cubicBezTo>
                  <a:pt x="868" y="364"/>
                  <a:pt x="869" y="364"/>
                  <a:pt x="869" y="364"/>
                </a:cubicBezTo>
                <a:cubicBezTo>
                  <a:pt x="870" y="364"/>
                  <a:pt x="870" y="363"/>
                  <a:pt x="870" y="363"/>
                </a:cubicBezTo>
                <a:cubicBezTo>
                  <a:pt x="871" y="363"/>
                  <a:pt x="871" y="363"/>
                  <a:pt x="872" y="363"/>
                </a:cubicBezTo>
                <a:cubicBezTo>
                  <a:pt x="872" y="363"/>
                  <a:pt x="872" y="363"/>
                  <a:pt x="872" y="363"/>
                </a:cubicBezTo>
                <a:cubicBezTo>
                  <a:pt x="873" y="364"/>
                  <a:pt x="873" y="363"/>
                  <a:pt x="873" y="363"/>
                </a:cubicBezTo>
                <a:cubicBezTo>
                  <a:pt x="873" y="363"/>
                  <a:pt x="873" y="363"/>
                  <a:pt x="873" y="363"/>
                </a:cubicBezTo>
                <a:cubicBezTo>
                  <a:pt x="874" y="364"/>
                  <a:pt x="875" y="364"/>
                  <a:pt x="876" y="364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9" y="363"/>
                  <a:pt x="879" y="363"/>
                  <a:pt x="879" y="363"/>
                </a:cubicBezTo>
                <a:cubicBezTo>
                  <a:pt x="879" y="363"/>
                  <a:pt x="879" y="363"/>
                  <a:pt x="879" y="362"/>
                </a:cubicBezTo>
                <a:cubicBezTo>
                  <a:pt x="880" y="362"/>
                  <a:pt x="880" y="362"/>
                  <a:pt x="880" y="362"/>
                </a:cubicBezTo>
                <a:cubicBezTo>
                  <a:pt x="880" y="360"/>
                  <a:pt x="881" y="360"/>
                  <a:pt x="882" y="359"/>
                </a:cubicBezTo>
                <a:cubicBezTo>
                  <a:pt x="882" y="359"/>
                  <a:pt x="882" y="358"/>
                  <a:pt x="882" y="358"/>
                </a:cubicBezTo>
                <a:cubicBezTo>
                  <a:pt x="883" y="358"/>
                  <a:pt x="883" y="358"/>
                  <a:pt x="884" y="358"/>
                </a:cubicBezTo>
                <a:cubicBezTo>
                  <a:pt x="884" y="358"/>
                  <a:pt x="884" y="357"/>
                  <a:pt x="884" y="357"/>
                </a:cubicBezTo>
                <a:cubicBezTo>
                  <a:pt x="886" y="357"/>
                  <a:pt x="886" y="357"/>
                  <a:pt x="886" y="357"/>
                </a:cubicBezTo>
                <a:cubicBezTo>
                  <a:pt x="886" y="357"/>
                  <a:pt x="886" y="357"/>
                  <a:pt x="887" y="357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4"/>
                  <a:pt x="887" y="354"/>
                  <a:pt x="887" y="354"/>
                </a:cubicBezTo>
                <a:cubicBezTo>
                  <a:pt x="888" y="353"/>
                  <a:pt x="888" y="353"/>
                  <a:pt x="889" y="353"/>
                </a:cubicBezTo>
                <a:cubicBezTo>
                  <a:pt x="889" y="352"/>
                  <a:pt x="889" y="352"/>
                  <a:pt x="889" y="352"/>
                </a:cubicBezTo>
                <a:cubicBezTo>
                  <a:pt x="889" y="352"/>
                  <a:pt x="889" y="352"/>
                  <a:pt x="890" y="351"/>
                </a:cubicBezTo>
                <a:cubicBezTo>
                  <a:pt x="891" y="350"/>
                  <a:pt x="890" y="350"/>
                  <a:pt x="892" y="349"/>
                </a:cubicBezTo>
                <a:cubicBezTo>
                  <a:pt x="892" y="348"/>
                  <a:pt x="892" y="348"/>
                  <a:pt x="892" y="348"/>
                </a:cubicBezTo>
                <a:cubicBezTo>
                  <a:pt x="892" y="348"/>
                  <a:pt x="891" y="348"/>
                  <a:pt x="891" y="348"/>
                </a:cubicBezTo>
                <a:cubicBezTo>
                  <a:pt x="890" y="347"/>
                  <a:pt x="890" y="346"/>
                  <a:pt x="890" y="346"/>
                </a:cubicBezTo>
                <a:cubicBezTo>
                  <a:pt x="890" y="345"/>
                  <a:pt x="890" y="345"/>
                  <a:pt x="891" y="344"/>
                </a:cubicBezTo>
                <a:cubicBezTo>
                  <a:pt x="891" y="344"/>
                  <a:pt x="891" y="344"/>
                  <a:pt x="891" y="344"/>
                </a:cubicBezTo>
                <a:cubicBezTo>
                  <a:pt x="891" y="344"/>
                  <a:pt x="892" y="344"/>
                  <a:pt x="892" y="343"/>
                </a:cubicBezTo>
                <a:cubicBezTo>
                  <a:pt x="892" y="343"/>
                  <a:pt x="892" y="343"/>
                  <a:pt x="892" y="343"/>
                </a:cubicBezTo>
                <a:cubicBezTo>
                  <a:pt x="893" y="342"/>
                  <a:pt x="893" y="342"/>
                  <a:pt x="893" y="342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4" y="340"/>
                  <a:pt x="894" y="340"/>
                </a:cubicBezTo>
                <a:cubicBezTo>
                  <a:pt x="895" y="340"/>
                  <a:pt x="895" y="339"/>
                  <a:pt x="895" y="338"/>
                </a:cubicBezTo>
                <a:cubicBezTo>
                  <a:pt x="896" y="338"/>
                  <a:pt x="897" y="337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9" y="336"/>
                  <a:pt x="899" y="335"/>
                  <a:pt x="899" y="335"/>
                </a:cubicBezTo>
                <a:cubicBezTo>
                  <a:pt x="900" y="335"/>
                  <a:pt x="900" y="335"/>
                  <a:pt x="900" y="335"/>
                </a:cubicBezTo>
                <a:cubicBezTo>
                  <a:pt x="900" y="334"/>
                  <a:pt x="900" y="334"/>
                  <a:pt x="900" y="334"/>
                </a:cubicBezTo>
                <a:cubicBezTo>
                  <a:pt x="902" y="334"/>
                  <a:pt x="901" y="335"/>
                  <a:pt x="902" y="333"/>
                </a:cubicBezTo>
                <a:cubicBezTo>
                  <a:pt x="904" y="333"/>
                  <a:pt x="905" y="332"/>
                  <a:pt x="906" y="331"/>
                </a:cubicBezTo>
                <a:cubicBezTo>
                  <a:pt x="906" y="331"/>
                  <a:pt x="906" y="331"/>
                  <a:pt x="906" y="331"/>
                </a:cubicBezTo>
                <a:cubicBezTo>
                  <a:pt x="906" y="330"/>
                  <a:pt x="906" y="329"/>
                  <a:pt x="906" y="328"/>
                </a:cubicBezTo>
                <a:cubicBezTo>
                  <a:pt x="906" y="328"/>
                  <a:pt x="906" y="328"/>
                  <a:pt x="906" y="328"/>
                </a:cubicBezTo>
                <a:cubicBezTo>
                  <a:pt x="906" y="324"/>
                  <a:pt x="906" y="324"/>
                  <a:pt x="906" y="324"/>
                </a:cubicBezTo>
                <a:cubicBezTo>
                  <a:pt x="907" y="324"/>
                  <a:pt x="907" y="324"/>
                  <a:pt x="908" y="323"/>
                </a:cubicBezTo>
                <a:cubicBezTo>
                  <a:pt x="908" y="323"/>
                  <a:pt x="908" y="323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10" y="322"/>
                  <a:pt x="910" y="322"/>
                  <a:pt x="910" y="321"/>
                </a:cubicBezTo>
                <a:cubicBezTo>
                  <a:pt x="911" y="321"/>
                  <a:pt x="913" y="321"/>
                  <a:pt x="914" y="322"/>
                </a:cubicBezTo>
                <a:cubicBezTo>
                  <a:pt x="914" y="322"/>
                  <a:pt x="914" y="322"/>
                  <a:pt x="914" y="322"/>
                </a:cubicBezTo>
                <a:cubicBezTo>
                  <a:pt x="914" y="322"/>
                  <a:pt x="915" y="322"/>
                  <a:pt x="915" y="321"/>
                </a:cubicBezTo>
                <a:cubicBezTo>
                  <a:pt x="915" y="322"/>
                  <a:pt x="916" y="322"/>
                  <a:pt x="916" y="322"/>
                </a:cubicBezTo>
                <a:cubicBezTo>
                  <a:pt x="917" y="322"/>
                  <a:pt x="917" y="322"/>
                  <a:pt x="917" y="322"/>
                </a:cubicBezTo>
                <a:cubicBezTo>
                  <a:pt x="917" y="323"/>
                  <a:pt x="917" y="323"/>
                  <a:pt x="917" y="323"/>
                </a:cubicBezTo>
                <a:cubicBezTo>
                  <a:pt x="917" y="323"/>
                  <a:pt x="918" y="323"/>
                  <a:pt x="918" y="323"/>
                </a:cubicBezTo>
                <a:cubicBezTo>
                  <a:pt x="918" y="324"/>
                  <a:pt x="918" y="323"/>
                  <a:pt x="918" y="324"/>
                </a:cubicBezTo>
                <a:cubicBezTo>
                  <a:pt x="919" y="324"/>
                  <a:pt x="921" y="324"/>
                  <a:pt x="922" y="323"/>
                </a:cubicBezTo>
                <a:cubicBezTo>
                  <a:pt x="922" y="323"/>
                  <a:pt x="922" y="323"/>
                  <a:pt x="922" y="323"/>
                </a:cubicBezTo>
                <a:cubicBezTo>
                  <a:pt x="924" y="322"/>
                  <a:pt x="922" y="322"/>
                  <a:pt x="923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5" y="321"/>
                  <a:pt x="925" y="321"/>
                  <a:pt x="925" y="321"/>
                </a:cubicBezTo>
                <a:cubicBezTo>
                  <a:pt x="925" y="320"/>
                  <a:pt x="925" y="320"/>
                  <a:pt x="925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8" y="320"/>
                  <a:pt x="928" y="320"/>
                  <a:pt x="928" y="320"/>
                </a:cubicBezTo>
                <a:cubicBezTo>
                  <a:pt x="928" y="319"/>
                  <a:pt x="929" y="319"/>
                  <a:pt x="929" y="319"/>
                </a:cubicBezTo>
                <a:cubicBezTo>
                  <a:pt x="929" y="318"/>
                  <a:pt x="930" y="318"/>
                  <a:pt x="930" y="318"/>
                </a:cubicBezTo>
                <a:cubicBezTo>
                  <a:pt x="930" y="316"/>
                  <a:pt x="930" y="316"/>
                  <a:pt x="930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2" y="315"/>
                  <a:pt x="933" y="316"/>
                  <a:pt x="934" y="316"/>
                </a:cubicBezTo>
                <a:cubicBezTo>
                  <a:pt x="934" y="316"/>
                  <a:pt x="934" y="316"/>
                  <a:pt x="934" y="317"/>
                </a:cubicBezTo>
                <a:cubicBezTo>
                  <a:pt x="935" y="317"/>
                  <a:pt x="935" y="317"/>
                  <a:pt x="936" y="317"/>
                </a:cubicBezTo>
                <a:cubicBezTo>
                  <a:pt x="936" y="317"/>
                  <a:pt x="936" y="317"/>
                  <a:pt x="936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8" y="318"/>
                  <a:pt x="938" y="319"/>
                  <a:pt x="939" y="319"/>
                </a:cubicBezTo>
                <a:cubicBezTo>
                  <a:pt x="939" y="320"/>
                  <a:pt x="939" y="320"/>
                  <a:pt x="939" y="320"/>
                </a:cubicBezTo>
                <a:cubicBezTo>
                  <a:pt x="939" y="321"/>
                  <a:pt x="939" y="321"/>
                  <a:pt x="939" y="321"/>
                </a:cubicBezTo>
                <a:cubicBezTo>
                  <a:pt x="940" y="322"/>
                  <a:pt x="940" y="322"/>
                  <a:pt x="940" y="322"/>
                </a:cubicBezTo>
                <a:cubicBezTo>
                  <a:pt x="940" y="323"/>
                  <a:pt x="940" y="323"/>
                  <a:pt x="940" y="323"/>
                </a:cubicBezTo>
                <a:cubicBezTo>
                  <a:pt x="941" y="323"/>
                  <a:pt x="941" y="323"/>
                  <a:pt x="941" y="323"/>
                </a:cubicBezTo>
                <a:cubicBezTo>
                  <a:pt x="941" y="325"/>
                  <a:pt x="941" y="325"/>
                  <a:pt x="941" y="325"/>
                </a:cubicBezTo>
                <a:cubicBezTo>
                  <a:pt x="941" y="325"/>
                  <a:pt x="941" y="325"/>
                  <a:pt x="942" y="325"/>
                </a:cubicBezTo>
                <a:cubicBezTo>
                  <a:pt x="942" y="326"/>
                  <a:pt x="942" y="326"/>
                  <a:pt x="942" y="326"/>
                </a:cubicBezTo>
                <a:cubicBezTo>
                  <a:pt x="943" y="328"/>
                  <a:pt x="943" y="330"/>
                  <a:pt x="945" y="331"/>
                </a:cubicBezTo>
                <a:cubicBezTo>
                  <a:pt x="946" y="331"/>
                  <a:pt x="946" y="331"/>
                  <a:pt x="946" y="332"/>
                </a:cubicBezTo>
                <a:cubicBezTo>
                  <a:pt x="946" y="332"/>
                  <a:pt x="946" y="332"/>
                  <a:pt x="946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3"/>
                  <a:pt x="947" y="333"/>
                  <a:pt x="947" y="333"/>
                </a:cubicBezTo>
                <a:cubicBezTo>
                  <a:pt x="948" y="334"/>
                  <a:pt x="948" y="334"/>
                  <a:pt x="949" y="335"/>
                </a:cubicBezTo>
                <a:cubicBezTo>
                  <a:pt x="950" y="335"/>
                  <a:pt x="951" y="336"/>
                  <a:pt x="952" y="336"/>
                </a:cubicBezTo>
                <a:cubicBezTo>
                  <a:pt x="952" y="336"/>
                  <a:pt x="952" y="336"/>
                  <a:pt x="952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4" y="337"/>
                  <a:pt x="955" y="337"/>
                </a:cubicBezTo>
                <a:cubicBezTo>
                  <a:pt x="955" y="337"/>
                  <a:pt x="955" y="337"/>
                  <a:pt x="955" y="337"/>
                </a:cubicBezTo>
                <a:cubicBezTo>
                  <a:pt x="956" y="338"/>
                  <a:pt x="957" y="339"/>
                  <a:pt x="958" y="339"/>
                </a:cubicBezTo>
                <a:cubicBezTo>
                  <a:pt x="958" y="340"/>
                  <a:pt x="958" y="340"/>
                  <a:pt x="958" y="340"/>
                </a:cubicBezTo>
                <a:cubicBezTo>
                  <a:pt x="959" y="340"/>
                  <a:pt x="960" y="340"/>
                  <a:pt x="960" y="341"/>
                </a:cubicBezTo>
                <a:cubicBezTo>
                  <a:pt x="960" y="343"/>
                  <a:pt x="960" y="343"/>
                  <a:pt x="960" y="343"/>
                </a:cubicBezTo>
                <a:cubicBezTo>
                  <a:pt x="961" y="343"/>
                  <a:pt x="963" y="344"/>
                  <a:pt x="964" y="344"/>
                </a:cubicBezTo>
                <a:cubicBezTo>
                  <a:pt x="964" y="346"/>
                  <a:pt x="965" y="347"/>
                  <a:pt x="965" y="348"/>
                </a:cubicBezTo>
                <a:cubicBezTo>
                  <a:pt x="965" y="348"/>
                  <a:pt x="965" y="348"/>
                  <a:pt x="965" y="348"/>
                </a:cubicBezTo>
                <a:cubicBezTo>
                  <a:pt x="965" y="348"/>
                  <a:pt x="965" y="349"/>
                  <a:pt x="965" y="350"/>
                </a:cubicBezTo>
                <a:cubicBezTo>
                  <a:pt x="965" y="350"/>
                  <a:pt x="965" y="350"/>
                  <a:pt x="965" y="350"/>
                </a:cubicBezTo>
                <a:cubicBezTo>
                  <a:pt x="966" y="350"/>
                  <a:pt x="966" y="351"/>
                  <a:pt x="966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4"/>
                  <a:pt x="965" y="354"/>
                  <a:pt x="965" y="354"/>
                </a:cubicBezTo>
                <a:cubicBezTo>
                  <a:pt x="964" y="354"/>
                  <a:pt x="964" y="354"/>
                  <a:pt x="964" y="354"/>
                </a:cubicBezTo>
                <a:cubicBezTo>
                  <a:pt x="964" y="355"/>
                  <a:pt x="964" y="356"/>
                  <a:pt x="964" y="358"/>
                </a:cubicBezTo>
                <a:cubicBezTo>
                  <a:pt x="965" y="358"/>
                  <a:pt x="965" y="358"/>
                  <a:pt x="966" y="358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7" y="356"/>
                  <a:pt x="967" y="356"/>
                  <a:pt x="968" y="355"/>
                </a:cubicBezTo>
                <a:cubicBezTo>
                  <a:pt x="968" y="355"/>
                  <a:pt x="968" y="355"/>
                  <a:pt x="968" y="355"/>
                </a:cubicBezTo>
                <a:cubicBezTo>
                  <a:pt x="968" y="353"/>
                  <a:pt x="968" y="353"/>
                  <a:pt x="968" y="353"/>
                </a:cubicBezTo>
                <a:cubicBezTo>
                  <a:pt x="969" y="352"/>
                  <a:pt x="969" y="352"/>
                  <a:pt x="969" y="352"/>
                </a:cubicBezTo>
                <a:cubicBezTo>
                  <a:pt x="970" y="352"/>
                  <a:pt x="970" y="352"/>
                  <a:pt x="970" y="352"/>
                </a:cubicBezTo>
                <a:cubicBezTo>
                  <a:pt x="970" y="352"/>
                  <a:pt x="970" y="351"/>
                  <a:pt x="971" y="351"/>
                </a:cubicBezTo>
                <a:cubicBezTo>
                  <a:pt x="970" y="350"/>
                  <a:pt x="970" y="350"/>
                  <a:pt x="970" y="349"/>
                </a:cubicBezTo>
                <a:cubicBezTo>
                  <a:pt x="971" y="349"/>
                  <a:pt x="971" y="349"/>
                  <a:pt x="971" y="349"/>
                </a:cubicBezTo>
                <a:cubicBezTo>
                  <a:pt x="970" y="348"/>
                  <a:pt x="970" y="348"/>
                  <a:pt x="969" y="347"/>
                </a:cubicBezTo>
                <a:cubicBezTo>
                  <a:pt x="968" y="346"/>
                  <a:pt x="969" y="346"/>
                  <a:pt x="967" y="345"/>
                </a:cubicBezTo>
                <a:cubicBezTo>
                  <a:pt x="967" y="343"/>
                  <a:pt x="969" y="342"/>
                  <a:pt x="970" y="341"/>
                </a:cubicBezTo>
                <a:cubicBezTo>
                  <a:pt x="971" y="341"/>
                  <a:pt x="971" y="341"/>
                  <a:pt x="971" y="341"/>
                </a:cubicBezTo>
                <a:cubicBezTo>
                  <a:pt x="971" y="341"/>
                  <a:pt x="971" y="341"/>
                  <a:pt x="971" y="342"/>
                </a:cubicBezTo>
                <a:cubicBezTo>
                  <a:pt x="972" y="342"/>
                  <a:pt x="972" y="342"/>
                  <a:pt x="974" y="342"/>
                </a:cubicBezTo>
                <a:cubicBezTo>
                  <a:pt x="974" y="343"/>
                  <a:pt x="974" y="344"/>
                  <a:pt x="975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3"/>
                  <a:pt x="977" y="344"/>
                  <a:pt x="976" y="343"/>
                </a:cubicBezTo>
                <a:cubicBezTo>
                  <a:pt x="976" y="343"/>
                  <a:pt x="976" y="343"/>
                  <a:pt x="976" y="343"/>
                </a:cubicBezTo>
                <a:cubicBezTo>
                  <a:pt x="976" y="340"/>
                  <a:pt x="975" y="341"/>
                  <a:pt x="974" y="340"/>
                </a:cubicBezTo>
                <a:cubicBezTo>
                  <a:pt x="974" y="340"/>
                  <a:pt x="973" y="339"/>
                  <a:pt x="972" y="338"/>
                </a:cubicBezTo>
                <a:cubicBezTo>
                  <a:pt x="972" y="338"/>
                  <a:pt x="972" y="338"/>
                  <a:pt x="972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69" y="337"/>
                  <a:pt x="967" y="336"/>
                  <a:pt x="966" y="335"/>
                </a:cubicBezTo>
                <a:cubicBezTo>
                  <a:pt x="966" y="335"/>
                  <a:pt x="966" y="335"/>
                  <a:pt x="966" y="335"/>
                </a:cubicBezTo>
                <a:cubicBezTo>
                  <a:pt x="966" y="334"/>
                  <a:pt x="966" y="333"/>
                  <a:pt x="966" y="333"/>
                </a:cubicBezTo>
                <a:cubicBezTo>
                  <a:pt x="966" y="332"/>
                  <a:pt x="965" y="333"/>
                  <a:pt x="964" y="332"/>
                </a:cubicBezTo>
                <a:cubicBezTo>
                  <a:pt x="964" y="332"/>
                  <a:pt x="964" y="332"/>
                  <a:pt x="964" y="332"/>
                </a:cubicBezTo>
                <a:cubicBezTo>
                  <a:pt x="964" y="332"/>
                  <a:pt x="964" y="332"/>
                  <a:pt x="963" y="332"/>
                </a:cubicBezTo>
                <a:cubicBezTo>
                  <a:pt x="963" y="332"/>
                  <a:pt x="963" y="332"/>
                  <a:pt x="963" y="332"/>
                </a:cubicBezTo>
                <a:cubicBezTo>
                  <a:pt x="961" y="332"/>
                  <a:pt x="961" y="332"/>
                  <a:pt x="961" y="332"/>
                </a:cubicBezTo>
                <a:cubicBezTo>
                  <a:pt x="961" y="332"/>
                  <a:pt x="961" y="332"/>
                  <a:pt x="961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59" y="331"/>
                  <a:pt x="959" y="330"/>
                  <a:pt x="958" y="330"/>
                </a:cubicBezTo>
                <a:cubicBezTo>
                  <a:pt x="958" y="329"/>
                  <a:pt x="958" y="329"/>
                  <a:pt x="958" y="329"/>
                </a:cubicBezTo>
                <a:cubicBezTo>
                  <a:pt x="958" y="329"/>
                  <a:pt x="957" y="328"/>
                  <a:pt x="957" y="328"/>
                </a:cubicBezTo>
                <a:cubicBezTo>
                  <a:pt x="957" y="327"/>
                  <a:pt x="957" y="327"/>
                  <a:pt x="957" y="327"/>
                </a:cubicBezTo>
                <a:cubicBezTo>
                  <a:pt x="956" y="327"/>
                  <a:pt x="956" y="327"/>
                  <a:pt x="956" y="327"/>
                </a:cubicBezTo>
                <a:cubicBezTo>
                  <a:pt x="956" y="327"/>
                  <a:pt x="956" y="326"/>
                  <a:pt x="956" y="326"/>
                </a:cubicBezTo>
                <a:cubicBezTo>
                  <a:pt x="956" y="326"/>
                  <a:pt x="956" y="326"/>
                  <a:pt x="956" y="326"/>
                </a:cubicBezTo>
                <a:cubicBezTo>
                  <a:pt x="956" y="325"/>
                  <a:pt x="956" y="325"/>
                  <a:pt x="956" y="325"/>
                </a:cubicBezTo>
                <a:cubicBezTo>
                  <a:pt x="955" y="325"/>
                  <a:pt x="955" y="325"/>
                  <a:pt x="955" y="325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3"/>
                  <a:pt x="955" y="323"/>
                  <a:pt x="955" y="323"/>
                </a:cubicBezTo>
                <a:cubicBezTo>
                  <a:pt x="954" y="323"/>
                  <a:pt x="954" y="323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953" y="321"/>
                  <a:pt x="952" y="321"/>
                  <a:pt x="952" y="320"/>
                </a:cubicBezTo>
                <a:cubicBezTo>
                  <a:pt x="952" y="320"/>
                  <a:pt x="952" y="320"/>
                  <a:pt x="952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0" y="320"/>
                  <a:pt x="950" y="320"/>
                  <a:pt x="950" y="320"/>
                </a:cubicBezTo>
                <a:cubicBezTo>
                  <a:pt x="950" y="319"/>
                  <a:pt x="950" y="319"/>
                  <a:pt x="950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8" y="319"/>
                  <a:pt x="948" y="319"/>
                  <a:pt x="948" y="319"/>
                </a:cubicBezTo>
                <a:cubicBezTo>
                  <a:pt x="948" y="319"/>
                  <a:pt x="948" y="318"/>
                  <a:pt x="947" y="318"/>
                </a:cubicBezTo>
                <a:cubicBezTo>
                  <a:pt x="947" y="317"/>
                  <a:pt x="947" y="315"/>
                  <a:pt x="948" y="315"/>
                </a:cubicBezTo>
                <a:cubicBezTo>
                  <a:pt x="948" y="315"/>
                  <a:pt x="948" y="315"/>
                  <a:pt x="948" y="315"/>
                </a:cubicBezTo>
                <a:cubicBezTo>
                  <a:pt x="949" y="313"/>
                  <a:pt x="950" y="312"/>
                  <a:pt x="948" y="310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9" y="309"/>
                  <a:pt x="949" y="309"/>
                  <a:pt x="949" y="310"/>
                </a:cubicBezTo>
                <a:cubicBezTo>
                  <a:pt x="949" y="309"/>
                  <a:pt x="949" y="309"/>
                  <a:pt x="949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2" y="309"/>
                  <a:pt x="952" y="309"/>
                  <a:pt x="952" y="309"/>
                </a:cubicBezTo>
                <a:cubicBezTo>
                  <a:pt x="952" y="308"/>
                  <a:pt x="952" y="308"/>
                  <a:pt x="952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5" y="308"/>
                  <a:pt x="954" y="308"/>
                  <a:pt x="954" y="308"/>
                </a:cubicBezTo>
                <a:cubicBezTo>
                  <a:pt x="955" y="308"/>
                  <a:pt x="955" y="308"/>
                  <a:pt x="955" y="308"/>
                </a:cubicBezTo>
                <a:cubicBezTo>
                  <a:pt x="954" y="309"/>
                  <a:pt x="954" y="309"/>
                  <a:pt x="953" y="310"/>
                </a:cubicBezTo>
                <a:cubicBezTo>
                  <a:pt x="953" y="310"/>
                  <a:pt x="953" y="311"/>
                  <a:pt x="954" y="311"/>
                </a:cubicBezTo>
                <a:cubicBezTo>
                  <a:pt x="954" y="311"/>
                  <a:pt x="954" y="311"/>
                  <a:pt x="954" y="311"/>
                </a:cubicBezTo>
                <a:cubicBezTo>
                  <a:pt x="955" y="312"/>
                  <a:pt x="954" y="313"/>
                  <a:pt x="955" y="315"/>
                </a:cubicBezTo>
                <a:cubicBezTo>
                  <a:pt x="955" y="315"/>
                  <a:pt x="955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7" y="313"/>
                  <a:pt x="957" y="313"/>
                  <a:pt x="957" y="313"/>
                </a:cubicBezTo>
                <a:cubicBezTo>
                  <a:pt x="958" y="312"/>
                  <a:pt x="958" y="311"/>
                  <a:pt x="958" y="310"/>
                </a:cubicBezTo>
                <a:cubicBezTo>
                  <a:pt x="959" y="310"/>
                  <a:pt x="960" y="311"/>
                  <a:pt x="960" y="312"/>
                </a:cubicBezTo>
                <a:cubicBezTo>
                  <a:pt x="960" y="312"/>
                  <a:pt x="960" y="314"/>
                  <a:pt x="960" y="315"/>
                </a:cubicBezTo>
                <a:cubicBezTo>
                  <a:pt x="961" y="316"/>
                  <a:pt x="961" y="316"/>
                  <a:pt x="962" y="317"/>
                </a:cubicBezTo>
                <a:cubicBezTo>
                  <a:pt x="962" y="318"/>
                  <a:pt x="963" y="318"/>
                  <a:pt x="963" y="318"/>
                </a:cubicBezTo>
                <a:cubicBezTo>
                  <a:pt x="963" y="319"/>
                  <a:pt x="963" y="319"/>
                  <a:pt x="962" y="319"/>
                </a:cubicBezTo>
                <a:cubicBezTo>
                  <a:pt x="962" y="320"/>
                  <a:pt x="962" y="320"/>
                  <a:pt x="962" y="320"/>
                </a:cubicBezTo>
                <a:cubicBezTo>
                  <a:pt x="962" y="320"/>
                  <a:pt x="962" y="320"/>
                  <a:pt x="963" y="320"/>
                </a:cubicBezTo>
                <a:cubicBezTo>
                  <a:pt x="963" y="320"/>
                  <a:pt x="963" y="320"/>
                  <a:pt x="963" y="320"/>
                </a:cubicBezTo>
                <a:cubicBezTo>
                  <a:pt x="964" y="320"/>
                  <a:pt x="964" y="320"/>
                  <a:pt x="964" y="320"/>
                </a:cubicBezTo>
                <a:cubicBezTo>
                  <a:pt x="964" y="321"/>
                  <a:pt x="964" y="321"/>
                  <a:pt x="964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2"/>
                  <a:pt x="965" y="322"/>
                  <a:pt x="965" y="322"/>
                </a:cubicBezTo>
                <a:cubicBezTo>
                  <a:pt x="966" y="322"/>
                  <a:pt x="966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8" y="323"/>
                  <a:pt x="968" y="322"/>
                  <a:pt x="969" y="322"/>
                </a:cubicBezTo>
                <a:cubicBezTo>
                  <a:pt x="969" y="322"/>
                  <a:pt x="969" y="322"/>
                  <a:pt x="969" y="322"/>
                </a:cubicBezTo>
                <a:cubicBezTo>
                  <a:pt x="969" y="323"/>
                  <a:pt x="970" y="323"/>
                  <a:pt x="970" y="324"/>
                </a:cubicBezTo>
                <a:cubicBezTo>
                  <a:pt x="971" y="324"/>
                  <a:pt x="972" y="325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4" y="326"/>
                  <a:pt x="974" y="327"/>
                  <a:pt x="974" y="327"/>
                </a:cubicBezTo>
                <a:cubicBezTo>
                  <a:pt x="974" y="327"/>
                  <a:pt x="975" y="327"/>
                  <a:pt x="975" y="327"/>
                </a:cubicBezTo>
                <a:cubicBezTo>
                  <a:pt x="976" y="327"/>
                  <a:pt x="976" y="328"/>
                  <a:pt x="977" y="329"/>
                </a:cubicBezTo>
                <a:cubicBezTo>
                  <a:pt x="978" y="329"/>
                  <a:pt x="979" y="329"/>
                  <a:pt x="980" y="329"/>
                </a:cubicBezTo>
                <a:cubicBezTo>
                  <a:pt x="980" y="330"/>
                  <a:pt x="980" y="330"/>
                  <a:pt x="980" y="330"/>
                </a:cubicBezTo>
                <a:cubicBezTo>
                  <a:pt x="981" y="330"/>
                  <a:pt x="981" y="330"/>
                  <a:pt x="981" y="330"/>
                </a:cubicBezTo>
                <a:cubicBezTo>
                  <a:pt x="981" y="331"/>
                  <a:pt x="981" y="331"/>
                  <a:pt x="981" y="331"/>
                </a:cubicBezTo>
                <a:cubicBezTo>
                  <a:pt x="982" y="331"/>
                  <a:pt x="982" y="331"/>
                  <a:pt x="982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4" y="332"/>
                  <a:pt x="984" y="332"/>
                  <a:pt x="984" y="332"/>
                </a:cubicBezTo>
                <a:cubicBezTo>
                  <a:pt x="984" y="334"/>
                  <a:pt x="984" y="334"/>
                  <a:pt x="984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5"/>
                  <a:pt x="984" y="335"/>
                  <a:pt x="984" y="336"/>
                </a:cubicBezTo>
                <a:cubicBezTo>
                  <a:pt x="983" y="336"/>
                  <a:pt x="983" y="336"/>
                  <a:pt x="983" y="336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2" y="340"/>
                  <a:pt x="983" y="340"/>
                </a:cubicBezTo>
                <a:cubicBezTo>
                  <a:pt x="983" y="340"/>
                  <a:pt x="983" y="340"/>
                  <a:pt x="983" y="340"/>
                </a:cubicBezTo>
                <a:cubicBezTo>
                  <a:pt x="983" y="341"/>
                  <a:pt x="983" y="342"/>
                  <a:pt x="984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4"/>
                  <a:pt x="986" y="344"/>
                  <a:pt x="986" y="344"/>
                </a:cubicBezTo>
                <a:cubicBezTo>
                  <a:pt x="986" y="345"/>
                  <a:pt x="986" y="345"/>
                  <a:pt x="986" y="345"/>
                </a:cubicBezTo>
                <a:cubicBezTo>
                  <a:pt x="987" y="345"/>
                  <a:pt x="987" y="345"/>
                  <a:pt x="987" y="345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8"/>
                  <a:pt x="987" y="348"/>
                  <a:pt x="987" y="348"/>
                </a:cubicBezTo>
                <a:cubicBezTo>
                  <a:pt x="988" y="348"/>
                  <a:pt x="988" y="348"/>
                  <a:pt x="989" y="348"/>
                </a:cubicBezTo>
                <a:cubicBezTo>
                  <a:pt x="989" y="349"/>
                  <a:pt x="989" y="349"/>
                  <a:pt x="989" y="349"/>
                </a:cubicBezTo>
                <a:cubicBezTo>
                  <a:pt x="989" y="350"/>
                  <a:pt x="990" y="350"/>
                  <a:pt x="990" y="350"/>
                </a:cubicBezTo>
                <a:cubicBezTo>
                  <a:pt x="990" y="351"/>
                  <a:pt x="990" y="351"/>
                  <a:pt x="990" y="351"/>
                </a:cubicBezTo>
                <a:cubicBezTo>
                  <a:pt x="991" y="350"/>
                  <a:pt x="991" y="350"/>
                  <a:pt x="992" y="350"/>
                </a:cubicBezTo>
                <a:cubicBezTo>
                  <a:pt x="992" y="351"/>
                  <a:pt x="992" y="351"/>
                  <a:pt x="992" y="351"/>
                </a:cubicBezTo>
                <a:cubicBezTo>
                  <a:pt x="992" y="351"/>
                  <a:pt x="991" y="351"/>
                  <a:pt x="991" y="351"/>
                </a:cubicBezTo>
                <a:cubicBezTo>
                  <a:pt x="991" y="352"/>
                  <a:pt x="991" y="354"/>
                  <a:pt x="991" y="354"/>
                </a:cubicBezTo>
                <a:cubicBezTo>
                  <a:pt x="992" y="355"/>
                  <a:pt x="993" y="354"/>
                  <a:pt x="995" y="354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7" y="355"/>
                  <a:pt x="997" y="355"/>
                  <a:pt x="997" y="355"/>
                </a:cubicBezTo>
                <a:cubicBezTo>
                  <a:pt x="997" y="355"/>
                  <a:pt x="998" y="356"/>
                  <a:pt x="998" y="356"/>
                </a:cubicBezTo>
                <a:cubicBezTo>
                  <a:pt x="999" y="356"/>
                  <a:pt x="999" y="356"/>
                  <a:pt x="999" y="356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8" y="357"/>
                  <a:pt x="997" y="357"/>
                  <a:pt x="997" y="357"/>
                </a:cubicBezTo>
                <a:cubicBezTo>
                  <a:pt x="996" y="357"/>
                  <a:pt x="996" y="356"/>
                  <a:pt x="996" y="356"/>
                </a:cubicBezTo>
                <a:cubicBezTo>
                  <a:pt x="995" y="356"/>
                  <a:pt x="995" y="356"/>
                  <a:pt x="995" y="356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4" y="355"/>
                  <a:pt x="994" y="355"/>
                  <a:pt x="994" y="355"/>
                </a:cubicBezTo>
                <a:cubicBezTo>
                  <a:pt x="994" y="356"/>
                  <a:pt x="994" y="356"/>
                  <a:pt x="994" y="356"/>
                </a:cubicBezTo>
                <a:cubicBezTo>
                  <a:pt x="993" y="356"/>
                  <a:pt x="993" y="356"/>
                  <a:pt x="993" y="355"/>
                </a:cubicBezTo>
                <a:cubicBezTo>
                  <a:pt x="992" y="356"/>
                  <a:pt x="992" y="356"/>
                  <a:pt x="992" y="356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3" y="359"/>
                  <a:pt x="994" y="360"/>
                  <a:pt x="993" y="361"/>
                </a:cubicBezTo>
                <a:cubicBezTo>
                  <a:pt x="993" y="362"/>
                  <a:pt x="993" y="362"/>
                  <a:pt x="994" y="36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6" y="362"/>
                  <a:pt x="997" y="362"/>
                  <a:pt x="999" y="363"/>
                </a:cubicBezTo>
                <a:cubicBezTo>
                  <a:pt x="999" y="362"/>
                  <a:pt x="999" y="361"/>
                  <a:pt x="999" y="361"/>
                </a:cubicBezTo>
                <a:cubicBezTo>
                  <a:pt x="1000" y="361"/>
                  <a:pt x="1001" y="361"/>
                  <a:pt x="1002" y="361"/>
                </a:cubicBezTo>
                <a:cubicBezTo>
                  <a:pt x="1002" y="361"/>
                  <a:pt x="1002" y="361"/>
                  <a:pt x="1002" y="360"/>
                </a:cubicBezTo>
                <a:cubicBezTo>
                  <a:pt x="1003" y="360"/>
                  <a:pt x="1003" y="360"/>
                  <a:pt x="1003" y="360"/>
                </a:cubicBezTo>
                <a:cubicBezTo>
                  <a:pt x="1002" y="360"/>
                  <a:pt x="1002" y="360"/>
                  <a:pt x="1002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8"/>
                  <a:pt x="1001" y="358"/>
                  <a:pt x="1001" y="358"/>
                </a:cubicBezTo>
                <a:cubicBezTo>
                  <a:pt x="1002" y="358"/>
                  <a:pt x="1002" y="358"/>
                  <a:pt x="1002" y="358"/>
                </a:cubicBezTo>
                <a:cubicBezTo>
                  <a:pt x="1002" y="357"/>
                  <a:pt x="1002" y="357"/>
                  <a:pt x="1002" y="357"/>
                </a:cubicBezTo>
                <a:cubicBezTo>
                  <a:pt x="1003" y="357"/>
                  <a:pt x="1003" y="357"/>
                  <a:pt x="1003" y="357"/>
                </a:cubicBezTo>
                <a:cubicBezTo>
                  <a:pt x="1003" y="358"/>
                  <a:pt x="1003" y="358"/>
                  <a:pt x="1003" y="358"/>
                </a:cubicBezTo>
                <a:cubicBezTo>
                  <a:pt x="1003" y="358"/>
                  <a:pt x="1004" y="359"/>
                  <a:pt x="1005" y="359"/>
                </a:cubicBezTo>
                <a:cubicBezTo>
                  <a:pt x="1005" y="358"/>
                  <a:pt x="1005" y="357"/>
                  <a:pt x="1005" y="357"/>
                </a:cubicBezTo>
                <a:cubicBezTo>
                  <a:pt x="1005" y="357"/>
                  <a:pt x="1005" y="357"/>
                  <a:pt x="1005" y="357"/>
                </a:cubicBezTo>
                <a:cubicBezTo>
                  <a:pt x="1005" y="356"/>
                  <a:pt x="1004" y="356"/>
                  <a:pt x="1004" y="355"/>
                </a:cubicBezTo>
                <a:cubicBezTo>
                  <a:pt x="1003" y="355"/>
                  <a:pt x="1003" y="355"/>
                  <a:pt x="1003" y="355"/>
                </a:cubicBezTo>
                <a:cubicBezTo>
                  <a:pt x="1003" y="355"/>
                  <a:pt x="1003" y="355"/>
                  <a:pt x="1003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1" y="354"/>
                  <a:pt x="1001" y="354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2"/>
                  <a:pt x="1001" y="352"/>
                  <a:pt x="1001" y="352"/>
                </a:cubicBezTo>
                <a:cubicBezTo>
                  <a:pt x="1002" y="353"/>
                  <a:pt x="1002" y="353"/>
                  <a:pt x="1003" y="353"/>
                </a:cubicBezTo>
                <a:cubicBezTo>
                  <a:pt x="1003" y="354"/>
                  <a:pt x="1003" y="354"/>
                  <a:pt x="1004" y="354"/>
                </a:cubicBezTo>
                <a:cubicBezTo>
                  <a:pt x="1004" y="355"/>
                  <a:pt x="1004" y="355"/>
                  <a:pt x="1004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7" y="356"/>
                  <a:pt x="1008" y="357"/>
                  <a:pt x="1008" y="357"/>
                </a:cubicBezTo>
                <a:cubicBezTo>
                  <a:pt x="1008" y="357"/>
                  <a:pt x="1008" y="357"/>
                  <a:pt x="1008" y="357"/>
                </a:cubicBezTo>
                <a:cubicBezTo>
                  <a:pt x="1009" y="357"/>
                  <a:pt x="1009" y="357"/>
                  <a:pt x="1009" y="357"/>
                </a:cubicBezTo>
                <a:cubicBezTo>
                  <a:pt x="1009" y="356"/>
                  <a:pt x="1008" y="356"/>
                  <a:pt x="1008" y="356"/>
                </a:cubicBezTo>
                <a:cubicBezTo>
                  <a:pt x="1008" y="355"/>
                  <a:pt x="1008" y="355"/>
                  <a:pt x="1008" y="355"/>
                </a:cubicBezTo>
                <a:cubicBezTo>
                  <a:pt x="1008" y="355"/>
                  <a:pt x="1008" y="355"/>
                  <a:pt x="1007" y="355"/>
                </a:cubicBezTo>
                <a:cubicBezTo>
                  <a:pt x="1007" y="355"/>
                  <a:pt x="1007" y="354"/>
                  <a:pt x="1007" y="354"/>
                </a:cubicBezTo>
                <a:cubicBezTo>
                  <a:pt x="1005" y="353"/>
                  <a:pt x="1005" y="353"/>
                  <a:pt x="1004" y="352"/>
                </a:cubicBezTo>
                <a:cubicBezTo>
                  <a:pt x="1003" y="351"/>
                  <a:pt x="1003" y="351"/>
                  <a:pt x="1002" y="351"/>
                </a:cubicBezTo>
                <a:cubicBezTo>
                  <a:pt x="1002" y="350"/>
                  <a:pt x="1002" y="350"/>
                  <a:pt x="1002" y="350"/>
                </a:cubicBezTo>
                <a:cubicBezTo>
                  <a:pt x="1001" y="350"/>
                  <a:pt x="1001" y="351"/>
                  <a:pt x="1000" y="351"/>
                </a:cubicBezTo>
                <a:cubicBezTo>
                  <a:pt x="1000" y="352"/>
                  <a:pt x="1000" y="351"/>
                  <a:pt x="1000" y="352"/>
                </a:cubicBezTo>
                <a:cubicBezTo>
                  <a:pt x="1000" y="352"/>
                  <a:pt x="1000" y="352"/>
                  <a:pt x="1000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1"/>
                  <a:pt x="999" y="351"/>
                  <a:pt x="999" y="351"/>
                </a:cubicBezTo>
                <a:cubicBezTo>
                  <a:pt x="999" y="351"/>
                  <a:pt x="999" y="352"/>
                  <a:pt x="1000" y="351"/>
                </a:cubicBezTo>
                <a:cubicBezTo>
                  <a:pt x="1000" y="351"/>
                  <a:pt x="1000" y="351"/>
                  <a:pt x="1000" y="351"/>
                </a:cubicBezTo>
                <a:cubicBezTo>
                  <a:pt x="1000" y="350"/>
                  <a:pt x="1000" y="350"/>
                  <a:pt x="1000" y="350"/>
                </a:cubicBezTo>
                <a:cubicBezTo>
                  <a:pt x="1000" y="350"/>
                  <a:pt x="1000" y="349"/>
                  <a:pt x="999" y="349"/>
                </a:cubicBezTo>
                <a:cubicBezTo>
                  <a:pt x="999" y="348"/>
                  <a:pt x="999" y="348"/>
                  <a:pt x="999" y="348"/>
                </a:cubicBezTo>
                <a:cubicBezTo>
                  <a:pt x="1000" y="348"/>
                  <a:pt x="1000" y="348"/>
                  <a:pt x="1000" y="348"/>
                </a:cubicBezTo>
                <a:cubicBezTo>
                  <a:pt x="1000" y="348"/>
                  <a:pt x="1000" y="349"/>
                  <a:pt x="1000" y="349"/>
                </a:cubicBezTo>
                <a:cubicBezTo>
                  <a:pt x="1002" y="349"/>
                  <a:pt x="1002" y="349"/>
                  <a:pt x="1002" y="349"/>
                </a:cubicBezTo>
                <a:cubicBezTo>
                  <a:pt x="1001" y="347"/>
                  <a:pt x="999" y="347"/>
                  <a:pt x="999" y="344"/>
                </a:cubicBezTo>
                <a:cubicBezTo>
                  <a:pt x="998" y="344"/>
                  <a:pt x="999" y="344"/>
                  <a:pt x="998" y="343"/>
                </a:cubicBezTo>
                <a:cubicBezTo>
                  <a:pt x="998" y="343"/>
                  <a:pt x="998" y="343"/>
                  <a:pt x="998" y="343"/>
                </a:cubicBezTo>
                <a:cubicBezTo>
                  <a:pt x="998" y="343"/>
                  <a:pt x="998" y="342"/>
                  <a:pt x="999" y="342"/>
                </a:cubicBezTo>
                <a:cubicBezTo>
                  <a:pt x="999" y="342"/>
                  <a:pt x="999" y="342"/>
                  <a:pt x="999" y="342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1000" y="340"/>
                </a:cubicBezTo>
                <a:cubicBezTo>
                  <a:pt x="1000" y="341"/>
                  <a:pt x="1000" y="341"/>
                  <a:pt x="1001" y="342"/>
                </a:cubicBezTo>
                <a:cubicBezTo>
                  <a:pt x="1001" y="342"/>
                  <a:pt x="1001" y="342"/>
                  <a:pt x="1001" y="342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2" y="343"/>
                  <a:pt x="1002" y="343"/>
                  <a:pt x="1002" y="344"/>
                </a:cubicBezTo>
                <a:cubicBezTo>
                  <a:pt x="1003" y="344"/>
                  <a:pt x="1003" y="344"/>
                  <a:pt x="1003" y="344"/>
                </a:cubicBezTo>
                <a:cubicBezTo>
                  <a:pt x="1003" y="343"/>
                  <a:pt x="1002" y="343"/>
                  <a:pt x="1002" y="343"/>
                </a:cubicBezTo>
                <a:cubicBezTo>
                  <a:pt x="1002" y="343"/>
                  <a:pt x="1003" y="343"/>
                  <a:pt x="1003" y="342"/>
                </a:cubicBezTo>
                <a:cubicBezTo>
                  <a:pt x="1003" y="342"/>
                  <a:pt x="1003" y="342"/>
                  <a:pt x="1003" y="342"/>
                </a:cubicBezTo>
                <a:cubicBezTo>
                  <a:pt x="1003" y="342"/>
                  <a:pt x="1004" y="343"/>
                  <a:pt x="1004" y="343"/>
                </a:cubicBezTo>
                <a:cubicBezTo>
                  <a:pt x="1004" y="342"/>
                  <a:pt x="1004" y="342"/>
                  <a:pt x="1004" y="342"/>
                </a:cubicBezTo>
                <a:cubicBezTo>
                  <a:pt x="1005" y="342"/>
                  <a:pt x="1005" y="342"/>
                  <a:pt x="1005" y="342"/>
                </a:cubicBezTo>
                <a:cubicBezTo>
                  <a:pt x="1005" y="342"/>
                  <a:pt x="1004" y="342"/>
                  <a:pt x="1004" y="341"/>
                </a:cubicBezTo>
                <a:cubicBezTo>
                  <a:pt x="1005" y="341"/>
                  <a:pt x="1006" y="342"/>
                  <a:pt x="1006" y="342"/>
                </a:cubicBezTo>
                <a:cubicBezTo>
                  <a:pt x="1006" y="340"/>
                  <a:pt x="1005" y="341"/>
                  <a:pt x="1004" y="340"/>
                </a:cubicBezTo>
                <a:cubicBezTo>
                  <a:pt x="1004" y="340"/>
                  <a:pt x="1004" y="340"/>
                  <a:pt x="1004" y="339"/>
                </a:cubicBezTo>
                <a:cubicBezTo>
                  <a:pt x="1004" y="338"/>
                  <a:pt x="1004" y="338"/>
                  <a:pt x="1004" y="338"/>
                </a:cubicBezTo>
                <a:cubicBezTo>
                  <a:pt x="1004" y="338"/>
                  <a:pt x="1007" y="338"/>
                  <a:pt x="1007" y="338"/>
                </a:cubicBezTo>
                <a:cubicBezTo>
                  <a:pt x="1007" y="338"/>
                  <a:pt x="1007" y="338"/>
                  <a:pt x="1007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1" y="338"/>
                  <a:pt x="1012" y="338"/>
                </a:cubicBezTo>
                <a:cubicBezTo>
                  <a:pt x="1012" y="338"/>
                  <a:pt x="1013" y="338"/>
                  <a:pt x="1015" y="338"/>
                </a:cubicBezTo>
                <a:cubicBezTo>
                  <a:pt x="1015" y="339"/>
                  <a:pt x="1015" y="339"/>
                  <a:pt x="1015" y="339"/>
                </a:cubicBezTo>
                <a:cubicBezTo>
                  <a:pt x="1016" y="339"/>
                  <a:pt x="1015" y="339"/>
                  <a:pt x="1017" y="340"/>
                </a:cubicBezTo>
                <a:cubicBezTo>
                  <a:pt x="1017" y="340"/>
                  <a:pt x="1017" y="340"/>
                  <a:pt x="1017" y="340"/>
                </a:cubicBezTo>
                <a:cubicBezTo>
                  <a:pt x="1016" y="340"/>
                  <a:pt x="1016" y="340"/>
                  <a:pt x="1015" y="341"/>
                </a:cubicBezTo>
                <a:cubicBezTo>
                  <a:pt x="1015" y="342"/>
                  <a:pt x="1015" y="342"/>
                  <a:pt x="1015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7" y="342"/>
                  <a:pt x="1017" y="341"/>
                  <a:pt x="1017" y="341"/>
                </a:cubicBezTo>
                <a:cubicBezTo>
                  <a:pt x="1018" y="341"/>
                  <a:pt x="1018" y="341"/>
                  <a:pt x="1018" y="341"/>
                </a:cubicBezTo>
                <a:cubicBezTo>
                  <a:pt x="1019" y="341"/>
                  <a:pt x="1019" y="341"/>
                  <a:pt x="1019" y="341"/>
                </a:cubicBezTo>
                <a:cubicBezTo>
                  <a:pt x="1019" y="340"/>
                  <a:pt x="1019" y="340"/>
                  <a:pt x="1019" y="340"/>
                </a:cubicBezTo>
                <a:cubicBezTo>
                  <a:pt x="1020" y="340"/>
                  <a:pt x="1021" y="340"/>
                  <a:pt x="1021" y="339"/>
                </a:cubicBezTo>
                <a:cubicBezTo>
                  <a:pt x="1022" y="339"/>
                  <a:pt x="1022" y="338"/>
                  <a:pt x="1023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6" y="338"/>
                  <a:pt x="1026" y="338"/>
                  <a:pt x="1026" y="338"/>
                </a:cubicBezTo>
                <a:cubicBezTo>
                  <a:pt x="1026" y="337"/>
                  <a:pt x="1026" y="337"/>
                  <a:pt x="1026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6"/>
                  <a:pt x="1028" y="336"/>
                  <a:pt x="1028" y="336"/>
                </a:cubicBezTo>
                <a:cubicBezTo>
                  <a:pt x="1027" y="335"/>
                  <a:pt x="1026" y="335"/>
                  <a:pt x="1025" y="334"/>
                </a:cubicBezTo>
                <a:cubicBezTo>
                  <a:pt x="1025" y="334"/>
                  <a:pt x="1024" y="334"/>
                  <a:pt x="1024" y="333"/>
                </a:cubicBezTo>
                <a:cubicBezTo>
                  <a:pt x="1024" y="333"/>
                  <a:pt x="1024" y="333"/>
                  <a:pt x="1024" y="333"/>
                </a:cubicBezTo>
                <a:cubicBezTo>
                  <a:pt x="1024" y="332"/>
                  <a:pt x="1024" y="332"/>
                  <a:pt x="1024" y="332"/>
                </a:cubicBezTo>
                <a:cubicBezTo>
                  <a:pt x="1023" y="332"/>
                  <a:pt x="1023" y="332"/>
                  <a:pt x="1023" y="332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0"/>
                  <a:pt x="1023" y="330"/>
                  <a:pt x="1023" y="330"/>
                </a:cubicBezTo>
                <a:cubicBezTo>
                  <a:pt x="1022" y="330"/>
                  <a:pt x="1022" y="330"/>
                  <a:pt x="1021" y="330"/>
                </a:cubicBezTo>
                <a:cubicBezTo>
                  <a:pt x="1022" y="329"/>
                  <a:pt x="1022" y="329"/>
                  <a:pt x="1023" y="328"/>
                </a:cubicBezTo>
                <a:cubicBezTo>
                  <a:pt x="1023" y="328"/>
                  <a:pt x="1023" y="328"/>
                  <a:pt x="1023" y="328"/>
                </a:cubicBezTo>
                <a:cubicBezTo>
                  <a:pt x="1023" y="328"/>
                  <a:pt x="1023" y="327"/>
                  <a:pt x="1023" y="326"/>
                </a:cubicBezTo>
                <a:cubicBezTo>
                  <a:pt x="1024" y="326"/>
                  <a:pt x="1024" y="325"/>
                  <a:pt x="1024" y="325"/>
                </a:cubicBezTo>
                <a:cubicBezTo>
                  <a:pt x="1024" y="325"/>
                  <a:pt x="1024" y="325"/>
                  <a:pt x="1024" y="325"/>
                </a:cubicBezTo>
                <a:cubicBezTo>
                  <a:pt x="1025" y="325"/>
                  <a:pt x="1025" y="325"/>
                  <a:pt x="1025" y="325"/>
                </a:cubicBezTo>
                <a:cubicBezTo>
                  <a:pt x="1025" y="324"/>
                  <a:pt x="1025" y="324"/>
                  <a:pt x="1026" y="323"/>
                </a:cubicBezTo>
                <a:cubicBezTo>
                  <a:pt x="1027" y="323"/>
                  <a:pt x="1027" y="323"/>
                  <a:pt x="1027" y="323"/>
                </a:cubicBezTo>
                <a:cubicBezTo>
                  <a:pt x="1027" y="321"/>
                  <a:pt x="1027" y="320"/>
                  <a:pt x="1027" y="318"/>
                </a:cubicBezTo>
                <a:cubicBezTo>
                  <a:pt x="1027" y="318"/>
                  <a:pt x="1027" y="318"/>
                  <a:pt x="1027" y="318"/>
                </a:cubicBezTo>
                <a:cubicBezTo>
                  <a:pt x="1028" y="317"/>
                  <a:pt x="1028" y="318"/>
                  <a:pt x="1028" y="317"/>
                </a:cubicBezTo>
                <a:cubicBezTo>
                  <a:pt x="1028" y="317"/>
                  <a:pt x="1028" y="317"/>
                  <a:pt x="1028" y="317"/>
                </a:cubicBezTo>
                <a:cubicBezTo>
                  <a:pt x="1028" y="316"/>
                  <a:pt x="1028" y="316"/>
                  <a:pt x="1028" y="316"/>
                </a:cubicBezTo>
                <a:cubicBezTo>
                  <a:pt x="1028" y="316"/>
                  <a:pt x="1029" y="315"/>
                  <a:pt x="1029" y="315"/>
                </a:cubicBezTo>
                <a:cubicBezTo>
                  <a:pt x="1029" y="315"/>
                  <a:pt x="1029" y="315"/>
                  <a:pt x="1030" y="315"/>
                </a:cubicBezTo>
                <a:cubicBezTo>
                  <a:pt x="1030" y="315"/>
                  <a:pt x="1030" y="315"/>
                  <a:pt x="1030" y="315"/>
                </a:cubicBezTo>
                <a:cubicBezTo>
                  <a:pt x="1031" y="315"/>
                  <a:pt x="1031" y="315"/>
                  <a:pt x="1031" y="315"/>
                </a:cubicBezTo>
                <a:cubicBezTo>
                  <a:pt x="1030" y="314"/>
                  <a:pt x="1030" y="314"/>
                  <a:pt x="1030" y="313"/>
                </a:cubicBezTo>
                <a:cubicBezTo>
                  <a:pt x="1031" y="313"/>
                  <a:pt x="1031" y="313"/>
                  <a:pt x="1031" y="313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09"/>
                  <a:pt x="1031" y="309"/>
                  <a:pt x="1032" y="310"/>
                </a:cubicBezTo>
                <a:cubicBezTo>
                  <a:pt x="1032" y="310"/>
                  <a:pt x="1032" y="310"/>
                  <a:pt x="1032" y="310"/>
                </a:cubicBezTo>
                <a:cubicBezTo>
                  <a:pt x="1032" y="309"/>
                  <a:pt x="1032" y="309"/>
                  <a:pt x="1032" y="308"/>
                </a:cubicBezTo>
                <a:cubicBezTo>
                  <a:pt x="1033" y="308"/>
                  <a:pt x="1034" y="307"/>
                  <a:pt x="1035" y="307"/>
                </a:cubicBezTo>
                <a:cubicBezTo>
                  <a:pt x="1035" y="306"/>
                  <a:pt x="1035" y="305"/>
                  <a:pt x="1035" y="305"/>
                </a:cubicBezTo>
                <a:cubicBezTo>
                  <a:pt x="1036" y="305"/>
                  <a:pt x="1036" y="305"/>
                  <a:pt x="1036" y="305"/>
                </a:cubicBezTo>
                <a:cubicBezTo>
                  <a:pt x="1036" y="304"/>
                  <a:pt x="1036" y="304"/>
                  <a:pt x="1036" y="303"/>
                </a:cubicBezTo>
                <a:cubicBezTo>
                  <a:pt x="1037" y="303"/>
                  <a:pt x="1037" y="303"/>
                  <a:pt x="1038" y="303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3"/>
                  <a:pt x="1038" y="303"/>
                  <a:pt x="1038" y="303"/>
                </a:cubicBezTo>
                <a:cubicBezTo>
                  <a:pt x="1039" y="303"/>
                  <a:pt x="1040" y="303"/>
                  <a:pt x="1041" y="302"/>
                </a:cubicBezTo>
                <a:cubicBezTo>
                  <a:pt x="1042" y="302"/>
                  <a:pt x="1041" y="302"/>
                  <a:pt x="1042" y="302"/>
                </a:cubicBezTo>
                <a:cubicBezTo>
                  <a:pt x="1042" y="301"/>
                  <a:pt x="1042" y="301"/>
                  <a:pt x="1042" y="301"/>
                </a:cubicBezTo>
                <a:cubicBezTo>
                  <a:pt x="1043" y="302"/>
                  <a:pt x="1042" y="303"/>
                  <a:pt x="1044" y="303"/>
                </a:cubicBezTo>
                <a:cubicBezTo>
                  <a:pt x="1044" y="303"/>
                  <a:pt x="1044" y="303"/>
                  <a:pt x="1044" y="303"/>
                </a:cubicBezTo>
                <a:cubicBezTo>
                  <a:pt x="1044" y="304"/>
                  <a:pt x="1044" y="304"/>
                  <a:pt x="1044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2" y="304"/>
                  <a:pt x="1043" y="305"/>
                </a:cubicBezTo>
                <a:cubicBezTo>
                  <a:pt x="1043" y="305"/>
                  <a:pt x="1043" y="305"/>
                  <a:pt x="1043" y="305"/>
                </a:cubicBezTo>
                <a:cubicBezTo>
                  <a:pt x="1044" y="305"/>
                  <a:pt x="1045" y="306"/>
                  <a:pt x="1045" y="307"/>
                </a:cubicBezTo>
                <a:cubicBezTo>
                  <a:pt x="1046" y="307"/>
                  <a:pt x="1046" y="307"/>
                  <a:pt x="1046" y="307"/>
                </a:cubicBezTo>
                <a:cubicBezTo>
                  <a:pt x="1046" y="306"/>
                  <a:pt x="1046" y="306"/>
                  <a:pt x="1046" y="305"/>
                </a:cubicBezTo>
                <a:cubicBezTo>
                  <a:pt x="1048" y="305"/>
                  <a:pt x="1048" y="305"/>
                  <a:pt x="1049" y="305"/>
                </a:cubicBezTo>
                <a:cubicBezTo>
                  <a:pt x="1049" y="305"/>
                  <a:pt x="1049" y="306"/>
                  <a:pt x="1049" y="306"/>
                </a:cubicBezTo>
                <a:cubicBezTo>
                  <a:pt x="1050" y="306"/>
                  <a:pt x="1050" y="306"/>
                  <a:pt x="1051" y="306"/>
                </a:cubicBezTo>
                <a:cubicBezTo>
                  <a:pt x="1051" y="306"/>
                  <a:pt x="1052" y="307"/>
                  <a:pt x="1052" y="308"/>
                </a:cubicBezTo>
                <a:cubicBezTo>
                  <a:pt x="1051" y="308"/>
                  <a:pt x="1050" y="308"/>
                  <a:pt x="1050" y="308"/>
                </a:cubicBezTo>
                <a:cubicBezTo>
                  <a:pt x="1050" y="308"/>
                  <a:pt x="1050" y="308"/>
                  <a:pt x="1049" y="308"/>
                </a:cubicBezTo>
                <a:cubicBezTo>
                  <a:pt x="1049" y="308"/>
                  <a:pt x="1048" y="309"/>
                  <a:pt x="1047" y="309"/>
                </a:cubicBezTo>
                <a:cubicBezTo>
                  <a:pt x="1047" y="309"/>
                  <a:pt x="1047" y="309"/>
                  <a:pt x="1047" y="309"/>
                </a:cubicBezTo>
                <a:cubicBezTo>
                  <a:pt x="1046" y="310"/>
                  <a:pt x="1045" y="310"/>
                  <a:pt x="1045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9" y="312"/>
                  <a:pt x="1049" y="312"/>
                  <a:pt x="1050" y="312"/>
                </a:cubicBezTo>
                <a:cubicBezTo>
                  <a:pt x="1050" y="313"/>
                  <a:pt x="1050" y="314"/>
                  <a:pt x="1051" y="315"/>
                </a:cubicBezTo>
                <a:cubicBezTo>
                  <a:pt x="1050" y="315"/>
                  <a:pt x="1050" y="315"/>
                  <a:pt x="1050" y="315"/>
                </a:cubicBezTo>
                <a:cubicBezTo>
                  <a:pt x="1050" y="316"/>
                  <a:pt x="1050" y="316"/>
                  <a:pt x="1049" y="317"/>
                </a:cubicBezTo>
                <a:cubicBezTo>
                  <a:pt x="1051" y="317"/>
                  <a:pt x="1050" y="316"/>
                  <a:pt x="1051" y="316"/>
                </a:cubicBezTo>
                <a:cubicBezTo>
                  <a:pt x="1052" y="316"/>
                  <a:pt x="1053" y="316"/>
                  <a:pt x="1053" y="316"/>
                </a:cubicBezTo>
                <a:cubicBezTo>
                  <a:pt x="1053" y="316"/>
                  <a:pt x="1053" y="316"/>
                  <a:pt x="1053" y="316"/>
                </a:cubicBezTo>
                <a:cubicBezTo>
                  <a:pt x="1054" y="315"/>
                  <a:pt x="1055" y="315"/>
                  <a:pt x="1056" y="315"/>
                </a:cubicBezTo>
                <a:cubicBezTo>
                  <a:pt x="1056" y="315"/>
                  <a:pt x="1056" y="315"/>
                  <a:pt x="1056" y="315"/>
                </a:cubicBezTo>
                <a:cubicBezTo>
                  <a:pt x="1057" y="315"/>
                  <a:pt x="1057" y="315"/>
                  <a:pt x="1057" y="315"/>
                </a:cubicBezTo>
                <a:cubicBezTo>
                  <a:pt x="1057" y="314"/>
                  <a:pt x="1057" y="314"/>
                  <a:pt x="1057" y="314"/>
                </a:cubicBezTo>
                <a:cubicBezTo>
                  <a:pt x="1058" y="314"/>
                  <a:pt x="1059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2" y="313"/>
                  <a:pt x="1061" y="313"/>
                  <a:pt x="1062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1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3" y="310"/>
                  <a:pt x="1063" y="310"/>
                  <a:pt x="1062" y="310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1" y="311"/>
                  <a:pt x="1061" y="311"/>
                  <a:pt x="1060" y="310"/>
                </a:cubicBezTo>
                <a:cubicBezTo>
                  <a:pt x="1060" y="311"/>
                  <a:pt x="1060" y="311"/>
                  <a:pt x="1060" y="311"/>
                </a:cubicBezTo>
                <a:cubicBezTo>
                  <a:pt x="1059" y="311"/>
                  <a:pt x="1059" y="310"/>
                  <a:pt x="1059" y="310"/>
                </a:cubicBezTo>
                <a:cubicBezTo>
                  <a:pt x="1058" y="311"/>
                  <a:pt x="1058" y="311"/>
                  <a:pt x="1057" y="311"/>
                </a:cubicBezTo>
                <a:cubicBezTo>
                  <a:pt x="1056" y="309"/>
                  <a:pt x="1056" y="310"/>
                  <a:pt x="1056" y="308"/>
                </a:cubicBezTo>
                <a:cubicBezTo>
                  <a:pt x="1056" y="308"/>
                  <a:pt x="1055" y="308"/>
                  <a:pt x="1055" y="308"/>
                </a:cubicBezTo>
                <a:cubicBezTo>
                  <a:pt x="1054" y="306"/>
                  <a:pt x="1054" y="307"/>
                  <a:pt x="1053" y="307"/>
                </a:cubicBezTo>
                <a:cubicBezTo>
                  <a:pt x="1053" y="306"/>
                  <a:pt x="1053" y="306"/>
                  <a:pt x="1053" y="306"/>
                </a:cubicBezTo>
                <a:cubicBezTo>
                  <a:pt x="1053" y="306"/>
                  <a:pt x="1052" y="306"/>
                  <a:pt x="1052" y="306"/>
                </a:cubicBezTo>
                <a:cubicBezTo>
                  <a:pt x="1052" y="304"/>
                  <a:pt x="1052" y="304"/>
                  <a:pt x="1052" y="304"/>
                </a:cubicBezTo>
                <a:cubicBezTo>
                  <a:pt x="1053" y="304"/>
                  <a:pt x="1053" y="304"/>
                  <a:pt x="1055" y="304"/>
                </a:cubicBezTo>
                <a:cubicBezTo>
                  <a:pt x="1055" y="305"/>
                  <a:pt x="1055" y="305"/>
                  <a:pt x="1055" y="305"/>
                </a:cubicBezTo>
                <a:cubicBezTo>
                  <a:pt x="1059" y="305"/>
                  <a:pt x="1059" y="305"/>
                  <a:pt x="1059" y="305"/>
                </a:cubicBezTo>
                <a:cubicBezTo>
                  <a:pt x="1059" y="304"/>
                  <a:pt x="1059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1" y="303"/>
                  <a:pt x="1061" y="303"/>
                  <a:pt x="1061" y="302"/>
                </a:cubicBezTo>
                <a:cubicBezTo>
                  <a:pt x="1062" y="302"/>
                  <a:pt x="1062" y="302"/>
                  <a:pt x="1062" y="302"/>
                </a:cubicBezTo>
                <a:cubicBezTo>
                  <a:pt x="1062" y="303"/>
                  <a:pt x="1062" y="303"/>
                  <a:pt x="1062" y="303"/>
                </a:cubicBezTo>
                <a:cubicBezTo>
                  <a:pt x="1063" y="303"/>
                  <a:pt x="1063" y="303"/>
                  <a:pt x="1064" y="302"/>
                </a:cubicBezTo>
                <a:cubicBezTo>
                  <a:pt x="1064" y="302"/>
                  <a:pt x="1064" y="302"/>
                  <a:pt x="1064" y="302"/>
                </a:cubicBezTo>
                <a:cubicBezTo>
                  <a:pt x="1065" y="302"/>
                  <a:pt x="1066" y="302"/>
                  <a:pt x="1067" y="301"/>
                </a:cubicBezTo>
                <a:cubicBezTo>
                  <a:pt x="1067" y="301"/>
                  <a:pt x="1067" y="301"/>
                  <a:pt x="1068" y="300"/>
                </a:cubicBezTo>
                <a:cubicBezTo>
                  <a:pt x="1069" y="300"/>
                  <a:pt x="1070" y="300"/>
                  <a:pt x="1071" y="300"/>
                </a:cubicBezTo>
                <a:cubicBezTo>
                  <a:pt x="1071" y="299"/>
                  <a:pt x="1071" y="299"/>
                  <a:pt x="1071" y="299"/>
                </a:cubicBezTo>
                <a:cubicBezTo>
                  <a:pt x="1072" y="299"/>
                  <a:pt x="1073" y="299"/>
                  <a:pt x="1073" y="298"/>
                </a:cubicBezTo>
                <a:cubicBezTo>
                  <a:pt x="1073" y="299"/>
                  <a:pt x="1073" y="299"/>
                  <a:pt x="1073" y="299"/>
                </a:cubicBezTo>
                <a:cubicBezTo>
                  <a:pt x="1075" y="299"/>
                  <a:pt x="1076" y="298"/>
                  <a:pt x="1077" y="298"/>
                </a:cubicBezTo>
                <a:cubicBezTo>
                  <a:pt x="1077" y="298"/>
                  <a:pt x="1077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9"/>
                  <a:pt x="1078" y="299"/>
                  <a:pt x="1078" y="299"/>
                </a:cubicBezTo>
                <a:cubicBezTo>
                  <a:pt x="1078" y="299"/>
                  <a:pt x="1077" y="299"/>
                  <a:pt x="1077" y="299"/>
                </a:cubicBezTo>
                <a:cubicBezTo>
                  <a:pt x="1077" y="299"/>
                  <a:pt x="1077" y="299"/>
                  <a:pt x="1076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1"/>
                  <a:pt x="1074" y="301"/>
                </a:cubicBezTo>
                <a:cubicBezTo>
                  <a:pt x="1074" y="301"/>
                  <a:pt x="1074" y="301"/>
                  <a:pt x="1074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2" y="302"/>
                  <a:pt x="1072" y="302"/>
                </a:cubicBezTo>
                <a:cubicBezTo>
                  <a:pt x="1073" y="302"/>
                  <a:pt x="1073" y="302"/>
                  <a:pt x="1073" y="302"/>
                </a:cubicBezTo>
                <a:cubicBezTo>
                  <a:pt x="1073" y="303"/>
                  <a:pt x="1073" y="303"/>
                  <a:pt x="1073" y="303"/>
                </a:cubicBezTo>
                <a:cubicBezTo>
                  <a:pt x="1071" y="303"/>
                  <a:pt x="1070" y="303"/>
                  <a:pt x="1069" y="303"/>
                </a:cubicBezTo>
                <a:cubicBezTo>
                  <a:pt x="1069" y="304"/>
                  <a:pt x="1069" y="304"/>
                  <a:pt x="1070" y="305"/>
                </a:cubicBezTo>
                <a:cubicBezTo>
                  <a:pt x="1071" y="305"/>
                  <a:pt x="1071" y="305"/>
                  <a:pt x="1071" y="305"/>
                </a:cubicBezTo>
                <a:cubicBezTo>
                  <a:pt x="1071" y="305"/>
                  <a:pt x="1072" y="305"/>
                  <a:pt x="1072" y="305"/>
                </a:cubicBezTo>
                <a:cubicBezTo>
                  <a:pt x="1072" y="306"/>
                  <a:pt x="1072" y="306"/>
                  <a:pt x="1072" y="306"/>
                </a:cubicBezTo>
                <a:cubicBezTo>
                  <a:pt x="1071" y="306"/>
                  <a:pt x="1071" y="306"/>
                  <a:pt x="1071" y="306"/>
                </a:cubicBezTo>
                <a:cubicBezTo>
                  <a:pt x="1071" y="308"/>
                  <a:pt x="1071" y="307"/>
                  <a:pt x="1070" y="308"/>
                </a:cubicBezTo>
                <a:cubicBezTo>
                  <a:pt x="1070" y="308"/>
                  <a:pt x="1070" y="308"/>
                  <a:pt x="1070" y="308"/>
                </a:cubicBezTo>
                <a:cubicBezTo>
                  <a:pt x="1070" y="309"/>
                  <a:pt x="1070" y="309"/>
                  <a:pt x="1070" y="309"/>
                </a:cubicBezTo>
                <a:cubicBezTo>
                  <a:pt x="1069" y="309"/>
                  <a:pt x="1069" y="310"/>
                  <a:pt x="1068" y="310"/>
                </a:cubicBezTo>
                <a:cubicBezTo>
                  <a:pt x="1068" y="309"/>
                  <a:pt x="1068" y="309"/>
                  <a:pt x="1068" y="309"/>
                </a:cubicBezTo>
                <a:cubicBezTo>
                  <a:pt x="1067" y="309"/>
                  <a:pt x="1067" y="309"/>
                  <a:pt x="1067" y="309"/>
                </a:cubicBezTo>
                <a:cubicBezTo>
                  <a:pt x="1067" y="311"/>
                  <a:pt x="1067" y="311"/>
                  <a:pt x="1067" y="311"/>
                </a:cubicBezTo>
                <a:cubicBezTo>
                  <a:pt x="1066" y="311"/>
                  <a:pt x="1065" y="311"/>
                  <a:pt x="1065" y="311"/>
                </a:cubicBezTo>
                <a:cubicBezTo>
                  <a:pt x="1065" y="312"/>
                  <a:pt x="1065" y="312"/>
                  <a:pt x="1065" y="312"/>
                </a:cubicBezTo>
                <a:cubicBezTo>
                  <a:pt x="1066" y="312"/>
                  <a:pt x="1067" y="311"/>
                  <a:pt x="1068" y="311"/>
                </a:cubicBezTo>
                <a:cubicBezTo>
                  <a:pt x="1068" y="312"/>
                  <a:pt x="1068" y="312"/>
                  <a:pt x="1068" y="313"/>
                </a:cubicBezTo>
                <a:cubicBezTo>
                  <a:pt x="1069" y="313"/>
                  <a:pt x="1069" y="313"/>
                  <a:pt x="1069" y="313"/>
                </a:cubicBezTo>
                <a:cubicBezTo>
                  <a:pt x="1069" y="313"/>
                  <a:pt x="1069" y="314"/>
                  <a:pt x="1069" y="314"/>
                </a:cubicBezTo>
                <a:cubicBezTo>
                  <a:pt x="1069" y="315"/>
                  <a:pt x="1069" y="315"/>
                  <a:pt x="1069" y="315"/>
                </a:cubicBezTo>
                <a:cubicBezTo>
                  <a:pt x="1070" y="314"/>
                  <a:pt x="1070" y="314"/>
                  <a:pt x="1071" y="314"/>
                </a:cubicBezTo>
                <a:cubicBezTo>
                  <a:pt x="1071" y="315"/>
                  <a:pt x="1071" y="315"/>
                  <a:pt x="1072" y="316"/>
                </a:cubicBezTo>
                <a:cubicBezTo>
                  <a:pt x="1072" y="316"/>
                  <a:pt x="1072" y="316"/>
                  <a:pt x="1072" y="316"/>
                </a:cubicBezTo>
                <a:cubicBezTo>
                  <a:pt x="1073" y="316"/>
                  <a:pt x="1073" y="316"/>
                  <a:pt x="1073" y="317"/>
                </a:cubicBezTo>
                <a:cubicBezTo>
                  <a:pt x="1073" y="317"/>
                  <a:pt x="1073" y="317"/>
                  <a:pt x="1074" y="317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6" y="319"/>
                  <a:pt x="1076" y="319"/>
                  <a:pt x="1076" y="319"/>
                </a:cubicBezTo>
                <a:cubicBezTo>
                  <a:pt x="1076" y="319"/>
                  <a:pt x="1077" y="320"/>
                  <a:pt x="1077" y="320"/>
                </a:cubicBezTo>
                <a:cubicBezTo>
                  <a:pt x="1077" y="320"/>
                  <a:pt x="1077" y="320"/>
                  <a:pt x="1077" y="320"/>
                </a:cubicBezTo>
                <a:cubicBezTo>
                  <a:pt x="1077" y="321"/>
                  <a:pt x="1077" y="321"/>
                  <a:pt x="1077" y="321"/>
                </a:cubicBezTo>
                <a:cubicBezTo>
                  <a:pt x="1078" y="321"/>
                  <a:pt x="1078" y="321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80" y="323"/>
                  <a:pt x="1080" y="323"/>
                </a:cubicBezTo>
                <a:cubicBezTo>
                  <a:pt x="1080" y="323"/>
                  <a:pt x="1080" y="323"/>
                  <a:pt x="1080" y="323"/>
                </a:cubicBezTo>
                <a:cubicBezTo>
                  <a:pt x="1081" y="323"/>
                  <a:pt x="1081" y="323"/>
                  <a:pt x="1081" y="323"/>
                </a:cubicBezTo>
                <a:cubicBezTo>
                  <a:pt x="1082" y="323"/>
                  <a:pt x="1082" y="323"/>
                  <a:pt x="1082" y="323"/>
                </a:cubicBezTo>
                <a:cubicBezTo>
                  <a:pt x="1082" y="324"/>
                  <a:pt x="1082" y="324"/>
                  <a:pt x="1083" y="324"/>
                </a:cubicBezTo>
                <a:cubicBezTo>
                  <a:pt x="1083" y="324"/>
                  <a:pt x="1083" y="324"/>
                  <a:pt x="1083" y="324"/>
                </a:cubicBezTo>
                <a:cubicBezTo>
                  <a:pt x="1083" y="324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5" y="325"/>
                  <a:pt x="1085" y="325"/>
                  <a:pt x="1085" y="326"/>
                </a:cubicBezTo>
                <a:cubicBezTo>
                  <a:pt x="1085" y="326"/>
                  <a:pt x="1085" y="326"/>
                  <a:pt x="1085" y="326"/>
                </a:cubicBezTo>
                <a:cubicBezTo>
                  <a:pt x="1086" y="326"/>
                  <a:pt x="1086" y="326"/>
                  <a:pt x="1086" y="327"/>
                </a:cubicBezTo>
                <a:cubicBezTo>
                  <a:pt x="1087" y="328"/>
                  <a:pt x="1088" y="330"/>
                  <a:pt x="1088" y="332"/>
                </a:cubicBezTo>
                <a:cubicBezTo>
                  <a:pt x="1087" y="332"/>
                  <a:pt x="1087" y="332"/>
                  <a:pt x="1087" y="332"/>
                </a:cubicBezTo>
                <a:cubicBezTo>
                  <a:pt x="1087" y="332"/>
                  <a:pt x="1087" y="333"/>
                  <a:pt x="1087" y="333"/>
                </a:cubicBezTo>
                <a:cubicBezTo>
                  <a:pt x="1085" y="334"/>
                  <a:pt x="1087" y="334"/>
                  <a:pt x="1086" y="334"/>
                </a:cubicBezTo>
                <a:cubicBezTo>
                  <a:pt x="1086" y="335"/>
                  <a:pt x="1085" y="335"/>
                  <a:pt x="1085" y="335"/>
                </a:cubicBezTo>
                <a:cubicBezTo>
                  <a:pt x="1085" y="335"/>
                  <a:pt x="1085" y="335"/>
                  <a:pt x="1085" y="335"/>
                </a:cubicBezTo>
                <a:cubicBezTo>
                  <a:pt x="1084" y="335"/>
                  <a:pt x="1084" y="335"/>
                  <a:pt x="1084" y="335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2" y="337"/>
                  <a:pt x="1082" y="337"/>
                  <a:pt x="1081" y="337"/>
                </a:cubicBezTo>
                <a:cubicBezTo>
                  <a:pt x="1080" y="338"/>
                  <a:pt x="1079" y="335"/>
                  <a:pt x="1077" y="336"/>
                </a:cubicBezTo>
                <a:cubicBezTo>
                  <a:pt x="1077" y="336"/>
                  <a:pt x="1077" y="336"/>
                  <a:pt x="1077" y="336"/>
                </a:cubicBezTo>
                <a:cubicBezTo>
                  <a:pt x="1076" y="336"/>
                  <a:pt x="1076" y="336"/>
                  <a:pt x="1076" y="336"/>
                </a:cubicBezTo>
                <a:cubicBezTo>
                  <a:pt x="1076" y="336"/>
                  <a:pt x="1076" y="337"/>
                  <a:pt x="1076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3" y="337"/>
                  <a:pt x="1072" y="337"/>
                  <a:pt x="1071" y="337"/>
                </a:cubicBezTo>
                <a:cubicBezTo>
                  <a:pt x="1070" y="337"/>
                  <a:pt x="1070" y="336"/>
                  <a:pt x="1070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7" y="335"/>
                  <a:pt x="1067" y="335"/>
                </a:cubicBezTo>
                <a:cubicBezTo>
                  <a:pt x="1067" y="335"/>
                  <a:pt x="1067" y="335"/>
                  <a:pt x="1067" y="334"/>
                </a:cubicBezTo>
                <a:cubicBezTo>
                  <a:pt x="1065" y="334"/>
                  <a:pt x="1064" y="334"/>
                  <a:pt x="1064" y="336"/>
                </a:cubicBezTo>
                <a:cubicBezTo>
                  <a:pt x="1063" y="335"/>
                  <a:pt x="1063" y="335"/>
                  <a:pt x="1062" y="335"/>
                </a:cubicBezTo>
                <a:cubicBezTo>
                  <a:pt x="1062" y="334"/>
                  <a:pt x="1062" y="333"/>
                  <a:pt x="1061" y="333"/>
                </a:cubicBezTo>
                <a:cubicBezTo>
                  <a:pt x="1061" y="332"/>
                  <a:pt x="1061" y="332"/>
                  <a:pt x="1061" y="332"/>
                </a:cubicBezTo>
                <a:cubicBezTo>
                  <a:pt x="1061" y="332"/>
                  <a:pt x="1060" y="333"/>
                  <a:pt x="1059" y="333"/>
                </a:cubicBezTo>
                <a:cubicBezTo>
                  <a:pt x="1059" y="332"/>
                  <a:pt x="1059" y="332"/>
                  <a:pt x="1059" y="332"/>
                </a:cubicBezTo>
                <a:cubicBezTo>
                  <a:pt x="1058" y="332"/>
                  <a:pt x="1058" y="332"/>
                  <a:pt x="1057" y="332"/>
                </a:cubicBezTo>
                <a:cubicBezTo>
                  <a:pt x="1057" y="332"/>
                  <a:pt x="1057" y="332"/>
                  <a:pt x="1057" y="331"/>
                </a:cubicBezTo>
                <a:cubicBezTo>
                  <a:pt x="1056" y="331"/>
                  <a:pt x="1056" y="331"/>
                  <a:pt x="1056" y="331"/>
                </a:cubicBezTo>
                <a:cubicBezTo>
                  <a:pt x="1055" y="331"/>
                  <a:pt x="1055" y="331"/>
                  <a:pt x="1055" y="331"/>
                </a:cubicBezTo>
                <a:cubicBezTo>
                  <a:pt x="1055" y="331"/>
                  <a:pt x="1054" y="332"/>
                  <a:pt x="1053" y="332"/>
                </a:cubicBezTo>
                <a:cubicBezTo>
                  <a:pt x="1053" y="331"/>
                  <a:pt x="1053" y="331"/>
                  <a:pt x="1053" y="331"/>
                </a:cubicBezTo>
                <a:cubicBezTo>
                  <a:pt x="1053" y="331"/>
                  <a:pt x="1053" y="331"/>
                  <a:pt x="1052" y="331"/>
                </a:cubicBezTo>
                <a:cubicBezTo>
                  <a:pt x="1052" y="331"/>
                  <a:pt x="1052" y="331"/>
                  <a:pt x="1052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7" y="332"/>
                  <a:pt x="1046" y="332"/>
                  <a:pt x="1044" y="332"/>
                </a:cubicBezTo>
                <a:cubicBezTo>
                  <a:pt x="1044" y="333"/>
                  <a:pt x="1044" y="333"/>
                  <a:pt x="1044" y="333"/>
                </a:cubicBezTo>
                <a:cubicBezTo>
                  <a:pt x="1043" y="334"/>
                  <a:pt x="1042" y="334"/>
                  <a:pt x="1041" y="334"/>
                </a:cubicBezTo>
                <a:cubicBezTo>
                  <a:pt x="1041" y="335"/>
                  <a:pt x="1041" y="335"/>
                  <a:pt x="1041" y="335"/>
                </a:cubicBezTo>
                <a:cubicBezTo>
                  <a:pt x="1040" y="335"/>
                  <a:pt x="1040" y="335"/>
                  <a:pt x="1040" y="335"/>
                </a:cubicBezTo>
                <a:cubicBezTo>
                  <a:pt x="1040" y="335"/>
                  <a:pt x="1040" y="336"/>
                  <a:pt x="1039" y="336"/>
                </a:cubicBezTo>
                <a:cubicBezTo>
                  <a:pt x="1039" y="336"/>
                  <a:pt x="1036" y="337"/>
                  <a:pt x="1035" y="336"/>
                </a:cubicBezTo>
                <a:cubicBezTo>
                  <a:pt x="1035" y="336"/>
                  <a:pt x="1035" y="336"/>
                  <a:pt x="1035" y="336"/>
                </a:cubicBezTo>
                <a:cubicBezTo>
                  <a:pt x="1034" y="335"/>
                  <a:pt x="1034" y="337"/>
                  <a:pt x="1032" y="336"/>
                </a:cubicBezTo>
                <a:cubicBezTo>
                  <a:pt x="1031" y="336"/>
                  <a:pt x="1030" y="336"/>
                  <a:pt x="1029" y="336"/>
                </a:cubicBezTo>
                <a:cubicBezTo>
                  <a:pt x="1029" y="337"/>
                  <a:pt x="1029" y="337"/>
                  <a:pt x="1029" y="337"/>
                </a:cubicBezTo>
                <a:cubicBezTo>
                  <a:pt x="1030" y="338"/>
                  <a:pt x="1031" y="338"/>
                  <a:pt x="1032" y="338"/>
                </a:cubicBezTo>
                <a:cubicBezTo>
                  <a:pt x="1032" y="338"/>
                  <a:pt x="1032" y="338"/>
                  <a:pt x="1032" y="338"/>
                </a:cubicBezTo>
                <a:cubicBezTo>
                  <a:pt x="1031" y="339"/>
                  <a:pt x="1031" y="339"/>
                  <a:pt x="1029" y="338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8" y="340"/>
                  <a:pt x="1026" y="340"/>
                  <a:pt x="1025" y="340"/>
                </a:cubicBezTo>
                <a:cubicBezTo>
                  <a:pt x="1025" y="340"/>
                  <a:pt x="1025" y="340"/>
                  <a:pt x="1025" y="340"/>
                </a:cubicBezTo>
                <a:cubicBezTo>
                  <a:pt x="1023" y="340"/>
                  <a:pt x="1023" y="340"/>
                  <a:pt x="1023" y="340"/>
                </a:cubicBezTo>
                <a:cubicBezTo>
                  <a:pt x="1023" y="341"/>
                  <a:pt x="1023" y="341"/>
                  <a:pt x="1023" y="341"/>
                </a:cubicBezTo>
                <a:cubicBezTo>
                  <a:pt x="1022" y="341"/>
                  <a:pt x="1021" y="340"/>
                  <a:pt x="1020" y="341"/>
                </a:cubicBezTo>
                <a:cubicBezTo>
                  <a:pt x="1018" y="341"/>
                  <a:pt x="1018" y="341"/>
                  <a:pt x="1017" y="343"/>
                </a:cubicBezTo>
                <a:cubicBezTo>
                  <a:pt x="1016" y="343"/>
                  <a:pt x="1016" y="343"/>
                  <a:pt x="1016" y="344"/>
                </a:cubicBezTo>
                <a:cubicBezTo>
                  <a:pt x="1016" y="345"/>
                  <a:pt x="1016" y="346"/>
                  <a:pt x="1015" y="347"/>
                </a:cubicBezTo>
                <a:cubicBezTo>
                  <a:pt x="1015" y="347"/>
                  <a:pt x="1015" y="347"/>
                  <a:pt x="1015" y="347"/>
                </a:cubicBezTo>
                <a:cubicBezTo>
                  <a:pt x="1016" y="347"/>
                  <a:pt x="1017" y="347"/>
                  <a:pt x="1019" y="347"/>
                </a:cubicBezTo>
                <a:cubicBezTo>
                  <a:pt x="1019" y="349"/>
                  <a:pt x="1020" y="350"/>
                  <a:pt x="1018" y="351"/>
                </a:cubicBezTo>
                <a:cubicBezTo>
                  <a:pt x="1019" y="352"/>
                  <a:pt x="1019" y="352"/>
                  <a:pt x="1020" y="352"/>
                </a:cubicBezTo>
                <a:cubicBezTo>
                  <a:pt x="1019" y="353"/>
                  <a:pt x="1019" y="353"/>
                  <a:pt x="1019" y="354"/>
                </a:cubicBezTo>
                <a:cubicBezTo>
                  <a:pt x="1019" y="354"/>
                  <a:pt x="1019" y="354"/>
                  <a:pt x="1019" y="354"/>
                </a:cubicBezTo>
                <a:cubicBezTo>
                  <a:pt x="1017" y="354"/>
                  <a:pt x="1018" y="353"/>
                  <a:pt x="1016" y="353"/>
                </a:cubicBezTo>
                <a:cubicBezTo>
                  <a:pt x="1017" y="354"/>
                  <a:pt x="1017" y="355"/>
                  <a:pt x="1017" y="355"/>
                </a:cubicBezTo>
                <a:cubicBezTo>
                  <a:pt x="1017" y="356"/>
                  <a:pt x="1017" y="356"/>
                  <a:pt x="1017" y="356"/>
                </a:cubicBezTo>
                <a:cubicBezTo>
                  <a:pt x="1017" y="356"/>
                  <a:pt x="1018" y="356"/>
                  <a:pt x="1019" y="355"/>
                </a:cubicBezTo>
                <a:cubicBezTo>
                  <a:pt x="1019" y="356"/>
                  <a:pt x="1019" y="356"/>
                  <a:pt x="1020" y="356"/>
                </a:cubicBezTo>
                <a:cubicBezTo>
                  <a:pt x="1020" y="357"/>
                  <a:pt x="1020" y="358"/>
                  <a:pt x="1020" y="359"/>
                </a:cubicBezTo>
                <a:cubicBezTo>
                  <a:pt x="1021" y="359"/>
                  <a:pt x="1021" y="359"/>
                  <a:pt x="1021" y="359"/>
                </a:cubicBezTo>
                <a:cubicBezTo>
                  <a:pt x="1021" y="361"/>
                  <a:pt x="1021" y="361"/>
                  <a:pt x="1021" y="361"/>
                </a:cubicBezTo>
                <a:cubicBezTo>
                  <a:pt x="1020" y="361"/>
                  <a:pt x="1020" y="361"/>
                  <a:pt x="1020" y="361"/>
                </a:cubicBezTo>
                <a:cubicBezTo>
                  <a:pt x="1020" y="362"/>
                  <a:pt x="1020" y="362"/>
                  <a:pt x="1020" y="362"/>
                </a:cubicBezTo>
                <a:cubicBezTo>
                  <a:pt x="1021" y="362"/>
                  <a:pt x="1023" y="362"/>
                  <a:pt x="1024" y="362"/>
                </a:cubicBezTo>
                <a:cubicBezTo>
                  <a:pt x="1024" y="363"/>
                  <a:pt x="1024" y="362"/>
                  <a:pt x="1024" y="363"/>
                </a:cubicBezTo>
                <a:cubicBezTo>
                  <a:pt x="1024" y="363"/>
                  <a:pt x="1024" y="363"/>
                  <a:pt x="1024" y="363"/>
                </a:cubicBezTo>
                <a:cubicBezTo>
                  <a:pt x="1024" y="364"/>
                  <a:pt x="1024" y="364"/>
                  <a:pt x="1024" y="364"/>
                </a:cubicBezTo>
                <a:cubicBezTo>
                  <a:pt x="1025" y="364"/>
                  <a:pt x="1025" y="364"/>
                  <a:pt x="1025" y="364"/>
                </a:cubicBezTo>
                <a:cubicBezTo>
                  <a:pt x="1025" y="363"/>
                  <a:pt x="1025" y="363"/>
                  <a:pt x="1025" y="363"/>
                </a:cubicBezTo>
                <a:cubicBezTo>
                  <a:pt x="1026" y="363"/>
                  <a:pt x="1026" y="363"/>
                  <a:pt x="1026" y="363"/>
                </a:cubicBezTo>
                <a:cubicBezTo>
                  <a:pt x="1026" y="364"/>
                  <a:pt x="1026" y="363"/>
                  <a:pt x="1027" y="364"/>
                </a:cubicBezTo>
                <a:cubicBezTo>
                  <a:pt x="1027" y="366"/>
                  <a:pt x="1027" y="364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6"/>
                  <a:pt x="1029" y="366"/>
                </a:cubicBezTo>
                <a:cubicBezTo>
                  <a:pt x="1029" y="366"/>
                  <a:pt x="1029" y="366"/>
                  <a:pt x="1029" y="366"/>
                </a:cubicBezTo>
                <a:cubicBezTo>
                  <a:pt x="1029" y="367"/>
                  <a:pt x="1030" y="367"/>
                  <a:pt x="1030" y="367"/>
                </a:cubicBezTo>
                <a:cubicBezTo>
                  <a:pt x="1031" y="367"/>
                  <a:pt x="1031" y="367"/>
                  <a:pt x="1031" y="367"/>
                </a:cubicBezTo>
                <a:cubicBezTo>
                  <a:pt x="1031" y="368"/>
                  <a:pt x="1032" y="368"/>
                  <a:pt x="1032" y="369"/>
                </a:cubicBezTo>
                <a:cubicBezTo>
                  <a:pt x="1033" y="369"/>
                  <a:pt x="1033" y="369"/>
                  <a:pt x="1033" y="368"/>
                </a:cubicBezTo>
                <a:cubicBezTo>
                  <a:pt x="1033" y="368"/>
                  <a:pt x="1033" y="368"/>
                  <a:pt x="1033" y="368"/>
                </a:cubicBezTo>
                <a:cubicBezTo>
                  <a:pt x="1034" y="368"/>
                  <a:pt x="1034" y="368"/>
                  <a:pt x="1035" y="368"/>
                </a:cubicBezTo>
                <a:cubicBezTo>
                  <a:pt x="1035" y="367"/>
                  <a:pt x="1036" y="365"/>
                  <a:pt x="1036" y="364"/>
                </a:cubicBezTo>
                <a:cubicBezTo>
                  <a:pt x="1037" y="364"/>
                  <a:pt x="1037" y="364"/>
                  <a:pt x="1038" y="364"/>
                </a:cubicBezTo>
                <a:cubicBezTo>
                  <a:pt x="1038" y="364"/>
                  <a:pt x="1038" y="364"/>
                  <a:pt x="1039" y="364"/>
                </a:cubicBezTo>
                <a:cubicBezTo>
                  <a:pt x="1039" y="364"/>
                  <a:pt x="1039" y="364"/>
                  <a:pt x="1039" y="364"/>
                </a:cubicBezTo>
                <a:cubicBezTo>
                  <a:pt x="1040" y="364"/>
                  <a:pt x="1040" y="364"/>
                  <a:pt x="1040" y="364"/>
                </a:cubicBezTo>
                <a:cubicBezTo>
                  <a:pt x="1040" y="365"/>
                  <a:pt x="1040" y="365"/>
                  <a:pt x="1040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2" y="365"/>
                  <a:pt x="1042" y="365"/>
                  <a:pt x="1042" y="365"/>
                </a:cubicBezTo>
                <a:cubicBezTo>
                  <a:pt x="1042" y="366"/>
                  <a:pt x="1042" y="366"/>
                  <a:pt x="1042" y="366"/>
                </a:cubicBezTo>
                <a:cubicBezTo>
                  <a:pt x="1043" y="366"/>
                  <a:pt x="1043" y="366"/>
                  <a:pt x="1043" y="366"/>
                </a:cubicBezTo>
                <a:cubicBezTo>
                  <a:pt x="1043" y="366"/>
                  <a:pt x="1043" y="367"/>
                  <a:pt x="1044" y="367"/>
                </a:cubicBezTo>
                <a:cubicBezTo>
                  <a:pt x="1045" y="367"/>
                  <a:pt x="1045" y="367"/>
                  <a:pt x="1046" y="368"/>
                </a:cubicBezTo>
                <a:cubicBezTo>
                  <a:pt x="1050" y="368"/>
                  <a:pt x="1053" y="367"/>
                  <a:pt x="1055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8" y="365"/>
                  <a:pt x="1059" y="364"/>
                  <a:pt x="1060" y="363"/>
                </a:cubicBezTo>
                <a:cubicBezTo>
                  <a:pt x="1061" y="363"/>
                  <a:pt x="1061" y="363"/>
                  <a:pt x="1061" y="363"/>
                </a:cubicBezTo>
                <a:cubicBezTo>
                  <a:pt x="1061" y="364"/>
                  <a:pt x="1061" y="365"/>
                  <a:pt x="1061" y="366"/>
                </a:cubicBezTo>
                <a:cubicBezTo>
                  <a:pt x="1060" y="366"/>
                  <a:pt x="1060" y="367"/>
                  <a:pt x="1060" y="367"/>
                </a:cubicBezTo>
                <a:cubicBezTo>
                  <a:pt x="1060" y="368"/>
                  <a:pt x="1060" y="368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2"/>
                  <a:pt x="1060" y="372"/>
                </a:cubicBezTo>
                <a:cubicBezTo>
                  <a:pt x="1060" y="372"/>
                  <a:pt x="1061" y="373"/>
                  <a:pt x="1061" y="373"/>
                </a:cubicBezTo>
                <a:cubicBezTo>
                  <a:pt x="1061" y="374"/>
                  <a:pt x="1061" y="375"/>
                  <a:pt x="1060" y="375"/>
                </a:cubicBezTo>
                <a:cubicBezTo>
                  <a:pt x="1061" y="377"/>
                  <a:pt x="1061" y="376"/>
                  <a:pt x="1061" y="378"/>
                </a:cubicBezTo>
                <a:cubicBezTo>
                  <a:pt x="1062" y="378"/>
                  <a:pt x="1062" y="378"/>
                  <a:pt x="1062" y="378"/>
                </a:cubicBezTo>
                <a:cubicBezTo>
                  <a:pt x="1062" y="378"/>
                  <a:pt x="1061" y="378"/>
                  <a:pt x="1061" y="378"/>
                </a:cubicBezTo>
                <a:cubicBezTo>
                  <a:pt x="1061" y="379"/>
                  <a:pt x="1061" y="380"/>
                  <a:pt x="1061" y="380"/>
                </a:cubicBezTo>
                <a:cubicBezTo>
                  <a:pt x="1060" y="380"/>
                  <a:pt x="1060" y="381"/>
                  <a:pt x="1060" y="381"/>
                </a:cubicBezTo>
                <a:cubicBezTo>
                  <a:pt x="1060" y="381"/>
                  <a:pt x="1059" y="381"/>
                  <a:pt x="1059" y="381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6"/>
                  <a:pt x="1059" y="386"/>
                  <a:pt x="1059" y="386"/>
                </a:cubicBezTo>
                <a:cubicBezTo>
                  <a:pt x="1059" y="386"/>
                  <a:pt x="1058" y="386"/>
                  <a:pt x="1058" y="387"/>
                </a:cubicBezTo>
                <a:cubicBezTo>
                  <a:pt x="1057" y="387"/>
                  <a:pt x="1057" y="387"/>
                  <a:pt x="1057" y="387"/>
                </a:cubicBezTo>
                <a:cubicBezTo>
                  <a:pt x="1057" y="388"/>
                  <a:pt x="1057" y="390"/>
                  <a:pt x="1057" y="391"/>
                </a:cubicBezTo>
                <a:cubicBezTo>
                  <a:pt x="1057" y="391"/>
                  <a:pt x="1057" y="391"/>
                  <a:pt x="1056" y="391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5" y="393"/>
                  <a:pt x="1056" y="394"/>
                  <a:pt x="1055" y="395"/>
                </a:cubicBezTo>
                <a:cubicBezTo>
                  <a:pt x="1055" y="395"/>
                  <a:pt x="1055" y="395"/>
                  <a:pt x="1055" y="395"/>
                </a:cubicBezTo>
                <a:cubicBezTo>
                  <a:pt x="1054" y="396"/>
                  <a:pt x="1054" y="396"/>
                  <a:pt x="1053" y="397"/>
                </a:cubicBezTo>
                <a:cubicBezTo>
                  <a:pt x="1051" y="397"/>
                  <a:pt x="1049" y="397"/>
                  <a:pt x="1047" y="398"/>
                </a:cubicBezTo>
                <a:cubicBezTo>
                  <a:pt x="1047" y="397"/>
                  <a:pt x="1047" y="397"/>
                  <a:pt x="1047" y="397"/>
                </a:cubicBezTo>
                <a:cubicBezTo>
                  <a:pt x="1046" y="397"/>
                  <a:pt x="1045" y="397"/>
                  <a:pt x="1044" y="397"/>
                </a:cubicBezTo>
                <a:cubicBezTo>
                  <a:pt x="1044" y="398"/>
                  <a:pt x="1044" y="398"/>
                  <a:pt x="1044" y="398"/>
                </a:cubicBezTo>
                <a:cubicBezTo>
                  <a:pt x="1043" y="398"/>
                  <a:pt x="1043" y="398"/>
                  <a:pt x="1043" y="397"/>
                </a:cubicBezTo>
                <a:cubicBezTo>
                  <a:pt x="1041" y="397"/>
                  <a:pt x="1041" y="397"/>
                  <a:pt x="1041" y="397"/>
                </a:cubicBezTo>
                <a:cubicBezTo>
                  <a:pt x="1041" y="397"/>
                  <a:pt x="1041" y="397"/>
                  <a:pt x="1041" y="396"/>
                </a:cubicBezTo>
                <a:cubicBezTo>
                  <a:pt x="1041" y="396"/>
                  <a:pt x="1040" y="396"/>
                  <a:pt x="1039" y="396"/>
                </a:cubicBezTo>
                <a:cubicBezTo>
                  <a:pt x="1039" y="397"/>
                  <a:pt x="1039" y="397"/>
                  <a:pt x="1040" y="397"/>
                </a:cubicBezTo>
                <a:cubicBezTo>
                  <a:pt x="1039" y="398"/>
                  <a:pt x="1040" y="398"/>
                  <a:pt x="1039" y="398"/>
                </a:cubicBezTo>
                <a:cubicBezTo>
                  <a:pt x="1039" y="399"/>
                  <a:pt x="1039" y="398"/>
                  <a:pt x="1039" y="399"/>
                </a:cubicBezTo>
                <a:cubicBezTo>
                  <a:pt x="1038" y="398"/>
                  <a:pt x="1038" y="398"/>
                  <a:pt x="1039" y="397"/>
                </a:cubicBezTo>
                <a:cubicBezTo>
                  <a:pt x="1037" y="397"/>
                  <a:pt x="1036" y="398"/>
                  <a:pt x="1036" y="397"/>
                </a:cubicBezTo>
                <a:cubicBezTo>
                  <a:pt x="1034" y="397"/>
                  <a:pt x="1034" y="397"/>
                  <a:pt x="1034" y="399"/>
                </a:cubicBezTo>
                <a:cubicBezTo>
                  <a:pt x="1033" y="399"/>
                  <a:pt x="1032" y="398"/>
                  <a:pt x="1031" y="398"/>
                </a:cubicBezTo>
                <a:cubicBezTo>
                  <a:pt x="1031" y="399"/>
                  <a:pt x="1031" y="399"/>
                  <a:pt x="1031" y="399"/>
                </a:cubicBezTo>
                <a:cubicBezTo>
                  <a:pt x="1031" y="399"/>
                  <a:pt x="1029" y="399"/>
                  <a:pt x="1028" y="399"/>
                </a:cubicBezTo>
                <a:cubicBezTo>
                  <a:pt x="1028" y="399"/>
                  <a:pt x="1028" y="398"/>
                  <a:pt x="1028" y="398"/>
                </a:cubicBezTo>
                <a:cubicBezTo>
                  <a:pt x="1028" y="398"/>
                  <a:pt x="1027" y="398"/>
                  <a:pt x="1027" y="398"/>
                </a:cubicBezTo>
                <a:cubicBezTo>
                  <a:pt x="1027" y="397"/>
                  <a:pt x="1027" y="397"/>
                  <a:pt x="1027" y="397"/>
                </a:cubicBezTo>
                <a:cubicBezTo>
                  <a:pt x="1026" y="397"/>
                  <a:pt x="1026" y="398"/>
                  <a:pt x="1026" y="398"/>
                </a:cubicBezTo>
                <a:cubicBezTo>
                  <a:pt x="1025" y="398"/>
                  <a:pt x="1024" y="398"/>
                  <a:pt x="1023" y="397"/>
                </a:cubicBezTo>
                <a:cubicBezTo>
                  <a:pt x="1023" y="398"/>
                  <a:pt x="1023" y="398"/>
                  <a:pt x="1023" y="398"/>
                </a:cubicBezTo>
                <a:cubicBezTo>
                  <a:pt x="1021" y="398"/>
                  <a:pt x="1021" y="398"/>
                  <a:pt x="1021" y="398"/>
                </a:cubicBezTo>
                <a:cubicBezTo>
                  <a:pt x="1021" y="398"/>
                  <a:pt x="1021" y="397"/>
                  <a:pt x="1021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19" y="397"/>
                  <a:pt x="1019" y="397"/>
                  <a:pt x="1019" y="397"/>
                </a:cubicBezTo>
                <a:cubicBezTo>
                  <a:pt x="1019" y="396"/>
                  <a:pt x="1019" y="396"/>
                  <a:pt x="1019" y="396"/>
                </a:cubicBezTo>
                <a:cubicBezTo>
                  <a:pt x="1018" y="396"/>
                  <a:pt x="1018" y="396"/>
                  <a:pt x="1018" y="396"/>
                </a:cubicBezTo>
                <a:cubicBezTo>
                  <a:pt x="1018" y="396"/>
                  <a:pt x="1017" y="396"/>
                  <a:pt x="1017" y="395"/>
                </a:cubicBezTo>
                <a:cubicBezTo>
                  <a:pt x="1017" y="395"/>
                  <a:pt x="1014" y="395"/>
                  <a:pt x="1013" y="395"/>
                </a:cubicBezTo>
                <a:cubicBezTo>
                  <a:pt x="1013" y="395"/>
                  <a:pt x="1013" y="395"/>
                  <a:pt x="1013" y="395"/>
                </a:cubicBezTo>
                <a:cubicBezTo>
                  <a:pt x="1012" y="395"/>
                  <a:pt x="1012" y="395"/>
                  <a:pt x="1011" y="395"/>
                </a:cubicBezTo>
                <a:cubicBezTo>
                  <a:pt x="1011" y="395"/>
                  <a:pt x="1011" y="395"/>
                  <a:pt x="1010" y="395"/>
                </a:cubicBezTo>
                <a:cubicBezTo>
                  <a:pt x="1010" y="394"/>
                  <a:pt x="1010" y="394"/>
                  <a:pt x="1010" y="393"/>
                </a:cubicBezTo>
                <a:cubicBezTo>
                  <a:pt x="1008" y="393"/>
                  <a:pt x="1007" y="393"/>
                  <a:pt x="1005" y="393"/>
                </a:cubicBezTo>
                <a:cubicBezTo>
                  <a:pt x="1005" y="392"/>
                  <a:pt x="1005" y="392"/>
                  <a:pt x="1005" y="392"/>
                </a:cubicBezTo>
                <a:cubicBezTo>
                  <a:pt x="1004" y="392"/>
                  <a:pt x="1002" y="391"/>
                  <a:pt x="1001" y="392"/>
                </a:cubicBezTo>
                <a:cubicBezTo>
                  <a:pt x="1000" y="392"/>
                  <a:pt x="1000" y="392"/>
                  <a:pt x="1000" y="392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0"/>
                </a:cubicBezTo>
                <a:cubicBezTo>
                  <a:pt x="1000" y="390"/>
                  <a:pt x="1000" y="390"/>
                  <a:pt x="999" y="390"/>
                </a:cubicBezTo>
                <a:cubicBezTo>
                  <a:pt x="999" y="389"/>
                  <a:pt x="999" y="390"/>
                  <a:pt x="999" y="389"/>
                </a:cubicBezTo>
                <a:cubicBezTo>
                  <a:pt x="999" y="389"/>
                  <a:pt x="999" y="389"/>
                  <a:pt x="999" y="389"/>
                </a:cubicBezTo>
                <a:cubicBezTo>
                  <a:pt x="997" y="389"/>
                  <a:pt x="997" y="389"/>
                  <a:pt x="997" y="389"/>
                </a:cubicBezTo>
                <a:cubicBezTo>
                  <a:pt x="995" y="388"/>
                  <a:pt x="994" y="388"/>
                  <a:pt x="992" y="387"/>
                </a:cubicBezTo>
                <a:cubicBezTo>
                  <a:pt x="991" y="388"/>
                  <a:pt x="992" y="387"/>
                  <a:pt x="991" y="388"/>
                </a:cubicBezTo>
                <a:cubicBezTo>
                  <a:pt x="991" y="388"/>
                  <a:pt x="991" y="388"/>
                  <a:pt x="991" y="388"/>
                </a:cubicBezTo>
                <a:cubicBezTo>
                  <a:pt x="990" y="388"/>
                  <a:pt x="990" y="388"/>
                  <a:pt x="990" y="388"/>
                </a:cubicBezTo>
                <a:cubicBezTo>
                  <a:pt x="990" y="388"/>
                  <a:pt x="989" y="389"/>
                  <a:pt x="989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7" y="389"/>
                  <a:pt x="987" y="389"/>
                  <a:pt x="987" y="389"/>
                </a:cubicBezTo>
                <a:cubicBezTo>
                  <a:pt x="986" y="390"/>
                  <a:pt x="985" y="392"/>
                  <a:pt x="985" y="393"/>
                </a:cubicBezTo>
                <a:cubicBezTo>
                  <a:pt x="984" y="393"/>
                  <a:pt x="984" y="393"/>
                  <a:pt x="984" y="393"/>
                </a:cubicBezTo>
                <a:cubicBezTo>
                  <a:pt x="984" y="394"/>
                  <a:pt x="985" y="394"/>
                  <a:pt x="985" y="395"/>
                </a:cubicBezTo>
                <a:cubicBezTo>
                  <a:pt x="985" y="395"/>
                  <a:pt x="986" y="395"/>
                  <a:pt x="986" y="395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9"/>
                  <a:pt x="984" y="400"/>
                  <a:pt x="983" y="402"/>
                </a:cubicBezTo>
                <a:cubicBezTo>
                  <a:pt x="979" y="401"/>
                  <a:pt x="976" y="400"/>
                  <a:pt x="973" y="400"/>
                </a:cubicBezTo>
                <a:cubicBezTo>
                  <a:pt x="973" y="399"/>
                  <a:pt x="973" y="399"/>
                  <a:pt x="973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1" y="399"/>
                  <a:pt x="971" y="399"/>
                  <a:pt x="971" y="399"/>
                </a:cubicBezTo>
                <a:cubicBezTo>
                  <a:pt x="971" y="399"/>
                  <a:pt x="971" y="398"/>
                  <a:pt x="971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69" y="398"/>
                  <a:pt x="968" y="398"/>
                  <a:pt x="968" y="398"/>
                </a:cubicBezTo>
                <a:cubicBezTo>
                  <a:pt x="967" y="398"/>
                  <a:pt x="967" y="397"/>
                  <a:pt x="967" y="397"/>
                </a:cubicBezTo>
                <a:cubicBezTo>
                  <a:pt x="966" y="397"/>
                  <a:pt x="966" y="397"/>
                  <a:pt x="966" y="397"/>
                </a:cubicBezTo>
                <a:cubicBezTo>
                  <a:pt x="965" y="396"/>
                  <a:pt x="964" y="395"/>
                  <a:pt x="963" y="394"/>
                </a:cubicBezTo>
                <a:cubicBezTo>
                  <a:pt x="962" y="393"/>
                  <a:pt x="962" y="393"/>
                  <a:pt x="961" y="393"/>
                </a:cubicBezTo>
                <a:cubicBezTo>
                  <a:pt x="961" y="392"/>
                  <a:pt x="962" y="392"/>
                  <a:pt x="961" y="391"/>
                </a:cubicBezTo>
                <a:cubicBezTo>
                  <a:pt x="960" y="391"/>
                  <a:pt x="959" y="391"/>
                  <a:pt x="958" y="391"/>
                </a:cubicBezTo>
                <a:cubicBezTo>
                  <a:pt x="958" y="390"/>
                  <a:pt x="958" y="390"/>
                  <a:pt x="958" y="390"/>
                </a:cubicBezTo>
                <a:cubicBezTo>
                  <a:pt x="957" y="390"/>
                  <a:pt x="957" y="390"/>
                  <a:pt x="957" y="390"/>
                </a:cubicBezTo>
                <a:cubicBezTo>
                  <a:pt x="957" y="390"/>
                  <a:pt x="956" y="389"/>
                  <a:pt x="956" y="389"/>
                </a:cubicBezTo>
                <a:cubicBezTo>
                  <a:pt x="956" y="389"/>
                  <a:pt x="955" y="389"/>
                  <a:pt x="954" y="389"/>
                </a:cubicBezTo>
                <a:cubicBezTo>
                  <a:pt x="954" y="389"/>
                  <a:pt x="954" y="388"/>
                  <a:pt x="954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2" y="387"/>
                  <a:pt x="951" y="388"/>
                  <a:pt x="950" y="388"/>
                </a:cubicBezTo>
                <a:cubicBezTo>
                  <a:pt x="950" y="388"/>
                  <a:pt x="950" y="388"/>
                  <a:pt x="950" y="388"/>
                </a:cubicBezTo>
                <a:cubicBezTo>
                  <a:pt x="948" y="388"/>
                  <a:pt x="948" y="388"/>
                  <a:pt x="948" y="388"/>
                </a:cubicBezTo>
                <a:cubicBezTo>
                  <a:pt x="948" y="388"/>
                  <a:pt x="948" y="388"/>
                  <a:pt x="947" y="388"/>
                </a:cubicBezTo>
                <a:cubicBezTo>
                  <a:pt x="947" y="386"/>
                  <a:pt x="946" y="387"/>
                  <a:pt x="945" y="386"/>
                </a:cubicBezTo>
                <a:cubicBezTo>
                  <a:pt x="945" y="386"/>
                  <a:pt x="945" y="386"/>
                  <a:pt x="945" y="386"/>
                </a:cubicBezTo>
                <a:cubicBezTo>
                  <a:pt x="945" y="386"/>
                  <a:pt x="944" y="386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4"/>
                  <a:pt x="944" y="385"/>
                  <a:pt x="944" y="384"/>
                </a:cubicBezTo>
                <a:cubicBezTo>
                  <a:pt x="943" y="384"/>
                  <a:pt x="943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1" y="383"/>
                  <a:pt x="941" y="383"/>
                  <a:pt x="941" y="383"/>
                </a:cubicBezTo>
                <a:cubicBezTo>
                  <a:pt x="940" y="383"/>
                  <a:pt x="940" y="383"/>
                  <a:pt x="940" y="383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39" y="381"/>
                  <a:pt x="940" y="382"/>
                  <a:pt x="939" y="381"/>
                </a:cubicBezTo>
                <a:cubicBezTo>
                  <a:pt x="939" y="380"/>
                  <a:pt x="939" y="380"/>
                  <a:pt x="939" y="380"/>
                </a:cubicBezTo>
                <a:cubicBezTo>
                  <a:pt x="940" y="380"/>
                  <a:pt x="940" y="380"/>
                  <a:pt x="940" y="380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8"/>
                  <a:pt x="940" y="378"/>
                  <a:pt x="940" y="378"/>
                </a:cubicBezTo>
                <a:cubicBezTo>
                  <a:pt x="941" y="378"/>
                  <a:pt x="941" y="378"/>
                  <a:pt x="941" y="378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2" y="377"/>
                  <a:pt x="942" y="376"/>
                  <a:pt x="942" y="375"/>
                </a:cubicBezTo>
                <a:cubicBezTo>
                  <a:pt x="943" y="375"/>
                  <a:pt x="943" y="375"/>
                  <a:pt x="943" y="375"/>
                </a:cubicBezTo>
                <a:cubicBezTo>
                  <a:pt x="943" y="374"/>
                  <a:pt x="942" y="373"/>
                  <a:pt x="942" y="372"/>
                </a:cubicBezTo>
                <a:cubicBezTo>
                  <a:pt x="942" y="372"/>
                  <a:pt x="942" y="372"/>
                  <a:pt x="942" y="372"/>
                </a:cubicBezTo>
                <a:cubicBezTo>
                  <a:pt x="943" y="372"/>
                  <a:pt x="943" y="371"/>
                  <a:pt x="943" y="371"/>
                </a:cubicBezTo>
                <a:cubicBezTo>
                  <a:pt x="941" y="371"/>
                  <a:pt x="941" y="371"/>
                  <a:pt x="941" y="371"/>
                </a:cubicBezTo>
                <a:cubicBezTo>
                  <a:pt x="941" y="368"/>
                  <a:pt x="941" y="368"/>
                  <a:pt x="941" y="368"/>
                </a:cubicBezTo>
                <a:cubicBezTo>
                  <a:pt x="941" y="367"/>
                  <a:pt x="942" y="367"/>
                  <a:pt x="942" y="367"/>
                </a:cubicBezTo>
                <a:cubicBezTo>
                  <a:pt x="943" y="366"/>
                  <a:pt x="943" y="365"/>
                  <a:pt x="944" y="365"/>
                </a:cubicBezTo>
                <a:cubicBezTo>
                  <a:pt x="944" y="364"/>
                  <a:pt x="944" y="363"/>
                  <a:pt x="944" y="362"/>
                </a:cubicBezTo>
                <a:cubicBezTo>
                  <a:pt x="943" y="362"/>
                  <a:pt x="943" y="363"/>
                  <a:pt x="942" y="363"/>
                </a:cubicBezTo>
                <a:cubicBezTo>
                  <a:pt x="942" y="363"/>
                  <a:pt x="942" y="363"/>
                  <a:pt x="942" y="363"/>
                </a:cubicBezTo>
                <a:cubicBezTo>
                  <a:pt x="939" y="363"/>
                  <a:pt x="941" y="362"/>
                  <a:pt x="940" y="361"/>
                </a:cubicBezTo>
                <a:cubicBezTo>
                  <a:pt x="940" y="361"/>
                  <a:pt x="940" y="361"/>
                  <a:pt x="940" y="361"/>
                </a:cubicBezTo>
                <a:cubicBezTo>
                  <a:pt x="939" y="361"/>
                  <a:pt x="939" y="361"/>
                  <a:pt x="938" y="361"/>
                </a:cubicBezTo>
                <a:cubicBezTo>
                  <a:pt x="938" y="361"/>
                  <a:pt x="938" y="360"/>
                  <a:pt x="937" y="360"/>
                </a:cubicBezTo>
                <a:cubicBezTo>
                  <a:pt x="937" y="361"/>
                  <a:pt x="937" y="361"/>
                  <a:pt x="937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4" y="361"/>
                  <a:pt x="934" y="361"/>
                  <a:pt x="934" y="361"/>
                </a:cubicBezTo>
                <a:cubicBezTo>
                  <a:pt x="934" y="362"/>
                  <a:pt x="934" y="362"/>
                  <a:pt x="934" y="362"/>
                </a:cubicBezTo>
                <a:cubicBezTo>
                  <a:pt x="933" y="362"/>
                  <a:pt x="932" y="362"/>
                  <a:pt x="930" y="362"/>
                </a:cubicBezTo>
                <a:cubicBezTo>
                  <a:pt x="930" y="362"/>
                  <a:pt x="930" y="362"/>
                  <a:pt x="930" y="362"/>
                </a:cubicBezTo>
                <a:cubicBezTo>
                  <a:pt x="929" y="362"/>
                  <a:pt x="928" y="362"/>
                  <a:pt x="928" y="362"/>
                </a:cubicBezTo>
                <a:cubicBezTo>
                  <a:pt x="928" y="362"/>
                  <a:pt x="928" y="362"/>
                  <a:pt x="928" y="362"/>
                </a:cubicBezTo>
                <a:cubicBezTo>
                  <a:pt x="927" y="362"/>
                  <a:pt x="926" y="361"/>
                  <a:pt x="926" y="361"/>
                </a:cubicBezTo>
                <a:cubicBezTo>
                  <a:pt x="926" y="362"/>
                  <a:pt x="925" y="362"/>
                  <a:pt x="925" y="363"/>
                </a:cubicBezTo>
                <a:cubicBezTo>
                  <a:pt x="925" y="363"/>
                  <a:pt x="925" y="363"/>
                  <a:pt x="925" y="363"/>
                </a:cubicBezTo>
                <a:cubicBezTo>
                  <a:pt x="925" y="363"/>
                  <a:pt x="925" y="363"/>
                  <a:pt x="924" y="363"/>
                </a:cubicBezTo>
                <a:cubicBezTo>
                  <a:pt x="924" y="363"/>
                  <a:pt x="924" y="362"/>
                  <a:pt x="923" y="362"/>
                </a:cubicBezTo>
                <a:cubicBezTo>
                  <a:pt x="922" y="361"/>
                  <a:pt x="921" y="361"/>
                  <a:pt x="920" y="362"/>
                </a:cubicBezTo>
                <a:cubicBezTo>
                  <a:pt x="920" y="362"/>
                  <a:pt x="920" y="362"/>
                  <a:pt x="920" y="362"/>
                </a:cubicBezTo>
                <a:cubicBezTo>
                  <a:pt x="919" y="362"/>
                  <a:pt x="918" y="362"/>
                  <a:pt x="917" y="362"/>
                </a:cubicBezTo>
                <a:cubicBezTo>
                  <a:pt x="917" y="362"/>
                  <a:pt x="917" y="362"/>
                  <a:pt x="917" y="362"/>
                </a:cubicBezTo>
                <a:cubicBezTo>
                  <a:pt x="917" y="362"/>
                  <a:pt x="916" y="363"/>
                  <a:pt x="915" y="363"/>
                </a:cubicBezTo>
                <a:cubicBezTo>
                  <a:pt x="915" y="362"/>
                  <a:pt x="915" y="362"/>
                  <a:pt x="915" y="362"/>
                </a:cubicBezTo>
                <a:cubicBezTo>
                  <a:pt x="914" y="362"/>
                  <a:pt x="913" y="362"/>
                  <a:pt x="912" y="362"/>
                </a:cubicBezTo>
                <a:cubicBezTo>
                  <a:pt x="911" y="362"/>
                  <a:pt x="911" y="362"/>
                  <a:pt x="911" y="362"/>
                </a:cubicBezTo>
                <a:cubicBezTo>
                  <a:pt x="910" y="362"/>
                  <a:pt x="909" y="362"/>
                  <a:pt x="907" y="362"/>
                </a:cubicBezTo>
                <a:cubicBezTo>
                  <a:pt x="907" y="363"/>
                  <a:pt x="907" y="363"/>
                  <a:pt x="907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4" y="363"/>
                  <a:pt x="901" y="363"/>
                  <a:pt x="899" y="363"/>
                </a:cubicBezTo>
                <a:cubicBezTo>
                  <a:pt x="899" y="363"/>
                  <a:pt x="899" y="363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7" y="364"/>
                  <a:pt x="897" y="364"/>
                  <a:pt x="897" y="364"/>
                </a:cubicBezTo>
                <a:cubicBezTo>
                  <a:pt x="896" y="364"/>
                  <a:pt x="896" y="365"/>
                  <a:pt x="896" y="365"/>
                </a:cubicBezTo>
                <a:cubicBezTo>
                  <a:pt x="895" y="365"/>
                  <a:pt x="896" y="364"/>
                  <a:pt x="895" y="366"/>
                </a:cubicBezTo>
                <a:cubicBezTo>
                  <a:pt x="894" y="366"/>
                  <a:pt x="893" y="366"/>
                  <a:pt x="892" y="367"/>
                </a:cubicBezTo>
                <a:cubicBezTo>
                  <a:pt x="892" y="367"/>
                  <a:pt x="892" y="367"/>
                  <a:pt x="892" y="367"/>
                </a:cubicBezTo>
                <a:cubicBezTo>
                  <a:pt x="891" y="367"/>
                  <a:pt x="891" y="367"/>
                  <a:pt x="891" y="367"/>
                </a:cubicBezTo>
                <a:cubicBezTo>
                  <a:pt x="891" y="367"/>
                  <a:pt x="891" y="368"/>
                  <a:pt x="890" y="368"/>
                </a:cubicBezTo>
                <a:cubicBezTo>
                  <a:pt x="890" y="368"/>
                  <a:pt x="889" y="368"/>
                  <a:pt x="889" y="368"/>
                </a:cubicBezTo>
                <a:cubicBezTo>
                  <a:pt x="888" y="368"/>
                  <a:pt x="888" y="368"/>
                  <a:pt x="888" y="368"/>
                </a:cubicBezTo>
                <a:cubicBezTo>
                  <a:pt x="887" y="369"/>
                  <a:pt x="886" y="368"/>
                  <a:pt x="886" y="369"/>
                </a:cubicBezTo>
                <a:cubicBezTo>
                  <a:pt x="886" y="369"/>
                  <a:pt x="886" y="369"/>
                  <a:pt x="886" y="369"/>
                </a:cubicBezTo>
                <a:cubicBezTo>
                  <a:pt x="885" y="369"/>
                  <a:pt x="885" y="369"/>
                  <a:pt x="885" y="369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4" y="371"/>
                  <a:pt x="884" y="371"/>
                  <a:pt x="883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0" y="372"/>
                  <a:pt x="880" y="373"/>
                  <a:pt x="880" y="373"/>
                </a:cubicBezTo>
                <a:cubicBezTo>
                  <a:pt x="879" y="372"/>
                  <a:pt x="879" y="372"/>
                  <a:pt x="878" y="372"/>
                </a:cubicBezTo>
                <a:cubicBezTo>
                  <a:pt x="878" y="372"/>
                  <a:pt x="878" y="372"/>
                  <a:pt x="878" y="372"/>
                </a:cubicBezTo>
                <a:cubicBezTo>
                  <a:pt x="878" y="371"/>
                  <a:pt x="878" y="371"/>
                  <a:pt x="878" y="371"/>
                </a:cubicBezTo>
                <a:cubicBezTo>
                  <a:pt x="877" y="371"/>
                  <a:pt x="877" y="371"/>
                  <a:pt x="876" y="371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4" y="372"/>
                  <a:pt x="873" y="372"/>
                  <a:pt x="871" y="372"/>
                </a:cubicBezTo>
                <a:cubicBezTo>
                  <a:pt x="871" y="372"/>
                  <a:pt x="871" y="372"/>
                  <a:pt x="871" y="372"/>
                </a:cubicBezTo>
                <a:cubicBezTo>
                  <a:pt x="870" y="372"/>
                  <a:pt x="869" y="373"/>
                  <a:pt x="868" y="372"/>
                </a:cubicBezTo>
                <a:cubicBezTo>
                  <a:pt x="867" y="372"/>
                  <a:pt x="866" y="370"/>
                  <a:pt x="865" y="368"/>
                </a:cubicBezTo>
                <a:cubicBezTo>
                  <a:pt x="864" y="368"/>
                  <a:pt x="864" y="368"/>
                  <a:pt x="864" y="368"/>
                </a:cubicBezTo>
                <a:cubicBezTo>
                  <a:pt x="864" y="369"/>
                  <a:pt x="864" y="369"/>
                  <a:pt x="864" y="369"/>
                </a:cubicBezTo>
                <a:cubicBezTo>
                  <a:pt x="863" y="369"/>
                  <a:pt x="863" y="369"/>
                  <a:pt x="862" y="370"/>
                </a:cubicBezTo>
                <a:cubicBezTo>
                  <a:pt x="862" y="371"/>
                  <a:pt x="862" y="371"/>
                  <a:pt x="862" y="372"/>
                </a:cubicBezTo>
                <a:cubicBezTo>
                  <a:pt x="861" y="372"/>
                  <a:pt x="861" y="372"/>
                  <a:pt x="861" y="372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5"/>
                  <a:pt x="861" y="375"/>
                  <a:pt x="861" y="375"/>
                </a:cubicBezTo>
                <a:cubicBezTo>
                  <a:pt x="860" y="375"/>
                  <a:pt x="860" y="375"/>
                  <a:pt x="860" y="375"/>
                </a:cubicBezTo>
                <a:cubicBezTo>
                  <a:pt x="860" y="376"/>
                  <a:pt x="860" y="376"/>
                  <a:pt x="860" y="377"/>
                </a:cubicBezTo>
                <a:cubicBezTo>
                  <a:pt x="859" y="377"/>
                  <a:pt x="859" y="377"/>
                  <a:pt x="859" y="377"/>
                </a:cubicBezTo>
                <a:cubicBezTo>
                  <a:pt x="859" y="378"/>
                  <a:pt x="859" y="378"/>
                  <a:pt x="859" y="378"/>
                </a:cubicBezTo>
                <a:cubicBezTo>
                  <a:pt x="859" y="378"/>
                  <a:pt x="859" y="378"/>
                  <a:pt x="858" y="378"/>
                </a:cubicBezTo>
                <a:cubicBezTo>
                  <a:pt x="858" y="379"/>
                  <a:pt x="858" y="379"/>
                  <a:pt x="858" y="380"/>
                </a:cubicBezTo>
                <a:cubicBezTo>
                  <a:pt x="858" y="380"/>
                  <a:pt x="857" y="381"/>
                  <a:pt x="857" y="381"/>
                </a:cubicBezTo>
                <a:cubicBezTo>
                  <a:pt x="857" y="381"/>
                  <a:pt x="857" y="381"/>
                  <a:pt x="857" y="381"/>
                </a:cubicBezTo>
                <a:cubicBezTo>
                  <a:pt x="856" y="381"/>
                  <a:pt x="856" y="381"/>
                  <a:pt x="856" y="381"/>
                </a:cubicBezTo>
                <a:cubicBezTo>
                  <a:pt x="856" y="382"/>
                  <a:pt x="856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4" y="382"/>
                  <a:pt x="854" y="382"/>
                  <a:pt x="854" y="382"/>
                </a:cubicBezTo>
                <a:cubicBezTo>
                  <a:pt x="854" y="383"/>
                  <a:pt x="854" y="383"/>
                  <a:pt x="854" y="383"/>
                </a:cubicBezTo>
                <a:cubicBezTo>
                  <a:pt x="853" y="383"/>
                  <a:pt x="853" y="383"/>
                  <a:pt x="852" y="383"/>
                </a:cubicBezTo>
                <a:cubicBezTo>
                  <a:pt x="852" y="384"/>
                  <a:pt x="852" y="384"/>
                  <a:pt x="852" y="384"/>
                </a:cubicBezTo>
                <a:cubicBezTo>
                  <a:pt x="850" y="384"/>
                  <a:pt x="850" y="384"/>
                  <a:pt x="850" y="384"/>
                </a:cubicBezTo>
                <a:cubicBezTo>
                  <a:pt x="850" y="384"/>
                  <a:pt x="850" y="384"/>
                  <a:pt x="850" y="385"/>
                </a:cubicBezTo>
                <a:cubicBezTo>
                  <a:pt x="849" y="385"/>
                  <a:pt x="849" y="385"/>
                  <a:pt x="849" y="385"/>
                </a:cubicBezTo>
                <a:cubicBezTo>
                  <a:pt x="848" y="385"/>
                  <a:pt x="848" y="385"/>
                  <a:pt x="848" y="386"/>
                </a:cubicBezTo>
                <a:cubicBezTo>
                  <a:pt x="847" y="386"/>
                  <a:pt x="847" y="387"/>
                  <a:pt x="846" y="388"/>
                </a:cubicBezTo>
                <a:cubicBezTo>
                  <a:pt x="846" y="389"/>
                  <a:pt x="846" y="390"/>
                  <a:pt x="846" y="391"/>
                </a:cubicBezTo>
                <a:cubicBezTo>
                  <a:pt x="845" y="391"/>
                  <a:pt x="845" y="391"/>
                  <a:pt x="845" y="391"/>
                </a:cubicBezTo>
                <a:cubicBezTo>
                  <a:pt x="845" y="391"/>
                  <a:pt x="845" y="392"/>
                  <a:pt x="845" y="392"/>
                </a:cubicBezTo>
                <a:cubicBezTo>
                  <a:pt x="845" y="393"/>
                  <a:pt x="844" y="393"/>
                  <a:pt x="844" y="393"/>
                </a:cubicBezTo>
                <a:cubicBezTo>
                  <a:pt x="844" y="396"/>
                  <a:pt x="844" y="396"/>
                  <a:pt x="844" y="396"/>
                </a:cubicBezTo>
                <a:cubicBezTo>
                  <a:pt x="844" y="396"/>
                  <a:pt x="843" y="396"/>
                  <a:pt x="843" y="397"/>
                </a:cubicBezTo>
                <a:cubicBezTo>
                  <a:pt x="843" y="397"/>
                  <a:pt x="843" y="397"/>
                  <a:pt x="843" y="397"/>
                </a:cubicBezTo>
                <a:cubicBezTo>
                  <a:pt x="843" y="399"/>
                  <a:pt x="843" y="399"/>
                  <a:pt x="843" y="399"/>
                </a:cubicBezTo>
                <a:cubicBezTo>
                  <a:pt x="844" y="399"/>
                  <a:pt x="844" y="400"/>
                  <a:pt x="845" y="400"/>
                </a:cubicBezTo>
                <a:cubicBezTo>
                  <a:pt x="845" y="404"/>
                  <a:pt x="845" y="404"/>
                  <a:pt x="845" y="404"/>
                </a:cubicBezTo>
                <a:cubicBezTo>
                  <a:pt x="844" y="404"/>
                  <a:pt x="844" y="404"/>
                  <a:pt x="844" y="404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6"/>
                  <a:pt x="844" y="406"/>
                  <a:pt x="843" y="407"/>
                </a:cubicBezTo>
                <a:cubicBezTo>
                  <a:pt x="843" y="407"/>
                  <a:pt x="843" y="407"/>
                  <a:pt x="842" y="407"/>
                </a:cubicBezTo>
                <a:cubicBezTo>
                  <a:pt x="842" y="408"/>
                  <a:pt x="842" y="408"/>
                  <a:pt x="842" y="409"/>
                </a:cubicBezTo>
                <a:cubicBezTo>
                  <a:pt x="842" y="409"/>
                  <a:pt x="841" y="409"/>
                  <a:pt x="841" y="410"/>
                </a:cubicBezTo>
                <a:cubicBezTo>
                  <a:pt x="841" y="410"/>
                  <a:pt x="841" y="410"/>
                  <a:pt x="841" y="410"/>
                </a:cubicBezTo>
                <a:cubicBezTo>
                  <a:pt x="840" y="411"/>
                  <a:pt x="840" y="412"/>
                  <a:pt x="839" y="413"/>
                </a:cubicBezTo>
                <a:cubicBezTo>
                  <a:pt x="839" y="413"/>
                  <a:pt x="838" y="413"/>
                  <a:pt x="838" y="413"/>
                </a:cubicBezTo>
                <a:cubicBezTo>
                  <a:pt x="837" y="414"/>
                  <a:pt x="836" y="415"/>
                  <a:pt x="835" y="416"/>
                </a:cubicBezTo>
                <a:cubicBezTo>
                  <a:pt x="834" y="416"/>
                  <a:pt x="834" y="416"/>
                  <a:pt x="833" y="416"/>
                </a:cubicBezTo>
                <a:cubicBezTo>
                  <a:pt x="833" y="417"/>
                  <a:pt x="833" y="417"/>
                  <a:pt x="833" y="417"/>
                </a:cubicBezTo>
                <a:cubicBezTo>
                  <a:pt x="833" y="418"/>
                  <a:pt x="832" y="418"/>
                  <a:pt x="832" y="418"/>
                </a:cubicBezTo>
                <a:cubicBezTo>
                  <a:pt x="831" y="418"/>
                  <a:pt x="831" y="419"/>
                  <a:pt x="831" y="419"/>
                </a:cubicBezTo>
                <a:cubicBezTo>
                  <a:pt x="831" y="420"/>
                  <a:pt x="831" y="420"/>
                  <a:pt x="831" y="420"/>
                </a:cubicBezTo>
                <a:cubicBezTo>
                  <a:pt x="831" y="420"/>
                  <a:pt x="829" y="419"/>
                  <a:pt x="828" y="419"/>
                </a:cubicBezTo>
                <a:cubicBezTo>
                  <a:pt x="828" y="420"/>
                  <a:pt x="828" y="421"/>
                  <a:pt x="827" y="422"/>
                </a:cubicBezTo>
                <a:cubicBezTo>
                  <a:pt x="827" y="422"/>
                  <a:pt x="827" y="422"/>
                  <a:pt x="827" y="422"/>
                </a:cubicBezTo>
                <a:cubicBezTo>
                  <a:pt x="827" y="423"/>
                  <a:pt x="827" y="423"/>
                  <a:pt x="827" y="423"/>
                </a:cubicBezTo>
                <a:cubicBezTo>
                  <a:pt x="826" y="423"/>
                  <a:pt x="826" y="423"/>
                  <a:pt x="826" y="423"/>
                </a:cubicBezTo>
                <a:cubicBezTo>
                  <a:pt x="826" y="424"/>
                  <a:pt x="826" y="424"/>
                  <a:pt x="826" y="424"/>
                </a:cubicBezTo>
                <a:cubicBezTo>
                  <a:pt x="826" y="424"/>
                  <a:pt x="825" y="425"/>
                  <a:pt x="825" y="425"/>
                </a:cubicBezTo>
                <a:cubicBezTo>
                  <a:pt x="824" y="425"/>
                  <a:pt x="824" y="425"/>
                  <a:pt x="824" y="425"/>
                </a:cubicBezTo>
                <a:cubicBezTo>
                  <a:pt x="824" y="426"/>
                  <a:pt x="824" y="426"/>
                  <a:pt x="824" y="426"/>
                </a:cubicBezTo>
                <a:cubicBezTo>
                  <a:pt x="824" y="427"/>
                  <a:pt x="823" y="427"/>
                  <a:pt x="822" y="427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31"/>
                  <a:pt x="822" y="431"/>
                  <a:pt x="822" y="431"/>
                </a:cubicBezTo>
                <a:cubicBezTo>
                  <a:pt x="821" y="431"/>
                  <a:pt x="821" y="431"/>
                  <a:pt x="821" y="431"/>
                </a:cubicBezTo>
                <a:cubicBezTo>
                  <a:pt x="821" y="431"/>
                  <a:pt x="821" y="432"/>
                  <a:pt x="821" y="432"/>
                </a:cubicBezTo>
                <a:cubicBezTo>
                  <a:pt x="821" y="432"/>
                  <a:pt x="821" y="432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4"/>
                  <a:pt x="820" y="434"/>
                  <a:pt x="820" y="434"/>
                </a:cubicBezTo>
                <a:cubicBezTo>
                  <a:pt x="819" y="434"/>
                  <a:pt x="819" y="434"/>
                  <a:pt x="819" y="434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7"/>
                  <a:pt x="819" y="437"/>
                  <a:pt x="819" y="437"/>
                </a:cubicBezTo>
                <a:cubicBezTo>
                  <a:pt x="818" y="437"/>
                  <a:pt x="818" y="437"/>
                  <a:pt x="818" y="437"/>
                </a:cubicBezTo>
                <a:cubicBezTo>
                  <a:pt x="818" y="438"/>
                  <a:pt x="818" y="439"/>
                  <a:pt x="817" y="439"/>
                </a:cubicBezTo>
                <a:cubicBezTo>
                  <a:pt x="817" y="439"/>
                  <a:pt x="817" y="439"/>
                  <a:pt x="817" y="439"/>
                </a:cubicBezTo>
                <a:cubicBezTo>
                  <a:pt x="816" y="439"/>
                  <a:pt x="816" y="440"/>
                  <a:pt x="816" y="440"/>
                </a:cubicBezTo>
                <a:cubicBezTo>
                  <a:pt x="816" y="440"/>
                  <a:pt x="816" y="440"/>
                  <a:pt x="816" y="440"/>
                </a:cubicBezTo>
                <a:cubicBezTo>
                  <a:pt x="816" y="441"/>
                  <a:pt x="816" y="441"/>
                  <a:pt x="816" y="441"/>
                </a:cubicBezTo>
                <a:cubicBezTo>
                  <a:pt x="815" y="441"/>
                  <a:pt x="815" y="441"/>
                  <a:pt x="815" y="441"/>
                </a:cubicBezTo>
                <a:cubicBezTo>
                  <a:pt x="816" y="441"/>
                  <a:pt x="816" y="441"/>
                  <a:pt x="816" y="442"/>
                </a:cubicBezTo>
                <a:cubicBezTo>
                  <a:pt x="816" y="442"/>
                  <a:pt x="815" y="442"/>
                  <a:pt x="815" y="442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4" y="444"/>
                  <a:pt x="814" y="445"/>
                </a:cubicBezTo>
                <a:cubicBezTo>
                  <a:pt x="814" y="445"/>
                  <a:pt x="814" y="445"/>
                  <a:pt x="814" y="445"/>
                </a:cubicBezTo>
                <a:cubicBezTo>
                  <a:pt x="814" y="446"/>
                  <a:pt x="814" y="446"/>
                  <a:pt x="814" y="446"/>
                </a:cubicBezTo>
                <a:cubicBezTo>
                  <a:pt x="813" y="446"/>
                  <a:pt x="813" y="447"/>
                  <a:pt x="813" y="447"/>
                </a:cubicBezTo>
                <a:cubicBezTo>
                  <a:pt x="812" y="448"/>
                  <a:pt x="813" y="449"/>
                  <a:pt x="812" y="449"/>
                </a:cubicBezTo>
                <a:cubicBezTo>
                  <a:pt x="811" y="449"/>
                  <a:pt x="811" y="449"/>
                  <a:pt x="811" y="449"/>
                </a:cubicBezTo>
                <a:cubicBezTo>
                  <a:pt x="811" y="450"/>
                  <a:pt x="811" y="450"/>
                  <a:pt x="810" y="451"/>
                </a:cubicBezTo>
                <a:cubicBezTo>
                  <a:pt x="810" y="451"/>
                  <a:pt x="810" y="451"/>
                  <a:pt x="810" y="451"/>
                </a:cubicBezTo>
                <a:cubicBezTo>
                  <a:pt x="810" y="451"/>
                  <a:pt x="810" y="452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09" y="454"/>
                  <a:pt x="810" y="454"/>
                  <a:pt x="810" y="454"/>
                </a:cubicBezTo>
                <a:cubicBezTo>
                  <a:pt x="810" y="455"/>
                  <a:pt x="810" y="455"/>
                  <a:pt x="810" y="456"/>
                </a:cubicBezTo>
                <a:cubicBezTo>
                  <a:pt x="810" y="456"/>
                  <a:pt x="810" y="456"/>
                  <a:pt x="810" y="456"/>
                </a:cubicBezTo>
                <a:cubicBezTo>
                  <a:pt x="811" y="457"/>
                  <a:pt x="811" y="457"/>
                  <a:pt x="811" y="458"/>
                </a:cubicBezTo>
                <a:cubicBezTo>
                  <a:pt x="812" y="458"/>
                  <a:pt x="812" y="458"/>
                  <a:pt x="812" y="458"/>
                </a:cubicBezTo>
                <a:cubicBezTo>
                  <a:pt x="812" y="459"/>
                  <a:pt x="812" y="459"/>
                  <a:pt x="812" y="459"/>
                </a:cubicBezTo>
                <a:cubicBezTo>
                  <a:pt x="813" y="459"/>
                  <a:pt x="813" y="459"/>
                  <a:pt x="813" y="459"/>
                </a:cubicBezTo>
                <a:cubicBezTo>
                  <a:pt x="813" y="460"/>
                  <a:pt x="811" y="460"/>
                  <a:pt x="812" y="462"/>
                </a:cubicBezTo>
                <a:cubicBezTo>
                  <a:pt x="812" y="462"/>
                  <a:pt x="812" y="462"/>
                  <a:pt x="812" y="462"/>
                </a:cubicBezTo>
                <a:cubicBezTo>
                  <a:pt x="812" y="462"/>
                  <a:pt x="813" y="463"/>
                  <a:pt x="813" y="464"/>
                </a:cubicBezTo>
                <a:cubicBezTo>
                  <a:pt x="812" y="464"/>
                  <a:pt x="812" y="464"/>
                  <a:pt x="812" y="464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8"/>
                  <a:pt x="813" y="468"/>
                </a:cubicBezTo>
                <a:cubicBezTo>
                  <a:pt x="813" y="468"/>
                  <a:pt x="813" y="468"/>
                  <a:pt x="813" y="468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70"/>
                  <a:pt x="813" y="472"/>
                  <a:pt x="813" y="473"/>
                </a:cubicBezTo>
                <a:cubicBezTo>
                  <a:pt x="813" y="473"/>
                  <a:pt x="813" y="473"/>
                  <a:pt x="814" y="473"/>
                </a:cubicBezTo>
                <a:cubicBezTo>
                  <a:pt x="814" y="474"/>
                  <a:pt x="813" y="474"/>
                  <a:pt x="813" y="474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81"/>
                  <a:pt x="813" y="481"/>
                  <a:pt x="813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3"/>
                  <a:pt x="812" y="484"/>
                  <a:pt x="811" y="485"/>
                </a:cubicBezTo>
                <a:cubicBezTo>
                  <a:pt x="812" y="485"/>
                  <a:pt x="812" y="485"/>
                  <a:pt x="812" y="485"/>
                </a:cubicBezTo>
                <a:cubicBezTo>
                  <a:pt x="812" y="487"/>
                  <a:pt x="812" y="487"/>
                  <a:pt x="812" y="487"/>
                </a:cubicBezTo>
                <a:cubicBezTo>
                  <a:pt x="811" y="487"/>
                  <a:pt x="811" y="487"/>
                  <a:pt x="811" y="487"/>
                </a:cubicBezTo>
                <a:cubicBezTo>
                  <a:pt x="811" y="488"/>
                  <a:pt x="811" y="488"/>
                  <a:pt x="810" y="489"/>
                </a:cubicBezTo>
                <a:cubicBezTo>
                  <a:pt x="810" y="490"/>
                  <a:pt x="810" y="489"/>
                  <a:pt x="810" y="490"/>
                </a:cubicBezTo>
                <a:cubicBezTo>
                  <a:pt x="809" y="490"/>
                  <a:pt x="809" y="490"/>
                  <a:pt x="809" y="490"/>
                </a:cubicBezTo>
                <a:cubicBezTo>
                  <a:pt x="809" y="490"/>
                  <a:pt x="809" y="491"/>
                  <a:pt x="809" y="491"/>
                </a:cubicBezTo>
                <a:cubicBezTo>
                  <a:pt x="808" y="492"/>
                  <a:pt x="809" y="491"/>
                  <a:pt x="808" y="492"/>
                </a:cubicBezTo>
                <a:cubicBezTo>
                  <a:pt x="808" y="492"/>
                  <a:pt x="808" y="492"/>
                  <a:pt x="808" y="492"/>
                </a:cubicBezTo>
                <a:cubicBezTo>
                  <a:pt x="808" y="492"/>
                  <a:pt x="808" y="493"/>
                  <a:pt x="809" y="493"/>
                </a:cubicBezTo>
                <a:cubicBezTo>
                  <a:pt x="810" y="494"/>
                  <a:pt x="810" y="496"/>
                  <a:pt x="810" y="497"/>
                </a:cubicBezTo>
                <a:cubicBezTo>
                  <a:pt x="810" y="497"/>
                  <a:pt x="810" y="497"/>
                  <a:pt x="811" y="497"/>
                </a:cubicBezTo>
                <a:cubicBezTo>
                  <a:pt x="811" y="498"/>
                  <a:pt x="811" y="499"/>
                  <a:pt x="811" y="499"/>
                </a:cubicBezTo>
                <a:cubicBezTo>
                  <a:pt x="811" y="499"/>
                  <a:pt x="811" y="499"/>
                  <a:pt x="811" y="499"/>
                </a:cubicBezTo>
                <a:cubicBezTo>
                  <a:pt x="811" y="500"/>
                  <a:pt x="811" y="501"/>
                  <a:pt x="811" y="501"/>
                </a:cubicBezTo>
                <a:cubicBezTo>
                  <a:pt x="811" y="502"/>
                  <a:pt x="812" y="502"/>
                  <a:pt x="812" y="502"/>
                </a:cubicBezTo>
                <a:cubicBezTo>
                  <a:pt x="812" y="502"/>
                  <a:pt x="812" y="502"/>
                  <a:pt x="812" y="502"/>
                </a:cubicBezTo>
                <a:cubicBezTo>
                  <a:pt x="812" y="502"/>
                  <a:pt x="811" y="502"/>
                  <a:pt x="811" y="502"/>
                </a:cubicBezTo>
                <a:cubicBezTo>
                  <a:pt x="811" y="503"/>
                  <a:pt x="811" y="503"/>
                  <a:pt x="811" y="503"/>
                </a:cubicBezTo>
                <a:cubicBezTo>
                  <a:pt x="812" y="504"/>
                  <a:pt x="811" y="504"/>
                  <a:pt x="813" y="504"/>
                </a:cubicBezTo>
                <a:cubicBezTo>
                  <a:pt x="812" y="505"/>
                  <a:pt x="812" y="505"/>
                  <a:pt x="812" y="505"/>
                </a:cubicBezTo>
                <a:cubicBezTo>
                  <a:pt x="813" y="506"/>
                  <a:pt x="813" y="506"/>
                  <a:pt x="814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7" y="507"/>
                  <a:pt x="817" y="507"/>
                  <a:pt x="817" y="507"/>
                </a:cubicBezTo>
                <a:cubicBezTo>
                  <a:pt x="816" y="508"/>
                  <a:pt x="816" y="508"/>
                  <a:pt x="816" y="508"/>
                </a:cubicBezTo>
                <a:cubicBezTo>
                  <a:pt x="816" y="509"/>
                  <a:pt x="817" y="508"/>
                  <a:pt x="817" y="509"/>
                </a:cubicBezTo>
                <a:cubicBezTo>
                  <a:pt x="817" y="509"/>
                  <a:pt x="816" y="509"/>
                  <a:pt x="817" y="510"/>
                </a:cubicBezTo>
                <a:cubicBezTo>
                  <a:pt x="817" y="510"/>
                  <a:pt x="817" y="510"/>
                  <a:pt x="817" y="510"/>
                </a:cubicBezTo>
                <a:cubicBezTo>
                  <a:pt x="817" y="511"/>
                  <a:pt x="818" y="511"/>
                  <a:pt x="819" y="511"/>
                </a:cubicBezTo>
                <a:cubicBezTo>
                  <a:pt x="819" y="512"/>
                  <a:pt x="819" y="512"/>
                  <a:pt x="819" y="512"/>
                </a:cubicBezTo>
                <a:cubicBezTo>
                  <a:pt x="820" y="512"/>
                  <a:pt x="820" y="512"/>
                  <a:pt x="820" y="512"/>
                </a:cubicBezTo>
                <a:cubicBezTo>
                  <a:pt x="820" y="513"/>
                  <a:pt x="820" y="513"/>
                  <a:pt x="821" y="514"/>
                </a:cubicBezTo>
                <a:cubicBezTo>
                  <a:pt x="821" y="514"/>
                  <a:pt x="821" y="514"/>
                  <a:pt x="821" y="514"/>
                </a:cubicBezTo>
                <a:cubicBezTo>
                  <a:pt x="822" y="514"/>
                  <a:pt x="821" y="514"/>
                  <a:pt x="821" y="515"/>
                </a:cubicBezTo>
                <a:cubicBezTo>
                  <a:pt x="821" y="515"/>
                  <a:pt x="821" y="515"/>
                  <a:pt x="821" y="515"/>
                </a:cubicBezTo>
                <a:cubicBezTo>
                  <a:pt x="821" y="516"/>
                  <a:pt x="821" y="516"/>
                  <a:pt x="821" y="516"/>
                </a:cubicBezTo>
                <a:cubicBezTo>
                  <a:pt x="822" y="516"/>
                  <a:pt x="822" y="516"/>
                  <a:pt x="822" y="516"/>
                </a:cubicBezTo>
                <a:cubicBezTo>
                  <a:pt x="822" y="516"/>
                  <a:pt x="822" y="516"/>
                  <a:pt x="822" y="517"/>
                </a:cubicBezTo>
                <a:cubicBezTo>
                  <a:pt x="823" y="517"/>
                  <a:pt x="823" y="517"/>
                  <a:pt x="824" y="517"/>
                </a:cubicBezTo>
                <a:cubicBezTo>
                  <a:pt x="824" y="518"/>
                  <a:pt x="823" y="519"/>
                  <a:pt x="823" y="520"/>
                </a:cubicBezTo>
                <a:cubicBezTo>
                  <a:pt x="824" y="520"/>
                  <a:pt x="824" y="520"/>
                  <a:pt x="824" y="520"/>
                </a:cubicBezTo>
                <a:cubicBezTo>
                  <a:pt x="824" y="522"/>
                  <a:pt x="824" y="522"/>
                  <a:pt x="824" y="522"/>
                </a:cubicBezTo>
                <a:cubicBezTo>
                  <a:pt x="826" y="522"/>
                  <a:pt x="825" y="522"/>
                  <a:pt x="826" y="522"/>
                </a:cubicBezTo>
                <a:cubicBezTo>
                  <a:pt x="826" y="523"/>
                  <a:pt x="826" y="524"/>
                  <a:pt x="826" y="524"/>
                </a:cubicBezTo>
                <a:cubicBezTo>
                  <a:pt x="826" y="524"/>
                  <a:pt x="827" y="524"/>
                  <a:pt x="826" y="525"/>
                </a:cubicBezTo>
                <a:cubicBezTo>
                  <a:pt x="826" y="525"/>
                  <a:pt x="826" y="525"/>
                  <a:pt x="826" y="525"/>
                </a:cubicBezTo>
                <a:cubicBezTo>
                  <a:pt x="826" y="525"/>
                  <a:pt x="826" y="526"/>
                  <a:pt x="826" y="526"/>
                </a:cubicBezTo>
                <a:cubicBezTo>
                  <a:pt x="827" y="526"/>
                  <a:pt x="827" y="526"/>
                  <a:pt x="827" y="526"/>
                </a:cubicBezTo>
                <a:cubicBezTo>
                  <a:pt x="827" y="527"/>
                  <a:pt x="826" y="527"/>
                  <a:pt x="828" y="527"/>
                </a:cubicBezTo>
                <a:cubicBezTo>
                  <a:pt x="828" y="528"/>
                  <a:pt x="828" y="528"/>
                  <a:pt x="828" y="528"/>
                </a:cubicBezTo>
                <a:cubicBezTo>
                  <a:pt x="827" y="528"/>
                  <a:pt x="828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9"/>
                  <a:pt x="828" y="529"/>
                  <a:pt x="829" y="529"/>
                </a:cubicBezTo>
                <a:cubicBezTo>
                  <a:pt x="829" y="531"/>
                  <a:pt x="829" y="531"/>
                  <a:pt x="829" y="531"/>
                </a:cubicBezTo>
                <a:cubicBezTo>
                  <a:pt x="829" y="531"/>
                  <a:pt x="830" y="532"/>
                  <a:pt x="830" y="532"/>
                </a:cubicBezTo>
                <a:cubicBezTo>
                  <a:pt x="831" y="533"/>
                  <a:pt x="831" y="534"/>
                  <a:pt x="831" y="535"/>
                </a:cubicBezTo>
                <a:cubicBezTo>
                  <a:pt x="832" y="535"/>
                  <a:pt x="832" y="535"/>
                  <a:pt x="832" y="535"/>
                </a:cubicBezTo>
                <a:cubicBezTo>
                  <a:pt x="832" y="535"/>
                  <a:pt x="832" y="535"/>
                  <a:pt x="833" y="535"/>
                </a:cubicBezTo>
                <a:cubicBezTo>
                  <a:pt x="835" y="535"/>
                  <a:pt x="835" y="535"/>
                  <a:pt x="835" y="535"/>
                </a:cubicBezTo>
                <a:cubicBezTo>
                  <a:pt x="835" y="536"/>
                  <a:pt x="836" y="537"/>
                  <a:pt x="837" y="537"/>
                </a:cubicBezTo>
                <a:cubicBezTo>
                  <a:pt x="837" y="538"/>
                  <a:pt x="837" y="538"/>
                  <a:pt x="837" y="538"/>
                </a:cubicBezTo>
                <a:cubicBezTo>
                  <a:pt x="837" y="538"/>
                  <a:pt x="837" y="538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40"/>
                  <a:pt x="838" y="540"/>
                  <a:pt x="838" y="540"/>
                </a:cubicBezTo>
                <a:cubicBezTo>
                  <a:pt x="839" y="540"/>
                  <a:pt x="839" y="540"/>
                  <a:pt x="839" y="540"/>
                </a:cubicBezTo>
                <a:cubicBezTo>
                  <a:pt x="840" y="540"/>
                  <a:pt x="840" y="541"/>
                  <a:pt x="840" y="541"/>
                </a:cubicBezTo>
                <a:cubicBezTo>
                  <a:pt x="841" y="541"/>
                  <a:pt x="841" y="541"/>
                  <a:pt x="842" y="541"/>
                </a:cubicBezTo>
                <a:cubicBezTo>
                  <a:pt x="843" y="542"/>
                  <a:pt x="842" y="543"/>
                  <a:pt x="844" y="543"/>
                </a:cubicBezTo>
                <a:cubicBezTo>
                  <a:pt x="844" y="546"/>
                  <a:pt x="846" y="546"/>
                  <a:pt x="848" y="547"/>
                </a:cubicBezTo>
                <a:cubicBezTo>
                  <a:pt x="848" y="548"/>
                  <a:pt x="848" y="548"/>
                  <a:pt x="849" y="548"/>
                </a:cubicBezTo>
                <a:cubicBezTo>
                  <a:pt x="850" y="548"/>
                  <a:pt x="850" y="548"/>
                  <a:pt x="850" y="548"/>
                </a:cubicBezTo>
                <a:cubicBezTo>
                  <a:pt x="850" y="549"/>
                  <a:pt x="850" y="549"/>
                  <a:pt x="850" y="549"/>
                </a:cubicBezTo>
                <a:cubicBezTo>
                  <a:pt x="851" y="549"/>
                  <a:pt x="852" y="549"/>
                  <a:pt x="852" y="550"/>
                </a:cubicBezTo>
                <a:cubicBezTo>
                  <a:pt x="856" y="550"/>
                  <a:pt x="860" y="547"/>
                  <a:pt x="862" y="545"/>
                </a:cubicBezTo>
                <a:cubicBezTo>
                  <a:pt x="869" y="545"/>
                  <a:pt x="869" y="545"/>
                  <a:pt x="869" y="545"/>
                </a:cubicBezTo>
                <a:cubicBezTo>
                  <a:pt x="869" y="546"/>
                  <a:pt x="869" y="546"/>
                  <a:pt x="869" y="546"/>
                </a:cubicBezTo>
                <a:cubicBezTo>
                  <a:pt x="870" y="546"/>
                  <a:pt x="870" y="546"/>
                  <a:pt x="871" y="546"/>
                </a:cubicBezTo>
                <a:cubicBezTo>
                  <a:pt x="871" y="546"/>
                  <a:pt x="871" y="546"/>
                  <a:pt x="871" y="546"/>
                </a:cubicBezTo>
                <a:cubicBezTo>
                  <a:pt x="872" y="546"/>
                  <a:pt x="872" y="546"/>
                  <a:pt x="872" y="546"/>
                </a:cubicBezTo>
                <a:cubicBezTo>
                  <a:pt x="872" y="546"/>
                  <a:pt x="872" y="547"/>
                  <a:pt x="872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7" y="546"/>
                  <a:pt x="878" y="546"/>
                  <a:pt x="878" y="546"/>
                </a:cubicBezTo>
                <a:cubicBezTo>
                  <a:pt x="878" y="546"/>
                  <a:pt x="878" y="546"/>
                  <a:pt x="878" y="546"/>
                </a:cubicBezTo>
                <a:cubicBezTo>
                  <a:pt x="879" y="546"/>
                  <a:pt x="879" y="546"/>
                  <a:pt x="879" y="546"/>
                </a:cubicBezTo>
                <a:cubicBezTo>
                  <a:pt x="879" y="545"/>
                  <a:pt x="879" y="545"/>
                  <a:pt x="879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2" y="545"/>
                  <a:pt x="882" y="545"/>
                  <a:pt x="882" y="545"/>
                </a:cubicBezTo>
                <a:cubicBezTo>
                  <a:pt x="883" y="544"/>
                  <a:pt x="883" y="544"/>
                  <a:pt x="883" y="544"/>
                </a:cubicBezTo>
                <a:cubicBezTo>
                  <a:pt x="884" y="544"/>
                  <a:pt x="884" y="544"/>
                  <a:pt x="884" y="544"/>
                </a:cubicBezTo>
                <a:cubicBezTo>
                  <a:pt x="884" y="543"/>
                  <a:pt x="884" y="543"/>
                  <a:pt x="884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90" y="543"/>
                  <a:pt x="890" y="543"/>
                  <a:pt x="890" y="543"/>
                </a:cubicBezTo>
                <a:cubicBezTo>
                  <a:pt x="891" y="543"/>
                  <a:pt x="891" y="542"/>
                  <a:pt x="891" y="542"/>
                </a:cubicBezTo>
                <a:cubicBezTo>
                  <a:pt x="893" y="542"/>
                  <a:pt x="893" y="542"/>
                  <a:pt x="893" y="542"/>
                </a:cubicBezTo>
                <a:cubicBezTo>
                  <a:pt x="893" y="540"/>
                  <a:pt x="893" y="540"/>
                  <a:pt x="892" y="539"/>
                </a:cubicBezTo>
                <a:cubicBezTo>
                  <a:pt x="892" y="539"/>
                  <a:pt x="892" y="539"/>
                  <a:pt x="892" y="539"/>
                </a:cubicBezTo>
                <a:cubicBezTo>
                  <a:pt x="892" y="539"/>
                  <a:pt x="892" y="539"/>
                  <a:pt x="893" y="539"/>
                </a:cubicBezTo>
                <a:cubicBezTo>
                  <a:pt x="894" y="540"/>
                  <a:pt x="894" y="540"/>
                  <a:pt x="894" y="541"/>
                </a:cubicBezTo>
                <a:cubicBezTo>
                  <a:pt x="894" y="541"/>
                  <a:pt x="894" y="541"/>
                  <a:pt x="894" y="541"/>
                </a:cubicBezTo>
                <a:cubicBezTo>
                  <a:pt x="895" y="541"/>
                  <a:pt x="895" y="541"/>
                  <a:pt x="895" y="541"/>
                </a:cubicBezTo>
                <a:cubicBezTo>
                  <a:pt x="895" y="540"/>
                  <a:pt x="895" y="540"/>
                  <a:pt x="896" y="540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40"/>
                  <a:pt x="896" y="540"/>
                  <a:pt x="896" y="540"/>
                </a:cubicBezTo>
                <a:cubicBezTo>
                  <a:pt x="896" y="541"/>
                  <a:pt x="896" y="540"/>
                  <a:pt x="897" y="541"/>
                </a:cubicBezTo>
                <a:cubicBezTo>
                  <a:pt x="896" y="541"/>
                  <a:pt x="896" y="541"/>
                  <a:pt x="896" y="541"/>
                </a:cubicBezTo>
                <a:cubicBezTo>
                  <a:pt x="896" y="542"/>
                  <a:pt x="896" y="542"/>
                  <a:pt x="896" y="542"/>
                </a:cubicBezTo>
                <a:cubicBezTo>
                  <a:pt x="897" y="542"/>
                  <a:pt x="896" y="542"/>
                  <a:pt x="897" y="541"/>
                </a:cubicBezTo>
                <a:cubicBezTo>
                  <a:pt x="897" y="541"/>
                  <a:pt x="897" y="541"/>
                  <a:pt x="897" y="541"/>
                </a:cubicBezTo>
                <a:cubicBezTo>
                  <a:pt x="897" y="540"/>
                  <a:pt x="897" y="540"/>
                  <a:pt x="897" y="540"/>
                </a:cubicBezTo>
                <a:cubicBezTo>
                  <a:pt x="898" y="540"/>
                  <a:pt x="898" y="541"/>
                  <a:pt x="898" y="541"/>
                </a:cubicBezTo>
                <a:cubicBezTo>
                  <a:pt x="898" y="540"/>
                  <a:pt x="898" y="540"/>
                  <a:pt x="898" y="540"/>
                </a:cubicBezTo>
                <a:cubicBezTo>
                  <a:pt x="899" y="540"/>
                  <a:pt x="899" y="540"/>
                  <a:pt x="899" y="540"/>
                </a:cubicBezTo>
                <a:cubicBezTo>
                  <a:pt x="899" y="539"/>
                  <a:pt x="900" y="539"/>
                  <a:pt x="900" y="539"/>
                </a:cubicBezTo>
                <a:cubicBezTo>
                  <a:pt x="901" y="538"/>
                  <a:pt x="902" y="538"/>
                  <a:pt x="904" y="538"/>
                </a:cubicBezTo>
                <a:cubicBezTo>
                  <a:pt x="904" y="538"/>
                  <a:pt x="904" y="537"/>
                  <a:pt x="904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6" y="537"/>
                  <a:pt x="906" y="537"/>
                  <a:pt x="906" y="537"/>
                </a:cubicBezTo>
                <a:cubicBezTo>
                  <a:pt x="906" y="538"/>
                  <a:pt x="906" y="538"/>
                  <a:pt x="906" y="538"/>
                </a:cubicBezTo>
                <a:cubicBezTo>
                  <a:pt x="911" y="538"/>
                  <a:pt x="911" y="538"/>
                  <a:pt x="911" y="538"/>
                </a:cubicBezTo>
                <a:cubicBezTo>
                  <a:pt x="911" y="538"/>
                  <a:pt x="912" y="539"/>
                  <a:pt x="912" y="539"/>
                </a:cubicBezTo>
                <a:cubicBezTo>
                  <a:pt x="913" y="540"/>
                  <a:pt x="913" y="539"/>
                  <a:pt x="913" y="540"/>
                </a:cubicBezTo>
                <a:cubicBezTo>
                  <a:pt x="914" y="540"/>
                  <a:pt x="914" y="541"/>
                  <a:pt x="916" y="541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3"/>
                  <a:pt x="917" y="544"/>
                  <a:pt x="917" y="544"/>
                </a:cubicBezTo>
                <a:cubicBezTo>
                  <a:pt x="917" y="545"/>
                  <a:pt x="916" y="545"/>
                  <a:pt x="916" y="545"/>
                </a:cubicBezTo>
                <a:cubicBezTo>
                  <a:pt x="916" y="546"/>
                  <a:pt x="916" y="546"/>
                  <a:pt x="916" y="546"/>
                </a:cubicBezTo>
                <a:cubicBezTo>
                  <a:pt x="917" y="546"/>
                  <a:pt x="917" y="546"/>
                  <a:pt x="917" y="546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8"/>
                  <a:pt x="917" y="548"/>
                  <a:pt x="917" y="548"/>
                </a:cubicBezTo>
                <a:cubicBezTo>
                  <a:pt x="917" y="548"/>
                  <a:pt x="917" y="548"/>
                  <a:pt x="918" y="548"/>
                </a:cubicBezTo>
                <a:cubicBezTo>
                  <a:pt x="918" y="549"/>
                  <a:pt x="917" y="549"/>
                  <a:pt x="919" y="549"/>
                </a:cubicBezTo>
                <a:cubicBezTo>
                  <a:pt x="919" y="550"/>
                  <a:pt x="919" y="550"/>
                  <a:pt x="919" y="550"/>
                </a:cubicBezTo>
                <a:cubicBezTo>
                  <a:pt x="920" y="550"/>
                  <a:pt x="921" y="550"/>
                  <a:pt x="922" y="550"/>
                </a:cubicBezTo>
                <a:cubicBezTo>
                  <a:pt x="922" y="549"/>
                  <a:pt x="922" y="549"/>
                  <a:pt x="922" y="549"/>
                </a:cubicBezTo>
                <a:cubicBezTo>
                  <a:pt x="923" y="549"/>
                  <a:pt x="923" y="549"/>
                  <a:pt x="923" y="549"/>
                </a:cubicBezTo>
                <a:cubicBezTo>
                  <a:pt x="924" y="549"/>
                  <a:pt x="924" y="549"/>
                  <a:pt x="925" y="549"/>
                </a:cubicBezTo>
                <a:cubicBezTo>
                  <a:pt x="925" y="549"/>
                  <a:pt x="925" y="549"/>
                  <a:pt x="925" y="549"/>
                </a:cubicBezTo>
                <a:cubicBezTo>
                  <a:pt x="925" y="549"/>
                  <a:pt x="926" y="549"/>
                  <a:pt x="926" y="549"/>
                </a:cubicBezTo>
                <a:cubicBezTo>
                  <a:pt x="926" y="548"/>
                  <a:pt x="926" y="548"/>
                  <a:pt x="926" y="548"/>
                </a:cubicBezTo>
                <a:cubicBezTo>
                  <a:pt x="926" y="548"/>
                  <a:pt x="927" y="548"/>
                  <a:pt x="927" y="547"/>
                </a:cubicBezTo>
                <a:cubicBezTo>
                  <a:pt x="928" y="547"/>
                  <a:pt x="928" y="547"/>
                  <a:pt x="928" y="547"/>
                </a:cubicBezTo>
                <a:cubicBezTo>
                  <a:pt x="928" y="548"/>
                  <a:pt x="928" y="548"/>
                  <a:pt x="928" y="548"/>
                </a:cubicBezTo>
                <a:cubicBezTo>
                  <a:pt x="929" y="548"/>
                  <a:pt x="929" y="548"/>
                  <a:pt x="929" y="548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7"/>
                  <a:pt x="929" y="547"/>
                  <a:pt x="929" y="547"/>
                </a:cubicBezTo>
                <a:cubicBezTo>
                  <a:pt x="930" y="547"/>
                  <a:pt x="930" y="547"/>
                  <a:pt x="930" y="547"/>
                </a:cubicBezTo>
                <a:cubicBezTo>
                  <a:pt x="930" y="548"/>
                  <a:pt x="930" y="548"/>
                  <a:pt x="930" y="548"/>
                </a:cubicBezTo>
                <a:cubicBezTo>
                  <a:pt x="930" y="548"/>
                  <a:pt x="930" y="548"/>
                  <a:pt x="930" y="549"/>
                </a:cubicBezTo>
                <a:cubicBezTo>
                  <a:pt x="931" y="548"/>
                  <a:pt x="932" y="548"/>
                  <a:pt x="932" y="548"/>
                </a:cubicBezTo>
                <a:cubicBezTo>
                  <a:pt x="933" y="548"/>
                  <a:pt x="933" y="548"/>
                  <a:pt x="933" y="548"/>
                </a:cubicBezTo>
                <a:cubicBezTo>
                  <a:pt x="932" y="548"/>
                  <a:pt x="932" y="549"/>
                  <a:pt x="932" y="550"/>
                </a:cubicBezTo>
                <a:cubicBezTo>
                  <a:pt x="933" y="550"/>
                  <a:pt x="934" y="551"/>
                  <a:pt x="935" y="551"/>
                </a:cubicBezTo>
                <a:cubicBezTo>
                  <a:pt x="935" y="550"/>
                  <a:pt x="935" y="550"/>
                  <a:pt x="935" y="550"/>
                </a:cubicBezTo>
                <a:cubicBezTo>
                  <a:pt x="936" y="550"/>
                  <a:pt x="936" y="550"/>
                  <a:pt x="936" y="550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5" y="552"/>
                  <a:pt x="935" y="551"/>
                  <a:pt x="936" y="552"/>
                </a:cubicBezTo>
                <a:cubicBezTo>
                  <a:pt x="936" y="552"/>
                  <a:pt x="936" y="552"/>
                  <a:pt x="936" y="552"/>
                </a:cubicBezTo>
                <a:cubicBezTo>
                  <a:pt x="936" y="554"/>
                  <a:pt x="936" y="554"/>
                  <a:pt x="936" y="554"/>
                </a:cubicBezTo>
                <a:cubicBezTo>
                  <a:pt x="936" y="554"/>
                  <a:pt x="936" y="554"/>
                  <a:pt x="937" y="554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8" y="556"/>
                  <a:pt x="937" y="557"/>
                </a:cubicBezTo>
                <a:cubicBezTo>
                  <a:pt x="937" y="557"/>
                  <a:pt x="937" y="557"/>
                  <a:pt x="937" y="557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60"/>
                  <a:pt x="937" y="560"/>
                  <a:pt x="937" y="560"/>
                </a:cubicBezTo>
                <a:cubicBezTo>
                  <a:pt x="936" y="560"/>
                  <a:pt x="936" y="561"/>
                  <a:pt x="936" y="561"/>
                </a:cubicBezTo>
                <a:cubicBezTo>
                  <a:pt x="936" y="561"/>
                  <a:pt x="937" y="562"/>
                  <a:pt x="936" y="563"/>
                </a:cubicBezTo>
                <a:cubicBezTo>
                  <a:pt x="936" y="563"/>
                  <a:pt x="936" y="563"/>
                  <a:pt x="936" y="563"/>
                </a:cubicBezTo>
                <a:cubicBezTo>
                  <a:pt x="935" y="565"/>
                  <a:pt x="935" y="566"/>
                  <a:pt x="934" y="568"/>
                </a:cubicBezTo>
                <a:cubicBezTo>
                  <a:pt x="935" y="568"/>
                  <a:pt x="935" y="568"/>
                  <a:pt x="935" y="568"/>
                </a:cubicBezTo>
                <a:cubicBezTo>
                  <a:pt x="935" y="569"/>
                  <a:pt x="936" y="570"/>
                  <a:pt x="936" y="571"/>
                </a:cubicBezTo>
                <a:cubicBezTo>
                  <a:pt x="934" y="571"/>
                  <a:pt x="934" y="571"/>
                  <a:pt x="934" y="571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5" y="572"/>
                  <a:pt x="935" y="572"/>
                  <a:pt x="935" y="573"/>
                </a:cubicBezTo>
                <a:cubicBezTo>
                  <a:pt x="934" y="573"/>
                  <a:pt x="934" y="573"/>
                  <a:pt x="934" y="573"/>
                </a:cubicBezTo>
                <a:cubicBezTo>
                  <a:pt x="935" y="575"/>
                  <a:pt x="934" y="576"/>
                  <a:pt x="933" y="579"/>
                </a:cubicBezTo>
                <a:cubicBezTo>
                  <a:pt x="932" y="579"/>
                  <a:pt x="932" y="579"/>
                  <a:pt x="932" y="579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3" y="580"/>
                  <a:pt x="933" y="580"/>
                  <a:pt x="933" y="580"/>
                </a:cubicBezTo>
                <a:cubicBezTo>
                  <a:pt x="933" y="581"/>
                  <a:pt x="933" y="581"/>
                  <a:pt x="933" y="582"/>
                </a:cubicBezTo>
                <a:cubicBezTo>
                  <a:pt x="933" y="582"/>
                  <a:pt x="934" y="582"/>
                  <a:pt x="935" y="582"/>
                </a:cubicBezTo>
                <a:cubicBezTo>
                  <a:pt x="935" y="582"/>
                  <a:pt x="935" y="583"/>
                  <a:pt x="934" y="583"/>
                </a:cubicBezTo>
                <a:cubicBezTo>
                  <a:pt x="936" y="583"/>
                  <a:pt x="936" y="583"/>
                  <a:pt x="936" y="583"/>
                </a:cubicBezTo>
                <a:cubicBezTo>
                  <a:pt x="936" y="584"/>
                  <a:pt x="936" y="584"/>
                  <a:pt x="936" y="584"/>
                </a:cubicBezTo>
                <a:cubicBezTo>
                  <a:pt x="934" y="584"/>
                  <a:pt x="934" y="584"/>
                  <a:pt x="934" y="584"/>
                </a:cubicBezTo>
                <a:cubicBezTo>
                  <a:pt x="934" y="586"/>
                  <a:pt x="935" y="585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7" y="588"/>
                  <a:pt x="937" y="588"/>
                  <a:pt x="938" y="589"/>
                </a:cubicBezTo>
                <a:cubicBezTo>
                  <a:pt x="939" y="589"/>
                  <a:pt x="939" y="589"/>
                  <a:pt x="939" y="590"/>
                </a:cubicBezTo>
                <a:cubicBezTo>
                  <a:pt x="940" y="590"/>
                  <a:pt x="940" y="590"/>
                  <a:pt x="940" y="590"/>
                </a:cubicBezTo>
                <a:cubicBezTo>
                  <a:pt x="940" y="590"/>
                  <a:pt x="940" y="590"/>
                  <a:pt x="941" y="591"/>
                </a:cubicBezTo>
                <a:cubicBezTo>
                  <a:pt x="941" y="591"/>
                  <a:pt x="941" y="591"/>
                  <a:pt x="941" y="591"/>
                </a:cubicBezTo>
                <a:cubicBezTo>
                  <a:pt x="941" y="592"/>
                  <a:pt x="941" y="592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2" y="594"/>
                  <a:pt x="943" y="595"/>
                  <a:pt x="944" y="595"/>
                </a:cubicBezTo>
                <a:cubicBezTo>
                  <a:pt x="944" y="596"/>
                  <a:pt x="945" y="596"/>
                  <a:pt x="945" y="596"/>
                </a:cubicBezTo>
                <a:cubicBezTo>
                  <a:pt x="945" y="596"/>
                  <a:pt x="945" y="596"/>
                  <a:pt x="945" y="596"/>
                </a:cubicBezTo>
                <a:cubicBezTo>
                  <a:pt x="945" y="598"/>
                  <a:pt x="945" y="598"/>
                  <a:pt x="945" y="598"/>
                </a:cubicBezTo>
                <a:cubicBezTo>
                  <a:pt x="946" y="598"/>
                  <a:pt x="946" y="598"/>
                  <a:pt x="946" y="598"/>
                </a:cubicBezTo>
                <a:cubicBezTo>
                  <a:pt x="946" y="599"/>
                  <a:pt x="947" y="599"/>
                  <a:pt x="947" y="600"/>
                </a:cubicBezTo>
                <a:cubicBezTo>
                  <a:pt x="948" y="600"/>
                  <a:pt x="948" y="600"/>
                  <a:pt x="948" y="600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2"/>
                  <a:pt x="948" y="602"/>
                  <a:pt x="948" y="602"/>
                </a:cubicBezTo>
                <a:cubicBezTo>
                  <a:pt x="948" y="602"/>
                  <a:pt x="947" y="602"/>
                  <a:pt x="948" y="603"/>
                </a:cubicBezTo>
                <a:cubicBezTo>
                  <a:pt x="948" y="603"/>
                  <a:pt x="948" y="603"/>
                  <a:pt x="948" y="603"/>
                </a:cubicBezTo>
                <a:cubicBezTo>
                  <a:pt x="948" y="604"/>
                  <a:pt x="948" y="604"/>
                  <a:pt x="948" y="604"/>
                </a:cubicBezTo>
                <a:cubicBezTo>
                  <a:pt x="948" y="604"/>
                  <a:pt x="949" y="605"/>
                  <a:pt x="949" y="605"/>
                </a:cubicBezTo>
                <a:cubicBezTo>
                  <a:pt x="949" y="605"/>
                  <a:pt x="949" y="606"/>
                  <a:pt x="949" y="606"/>
                </a:cubicBezTo>
                <a:cubicBezTo>
                  <a:pt x="949" y="606"/>
                  <a:pt x="949" y="606"/>
                  <a:pt x="949" y="606"/>
                </a:cubicBezTo>
                <a:cubicBezTo>
                  <a:pt x="950" y="607"/>
                  <a:pt x="950" y="608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10"/>
                  <a:pt x="950" y="610"/>
                  <a:pt x="950" y="610"/>
                </a:cubicBezTo>
                <a:cubicBezTo>
                  <a:pt x="951" y="610"/>
                  <a:pt x="951" y="610"/>
                  <a:pt x="951" y="610"/>
                </a:cubicBezTo>
                <a:cubicBezTo>
                  <a:pt x="951" y="611"/>
                  <a:pt x="951" y="611"/>
                  <a:pt x="951" y="612"/>
                </a:cubicBezTo>
                <a:cubicBezTo>
                  <a:pt x="951" y="612"/>
                  <a:pt x="952" y="612"/>
                  <a:pt x="952" y="612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4"/>
                  <a:pt x="953" y="615"/>
                  <a:pt x="953" y="616"/>
                </a:cubicBezTo>
                <a:cubicBezTo>
                  <a:pt x="953" y="616"/>
                  <a:pt x="953" y="616"/>
                  <a:pt x="953" y="616"/>
                </a:cubicBezTo>
                <a:cubicBezTo>
                  <a:pt x="953" y="617"/>
                  <a:pt x="953" y="617"/>
                  <a:pt x="953" y="617"/>
                </a:cubicBezTo>
                <a:cubicBezTo>
                  <a:pt x="954" y="617"/>
                  <a:pt x="954" y="617"/>
                  <a:pt x="954" y="617"/>
                </a:cubicBezTo>
                <a:cubicBezTo>
                  <a:pt x="954" y="618"/>
                  <a:pt x="954" y="619"/>
                  <a:pt x="953" y="619"/>
                </a:cubicBezTo>
                <a:cubicBezTo>
                  <a:pt x="954" y="619"/>
                  <a:pt x="954" y="619"/>
                  <a:pt x="954" y="619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5" y="621"/>
                  <a:pt x="954" y="621"/>
                  <a:pt x="954" y="621"/>
                </a:cubicBezTo>
                <a:cubicBezTo>
                  <a:pt x="954" y="622"/>
                  <a:pt x="954" y="622"/>
                  <a:pt x="954" y="622"/>
                </a:cubicBezTo>
                <a:cubicBezTo>
                  <a:pt x="954" y="623"/>
                  <a:pt x="953" y="623"/>
                  <a:pt x="953" y="623"/>
                </a:cubicBezTo>
                <a:cubicBezTo>
                  <a:pt x="953" y="624"/>
                  <a:pt x="953" y="625"/>
                  <a:pt x="953" y="625"/>
                </a:cubicBezTo>
                <a:cubicBezTo>
                  <a:pt x="953" y="625"/>
                  <a:pt x="953" y="625"/>
                  <a:pt x="953" y="625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8"/>
                  <a:pt x="953" y="628"/>
                  <a:pt x="953" y="628"/>
                </a:cubicBezTo>
                <a:cubicBezTo>
                  <a:pt x="954" y="628"/>
                  <a:pt x="954" y="628"/>
                  <a:pt x="954" y="628"/>
                </a:cubicBezTo>
                <a:cubicBezTo>
                  <a:pt x="954" y="629"/>
                  <a:pt x="954" y="630"/>
                  <a:pt x="953" y="630"/>
                </a:cubicBezTo>
                <a:cubicBezTo>
                  <a:pt x="954" y="630"/>
                  <a:pt x="954" y="631"/>
                  <a:pt x="954" y="631"/>
                </a:cubicBezTo>
                <a:cubicBezTo>
                  <a:pt x="954" y="632"/>
                  <a:pt x="954" y="632"/>
                  <a:pt x="954" y="632"/>
                </a:cubicBezTo>
                <a:cubicBezTo>
                  <a:pt x="955" y="632"/>
                  <a:pt x="955" y="632"/>
                  <a:pt x="955" y="632"/>
                </a:cubicBezTo>
                <a:cubicBezTo>
                  <a:pt x="955" y="634"/>
                  <a:pt x="955" y="634"/>
                  <a:pt x="955" y="634"/>
                </a:cubicBezTo>
                <a:cubicBezTo>
                  <a:pt x="956" y="634"/>
                  <a:pt x="956" y="634"/>
                  <a:pt x="956" y="634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8"/>
                  <a:pt x="956" y="639"/>
                  <a:pt x="956" y="641"/>
                </a:cubicBezTo>
                <a:cubicBezTo>
                  <a:pt x="955" y="641"/>
                  <a:pt x="955" y="641"/>
                  <a:pt x="955" y="641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3"/>
                  <a:pt x="955" y="644"/>
                  <a:pt x="954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5"/>
                  <a:pt x="953" y="645"/>
                </a:cubicBezTo>
                <a:cubicBezTo>
                  <a:pt x="953" y="647"/>
                  <a:pt x="953" y="647"/>
                  <a:pt x="953" y="647"/>
                </a:cubicBezTo>
                <a:cubicBezTo>
                  <a:pt x="952" y="647"/>
                  <a:pt x="952" y="647"/>
                  <a:pt x="952" y="647"/>
                </a:cubicBezTo>
                <a:cubicBezTo>
                  <a:pt x="952" y="647"/>
                  <a:pt x="952" y="648"/>
                  <a:pt x="951" y="648"/>
                </a:cubicBezTo>
                <a:cubicBezTo>
                  <a:pt x="950" y="648"/>
                  <a:pt x="950" y="648"/>
                  <a:pt x="950" y="648"/>
                </a:cubicBezTo>
                <a:cubicBezTo>
                  <a:pt x="950" y="649"/>
                  <a:pt x="950" y="650"/>
                  <a:pt x="950" y="652"/>
                </a:cubicBezTo>
                <a:cubicBezTo>
                  <a:pt x="949" y="652"/>
                  <a:pt x="949" y="652"/>
                  <a:pt x="949" y="652"/>
                </a:cubicBezTo>
                <a:cubicBezTo>
                  <a:pt x="950" y="653"/>
                  <a:pt x="950" y="654"/>
                  <a:pt x="950" y="655"/>
                </a:cubicBezTo>
                <a:cubicBezTo>
                  <a:pt x="949" y="655"/>
                  <a:pt x="949" y="655"/>
                  <a:pt x="949" y="656"/>
                </a:cubicBezTo>
                <a:cubicBezTo>
                  <a:pt x="948" y="656"/>
                  <a:pt x="949" y="657"/>
                  <a:pt x="948" y="658"/>
                </a:cubicBezTo>
                <a:cubicBezTo>
                  <a:pt x="948" y="658"/>
                  <a:pt x="948" y="658"/>
                  <a:pt x="948" y="658"/>
                </a:cubicBezTo>
                <a:cubicBezTo>
                  <a:pt x="948" y="659"/>
                  <a:pt x="948" y="659"/>
                  <a:pt x="948" y="659"/>
                </a:cubicBezTo>
                <a:cubicBezTo>
                  <a:pt x="947" y="659"/>
                  <a:pt x="947" y="659"/>
                  <a:pt x="947" y="659"/>
                </a:cubicBezTo>
                <a:cubicBezTo>
                  <a:pt x="947" y="660"/>
                  <a:pt x="946" y="661"/>
                  <a:pt x="946" y="662"/>
                </a:cubicBezTo>
                <a:cubicBezTo>
                  <a:pt x="946" y="662"/>
                  <a:pt x="946" y="662"/>
                  <a:pt x="946" y="662"/>
                </a:cubicBezTo>
                <a:cubicBezTo>
                  <a:pt x="945" y="664"/>
                  <a:pt x="947" y="666"/>
                  <a:pt x="946" y="667"/>
                </a:cubicBezTo>
                <a:cubicBezTo>
                  <a:pt x="946" y="667"/>
                  <a:pt x="946" y="667"/>
                  <a:pt x="946" y="667"/>
                </a:cubicBezTo>
                <a:cubicBezTo>
                  <a:pt x="946" y="668"/>
                  <a:pt x="946" y="668"/>
                  <a:pt x="946" y="668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1"/>
                  <a:pt x="946" y="671"/>
                  <a:pt x="946" y="672"/>
                </a:cubicBezTo>
                <a:cubicBezTo>
                  <a:pt x="946" y="672"/>
                  <a:pt x="946" y="672"/>
                  <a:pt x="946" y="672"/>
                </a:cubicBezTo>
                <a:cubicBezTo>
                  <a:pt x="946" y="673"/>
                  <a:pt x="946" y="675"/>
                  <a:pt x="946" y="676"/>
                </a:cubicBezTo>
                <a:cubicBezTo>
                  <a:pt x="947" y="676"/>
                  <a:pt x="947" y="676"/>
                  <a:pt x="948" y="677"/>
                </a:cubicBezTo>
                <a:cubicBezTo>
                  <a:pt x="948" y="678"/>
                  <a:pt x="949" y="679"/>
                  <a:pt x="949" y="679"/>
                </a:cubicBezTo>
                <a:cubicBezTo>
                  <a:pt x="950" y="679"/>
                  <a:pt x="950" y="679"/>
                  <a:pt x="950" y="679"/>
                </a:cubicBezTo>
                <a:cubicBezTo>
                  <a:pt x="950" y="680"/>
                  <a:pt x="950" y="680"/>
                  <a:pt x="950" y="680"/>
                </a:cubicBezTo>
                <a:cubicBezTo>
                  <a:pt x="951" y="681"/>
                  <a:pt x="951" y="681"/>
                  <a:pt x="952" y="681"/>
                </a:cubicBezTo>
                <a:cubicBezTo>
                  <a:pt x="952" y="682"/>
                  <a:pt x="951" y="683"/>
                  <a:pt x="951" y="684"/>
                </a:cubicBezTo>
                <a:cubicBezTo>
                  <a:pt x="952" y="684"/>
                  <a:pt x="952" y="684"/>
                  <a:pt x="952" y="684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6"/>
                  <a:pt x="952" y="687"/>
                  <a:pt x="952" y="688"/>
                </a:cubicBezTo>
                <a:cubicBezTo>
                  <a:pt x="953" y="688"/>
                  <a:pt x="953" y="688"/>
                  <a:pt x="953" y="688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4" y="690"/>
                  <a:pt x="954" y="690"/>
                  <a:pt x="954" y="691"/>
                </a:cubicBezTo>
                <a:cubicBezTo>
                  <a:pt x="955" y="691"/>
                  <a:pt x="955" y="691"/>
                  <a:pt x="956" y="692"/>
                </a:cubicBezTo>
                <a:cubicBezTo>
                  <a:pt x="956" y="692"/>
                  <a:pt x="956" y="692"/>
                  <a:pt x="956" y="693"/>
                </a:cubicBezTo>
                <a:cubicBezTo>
                  <a:pt x="956" y="693"/>
                  <a:pt x="956" y="693"/>
                  <a:pt x="956" y="693"/>
                </a:cubicBezTo>
                <a:cubicBezTo>
                  <a:pt x="957" y="694"/>
                  <a:pt x="956" y="695"/>
                  <a:pt x="956" y="696"/>
                </a:cubicBezTo>
                <a:cubicBezTo>
                  <a:pt x="957" y="696"/>
                  <a:pt x="957" y="696"/>
                  <a:pt x="957" y="696"/>
                </a:cubicBezTo>
                <a:cubicBezTo>
                  <a:pt x="957" y="697"/>
                  <a:pt x="957" y="697"/>
                  <a:pt x="958" y="698"/>
                </a:cubicBezTo>
                <a:cubicBezTo>
                  <a:pt x="958" y="698"/>
                  <a:pt x="958" y="698"/>
                  <a:pt x="958" y="698"/>
                </a:cubicBezTo>
                <a:cubicBezTo>
                  <a:pt x="959" y="699"/>
                  <a:pt x="959" y="699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8" y="700"/>
                  <a:pt x="958" y="700"/>
                  <a:pt x="958" y="700"/>
                </a:cubicBezTo>
                <a:cubicBezTo>
                  <a:pt x="958" y="701"/>
                  <a:pt x="958" y="701"/>
                  <a:pt x="958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8" y="702"/>
                  <a:pt x="958" y="704"/>
                  <a:pt x="958" y="705"/>
                </a:cubicBezTo>
                <a:cubicBezTo>
                  <a:pt x="959" y="705"/>
                  <a:pt x="959" y="705"/>
                  <a:pt x="959" y="706"/>
                </a:cubicBezTo>
                <a:cubicBezTo>
                  <a:pt x="958" y="706"/>
                  <a:pt x="958" y="706"/>
                  <a:pt x="958" y="706"/>
                </a:cubicBezTo>
                <a:cubicBezTo>
                  <a:pt x="959" y="707"/>
                  <a:pt x="959" y="707"/>
                  <a:pt x="959" y="708"/>
                </a:cubicBezTo>
                <a:cubicBezTo>
                  <a:pt x="959" y="708"/>
                  <a:pt x="959" y="708"/>
                  <a:pt x="959" y="708"/>
                </a:cubicBezTo>
                <a:cubicBezTo>
                  <a:pt x="959" y="709"/>
                  <a:pt x="959" y="710"/>
                  <a:pt x="959" y="710"/>
                </a:cubicBezTo>
                <a:cubicBezTo>
                  <a:pt x="959" y="710"/>
                  <a:pt x="959" y="710"/>
                  <a:pt x="959" y="710"/>
                </a:cubicBezTo>
                <a:cubicBezTo>
                  <a:pt x="959" y="711"/>
                  <a:pt x="960" y="712"/>
                  <a:pt x="960" y="713"/>
                </a:cubicBezTo>
                <a:cubicBezTo>
                  <a:pt x="960" y="713"/>
                  <a:pt x="960" y="713"/>
                  <a:pt x="960" y="713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0" y="715"/>
                  <a:pt x="961" y="717"/>
                  <a:pt x="961" y="718"/>
                </a:cubicBezTo>
                <a:cubicBezTo>
                  <a:pt x="961" y="718"/>
                  <a:pt x="960" y="718"/>
                  <a:pt x="960" y="719"/>
                </a:cubicBezTo>
                <a:cubicBezTo>
                  <a:pt x="960" y="719"/>
                  <a:pt x="960" y="719"/>
                  <a:pt x="961" y="719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1"/>
                  <a:pt x="960" y="721"/>
                  <a:pt x="960" y="722"/>
                </a:cubicBezTo>
                <a:cubicBezTo>
                  <a:pt x="961" y="722"/>
                  <a:pt x="961" y="722"/>
                  <a:pt x="961" y="722"/>
                </a:cubicBezTo>
                <a:cubicBezTo>
                  <a:pt x="961" y="725"/>
                  <a:pt x="961" y="725"/>
                  <a:pt x="961" y="725"/>
                </a:cubicBezTo>
                <a:cubicBezTo>
                  <a:pt x="961" y="725"/>
                  <a:pt x="962" y="725"/>
                  <a:pt x="962" y="725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7"/>
                  <a:pt x="962" y="728"/>
                  <a:pt x="962" y="729"/>
                </a:cubicBezTo>
                <a:cubicBezTo>
                  <a:pt x="963" y="729"/>
                  <a:pt x="963" y="729"/>
                  <a:pt x="963" y="729"/>
                </a:cubicBezTo>
                <a:cubicBezTo>
                  <a:pt x="963" y="730"/>
                  <a:pt x="963" y="730"/>
                  <a:pt x="963" y="730"/>
                </a:cubicBezTo>
                <a:cubicBezTo>
                  <a:pt x="963" y="730"/>
                  <a:pt x="963" y="730"/>
                  <a:pt x="964" y="730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5" y="732"/>
                  <a:pt x="965" y="732"/>
                  <a:pt x="965" y="732"/>
                </a:cubicBezTo>
                <a:cubicBezTo>
                  <a:pt x="967" y="732"/>
                  <a:pt x="967" y="732"/>
                  <a:pt x="967" y="732"/>
                </a:cubicBezTo>
                <a:cubicBezTo>
                  <a:pt x="967" y="734"/>
                  <a:pt x="968" y="735"/>
                  <a:pt x="968" y="737"/>
                </a:cubicBezTo>
                <a:cubicBezTo>
                  <a:pt x="969" y="737"/>
                  <a:pt x="969" y="737"/>
                  <a:pt x="969" y="737"/>
                </a:cubicBezTo>
                <a:cubicBezTo>
                  <a:pt x="969" y="737"/>
                  <a:pt x="969" y="738"/>
                  <a:pt x="969" y="738"/>
                </a:cubicBezTo>
                <a:cubicBezTo>
                  <a:pt x="970" y="738"/>
                  <a:pt x="970" y="738"/>
                  <a:pt x="970" y="738"/>
                </a:cubicBezTo>
                <a:cubicBezTo>
                  <a:pt x="970" y="739"/>
                  <a:pt x="970" y="739"/>
                  <a:pt x="971" y="740"/>
                </a:cubicBezTo>
                <a:cubicBezTo>
                  <a:pt x="971" y="740"/>
                  <a:pt x="970" y="740"/>
                  <a:pt x="970" y="740"/>
                </a:cubicBezTo>
                <a:cubicBezTo>
                  <a:pt x="970" y="741"/>
                  <a:pt x="971" y="741"/>
                  <a:pt x="971" y="741"/>
                </a:cubicBezTo>
                <a:cubicBezTo>
                  <a:pt x="971" y="742"/>
                  <a:pt x="971" y="743"/>
                  <a:pt x="971" y="745"/>
                </a:cubicBezTo>
                <a:cubicBezTo>
                  <a:pt x="972" y="745"/>
                  <a:pt x="972" y="745"/>
                  <a:pt x="972" y="745"/>
                </a:cubicBezTo>
                <a:cubicBezTo>
                  <a:pt x="972" y="745"/>
                  <a:pt x="972" y="746"/>
                  <a:pt x="972" y="747"/>
                </a:cubicBezTo>
                <a:cubicBezTo>
                  <a:pt x="973" y="747"/>
                  <a:pt x="972" y="747"/>
                  <a:pt x="973" y="747"/>
                </a:cubicBezTo>
                <a:cubicBezTo>
                  <a:pt x="974" y="748"/>
                  <a:pt x="973" y="748"/>
                  <a:pt x="974" y="749"/>
                </a:cubicBezTo>
                <a:cubicBezTo>
                  <a:pt x="974" y="749"/>
                  <a:pt x="974" y="749"/>
                  <a:pt x="974" y="749"/>
                </a:cubicBezTo>
                <a:cubicBezTo>
                  <a:pt x="974" y="750"/>
                  <a:pt x="974" y="750"/>
                  <a:pt x="974" y="750"/>
                </a:cubicBezTo>
                <a:cubicBezTo>
                  <a:pt x="974" y="750"/>
                  <a:pt x="975" y="750"/>
                  <a:pt x="975" y="750"/>
                </a:cubicBezTo>
                <a:cubicBezTo>
                  <a:pt x="975" y="752"/>
                  <a:pt x="976" y="754"/>
                  <a:pt x="976" y="756"/>
                </a:cubicBezTo>
                <a:cubicBezTo>
                  <a:pt x="976" y="756"/>
                  <a:pt x="975" y="756"/>
                  <a:pt x="975" y="756"/>
                </a:cubicBezTo>
                <a:cubicBezTo>
                  <a:pt x="975" y="757"/>
                  <a:pt x="975" y="758"/>
                  <a:pt x="975" y="758"/>
                </a:cubicBezTo>
                <a:cubicBezTo>
                  <a:pt x="975" y="758"/>
                  <a:pt x="975" y="758"/>
                  <a:pt x="975" y="758"/>
                </a:cubicBezTo>
                <a:cubicBezTo>
                  <a:pt x="975" y="759"/>
                  <a:pt x="975" y="759"/>
                  <a:pt x="975" y="759"/>
                </a:cubicBezTo>
                <a:cubicBezTo>
                  <a:pt x="975" y="759"/>
                  <a:pt x="974" y="758"/>
                  <a:pt x="974" y="758"/>
                </a:cubicBezTo>
                <a:cubicBezTo>
                  <a:pt x="974" y="758"/>
                  <a:pt x="973" y="759"/>
                  <a:pt x="973" y="759"/>
                </a:cubicBezTo>
                <a:cubicBezTo>
                  <a:pt x="973" y="760"/>
                  <a:pt x="973" y="760"/>
                  <a:pt x="973" y="760"/>
                </a:cubicBezTo>
                <a:cubicBezTo>
                  <a:pt x="973" y="761"/>
                  <a:pt x="975" y="761"/>
                  <a:pt x="973" y="762"/>
                </a:cubicBezTo>
                <a:cubicBezTo>
                  <a:pt x="974" y="763"/>
                  <a:pt x="974" y="764"/>
                  <a:pt x="975" y="764"/>
                </a:cubicBezTo>
                <a:cubicBezTo>
                  <a:pt x="975" y="766"/>
                  <a:pt x="975" y="766"/>
                  <a:pt x="975" y="767"/>
                </a:cubicBezTo>
                <a:cubicBezTo>
                  <a:pt x="975" y="768"/>
                  <a:pt x="975" y="768"/>
                  <a:pt x="975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7" y="769"/>
                  <a:pt x="977" y="769"/>
                  <a:pt x="977" y="769"/>
                </a:cubicBezTo>
                <a:cubicBezTo>
                  <a:pt x="977" y="768"/>
                  <a:pt x="977" y="768"/>
                  <a:pt x="977" y="768"/>
                </a:cubicBezTo>
                <a:cubicBezTo>
                  <a:pt x="978" y="768"/>
                  <a:pt x="978" y="768"/>
                  <a:pt x="978" y="768"/>
                </a:cubicBezTo>
                <a:cubicBezTo>
                  <a:pt x="978" y="769"/>
                  <a:pt x="978" y="768"/>
                  <a:pt x="978" y="769"/>
                </a:cubicBezTo>
                <a:cubicBezTo>
                  <a:pt x="978" y="769"/>
                  <a:pt x="978" y="769"/>
                  <a:pt x="978" y="769"/>
                </a:cubicBezTo>
                <a:cubicBezTo>
                  <a:pt x="978" y="769"/>
                  <a:pt x="979" y="769"/>
                  <a:pt x="979" y="769"/>
                </a:cubicBezTo>
                <a:cubicBezTo>
                  <a:pt x="979" y="769"/>
                  <a:pt x="979" y="769"/>
                  <a:pt x="979" y="769"/>
                </a:cubicBezTo>
                <a:cubicBezTo>
                  <a:pt x="980" y="769"/>
                  <a:pt x="980" y="769"/>
                  <a:pt x="980" y="769"/>
                </a:cubicBezTo>
                <a:cubicBezTo>
                  <a:pt x="980" y="769"/>
                  <a:pt x="980" y="769"/>
                  <a:pt x="980" y="770"/>
                </a:cubicBezTo>
                <a:cubicBezTo>
                  <a:pt x="981" y="770"/>
                  <a:pt x="981" y="769"/>
                  <a:pt x="982" y="771"/>
                </a:cubicBezTo>
                <a:cubicBezTo>
                  <a:pt x="985" y="771"/>
                  <a:pt x="986" y="769"/>
                  <a:pt x="988" y="769"/>
                </a:cubicBezTo>
                <a:cubicBezTo>
                  <a:pt x="988" y="768"/>
                  <a:pt x="988" y="768"/>
                  <a:pt x="988" y="768"/>
                </a:cubicBezTo>
                <a:cubicBezTo>
                  <a:pt x="989" y="768"/>
                  <a:pt x="991" y="768"/>
                  <a:pt x="992" y="768"/>
                </a:cubicBezTo>
                <a:cubicBezTo>
                  <a:pt x="992" y="768"/>
                  <a:pt x="992" y="768"/>
                  <a:pt x="992" y="769"/>
                </a:cubicBezTo>
                <a:cubicBezTo>
                  <a:pt x="993" y="769"/>
                  <a:pt x="994" y="768"/>
                  <a:pt x="994" y="768"/>
                </a:cubicBezTo>
                <a:cubicBezTo>
                  <a:pt x="994" y="768"/>
                  <a:pt x="994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6" y="768"/>
                  <a:pt x="996" y="767"/>
                  <a:pt x="996" y="767"/>
                </a:cubicBezTo>
                <a:cubicBezTo>
                  <a:pt x="997" y="767"/>
                  <a:pt x="997" y="767"/>
                  <a:pt x="997" y="767"/>
                </a:cubicBezTo>
                <a:cubicBezTo>
                  <a:pt x="997" y="766"/>
                  <a:pt x="997" y="766"/>
                  <a:pt x="997" y="766"/>
                </a:cubicBezTo>
                <a:cubicBezTo>
                  <a:pt x="998" y="766"/>
                  <a:pt x="999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6"/>
                  <a:pt x="1001" y="766"/>
                  <a:pt x="1001" y="766"/>
                </a:cubicBezTo>
                <a:cubicBezTo>
                  <a:pt x="1002" y="766"/>
                  <a:pt x="1004" y="767"/>
                  <a:pt x="1005" y="767"/>
                </a:cubicBezTo>
                <a:cubicBezTo>
                  <a:pt x="1006" y="768"/>
                  <a:pt x="1007" y="767"/>
                  <a:pt x="1008" y="767"/>
                </a:cubicBezTo>
                <a:cubicBezTo>
                  <a:pt x="1008" y="766"/>
                  <a:pt x="1008" y="766"/>
                  <a:pt x="1008" y="766"/>
                </a:cubicBezTo>
                <a:cubicBezTo>
                  <a:pt x="1009" y="766"/>
                  <a:pt x="1011" y="766"/>
                  <a:pt x="1012" y="766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4" y="764"/>
                  <a:pt x="1014" y="765"/>
                  <a:pt x="1016" y="765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7" y="764"/>
                  <a:pt x="1017" y="764"/>
                </a:cubicBezTo>
                <a:cubicBezTo>
                  <a:pt x="1017" y="764"/>
                  <a:pt x="1018" y="764"/>
                  <a:pt x="1019" y="763"/>
                </a:cubicBezTo>
                <a:cubicBezTo>
                  <a:pt x="1019" y="763"/>
                  <a:pt x="1019" y="763"/>
                  <a:pt x="1020" y="762"/>
                </a:cubicBezTo>
                <a:cubicBezTo>
                  <a:pt x="1020" y="762"/>
                  <a:pt x="1020" y="762"/>
                  <a:pt x="1020" y="762"/>
                </a:cubicBezTo>
                <a:cubicBezTo>
                  <a:pt x="1021" y="762"/>
                  <a:pt x="1022" y="760"/>
                  <a:pt x="1022" y="759"/>
                </a:cubicBezTo>
                <a:cubicBezTo>
                  <a:pt x="1024" y="759"/>
                  <a:pt x="1024" y="758"/>
                  <a:pt x="1024" y="757"/>
                </a:cubicBezTo>
                <a:cubicBezTo>
                  <a:pt x="1025" y="756"/>
                  <a:pt x="1026" y="758"/>
                  <a:pt x="1027" y="755"/>
                </a:cubicBezTo>
                <a:cubicBezTo>
                  <a:pt x="1028" y="755"/>
                  <a:pt x="1028" y="755"/>
                  <a:pt x="1028" y="754"/>
                </a:cubicBezTo>
                <a:cubicBezTo>
                  <a:pt x="1029" y="753"/>
                  <a:pt x="1030" y="753"/>
                  <a:pt x="1030" y="751"/>
                </a:cubicBezTo>
                <a:cubicBezTo>
                  <a:pt x="1031" y="751"/>
                  <a:pt x="1031" y="751"/>
                  <a:pt x="1031" y="751"/>
                </a:cubicBezTo>
                <a:cubicBezTo>
                  <a:pt x="1031" y="750"/>
                  <a:pt x="1031" y="750"/>
                  <a:pt x="1031" y="750"/>
                </a:cubicBezTo>
                <a:cubicBezTo>
                  <a:pt x="1032" y="750"/>
                  <a:pt x="1034" y="748"/>
                  <a:pt x="1034" y="746"/>
                </a:cubicBezTo>
                <a:cubicBezTo>
                  <a:pt x="1035" y="746"/>
                  <a:pt x="1035" y="745"/>
                  <a:pt x="1036" y="744"/>
                </a:cubicBezTo>
                <a:cubicBezTo>
                  <a:pt x="1036" y="744"/>
                  <a:pt x="1036" y="744"/>
                  <a:pt x="1036" y="744"/>
                </a:cubicBezTo>
                <a:cubicBezTo>
                  <a:pt x="1036" y="742"/>
                  <a:pt x="1036" y="742"/>
                  <a:pt x="1036" y="742"/>
                </a:cubicBezTo>
                <a:cubicBezTo>
                  <a:pt x="1037" y="742"/>
                  <a:pt x="1037" y="742"/>
                  <a:pt x="1037" y="742"/>
                </a:cubicBezTo>
                <a:cubicBezTo>
                  <a:pt x="1037" y="742"/>
                  <a:pt x="1037" y="741"/>
                  <a:pt x="1037" y="741"/>
                </a:cubicBezTo>
                <a:cubicBezTo>
                  <a:pt x="1037" y="741"/>
                  <a:pt x="1037" y="741"/>
                  <a:pt x="1037" y="741"/>
                </a:cubicBezTo>
                <a:cubicBezTo>
                  <a:pt x="1038" y="740"/>
                  <a:pt x="1038" y="740"/>
                  <a:pt x="1038" y="739"/>
                </a:cubicBezTo>
                <a:cubicBezTo>
                  <a:pt x="1040" y="739"/>
                  <a:pt x="1040" y="739"/>
                  <a:pt x="1040" y="738"/>
                </a:cubicBezTo>
                <a:cubicBezTo>
                  <a:pt x="1042" y="737"/>
                  <a:pt x="1042" y="737"/>
                  <a:pt x="1043" y="737"/>
                </a:cubicBezTo>
                <a:cubicBezTo>
                  <a:pt x="1043" y="736"/>
                  <a:pt x="1043" y="735"/>
                  <a:pt x="1043" y="734"/>
                </a:cubicBezTo>
                <a:cubicBezTo>
                  <a:pt x="1042" y="734"/>
                  <a:pt x="1042" y="734"/>
                  <a:pt x="1042" y="734"/>
                </a:cubicBezTo>
                <a:cubicBezTo>
                  <a:pt x="1042" y="733"/>
                  <a:pt x="1042" y="733"/>
                  <a:pt x="1042" y="732"/>
                </a:cubicBezTo>
                <a:cubicBezTo>
                  <a:pt x="1043" y="732"/>
                  <a:pt x="1043" y="732"/>
                  <a:pt x="1043" y="732"/>
                </a:cubicBezTo>
                <a:cubicBezTo>
                  <a:pt x="1043" y="731"/>
                  <a:pt x="1043" y="731"/>
                  <a:pt x="1043" y="731"/>
                </a:cubicBezTo>
                <a:cubicBezTo>
                  <a:pt x="1044" y="731"/>
                  <a:pt x="1045" y="727"/>
                  <a:pt x="1044" y="726"/>
                </a:cubicBezTo>
                <a:cubicBezTo>
                  <a:pt x="1044" y="726"/>
                  <a:pt x="1044" y="726"/>
                  <a:pt x="1044" y="726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5" y="722"/>
                  <a:pt x="1045" y="722"/>
                  <a:pt x="1045" y="721"/>
                </a:cubicBezTo>
                <a:cubicBezTo>
                  <a:pt x="1044" y="721"/>
                  <a:pt x="1044" y="720"/>
                  <a:pt x="1043" y="720"/>
                </a:cubicBezTo>
                <a:cubicBezTo>
                  <a:pt x="1043" y="719"/>
                  <a:pt x="1043" y="719"/>
                  <a:pt x="1043" y="719"/>
                </a:cubicBezTo>
                <a:cubicBezTo>
                  <a:pt x="1043" y="719"/>
                  <a:pt x="1044" y="718"/>
                  <a:pt x="1044" y="718"/>
                </a:cubicBezTo>
                <a:cubicBezTo>
                  <a:pt x="1045" y="718"/>
                  <a:pt x="1045" y="717"/>
                  <a:pt x="1045" y="717"/>
                </a:cubicBezTo>
                <a:cubicBezTo>
                  <a:pt x="1045" y="717"/>
                  <a:pt x="1046" y="717"/>
                  <a:pt x="1047" y="717"/>
                </a:cubicBezTo>
                <a:cubicBezTo>
                  <a:pt x="1047" y="716"/>
                  <a:pt x="1047" y="716"/>
                  <a:pt x="1047" y="716"/>
                </a:cubicBezTo>
                <a:cubicBezTo>
                  <a:pt x="1048" y="716"/>
                  <a:pt x="1048" y="716"/>
                  <a:pt x="1049" y="716"/>
                </a:cubicBezTo>
                <a:cubicBezTo>
                  <a:pt x="1049" y="715"/>
                  <a:pt x="1049" y="715"/>
                  <a:pt x="1049" y="715"/>
                </a:cubicBezTo>
                <a:cubicBezTo>
                  <a:pt x="1050" y="715"/>
                  <a:pt x="1050" y="715"/>
                  <a:pt x="1051" y="715"/>
                </a:cubicBezTo>
                <a:cubicBezTo>
                  <a:pt x="1051" y="715"/>
                  <a:pt x="1051" y="715"/>
                  <a:pt x="1051" y="715"/>
                </a:cubicBezTo>
                <a:cubicBezTo>
                  <a:pt x="1052" y="715"/>
                  <a:pt x="1052" y="715"/>
                  <a:pt x="1052" y="715"/>
                </a:cubicBezTo>
                <a:cubicBezTo>
                  <a:pt x="1053" y="714"/>
                  <a:pt x="1053" y="714"/>
                  <a:pt x="1053" y="714"/>
                </a:cubicBezTo>
                <a:cubicBezTo>
                  <a:pt x="1054" y="714"/>
                  <a:pt x="1054" y="714"/>
                  <a:pt x="1054" y="714"/>
                </a:cubicBezTo>
                <a:cubicBezTo>
                  <a:pt x="1054" y="714"/>
                  <a:pt x="1055" y="713"/>
                  <a:pt x="1055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2"/>
                  <a:pt x="1057" y="712"/>
                  <a:pt x="1057" y="711"/>
                </a:cubicBezTo>
                <a:cubicBezTo>
                  <a:pt x="1057" y="711"/>
                  <a:pt x="1057" y="710"/>
                  <a:pt x="1057" y="709"/>
                </a:cubicBezTo>
                <a:cubicBezTo>
                  <a:pt x="1057" y="709"/>
                  <a:pt x="1057" y="709"/>
                  <a:pt x="1057" y="709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7"/>
                </a:cubicBezTo>
                <a:cubicBezTo>
                  <a:pt x="1057" y="707"/>
                  <a:pt x="1057" y="707"/>
                  <a:pt x="1057" y="707"/>
                </a:cubicBezTo>
                <a:cubicBezTo>
                  <a:pt x="1057" y="706"/>
                  <a:pt x="1057" y="705"/>
                  <a:pt x="1057" y="703"/>
                </a:cubicBezTo>
                <a:cubicBezTo>
                  <a:pt x="1057" y="703"/>
                  <a:pt x="1057" y="703"/>
                  <a:pt x="1057" y="703"/>
                </a:cubicBezTo>
                <a:cubicBezTo>
                  <a:pt x="1057" y="702"/>
                  <a:pt x="1057" y="702"/>
                  <a:pt x="1057" y="702"/>
                </a:cubicBezTo>
                <a:cubicBezTo>
                  <a:pt x="1056" y="702"/>
                  <a:pt x="1056" y="702"/>
                  <a:pt x="1056" y="702"/>
                </a:cubicBezTo>
                <a:cubicBezTo>
                  <a:pt x="1056" y="701"/>
                  <a:pt x="1057" y="700"/>
                  <a:pt x="1057" y="700"/>
                </a:cubicBezTo>
                <a:cubicBezTo>
                  <a:pt x="1056" y="700"/>
                  <a:pt x="1056" y="700"/>
                  <a:pt x="1056" y="700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6"/>
                  <a:pt x="1056" y="696"/>
                  <a:pt x="1056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4"/>
                  <a:pt x="1055" y="693"/>
                  <a:pt x="1055" y="692"/>
                </a:cubicBezTo>
                <a:cubicBezTo>
                  <a:pt x="1055" y="691"/>
                  <a:pt x="1055" y="691"/>
                  <a:pt x="1055" y="691"/>
                </a:cubicBezTo>
                <a:cubicBezTo>
                  <a:pt x="1054" y="691"/>
                  <a:pt x="1054" y="690"/>
                  <a:pt x="1053" y="690"/>
                </a:cubicBezTo>
                <a:cubicBezTo>
                  <a:pt x="1053" y="689"/>
                  <a:pt x="1053" y="686"/>
                  <a:pt x="1053" y="684"/>
                </a:cubicBezTo>
                <a:cubicBezTo>
                  <a:pt x="1054" y="684"/>
                  <a:pt x="1055" y="683"/>
                  <a:pt x="1056" y="683"/>
                </a:cubicBezTo>
                <a:cubicBezTo>
                  <a:pt x="1056" y="682"/>
                  <a:pt x="1056" y="682"/>
                  <a:pt x="1056" y="682"/>
                </a:cubicBezTo>
                <a:cubicBezTo>
                  <a:pt x="1056" y="682"/>
                  <a:pt x="1057" y="682"/>
                  <a:pt x="1057" y="682"/>
                </a:cubicBezTo>
                <a:cubicBezTo>
                  <a:pt x="1057" y="681"/>
                  <a:pt x="1057" y="681"/>
                  <a:pt x="1057" y="680"/>
                </a:cubicBezTo>
                <a:cubicBezTo>
                  <a:pt x="1057" y="680"/>
                  <a:pt x="1059" y="680"/>
                  <a:pt x="1059" y="680"/>
                </a:cubicBezTo>
                <a:cubicBezTo>
                  <a:pt x="1059" y="679"/>
                  <a:pt x="1059" y="679"/>
                  <a:pt x="1059" y="679"/>
                </a:cubicBezTo>
                <a:cubicBezTo>
                  <a:pt x="1060" y="679"/>
                  <a:pt x="1060" y="679"/>
                  <a:pt x="1060" y="678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4" y="675"/>
                </a:cubicBezTo>
                <a:cubicBezTo>
                  <a:pt x="1064" y="675"/>
                  <a:pt x="1064" y="675"/>
                  <a:pt x="1064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8" y="673"/>
                  <a:pt x="1069" y="673"/>
                  <a:pt x="1069" y="672"/>
                </a:cubicBezTo>
                <a:cubicBezTo>
                  <a:pt x="1070" y="672"/>
                  <a:pt x="1070" y="672"/>
                  <a:pt x="1070" y="672"/>
                </a:cubicBezTo>
                <a:cubicBezTo>
                  <a:pt x="1071" y="671"/>
                  <a:pt x="1072" y="671"/>
                  <a:pt x="1072" y="671"/>
                </a:cubicBezTo>
                <a:cubicBezTo>
                  <a:pt x="1072" y="671"/>
                  <a:pt x="1072" y="671"/>
                  <a:pt x="1072" y="671"/>
                </a:cubicBezTo>
                <a:cubicBezTo>
                  <a:pt x="1073" y="671"/>
                  <a:pt x="1073" y="671"/>
                  <a:pt x="1073" y="671"/>
                </a:cubicBezTo>
                <a:cubicBezTo>
                  <a:pt x="1073" y="670"/>
                  <a:pt x="1073" y="670"/>
                  <a:pt x="1073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5" y="670"/>
                  <a:pt x="1075" y="669"/>
                  <a:pt x="1076" y="669"/>
                </a:cubicBezTo>
                <a:cubicBezTo>
                  <a:pt x="1076" y="668"/>
                  <a:pt x="1076" y="668"/>
                  <a:pt x="1076" y="668"/>
                </a:cubicBezTo>
                <a:cubicBezTo>
                  <a:pt x="1078" y="668"/>
                  <a:pt x="1078" y="668"/>
                  <a:pt x="1078" y="668"/>
                </a:cubicBezTo>
                <a:cubicBezTo>
                  <a:pt x="1078" y="667"/>
                  <a:pt x="1078" y="667"/>
                  <a:pt x="1078" y="667"/>
                </a:cubicBezTo>
                <a:cubicBezTo>
                  <a:pt x="1079" y="667"/>
                  <a:pt x="1079" y="667"/>
                  <a:pt x="1079" y="667"/>
                </a:cubicBezTo>
                <a:cubicBezTo>
                  <a:pt x="1079" y="666"/>
                  <a:pt x="1079" y="665"/>
                  <a:pt x="1079" y="665"/>
                </a:cubicBezTo>
                <a:cubicBezTo>
                  <a:pt x="1079" y="665"/>
                  <a:pt x="1080" y="664"/>
                  <a:pt x="1080" y="664"/>
                </a:cubicBezTo>
                <a:cubicBezTo>
                  <a:pt x="1080" y="664"/>
                  <a:pt x="1081" y="662"/>
                  <a:pt x="1082" y="662"/>
                </a:cubicBezTo>
                <a:cubicBezTo>
                  <a:pt x="1081" y="662"/>
                  <a:pt x="1081" y="661"/>
                  <a:pt x="1081" y="661"/>
                </a:cubicBezTo>
                <a:cubicBezTo>
                  <a:pt x="1082" y="661"/>
                  <a:pt x="1082" y="661"/>
                  <a:pt x="1082" y="661"/>
                </a:cubicBezTo>
                <a:cubicBezTo>
                  <a:pt x="1082" y="660"/>
                  <a:pt x="1082" y="660"/>
                  <a:pt x="1083" y="659"/>
                </a:cubicBezTo>
                <a:cubicBezTo>
                  <a:pt x="1082" y="659"/>
                  <a:pt x="1082" y="659"/>
                  <a:pt x="1082" y="658"/>
                </a:cubicBezTo>
                <a:cubicBezTo>
                  <a:pt x="1081" y="658"/>
                  <a:pt x="1081" y="655"/>
                  <a:pt x="1082" y="654"/>
                </a:cubicBezTo>
                <a:cubicBezTo>
                  <a:pt x="1082" y="654"/>
                  <a:pt x="1082" y="654"/>
                  <a:pt x="1082" y="654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0"/>
                  <a:pt x="1082" y="650"/>
                  <a:pt x="1082" y="650"/>
                </a:cubicBezTo>
                <a:cubicBezTo>
                  <a:pt x="1082" y="650"/>
                  <a:pt x="1083" y="650"/>
                  <a:pt x="1083" y="650"/>
                </a:cubicBezTo>
                <a:cubicBezTo>
                  <a:pt x="1083" y="650"/>
                  <a:pt x="1083" y="650"/>
                  <a:pt x="1083" y="650"/>
                </a:cubicBezTo>
                <a:cubicBezTo>
                  <a:pt x="1083" y="649"/>
                  <a:pt x="1083" y="649"/>
                  <a:pt x="1083" y="649"/>
                </a:cubicBezTo>
                <a:cubicBezTo>
                  <a:pt x="1082" y="649"/>
                  <a:pt x="1082" y="649"/>
                  <a:pt x="1082" y="649"/>
                </a:cubicBezTo>
                <a:cubicBezTo>
                  <a:pt x="1082" y="648"/>
                  <a:pt x="1082" y="647"/>
                  <a:pt x="1082" y="645"/>
                </a:cubicBezTo>
                <a:cubicBezTo>
                  <a:pt x="1082" y="645"/>
                  <a:pt x="1082" y="645"/>
                  <a:pt x="1082" y="645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39"/>
                </a:cubicBezTo>
                <a:cubicBezTo>
                  <a:pt x="1082" y="639"/>
                  <a:pt x="1082" y="639"/>
                  <a:pt x="1082" y="639"/>
                </a:cubicBezTo>
                <a:cubicBezTo>
                  <a:pt x="1081" y="638"/>
                  <a:pt x="1081" y="637"/>
                  <a:pt x="1081" y="636"/>
                </a:cubicBezTo>
                <a:cubicBezTo>
                  <a:pt x="1081" y="636"/>
                  <a:pt x="1081" y="636"/>
                  <a:pt x="1081" y="636"/>
                </a:cubicBezTo>
                <a:cubicBezTo>
                  <a:pt x="1081" y="636"/>
                  <a:pt x="1081" y="635"/>
                  <a:pt x="1081" y="635"/>
                </a:cubicBezTo>
                <a:cubicBezTo>
                  <a:pt x="1082" y="635"/>
                  <a:pt x="1082" y="635"/>
                  <a:pt x="1082" y="635"/>
                </a:cubicBezTo>
                <a:cubicBezTo>
                  <a:pt x="1082" y="632"/>
                  <a:pt x="1082" y="632"/>
                  <a:pt x="1082" y="632"/>
                </a:cubicBezTo>
                <a:cubicBezTo>
                  <a:pt x="1081" y="632"/>
                  <a:pt x="1081" y="632"/>
                  <a:pt x="1081" y="632"/>
                </a:cubicBezTo>
                <a:cubicBezTo>
                  <a:pt x="1081" y="631"/>
                  <a:pt x="1079" y="629"/>
                  <a:pt x="1078" y="629"/>
                </a:cubicBezTo>
                <a:cubicBezTo>
                  <a:pt x="1078" y="629"/>
                  <a:pt x="1078" y="628"/>
                  <a:pt x="1078" y="627"/>
                </a:cubicBezTo>
                <a:cubicBezTo>
                  <a:pt x="1077" y="627"/>
                  <a:pt x="1077" y="627"/>
                  <a:pt x="1077" y="627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2"/>
                  <a:pt x="1077" y="622"/>
                  <a:pt x="1077" y="622"/>
                </a:cubicBezTo>
                <a:cubicBezTo>
                  <a:pt x="1076" y="622"/>
                  <a:pt x="1076" y="622"/>
                  <a:pt x="1076" y="622"/>
                </a:cubicBezTo>
                <a:cubicBezTo>
                  <a:pt x="1076" y="620"/>
                  <a:pt x="1077" y="616"/>
                  <a:pt x="1078" y="615"/>
                </a:cubicBezTo>
                <a:cubicBezTo>
                  <a:pt x="1078" y="614"/>
                  <a:pt x="1078" y="614"/>
                  <a:pt x="1077" y="613"/>
                </a:cubicBezTo>
                <a:cubicBezTo>
                  <a:pt x="1077" y="613"/>
                  <a:pt x="1077" y="613"/>
                  <a:pt x="1077" y="613"/>
                </a:cubicBezTo>
                <a:cubicBezTo>
                  <a:pt x="1076" y="613"/>
                  <a:pt x="1077" y="613"/>
                  <a:pt x="1076" y="612"/>
                </a:cubicBezTo>
                <a:cubicBezTo>
                  <a:pt x="1075" y="611"/>
                  <a:pt x="1075" y="611"/>
                  <a:pt x="1075" y="611"/>
                </a:cubicBezTo>
                <a:cubicBezTo>
                  <a:pt x="1074" y="611"/>
                  <a:pt x="1074" y="611"/>
                  <a:pt x="1074" y="611"/>
                </a:cubicBezTo>
                <a:cubicBezTo>
                  <a:pt x="1074" y="610"/>
                  <a:pt x="1074" y="609"/>
                  <a:pt x="1074" y="608"/>
                </a:cubicBezTo>
                <a:cubicBezTo>
                  <a:pt x="1073" y="608"/>
                  <a:pt x="1073" y="608"/>
                  <a:pt x="1073" y="608"/>
                </a:cubicBezTo>
                <a:cubicBezTo>
                  <a:pt x="1073" y="607"/>
                  <a:pt x="1074" y="607"/>
                  <a:pt x="1074" y="607"/>
                </a:cubicBezTo>
                <a:cubicBezTo>
                  <a:pt x="1074" y="606"/>
                  <a:pt x="1074" y="606"/>
                  <a:pt x="1074" y="606"/>
                </a:cubicBezTo>
                <a:cubicBezTo>
                  <a:pt x="1075" y="606"/>
                  <a:pt x="1075" y="606"/>
                  <a:pt x="1075" y="606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4"/>
                  <a:pt x="1075" y="604"/>
                  <a:pt x="1075" y="603"/>
                </a:cubicBezTo>
                <a:cubicBezTo>
                  <a:pt x="1076" y="603"/>
                  <a:pt x="1076" y="603"/>
                  <a:pt x="1076" y="603"/>
                </a:cubicBezTo>
                <a:cubicBezTo>
                  <a:pt x="1076" y="603"/>
                  <a:pt x="1075" y="602"/>
                  <a:pt x="1075" y="602"/>
                </a:cubicBezTo>
                <a:cubicBezTo>
                  <a:pt x="1076" y="602"/>
                  <a:pt x="1076" y="602"/>
                  <a:pt x="1076" y="602"/>
                </a:cubicBezTo>
                <a:cubicBezTo>
                  <a:pt x="1076" y="601"/>
                  <a:pt x="1077" y="600"/>
                  <a:pt x="1077" y="599"/>
                </a:cubicBezTo>
                <a:cubicBezTo>
                  <a:pt x="1077" y="599"/>
                  <a:pt x="1077" y="599"/>
                  <a:pt x="1078" y="599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7"/>
                  <a:pt x="1077" y="597"/>
                  <a:pt x="1077" y="596"/>
                </a:cubicBezTo>
                <a:cubicBezTo>
                  <a:pt x="1077" y="596"/>
                  <a:pt x="1078" y="596"/>
                  <a:pt x="1078" y="595"/>
                </a:cubicBezTo>
                <a:cubicBezTo>
                  <a:pt x="1078" y="594"/>
                  <a:pt x="1078" y="594"/>
                  <a:pt x="1078" y="594"/>
                </a:cubicBezTo>
                <a:cubicBezTo>
                  <a:pt x="1079" y="594"/>
                  <a:pt x="1079" y="594"/>
                  <a:pt x="1079" y="594"/>
                </a:cubicBezTo>
                <a:cubicBezTo>
                  <a:pt x="1079" y="592"/>
                  <a:pt x="1080" y="590"/>
                  <a:pt x="1082" y="590"/>
                </a:cubicBezTo>
                <a:cubicBezTo>
                  <a:pt x="1083" y="590"/>
                  <a:pt x="1083" y="590"/>
                  <a:pt x="1083" y="590"/>
                </a:cubicBezTo>
                <a:cubicBezTo>
                  <a:pt x="1083" y="589"/>
                  <a:pt x="1083" y="588"/>
                  <a:pt x="1084" y="588"/>
                </a:cubicBezTo>
                <a:cubicBezTo>
                  <a:pt x="1084" y="588"/>
                  <a:pt x="1084" y="587"/>
                  <a:pt x="1085" y="587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6" y="586"/>
                  <a:pt x="1086" y="586"/>
                  <a:pt x="1087" y="585"/>
                </a:cubicBezTo>
                <a:cubicBezTo>
                  <a:pt x="1087" y="585"/>
                  <a:pt x="1088" y="584"/>
                  <a:pt x="1088" y="583"/>
                </a:cubicBezTo>
                <a:cubicBezTo>
                  <a:pt x="1088" y="583"/>
                  <a:pt x="1088" y="583"/>
                  <a:pt x="1088" y="583"/>
                </a:cubicBezTo>
                <a:cubicBezTo>
                  <a:pt x="1088" y="582"/>
                  <a:pt x="1088" y="582"/>
                  <a:pt x="1088" y="582"/>
                </a:cubicBezTo>
                <a:cubicBezTo>
                  <a:pt x="1089" y="581"/>
                  <a:pt x="1089" y="581"/>
                  <a:pt x="1090" y="580"/>
                </a:cubicBezTo>
                <a:cubicBezTo>
                  <a:pt x="1090" y="580"/>
                  <a:pt x="1090" y="579"/>
                  <a:pt x="1090" y="579"/>
                </a:cubicBezTo>
                <a:cubicBezTo>
                  <a:pt x="1090" y="579"/>
                  <a:pt x="1090" y="578"/>
                  <a:pt x="1091" y="578"/>
                </a:cubicBezTo>
                <a:cubicBezTo>
                  <a:pt x="1091" y="578"/>
                  <a:pt x="1091" y="578"/>
                  <a:pt x="1091" y="578"/>
                </a:cubicBezTo>
                <a:cubicBezTo>
                  <a:pt x="1091" y="577"/>
                  <a:pt x="1091" y="577"/>
                  <a:pt x="1091" y="577"/>
                </a:cubicBezTo>
                <a:cubicBezTo>
                  <a:pt x="1092" y="577"/>
                  <a:pt x="1091" y="576"/>
                  <a:pt x="1091" y="576"/>
                </a:cubicBezTo>
                <a:cubicBezTo>
                  <a:pt x="1092" y="575"/>
                  <a:pt x="1093" y="575"/>
                  <a:pt x="1093" y="574"/>
                </a:cubicBezTo>
                <a:cubicBezTo>
                  <a:pt x="1093" y="573"/>
                  <a:pt x="1093" y="573"/>
                  <a:pt x="1093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5" y="573"/>
                  <a:pt x="1095" y="573"/>
                  <a:pt x="1095" y="573"/>
                </a:cubicBezTo>
                <a:cubicBezTo>
                  <a:pt x="1095" y="572"/>
                  <a:pt x="1096" y="571"/>
                  <a:pt x="1096" y="570"/>
                </a:cubicBezTo>
                <a:cubicBezTo>
                  <a:pt x="1097" y="570"/>
                  <a:pt x="1097" y="570"/>
                  <a:pt x="1098" y="569"/>
                </a:cubicBezTo>
                <a:cubicBezTo>
                  <a:pt x="1098" y="569"/>
                  <a:pt x="1098" y="569"/>
                  <a:pt x="1098" y="569"/>
                </a:cubicBezTo>
                <a:cubicBezTo>
                  <a:pt x="1098" y="569"/>
                  <a:pt x="1098" y="569"/>
                  <a:pt x="1098" y="568"/>
                </a:cubicBezTo>
                <a:cubicBezTo>
                  <a:pt x="1099" y="568"/>
                  <a:pt x="1099" y="568"/>
                  <a:pt x="1099" y="568"/>
                </a:cubicBezTo>
                <a:cubicBezTo>
                  <a:pt x="1099" y="567"/>
                  <a:pt x="1099" y="567"/>
                  <a:pt x="1099" y="567"/>
                </a:cubicBezTo>
                <a:cubicBezTo>
                  <a:pt x="1100" y="567"/>
                  <a:pt x="1100" y="567"/>
                  <a:pt x="1100" y="567"/>
                </a:cubicBezTo>
                <a:cubicBezTo>
                  <a:pt x="1100" y="567"/>
                  <a:pt x="1100" y="567"/>
                  <a:pt x="1100" y="566"/>
                </a:cubicBezTo>
                <a:cubicBezTo>
                  <a:pt x="1101" y="566"/>
                  <a:pt x="1101" y="566"/>
                  <a:pt x="1101" y="566"/>
                </a:cubicBezTo>
                <a:cubicBezTo>
                  <a:pt x="1101" y="566"/>
                  <a:pt x="1101" y="566"/>
                  <a:pt x="1102" y="565"/>
                </a:cubicBezTo>
                <a:cubicBezTo>
                  <a:pt x="1102" y="565"/>
                  <a:pt x="1102" y="565"/>
                  <a:pt x="1102" y="565"/>
                </a:cubicBezTo>
                <a:cubicBezTo>
                  <a:pt x="1102" y="565"/>
                  <a:pt x="1103" y="565"/>
                  <a:pt x="1103" y="564"/>
                </a:cubicBezTo>
                <a:cubicBezTo>
                  <a:pt x="1104" y="564"/>
                  <a:pt x="1104" y="564"/>
                  <a:pt x="1105" y="564"/>
                </a:cubicBezTo>
                <a:cubicBezTo>
                  <a:pt x="1105" y="564"/>
                  <a:pt x="1105" y="564"/>
                  <a:pt x="1105" y="564"/>
                </a:cubicBezTo>
                <a:cubicBezTo>
                  <a:pt x="1105" y="564"/>
                  <a:pt x="1105" y="564"/>
                  <a:pt x="1106" y="563"/>
                </a:cubicBezTo>
                <a:cubicBezTo>
                  <a:pt x="1106" y="563"/>
                  <a:pt x="1106" y="563"/>
                  <a:pt x="1106" y="563"/>
                </a:cubicBezTo>
                <a:cubicBezTo>
                  <a:pt x="1107" y="561"/>
                  <a:pt x="1109" y="560"/>
                  <a:pt x="1111" y="558"/>
                </a:cubicBezTo>
                <a:cubicBezTo>
                  <a:pt x="1111" y="557"/>
                  <a:pt x="1111" y="557"/>
                  <a:pt x="1111" y="557"/>
                </a:cubicBezTo>
                <a:cubicBezTo>
                  <a:pt x="1111" y="557"/>
                  <a:pt x="1112" y="557"/>
                  <a:pt x="1112" y="557"/>
                </a:cubicBezTo>
                <a:cubicBezTo>
                  <a:pt x="1112" y="557"/>
                  <a:pt x="1112" y="557"/>
                  <a:pt x="1112" y="557"/>
                </a:cubicBezTo>
                <a:cubicBezTo>
                  <a:pt x="1113" y="556"/>
                  <a:pt x="1113" y="556"/>
                  <a:pt x="1114" y="555"/>
                </a:cubicBezTo>
                <a:cubicBezTo>
                  <a:pt x="1114" y="553"/>
                  <a:pt x="1114" y="553"/>
                  <a:pt x="1114" y="553"/>
                </a:cubicBezTo>
                <a:cubicBezTo>
                  <a:pt x="1114" y="553"/>
                  <a:pt x="1114" y="553"/>
                  <a:pt x="1115" y="552"/>
                </a:cubicBezTo>
                <a:cubicBezTo>
                  <a:pt x="1115" y="552"/>
                  <a:pt x="1116" y="552"/>
                  <a:pt x="1116" y="552"/>
                </a:cubicBezTo>
                <a:cubicBezTo>
                  <a:pt x="1116" y="551"/>
                  <a:pt x="1116" y="551"/>
                  <a:pt x="1116" y="551"/>
                </a:cubicBezTo>
                <a:cubicBezTo>
                  <a:pt x="1119" y="551"/>
                  <a:pt x="1117" y="551"/>
                  <a:pt x="1118" y="549"/>
                </a:cubicBezTo>
                <a:cubicBezTo>
                  <a:pt x="1118" y="549"/>
                  <a:pt x="1118" y="549"/>
                  <a:pt x="1118" y="549"/>
                </a:cubicBezTo>
                <a:cubicBezTo>
                  <a:pt x="1118" y="548"/>
                  <a:pt x="1118" y="548"/>
                  <a:pt x="1118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7"/>
                  <a:pt x="1119" y="547"/>
                  <a:pt x="1119" y="547"/>
                </a:cubicBezTo>
                <a:cubicBezTo>
                  <a:pt x="1119" y="546"/>
                  <a:pt x="1119" y="546"/>
                  <a:pt x="1119" y="546"/>
                </a:cubicBezTo>
                <a:cubicBezTo>
                  <a:pt x="1120" y="546"/>
                  <a:pt x="1120" y="546"/>
                  <a:pt x="1120" y="546"/>
                </a:cubicBezTo>
                <a:cubicBezTo>
                  <a:pt x="1121" y="545"/>
                  <a:pt x="1120" y="543"/>
                  <a:pt x="1121" y="542"/>
                </a:cubicBezTo>
                <a:cubicBezTo>
                  <a:pt x="1121" y="542"/>
                  <a:pt x="1122" y="542"/>
                  <a:pt x="1122" y="541"/>
                </a:cubicBezTo>
                <a:cubicBezTo>
                  <a:pt x="1122" y="540"/>
                  <a:pt x="1123" y="540"/>
                  <a:pt x="1123" y="539"/>
                </a:cubicBezTo>
                <a:cubicBezTo>
                  <a:pt x="1123" y="539"/>
                  <a:pt x="1123" y="539"/>
                  <a:pt x="1123" y="539"/>
                </a:cubicBezTo>
                <a:cubicBezTo>
                  <a:pt x="1123" y="538"/>
                  <a:pt x="1123" y="537"/>
                  <a:pt x="1123" y="536"/>
                </a:cubicBezTo>
                <a:cubicBezTo>
                  <a:pt x="1124" y="536"/>
                  <a:pt x="1124" y="536"/>
                  <a:pt x="1124" y="536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5" y="532"/>
                  <a:pt x="1125" y="532"/>
                  <a:pt x="1125" y="532"/>
                </a:cubicBezTo>
                <a:cubicBezTo>
                  <a:pt x="1125" y="532"/>
                  <a:pt x="1125" y="532"/>
                  <a:pt x="1126" y="531"/>
                </a:cubicBezTo>
                <a:cubicBezTo>
                  <a:pt x="1126" y="531"/>
                  <a:pt x="1126" y="530"/>
                  <a:pt x="1126" y="530"/>
                </a:cubicBezTo>
                <a:cubicBezTo>
                  <a:pt x="1127" y="529"/>
                  <a:pt x="1127" y="529"/>
                  <a:pt x="1127" y="529"/>
                </a:cubicBezTo>
                <a:cubicBezTo>
                  <a:pt x="1127" y="528"/>
                  <a:pt x="1127" y="528"/>
                  <a:pt x="1127" y="528"/>
                </a:cubicBezTo>
                <a:cubicBezTo>
                  <a:pt x="1128" y="527"/>
                  <a:pt x="1128" y="527"/>
                  <a:pt x="1129" y="527"/>
                </a:cubicBezTo>
                <a:cubicBezTo>
                  <a:pt x="1129" y="526"/>
                  <a:pt x="1129" y="525"/>
                  <a:pt x="1129" y="523"/>
                </a:cubicBezTo>
                <a:cubicBezTo>
                  <a:pt x="1129" y="523"/>
                  <a:pt x="1130" y="523"/>
                  <a:pt x="1130" y="523"/>
                </a:cubicBezTo>
                <a:cubicBezTo>
                  <a:pt x="1130" y="522"/>
                  <a:pt x="1130" y="521"/>
                  <a:pt x="1130" y="520"/>
                </a:cubicBezTo>
                <a:cubicBezTo>
                  <a:pt x="1131" y="520"/>
                  <a:pt x="1131" y="520"/>
                  <a:pt x="1131" y="520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6"/>
                  <a:pt x="1131" y="516"/>
                  <a:pt x="1131" y="516"/>
                </a:cubicBezTo>
                <a:cubicBezTo>
                  <a:pt x="1132" y="516"/>
                  <a:pt x="1132" y="516"/>
                  <a:pt x="1132" y="516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0"/>
                  <a:pt x="1132" y="510"/>
                  <a:pt x="1132" y="509"/>
                </a:cubicBezTo>
                <a:cubicBezTo>
                  <a:pt x="1132" y="509"/>
                  <a:pt x="1132" y="509"/>
                  <a:pt x="1131" y="509"/>
                </a:cubicBezTo>
                <a:cubicBezTo>
                  <a:pt x="1130" y="509"/>
                  <a:pt x="1130" y="509"/>
                  <a:pt x="1130" y="509"/>
                </a:cubicBezTo>
                <a:cubicBezTo>
                  <a:pt x="1130" y="510"/>
                  <a:pt x="1130" y="510"/>
                  <a:pt x="1130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7" y="511"/>
                  <a:pt x="1127" y="511"/>
                  <a:pt x="1126" y="511"/>
                </a:cubicBezTo>
                <a:cubicBezTo>
                  <a:pt x="1126" y="511"/>
                  <a:pt x="1126" y="511"/>
                  <a:pt x="1126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3" y="512"/>
                  <a:pt x="1122" y="511"/>
                  <a:pt x="1120" y="511"/>
                </a:cubicBezTo>
                <a:cubicBezTo>
                  <a:pt x="1120" y="512"/>
                  <a:pt x="1120" y="512"/>
                  <a:pt x="1120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6" y="512"/>
                  <a:pt x="1116" y="512"/>
                  <a:pt x="1116" y="512"/>
                </a:cubicBezTo>
                <a:cubicBezTo>
                  <a:pt x="1116" y="513"/>
                  <a:pt x="1116" y="513"/>
                  <a:pt x="1116" y="513"/>
                </a:cubicBezTo>
                <a:cubicBezTo>
                  <a:pt x="1116" y="513"/>
                  <a:pt x="1115" y="513"/>
                  <a:pt x="1115" y="513"/>
                </a:cubicBezTo>
                <a:cubicBezTo>
                  <a:pt x="1114" y="514"/>
                  <a:pt x="1114" y="514"/>
                  <a:pt x="1114" y="514"/>
                </a:cubicBezTo>
                <a:cubicBezTo>
                  <a:pt x="1113" y="514"/>
                  <a:pt x="1113" y="514"/>
                  <a:pt x="1113" y="514"/>
                </a:cubicBezTo>
                <a:cubicBezTo>
                  <a:pt x="1113" y="515"/>
                  <a:pt x="1113" y="515"/>
                  <a:pt x="1113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1" y="515"/>
                  <a:pt x="1111" y="515"/>
                  <a:pt x="1111" y="515"/>
                </a:cubicBezTo>
                <a:cubicBezTo>
                  <a:pt x="1111" y="515"/>
                  <a:pt x="1111" y="515"/>
                  <a:pt x="1111" y="516"/>
                </a:cubicBezTo>
                <a:cubicBezTo>
                  <a:pt x="1109" y="516"/>
                  <a:pt x="1109" y="515"/>
                  <a:pt x="1108" y="515"/>
                </a:cubicBezTo>
                <a:cubicBezTo>
                  <a:pt x="1107" y="514"/>
                  <a:pt x="1102" y="515"/>
                  <a:pt x="1102" y="516"/>
                </a:cubicBezTo>
                <a:cubicBezTo>
                  <a:pt x="1100" y="516"/>
                  <a:pt x="1100" y="516"/>
                  <a:pt x="1100" y="516"/>
                </a:cubicBezTo>
                <a:cubicBezTo>
                  <a:pt x="1100" y="516"/>
                  <a:pt x="1100" y="515"/>
                  <a:pt x="1100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4"/>
                  <a:pt x="1098" y="514"/>
                  <a:pt x="1097" y="514"/>
                </a:cubicBezTo>
                <a:cubicBezTo>
                  <a:pt x="1097" y="513"/>
                  <a:pt x="1097" y="513"/>
                  <a:pt x="1097" y="512"/>
                </a:cubicBezTo>
                <a:cubicBezTo>
                  <a:pt x="1096" y="512"/>
                  <a:pt x="1096" y="512"/>
                  <a:pt x="1096" y="512"/>
                </a:cubicBezTo>
                <a:cubicBezTo>
                  <a:pt x="1096" y="511"/>
                  <a:pt x="1096" y="511"/>
                  <a:pt x="1096" y="511"/>
                </a:cubicBezTo>
                <a:cubicBezTo>
                  <a:pt x="1095" y="510"/>
                  <a:pt x="1095" y="510"/>
                  <a:pt x="1094" y="509"/>
                </a:cubicBezTo>
                <a:cubicBezTo>
                  <a:pt x="1094" y="509"/>
                  <a:pt x="1094" y="509"/>
                  <a:pt x="1094" y="508"/>
                </a:cubicBezTo>
                <a:cubicBezTo>
                  <a:pt x="1094" y="508"/>
                  <a:pt x="1094" y="508"/>
                  <a:pt x="1094" y="508"/>
                </a:cubicBezTo>
                <a:cubicBezTo>
                  <a:pt x="1095" y="508"/>
                  <a:pt x="1095" y="508"/>
                  <a:pt x="1095" y="508"/>
                </a:cubicBezTo>
                <a:cubicBezTo>
                  <a:pt x="1095" y="508"/>
                  <a:pt x="1095" y="507"/>
                  <a:pt x="1096" y="507"/>
                </a:cubicBezTo>
                <a:cubicBezTo>
                  <a:pt x="1096" y="507"/>
                  <a:pt x="1096" y="507"/>
                  <a:pt x="1096" y="507"/>
                </a:cubicBezTo>
                <a:cubicBezTo>
                  <a:pt x="1095" y="506"/>
                  <a:pt x="1096" y="505"/>
                  <a:pt x="1096" y="505"/>
                </a:cubicBezTo>
                <a:cubicBezTo>
                  <a:pt x="1096" y="505"/>
                  <a:pt x="1096" y="505"/>
                  <a:pt x="1096" y="505"/>
                </a:cubicBezTo>
                <a:cubicBezTo>
                  <a:pt x="1096" y="504"/>
                  <a:pt x="1096" y="504"/>
                  <a:pt x="1096" y="504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4" y="502"/>
                  <a:pt x="1092" y="500"/>
                  <a:pt x="1091" y="500"/>
                </a:cubicBezTo>
                <a:cubicBezTo>
                  <a:pt x="1091" y="499"/>
                  <a:pt x="1091" y="498"/>
                  <a:pt x="1091" y="498"/>
                </a:cubicBezTo>
                <a:cubicBezTo>
                  <a:pt x="1090" y="498"/>
                  <a:pt x="1090" y="498"/>
                  <a:pt x="1090" y="498"/>
                </a:cubicBezTo>
                <a:cubicBezTo>
                  <a:pt x="1090" y="496"/>
                  <a:pt x="1090" y="497"/>
                  <a:pt x="1089" y="497"/>
                </a:cubicBezTo>
                <a:cubicBezTo>
                  <a:pt x="1089" y="496"/>
                  <a:pt x="1088" y="496"/>
                  <a:pt x="1088" y="496"/>
                </a:cubicBezTo>
                <a:cubicBezTo>
                  <a:pt x="1088" y="495"/>
                  <a:pt x="1087" y="495"/>
                  <a:pt x="1087" y="495"/>
                </a:cubicBezTo>
                <a:cubicBezTo>
                  <a:pt x="1086" y="494"/>
                  <a:pt x="1086" y="493"/>
                  <a:pt x="1085" y="491"/>
                </a:cubicBezTo>
                <a:cubicBezTo>
                  <a:pt x="1084" y="491"/>
                  <a:pt x="1084" y="491"/>
                  <a:pt x="1083" y="491"/>
                </a:cubicBezTo>
                <a:cubicBezTo>
                  <a:pt x="1083" y="490"/>
                  <a:pt x="1083" y="490"/>
                  <a:pt x="1083" y="490"/>
                </a:cubicBezTo>
                <a:cubicBezTo>
                  <a:pt x="1082" y="490"/>
                  <a:pt x="1082" y="490"/>
                  <a:pt x="1082" y="490"/>
                </a:cubicBezTo>
                <a:cubicBezTo>
                  <a:pt x="1082" y="489"/>
                  <a:pt x="1082" y="489"/>
                  <a:pt x="1082" y="489"/>
                </a:cubicBezTo>
                <a:cubicBezTo>
                  <a:pt x="1079" y="489"/>
                  <a:pt x="1081" y="488"/>
                  <a:pt x="1080" y="487"/>
                </a:cubicBezTo>
                <a:cubicBezTo>
                  <a:pt x="1079" y="487"/>
                  <a:pt x="1080" y="486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8" y="487"/>
                  <a:pt x="1078" y="486"/>
                  <a:pt x="1077" y="486"/>
                </a:cubicBezTo>
                <a:cubicBezTo>
                  <a:pt x="1077" y="484"/>
                  <a:pt x="1077" y="483"/>
                  <a:pt x="1076" y="482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8"/>
                  <a:pt x="1076" y="478"/>
                  <a:pt x="1076" y="477"/>
                </a:cubicBezTo>
                <a:cubicBezTo>
                  <a:pt x="1076" y="477"/>
                  <a:pt x="1076" y="477"/>
                  <a:pt x="1076" y="477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5"/>
                  <a:pt x="1076" y="475"/>
                  <a:pt x="1076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4" y="471"/>
                  <a:pt x="1074" y="472"/>
                  <a:pt x="1073" y="472"/>
                </a:cubicBezTo>
                <a:cubicBezTo>
                  <a:pt x="1071" y="470"/>
                  <a:pt x="1072" y="468"/>
                  <a:pt x="1068" y="468"/>
                </a:cubicBezTo>
                <a:cubicBezTo>
                  <a:pt x="1068" y="468"/>
                  <a:pt x="1068" y="466"/>
                  <a:pt x="1068" y="465"/>
                </a:cubicBezTo>
                <a:cubicBezTo>
                  <a:pt x="1067" y="465"/>
                  <a:pt x="1067" y="465"/>
                  <a:pt x="1067" y="465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1"/>
                  <a:pt x="1067" y="461"/>
                  <a:pt x="1067" y="460"/>
                </a:cubicBezTo>
                <a:cubicBezTo>
                  <a:pt x="1067" y="460"/>
                  <a:pt x="1067" y="460"/>
                  <a:pt x="1068" y="460"/>
                </a:cubicBezTo>
                <a:cubicBezTo>
                  <a:pt x="1068" y="459"/>
                  <a:pt x="1067" y="458"/>
                  <a:pt x="1067" y="457"/>
                </a:cubicBezTo>
                <a:cubicBezTo>
                  <a:pt x="1067" y="457"/>
                  <a:pt x="1068" y="457"/>
                  <a:pt x="1068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3"/>
                  <a:pt x="1067" y="453"/>
                  <a:pt x="1067" y="453"/>
                </a:cubicBezTo>
                <a:cubicBezTo>
                  <a:pt x="1067" y="453"/>
                  <a:pt x="1066" y="453"/>
                  <a:pt x="1066" y="452"/>
                </a:cubicBezTo>
                <a:cubicBezTo>
                  <a:pt x="1066" y="451"/>
                  <a:pt x="1066" y="451"/>
                  <a:pt x="1066" y="451"/>
                </a:cubicBezTo>
                <a:cubicBezTo>
                  <a:pt x="1065" y="451"/>
                  <a:pt x="1065" y="451"/>
                  <a:pt x="1065" y="451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4" y="448"/>
                  <a:pt x="1064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2" y="446"/>
                  <a:pt x="1061" y="446"/>
                  <a:pt x="1061" y="445"/>
                </a:cubicBezTo>
                <a:cubicBezTo>
                  <a:pt x="1061" y="445"/>
                  <a:pt x="1061" y="444"/>
                  <a:pt x="1060" y="444"/>
                </a:cubicBezTo>
                <a:cubicBezTo>
                  <a:pt x="1060" y="444"/>
                  <a:pt x="1060" y="444"/>
                  <a:pt x="1060" y="444"/>
                </a:cubicBezTo>
                <a:cubicBezTo>
                  <a:pt x="1060" y="442"/>
                  <a:pt x="1060" y="442"/>
                  <a:pt x="1060" y="442"/>
                </a:cubicBezTo>
                <a:cubicBezTo>
                  <a:pt x="1059" y="442"/>
                  <a:pt x="1059" y="442"/>
                  <a:pt x="1059" y="442"/>
                </a:cubicBezTo>
                <a:cubicBezTo>
                  <a:pt x="1059" y="441"/>
                  <a:pt x="1059" y="439"/>
                  <a:pt x="1059" y="438"/>
                </a:cubicBezTo>
                <a:cubicBezTo>
                  <a:pt x="1060" y="438"/>
                  <a:pt x="1060" y="438"/>
                  <a:pt x="1060" y="438"/>
                </a:cubicBezTo>
                <a:cubicBezTo>
                  <a:pt x="1060" y="437"/>
                  <a:pt x="1059" y="437"/>
                  <a:pt x="1059" y="436"/>
                </a:cubicBezTo>
                <a:cubicBezTo>
                  <a:pt x="1059" y="436"/>
                  <a:pt x="1059" y="436"/>
                  <a:pt x="1059" y="436"/>
                </a:cubicBezTo>
                <a:cubicBezTo>
                  <a:pt x="1059" y="435"/>
                  <a:pt x="1059" y="435"/>
                  <a:pt x="1059" y="435"/>
                </a:cubicBezTo>
                <a:cubicBezTo>
                  <a:pt x="1058" y="435"/>
                  <a:pt x="1058" y="435"/>
                  <a:pt x="1058" y="435"/>
                </a:cubicBezTo>
                <a:cubicBezTo>
                  <a:pt x="1058" y="434"/>
                  <a:pt x="1058" y="434"/>
                  <a:pt x="1057" y="433"/>
                </a:cubicBezTo>
                <a:cubicBezTo>
                  <a:pt x="1057" y="433"/>
                  <a:pt x="1057" y="433"/>
                  <a:pt x="1057" y="433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6" y="432"/>
                  <a:pt x="1056" y="432"/>
                  <a:pt x="1056" y="432"/>
                </a:cubicBezTo>
                <a:cubicBezTo>
                  <a:pt x="1056" y="431"/>
                  <a:pt x="1056" y="430"/>
                  <a:pt x="1056" y="430"/>
                </a:cubicBezTo>
                <a:cubicBezTo>
                  <a:pt x="1055" y="430"/>
                  <a:pt x="1055" y="430"/>
                  <a:pt x="1055" y="430"/>
                </a:cubicBezTo>
                <a:cubicBezTo>
                  <a:pt x="1055" y="429"/>
                  <a:pt x="1055" y="429"/>
                  <a:pt x="1054" y="429"/>
                </a:cubicBezTo>
                <a:cubicBezTo>
                  <a:pt x="1054" y="428"/>
                  <a:pt x="1053" y="427"/>
                  <a:pt x="1053" y="426"/>
                </a:cubicBezTo>
                <a:cubicBezTo>
                  <a:pt x="1052" y="424"/>
                  <a:pt x="1051" y="422"/>
                  <a:pt x="1051" y="419"/>
                </a:cubicBezTo>
                <a:cubicBezTo>
                  <a:pt x="1050" y="419"/>
                  <a:pt x="1050" y="419"/>
                  <a:pt x="1049" y="419"/>
                </a:cubicBezTo>
                <a:cubicBezTo>
                  <a:pt x="1049" y="418"/>
                  <a:pt x="1049" y="417"/>
                  <a:pt x="1049" y="417"/>
                </a:cubicBezTo>
                <a:cubicBezTo>
                  <a:pt x="1049" y="417"/>
                  <a:pt x="1049" y="417"/>
                  <a:pt x="1049" y="417"/>
                </a:cubicBezTo>
                <a:cubicBezTo>
                  <a:pt x="1049" y="416"/>
                  <a:pt x="1049" y="416"/>
                  <a:pt x="1049" y="415"/>
                </a:cubicBezTo>
                <a:cubicBezTo>
                  <a:pt x="1049" y="415"/>
                  <a:pt x="1048" y="415"/>
                  <a:pt x="1048" y="414"/>
                </a:cubicBezTo>
                <a:cubicBezTo>
                  <a:pt x="1048" y="414"/>
                  <a:pt x="1048" y="414"/>
                  <a:pt x="1048" y="414"/>
                </a:cubicBezTo>
                <a:cubicBezTo>
                  <a:pt x="1048" y="413"/>
                  <a:pt x="1047" y="413"/>
                  <a:pt x="1047" y="413"/>
                </a:cubicBezTo>
                <a:cubicBezTo>
                  <a:pt x="1046" y="412"/>
                  <a:pt x="1046" y="411"/>
                  <a:pt x="1045" y="411"/>
                </a:cubicBezTo>
                <a:cubicBezTo>
                  <a:pt x="1045" y="410"/>
                  <a:pt x="1045" y="409"/>
                  <a:pt x="1045" y="409"/>
                </a:cubicBezTo>
                <a:cubicBezTo>
                  <a:pt x="1045" y="409"/>
                  <a:pt x="1045" y="409"/>
                  <a:pt x="1045" y="409"/>
                </a:cubicBezTo>
                <a:cubicBezTo>
                  <a:pt x="1045" y="408"/>
                  <a:pt x="1045" y="408"/>
                  <a:pt x="1045" y="408"/>
                </a:cubicBezTo>
                <a:cubicBezTo>
                  <a:pt x="1046" y="408"/>
                  <a:pt x="1046" y="408"/>
                  <a:pt x="1046" y="408"/>
                </a:cubicBezTo>
                <a:cubicBezTo>
                  <a:pt x="1046" y="408"/>
                  <a:pt x="1047" y="409"/>
                  <a:pt x="1047" y="409"/>
                </a:cubicBezTo>
                <a:cubicBezTo>
                  <a:pt x="1047" y="409"/>
                  <a:pt x="1047" y="409"/>
                  <a:pt x="1047" y="409"/>
                </a:cubicBezTo>
                <a:cubicBezTo>
                  <a:pt x="1047" y="410"/>
                  <a:pt x="1047" y="410"/>
                  <a:pt x="1047" y="410"/>
                </a:cubicBezTo>
                <a:cubicBezTo>
                  <a:pt x="1048" y="410"/>
                  <a:pt x="1048" y="410"/>
                  <a:pt x="1048" y="410"/>
                </a:cubicBezTo>
                <a:cubicBezTo>
                  <a:pt x="1048" y="411"/>
                  <a:pt x="1048" y="411"/>
                  <a:pt x="1048" y="412"/>
                </a:cubicBezTo>
                <a:cubicBezTo>
                  <a:pt x="1049" y="412"/>
                  <a:pt x="1049" y="412"/>
                  <a:pt x="1049" y="412"/>
                </a:cubicBezTo>
                <a:cubicBezTo>
                  <a:pt x="1049" y="413"/>
                  <a:pt x="1049" y="413"/>
                  <a:pt x="1049" y="413"/>
                </a:cubicBezTo>
                <a:cubicBezTo>
                  <a:pt x="1049" y="413"/>
                  <a:pt x="1049" y="414"/>
                  <a:pt x="1049" y="414"/>
                </a:cubicBezTo>
                <a:cubicBezTo>
                  <a:pt x="1050" y="414"/>
                  <a:pt x="1051" y="415"/>
                  <a:pt x="1052" y="416"/>
                </a:cubicBezTo>
                <a:cubicBezTo>
                  <a:pt x="1053" y="416"/>
                  <a:pt x="1053" y="416"/>
                  <a:pt x="1053" y="416"/>
                </a:cubicBezTo>
                <a:cubicBezTo>
                  <a:pt x="1054" y="415"/>
                  <a:pt x="1054" y="414"/>
                  <a:pt x="1055" y="413"/>
                </a:cubicBezTo>
                <a:cubicBezTo>
                  <a:pt x="1055" y="413"/>
                  <a:pt x="1055" y="413"/>
                  <a:pt x="1055" y="413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3"/>
                  <a:pt x="1055" y="414"/>
                  <a:pt x="1055" y="415"/>
                </a:cubicBezTo>
                <a:cubicBezTo>
                  <a:pt x="1056" y="415"/>
                  <a:pt x="1057" y="415"/>
                  <a:pt x="1058" y="415"/>
                </a:cubicBezTo>
                <a:cubicBezTo>
                  <a:pt x="1058" y="416"/>
                  <a:pt x="1058" y="416"/>
                  <a:pt x="1059" y="416"/>
                </a:cubicBezTo>
                <a:cubicBezTo>
                  <a:pt x="1059" y="416"/>
                  <a:pt x="1059" y="416"/>
                  <a:pt x="1059" y="416"/>
                </a:cubicBezTo>
                <a:cubicBezTo>
                  <a:pt x="1059" y="417"/>
                  <a:pt x="1060" y="417"/>
                  <a:pt x="1060" y="417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20"/>
                  <a:pt x="1060" y="420"/>
                </a:cubicBezTo>
                <a:cubicBezTo>
                  <a:pt x="1061" y="420"/>
                  <a:pt x="1061" y="420"/>
                  <a:pt x="1061" y="420"/>
                </a:cubicBezTo>
                <a:cubicBezTo>
                  <a:pt x="1061" y="421"/>
                  <a:pt x="1061" y="421"/>
                  <a:pt x="1061" y="421"/>
                </a:cubicBezTo>
                <a:cubicBezTo>
                  <a:pt x="1061" y="421"/>
                  <a:pt x="1062" y="422"/>
                  <a:pt x="1062" y="422"/>
                </a:cubicBezTo>
                <a:cubicBezTo>
                  <a:pt x="1062" y="423"/>
                  <a:pt x="1062" y="423"/>
                  <a:pt x="1063" y="424"/>
                </a:cubicBezTo>
                <a:cubicBezTo>
                  <a:pt x="1063" y="424"/>
                  <a:pt x="1064" y="424"/>
                  <a:pt x="1064" y="425"/>
                </a:cubicBezTo>
                <a:cubicBezTo>
                  <a:pt x="1064" y="426"/>
                  <a:pt x="1064" y="426"/>
                  <a:pt x="1064" y="426"/>
                </a:cubicBezTo>
                <a:cubicBezTo>
                  <a:pt x="1065" y="427"/>
                  <a:pt x="1065" y="427"/>
                  <a:pt x="1066" y="427"/>
                </a:cubicBezTo>
                <a:cubicBezTo>
                  <a:pt x="1066" y="428"/>
                  <a:pt x="1066" y="428"/>
                  <a:pt x="1066" y="428"/>
                </a:cubicBezTo>
                <a:cubicBezTo>
                  <a:pt x="1067" y="428"/>
                  <a:pt x="1067" y="428"/>
                  <a:pt x="1067" y="428"/>
                </a:cubicBezTo>
                <a:cubicBezTo>
                  <a:pt x="1067" y="429"/>
                  <a:pt x="1067" y="429"/>
                  <a:pt x="1067" y="430"/>
                </a:cubicBezTo>
                <a:cubicBezTo>
                  <a:pt x="1068" y="430"/>
                  <a:pt x="1068" y="430"/>
                  <a:pt x="1068" y="430"/>
                </a:cubicBezTo>
                <a:cubicBezTo>
                  <a:pt x="1068" y="433"/>
                  <a:pt x="1068" y="433"/>
                  <a:pt x="1068" y="433"/>
                </a:cubicBezTo>
                <a:cubicBezTo>
                  <a:pt x="1068" y="433"/>
                  <a:pt x="1069" y="434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71" y="436"/>
                  <a:pt x="1072" y="437"/>
                  <a:pt x="1073" y="438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40"/>
                  <a:pt x="1073" y="440"/>
                  <a:pt x="1073" y="440"/>
                </a:cubicBezTo>
                <a:cubicBezTo>
                  <a:pt x="1074" y="440"/>
                  <a:pt x="1074" y="440"/>
                  <a:pt x="1074" y="440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2"/>
                  <a:pt x="1074" y="442"/>
                  <a:pt x="1074" y="442"/>
                </a:cubicBezTo>
                <a:cubicBezTo>
                  <a:pt x="1075" y="442"/>
                  <a:pt x="1075" y="442"/>
                  <a:pt x="1075" y="442"/>
                </a:cubicBezTo>
                <a:cubicBezTo>
                  <a:pt x="1075" y="445"/>
                  <a:pt x="1075" y="445"/>
                  <a:pt x="1075" y="445"/>
                </a:cubicBezTo>
                <a:cubicBezTo>
                  <a:pt x="1075" y="446"/>
                  <a:pt x="1075" y="448"/>
                  <a:pt x="1075" y="448"/>
                </a:cubicBezTo>
                <a:cubicBezTo>
                  <a:pt x="1075" y="448"/>
                  <a:pt x="1075" y="448"/>
                  <a:pt x="1075" y="448"/>
                </a:cubicBezTo>
                <a:cubicBezTo>
                  <a:pt x="1074" y="449"/>
                  <a:pt x="1074" y="450"/>
                  <a:pt x="1074" y="451"/>
                </a:cubicBezTo>
                <a:cubicBezTo>
                  <a:pt x="1075" y="451"/>
                  <a:pt x="1075" y="451"/>
                  <a:pt x="1075" y="451"/>
                </a:cubicBezTo>
                <a:cubicBezTo>
                  <a:pt x="1075" y="452"/>
                  <a:pt x="1075" y="452"/>
                  <a:pt x="1075" y="452"/>
                </a:cubicBezTo>
                <a:cubicBezTo>
                  <a:pt x="1076" y="452"/>
                  <a:pt x="1076" y="452"/>
                  <a:pt x="1076" y="452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7"/>
                  <a:pt x="1076" y="457"/>
                  <a:pt x="1076" y="457"/>
                </a:cubicBezTo>
                <a:cubicBezTo>
                  <a:pt x="1076" y="458"/>
                  <a:pt x="1077" y="459"/>
                  <a:pt x="1077" y="460"/>
                </a:cubicBezTo>
                <a:cubicBezTo>
                  <a:pt x="1078" y="460"/>
                  <a:pt x="1078" y="460"/>
                  <a:pt x="1078" y="461"/>
                </a:cubicBezTo>
                <a:cubicBezTo>
                  <a:pt x="1079" y="461"/>
                  <a:pt x="1079" y="461"/>
                  <a:pt x="1079" y="461"/>
                </a:cubicBezTo>
                <a:cubicBezTo>
                  <a:pt x="1079" y="462"/>
                  <a:pt x="1079" y="462"/>
                  <a:pt x="1079" y="462"/>
                </a:cubicBezTo>
                <a:cubicBezTo>
                  <a:pt x="1079" y="462"/>
                  <a:pt x="1079" y="462"/>
                  <a:pt x="1080" y="462"/>
                </a:cubicBezTo>
                <a:cubicBezTo>
                  <a:pt x="1080" y="463"/>
                  <a:pt x="1080" y="463"/>
                  <a:pt x="1080" y="463"/>
                </a:cubicBezTo>
                <a:cubicBezTo>
                  <a:pt x="1080" y="462"/>
                  <a:pt x="1080" y="462"/>
                  <a:pt x="1081" y="462"/>
                </a:cubicBezTo>
                <a:cubicBezTo>
                  <a:pt x="1081" y="463"/>
                  <a:pt x="1081" y="463"/>
                  <a:pt x="1081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4"/>
                  <a:pt x="1082" y="464"/>
                  <a:pt x="1082" y="464"/>
                </a:cubicBezTo>
                <a:cubicBezTo>
                  <a:pt x="1083" y="464"/>
                  <a:pt x="1083" y="464"/>
                  <a:pt x="1083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6"/>
                  <a:pt x="1085" y="466"/>
                  <a:pt x="1085" y="467"/>
                </a:cubicBezTo>
                <a:cubicBezTo>
                  <a:pt x="1085" y="467"/>
                  <a:pt x="1085" y="467"/>
                  <a:pt x="1085" y="467"/>
                </a:cubicBezTo>
                <a:cubicBezTo>
                  <a:pt x="1085" y="468"/>
                  <a:pt x="1085" y="468"/>
                  <a:pt x="1085" y="468"/>
                </a:cubicBezTo>
                <a:cubicBezTo>
                  <a:pt x="1085" y="468"/>
                  <a:pt x="1085" y="468"/>
                  <a:pt x="1086" y="469"/>
                </a:cubicBezTo>
                <a:cubicBezTo>
                  <a:pt x="1086" y="469"/>
                  <a:pt x="1086" y="469"/>
                  <a:pt x="1086" y="469"/>
                </a:cubicBezTo>
                <a:cubicBezTo>
                  <a:pt x="1087" y="471"/>
                  <a:pt x="1086" y="473"/>
                  <a:pt x="1087" y="474"/>
                </a:cubicBezTo>
                <a:cubicBezTo>
                  <a:pt x="1087" y="474"/>
                  <a:pt x="1088" y="474"/>
                  <a:pt x="1088" y="474"/>
                </a:cubicBezTo>
                <a:cubicBezTo>
                  <a:pt x="1088" y="474"/>
                  <a:pt x="1089" y="475"/>
                  <a:pt x="1089" y="475"/>
                </a:cubicBezTo>
                <a:cubicBezTo>
                  <a:pt x="1089" y="475"/>
                  <a:pt x="1089" y="475"/>
                  <a:pt x="1089" y="475"/>
                </a:cubicBezTo>
                <a:cubicBezTo>
                  <a:pt x="1089" y="476"/>
                  <a:pt x="1089" y="476"/>
                  <a:pt x="1089" y="476"/>
                </a:cubicBezTo>
                <a:cubicBezTo>
                  <a:pt x="1090" y="476"/>
                  <a:pt x="1090" y="476"/>
                  <a:pt x="1090" y="477"/>
                </a:cubicBezTo>
                <a:cubicBezTo>
                  <a:pt x="1090" y="478"/>
                  <a:pt x="1090" y="478"/>
                  <a:pt x="1090" y="478"/>
                </a:cubicBezTo>
                <a:cubicBezTo>
                  <a:pt x="1091" y="478"/>
                  <a:pt x="1091" y="478"/>
                  <a:pt x="1092" y="479"/>
                </a:cubicBezTo>
                <a:cubicBezTo>
                  <a:pt x="1092" y="479"/>
                  <a:pt x="1092" y="479"/>
                  <a:pt x="1092" y="480"/>
                </a:cubicBezTo>
                <a:cubicBezTo>
                  <a:pt x="1092" y="480"/>
                  <a:pt x="1093" y="480"/>
                  <a:pt x="1093" y="480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3" y="489"/>
                  <a:pt x="1093" y="489"/>
                  <a:pt x="1093" y="489"/>
                </a:cubicBezTo>
                <a:cubicBezTo>
                  <a:pt x="1093" y="489"/>
                  <a:pt x="1092" y="489"/>
                  <a:pt x="1092" y="490"/>
                </a:cubicBezTo>
                <a:cubicBezTo>
                  <a:pt x="1093" y="490"/>
                  <a:pt x="1093" y="490"/>
                  <a:pt x="1093" y="490"/>
                </a:cubicBezTo>
                <a:cubicBezTo>
                  <a:pt x="1093" y="491"/>
                  <a:pt x="1093" y="492"/>
                  <a:pt x="1093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4"/>
                  <a:pt x="1094" y="495"/>
                  <a:pt x="1094" y="495"/>
                </a:cubicBezTo>
                <a:cubicBezTo>
                  <a:pt x="1094" y="495"/>
                  <a:pt x="1094" y="495"/>
                  <a:pt x="1094" y="496"/>
                </a:cubicBezTo>
                <a:cubicBezTo>
                  <a:pt x="1094" y="496"/>
                  <a:pt x="1094" y="496"/>
                  <a:pt x="1094" y="496"/>
                </a:cubicBezTo>
                <a:cubicBezTo>
                  <a:pt x="1095" y="497"/>
                  <a:pt x="1095" y="497"/>
                  <a:pt x="1095" y="497"/>
                </a:cubicBezTo>
                <a:cubicBezTo>
                  <a:pt x="1095" y="498"/>
                  <a:pt x="1095" y="499"/>
                  <a:pt x="1095" y="500"/>
                </a:cubicBezTo>
                <a:cubicBezTo>
                  <a:pt x="1095" y="500"/>
                  <a:pt x="1095" y="500"/>
                  <a:pt x="1095" y="500"/>
                </a:cubicBezTo>
                <a:cubicBezTo>
                  <a:pt x="1095" y="501"/>
                  <a:pt x="1096" y="502"/>
                  <a:pt x="1096" y="502"/>
                </a:cubicBezTo>
                <a:cubicBezTo>
                  <a:pt x="1098" y="503"/>
                  <a:pt x="1099" y="503"/>
                  <a:pt x="1101" y="504"/>
                </a:cubicBezTo>
                <a:cubicBezTo>
                  <a:pt x="1101" y="503"/>
                  <a:pt x="1101" y="503"/>
                  <a:pt x="1102" y="503"/>
                </a:cubicBezTo>
                <a:cubicBezTo>
                  <a:pt x="1103" y="503"/>
                  <a:pt x="1103" y="503"/>
                  <a:pt x="1103" y="503"/>
                </a:cubicBezTo>
                <a:cubicBezTo>
                  <a:pt x="1103" y="502"/>
                  <a:pt x="1103" y="502"/>
                  <a:pt x="1103" y="502"/>
                </a:cubicBezTo>
                <a:cubicBezTo>
                  <a:pt x="1104" y="502"/>
                  <a:pt x="1104" y="502"/>
                  <a:pt x="1104" y="502"/>
                </a:cubicBezTo>
                <a:cubicBezTo>
                  <a:pt x="1105" y="502"/>
                  <a:pt x="1105" y="501"/>
                  <a:pt x="1106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8" y="500"/>
                  <a:pt x="1110" y="500"/>
                  <a:pt x="1111" y="499"/>
                </a:cubicBezTo>
                <a:cubicBezTo>
                  <a:pt x="1111" y="500"/>
                  <a:pt x="1111" y="500"/>
                  <a:pt x="1111" y="500"/>
                </a:cubicBezTo>
                <a:cubicBezTo>
                  <a:pt x="1112" y="500"/>
                  <a:pt x="1112" y="500"/>
                  <a:pt x="1112" y="500"/>
                </a:cubicBezTo>
                <a:cubicBezTo>
                  <a:pt x="1112" y="499"/>
                  <a:pt x="1112" y="499"/>
                  <a:pt x="1112" y="499"/>
                </a:cubicBezTo>
                <a:cubicBezTo>
                  <a:pt x="1113" y="499"/>
                  <a:pt x="1113" y="499"/>
                  <a:pt x="1114" y="499"/>
                </a:cubicBezTo>
                <a:cubicBezTo>
                  <a:pt x="1114" y="499"/>
                  <a:pt x="1114" y="499"/>
                  <a:pt x="1114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6" y="497"/>
                  <a:pt x="1116" y="497"/>
                </a:cubicBezTo>
                <a:cubicBezTo>
                  <a:pt x="1116" y="497"/>
                  <a:pt x="1116" y="497"/>
                  <a:pt x="1116" y="497"/>
                </a:cubicBezTo>
                <a:cubicBezTo>
                  <a:pt x="1117" y="497"/>
                  <a:pt x="1118" y="496"/>
                  <a:pt x="1118" y="496"/>
                </a:cubicBezTo>
                <a:cubicBezTo>
                  <a:pt x="1119" y="496"/>
                  <a:pt x="1118" y="497"/>
                  <a:pt x="1119" y="497"/>
                </a:cubicBezTo>
                <a:cubicBezTo>
                  <a:pt x="1119" y="496"/>
                  <a:pt x="1119" y="496"/>
                  <a:pt x="1119" y="496"/>
                </a:cubicBezTo>
                <a:cubicBezTo>
                  <a:pt x="1121" y="496"/>
                  <a:pt x="1121" y="496"/>
                  <a:pt x="1121" y="496"/>
                </a:cubicBezTo>
                <a:cubicBezTo>
                  <a:pt x="1121" y="495"/>
                  <a:pt x="1122" y="495"/>
                  <a:pt x="1123" y="494"/>
                </a:cubicBezTo>
                <a:cubicBezTo>
                  <a:pt x="1123" y="494"/>
                  <a:pt x="1123" y="494"/>
                  <a:pt x="1123" y="494"/>
                </a:cubicBezTo>
                <a:cubicBezTo>
                  <a:pt x="1124" y="494"/>
                  <a:pt x="1124" y="494"/>
                  <a:pt x="1124" y="494"/>
                </a:cubicBezTo>
                <a:cubicBezTo>
                  <a:pt x="1124" y="493"/>
                  <a:pt x="1124" y="493"/>
                  <a:pt x="1124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7" y="492"/>
                  <a:pt x="1127" y="492"/>
                  <a:pt x="1128" y="492"/>
                </a:cubicBezTo>
                <a:cubicBezTo>
                  <a:pt x="1128" y="491"/>
                  <a:pt x="1128" y="491"/>
                  <a:pt x="1128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1" y="491"/>
                  <a:pt x="1131" y="491"/>
                  <a:pt x="1131" y="491"/>
                </a:cubicBezTo>
                <a:cubicBezTo>
                  <a:pt x="1131" y="491"/>
                  <a:pt x="1131" y="490"/>
                  <a:pt x="1131" y="490"/>
                </a:cubicBezTo>
                <a:cubicBezTo>
                  <a:pt x="1132" y="490"/>
                  <a:pt x="1132" y="490"/>
                  <a:pt x="1132" y="490"/>
                </a:cubicBezTo>
                <a:cubicBezTo>
                  <a:pt x="1132" y="489"/>
                  <a:pt x="1132" y="489"/>
                  <a:pt x="1132" y="489"/>
                </a:cubicBezTo>
                <a:cubicBezTo>
                  <a:pt x="1133" y="489"/>
                  <a:pt x="1133" y="489"/>
                  <a:pt x="1133" y="489"/>
                </a:cubicBezTo>
                <a:cubicBezTo>
                  <a:pt x="1135" y="489"/>
                  <a:pt x="1136" y="488"/>
                  <a:pt x="1137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3"/>
                  <a:pt x="1138" y="483"/>
                  <a:pt x="1138" y="483"/>
                </a:cubicBezTo>
                <a:cubicBezTo>
                  <a:pt x="1138" y="483"/>
                  <a:pt x="1139" y="483"/>
                  <a:pt x="1139" y="483"/>
                </a:cubicBezTo>
                <a:cubicBezTo>
                  <a:pt x="1139" y="482"/>
                  <a:pt x="1139" y="482"/>
                  <a:pt x="1139" y="482"/>
                </a:cubicBezTo>
                <a:cubicBezTo>
                  <a:pt x="1140" y="482"/>
                  <a:pt x="1140" y="482"/>
                  <a:pt x="1140" y="482"/>
                </a:cubicBezTo>
                <a:cubicBezTo>
                  <a:pt x="1140" y="481"/>
                  <a:pt x="1140" y="481"/>
                  <a:pt x="1140" y="481"/>
                </a:cubicBezTo>
                <a:cubicBezTo>
                  <a:pt x="1142" y="481"/>
                  <a:pt x="1142" y="481"/>
                  <a:pt x="1142" y="481"/>
                </a:cubicBezTo>
                <a:cubicBezTo>
                  <a:pt x="1142" y="481"/>
                  <a:pt x="1142" y="481"/>
                  <a:pt x="1142" y="480"/>
                </a:cubicBezTo>
                <a:cubicBezTo>
                  <a:pt x="1143" y="480"/>
                  <a:pt x="1144" y="480"/>
                  <a:pt x="1146" y="480"/>
                </a:cubicBezTo>
                <a:cubicBezTo>
                  <a:pt x="1146" y="479"/>
                  <a:pt x="1146" y="479"/>
                  <a:pt x="1146" y="479"/>
                </a:cubicBezTo>
                <a:cubicBezTo>
                  <a:pt x="1146" y="479"/>
                  <a:pt x="1147" y="479"/>
                  <a:pt x="1147" y="479"/>
                </a:cubicBezTo>
                <a:cubicBezTo>
                  <a:pt x="1147" y="479"/>
                  <a:pt x="1147" y="479"/>
                  <a:pt x="1147" y="479"/>
                </a:cubicBezTo>
                <a:cubicBezTo>
                  <a:pt x="1150" y="479"/>
                  <a:pt x="1150" y="479"/>
                  <a:pt x="1150" y="479"/>
                </a:cubicBezTo>
                <a:cubicBezTo>
                  <a:pt x="1150" y="479"/>
                  <a:pt x="1150" y="478"/>
                  <a:pt x="1150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7"/>
                  <a:pt x="1151" y="477"/>
                </a:cubicBezTo>
                <a:cubicBezTo>
                  <a:pt x="1151" y="476"/>
                  <a:pt x="1151" y="476"/>
                  <a:pt x="1151" y="476"/>
                </a:cubicBezTo>
                <a:cubicBezTo>
                  <a:pt x="1152" y="476"/>
                  <a:pt x="1152" y="476"/>
                  <a:pt x="1152" y="476"/>
                </a:cubicBezTo>
                <a:cubicBezTo>
                  <a:pt x="1152" y="475"/>
                  <a:pt x="1152" y="475"/>
                  <a:pt x="1152" y="474"/>
                </a:cubicBezTo>
                <a:cubicBezTo>
                  <a:pt x="1154" y="474"/>
                  <a:pt x="1156" y="474"/>
                  <a:pt x="1157" y="474"/>
                </a:cubicBezTo>
                <a:cubicBezTo>
                  <a:pt x="1158" y="473"/>
                  <a:pt x="1157" y="473"/>
                  <a:pt x="1158" y="472"/>
                </a:cubicBezTo>
                <a:cubicBezTo>
                  <a:pt x="1158" y="472"/>
                  <a:pt x="1158" y="472"/>
                  <a:pt x="1159" y="472"/>
                </a:cubicBezTo>
                <a:cubicBezTo>
                  <a:pt x="1159" y="471"/>
                  <a:pt x="1159" y="471"/>
                  <a:pt x="1159" y="471"/>
                </a:cubicBezTo>
                <a:cubicBezTo>
                  <a:pt x="1159" y="471"/>
                  <a:pt x="1159" y="471"/>
                  <a:pt x="1159" y="470"/>
                </a:cubicBezTo>
                <a:cubicBezTo>
                  <a:pt x="1160" y="470"/>
                  <a:pt x="1160" y="470"/>
                  <a:pt x="1160" y="469"/>
                </a:cubicBezTo>
                <a:cubicBezTo>
                  <a:pt x="1161" y="469"/>
                  <a:pt x="1163" y="469"/>
                  <a:pt x="1164" y="469"/>
                </a:cubicBezTo>
                <a:cubicBezTo>
                  <a:pt x="1164" y="468"/>
                  <a:pt x="1165" y="468"/>
                  <a:pt x="1164" y="467"/>
                </a:cubicBezTo>
                <a:cubicBezTo>
                  <a:pt x="1164" y="467"/>
                  <a:pt x="1164" y="467"/>
                  <a:pt x="1164" y="467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3"/>
                  <a:pt x="1164" y="463"/>
                  <a:pt x="1164" y="463"/>
                </a:cubicBezTo>
                <a:cubicBezTo>
                  <a:pt x="1165" y="463"/>
                  <a:pt x="1165" y="463"/>
                  <a:pt x="1165" y="463"/>
                </a:cubicBezTo>
                <a:cubicBezTo>
                  <a:pt x="1165" y="461"/>
                  <a:pt x="1165" y="461"/>
                  <a:pt x="1165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7" y="461"/>
                  <a:pt x="1167" y="461"/>
                </a:cubicBezTo>
                <a:cubicBezTo>
                  <a:pt x="1167" y="460"/>
                  <a:pt x="1167" y="459"/>
                  <a:pt x="1168" y="458"/>
                </a:cubicBezTo>
                <a:cubicBezTo>
                  <a:pt x="1168" y="458"/>
                  <a:pt x="1168" y="458"/>
                  <a:pt x="1168" y="458"/>
                </a:cubicBezTo>
                <a:cubicBezTo>
                  <a:pt x="1169" y="457"/>
                  <a:pt x="1169" y="456"/>
                  <a:pt x="1169" y="455"/>
                </a:cubicBezTo>
                <a:cubicBezTo>
                  <a:pt x="1171" y="454"/>
                  <a:pt x="1171" y="454"/>
                  <a:pt x="1171" y="454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2"/>
                  <a:pt x="1172" y="452"/>
                  <a:pt x="1172" y="452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0"/>
                  <a:pt x="1172" y="450"/>
                  <a:pt x="1172" y="450"/>
                </a:cubicBezTo>
                <a:cubicBezTo>
                  <a:pt x="1173" y="449"/>
                  <a:pt x="1173" y="449"/>
                  <a:pt x="1173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1" y="446"/>
                  <a:pt x="1171" y="446"/>
                </a:cubicBezTo>
                <a:cubicBezTo>
                  <a:pt x="1171" y="445"/>
                  <a:pt x="1171" y="445"/>
                  <a:pt x="1171" y="445"/>
                </a:cubicBezTo>
                <a:cubicBezTo>
                  <a:pt x="1171" y="444"/>
                  <a:pt x="1170" y="444"/>
                  <a:pt x="1170" y="444"/>
                </a:cubicBezTo>
                <a:cubicBezTo>
                  <a:pt x="1170" y="443"/>
                  <a:pt x="1170" y="443"/>
                  <a:pt x="1170" y="443"/>
                </a:cubicBezTo>
                <a:cubicBezTo>
                  <a:pt x="1168" y="443"/>
                  <a:pt x="1168" y="443"/>
                  <a:pt x="1168" y="443"/>
                </a:cubicBezTo>
                <a:cubicBezTo>
                  <a:pt x="1168" y="442"/>
                  <a:pt x="1167" y="441"/>
                  <a:pt x="1167" y="441"/>
                </a:cubicBezTo>
                <a:cubicBezTo>
                  <a:pt x="1166" y="441"/>
                  <a:pt x="1166" y="441"/>
                  <a:pt x="1166" y="441"/>
                </a:cubicBezTo>
                <a:cubicBezTo>
                  <a:pt x="1166" y="440"/>
                  <a:pt x="1166" y="440"/>
                  <a:pt x="1166" y="440"/>
                </a:cubicBezTo>
                <a:cubicBezTo>
                  <a:pt x="1165" y="440"/>
                  <a:pt x="1164" y="440"/>
                  <a:pt x="1163" y="439"/>
                </a:cubicBezTo>
                <a:cubicBezTo>
                  <a:pt x="1163" y="439"/>
                  <a:pt x="1163" y="439"/>
                  <a:pt x="1163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1" y="438"/>
                  <a:pt x="1160" y="438"/>
                  <a:pt x="1160" y="437"/>
                </a:cubicBezTo>
                <a:cubicBezTo>
                  <a:pt x="1160" y="436"/>
                  <a:pt x="1160" y="436"/>
                  <a:pt x="1160" y="436"/>
                </a:cubicBezTo>
                <a:cubicBezTo>
                  <a:pt x="1159" y="436"/>
                  <a:pt x="1159" y="436"/>
                  <a:pt x="1159" y="436"/>
                </a:cubicBezTo>
                <a:cubicBezTo>
                  <a:pt x="1159" y="435"/>
                  <a:pt x="1159" y="435"/>
                  <a:pt x="1159" y="435"/>
                </a:cubicBezTo>
                <a:cubicBezTo>
                  <a:pt x="1158" y="435"/>
                  <a:pt x="1158" y="435"/>
                  <a:pt x="1158" y="435"/>
                </a:cubicBezTo>
                <a:cubicBezTo>
                  <a:pt x="1158" y="435"/>
                  <a:pt x="1158" y="435"/>
                  <a:pt x="1158" y="434"/>
                </a:cubicBezTo>
                <a:cubicBezTo>
                  <a:pt x="1157" y="434"/>
                  <a:pt x="1157" y="434"/>
                  <a:pt x="1157" y="434"/>
                </a:cubicBezTo>
                <a:cubicBezTo>
                  <a:pt x="1157" y="434"/>
                  <a:pt x="1157" y="433"/>
                  <a:pt x="1156" y="433"/>
                </a:cubicBezTo>
                <a:cubicBezTo>
                  <a:pt x="1156" y="433"/>
                  <a:pt x="1156" y="433"/>
                  <a:pt x="1156" y="433"/>
                </a:cubicBezTo>
                <a:cubicBezTo>
                  <a:pt x="1156" y="426"/>
                  <a:pt x="1156" y="426"/>
                  <a:pt x="1156" y="426"/>
                </a:cubicBezTo>
                <a:cubicBezTo>
                  <a:pt x="1154" y="427"/>
                  <a:pt x="1155" y="428"/>
                  <a:pt x="1154" y="429"/>
                </a:cubicBezTo>
                <a:cubicBezTo>
                  <a:pt x="1153" y="430"/>
                  <a:pt x="1152" y="431"/>
                  <a:pt x="1151" y="432"/>
                </a:cubicBezTo>
                <a:cubicBezTo>
                  <a:pt x="1151" y="432"/>
                  <a:pt x="1151" y="432"/>
                  <a:pt x="1151" y="432"/>
                </a:cubicBezTo>
                <a:cubicBezTo>
                  <a:pt x="1151" y="432"/>
                  <a:pt x="1150" y="433"/>
                  <a:pt x="1150" y="433"/>
                </a:cubicBezTo>
                <a:cubicBezTo>
                  <a:pt x="1150" y="434"/>
                  <a:pt x="1150" y="434"/>
                  <a:pt x="1150" y="434"/>
                </a:cubicBezTo>
                <a:cubicBezTo>
                  <a:pt x="1149" y="434"/>
                  <a:pt x="1149" y="434"/>
                  <a:pt x="1149" y="434"/>
                </a:cubicBezTo>
                <a:cubicBezTo>
                  <a:pt x="1148" y="434"/>
                  <a:pt x="1148" y="434"/>
                  <a:pt x="1148" y="434"/>
                </a:cubicBezTo>
                <a:cubicBezTo>
                  <a:pt x="1148" y="435"/>
                  <a:pt x="1148" y="435"/>
                  <a:pt x="1148" y="435"/>
                </a:cubicBezTo>
                <a:cubicBezTo>
                  <a:pt x="1147" y="436"/>
                  <a:pt x="1146" y="436"/>
                  <a:pt x="1146" y="437"/>
                </a:cubicBezTo>
                <a:cubicBezTo>
                  <a:pt x="1144" y="437"/>
                  <a:pt x="1144" y="437"/>
                  <a:pt x="1144" y="437"/>
                </a:cubicBezTo>
                <a:cubicBezTo>
                  <a:pt x="1144" y="438"/>
                  <a:pt x="1144" y="438"/>
                  <a:pt x="1144" y="438"/>
                </a:cubicBezTo>
                <a:cubicBezTo>
                  <a:pt x="1144" y="438"/>
                  <a:pt x="1143" y="438"/>
                  <a:pt x="1142" y="437"/>
                </a:cubicBezTo>
                <a:cubicBezTo>
                  <a:pt x="1142" y="437"/>
                  <a:pt x="1142" y="437"/>
                  <a:pt x="1142" y="437"/>
                </a:cubicBezTo>
                <a:cubicBezTo>
                  <a:pt x="1140" y="436"/>
                  <a:pt x="1140" y="437"/>
                  <a:pt x="1139" y="436"/>
                </a:cubicBezTo>
                <a:cubicBezTo>
                  <a:pt x="1138" y="436"/>
                  <a:pt x="1138" y="436"/>
                  <a:pt x="1138" y="437"/>
                </a:cubicBezTo>
                <a:cubicBezTo>
                  <a:pt x="1137" y="437"/>
                  <a:pt x="1136" y="437"/>
                  <a:pt x="1135" y="437"/>
                </a:cubicBezTo>
                <a:cubicBezTo>
                  <a:pt x="1134" y="436"/>
                  <a:pt x="1134" y="436"/>
                  <a:pt x="1132" y="436"/>
                </a:cubicBezTo>
                <a:cubicBezTo>
                  <a:pt x="1133" y="434"/>
                  <a:pt x="1133" y="434"/>
                  <a:pt x="1133" y="433"/>
                </a:cubicBezTo>
                <a:cubicBezTo>
                  <a:pt x="1134" y="433"/>
                  <a:pt x="1134" y="433"/>
                  <a:pt x="1134" y="433"/>
                </a:cubicBezTo>
                <a:cubicBezTo>
                  <a:pt x="1134" y="433"/>
                  <a:pt x="1133" y="430"/>
                  <a:pt x="1133" y="430"/>
                </a:cubicBezTo>
                <a:cubicBezTo>
                  <a:pt x="1133" y="430"/>
                  <a:pt x="1133" y="430"/>
                  <a:pt x="1133" y="430"/>
                </a:cubicBezTo>
                <a:cubicBezTo>
                  <a:pt x="1133" y="429"/>
                  <a:pt x="1133" y="429"/>
                  <a:pt x="1134" y="429"/>
                </a:cubicBezTo>
                <a:cubicBezTo>
                  <a:pt x="1133" y="428"/>
                  <a:pt x="1133" y="428"/>
                  <a:pt x="1133" y="427"/>
                </a:cubicBezTo>
                <a:cubicBezTo>
                  <a:pt x="1132" y="427"/>
                  <a:pt x="1132" y="427"/>
                  <a:pt x="1132" y="427"/>
                </a:cubicBezTo>
                <a:cubicBezTo>
                  <a:pt x="1132" y="428"/>
                  <a:pt x="1131" y="430"/>
                  <a:pt x="1131" y="430"/>
                </a:cubicBezTo>
                <a:cubicBezTo>
                  <a:pt x="1130" y="430"/>
                  <a:pt x="1130" y="430"/>
                  <a:pt x="1130" y="430"/>
                </a:cubicBezTo>
                <a:cubicBezTo>
                  <a:pt x="1130" y="430"/>
                  <a:pt x="1130" y="430"/>
                  <a:pt x="1129" y="431"/>
                </a:cubicBezTo>
                <a:cubicBezTo>
                  <a:pt x="1129" y="432"/>
                  <a:pt x="1129" y="432"/>
                  <a:pt x="1129" y="432"/>
                </a:cubicBezTo>
                <a:cubicBezTo>
                  <a:pt x="1128" y="431"/>
                  <a:pt x="1128" y="431"/>
                  <a:pt x="1128" y="431"/>
                </a:cubicBezTo>
                <a:cubicBezTo>
                  <a:pt x="1127" y="431"/>
                  <a:pt x="1127" y="431"/>
                  <a:pt x="1127" y="431"/>
                </a:cubicBezTo>
                <a:cubicBezTo>
                  <a:pt x="1128" y="428"/>
                  <a:pt x="1128" y="426"/>
                  <a:pt x="1127" y="424"/>
                </a:cubicBezTo>
                <a:cubicBezTo>
                  <a:pt x="1126" y="423"/>
                  <a:pt x="1126" y="422"/>
                  <a:pt x="1125" y="422"/>
                </a:cubicBezTo>
                <a:cubicBezTo>
                  <a:pt x="1124" y="421"/>
                  <a:pt x="1124" y="421"/>
                  <a:pt x="1123" y="420"/>
                </a:cubicBezTo>
                <a:cubicBezTo>
                  <a:pt x="1123" y="420"/>
                  <a:pt x="1123" y="420"/>
                  <a:pt x="1123" y="420"/>
                </a:cubicBezTo>
                <a:cubicBezTo>
                  <a:pt x="1123" y="419"/>
                  <a:pt x="1123" y="419"/>
                  <a:pt x="1123" y="418"/>
                </a:cubicBezTo>
                <a:cubicBezTo>
                  <a:pt x="1123" y="418"/>
                  <a:pt x="1123" y="418"/>
                  <a:pt x="1123" y="418"/>
                </a:cubicBezTo>
                <a:cubicBezTo>
                  <a:pt x="1121" y="417"/>
                  <a:pt x="1123" y="417"/>
                  <a:pt x="1121" y="416"/>
                </a:cubicBezTo>
                <a:cubicBezTo>
                  <a:pt x="1121" y="415"/>
                  <a:pt x="1120" y="415"/>
                  <a:pt x="1120" y="414"/>
                </a:cubicBezTo>
                <a:cubicBezTo>
                  <a:pt x="1120" y="413"/>
                  <a:pt x="1120" y="413"/>
                  <a:pt x="1120" y="413"/>
                </a:cubicBezTo>
                <a:cubicBezTo>
                  <a:pt x="1119" y="413"/>
                  <a:pt x="1119" y="413"/>
                  <a:pt x="1119" y="413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1"/>
                  <a:pt x="1119" y="411"/>
                  <a:pt x="1119" y="411"/>
                </a:cubicBezTo>
                <a:cubicBezTo>
                  <a:pt x="1119" y="411"/>
                  <a:pt x="1119" y="411"/>
                  <a:pt x="1118" y="411"/>
                </a:cubicBezTo>
                <a:cubicBezTo>
                  <a:pt x="1118" y="410"/>
                  <a:pt x="1118" y="410"/>
                  <a:pt x="1118" y="410"/>
                </a:cubicBezTo>
                <a:cubicBezTo>
                  <a:pt x="1118" y="409"/>
                  <a:pt x="1118" y="409"/>
                  <a:pt x="1118" y="409"/>
                </a:cubicBezTo>
                <a:cubicBezTo>
                  <a:pt x="1117" y="409"/>
                  <a:pt x="1117" y="408"/>
                  <a:pt x="1117" y="408"/>
                </a:cubicBezTo>
                <a:cubicBezTo>
                  <a:pt x="1116" y="408"/>
                  <a:pt x="1116" y="408"/>
                  <a:pt x="1116" y="408"/>
                </a:cubicBezTo>
                <a:cubicBezTo>
                  <a:pt x="1116" y="407"/>
                  <a:pt x="1117" y="404"/>
                  <a:pt x="1117" y="404"/>
                </a:cubicBezTo>
                <a:cubicBezTo>
                  <a:pt x="1118" y="404"/>
                  <a:pt x="1118" y="404"/>
                  <a:pt x="1119" y="405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20" y="404"/>
                  <a:pt x="1120" y="404"/>
                  <a:pt x="1120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3"/>
                  <a:pt x="1118" y="403"/>
                </a:cubicBezTo>
                <a:cubicBezTo>
                  <a:pt x="1118" y="403"/>
                  <a:pt x="1118" y="402"/>
                  <a:pt x="1118" y="402"/>
                </a:cubicBezTo>
                <a:cubicBezTo>
                  <a:pt x="1118" y="402"/>
                  <a:pt x="1118" y="402"/>
                  <a:pt x="1118" y="402"/>
                </a:cubicBezTo>
                <a:cubicBezTo>
                  <a:pt x="1118" y="401"/>
                  <a:pt x="1118" y="401"/>
                  <a:pt x="1118" y="401"/>
                </a:cubicBezTo>
                <a:cubicBezTo>
                  <a:pt x="1119" y="401"/>
                  <a:pt x="1119" y="401"/>
                  <a:pt x="1119" y="401"/>
                </a:cubicBezTo>
                <a:cubicBezTo>
                  <a:pt x="1119" y="402"/>
                  <a:pt x="1119" y="402"/>
                  <a:pt x="1119" y="403"/>
                </a:cubicBezTo>
                <a:cubicBezTo>
                  <a:pt x="1120" y="403"/>
                  <a:pt x="1120" y="403"/>
                  <a:pt x="1120" y="403"/>
                </a:cubicBezTo>
                <a:cubicBezTo>
                  <a:pt x="1121" y="403"/>
                  <a:pt x="1121" y="403"/>
                  <a:pt x="1122" y="402"/>
                </a:cubicBezTo>
                <a:cubicBezTo>
                  <a:pt x="1122" y="402"/>
                  <a:pt x="1124" y="404"/>
                  <a:pt x="1126" y="404"/>
                </a:cubicBezTo>
                <a:cubicBezTo>
                  <a:pt x="1126" y="403"/>
                  <a:pt x="1126" y="403"/>
                  <a:pt x="1126" y="403"/>
                </a:cubicBezTo>
                <a:cubicBezTo>
                  <a:pt x="1126" y="403"/>
                  <a:pt x="1127" y="403"/>
                  <a:pt x="1128" y="403"/>
                </a:cubicBezTo>
                <a:cubicBezTo>
                  <a:pt x="1128" y="404"/>
                  <a:pt x="1129" y="405"/>
                  <a:pt x="1129" y="406"/>
                </a:cubicBezTo>
                <a:cubicBezTo>
                  <a:pt x="1129" y="406"/>
                  <a:pt x="1129" y="406"/>
                  <a:pt x="1129" y="406"/>
                </a:cubicBezTo>
                <a:cubicBezTo>
                  <a:pt x="1130" y="406"/>
                  <a:pt x="1130" y="406"/>
                  <a:pt x="1130" y="406"/>
                </a:cubicBezTo>
                <a:cubicBezTo>
                  <a:pt x="1130" y="407"/>
                  <a:pt x="1129" y="408"/>
                  <a:pt x="1130" y="409"/>
                </a:cubicBezTo>
                <a:cubicBezTo>
                  <a:pt x="1130" y="409"/>
                  <a:pt x="1131" y="409"/>
                  <a:pt x="1131" y="410"/>
                </a:cubicBezTo>
                <a:cubicBezTo>
                  <a:pt x="1132" y="410"/>
                  <a:pt x="1131" y="411"/>
                  <a:pt x="1131" y="411"/>
                </a:cubicBezTo>
                <a:cubicBezTo>
                  <a:pt x="1131" y="411"/>
                  <a:pt x="1132" y="411"/>
                  <a:pt x="1132" y="412"/>
                </a:cubicBezTo>
                <a:cubicBezTo>
                  <a:pt x="1132" y="412"/>
                  <a:pt x="1132" y="412"/>
                  <a:pt x="1132" y="412"/>
                </a:cubicBezTo>
                <a:cubicBezTo>
                  <a:pt x="1132" y="412"/>
                  <a:pt x="1133" y="413"/>
                  <a:pt x="1133" y="413"/>
                </a:cubicBezTo>
                <a:cubicBezTo>
                  <a:pt x="1133" y="414"/>
                  <a:pt x="1133" y="414"/>
                  <a:pt x="1133" y="414"/>
                </a:cubicBezTo>
                <a:cubicBezTo>
                  <a:pt x="1133" y="415"/>
                  <a:pt x="1134" y="415"/>
                  <a:pt x="1135" y="415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7"/>
                  <a:pt x="1135" y="417"/>
                  <a:pt x="1135" y="417"/>
                </a:cubicBezTo>
                <a:cubicBezTo>
                  <a:pt x="1135" y="417"/>
                  <a:pt x="1136" y="418"/>
                  <a:pt x="1136" y="418"/>
                </a:cubicBezTo>
                <a:cubicBezTo>
                  <a:pt x="1137" y="419"/>
                  <a:pt x="1137" y="419"/>
                  <a:pt x="1138" y="420"/>
                </a:cubicBezTo>
                <a:cubicBezTo>
                  <a:pt x="1138" y="422"/>
                  <a:pt x="1139" y="421"/>
                  <a:pt x="1140" y="422"/>
                </a:cubicBezTo>
                <a:cubicBezTo>
                  <a:pt x="1140" y="423"/>
                  <a:pt x="1141" y="423"/>
                  <a:pt x="1141" y="424"/>
                </a:cubicBezTo>
                <a:cubicBezTo>
                  <a:pt x="1142" y="424"/>
                  <a:pt x="1143" y="424"/>
                  <a:pt x="1143" y="424"/>
                </a:cubicBezTo>
                <a:cubicBezTo>
                  <a:pt x="1144" y="424"/>
                  <a:pt x="1144" y="424"/>
                  <a:pt x="1144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6" y="425"/>
                  <a:pt x="1146" y="425"/>
                  <a:pt x="1147" y="425"/>
                </a:cubicBezTo>
                <a:cubicBezTo>
                  <a:pt x="1147" y="426"/>
                  <a:pt x="1147" y="426"/>
                  <a:pt x="1147" y="426"/>
                </a:cubicBezTo>
                <a:cubicBezTo>
                  <a:pt x="1149" y="426"/>
                  <a:pt x="1149" y="426"/>
                  <a:pt x="1150" y="425"/>
                </a:cubicBezTo>
                <a:cubicBezTo>
                  <a:pt x="1150" y="425"/>
                  <a:pt x="1150" y="425"/>
                  <a:pt x="1150" y="425"/>
                </a:cubicBezTo>
                <a:cubicBezTo>
                  <a:pt x="1151" y="425"/>
                  <a:pt x="1151" y="424"/>
                  <a:pt x="1152" y="424"/>
                </a:cubicBezTo>
                <a:cubicBezTo>
                  <a:pt x="1152" y="424"/>
                  <a:pt x="1152" y="424"/>
                  <a:pt x="1152" y="424"/>
                </a:cubicBezTo>
                <a:cubicBezTo>
                  <a:pt x="1152" y="424"/>
                  <a:pt x="1153" y="424"/>
                  <a:pt x="1153" y="424"/>
                </a:cubicBezTo>
                <a:cubicBezTo>
                  <a:pt x="1153" y="423"/>
                  <a:pt x="1153" y="423"/>
                  <a:pt x="1154" y="423"/>
                </a:cubicBezTo>
                <a:cubicBezTo>
                  <a:pt x="1154" y="423"/>
                  <a:pt x="1154" y="423"/>
                  <a:pt x="1154" y="423"/>
                </a:cubicBezTo>
                <a:cubicBezTo>
                  <a:pt x="1154" y="423"/>
                  <a:pt x="1155" y="423"/>
                  <a:pt x="1155" y="422"/>
                </a:cubicBezTo>
                <a:cubicBezTo>
                  <a:pt x="1156" y="422"/>
                  <a:pt x="1156" y="423"/>
                  <a:pt x="1157" y="421"/>
                </a:cubicBezTo>
                <a:cubicBezTo>
                  <a:pt x="1158" y="421"/>
                  <a:pt x="1158" y="421"/>
                  <a:pt x="1158" y="421"/>
                </a:cubicBezTo>
                <a:cubicBezTo>
                  <a:pt x="1158" y="422"/>
                  <a:pt x="1158" y="422"/>
                  <a:pt x="1158" y="422"/>
                </a:cubicBezTo>
                <a:cubicBezTo>
                  <a:pt x="1158" y="422"/>
                  <a:pt x="1158" y="422"/>
                  <a:pt x="1159" y="422"/>
                </a:cubicBezTo>
                <a:cubicBezTo>
                  <a:pt x="1159" y="422"/>
                  <a:pt x="1159" y="423"/>
                  <a:pt x="1160" y="423"/>
                </a:cubicBezTo>
                <a:cubicBezTo>
                  <a:pt x="1160" y="423"/>
                  <a:pt x="1160" y="423"/>
                  <a:pt x="1160" y="423"/>
                </a:cubicBezTo>
                <a:cubicBezTo>
                  <a:pt x="1160" y="424"/>
                  <a:pt x="1160" y="424"/>
                  <a:pt x="1160" y="425"/>
                </a:cubicBezTo>
                <a:cubicBezTo>
                  <a:pt x="1161" y="425"/>
                  <a:pt x="1161" y="425"/>
                  <a:pt x="1161" y="425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7"/>
                  <a:pt x="1161" y="428"/>
                  <a:pt x="1162" y="428"/>
                </a:cubicBezTo>
                <a:cubicBezTo>
                  <a:pt x="1162" y="428"/>
                  <a:pt x="1162" y="428"/>
                  <a:pt x="1162" y="428"/>
                </a:cubicBezTo>
                <a:cubicBezTo>
                  <a:pt x="1162" y="430"/>
                  <a:pt x="1165" y="431"/>
                  <a:pt x="1166" y="431"/>
                </a:cubicBezTo>
                <a:cubicBezTo>
                  <a:pt x="1170" y="431"/>
                  <a:pt x="1170" y="431"/>
                  <a:pt x="1170" y="431"/>
                </a:cubicBezTo>
                <a:cubicBezTo>
                  <a:pt x="1170" y="431"/>
                  <a:pt x="1170" y="432"/>
                  <a:pt x="1171" y="432"/>
                </a:cubicBezTo>
                <a:cubicBezTo>
                  <a:pt x="1175" y="432"/>
                  <a:pt x="1175" y="432"/>
                  <a:pt x="1175" y="432"/>
                </a:cubicBezTo>
                <a:cubicBezTo>
                  <a:pt x="1175" y="432"/>
                  <a:pt x="1175" y="431"/>
                  <a:pt x="1176" y="432"/>
                </a:cubicBezTo>
                <a:cubicBezTo>
                  <a:pt x="1176" y="432"/>
                  <a:pt x="1176" y="432"/>
                  <a:pt x="1176" y="432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9" y="433"/>
                  <a:pt x="1180" y="433"/>
                  <a:pt x="1181" y="433"/>
                </a:cubicBezTo>
                <a:cubicBezTo>
                  <a:pt x="1181" y="433"/>
                  <a:pt x="1181" y="433"/>
                  <a:pt x="1181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3" y="433"/>
                  <a:pt x="1184" y="433"/>
                  <a:pt x="1184" y="433"/>
                </a:cubicBezTo>
                <a:cubicBezTo>
                  <a:pt x="1184" y="433"/>
                  <a:pt x="1185" y="432"/>
                  <a:pt x="1185" y="432"/>
                </a:cubicBezTo>
                <a:cubicBezTo>
                  <a:pt x="1185" y="432"/>
                  <a:pt x="1186" y="432"/>
                  <a:pt x="1186" y="432"/>
                </a:cubicBezTo>
                <a:cubicBezTo>
                  <a:pt x="1186" y="433"/>
                  <a:pt x="1186" y="433"/>
                  <a:pt x="1186" y="433"/>
                </a:cubicBezTo>
                <a:cubicBezTo>
                  <a:pt x="1187" y="433"/>
                  <a:pt x="1188" y="433"/>
                  <a:pt x="1189" y="433"/>
                </a:cubicBezTo>
                <a:cubicBezTo>
                  <a:pt x="1189" y="432"/>
                  <a:pt x="1189" y="433"/>
                  <a:pt x="1190" y="432"/>
                </a:cubicBezTo>
                <a:cubicBezTo>
                  <a:pt x="1190" y="432"/>
                  <a:pt x="1192" y="433"/>
                  <a:pt x="1194" y="432"/>
                </a:cubicBezTo>
                <a:cubicBezTo>
                  <a:pt x="1194" y="432"/>
                  <a:pt x="1194" y="432"/>
                  <a:pt x="1194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1"/>
                  <a:pt x="1197" y="431"/>
                  <a:pt x="1197" y="431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9" y="431"/>
                  <a:pt x="1200" y="431"/>
                  <a:pt x="1201" y="431"/>
                </a:cubicBezTo>
                <a:cubicBezTo>
                  <a:pt x="1201" y="431"/>
                  <a:pt x="1202" y="430"/>
                  <a:pt x="1204" y="430"/>
                </a:cubicBezTo>
                <a:cubicBezTo>
                  <a:pt x="1204" y="432"/>
                  <a:pt x="1204" y="432"/>
                  <a:pt x="1204" y="432"/>
                </a:cubicBezTo>
                <a:cubicBezTo>
                  <a:pt x="1205" y="432"/>
                  <a:pt x="1205" y="432"/>
                  <a:pt x="1205" y="432"/>
                </a:cubicBezTo>
                <a:cubicBezTo>
                  <a:pt x="1205" y="432"/>
                  <a:pt x="1205" y="434"/>
                  <a:pt x="1205" y="434"/>
                </a:cubicBezTo>
                <a:cubicBezTo>
                  <a:pt x="1205" y="434"/>
                  <a:pt x="1205" y="434"/>
                  <a:pt x="1205" y="434"/>
                </a:cubicBezTo>
                <a:cubicBezTo>
                  <a:pt x="1205" y="435"/>
                  <a:pt x="1205" y="435"/>
                  <a:pt x="1205" y="435"/>
                </a:cubicBezTo>
                <a:cubicBezTo>
                  <a:pt x="1207" y="435"/>
                  <a:pt x="1207" y="435"/>
                  <a:pt x="1207" y="435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8" y="436"/>
                  <a:pt x="1208" y="436"/>
                  <a:pt x="1209" y="436"/>
                </a:cubicBezTo>
                <a:cubicBezTo>
                  <a:pt x="1209" y="437"/>
                  <a:pt x="1209" y="438"/>
                  <a:pt x="1210" y="439"/>
                </a:cubicBezTo>
                <a:cubicBezTo>
                  <a:pt x="1210" y="439"/>
                  <a:pt x="1210" y="439"/>
                  <a:pt x="1210" y="439"/>
                </a:cubicBezTo>
                <a:cubicBezTo>
                  <a:pt x="1210" y="440"/>
                  <a:pt x="1210" y="440"/>
                  <a:pt x="1210" y="440"/>
                </a:cubicBezTo>
                <a:cubicBezTo>
                  <a:pt x="1211" y="440"/>
                  <a:pt x="1211" y="440"/>
                  <a:pt x="1212" y="439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3" y="441"/>
                  <a:pt x="1214" y="441"/>
                  <a:pt x="1215" y="440"/>
                </a:cubicBezTo>
                <a:cubicBezTo>
                  <a:pt x="1215" y="440"/>
                  <a:pt x="1215" y="440"/>
                  <a:pt x="1215" y="440"/>
                </a:cubicBezTo>
                <a:cubicBezTo>
                  <a:pt x="1215" y="441"/>
                  <a:pt x="1215" y="441"/>
                  <a:pt x="1214" y="441"/>
                </a:cubicBezTo>
                <a:cubicBezTo>
                  <a:pt x="1214" y="443"/>
                  <a:pt x="1215" y="443"/>
                  <a:pt x="1214" y="445"/>
                </a:cubicBezTo>
                <a:cubicBezTo>
                  <a:pt x="1215" y="445"/>
                  <a:pt x="1217" y="446"/>
                  <a:pt x="1218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5"/>
                  <a:pt x="1223" y="445"/>
                  <a:pt x="1223" y="445"/>
                </a:cubicBezTo>
                <a:cubicBezTo>
                  <a:pt x="1224" y="445"/>
                  <a:pt x="1224" y="445"/>
                  <a:pt x="1224" y="445"/>
                </a:cubicBezTo>
                <a:cubicBezTo>
                  <a:pt x="1224" y="445"/>
                  <a:pt x="1224" y="444"/>
                  <a:pt x="1225" y="444"/>
                </a:cubicBezTo>
                <a:cubicBezTo>
                  <a:pt x="1226" y="444"/>
                  <a:pt x="1226" y="444"/>
                  <a:pt x="1226" y="444"/>
                </a:cubicBezTo>
                <a:cubicBezTo>
                  <a:pt x="1225" y="445"/>
                  <a:pt x="1224" y="445"/>
                  <a:pt x="1224" y="447"/>
                </a:cubicBezTo>
                <a:cubicBezTo>
                  <a:pt x="1223" y="447"/>
                  <a:pt x="1223" y="448"/>
                  <a:pt x="1222" y="449"/>
                </a:cubicBezTo>
                <a:cubicBezTo>
                  <a:pt x="1222" y="449"/>
                  <a:pt x="1222" y="449"/>
                  <a:pt x="1222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19" y="449"/>
                  <a:pt x="1219" y="449"/>
                  <a:pt x="1219" y="449"/>
                </a:cubicBezTo>
                <a:cubicBezTo>
                  <a:pt x="1219" y="450"/>
                  <a:pt x="1219" y="450"/>
                  <a:pt x="1219" y="450"/>
                </a:cubicBezTo>
                <a:cubicBezTo>
                  <a:pt x="1219" y="450"/>
                  <a:pt x="1218" y="450"/>
                  <a:pt x="1218" y="450"/>
                </a:cubicBezTo>
                <a:cubicBezTo>
                  <a:pt x="1218" y="450"/>
                  <a:pt x="1218" y="450"/>
                  <a:pt x="1218" y="450"/>
                </a:cubicBezTo>
                <a:cubicBezTo>
                  <a:pt x="1217" y="450"/>
                  <a:pt x="1217" y="450"/>
                  <a:pt x="1217" y="451"/>
                </a:cubicBezTo>
                <a:cubicBezTo>
                  <a:pt x="1218" y="454"/>
                  <a:pt x="1222" y="456"/>
                  <a:pt x="1224" y="459"/>
                </a:cubicBezTo>
                <a:cubicBezTo>
                  <a:pt x="1225" y="459"/>
                  <a:pt x="1226" y="459"/>
                  <a:pt x="1226" y="459"/>
                </a:cubicBezTo>
                <a:cubicBezTo>
                  <a:pt x="1226" y="459"/>
                  <a:pt x="1227" y="459"/>
                  <a:pt x="1227" y="458"/>
                </a:cubicBezTo>
                <a:cubicBezTo>
                  <a:pt x="1227" y="458"/>
                  <a:pt x="1228" y="458"/>
                  <a:pt x="1228" y="458"/>
                </a:cubicBezTo>
                <a:cubicBezTo>
                  <a:pt x="1228" y="458"/>
                  <a:pt x="1228" y="458"/>
                  <a:pt x="1229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1" y="456"/>
                  <a:pt x="1231" y="455"/>
                  <a:pt x="1231" y="454"/>
                </a:cubicBezTo>
                <a:cubicBezTo>
                  <a:pt x="1231" y="453"/>
                  <a:pt x="1231" y="452"/>
                  <a:pt x="1231" y="451"/>
                </a:cubicBezTo>
                <a:cubicBezTo>
                  <a:pt x="1231" y="451"/>
                  <a:pt x="1231" y="451"/>
                  <a:pt x="1231" y="451"/>
                </a:cubicBezTo>
                <a:cubicBezTo>
                  <a:pt x="1232" y="451"/>
                  <a:pt x="1232" y="450"/>
                  <a:pt x="1232" y="449"/>
                </a:cubicBezTo>
                <a:cubicBezTo>
                  <a:pt x="1232" y="449"/>
                  <a:pt x="1233" y="449"/>
                  <a:pt x="1233" y="449"/>
                </a:cubicBezTo>
                <a:cubicBezTo>
                  <a:pt x="1233" y="450"/>
                  <a:pt x="1233" y="450"/>
                  <a:pt x="1233" y="451"/>
                </a:cubicBezTo>
                <a:cubicBezTo>
                  <a:pt x="1233" y="451"/>
                  <a:pt x="1233" y="451"/>
                  <a:pt x="1234" y="451"/>
                </a:cubicBezTo>
                <a:cubicBezTo>
                  <a:pt x="1233" y="451"/>
                  <a:pt x="1233" y="451"/>
                  <a:pt x="1233" y="452"/>
                </a:cubicBezTo>
                <a:cubicBezTo>
                  <a:pt x="1233" y="453"/>
                  <a:pt x="1233" y="453"/>
                  <a:pt x="1234" y="453"/>
                </a:cubicBezTo>
                <a:cubicBezTo>
                  <a:pt x="1234" y="454"/>
                  <a:pt x="1234" y="454"/>
                  <a:pt x="1233" y="454"/>
                </a:cubicBezTo>
                <a:cubicBezTo>
                  <a:pt x="1233" y="455"/>
                  <a:pt x="1234" y="455"/>
                  <a:pt x="1234" y="456"/>
                </a:cubicBezTo>
                <a:cubicBezTo>
                  <a:pt x="1234" y="456"/>
                  <a:pt x="1234" y="456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8"/>
                  <a:pt x="1235" y="458"/>
                  <a:pt x="1235" y="459"/>
                </a:cubicBezTo>
                <a:cubicBezTo>
                  <a:pt x="1234" y="459"/>
                  <a:pt x="1234" y="459"/>
                  <a:pt x="1234" y="459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3" y="462"/>
                  <a:pt x="1234" y="463"/>
                  <a:pt x="1233" y="464"/>
                </a:cubicBezTo>
                <a:cubicBezTo>
                  <a:pt x="1233" y="464"/>
                  <a:pt x="1233" y="464"/>
                  <a:pt x="1233" y="465"/>
                </a:cubicBezTo>
                <a:cubicBezTo>
                  <a:pt x="1233" y="465"/>
                  <a:pt x="1233" y="465"/>
                  <a:pt x="1233" y="465"/>
                </a:cubicBezTo>
                <a:cubicBezTo>
                  <a:pt x="1233" y="466"/>
                  <a:pt x="1233" y="466"/>
                  <a:pt x="1233" y="466"/>
                </a:cubicBezTo>
                <a:cubicBezTo>
                  <a:pt x="1234" y="466"/>
                  <a:pt x="1234" y="466"/>
                  <a:pt x="1234" y="467"/>
                </a:cubicBezTo>
                <a:cubicBezTo>
                  <a:pt x="1234" y="467"/>
                  <a:pt x="1234" y="467"/>
                  <a:pt x="1234" y="468"/>
                </a:cubicBezTo>
                <a:cubicBezTo>
                  <a:pt x="1234" y="468"/>
                  <a:pt x="1234" y="468"/>
                  <a:pt x="1234" y="468"/>
                </a:cubicBezTo>
                <a:cubicBezTo>
                  <a:pt x="1234" y="468"/>
                  <a:pt x="1235" y="469"/>
                  <a:pt x="1235" y="470"/>
                </a:cubicBezTo>
                <a:cubicBezTo>
                  <a:pt x="1234" y="470"/>
                  <a:pt x="1234" y="470"/>
                  <a:pt x="1234" y="470"/>
                </a:cubicBezTo>
                <a:cubicBezTo>
                  <a:pt x="1234" y="471"/>
                  <a:pt x="1234" y="471"/>
                  <a:pt x="1234" y="471"/>
                </a:cubicBezTo>
                <a:cubicBezTo>
                  <a:pt x="1235" y="471"/>
                  <a:pt x="1235" y="471"/>
                  <a:pt x="1235" y="471"/>
                </a:cubicBezTo>
                <a:cubicBezTo>
                  <a:pt x="1235" y="472"/>
                  <a:pt x="1234" y="473"/>
                  <a:pt x="1234" y="474"/>
                </a:cubicBezTo>
                <a:cubicBezTo>
                  <a:pt x="1235" y="474"/>
                  <a:pt x="1235" y="474"/>
                  <a:pt x="1235" y="474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8"/>
                  <a:pt x="1235" y="478"/>
                  <a:pt x="1235" y="478"/>
                </a:cubicBezTo>
                <a:cubicBezTo>
                  <a:pt x="1236" y="478"/>
                  <a:pt x="1236" y="478"/>
                  <a:pt x="1236" y="478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81"/>
                  <a:pt x="1236" y="481"/>
                  <a:pt x="1236" y="481"/>
                </a:cubicBezTo>
                <a:cubicBezTo>
                  <a:pt x="1237" y="481"/>
                  <a:pt x="1237" y="481"/>
                  <a:pt x="1237" y="481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6"/>
                  <a:pt x="1237" y="486"/>
                  <a:pt x="1237" y="486"/>
                </a:cubicBezTo>
                <a:cubicBezTo>
                  <a:pt x="1238" y="486"/>
                  <a:pt x="1238" y="486"/>
                  <a:pt x="1238" y="486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8"/>
                  <a:pt x="1238" y="488"/>
                  <a:pt x="1238" y="489"/>
                </a:cubicBezTo>
                <a:cubicBezTo>
                  <a:pt x="1239" y="489"/>
                  <a:pt x="1239" y="489"/>
                  <a:pt x="1239" y="489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1"/>
                  <a:pt x="1239" y="491"/>
                  <a:pt x="1239" y="491"/>
                </a:cubicBezTo>
                <a:cubicBezTo>
                  <a:pt x="1240" y="491"/>
                  <a:pt x="1240" y="491"/>
                  <a:pt x="1240" y="491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3"/>
                  <a:pt x="1240" y="493"/>
                  <a:pt x="1240" y="493"/>
                </a:cubicBezTo>
                <a:cubicBezTo>
                  <a:pt x="1241" y="493"/>
                  <a:pt x="1241" y="493"/>
                  <a:pt x="1241" y="493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7"/>
                  <a:pt x="1242" y="498"/>
                  <a:pt x="1242" y="499"/>
                </a:cubicBezTo>
                <a:cubicBezTo>
                  <a:pt x="1242" y="499"/>
                  <a:pt x="1242" y="499"/>
                  <a:pt x="1242" y="499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3"/>
                  <a:pt x="1242" y="503"/>
                  <a:pt x="1242" y="503"/>
                </a:cubicBezTo>
                <a:cubicBezTo>
                  <a:pt x="1243" y="503"/>
                  <a:pt x="1243" y="503"/>
                  <a:pt x="1243" y="503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5"/>
                  <a:pt x="1243" y="505"/>
                  <a:pt x="1243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7"/>
                  <a:pt x="1244" y="507"/>
                  <a:pt x="1244" y="507"/>
                </a:cubicBezTo>
                <a:cubicBezTo>
                  <a:pt x="1244" y="507"/>
                  <a:pt x="1245" y="507"/>
                  <a:pt x="1245" y="508"/>
                </a:cubicBezTo>
                <a:cubicBezTo>
                  <a:pt x="1245" y="508"/>
                  <a:pt x="1246" y="509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1"/>
                  <a:pt x="1247" y="511"/>
                  <a:pt x="1247" y="511"/>
                </a:cubicBezTo>
                <a:cubicBezTo>
                  <a:pt x="1247" y="511"/>
                  <a:pt x="1247" y="512"/>
                  <a:pt x="1247" y="512"/>
                </a:cubicBezTo>
                <a:cubicBezTo>
                  <a:pt x="1247" y="512"/>
                  <a:pt x="1247" y="512"/>
                  <a:pt x="1247" y="512"/>
                </a:cubicBezTo>
                <a:cubicBezTo>
                  <a:pt x="1248" y="513"/>
                  <a:pt x="1248" y="514"/>
                  <a:pt x="1248" y="515"/>
                </a:cubicBezTo>
                <a:cubicBezTo>
                  <a:pt x="1248" y="515"/>
                  <a:pt x="1249" y="515"/>
                  <a:pt x="1249" y="516"/>
                </a:cubicBezTo>
                <a:cubicBezTo>
                  <a:pt x="1249" y="516"/>
                  <a:pt x="1249" y="516"/>
                  <a:pt x="1249" y="517"/>
                </a:cubicBezTo>
                <a:cubicBezTo>
                  <a:pt x="1250" y="517"/>
                  <a:pt x="1250" y="517"/>
                  <a:pt x="1250" y="517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1" y="519"/>
                  <a:pt x="1251" y="519"/>
                  <a:pt x="1251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1"/>
                  <a:pt x="1250" y="521"/>
                  <a:pt x="1250" y="522"/>
                </a:cubicBezTo>
                <a:cubicBezTo>
                  <a:pt x="1251" y="522"/>
                  <a:pt x="1251" y="522"/>
                  <a:pt x="1251" y="522"/>
                </a:cubicBezTo>
                <a:cubicBezTo>
                  <a:pt x="1251" y="522"/>
                  <a:pt x="1251" y="523"/>
                  <a:pt x="1251" y="523"/>
                </a:cubicBezTo>
                <a:cubicBezTo>
                  <a:pt x="1252" y="523"/>
                  <a:pt x="1252" y="523"/>
                  <a:pt x="1252" y="523"/>
                </a:cubicBezTo>
                <a:cubicBezTo>
                  <a:pt x="1252" y="524"/>
                  <a:pt x="1252" y="524"/>
                  <a:pt x="1252" y="524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7"/>
                  <a:pt x="1253" y="527"/>
                  <a:pt x="1253" y="527"/>
                </a:cubicBezTo>
                <a:cubicBezTo>
                  <a:pt x="1254" y="527"/>
                  <a:pt x="1254" y="527"/>
                  <a:pt x="1254" y="527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5" y="529"/>
                  <a:pt x="1255" y="529"/>
                  <a:pt x="1255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8" y="528"/>
                  <a:pt x="1258" y="528"/>
                  <a:pt x="1259" y="527"/>
                </a:cubicBezTo>
                <a:cubicBezTo>
                  <a:pt x="1259" y="526"/>
                  <a:pt x="1259" y="526"/>
                  <a:pt x="1259" y="526"/>
                </a:cubicBezTo>
                <a:cubicBezTo>
                  <a:pt x="1260" y="525"/>
                  <a:pt x="1260" y="525"/>
                  <a:pt x="1261" y="524"/>
                </a:cubicBezTo>
                <a:cubicBezTo>
                  <a:pt x="1261" y="523"/>
                  <a:pt x="1261" y="523"/>
                  <a:pt x="1261" y="523"/>
                </a:cubicBezTo>
                <a:cubicBezTo>
                  <a:pt x="1262" y="523"/>
                  <a:pt x="1262" y="523"/>
                  <a:pt x="1262" y="523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1"/>
                  <a:pt x="1262" y="521"/>
                  <a:pt x="1262" y="521"/>
                </a:cubicBezTo>
                <a:cubicBezTo>
                  <a:pt x="1263" y="521"/>
                  <a:pt x="1263" y="521"/>
                  <a:pt x="1263" y="520"/>
                </a:cubicBezTo>
                <a:cubicBezTo>
                  <a:pt x="1264" y="520"/>
                  <a:pt x="1263" y="520"/>
                  <a:pt x="1264" y="519"/>
                </a:cubicBezTo>
                <a:cubicBezTo>
                  <a:pt x="1264" y="519"/>
                  <a:pt x="1264" y="519"/>
                  <a:pt x="1264" y="519"/>
                </a:cubicBezTo>
                <a:cubicBezTo>
                  <a:pt x="1266" y="519"/>
                  <a:pt x="1266" y="519"/>
                  <a:pt x="1266" y="519"/>
                </a:cubicBezTo>
                <a:cubicBezTo>
                  <a:pt x="1267" y="519"/>
                  <a:pt x="1266" y="518"/>
                  <a:pt x="1266" y="518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6" y="511"/>
                  <a:pt x="1266" y="510"/>
                  <a:pt x="1266" y="509"/>
                </a:cubicBezTo>
                <a:cubicBezTo>
                  <a:pt x="1267" y="509"/>
                  <a:pt x="1267" y="509"/>
                  <a:pt x="1267" y="508"/>
                </a:cubicBezTo>
                <a:cubicBezTo>
                  <a:pt x="1268" y="507"/>
                  <a:pt x="1268" y="507"/>
                  <a:pt x="1268" y="506"/>
                </a:cubicBezTo>
                <a:cubicBezTo>
                  <a:pt x="1268" y="505"/>
                  <a:pt x="1268" y="505"/>
                  <a:pt x="1269" y="505"/>
                </a:cubicBezTo>
                <a:cubicBezTo>
                  <a:pt x="1268" y="503"/>
                  <a:pt x="1268" y="501"/>
                  <a:pt x="1267" y="499"/>
                </a:cubicBezTo>
                <a:cubicBezTo>
                  <a:pt x="1268" y="497"/>
                  <a:pt x="1268" y="495"/>
                  <a:pt x="1268" y="493"/>
                </a:cubicBezTo>
                <a:cubicBezTo>
                  <a:pt x="1268" y="493"/>
                  <a:pt x="1268" y="493"/>
                  <a:pt x="1268" y="493"/>
                </a:cubicBezTo>
                <a:cubicBezTo>
                  <a:pt x="1268" y="492"/>
                  <a:pt x="1268" y="492"/>
                  <a:pt x="1268" y="492"/>
                </a:cubicBezTo>
                <a:cubicBezTo>
                  <a:pt x="1269" y="492"/>
                  <a:pt x="1269" y="492"/>
                  <a:pt x="1269" y="492"/>
                </a:cubicBezTo>
                <a:cubicBezTo>
                  <a:pt x="1269" y="491"/>
                  <a:pt x="1268" y="491"/>
                  <a:pt x="1268" y="490"/>
                </a:cubicBezTo>
                <a:cubicBezTo>
                  <a:pt x="1268" y="488"/>
                  <a:pt x="1268" y="488"/>
                  <a:pt x="1268" y="488"/>
                </a:cubicBezTo>
                <a:cubicBezTo>
                  <a:pt x="1268" y="487"/>
                  <a:pt x="1269" y="487"/>
                  <a:pt x="1269" y="486"/>
                </a:cubicBezTo>
                <a:cubicBezTo>
                  <a:pt x="1269" y="486"/>
                  <a:pt x="1269" y="486"/>
                  <a:pt x="1269" y="486"/>
                </a:cubicBezTo>
                <a:cubicBezTo>
                  <a:pt x="1270" y="485"/>
                  <a:pt x="1272" y="486"/>
                  <a:pt x="1273" y="486"/>
                </a:cubicBezTo>
                <a:cubicBezTo>
                  <a:pt x="1273" y="485"/>
                  <a:pt x="1273" y="484"/>
                  <a:pt x="1274" y="484"/>
                </a:cubicBezTo>
                <a:cubicBezTo>
                  <a:pt x="1275" y="484"/>
                  <a:pt x="1276" y="483"/>
                  <a:pt x="1277" y="483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9" y="479"/>
                  <a:pt x="1279" y="479"/>
                  <a:pt x="1279" y="479"/>
                </a:cubicBezTo>
                <a:cubicBezTo>
                  <a:pt x="1279" y="478"/>
                  <a:pt x="1279" y="479"/>
                  <a:pt x="1279" y="478"/>
                </a:cubicBezTo>
                <a:cubicBezTo>
                  <a:pt x="1279" y="478"/>
                  <a:pt x="1279" y="478"/>
                  <a:pt x="1279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1" y="478"/>
                  <a:pt x="1282" y="477"/>
                  <a:pt x="1283" y="477"/>
                </a:cubicBezTo>
                <a:cubicBezTo>
                  <a:pt x="1283" y="477"/>
                  <a:pt x="1283" y="477"/>
                  <a:pt x="1283" y="476"/>
                </a:cubicBezTo>
                <a:cubicBezTo>
                  <a:pt x="1284" y="476"/>
                  <a:pt x="1286" y="475"/>
                  <a:pt x="1287" y="475"/>
                </a:cubicBezTo>
                <a:cubicBezTo>
                  <a:pt x="1288" y="472"/>
                  <a:pt x="1290" y="472"/>
                  <a:pt x="1290" y="469"/>
                </a:cubicBezTo>
                <a:cubicBezTo>
                  <a:pt x="1291" y="469"/>
                  <a:pt x="1291" y="469"/>
                  <a:pt x="1291" y="469"/>
                </a:cubicBezTo>
                <a:cubicBezTo>
                  <a:pt x="1292" y="468"/>
                  <a:pt x="1292" y="469"/>
                  <a:pt x="1293" y="468"/>
                </a:cubicBezTo>
                <a:cubicBezTo>
                  <a:pt x="1293" y="468"/>
                  <a:pt x="1293" y="468"/>
                  <a:pt x="1293" y="468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4" y="466"/>
                  <a:pt x="1294" y="466"/>
                  <a:pt x="1294" y="466"/>
                </a:cubicBezTo>
                <a:cubicBezTo>
                  <a:pt x="1296" y="466"/>
                  <a:pt x="1296" y="466"/>
                  <a:pt x="1296" y="466"/>
                </a:cubicBezTo>
                <a:cubicBezTo>
                  <a:pt x="1296" y="465"/>
                  <a:pt x="1296" y="465"/>
                  <a:pt x="1297" y="465"/>
                </a:cubicBezTo>
                <a:cubicBezTo>
                  <a:pt x="1297" y="465"/>
                  <a:pt x="1298" y="465"/>
                  <a:pt x="1298" y="465"/>
                </a:cubicBezTo>
                <a:cubicBezTo>
                  <a:pt x="1298" y="464"/>
                  <a:pt x="1298" y="464"/>
                  <a:pt x="1298" y="464"/>
                </a:cubicBezTo>
                <a:cubicBezTo>
                  <a:pt x="1300" y="464"/>
                  <a:pt x="1300" y="464"/>
                  <a:pt x="1300" y="464"/>
                </a:cubicBezTo>
                <a:cubicBezTo>
                  <a:pt x="1300" y="464"/>
                  <a:pt x="1300" y="463"/>
                  <a:pt x="1300" y="463"/>
                </a:cubicBezTo>
                <a:cubicBezTo>
                  <a:pt x="1300" y="463"/>
                  <a:pt x="1301" y="462"/>
                  <a:pt x="1302" y="462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0"/>
                  <a:pt x="1302" y="459"/>
                  <a:pt x="1302" y="458"/>
                </a:cubicBezTo>
                <a:cubicBezTo>
                  <a:pt x="1302" y="458"/>
                  <a:pt x="1302" y="458"/>
                  <a:pt x="1302" y="458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3" y="457"/>
                  <a:pt x="1303" y="457"/>
                  <a:pt x="1303" y="457"/>
                </a:cubicBezTo>
                <a:cubicBezTo>
                  <a:pt x="1303" y="456"/>
                  <a:pt x="1303" y="456"/>
                  <a:pt x="1303" y="455"/>
                </a:cubicBezTo>
                <a:cubicBezTo>
                  <a:pt x="1304" y="455"/>
                  <a:pt x="1305" y="455"/>
                  <a:pt x="1306" y="455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8" y="454"/>
                  <a:pt x="1308" y="454"/>
                  <a:pt x="1309" y="454"/>
                </a:cubicBezTo>
                <a:cubicBezTo>
                  <a:pt x="1309" y="455"/>
                  <a:pt x="1309" y="455"/>
                  <a:pt x="1309" y="455"/>
                </a:cubicBezTo>
                <a:cubicBezTo>
                  <a:pt x="1311" y="455"/>
                  <a:pt x="1312" y="455"/>
                  <a:pt x="1312" y="454"/>
                </a:cubicBezTo>
                <a:cubicBezTo>
                  <a:pt x="1314" y="454"/>
                  <a:pt x="1314" y="454"/>
                  <a:pt x="1314" y="454"/>
                </a:cubicBezTo>
                <a:cubicBezTo>
                  <a:pt x="1314" y="453"/>
                  <a:pt x="1314" y="453"/>
                  <a:pt x="1314" y="453"/>
                </a:cubicBezTo>
                <a:cubicBezTo>
                  <a:pt x="1314" y="453"/>
                  <a:pt x="1314" y="454"/>
                  <a:pt x="1314" y="454"/>
                </a:cubicBezTo>
                <a:cubicBezTo>
                  <a:pt x="1314" y="453"/>
                  <a:pt x="1315" y="453"/>
                  <a:pt x="1315" y="453"/>
                </a:cubicBezTo>
                <a:cubicBezTo>
                  <a:pt x="1315" y="453"/>
                  <a:pt x="1315" y="453"/>
                  <a:pt x="1315" y="453"/>
                </a:cubicBezTo>
                <a:cubicBezTo>
                  <a:pt x="1316" y="453"/>
                  <a:pt x="1316" y="453"/>
                  <a:pt x="1316" y="454"/>
                </a:cubicBezTo>
                <a:cubicBezTo>
                  <a:pt x="1318" y="453"/>
                  <a:pt x="1318" y="453"/>
                  <a:pt x="1318" y="452"/>
                </a:cubicBezTo>
                <a:cubicBezTo>
                  <a:pt x="1318" y="451"/>
                  <a:pt x="1318" y="450"/>
                  <a:pt x="1317" y="449"/>
                </a:cubicBezTo>
                <a:cubicBezTo>
                  <a:pt x="1318" y="449"/>
                  <a:pt x="1319" y="448"/>
                  <a:pt x="1319" y="448"/>
                </a:cubicBezTo>
                <a:cubicBezTo>
                  <a:pt x="1319" y="447"/>
                  <a:pt x="1319" y="447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5"/>
                  <a:pt x="1318" y="445"/>
                  <a:pt x="1318" y="445"/>
                </a:cubicBezTo>
                <a:cubicBezTo>
                  <a:pt x="1319" y="446"/>
                  <a:pt x="1319" y="446"/>
                  <a:pt x="1320" y="447"/>
                </a:cubicBezTo>
                <a:cubicBezTo>
                  <a:pt x="1320" y="447"/>
                  <a:pt x="1321" y="447"/>
                  <a:pt x="1321" y="448"/>
                </a:cubicBezTo>
                <a:cubicBezTo>
                  <a:pt x="1322" y="448"/>
                  <a:pt x="1322" y="448"/>
                  <a:pt x="1322" y="448"/>
                </a:cubicBezTo>
                <a:cubicBezTo>
                  <a:pt x="1323" y="448"/>
                  <a:pt x="1323" y="448"/>
                  <a:pt x="1323" y="449"/>
                </a:cubicBezTo>
                <a:cubicBezTo>
                  <a:pt x="1324" y="449"/>
                  <a:pt x="1324" y="449"/>
                  <a:pt x="1324" y="449"/>
                </a:cubicBezTo>
                <a:cubicBezTo>
                  <a:pt x="1324" y="449"/>
                  <a:pt x="1324" y="450"/>
                  <a:pt x="1324" y="450"/>
                </a:cubicBezTo>
                <a:cubicBezTo>
                  <a:pt x="1324" y="450"/>
                  <a:pt x="1325" y="451"/>
                  <a:pt x="1325" y="451"/>
                </a:cubicBezTo>
                <a:cubicBezTo>
                  <a:pt x="1325" y="452"/>
                  <a:pt x="1325" y="452"/>
                  <a:pt x="1325" y="452"/>
                </a:cubicBezTo>
                <a:cubicBezTo>
                  <a:pt x="1325" y="452"/>
                  <a:pt x="1325" y="452"/>
                  <a:pt x="1326" y="453"/>
                </a:cubicBezTo>
                <a:cubicBezTo>
                  <a:pt x="1326" y="454"/>
                  <a:pt x="1325" y="457"/>
                  <a:pt x="1326" y="458"/>
                </a:cubicBezTo>
                <a:cubicBezTo>
                  <a:pt x="1326" y="458"/>
                  <a:pt x="1326" y="458"/>
                  <a:pt x="1326" y="458"/>
                </a:cubicBezTo>
                <a:cubicBezTo>
                  <a:pt x="1326" y="459"/>
                  <a:pt x="1326" y="459"/>
                  <a:pt x="1326" y="459"/>
                </a:cubicBezTo>
                <a:cubicBezTo>
                  <a:pt x="1327" y="459"/>
                  <a:pt x="1327" y="459"/>
                  <a:pt x="1327" y="459"/>
                </a:cubicBezTo>
                <a:cubicBezTo>
                  <a:pt x="1327" y="460"/>
                  <a:pt x="1327" y="460"/>
                  <a:pt x="1328" y="461"/>
                </a:cubicBezTo>
                <a:cubicBezTo>
                  <a:pt x="1328" y="461"/>
                  <a:pt x="1328" y="461"/>
                  <a:pt x="1328" y="461"/>
                </a:cubicBezTo>
                <a:cubicBezTo>
                  <a:pt x="1328" y="462"/>
                  <a:pt x="1328" y="462"/>
                  <a:pt x="1328" y="462"/>
                </a:cubicBezTo>
                <a:cubicBezTo>
                  <a:pt x="1328" y="462"/>
                  <a:pt x="1328" y="462"/>
                  <a:pt x="1329" y="462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4"/>
                  <a:pt x="1329" y="464"/>
                </a:cubicBezTo>
                <a:cubicBezTo>
                  <a:pt x="1330" y="464"/>
                  <a:pt x="1330" y="464"/>
                  <a:pt x="1330" y="464"/>
                </a:cubicBezTo>
                <a:cubicBezTo>
                  <a:pt x="1330" y="463"/>
                  <a:pt x="1330" y="464"/>
                  <a:pt x="1330" y="463"/>
                </a:cubicBezTo>
                <a:cubicBezTo>
                  <a:pt x="1330" y="463"/>
                  <a:pt x="1330" y="463"/>
                  <a:pt x="1330" y="463"/>
                </a:cubicBezTo>
                <a:cubicBezTo>
                  <a:pt x="1332" y="463"/>
                  <a:pt x="1332" y="463"/>
                  <a:pt x="1332" y="463"/>
                </a:cubicBezTo>
                <a:cubicBezTo>
                  <a:pt x="1332" y="462"/>
                  <a:pt x="1332" y="462"/>
                  <a:pt x="1332" y="462"/>
                </a:cubicBezTo>
                <a:cubicBezTo>
                  <a:pt x="1333" y="462"/>
                  <a:pt x="1333" y="462"/>
                  <a:pt x="1333" y="462"/>
                </a:cubicBezTo>
                <a:cubicBezTo>
                  <a:pt x="1333" y="464"/>
                  <a:pt x="1333" y="465"/>
                  <a:pt x="1334" y="465"/>
                </a:cubicBezTo>
                <a:cubicBezTo>
                  <a:pt x="1334" y="466"/>
                  <a:pt x="1334" y="467"/>
                  <a:pt x="1334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70"/>
                  <a:pt x="1335" y="471"/>
                  <a:pt x="1335" y="472"/>
                </a:cubicBezTo>
                <a:cubicBezTo>
                  <a:pt x="1336" y="472"/>
                  <a:pt x="1336" y="472"/>
                  <a:pt x="1337" y="473"/>
                </a:cubicBezTo>
                <a:cubicBezTo>
                  <a:pt x="1337" y="473"/>
                  <a:pt x="1337" y="473"/>
                  <a:pt x="1337" y="474"/>
                </a:cubicBezTo>
                <a:cubicBezTo>
                  <a:pt x="1337" y="474"/>
                  <a:pt x="1336" y="474"/>
                  <a:pt x="1337" y="474"/>
                </a:cubicBezTo>
                <a:cubicBezTo>
                  <a:pt x="1337" y="474"/>
                  <a:pt x="1337" y="474"/>
                  <a:pt x="1337" y="474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6"/>
                  <a:pt x="1337" y="478"/>
                  <a:pt x="1337" y="479"/>
                </a:cubicBezTo>
                <a:cubicBezTo>
                  <a:pt x="1337" y="479"/>
                  <a:pt x="1337" y="479"/>
                  <a:pt x="1337" y="479"/>
                </a:cubicBezTo>
                <a:cubicBezTo>
                  <a:pt x="1337" y="479"/>
                  <a:pt x="1336" y="480"/>
                  <a:pt x="1336" y="480"/>
                </a:cubicBezTo>
                <a:cubicBezTo>
                  <a:pt x="1336" y="480"/>
                  <a:pt x="1336" y="480"/>
                  <a:pt x="1336" y="480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4"/>
                  <a:pt x="1336" y="484"/>
                  <a:pt x="1336" y="484"/>
                </a:cubicBezTo>
                <a:cubicBezTo>
                  <a:pt x="1335" y="484"/>
                  <a:pt x="1335" y="484"/>
                  <a:pt x="1335" y="484"/>
                </a:cubicBezTo>
                <a:cubicBezTo>
                  <a:pt x="1335" y="485"/>
                  <a:pt x="1336" y="485"/>
                  <a:pt x="1336" y="486"/>
                </a:cubicBezTo>
                <a:cubicBezTo>
                  <a:pt x="1337" y="486"/>
                  <a:pt x="1337" y="485"/>
                  <a:pt x="1338" y="485"/>
                </a:cubicBezTo>
                <a:cubicBezTo>
                  <a:pt x="1338" y="486"/>
                  <a:pt x="1338" y="486"/>
                  <a:pt x="1338" y="486"/>
                </a:cubicBezTo>
                <a:cubicBezTo>
                  <a:pt x="1339" y="486"/>
                  <a:pt x="1339" y="486"/>
                  <a:pt x="1339" y="486"/>
                </a:cubicBezTo>
                <a:cubicBezTo>
                  <a:pt x="1340" y="486"/>
                  <a:pt x="1341" y="486"/>
                  <a:pt x="1342" y="486"/>
                </a:cubicBezTo>
                <a:cubicBezTo>
                  <a:pt x="1342" y="485"/>
                  <a:pt x="1342" y="484"/>
                  <a:pt x="1342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3"/>
                  <a:pt x="1345" y="483"/>
                </a:cubicBezTo>
                <a:cubicBezTo>
                  <a:pt x="1345" y="482"/>
                  <a:pt x="1346" y="481"/>
                  <a:pt x="1346" y="479"/>
                </a:cubicBezTo>
                <a:cubicBezTo>
                  <a:pt x="1347" y="479"/>
                  <a:pt x="1347" y="479"/>
                  <a:pt x="1347" y="479"/>
                </a:cubicBezTo>
                <a:cubicBezTo>
                  <a:pt x="1347" y="480"/>
                  <a:pt x="1347" y="480"/>
                  <a:pt x="1348" y="480"/>
                </a:cubicBezTo>
                <a:cubicBezTo>
                  <a:pt x="1348" y="480"/>
                  <a:pt x="1348" y="480"/>
                  <a:pt x="1348" y="480"/>
                </a:cubicBezTo>
                <a:cubicBezTo>
                  <a:pt x="1348" y="481"/>
                  <a:pt x="1348" y="481"/>
                  <a:pt x="1348" y="481"/>
                </a:cubicBezTo>
                <a:cubicBezTo>
                  <a:pt x="1349" y="481"/>
                  <a:pt x="1349" y="481"/>
                  <a:pt x="1349" y="481"/>
                </a:cubicBezTo>
                <a:cubicBezTo>
                  <a:pt x="1350" y="482"/>
                  <a:pt x="1349" y="483"/>
                  <a:pt x="1350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2" y="483"/>
                  <a:pt x="1352" y="483"/>
                  <a:pt x="1352" y="483"/>
                </a:cubicBezTo>
                <a:cubicBezTo>
                  <a:pt x="1352" y="484"/>
                  <a:pt x="1352" y="484"/>
                  <a:pt x="1352" y="484"/>
                </a:cubicBezTo>
                <a:cubicBezTo>
                  <a:pt x="1351" y="484"/>
                  <a:pt x="1351" y="484"/>
                  <a:pt x="1351" y="484"/>
                </a:cubicBezTo>
                <a:cubicBezTo>
                  <a:pt x="1351" y="485"/>
                  <a:pt x="1352" y="485"/>
                  <a:pt x="1351" y="486"/>
                </a:cubicBezTo>
                <a:cubicBezTo>
                  <a:pt x="1351" y="488"/>
                  <a:pt x="1351" y="487"/>
                  <a:pt x="1352" y="488"/>
                </a:cubicBezTo>
                <a:cubicBezTo>
                  <a:pt x="1353" y="488"/>
                  <a:pt x="1353" y="488"/>
                  <a:pt x="1353" y="488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3"/>
                  <a:pt x="1353" y="493"/>
                  <a:pt x="1353" y="493"/>
                </a:cubicBezTo>
                <a:cubicBezTo>
                  <a:pt x="1354" y="493"/>
                  <a:pt x="1354" y="493"/>
                  <a:pt x="1354" y="493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8"/>
                  <a:pt x="1354" y="498"/>
                  <a:pt x="1354" y="498"/>
                </a:cubicBezTo>
                <a:cubicBezTo>
                  <a:pt x="1355" y="498"/>
                  <a:pt x="1355" y="498"/>
                  <a:pt x="1356" y="498"/>
                </a:cubicBezTo>
                <a:cubicBezTo>
                  <a:pt x="1356" y="500"/>
                  <a:pt x="1356" y="501"/>
                  <a:pt x="1356" y="502"/>
                </a:cubicBezTo>
                <a:cubicBezTo>
                  <a:pt x="1357" y="502"/>
                  <a:pt x="1357" y="502"/>
                  <a:pt x="1357" y="502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8" y="506"/>
                  <a:pt x="1357" y="508"/>
                  <a:pt x="1356" y="508"/>
                </a:cubicBezTo>
                <a:cubicBezTo>
                  <a:pt x="1357" y="508"/>
                  <a:pt x="1357" y="508"/>
                  <a:pt x="1357" y="509"/>
                </a:cubicBezTo>
                <a:cubicBezTo>
                  <a:pt x="1357" y="509"/>
                  <a:pt x="1357" y="509"/>
                  <a:pt x="1357" y="509"/>
                </a:cubicBezTo>
                <a:cubicBezTo>
                  <a:pt x="1358" y="509"/>
                  <a:pt x="1358" y="510"/>
                  <a:pt x="1358" y="510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2"/>
                  <a:pt x="1358" y="512"/>
                  <a:pt x="1358" y="512"/>
                </a:cubicBezTo>
                <a:cubicBezTo>
                  <a:pt x="1359" y="512"/>
                  <a:pt x="1359" y="512"/>
                  <a:pt x="1359" y="512"/>
                </a:cubicBezTo>
                <a:cubicBezTo>
                  <a:pt x="1359" y="513"/>
                  <a:pt x="1358" y="516"/>
                  <a:pt x="1358" y="516"/>
                </a:cubicBezTo>
                <a:cubicBezTo>
                  <a:pt x="1358" y="516"/>
                  <a:pt x="1358" y="516"/>
                  <a:pt x="1357" y="517"/>
                </a:cubicBezTo>
                <a:cubicBezTo>
                  <a:pt x="1358" y="517"/>
                  <a:pt x="1358" y="518"/>
                  <a:pt x="1358" y="519"/>
                </a:cubicBezTo>
                <a:cubicBezTo>
                  <a:pt x="1358" y="519"/>
                  <a:pt x="1358" y="519"/>
                  <a:pt x="1358" y="519"/>
                </a:cubicBezTo>
                <a:cubicBezTo>
                  <a:pt x="1358" y="520"/>
                  <a:pt x="1358" y="520"/>
                  <a:pt x="1358" y="520"/>
                </a:cubicBezTo>
                <a:cubicBezTo>
                  <a:pt x="1358" y="521"/>
                  <a:pt x="1358" y="521"/>
                  <a:pt x="1357" y="521"/>
                </a:cubicBezTo>
                <a:cubicBezTo>
                  <a:pt x="1357" y="521"/>
                  <a:pt x="1356" y="525"/>
                  <a:pt x="1356" y="526"/>
                </a:cubicBezTo>
                <a:cubicBezTo>
                  <a:pt x="1357" y="526"/>
                  <a:pt x="1357" y="526"/>
                  <a:pt x="1357" y="526"/>
                </a:cubicBezTo>
                <a:cubicBezTo>
                  <a:pt x="1357" y="527"/>
                  <a:pt x="1357" y="527"/>
                  <a:pt x="1357" y="527"/>
                </a:cubicBezTo>
                <a:cubicBezTo>
                  <a:pt x="1357" y="527"/>
                  <a:pt x="1357" y="528"/>
                  <a:pt x="1357" y="528"/>
                </a:cubicBezTo>
                <a:cubicBezTo>
                  <a:pt x="1357" y="529"/>
                  <a:pt x="1357" y="529"/>
                  <a:pt x="1357" y="529"/>
                </a:cubicBezTo>
                <a:cubicBezTo>
                  <a:pt x="1359" y="530"/>
                  <a:pt x="1360" y="531"/>
                  <a:pt x="1361" y="532"/>
                </a:cubicBezTo>
                <a:cubicBezTo>
                  <a:pt x="1361" y="533"/>
                  <a:pt x="1361" y="533"/>
                  <a:pt x="1361" y="533"/>
                </a:cubicBezTo>
                <a:cubicBezTo>
                  <a:pt x="1362" y="533"/>
                  <a:pt x="1362" y="533"/>
                  <a:pt x="1362" y="534"/>
                </a:cubicBezTo>
                <a:cubicBezTo>
                  <a:pt x="1363" y="535"/>
                  <a:pt x="1363" y="535"/>
                  <a:pt x="1363" y="536"/>
                </a:cubicBezTo>
                <a:cubicBezTo>
                  <a:pt x="1363" y="536"/>
                  <a:pt x="1364" y="536"/>
                  <a:pt x="1364" y="537"/>
                </a:cubicBezTo>
                <a:cubicBezTo>
                  <a:pt x="1364" y="538"/>
                  <a:pt x="1364" y="540"/>
                  <a:pt x="1364" y="542"/>
                </a:cubicBezTo>
                <a:cubicBezTo>
                  <a:pt x="1365" y="542"/>
                  <a:pt x="1365" y="542"/>
                  <a:pt x="1365" y="542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5"/>
                  <a:pt x="1365" y="545"/>
                  <a:pt x="1365" y="545"/>
                </a:cubicBezTo>
                <a:cubicBezTo>
                  <a:pt x="1366" y="545"/>
                  <a:pt x="1366" y="545"/>
                  <a:pt x="1366" y="545"/>
                </a:cubicBezTo>
                <a:cubicBezTo>
                  <a:pt x="1366" y="545"/>
                  <a:pt x="1365" y="547"/>
                  <a:pt x="1365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7" y="551"/>
                  <a:pt x="1367" y="553"/>
                  <a:pt x="1367" y="554"/>
                </a:cubicBezTo>
                <a:cubicBezTo>
                  <a:pt x="1368" y="555"/>
                  <a:pt x="1368" y="555"/>
                  <a:pt x="1368" y="555"/>
                </a:cubicBezTo>
                <a:cubicBezTo>
                  <a:pt x="1369" y="555"/>
                  <a:pt x="1369" y="556"/>
                  <a:pt x="1369" y="557"/>
                </a:cubicBezTo>
                <a:cubicBezTo>
                  <a:pt x="1369" y="557"/>
                  <a:pt x="1369" y="557"/>
                  <a:pt x="1369" y="557"/>
                </a:cubicBezTo>
                <a:cubicBezTo>
                  <a:pt x="1370" y="558"/>
                  <a:pt x="1369" y="559"/>
                  <a:pt x="1370" y="560"/>
                </a:cubicBezTo>
                <a:cubicBezTo>
                  <a:pt x="1371" y="561"/>
                  <a:pt x="1373" y="562"/>
                  <a:pt x="1374" y="562"/>
                </a:cubicBezTo>
                <a:cubicBezTo>
                  <a:pt x="1374" y="563"/>
                  <a:pt x="1374" y="563"/>
                  <a:pt x="1374" y="563"/>
                </a:cubicBezTo>
                <a:cubicBezTo>
                  <a:pt x="1374" y="564"/>
                  <a:pt x="1374" y="564"/>
                  <a:pt x="1374" y="564"/>
                </a:cubicBezTo>
                <a:cubicBezTo>
                  <a:pt x="1375" y="564"/>
                  <a:pt x="1375" y="564"/>
                  <a:pt x="1375" y="564"/>
                </a:cubicBezTo>
                <a:cubicBezTo>
                  <a:pt x="1375" y="564"/>
                  <a:pt x="1376" y="564"/>
                  <a:pt x="1376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8" y="566"/>
                  <a:pt x="1378" y="566"/>
                  <a:pt x="1379" y="567"/>
                </a:cubicBezTo>
                <a:cubicBezTo>
                  <a:pt x="1379" y="566"/>
                  <a:pt x="1380" y="566"/>
                  <a:pt x="1380" y="565"/>
                </a:cubicBezTo>
                <a:cubicBezTo>
                  <a:pt x="1383" y="565"/>
                  <a:pt x="1383" y="565"/>
                  <a:pt x="1383" y="565"/>
                </a:cubicBezTo>
                <a:cubicBezTo>
                  <a:pt x="1383" y="563"/>
                  <a:pt x="1383" y="563"/>
                  <a:pt x="1382" y="562"/>
                </a:cubicBezTo>
                <a:cubicBezTo>
                  <a:pt x="1382" y="562"/>
                  <a:pt x="1382" y="562"/>
                  <a:pt x="1382" y="562"/>
                </a:cubicBezTo>
                <a:cubicBezTo>
                  <a:pt x="1382" y="562"/>
                  <a:pt x="1382" y="561"/>
                  <a:pt x="1381" y="561"/>
                </a:cubicBezTo>
                <a:cubicBezTo>
                  <a:pt x="1381" y="561"/>
                  <a:pt x="1381" y="561"/>
                  <a:pt x="1381" y="561"/>
                </a:cubicBezTo>
                <a:cubicBezTo>
                  <a:pt x="1381" y="559"/>
                  <a:pt x="1381" y="559"/>
                  <a:pt x="1381" y="559"/>
                </a:cubicBezTo>
                <a:cubicBezTo>
                  <a:pt x="1381" y="559"/>
                  <a:pt x="1380" y="559"/>
                  <a:pt x="1380" y="559"/>
                </a:cubicBezTo>
                <a:cubicBezTo>
                  <a:pt x="1379" y="559"/>
                  <a:pt x="1380" y="558"/>
                  <a:pt x="1380" y="558"/>
                </a:cubicBezTo>
                <a:cubicBezTo>
                  <a:pt x="1379" y="558"/>
                  <a:pt x="1379" y="558"/>
                  <a:pt x="1379" y="558"/>
                </a:cubicBezTo>
                <a:cubicBezTo>
                  <a:pt x="1379" y="555"/>
                  <a:pt x="1379" y="553"/>
                  <a:pt x="1380" y="551"/>
                </a:cubicBezTo>
                <a:cubicBezTo>
                  <a:pt x="1380" y="551"/>
                  <a:pt x="1379" y="551"/>
                  <a:pt x="1379" y="550"/>
                </a:cubicBezTo>
                <a:cubicBezTo>
                  <a:pt x="1380" y="550"/>
                  <a:pt x="1380" y="550"/>
                  <a:pt x="1380" y="550"/>
                </a:cubicBezTo>
                <a:cubicBezTo>
                  <a:pt x="1380" y="549"/>
                  <a:pt x="1380" y="549"/>
                  <a:pt x="1380" y="549"/>
                </a:cubicBezTo>
                <a:cubicBezTo>
                  <a:pt x="1379" y="549"/>
                  <a:pt x="1379" y="549"/>
                  <a:pt x="1379" y="549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7"/>
                  <a:pt x="1379" y="547"/>
                  <a:pt x="1379" y="547"/>
                </a:cubicBezTo>
                <a:cubicBezTo>
                  <a:pt x="1378" y="547"/>
                  <a:pt x="1378" y="546"/>
                  <a:pt x="1378" y="546"/>
                </a:cubicBezTo>
                <a:cubicBezTo>
                  <a:pt x="1377" y="545"/>
                  <a:pt x="1377" y="544"/>
                  <a:pt x="1377" y="543"/>
                </a:cubicBezTo>
                <a:cubicBezTo>
                  <a:pt x="1376" y="543"/>
                  <a:pt x="1376" y="543"/>
                  <a:pt x="1376" y="542"/>
                </a:cubicBezTo>
                <a:cubicBezTo>
                  <a:pt x="1376" y="542"/>
                  <a:pt x="1376" y="542"/>
                  <a:pt x="1376" y="542"/>
                </a:cubicBezTo>
                <a:cubicBezTo>
                  <a:pt x="1375" y="542"/>
                  <a:pt x="1375" y="542"/>
                  <a:pt x="1375" y="542"/>
                </a:cubicBezTo>
                <a:cubicBezTo>
                  <a:pt x="1375" y="542"/>
                  <a:pt x="1375" y="542"/>
                  <a:pt x="1374" y="541"/>
                </a:cubicBezTo>
                <a:cubicBezTo>
                  <a:pt x="1374" y="541"/>
                  <a:pt x="1374" y="541"/>
                  <a:pt x="1373" y="540"/>
                </a:cubicBezTo>
                <a:cubicBezTo>
                  <a:pt x="1373" y="540"/>
                  <a:pt x="1373" y="539"/>
                  <a:pt x="1373" y="539"/>
                </a:cubicBezTo>
                <a:cubicBezTo>
                  <a:pt x="1372" y="539"/>
                  <a:pt x="1372" y="539"/>
                  <a:pt x="1372" y="539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1" y="537"/>
                  <a:pt x="1370" y="536"/>
                  <a:pt x="1370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6" y="534"/>
                  <a:pt x="1365" y="531"/>
                  <a:pt x="1365" y="528"/>
                </a:cubicBezTo>
                <a:cubicBezTo>
                  <a:pt x="1364" y="528"/>
                  <a:pt x="1364" y="528"/>
                  <a:pt x="1363" y="528"/>
                </a:cubicBezTo>
                <a:cubicBezTo>
                  <a:pt x="1363" y="527"/>
                  <a:pt x="1363" y="526"/>
                  <a:pt x="1362" y="525"/>
                </a:cubicBezTo>
                <a:cubicBezTo>
                  <a:pt x="1362" y="525"/>
                  <a:pt x="1362" y="525"/>
                  <a:pt x="1362" y="525"/>
                </a:cubicBezTo>
                <a:cubicBezTo>
                  <a:pt x="1361" y="525"/>
                  <a:pt x="1361" y="525"/>
                  <a:pt x="1361" y="525"/>
                </a:cubicBezTo>
                <a:cubicBezTo>
                  <a:pt x="1361" y="524"/>
                  <a:pt x="1360" y="521"/>
                  <a:pt x="1361" y="520"/>
                </a:cubicBezTo>
                <a:cubicBezTo>
                  <a:pt x="1361" y="520"/>
                  <a:pt x="1361" y="520"/>
                  <a:pt x="1361" y="520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2" y="518"/>
                  <a:pt x="1362" y="517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2"/>
                  <a:pt x="1362" y="512"/>
                  <a:pt x="1362" y="512"/>
                </a:cubicBezTo>
                <a:cubicBezTo>
                  <a:pt x="1363" y="512"/>
                  <a:pt x="1363" y="512"/>
                  <a:pt x="1363" y="512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09"/>
                  <a:pt x="1364" y="509"/>
                </a:cubicBezTo>
                <a:cubicBezTo>
                  <a:pt x="1364" y="509"/>
                  <a:pt x="1364" y="509"/>
                  <a:pt x="1364" y="509"/>
                </a:cubicBezTo>
                <a:cubicBezTo>
                  <a:pt x="1364" y="508"/>
                  <a:pt x="1364" y="507"/>
                  <a:pt x="1364" y="506"/>
                </a:cubicBezTo>
                <a:cubicBezTo>
                  <a:pt x="1364" y="505"/>
                  <a:pt x="1364" y="503"/>
                  <a:pt x="1364" y="503"/>
                </a:cubicBezTo>
                <a:cubicBezTo>
                  <a:pt x="1364" y="503"/>
                  <a:pt x="1364" y="503"/>
                  <a:pt x="1364" y="503"/>
                </a:cubicBezTo>
                <a:cubicBezTo>
                  <a:pt x="1364" y="502"/>
                  <a:pt x="1364" y="502"/>
                  <a:pt x="1364" y="501"/>
                </a:cubicBezTo>
                <a:cubicBezTo>
                  <a:pt x="1364" y="501"/>
                  <a:pt x="1364" y="501"/>
                  <a:pt x="1364" y="501"/>
                </a:cubicBezTo>
                <a:cubicBezTo>
                  <a:pt x="1364" y="500"/>
                  <a:pt x="1364" y="500"/>
                  <a:pt x="1364" y="500"/>
                </a:cubicBezTo>
                <a:cubicBezTo>
                  <a:pt x="1366" y="500"/>
                  <a:pt x="1366" y="500"/>
                  <a:pt x="1366" y="500"/>
                </a:cubicBezTo>
                <a:cubicBezTo>
                  <a:pt x="1366" y="501"/>
                  <a:pt x="1366" y="501"/>
                  <a:pt x="1366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2"/>
                  <a:pt x="1369" y="504"/>
                  <a:pt x="1369" y="505"/>
                </a:cubicBezTo>
                <a:cubicBezTo>
                  <a:pt x="1371" y="505"/>
                  <a:pt x="1371" y="505"/>
                  <a:pt x="1371" y="505"/>
                </a:cubicBezTo>
                <a:cubicBezTo>
                  <a:pt x="1371" y="504"/>
                  <a:pt x="1371" y="504"/>
                  <a:pt x="1371" y="504"/>
                </a:cubicBezTo>
                <a:cubicBezTo>
                  <a:pt x="1373" y="505"/>
                  <a:pt x="1373" y="507"/>
                  <a:pt x="1374" y="508"/>
                </a:cubicBezTo>
                <a:cubicBezTo>
                  <a:pt x="1374" y="509"/>
                  <a:pt x="1374" y="509"/>
                  <a:pt x="1374" y="509"/>
                </a:cubicBezTo>
                <a:cubicBezTo>
                  <a:pt x="1375" y="509"/>
                  <a:pt x="1375" y="509"/>
                  <a:pt x="1375" y="509"/>
                </a:cubicBezTo>
                <a:cubicBezTo>
                  <a:pt x="1375" y="511"/>
                  <a:pt x="1377" y="511"/>
                  <a:pt x="1377" y="513"/>
                </a:cubicBezTo>
                <a:cubicBezTo>
                  <a:pt x="1378" y="513"/>
                  <a:pt x="1378" y="513"/>
                  <a:pt x="1378" y="513"/>
                </a:cubicBezTo>
                <a:cubicBezTo>
                  <a:pt x="1379" y="516"/>
                  <a:pt x="1379" y="516"/>
                  <a:pt x="1379" y="516"/>
                </a:cubicBezTo>
                <a:cubicBezTo>
                  <a:pt x="1380" y="516"/>
                  <a:pt x="1380" y="515"/>
                  <a:pt x="1381" y="515"/>
                </a:cubicBezTo>
                <a:cubicBezTo>
                  <a:pt x="1381" y="517"/>
                  <a:pt x="1381" y="517"/>
                  <a:pt x="1381" y="517"/>
                </a:cubicBezTo>
                <a:cubicBezTo>
                  <a:pt x="1382" y="517"/>
                  <a:pt x="1382" y="517"/>
                  <a:pt x="1382" y="517"/>
                </a:cubicBezTo>
                <a:cubicBezTo>
                  <a:pt x="1382" y="517"/>
                  <a:pt x="1383" y="517"/>
                  <a:pt x="1383" y="517"/>
                </a:cubicBezTo>
                <a:cubicBezTo>
                  <a:pt x="1383" y="517"/>
                  <a:pt x="1383" y="517"/>
                  <a:pt x="1383" y="517"/>
                </a:cubicBezTo>
                <a:cubicBezTo>
                  <a:pt x="1384" y="518"/>
                  <a:pt x="1386" y="520"/>
                  <a:pt x="1385" y="521"/>
                </a:cubicBezTo>
                <a:cubicBezTo>
                  <a:pt x="1385" y="521"/>
                  <a:pt x="1385" y="521"/>
                  <a:pt x="1385" y="521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3"/>
                  <a:pt x="1385" y="525"/>
                  <a:pt x="1385" y="526"/>
                </a:cubicBezTo>
                <a:cubicBezTo>
                  <a:pt x="1385" y="526"/>
                  <a:pt x="1386" y="526"/>
                  <a:pt x="1386" y="526"/>
                </a:cubicBezTo>
                <a:cubicBezTo>
                  <a:pt x="1386" y="527"/>
                  <a:pt x="1386" y="527"/>
                  <a:pt x="1385" y="528"/>
                </a:cubicBezTo>
                <a:cubicBezTo>
                  <a:pt x="1387" y="528"/>
                  <a:pt x="1388" y="527"/>
                  <a:pt x="1389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1" y="525"/>
                  <a:pt x="1391" y="525"/>
                  <a:pt x="1391" y="525"/>
                </a:cubicBezTo>
                <a:cubicBezTo>
                  <a:pt x="1391" y="524"/>
                  <a:pt x="1391" y="524"/>
                  <a:pt x="1391" y="524"/>
                </a:cubicBezTo>
                <a:cubicBezTo>
                  <a:pt x="1390" y="524"/>
                  <a:pt x="1390" y="524"/>
                  <a:pt x="1390" y="524"/>
                </a:cubicBezTo>
                <a:cubicBezTo>
                  <a:pt x="1390" y="523"/>
                  <a:pt x="1390" y="522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19"/>
                  <a:pt x="1389" y="519"/>
                  <a:pt x="1389" y="519"/>
                </a:cubicBezTo>
                <a:cubicBezTo>
                  <a:pt x="1390" y="520"/>
                  <a:pt x="1389" y="520"/>
                  <a:pt x="1390" y="521"/>
                </a:cubicBezTo>
                <a:cubicBezTo>
                  <a:pt x="1391" y="521"/>
                  <a:pt x="1391" y="521"/>
                  <a:pt x="1391" y="521"/>
                </a:cubicBezTo>
                <a:cubicBezTo>
                  <a:pt x="1391" y="522"/>
                  <a:pt x="1391" y="522"/>
                  <a:pt x="1392" y="522"/>
                </a:cubicBezTo>
                <a:cubicBezTo>
                  <a:pt x="1393" y="522"/>
                  <a:pt x="1393" y="522"/>
                  <a:pt x="1393" y="522"/>
                </a:cubicBezTo>
                <a:cubicBezTo>
                  <a:pt x="1393" y="522"/>
                  <a:pt x="1393" y="522"/>
                  <a:pt x="1393" y="521"/>
                </a:cubicBezTo>
                <a:cubicBezTo>
                  <a:pt x="1391" y="520"/>
                  <a:pt x="1391" y="519"/>
                  <a:pt x="1389" y="518"/>
                </a:cubicBezTo>
                <a:cubicBezTo>
                  <a:pt x="1389" y="517"/>
                  <a:pt x="1389" y="517"/>
                  <a:pt x="1389" y="517"/>
                </a:cubicBezTo>
                <a:cubicBezTo>
                  <a:pt x="1390" y="517"/>
                  <a:pt x="1391" y="518"/>
                  <a:pt x="1391" y="518"/>
                </a:cubicBezTo>
                <a:cubicBezTo>
                  <a:pt x="1391" y="518"/>
                  <a:pt x="1391" y="518"/>
                  <a:pt x="1392" y="519"/>
                </a:cubicBezTo>
                <a:cubicBezTo>
                  <a:pt x="1393" y="519"/>
                  <a:pt x="1393" y="519"/>
                  <a:pt x="1393" y="519"/>
                </a:cubicBezTo>
                <a:cubicBezTo>
                  <a:pt x="1393" y="518"/>
                  <a:pt x="1393" y="518"/>
                  <a:pt x="1393" y="518"/>
                </a:cubicBezTo>
                <a:cubicBezTo>
                  <a:pt x="1394" y="518"/>
                  <a:pt x="1394" y="519"/>
                  <a:pt x="1394" y="519"/>
                </a:cubicBezTo>
                <a:cubicBezTo>
                  <a:pt x="1394" y="519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6" y="518"/>
                  <a:pt x="1396" y="518"/>
                  <a:pt x="1396" y="518"/>
                </a:cubicBezTo>
                <a:cubicBezTo>
                  <a:pt x="1396" y="518"/>
                  <a:pt x="1396" y="518"/>
                  <a:pt x="1396" y="517"/>
                </a:cubicBezTo>
                <a:cubicBezTo>
                  <a:pt x="1397" y="517"/>
                  <a:pt x="1397" y="518"/>
                  <a:pt x="1398" y="518"/>
                </a:cubicBezTo>
                <a:cubicBezTo>
                  <a:pt x="1398" y="518"/>
                  <a:pt x="1398" y="518"/>
                  <a:pt x="1398" y="518"/>
                </a:cubicBezTo>
                <a:cubicBezTo>
                  <a:pt x="1398" y="518"/>
                  <a:pt x="1399" y="517"/>
                  <a:pt x="1399" y="517"/>
                </a:cubicBezTo>
                <a:cubicBezTo>
                  <a:pt x="1399" y="516"/>
                  <a:pt x="1399" y="517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1" y="516"/>
                  <a:pt x="1401" y="516"/>
                  <a:pt x="1401" y="516"/>
                </a:cubicBezTo>
                <a:cubicBezTo>
                  <a:pt x="1402" y="515"/>
                  <a:pt x="1402" y="515"/>
                  <a:pt x="1402" y="515"/>
                </a:cubicBezTo>
                <a:cubicBezTo>
                  <a:pt x="1402" y="515"/>
                  <a:pt x="1403" y="515"/>
                  <a:pt x="1403" y="515"/>
                </a:cubicBezTo>
                <a:cubicBezTo>
                  <a:pt x="1403" y="514"/>
                  <a:pt x="1403" y="514"/>
                  <a:pt x="1403" y="514"/>
                </a:cubicBezTo>
                <a:cubicBezTo>
                  <a:pt x="1403" y="514"/>
                  <a:pt x="1404" y="514"/>
                  <a:pt x="1404" y="514"/>
                </a:cubicBezTo>
                <a:cubicBezTo>
                  <a:pt x="1404" y="513"/>
                  <a:pt x="1405" y="513"/>
                  <a:pt x="1405" y="512"/>
                </a:cubicBezTo>
                <a:cubicBezTo>
                  <a:pt x="1406" y="512"/>
                  <a:pt x="1406" y="512"/>
                  <a:pt x="1406" y="512"/>
                </a:cubicBezTo>
                <a:cubicBezTo>
                  <a:pt x="1406" y="511"/>
                  <a:pt x="1406" y="510"/>
                  <a:pt x="1407" y="509"/>
                </a:cubicBezTo>
                <a:cubicBezTo>
                  <a:pt x="1407" y="509"/>
                  <a:pt x="1407" y="509"/>
                  <a:pt x="1407" y="509"/>
                </a:cubicBezTo>
                <a:cubicBezTo>
                  <a:pt x="1407" y="508"/>
                  <a:pt x="1407" y="507"/>
                  <a:pt x="1407" y="507"/>
                </a:cubicBezTo>
                <a:cubicBezTo>
                  <a:pt x="1407" y="505"/>
                  <a:pt x="1407" y="505"/>
                  <a:pt x="1408" y="505"/>
                </a:cubicBezTo>
                <a:cubicBezTo>
                  <a:pt x="1408" y="504"/>
                  <a:pt x="1408" y="504"/>
                  <a:pt x="1408" y="503"/>
                </a:cubicBezTo>
                <a:cubicBezTo>
                  <a:pt x="1407" y="503"/>
                  <a:pt x="1407" y="503"/>
                  <a:pt x="1407" y="503"/>
                </a:cubicBezTo>
                <a:cubicBezTo>
                  <a:pt x="1407" y="503"/>
                  <a:pt x="1407" y="502"/>
                  <a:pt x="1407" y="501"/>
                </a:cubicBezTo>
                <a:cubicBezTo>
                  <a:pt x="1407" y="501"/>
                  <a:pt x="1407" y="501"/>
                  <a:pt x="1407" y="501"/>
                </a:cubicBezTo>
                <a:cubicBezTo>
                  <a:pt x="1407" y="500"/>
                  <a:pt x="1407" y="500"/>
                  <a:pt x="1407" y="500"/>
                </a:cubicBezTo>
                <a:cubicBezTo>
                  <a:pt x="1406" y="500"/>
                  <a:pt x="1406" y="500"/>
                  <a:pt x="1406" y="500"/>
                </a:cubicBezTo>
                <a:cubicBezTo>
                  <a:pt x="1406" y="497"/>
                  <a:pt x="1406" y="497"/>
                  <a:pt x="1406" y="497"/>
                </a:cubicBezTo>
                <a:cubicBezTo>
                  <a:pt x="1406" y="497"/>
                  <a:pt x="1406" y="497"/>
                  <a:pt x="1405" y="497"/>
                </a:cubicBezTo>
                <a:cubicBezTo>
                  <a:pt x="1405" y="496"/>
                  <a:pt x="1405" y="495"/>
                  <a:pt x="1405" y="494"/>
                </a:cubicBezTo>
                <a:cubicBezTo>
                  <a:pt x="1405" y="494"/>
                  <a:pt x="1405" y="494"/>
                  <a:pt x="1404" y="494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0"/>
                  <a:pt x="1404" y="490"/>
                  <a:pt x="1404" y="490"/>
                </a:cubicBezTo>
                <a:cubicBezTo>
                  <a:pt x="1402" y="490"/>
                  <a:pt x="1403" y="489"/>
                  <a:pt x="1401" y="488"/>
                </a:cubicBezTo>
                <a:cubicBezTo>
                  <a:pt x="1401" y="487"/>
                  <a:pt x="1401" y="487"/>
                  <a:pt x="1401" y="486"/>
                </a:cubicBezTo>
                <a:cubicBezTo>
                  <a:pt x="1400" y="485"/>
                  <a:pt x="1400" y="486"/>
                  <a:pt x="1400" y="485"/>
                </a:cubicBezTo>
                <a:cubicBezTo>
                  <a:pt x="1399" y="485"/>
                  <a:pt x="1399" y="485"/>
                  <a:pt x="1399" y="485"/>
                </a:cubicBezTo>
                <a:cubicBezTo>
                  <a:pt x="1399" y="484"/>
                  <a:pt x="1399" y="484"/>
                  <a:pt x="1399" y="484"/>
                </a:cubicBezTo>
                <a:cubicBezTo>
                  <a:pt x="1398" y="484"/>
                  <a:pt x="1398" y="484"/>
                  <a:pt x="1398" y="484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2"/>
                  <a:pt x="1398" y="482"/>
                  <a:pt x="1398" y="482"/>
                </a:cubicBezTo>
                <a:cubicBezTo>
                  <a:pt x="1398" y="482"/>
                  <a:pt x="1397" y="482"/>
                  <a:pt x="1397" y="482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0"/>
                  <a:pt x="1397" y="480"/>
                  <a:pt x="1397" y="480"/>
                </a:cubicBezTo>
                <a:cubicBezTo>
                  <a:pt x="1396" y="480"/>
                  <a:pt x="1396" y="480"/>
                  <a:pt x="1396" y="480"/>
                </a:cubicBezTo>
                <a:cubicBezTo>
                  <a:pt x="1396" y="480"/>
                  <a:pt x="1396" y="480"/>
                  <a:pt x="1396" y="479"/>
                </a:cubicBezTo>
                <a:cubicBezTo>
                  <a:pt x="1395" y="479"/>
                  <a:pt x="1395" y="479"/>
                  <a:pt x="1395" y="479"/>
                </a:cubicBezTo>
                <a:cubicBezTo>
                  <a:pt x="1395" y="479"/>
                  <a:pt x="1395" y="479"/>
                  <a:pt x="1394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7"/>
                  <a:pt x="1393" y="477"/>
                  <a:pt x="1392" y="477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5"/>
                  <a:pt x="1392" y="475"/>
                  <a:pt x="1392" y="475"/>
                </a:cubicBezTo>
                <a:cubicBezTo>
                  <a:pt x="1391" y="475"/>
                  <a:pt x="1391" y="475"/>
                  <a:pt x="1391" y="474"/>
                </a:cubicBezTo>
                <a:cubicBezTo>
                  <a:pt x="1391" y="474"/>
                  <a:pt x="1391" y="474"/>
                  <a:pt x="1391" y="474"/>
                </a:cubicBezTo>
                <a:cubicBezTo>
                  <a:pt x="1390" y="474"/>
                  <a:pt x="1390" y="474"/>
                  <a:pt x="1390" y="474"/>
                </a:cubicBezTo>
                <a:cubicBezTo>
                  <a:pt x="1390" y="473"/>
                  <a:pt x="1390" y="473"/>
                  <a:pt x="1390" y="473"/>
                </a:cubicBezTo>
                <a:cubicBezTo>
                  <a:pt x="1390" y="473"/>
                  <a:pt x="1390" y="473"/>
                  <a:pt x="1389" y="473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8" y="470"/>
                  <a:pt x="1389" y="468"/>
                  <a:pt x="1389" y="468"/>
                </a:cubicBezTo>
                <a:cubicBezTo>
                  <a:pt x="1389" y="465"/>
                  <a:pt x="1389" y="465"/>
                  <a:pt x="1389" y="465"/>
                </a:cubicBezTo>
                <a:cubicBezTo>
                  <a:pt x="1390" y="465"/>
                  <a:pt x="1390" y="465"/>
                  <a:pt x="1390" y="465"/>
                </a:cubicBezTo>
                <a:cubicBezTo>
                  <a:pt x="1390" y="465"/>
                  <a:pt x="1390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2" y="464"/>
                  <a:pt x="1392" y="464"/>
                  <a:pt x="1392" y="464"/>
                </a:cubicBezTo>
                <a:cubicBezTo>
                  <a:pt x="1392" y="463"/>
                  <a:pt x="1392" y="463"/>
                  <a:pt x="1393" y="462"/>
                </a:cubicBezTo>
                <a:cubicBezTo>
                  <a:pt x="1393" y="462"/>
                  <a:pt x="1393" y="462"/>
                  <a:pt x="1393" y="462"/>
                </a:cubicBezTo>
                <a:cubicBezTo>
                  <a:pt x="1393" y="462"/>
                  <a:pt x="1393" y="462"/>
                  <a:pt x="1393" y="461"/>
                </a:cubicBezTo>
                <a:cubicBezTo>
                  <a:pt x="1394" y="461"/>
                  <a:pt x="1394" y="461"/>
                  <a:pt x="1394" y="461"/>
                </a:cubicBezTo>
                <a:cubicBezTo>
                  <a:pt x="1394" y="460"/>
                  <a:pt x="1394" y="460"/>
                  <a:pt x="1394" y="460"/>
                </a:cubicBezTo>
                <a:cubicBezTo>
                  <a:pt x="1395" y="460"/>
                  <a:pt x="1395" y="460"/>
                  <a:pt x="1395" y="459"/>
                </a:cubicBezTo>
                <a:cubicBezTo>
                  <a:pt x="1396" y="459"/>
                  <a:pt x="1395" y="458"/>
                  <a:pt x="1396" y="458"/>
                </a:cubicBezTo>
                <a:cubicBezTo>
                  <a:pt x="1396" y="458"/>
                  <a:pt x="1397" y="458"/>
                  <a:pt x="1398" y="458"/>
                </a:cubicBezTo>
                <a:cubicBezTo>
                  <a:pt x="1398" y="457"/>
                  <a:pt x="1399" y="457"/>
                  <a:pt x="1399" y="456"/>
                </a:cubicBezTo>
                <a:cubicBezTo>
                  <a:pt x="1400" y="455"/>
                  <a:pt x="1401" y="456"/>
                  <a:pt x="1402" y="454"/>
                </a:cubicBezTo>
                <a:cubicBezTo>
                  <a:pt x="1403" y="454"/>
                  <a:pt x="1403" y="454"/>
                  <a:pt x="1404" y="454"/>
                </a:cubicBezTo>
                <a:cubicBezTo>
                  <a:pt x="1404" y="453"/>
                  <a:pt x="1404" y="453"/>
                  <a:pt x="1404" y="453"/>
                </a:cubicBezTo>
                <a:cubicBezTo>
                  <a:pt x="1405" y="453"/>
                  <a:pt x="1405" y="453"/>
                  <a:pt x="1406" y="454"/>
                </a:cubicBezTo>
                <a:cubicBezTo>
                  <a:pt x="1406" y="454"/>
                  <a:pt x="1406" y="454"/>
                  <a:pt x="1406" y="454"/>
                </a:cubicBezTo>
                <a:cubicBezTo>
                  <a:pt x="1406" y="454"/>
                  <a:pt x="1407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6"/>
                  <a:pt x="1407" y="456"/>
                  <a:pt x="1407" y="459"/>
                </a:cubicBezTo>
                <a:cubicBezTo>
                  <a:pt x="1408" y="459"/>
                  <a:pt x="1408" y="459"/>
                  <a:pt x="1408" y="459"/>
                </a:cubicBezTo>
                <a:cubicBezTo>
                  <a:pt x="1408" y="460"/>
                  <a:pt x="1409" y="461"/>
                  <a:pt x="1409" y="462"/>
                </a:cubicBezTo>
                <a:cubicBezTo>
                  <a:pt x="1410" y="462"/>
                  <a:pt x="1411" y="462"/>
                  <a:pt x="1412" y="462"/>
                </a:cubicBezTo>
                <a:cubicBezTo>
                  <a:pt x="1412" y="461"/>
                  <a:pt x="1412" y="461"/>
                  <a:pt x="1412" y="461"/>
                </a:cubicBezTo>
                <a:cubicBezTo>
                  <a:pt x="1412" y="459"/>
                  <a:pt x="1411" y="460"/>
                  <a:pt x="1411" y="459"/>
                </a:cubicBezTo>
                <a:cubicBezTo>
                  <a:pt x="1410" y="459"/>
                  <a:pt x="1410" y="459"/>
                  <a:pt x="1410" y="459"/>
                </a:cubicBezTo>
                <a:cubicBezTo>
                  <a:pt x="1410" y="458"/>
                  <a:pt x="1410" y="458"/>
                  <a:pt x="1410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2" y="458"/>
                  <a:pt x="1412" y="458"/>
                  <a:pt x="1412" y="458"/>
                </a:cubicBezTo>
                <a:cubicBezTo>
                  <a:pt x="1412" y="457"/>
                  <a:pt x="1412" y="457"/>
                  <a:pt x="1412" y="457"/>
                </a:cubicBezTo>
                <a:cubicBezTo>
                  <a:pt x="1414" y="457"/>
                  <a:pt x="1416" y="456"/>
                  <a:pt x="1416" y="454"/>
                </a:cubicBezTo>
                <a:cubicBezTo>
                  <a:pt x="1417" y="454"/>
                  <a:pt x="1417" y="454"/>
                  <a:pt x="1417" y="454"/>
                </a:cubicBezTo>
                <a:cubicBezTo>
                  <a:pt x="1417" y="453"/>
                  <a:pt x="1417" y="453"/>
                  <a:pt x="1417" y="453"/>
                </a:cubicBezTo>
                <a:cubicBezTo>
                  <a:pt x="1417" y="453"/>
                  <a:pt x="1418" y="453"/>
                  <a:pt x="1418" y="454"/>
                </a:cubicBezTo>
                <a:cubicBezTo>
                  <a:pt x="1418" y="453"/>
                  <a:pt x="1419" y="453"/>
                  <a:pt x="1419" y="453"/>
                </a:cubicBezTo>
                <a:cubicBezTo>
                  <a:pt x="1419" y="452"/>
                  <a:pt x="1419" y="452"/>
                  <a:pt x="1419" y="452"/>
                </a:cubicBezTo>
                <a:cubicBezTo>
                  <a:pt x="1419" y="452"/>
                  <a:pt x="1420" y="452"/>
                  <a:pt x="1420" y="453"/>
                </a:cubicBezTo>
                <a:cubicBezTo>
                  <a:pt x="1420" y="452"/>
                  <a:pt x="1420" y="452"/>
                  <a:pt x="1420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6" y="452"/>
                  <a:pt x="1426" y="451"/>
                  <a:pt x="1426" y="450"/>
                </a:cubicBezTo>
                <a:cubicBezTo>
                  <a:pt x="1427" y="450"/>
                  <a:pt x="1428" y="449"/>
                  <a:pt x="1428" y="448"/>
                </a:cubicBezTo>
                <a:cubicBezTo>
                  <a:pt x="1429" y="448"/>
                  <a:pt x="1429" y="448"/>
                  <a:pt x="1429" y="448"/>
                </a:cubicBezTo>
                <a:cubicBezTo>
                  <a:pt x="1429" y="447"/>
                  <a:pt x="1429" y="447"/>
                  <a:pt x="1429" y="447"/>
                </a:cubicBezTo>
                <a:cubicBezTo>
                  <a:pt x="1428" y="447"/>
                  <a:pt x="1428" y="447"/>
                  <a:pt x="1428" y="447"/>
                </a:cubicBezTo>
                <a:cubicBezTo>
                  <a:pt x="1428" y="446"/>
                  <a:pt x="1428" y="446"/>
                  <a:pt x="1428" y="446"/>
                </a:cubicBezTo>
                <a:cubicBezTo>
                  <a:pt x="1429" y="446"/>
                  <a:pt x="1429" y="446"/>
                  <a:pt x="1429" y="446"/>
                </a:cubicBezTo>
                <a:cubicBezTo>
                  <a:pt x="1429" y="446"/>
                  <a:pt x="1429" y="447"/>
                  <a:pt x="1429" y="447"/>
                </a:cubicBezTo>
                <a:cubicBezTo>
                  <a:pt x="1429" y="447"/>
                  <a:pt x="1430" y="447"/>
                  <a:pt x="1430" y="447"/>
                </a:cubicBezTo>
                <a:cubicBezTo>
                  <a:pt x="1430" y="448"/>
                  <a:pt x="1430" y="448"/>
                  <a:pt x="1431" y="448"/>
                </a:cubicBezTo>
                <a:cubicBezTo>
                  <a:pt x="1431" y="449"/>
                  <a:pt x="1431" y="449"/>
                  <a:pt x="1431" y="449"/>
                </a:cubicBezTo>
                <a:cubicBezTo>
                  <a:pt x="1432" y="449"/>
                  <a:pt x="1432" y="449"/>
                  <a:pt x="1432" y="449"/>
                </a:cubicBezTo>
                <a:cubicBezTo>
                  <a:pt x="1432" y="448"/>
                  <a:pt x="1432" y="448"/>
                  <a:pt x="1432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5" y="448"/>
                  <a:pt x="1436" y="447"/>
                  <a:pt x="1436" y="447"/>
                </a:cubicBezTo>
                <a:cubicBezTo>
                  <a:pt x="1437" y="447"/>
                  <a:pt x="1438" y="447"/>
                  <a:pt x="1439" y="447"/>
                </a:cubicBezTo>
                <a:cubicBezTo>
                  <a:pt x="1439" y="446"/>
                  <a:pt x="1439" y="447"/>
                  <a:pt x="1440" y="446"/>
                </a:cubicBezTo>
                <a:cubicBezTo>
                  <a:pt x="1440" y="446"/>
                  <a:pt x="1440" y="446"/>
                  <a:pt x="1440" y="446"/>
                </a:cubicBezTo>
                <a:cubicBezTo>
                  <a:pt x="1441" y="445"/>
                  <a:pt x="1440" y="444"/>
                  <a:pt x="1440" y="443"/>
                </a:cubicBezTo>
                <a:cubicBezTo>
                  <a:pt x="1441" y="443"/>
                  <a:pt x="1442" y="443"/>
                  <a:pt x="1443" y="442"/>
                </a:cubicBezTo>
                <a:cubicBezTo>
                  <a:pt x="1443" y="442"/>
                  <a:pt x="1443" y="442"/>
                  <a:pt x="1443" y="441"/>
                </a:cubicBezTo>
                <a:cubicBezTo>
                  <a:pt x="1443" y="441"/>
                  <a:pt x="1444" y="441"/>
                  <a:pt x="1444" y="442"/>
                </a:cubicBezTo>
                <a:cubicBezTo>
                  <a:pt x="1444" y="442"/>
                  <a:pt x="1445" y="441"/>
                  <a:pt x="1445" y="441"/>
                </a:cubicBezTo>
                <a:cubicBezTo>
                  <a:pt x="1445" y="439"/>
                  <a:pt x="1445" y="439"/>
                  <a:pt x="1445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8" y="439"/>
                  <a:pt x="1447" y="439"/>
                  <a:pt x="1448" y="438"/>
                </a:cubicBezTo>
                <a:cubicBezTo>
                  <a:pt x="1448" y="438"/>
                  <a:pt x="1448" y="438"/>
                  <a:pt x="1448" y="438"/>
                </a:cubicBezTo>
                <a:cubicBezTo>
                  <a:pt x="1448" y="437"/>
                  <a:pt x="1447" y="437"/>
                  <a:pt x="1447" y="437"/>
                </a:cubicBezTo>
                <a:cubicBezTo>
                  <a:pt x="1448" y="436"/>
                  <a:pt x="1449" y="436"/>
                  <a:pt x="1451" y="436"/>
                </a:cubicBezTo>
                <a:cubicBezTo>
                  <a:pt x="1451" y="435"/>
                  <a:pt x="1451" y="435"/>
                  <a:pt x="1451" y="435"/>
                </a:cubicBezTo>
                <a:cubicBezTo>
                  <a:pt x="1453" y="435"/>
                  <a:pt x="1453" y="435"/>
                  <a:pt x="1453" y="435"/>
                </a:cubicBezTo>
                <a:cubicBezTo>
                  <a:pt x="1453" y="435"/>
                  <a:pt x="1452" y="434"/>
                  <a:pt x="1452" y="433"/>
                </a:cubicBezTo>
                <a:cubicBezTo>
                  <a:pt x="1453" y="433"/>
                  <a:pt x="1453" y="433"/>
                  <a:pt x="1453" y="433"/>
                </a:cubicBezTo>
                <a:cubicBezTo>
                  <a:pt x="1453" y="432"/>
                  <a:pt x="1453" y="433"/>
                  <a:pt x="1453" y="432"/>
                </a:cubicBezTo>
                <a:cubicBezTo>
                  <a:pt x="1454" y="431"/>
                  <a:pt x="1454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0"/>
                  <a:pt x="1456" y="428"/>
                  <a:pt x="1456" y="427"/>
                </a:cubicBezTo>
                <a:cubicBezTo>
                  <a:pt x="1455" y="427"/>
                  <a:pt x="1454" y="427"/>
                  <a:pt x="1454" y="427"/>
                </a:cubicBezTo>
                <a:cubicBezTo>
                  <a:pt x="1454" y="426"/>
                  <a:pt x="1454" y="427"/>
                  <a:pt x="1454" y="426"/>
                </a:cubicBezTo>
                <a:cubicBezTo>
                  <a:pt x="1454" y="426"/>
                  <a:pt x="1454" y="426"/>
                  <a:pt x="1454" y="426"/>
                </a:cubicBezTo>
                <a:cubicBezTo>
                  <a:pt x="1455" y="426"/>
                  <a:pt x="1455" y="426"/>
                  <a:pt x="1455" y="426"/>
                </a:cubicBezTo>
                <a:cubicBezTo>
                  <a:pt x="1455" y="425"/>
                  <a:pt x="1455" y="423"/>
                  <a:pt x="1456" y="423"/>
                </a:cubicBezTo>
                <a:cubicBezTo>
                  <a:pt x="1457" y="423"/>
                  <a:pt x="1457" y="423"/>
                  <a:pt x="1457" y="423"/>
                </a:cubicBezTo>
                <a:cubicBezTo>
                  <a:pt x="1458" y="423"/>
                  <a:pt x="1457" y="422"/>
                  <a:pt x="1459" y="422"/>
                </a:cubicBezTo>
                <a:cubicBezTo>
                  <a:pt x="1459" y="421"/>
                  <a:pt x="1459" y="421"/>
                  <a:pt x="1459" y="421"/>
                </a:cubicBezTo>
                <a:cubicBezTo>
                  <a:pt x="1459" y="421"/>
                  <a:pt x="1459" y="421"/>
                  <a:pt x="1460" y="421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18"/>
                  <a:pt x="1460" y="418"/>
                  <a:pt x="1460" y="418"/>
                </a:cubicBezTo>
                <a:cubicBezTo>
                  <a:pt x="1461" y="418"/>
                  <a:pt x="1461" y="418"/>
                  <a:pt x="1461" y="417"/>
                </a:cubicBezTo>
                <a:cubicBezTo>
                  <a:pt x="1462" y="417"/>
                  <a:pt x="1461" y="417"/>
                  <a:pt x="1461" y="417"/>
                </a:cubicBezTo>
                <a:cubicBezTo>
                  <a:pt x="1461" y="416"/>
                  <a:pt x="1461" y="416"/>
                  <a:pt x="1461" y="416"/>
                </a:cubicBezTo>
                <a:cubicBezTo>
                  <a:pt x="1463" y="416"/>
                  <a:pt x="1463" y="416"/>
                  <a:pt x="1463" y="416"/>
                </a:cubicBezTo>
                <a:cubicBezTo>
                  <a:pt x="1463" y="416"/>
                  <a:pt x="1463" y="416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4" y="415"/>
                  <a:pt x="1464" y="415"/>
                  <a:pt x="1465" y="415"/>
                </a:cubicBezTo>
                <a:cubicBezTo>
                  <a:pt x="1465" y="413"/>
                  <a:pt x="1465" y="414"/>
                  <a:pt x="1464" y="413"/>
                </a:cubicBezTo>
                <a:cubicBezTo>
                  <a:pt x="1464" y="413"/>
                  <a:pt x="1464" y="413"/>
                  <a:pt x="1464" y="413"/>
                </a:cubicBezTo>
                <a:cubicBezTo>
                  <a:pt x="1463" y="412"/>
                  <a:pt x="1464" y="412"/>
                  <a:pt x="1464" y="412"/>
                </a:cubicBezTo>
                <a:cubicBezTo>
                  <a:pt x="1464" y="411"/>
                  <a:pt x="1464" y="410"/>
                  <a:pt x="1464" y="409"/>
                </a:cubicBezTo>
                <a:cubicBezTo>
                  <a:pt x="1465" y="409"/>
                  <a:pt x="1467" y="410"/>
                  <a:pt x="1467" y="410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6" y="408"/>
                  <a:pt x="1466" y="407"/>
                </a:cubicBezTo>
                <a:cubicBezTo>
                  <a:pt x="1466" y="407"/>
                  <a:pt x="1467" y="407"/>
                  <a:pt x="1467" y="407"/>
                </a:cubicBezTo>
                <a:cubicBezTo>
                  <a:pt x="1467" y="407"/>
                  <a:pt x="1466" y="407"/>
                  <a:pt x="1466" y="406"/>
                </a:cubicBezTo>
                <a:cubicBezTo>
                  <a:pt x="1466" y="406"/>
                  <a:pt x="1466" y="406"/>
                  <a:pt x="1466" y="406"/>
                </a:cubicBezTo>
                <a:cubicBezTo>
                  <a:pt x="1467" y="405"/>
                  <a:pt x="1467" y="405"/>
                  <a:pt x="1468" y="405"/>
                </a:cubicBezTo>
                <a:cubicBezTo>
                  <a:pt x="1468" y="404"/>
                  <a:pt x="1468" y="405"/>
                  <a:pt x="1468" y="404"/>
                </a:cubicBezTo>
                <a:cubicBezTo>
                  <a:pt x="1468" y="404"/>
                  <a:pt x="1468" y="404"/>
                  <a:pt x="1468" y="404"/>
                </a:cubicBezTo>
                <a:cubicBezTo>
                  <a:pt x="1467" y="404"/>
                  <a:pt x="1466" y="404"/>
                  <a:pt x="1466" y="404"/>
                </a:cubicBezTo>
                <a:cubicBezTo>
                  <a:pt x="1466" y="403"/>
                  <a:pt x="1466" y="403"/>
                  <a:pt x="1465" y="403"/>
                </a:cubicBezTo>
                <a:cubicBezTo>
                  <a:pt x="1464" y="402"/>
                  <a:pt x="1463" y="404"/>
                  <a:pt x="1461" y="403"/>
                </a:cubicBezTo>
                <a:cubicBezTo>
                  <a:pt x="1461" y="403"/>
                  <a:pt x="1461" y="403"/>
                  <a:pt x="1461" y="402"/>
                </a:cubicBezTo>
                <a:cubicBezTo>
                  <a:pt x="1462" y="402"/>
                  <a:pt x="1463" y="402"/>
                  <a:pt x="1463" y="401"/>
                </a:cubicBezTo>
                <a:cubicBezTo>
                  <a:pt x="1465" y="400"/>
                  <a:pt x="1464" y="400"/>
                  <a:pt x="1465" y="400"/>
                </a:cubicBezTo>
                <a:cubicBezTo>
                  <a:pt x="1465" y="398"/>
                  <a:pt x="1465" y="397"/>
                  <a:pt x="1464" y="396"/>
                </a:cubicBezTo>
                <a:cubicBezTo>
                  <a:pt x="1464" y="396"/>
                  <a:pt x="1463" y="396"/>
                  <a:pt x="1463" y="396"/>
                </a:cubicBezTo>
                <a:cubicBezTo>
                  <a:pt x="1463" y="395"/>
                  <a:pt x="1463" y="395"/>
                  <a:pt x="1463" y="395"/>
                </a:cubicBezTo>
                <a:cubicBezTo>
                  <a:pt x="1462" y="395"/>
                  <a:pt x="1461" y="395"/>
                  <a:pt x="1461" y="394"/>
                </a:cubicBezTo>
                <a:cubicBezTo>
                  <a:pt x="1461" y="395"/>
                  <a:pt x="1461" y="395"/>
                  <a:pt x="1461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59" y="395"/>
                  <a:pt x="1459" y="395"/>
                </a:cubicBezTo>
                <a:cubicBezTo>
                  <a:pt x="1459" y="395"/>
                  <a:pt x="1459" y="394"/>
                  <a:pt x="1458" y="394"/>
                </a:cubicBezTo>
                <a:cubicBezTo>
                  <a:pt x="1458" y="394"/>
                  <a:pt x="1460" y="393"/>
                  <a:pt x="1461" y="393"/>
                </a:cubicBezTo>
                <a:cubicBezTo>
                  <a:pt x="1461" y="394"/>
                  <a:pt x="1461" y="394"/>
                  <a:pt x="1461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3" y="394"/>
                  <a:pt x="1463" y="394"/>
                  <a:pt x="1463" y="394"/>
                </a:cubicBezTo>
                <a:cubicBezTo>
                  <a:pt x="1463" y="392"/>
                  <a:pt x="1463" y="392"/>
                  <a:pt x="1463" y="392"/>
                </a:cubicBezTo>
                <a:cubicBezTo>
                  <a:pt x="1463" y="392"/>
                  <a:pt x="1463" y="392"/>
                  <a:pt x="1462" y="392"/>
                </a:cubicBezTo>
                <a:cubicBezTo>
                  <a:pt x="1462" y="391"/>
                  <a:pt x="1461" y="390"/>
                  <a:pt x="1461" y="389"/>
                </a:cubicBezTo>
                <a:cubicBezTo>
                  <a:pt x="1460" y="389"/>
                  <a:pt x="1460" y="389"/>
                  <a:pt x="1460" y="389"/>
                </a:cubicBezTo>
                <a:cubicBezTo>
                  <a:pt x="1459" y="387"/>
                  <a:pt x="1458" y="385"/>
                  <a:pt x="1457" y="383"/>
                </a:cubicBezTo>
                <a:cubicBezTo>
                  <a:pt x="1456" y="383"/>
                  <a:pt x="1456" y="383"/>
                  <a:pt x="1456" y="383"/>
                </a:cubicBezTo>
                <a:cubicBezTo>
                  <a:pt x="1456" y="384"/>
                  <a:pt x="1456" y="384"/>
                  <a:pt x="1456" y="384"/>
                </a:cubicBezTo>
                <a:cubicBezTo>
                  <a:pt x="1455" y="384"/>
                  <a:pt x="1455" y="384"/>
                  <a:pt x="1455" y="384"/>
                </a:cubicBezTo>
                <a:cubicBezTo>
                  <a:pt x="1456" y="383"/>
                  <a:pt x="1456" y="383"/>
                  <a:pt x="1456" y="382"/>
                </a:cubicBezTo>
                <a:cubicBezTo>
                  <a:pt x="1455" y="381"/>
                  <a:pt x="1453" y="375"/>
                  <a:pt x="1455" y="373"/>
                </a:cubicBezTo>
                <a:cubicBezTo>
                  <a:pt x="1455" y="372"/>
                  <a:pt x="1456" y="372"/>
                  <a:pt x="1457" y="371"/>
                </a:cubicBezTo>
                <a:cubicBezTo>
                  <a:pt x="1457" y="370"/>
                  <a:pt x="1457" y="370"/>
                  <a:pt x="1457" y="369"/>
                </a:cubicBezTo>
                <a:cubicBezTo>
                  <a:pt x="1457" y="369"/>
                  <a:pt x="1459" y="369"/>
                  <a:pt x="1459" y="368"/>
                </a:cubicBezTo>
                <a:cubicBezTo>
                  <a:pt x="1459" y="368"/>
                  <a:pt x="1459" y="368"/>
                  <a:pt x="1459" y="368"/>
                </a:cubicBezTo>
                <a:cubicBezTo>
                  <a:pt x="1459" y="367"/>
                  <a:pt x="1460" y="367"/>
                  <a:pt x="1460" y="367"/>
                </a:cubicBezTo>
                <a:cubicBezTo>
                  <a:pt x="1460" y="367"/>
                  <a:pt x="1460" y="366"/>
                  <a:pt x="1460" y="366"/>
                </a:cubicBezTo>
                <a:cubicBezTo>
                  <a:pt x="1461" y="366"/>
                  <a:pt x="1462" y="365"/>
                  <a:pt x="1463" y="365"/>
                </a:cubicBezTo>
                <a:cubicBezTo>
                  <a:pt x="1463" y="365"/>
                  <a:pt x="1463" y="364"/>
                  <a:pt x="1463" y="364"/>
                </a:cubicBezTo>
                <a:cubicBezTo>
                  <a:pt x="1465" y="364"/>
                  <a:pt x="1465" y="364"/>
                  <a:pt x="1465" y="364"/>
                </a:cubicBezTo>
                <a:cubicBezTo>
                  <a:pt x="1465" y="364"/>
                  <a:pt x="1465" y="363"/>
                  <a:pt x="1466" y="363"/>
                </a:cubicBezTo>
                <a:cubicBezTo>
                  <a:pt x="1467" y="362"/>
                  <a:pt x="1467" y="362"/>
                  <a:pt x="1467" y="363"/>
                </a:cubicBezTo>
                <a:cubicBezTo>
                  <a:pt x="1467" y="363"/>
                  <a:pt x="1467" y="363"/>
                  <a:pt x="1467" y="363"/>
                </a:cubicBezTo>
                <a:cubicBezTo>
                  <a:pt x="1468" y="363"/>
                  <a:pt x="1468" y="363"/>
                  <a:pt x="1469" y="363"/>
                </a:cubicBezTo>
                <a:cubicBezTo>
                  <a:pt x="1469" y="361"/>
                  <a:pt x="1470" y="361"/>
                  <a:pt x="1470" y="359"/>
                </a:cubicBezTo>
                <a:cubicBezTo>
                  <a:pt x="1468" y="359"/>
                  <a:pt x="1467" y="358"/>
                  <a:pt x="1466" y="359"/>
                </a:cubicBezTo>
                <a:cubicBezTo>
                  <a:pt x="1464" y="359"/>
                  <a:pt x="1464" y="359"/>
                  <a:pt x="1464" y="359"/>
                </a:cubicBezTo>
                <a:cubicBezTo>
                  <a:pt x="1463" y="359"/>
                  <a:pt x="1463" y="358"/>
                  <a:pt x="1463" y="358"/>
                </a:cubicBezTo>
                <a:cubicBezTo>
                  <a:pt x="1458" y="358"/>
                  <a:pt x="1458" y="358"/>
                  <a:pt x="1458" y="358"/>
                </a:cubicBezTo>
                <a:cubicBezTo>
                  <a:pt x="1458" y="358"/>
                  <a:pt x="1458" y="359"/>
                  <a:pt x="1457" y="359"/>
                </a:cubicBezTo>
                <a:cubicBezTo>
                  <a:pt x="1457" y="359"/>
                  <a:pt x="1456" y="359"/>
                  <a:pt x="1455" y="360"/>
                </a:cubicBezTo>
                <a:cubicBezTo>
                  <a:pt x="1455" y="360"/>
                  <a:pt x="1455" y="361"/>
                  <a:pt x="1455" y="361"/>
                </a:cubicBezTo>
                <a:cubicBezTo>
                  <a:pt x="1455" y="361"/>
                  <a:pt x="1455" y="361"/>
                  <a:pt x="1455" y="361"/>
                </a:cubicBezTo>
                <a:cubicBezTo>
                  <a:pt x="1453" y="361"/>
                  <a:pt x="1453" y="361"/>
                  <a:pt x="1453" y="361"/>
                </a:cubicBezTo>
                <a:cubicBezTo>
                  <a:pt x="1453" y="362"/>
                  <a:pt x="1453" y="362"/>
                  <a:pt x="1453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1" y="362"/>
                  <a:pt x="1452" y="362"/>
                  <a:pt x="1452" y="362"/>
                </a:cubicBezTo>
                <a:cubicBezTo>
                  <a:pt x="1449" y="361"/>
                  <a:pt x="1451" y="358"/>
                  <a:pt x="1448" y="357"/>
                </a:cubicBezTo>
                <a:cubicBezTo>
                  <a:pt x="1448" y="357"/>
                  <a:pt x="1447" y="356"/>
                  <a:pt x="1447" y="356"/>
                </a:cubicBezTo>
                <a:cubicBezTo>
                  <a:pt x="1447" y="356"/>
                  <a:pt x="1447" y="356"/>
                  <a:pt x="1447" y="356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3"/>
                  <a:pt x="1447" y="353"/>
                  <a:pt x="1447" y="353"/>
                </a:cubicBezTo>
                <a:cubicBezTo>
                  <a:pt x="1446" y="353"/>
                  <a:pt x="1446" y="353"/>
                  <a:pt x="1446" y="353"/>
                </a:cubicBezTo>
                <a:cubicBezTo>
                  <a:pt x="1446" y="353"/>
                  <a:pt x="1446" y="353"/>
                  <a:pt x="1446" y="352"/>
                </a:cubicBezTo>
                <a:cubicBezTo>
                  <a:pt x="1445" y="352"/>
                  <a:pt x="1445" y="352"/>
                  <a:pt x="1445" y="352"/>
                </a:cubicBezTo>
                <a:cubicBezTo>
                  <a:pt x="1445" y="352"/>
                  <a:pt x="1446" y="352"/>
                  <a:pt x="1446" y="352"/>
                </a:cubicBezTo>
                <a:cubicBezTo>
                  <a:pt x="1446" y="350"/>
                  <a:pt x="1446" y="351"/>
                  <a:pt x="1447" y="350"/>
                </a:cubicBezTo>
                <a:cubicBezTo>
                  <a:pt x="1451" y="350"/>
                  <a:pt x="1451" y="350"/>
                  <a:pt x="1451" y="350"/>
                </a:cubicBezTo>
                <a:cubicBezTo>
                  <a:pt x="1452" y="348"/>
                  <a:pt x="1453" y="347"/>
                  <a:pt x="1454" y="346"/>
                </a:cubicBezTo>
                <a:cubicBezTo>
                  <a:pt x="1455" y="346"/>
                  <a:pt x="1455" y="346"/>
                  <a:pt x="1455" y="346"/>
                </a:cubicBezTo>
                <a:cubicBezTo>
                  <a:pt x="1455" y="346"/>
                  <a:pt x="1455" y="345"/>
                  <a:pt x="1455" y="345"/>
                </a:cubicBezTo>
                <a:cubicBezTo>
                  <a:pt x="1456" y="345"/>
                  <a:pt x="1456" y="345"/>
                  <a:pt x="1457" y="344"/>
                </a:cubicBezTo>
                <a:cubicBezTo>
                  <a:pt x="1458" y="344"/>
                  <a:pt x="1458" y="343"/>
                  <a:pt x="1459" y="343"/>
                </a:cubicBezTo>
                <a:cubicBezTo>
                  <a:pt x="1459" y="343"/>
                  <a:pt x="1459" y="343"/>
                  <a:pt x="1459" y="343"/>
                </a:cubicBezTo>
                <a:cubicBezTo>
                  <a:pt x="1460" y="342"/>
                  <a:pt x="1460" y="341"/>
                  <a:pt x="1460" y="340"/>
                </a:cubicBezTo>
                <a:cubicBezTo>
                  <a:pt x="1461" y="340"/>
                  <a:pt x="1461" y="339"/>
                  <a:pt x="1461" y="339"/>
                </a:cubicBezTo>
                <a:cubicBezTo>
                  <a:pt x="1462" y="339"/>
                  <a:pt x="1462" y="338"/>
                  <a:pt x="1463" y="337"/>
                </a:cubicBezTo>
                <a:cubicBezTo>
                  <a:pt x="1465" y="338"/>
                  <a:pt x="1467" y="338"/>
                  <a:pt x="1469" y="339"/>
                </a:cubicBezTo>
                <a:cubicBezTo>
                  <a:pt x="1468" y="340"/>
                  <a:pt x="1468" y="340"/>
                  <a:pt x="1468" y="341"/>
                </a:cubicBezTo>
                <a:cubicBezTo>
                  <a:pt x="1467" y="341"/>
                  <a:pt x="1467" y="341"/>
                  <a:pt x="1467" y="341"/>
                </a:cubicBezTo>
                <a:cubicBezTo>
                  <a:pt x="1467" y="341"/>
                  <a:pt x="1467" y="342"/>
                  <a:pt x="1467" y="342"/>
                </a:cubicBezTo>
                <a:cubicBezTo>
                  <a:pt x="1467" y="343"/>
                  <a:pt x="1466" y="343"/>
                  <a:pt x="1466" y="343"/>
                </a:cubicBezTo>
                <a:cubicBezTo>
                  <a:pt x="1466" y="344"/>
                  <a:pt x="1466" y="344"/>
                  <a:pt x="1466" y="344"/>
                </a:cubicBezTo>
                <a:cubicBezTo>
                  <a:pt x="1465" y="344"/>
                  <a:pt x="1465" y="345"/>
                  <a:pt x="1464" y="346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8"/>
                </a:cubicBezTo>
                <a:cubicBezTo>
                  <a:pt x="1464" y="348"/>
                  <a:pt x="1464" y="348"/>
                  <a:pt x="1464" y="348"/>
                </a:cubicBezTo>
                <a:cubicBezTo>
                  <a:pt x="1465" y="348"/>
                  <a:pt x="1465" y="348"/>
                  <a:pt x="1465" y="348"/>
                </a:cubicBezTo>
                <a:cubicBezTo>
                  <a:pt x="1466" y="348"/>
                  <a:pt x="1466" y="348"/>
                  <a:pt x="1466" y="348"/>
                </a:cubicBezTo>
                <a:cubicBezTo>
                  <a:pt x="1466" y="348"/>
                  <a:pt x="1465" y="348"/>
                  <a:pt x="1465" y="349"/>
                </a:cubicBezTo>
                <a:cubicBezTo>
                  <a:pt x="1465" y="350"/>
                  <a:pt x="1465" y="349"/>
                  <a:pt x="1464" y="350"/>
                </a:cubicBezTo>
                <a:cubicBezTo>
                  <a:pt x="1464" y="350"/>
                  <a:pt x="1464" y="350"/>
                  <a:pt x="1464" y="350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5" y="351"/>
                  <a:pt x="1465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0"/>
                  <a:pt x="1466" y="350"/>
                  <a:pt x="1466" y="350"/>
                </a:cubicBezTo>
                <a:cubicBezTo>
                  <a:pt x="1466" y="350"/>
                  <a:pt x="1467" y="349"/>
                  <a:pt x="1467" y="349"/>
                </a:cubicBezTo>
                <a:cubicBezTo>
                  <a:pt x="1467" y="349"/>
                  <a:pt x="1467" y="349"/>
                  <a:pt x="1467" y="349"/>
                </a:cubicBezTo>
                <a:cubicBezTo>
                  <a:pt x="1468" y="349"/>
                  <a:pt x="1468" y="349"/>
                  <a:pt x="1468" y="349"/>
                </a:cubicBezTo>
                <a:cubicBezTo>
                  <a:pt x="1468" y="348"/>
                  <a:pt x="1469" y="348"/>
                  <a:pt x="1469" y="347"/>
                </a:cubicBezTo>
                <a:cubicBezTo>
                  <a:pt x="1470" y="347"/>
                  <a:pt x="1470" y="347"/>
                  <a:pt x="1470" y="347"/>
                </a:cubicBezTo>
                <a:cubicBezTo>
                  <a:pt x="1470" y="347"/>
                  <a:pt x="1470" y="346"/>
                  <a:pt x="1471" y="346"/>
                </a:cubicBezTo>
                <a:cubicBezTo>
                  <a:pt x="1471" y="346"/>
                  <a:pt x="1471" y="346"/>
                  <a:pt x="1471" y="346"/>
                </a:cubicBezTo>
                <a:cubicBezTo>
                  <a:pt x="1472" y="346"/>
                  <a:pt x="1472" y="346"/>
                  <a:pt x="1472" y="346"/>
                </a:cubicBezTo>
                <a:cubicBezTo>
                  <a:pt x="1473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4" y="345"/>
                  <a:pt x="1474" y="345"/>
                  <a:pt x="1474" y="345"/>
                </a:cubicBezTo>
                <a:cubicBezTo>
                  <a:pt x="1474" y="344"/>
                  <a:pt x="1474" y="344"/>
                  <a:pt x="1474" y="344"/>
                </a:cubicBezTo>
                <a:cubicBezTo>
                  <a:pt x="1475" y="344"/>
                  <a:pt x="1477" y="345"/>
                  <a:pt x="1477" y="345"/>
                </a:cubicBezTo>
                <a:cubicBezTo>
                  <a:pt x="1478" y="345"/>
                  <a:pt x="1478" y="345"/>
                  <a:pt x="1478" y="346"/>
                </a:cubicBezTo>
                <a:cubicBezTo>
                  <a:pt x="1479" y="346"/>
                  <a:pt x="1479" y="345"/>
                  <a:pt x="1479" y="345"/>
                </a:cubicBezTo>
                <a:cubicBezTo>
                  <a:pt x="1480" y="345"/>
                  <a:pt x="1480" y="345"/>
                  <a:pt x="1480" y="345"/>
                </a:cubicBezTo>
                <a:cubicBezTo>
                  <a:pt x="1480" y="345"/>
                  <a:pt x="1480" y="346"/>
                  <a:pt x="1480" y="346"/>
                </a:cubicBezTo>
                <a:cubicBezTo>
                  <a:pt x="1481" y="346"/>
                  <a:pt x="1481" y="347"/>
                  <a:pt x="1482" y="347"/>
                </a:cubicBezTo>
                <a:cubicBezTo>
                  <a:pt x="1482" y="348"/>
                  <a:pt x="1482" y="349"/>
                  <a:pt x="1482" y="351"/>
                </a:cubicBezTo>
                <a:cubicBezTo>
                  <a:pt x="1483" y="351"/>
                  <a:pt x="1483" y="351"/>
                  <a:pt x="1483" y="351"/>
                </a:cubicBezTo>
                <a:cubicBezTo>
                  <a:pt x="1482" y="352"/>
                  <a:pt x="1482" y="351"/>
                  <a:pt x="1481" y="352"/>
                </a:cubicBezTo>
                <a:cubicBezTo>
                  <a:pt x="1481" y="352"/>
                  <a:pt x="1481" y="352"/>
                  <a:pt x="1481" y="352"/>
                </a:cubicBezTo>
                <a:cubicBezTo>
                  <a:pt x="1480" y="353"/>
                  <a:pt x="1480" y="353"/>
                  <a:pt x="1479" y="354"/>
                </a:cubicBezTo>
                <a:cubicBezTo>
                  <a:pt x="1479" y="355"/>
                  <a:pt x="1479" y="356"/>
                  <a:pt x="1481" y="356"/>
                </a:cubicBezTo>
                <a:cubicBezTo>
                  <a:pt x="1481" y="356"/>
                  <a:pt x="1481" y="355"/>
                  <a:pt x="1481" y="355"/>
                </a:cubicBezTo>
                <a:cubicBezTo>
                  <a:pt x="1481" y="355"/>
                  <a:pt x="1482" y="356"/>
                  <a:pt x="1482" y="356"/>
                </a:cubicBezTo>
                <a:cubicBezTo>
                  <a:pt x="1482" y="357"/>
                  <a:pt x="1482" y="357"/>
                  <a:pt x="1481" y="357"/>
                </a:cubicBezTo>
                <a:cubicBezTo>
                  <a:pt x="1482" y="358"/>
                  <a:pt x="1482" y="358"/>
                  <a:pt x="1483" y="359"/>
                </a:cubicBezTo>
                <a:cubicBezTo>
                  <a:pt x="1483" y="359"/>
                  <a:pt x="1483" y="359"/>
                  <a:pt x="1484" y="359"/>
                </a:cubicBezTo>
                <a:cubicBezTo>
                  <a:pt x="1484" y="359"/>
                  <a:pt x="1484" y="359"/>
                  <a:pt x="1484" y="359"/>
                </a:cubicBezTo>
                <a:cubicBezTo>
                  <a:pt x="1484" y="358"/>
                  <a:pt x="1485" y="358"/>
                  <a:pt x="1485" y="358"/>
                </a:cubicBezTo>
                <a:cubicBezTo>
                  <a:pt x="1485" y="358"/>
                  <a:pt x="1485" y="358"/>
                  <a:pt x="1485" y="358"/>
                </a:cubicBezTo>
                <a:cubicBezTo>
                  <a:pt x="1486" y="358"/>
                  <a:pt x="1487" y="358"/>
                  <a:pt x="1487" y="358"/>
                </a:cubicBezTo>
                <a:cubicBezTo>
                  <a:pt x="1487" y="358"/>
                  <a:pt x="1487" y="358"/>
                  <a:pt x="1487" y="358"/>
                </a:cubicBezTo>
                <a:cubicBezTo>
                  <a:pt x="1488" y="358"/>
                  <a:pt x="1489" y="358"/>
                  <a:pt x="1489" y="358"/>
                </a:cubicBezTo>
                <a:cubicBezTo>
                  <a:pt x="1489" y="359"/>
                  <a:pt x="1489" y="360"/>
                  <a:pt x="1489" y="361"/>
                </a:cubicBezTo>
                <a:cubicBezTo>
                  <a:pt x="1490" y="361"/>
                  <a:pt x="1490" y="361"/>
                  <a:pt x="1490" y="361"/>
                </a:cubicBezTo>
                <a:cubicBezTo>
                  <a:pt x="1490" y="362"/>
                  <a:pt x="1490" y="362"/>
                  <a:pt x="1490" y="362"/>
                </a:cubicBezTo>
                <a:cubicBezTo>
                  <a:pt x="1490" y="363"/>
                  <a:pt x="1490" y="362"/>
                  <a:pt x="1490" y="363"/>
                </a:cubicBezTo>
                <a:cubicBezTo>
                  <a:pt x="1488" y="363"/>
                  <a:pt x="1488" y="363"/>
                  <a:pt x="1488" y="363"/>
                </a:cubicBezTo>
                <a:cubicBezTo>
                  <a:pt x="1489" y="364"/>
                  <a:pt x="1489" y="365"/>
                  <a:pt x="1490" y="365"/>
                </a:cubicBezTo>
                <a:cubicBezTo>
                  <a:pt x="1490" y="366"/>
                  <a:pt x="1490" y="366"/>
                  <a:pt x="1490" y="366"/>
                </a:cubicBezTo>
                <a:cubicBezTo>
                  <a:pt x="1489" y="366"/>
                  <a:pt x="1489" y="366"/>
                  <a:pt x="1489" y="366"/>
                </a:cubicBezTo>
                <a:cubicBezTo>
                  <a:pt x="1489" y="367"/>
                  <a:pt x="1489" y="368"/>
                  <a:pt x="1489" y="369"/>
                </a:cubicBezTo>
                <a:cubicBezTo>
                  <a:pt x="1490" y="369"/>
                  <a:pt x="1490" y="369"/>
                  <a:pt x="1490" y="369"/>
                </a:cubicBezTo>
                <a:cubicBezTo>
                  <a:pt x="1490" y="369"/>
                  <a:pt x="1490" y="369"/>
                  <a:pt x="1489" y="370"/>
                </a:cubicBezTo>
                <a:cubicBezTo>
                  <a:pt x="1490" y="370"/>
                  <a:pt x="1490" y="370"/>
                  <a:pt x="1490" y="370"/>
                </a:cubicBezTo>
                <a:cubicBezTo>
                  <a:pt x="1489" y="371"/>
                  <a:pt x="1489" y="371"/>
                  <a:pt x="1488" y="372"/>
                </a:cubicBezTo>
                <a:cubicBezTo>
                  <a:pt x="1488" y="373"/>
                  <a:pt x="1488" y="374"/>
                  <a:pt x="1488" y="374"/>
                </a:cubicBezTo>
                <a:cubicBezTo>
                  <a:pt x="1488" y="374"/>
                  <a:pt x="1488" y="374"/>
                  <a:pt x="1488" y="374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6"/>
                  <a:pt x="1488" y="376"/>
                  <a:pt x="1488" y="376"/>
                </a:cubicBezTo>
                <a:cubicBezTo>
                  <a:pt x="1487" y="376"/>
                  <a:pt x="1487" y="376"/>
                  <a:pt x="1487" y="376"/>
                </a:cubicBezTo>
                <a:cubicBezTo>
                  <a:pt x="1487" y="377"/>
                  <a:pt x="1488" y="378"/>
                  <a:pt x="1488" y="378"/>
                </a:cubicBezTo>
                <a:cubicBezTo>
                  <a:pt x="1488" y="378"/>
                  <a:pt x="1487" y="378"/>
                  <a:pt x="1487" y="379"/>
                </a:cubicBezTo>
                <a:cubicBezTo>
                  <a:pt x="1488" y="379"/>
                  <a:pt x="1488" y="379"/>
                  <a:pt x="1488" y="380"/>
                </a:cubicBezTo>
                <a:cubicBezTo>
                  <a:pt x="1490" y="379"/>
                  <a:pt x="1490" y="379"/>
                  <a:pt x="1491" y="378"/>
                </a:cubicBezTo>
                <a:cubicBezTo>
                  <a:pt x="1491" y="378"/>
                  <a:pt x="1492" y="377"/>
                  <a:pt x="1492" y="377"/>
                </a:cubicBezTo>
                <a:cubicBezTo>
                  <a:pt x="1492" y="377"/>
                  <a:pt x="1493" y="377"/>
                  <a:pt x="1493" y="376"/>
                </a:cubicBezTo>
                <a:cubicBezTo>
                  <a:pt x="1493" y="376"/>
                  <a:pt x="1493" y="376"/>
                  <a:pt x="1493" y="376"/>
                </a:cubicBezTo>
                <a:cubicBezTo>
                  <a:pt x="1494" y="376"/>
                  <a:pt x="1496" y="376"/>
                  <a:pt x="1497" y="376"/>
                </a:cubicBezTo>
                <a:cubicBezTo>
                  <a:pt x="1497" y="375"/>
                  <a:pt x="1497" y="375"/>
                  <a:pt x="1498" y="374"/>
                </a:cubicBezTo>
                <a:cubicBezTo>
                  <a:pt x="1499" y="374"/>
                  <a:pt x="1499" y="374"/>
                  <a:pt x="1500" y="373"/>
                </a:cubicBezTo>
                <a:cubicBezTo>
                  <a:pt x="1501" y="372"/>
                  <a:pt x="1501" y="370"/>
                  <a:pt x="1502" y="368"/>
                </a:cubicBezTo>
                <a:cubicBezTo>
                  <a:pt x="1501" y="368"/>
                  <a:pt x="1501" y="368"/>
                  <a:pt x="1501" y="368"/>
                </a:cubicBezTo>
                <a:cubicBezTo>
                  <a:pt x="1501" y="366"/>
                  <a:pt x="1501" y="366"/>
                  <a:pt x="1501" y="366"/>
                </a:cubicBezTo>
                <a:cubicBezTo>
                  <a:pt x="1501" y="366"/>
                  <a:pt x="1501" y="366"/>
                  <a:pt x="1501" y="365"/>
                </a:cubicBezTo>
                <a:cubicBezTo>
                  <a:pt x="1501" y="365"/>
                  <a:pt x="1501" y="365"/>
                  <a:pt x="1501" y="365"/>
                </a:cubicBezTo>
                <a:cubicBezTo>
                  <a:pt x="1501" y="364"/>
                  <a:pt x="1501" y="364"/>
                  <a:pt x="1501" y="364"/>
                </a:cubicBezTo>
                <a:cubicBezTo>
                  <a:pt x="1501" y="364"/>
                  <a:pt x="1501" y="363"/>
                  <a:pt x="1501" y="363"/>
                </a:cubicBezTo>
                <a:cubicBezTo>
                  <a:pt x="1501" y="363"/>
                  <a:pt x="1501" y="363"/>
                  <a:pt x="1501" y="363"/>
                </a:cubicBezTo>
                <a:cubicBezTo>
                  <a:pt x="1501" y="362"/>
                  <a:pt x="1501" y="362"/>
                  <a:pt x="1500" y="361"/>
                </a:cubicBezTo>
                <a:cubicBezTo>
                  <a:pt x="1500" y="361"/>
                  <a:pt x="1500" y="361"/>
                  <a:pt x="1499" y="361"/>
                </a:cubicBezTo>
                <a:cubicBezTo>
                  <a:pt x="1499" y="360"/>
                  <a:pt x="1499" y="359"/>
                  <a:pt x="1499" y="359"/>
                </a:cubicBezTo>
                <a:cubicBezTo>
                  <a:pt x="1499" y="359"/>
                  <a:pt x="1499" y="359"/>
                  <a:pt x="1499" y="359"/>
                </a:cubicBezTo>
                <a:cubicBezTo>
                  <a:pt x="1499" y="358"/>
                  <a:pt x="1499" y="358"/>
                  <a:pt x="1499" y="358"/>
                </a:cubicBezTo>
                <a:cubicBezTo>
                  <a:pt x="1498" y="358"/>
                  <a:pt x="1498" y="358"/>
                  <a:pt x="1498" y="358"/>
                </a:cubicBezTo>
                <a:cubicBezTo>
                  <a:pt x="1497" y="358"/>
                  <a:pt x="1497" y="357"/>
                  <a:pt x="1497" y="357"/>
                </a:cubicBezTo>
                <a:cubicBezTo>
                  <a:pt x="1497" y="357"/>
                  <a:pt x="1498" y="356"/>
                  <a:pt x="1498" y="356"/>
                </a:cubicBezTo>
                <a:cubicBezTo>
                  <a:pt x="1497" y="356"/>
                  <a:pt x="1497" y="355"/>
                  <a:pt x="1496" y="355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3"/>
                  <a:pt x="1496" y="353"/>
                  <a:pt x="1496" y="353"/>
                </a:cubicBezTo>
                <a:cubicBezTo>
                  <a:pt x="1495" y="353"/>
                  <a:pt x="1495" y="353"/>
                  <a:pt x="1495" y="353"/>
                </a:cubicBezTo>
                <a:cubicBezTo>
                  <a:pt x="1495" y="352"/>
                  <a:pt x="1495" y="352"/>
                  <a:pt x="1495" y="352"/>
                </a:cubicBezTo>
                <a:cubicBezTo>
                  <a:pt x="1495" y="352"/>
                  <a:pt x="1496" y="352"/>
                  <a:pt x="1496" y="351"/>
                </a:cubicBezTo>
                <a:cubicBezTo>
                  <a:pt x="1495" y="351"/>
                  <a:pt x="1495" y="351"/>
                  <a:pt x="1495" y="351"/>
                </a:cubicBezTo>
                <a:cubicBezTo>
                  <a:pt x="1495" y="350"/>
                  <a:pt x="1494" y="351"/>
                  <a:pt x="1493" y="350"/>
                </a:cubicBezTo>
                <a:cubicBezTo>
                  <a:pt x="1492" y="350"/>
                  <a:pt x="1492" y="350"/>
                  <a:pt x="1492" y="350"/>
                </a:cubicBezTo>
                <a:cubicBezTo>
                  <a:pt x="1492" y="349"/>
                  <a:pt x="1492" y="349"/>
                  <a:pt x="1492" y="349"/>
                </a:cubicBezTo>
                <a:cubicBezTo>
                  <a:pt x="1491" y="349"/>
                  <a:pt x="1491" y="349"/>
                  <a:pt x="1491" y="348"/>
                </a:cubicBezTo>
                <a:cubicBezTo>
                  <a:pt x="1492" y="348"/>
                  <a:pt x="1492" y="348"/>
                  <a:pt x="1492" y="348"/>
                </a:cubicBezTo>
                <a:cubicBezTo>
                  <a:pt x="1492" y="347"/>
                  <a:pt x="1492" y="346"/>
                  <a:pt x="1492" y="345"/>
                </a:cubicBezTo>
                <a:cubicBezTo>
                  <a:pt x="1493" y="344"/>
                  <a:pt x="1494" y="344"/>
                  <a:pt x="1494" y="344"/>
                </a:cubicBezTo>
                <a:cubicBezTo>
                  <a:pt x="1494" y="344"/>
                  <a:pt x="1494" y="344"/>
                  <a:pt x="1495" y="343"/>
                </a:cubicBezTo>
                <a:cubicBezTo>
                  <a:pt x="1496" y="343"/>
                  <a:pt x="1496" y="343"/>
                  <a:pt x="1496" y="343"/>
                </a:cubicBezTo>
                <a:cubicBezTo>
                  <a:pt x="1496" y="343"/>
                  <a:pt x="1496" y="343"/>
                  <a:pt x="1496" y="342"/>
                </a:cubicBezTo>
                <a:cubicBezTo>
                  <a:pt x="1497" y="342"/>
                  <a:pt x="1497" y="341"/>
                  <a:pt x="1498" y="341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9" y="340"/>
                  <a:pt x="1500" y="340"/>
                  <a:pt x="1500" y="340"/>
                </a:cubicBezTo>
                <a:cubicBezTo>
                  <a:pt x="1500" y="339"/>
                  <a:pt x="1500" y="339"/>
                  <a:pt x="1500" y="339"/>
                </a:cubicBezTo>
                <a:cubicBezTo>
                  <a:pt x="1501" y="339"/>
                  <a:pt x="1501" y="339"/>
                  <a:pt x="1501" y="339"/>
                </a:cubicBezTo>
                <a:cubicBezTo>
                  <a:pt x="1501" y="338"/>
                  <a:pt x="1501" y="338"/>
                  <a:pt x="1501" y="338"/>
                </a:cubicBezTo>
                <a:cubicBezTo>
                  <a:pt x="1502" y="338"/>
                  <a:pt x="1502" y="338"/>
                  <a:pt x="1503" y="338"/>
                </a:cubicBezTo>
                <a:cubicBezTo>
                  <a:pt x="1503" y="337"/>
                  <a:pt x="1502" y="335"/>
                  <a:pt x="1502" y="334"/>
                </a:cubicBezTo>
                <a:cubicBezTo>
                  <a:pt x="1502" y="332"/>
                  <a:pt x="1501" y="332"/>
                  <a:pt x="1503" y="331"/>
                </a:cubicBezTo>
                <a:cubicBezTo>
                  <a:pt x="1503" y="331"/>
                  <a:pt x="1503" y="330"/>
                  <a:pt x="1503" y="330"/>
                </a:cubicBezTo>
                <a:cubicBezTo>
                  <a:pt x="1504" y="330"/>
                  <a:pt x="1505" y="330"/>
                  <a:pt x="1505" y="330"/>
                </a:cubicBezTo>
                <a:cubicBezTo>
                  <a:pt x="1505" y="329"/>
                  <a:pt x="1505" y="329"/>
                  <a:pt x="1505" y="329"/>
                </a:cubicBezTo>
                <a:cubicBezTo>
                  <a:pt x="1505" y="329"/>
                  <a:pt x="1506" y="329"/>
                  <a:pt x="1506" y="329"/>
                </a:cubicBezTo>
                <a:cubicBezTo>
                  <a:pt x="1507" y="328"/>
                  <a:pt x="1507" y="327"/>
                  <a:pt x="1508" y="326"/>
                </a:cubicBezTo>
                <a:cubicBezTo>
                  <a:pt x="1508" y="326"/>
                  <a:pt x="1508" y="326"/>
                  <a:pt x="1509" y="327"/>
                </a:cubicBezTo>
                <a:cubicBezTo>
                  <a:pt x="1509" y="326"/>
                  <a:pt x="1509" y="326"/>
                  <a:pt x="1509" y="326"/>
                </a:cubicBezTo>
                <a:cubicBezTo>
                  <a:pt x="1509" y="326"/>
                  <a:pt x="1510" y="326"/>
                  <a:pt x="1510" y="326"/>
                </a:cubicBezTo>
                <a:cubicBezTo>
                  <a:pt x="1510" y="325"/>
                  <a:pt x="1510" y="325"/>
                  <a:pt x="1510" y="325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2" y="324"/>
                  <a:pt x="1512" y="324"/>
                  <a:pt x="1512" y="324"/>
                </a:cubicBezTo>
                <a:cubicBezTo>
                  <a:pt x="1512" y="323"/>
                  <a:pt x="1513" y="322"/>
                  <a:pt x="1513" y="321"/>
                </a:cubicBezTo>
                <a:cubicBezTo>
                  <a:pt x="1514" y="321"/>
                  <a:pt x="1514" y="321"/>
                  <a:pt x="1514" y="321"/>
                </a:cubicBezTo>
                <a:cubicBezTo>
                  <a:pt x="1514" y="322"/>
                  <a:pt x="1514" y="322"/>
                  <a:pt x="1514" y="322"/>
                </a:cubicBezTo>
                <a:cubicBezTo>
                  <a:pt x="1515" y="322"/>
                  <a:pt x="1515" y="322"/>
                  <a:pt x="1515" y="322"/>
                </a:cubicBezTo>
                <a:cubicBezTo>
                  <a:pt x="1514" y="322"/>
                  <a:pt x="1514" y="322"/>
                  <a:pt x="1514" y="323"/>
                </a:cubicBezTo>
                <a:cubicBezTo>
                  <a:pt x="1516" y="323"/>
                  <a:pt x="1516" y="322"/>
                  <a:pt x="1517" y="322"/>
                </a:cubicBezTo>
                <a:cubicBezTo>
                  <a:pt x="1517" y="323"/>
                  <a:pt x="1516" y="323"/>
                  <a:pt x="1516" y="324"/>
                </a:cubicBezTo>
                <a:cubicBezTo>
                  <a:pt x="1517" y="324"/>
                  <a:pt x="1517" y="325"/>
                  <a:pt x="1518" y="325"/>
                </a:cubicBezTo>
                <a:cubicBezTo>
                  <a:pt x="1518" y="326"/>
                  <a:pt x="1518" y="326"/>
                  <a:pt x="1518" y="327"/>
                </a:cubicBezTo>
                <a:cubicBezTo>
                  <a:pt x="1519" y="327"/>
                  <a:pt x="1519" y="326"/>
                  <a:pt x="1520" y="326"/>
                </a:cubicBezTo>
                <a:cubicBezTo>
                  <a:pt x="1520" y="326"/>
                  <a:pt x="1521" y="328"/>
                  <a:pt x="1522" y="328"/>
                </a:cubicBezTo>
                <a:cubicBezTo>
                  <a:pt x="1522" y="327"/>
                  <a:pt x="1522" y="327"/>
                  <a:pt x="1522" y="327"/>
                </a:cubicBezTo>
                <a:cubicBezTo>
                  <a:pt x="1523" y="327"/>
                  <a:pt x="1523" y="327"/>
                  <a:pt x="1524" y="326"/>
                </a:cubicBezTo>
                <a:cubicBezTo>
                  <a:pt x="1524" y="326"/>
                  <a:pt x="1524" y="326"/>
                  <a:pt x="1524" y="326"/>
                </a:cubicBezTo>
                <a:cubicBezTo>
                  <a:pt x="1524" y="325"/>
                  <a:pt x="1524" y="325"/>
                  <a:pt x="1524" y="325"/>
                </a:cubicBezTo>
                <a:cubicBezTo>
                  <a:pt x="1525" y="325"/>
                  <a:pt x="1525" y="325"/>
                  <a:pt x="1525" y="325"/>
                </a:cubicBezTo>
                <a:cubicBezTo>
                  <a:pt x="1525" y="325"/>
                  <a:pt x="1525" y="324"/>
                  <a:pt x="1525" y="324"/>
                </a:cubicBezTo>
                <a:cubicBezTo>
                  <a:pt x="1526" y="324"/>
                  <a:pt x="1526" y="324"/>
                  <a:pt x="1526" y="324"/>
                </a:cubicBezTo>
                <a:cubicBezTo>
                  <a:pt x="1526" y="324"/>
                  <a:pt x="1526" y="323"/>
                  <a:pt x="1526" y="323"/>
                </a:cubicBezTo>
                <a:cubicBezTo>
                  <a:pt x="1527" y="323"/>
                  <a:pt x="1527" y="323"/>
                  <a:pt x="1527" y="323"/>
                </a:cubicBezTo>
                <a:cubicBezTo>
                  <a:pt x="1527" y="323"/>
                  <a:pt x="1527" y="322"/>
                  <a:pt x="1528" y="321"/>
                </a:cubicBezTo>
                <a:cubicBezTo>
                  <a:pt x="1528" y="321"/>
                  <a:pt x="1528" y="321"/>
                  <a:pt x="1528" y="321"/>
                </a:cubicBezTo>
                <a:cubicBezTo>
                  <a:pt x="1528" y="320"/>
                  <a:pt x="1528" y="320"/>
                  <a:pt x="1528" y="320"/>
                </a:cubicBezTo>
                <a:cubicBezTo>
                  <a:pt x="1528" y="320"/>
                  <a:pt x="1529" y="321"/>
                  <a:pt x="1529" y="321"/>
                </a:cubicBezTo>
                <a:cubicBezTo>
                  <a:pt x="1529" y="320"/>
                  <a:pt x="1529" y="320"/>
                  <a:pt x="1529" y="320"/>
                </a:cubicBezTo>
                <a:cubicBezTo>
                  <a:pt x="1530" y="320"/>
                  <a:pt x="1530" y="320"/>
                  <a:pt x="1530" y="320"/>
                </a:cubicBezTo>
                <a:cubicBezTo>
                  <a:pt x="1530" y="317"/>
                  <a:pt x="1532" y="317"/>
                  <a:pt x="1532" y="315"/>
                </a:cubicBezTo>
                <a:cubicBezTo>
                  <a:pt x="1533" y="315"/>
                  <a:pt x="1533" y="315"/>
                  <a:pt x="1534" y="314"/>
                </a:cubicBezTo>
                <a:cubicBezTo>
                  <a:pt x="1534" y="314"/>
                  <a:pt x="1534" y="314"/>
                  <a:pt x="1534" y="314"/>
                </a:cubicBezTo>
                <a:cubicBezTo>
                  <a:pt x="1534" y="312"/>
                  <a:pt x="1534" y="312"/>
                  <a:pt x="1534" y="312"/>
                </a:cubicBezTo>
                <a:cubicBezTo>
                  <a:pt x="1535" y="312"/>
                  <a:pt x="1535" y="312"/>
                  <a:pt x="1536" y="311"/>
                </a:cubicBezTo>
                <a:cubicBezTo>
                  <a:pt x="1536" y="311"/>
                  <a:pt x="1536" y="310"/>
                  <a:pt x="1536" y="310"/>
                </a:cubicBezTo>
                <a:cubicBezTo>
                  <a:pt x="1537" y="310"/>
                  <a:pt x="1537" y="310"/>
                  <a:pt x="1537" y="310"/>
                </a:cubicBezTo>
                <a:cubicBezTo>
                  <a:pt x="1537" y="310"/>
                  <a:pt x="1537" y="310"/>
                  <a:pt x="1537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9" y="309"/>
                  <a:pt x="1539" y="309"/>
                  <a:pt x="1539" y="309"/>
                </a:cubicBezTo>
                <a:cubicBezTo>
                  <a:pt x="1539" y="309"/>
                  <a:pt x="1539" y="308"/>
                  <a:pt x="1539" y="307"/>
                </a:cubicBezTo>
                <a:cubicBezTo>
                  <a:pt x="1540" y="307"/>
                  <a:pt x="1541" y="306"/>
                  <a:pt x="1542" y="306"/>
                </a:cubicBezTo>
                <a:cubicBezTo>
                  <a:pt x="1542" y="305"/>
                  <a:pt x="1542" y="305"/>
                  <a:pt x="1542" y="305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3" y="304"/>
                  <a:pt x="1543" y="304"/>
                  <a:pt x="1543" y="304"/>
                </a:cubicBezTo>
                <a:cubicBezTo>
                  <a:pt x="1543" y="303"/>
                  <a:pt x="1543" y="303"/>
                  <a:pt x="1543" y="303"/>
                </a:cubicBezTo>
                <a:cubicBezTo>
                  <a:pt x="1543" y="303"/>
                  <a:pt x="1543" y="303"/>
                  <a:pt x="1543" y="302"/>
                </a:cubicBezTo>
                <a:cubicBezTo>
                  <a:pt x="1544" y="301"/>
                  <a:pt x="1543" y="302"/>
                  <a:pt x="1543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8"/>
                  <a:pt x="1544" y="298"/>
                  <a:pt x="1544" y="298"/>
                </a:cubicBezTo>
                <a:cubicBezTo>
                  <a:pt x="1545" y="298"/>
                  <a:pt x="1545" y="298"/>
                  <a:pt x="1545" y="298"/>
                </a:cubicBezTo>
                <a:cubicBezTo>
                  <a:pt x="1545" y="297"/>
                  <a:pt x="1545" y="297"/>
                  <a:pt x="1545" y="297"/>
                </a:cubicBezTo>
                <a:cubicBezTo>
                  <a:pt x="1545" y="297"/>
                  <a:pt x="1546" y="297"/>
                  <a:pt x="1546" y="297"/>
                </a:cubicBezTo>
                <a:cubicBezTo>
                  <a:pt x="1546" y="296"/>
                  <a:pt x="1546" y="296"/>
                  <a:pt x="1546" y="296"/>
                </a:cubicBezTo>
                <a:cubicBezTo>
                  <a:pt x="1546" y="296"/>
                  <a:pt x="1547" y="296"/>
                  <a:pt x="1547" y="296"/>
                </a:cubicBezTo>
                <a:cubicBezTo>
                  <a:pt x="1547" y="295"/>
                  <a:pt x="1547" y="295"/>
                  <a:pt x="1547" y="294"/>
                </a:cubicBezTo>
                <a:cubicBezTo>
                  <a:pt x="1548" y="294"/>
                  <a:pt x="1548" y="294"/>
                  <a:pt x="1548" y="294"/>
                </a:cubicBezTo>
                <a:cubicBezTo>
                  <a:pt x="1548" y="293"/>
                  <a:pt x="1548" y="293"/>
                  <a:pt x="1548" y="293"/>
                </a:cubicBezTo>
                <a:cubicBezTo>
                  <a:pt x="1548" y="293"/>
                  <a:pt x="1548" y="293"/>
                  <a:pt x="1549" y="292"/>
                </a:cubicBezTo>
                <a:cubicBezTo>
                  <a:pt x="1549" y="292"/>
                  <a:pt x="1549" y="292"/>
                  <a:pt x="1549" y="292"/>
                </a:cubicBezTo>
                <a:cubicBezTo>
                  <a:pt x="1550" y="291"/>
                  <a:pt x="1551" y="290"/>
                  <a:pt x="1552" y="290"/>
                </a:cubicBezTo>
                <a:cubicBezTo>
                  <a:pt x="1552" y="289"/>
                  <a:pt x="1552" y="288"/>
                  <a:pt x="1552" y="287"/>
                </a:cubicBezTo>
                <a:cubicBezTo>
                  <a:pt x="1553" y="287"/>
                  <a:pt x="1552" y="287"/>
                  <a:pt x="1553" y="287"/>
                </a:cubicBezTo>
                <a:cubicBezTo>
                  <a:pt x="1553" y="286"/>
                  <a:pt x="1553" y="287"/>
                  <a:pt x="1553" y="286"/>
                </a:cubicBezTo>
                <a:cubicBezTo>
                  <a:pt x="1553" y="286"/>
                  <a:pt x="1552" y="286"/>
                  <a:pt x="1552" y="286"/>
                </a:cubicBezTo>
                <a:cubicBezTo>
                  <a:pt x="1552" y="285"/>
                  <a:pt x="1552" y="285"/>
                  <a:pt x="1552" y="285"/>
                </a:cubicBezTo>
                <a:cubicBezTo>
                  <a:pt x="1553" y="285"/>
                  <a:pt x="1553" y="285"/>
                  <a:pt x="1553" y="285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3"/>
                  <a:pt x="1553" y="283"/>
                  <a:pt x="1553" y="283"/>
                </a:cubicBezTo>
                <a:cubicBezTo>
                  <a:pt x="1554" y="283"/>
                  <a:pt x="1554" y="283"/>
                  <a:pt x="1554" y="283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1"/>
                  <a:pt x="1554" y="280"/>
                  <a:pt x="1554" y="279"/>
                </a:cubicBezTo>
                <a:cubicBezTo>
                  <a:pt x="1553" y="279"/>
                  <a:pt x="1553" y="279"/>
                  <a:pt x="1553" y="279"/>
                </a:cubicBezTo>
                <a:cubicBezTo>
                  <a:pt x="1553" y="279"/>
                  <a:pt x="1554" y="278"/>
                  <a:pt x="1554" y="277"/>
                </a:cubicBezTo>
                <a:cubicBezTo>
                  <a:pt x="1554" y="277"/>
                  <a:pt x="1553" y="277"/>
                  <a:pt x="1553" y="277"/>
                </a:cubicBezTo>
                <a:cubicBezTo>
                  <a:pt x="1553" y="276"/>
                  <a:pt x="1553" y="275"/>
                  <a:pt x="1554" y="275"/>
                </a:cubicBezTo>
                <a:cubicBezTo>
                  <a:pt x="1554" y="274"/>
                  <a:pt x="1554" y="274"/>
                  <a:pt x="1554" y="274"/>
                </a:cubicBezTo>
                <a:cubicBezTo>
                  <a:pt x="1555" y="273"/>
                  <a:pt x="1553" y="273"/>
                  <a:pt x="1554" y="272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5" y="271"/>
                  <a:pt x="1555" y="270"/>
                  <a:pt x="1555" y="270"/>
                </a:cubicBezTo>
                <a:cubicBezTo>
                  <a:pt x="1556" y="270"/>
                  <a:pt x="1556" y="270"/>
                  <a:pt x="1556" y="270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7" y="268"/>
                  <a:pt x="1557" y="267"/>
                </a:cubicBezTo>
                <a:cubicBezTo>
                  <a:pt x="1556" y="267"/>
                  <a:pt x="1557" y="267"/>
                  <a:pt x="1556" y="267"/>
                </a:cubicBezTo>
                <a:cubicBezTo>
                  <a:pt x="1556" y="267"/>
                  <a:pt x="1556" y="267"/>
                  <a:pt x="1556" y="267"/>
                </a:cubicBezTo>
                <a:cubicBezTo>
                  <a:pt x="1556" y="266"/>
                  <a:pt x="1556" y="266"/>
                  <a:pt x="1556" y="265"/>
                </a:cubicBezTo>
                <a:cubicBezTo>
                  <a:pt x="1556" y="265"/>
                  <a:pt x="1556" y="265"/>
                  <a:pt x="1556" y="265"/>
                </a:cubicBezTo>
                <a:cubicBezTo>
                  <a:pt x="1556" y="265"/>
                  <a:pt x="1556" y="265"/>
                  <a:pt x="1556" y="264"/>
                </a:cubicBezTo>
                <a:cubicBezTo>
                  <a:pt x="1555" y="264"/>
                  <a:pt x="1555" y="264"/>
                  <a:pt x="1555" y="264"/>
                </a:cubicBezTo>
                <a:cubicBezTo>
                  <a:pt x="1555" y="263"/>
                  <a:pt x="1556" y="263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8" y="262"/>
                  <a:pt x="1558" y="262"/>
                  <a:pt x="1559" y="263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60" y="262"/>
                  <a:pt x="1560" y="262"/>
                  <a:pt x="1560" y="262"/>
                </a:cubicBezTo>
                <a:cubicBezTo>
                  <a:pt x="1560" y="261"/>
                  <a:pt x="1560" y="261"/>
                  <a:pt x="1560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0"/>
                  <a:pt x="1559" y="260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7" y="261"/>
                  <a:pt x="1557" y="261"/>
                  <a:pt x="1557" y="261"/>
                </a:cubicBezTo>
                <a:cubicBezTo>
                  <a:pt x="1557" y="260"/>
                  <a:pt x="1557" y="260"/>
                  <a:pt x="1557" y="260"/>
                </a:cubicBezTo>
                <a:cubicBezTo>
                  <a:pt x="1557" y="260"/>
                  <a:pt x="1556" y="260"/>
                  <a:pt x="1556" y="260"/>
                </a:cubicBezTo>
                <a:cubicBezTo>
                  <a:pt x="1556" y="259"/>
                  <a:pt x="1556" y="259"/>
                  <a:pt x="1556" y="259"/>
                </a:cubicBezTo>
                <a:cubicBezTo>
                  <a:pt x="1556" y="259"/>
                  <a:pt x="1555" y="259"/>
                  <a:pt x="1555" y="259"/>
                </a:cubicBezTo>
                <a:cubicBezTo>
                  <a:pt x="1555" y="259"/>
                  <a:pt x="1555" y="259"/>
                  <a:pt x="1555" y="259"/>
                </a:cubicBezTo>
                <a:cubicBezTo>
                  <a:pt x="1554" y="259"/>
                  <a:pt x="1554" y="258"/>
                  <a:pt x="1553" y="257"/>
                </a:cubicBezTo>
                <a:cubicBezTo>
                  <a:pt x="1552" y="257"/>
                  <a:pt x="1552" y="257"/>
                  <a:pt x="1552" y="257"/>
                </a:cubicBezTo>
                <a:cubicBezTo>
                  <a:pt x="1552" y="256"/>
                  <a:pt x="1552" y="256"/>
                  <a:pt x="1552" y="256"/>
                </a:cubicBezTo>
                <a:cubicBezTo>
                  <a:pt x="1551" y="255"/>
                  <a:pt x="1550" y="255"/>
                  <a:pt x="1549" y="254"/>
                </a:cubicBezTo>
                <a:cubicBezTo>
                  <a:pt x="1549" y="254"/>
                  <a:pt x="1549" y="254"/>
                  <a:pt x="1549" y="254"/>
                </a:cubicBezTo>
                <a:cubicBezTo>
                  <a:pt x="1548" y="253"/>
                  <a:pt x="1546" y="253"/>
                  <a:pt x="1544" y="253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3" y="256"/>
                  <a:pt x="1543" y="256"/>
                  <a:pt x="1543" y="256"/>
                </a:cubicBezTo>
                <a:cubicBezTo>
                  <a:pt x="1543" y="256"/>
                  <a:pt x="1542" y="257"/>
                  <a:pt x="1542" y="257"/>
                </a:cubicBezTo>
                <a:cubicBezTo>
                  <a:pt x="1541" y="257"/>
                  <a:pt x="1541" y="258"/>
                  <a:pt x="1540" y="258"/>
                </a:cubicBezTo>
                <a:cubicBezTo>
                  <a:pt x="1539" y="258"/>
                  <a:pt x="1539" y="258"/>
                  <a:pt x="1539" y="258"/>
                </a:cubicBezTo>
                <a:cubicBezTo>
                  <a:pt x="1540" y="257"/>
                  <a:pt x="1540" y="256"/>
                  <a:pt x="1540" y="255"/>
                </a:cubicBezTo>
                <a:cubicBezTo>
                  <a:pt x="1540" y="254"/>
                  <a:pt x="1539" y="254"/>
                  <a:pt x="1539" y="254"/>
                </a:cubicBezTo>
                <a:cubicBezTo>
                  <a:pt x="1538" y="254"/>
                  <a:pt x="1538" y="255"/>
                  <a:pt x="1538" y="256"/>
                </a:cubicBezTo>
                <a:cubicBezTo>
                  <a:pt x="1536" y="256"/>
                  <a:pt x="1536" y="256"/>
                  <a:pt x="1536" y="256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2"/>
                  <a:pt x="1536" y="251"/>
                  <a:pt x="1536" y="249"/>
                </a:cubicBezTo>
                <a:cubicBezTo>
                  <a:pt x="1535" y="250"/>
                  <a:pt x="1533" y="250"/>
                  <a:pt x="1531" y="250"/>
                </a:cubicBezTo>
                <a:cubicBezTo>
                  <a:pt x="1531" y="250"/>
                  <a:pt x="1531" y="250"/>
                  <a:pt x="1531" y="249"/>
                </a:cubicBezTo>
                <a:cubicBezTo>
                  <a:pt x="1529" y="249"/>
                  <a:pt x="1529" y="249"/>
                  <a:pt x="1529" y="249"/>
                </a:cubicBezTo>
                <a:cubicBezTo>
                  <a:pt x="1529" y="249"/>
                  <a:pt x="1529" y="248"/>
                  <a:pt x="1529" y="248"/>
                </a:cubicBezTo>
                <a:cubicBezTo>
                  <a:pt x="1529" y="248"/>
                  <a:pt x="1530" y="248"/>
                  <a:pt x="1530" y="248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6"/>
                  <a:pt x="1530" y="246"/>
                  <a:pt x="1530" y="246"/>
                </a:cubicBezTo>
                <a:cubicBezTo>
                  <a:pt x="1531" y="246"/>
                  <a:pt x="1531" y="246"/>
                  <a:pt x="1531" y="246"/>
                </a:cubicBezTo>
                <a:cubicBezTo>
                  <a:pt x="1531" y="245"/>
                  <a:pt x="1531" y="245"/>
                  <a:pt x="1531" y="245"/>
                </a:cubicBezTo>
                <a:cubicBezTo>
                  <a:pt x="1532" y="245"/>
                  <a:pt x="1532" y="245"/>
                  <a:pt x="1532" y="245"/>
                </a:cubicBezTo>
                <a:cubicBezTo>
                  <a:pt x="1532" y="244"/>
                  <a:pt x="1532" y="244"/>
                  <a:pt x="1532" y="244"/>
                </a:cubicBezTo>
                <a:cubicBezTo>
                  <a:pt x="1533" y="244"/>
                  <a:pt x="1533" y="244"/>
                  <a:pt x="1533" y="244"/>
                </a:cubicBezTo>
                <a:cubicBezTo>
                  <a:pt x="1534" y="243"/>
                  <a:pt x="1534" y="243"/>
                  <a:pt x="1535" y="242"/>
                </a:cubicBezTo>
                <a:cubicBezTo>
                  <a:pt x="1535" y="242"/>
                  <a:pt x="1536" y="242"/>
                  <a:pt x="1536" y="242"/>
                </a:cubicBezTo>
                <a:cubicBezTo>
                  <a:pt x="1537" y="241"/>
                  <a:pt x="1538" y="240"/>
                  <a:pt x="1539" y="239"/>
                </a:cubicBezTo>
                <a:cubicBezTo>
                  <a:pt x="1540" y="238"/>
                  <a:pt x="1540" y="239"/>
                  <a:pt x="1540" y="238"/>
                </a:cubicBezTo>
                <a:cubicBezTo>
                  <a:pt x="1540" y="237"/>
                  <a:pt x="1540" y="237"/>
                  <a:pt x="1540" y="237"/>
                </a:cubicBezTo>
                <a:cubicBezTo>
                  <a:pt x="1541" y="236"/>
                  <a:pt x="1542" y="236"/>
                  <a:pt x="1543" y="235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3"/>
                  <a:pt x="1544" y="233"/>
                  <a:pt x="1544" y="232"/>
                </a:cubicBezTo>
                <a:cubicBezTo>
                  <a:pt x="1544" y="232"/>
                  <a:pt x="1544" y="232"/>
                  <a:pt x="1544" y="232"/>
                </a:cubicBezTo>
                <a:cubicBezTo>
                  <a:pt x="1544" y="232"/>
                  <a:pt x="1544" y="231"/>
                  <a:pt x="1544" y="231"/>
                </a:cubicBezTo>
                <a:cubicBezTo>
                  <a:pt x="1544" y="231"/>
                  <a:pt x="1544" y="231"/>
                  <a:pt x="1545" y="231"/>
                </a:cubicBezTo>
                <a:cubicBezTo>
                  <a:pt x="1545" y="231"/>
                  <a:pt x="1545" y="231"/>
                  <a:pt x="1545" y="231"/>
                </a:cubicBezTo>
                <a:cubicBezTo>
                  <a:pt x="1546" y="230"/>
                  <a:pt x="1546" y="230"/>
                  <a:pt x="1547" y="229"/>
                </a:cubicBezTo>
                <a:cubicBezTo>
                  <a:pt x="1547" y="229"/>
                  <a:pt x="1547" y="229"/>
                  <a:pt x="1547" y="229"/>
                </a:cubicBezTo>
                <a:cubicBezTo>
                  <a:pt x="1548" y="228"/>
                  <a:pt x="1547" y="229"/>
                  <a:pt x="1548" y="228"/>
                </a:cubicBezTo>
                <a:cubicBezTo>
                  <a:pt x="1548" y="228"/>
                  <a:pt x="1548" y="228"/>
                  <a:pt x="1548" y="228"/>
                </a:cubicBezTo>
                <a:cubicBezTo>
                  <a:pt x="1549" y="228"/>
                  <a:pt x="1549" y="228"/>
                  <a:pt x="1549" y="228"/>
                </a:cubicBezTo>
                <a:cubicBezTo>
                  <a:pt x="1550" y="227"/>
                  <a:pt x="1550" y="227"/>
                  <a:pt x="1551" y="226"/>
                </a:cubicBezTo>
                <a:cubicBezTo>
                  <a:pt x="1552" y="226"/>
                  <a:pt x="1552" y="226"/>
                  <a:pt x="1552" y="226"/>
                </a:cubicBezTo>
                <a:cubicBezTo>
                  <a:pt x="1552" y="225"/>
                  <a:pt x="1552" y="225"/>
                  <a:pt x="1552" y="224"/>
                </a:cubicBezTo>
                <a:cubicBezTo>
                  <a:pt x="1553" y="224"/>
                  <a:pt x="1553" y="224"/>
                  <a:pt x="1554" y="224"/>
                </a:cubicBezTo>
                <a:cubicBezTo>
                  <a:pt x="1554" y="224"/>
                  <a:pt x="1554" y="224"/>
                  <a:pt x="1554" y="224"/>
                </a:cubicBezTo>
                <a:cubicBezTo>
                  <a:pt x="1554" y="224"/>
                  <a:pt x="1554" y="224"/>
                  <a:pt x="1555" y="224"/>
                </a:cubicBezTo>
                <a:cubicBezTo>
                  <a:pt x="1555" y="222"/>
                  <a:pt x="1556" y="221"/>
                  <a:pt x="1556" y="219"/>
                </a:cubicBezTo>
                <a:cubicBezTo>
                  <a:pt x="1557" y="219"/>
                  <a:pt x="1557" y="218"/>
                  <a:pt x="1558" y="218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9" y="216"/>
                  <a:pt x="1558" y="216"/>
                  <a:pt x="1559" y="216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4"/>
                  <a:pt x="1560" y="214"/>
                  <a:pt x="1560" y="213"/>
                </a:cubicBezTo>
                <a:cubicBezTo>
                  <a:pt x="1562" y="213"/>
                  <a:pt x="1561" y="213"/>
                  <a:pt x="1563" y="213"/>
                </a:cubicBezTo>
                <a:cubicBezTo>
                  <a:pt x="1563" y="211"/>
                  <a:pt x="1565" y="211"/>
                  <a:pt x="1567" y="211"/>
                </a:cubicBezTo>
                <a:cubicBezTo>
                  <a:pt x="1567" y="210"/>
                  <a:pt x="1566" y="209"/>
                  <a:pt x="1566" y="209"/>
                </a:cubicBezTo>
                <a:cubicBezTo>
                  <a:pt x="1567" y="209"/>
                  <a:pt x="1567" y="209"/>
                  <a:pt x="1567" y="210"/>
                </a:cubicBezTo>
                <a:cubicBezTo>
                  <a:pt x="1568" y="209"/>
                  <a:pt x="1568" y="209"/>
                  <a:pt x="1569" y="209"/>
                </a:cubicBezTo>
                <a:cubicBezTo>
                  <a:pt x="1569" y="209"/>
                  <a:pt x="1569" y="209"/>
                  <a:pt x="1569" y="209"/>
                </a:cubicBezTo>
                <a:cubicBezTo>
                  <a:pt x="1569" y="209"/>
                  <a:pt x="1569" y="210"/>
                  <a:pt x="1569" y="211"/>
                </a:cubicBezTo>
                <a:cubicBezTo>
                  <a:pt x="1570" y="210"/>
                  <a:pt x="1570" y="210"/>
                  <a:pt x="1570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7" y="210"/>
                  <a:pt x="1577" y="210"/>
                  <a:pt x="1577" y="210"/>
                </a:cubicBezTo>
                <a:cubicBezTo>
                  <a:pt x="1577" y="210"/>
                  <a:pt x="1577" y="209"/>
                  <a:pt x="1578" y="210"/>
                </a:cubicBezTo>
                <a:cubicBezTo>
                  <a:pt x="1578" y="210"/>
                  <a:pt x="1578" y="210"/>
                  <a:pt x="1578" y="210"/>
                </a:cubicBezTo>
                <a:cubicBezTo>
                  <a:pt x="1578" y="210"/>
                  <a:pt x="1579" y="210"/>
                  <a:pt x="1579" y="210"/>
                </a:cubicBezTo>
                <a:cubicBezTo>
                  <a:pt x="1579" y="210"/>
                  <a:pt x="1579" y="210"/>
                  <a:pt x="1579" y="210"/>
                </a:cubicBezTo>
                <a:cubicBezTo>
                  <a:pt x="1580" y="210"/>
                  <a:pt x="1581" y="210"/>
                  <a:pt x="1581" y="211"/>
                </a:cubicBezTo>
                <a:cubicBezTo>
                  <a:pt x="1581" y="211"/>
                  <a:pt x="1582" y="211"/>
                  <a:pt x="1582" y="212"/>
                </a:cubicBezTo>
                <a:cubicBezTo>
                  <a:pt x="1581" y="212"/>
                  <a:pt x="1581" y="212"/>
                  <a:pt x="1581" y="212"/>
                </a:cubicBezTo>
                <a:cubicBezTo>
                  <a:pt x="1581" y="213"/>
                  <a:pt x="1581" y="213"/>
                  <a:pt x="1582" y="213"/>
                </a:cubicBezTo>
                <a:cubicBezTo>
                  <a:pt x="1582" y="213"/>
                  <a:pt x="1583" y="213"/>
                  <a:pt x="1583" y="213"/>
                </a:cubicBezTo>
                <a:cubicBezTo>
                  <a:pt x="1583" y="212"/>
                  <a:pt x="1583" y="212"/>
                  <a:pt x="1583" y="212"/>
                </a:cubicBezTo>
                <a:cubicBezTo>
                  <a:pt x="1584" y="212"/>
                  <a:pt x="1584" y="212"/>
                  <a:pt x="1584" y="212"/>
                </a:cubicBezTo>
                <a:cubicBezTo>
                  <a:pt x="1584" y="211"/>
                  <a:pt x="1584" y="211"/>
                  <a:pt x="1585" y="211"/>
                </a:cubicBezTo>
                <a:cubicBezTo>
                  <a:pt x="1586" y="211"/>
                  <a:pt x="1585" y="211"/>
                  <a:pt x="1586" y="211"/>
                </a:cubicBezTo>
                <a:cubicBezTo>
                  <a:pt x="1586" y="212"/>
                  <a:pt x="1586" y="211"/>
                  <a:pt x="1587" y="212"/>
                </a:cubicBezTo>
                <a:cubicBezTo>
                  <a:pt x="1587" y="212"/>
                  <a:pt x="1587" y="212"/>
                  <a:pt x="1587" y="212"/>
                </a:cubicBezTo>
                <a:cubicBezTo>
                  <a:pt x="1587" y="212"/>
                  <a:pt x="1588" y="212"/>
                  <a:pt x="1588" y="213"/>
                </a:cubicBezTo>
                <a:cubicBezTo>
                  <a:pt x="1588" y="213"/>
                  <a:pt x="1588" y="213"/>
                  <a:pt x="1588" y="213"/>
                </a:cubicBezTo>
                <a:cubicBezTo>
                  <a:pt x="1590" y="213"/>
                  <a:pt x="1592" y="212"/>
                  <a:pt x="1594" y="212"/>
                </a:cubicBezTo>
                <a:cubicBezTo>
                  <a:pt x="1594" y="213"/>
                  <a:pt x="1594" y="213"/>
                  <a:pt x="1594" y="213"/>
                </a:cubicBezTo>
                <a:cubicBezTo>
                  <a:pt x="1594" y="214"/>
                  <a:pt x="1594" y="214"/>
                  <a:pt x="1594" y="214"/>
                </a:cubicBezTo>
                <a:cubicBezTo>
                  <a:pt x="1595" y="214"/>
                  <a:pt x="1596" y="213"/>
                  <a:pt x="1596" y="213"/>
                </a:cubicBezTo>
                <a:cubicBezTo>
                  <a:pt x="1596" y="212"/>
                  <a:pt x="1595" y="212"/>
                  <a:pt x="1595" y="212"/>
                </a:cubicBezTo>
                <a:cubicBezTo>
                  <a:pt x="1595" y="211"/>
                  <a:pt x="1596" y="211"/>
                  <a:pt x="1596" y="211"/>
                </a:cubicBezTo>
                <a:cubicBezTo>
                  <a:pt x="1596" y="211"/>
                  <a:pt x="1596" y="211"/>
                  <a:pt x="1596" y="211"/>
                </a:cubicBezTo>
                <a:cubicBezTo>
                  <a:pt x="1596" y="209"/>
                  <a:pt x="1596" y="210"/>
                  <a:pt x="1596" y="209"/>
                </a:cubicBezTo>
                <a:cubicBezTo>
                  <a:pt x="1598" y="209"/>
                  <a:pt x="1599" y="209"/>
                  <a:pt x="1601" y="210"/>
                </a:cubicBezTo>
                <a:cubicBezTo>
                  <a:pt x="1601" y="210"/>
                  <a:pt x="1601" y="210"/>
                  <a:pt x="1601" y="210"/>
                </a:cubicBezTo>
                <a:cubicBezTo>
                  <a:pt x="1602" y="210"/>
                  <a:pt x="1603" y="210"/>
                  <a:pt x="1604" y="210"/>
                </a:cubicBezTo>
                <a:cubicBezTo>
                  <a:pt x="1604" y="210"/>
                  <a:pt x="1604" y="210"/>
                  <a:pt x="1605" y="211"/>
                </a:cubicBezTo>
                <a:cubicBezTo>
                  <a:pt x="1606" y="210"/>
                  <a:pt x="1605" y="210"/>
                  <a:pt x="1606" y="210"/>
                </a:cubicBezTo>
                <a:cubicBezTo>
                  <a:pt x="1606" y="209"/>
                  <a:pt x="1606" y="209"/>
                  <a:pt x="1606" y="209"/>
                </a:cubicBezTo>
                <a:cubicBezTo>
                  <a:pt x="1607" y="209"/>
                  <a:pt x="1608" y="209"/>
                  <a:pt x="1609" y="209"/>
                </a:cubicBezTo>
                <a:cubicBezTo>
                  <a:pt x="1609" y="210"/>
                  <a:pt x="1610" y="210"/>
                  <a:pt x="1610" y="212"/>
                </a:cubicBezTo>
                <a:cubicBezTo>
                  <a:pt x="1611" y="212"/>
                  <a:pt x="1611" y="212"/>
                  <a:pt x="1611" y="212"/>
                </a:cubicBezTo>
                <a:cubicBezTo>
                  <a:pt x="1611" y="213"/>
                  <a:pt x="1611" y="213"/>
                  <a:pt x="1611" y="213"/>
                </a:cubicBezTo>
                <a:cubicBezTo>
                  <a:pt x="1610" y="214"/>
                  <a:pt x="1608" y="213"/>
                  <a:pt x="1606" y="213"/>
                </a:cubicBezTo>
                <a:cubicBezTo>
                  <a:pt x="1606" y="215"/>
                  <a:pt x="1607" y="217"/>
                  <a:pt x="1608" y="217"/>
                </a:cubicBezTo>
                <a:cubicBezTo>
                  <a:pt x="1608" y="217"/>
                  <a:pt x="1608" y="217"/>
                  <a:pt x="1608" y="217"/>
                </a:cubicBezTo>
                <a:cubicBezTo>
                  <a:pt x="1610" y="217"/>
                  <a:pt x="1611" y="217"/>
                  <a:pt x="1612" y="216"/>
                </a:cubicBezTo>
                <a:cubicBezTo>
                  <a:pt x="1612" y="215"/>
                  <a:pt x="1612" y="215"/>
                  <a:pt x="1612" y="215"/>
                </a:cubicBezTo>
                <a:cubicBezTo>
                  <a:pt x="1614" y="215"/>
                  <a:pt x="1614" y="216"/>
                  <a:pt x="1615" y="216"/>
                </a:cubicBezTo>
                <a:cubicBezTo>
                  <a:pt x="1616" y="216"/>
                  <a:pt x="1616" y="215"/>
                  <a:pt x="1616" y="215"/>
                </a:cubicBezTo>
                <a:cubicBezTo>
                  <a:pt x="1617" y="214"/>
                  <a:pt x="1617" y="214"/>
                  <a:pt x="1618" y="213"/>
                </a:cubicBezTo>
                <a:cubicBezTo>
                  <a:pt x="1619" y="213"/>
                  <a:pt x="1619" y="213"/>
                  <a:pt x="1619" y="213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5"/>
                  <a:pt x="1619" y="215"/>
                  <a:pt x="1619" y="215"/>
                </a:cubicBezTo>
                <a:cubicBezTo>
                  <a:pt x="1620" y="215"/>
                  <a:pt x="1621" y="214"/>
                  <a:pt x="1621" y="214"/>
                </a:cubicBezTo>
                <a:cubicBezTo>
                  <a:pt x="1621" y="214"/>
                  <a:pt x="1621" y="214"/>
                  <a:pt x="1622" y="214"/>
                </a:cubicBezTo>
                <a:cubicBezTo>
                  <a:pt x="1622" y="214"/>
                  <a:pt x="1622" y="214"/>
                  <a:pt x="1623" y="214"/>
                </a:cubicBezTo>
                <a:cubicBezTo>
                  <a:pt x="1623" y="214"/>
                  <a:pt x="1623" y="214"/>
                  <a:pt x="1623" y="214"/>
                </a:cubicBezTo>
                <a:cubicBezTo>
                  <a:pt x="1623" y="213"/>
                  <a:pt x="1624" y="213"/>
                  <a:pt x="1625" y="213"/>
                </a:cubicBezTo>
                <a:cubicBezTo>
                  <a:pt x="1624" y="213"/>
                  <a:pt x="1624" y="212"/>
                  <a:pt x="1624" y="211"/>
                </a:cubicBezTo>
                <a:cubicBezTo>
                  <a:pt x="1623" y="211"/>
                  <a:pt x="1624" y="211"/>
                  <a:pt x="1623" y="211"/>
                </a:cubicBezTo>
                <a:cubicBezTo>
                  <a:pt x="1622" y="211"/>
                  <a:pt x="1621" y="211"/>
                  <a:pt x="1621" y="212"/>
                </a:cubicBezTo>
                <a:cubicBezTo>
                  <a:pt x="1620" y="212"/>
                  <a:pt x="1620" y="212"/>
                  <a:pt x="1619" y="211"/>
                </a:cubicBezTo>
                <a:cubicBezTo>
                  <a:pt x="1619" y="211"/>
                  <a:pt x="1619" y="210"/>
                  <a:pt x="1619" y="210"/>
                </a:cubicBezTo>
                <a:cubicBezTo>
                  <a:pt x="1620" y="210"/>
                  <a:pt x="1620" y="210"/>
                  <a:pt x="1620" y="210"/>
                </a:cubicBezTo>
                <a:cubicBezTo>
                  <a:pt x="1620" y="209"/>
                  <a:pt x="1620" y="208"/>
                  <a:pt x="1619" y="207"/>
                </a:cubicBezTo>
                <a:cubicBezTo>
                  <a:pt x="1620" y="208"/>
                  <a:pt x="1620" y="208"/>
                  <a:pt x="1621" y="208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6"/>
                </a:cubicBezTo>
                <a:cubicBezTo>
                  <a:pt x="1621" y="206"/>
                  <a:pt x="1621" y="206"/>
                  <a:pt x="1621" y="206"/>
                </a:cubicBezTo>
                <a:cubicBezTo>
                  <a:pt x="1621" y="205"/>
                  <a:pt x="1621" y="205"/>
                  <a:pt x="1621" y="205"/>
                </a:cubicBezTo>
                <a:cubicBezTo>
                  <a:pt x="1621" y="205"/>
                  <a:pt x="1622" y="205"/>
                  <a:pt x="1622" y="204"/>
                </a:cubicBezTo>
                <a:cubicBezTo>
                  <a:pt x="1623" y="204"/>
                  <a:pt x="1624" y="204"/>
                  <a:pt x="1625" y="204"/>
                </a:cubicBezTo>
                <a:cubicBezTo>
                  <a:pt x="1625" y="203"/>
                  <a:pt x="1625" y="203"/>
                  <a:pt x="1626" y="202"/>
                </a:cubicBezTo>
                <a:cubicBezTo>
                  <a:pt x="1626" y="203"/>
                  <a:pt x="1626" y="203"/>
                  <a:pt x="1626" y="203"/>
                </a:cubicBezTo>
                <a:cubicBezTo>
                  <a:pt x="1627" y="203"/>
                  <a:pt x="1627" y="202"/>
                  <a:pt x="1628" y="202"/>
                </a:cubicBezTo>
                <a:cubicBezTo>
                  <a:pt x="1628" y="201"/>
                  <a:pt x="1628" y="201"/>
                  <a:pt x="1629" y="201"/>
                </a:cubicBezTo>
                <a:cubicBezTo>
                  <a:pt x="1629" y="200"/>
                  <a:pt x="1629" y="199"/>
                  <a:pt x="1629" y="198"/>
                </a:cubicBezTo>
                <a:cubicBezTo>
                  <a:pt x="1630" y="198"/>
                  <a:pt x="1631" y="198"/>
                  <a:pt x="1631" y="197"/>
                </a:cubicBezTo>
                <a:cubicBezTo>
                  <a:pt x="1632" y="197"/>
                  <a:pt x="1632" y="196"/>
                  <a:pt x="1632" y="196"/>
                </a:cubicBezTo>
                <a:cubicBezTo>
                  <a:pt x="1632" y="196"/>
                  <a:pt x="1633" y="196"/>
                  <a:pt x="1633" y="196"/>
                </a:cubicBezTo>
                <a:cubicBezTo>
                  <a:pt x="1633" y="196"/>
                  <a:pt x="1633" y="196"/>
                  <a:pt x="1633" y="196"/>
                </a:cubicBezTo>
                <a:cubicBezTo>
                  <a:pt x="1634" y="196"/>
                  <a:pt x="1634" y="196"/>
                  <a:pt x="1634" y="196"/>
                </a:cubicBezTo>
                <a:cubicBezTo>
                  <a:pt x="1634" y="196"/>
                  <a:pt x="1634" y="195"/>
                  <a:pt x="1634" y="195"/>
                </a:cubicBezTo>
                <a:cubicBezTo>
                  <a:pt x="1635" y="195"/>
                  <a:pt x="1635" y="195"/>
                  <a:pt x="1636" y="195"/>
                </a:cubicBezTo>
                <a:cubicBezTo>
                  <a:pt x="1636" y="194"/>
                  <a:pt x="1636" y="194"/>
                  <a:pt x="1636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1" y="193"/>
                  <a:pt x="1641" y="195"/>
                  <a:pt x="1642" y="193"/>
                </a:cubicBezTo>
                <a:cubicBezTo>
                  <a:pt x="1643" y="193"/>
                  <a:pt x="1643" y="194"/>
                  <a:pt x="1644" y="194"/>
                </a:cubicBezTo>
                <a:cubicBezTo>
                  <a:pt x="1644" y="195"/>
                  <a:pt x="1644" y="195"/>
                  <a:pt x="1644" y="195"/>
                </a:cubicBezTo>
                <a:cubicBezTo>
                  <a:pt x="1645" y="195"/>
                  <a:pt x="1645" y="195"/>
                  <a:pt x="1645" y="196"/>
                </a:cubicBezTo>
                <a:cubicBezTo>
                  <a:pt x="1646" y="196"/>
                  <a:pt x="1646" y="196"/>
                  <a:pt x="1647" y="195"/>
                </a:cubicBezTo>
                <a:cubicBezTo>
                  <a:pt x="1647" y="195"/>
                  <a:pt x="1647" y="195"/>
                  <a:pt x="1647" y="195"/>
                </a:cubicBezTo>
                <a:cubicBezTo>
                  <a:pt x="1648" y="195"/>
                  <a:pt x="1648" y="194"/>
                  <a:pt x="1649" y="194"/>
                </a:cubicBezTo>
                <a:cubicBezTo>
                  <a:pt x="1649" y="194"/>
                  <a:pt x="1648" y="194"/>
                  <a:pt x="1649" y="194"/>
                </a:cubicBezTo>
                <a:cubicBezTo>
                  <a:pt x="1649" y="195"/>
                  <a:pt x="1649" y="195"/>
                  <a:pt x="1649" y="197"/>
                </a:cubicBezTo>
                <a:cubicBezTo>
                  <a:pt x="1649" y="197"/>
                  <a:pt x="1648" y="197"/>
                  <a:pt x="1648" y="197"/>
                </a:cubicBezTo>
                <a:cubicBezTo>
                  <a:pt x="1647" y="199"/>
                  <a:pt x="1647" y="199"/>
                  <a:pt x="1647" y="201"/>
                </a:cubicBezTo>
                <a:cubicBezTo>
                  <a:pt x="1648" y="201"/>
                  <a:pt x="1649" y="200"/>
                  <a:pt x="1649" y="199"/>
                </a:cubicBezTo>
                <a:cubicBezTo>
                  <a:pt x="1650" y="199"/>
                  <a:pt x="1650" y="199"/>
                  <a:pt x="1650" y="199"/>
                </a:cubicBezTo>
                <a:cubicBezTo>
                  <a:pt x="1650" y="200"/>
                  <a:pt x="1649" y="201"/>
                  <a:pt x="1649" y="201"/>
                </a:cubicBezTo>
                <a:cubicBezTo>
                  <a:pt x="1649" y="201"/>
                  <a:pt x="1649" y="201"/>
                  <a:pt x="1648" y="202"/>
                </a:cubicBezTo>
                <a:cubicBezTo>
                  <a:pt x="1648" y="202"/>
                  <a:pt x="1648" y="203"/>
                  <a:pt x="1649" y="203"/>
                </a:cubicBezTo>
                <a:cubicBezTo>
                  <a:pt x="1650" y="203"/>
                  <a:pt x="1649" y="203"/>
                  <a:pt x="1651" y="202"/>
                </a:cubicBezTo>
                <a:cubicBezTo>
                  <a:pt x="1651" y="201"/>
                  <a:pt x="1652" y="201"/>
                  <a:pt x="1653" y="201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199"/>
                  <a:pt x="1653" y="199"/>
                  <a:pt x="1653" y="199"/>
                </a:cubicBezTo>
                <a:cubicBezTo>
                  <a:pt x="1654" y="199"/>
                  <a:pt x="1654" y="199"/>
                  <a:pt x="1654" y="198"/>
                </a:cubicBezTo>
                <a:cubicBezTo>
                  <a:pt x="1655" y="198"/>
                  <a:pt x="1655" y="198"/>
                  <a:pt x="1655" y="198"/>
                </a:cubicBezTo>
                <a:cubicBezTo>
                  <a:pt x="1655" y="197"/>
                  <a:pt x="1655" y="197"/>
                  <a:pt x="1655" y="197"/>
                </a:cubicBezTo>
                <a:cubicBezTo>
                  <a:pt x="1655" y="197"/>
                  <a:pt x="1656" y="197"/>
                  <a:pt x="1656" y="196"/>
                </a:cubicBezTo>
                <a:cubicBezTo>
                  <a:pt x="1656" y="196"/>
                  <a:pt x="1656" y="196"/>
                  <a:pt x="1656" y="196"/>
                </a:cubicBezTo>
                <a:cubicBezTo>
                  <a:pt x="1658" y="196"/>
                  <a:pt x="1657" y="195"/>
                  <a:pt x="1658" y="195"/>
                </a:cubicBezTo>
                <a:cubicBezTo>
                  <a:pt x="1658" y="194"/>
                  <a:pt x="1658" y="194"/>
                  <a:pt x="1658" y="194"/>
                </a:cubicBezTo>
                <a:cubicBezTo>
                  <a:pt x="1659" y="194"/>
                  <a:pt x="1660" y="195"/>
                  <a:pt x="1661" y="195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6"/>
                  <a:pt x="1661" y="196"/>
                  <a:pt x="1661" y="196"/>
                </a:cubicBezTo>
                <a:cubicBezTo>
                  <a:pt x="1662" y="196"/>
                  <a:pt x="1662" y="196"/>
                  <a:pt x="1662" y="196"/>
                </a:cubicBezTo>
                <a:cubicBezTo>
                  <a:pt x="1662" y="195"/>
                  <a:pt x="1662" y="195"/>
                  <a:pt x="1662" y="195"/>
                </a:cubicBezTo>
                <a:cubicBezTo>
                  <a:pt x="1663" y="195"/>
                  <a:pt x="1663" y="195"/>
                  <a:pt x="1664" y="195"/>
                </a:cubicBezTo>
                <a:cubicBezTo>
                  <a:pt x="1664" y="194"/>
                  <a:pt x="1664" y="194"/>
                  <a:pt x="1664" y="194"/>
                </a:cubicBezTo>
                <a:cubicBezTo>
                  <a:pt x="1663" y="194"/>
                  <a:pt x="1664" y="194"/>
                  <a:pt x="1663" y="194"/>
                </a:cubicBezTo>
                <a:cubicBezTo>
                  <a:pt x="1663" y="193"/>
                  <a:pt x="1662" y="191"/>
                  <a:pt x="1662" y="191"/>
                </a:cubicBezTo>
                <a:cubicBezTo>
                  <a:pt x="1663" y="191"/>
                  <a:pt x="1663" y="191"/>
                  <a:pt x="1663" y="191"/>
                </a:cubicBezTo>
                <a:cubicBezTo>
                  <a:pt x="1664" y="190"/>
                  <a:pt x="1664" y="189"/>
                  <a:pt x="1664" y="189"/>
                </a:cubicBezTo>
                <a:cubicBezTo>
                  <a:pt x="1663" y="189"/>
                  <a:pt x="1663" y="189"/>
                  <a:pt x="1663" y="189"/>
                </a:cubicBezTo>
                <a:cubicBezTo>
                  <a:pt x="1663" y="188"/>
                  <a:pt x="1663" y="188"/>
                  <a:pt x="1663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7"/>
                  <a:pt x="1666" y="187"/>
                  <a:pt x="1666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9" y="188"/>
                  <a:pt x="1671" y="189"/>
                  <a:pt x="1673" y="190"/>
                </a:cubicBezTo>
                <a:cubicBezTo>
                  <a:pt x="1673" y="190"/>
                  <a:pt x="1673" y="190"/>
                  <a:pt x="1673" y="190"/>
                </a:cubicBezTo>
                <a:cubicBezTo>
                  <a:pt x="1671" y="190"/>
                  <a:pt x="1670" y="190"/>
                  <a:pt x="1670" y="189"/>
                </a:cubicBezTo>
                <a:cubicBezTo>
                  <a:pt x="1668" y="189"/>
                  <a:pt x="1668" y="191"/>
                  <a:pt x="1666" y="191"/>
                </a:cubicBezTo>
                <a:cubicBezTo>
                  <a:pt x="1667" y="193"/>
                  <a:pt x="1667" y="194"/>
                  <a:pt x="1667" y="195"/>
                </a:cubicBezTo>
                <a:cubicBezTo>
                  <a:pt x="1667" y="195"/>
                  <a:pt x="1667" y="195"/>
                  <a:pt x="1667" y="195"/>
                </a:cubicBezTo>
                <a:cubicBezTo>
                  <a:pt x="1667" y="196"/>
                  <a:pt x="1667" y="196"/>
                  <a:pt x="1667" y="196"/>
                </a:cubicBezTo>
                <a:cubicBezTo>
                  <a:pt x="1666" y="196"/>
                  <a:pt x="1666" y="196"/>
                  <a:pt x="1666" y="196"/>
                </a:cubicBezTo>
                <a:cubicBezTo>
                  <a:pt x="1666" y="197"/>
                  <a:pt x="1665" y="198"/>
                  <a:pt x="1665" y="199"/>
                </a:cubicBezTo>
                <a:cubicBezTo>
                  <a:pt x="1666" y="199"/>
                  <a:pt x="1666" y="199"/>
                  <a:pt x="1666" y="199"/>
                </a:cubicBezTo>
                <a:cubicBezTo>
                  <a:pt x="1666" y="200"/>
                  <a:pt x="1666" y="200"/>
                  <a:pt x="1666" y="200"/>
                </a:cubicBezTo>
                <a:cubicBezTo>
                  <a:pt x="1666" y="200"/>
                  <a:pt x="1665" y="200"/>
                  <a:pt x="1665" y="200"/>
                </a:cubicBezTo>
                <a:cubicBezTo>
                  <a:pt x="1665" y="202"/>
                  <a:pt x="1665" y="202"/>
                  <a:pt x="1665" y="202"/>
                </a:cubicBezTo>
                <a:cubicBezTo>
                  <a:pt x="1664" y="202"/>
                  <a:pt x="1662" y="202"/>
                  <a:pt x="1661" y="202"/>
                </a:cubicBezTo>
                <a:cubicBezTo>
                  <a:pt x="1661" y="202"/>
                  <a:pt x="1661" y="201"/>
                  <a:pt x="1660" y="202"/>
                </a:cubicBezTo>
                <a:cubicBezTo>
                  <a:pt x="1660" y="202"/>
                  <a:pt x="1660" y="202"/>
                  <a:pt x="1660" y="202"/>
                </a:cubicBezTo>
                <a:cubicBezTo>
                  <a:pt x="1659" y="202"/>
                  <a:pt x="1659" y="202"/>
                  <a:pt x="1659" y="202"/>
                </a:cubicBezTo>
                <a:cubicBezTo>
                  <a:pt x="1659" y="202"/>
                  <a:pt x="1659" y="202"/>
                  <a:pt x="1659" y="203"/>
                </a:cubicBezTo>
                <a:cubicBezTo>
                  <a:pt x="1656" y="203"/>
                  <a:pt x="1656" y="203"/>
                  <a:pt x="1656" y="203"/>
                </a:cubicBezTo>
                <a:cubicBezTo>
                  <a:pt x="1656" y="203"/>
                  <a:pt x="1656" y="203"/>
                  <a:pt x="1655" y="203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5"/>
                  <a:pt x="1656" y="204"/>
                  <a:pt x="1656" y="205"/>
                </a:cubicBezTo>
                <a:cubicBezTo>
                  <a:pt x="1656" y="205"/>
                  <a:pt x="1656" y="206"/>
                  <a:pt x="1655" y="206"/>
                </a:cubicBezTo>
                <a:cubicBezTo>
                  <a:pt x="1655" y="207"/>
                  <a:pt x="1655" y="207"/>
                  <a:pt x="1654" y="207"/>
                </a:cubicBezTo>
                <a:cubicBezTo>
                  <a:pt x="1653" y="207"/>
                  <a:pt x="1654" y="208"/>
                  <a:pt x="1654" y="208"/>
                </a:cubicBezTo>
                <a:cubicBezTo>
                  <a:pt x="1653" y="208"/>
                  <a:pt x="1653" y="208"/>
                  <a:pt x="1653" y="208"/>
                </a:cubicBezTo>
                <a:cubicBezTo>
                  <a:pt x="1653" y="209"/>
                  <a:pt x="1653" y="209"/>
                  <a:pt x="1653" y="210"/>
                </a:cubicBezTo>
                <a:cubicBezTo>
                  <a:pt x="1653" y="210"/>
                  <a:pt x="1652" y="210"/>
                  <a:pt x="1652" y="210"/>
                </a:cubicBezTo>
                <a:cubicBezTo>
                  <a:pt x="1652" y="211"/>
                  <a:pt x="1652" y="211"/>
                  <a:pt x="1652" y="211"/>
                </a:cubicBezTo>
                <a:cubicBezTo>
                  <a:pt x="1651" y="211"/>
                  <a:pt x="1650" y="211"/>
                  <a:pt x="1649" y="212"/>
                </a:cubicBezTo>
                <a:cubicBezTo>
                  <a:pt x="1649" y="213"/>
                  <a:pt x="1649" y="213"/>
                  <a:pt x="1649" y="213"/>
                </a:cubicBezTo>
                <a:cubicBezTo>
                  <a:pt x="1647" y="214"/>
                  <a:pt x="1647" y="214"/>
                  <a:pt x="1646" y="216"/>
                </a:cubicBezTo>
                <a:cubicBezTo>
                  <a:pt x="1646" y="216"/>
                  <a:pt x="1646" y="216"/>
                  <a:pt x="1646" y="216"/>
                </a:cubicBezTo>
                <a:cubicBezTo>
                  <a:pt x="1646" y="217"/>
                  <a:pt x="1646" y="217"/>
                  <a:pt x="1646" y="217"/>
                </a:cubicBezTo>
                <a:cubicBezTo>
                  <a:pt x="1645" y="217"/>
                  <a:pt x="1645" y="218"/>
                  <a:pt x="1645" y="218"/>
                </a:cubicBezTo>
                <a:cubicBezTo>
                  <a:pt x="1644" y="219"/>
                  <a:pt x="1643" y="220"/>
                  <a:pt x="1642" y="221"/>
                </a:cubicBezTo>
                <a:cubicBezTo>
                  <a:pt x="1641" y="221"/>
                  <a:pt x="1641" y="221"/>
                  <a:pt x="1641" y="221"/>
                </a:cubicBezTo>
                <a:cubicBezTo>
                  <a:pt x="1641" y="221"/>
                  <a:pt x="1640" y="222"/>
                  <a:pt x="1640" y="223"/>
                </a:cubicBezTo>
                <a:cubicBezTo>
                  <a:pt x="1638" y="223"/>
                  <a:pt x="1638" y="222"/>
                  <a:pt x="1637" y="223"/>
                </a:cubicBezTo>
                <a:cubicBezTo>
                  <a:pt x="1637" y="224"/>
                  <a:pt x="1636" y="224"/>
                  <a:pt x="1636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3" y="224"/>
                  <a:pt x="1632" y="224"/>
                  <a:pt x="1632" y="224"/>
                </a:cubicBezTo>
                <a:cubicBezTo>
                  <a:pt x="1632" y="225"/>
                  <a:pt x="1632" y="225"/>
                  <a:pt x="1633" y="226"/>
                </a:cubicBezTo>
                <a:cubicBezTo>
                  <a:pt x="1633" y="226"/>
                  <a:pt x="1633" y="227"/>
                  <a:pt x="1633" y="228"/>
                </a:cubicBezTo>
                <a:cubicBezTo>
                  <a:pt x="1633" y="228"/>
                  <a:pt x="1633" y="228"/>
                  <a:pt x="1633" y="228"/>
                </a:cubicBezTo>
                <a:cubicBezTo>
                  <a:pt x="1632" y="229"/>
                  <a:pt x="1633" y="231"/>
                  <a:pt x="1632" y="232"/>
                </a:cubicBezTo>
                <a:cubicBezTo>
                  <a:pt x="1632" y="232"/>
                  <a:pt x="1632" y="232"/>
                  <a:pt x="1632" y="232"/>
                </a:cubicBezTo>
                <a:cubicBezTo>
                  <a:pt x="1631" y="232"/>
                  <a:pt x="1631" y="231"/>
                  <a:pt x="1630" y="232"/>
                </a:cubicBezTo>
                <a:cubicBezTo>
                  <a:pt x="1630" y="232"/>
                  <a:pt x="1630" y="232"/>
                  <a:pt x="1630" y="232"/>
                </a:cubicBezTo>
                <a:cubicBezTo>
                  <a:pt x="1629" y="232"/>
                  <a:pt x="1629" y="233"/>
                  <a:pt x="1628" y="233"/>
                </a:cubicBezTo>
                <a:cubicBezTo>
                  <a:pt x="1627" y="234"/>
                  <a:pt x="1628" y="236"/>
                  <a:pt x="1627" y="237"/>
                </a:cubicBezTo>
                <a:cubicBezTo>
                  <a:pt x="1627" y="237"/>
                  <a:pt x="1627" y="237"/>
                  <a:pt x="1627" y="237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9"/>
                  <a:pt x="1626" y="239"/>
                  <a:pt x="1626" y="240"/>
                </a:cubicBezTo>
                <a:cubicBezTo>
                  <a:pt x="1626" y="240"/>
                  <a:pt x="1626" y="240"/>
                  <a:pt x="1626" y="240"/>
                </a:cubicBezTo>
                <a:cubicBezTo>
                  <a:pt x="1626" y="242"/>
                  <a:pt x="1626" y="245"/>
                  <a:pt x="1626" y="247"/>
                </a:cubicBezTo>
                <a:cubicBezTo>
                  <a:pt x="1627" y="247"/>
                  <a:pt x="1627" y="247"/>
                  <a:pt x="1627" y="247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8" y="250"/>
                  <a:pt x="1628" y="251"/>
                  <a:pt x="1628" y="252"/>
                </a:cubicBezTo>
                <a:cubicBezTo>
                  <a:pt x="1628" y="252"/>
                  <a:pt x="1628" y="252"/>
                  <a:pt x="1628" y="252"/>
                </a:cubicBezTo>
                <a:cubicBezTo>
                  <a:pt x="1628" y="252"/>
                  <a:pt x="1628" y="253"/>
                  <a:pt x="1628" y="254"/>
                </a:cubicBezTo>
                <a:cubicBezTo>
                  <a:pt x="1628" y="254"/>
                  <a:pt x="1628" y="254"/>
                  <a:pt x="1628" y="254"/>
                </a:cubicBezTo>
                <a:cubicBezTo>
                  <a:pt x="1628" y="256"/>
                  <a:pt x="1628" y="256"/>
                  <a:pt x="1628" y="256"/>
                </a:cubicBezTo>
                <a:cubicBezTo>
                  <a:pt x="1629" y="256"/>
                  <a:pt x="1629" y="256"/>
                  <a:pt x="1629" y="256"/>
                </a:cubicBezTo>
                <a:cubicBezTo>
                  <a:pt x="1628" y="258"/>
                  <a:pt x="1628" y="259"/>
                  <a:pt x="1628" y="260"/>
                </a:cubicBezTo>
                <a:cubicBezTo>
                  <a:pt x="1629" y="260"/>
                  <a:pt x="1629" y="260"/>
                  <a:pt x="1629" y="260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5"/>
                  <a:pt x="1629" y="265"/>
                  <a:pt x="1629" y="265"/>
                </a:cubicBezTo>
                <a:cubicBezTo>
                  <a:pt x="1629" y="265"/>
                  <a:pt x="1630" y="265"/>
                  <a:pt x="1630" y="265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7"/>
                  <a:pt x="1631" y="269"/>
                  <a:pt x="1631" y="270"/>
                </a:cubicBezTo>
                <a:cubicBezTo>
                  <a:pt x="1631" y="270"/>
                  <a:pt x="1630" y="270"/>
                  <a:pt x="1630" y="271"/>
                </a:cubicBezTo>
                <a:cubicBezTo>
                  <a:pt x="1631" y="271"/>
                  <a:pt x="1631" y="271"/>
                  <a:pt x="1631" y="271"/>
                </a:cubicBezTo>
                <a:cubicBezTo>
                  <a:pt x="1631" y="272"/>
                  <a:pt x="1631" y="273"/>
                  <a:pt x="1631" y="274"/>
                </a:cubicBezTo>
                <a:cubicBezTo>
                  <a:pt x="1633" y="274"/>
                  <a:pt x="1633" y="273"/>
                  <a:pt x="1634" y="273"/>
                </a:cubicBezTo>
                <a:cubicBezTo>
                  <a:pt x="1634" y="272"/>
                  <a:pt x="1635" y="272"/>
                  <a:pt x="1635" y="272"/>
                </a:cubicBezTo>
                <a:cubicBezTo>
                  <a:pt x="1635" y="272"/>
                  <a:pt x="1636" y="271"/>
                  <a:pt x="1636" y="271"/>
                </a:cubicBezTo>
                <a:cubicBezTo>
                  <a:pt x="1636" y="271"/>
                  <a:pt x="1636" y="271"/>
                  <a:pt x="1636" y="271"/>
                </a:cubicBezTo>
                <a:cubicBezTo>
                  <a:pt x="1636" y="270"/>
                  <a:pt x="1636" y="270"/>
                  <a:pt x="1636" y="270"/>
                </a:cubicBezTo>
                <a:cubicBezTo>
                  <a:pt x="1637" y="270"/>
                  <a:pt x="1638" y="269"/>
                  <a:pt x="1639" y="268"/>
                </a:cubicBezTo>
                <a:cubicBezTo>
                  <a:pt x="1639" y="266"/>
                  <a:pt x="1639" y="264"/>
                  <a:pt x="1639" y="262"/>
                </a:cubicBezTo>
                <a:cubicBezTo>
                  <a:pt x="1641" y="262"/>
                  <a:pt x="1641" y="262"/>
                  <a:pt x="1641" y="262"/>
                </a:cubicBezTo>
                <a:cubicBezTo>
                  <a:pt x="1641" y="261"/>
                  <a:pt x="1641" y="261"/>
                  <a:pt x="1641" y="261"/>
                </a:cubicBezTo>
                <a:cubicBezTo>
                  <a:pt x="1643" y="261"/>
                  <a:pt x="1644" y="261"/>
                  <a:pt x="1645" y="261"/>
                </a:cubicBezTo>
                <a:cubicBezTo>
                  <a:pt x="1645" y="259"/>
                  <a:pt x="1645" y="258"/>
                  <a:pt x="1645" y="255"/>
                </a:cubicBezTo>
                <a:cubicBezTo>
                  <a:pt x="1645" y="255"/>
                  <a:pt x="1646" y="254"/>
                  <a:pt x="1646" y="254"/>
                </a:cubicBezTo>
                <a:cubicBezTo>
                  <a:pt x="1646" y="254"/>
                  <a:pt x="1646" y="254"/>
                  <a:pt x="1647" y="254"/>
                </a:cubicBezTo>
                <a:cubicBezTo>
                  <a:pt x="1647" y="253"/>
                  <a:pt x="1647" y="253"/>
                  <a:pt x="1647" y="253"/>
                </a:cubicBezTo>
                <a:cubicBezTo>
                  <a:pt x="1647" y="253"/>
                  <a:pt x="1647" y="252"/>
                  <a:pt x="1648" y="252"/>
                </a:cubicBezTo>
                <a:cubicBezTo>
                  <a:pt x="1648" y="252"/>
                  <a:pt x="1648" y="252"/>
                  <a:pt x="1648" y="252"/>
                </a:cubicBezTo>
                <a:cubicBezTo>
                  <a:pt x="1648" y="251"/>
                  <a:pt x="1649" y="251"/>
                  <a:pt x="1649" y="251"/>
                </a:cubicBezTo>
                <a:cubicBezTo>
                  <a:pt x="1649" y="251"/>
                  <a:pt x="1649" y="251"/>
                  <a:pt x="1649" y="250"/>
                </a:cubicBezTo>
                <a:cubicBezTo>
                  <a:pt x="1650" y="250"/>
                  <a:pt x="1650" y="251"/>
                  <a:pt x="1650" y="250"/>
                </a:cubicBezTo>
                <a:cubicBezTo>
                  <a:pt x="1652" y="250"/>
                  <a:pt x="1652" y="250"/>
                  <a:pt x="1653" y="250"/>
                </a:cubicBezTo>
                <a:cubicBezTo>
                  <a:pt x="1654" y="250"/>
                  <a:pt x="1654" y="251"/>
                  <a:pt x="1655" y="250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6" y="249"/>
                  <a:pt x="1656" y="248"/>
                </a:cubicBezTo>
                <a:cubicBezTo>
                  <a:pt x="1657" y="248"/>
                  <a:pt x="1657" y="248"/>
                  <a:pt x="1657" y="248"/>
                </a:cubicBezTo>
                <a:cubicBezTo>
                  <a:pt x="1656" y="247"/>
                  <a:pt x="1655" y="245"/>
                  <a:pt x="1654" y="245"/>
                </a:cubicBezTo>
                <a:cubicBezTo>
                  <a:pt x="1654" y="244"/>
                  <a:pt x="1654" y="243"/>
                  <a:pt x="1654" y="243"/>
                </a:cubicBezTo>
                <a:cubicBezTo>
                  <a:pt x="1654" y="243"/>
                  <a:pt x="1654" y="243"/>
                  <a:pt x="1654" y="243"/>
                </a:cubicBezTo>
                <a:cubicBezTo>
                  <a:pt x="1654" y="239"/>
                  <a:pt x="1654" y="239"/>
                  <a:pt x="1654" y="239"/>
                </a:cubicBezTo>
                <a:cubicBezTo>
                  <a:pt x="1656" y="239"/>
                  <a:pt x="1657" y="238"/>
                  <a:pt x="1658" y="237"/>
                </a:cubicBezTo>
                <a:cubicBezTo>
                  <a:pt x="1658" y="237"/>
                  <a:pt x="1658" y="237"/>
                  <a:pt x="1658" y="237"/>
                </a:cubicBezTo>
                <a:cubicBezTo>
                  <a:pt x="1659" y="237"/>
                  <a:pt x="1660" y="238"/>
                  <a:pt x="1660" y="238"/>
                </a:cubicBezTo>
                <a:cubicBezTo>
                  <a:pt x="1661" y="238"/>
                  <a:pt x="1661" y="237"/>
                  <a:pt x="1662" y="237"/>
                </a:cubicBezTo>
                <a:cubicBezTo>
                  <a:pt x="1662" y="235"/>
                  <a:pt x="1662" y="235"/>
                  <a:pt x="1662" y="235"/>
                </a:cubicBezTo>
                <a:cubicBezTo>
                  <a:pt x="1661" y="235"/>
                  <a:pt x="1660" y="235"/>
                  <a:pt x="1659" y="235"/>
                </a:cubicBezTo>
                <a:cubicBezTo>
                  <a:pt x="1659" y="234"/>
                  <a:pt x="1659" y="234"/>
                  <a:pt x="1659" y="234"/>
                </a:cubicBezTo>
                <a:cubicBezTo>
                  <a:pt x="1659" y="233"/>
                  <a:pt x="1657" y="232"/>
                  <a:pt x="1658" y="231"/>
                </a:cubicBezTo>
                <a:cubicBezTo>
                  <a:pt x="1658" y="231"/>
                  <a:pt x="1658" y="231"/>
                  <a:pt x="1658" y="231"/>
                </a:cubicBezTo>
                <a:cubicBezTo>
                  <a:pt x="1658" y="230"/>
                  <a:pt x="1658" y="229"/>
                  <a:pt x="1659" y="228"/>
                </a:cubicBezTo>
                <a:cubicBezTo>
                  <a:pt x="1659" y="227"/>
                  <a:pt x="1660" y="227"/>
                  <a:pt x="1661" y="227"/>
                </a:cubicBezTo>
                <a:cubicBezTo>
                  <a:pt x="1661" y="226"/>
                  <a:pt x="1661" y="225"/>
                  <a:pt x="1661" y="224"/>
                </a:cubicBezTo>
                <a:cubicBezTo>
                  <a:pt x="1660" y="223"/>
                  <a:pt x="1660" y="223"/>
                  <a:pt x="1658" y="223"/>
                </a:cubicBezTo>
                <a:cubicBezTo>
                  <a:pt x="1658" y="223"/>
                  <a:pt x="1658" y="223"/>
                  <a:pt x="1658" y="223"/>
                </a:cubicBezTo>
                <a:cubicBezTo>
                  <a:pt x="1658" y="223"/>
                  <a:pt x="1657" y="223"/>
                  <a:pt x="1657" y="223"/>
                </a:cubicBezTo>
                <a:cubicBezTo>
                  <a:pt x="1657" y="222"/>
                  <a:pt x="1657" y="222"/>
                  <a:pt x="1657" y="222"/>
                </a:cubicBezTo>
                <a:cubicBezTo>
                  <a:pt x="1656" y="222"/>
                  <a:pt x="1656" y="222"/>
                  <a:pt x="1656" y="222"/>
                </a:cubicBezTo>
                <a:cubicBezTo>
                  <a:pt x="1655" y="218"/>
                  <a:pt x="1658" y="216"/>
                  <a:pt x="1659" y="215"/>
                </a:cubicBezTo>
                <a:cubicBezTo>
                  <a:pt x="1659" y="215"/>
                  <a:pt x="1659" y="215"/>
                  <a:pt x="1659" y="215"/>
                </a:cubicBezTo>
                <a:cubicBezTo>
                  <a:pt x="1660" y="215"/>
                  <a:pt x="1660" y="215"/>
                  <a:pt x="1660" y="215"/>
                </a:cubicBezTo>
                <a:cubicBezTo>
                  <a:pt x="1660" y="214"/>
                  <a:pt x="1660" y="214"/>
                  <a:pt x="1660" y="214"/>
                </a:cubicBezTo>
                <a:cubicBezTo>
                  <a:pt x="1661" y="214"/>
                  <a:pt x="1661" y="214"/>
                  <a:pt x="1661" y="214"/>
                </a:cubicBezTo>
                <a:cubicBezTo>
                  <a:pt x="1661" y="213"/>
                  <a:pt x="1661" y="213"/>
                  <a:pt x="1661" y="213"/>
                </a:cubicBezTo>
                <a:cubicBezTo>
                  <a:pt x="1661" y="213"/>
                  <a:pt x="1661" y="214"/>
                  <a:pt x="1661" y="214"/>
                </a:cubicBezTo>
                <a:cubicBezTo>
                  <a:pt x="1662" y="213"/>
                  <a:pt x="1662" y="213"/>
                  <a:pt x="1662" y="212"/>
                </a:cubicBezTo>
                <a:cubicBezTo>
                  <a:pt x="1663" y="212"/>
                  <a:pt x="1663" y="212"/>
                  <a:pt x="1663" y="212"/>
                </a:cubicBezTo>
                <a:cubicBezTo>
                  <a:pt x="1663" y="211"/>
                  <a:pt x="1662" y="211"/>
                  <a:pt x="1662" y="210"/>
                </a:cubicBezTo>
                <a:cubicBezTo>
                  <a:pt x="1663" y="210"/>
                  <a:pt x="1663" y="210"/>
                  <a:pt x="1663" y="210"/>
                </a:cubicBezTo>
                <a:cubicBezTo>
                  <a:pt x="1664" y="208"/>
                  <a:pt x="1664" y="208"/>
                  <a:pt x="1665" y="207"/>
                </a:cubicBezTo>
                <a:cubicBezTo>
                  <a:pt x="1665" y="207"/>
                  <a:pt x="1666" y="207"/>
                  <a:pt x="1666" y="207"/>
                </a:cubicBezTo>
                <a:cubicBezTo>
                  <a:pt x="1666" y="208"/>
                  <a:pt x="1666" y="208"/>
                  <a:pt x="1666" y="208"/>
                </a:cubicBezTo>
                <a:cubicBezTo>
                  <a:pt x="1668" y="208"/>
                  <a:pt x="1668" y="208"/>
                  <a:pt x="1669" y="208"/>
                </a:cubicBezTo>
                <a:cubicBezTo>
                  <a:pt x="1669" y="208"/>
                  <a:pt x="1669" y="208"/>
                  <a:pt x="1669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1" y="208"/>
                  <a:pt x="1671" y="208"/>
                  <a:pt x="1671" y="208"/>
                </a:cubicBezTo>
                <a:cubicBezTo>
                  <a:pt x="1671" y="207"/>
                  <a:pt x="1671" y="207"/>
                  <a:pt x="1671" y="207"/>
                </a:cubicBezTo>
                <a:cubicBezTo>
                  <a:pt x="1672" y="206"/>
                  <a:pt x="1675" y="204"/>
                  <a:pt x="1676" y="203"/>
                </a:cubicBezTo>
                <a:cubicBezTo>
                  <a:pt x="1677" y="203"/>
                  <a:pt x="1677" y="203"/>
                  <a:pt x="1677" y="203"/>
                </a:cubicBezTo>
                <a:cubicBezTo>
                  <a:pt x="1677" y="203"/>
                  <a:pt x="1676" y="204"/>
                  <a:pt x="1676" y="204"/>
                </a:cubicBezTo>
                <a:cubicBezTo>
                  <a:pt x="1676" y="205"/>
                  <a:pt x="1676" y="205"/>
                  <a:pt x="1676" y="205"/>
                </a:cubicBezTo>
                <a:cubicBezTo>
                  <a:pt x="1675" y="206"/>
                  <a:pt x="1676" y="207"/>
                  <a:pt x="1676" y="209"/>
                </a:cubicBezTo>
                <a:cubicBezTo>
                  <a:pt x="1677" y="209"/>
                  <a:pt x="1677" y="209"/>
                  <a:pt x="1677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9" y="207"/>
                  <a:pt x="1679" y="207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9" y="206"/>
                  <a:pt x="1679" y="206"/>
                  <a:pt x="1679" y="206"/>
                </a:cubicBezTo>
                <a:cubicBezTo>
                  <a:pt x="1680" y="206"/>
                  <a:pt x="1680" y="206"/>
                  <a:pt x="1681" y="206"/>
                </a:cubicBezTo>
                <a:cubicBezTo>
                  <a:pt x="1681" y="205"/>
                  <a:pt x="1681" y="204"/>
                  <a:pt x="1681" y="203"/>
                </a:cubicBezTo>
                <a:cubicBezTo>
                  <a:pt x="1681" y="203"/>
                  <a:pt x="1682" y="204"/>
                  <a:pt x="1682" y="204"/>
                </a:cubicBezTo>
                <a:cubicBezTo>
                  <a:pt x="1682" y="203"/>
                  <a:pt x="1682" y="203"/>
                  <a:pt x="1682" y="203"/>
                </a:cubicBezTo>
                <a:cubicBezTo>
                  <a:pt x="1683" y="203"/>
                  <a:pt x="1683" y="203"/>
                  <a:pt x="1683" y="203"/>
                </a:cubicBezTo>
                <a:cubicBezTo>
                  <a:pt x="1684" y="203"/>
                  <a:pt x="1684" y="202"/>
                  <a:pt x="1684" y="202"/>
                </a:cubicBezTo>
                <a:cubicBezTo>
                  <a:pt x="1686" y="202"/>
                  <a:pt x="1686" y="202"/>
                  <a:pt x="1687" y="202"/>
                </a:cubicBezTo>
                <a:cubicBezTo>
                  <a:pt x="1687" y="203"/>
                  <a:pt x="1687" y="203"/>
                  <a:pt x="1687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9" y="203"/>
                  <a:pt x="1689" y="203"/>
                  <a:pt x="1689" y="203"/>
                </a:cubicBezTo>
                <a:cubicBezTo>
                  <a:pt x="1689" y="203"/>
                  <a:pt x="1689" y="204"/>
                  <a:pt x="1690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2" y="204"/>
                  <a:pt x="1692" y="204"/>
                  <a:pt x="1692" y="204"/>
                </a:cubicBezTo>
                <a:cubicBezTo>
                  <a:pt x="1692" y="206"/>
                  <a:pt x="1692" y="206"/>
                  <a:pt x="1692" y="206"/>
                </a:cubicBezTo>
                <a:cubicBezTo>
                  <a:pt x="1693" y="207"/>
                  <a:pt x="1693" y="207"/>
                  <a:pt x="1694" y="207"/>
                </a:cubicBezTo>
                <a:cubicBezTo>
                  <a:pt x="1694" y="208"/>
                  <a:pt x="1694" y="208"/>
                  <a:pt x="1694" y="208"/>
                </a:cubicBezTo>
                <a:cubicBezTo>
                  <a:pt x="1694" y="208"/>
                  <a:pt x="1695" y="208"/>
                  <a:pt x="1696" y="208"/>
                </a:cubicBezTo>
                <a:cubicBezTo>
                  <a:pt x="1696" y="207"/>
                  <a:pt x="1697" y="206"/>
                  <a:pt x="1697" y="205"/>
                </a:cubicBezTo>
                <a:cubicBezTo>
                  <a:pt x="1697" y="205"/>
                  <a:pt x="1697" y="205"/>
                  <a:pt x="1697" y="205"/>
                </a:cubicBezTo>
                <a:cubicBezTo>
                  <a:pt x="1698" y="204"/>
                  <a:pt x="1698" y="204"/>
                  <a:pt x="1699" y="203"/>
                </a:cubicBezTo>
                <a:cubicBezTo>
                  <a:pt x="1700" y="203"/>
                  <a:pt x="1701" y="202"/>
                  <a:pt x="1702" y="201"/>
                </a:cubicBezTo>
                <a:cubicBezTo>
                  <a:pt x="1702" y="201"/>
                  <a:pt x="1702" y="201"/>
                  <a:pt x="1702" y="201"/>
                </a:cubicBezTo>
                <a:cubicBezTo>
                  <a:pt x="1702" y="201"/>
                  <a:pt x="1702" y="201"/>
                  <a:pt x="1701" y="200"/>
                </a:cubicBezTo>
                <a:cubicBezTo>
                  <a:pt x="1703" y="200"/>
                  <a:pt x="1703" y="200"/>
                  <a:pt x="1703" y="200"/>
                </a:cubicBezTo>
                <a:cubicBezTo>
                  <a:pt x="1703" y="199"/>
                  <a:pt x="1703" y="199"/>
                  <a:pt x="1703" y="199"/>
                </a:cubicBezTo>
                <a:cubicBezTo>
                  <a:pt x="1703" y="199"/>
                  <a:pt x="1703" y="199"/>
                  <a:pt x="1703" y="200"/>
                </a:cubicBezTo>
                <a:cubicBezTo>
                  <a:pt x="1705" y="199"/>
                  <a:pt x="1705" y="199"/>
                  <a:pt x="1706" y="198"/>
                </a:cubicBezTo>
                <a:cubicBezTo>
                  <a:pt x="1706" y="198"/>
                  <a:pt x="1706" y="198"/>
                  <a:pt x="1706" y="198"/>
                </a:cubicBezTo>
                <a:cubicBezTo>
                  <a:pt x="1706" y="198"/>
                  <a:pt x="1705" y="197"/>
                  <a:pt x="1705" y="197"/>
                </a:cubicBezTo>
                <a:cubicBezTo>
                  <a:pt x="1705" y="196"/>
                  <a:pt x="1705" y="196"/>
                  <a:pt x="1705" y="196"/>
                </a:cubicBezTo>
                <a:cubicBezTo>
                  <a:pt x="1707" y="197"/>
                  <a:pt x="1707" y="197"/>
                  <a:pt x="1708" y="197"/>
                </a:cubicBezTo>
                <a:cubicBezTo>
                  <a:pt x="1709" y="197"/>
                  <a:pt x="1709" y="197"/>
                  <a:pt x="1710" y="196"/>
                </a:cubicBezTo>
                <a:cubicBezTo>
                  <a:pt x="1710" y="196"/>
                  <a:pt x="1709" y="195"/>
                  <a:pt x="1709" y="195"/>
                </a:cubicBezTo>
                <a:cubicBezTo>
                  <a:pt x="1709" y="194"/>
                  <a:pt x="1709" y="194"/>
                  <a:pt x="1709" y="194"/>
                </a:cubicBezTo>
                <a:cubicBezTo>
                  <a:pt x="1710" y="195"/>
                  <a:pt x="1710" y="195"/>
                  <a:pt x="1711" y="195"/>
                </a:cubicBezTo>
                <a:cubicBezTo>
                  <a:pt x="1712" y="195"/>
                  <a:pt x="1712" y="195"/>
                  <a:pt x="1712" y="195"/>
                </a:cubicBezTo>
                <a:cubicBezTo>
                  <a:pt x="1712" y="194"/>
                  <a:pt x="1712" y="194"/>
                  <a:pt x="1712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4" y="194"/>
                  <a:pt x="1714" y="194"/>
                  <a:pt x="1714" y="194"/>
                </a:cubicBezTo>
                <a:cubicBezTo>
                  <a:pt x="1714" y="193"/>
                  <a:pt x="1714" y="193"/>
                  <a:pt x="1714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6" y="193"/>
                  <a:pt x="1717" y="193"/>
                  <a:pt x="1717" y="193"/>
                </a:cubicBezTo>
                <a:cubicBezTo>
                  <a:pt x="1717" y="192"/>
                  <a:pt x="1717" y="192"/>
                  <a:pt x="1717" y="192"/>
                </a:cubicBezTo>
                <a:cubicBezTo>
                  <a:pt x="1718" y="192"/>
                  <a:pt x="1718" y="192"/>
                  <a:pt x="1718" y="192"/>
                </a:cubicBezTo>
                <a:cubicBezTo>
                  <a:pt x="1719" y="192"/>
                  <a:pt x="1719" y="192"/>
                  <a:pt x="1719" y="192"/>
                </a:cubicBezTo>
                <a:cubicBezTo>
                  <a:pt x="1720" y="192"/>
                  <a:pt x="1720" y="192"/>
                  <a:pt x="1720" y="192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1" y="191"/>
                  <a:pt x="1721" y="191"/>
                  <a:pt x="1721" y="191"/>
                </a:cubicBezTo>
                <a:cubicBezTo>
                  <a:pt x="1721" y="191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3" y="190"/>
                  <a:pt x="1724" y="190"/>
                  <a:pt x="1725" y="190"/>
                </a:cubicBezTo>
                <a:cubicBezTo>
                  <a:pt x="1725" y="189"/>
                  <a:pt x="1725" y="189"/>
                  <a:pt x="1725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90"/>
                  <a:pt x="1726" y="190"/>
                </a:cubicBezTo>
                <a:cubicBezTo>
                  <a:pt x="1728" y="189"/>
                  <a:pt x="1729" y="189"/>
                  <a:pt x="1730" y="189"/>
                </a:cubicBezTo>
                <a:cubicBezTo>
                  <a:pt x="1730" y="189"/>
                  <a:pt x="1730" y="189"/>
                  <a:pt x="1730" y="189"/>
                </a:cubicBezTo>
                <a:cubicBezTo>
                  <a:pt x="1731" y="189"/>
                  <a:pt x="1731" y="189"/>
                  <a:pt x="1731" y="189"/>
                </a:cubicBezTo>
                <a:cubicBezTo>
                  <a:pt x="1731" y="189"/>
                  <a:pt x="1731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5" y="190"/>
                  <a:pt x="1735" y="190"/>
                  <a:pt x="1735" y="190"/>
                </a:cubicBezTo>
                <a:cubicBezTo>
                  <a:pt x="1735" y="191"/>
                  <a:pt x="1735" y="191"/>
                  <a:pt x="1735" y="191"/>
                </a:cubicBezTo>
                <a:cubicBezTo>
                  <a:pt x="1736" y="190"/>
                  <a:pt x="1737" y="189"/>
                  <a:pt x="1737" y="189"/>
                </a:cubicBezTo>
                <a:cubicBezTo>
                  <a:pt x="1738" y="189"/>
                  <a:pt x="1738" y="189"/>
                  <a:pt x="1738" y="189"/>
                </a:cubicBezTo>
                <a:cubicBezTo>
                  <a:pt x="1738" y="188"/>
                  <a:pt x="1738" y="188"/>
                  <a:pt x="1738" y="188"/>
                </a:cubicBezTo>
                <a:cubicBezTo>
                  <a:pt x="1737" y="188"/>
                  <a:pt x="1737" y="188"/>
                  <a:pt x="1737" y="188"/>
                </a:cubicBezTo>
                <a:cubicBezTo>
                  <a:pt x="1737" y="187"/>
                  <a:pt x="1737" y="186"/>
                  <a:pt x="1737" y="186"/>
                </a:cubicBezTo>
                <a:cubicBezTo>
                  <a:pt x="1737" y="186"/>
                  <a:pt x="1736" y="186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4" y="184"/>
                  <a:pt x="1735" y="184"/>
                  <a:pt x="1735" y="184"/>
                </a:cubicBezTo>
                <a:cubicBezTo>
                  <a:pt x="1735" y="184"/>
                  <a:pt x="1735" y="184"/>
                  <a:pt x="1735" y="184"/>
                </a:cubicBezTo>
                <a:cubicBezTo>
                  <a:pt x="1735" y="183"/>
                  <a:pt x="1735" y="183"/>
                  <a:pt x="1735" y="183"/>
                </a:cubicBezTo>
                <a:cubicBezTo>
                  <a:pt x="1734" y="183"/>
                  <a:pt x="1734" y="183"/>
                  <a:pt x="1734" y="183"/>
                </a:cubicBezTo>
                <a:cubicBezTo>
                  <a:pt x="1734" y="182"/>
                  <a:pt x="1734" y="182"/>
                  <a:pt x="1734" y="181"/>
                </a:cubicBezTo>
                <a:cubicBezTo>
                  <a:pt x="1734" y="181"/>
                  <a:pt x="1734" y="181"/>
                  <a:pt x="1733" y="181"/>
                </a:cubicBezTo>
                <a:cubicBezTo>
                  <a:pt x="1733" y="180"/>
                  <a:pt x="1733" y="180"/>
                  <a:pt x="1733" y="180"/>
                </a:cubicBezTo>
                <a:cubicBezTo>
                  <a:pt x="1733" y="179"/>
                  <a:pt x="1733" y="179"/>
                  <a:pt x="1732" y="179"/>
                </a:cubicBezTo>
                <a:cubicBezTo>
                  <a:pt x="1732" y="178"/>
                  <a:pt x="1732" y="177"/>
                  <a:pt x="1732" y="176"/>
                </a:cubicBezTo>
                <a:cubicBezTo>
                  <a:pt x="1731" y="177"/>
                  <a:pt x="1730" y="177"/>
                  <a:pt x="1730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6"/>
                  <a:pt x="1728" y="176"/>
                  <a:pt x="1729" y="176"/>
                </a:cubicBezTo>
                <a:cubicBezTo>
                  <a:pt x="1729" y="175"/>
                  <a:pt x="1729" y="175"/>
                  <a:pt x="1729" y="175"/>
                </a:cubicBezTo>
                <a:cubicBezTo>
                  <a:pt x="1729" y="175"/>
                  <a:pt x="1729" y="175"/>
                  <a:pt x="1730" y="175"/>
                </a:cubicBezTo>
                <a:cubicBezTo>
                  <a:pt x="1730" y="174"/>
                  <a:pt x="1730" y="174"/>
                  <a:pt x="1730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8" y="174"/>
                </a:cubicBezTo>
                <a:cubicBezTo>
                  <a:pt x="1728" y="175"/>
                  <a:pt x="1728" y="175"/>
                  <a:pt x="1728" y="175"/>
                </a:cubicBezTo>
                <a:cubicBezTo>
                  <a:pt x="1727" y="175"/>
                  <a:pt x="1727" y="175"/>
                  <a:pt x="1727" y="175"/>
                </a:cubicBezTo>
                <a:cubicBezTo>
                  <a:pt x="1727" y="174"/>
                  <a:pt x="1727" y="174"/>
                  <a:pt x="1727" y="174"/>
                </a:cubicBezTo>
                <a:cubicBezTo>
                  <a:pt x="1726" y="174"/>
                  <a:pt x="1725" y="173"/>
                  <a:pt x="1724" y="174"/>
                </a:cubicBezTo>
                <a:cubicBezTo>
                  <a:pt x="1722" y="174"/>
                  <a:pt x="1722" y="174"/>
                  <a:pt x="1722" y="174"/>
                </a:cubicBezTo>
                <a:cubicBezTo>
                  <a:pt x="1722" y="173"/>
                  <a:pt x="1722" y="173"/>
                  <a:pt x="1722" y="173"/>
                </a:cubicBezTo>
                <a:cubicBezTo>
                  <a:pt x="1723" y="173"/>
                  <a:pt x="1723" y="173"/>
                  <a:pt x="1724" y="173"/>
                </a:cubicBezTo>
                <a:cubicBezTo>
                  <a:pt x="1724" y="173"/>
                  <a:pt x="1724" y="173"/>
                  <a:pt x="1724" y="173"/>
                </a:cubicBezTo>
                <a:cubicBezTo>
                  <a:pt x="1725" y="173"/>
                  <a:pt x="1726" y="173"/>
                  <a:pt x="1728" y="173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3"/>
                  <a:pt x="1729" y="173"/>
                  <a:pt x="1730" y="173"/>
                </a:cubicBezTo>
                <a:cubicBezTo>
                  <a:pt x="1730" y="173"/>
                  <a:pt x="1730" y="173"/>
                  <a:pt x="1730" y="173"/>
                </a:cubicBezTo>
                <a:cubicBezTo>
                  <a:pt x="1731" y="173"/>
                  <a:pt x="1731" y="173"/>
                  <a:pt x="1731" y="173"/>
                </a:cubicBezTo>
                <a:cubicBezTo>
                  <a:pt x="1731" y="174"/>
                  <a:pt x="1731" y="174"/>
                  <a:pt x="1731" y="174"/>
                </a:cubicBezTo>
                <a:cubicBezTo>
                  <a:pt x="1732" y="174"/>
                  <a:pt x="1734" y="174"/>
                  <a:pt x="1736" y="174"/>
                </a:cubicBezTo>
                <a:cubicBezTo>
                  <a:pt x="1736" y="174"/>
                  <a:pt x="1736" y="174"/>
                  <a:pt x="1736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8" y="173"/>
                  <a:pt x="1738" y="174"/>
                  <a:pt x="1738" y="174"/>
                </a:cubicBezTo>
                <a:cubicBezTo>
                  <a:pt x="1738" y="174"/>
                  <a:pt x="1738" y="174"/>
                  <a:pt x="1738" y="174"/>
                </a:cubicBezTo>
                <a:cubicBezTo>
                  <a:pt x="1739" y="174"/>
                  <a:pt x="1739" y="174"/>
                  <a:pt x="1739" y="174"/>
                </a:cubicBezTo>
                <a:cubicBezTo>
                  <a:pt x="1739" y="173"/>
                  <a:pt x="1739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1" y="173"/>
                  <a:pt x="1741" y="173"/>
                  <a:pt x="1741" y="173"/>
                </a:cubicBezTo>
                <a:cubicBezTo>
                  <a:pt x="1741" y="172"/>
                  <a:pt x="1741" y="172"/>
                  <a:pt x="1741" y="172"/>
                </a:cubicBezTo>
                <a:cubicBezTo>
                  <a:pt x="1741" y="172"/>
                  <a:pt x="1742" y="172"/>
                  <a:pt x="1742" y="172"/>
                </a:cubicBezTo>
                <a:cubicBezTo>
                  <a:pt x="1742" y="171"/>
                  <a:pt x="1743" y="169"/>
                  <a:pt x="1744" y="168"/>
                </a:cubicBezTo>
                <a:cubicBezTo>
                  <a:pt x="1744" y="167"/>
                  <a:pt x="1744" y="167"/>
                  <a:pt x="1743" y="167"/>
                </a:cubicBezTo>
                <a:cubicBezTo>
                  <a:pt x="1742" y="167"/>
                  <a:pt x="1742" y="167"/>
                  <a:pt x="1742" y="167"/>
                </a:cubicBezTo>
                <a:cubicBezTo>
                  <a:pt x="1742" y="166"/>
                  <a:pt x="1742" y="166"/>
                  <a:pt x="1742" y="166"/>
                </a:cubicBezTo>
                <a:cubicBezTo>
                  <a:pt x="1741" y="165"/>
                  <a:pt x="1742" y="166"/>
                  <a:pt x="1741" y="165"/>
                </a:cubicBezTo>
                <a:cubicBezTo>
                  <a:pt x="1742" y="165"/>
                  <a:pt x="1742" y="165"/>
                  <a:pt x="1742" y="164"/>
                </a:cubicBezTo>
                <a:cubicBezTo>
                  <a:pt x="1742" y="164"/>
                  <a:pt x="1742" y="164"/>
                  <a:pt x="1742" y="164"/>
                </a:cubicBezTo>
                <a:cubicBezTo>
                  <a:pt x="1742" y="163"/>
                  <a:pt x="1742" y="163"/>
                  <a:pt x="1742" y="162"/>
                </a:cubicBezTo>
                <a:cubicBezTo>
                  <a:pt x="1743" y="162"/>
                  <a:pt x="1743" y="162"/>
                  <a:pt x="1744" y="161"/>
                </a:cubicBezTo>
                <a:cubicBezTo>
                  <a:pt x="1744" y="161"/>
                  <a:pt x="1744" y="161"/>
                  <a:pt x="1744" y="161"/>
                </a:cubicBezTo>
                <a:cubicBezTo>
                  <a:pt x="1744" y="161"/>
                  <a:pt x="1744" y="161"/>
                  <a:pt x="1745" y="161"/>
                </a:cubicBezTo>
                <a:cubicBezTo>
                  <a:pt x="1745" y="161"/>
                  <a:pt x="1745" y="161"/>
                  <a:pt x="1745" y="161"/>
                </a:cubicBezTo>
                <a:cubicBezTo>
                  <a:pt x="1746" y="161"/>
                  <a:pt x="1746" y="161"/>
                  <a:pt x="1746" y="161"/>
                </a:cubicBezTo>
                <a:cubicBezTo>
                  <a:pt x="1745" y="162"/>
                  <a:pt x="1745" y="162"/>
                  <a:pt x="1745" y="163"/>
                </a:cubicBezTo>
                <a:cubicBezTo>
                  <a:pt x="1746" y="163"/>
                  <a:pt x="1746" y="163"/>
                  <a:pt x="1746" y="163"/>
                </a:cubicBezTo>
                <a:cubicBezTo>
                  <a:pt x="1746" y="164"/>
                  <a:pt x="1745" y="165"/>
                  <a:pt x="1745" y="165"/>
                </a:cubicBezTo>
                <a:cubicBezTo>
                  <a:pt x="1745" y="166"/>
                  <a:pt x="1745" y="166"/>
                  <a:pt x="1745" y="166"/>
                </a:cubicBezTo>
                <a:cubicBezTo>
                  <a:pt x="1745" y="168"/>
                  <a:pt x="1745" y="168"/>
                  <a:pt x="1745" y="168"/>
                </a:cubicBezTo>
                <a:cubicBezTo>
                  <a:pt x="1746" y="168"/>
                  <a:pt x="1747" y="168"/>
                  <a:pt x="1748" y="169"/>
                </a:cubicBezTo>
                <a:cubicBezTo>
                  <a:pt x="1750" y="169"/>
                  <a:pt x="1751" y="168"/>
                  <a:pt x="1752" y="168"/>
                </a:cubicBezTo>
                <a:cubicBezTo>
                  <a:pt x="1752" y="167"/>
                  <a:pt x="1753" y="167"/>
                  <a:pt x="1753" y="166"/>
                </a:cubicBezTo>
                <a:cubicBezTo>
                  <a:pt x="1754" y="166"/>
                  <a:pt x="1754" y="166"/>
                  <a:pt x="1754" y="166"/>
                </a:cubicBezTo>
                <a:cubicBezTo>
                  <a:pt x="1754" y="167"/>
                  <a:pt x="1754" y="167"/>
                  <a:pt x="1754" y="167"/>
                </a:cubicBezTo>
                <a:cubicBezTo>
                  <a:pt x="1757" y="167"/>
                  <a:pt x="1757" y="167"/>
                  <a:pt x="1757" y="167"/>
                </a:cubicBezTo>
                <a:cubicBezTo>
                  <a:pt x="1758" y="168"/>
                  <a:pt x="1759" y="169"/>
                  <a:pt x="1760" y="171"/>
                </a:cubicBezTo>
                <a:cubicBezTo>
                  <a:pt x="1760" y="171"/>
                  <a:pt x="1760" y="171"/>
                  <a:pt x="1760" y="171"/>
                </a:cubicBezTo>
                <a:cubicBezTo>
                  <a:pt x="1760" y="171"/>
                  <a:pt x="1759" y="172"/>
                  <a:pt x="1759" y="173"/>
                </a:cubicBezTo>
                <a:cubicBezTo>
                  <a:pt x="1760" y="173"/>
                  <a:pt x="1761" y="174"/>
                  <a:pt x="1762" y="175"/>
                </a:cubicBezTo>
                <a:cubicBezTo>
                  <a:pt x="1763" y="175"/>
                  <a:pt x="1763" y="175"/>
                  <a:pt x="1764" y="174"/>
                </a:cubicBezTo>
                <a:cubicBezTo>
                  <a:pt x="1765" y="174"/>
                  <a:pt x="1765" y="174"/>
                  <a:pt x="1766" y="175"/>
                </a:cubicBezTo>
                <a:cubicBezTo>
                  <a:pt x="1766" y="175"/>
                  <a:pt x="1766" y="175"/>
                  <a:pt x="1766" y="175"/>
                </a:cubicBezTo>
                <a:cubicBezTo>
                  <a:pt x="1767" y="175"/>
                  <a:pt x="1767" y="175"/>
                  <a:pt x="1767" y="175"/>
                </a:cubicBezTo>
                <a:cubicBezTo>
                  <a:pt x="1767" y="175"/>
                  <a:pt x="1767" y="176"/>
                  <a:pt x="1768" y="176"/>
                </a:cubicBezTo>
                <a:cubicBezTo>
                  <a:pt x="1769" y="177"/>
                  <a:pt x="1769" y="176"/>
                  <a:pt x="1769" y="178"/>
                </a:cubicBezTo>
                <a:cubicBezTo>
                  <a:pt x="1772" y="178"/>
                  <a:pt x="1771" y="177"/>
                  <a:pt x="1773" y="176"/>
                </a:cubicBezTo>
                <a:cubicBezTo>
                  <a:pt x="1773" y="178"/>
                  <a:pt x="1774" y="178"/>
                  <a:pt x="1775" y="179"/>
                </a:cubicBezTo>
                <a:close/>
                <a:moveTo>
                  <a:pt x="930" y="187"/>
                </a:moveTo>
                <a:cubicBezTo>
                  <a:pt x="930" y="187"/>
                  <a:pt x="930" y="187"/>
                  <a:pt x="930" y="187"/>
                </a:cubicBezTo>
                <a:cubicBezTo>
                  <a:pt x="930" y="187"/>
                  <a:pt x="930" y="187"/>
                  <a:pt x="930" y="187"/>
                </a:cubicBezTo>
                <a:close/>
                <a:moveTo>
                  <a:pt x="958" y="214"/>
                </a:moveTo>
                <a:cubicBezTo>
                  <a:pt x="958" y="216"/>
                  <a:pt x="957" y="215"/>
                  <a:pt x="956" y="216"/>
                </a:cubicBezTo>
                <a:cubicBezTo>
                  <a:pt x="956" y="216"/>
                  <a:pt x="956" y="216"/>
                  <a:pt x="956" y="216"/>
                </a:cubicBezTo>
                <a:cubicBezTo>
                  <a:pt x="956" y="217"/>
                  <a:pt x="955" y="217"/>
                  <a:pt x="955" y="217"/>
                </a:cubicBezTo>
                <a:cubicBezTo>
                  <a:pt x="955" y="217"/>
                  <a:pt x="955" y="217"/>
                  <a:pt x="955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2" y="218"/>
                  <a:pt x="952" y="218"/>
                  <a:pt x="950" y="218"/>
                </a:cubicBezTo>
                <a:cubicBezTo>
                  <a:pt x="950" y="217"/>
                  <a:pt x="950" y="217"/>
                  <a:pt x="950" y="217"/>
                </a:cubicBezTo>
                <a:cubicBezTo>
                  <a:pt x="951" y="217"/>
                  <a:pt x="951" y="217"/>
                  <a:pt x="951" y="217"/>
                </a:cubicBezTo>
                <a:cubicBezTo>
                  <a:pt x="951" y="216"/>
                  <a:pt x="951" y="215"/>
                  <a:pt x="952" y="214"/>
                </a:cubicBezTo>
                <a:cubicBezTo>
                  <a:pt x="953" y="213"/>
                  <a:pt x="953" y="215"/>
                  <a:pt x="954" y="213"/>
                </a:cubicBezTo>
                <a:cubicBezTo>
                  <a:pt x="954" y="213"/>
                  <a:pt x="954" y="213"/>
                  <a:pt x="954" y="213"/>
                </a:cubicBezTo>
                <a:cubicBezTo>
                  <a:pt x="954" y="212"/>
                  <a:pt x="954" y="212"/>
                  <a:pt x="954" y="211"/>
                </a:cubicBezTo>
                <a:cubicBezTo>
                  <a:pt x="954" y="211"/>
                  <a:pt x="954" y="211"/>
                  <a:pt x="954" y="211"/>
                </a:cubicBezTo>
                <a:cubicBezTo>
                  <a:pt x="954" y="210"/>
                  <a:pt x="954" y="210"/>
                  <a:pt x="954" y="210"/>
                </a:cubicBezTo>
                <a:cubicBezTo>
                  <a:pt x="956" y="210"/>
                  <a:pt x="956" y="210"/>
                  <a:pt x="956" y="210"/>
                </a:cubicBezTo>
                <a:cubicBezTo>
                  <a:pt x="956" y="211"/>
                  <a:pt x="956" y="211"/>
                  <a:pt x="956" y="211"/>
                </a:cubicBezTo>
                <a:cubicBezTo>
                  <a:pt x="956" y="211"/>
                  <a:pt x="957" y="211"/>
                  <a:pt x="957" y="212"/>
                </a:cubicBezTo>
                <a:cubicBezTo>
                  <a:pt x="958" y="213"/>
                  <a:pt x="958" y="214"/>
                  <a:pt x="958" y="214"/>
                </a:cubicBezTo>
                <a:close/>
                <a:moveTo>
                  <a:pt x="960" y="162"/>
                </a:moveTo>
                <a:cubicBezTo>
                  <a:pt x="961" y="162"/>
                  <a:pt x="961" y="162"/>
                  <a:pt x="961" y="162"/>
                </a:cubicBezTo>
                <a:cubicBezTo>
                  <a:pt x="961" y="162"/>
                  <a:pt x="961" y="162"/>
                  <a:pt x="961" y="162"/>
                </a:cubicBezTo>
                <a:cubicBezTo>
                  <a:pt x="960" y="162"/>
                  <a:pt x="960" y="162"/>
                  <a:pt x="960" y="162"/>
                </a:cubicBezTo>
                <a:close/>
                <a:moveTo>
                  <a:pt x="961" y="218"/>
                </a:moveTo>
                <a:cubicBezTo>
                  <a:pt x="961" y="218"/>
                  <a:pt x="961" y="218"/>
                  <a:pt x="961" y="218"/>
                </a:cubicBezTo>
                <a:cubicBezTo>
                  <a:pt x="961" y="219"/>
                  <a:pt x="960" y="219"/>
                  <a:pt x="960" y="220"/>
                </a:cubicBezTo>
                <a:cubicBezTo>
                  <a:pt x="960" y="220"/>
                  <a:pt x="960" y="220"/>
                  <a:pt x="960" y="220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19"/>
                  <a:pt x="960" y="217"/>
                  <a:pt x="961" y="216"/>
                </a:cubicBezTo>
                <a:cubicBezTo>
                  <a:pt x="961" y="216"/>
                  <a:pt x="962" y="215"/>
                  <a:pt x="962" y="215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7"/>
                  <a:pt x="962" y="217"/>
                  <a:pt x="961" y="218"/>
                </a:cubicBezTo>
                <a:close/>
                <a:moveTo>
                  <a:pt x="968" y="153"/>
                </a:moveTo>
                <a:cubicBezTo>
                  <a:pt x="969" y="153"/>
                  <a:pt x="968" y="153"/>
                  <a:pt x="969" y="153"/>
                </a:cubicBezTo>
                <a:cubicBezTo>
                  <a:pt x="968" y="153"/>
                  <a:pt x="968" y="153"/>
                  <a:pt x="968" y="153"/>
                </a:cubicBezTo>
                <a:close/>
                <a:moveTo>
                  <a:pt x="972" y="210"/>
                </a:moveTo>
                <a:cubicBezTo>
                  <a:pt x="972" y="210"/>
                  <a:pt x="971" y="210"/>
                  <a:pt x="971" y="211"/>
                </a:cubicBezTo>
                <a:cubicBezTo>
                  <a:pt x="971" y="210"/>
                  <a:pt x="971" y="210"/>
                  <a:pt x="971" y="210"/>
                </a:cubicBezTo>
                <a:cubicBezTo>
                  <a:pt x="972" y="210"/>
                  <a:pt x="972" y="210"/>
                  <a:pt x="972" y="210"/>
                </a:cubicBezTo>
                <a:close/>
                <a:moveTo>
                  <a:pt x="975" y="210"/>
                </a:moveTo>
                <a:cubicBezTo>
                  <a:pt x="975" y="211"/>
                  <a:pt x="975" y="211"/>
                  <a:pt x="975" y="211"/>
                </a:cubicBezTo>
                <a:cubicBezTo>
                  <a:pt x="975" y="211"/>
                  <a:pt x="975" y="210"/>
                  <a:pt x="976" y="210"/>
                </a:cubicBezTo>
                <a:cubicBezTo>
                  <a:pt x="976" y="210"/>
                  <a:pt x="977" y="211"/>
                  <a:pt x="977" y="211"/>
                </a:cubicBezTo>
                <a:cubicBezTo>
                  <a:pt x="977" y="212"/>
                  <a:pt x="977" y="212"/>
                  <a:pt x="977" y="212"/>
                </a:cubicBezTo>
                <a:cubicBezTo>
                  <a:pt x="976" y="211"/>
                  <a:pt x="975" y="211"/>
                  <a:pt x="973" y="211"/>
                </a:cubicBezTo>
                <a:cubicBezTo>
                  <a:pt x="973" y="211"/>
                  <a:pt x="973" y="210"/>
                  <a:pt x="973" y="210"/>
                </a:cubicBezTo>
                <a:cubicBezTo>
                  <a:pt x="974" y="210"/>
                  <a:pt x="974" y="210"/>
                  <a:pt x="975" y="210"/>
                </a:cubicBezTo>
                <a:close/>
                <a:moveTo>
                  <a:pt x="935" y="254"/>
                </a:moveTo>
                <a:cubicBezTo>
                  <a:pt x="936" y="254"/>
                  <a:pt x="936" y="254"/>
                  <a:pt x="936" y="254"/>
                </a:cubicBezTo>
                <a:cubicBezTo>
                  <a:pt x="935" y="254"/>
                  <a:pt x="936" y="254"/>
                  <a:pt x="935" y="254"/>
                </a:cubicBezTo>
                <a:close/>
                <a:moveTo>
                  <a:pt x="1022" y="221"/>
                </a:moveTo>
                <a:cubicBezTo>
                  <a:pt x="1022" y="219"/>
                  <a:pt x="1022" y="219"/>
                  <a:pt x="1021" y="219"/>
                </a:cubicBezTo>
                <a:cubicBezTo>
                  <a:pt x="1021" y="219"/>
                  <a:pt x="1021" y="219"/>
                  <a:pt x="1021" y="219"/>
                </a:cubicBezTo>
                <a:cubicBezTo>
                  <a:pt x="1021" y="218"/>
                  <a:pt x="1021" y="217"/>
                  <a:pt x="1020" y="216"/>
                </a:cubicBezTo>
                <a:cubicBezTo>
                  <a:pt x="1020" y="215"/>
                  <a:pt x="1021" y="215"/>
                  <a:pt x="1021" y="214"/>
                </a:cubicBezTo>
                <a:cubicBezTo>
                  <a:pt x="1023" y="214"/>
                  <a:pt x="1023" y="214"/>
                  <a:pt x="1023" y="214"/>
                </a:cubicBezTo>
                <a:cubicBezTo>
                  <a:pt x="1023" y="215"/>
                  <a:pt x="1023" y="216"/>
                  <a:pt x="1023" y="217"/>
                </a:cubicBezTo>
                <a:cubicBezTo>
                  <a:pt x="1024" y="217"/>
                  <a:pt x="1024" y="217"/>
                  <a:pt x="1024" y="217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3" y="219"/>
                  <a:pt x="1023" y="221"/>
                </a:cubicBezTo>
                <a:lnTo>
                  <a:pt x="1022" y="221"/>
                </a:lnTo>
                <a:close/>
                <a:moveTo>
                  <a:pt x="1025" y="223"/>
                </a:moveTo>
                <a:cubicBezTo>
                  <a:pt x="1024" y="223"/>
                  <a:pt x="1024" y="223"/>
                  <a:pt x="1024" y="223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5" y="222"/>
                  <a:pt x="1025" y="222"/>
                  <a:pt x="1025" y="222"/>
                </a:cubicBezTo>
                <a:lnTo>
                  <a:pt x="1025" y="223"/>
                </a:lnTo>
                <a:close/>
                <a:moveTo>
                  <a:pt x="1045" y="202"/>
                </a:moveTo>
                <a:cubicBezTo>
                  <a:pt x="1046" y="203"/>
                  <a:pt x="1046" y="203"/>
                  <a:pt x="1046" y="204"/>
                </a:cubicBezTo>
                <a:cubicBezTo>
                  <a:pt x="1044" y="204"/>
                  <a:pt x="1043" y="203"/>
                  <a:pt x="1041" y="205"/>
                </a:cubicBezTo>
                <a:cubicBezTo>
                  <a:pt x="1040" y="205"/>
                  <a:pt x="1040" y="205"/>
                  <a:pt x="1039" y="205"/>
                </a:cubicBezTo>
                <a:cubicBezTo>
                  <a:pt x="1039" y="204"/>
                  <a:pt x="1039" y="203"/>
                  <a:pt x="1038" y="202"/>
                </a:cubicBezTo>
                <a:cubicBezTo>
                  <a:pt x="1038" y="202"/>
                  <a:pt x="1038" y="202"/>
                  <a:pt x="1037" y="202"/>
                </a:cubicBezTo>
                <a:cubicBezTo>
                  <a:pt x="1037" y="201"/>
                  <a:pt x="1037" y="201"/>
                  <a:pt x="1037" y="201"/>
                </a:cubicBezTo>
                <a:cubicBezTo>
                  <a:pt x="1037" y="201"/>
                  <a:pt x="1037" y="201"/>
                  <a:pt x="1036" y="201"/>
                </a:cubicBezTo>
                <a:cubicBezTo>
                  <a:pt x="1036" y="200"/>
                  <a:pt x="1036" y="199"/>
                  <a:pt x="1036" y="198"/>
                </a:cubicBezTo>
                <a:cubicBezTo>
                  <a:pt x="1035" y="197"/>
                  <a:pt x="1035" y="197"/>
                  <a:pt x="1034" y="197"/>
                </a:cubicBezTo>
                <a:cubicBezTo>
                  <a:pt x="1034" y="196"/>
                  <a:pt x="1034" y="196"/>
                  <a:pt x="1033" y="195"/>
                </a:cubicBezTo>
                <a:cubicBezTo>
                  <a:pt x="1035" y="195"/>
                  <a:pt x="1034" y="195"/>
                  <a:pt x="1035" y="194"/>
                </a:cubicBezTo>
                <a:cubicBezTo>
                  <a:pt x="1035" y="194"/>
                  <a:pt x="1035" y="194"/>
                  <a:pt x="1035" y="194"/>
                </a:cubicBezTo>
                <a:cubicBezTo>
                  <a:pt x="1035" y="194"/>
                  <a:pt x="1036" y="194"/>
                  <a:pt x="1037" y="194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9" y="193"/>
                  <a:pt x="1040" y="193"/>
                  <a:pt x="1041" y="194"/>
                </a:cubicBezTo>
                <a:cubicBezTo>
                  <a:pt x="1041" y="194"/>
                  <a:pt x="1041" y="195"/>
                  <a:pt x="1041" y="195"/>
                </a:cubicBezTo>
                <a:cubicBezTo>
                  <a:pt x="1042" y="195"/>
                  <a:pt x="1042" y="195"/>
                  <a:pt x="1042" y="195"/>
                </a:cubicBezTo>
                <a:cubicBezTo>
                  <a:pt x="1042" y="195"/>
                  <a:pt x="1043" y="196"/>
                  <a:pt x="1043" y="196"/>
                </a:cubicBezTo>
                <a:cubicBezTo>
                  <a:pt x="1043" y="196"/>
                  <a:pt x="1044" y="196"/>
                  <a:pt x="1044" y="196"/>
                </a:cubicBezTo>
                <a:cubicBezTo>
                  <a:pt x="1045" y="197"/>
                  <a:pt x="1045" y="197"/>
                  <a:pt x="1045" y="197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6" y="199"/>
                  <a:pt x="1047" y="201"/>
                  <a:pt x="1047" y="203"/>
                </a:cubicBezTo>
                <a:cubicBezTo>
                  <a:pt x="1046" y="202"/>
                  <a:pt x="1046" y="202"/>
                  <a:pt x="1045" y="202"/>
                </a:cubicBezTo>
                <a:close/>
                <a:moveTo>
                  <a:pt x="1053" y="178"/>
                </a:moveTo>
                <a:cubicBezTo>
                  <a:pt x="1054" y="178"/>
                  <a:pt x="1055" y="179"/>
                  <a:pt x="1056" y="179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7" y="179"/>
                  <a:pt x="1057" y="180"/>
                  <a:pt x="1057" y="180"/>
                </a:cubicBezTo>
                <a:cubicBezTo>
                  <a:pt x="1057" y="181"/>
                  <a:pt x="1057" y="181"/>
                  <a:pt x="1057" y="181"/>
                </a:cubicBezTo>
                <a:cubicBezTo>
                  <a:pt x="1058" y="181"/>
                  <a:pt x="1058" y="181"/>
                  <a:pt x="1059" y="181"/>
                </a:cubicBezTo>
                <a:cubicBezTo>
                  <a:pt x="1059" y="182"/>
                  <a:pt x="1059" y="182"/>
                  <a:pt x="1059" y="182"/>
                </a:cubicBezTo>
                <a:cubicBezTo>
                  <a:pt x="1059" y="182"/>
                  <a:pt x="1056" y="182"/>
                  <a:pt x="1055" y="182"/>
                </a:cubicBezTo>
                <a:cubicBezTo>
                  <a:pt x="1055" y="180"/>
                  <a:pt x="1054" y="180"/>
                  <a:pt x="1053" y="178"/>
                </a:cubicBezTo>
                <a:close/>
                <a:moveTo>
                  <a:pt x="1064" y="197"/>
                </a:moveTo>
                <a:cubicBezTo>
                  <a:pt x="1064" y="197"/>
                  <a:pt x="1064" y="197"/>
                  <a:pt x="1064" y="197"/>
                </a:cubicBezTo>
                <a:cubicBezTo>
                  <a:pt x="1063" y="199"/>
                  <a:pt x="1064" y="199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1" y="200"/>
                  <a:pt x="1061" y="200"/>
                  <a:pt x="1061" y="200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0" y="197"/>
                  <a:pt x="1060" y="197"/>
                  <a:pt x="1059" y="196"/>
                </a:cubicBezTo>
                <a:cubicBezTo>
                  <a:pt x="1058" y="196"/>
                  <a:pt x="1058" y="196"/>
                  <a:pt x="1058" y="196"/>
                </a:cubicBezTo>
                <a:cubicBezTo>
                  <a:pt x="1057" y="195"/>
                  <a:pt x="1058" y="195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6" y="194"/>
                  <a:pt x="1056" y="194"/>
                  <a:pt x="1056" y="194"/>
                </a:cubicBezTo>
                <a:cubicBezTo>
                  <a:pt x="1056" y="193"/>
                  <a:pt x="1056" y="193"/>
                  <a:pt x="1056" y="193"/>
                </a:cubicBezTo>
                <a:cubicBezTo>
                  <a:pt x="1055" y="193"/>
                  <a:pt x="1055" y="193"/>
                  <a:pt x="1055" y="193"/>
                </a:cubicBezTo>
                <a:cubicBezTo>
                  <a:pt x="1055" y="192"/>
                  <a:pt x="1055" y="192"/>
                  <a:pt x="1055" y="192"/>
                </a:cubicBezTo>
                <a:cubicBezTo>
                  <a:pt x="1056" y="192"/>
                  <a:pt x="1057" y="192"/>
                  <a:pt x="1057" y="192"/>
                </a:cubicBezTo>
                <a:cubicBezTo>
                  <a:pt x="1057" y="191"/>
                  <a:pt x="1057" y="191"/>
                  <a:pt x="1057" y="191"/>
                </a:cubicBezTo>
                <a:cubicBezTo>
                  <a:pt x="1057" y="191"/>
                  <a:pt x="1058" y="192"/>
                  <a:pt x="1059" y="192"/>
                </a:cubicBezTo>
                <a:cubicBezTo>
                  <a:pt x="1059" y="192"/>
                  <a:pt x="1059" y="191"/>
                  <a:pt x="1060" y="191"/>
                </a:cubicBezTo>
                <a:cubicBezTo>
                  <a:pt x="1060" y="189"/>
                  <a:pt x="1060" y="189"/>
                  <a:pt x="1060" y="189"/>
                </a:cubicBezTo>
                <a:cubicBezTo>
                  <a:pt x="1059" y="189"/>
                  <a:pt x="1059" y="189"/>
                  <a:pt x="1059" y="189"/>
                </a:cubicBezTo>
                <a:cubicBezTo>
                  <a:pt x="1059" y="188"/>
                  <a:pt x="1059" y="188"/>
                  <a:pt x="1059" y="188"/>
                </a:cubicBezTo>
                <a:cubicBezTo>
                  <a:pt x="1059" y="188"/>
                  <a:pt x="1058" y="189"/>
                  <a:pt x="1057" y="189"/>
                </a:cubicBezTo>
                <a:cubicBezTo>
                  <a:pt x="1057" y="188"/>
                  <a:pt x="1057" y="188"/>
                  <a:pt x="1056" y="188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6"/>
                  <a:pt x="1056" y="186"/>
                  <a:pt x="1056" y="186"/>
                </a:cubicBezTo>
                <a:cubicBezTo>
                  <a:pt x="1058" y="187"/>
                  <a:pt x="1059" y="187"/>
                  <a:pt x="1061" y="187"/>
                </a:cubicBezTo>
                <a:cubicBezTo>
                  <a:pt x="1061" y="188"/>
                  <a:pt x="1061" y="189"/>
                  <a:pt x="1061" y="190"/>
                </a:cubicBezTo>
                <a:cubicBezTo>
                  <a:pt x="1061" y="190"/>
                  <a:pt x="1061" y="190"/>
                  <a:pt x="1061" y="190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3"/>
                  <a:pt x="1061" y="193"/>
                  <a:pt x="1061" y="193"/>
                </a:cubicBezTo>
                <a:cubicBezTo>
                  <a:pt x="1062" y="193"/>
                  <a:pt x="1062" y="193"/>
                  <a:pt x="1062" y="193"/>
                </a:cubicBezTo>
                <a:cubicBezTo>
                  <a:pt x="1063" y="194"/>
                  <a:pt x="1064" y="194"/>
                  <a:pt x="1064" y="196"/>
                </a:cubicBezTo>
                <a:cubicBezTo>
                  <a:pt x="1064" y="196"/>
                  <a:pt x="1064" y="196"/>
                  <a:pt x="1064" y="196"/>
                </a:cubicBezTo>
                <a:cubicBezTo>
                  <a:pt x="1064" y="196"/>
                  <a:pt x="1064" y="197"/>
                  <a:pt x="1064" y="197"/>
                </a:cubicBezTo>
                <a:close/>
                <a:moveTo>
                  <a:pt x="1066" y="203"/>
                </a:moveTo>
                <a:cubicBezTo>
                  <a:pt x="1068" y="203"/>
                  <a:pt x="1068" y="203"/>
                  <a:pt x="1068" y="203"/>
                </a:cubicBezTo>
                <a:cubicBezTo>
                  <a:pt x="1068" y="202"/>
                  <a:pt x="1068" y="202"/>
                  <a:pt x="1068" y="202"/>
                </a:cubicBezTo>
                <a:cubicBezTo>
                  <a:pt x="1069" y="202"/>
                  <a:pt x="1069" y="203"/>
                  <a:pt x="1070" y="203"/>
                </a:cubicBezTo>
                <a:cubicBezTo>
                  <a:pt x="1070" y="204"/>
                  <a:pt x="1070" y="204"/>
                  <a:pt x="1070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7" y="204"/>
                  <a:pt x="1067" y="204"/>
                  <a:pt x="1066" y="203"/>
                </a:cubicBezTo>
                <a:close/>
                <a:moveTo>
                  <a:pt x="1076" y="216"/>
                </a:moveTo>
                <a:cubicBezTo>
                  <a:pt x="1076" y="217"/>
                  <a:pt x="1075" y="217"/>
                  <a:pt x="1075" y="217"/>
                </a:cubicBezTo>
                <a:cubicBezTo>
                  <a:pt x="1075" y="217"/>
                  <a:pt x="1075" y="218"/>
                  <a:pt x="1075" y="219"/>
                </a:cubicBezTo>
                <a:cubicBezTo>
                  <a:pt x="1075" y="219"/>
                  <a:pt x="1074" y="219"/>
                  <a:pt x="1074" y="218"/>
                </a:cubicBezTo>
                <a:cubicBezTo>
                  <a:pt x="1074" y="220"/>
                  <a:pt x="1074" y="220"/>
                  <a:pt x="1074" y="220"/>
                </a:cubicBezTo>
                <a:cubicBezTo>
                  <a:pt x="1073" y="220"/>
                  <a:pt x="1073" y="220"/>
                  <a:pt x="1072" y="220"/>
                </a:cubicBezTo>
                <a:cubicBezTo>
                  <a:pt x="1072" y="220"/>
                  <a:pt x="1071" y="220"/>
                  <a:pt x="1071" y="219"/>
                </a:cubicBezTo>
                <a:cubicBezTo>
                  <a:pt x="1071" y="219"/>
                  <a:pt x="1071" y="219"/>
                  <a:pt x="1071" y="219"/>
                </a:cubicBezTo>
                <a:cubicBezTo>
                  <a:pt x="1070" y="219"/>
                  <a:pt x="1070" y="219"/>
                  <a:pt x="1070" y="219"/>
                </a:cubicBezTo>
                <a:cubicBezTo>
                  <a:pt x="1070" y="219"/>
                  <a:pt x="1069" y="218"/>
                  <a:pt x="1069" y="218"/>
                </a:cubicBezTo>
                <a:cubicBezTo>
                  <a:pt x="1069" y="218"/>
                  <a:pt x="1069" y="218"/>
                  <a:pt x="1069" y="218"/>
                </a:cubicBezTo>
                <a:cubicBezTo>
                  <a:pt x="1069" y="217"/>
                  <a:pt x="1069" y="217"/>
                  <a:pt x="1069" y="217"/>
                </a:cubicBezTo>
                <a:cubicBezTo>
                  <a:pt x="1068" y="217"/>
                  <a:pt x="1067" y="216"/>
                  <a:pt x="1067" y="216"/>
                </a:cubicBezTo>
                <a:cubicBezTo>
                  <a:pt x="1067" y="215"/>
                  <a:pt x="1067" y="215"/>
                  <a:pt x="1067" y="215"/>
                </a:cubicBezTo>
                <a:cubicBezTo>
                  <a:pt x="1067" y="215"/>
                  <a:pt x="1068" y="215"/>
                  <a:pt x="1068" y="215"/>
                </a:cubicBezTo>
                <a:cubicBezTo>
                  <a:pt x="1068" y="216"/>
                  <a:pt x="1068" y="216"/>
                  <a:pt x="1068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70" y="216"/>
                  <a:pt x="1069" y="216"/>
                  <a:pt x="1069" y="216"/>
                </a:cubicBezTo>
                <a:cubicBezTo>
                  <a:pt x="1071" y="216"/>
                  <a:pt x="1071" y="216"/>
                  <a:pt x="1071" y="216"/>
                </a:cubicBezTo>
                <a:cubicBezTo>
                  <a:pt x="1071" y="213"/>
                  <a:pt x="1071" y="213"/>
                  <a:pt x="1071" y="213"/>
                </a:cubicBezTo>
                <a:cubicBezTo>
                  <a:pt x="1070" y="213"/>
                  <a:pt x="1070" y="213"/>
                  <a:pt x="1069" y="213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2"/>
                  <a:pt x="1068" y="212"/>
                  <a:pt x="1068" y="213"/>
                </a:cubicBezTo>
                <a:cubicBezTo>
                  <a:pt x="1068" y="212"/>
                  <a:pt x="1068" y="212"/>
                  <a:pt x="1068" y="212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1"/>
                  <a:pt x="1069" y="212"/>
                  <a:pt x="1069" y="211"/>
                </a:cubicBezTo>
                <a:cubicBezTo>
                  <a:pt x="1069" y="211"/>
                  <a:pt x="1069" y="211"/>
                  <a:pt x="1069" y="211"/>
                </a:cubicBezTo>
                <a:cubicBezTo>
                  <a:pt x="1070" y="210"/>
                  <a:pt x="1071" y="213"/>
                  <a:pt x="1071" y="213"/>
                </a:cubicBezTo>
                <a:cubicBezTo>
                  <a:pt x="1071" y="213"/>
                  <a:pt x="1071" y="214"/>
                  <a:pt x="1072" y="214"/>
                </a:cubicBezTo>
                <a:cubicBezTo>
                  <a:pt x="1072" y="214"/>
                  <a:pt x="1072" y="215"/>
                  <a:pt x="1073" y="215"/>
                </a:cubicBezTo>
                <a:cubicBezTo>
                  <a:pt x="1074" y="215"/>
                  <a:pt x="1075" y="215"/>
                  <a:pt x="1076" y="216"/>
                </a:cubicBezTo>
                <a:close/>
                <a:moveTo>
                  <a:pt x="960" y="685"/>
                </a:moveTo>
                <a:cubicBezTo>
                  <a:pt x="959" y="685"/>
                  <a:pt x="959" y="685"/>
                  <a:pt x="959" y="685"/>
                </a:cubicBezTo>
                <a:cubicBezTo>
                  <a:pt x="958" y="685"/>
                  <a:pt x="959" y="685"/>
                  <a:pt x="959" y="685"/>
                </a:cubicBezTo>
                <a:cubicBezTo>
                  <a:pt x="959" y="684"/>
                  <a:pt x="959" y="684"/>
                  <a:pt x="959" y="684"/>
                </a:cubicBezTo>
                <a:cubicBezTo>
                  <a:pt x="960" y="684"/>
                  <a:pt x="960" y="684"/>
                  <a:pt x="960" y="684"/>
                </a:cubicBezTo>
                <a:lnTo>
                  <a:pt x="960" y="685"/>
                </a:lnTo>
                <a:close/>
                <a:moveTo>
                  <a:pt x="964" y="498"/>
                </a:moveTo>
                <a:cubicBezTo>
                  <a:pt x="964" y="498"/>
                  <a:pt x="964" y="498"/>
                  <a:pt x="964" y="498"/>
                </a:cubicBezTo>
                <a:cubicBezTo>
                  <a:pt x="964" y="498"/>
                  <a:pt x="964" y="498"/>
                  <a:pt x="964" y="498"/>
                </a:cubicBezTo>
                <a:cubicBezTo>
                  <a:pt x="963" y="498"/>
                  <a:pt x="963" y="498"/>
                  <a:pt x="962" y="498"/>
                </a:cubicBezTo>
                <a:cubicBezTo>
                  <a:pt x="962" y="498"/>
                  <a:pt x="962" y="498"/>
                  <a:pt x="962" y="497"/>
                </a:cubicBezTo>
                <a:cubicBezTo>
                  <a:pt x="960" y="497"/>
                  <a:pt x="960" y="498"/>
                  <a:pt x="958" y="498"/>
                </a:cubicBezTo>
                <a:cubicBezTo>
                  <a:pt x="958" y="497"/>
                  <a:pt x="958" y="497"/>
                  <a:pt x="958" y="497"/>
                </a:cubicBezTo>
                <a:cubicBezTo>
                  <a:pt x="957" y="497"/>
                  <a:pt x="957" y="497"/>
                  <a:pt x="957" y="497"/>
                </a:cubicBezTo>
                <a:cubicBezTo>
                  <a:pt x="957" y="496"/>
                  <a:pt x="957" y="496"/>
                  <a:pt x="957" y="496"/>
                </a:cubicBezTo>
                <a:cubicBezTo>
                  <a:pt x="957" y="495"/>
                  <a:pt x="956" y="494"/>
                  <a:pt x="956" y="494"/>
                </a:cubicBezTo>
                <a:cubicBezTo>
                  <a:pt x="956" y="494"/>
                  <a:pt x="956" y="494"/>
                  <a:pt x="956" y="494"/>
                </a:cubicBezTo>
                <a:cubicBezTo>
                  <a:pt x="957" y="494"/>
                  <a:pt x="957" y="494"/>
                  <a:pt x="957" y="494"/>
                </a:cubicBezTo>
                <a:cubicBezTo>
                  <a:pt x="957" y="495"/>
                  <a:pt x="957" y="495"/>
                  <a:pt x="957" y="495"/>
                </a:cubicBezTo>
                <a:cubicBezTo>
                  <a:pt x="958" y="495"/>
                  <a:pt x="958" y="495"/>
                  <a:pt x="959" y="495"/>
                </a:cubicBezTo>
                <a:cubicBezTo>
                  <a:pt x="959" y="496"/>
                  <a:pt x="959" y="496"/>
                  <a:pt x="959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1" y="497"/>
                  <a:pt x="962" y="495"/>
                  <a:pt x="963" y="496"/>
                </a:cubicBezTo>
                <a:cubicBezTo>
                  <a:pt x="963" y="496"/>
                  <a:pt x="963" y="496"/>
                  <a:pt x="963" y="496"/>
                </a:cubicBezTo>
                <a:cubicBezTo>
                  <a:pt x="963" y="496"/>
                  <a:pt x="964" y="497"/>
                  <a:pt x="964" y="497"/>
                </a:cubicBezTo>
                <a:lnTo>
                  <a:pt x="964" y="498"/>
                </a:lnTo>
                <a:close/>
                <a:moveTo>
                  <a:pt x="1065" y="510"/>
                </a:moveTo>
                <a:cubicBezTo>
                  <a:pt x="1066" y="510"/>
                  <a:pt x="1067" y="510"/>
                  <a:pt x="1068" y="510"/>
                </a:cubicBezTo>
                <a:cubicBezTo>
                  <a:pt x="1068" y="511"/>
                  <a:pt x="1068" y="512"/>
                  <a:pt x="1067" y="512"/>
                </a:cubicBezTo>
                <a:cubicBezTo>
                  <a:pt x="1067" y="513"/>
                  <a:pt x="1067" y="513"/>
                  <a:pt x="1067" y="513"/>
                </a:cubicBezTo>
                <a:cubicBezTo>
                  <a:pt x="1066" y="513"/>
                  <a:pt x="1066" y="512"/>
                  <a:pt x="1065" y="512"/>
                </a:cubicBezTo>
                <a:lnTo>
                  <a:pt x="1065" y="510"/>
                </a:lnTo>
                <a:close/>
                <a:moveTo>
                  <a:pt x="1061" y="553"/>
                </a:moveTo>
                <a:cubicBezTo>
                  <a:pt x="1061" y="553"/>
                  <a:pt x="1061" y="553"/>
                  <a:pt x="1061" y="553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0"/>
                  <a:pt x="1061" y="550"/>
                  <a:pt x="1061" y="550"/>
                </a:cubicBezTo>
                <a:cubicBezTo>
                  <a:pt x="1061" y="550"/>
                  <a:pt x="1062" y="550"/>
                  <a:pt x="1062" y="550"/>
                </a:cubicBezTo>
                <a:cubicBezTo>
                  <a:pt x="1063" y="551"/>
                  <a:pt x="1063" y="551"/>
                  <a:pt x="1063" y="551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4"/>
                  <a:pt x="1063" y="555"/>
                  <a:pt x="1063" y="556"/>
                </a:cubicBezTo>
                <a:cubicBezTo>
                  <a:pt x="1063" y="556"/>
                  <a:pt x="1063" y="556"/>
                  <a:pt x="1063" y="556"/>
                </a:cubicBezTo>
                <a:cubicBezTo>
                  <a:pt x="1064" y="557"/>
                  <a:pt x="1064" y="557"/>
                  <a:pt x="1064" y="558"/>
                </a:cubicBezTo>
                <a:cubicBezTo>
                  <a:pt x="1064" y="558"/>
                  <a:pt x="1065" y="558"/>
                  <a:pt x="1065" y="559"/>
                </a:cubicBezTo>
                <a:cubicBezTo>
                  <a:pt x="1065" y="561"/>
                  <a:pt x="1065" y="561"/>
                  <a:pt x="1065" y="561"/>
                </a:cubicBezTo>
                <a:cubicBezTo>
                  <a:pt x="1063" y="560"/>
                  <a:pt x="1064" y="560"/>
                  <a:pt x="1063" y="558"/>
                </a:cubicBezTo>
                <a:cubicBezTo>
                  <a:pt x="1063" y="558"/>
                  <a:pt x="1062" y="557"/>
                  <a:pt x="1061" y="557"/>
                </a:cubicBezTo>
                <a:cubicBezTo>
                  <a:pt x="1061" y="556"/>
                  <a:pt x="1061" y="556"/>
                  <a:pt x="1061" y="556"/>
                </a:cubicBezTo>
                <a:cubicBezTo>
                  <a:pt x="1060" y="556"/>
                  <a:pt x="1060" y="556"/>
                  <a:pt x="1060" y="556"/>
                </a:cubicBezTo>
                <a:cubicBezTo>
                  <a:pt x="1061" y="555"/>
                  <a:pt x="1061" y="554"/>
                  <a:pt x="1061" y="553"/>
                </a:cubicBezTo>
                <a:close/>
                <a:moveTo>
                  <a:pt x="1044" y="510"/>
                </a:moveTo>
                <a:cubicBezTo>
                  <a:pt x="1044" y="510"/>
                  <a:pt x="1044" y="510"/>
                  <a:pt x="1044" y="510"/>
                </a:cubicBezTo>
                <a:cubicBezTo>
                  <a:pt x="1044" y="510"/>
                  <a:pt x="1044" y="510"/>
                  <a:pt x="1044" y="510"/>
                </a:cubicBezTo>
                <a:cubicBezTo>
                  <a:pt x="1045" y="510"/>
                  <a:pt x="1045" y="510"/>
                  <a:pt x="1045" y="510"/>
                </a:cubicBezTo>
                <a:cubicBezTo>
                  <a:pt x="1045" y="511"/>
                  <a:pt x="1045" y="511"/>
                  <a:pt x="1045" y="511"/>
                </a:cubicBezTo>
                <a:cubicBezTo>
                  <a:pt x="1044" y="511"/>
                  <a:pt x="1044" y="511"/>
                  <a:pt x="1044" y="511"/>
                </a:cubicBezTo>
                <a:lnTo>
                  <a:pt x="1044" y="510"/>
                </a:lnTo>
                <a:close/>
                <a:moveTo>
                  <a:pt x="1036" y="566"/>
                </a:moveTo>
                <a:cubicBezTo>
                  <a:pt x="1037" y="566"/>
                  <a:pt x="1037" y="566"/>
                  <a:pt x="1037" y="566"/>
                </a:cubicBezTo>
                <a:cubicBezTo>
                  <a:pt x="1037" y="566"/>
                  <a:pt x="1037" y="565"/>
                  <a:pt x="1037" y="565"/>
                </a:cubicBezTo>
                <a:cubicBezTo>
                  <a:pt x="1037" y="565"/>
                  <a:pt x="1037" y="565"/>
                  <a:pt x="1037" y="565"/>
                </a:cubicBezTo>
                <a:cubicBezTo>
                  <a:pt x="1038" y="565"/>
                  <a:pt x="1038" y="565"/>
                  <a:pt x="1038" y="564"/>
                </a:cubicBezTo>
                <a:cubicBezTo>
                  <a:pt x="1039" y="564"/>
                  <a:pt x="1039" y="564"/>
                  <a:pt x="1039" y="564"/>
                </a:cubicBezTo>
                <a:cubicBezTo>
                  <a:pt x="1039" y="565"/>
                  <a:pt x="1039" y="565"/>
                  <a:pt x="1039" y="565"/>
                </a:cubicBezTo>
                <a:cubicBezTo>
                  <a:pt x="1038" y="566"/>
                  <a:pt x="1037" y="567"/>
                  <a:pt x="1036" y="569"/>
                </a:cubicBezTo>
                <a:cubicBezTo>
                  <a:pt x="1035" y="569"/>
                  <a:pt x="1035" y="569"/>
                  <a:pt x="1035" y="569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7"/>
                  <a:pt x="1036" y="566"/>
                  <a:pt x="1036" y="566"/>
                </a:cubicBezTo>
                <a:close/>
                <a:moveTo>
                  <a:pt x="1027" y="579"/>
                </a:moveTo>
                <a:cubicBezTo>
                  <a:pt x="1028" y="578"/>
                  <a:pt x="1028" y="578"/>
                  <a:pt x="1028" y="578"/>
                </a:cubicBezTo>
                <a:cubicBezTo>
                  <a:pt x="1028" y="577"/>
                  <a:pt x="1028" y="577"/>
                  <a:pt x="1028" y="577"/>
                </a:cubicBezTo>
                <a:cubicBezTo>
                  <a:pt x="1029" y="577"/>
                  <a:pt x="1029" y="577"/>
                  <a:pt x="1029" y="577"/>
                </a:cubicBezTo>
                <a:cubicBezTo>
                  <a:pt x="1029" y="577"/>
                  <a:pt x="1029" y="577"/>
                  <a:pt x="1029" y="576"/>
                </a:cubicBezTo>
                <a:cubicBezTo>
                  <a:pt x="1031" y="576"/>
                  <a:pt x="1031" y="576"/>
                  <a:pt x="1031" y="576"/>
                </a:cubicBezTo>
                <a:cubicBezTo>
                  <a:pt x="1031" y="577"/>
                  <a:pt x="1031" y="577"/>
                  <a:pt x="1031" y="577"/>
                </a:cubicBezTo>
                <a:cubicBezTo>
                  <a:pt x="1030" y="578"/>
                  <a:pt x="1029" y="579"/>
                  <a:pt x="1029" y="580"/>
                </a:cubicBezTo>
                <a:cubicBezTo>
                  <a:pt x="1028" y="580"/>
                  <a:pt x="1028" y="580"/>
                  <a:pt x="1028" y="580"/>
                </a:cubicBezTo>
                <a:cubicBezTo>
                  <a:pt x="1028" y="580"/>
                  <a:pt x="1028" y="580"/>
                  <a:pt x="1027" y="579"/>
                </a:cubicBezTo>
                <a:close/>
                <a:moveTo>
                  <a:pt x="1025" y="624"/>
                </a:moveTo>
                <a:cubicBezTo>
                  <a:pt x="1025" y="625"/>
                  <a:pt x="1025" y="625"/>
                  <a:pt x="1025" y="625"/>
                </a:cubicBezTo>
                <a:cubicBezTo>
                  <a:pt x="1025" y="625"/>
                  <a:pt x="1025" y="625"/>
                  <a:pt x="1025" y="625"/>
                </a:cubicBezTo>
                <a:cubicBezTo>
                  <a:pt x="1024" y="625"/>
                  <a:pt x="1024" y="625"/>
                  <a:pt x="1024" y="626"/>
                </a:cubicBezTo>
                <a:cubicBezTo>
                  <a:pt x="1023" y="626"/>
                  <a:pt x="1023" y="626"/>
                  <a:pt x="1023" y="626"/>
                </a:cubicBezTo>
                <a:cubicBezTo>
                  <a:pt x="1023" y="625"/>
                  <a:pt x="1023" y="626"/>
                  <a:pt x="1023" y="625"/>
                </a:cubicBezTo>
                <a:cubicBezTo>
                  <a:pt x="1023" y="623"/>
                  <a:pt x="1024" y="624"/>
                  <a:pt x="1025" y="623"/>
                </a:cubicBezTo>
                <a:cubicBezTo>
                  <a:pt x="1026" y="623"/>
                  <a:pt x="1026" y="623"/>
                  <a:pt x="1026" y="623"/>
                </a:cubicBezTo>
                <a:cubicBezTo>
                  <a:pt x="1026" y="623"/>
                  <a:pt x="1026" y="623"/>
                  <a:pt x="1026" y="624"/>
                </a:cubicBezTo>
                <a:lnTo>
                  <a:pt x="1025" y="624"/>
                </a:lnTo>
                <a:close/>
                <a:moveTo>
                  <a:pt x="1026" y="588"/>
                </a:moveTo>
                <a:cubicBezTo>
                  <a:pt x="1026" y="587"/>
                  <a:pt x="1026" y="584"/>
                  <a:pt x="1027" y="584"/>
                </a:cubicBezTo>
                <a:cubicBezTo>
                  <a:pt x="1027" y="583"/>
                  <a:pt x="1027" y="583"/>
                  <a:pt x="1027" y="583"/>
                </a:cubicBezTo>
                <a:cubicBezTo>
                  <a:pt x="1027" y="584"/>
                  <a:pt x="1028" y="584"/>
                  <a:pt x="1028" y="584"/>
                </a:cubicBezTo>
                <a:cubicBezTo>
                  <a:pt x="1028" y="584"/>
                  <a:pt x="1028" y="584"/>
                  <a:pt x="1028" y="584"/>
                </a:cubicBezTo>
                <a:cubicBezTo>
                  <a:pt x="1029" y="584"/>
                  <a:pt x="1029" y="584"/>
                  <a:pt x="1029" y="584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7"/>
                  <a:pt x="1029" y="586"/>
                  <a:pt x="1028" y="588"/>
                </a:cubicBezTo>
                <a:cubicBezTo>
                  <a:pt x="1028" y="588"/>
                  <a:pt x="1027" y="588"/>
                  <a:pt x="1026" y="588"/>
                </a:cubicBezTo>
                <a:close/>
                <a:moveTo>
                  <a:pt x="1041" y="622"/>
                </a:moveTo>
                <a:cubicBezTo>
                  <a:pt x="1041" y="623"/>
                  <a:pt x="1041" y="623"/>
                  <a:pt x="1041" y="623"/>
                </a:cubicBezTo>
                <a:cubicBezTo>
                  <a:pt x="1039" y="623"/>
                  <a:pt x="1039" y="623"/>
                  <a:pt x="1039" y="623"/>
                </a:cubicBezTo>
                <a:cubicBezTo>
                  <a:pt x="1039" y="622"/>
                  <a:pt x="1039" y="622"/>
                  <a:pt x="1039" y="622"/>
                </a:cubicBezTo>
                <a:cubicBezTo>
                  <a:pt x="1038" y="622"/>
                  <a:pt x="1038" y="622"/>
                  <a:pt x="1037" y="623"/>
                </a:cubicBezTo>
                <a:cubicBezTo>
                  <a:pt x="1036" y="623"/>
                  <a:pt x="1036" y="623"/>
                  <a:pt x="1036" y="623"/>
                </a:cubicBezTo>
                <a:cubicBezTo>
                  <a:pt x="1036" y="623"/>
                  <a:pt x="1037" y="621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18"/>
                  <a:pt x="1036" y="618"/>
                  <a:pt x="1036" y="618"/>
                </a:cubicBezTo>
                <a:cubicBezTo>
                  <a:pt x="1035" y="618"/>
                  <a:pt x="1035" y="618"/>
                  <a:pt x="1035" y="618"/>
                </a:cubicBezTo>
                <a:cubicBezTo>
                  <a:pt x="1035" y="617"/>
                  <a:pt x="1035" y="617"/>
                  <a:pt x="1035" y="616"/>
                </a:cubicBezTo>
                <a:cubicBezTo>
                  <a:pt x="1035" y="616"/>
                  <a:pt x="1035" y="616"/>
                  <a:pt x="1035" y="616"/>
                </a:cubicBezTo>
                <a:cubicBezTo>
                  <a:pt x="1035" y="615"/>
                  <a:pt x="1035" y="615"/>
                  <a:pt x="1035" y="615"/>
                </a:cubicBezTo>
                <a:cubicBezTo>
                  <a:pt x="1034" y="615"/>
                  <a:pt x="1033" y="614"/>
                  <a:pt x="1032" y="614"/>
                </a:cubicBezTo>
                <a:cubicBezTo>
                  <a:pt x="1032" y="613"/>
                  <a:pt x="1032" y="613"/>
                  <a:pt x="1032" y="613"/>
                </a:cubicBezTo>
                <a:cubicBezTo>
                  <a:pt x="1031" y="613"/>
                  <a:pt x="1031" y="613"/>
                  <a:pt x="1031" y="613"/>
                </a:cubicBezTo>
                <a:cubicBezTo>
                  <a:pt x="1031" y="613"/>
                  <a:pt x="1031" y="613"/>
                  <a:pt x="1031" y="612"/>
                </a:cubicBezTo>
                <a:cubicBezTo>
                  <a:pt x="1031" y="612"/>
                  <a:pt x="1031" y="612"/>
                  <a:pt x="1031" y="612"/>
                </a:cubicBezTo>
                <a:cubicBezTo>
                  <a:pt x="1030" y="612"/>
                  <a:pt x="1030" y="610"/>
                  <a:pt x="1030" y="610"/>
                </a:cubicBezTo>
                <a:cubicBezTo>
                  <a:pt x="1029" y="610"/>
                  <a:pt x="1029" y="610"/>
                  <a:pt x="1029" y="610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7"/>
                  <a:pt x="1029" y="607"/>
                  <a:pt x="1029" y="607"/>
                </a:cubicBezTo>
                <a:cubicBezTo>
                  <a:pt x="1028" y="607"/>
                  <a:pt x="1028" y="607"/>
                  <a:pt x="1028" y="607"/>
                </a:cubicBezTo>
                <a:cubicBezTo>
                  <a:pt x="1028" y="605"/>
                  <a:pt x="1030" y="605"/>
                  <a:pt x="1029" y="603"/>
                </a:cubicBezTo>
                <a:cubicBezTo>
                  <a:pt x="1029" y="603"/>
                  <a:pt x="1029" y="603"/>
                  <a:pt x="1029" y="603"/>
                </a:cubicBezTo>
                <a:cubicBezTo>
                  <a:pt x="1029" y="602"/>
                  <a:pt x="1029" y="602"/>
                  <a:pt x="1029" y="602"/>
                </a:cubicBezTo>
                <a:cubicBezTo>
                  <a:pt x="1028" y="602"/>
                  <a:pt x="1028" y="602"/>
                  <a:pt x="1028" y="602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0"/>
                  <a:pt x="1028" y="599"/>
                  <a:pt x="1028" y="598"/>
                </a:cubicBezTo>
                <a:cubicBezTo>
                  <a:pt x="1028" y="598"/>
                  <a:pt x="1028" y="598"/>
                  <a:pt x="1027" y="598"/>
                </a:cubicBezTo>
                <a:cubicBezTo>
                  <a:pt x="1027" y="597"/>
                  <a:pt x="1028" y="597"/>
                  <a:pt x="1028" y="596"/>
                </a:cubicBezTo>
                <a:cubicBezTo>
                  <a:pt x="1028" y="596"/>
                  <a:pt x="1028" y="596"/>
                  <a:pt x="1028" y="596"/>
                </a:cubicBezTo>
                <a:cubicBezTo>
                  <a:pt x="1028" y="595"/>
                  <a:pt x="1028" y="594"/>
                  <a:pt x="1028" y="593"/>
                </a:cubicBezTo>
                <a:cubicBezTo>
                  <a:pt x="1028" y="593"/>
                  <a:pt x="1028" y="593"/>
                  <a:pt x="1028" y="593"/>
                </a:cubicBezTo>
                <a:cubicBezTo>
                  <a:pt x="1029" y="593"/>
                  <a:pt x="1030" y="593"/>
                  <a:pt x="1031" y="593"/>
                </a:cubicBezTo>
                <a:cubicBezTo>
                  <a:pt x="1031" y="596"/>
                  <a:pt x="1031" y="598"/>
                  <a:pt x="1031" y="601"/>
                </a:cubicBezTo>
                <a:cubicBezTo>
                  <a:pt x="1031" y="602"/>
                  <a:pt x="1032" y="602"/>
                  <a:pt x="1032" y="603"/>
                </a:cubicBezTo>
                <a:cubicBezTo>
                  <a:pt x="1031" y="603"/>
                  <a:pt x="1031" y="603"/>
                  <a:pt x="1031" y="603"/>
                </a:cubicBezTo>
                <a:cubicBezTo>
                  <a:pt x="1031" y="604"/>
                  <a:pt x="1033" y="604"/>
                  <a:pt x="1031" y="606"/>
                </a:cubicBezTo>
                <a:cubicBezTo>
                  <a:pt x="1031" y="608"/>
                  <a:pt x="1031" y="608"/>
                  <a:pt x="1031" y="608"/>
                </a:cubicBezTo>
                <a:cubicBezTo>
                  <a:pt x="1032" y="608"/>
                  <a:pt x="1032" y="609"/>
                  <a:pt x="1033" y="609"/>
                </a:cubicBezTo>
                <a:cubicBezTo>
                  <a:pt x="1033" y="609"/>
                  <a:pt x="1033" y="609"/>
                  <a:pt x="1033" y="609"/>
                </a:cubicBezTo>
                <a:cubicBezTo>
                  <a:pt x="1033" y="609"/>
                  <a:pt x="1034" y="609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1"/>
                  <a:pt x="1035" y="611"/>
                  <a:pt x="1035" y="611"/>
                </a:cubicBezTo>
                <a:cubicBezTo>
                  <a:pt x="1036" y="611"/>
                  <a:pt x="1036" y="611"/>
                  <a:pt x="1036" y="611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3"/>
                  <a:pt x="1036" y="614"/>
                  <a:pt x="1036" y="616"/>
                </a:cubicBezTo>
                <a:cubicBezTo>
                  <a:pt x="1037" y="616"/>
                  <a:pt x="1037" y="617"/>
                  <a:pt x="1037" y="618"/>
                </a:cubicBezTo>
                <a:cubicBezTo>
                  <a:pt x="1038" y="618"/>
                  <a:pt x="1038" y="618"/>
                  <a:pt x="1038" y="618"/>
                </a:cubicBezTo>
                <a:cubicBezTo>
                  <a:pt x="1038" y="618"/>
                  <a:pt x="1038" y="619"/>
                  <a:pt x="1038" y="619"/>
                </a:cubicBezTo>
                <a:cubicBezTo>
                  <a:pt x="1039" y="619"/>
                  <a:pt x="1039" y="619"/>
                  <a:pt x="1039" y="619"/>
                </a:cubicBezTo>
                <a:cubicBezTo>
                  <a:pt x="1039" y="620"/>
                  <a:pt x="1039" y="620"/>
                  <a:pt x="1039" y="620"/>
                </a:cubicBezTo>
                <a:cubicBezTo>
                  <a:pt x="1039" y="620"/>
                  <a:pt x="1040" y="620"/>
                  <a:pt x="1040" y="621"/>
                </a:cubicBezTo>
                <a:cubicBezTo>
                  <a:pt x="1041" y="621"/>
                  <a:pt x="1041" y="622"/>
                  <a:pt x="1041" y="622"/>
                </a:cubicBezTo>
                <a:close/>
                <a:moveTo>
                  <a:pt x="1048" y="619"/>
                </a:moveTo>
                <a:cubicBezTo>
                  <a:pt x="1047" y="619"/>
                  <a:pt x="1047" y="619"/>
                  <a:pt x="1047" y="619"/>
                </a:cubicBezTo>
                <a:cubicBezTo>
                  <a:pt x="1047" y="618"/>
                  <a:pt x="1047" y="618"/>
                  <a:pt x="1047" y="618"/>
                </a:cubicBezTo>
                <a:cubicBezTo>
                  <a:pt x="1046" y="618"/>
                  <a:pt x="1046" y="618"/>
                  <a:pt x="1046" y="618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6"/>
                  <a:pt x="1046" y="616"/>
                  <a:pt x="1046" y="616"/>
                </a:cubicBezTo>
                <a:cubicBezTo>
                  <a:pt x="1047" y="617"/>
                  <a:pt x="1047" y="617"/>
                  <a:pt x="1048" y="618"/>
                </a:cubicBezTo>
                <a:lnTo>
                  <a:pt x="1048" y="619"/>
                </a:lnTo>
                <a:close/>
                <a:moveTo>
                  <a:pt x="1056" y="652"/>
                </a:moveTo>
                <a:cubicBezTo>
                  <a:pt x="1055" y="652"/>
                  <a:pt x="1054" y="652"/>
                  <a:pt x="1054" y="651"/>
                </a:cubicBezTo>
                <a:cubicBezTo>
                  <a:pt x="1054" y="651"/>
                  <a:pt x="1054" y="652"/>
                  <a:pt x="1053" y="652"/>
                </a:cubicBezTo>
                <a:cubicBezTo>
                  <a:pt x="1053" y="649"/>
                  <a:pt x="1053" y="649"/>
                  <a:pt x="1053" y="649"/>
                </a:cubicBezTo>
                <a:cubicBezTo>
                  <a:pt x="1053" y="649"/>
                  <a:pt x="1052" y="648"/>
                  <a:pt x="1052" y="648"/>
                </a:cubicBezTo>
                <a:cubicBezTo>
                  <a:pt x="1052" y="647"/>
                  <a:pt x="1052" y="646"/>
                  <a:pt x="1052" y="645"/>
                </a:cubicBezTo>
                <a:cubicBezTo>
                  <a:pt x="1052" y="644"/>
                  <a:pt x="1052" y="644"/>
                  <a:pt x="1052" y="644"/>
                </a:cubicBezTo>
                <a:cubicBezTo>
                  <a:pt x="1051" y="643"/>
                  <a:pt x="1052" y="642"/>
                  <a:pt x="1052" y="641"/>
                </a:cubicBezTo>
                <a:cubicBezTo>
                  <a:pt x="1051" y="641"/>
                  <a:pt x="1051" y="641"/>
                  <a:pt x="1051" y="641"/>
                </a:cubicBezTo>
                <a:cubicBezTo>
                  <a:pt x="1051" y="640"/>
                  <a:pt x="1051" y="640"/>
                  <a:pt x="1051" y="639"/>
                </a:cubicBezTo>
                <a:cubicBezTo>
                  <a:pt x="1051" y="639"/>
                  <a:pt x="1051" y="639"/>
                  <a:pt x="1051" y="639"/>
                </a:cubicBezTo>
                <a:cubicBezTo>
                  <a:pt x="1051" y="637"/>
                  <a:pt x="1051" y="637"/>
                  <a:pt x="1051" y="637"/>
                </a:cubicBezTo>
                <a:cubicBezTo>
                  <a:pt x="1052" y="637"/>
                  <a:pt x="1052" y="637"/>
                  <a:pt x="1052" y="637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0"/>
                  <a:pt x="1052" y="630"/>
                  <a:pt x="1052" y="630"/>
                </a:cubicBezTo>
                <a:cubicBezTo>
                  <a:pt x="1051" y="630"/>
                  <a:pt x="1051" y="630"/>
                  <a:pt x="1051" y="630"/>
                </a:cubicBezTo>
                <a:cubicBezTo>
                  <a:pt x="1051" y="629"/>
                  <a:pt x="1051" y="628"/>
                  <a:pt x="1051" y="627"/>
                </a:cubicBezTo>
                <a:cubicBezTo>
                  <a:pt x="1052" y="627"/>
                  <a:pt x="1052" y="627"/>
                  <a:pt x="1052" y="628"/>
                </a:cubicBezTo>
                <a:cubicBezTo>
                  <a:pt x="1053" y="629"/>
                  <a:pt x="1053" y="629"/>
                  <a:pt x="1054" y="630"/>
                </a:cubicBezTo>
                <a:cubicBezTo>
                  <a:pt x="1054" y="630"/>
                  <a:pt x="1054" y="631"/>
                  <a:pt x="1054" y="632"/>
                </a:cubicBezTo>
                <a:cubicBezTo>
                  <a:pt x="1054" y="632"/>
                  <a:pt x="1054" y="632"/>
                  <a:pt x="1054" y="632"/>
                </a:cubicBezTo>
                <a:cubicBezTo>
                  <a:pt x="1054" y="633"/>
                  <a:pt x="1054" y="633"/>
                  <a:pt x="1055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6"/>
                  <a:pt x="1054" y="638"/>
                  <a:pt x="1054" y="639"/>
                </a:cubicBezTo>
                <a:cubicBezTo>
                  <a:pt x="1054" y="639"/>
                  <a:pt x="1054" y="639"/>
                  <a:pt x="1054" y="639"/>
                </a:cubicBezTo>
                <a:cubicBezTo>
                  <a:pt x="1054" y="641"/>
                  <a:pt x="1054" y="642"/>
                  <a:pt x="1053" y="643"/>
                </a:cubicBezTo>
                <a:cubicBezTo>
                  <a:pt x="1054" y="643"/>
                  <a:pt x="1054" y="644"/>
                  <a:pt x="1054" y="644"/>
                </a:cubicBezTo>
                <a:cubicBezTo>
                  <a:pt x="1054" y="644"/>
                  <a:pt x="1054" y="644"/>
                  <a:pt x="1054" y="644"/>
                </a:cubicBezTo>
                <a:cubicBezTo>
                  <a:pt x="1055" y="644"/>
                  <a:pt x="1055" y="644"/>
                  <a:pt x="1055" y="644"/>
                </a:cubicBezTo>
                <a:cubicBezTo>
                  <a:pt x="1055" y="646"/>
                  <a:pt x="1055" y="646"/>
                  <a:pt x="1055" y="646"/>
                </a:cubicBezTo>
                <a:cubicBezTo>
                  <a:pt x="1054" y="646"/>
                  <a:pt x="1054" y="646"/>
                  <a:pt x="1054" y="646"/>
                </a:cubicBezTo>
                <a:cubicBezTo>
                  <a:pt x="1054" y="647"/>
                  <a:pt x="1055" y="647"/>
                  <a:pt x="1055" y="647"/>
                </a:cubicBezTo>
                <a:cubicBezTo>
                  <a:pt x="1055" y="649"/>
                  <a:pt x="1054" y="650"/>
                  <a:pt x="1056" y="651"/>
                </a:cubicBezTo>
                <a:lnTo>
                  <a:pt x="1056" y="652"/>
                </a:lnTo>
                <a:close/>
                <a:moveTo>
                  <a:pt x="1057" y="596"/>
                </a:moveTo>
                <a:cubicBezTo>
                  <a:pt x="1057" y="597"/>
                  <a:pt x="1056" y="597"/>
                  <a:pt x="1056" y="598"/>
                </a:cubicBezTo>
                <a:cubicBezTo>
                  <a:pt x="1055" y="598"/>
                  <a:pt x="1055" y="598"/>
                  <a:pt x="1055" y="598"/>
                </a:cubicBezTo>
                <a:cubicBezTo>
                  <a:pt x="1055" y="597"/>
                  <a:pt x="1056" y="597"/>
                  <a:pt x="1056" y="596"/>
                </a:cubicBezTo>
                <a:lnTo>
                  <a:pt x="1057" y="596"/>
                </a:lnTo>
                <a:close/>
                <a:moveTo>
                  <a:pt x="1046" y="574"/>
                </a:moveTo>
                <a:cubicBezTo>
                  <a:pt x="1047" y="574"/>
                  <a:pt x="1047" y="574"/>
                  <a:pt x="1047" y="574"/>
                </a:cubicBezTo>
                <a:cubicBezTo>
                  <a:pt x="1047" y="574"/>
                  <a:pt x="1047" y="574"/>
                  <a:pt x="1047" y="574"/>
                </a:cubicBezTo>
                <a:cubicBezTo>
                  <a:pt x="1048" y="574"/>
                  <a:pt x="1048" y="574"/>
                  <a:pt x="1048" y="574"/>
                </a:cubicBezTo>
                <a:cubicBezTo>
                  <a:pt x="1049" y="574"/>
                  <a:pt x="1049" y="573"/>
                  <a:pt x="1049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4"/>
                  <a:pt x="1050" y="574"/>
                  <a:pt x="1050" y="574"/>
                </a:cubicBezTo>
                <a:cubicBezTo>
                  <a:pt x="1051" y="574"/>
                  <a:pt x="1051" y="574"/>
                  <a:pt x="1051" y="574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6"/>
                  <a:pt x="1051" y="575"/>
                  <a:pt x="1051" y="576"/>
                </a:cubicBezTo>
                <a:cubicBezTo>
                  <a:pt x="1051" y="576"/>
                  <a:pt x="1051" y="576"/>
                  <a:pt x="1051" y="576"/>
                </a:cubicBezTo>
                <a:cubicBezTo>
                  <a:pt x="1052" y="576"/>
                  <a:pt x="1052" y="576"/>
                  <a:pt x="1052" y="576"/>
                </a:cubicBezTo>
                <a:cubicBezTo>
                  <a:pt x="1053" y="577"/>
                  <a:pt x="1053" y="577"/>
                  <a:pt x="1053" y="578"/>
                </a:cubicBezTo>
                <a:cubicBezTo>
                  <a:pt x="1053" y="578"/>
                  <a:pt x="1053" y="578"/>
                  <a:pt x="1053" y="578"/>
                </a:cubicBezTo>
                <a:cubicBezTo>
                  <a:pt x="1054" y="578"/>
                  <a:pt x="1054" y="577"/>
                  <a:pt x="1055" y="577"/>
                </a:cubicBezTo>
                <a:cubicBezTo>
                  <a:pt x="1055" y="577"/>
                  <a:pt x="1055" y="577"/>
                  <a:pt x="1056" y="577"/>
                </a:cubicBezTo>
                <a:cubicBezTo>
                  <a:pt x="1056" y="578"/>
                  <a:pt x="1056" y="578"/>
                  <a:pt x="1056" y="578"/>
                </a:cubicBezTo>
                <a:cubicBezTo>
                  <a:pt x="1056" y="578"/>
                  <a:pt x="1055" y="578"/>
                  <a:pt x="1055" y="578"/>
                </a:cubicBezTo>
                <a:cubicBezTo>
                  <a:pt x="1055" y="579"/>
                  <a:pt x="1055" y="579"/>
                  <a:pt x="1055" y="580"/>
                </a:cubicBezTo>
                <a:cubicBezTo>
                  <a:pt x="1054" y="581"/>
                  <a:pt x="1054" y="581"/>
                  <a:pt x="1053" y="581"/>
                </a:cubicBezTo>
                <a:cubicBezTo>
                  <a:pt x="1053" y="582"/>
                  <a:pt x="1053" y="584"/>
                  <a:pt x="1053" y="585"/>
                </a:cubicBezTo>
                <a:cubicBezTo>
                  <a:pt x="1053" y="585"/>
                  <a:pt x="1052" y="586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2" y="586"/>
                  <a:pt x="1052" y="586"/>
                  <a:pt x="1053" y="586"/>
                </a:cubicBezTo>
                <a:cubicBezTo>
                  <a:pt x="1053" y="587"/>
                  <a:pt x="1053" y="587"/>
                  <a:pt x="1052" y="587"/>
                </a:cubicBezTo>
                <a:cubicBezTo>
                  <a:pt x="1053" y="587"/>
                  <a:pt x="1053" y="588"/>
                  <a:pt x="1053" y="588"/>
                </a:cubicBezTo>
                <a:cubicBezTo>
                  <a:pt x="1055" y="588"/>
                  <a:pt x="1055" y="588"/>
                  <a:pt x="1055" y="588"/>
                </a:cubicBezTo>
                <a:cubicBezTo>
                  <a:pt x="1054" y="588"/>
                  <a:pt x="1054" y="589"/>
                  <a:pt x="1054" y="589"/>
                </a:cubicBezTo>
                <a:cubicBezTo>
                  <a:pt x="1053" y="589"/>
                  <a:pt x="1053" y="589"/>
                  <a:pt x="1051" y="589"/>
                </a:cubicBezTo>
                <a:cubicBezTo>
                  <a:pt x="1051" y="590"/>
                  <a:pt x="1051" y="590"/>
                  <a:pt x="1051" y="591"/>
                </a:cubicBezTo>
                <a:cubicBezTo>
                  <a:pt x="1051" y="591"/>
                  <a:pt x="1051" y="591"/>
                  <a:pt x="1051" y="591"/>
                </a:cubicBezTo>
                <a:cubicBezTo>
                  <a:pt x="1051" y="592"/>
                  <a:pt x="1051" y="592"/>
                  <a:pt x="1051" y="592"/>
                </a:cubicBezTo>
                <a:cubicBezTo>
                  <a:pt x="1052" y="592"/>
                  <a:pt x="1052" y="592"/>
                  <a:pt x="1052" y="592"/>
                </a:cubicBezTo>
                <a:cubicBezTo>
                  <a:pt x="1052" y="593"/>
                  <a:pt x="1052" y="593"/>
                  <a:pt x="1052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0" y="592"/>
                  <a:pt x="1050" y="592"/>
                  <a:pt x="1050" y="590"/>
                </a:cubicBezTo>
                <a:cubicBezTo>
                  <a:pt x="1049" y="590"/>
                  <a:pt x="1047" y="589"/>
                  <a:pt x="1046" y="589"/>
                </a:cubicBezTo>
                <a:cubicBezTo>
                  <a:pt x="1046" y="589"/>
                  <a:pt x="1046" y="590"/>
                  <a:pt x="1046" y="590"/>
                </a:cubicBezTo>
                <a:cubicBezTo>
                  <a:pt x="1045" y="590"/>
                  <a:pt x="1045" y="590"/>
                  <a:pt x="1044" y="591"/>
                </a:cubicBezTo>
                <a:cubicBezTo>
                  <a:pt x="1044" y="591"/>
                  <a:pt x="1044" y="591"/>
                  <a:pt x="1045" y="592"/>
                </a:cubicBezTo>
                <a:cubicBezTo>
                  <a:pt x="1045" y="592"/>
                  <a:pt x="1045" y="592"/>
                  <a:pt x="1045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3" y="592"/>
                  <a:pt x="1043" y="592"/>
                  <a:pt x="1043" y="592"/>
                </a:cubicBezTo>
                <a:cubicBezTo>
                  <a:pt x="1043" y="592"/>
                  <a:pt x="1043" y="592"/>
                  <a:pt x="1043" y="591"/>
                </a:cubicBezTo>
                <a:cubicBezTo>
                  <a:pt x="1043" y="591"/>
                  <a:pt x="1042" y="591"/>
                  <a:pt x="1042" y="591"/>
                </a:cubicBezTo>
                <a:cubicBezTo>
                  <a:pt x="1042" y="590"/>
                  <a:pt x="1042" y="590"/>
                  <a:pt x="1042" y="590"/>
                </a:cubicBezTo>
                <a:cubicBezTo>
                  <a:pt x="1042" y="590"/>
                  <a:pt x="1041" y="590"/>
                  <a:pt x="1041" y="590"/>
                </a:cubicBezTo>
                <a:cubicBezTo>
                  <a:pt x="1041" y="589"/>
                  <a:pt x="1041" y="589"/>
                  <a:pt x="1041" y="589"/>
                </a:cubicBezTo>
                <a:cubicBezTo>
                  <a:pt x="1041" y="588"/>
                  <a:pt x="1040" y="588"/>
                  <a:pt x="1041" y="587"/>
                </a:cubicBezTo>
                <a:cubicBezTo>
                  <a:pt x="1041" y="587"/>
                  <a:pt x="1041" y="587"/>
                  <a:pt x="1041" y="587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2" y="585"/>
                  <a:pt x="1041" y="585"/>
                  <a:pt x="1042" y="584"/>
                </a:cubicBezTo>
                <a:cubicBezTo>
                  <a:pt x="1042" y="582"/>
                  <a:pt x="1041" y="583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1" y="580"/>
                  <a:pt x="1042" y="579"/>
                  <a:pt x="1041" y="578"/>
                </a:cubicBezTo>
                <a:cubicBezTo>
                  <a:pt x="1041" y="577"/>
                  <a:pt x="1041" y="577"/>
                  <a:pt x="1041" y="576"/>
                </a:cubicBezTo>
                <a:cubicBezTo>
                  <a:pt x="1041" y="576"/>
                  <a:pt x="1041" y="576"/>
                  <a:pt x="1041" y="576"/>
                </a:cubicBezTo>
                <a:cubicBezTo>
                  <a:pt x="1041" y="575"/>
                  <a:pt x="1041" y="575"/>
                  <a:pt x="1041" y="575"/>
                </a:cubicBezTo>
                <a:cubicBezTo>
                  <a:pt x="1042" y="575"/>
                  <a:pt x="1043" y="574"/>
                  <a:pt x="1043" y="574"/>
                </a:cubicBezTo>
                <a:cubicBezTo>
                  <a:pt x="1043" y="574"/>
                  <a:pt x="1043" y="574"/>
                  <a:pt x="1043" y="574"/>
                </a:cubicBezTo>
                <a:cubicBezTo>
                  <a:pt x="1044" y="574"/>
                  <a:pt x="1045" y="574"/>
                  <a:pt x="1045" y="574"/>
                </a:cubicBezTo>
                <a:cubicBezTo>
                  <a:pt x="1045" y="574"/>
                  <a:pt x="1045" y="574"/>
                  <a:pt x="1046" y="574"/>
                </a:cubicBezTo>
                <a:close/>
                <a:moveTo>
                  <a:pt x="1045" y="567"/>
                </a:moveTo>
                <a:cubicBezTo>
                  <a:pt x="1045" y="567"/>
                  <a:pt x="1045" y="567"/>
                  <a:pt x="1045" y="567"/>
                </a:cubicBezTo>
                <a:cubicBezTo>
                  <a:pt x="1045" y="568"/>
                  <a:pt x="1045" y="568"/>
                  <a:pt x="1045" y="568"/>
                </a:cubicBezTo>
                <a:cubicBezTo>
                  <a:pt x="1044" y="567"/>
                  <a:pt x="1044" y="567"/>
                  <a:pt x="1043" y="567"/>
                </a:cubicBezTo>
                <a:cubicBezTo>
                  <a:pt x="1043" y="566"/>
                  <a:pt x="1043" y="566"/>
                  <a:pt x="1043" y="565"/>
                </a:cubicBezTo>
                <a:cubicBezTo>
                  <a:pt x="1045" y="565"/>
                  <a:pt x="1045" y="565"/>
                  <a:pt x="1045" y="565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7"/>
                  <a:pt x="1045" y="567"/>
                  <a:pt x="1045" y="567"/>
                </a:cubicBezTo>
                <a:cubicBezTo>
                  <a:pt x="1045" y="567"/>
                  <a:pt x="1045" y="567"/>
                  <a:pt x="1045" y="567"/>
                </a:cubicBezTo>
                <a:close/>
                <a:moveTo>
                  <a:pt x="1045" y="407"/>
                </a:moveTo>
                <a:cubicBezTo>
                  <a:pt x="1045" y="407"/>
                  <a:pt x="1045" y="407"/>
                  <a:pt x="1045" y="407"/>
                </a:cubicBezTo>
                <a:cubicBezTo>
                  <a:pt x="1045" y="405"/>
                  <a:pt x="1045" y="405"/>
                  <a:pt x="1045" y="405"/>
                </a:cubicBezTo>
                <a:cubicBezTo>
                  <a:pt x="1045" y="405"/>
                  <a:pt x="1045" y="405"/>
                  <a:pt x="1045" y="405"/>
                </a:cubicBezTo>
                <a:lnTo>
                  <a:pt x="1045" y="407"/>
                </a:lnTo>
                <a:close/>
                <a:moveTo>
                  <a:pt x="1060" y="396"/>
                </a:moveTo>
                <a:cubicBezTo>
                  <a:pt x="1059" y="396"/>
                  <a:pt x="1059" y="396"/>
                  <a:pt x="1059" y="396"/>
                </a:cubicBezTo>
                <a:cubicBezTo>
                  <a:pt x="1059" y="394"/>
                  <a:pt x="1059" y="394"/>
                  <a:pt x="1059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5"/>
                  <a:pt x="1060" y="395"/>
                  <a:pt x="1060" y="396"/>
                </a:cubicBezTo>
                <a:close/>
                <a:moveTo>
                  <a:pt x="1095" y="352"/>
                </a:moveTo>
                <a:cubicBezTo>
                  <a:pt x="1094" y="352"/>
                  <a:pt x="1094" y="352"/>
                  <a:pt x="1094" y="352"/>
                </a:cubicBezTo>
                <a:cubicBezTo>
                  <a:pt x="1094" y="353"/>
                  <a:pt x="1095" y="353"/>
                  <a:pt x="1095" y="353"/>
                </a:cubicBezTo>
                <a:cubicBezTo>
                  <a:pt x="1095" y="353"/>
                  <a:pt x="1095" y="354"/>
                  <a:pt x="1095" y="354"/>
                </a:cubicBezTo>
                <a:cubicBezTo>
                  <a:pt x="1093" y="354"/>
                  <a:pt x="1092" y="353"/>
                  <a:pt x="1091" y="354"/>
                </a:cubicBezTo>
                <a:cubicBezTo>
                  <a:pt x="1088" y="354"/>
                  <a:pt x="1088" y="354"/>
                  <a:pt x="1088" y="354"/>
                </a:cubicBezTo>
                <a:cubicBezTo>
                  <a:pt x="1089" y="354"/>
                  <a:pt x="1089" y="354"/>
                  <a:pt x="1089" y="353"/>
                </a:cubicBezTo>
                <a:cubicBezTo>
                  <a:pt x="1089" y="352"/>
                  <a:pt x="1089" y="352"/>
                  <a:pt x="1089" y="352"/>
                </a:cubicBezTo>
                <a:cubicBezTo>
                  <a:pt x="1090" y="352"/>
                  <a:pt x="1090" y="352"/>
                  <a:pt x="1090" y="352"/>
                </a:cubicBezTo>
                <a:cubicBezTo>
                  <a:pt x="1090" y="352"/>
                  <a:pt x="1093" y="352"/>
                  <a:pt x="1094" y="352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0"/>
                  <a:pt x="1094" y="350"/>
                  <a:pt x="1094" y="350"/>
                </a:cubicBezTo>
                <a:cubicBezTo>
                  <a:pt x="1095" y="350"/>
                  <a:pt x="1095" y="350"/>
                  <a:pt x="1095" y="350"/>
                </a:cubicBezTo>
                <a:cubicBezTo>
                  <a:pt x="1095" y="351"/>
                  <a:pt x="1095" y="351"/>
                  <a:pt x="1095" y="352"/>
                </a:cubicBezTo>
                <a:close/>
                <a:moveTo>
                  <a:pt x="1104" y="341"/>
                </a:moveTo>
                <a:cubicBezTo>
                  <a:pt x="1104" y="341"/>
                  <a:pt x="1105" y="341"/>
                  <a:pt x="1105" y="342"/>
                </a:cubicBezTo>
                <a:cubicBezTo>
                  <a:pt x="1105" y="342"/>
                  <a:pt x="1105" y="342"/>
                  <a:pt x="1105" y="342"/>
                </a:cubicBezTo>
                <a:cubicBezTo>
                  <a:pt x="1104" y="342"/>
                  <a:pt x="1105" y="342"/>
                  <a:pt x="1104" y="342"/>
                </a:cubicBezTo>
                <a:cubicBezTo>
                  <a:pt x="1103" y="342"/>
                  <a:pt x="1102" y="342"/>
                  <a:pt x="1102" y="341"/>
                </a:cubicBezTo>
                <a:cubicBezTo>
                  <a:pt x="1103" y="341"/>
                  <a:pt x="1103" y="341"/>
                  <a:pt x="1104" y="341"/>
                </a:cubicBezTo>
                <a:close/>
                <a:moveTo>
                  <a:pt x="1109" y="362"/>
                </a:moveTo>
                <a:cubicBezTo>
                  <a:pt x="1109" y="362"/>
                  <a:pt x="1109" y="362"/>
                  <a:pt x="1109" y="362"/>
                </a:cubicBezTo>
                <a:cubicBezTo>
                  <a:pt x="1109" y="363"/>
                  <a:pt x="1108" y="363"/>
                  <a:pt x="1108" y="364"/>
                </a:cubicBezTo>
                <a:cubicBezTo>
                  <a:pt x="1104" y="364"/>
                  <a:pt x="1105" y="363"/>
                  <a:pt x="1104" y="361"/>
                </a:cubicBezTo>
                <a:cubicBezTo>
                  <a:pt x="1104" y="361"/>
                  <a:pt x="1104" y="361"/>
                  <a:pt x="1104" y="361"/>
                </a:cubicBezTo>
                <a:cubicBezTo>
                  <a:pt x="1104" y="360"/>
                  <a:pt x="1104" y="360"/>
                  <a:pt x="1104" y="360"/>
                </a:cubicBezTo>
                <a:cubicBezTo>
                  <a:pt x="1104" y="359"/>
                  <a:pt x="1103" y="359"/>
                  <a:pt x="1103" y="359"/>
                </a:cubicBezTo>
                <a:cubicBezTo>
                  <a:pt x="1102" y="358"/>
                  <a:pt x="1103" y="357"/>
                  <a:pt x="1103" y="357"/>
                </a:cubicBezTo>
                <a:cubicBezTo>
                  <a:pt x="1102" y="355"/>
                  <a:pt x="1101" y="356"/>
                  <a:pt x="1101" y="354"/>
                </a:cubicBezTo>
                <a:cubicBezTo>
                  <a:pt x="1102" y="354"/>
                  <a:pt x="1104" y="354"/>
                  <a:pt x="1104" y="355"/>
                </a:cubicBezTo>
                <a:cubicBezTo>
                  <a:pt x="1105" y="356"/>
                  <a:pt x="1105" y="356"/>
                  <a:pt x="1106" y="357"/>
                </a:cubicBezTo>
                <a:cubicBezTo>
                  <a:pt x="1106" y="357"/>
                  <a:pt x="1106" y="357"/>
                  <a:pt x="1107" y="358"/>
                </a:cubicBezTo>
                <a:cubicBezTo>
                  <a:pt x="1108" y="358"/>
                  <a:pt x="1107" y="359"/>
                  <a:pt x="1107" y="360"/>
                </a:cubicBezTo>
                <a:cubicBezTo>
                  <a:pt x="1108" y="361"/>
                  <a:pt x="1108" y="361"/>
                  <a:pt x="1109" y="361"/>
                </a:cubicBezTo>
                <a:lnTo>
                  <a:pt x="1109" y="362"/>
                </a:lnTo>
                <a:close/>
                <a:moveTo>
                  <a:pt x="1147" y="338"/>
                </a:moveTo>
                <a:cubicBezTo>
                  <a:pt x="1147" y="338"/>
                  <a:pt x="1147" y="338"/>
                  <a:pt x="1147" y="338"/>
                </a:cubicBezTo>
                <a:cubicBezTo>
                  <a:pt x="1147" y="338"/>
                  <a:pt x="1147" y="338"/>
                  <a:pt x="1147" y="339"/>
                </a:cubicBezTo>
                <a:cubicBezTo>
                  <a:pt x="1145" y="339"/>
                  <a:pt x="1145" y="340"/>
                  <a:pt x="1144" y="339"/>
                </a:cubicBezTo>
                <a:cubicBezTo>
                  <a:pt x="1142" y="339"/>
                  <a:pt x="1142" y="339"/>
                  <a:pt x="1142" y="339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1" y="337"/>
                  <a:pt x="1141" y="337"/>
                  <a:pt x="1141" y="337"/>
                </a:cubicBezTo>
                <a:cubicBezTo>
                  <a:pt x="1140" y="337"/>
                  <a:pt x="1140" y="337"/>
                  <a:pt x="1140" y="337"/>
                </a:cubicBezTo>
                <a:cubicBezTo>
                  <a:pt x="1141" y="338"/>
                  <a:pt x="1140" y="339"/>
                  <a:pt x="1139" y="341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4"/>
                  <a:pt x="1139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1" y="343"/>
                  <a:pt x="1141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4" y="343"/>
                  <a:pt x="1144" y="343"/>
                  <a:pt x="1143" y="343"/>
                </a:cubicBezTo>
                <a:cubicBezTo>
                  <a:pt x="1143" y="344"/>
                  <a:pt x="1142" y="344"/>
                  <a:pt x="1142" y="344"/>
                </a:cubicBezTo>
                <a:cubicBezTo>
                  <a:pt x="1143" y="345"/>
                  <a:pt x="1143" y="346"/>
                  <a:pt x="1144" y="346"/>
                </a:cubicBezTo>
                <a:cubicBezTo>
                  <a:pt x="1144" y="347"/>
                  <a:pt x="1144" y="347"/>
                  <a:pt x="1143" y="347"/>
                </a:cubicBezTo>
                <a:cubicBezTo>
                  <a:pt x="1144" y="347"/>
                  <a:pt x="1144" y="347"/>
                  <a:pt x="1144" y="347"/>
                </a:cubicBezTo>
                <a:cubicBezTo>
                  <a:pt x="1144" y="348"/>
                  <a:pt x="1144" y="348"/>
                  <a:pt x="1144" y="348"/>
                </a:cubicBezTo>
                <a:cubicBezTo>
                  <a:pt x="1145" y="348"/>
                  <a:pt x="1145" y="348"/>
                  <a:pt x="1145" y="348"/>
                </a:cubicBezTo>
                <a:cubicBezTo>
                  <a:pt x="1145" y="349"/>
                  <a:pt x="1145" y="349"/>
                  <a:pt x="1145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4" y="352"/>
                  <a:pt x="1144" y="352"/>
                  <a:pt x="1144" y="352"/>
                </a:cubicBezTo>
                <a:cubicBezTo>
                  <a:pt x="1144" y="354"/>
                  <a:pt x="1144" y="357"/>
                  <a:pt x="1145" y="358"/>
                </a:cubicBezTo>
                <a:cubicBezTo>
                  <a:pt x="1145" y="361"/>
                  <a:pt x="1145" y="362"/>
                  <a:pt x="1144" y="363"/>
                </a:cubicBezTo>
                <a:cubicBezTo>
                  <a:pt x="1143" y="363"/>
                  <a:pt x="1143" y="363"/>
                  <a:pt x="1143" y="363"/>
                </a:cubicBezTo>
                <a:cubicBezTo>
                  <a:pt x="1143" y="363"/>
                  <a:pt x="1143" y="362"/>
                  <a:pt x="1143" y="362"/>
                </a:cubicBezTo>
                <a:cubicBezTo>
                  <a:pt x="1141" y="362"/>
                  <a:pt x="1137" y="363"/>
                  <a:pt x="1136" y="364"/>
                </a:cubicBezTo>
                <a:cubicBezTo>
                  <a:pt x="1135" y="364"/>
                  <a:pt x="1135" y="364"/>
                  <a:pt x="1134" y="364"/>
                </a:cubicBezTo>
                <a:cubicBezTo>
                  <a:pt x="1134" y="363"/>
                  <a:pt x="1134" y="363"/>
                  <a:pt x="1134" y="363"/>
                </a:cubicBezTo>
                <a:cubicBezTo>
                  <a:pt x="1133" y="363"/>
                  <a:pt x="1132" y="363"/>
                  <a:pt x="1131" y="362"/>
                </a:cubicBezTo>
                <a:cubicBezTo>
                  <a:pt x="1131" y="362"/>
                  <a:pt x="1131" y="362"/>
                  <a:pt x="1131" y="362"/>
                </a:cubicBezTo>
                <a:cubicBezTo>
                  <a:pt x="1130" y="362"/>
                  <a:pt x="1130" y="362"/>
                  <a:pt x="1130" y="362"/>
                </a:cubicBezTo>
                <a:cubicBezTo>
                  <a:pt x="1129" y="361"/>
                  <a:pt x="1128" y="360"/>
                  <a:pt x="1128" y="359"/>
                </a:cubicBezTo>
                <a:cubicBezTo>
                  <a:pt x="1126" y="359"/>
                  <a:pt x="1126" y="359"/>
                  <a:pt x="1126" y="359"/>
                </a:cubicBezTo>
                <a:cubicBezTo>
                  <a:pt x="1126" y="359"/>
                  <a:pt x="1126" y="359"/>
                  <a:pt x="1125" y="359"/>
                </a:cubicBezTo>
                <a:cubicBezTo>
                  <a:pt x="1125" y="359"/>
                  <a:pt x="1125" y="359"/>
                  <a:pt x="1125" y="360"/>
                </a:cubicBezTo>
                <a:cubicBezTo>
                  <a:pt x="1123" y="359"/>
                  <a:pt x="1123" y="359"/>
                  <a:pt x="1122" y="357"/>
                </a:cubicBezTo>
                <a:cubicBezTo>
                  <a:pt x="1122" y="357"/>
                  <a:pt x="1122" y="357"/>
                  <a:pt x="1122" y="357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5"/>
                  <a:pt x="1122" y="355"/>
                  <a:pt x="1122" y="355"/>
                </a:cubicBezTo>
                <a:cubicBezTo>
                  <a:pt x="1121" y="355"/>
                  <a:pt x="1121" y="355"/>
                  <a:pt x="1121" y="355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2"/>
                  <a:pt x="1121" y="352"/>
                  <a:pt x="1121" y="352"/>
                </a:cubicBezTo>
                <a:cubicBezTo>
                  <a:pt x="1120" y="352"/>
                  <a:pt x="1120" y="352"/>
                  <a:pt x="1120" y="352"/>
                </a:cubicBezTo>
                <a:cubicBezTo>
                  <a:pt x="1121" y="351"/>
                  <a:pt x="1121" y="350"/>
                  <a:pt x="1121" y="349"/>
                </a:cubicBezTo>
                <a:cubicBezTo>
                  <a:pt x="1122" y="349"/>
                  <a:pt x="1122" y="349"/>
                  <a:pt x="1123" y="348"/>
                </a:cubicBezTo>
                <a:cubicBezTo>
                  <a:pt x="1123" y="347"/>
                  <a:pt x="1123" y="347"/>
                  <a:pt x="1123" y="347"/>
                </a:cubicBezTo>
                <a:cubicBezTo>
                  <a:pt x="1123" y="347"/>
                  <a:pt x="1122" y="347"/>
                  <a:pt x="1122" y="347"/>
                </a:cubicBezTo>
                <a:cubicBezTo>
                  <a:pt x="1122" y="347"/>
                  <a:pt x="1122" y="347"/>
                  <a:pt x="1122" y="347"/>
                </a:cubicBezTo>
                <a:cubicBezTo>
                  <a:pt x="1122" y="346"/>
                  <a:pt x="1123" y="346"/>
                  <a:pt x="1123" y="346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2"/>
                  <a:pt x="1123" y="342"/>
                  <a:pt x="1123" y="342"/>
                </a:cubicBezTo>
                <a:cubicBezTo>
                  <a:pt x="1124" y="342"/>
                  <a:pt x="1124" y="342"/>
                  <a:pt x="1124" y="342"/>
                </a:cubicBezTo>
                <a:cubicBezTo>
                  <a:pt x="1124" y="341"/>
                  <a:pt x="1125" y="341"/>
                  <a:pt x="1126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7" y="340"/>
                  <a:pt x="1127" y="340"/>
                  <a:pt x="1127" y="340"/>
                </a:cubicBezTo>
                <a:cubicBezTo>
                  <a:pt x="1127" y="338"/>
                  <a:pt x="1127" y="339"/>
                  <a:pt x="1126" y="339"/>
                </a:cubicBezTo>
                <a:cubicBezTo>
                  <a:pt x="1126" y="338"/>
                  <a:pt x="1126" y="338"/>
                  <a:pt x="1126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3" y="336"/>
                  <a:pt x="1123" y="336"/>
                  <a:pt x="1123" y="336"/>
                </a:cubicBezTo>
                <a:cubicBezTo>
                  <a:pt x="1123" y="336"/>
                  <a:pt x="1123" y="335"/>
                  <a:pt x="1123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3"/>
                  <a:pt x="1121" y="333"/>
                </a:cubicBezTo>
                <a:cubicBezTo>
                  <a:pt x="1121" y="333"/>
                  <a:pt x="1121" y="332"/>
                  <a:pt x="1121" y="332"/>
                </a:cubicBezTo>
                <a:cubicBezTo>
                  <a:pt x="1120" y="332"/>
                  <a:pt x="1120" y="332"/>
                  <a:pt x="1120" y="332"/>
                </a:cubicBezTo>
                <a:cubicBezTo>
                  <a:pt x="1120" y="331"/>
                  <a:pt x="1119" y="331"/>
                  <a:pt x="1118" y="330"/>
                </a:cubicBezTo>
                <a:cubicBezTo>
                  <a:pt x="1118" y="330"/>
                  <a:pt x="1118" y="329"/>
                  <a:pt x="1118" y="329"/>
                </a:cubicBezTo>
                <a:cubicBezTo>
                  <a:pt x="1118" y="329"/>
                  <a:pt x="1118" y="329"/>
                  <a:pt x="1118" y="329"/>
                </a:cubicBezTo>
                <a:cubicBezTo>
                  <a:pt x="1118" y="328"/>
                  <a:pt x="1118" y="328"/>
                  <a:pt x="1118" y="328"/>
                </a:cubicBezTo>
                <a:cubicBezTo>
                  <a:pt x="1117" y="328"/>
                  <a:pt x="1117" y="328"/>
                  <a:pt x="1117" y="328"/>
                </a:cubicBezTo>
                <a:cubicBezTo>
                  <a:pt x="1117" y="327"/>
                  <a:pt x="1117" y="327"/>
                  <a:pt x="1117" y="327"/>
                </a:cubicBezTo>
                <a:cubicBezTo>
                  <a:pt x="1116" y="327"/>
                  <a:pt x="1116" y="326"/>
                  <a:pt x="1116" y="326"/>
                </a:cubicBezTo>
                <a:cubicBezTo>
                  <a:pt x="1116" y="326"/>
                  <a:pt x="1115" y="325"/>
                  <a:pt x="1115" y="325"/>
                </a:cubicBezTo>
                <a:cubicBezTo>
                  <a:pt x="1115" y="325"/>
                  <a:pt x="1115" y="325"/>
                  <a:pt x="1115" y="325"/>
                </a:cubicBezTo>
                <a:cubicBezTo>
                  <a:pt x="1115" y="324"/>
                  <a:pt x="1115" y="322"/>
                  <a:pt x="1115" y="321"/>
                </a:cubicBezTo>
                <a:cubicBezTo>
                  <a:pt x="1114" y="321"/>
                  <a:pt x="1114" y="321"/>
                  <a:pt x="1114" y="321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19"/>
                  <a:pt x="1114" y="318"/>
                  <a:pt x="1115" y="317"/>
                </a:cubicBezTo>
                <a:cubicBezTo>
                  <a:pt x="1114" y="317"/>
                  <a:pt x="1114" y="317"/>
                  <a:pt x="1114" y="316"/>
                </a:cubicBezTo>
                <a:cubicBezTo>
                  <a:pt x="1113" y="316"/>
                  <a:pt x="1111" y="317"/>
                  <a:pt x="1111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1" y="316"/>
                  <a:pt x="1111" y="316"/>
                  <a:pt x="1111" y="316"/>
                </a:cubicBezTo>
                <a:cubicBezTo>
                  <a:pt x="1111" y="315"/>
                  <a:pt x="1111" y="315"/>
                  <a:pt x="1111" y="315"/>
                </a:cubicBezTo>
                <a:cubicBezTo>
                  <a:pt x="1111" y="314"/>
                  <a:pt x="1111" y="314"/>
                  <a:pt x="1111" y="313"/>
                </a:cubicBezTo>
                <a:cubicBezTo>
                  <a:pt x="1112" y="313"/>
                  <a:pt x="1112" y="313"/>
                  <a:pt x="1112" y="313"/>
                </a:cubicBezTo>
                <a:cubicBezTo>
                  <a:pt x="1112" y="312"/>
                  <a:pt x="1112" y="311"/>
                  <a:pt x="1112" y="310"/>
                </a:cubicBezTo>
                <a:cubicBezTo>
                  <a:pt x="1112" y="310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8"/>
                  <a:pt x="1113" y="308"/>
                  <a:pt x="1113" y="308"/>
                </a:cubicBezTo>
                <a:cubicBezTo>
                  <a:pt x="1114" y="307"/>
                  <a:pt x="1114" y="307"/>
                  <a:pt x="1114" y="307"/>
                </a:cubicBezTo>
                <a:cubicBezTo>
                  <a:pt x="1115" y="306"/>
                  <a:pt x="1114" y="306"/>
                  <a:pt x="1114" y="306"/>
                </a:cubicBezTo>
                <a:cubicBezTo>
                  <a:pt x="1114" y="306"/>
                  <a:pt x="1114" y="305"/>
                  <a:pt x="1114" y="305"/>
                </a:cubicBezTo>
                <a:cubicBezTo>
                  <a:pt x="1114" y="305"/>
                  <a:pt x="1114" y="305"/>
                  <a:pt x="1114" y="305"/>
                </a:cubicBezTo>
                <a:cubicBezTo>
                  <a:pt x="1114" y="304"/>
                  <a:pt x="1114" y="304"/>
                  <a:pt x="1115" y="304"/>
                </a:cubicBezTo>
                <a:cubicBezTo>
                  <a:pt x="1115" y="305"/>
                  <a:pt x="1115" y="305"/>
                  <a:pt x="1115" y="305"/>
                </a:cubicBezTo>
                <a:cubicBezTo>
                  <a:pt x="1115" y="304"/>
                  <a:pt x="1115" y="304"/>
                  <a:pt x="1115" y="304"/>
                </a:cubicBezTo>
                <a:cubicBezTo>
                  <a:pt x="1115" y="304"/>
                  <a:pt x="1116" y="304"/>
                  <a:pt x="1116" y="304"/>
                </a:cubicBezTo>
                <a:cubicBezTo>
                  <a:pt x="1116" y="303"/>
                  <a:pt x="1116" y="303"/>
                  <a:pt x="1116" y="303"/>
                </a:cubicBezTo>
                <a:cubicBezTo>
                  <a:pt x="1117" y="303"/>
                  <a:pt x="1117" y="303"/>
                  <a:pt x="1117" y="303"/>
                </a:cubicBezTo>
                <a:cubicBezTo>
                  <a:pt x="1117" y="304"/>
                  <a:pt x="1117" y="304"/>
                  <a:pt x="1117" y="304"/>
                </a:cubicBezTo>
                <a:cubicBezTo>
                  <a:pt x="1118" y="304"/>
                  <a:pt x="1118" y="304"/>
                  <a:pt x="1118" y="304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6"/>
                </a:cubicBezTo>
                <a:cubicBezTo>
                  <a:pt x="1118" y="305"/>
                  <a:pt x="1118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20" y="304"/>
                  <a:pt x="1120" y="304"/>
                  <a:pt x="1120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8" y="303"/>
                  <a:pt x="1118" y="303"/>
                  <a:pt x="1118" y="303"/>
                </a:cubicBezTo>
                <a:cubicBezTo>
                  <a:pt x="1118" y="302"/>
                  <a:pt x="1118" y="302"/>
                  <a:pt x="1118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3"/>
                </a:cubicBezTo>
                <a:cubicBezTo>
                  <a:pt x="1120" y="303"/>
                  <a:pt x="1120" y="303"/>
                  <a:pt x="1120" y="303"/>
                </a:cubicBezTo>
                <a:cubicBezTo>
                  <a:pt x="1121" y="302"/>
                  <a:pt x="1120" y="303"/>
                  <a:pt x="1121" y="302"/>
                </a:cubicBezTo>
                <a:cubicBezTo>
                  <a:pt x="1121" y="302"/>
                  <a:pt x="1121" y="302"/>
                  <a:pt x="1121" y="302"/>
                </a:cubicBezTo>
                <a:cubicBezTo>
                  <a:pt x="1121" y="302"/>
                  <a:pt x="1122" y="302"/>
                  <a:pt x="1122" y="302"/>
                </a:cubicBezTo>
                <a:cubicBezTo>
                  <a:pt x="1122" y="302"/>
                  <a:pt x="1122" y="302"/>
                  <a:pt x="1122" y="302"/>
                </a:cubicBezTo>
                <a:cubicBezTo>
                  <a:pt x="1123" y="302"/>
                  <a:pt x="1123" y="302"/>
                  <a:pt x="1123" y="302"/>
                </a:cubicBezTo>
                <a:cubicBezTo>
                  <a:pt x="1123" y="301"/>
                  <a:pt x="1124" y="301"/>
                  <a:pt x="1124" y="300"/>
                </a:cubicBezTo>
                <a:cubicBezTo>
                  <a:pt x="1127" y="300"/>
                  <a:pt x="1127" y="300"/>
                  <a:pt x="1127" y="300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9" y="299"/>
                  <a:pt x="1129" y="299"/>
                  <a:pt x="1129" y="299"/>
                </a:cubicBezTo>
                <a:cubicBezTo>
                  <a:pt x="1130" y="299"/>
                  <a:pt x="1130" y="299"/>
                  <a:pt x="1130" y="299"/>
                </a:cubicBezTo>
                <a:cubicBezTo>
                  <a:pt x="1130" y="299"/>
                  <a:pt x="1130" y="298"/>
                  <a:pt x="1130" y="298"/>
                </a:cubicBezTo>
                <a:cubicBezTo>
                  <a:pt x="1130" y="298"/>
                  <a:pt x="1131" y="297"/>
                  <a:pt x="1131" y="297"/>
                </a:cubicBezTo>
                <a:cubicBezTo>
                  <a:pt x="1130" y="297"/>
                  <a:pt x="1130" y="297"/>
                  <a:pt x="1130" y="297"/>
                </a:cubicBezTo>
                <a:cubicBezTo>
                  <a:pt x="1131" y="297"/>
                  <a:pt x="1131" y="297"/>
                  <a:pt x="1131" y="297"/>
                </a:cubicBezTo>
                <a:cubicBezTo>
                  <a:pt x="1131" y="296"/>
                  <a:pt x="1131" y="296"/>
                  <a:pt x="1131" y="296"/>
                </a:cubicBezTo>
                <a:cubicBezTo>
                  <a:pt x="1133" y="296"/>
                  <a:pt x="1133" y="297"/>
                  <a:pt x="1134" y="297"/>
                </a:cubicBezTo>
                <a:cubicBezTo>
                  <a:pt x="1134" y="299"/>
                  <a:pt x="1134" y="299"/>
                  <a:pt x="1134" y="299"/>
                </a:cubicBezTo>
                <a:cubicBezTo>
                  <a:pt x="1135" y="299"/>
                  <a:pt x="1136" y="298"/>
                  <a:pt x="1136" y="298"/>
                </a:cubicBezTo>
                <a:cubicBezTo>
                  <a:pt x="1136" y="299"/>
                  <a:pt x="1136" y="299"/>
                  <a:pt x="1136" y="299"/>
                </a:cubicBezTo>
                <a:cubicBezTo>
                  <a:pt x="1138" y="299"/>
                  <a:pt x="1137" y="299"/>
                  <a:pt x="1139" y="299"/>
                </a:cubicBezTo>
                <a:cubicBezTo>
                  <a:pt x="1139" y="300"/>
                  <a:pt x="1139" y="300"/>
                  <a:pt x="1139" y="300"/>
                </a:cubicBezTo>
                <a:cubicBezTo>
                  <a:pt x="1140" y="300"/>
                  <a:pt x="1140" y="300"/>
                  <a:pt x="1140" y="300"/>
                </a:cubicBezTo>
                <a:cubicBezTo>
                  <a:pt x="1140" y="301"/>
                  <a:pt x="1140" y="301"/>
                  <a:pt x="1140" y="301"/>
                </a:cubicBezTo>
                <a:cubicBezTo>
                  <a:pt x="1141" y="301"/>
                  <a:pt x="1141" y="301"/>
                  <a:pt x="1142" y="301"/>
                </a:cubicBezTo>
                <a:cubicBezTo>
                  <a:pt x="1142" y="301"/>
                  <a:pt x="1142" y="302"/>
                  <a:pt x="1142" y="302"/>
                </a:cubicBezTo>
                <a:cubicBezTo>
                  <a:pt x="1142" y="302"/>
                  <a:pt x="1142" y="302"/>
                  <a:pt x="1142" y="302"/>
                </a:cubicBezTo>
                <a:cubicBezTo>
                  <a:pt x="1142" y="303"/>
                  <a:pt x="1142" y="303"/>
                  <a:pt x="1142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5"/>
                  <a:pt x="1144" y="305"/>
                  <a:pt x="1144" y="305"/>
                </a:cubicBezTo>
                <a:cubicBezTo>
                  <a:pt x="1145" y="305"/>
                  <a:pt x="1145" y="305"/>
                  <a:pt x="1145" y="306"/>
                </a:cubicBezTo>
                <a:cubicBezTo>
                  <a:pt x="1145" y="307"/>
                  <a:pt x="1145" y="307"/>
                  <a:pt x="1145" y="307"/>
                </a:cubicBezTo>
                <a:cubicBezTo>
                  <a:pt x="1146" y="307"/>
                  <a:pt x="1146" y="307"/>
                  <a:pt x="1146" y="307"/>
                </a:cubicBezTo>
                <a:cubicBezTo>
                  <a:pt x="1146" y="308"/>
                  <a:pt x="1146" y="307"/>
                  <a:pt x="1147" y="308"/>
                </a:cubicBezTo>
                <a:cubicBezTo>
                  <a:pt x="1147" y="308"/>
                  <a:pt x="1147" y="309"/>
                  <a:pt x="1148" y="309"/>
                </a:cubicBezTo>
                <a:cubicBezTo>
                  <a:pt x="1148" y="310"/>
                  <a:pt x="1148" y="310"/>
                  <a:pt x="1147" y="310"/>
                </a:cubicBezTo>
                <a:cubicBezTo>
                  <a:pt x="1147" y="310"/>
                  <a:pt x="1147" y="310"/>
                  <a:pt x="1147" y="310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6" y="313"/>
                  <a:pt x="1146" y="313"/>
                </a:cubicBezTo>
                <a:cubicBezTo>
                  <a:pt x="1146" y="313"/>
                  <a:pt x="1145" y="313"/>
                  <a:pt x="1144" y="312"/>
                </a:cubicBezTo>
                <a:cubicBezTo>
                  <a:pt x="1144" y="313"/>
                  <a:pt x="1142" y="314"/>
                  <a:pt x="1142" y="315"/>
                </a:cubicBezTo>
                <a:cubicBezTo>
                  <a:pt x="1141" y="315"/>
                  <a:pt x="1141" y="315"/>
                  <a:pt x="1141" y="315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7"/>
                  <a:pt x="1141" y="317"/>
                  <a:pt x="1141" y="317"/>
                </a:cubicBezTo>
                <a:cubicBezTo>
                  <a:pt x="1141" y="317"/>
                  <a:pt x="1140" y="317"/>
                  <a:pt x="1140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8" y="317"/>
                  <a:pt x="1138" y="317"/>
                  <a:pt x="1138" y="317"/>
                </a:cubicBezTo>
                <a:cubicBezTo>
                  <a:pt x="1138" y="316"/>
                  <a:pt x="1138" y="316"/>
                  <a:pt x="1138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8" y="316"/>
                  <a:pt x="1138" y="315"/>
                  <a:pt x="1139" y="316"/>
                </a:cubicBezTo>
                <a:cubicBezTo>
                  <a:pt x="1139" y="316"/>
                  <a:pt x="1139" y="316"/>
                  <a:pt x="1140" y="316"/>
                </a:cubicBezTo>
                <a:cubicBezTo>
                  <a:pt x="1140" y="316"/>
                  <a:pt x="1140" y="316"/>
                  <a:pt x="1140" y="316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1" y="314"/>
                  <a:pt x="1141" y="314"/>
                  <a:pt x="1142" y="314"/>
                </a:cubicBezTo>
                <a:cubicBezTo>
                  <a:pt x="1142" y="314"/>
                  <a:pt x="1142" y="314"/>
                  <a:pt x="1142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4" y="312"/>
                </a:cubicBezTo>
                <a:cubicBezTo>
                  <a:pt x="1144" y="312"/>
                  <a:pt x="1144" y="312"/>
                  <a:pt x="1144" y="312"/>
                </a:cubicBezTo>
                <a:cubicBezTo>
                  <a:pt x="1142" y="311"/>
                  <a:pt x="1140" y="311"/>
                  <a:pt x="1138" y="310"/>
                </a:cubicBezTo>
                <a:cubicBezTo>
                  <a:pt x="1137" y="310"/>
                  <a:pt x="1137" y="310"/>
                  <a:pt x="1136" y="310"/>
                </a:cubicBezTo>
                <a:cubicBezTo>
                  <a:pt x="1136" y="311"/>
                  <a:pt x="1136" y="312"/>
                  <a:pt x="1136" y="312"/>
                </a:cubicBezTo>
                <a:cubicBezTo>
                  <a:pt x="1136" y="312"/>
                  <a:pt x="1136" y="312"/>
                  <a:pt x="1135" y="312"/>
                </a:cubicBezTo>
                <a:cubicBezTo>
                  <a:pt x="1135" y="312"/>
                  <a:pt x="1135" y="312"/>
                  <a:pt x="1135" y="312"/>
                </a:cubicBezTo>
                <a:cubicBezTo>
                  <a:pt x="1134" y="312"/>
                  <a:pt x="1134" y="312"/>
                  <a:pt x="1134" y="312"/>
                </a:cubicBezTo>
                <a:cubicBezTo>
                  <a:pt x="1134" y="313"/>
                  <a:pt x="1134" y="313"/>
                  <a:pt x="1134" y="313"/>
                </a:cubicBezTo>
                <a:cubicBezTo>
                  <a:pt x="1133" y="313"/>
                  <a:pt x="1132" y="312"/>
                  <a:pt x="1132" y="312"/>
                </a:cubicBezTo>
                <a:cubicBezTo>
                  <a:pt x="1132" y="312"/>
                  <a:pt x="1132" y="312"/>
                  <a:pt x="1132" y="312"/>
                </a:cubicBezTo>
                <a:cubicBezTo>
                  <a:pt x="1131" y="312"/>
                  <a:pt x="1131" y="312"/>
                  <a:pt x="1131" y="312"/>
                </a:cubicBezTo>
                <a:cubicBezTo>
                  <a:pt x="1132" y="314"/>
                  <a:pt x="1132" y="314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5" y="315"/>
                  <a:pt x="1135" y="315"/>
                  <a:pt x="1135" y="315"/>
                </a:cubicBezTo>
                <a:cubicBezTo>
                  <a:pt x="1135" y="316"/>
                  <a:pt x="1134" y="316"/>
                  <a:pt x="1134" y="316"/>
                </a:cubicBezTo>
                <a:cubicBezTo>
                  <a:pt x="1133" y="316"/>
                  <a:pt x="1131" y="317"/>
                  <a:pt x="1131" y="316"/>
                </a:cubicBezTo>
                <a:cubicBezTo>
                  <a:pt x="1129" y="316"/>
                  <a:pt x="1129" y="316"/>
                  <a:pt x="1128" y="317"/>
                </a:cubicBezTo>
                <a:cubicBezTo>
                  <a:pt x="1129" y="318"/>
                  <a:pt x="1129" y="317"/>
                  <a:pt x="1130" y="318"/>
                </a:cubicBezTo>
                <a:cubicBezTo>
                  <a:pt x="1130" y="318"/>
                  <a:pt x="1130" y="318"/>
                  <a:pt x="1130" y="318"/>
                </a:cubicBezTo>
                <a:cubicBezTo>
                  <a:pt x="1131" y="319"/>
                  <a:pt x="1131" y="319"/>
                  <a:pt x="1131" y="319"/>
                </a:cubicBezTo>
                <a:cubicBezTo>
                  <a:pt x="1131" y="320"/>
                  <a:pt x="1131" y="320"/>
                  <a:pt x="1131" y="320"/>
                </a:cubicBezTo>
                <a:cubicBezTo>
                  <a:pt x="1132" y="320"/>
                  <a:pt x="1132" y="320"/>
                  <a:pt x="1132" y="320"/>
                </a:cubicBezTo>
                <a:cubicBezTo>
                  <a:pt x="1132" y="321"/>
                  <a:pt x="1131" y="320"/>
                  <a:pt x="1133" y="321"/>
                </a:cubicBezTo>
                <a:cubicBezTo>
                  <a:pt x="1133" y="322"/>
                  <a:pt x="1133" y="322"/>
                  <a:pt x="1133" y="322"/>
                </a:cubicBezTo>
                <a:cubicBezTo>
                  <a:pt x="1134" y="322"/>
                  <a:pt x="1134" y="322"/>
                  <a:pt x="1134" y="322"/>
                </a:cubicBezTo>
                <a:cubicBezTo>
                  <a:pt x="1134" y="322"/>
                  <a:pt x="1133" y="323"/>
                  <a:pt x="1133" y="323"/>
                </a:cubicBezTo>
                <a:cubicBezTo>
                  <a:pt x="1134" y="323"/>
                  <a:pt x="1134" y="323"/>
                  <a:pt x="1134" y="323"/>
                </a:cubicBezTo>
                <a:cubicBezTo>
                  <a:pt x="1134" y="324"/>
                  <a:pt x="1134" y="324"/>
                  <a:pt x="1134" y="324"/>
                </a:cubicBezTo>
                <a:cubicBezTo>
                  <a:pt x="1134" y="324"/>
                  <a:pt x="1134" y="323"/>
                  <a:pt x="1134" y="323"/>
                </a:cubicBezTo>
                <a:cubicBezTo>
                  <a:pt x="1135" y="323"/>
                  <a:pt x="1135" y="323"/>
                  <a:pt x="1135" y="323"/>
                </a:cubicBezTo>
                <a:cubicBezTo>
                  <a:pt x="1136" y="324"/>
                  <a:pt x="1136" y="324"/>
                  <a:pt x="1136" y="325"/>
                </a:cubicBezTo>
                <a:cubicBezTo>
                  <a:pt x="1137" y="325"/>
                  <a:pt x="1138" y="326"/>
                  <a:pt x="1139" y="326"/>
                </a:cubicBezTo>
                <a:cubicBezTo>
                  <a:pt x="1139" y="326"/>
                  <a:pt x="1139" y="326"/>
                  <a:pt x="1139" y="326"/>
                </a:cubicBezTo>
                <a:cubicBezTo>
                  <a:pt x="1140" y="326"/>
                  <a:pt x="1140" y="326"/>
                  <a:pt x="1140" y="326"/>
                </a:cubicBezTo>
                <a:cubicBezTo>
                  <a:pt x="1140" y="326"/>
                  <a:pt x="1139" y="327"/>
                  <a:pt x="1139" y="328"/>
                </a:cubicBezTo>
                <a:cubicBezTo>
                  <a:pt x="1139" y="328"/>
                  <a:pt x="1139" y="328"/>
                  <a:pt x="1139" y="328"/>
                </a:cubicBezTo>
                <a:cubicBezTo>
                  <a:pt x="1138" y="329"/>
                  <a:pt x="1139" y="329"/>
                  <a:pt x="1138" y="330"/>
                </a:cubicBezTo>
                <a:cubicBezTo>
                  <a:pt x="1138" y="332"/>
                  <a:pt x="1138" y="333"/>
                  <a:pt x="1139" y="333"/>
                </a:cubicBezTo>
                <a:cubicBezTo>
                  <a:pt x="1139" y="333"/>
                  <a:pt x="1139" y="333"/>
                  <a:pt x="1139" y="333"/>
                </a:cubicBezTo>
                <a:cubicBezTo>
                  <a:pt x="1140" y="333"/>
                  <a:pt x="1140" y="333"/>
                  <a:pt x="1140" y="333"/>
                </a:cubicBezTo>
                <a:cubicBezTo>
                  <a:pt x="1140" y="333"/>
                  <a:pt x="1140" y="333"/>
                  <a:pt x="1140" y="332"/>
                </a:cubicBezTo>
                <a:cubicBezTo>
                  <a:pt x="1140" y="332"/>
                  <a:pt x="1139" y="332"/>
                  <a:pt x="1140" y="332"/>
                </a:cubicBezTo>
                <a:cubicBezTo>
                  <a:pt x="1140" y="332"/>
                  <a:pt x="1140" y="332"/>
                  <a:pt x="1141" y="331"/>
                </a:cubicBezTo>
                <a:cubicBezTo>
                  <a:pt x="1141" y="331"/>
                  <a:pt x="1142" y="330"/>
                  <a:pt x="1142" y="330"/>
                </a:cubicBezTo>
                <a:cubicBezTo>
                  <a:pt x="1143" y="330"/>
                  <a:pt x="1144" y="330"/>
                  <a:pt x="1145" y="330"/>
                </a:cubicBezTo>
                <a:cubicBezTo>
                  <a:pt x="1146" y="331"/>
                  <a:pt x="1146" y="331"/>
                  <a:pt x="1146" y="331"/>
                </a:cubicBezTo>
                <a:cubicBezTo>
                  <a:pt x="1146" y="333"/>
                  <a:pt x="1146" y="333"/>
                  <a:pt x="1146" y="333"/>
                </a:cubicBezTo>
                <a:cubicBezTo>
                  <a:pt x="1147" y="334"/>
                  <a:pt x="1148" y="335"/>
                  <a:pt x="1149" y="336"/>
                </a:cubicBezTo>
                <a:cubicBezTo>
                  <a:pt x="1149" y="338"/>
                  <a:pt x="1148" y="337"/>
                  <a:pt x="1147" y="338"/>
                </a:cubicBezTo>
                <a:close/>
                <a:moveTo>
                  <a:pt x="1183" y="314"/>
                </a:moveTo>
                <a:cubicBezTo>
                  <a:pt x="1183" y="314"/>
                  <a:pt x="1182" y="314"/>
                  <a:pt x="1182" y="315"/>
                </a:cubicBezTo>
                <a:cubicBezTo>
                  <a:pt x="1182" y="315"/>
                  <a:pt x="1182" y="315"/>
                  <a:pt x="1182" y="315"/>
                </a:cubicBezTo>
                <a:cubicBezTo>
                  <a:pt x="1182" y="316"/>
                  <a:pt x="1182" y="316"/>
                  <a:pt x="1182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8"/>
                  <a:pt x="1181" y="318"/>
                  <a:pt x="1181" y="318"/>
                </a:cubicBezTo>
                <a:cubicBezTo>
                  <a:pt x="1180" y="318"/>
                  <a:pt x="1180" y="318"/>
                  <a:pt x="1180" y="318"/>
                </a:cubicBezTo>
                <a:cubicBezTo>
                  <a:pt x="1179" y="319"/>
                  <a:pt x="1179" y="319"/>
                  <a:pt x="1179" y="320"/>
                </a:cubicBezTo>
                <a:cubicBezTo>
                  <a:pt x="1177" y="321"/>
                  <a:pt x="1178" y="321"/>
                  <a:pt x="1177" y="321"/>
                </a:cubicBezTo>
                <a:cubicBezTo>
                  <a:pt x="1177" y="322"/>
                  <a:pt x="1177" y="322"/>
                  <a:pt x="1177" y="322"/>
                </a:cubicBezTo>
                <a:cubicBezTo>
                  <a:pt x="1176" y="322"/>
                  <a:pt x="1175" y="322"/>
                  <a:pt x="1174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4" y="322"/>
                  <a:pt x="1174" y="321"/>
                  <a:pt x="1174" y="321"/>
                </a:cubicBezTo>
                <a:cubicBezTo>
                  <a:pt x="1173" y="321"/>
                  <a:pt x="1173" y="321"/>
                  <a:pt x="1173" y="321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2" y="320"/>
                  <a:pt x="1172" y="320"/>
                  <a:pt x="1172" y="320"/>
                </a:cubicBezTo>
                <a:cubicBezTo>
                  <a:pt x="1172" y="321"/>
                  <a:pt x="1172" y="323"/>
                  <a:pt x="1171" y="324"/>
                </a:cubicBezTo>
                <a:cubicBezTo>
                  <a:pt x="1171" y="324"/>
                  <a:pt x="1171" y="324"/>
                  <a:pt x="1171" y="324"/>
                </a:cubicBezTo>
                <a:cubicBezTo>
                  <a:pt x="1170" y="324"/>
                  <a:pt x="1170" y="324"/>
                  <a:pt x="1170" y="324"/>
                </a:cubicBezTo>
                <a:cubicBezTo>
                  <a:pt x="1170" y="324"/>
                  <a:pt x="1170" y="323"/>
                  <a:pt x="1170" y="323"/>
                </a:cubicBezTo>
                <a:cubicBezTo>
                  <a:pt x="1170" y="323"/>
                  <a:pt x="1170" y="323"/>
                  <a:pt x="1170" y="323"/>
                </a:cubicBezTo>
                <a:cubicBezTo>
                  <a:pt x="1171" y="323"/>
                  <a:pt x="1171" y="323"/>
                  <a:pt x="1171" y="323"/>
                </a:cubicBezTo>
                <a:cubicBezTo>
                  <a:pt x="1170" y="321"/>
                  <a:pt x="1170" y="321"/>
                  <a:pt x="1171" y="320"/>
                </a:cubicBezTo>
                <a:cubicBezTo>
                  <a:pt x="1171" y="320"/>
                  <a:pt x="1170" y="320"/>
                  <a:pt x="1170" y="319"/>
                </a:cubicBezTo>
                <a:cubicBezTo>
                  <a:pt x="1170" y="319"/>
                  <a:pt x="1170" y="319"/>
                  <a:pt x="1170" y="319"/>
                </a:cubicBezTo>
                <a:cubicBezTo>
                  <a:pt x="1168" y="319"/>
                  <a:pt x="1168" y="321"/>
                  <a:pt x="1166" y="321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8"/>
                  <a:pt x="1166" y="318"/>
                  <a:pt x="1166" y="318"/>
                </a:cubicBezTo>
                <a:cubicBezTo>
                  <a:pt x="1165" y="318"/>
                  <a:pt x="1165" y="318"/>
                  <a:pt x="1165" y="318"/>
                </a:cubicBezTo>
                <a:cubicBezTo>
                  <a:pt x="1165" y="318"/>
                  <a:pt x="1165" y="317"/>
                  <a:pt x="1166" y="317"/>
                </a:cubicBezTo>
                <a:cubicBezTo>
                  <a:pt x="1165" y="317"/>
                  <a:pt x="1165" y="317"/>
                  <a:pt x="1165" y="317"/>
                </a:cubicBezTo>
                <a:cubicBezTo>
                  <a:pt x="1165" y="316"/>
                  <a:pt x="1165" y="315"/>
                  <a:pt x="1165" y="314"/>
                </a:cubicBezTo>
                <a:cubicBezTo>
                  <a:pt x="1165" y="314"/>
                  <a:pt x="1166" y="314"/>
                  <a:pt x="1166" y="314"/>
                </a:cubicBezTo>
                <a:cubicBezTo>
                  <a:pt x="1166" y="313"/>
                  <a:pt x="1165" y="311"/>
                  <a:pt x="1166" y="310"/>
                </a:cubicBezTo>
                <a:cubicBezTo>
                  <a:pt x="1166" y="310"/>
                  <a:pt x="1167" y="310"/>
                  <a:pt x="1167" y="309"/>
                </a:cubicBezTo>
                <a:cubicBezTo>
                  <a:pt x="1167" y="309"/>
                  <a:pt x="1168" y="308"/>
                  <a:pt x="1168" y="307"/>
                </a:cubicBezTo>
                <a:cubicBezTo>
                  <a:pt x="1169" y="307"/>
                  <a:pt x="1169" y="306"/>
                  <a:pt x="1170" y="306"/>
                </a:cubicBezTo>
                <a:cubicBezTo>
                  <a:pt x="1170" y="307"/>
                  <a:pt x="1170" y="308"/>
                  <a:pt x="1170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7"/>
                  <a:pt x="1172" y="306"/>
                  <a:pt x="1172" y="305"/>
                </a:cubicBezTo>
                <a:cubicBezTo>
                  <a:pt x="1173" y="305"/>
                  <a:pt x="1173" y="305"/>
                  <a:pt x="1173" y="305"/>
                </a:cubicBezTo>
                <a:cubicBezTo>
                  <a:pt x="1173" y="304"/>
                  <a:pt x="1173" y="305"/>
                  <a:pt x="1174" y="304"/>
                </a:cubicBezTo>
                <a:cubicBezTo>
                  <a:pt x="1174" y="304"/>
                  <a:pt x="1174" y="304"/>
                  <a:pt x="1174" y="304"/>
                </a:cubicBezTo>
                <a:cubicBezTo>
                  <a:pt x="1174" y="304"/>
                  <a:pt x="1175" y="304"/>
                  <a:pt x="1175" y="304"/>
                </a:cubicBezTo>
                <a:cubicBezTo>
                  <a:pt x="1176" y="304"/>
                  <a:pt x="1176" y="304"/>
                  <a:pt x="1176" y="304"/>
                </a:cubicBezTo>
                <a:cubicBezTo>
                  <a:pt x="1176" y="303"/>
                  <a:pt x="1176" y="303"/>
                  <a:pt x="1175" y="302"/>
                </a:cubicBezTo>
                <a:cubicBezTo>
                  <a:pt x="1177" y="301"/>
                  <a:pt x="1178" y="302"/>
                  <a:pt x="1179" y="302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80" y="301"/>
                  <a:pt x="1180" y="301"/>
                  <a:pt x="1181" y="301"/>
                </a:cubicBezTo>
                <a:cubicBezTo>
                  <a:pt x="1181" y="301"/>
                  <a:pt x="1181" y="301"/>
                  <a:pt x="1181" y="301"/>
                </a:cubicBezTo>
                <a:cubicBezTo>
                  <a:pt x="1181" y="301"/>
                  <a:pt x="1181" y="301"/>
                  <a:pt x="1182" y="301"/>
                </a:cubicBezTo>
                <a:cubicBezTo>
                  <a:pt x="1182" y="302"/>
                  <a:pt x="1181" y="303"/>
                  <a:pt x="1181" y="304"/>
                </a:cubicBezTo>
                <a:cubicBezTo>
                  <a:pt x="1181" y="304"/>
                  <a:pt x="1180" y="304"/>
                  <a:pt x="1180" y="304"/>
                </a:cubicBezTo>
                <a:cubicBezTo>
                  <a:pt x="1180" y="305"/>
                  <a:pt x="1180" y="305"/>
                  <a:pt x="1179" y="306"/>
                </a:cubicBezTo>
                <a:cubicBezTo>
                  <a:pt x="1179" y="306"/>
                  <a:pt x="1179" y="306"/>
                  <a:pt x="1179" y="306"/>
                </a:cubicBezTo>
                <a:cubicBezTo>
                  <a:pt x="1179" y="306"/>
                  <a:pt x="1179" y="307"/>
                  <a:pt x="1179" y="308"/>
                </a:cubicBezTo>
                <a:cubicBezTo>
                  <a:pt x="1179" y="308"/>
                  <a:pt x="1179" y="308"/>
                  <a:pt x="1179" y="308"/>
                </a:cubicBezTo>
                <a:cubicBezTo>
                  <a:pt x="1179" y="311"/>
                  <a:pt x="1180" y="311"/>
                  <a:pt x="1181" y="313"/>
                </a:cubicBezTo>
                <a:cubicBezTo>
                  <a:pt x="1182" y="313"/>
                  <a:pt x="1182" y="313"/>
                  <a:pt x="1183" y="313"/>
                </a:cubicBezTo>
                <a:lnTo>
                  <a:pt x="1183" y="314"/>
                </a:lnTo>
                <a:close/>
                <a:moveTo>
                  <a:pt x="1261" y="326"/>
                </a:moveTo>
                <a:cubicBezTo>
                  <a:pt x="1261" y="326"/>
                  <a:pt x="1261" y="326"/>
                  <a:pt x="1261" y="326"/>
                </a:cubicBezTo>
                <a:cubicBezTo>
                  <a:pt x="1259" y="326"/>
                  <a:pt x="1259" y="326"/>
                  <a:pt x="1259" y="326"/>
                </a:cubicBezTo>
                <a:cubicBezTo>
                  <a:pt x="1259" y="326"/>
                  <a:pt x="1259" y="327"/>
                  <a:pt x="1258" y="327"/>
                </a:cubicBezTo>
                <a:cubicBezTo>
                  <a:pt x="1258" y="328"/>
                  <a:pt x="1257" y="327"/>
                  <a:pt x="1256" y="328"/>
                </a:cubicBezTo>
                <a:cubicBezTo>
                  <a:pt x="1256" y="328"/>
                  <a:pt x="1256" y="328"/>
                  <a:pt x="1256" y="328"/>
                </a:cubicBezTo>
                <a:cubicBezTo>
                  <a:pt x="1254" y="328"/>
                  <a:pt x="1254" y="327"/>
                  <a:pt x="1252" y="327"/>
                </a:cubicBezTo>
                <a:cubicBezTo>
                  <a:pt x="1252" y="326"/>
                  <a:pt x="1252" y="326"/>
                  <a:pt x="1253" y="326"/>
                </a:cubicBezTo>
                <a:cubicBezTo>
                  <a:pt x="1254" y="325"/>
                  <a:pt x="1257" y="325"/>
                  <a:pt x="1258" y="324"/>
                </a:cubicBezTo>
                <a:cubicBezTo>
                  <a:pt x="1260" y="324"/>
                  <a:pt x="1260" y="324"/>
                  <a:pt x="1261" y="325"/>
                </a:cubicBezTo>
                <a:cubicBezTo>
                  <a:pt x="1261" y="326"/>
                  <a:pt x="1261" y="325"/>
                  <a:pt x="1261" y="326"/>
                </a:cubicBezTo>
                <a:close/>
                <a:moveTo>
                  <a:pt x="1267" y="297"/>
                </a:moveTo>
                <a:cubicBezTo>
                  <a:pt x="1267" y="297"/>
                  <a:pt x="1267" y="297"/>
                  <a:pt x="1267" y="297"/>
                </a:cubicBezTo>
                <a:cubicBezTo>
                  <a:pt x="1267" y="298"/>
                  <a:pt x="1267" y="298"/>
                  <a:pt x="1267" y="298"/>
                </a:cubicBezTo>
                <a:cubicBezTo>
                  <a:pt x="1266" y="298"/>
                  <a:pt x="1266" y="298"/>
                  <a:pt x="1266" y="298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5" y="299"/>
                  <a:pt x="1264" y="299"/>
                  <a:pt x="1264" y="299"/>
                </a:cubicBezTo>
                <a:cubicBezTo>
                  <a:pt x="1264" y="299"/>
                  <a:pt x="1264" y="299"/>
                  <a:pt x="1264" y="299"/>
                </a:cubicBezTo>
                <a:cubicBezTo>
                  <a:pt x="1263" y="299"/>
                  <a:pt x="1263" y="299"/>
                  <a:pt x="1263" y="299"/>
                </a:cubicBezTo>
                <a:cubicBezTo>
                  <a:pt x="1263" y="300"/>
                  <a:pt x="1263" y="300"/>
                  <a:pt x="1263" y="300"/>
                </a:cubicBezTo>
                <a:cubicBezTo>
                  <a:pt x="1263" y="300"/>
                  <a:pt x="1263" y="300"/>
                  <a:pt x="1262" y="300"/>
                </a:cubicBezTo>
                <a:cubicBezTo>
                  <a:pt x="1262" y="300"/>
                  <a:pt x="1262" y="300"/>
                  <a:pt x="1262" y="300"/>
                </a:cubicBezTo>
                <a:cubicBezTo>
                  <a:pt x="1262" y="300"/>
                  <a:pt x="1261" y="300"/>
                  <a:pt x="1261" y="299"/>
                </a:cubicBezTo>
                <a:cubicBezTo>
                  <a:pt x="1260" y="299"/>
                  <a:pt x="1258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5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2" y="299"/>
                  <a:pt x="1252" y="299"/>
                  <a:pt x="1252" y="300"/>
                </a:cubicBezTo>
                <a:cubicBezTo>
                  <a:pt x="1252" y="300"/>
                  <a:pt x="1252" y="300"/>
                  <a:pt x="1252" y="300"/>
                </a:cubicBezTo>
                <a:cubicBezTo>
                  <a:pt x="1252" y="299"/>
                  <a:pt x="1252" y="299"/>
                  <a:pt x="1252" y="299"/>
                </a:cubicBezTo>
                <a:cubicBezTo>
                  <a:pt x="1250" y="299"/>
                  <a:pt x="1250" y="299"/>
                  <a:pt x="1250" y="299"/>
                </a:cubicBezTo>
                <a:cubicBezTo>
                  <a:pt x="1250" y="300"/>
                  <a:pt x="1250" y="300"/>
                  <a:pt x="1250" y="300"/>
                </a:cubicBezTo>
                <a:cubicBezTo>
                  <a:pt x="1250" y="301"/>
                  <a:pt x="1249" y="301"/>
                  <a:pt x="1249" y="301"/>
                </a:cubicBezTo>
                <a:cubicBezTo>
                  <a:pt x="1249" y="301"/>
                  <a:pt x="1249" y="301"/>
                  <a:pt x="1249" y="301"/>
                </a:cubicBezTo>
                <a:cubicBezTo>
                  <a:pt x="1248" y="301"/>
                  <a:pt x="1248" y="301"/>
                  <a:pt x="1246" y="301"/>
                </a:cubicBezTo>
                <a:cubicBezTo>
                  <a:pt x="1246" y="302"/>
                  <a:pt x="1246" y="303"/>
                  <a:pt x="1245" y="303"/>
                </a:cubicBezTo>
                <a:cubicBezTo>
                  <a:pt x="1245" y="304"/>
                  <a:pt x="1245" y="303"/>
                  <a:pt x="1244" y="304"/>
                </a:cubicBezTo>
                <a:cubicBezTo>
                  <a:pt x="1244" y="304"/>
                  <a:pt x="1244" y="304"/>
                  <a:pt x="1244" y="304"/>
                </a:cubicBezTo>
                <a:cubicBezTo>
                  <a:pt x="1243" y="304"/>
                  <a:pt x="1243" y="304"/>
                  <a:pt x="1243" y="304"/>
                </a:cubicBezTo>
                <a:cubicBezTo>
                  <a:pt x="1243" y="305"/>
                  <a:pt x="1243" y="305"/>
                  <a:pt x="1243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1" y="305"/>
                </a:cubicBezTo>
                <a:cubicBezTo>
                  <a:pt x="1241" y="306"/>
                  <a:pt x="1241" y="306"/>
                  <a:pt x="1241" y="306"/>
                </a:cubicBezTo>
                <a:cubicBezTo>
                  <a:pt x="1241" y="306"/>
                  <a:pt x="1240" y="306"/>
                  <a:pt x="1240" y="307"/>
                </a:cubicBezTo>
                <a:cubicBezTo>
                  <a:pt x="1239" y="307"/>
                  <a:pt x="1239" y="307"/>
                  <a:pt x="1239" y="307"/>
                </a:cubicBezTo>
                <a:cubicBezTo>
                  <a:pt x="1239" y="308"/>
                  <a:pt x="1239" y="309"/>
                  <a:pt x="1238" y="309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9" y="311"/>
                  <a:pt x="1239" y="311"/>
                  <a:pt x="1239" y="311"/>
                </a:cubicBezTo>
                <a:cubicBezTo>
                  <a:pt x="1239" y="312"/>
                  <a:pt x="1239" y="312"/>
                  <a:pt x="1239" y="312"/>
                </a:cubicBezTo>
                <a:cubicBezTo>
                  <a:pt x="1238" y="312"/>
                  <a:pt x="1238" y="311"/>
                  <a:pt x="1237" y="311"/>
                </a:cubicBezTo>
                <a:cubicBezTo>
                  <a:pt x="1237" y="311"/>
                  <a:pt x="1237" y="311"/>
                  <a:pt x="1237" y="311"/>
                </a:cubicBezTo>
                <a:cubicBezTo>
                  <a:pt x="1236" y="310"/>
                  <a:pt x="1237" y="311"/>
                  <a:pt x="1237" y="310"/>
                </a:cubicBezTo>
                <a:cubicBezTo>
                  <a:pt x="1237" y="309"/>
                  <a:pt x="1237" y="308"/>
                  <a:pt x="1237" y="308"/>
                </a:cubicBezTo>
                <a:cubicBezTo>
                  <a:pt x="1236" y="308"/>
                  <a:pt x="1235" y="307"/>
                  <a:pt x="1235" y="307"/>
                </a:cubicBezTo>
                <a:cubicBezTo>
                  <a:pt x="1235" y="306"/>
                  <a:pt x="1235" y="306"/>
                  <a:pt x="1235" y="305"/>
                </a:cubicBezTo>
                <a:cubicBezTo>
                  <a:pt x="1236" y="305"/>
                  <a:pt x="1237" y="305"/>
                  <a:pt x="1237" y="305"/>
                </a:cubicBezTo>
                <a:cubicBezTo>
                  <a:pt x="1237" y="303"/>
                  <a:pt x="1238" y="302"/>
                  <a:pt x="1239" y="302"/>
                </a:cubicBezTo>
                <a:cubicBezTo>
                  <a:pt x="1239" y="301"/>
                  <a:pt x="1239" y="301"/>
                  <a:pt x="1239" y="301"/>
                </a:cubicBezTo>
                <a:cubicBezTo>
                  <a:pt x="1240" y="302"/>
                  <a:pt x="1240" y="302"/>
                  <a:pt x="1241" y="302"/>
                </a:cubicBezTo>
                <a:cubicBezTo>
                  <a:pt x="1241" y="301"/>
                  <a:pt x="1241" y="301"/>
                  <a:pt x="1242" y="300"/>
                </a:cubicBezTo>
                <a:cubicBezTo>
                  <a:pt x="1242" y="300"/>
                  <a:pt x="1243" y="299"/>
                  <a:pt x="1243" y="299"/>
                </a:cubicBezTo>
                <a:cubicBezTo>
                  <a:pt x="1244" y="299"/>
                  <a:pt x="1244" y="299"/>
                  <a:pt x="1244" y="298"/>
                </a:cubicBezTo>
                <a:cubicBezTo>
                  <a:pt x="1246" y="298"/>
                  <a:pt x="1247" y="298"/>
                  <a:pt x="1248" y="298"/>
                </a:cubicBezTo>
                <a:cubicBezTo>
                  <a:pt x="1248" y="298"/>
                  <a:pt x="1248" y="298"/>
                  <a:pt x="1248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7"/>
                  <a:pt x="1250" y="297"/>
                  <a:pt x="1250" y="297"/>
                </a:cubicBezTo>
                <a:cubicBezTo>
                  <a:pt x="1251" y="297"/>
                  <a:pt x="1252" y="298"/>
                  <a:pt x="1253" y="298"/>
                </a:cubicBezTo>
                <a:cubicBezTo>
                  <a:pt x="1253" y="298"/>
                  <a:pt x="1253" y="297"/>
                  <a:pt x="1254" y="297"/>
                </a:cubicBezTo>
                <a:cubicBezTo>
                  <a:pt x="1254" y="298"/>
                  <a:pt x="1254" y="298"/>
                  <a:pt x="1254" y="298"/>
                </a:cubicBezTo>
                <a:cubicBezTo>
                  <a:pt x="1255" y="298"/>
                  <a:pt x="1255" y="298"/>
                  <a:pt x="1256" y="298"/>
                </a:cubicBezTo>
                <a:cubicBezTo>
                  <a:pt x="1256" y="298"/>
                  <a:pt x="1256" y="298"/>
                  <a:pt x="1257" y="298"/>
                </a:cubicBezTo>
                <a:cubicBezTo>
                  <a:pt x="1257" y="298"/>
                  <a:pt x="1257" y="298"/>
                  <a:pt x="1257" y="298"/>
                </a:cubicBezTo>
                <a:cubicBezTo>
                  <a:pt x="1257" y="299"/>
                  <a:pt x="1257" y="299"/>
                  <a:pt x="1257" y="299"/>
                </a:cubicBezTo>
                <a:cubicBezTo>
                  <a:pt x="1258" y="299"/>
                  <a:pt x="1260" y="298"/>
                  <a:pt x="1260" y="298"/>
                </a:cubicBezTo>
                <a:cubicBezTo>
                  <a:pt x="1260" y="298"/>
                  <a:pt x="1260" y="298"/>
                  <a:pt x="1260" y="298"/>
                </a:cubicBezTo>
                <a:cubicBezTo>
                  <a:pt x="1260" y="298"/>
                  <a:pt x="1262" y="299"/>
                  <a:pt x="1263" y="299"/>
                </a:cubicBezTo>
                <a:cubicBezTo>
                  <a:pt x="1263" y="298"/>
                  <a:pt x="1264" y="297"/>
                  <a:pt x="1265" y="296"/>
                </a:cubicBezTo>
                <a:cubicBezTo>
                  <a:pt x="1265" y="296"/>
                  <a:pt x="1265" y="296"/>
                  <a:pt x="1265" y="296"/>
                </a:cubicBezTo>
                <a:cubicBezTo>
                  <a:pt x="1265" y="296"/>
                  <a:pt x="1265" y="296"/>
                  <a:pt x="1266" y="296"/>
                </a:cubicBezTo>
                <a:cubicBezTo>
                  <a:pt x="1266" y="296"/>
                  <a:pt x="1266" y="296"/>
                  <a:pt x="1266" y="296"/>
                </a:cubicBezTo>
                <a:cubicBezTo>
                  <a:pt x="1266" y="295"/>
                  <a:pt x="1267" y="295"/>
                  <a:pt x="1267" y="295"/>
                </a:cubicBezTo>
                <a:cubicBezTo>
                  <a:pt x="1268" y="295"/>
                  <a:pt x="1268" y="295"/>
                  <a:pt x="1268" y="296"/>
                </a:cubicBezTo>
                <a:cubicBezTo>
                  <a:pt x="1268" y="297"/>
                  <a:pt x="1268" y="296"/>
                  <a:pt x="1267" y="297"/>
                </a:cubicBezTo>
                <a:close/>
                <a:moveTo>
                  <a:pt x="1300" y="99"/>
                </a:moveTo>
                <a:cubicBezTo>
                  <a:pt x="1299" y="99"/>
                  <a:pt x="1299" y="99"/>
                  <a:pt x="1299" y="99"/>
                </a:cubicBezTo>
                <a:cubicBezTo>
                  <a:pt x="1299" y="99"/>
                  <a:pt x="1299" y="99"/>
                  <a:pt x="1299" y="99"/>
                </a:cubicBezTo>
                <a:cubicBezTo>
                  <a:pt x="1298" y="99"/>
                  <a:pt x="1298" y="99"/>
                  <a:pt x="1298" y="99"/>
                </a:cubicBezTo>
                <a:cubicBezTo>
                  <a:pt x="1298" y="99"/>
                  <a:pt x="1298" y="100"/>
                  <a:pt x="1298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99"/>
                  <a:pt x="1298" y="99"/>
                  <a:pt x="1298" y="98"/>
                </a:cubicBezTo>
                <a:cubicBezTo>
                  <a:pt x="1300" y="98"/>
                  <a:pt x="1300" y="98"/>
                  <a:pt x="1300" y="98"/>
                </a:cubicBezTo>
                <a:lnTo>
                  <a:pt x="1300" y="99"/>
                </a:lnTo>
                <a:close/>
                <a:moveTo>
                  <a:pt x="1330" y="277"/>
                </a:moveTo>
                <a:cubicBezTo>
                  <a:pt x="1330" y="277"/>
                  <a:pt x="1329" y="277"/>
                  <a:pt x="1329" y="277"/>
                </a:cubicBezTo>
                <a:cubicBezTo>
                  <a:pt x="1328" y="277"/>
                  <a:pt x="1328" y="277"/>
                  <a:pt x="1328" y="277"/>
                </a:cubicBezTo>
                <a:cubicBezTo>
                  <a:pt x="1328" y="276"/>
                  <a:pt x="1328" y="276"/>
                  <a:pt x="1329" y="275"/>
                </a:cubicBezTo>
                <a:cubicBezTo>
                  <a:pt x="1329" y="275"/>
                  <a:pt x="1329" y="275"/>
                  <a:pt x="1329" y="275"/>
                </a:cubicBezTo>
                <a:cubicBezTo>
                  <a:pt x="1330" y="275"/>
                  <a:pt x="1330" y="275"/>
                  <a:pt x="1330" y="276"/>
                </a:cubicBezTo>
                <a:cubicBezTo>
                  <a:pt x="1330" y="276"/>
                  <a:pt x="1330" y="277"/>
                  <a:pt x="1330" y="277"/>
                </a:cubicBezTo>
                <a:close/>
                <a:moveTo>
                  <a:pt x="1362" y="471"/>
                </a:moveTo>
                <a:cubicBezTo>
                  <a:pt x="1361" y="471"/>
                  <a:pt x="1361" y="471"/>
                  <a:pt x="1361" y="471"/>
                </a:cubicBezTo>
                <a:cubicBezTo>
                  <a:pt x="1361" y="471"/>
                  <a:pt x="1360" y="470"/>
                  <a:pt x="1360" y="470"/>
                </a:cubicBezTo>
                <a:cubicBezTo>
                  <a:pt x="1361" y="470"/>
                  <a:pt x="1361" y="470"/>
                  <a:pt x="1362" y="470"/>
                </a:cubicBezTo>
                <a:lnTo>
                  <a:pt x="1362" y="471"/>
                </a:lnTo>
                <a:close/>
                <a:moveTo>
                  <a:pt x="1365" y="270"/>
                </a:moveTo>
                <a:cubicBezTo>
                  <a:pt x="1366" y="270"/>
                  <a:pt x="1366" y="270"/>
                  <a:pt x="1366" y="270"/>
                </a:cubicBezTo>
                <a:cubicBezTo>
                  <a:pt x="1366" y="272"/>
                  <a:pt x="1366" y="272"/>
                  <a:pt x="1366" y="274"/>
                </a:cubicBezTo>
                <a:cubicBezTo>
                  <a:pt x="1365" y="274"/>
                  <a:pt x="1365" y="274"/>
                  <a:pt x="1365" y="274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2"/>
                  <a:pt x="1365" y="271"/>
                  <a:pt x="1365" y="270"/>
                </a:cubicBezTo>
                <a:close/>
                <a:moveTo>
                  <a:pt x="1366" y="364"/>
                </a:moveTo>
                <a:cubicBezTo>
                  <a:pt x="1366" y="364"/>
                  <a:pt x="1365" y="364"/>
                  <a:pt x="1364" y="364"/>
                </a:cubicBezTo>
                <a:cubicBezTo>
                  <a:pt x="1364" y="362"/>
                  <a:pt x="1364" y="362"/>
                  <a:pt x="1364" y="362"/>
                </a:cubicBezTo>
                <a:cubicBezTo>
                  <a:pt x="1365" y="362"/>
                  <a:pt x="1365" y="362"/>
                  <a:pt x="1365" y="362"/>
                </a:cubicBezTo>
                <a:cubicBezTo>
                  <a:pt x="1366" y="363"/>
                  <a:pt x="1366" y="363"/>
                  <a:pt x="1366" y="363"/>
                </a:cubicBezTo>
                <a:lnTo>
                  <a:pt x="1366" y="364"/>
                </a:lnTo>
                <a:close/>
                <a:moveTo>
                  <a:pt x="1373" y="113"/>
                </a:moveTo>
                <a:cubicBezTo>
                  <a:pt x="1373" y="113"/>
                  <a:pt x="1373" y="113"/>
                  <a:pt x="1373" y="113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4" y="113"/>
                  <a:pt x="1374" y="113"/>
                  <a:pt x="1374" y="113"/>
                </a:cubicBezTo>
                <a:lnTo>
                  <a:pt x="1373" y="113"/>
                </a:lnTo>
                <a:close/>
                <a:moveTo>
                  <a:pt x="1377" y="110"/>
                </a:moveTo>
                <a:cubicBezTo>
                  <a:pt x="1377" y="110"/>
                  <a:pt x="1377" y="110"/>
                  <a:pt x="1377" y="110"/>
                </a:cubicBezTo>
                <a:cubicBezTo>
                  <a:pt x="1377" y="110"/>
                  <a:pt x="1377" y="110"/>
                  <a:pt x="1377" y="110"/>
                </a:cubicBezTo>
                <a:close/>
                <a:moveTo>
                  <a:pt x="1378" y="81"/>
                </a:moveTo>
                <a:cubicBezTo>
                  <a:pt x="1378" y="81"/>
                  <a:pt x="1378" y="81"/>
                  <a:pt x="1378" y="81"/>
                </a:cubicBezTo>
                <a:cubicBezTo>
                  <a:pt x="1377" y="82"/>
                  <a:pt x="1377" y="81"/>
                  <a:pt x="1377" y="82"/>
                </a:cubicBezTo>
                <a:cubicBezTo>
                  <a:pt x="1376" y="82"/>
                  <a:pt x="1376" y="82"/>
                  <a:pt x="1376" y="82"/>
                </a:cubicBezTo>
                <a:cubicBezTo>
                  <a:pt x="1376" y="83"/>
                  <a:pt x="1376" y="83"/>
                  <a:pt x="1376" y="83"/>
                </a:cubicBezTo>
                <a:cubicBezTo>
                  <a:pt x="1375" y="83"/>
                  <a:pt x="1375" y="83"/>
                  <a:pt x="1374" y="84"/>
                </a:cubicBezTo>
                <a:cubicBezTo>
                  <a:pt x="1374" y="84"/>
                  <a:pt x="1374" y="84"/>
                  <a:pt x="1374" y="84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3" y="86"/>
                  <a:pt x="1374" y="85"/>
                  <a:pt x="1373" y="86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4"/>
                </a:cubicBezTo>
                <a:cubicBezTo>
                  <a:pt x="1373" y="84"/>
                  <a:pt x="1373" y="84"/>
                  <a:pt x="1373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3"/>
                  <a:pt x="1370" y="83"/>
                  <a:pt x="1370" y="83"/>
                </a:cubicBezTo>
                <a:cubicBezTo>
                  <a:pt x="1370" y="83"/>
                  <a:pt x="1371" y="83"/>
                  <a:pt x="1371" y="82"/>
                </a:cubicBezTo>
                <a:cubicBezTo>
                  <a:pt x="1371" y="82"/>
                  <a:pt x="1371" y="81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2" y="79"/>
                  <a:pt x="1371" y="79"/>
                  <a:pt x="1372" y="79"/>
                </a:cubicBezTo>
                <a:cubicBezTo>
                  <a:pt x="1372" y="80"/>
                  <a:pt x="1373" y="80"/>
                  <a:pt x="1373" y="81"/>
                </a:cubicBezTo>
                <a:cubicBezTo>
                  <a:pt x="1375" y="81"/>
                  <a:pt x="1377" y="80"/>
                  <a:pt x="1379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1" y="79"/>
                  <a:pt x="1381" y="79"/>
                  <a:pt x="1382" y="78"/>
                </a:cubicBezTo>
                <a:cubicBezTo>
                  <a:pt x="1382" y="78"/>
                  <a:pt x="1382" y="78"/>
                  <a:pt x="1382" y="78"/>
                </a:cubicBezTo>
                <a:cubicBezTo>
                  <a:pt x="1381" y="78"/>
                  <a:pt x="1381" y="78"/>
                  <a:pt x="1381" y="78"/>
                </a:cubicBezTo>
                <a:cubicBezTo>
                  <a:pt x="1381" y="76"/>
                  <a:pt x="1381" y="76"/>
                  <a:pt x="1381" y="76"/>
                </a:cubicBezTo>
                <a:cubicBezTo>
                  <a:pt x="1383" y="76"/>
                  <a:pt x="1382" y="77"/>
                  <a:pt x="1383" y="78"/>
                </a:cubicBezTo>
                <a:cubicBezTo>
                  <a:pt x="1383" y="78"/>
                  <a:pt x="1383" y="78"/>
                  <a:pt x="1383" y="78"/>
                </a:cubicBezTo>
                <a:cubicBezTo>
                  <a:pt x="1384" y="78"/>
                  <a:pt x="1384" y="78"/>
                  <a:pt x="1384" y="78"/>
                </a:cubicBezTo>
                <a:cubicBezTo>
                  <a:pt x="1384" y="78"/>
                  <a:pt x="1384" y="79"/>
                  <a:pt x="1384" y="79"/>
                </a:cubicBezTo>
                <a:cubicBezTo>
                  <a:pt x="1383" y="79"/>
                  <a:pt x="1382" y="79"/>
                  <a:pt x="1381" y="80"/>
                </a:cubicBezTo>
                <a:cubicBezTo>
                  <a:pt x="1380" y="80"/>
                  <a:pt x="1380" y="81"/>
                  <a:pt x="1380" y="81"/>
                </a:cubicBezTo>
                <a:lnTo>
                  <a:pt x="1378" y="81"/>
                </a:lnTo>
                <a:close/>
                <a:moveTo>
                  <a:pt x="1379" y="109"/>
                </a:moveTo>
                <a:cubicBezTo>
                  <a:pt x="1380" y="108"/>
                  <a:pt x="1381" y="109"/>
                  <a:pt x="1383" y="109"/>
                </a:cubicBezTo>
                <a:cubicBezTo>
                  <a:pt x="1383" y="109"/>
                  <a:pt x="1383" y="109"/>
                  <a:pt x="1383" y="109"/>
                </a:cubicBezTo>
                <a:cubicBezTo>
                  <a:pt x="1382" y="109"/>
                  <a:pt x="1382" y="109"/>
                  <a:pt x="1381" y="109"/>
                </a:cubicBezTo>
                <a:cubicBezTo>
                  <a:pt x="1381" y="110"/>
                  <a:pt x="1381" y="110"/>
                  <a:pt x="1381" y="110"/>
                </a:cubicBezTo>
                <a:cubicBezTo>
                  <a:pt x="1380" y="110"/>
                  <a:pt x="1380" y="109"/>
                  <a:pt x="1379" y="109"/>
                </a:cubicBezTo>
                <a:close/>
                <a:moveTo>
                  <a:pt x="1389" y="517"/>
                </a:moveTo>
                <a:cubicBezTo>
                  <a:pt x="1389" y="517"/>
                  <a:pt x="1389" y="517"/>
                  <a:pt x="1389" y="517"/>
                </a:cubicBezTo>
                <a:cubicBezTo>
                  <a:pt x="1388" y="517"/>
                  <a:pt x="1388" y="518"/>
                  <a:pt x="1388" y="518"/>
                </a:cubicBezTo>
                <a:cubicBezTo>
                  <a:pt x="1387" y="517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8" y="516"/>
                  <a:pt x="1388" y="516"/>
                  <a:pt x="1388" y="516"/>
                </a:cubicBezTo>
                <a:cubicBezTo>
                  <a:pt x="1388" y="516"/>
                  <a:pt x="1388" y="516"/>
                  <a:pt x="1389" y="517"/>
                </a:cubicBezTo>
                <a:close/>
                <a:moveTo>
                  <a:pt x="1408" y="245"/>
                </a:moveTo>
                <a:cubicBezTo>
                  <a:pt x="1408" y="246"/>
                  <a:pt x="1408" y="246"/>
                  <a:pt x="1408" y="246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51"/>
                  <a:pt x="1407" y="251"/>
                  <a:pt x="1406" y="254"/>
                </a:cubicBezTo>
                <a:cubicBezTo>
                  <a:pt x="1406" y="253"/>
                  <a:pt x="1405" y="253"/>
                  <a:pt x="1405" y="253"/>
                </a:cubicBezTo>
                <a:cubicBezTo>
                  <a:pt x="1404" y="253"/>
                  <a:pt x="1404" y="255"/>
                  <a:pt x="1403" y="255"/>
                </a:cubicBezTo>
                <a:cubicBezTo>
                  <a:pt x="1403" y="256"/>
                  <a:pt x="1403" y="256"/>
                  <a:pt x="1403" y="256"/>
                </a:cubicBezTo>
                <a:cubicBezTo>
                  <a:pt x="1403" y="256"/>
                  <a:pt x="1404" y="255"/>
                  <a:pt x="1405" y="255"/>
                </a:cubicBezTo>
                <a:cubicBezTo>
                  <a:pt x="1405" y="256"/>
                  <a:pt x="1405" y="256"/>
                  <a:pt x="1405" y="256"/>
                </a:cubicBezTo>
                <a:cubicBezTo>
                  <a:pt x="1403" y="257"/>
                  <a:pt x="1403" y="257"/>
                  <a:pt x="1402" y="258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1" y="260"/>
                </a:cubicBezTo>
                <a:cubicBezTo>
                  <a:pt x="1400" y="260"/>
                  <a:pt x="1399" y="260"/>
                  <a:pt x="1399" y="260"/>
                </a:cubicBezTo>
                <a:cubicBezTo>
                  <a:pt x="1399" y="261"/>
                  <a:pt x="1399" y="261"/>
                  <a:pt x="1399" y="261"/>
                </a:cubicBezTo>
                <a:cubicBezTo>
                  <a:pt x="1398" y="261"/>
                  <a:pt x="1396" y="263"/>
                  <a:pt x="1396" y="264"/>
                </a:cubicBezTo>
                <a:cubicBezTo>
                  <a:pt x="1395" y="263"/>
                  <a:pt x="1395" y="263"/>
                  <a:pt x="1393" y="263"/>
                </a:cubicBezTo>
                <a:cubicBezTo>
                  <a:pt x="1393" y="265"/>
                  <a:pt x="1391" y="266"/>
                  <a:pt x="1390" y="268"/>
                </a:cubicBezTo>
                <a:cubicBezTo>
                  <a:pt x="1389" y="269"/>
                  <a:pt x="1388" y="269"/>
                  <a:pt x="1388" y="270"/>
                </a:cubicBezTo>
                <a:cubicBezTo>
                  <a:pt x="1387" y="270"/>
                  <a:pt x="1387" y="271"/>
                  <a:pt x="1387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5" y="271"/>
                  <a:pt x="1385" y="272"/>
                </a:cubicBezTo>
                <a:cubicBezTo>
                  <a:pt x="1382" y="272"/>
                  <a:pt x="1382" y="272"/>
                  <a:pt x="1382" y="272"/>
                </a:cubicBezTo>
                <a:cubicBezTo>
                  <a:pt x="1382" y="271"/>
                  <a:pt x="1382" y="271"/>
                  <a:pt x="1382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0" y="271"/>
                  <a:pt x="1380" y="271"/>
                </a:cubicBezTo>
                <a:cubicBezTo>
                  <a:pt x="1379" y="270"/>
                  <a:pt x="1379" y="270"/>
                  <a:pt x="1379" y="270"/>
                </a:cubicBezTo>
                <a:cubicBezTo>
                  <a:pt x="1382" y="270"/>
                  <a:pt x="1382" y="270"/>
                  <a:pt x="1383" y="269"/>
                </a:cubicBezTo>
                <a:cubicBezTo>
                  <a:pt x="1384" y="269"/>
                  <a:pt x="1384" y="269"/>
                  <a:pt x="1384" y="269"/>
                </a:cubicBezTo>
                <a:cubicBezTo>
                  <a:pt x="1384" y="268"/>
                  <a:pt x="1385" y="268"/>
                  <a:pt x="1385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7" y="267"/>
                  <a:pt x="1387" y="266"/>
                </a:cubicBezTo>
                <a:cubicBezTo>
                  <a:pt x="1387" y="266"/>
                  <a:pt x="1387" y="266"/>
                  <a:pt x="1387" y="266"/>
                </a:cubicBezTo>
                <a:cubicBezTo>
                  <a:pt x="1387" y="266"/>
                  <a:pt x="1387" y="265"/>
                  <a:pt x="1388" y="265"/>
                </a:cubicBezTo>
                <a:cubicBezTo>
                  <a:pt x="1388" y="265"/>
                  <a:pt x="1388" y="265"/>
                  <a:pt x="1388" y="265"/>
                </a:cubicBezTo>
                <a:cubicBezTo>
                  <a:pt x="1388" y="264"/>
                  <a:pt x="1388" y="264"/>
                  <a:pt x="1389" y="264"/>
                </a:cubicBezTo>
                <a:cubicBezTo>
                  <a:pt x="1389" y="262"/>
                  <a:pt x="1389" y="262"/>
                  <a:pt x="1389" y="262"/>
                </a:cubicBezTo>
                <a:cubicBezTo>
                  <a:pt x="1390" y="262"/>
                  <a:pt x="1390" y="262"/>
                  <a:pt x="1390" y="262"/>
                </a:cubicBezTo>
                <a:cubicBezTo>
                  <a:pt x="1390" y="261"/>
                  <a:pt x="1391" y="261"/>
                  <a:pt x="1391" y="260"/>
                </a:cubicBezTo>
                <a:cubicBezTo>
                  <a:pt x="1391" y="260"/>
                  <a:pt x="1392" y="260"/>
                  <a:pt x="1393" y="260"/>
                </a:cubicBezTo>
                <a:cubicBezTo>
                  <a:pt x="1393" y="260"/>
                  <a:pt x="1393" y="260"/>
                  <a:pt x="1393" y="260"/>
                </a:cubicBezTo>
                <a:cubicBezTo>
                  <a:pt x="1393" y="260"/>
                  <a:pt x="1393" y="259"/>
                  <a:pt x="1394" y="259"/>
                </a:cubicBezTo>
                <a:cubicBezTo>
                  <a:pt x="1394" y="259"/>
                  <a:pt x="1394" y="258"/>
                  <a:pt x="1395" y="257"/>
                </a:cubicBezTo>
                <a:cubicBezTo>
                  <a:pt x="1395" y="257"/>
                  <a:pt x="1395" y="257"/>
                  <a:pt x="1395" y="257"/>
                </a:cubicBezTo>
                <a:cubicBezTo>
                  <a:pt x="1395" y="257"/>
                  <a:pt x="1396" y="257"/>
                  <a:pt x="1396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8" y="255"/>
                  <a:pt x="1398" y="255"/>
                  <a:pt x="1399" y="254"/>
                </a:cubicBezTo>
                <a:cubicBezTo>
                  <a:pt x="1399" y="254"/>
                  <a:pt x="1399" y="254"/>
                  <a:pt x="1399" y="254"/>
                </a:cubicBezTo>
                <a:cubicBezTo>
                  <a:pt x="1400" y="253"/>
                  <a:pt x="1401" y="252"/>
                  <a:pt x="1401" y="252"/>
                </a:cubicBezTo>
                <a:cubicBezTo>
                  <a:pt x="1402" y="251"/>
                  <a:pt x="1402" y="250"/>
                  <a:pt x="1402" y="249"/>
                </a:cubicBezTo>
                <a:cubicBezTo>
                  <a:pt x="1403" y="249"/>
                  <a:pt x="1403" y="248"/>
                  <a:pt x="1404" y="248"/>
                </a:cubicBezTo>
                <a:cubicBezTo>
                  <a:pt x="1404" y="247"/>
                  <a:pt x="1404" y="246"/>
                  <a:pt x="1404" y="245"/>
                </a:cubicBezTo>
                <a:cubicBezTo>
                  <a:pt x="1405" y="245"/>
                  <a:pt x="1405" y="245"/>
                  <a:pt x="1405" y="245"/>
                </a:cubicBezTo>
                <a:cubicBezTo>
                  <a:pt x="1405" y="245"/>
                  <a:pt x="1405" y="244"/>
                  <a:pt x="1405" y="244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242"/>
                  <a:pt x="1406" y="242"/>
                  <a:pt x="1406" y="242"/>
                </a:cubicBezTo>
                <a:cubicBezTo>
                  <a:pt x="1407" y="242"/>
                  <a:pt x="1407" y="242"/>
                  <a:pt x="1407" y="242"/>
                </a:cubicBezTo>
                <a:cubicBezTo>
                  <a:pt x="1407" y="241"/>
                  <a:pt x="1407" y="241"/>
                  <a:pt x="1407" y="240"/>
                </a:cubicBezTo>
                <a:cubicBezTo>
                  <a:pt x="1408" y="240"/>
                  <a:pt x="1408" y="240"/>
                  <a:pt x="1408" y="240"/>
                </a:cubicBezTo>
                <a:cubicBezTo>
                  <a:pt x="1408" y="241"/>
                  <a:pt x="1409" y="242"/>
                  <a:pt x="1409" y="242"/>
                </a:cubicBezTo>
                <a:cubicBezTo>
                  <a:pt x="1408" y="242"/>
                  <a:pt x="1408" y="243"/>
                  <a:pt x="1408" y="243"/>
                </a:cubicBezTo>
                <a:cubicBezTo>
                  <a:pt x="1408" y="245"/>
                  <a:pt x="1408" y="245"/>
                  <a:pt x="1408" y="245"/>
                </a:cubicBezTo>
                <a:close/>
                <a:moveTo>
                  <a:pt x="1413" y="100"/>
                </a:moveTo>
                <a:cubicBezTo>
                  <a:pt x="1413" y="100"/>
                  <a:pt x="1413" y="100"/>
                  <a:pt x="1413" y="100"/>
                </a:cubicBezTo>
                <a:cubicBezTo>
                  <a:pt x="1412" y="100"/>
                  <a:pt x="1412" y="100"/>
                  <a:pt x="1412" y="100"/>
                </a:cubicBezTo>
                <a:cubicBezTo>
                  <a:pt x="1412" y="100"/>
                  <a:pt x="1413" y="99"/>
                  <a:pt x="1413" y="99"/>
                </a:cubicBezTo>
                <a:cubicBezTo>
                  <a:pt x="1413" y="99"/>
                  <a:pt x="1413" y="99"/>
                  <a:pt x="1413" y="99"/>
                </a:cubicBezTo>
                <a:cubicBezTo>
                  <a:pt x="1413" y="100"/>
                  <a:pt x="1413" y="99"/>
                  <a:pt x="1413" y="100"/>
                </a:cubicBezTo>
                <a:close/>
                <a:moveTo>
                  <a:pt x="1423" y="413"/>
                </a:moveTo>
                <a:cubicBezTo>
                  <a:pt x="1423" y="413"/>
                  <a:pt x="1423" y="413"/>
                  <a:pt x="1423" y="413"/>
                </a:cubicBezTo>
                <a:cubicBezTo>
                  <a:pt x="1422" y="413"/>
                  <a:pt x="1421" y="413"/>
                  <a:pt x="1420" y="412"/>
                </a:cubicBezTo>
                <a:cubicBezTo>
                  <a:pt x="1420" y="412"/>
                  <a:pt x="1420" y="411"/>
                  <a:pt x="1420" y="411"/>
                </a:cubicBezTo>
                <a:cubicBezTo>
                  <a:pt x="1421" y="411"/>
                  <a:pt x="1421" y="411"/>
                  <a:pt x="1421" y="411"/>
                </a:cubicBezTo>
                <a:cubicBezTo>
                  <a:pt x="1421" y="412"/>
                  <a:pt x="1421" y="412"/>
                  <a:pt x="1421" y="412"/>
                </a:cubicBezTo>
                <a:cubicBezTo>
                  <a:pt x="1422" y="412"/>
                  <a:pt x="1422" y="412"/>
                  <a:pt x="1422" y="412"/>
                </a:cubicBezTo>
                <a:cubicBezTo>
                  <a:pt x="1422" y="412"/>
                  <a:pt x="1422" y="411"/>
                  <a:pt x="1422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4" y="411"/>
                  <a:pt x="1424" y="411"/>
                  <a:pt x="1424" y="411"/>
                </a:cubicBezTo>
                <a:cubicBezTo>
                  <a:pt x="1424" y="412"/>
                  <a:pt x="1423" y="412"/>
                  <a:pt x="1423" y="413"/>
                </a:cubicBezTo>
                <a:close/>
                <a:moveTo>
                  <a:pt x="1457" y="396"/>
                </a:moveTo>
                <a:cubicBezTo>
                  <a:pt x="1458" y="396"/>
                  <a:pt x="1457" y="396"/>
                  <a:pt x="1458" y="396"/>
                </a:cubicBezTo>
                <a:cubicBezTo>
                  <a:pt x="1459" y="396"/>
                  <a:pt x="1459" y="396"/>
                  <a:pt x="1459" y="396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9"/>
                  <a:pt x="1459" y="399"/>
                  <a:pt x="1459" y="399"/>
                </a:cubicBezTo>
                <a:cubicBezTo>
                  <a:pt x="1458" y="399"/>
                  <a:pt x="1458" y="399"/>
                  <a:pt x="1458" y="399"/>
                </a:cubicBezTo>
                <a:cubicBezTo>
                  <a:pt x="1458" y="398"/>
                  <a:pt x="1458" y="398"/>
                  <a:pt x="1457" y="398"/>
                </a:cubicBezTo>
                <a:cubicBezTo>
                  <a:pt x="1457" y="398"/>
                  <a:pt x="1457" y="398"/>
                  <a:pt x="1457" y="398"/>
                </a:cubicBezTo>
                <a:cubicBezTo>
                  <a:pt x="1457" y="397"/>
                  <a:pt x="1457" y="397"/>
                  <a:pt x="1457" y="396"/>
                </a:cubicBezTo>
                <a:close/>
                <a:moveTo>
                  <a:pt x="1443" y="410"/>
                </a:moveTo>
                <a:cubicBezTo>
                  <a:pt x="1443" y="410"/>
                  <a:pt x="1442" y="410"/>
                  <a:pt x="1442" y="410"/>
                </a:cubicBezTo>
                <a:cubicBezTo>
                  <a:pt x="1441" y="410"/>
                  <a:pt x="1441" y="409"/>
                  <a:pt x="1441" y="409"/>
                </a:cubicBezTo>
                <a:cubicBezTo>
                  <a:pt x="1441" y="409"/>
                  <a:pt x="1441" y="409"/>
                  <a:pt x="1441" y="409"/>
                </a:cubicBezTo>
                <a:cubicBezTo>
                  <a:pt x="1442" y="408"/>
                  <a:pt x="1443" y="408"/>
                  <a:pt x="1444" y="408"/>
                </a:cubicBezTo>
                <a:cubicBezTo>
                  <a:pt x="1444" y="409"/>
                  <a:pt x="1443" y="409"/>
                  <a:pt x="1443" y="410"/>
                </a:cubicBezTo>
                <a:close/>
                <a:moveTo>
                  <a:pt x="1445" y="376"/>
                </a:moveTo>
                <a:cubicBezTo>
                  <a:pt x="1445" y="376"/>
                  <a:pt x="1445" y="376"/>
                  <a:pt x="1445" y="376"/>
                </a:cubicBezTo>
                <a:cubicBezTo>
                  <a:pt x="1445" y="376"/>
                  <a:pt x="1444" y="376"/>
                  <a:pt x="1444" y="375"/>
                </a:cubicBezTo>
                <a:cubicBezTo>
                  <a:pt x="1445" y="376"/>
                  <a:pt x="1445" y="376"/>
                  <a:pt x="1445" y="376"/>
                </a:cubicBezTo>
                <a:close/>
                <a:moveTo>
                  <a:pt x="1516" y="312"/>
                </a:moveTo>
                <a:cubicBezTo>
                  <a:pt x="1516" y="313"/>
                  <a:pt x="1516" y="313"/>
                  <a:pt x="1516" y="313"/>
                </a:cubicBezTo>
                <a:cubicBezTo>
                  <a:pt x="1515" y="313"/>
                  <a:pt x="1515" y="313"/>
                  <a:pt x="1515" y="313"/>
                </a:cubicBezTo>
                <a:cubicBezTo>
                  <a:pt x="1515" y="314"/>
                  <a:pt x="1515" y="314"/>
                  <a:pt x="1515" y="314"/>
                </a:cubicBezTo>
                <a:cubicBezTo>
                  <a:pt x="1516" y="314"/>
                  <a:pt x="1516" y="314"/>
                  <a:pt x="1516" y="314"/>
                </a:cubicBezTo>
                <a:cubicBezTo>
                  <a:pt x="1516" y="314"/>
                  <a:pt x="1515" y="315"/>
                  <a:pt x="1515" y="315"/>
                </a:cubicBezTo>
                <a:cubicBezTo>
                  <a:pt x="1514" y="315"/>
                  <a:pt x="1514" y="315"/>
                  <a:pt x="1513" y="315"/>
                </a:cubicBezTo>
                <a:cubicBezTo>
                  <a:pt x="1513" y="313"/>
                  <a:pt x="1514" y="312"/>
                  <a:pt x="1514" y="311"/>
                </a:cubicBezTo>
                <a:cubicBezTo>
                  <a:pt x="1514" y="311"/>
                  <a:pt x="1514" y="311"/>
                  <a:pt x="1514" y="311"/>
                </a:cubicBezTo>
                <a:cubicBezTo>
                  <a:pt x="1513" y="311"/>
                  <a:pt x="1513" y="310"/>
                  <a:pt x="1513" y="309"/>
                </a:cubicBezTo>
                <a:cubicBezTo>
                  <a:pt x="1514" y="309"/>
                  <a:pt x="1514" y="310"/>
                  <a:pt x="1515" y="310"/>
                </a:cubicBezTo>
                <a:cubicBezTo>
                  <a:pt x="1516" y="311"/>
                  <a:pt x="1516" y="311"/>
                  <a:pt x="1516" y="312"/>
                </a:cubicBezTo>
                <a:close/>
                <a:moveTo>
                  <a:pt x="556" y="62"/>
                </a:moveTo>
                <a:cubicBezTo>
                  <a:pt x="555" y="62"/>
                  <a:pt x="555" y="62"/>
                  <a:pt x="554" y="61"/>
                </a:cubicBezTo>
                <a:cubicBezTo>
                  <a:pt x="555" y="62"/>
                  <a:pt x="555" y="62"/>
                  <a:pt x="556" y="62"/>
                </a:cubicBezTo>
                <a:close/>
                <a:moveTo>
                  <a:pt x="959" y="63"/>
                </a:moveTo>
                <a:cubicBezTo>
                  <a:pt x="958" y="63"/>
                  <a:pt x="958" y="63"/>
                  <a:pt x="958" y="63"/>
                </a:cubicBezTo>
                <a:cubicBezTo>
                  <a:pt x="959" y="63"/>
                  <a:pt x="958" y="63"/>
                  <a:pt x="959" y="63"/>
                </a:cubicBezTo>
                <a:close/>
                <a:moveTo>
                  <a:pt x="350" y="72"/>
                </a:moveTo>
                <a:cubicBezTo>
                  <a:pt x="350" y="72"/>
                  <a:pt x="350" y="72"/>
                  <a:pt x="350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9" y="72"/>
                  <a:pt x="349" y="71"/>
                  <a:pt x="349" y="71"/>
                </a:cubicBezTo>
                <a:cubicBezTo>
                  <a:pt x="347" y="71"/>
                  <a:pt x="346" y="71"/>
                  <a:pt x="345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3" y="72"/>
                  <a:pt x="342" y="72"/>
                  <a:pt x="342" y="72"/>
                </a:cubicBezTo>
                <a:cubicBezTo>
                  <a:pt x="342" y="75"/>
                  <a:pt x="342" y="75"/>
                  <a:pt x="342" y="75"/>
                </a:cubicBezTo>
                <a:cubicBezTo>
                  <a:pt x="344" y="75"/>
                  <a:pt x="344" y="75"/>
                  <a:pt x="344" y="75"/>
                </a:cubicBezTo>
                <a:cubicBezTo>
                  <a:pt x="344" y="76"/>
                  <a:pt x="344" y="76"/>
                  <a:pt x="344" y="76"/>
                </a:cubicBezTo>
                <a:cubicBezTo>
                  <a:pt x="343" y="76"/>
                  <a:pt x="342" y="76"/>
                  <a:pt x="342" y="77"/>
                </a:cubicBezTo>
                <a:cubicBezTo>
                  <a:pt x="341" y="77"/>
                  <a:pt x="340" y="76"/>
                  <a:pt x="340" y="76"/>
                </a:cubicBezTo>
                <a:cubicBezTo>
                  <a:pt x="340" y="77"/>
                  <a:pt x="340" y="77"/>
                  <a:pt x="340" y="77"/>
                </a:cubicBezTo>
                <a:cubicBezTo>
                  <a:pt x="340" y="77"/>
                  <a:pt x="339" y="77"/>
                  <a:pt x="339" y="77"/>
                </a:cubicBezTo>
                <a:cubicBezTo>
                  <a:pt x="339" y="78"/>
                  <a:pt x="339" y="78"/>
                  <a:pt x="339" y="78"/>
                </a:cubicBezTo>
                <a:cubicBezTo>
                  <a:pt x="341" y="78"/>
                  <a:pt x="343" y="78"/>
                  <a:pt x="343" y="78"/>
                </a:cubicBezTo>
                <a:cubicBezTo>
                  <a:pt x="344" y="78"/>
                  <a:pt x="344" y="78"/>
                  <a:pt x="344" y="78"/>
                </a:cubicBezTo>
                <a:cubicBezTo>
                  <a:pt x="343" y="79"/>
                  <a:pt x="341" y="79"/>
                  <a:pt x="338" y="80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338" y="81"/>
                  <a:pt x="339" y="82"/>
                  <a:pt x="340" y="82"/>
                </a:cubicBezTo>
                <a:cubicBezTo>
                  <a:pt x="340" y="82"/>
                  <a:pt x="340" y="82"/>
                  <a:pt x="340" y="82"/>
                </a:cubicBezTo>
                <a:cubicBezTo>
                  <a:pt x="340" y="82"/>
                  <a:pt x="340" y="82"/>
                  <a:pt x="341" y="82"/>
                </a:cubicBezTo>
                <a:cubicBezTo>
                  <a:pt x="342" y="82"/>
                  <a:pt x="342" y="82"/>
                  <a:pt x="342" y="82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4" y="81"/>
                  <a:pt x="344" y="81"/>
                  <a:pt x="345" y="81"/>
                </a:cubicBezTo>
                <a:cubicBezTo>
                  <a:pt x="345" y="83"/>
                  <a:pt x="345" y="83"/>
                  <a:pt x="345" y="83"/>
                </a:cubicBezTo>
                <a:cubicBezTo>
                  <a:pt x="346" y="83"/>
                  <a:pt x="346" y="83"/>
                  <a:pt x="346" y="83"/>
                </a:cubicBezTo>
                <a:cubicBezTo>
                  <a:pt x="346" y="81"/>
                  <a:pt x="346" y="81"/>
                  <a:pt x="346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8" y="83"/>
                  <a:pt x="348" y="83"/>
                  <a:pt x="348" y="83"/>
                </a:cubicBezTo>
                <a:cubicBezTo>
                  <a:pt x="348" y="82"/>
                  <a:pt x="349" y="82"/>
                  <a:pt x="350" y="82"/>
                </a:cubicBezTo>
                <a:cubicBezTo>
                  <a:pt x="349" y="81"/>
                  <a:pt x="349" y="80"/>
                  <a:pt x="349" y="79"/>
                </a:cubicBezTo>
                <a:cubicBezTo>
                  <a:pt x="349" y="79"/>
                  <a:pt x="350" y="79"/>
                  <a:pt x="350" y="79"/>
                </a:cubicBezTo>
                <a:cubicBezTo>
                  <a:pt x="350" y="78"/>
                  <a:pt x="350" y="77"/>
                  <a:pt x="350" y="77"/>
                </a:cubicBezTo>
                <a:cubicBezTo>
                  <a:pt x="351" y="77"/>
                  <a:pt x="351" y="77"/>
                  <a:pt x="351" y="77"/>
                </a:cubicBezTo>
                <a:cubicBezTo>
                  <a:pt x="351" y="78"/>
                  <a:pt x="351" y="80"/>
                  <a:pt x="351" y="81"/>
                </a:cubicBezTo>
                <a:cubicBezTo>
                  <a:pt x="352" y="81"/>
                  <a:pt x="354" y="81"/>
                  <a:pt x="354" y="81"/>
                </a:cubicBezTo>
                <a:cubicBezTo>
                  <a:pt x="354" y="81"/>
                  <a:pt x="354" y="81"/>
                  <a:pt x="354" y="81"/>
                </a:cubicBezTo>
                <a:cubicBezTo>
                  <a:pt x="355" y="81"/>
                  <a:pt x="357" y="81"/>
                  <a:pt x="358" y="81"/>
                </a:cubicBezTo>
                <a:cubicBezTo>
                  <a:pt x="358" y="80"/>
                  <a:pt x="358" y="80"/>
                  <a:pt x="359" y="79"/>
                </a:cubicBezTo>
                <a:cubicBezTo>
                  <a:pt x="359" y="79"/>
                  <a:pt x="359" y="80"/>
                  <a:pt x="360" y="80"/>
                </a:cubicBezTo>
                <a:cubicBezTo>
                  <a:pt x="360" y="80"/>
                  <a:pt x="360" y="79"/>
                  <a:pt x="361" y="79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2" y="80"/>
                  <a:pt x="363" y="80"/>
                  <a:pt x="36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4" y="81"/>
                  <a:pt x="364" y="81"/>
                  <a:pt x="365" y="81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79"/>
                  <a:pt x="366" y="79"/>
                  <a:pt x="366" y="79"/>
                </a:cubicBezTo>
                <a:cubicBezTo>
                  <a:pt x="367" y="79"/>
                  <a:pt x="367" y="79"/>
                  <a:pt x="367" y="79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2"/>
                  <a:pt x="365" y="82"/>
                  <a:pt x="363" y="83"/>
                </a:cubicBezTo>
                <a:cubicBezTo>
                  <a:pt x="363" y="83"/>
                  <a:pt x="363" y="83"/>
                  <a:pt x="363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59" y="83"/>
                  <a:pt x="358" y="83"/>
                </a:cubicBezTo>
                <a:cubicBezTo>
                  <a:pt x="358" y="84"/>
                  <a:pt x="358" y="84"/>
                  <a:pt x="358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6" y="84"/>
                  <a:pt x="356" y="84"/>
                  <a:pt x="356" y="84"/>
                </a:cubicBezTo>
                <a:cubicBezTo>
                  <a:pt x="356" y="84"/>
                  <a:pt x="356" y="85"/>
                  <a:pt x="355" y="85"/>
                </a:cubicBezTo>
                <a:cubicBezTo>
                  <a:pt x="355" y="85"/>
                  <a:pt x="354" y="85"/>
                  <a:pt x="353" y="85"/>
                </a:cubicBezTo>
                <a:cubicBezTo>
                  <a:pt x="353" y="86"/>
                  <a:pt x="353" y="86"/>
                  <a:pt x="353" y="86"/>
                </a:cubicBezTo>
                <a:cubicBezTo>
                  <a:pt x="352" y="86"/>
                  <a:pt x="352" y="86"/>
                  <a:pt x="351" y="86"/>
                </a:cubicBezTo>
                <a:cubicBezTo>
                  <a:pt x="352" y="87"/>
                  <a:pt x="352" y="88"/>
                  <a:pt x="353" y="89"/>
                </a:cubicBezTo>
                <a:cubicBezTo>
                  <a:pt x="353" y="89"/>
                  <a:pt x="353" y="89"/>
                  <a:pt x="354" y="8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8" y="89"/>
                  <a:pt x="359" y="89"/>
                  <a:pt x="360" y="89"/>
                </a:cubicBezTo>
                <a:cubicBezTo>
                  <a:pt x="360" y="88"/>
                  <a:pt x="361" y="88"/>
                  <a:pt x="361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3" y="87"/>
                  <a:pt x="363" y="86"/>
                  <a:pt x="363" y="86"/>
                </a:cubicBezTo>
                <a:cubicBezTo>
                  <a:pt x="363" y="86"/>
                  <a:pt x="363" y="86"/>
                  <a:pt x="363" y="86"/>
                </a:cubicBezTo>
                <a:cubicBezTo>
                  <a:pt x="364" y="86"/>
                  <a:pt x="364" y="86"/>
                  <a:pt x="364" y="86"/>
                </a:cubicBezTo>
                <a:cubicBezTo>
                  <a:pt x="364" y="85"/>
                  <a:pt x="364" y="85"/>
                  <a:pt x="365" y="85"/>
                </a:cubicBezTo>
                <a:cubicBezTo>
                  <a:pt x="365" y="85"/>
                  <a:pt x="365" y="85"/>
                  <a:pt x="365" y="85"/>
                </a:cubicBezTo>
                <a:cubicBezTo>
                  <a:pt x="365" y="84"/>
                  <a:pt x="365" y="84"/>
                  <a:pt x="366" y="84"/>
                </a:cubicBezTo>
                <a:cubicBezTo>
                  <a:pt x="367" y="84"/>
                  <a:pt x="368" y="84"/>
                  <a:pt x="369" y="84"/>
                </a:cubicBezTo>
                <a:cubicBezTo>
                  <a:pt x="369" y="84"/>
                  <a:pt x="369" y="84"/>
                  <a:pt x="369" y="84"/>
                </a:cubicBezTo>
                <a:cubicBezTo>
                  <a:pt x="369" y="84"/>
                  <a:pt x="369" y="84"/>
                  <a:pt x="370" y="84"/>
                </a:cubicBezTo>
                <a:cubicBezTo>
                  <a:pt x="370" y="83"/>
                  <a:pt x="370" y="83"/>
                  <a:pt x="370" y="83"/>
                </a:cubicBezTo>
                <a:cubicBezTo>
                  <a:pt x="372" y="82"/>
                  <a:pt x="373" y="84"/>
                  <a:pt x="375" y="82"/>
                </a:cubicBezTo>
                <a:cubicBezTo>
                  <a:pt x="376" y="82"/>
                  <a:pt x="376" y="82"/>
                  <a:pt x="377" y="82"/>
                </a:cubicBezTo>
                <a:cubicBezTo>
                  <a:pt x="377" y="84"/>
                  <a:pt x="377" y="84"/>
                  <a:pt x="377" y="84"/>
                </a:cubicBezTo>
                <a:cubicBezTo>
                  <a:pt x="378" y="83"/>
                  <a:pt x="379" y="83"/>
                  <a:pt x="381" y="83"/>
                </a:cubicBezTo>
                <a:cubicBezTo>
                  <a:pt x="381" y="82"/>
                  <a:pt x="381" y="82"/>
                  <a:pt x="381" y="81"/>
                </a:cubicBezTo>
                <a:cubicBezTo>
                  <a:pt x="382" y="82"/>
                  <a:pt x="382" y="82"/>
                  <a:pt x="383" y="82"/>
                </a:cubicBezTo>
                <a:cubicBezTo>
                  <a:pt x="383" y="82"/>
                  <a:pt x="383" y="82"/>
                  <a:pt x="383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8" y="82"/>
                  <a:pt x="388" y="82"/>
                </a:cubicBezTo>
                <a:cubicBezTo>
                  <a:pt x="389" y="82"/>
                  <a:pt x="389" y="82"/>
                  <a:pt x="389" y="82"/>
                </a:cubicBezTo>
                <a:cubicBezTo>
                  <a:pt x="389" y="81"/>
                  <a:pt x="390" y="81"/>
                  <a:pt x="391" y="80"/>
                </a:cubicBezTo>
                <a:cubicBezTo>
                  <a:pt x="390" y="78"/>
                  <a:pt x="390" y="76"/>
                  <a:pt x="390" y="74"/>
                </a:cubicBezTo>
                <a:cubicBezTo>
                  <a:pt x="390" y="74"/>
                  <a:pt x="390" y="74"/>
                  <a:pt x="390" y="74"/>
                </a:cubicBezTo>
                <a:cubicBezTo>
                  <a:pt x="390" y="73"/>
                  <a:pt x="390" y="73"/>
                  <a:pt x="390" y="73"/>
                </a:cubicBezTo>
                <a:cubicBezTo>
                  <a:pt x="389" y="73"/>
                  <a:pt x="389" y="73"/>
                  <a:pt x="389" y="73"/>
                </a:cubicBezTo>
                <a:cubicBezTo>
                  <a:pt x="389" y="73"/>
                  <a:pt x="389" y="72"/>
                  <a:pt x="389" y="72"/>
                </a:cubicBezTo>
                <a:cubicBezTo>
                  <a:pt x="388" y="72"/>
                  <a:pt x="388" y="72"/>
                  <a:pt x="388" y="71"/>
                </a:cubicBezTo>
                <a:cubicBezTo>
                  <a:pt x="387" y="71"/>
                  <a:pt x="387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3"/>
                  <a:pt x="386" y="73"/>
                  <a:pt x="387" y="74"/>
                </a:cubicBezTo>
                <a:cubicBezTo>
                  <a:pt x="387" y="74"/>
                  <a:pt x="386" y="74"/>
                  <a:pt x="386" y="75"/>
                </a:cubicBezTo>
                <a:cubicBezTo>
                  <a:pt x="386" y="75"/>
                  <a:pt x="386" y="75"/>
                  <a:pt x="386" y="75"/>
                </a:cubicBezTo>
                <a:cubicBezTo>
                  <a:pt x="386" y="76"/>
                  <a:pt x="386" y="76"/>
                  <a:pt x="386" y="76"/>
                </a:cubicBezTo>
                <a:cubicBezTo>
                  <a:pt x="385" y="76"/>
                  <a:pt x="385" y="76"/>
                  <a:pt x="385" y="76"/>
                </a:cubicBezTo>
                <a:cubicBezTo>
                  <a:pt x="385" y="77"/>
                  <a:pt x="385" y="77"/>
                  <a:pt x="385" y="77"/>
                </a:cubicBezTo>
                <a:cubicBezTo>
                  <a:pt x="385" y="76"/>
                  <a:pt x="384" y="75"/>
                  <a:pt x="384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2" y="74"/>
                  <a:pt x="383" y="74"/>
                  <a:pt x="382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6"/>
                  <a:pt x="382" y="76"/>
                  <a:pt x="382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81" y="75"/>
                  <a:pt x="381" y="75"/>
                  <a:pt x="381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3" y="72"/>
                  <a:pt x="382" y="71"/>
                  <a:pt x="382" y="70"/>
                </a:cubicBezTo>
                <a:cubicBezTo>
                  <a:pt x="381" y="70"/>
                  <a:pt x="381" y="70"/>
                  <a:pt x="381" y="70"/>
                </a:cubicBezTo>
                <a:cubicBezTo>
                  <a:pt x="380" y="71"/>
                  <a:pt x="380" y="71"/>
                  <a:pt x="379" y="71"/>
                </a:cubicBezTo>
                <a:cubicBezTo>
                  <a:pt x="379" y="72"/>
                  <a:pt x="379" y="72"/>
                  <a:pt x="379" y="72"/>
                </a:cubicBezTo>
                <a:cubicBezTo>
                  <a:pt x="378" y="71"/>
                  <a:pt x="378" y="71"/>
                  <a:pt x="378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5" y="69"/>
                  <a:pt x="375" y="69"/>
                  <a:pt x="375" y="69"/>
                </a:cubicBezTo>
                <a:cubicBezTo>
                  <a:pt x="375" y="69"/>
                  <a:pt x="374" y="68"/>
                  <a:pt x="374" y="67"/>
                </a:cubicBezTo>
                <a:cubicBezTo>
                  <a:pt x="374" y="66"/>
                  <a:pt x="374" y="67"/>
                  <a:pt x="374" y="66"/>
                </a:cubicBezTo>
                <a:cubicBezTo>
                  <a:pt x="374" y="66"/>
                  <a:pt x="373" y="65"/>
                  <a:pt x="373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2" y="65"/>
                  <a:pt x="371" y="65"/>
                  <a:pt x="370" y="65"/>
                </a:cubicBezTo>
                <a:cubicBezTo>
                  <a:pt x="371" y="66"/>
                  <a:pt x="371" y="66"/>
                  <a:pt x="371" y="68"/>
                </a:cubicBezTo>
                <a:cubicBezTo>
                  <a:pt x="370" y="68"/>
                  <a:pt x="370" y="68"/>
                  <a:pt x="370" y="68"/>
                </a:cubicBezTo>
                <a:cubicBezTo>
                  <a:pt x="371" y="69"/>
                  <a:pt x="371" y="69"/>
                  <a:pt x="370" y="70"/>
                </a:cubicBezTo>
                <a:cubicBezTo>
                  <a:pt x="370" y="72"/>
                  <a:pt x="370" y="72"/>
                  <a:pt x="370" y="72"/>
                </a:cubicBezTo>
                <a:cubicBezTo>
                  <a:pt x="371" y="72"/>
                  <a:pt x="373" y="73"/>
                  <a:pt x="374" y="73"/>
                </a:cubicBezTo>
                <a:cubicBezTo>
                  <a:pt x="373" y="75"/>
                  <a:pt x="373" y="74"/>
                  <a:pt x="372" y="76"/>
                </a:cubicBezTo>
                <a:cubicBezTo>
                  <a:pt x="374" y="76"/>
                  <a:pt x="374" y="76"/>
                  <a:pt x="375" y="76"/>
                </a:cubicBezTo>
                <a:cubicBezTo>
                  <a:pt x="375" y="78"/>
                  <a:pt x="375" y="78"/>
                  <a:pt x="375" y="78"/>
                </a:cubicBezTo>
                <a:cubicBezTo>
                  <a:pt x="371" y="77"/>
                  <a:pt x="367" y="77"/>
                  <a:pt x="364" y="77"/>
                </a:cubicBezTo>
                <a:cubicBezTo>
                  <a:pt x="364" y="77"/>
                  <a:pt x="364" y="76"/>
                  <a:pt x="363" y="76"/>
                </a:cubicBezTo>
                <a:cubicBezTo>
                  <a:pt x="362" y="76"/>
                  <a:pt x="362" y="75"/>
                  <a:pt x="361" y="75"/>
                </a:cubicBezTo>
                <a:cubicBezTo>
                  <a:pt x="361" y="75"/>
                  <a:pt x="361" y="75"/>
                  <a:pt x="361" y="75"/>
                </a:cubicBezTo>
                <a:cubicBezTo>
                  <a:pt x="361" y="74"/>
                  <a:pt x="360" y="74"/>
                  <a:pt x="359" y="74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6" y="73"/>
                  <a:pt x="356" y="73"/>
                  <a:pt x="355" y="73"/>
                </a:cubicBezTo>
                <a:cubicBezTo>
                  <a:pt x="355" y="73"/>
                  <a:pt x="355" y="72"/>
                  <a:pt x="354" y="72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352" y="72"/>
                  <a:pt x="352" y="72"/>
                  <a:pt x="352" y="72"/>
                </a:cubicBezTo>
                <a:lnTo>
                  <a:pt x="350" y="72"/>
                </a:lnTo>
                <a:close/>
                <a:moveTo>
                  <a:pt x="468" y="87"/>
                </a:moveTo>
                <a:cubicBezTo>
                  <a:pt x="468" y="87"/>
                  <a:pt x="468" y="86"/>
                  <a:pt x="469" y="86"/>
                </a:cubicBezTo>
                <a:cubicBezTo>
                  <a:pt x="470" y="85"/>
                  <a:pt x="469" y="85"/>
                  <a:pt x="470" y="85"/>
                </a:cubicBezTo>
                <a:cubicBezTo>
                  <a:pt x="470" y="85"/>
                  <a:pt x="470" y="84"/>
                  <a:pt x="470" y="85"/>
                </a:cubicBezTo>
                <a:cubicBezTo>
                  <a:pt x="471" y="85"/>
                  <a:pt x="471" y="85"/>
                  <a:pt x="471" y="85"/>
                </a:cubicBezTo>
                <a:cubicBezTo>
                  <a:pt x="471" y="86"/>
                  <a:pt x="470" y="87"/>
                  <a:pt x="472" y="88"/>
                </a:cubicBezTo>
                <a:cubicBezTo>
                  <a:pt x="472" y="88"/>
                  <a:pt x="472" y="88"/>
                  <a:pt x="472" y="88"/>
                </a:cubicBezTo>
                <a:cubicBezTo>
                  <a:pt x="472" y="88"/>
                  <a:pt x="473" y="88"/>
                  <a:pt x="474" y="88"/>
                </a:cubicBezTo>
                <a:cubicBezTo>
                  <a:pt x="474" y="88"/>
                  <a:pt x="474" y="88"/>
                  <a:pt x="474" y="88"/>
                </a:cubicBezTo>
                <a:cubicBezTo>
                  <a:pt x="476" y="88"/>
                  <a:pt x="476" y="88"/>
                  <a:pt x="476" y="88"/>
                </a:cubicBezTo>
                <a:cubicBezTo>
                  <a:pt x="476" y="87"/>
                  <a:pt x="476" y="87"/>
                  <a:pt x="476" y="87"/>
                </a:cubicBezTo>
                <a:cubicBezTo>
                  <a:pt x="476" y="87"/>
                  <a:pt x="477" y="88"/>
                  <a:pt x="477" y="88"/>
                </a:cubicBezTo>
                <a:cubicBezTo>
                  <a:pt x="479" y="88"/>
                  <a:pt x="479" y="88"/>
                  <a:pt x="479" y="88"/>
                </a:cubicBezTo>
                <a:cubicBezTo>
                  <a:pt x="479" y="87"/>
                  <a:pt x="479" y="87"/>
                  <a:pt x="479" y="87"/>
                </a:cubicBezTo>
                <a:cubicBezTo>
                  <a:pt x="480" y="87"/>
                  <a:pt x="480" y="86"/>
                  <a:pt x="481" y="86"/>
                </a:cubicBezTo>
                <a:cubicBezTo>
                  <a:pt x="481" y="87"/>
                  <a:pt x="481" y="87"/>
                  <a:pt x="481" y="88"/>
                </a:cubicBezTo>
                <a:cubicBezTo>
                  <a:pt x="485" y="88"/>
                  <a:pt x="485" y="88"/>
                  <a:pt x="485" y="88"/>
                </a:cubicBezTo>
                <a:cubicBezTo>
                  <a:pt x="485" y="88"/>
                  <a:pt x="485" y="88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6" y="87"/>
                  <a:pt x="486" y="87"/>
                  <a:pt x="486" y="87"/>
                </a:cubicBezTo>
                <a:cubicBezTo>
                  <a:pt x="486" y="87"/>
                  <a:pt x="486" y="88"/>
                  <a:pt x="486" y="88"/>
                </a:cubicBezTo>
                <a:cubicBezTo>
                  <a:pt x="487" y="88"/>
                  <a:pt x="487" y="88"/>
                  <a:pt x="487" y="88"/>
                </a:cubicBezTo>
                <a:cubicBezTo>
                  <a:pt x="487" y="88"/>
                  <a:pt x="487" y="88"/>
                  <a:pt x="487" y="87"/>
                </a:cubicBezTo>
                <a:cubicBezTo>
                  <a:pt x="488" y="87"/>
                  <a:pt x="489" y="88"/>
                  <a:pt x="490" y="88"/>
                </a:cubicBezTo>
                <a:cubicBezTo>
                  <a:pt x="490" y="87"/>
                  <a:pt x="490" y="87"/>
                  <a:pt x="490" y="87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7"/>
                  <a:pt x="494" y="88"/>
                  <a:pt x="494" y="88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6" y="87"/>
                  <a:pt x="496" y="87"/>
                  <a:pt x="496" y="87"/>
                </a:cubicBezTo>
                <a:cubicBezTo>
                  <a:pt x="496" y="87"/>
                  <a:pt x="496" y="87"/>
                  <a:pt x="497" y="87"/>
                </a:cubicBezTo>
                <a:cubicBezTo>
                  <a:pt x="496" y="86"/>
                  <a:pt x="496" y="86"/>
                  <a:pt x="497" y="85"/>
                </a:cubicBezTo>
                <a:cubicBezTo>
                  <a:pt x="496" y="85"/>
                  <a:pt x="497" y="85"/>
                  <a:pt x="496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7"/>
                  <a:pt x="499" y="87"/>
                </a:cubicBezTo>
                <a:cubicBezTo>
                  <a:pt x="499" y="87"/>
                  <a:pt x="499" y="87"/>
                  <a:pt x="499" y="87"/>
                </a:cubicBezTo>
                <a:cubicBezTo>
                  <a:pt x="500" y="87"/>
                  <a:pt x="500" y="87"/>
                  <a:pt x="501" y="87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7"/>
                  <a:pt x="501" y="87"/>
                  <a:pt x="502" y="87"/>
                </a:cubicBezTo>
                <a:cubicBezTo>
                  <a:pt x="502" y="87"/>
                  <a:pt x="502" y="87"/>
                  <a:pt x="503" y="87"/>
                </a:cubicBezTo>
                <a:cubicBezTo>
                  <a:pt x="503" y="87"/>
                  <a:pt x="503" y="87"/>
                  <a:pt x="503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7" y="87"/>
                  <a:pt x="509" y="87"/>
                  <a:pt x="511" y="87"/>
                </a:cubicBezTo>
                <a:cubicBezTo>
                  <a:pt x="511" y="86"/>
                  <a:pt x="512" y="85"/>
                  <a:pt x="512" y="85"/>
                </a:cubicBezTo>
                <a:cubicBezTo>
                  <a:pt x="511" y="85"/>
                  <a:pt x="511" y="85"/>
                  <a:pt x="511" y="85"/>
                </a:cubicBezTo>
                <a:cubicBezTo>
                  <a:pt x="511" y="84"/>
                  <a:pt x="511" y="84"/>
                  <a:pt x="511" y="84"/>
                </a:cubicBezTo>
                <a:cubicBezTo>
                  <a:pt x="511" y="84"/>
                  <a:pt x="512" y="84"/>
                  <a:pt x="512" y="84"/>
                </a:cubicBezTo>
                <a:cubicBezTo>
                  <a:pt x="512" y="83"/>
                  <a:pt x="513" y="83"/>
                  <a:pt x="513" y="82"/>
                </a:cubicBezTo>
                <a:cubicBezTo>
                  <a:pt x="514" y="82"/>
                  <a:pt x="514" y="82"/>
                  <a:pt x="514" y="82"/>
                </a:cubicBezTo>
                <a:cubicBezTo>
                  <a:pt x="514" y="82"/>
                  <a:pt x="514" y="82"/>
                  <a:pt x="514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0"/>
                  <a:pt x="515" y="80"/>
                  <a:pt x="514" y="80"/>
                </a:cubicBezTo>
                <a:cubicBezTo>
                  <a:pt x="514" y="78"/>
                  <a:pt x="514" y="79"/>
                  <a:pt x="513" y="79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0" y="78"/>
                  <a:pt x="510" y="78"/>
                  <a:pt x="510" y="78"/>
                </a:cubicBezTo>
                <a:cubicBezTo>
                  <a:pt x="510" y="77"/>
                  <a:pt x="510" y="77"/>
                  <a:pt x="510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8" y="76"/>
                  <a:pt x="508" y="77"/>
                  <a:pt x="508" y="77"/>
                </a:cubicBezTo>
                <a:cubicBezTo>
                  <a:pt x="506" y="77"/>
                  <a:pt x="506" y="77"/>
                  <a:pt x="505" y="76"/>
                </a:cubicBezTo>
                <a:cubicBezTo>
                  <a:pt x="504" y="76"/>
                  <a:pt x="504" y="76"/>
                  <a:pt x="504" y="76"/>
                </a:cubicBezTo>
                <a:cubicBezTo>
                  <a:pt x="504" y="75"/>
                  <a:pt x="504" y="75"/>
                  <a:pt x="504" y="75"/>
                </a:cubicBezTo>
                <a:cubicBezTo>
                  <a:pt x="502" y="75"/>
                  <a:pt x="500" y="75"/>
                  <a:pt x="498" y="75"/>
                </a:cubicBezTo>
                <a:cubicBezTo>
                  <a:pt x="498" y="75"/>
                  <a:pt x="498" y="76"/>
                  <a:pt x="497" y="76"/>
                </a:cubicBezTo>
                <a:cubicBezTo>
                  <a:pt x="497" y="75"/>
                  <a:pt x="497" y="75"/>
                  <a:pt x="497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5" y="74"/>
                  <a:pt x="493" y="75"/>
                  <a:pt x="493" y="75"/>
                </a:cubicBezTo>
                <a:cubicBezTo>
                  <a:pt x="493" y="75"/>
                  <a:pt x="493" y="75"/>
                  <a:pt x="493" y="75"/>
                </a:cubicBezTo>
                <a:cubicBezTo>
                  <a:pt x="490" y="75"/>
                  <a:pt x="490" y="75"/>
                  <a:pt x="490" y="75"/>
                </a:cubicBezTo>
                <a:cubicBezTo>
                  <a:pt x="490" y="76"/>
                  <a:pt x="490" y="76"/>
                  <a:pt x="490" y="76"/>
                </a:cubicBezTo>
                <a:cubicBezTo>
                  <a:pt x="487" y="76"/>
                  <a:pt x="486" y="76"/>
                  <a:pt x="484" y="77"/>
                </a:cubicBezTo>
                <a:cubicBezTo>
                  <a:pt x="484" y="78"/>
                  <a:pt x="484" y="78"/>
                  <a:pt x="484" y="78"/>
                </a:cubicBezTo>
                <a:cubicBezTo>
                  <a:pt x="483" y="78"/>
                  <a:pt x="482" y="78"/>
                  <a:pt x="481" y="78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81" y="77"/>
                  <a:pt x="480" y="78"/>
                  <a:pt x="480" y="78"/>
                </a:cubicBezTo>
                <a:cubicBezTo>
                  <a:pt x="480" y="78"/>
                  <a:pt x="479" y="77"/>
                  <a:pt x="478" y="77"/>
                </a:cubicBezTo>
                <a:cubicBezTo>
                  <a:pt x="478" y="77"/>
                  <a:pt x="478" y="77"/>
                  <a:pt x="477" y="77"/>
                </a:cubicBezTo>
                <a:cubicBezTo>
                  <a:pt x="477" y="77"/>
                  <a:pt x="477" y="78"/>
                  <a:pt x="477" y="78"/>
                </a:cubicBezTo>
                <a:cubicBezTo>
                  <a:pt x="476" y="78"/>
                  <a:pt x="476" y="77"/>
                  <a:pt x="475" y="77"/>
                </a:cubicBezTo>
                <a:cubicBezTo>
                  <a:pt x="475" y="78"/>
                  <a:pt x="475" y="78"/>
                  <a:pt x="474" y="78"/>
                </a:cubicBezTo>
                <a:cubicBezTo>
                  <a:pt x="474" y="78"/>
                  <a:pt x="474" y="78"/>
                  <a:pt x="474" y="78"/>
                </a:cubicBezTo>
                <a:cubicBezTo>
                  <a:pt x="474" y="77"/>
                  <a:pt x="474" y="77"/>
                  <a:pt x="474" y="77"/>
                </a:cubicBezTo>
                <a:cubicBezTo>
                  <a:pt x="472" y="77"/>
                  <a:pt x="471" y="76"/>
                  <a:pt x="469" y="76"/>
                </a:cubicBezTo>
                <a:cubicBezTo>
                  <a:pt x="469" y="76"/>
                  <a:pt x="469" y="77"/>
                  <a:pt x="469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6" y="75"/>
                  <a:pt x="467" y="75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5"/>
                  <a:pt x="466" y="75"/>
                  <a:pt x="466" y="75"/>
                </a:cubicBezTo>
                <a:cubicBezTo>
                  <a:pt x="466" y="74"/>
                  <a:pt x="466" y="75"/>
                  <a:pt x="466" y="74"/>
                </a:cubicBezTo>
                <a:cubicBezTo>
                  <a:pt x="464" y="74"/>
                  <a:pt x="464" y="76"/>
                  <a:pt x="462" y="76"/>
                </a:cubicBezTo>
                <a:cubicBezTo>
                  <a:pt x="463" y="75"/>
                  <a:pt x="463" y="75"/>
                  <a:pt x="464" y="74"/>
                </a:cubicBezTo>
                <a:cubicBezTo>
                  <a:pt x="463" y="74"/>
                  <a:pt x="463" y="74"/>
                  <a:pt x="462" y="74"/>
                </a:cubicBezTo>
                <a:cubicBezTo>
                  <a:pt x="462" y="73"/>
                  <a:pt x="462" y="74"/>
                  <a:pt x="462" y="73"/>
                </a:cubicBezTo>
                <a:cubicBezTo>
                  <a:pt x="463" y="72"/>
                  <a:pt x="464" y="74"/>
                  <a:pt x="465" y="74"/>
                </a:cubicBezTo>
                <a:cubicBezTo>
                  <a:pt x="465" y="73"/>
                  <a:pt x="465" y="73"/>
                  <a:pt x="465" y="73"/>
                </a:cubicBezTo>
                <a:cubicBezTo>
                  <a:pt x="466" y="73"/>
                  <a:pt x="467" y="73"/>
                  <a:pt x="467" y="72"/>
                </a:cubicBezTo>
                <a:cubicBezTo>
                  <a:pt x="467" y="71"/>
                  <a:pt x="467" y="71"/>
                  <a:pt x="467" y="71"/>
                </a:cubicBezTo>
                <a:cubicBezTo>
                  <a:pt x="466" y="71"/>
                  <a:pt x="465" y="71"/>
                  <a:pt x="465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3" y="70"/>
                  <a:pt x="463" y="70"/>
                  <a:pt x="463" y="70"/>
                </a:cubicBezTo>
                <a:cubicBezTo>
                  <a:pt x="463" y="70"/>
                  <a:pt x="463" y="70"/>
                  <a:pt x="462" y="69"/>
                </a:cubicBezTo>
                <a:cubicBezTo>
                  <a:pt x="462" y="69"/>
                  <a:pt x="461" y="70"/>
                  <a:pt x="460" y="69"/>
                </a:cubicBezTo>
                <a:cubicBezTo>
                  <a:pt x="460" y="68"/>
                  <a:pt x="459" y="68"/>
                  <a:pt x="459" y="67"/>
                </a:cubicBezTo>
                <a:cubicBezTo>
                  <a:pt x="457" y="67"/>
                  <a:pt x="457" y="67"/>
                  <a:pt x="457" y="67"/>
                </a:cubicBezTo>
                <a:cubicBezTo>
                  <a:pt x="457" y="68"/>
                  <a:pt x="457" y="68"/>
                  <a:pt x="457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1" y="68"/>
                  <a:pt x="451" y="68"/>
                  <a:pt x="450" y="68"/>
                </a:cubicBezTo>
                <a:cubicBezTo>
                  <a:pt x="450" y="67"/>
                  <a:pt x="449" y="67"/>
                  <a:pt x="449" y="66"/>
                </a:cubicBezTo>
                <a:cubicBezTo>
                  <a:pt x="446" y="66"/>
                  <a:pt x="444" y="66"/>
                  <a:pt x="442" y="65"/>
                </a:cubicBezTo>
                <a:cubicBezTo>
                  <a:pt x="442" y="65"/>
                  <a:pt x="441" y="65"/>
                  <a:pt x="441" y="65"/>
                </a:cubicBezTo>
                <a:cubicBezTo>
                  <a:pt x="439" y="64"/>
                  <a:pt x="440" y="66"/>
                  <a:pt x="439" y="64"/>
                </a:cubicBezTo>
                <a:cubicBezTo>
                  <a:pt x="437" y="64"/>
                  <a:pt x="437" y="66"/>
                  <a:pt x="435" y="67"/>
                </a:cubicBezTo>
                <a:cubicBezTo>
                  <a:pt x="436" y="68"/>
                  <a:pt x="436" y="67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8" y="68"/>
                  <a:pt x="438" y="68"/>
                  <a:pt x="438" y="68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70"/>
                  <a:pt x="438" y="70"/>
                  <a:pt x="438" y="70"/>
                </a:cubicBezTo>
                <a:cubicBezTo>
                  <a:pt x="438" y="70"/>
                  <a:pt x="439" y="70"/>
                  <a:pt x="439" y="70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5" y="72"/>
                  <a:pt x="446" y="72"/>
                  <a:pt x="447" y="73"/>
                </a:cubicBezTo>
                <a:cubicBezTo>
                  <a:pt x="448" y="73"/>
                  <a:pt x="448" y="72"/>
                  <a:pt x="449" y="71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450" y="72"/>
                  <a:pt x="450" y="72"/>
                  <a:pt x="450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3" y="72"/>
                  <a:pt x="453" y="72"/>
                  <a:pt x="453" y="72"/>
                </a:cubicBezTo>
                <a:cubicBezTo>
                  <a:pt x="453" y="73"/>
                  <a:pt x="454" y="73"/>
                  <a:pt x="454" y="73"/>
                </a:cubicBezTo>
                <a:cubicBezTo>
                  <a:pt x="454" y="73"/>
                  <a:pt x="454" y="73"/>
                  <a:pt x="454" y="73"/>
                </a:cubicBezTo>
                <a:cubicBezTo>
                  <a:pt x="454" y="74"/>
                  <a:pt x="454" y="74"/>
                  <a:pt x="454" y="74"/>
                </a:cubicBezTo>
                <a:cubicBezTo>
                  <a:pt x="456" y="74"/>
                  <a:pt x="455" y="73"/>
                  <a:pt x="456" y="74"/>
                </a:cubicBezTo>
                <a:cubicBezTo>
                  <a:pt x="456" y="74"/>
                  <a:pt x="456" y="74"/>
                  <a:pt x="456" y="74"/>
                </a:cubicBezTo>
                <a:cubicBezTo>
                  <a:pt x="456" y="75"/>
                  <a:pt x="456" y="75"/>
                  <a:pt x="456" y="75"/>
                </a:cubicBezTo>
                <a:cubicBezTo>
                  <a:pt x="456" y="76"/>
                  <a:pt x="457" y="76"/>
                  <a:pt x="457" y="76"/>
                </a:cubicBezTo>
                <a:cubicBezTo>
                  <a:pt x="457" y="77"/>
                  <a:pt x="458" y="78"/>
                  <a:pt x="458" y="79"/>
                </a:cubicBezTo>
                <a:cubicBezTo>
                  <a:pt x="457" y="79"/>
                  <a:pt x="457" y="79"/>
                  <a:pt x="457" y="79"/>
                </a:cubicBezTo>
                <a:cubicBezTo>
                  <a:pt x="457" y="79"/>
                  <a:pt x="457" y="80"/>
                  <a:pt x="457" y="80"/>
                </a:cubicBezTo>
                <a:cubicBezTo>
                  <a:pt x="457" y="80"/>
                  <a:pt x="457" y="80"/>
                  <a:pt x="457" y="80"/>
                </a:cubicBezTo>
                <a:cubicBezTo>
                  <a:pt x="457" y="81"/>
                  <a:pt x="457" y="82"/>
                  <a:pt x="457" y="83"/>
                </a:cubicBezTo>
                <a:cubicBezTo>
                  <a:pt x="457" y="83"/>
                  <a:pt x="456" y="83"/>
                  <a:pt x="456" y="83"/>
                </a:cubicBezTo>
                <a:cubicBezTo>
                  <a:pt x="456" y="84"/>
                  <a:pt x="457" y="84"/>
                  <a:pt x="457" y="84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8"/>
                  <a:pt x="457" y="88"/>
                </a:cubicBezTo>
                <a:cubicBezTo>
                  <a:pt x="457" y="89"/>
                  <a:pt x="457" y="88"/>
                  <a:pt x="457" y="89"/>
                </a:cubicBezTo>
                <a:cubicBezTo>
                  <a:pt x="459" y="89"/>
                  <a:pt x="459" y="89"/>
                  <a:pt x="459" y="89"/>
                </a:cubicBezTo>
                <a:cubicBezTo>
                  <a:pt x="459" y="88"/>
                  <a:pt x="459" y="88"/>
                  <a:pt x="459" y="88"/>
                </a:cubicBezTo>
                <a:cubicBezTo>
                  <a:pt x="460" y="88"/>
                  <a:pt x="460" y="88"/>
                  <a:pt x="460" y="87"/>
                </a:cubicBezTo>
                <a:cubicBezTo>
                  <a:pt x="462" y="87"/>
                  <a:pt x="462" y="87"/>
                  <a:pt x="462" y="87"/>
                </a:cubicBezTo>
                <a:cubicBezTo>
                  <a:pt x="462" y="89"/>
                  <a:pt x="462" y="89"/>
                  <a:pt x="462" y="89"/>
                </a:cubicBezTo>
                <a:cubicBezTo>
                  <a:pt x="464" y="88"/>
                  <a:pt x="465" y="87"/>
                  <a:pt x="468" y="87"/>
                </a:cubicBezTo>
                <a:close/>
                <a:moveTo>
                  <a:pt x="349" y="65"/>
                </a:moveTo>
                <a:cubicBezTo>
                  <a:pt x="347" y="65"/>
                  <a:pt x="347" y="65"/>
                  <a:pt x="347" y="65"/>
                </a:cubicBezTo>
                <a:cubicBezTo>
                  <a:pt x="347" y="66"/>
                  <a:pt x="347" y="67"/>
                  <a:pt x="347" y="67"/>
                </a:cubicBezTo>
                <a:cubicBezTo>
                  <a:pt x="347" y="67"/>
                  <a:pt x="348" y="67"/>
                  <a:pt x="349" y="67"/>
                </a:cubicBezTo>
                <a:cubicBezTo>
                  <a:pt x="349" y="66"/>
                  <a:pt x="349" y="66"/>
                  <a:pt x="349" y="65"/>
                </a:cubicBezTo>
                <a:close/>
                <a:moveTo>
                  <a:pt x="423" y="66"/>
                </a:moveTo>
                <a:cubicBezTo>
                  <a:pt x="423" y="66"/>
                  <a:pt x="423" y="66"/>
                  <a:pt x="423" y="66"/>
                </a:cubicBezTo>
                <a:cubicBezTo>
                  <a:pt x="423" y="66"/>
                  <a:pt x="423" y="66"/>
                  <a:pt x="423" y="66"/>
                </a:cubicBezTo>
                <a:cubicBezTo>
                  <a:pt x="423" y="67"/>
                  <a:pt x="423" y="67"/>
                  <a:pt x="423" y="67"/>
                </a:cubicBezTo>
                <a:cubicBezTo>
                  <a:pt x="422" y="67"/>
                  <a:pt x="422" y="67"/>
                  <a:pt x="422" y="67"/>
                </a:cubicBezTo>
                <a:cubicBezTo>
                  <a:pt x="423" y="68"/>
                  <a:pt x="423" y="68"/>
                  <a:pt x="423" y="69"/>
                </a:cubicBezTo>
                <a:cubicBezTo>
                  <a:pt x="423" y="69"/>
                  <a:pt x="422" y="69"/>
                  <a:pt x="421" y="69"/>
                </a:cubicBezTo>
                <a:cubicBezTo>
                  <a:pt x="420" y="69"/>
                  <a:pt x="420" y="69"/>
                  <a:pt x="420" y="68"/>
                </a:cubicBezTo>
                <a:cubicBezTo>
                  <a:pt x="420" y="68"/>
                  <a:pt x="421" y="68"/>
                  <a:pt x="421" y="68"/>
                </a:cubicBezTo>
                <a:cubicBezTo>
                  <a:pt x="421" y="68"/>
                  <a:pt x="421" y="68"/>
                  <a:pt x="421" y="68"/>
                </a:cubicBezTo>
                <a:cubicBezTo>
                  <a:pt x="421" y="67"/>
                  <a:pt x="421" y="67"/>
                  <a:pt x="421" y="67"/>
                </a:cubicBezTo>
                <a:cubicBezTo>
                  <a:pt x="420" y="67"/>
                  <a:pt x="420" y="67"/>
                  <a:pt x="420" y="67"/>
                </a:cubicBezTo>
                <a:cubicBezTo>
                  <a:pt x="420" y="66"/>
                  <a:pt x="420" y="65"/>
                  <a:pt x="419" y="65"/>
                </a:cubicBezTo>
                <a:cubicBezTo>
                  <a:pt x="419" y="65"/>
                  <a:pt x="418" y="66"/>
                  <a:pt x="417" y="66"/>
                </a:cubicBezTo>
                <a:cubicBezTo>
                  <a:pt x="416" y="67"/>
                  <a:pt x="417" y="66"/>
                  <a:pt x="416" y="67"/>
                </a:cubicBezTo>
                <a:cubicBezTo>
                  <a:pt x="416" y="67"/>
                  <a:pt x="416" y="67"/>
                  <a:pt x="417" y="67"/>
                </a:cubicBezTo>
                <a:cubicBezTo>
                  <a:pt x="417" y="68"/>
                  <a:pt x="419" y="68"/>
                  <a:pt x="420" y="68"/>
                </a:cubicBezTo>
                <a:cubicBezTo>
                  <a:pt x="420" y="68"/>
                  <a:pt x="420" y="69"/>
                  <a:pt x="419" y="69"/>
                </a:cubicBezTo>
                <a:cubicBezTo>
                  <a:pt x="418" y="69"/>
                  <a:pt x="417" y="69"/>
                  <a:pt x="416" y="69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7" y="71"/>
                  <a:pt x="417" y="72"/>
                  <a:pt x="418" y="72"/>
                </a:cubicBezTo>
                <a:cubicBezTo>
                  <a:pt x="418" y="73"/>
                  <a:pt x="418" y="73"/>
                  <a:pt x="418" y="75"/>
                </a:cubicBezTo>
                <a:cubicBezTo>
                  <a:pt x="419" y="75"/>
                  <a:pt x="419" y="75"/>
                  <a:pt x="419" y="75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8" y="76"/>
                </a:cubicBezTo>
                <a:cubicBezTo>
                  <a:pt x="418" y="76"/>
                  <a:pt x="418" y="76"/>
                  <a:pt x="418" y="76"/>
                </a:cubicBezTo>
                <a:cubicBezTo>
                  <a:pt x="418" y="76"/>
                  <a:pt x="418" y="76"/>
                  <a:pt x="417" y="76"/>
                </a:cubicBezTo>
                <a:cubicBezTo>
                  <a:pt x="417" y="75"/>
                  <a:pt x="417" y="75"/>
                  <a:pt x="417" y="74"/>
                </a:cubicBezTo>
                <a:cubicBezTo>
                  <a:pt x="415" y="73"/>
                  <a:pt x="413" y="72"/>
                  <a:pt x="413" y="70"/>
                </a:cubicBezTo>
                <a:cubicBezTo>
                  <a:pt x="413" y="69"/>
                  <a:pt x="413" y="69"/>
                  <a:pt x="413" y="69"/>
                </a:cubicBezTo>
                <a:cubicBezTo>
                  <a:pt x="413" y="69"/>
                  <a:pt x="412" y="69"/>
                  <a:pt x="412" y="68"/>
                </a:cubicBezTo>
                <a:cubicBezTo>
                  <a:pt x="411" y="68"/>
                  <a:pt x="410" y="68"/>
                  <a:pt x="410" y="69"/>
                </a:cubicBezTo>
                <a:cubicBezTo>
                  <a:pt x="410" y="69"/>
                  <a:pt x="409" y="70"/>
                  <a:pt x="409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3"/>
                  <a:pt x="410" y="73"/>
                  <a:pt x="411" y="74"/>
                </a:cubicBezTo>
                <a:cubicBezTo>
                  <a:pt x="411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6"/>
                  <a:pt x="412" y="76"/>
                  <a:pt x="413" y="77"/>
                </a:cubicBezTo>
                <a:cubicBezTo>
                  <a:pt x="412" y="77"/>
                  <a:pt x="413" y="77"/>
                  <a:pt x="412" y="77"/>
                </a:cubicBezTo>
                <a:cubicBezTo>
                  <a:pt x="411" y="77"/>
                  <a:pt x="411" y="77"/>
                  <a:pt x="411" y="77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0" y="76"/>
                  <a:pt x="409" y="77"/>
                  <a:pt x="407" y="77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8" y="78"/>
                  <a:pt x="408" y="78"/>
                  <a:pt x="408" y="78"/>
                </a:cubicBezTo>
                <a:cubicBezTo>
                  <a:pt x="408" y="78"/>
                  <a:pt x="408" y="78"/>
                  <a:pt x="408" y="79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6" y="80"/>
                  <a:pt x="406" y="80"/>
                  <a:pt x="406" y="80"/>
                </a:cubicBezTo>
                <a:cubicBezTo>
                  <a:pt x="407" y="80"/>
                  <a:pt x="407" y="80"/>
                  <a:pt x="407" y="80"/>
                </a:cubicBezTo>
                <a:cubicBezTo>
                  <a:pt x="407" y="81"/>
                  <a:pt x="407" y="81"/>
                  <a:pt x="407" y="81"/>
                </a:cubicBezTo>
                <a:cubicBezTo>
                  <a:pt x="408" y="81"/>
                  <a:pt x="409" y="81"/>
                  <a:pt x="410" y="80"/>
                </a:cubicBezTo>
                <a:cubicBezTo>
                  <a:pt x="411" y="80"/>
                  <a:pt x="411" y="80"/>
                  <a:pt x="411" y="79"/>
                </a:cubicBezTo>
                <a:cubicBezTo>
                  <a:pt x="412" y="79"/>
                  <a:pt x="412" y="79"/>
                  <a:pt x="413" y="79"/>
                </a:cubicBezTo>
                <a:cubicBezTo>
                  <a:pt x="413" y="79"/>
                  <a:pt x="413" y="79"/>
                  <a:pt x="413" y="79"/>
                </a:cubicBezTo>
                <a:cubicBezTo>
                  <a:pt x="414" y="79"/>
                  <a:pt x="415" y="79"/>
                  <a:pt x="417" y="79"/>
                </a:cubicBezTo>
                <a:cubicBezTo>
                  <a:pt x="417" y="79"/>
                  <a:pt x="418" y="78"/>
                  <a:pt x="419" y="78"/>
                </a:cubicBezTo>
                <a:cubicBezTo>
                  <a:pt x="419" y="79"/>
                  <a:pt x="419" y="79"/>
                  <a:pt x="419" y="79"/>
                </a:cubicBezTo>
                <a:cubicBezTo>
                  <a:pt x="419" y="79"/>
                  <a:pt x="418" y="79"/>
                  <a:pt x="418" y="79"/>
                </a:cubicBezTo>
                <a:cubicBezTo>
                  <a:pt x="417" y="81"/>
                  <a:pt x="417" y="81"/>
                  <a:pt x="415" y="81"/>
                </a:cubicBezTo>
                <a:cubicBezTo>
                  <a:pt x="416" y="83"/>
                  <a:pt x="416" y="82"/>
                  <a:pt x="415" y="84"/>
                </a:cubicBezTo>
                <a:cubicBezTo>
                  <a:pt x="417" y="84"/>
                  <a:pt x="419" y="85"/>
                  <a:pt x="421" y="84"/>
                </a:cubicBezTo>
                <a:cubicBezTo>
                  <a:pt x="421" y="84"/>
                  <a:pt x="421" y="84"/>
                  <a:pt x="421" y="84"/>
                </a:cubicBezTo>
                <a:cubicBezTo>
                  <a:pt x="422" y="84"/>
                  <a:pt x="423" y="84"/>
                  <a:pt x="424" y="84"/>
                </a:cubicBezTo>
                <a:cubicBezTo>
                  <a:pt x="424" y="84"/>
                  <a:pt x="424" y="84"/>
                  <a:pt x="424" y="84"/>
                </a:cubicBezTo>
                <a:cubicBezTo>
                  <a:pt x="425" y="84"/>
                  <a:pt x="427" y="83"/>
                  <a:pt x="427" y="84"/>
                </a:cubicBezTo>
                <a:cubicBezTo>
                  <a:pt x="429" y="84"/>
                  <a:pt x="430" y="84"/>
                  <a:pt x="431" y="83"/>
                </a:cubicBezTo>
                <a:cubicBezTo>
                  <a:pt x="431" y="82"/>
                  <a:pt x="431" y="83"/>
                  <a:pt x="431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0"/>
                </a:cubicBezTo>
                <a:cubicBezTo>
                  <a:pt x="431" y="80"/>
                  <a:pt x="431" y="80"/>
                  <a:pt x="430" y="80"/>
                </a:cubicBezTo>
                <a:cubicBezTo>
                  <a:pt x="430" y="78"/>
                  <a:pt x="430" y="78"/>
                  <a:pt x="430" y="78"/>
                </a:cubicBezTo>
                <a:cubicBezTo>
                  <a:pt x="431" y="78"/>
                  <a:pt x="431" y="78"/>
                  <a:pt x="431" y="78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29" y="77"/>
                  <a:pt x="429" y="77"/>
                  <a:pt x="429" y="77"/>
                </a:cubicBezTo>
                <a:cubicBezTo>
                  <a:pt x="429" y="76"/>
                  <a:pt x="429" y="76"/>
                  <a:pt x="429" y="76"/>
                </a:cubicBezTo>
                <a:cubicBezTo>
                  <a:pt x="429" y="76"/>
                  <a:pt x="430" y="75"/>
                  <a:pt x="429" y="74"/>
                </a:cubicBezTo>
                <a:cubicBezTo>
                  <a:pt x="429" y="74"/>
                  <a:pt x="429" y="74"/>
                  <a:pt x="429" y="74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8" y="72"/>
                  <a:pt x="428" y="71"/>
                  <a:pt x="428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8" y="68"/>
                  <a:pt x="428" y="70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6" y="69"/>
                  <a:pt x="426" y="68"/>
                  <a:pt x="425" y="68"/>
                </a:cubicBezTo>
                <a:cubicBezTo>
                  <a:pt x="426" y="68"/>
                  <a:pt x="426" y="68"/>
                  <a:pt x="426" y="67"/>
                </a:cubicBezTo>
                <a:cubicBezTo>
                  <a:pt x="425" y="67"/>
                  <a:pt x="424" y="66"/>
                  <a:pt x="424" y="66"/>
                </a:cubicBezTo>
                <a:lnTo>
                  <a:pt x="423" y="66"/>
                </a:lnTo>
                <a:close/>
                <a:moveTo>
                  <a:pt x="399" y="66"/>
                </a:moveTo>
                <a:cubicBezTo>
                  <a:pt x="399" y="67"/>
                  <a:pt x="398" y="68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9" y="69"/>
                  <a:pt x="401" y="68"/>
                  <a:pt x="402" y="68"/>
                </a:cubicBezTo>
                <a:cubicBezTo>
                  <a:pt x="402" y="68"/>
                  <a:pt x="402" y="68"/>
                  <a:pt x="402" y="68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2" y="66"/>
                  <a:pt x="402" y="67"/>
                  <a:pt x="401" y="66"/>
                </a:cubicBezTo>
                <a:cubicBezTo>
                  <a:pt x="401" y="66"/>
                  <a:pt x="401" y="66"/>
                  <a:pt x="401" y="66"/>
                </a:cubicBezTo>
                <a:cubicBezTo>
                  <a:pt x="400" y="66"/>
                  <a:pt x="400" y="66"/>
                  <a:pt x="399" y="66"/>
                </a:cubicBezTo>
                <a:close/>
                <a:moveTo>
                  <a:pt x="462" y="66"/>
                </a:moveTo>
                <a:cubicBezTo>
                  <a:pt x="462" y="66"/>
                  <a:pt x="462" y="66"/>
                  <a:pt x="462" y="66"/>
                </a:cubicBezTo>
                <a:cubicBezTo>
                  <a:pt x="462" y="67"/>
                  <a:pt x="462" y="68"/>
                  <a:pt x="463" y="69"/>
                </a:cubicBezTo>
                <a:cubicBezTo>
                  <a:pt x="464" y="69"/>
                  <a:pt x="463" y="69"/>
                  <a:pt x="464" y="69"/>
                </a:cubicBezTo>
                <a:cubicBezTo>
                  <a:pt x="465" y="69"/>
                  <a:pt x="465" y="69"/>
                  <a:pt x="465" y="69"/>
                </a:cubicBezTo>
                <a:cubicBezTo>
                  <a:pt x="465" y="68"/>
                  <a:pt x="465" y="67"/>
                  <a:pt x="465" y="66"/>
                </a:cubicBezTo>
                <a:cubicBezTo>
                  <a:pt x="464" y="66"/>
                  <a:pt x="463" y="66"/>
                  <a:pt x="462" y="66"/>
                </a:cubicBezTo>
                <a:close/>
                <a:moveTo>
                  <a:pt x="1133" y="112"/>
                </a:moveTo>
                <a:cubicBezTo>
                  <a:pt x="1133" y="114"/>
                  <a:pt x="1134" y="114"/>
                  <a:pt x="1134" y="116"/>
                </a:cubicBezTo>
                <a:cubicBezTo>
                  <a:pt x="1135" y="116"/>
                  <a:pt x="1135" y="116"/>
                  <a:pt x="1135" y="116"/>
                </a:cubicBezTo>
                <a:cubicBezTo>
                  <a:pt x="1135" y="117"/>
                  <a:pt x="1135" y="117"/>
                  <a:pt x="1135" y="117"/>
                </a:cubicBezTo>
                <a:cubicBezTo>
                  <a:pt x="1136" y="117"/>
                  <a:pt x="1136" y="117"/>
                  <a:pt x="1136" y="117"/>
                </a:cubicBezTo>
                <a:cubicBezTo>
                  <a:pt x="1136" y="116"/>
                  <a:pt x="1136" y="116"/>
                  <a:pt x="1136" y="116"/>
                </a:cubicBezTo>
                <a:cubicBezTo>
                  <a:pt x="1136" y="116"/>
                  <a:pt x="1138" y="116"/>
                  <a:pt x="1138" y="115"/>
                </a:cubicBezTo>
                <a:cubicBezTo>
                  <a:pt x="1137" y="115"/>
                  <a:pt x="1137" y="115"/>
                  <a:pt x="1137" y="115"/>
                </a:cubicBezTo>
                <a:cubicBezTo>
                  <a:pt x="1137" y="115"/>
                  <a:pt x="1137" y="114"/>
                  <a:pt x="1138" y="114"/>
                </a:cubicBezTo>
                <a:cubicBezTo>
                  <a:pt x="1139" y="114"/>
                  <a:pt x="1139" y="115"/>
                  <a:pt x="1139" y="116"/>
                </a:cubicBezTo>
                <a:cubicBezTo>
                  <a:pt x="1140" y="115"/>
                  <a:pt x="1140" y="115"/>
                  <a:pt x="1141" y="115"/>
                </a:cubicBezTo>
                <a:cubicBezTo>
                  <a:pt x="1141" y="114"/>
                  <a:pt x="1141" y="114"/>
                  <a:pt x="1141" y="114"/>
                </a:cubicBezTo>
                <a:cubicBezTo>
                  <a:pt x="1142" y="114"/>
                  <a:pt x="1142" y="114"/>
                  <a:pt x="1143" y="114"/>
                </a:cubicBezTo>
                <a:cubicBezTo>
                  <a:pt x="1143" y="115"/>
                  <a:pt x="1142" y="115"/>
                  <a:pt x="1142" y="116"/>
                </a:cubicBezTo>
                <a:cubicBezTo>
                  <a:pt x="1142" y="116"/>
                  <a:pt x="1143" y="117"/>
                  <a:pt x="1143" y="118"/>
                </a:cubicBezTo>
                <a:cubicBezTo>
                  <a:pt x="1144" y="118"/>
                  <a:pt x="1144" y="118"/>
                  <a:pt x="1145" y="118"/>
                </a:cubicBezTo>
                <a:cubicBezTo>
                  <a:pt x="1145" y="118"/>
                  <a:pt x="1145" y="118"/>
                  <a:pt x="1145" y="118"/>
                </a:cubicBezTo>
                <a:cubicBezTo>
                  <a:pt x="1146" y="117"/>
                  <a:pt x="1146" y="117"/>
                  <a:pt x="1147" y="117"/>
                </a:cubicBezTo>
                <a:cubicBezTo>
                  <a:pt x="1147" y="119"/>
                  <a:pt x="1147" y="119"/>
                  <a:pt x="1147" y="119"/>
                </a:cubicBezTo>
                <a:cubicBezTo>
                  <a:pt x="1146" y="119"/>
                  <a:pt x="1146" y="119"/>
                  <a:pt x="1145" y="119"/>
                </a:cubicBezTo>
                <a:cubicBezTo>
                  <a:pt x="1145" y="120"/>
                  <a:pt x="1145" y="119"/>
                  <a:pt x="1145" y="120"/>
                </a:cubicBezTo>
                <a:cubicBezTo>
                  <a:pt x="1145" y="120"/>
                  <a:pt x="1145" y="120"/>
                  <a:pt x="1145" y="120"/>
                </a:cubicBezTo>
                <a:cubicBezTo>
                  <a:pt x="1144" y="120"/>
                  <a:pt x="1144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1"/>
                  <a:pt x="1143" y="121"/>
                </a:cubicBezTo>
                <a:cubicBezTo>
                  <a:pt x="1144" y="121"/>
                  <a:pt x="1144" y="121"/>
                  <a:pt x="1144" y="121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3"/>
                  <a:pt x="1144" y="123"/>
                  <a:pt x="1144" y="123"/>
                </a:cubicBezTo>
                <a:cubicBezTo>
                  <a:pt x="1143" y="123"/>
                  <a:pt x="1143" y="123"/>
                  <a:pt x="1143" y="123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4" y="124"/>
                  <a:pt x="1145" y="124"/>
                  <a:pt x="1146" y="123"/>
                </a:cubicBezTo>
                <a:cubicBezTo>
                  <a:pt x="1148" y="123"/>
                  <a:pt x="1148" y="123"/>
                  <a:pt x="1148" y="123"/>
                </a:cubicBezTo>
                <a:cubicBezTo>
                  <a:pt x="1148" y="124"/>
                  <a:pt x="1148" y="124"/>
                  <a:pt x="1148" y="124"/>
                </a:cubicBezTo>
                <a:cubicBezTo>
                  <a:pt x="1150" y="124"/>
                  <a:pt x="1150" y="124"/>
                  <a:pt x="1150" y="124"/>
                </a:cubicBezTo>
                <a:cubicBezTo>
                  <a:pt x="1150" y="125"/>
                  <a:pt x="1150" y="125"/>
                  <a:pt x="1150" y="125"/>
                </a:cubicBezTo>
                <a:cubicBezTo>
                  <a:pt x="1150" y="125"/>
                  <a:pt x="1150" y="125"/>
                  <a:pt x="1151" y="125"/>
                </a:cubicBezTo>
                <a:cubicBezTo>
                  <a:pt x="1151" y="124"/>
                  <a:pt x="1151" y="124"/>
                  <a:pt x="1151" y="124"/>
                </a:cubicBezTo>
                <a:cubicBezTo>
                  <a:pt x="1152" y="124"/>
                  <a:pt x="1151" y="124"/>
                  <a:pt x="1152" y="123"/>
                </a:cubicBezTo>
                <a:cubicBezTo>
                  <a:pt x="1153" y="123"/>
                  <a:pt x="1153" y="123"/>
                  <a:pt x="1154" y="124"/>
                </a:cubicBezTo>
                <a:cubicBezTo>
                  <a:pt x="1154" y="124"/>
                  <a:pt x="1154" y="124"/>
                  <a:pt x="1154" y="124"/>
                </a:cubicBezTo>
                <a:cubicBezTo>
                  <a:pt x="1154" y="124"/>
                  <a:pt x="1157" y="124"/>
                  <a:pt x="1158" y="123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7" y="123"/>
                  <a:pt x="1157" y="123"/>
                  <a:pt x="1157" y="121"/>
                </a:cubicBezTo>
                <a:cubicBezTo>
                  <a:pt x="1158" y="121"/>
                  <a:pt x="1159" y="122"/>
                  <a:pt x="1160" y="122"/>
                </a:cubicBezTo>
                <a:cubicBezTo>
                  <a:pt x="1160" y="122"/>
                  <a:pt x="1160" y="122"/>
                  <a:pt x="1160" y="122"/>
                </a:cubicBezTo>
                <a:cubicBezTo>
                  <a:pt x="1160" y="122"/>
                  <a:pt x="1162" y="123"/>
                  <a:pt x="1162" y="123"/>
                </a:cubicBezTo>
                <a:cubicBezTo>
                  <a:pt x="1162" y="123"/>
                  <a:pt x="1163" y="122"/>
                  <a:pt x="1163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1"/>
                  <a:pt x="1164" y="121"/>
                  <a:pt x="1164" y="121"/>
                </a:cubicBezTo>
                <a:cubicBezTo>
                  <a:pt x="1164" y="121"/>
                  <a:pt x="1164" y="121"/>
                  <a:pt x="1163" y="121"/>
                </a:cubicBezTo>
                <a:cubicBezTo>
                  <a:pt x="1163" y="121"/>
                  <a:pt x="1163" y="121"/>
                  <a:pt x="1163" y="121"/>
                </a:cubicBezTo>
                <a:cubicBezTo>
                  <a:pt x="1161" y="121"/>
                  <a:pt x="1161" y="121"/>
                  <a:pt x="1161" y="121"/>
                </a:cubicBezTo>
                <a:cubicBezTo>
                  <a:pt x="1161" y="120"/>
                  <a:pt x="1161" y="120"/>
                  <a:pt x="1161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59" y="120"/>
                  <a:pt x="1159" y="120"/>
                  <a:pt x="1159" y="120"/>
                </a:cubicBezTo>
                <a:cubicBezTo>
                  <a:pt x="1159" y="120"/>
                  <a:pt x="1159" y="119"/>
                  <a:pt x="1158" y="119"/>
                </a:cubicBezTo>
                <a:cubicBezTo>
                  <a:pt x="1157" y="119"/>
                  <a:pt x="1157" y="119"/>
                  <a:pt x="1157" y="119"/>
                </a:cubicBezTo>
                <a:cubicBezTo>
                  <a:pt x="1157" y="118"/>
                  <a:pt x="1157" y="118"/>
                  <a:pt x="1157" y="118"/>
                </a:cubicBezTo>
                <a:cubicBezTo>
                  <a:pt x="1156" y="118"/>
                  <a:pt x="1156" y="117"/>
                  <a:pt x="1155" y="117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4" y="114"/>
                  <a:pt x="1155" y="114"/>
                  <a:pt x="1153" y="113"/>
                </a:cubicBezTo>
                <a:cubicBezTo>
                  <a:pt x="1153" y="113"/>
                  <a:pt x="1154" y="112"/>
                  <a:pt x="1154" y="110"/>
                </a:cubicBezTo>
                <a:cubicBezTo>
                  <a:pt x="1153" y="110"/>
                  <a:pt x="1153" y="110"/>
                  <a:pt x="1153" y="110"/>
                </a:cubicBezTo>
                <a:cubicBezTo>
                  <a:pt x="1153" y="109"/>
                  <a:pt x="1153" y="110"/>
                  <a:pt x="1154" y="109"/>
                </a:cubicBezTo>
                <a:cubicBezTo>
                  <a:pt x="1154" y="109"/>
                  <a:pt x="1154" y="109"/>
                  <a:pt x="1154" y="109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6"/>
                  <a:pt x="1154" y="106"/>
                  <a:pt x="1154" y="106"/>
                </a:cubicBezTo>
                <a:cubicBezTo>
                  <a:pt x="1155" y="106"/>
                  <a:pt x="1155" y="106"/>
                  <a:pt x="1155" y="106"/>
                </a:cubicBezTo>
                <a:cubicBezTo>
                  <a:pt x="1155" y="105"/>
                  <a:pt x="1155" y="104"/>
                  <a:pt x="1155" y="104"/>
                </a:cubicBezTo>
                <a:cubicBezTo>
                  <a:pt x="1155" y="104"/>
                  <a:pt x="1155" y="104"/>
                  <a:pt x="1155" y="104"/>
                </a:cubicBezTo>
                <a:cubicBezTo>
                  <a:pt x="1156" y="103"/>
                  <a:pt x="1155" y="103"/>
                  <a:pt x="1155" y="103"/>
                </a:cubicBezTo>
                <a:cubicBezTo>
                  <a:pt x="1155" y="102"/>
                  <a:pt x="1156" y="102"/>
                  <a:pt x="1156" y="102"/>
                </a:cubicBezTo>
                <a:cubicBezTo>
                  <a:pt x="1156" y="99"/>
                  <a:pt x="1156" y="101"/>
                  <a:pt x="1154" y="100"/>
                </a:cubicBezTo>
                <a:cubicBezTo>
                  <a:pt x="1154" y="100"/>
                  <a:pt x="1154" y="100"/>
                  <a:pt x="1154" y="100"/>
                </a:cubicBezTo>
                <a:cubicBezTo>
                  <a:pt x="1153" y="100"/>
                  <a:pt x="1153" y="100"/>
                  <a:pt x="1153" y="100"/>
                </a:cubicBezTo>
                <a:cubicBezTo>
                  <a:pt x="1153" y="99"/>
                  <a:pt x="1153" y="99"/>
                  <a:pt x="1152" y="99"/>
                </a:cubicBezTo>
                <a:cubicBezTo>
                  <a:pt x="1151" y="99"/>
                  <a:pt x="1149" y="99"/>
                  <a:pt x="1149" y="99"/>
                </a:cubicBezTo>
                <a:cubicBezTo>
                  <a:pt x="1149" y="99"/>
                  <a:pt x="1149" y="99"/>
                  <a:pt x="1149" y="99"/>
                </a:cubicBezTo>
                <a:cubicBezTo>
                  <a:pt x="1149" y="99"/>
                  <a:pt x="1148" y="99"/>
                  <a:pt x="1148" y="99"/>
                </a:cubicBezTo>
                <a:cubicBezTo>
                  <a:pt x="1148" y="98"/>
                  <a:pt x="1148" y="98"/>
                  <a:pt x="1148" y="98"/>
                </a:cubicBezTo>
                <a:cubicBezTo>
                  <a:pt x="1148" y="98"/>
                  <a:pt x="1149" y="98"/>
                  <a:pt x="1149" y="98"/>
                </a:cubicBezTo>
                <a:cubicBezTo>
                  <a:pt x="1149" y="98"/>
                  <a:pt x="1149" y="98"/>
                  <a:pt x="1149" y="98"/>
                </a:cubicBezTo>
                <a:cubicBezTo>
                  <a:pt x="1150" y="98"/>
                  <a:pt x="1150" y="98"/>
                  <a:pt x="1150" y="98"/>
                </a:cubicBezTo>
                <a:cubicBezTo>
                  <a:pt x="1150" y="99"/>
                  <a:pt x="1150" y="99"/>
                  <a:pt x="1150" y="99"/>
                </a:cubicBezTo>
                <a:cubicBezTo>
                  <a:pt x="1152" y="99"/>
                  <a:pt x="1152" y="99"/>
                  <a:pt x="1152" y="99"/>
                </a:cubicBezTo>
                <a:cubicBezTo>
                  <a:pt x="1152" y="98"/>
                  <a:pt x="1152" y="98"/>
                  <a:pt x="1152" y="98"/>
                </a:cubicBezTo>
                <a:cubicBezTo>
                  <a:pt x="1154" y="98"/>
                  <a:pt x="1154" y="99"/>
                  <a:pt x="1154" y="99"/>
                </a:cubicBezTo>
                <a:cubicBezTo>
                  <a:pt x="1156" y="99"/>
                  <a:pt x="1157" y="99"/>
                  <a:pt x="1158" y="98"/>
                </a:cubicBezTo>
                <a:cubicBezTo>
                  <a:pt x="1158" y="97"/>
                  <a:pt x="1158" y="97"/>
                  <a:pt x="1158" y="95"/>
                </a:cubicBezTo>
                <a:cubicBezTo>
                  <a:pt x="1159" y="96"/>
                  <a:pt x="1159" y="96"/>
                  <a:pt x="1161" y="96"/>
                </a:cubicBezTo>
                <a:cubicBezTo>
                  <a:pt x="1161" y="95"/>
                  <a:pt x="1161" y="95"/>
                  <a:pt x="1160" y="94"/>
                </a:cubicBezTo>
                <a:cubicBezTo>
                  <a:pt x="1162" y="94"/>
                  <a:pt x="1162" y="94"/>
                  <a:pt x="1162" y="94"/>
                </a:cubicBezTo>
                <a:cubicBezTo>
                  <a:pt x="1162" y="93"/>
                  <a:pt x="1162" y="92"/>
                  <a:pt x="1162" y="91"/>
                </a:cubicBezTo>
                <a:cubicBezTo>
                  <a:pt x="1163" y="91"/>
                  <a:pt x="1163" y="91"/>
                  <a:pt x="1163" y="91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4" y="93"/>
                  <a:pt x="1164" y="92"/>
                  <a:pt x="1164" y="91"/>
                </a:cubicBezTo>
                <a:cubicBezTo>
                  <a:pt x="1165" y="91"/>
                  <a:pt x="1165" y="91"/>
                  <a:pt x="1165" y="91"/>
                </a:cubicBezTo>
                <a:cubicBezTo>
                  <a:pt x="1165" y="90"/>
                  <a:pt x="1166" y="90"/>
                  <a:pt x="1167" y="89"/>
                </a:cubicBezTo>
                <a:cubicBezTo>
                  <a:pt x="1167" y="89"/>
                  <a:pt x="1167" y="88"/>
                  <a:pt x="1166" y="88"/>
                </a:cubicBezTo>
                <a:cubicBezTo>
                  <a:pt x="1166" y="88"/>
                  <a:pt x="1166" y="88"/>
                  <a:pt x="1166" y="88"/>
                </a:cubicBezTo>
                <a:cubicBezTo>
                  <a:pt x="1167" y="88"/>
                  <a:pt x="1168" y="87"/>
                  <a:pt x="1168" y="87"/>
                </a:cubicBezTo>
                <a:cubicBezTo>
                  <a:pt x="1169" y="87"/>
                  <a:pt x="1169" y="86"/>
                  <a:pt x="1169" y="86"/>
                </a:cubicBezTo>
                <a:cubicBezTo>
                  <a:pt x="1170" y="86"/>
                  <a:pt x="1170" y="86"/>
                  <a:pt x="1170" y="86"/>
                </a:cubicBezTo>
                <a:cubicBezTo>
                  <a:pt x="1172" y="86"/>
                  <a:pt x="1172" y="86"/>
                  <a:pt x="1172" y="86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3" y="85"/>
                  <a:pt x="1174" y="85"/>
                  <a:pt x="1174" y="85"/>
                </a:cubicBezTo>
                <a:cubicBezTo>
                  <a:pt x="1174" y="86"/>
                  <a:pt x="1174" y="86"/>
                  <a:pt x="1174" y="86"/>
                </a:cubicBezTo>
                <a:cubicBezTo>
                  <a:pt x="1175" y="86"/>
                  <a:pt x="1175" y="85"/>
                  <a:pt x="1176" y="85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8" y="84"/>
                  <a:pt x="1177" y="83"/>
                  <a:pt x="1178" y="82"/>
                </a:cubicBezTo>
                <a:cubicBezTo>
                  <a:pt x="1178" y="82"/>
                  <a:pt x="1178" y="82"/>
                  <a:pt x="1178" y="82"/>
                </a:cubicBezTo>
                <a:cubicBezTo>
                  <a:pt x="1180" y="82"/>
                  <a:pt x="1180" y="82"/>
                  <a:pt x="1180" y="82"/>
                </a:cubicBezTo>
                <a:cubicBezTo>
                  <a:pt x="1180" y="82"/>
                  <a:pt x="1180" y="82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2" y="81"/>
                  <a:pt x="1183" y="81"/>
                  <a:pt x="1183" y="81"/>
                </a:cubicBezTo>
                <a:cubicBezTo>
                  <a:pt x="1183" y="80"/>
                  <a:pt x="1183" y="80"/>
                  <a:pt x="1183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5" y="80"/>
                  <a:pt x="1186" y="80"/>
                  <a:pt x="1187" y="80"/>
                </a:cubicBezTo>
                <a:cubicBezTo>
                  <a:pt x="1189" y="80"/>
                  <a:pt x="1190" y="79"/>
                  <a:pt x="1192" y="78"/>
                </a:cubicBezTo>
                <a:cubicBezTo>
                  <a:pt x="1192" y="79"/>
                  <a:pt x="1192" y="79"/>
                  <a:pt x="1193" y="79"/>
                </a:cubicBezTo>
                <a:cubicBezTo>
                  <a:pt x="1193" y="79"/>
                  <a:pt x="1193" y="79"/>
                  <a:pt x="1193" y="79"/>
                </a:cubicBezTo>
                <a:cubicBezTo>
                  <a:pt x="1193" y="79"/>
                  <a:pt x="1193" y="79"/>
                  <a:pt x="1194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6" y="78"/>
                  <a:pt x="1196" y="78"/>
                  <a:pt x="1197" y="78"/>
                </a:cubicBezTo>
                <a:cubicBezTo>
                  <a:pt x="1197" y="77"/>
                  <a:pt x="1197" y="77"/>
                  <a:pt x="1197" y="77"/>
                </a:cubicBezTo>
                <a:cubicBezTo>
                  <a:pt x="1198" y="77"/>
                  <a:pt x="1199" y="77"/>
                  <a:pt x="1200" y="77"/>
                </a:cubicBezTo>
                <a:cubicBezTo>
                  <a:pt x="1200" y="77"/>
                  <a:pt x="1200" y="77"/>
                  <a:pt x="1200" y="77"/>
                </a:cubicBezTo>
                <a:cubicBezTo>
                  <a:pt x="1203" y="77"/>
                  <a:pt x="1203" y="77"/>
                  <a:pt x="1203" y="77"/>
                </a:cubicBezTo>
                <a:cubicBezTo>
                  <a:pt x="1203" y="76"/>
                  <a:pt x="1203" y="76"/>
                  <a:pt x="1203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7" y="76"/>
                  <a:pt x="1207" y="76"/>
                  <a:pt x="1207" y="76"/>
                </a:cubicBezTo>
                <a:cubicBezTo>
                  <a:pt x="1207" y="75"/>
                  <a:pt x="1207" y="75"/>
                  <a:pt x="1207" y="75"/>
                </a:cubicBezTo>
                <a:cubicBezTo>
                  <a:pt x="1208" y="75"/>
                  <a:pt x="1209" y="75"/>
                  <a:pt x="1209" y="75"/>
                </a:cubicBezTo>
                <a:cubicBezTo>
                  <a:pt x="1209" y="74"/>
                  <a:pt x="1209" y="74"/>
                  <a:pt x="1210" y="74"/>
                </a:cubicBezTo>
                <a:cubicBezTo>
                  <a:pt x="1211" y="74"/>
                  <a:pt x="1211" y="74"/>
                  <a:pt x="1211" y="74"/>
                </a:cubicBezTo>
                <a:cubicBezTo>
                  <a:pt x="1211" y="73"/>
                  <a:pt x="1211" y="73"/>
                  <a:pt x="1211" y="73"/>
                </a:cubicBezTo>
                <a:cubicBezTo>
                  <a:pt x="1212" y="73"/>
                  <a:pt x="1212" y="73"/>
                  <a:pt x="1212" y="72"/>
                </a:cubicBezTo>
                <a:cubicBezTo>
                  <a:pt x="1212" y="72"/>
                  <a:pt x="1212" y="72"/>
                  <a:pt x="1212" y="72"/>
                </a:cubicBezTo>
                <a:cubicBezTo>
                  <a:pt x="1212" y="71"/>
                  <a:pt x="1212" y="71"/>
                  <a:pt x="1212" y="70"/>
                </a:cubicBezTo>
                <a:cubicBezTo>
                  <a:pt x="1212" y="70"/>
                  <a:pt x="1212" y="70"/>
                  <a:pt x="1212" y="69"/>
                </a:cubicBezTo>
                <a:cubicBezTo>
                  <a:pt x="1212" y="69"/>
                  <a:pt x="1211" y="69"/>
                  <a:pt x="1211" y="69"/>
                </a:cubicBezTo>
                <a:cubicBezTo>
                  <a:pt x="1211" y="69"/>
                  <a:pt x="1211" y="68"/>
                  <a:pt x="1210" y="67"/>
                </a:cubicBezTo>
                <a:cubicBezTo>
                  <a:pt x="1209" y="67"/>
                  <a:pt x="1208" y="67"/>
                  <a:pt x="1207" y="68"/>
                </a:cubicBezTo>
                <a:cubicBezTo>
                  <a:pt x="1207" y="68"/>
                  <a:pt x="1206" y="68"/>
                  <a:pt x="1206" y="68"/>
                </a:cubicBezTo>
                <a:cubicBezTo>
                  <a:pt x="1205" y="68"/>
                  <a:pt x="1205" y="68"/>
                  <a:pt x="1205" y="68"/>
                </a:cubicBezTo>
                <a:cubicBezTo>
                  <a:pt x="1205" y="69"/>
                  <a:pt x="1205" y="69"/>
                  <a:pt x="1205" y="69"/>
                </a:cubicBezTo>
                <a:cubicBezTo>
                  <a:pt x="1204" y="69"/>
                  <a:pt x="1203" y="70"/>
                  <a:pt x="1203" y="71"/>
                </a:cubicBezTo>
                <a:cubicBezTo>
                  <a:pt x="1202" y="71"/>
                  <a:pt x="1202" y="71"/>
                  <a:pt x="1202" y="70"/>
                </a:cubicBezTo>
                <a:cubicBezTo>
                  <a:pt x="1201" y="70"/>
                  <a:pt x="1201" y="70"/>
                  <a:pt x="1201" y="70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8" y="72"/>
                  <a:pt x="1198" y="71"/>
                  <a:pt x="1197" y="71"/>
                </a:cubicBezTo>
                <a:cubicBezTo>
                  <a:pt x="1197" y="72"/>
                  <a:pt x="1197" y="72"/>
                  <a:pt x="1197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3"/>
                  <a:pt x="1195" y="73"/>
                  <a:pt x="1195" y="73"/>
                </a:cubicBezTo>
                <a:cubicBezTo>
                  <a:pt x="1195" y="73"/>
                  <a:pt x="1195" y="73"/>
                  <a:pt x="1195" y="73"/>
                </a:cubicBezTo>
                <a:cubicBezTo>
                  <a:pt x="1194" y="73"/>
                  <a:pt x="1193" y="73"/>
                  <a:pt x="1192" y="74"/>
                </a:cubicBezTo>
                <a:cubicBezTo>
                  <a:pt x="1192" y="74"/>
                  <a:pt x="1192" y="73"/>
                  <a:pt x="1191" y="73"/>
                </a:cubicBezTo>
                <a:cubicBezTo>
                  <a:pt x="1191" y="74"/>
                  <a:pt x="1191" y="74"/>
                  <a:pt x="1191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89" y="74"/>
                  <a:pt x="1189" y="74"/>
                  <a:pt x="1188" y="75"/>
                </a:cubicBezTo>
                <a:cubicBezTo>
                  <a:pt x="1188" y="74"/>
                  <a:pt x="1188" y="74"/>
                  <a:pt x="1188" y="74"/>
                </a:cubicBezTo>
                <a:cubicBezTo>
                  <a:pt x="1187" y="74"/>
                  <a:pt x="1187" y="74"/>
                  <a:pt x="1186" y="74"/>
                </a:cubicBezTo>
                <a:cubicBezTo>
                  <a:pt x="1186" y="74"/>
                  <a:pt x="1186" y="74"/>
                  <a:pt x="1186" y="74"/>
                </a:cubicBezTo>
                <a:cubicBezTo>
                  <a:pt x="1185" y="73"/>
                  <a:pt x="1184" y="73"/>
                  <a:pt x="1183" y="72"/>
                </a:cubicBezTo>
                <a:cubicBezTo>
                  <a:pt x="1183" y="73"/>
                  <a:pt x="1182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4"/>
                  <a:pt x="1181" y="75"/>
                  <a:pt x="1181" y="76"/>
                </a:cubicBezTo>
                <a:cubicBezTo>
                  <a:pt x="1180" y="76"/>
                  <a:pt x="1179" y="76"/>
                  <a:pt x="1178" y="76"/>
                </a:cubicBezTo>
                <a:cubicBezTo>
                  <a:pt x="1178" y="76"/>
                  <a:pt x="1178" y="75"/>
                  <a:pt x="1177" y="75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4" y="76"/>
                  <a:pt x="1174" y="76"/>
                  <a:pt x="1174" y="76"/>
                </a:cubicBezTo>
                <a:cubicBezTo>
                  <a:pt x="1174" y="76"/>
                  <a:pt x="1174" y="76"/>
                  <a:pt x="1174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0" y="78"/>
                  <a:pt x="1170" y="77"/>
                  <a:pt x="1170" y="78"/>
                </a:cubicBezTo>
                <a:cubicBezTo>
                  <a:pt x="1169" y="79"/>
                  <a:pt x="1167" y="79"/>
                  <a:pt x="1166" y="79"/>
                </a:cubicBezTo>
                <a:cubicBezTo>
                  <a:pt x="1165" y="81"/>
                  <a:pt x="1166" y="80"/>
                  <a:pt x="1164" y="80"/>
                </a:cubicBezTo>
                <a:cubicBezTo>
                  <a:pt x="1164" y="81"/>
                  <a:pt x="1164" y="81"/>
                  <a:pt x="1164" y="81"/>
                </a:cubicBezTo>
                <a:cubicBezTo>
                  <a:pt x="1162" y="81"/>
                  <a:pt x="1162" y="80"/>
                  <a:pt x="1160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7" y="83"/>
                  <a:pt x="1157" y="83"/>
                  <a:pt x="1156" y="83"/>
                </a:cubicBezTo>
                <a:cubicBezTo>
                  <a:pt x="1155" y="83"/>
                  <a:pt x="1155" y="83"/>
                  <a:pt x="1154" y="82"/>
                </a:cubicBezTo>
                <a:cubicBezTo>
                  <a:pt x="1153" y="83"/>
                  <a:pt x="1153" y="83"/>
                  <a:pt x="1153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3" y="85"/>
                  <a:pt x="1152" y="85"/>
                </a:cubicBezTo>
                <a:cubicBezTo>
                  <a:pt x="1152" y="86"/>
                  <a:pt x="1152" y="86"/>
                  <a:pt x="1152" y="86"/>
                </a:cubicBezTo>
                <a:cubicBezTo>
                  <a:pt x="1153" y="86"/>
                  <a:pt x="1154" y="86"/>
                  <a:pt x="1154" y="87"/>
                </a:cubicBezTo>
                <a:cubicBezTo>
                  <a:pt x="1153" y="87"/>
                  <a:pt x="1152" y="86"/>
                  <a:pt x="1151" y="86"/>
                </a:cubicBezTo>
                <a:cubicBezTo>
                  <a:pt x="1150" y="86"/>
                  <a:pt x="1150" y="86"/>
                  <a:pt x="1150" y="87"/>
                </a:cubicBezTo>
                <a:cubicBezTo>
                  <a:pt x="1150" y="88"/>
                  <a:pt x="1150" y="88"/>
                  <a:pt x="1150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8" y="88"/>
                  <a:pt x="1148" y="88"/>
                  <a:pt x="1148" y="88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7" y="90"/>
                  <a:pt x="1148" y="90"/>
                  <a:pt x="1147" y="90"/>
                </a:cubicBezTo>
                <a:cubicBezTo>
                  <a:pt x="1146" y="90"/>
                  <a:pt x="1145" y="90"/>
                  <a:pt x="1145" y="91"/>
                </a:cubicBezTo>
                <a:cubicBezTo>
                  <a:pt x="1145" y="91"/>
                  <a:pt x="1145" y="92"/>
                  <a:pt x="1144" y="92"/>
                </a:cubicBezTo>
                <a:cubicBezTo>
                  <a:pt x="1143" y="92"/>
                  <a:pt x="1143" y="92"/>
                  <a:pt x="1143" y="92"/>
                </a:cubicBezTo>
                <a:cubicBezTo>
                  <a:pt x="1143" y="92"/>
                  <a:pt x="1143" y="93"/>
                  <a:pt x="1143" y="93"/>
                </a:cubicBezTo>
                <a:cubicBezTo>
                  <a:pt x="1141" y="93"/>
                  <a:pt x="1141" y="93"/>
                  <a:pt x="1141" y="93"/>
                </a:cubicBezTo>
                <a:cubicBezTo>
                  <a:pt x="1141" y="93"/>
                  <a:pt x="1141" y="93"/>
                  <a:pt x="1140" y="94"/>
                </a:cubicBezTo>
                <a:cubicBezTo>
                  <a:pt x="1141" y="94"/>
                  <a:pt x="1142" y="94"/>
                  <a:pt x="1142" y="94"/>
                </a:cubicBezTo>
                <a:cubicBezTo>
                  <a:pt x="1142" y="94"/>
                  <a:pt x="1142" y="95"/>
                  <a:pt x="1142" y="95"/>
                </a:cubicBezTo>
                <a:cubicBezTo>
                  <a:pt x="1143" y="95"/>
                  <a:pt x="1144" y="95"/>
                  <a:pt x="1145" y="95"/>
                </a:cubicBezTo>
                <a:cubicBezTo>
                  <a:pt x="1145" y="94"/>
                  <a:pt x="1145" y="94"/>
                  <a:pt x="1145" y="94"/>
                </a:cubicBezTo>
                <a:cubicBezTo>
                  <a:pt x="1146" y="94"/>
                  <a:pt x="1146" y="94"/>
                  <a:pt x="1147" y="95"/>
                </a:cubicBezTo>
                <a:cubicBezTo>
                  <a:pt x="1147" y="95"/>
                  <a:pt x="1147" y="95"/>
                  <a:pt x="1147" y="95"/>
                </a:cubicBezTo>
                <a:cubicBezTo>
                  <a:pt x="1144" y="95"/>
                  <a:pt x="1144" y="95"/>
                  <a:pt x="1144" y="95"/>
                </a:cubicBezTo>
                <a:cubicBezTo>
                  <a:pt x="1144" y="96"/>
                  <a:pt x="1144" y="96"/>
                  <a:pt x="1144" y="96"/>
                </a:cubicBezTo>
                <a:cubicBezTo>
                  <a:pt x="1143" y="96"/>
                  <a:pt x="1143" y="96"/>
                  <a:pt x="1143" y="96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4" y="98"/>
                </a:cubicBezTo>
                <a:cubicBezTo>
                  <a:pt x="1144" y="99"/>
                  <a:pt x="1144" y="99"/>
                  <a:pt x="1144" y="99"/>
                </a:cubicBezTo>
                <a:cubicBezTo>
                  <a:pt x="1144" y="98"/>
                  <a:pt x="1144" y="98"/>
                  <a:pt x="1145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5" y="99"/>
                  <a:pt x="1144" y="99"/>
                  <a:pt x="1143" y="100"/>
                </a:cubicBezTo>
                <a:cubicBezTo>
                  <a:pt x="1143" y="100"/>
                  <a:pt x="1143" y="100"/>
                  <a:pt x="1143" y="100"/>
                </a:cubicBezTo>
                <a:cubicBezTo>
                  <a:pt x="1143" y="100"/>
                  <a:pt x="1141" y="100"/>
                  <a:pt x="1140" y="100"/>
                </a:cubicBezTo>
                <a:cubicBezTo>
                  <a:pt x="1140" y="100"/>
                  <a:pt x="1140" y="101"/>
                  <a:pt x="1139" y="101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4"/>
                  <a:pt x="1139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8" y="107"/>
                  <a:pt x="1138" y="107"/>
                  <a:pt x="1138" y="107"/>
                </a:cubicBezTo>
                <a:cubicBezTo>
                  <a:pt x="1138" y="107"/>
                  <a:pt x="1138" y="107"/>
                  <a:pt x="1138" y="108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8" y="108"/>
                  <a:pt x="1138" y="108"/>
                  <a:pt x="1138" y="109"/>
                </a:cubicBezTo>
                <a:cubicBezTo>
                  <a:pt x="1138" y="110"/>
                  <a:pt x="1138" y="109"/>
                  <a:pt x="1138" y="110"/>
                </a:cubicBezTo>
                <a:cubicBezTo>
                  <a:pt x="1138" y="110"/>
                  <a:pt x="1137" y="110"/>
                  <a:pt x="1137" y="110"/>
                </a:cubicBezTo>
                <a:cubicBezTo>
                  <a:pt x="1137" y="110"/>
                  <a:pt x="1137" y="110"/>
                  <a:pt x="1137" y="110"/>
                </a:cubicBezTo>
                <a:cubicBezTo>
                  <a:pt x="1136" y="110"/>
                  <a:pt x="1136" y="110"/>
                  <a:pt x="1134" y="110"/>
                </a:cubicBezTo>
                <a:cubicBezTo>
                  <a:pt x="1134" y="111"/>
                  <a:pt x="1134" y="111"/>
                  <a:pt x="1133" y="112"/>
                </a:cubicBezTo>
                <a:close/>
                <a:moveTo>
                  <a:pt x="398" y="72"/>
                </a:moveTo>
                <a:cubicBezTo>
                  <a:pt x="399" y="73"/>
                  <a:pt x="400" y="73"/>
                  <a:pt x="401" y="73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2" y="72"/>
                  <a:pt x="403" y="72"/>
                  <a:pt x="404" y="72"/>
                </a:cubicBezTo>
                <a:cubicBezTo>
                  <a:pt x="404" y="72"/>
                  <a:pt x="404" y="72"/>
                  <a:pt x="404" y="72"/>
                </a:cubicBezTo>
                <a:cubicBezTo>
                  <a:pt x="402" y="73"/>
                  <a:pt x="400" y="74"/>
                  <a:pt x="399" y="75"/>
                </a:cubicBezTo>
                <a:cubicBezTo>
                  <a:pt x="400" y="75"/>
                  <a:pt x="401" y="75"/>
                  <a:pt x="401" y="75"/>
                </a:cubicBezTo>
                <a:cubicBezTo>
                  <a:pt x="401" y="75"/>
                  <a:pt x="401" y="75"/>
                  <a:pt x="401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3" y="75"/>
                  <a:pt x="403" y="76"/>
                  <a:pt x="402" y="76"/>
                </a:cubicBezTo>
                <a:cubicBezTo>
                  <a:pt x="402" y="77"/>
                  <a:pt x="402" y="77"/>
                  <a:pt x="402" y="77"/>
                </a:cubicBezTo>
                <a:cubicBezTo>
                  <a:pt x="402" y="77"/>
                  <a:pt x="401" y="77"/>
                  <a:pt x="401" y="77"/>
                </a:cubicBezTo>
                <a:cubicBezTo>
                  <a:pt x="400" y="77"/>
                  <a:pt x="400" y="77"/>
                  <a:pt x="400" y="77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402" y="78"/>
                  <a:pt x="403" y="78"/>
                  <a:pt x="405" y="78"/>
                </a:cubicBezTo>
                <a:cubicBezTo>
                  <a:pt x="405" y="78"/>
                  <a:pt x="405" y="78"/>
                  <a:pt x="406" y="77"/>
                </a:cubicBezTo>
                <a:cubicBezTo>
                  <a:pt x="406" y="77"/>
                  <a:pt x="406" y="77"/>
                  <a:pt x="406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8" y="75"/>
                  <a:pt x="408" y="76"/>
                  <a:pt x="409" y="75"/>
                </a:cubicBezTo>
                <a:cubicBezTo>
                  <a:pt x="408" y="75"/>
                  <a:pt x="408" y="75"/>
                  <a:pt x="408" y="75"/>
                </a:cubicBezTo>
                <a:cubicBezTo>
                  <a:pt x="408" y="74"/>
                  <a:pt x="408" y="74"/>
                  <a:pt x="409" y="73"/>
                </a:cubicBezTo>
                <a:cubicBezTo>
                  <a:pt x="409" y="72"/>
                  <a:pt x="408" y="72"/>
                  <a:pt x="408" y="71"/>
                </a:cubicBezTo>
                <a:cubicBezTo>
                  <a:pt x="406" y="71"/>
                  <a:pt x="406" y="71"/>
                  <a:pt x="406" y="71"/>
                </a:cubicBezTo>
                <a:cubicBezTo>
                  <a:pt x="406" y="72"/>
                  <a:pt x="406" y="72"/>
                  <a:pt x="406" y="72"/>
                </a:cubicBezTo>
                <a:cubicBezTo>
                  <a:pt x="405" y="72"/>
                  <a:pt x="405" y="72"/>
                  <a:pt x="405" y="72"/>
                </a:cubicBezTo>
                <a:cubicBezTo>
                  <a:pt x="405" y="71"/>
                  <a:pt x="406" y="71"/>
                  <a:pt x="406" y="70"/>
                </a:cubicBezTo>
                <a:cubicBezTo>
                  <a:pt x="406" y="69"/>
                  <a:pt x="406" y="69"/>
                  <a:pt x="405" y="69"/>
                </a:cubicBezTo>
                <a:cubicBezTo>
                  <a:pt x="405" y="68"/>
                  <a:pt x="405" y="68"/>
                  <a:pt x="405" y="68"/>
                </a:cubicBezTo>
                <a:cubicBezTo>
                  <a:pt x="404" y="69"/>
                  <a:pt x="403" y="69"/>
                  <a:pt x="402" y="69"/>
                </a:cubicBezTo>
                <a:cubicBezTo>
                  <a:pt x="402" y="69"/>
                  <a:pt x="402" y="69"/>
                  <a:pt x="402" y="69"/>
                </a:cubicBezTo>
                <a:cubicBezTo>
                  <a:pt x="399" y="69"/>
                  <a:pt x="399" y="69"/>
                  <a:pt x="399" y="69"/>
                </a:cubicBezTo>
                <a:cubicBezTo>
                  <a:pt x="399" y="70"/>
                  <a:pt x="399" y="70"/>
                  <a:pt x="399" y="70"/>
                </a:cubicBezTo>
                <a:cubicBezTo>
                  <a:pt x="399" y="70"/>
                  <a:pt x="399" y="71"/>
                  <a:pt x="398" y="71"/>
                </a:cubicBezTo>
                <a:cubicBezTo>
                  <a:pt x="398" y="72"/>
                  <a:pt x="398" y="72"/>
                  <a:pt x="398" y="72"/>
                </a:cubicBezTo>
                <a:close/>
                <a:moveTo>
                  <a:pt x="343" y="69"/>
                </a:moveTo>
                <a:cubicBezTo>
                  <a:pt x="343" y="70"/>
                  <a:pt x="343" y="70"/>
                  <a:pt x="343" y="70"/>
                </a:cubicBezTo>
                <a:cubicBezTo>
                  <a:pt x="343" y="70"/>
                  <a:pt x="343" y="70"/>
                  <a:pt x="343" y="70"/>
                </a:cubicBezTo>
                <a:cubicBezTo>
                  <a:pt x="343" y="71"/>
                  <a:pt x="343" y="71"/>
                  <a:pt x="343" y="71"/>
                </a:cubicBezTo>
                <a:cubicBezTo>
                  <a:pt x="344" y="71"/>
                  <a:pt x="343" y="71"/>
                  <a:pt x="344" y="71"/>
                </a:cubicBezTo>
                <a:cubicBezTo>
                  <a:pt x="344" y="71"/>
                  <a:pt x="344" y="71"/>
                  <a:pt x="344" y="71"/>
                </a:cubicBezTo>
                <a:cubicBezTo>
                  <a:pt x="345" y="71"/>
                  <a:pt x="345" y="71"/>
                  <a:pt x="345" y="71"/>
                </a:cubicBezTo>
                <a:cubicBezTo>
                  <a:pt x="344" y="69"/>
                  <a:pt x="345" y="69"/>
                  <a:pt x="343" y="69"/>
                </a:cubicBezTo>
                <a:cubicBezTo>
                  <a:pt x="343" y="70"/>
                  <a:pt x="343" y="69"/>
                  <a:pt x="343" y="69"/>
                </a:cubicBezTo>
                <a:close/>
                <a:moveTo>
                  <a:pt x="801" y="69"/>
                </a:moveTo>
                <a:cubicBezTo>
                  <a:pt x="801" y="70"/>
                  <a:pt x="801" y="70"/>
                  <a:pt x="801" y="70"/>
                </a:cubicBezTo>
                <a:cubicBezTo>
                  <a:pt x="801" y="70"/>
                  <a:pt x="801" y="70"/>
                  <a:pt x="801" y="70"/>
                </a:cubicBezTo>
                <a:cubicBezTo>
                  <a:pt x="801" y="69"/>
                  <a:pt x="801" y="69"/>
                  <a:pt x="801" y="69"/>
                </a:cubicBezTo>
                <a:close/>
                <a:moveTo>
                  <a:pt x="801" y="71"/>
                </a:moveTo>
                <a:cubicBezTo>
                  <a:pt x="801" y="72"/>
                  <a:pt x="801" y="73"/>
                  <a:pt x="802" y="74"/>
                </a:cubicBezTo>
                <a:cubicBezTo>
                  <a:pt x="802" y="74"/>
                  <a:pt x="802" y="74"/>
                  <a:pt x="802" y="74"/>
                </a:cubicBezTo>
                <a:cubicBezTo>
                  <a:pt x="802" y="75"/>
                  <a:pt x="802" y="75"/>
                  <a:pt x="802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4"/>
                  <a:pt x="803" y="73"/>
                  <a:pt x="802" y="72"/>
                </a:cubicBezTo>
                <a:cubicBezTo>
                  <a:pt x="802" y="72"/>
                  <a:pt x="802" y="72"/>
                  <a:pt x="802" y="71"/>
                </a:cubicBezTo>
                <a:cubicBezTo>
                  <a:pt x="802" y="71"/>
                  <a:pt x="802" y="71"/>
                  <a:pt x="802" y="70"/>
                </a:cubicBezTo>
                <a:cubicBezTo>
                  <a:pt x="802" y="70"/>
                  <a:pt x="801" y="70"/>
                  <a:pt x="801" y="70"/>
                </a:cubicBezTo>
                <a:cubicBezTo>
                  <a:pt x="801" y="70"/>
                  <a:pt x="801" y="71"/>
                  <a:pt x="801" y="71"/>
                </a:cubicBezTo>
                <a:close/>
                <a:moveTo>
                  <a:pt x="1344" y="72"/>
                </a:moveTo>
                <a:cubicBezTo>
                  <a:pt x="1345" y="73"/>
                  <a:pt x="1345" y="73"/>
                  <a:pt x="1345" y="74"/>
                </a:cubicBezTo>
                <a:cubicBezTo>
                  <a:pt x="1346" y="74"/>
                  <a:pt x="1348" y="74"/>
                  <a:pt x="1349" y="74"/>
                </a:cubicBezTo>
                <a:cubicBezTo>
                  <a:pt x="1349" y="74"/>
                  <a:pt x="1349" y="73"/>
                  <a:pt x="1349" y="73"/>
                </a:cubicBezTo>
                <a:cubicBezTo>
                  <a:pt x="1350" y="73"/>
                  <a:pt x="1350" y="73"/>
                  <a:pt x="1351" y="73"/>
                </a:cubicBezTo>
                <a:cubicBezTo>
                  <a:pt x="1351" y="71"/>
                  <a:pt x="1351" y="71"/>
                  <a:pt x="1351" y="71"/>
                </a:cubicBezTo>
                <a:cubicBezTo>
                  <a:pt x="1349" y="71"/>
                  <a:pt x="1349" y="71"/>
                  <a:pt x="1349" y="71"/>
                </a:cubicBezTo>
                <a:cubicBezTo>
                  <a:pt x="1349" y="72"/>
                  <a:pt x="1349" y="72"/>
                  <a:pt x="1349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6" y="72"/>
                  <a:pt x="1345" y="72"/>
                  <a:pt x="1344" y="72"/>
                </a:cubicBezTo>
                <a:close/>
                <a:moveTo>
                  <a:pt x="333" y="75"/>
                </a:moveTo>
                <a:cubicBezTo>
                  <a:pt x="331" y="75"/>
                  <a:pt x="330" y="77"/>
                  <a:pt x="329" y="78"/>
                </a:cubicBezTo>
                <a:cubicBezTo>
                  <a:pt x="329" y="79"/>
                  <a:pt x="329" y="79"/>
                  <a:pt x="329" y="79"/>
                </a:cubicBezTo>
                <a:cubicBezTo>
                  <a:pt x="330" y="79"/>
                  <a:pt x="332" y="80"/>
                  <a:pt x="333" y="80"/>
                </a:cubicBezTo>
                <a:cubicBezTo>
                  <a:pt x="333" y="78"/>
                  <a:pt x="334" y="78"/>
                  <a:pt x="334" y="76"/>
                </a:cubicBezTo>
                <a:cubicBezTo>
                  <a:pt x="334" y="76"/>
                  <a:pt x="334" y="76"/>
                  <a:pt x="335" y="76"/>
                </a:cubicBezTo>
                <a:cubicBezTo>
                  <a:pt x="335" y="75"/>
                  <a:pt x="335" y="74"/>
                  <a:pt x="335" y="74"/>
                </a:cubicBezTo>
                <a:cubicBezTo>
                  <a:pt x="335" y="74"/>
                  <a:pt x="335" y="74"/>
                  <a:pt x="335" y="74"/>
                </a:cubicBezTo>
                <a:cubicBezTo>
                  <a:pt x="335" y="73"/>
                  <a:pt x="335" y="73"/>
                  <a:pt x="335" y="72"/>
                </a:cubicBezTo>
                <a:cubicBezTo>
                  <a:pt x="334" y="72"/>
                  <a:pt x="334" y="73"/>
                  <a:pt x="333" y="73"/>
                </a:cubicBezTo>
                <a:lnTo>
                  <a:pt x="333" y="75"/>
                </a:lnTo>
                <a:close/>
                <a:moveTo>
                  <a:pt x="513" y="74"/>
                </a:moveTo>
                <a:cubicBezTo>
                  <a:pt x="513" y="74"/>
                  <a:pt x="513" y="74"/>
                  <a:pt x="513" y="74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4" y="76"/>
                  <a:pt x="514" y="74"/>
                  <a:pt x="515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7" y="74"/>
                  <a:pt x="517" y="74"/>
                  <a:pt x="517" y="73"/>
                </a:cubicBezTo>
                <a:cubicBezTo>
                  <a:pt x="515" y="73"/>
                  <a:pt x="515" y="74"/>
                  <a:pt x="513" y="74"/>
                </a:cubicBezTo>
                <a:close/>
                <a:moveTo>
                  <a:pt x="443" y="76"/>
                </a:moveTo>
                <a:cubicBezTo>
                  <a:pt x="443" y="75"/>
                  <a:pt x="443" y="75"/>
                  <a:pt x="443" y="75"/>
                </a:cubicBezTo>
                <a:cubicBezTo>
                  <a:pt x="442" y="75"/>
                  <a:pt x="443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6"/>
                  <a:pt x="442" y="76"/>
                  <a:pt x="442" y="76"/>
                </a:cubicBezTo>
                <a:lnTo>
                  <a:pt x="443" y="76"/>
                </a:lnTo>
                <a:close/>
                <a:moveTo>
                  <a:pt x="1332" y="75"/>
                </a:moveTo>
                <a:cubicBezTo>
                  <a:pt x="1332" y="75"/>
                  <a:pt x="1332" y="76"/>
                  <a:pt x="1333" y="76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2" y="75"/>
                  <a:pt x="1332" y="75"/>
                </a:cubicBezTo>
                <a:cubicBezTo>
                  <a:pt x="1332" y="75"/>
                  <a:pt x="1332" y="75"/>
                  <a:pt x="1332" y="75"/>
                </a:cubicBezTo>
                <a:close/>
                <a:moveTo>
                  <a:pt x="433" y="75"/>
                </a:move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4" y="76"/>
                  <a:pt x="433" y="76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5"/>
                  <a:pt x="433" y="75"/>
                  <a:pt x="433" y="75"/>
                </a:cubicBezTo>
                <a:close/>
                <a:moveTo>
                  <a:pt x="434" y="75"/>
                </a:moveTo>
                <a:cubicBezTo>
                  <a:pt x="434" y="76"/>
                  <a:pt x="434" y="76"/>
                  <a:pt x="434" y="76"/>
                </a:cubicBezTo>
                <a:cubicBezTo>
                  <a:pt x="435" y="76"/>
                  <a:pt x="435" y="76"/>
                  <a:pt x="435" y="76"/>
                </a:cubicBezTo>
                <a:cubicBezTo>
                  <a:pt x="435" y="75"/>
                  <a:pt x="435" y="76"/>
                  <a:pt x="434" y="75"/>
                </a:cubicBezTo>
                <a:close/>
                <a:moveTo>
                  <a:pt x="434" y="79"/>
                </a:moveTo>
                <a:cubicBezTo>
                  <a:pt x="434" y="79"/>
                  <a:pt x="434" y="79"/>
                  <a:pt x="435" y="79"/>
                </a:cubicBezTo>
                <a:cubicBezTo>
                  <a:pt x="435" y="78"/>
                  <a:pt x="436" y="78"/>
                  <a:pt x="436" y="78"/>
                </a:cubicBezTo>
                <a:cubicBezTo>
                  <a:pt x="438" y="78"/>
                  <a:pt x="438" y="78"/>
                  <a:pt x="438" y="78"/>
                </a:cubicBezTo>
                <a:cubicBezTo>
                  <a:pt x="438" y="77"/>
                  <a:pt x="438" y="77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7"/>
                  <a:pt x="435" y="78"/>
                  <a:pt x="434" y="78"/>
                </a:cubicBezTo>
                <a:lnTo>
                  <a:pt x="434" y="79"/>
                </a:lnTo>
                <a:close/>
                <a:moveTo>
                  <a:pt x="1541" y="87"/>
                </a:moveTo>
                <a:cubicBezTo>
                  <a:pt x="1542" y="87"/>
                  <a:pt x="1542" y="87"/>
                  <a:pt x="1542" y="87"/>
                </a:cubicBezTo>
                <a:cubicBezTo>
                  <a:pt x="1541" y="88"/>
                  <a:pt x="1541" y="88"/>
                  <a:pt x="1540" y="88"/>
                </a:cubicBezTo>
                <a:cubicBezTo>
                  <a:pt x="1541" y="89"/>
                  <a:pt x="1541" y="89"/>
                  <a:pt x="1542" y="89"/>
                </a:cubicBezTo>
                <a:cubicBezTo>
                  <a:pt x="1542" y="90"/>
                  <a:pt x="1543" y="90"/>
                  <a:pt x="1543" y="91"/>
                </a:cubicBezTo>
                <a:cubicBezTo>
                  <a:pt x="1544" y="91"/>
                  <a:pt x="1545" y="92"/>
                  <a:pt x="1545" y="92"/>
                </a:cubicBezTo>
                <a:cubicBezTo>
                  <a:pt x="1547" y="92"/>
                  <a:pt x="1549" y="90"/>
                  <a:pt x="1549" y="89"/>
                </a:cubicBezTo>
                <a:cubicBezTo>
                  <a:pt x="1550" y="89"/>
                  <a:pt x="1550" y="89"/>
                  <a:pt x="1550" y="89"/>
                </a:cubicBezTo>
                <a:cubicBezTo>
                  <a:pt x="1550" y="88"/>
                  <a:pt x="1550" y="88"/>
                  <a:pt x="1550" y="88"/>
                </a:cubicBezTo>
                <a:cubicBezTo>
                  <a:pt x="1551" y="87"/>
                  <a:pt x="1551" y="85"/>
                  <a:pt x="1553" y="85"/>
                </a:cubicBezTo>
                <a:cubicBezTo>
                  <a:pt x="1553" y="83"/>
                  <a:pt x="1552" y="83"/>
                  <a:pt x="1552" y="81"/>
                </a:cubicBezTo>
                <a:cubicBezTo>
                  <a:pt x="1551" y="81"/>
                  <a:pt x="1551" y="80"/>
                  <a:pt x="1550" y="80"/>
                </a:cubicBezTo>
                <a:cubicBezTo>
                  <a:pt x="1550" y="79"/>
                  <a:pt x="1550" y="79"/>
                  <a:pt x="1550" y="78"/>
                </a:cubicBezTo>
                <a:cubicBezTo>
                  <a:pt x="1547" y="78"/>
                  <a:pt x="1548" y="77"/>
                  <a:pt x="1546" y="76"/>
                </a:cubicBezTo>
                <a:cubicBezTo>
                  <a:pt x="1545" y="76"/>
                  <a:pt x="1546" y="76"/>
                  <a:pt x="1545" y="76"/>
                </a:cubicBezTo>
                <a:cubicBezTo>
                  <a:pt x="1545" y="76"/>
                  <a:pt x="1543" y="77"/>
                  <a:pt x="1543" y="78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1" y="81"/>
                  <a:pt x="1541" y="81"/>
                  <a:pt x="1541" y="81"/>
                </a:cubicBezTo>
                <a:cubicBezTo>
                  <a:pt x="1541" y="81"/>
                  <a:pt x="1540" y="82"/>
                  <a:pt x="1540" y="82"/>
                </a:cubicBezTo>
                <a:cubicBezTo>
                  <a:pt x="1539" y="83"/>
                  <a:pt x="1540" y="84"/>
                  <a:pt x="1540" y="85"/>
                </a:cubicBezTo>
                <a:cubicBezTo>
                  <a:pt x="1540" y="85"/>
                  <a:pt x="1540" y="85"/>
                  <a:pt x="1540" y="85"/>
                </a:cubicBezTo>
                <a:cubicBezTo>
                  <a:pt x="1540" y="86"/>
                  <a:pt x="1541" y="86"/>
                  <a:pt x="1541" y="87"/>
                </a:cubicBezTo>
                <a:close/>
                <a:moveTo>
                  <a:pt x="443" y="87"/>
                </a:moveTo>
                <a:cubicBezTo>
                  <a:pt x="443" y="86"/>
                  <a:pt x="443" y="86"/>
                  <a:pt x="443" y="86"/>
                </a:cubicBezTo>
                <a:cubicBezTo>
                  <a:pt x="444" y="86"/>
                  <a:pt x="444" y="86"/>
                  <a:pt x="445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7" y="87"/>
                  <a:pt x="447" y="87"/>
                </a:cubicBezTo>
                <a:cubicBezTo>
                  <a:pt x="447" y="85"/>
                  <a:pt x="448" y="83"/>
                  <a:pt x="448" y="81"/>
                </a:cubicBezTo>
                <a:cubicBezTo>
                  <a:pt x="448" y="81"/>
                  <a:pt x="448" y="81"/>
                  <a:pt x="448" y="81"/>
                </a:cubicBezTo>
                <a:cubicBezTo>
                  <a:pt x="447" y="80"/>
                  <a:pt x="448" y="80"/>
                  <a:pt x="447" y="79"/>
                </a:cubicBezTo>
                <a:cubicBezTo>
                  <a:pt x="447" y="79"/>
                  <a:pt x="447" y="79"/>
                  <a:pt x="447" y="79"/>
                </a:cubicBezTo>
                <a:cubicBezTo>
                  <a:pt x="446" y="79"/>
                  <a:pt x="446" y="79"/>
                  <a:pt x="446" y="79"/>
                </a:cubicBezTo>
                <a:cubicBezTo>
                  <a:pt x="446" y="78"/>
                  <a:pt x="446" y="78"/>
                  <a:pt x="446" y="78"/>
                </a:cubicBezTo>
                <a:cubicBezTo>
                  <a:pt x="445" y="78"/>
                  <a:pt x="445" y="78"/>
                  <a:pt x="445" y="78"/>
                </a:cubicBezTo>
                <a:cubicBezTo>
                  <a:pt x="445" y="78"/>
                  <a:pt x="445" y="77"/>
                  <a:pt x="445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2" y="76"/>
                  <a:pt x="442" y="77"/>
                  <a:pt x="440" y="77"/>
                </a:cubicBezTo>
                <a:cubicBezTo>
                  <a:pt x="440" y="77"/>
                  <a:pt x="440" y="77"/>
                  <a:pt x="439" y="78"/>
                </a:cubicBezTo>
                <a:cubicBezTo>
                  <a:pt x="439" y="78"/>
                  <a:pt x="439" y="78"/>
                  <a:pt x="439" y="78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8" y="80"/>
                  <a:pt x="438" y="80"/>
                </a:cubicBezTo>
                <a:cubicBezTo>
                  <a:pt x="438" y="80"/>
                  <a:pt x="437" y="80"/>
                  <a:pt x="437" y="80"/>
                </a:cubicBezTo>
                <a:cubicBezTo>
                  <a:pt x="436" y="81"/>
                  <a:pt x="437" y="82"/>
                  <a:pt x="435" y="83"/>
                </a:cubicBezTo>
                <a:cubicBezTo>
                  <a:pt x="435" y="84"/>
                  <a:pt x="435" y="84"/>
                  <a:pt x="435" y="84"/>
                </a:cubicBezTo>
                <a:cubicBezTo>
                  <a:pt x="436" y="84"/>
                  <a:pt x="436" y="84"/>
                  <a:pt x="436" y="84"/>
                </a:cubicBezTo>
                <a:cubicBezTo>
                  <a:pt x="436" y="85"/>
                  <a:pt x="436" y="85"/>
                  <a:pt x="436" y="85"/>
                </a:cubicBezTo>
                <a:cubicBezTo>
                  <a:pt x="437" y="84"/>
                  <a:pt x="436" y="84"/>
                  <a:pt x="437" y="84"/>
                </a:cubicBezTo>
                <a:cubicBezTo>
                  <a:pt x="438" y="84"/>
                  <a:pt x="438" y="85"/>
                  <a:pt x="439" y="85"/>
                </a:cubicBezTo>
                <a:cubicBezTo>
                  <a:pt x="439" y="85"/>
                  <a:pt x="439" y="85"/>
                  <a:pt x="439" y="85"/>
                </a:cubicBezTo>
                <a:cubicBezTo>
                  <a:pt x="440" y="85"/>
                  <a:pt x="440" y="85"/>
                  <a:pt x="440" y="85"/>
                </a:cubicBezTo>
                <a:cubicBezTo>
                  <a:pt x="440" y="85"/>
                  <a:pt x="440" y="86"/>
                  <a:pt x="440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2" y="87"/>
                  <a:pt x="442" y="87"/>
                  <a:pt x="443" y="87"/>
                </a:cubicBezTo>
                <a:close/>
                <a:moveTo>
                  <a:pt x="806" y="83"/>
                </a:moveTo>
                <a:cubicBezTo>
                  <a:pt x="808" y="82"/>
                  <a:pt x="807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8" y="80"/>
                  <a:pt x="808" y="81"/>
                  <a:pt x="808" y="81"/>
                </a:cubicBezTo>
                <a:cubicBezTo>
                  <a:pt x="806" y="81"/>
                  <a:pt x="807" y="80"/>
                  <a:pt x="805" y="80"/>
                </a:cubicBezTo>
                <a:cubicBezTo>
                  <a:pt x="805" y="78"/>
                  <a:pt x="805" y="78"/>
                  <a:pt x="805" y="78"/>
                </a:cubicBezTo>
                <a:cubicBezTo>
                  <a:pt x="804" y="78"/>
                  <a:pt x="804" y="79"/>
                  <a:pt x="802" y="79"/>
                </a:cubicBezTo>
                <a:cubicBezTo>
                  <a:pt x="802" y="80"/>
                  <a:pt x="803" y="82"/>
                  <a:pt x="803" y="83"/>
                </a:cubicBezTo>
                <a:cubicBezTo>
                  <a:pt x="803" y="83"/>
                  <a:pt x="803" y="83"/>
                  <a:pt x="803" y="84"/>
                </a:cubicBezTo>
                <a:cubicBezTo>
                  <a:pt x="806" y="84"/>
                  <a:pt x="806" y="84"/>
                  <a:pt x="806" y="84"/>
                </a:cubicBezTo>
                <a:cubicBezTo>
                  <a:pt x="806" y="83"/>
                  <a:pt x="806" y="83"/>
                  <a:pt x="806" y="83"/>
                </a:cubicBezTo>
                <a:close/>
                <a:moveTo>
                  <a:pt x="1566" y="79"/>
                </a:moveTo>
                <a:cubicBezTo>
                  <a:pt x="1566" y="80"/>
                  <a:pt x="1566" y="80"/>
                  <a:pt x="1566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81"/>
                  <a:pt x="1566" y="83"/>
                  <a:pt x="1566" y="84"/>
                </a:cubicBezTo>
                <a:cubicBezTo>
                  <a:pt x="1567" y="84"/>
                  <a:pt x="1567" y="84"/>
                  <a:pt x="1567" y="84"/>
                </a:cubicBezTo>
                <a:cubicBezTo>
                  <a:pt x="1567" y="85"/>
                  <a:pt x="1567" y="86"/>
                  <a:pt x="1568" y="87"/>
                </a:cubicBezTo>
                <a:cubicBezTo>
                  <a:pt x="1571" y="86"/>
                  <a:pt x="1570" y="85"/>
                  <a:pt x="1573" y="85"/>
                </a:cubicBezTo>
                <a:cubicBezTo>
                  <a:pt x="1573" y="84"/>
                  <a:pt x="1573" y="83"/>
                  <a:pt x="1574" y="82"/>
                </a:cubicBezTo>
                <a:cubicBezTo>
                  <a:pt x="1573" y="81"/>
                  <a:pt x="1573" y="81"/>
                  <a:pt x="1572" y="80"/>
                </a:cubicBezTo>
                <a:cubicBezTo>
                  <a:pt x="1571" y="80"/>
                  <a:pt x="1571" y="80"/>
                  <a:pt x="1570" y="81"/>
                </a:cubicBezTo>
                <a:cubicBezTo>
                  <a:pt x="1569" y="81"/>
                  <a:pt x="1569" y="81"/>
                  <a:pt x="1569" y="81"/>
                </a:cubicBezTo>
                <a:cubicBezTo>
                  <a:pt x="1569" y="80"/>
                  <a:pt x="1568" y="80"/>
                  <a:pt x="1568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79"/>
                  <a:pt x="1567" y="79"/>
                  <a:pt x="1567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lose/>
                <a:moveTo>
                  <a:pt x="1587" y="84"/>
                </a:moveTo>
                <a:cubicBezTo>
                  <a:pt x="1588" y="84"/>
                  <a:pt x="1588" y="84"/>
                  <a:pt x="1588" y="84"/>
                </a:cubicBezTo>
                <a:cubicBezTo>
                  <a:pt x="1588" y="85"/>
                  <a:pt x="1588" y="85"/>
                  <a:pt x="1588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92" y="85"/>
                  <a:pt x="1592" y="85"/>
                  <a:pt x="1592" y="85"/>
                </a:cubicBezTo>
                <a:cubicBezTo>
                  <a:pt x="1593" y="86"/>
                  <a:pt x="1593" y="86"/>
                  <a:pt x="1593" y="86"/>
                </a:cubicBezTo>
                <a:cubicBezTo>
                  <a:pt x="1594" y="86"/>
                  <a:pt x="1594" y="86"/>
                  <a:pt x="1595" y="86"/>
                </a:cubicBezTo>
                <a:cubicBezTo>
                  <a:pt x="1595" y="86"/>
                  <a:pt x="1595" y="86"/>
                  <a:pt x="1595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7" y="86"/>
                  <a:pt x="1598" y="86"/>
                  <a:pt x="1598" y="86"/>
                </a:cubicBezTo>
                <a:cubicBezTo>
                  <a:pt x="1598" y="85"/>
                  <a:pt x="1599" y="85"/>
                  <a:pt x="1599" y="85"/>
                </a:cubicBezTo>
                <a:cubicBezTo>
                  <a:pt x="1599" y="84"/>
                  <a:pt x="1599" y="84"/>
                  <a:pt x="1600" y="84"/>
                </a:cubicBezTo>
                <a:cubicBezTo>
                  <a:pt x="1600" y="84"/>
                  <a:pt x="1600" y="84"/>
                  <a:pt x="1600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2" y="84"/>
                  <a:pt x="1602" y="84"/>
                  <a:pt x="1602" y="84"/>
                </a:cubicBezTo>
                <a:cubicBezTo>
                  <a:pt x="1602" y="83"/>
                  <a:pt x="1602" y="83"/>
                  <a:pt x="1602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2" y="82"/>
                  <a:pt x="1602" y="82"/>
                  <a:pt x="1601" y="81"/>
                </a:cubicBezTo>
                <a:cubicBezTo>
                  <a:pt x="1600" y="80"/>
                  <a:pt x="1598" y="81"/>
                  <a:pt x="1597" y="80"/>
                </a:cubicBezTo>
                <a:cubicBezTo>
                  <a:pt x="1597" y="80"/>
                  <a:pt x="1597" y="80"/>
                  <a:pt x="1597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5" y="80"/>
                  <a:pt x="1595" y="80"/>
                  <a:pt x="1595" y="80"/>
                </a:cubicBezTo>
                <a:cubicBezTo>
                  <a:pt x="1595" y="79"/>
                  <a:pt x="1594" y="79"/>
                  <a:pt x="1594" y="79"/>
                </a:cubicBezTo>
                <a:cubicBezTo>
                  <a:pt x="1594" y="79"/>
                  <a:pt x="1591" y="80"/>
                  <a:pt x="1591" y="80"/>
                </a:cubicBezTo>
                <a:cubicBezTo>
                  <a:pt x="1589" y="80"/>
                  <a:pt x="1588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80"/>
                  <a:pt x="1587" y="81"/>
                  <a:pt x="1586" y="82"/>
                </a:cubicBezTo>
                <a:cubicBezTo>
                  <a:pt x="1586" y="83"/>
                  <a:pt x="1586" y="83"/>
                  <a:pt x="1586" y="83"/>
                </a:cubicBezTo>
                <a:cubicBezTo>
                  <a:pt x="1586" y="83"/>
                  <a:pt x="1587" y="83"/>
                  <a:pt x="1587" y="84"/>
                </a:cubicBezTo>
                <a:cubicBezTo>
                  <a:pt x="1587" y="84"/>
                  <a:pt x="1587" y="84"/>
                  <a:pt x="1587" y="84"/>
                </a:cubicBezTo>
                <a:close/>
                <a:moveTo>
                  <a:pt x="399" y="83"/>
                </a:moveTo>
                <a:cubicBezTo>
                  <a:pt x="400" y="83"/>
                  <a:pt x="400" y="83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00" y="81"/>
                  <a:pt x="400" y="81"/>
                  <a:pt x="400" y="80"/>
                </a:cubicBezTo>
                <a:cubicBezTo>
                  <a:pt x="397" y="80"/>
                  <a:pt x="399" y="82"/>
                  <a:pt x="399" y="83"/>
                </a:cubicBezTo>
                <a:close/>
                <a:moveTo>
                  <a:pt x="374" y="85"/>
                </a:move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3" y="84"/>
                  <a:pt x="373" y="84"/>
                  <a:pt x="373" y="84"/>
                </a:cubicBezTo>
                <a:cubicBezTo>
                  <a:pt x="373" y="84"/>
                  <a:pt x="372" y="85"/>
                  <a:pt x="372" y="85"/>
                </a:cubicBezTo>
                <a:cubicBezTo>
                  <a:pt x="373" y="85"/>
                  <a:pt x="373" y="85"/>
                  <a:pt x="374" y="85"/>
                </a:cubicBezTo>
                <a:close/>
                <a:moveTo>
                  <a:pt x="514" y="85"/>
                </a:moveTo>
                <a:cubicBezTo>
                  <a:pt x="515" y="85"/>
                  <a:pt x="515" y="84"/>
                  <a:pt x="515" y="84"/>
                </a:cubicBezTo>
                <a:cubicBezTo>
                  <a:pt x="514" y="84"/>
                  <a:pt x="514" y="84"/>
                  <a:pt x="513" y="84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4" y="85"/>
                  <a:pt x="514" y="85"/>
                  <a:pt x="514" y="85"/>
                </a:cubicBezTo>
                <a:close/>
                <a:moveTo>
                  <a:pt x="798" y="84"/>
                </a:moveTo>
                <a:cubicBezTo>
                  <a:pt x="797" y="84"/>
                  <a:pt x="797" y="84"/>
                  <a:pt x="797" y="84"/>
                </a:cubicBezTo>
                <a:cubicBezTo>
                  <a:pt x="797" y="85"/>
                  <a:pt x="797" y="86"/>
                  <a:pt x="798" y="87"/>
                </a:cubicBezTo>
                <a:cubicBezTo>
                  <a:pt x="798" y="87"/>
                  <a:pt x="798" y="87"/>
                  <a:pt x="799" y="87"/>
                </a:cubicBezTo>
                <a:cubicBezTo>
                  <a:pt x="799" y="86"/>
                  <a:pt x="800" y="87"/>
                  <a:pt x="800" y="85"/>
                </a:cubicBezTo>
                <a:cubicBezTo>
                  <a:pt x="799" y="85"/>
                  <a:pt x="799" y="85"/>
                  <a:pt x="798" y="85"/>
                </a:cubicBezTo>
                <a:cubicBezTo>
                  <a:pt x="798" y="84"/>
                  <a:pt x="798" y="84"/>
                  <a:pt x="798" y="84"/>
                </a:cubicBezTo>
                <a:cubicBezTo>
                  <a:pt x="798" y="84"/>
                  <a:pt x="798" y="84"/>
                  <a:pt x="798" y="84"/>
                </a:cubicBezTo>
                <a:close/>
                <a:moveTo>
                  <a:pt x="307" y="115"/>
                </a:moveTo>
                <a:cubicBezTo>
                  <a:pt x="307" y="116"/>
                  <a:pt x="307" y="116"/>
                  <a:pt x="307" y="116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8" y="116"/>
                  <a:pt x="308" y="116"/>
                  <a:pt x="308" y="117"/>
                </a:cubicBezTo>
                <a:cubicBezTo>
                  <a:pt x="312" y="117"/>
                  <a:pt x="312" y="117"/>
                  <a:pt x="312" y="117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5"/>
                  <a:pt x="312" y="115"/>
                  <a:pt x="312" y="115"/>
                </a:cubicBezTo>
                <a:cubicBezTo>
                  <a:pt x="313" y="114"/>
                  <a:pt x="314" y="114"/>
                  <a:pt x="315" y="113"/>
                </a:cubicBezTo>
                <a:cubicBezTo>
                  <a:pt x="315" y="112"/>
                  <a:pt x="315" y="112"/>
                  <a:pt x="315" y="112"/>
                </a:cubicBezTo>
                <a:cubicBezTo>
                  <a:pt x="316" y="112"/>
                  <a:pt x="316" y="112"/>
                  <a:pt x="316" y="112"/>
                </a:cubicBezTo>
                <a:cubicBezTo>
                  <a:pt x="317" y="113"/>
                  <a:pt x="316" y="112"/>
                  <a:pt x="317" y="113"/>
                </a:cubicBezTo>
                <a:cubicBezTo>
                  <a:pt x="319" y="114"/>
                  <a:pt x="321" y="113"/>
                  <a:pt x="323" y="112"/>
                </a:cubicBezTo>
                <a:cubicBezTo>
                  <a:pt x="324" y="112"/>
                  <a:pt x="324" y="112"/>
                  <a:pt x="324" y="111"/>
                </a:cubicBezTo>
                <a:cubicBezTo>
                  <a:pt x="324" y="111"/>
                  <a:pt x="324" y="111"/>
                  <a:pt x="324" y="111"/>
                </a:cubicBezTo>
                <a:cubicBezTo>
                  <a:pt x="324" y="110"/>
                  <a:pt x="324" y="110"/>
                  <a:pt x="324" y="110"/>
                </a:cubicBezTo>
                <a:cubicBezTo>
                  <a:pt x="324" y="110"/>
                  <a:pt x="325" y="110"/>
                  <a:pt x="325" y="110"/>
                </a:cubicBezTo>
                <a:cubicBezTo>
                  <a:pt x="326" y="109"/>
                  <a:pt x="325" y="108"/>
                  <a:pt x="325" y="107"/>
                </a:cubicBezTo>
                <a:cubicBezTo>
                  <a:pt x="328" y="106"/>
                  <a:pt x="326" y="106"/>
                  <a:pt x="327" y="105"/>
                </a:cubicBezTo>
                <a:cubicBezTo>
                  <a:pt x="328" y="104"/>
                  <a:pt x="328" y="104"/>
                  <a:pt x="328" y="104"/>
                </a:cubicBezTo>
                <a:cubicBezTo>
                  <a:pt x="329" y="104"/>
                  <a:pt x="329" y="104"/>
                  <a:pt x="329" y="103"/>
                </a:cubicBezTo>
                <a:cubicBezTo>
                  <a:pt x="330" y="103"/>
                  <a:pt x="330" y="103"/>
                  <a:pt x="330" y="103"/>
                </a:cubicBezTo>
                <a:cubicBezTo>
                  <a:pt x="330" y="103"/>
                  <a:pt x="330" y="103"/>
                  <a:pt x="330" y="102"/>
                </a:cubicBezTo>
                <a:cubicBezTo>
                  <a:pt x="330" y="102"/>
                  <a:pt x="330" y="102"/>
                  <a:pt x="331" y="102"/>
                </a:cubicBezTo>
                <a:cubicBezTo>
                  <a:pt x="331" y="102"/>
                  <a:pt x="331" y="101"/>
                  <a:pt x="331" y="101"/>
                </a:cubicBezTo>
                <a:cubicBezTo>
                  <a:pt x="332" y="101"/>
                  <a:pt x="332" y="101"/>
                  <a:pt x="332" y="101"/>
                </a:cubicBezTo>
                <a:cubicBezTo>
                  <a:pt x="332" y="101"/>
                  <a:pt x="333" y="100"/>
                  <a:pt x="333" y="100"/>
                </a:cubicBezTo>
                <a:cubicBezTo>
                  <a:pt x="333" y="100"/>
                  <a:pt x="334" y="100"/>
                  <a:pt x="335" y="100"/>
                </a:cubicBezTo>
                <a:cubicBezTo>
                  <a:pt x="335" y="99"/>
                  <a:pt x="335" y="99"/>
                  <a:pt x="335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7" y="99"/>
                  <a:pt x="337" y="98"/>
                  <a:pt x="338" y="98"/>
                </a:cubicBezTo>
                <a:cubicBezTo>
                  <a:pt x="338" y="98"/>
                  <a:pt x="338" y="98"/>
                  <a:pt x="338" y="98"/>
                </a:cubicBezTo>
                <a:cubicBezTo>
                  <a:pt x="339" y="98"/>
                  <a:pt x="340" y="97"/>
                  <a:pt x="341" y="97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7"/>
                  <a:pt x="341" y="97"/>
                  <a:pt x="341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45" y="97"/>
                  <a:pt x="345" y="96"/>
                  <a:pt x="345" y="96"/>
                </a:cubicBezTo>
                <a:cubicBezTo>
                  <a:pt x="346" y="96"/>
                  <a:pt x="346" y="96"/>
                  <a:pt x="346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5" y="94"/>
                  <a:pt x="345" y="94"/>
                  <a:pt x="343" y="93"/>
                </a:cubicBezTo>
                <a:cubicBezTo>
                  <a:pt x="343" y="93"/>
                  <a:pt x="343" y="92"/>
                  <a:pt x="342" y="92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1"/>
                  <a:pt x="341" y="91"/>
                  <a:pt x="340" y="91"/>
                </a:cubicBezTo>
                <a:cubicBezTo>
                  <a:pt x="340" y="91"/>
                  <a:pt x="340" y="91"/>
                  <a:pt x="340" y="91"/>
                </a:cubicBezTo>
                <a:cubicBezTo>
                  <a:pt x="339" y="91"/>
                  <a:pt x="339" y="91"/>
                  <a:pt x="339" y="91"/>
                </a:cubicBezTo>
                <a:cubicBezTo>
                  <a:pt x="339" y="90"/>
                  <a:pt x="339" y="90"/>
                  <a:pt x="339" y="90"/>
                </a:cubicBezTo>
                <a:cubicBezTo>
                  <a:pt x="337" y="90"/>
                  <a:pt x="335" y="90"/>
                  <a:pt x="332" y="90"/>
                </a:cubicBezTo>
                <a:cubicBezTo>
                  <a:pt x="332" y="90"/>
                  <a:pt x="332" y="91"/>
                  <a:pt x="331" y="91"/>
                </a:cubicBezTo>
                <a:cubicBezTo>
                  <a:pt x="331" y="90"/>
                  <a:pt x="331" y="90"/>
                  <a:pt x="331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29" y="90"/>
                  <a:pt x="328" y="90"/>
                </a:cubicBezTo>
                <a:cubicBezTo>
                  <a:pt x="328" y="90"/>
                  <a:pt x="328" y="90"/>
                  <a:pt x="328" y="90"/>
                </a:cubicBezTo>
                <a:cubicBezTo>
                  <a:pt x="327" y="89"/>
                  <a:pt x="325" y="89"/>
                  <a:pt x="324" y="89"/>
                </a:cubicBezTo>
                <a:cubicBezTo>
                  <a:pt x="322" y="88"/>
                  <a:pt x="320" y="87"/>
                  <a:pt x="318" y="86"/>
                </a:cubicBezTo>
                <a:cubicBezTo>
                  <a:pt x="318" y="86"/>
                  <a:pt x="318" y="86"/>
                  <a:pt x="318" y="86"/>
                </a:cubicBezTo>
                <a:cubicBezTo>
                  <a:pt x="318" y="86"/>
                  <a:pt x="318" y="86"/>
                  <a:pt x="317" y="86"/>
                </a:cubicBezTo>
                <a:cubicBezTo>
                  <a:pt x="317" y="87"/>
                  <a:pt x="317" y="87"/>
                  <a:pt x="317" y="87"/>
                </a:cubicBezTo>
                <a:cubicBezTo>
                  <a:pt x="317" y="87"/>
                  <a:pt x="316" y="87"/>
                  <a:pt x="315" y="87"/>
                </a:cubicBezTo>
                <a:cubicBezTo>
                  <a:pt x="315" y="87"/>
                  <a:pt x="315" y="87"/>
                  <a:pt x="315" y="87"/>
                </a:cubicBezTo>
                <a:cubicBezTo>
                  <a:pt x="314" y="87"/>
                  <a:pt x="314" y="87"/>
                  <a:pt x="314" y="87"/>
                </a:cubicBezTo>
                <a:cubicBezTo>
                  <a:pt x="314" y="88"/>
                  <a:pt x="314" y="88"/>
                  <a:pt x="314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09" y="89"/>
                  <a:pt x="308" y="89"/>
                  <a:pt x="307" y="89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6" y="89"/>
                  <a:pt x="306" y="89"/>
                  <a:pt x="306" y="89"/>
                </a:cubicBezTo>
                <a:cubicBezTo>
                  <a:pt x="306" y="90"/>
                  <a:pt x="306" y="90"/>
                  <a:pt x="306" y="90"/>
                </a:cubicBezTo>
                <a:cubicBezTo>
                  <a:pt x="305" y="90"/>
                  <a:pt x="304" y="90"/>
                  <a:pt x="303" y="91"/>
                </a:cubicBezTo>
                <a:cubicBezTo>
                  <a:pt x="303" y="92"/>
                  <a:pt x="304" y="93"/>
                  <a:pt x="304" y="93"/>
                </a:cubicBezTo>
                <a:cubicBezTo>
                  <a:pt x="304" y="93"/>
                  <a:pt x="304" y="93"/>
                  <a:pt x="304" y="93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7"/>
                  <a:pt x="304" y="99"/>
                  <a:pt x="304" y="100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05" y="101"/>
                  <a:pt x="305" y="101"/>
                  <a:pt x="30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102"/>
                  <a:pt x="304" y="103"/>
                  <a:pt x="304" y="105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3" y="106"/>
                  <a:pt x="303" y="107"/>
                  <a:pt x="302" y="107"/>
                </a:cubicBezTo>
                <a:cubicBezTo>
                  <a:pt x="302" y="108"/>
                  <a:pt x="302" y="109"/>
                  <a:pt x="302" y="110"/>
                </a:cubicBezTo>
                <a:cubicBezTo>
                  <a:pt x="304" y="110"/>
                  <a:pt x="304" y="112"/>
                  <a:pt x="306" y="112"/>
                </a:cubicBezTo>
                <a:cubicBezTo>
                  <a:pt x="306" y="114"/>
                  <a:pt x="306" y="114"/>
                  <a:pt x="307" y="115"/>
                </a:cubicBezTo>
                <a:close/>
                <a:moveTo>
                  <a:pt x="430" y="87"/>
                </a:moveTo>
                <a:cubicBezTo>
                  <a:pt x="430" y="86"/>
                  <a:pt x="430" y="86"/>
                  <a:pt x="430" y="86"/>
                </a:cubicBezTo>
                <a:cubicBezTo>
                  <a:pt x="429" y="86"/>
                  <a:pt x="429" y="86"/>
                  <a:pt x="429" y="87"/>
                </a:cubicBezTo>
                <a:cubicBezTo>
                  <a:pt x="430" y="87"/>
                  <a:pt x="430" y="87"/>
                  <a:pt x="430" y="87"/>
                </a:cubicBezTo>
                <a:cubicBezTo>
                  <a:pt x="430" y="87"/>
                  <a:pt x="430" y="87"/>
                  <a:pt x="430" y="87"/>
                </a:cubicBezTo>
                <a:close/>
                <a:moveTo>
                  <a:pt x="803" y="87"/>
                </a:moveTo>
                <a:cubicBezTo>
                  <a:pt x="803" y="87"/>
                  <a:pt x="803" y="87"/>
                  <a:pt x="803" y="87"/>
                </a:cubicBezTo>
                <a:cubicBezTo>
                  <a:pt x="804" y="87"/>
                  <a:pt x="804" y="87"/>
                  <a:pt x="805" y="87"/>
                </a:cubicBezTo>
                <a:cubicBezTo>
                  <a:pt x="805" y="86"/>
                  <a:pt x="805" y="86"/>
                  <a:pt x="805" y="86"/>
                </a:cubicBezTo>
                <a:cubicBezTo>
                  <a:pt x="804" y="86"/>
                  <a:pt x="804" y="86"/>
                  <a:pt x="804" y="87"/>
                </a:cubicBezTo>
                <a:lnTo>
                  <a:pt x="803" y="87"/>
                </a:lnTo>
                <a:close/>
                <a:moveTo>
                  <a:pt x="624" y="87"/>
                </a:moveTo>
                <a:cubicBezTo>
                  <a:pt x="624" y="87"/>
                  <a:pt x="624" y="87"/>
                  <a:pt x="624" y="87"/>
                </a:cubicBezTo>
                <a:cubicBezTo>
                  <a:pt x="623" y="87"/>
                  <a:pt x="622" y="87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2" y="88"/>
                  <a:pt x="623" y="88"/>
                  <a:pt x="624" y="88"/>
                </a:cubicBezTo>
                <a:lnTo>
                  <a:pt x="624" y="87"/>
                </a:lnTo>
                <a:close/>
                <a:moveTo>
                  <a:pt x="438" y="88"/>
                </a:moveTo>
                <a:cubicBezTo>
                  <a:pt x="438" y="88"/>
                  <a:pt x="439" y="88"/>
                  <a:pt x="439" y="88"/>
                </a:cubicBezTo>
                <a:cubicBezTo>
                  <a:pt x="439" y="88"/>
                  <a:pt x="439" y="88"/>
                  <a:pt x="439" y="88"/>
                </a:cubicBezTo>
                <a:cubicBezTo>
                  <a:pt x="440" y="88"/>
                  <a:pt x="439" y="88"/>
                  <a:pt x="439" y="88"/>
                </a:cubicBezTo>
                <a:cubicBezTo>
                  <a:pt x="439" y="88"/>
                  <a:pt x="439" y="87"/>
                  <a:pt x="438" y="87"/>
                </a:cubicBezTo>
                <a:lnTo>
                  <a:pt x="438" y="88"/>
                </a:lnTo>
                <a:close/>
                <a:moveTo>
                  <a:pt x="789" y="89"/>
                </a:moveTo>
                <a:cubicBezTo>
                  <a:pt x="789" y="90"/>
                  <a:pt x="789" y="91"/>
                  <a:pt x="789" y="92"/>
                </a:cubicBezTo>
                <a:cubicBezTo>
                  <a:pt x="790" y="92"/>
                  <a:pt x="790" y="92"/>
                  <a:pt x="791" y="92"/>
                </a:cubicBezTo>
                <a:cubicBezTo>
                  <a:pt x="791" y="92"/>
                  <a:pt x="791" y="92"/>
                  <a:pt x="791" y="92"/>
                </a:cubicBezTo>
                <a:cubicBezTo>
                  <a:pt x="792" y="92"/>
                  <a:pt x="793" y="92"/>
                  <a:pt x="794" y="91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1" y="90"/>
                  <a:pt x="791" y="89"/>
                </a:cubicBezTo>
                <a:cubicBezTo>
                  <a:pt x="790" y="89"/>
                  <a:pt x="789" y="89"/>
                  <a:pt x="789" y="89"/>
                </a:cubicBezTo>
                <a:close/>
                <a:moveTo>
                  <a:pt x="1147" y="90"/>
                </a:moveTo>
                <a:cubicBezTo>
                  <a:pt x="1148" y="90"/>
                  <a:pt x="1148" y="90"/>
                  <a:pt x="1148" y="90"/>
                </a:cubicBezTo>
                <a:cubicBezTo>
                  <a:pt x="1148" y="89"/>
                  <a:pt x="1148" y="89"/>
                  <a:pt x="1148" y="89"/>
                </a:cubicBezTo>
                <a:cubicBezTo>
                  <a:pt x="1148" y="89"/>
                  <a:pt x="1147" y="89"/>
                  <a:pt x="1147" y="89"/>
                </a:cubicBezTo>
                <a:lnTo>
                  <a:pt x="1147" y="90"/>
                </a:lnTo>
                <a:close/>
                <a:moveTo>
                  <a:pt x="436" y="107"/>
                </a:moveTo>
                <a:cubicBezTo>
                  <a:pt x="437" y="107"/>
                  <a:pt x="437" y="107"/>
                  <a:pt x="437" y="107"/>
                </a:cubicBezTo>
                <a:cubicBezTo>
                  <a:pt x="437" y="105"/>
                  <a:pt x="435" y="105"/>
                  <a:pt x="436" y="103"/>
                </a:cubicBezTo>
                <a:cubicBezTo>
                  <a:pt x="436" y="102"/>
                  <a:pt x="436" y="103"/>
                  <a:pt x="435" y="102"/>
                </a:cubicBezTo>
                <a:cubicBezTo>
                  <a:pt x="435" y="102"/>
                  <a:pt x="435" y="102"/>
                  <a:pt x="435" y="102"/>
                </a:cubicBezTo>
                <a:cubicBezTo>
                  <a:pt x="434" y="102"/>
                  <a:pt x="434" y="103"/>
                  <a:pt x="432" y="104"/>
                </a:cubicBezTo>
                <a:cubicBezTo>
                  <a:pt x="432" y="102"/>
                  <a:pt x="432" y="102"/>
                  <a:pt x="432" y="102"/>
                </a:cubicBezTo>
                <a:cubicBezTo>
                  <a:pt x="432" y="102"/>
                  <a:pt x="431" y="102"/>
                  <a:pt x="431" y="102"/>
                </a:cubicBezTo>
                <a:cubicBezTo>
                  <a:pt x="431" y="101"/>
                  <a:pt x="431" y="100"/>
                  <a:pt x="431" y="100"/>
                </a:cubicBezTo>
                <a:cubicBezTo>
                  <a:pt x="430" y="100"/>
                  <a:pt x="430" y="100"/>
                  <a:pt x="430" y="101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99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8" y="97"/>
                  <a:pt x="430" y="97"/>
                  <a:pt x="431" y="97"/>
                </a:cubicBezTo>
                <a:cubicBezTo>
                  <a:pt x="431" y="95"/>
                  <a:pt x="431" y="95"/>
                  <a:pt x="431" y="94"/>
                </a:cubicBezTo>
                <a:cubicBezTo>
                  <a:pt x="430" y="94"/>
                  <a:pt x="429" y="92"/>
                  <a:pt x="427" y="92"/>
                </a:cubicBezTo>
                <a:cubicBezTo>
                  <a:pt x="427" y="93"/>
                  <a:pt x="427" y="93"/>
                  <a:pt x="427" y="93"/>
                </a:cubicBezTo>
                <a:cubicBezTo>
                  <a:pt x="425" y="93"/>
                  <a:pt x="426" y="92"/>
                  <a:pt x="425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5" y="93"/>
                  <a:pt x="426" y="92"/>
                  <a:pt x="428" y="91"/>
                </a:cubicBezTo>
                <a:cubicBezTo>
                  <a:pt x="428" y="89"/>
                  <a:pt x="428" y="89"/>
                  <a:pt x="428" y="89"/>
                </a:cubicBezTo>
                <a:cubicBezTo>
                  <a:pt x="426" y="89"/>
                  <a:pt x="426" y="89"/>
                  <a:pt x="426" y="89"/>
                </a:cubicBezTo>
                <a:cubicBezTo>
                  <a:pt x="426" y="90"/>
                  <a:pt x="426" y="90"/>
                  <a:pt x="426" y="90"/>
                </a:cubicBezTo>
                <a:cubicBezTo>
                  <a:pt x="425" y="90"/>
                  <a:pt x="425" y="90"/>
                  <a:pt x="425" y="90"/>
                </a:cubicBezTo>
                <a:cubicBezTo>
                  <a:pt x="425" y="91"/>
                  <a:pt x="424" y="91"/>
                  <a:pt x="424" y="91"/>
                </a:cubicBezTo>
                <a:cubicBezTo>
                  <a:pt x="423" y="92"/>
                  <a:pt x="422" y="91"/>
                  <a:pt x="421" y="92"/>
                </a:cubicBezTo>
                <a:cubicBezTo>
                  <a:pt x="421" y="92"/>
                  <a:pt x="421" y="92"/>
                  <a:pt x="421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19" y="92"/>
                  <a:pt x="419" y="92"/>
                  <a:pt x="419" y="92"/>
                </a:cubicBezTo>
                <a:cubicBezTo>
                  <a:pt x="419" y="93"/>
                  <a:pt x="419" y="93"/>
                  <a:pt x="419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1" y="93"/>
                  <a:pt x="421" y="93"/>
                  <a:pt x="421" y="93"/>
                </a:cubicBezTo>
                <a:cubicBezTo>
                  <a:pt x="421" y="93"/>
                  <a:pt x="421" y="94"/>
                  <a:pt x="421" y="94"/>
                </a:cubicBezTo>
                <a:cubicBezTo>
                  <a:pt x="419" y="94"/>
                  <a:pt x="418" y="94"/>
                  <a:pt x="417" y="93"/>
                </a:cubicBezTo>
                <a:cubicBezTo>
                  <a:pt x="417" y="93"/>
                  <a:pt x="417" y="93"/>
                  <a:pt x="417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3"/>
                  <a:pt x="415" y="93"/>
                </a:cubicBezTo>
                <a:cubicBezTo>
                  <a:pt x="415" y="93"/>
                  <a:pt x="414" y="93"/>
                  <a:pt x="414" y="93"/>
                </a:cubicBezTo>
                <a:cubicBezTo>
                  <a:pt x="414" y="93"/>
                  <a:pt x="413" y="94"/>
                  <a:pt x="413" y="94"/>
                </a:cubicBezTo>
                <a:cubicBezTo>
                  <a:pt x="413" y="95"/>
                  <a:pt x="412" y="95"/>
                  <a:pt x="412" y="96"/>
                </a:cubicBezTo>
                <a:cubicBezTo>
                  <a:pt x="411" y="97"/>
                  <a:pt x="412" y="96"/>
                  <a:pt x="411" y="97"/>
                </a:cubicBezTo>
                <a:cubicBezTo>
                  <a:pt x="412" y="97"/>
                  <a:pt x="412" y="97"/>
                  <a:pt x="412" y="98"/>
                </a:cubicBezTo>
                <a:cubicBezTo>
                  <a:pt x="412" y="98"/>
                  <a:pt x="412" y="98"/>
                  <a:pt x="412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6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100"/>
                  <a:pt x="417" y="100"/>
                  <a:pt x="417" y="101"/>
                </a:cubicBezTo>
                <a:cubicBezTo>
                  <a:pt x="417" y="101"/>
                  <a:pt x="417" y="101"/>
                  <a:pt x="417" y="101"/>
                </a:cubicBezTo>
                <a:cubicBezTo>
                  <a:pt x="417" y="102"/>
                  <a:pt x="417" y="102"/>
                  <a:pt x="417" y="102"/>
                </a:cubicBezTo>
                <a:cubicBezTo>
                  <a:pt x="417" y="102"/>
                  <a:pt x="416" y="103"/>
                  <a:pt x="416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2" y="103"/>
                  <a:pt x="411" y="103"/>
                  <a:pt x="409" y="103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8" y="101"/>
                  <a:pt x="408" y="101"/>
                  <a:pt x="407" y="100"/>
                </a:cubicBezTo>
                <a:cubicBezTo>
                  <a:pt x="407" y="100"/>
                  <a:pt x="407" y="100"/>
                  <a:pt x="407" y="100"/>
                </a:cubicBezTo>
                <a:cubicBezTo>
                  <a:pt x="406" y="101"/>
                  <a:pt x="406" y="101"/>
                  <a:pt x="405" y="100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3"/>
                  <a:pt x="405" y="103"/>
                </a:cubicBezTo>
                <a:cubicBezTo>
                  <a:pt x="405" y="103"/>
                  <a:pt x="405" y="103"/>
                  <a:pt x="405" y="103"/>
                </a:cubicBezTo>
                <a:cubicBezTo>
                  <a:pt x="405" y="104"/>
                  <a:pt x="405" y="104"/>
                  <a:pt x="405" y="104"/>
                </a:cubicBezTo>
                <a:cubicBezTo>
                  <a:pt x="406" y="105"/>
                  <a:pt x="407" y="106"/>
                  <a:pt x="407" y="106"/>
                </a:cubicBezTo>
                <a:cubicBezTo>
                  <a:pt x="408" y="107"/>
                  <a:pt x="408" y="107"/>
                  <a:pt x="408" y="107"/>
                </a:cubicBezTo>
                <a:cubicBezTo>
                  <a:pt x="410" y="107"/>
                  <a:pt x="410" y="107"/>
                  <a:pt x="410" y="107"/>
                </a:cubicBezTo>
                <a:cubicBezTo>
                  <a:pt x="410" y="107"/>
                  <a:pt x="410" y="108"/>
                  <a:pt x="410" y="108"/>
                </a:cubicBezTo>
                <a:cubicBezTo>
                  <a:pt x="411" y="108"/>
                  <a:pt x="411" y="108"/>
                  <a:pt x="411" y="108"/>
                </a:cubicBezTo>
                <a:cubicBezTo>
                  <a:pt x="411" y="107"/>
                  <a:pt x="411" y="107"/>
                  <a:pt x="411" y="107"/>
                </a:cubicBezTo>
                <a:cubicBezTo>
                  <a:pt x="412" y="107"/>
                  <a:pt x="412" y="107"/>
                  <a:pt x="412" y="107"/>
                </a:cubicBezTo>
                <a:cubicBezTo>
                  <a:pt x="414" y="107"/>
                  <a:pt x="413" y="107"/>
                  <a:pt x="414" y="108"/>
                </a:cubicBezTo>
                <a:cubicBezTo>
                  <a:pt x="415" y="108"/>
                  <a:pt x="416" y="109"/>
                  <a:pt x="416" y="109"/>
                </a:cubicBezTo>
                <a:cubicBezTo>
                  <a:pt x="416" y="110"/>
                  <a:pt x="416" y="110"/>
                  <a:pt x="417" y="110"/>
                </a:cubicBezTo>
                <a:cubicBezTo>
                  <a:pt x="417" y="110"/>
                  <a:pt x="418" y="110"/>
                  <a:pt x="419" y="110"/>
                </a:cubicBezTo>
                <a:cubicBezTo>
                  <a:pt x="419" y="111"/>
                  <a:pt x="419" y="111"/>
                  <a:pt x="419" y="111"/>
                </a:cubicBezTo>
                <a:cubicBezTo>
                  <a:pt x="419" y="111"/>
                  <a:pt x="420" y="112"/>
                  <a:pt x="421" y="112"/>
                </a:cubicBezTo>
                <a:cubicBezTo>
                  <a:pt x="421" y="113"/>
                  <a:pt x="421" y="113"/>
                  <a:pt x="421" y="114"/>
                </a:cubicBezTo>
                <a:cubicBezTo>
                  <a:pt x="421" y="114"/>
                  <a:pt x="421" y="114"/>
                  <a:pt x="422" y="114"/>
                </a:cubicBezTo>
                <a:cubicBezTo>
                  <a:pt x="422" y="115"/>
                  <a:pt x="422" y="115"/>
                  <a:pt x="422" y="116"/>
                </a:cubicBezTo>
                <a:cubicBezTo>
                  <a:pt x="423" y="116"/>
                  <a:pt x="422" y="116"/>
                  <a:pt x="423" y="116"/>
                </a:cubicBezTo>
                <a:cubicBezTo>
                  <a:pt x="425" y="116"/>
                  <a:pt x="426" y="115"/>
                  <a:pt x="427" y="113"/>
                </a:cubicBezTo>
                <a:cubicBezTo>
                  <a:pt x="428" y="113"/>
                  <a:pt x="428" y="113"/>
                  <a:pt x="428" y="113"/>
                </a:cubicBezTo>
                <a:cubicBezTo>
                  <a:pt x="430" y="113"/>
                  <a:pt x="430" y="113"/>
                  <a:pt x="430" y="113"/>
                </a:cubicBezTo>
                <a:cubicBezTo>
                  <a:pt x="430" y="113"/>
                  <a:pt x="430" y="112"/>
                  <a:pt x="430" y="112"/>
                </a:cubicBezTo>
                <a:cubicBezTo>
                  <a:pt x="431" y="112"/>
                  <a:pt x="432" y="112"/>
                  <a:pt x="433" y="111"/>
                </a:cubicBezTo>
                <a:cubicBezTo>
                  <a:pt x="433" y="111"/>
                  <a:pt x="433" y="111"/>
                  <a:pt x="433" y="111"/>
                </a:cubicBezTo>
                <a:cubicBezTo>
                  <a:pt x="434" y="111"/>
                  <a:pt x="435" y="111"/>
                  <a:pt x="435" y="111"/>
                </a:cubicBezTo>
                <a:cubicBezTo>
                  <a:pt x="435" y="110"/>
                  <a:pt x="435" y="110"/>
                  <a:pt x="435" y="109"/>
                </a:cubicBezTo>
                <a:cubicBezTo>
                  <a:pt x="435" y="109"/>
                  <a:pt x="436" y="109"/>
                  <a:pt x="436" y="109"/>
                </a:cubicBezTo>
                <a:lnTo>
                  <a:pt x="436" y="107"/>
                </a:lnTo>
                <a:close/>
                <a:moveTo>
                  <a:pt x="727" y="617"/>
                </a:moveTo>
                <a:cubicBezTo>
                  <a:pt x="727" y="616"/>
                  <a:pt x="727" y="614"/>
                  <a:pt x="727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1"/>
                  <a:pt x="726" y="610"/>
                  <a:pt x="726" y="609"/>
                </a:cubicBezTo>
                <a:cubicBezTo>
                  <a:pt x="725" y="609"/>
                  <a:pt x="725" y="608"/>
                  <a:pt x="724" y="608"/>
                </a:cubicBezTo>
                <a:cubicBezTo>
                  <a:pt x="724" y="607"/>
                  <a:pt x="724" y="607"/>
                  <a:pt x="724" y="607"/>
                </a:cubicBezTo>
                <a:cubicBezTo>
                  <a:pt x="724" y="607"/>
                  <a:pt x="724" y="607"/>
                  <a:pt x="724" y="606"/>
                </a:cubicBezTo>
                <a:cubicBezTo>
                  <a:pt x="724" y="605"/>
                  <a:pt x="724" y="605"/>
                  <a:pt x="724" y="605"/>
                </a:cubicBezTo>
                <a:cubicBezTo>
                  <a:pt x="723" y="605"/>
                  <a:pt x="723" y="605"/>
                  <a:pt x="723" y="605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3"/>
                  <a:pt x="723" y="603"/>
                  <a:pt x="723" y="603"/>
                </a:cubicBezTo>
                <a:cubicBezTo>
                  <a:pt x="722" y="603"/>
                  <a:pt x="720" y="601"/>
                  <a:pt x="719" y="602"/>
                </a:cubicBezTo>
                <a:cubicBezTo>
                  <a:pt x="719" y="602"/>
                  <a:pt x="719" y="602"/>
                  <a:pt x="719" y="602"/>
                </a:cubicBezTo>
                <a:cubicBezTo>
                  <a:pt x="718" y="602"/>
                  <a:pt x="718" y="602"/>
                  <a:pt x="718" y="602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6" y="601"/>
                  <a:pt x="716" y="601"/>
                  <a:pt x="715" y="602"/>
                </a:cubicBezTo>
                <a:cubicBezTo>
                  <a:pt x="715" y="602"/>
                  <a:pt x="715" y="602"/>
                  <a:pt x="715" y="602"/>
                </a:cubicBezTo>
                <a:cubicBezTo>
                  <a:pt x="715" y="601"/>
                  <a:pt x="715" y="601"/>
                  <a:pt x="715" y="601"/>
                </a:cubicBezTo>
                <a:cubicBezTo>
                  <a:pt x="715" y="600"/>
                  <a:pt x="714" y="600"/>
                  <a:pt x="714" y="600"/>
                </a:cubicBezTo>
                <a:cubicBezTo>
                  <a:pt x="714" y="600"/>
                  <a:pt x="713" y="598"/>
                  <a:pt x="713" y="598"/>
                </a:cubicBezTo>
                <a:cubicBezTo>
                  <a:pt x="712" y="598"/>
                  <a:pt x="712" y="598"/>
                  <a:pt x="712" y="598"/>
                </a:cubicBezTo>
                <a:cubicBezTo>
                  <a:pt x="712" y="596"/>
                  <a:pt x="711" y="597"/>
                  <a:pt x="710" y="596"/>
                </a:cubicBezTo>
                <a:cubicBezTo>
                  <a:pt x="709" y="595"/>
                  <a:pt x="709" y="595"/>
                  <a:pt x="708" y="594"/>
                </a:cubicBezTo>
                <a:cubicBezTo>
                  <a:pt x="707" y="594"/>
                  <a:pt x="707" y="594"/>
                  <a:pt x="707" y="594"/>
                </a:cubicBezTo>
                <a:cubicBezTo>
                  <a:pt x="707" y="594"/>
                  <a:pt x="707" y="593"/>
                  <a:pt x="707" y="593"/>
                </a:cubicBezTo>
                <a:cubicBezTo>
                  <a:pt x="706" y="593"/>
                  <a:pt x="706" y="593"/>
                  <a:pt x="706" y="593"/>
                </a:cubicBezTo>
                <a:cubicBezTo>
                  <a:pt x="706" y="593"/>
                  <a:pt x="706" y="593"/>
                  <a:pt x="706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3" y="592"/>
                  <a:pt x="703" y="592"/>
                  <a:pt x="703" y="592"/>
                </a:cubicBezTo>
                <a:cubicBezTo>
                  <a:pt x="703" y="591"/>
                  <a:pt x="703" y="591"/>
                  <a:pt x="703" y="591"/>
                </a:cubicBezTo>
                <a:cubicBezTo>
                  <a:pt x="703" y="591"/>
                  <a:pt x="702" y="591"/>
                  <a:pt x="702" y="591"/>
                </a:cubicBezTo>
                <a:cubicBezTo>
                  <a:pt x="702" y="591"/>
                  <a:pt x="702" y="591"/>
                  <a:pt x="702" y="590"/>
                </a:cubicBezTo>
                <a:cubicBezTo>
                  <a:pt x="700" y="590"/>
                  <a:pt x="699" y="591"/>
                  <a:pt x="699" y="591"/>
                </a:cubicBezTo>
                <a:cubicBezTo>
                  <a:pt x="698" y="591"/>
                  <a:pt x="698" y="591"/>
                  <a:pt x="698" y="591"/>
                </a:cubicBezTo>
                <a:cubicBezTo>
                  <a:pt x="698" y="590"/>
                  <a:pt x="698" y="590"/>
                  <a:pt x="698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4" y="590"/>
                  <a:pt x="694" y="590"/>
                  <a:pt x="694" y="590"/>
                </a:cubicBezTo>
                <a:cubicBezTo>
                  <a:pt x="694" y="590"/>
                  <a:pt x="694" y="589"/>
                  <a:pt x="694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1" y="589"/>
                  <a:pt x="691" y="589"/>
                  <a:pt x="691" y="589"/>
                </a:cubicBezTo>
                <a:cubicBezTo>
                  <a:pt x="691" y="589"/>
                  <a:pt x="691" y="589"/>
                  <a:pt x="691" y="590"/>
                </a:cubicBezTo>
                <a:cubicBezTo>
                  <a:pt x="690" y="590"/>
                  <a:pt x="690" y="590"/>
                  <a:pt x="690" y="590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89" y="588"/>
                  <a:pt x="689" y="588"/>
                  <a:pt x="689" y="588"/>
                </a:cubicBezTo>
                <a:cubicBezTo>
                  <a:pt x="689" y="587"/>
                  <a:pt x="689" y="588"/>
                  <a:pt x="688" y="587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5" y="587"/>
                  <a:pt x="685" y="587"/>
                  <a:pt x="685" y="587"/>
                </a:cubicBezTo>
                <a:cubicBezTo>
                  <a:pt x="684" y="588"/>
                  <a:pt x="684" y="589"/>
                  <a:pt x="683" y="590"/>
                </a:cubicBezTo>
                <a:cubicBezTo>
                  <a:pt x="683" y="590"/>
                  <a:pt x="683" y="590"/>
                  <a:pt x="683" y="590"/>
                </a:cubicBezTo>
                <a:cubicBezTo>
                  <a:pt x="681" y="590"/>
                  <a:pt x="680" y="589"/>
                  <a:pt x="682" y="589"/>
                </a:cubicBezTo>
                <a:cubicBezTo>
                  <a:pt x="682" y="588"/>
                  <a:pt x="682" y="588"/>
                  <a:pt x="682" y="588"/>
                </a:cubicBezTo>
                <a:cubicBezTo>
                  <a:pt x="681" y="588"/>
                  <a:pt x="681" y="588"/>
                  <a:pt x="681" y="588"/>
                </a:cubicBez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0" y="587"/>
                  <a:pt x="680" y="587"/>
                </a:cubicBezTo>
                <a:cubicBezTo>
                  <a:pt x="680" y="586"/>
                  <a:pt x="680" y="587"/>
                  <a:pt x="681" y="586"/>
                </a:cubicBezTo>
                <a:cubicBezTo>
                  <a:pt x="681" y="585"/>
                  <a:pt x="680" y="585"/>
                  <a:pt x="679" y="584"/>
                </a:cubicBezTo>
                <a:cubicBezTo>
                  <a:pt x="679" y="584"/>
                  <a:pt x="679" y="584"/>
                  <a:pt x="679" y="583"/>
                </a:cubicBezTo>
                <a:cubicBezTo>
                  <a:pt x="679" y="583"/>
                  <a:pt x="679" y="582"/>
                  <a:pt x="679" y="582"/>
                </a:cubicBezTo>
                <a:cubicBezTo>
                  <a:pt x="676" y="582"/>
                  <a:pt x="677" y="582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2"/>
                  <a:pt x="676" y="582"/>
                </a:cubicBezTo>
                <a:cubicBezTo>
                  <a:pt x="676" y="582"/>
                  <a:pt x="676" y="581"/>
                  <a:pt x="676" y="581"/>
                </a:cubicBezTo>
                <a:cubicBezTo>
                  <a:pt x="676" y="581"/>
                  <a:pt x="676" y="581"/>
                  <a:pt x="676" y="581"/>
                </a:cubicBezTo>
                <a:cubicBezTo>
                  <a:pt x="675" y="581"/>
                  <a:pt x="675" y="581"/>
                  <a:pt x="675" y="581"/>
                </a:cubicBezTo>
                <a:cubicBezTo>
                  <a:pt x="674" y="581"/>
                  <a:pt x="675" y="581"/>
                  <a:pt x="674" y="580"/>
                </a:cubicBezTo>
                <a:cubicBezTo>
                  <a:pt x="674" y="579"/>
                  <a:pt x="674" y="579"/>
                  <a:pt x="674" y="579"/>
                </a:cubicBezTo>
                <a:cubicBezTo>
                  <a:pt x="673" y="579"/>
                  <a:pt x="673" y="579"/>
                  <a:pt x="673" y="580"/>
                </a:cubicBezTo>
                <a:cubicBezTo>
                  <a:pt x="672" y="580"/>
                  <a:pt x="672" y="580"/>
                  <a:pt x="672" y="580"/>
                </a:cubicBezTo>
                <a:cubicBezTo>
                  <a:pt x="671" y="579"/>
                  <a:pt x="671" y="579"/>
                  <a:pt x="671" y="579"/>
                </a:cubicBezTo>
                <a:cubicBezTo>
                  <a:pt x="670" y="579"/>
                  <a:pt x="670" y="579"/>
                  <a:pt x="670" y="579"/>
                </a:cubicBezTo>
                <a:cubicBezTo>
                  <a:pt x="670" y="578"/>
                  <a:pt x="670" y="578"/>
                  <a:pt x="670" y="578"/>
                </a:cubicBezTo>
                <a:cubicBezTo>
                  <a:pt x="669" y="577"/>
                  <a:pt x="669" y="577"/>
                  <a:pt x="668" y="577"/>
                </a:cubicBezTo>
                <a:cubicBezTo>
                  <a:pt x="667" y="577"/>
                  <a:pt x="666" y="577"/>
                  <a:pt x="664" y="577"/>
                </a:cubicBezTo>
                <a:cubicBezTo>
                  <a:pt x="664" y="578"/>
                  <a:pt x="664" y="578"/>
                  <a:pt x="664" y="578"/>
                </a:cubicBezTo>
                <a:cubicBezTo>
                  <a:pt x="663" y="578"/>
                  <a:pt x="664" y="579"/>
                  <a:pt x="662" y="579"/>
                </a:cubicBezTo>
                <a:cubicBezTo>
                  <a:pt x="662" y="580"/>
                  <a:pt x="662" y="579"/>
                  <a:pt x="662" y="580"/>
                </a:cubicBezTo>
                <a:cubicBezTo>
                  <a:pt x="662" y="581"/>
                  <a:pt x="662" y="580"/>
                  <a:pt x="663" y="581"/>
                </a:cubicBezTo>
                <a:cubicBezTo>
                  <a:pt x="663" y="581"/>
                  <a:pt x="663" y="581"/>
                  <a:pt x="663" y="581"/>
                </a:cubicBezTo>
                <a:cubicBezTo>
                  <a:pt x="661" y="581"/>
                  <a:pt x="661" y="581"/>
                  <a:pt x="661" y="581"/>
                </a:cubicBezTo>
                <a:cubicBezTo>
                  <a:pt x="661" y="582"/>
                  <a:pt x="661" y="582"/>
                  <a:pt x="660" y="582"/>
                </a:cubicBezTo>
                <a:cubicBezTo>
                  <a:pt x="660" y="583"/>
                  <a:pt x="659" y="583"/>
                  <a:pt x="659" y="583"/>
                </a:cubicBezTo>
                <a:cubicBezTo>
                  <a:pt x="659" y="584"/>
                  <a:pt x="659" y="584"/>
                  <a:pt x="659" y="584"/>
                </a:cubicBezTo>
                <a:cubicBezTo>
                  <a:pt x="658" y="584"/>
                  <a:pt x="658" y="584"/>
                  <a:pt x="658" y="584"/>
                </a:cubicBezTo>
                <a:cubicBezTo>
                  <a:pt x="658" y="583"/>
                  <a:pt x="658" y="583"/>
                  <a:pt x="658" y="583"/>
                </a:cubicBezTo>
                <a:cubicBezTo>
                  <a:pt x="657" y="583"/>
                  <a:pt x="657" y="583"/>
                  <a:pt x="657" y="583"/>
                </a:cubicBezTo>
                <a:cubicBezTo>
                  <a:pt x="656" y="584"/>
                  <a:pt x="657" y="584"/>
                  <a:pt x="656" y="584"/>
                </a:cubicBezTo>
                <a:cubicBezTo>
                  <a:pt x="656" y="583"/>
                  <a:pt x="656" y="583"/>
                  <a:pt x="656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4"/>
                  <a:pt x="654" y="584"/>
                  <a:pt x="654" y="584"/>
                </a:cubicBezTo>
                <a:cubicBezTo>
                  <a:pt x="652" y="584"/>
                  <a:pt x="652" y="584"/>
                  <a:pt x="652" y="584"/>
                </a:cubicBezTo>
                <a:cubicBezTo>
                  <a:pt x="652" y="584"/>
                  <a:pt x="652" y="584"/>
                  <a:pt x="652" y="583"/>
                </a:cubicBezTo>
                <a:cubicBezTo>
                  <a:pt x="651" y="583"/>
                  <a:pt x="651" y="582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79"/>
                  <a:pt x="650" y="579"/>
                  <a:pt x="650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8" y="580"/>
                  <a:pt x="647" y="580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5"/>
                  <a:pt x="647" y="585"/>
                  <a:pt x="647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5"/>
                  <a:pt x="646" y="585"/>
                  <a:pt x="646" y="586"/>
                </a:cubicBezTo>
                <a:cubicBezTo>
                  <a:pt x="645" y="586"/>
                  <a:pt x="646" y="586"/>
                  <a:pt x="645" y="586"/>
                </a:cubicBezTo>
                <a:cubicBezTo>
                  <a:pt x="645" y="586"/>
                  <a:pt x="645" y="586"/>
                  <a:pt x="645" y="586"/>
                </a:cubicBezTo>
                <a:cubicBezTo>
                  <a:pt x="645" y="586"/>
                  <a:pt x="645" y="585"/>
                  <a:pt x="645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3"/>
                  <a:pt x="646" y="581"/>
                  <a:pt x="645" y="580"/>
                </a:cubicBezTo>
                <a:cubicBezTo>
                  <a:pt x="643" y="580"/>
                  <a:pt x="644" y="580"/>
                  <a:pt x="642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2"/>
                  <a:pt x="641" y="582"/>
                  <a:pt x="641" y="582"/>
                </a:cubicBezTo>
                <a:cubicBezTo>
                  <a:pt x="640" y="582"/>
                  <a:pt x="639" y="582"/>
                  <a:pt x="638" y="582"/>
                </a:cubicBezTo>
                <a:cubicBezTo>
                  <a:pt x="638" y="582"/>
                  <a:pt x="638" y="582"/>
                  <a:pt x="638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3"/>
                  <a:pt x="637" y="583"/>
                  <a:pt x="637" y="583"/>
                </a:cubicBezTo>
                <a:cubicBezTo>
                  <a:pt x="637" y="583"/>
                  <a:pt x="636" y="583"/>
                  <a:pt x="636" y="583"/>
                </a:cubicBezTo>
                <a:cubicBezTo>
                  <a:pt x="636" y="584"/>
                  <a:pt x="636" y="584"/>
                  <a:pt x="636" y="584"/>
                </a:cubicBezTo>
                <a:cubicBezTo>
                  <a:pt x="635" y="585"/>
                  <a:pt x="635" y="585"/>
                  <a:pt x="634" y="586"/>
                </a:cubicBezTo>
                <a:cubicBezTo>
                  <a:pt x="632" y="586"/>
                  <a:pt x="627" y="585"/>
                  <a:pt x="626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6" y="586"/>
                  <a:pt x="629" y="585"/>
                  <a:pt x="630" y="586"/>
                </a:cubicBezTo>
                <a:cubicBezTo>
                  <a:pt x="634" y="586"/>
                  <a:pt x="634" y="586"/>
                  <a:pt x="634" y="586"/>
                </a:cubicBezTo>
                <a:cubicBezTo>
                  <a:pt x="634" y="585"/>
                  <a:pt x="634" y="585"/>
                  <a:pt x="634" y="585"/>
                </a:cubicBezTo>
                <a:cubicBezTo>
                  <a:pt x="635" y="585"/>
                  <a:pt x="635" y="584"/>
                  <a:pt x="636" y="584"/>
                </a:cubicBezTo>
                <a:cubicBezTo>
                  <a:pt x="636" y="583"/>
                  <a:pt x="636" y="583"/>
                  <a:pt x="636" y="583"/>
                </a:cubicBezTo>
                <a:cubicBezTo>
                  <a:pt x="636" y="583"/>
                  <a:pt x="636" y="582"/>
                  <a:pt x="637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2"/>
                  <a:pt x="638" y="582"/>
                  <a:pt x="639" y="582"/>
                </a:cubicBezTo>
                <a:cubicBezTo>
                  <a:pt x="639" y="581"/>
                  <a:pt x="639" y="581"/>
                  <a:pt x="639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2" y="580"/>
                  <a:pt x="643" y="580"/>
                  <a:pt x="645" y="580"/>
                </a:cubicBezTo>
                <a:cubicBezTo>
                  <a:pt x="645" y="579"/>
                  <a:pt x="645" y="577"/>
                  <a:pt x="645" y="577"/>
                </a:cubicBezTo>
                <a:cubicBezTo>
                  <a:pt x="646" y="577"/>
                  <a:pt x="646" y="576"/>
                  <a:pt x="647" y="576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3"/>
                  <a:pt x="647" y="573"/>
                  <a:pt x="647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9" y="573"/>
                  <a:pt x="649" y="573"/>
                  <a:pt x="649" y="573"/>
                </a:cubicBezTo>
                <a:cubicBezTo>
                  <a:pt x="649" y="572"/>
                  <a:pt x="650" y="571"/>
                  <a:pt x="651" y="570"/>
                </a:cubicBezTo>
                <a:cubicBezTo>
                  <a:pt x="651" y="570"/>
                  <a:pt x="651" y="570"/>
                  <a:pt x="651" y="570"/>
                </a:cubicBezTo>
                <a:cubicBezTo>
                  <a:pt x="651" y="571"/>
                  <a:pt x="651" y="571"/>
                  <a:pt x="650" y="572"/>
                </a:cubicBezTo>
                <a:cubicBezTo>
                  <a:pt x="651" y="572"/>
                  <a:pt x="651" y="573"/>
                  <a:pt x="651" y="573"/>
                </a:cubicBezTo>
                <a:cubicBezTo>
                  <a:pt x="652" y="573"/>
                  <a:pt x="653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2"/>
                  <a:pt x="654" y="572"/>
                  <a:pt x="654" y="572"/>
                </a:cubicBezTo>
                <a:cubicBezTo>
                  <a:pt x="654" y="572"/>
                  <a:pt x="654" y="572"/>
                  <a:pt x="653" y="572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4" y="570"/>
                </a:cubicBezTo>
                <a:cubicBezTo>
                  <a:pt x="654" y="569"/>
                  <a:pt x="655" y="568"/>
                  <a:pt x="655" y="567"/>
                </a:cubicBezTo>
                <a:cubicBezTo>
                  <a:pt x="654" y="567"/>
                  <a:pt x="653" y="567"/>
                  <a:pt x="653" y="568"/>
                </a:cubicBezTo>
                <a:cubicBezTo>
                  <a:pt x="652" y="568"/>
                  <a:pt x="652" y="568"/>
                  <a:pt x="652" y="568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1" y="569"/>
                  <a:pt x="651" y="569"/>
                  <a:pt x="651" y="569"/>
                </a:cubicBezTo>
                <a:cubicBezTo>
                  <a:pt x="652" y="569"/>
                  <a:pt x="652" y="568"/>
                  <a:pt x="653" y="567"/>
                </a:cubicBezTo>
                <a:cubicBezTo>
                  <a:pt x="653" y="566"/>
                  <a:pt x="653" y="566"/>
                  <a:pt x="651" y="566"/>
                </a:cubicBezTo>
                <a:cubicBezTo>
                  <a:pt x="651" y="565"/>
                  <a:pt x="651" y="565"/>
                  <a:pt x="651" y="565"/>
                </a:cubicBezTo>
                <a:cubicBezTo>
                  <a:pt x="652" y="565"/>
                  <a:pt x="653" y="565"/>
                  <a:pt x="654" y="564"/>
                </a:cubicBezTo>
                <a:cubicBezTo>
                  <a:pt x="654" y="564"/>
                  <a:pt x="654" y="564"/>
                  <a:pt x="654" y="564"/>
                </a:cubicBezTo>
                <a:cubicBezTo>
                  <a:pt x="654" y="563"/>
                  <a:pt x="654" y="563"/>
                  <a:pt x="654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1"/>
                  <a:pt x="651" y="560"/>
                  <a:pt x="651" y="559"/>
                </a:cubicBezTo>
                <a:cubicBezTo>
                  <a:pt x="651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7"/>
                  <a:pt x="650" y="556"/>
                  <a:pt x="650" y="555"/>
                </a:cubicBezTo>
                <a:cubicBezTo>
                  <a:pt x="650" y="555"/>
                  <a:pt x="650" y="555"/>
                  <a:pt x="650" y="555"/>
                </a:cubicBezTo>
                <a:cubicBezTo>
                  <a:pt x="650" y="554"/>
                  <a:pt x="650" y="554"/>
                  <a:pt x="650" y="554"/>
                </a:cubicBezTo>
                <a:cubicBezTo>
                  <a:pt x="649" y="554"/>
                  <a:pt x="649" y="554"/>
                  <a:pt x="649" y="554"/>
                </a:cubicBezTo>
                <a:cubicBezTo>
                  <a:pt x="649" y="554"/>
                  <a:pt x="649" y="553"/>
                  <a:pt x="649" y="553"/>
                </a:cubicBezTo>
                <a:cubicBezTo>
                  <a:pt x="649" y="553"/>
                  <a:pt x="649" y="553"/>
                  <a:pt x="649" y="553"/>
                </a:cubicBezTo>
                <a:cubicBezTo>
                  <a:pt x="649" y="552"/>
                  <a:pt x="649" y="552"/>
                  <a:pt x="648" y="551"/>
                </a:cubicBezTo>
                <a:cubicBezTo>
                  <a:pt x="648" y="551"/>
                  <a:pt x="648" y="551"/>
                  <a:pt x="648" y="551"/>
                </a:cubicBezTo>
                <a:cubicBezTo>
                  <a:pt x="648" y="550"/>
                  <a:pt x="648" y="550"/>
                  <a:pt x="648" y="550"/>
                </a:cubicBezTo>
                <a:cubicBezTo>
                  <a:pt x="648" y="550"/>
                  <a:pt x="647" y="549"/>
                  <a:pt x="647" y="549"/>
                </a:cubicBezTo>
                <a:cubicBezTo>
                  <a:pt x="647" y="549"/>
                  <a:pt x="646" y="547"/>
                  <a:pt x="646" y="547"/>
                </a:cubicBezTo>
                <a:cubicBezTo>
                  <a:pt x="644" y="547"/>
                  <a:pt x="645" y="546"/>
                  <a:pt x="644" y="546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2"/>
                  <a:pt x="642" y="542"/>
                  <a:pt x="642" y="542"/>
                </a:cubicBezTo>
                <a:cubicBezTo>
                  <a:pt x="641" y="542"/>
                  <a:pt x="641" y="542"/>
                  <a:pt x="641" y="542"/>
                </a:cubicBezTo>
                <a:cubicBezTo>
                  <a:pt x="641" y="541"/>
                  <a:pt x="639" y="541"/>
                  <a:pt x="638" y="541"/>
                </a:cubicBezTo>
                <a:cubicBezTo>
                  <a:pt x="638" y="540"/>
                  <a:pt x="638" y="540"/>
                  <a:pt x="638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5" y="539"/>
                  <a:pt x="635" y="542"/>
                  <a:pt x="634" y="539"/>
                </a:cubicBezTo>
                <a:cubicBezTo>
                  <a:pt x="634" y="539"/>
                  <a:pt x="634" y="539"/>
                  <a:pt x="634" y="539"/>
                </a:cubicBezTo>
                <a:cubicBezTo>
                  <a:pt x="634" y="540"/>
                  <a:pt x="634" y="540"/>
                  <a:pt x="634" y="540"/>
                </a:cubicBezTo>
                <a:cubicBezTo>
                  <a:pt x="633" y="540"/>
                  <a:pt x="633" y="540"/>
                  <a:pt x="633" y="540"/>
                </a:cubicBezTo>
                <a:cubicBezTo>
                  <a:pt x="634" y="540"/>
                  <a:pt x="634" y="539"/>
                  <a:pt x="634" y="539"/>
                </a:cubicBezTo>
                <a:cubicBezTo>
                  <a:pt x="632" y="539"/>
                  <a:pt x="632" y="538"/>
                  <a:pt x="630" y="538"/>
                </a:cubicBezTo>
                <a:cubicBezTo>
                  <a:pt x="630" y="538"/>
                  <a:pt x="630" y="538"/>
                  <a:pt x="630" y="538"/>
                </a:cubicBezTo>
                <a:cubicBezTo>
                  <a:pt x="630" y="538"/>
                  <a:pt x="629" y="538"/>
                  <a:pt x="629" y="538"/>
                </a:cubicBezTo>
                <a:cubicBezTo>
                  <a:pt x="629" y="539"/>
                  <a:pt x="629" y="539"/>
                  <a:pt x="629" y="539"/>
                </a:cubicBezTo>
                <a:cubicBezTo>
                  <a:pt x="628" y="539"/>
                  <a:pt x="627" y="539"/>
                  <a:pt x="626" y="539"/>
                </a:cubicBezTo>
                <a:cubicBezTo>
                  <a:pt x="626" y="539"/>
                  <a:pt x="626" y="539"/>
                  <a:pt x="626" y="539"/>
                </a:cubicBezTo>
                <a:cubicBezTo>
                  <a:pt x="624" y="539"/>
                  <a:pt x="624" y="539"/>
                  <a:pt x="624" y="539"/>
                </a:cubicBezTo>
                <a:cubicBezTo>
                  <a:pt x="624" y="538"/>
                  <a:pt x="624" y="538"/>
                  <a:pt x="624" y="538"/>
                </a:cubicBezTo>
                <a:cubicBezTo>
                  <a:pt x="623" y="538"/>
                  <a:pt x="623" y="539"/>
                  <a:pt x="623" y="539"/>
                </a:cubicBezTo>
                <a:cubicBezTo>
                  <a:pt x="622" y="539"/>
                  <a:pt x="622" y="538"/>
                  <a:pt x="622" y="538"/>
                </a:cubicBezTo>
                <a:cubicBezTo>
                  <a:pt x="622" y="539"/>
                  <a:pt x="621" y="539"/>
                  <a:pt x="621" y="540"/>
                </a:cubicBezTo>
                <a:cubicBezTo>
                  <a:pt x="621" y="540"/>
                  <a:pt x="621" y="540"/>
                  <a:pt x="621" y="540"/>
                </a:cubicBezTo>
                <a:cubicBezTo>
                  <a:pt x="621" y="539"/>
                  <a:pt x="621" y="538"/>
                  <a:pt x="620" y="537"/>
                </a:cubicBezTo>
                <a:cubicBezTo>
                  <a:pt x="620" y="537"/>
                  <a:pt x="620" y="537"/>
                  <a:pt x="620" y="537"/>
                </a:cubicBezTo>
                <a:cubicBezTo>
                  <a:pt x="619" y="536"/>
                  <a:pt x="619" y="536"/>
                  <a:pt x="619" y="536"/>
                </a:cubicBezTo>
                <a:cubicBezTo>
                  <a:pt x="619" y="536"/>
                  <a:pt x="618" y="536"/>
                  <a:pt x="617" y="536"/>
                </a:cubicBezTo>
                <a:cubicBezTo>
                  <a:pt x="617" y="536"/>
                  <a:pt x="617" y="536"/>
                  <a:pt x="617" y="536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5"/>
                  <a:pt x="616" y="535"/>
                  <a:pt x="616" y="535"/>
                </a:cubicBezTo>
                <a:cubicBezTo>
                  <a:pt x="616" y="535"/>
                  <a:pt x="615" y="535"/>
                  <a:pt x="615" y="535"/>
                </a:cubicBezTo>
                <a:cubicBezTo>
                  <a:pt x="614" y="534"/>
                  <a:pt x="615" y="535"/>
                  <a:pt x="614" y="534"/>
                </a:cubicBezTo>
                <a:cubicBezTo>
                  <a:pt x="614" y="535"/>
                  <a:pt x="613" y="536"/>
                  <a:pt x="613" y="538"/>
                </a:cubicBezTo>
                <a:cubicBezTo>
                  <a:pt x="613" y="538"/>
                  <a:pt x="613" y="538"/>
                  <a:pt x="613" y="538"/>
                </a:cubicBezTo>
                <a:cubicBezTo>
                  <a:pt x="613" y="537"/>
                  <a:pt x="613" y="537"/>
                  <a:pt x="613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8"/>
                  <a:pt x="612" y="538"/>
                </a:cubicBezTo>
                <a:cubicBezTo>
                  <a:pt x="611" y="538"/>
                  <a:pt x="611" y="538"/>
                  <a:pt x="611" y="538"/>
                </a:cubicBezTo>
                <a:cubicBezTo>
                  <a:pt x="611" y="537"/>
                  <a:pt x="611" y="537"/>
                  <a:pt x="611" y="536"/>
                </a:cubicBezTo>
                <a:cubicBezTo>
                  <a:pt x="612" y="536"/>
                  <a:pt x="612" y="536"/>
                  <a:pt x="612" y="535"/>
                </a:cubicBezTo>
                <a:cubicBezTo>
                  <a:pt x="613" y="534"/>
                  <a:pt x="613" y="534"/>
                  <a:pt x="613" y="533"/>
                </a:cubicBezTo>
                <a:cubicBezTo>
                  <a:pt x="613" y="531"/>
                  <a:pt x="613" y="531"/>
                  <a:pt x="613" y="531"/>
                </a:cubicBezTo>
                <a:cubicBezTo>
                  <a:pt x="613" y="530"/>
                  <a:pt x="613" y="531"/>
                  <a:pt x="612" y="530"/>
                </a:cubicBezTo>
                <a:cubicBezTo>
                  <a:pt x="612" y="530"/>
                  <a:pt x="612" y="530"/>
                  <a:pt x="612" y="530"/>
                </a:cubicBezTo>
                <a:cubicBezTo>
                  <a:pt x="612" y="530"/>
                  <a:pt x="612" y="530"/>
                  <a:pt x="611" y="530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0" y="528"/>
                  <a:pt x="610" y="528"/>
                </a:cubicBezTo>
                <a:cubicBezTo>
                  <a:pt x="610" y="528"/>
                  <a:pt x="609" y="528"/>
                  <a:pt x="609" y="528"/>
                </a:cubicBezTo>
                <a:cubicBezTo>
                  <a:pt x="609" y="527"/>
                  <a:pt x="609" y="527"/>
                  <a:pt x="609" y="527"/>
                </a:cubicBezTo>
                <a:cubicBezTo>
                  <a:pt x="608" y="527"/>
                  <a:pt x="608" y="527"/>
                  <a:pt x="608" y="527"/>
                </a:cubicBezTo>
                <a:cubicBezTo>
                  <a:pt x="608" y="526"/>
                  <a:pt x="608" y="527"/>
                  <a:pt x="608" y="526"/>
                </a:cubicBezTo>
                <a:cubicBezTo>
                  <a:pt x="608" y="526"/>
                  <a:pt x="608" y="526"/>
                  <a:pt x="608" y="526"/>
                </a:cubicBezTo>
                <a:cubicBezTo>
                  <a:pt x="607" y="526"/>
                  <a:pt x="607" y="526"/>
                  <a:pt x="606" y="526"/>
                </a:cubicBezTo>
                <a:cubicBezTo>
                  <a:pt x="606" y="526"/>
                  <a:pt x="606" y="526"/>
                  <a:pt x="606" y="526"/>
                </a:cubicBezTo>
                <a:cubicBezTo>
                  <a:pt x="605" y="526"/>
                  <a:pt x="605" y="526"/>
                  <a:pt x="605" y="526"/>
                </a:cubicBezTo>
                <a:cubicBezTo>
                  <a:pt x="605" y="526"/>
                  <a:pt x="605" y="525"/>
                  <a:pt x="605" y="525"/>
                </a:cubicBezTo>
                <a:cubicBezTo>
                  <a:pt x="603" y="525"/>
                  <a:pt x="603" y="525"/>
                  <a:pt x="603" y="525"/>
                </a:cubicBezTo>
                <a:cubicBezTo>
                  <a:pt x="603" y="525"/>
                  <a:pt x="603" y="526"/>
                  <a:pt x="603" y="526"/>
                </a:cubicBezTo>
                <a:cubicBezTo>
                  <a:pt x="602" y="526"/>
                  <a:pt x="601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597" y="526"/>
                  <a:pt x="597" y="526"/>
                  <a:pt x="597" y="526"/>
                </a:cubicBezTo>
                <a:cubicBezTo>
                  <a:pt x="597" y="526"/>
                  <a:pt x="595" y="527"/>
                  <a:pt x="595" y="528"/>
                </a:cubicBezTo>
                <a:cubicBezTo>
                  <a:pt x="595" y="528"/>
                  <a:pt x="595" y="528"/>
                  <a:pt x="595" y="528"/>
                </a:cubicBezTo>
                <a:cubicBezTo>
                  <a:pt x="595" y="527"/>
                  <a:pt x="595" y="527"/>
                  <a:pt x="596" y="526"/>
                </a:cubicBezTo>
                <a:cubicBezTo>
                  <a:pt x="596" y="525"/>
                  <a:pt x="596" y="525"/>
                  <a:pt x="596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1" y="525"/>
                  <a:pt x="600" y="525"/>
                  <a:pt x="601" y="525"/>
                </a:cubicBezTo>
                <a:cubicBezTo>
                  <a:pt x="601" y="525"/>
                  <a:pt x="601" y="525"/>
                  <a:pt x="601" y="525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2" y="522"/>
                  <a:pt x="602" y="522"/>
                  <a:pt x="602" y="521"/>
                </a:cubicBezTo>
                <a:cubicBezTo>
                  <a:pt x="602" y="520"/>
                  <a:pt x="602" y="520"/>
                  <a:pt x="601" y="519"/>
                </a:cubicBezTo>
                <a:cubicBezTo>
                  <a:pt x="599" y="519"/>
                  <a:pt x="599" y="519"/>
                  <a:pt x="599" y="519"/>
                </a:cubicBezTo>
                <a:cubicBezTo>
                  <a:pt x="599" y="520"/>
                  <a:pt x="600" y="520"/>
                  <a:pt x="600" y="520"/>
                </a:cubicBezTo>
                <a:cubicBezTo>
                  <a:pt x="598" y="520"/>
                  <a:pt x="598" y="519"/>
                  <a:pt x="597" y="519"/>
                </a:cubicBezTo>
                <a:cubicBezTo>
                  <a:pt x="597" y="518"/>
                  <a:pt x="597" y="518"/>
                  <a:pt x="597" y="518"/>
                </a:cubicBezTo>
                <a:cubicBezTo>
                  <a:pt x="597" y="518"/>
                  <a:pt x="597" y="519"/>
                  <a:pt x="596" y="519"/>
                </a:cubicBezTo>
                <a:cubicBezTo>
                  <a:pt x="596" y="519"/>
                  <a:pt x="596" y="519"/>
                  <a:pt x="596" y="519"/>
                </a:cubicBezTo>
                <a:cubicBezTo>
                  <a:pt x="596" y="519"/>
                  <a:pt x="596" y="519"/>
                  <a:pt x="595" y="519"/>
                </a:cubicBezTo>
                <a:cubicBezTo>
                  <a:pt x="595" y="519"/>
                  <a:pt x="595" y="518"/>
                  <a:pt x="595" y="518"/>
                </a:cubicBezTo>
                <a:cubicBezTo>
                  <a:pt x="595" y="518"/>
                  <a:pt x="595" y="518"/>
                  <a:pt x="595" y="518"/>
                </a:cubicBezTo>
                <a:cubicBezTo>
                  <a:pt x="594" y="517"/>
                  <a:pt x="594" y="517"/>
                  <a:pt x="593" y="516"/>
                </a:cubicBezTo>
                <a:cubicBezTo>
                  <a:pt x="594" y="516"/>
                  <a:pt x="595" y="516"/>
                  <a:pt x="596" y="516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4"/>
                  <a:pt x="596" y="515"/>
                  <a:pt x="596" y="514"/>
                </a:cubicBezTo>
                <a:cubicBezTo>
                  <a:pt x="595" y="514"/>
                  <a:pt x="593" y="514"/>
                  <a:pt x="593" y="515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589" y="515"/>
                  <a:pt x="589" y="515"/>
                  <a:pt x="590" y="515"/>
                </a:cubicBezTo>
                <a:cubicBezTo>
                  <a:pt x="590" y="516"/>
                  <a:pt x="590" y="516"/>
                  <a:pt x="590" y="516"/>
                </a:cubicBezTo>
                <a:cubicBezTo>
                  <a:pt x="589" y="516"/>
                  <a:pt x="588" y="515"/>
                  <a:pt x="588" y="515"/>
                </a:cubicBezTo>
                <a:cubicBezTo>
                  <a:pt x="588" y="516"/>
                  <a:pt x="588" y="516"/>
                  <a:pt x="588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6" y="516"/>
                  <a:pt x="586" y="516"/>
                  <a:pt x="585" y="516"/>
                </a:cubicBezTo>
                <a:cubicBezTo>
                  <a:pt x="585" y="517"/>
                  <a:pt x="585" y="517"/>
                  <a:pt x="585" y="517"/>
                </a:cubicBezTo>
                <a:cubicBezTo>
                  <a:pt x="584" y="517"/>
                  <a:pt x="582" y="517"/>
                  <a:pt x="580" y="517"/>
                </a:cubicBezTo>
                <a:cubicBezTo>
                  <a:pt x="580" y="517"/>
                  <a:pt x="580" y="517"/>
                  <a:pt x="580" y="517"/>
                </a:cubicBezTo>
                <a:cubicBezTo>
                  <a:pt x="579" y="517"/>
                  <a:pt x="579" y="517"/>
                  <a:pt x="578" y="517"/>
                </a:cubicBezTo>
                <a:cubicBezTo>
                  <a:pt x="578" y="515"/>
                  <a:pt x="578" y="515"/>
                  <a:pt x="578" y="515"/>
                </a:cubicBezTo>
                <a:cubicBezTo>
                  <a:pt x="576" y="515"/>
                  <a:pt x="574" y="515"/>
                  <a:pt x="572" y="515"/>
                </a:cubicBezTo>
                <a:cubicBezTo>
                  <a:pt x="571" y="515"/>
                  <a:pt x="569" y="515"/>
                  <a:pt x="568" y="516"/>
                </a:cubicBezTo>
                <a:cubicBezTo>
                  <a:pt x="568" y="515"/>
                  <a:pt x="568" y="515"/>
                  <a:pt x="567" y="514"/>
                </a:cubicBezTo>
                <a:cubicBezTo>
                  <a:pt x="568" y="514"/>
                  <a:pt x="568" y="514"/>
                  <a:pt x="568" y="514"/>
                </a:cubicBezTo>
                <a:cubicBezTo>
                  <a:pt x="568" y="514"/>
                  <a:pt x="568" y="514"/>
                  <a:pt x="568" y="513"/>
                </a:cubicBezTo>
                <a:cubicBezTo>
                  <a:pt x="568" y="513"/>
                  <a:pt x="568" y="513"/>
                  <a:pt x="568" y="513"/>
                </a:cubicBezTo>
                <a:cubicBezTo>
                  <a:pt x="567" y="512"/>
                  <a:pt x="568" y="512"/>
                  <a:pt x="567" y="512"/>
                </a:cubicBezTo>
                <a:cubicBezTo>
                  <a:pt x="566" y="511"/>
                  <a:pt x="567" y="512"/>
                  <a:pt x="566" y="511"/>
                </a:cubicBezTo>
                <a:cubicBezTo>
                  <a:pt x="566" y="511"/>
                  <a:pt x="565" y="510"/>
                  <a:pt x="565" y="510"/>
                </a:cubicBezTo>
                <a:cubicBezTo>
                  <a:pt x="564" y="510"/>
                  <a:pt x="562" y="510"/>
                  <a:pt x="561" y="509"/>
                </a:cubicBezTo>
                <a:cubicBezTo>
                  <a:pt x="560" y="509"/>
                  <a:pt x="560" y="508"/>
                  <a:pt x="560" y="507"/>
                </a:cubicBezTo>
                <a:cubicBezTo>
                  <a:pt x="559" y="507"/>
                  <a:pt x="560" y="507"/>
                  <a:pt x="559" y="507"/>
                </a:cubicBezTo>
                <a:cubicBezTo>
                  <a:pt x="559" y="507"/>
                  <a:pt x="558" y="507"/>
                  <a:pt x="558" y="507"/>
                </a:cubicBezTo>
                <a:cubicBezTo>
                  <a:pt x="558" y="508"/>
                  <a:pt x="558" y="509"/>
                  <a:pt x="558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60" y="509"/>
                  <a:pt x="560" y="509"/>
                  <a:pt x="560" y="509"/>
                </a:cubicBezTo>
                <a:cubicBezTo>
                  <a:pt x="560" y="509"/>
                  <a:pt x="560" y="510"/>
                  <a:pt x="561" y="510"/>
                </a:cubicBezTo>
                <a:cubicBezTo>
                  <a:pt x="561" y="511"/>
                  <a:pt x="561" y="511"/>
                  <a:pt x="561" y="511"/>
                </a:cubicBezTo>
                <a:cubicBezTo>
                  <a:pt x="557" y="511"/>
                  <a:pt x="556" y="512"/>
                  <a:pt x="553" y="512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6"/>
                  <a:pt x="553" y="516"/>
                  <a:pt x="554" y="517"/>
                </a:cubicBezTo>
                <a:cubicBezTo>
                  <a:pt x="555" y="517"/>
                  <a:pt x="555" y="517"/>
                  <a:pt x="555" y="517"/>
                </a:cubicBezTo>
                <a:cubicBezTo>
                  <a:pt x="555" y="518"/>
                  <a:pt x="554" y="517"/>
                  <a:pt x="555" y="518"/>
                </a:cubicBezTo>
                <a:cubicBezTo>
                  <a:pt x="555" y="519"/>
                  <a:pt x="555" y="519"/>
                  <a:pt x="555" y="520"/>
                </a:cubicBezTo>
                <a:cubicBezTo>
                  <a:pt x="555" y="520"/>
                  <a:pt x="555" y="520"/>
                  <a:pt x="555" y="520"/>
                </a:cubicBezTo>
                <a:cubicBezTo>
                  <a:pt x="555" y="521"/>
                  <a:pt x="555" y="521"/>
                  <a:pt x="556" y="522"/>
                </a:cubicBezTo>
                <a:cubicBezTo>
                  <a:pt x="554" y="522"/>
                  <a:pt x="554" y="523"/>
                  <a:pt x="553" y="523"/>
                </a:cubicBezTo>
                <a:cubicBezTo>
                  <a:pt x="553" y="524"/>
                  <a:pt x="553" y="524"/>
                  <a:pt x="553" y="524"/>
                </a:cubicBezTo>
                <a:cubicBezTo>
                  <a:pt x="552" y="524"/>
                  <a:pt x="552" y="524"/>
                  <a:pt x="552" y="524"/>
                </a:cubicBezTo>
                <a:cubicBezTo>
                  <a:pt x="552" y="522"/>
                  <a:pt x="552" y="522"/>
                  <a:pt x="552" y="522"/>
                </a:cubicBezTo>
                <a:cubicBezTo>
                  <a:pt x="551" y="522"/>
                  <a:pt x="551" y="522"/>
                  <a:pt x="551" y="522"/>
                </a:cubicBezTo>
                <a:cubicBezTo>
                  <a:pt x="551" y="521"/>
                  <a:pt x="551" y="522"/>
                  <a:pt x="551" y="520"/>
                </a:cubicBezTo>
                <a:cubicBezTo>
                  <a:pt x="550" y="520"/>
                  <a:pt x="550" y="520"/>
                  <a:pt x="550" y="520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49" y="517"/>
                  <a:pt x="551" y="516"/>
                  <a:pt x="552" y="516"/>
                </a:cubicBezTo>
                <a:cubicBezTo>
                  <a:pt x="552" y="514"/>
                  <a:pt x="552" y="514"/>
                  <a:pt x="551" y="514"/>
                </a:cubicBezTo>
                <a:cubicBezTo>
                  <a:pt x="551" y="513"/>
                  <a:pt x="551" y="513"/>
                  <a:pt x="552" y="512"/>
                </a:cubicBezTo>
                <a:cubicBezTo>
                  <a:pt x="551" y="512"/>
                  <a:pt x="551" y="512"/>
                  <a:pt x="551" y="512"/>
                </a:cubicBezTo>
                <a:cubicBezTo>
                  <a:pt x="549" y="512"/>
                  <a:pt x="549" y="512"/>
                  <a:pt x="549" y="512"/>
                </a:cubicBezTo>
                <a:cubicBezTo>
                  <a:pt x="550" y="510"/>
                  <a:pt x="550" y="510"/>
                  <a:pt x="551" y="509"/>
                </a:cubicBezTo>
                <a:cubicBezTo>
                  <a:pt x="552" y="509"/>
                  <a:pt x="552" y="509"/>
                  <a:pt x="552" y="509"/>
                </a:cubicBezTo>
                <a:cubicBezTo>
                  <a:pt x="552" y="508"/>
                  <a:pt x="552" y="508"/>
                  <a:pt x="552" y="508"/>
                </a:cubicBezTo>
                <a:cubicBezTo>
                  <a:pt x="553" y="508"/>
                  <a:pt x="553" y="508"/>
                  <a:pt x="554" y="508"/>
                </a:cubicBezTo>
                <a:cubicBezTo>
                  <a:pt x="554" y="507"/>
                  <a:pt x="554" y="507"/>
                  <a:pt x="554" y="507"/>
                </a:cubicBezTo>
                <a:cubicBezTo>
                  <a:pt x="553" y="506"/>
                  <a:pt x="553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5"/>
                  <a:pt x="552" y="505"/>
                  <a:pt x="552" y="505"/>
                </a:cubicBezTo>
                <a:cubicBezTo>
                  <a:pt x="551" y="505"/>
                  <a:pt x="551" y="505"/>
                  <a:pt x="551" y="505"/>
                </a:cubicBezTo>
                <a:cubicBezTo>
                  <a:pt x="551" y="506"/>
                  <a:pt x="551" y="506"/>
                  <a:pt x="551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49" y="506"/>
                  <a:pt x="549" y="506"/>
                  <a:pt x="549" y="506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8" y="509"/>
                  <a:pt x="549" y="508"/>
                  <a:pt x="548" y="509"/>
                </a:cubicBezTo>
                <a:cubicBezTo>
                  <a:pt x="548" y="509"/>
                  <a:pt x="548" y="509"/>
                  <a:pt x="548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6" y="509"/>
                  <a:pt x="546" y="509"/>
                  <a:pt x="546" y="509"/>
                </a:cubicBezTo>
                <a:cubicBezTo>
                  <a:pt x="546" y="510"/>
                  <a:pt x="546" y="510"/>
                  <a:pt x="546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4" y="510"/>
                  <a:pt x="544" y="510"/>
                  <a:pt x="544" y="510"/>
                </a:cubicBezTo>
                <a:cubicBezTo>
                  <a:pt x="544" y="510"/>
                  <a:pt x="544" y="511"/>
                  <a:pt x="544" y="511"/>
                </a:cubicBezTo>
                <a:cubicBezTo>
                  <a:pt x="542" y="512"/>
                  <a:pt x="541" y="513"/>
                  <a:pt x="538" y="512"/>
                </a:cubicBezTo>
                <a:cubicBezTo>
                  <a:pt x="538" y="513"/>
                  <a:pt x="538" y="514"/>
                  <a:pt x="538" y="515"/>
                </a:cubicBezTo>
                <a:cubicBezTo>
                  <a:pt x="537" y="515"/>
                  <a:pt x="537" y="514"/>
                  <a:pt x="537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4" y="515"/>
                  <a:pt x="535" y="515"/>
                  <a:pt x="534" y="516"/>
                </a:cubicBezTo>
                <a:cubicBezTo>
                  <a:pt x="534" y="517"/>
                  <a:pt x="533" y="518"/>
                  <a:pt x="534" y="520"/>
                </a:cubicBezTo>
                <a:cubicBezTo>
                  <a:pt x="533" y="520"/>
                  <a:pt x="533" y="520"/>
                  <a:pt x="532" y="520"/>
                </a:cubicBezTo>
                <a:cubicBezTo>
                  <a:pt x="532" y="521"/>
                  <a:pt x="532" y="522"/>
                  <a:pt x="532" y="522"/>
                </a:cubicBezTo>
                <a:cubicBezTo>
                  <a:pt x="532" y="522"/>
                  <a:pt x="532" y="522"/>
                  <a:pt x="532" y="522"/>
                </a:cubicBezTo>
                <a:cubicBezTo>
                  <a:pt x="532" y="523"/>
                  <a:pt x="532" y="523"/>
                  <a:pt x="532" y="523"/>
                </a:cubicBezTo>
                <a:cubicBezTo>
                  <a:pt x="531" y="523"/>
                  <a:pt x="531" y="523"/>
                  <a:pt x="530" y="522"/>
                </a:cubicBezTo>
                <a:cubicBezTo>
                  <a:pt x="530" y="524"/>
                  <a:pt x="529" y="525"/>
                  <a:pt x="529" y="526"/>
                </a:cubicBezTo>
                <a:cubicBezTo>
                  <a:pt x="528" y="527"/>
                  <a:pt x="529" y="527"/>
                  <a:pt x="529" y="527"/>
                </a:cubicBezTo>
                <a:cubicBezTo>
                  <a:pt x="529" y="527"/>
                  <a:pt x="529" y="527"/>
                  <a:pt x="529" y="527"/>
                </a:cubicBezTo>
                <a:cubicBezTo>
                  <a:pt x="529" y="528"/>
                  <a:pt x="528" y="529"/>
                  <a:pt x="528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6" y="529"/>
                  <a:pt x="526" y="528"/>
                  <a:pt x="526" y="527"/>
                </a:cubicBezTo>
                <a:cubicBezTo>
                  <a:pt x="525" y="527"/>
                  <a:pt x="524" y="526"/>
                  <a:pt x="522" y="526"/>
                </a:cubicBezTo>
                <a:cubicBezTo>
                  <a:pt x="522" y="524"/>
                  <a:pt x="522" y="524"/>
                  <a:pt x="522" y="524"/>
                </a:cubicBezTo>
                <a:cubicBezTo>
                  <a:pt x="521" y="524"/>
                  <a:pt x="521" y="523"/>
                  <a:pt x="520" y="523"/>
                </a:cubicBezTo>
                <a:cubicBezTo>
                  <a:pt x="520" y="522"/>
                  <a:pt x="520" y="521"/>
                  <a:pt x="520" y="520"/>
                </a:cubicBezTo>
                <a:cubicBezTo>
                  <a:pt x="518" y="520"/>
                  <a:pt x="516" y="520"/>
                  <a:pt x="514" y="519"/>
                </a:cubicBezTo>
                <a:cubicBezTo>
                  <a:pt x="514" y="520"/>
                  <a:pt x="514" y="521"/>
                  <a:pt x="514" y="521"/>
                </a:cubicBezTo>
                <a:cubicBezTo>
                  <a:pt x="513" y="521"/>
                  <a:pt x="512" y="521"/>
                  <a:pt x="510" y="521"/>
                </a:cubicBezTo>
                <a:cubicBezTo>
                  <a:pt x="510" y="522"/>
                  <a:pt x="510" y="522"/>
                  <a:pt x="510" y="522"/>
                </a:cubicBezTo>
                <a:cubicBezTo>
                  <a:pt x="509" y="522"/>
                  <a:pt x="509" y="522"/>
                  <a:pt x="509" y="522"/>
                </a:cubicBezTo>
                <a:cubicBezTo>
                  <a:pt x="509" y="522"/>
                  <a:pt x="509" y="523"/>
                  <a:pt x="508" y="523"/>
                </a:cubicBezTo>
                <a:cubicBezTo>
                  <a:pt x="508" y="523"/>
                  <a:pt x="507" y="523"/>
                  <a:pt x="507" y="523"/>
                </a:cubicBezTo>
                <a:cubicBezTo>
                  <a:pt x="507" y="524"/>
                  <a:pt x="507" y="524"/>
                  <a:pt x="507" y="524"/>
                </a:cubicBezTo>
                <a:cubicBezTo>
                  <a:pt x="506" y="524"/>
                  <a:pt x="506" y="524"/>
                  <a:pt x="506" y="524"/>
                </a:cubicBezTo>
                <a:cubicBezTo>
                  <a:pt x="506" y="523"/>
                  <a:pt x="506" y="523"/>
                  <a:pt x="506" y="523"/>
                </a:cubicBezTo>
                <a:cubicBezTo>
                  <a:pt x="505" y="523"/>
                  <a:pt x="505" y="522"/>
                  <a:pt x="504" y="522"/>
                </a:cubicBezTo>
                <a:cubicBezTo>
                  <a:pt x="504" y="523"/>
                  <a:pt x="504" y="523"/>
                  <a:pt x="504" y="523"/>
                </a:cubicBezTo>
                <a:cubicBezTo>
                  <a:pt x="502" y="523"/>
                  <a:pt x="502" y="523"/>
                  <a:pt x="501" y="522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1" y="521"/>
                  <a:pt x="501" y="521"/>
                  <a:pt x="501" y="520"/>
                </a:cubicBezTo>
                <a:cubicBezTo>
                  <a:pt x="501" y="520"/>
                  <a:pt x="501" y="520"/>
                  <a:pt x="501" y="520"/>
                </a:cubicBezTo>
                <a:cubicBezTo>
                  <a:pt x="501" y="519"/>
                  <a:pt x="501" y="519"/>
                  <a:pt x="501" y="519"/>
                </a:cubicBezTo>
                <a:cubicBezTo>
                  <a:pt x="500" y="519"/>
                  <a:pt x="499" y="518"/>
                  <a:pt x="499" y="518"/>
                </a:cubicBezTo>
                <a:cubicBezTo>
                  <a:pt x="499" y="517"/>
                  <a:pt x="499" y="517"/>
                  <a:pt x="499" y="517"/>
                </a:cubicBezTo>
                <a:cubicBezTo>
                  <a:pt x="498" y="517"/>
                  <a:pt x="498" y="517"/>
                  <a:pt x="498" y="517"/>
                </a:cubicBezTo>
                <a:cubicBezTo>
                  <a:pt x="498" y="517"/>
                  <a:pt x="498" y="517"/>
                  <a:pt x="497" y="517"/>
                </a:cubicBezTo>
                <a:cubicBezTo>
                  <a:pt x="497" y="516"/>
                  <a:pt x="497" y="516"/>
                  <a:pt x="496" y="515"/>
                </a:cubicBezTo>
                <a:cubicBezTo>
                  <a:pt x="496" y="515"/>
                  <a:pt x="496" y="515"/>
                  <a:pt x="496" y="515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5" y="513"/>
                  <a:pt x="495" y="513"/>
                  <a:pt x="495" y="512"/>
                </a:cubicBezTo>
                <a:cubicBezTo>
                  <a:pt x="495" y="512"/>
                  <a:pt x="495" y="512"/>
                  <a:pt x="494" y="511"/>
                </a:cubicBezTo>
                <a:cubicBezTo>
                  <a:pt x="494" y="511"/>
                  <a:pt x="494" y="511"/>
                  <a:pt x="494" y="510"/>
                </a:cubicBezTo>
                <a:cubicBezTo>
                  <a:pt x="494" y="510"/>
                  <a:pt x="494" y="510"/>
                  <a:pt x="494" y="510"/>
                </a:cubicBezTo>
                <a:cubicBezTo>
                  <a:pt x="494" y="509"/>
                  <a:pt x="494" y="509"/>
                  <a:pt x="494" y="509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5"/>
                  <a:pt x="494" y="504"/>
                  <a:pt x="494" y="502"/>
                </a:cubicBezTo>
                <a:cubicBezTo>
                  <a:pt x="495" y="502"/>
                  <a:pt x="495" y="502"/>
                  <a:pt x="495" y="502"/>
                </a:cubicBezTo>
                <a:cubicBezTo>
                  <a:pt x="495" y="501"/>
                  <a:pt x="495" y="499"/>
                  <a:pt x="495" y="498"/>
                </a:cubicBezTo>
                <a:cubicBezTo>
                  <a:pt x="496" y="498"/>
                  <a:pt x="496" y="498"/>
                  <a:pt x="496" y="498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4"/>
                  <a:pt x="496" y="494"/>
                  <a:pt x="496" y="494"/>
                </a:cubicBezTo>
                <a:cubicBezTo>
                  <a:pt x="497" y="494"/>
                  <a:pt x="497" y="494"/>
                  <a:pt x="497" y="494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0"/>
                  <a:pt x="497" y="489"/>
                </a:cubicBezTo>
                <a:cubicBezTo>
                  <a:pt x="496" y="489"/>
                  <a:pt x="494" y="488"/>
                  <a:pt x="493" y="488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2" y="485"/>
                  <a:pt x="492" y="486"/>
                  <a:pt x="491" y="485"/>
                </a:cubicBezTo>
                <a:cubicBezTo>
                  <a:pt x="491" y="485"/>
                  <a:pt x="491" y="485"/>
                  <a:pt x="491" y="485"/>
                </a:cubicBezTo>
                <a:cubicBezTo>
                  <a:pt x="489" y="484"/>
                  <a:pt x="487" y="484"/>
                  <a:pt x="486" y="484"/>
                </a:cubicBezTo>
                <a:cubicBezTo>
                  <a:pt x="486" y="484"/>
                  <a:pt x="486" y="484"/>
                  <a:pt x="485" y="484"/>
                </a:cubicBezTo>
                <a:cubicBezTo>
                  <a:pt x="485" y="484"/>
                  <a:pt x="484" y="484"/>
                  <a:pt x="484" y="485"/>
                </a:cubicBezTo>
                <a:cubicBezTo>
                  <a:pt x="483" y="485"/>
                  <a:pt x="481" y="485"/>
                  <a:pt x="480" y="485"/>
                </a:cubicBezTo>
                <a:cubicBezTo>
                  <a:pt x="480" y="485"/>
                  <a:pt x="480" y="485"/>
                  <a:pt x="480" y="486"/>
                </a:cubicBezTo>
                <a:cubicBezTo>
                  <a:pt x="479" y="486"/>
                  <a:pt x="479" y="485"/>
                  <a:pt x="478" y="485"/>
                </a:cubicBezTo>
                <a:cubicBezTo>
                  <a:pt x="474" y="485"/>
                  <a:pt x="474" y="485"/>
                  <a:pt x="474" y="485"/>
                </a:cubicBezTo>
                <a:cubicBezTo>
                  <a:pt x="474" y="485"/>
                  <a:pt x="474" y="486"/>
                  <a:pt x="473" y="486"/>
                </a:cubicBezTo>
                <a:cubicBezTo>
                  <a:pt x="473" y="485"/>
                  <a:pt x="473" y="485"/>
                  <a:pt x="473" y="485"/>
                </a:cubicBezTo>
                <a:cubicBezTo>
                  <a:pt x="472" y="485"/>
                  <a:pt x="471" y="485"/>
                  <a:pt x="471" y="486"/>
                </a:cubicBezTo>
                <a:cubicBezTo>
                  <a:pt x="470" y="486"/>
                  <a:pt x="470" y="486"/>
                  <a:pt x="470" y="486"/>
                </a:cubicBezTo>
                <a:cubicBezTo>
                  <a:pt x="470" y="485"/>
                  <a:pt x="470" y="485"/>
                  <a:pt x="470" y="485"/>
                </a:cubicBezTo>
                <a:cubicBezTo>
                  <a:pt x="470" y="485"/>
                  <a:pt x="471" y="484"/>
                  <a:pt x="471" y="484"/>
                </a:cubicBezTo>
                <a:cubicBezTo>
                  <a:pt x="472" y="484"/>
                  <a:pt x="472" y="484"/>
                  <a:pt x="472" y="484"/>
                </a:cubicBezTo>
                <a:cubicBezTo>
                  <a:pt x="472" y="483"/>
                  <a:pt x="472" y="483"/>
                  <a:pt x="472" y="483"/>
                </a:cubicBezTo>
                <a:cubicBezTo>
                  <a:pt x="472" y="482"/>
                  <a:pt x="472" y="482"/>
                  <a:pt x="472" y="482"/>
                </a:cubicBezTo>
                <a:cubicBezTo>
                  <a:pt x="473" y="481"/>
                  <a:pt x="472" y="481"/>
                  <a:pt x="473" y="480"/>
                </a:cubicBezTo>
                <a:cubicBezTo>
                  <a:pt x="473" y="480"/>
                  <a:pt x="473" y="480"/>
                  <a:pt x="473" y="480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8"/>
                  <a:pt x="473" y="478"/>
                </a:cubicBezTo>
                <a:cubicBezTo>
                  <a:pt x="473" y="478"/>
                  <a:pt x="473" y="478"/>
                  <a:pt x="473" y="478"/>
                </a:cubicBezTo>
                <a:cubicBezTo>
                  <a:pt x="473" y="477"/>
                  <a:pt x="473" y="477"/>
                  <a:pt x="473" y="477"/>
                </a:cubicBezTo>
                <a:cubicBezTo>
                  <a:pt x="473" y="477"/>
                  <a:pt x="473" y="476"/>
                  <a:pt x="474" y="476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1"/>
                  <a:pt x="474" y="471"/>
                  <a:pt x="472" y="471"/>
                </a:cubicBezTo>
                <a:cubicBezTo>
                  <a:pt x="473" y="470"/>
                  <a:pt x="473" y="470"/>
                  <a:pt x="474" y="469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4" y="471"/>
                  <a:pt x="475" y="471"/>
                  <a:pt x="475" y="471"/>
                </a:cubicBezTo>
                <a:cubicBezTo>
                  <a:pt x="475" y="472"/>
                  <a:pt x="475" y="472"/>
                  <a:pt x="475" y="472"/>
                </a:cubicBezTo>
                <a:cubicBezTo>
                  <a:pt x="476" y="472"/>
                  <a:pt x="476" y="472"/>
                  <a:pt x="476" y="472"/>
                </a:cubicBezTo>
                <a:cubicBezTo>
                  <a:pt x="476" y="471"/>
                  <a:pt x="476" y="470"/>
                  <a:pt x="476" y="469"/>
                </a:cubicBezTo>
                <a:cubicBezTo>
                  <a:pt x="476" y="467"/>
                  <a:pt x="477" y="465"/>
                  <a:pt x="477" y="463"/>
                </a:cubicBezTo>
                <a:cubicBezTo>
                  <a:pt x="478" y="462"/>
                  <a:pt x="476" y="462"/>
                  <a:pt x="477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77" y="460"/>
                  <a:pt x="478" y="459"/>
                  <a:pt x="478" y="458"/>
                </a:cubicBezTo>
                <a:cubicBezTo>
                  <a:pt x="478" y="458"/>
                  <a:pt x="478" y="458"/>
                  <a:pt x="478" y="458"/>
                </a:cubicBezTo>
                <a:cubicBezTo>
                  <a:pt x="478" y="457"/>
                  <a:pt x="478" y="457"/>
                  <a:pt x="478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80" y="455"/>
                  <a:pt x="479" y="454"/>
                  <a:pt x="480" y="453"/>
                </a:cubicBezTo>
                <a:cubicBezTo>
                  <a:pt x="479" y="453"/>
                  <a:pt x="479" y="453"/>
                  <a:pt x="479" y="453"/>
                </a:cubicBezTo>
                <a:cubicBezTo>
                  <a:pt x="479" y="452"/>
                  <a:pt x="479" y="452"/>
                  <a:pt x="478" y="452"/>
                </a:cubicBezTo>
                <a:cubicBezTo>
                  <a:pt x="477" y="452"/>
                  <a:pt x="477" y="452"/>
                  <a:pt x="477" y="452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6" y="451"/>
                  <a:pt x="473" y="451"/>
                  <a:pt x="472" y="452"/>
                </a:cubicBezTo>
                <a:cubicBezTo>
                  <a:pt x="472" y="452"/>
                  <a:pt x="472" y="452"/>
                  <a:pt x="471" y="453"/>
                </a:cubicBezTo>
                <a:cubicBezTo>
                  <a:pt x="470" y="453"/>
                  <a:pt x="470" y="453"/>
                  <a:pt x="469" y="453"/>
                </a:cubicBezTo>
                <a:cubicBezTo>
                  <a:pt x="469" y="453"/>
                  <a:pt x="469" y="454"/>
                  <a:pt x="469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6" y="454"/>
                  <a:pt x="466" y="454"/>
                  <a:pt x="466" y="454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4" y="457"/>
                  <a:pt x="464" y="458"/>
                  <a:pt x="464" y="460"/>
                </a:cubicBezTo>
                <a:cubicBezTo>
                  <a:pt x="463" y="460"/>
                  <a:pt x="463" y="460"/>
                  <a:pt x="463" y="460"/>
                </a:cubicBezTo>
                <a:cubicBezTo>
                  <a:pt x="463" y="462"/>
                  <a:pt x="463" y="462"/>
                  <a:pt x="463" y="462"/>
                </a:cubicBezTo>
                <a:cubicBezTo>
                  <a:pt x="463" y="462"/>
                  <a:pt x="462" y="462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6"/>
                  <a:pt x="462" y="466"/>
                  <a:pt x="462" y="466"/>
                </a:cubicBezTo>
                <a:cubicBezTo>
                  <a:pt x="461" y="466"/>
                  <a:pt x="461" y="466"/>
                  <a:pt x="461" y="466"/>
                </a:cubicBezTo>
                <a:cubicBezTo>
                  <a:pt x="460" y="467"/>
                  <a:pt x="459" y="469"/>
                  <a:pt x="458" y="469"/>
                </a:cubicBezTo>
                <a:cubicBezTo>
                  <a:pt x="457" y="469"/>
                  <a:pt x="457" y="469"/>
                  <a:pt x="457" y="469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6" y="469"/>
                  <a:pt x="456" y="469"/>
                  <a:pt x="456" y="469"/>
                </a:cubicBezTo>
                <a:cubicBezTo>
                  <a:pt x="456" y="468"/>
                  <a:pt x="456" y="468"/>
                  <a:pt x="456" y="468"/>
                </a:cubicBezTo>
                <a:cubicBezTo>
                  <a:pt x="455" y="469"/>
                  <a:pt x="454" y="469"/>
                  <a:pt x="454" y="469"/>
                </a:cubicBezTo>
                <a:cubicBezTo>
                  <a:pt x="454" y="469"/>
                  <a:pt x="454" y="469"/>
                  <a:pt x="454" y="469"/>
                </a:cubicBezTo>
                <a:cubicBezTo>
                  <a:pt x="452" y="469"/>
                  <a:pt x="452" y="470"/>
                  <a:pt x="451" y="471"/>
                </a:cubicBezTo>
                <a:cubicBezTo>
                  <a:pt x="451" y="471"/>
                  <a:pt x="451" y="471"/>
                  <a:pt x="451" y="471"/>
                </a:cubicBezTo>
                <a:cubicBezTo>
                  <a:pt x="450" y="471"/>
                  <a:pt x="449" y="471"/>
                  <a:pt x="448" y="471"/>
                </a:cubicBezTo>
                <a:cubicBezTo>
                  <a:pt x="448" y="472"/>
                  <a:pt x="448" y="472"/>
                  <a:pt x="448" y="472"/>
                </a:cubicBezTo>
                <a:cubicBezTo>
                  <a:pt x="446" y="472"/>
                  <a:pt x="446" y="472"/>
                  <a:pt x="444" y="472"/>
                </a:cubicBezTo>
                <a:cubicBezTo>
                  <a:pt x="443" y="471"/>
                  <a:pt x="443" y="470"/>
                  <a:pt x="442" y="469"/>
                </a:cubicBezTo>
                <a:cubicBezTo>
                  <a:pt x="442" y="469"/>
                  <a:pt x="442" y="469"/>
                  <a:pt x="441" y="469"/>
                </a:cubicBezTo>
                <a:cubicBezTo>
                  <a:pt x="441" y="469"/>
                  <a:pt x="441" y="469"/>
                  <a:pt x="441" y="469"/>
                </a:cubicBezTo>
                <a:cubicBezTo>
                  <a:pt x="440" y="469"/>
                  <a:pt x="440" y="469"/>
                  <a:pt x="440" y="469"/>
                </a:cubicBezTo>
                <a:cubicBezTo>
                  <a:pt x="440" y="468"/>
                  <a:pt x="440" y="468"/>
                  <a:pt x="440" y="468"/>
                </a:cubicBezTo>
                <a:cubicBezTo>
                  <a:pt x="439" y="469"/>
                  <a:pt x="438" y="469"/>
                  <a:pt x="437" y="469"/>
                </a:cubicBezTo>
                <a:cubicBezTo>
                  <a:pt x="437" y="466"/>
                  <a:pt x="435" y="465"/>
                  <a:pt x="435" y="462"/>
                </a:cubicBezTo>
                <a:cubicBezTo>
                  <a:pt x="434" y="462"/>
                  <a:pt x="434" y="462"/>
                  <a:pt x="434" y="462"/>
                </a:cubicBezTo>
                <a:cubicBezTo>
                  <a:pt x="434" y="461"/>
                  <a:pt x="433" y="461"/>
                  <a:pt x="433" y="460"/>
                </a:cubicBezTo>
                <a:cubicBezTo>
                  <a:pt x="433" y="460"/>
                  <a:pt x="433" y="460"/>
                  <a:pt x="433" y="460"/>
                </a:cubicBezTo>
                <a:cubicBezTo>
                  <a:pt x="432" y="460"/>
                  <a:pt x="432" y="460"/>
                  <a:pt x="432" y="460"/>
                </a:cubicBezTo>
                <a:cubicBezTo>
                  <a:pt x="432" y="459"/>
                  <a:pt x="432" y="459"/>
                  <a:pt x="432" y="459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59"/>
                  <a:pt x="431" y="458"/>
                  <a:pt x="431" y="458"/>
                </a:cubicBezTo>
                <a:cubicBezTo>
                  <a:pt x="431" y="458"/>
                  <a:pt x="430" y="458"/>
                  <a:pt x="430" y="457"/>
                </a:cubicBezTo>
                <a:cubicBezTo>
                  <a:pt x="430" y="457"/>
                  <a:pt x="430" y="456"/>
                  <a:pt x="430" y="456"/>
                </a:cubicBezTo>
                <a:cubicBezTo>
                  <a:pt x="430" y="456"/>
                  <a:pt x="430" y="456"/>
                  <a:pt x="430" y="456"/>
                </a:cubicBezTo>
                <a:cubicBezTo>
                  <a:pt x="430" y="455"/>
                  <a:pt x="430" y="455"/>
                  <a:pt x="430" y="455"/>
                </a:cubicBezTo>
                <a:cubicBezTo>
                  <a:pt x="430" y="455"/>
                  <a:pt x="429" y="455"/>
                  <a:pt x="429" y="455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8" y="453"/>
                  <a:pt x="428" y="453"/>
                  <a:pt x="428" y="454"/>
                </a:cubicBezTo>
                <a:cubicBezTo>
                  <a:pt x="427" y="454"/>
                  <a:pt x="427" y="454"/>
                  <a:pt x="427" y="454"/>
                </a:cubicBezTo>
                <a:cubicBezTo>
                  <a:pt x="428" y="453"/>
                  <a:pt x="428" y="452"/>
                  <a:pt x="428" y="452"/>
                </a:cubicBezTo>
                <a:cubicBezTo>
                  <a:pt x="428" y="452"/>
                  <a:pt x="428" y="452"/>
                  <a:pt x="428" y="452"/>
                </a:cubicBezTo>
                <a:cubicBezTo>
                  <a:pt x="428" y="450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7"/>
                  <a:pt x="429" y="446"/>
                  <a:pt x="429" y="445"/>
                </a:cubicBezTo>
                <a:cubicBezTo>
                  <a:pt x="429" y="445"/>
                  <a:pt x="429" y="445"/>
                  <a:pt x="429" y="445"/>
                </a:cubicBezTo>
                <a:cubicBezTo>
                  <a:pt x="429" y="444"/>
                  <a:pt x="429" y="444"/>
                  <a:pt x="429" y="444"/>
                </a:cubicBezTo>
                <a:cubicBezTo>
                  <a:pt x="428" y="444"/>
                  <a:pt x="428" y="444"/>
                  <a:pt x="428" y="444"/>
                </a:cubicBezTo>
                <a:cubicBezTo>
                  <a:pt x="428" y="441"/>
                  <a:pt x="428" y="441"/>
                  <a:pt x="428" y="441"/>
                </a:cubicBezTo>
                <a:cubicBezTo>
                  <a:pt x="428" y="441"/>
                  <a:pt x="428" y="441"/>
                  <a:pt x="427" y="441"/>
                </a:cubicBezTo>
                <a:cubicBezTo>
                  <a:pt x="427" y="440"/>
                  <a:pt x="428" y="439"/>
                  <a:pt x="428" y="439"/>
                </a:cubicBezTo>
                <a:cubicBezTo>
                  <a:pt x="428" y="437"/>
                  <a:pt x="427" y="436"/>
                  <a:pt x="427" y="435"/>
                </a:cubicBezTo>
                <a:cubicBezTo>
                  <a:pt x="427" y="435"/>
                  <a:pt x="427" y="435"/>
                  <a:pt x="427" y="435"/>
                </a:cubicBezTo>
                <a:cubicBezTo>
                  <a:pt x="427" y="434"/>
                  <a:pt x="427" y="433"/>
                  <a:pt x="427" y="433"/>
                </a:cubicBezTo>
                <a:cubicBezTo>
                  <a:pt x="427" y="432"/>
                  <a:pt x="428" y="432"/>
                  <a:pt x="428" y="432"/>
                </a:cubicBezTo>
                <a:cubicBezTo>
                  <a:pt x="428" y="432"/>
                  <a:pt x="428" y="431"/>
                  <a:pt x="429" y="430"/>
                </a:cubicBezTo>
                <a:cubicBezTo>
                  <a:pt x="430" y="430"/>
                  <a:pt x="430" y="430"/>
                  <a:pt x="430" y="430"/>
                </a:cubicBezTo>
                <a:cubicBezTo>
                  <a:pt x="430" y="429"/>
                  <a:pt x="431" y="428"/>
                  <a:pt x="431" y="427"/>
                </a:cubicBezTo>
                <a:cubicBezTo>
                  <a:pt x="430" y="427"/>
                  <a:pt x="431" y="427"/>
                  <a:pt x="430" y="426"/>
                </a:cubicBezTo>
                <a:cubicBezTo>
                  <a:pt x="430" y="426"/>
                  <a:pt x="430" y="426"/>
                  <a:pt x="430" y="426"/>
                </a:cubicBezTo>
                <a:cubicBezTo>
                  <a:pt x="430" y="426"/>
                  <a:pt x="430" y="426"/>
                  <a:pt x="430" y="425"/>
                </a:cubicBezTo>
                <a:cubicBezTo>
                  <a:pt x="431" y="425"/>
                  <a:pt x="431" y="425"/>
                  <a:pt x="431" y="425"/>
                </a:cubicBezTo>
                <a:cubicBezTo>
                  <a:pt x="431" y="425"/>
                  <a:pt x="431" y="425"/>
                  <a:pt x="430" y="424"/>
                </a:cubicBezTo>
                <a:cubicBezTo>
                  <a:pt x="430" y="424"/>
                  <a:pt x="430" y="424"/>
                  <a:pt x="430" y="424"/>
                </a:cubicBezTo>
                <a:cubicBezTo>
                  <a:pt x="430" y="424"/>
                  <a:pt x="430" y="423"/>
                  <a:pt x="429" y="423"/>
                </a:cubicBezTo>
                <a:cubicBezTo>
                  <a:pt x="429" y="423"/>
                  <a:pt x="429" y="423"/>
                  <a:pt x="429" y="423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1"/>
                  <a:pt x="429" y="421"/>
                  <a:pt x="429" y="421"/>
                </a:cubicBezTo>
                <a:cubicBezTo>
                  <a:pt x="428" y="421"/>
                  <a:pt x="428" y="421"/>
                  <a:pt x="428" y="421"/>
                </a:cubicBezTo>
                <a:cubicBezTo>
                  <a:pt x="428" y="420"/>
                  <a:pt x="428" y="419"/>
                  <a:pt x="429" y="418"/>
                </a:cubicBezTo>
                <a:cubicBezTo>
                  <a:pt x="428" y="418"/>
                  <a:pt x="428" y="418"/>
                  <a:pt x="428" y="418"/>
                </a:cubicBezTo>
                <a:cubicBezTo>
                  <a:pt x="428" y="417"/>
                  <a:pt x="428" y="418"/>
                  <a:pt x="428" y="417"/>
                </a:cubicBezTo>
                <a:cubicBezTo>
                  <a:pt x="428" y="417"/>
                  <a:pt x="428" y="417"/>
                  <a:pt x="428" y="417"/>
                </a:cubicBezTo>
                <a:cubicBezTo>
                  <a:pt x="429" y="417"/>
                  <a:pt x="429" y="417"/>
                  <a:pt x="429" y="417"/>
                </a:cubicBezTo>
                <a:cubicBezTo>
                  <a:pt x="430" y="416"/>
                  <a:pt x="430" y="415"/>
                  <a:pt x="430" y="414"/>
                </a:cubicBezTo>
                <a:cubicBezTo>
                  <a:pt x="431" y="414"/>
                  <a:pt x="431" y="414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3" y="413"/>
                  <a:pt x="433" y="413"/>
                  <a:pt x="433" y="413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5" y="412"/>
                  <a:pt x="435" y="412"/>
                  <a:pt x="435" y="412"/>
                </a:cubicBezTo>
                <a:cubicBezTo>
                  <a:pt x="435" y="411"/>
                  <a:pt x="435" y="411"/>
                  <a:pt x="434" y="410"/>
                </a:cubicBezTo>
                <a:cubicBezTo>
                  <a:pt x="435" y="410"/>
                  <a:pt x="435" y="410"/>
                  <a:pt x="435" y="410"/>
                </a:cubicBezTo>
                <a:cubicBezTo>
                  <a:pt x="436" y="410"/>
                  <a:pt x="435" y="410"/>
                  <a:pt x="436" y="410"/>
                </a:cubicBezTo>
                <a:cubicBezTo>
                  <a:pt x="436" y="409"/>
                  <a:pt x="436" y="409"/>
                  <a:pt x="436" y="409"/>
                </a:cubicBezTo>
                <a:cubicBezTo>
                  <a:pt x="437" y="409"/>
                  <a:pt x="437" y="409"/>
                  <a:pt x="438" y="410"/>
                </a:cubicBezTo>
                <a:cubicBezTo>
                  <a:pt x="438" y="409"/>
                  <a:pt x="438" y="409"/>
                  <a:pt x="438" y="409"/>
                </a:cubicBezTo>
                <a:cubicBezTo>
                  <a:pt x="439" y="409"/>
                  <a:pt x="439" y="409"/>
                  <a:pt x="439" y="408"/>
                </a:cubicBezTo>
                <a:cubicBezTo>
                  <a:pt x="439" y="409"/>
                  <a:pt x="439" y="409"/>
                  <a:pt x="439" y="409"/>
                </a:cubicBezTo>
                <a:cubicBezTo>
                  <a:pt x="440" y="409"/>
                  <a:pt x="440" y="409"/>
                  <a:pt x="440" y="409"/>
                </a:cubicBezTo>
                <a:cubicBezTo>
                  <a:pt x="440" y="408"/>
                  <a:pt x="440" y="407"/>
                  <a:pt x="440" y="406"/>
                </a:cubicBezTo>
                <a:cubicBezTo>
                  <a:pt x="441" y="406"/>
                  <a:pt x="441" y="406"/>
                  <a:pt x="441" y="406"/>
                </a:cubicBezTo>
                <a:cubicBezTo>
                  <a:pt x="441" y="404"/>
                  <a:pt x="441" y="404"/>
                  <a:pt x="441" y="404"/>
                </a:cubicBezTo>
                <a:cubicBezTo>
                  <a:pt x="442" y="404"/>
                  <a:pt x="442" y="404"/>
                  <a:pt x="442" y="404"/>
                </a:cubicBezTo>
                <a:cubicBezTo>
                  <a:pt x="442" y="405"/>
                  <a:pt x="442" y="405"/>
                  <a:pt x="442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5" y="404"/>
                </a:cubicBezTo>
                <a:cubicBezTo>
                  <a:pt x="445" y="404"/>
                  <a:pt x="446" y="404"/>
                  <a:pt x="447" y="404"/>
                </a:cubicBezTo>
                <a:cubicBezTo>
                  <a:pt x="447" y="403"/>
                  <a:pt x="447" y="403"/>
                  <a:pt x="447" y="403"/>
                </a:cubicBezTo>
                <a:cubicBezTo>
                  <a:pt x="447" y="403"/>
                  <a:pt x="448" y="403"/>
                  <a:pt x="448" y="403"/>
                </a:cubicBezTo>
                <a:cubicBezTo>
                  <a:pt x="449" y="404"/>
                  <a:pt x="449" y="403"/>
                  <a:pt x="449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1" y="403"/>
                  <a:pt x="452" y="404"/>
                  <a:pt x="453" y="404"/>
                </a:cubicBezTo>
                <a:cubicBezTo>
                  <a:pt x="453" y="404"/>
                  <a:pt x="453" y="404"/>
                  <a:pt x="453" y="404"/>
                </a:cubicBezTo>
                <a:cubicBezTo>
                  <a:pt x="454" y="404"/>
                  <a:pt x="454" y="403"/>
                  <a:pt x="455" y="403"/>
                </a:cubicBezTo>
                <a:cubicBezTo>
                  <a:pt x="455" y="404"/>
                  <a:pt x="455" y="404"/>
                  <a:pt x="455" y="404"/>
                </a:cubicBezTo>
                <a:cubicBezTo>
                  <a:pt x="456" y="405"/>
                  <a:pt x="456" y="405"/>
                  <a:pt x="457" y="405"/>
                </a:cubicBezTo>
                <a:cubicBezTo>
                  <a:pt x="458" y="405"/>
                  <a:pt x="458" y="405"/>
                  <a:pt x="459" y="404"/>
                </a:cubicBezTo>
                <a:cubicBezTo>
                  <a:pt x="459" y="405"/>
                  <a:pt x="459" y="405"/>
                  <a:pt x="459" y="405"/>
                </a:cubicBezTo>
                <a:cubicBezTo>
                  <a:pt x="458" y="405"/>
                  <a:pt x="458" y="405"/>
                  <a:pt x="458" y="405"/>
                </a:cubicBezTo>
                <a:cubicBezTo>
                  <a:pt x="458" y="406"/>
                  <a:pt x="458" y="405"/>
                  <a:pt x="458" y="406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9" y="407"/>
                  <a:pt x="460" y="408"/>
                  <a:pt x="461" y="407"/>
                </a:cubicBezTo>
                <a:cubicBezTo>
                  <a:pt x="461" y="407"/>
                  <a:pt x="462" y="407"/>
                  <a:pt x="462" y="407"/>
                </a:cubicBezTo>
                <a:cubicBezTo>
                  <a:pt x="462" y="407"/>
                  <a:pt x="463" y="407"/>
                  <a:pt x="463" y="407"/>
                </a:cubicBezTo>
                <a:cubicBezTo>
                  <a:pt x="463" y="406"/>
                  <a:pt x="463" y="406"/>
                  <a:pt x="462" y="406"/>
                </a:cubicBezTo>
                <a:cubicBezTo>
                  <a:pt x="462" y="405"/>
                  <a:pt x="463" y="405"/>
                  <a:pt x="464" y="404"/>
                </a:cubicBezTo>
                <a:cubicBezTo>
                  <a:pt x="464" y="404"/>
                  <a:pt x="464" y="404"/>
                  <a:pt x="464" y="404"/>
                </a:cubicBezTo>
                <a:cubicBezTo>
                  <a:pt x="465" y="404"/>
                  <a:pt x="465" y="405"/>
                  <a:pt x="467" y="405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9" y="406"/>
                  <a:pt x="469" y="406"/>
                  <a:pt x="469" y="406"/>
                </a:cubicBezTo>
                <a:cubicBezTo>
                  <a:pt x="469" y="408"/>
                  <a:pt x="469" y="408"/>
                  <a:pt x="469" y="408"/>
                </a:cubicBezTo>
                <a:cubicBezTo>
                  <a:pt x="470" y="408"/>
                  <a:pt x="470" y="408"/>
                  <a:pt x="470" y="408"/>
                </a:cubicBezTo>
                <a:cubicBezTo>
                  <a:pt x="470" y="407"/>
                  <a:pt x="470" y="408"/>
                  <a:pt x="470" y="407"/>
                </a:cubicBezTo>
                <a:cubicBezTo>
                  <a:pt x="470" y="407"/>
                  <a:pt x="470" y="406"/>
                  <a:pt x="470" y="406"/>
                </a:cubicBezTo>
                <a:cubicBezTo>
                  <a:pt x="469" y="406"/>
                  <a:pt x="469" y="406"/>
                  <a:pt x="468" y="405"/>
                </a:cubicBezTo>
                <a:cubicBezTo>
                  <a:pt x="468" y="404"/>
                  <a:pt x="469" y="404"/>
                  <a:pt x="470" y="404"/>
                </a:cubicBezTo>
                <a:cubicBezTo>
                  <a:pt x="470" y="403"/>
                  <a:pt x="470" y="403"/>
                  <a:pt x="469" y="403"/>
                </a:cubicBezTo>
                <a:cubicBezTo>
                  <a:pt x="469" y="402"/>
                  <a:pt x="469" y="402"/>
                  <a:pt x="469" y="402"/>
                </a:cubicBezTo>
                <a:cubicBezTo>
                  <a:pt x="469" y="403"/>
                  <a:pt x="469" y="403"/>
                  <a:pt x="469" y="403"/>
                </a:cubicBezTo>
                <a:cubicBezTo>
                  <a:pt x="469" y="403"/>
                  <a:pt x="468" y="403"/>
                  <a:pt x="468" y="403"/>
                </a:cubicBezTo>
                <a:cubicBezTo>
                  <a:pt x="468" y="403"/>
                  <a:pt x="468" y="403"/>
                  <a:pt x="468" y="402"/>
                </a:cubicBezTo>
                <a:cubicBezTo>
                  <a:pt x="468" y="402"/>
                  <a:pt x="468" y="402"/>
                  <a:pt x="468" y="402"/>
                </a:cubicBezTo>
                <a:cubicBezTo>
                  <a:pt x="467" y="402"/>
                  <a:pt x="466" y="402"/>
                  <a:pt x="466" y="402"/>
                </a:cubicBezTo>
                <a:cubicBezTo>
                  <a:pt x="466" y="401"/>
                  <a:pt x="466" y="401"/>
                  <a:pt x="466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6" y="400"/>
                  <a:pt x="467" y="401"/>
                  <a:pt x="468" y="401"/>
                </a:cubicBezTo>
                <a:cubicBezTo>
                  <a:pt x="468" y="400"/>
                  <a:pt x="468" y="400"/>
                  <a:pt x="469" y="400"/>
                </a:cubicBezTo>
                <a:cubicBezTo>
                  <a:pt x="469" y="399"/>
                  <a:pt x="470" y="399"/>
                  <a:pt x="471" y="399"/>
                </a:cubicBezTo>
                <a:cubicBezTo>
                  <a:pt x="471" y="399"/>
                  <a:pt x="471" y="399"/>
                  <a:pt x="471" y="399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2" y="399"/>
                  <a:pt x="472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4" y="400"/>
                  <a:pt x="474" y="400"/>
                  <a:pt x="475" y="400"/>
                </a:cubicBezTo>
                <a:cubicBezTo>
                  <a:pt x="475" y="399"/>
                  <a:pt x="475" y="399"/>
                  <a:pt x="475" y="399"/>
                </a:cubicBezTo>
                <a:cubicBezTo>
                  <a:pt x="476" y="399"/>
                  <a:pt x="476" y="399"/>
                  <a:pt x="476" y="399"/>
                </a:cubicBezTo>
                <a:cubicBezTo>
                  <a:pt x="476" y="399"/>
                  <a:pt x="476" y="400"/>
                  <a:pt x="476" y="401"/>
                </a:cubicBezTo>
                <a:cubicBezTo>
                  <a:pt x="477" y="401"/>
                  <a:pt x="477" y="401"/>
                  <a:pt x="477" y="401"/>
                </a:cubicBezTo>
                <a:cubicBezTo>
                  <a:pt x="477" y="400"/>
                  <a:pt x="477" y="400"/>
                  <a:pt x="477" y="400"/>
                </a:cubicBezTo>
                <a:cubicBezTo>
                  <a:pt x="478" y="400"/>
                  <a:pt x="478" y="400"/>
                  <a:pt x="479" y="400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80" y="399"/>
                  <a:pt x="480" y="400"/>
                </a:cubicBezTo>
                <a:cubicBezTo>
                  <a:pt x="481" y="400"/>
                  <a:pt x="481" y="400"/>
                  <a:pt x="481" y="399"/>
                </a:cubicBezTo>
                <a:cubicBezTo>
                  <a:pt x="482" y="399"/>
                  <a:pt x="483" y="399"/>
                  <a:pt x="484" y="399"/>
                </a:cubicBezTo>
                <a:cubicBezTo>
                  <a:pt x="483" y="400"/>
                  <a:pt x="484" y="400"/>
                  <a:pt x="483" y="400"/>
                </a:cubicBezTo>
                <a:cubicBezTo>
                  <a:pt x="484" y="401"/>
                  <a:pt x="484" y="401"/>
                  <a:pt x="486" y="402"/>
                </a:cubicBezTo>
                <a:cubicBezTo>
                  <a:pt x="487" y="402"/>
                  <a:pt x="487" y="402"/>
                  <a:pt x="487" y="402"/>
                </a:cubicBezTo>
                <a:cubicBezTo>
                  <a:pt x="487" y="402"/>
                  <a:pt x="487" y="403"/>
                  <a:pt x="488" y="403"/>
                </a:cubicBezTo>
                <a:cubicBezTo>
                  <a:pt x="489" y="403"/>
                  <a:pt x="489" y="403"/>
                  <a:pt x="489" y="403"/>
                </a:cubicBezTo>
                <a:cubicBezTo>
                  <a:pt x="489" y="404"/>
                  <a:pt x="489" y="404"/>
                  <a:pt x="489" y="404"/>
                </a:cubicBezTo>
                <a:cubicBezTo>
                  <a:pt x="490" y="404"/>
                  <a:pt x="490" y="404"/>
                  <a:pt x="491" y="404"/>
                </a:cubicBezTo>
                <a:cubicBezTo>
                  <a:pt x="491" y="404"/>
                  <a:pt x="491" y="404"/>
                  <a:pt x="491" y="404"/>
                </a:cubicBezTo>
                <a:cubicBezTo>
                  <a:pt x="492" y="404"/>
                  <a:pt x="493" y="403"/>
                  <a:pt x="493" y="402"/>
                </a:cubicBezTo>
                <a:cubicBezTo>
                  <a:pt x="497" y="402"/>
                  <a:pt x="496" y="404"/>
                  <a:pt x="497" y="406"/>
                </a:cubicBezTo>
                <a:cubicBezTo>
                  <a:pt x="497" y="406"/>
                  <a:pt x="497" y="406"/>
                  <a:pt x="497" y="406"/>
                </a:cubicBezTo>
                <a:cubicBezTo>
                  <a:pt x="497" y="406"/>
                  <a:pt x="498" y="407"/>
                  <a:pt x="498" y="407"/>
                </a:cubicBezTo>
                <a:cubicBezTo>
                  <a:pt x="498" y="407"/>
                  <a:pt x="499" y="407"/>
                  <a:pt x="499" y="407"/>
                </a:cubicBezTo>
                <a:cubicBezTo>
                  <a:pt x="499" y="409"/>
                  <a:pt x="499" y="410"/>
                  <a:pt x="500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499" y="413"/>
                  <a:pt x="499" y="415"/>
                  <a:pt x="499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5"/>
                  <a:pt x="500" y="415"/>
                  <a:pt x="501" y="414"/>
                </a:cubicBezTo>
                <a:cubicBezTo>
                  <a:pt x="502" y="414"/>
                  <a:pt x="502" y="414"/>
                  <a:pt x="502" y="414"/>
                </a:cubicBezTo>
                <a:cubicBezTo>
                  <a:pt x="502" y="416"/>
                  <a:pt x="502" y="417"/>
                  <a:pt x="501" y="417"/>
                </a:cubicBezTo>
                <a:cubicBezTo>
                  <a:pt x="501" y="419"/>
                  <a:pt x="501" y="420"/>
                  <a:pt x="502" y="421"/>
                </a:cubicBezTo>
                <a:cubicBezTo>
                  <a:pt x="502" y="421"/>
                  <a:pt x="502" y="421"/>
                  <a:pt x="502" y="421"/>
                </a:cubicBezTo>
                <a:cubicBezTo>
                  <a:pt x="503" y="421"/>
                  <a:pt x="502" y="420"/>
                  <a:pt x="503" y="422"/>
                </a:cubicBezTo>
                <a:cubicBezTo>
                  <a:pt x="504" y="422"/>
                  <a:pt x="504" y="422"/>
                  <a:pt x="504" y="422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4"/>
                  <a:pt x="504" y="424"/>
                  <a:pt x="504" y="424"/>
                </a:cubicBezTo>
                <a:cubicBezTo>
                  <a:pt x="505" y="424"/>
                  <a:pt x="505" y="424"/>
                  <a:pt x="505" y="424"/>
                </a:cubicBezTo>
                <a:cubicBezTo>
                  <a:pt x="505" y="426"/>
                  <a:pt x="505" y="426"/>
                  <a:pt x="505" y="426"/>
                </a:cubicBezTo>
                <a:cubicBezTo>
                  <a:pt x="505" y="426"/>
                  <a:pt x="505" y="426"/>
                  <a:pt x="506" y="426"/>
                </a:cubicBezTo>
                <a:cubicBezTo>
                  <a:pt x="506" y="427"/>
                  <a:pt x="506" y="428"/>
                  <a:pt x="506" y="428"/>
                </a:cubicBezTo>
                <a:cubicBezTo>
                  <a:pt x="507" y="429"/>
                  <a:pt x="507" y="429"/>
                  <a:pt x="508" y="429"/>
                </a:cubicBezTo>
                <a:cubicBezTo>
                  <a:pt x="508" y="429"/>
                  <a:pt x="508" y="430"/>
                  <a:pt x="509" y="430"/>
                </a:cubicBezTo>
                <a:cubicBezTo>
                  <a:pt x="509" y="431"/>
                  <a:pt x="509" y="431"/>
                  <a:pt x="509" y="431"/>
                </a:cubicBezTo>
                <a:cubicBezTo>
                  <a:pt x="509" y="430"/>
                  <a:pt x="509" y="430"/>
                  <a:pt x="510" y="431"/>
                </a:cubicBezTo>
                <a:cubicBezTo>
                  <a:pt x="510" y="430"/>
                  <a:pt x="510" y="430"/>
                  <a:pt x="510" y="429"/>
                </a:cubicBezTo>
                <a:cubicBezTo>
                  <a:pt x="510" y="429"/>
                  <a:pt x="510" y="429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1" y="428"/>
                  <a:pt x="511" y="427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3"/>
                  <a:pt x="511" y="423"/>
                  <a:pt x="511" y="423"/>
                </a:cubicBezTo>
                <a:cubicBezTo>
                  <a:pt x="512" y="423"/>
                  <a:pt x="512" y="423"/>
                  <a:pt x="512" y="423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0"/>
                  <a:pt x="512" y="420"/>
                  <a:pt x="512" y="420"/>
                </a:cubicBezTo>
                <a:cubicBezTo>
                  <a:pt x="511" y="419"/>
                  <a:pt x="511" y="419"/>
                  <a:pt x="511" y="419"/>
                </a:cubicBezTo>
                <a:cubicBezTo>
                  <a:pt x="511" y="418"/>
                  <a:pt x="511" y="417"/>
                  <a:pt x="510" y="416"/>
                </a:cubicBezTo>
                <a:cubicBezTo>
                  <a:pt x="510" y="416"/>
                  <a:pt x="510" y="416"/>
                  <a:pt x="510" y="415"/>
                </a:cubicBezTo>
                <a:cubicBezTo>
                  <a:pt x="510" y="414"/>
                  <a:pt x="510" y="414"/>
                  <a:pt x="510" y="414"/>
                </a:cubicBezTo>
                <a:cubicBezTo>
                  <a:pt x="509" y="414"/>
                  <a:pt x="509" y="414"/>
                  <a:pt x="509" y="414"/>
                </a:cubicBezTo>
                <a:cubicBezTo>
                  <a:pt x="509" y="413"/>
                  <a:pt x="509" y="413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1"/>
                  <a:pt x="508" y="411"/>
                  <a:pt x="508" y="411"/>
                </a:cubicBezTo>
                <a:cubicBezTo>
                  <a:pt x="508" y="410"/>
                  <a:pt x="508" y="410"/>
                  <a:pt x="508" y="409"/>
                </a:cubicBezTo>
                <a:cubicBezTo>
                  <a:pt x="508" y="409"/>
                  <a:pt x="508" y="409"/>
                  <a:pt x="508" y="409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7"/>
                  <a:pt x="508" y="407"/>
                  <a:pt x="508" y="407"/>
                </a:cubicBezTo>
                <a:cubicBezTo>
                  <a:pt x="507" y="407"/>
                  <a:pt x="507" y="407"/>
                  <a:pt x="507" y="407"/>
                </a:cubicBezTo>
                <a:cubicBezTo>
                  <a:pt x="507" y="407"/>
                  <a:pt x="507" y="406"/>
                  <a:pt x="507" y="405"/>
                </a:cubicBezTo>
                <a:cubicBezTo>
                  <a:pt x="506" y="405"/>
                  <a:pt x="506" y="405"/>
                  <a:pt x="506" y="405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5" y="401"/>
                  <a:pt x="505" y="401"/>
                  <a:pt x="505" y="400"/>
                </a:cubicBezTo>
                <a:cubicBezTo>
                  <a:pt x="505" y="400"/>
                  <a:pt x="505" y="400"/>
                  <a:pt x="505" y="399"/>
                </a:cubicBezTo>
                <a:cubicBezTo>
                  <a:pt x="505" y="399"/>
                  <a:pt x="506" y="399"/>
                  <a:pt x="506" y="399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7" y="395"/>
                  <a:pt x="507" y="394"/>
                  <a:pt x="507" y="393"/>
                </a:cubicBezTo>
                <a:cubicBezTo>
                  <a:pt x="508" y="393"/>
                  <a:pt x="508" y="393"/>
                  <a:pt x="508" y="393"/>
                </a:cubicBezTo>
                <a:cubicBezTo>
                  <a:pt x="507" y="392"/>
                  <a:pt x="507" y="392"/>
                  <a:pt x="507" y="392"/>
                </a:cubicBezTo>
                <a:cubicBezTo>
                  <a:pt x="508" y="391"/>
                  <a:pt x="508" y="391"/>
                  <a:pt x="509" y="391"/>
                </a:cubicBezTo>
                <a:cubicBezTo>
                  <a:pt x="509" y="390"/>
                  <a:pt x="509" y="390"/>
                  <a:pt x="509" y="389"/>
                </a:cubicBezTo>
                <a:cubicBezTo>
                  <a:pt x="510" y="389"/>
                  <a:pt x="511" y="389"/>
                  <a:pt x="511" y="387"/>
                </a:cubicBezTo>
                <a:cubicBezTo>
                  <a:pt x="512" y="387"/>
                  <a:pt x="512" y="387"/>
                  <a:pt x="512" y="387"/>
                </a:cubicBezTo>
                <a:cubicBezTo>
                  <a:pt x="513" y="387"/>
                  <a:pt x="514" y="386"/>
                  <a:pt x="514" y="385"/>
                </a:cubicBezTo>
                <a:cubicBezTo>
                  <a:pt x="514" y="384"/>
                  <a:pt x="514" y="384"/>
                  <a:pt x="514" y="384"/>
                </a:cubicBezTo>
                <a:cubicBezTo>
                  <a:pt x="516" y="384"/>
                  <a:pt x="516" y="384"/>
                  <a:pt x="516" y="384"/>
                </a:cubicBezTo>
                <a:cubicBezTo>
                  <a:pt x="516" y="383"/>
                  <a:pt x="516" y="383"/>
                  <a:pt x="517" y="382"/>
                </a:cubicBezTo>
                <a:cubicBezTo>
                  <a:pt x="517" y="382"/>
                  <a:pt x="518" y="382"/>
                  <a:pt x="518" y="382"/>
                </a:cubicBezTo>
                <a:cubicBezTo>
                  <a:pt x="519" y="381"/>
                  <a:pt x="520" y="381"/>
                  <a:pt x="521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79"/>
                  <a:pt x="522" y="379"/>
                  <a:pt x="523" y="379"/>
                </a:cubicBezTo>
                <a:cubicBezTo>
                  <a:pt x="524" y="378"/>
                  <a:pt x="524" y="378"/>
                  <a:pt x="524" y="376"/>
                </a:cubicBezTo>
                <a:cubicBezTo>
                  <a:pt x="525" y="376"/>
                  <a:pt x="526" y="376"/>
                  <a:pt x="526" y="375"/>
                </a:cubicBezTo>
                <a:cubicBezTo>
                  <a:pt x="526" y="375"/>
                  <a:pt x="526" y="375"/>
                  <a:pt x="526" y="375"/>
                </a:cubicBezTo>
                <a:cubicBezTo>
                  <a:pt x="527" y="375"/>
                  <a:pt x="526" y="374"/>
                  <a:pt x="525" y="373"/>
                </a:cubicBezTo>
                <a:cubicBezTo>
                  <a:pt x="527" y="373"/>
                  <a:pt x="527" y="373"/>
                  <a:pt x="527" y="373"/>
                </a:cubicBezTo>
                <a:cubicBezTo>
                  <a:pt x="527" y="372"/>
                  <a:pt x="527" y="372"/>
                  <a:pt x="527" y="372"/>
                </a:cubicBezTo>
                <a:cubicBezTo>
                  <a:pt x="528" y="372"/>
                  <a:pt x="528" y="372"/>
                  <a:pt x="528" y="372"/>
                </a:cubicBezTo>
                <a:cubicBezTo>
                  <a:pt x="528" y="371"/>
                  <a:pt x="527" y="371"/>
                  <a:pt x="526" y="370"/>
                </a:cubicBezTo>
                <a:cubicBezTo>
                  <a:pt x="526" y="370"/>
                  <a:pt x="526" y="370"/>
                  <a:pt x="526" y="370"/>
                </a:cubicBezTo>
                <a:cubicBezTo>
                  <a:pt x="527" y="370"/>
                  <a:pt x="528" y="370"/>
                  <a:pt x="529" y="370"/>
                </a:cubicBezTo>
                <a:cubicBezTo>
                  <a:pt x="529" y="370"/>
                  <a:pt x="529" y="370"/>
                  <a:pt x="529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1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8"/>
                  <a:pt x="531" y="369"/>
                  <a:pt x="530" y="368"/>
                </a:cubicBezTo>
                <a:cubicBezTo>
                  <a:pt x="530" y="368"/>
                  <a:pt x="529" y="368"/>
                  <a:pt x="528" y="368"/>
                </a:cubicBezTo>
                <a:cubicBezTo>
                  <a:pt x="528" y="367"/>
                  <a:pt x="528" y="367"/>
                  <a:pt x="528" y="367"/>
                </a:cubicBezTo>
                <a:cubicBezTo>
                  <a:pt x="529" y="367"/>
                  <a:pt x="530" y="366"/>
                  <a:pt x="530" y="366"/>
                </a:cubicBezTo>
                <a:cubicBezTo>
                  <a:pt x="531" y="366"/>
                  <a:pt x="531" y="366"/>
                  <a:pt x="531" y="366"/>
                </a:cubicBezTo>
                <a:cubicBezTo>
                  <a:pt x="531" y="365"/>
                  <a:pt x="531" y="365"/>
                  <a:pt x="530" y="365"/>
                </a:cubicBezTo>
                <a:cubicBezTo>
                  <a:pt x="530" y="365"/>
                  <a:pt x="530" y="365"/>
                  <a:pt x="530" y="365"/>
                </a:cubicBezTo>
                <a:cubicBezTo>
                  <a:pt x="530" y="364"/>
                  <a:pt x="530" y="364"/>
                  <a:pt x="530" y="363"/>
                </a:cubicBezTo>
                <a:cubicBezTo>
                  <a:pt x="530" y="363"/>
                  <a:pt x="528" y="362"/>
                  <a:pt x="527" y="362"/>
                </a:cubicBezTo>
                <a:cubicBezTo>
                  <a:pt x="527" y="361"/>
                  <a:pt x="527" y="361"/>
                  <a:pt x="527" y="361"/>
                </a:cubicBezTo>
                <a:cubicBezTo>
                  <a:pt x="527" y="360"/>
                  <a:pt x="527" y="360"/>
                  <a:pt x="526" y="360"/>
                </a:cubicBezTo>
                <a:cubicBezTo>
                  <a:pt x="526" y="360"/>
                  <a:pt x="526" y="360"/>
                  <a:pt x="526" y="360"/>
                </a:cubicBezTo>
                <a:cubicBezTo>
                  <a:pt x="527" y="360"/>
                  <a:pt x="528" y="359"/>
                  <a:pt x="529" y="359"/>
                </a:cubicBezTo>
                <a:cubicBezTo>
                  <a:pt x="529" y="358"/>
                  <a:pt x="528" y="357"/>
                  <a:pt x="527" y="357"/>
                </a:cubicBezTo>
                <a:cubicBezTo>
                  <a:pt x="527" y="357"/>
                  <a:pt x="527" y="357"/>
                  <a:pt x="527" y="357"/>
                </a:cubicBezTo>
                <a:cubicBezTo>
                  <a:pt x="528" y="357"/>
                  <a:pt x="528" y="357"/>
                  <a:pt x="528" y="357"/>
                </a:cubicBezTo>
                <a:cubicBezTo>
                  <a:pt x="528" y="356"/>
                  <a:pt x="528" y="356"/>
                  <a:pt x="528" y="356"/>
                </a:cubicBezTo>
                <a:cubicBezTo>
                  <a:pt x="527" y="356"/>
                  <a:pt x="527" y="355"/>
                  <a:pt x="526" y="354"/>
                </a:cubicBezTo>
                <a:cubicBezTo>
                  <a:pt x="525" y="354"/>
                  <a:pt x="526" y="354"/>
                  <a:pt x="525" y="353"/>
                </a:cubicBezTo>
                <a:cubicBezTo>
                  <a:pt x="526" y="353"/>
                  <a:pt x="526" y="353"/>
                  <a:pt x="526" y="353"/>
                </a:cubicBezTo>
                <a:cubicBezTo>
                  <a:pt x="526" y="353"/>
                  <a:pt x="526" y="352"/>
                  <a:pt x="526" y="351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0"/>
                  <a:pt x="527" y="349"/>
                  <a:pt x="528" y="348"/>
                </a:cubicBezTo>
                <a:cubicBezTo>
                  <a:pt x="528" y="348"/>
                  <a:pt x="528" y="348"/>
                  <a:pt x="528" y="348"/>
                </a:cubicBezTo>
                <a:cubicBezTo>
                  <a:pt x="528" y="347"/>
                  <a:pt x="528" y="346"/>
                  <a:pt x="528" y="346"/>
                </a:cubicBezTo>
                <a:cubicBezTo>
                  <a:pt x="528" y="345"/>
                  <a:pt x="529" y="345"/>
                  <a:pt x="529" y="345"/>
                </a:cubicBezTo>
                <a:cubicBezTo>
                  <a:pt x="530" y="345"/>
                  <a:pt x="530" y="345"/>
                  <a:pt x="530" y="344"/>
                </a:cubicBezTo>
                <a:cubicBezTo>
                  <a:pt x="530" y="345"/>
                  <a:pt x="531" y="345"/>
                  <a:pt x="532" y="345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3"/>
                  <a:pt x="532" y="344"/>
                  <a:pt x="532" y="343"/>
                </a:cubicBezTo>
                <a:cubicBezTo>
                  <a:pt x="533" y="344"/>
                  <a:pt x="532" y="343"/>
                  <a:pt x="533" y="344"/>
                </a:cubicBezTo>
                <a:cubicBezTo>
                  <a:pt x="533" y="344"/>
                  <a:pt x="532" y="345"/>
                  <a:pt x="532" y="346"/>
                </a:cubicBezTo>
                <a:cubicBezTo>
                  <a:pt x="531" y="346"/>
                  <a:pt x="531" y="346"/>
                  <a:pt x="530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9"/>
                  <a:pt x="530" y="349"/>
                  <a:pt x="530" y="349"/>
                </a:cubicBezTo>
                <a:cubicBezTo>
                  <a:pt x="530" y="349"/>
                  <a:pt x="529" y="350"/>
                  <a:pt x="529" y="350"/>
                </a:cubicBezTo>
                <a:cubicBezTo>
                  <a:pt x="529" y="350"/>
                  <a:pt x="529" y="352"/>
                  <a:pt x="529" y="352"/>
                </a:cubicBezTo>
                <a:cubicBezTo>
                  <a:pt x="529" y="352"/>
                  <a:pt x="529" y="352"/>
                  <a:pt x="529" y="352"/>
                </a:cubicBezTo>
                <a:cubicBezTo>
                  <a:pt x="529" y="352"/>
                  <a:pt x="529" y="353"/>
                  <a:pt x="529" y="353"/>
                </a:cubicBezTo>
                <a:cubicBezTo>
                  <a:pt x="529" y="353"/>
                  <a:pt x="529" y="353"/>
                  <a:pt x="529" y="353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5"/>
                  <a:pt x="529" y="355"/>
                  <a:pt x="529" y="355"/>
                </a:cubicBezTo>
                <a:cubicBezTo>
                  <a:pt x="530" y="355"/>
                  <a:pt x="530" y="355"/>
                  <a:pt x="530" y="355"/>
                </a:cubicBezTo>
                <a:cubicBezTo>
                  <a:pt x="530" y="354"/>
                  <a:pt x="530" y="354"/>
                  <a:pt x="530" y="354"/>
                </a:cubicBezTo>
                <a:cubicBezTo>
                  <a:pt x="532" y="354"/>
                  <a:pt x="532" y="354"/>
                  <a:pt x="532" y="354"/>
                </a:cubicBezTo>
                <a:cubicBezTo>
                  <a:pt x="532" y="356"/>
                  <a:pt x="532" y="356"/>
                  <a:pt x="532" y="356"/>
                </a:cubicBezTo>
                <a:cubicBezTo>
                  <a:pt x="533" y="356"/>
                  <a:pt x="534" y="355"/>
                  <a:pt x="535" y="355"/>
                </a:cubicBezTo>
                <a:cubicBezTo>
                  <a:pt x="535" y="355"/>
                  <a:pt x="535" y="354"/>
                  <a:pt x="534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6" y="352"/>
                  <a:pt x="535" y="352"/>
                  <a:pt x="536" y="351"/>
                </a:cubicBezTo>
                <a:cubicBezTo>
                  <a:pt x="535" y="351"/>
                  <a:pt x="535" y="351"/>
                  <a:pt x="535" y="351"/>
                </a:cubicBezTo>
                <a:cubicBezTo>
                  <a:pt x="535" y="350"/>
                  <a:pt x="535" y="350"/>
                  <a:pt x="536" y="349"/>
                </a:cubicBezTo>
                <a:cubicBezTo>
                  <a:pt x="534" y="348"/>
                  <a:pt x="534" y="347"/>
                  <a:pt x="534" y="346"/>
                </a:cubicBezTo>
                <a:cubicBezTo>
                  <a:pt x="535" y="346"/>
                  <a:pt x="536" y="346"/>
                  <a:pt x="537" y="347"/>
                </a:cubicBezTo>
                <a:cubicBezTo>
                  <a:pt x="538" y="347"/>
                  <a:pt x="538" y="347"/>
                  <a:pt x="538" y="347"/>
                </a:cubicBezTo>
                <a:cubicBezTo>
                  <a:pt x="539" y="347"/>
                  <a:pt x="540" y="344"/>
                  <a:pt x="540" y="343"/>
                </a:cubicBezTo>
                <a:cubicBezTo>
                  <a:pt x="541" y="344"/>
                  <a:pt x="541" y="344"/>
                  <a:pt x="541" y="344"/>
                </a:cubicBezTo>
                <a:cubicBezTo>
                  <a:pt x="542" y="343"/>
                  <a:pt x="542" y="341"/>
                  <a:pt x="542" y="340"/>
                </a:cubicBezTo>
                <a:cubicBezTo>
                  <a:pt x="542" y="340"/>
                  <a:pt x="542" y="339"/>
                  <a:pt x="542" y="338"/>
                </a:cubicBezTo>
                <a:cubicBezTo>
                  <a:pt x="541" y="338"/>
                  <a:pt x="541" y="338"/>
                  <a:pt x="541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6"/>
                  <a:pt x="543" y="336"/>
                  <a:pt x="544" y="335"/>
                </a:cubicBezTo>
                <a:cubicBezTo>
                  <a:pt x="544" y="334"/>
                  <a:pt x="544" y="334"/>
                  <a:pt x="544" y="334"/>
                </a:cubicBezTo>
                <a:cubicBezTo>
                  <a:pt x="544" y="334"/>
                  <a:pt x="544" y="334"/>
                  <a:pt x="545" y="334"/>
                </a:cubicBezTo>
                <a:cubicBezTo>
                  <a:pt x="545" y="333"/>
                  <a:pt x="545" y="333"/>
                  <a:pt x="545" y="333"/>
                </a:cubicBezTo>
                <a:cubicBezTo>
                  <a:pt x="546" y="333"/>
                  <a:pt x="546" y="333"/>
                  <a:pt x="546" y="333"/>
                </a:cubicBezTo>
                <a:cubicBezTo>
                  <a:pt x="546" y="333"/>
                  <a:pt x="547" y="333"/>
                  <a:pt x="547" y="332"/>
                </a:cubicBezTo>
                <a:cubicBezTo>
                  <a:pt x="547" y="333"/>
                  <a:pt x="547" y="333"/>
                  <a:pt x="547" y="333"/>
                </a:cubicBezTo>
                <a:cubicBezTo>
                  <a:pt x="548" y="333"/>
                  <a:pt x="548" y="333"/>
                  <a:pt x="549" y="332"/>
                </a:cubicBezTo>
                <a:cubicBezTo>
                  <a:pt x="549" y="332"/>
                  <a:pt x="549" y="332"/>
                  <a:pt x="549" y="331"/>
                </a:cubicBezTo>
                <a:cubicBezTo>
                  <a:pt x="551" y="331"/>
                  <a:pt x="551" y="331"/>
                  <a:pt x="552" y="331"/>
                </a:cubicBezTo>
                <a:cubicBezTo>
                  <a:pt x="552" y="332"/>
                  <a:pt x="552" y="332"/>
                  <a:pt x="552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4" y="332"/>
                  <a:pt x="554" y="332"/>
                  <a:pt x="554" y="332"/>
                </a:cubicBezTo>
                <a:cubicBezTo>
                  <a:pt x="554" y="331"/>
                  <a:pt x="553" y="331"/>
                  <a:pt x="553" y="330"/>
                </a:cubicBezTo>
                <a:cubicBezTo>
                  <a:pt x="553" y="330"/>
                  <a:pt x="553" y="330"/>
                  <a:pt x="553" y="330"/>
                </a:cubicBezTo>
                <a:cubicBezTo>
                  <a:pt x="554" y="330"/>
                  <a:pt x="554" y="330"/>
                  <a:pt x="554" y="329"/>
                </a:cubicBezTo>
                <a:cubicBezTo>
                  <a:pt x="554" y="329"/>
                  <a:pt x="555" y="329"/>
                  <a:pt x="556" y="329"/>
                </a:cubicBezTo>
                <a:cubicBezTo>
                  <a:pt x="556" y="330"/>
                  <a:pt x="556" y="330"/>
                  <a:pt x="556" y="330"/>
                </a:cubicBezTo>
                <a:cubicBezTo>
                  <a:pt x="556" y="331"/>
                  <a:pt x="556" y="330"/>
                  <a:pt x="556" y="331"/>
                </a:cubicBezTo>
                <a:cubicBezTo>
                  <a:pt x="557" y="331"/>
                  <a:pt x="557" y="330"/>
                  <a:pt x="558" y="330"/>
                </a:cubicBezTo>
                <a:cubicBezTo>
                  <a:pt x="558" y="330"/>
                  <a:pt x="558" y="330"/>
                  <a:pt x="558" y="330"/>
                </a:cubicBezTo>
                <a:cubicBezTo>
                  <a:pt x="559" y="330"/>
                  <a:pt x="559" y="330"/>
                  <a:pt x="559" y="330"/>
                </a:cubicBezTo>
                <a:cubicBezTo>
                  <a:pt x="559" y="329"/>
                  <a:pt x="559" y="330"/>
                  <a:pt x="559" y="329"/>
                </a:cubicBezTo>
                <a:cubicBezTo>
                  <a:pt x="558" y="329"/>
                  <a:pt x="558" y="328"/>
                  <a:pt x="557" y="328"/>
                </a:cubicBezTo>
                <a:cubicBezTo>
                  <a:pt x="556" y="327"/>
                  <a:pt x="557" y="328"/>
                  <a:pt x="556" y="327"/>
                </a:cubicBezTo>
                <a:cubicBezTo>
                  <a:pt x="556" y="326"/>
                  <a:pt x="556" y="326"/>
                  <a:pt x="556" y="326"/>
                </a:cubicBezTo>
                <a:cubicBezTo>
                  <a:pt x="557" y="326"/>
                  <a:pt x="556" y="326"/>
                  <a:pt x="558" y="326"/>
                </a:cubicBezTo>
                <a:cubicBezTo>
                  <a:pt x="558" y="324"/>
                  <a:pt x="557" y="324"/>
                  <a:pt x="557" y="323"/>
                </a:cubicBezTo>
                <a:cubicBezTo>
                  <a:pt x="557" y="323"/>
                  <a:pt x="558" y="323"/>
                  <a:pt x="558" y="322"/>
                </a:cubicBezTo>
                <a:cubicBezTo>
                  <a:pt x="558" y="322"/>
                  <a:pt x="558" y="322"/>
                  <a:pt x="558" y="322"/>
                </a:cubicBezTo>
                <a:cubicBezTo>
                  <a:pt x="559" y="322"/>
                  <a:pt x="559" y="322"/>
                  <a:pt x="559" y="322"/>
                </a:cubicBezTo>
                <a:cubicBezTo>
                  <a:pt x="559" y="321"/>
                  <a:pt x="559" y="322"/>
                  <a:pt x="560" y="320"/>
                </a:cubicBezTo>
                <a:cubicBezTo>
                  <a:pt x="559" y="320"/>
                  <a:pt x="559" y="320"/>
                  <a:pt x="559" y="320"/>
                </a:cubicBezTo>
                <a:cubicBezTo>
                  <a:pt x="559" y="319"/>
                  <a:pt x="560" y="319"/>
                  <a:pt x="560" y="318"/>
                </a:cubicBezTo>
                <a:cubicBezTo>
                  <a:pt x="561" y="318"/>
                  <a:pt x="561" y="318"/>
                  <a:pt x="562" y="318"/>
                </a:cubicBezTo>
                <a:cubicBezTo>
                  <a:pt x="562" y="318"/>
                  <a:pt x="561" y="318"/>
                  <a:pt x="563" y="317"/>
                </a:cubicBezTo>
                <a:cubicBezTo>
                  <a:pt x="563" y="318"/>
                  <a:pt x="563" y="318"/>
                  <a:pt x="563" y="318"/>
                </a:cubicBezTo>
                <a:cubicBezTo>
                  <a:pt x="564" y="318"/>
                  <a:pt x="564" y="318"/>
                  <a:pt x="564" y="318"/>
                </a:cubicBezTo>
                <a:cubicBezTo>
                  <a:pt x="564" y="317"/>
                  <a:pt x="564" y="317"/>
                  <a:pt x="564" y="317"/>
                </a:cubicBezTo>
                <a:cubicBezTo>
                  <a:pt x="564" y="317"/>
                  <a:pt x="564" y="318"/>
                  <a:pt x="565" y="318"/>
                </a:cubicBezTo>
                <a:cubicBezTo>
                  <a:pt x="565" y="316"/>
                  <a:pt x="566" y="315"/>
                  <a:pt x="567" y="315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5"/>
                  <a:pt x="567" y="315"/>
                  <a:pt x="567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4"/>
                  <a:pt x="568" y="314"/>
                  <a:pt x="568" y="314"/>
                </a:cubicBezTo>
                <a:cubicBezTo>
                  <a:pt x="569" y="315"/>
                  <a:pt x="570" y="316"/>
                  <a:pt x="571" y="316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2" y="314"/>
                  <a:pt x="572" y="314"/>
                  <a:pt x="573" y="313"/>
                </a:cubicBezTo>
                <a:cubicBezTo>
                  <a:pt x="574" y="313"/>
                  <a:pt x="574" y="313"/>
                  <a:pt x="574" y="313"/>
                </a:cubicBezTo>
                <a:cubicBezTo>
                  <a:pt x="574" y="312"/>
                  <a:pt x="573" y="311"/>
                  <a:pt x="573" y="309"/>
                </a:cubicBezTo>
                <a:cubicBezTo>
                  <a:pt x="573" y="309"/>
                  <a:pt x="573" y="309"/>
                  <a:pt x="573" y="309"/>
                </a:cubicBezTo>
                <a:cubicBezTo>
                  <a:pt x="575" y="309"/>
                  <a:pt x="575" y="310"/>
                  <a:pt x="577" y="310"/>
                </a:cubicBezTo>
                <a:cubicBezTo>
                  <a:pt x="577" y="310"/>
                  <a:pt x="577" y="310"/>
                  <a:pt x="577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8" y="309"/>
                  <a:pt x="578" y="309"/>
                  <a:pt x="577" y="309"/>
                </a:cubicBezTo>
                <a:cubicBezTo>
                  <a:pt x="577" y="308"/>
                  <a:pt x="577" y="308"/>
                  <a:pt x="577" y="308"/>
                </a:cubicBezTo>
                <a:cubicBezTo>
                  <a:pt x="579" y="308"/>
                  <a:pt x="578" y="307"/>
                  <a:pt x="579" y="306"/>
                </a:cubicBezTo>
                <a:cubicBezTo>
                  <a:pt x="580" y="307"/>
                  <a:pt x="579" y="306"/>
                  <a:pt x="580" y="307"/>
                </a:cubicBezTo>
                <a:cubicBezTo>
                  <a:pt x="579" y="308"/>
                  <a:pt x="579" y="307"/>
                  <a:pt x="579" y="308"/>
                </a:cubicBezTo>
                <a:cubicBezTo>
                  <a:pt x="580" y="308"/>
                  <a:pt x="580" y="308"/>
                  <a:pt x="580" y="308"/>
                </a:cubicBezTo>
                <a:cubicBezTo>
                  <a:pt x="580" y="309"/>
                  <a:pt x="580" y="309"/>
                  <a:pt x="580" y="309"/>
                </a:cubicBezTo>
                <a:cubicBezTo>
                  <a:pt x="581" y="309"/>
                  <a:pt x="581" y="308"/>
                  <a:pt x="581" y="307"/>
                </a:cubicBezTo>
                <a:cubicBezTo>
                  <a:pt x="583" y="307"/>
                  <a:pt x="584" y="305"/>
                  <a:pt x="584" y="303"/>
                </a:cubicBezTo>
                <a:cubicBezTo>
                  <a:pt x="585" y="304"/>
                  <a:pt x="584" y="304"/>
                  <a:pt x="586" y="304"/>
                </a:cubicBezTo>
                <a:cubicBezTo>
                  <a:pt x="586" y="305"/>
                  <a:pt x="586" y="305"/>
                  <a:pt x="586" y="305"/>
                </a:cubicBezTo>
                <a:cubicBezTo>
                  <a:pt x="585" y="305"/>
                  <a:pt x="585" y="305"/>
                  <a:pt x="585" y="305"/>
                </a:cubicBezTo>
                <a:cubicBezTo>
                  <a:pt x="585" y="305"/>
                  <a:pt x="585" y="306"/>
                  <a:pt x="585" y="306"/>
                </a:cubicBezTo>
                <a:cubicBezTo>
                  <a:pt x="585" y="306"/>
                  <a:pt x="585" y="306"/>
                  <a:pt x="585" y="306"/>
                </a:cubicBezTo>
                <a:cubicBezTo>
                  <a:pt x="585" y="307"/>
                  <a:pt x="585" y="307"/>
                  <a:pt x="585" y="307"/>
                </a:cubicBezTo>
                <a:cubicBezTo>
                  <a:pt x="584" y="307"/>
                  <a:pt x="584" y="307"/>
                  <a:pt x="584" y="307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6" y="307"/>
                  <a:pt x="588" y="307"/>
                  <a:pt x="591" y="307"/>
                </a:cubicBezTo>
                <a:cubicBezTo>
                  <a:pt x="591" y="308"/>
                  <a:pt x="591" y="308"/>
                  <a:pt x="591" y="308"/>
                </a:cubicBezTo>
                <a:cubicBezTo>
                  <a:pt x="591" y="308"/>
                  <a:pt x="590" y="308"/>
                  <a:pt x="590" y="308"/>
                </a:cubicBezTo>
                <a:cubicBezTo>
                  <a:pt x="590" y="308"/>
                  <a:pt x="590" y="309"/>
                  <a:pt x="589" y="309"/>
                </a:cubicBezTo>
                <a:cubicBezTo>
                  <a:pt x="589" y="309"/>
                  <a:pt x="589" y="309"/>
                  <a:pt x="589" y="309"/>
                </a:cubicBezTo>
                <a:cubicBezTo>
                  <a:pt x="588" y="310"/>
                  <a:pt x="589" y="310"/>
                  <a:pt x="588" y="310"/>
                </a:cubicBezTo>
                <a:cubicBezTo>
                  <a:pt x="588" y="310"/>
                  <a:pt x="588" y="310"/>
                  <a:pt x="588" y="310"/>
                </a:cubicBezTo>
                <a:cubicBezTo>
                  <a:pt x="588" y="310"/>
                  <a:pt x="587" y="310"/>
                  <a:pt x="587" y="310"/>
                </a:cubicBezTo>
                <a:cubicBezTo>
                  <a:pt x="587" y="309"/>
                  <a:pt x="587" y="309"/>
                  <a:pt x="587" y="309"/>
                </a:cubicBezTo>
                <a:cubicBezTo>
                  <a:pt x="585" y="309"/>
                  <a:pt x="584" y="309"/>
                  <a:pt x="583" y="310"/>
                </a:cubicBezTo>
                <a:cubicBezTo>
                  <a:pt x="581" y="311"/>
                  <a:pt x="582" y="311"/>
                  <a:pt x="581" y="312"/>
                </a:cubicBezTo>
                <a:cubicBezTo>
                  <a:pt x="581" y="312"/>
                  <a:pt x="581" y="312"/>
                  <a:pt x="581" y="312"/>
                </a:cubicBezTo>
                <a:cubicBezTo>
                  <a:pt x="581" y="313"/>
                  <a:pt x="580" y="313"/>
                  <a:pt x="579" y="313"/>
                </a:cubicBezTo>
                <a:cubicBezTo>
                  <a:pt x="579" y="313"/>
                  <a:pt x="579" y="313"/>
                  <a:pt x="579" y="313"/>
                </a:cubicBezTo>
                <a:cubicBezTo>
                  <a:pt x="579" y="314"/>
                  <a:pt x="578" y="314"/>
                  <a:pt x="577" y="315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7"/>
                  <a:pt x="577" y="317"/>
                  <a:pt x="577" y="317"/>
                </a:cubicBezTo>
                <a:cubicBezTo>
                  <a:pt x="577" y="317"/>
                  <a:pt x="578" y="318"/>
                  <a:pt x="578" y="318"/>
                </a:cubicBezTo>
                <a:cubicBezTo>
                  <a:pt x="578" y="318"/>
                  <a:pt x="578" y="318"/>
                  <a:pt x="578" y="318"/>
                </a:cubicBezTo>
                <a:cubicBezTo>
                  <a:pt x="580" y="318"/>
                  <a:pt x="580" y="319"/>
                  <a:pt x="582" y="320"/>
                </a:cubicBezTo>
                <a:cubicBezTo>
                  <a:pt x="582" y="320"/>
                  <a:pt x="582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4" y="321"/>
                  <a:pt x="586" y="318"/>
                  <a:pt x="586" y="318"/>
                </a:cubicBezTo>
                <a:cubicBezTo>
                  <a:pt x="586" y="318"/>
                  <a:pt x="587" y="318"/>
                  <a:pt x="587" y="318"/>
                </a:cubicBezTo>
                <a:cubicBezTo>
                  <a:pt x="587" y="318"/>
                  <a:pt x="587" y="317"/>
                  <a:pt x="587" y="316"/>
                </a:cubicBezTo>
                <a:cubicBezTo>
                  <a:pt x="587" y="316"/>
                  <a:pt x="587" y="316"/>
                  <a:pt x="587" y="316"/>
                </a:cubicBezTo>
                <a:cubicBezTo>
                  <a:pt x="587" y="315"/>
                  <a:pt x="587" y="315"/>
                  <a:pt x="587" y="315"/>
                </a:cubicBezTo>
                <a:cubicBezTo>
                  <a:pt x="588" y="315"/>
                  <a:pt x="588" y="315"/>
                  <a:pt x="588" y="315"/>
                </a:cubicBezTo>
                <a:cubicBezTo>
                  <a:pt x="588" y="314"/>
                  <a:pt x="588" y="314"/>
                  <a:pt x="588" y="314"/>
                </a:cubicBezTo>
                <a:cubicBezTo>
                  <a:pt x="589" y="314"/>
                  <a:pt x="589" y="314"/>
                  <a:pt x="589" y="314"/>
                </a:cubicBezTo>
                <a:cubicBezTo>
                  <a:pt x="589" y="313"/>
                  <a:pt x="589" y="314"/>
                  <a:pt x="589" y="313"/>
                </a:cubicBezTo>
                <a:cubicBezTo>
                  <a:pt x="589" y="314"/>
                  <a:pt x="590" y="315"/>
                  <a:pt x="590" y="315"/>
                </a:cubicBezTo>
                <a:cubicBezTo>
                  <a:pt x="590" y="316"/>
                  <a:pt x="590" y="315"/>
                  <a:pt x="591" y="316"/>
                </a:cubicBezTo>
                <a:cubicBezTo>
                  <a:pt x="591" y="315"/>
                  <a:pt x="591" y="315"/>
                  <a:pt x="591" y="315"/>
                </a:cubicBezTo>
                <a:cubicBezTo>
                  <a:pt x="591" y="314"/>
                  <a:pt x="590" y="314"/>
                  <a:pt x="591" y="314"/>
                </a:cubicBezTo>
                <a:cubicBezTo>
                  <a:pt x="591" y="313"/>
                  <a:pt x="591" y="313"/>
                  <a:pt x="591" y="313"/>
                </a:cubicBezTo>
                <a:cubicBezTo>
                  <a:pt x="593" y="313"/>
                  <a:pt x="594" y="313"/>
                  <a:pt x="596" y="312"/>
                </a:cubicBezTo>
                <a:cubicBezTo>
                  <a:pt x="597" y="312"/>
                  <a:pt x="597" y="311"/>
                  <a:pt x="598" y="310"/>
                </a:cubicBezTo>
                <a:cubicBezTo>
                  <a:pt x="598" y="310"/>
                  <a:pt x="599" y="310"/>
                  <a:pt x="599" y="310"/>
                </a:cubicBezTo>
                <a:cubicBezTo>
                  <a:pt x="599" y="309"/>
                  <a:pt x="599" y="309"/>
                  <a:pt x="599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1" y="308"/>
                  <a:pt x="601" y="308"/>
                  <a:pt x="601" y="308"/>
                </a:cubicBezTo>
                <a:cubicBezTo>
                  <a:pt x="601" y="308"/>
                  <a:pt x="600" y="307"/>
                  <a:pt x="600" y="307"/>
                </a:cubicBezTo>
                <a:cubicBezTo>
                  <a:pt x="599" y="307"/>
                  <a:pt x="599" y="307"/>
                  <a:pt x="599" y="307"/>
                </a:cubicBezTo>
                <a:cubicBezTo>
                  <a:pt x="599" y="306"/>
                  <a:pt x="599" y="305"/>
                  <a:pt x="599" y="304"/>
                </a:cubicBezTo>
                <a:cubicBezTo>
                  <a:pt x="598" y="304"/>
                  <a:pt x="596" y="306"/>
                  <a:pt x="595" y="307"/>
                </a:cubicBezTo>
                <a:cubicBezTo>
                  <a:pt x="595" y="307"/>
                  <a:pt x="595" y="307"/>
                  <a:pt x="595" y="307"/>
                </a:cubicBezTo>
                <a:cubicBezTo>
                  <a:pt x="594" y="307"/>
                  <a:pt x="594" y="307"/>
                  <a:pt x="594" y="306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93" y="306"/>
                  <a:pt x="592" y="305"/>
                  <a:pt x="592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4"/>
                  <a:pt x="589" y="305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1" y="303"/>
                  <a:pt x="590" y="304"/>
                  <a:pt x="591" y="303"/>
                </a:cubicBezTo>
                <a:cubicBezTo>
                  <a:pt x="590" y="303"/>
                  <a:pt x="590" y="303"/>
                  <a:pt x="590" y="303"/>
                </a:cubicBezTo>
                <a:cubicBezTo>
                  <a:pt x="590" y="302"/>
                  <a:pt x="590" y="302"/>
                  <a:pt x="590" y="302"/>
                </a:cubicBezTo>
                <a:cubicBezTo>
                  <a:pt x="589" y="303"/>
                  <a:pt x="589" y="303"/>
                  <a:pt x="588" y="303"/>
                </a:cubicBezTo>
                <a:cubicBezTo>
                  <a:pt x="588" y="302"/>
                  <a:pt x="588" y="302"/>
                  <a:pt x="588" y="302"/>
                </a:cubicBezTo>
                <a:cubicBezTo>
                  <a:pt x="587" y="302"/>
                  <a:pt x="587" y="302"/>
                  <a:pt x="587" y="302"/>
                </a:cubicBezTo>
                <a:cubicBezTo>
                  <a:pt x="587" y="301"/>
                  <a:pt x="587" y="301"/>
                  <a:pt x="587" y="301"/>
                </a:cubicBezTo>
                <a:cubicBezTo>
                  <a:pt x="585" y="301"/>
                  <a:pt x="585" y="301"/>
                  <a:pt x="585" y="301"/>
                </a:cubicBezTo>
                <a:cubicBezTo>
                  <a:pt x="586" y="300"/>
                  <a:pt x="586" y="300"/>
                  <a:pt x="586" y="299"/>
                </a:cubicBezTo>
                <a:cubicBezTo>
                  <a:pt x="585" y="299"/>
                  <a:pt x="585" y="299"/>
                  <a:pt x="585" y="299"/>
                </a:cubicBezTo>
                <a:cubicBezTo>
                  <a:pt x="586" y="298"/>
                  <a:pt x="585" y="298"/>
                  <a:pt x="587" y="298"/>
                </a:cubicBezTo>
                <a:cubicBezTo>
                  <a:pt x="587" y="296"/>
                  <a:pt x="587" y="296"/>
                  <a:pt x="587" y="296"/>
                </a:cubicBezTo>
                <a:cubicBezTo>
                  <a:pt x="585" y="296"/>
                  <a:pt x="584" y="297"/>
                  <a:pt x="584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3" y="296"/>
                  <a:pt x="584" y="296"/>
                  <a:pt x="584" y="296"/>
                </a:cubicBezTo>
                <a:cubicBezTo>
                  <a:pt x="584" y="295"/>
                  <a:pt x="584" y="295"/>
                  <a:pt x="584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4"/>
                  <a:pt x="585" y="293"/>
                  <a:pt x="585" y="292"/>
                </a:cubicBezTo>
                <a:cubicBezTo>
                  <a:pt x="586" y="292"/>
                  <a:pt x="586" y="292"/>
                  <a:pt x="586" y="292"/>
                </a:cubicBezTo>
                <a:cubicBezTo>
                  <a:pt x="586" y="292"/>
                  <a:pt x="586" y="292"/>
                  <a:pt x="585" y="292"/>
                </a:cubicBezTo>
                <a:cubicBezTo>
                  <a:pt x="585" y="291"/>
                  <a:pt x="585" y="291"/>
                  <a:pt x="585" y="291"/>
                </a:cubicBezTo>
                <a:cubicBezTo>
                  <a:pt x="583" y="291"/>
                  <a:pt x="583" y="291"/>
                  <a:pt x="581" y="292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2"/>
                  <a:pt x="580" y="292"/>
                  <a:pt x="579" y="292"/>
                </a:cubicBezTo>
                <a:cubicBezTo>
                  <a:pt x="579" y="291"/>
                  <a:pt x="579" y="291"/>
                  <a:pt x="579" y="291"/>
                </a:cubicBezTo>
                <a:cubicBezTo>
                  <a:pt x="580" y="291"/>
                  <a:pt x="580" y="291"/>
                  <a:pt x="580" y="291"/>
                </a:cubicBezTo>
                <a:cubicBezTo>
                  <a:pt x="580" y="290"/>
                  <a:pt x="580" y="290"/>
                  <a:pt x="579" y="290"/>
                </a:cubicBezTo>
                <a:cubicBezTo>
                  <a:pt x="579" y="289"/>
                  <a:pt x="579" y="289"/>
                  <a:pt x="580" y="289"/>
                </a:cubicBezTo>
                <a:cubicBezTo>
                  <a:pt x="580" y="288"/>
                  <a:pt x="580" y="288"/>
                  <a:pt x="580" y="288"/>
                </a:cubicBezTo>
                <a:cubicBezTo>
                  <a:pt x="580" y="289"/>
                  <a:pt x="580" y="290"/>
                  <a:pt x="581" y="290"/>
                </a:cubicBezTo>
                <a:cubicBezTo>
                  <a:pt x="581" y="290"/>
                  <a:pt x="581" y="290"/>
                  <a:pt x="581" y="290"/>
                </a:cubicBezTo>
                <a:cubicBezTo>
                  <a:pt x="581" y="290"/>
                  <a:pt x="582" y="290"/>
                  <a:pt x="582" y="290"/>
                </a:cubicBezTo>
                <a:cubicBezTo>
                  <a:pt x="582" y="290"/>
                  <a:pt x="582" y="290"/>
                  <a:pt x="582" y="290"/>
                </a:cubicBezTo>
                <a:cubicBezTo>
                  <a:pt x="584" y="290"/>
                  <a:pt x="584" y="290"/>
                  <a:pt x="584" y="290"/>
                </a:cubicBezTo>
                <a:cubicBezTo>
                  <a:pt x="584" y="289"/>
                  <a:pt x="584" y="288"/>
                  <a:pt x="584" y="287"/>
                </a:cubicBezTo>
                <a:cubicBezTo>
                  <a:pt x="585" y="287"/>
                  <a:pt x="585" y="287"/>
                  <a:pt x="585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6"/>
                  <a:pt x="587" y="286"/>
                  <a:pt x="587" y="285"/>
                </a:cubicBezTo>
                <a:cubicBezTo>
                  <a:pt x="587" y="285"/>
                  <a:pt x="587" y="285"/>
                  <a:pt x="587" y="285"/>
                </a:cubicBezTo>
                <a:cubicBezTo>
                  <a:pt x="587" y="285"/>
                  <a:pt x="587" y="284"/>
                  <a:pt x="587" y="284"/>
                </a:cubicBezTo>
                <a:cubicBezTo>
                  <a:pt x="587" y="284"/>
                  <a:pt x="587" y="284"/>
                  <a:pt x="587" y="284"/>
                </a:cubicBezTo>
                <a:cubicBezTo>
                  <a:pt x="587" y="283"/>
                  <a:pt x="587" y="283"/>
                  <a:pt x="587" y="283"/>
                </a:cubicBezTo>
                <a:cubicBezTo>
                  <a:pt x="587" y="283"/>
                  <a:pt x="587" y="283"/>
                  <a:pt x="588" y="284"/>
                </a:cubicBezTo>
                <a:cubicBezTo>
                  <a:pt x="588" y="281"/>
                  <a:pt x="588" y="282"/>
                  <a:pt x="587" y="281"/>
                </a:cubicBezTo>
                <a:cubicBezTo>
                  <a:pt x="586" y="281"/>
                  <a:pt x="586" y="281"/>
                  <a:pt x="586" y="280"/>
                </a:cubicBezTo>
                <a:cubicBezTo>
                  <a:pt x="581" y="280"/>
                  <a:pt x="581" y="280"/>
                  <a:pt x="581" y="280"/>
                </a:cubicBezTo>
                <a:cubicBezTo>
                  <a:pt x="581" y="280"/>
                  <a:pt x="581" y="279"/>
                  <a:pt x="580" y="279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79" y="280"/>
                  <a:pt x="578" y="280"/>
                  <a:pt x="577" y="280"/>
                </a:cubicBezTo>
                <a:cubicBezTo>
                  <a:pt x="577" y="281"/>
                  <a:pt x="577" y="281"/>
                  <a:pt x="577" y="281"/>
                </a:cubicBezTo>
                <a:cubicBezTo>
                  <a:pt x="576" y="281"/>
                  <a:pt x="576" y="281"/>
                  <a:pt x="575" y="281"/>
                </a:cubicBezTo>
                <a:cubicBezTo>
                  <a:pt x="575" y="282"/>
                  <a:pt x="575" y="282"/>
                  <a:pt x="575" y="282"/>
                </a:cubicBezTo>
                <a:cubicBezTo>
                  <a:pt x="574" y="282"/>
                  <a:pt x="574" y="282"/>
                  <a:pt x="574" y="282"/>
                </a:cubicBezTo>
                <a:cubicBezTo>
                  <a:pt x="574" y="282"/>
                  <a:pt x="574" y="283"/>
                  <a:pt x="573" y="283"/>
                </a:cubicBezTo>
                <a:cubicBezTo>
                  <a:pt x="573" y="283"/>
                  <a:pt x="572" y="283"/>
                  <a:pt x="572" y="283"/>
                </a:cubicBezTo>
                <a:cubicBezTo>
                  <a:pt x="571" y="284"/>
                  <a:pt x="571" y="284"/>
                  <a:pt x="571" y="284"/>
                </a:cubicBezTo>
                <a:cubicBezTo>
                  <a:pt x="570" y="284"/>
                  <a:pt x="570" y="284"/>
                  <a:pt x="570" y="284"/>
                </a:cubicBezTo>
                <a:cubicBezTo>
                  <a:pt x="570" y="285"/>
                  <a:pt x="570" y="285"/>
                  <a:pt x="570" y="285"/>
                </a:cubicBezTo>
                <a:cubicBezTo>
                  <a:pt x="570" y="285"/>
                  <a:pt x="569" y="285"/>
                  <a:pt x="569" y="285"/>
                </a:cubicBezTo>
                <a:cubicBezTo>
                  <a:pt x="569" y="286"/>
                  <a:pt x="569" y="286"/>
                  <a:pt x="569" y="286"/>
                </a:cubicBezTo>
                <a:cubicBezTo>
                  <a:pt x="569" y="286"/>
                  <a:pt x="566" y="288"/>
                  <a:pt x="565" y="288"/>
                </a:cubicBezTo>
                <a:cubicBezTo>
                  <a:pt x="565" y="288"/>
                  <a:pt x="565" y="288"/>
                  <a:pt x="565" y="288"/>
                </a:cubicBezTo>
                <a:cubicBezTo>
                  <a:pt x="565" y="289"/>
                  <a:pt x="565" y="289"/>
                  <a:pt x="565" y="289"/>
                </a:cubicBezTo>
                <a:cubicBezTo>
                  <a:pt x="565" y="289"/>
                  <a:pt x="564" y="289"/>
                  <a:pt x="564" y="290"/>
                </a:cubicBezTo>
                <a:cubicBezTo>
                  <a:pt x="562" y="290"/>
                  <a:pt x="562" y="290"/>
                  <a:pt x="562" y="290"/>
                </a:cubicBezTo>
                <a:cubicBezTo>
                  <a:pt x="562" y="292"/>
                  <a:pt x="561" y="293"/>
                  <a:pt x="560" y="295"/>
                </a:cubicBezTo>
                <a:cubicBezTo>
                  <a:pt x="558" y="295"/>
                  <a:pt x="559" y="296"/>
                  <a:pt x="558" y="297"/>
                </a:cubicBezTo>
                <a:cubicBezTo>
                  <a:pt x="557" y="297"/>
                  <a:pt x="557" y="297"/>
                  <a:pt x="556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7"/>
                  <a:pt x="556" y="297"/>
                  <a:pt x="556" y="29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7" y="296"/>
                  <a:pt x="557" y="296"/>
                  <a:pt x="557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9" y="295"/>
                  <a:pt x="558" y="296"/>
                  <a:pt x="558" y="295"/>
                </a:cubicBezTo>
                <a:cubicBezTo>
                  <a:pt x="559" y="295"/>
                  <a:pt x="559" y="295"/>
                  <a:pt x="559" y="295"/>
                </a:cubicBezTo>
                <a:cubicBezTo>
                  <a:pt x="559" y="294"/>
                  <a:pt x="559" y="294"/>
                  <a:pt x="559" y="294"/>
                </a:cubicBezTo>
                <a:cubicBezTo>
                  <a:pt x="560" y="294"/>
                  <a:pt x="560" y="294"/>
                  <a:pt x="560" y="294"/>
                </a:cubicBezTo>
                <a:cubicBezTo>
                  <a:pt x="560" y="293"/>
                  <a:pt x="560" y="293"/>
                  <a:pt x="560" y="293"/>
                </a:cubicBezTo>
                <a:cubicBezTo>
                  <a:pt x="560" y="293"/>
                  <a:pt x="560" y="292"/>
                  <a:pt x="561" y="292"/>
                </a:cubicBezTo>
                <a:cubicBezTo>
                  <a:pt x="561" y="291"/>
                  <a:pt x="561" y="291"/>
                  <a:pt x="561" y="291"/>
                </a:cubicBezTo>
                <a:cubicBezTo>
                  <a:pt x="561" y="291"/>
                  <a:pt x="562" y="290"/>
                  <a:pt x="562" y="289"/>
                </a:cubicBezTo>
                <a:cubicBezTo>
                  <a:pt x="561" y="289"/>
                  <a:pt x="561" y="288"/>
                  <a:pt x="561" y="288"/>
                </a:cubicBezTo>
                <a:cubicBezTo>
                  <a:pt x="560" y="288"/>
                  <a:pt x="561" y="288"/>
                  <a:pt x="560" y="288"/>
                </a:cubicBezTo>
                <a:cubicBezTo>
                  <a:pt x="560" y="288"/>
                  <a:pt x="560" y="288"/>
                  <a:pt x="560" y="288"/>
                </a:cubicBezTo>
                <a:cubicBezTo>
                  <a:pt x="562" y="288"/>
                  <a:pt x="562" y="288"/>
                  <a:pt x="562" y="288"/>
                </a:cubicBezTo>
                <a:cubicBezTo>
                  <a:pt x="562" y="288"/>
                  <a:pt x="562" y="287"/>
                  <a:pt x="563" y="287"/>
                </a:cubicBezTo>
                <a:cubicBezTo>
                  <a:pt x="563" y="286"/>
                  <a:pt x="564" y="286"/>
                  <a:pt x="565" y="285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6" y="284"/>
                  <a:pt x="565" y="284"/>
                  <a:pt x="566" y="284"/>
                </a:cubicBezTo>
                <a:cubicBezTo>
                  <a:pt x="566" y="284"/>
                  <a:pt x="566" y="284"/>
                  <a:pt x="566" y="284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2"/>
                  <a:pt x="568" y="282"/>
                </a:cubicBezTo>
                <a:cubicBezTo>
                  <a:pt x="568" y="281"/>
                  <a:pt x="568" y="281"/>
                  <a:pt x="568" y="281"/>
                </a:cubicBezTo>
                <a:cubicBezTo>
                  <a:pt x="569" y="281"/>
                  <a:pt x="570" y="281"/>
                  <a:pt x="570" y="281"/>
                </a:cubicBezTo>
                <a:cubicBezTo>
                  <a:pt x="570" y="280"/>
                  <a:pt x="570" y="280"/>
                  <a:pt x="570" y="280"/>
                </a:cubicBezTo>
                <a:cubicBezTo>
                  <a:pt x="571" y="280"/>
                  <a:pt x="572" y="280"/>
                  <a:pt x="572" y="279"/>
                </a:cubicBezTo>
                <a:cubicBezTo>
                  <a:pt x="573" y="278"/>
                  <a:pt x="573" y="278"/>
                  <a:pt x="574" y="277"/>
                </a:cubicBezTo>
                <a:cubicBezTo>
                  <a:pt x="574" y="276"/>
                  <a:pt x="574" y="276"/>
                  <a:pt x="573" y="276"/>
                </a:cubicBezTo>
                <a:cubicBezTo>
                  <a:pt x="574" y="276"/>
                  <a:pt x="574" y="276"/>
                  <a:pt x="574" y="276"/>
                </a:cubicBezTo>
                <a:cubicBezTo>
                  <a:pt x="574" y="275"/>
                  <a:pt x="574" y="275"/>
                  <a:pt x="574" y="275"/>
                </a:cubicBezTo>
                <a:cubicBezTo>
                  <a:pt x="575" y="276"/>
                  <a:pt x="575" y="275"/>
                  <a:pt x="576" y="275"/>
                </a:cubicBezTo>
                <a:cubicBezTo>
                  <a:pt x="576" y="274"/>
                  <a:pt x="576" y="274"/>
                  <a:pt x="576" y="274"/>
                </a:cubicBezTo>
                <a:cubicBezTo>
                  <a:pt x="577" y="274"/>
                  <a:pt x="577" y="274"/>
                  <a:pt x="578" y="274"/>
                </a:cubicBezTo>
                <a:cubicBezTo>
                  <a:pt x="578" y="274"/>
                  <a:pt x="578" y="274"/>
                  <a:pt x="578" y="274"/>
                </a:cubicBezTo>
                <a:cubicBezTo>
                  <a:pt x="579" y="274"/>
                  <a:pt x="580" y="274"/>
                  <a:pt x="581" y="275"/>
                </a:cubicBezTo>
                <a:cubicBezTo>
                  <a:pt x="581" y="274"/>
                  <a:pt x="581" y="274"/>
                  <a:pt x="581" y="274"/>
                </a:cubicBezTo>
                <a:cubicBezTo>
                  <a:pt x="583" y="274"/>
                  <a:pt x="583" y="275"/>
                  <a:pt x="584" y="275"/>
                </a:cubicBezTo>
                <a:cubicBezTo>
                  <a:pt x="584" y="274"/>
                  <a:pt x="584" y="274"/>
                  <a:pt x="584" y="274"/>
                </a:cubicBezTo>
                <a:cubicBezTo>
                  <a:pt x="585" y="274"/>
                  <a:pt x="585" y="274"/>
                  <a:pt x="585" y="274"/>
                </a:cubicBezTo>
                <a:cubicBezTo>
                  <a:pt x="585" y="274"/>
                  <a:pt x="585" y="273"/>
                  <a:pt x="586" y="274"/>
                </a:cubicBezTo>
                <a:cubicBezTo>
                  <a:pt x="586" y="274"/>
                  <a:pt x="586" y="274"/>
                  <a:pt x="586" y="274"/>
                </a:cubicBezTo>
                <a:cubicBezTo>
                  <a:pt x="587" y="274"/>
                  <a:pt x="587" y="274"/>
                  <a:pt x="587" y="274"/>
                </a:cubicBezTo>
                <a:cubicBezTo>
                  <a:pt x="587" y="274"/>
                  <a:pt x="587" y="274"/>
                  <a:pt x="587" y="275"/>
                </a:cubicBezTo>
                <a:cubicBezTo>
                  <a:pt x="588" y="274"/>
                  <a:pt x="589" y="274"/>
                  <a:pt x="589" y="274"/>
                </a:cubicBezTo>
                <a:cubicBezTo>
                  <a:pt x="589" y="274"/>
                  <a:pt x="589" y="274"/>
                  <a:pt x="589" y="274"/>
                </a:cubicBezTo>
                <a:cubicBezTo>
                  <a:pt x="591" y="274"/>
                  <a:pt x="591" y="274"/>
                  <a:pt x="592" y="274"/>
                </a:cubicBezTo>
                <a:cubicBezTo>
                  <a:pt x="592" y="274"/>
                  <a:pt x="592" y="274"/>
                  <a:pt x="592" y="274"/>
                </a:cubicBezTo>
                <a:cubicBezTo>
                  <a:pt x="593" y="273"/>
                  <a:pt x="594" y="273"/>
                  <a:pt x="595" y="273"/>
                </a:cubicBezTo>
                <a:cubicBezTo>
                  <a:pt x="595" y="274"/>
                  <a:pt x="595" y="274"/>
                  <a:pt x="595" y="274"/>
                </a:cubicBezTo>
                <a:cubicBezTo>
                  <a:pt x="595" y="274"/>
                  <a:pt x="596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8" y="273"/>
                  <a:pt x="598" y="273"/>
                  <a:pt x="599" y="273"/>
                </a:cubicBezTo>
                <a:cubicBezTo>
                  <a:pt x="599" y="274"/>
                  <a:pt x="599" y="274"/>
                  <a:pt x="600" y="275"/>
                </a:cubicBezTo>
                <a:cubicBezTo>
                  <a:pt x="601" y="275"/>
                  <a:pt x="601" y="275"/>
                  <a:pt x="601" y="275"/>
                </a:cubicBezTo>
                <a:cubicBezTo>
                  <a:pt x="602" y="275"/>
                  <a:pt x="601" y="275"/>
                  <a:pt x="601" y="275"/>
                </a:cubicBezTo>
                <a:cubicBezTo>
                  <a:pt x="602" y="275"/>
                  <a:pt x="602" y="275"/>
                  <a:pt x="602" y="275"/>
                </a:cubicBezTo>
                <a:cubicBezTo>
                  <a:pt x="602" y="274"/>
                  <a:pt x="602" y="274"/>
                  <a:pt x="602" y="274"/>
                </a:cubicBezTo>
                <a:cubicBezTo>
                  <a:pt x="603" y="274"/>
                  <a:pt x="603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5"/>
                  <a:pt x="604" y="275"/>
                  <a:pt x="604" y="275"/>
                </a:cubicBezTo>
                <a:cubicBezTo>
                  <a:pt x="606" y="274"/>
                  <a:pt x="605" y="274"/>
                  <a:pt x="606" y="274"/>
                </a:cubicBezTo>
                <a:cubicBezTo>
                  <a:pt x="606" y="273"/>
                  <a:pt x="606" y="273"/>
                  <a:pt x="606" y="273"/>
                </a:cubicBezTo>
                <a:cubicBezTo>
                  <a:pt x="607" y="273"/>
                  <a:pt x="608" y="274"/>
                  <a:pt x="608" y="274"/>
                </a:cubicBezTo>
                <a:cubicBezTo>
                  <a:pt x="608" y="273"/>
                  <a:pt x="608" y="273"/>
                  <a:pt x="608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1"/>
                  <a:pt x="609" y="271"/>
                  <a:pt x="609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3" y="270"/>
                  <a:pt x="613" y="270"/>
                </a:cubicBezTo>
                <a:cubicBezTo>
                  <a:pt x="613" y="269"/>
                  <a:pt x="612" y="269"/>
                  <a:pt x="612" y="268"/>
                </a:cubicBezTo>
                <a:cubicBezTo>
                  <a:pt x="613" y="268"/>
                  <a:pt x="613" y="268"/>
                  <a:pt x="613" y="268"/>
                </a:cubicBezTo>
                <a:cubicBezTo>
                  <a:pt x="613" y="267"/>
                  <a:pt x="614" y="267"/>
                  <a:pt x="614" y="266"/>
                </a:cubicBezTo>
                <a:cubicBezTo>
                  <a:pt x="614" y="266"/>
                  <a:pt x="615" y="265"/>
                  <a:pt x="616" y="265"/>
                </a:cubicBezTo>
                <a:cubicBezTo>
                  <a:pt x="616" y="264"/>
                  <a:pt x="616" y="264"/>
                  <a:pt x="616" y="264"/>
                </a:cubicBezTo>
                <a:cubicBezTo>
                  <a:pt x="616" y="264"/>
                  <a:pt x="617" y="265"/>
                  <a:pt x="618" y="265"/>
                </a:cubicBezTo>
                <a:cubicBezTo>
                  <a:pt x="618" y="264"/>
                  <a:pt x="618" y="264"/>
                  <a:pt x="619" y="264"/>
                </a:cubicBezTo>
                <a:cubicBezTo>
                  <a:pt x="620" y="264"/>
                  <a:pt x="621" y="264"/>
                  <a:pt x="622" y="264"/>
                </a:cubicBezTo>
                <a:cubicBezTo>
                  <a:pt x="622" y="263"/>
                  <a:pt x="622" y="263"/>
                  <a:pt x="622" y="263"/>
                </a:cubicBezTo>
                <a:cubicBezTo>
                  <a:pt x="623" y="263"/>
                  <a:pt x="624" y="262"/>
                  <a:pt x="625" y="262"/>
                </a:cubicBezTo>
                <a:cubicBezTo>
                  <a:pt x="625" y="261"/>
                  <a:pt x="625" y="261"/>
                  <a:pt x="625" y="261"/>
                </a:cubicBezTo>
                <a:cubicBezTo>
                  <a:pt x="626" y="261"/>
                  <a:pt x="626" y="261"/>
                  <a:pt x="626" y="261"/>
                </a:cubicBezTo>
                <a:cubicBezTo>
                  <a:pt x="626" y="260"/>
                  <a:pt x="627" y="260"/>
                  <a:pt x="627" y="259"/>
                </a:cubicBezTo>
                <a:cubicBezTo>
                  <a:pt x="628" y="259"/>
                  <a:pt x="628" y="259"/>
                  <a:pt x="628" y="259"/>
                </a:cubicBezTo>
                <a:cubicBezTo>
                  <a:pt x="627" y="258"/>
                  <a:pt x="627" y="257"/>
                  <a:pt x="627" y="256"/>
                </a:cubicBezTo>
                <a:cubicBezTo>
                  <a:pt x="627" y="256"/>
                  <a:pt x="627" y="256"/>
                  <a:pt x="627" y="256"/>
                </a:cubicBezTo>
                <a:cubicBezTo>
                  <a:pt x="627" y="254"/>
                  <a:pt x="627" y="255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6" y="253"/>
                  <a:pt x="626" y="253"/>
                  <a:pt x="625" y="253"/>
                </a:cubicBezTo>
                <a:cubicBezTo>
                  <a:pt x="625" y="254"/>
                  <a:pt x="625" y="254"/>
                  <a:pt x="625" y="254"/>
                </a:cubicBezTo>
                <a:cubicBezTo>
                  <a:pt x="624" y="254"/>
                  <a:pt x="624" y="254"/>
                  <a:pt x="624" y="254"/>
                </a:cubicBezTo>
                <a:cubicBezTo>
                  <a:pt x="624" y="252"/>
                  <a:pt x="625" y="253"/>
                  <a:pt x="624" y="252"/>
                </a:cubicBezTo>
                <a:cubicBezTo>
                  <a:pt x="624" y="252"/>
                  <a:pt x="624" y="252"/>
                  <a:pt x="624" y="252"/>
                </a:cubicBezTo>
                <a:cubicBezTo>
                  <a:pt x="623" y="252"/>
                  <a:pt x="623" y="252"/>
                  <a:pt x="623" y="252"/>
                </a:cubicBezTo>
                <a:cubicBezTo>
                  <a:pt x="623" y="251"/>
                  <a:pt x="623" y="251"/>
                  <a:pt x="623" y="251"/>
                </a:cubicBezTo>
                <a:cubicBezTo>
                  <a:pt x="622" y="251"/>
                  <a:pt x="622" y="251"/>
                  <a:pt x="621" y="251"/>
                </a:cubicBezTo>
                <a:cubicBezTo>
                  <a:pt x="621" y="250"/>
                  <a:pt x="621" y="250"/>
                  <a:pt x="621" y="250"/>
                </a:cubicBezTo>
                <a:cubicBezTo>
                  <a:pt x="620" y="250"/>
                  <a:pt x="620" y="250"/>
                  <a:pt x="620" y="250"/>
                </a:cubicBezTo>
                <a:cubicBezTo>
                  <a:pt x="620" y="249"/>
                  <a:pt x="620" y="249"/>
                  <a:pt x="620" y="249"/>
                </a:cubicBezTo>
                <a:cubicBezTo>
                  <a:pt x="617" y="249"/>
                  <a:pt x="617" y="249"/>
                  <a:pt x="617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4" y="251"/>
                  <a:pt x="614" y="251"/>
                  <a:pt x="614" y="251"/>
                </a:cubicBezTo>
                <a:cubicBezTo>
                  <a:pt x="613" y="252"/>
                  <a:pt x="613" y="252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1" y="253"/>
                  <a:pt x="611" y="253"/>
                  <a:pt x="611" y="253"/>
                </a:cubicBezTo>
                <a:cubicBezTo>
                  <a:pt x="610" y="253"/>
                  <a:pt x="610" y="254"/>
                  <a:pt x="610" y="254"/>
                </a:cubicBezTo>
                <a:cubicBezTo>
                  <a:pt x="609" y="254"/>
                  <a:pt x="609" y="254"/>
                  <a:pt x="609" y="254"/>
                </a:cubicBezTo>
                <a:cubicBezTo>
                  <a:pt x="608" y="254"/>
                  <a:pt x="608" y="255"/>
                  <a:pt x="607" y="256"/>
                </a:cubicBezTo>
                <a:cubicBezTo>
                  <a:pt x="606" y="256"/>
                  <a:pt x="606" y="256"/>
                  <a:pt x="606" y="256"/>
                </a:cubicBezTo>
                <a:cubicBezTo>
                  <a:pt x="606" y="255"/>
                  <a:pt x="605" y="255"/>
                  <a:pt x="605" y="253"/>
                </a:cubicBezTo>
                <a:cubicBezTo>
                  <a:pt x="606" y="253"/>
                  <a:pt x="607" y="253"/>
                  <a:pt x="607" y="253"/>
                </a:cubicBezTo>
                <a:cubicBezTo>
                  <a:pt x="607" y="253"/>
                  <a:pt x="607" y="253"/>
                  <a:pt x="607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2"/>
                  <a:pt x="610" y="252"/>
                  <a:pt x="610" y="252"/>
                </a:cubicBezTo>
                <a:cubicBezTo>
                  <a:pt x="610" y="252"/>
                  <a:pt x="610" y="252"/>
                  <a:pt x="610" y="252"/>
                </a:cubicBezTo>
                <a:cubicBezTo>
                  <a:pt x="611" y="252"/>
                  <a:pt x="611" y="252"/>
                  <a:pt x="612" y="252"/>
                </a:cubicBezTo>
                <a:cubicBezTo>
                  <a:pt x="612" y="251"/>
                  <a:pt x="612" y="251"/>
                  <a:pt x="612" y="251"/>
                </a:cubicBezTo>
                <a:cubicBezTo>
                  <a:pt x="613" y="251"/>
                  <a:pt x="613" y="251"/>
                  <a:pt x="613" y="251"/>
                </a:cubicBezTo>
                <a:cubicBezTo>
                  <a:pt x="613" y="250"/>
                  <a:pt x="614" y="250"/>
                  <a:pt x="614" y="250"/>
                </a:cubicBezTo>
                <a:cubicBezTo>
                  <a:pt x="615" y="250"/>
                  <a:pt x="615" y="250"/>
                  <a:pt x="615" y="250"/>
                </a:cubicBezTo>
                <a:cubicBezTo>
                  <a:pt x="615" y="249"/>
                  <a:pt x="615" y="249"/>
                  <a:pt x="615" y="249"/>
                </a:cubicBezTo>
                <a:cubicBezTo>
                  <a:pt x="615" y="249"/>
                  <a:pt x="615" y="250"/>
                  <a:pt x="616" y="250"/>
                </a:cubicBezTo>
                <a:cubicBezTo>
                  <a:pt x="616" y="250"/>
                  <a:pt x="616" y="249"/>
                  <a:pt x="616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8" y="249"/>
                  <a:pt x="618" y="249"/>
                  <a:pt x="618" y="249"/>
                </a:cubicBezTo>
                <a:cubicBezTo>
                  <a:pt x="618" y="248"/>
                  <a:pt x="618" y="248"/>
                  <a:pt x="618" y="248"/>
                </a:cubicBezTo>
                <a:cubicBezTo>
                  <a:pt x="618" y="248"/>
                  <a:pt x="619" y="248"/>
                  <a:pt x="619" y="248"/>
                </a:cubicBezTo>
                <a:cubicBezTo>
                  <a:pt x="619" y="247"/>
                  <a:pt x="619" y="247"/>
                  <a:pt x="619" y="247"/>
                </a:cubicBezTo>
                <a:cubicBezTo>
                  <a:pt x="619" y="247"/>
                  <a:pt x="620" y="247"/>
                  <a:pt x="620" y="247"/>
                </a:cubicBezTo>
                <a:cubicBezTo>
                  <a:pt x="620" y="246"/>
                  <a:pt x="620" y="246"/>
                  <a:pt x="620" y="246"/>
                </a:cubicBezTo>
                <a:cubicBezTo>
                  <a:pt x="620" y="246"/>
                  <a:pt x="619" y="247"/>
                  <a:pt x="619" y="247"/>
                </a:cubicBezTo>
                <a:cubicBezTo>
                  <a:pt x="619" y="246"/>
                  <a:pt x="619" y="246"/>
                  <a:pt x="619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4"/>
                  <a:pt x="618" y="244"/>
                  <a:pt x="618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6" y="245"/>
                  <a:pt x="616" y="245"/>
                  <a:pt x="616" y="246"/>
                </a:cubicBezTo>
                <a:cubicBezTo>
                  <a:pt x="615" y="246"/>
                  <a:pt x="614" y="246"/>
                  <a:pt x="613" y="245"/>
                </a:cubicBezTo>
                <a:cubicBezTo>
                  <a:pt x="613" y="244"/>
                  <a:pt x="613" y="244"/>
                  <a:pt x="613" y="242"/>
                </a:cubicBezTo>
                <a:cubicBezTo>
                  <a:pt x="612" y="242"/>
                  <a:pt x="612" y="243"/>
                  <a:pt x="611" y="243"/>
                </a:cubicBezTo>
                <a:cubicBezTo>
                  <a:pt x="611" y="242"/>
                  <a:pt x="611" y="242"/>
                  <a:pt x="611" y="242"/>
                </a:cubicBezTo>
                <a:cubicBezTo>
                  <a:pt x="610" y="243"/>
                  <a:pt x="611" y="243"/>
                  <a:pt x="610" y="243"/>
                </a:cubicBezTo>
                <a:cubicBezTo>
                  <a:pt x="610" y="244"/>
                  <a:pt x="610" y="244"/>
                  <a:pt x="610" y="244"/>
                </a:cubicBezTo>
                <a:cubicBezTo>
                  <a:pt x="609" y="244"/>
                  <a:pt x="609" y="244"/>
                  <a:pt x="609" y="244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2"/>
                  <a:pt x="609" y="242"/>
                  <a:pt x="609" y="242"/>
                </a:cubicBezTo>
                <a:cubicBezTo>
                  <a:pt x="609" y="242"/>
                  <a:pt x="608" y="242"/>
                  <a:pt x="608" y="243"/>
                </a:cubicBezTo>
                <a:cubicBezTo>
                  <a:pt x="608" y="242"/>
                  <a:pt x="608" y="242"/>
                  <a:pt x="608" y="242"/>
                </a:cubicBezTo>
                <a:cubicBezTo>
                  <a:pt x="607" y="242"/>
                  <a:pt x="606" y="242"/>
                  <a:pt x="605" y="242"/>
                </a:cubicBezTo>
                <a:cubicBezTo>
                  <a:pt x="606" y="242"/>
                  <a:pt x="606" y="241"/>
                  <a:pt x="606" y="240"/>
                </a:cubicBezTo>
                <a:cubicBezTo>
                  <a:pt x="605" y="240"/>
                  <a:pt x="605" y="240"/>
                  <a:pt x="605" y="240"/>
                </a:cubicBezTo>
                <a:cubicBezTo>
                  <a:pt x="605" y="238"/>
                  <a:pt x="605" y="238"/>
                  <a:pt x="605" y="238"/>
                </a:cubicBezTo>
                <a:cubicBezTo>
                  <a:pt x="604" y="238"/>
                  <a:pt x="604" y="238"/>
                  <a:pt x="603" y="237"/>
                </a:cubicBezTo>
                <a:cubicBezTo>
                  <a:pt x="603" y="237"/>
                  <a:pt x="603" y="237"/>
                  <a:pt x="603" y="237"/>
                </a:cubicBezTo>
                <a:cubicBezTo>
                  <a:pt x="602" y="237"/>
                  <a:pt x="601" y="237"/>
                  <a:pt x="600" y="237"/>
                </a:cubicBezTo>
                <a:cubicBezTo>
                  <a:pt x="600" y="234"/>
                  <a:pt x="600" y="234"/>
                  <a:pt x="600" y="234"/>
                </a:cubicBezTo>
                <a:cubicBezTo>
                  <a:pt x="599" y="234"/>
                  <a:pt x="599" y="234"/>
                  <a:pt x="599" y="234"/>
                </a:cubicBezTo>
                <a:cubicBezTo>
                  <a:pt x="599" y="234"/>
                  <a:pt x="599" y="234"/>
                  <a:pt x="599" y="233"/>
                </a:cubicBezTo>
                <a:cubicBezTo>
                  <a:pt x="598" y="233"/>
                  <a:pt x="598" y="233"/>
                  <a:pt x="597" y="234"/>
                </a:cubicBezTo>
                <a:cubicBezTo>
                  <a:pt x="597" y="234"/>
                  <a:pt x="597" y="234"/>
                  <a:pt x="597" y="234"/>
                </a:cubicBezTo>
                <a:cubicBezTo>
                  <a:pt x="596" y="233"/>
                  <a:pt x="598" y="232"/>
                  <a:pt x="598" y="232"/>
                </a:cubicBezTo>
                <a:cubicBezTo>
                  <a:pt x="598" y="231"/>
                  <a:pt x="598" y="231"/>
                  <a:pt x="598" y="231"/>
                </a:cubicBezTo>
                <a:cubicBezTo>
                  <a:pt x="596" y="231"/>
                  <a:pt x="596" y="231"/>
                  <a:pt x="596" y="231"/>
                </a:cubicBezTo>
                <a:cubicBezTo>
                  <a:pt x="596" y="230"/>
                  <a:pt x="596" y="230"/>
                  <a:pt x="596" y="230"/>
                </a:cubicBezTo>
                <a:cubicBezTo>
                  <a:pt x="597" y="230"/>
                  <a:pt x="599" y="230"/>
                  <a:pt x="600" y="231"/>
                </a:cubicBezTo>
                <a:cubicBezTo>
                  <a:pt x="600" y="230"/>
                  <a:pt x="600" y="230"/>
                  <a:pt x="600" y="230"/>
                </a:cubicBezTo>
                <a:cubicBezTo>
                  <a:pt x="600" y="230"/>
                  <a:pt x="601" y="230"/>
                  <a:pt x="601" y="231"/>
                </a:cubicBezTo>
                <a:cubicBezTo>
                  <a:pt x="601" y="231"/>
                  <a:pt x="601" y="231"/>
                  <a:pt x="601" y="231"/>
                </a:cubicBezTo>
                <a:cubicBezTo>
                  <a:pt x="601" y="230"/>
                  <a:pt x="601" y="229"/>
                  <a:pt x="601" y="229"/>
                </a:cubicBezTo>
                <a:cubicBezTo>
                  <a:pt x="601" y="229"/>
                  <a:pt x="601" y="229"/>
                  <a:pt x="601" y="229"/>
                </a:cubicBezTo>
                <a:cubicBezTo>
                  <a:pt x="601" y="228"/>
                  <a:pt x="601" y="228"/>
                  <a:pt x="601" y="228"/>
                </a:cubicBezTo>
                <a:cubicBezTo>
                  <a:pt x="600" y="228"/>
                  <a:pt x="599" y="228"/>
                  <a:pt x="599" y="227"/>
                </a:cubicBezTo>
                <a:cubicBezTo>
                  <a:pt x="598" y="227"/>
                  <a:pt x="599" y="227"/>
                  <a:pt x="598" y="227"/>
                </a:cubicBezTo>
                <a:cubicBezTo>
                  <a:pt x="598" y="226"/>
                  <a:pt x="598" y="226"/>
                  <a:pt x="598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7" y="226"/>
                  <a:pt x="597" y="226"/>
                  <a:pt x="597" y="226"/>
                </a:cubicBezTo>
                <a:cubicBezTo>
                  <a:pt x="598" y="225"/>
                  <a:pt x="598" y="224"/>
                  <a:pt x="598" y="223"/>
                </a:cubicBezTo>
                <a:cubicBezTo>
                  <a:pt x="597" y="223"/>
                  <a:pt x="597" y="222"/>
                  <a:pt x="596" y="222"/>
                </a:cubicBezTo>
                <a:cubicBezTo>
                  <a:pt x="596" y="222"/>
                  <a:pt x="596" y="222"/>
                  <a:pt x="596" y="222"/>
                </a:cubicBezTo>
                <a:cubicBezTo>
                  <a:pt x="595" y="222"/>
                  <a:pt x="595" y="222"/>
                  <a:pt x="595" y="222"/>
                </a:cubicBezTo>
                <a:cubicBezTo>
                  <a:pt x="595" y="221"/>
                  <a:pt x="595" y="221"/>
                  <a:pt x="595" y="221"/>
                </a:cubicBezTo>
                <a:cubicBezTo>
                  <a:pt x="595" y="220"/>
                  <a:pt x="595" y="220"/>
                  <a:pt x="594" y="220"/>
                </a:cubicBezTo>
                <a:cubicBezTo>
                  <a:pt x="594" y="220"/>
                  <a:pt x="594" y="220"/>
                  <a:pt x="594" y="220"/>
                </a:cubicBezTo>
                <a:cubicBezTo>
                  <a:pt x="595" y="220"/>
                  <a:pt x="595" y="220"/>
                  <a:pt x="595" y="220"/>
                </a:cubicBezTo>
                <a:cubicBezTo>
                  <a:pt x="595" y="219"/>
                  <a:pt x="595" y="219"/>
                  <a:pt x="595" y="218"/>
                </a:cubicBezTo>
                <a:cubicBezTo>
                  <a:pt x="595" y="218"/>
                  <a:pt x="593" y="218"/>
                  <a:pt x="592" y="218"/>
                </a:cubicBezTo>
                <a:cubicBezTo>
                  <a:pt x="592" y="218"/>
                  <a:pt x="592" y="218"/>
                  <a:pt x="592" y="218"/>
                </a:cubicBezTo>
                <a:cubicBezTo>
                  <a:pt x="592" y="218"/>
                  <a:pt x="591" y="218"/>
                  <a:pt x="591" y="218"/>
                </a:cubicBezTo>
                <a:cubicBezTo>
                  <a:pt x="591" y="216"/>
                  <a:pt x="591" y="217"/>
                  <a:pt x="593" y="216"/>
                </a:cubicBezTo>
                <a:cubicBezTo>
                  <a:pt x="593" y="216"/>
                  <a:pt x="593" y="216"/>
                  <a:pt x="593" y="216"/>
                </a:cubicBezTo>
                <a:cubicBezTo>
                  <a:pt x="593" y="215"/>
                  <a:pt x="593" y="215"/>
                  <a:pt x="593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3"/>
                  <a:pt x="592" y="213"/>
                  <a:pt x="592" y="213"/>
                </a:cubicBezTo>
                <a:cubicBezTo>
                  <a:pt x="591" y="213"/>
                  <a:pt x="591" y="213"/>
                  <a:pt x="591" y="213"/>
                </a:cubicBezTo>
                <a:cubicBezTo>
                  <a:pt x="591" y="212"/>
                  <a:pt x="591" y="212"/>
                  <a:pt x="591" y="212"/>
                </a:cubicBezTo>
                <a:cubicBezTo>
                  <a:pt x="591" y="211"/>
                  <a:pt x="590" y="211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8" y="211"/>
                  <a:pt x="588" y="211"/>
                  <a:pt x="588" y="211"/>
                </a:cubicBezTo>
                <a:cubicBezTo>
                  <a:pt x="588" y="209"/>
                  <a:pt x="588" y="209"/>
                  <a:pt x="588" y="209"/>
                </a:cubicBezTo>
                <a:cubicBezTo>
                  <a:pt x="588" y="208"/>
                  <a:pt x="586" y="207"/>
                  <a:pt x="588" y="206"/>
                </a:cubicBezTo>
                <a:cubicBezTo>
                  <a:pt x="588" y="205"/>
                  <a:pt x="588" y="205"/>
                  <a:pt x="587" y="205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2"/>
                  <a:pt x="587" y="201"/>
                </a:cubicBezTo>
                <a:cubicBezTo>
                  <a:pt x="586" y="201"/>
                  <a:pt x="585" y="201"/>
                  <a:pt x="585" y="202"/>
                </a:cubicBezTo>
                <a:cubicBezTo>
                  <a:pt x="585" y="202"/>
                  <a:pt x="584" y="203"/>
                  <a:pt x="584" y="204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3" y="204"/>
                  <a:pt x="583" y="204"/>
                  <a:pt x="583" y="204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2" y="207"/>
                  <a:pt x="582" y="207"/>
                </a:cubicBezTo>
                <a:cubicBezTo>
                  <a:pt x="582" y="208"/>
                  <a:pt x="582" y="208"/>
                  <a:pt x="583" y="208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10"/>
                  <a:pt x="582" y="210"/>
                  <a:pt x="582" y="210"/>
                </a:cubicBezTo>
                <a:cubicBezTo>
                  <a:pt x="581" y="211"/>
                  <a:pt x="580" y="211"/>
                  <a:pt x="579" y="212"/>
                </a:cubicBezTo>
                <a:cubicBezTo>
                  <a:pt x="579" y="213"/>
                  <a:pt x="579" y="213"/>
                  <a:pt x="580" y="214"/>
                </a:cubicBezTo>
                <a:cubicBezTo>
                  <a:pt x="579" y="214"/>
                  <a:pt x="579" y="214"/>
                  <a:pt x="578" y="213"/>
                </a:cubicBezTo>
                <a:cubicBezTo>
                  <a:pt x="578" y="214"/>
                  <a:pt x="578" y="214"/>
                  <a:pt x="577" y="214"/>
                </a:cubicBezTo>
                <a:cubicBezTo>
                  <a:pt x="577" y="214"/>
                  <a:pt x="577" y="214"/>
                  <a:pt x="577" y="214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6" y="216"/>
                  <a:pt x="577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7"/>
                  <a:pt x="576" y="217"/>
                  <a:pt x="576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4" y="217"/>
                  <a:pt x="574" y="218"/>
                  <a:pt x="573" y="218"/>
                </a:cubicBezTo>
                <a:cubicBezTo>
                  <a:pt x="573" y="217"/>
                  <a:pt x="573" y="216"/>
                  <a:pt x="572" y="215"/>
                </a:cubicBezTo>
                <a:cubicBezTo>
                  <a:pt x="572" y="214"/>
                  <a:pt x="572" y="214"/>
                  <a:pt x="572" y="214"/>
                </a:cubicBezTo>
                <a:cubicBezTo>
                  <a:pt x="571" y="214"/>
                  <a:pt x="571" y="214"/>
                  <a:pt x="571" y="214"/>
                </a:cubicBezTo>
                <a:cubicBezTo>
                  <a:pt x="570" y="215"/>
                  <a:pt x="570" y="215"/>
                  <a:pt x="570" y="215"/>
                </a:cubicBezTo>
                <a:cubicBezTo>
                  <a:pt x="569" y="216"/>
                  <a:pt x="570" y="215"/>
                  <a:pt x="569" y="216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3"/>
                  <a:pt x="569" y="213"/>
                  <a:pt x="569" y="213"/>
                </a:cubicBezTo>
                <a:cubicBezTo>
                  <a:pt x="568" y="213"/>
                  <a:pt x="568" y="213"/>
                  <a:pt x="568" y="213"/>
                </a:cubicBezTo>
                <a:cubicBezTo>
                  <a:pt x="568" y="213"/>
                  <a:pt x="568" y="212"/>
                  <a:pt x="568" y="212"/>
                </a:cubicBezTo>
                <a:cubicBezTo>
                  <a:pt x="565" y="212"/>
                  <a:pt x="565" y="212"/>
                  <a:pt x="565" y="212"/>
                </a:cubicBezTo>
                <a:cubicBezTo>
                  <a:pt x="565" y="211"/>
                  <a:pt x="565" y="211"/>
                  <a:pt x="565" y="211"/>
                </a:cubicBezTo>
                <a:cubicBezTo>
                  <a:pt x="565" y="211"/>
                  <a:pt x="565" y="211"/>
                  <a:pt x="564" y="212"/>
                </a:cubicBezTo>
                <a:cubicBezTo>
                  <a:pt x="563" y="211"/>
                  <a:pt x="562" y="211"/>
                  <a:pt x="562" y="210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61" y="209"/>
                  <a:pt x="563" y="207"/>
                  <a:pt x="562" y="205"/>
                </a:cubicBezTo>
                <a:cubicBezTo>
                  <a:pt x="562" y="205"/>
                  <a:pt x="562" y="205"/>
                  <a:pt x="561" y="205"/>
                </a:cubicBezTo>
                <a:cubicBezTo>
                  <a:pt x="561" y="204"/>
                  <a:pt x="561" y="204"/>
                  <a:pt x="561" y="203"/>
                </a:cubicBezTo>
                <a:cubicBezTo>
                  <a:pt x="563" y="203"/>
                  <a:pt x="563" y="203"/>
                  <a:pt x="563" y="203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1"/>
                  <a:pt x="563" y="201"/>
                  <a:pt x="563" y="201"/>
                </a:cubicBezTo>
                <a:cubicBezTo>
                  <a:pt x="562" y="201"/>
                  <a:pt x="562" y="201"/>
                  <a:pt x="562" y="201"/>
                </a:cubicBezTo>
                <a:cubicBezTo>
                  <a:pt x="562" y="200"/>
                  <a:pt x="562" y="200"/>
                  <a:pt x="563" y="200"/>
                </a:cubicBezTo>
                <a:cubicBezTo>
                  <a:pt x="563" y="200"/>
                  <a:pt x="563" y="200"/>
                  <a:pt x="563" y="200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4" y="198"/>
                  <a:pt x="564" y="198"/>
                  <a:pt x="564" y="197"/>
                </a:cubicBezTo>
                <a:cubicBezTo>
                  <a:pt x="563" y="197"/>
                  <a:pt x="563" y="197"/>
                  <a:pt x="563" y="197"/>
                </a:cubicBezTo>
                <a:cubicBezTo>
                  <a:pt x="563" y="197"/>
                  <a:pt x="563" y="198"/>
                  <a:pt x="562" y="198"/>
                </a:cubicBezTo>
                <a:cubicBezTo>
                  <a:pt x="562" y="198"/>
                  <a:pt x="562" y="198"/>
                  <a:pt x="562" y="198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1" y="197"/>
                  <a:pt x="561" y="197"/>
                  <a:pt x="561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6"/>
                  <a:pt x="559" y="196"/>
                </a:cubicBezTo>
                <a:cubicBezTo>
                  <a:pt x="559" y="196"/>
                  <a:pt x="560" y="196"/>
                  <a:pt x="560" y="196"/>
                </a:cubicBezTo>
                <a:cubicBezTo>
                  <a:pt x="560" y="195"/>
                  <a:pt x="560" y="195"/>
                  <a:pt x="560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5" y="195"/>
                  <a:pt x="554" y="195"/>
                  <a:pt x="553" y="195"/>
                </a:cubicBezTo>
                <a:cubicBezTo>
                  <a:pt x="553" y="194"/>
                  <a:pt x="553" y="194"/>
                  <a:pt x="553" y="193"/>
                </a:cubicBezTo>
                <a:cubicBezTo>
                  <a:pt x="552" y="193"/>
                  <a:pt x="552" y="193"/>
                  <a:pt x="552" y="193"/>
                </a:cubicBezTo>
                <a:cubicBezTo>
                  <a:pt x="551" y="192"/>
                  <a:pt x="551" y="192"/>
                  <a:pt x="551" y="191"/>
                </a:cubicBezTo>
                <a:cubicBezTo>
                  <a:pt x="550" y="191"/>
                  <a:pt x="550" y="190"/>
                  <a:pt x="549" y="190"/>
                </a:cubicBezTo>
                <a:cubicBezTo>
                  <a:pt x="549" y="189"/>
                  <a:pt x="549" y="189"/>
                  <a:pt x="549" y="189"/>
                </a:cubicBezTo>
                <a:cubicBezTo>
                  <a:pt x="549" y="189"/>
                  <a:pt x="548" y="189"/>
                  <a:pt x="548" y="189"/>
                </a:cubicBezTo>
                <a:cubicBezTo>
                  <a:pt x="548" y="188"/>
                  <a:pt x="547" y="188"/>
                  <a:pt x="547" y="187"/>
                </a:cubicBezTo>
                <a:cubicBezTo>
                  <a:pt x="546" y="187"/>
                  <a:pt x="546" y="187"/>
                  <a:pt x="545" y="187"/>
                </a:cubicBezTo>
                <a:cubicBezTo>
                  <a:pt x="545" y="186"/>
                  <a:pt x="545" y="186"/>
                  <a:pt x="545" y="186"/>
                </a:cubicBezTo>
                <a:cubicBezTo>
                  <a:pt x="544" y="186"/>
                  <a:pt x="544" y="186"/>
                  <a:pt x="544" y="186"/>
                </a:cubicBezTo>
                <a:cubicBezTo>
                  <a:pt x="544" y="186"/>
                  <a:pt x="544" y="186"/>
                  <a:pt x="543" y="186"/>
                </a:cubicBezTo>
                <a:cubicBezTo>
                  <a:pt x="542" y="187"/>
                  <a:pt x="540" y="187"/>
                  <a:pt x="539" y="189"/>
                </a:cubicBezTo>
                <a:cubicBezTo>
                  <a:pt x="538" y="189"/>
                  <a:pt x="537" y="188"/>
                  <a:pt x="536" y="188"/>
                </a:cubicBezTo>
                <a:cubicBezTo>
                  <a:pt x="534" y="188"/>
                  <a:pt x="533" y="188"/>
                  <a:pt x="531" y="189"/>
                </a:cubicBezTo>
                <a:cubicBezTo>
                  <a:pt x="531" y="188"/>
                  <a:pt x="531" y="188"/>
                  <a:pt x="531" y="188"/>
                </a:cubicBezTo>
                <a:cubicBezTo>
                  <a:pt x="530" y="188"/>
                  <a:pt x="530" y="188"/>
                  <a:pt x="530" y="188"/>
                </a:cubicBezTo>
                <a:cubicBezTo>
                  <a:pt x="530" y="188"/>
                  <a:pt x="530" y="188"/>
                  <a:pt x="530" y="187"/>
                </a:cubicBezTo>
                <a:cubicBezTo>
                  <a:pt x="530" y="188"/>
                  <a:pt x="529" y="188"/>
                  <a:pt x="528" y="188"/>
                </a:cubicBezTo>
                <a:cubicBezTo>
                  <a:pt x="528" y="188"/>
                  <a:pt x="526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8"/>
                  <a:pt x="525" y="188"/>
                  <a:pt x="525" y="188"/>
                </a:cubicBezTo>
                <a:cubicBezTo>
                  <a:pt x="524" y="188"/>
                  <a:pt x="524" y="188"/>
                  <a:pt x="523" y="188"/>
                </a:cubicBezTo>
                <a:cubicBezTo>
                  <a:pt x="523" y="189"/>
                  <a:pt x="523" y="188"/>
                  <a:pt x="522" y="189"/>
                </a:cubicBezTo>
                <a:cubicBezTo>
                  <a:pt x="523" y="190"/>
                  <a:pt x="523" y="190"/>
                  <a:pt x="523" y="191"/>
                </a:cubicBezTo>
                <a:cubicBezTo>
                  <a:pt x="524" y="191"/>
                  <a:pt x="524" y="191"/>
                  <a:pt x="525" y="191"/>
                </a:cubicBezTo>
                <a:cubicBezTo>
                  <a:pt x="525" y="192"/>
                  <a:pt x="525" y="192"/>
                  <a:pt x="525" y="192"/>
                </a:cubicBezTo>
                <a:cubicBezTo>
                  <a:pt x="524" y="192"/>
                  <a:pt x="525" y="192"/>
                  <a:pt x="524" y="192"/>
                </a:cubicBezTo>
                <a:cubicBezTo>
                  <a:pt x="524" y="192"/>
                  <a:pt x="524" y="192"/>
                  <a:pt x="524" y="192"/>
                </a:cubicBezTo>
                <a:cubicBezTo>
                  <a:pt x="524" y="193"/>
                  <a:pt x="525" y="193"/>
                  <a:pt x="524" y="194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4" y="194"/>
                  <a:pt x="524" y="194"/>
                  <a:pt x="524" y="195"/>
                </a:cubicBezTo>
                <a:cubicBezTo>
                  <a:pt x="523" y="195"/>
                  <a:pt x="523" y="195"/>
                  <a:pt x="522" y="195"/>
                </a:cubicBezTo>
                <a:cubicBezTo>
                  <a:pt x="522" y="196"/>
                  <a:pt x="522" y="197"/>
                  <a:pt x="522" y="197"/>
                </a:cubicBezTo>
                <a:cubicBezTo>
                  <a:pt x="522" y="197"/>
                  <a:pt x="522" y="197"/>
                  <a:pt x="522" y="197"/>
                </a:cubicBezTo>
                <a:cubicBezTo>
                  <a:pt x="522" y="197"/>
                  <a:pt x="522" y="198"/>
                  <a:pt x="522" y="198"/>
                </a:cubicBezTo>
                <a:cubicBezTo>
                  <a:pt x="523" y="198"/>
                  <a:pt x="523" y="198"/>
                  <a:pt x="524" y="198"/>
                </a:cubicBezTo>
                <a:cubicBezTo>
                  <a:pt x="524" y="199"/>
                  <a:pt x="523" y="199"/>
                  <a:pt x="523" y="199"/>
                </a:cubicBezTo>
                <a:cubicBezTo>
                  <a:pt x="523" y="200"/>
                  <a:pt x="523" y="201"/>
                  <a:pt x="524" y="203"/>
                </a:cubicBezTo>
                <a:cubicBezTo>
                  <a:pt x="524" y="203"/>
                  <a:pt x="524" y="203"/>
                  <a:pt x="524" y="203"/>
                </a:cubicBezTo>
                <a:cubicBezTo>
                  <a:pt x="524" y="203"/>
                  <a:pt x="524" y="203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5" y="204"/>
                  <a:pt x="525" y="204"/>
                  <a:pt x="525" y="204"/>
                </a:cubicBezTo>
                <a:cubicBezTo>
                  <a:pt x="525" y="205"/>
                  <a:pt x="525" y="205"/>
                  <a:pt x="525" y="205"/>
                </a:cubicBezTo>
                <a:cubicBezTo>
                  <a:pt x="524" y="205"/>
                  <a:pt x="524" y="205"/>
                  <a:pt x="524" y="205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7"/>
                  <a:pt x="524" y="207"/>
                  <a:pt x="524" y="207"/>
                </a:cubicBezTo>
                <a:cubicBezTo>
                  <a:pt x="523" y="207"/>
                  <a:pt x="523" y="206"/>
                  <a:pt x="522" y="206"/>
                </a:cubicBezTo>
                <a:cubicBezTo>
                  <a:pt x="522" y="207"/>
                  <a:pt x="522" y="207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3" y="209"/>
                  <a:pt x="523" y="209"/>
                  <a:pt x="523" y="209"/>
                </a:cubicBezTo>
                <a:cubicBezTo>
                  <a:pt x="522" y="209"/>
                  <a:pt x="522" y="209"/>
                  <a:pt x="522" y="209"/>
                </a:cubicBezTo>
                <a:cubicBezTo>
                  <a:pt x="521" y="210"/>
                  <a:pt x="520" y="210"/>
                  <a:pt x="519" y="210"/>
                </a:cubicBezTo>
                <a:cubicBezTo>
                  <a:pt x="519" y="211"/>
                  <a:pt x="519" y="211"/>
                  <a:pt x="519" y="211"/>
                </a:cubicBezTo>
                <a:cubicBezTo>
                  <a:pt x="519" y="211"/>
                  <a:pt x="519" y="211"/>
                  <a:pt x="518" y="211"/>
                </a:cubicBezTo>
                <a:cubicBezTo>
                  <a:pt x="518" y="212"/>
                  <a:pt x="518" y="213"/>
                  <a:pt x="518" y="214"/>
                </a:cubicBezTo>
                <a:cubicBezTo>
                  <a:pt x="520" y="214"/>
                  <a:pt x="520" y="214"/>
                  <a:pt x="520" y="214"/>
                </a:cubicBezTo>
                <a:cubicBezTo>
                  <a:pt x="520" y="214"/>
                  <a:pt x="520" y="214"/>
                  <a:pt x="520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6"/>
                  <a:pt x="522" y="217"/>
                  <a:pt x="524" y="217"/>
                </a:cubicBezTo>
                <a:cubicBezTo>
                  <a:pt x="524" y="217"/>
                  <a:pt x="524" y="218"/>
                  <a:pt x="524" y="218"/>
                </a:cubicBezTo>
                <a:cubicBezTo>
                  <a:pt x="524" y="219"/>
                  <a:pt x="524" y="219"/>
                  <a:pt x="525" y="219"/>
                </a:cubicBezTo>
                <a:cubicBezTo>
                  <a:pt x="525" y="219"/>
                  <a:pt x="525" y="220"/>
                  <a:pt x="525" y="221"/>
                </a:cubicBezTo>
                <a:cubicBezTo>
                  <a:pt x="525" y="221"/>
                  <a:pt x="526" y="221"/>
                  <a:pt x="526" y="222"/>
                </a:cubicBezTo>
                <a:cubicBezTo>
                  <a:pt x="527" y="223"/>
                  <a:pt x="527" y="224"/>
                  <a:pt x="528" y="226"/>
                </a:cubicBezTo>
                <a:cubicBezTo>
                  <a:pt x="528" y="226"/>
                  <a:pt x="528" y="226"/>
                  <a:pt x="529" y="226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8"/>
                  <a:pt x="528" y="229"/>
                  <a:pt x="528" y="230"/>
                </a:cubicBezTo>
                <a:cubicBezTo>
                  <a:pt x="528" y="230"/>
                  <a:pt x="528" y="232"/>
                  <a:pt x="528" y="233"/>
                </a:cubicBezTo>
                <a:cubicBezTo>
                  <a:pt x="529" y="233"/>
                  <a:pt x="529" y="233"/>
                  <a:pt x="529" y="233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2"/>
                  <a:pt x="530" y="233"/>
                  <a:pt x="530" y="234"/>
                </a:cubicBezTo>
                <a:cubicBezTo>
                  <a:pt x="529" y="234"/>
                  <a:pt x="529" y="234"/>
                  <a:pt x="528" y="234"/>
                </a:cubicBezTo>
                <a:cubicBezTo>
                  <a:pt x="528" y="234"/>
                  <a:pt x="528" y="234"/>
                  <a:pt x="528" y="234"/>
                </a:cubicBezTo>
                <a:cubicBezTo>
                  <a:pt x="527" y="234"/>
                  <a:pt x="527" y="234"/>
                  <a:pt x="527" y="234"/>
                </a:cubicBezTo>
                <a:cubicBezTo>
                  <a:pt x="527" y="236"/>
                  <a:pt x="527" y="236"/>
                  <a:pt x="527" y="236"/>
                </a:cubicBezTo>
                <a:cubicBezTo>
                  <a:pt x="526" y="236"/>
                  <a:pt x="526" y="237"/>
                  <a:pt x="525" y="237"/>
                </a:cubicBezTo>
                <a:cubicBezTo>
                  <a:pt x="525" y="238"/>
                  <a:pt x="525" y="238"/>
                  <a:pt x="525" y="239"/>
                </a:cubicBezTo>
                <a:cubicBezTo>
                  <a:pt x="524" y="239"/>
                  <a:pt x="524" y="239"/>
                  <a:pt x="524" y="239"/>
                </a:cubicBezTo>
                <a:cubicBezTo>
                  <a:pt x="523" y="240"/>
                  <a:pt x="522" y="241"/>
                  <a:pt x="522" y="241"/>
                </a:cubicBezTo>
                <a:cubicBezTo>
                  <a:pt x="521" y="241"/>
                  <a:pt x="521" y="241"/>
                  <a:pt x="521" y="241"/>
                </a:cubicBezTo>
                <a:cubicBezTo>
                  <a:pt x="521" y="242"/>
                  <a:pt x="521" y="242"/>
                  <a:pt x="521" y="242"/>
                </a:cubicBezTo>
                <a:cubicBezTo>
                  <a:pt x="519" y="242"/>
                  <a:pt x="517" y="244"/>
                  <a:pt x="516" y="245"/>
                </a:cubicBezTo>
                <a:cubicBezTo>
                  <a:pt x="516" y="249"/>
                  <a:pt x="516" y="249"/>
                  <a:pt x="516" y="249"/>
                </a:cubicBezTo>
                <a:cubicBezTo>
                  <a:pt x="517" y="249"/>
                  <a:pt x="517" y="250"/>
                  <a:pt x="518" y="250"/>
                </a:cubicBezTo>
                <a:cubicBezTo>
                  <a:pt x="518" y="252"/>
                  <a:pt x="518" y="254"/>
                  <a:pt x="518" y="255"/>
                </a:cubicBezTo>
                <a:cubicBezTo>
                  <a:pt x="518" y="255"/>
                  <a:pt x="518" y="255"/>
                  <a:pt x="518" y="255"/>
                </a:cubicBezTo>
                <a:cubicBezTo>
                  <a:pt x="518" y="257"/>
                  <a:pt x="518" y="257"/>
                  <a:pt x="518" y="257"/>
                </a:cubicBezTo>
                <a:cubicBezTo>
                  <a:pt x="518" y="257"/>
                  <a:pt x="518" y="258"/>
                  <a:pt x="518" y="258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60"/>
                  <a:pt x="519" y="260"/>
                  <a:pt x="519" y="260"/>
                </a:cubicBezTo>
                <a:cubicBezTo>
                  <a:pt x="519" y="260"/>
                  <a:pt x="519" y="260"/>
                  <a:pt x="519" y="260"/>
                </a:cubicBezTo>
                <a:cubicBezTo>
                  <a:pt x="519" y="262"/>
                  <a:pt x="519" y="262"/>
                  <a:pt x="519" y="262"/>
                </a:cubicBezTo>
                <a:cubicBezTo>
                  <a:pt x="519" y="262"/>
                  <a:pt x="518" y="262"/>
                  <a:pt x="518" y="262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4"/>
                  <a:pt x="518" y="264"/>
                  <a:pt x="518" y="264"/>
                </a:cubicBezTo>
                <a:cubicBezTo>
                  <a:pt x="517" y="264"/>
                  <a:pt x="517" y="264"/>
                  <a:pt x="517" y="264"/>
                </a:cubicBezTo>
                <a:cubicBezTo>
                  <a:pt x="518" y="264"/>
                  <a:pt x="518" y="265"/>
                  <a:pt x="518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6" y="266"/>
                  <a:pt x="516" y="266"/>
                </a:cubicBezTo>
                <a:cubicBezTo>
                  <a:pt x="515" y="266"/>
                  <a:pt x="515" y="266"/>
                  <a:pt x="514" y="267"/>
                </a:cubicBezTo>
                <a:cubicBezTo>
                  <a:pt x="514" y="268"/>
                  <a:pt x="514" y="268"/>
                  <a:pt x="514" y="268"/>
                </a:cubicBezTo>
                <a:cubicBezTo>
                  <a:pt x="513" y="268"/>
                  <a:pt x="511" y="267"/>
                  <a:pt x="510" y="267"/>
                </a:cubicBezTo>
                <a:cubicBezTo>
                  <a:pt x="510" y="267"/>
                  <a:pt x="510" y="267"/>
                  <a:pt x="510" y="266"/>
                </a:cubicBezTo>
                <a:cubicBezTo>
                  <a:pt x="510" y="266"/>
                  <a:pt x="510" y="266"/>
                  <a:pt x="510" y="266"/>
                </a:cubicBezTo>
                <a:cubicBezTo>
                  <a:pt x="509" y="265"/>
                  <a:pt x="508" y="264"/>
                  <a:pt x="507" y="264"/>
                </a:cubicBezTo>
                <a:cubicBezTo>
                  <a:pt x="507" y="263"/>
                  <a:pt x="506" y="262"/>
                  <a:pt x="505" y="262"/>
                </a:cubicBezTo>
                <a:cubicBezTo>
                  <a:pt x="505" y="261"/>
                  <a:pt x="506" y="261"/>
                  <a:pt x="506" y="260"/>
                </a:cubicBezTo>
                <a:cubicBezTo>
                  <a:pt x="504" y="259"/>
                  <a:pt x="505" y="258"/>
                  <a:pt x="502" y="257"/>
                </a:cubicBezTo>
                <a:cubicBezTo>
                  <a:pt x="503" y="256"/>
                  <a:pt x="503" y="255"/>
                  <a:pt x="503" y="254"/>
                </a:cubicBezTo>
                <a:cubicBezTo>
                  <a:pt x="502" y="254"/>
                  <a:pt x="502" y="254"/>
                  <a:pt x="502" y="254"/>
                </a:cubicBezTo>
                <a:cubicBezTo>
                  <a:pt x="502" y="252"/>
                  <a:pt x="502" y="252"/>
                  <a:pt x="502" y="252"/>
                </a:cubicBezTo>
                <a:cubicBezTo>
                  <a:pt x="503" y="251"/>
                  <a:pt x="503" y="250"/>
                  <a:pt x="503" y="249"/>
                </a:cubicBezTo>
                <a:cubicBezTo>
                  <a:pt x="502" y="249"/>
                  <a:pt x="502" y="249"/>
                  <a:pt x="502" y="249"/>
                </a:cubicBezTo>
                <a:cubicBezTo>
                  <a:pt x="502" y="249"/>
                  <a:pt x="502" y="249"/>
                  <a:pt x="502" y="248"/>
                </a:cubicBezTo>
                <a:cubicBezTo>
                  <a:pt x="502" y="248"/>
                  <a:pt x="502" y="248"/>
                  <a:pt x="502" y="248"/>
                </a:cubicBezTo>
                <a:cubicBezTo>
                  <a:pt x="502" y="248"/>
                  <a:pt x="502" y="247"/>
                  <a:pt x="502" y="247"/>
                </a:cubicBezTo>
                <a:cubicBezTo>
                  <a:pt x="502" y="247"/>
                  <a:pt x="502" y="247"/>
                  <a:pt x="502" y="247"/>
                </a:cubicBezTo>
                <a:cubicBezTo>
                  <a:pt x="503" y="245"/>
                  <a:pt x="503" y="244"/>
                  <a:pt x="503" y="242"/>
                </a:cubicBezTo>
                <a:cubicBezTo>
                  <a:pt x="502" y="242"/>
                  <a:pt x="501" y="242"/>
                  <a:pt x="500" y="242"/>
                </a:cubicBezTo>
                <a:cubicBezTo>
                  <a:pt x="500" y="241"/>
                  <a:pt x="500" y="241"/>
                  <a:pt x="500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8" y="241"/>
                  <a:pt x="497" y="241"/>
                </a:cubicBezTo>
                <a:cubicBezTo>
                  <a:pt x="497" y="241"/>
                  <a:pt x="497" y="241"/>
                  <a:pt x="497" y="241"/>
                </a:cubicBezTo>
                <a:cubicBezTo>
                  <a:pt x="497" y="241"/>
                  <a:pt x="496" y="241"/>
                  <a:pt x="496" y="241"/>
                </a:cubicBezTo>
                <a:cubicBezTo>
                  <a:pt x="496" y="240"/>
                  <a:pt x="496" y="240"/>
                  <a:pt x="496" y="240"/>
                </a:cubicBezTo>
                <a:cubicBezTo>
                  <a:pt x="495" y="240"/>
                  <a:pt x="494" y="240"/>
                  <a:pt x="493" y="241"/>
                </a:cubicBezTo>
                <a:cubicBezTo>
                  <a:pt x="493" y="240"/>
                  <a:pt x="493" y="240"/>
                  <a:pt x="492" y="240"/>
                </a:cubicBezTo>
                <a:cubicBezTo>
                  <a:pt x="492" y="241"/>
                  <a:pt x="492" y="241"/>
                  <a:pt x="492" y="241"/>
                </a:cubicBezTo>
                <a:cubicBezTo>
                  <a:pt x="490" y="241"/>
                  <a:pt x="490" y="241"/>
                  <a:pt x="490" y="241"/>
                </a:cubicBezTo>
                <a:cubicBezTo>
                  <a:pt x="490" y="240"/>
                  <a:pt x="490" y="240"/>
                  <a:pt x="490" y="240"/>
                </a:cubicBezTo>
                <a:cubicBezTo>
                  <a:pt x="489" y="240"/>
                  <a:pt x="489" y="240"/>
                  <a:pt x="488" y="239"/>
                </a:cubicBezTo>
                <a:cubicBezTo>
                  <a:pt x="488" y="239"/>
                  <a:pt x="488" y="239"/>
                  <a:pt x="488" y="239"/>
                </a:cubicBezTo>
                <a:cubicBezTo>
                  <a:pt x="487" y="239"/>
                  <a:pt x="487" y="239"/>
                  <a:pt x="486" y="238"/>
                </a:cubicBezTo>
                <a:cubicBezTo>
                  <a:pt x="485" y="238"/>
                  <a:pt x="485" y="238"/>
                  <a:pt x="485" y="237"/>
                </a:cubicBezTo>
                <a:cubicBezTo>
                  <a:pt x="485" y="237"/>
                  <a:pt x="483" y="238"/>
                  <a:pt x="482" y="237"/>
                </a:cubicBezTo>
                <a:cubicBezTo>
                  <a:pt x="482" y="237"/>
                  <a:pt x="482" y="237"/>
                  <a:pt x="482" y="237"/>
                </a:cubicBezTo>
                <a:cubicBezTo>
                  <a:pt x="481" y="236"/>
                  <a:pt x="482" y="237"/>
                  <a:pt x="481" y="236"/>
                </a:cubicBezTo>
                <a:cubicBezTo>
                  <a:pt x="480" y="236"/>
                  <a:pt x="480" y="236"/>
                  <a:pt x="480" y="236"/>
                </a:cubicBezTo>
                <a:cubicBezTo>
                  <a:pt x="480" y="236"/>
                  <a:pt x="480" y="235"/>
                  <a:pt x="480" y="235"/>
                </a:cubicBezTo>
                <a:cubicBezTo>
                  <a:pt x="479" y="235"/>
                  <a:pt x="478" y="235"/>
                  <a:pt x="477" y="235"/>
                </a:cubicBezTo>
                <a:cubicBezTo>
                  <a:pt x="477" y="233"/>
                  <a:pt x="476" y="232"/>
                  <a:pt x="476" y="231"/>
                </a:cubicBezTo>
                <a:cubicBezTo>
                  <a:pt x="475" y="231"/>
                  <a:pt x="475" y="231"/>
                  <a:pt x="475" y="231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2" y="230"/>
                  <a:pt x="472" y="230"/>
                  <a:pt x="472" y="230"/>
                </a:cubicBezTo>
                <a:cubicBezTo>
                  <a:pt x="472" y="229"/>
                  <a:pt x="471" y="229"/>
                  <a:pt x="471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8" y="228"/>
                  <a:pt x="468" y="228"/>
                  <a:pt x="467" y="227"/>
                </a:cubicBezTo>
                <a:cubicBezTo>
                  <a:pt x="467" y="227"/>
                  <a:pt x="467" y="227"/>
                  <a:pt x="466" y="226"/>
                </a:cubicBezTo>
                <a:cubicBezTo>
                  <a:pt x="465" y="226"/>
                  <a:pt x="465" y="226"/>
                  <a:pt x="465" y="226"/>
                </a:cubicBezTo>
                <a:cubicBezTo>
                  <a:pt x="464" y="226"/>
                  <a:pt x="464" y="226"/>
                  <a:pt x="464" y="226"/>
                </a:cubicBezTo>
                <a:cubicBezTo>
                  <a:pt x="463" y="225"/>
                  <a:pt x="463" y="225"/>
                  <a:pt x="462" y="224"/>
                </a:cubicBezTo>
                <a:cubicBezTo>
                  <a:pt x="461" y="224"/>
                  <a:pt x="460" y="225"/>
                  <a:pt x="459" y="225"/>
                </a:cubicBezTo>
                <a:cubicBezTo>
                  <a:pt x="459" y="225"/>
                  <a:pt x="459" y="225"/>
                  <a:pt x="459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6" y="225"/>
                  <a:pt x="456" y="225"/>
                  <a:pt x="456" y="225"/>
                </a:cubicBezTo>
                <a:cubicBezTo>
                  <a:pt x="456" y="225"/>
                  <a:pt x="456" y="226"/>
                  <a:pt x="455" y="226"/>
                </a:cubicBezTo>
                <a:cubicBezTo>
                  <a:pt x="455" y="226"/>
                  <a:pt x="455" y="225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3"/>
                  <a:pt x="455" y="223"/>
                  <a:pt x="455" y="223"/>
                </a:cubicBezTo>
                <a:cubicBezTo>
                  <a:pt x="454" y="223"/>
                  <a:pt x="454" y="223"/>
                  <a:pt x="454" y="223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1"/>
                  <a:pt x="454" y="221"/>
                  <a:pt x="454" y="221"/>
                </a:cubicBezTo>
                <a:cubicBezTo>
                  <a:pt x="453" y="221"/>
                  <a:pt x="453" y="221"/>
                  <a:pt x="453" y="221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8"/>
                  <a:pt x="453" y="218"/>
                </a:cubicBezTo>
                <a:cubicBezTo>
                  <a:pt x="453" y="218"/>
                  <a:pt x="452" y="218"/>
                  <a:pt x="452" y="217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1" y="216"/>
                  <a:pt x="451" y="216"/>
                  <a:pt x="451" y="216"/>
                </a:cubicBezTo>
                <a:cubicBezTo>
                  <a:pt x="451" y="215"/>
                  <a:pt x="451" y="215"/>
                  <a:pt x="451" y="215"/>
                </a:cubicBezTo>
                <a:cubicBezTo>
                  <a:pt x="451" y="215"/>
                  <a:pt x="451" y="215"/>
                  <a:pt x="450" y="215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3"/>
                  <a:pt x="450" y="213"/>
                  <a:pt x="450" y="213"/>
                </a:cubicBezTo>
                <a:cubicBezTo>
                  <a:pt x="449" y="213"/>
                  <a:pt x="447" y="214"/>
                  <a:pt x="446" y="214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5" y="213"/>
                  <a:pt x="445" y="214"/>
                  <a:pt x="444" y="214"/>
                </a:cubicBezTo>
                <a:cubicBezTo>
                  <a:pt x="443" y="214"/>
                  <a:pt x="442" y="211"/>
                  <a:pt x="442" y="209"/>
                </a:cubicBezTo>
                <a:cubicBezTo>
                  <a:pt x="442" y="209"/>
                  <a:pt x="442" y="209"/>
                  <a:pt x="441" y="209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2" y="207"/>
                  <a:pt x="442" y="207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3"/>
                  <a:pt x="442" y="203"/>
                  <a:pt x="442" y="203"/>
                </a:cubicBezTo>
                <a:cubicBezTo>
                  <a:pt x="443" y="203"/>
                  <a:pt x="443" y="203"/>
                  <a:pt x="443" y="203"/>
                </a:cubicBezTo>
                <a:cubicBezTo>
                  <a:pt x="443" y="203"/>
                  <a:pt x="443" y="202"/>
                  <a:pt x="444" y="202"/>
                </a:cubicBezTo>
                <a:cubicBezTo>
                  <a:pt x="444" y="202"/>
                  <a:pt x="444" y="202"/>
                  <a:pt x="444" y="202"/>
                </a:cubicBezTo>
                <a:cubicBezTo>
                  <a:pt x="444" y="201"/>
                  <a:pt x="444" y="201"/>
                  <a:pt x="444" y="201"/>
                </a:cubicBezTo>
                <a:cubicBezTo>
                  <a:pt x="444" y="200"/>
                  <a:pt x="444" y="201"/>
                  <a:pt x="444" y="200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4" y="199"/>
                  <a:pt x="445" y="199"/>
                  <a:pt x="447" y="199"/>
                </a:cubicBezTo>
                <a:cubicBezTo>
                  <a:pt x="447" y="198"/>
                  <a:pt x="447" y="198"/>
                  <a:pt x="447" y="198"/>
                </a:cubicBezTo>
                <a:cubicBezTo>
                  <a:pt x="446" y="198"/>
                  <a:pt x="446" y="198"/>
                  <a:pt x="446" y="198"/>
                </a:cubicBezTo>
                <a:cubicBezTo>
                  <a:pt x="446" y="197"/>
                  <a:pt x="446" y="197"/>
                  <a:pt x="446" y="196"/>
                </a:cubicBezTo>
                <a:cubicBezTo>
                  <a:pt x="448" y="196"/>
                  <a:pt x="448" y="195"/>
                  <a:pt x="449" y="194"/>
                </a:cubicBezTo>
                <a:cubicBezTo>
                  <a:pt x="449" y="193"/>
                  <a:pt x="449" y="193"/>
                  <a:pt x="449" y="193"/>
                </a:cubicBezTo>
                <a:cubicBezTo>
                  <a:pt x="451" y="193"/>
                  <a:pt x="451" y="193"/>
                  <a:pt x="452" y="192"/>
                </a:cubicBezTo>
                <a:cubicBezTo>
                  <a:pt x="452" y="192"/>
                  <a:pt x="452" y="192"/>
                  <a:pt x="452" y="192"/>
                </a:cubicBezTo>
                <a:cubicBezTo>
                  <a:pt x="452" y="192"/>
                  <a:pt x="452" y="191"/>
                  <a:pt x="452" y="191"/>
                </a:cubicBezTo>
                <a:cubicBezTo>
                  <a:pt x="452" y="191"/>
                  <a:pt x="452" y="191"/>
                  <a:pt x="452" y="191"/>
                </a:cubicBezTo>
                <a:cubicBezTo>
                  <a:pt x="452" y="190"/>
                  <a:pt x="452" y="190"/>
                  <a:pt x="452" y="190"/>
                </a:cubicBezTo>
                <a:cubicBezTo>
                  <a:pt x="454" y="190"/>
                  <a:pt x="454" y="190"/>
                  <a:pt x="454" y="190"/>
                </a:cubicBezTo>
                <a:cubicBezTo>
                  <a:pt x="454" y="188"/>
                  <a:pt x="454" y="188"/>
                  <a:pt x="454" y="188"/>
                </a:cubicBezTo>
                <a:cubicBezTo>
                  <a:pt x="454" y="188"/>
                  <a:pt x="454" y="188"/>
                  <a:pt x="454" y="189"/>
                </a:cubicBezTo>
                <a:cubicBezTo>
                  <a:pt x="457" y="189"/>
                  <a:pt x="457" y="189"/>
                  <a:pt x="457" y="189"/>
                </a:cubicBezTo>
                <a:cubicBezTo>
                  <a:pt x="457" y="188"/>
                  <a:pt x="457" y="188"/>
                  <a:pt x="457" y="188"/>
                </a:cubicBezTo>
                <a:cubicBezTo>
                  <a:pt x="456" y="188"/>
                  <a:pt x="456" y="188"/>
                  <a:pt x="456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7" y="187"/>
                  <a:pt x="457" y="187"/>
                  <a:pt x="457" y="187"/>
                </a:cubicBezTo>
                <a:cubicBezTo>
                  <a:pt x="457" y="187"/>
                  <a:pt x="458" y="186"/>
                  <a:pt x="458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6" y="185"/>
                  <a:pt x="457" y="186"/>
                  <a:pt x="456" y="185"/>
                </a:cubicBezTo>
                <a:cubicBezTo>
                  <a:pt x="457" y="185"/>
                  <a:pt x="457" y="185"/>
                  <a:pt x="458" y="185"/>
                </a:cubicBezTo>
                <a:cubicBezTo>
                  <a:pt x="458" y="185"/>
                  <a:pt x="460" y="186"/>
                  <a:pt x="461" y="186"/>
                </a:cubicBezTo>
                <a:cubicBezTo>
                  <a:pt x="461" y="185"/>
                  <a:pt x="461" y="185"/>
                  <a:pt x="461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3" y="185"/>
                  <a:pt x="463" y="184"/>
                </a:cubicBezTo>
                <a:cubicBezTo>
                  <a:pt x="464" y="184"/>
                  <a:pt x="464" y="183"/>
                  <a:pt x="464" y="182"/>
                </a:cubicBezTo>
                <a:cubicBezTo>
                  <a:pt x="462" y="182"/>
                  <a:pt x="462" y="182"/>
                  <a:pt x="462" y="182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79"/>
                  <a:pt x="462" y="179"/>
                  <a:pt x="462" y="179"/>
                </a:cubicBezTo>
                <a:cubicBezTo>
                  <a:pt x="463" y="179"/>
                  <a:pt x="463" y="179"/>
                  <a:pt x="464" y="180"/>
                </a:cubicBezTo>
                <a:cubicBezTo>
                  <a:pt x="465" y="179"/>
                  <a:pt x="464" y="179"/>
                  <a:pt x="465" y="179"/>
                </a:cubicBezTo>
                <a:cubicBezTo>
                  <a:pt x="465" y="178"/>
                  <a:pt x="466" y="178"/>
                  <a:pt x="466" y="177"/>
                </a:cubicBezTo>
                <a:cubicBezTo>
                  <a:pt x="465" y="177"/>
                  <a:pt x="465" y="177"/>
                  <a:pt x="465" y="177"/>
                </a:cubicBezTo>
                <a:cubicBezTo>
                  <a:pt x="465" y="176"/>
                  <a:pt x="465" y="176"/>
                  <a:pt x="465" y="174"/>
                </a:cubicBezTo>
                <a:cubicBezTo>
                  <a:pt x="466" y="175"/>
                  <a:pt x="466" y="174"/>
                  <a:pt x="468" y="174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71" y="173"/>
                  <a:pt x="471" y="173"/>
                  <a:pt x="471" y="173"/>
                </a:cubicBezTo>
                <a:cubicBezTo>
                  <a:pt x="471" y="174"/>
                  <a:pt x="471" y="174"/>
                  <a:pt x="471" y="174"/>
                </a:cubicBezTo>
                <a:cubicBezTo>
                  <a:pt x="473" y="174"/>
                  <a:pt x="473" y="174"/>
                  <a:pt x="473" y="174"/>
                </a:cubicBezTo>
                <a:cubicBezTo>
                  <a:pt x="473" y="175"/>
                  <a:pt x="473" y="174"/>
                  <a:pt x="473" y="175"/>
                </a:cubicBezTo>
                <a:cubicBezTo>
                  <a:pt x="473" y="175"/>
                  <a:pt x="473" y="175"/>
                  <a:pt x="473" y="175"/>
                </a:cubicBezTo>
                <a:cubicBezTo>
                  <a:pt x="473" y="175"/>
                  <a:pt x="474" y="174"/>
                  <a:pt x="474" y="174"/>
                </a:cubicBezTo>
                <a:cubicBezTo>
                  <a:pt x="474" y="174"/>
                  <a:pt x="474" y="174"/>
                  <a:pt x="474" y="174"/>
                </a:cubicBezTo>
                <a:cubicBezTo>
                  <a:pt x="476" y="173"/>
                  <a:pt x="477" y="173"/>
                  <a:pt x="478" y="172"/>
                </a:cubicBezTo>
                <a:cubicBezTo>
                  <a:pt x="479" y="171"/>
                  <a:pt x="477" y="171"/>
                  <a:pt x="478" y="169"/>
                </a:cubicBezTo>
                <a:cubicBezTo>
                  <a:pt x="478" y="169"/>
                  <a:pt x="479" y="168"/>
                  <a:pt x="480" y="168"/>
                </a:cubicBezTo>
                <a:cubicBezTo>
                  <a:pt x="480" y="167"/>
                  <a:pt x="480" y="167"/>
                  <a:pt x="480" y="167"/>
                </a:cubicBezTo>
                <a:cubicBezTo>
                  <a:pt x="479" y="167"/>
                  <a:pt x="479" y="167"/>
                  <a:pt x="479" y="167"/>
                </a:cubicBezTo>
                <a:cubicBezTo>
                  <a:pt x="477" y="167"/>
                  <a:pt x="477" y="167"/>
                  <a:pt x="477" y="167"/>
                </a:cubicBezTo>
                <a:cubicBezTo>
                  <a:pt x="477" y="167"/>
                  <a:pt x="477" y="166"/>
                  <a:pt x="477" y="166"/>
                </a:cubicBezTo>
                <a:cubicBezTo>
                  <a:pt x="475" y="166"/>
                  <a:pt x="473" y="166"/>
                  <a:pt x="471" y="166"/>
                </a:cubicBezTo>
                <a:cubicBezTo>
                  <a:pt x="469" y="166"/>
                  <a:pt x="465" y="167"/>
                  <a:pt x="464" y="166"/>
                </a:cubicBezTo>
                <a:cubicBezTo>
                  <a:pt x="464" y="166"/>
                  <a:pt x="464" y="166"/>
                  <a:pt x="464" y="166"/>
                </a:cubicBezTo>
                <a:cubicBezTo>
                  <a:pt x="464" y="166"/>
                  <a:pt x="464" y="165"/>
                  <a:pt x="464" y="165"/>
                </a:cubicBezTo>
                <a:cubicBezTo>
                  <a:pt x="465" y="165"/>
                  <a:pt x="465" y="165"/>
                  <a:pt x="466" y="165"/>
                </a:cubicBezTo>
                <a:cubicBezTo>
                  <a:pt x="466" y="165"/>
                  <a:pt x="466" y="165"/>
                  <a:pt x="466" y="165"/>
                </a:cubicBezTo>
                <a:cubicBezTo>
                  <a:pt x="468" y="165"/>
                  <a:pt x="468" y="165"/>
                  <a:pt x="468" y="165"/>
                </a:cubicBezTo>
                <a:cubicBezTo>
                  <a:pt x="468" y="165"/>
                  <a:pt x="468" y="165"/>
                  <a:pt x="469" y="165"/>
                </a:cubicBezTo>
                <a:cubicBezTo>
                  <a:pt x="469" y="164"/>
                  <a:pt x="469" y="164"/>
                  <a:pt x="469" y="164"/>
                </a:cubicBezTo>
                <a:cubicBezTo>
                  <a:pt x="468" y="164"/>
                  <a:pt x="468" y="164"/>
                  <a:pt x="468" y="164"/>
                </a:cubicBezTo>
                <a:cubicBezTo>
                  <a:pt x="468" y="164"/>
                  <a:pt x="468" y="163"/>
                  <a:pt x="468" y="163"/>
                </a:cubicBezTo>
                <a:cubicBezTo>
                  <a:pt x="468" y="163"/>
                  <a:pt x="468" y="163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9" y="162"/>
                  <a:pt x="469" y="163"/>
                  <a:pt x="469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2" y="164"/>
                  <a:pt x="472" y="163"/>
                  <a:pt x="472" y="163"/>
                </a:cubicBezTo>
                <a:cubicBezTo>
                  <a:pt x="473" y="162"/>
                  <a:pt x="473" y="163"/>
                  <a:pt x="474" y="163"/>
                </a:cubicBezTo>
                <a:cubicBezTo>
                  <a:pt x="475" y="163"/>
                  <a:pt x="475" y="163"/>
                  <a:pt x="475" y="163"/>
                </a:cubicBezTo>
                <a:cubicBezTo>
                  <a:pt x="475" y="164"/>
                  <a:pt x="475" y="164"/>
                  <a:pt x="475" y="164"/>
                </a:cubicBezTo>
                <a:cubicBezTo>
                  <a:pt x="476" y="164"/>
                  <a:pt x="476" y="163"/>
                  <a:pt x="477" y="163"/>
                </a:cubicBezTo>
                <a:cubicBezTo>
                  <a:pt x="478" y="164"/>
                  <a:pt x="479" y="165"/>
                  <a:pt x="480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2" y="166"/>
                  <a:pt x="482" y="166"/>
                </a:cubicBezTo>
                <a:cubicBezTo>
                  <a:pt x="482" y="166"/>
                  <a:pt x="481" y="165"/>
                  <a:pt x="481" y="165"/>
                </a:cubicBezTo>
                <a:cubicBezTo>
                  <a:pt x="482" y="165"/>
                  <a:pt x="482" y="165"/>
                  <a:pt x="482" y="165"/>
                </a:cubicBezTo>
                <a:cubicBezTo>
                  <a:pt x="482" y="164"/>
                  <a:pt x="482" y="164"/>
                  <a:pt x="484" y="163"/>
                </a:cubicBezTo>
                <a:cubicBezTo>
                  <a:pt x="484" y="161"/>
                  <a:pt x="484" y="160"/>
                  <a:pt x="483" y="160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3" y="159"/>
                  <a:pt x="484" y="159"/>
                  <a:pt x="485" y="159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8"/>
                  <a:pt x="486" y="158"/>
                  <a:pt x="486" y="158"/>
                </a:cubicBezTo>
                <a:cubicBezTo>
                  <a:pt x="487" y="159"/>
                  <a:pt x="489" y="160"/>
                  <a:pt x="490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3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59"/>
                  <a:pt x="494" y="159"/>
                  <a:pt x="493" y="159"/>
                </a:cubicBezTo>
                <a:cubicBezTo>
                  <a:pt x="493" y="159"/>
                  <a:pt x="493" y="159"/>
                  <a:pt x="493" y="159"/>
                </a:cubicBezTo>
                <a:cubicBezTo>
                  <a:pt x="493" y="158"/>
                  <a:pt x="493" y="158"/>
                  <a:pt x="493" y="158"/>
                </a:cubicBezTo>
                <a:cubicBezTo>
                  <a:pt x="492" y="158"/>
                  <a:pt x="492" y="158"/>
                  <a:pt x="492" y="158"/>
                </a:cubicBezTo>
                <a:cubicBezTo>
                  <a:pt x="491" y="157"/>
                  <a:pt x="491" y="157"/>
                  <a:pt x="490" y="156"/>
                </a:cubicBezTo>
                <a:cubicBezTo>
                  <a:pt x="490" y="156"/>
                  <a:pt x="489" y="156"/>
                  <a:pt x="489" y="156"/>
                </a:cubicBezTo>
                <a:cubicBezTo>
                  <a:pt x="489" y="155"/>
                  <a:pt x="489" y="155"/>
                  <a:pt x="490" y="155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1" y="154"/>
                  <a:pt x="491" y="156"/>
                  <a:pt x="492" y="156"/>
                </a:cubicBezTo>
                <a:cubicBezTo>
                  <a:pt x="492" y="156"/>
                  <a:pt x="492" y="156"/>
                  <a:pt x="493" y="155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4" y="157"/>
                  <a:pt x="493" y="157"/>
                  <a:pt x="493" y="158"/>
                </a:cubicBezTo>
                <a:cubicBezTo>
                  <a:pt x="494" y="158"/>
                  <a:pt x="495" y="157"/>
                  <a:pt x="495" y="158"/>
                </a:cubicBezTo>
                <a:cubicBezTo>
                  <a:pt x="495" y="158"/>
                  <a:pt x="495" y="158"/>
                  <a:pt x="495" y="158"/>
                </a:cubicBezTo>
                <a:cubicBezTo>
                  <a:pt x="496" y="159"/>
                  <a:pt x="495" y="159"/>
                  <a:pt x="497" y="159"/>
                </a:cubicBezTo>
                <a:cubicBezTo>
                  <a:pt x="497" y="159"/>
                  <a:pt x="497" y="159"/>
                  <a:pt x="497" y="159"/>
                </a:cubicBezTo>
                <a:cubicBezTo>
                  <a:pt x="497" y="158"/>
                  <a:pt x="498" y="157"/>
                  <a:pt x="499" y="157"/>
                </a:cubicBezTo>
                <a:cubicBezTo>
                  <a:pt x="499" y="156"/>
                  <a:pt x="499" y="156"/>
                  <a:pt x="499" y="156"/>
                </a:cubicBezTo>
                <a:cubicBezTo>
                  <a:pt x="500" y="156"/>
                  <a:pt x="500" y="156"/>
                  <a:pt x="500" y="156"/>
                </a:cubicBezTo>
                <a:cubicBezTo>
                  <a:pt x="500" y="155"/>
                  <a:pt x="500" y="155"/>
                  <a:pt x="500" y="155"/>
                </a:cubicBezTo>
                <a:cubicBezTo>
                  <a:pt x="502" y="155"/>
                  <a:pt x="502" y="155"/>
                  <a:pt x="502" y="155"/>
                </a:cubicBezTo>
                <a:cubicBezTo>
                  <a:pt x="502" y="155"/>
                  <a:pt x="502" y="155"/>
                  <a:pt x="502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5" y="154"/>
                  <a:pt x="505" y="154"/>
                  <a:pt x="505" y="154"/>
                </a:cubicBezTo>
                <a:cubicBezTo>
                  <a:pt x="505" y="153"/>
                  <a:pt x="505" y="153"/>
                  <a:pt x="505" y="153"/>
                </a:cubicBezTo>
                <a:cubicBezTo>
                  <a:pt x="506" y="153"/>
                  <a:pt x="507" y="153"/>
                  <a:pt x="508" y="153"/>
                </a:cubicBezTo>
                <a:cubicBezTo>
                  <a:pt x="508" y="152"/>
                  <a:pt x="508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49"/>
                  <a:pt x="509" y="148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7" y="147"/>
                  <a:pt x="507" y="147"/>
                  <a:pt x="506" y="147"/>
                </a:cubicBezTo>
                <a:cubicBezTo>
                  <a:pt x="505" y="146"/>
                  <a:pt x="506" y="147"/>
                  <a:pt x="505" y="146"/>
                </a:cubicBezTo>
                <a:cubicBezTo>
                  <a:pt x="505" y="146"/>
                  <a:pt x="505" y="145"/>
                  <a:pt x="504" y="145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2"/>
                  <a:pt x="504" y="142"/>
                  <a:pt x="504" y="140"/>
                </a:cubicBezTo>
                <a:cubicBezTo>
                  <a:pt x="505" y="140"/>
                  <a:pt x="506" y="140"/>
                  <a:pt x="506" y="140"/>
                </a:cubicBezTo>
                <a:cubicBezTo>
                  <a:pt x="506" y="138"/>
                  <a:pt x="506" y="138"/>
                  <a:pt x="506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4" y="138"/>
                  <a:pt x="504" y="138"/>
                  <a:pt x="504" y="138"/>
                </a:cubicBezTo>
                <a:cubicBezTo>
                  <a:pt x="505" y="137"/>
                  <a:pt x="505" y="137"/>
                  <a:pt x="505" y="136"/>
                </a:cubicBezTo>
                <a:cubicBezTo>
                  <a:pt x="506" y="136"/>
                  <a:pt x="506" y="136"/>
                  <a:pt x="506" y="136"/>
                </a:cubicBezTo>
                <a:cubicBezTo>
                  <a:pt x="506" y="136"/>
                  <a:pt x="506" y="135"/>
                  <a:pt x="506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7" y="134"/>
                  <a:pt x="507" y="134"/>
                  <a:pt x="507" y="133"/>
                </a:cubicBezTo>
                <a:cubicBezTo>
                  <a:pt x="507" y="133"/>
                  <a:pt x="507" y="133"/>
                  <a:pt x="506" y="133"/>
                </a:cubicBezTo>
                <a:cubicBezTo>
                  <a:pt x="506" y="132"/>
                  <a:pt x="506" y="132"/>
                  <a:pt x="506" y="132"/>
                </a:cubicBezTo>
                <a:cubicBezTo>
                  <a:pt x="505" y="133"/>
                  <a:pt x="504" y="133"/>
                  <a:pt x="502" y="133"/>
                </a:cubicBezTo>
                <a:cubicBezTo>
                  <a:pt x="502" y="132"/>
                  <a:pt x="502" y="132"/>
                  <a:pt x="501" y="131"/>
                </a:cubicBezTo>
                <a:cubicBezTo>
                  <a:pt x="501" y="131"/>
                  <a:pt x="501" y="131"/>
                  <a:pt x="501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0"/>
                  <a:pt x="501" y="130"/>
                  <a:pt x="501" y="129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0" y="129"/>
                  <a:pt x="501" y="129"/>
                  <a:pt x="501" y="128"/>
                </a:cubicBezTo>
                <a:cubicBezTo>
                  <a:pt x="499" y="128"/>
                  <a:pt x="498" y="128"/>
                  <a:pt x="497" y="128"/>
                </a:cubicBezTo>
                <a:cubicBezTo>
                  <a:pt x="497" y="128"/>
                  <a:pt x="497" y="129"/>
                  <a:pt x="496" y="129"/>
                </a:cubicBezTo>
                <a:cubicBezTo>
                  <a:pt x="496" y="129"/>
                  <a:pt x="496" y="128"/>
                  <a:pt x="495" y="128"/>
                </a:cubicBezTo>
                <a:cubicBezTo>
                  <a:pt x="495" y="128"/>
                  <a:pt x="495" y="128"/>
                  <a:pt x="495" y="128"/>
                </a:cubicBezTo>
                <a:cubicBezTo>
                  <a:pt x="495" y="128"/>
                  <a:pt x="492" y="127"/>
                  <a:pt x="492" y="127"/>
                </a:cubicBezTo>
                <a:cubicBezTo>
                  <a:pt x="492" y="128"/>
                  <a:pt x="492" y="128"/>
                  <a:pt x="492" y="128"/>
                </a:cubicBezTo>
                <a:cubicBezTo>
                  <a:pt x="488" y="128"/>
                  <a:pt x="488" y="128"/>
                  <a:pt x="488" y="128"/>
                </a:cubicBezTo>
                <a:cubicBezTo>
                  <a:pt x="489" y="128"/>
                  <a:pt x="489" y="128"/>
                  <a:pt x="489" y="128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31"/>
                  <a:pt x="490" y="132"/>
                  <a:pt x="490" y="133"/>
                </a:cubicBezTo>
                <a:cubicBezTo>
                  <a:pt x="490" y="133"/>
                  <a:pt x="490" y="133"/>
                  <a:pt x="490" y="133"/>
                </a:cubicBezTo>
                <a:cubicBezTo>
                  <a:pt x="491" y="133"/>
                  <a:pt x="491" y="133"/>
                  <a:pt x="491" y="133"/>
                </a:cubicBezTo>
                <a:cubicBezTo>
                  <a:pt x="491" y="134"/>
                  <a:pt x="491" y="134"/>
                  <a:pt x="491" y="134"/>
                </a:cubicBezTo>
                <a:cubicBezTo>
                  <a:pt x="492" y="134"/>
                  <a:pt x="492" y="134"/>
                  <a:pt x="492" y="134"/>
                </a:cubicBezTo>
                <a:cubicBezTo>
                  <a:pt x="491" y="135"/>
                  <a:pt x="491" y="136"/>
                  <a:pt x="492" y="136"/>
                </a:cubicBezTo>
                <a:cubicBezTo>
                  <a:pt x="492" y="137"/>
                  <a:pt x="492" y="137"/>
                  <a:pt x="492" y="137"/>
                </a:cubicBezTo>
                <a:cubicBezTo>
                  <a:pt x="491" y="137"/>
                  <a:pt x="491" y="137"/>
                  <a:pt x="491" y="137"/>
                </a:cubicBezTo>
                <a:cubicBezTo>
                  <a:pt x="491" y="137"/>
                  <a:pt x="491" y="137"/>
                  <a:pt x="491" y="138"/>
                </a:cubicBezTo>
                <a:cubicBezTo>
                  <a:pt x="490" y="138"/>
                  <a:pt x="489" y="138"/>
                  <a:pt x="488" y="138"/>
                </a:cubicBezTo>
                <a:cubicBezTo>
                  <a:pt x="488" y="139"/>
                  <a:pt x="488" y="140"/>
                  <a:pt x="488" y="141"/>
                </a:cubicBezTo>
                <a:cubicBezTo>
                  <a:pt x="487" y="141"/>
                  <a:pt x="487" y="142"/>
                  <a:pt x="487" y="142"/>
                </a:cubicBezTo>
                <a:cubicBezTo>
                  <a:pt x="487" y="142"/>
                  <a:pt x="487" y="143"/>
                  <a:pt x="487" y="143"/>
                </a:cubicBezTo>
                <a:cubicBezTo>
                  <a:pt x="486" y="143"/>
                  <a:pt x="487" y="143"/>
                  <a:pt x="486" y="144"/>
                </a:cubicBezTo>
                <a:cubicBezTo>
                  <a:pt x="486" y="144"/>
                  <a:pt x="486" y="144"/>
                  <a:pt x="486" y="144"/>
                </a:cubicBezTo>
                <a:cubicBezTo>
                  <a:pt x="486" y="145"/>
                  <a:pt x="486" y="145"/>
                  <a:pt x="486" y="145"/>
                </a:cubicBezTo>
                <a:cubicBezTo>
                  <a:pt x="485" y="145"/>
                  <a:pt x="485" y="145"/>
                  <a:pt x="485" y="145"/>
                </a:cubicBezTo>
                <a:cubicBezTo>
                  <a:pt x="485" y="146"/>
                  <a:pt x="485" y="146"/>
                  <a:pt x="485" y="146"/>
                </a:cubicBezTo>
                <a:cubicBezTo>
                  <a:pt x="484" y="146"/>
                  <a:pt x="484" y="146"/>
                  <a:pt x="484" y="146"/>
                </a:cubicBezTo>
                <a:cubicBezTo>
                  <a:pt x="484" y="147"/>
                  <a:pt x="484" y="147"/>
                  <a:pt x="484" y="148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50"/>
                  <a:pt x="484" y="150"/>
                  <a:pt x="484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50"/>
                  <a:pt x="481" y="150"/>
                  <a:pt x="481" y="151"/>
                </a:cubicBezTo>
                <a:cubicBezTo>
                  <a:pt x="481" y="151"/>
                  <a:pt x="481" y="152"/>
                  <a:pt x="481" y="152"/>
                </a:cubicBezTo>
                <a:cubicBezTo>
                  <a:pt x="480" y="152"/>
                  <a:pt x="480" y="152"/>
                  <a:pt x="480" y="152"/>
                </a:cubicBezTo>
                <a:cubicBezTo>
                  <a:pt x="480" y="152"/>
                  <a:pt x="480" y="152"/>
                  <a:pt x="480" y="151"/>
                </a:cubicBezTo>
                <a:cubicBezTo>
                  <a:pt x="479" y="151"/>
                  <a:pt x="479" y="152"/>
                  <a:pt x="478" y="152"/>
                </a:cubicBezTo>
                <a:cubicBezTo>
                  <a:pt x="477" y="150"/>
                  <a:pt x="477" y="149"/>
                  <a:pt x="476" y="148"/>
                </a:cubicBezTo>
                <a:cubicBezTo>
                  <a:pt x="476" y="148"/>
                  <a:pt x="475" y="148"/>
                  <a:pt x="474" y="148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6"/>
                  <a:pt x="474" y="146"/>
                  <a:pt x="474" y="146"/>
                </a:cubicBezTo>
                <a:cubicBezTo>
                  <a:pt x="473" y="146"/>
                  <a:pt x="473" y="146"/>
                  <a:pt x="473" y="145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2" y="144"/>
                  <a:pt x="472" y="144"/>
                  <a:pt x="472" y="143"/>
                </a:cubicBezTo>
                <a:cubicBezTo>
                  <a:pt x="472" y="143"/>
                  <a:pt x="473" y="143"/>
                  <a:pt x="473" y="143"/>
                </a:cubicBezTo>
                <a:cubicBezTo>
                  <a:pt x="473" y="142"/>
                  <a:pt x="473" y="142"/>
                  <a:pt x="473" y="142"/>
                </a:cubicBezTo>
                <a:cubicBezTo>
                  <a:pt x="474" y="142"/>
                  <a:pt x="474" y="142"/>
                  <a:pt x="474" y="142"/>
                </a:cubicBezTo>
                <a:cubicBezTo>
                  <a:pt x="474" y="141"/>
                  <a:pt x="474" y="140"/>
                  <a:pt x="474" y="139"/>
                </a:cubicBezTo>
                <a:cubicBezTo>
                  <a:pt x="475" y="139"/>
                  <a:pt x="475" y="138"/>
                  <a:pt x="476" y="138"/>
                </a:cubicBezTo>
                <a:cubicBezTo>
                  <a:pt x="476" y="138"/>
                  <a:pt x="476" y="137"/>
                  <a:pt x="476" y="137"/>
                </a:cubicBezTo>
                <a:cubicBezTo>
                  <a:pt x="476" y="135"/>
                  <a:pt x="475" y="133"/>
                  <a:pt x="474" y="132"/>
                </a:cubicBezTo>
                <a:cubicBezTo>
                  <a:pt x="474" y="132"/>
                  <a:pt x="474" y="132"/>
                  <a:pt x="473" y="132"/>
                </a:cubicBezTo>
                <a:cubicBezTo>
                  <a:pt x="473" y="133"/>
                  <a:pt x="471" y="133"/>
                  <a:pt x="470" y="133"/>
                </a:cubicBezTo>
                <a:cubicBezTo>
                  <a:pt x="470" y="133"/>
                  <a:pt x="470" y="133"/>
                  <a:pt x="470" y="133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7"/>
                  <a:pt x="469" y="138"/>
                  <a:pt x="469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7" y="140"/>
                </a:cubicBezTo>
                <a:cubicBezTo>
                  <a:pt x="467" y="143"/>
                  <a:pt x="467" y="143"/>
                  <a:pt x="467" y="143"/>
                </a:cubicBezTo>
                <a:cubicBezTo>
                  <a:pt x="466" y="143"/>
                  <a:pt x="466" y="142"/>
                  <a:pt x="465" y="142"/>
                </a:cubicBezTo>
                <a:cubicBezTo>
                  <a:pt x="465" y="142"/>
                  <a:pt x="465" y="142"/>
                  <a:pt x="465" y="142"/>
                </a:cubicBezTo>
                <a:cubicBezTo>
                  <a:pt x="465" y="141"/>
                  <a:pt x="465" y="140"/>
                  <a:pt x="465" y="140"/>
                </a:cubicBezTo>
                <a:cubicBezTo>
                  <a:pt x="465" y="140"/>
                  <a:pt x="465" y="140"/>
                  <a:pt x="465" y="140"/>
                </a:cubicBezTo>
                <a:cubicBezTo>
                  <a:pt x="465" y="138"/>
                  <a:pt x="465" y="138"/>
                  <a:pt x="465" y="138"/>
                </a:cubicBezTo>
                <a:cubicBezTo>
                  <a:pt x="464" y="138"/>
                  <a:pt x="464" y="137"/>
                  <a:pt x="463" y="137"/>
                </a:cubicBezTo>
                <a:cubicBezTo>
                  <a:pt x="463" y="136"/>
                  <a:pt x="464" y="136"/>
                  <a:pt x="464" y="135"/>
                </a:cubicBezTo>
                <a:cubicBezTo>
                  <a:pt x="464" y="135"/>
                  <a:pt x="463" y="135"/>
                  <a:pt x="463" y="135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4"/>
                  <a:pt x="463" y="134"/>
                  <a:pt x="462" y="134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3"/>
                  <a:pt x="463" y="133"/>
                  <a:pt x="463" y="133"/>
                </a:cubicBezTo>
                <a:cubicBezTo>
                  <a:pt x="462" y="133"/>
                  <a:pt x="462" y="133"/>
                  <a:pt x="462" y="133"/>
                </a:cubicBezTo>
                <a:cubicBezTo>
                  <a:pt x="462" y="132"/>
                  <a:pt x="462" y="132"/>
                  <a:pt x="462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59" y="132"/>
                  <a:pt x="459" y="132"/>
                  <a:pt x="459" y="132"/>
                </a:cubicBezTo>
                <a:cubicBezTo>
                  <a:pt x="459" y="131"/>
                  <a:pt x="459" y="131"/>
                  <a:pt x="459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6" y="130"/>
                  <a:pt x="456" y="130"/>
                  <a:pt x="455" y="130"/>
                </a:cubicBezTo>
                <a:cubicBezTo>
                  <a:pt x="455" y="129"/>
                  <a:pt x="454" y="129"/>
                  <a:pt x="454" y="128"/>
                </a:cubicBezTo>
                <a:cubicBezTo>
                  <a:pt x="455" y="128"/>
                  <a:pt x="456" y="127"/>
                  <a:pt x="457" y="127"/>
                </a:cubicBezTo>
                <a:cubicBezTo>
                  <a:pt x="457" y="126"/>
                  <a:pt x="457" y="126"/>
                  <a:pt x="458" y="126"/>
                </a:cubicBezTo>
                <a:cubicBezTo>
                  <a:pt x="458" y="125"/>
                  <a:pt x="458" y="125"/>
                  <a:pt x="458" y="124"/>
                </a:cubicBezTo>
                <a:cubicBezTo>
                  <a:pt x="457" y="124"/>
                  <a:pt x="457" y="125"/>
                  <a:pt x="456" y="125"/>
                </a:cubicBezTo>
                <a:cubicBezTo>
                  <a:pt x="456" y="124"/>
                  <a:pt x="456" y="123"/>
                  <a:pt x="457" y="122"/>
                </a:cubicBezTo>
                <a:cubicBezTo>
                  <a:pt x="457" y="122"/>
                  <a:pt x="457" y="123"/>
                  <a:pt x="457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9" y="123"/>
                  <a:pt x="459" y="123"/>
                  <a:pt x="459" y="123"/>
                </a:cubicBezTo>
                <a:cubicBezTo>
                  <a:pt x="459" y="123"/>
                  <a:pt x="460" y="123"/>
                  <a:pt x="461" y="123"/>
                </a:cubicBezTo>
                <a:cubicBezTo>
                  <a:pt x="461" y="122"/>
                  <a:pt x="461" y="123"/>
                  <a:pt x="461" y="122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0" y="121"/>
                  <a:pt x="460" y="121"/>
                  <a:pt x="459" y="121"/>
                </a:cubicBezTo>
                <a:cubicBezTo>
                  <a:pt x="459" y="120"/>
                  <a:pt x="458" y="120"/>
                  <a:pt x="458" y="119"/>
                </a:cubicBezTo>
                <a:cubicBezTo>
                  <a:pt x="455" y="119"/>
                  <a:pt x="456" y="119"/>
                  <a:pt x="455" y="118"/>
                </a:cubicBezTo>
                <a:cubicBezTo>
                  <a:pt x="455" y="117"/>
                  <a:pt x="455" y="117"/>
                  <a:pt x="455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2" y="117"/>
                  <a:pt x="452" y="117"/>
                  <a:pt x="452" y="117"/>
                </a:cubicBezTo>
                <a:cubicBezTo>
                  <a:pt x="451" y="116"/>
                  <a:pt x="451" y="116"/>
                  <a:pt x="451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5"/>
                  <a:pt x="450" y="115"/>
                  <a:pt x="449" y="115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3"/>
                  <a:pt x="448" y="113"/>
                  <a:pt x="448" y="113"/>
                </a:cubicBezTo>
                <a:cubicBezTo>
                  <a:pt x="447" y="113"/>
                  <a:pt x="447" y="113"/>
                  <a:pt x="447" y="113"/>
                </a:cubicBezTo>
                <a:cubicBezTo>
                  <a:pt x="447" y="113"/>
                  <a:pt x="446" y="113"/>
                  <a:pt x="446" y="112"/>
                </a:cubicBezTo>
                <a:cubicBezTo>
                  <a:pt x="446" y="112"/>
                  <a:pt x="446" y="112"/>
                  <a:pt x="445" y="112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4" y="111"/>
                  <a:pt x="444" y="111"/>
                  <a:pt x="444" y="111"/>
                </a:cubicBezTo>
                <a:cubicBezTo>
                  <a:pt x="444" y="110"/>
                  <a:pt x="444" y="110"/>
                  <a:pt x="444" y="110"/>
                </a:cubicBezTo>
                <a:cubicBezTo>
                  <a:pt x="445" y="110"/>
                  <a:pt x="445" y="110"/>
                  <a:pt x="445" y="110"/>
                </a:cubicBezTo>
                <a:cubicBezTo>
                  <a:pt x="445" y="110"/>
                  <a:pt x="445" y="109"/>
                  <a:pt x="445" y="109"/>
                </a:cubicBezTo>
                <a:cubicBezTo>
                  <a:pt x="445" y="109"/>
                  <a:pt x="445" y="109"/>
                  <a:pt x="445" y="109"/>
                </a:cubicBezTo>
                <a:cubicBezTo>
                  <a:pt x="445" y="109"/>
                  <a:pt x="445" y="108"/>
                  <a:pt x="445" y="108"/>
                </a:cubicBezTo>
                <a:cubicBezTo>
                  <a:pt x="446" y="107"/>
                  <a:pt x="446" y="107"/>
                  <a:pt x="446" y="107"/>
                </a:cubicBezTo>
                <a:cubicBezTo>
                  <a:pt x="447" y="107"/>
                  <a:pt x="447" y="107"/>
                  <a:pt x="448" y="106"/>
                </a:cubicBezTo>
                <a:cubicBezTo>
                  <a:pt x="447" y="106"/>
                  <a:pt x="446" y="105"/>
                  <a:pt x="446" y="105"/>
                </a:cubicBezTo>
                <a:cubicBezTo>
                  <a:pt x="445" y="105"/>
                  <a:pt x="446" y="105"/>
                  <a:pt x="445" y="105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3"/>
                  <a:pt x="445" y="103"/>
                  <a:pt x="445" y="103"/>
                </a:cubicBezTo>
                <a:cubicBezTo>
                  <a:pt x="445" y="103"/>
                  <a:pt x="446" y="103"/>
                  <a:pt x="446" y="103"/>
                </a:cubicBezTo>
                <a:cubicBezTo>
                  <a:pt x="446" y="102"/>
                  <a:pt x="446" y="102"/>
                  <a:pt x="446" y="102"/>
                </a:cubicBezTo>
                <a:cubicBezTo>
                  <a:pt x="450" y="102"/>
                  <a:pt x="453" y="102"/>
                  <a:pt x="456" y="101"/>
                </a:cubicBezTo>
                <a:cubicBezTo>
                  <a:pt x="458" y="101"/>
                  <a:pt x="458" y="101"/>
                  <a:pt x="458" y="101"/>
                </a:cubicBezTo>
                <a:cubicBezTo>
                  <a:pt x="459" y="101"/>
                  <a:pt x="459" y="100"/>
                  <a:pt x="460" y="100"/>
                </a:cubicBezTo>
                <a:cubicBezTo>
                  <a:pt x="461" y="98"/>
                  <a:pt x="461" y="99"/>
                  <a:pt x="462" y="98"/>
                </a:cubicBezTo>
                <a:cubicBezTo>
                  <a:pt x="462" y="98"/>
                  <a:pt x="462" y="98"/>
                  <a:pt x="462" y="98"/>
                </a:cubicBezTo>
                <a:cubicBezTo>
                  <a:pt x="462" y="96"/>
                  <a:pt x="462" y="96"/>
                  <a:pt x="462" y="96"/>
                </a:cubicBezTo>
                <a:cubicBezTo>
                  <a:pt x="463" y="96"/>
                  <a:pt x="463" y="96"/>
                  <a:pt x="463" y="96"/>
                </a:cubicBezTo>
                <a:cubicBezTo>
                  <a:pt x="464" y="95"/>
                  <a:pt x="464" y="93"/>
                  <a:pt x="464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59" y="92"/>
                  <a:pt x="458" y="92"/>
                  <a:pt x="457" y="91"/>
                </a:cubicBezTo>
                <a:cubicBezTo>
                  <a:pt x="456" y="92"/>
                  <a:pt x="457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5" y="92"/>
                  <a:pt x="455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3" y="91"/>
                  <a:pt x="453" y="91"/>
                  <a:pt x="453" y="91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48" y="90"/>
                  <a:pt x="448" y="90"/>
                  <a:pt x="448" y="90"/>
                </a:cubicBezTo>
                <a:cubicBezTo>
                  <a:pt x="447" y="90"/>
                  <a:pt x="448" y="89"/>
                  <a:pt x="447" y="89"/>
                </a:cubicBezTo>
                <a:cubicBezTo>
                  <a:pt x="446" y="90"/>
                  <a:pt x="446" y="91"/>
                  <a:pt x="445" y="92"/>
                </a:cubicBezTo>
                <a:cubicBezTo>
                  <a:pt x="445" y="92"/>
                  <a:pt x="445" y="92"/>
                  <a:pt x="445" y="92"/>
                </a:cubicBezTo>
                <a:cubicBezTo>
                  <a:pt x="445" y="92"/>
                  <a:pt x="444" y="91"/>
                  <a:pt x="444" y="91"/>
                </a:cubicBezTo>
                <a:cubicBezTo>
                  <a:pt x="443" y="91"/>
                  <a:pt x="441" y="91"/>
                  <a:pt x="439" y="91"/>
                </a:cubicBezTo>
                <a:cubicBezTo>
                  <a:pt x="440" y="93"/>
                  <a:pt x="440" y="93"/>
                  <a:pt x="440" y="94"/>
                </a:cubicBezTo>
                <a:cubicBezTo>
                  <a:pt x="440" y="94"/>
                  <a:pt x="439" y="94"/>
                  <a:pt x="438" y="94"/>
                </a:cubicBezTo>
                <a:cubicBezTo>
                  <a:pt x="438" y="96"/>
                  <a:pt x="438" y="96"/>
                  <a:pt x="438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7"/>
                  <a:pt x="439" y="97"/>
                  <a:pt x="439" y="98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40" y="99"/>
                  <a:pt x="440" y="99"/>
                  <a:pt x="440" y="99"/>
                </a:cubicBezTo>
                <a:cubicBezTo>
                  <a:pt x="440" y="99"/>
                  <a:pt x="439" y="99"/>
                  <a:pt x="439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0" y="103"/>
                  <a:pt x="440" y="103"/>
                  <a:pt x="440" y="103"/>
                </a:cubicBezTo>
                <a:cubicBezTo>
                  <a:pt x="440" y="105"/>
                  <a:pt x="441" y="105"/>
                  <a:pt x="442" y="106"/>
                </a:cubicBezTo>
                <a:cubicBezTo>
                  <a:pt x="442" y="107"/>
                  <a:pt x="442" y="107"/>
                  <a:pt x="442" y="107"/>
                </a:cubicBezTo>
                <a:cubicBezTo>
                  <a:pt x="441" y="107"/>
                  <a:pt x="441" y="107"/>
                  <a:pt x="441" y="107"/>
                </a:cubicBezTo>
                <a:cubicBezTo>
                  <a:pt x="441" y="107"/>
                  <a:pt x="442" y="107"/>
                  <a:pt x="442" y="107"/>
                </a:cubicBezTo>
                <a:cubicBezTo>
                  <a:pt x="442" y="108"/>
                  <a:pt x="441" y="108"/>
                  <a:pt x="441" y="108"/>
                </a:cubicBezTo>
                <a:cubicBezTo>
                  <a:pt x="441" y="109"/>
                  <a:pt x="442" y="109"/>
                  <a:pt x="442" y="109"/>
                </a:cubicBezTo>
                <a:cubicBezTo>
                  <a:pt x="442" y="110"/>
                  <a:pt x="441" y="110"/>
                  <a:pt x="441" y="111"/>
                </a:cubicBezTo>
                <a:cubicBezTo>
                  <a:pt x="441" y="111"/>
                  <a:pt x="440" y="111"/>
                  <a:pt x="439" y="111"/>
                </a:cubicBezTo>
                <a:cubicBezTo>
                  <a:pt x="439" y="111"/>
                  <a:pt x="439" y="112"/>
                  <a:pt x="439" y="112"/>
                </a:cubicBezTo>
                <a:cubicBezTo>
                  <a:pt x="438" y="112"/>
                  <a:pt x="438" y="112"/>
                  <a:pt x="438" y="112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40" y="113"/>
                  <a:pt x="440" y="114"/>
                  <a:pt x="441" y="114"/>
                </a:cubicBezTo>
                <a:cubicBezTo>
                  <a:pt x="441" y="115"/>
                  <a:pt x="441" y="115"/>
                  <a:pt x="441" y="115"/>
                </a:cubicBezTo>
                <a:cubicBezTo>
                  <a:pt x="439" y="115"/>
                  <a:pt x="439" y="114"/>
                  <a:pt x="437" y="114"/>
                </a:cubicBezTo>
                <a:cubicBezTo>
                  <a:pt x="437" y="116"/>
                  <a:pt x="437" y="116"/>
                  <a:pt x="437" y="116"/>
                </a:cubicBezTo>
                <a:cubicBezTo>
                  <a:pt x="436" y="116"/>
                  <a:pt x="436" y="116"/>
                  <a:pt x="436" y="117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6" y="118"/>
                  <a:pt x="436" y="118"/>
                  <a:pt x="436" y="118"/>
                </a:cubicBezTo>
                <a:cubicBezTo>
                  <a:pt x="436" y="120"/>
                  <a:pt x="436" y="121"/>
                  <a:pt x="437" y="121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436" y="122"/>
                  <a:pt x="435" y="122"/>
                  <a:pt x="434" y="122"/>
                </a:cubicBezTo>
                <a:cubicBezTo>
                  <a:pt x="434" y="123"/>
                  <a:pt x="434" y="123"/>
                  <a:pt x="434" y="123"/>
                </a:cubicBezTo>
                <a:cubicBezTo>
                  <a:pt x="435" y="123"/>
                  <a:pt x="435" y="123"/>
                  <a:pt x="435" y="123"/>
                </a:cubicBezTo>
                <a:cubicBezTo>
                  <a:pt x="435" y="124"/>
                  <a:pt x="435" y="124"/>
                  <a:pt x="435" y="124"/>
                </a:cubicBezTo>
                <a:cubicBezTo>
                  <a:pt x="436" y="125"/>
                  <a:pt x="436" y="125"/>
                  <a:pt x="437" y="126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9" y="126"/>
                  <a:pt x="438" y="126"/>
                  <a:pt x="438" y="126"/>
                </a:cubicBezTo>
                <a:cubicBezTo>
                  <a:pt x="438" y="127"/>
                  <a:pt x="437" y="127"/>
                  <a:pt x="437" y="130"/>
                </a:cubicBezTo>
                <a:cubicBezTo>
                  <a:pt x="438" y="129"/>
                  <a:pt x="438" y="130"/>
                  <a:pt x="438" y="129"/>
                </a:cubicBezTo>
                <a:cubicBezTo>
                  <a:pt x="439" y="129"/>
                  <a:pt x="439" y="129"/>
                  <a:pt x="439" y="129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27"/>
                  <a:pt x="439" y="127"/>
                  <a:pt x="439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1" y="127"/>
                  <a:pt x="441" y="127"/>
                </a:cubicBezTo>
                <a:cubicBezTo>
                  <a:pt x="441" y="127"/>
                  <a:pt x="441" y="127"/>
                  <a:pt x="441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3" y="128"/>
                  <a:pt x="443" y="128"/>
                  <a:pt x="444" y="129"/>
                </a:cubicBezTo>
                <a:cubicBezTo>
                  <a:pt x="444" y="129"/>
                  <a:pt x="444" y="129"/>
                  <a:pt x="444" y="129"/>
                </a:cubicBezTo>
                <a:cubicBezTo>
                  <a:pt x="444" y="130"/>
                  <a:pt x="444" y="130"/>
                  <a:pt x="444" y="130"/>
                </a:cubicBezTo>
                <a:cubicBezTo>
                  <a:pt x="445" y="130"/>
                  <a:pt x="445" y="130"/>
                  <a:pt x="445" y="130"/>
                </a:cubicBezTo>
                <a:cubicBezTo>
                  <a:pt x="445" y="130"/>
                  <a:pt x="445" y="131"/>
                  <a:pt x="445" y="131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7" y="131"/>
                  <a:pt x="447" y="131"/>
                  <a:pt x="447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9" y="130"/>
                  <a:pt x="449" y="130"/>
                  <a:pt x="449" y="130"/>
                </a:cubicBezTo>
                <a:cubicBezTo>
                  <a:pt x="449" y="129"/>
                  <a:pt x="449" y="129"/>
                  <a:pt x="449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1" y="129"/>
                  <a:pt x="452" y="129"/>
                </a:cubicBezTo>
                <a:cubicBezTo>
                  <a:pt x="452" y="128"/>
                  <a:pt x="452" y="128"/>
                  <a:pt x="452" y="128"/>
                </a:cubicBezTo>
                <a:cubicBezTo>
                  <a:pt x="452" y="128"/>
                  <a:pt x="452" y="128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30"/>
                  <a:pt x="449" y="130"/>
                </a:cubicBezTo>
                <a:cubicBezTo>
                  <a:pt x="449" y="133"/>
                  <a:pt x="449" y="133"/>
                  <a:pt x="449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49" y="133"/>
                  <a:pt x="448" y="133"/>
                  <a:pt x="448" y="133"/>
                </a:cubicBezTo>
                <a:cubicBezTo>
                  <a:pt x="448" y="133"/>
                  <a:pt x="448" y="134"/>
                  <a:pt x="447" y="133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447" y="133"/>
                  <a:pt x="446" y="133"/>
                  <a:pt x="446" y="133"/>
                </a:cubicBezTo>
                <a:cubicBezTo>
                  <a:pt x="445" y="133"/>
                  <a:pt x="445" y="134"/>
                  <a:pt x="444" y="134"/>
                </a:cubicBezTo>
                <a:cubicBezTo>
                  <a:pt x="444" y="135"/>
                  <a:pt x="445" y="135"/>
                  <a:pt x="445" y="136"/>
                </a:cubicBezTo>
                <a:cubicBezTo>
                  <a:pt x="445" y="137"/>
                  <a:pt x="444" y="137"/>
                  <a:pt x="444" y="139"/>
                </a:cubicBezTo>
                <a:cubicBezTo>
                  <a:pt x="446" y="139"/>
                  <a:pt x="447" y="138"/>
                  <a:pt x="448" y="137"/>
                </a:cubicBezTo>
                <a:cubicBezTo>
                  <a:pt x="448" y="137"/>
                  <a:pt x="448" y="137"/>
                  <a:pt x="448" y="137"/>
                </a:cubicBezTo>
                <a:cubicBezTo>
                  <a:pt x="449" y="139"/>
                  <a:pt x="447" y="138"/>
                  <a:pt x="449" y="139"/>
                </a:cubicBezTo>
                <a:cubicBezTo>
                  <a:pt x="448" y="141"/>
                  <a:pt x="448" y="139"/>
                  <a:pt x="447" y="140"/>
                </a:cubicBezTo>
                <a:cubicBezTo>
                  <a:pt x="447" y="140"/>
                  <a:pt x="447" y="140"/>
                  <a:pt x="447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4" y="141"/>
                  <a:pt x="444" y="141"/>
                  <a:pt x="444" y="141"/>
                </a:cubicBezTo>
                <a:cubicBezTo>
                  <a:pt x="444" y="141"/>
                  <a:pt x="444" y="141"/>
                  <a:pt x="444" y="142"/>
                </a:cubicBezTo>
                <a:cubicBezTo>
                  <a:pt x="443" y="142"/>
                  <a:pt x="443" y="142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1" y="144"/>
                  <a:pt x="442" y="144"/>
                  <a:pt x="441" y="144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0" y="145"/>
                  <a:pt x="440" y="144"/>
                  <a:pt x="439" y="144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6"/>
                  <a:pt x="439" y="146"/>
                  <a:pt x="439" y="146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8" y="148"/>
                  <a:pt x="438" y="148"/>
                  <a:pt x="438" y="148"/>
                </a:cubicBezTo>
                <a:cubicBezTo>
                  <a:pt x="437" y="148"/>
                  <a:pt x="437" y="148"/>
                  <a:pt x="437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9" y="151"/>
                  <a:pt x="438" y="150"/>
                  <a:pt x="438" y="151"/>
                </a:cubicBezTo>
                <a:cubicBezTo>
                  <a:pt x="438" y="152"/>
                  <a:pt x="438" y="152"/>
                  <a:pt x="438" y="152"/>
                </a:cubicBezTo>
                <a:cubicBezTo>
                  <a:pt x="439" y="152"/>
                  <a:pt x="440" y="152"/>
                  <a:pt x="440" y="152"/>
                </a:cubicBezTo>
                <a:cubicBezTo>
                  <a:pt x="440" y="153"/>
                  <a:pt x="440" y="153"/>
                  <a:pt x="440" y="153"/>
                </a:cubicBezTo>
                <a:cubicBezTo>
                  <a:pt x="439" y="153"/>
                  <a:pt x="439" y="153"/>
                  <a:pt x="438" y="153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7" y="152"/>
                  <a:pt x="437" y="152"/>
                  <a:pt x="436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6" y="151"/>
                  <a:pt x="436" y="151"/>
                  <a:pt x="436" y="151"/>
                </a:cubicBezTo>
                <a:cubicBezTo>
                  <a:pt x="434" y="150"/>
                  <a:pt x="433" y="150"/>
                  <a:pt x="433" y="149"/>
                </a:cubicBezTo>
                <a:cubicBezTo>
                  <a:pt x="432" y="148"/>
                  <a:pt x="432" y="149"/>
                  <a:pt x="432" y="148"/>
                </a:cubicBezTo>
                <a:cubicBezTo>
                  <a:pt x="433" y="148"/>
                  <a:pt x="433" y="148"/>
                  <a:pt x="433" y="148"/>
                </a:cubicBezTo>
                <a:cubicBezTo>
                  <a:pt x="433" y="148"/>
                  <a:pt x="433" y="147"/>
                  <a:pt x="433" y="147"/>
                </a:cubicBezTo>
                <a:cubicBezTo>
                  <a:pt x="433" y="147"/>
                  <a:pt x="433" y="147"/>
                  <a:pt x="433" y="147"/>
                </a:cubicBezTo>
                <a:cubicBezTo>
                  <a:pt x="433" y="145"/>
                  <a:pt x="433" y="145"/>
                  <a:pt x="433" y="145"/>
                </a:cubicBezTo>
                <a:cubicBezTo>
                  <a:pt x="434" y="145"/>
                  <a:pt x="434" y="145"/>
                  <a:pt x="434" y="145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33" y="143"/>
                  <a:pt x="434" y="143"/>
                  <a:pt x="433" y="143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1"/>
                  <a:pt x="433" y="141"/>
                  <a:pt x="433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2" y="142"/>
                  <a:pt x="432" y="142"/>
                  <a:pt x="431" y="143"/>
                </a:cubicBezTo>
                <a:cubicBezTo>
                  <a:pt x="430" y="143"/>
                  <a:pt x="430" y="143"/>
                  <a:pt x="430" y="143"/>
                </a:cubicBezTo>
                <a:cubicBezTo>
                  <a:pt x="430" y="142"/>
                  <a:pt x="429" y="142"/>
                  <a:pt x="429" y="141"/>
                </a:cubicBezTo>
                <a:cubicBezTo>
                  <a:pt x="427" y="141"/>
                  <a:pt x="427" y="140"/>
                  <a:pt x="425" y="139"/>
                </a:cubicBezTo>
                <a:cubicBezTo>
                  <a:pt x="425" y="140"/>
                  <a:pt x="425" y="140"/>
                  <a:pt x="425" y="141"/>
                </a:cubicBezTo>
                <a:cubicBezTo>
                  <a:pt x="425" y="141"/>
                  <a:pt x="425" y="141"/>
                  <a:pt x="424" y="141"/>
                </a:cubicBezTo>
                <a:cubicBezTo>
                  <a:pt x="424" y="143"/>
                  <a:pt x="425" y="144"/>
                  <a:pt x="425" y="145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6"/>
                  <a:pt x="425" y="146"/>
                </a:cubicBezTo>
                <a:cubicBezTo>
                  <a:pt x="424" y="145"/>
                  <a:pt x="424" y="146"/>
                  <a:pt x="423" y="146"/>
                </a:cubicBezTo>
                <a:cubicBezTo>
                  <a:pt x="423" y="147"/>
                  <a:pt x="423" y="146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20" y="146"/>
                  <a:pt x="420" y="146"/>
                  <a:pt x="420" y="146"/>
                </a:cubicBezTo>
                <a:cubicBezTo>
                  <a:pt x="417" y="146"/>
                  <a:pt x="417" y="146"/>
                  <a:pt x="417" y="146"/>
                </a:cubicBezTo>
                <a:cubicBezTo>
                  <a:pt x="416" y="146"/>
                  <a:pt x="416" y="144"/>
                  <a:pt x="414" y="145"/>
                </a:cubicBezTo>
                <a:cubicBezTo>
                  <a:pt x="414" y="145"/>
                  <a:pt x="414" y="145"/>
                  <a:pt x="414" y="145"/>
                </a:cubicBezTo>
                <a:cubicBezTo>
                  <a:pt x="413" y="145"/>
                  <a:pt x="413" y="145"/>
                  <a:pt x="413" y="145"/>
                </a:cubicBezTo>
                <a:cubicBezTo>
                  <a:pt x="413" y="146"/>
                  <a:pt x="413" y="146"/>
                  <a:pt x="413" y="146"/>
                </a:cubicBezTo>
                <a:cubicBezTo>
                  <a:pt x="413" y="146"/>
                  <a:pt x="412" y="146"/>
                  <a:pt x="411" y="146"/>
                </a:cubicBezTo>
                <a:cubicBezTo>
                  <a:pt x="411" y="147"/>
                  <a:pt x="411" y="147"/>
                  <a:pt x="411" y="147"/>
                </a:cubicBezTo>
                <a:cubicBezTo>
                  <a:pt x="411" y="147"/>
                  <a:pt x="410" y="147"/>
                  <a:pt x="410" y="148"/>
                </a:cubicBezTo>
                <a:cubicBezTo>
                  <a:pt x="409" y="147"/>
                  <a:pt x="409" y="147"/>
                  <a:pt x="408" y="146"/>
                </a:cubicBezTo>
                <a:cubicBezTo>
                  <a:pt x="408" y="146"/>
                  <a:pt x="408" y="146"/>
                  <a:pt x="407" y="147"/>
                </a:cubicBezTo>
                <a:cubicBezTo>
                  <a:pt x="406" y="146"/>
                  <a:pt x="406" y="147"/>
                  <a:pt x="406" y="145"/>
                </a:cubicBezTo>
                <a:cubicBezTo>
                  <a:pt x="404" y="146"/>
                  <a:pt x="403" y="146"/>
                  <a:pt x="403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3"/>
                  <a:pt x="402" y="143"/>
                  <a:pt x="402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0" y="143"/>
                  <a:pt x="400" y="143"/>
                  <a:pt x="400" y="143"/>
                </a:cubicBezTo>
                <a:cubicBezTo>
                  <a:pt x="400" y="143"/>
                  <a:pt x="400" y="143"/>
                  <a:pt x="399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6" y="144"/>
                  <a:pt x="396" y="144"/>
                  <a:pt x="396" y="144"/>
                </a:cubicBezTo>
                <a:cubicBezTo>
                  <a:pt x="396" y="143"/>
                  <a:pt x="396" y="143"/>
                  <a:pt x="397" y="143"/>
                </a:cubicBezTo>
                <a:cubicBezTo>
                  <a:pt x="397" y="142"/>
                  <a:pt x="396" y="141"/>
                  <a:pt x="395" y="141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394" y="142"/>
                  <a:pt x="394" y="142"/>
                  <a:pt x="394" y="143"/>
                </a:cubicBezTo>
                <a:cubicBezTo>
                  <a:pt x="393" y="143"/>
                  <a:pt x="393" y="142"/>
                  <a:pt x="392" y="142"/>
                </a:cubicBezTo>
                <a:cubicBezTo>
                  <a:pt x="392" y="142"/>
                  <a:pt x="392" y="141"/>
                  <a:pt x="391" y="141"/>
                </a:cubicBezTo>
                <a:cubicBezTo>
                  <a:pt x="391" y="141"/>
                  <a:pt x="392" y="140"/>
                  <a:pt x="392" y="140"/>
                </a:cubicBezTo>
                <a:cubicBezTo>
                  <a:pt x="391" y="140"/>
                  <a:pt x="391" y="140"/>
                  <a:pt x="391" y="140"/>
                </a:cubicBezTo>
                <a:cubicBezTo>
                  <a:pt x="391" y="138"/>
                  <a:pt x="391" y="139"/>
                  <a:pt x="391" y="137"/>
                </a:cubicBezTo>
                <a:cubicBezTo>
                  <a:pt x="390" y="137"/>
                  <a:pt x="389" y="136"/>
                  <a:pt x="387" y="136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6" y="136"/>
                  <a:pt x="386" y="136"/>
                  <a:pt x="386" y="136"/>
                </a:cubicBezTo>
                <a:cubicBezTo>
                  <a:pt x="386" y="137"/>
                  <a:pt x="386" y="137"/>
                  <a:pt x="386" y="137"/>
                </a:cubicBezTo>
                <a:cubicBezTo>
                  <a:pt x="385" y="136"/>
                  <a:pt x="384" y="136"/>
                  <a:pt x="383" y="136"/>
                </a:cubicBezTo>
                <a:cubicBezTo>
                  <a:pt x="383" y="137"/>
                  <a:pt x="383" y="137"/>
                  <a:pt x="383" y="137"/>
                </a:cubicBezTo>
                <a:cubicBezTo>
                  <a:pt x="382" y="137"/>
                  <a:pt x="382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0" y="137"/>
                  <a:pt x="378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9"/>
                  <a:pt x="377" y="140"/>
                  <a:pt x="377" y="140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6" y="141"/>
                  <a:pt x="376" y="141"/>
                  <a:pt x="375" y="141"/>
                </a:cubicBezTo>
                <a:cubicBezTo>
                  <a:pt x="375" y="142"/>
                  <a:pt x="375" y="142"/>
                  <a:pt x="375" y="143"/>
                </a:cubicBezTo>
                <a:cubicBezTo>
                  <a:pt x="375" y="143"/>
                  <a:pt x="375" y="143"/>
                  <a:pt x="376" y="143"/>
                </a:cubicBezTo>
                <a:cubicBezTo>
                  <a:pt x="376" y="143"/>
                  <a:pt x="376" y="143"/>
                  <a:pt x="376" y="143"/>
                </a:cubicBezTo>
                <a:cubicBezTo>
                  <a:pt x="376" y="143"/>
                  <a:pt x="377" y="142"/>
                  <a:pt x="377" y="142"/>
                </a:cubicBezTo>
                <a:cubicBezTo>
                  <a:pt x="377" y="143"/>
                  <a:pt x="377" y="143"/>
                  <a:pt x="377" y="143"/>
                </a:cubicBezTo>
                <a:cubicBezTo>
                  <a:pt x="377" y="143"/>
                  <a:pt x="378" y="143"/>
                  <a:pt x="378" y="143"/>
                </a:cubicBezTo>
                <a:cubicBezTo>
                  <a:pt x="378" y="143"/>
                  <a:pt x="378" y="142"/>
                  <a:pt x="378" y="142"/>
                </a:cubicBezTo>
                <a:cubicBezTo>
                  <a:pt x="378" y="142"/>
                  <a:pt x="378" y="142"/>
                  <a:pt x="378" y="142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80" y="141"/>
                  <a:pt x="380" y="142"/>
                  <a:pt x="381" y="142"/>
                </a:cubicBezTo>
                <a:cubicBezTo>
                  <a:pt x="381" y="141"/>
                  <a:pt x="381" y="141"/>
                  <a:pt x="382" y="141"/>
                </a:cubicBezTo>
                <a:cubicBezTo>
                  <a:pt x="382" y="141"/>
                  <a:pt x="382" y="140"/>
                  <a:pt x="382" y="140"/>
                </a:cubicBezTo>
                <a:cubicBezTo>
                  <a:pt x="383" y="140"/>
                  <a:pt x="384" y="140"/>
                  <a:pt x="385" y="140"/>
                </a:cubicBezTo>
                <a:cubicBezTo>
                  <a:pt x="385" y="140"/>
                  <a:pt x="385" y="140"/>
                  <a:pt x="385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39"/>
                  <a:pt x="386" y="139"/>
                  <a:pt x="386" y="138"/>
                </a:cubicBezTo>
                <a:cubicBezTo>
                  <a:pt x="386" y="138"/>
                  <a:pt x="386" y="138"/>
                  <a:pt x="386" y="138"/>
                </a:cubicBezTo>
                <a:cubicBezTo>
                  <a:pt x="387" y="137"/>
                  <a:pt x="387" y="138"/>
                  <a:pt x="387" y="139"/>
                </a:cubicBezTo>
                <a:cubicBezTo>
                  <a:pt x="388" y="139"/>
                  <a:pt x="388" y="139"/>
                  <a:pt x="389" y="139"/>
                </a:cubicBezTo>
                <a:cubicBezTo>
                  <a:pt x="389" y="140"/>
                  <a:pt x="389" y="139"/>
                  <a:pt x="389" y="140"/>
                </a:cubicBezTo>
                <a:cubicBezTo>
                  <a:pt x="388" y="140"/>
                  <a:pt x="387" y="139"/>
                  <a:pt x="386" y="141"/>
                </a:cubicBezTo>
                <a:cubicBezTo>
                  <a:pt x="384" y="141"/>
                  <a:pt x="384" y="141"/>
                  <a:pt x="383" y="142"/>
                </a:cubicBezTo>
                <a:cubicBezTo>
                  <a:pt x="383" y="142"/>
                  <a:pt x="383" y="142"/>
                  <a:pt x="383" y="142"/>
                </a:cubicBezTo>
                <a:cubicBezTo>
                  <a:pt x="383" y="143"/>
                  <a:pt x="383" y="143"/>
                  <a:pt x="383" y="143"/>
                </a:cubicBezTo>
                <a:cubicBezTo>
                  <a:pt x="382" y="143"/>
                  <a:pt x="381" y="143"/>
                  <a:pt x="381" y="143"/>
                </a:cubicBezTo>
                <a:cubicBezTo>
                  <a:pt x="381" y="144"/>
                  <a:pt x="381" y="144"/>
                  <a:pt x="381" y="144"/>
                </a:cubicBezTo>
                <a:cubicBezTo>
                  <a:pt x="380" y="144"/>
                  <a:pt x="380" y="144"/>
                  <a:pt x="379" y="145"/>
                </a:cubicBezTo>
                <a:cubicBezTo>
                  <a:pt x="378" y="145"/>
                  <a:pt x="378" y="145"/>
                  <a:pt x="378" y="145"/>
                </a:cubicBezTo>
                <a:cubicBezTo>
                  <a:pt x="378" y="146"/>
                  <a:pt x="378" y="146"/>
                  <a:pt x="377" y="147"/>
                </a:cubicBezTo>
                <a:cubicBezTo>
                  <a:pt x="377" y="147"/>
                  <a:pt x="377" y="148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8" y="149"/>
                  <a:pt x="378" y="149"/>
                  <a:pt x="378" y="150"/>
                </a:cubicBezTo>
                <a:cubicBezTo>
                  <a:pt x="378" y="150"/>
                  <a:pt x="378" y="150"/>
                  <a:pt x="378" y="150"/>
                </a:cubicBezTo>
                <a:cubicBezTo>
                  <a:pt x="378" y="151"/>
                  <a:pt x="377" y="151"/>
                  <a:pt x="377" y="151"/>
                </a:cubicBezTo>
                <a:cubicBezTo>
                  <a:pt x="378" y="152"/>
                  <a:pt x="379" y="151"/>
                  <a:pt x="379" y="153"/>
                </a:cubicBezTo>
                <a:cubicBezTo>
                  <a:pt x="377" y="153"/>
                  <a:pt x="377" y="154"/>
                  <a:pt x="377" y="155"/>
                </a:cubicBezTo>
                <a:cubicBezTo>
                  <a:pt x="377" y="155"/>
                  <a:pt x="377" y="156"/>
                  <a:pt x="377" y="155"/>
                </a:cubicBezTo>
                <a:cubicBezTo>
                  <a:pt x="376" y="155"/>
                  <a:pt x="375" y="154"/>
                  <a:pt x="375" y="153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2"/>
                  <a:pt x="375" y="152"/>
                  <a:pt x="374" y="152"/>
                </a:cubicBezTo>
                <a:cubicBezTo>
                  <a:pt x="374" y="150"/>
                  <a:pt x="374" y="149"/>
                  <a:pt x="374" y="147"/>
                </a:cubicBezTo>
                <a:cubicBezTo>
                  <a:pt x="373" y="148"/>
                  <a:pt x="373" y="149"/>
                  <a:pt x="373" y="151"/>
                </a:cubicBezTo>
                <a:cubicBezTo>
                  <a:pt x="373" y="151"/>
                  <a:pt x="373" y="151"/>
                  <a:pt x="372" y="151"/>
                </a:cubicBezTo>
                <a:cubicBezTo>
                  <a:pt x="372" y="150"/>
                  <a:pt x="372" y="150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8"/>
                  <a:pt x="373" y="148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47"/>
                  <a:pt x="372" y="147"/>
                  <a:pt x="371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67" y="146"/>
                  <a:pt x="368" y="145"/>
                  <a:pt x="367" y="144"/>
                </a:cubicBezTo>
                <a:cubicBezTo>
                  <a:pt x="367" y="143"/>
                  <a:pt x="367" y="143"/>
                  <a:pt x="367" y="143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6" y="144"/>
                  <a:pt x="366" y="144"/>
                  <a:pt x="366" y="144"/>
                </a:cubicBezTo>
                <a:cubicBezTo>
                  <a:pt x="365" y="144"/>
                  <a:pt x="365" y="145"/>
                  <a:pt x="364" y="145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61" y="145"/>
                  <a:pt x="361" y="145"/>
                  <a:pt x="361" y="145"/>
                </a:cubicBezTo>
                <a:cubicBezTo>
                  <a:pt x="361" y="146"/>
                  <a:pt x="361" y="146"/>
                  <a:pt x="361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3" y="147"/>
                  <a:pt x="353" y="147"/>
                  <a:pt x="353" y="147"/>
                </a:cubicBezTo>
                <a:cubicBezTo>
                  <a:pt x="353" y="147"/>
                  <a:pt x="353" y="147"/>
                  <a:pt x="352" y="147"/>
                </a:cubicBezTo>
                <a:cubicBezTo>
                  <a:pt x="352" y="147"/>
                  <a:pt x="352" y="147"/>
                  <a:pt x="352" y="147"/>
                </a:cubicBezTo>
                <a:cubicBezTo>
                  <a:pt x="352" y="147"/>
                  <a:pt x="350" y="148"/>
                  <a:pt x="349" y="147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7" y="147"/>
                  <a:pt x="346" y="147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7" y="144"/>
                  <a:pt x="347" y="144"/>
                  <a:pt x="347" y="143"/>
                </a:cubicBezTo>
                <a:cubicBezTo>
                  <a:pt x="348" y="143"/>
                  <a:pt x="348" y="142"/>
                  <a:pt x="347" y="142"/>
                </a:cubicBezTo>
                <a:cubicBezTo>
                  <a:pt x="348" y="142"/>
                  <a:pt x="350" y="142"/>
                  <a:pt x="351" y="142"/>
                </a:cubicBezTo>
                <a:cubicBezTo>
                  <a:pt x="351" y="142"/>
                  <a:pt x="351" y="141"/>
                  <a:pt x="351" y="141"/>
                </a:cubicBezTo>
                <a:cubicBezTo>
                  <a:pt x="349" y="140"/>
                  <a:pt x="351" y="139"/>
                  <a:pt x="350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9" y="138"/>
                  <a:pt x="348" y="138"/>
                  <a:pt x="348" y="137"/>
                </a:cubicBezTo>
                <a:cubicBezTo>
                  <a:pt x="347" y="137"/>
                  <a:pt x="347" y="137"/>
                  <a:pt x="346" y="138"/>
                </a:cubicBezTo>
                <a:cubicBezTo>
                  <a:pt x="346" y="137"/>
                  <a:pt x="346" y="137"/>
                  <a:pt x="345" y="136"/>
                </a:cubicBezTo>
                <a:cubicBezTo>
                  <a:pt x="344" y="136"/>
                  <a:pt x="343" y="137"/>
                  <a:pt x="342" y="137"/>
                </a:cubicBezTo>
                <a:cubicBezTo>
                  <a:pt x="342" y="137"/>
                  <a:pt x="343" y="138"/>
                  <a:pt x="343" y="138"/>
                </a:cubicBezTo>
                <a:cubicBezTo>
                  <a:pt x="343" y="139"/>
                  <a:pt x="343" y="139"/>
                  <a:pt x="343" y="139"/>
                </a:cubicBezTo>
                <a:cubicBezTo>
                  <a:pt x="342" y="138"/>
                  <a:pt x="342" y="138"/>
                  <a:pt x="342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39" y="138"/>
                  <a:pt x="339" y="138"/>
                  <a:pt x="339" y="138"/>
                </a:cubicBezTo>
                <a:cubicBezTo>
                  <a:pt x="339" y="137"/>
                  <a:pt x="339" y="137"/>
                  <a:pt x="339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6" y="136"/>
                  <a:pt x="336" y="136"/>
                  <a:pt x="335" y="136"/>
                </a:cubicBezTo>
                <a:cubicBezTo>
                  <a:pt x="335" y="136"/>
                  <a:pt x="335" y="136"/>
                  <a:pt x="335" y="135"/>
                </a:cubicBezTo>
                <a:cubicBezTo>
                  <a:pt x="334" y="136"/>
                  <a:pt x="334" y="136"/>
                  <a:pt x="334" y="136"/>
                </a:cubicBezTo>
                <a:cubicBezTo>
                  <a:pt x="333" y="136"/>
                  <a:pt x="333" y="136"/>
                  <a:pt x="333" y="136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1" y="135"/>
                  <a:pt x="331" y="135"/>
                  <a:pt x="331" y="135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30" y="133"/>
                  <a:pt x="330" y="133"/>
                  <a:pt x="330" y="133"/>
                </a:cubicBezTo>
                <a:cubicBezTo>
                  <a:pt x="328" y="133"/>
                  <a:pt x="327" y="133"/>
                  <a:pt x="326" y="133"/>
                </a:cubicBezTo>
                <a:cubicBezTo>
                  <a:pt x="326" y="133"/>
                  <a:pt x="326" y="133"/>
                  <a:pt x="326" y="133"/>
                </a:cubicBezTo>
                <a:cubicBezTo>
                  <a:pt x="325" y="133"/>
                  <a:pt x="325" y="133"/>
                  <a:pt x="324" y="132"/>
                </a:cubicBezTo>
                <a:cubicBezTo>
                  <a:pt x="324" y="132"/>
                  <a:pt x="324" y="132"/>
                  <a:pt x="324" y="132"/>
                </a:cubicBezTo>
                <a:cubicBezTo>
                  <a:pt x="323" y="132"/>
                  <a:pt x="323" y="132"/>
                  <a:pt x="323" y="132"/>
                </a:cubicBezTo>
                <a:cubicBezTo>
                  <a:pt x="323" y="132"/>
                  <a:pt x="323" y="132"/>
                  <a:pt x="323" y="131"/>
                </a:cubicBezTo>
                <a:cubicBezTo>
                  <a:pt x="323" y="131"/>
                  <a:pt x="322" y="131"/>
                  <a:pt x="322" y="131"/>
                </a:cubicBezTo>
                <a:cubicBezTo>
                  <a:pt x="322" y="130"/>
                  <a:pt x="322" y="130"/>
                  <a:pt x="322" y="130"/>
                </a:cubicBezTo>
                <a:cubicBezTo>
                  <a:pt x="320" y="130"/>
                  <a:pt x="319" y="130"/>
                  <a:pt x="318" y="129"/>
                </a:cubicBezTo>
                <a:cubicBezTo>
                  <a:pt x="318" y="129"/>
                  <a:pt x="318" y="129"/>
                  <a:pt x="318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6" y="129"/>
                  <a:pt x="316" y="129"/>
                  <a:pt x="316" y="129"/>
                </a:cubicBezTo>
                <a:cubicBezTo>
                  <a:pt x="316" y="128"/>
                  <a:pt x="316" y="128"/>
                  <a:pt x="316" y="128"/>
                </a:cubicBezTo>
                <a:cubicBezTo>
                  <a:pt x="313" y="128"/>
                  <a:pt x="313" y="128"/>
                  <a:pt x="313" y="128"/>
                </a:cubicBezTo>
                <a:cubicBezTo>
                  <a:pt x="313" y="129"/>
                  <a:pt x="313" y="129"/>
                  <a:pt x="313" y="129"/>
                </a:cubicBezTo>
                <a:cubicBezTo>
                  <a:pt x="312" y="128"/>
                  <a:pt x="312" y="128"/>
                  <a:pt x="311" y="128"/>
                </a:cubicBezTo>
                <a:cubicBezTo>
                  <a:pt x="311" y="130"/>
                  <a:pt x="311" y="130"/>
                  <a:pt x="311" y="130"/>
                </a:cubicBezTo>
                <a:cubicBezTo>
                  <a:pt x="309" y="130"/>
                  <a:pt x="308" y="131"/>
                  <a:pt x="308" y="132"/>
                </a:cubicBezTo>
                <a:cubicBezTo>
                  <a:pt x="307" y="132"/>
                  <a:pt x="307" y="132"/>
                  <a:pt x="307" y="132"/>
                </a:cubicBezTo>
                <a:cubicBezTo>
                  <a:pt x="307" y="131"/>
                  <a:pt x="307" y="132"/>
                  <a:pt x="307" y="131"/>
                </a:cubicBezTo>
                <a:cubicBezTo>
                  <a:pt x="307" y="130"/>
                  <a:pt x="307" y="130"/>
                  <a:pt x="307" y="130"/>
                </a:cubicBezTo>
                <a:cubicBezTo>
                  <a:pt x="306" y="130"/>
                  <a:pt x="306" y="130"/>
                  <a:pt x="306" y="129"/>
                </a:cubicBezTo>
                <a:cubicBezTo>
                  <a:pt x="306" y="129"/>
                  <a:pt x="306" y="128"/>
                  <a:pt x="306" y="128"/>
                </a:cubicBezTo>
                <a:cubicBezTo>
                  <a:pt x="306" y="128"/>
                  <a:pt x="306" y="128"/>
                  <a:pt x="306" y="128"/>
                </a:cubicBezTo>
                <a:cubicBezTo>
                  <a:pt x="305" y="127"/>
                  <a:pt x="305" y="127"/>
                  <a:pt x="305" y="127"/>
                </a:cubicBezTo>
                <a:cubicBezTo>
                  <a:pt x="306" y="126"/>
                  <a:pt x="306" y="127"/>
                  <a:pt x="306" y="126"/>
                </a:cubicBezTo>
                <a:cubicBezTo>
                  <a:pt x="306" y="126"/>
                  <a:pt x="306" y="126"/>
                  <a:pt x="306" y="126"/>
                </a:cubicBezTo>
                <a:cubicBezTo>
                  <a:pt x="306" y="125"/>
                  <a:pt x="306" y="125"/>
                  <a:pt x="305" y="125"/>
                </a:cubicBezTo>
                <a:cubicBezTo>
                  <a:pt x="305" y="126"/>
                  <a:pt x="305" y="126"/>
                  <a:pt x="305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4" y="127"/>
                  <a:pt x="304" y="127"/>
                  <a:pt x="304" y="128"/>
                </a:cubicBezTo>
                <a:cubicBezTo>
                  <a:pt x="304" y="128"/>
                  <a:pt x="304" y="128"/>
                  <a:pt x="303" y="129"/>
                </a:cubicBezTo>
                <a:cubicBezTo>
                  <a:pt x="304" y="129"/>
                  <a:pt x="304" y="129"/>
                  <a:pt x="304" y="129"/>
                </a:cubicBezTo>
                <a:cubicBezTo>
                  <a:pt x="304" y="130"/>
                  <a:pt x="304" y="130"/>
                  <a:pt x="303" y="131"/>
                </a:cubicBezTo>
                <a:cubicBezTo>
                  <a:pt x="303" y="131"/>
                  <a:pt x="303" y="131"/>
                  <a:pt x="303" y="131"/>
                </a:cubicBezTo>
                <a:cubicBezTo>
                  <a:pt x="303" y="131"/>
                  <a:pt x="303" y="132"/>
                  <a:pt x="303" y="132"/>
                </a:cubicBezTo>
                <a:cubicBezTo>
                  <a:pt x="303" y="132"/>
                  <a:pt x="303" y="132"/>
                  <a:pt x="303" y="132"/>
                </a:cubicBezTo>
                <a:cubicBezTo>
                  <a:pt x="303" y="133"/>
                  <a:pt x="303" y="133"/>
                  <a:pt x="303" y="133"/>
                </a:cubicBezTo>
                <a:cubicBezTo>
                  <a:pt x="302" y="133"/>
                  <a:pt x="302" y="133"/>
                  <a:pt x="302" y="133"/>
                </a:cubicBezTo>
                <a:cubicBezTo>
                  <a:pt x="302" y="132"/>
                  <a:pt x="302" y="132"/>
                  <a:pt x="302" y="132"/>
                </a:cubicBezTo>
                <a:cubicBezTo>
                  <a:pt x="300" y="132"/>
                  <a:pt x="302" y="132"/>
                  <a:pt x="301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299" y="130"/>
                  <a:pt x="298" y="129"/>
                  <a:pt x="297" y="128"/>
                </a:cubicBezTo>
                <a:cubicBezTo>
                  <a:pt x="296" y="128"/>
                  <a:pt x="296" y="128"/>
                  <a:pt x="296" y="128"/>
                </a:cubicBezTo>
                <a:cubicBezTo>
                  <a:pt x="295" y="127"/>
                  <a:pt x="295" y="127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5" y="126"/>
                  <a:pt x="295" y="126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4" y="126"/>
                  <a:pt x="294" y="126"/>
                  <a:pt x="294" y="126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4"/>
                  <a:pt x="294" y="124"/>
                  <a:pt x="294" y="124"/>
                </a:cubicBezTo>
                <a:cubicBezTo>
                  <a:pt x="293" y="124"/>
                  <a:pt x="292" y="124"/>
                  <a:pt x="291" y="124"/>
                </a:cubicBezTo>
                <a:cubicBezTo>
                  <a:pt x="290" y="123"/>
                  <a:pt x="290" y="122"/>
                  <a:pt x="289" y="121"/>
                </a:cubicBezTo>
                <a:cubicBezTo>
                  <a:pt x="288" y="121"/>
                  <a:pt x="288" y="121"/>
                  <a:pt x="288" y="121"/>
                </a:cubicBezTo>
                <a:cubicBezTo>
                  <a:pt x="287" y="121"/>
                  <a:pt x="288" y="120"/>
                  <a:pt x="287" y="119"/>
                </a:cubicBezTo>
                <a:cubicBezTo>
                  <a:pt x="287" y="119"/>
                  <a:pt x="284" y="117"/>
                  <a:pt x="284" y="117"/>
                </a:cubicBezTo>
                <a:cubicBezTo>
                  <a:pt x="284" y="117"/>
                  <a:pt x="284" y="117"/>
                  <a:pt x="284" y="117"/>
                </a:cubicBezTo>
                <a:cubicBezTo>
                  <a:pt x="283" y="117"/>
                  <a:pt x="283" y="118"/>
                  <a:pt x="282" y="118"/>
                </a:cubicBezTo>
                <a:cubicBezTo>
                  <a:pt x="282" y="119"/>
                  <a:pt x="283" y="119"/>
                  <a:pt x="283" y="120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3" y="122"/>
                  <a:pt x="281" y="125"/>
                  <a:pt x="280" y="126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80" y="127"/>
                  <a:pt x="279" y="126"/>
                  <a:pt x="278" y="126"/>
                </a:cubicBezTo>
                <a:cubicBezTo>
                  <a:pt x="278" y="127"/>
                  <a:pt x="278" y="127"/>
                  <a:pt x="278" y="127"/>
                </a:cubicBezTo>
                <a:cubicBezTo>
                  <a:pt x="277" y="127"/>
                  <a:pt x="277" y="127"/>
                  <a:pt x="277" y="127"/>
                </a:cubicBezTo>
                <a:cubicBezTo>
                  <a:pt x="277" y="127"/>
                  <a:pt x="277" y="127"/>
                  <a:pt x="276" y="127"/>
                </a:cubicBezTo>
                <a:cubicBezTo>
                  <a:pt x="276" y="127"/>
                  <a:pt x="275" y="127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30"/>
                  <a:pt x="274" y="130"/>
                  <a:pt x="274" y="130"/>
                </a:cubicBezTo>
                <a:cubicBezTo>
                  <a:pt x="274" y="130"/>
                  <a:pt x="273" y="130"/>
                  <a:pt x="273" y="131"/>
                </a:cubicBezTo>
                <a:cubicBezTo>
                  <a:pt x="272" y="131"/>
                  <a:pt x="272" y="131"/>
                  <a:pt x="270" y="131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69" y="132"/>
                  <a:pt x="269" y="131"/>
                  <a:pt x="269" y="131"/>
                </a:cubicBezTo>
                <a:cubicBezTo>
                  <a:pt x="269" y="131"/>
                  <a:pt x="268" y="131"/>
                  <a:pt x="267" y="131"/>
                </a:cubicBezTo>
                <a:cubicBezTo>
                  <a:pt x="267" y="131"/>
                  <a:pt x="268" y="132"/>
                  <a:pt x="268" y="132"/>
                </a:cubicBezTo>
                <a:cubicBezTo>
                  <a:pt x="267" y="133"/>
                  <a:pt x="267" y="133"/>
                  <a:pt x="266" y="133"/>
                </a:cubicBezTo>
                <a:cubicBezTo>
                  <a:pt x="266" y="133"/>
                  <a:pt x="266" y="133"/>
                  <a:pt x="266" y="133"/>
                </a:cubicBezTo>
                <a:cubicBezTo>
                  <a:pt x="266" y="133"/>
                  <a:pt x="265" y="133"/>
                  <a:pt x="265" y="133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3" y="136"/>
                  <a:pt x="263" y="136"/>
                  <a:pt x="264" y="137"/>
                </a:cubicBezTo>
                <a:cubicBezTo>
                  <a:pt x="263" y="137"/>
                  <a:pt x="262" y="138"/>
                  <a:pt x="260" y="138"/>
                </a:cubicBezTo>
                <a:cubicBezTo>
                  <a:pt x="260" y="137"/>
                  <a:pt x="261" y="136"/>
                  <a:pt x="261" y="135"/>
                </a:cubicBezTo>
                <a:cubicBezTo>
                  <a:pt x="262" y="135"/>
                  <a:pt x="262" y="135"/>
                  <a:pt x="263" y="135"/>
                </a:cubicBezTo>
                <a:cubicBezTo>
                  <a:pt x="262" y="134"/>
                  <a:pt x="262" y="133"/>
                  <a:pt x="262" y="133"/>
                </a:cubicBezTo>
                <a:cubicBezTo>
                  <a:pt x="265" y="132"/>
                  <a:pt x="264" y="132"/>
                  <a:pt x="265" y="129"/>
                </a:cubicBezTo>
                <a:cubicBezTo>
                  <a:pt x="268" y="129"/>
                  <a:pt x="271" y="128"/>
                  <a:pt x="273" y="128"/>
                </a:cubicBezTo>
                <a:cubicBezTo>
                  <a:pt x="273" y="127"/>
                  <a:pt x="273" y="127"/>
                  <a:pt x="273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4" y="126"/>
                  <a:pt x="274" y="126"/>
                  <a:pt x="275" y="126"/>
                </a:cubicBezTo>
                <a:cubicBezTo>
                  <a:pt x="275" y="126"/>
                  <a:pt x="275" y="126"/>
                  <a:pt x="275" y="126"/>
                </a:cubicBezTo>
                <a:cubicBezTo>
                  <a:pt x="275" y="125"/>
                  <a:pt x="276" y="125"/>
                  <a:pt x="276" y="125"/>
                </a:cubicBezTo>
                <a:cubicBezTo>
                  <a:pt x="276" y="124"/>
                  <a:pt x="276" y="124"/>
                  <a:pt x="276" y="124"/>
                </a:cubicBezTo>
                <a:cubicBezTo>
                  <a:pt x="277" y="124"/>
                  <a:pt x="277" y="124"/>
                  <a:pt x="277" y="124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6" y="123"/>
                  <a:pt x="276" y="123"/>
                  <a:pt x="275" y="12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74" y="123"/>
                  <a:pt x="272" y="123"/>
                  <a:pt x="271" y="122"/>
                </a:cubicBezTo>
                <a:cubicBezTo>
                  <a:pt x="271" y="124"/>
                  <a:pt x="270" y="125"/>
                  <a:pt x="270" y="127"/>
                </a:cubicBezTo>
                <a:cubicBezTo>
                  <a:pt x="269" y="126"/>
                  <a:pt x="269" y="127"/>
                  <a:pt x="268" y="126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5"/>
                  <a:pt x="266" y="126"/>
                  <a:pt x="266" y="126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2" y="127"/>
                  <a:pt x="262" y="127"/>
                  <a:pt x="261" y="128"/>
                </a:cubicBezTo>
                <a:cubicBezTo>
                  <a:pt x="261" y="129"/>
                  <a:pt x="261" y="129"/>
                  <a:pt x="261" y="130"/>
                </a:cubicBezTo>
                <a:cubicBezTo>
                  <a:pt x="260" y="130"/>
                  <a:pt x="258" y="130"/>
                  <a:pt x="257" y="131"/>
                </a:cubicBezTo>
                <a:cubicBezTo>
                  <a:pt x="257" y="128"/>
                  <a:pt x="256" y="130"/>
                  <a:pt x="255" y="128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254" y="127"/>
                  <a:pt x="254" y="127"/>
                  <a:pt x="254" y="127"/>
                </a:cubicBezTo>
                <a:cubicBezTo>
                  <a:pt x="254" y="128"/>
                  <a:pt x="254" y="129"/>
                  <a:pt x="254" y="129"/>
                </a:cubicBezTo>
                <a:cubicBezTo>
                  <a:pt x="254" y="129"/>
                  <a:pt x="254" y="129"/>
                  <a:pt x="254" y="129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3" y="130"/>
                  <a:pt x="253" y="130"/>
                  <a:pt x="253" y="131"/>
                </a:cubicBezTo>
                <a:cubicBezTo>
                  <a:pt x="253" y="131"/>
                  <a:pt x="252" y="131"/>
                  <a:pt x="251" y="131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0" y="133"/>
                  <a:pt x="250" y="133"/>
                  <a:pt x="250" y="133"/>
                </a:cubicBezTo>
                <a:cubicBezTo>
                  <a:pt x="250" y="133"/>
                  <a:pt x="250" y="132"/>
                  <a:pt x="250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8" y="132"/>
                  <a:pt x="248" y="132"/>
                  <a:pt x="247" y="132"/>
                </a:cubicBezTo>
                <a:cubicBezTo>
                  <a:pt x="247" y="133"/>
                  <a:pt x="247" y="134"/>
                  <a:pt x="247" y="134"/>
                </a:cubicBezTo>
                <a:cubicBezTo>
                  <a:pt x="248" y="134"/>
                  <a:pt x="249" y="134"/>
                  <a:pt x="250" y="134"/>
                </a:cubicBezTo>
                <a:cubicBezTo>
                  <a:pt x="250" y="135"/>
                  <a:pt x="250" y="135"/>
                  <a:pt x="250" y="136"/>
                </a:cubicBezTo>
                <a:cubicBezTo>
                  <a:pt x="250" y="136"/>
                  <a:pt x="250" y="136"/>
                  <a:pt x="250" y="136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8"/>
                  <a:pt x="250" y="138"/>
                </a:cubicBezTo>
                <a:cubicBezTo>
                  <a:pt x="250" y="138"/>
                  <a:pt x="250" y="138"/>
                  <a:pt x="250" y="138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49" y="137"/>
                  <a:pt x="249" y="137"/>
                  <a:pt x="248" y="136"/>
                </a:cubicBezTo>
                <a:cubicBezTo>
                  <a:pt x="248" y="135"/>
                  <a:pt x="248" y="135"/>
                  <a:pt x="248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6" y="135"/>
                  <a:pt x="246" y="134"/>
                  <a:pt x="246" y="134"/>
                </a:cubicBezTo>
                <a:cubicBezTo>
                  <a:pt x="246" y="134"/>
                  <a:pt x="245" y="134"/>
                  <a:pt x="244" y="134"/>
                </a:cubicBezTo>
                <a:cubicBezTo>
                  <a:pt x="244" y="133"/>
                  <a:pt x="244" y="133"/>
                  <a:pt x="244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2" y="133"/>
                  <a:pt x="242" y="133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0" y="132"/>
                  <a:pt x="240" y="132"/>
                  <a:pt x="240" y="132"/>
                </a:cubicBezTo>
                <a:cubicBezTo>
                  <a:pt x="240" y="132"/>
                  <a:pt x="240" y="131"/>
                  <a:pt x="239" y="131"/>
                </a:cubicBezTo>
                <a:cubicBezTo>
                  <a:pt x="239" y="131"/>
                  <a:pt x="238" y="131"/>
                  <a:pt x="237" y="131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6" y="130"/>
                  <a:pt x="236" y="130"/>
                  <a:pt x="236" y="130"/>
                </a:cubicBezTo>
                <a:cubicBezTo>
                  <a:pt x="235" y="130"/>
                  <a:pt x="235" y="129"/>
                  <a:pt x="235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3" y="128"/>
                  <a:pt x="233" y="128"/>
                  <a:pt x="232" y="127"/>
                </a:cubicBezTo>
                <a:cubicBezTo>
                  <a:pt x="231" y="127"/>
                  <a:pt x="227" y="127"/>
                  <a:pt x="226" y="127"/>
                </a:cubicBezTo>
                <a:cubicBezTo>
                  <a:pt x="226" y="127"/>
                  <a:pt x="226" y="128"/>
                  <a:pt x="225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20" y="125"/>
                  <a:pt x="220" y="125"/>
                  <a:pt x="220" y="12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9" y="125"/>
                  <a:pt x="219" y="125"/>
                  <a:pt x="219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6" y="123"/>
                  <a:pt x="216" y="124"/>
                  <a:pt x="216" y="124"/>
                </a:cubicBezTo>
                <a:cubicBezTo>
                  <a:pt x="215" y="125"/>
                  <a:pt x="215" y="124"/>
                  <a:pt x="215" y="124"/>
                </a:cubicBezTo>
                <a:cubicBezTo>
                  <a:pt x="213" y="124"/>
                  <a:pt x="214" y="125"/>
                  <a:pt x="212" y="123"/>
                </a:cubicBezTo>
                <a:cubicBezTo>
                  <a:pt x="211" y="124"/>
                  <a:pt x="211" y="124"/>
                  <a:pt x="211" y="126"/>
                </a:cubicBezTo>
                <a:cubicBezTo>
                  <a:pt x="210" y="126"/>
                  <a:pt x="210" y="126"/>
                  <a:pt x="210" y="126"/>
                </a:cubicBezTo>
                <a:cubicBezTo>
                  <a:pt x="210" y="125"/>
                  <a:pt x="209" y="124"/>
                  <a:pt x="208" y="124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7" y="125"/>
                  <a:pt x="207" y="124"/>
                  <a:pt x="207" y="124"/>
                </a:cubicBezTo>
                <a:cubicBezTo>
                  <a:pt x="204" y="124"/>
                  <a:pt x="203" y="124"/>
                  <a:pt x="201" y="124"/>
                </a:cubicBezTo>
                <a:cubicBezTo>
                  <a:pt x="201" y="123"/>
                  <a:pt x="201" y="123"/>
                  <a:pt x="200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7" y="123"/>
                  <a:pt x="197" y="123"/>
                  <a:pt x="197" y="123"/>
                </a:cubicBezTo>
                <a:cubicBezTo>
                  <a:pt x="193" y="123"/>
                  <a:pt x="193" y="123"/>
                  <a:pt x="193" y="123"/>
                </a:cubicBezTo>
                <a:cubicBezTo>
                  <a:pt x="193" y="122"/>
                  <a:pt x="193" y="122"/>
                  <a:pt x="193" y="122"/>
                </a:cubicBezTo>
                <a:cubicBezTo>
                  <a:pt x="192" y="123"/>
                  <a:pt x="191" y="123"/>
                  <a:pt x="190" y="123"/>
                </a:cubicBezTo>
                <a:cubicBezTo>
                  <a:pt x="190" y="123"/>
                  <a:pt x="190" y="122"/>
                  <a:pt x="189" y="122"/>
                </a:cubicBezTo>
                <a:cubicBezTo>
                  <a:pt x="189" y="122"/>
                  <a:pt x="188" y="122"/>
                  <a:pt x="187" y="122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86" y="122"/>
                  <a:pt x="186" y="122"/>
                  <a:pt x="186" y="122"/>
                </a:cubicBezTo>
                <a:cubicBezTo>
                  <a:pt x="186" y="121"/>
                  <a:pt x="185" y="121"/>
                  <a:pt x="185" y="121"/>
                </a:cubicBezTo>
                <a:cubicBezTo>
                  <a:pt x="185" y="121"/>
                  <a:pt x="184" y="121"/>
                  <a:pt x="184" y="121"/>
                </a:cubicBezTo>
                <a:cubicBezTo>
                  <a:pt x="184" y="121"/>
                  <a:pt x="183" y="121"/>
                  <a:pt x="183" y="120"/>
                </a:cubicBezTo>
                <a:cubicBezTo>
                  <a:pt x="182" y="120"/>
                  <a:pt x="181" y="121"/>
                  <a:pt x="180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2"/>
                  <a:pt x="177" y="122"/>
                  <a:pt x="177" y="122"/>
                </a:cubicBezTo>
                <a:cubicBezTo>
                  <a:pt x="177" y="122"/>
                  <a:pt x="177" y="122"/>
                  <a:pt x="177" y="122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120"/>
                  <a:pt x="168" y="119"/>
                  <a:pt x="168" y="119"/>
                </a:cubicBezTo>
                <a:cubicBezTo>
                  <a:pt x="167" y="119"/>
                  <a:pt x="165" y="119"/>
                  <a:pt x="164" y="118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59" y="119"/>
                  <a:pt x="159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8"/>
                  <a:pt x="158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6" y="118"/>
                  <a:pt x="157" y="117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18"/>
                  <a:pt x="155" y="118"/>
                  <a:pt x="155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5"/>
                  <a:pt x="147" y="116"/>
                  <a:pt x="147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7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7"/>
                  <a:pt x="144" y="117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3" y="118"/>
                  <a:pt x="142" y="118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8" y="119"/>
                  <a:pt x="137" y="120"/>
                  <a:pt x="137" y="120"/>
                </a:cubicBezTo>
                <a:cubicBezTo>
                  <a:pt x="136" y="120"/>
                  <a:pt x="136" y="119"/>
                  <a:pt x="136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5" y="119"/>
                  <a:pt x="135" y="120"/>
                  <a:pt x="135" y="120"/>
                </a:cubicBezTo>
                <a:cubicBezTo>
                  <a:pt x="134" y="120"/>
                  <a:pt x="134" y="120"/>
                  <a:pt x="133" y="120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1"/>
                  <a:pt x="132" y="121"/>
                  <a:pt x="132" y="121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6" y="122"/>
                  <a:pt x="127" y="123"/>
                  <a:pt x="125" y="123"/>
                </a:cubicBezTo>
                <a:cubicBezTo>
                  <a:pt x="124" y="124"/>
                  <a:pt x="123" y="125"/>
                  <a:pt x="123" y="126"/>
                </a:cubicBezTo>
                <a:cubicBezTo>
                  <a:pt x="122" y="126"/>
                  <a:pt x="121" y="127"/>
                  <a:pt x="121" y="127"/>
                </a:cubicBezTo>
                <a:cubicBezTo>
                  <a:pt x="120" y="128"/>
                  <a:pt x="120" y="130"/>
                  <a:pt x="120" y="131"/>
                </a:cubicBezTo>
                <a:cubicBezTo>
                  <a:pt x="120" y="131"/>
                  <a:pt x="119" y="131"/>
                  <a:pt x="119" y="131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2" y="137"/>
                  <a:pt x="111" y="136"/>
                  <a:pt x="110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5" y="137"/>
                  <a:pt x="105" y="137"/>
                  <a:pt x="104" y="137"/>
                </a:cubicBezTo>
                <a:cubicBezTo>
                  <a:pt x="104" y="138"/>
                  <a:pt x="104" y="139"/>
                  <a:pt x="105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3" y="142"/>
                  <a:pt x="104" y="141"/>
                  <a:pt x="103" y="142"/>
                </a:cubicBezTo>
                <a:cubicBezTo>
                  <a:pt x="104" y="143"/>
                  <a:pt x="104" y="142"/>
                  <a:pt x="105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8" y="144"/>
                  <a:pt x="109" y="144"/>
                  <a:pt x="109" y="144"/>
                </a:cubicBezTo>
                <a:cubicBezTo>
                  <a:pt x="110" y="145"/>
                  <a:pt x="110" y="145"/>
                  <a:pt x="110" y="146"/>
                </a:cubicBezTo>
                <a:cubicBezTo>
                  <a:pt x="111" y="146"/>
                  <a:pt x="111" y="146"/>
                  <a:pt x="112" y="146"/>
                </a:cubicBezTo>
                <a:cubicBezTo>
                  <a:pt x="112" y="147"/>
                  <a:pt x="113" y="147"/>
                  <a:pt x="113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5" y="148"/>
                  <a:pt x="115" y="150"/>
                  <a:pt x="115" y="150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6" y="151"/>
                  <a:pt x="117" y="151"/>
                  <a:pt x="118" y="151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9" y="150"/>
                  <a:pt x="120" y="150"/>
                  <a:pt x="121" y="150"/>
                </a:cubicBezTo>
                <a:cubicBezTo>
                  <a:pt x="121" y="150"/>
                  <a:pt x="121" y="150"/>
                  <a:pt x="121" y="151"/>
                </a:cubicBezTo>
                <a:cubicBezTo>
                  <a:pt x="123" y="151"/>
                  <a:pt x="123" y="151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2"/>
                  <a:pt x="124" y="152"/>
                  <a:pt x="124" y="152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5" y="154"/>
                  <a:pt x="125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25" y="155"/>
                  <a:pt x="125" y="156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7"/>
                  <a:pt x="124" y="157"/>
                  <a:pt x="125" y="157"/>
                </a:cubicBezTo>
                <a:cubicBezTo>
                  <a:pt x="125" y="157"/>
                  <a:pt x="125" y="156"/>
                  <a:pt x="126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24" y="158"/>
                  <a:pt x="125" y="159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1" y="159"/>
                  <a:pt x="119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5" y="158"/>
                  <a:pt x="115" y="158"/>
                  <a:pt x="114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4" y="157"/>
                  <a:pt x="114" y="157"/>
                  <a:pt x="115" y="157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154"/>
                  <a:pt x="114" y="154"/>
                  <a:pt x="114" y="153"/>
                </a:cubicBezTo>
                <a:cubicBezTo>
                  <a:pt x="113" y="153"/>
                  <a:pt x="112" y="153"/>
                  <a:pt x="111" y="153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156"/>
                  <a:pt x="106" y="156"/>
                  <a:pt x="105" y="156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8"/>
                  <a:pt x="104" y="158"/>
                  <a:pt x="103" y="159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1" y="158"/>
                  <a:pt x="100" y="158"/>
                  <a:pt x="100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9"/>
                  <a:pt x="98" y="160"/>
                  <a:pt x="98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7" y="160"/>
                  <a:pt x="97" y="161"/>
                  <a:pt x="96" y="161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7" y="163"/>
                  <a:pt x="99" y="162"/>
                  <a:pt x="99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1" y="163"/>
                  <a:pt x="101" y="163"/>
                  <a:pt x="103" y="163"/>
                </a:cubicBezTo>
                <a:cubicBezTo>
                  <a:pt x="103" y="163"/>
                  <a:pt x="103" y="164"/>
                  <a:pt x="103" y="164"/>
                </a:cubicBezTo>
                <a:cubicBezTo>
                  <a:pt x="102" y="164"/>
                  <a:pt x="101" y="165"/>
                  <a:pt x="100" y="165"/>
                </a:cubicBezTo>
                <a:cubicBezTo>
                  <a:pt x="100" y="165"/>
                  <a:pt x="101" y="165"/>
                  <a:pt x="101" y="166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2" y="166"/>
                  <a:pt x="102" y="166"/>
                  <a:pt x="102" y="167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3" y="167"/>
                  <a:pt x="103" y="168"/>
                  <a:pt x="103" y="169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4" y="169"/>
                  <a:pt x="108" y="170"/>
                  <a:pt x="109" y="170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7" y="169"/>
                  <a:pt x="117" y="169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8"/>
                  <a:pt x="119" y="169"/>
                  <a:pt x="120" y="170"/>
                </a:cubicBezTo>
                <a:cubicBezTo>
                  <a:pt x="120" y="171"/>
                  <a:pt x="119" y="170"/>
                  <a:pt x="121" y="171"/>
                </a:cubicBezTo>
                <a:cubicBezTo>
                  <a:pt x="121" y="170"/>
                  <a:pt x="122" y="170"/>
                  <a:pt x="122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7" y="169"/>
                  <a:pt x="127" y="169"/>
                  <a:pt x="127" y="169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8" y="168"/>
                  <a:pt x="129" y="168"/>
                  <a:pt x="130" y="169"/>
                </a:cubicBezTo>
                <a:cubicBezTo>
                  <a:pt x="130" y="170"/>
                  <a:pt x="129" y="170"/>
                  <a:pt x="128" y="171"/>
                </a:cubicBezTo>
                <a:cubicBezTo>
                  <a:pt x="129" y="172"/>
                  <a:pt x="129" y="173"/>
                  <a:pt x="129" y="174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7" y="179"/>
                  <a:pt x="125" y="179"/>
                  <a:pt x="123" y="179"/>
                </a:cubicBezTo>
                <a:cubicBezTo>
                  <a:pt x="123" y="179"/>
                  <a:pt x="123" y="179"/>
                  <a:pt x="123" y="180"/>
                </a:cubicBezTo>
                <a:cubicBezTo>
                  <a:pt x="122" y="180"/>
                  <a:pt x="121" y="180"/>
                  <a:pt x="120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6" y="180"/>
                  <a:pt x="116" y="181"/>
                  <a:pt x="116" y="180"/>
                </a:cubicBezTo>
                <a:cubicBezTo>
                  <a:pt x="115" y="179"/>
                  <a:pt x="114" y="179"/>
                  <a:pt x="114" y="179"/>
                </a:cubicBezTo>
                <a:cubicBezTo>
                  <a:pt x="113" y="180"/>
                  <a:pt x="112" y="180"/>
                  <a:pt x="112" y="181"/>
                </a:cubicBezTo>
                <a:cubicBezTo>
                  <a:pt x="112" y="181"/>
                  <a:pt x="112" y="182"/>
                  <a:pt x="113" y="182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4" y="183"/>
                  <a:pt x="113" y="184"/>
                  <a:pt x="113" y="185"/>
                </a:cubicBezTo>
                <a:cubicBezTo>
                  <a:pt x="113" y="185"/>
                  <a:pt x="113" y="185"/>
                  <a:pt x="113" y="185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12" y="184"/>
                  <a:pt x="112" y="184"/>
                  <a:pt x="111" y="184"/>
                </a:cubicBezTo>
                <a:cubicBezTo>
                  <a:pt x="111" y="185"/>
                  <a:pt x="111" y="185"/>
                  <a:pt x="110" y="186"/>
                </a:cubicBezTo>
                <a:cubicBezTo>
                  <a:pt x="109" y="187"/>
                  <a:pt x="108" y="188"/>
                  <a:pt x="107" y="189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6" y="191"/>
                  <a:pt x="107" y="191"/>
                  <a:pt x="106" y="191"/>
                </a:cubicBezTo>
                <a:cubicBezTo>
                  <a:pt x="105" y="191"/>
                  <a:pt x="105" y="192"/>
                  <a:pt x="105" y="193"/>
                </a:cubicBezTo>
                <a:cubicBezTo>
                  <a:pt x="106" y="193"/>
                  <a:pt x="106" y="193"/>
                  <a:pt x="106" y="193"/>
                </a:cubicBezTo>
                <a:cubicBezTo>
                  <a:pt x="106" y="193"/>
                  <a:pt x="106" y="194"/>
                  <a:pt x="106" y="194"/>
                </a:cubicBezTo>
                <a:cubicBezTo>
                  <a:pt x="106" y="194"/>
                  <a:pt x="107" y="194"/>
                  <a:pt x="107" y="194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8" y="195"/>
                  <a:pt x="108" y="195"/>
                  <a:pt x="109" y="196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3" y="196"/>
                  <a:pt x="113" y="197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196"/>
                  <a:pt x="115" y="196"/>
                  <a:pt x="116" y="196"/>
                </a:cubicBezTo>
                <a:cubicBezTo>
                  <a:pt x="116" y="196"/>
                  <a:pt x="116" y="196"/>
                  <a:pt x="116" y="197"/>
                </a:cubicBezTo>
                <a:cubicBezTo>
                  <a:pt x="115" y="197"/>
                  <a:pt x="115" y="198"/>
                  <a:pt x="114" y="198"/>
                </a:cubicBezTo>
                <a:cubicBezTo>
                  <a:pt x="114" y="198"/>
                  <a:pt x="114" y="199"/>
                  <a:pt x="114" y="199"/>
                </a:cubicBezTo>
                <a:cubicBezTo>
                  <a:pt x="114" y="199"/>
                  <a:pt x="113" y="199"/>
                  <a:pt x="113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3" y="201"/>
                  <a:pt x="112" y="201"/>
                  <a:pt x="113" y="202"/>
                </a:cubicBezTo>
                <a:cubicBezTo>
                  <a:pt x="113" y="202"/>
                  <a:pt x="113" y="202"/>
                  <a:pt x="113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3"/>
                  <a:pt x="114" y="203"/>
                  <a:pt x="114" y="203"/>
                </a:cubicBezTo>
                <a:cubicBezTo>
                  <a:pt x="115" y="204"/>
                  <a:pt x="115" y="204"/>
                  <a:pt x="116" y="205"/>
                </a:cubicBezTo>
                <a:cubicBezTo>
                  <a:pt x="117" y="205"/>
                  <a:pt x="118" y="205"/>
                  <a:pt x="120" y="205"/>
                </a:cubicBezTo>
                <a:cubicBezTo>
                  <a:pt x="120" y="204"/>
                  <a:pt x="120" y="204"/>
                  <a:pt x="120" y="204"/>
                </a:cubicBezTo>
                <a:cubicBezTo>
                  <a:pt x="120" y="204"/>
                  <a:pt x="121" y="203"/>
                  <a:pt x="121" y="20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2" y="201"/>
                  <a:pt x="121" y="201"/>
                  <a:pt x="121" y="201"/>
                </a:cubicBezTo>
                <a:cubicBezTo>
                  <a:pt x="121" y="200"/>
                  <a:pt x="121" y="200"/>
                  <a:pt x="121" y="200"/>
                </a:cubicBezTo>
                <a:cubicBezTo>
                  <a:pt x="121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3" y="200"/>
                  <a:pt x="123" y="201"/>
                  <a:pt x="123" y="202"/>
                </a:cubicBezTo>
                <a:cubicBezTo>
                  <a:pt x="123" y="202"/>
                  <a:pt x="122" y="202"/>
                  <a:pt x="122" y="202"/>
                </a:cubicBezTo>
                <a:cubicBezTo>
                  <a:pt x="122" y="204"/>
                  <a:pt x="122" y="204"/>
                  <a:pt x="122" y="204"/>
                </a:cubicBezTo>
                <a:cubicBezTo>
                  <a:pt x="123" y="204"/>
                  <a:pt x="123" y="204"/>
                  <a:pt x="124" y="205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8"/>
                  <a:pt x="124" y="208"/>
                  <a:pt x="124" y="208"/>
                </a:cubicBezTo>
                <a:cubicBezTo>
                  <a:pt x="124" y="210"/>
                  <a:pt x="124" y="210"/>
                  <a:pt x="124" y="210"/>
                </a:cubicBezTo>
                <a:cubicBezTo>
                  <a:pt x="125" y="210"/>
                  <a:pt x="125" y="210"/>
                  <a:pt x="126" y="210"/>
                </a:cubicBezTo>
                <a:cubicBezTo>
                  <a:pt x="126" y="211"/>
                  <a:pt x="126" y="211"/>
                  <a:pt x="126" y="211"/>
                </a:cubicBezTo>
                <a:cubicBezTo>
                  <a:pt x="125" y="211"/>
                  <a:pt x="125" y="211"/>
                  <a:pt x="125" y="211"/>
                </a:cubicBezTo>
                <a:cubicBezTo>
                  <a:pt x="125" y="211"/>
                  <a:pt x="124" y="213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3"/>
                  <a:pt x="125" y="214"/>
                </a:cubicBezTo>
                <a:cubicBezTo>
                  <a:pt x="127" y="214"/>
                  <a:pt x="127" y="213"/>
                  <a:pt x="128" y="213"/>
                </a:cubicBezTo>
                <a:cubicBezTo>
                  <a:pt x="128" y="211"/>
                  <a:pt x="131" y="210"/>
                  <a:pt x="133" y="210"/>
                </a:cubicBezTo>
                <a:cubicBezTo>
                  <a:pt x="133" y="211"/>
                  <a:pt x="135" y="212"/>
                  <a:pt x="136" y="211"/>
                </a:cubicBezTo>
                <a:cubicBezTo>
                  <a:pt x="137" y="211"/>
                  <a:pt x="136" y="211"/>
                  <a:pt x="137" y="212"/>
                </a:cubicBezTo>
                <a:cubicBezTo>
                  <a:pt x="137" y="212"/>
                  <a:pt x="137" y="212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4"/>
                  <a:pt x="139" y="214"/>
                  <a:pt x="139" y="214"/>
                </a:cubicBezTo>
                <a:cubicBezTo>
                  <a:pt x="139" y="214"/>
                  <a:pt x="141" y="214"/>
                  <a:pt x="140" y="214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1" y="213"/>
                  <a:pt x="141" y="212"/>
                  <a:pt x="142" y="211"/>
                </a:cubicBezTo>
                <a:cubicBezTo>
                  <a:pt x="142" y="211"/>
                  <a:pt x="142" y="211"/>
                  <a:pt x="142" y="21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42" y="213"/>
                  <a:pt x="142" y="213"/>
                  <a:pt x="143" y="213"/>
                </a:cubicBezTo>
                <a:cubicBezTo>
                  <a:pt x="144" y="213"/>
                  <a:pt x="146" y="213"/>
                  <a:pt x="147" y="212"/>
                </a:cubicBezTo>
                <a:cubicBezTo>
                  <a:pt x="148" y="212"/>
                  <a:pt x="147" y="212"/>
                  <a:pt x="148" y="211"/>
                </a:cubicBezTo>
                <a:cubicBezTo>
                  <a:pt x="148" y="211"/>
                  <a:pt x="149" y="211"/>
                  <a:pt x="149" y="211"/>
                </a:cubicBezTo>
                <a:cubicBezTo>
                  <a:pt x="149" y="211"/>
                  <a:pt x="149" y="212"/>
                  <a:pt x="148" y="213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7" y="215"/>
                  <a:pt x="147" y="215"/>
                  <a:pt x="146" y="215"/>
                </a:cubicBezTo>
                <a:cubicBezTo>
                  <a:pt x="146" y="216"/>
                  <a:pt x="145" y="217"/>
                  <a:pt x="145" y="218"/>
                </a:cubicBezTo>
                <a:cubicBezTo>
                  <a:pt x="145" y="218"/>
                  <a:pt x="145" y="218"/>
                  <a:pt x="145" y="218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4" y="219"/>
                  <a:pt x="144" y="220"/>
                  <a:pt x="144" y="222"/>
                </a:cubicBezTo>
                <a:cubicBezTo>
                  <a:pt x="144" y="222"/>
                  <a:pt x="144" y="222"/>
                  <a:pt x="144" y="222"/>
                </a:cubicBezTo>
                <a:cubicBezTo>
                  <a:pt x="143" y="222"/>
                  <a:pt x="143" y="222"/>
                  <a:pt x="143" y="222"/>
                </a:cubicBezTo>
                <a:cubicBezTo>
                  <a:pt x="143" y="223"/>
                  <a:pt x="143" y="223"/>
                  <a:pt x="143" y="224"/>
                </a:cubicBezTo>
                <a:cubicBezTo>
                  <a:pt x="143" y="224"/>
                  <a:pt x="142" y="224"/>
                  <a:pt x="142" y="224"/>
                </a:cubicBezTo>
                <a:cubicBezTo>
                  <a:pt x="141" y="225"/>
                  <a:pt x="141" y="225"/>
                  <a:pt x="141" y="227"/>
                </a:cubicBezTo>
                <a:cubicBezTo>
                  <a:pt x="139" y="227"/>
                  <a:pt x="139" y="228"/>
                  <a:pt x="138" y="228"/>
                </a:cubicBezTo>
                <a:cubicBezTo>
                  <a:pt x="138" y="229"/>
                  <a:pt x="138" y="229"/>
                  <a:pt x="137" y="229"/>
                </a:cubicBezTo>
                <a:cubicBezTo>
                  <a:pt x="137" y="229"/>
                  <a:pt x="136" y="229"/>
                  <a:pt x="135" y="229"/>
                </a:cubicBezTo>
                <a:cubicBezTo>
                  <a:pt x="134" y="230"/>
                  <a:pt x="133" y="231"/>
                  <a:pt x="132" y="231"/>
                </a:cubicBezTo>
                <a:cubicBezTo>
                  <a:pt x="132" y="232"/>
                  <a:pt x="132" y="233"/>
                  <a:pt x="132" y="234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30" y="235"/>
                  <a:pt x="130" y="235"/>
                  <a:pt x="130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27" y="234"/>
                  <a:pt x="126" y="234"/>
                  <a:pt x="124" y="235"/>
                </a:cubicBezTo>
                <a:cubicBezTo>
                  <a:pt x="124" y="235"/>
                  <a:pt x="123" y="236"/>
                  <a:pt x="123" y="237"/>
                </a:cubicBezTo>
                <a:cubicBezTo>
                  <a:pt x="123" y="237"/>
                  <a:pt x="122" y="237"/>
                  <a:pt x="122" y="237"/>
                </a:cubicBezTo>
                <a:cubicBezTo>
                  <a:pt x="122" y="238"/>
                  <a:pt x="122" y="238"/>
                  <a:pt x="122" y="239"/>
                </a:cubicBezTo>
                <a:cubicBezTo>
                  <a:pt x="121" y="239"/>
                  <a:pt x="121" y="239"/>
                  <a:pt x="121" y="239"/>
                </a:cubicBezTo>
                <a:cubicBezTo>
                  <a:pt x="121" y="239"/>
                  <a:pt x="121" y="239"/>
                  <a:pt x="121" y="240"/>
                </a:cubicBezTo>
                <a:cubicBezTo>
                  <a:pt x="119" y="240"/>
                  <a:pt x="120" y="240"/>
                  <a:pt x="118" y="241"/>
                </a:cubicBezTo>
                <a:cubicBezTo>
                  <a:pt x="118" y="242"/>
                  <a:pt x="118" y="242"/>
                  <a:pt x="118" y="242"/>
                </a:cubicBezTo>
                <a:cubicBezTo>
                  <a:pt x="119" y="241"/>
                  <a:pt x="119" y="241"/>
                  <a:pt x="119" y="241"/>
                </a:cubicBezTo>
                <a:cubicBezTo>
                  <a:pt x="120" y="241"/>
                  <a:pt x="120" y="241"/>
                  <a:pt x="121" y="241"/>
                </a:cubicBezTo>
                <a:cubicBezTo>
                  <a:pt x="121" y="240"/>
                  <a:pt x="121" y="240"/>
                  <a:pt x="122" y="240"/>
                </a:cubicBezTo>
                <a:cubicBezTo>
                  <a:pt x="122" y="241"/>
                  <a:pt x="122" y="241"/>
                  <a:pt x="123" y="241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39"/>
                  <a:pt x="124" y="238"/>
                  <a:pt x="125" y="238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5" y="236"/>
                  <a:pt x="126" y="236"/>
                  <a:pt x="126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7" y="237"/>
                  <a:pt x="127" y="236"/>
                  <a:pt x="127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0" y="236"/>
                  <a:pt x="131" y="237"/>
                  <a:pt x="132" y="237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3" y="235"/>
                  <a:pt x="133" y="235"/>
                  <a:pt x="135" y="235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5"/>
                  <a:pt x="136" y="235"/>
                  <a:pt x="136" y="234"/>
                </a:cubicBezTo>
                <a:cubicBezTo>
                  <a:pt x="136" y="235"/>
                  <a:pt x="136" y="234"/>
                  <a:pt x="136" y="235"/>
                </a:cubicBezTo>
                <a:cubicBezTo>
                  <a:pt x="138" y="234"/>
                  <a:pt x="138" y="234"/>
                  <a:pt x="138" y="232"/>
                </a:cubicBezTo>
                <a:cubicBezTo>
                  <a:pt x="139" y="233"/>
                  <a:pt x="139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39" y="232"/>
                  <a:pt x="140" y="232"/>
                  <a:pt x="140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40" y="231"/>
                  <a:pt x="141" y="230"/>
                  <a:pt x="143" y="230"/>
                </a:cubicBezTo>
                <a:cubicBezTo>
                  <a:pt x="142" y="229"/>
                  <a:pt x="142" y="229"/>
                  <a:pt x="142" y="229"/>
                </a:cubicBezTo>
                <a:cubicBezTo>
                  <a:pt x="143" y="229"/>
                  <a:pt x="144" y="229"/>
                  <a:pt x="144" y="228"/>
                </a:cubicBezTo>
                <a:cubicBezTo>
                  <a:pt x="144" y="227"/>
                  <a:pt x="144" y="227"/>
                  <a:pt x="144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6" y="227"/>
                  <a:pt x="146" y="227"/>
                  <a:pt x="147" y="227"/>
                </a:cubicBezTo>
                <a:cubicBezTo>
                  <a:pt x="147" y="226"/>
                  <a:pt x="147" y="226"/>
                  <a:pt x="147" y="226"/>
                </a:cubicBezTo>
                <a:cubicBezTo>
                  <a:pt x="148" y="226"/>
                  <a:pt x="148" y="226"/>
                  <a:pt x="148" y="226"/>
                </a:cubicBezTo>
                <a:cubicBezTo>
                  <a:pt x="149" y="225"/>
                  <a:pt x="149" y="225"/>
                  <a:pt x="148" y="223"/>
                </a:cubicBezTo>
                <a:cubicBezTo>
                  <a:pt x="150" y="223"/>
                  <a:pt x="149" y="223"/>
                  <a:pt x="151" y="223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2" y="222"/>
                  <a:pt x="152" y="221"/>
                  <a:pt x="152" y="221"/>
                </a:cubicBezTo>
                <a:cubicBezTo>
                  <a:pt x="153" y="220"/>
                  <a:pt x="153" y="220"/>
                  <a:pt x="154" y="219"/>
                </a:cubicBezTo>
                <a:cubicBezTo>
                  <a:pt x="154" y="219"/>
                  <a:pt x="154" y="219"/>
                  <a:pt x="154" y="219"/>
                </a:cubicBezTo>
                <a:cubicBezTo>
                  <a:pt x="154" y="219"/>
                  <a:pt x="155" y="219"/>
                  <a:pt x="155" y="219"/>
                </a:cubicBezTo>
                <a:cubicBezTo>
                  <a:pt x="156" y="218"/>
                  <a:pt x="155" y="218"/>
                  <a:pt x="156" y="217"/>
                </a:cubicBezTo>
                <a:cubicBezTo>
                  <a:pt x="156" y="217"/>
                  <a:pt x="156" y="217"/>
                  <a:pt x="156" y="217"/>
                </a:cubicBezTo>
                <a:cubicBezTo>
                  <a:pt x="156" y="217"/>
                  <a:pt x="157" y="217"/>
                  <a:pt x="157" y="217"/>
                </a:cubicBezTo>
                <a:cubicBezTo>
                  <a:pt x="158" y="217"/>
                  <a:pt x="158" y="217"/>
                  <a:pt x="158" y="217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59" y="216"/>
                  <a:pt x="160" y="216"/>
                  <a:pt x="160" y="216"/>
                </a:cubicBezTo>
                <a:cubicBezTo>
                  <a:pt x="160" y="215"/>
                  <a:pt x="161" y="215"/>
                  <a:pt x="161" y="214"/>
                </a:cubicBezTo>
                <a:cubicBezTo>
                  <a:pt x="160" y="214"/>
                  <a:pt x="160" y="214"/>
                  <a:pt x="160" y="214"/>
                </a:cubicBezTo>
                <a:cubicBezTo>
                  <a:pt x="161" y="214"/>
                  <a:pt x="161" y="214"/>
                  <a:pt x="161" y="214"/>
                </a:cubicBezTo>
                <a:cubicBezTo>
                  <a:pt x="161" y="213"/>
                  <a:pt x="161" y="213"/>
                  <a:pt x="161" y="213"/>
                </a:cubicBezTo>
                <a:cubicBezTo>
                  <a:pt x="161" y="213"/>
                  <a:pt x="162" y="213"/>
                  <a:pt x="162" y="213"/>
                </a:cubicBezTo>
                <a:cubicBezTo>
                  <a:pt x="162" y="212"/>
                  <a:pt x="162" y="212"/>
                  <a:pt x="162" y="212"/>
                </a:cubicBezTo>
                <a:cubicBezTo>
                  <a:pt x="163" y="212"/>
                  <a:pt x="163" y="212"/>
                  <a:pt x="164" y="212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2" y="210"/>
                  <a:pt x="161" y="210"/>
                  <a:pt x="160" y="210"/>
                </a:cubicBezTo>
                <a:cubicBezTo>
                  <a:pt x="160" y="209"/>
                  <a:pt x="161" y="208"/>
                  <a:pt x="161" y="207"/>
                </a:cubicBezTo>
                <a:cubicBezTo>
                  <a:pt x="161" y="207"/>
                  <a:pt x="161" y="207"/>
                  <a:pt x="161" y="207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2" y="206"/>
                  <a:pt x="162" y="206"/>
                  <a:pt x="162" y="205"/>
                </a:cubicBezTo>
                <a:cubicBezTo>
                  <a:pt x="163" y="205"/>
                  <a:pt x="163" y="205"/>
                  <a:pt x="165" y="205"/>
                </a:cubicBezTo>
                <a:cubicBezTo>
                  <a:pt x="165" y="204"/>
                  <a:pt x="165" y="204"/>
                  <a:pt x="165" y="203"/>
                </a:cubicBezTo>
                <a:cubicBezTo>
                  <a:pt x="166" y="203"/>
                  <a:pt x="166" y="203"/>
                  <a:pt x="167" y="203"/>
                </a:cubicBezTo>
                <a:cubicBezTo>
                  <a:pt x="166" y="202"/>
                  <a:pt x="166" y="201"/>
                  <a:pt x="166" y="201"/>
                </a:cubicBezTo>
                <a:cubicBezTo>
                  <a:pt x="167" y="201"/>
                  <a:pt x="167" y="201"/>
                  <a:pt x="168" y="201"/>
                </a:cubicBezTo>
                <a:cubicBezTo>
                  <a:pt x="168" y="202"/>
                  <a:pt x="168" y="202"/>
                  <a:pt x="168" y="202"/>
                </a:cubicBezTo>
                <a:cubicBezTo>
                  <a:pt x="168" y="201"/>
                  <a:pt x="168" y="201"/>
                  <a:pt x="169" y="201"/>
                </a:cubicBezTo>
                <a:cubicBezTo>
                  <a:pt x="169" y="200"/>
                  <a:pt x="169" y="200"/>
                  <a:pt x="169" y="199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0" y="198"/>
                  <a:pt x="171" y="197"/>
                  <a:pt x="173" y="197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4" y="194"/>
                  <a:pt x="174" y="195"/>
                  <a:pt x="175" y="194"/>
                </a:cubicBezTo>
                <a:cubicBezTo>
                  <a:pt x="176" y="193"/>
                  <a:pt x="177" y="193"/>
                  <a:pt x="178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78" y="193"/>
                  <a:pt x="178" y="193"/>
                  <a:pt x="178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80" y="193"/>
                  <a:pt x="180" y="193"/>
                  <a:pt x="181" y="193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2" y="192"/>
                </a:cubicBezTo>
                <a:cubicBezTo>
                  <a:pt x="182" y="193"/>
                  <a:pt x="182" y="193"/>
                  <a:pt x="182" y="193"/>
                </a:cubicBezTo>
                <a:cubicBezTo>
                  <a:pt x="182" y="193"/>
                  <a:pt x="182" y="194"/>
                  <a:pt x="181" y="194"/>
                </a:cubicBezTo>
                <a:cubicBezTo>
                  <a:pt x="182" y="194"/>
                  <a:pt x="182" y="194"/>
                  <a:pt x="182" y="194"/>
                </a:cubicBezTo>
                <a:cubicBezTo>
                  <a:pt x="182" y="195"/>
                  <a:pt x="183" y="195"/>
                  <a:pt x="183" y="196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80" y="196"/>
                  <a:pt x="180" y="195"/>
                  <a:pt x="180" y="195"/>
                </a:cubicBezTo>
                <a:cubicBezTo>
                  <a:pt x="178" y="195"/>
                  <a:pt x="178" y="195"/>
                  <a:pt x="178" y="195"/>
                </a:cubicBezTo>
                <a:cubicBezTo>
                  <a:pt x="178" y="195"/>
                  <a:pt x="178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6" y="196"/>
                  <a:pt x="176" y="196"/>
                  <a:pt x="176" y="196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4" y="198"/>
                  <a:pt x="174" y="200"/>
                  <a:pt x="174" y="202"/>
                </a:cubicBezTo>
                <a:cubicBezTo>
                  <a:pt x="174" y="202"/>
                  <a:pt x="175" y="202"/>
                  <a:pt x="175" y="202"/>
                </a:cubicBezTo>
                <a:cubicBezTo>
                  <a:pt x="174" y="203"/>
                  <a:pt x="174" y="203"/>
                  <a:pt x="173" y="203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5"/>
                  <a:pt x="173" y="205"/>
                  <a:pt x="174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4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7"/>
                  <a:pt x="174" y="208"/>
                  <a:pt x="173" y="207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72" y="208"/>
                  <a:pt x="172" y="209"/>
                  <a:pt x="172" y="209"/>
                </a:cubicBezTo>
                <a:cubicBezTo>
                  <a:pt x="173" y="209"/>
                  <a:pt x="174" y="209"/>
                  <a:pt x="175" y="210"/>
                </a:cubicBezTo>
                <a:cubicBezTo>
                  <a:pt x="175" y="209"/>
                  <a:pt x="175" y="209"/>
                  <a:pt x="175" y="209"/>
                </a:cubicBezTo>
                <a:cubicBezTo>
                  <a:pt x="175" y="209"/>
                  <a:pt x="175" y="209"/>
                  <a:pt x="176" y="209"/>
                </a:cubicBezTo>
                <a:cubicBezTo>
                  <a:pt x="176" y="208"/>
                  <a:pt x="176" y="208"/>
                  <a:pt x="176" y="208"/>
                </a:cubicBezTo>
                <a:cubicBezTo>
                  <a:pt x="176" y="209"/>
                  <a:pt x="177" y="209"/>
                  <a:pt x="177" y="209"/>
                </a:cubicBezTo>
                <a:cubicBezTo>
                  <a:pt x="178" y="207"/>
                  <a:pt x="178" y="208"/>
                  <a:pt x="179" y="207"/>
                </a:cubicBezTo>
                <a:cubicBezTo>
                  <a:pt x="179" y="207"/>
                  <a:pt x="179" y="207"/>
                  <a:pt x="179" y="207"/>
                </a:cubicBezTo>
                <a:cubicBezTo>
                  <a:pt x="179" y="206"/>
                  <a:pt x="179" y="206"/>
                  <a:pt x="179" y="206"/>
                </a:cubicBezTo>
                <a:cubicBezTo>
                  <a:pt x="181" y="206"/>
                  <a:pt x="181" y="206"/>
                  <a:pt x="182" y="205"/>
                </a:cubicBezTo>
                <a:cubicBezTo>
                  <a:pt x="182" y="205"/>
                  <a:pt x="182" y="205"/>
                  <a:pt x="182" y="204"/>
                </a:cubicBezTo>
                <a:cubicBezTo>
                  <a:pt x="182" y="204"/>
                  <a:pt x="183" y="204"/>
                  <a:pt x="183" y="204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4" y="204"/>
                  <a:pt x="184" y="204"/>
                  <a:pt x="184" y="204"/>
                </a:cubicBezTo>
                <a:cubicBezTo>
                  <a:pt x="184" y="203"/>
                  <a:pt x="184" y="203"/>
                  <a:pt x="185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5" y="203"/>
                  <a:pt x="185" y="203"/>
                  <a:pt x="185" y="203"/>
                </a:cubicBezTo>
                <a:cubicBezTo>
                  <a:pt x="186" y="203"/>
                  <a:pt x="186" y="203"/>
                  <a:pt x="186" y="203"/>
                </a:cubicBezTo>
                <a:cubicBezTo>
                  <a:pt x="186" y="203"/>
                  <a:pt x="186" y="203"/>
                  <a:pt x="186" y="202"/>
                </a:cubicBezTo>
                <a:cubicBezTo>
                  <a:pt x="186" y="202"/>
                  <a:pt x="189" y="203"/>
                  <a:pt x="190" y="203"/>
                </a:cubicBezTo>
                <a:cubicBezTo>
                  <a:pt x="190" y="202"/>
                  <a:pt x="190" y="202"/>
                  <a:pt x="190" y="201"/>
                </a:cubicBezTo>
                <a:cubicBezTo>
                  <a:pt x="192" y="201"/>
                  <a:pt x="192" y="201"/>
                  <a:pt x="192" y="201"/>
                </a:cubicBezTo>
                <a:cubicBezTo>
                  <a:pt x="191" y="200"/>
                  <a:pt x="191" y="200"/>
                  <a:pt x="192" y="199"/>
                </a:cubicBezTo>
                <a:cubicBezTo>
                  <a:pt x="192" y="198"/>
                  <a:pt x="192" y="198"/>
                  <a:pt x="192" y="198"/>
                </a:cubicBezTo>
                <a:cubicBezTo>
                  <a:pt x="191" y="198"/>
                  <a:pt x="191" y="198"/>
                  <a:pt x="190" y="198"/>
                </a:cubicBezTo>
                <a:cubicBezTo>
                  <a:pt x="190" y="198"/>
                  <a:pt x="190" y="198"/>
                  <a:pt x="190" y="198"/>
                </a:cubicBezTo>
                <a:cubicBezTo>
                  <a:pt x="189" y="198"/>
                  <a:pt x="189" y="198"/>
                  <a:pt x="189" y="198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5"/>
                  <a:pt x="189" y="195"/>
                  <a:pt x="189" y="195"/>
                </a:cubicBezTo>
                <a:cubicBezTo>
                  <a:pt x="191" y="195"/>
                  <a:pt x="190" y="196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3" y="196"/>
                  <a:pt x="193" y="196"/>
                  <a:pt x="194" y="196"/>
                </a:cubicBezTo>
                <a:cubicBezTo>
                  <a:pt x="194" y="195"/>
                  <a:pt x="194" y="195"/>
                  <a:pt x="194" y="195"/>
                </a:cubicBezTo>
                <a:cubicBezTo>
                  <a:pt x="195" y="195"/>
                  <a:pt x="196" y="196"/>
                  <a:pt x="197" y="194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7" y="195"/>
                  <a:pt x="197" y="195"/>
                  <a:pt x="197" y="196"/>
                </a:cubicBezTo>
                <a:cubicBezTo>
                  <a:pt x="198" y="196"/>
                  <a:pt x="198" y="196"/>
                  <a:pt x="199" y="196"/>
                </a:cubicBezTo>
                <a:cubicBezTo>
                  <a:pt x="199" y="196"/>
                  <a:pt x="199" y="196"/>
                  <a:pt x="199" y="196"/>
                </a:cubicBezTo>
                <a:cubicBezTo>
                  <a:pt x="198" y="196"/>
                  <a:pt x="198" y="196"/>
                  <a:pt x="198" y="196"/>
                </a:cubicBezTo>
                <a:cubicBezTo>
                  <a:pt x="198" y="197"/>
                  <a:pt x="198" y="197"/>
                  <a:pt x="198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200" y="197"/>
                  <a:pt x="200" y="197"/>
                  <a:pt x="200" y="197"/>
                </a:cubicBezTo>
                <a:cubicBezTo>
                  <a:pt x="200" y="198"/>
                  <a:pt x="200" y="198"/>
                  <a:pt x="200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9"/>
                  <a:pt x="201" y="199"/>
                  <a:pt x="200" y="200"/>
                </a:cubicBezTo>
                <a:cubicBezTo>
                  <a:pt x="201" y="200"/>
                  <a:pt x="201" y="200"/>
                  <a:pt x="201" y="201"/>
                </a:cubicBezTo>
                <a:cubicBezTo>
                  <a:pt x="202" y="201"/>
                  <a:pt x="203" y="201"/>
                  <a:pt x="204" y="200"/>
                </a:cubicBezTo>
                <a:cubicBezTo>
                  <a:pt x="204" y="200"/>
                  <a:pt x="204" y="200"/>
                  <a:pt x="204" y="200"/>
                </a:cubicBezTo>
                <a:cubicBezTo>
                  <a:pt x="204" y="201"/>
                  <a:pt x="204" y="201"/>
                  <a:pt x="204" y="201"/>
                </a:cubicBezTo>
                <a:cubicBezTo>
                  <a:pt x="204" y="201"/>
                  <a:pt x="205" y="201"/>
                  <a:pt x="205" y="202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8" y="202"/>
                  <a:pt x="208" y="202"/>
                  <a:pt x="208" y="202"/>
                </a:cubicBezTo>
                <a:cubicBezTo>
                  <a:pt x="208" y="203"/>
                  <a:pt x="209" y="203"/>
                  <a:pt x="209" y="203"/>
                </a:cubicBezTo>
                <a:cubicBezTo>
                  <a:pt x="210" y="203"/>
                  <a:pt x="210" y="203"/>
                  <a:pt x="210" y="203"/>
                </a:cubicBezTo>
                <a:cubicBezTo>
                  <a:pt x="210" y="204"/>
                  <a:pt x="210" y="204"/>
                  <a:pt x="210" y="204"/>
                </a:cubicBezTo>
                <a:cubicBezTo>
                  <a:pt x="211" y="204"/>
                  <a:pt x="212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4" y="204"/>
                  <a:pt x="214" y="204"/>
                  <a:pt x="214" y="204"/>
                </a:cubicBezTo>
                <a:cubicBezTo>
                  <a:pt x="214" y="204"/>
                  <a:pt x="214" y="204"/>
                  <a:pt x="215" y="203"/>
                </a:cubicBezTo>
                <a:cubicBezTo>
                  <a:pt x="216" y="203"/>
                  <a:pt x="216" y="203"/>
                  <a:pt x="216" y="203"/>
                </a:cubicBezTo>
                <a:cubicBezTo>
                  <a:pt x="217" y="203"/>
                  <a:pt x="216" y="203"/>
                  <a:pt x="217" y="203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1" y="204"/>
                  <a:pt x="221" y="204"/>
                </a:cubicBezTo>
                <a:cubicBezTo>
                  <a:pt x="222" y="204"/>
                  <a:pt x="222" y="205"/>
                  <a:pt x="222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24" y="206"/>
                  <a:pt x="224" y="206"/>
                  <a:pt x="224" y="206"/>
                </a:cubicBezTo>
                <a:cubicBezTo>
                  <a:pt x="226" y="206"/>
                  <a:pt x="226" y="206"/>
                  <a:pt x="226" y="206"/>
                </a:cubicBezTo>
                <a:cubicBezTo>
                  <a:pt x="228" y="206"/>
                  <a:pt x="230" y="206"/>
                  <a:pt x="231" y="205"/>
                </a:cubicBezTo>
                <a:cubicBezTo>
                  <a:pt x="231" y="205"/>
                  <a:pt x="231" y="205"/>
                  <a:pt x="231" y="205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0" y="207"/>
                  <a:pt x="232" y="207"/>
                  <a:pt x="230" y="208"/>
                </a:cubicBezTo>
                <a:cubicBezTo>
                  <a:pt x="231" y="210"/>
                  <a:pt x="232" y="208"/>
                  <a:pt x="233" y="208"/>
                </a:cubicBezTo>
                <a:cubicBezTo>
                  <a:pt x="233" y="209"/>
                  <a:pt x="233" y="209"/>
                  <a:pt x="233" y="210"/>
                </a:cubicBezTo>
                <a:cubicBezTo>
                  <a:pt x="234" y="210"/>
                  <a:pt x="235" y="210"/>
                  <a:pt x="236" y="210"/>
                </a:cubicBezTo>
                <a:cubicBezTo>
                  <a:pt x="236" y="209"/>
                  <a:pt x="235" y="209"/>
                  <a:pt x="235" y="208"/>
                </a:cubicBezTo>
                <a:cubicBezTo>
                  <a:pt x="238" y="208"/>
                  <a:pt x="238" y="208"/>
                  <a:pt x="238" y="208"/>
                </a:cubicBezTo>
                <a:cubicBezTo>
                  <a:pt x="237" y="210"/>
                  <a:pt x="237" y="210"/>
                  <a:pt x="236" y="211"/>
                </a:cubicBezTo>
                <a:cubicBezTo>
                  <a:pt x="237" y="212"/>
                  <a:pt x="238" y="212"/>
                  <a:pt x="238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14"/>
                  <a:pt x="239" y="214"/>
                  <a:pt x="239" y="214"/>
                </a:cubicBezTo>
                <a:cubicBezTo>
                  <a:pt x="239" y="214"/>
                  <a:pt x="239" y="215"/>
                  <a:pt x="240" y="215"/>
                </a:cubicBezTo>
                <a:cubicBezTo>
                  <a:pt x="240" y="215"/>
                  <a:pt x="240" y="216"/>
                  <a:pt x="240" y="216"/>
                </a:cubicBezTo>
                <a:cubicBezTo>
                  <a:pt x="242" y="216"/>
                  <a:pt x="242" y="216"/>
                  <a:pt x="243" y="216"/>
                </a:cubicBezTo>
                <a:cubicBezTo>
                  <a:pt x="243" y="216"/>
                  <a:pt x="243" y="217"/>
                  <a:pt x="243" y="217"/>
                </a:cubicBezTo>
                <a:cubicBezTo>
                  <a:pt x="244" y="217"/>
                  <a:pt x="244" y="217"/>
                  <a:pt x="244" y="217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45" y="218"/>
                  <a:pt x="245" y="218"/>
                  <a:pt x="246" y="219"/>
                </a:cubicBezTo>
                <a:cubicBezTo>
                  <a:pt x="246" y="219"/>
                  <a:pt x="246" y="220"/>
                  <a:pt x="246" y="221"/>
                </a:cubicBezTo>
                <a:cubicBezTo>
                  <a:pt x="246" y="221"/>
                  <a:pt x="246" y="221"/>
                  <a:pt x="246" y="221"/>
                </a:cubicBezTo>
                <a:cubicBezTo>
                  <a:pt x="246" y="222"/>
                  <a:pt x="247" y="221"/>
                  <a:pt x="247" y="222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49" y="223"/>
                  <a:pt x="249" y="223"/>
                  <a:pt x="249" y="224"/>
                </a:cubicBezTo>
                <a:cubicBezTo>
                  <a:pt x="250" y="224"/>
                  <a:pt x="249" y="224"/>
                  <a:pt x="250" y="224"/>
                </a:cubicBezTo>
                <a:cubicBezTo>
                  <a:pt x="250" y="223"/>
                  <a:pt x="250" y="223"/>
                  <a:pt x="250" y="222"/>
                </a:cubicBezTo>
                <a:cubicBezTo>
                  <a:pt x="251" y="222"/>
                  <a:pt x="251" y="222"/>
                  <a:pt x="251" y="223"/>
                </a:cubicBezTo>
                <a:cubicBezTo>
                  <a:pt x="251" y="223"/>
                  <a:pt x="251" y="223"/>
                  <a:pt x="251" y="223"/>
                </a:cubicBezTo>
                <a:cubicBezTo>
                  <a:pt x="253" y="224"/>
                  <a:pt x="252" y="224"/>
                  <a:pt x="254" y="224"/>
                </a:cubicBezTo>
                <a:cubicBezTo>
                  <a:pt x="254" y="224"/>
                  <a:pt x="254" y="223"/>
                  <a:pt x="254" y="223"/>
                </a:cubicBezTo>
                <a:cubicBezTo>
                  <a:pt x="254" y="223"/>
                  <a:pt x="254" y="223"/>
                  <a:pt x="254" y="223"/>
                </a:cubicBezTo>
                <a:cubicBezTo>
                  <a:pt x="254" y="221"/>
                  <a:pt x="254" y="221"/>
                  <a:pt x="252" y="221"/>
                </a:cubicBezTo>
                <a:cubicBezTo>
                  <a:pt x="252" y="221"/>
                  <a:pt x="253" y="221"/>
                  <a:pt x="253" y="220"/>
                </a:cubicBezTo>
                <a:cubicBezTo>
                  <a:pt x="252" y="220"/>
                  <a:pt x="252" y="219"/>
                  <a:pt x="251" y="219"/>
                </a:cubicBezTo>
                <a:cubicBezTo>
                  <a:pt x="250" y="219"/>
                  <a:pt x="248" y="219"/>
                  <a:pt x="246" y="218"/>
                </a:cubicBezTo>
                <a:cubicBezTo>
                  <a:pt x="246" y="218"/>
                  <a:pt x="246" y="218"/>
                  <a:pt x="246" y="217"/>
                </a:cubicBezTo>
                <a:cubicBezTo>
                  <a:pt x="247" y="217"/>
                  <a:pt x="247" y="217"/>
                  <a:pt x="247" y="218"/>
                </a:cubicBezTo>
                <a:cubicBezTo>
                  <a:pt x="248" y="218"/>
                  <a:pt x="248" y="218"/>
                  <a:pt x="249" y="217"/>
                </a:cubicBezTo>
                <a:cubicBezTo>
                  <a:pt x="249" y="217"/>
                  <a:pt x="249" y="217"/>
                  <a:pt x="249" y="217"/>
                </a:cubicBezTo>
                <a:cubicBezTo>
                  <a:pt x="250" y="216"/>
                  <a:pt x="250" y="217"/>
                  <a:pt x="251" y="216"/>
                </a:cubicBezTo>
                <a:cubicBezTo>
                  <a:pt x="251" y="216"/>
                  <a:pt x="251" y="216"/>
                  <a:pt x="251" y="216"/>
                </a:cubicBezTo>
                <a:cubicBezTo>
                  <a:pt x="251" y="217"/>
                  <a:pt x="251" y="217"/>
                  <a:pt x="251" y="217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52" y="216"/>
                  <a:pt x="251" y="215"/>
                  <a:pt x="252" y="214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3" y="214"/>
                  <a:pt x="253" y="215"/>
                  <a:pt x="253" y="216"/>
                </a:cubicBezTo>
                <a:cubicBezTo>
                  <a:pt x="254" y="217"/>
                  <a:pt x="255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8"/>
                  <a:pt x="257" y="218"/>
                  <a:pt x="257" y="218"/>
                </a:cubicBezTo>
                <a:cubicBezTo>
                  <a:pt x="258" y="218"/>
                  <a:pt x="258" y="218"/>
                  <a:pt x="258" y="218"/>
                </a:cubicBezTo>
                <a:cubicBezTo>
                  <a:pt x="258" y="219"/>
                  <a:pt x="258" y="219"/>
                  <a:pt x="258" y="219"/>
                </a:cubicBezTo>
                <a:cubicBezTo>
                  <a:pt x="258" y="219"/>
                  <a:pt x="258" y="219"/>
                  <a:pt x="259" y="218"/>
                </a:cubicBezTo>
                <a:cubicBezTo>
                  <a:pt x="259" y="219"/>
                  <a:pt x="259" y="220"/>
                  <a:pt x="259" y="221"/>
                </a:cubicBezTo>
                <a:cubicBezTo>
                  <a:pt x="259" y="221"/>
                  <a:pt x="259" y="221"/>
                  <a:pt x="259" y="221"/>
                </a:cubicBezTo>
                <a:cubicBezTo>
                  <a:pt x="260" y="221"/>
                  <a:pt x="260" y="221"/>
                  <a:pt x="260" y="222"/>
                </a:cubicBezTo>
                <a:cubicBezTo>
                  <a:pt x="260" y="222"/>
                  <a:pt x="260" y="222"/>
                  <a:pt x="260" y="222"/>
                </a:cubicBezTo>
                <a:cubicBezTo>
                  <a:pt x="260" y="222"/>
                  <a:pt x="260" y="223"/>
                  <a:pt x="260" y="224"/>
                </a:cubicBezTo>
                <a:cubicBezTo>
                  <a:pt x="260" y="224"/>
                  <a:pt x="261" y="224"/>
                  <a:pt x="261" y="22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61" y="226"/>
                  <a:pt x="261" y="226"/>
                  <a:pt x="262" y="226"/>
                </a:cubicBezTo>
                <a:cubicBezTo>
                  <a:pt x="263" y="226"/>
                  <a:pt x="263" y="226"/>
                  <a:pt x="263" y="226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9"/>
                  <a:pt x="263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5" y="229"/>
                  <a:pt x="265" y="230"/>
                  <a:pt x="265" y="230"/>
                </a:cubicBezTo>
                <a:cubicBezTo>
                  <a:pt x="266" y="231"/>
                  <a:pt x="267" y="232"/>
                  <a:pt x="268" y="232"/>
                </a:cubicBezTo>
                <a:cubicBezTo>
                  <a:pt x="268" y="235"/>
                  <a:pt x="268" y="235"/>
                  <a:pt x="268" y="235"/>
                </a:cubicBezTo>
                <a:cubicBezTo>
                  <a:pt x="267" y="235"/>
                  <a:pt x="267" y="235"/>
                  <a:pt x="267" y="235"/>
                </a:cubicBezTo>
                <a:cubicBezTo>
                  <a:pt x="267" y="237"/>
                  <a:pt x="267" y="237"/>
                  <a:pt x="267" y="237"/>
                </a:cubicBezTo>
                <a:cubicBezTo>
                  <a:pt x="268" y="237"/>
                  <a:pt x="268" y="236"/>
                  <a:pt x="269" y="236"/>
                </a:cubicBezTo>
                <a:cubicBezTo>
                  <a:pt x="269" y="235"/>
                  <a:pt x="269" y="235"/>
                  <a:pt x="269" y="235"/>
                </a:cubicBezTo>
                <a:cubicBezTo>
                  <a:pt x="270" y="234"/>
                  <a:pt x="269" y="235"/>
                  <a:pt x="270" y="234"/>
                </a:cubicBezTo>
                <a:cubicBezTo>
                  <a:pt x="270" y="234"/>
                  <a:pt x="270" y="234"/>
                  <a:pt x="271" y="235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35"/>
                  <a:pt x="270" y="236"/>
                  <a:pt x="270" y="236"/>
                </a:cubicBezTo>
                <a:cubicBezTo>
                  <a:pt x="269" y="236"/>
                  <a:pt x="269" y="236"/>
                  <a:pt x="269" y="236"/>
                </a:cubicBezTo>
                <a:cubicBezTo>
                  <a:pt x="269" y="237"/>
                  <a:pt x="270" y="238"/>
                  <a:pt x="270" y="239"/>
                </a:cubicBezTo>
                <a:cubicBezTo>
                  <a:pt x="271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8"/>
                  <a:pt x="272" y="238"/>
                  <a:pt x="272" y="237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272" y="236"/>
                  <a:pt x="272" y="236"/>
                  <a:pt x="272" y="236"/>
                </a:cubicBezTo>
                <a:cubicBezTo>
                  <a:pt x="273" y="237"/>
                  <a:pt x="273" y="238"/>
                  <a:pt x="273" y="239"/>
                </a:cubicBezTo>
                <a:cubicBezTo>
                  <a:pt x="274" y="239"/>
                  <a:pt x="274" y="239"/>
                  <a:pt x="274" y="239"/>
                </a:cubicBezTo>
                <a:cubicBezTo>
                  <a:pt x="273" y="239"/>
                  <a:pt x="273" y="240"/>
                  <a:pt x="273" y="241"/>
                </a:cubicBezTo>
                <a:cubicBezTo>
                  <a:pt x="271" y="241"/>
                  <a:pt x="271" y="241"/>
                  <a:pt x="271" y="241"/>
                </a:cubicBezTo>
                <a:cubicBezTo>
                  <a:pt x="271" y="241"/>
                  <a:pt x="272" y="241"/>
                  <a:pt x="272" y="242"/>
                </a:cubicBezTo>
                <a:cubicBezTo>
                  <a:pt x="272" y="242"/>
                  <a:pt x="273" y="242"/>
                  <a:pt x="273" y="242"/>
                </a:cubicBezTo>
                <a:cubicBezTo>
                  <a:pt x="273" y="242"/>
                  <a:pt x="273" y="242"/>
                  <a:pt x="272" y="243"/>
                </a:cubicBezTo>
                <a:cubicBezTo>
                  <a:pt x="273" y="243"/>
                  <a:pt x="272" y="243"/>
                  <a:pt x="273" y="243"/>
                </a:cubicBezTo>
                <a:cubicBezTo>
                  <a:pt x="273" y="244"/>
                  <a:pt x="273" y="244"/>
                  <a:pt x="273" y="244"/>
                </a:cubicBezTo>
                <a:cubicBezTo>
                  <a:pt x="273" y="244"/>
                  <a:pt x="274" y="244"/>
                  <a:pt x="275" y="244"/>
                </a:cubicBezTo>
                <a:cubicBezTo>
                  <a:pt x="275" y="243"/>
                  <a:pt x="275" y="243"/>
                  <a:pt x="275" y="243"/>
                </a:cubicBezTo>
                <a:cubicBezTo>
                  <a:pt x="276" y="242"/>
                  <a:pt x="277" y="242"/>
                  <a:pt x="277" y="241"/>
                </a:cubicBezTo>
                <a:cubicBezTo>
                  <a:pt x="277" y="241"/>
                  <a:pt x="278" y="241"/>
                  <a:pt x="278" y="241"/>
                </a:cubicBezTo>
                <a:cubicBezTo>
                  <a:pt x="278" y="242"/>
                  <a:pt x="278" y="242"/>
                  <a:pt x="278" y="242"/>
                </a:cubicBezTo>
                <a:cubicBezTo>
                  <a:pt x="278" y="242"/>
                  <a:pt x="277" y="243"/>
                  <a:pt x="277" y="243"/>
                </a:cubicBezTo>
                <a:cubicBezTo>
                  <a:pt x="277" y="243"/>
                  <a:pt x="277" y="243"/>
                  <a:pt x="277" y="243"/>
                </a:cubicBezTo>
                <a:cubicBezTo>
                  <a:pt x="276" y="243"/>
                  <a:pt x="276" y="244"/>
                  <a:pt x="275" y="244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4" y="246"/>
                  <a:pt x="274" y="246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76" y="248"/>
                  <a:pt x="276" y="248"/>
                  <a:pt x="276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6" y="251"/>
                  <a:pt x="276" y="251"/>
                  <a:pt x="276" y="251"/>
                </a:cubicBezTo>
                <a:cubicBezTo>
                  <a:pt x="275" y="251"/>
                  <a:pt x="275" y="251"/>
                  <a:pt x="275" y="251"/>
                </a:cubicBezTo>
                <a:cubicBezTo>
                  <a:pt x="276" y="252"/>
                  <a:pt x="276" y="253"/>
                  <a:pt x="276" y="254"/>
                </a:cubicBezTo>
                <a:cubicBezTo>
                  <a:pt x="278" y="254"/>
                  <a:pt x="277" y="255"/>
                  <a:pt x="278" y="255"/>
                </a:cubicBezTo>
                <a:cubicBezTo>
                  <a:pt x="278" y="255"/>
                  <a:pt x="278" y="255"/>
                  <a:pt x="278" y="255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9" y="253"/>
                  <a:pt x="279" y="253"/>
                  <a:pt x="279" y="253"/>
                </a:cubicBezTo>
                <a:cubicBezTo>
                  <a:pt x="279" y="253"/>
                  <a:pt x="279" y="253"/>
                  <a:pt x="280" y="254"/>
                </a:cubicBezTo>
                <a:cubicBezTo>
                  <a:pt x="280" y="253"/>
                  <a:pt x="280" y="253"/>
                  <a:pt x="280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2" y="253"/>
                  <a:pt x="282" y="253"/>
                  <a:pt x="282" y="253"/>
                </a:cubicBezTo>
                <a:cubicBezTo>
                  <a:pt x="282" y="253"/>
                  <a:pt x="282" y="253"/>
                  <a:pt x="282" y="254"/>
                </a:cubicBezTo>
                <a:cubicBezTo>
                  <a:pt x="282" y="254"/>
                  <a:pt x="281" y="254"/>
                  <a:pt x="281" y="254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2" y="257"/>
                  <a:pt x="282" y="257"/>
                  <a:pt x="282" y="257"/>
                </a:cubicBezTo>
                <a:cubicBezTo>
                  <a:pt x="281" y="256"/>
                  <a:pt x="282" y="257"/>
                  <a:pt x="281" y="256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0" y="258"/>
                  <a:pt x="281" y="258"/>
                  <a:pt x="282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8"/>
                  <a:pt x="283" y="258"/>
                </a:cubicBezTo>
                <a:cubicBezTo>
                  <a:pt x="284" y="258"/>
                  <a:pt x="284" y="258"/>
                  <a:pt x="284" y="258"/>
                </a:cubicBezTo>
                <a:cubicBezTo>
                  <a:pt x="284" y="259"/>
                  <a:pt x="283" y="259"/>
                  <a:pt x="283" y="259"/>
                </a:cubicBezTo>
                <a:cubicBezTo>
                  <a:pt x="284" y="260"/>
                  <a:pt x="284" y="260"/>
                  <a:pt x="284" y="260"/>
                </a:cubicBezTo>
                <a:cubicBezTo>
                  <a:pt x="284" y="260"/>
                  <a:pt x="284" y="261"/>
                  <a:pt x="284" y="261"/>
                </a:cubicBezTo>
                <a:cubicBezTo>
                  <a:pt x="286" y="261"/>
                  <a:pt x="286" y="261"/>
                  <a:pt x="286" y="262"/>
                </a:cubicBezTo>
                <a:cubicBezTo>
                  <a:pt x="287" y="262"/>
                  <a:pt x="287" y="262"/>
                  <a:pt x="287" y="262"/>
                </a:cubicBezTo>
                <a:cubicBezTo>
                  <a:pt x="286" y="262"/>
                  <a:pt x="286" y="263"/>
                  <a:pt x="286" y="263"/>
                </a:cubicBezTo>
                <a:cubicBezTo>
                  <a:pt x="286" y="263"/>
                  <a:pt x="286" y="263"/>
                  <a:pt x="286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6"/>
                  <a:pt x="287" y="266"/>
                  <a:pt x="287" y="266"/>
                </a:cubicBezTo>
                <a:cubicBezTo>
                  <a:pt x="287" y="266"/>
                  <a:pt x="287" y="266"/>
                  <a:pt x="288" y="266"/>
                </a:cubicBezTo>
                <a:cubicBezTo>
                  <a:pt x="288" y="267"/>
                  <a:pt x="288" y="267"/>
                  <a:pt x="288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8"/>
                  <a:pt x="287" y="268"/>
                  <a:pt x="286" y="268"/>
                </a:cubicBezTo>
                <a:cubicBezTo>
                  <a:pt x="286" y="269"/>
                  <a:pt x="285" y="270"/>
                  <a:pt x="286" y="270"/>
                </a:cubicBezTo>
                <a:cubicBezTo>
                  <a:pt x="286" y="271"/>
                  <a:pt x="286" y="271"/>
                  <a:pt x="286" y="271"/>
                </a:cubicBezTo>
                <a:cubicBezTo>
                  <a:pt x="287" y="271"/>
                  <a:pt x="287" y="270"/>
                  <a:pt x="287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9" y="270"/>
                  <a:pt x="290" y="270"/>
                  <a:pt x="291" y="270"/>
                </a:cubicBezTo>
                <a:cubicBezTo>
                  <a:pt x="291" y="270"/>
                  <a:pt x="291" y="270"/>
                  <a:pt x="291" y="270"/>
                </a:cubicBezTo>
                <a:cubicBezTo>
                  <a:pt x="292" y="270"/>
                  <a:pt x="292" y="270"/>
                  <a:pt x="292" y="270"/>
                </a:cubicBezTo>
                <a:cubicBezTo>
                  <a:pt x="292" y="271"/>
                  <a:pt x="292" y="271"/>
                  <a:pt x="291" y="271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6" y="272"/>
                  <a:pt x="296" y="272"/>
                  <a:pt x="298" y="272"/>
                </a:cubicBezTo>
                <a:cubicBezTo>
                  <a:pt x="298" y="271"/>
                  <a:pt x="298" y="271"/>
                  <a:pt x="298" y="271"/>
                </a:cubicBezTo>
                <a:cubicBezTo>
                  <a:pt x="298" y="271"/>
                  <a:pt x="298" y="271"/>
                  <a:pt x="299" y="271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300" y="273"/>
                  <a:pt x="301" y="272"/>
                  <a:pt x="300" y="274"/>
                </a:cubicBezTo>
                <a:cubicBezTo>
                  <a:pt x="300" y="274"/>
                  <a:pt x="301" y="274"/>
                  <a:pt x="301" y="274"/>
                </a:cubicBezTo>
                <a:cubicBezTo>
                  <a:pt x="301" y="275"/>
                  <a:pt x="301" y="275"/>
                  <a:pt x="301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3" y="275"/>
                  <a:pt x="303" y="275"/>
                  <a:pt x="304" y="275"/>
                </a:cubicBezTo>
                <a:cubicBezTo>
                  <a:pt x="304" y="275"/>
                  <a:pt x="304" y="275"/>
                  <a:pt x="304" y="275"/>
                </a:cubicBezTo>
                <a:cubicBezTo>
                  <a:pt x="305" y="275"/>
                  <a:pt x="305" y="275"/>
                  <a:pt x="305" y="275"/>
                </a:cubicBezTo>
                <a:cubicBezTo>
                  <a:pt x="305" y="276"/>
                  <a:pt x="305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5" y="278"/>
                  <a:pt x="305" y="277"/>
                  <a:pt x="306" y="277"/>
                </a:cubicBezTo>
                <a:cubicBezTo>
                  <a:pt x="306" y="277"/>
                  <a:pt x="306" y="277"/>
                  <a:pt x="306" y="276"/>
                </a:cubicBezTo>
                <a:cubicBezTo>
                  <a:pt x="307" y="276"/>
                  <a:pt x="307" y="276"/>
                  <a:pt x="308" y="277"/>
                </a:cubicBezTo>
                <a:cubicBezTo>
                  <a:pt x="308" y="277"/>
                  <a:pt x="308" y="277"/>
                  <a:pt x="307" y="278"/>
                </a:cubicBezTo>
                <a:cubicBezTo>
                  <a:pt x="307" y="279"/>
                  <a:pt x="308" y="279"/>
                  <a:pt x="309" y="279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310" y="280"/>
                  <a:pt x="310" y="280"/>
                  <a:pt x="310" y="280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311" y="282"/>
                  <a:pt x="311" y="282"/>
                  <a:pt x="312" y="283"/>
                </a:cubicBezTo>
                <a:cubicBezTo>
                  <a:pt x="312" y="284"/>
                  <a:pt x="311" y="284"/>
                  <a:pt x="310" y="284"/>
                </a:cubicBezTo>
                <a:cubicBezTo>
                  <a:pt x="311" y="285"/>
                  <a:pt x="312" y="286"/>
                  <a:pt x="312" y="287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312" y="287"/>
                  <a:pt x="312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9"/>
                  <a:pt x="312" y="289"/>
                  <a:pt x="312" y="291"/>
                </a:cubicBezTo>
                <a:cubicBezTo>
                  <a:pt x="312" y="291"/>
                  <a:pt x="312" y="291"/>
                  <a:pt x="312" y="291"/>
                </a:cubicBezTo>
                <a:cubicBezTo>
                  <a:pt x="312" y="291"/>
                  <a:pt x="312" y="290"/>
                  <a:pt x="311" y="290"/>
                </a:cubicBezTo>
                <a:cubicBezTo>
                  <a:pt x="311" y="290"/>
                  <a:pt x="311" y="290"/>
                  <a:pt x="311" y="290"/>
                </a:cubicBezTo>
                <a:cubicBezTo>
                  <a:pt x="310" y="289"/>
                  <a:pt x="311" y="290"/>
                  <a:pt x="311" y="289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2" y="287"/>
                  <a:pt x="311" y="287"/>
                  <a:pt x="311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310" y="287"/>
                  <a:pt x="310" y="287"/>
                  <a:pt x="310" y="288"/>
                </a:cubicBezTo>
                <a:cubicBezTo>
                  <a:pt x="309" y="288"/>
                  <a:pt x="308" y="287"/>
                  <a:pt x="307" y="287"/>
                </a:cubicBezTo>
                <a:cubicBezTo>
                  <a:pt x="307" y="288"/>
                  <a:pt x="307" y="288"/>
                  <a:pt x="307" y="288"/>
                </a:cubicBezTo>
                <a:cubicBezTo>
                  <a:pt x="307" y="288"/>
                  <a:pt x="306" y="287"/>
                  <a:pt x="305" y="287"/>
                </a:cubicBezTo>
                <a:cubicBezTo>
                  <a:pt x="305" y="287"/>
                  <a:pt x="305" y="287"/>
                  <a:pt x="305" y="287"/>
                </a:cubicBezTo>
                <a:cubicBezTo>
                  <a:pt x="304" y="287"/>
                  <a:pt x="304" y="287"/>
                  <a:pt x="303" y="287"/>
                </a:cubicBezTo>
                <a:cubicBezTo>
                  <a:pt x="303" y="287"/>
                  <a:pt x="303" y="287"/>
                  <a:pt x="303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1" y="286"/>
                  <a:pt x="300" y="286"/>
                </a:cubicBezTo>
                <a:cubicBezTo>
                  <a:pt x="301" y="287"/>
                  <a:pt x="301" y="289"/>
                  <a:pt x="301" y="290"/>
                </a:cubicBezTo>
                <a:cubicBezTo>
                  <a:pt x="301" y="290"/>
                  <a:pt x="301" y="290"/>
                  <a:pt x="302" y="290"/>
                </a:cubicBezTo>
                <a:cubicBezTo>
                  <a:pt x="303" y="292"/>
                  <a:pt x="304" y="293"/>
                  <a:pt x="304" y="295"/>
                </a:cubicBezTo>
                <a:cubicBezTo>
                  <a:pt x="304" y="295"/>
                  <a:pt x="304" y="295"/>
                  <a:pt x="304" y="295"/>
                </a:cubicBezTo>
                <a:cubicBezTo>
                  <a:pt x="304" y="295"/>
                  <a:pt x="304" y="296"/>
                  <a:pt x="304" y="297"/>
                </a:cubicBezTo>
                <a:cubicBezTo>
                  <a:pt x="305" y="297"/>
                  <a:pt x="305" y="297"/>
                  <a:pt x="305" y="297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4" y="299"/>
                  <a:pt x="305" y="299"/>
                  <a:pt x="304" y="299"/>
                </a:cubicBezTo>
                <a:cubicBezTo>
                  <a:pt x="304" y="299"/>
                  <a:pt x="304" y="299"/>
                  <a:pt x="304" y="299"/>
                </a:cubicBezTo>
                <a:cubicBezTo>
                  <a:pt x="304" y="301"/>
                  <a:pt x="304" y="301"/>
                  <a:pt x="304" y="301"/>
                </a:cubicBezTo>
                <a:cubicBezTo>
                  <a:pt x="305" y="301"/>
                  <a:pt x="305" y="301"/>
                  <a:pt x="305" y="301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4" y="302"/>
                  <a:pt x="304" y="302"/>
                  <a:pt x="304" y="302"/>
                </a:cubicBezTo>
                <a:cubicBezTo>
                  <a:pt x="304" y="303"/>
                  <a:pt x="304" y="304"/>
                  <a:pt x="304" y="306"/>
                </a:cubicBezTo>
                <a:cubicBezTo>
                  <a:pt x="305" y="306"/>
                  <a:pt x="305" y="306"/>
                  <a:pt x="305" y="306"/>
                </a:cubicBezTo>
                <a:cubicBezTo>
                  <a:pt x="305" y="306"/>
                  <a:pt x="305" y="306"/>
                  <a:pt x="304" y="307"/>
                </a:cubicBezTo>
                <a:cubicBezTo>
                  <a:pt x="304" y="307"/>
                  <a:pt x="304" y="307"/>
                  <a:pt x="304" y="307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10"/>
                  <a:pt x="304" y="311"/>
                  <a:pt x="304" y="311"/>
                </a:cubicBezTo>
                <a:cubicBezTo>
                  <a:pt x="304" y="311"/>
                  <a:pt x="304" y="311"/>
                  <a:pt x="304" y="311"/>
                </a:cubicBezTo>
                <a:cubicBezTo>
                  <a:pt x="303" y="312"/>
                  <a:pt x="304" y="313"/>
                  <a:pt x="304" y="313"/>
                </a:cubicBezTo>
                <a:cubicBezTo>
                  <a:pt x="304" y="313"/>
                  <a:pt x="304" y="313"/>
                  <a:pt x="304" y="313"/>
                </a:cubicBezTo>
                <a:cubicBezTo>
                  <a:pt x="303" y="314"/>
                  <a:pt x="303" y="319"/>
                  <a:pt x="303" y="319"/>
                </a:cubicBezTo>
                <a:cubicBezTo>
                  <a:pt x="303" y="320"/>
                  <a:pt x="303" y="320"/>
                  <a:pt x="303" y="320"/>
                </a:cubicBezTo>
                <a:cubicBezTo>
                  <a:pt x="302" y="321"/>
                  <a:pt x="303" y="323"/>
                  <a:pt x="303" y="324"/>
                </a:cubicBezTo>
                <a:cubicBezTo>
                  <a:pt x="303" y="326"/>
                  <a:pt x="303" y="327"/>
                  <a:pt x="305" y="328"/>
                </a:cubicBezTo>
                <a:cubicBezTo>
                  <a:pt x="305" y="329"/>
                  <a:pt x="305" y="329"/>
                  <a:pt x="305" y="329"/>
                </a:cubicBezTo>
                <a:cubicBezTo>
                  <a:pt x="304" y="329"/>
                  <a:pt x="304" y="329"/>
                  <a:pt x="304" y="329"/>
                </a:cubicBezTo>
                <a:cubicBezTo>
                  <a:pt x="304" y="329"/>
                  <a:pt x="304" y="330"/>
                  <a:pt x="304" y="331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33"/>
                  <a:pt x="305" y="333"/>
                  <a:pt x="305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304" y="335"/>
                  <a:pt x="304" y="336"/>
                  <a:pt x="304" y="338"/>
                </a:cubicBezTo>
                <a:cubicBezTo>
                  <a:pt x="303" y="338"/>
                  <a:pt x="303" y="338"/>
                  <a:pt x="303" y="338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40"/>
                  <a:pt x="303" y="340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2"/>
                  <a:pt x="304" y="342"/>
                  <a:pt x="304" y="342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6" y="343"/>
                </a:cubicBezTo>
                <a:cubicBezTo>
                  <a:pt x="306" y="344"/>
                  <a:pt x="306" y="344"/>
                  <a:pt x="306" y="344"/>
                </a:cubicBezTo>
                <a:cubicBezTo>
                  <a:pt x="306" y="345"/>
                  <a:pt x="306" y="345"/>
                  <a:pt x="306" y="345"/>
                </a:cubicBezTo>
                <a:cubicBezTo>
                  <a:pt x="306" y="346"/>
                  <a:pt x="307" y="347"/>
                  <a:pt x="307" y="349"/>
                </a:cubicBezTo>
                <a:cubicBezTo>
                  <a:pt x="307" y="349"/>
                  <a:pt x="307" y="349"/>
                  <a:pt x="308" y="349"/>
                </a:cubicBezTo>
                <a:cubicBezTo>
                  <a:pt x="308" y="350"/>
                  <a:pt x="308" y="349"/>
                  <a:pt x="308" y="350"/>
                </a:cubicBezTo>
                <a:cubicBezTo>
                  <a:pt x="308" y="351"/>
                  <a:pt x="308" y="350"/>
                  <a:pt x="309" y="351"/>
                </a:cubicBezTo>
                <a:cubicBezTo>
                  <a:pt x="309" y="353"/>
                  <a:pt x="309" y="353"/>
                  <a:pt x="309" y="353"/>
                </a:cubicBezTo>
                <a:cubicBezTo>
                  <a:pt x="310" y="354"/>
                  <a:pt x="311" y="354"/>
                  <a:pt x="311" y="354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3" y="352"/>
                  <a:pt x="313" y="352"/>
                  <a:pt x="313" y="352"/>
                </a:cubicBezTo>
                <a:cubicBezTo>
                  <a:pt x="313" y="353"/>
                  <a:pt x="312" y="355"/>
                  <a:pt x="314" y="355"/>
                </a:cubicBezTo>
                <a:cubicBezTo>
                  <a:pt x="314" y="356"/>
                  <a:pt x="314" y="356"/>
                  <a:pt x="314" y="356"/>
                </a:cubicBezTo>
                <a:cubicBezTo>
                  <a:pt x="313" y="356"/>
                  <a:pt x="312" y="355"/>
                  <a:pt x="312" y="355"/>
                </a:cubicBezTo>
                <a:cubicBezTo>
                  <a:pt x="311" y="356"/>
                  <a:pt x="312" y="355"/>
                  <a:pt x="311" y="355"/>
                </a:cubicBezTo>
                <a:cubicBezTo>
                  <a:pt x="311" y="356"/>
                  <a:pt x="311" y="357"/>
                  <a:pt x="312" y="358"/>
                </a:cubicBezTo>
                <a:cubicBezTo>
                  <a:pt x="312" y="358"/>
                  <a:pt x="312" y="358"/>
                  <a:pt x="312" y="358"/>
                </a:cubicBezTo>
                <a:cubicBezTo>
                  <a:pt x="313" y="358"/>
                  <a:pt x="313" y="358"/>
                  <a:pt x="313" y="359"/>
                </a:cubicBezTo>
                <a:cubicBezTo>
                  <a:pt x="314" y="359"/>
                  <a:pt x="314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60"/>
                  <a:pt x="315" y="360"/>
                  <a:pt x="315" y="360"/>
                </a:cubicBezTo>
                <a:cubicBezTo>
                  <a:pt x="315" y="360"/>
                  <a:pt x="314" y="361"/>
                  <a:pt x="314" y="361"/>
                </a:cubicBezTo>
                <a:cubicBezTo>
                  <a:pt x="314" y="361"/>
                  <a:pt x="314" y="362"/>
                  <a:pt x="314" y="362"/>
                </a:cubicBezTo>
                <a:cubicBezTo>
                  <a:pt x="314" y="362"/>
                  <a:pt x="315" y="364"/>
                  <a:pt x="315" y="364"/>
                </a:cubicBezTo>
                <a:cubicBezTo>
                  <a:pt x="315" y="365"/>
                  <a:pt x="315" y="365"/>
                  <a:pt x="315" y="365"/>
                </a:cubicBezTo>
                <a:cubicBezTo>
                  <a:pt x="316" y="365"/>
                  <a:pt x="316" y="365"/>
                  <a:pt x="316" y="365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7" y="367"/>
                  <a:pt x="317" y="367"/>
                  <a:pt x="317" y="368"/>
                </a:cubicBezTo>
                <a:cubicBezTo>
                  <a:pt x="317" y="368"/>
                  <a:pt x="318" y="368"/>
                  <a:pt x="318" y="368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70"/>
                </a:cubicBezTo>
                <a:cubicBezTo>
                  <a:pt x="319" y="370"/>
                  <a:pt x="319" y="370"/>
                  <a:pt x="319" y="371"/>
                </a:cubicBezTo>
                <a:cubicBezTo>
                  <a:pt x="320" y="371"/>
                  <a:pt x="320" y="371"/>
                  <a:pt x="321" y="372"/>
                </a:cubicBezTo>
                <a:cubicBezTo>
                  <a:pt x="321" y="372"/>
                  <a:pt x="321" y="372"/>
                  <a:pt x="321" y="372"/>
                </a:cubicBezTo>
                <a:cubicBezTo>
                  <a:pt x="320" y="372"/>
                  <a:pt x="320" y="372"/>
                  <a:pt x="320" y="372"/>
                </a:cubicBezTo>
                <a:cubicBezTo>
                  <a:pt x="321" y="373"/>
                  <a:pt x="321" y="373"/>
                  <a:pt x="321" y="374"/>
                </a:cubicBezTo>
                <a:cubicBezTo>
                  <a:pt x="320" y="374"/>
                  <a:pt x="320" y="374"/>
                  <a:pt x="320" y="374"/>
                </a:cubicBezTo>
                <a:cubicBezTo>
                  <a:pt x="320" y="375"/>
                  <a:pt x="320" y="375"/>
                  <a:pt x="320" y="375"/>
                </a:cubicBezTo>
                <a:cubicBezTo>
                  <a:pt x="321" y="375"/>
                  <a:pt x="321" y="375"/>
                  <a:pt x="321" y="375"/>
                </a:cubicBezTo>
                <a:cubicBezTo>
                  <a:pt x="322" y="376"/>
                  <a:pt x="322" y="375"/>
                  <a:pt x="324" y="375"/>
                </a:cubicBezTo>
                <a:cubicBezTo>
                  <a:pt x="324" y="376"/>
                  <a:pt x="324" y="376"/>
                  <a:pt x="324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6" y="376"/>
                  <a:pt x="328" y="377"/>
                  <a:pt x="329" y="377"/>
                </a:cubicBezTo>
                <a:cubicBezTo>
                  <a:pt x="329" y="379"/>
                  <a:pt x="329" y="379"/>
                  <a:pt x="329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1" y="379"/>
                </a:cubicBezTo>
                <a:cubicBezTo>
                  <a:pt x="332" y="379"/>
                  <a:pt x="332" y="379"/>
                  <a:pt x="332" y="380"/>
                </a:cubicBezTo>
                <a:cubicBezTo>
                  <a:pt x="333" y="381"/>
                  <a:pt x="333" y="381"/>
                  <a:pt x="334" y="381"/>
                </a:cubicBezTo>
                <a:cubicBezTo>
                  <a:pt x="334" y="381"/>
                  <a:pt x="334" y="382"/>
                  <a:pt x="334" y="382"/>
                </a:cubicBezTo>
                <a:cubicBezTo>
                  <a:pt x="335" y="382"/>
                  <a:pt x="335" y="382"/>
                  <a:pt x="335" y="382"/>
                </a:cubicBezTo>
                <a:cubicBezTo>
                  <a:pt x="335" y="382"/>
                  <a:pt x="335" y="383"/>
                  <a:pt x="335" y="383"/>
                </a:cubicBezTo>
                <a:cubicBezTo>
                  <a:pt x="336" y="383"/>
                  <a:pt x="336" y="383"/>
                  <a:pt x="336" y="383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6"/>
                  <a:pt x="336" y="386"/>
                  <a:pt x="336" y="386"/>
                </a:cubicBezTo>
                <a:cubicBezTo>
                  <a:pt x="337" y="386"/>
                  <a:pt x="337" y="386"/>
                  <a:pt x="337" y="386"/>
                </a:cubicBezTo>
                <a:cubicBezTo>
                  <a:pt x="337" y="387"/>
                  <a:pt x="336" y="387"/>
                  <a:pt x="336" y="387"/>
                </a:cubicBezTo>
                <a:cubicBezTo>
                  <a:pt x="336" y="387"/>
                  <a:pt x="336" y="388"/>
                  <a:pt x="337" y="388"/>
                </a:cubicBezTo>
                <a:cubicBezTo>
                  <a:pt x="337" y="388"/>
                  <a:pt x="337" y="388"/>
                  <a:pt x="337" y="388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90"/>
                  <a:pt x="337" y="390"/>
                  <a:pt x="337" y="390"/>
                </a:cubicBezTo>
                <a:cubicBezTo>
                  <a:pt x="338" y="390"/>
                  <a:pt x="338" y="390"/>
                  <a:pt x="339" y="391"/>
                </a:cubicBezTo>
                <a:cubicBezTo>
                  <a:pt x="339" y="392"/>
                  <a:pt x="339" y="392"/>
                  <a:pt x="339" y="392"/>
                </a:cubicBezTo>
                <a:cubicBezTo>
                  <a:pt x="339" y="392"/>
                  <a:pt x="340" y="393"/>
                  <a:pt x="340" y="393"/>
                </a:cubicBezTo>
                <a:cubicBezTo>
                  <a:pt x="341" y="394"/>
                  <a:pt x="340" y="394"/>
                  <a:pt x="340" y="396"/>
                </a:cubicBezTo>
                <a:cubicBezTo>
                  <a:pt x="340" y="396"/>
                  <a:pt x="341" y="396"/>
                  <a:pt x="341" y="396"/>
                </a:cubicBezTo>
                <a:cubicBezTo>
                  <a:pt x="341" y="397"/>
                  <a:pt x="341" y="397"/>
                  <a:pt x="341" y="398"/>
                </a:cubicBezTo>
                <a:cubicBezTo>
                  <a:pt x="343" y="398"/>
                  <a:pt x="342" y="398"/>
                  <a:pt x="342" y="399"/>
                </a:cubicBezTo>
                <a:cubicBezTo>
                  <a:pt x="343" y="399"/>
                  <a:pt x="343" y="399"/>
                  <a:pt x="343" y="399"/>
                </a:cubicBezTo>
                <a:cubicBezTo>
                  <a:pt x="343" y="400"/>
                  <a:pt x="343" y="400"/>
                  <a:pt x="343" y="400"/>
                </a:cubicBezTo>
                <a:cubicBezTo>
                  <a:pt x="343" y="400"/>
                  <a:pt x="344" y="400"/>
                  <a:pt x="344" y="400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5" y="401"/>
                  <a:pt x="346" y="401"/>
                  <a:pt x="347" y="402"/>
                </a:cubicBezTo>
                <a:cubicBezTo>
                  <a:pt x="347" y="402"/>
                  <a:pt x="347" y="402"/>
                  <a:pt x="347" y="402"/>
                </a:cubicBezTo>
                <a:cubicBezTo>
                  <a:pt x="347" y="402"/>
                  <a:pt x="347" y="403"/>
                  <a:pt x="348" y="403"/>
                </a:cubicBezTo>
                <a:cubicBezTo>
                  <a:pt x="348" y="404"/>
                  <a:pt x="349" y="404"/>
                  <a:pt x="350" y="405"/>
                </a:cubicBezTo>
                <a:cubicBezTo>
                  <a:pt x="349" y="406"/>
                  <a:pt x="349" y="407"/>
                  <a:pt x="349" y="407"/>
                </a:cubicBezTo>
                <a:cubicBezTo>
                  <a:pt x="349" y="408"/>
                  <a:pt x="350" y="408"/>
                  <a:pt x="350" y="408"/>
                </a:cubicBezTo>
                <a:cubicBezTo>
                  <a:pt x="350" y="409"/>
                  <a:pt x="350" y="409"/>
                  <a:pt x="350" y="410"/>
                </a:cubicBezTo>
                <a:cubicBezTo>
                  <a:pt x="350" y="410"/>
                  <a:pt x="350" y="410"/>
                  <a:pt x="350" y="410"/>
                </a:cubicBezTo>
                <a:cubicBezTo>
                  <a:pt x="350" y="411"/>
                  <a:pt x="350" y="411"/>
                  <a:pt x="350" y="412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4"/>
                  <a:pt x="350" y="414"/>
                  <a:pt x="350" y="414"/>
                </a:cubicBezTo>
                <a:cubicBezTo>
                  <a:pt x="349" y="413"/>
                  <a:pt x="347" y="414"/>
                  <a:pt x="346" y="414"/>
                </a:cubicBezTo>
                <a:cubicBezTo>
                  <a:pt x="346" y="416"/>
                  <a:pt x="347" y="415"/>
                  <a:pt x="348" y="416"/>
                </a:cubicBezTo>
                <a:cubicBezTo>
                  <a:pt x="350" y="418"/>
                  <a:pt x="350" y="418"/>
                  <a:pt x="350" y="418"/>
                </a:cubicBezTo>
                <a:cubicBezTo>
                  <a:pt x="351" y="418"/>
                  <a:pt x="351" y="418"/>
                  <a:pt x="351" y="418"/>
                </a:cubicBezTo>
                <a:cubicBezTo>
                  <a:pt x="351" y="420"/>
                  <a:pt x="351" y="420"/>
                  <a:pt x="351" y="420"/>
                </a:cubicBezTo>
                <a:cubicBezTo>
                  <a:pt x="352" y="420"/>
                  <a:pt x="352" y="420"/>
                  <a:pt x="352" y="420"/>
                </a:cubicBezTo>
                <a:cubicBezTo>
                  <a:pt x="354" y="420"/>
                  <a:pt x="354" y="420"/>
                  <a:pt x="354" y="420"/>
                </a:cubicBezTo>
                <a:cubicBezTo>
                  <a:pt x="354" y="420"/>
                  <a:pt x="354" y="420"/>
                  <a:pt x="354" y="421"/>
                </a:cubicBezTo>
                <a:cubicBezTo>
                  <a:pt x="354" y="421"/>
                  <a:pt x="355" y="421"/>
                  <a:pt x="355" y="421"/>
                </a:cubicBezTo>
                <a:cubicBezTo>
                  <a:pt x="356" y="421"/>
                  <a:pt x="356" y="422"/>
                  <a:pt x="356" y="422"/>
                </a:cubicBezTo>
                <a:cubicBezTo>
                  <a:pt x="357" y="422"/>
                  <a:pt x="357" y="422"/>
                  <a:pt x="357" y="422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4"/>
                  <a:pt x="359" y="424"/>
                  <a:pt x="359" y="424"/>
                </a:cubicBezTo>
                <a:cubicBezTo>
                  <a:pt x="359" y="425"/>
                  <a:pt x="359" y="425"/>
                  <a:pt x="359" y="426"/>
                </a:cubicBezTo>
                <a:cubicBezTo>
                  <a:pt x="359" y="426"/>
                  <a:pt x="359" y="426"/>
                  <a:pt x="359" y="426"/>
                </a:cubicBezTo>
                <a:cubicBezTo>
                  <a:pt x="359" y="428"/>
                  <a:pt x="359" y="428"/>
                  <a:pt x="359" y="428"/>
                </a:cubicBezTo>
                <a:cubicBezTo>
                  <a:pt x="360" y="428"/>
                  <a:pt x="360" y="428"/>
                  <a:pt x="360" y="428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1" y="433"/>
                  <a:pt x="361" y="433"/>
                </a:cubicBezTo>
                <a:cubicBezTo>
                  <a:pt x="362" y="433"/>
                  <a:pt x="362" y="433"/>
                  <a:pt x="362" y="433"/>
                </a:cubicBezTo>
                <a:cubicBezTo>
                  <a:pt x="362" y="433"/>
                  <a:pt x="362" y="434"/>
                  <a:pt x="362" y="434"/>
                </a:cubicBezTo>
                <a:cubicBezTo>
                  <a:pt x="364" y="435"/>
                  <a:pt x="364" y="435"/>
                  <a:pt x="365" y="436"/>
                </a:cubicBezTo>
                <a:cubicBezTo>
                  <a:pt x="365" y="437"/>
                  <a:pt x="365" y="437"/>
                  <a:pt x="366" y="437"/>
                </a:cubicBezTo>
                <a:cubicBezTo>
                  <a:pt x="366" y="438"/>
                  <a:pt x="366" y="438"/>
                  <a:pt x="367" y="439"/>
                </a:cubicBezTo>
                <a:cubicBezTo>
                  <a:pt x="368" y="439"/>
                  <a:pt x="368" y="440"/>
                  <a:pt x="368" y="441"/>
                </a:cubicBezTo>
                <a:cubicBezTo>
                  <a:pt x="369" y="441"/>
                  <a:pt x="369" y="441"/>
                  <a:pt x="369" y="441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70" y="443"/>
                  <a:pt x="370" y="443"/>
                  <a:pt x="370" y="443"/>
                </a:cubicBezTo>
                <a:cubicBezTo>
                  <a:pt x="370" y="442"/>
                  <a:pt x="370" y="442"/>
                  <a:pt x="370" y="442"/>
                </a:cubicBezTo>
                <a:cubicBezTo>
                  <a:pt x="370" y="442"/>
                  <a:pt x="371" y="442"/>
                  <a:pt x="371" y="442"/>
                </a:cubicBezTo>
                <a:cubicBezTo>
                  <a:pt x="371" y="440"/>
                  <a:pt x="371" y="440"/>
                  <a:pt x="371" y="439"/>
                </a:cubicBezTo>
                <a:cubicBezTo>
                  <a:pt x="370" y="439"/>
                  <a:pt x="370" y="439"/>
                  <a:pt x="370" y="438"/>
                </a:cubicBezTo>
                <a:cubicBezTo>
                  <a:pt x="368" y="437"/>
                  <a:pt x="369" y="437"/>
                  <a:pt x="369" y="436"/>
                </a:cubicBezTo>
                <a:cubicBezTo>
                  <a:pt x="368" y="435"/>
                  <a:pt x="367" y="435"/>
                  <a:pt x="366" y="435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3"/>
                  <a:pt x="366" y="432"/>
                  <a:pt x="366" y="432"/>
                </a:cubicBezTo>
                <a:cubicBezTo>
                  <a:pt x="366" y="432"/>
                  <a:pt x="365" y="431"/>
                  <a:pt x="365" y="431"/>
                </a:cubicBezTo>
                <a:cubicBezTo>
                  <a:pt x="365" y="430"/>
                  <a:pt x="365" y="429"/>
                  <a:pt x="365" y="428"/>
                </a:cubicBezTo>
                <a:cubicBezTo>
                  <a:pt x="365" y="428"/>
                  <a:pt x="365" y="428"/>
                  <a:pt x="365" y="428"/>
                </a:cubicBezTo>
                <a:cubicBezTo>
                  <a:pt x="365" y="427"/>
                  <a:pt x="365" y="427"/>
                  <a:pt x="365" y="427"/>
                </a:cubicBezTo>
                <a:cubicBezTo>
                  <a:pt x="364" y="427"/>
                  <a:pt x="364" y="427"/>
                  <a:pt x="364" y="427"/>
                </a:cubicBezTo>
                <a:cubicBezTo>
                  <a:pt x="364" y="426"/>
                  <a:pt x="364" y="426"/>
                  <a:pt x="364" y="426"/>
                </a:cubicBezTo>
                <a:cubicBezTo>
                  <a:pt x="364" y="426"/>
                  <a:pt x="363" y="426"/>
                  <a:pt x="363" y="426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3"/>
                  <a:pt x="363" y="423"/>
                  <a:pt x="363" y="423"/>
                </a:cubicBezTo>
                <a:cubicBezTo>
                  <a:pt x="362" y="423"/>
                  <a:pt x="362" y="423"/>
                  <a:pt x="362" y="423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1"/>
                  <a:pt x="362" y="421"/>
                </a:cubicBezTo>
                <a:cubicBezTo>
                  <a:pt x="362" y="420"/>
                  <a:pt x="361" y="420"/>
                  <a:pt x="361" y="420"/>
                </a:cubicBezTo>
                <a:cubicBezTo>
                  <a:pt x="360" y="420"/>
                  <a:pt x="360" y="420"/>
                  <a:pt x="360" y="420"/>
                </a:cubicBezTo>
                <a:cubicBezTo>
                  <a:pt x="360" y="419"/>
                  <a:pt x="360" y="418"/>
                  <a:pt x="359" y="418"/>
                </a:cubicBezTo>
                <a:cubicBezTo>
                  <a:pt x="360" y="418"/>
                  <a:pt x="360" y="418"/>
                  <a:pt x="360" y="418"/>
                </a:cubicBezTo>
                <a:cubicBezTo>
                  <a:pt x="360" y="417"/>
                  <a:pt x="360" y="416"/>
                  <a:pt x="358" y="416"/>
                </a:cubicBezTo>
                <a:cubicBezTo>
                  <a:pt x="358" y="414"/>
                  <a:pt x="358" y="415"/>
                  <a:pt x="357" y="414"/>
                </a:cubicBezTo>
                <a:cubicBezTo>
                  <a:pt x="356" y="413"/>
                  <a:pt x="356" y="411"/>
                  <a:pt x="356" y="410"/>
                </a:cubicBezTo>
                <a:cubicBezTo>
                  <a:pt x="354" y="409"/>
                  <a:pt x="356" y="409"/>
                  <a:pt x="355" y="408"/>
                </a:cubicBezTo>
                <a:cubicBezTo>
                  <a:pt x="355" y="408"/>
                  <a:pt x="354" y="408"/>
                  <a:pt x="354" y="408"/>
                </a:cubicBezTo>
                <a:cubicBezTo>
                  <a:pt x="354" y="407"/>
                  <a:pt x="354" y="407"/>
                  <a:pt x="354" y="407"/>
                </a:cubicBezTo>
                <a:cubicBezTo>
                  <a:pt x="353" y="407"/>
                  <a:pt x="353" y="407"/>
                  <a:pt x="353" y="407"/>
                </a:cubicBezTo>
                <a:cubicBezTo>
                  <a:pt x="353" y="407"/>
                  <a:pt x="354" y="406"/>
                  <a:pt x="354" y="405"/>
                </a:cubicBezTo>
                <a:cubicBezTo>
                  <a:pt x="353" y="405"/>
                  <a:pt x="353" y="405"/>
                  <a:pt x="353" y="405"/>
                </a:cubicBezTo>
                <a:cubicBezTo>
                  <a:pt x="353" y="404"/>
                  <a:pt x="352" y="403"/>
                  <a:pt x="352" y="403"/>
                </a:cubicBezTo>
                <a:cubicBezTo>
                  <a:pt x="352" y="403"/>
                  <a:pt x="351" y="402"/>
                  <a:pt x="350" y="402"/>
                </a:cubicBezTo>
                <a:cubicBezTo>
                  <a:pt x="350" y="402"/>
                  <a:pt x="350" y="401"/>
                  <a:pt x="350" y="401"/>
                </a:cubicBezTo>
                <a:cubicBezTo>
                  <a:pt x="350" y="401"/>
                  <a:pt x="350" y="401"/>
                  <a:pt x="350" y="401"/>
                </a:cubicBezTo>
                <a:cubicBezTo>
                  <a:pt x="350" y="400"/>
                  <a:pt x="350" y="400"/>
                  <a:pt x="350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398"/>
                  <a:pt x="349" y="398"/>
                  <a:pt x="349" y="398"/>
                </a:cubicBezTo>
                <a:cubicBezTo>
                  <a:pt x="349" y="398"/>
                  <a:pt x="348" y="398"/>
                  <a:pt x="348" y="398"/>
                </a:cubicBezTo>
                <a:cubicBezTo>
                  <a:pt x="348" y="397"/>
                  <a:pt x="348" y="397"/>
                  <a:pt x="348" y="396"/>
                </a:cubicBezTo>
                <a:cubicBezTo>
                  <a:pt x="348" y="396"/>
                  <a:pt x="347" y="396"/>
                  <a:pt x="347" y="396"/>
                </a:cubicBezTo>
                <a:cubicBezTo>
                  <a:pt x="347" y="395"/>
                  <a:pt x="347" y="395"/>
                  <a:pt x="347" y="395"/>
                </a:cubicBezTo>
                <a:cubicBezTo>
                  <a:pt x="347" y="395"/>
                  <a:pt x="346" y="395"/>
                  <a:pt x="346" y="394"/>
                </a:cubicBezTo>
                <a:cubicBezTo>
                  <a:pt x="346" y="394"/>
                  <a:pt x="347" y="391"/>
                  <a:pt x="347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50" y="391"/>
                  <a:pt x="349" y="392"/>
                  <a:pt x="351" y="393"/>
                </a:cubicBezTo>
                <a:cubicBezTo>
                  <a:pt x="351" y="392"/>
                  <a:pt x="351" y="392"/>
                  <a:pt x="351" y="392"/>
                </a:cubicBezTo>
                <a:cubicBezTo>
                  <a:pt x="352" y="392"/>
                  <a:pt x="353" y="391"/>
                  <a:pt x="354" y="391"/>
                </a:cubicBezTo>
                <a:cubicBezTo>
                  <a:pt x="354" y="394"/>
                  <a:pt x="354" y="393"/>
                  <a:pt x="355" y="394"/>
                </a:cubicBezTo>
                <a:cubicBezTo>
                  <a:pt x="355" y="394"/>
                  <a:pt x="355" y="394"/>
                  <a:pt x="355" y="394"/>
                </a:cubicBezTo>
                <a:cubicBezTo>
                  <a:pt x="355" y="395"/>
                  <a:pt x="355" y="396"/>
                  <a:pt x="355" y="397"/>
                </a:cubicBezTo>
                <a:cubicBezTo>
                  <a:pt x="355" y="397"/>
                  <a:pt x="356" y="397"/>
                  <a:pt x="356" y="397"/>
                </a:cubicBezTo>
                <a:cubicBezTo>
                  <a:pt x="356" y="398"/>
                  <a:pt x="356" y="399"/>
                  <a:pt x="357" y="400"/>
                </a:cubicBezTo>
                <a:cubicBezTo>
                  <a:pt x="357" y="400"/>
                  <a:pt x="357" y="400"/>
                  <a:pt x="357" y="400"/>
                </a:cubicBezTo>
                <a:cubicBezTo>
                  <a:pt x="357" y="401"/>
                  <a:pt x="358" y="403"/>
                  <a:pt x="359" y="404"/>
                </a:cubicBezTo>
                <a:cubicBezTo>
                  <a:pt x="359" y="405"/>
                  <a:pt x="360" y="405"/>
                  <a:pt x="360" y="405"/>
                </a:cubicBezTo>
                <a:cubicBezTo>
                  <a:pt x="361" y="406"/>
                  <a:pt x="360" y="405"/>
                  <a:pt x="361" y="406"/>
                </a:cubicBezTo>
                <a:cubicBezTo>
                  <a:pt x="361" y="407"/>
                  <a:pt x="361" y="407"/>
                  <a:pt x="361" y="407"/>
                </a:cubicBezTo>
                <a:cubicBezTo>
                  <a:pt x="362" y="407"/>
                  <a:pt x="362" y="407"/>
                  <a:pt x="362" y="407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9"/>
                  <a:pt x="362" y="410"/>
                </a:cubicBezTo>
                <a:cubicBezTo>
                  <a:pt x="365" y="410"/>
                  <a:pt x="365" y="410"/>
                  <a:pt x="365" y="410"/>
                </a:cubicBezTo>
                <a:cubicBezTo>
                  <a:pt x="365" y="411"/>
                  <a:pt x="365" y="411"/>
                  <a:pt x="365" y="412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3"/>
                  <a:pt x="365" y="413"/>
                  <a:pt x="365" y="413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6" y="413"/>
                  <a:pt x="366" y="414"/>
                  <a:pt x="366" y="414"/>
                </a:cubicBezTo>
                <a:cubicBezTo>
                  <a:pt x="368" y="414"/>
                  <a:pt x="368" y="414"/>
                  <a:pt x="368" y="414"/>
                </a:cubicBezTo>
                <a:cubicBezTo>
                  <a:pt x="368" y="415"/>
                  <a:pt x="368" y="415"/>
                  <a:pt x="369" y="416"/>
                </a:cubicBezTo>
                <a:cubicBezTo>
                  <a:pt x="368" y="416"/>
                  <a:pt x="368" y="416"/>
                  <a:pt x="368" y="416"/>
                </a:cubicBezTo>
                <a:cubicBezTo>
                  <a:pt x="369" y="417"/>
                  <a:pt x="369" y="418"/>
                  <a:pt x="371" y="418"/>
                </a:cubicBezTo>
                <a:cubicBezTo>
                  <a:pt x="371" y="419"/>
                  <a:pt x="371" y="420"/>
                  <a:pt x="371" y="420"/>
                </a:cubicBezTo>
                <a:cubicBezTo>
                  <a:pt x="373" y="420"/>
                  <a:pt x="373" y="420"/>
                  <a:pt x="374" y="421"/>
                </a:cubicBezTo>
                <a:cubicBezTo>
                  <a:pt x="374" y="422"/>
                  <a:pt x="374" y="422"/>
                  <a:pt x="374" y="422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4" y="423"/>
                  <a:pt x="374" y="423"/>
                  <a:pt x="373" y="424"/>
                </a:cubicBezTo>
                <a:cubicBezTo>
                  <a:pt x="373" y="425"/>
                  <a:pt x="373" y="425"/>
                  <a:pt x="373" y="426"/>
                </a:cubicBezTo>
                <a:cubicBezTo>
                  <a:pt x="375" y="426"/>
                  <a:pt x="375" y="426"/>
                  <a:pt x="375" y="426"/>
                </a:cubicBezTo>
                <a:cubicBezTo>
                  <a:pt x="375" y="427"/>
                  <a:pt x="375" y="427"/>
                  <a:pt x="375" y="427"/>
                </a:cubicBezTo>
                <a:cubicBezTo>
                  <a:pt x="376" y="428"/>
                  <a:pt x="376" y="428"/>
                  <a:pt x="377" y="428"/>
                </a:cubicBezTo>
                <a:cubicBezTo>
                  <a:pt x="377" y="428"/>
                  <a:pt x="377" y="428"/>
                  <a:pt x="377" y="428"/>
                </a:cubicBezTo>
                <a:cubicBezTo>
                  <a:pt x="377" y="429"/>
                  <a:pt x="377" y="429"/>
                  <a:pt x="378" y="429"/>
                </a:cubicBezTo>
                <a:cubicBezTo>
                  <a:pt x="378" y="430"/>
                  <a:pt x="377" y="429"/>
                  <a:pt x="379" y="430"/>
                </a:cubicBezTo>
                <a:cubicBezTo>
                  <a:pt x="379" y="431"/>
                  <a:pt x="381" y="434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3" y="435"/>
                  <a:pt x="383" y="436"/>
                  <a:pt x="384" y="436"/>
                </a:cubicBezTo>
                <a:cubicBezTo>
                  <a:pt x="384" y="437"/>
                  <a:pt x="384" y="437"/>
                  <a:pt x="384" y="437"/>
                </a:cubicBezTo>
                <a:cubicBezTo>
                  <a:pt x="384" y="438"/>
                  <a:pt x="385" y="438"/>
                  <a:pt x="385" y="438"/>
                </a:cubicBezTo>
                <a:cubicBezTo>
                  <a:pt x="385" y="439"/>
                  <a:pt x="385" y="439"/>
                  <a:pt x="385" y="439"/>
                </a:cubicBezTo>
                <a:cubicBezTo>
                  <a:pt x="386" y="439"/>
                  <a:pt x="386" y="439"/>
                  <a:pt x="386" y="439"/>
                </a:cubicBezTo>
                <a:cubicBezTo>
                  <a:pt x="386" y="440"/>
                  <a:pt x="386" y="440"/>
                  <a:pt x="386" y="440"/>
                </a:cubicBezTo>
                <a:cubicBezTo>
                  <a:pt x="386" y="440"/>
                  <a:pt x="387" y="441"/>
                  <a:pt x="387" y="441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3"/>
                  <a:pt x="387" y="443"/>
                  <a:pt x="387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4"/>
                  <a:pt x="389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445"/>
                  <a:pt x="389" y="445"/>
                  <a:pt x="390" y="445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7"/>
                  <a:pt x="391" y="447"/>
                  <a:pt x="391" y="448"/>
                </a:cubicBezTo>
                <a:cubicBezTo>
                  <a:pt x="391" y="448"/>
                  <a:pt x="391" y="448"/>
                  <a:pt x="391" y="448"/>
                </a:cubicBezTo>
                <a:cubicBezTo>
                  <a:pt x="391" y="451"/>
                  <a:pt x="391" y="451"/>
                  <a:pt x="391" y="451"/>
                </a:cubicBezTo>
                <a:cubicBezTo>
                  <a:pt x="392" y="451"/>
                  <a:pt x="392" y="451"/>
                  <a:pt x="392" y="451"/>
                </a:cubicBezTo>
                <a:cubicBezTo>
                  <a:pt x="393" y="451"/>
                  <a:pt x="393" y="453"/>
                  <a:pt x="393" y="454"/>
                </a:cubicBezTo>
                <a:cubicBezTo>
                  <a:pt x="392" y="455"/>
                  <a:pt x="391" y="455"/>
                  <a:pt x="391" y="457"/>
                </a:cubicBezTo>
                <a:cubicBezTo>
                  <a:pt x="392" y="457"/>
                  <a:pt x="392" y="457"/>
                  <a:pt x="392" y="457"/>
                </a:cubicBezTo>
                <a:cubicBezTo>
                  <a:pt x="392" y="458"/>
                  <a:pt x="391" y="458"/>
                  <a:pt x="391" y="458"/>
                </a:cubicBezTo>
                <a:cubicBezTo>
                  <a:pt x="391" y="459"/>
                  <a:pt x="391" y="460"/>
                  <a:pt x="391" y="462"/>
                </a:cubicBezTo>
                <a:cubicBezTo>
                  <a:pt x="392" y="462"/>
                  <a:pt x="392" y="462"/>
                  <a:pt x="393" y="462"/>
                </a:cubicBezTo>
                <a:cubicBezTo>
                  <a:pt x="393" y="463"/>
                  <a:pt x="393" y="464"/>
                  <a:pt x="394" y="465"/>
                </a:cubicBezTo>
                <a:cubicBezTo>
                  <a:pt x="394" y="465"/>
                  <a:pt x="395" y="465"/>
                  <a:pt x="395" y="465"/>
                </a:cubicBezTo>
                <a:cubicBezTo>
                  <a:pt x="395" y="465"/>
                  <a:pt x="395" y="465"/>
                  <a:pt x="395" y="465"/>
                </a:cubicBezTo>
                <a:cubicBezTo>
                  <a:pt x="396" y="466"/>
                  <a:pt x="396" y="466"/>
                  <a:pt x="396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8" y="466"/>
                  <a:pt x="398" y="466"/>
                  <a:pt x="398" y="466"/>
                </a:cubicBezTo>
                <a:cubicBezTo>
                  <a:pt x="398" y="467"/>
                  <a:pt x="398" y="467"/>
                  <a:pt x="398" y="468"/>
                </a:cubicBezTo>
                <a:cubicBezTo>
                  <a:pt x="398" y="468"/>
                  <a:pt x="398" y="468"/>
                  <a:pt x="398" y="468"/>
                </a:cubicBezTo>
                <a:cubicBezTo>
                  <a:pt x="398" y="468"/>
                  <a:pt x="399" y="468"/>
                  <a:pt x="399" y="468"/>
                </a:cubicBezTo>
                <a:cubicBezTo>
                  <a:pt x="399" y="468"/>
                  <a:pt x="399" y="468"/>
                  <a:pt x="399" y="468"/>
                </a:cubicBezTo>
                <a:cubicBezTo>
                  <a:pt x="400" y="469"/>
                  <a:pt x="400" y="469"/>
                  <a:pt x="400" y="469"/>
                </a:cubicBezTo>
                <a:cubicBezTo>
                  <a:pt x="401" y="469"/>
                  <a:pt x="401" y="469"/>
                  <a:pt x="401" y="469"/>
                </a:cubicBezTo>
                <a:cubicBezTo>
                  <a:pt x="401" y="469"/>
                  <a:pt x="401" y="470"/>
                  <a:pt x="401" y="470"/>
                </a:cubicBezTo>
                <a:cubicBezTo>
                  <a:pt x="401" y="471"/>
                  <a:pt x="401" y="471"/>
                  <a:pt x="401" y="471"/>
                </a:cubicBezTo>
                <a:cubicBezTo>
                  <a:pt x="403" y="471"/>
                  <a:pt x="402" y="472"/>
                  <a:pt x="403" y="472"/>
                </a:cubicBezTo>
                <a:cubicBezTo>
                  <a:pt x="403" y="473"/>
                  <a:pt x="403" y="473"/>
                  <a:pt x="403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7" y="473"/>
                  <a:pt x="407" y="473"/>
                  <a:pt x="407" y="473"/>
                </a:cubicBezTo>
                <a:cubicBezTo>
                  <a:pt x="407" y="474"/>
                  <a:pt x="407" y="474"/>
                  <a:pt x="407" y="474"/>
                </a:cubicBezTo>
                <a:cubicBezTo>
                  <a:pt x="408" y="474"/>
                  <a:pt x="408" y="474"/>
                  <a:pt x="408" y="474"/>
                </a:cubicBezTo>
                <a:cubicBezTo>
                  <a:pt x="409" y="474"/>
                  <a:pt x="409" y="475"/>
                  <a:pt x="410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2" y="476"/>
                  <a:pt x="412" y="477"/>
                  <a:pt x="413" y="477"/>
                </a:cubicBezTo>
                <a:cubicBezTo>
                  <a:pt x="413" y="477"/>
                  <a:pt x="413" y="477"/>
                  <a:pt x="413" y="477"/>
                </a:cubicBezTo>
                <a:cubicBezTo>
                  <a:pt x="414" y="477"/>
                  <a:pt x="414" y="477"/>
                  <a:pt x="414" y="477"/>
                </a:cubicBezTo>
                <a:cubicBezTo>
                  <a:pt x="414" y="478"/>
                  <a:pt x="414" y="478"/>
                  <a:pt x="414" y="478"/>
                </a:cubicBezTo>
                <a:cubicBezTo>
                  <a:pt x="415" y="478"/>
                  <a:pt x="415" y="478"/>
                  <a:pt x="415" y="478"/>
                </a:cubicBezTo>
                <a:cubicBezTo>
                  <a:pt x="415" y="478"/>
                  <a:pt x="415" y="478"/>
                  <a:pt x="415" y="479"/>
                </a:cubicBezTo>
                <a:cubicBezTo>
                  <a:pt x="417" y="479"/>
                  <a:pt x="418" y="479"/>
                  <a:pt x="419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2" y="480"/>
                  <a:pt x="423" y="480"/>
                  <a:pt x="423" y="480"/>
                </a:cubicBezTo>
                <a:cubicBezTo>
                  <a:pt x="423" y="480"/>
                  <a:pt x="423" y="481"/>
                  <a:pt x="423" y="481"/>
                </a:cubicBezTo>
                <a:cubicBezTo>
                  <a:pt x="425" y="481"/>
                  <a:pt x="425" y="481"/>
                  <a:pt x="426" y="482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7" y="483"/>
                  <a:pt x="428" y="483"/>
                  <a:pt x="429" y="483"/>
                </a:cubicBezTo>
                <a:cubicBezTo>
                  <a:pt x="429" y="483"/>
                  <a:pt x="429" y="483"/>
                  <a:pt x="429" y="484"/>
                </a:cubicBezTo>
                <a:cubicBezTo>
                  <a:pt x="430" y="484"/>
                  <a:pt x="432" y="483"/>
                  <a:pt x="432" y="483"/>
                </a:cubicBezTo>
                <a:cubicBezTo>
                  <a:pt x="432" y="484"/>
                  <a:pt x="432" y="484"/>
                  <a:pt x="433" y="484"/>
                </a:cubicBezTo>
                <a:cubicBezTo>
                  <a:pt x="434" y="484"/>
                  <a:pt x="435" y="484"/>
                  <a:pt x="436" y="485"/>
                </a:cubicBezTo>
                <a:cubicBezTo>
                  <a:pt x="436" y="484"/>
                  <a:pt x="436" y="484"/>
                  <a:pt x="436" y="484"/>
                </a:cubicBezTo>
                <a:cubicBezTo>
                  <a:pt x="436" y="484"/>
                  <a:pt x="437" y="484"/>
                  <a:pt x="437" y="484"/>
                </a:cubicBezTo>
                <a:cubicBezTo>
                  <a:pt x="437" y="484"/>
                  <a:pt x="437" y="483"/>
                  <a:pt x="437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2" y="483"/>
                  <a:pt x="442" y="483"/>
                  <a:pt x="442" y="483"/>
                </a:cubicBezTo>
                <a:cubicBezTo>
                  <a:pt x="442" y="483"/>
                  <a:pt x="442" y="482"/>
                  <a:pt x="442" y="482"/>
                </a:cubicBezTo>
                <a:cubicBezTo>
                  <a:pt x="443" y="482"/>
                  <a:pt x="443" y="483"/>
                  <a:pt x="444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4"/>
                  <a:pt x="448" y="484"/>
                  <a:pt x="449" y="485"/>
                </a:cubicBezTo>
                <a:cubicBezTo>
                  <a:pt x="450" y="485"/>
                  <a:pt x="450" y="485"/>
                  <a:pt x="450" y="485"/>
                </a:cubicBezTo>
                <a:cubicBezTo>
                  <a:pt x="451" y="486"/>
                  <a:pt x="452" y="486"/>
                  <a:pt x="452" y="487"/>
                </a:cubicBezTo>
                <a:cubicBezTo>
                  <a:pt x="453" y="487"/>
                  <a:pt x="453" y="487"/>
                  <a:pt x="453" y="487"/>
                </a:cubicBezTo>
                <a:cubicBezTo>
                  <a:pt x="453" y="488"/>
                  <a:pt x="453" y="488"/>
                  <a:pt x="453" y="488"/>
                </a:cubicBezTo>
                <a:cubicBezTo>
                  <a:pt x="453" y="488"/>
                  <a:pt x="453" y="489"/>
                  <a:pt x="453" y="489"/>
                </a:cubicBezTo>
                <a:cubicBezTo>
                  <a:pt x="453" y="489"/>
                  <a:pt x="453" y="489"/>
                  <a:pt x="453" y="489"/>
                </a:cubicBezTo>
                <a:cubicBezTo>
                  <a:pt x="454" y="489"/>
                  <a:pt x="454" y="489"/>
                  <a:pt x="454" y="489"/>
                </a:cubicBezTo>
                <a:cubicBezTo>
                  <a:pt x="455" y="490"/>
                  <a:pt x="454" y="491"/>
                  <a:pt x="456" y="491"/>
                </a:cubicBezTo>
                <a:cubicBezTo>
                  <a:pt x="457" y="493"/>
                  <a:pt x="458" y="492"/>
                  <a:pt x="459" y="493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60" y="495"/>
                  <a:pt x="461" y="495"/>
                  <a:pt x="461" y="495"/>
                </a:cubicBezTo>
                <a:cubicBezTo>
                  <a:pt x="461" y="495"/>
                  <a:pt x="461" y="495"/>
                  <a:pt x="462" y="495"/>
                </a:cubicBezTo>
                <a:cubicBezTo>
                  <a:pt x="462" y="495"/>
                  <a:pt x="462" y="495"/>
                  <a:pt x="462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5" y="497"/>
                  <a:pt x="465" y="497"/>
                  <a:pt x="466" y="497"/>
                </a:cubicBezTo>
                <a:cubicBezTo>
                  <a:pt x="466" y="498"/>
                  <a:pt x="466" y="498"/>
                  <a:pt x="466" y="498"/>
                </a:cubicBezTo>
                <a:cubicBezTo>
                  <a:pt x="467" y="498"/>
                  <a:pt x="468" y="499"/>
                  <a:pt x="469" y="498"/>
                </a:cubicBezTo>
                <a:cubicBezTo>
                  <a:pt x="469" y="498"/>
                  <a:pt x="469" y="498"/>
                  <a:pt x="469" y="498"/>
                </a:cubicBezTo>
                <a:cubicBezTo>
                  <a:pt x="471" y="498"/>
                  <a:pt x="473" y="499"/>
                  <a:pt x="474" y="499"/>
                </a:cubicBezTo>
                <a:cubicBezTo>
                  <a:pt x="474" y="499"/>
                  <a:pt x="474" y="499"/>
                  <a:pt x="474" y="499"/>
                </a:cubicBezTo>
                <a:cubicBezTo>
                  <a:pt x="476" y="499"/>
                  <a:pt x="476" y="499"/>
                  <a:pt x="476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500"/>
                  <a:pt x="478" y="500"/>
                  <a:pt x="478" y="500"/>
                </a:cubicBezTo>
                <a:cubicBezTo>
                  <a:pt x="477" y="500"/>
                  <a:pt x="477" y="500"/>
                  <a:pt x="477" y="500"/>
                </a:cubicBezTo>
                <a:cubicBezTo>
                  <a:pt x="477" y="501"/>
                  <a:pt x="477" y="501"/>
                  <a:pt x="477" y="501"/>
                </a:cubicBezTo>
                <a:cubicBezTo>
                  <a:pt x="478" y="502"/>
                  <a:pt x="478" y="502"/>
                  <a:pt x="478" y="502"/>
                </a:cubicBezTo>
                <a:cubicBezTo>
                  <a:pt x="479" y="502"/>
                  <a:pt x="479" y="502"/>
                  <a:pt x="479" y="502"/>
                </a:cubicBezTo>
                <a:cubicBezTo>
                  <a:pt x="479" y="503"/>
                  <a:pt x="480" y="503"/>
                  <a:pt x="480" y="504"/>
                </a:cubicBezTo>
                <a:cubicBezTo>
                  <a:pt x="480" y="504"/>
                  <a:pt x="480" y="504"/>
                  <a:pt x="480" y="504"/>
                </a:cubicBezTo>
                <a:cubicBezTo>
                  <a:pt x="481" y="504"/>
                  <a:pt x="481" y="504"/>
                  <a:pt x="481" y="504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6"/>
                  <a:pt x="481" y="506"/>
                  <a:pt x="481" y="506"/>
                </a:cubicBezTo>
                <a:cubicBezTo>
                  <a:pt x="481" y="506"/>
                  <a:pt x="481" y="506"/>
                  <a:pt x="482" y="506"/>
                </a:cubicBezTo>
                <a:cubicBezTo>
                  <a:pt x="482" y="507"/>
                  <a:pt x="482" y="507"/>
                  <a:pt x="482" y="507"/>
                </a:cubicBezTo>
                <a:cubicBezTo>
                  <a:pt x="482" y="507"/>
                  <a:pt x="482" y="508"/>
                  <a:pt x="482" y="508"/>
                </a:cubicBezTo>
                <a:cubicBezTo>
                  <a:pt x="482" y="508"/>
                  <a:pt x="482" y="508"/>
                  <a:pt x="482" y="508"/>
                </a:cubicBezTo>
                <a:cubicBezTo>
                  <a:pt x="483" y="509"/>
                  <a:pt x="483" y="509"/>
                  <a:pt x="484" y="509"/>
                </a:cubicBezTo>
                <a:cubicBezTo>
                  <a:pt x="484" y="510"/>
                  <a:pt x="484" y="510"/>
                  <a:pt x="484" y="510"/>
                </a:cubicBezTo>
                <a:cubicBezTo>
                  <a:pt x="484" y="510"/>
                  <a:pt x="484" y="510"/>
                  <a:pt x="485" y="510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3"/>
                  <a:pt x="485" y="513"/>
                  <a:pt x="485" y="513"/>
                </a:cubicBezTo>
                <a:cubicBezTo>
                  <a:pt x="485" y="514"/>
                  <a:pt x="485" y="513"/>
                  <a:pt x="486" y="514"/>
                </a:cubicBezTo>
                <a:cubicBezTo>
                  <a:pt x="485" y="515"/>
                  <a:pt x="486" y="515"/>
                  <a:pt x="485" y="515"/>
                </a:cubicBezTo>
                <a:cubicBezTo>
                  <a:pt x="484" y="516"/>
                  <a:pt x="485" y="515"/>
                  <a:pt x="484" y="516"/>
                </a:cubicBezTo>
                <a:cubicBezTo>
                  <a:pt x="484" y="518"/>
                  <a:pt x="484" y="517"/>
                  <a:pt x="486" y="518"/>
                </a:cubicBezTo>
                <a:cubicBezTo>
                  <a:pt x="486" y="518"/>
                  <a:pt x="486" y="519"/>
                  <a:pt x="487" y="519"/>
                </a:cubicBezTo>
                <a:cubicBezTo>
                  <a:pt x="487" y="520"/>
                  <a:pt x="487" y="520"/>
                  <a:pt x="487" y="520"/>
                </a:cubicBezTo>
                <a:cubicBezTo>
                  <a:pt x="488" y="520"/>
                  <a:pt x="488" y="520"/>
                  <a:pt x="488" y="520"/>
                </a:cubicBezTo>
                <a:cubicBezTo>
                  <a:pt x="488" y="518"/>
                  <a:pt x="489" y="518"/>
                  <a:pt x="488" y="517"/>
                </a:cubicBezTo>
                <a:cubicBezTo>
                  <a:pt x="489" y="517"/>
                  <a:pt x="489" y="517"/>
                  <a:pt x="489" y="517"/>
                </a:cubicBezTo>
                <a:cubicBezTo>
                  <a:pt x="490" y="517"/>
                  <a:pt x="490" y="517"/>
                  <a:pt x="490" y="517"/>
                </a:cubicBezTo>
                <a:cubicBezTo>
                  <a:pt x="490" y="518"/>
                  <a:pt x="491" y="519"/>
                  <a:pt x="491" y="520"/>
                </a:cubicBezTo>
                <a:cubicBezTo>
                  <a:pt x="492" y="520"/>
                  <a:pt x="492" y="520"/>
                  <a:pt x="493" y="520"/>
                </a:cubicBezTo>
                <a:cubicBezTo>
                  <a:pt x="493" y="521"/>
                  <a:pt x="493" y="521"/>
                  <a:pt x="493" y="521"/>
                </a:cubicBezTo>
                <a:cubicBezTo>
                  <a:pt x="494" y="521"/>
                  <a:pt x="495" y="521"/>
                  <a:pt x="495" y="522"/>
                </a:cubicBezTo>
                <a:cubicBezTo>
                  <a:pt x="495" y="522"/>
                  <a:pt x="495" y="522"/>
                  <a:pt x="495" y="522"/>
                </a:cubicBezTo>
                <a:cubicBezTo>
                  <a:pt x="495" y="523"/>
                  <a:pt x="495" y="524"/>
                  <a:pt x="495" y="524"/>
                </a:cubicBezTo>
                <a:cubicBezTo>
                  <a:pt x="494" y="524"/>
                  <a:pt x="494" y="524"/>
                  <a:pt x="494" y="524"/>
                </a:cubicBezTo>
                <a:cubicBezTo>
                  <a:pt x="495" y="525"/>
                  <a:pt x="494" y="525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6" y="526"/>
                  <a:pt x="496" y="526"/>
                  <a:pt x="496" y="526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4"/>
                  <a:pt x="496" y="524"/>
                  <a:pt x="496" y="524"/>
                </a:cubicBezTo>
                <a:cubicBezTo>
                  <a:pt x="498" y="525"/>
                  <a:pt x="497" y="525"/>
                  <a:pt x="497" y="527"/>
                </a:cubicBezTo>
                <a:cubicBezTo>
                  <a:pt x="497" y="527"/>
                  <a:pt x="498" y="527"/>
                  <a:pt x="498" y="527"/>
                </a:cubicBezTo>
                <a:cubicBezTo>
                  <a:pt x="500" y="527"/>
                  <a:pt x="499" y="526"/>
                  <a:pt x="501" y="526"/>
                </a:cubicBezTo>
                <a:cubicBezTo>
                  <a:pt x="501" y="527"/>
                  <a:pt x="501" y="527"/>
                  <a:pt x="501" y="527"/>
                </a:cubicBezTo>
                <a:cubicBezTo>
                  <a:pt x="502" y="528"/>
                  <a:pt x="503" y="527"/>
                  <a:pt x="504" y="527"/>
                </a:cubicBezTo>
                <a:cubicBezTo>
                  <a:pt x="504" y="528"/>
                  <a:pt x="505" y="529"/>
                  <a:pt x="505" y="530"/>
                </a:cubicBezTo>
                <a:cubicBezTo>
                  <a:pt x="506" y="530"/>
                  <a:pt x="507" y="529"/>
                  <a:pt x="508" y="529"/>
                </a:cubicBezTo>
                <a:cubicBezTo>
                  <a:pt x="508" y="531"/>
                  <a:pt x="508" y="531"/>
                  <a:pt x="508" y="532"/>
                </a:cubicBezTo>
                <a:cubicBezTo>
                  <a:pt x="509" y="532"/>
                  <a:pt x="509" y="532"/>
                  <a:pt x="510" y="532"/>
                </a:cubicBezTo>
                <a:cubicBezTo>
                  <a:pt x="510" y="531"/>
                  <a:pt x="510" y="531"/>
                  <a:pt x="510" y="531"/>
                </a:cubicBezTo>
                <a:cubicBezTo>
                  <a:pt x="511" y="531"/>
                  <a:pt x="510" y="531"/>
                  <a:pt x="512" y="530"/>
                </a:cubicBezTo>
                <a:cubicBezTo>
                  <a:pt x="512" y="529"/>
                  <a:pt x="512" y="529"/>
                  <a:pt x="511" y="528"/>
                </a:cubicBezTo>
                <a:cubicBezTo>
                  <a:pt x="511" y="528"/>
                  <a:pt x="511" y="528"/>
                  <a:pt x="511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09" y="527"/>
                  <a:pt x="510" y="528"/>
                  <a:pt x="509" y="527"/>
                </a:cubicBezTo>
                <a:cubicBezTo>
                  <a:pt x="510" y="527"/>
                  <a:pt x="510" y="527"/>
                  <a:pt x="511" y="527"/>
                </a:cubicBezTo>
                <a:cubicBezTo>
                  <a:pt x="511" y="526"/>
                  <a:pt x="511" y="526"/>
                  <a:pt x="511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3" y="525"/>
                  <a:pt x="513" y="525"/>
                </a:cubicBezTo>
                <a:cubicBezTo>
                  <a:pt x="513" y="524"/>
                  <a:pt x="513" y="524"/>
                  <a:pt x="513" y="524"/>
                </a:cubicBezTo>
                <a:cubicBezTo>
                  <a:pt x="514" y="524"/>
                  <a:pt x="514" y="523"/>
                  <a:pt x="515" y="523"/>
                </a:cubicBezTo>
                <a:cubicBezTo>
                  <a:pt x="515" y="523"/>
                  <a:pt x="515" y="523"/>
                  <a:pt x="515" y="523"/>
                </a:cubicBezTo>
                <a:cubicBezTo>
                  <a:pt x="515" y="523"/>
                  <a:pt x="515" y="523"/>
                  <a:pt x="516" y="523"/>
                </a:cubicBezTo>
                <a:cubicBezTo>
                  <a:pt x="517" y="525"/>
                  <a:pt x="517" y="525"/>
                  <a:pt x="517" y="526"/>
                </a:cubicBezTo>
                <a:cubicBezTo>
                  <a:pt x="518" y="526"/>
                  <a:pt x="518" y="526"/>
                  <a:pt x="518" y="526"/>
                </a:cubicBezTo>
                <a:cubicBezTo>
                  <a:pt x="518" y="527"/>
                  <a:pt x="518" y="527"/>
                  <a:pt x="518" y="528"/>
                </a:cubicBezTo>
                <a:cubicBezTo>
                  <a:pt x="520" y="527"/>
                  <a:pt x="520" y="527"/>
                  <a:pt x="521" y="527"/>
                </a:cubicBezTo>
                <a:cubicBezTo>
                  <a:pt x="521" y="528"/>
                  <a:pt x="521" y="528"/>
                  <a:pt x="521" y="528"/>
                </a:cubicBezTo>
                <a:cubicBezTo>
                  <a:pt x="520" y="528"/>
                  <a:pt x="520" y="528"/>
                  <a:pt x="520" y="528"/>
                </a:cubicBezTo>
                <a:cubicBezTo>
                  <a:pt x="520" y="529"/>
                  <a:pt x="520" y="529"/>
                  <a:pt x="520" y="530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3"/>
                  <a:pt x="521" y="533"/>
                  <a:pt x="522" y="534"/>
                </a:cubicBezTo>
                <a:cubicBezTo>
                  <a:pt x="522" y="534"/>
                  <a:pt x="522" y="534"/>
                  <a:pt x="522" y="534"/>
                </a:cubicBezTo>
                <a:cubicBezTo>
                  <a:pt x="524" y="534"/>
                  <a:pt x="524" y="534"/>
                  <a:pt x="524" y="534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6"/>
                  <a:pt x="524" y="536"/>
                  <a:pt x="524" y="536"/>
                </a:cubicBezTo>
                <a:cubicBezTo>
                  <a:pt x="524" y="537"/>
                  <a:pt x="525" y="537"/>
                  <a:pt x="525" y="538"/>
                </a:cubicBezTo>
                <a:cubicBezTo>
                  <a:pt x="524" y="538"/>
                  <a:pt x="524" y="538"/>
                  <a:pt x="524" y="538"/>
                </a:cubicBezTo>
                <a:cubicBezTo>
                  <a:pt x="524" y="540"/>
                  <a:pt x="524" y="540"/>
                  <a:pt x="524" y="540"/>
                </a:cubicBezTo>
                <a:cubicBezTo>
                  <a:pt x="524" y="540"/>
                  <a:pt x="524" y="541"/>
                  <a:pt x="525" y="541"/>
                </a:cubicBezTo>
                <a:cubicBezTo>
                  <a:pt x="525" y="542"/>
                  <a:pt x="524" y="543"/>
                  <a:pt x="523" y="543"/>
                </a:cubicBezTo>
                <a:cubicBezTo>
                  <a:pt x="523" y="543"/>
                  <a:pt x="523" y="544"/>
                  <a:pt x="524" y="544"/>
                </a:cubicBezTo>
                <a:cubicBezTo>
                  <a:pt x="524" y="544"/>
                  <a:pt x="524" y="545"/>
                  <a:pt x="524" y="546"/>
                </a:cubicBezTo>
                <a:cubicBezTo>
                  <a:pt x="523" y="546"/>
                  <a:pt x="523" y="546"/>
                  <a:pt x="523" y="546"/>
                </a:cubicBezTo>
                <a:cubicBezTo>
                  <a:pt x="523" y="546"/>
                  <a:pt x="524" y="546"/>
                  <a:pt x="524" y="547"/>
                </a:cubicBezTo>
                <a:cubicBezTo>
                  <a:pt x="524" y="547"/>
                  <a:pt x="523" y="550"/>
                  <a:pt x="523" y="550"/>
                </a:cubicBezTo>
                <a:cubicBezTo>
                  <a:pt x="522" y="550"/>
                  <a:pt x="522" y="550"/>
                  <a:pt x="522" y="551"/>
                </a:cubicBezTo>
                <a:cubicBezTo>
                  <a:pt x="522" y="552"/>
                  <a:pt x="523" y="553"/>
                  <a:pt x="525" y="553"/>
                </a:cubicBezTo>
                <a:cubicBezTo>
                  <a:pt x="524" y="554"/>
                  <a:pt x="524" y="554"/>
                  <a:pt x="523" y="555"/>
                </a:cubicBezTo>
                <a:cubicBezTo>
                  <a:pt x="522" y="555"/>
                  <a:pt x="522" y="555"/>
                  <a:pt x="522" y="555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7"/>
                  <a:pt x="522" y="557"/>
                  <a:pt x="522" y="558"/>
                </a:cubicBezTo>
                <a:cubicBezTo>
                  <a:pt x="521" y="558"/>
                  <a:pt x="520" y="558"/>
                  <a:pt x="520" y="558"/>
                </a:cubicBezTo>
                <a:cubicBezTo>
                  <a:pt x="520" y="558"/>
                  <a:pt x="520" y="558"/>
                  <a:pt x="520" y="558"/>
                </a:cubicBezTo>
                <a:cubicBezTo>
                  <a:pt x="519" y="558"/>
                  <a:pt x="519" y="558"/>
                  <a:pt x="519" y="558"/>
                </a:cubicBezTo>
                <a:cubicBezTo>
                  <a:pt x="518" y="559"/>
                  <a:pt x="518" y="559"/>
                  <a:pt x="518" y="560"/>
                </a:cubicBezTo>
                <a:cubicBezTo>
                  <a:pt x="517" y="560"/>
                  <a:pt x="517" y="560"/>
                  <a:pt x="517" y="560"/>
                </a:cubicBezTo>
                <a:cubicBezTo>
                  <a:pt x="517" y="561"/>
                  <a:pt x="518" y="561"/>
                  <a:pt x="517" y="562"/>
                </a:cubicBezTo>
                <a:cubicBezTo>
                  <a:pt x="517" y="562"/>
                  <a:pt x="517" y="563"/>
                  <a:pt x="518" y="563"/>
                </a:cubicBezTo>
                <a:cubicBezTo>
                  <a:pt x="518" y="563"/>
                  <a:pt x="518" y="563"/>
                  <a:pt x="518" y="563"/>
                </a:cubicBezTo>
                <a:cubicBezTo>
                  <a:pt x="516" y="563"/>
                  <a:pt x="516" y="563"/>
                  <a:pt x="516" y="563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6"/>
                  <a:pt x="514" y="566"/>
                  <a:pt x="513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9"/>
                  <a:pt x="511" y="570"/>
                  <a:pt x="511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2"/>
                  <a:pt x="512" y="572"/>
                  <a:pt x="512" y="572"/>
                </a:cubicBezTo>
                <a:cubicBezTo>
                  <a:pt x="512" y="572"/>
                  <a:pt x="512" y="572"/>
                  <a:pt x="512" y="573"/>
                </a:cubicBezTo>
                <a:cubicBezTo>
                  <a:pt x="512" y="573"/>
                  <a:pt x="511" y="574"/>
                  <a:pt x="511" y="574"/>
                </a:cubicBezTo>
                <a:cubicBezTo>
                  <a:pt x="510" y="574"/>
                  <a:pt x="510" y="574"/>
                  <a:pt x="510" y="574"/>
                </a:cubicBezTo>
                <a:cubicBezTo>
                  <a:pt x="510" y="575"/>
                  <a:pt x="510" y="576"/>
                  <a:pt x="509" y="577"/>
                </a:cubicBezTo>
                <a:cubicBezTo>
                  <a:pt x="510" y="577"/>
                  <a:pt x="510" y="577"/>
                  <a:pt x="510" y="578"/>
                </a:cubicBezTo>
                <a:cubicBezTo>
                  <a:pt x="510" y="578"/>
                  <a:pt x="510" y="578"/>
                  <a:pt x="510" y="579"/>
                </a:cubicBezTo>
                <a:cubicBezTo>
                  <a:pt x="509" y="579"/>
                  <a:pt x="509" y="579"/>
                  <a:pt x="509" y="579"/>
                </a:cubicBezTo>
                <a:cubicBezTo>
                  <a:pt x="509" y="580"/>
                  <a:pt x="509" y="580"/>
                  <a:pt x="508" y="581"/>
                </a:cubicBezTo>
                <a:cubicBezTo>
                  <a:pt x="508" y="582"/>
                  <a:pt x="508" y="582"/>
                  <a:pt x="509" y="583"/>
                </a:cubicBezTo>
                <a:cubicBezTo>
                  <a:pt x="508" y="583"/>
                  <a:pt x="508" y="583"/>
                  <a:pt x="508" y="583"/>
                </a:cubicBezTo>
                <a:cubicBezTo>
                  <a:pt x="508" y="584"/>
                  <a:pt x="508" y="584"/>
                  <a:pt x="508" y="584"/>
                </a:cubicBezTo>
                <a:cubicBezTo>
                  <a:pt x="507" y="584"/>
                  <a:pt x="507" y="584"/>
                  <a:pt x="507" y="584"/>
                </a:cubicBezTo>
                <a:cubicBezTo>
                  <a:pt x="507" y="585"/>
                  <a:pt x="508" y="586"/>
                  <a:pt x="508" y="586"/>
                </a:cubicBezTo>
                <a:cubicBezTo>
                  <a:pt x="509" y="586"/>
                  <a:pt x="509" y="586"/>
                  <a:pt x="509" y="586"/>
                </a:cubicBezTo>
                <a:cubicBezTo>
                  <a:pt x="509" y="588"/>
                  <a:pt x="509" y="588"/>
                  <a:pt x="509" y="588"/>
                </a:cubicBezTo>
                <a:cubicBezTo>
                  <a:pt x="508" y="588"/>
                  <a:pt x="508" y="588"/>
                  <a:pt x="507" y="589"/>
                </a:cubicBezTo>
                <a:cubicBezTo>
                  <a:pt x="507" y="589"/>
                  <a:pt x="507" y="589"/>
                  <a:pt x="507" y="589"/>
                </a:cubicBezTo>
                <a:cubicBezTo>
                  <a:pt x="508" y="589"/>
                  <a:pt x="509" y="590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1" y="591"/>
                  <a:pt x="511" y="590"/>
                  <a:pt x="512" y="590"/>
                </a:cubicBezTo>
                <a:cubicBezTo>
                  <a:pt x="512" y="590"/>
                  <a:pt x="512" y="590"/>
                  <a:pt x="512" y="589"/>
                </a:cubicBezTo>
                <a:cubicBezTo>
                  <a:pt x="512" y="589"/>
                  <a:pt x="512" y="589"/>
                  <a:pt x="512" y="589"/>
                </a:cubicBezTo>
                <a:cubicBezTo>
                  <a:pt x="513" y="589"/>
                  <a:pt x="513" y="589"/>
                  <a:pt x="513" y="589"/>
                </a:cubicBezTo>
                <a:cubicBezTo>
                  <a:pt x="513" y="591"/>
                  <a:pt x="513" y="591"/>
                  <a:pt x="513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2"/>
                  <a:pt x="511" y="592"/>
                  <a:pt x="511" y="592"/>
                </a:cubicBezTo>
                <a:cubicBezTo>
                  <a:pt x="512" y="592"/>
                  <a:pt x="511" y="592"/>
                  <a:pt x="512" y="592"/>
                </a:cubicBezTo>
                <a:cubicBezTo>
                  <a:pt x="510" y="593"/>
                  <a:pt x="507" y="596"/>
                  <a:pt x="506" y="598"/>
                </a:cubicBezTo>
                <a:cubicBezTo>
                  <a:pt x="506" y="599"/>
                  <a:pt x="505" y="600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6" y="602"/>
                  <a:pt x="506" y="602"/>
                  <a:pt x="506" y="602"/>
                </a:cubicBezTo>
                <a:cubicBezTo>
                  <a:pt x="506" y="602"/>
                  <a:pt x="506" y="603"/>
                  <a:pt x="506" y="604"/>
                </a:cubicBezTo>
                <a:cubicBezTo>
                  <a:pt x="506" y="604"/>
                  <a:pt x="508" y="605"/>
                  <a:pt x="507" y="606"/>
                </a:cubicBezTo>
                <a:cubicBezTo>
                  <a:pt x="507" y="607"/>
                  <a:pt x="507" y="607"/>
                  <a:pt x="506" y="607"/>
                </a:cubicBezTo>
                <a:cubicBezTo>
                  <a:pt x="506" y="608"/>
                  <a:pt x="506" y="608"/>
                  <a:pt x="506" y="608"/>
                </a:cubicBezTo>
                <a:cubicBezTo>
                  <a:pt x="508" y="609"/>
                  <a:pt x="509" y="609"/>
                  <a:pt x="510" y="610"/>
                </a:cubicBezTo>
                <a:cubicBezTo>
                  <a:pt x="510" y="610"/>
                  <a:pt x="510" y="611"/>
                  <a:pt x="510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2"/>
                  <a:pt x="512" y="612"/>
                  <a:pt x="512" y="612"/>
                </a:cubicBezTo>
                <a:cubicBezTo>
                  <a:pt x="512" y="613"/>
                  <a:pt x="512" y="613"/>
                  <a:pt x="512" y="613"/>
                </a:cubicBezTo>
                <a:cubicBezTo>
                  <a:pt x="512" y="613"/>
                  <a:pt x="513" y="613"/>
                  <a:pt x="513" y="613"/>
                </a:cubicBezTo>
                <a:cubicBezTo>
                  <a:pt x="513" y="614"/>
                  <a:pt x="513" y="614"/>
                  <a:pt x="513" y="614"/>
                </a:cubicBezTo>
                <a:cubicBezTo>
                  <a:pt x="514" y="615"/>
                  <a:pt x="515" y="616"/>
                  <a:pt x="516" y="616"/>
                </a:cubicBezTo>
                <a:cubicBezTo>
                  <a:pt x="516" y="617"/>
                  <a:pt x="516" y="617"/>
                  <a:pt x="516" y="617"/>
                </a:cubicBezTo>
                <a:cubicBezTo>
                  <a:pt x="517" y="618"/>
                  <a:pt x="518" y="619"/>
                  <a:pt x="519" y="620"/>
                </a:cubicBezTo>
                <a:cubicBezTo>
                  <a:pt x="519" y="621"/>
                  <a:pt x="519" y="621"/>
                  <a:pt x="519" y="621"/>
                </a:cubicBezTo>
                <a:cubicBezTo>
                  <a:pt x="519" y="621"/>
                  <a:pt x="519" y="621"/>
                  <a:pt x="520" y="621"/>
                </a:cubicBezTo>
                <a:cubicBezTo>
                  <a:pt x="520" y="622"/>
                  <a:pt x="520" y="622"/>
                  <a:pt x="520" y="622"/>
                </a:cubicBezTo>
                <a:cubicBezTo>
                  <a:pt x="520" y="622"/>
                  <a:pt x="520" y="622"/>
                  <a:pt x="521" y="622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2" y="624"/>
                  <a:pt x="522" y="625"/>
                  <a:pt x="522" y="625"/>
                </a:cubicBezTo>
                <a:cubicBezTo>
                  <a:pt x="522" y="626"/>
                  <a:pt x="522" y="626"/>
                  <a:pt x="523" y="626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9"/>
                  <a:pt x="523" y="629"/>
                  <a:pt x="524" y="630"/>
                </a:cubicBezTo>
                <a:cubicBezTo>
                  <a:pt x="524" y="630"/>
                  <a:pt x="524" y="630"/>
                  <a:pt x="524" y="630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3"/>
                  <a:pt x="524" y="633"/>
                  <a:pt x="524" y="633"/>
                </a:cubicBezTo>
                <a:cubicBezTo>
                  <a:pt x="525" y="633"/>
                  <a:pt x="525" y="633"/>
                  <a:pt x="525" y="633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6"/>
                  <a:pt x="525" y="636"/>
                  <a:pt x="525" y="636"/>
                </a:cubicBezTo>
                <a:cubicBezTo>
                  <a:pt x="525" y="636"/>
                  <a:pt x="524" y="636"/>
                  <a:pt x="525" y="636"/>
                </a:cubicBezTo>
                <a:cubicBezTo>
                  <a:pt x="525" y="637"/>
                  <a:pt x="525" y="637"/>
                  <a:pt x="526" y="637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7" y="638"/>
                  <a:pt x="527" y="638"/>
                  <a:pt x="527" y="638"/>
                </a:cubicBezTo>
                <a:cubicBezTo>
                  <a:pt x="527" y="639"/>
                  <a:pt x="527" y="640"/>
                  <a:pt x="527" y="642"/>
                </a:cubicBezTo>
                <a:cubicBezTo>
                  <a:pt x="528" y="642"/>
                  <a:pt x="528" y="642"/>
                  <a:pt x="528" y="642"/>
                </a:cubicBezTo>
                <a:cubicBezTo>
                  <a:pt x="529" y="642"/>
                  <a:pt x="529" y="642"/>
                  <a:pt x="529" y="642"/>
                </a:cubicBezTo>
                <a:cubicBezTo>
                  <a:pt x="529" y="643"/>
                  <a:pt x="529" y="644"/>
                  <a:pt x="529" y="644"/>
                </a:cubicBezTo>
                <a:cubicBezTo>
                  <a:pt x="529" y="644"/>
                  <a:pt x="529" y="644"/>
                  <a:pt x="529" y="644"/>
                </a:cubicBezTo>
                <a:cubicBezTo>
                  <a:pt x="530" y="645"/>
                  <a:pt x="530" y="645"/>
                  <a:pt x="530" y="646"/>
                </a:cubicBezTo>
                <a:cubicBezTo>
                  <a:pt x="530" y="646"/>
                  <a:pt x="530" y="646"/>
                  <a:pt x="530" y="646"/>
                </a:cubicBezTo>
                <a:cubicBezTo>
                  <a:pt x="531" y="648"/>
                  <a:pt x="531" y="649"/>
                  <a:pt x="531" y="652"/>
                </a:cubicBezTo>
                <a:cubicBezTo>
                  <a:pt x="530" y="652"/>
                  <a:pt x="530" y="652"/>
                  <a:pt x="530" y="652"/>
                </a:cubicBezTo>
                <a:cubicBezTo>
                  <a:pt x="531" y="652"/>
                  <a:pt x="530" y="653"/>
                  <a:pt x="531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3" y="655"/>
                  <a:pt x="533" y="655"/>
                </a:cubicBezTo>
                <a:cubicBezTo>
                  <a:pt x="533" y="655"/>
                  <a:pt x="533" y="656"/>
                  <a:pt x="533" y="656"/>
                </a:cubicBezTo>
                <a:cubicBezTo>
                  <a:pt x="533" y="656"/>
                  <a:pt x="533" y="656"/>
                  <a:pt x="533" y="656"/>
                </a:cubicBezTo>
                <a:cubicBezTo>
                  <a:pt x="534" y="656"/>
                  <a:pt x="534" y="656"/>
                  <a:pt x="534" y="656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8"/>
                  <a:pt x="534" y="658"/>
                  <a:pt x="534" y="659"/>
                </a:cubicBezTo>
                <a:cubicBezTo>
                  <a:pt x="535" y="659"/>
                  <a:pt x="535" y="659"/>
                  <a:pt x="536" y="659"/>
                </a:cubicBezTo>
                <a:cubicBezTo>
                  <a:pt x="536" y="659"/>
                  <a:pt x="536" y="660"/>
                  <a:pt x="536" y="660"/>
                </a:cubicBezTo>
                <a:cubicBezTo>
                  <a:pt x="537" y="660"/>
                  <a:pt x="537" y="660"/>
                  <a:pt x="537" y="660"/>
                </a:cubicBezTo>
                <a:cubicBezTo>
                  <a:pt x="537" y="660"/>
                  <a:pt x="537" y="661"/>
                  <a:pt x="538" y="661"/>
                </a:cubicBezTo>
                <a:cubicBezTo>
                  <a:pt x="538" y="661"/>
                  <a:pt x="538" y="661"/>
                  <a:pt x="538" y="661"/>
                </a:cubicBezTo>
                <a:cubicBezTo>
                  <a:pt x="538" y="662"/>
                  <a:pt x="538" y="662"/>
                  <a:pt x="538" y="662"/>
                </a:cubicBezTo>
                <a:cubicBezTo>
                  <a:pt x="539" y="662"/>
                  <a:pt x="540" y="663"/>
                  <a:pt x="541" y="663"/>
                </a:cubicBezTo>
                <a:cubicBezTo>
                  <a:pt x="541" y="664"/>
                  <a:pt x="541" y="664"/>
                  <a:pt x="541" y="664"/>
                </a:cubicBezTo>
                <a:cubicBezTo>
                  <a:pt x="542" y="664"/>
                  <a:pt x="542" y="664"/>
                  <a:pt x="543" y="665"/>
                </a:cubicBezTo>
                <a:cubicBezTo>
                  <a:pt x="543" y="665"/>
                  <a:pt x="543" y="665"/>
                  <a:pt x="544" y="665"/>
                </a:cubicBezTo>
                <a:cubicBezTo>
                  <a:pt x="545" y="665"/>
                  <a:pt x="545" y="665"/>
                  <a:pt x="545" y="665"/>
                </a:cubicBezTo>
                <a:cubicBezTo>
                  <a:pt x="545" y="666"/>
                  <a:pt x="545" y="666"/>
                  <a:pt x="545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7" y="666"/>
                  <a:pt x="547" y="666"/>
                  <a:pt x="547" y="666"/>
                </a:cubicBezTo>
                <a:cubicBezTo>
                  <a:pt x="548" y="667"/>
                  <a:pt x="548" y="667"/>
                  <a:pt x="548" y="667"/>
                </a:cubicBezTo>
                <a:cubicBezTo>
                  <a:pt x="548" y="667"/>
                  <a:pt x="549" y="667"/>
                  <a:pt x="549" y="667"/>
                </a:cubicBezTo>
                <a:cubicBezTo>
                  <a:pt x="549" y="668"/>
                  <a:pt x="549" y="668"/>
                  <a:pt x="549" y="668"/>
                </a:cubicBezTo>
                <a:cubicBezTo>
                  <a:pt x="550" y="668"/>
                  <a:pt x="551" y="668"/>
                  <a:pt x="551" y="668"/>
                </a:cubicBezTo>
                <a:cubicBezTo>
                  <a:pt x="551" y="669"/>
                  <a:pt x="551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3" y="669"/>
                  <a:pt x="553" y="669"/>
                  <a:pt x="553" y="669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5" y="671"/>
                  <a:pt x="554" y="670"/>
                  <a:pt x="555" y="672"/>
                </a:cubicBezTo>
                <a:cubicBezTo>
                  <a:pt x="555" y="672"/>
                  <a:pt x="555" y="672"/>
                  <a:pt x="556" y="672"/>
                </a:cubicBezTo>
                <a:cubicBezTo>
                  <a:pt x="556" y="673"/>
                  <a:pt x="556" y="673"/>
                  <a:pt x="556" y="673"/>
                </a:cubicBezTo>
                <a:cubicBezTo>
                  <a:pt x="556" y="673"/>
                  <a:pt x="557" y="674"/>
                  <a:pt x="557" y="674"/>
                </a:cubicBezTo>
                <a:cubicBezTo>
                  <a:pt x="558" y="675"/>
                  <a:pt x="558" y="675"/>
                  <a:pt x="558" y="675"/>
                </a:cubicBezTo>
                <a:cubicBezTo>
                  <a:pt x="558" y="675"/>
                  <a:pt x="558" y="676"/>
                  <a:pt x="559" y="676"/>
                </a:cubicBezTo>
                <a:cubicBezTo>
                  <a:pt x="559" y="677"/>
                  <a:pt x="559" y="678"/>
                  <a:pt x="559" y="679"/>
                </a:cubicBezTo>
                <a:cubicBezTo>
                  <a:pt x="560" y="683"/>
                  <a:pt x="560" y="687"/>
                  <a:pt x="559" y="690"/>
                </a:cubicBezTo>
                <a:cubicBezTo>
                  <a:pt x="559" y="691"/>
                  <a:pt x="560" y="692"/>
                  <a:pt x="560" y="694"/>
                </a:cubicBezTo>
                <a:cubicBezTo>
                  <a:pt x="559" y="694"/>
                  <a:pt x="559" y="694"/>
                  <a:pt x="559" y="694"/>
                </a:cubicBezTo>
                <a:cubicBezTo>
                  <a:pt x="559" y="694"/>
                  <a:pt x="559" y="695"/>
                  <a:pt x="559" y="695"/>
                </a:cubicBezTo>
                <a:cubicBezTo>
                  <a:pt x="558" y="695"/>
                  <a:pt x="558" y="695"/>
                  <a:pt x="558" y="695"/>
                </a:cubicBezTo>
                <a:cubicBezTo>
                  <a:pt x="558" y="698"/>
                  <a:pt x="558" y="701"/>
                  <a:pt x="558" y="703"/>
                </a:cubicBezTo>
                <a:cubicBezTo>
                  <a:pt x="557" y="703"/>
                  <a:pt x="557" y="703"/>
                  <a:pt x="557" y="704"/>
                </a:cubicBezTo>
                <a:cubicBezTo>
                  <a:pt x="557" y="705"/>
                  <a:pt x="557" y="705"/>
                  <a:pt x="557" y="706"/>
                </a:cubicBezTo>
                <a:cubicBezTo>
                  <a:pt x="557" y="706"/>
                  <a:pt x="558" y="706"/>
                  <a:pt x="558" y="706"/>
                </a:cubicBezTo>
                <a:cubicBezTo>
                  <a:pt x="557" y="708"/>
                  <a:pt x="557" y="710"/>
                  <a:pt x="556" y="711"/>
                </a:cubicBezTo>
                <a:cubicBezTo>
                  <a:pt x="556" y="716"/>
                  <a:pt x="556" y="716"/>
                  <a:pt x="556" y="716"/>
                </a:cubicBezTo>
                <a:cubicBezTo>
                  <a:pt x="557" y="716"/>
                  <a:pt x="557" y="716"/>
                  <a:pt x="557" y="716"/>
                </a:cubicBezTo>
                <a:cubicBezTo>
                  <a:pt x="557" y="717"/>
                  <a:pt x="557" y="717"/>
                  <a:pt x="557" y="718"/>
                </a:cubicBezTo>
                <a:cubicBezTo>
                  <a:pt x="557" y="718"/>
                  <a:pt x="557" y="718"/>
                  <a:pt x="557" y="718"/>
                </a:cubicBezTo>
                <a:cubicBezTo>
                  <a:pt x="557" y="719"/>
                  <a:pt x="556" y="719"/>
                  <a:pt x="556" y="720"/>
                </a:cubicBezTo>
                <a:cubicBezTo>
                  <a:pt x="556" y="720"/>
                  <a:pt x="556" y="720"/>
                  <a:pt x="556" y="720"/>
                </a:cubicBezTo>
                <a:cubicBezTo>
                  <a:pt x="556" y="721"/>
                  <a:pt x="556" y="722"/>
                  <a:pt x="556" y="722"/>
                </a:cubicBezTo>
                <a:cubicBezTo>
                  <a:pt x="556" y="722"/>
                  <a:pt x="556" y="722"/>
                  <a:pt x="556" y="722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5" y="724"/>
                  <a:pt x="556" y="725"/>
                  <a:pt x="556" y="725"/>
                </a:cubicBezTo>
                <a:cubicBezTo>
                  <a:pt x="556" y="726"/>
                  <a:pt x="556" y="727"/>
                  <a:pt x="556" y="728"/>
                </a:cubicBezTo>
                <a:cubicBezTo>
                  <a:pt x="555" y="728"/>
                  <a:pt x="555" y="728"/>
                  <a:pt x="555" y="728"/>
                </a:cubicBezTo>
                <a:cubicBezTo>
                  <a:pt x="555" y="729"/>
                  <a:pt x="555" y="730"/>
                  <a:pt x="555" y="731"/>
                </a:cubicBezTo>
                <a:cubicBezTo>
                  <a:pt x="555" y="732"/>
                  <a:pt x="554" y="732"/>
                  <a:pt x="554" y="732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3" y="735"/>
                  <a:pt x="553" y="735"/>
                  <a:pt x="553" y="735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2" y="740"/>
                  <a:pt x="555" y="741"/>
                  <a:pt x="554" y="743"/>
                </a:cubicBezTo>
                <a:cubicBezTo>
                  <a:pt x="554" y="743"/>
                  <a:pt x="554" y="743"/>
                  <a:pt x="554" y="743"/>
                </a:cubicBezTo>
                <a:cubicBezTo>
                  <a:pt x="554" y="747"/>
                  <a:pt x="554" y="747"/>
                  <a:pt x="554" y="747"/>
                </a:cubicBezTo>
                <a:cubicBezTo>
                  <a:pt x="554" y="747"/>
                  <a:pt x="553" y="747"/>
                  <a:pt x="553" y="747"/>
                </a:cubicBezTo>
                <a:cubicBezTo>
                  <a:pt x="553" y="748"/>
                  <a:pt x="553" y="748"/>
                  <a:pt x="553" y="749"/>
                </a:cubicBezTo>
                <a:cubicBezTo>
                  <a:pt x="552" y="749"/>
                  <a:pt x="552" y="749"/>
                  <a:pt x="552" y="749"/>
                </a:cubicBezTo>
                <a:cubicBezTo>
                  <a:pt x="553" y="750"/>
                  <a:pt x="553" y="752"/>
                  <a:pt x="553" y="753"/>
                </a:cubicBezTo>
                <a:cubicBezTo>
                  <a:pt x="554" y="753"/>
                  <a:pt x="554" y="753"/>
                  <a:pt x="554" y="753"/>
                </a:cubicBezTo>
                <a:cubicBezTo>
                  <a:pt x="554" y="754"/>
                  <a:pt x="553" y="754"/>
                  <a:pt x="553" y="754"/>
                </a:cubicBezTo>
                <a:cubicBezTo>
                  <a:pt x="553" y="761"/>
                  <a:pt x="553" y="761"/>
                  <a:pt x="553" y="761"/>
                </a:cubicBezTo>
                <a:cubicBezTo>
                  <a:pt x="552" y="761"/>
                  <a:pt x="553" y="762"/>
                  <a:pt x="552" y="762"/>
                </a:cubicBezTo>
                <a:cubicBezTo>
                  <a:pt x="552" y="764"/>
                  <a:pt x="552" y="764"/>
                  <a:pt x="552" y="764"/>
                </a:cubicBezTo>
                <a:cubicBezTo>
                  <a:pt x="552" y="765"/>
                  <a:pt x="551" y="764"/>
                  <a:pt x="551" y="764"/>
                </a:cubicBezTo>
                <a:cubicBezTo>
                  <a:pt x="551" y="764"/>
                  <a:pt x="552" y="765"/>
                  <a:pt x="552" y="766"/>
                </a:cubicBezTo>
                <a:cubicBezTo>
                  <a:pt x="552" y="766"/>
                  <a:pt x="551" y="766"/>
                  <a:pt x="551" y="766"/>
                </a:cubicBezTo>
                <a:cubicBezTo>
                  <a:pt x="551" y="767"/>
                  <a:pt x="551" y="767"/>
                  <a:pt x="551" y="767"/>
                </a:cubicBezTo>
                <a:cubicBezTo>
                  <a:pt x="551" y="767"/>
                  <a:pt x="551" y="767"/>
                  <a:pt x="550" y="768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49" y="771"/>
                  <a:pt x="549" y="771"/>
                  <a:pt x="549" y="771"/>
                </a:cubicBezTo>
                <a:cubicBezTo>
                  <a:pt x="549" y="772"/>
                  <a:pt x="549" y="773"/>
                  <a:pt x="548" y="774"/>
                </a:cubicBezTo>
                <a:cubicBezTo>
                  <a:pt x="548" y="774"/>
                  <a:pt x="548" y="774"/>
                  <a:pt x="548" y="774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7" y="777"/>
                  <a:pt x="548" y="777"/>
                  <a:pt x="548" y="777"/>
                </a:cubicBezTo>
                <a:cubicBezTo>
                  <a:pt x="548" y="778"/>
                  <a:pt x="548" y="780"/>
                  <a:pt x="548" y="781"/>
                </a:cubicBezTo>
                <a:cubicBezTo>
                  <a:pt x="548" y="781"/>
                  <a:pt x="547" y="781"/>
                  <a:pt x="547" y="781"/>
                </a:cubicBezTo>
                <a:cubicBezTo>
                  <a:pt x="547" y="782"/>
                  <a:pt x="547" y="782"/>
                  <a:pt x="547" y="782"/>
                </a:cubicBezTo>
                <a:cubicBezTo>
                  <a:pt x="547" y="782"/>
                  <a:pt x="547" y="782"/>
                  <a:pt x="546" y="782"/>
                </a:cubicBezTo>
                <a:cubicBezTo>
                  <a:pt x="546" y="783"/>
                  <a:pt x="547" y="784"/>
                  <a:pt x="546" y="785"/>
                </a:cubicBezTo>
                <a:cubicBezTo>
                  <a:pt x="546" y="785"/>
                  <a:pt x="545" y="785"/>
                  <a:pt x="545" y="785"/>
                </a:cubicBezTo>
                <a:cubicBezTo>
                  <a:pt x="545" y="787"/>
                  <a:pt x="545" y="788"/>
                  <a:pt x="545" y="789"/>
                </a:cubicBezTo>
                <a:cubicBezTo>
                  <a:pt x="544" y="789"/>
                  <a:pt x="544" y="789"/>
                  <a:pt x="543" y="789"/>
                </a:cubicBezTo>
                <a:cubicBezTo>
                  <a:pt x="543" y="790"/>
                  <a:pt x="543" y="790"/>
                  <a:pt x="543" y="790"/>
                </a:cubicBezTo>
                <a:cubicBezTo>
                  <a:pt x="543" y="790"/>
                  <a:pt x="543" y="790"/>
                  <a:pt x="544" y="790"/>
                </a:cubicBezTo>
                <a:cubicBezTo>
                  <a:pt x="544" y="790"/>
                  <a:pt x="543" y="792"/>
                  <a:pt x="543" y="792"/>
                </a:cubicBezTo>
                <a:cubicBezTo>
                  <a:pt x="544" y="793"/>
                  <a:pt x="544" y="793"/>
                  <a:pt x="544" y="793"/>
                </a:cubicBezTo>
                <a:cubicBezTo>
                  <a:pt x="545" y="795"/>
                  <a:pt x="543" y="795"/>
                  <a:pt x="544" y="796"/>
                </a:cubicBezTo>
                <a:cubicBezTo>
                  <a:pt x="544" y="796"/>
                  <a:pt x="544" y="796"/>
                  <a:pt x="544" y="796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8"/>
                  <a:pt x="544" y="797"/>
                  <a:pt x="544" y="798"/>
                </a:cubicBezTo>
                <a:cubicBezTo>
                  <a:pt x="544" y="800"/>
                  <a:pt x="544" y="800"/>
                  <a:pt x="544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2"/>
                  <a:pt x="545" y="803"/>
                  <a:pt x="545" y="804"/>
                </a:cubicBezTo>
                <a:cubicBezTo>
                  <a:pt x="544" y="804"/>
                  <a:pt x="544" y="804"/>
                  <a:pt x="544" y="804"/>
                </a:cubicBezTo>
                <a:cubicBezTo>
                  <a:pt x="543" y="805"/>
                  <a:pt x="543" y="805"/>
                  <a:pt x="543" y="805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2" y="809"/>
                  <a:pt x="542" y="811"/>
                  <a:pt x="542" y="812"/>
                </a:cubicBezTo>
                <a:cubicBezTo>
                  <a:pt x="542" y="812"/>
                  <a:pt x="542" y="812"/>
                  <a:pt x="542" y="812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3" y="815"/>
                  <a:pt x="543" y="816"/>
                  <a:pt x="543" y="816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5" y="815"/>
                  <a:pt x="545" y="815"/>
                  <a:pt x="545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7" y="815"/>
                  <a:pt x="546" y="815"/>
                  <a:pt x="548" y="815"/>
                </a:cubicBezTo>
                <a:cubicBezTo>
                  <a:pt x="547" y="817"/>
                  <a:pt x="547" y="816"/>
                  <a:pt x="546" y="817"/>
                </a:cubicBezTo>
                <a:cubicBezTo>
                  <a:pt x="546" y="817"/>
                  <a:pt x="546" y="817"/>
                  <a:pt x="546" y="817"/>
                </a:cubicBezTo>
                <a:cubicBezTo>
                  <a:pt x="546" y="818"/>
                  <a:pt x="546" y="818"/>
                  <a:pt x="546" y="819"/>
                </a:cubicBezTo>
                <a:cubicBezTo>
                  <a:pt x="547" y="820"/>
                  <a:pt x="545" y="822"/>
                  <a:pt x="546" y="823"/>
                </a:cubicBezTo>
                <a:cubicBezTo>
                  <a:pt x="546" y="824"/>
                  <a:pt x="547" y="824"/>
                  <a:pt x="546" y="824"/>
                </a:cubicBezTo>
                <a:cubicBezTo>
                  <a:pt x="546" y="824"/>
                  <a:pt x="546" y="823"/>
                  <a:pt x="546" y="824"/>
                </a:cubicBezTo>
                <a:cubicBezTo>
                  <a:pt x="545" y="824"/>
                  <a:pt x="545" y="825"/>
                  <a:pt x="545" y="826"/>
                </a:cubicBezTo>
                <a:cubicBezTo>
                  <a:pt x="545" y="826"/>
                  <a:pt x="545" y="826"/>
                  <a:pt x="545" y="826"/>
                </a:cubicBezTo>
                <a:cubicBezTo>
                  <a:pt x="545" y="828"/>
                  <a:pt x="546" y="828"/>
                  <a:pt x="546" y="829"/>
                </a:cubicBezTo>
                <a:cubicBezTo>
                  <a:pt x="546" y="830"/>
                  <a:pt x="545" y="830"/>
                  <a:pt x="544" y="831"/>
                </a:cubicBezTo>
                <a:cubicBezTo>
                  <a:pt x="544" y="832"/>
                  <a:pt x="544" y="832"/>
                  <a:pt x="545" y="832"/>
                </a:cubicBezTo>
                <a:cubicBezTo>
                  <a:pt x="545" y="833"/>
                  <a:pt x="545" y="832"/>
                  <a:pt x="545" y="833"/>
                </a:cubicBezTo>
                <a:cubicBezTo>
                  <a:pt x="545" y="833"/>
                  <a:pt x="545" y="833"/>
                  <a:pt x="545" y="833"/>
                </a:cubicBezTo>
                <a:cubicBezTo>
                  <a:pt x="544" y="833"/>
                  <a:pt x="543" y="833"/>
                  <a:pt x="543" y="833"/>
                </a:cubicBezTo>
                <a:cubicBezTo>
                  <a:pt x="543" y="834"/>
                  <a:pt x="543" y="833"/>
                  <a:pt x="544" y="834"/>
                </a:cubicBezTo>
                <a:cubicBezTo>
                  <a:pt x="544" y="834"/>
                  <a:pt x="544" y="834"/>
                  <a:pt x="544" y="834"/>
                </a:cubicBezTo>
                <a:cubicBezTo>
                  <a:pt x="544" y="834"/>
                  <a:pt x="543" y="834"/>
                  <a:pt x="543" y="834"/>
                </a:cubicBezTo>
                <a:cubicBezTo>
                  <a:pt x="543" y="836"/>
                  <a:pt x="543" y="837"/>
                  <a:pt x="543" y="838"/>
                </a:cubicBezTo>
                <a:cubicBezTo>
                  <a:pt x="543" y="838"/>
                  <a:pt x="543" y="838"/>
                  <a:pt x="542" y="838"/>
                </a:cubicBezTo>
                <a:cubicBezTo>
                  <a:pt x="542" y="840"/>
                  <a:pt x="542" y="840"/>
                  <a:pt x="542" y="840"/>
                </a:cubicBezTo>
                <a:cubicBezTo>
                  <a:pt x="544" y="840"/>
                  <a:pt x="544" y="840"/>
                  <a:pt x="544" y="840"/>
                </a:cubicBezTo>
                <a:cubicBezTo>
                  <a:pt x="543" y="840"/>
                  <a:pt x="543" y="841"/>
                  <a:pt x="543" y="841"/>
                </a:cubicBezTo>
                <a:cubicBezTo>
                  <a:pt x="543" y="841"/>
                  <a:pt x="543" y="841"/>
                  <a:pt x="543" y="841"/>
                </a:cubicBezTo>
                <a:cubicBezTo>
                  <a:pt x="543" y="846"/>
                  <a:pt x="543" y="846"/>
                  <a:pt x="543" y="846"/>
                </a:cubicBezTo>
                <a:cubicBezTo>
                  <a:pt x="542" y="846"/>
                  <a:pt x="542" y="846"/>
                  <a:pt x="542" y="846"/>
                </a:cubicBezTo>
                <a:cubicBezTo>
                  <a:pt x="541" y="846"/>
                  <a:pt x="541" y="846"/>
                  <a:pt x="541" y="846"/>
                </a:cubicBezTo>
                <a:cubicBezTo>
                  <a:pt x="541" y="845"/>
                  <a:pt x="541" y="845"/>
                  <a:pt x="541" y="845"/>
                </a:cubicBezTo>
                <a:cubicBezTo>
                  <a:pt x="540" y="845"/>
                  <a:pt x="540" y="845"/>
                  <a:pt x="540" y="845"/>
                </a:cubicBezTo>
                <a:cubicBezTo>
                  <a:pt x="540" y="846"/>
                  <a:pt x="540" y="846"/>
                  <a:pt x="540" y="846"/>
                </a:cubicBezTo>
                <a:cubicBezTo>
                  <a:pt x="538" y="846"/>
                  <a:pt x="538" y="846"/>
                  <a:pt x="538" y="846"/>
                </a:cubicBezTo>
                <a:cubicBezTo>
                  <a:pt x="539" y="846"/>
                  <a:pt x="539" y="846"/>
                  <a:pt x="539" y="845"/>
                </a:cubicBezTo>
                <a:cubicBezTo>
                  <a:pt x="539" y="844"/>
                  <a:pt x="539" y="844"/>
                  <a:pt x="539" y="844"/>
                </a:cubicBezTo>
                <a:cubicBezTo>
                  <a:pt x="538" y="845"/>
                  <a:pt x="539" y="845"/>
                  <a:pt x="537" y="846"/>
                </a:cubicBezTo>
                <a:cubicBezTo>
                  <a:pt x="538" y="845"/>
                  <a:pt x="538" y="845"/>
                  <a:pt x="538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6" y="844"/>
                  <a:pt x="535" y="844"/>
                  <a:pt x="534" y="845"/>
                </a:cubicBezTo>
                <a:cubicBezTo>
                  <a:pt x="534" y="845"/>
                  <a:pt x="535" y="845"/>
                  <a:pt x="535" y="846"/>
                </a:cubicBezTo>
                <a:cubicBezTo>
                  <a:pt x="535" y="848"/>
                  <a:pt x="533" y="848"/>
                  <a:pt x="533" y="850"/>
                </a:cubicBezTo>
                <a:cubicBezTo>
                  <a:pt x="534" y="850"/>
                  <a:pt x="534" y="850"/>
                  <a:pt x="534" y="850"/>
                </a:cubicBezTo>
                <a:cubicBezTo>
                  <a:pt x="534" y="849"/>
                  <a:pt x="534" y="849"/>
                  <a:pt x="534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9"/>
                  <a:pt x="536" y="848"/>
                  <a:pt x="535" y="849"/>
                </a:cubicBezTo>
                <a:cubicBezTo>
                  <a:pt x="535" y="850"/>
                  <a:pt x="535" y="850"/>
                  <a:pt x="536" y="850"/>
                </a:cubicBezTo>
                <a:cubicBezTo>
                  <a:pt x="538" y="850"/>
                  <a:pt x="538" y="850"/>
                  <a:pt x="538" y="850"/>
                </a:cubicBezTo>
                <a:cubicBezTo>
                  <a:pt x="538" y="849"/>
                  <a:pt x="538" y="849"/>
                  <a:pt x="538" y="849"/>
                </a:cubicBezTo>
                <a:cubicBezTo>
                  <a:pt x="539" y="849"/>
                  <a:pt x="540" y="849"/>
                  <a:pt x="540" y="850"/>
                </a:cubicBezTo>
                <a:cubicBezTo>
                  <a:pt x="540" y="850"/>
                  <a:pt x="540" y="850"/>
                  <a:pt x="540" y="850"/>
                </a:cubicBezTo>
                <a:cubicBezTo>
                  <a:pt x="540" y="850"/>
                  <a:pt x="540" y="850"/>
                  <a:pt x="541" y="851"/>
                </a:cubicBezTo>
                <a:cubicBezTo>
                  <a:pt x="541" y="851"/>
                  <a:pt x="540" y="851"/>
                  <a:pt x="540" y="852"/>
                </a:cubicBezTo>
                <a:cubicBezTo>
                  <a:pt x="541" y="852"/>
                  <a:pt x="541" y="852"/>
                  <a:pt x="541" y="852"/>
                </a:cubicBezTo>
                <a:cubicBezTo>
                  <a:pt x="540" y="853"/>
                  <a:pt x="540" y="853"/>
                  <a:pt x="540" y="854"/>
                </a:cubicBezTo>
                <a:cubicBezTo>
                  <a:pt x="541" y="855"/>
                  <a:pt x="540" y="854"/>
                  <a:pt x="541" y="855"/>
                </a:cubicBezTo>
                <a:cubicBezTo>
                  <a:pt x="541" y="855"/>
                  <a:pt x="541" y="855"/>
                  <a:pt x="541" y="855"/>
                </a:cubicBezTo>
                <a:cubicBezTo>
                  <a:pt x="541" y="855"/>
                  <a:pt x="541" y="855"/>
                  <a:pt x="541" y="856"/>
                </a:cubicBezTo>
                <a:cubicBezTo>
                  <a:pt x="540" y="856"/>
                  <a:pt x="540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61"/>
                  <a:pt x="539" y="861"/>
                  <a:pt x="539" y="861"/>
                </a:cubicBezTo>
                <a:cubicBezTo>
                  <a:pt x="540" y="861"/>
                  <a:pt x="540" y="861"/>
                  <a:pt x="540" y="861"/>
                </a:cubicBezTo>
                <a:cubicBezTo>
                  <a:pt x="540" y="861"/>
                  <a:pt x="540" y="861"/>
                  <a:pt x="540" y="862"/>
                </a:cubicBezTo>
                <a:cubicBezTo>
                  <a:pt x="539" y="862"/>
                  <a:pt x="539" y="862"/>
                  <a:pt x="539" y="862"/>
                </a:cubicBezTo>
                <a:cubicBezTo>
                  <a:pt x="539" y="863"/>
                  <a:pt x="539" y="865"/>
                  <a:pt x="539" y="866"/>
                </a:cubicBezTo>
                <a:cubicBezTo>
                  <a:pt x="540" y="866"/>
                  <a:pt x="540" y="866"/>
                  <a:pt x="540" y="866"/>
                </a:cubicBezTo>
                <a:cubicBezTo>
                  <a:pt x="540" y="865"/>
                  <a:pt x="540" y="865"/>
                  <a:pt x="540" y="865"/>
                </a:cubicBezTo>
                <a:cubicBezTo>
                  <a:pt x="540" y="865"/>
                  <a:pt x="541" y="865"/>
                  <a:pt x="541" y="864"/>
                </a:cubicBezTo>
                <a:cubicBezTo>
                  <a:pt x="541" y="864"/>
                  <a:pt x="541" y="864"/>
                  <a:pt x="541" y="864"/>
                </a:cubicBezTo>
                <a:cubicBezTo>
                  <a:pt x="541" y="866"/>
                  <a:pt x="540" y="865"/>
                  <a:pt x="541" y="867"/>
                </a:cubicBezTo>
                <a:cubicBezTo>
                  <a:pt x="540" y="867"/>
                  <a:pt x="540" y="867"/>
                  <a:pt x="539" y="867"/>
                </a:cubicBezTo>
                <a:cubicBezTo>
                  <a:pt x="539" y="868"/>
                  <a:pt x="539" y="868"/>
                  <a:pt x="539" y="868"/>
                </a:cubicBezTo>
                <a:cubicBezTo>
                  <a:pt x="539" y="869"/>
                  <a:pt x="539" y="869"/>
                  <a:pt x="539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70"/>
                  <a:pt x="538" y="871"/>
                  <a:pt x="538" y="872"/>
                </a:cubicBezTo>
                <a:cubicBezTo>
                  <a:pt x="539" y="872"/>
                  <a:pt x="540" y="873"/>
                  <a:pt x="541" y="873"/>
                </a:cubicBezTo>
                <a:cubicBezTo>
                  <a:pt x="540" y="873"/>
                  <a:pt x="540" y="873"/>
                  <a:pt x="540" y="873"/>
                </a:cubicBezTo>
                <a:cubicBezTo>
                  <a:pt x="540" y="874"/>
                  <a:pt x="540" y="874"/>
                  <a:pt x="540" y="874"/>
                </a:cubicBezTo>
                <a:cubicBezTo>
                  <a:pt x="541" y="875"/>
                  <a:pt x="541" y="875"/>
                  <a:pt x="542" y="875"/>
                </a:cubicBezTo>
                <a:cubicBezTo>
                  <a:pt x="542" y="876"/>
                  <a:pt x="542" y="876"/>
                  <a:pt x="542" y="876"/>
                </a:cubicBezTo>
                <a:cubicBezTo>
                  <a:pt x="541" y="876"/>
                  <a:pt x="540" y="876"/>
                  <a:pt x="540" y="877"/>
                </a:cubicBezTo>
                <a:cubicBezTo>
                  <a:pt x="540" y="879"/>
                  <a:pt x="541" y="878"/>
                  <a:pt x="541" y="879"/>
                </a:cubicBezTo>
                <a:cubicBezTo>
                  <a:pt x="541" y="881"/>
                  <a:pt x="541" y="881"/>
                  <a:pt x="541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0" y="881"/>
                  <a:pt x="540" y="881"/>
                  <a:pt x="540" y="881"/>
                </a:cubicBezTo>
                <a:cubicBezTo>
                  <a:pt x="540" y="882"/>
                  <a:pt x="540" y="882"/>
                  <a:pt x="540" y="882"/>
                </a:cubicBezTo>
                <a:cubicBezTo>
                  <a:pt x="539" y="882"/>
                  <a:pt x="539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9" y="883"/>
                  <a:pt x="539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1" y="883"/>
                  <a:pt x="541" y="883"/>
                  <a:pt x="541" y="883"/>
                </a:cubicBezTo>
                <a:cubicBezTo>
                  <a:pt x="541" y="882"/>
                  <a:pt x="541" y="882"/>
                  <a:pt x="541" y="882"/>
                </a:cubicBezTo>
                <a:cubicBezTo>
                  <a:pt x="542" y="882"/>
                  <a:pt x="542" y="882"/>
                  <a:pt x="542" y="882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3" y="884"/>
                  <a:pt x="543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2"/>
                  <a:pt x="544" y="882"/>
                  <a:pt x="544" y="882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5" y="882"/>
                  <a:pt x="545" y="882"/>
                  <a:pt x="545" y="881"/>
                </a:cubicBezTo>
                <a:cubicBezTo>
                  <a:pt x="545" y="881"/>
                  <a:pt x="545" y="881"/>
                  <a:pt x="545" y="881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7" y="882"/>
                  <a:pt x="546" y="882"/>
                  <a:pt x="548" y="882"/>
                </a:cubicBezTo>
                <a:cubicBezTo>
                  <a:pt x="548" y="882"/>
                  <a:pt x="548" y="882"/>
                  <a:pt x="548" y="882"/>
                </a:cubicBezTo>
                <a:cubicBezTo>
                  <a:pt x="547" y="882"/>
                  <a:pt x="547" y="883"/>
                  <a:pt x="546" y="883"/>
                </a:cubicBezTo>
                <a:cubicBezTo>
                  <a:pt x="546" y="883"/>
                  <a:pt x="546" y="883"/>
                  <a:pt x="546" y="883"/>
                </a:cubicBezTo>
                <a:cubicBezTo>
                  <a:pt x="546" y="883"/>
                  <a:pt x="545" y="883"/>
                  <a:pt x="545" y="883"/>
                </a:cubicBezTo>
                <a:cubicBezTo>
                  <a:pt x="545" y="884"/>
                  <a:pt x="545" y="884"/>
                  <a:pt x="545" y="885"/>
                </a:cubicBezTo>
                <a:cubicBezTo>
                  <a:pt x="544" y="885"/>
                  <a:pt x="544" y="885"/>
                  <a:pt x="544" y="885"/>
                </a:cubicBezTo>
                <a:cubicBezTo>
                  <a:pt x="544" y="884"/>
                  <a:pt x="544" y="884"/>
                  <a:pt x="544" y="884"/>
                </a:cubicBezTo>
                <a:cubicBezTo>
                  <a:pt x="542" y="884"/>
                  <a:pt x="543" y="884"/>
                  <a:pt x="541" y="885"/>
                </a:cubicBezTo>
                <a:cubicBezTo>
                  <a:pt x="542" y="885"/>
                  <a:pt x="542" y="886"/>
                  <a:pt x="542" y="886"/>
                </a:cubicBezTo>
                <a:cubicBezTo>
                  <a:pt x="542" y="886"/>
                  <a:pt x="542" y="886"/>
                  <a:pt x="542" y="886"/>
                </a:cubicBezTo>
                <a:cubicBezTo>
                  <a:pt x="542" y="887"/>
                  <a:pt x="542" y="887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90"/>
                  <a:pt x="542" y="890"/>
                  <a:pt x="542" y="890"/>
                </a:cubicBezTo>
                <a:cubicBezTo>
                  <a:pt x="543" y="890"/>
                  <a:pt x="543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5" y="890"/>
                  <a:pt x="545" y="890"/>
                  <a:pt x="545" y="890"/>
                </a:cubicBezTo>
                <a:cubicBezTo>
                  <a:pt x="545" y="891"/>
                  <a:pt x="544" y="891"/>
                  <a:pt x="544" y="892"/>
                </a:cubicBezTo>
                <a:cubicBezTo>
                  <a:pt x="545" y="892"/>
                  <a:pt x="546" y="892"/>
                  <a:pt x="547" y="893"/>
                </a:cubicBezTo>
                <a:cubicBezTo>
                  <a:pt x="547" y="893"/>
                  <a:pt x="547" y="893"/>
                  <a:pt x="547" y="893"/>
                </a:cubicBezTo>
                <a:cubicBezTo>
                  <a:pt x="548" y="893"/>
                  <a:pt x="548" y="893"/>
                  <a:pt x="548" y="893"/>
                </a:cubicBezTo>
                <a:cubicBezTo>
                  <a:pt x="547" y="893"/>
                  <a:pt x="547" y="892"/>
                  <a:pt x="547" y="892"/>
                </a:cubicBezTo>
                <a:cubicBezTo>
                  <a:pt x="548" y="892"/>
                  <a:pt x="548" y="892"/>
                  <a:pt x="548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8" y="892"/>
                  <a:pt x="548" y="893"/>
                  <a:pt x="548" y="893"/>
                </a:cubicBezTo>
                <a:cubicBezTo>
                  <a:pt x="549" y="893"/>
                  <a:pt x="549" y="893"/>
                  <a:pt x="549" y="893"/>
                </a:cubicBezTo>
                <a:cubicBezTo>
                  <a:pt x="550" y="895"/>
                  <a:pt x="551" y="894"/>
                  <a:pt x="552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1"/>
                  <a:pt x="553" y="891"/>
                  <a:pt x="553" y="891"/>
                </a:cubicBezTo>
                <a:cubicBezTo>
                  <a:pt x="554" y="891"/>
                  <a:pt x="554" y="891"/>
                  <a:pt x="554" y="891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4" y="887"/>
                  <a:pt x="554" y="887"/>
                  <a:pt x="554" y="887"/>
                </a:cubicBezTo>
                <a:cubicBezTo>
                  <a:pt x="556" y="887"/>
                  <a:pt x="557" y="887"/>
                  <a:pt x="559" y="887"/>
                </a:cubicBezTo>
                <a:cubicBezTo>
                  <a:pt x="559" y="887"/>
                  <a:pt x="559" y="887"/>
                  <a:pt x="559" y="887"/>
                </a:cubicBezTo>
                <a:cubicBezTo>
                  <a:pt x="560" y="887"/>
                  <a:pt x="560" y="887"/>
                  <a:pt x="560" y="887"/>
                </a:cubicBezTo>
                <a:cubicBezTo>
                  <a:pt x="560" y="886"/>
                  <a:pt x="561" y="885"/>
                  <a:pt x="561" y="884"/>
                </a:cubicBezTo>
                <a:cubicBezTo>
                  <a:pt x="563" y="884"/>
                  <a:pt x="564" y="885"/>
                  <a:pt x="566" y="885"/>
                </a:cubicBezTo>
                <a:cubicBezTo>
                  <a:pt x="565" y="883"/>
                  <a:pt x="565" y="883"/>
                  <a:pt x="564" y="881"/>
                </a:cubicBezTo>
                <a:cubicBezTo>
                  <a:pt x="564" y="881"/>
                  <a:pt x="563" y="881"/>
                  <a:pt x="563" y="882"/>
                </a:cubicBezTo>
                <a:cubicBezTo>
                  <a:pt x="563" y="881"/>
                  <a:pt x="563" y="881"/>
                  <a:pt x="563" y="881"/>
                </a:cubicBezTo>
                <a:cubicBezTo>
                  <a:pt x="562" y="881"/>
                  <a:pt x="562" y="881"/>
                  <a:pt x="562" y="881"/>
                </a:cubicBezTo>
                <a:cubicBezTo>
                  <a:pt x="562" y="881"/>
                  <a:pt x="563" y="881"/>
                  <a:pt x="563" y="881"/>
                </a:cubicBezTo>
                <a:cubicBezTo>
                  <a:pt x="563" y="880"/>
                  <a:pt x="563" y="878"/>
                  <a:pt x="563" y="878"/>
                </a:cubicBezTo>
                <a:cubicBezTo>
                  <a:pt x="563" y="877"/>
                  <a:pt x="563" y="877"/>
                  <a:pt x="563" y="877"/>
                </a:cubicBezTo>
                <a:cubicBezTo>
                  <a:pt x="562" y="878"/>
                  <a:pt x="562" y="878"/>
                  <a:pt x="561" y="878"/>
                </a:cubicBezTo>
                <a:cubicBezTo>
                  <a:pt x="562" y="877"/>
                  <a:pt x="562" y="877"/>
                  <a:pt x="563" y="876"/>
                </a:cubicBezTo>
                <a:cubicBezTo>
                  <a:pt x="563" y="876"/>
                  <a:pt x="563" y="876"/>
                  <a:pt x="563" y="876"/>
                </a:cubicBezTo>
                <a:cubicBezTo>
                  <a:pt x="563" y="876"/>
                  <a:pt x="563" y="875"/>
                  <a:pt x="563" y="874"/>
                </a:cubicBezTo>
                <a:cubicBezTo>
                  <a:pt x="564" y="874"/>
                  <a:pt x="564" y="874"/>
                  <a:pt x="564" y="874"/>
                </a:cubicBezTo>
                <a:cubicBezTo>
                  <a:pt x="564" y="874"/>
                  <a:pt x="565" y="873"/>
                  <a:pt x="565" y="873"/>
                </a:cubicBezTo>
                <a:cubicBezTo>
                  <a:pt x="566" y="873"/>
                  <a:pt x="566" y="873"/>
                  <a:pt x="566" y="873"/>
                </a:cubicBezTo>
                <a:cubicBezTo>
                  <a:pt x="566" y="871"/>
                  <a:pt x="565" y="871"/>
                  <a:pt x="564" y="871"/>
                </a:cubicBezTo>
                <a:cubicBezTo>
                  <a:pt x="564" y="870"/>
                  <a:pt x="564" y="869"/>
                  <a:pt x="565" y="869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9"/>
                  <a:pt x="565" y="869"/>
                  <a:pt x="565" y="869"/>
                </a:cubicBezTo>
                <a:cubicBezTo>
                  <a:pt x="566" y="869"/>
                  <a:pt x="566" y="870"/>
                  <a:pt x="567" y="871"/>
                </a:cubicBezTo>
                <a:cubicBezTo>
                  <a:pt x="568" y="871"/>
                  <a:pt x="569" y="870"/>
                  <a:pt x="570" y="869"/>
                </a:cubicBezTo>
                <a:cubicBezTo>
                  <a:pt x="570" y="869"/>
                  <a:pt x="570" y="869"/>
                  <a:pt x="570" y="869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6"/>
                  <a:pt x="570" y="866"/>
                  <a:pt x="570" y="866"/>
                </a:cubicBezTo>
                <a:cubicBezTo>
                  <a:pt x="569" y="867"/>
                  <a:pt x="569" y="867"/>
                  <a:pt x="569" y="867"/>
                </a:cubicBezTo>
                <a:cubicBezTo>
                  <a:pt x="569" y="866"/>
                  <a:pt x="569" y="866"/>
                  <a:pt x="569" y="865"/>
                </a:cubicBezTo>
                <a:cubicBezTo>
                  <a:pt x="570" y="864"/>
                  <a:pt x="570" y="865"/>
                  <a:pt x="571" y="864"/>
                </a:cubicBezTo>
                <a:cubicBezTo>
                  <a:pt x="571" y="863"/>
                  <a:pt x="572" y="863"/>
                  <a:pt x="572" y="861"/>
                </a:cubicBezTo>
                <a:cubicBezTo>
                  <a:pt x="574" y="861"/>
                  <a:pt x="574" y="860"/>
                  <a:pt x="575" y="860"/>
                </a:cubicBezTo>
                <a:cubicBezTo>
                  <a:pt x="575" y="859"/>
                  <a:pt x="575" y="859"/>
                  <a:pt x="575" y="859"/>
                </a:cubicBezTo>
                <a:cubicBezTo>
                  <a:pt x="576" y="859"/>
                  <a:pt x="576" y="859"/>
                  <a:pt x="576" y="859"/>
                </a:cubicBezTo>
                <a:cubicBezTo>
                  <a:pt x="576" y="859"/>
                  <a:pt x="576" y="859"/>
                  <a:pt x="576" y="858"/>
                </a:cubicBezTo>
                <a:cubicBezTo>
                  <a:pt x="577" y="858"/>
                  <a:pt x="578" y="858"/>
                  <a:pt x="579" y="857"/>
                </a:cubicBezTo>
                <a:cubicBezTo>
                  <a:pt x="579" y="857"/>
                  <a:pt x="579" y="857"/>
                  <a:pt x="579" y="856"/>
                </a:cubicBezTo>
                <a:cubicBezTo>
                  <a:pt x="579" y="856"/>
                  <a:pt x="578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8" y="855"/>
                </a:cubicBezTo>
                <a:cubicBezTo>
                  <a:pt x="578" y="853"/>
                  <a:pt x="578" y="853"/>
                  <a:pt x="577" y="851"/>
                </a:cubicBezTo>
                <a:cubicBezTo>
                  <a:pt x="577" y="851"/>
                  <a:pt x="576" y="851"/>
                  <a:pt x="576" y="851"/>
                </a:cubicBezTo>
                <a:cubicBezTo>
                  <a:pt x="576" y="850"/>
                  <a:pt x="576" y="850"/>
                  <a:pt x="576" y="850"/>
                </a:cubicBezTo>
                <a:cubicBezTo>
                  <a:pt x="574" y="850"/>
                  <a:pt x="574" y="850"/>
                  <a:pt x="574" y="850"/>
                </a:cubicBezTo>
                <a:cubicBezTo>
                  <a:pt x="574" y="850"/>
                  <a:pt x="574" y="850"/>
                  <a:pt x="573" y="849"/>
                </a:cubicBezTo>
                <a:cubicBezTo>
                  <a:pt x="573" y="849"/>
                  <a:pt x="573" y="849"/>
                  <a:pt x="573" y="849"/>
                </a:cubicBezTo>
                <a:cubicBezTo>
                  <a:pt x="572" y="849"/>
                  <a:pt x="572" y="848"/>
                  <a:pt x="571" y="848"/>
                </a:cubicBezTo>
                <a:cubicBezTo>
                  <a:pt x="571" y="847"/>
                  <a:pt x="571" y="847"/>
                  <a:pt x="571" y="847"/>
                </a:cubicBezTo>
                <a:cubicBezTo>
                  <a:pt x="570" y="847"/>
                  <a:pt x="570" y="847"/>
                  <a:pt x="570" y="847"/>
                </a:cubicBezTo>
                <a:cubicBezTo>
                  <a:pt x="570" y="846"/>
                  <a:pt x="570" y="846"/>
                  <a:pt x="569" y="845"/>
                </a:cubicBezTo>
                <a:cubicBezTo>
                  <a:pt x="570" y="844"/>
                  <a:pt x="570" y="843"/>
                  <a:pt x="571" y="842"/>
                </a:cubicBezTo>
                <a:cubicBezTo>
                  <a:pt x="571" y="842"/>
                  <a:pt x="571" y="842"/>
                  <a:pt x="572" y="842"/>
                </a:cubicBezTo>
                <a:cubicBezTo>
                  <a:pt x="572" y="841"/>
                  <a:pt x="572" y="841"/>
                  <a:pt x="572" y="841"/>
                </a:cubicBezTo>
                <a:cubicBezTo>
                  <a:pt x="573" y="841"/>
                  <a:pt x="574" y="839"/>
                  <a:pt x="575" y="839"/>
                </a:cubicBezTo>
                <a:cubicBezTo>
                  <a:pt x="575" y="839"/>
                  <a:pt x="575" y="839"/>
                  <a:pt x="575" y="839"/>
                </a:cubicBezTo>
                <a:cubicBezTo>
                  <a:pt x="575" y="838"/>
                  <a:pt x="575" y="838"/>
                  <a:pt x="576" y="837"/>
                </a:cubicBezTo>
                <a:cubicBezTo>
                  <a:pt x="577" y="837"/>
                  <a:pt x="578" y="837"/>
                  <a:pt x="580" y="837"/>
                </a:cubicBezTo>
                <a:cubicBezTo>
                  <a:pt x="580" y="835"/>
                  <a:pt x="580" y="835"/>
                  <a:pt x="580" y="835"/>
                </a:cubicBezTo>
                <a:cubicBezTo>
                  <a:pt x="579" y="835"/>
                  <a:pt x="580" y="835"/>
                  <a:pt x="579" y="835"/>
                </a:cubicBezTo>
                <a:cubicBezTo>
                  <a:pt x="579" y="835"/>
                  <a:pt x="579" y="835"/>
                  <a:pt x="579" y="835"/>
                </a:cubicBezTo>
                <a:cubicBezTo>
                  <a:pt x="579" y="834"/>
                  <a:pt x="579" y="834"/>
                  <a:pt x="580" y="834"/>
                </a:cubicBezTo>
                <a:cubicBezTo>
                  <a:pt x="580" y="833"/>
                  <a:pt x="580" y="833"/>
                  <a:pt x="580" y="833"/>
                </a:cubicBezTo>
                <a:cubicBezTo>
                  <a:pt x="580" y="833"/>
                  <a:pt x="581" y="833"/>
                  <a:pt x="581" y="833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1"/>
                  <a:pt x="581" y="829"/>
                  <a:pt x="581" y="828"/>
                </a:cubicBezTo>
                <a:cubicBezTo>
                  <a:pt x="581" y="828"/>
                  <a:pt x="581" y="828"/>
                  <a:pt x="581" y="828"/>
                </a:cubicBezTo>
                <a:cubicBezTo>
                  <a:pt x="582" y="827"/>
                  <a:pt x="582" y="826"/>
                  <a:pt x="583" y="825"/>
                </a:cubicBezTo>
                <a:cubicBezTo>
                  <a:pt x="583" y="825"/>
                  <a:pt x="583" y="825"/>
                  <a:pt x="583" y="825"/>
                </a:cubicBezTo>
                <a:cubicBezTo>
                  <a:pt x="583" y="824"/>
                  <a:pt x="583" y="824"/>
                  <a:pt x="584" y="824"/>
                </a:cubicBezTo>
                <a:cubicBezTo>
                  <a:pt x="584" y="824"/>
                  <a:pt x="585" y="823"/>
                  <a:pt x="585" y="823"/>
                </a:cubicBezTo>
                <a:cubicBezTo>
                  <a:pt x="586" y="823"/>
                  <a:pt x="586" y="823"/>
                  <a:pt x="586" y="822"/>
                </a:cubicBezTo>
                <a:cubicBezTo>
                  <a:pt x="585" y="822"/>
                  <a:pt x="585" y="822"/>
                  <a:pt x="584" y="822"/>
                </a:cubicBezTo>
                <a:cubicBezTo>
                  <a:pt x="584" y="822"/>
                  <a:pt x="583" y="823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1"/>
                  <a:pt x="583" y="821"/>
                  <a:pt x="584" y="821"/>
                </a:cubicBezTo>
                <a:cubicBezTo>
                  <a:pt x="585" y="821"/>
                  <a:pt x="586" y="821"/>
                  <a:pt x="587" y="822"/>
                </a:cubicBezTo>
                <a:cubicBezTo>
                  <a:pt x="587" y="823"/>
                  <a:pt x="587" y="823"/>
                  <a:pt x="587" y="823"/>
                </a:cubicBezTo>
                <a:cubicBezTo>
                  <a:pt x="588" y="823"/>
                  <a:pt x="588" y="823"/>
                  <a:pt x="589" y="822"/>
                </a:cubicBezTo>
                <a:cubicBezTo>
                  <a:pt x="589" y="822"/>
                  <a:pt x="589" y="822"/>
                  <a:pt x="589" y="822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90" y="821"/>
                  <a:pt x="590" y="821"/>
                  <a:pt x="590" y="821"/>
                </a:cubicBezTo>
                <a:cubicBezTo>
                  <a:pt x="590" y="820"/>
                  <a:pt x="590" y="820"/>
                  <a:pt x="590" y="820"/>
                </a:cubicBezTo>
                <a:cubicBezTo>
                  <a:pt x="589" y="820"/>
                  <a:pt x="589" y="820"/>
                  <a:pt x="589" y="820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7" y="819"/>
                  <a:pt x="587" y="819"/>
                  <a:pt x="587" y="819"/>
                </a:cubicBezTo>
                <a:cubicBezTo>
                  <a:pt x="587" y="820"/>
                  <a:pt x="587" y="820"/>
                  <a:pt x="587" y="820"/>
                </a:cubicBezTo>
                <a:cubicBezTo>
                  <a:pt x="585" y="820"/>
                  <a:pt x="584" y="819"/>
                  <a:pt x="583" y="818"/>
                </a:cubicBezTo>
                <a:cubicBezTo>
                  <a:pt x="583" y="817"/>
                  <a:pt x="583" y="816"/>
                  <a:pt x="583" y="815"/>
                </a:cubicBezTo>
                <a:cubicBezTo>
                  <a:pt x="581" y="815"/>
                  <a:pt x="581" y="815"/>
                  <a:pt x="581" y="815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2" y="813"/>
                  <a:pt x="582" y="813"/>
                </a:cubicBezTo>
                <a:cubicBezTo>
                  <a:pt x="582" y="813"/>
                  <a:pt x="582" y="813"/>
                  <a:pt x="582" y="813"/>
                </a:cubicBezTo>
                <a:cubicBezTo>
                  <a:pt x="582" y="812"/>
                  <a:pt x="582" y="812"/>
                  <a:pt x="582" y="812"/>
                </a:cubicBezTo>
                <a:cubicBezTo>
                  <a:pt x="583" y="812"/>
                  <a:pt x="583" y="812"/>
                  <a:pt x="583" y="812"/>
                </a:cubicBezTo>
                <a:cubicBezTo>
                  <a:pt x="582" y="812"/>
                  <a:pt x="582" y="811"/>
                  <a:pt x="582" y="811"/>
                </a:cubicBezTo>
                <a:cubicBezTo>
                  <a:pt x="583" y="811"/>
                  <a:pt x="583" y="811"/>
                  <a:pt x="583" y="811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4" y="810"/>
                  <a:pt x="584" y="810"/>
                  <a:pt x="584" y="810"/>
                </a:cubicBezTo>
                <a:cubicBezTo>
                  <a:pt x="584" y="810"/>
                  <a:pt x="584" y="810"/>
                  <a:pt x="584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2"/>
                  <a:pt x="586" y="812"/>
                  <a:pt x="587" y="813"/>
                </a:cubicBezTo>
                <a:cubicBezTo>
                  <a:pt x="590" y="813"/>
                  <a:pt x="590" y="813"/>
                  <a:pt x="590" y="813"/>
                </a:cubicBezTo>
                <a:cubicBezTo>
                  <a:pt x="590" y="813"/>
                  <a:pt x="590" y="813"/>
                  <a:pt x="591" y="813"/>
                </a:cubicBezTo>
                <a:cubicBezTo>
                  <a:pt x="591" y="813"/>
                  <a:pt x="591" y="813"/>
                  <a:pt x="591" y="813"/>
                </a:cubicBezTo>
                <a:cubicBezTo>
                  <a:pt x="592" y="813"/>
                  <a:pt x="592" y="812"/>
                  <a:pt x="593" y="812"/>
                </a:cubicBezTo>
                <a:cubicBezTo>
                  <a:pt x="593" y="811"/>
                  <a:pt x="593" y="811"/>
                  <a:pt x="593" y="811"/>
                </a:cubicBezTo>
                <a:cubicBezTo>
                  <a:pt x="594" y="811"/>
                  <a:pt x="594" y="810"/>
                  <a:pt x="595" y="810"/>
                </a:cubicBezTo>
                <a:cubicBezTo>
                  <a:pt x="595" y="806"/>
                  <a:pt x="595" y="806"/>
                  <a:pt x="595" y="806"/>
                </a:cubicBezTo>
                <a:cubicBezTo>
                  <a:pt x="595" y="806"/>
                  <a:pt x="595" y="805"/>
                  <a:pt x="595" y="805"/>
                </a:cubicBezTo>
                <a:cubicBezTo>
                  <a:pt x="595" y="805"/>
                  <a:pt x="595" y="805"/>
                  <a:pt x="595" y="805"/>
                </a:cubicBezTo>
                <a:cubicBezTo>
                  <a:pt x="595" y="804"/>
                  <a:pt x="595" y="804"/>
                  <a:pt x="595" y="803"/>
                </a:cubicBezTo>
                <a:cubicBezTo>
                  <a:pt x="595" y="803"/>
                  <a:pt x="595" y="803"/>
                  <a:pt x="596" y="803"/>
                </a:cubicBezTo>
                <a:cubicBezTo>
                  <a:pt x="596" y="802"/>
                  <a:pt x="596" y="801"/>
                  <a:pt x="596" y="801"/>
                </a:cubicBezTo>
                <a:cubicBezTo>
                  <a:pt x="595" y="800"/>
                  <a:pt x="595" y="800"/>
                  <a:pt x="594" y="799"/>
                </a:cubicBezTo>
                <a:cubicBezTo>
                  <a:pt x="594" y="797"/>
                  <a:pt x="594" y="798"/>
                  <a:pt x="595" y="797"/>
                </a:cubicBezTo>
                <a:cubicBezTo>
                  <a:pt x="595" y="797"/>
                  <a:pt x="595" y="797"/>
                  <a:pt x="595" y="797"/>
                </a:cubicBezTo>
                <a:cubicBezTo>
                  <a:pt x="596" y="798"/>
                  <a:pt x="596" y="799"/>
                  <a:pt x="597" y="799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8" y="798"/>
                  <a:pt x="599" y="798"/>
                  <a:pt x="601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8" y="797"/>
                  <a:pt x="608" y="797"/>
                  <a:pt x="608" y="797"/>
                </a:cubicBezTo>
                <a:cubicBezTo>
                  <a:pt x="608" y="796"/>
                  <a:pt x="608" y="796"/>
                  <a:pt x="608" y="796"/>
                </a:cubicBezTo>
                <a:cubicBezTo>
                  <a:pt x="609" y="796"/>
                  <a:pt x="609" y="796"/>
                  <a:pt x="609" y="796"/>
                </a:cubicBezTo>
                <a:cubicBezTo>
                  <a:pt x="610" y="795"/>
                  <a:pt x="610" y="795"/>
                  <a:pt x="610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4" y="795"/>
                  <a:pt x="614" y="795"/>
                  <a:pt x="614" y="795"/>
                </a:cubicBezTo>
                <a:cubicBezTo>
                  <a:pt x="614" y="794"/>
                  <a:pt x="614" y="794"/>
                  <a:pt x="614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6" y="794"/>
                  <a:pt x="616" y="794"/>
                  <a:pt x="616" y="794"/>
                </a:cubicBezTo>
                <a:cubicBezTo>
                  <a:pt x="616" y="794"/>
                  <a:pt x="616" y="793"/>
                  <a:pt x="616" y="793"/>
                </a:cubicBezTo>
                <a:cubicBezTo>
                  <a:pt x="616" y="793"/>
                  <a:pt x="617" y="793"/>
                  <a:pt x="617" y="793"/>
                </a:cubicBezTo>
                <a:cubicBezTo>
                  <a:pt x="617" y="792"/>
                  <a:pt x="617" y="792"/>
                  <a:pt x="617" y="791"/>
                </a:cubicBezTo>
                <a:cubicBezTo>
                  <a:pt x="618" y="791"/>
                  <a:pt x="618" y="791"/>
                  <a:pt x="619" y="790"/>
                </a:cubicBezTo>
                <a:cubicBezTo>
                  <a:pt x="619" y="790"/>
                  <a:pt x="619" y="789"/>
                  <a:pt x="619" y="789"/>
                </a:cubicBezTo>
                <a:cubicBezTo>
                  <a:pt x="619" y="788"/>
                  <a:pt x="620" y="788"/>
                  <a:pt x="620" y="788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6"/>
                  <a:pt x="620" y="786"/>
                  <a:pt x="620" y="786"/>
                </a:cubicBezTo>
                <a:cubicBezTo>
                  <a:pt x="621" y="786"/>
                  <a:pt x="621" y="786"/>
                  <a:pt x="621" y="785"/>
                </a:cubicBezTo>
                <a:cubicBezTo>
                  <a:pt x="622" y="784"/>
                  <a:pt x="622" y="783"/>
                  <a:pt x="621" y="782"/>
                </a:cubicBezTo>
                <a:cubicBezTo>
                  <a:pt x="620" y="782"/>
                  <a:pt x="620" y="781"/>
                  <a:pt x="619" y="781"/>
                </a:cubicBezTo>
                <a:cubicBezTo>
                  <a:pt x="619" y="780"/>
                  <a:pt x="619" y="780"/>
                  <a:pt x="618" y="780"/>
                </a:cubicBezTo>
                <a:cubicBezTo>
                  <a:pt x="618" y="778"/>
                  <a:pt x="617" y="778"/>
                  <a:pt x="619" y="777"/>
                </a:cubicBezTo>
                <a:cubicBezTo>
                  <a:pt x="618" y="775"/>
                  <a:pt x="618" y="776"/>
                  <a:pt x="617" y="775"/>
                </a:cubicBezTo>
                <a:cubicBezTo>
                  <a:pt x="617" y="774"/>
                  <a:pt x="617" y="774"/>
                  <a:pt x="616" y="774"/>
                </a:cubicBezTo>
                <a:cubicBezTo>
                  <a:pt x="616" y="774"/>
                  <a:pt x="616" y="774"/>
                  <a:pt x="616" y="774"/>
                </a:cubicBezTo>
                <a:cubicBezTo>
                  <a:pt x="616" y="773"/>
                  <a:pt x="616" y="773"/>
                  <a:pt x="616" y="773"/>
                </a:cubicBezTo>
                <a:cubicBezTo>
                  <a:pt x="615" y="773"/>
                  <a:pt x="615" y="773"/>
                  <a:pt x="614" y="772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3" y="770"/>
                  <a:pt x="614" y="770"/>
                  <a:pt x="612" y="770"/>
                </a:cubicBezTo>
                <a:cubicBezTo>
                  <a:pt x="612" y="769"/>
                  <a:pt x="613" y="769"/>
                  <a:pt x="613" y="768"/>
                </a:cubicBezTo>
                <a:cubicBezTo>
                  <a:pt x="612" y="768"/>
                  <a:pt x="612" y="768"/>
                  <a:pt x="612" y="768"/>
                </a:cubicBezTo>
                <a:cubicBezTo>
                  <a:pt x="612" y="768"/>
                  <a:pt x="612" y="767"/>
                  <a:pt x="612" y="767"/>
                </a:cubicBezTo>
                <a:cubicBezTo>
                  <a:pt x="613" y="766"/>
                  <a:pt x="612" y="767"/>
                  <a:pt x="613" y="766"/>
                </a:cubicBezTo>
                <a:cubicBezTo>
                  <a:pt x="614" y="765"/>
                  <a:pt x="614" y="763"/>
                  <a:pt x="613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3"/>
                  <a:pt x="614" y="763"/>
                </a:cubicBezTo>
                <a:cubicBezTo>
                  <a:pt x="614" y="765"/>
                  <a:pt x="614" y="767"/>
                  <a:pt x="615" y="768"/>
                </a:cubicBezTo>
                <a:cubicBezTo>
                  <a:pt x="615" y="769"/>
                  <a:pt x="616" y="769"/>
                  <a:pt x="617" y="769"/>
                </a:cubicBezTo>
                <a:cubicBezTo>
                  <a:pt x="617" y="770"/>
                  <a:pt x="617" y="770"/>
                  <a:pt x="617" y="770"/>
                </a:cubicBezTo>
                <a:cubicBezTo>
                  <a:pt x="618" y="770"/>
                  <a:pt x="618" y="770"/>
                  <a:pt x="618" y="770"/>
                </a:cubicBezTo>
                <a:cubicBezTo>
                  <a:pt x="619" y="770"/>
                  <a:pt x="619" y="771"/>
                  <a:pt x="620" y="772"/>
                </a:cubicBezTo>
                <a:cubicBezTo>
                  <a:pt x="621" y="772"/>
                  <a:pt x="621" y="772"/>
                  <a:pt x="622" y="772"/>
                </a:cubicBezTo>
                <a:cubicBezTo>
                  <a:pt x="622" y="772"/>
                  <a:pt x="622" y="773"/>
                  <a:pt x="623" y="773"/>
                </a:cubicBezTo>
                <a:cubicBezTo>
                  <a:pt x="625" y="773"/>
                  <a:pt x="625" y="773"/>
                  <a:pt x="625" y="773"/>
                </a:cubicBezTo>
                <a:cubicBezTo>
                  <a:pt x="625" y="773"/>
                  <a:pt x="625" y="772"/>
                  <a:pt x="625" y="772"/>
                </a:cubicBezTo>
                <a:cubicBezTo>
                  <a:pt x="627" y="771"/>
                  <a:pt x="628" y="774"/>
                  <a:pt x="631" y="773"/>
                </a:cubicBezTo>
                <a:cubicBezTo>
                  <a:pt x="631" y="773"/>
                  <a:pt x="631" y="772"/>
                  <a:pt x="631" y="772"/>
                </a:cubicBezTo>
                <a:cubicBezTo>
                  <a:pt x="632" y="772"/>
                  <a:pt x="633" y="771"/>
                  <a:pt x="634" y="771"/>
                </a:cubicBezTo>
                <a:cubicBezTo>
                  <a:pt x="634" y="770"/>
                  <a:pt x="635" y="770"/>
                  <a:pt x="635" y="770"/>
                </a:cubicBezTo>
                <a:cubicBezTo>
                  <a:pt x="635" y="770"/>
                  <a:pt x="635" y="770"/>
                  <a:pt x="635" y="770"/>
                </a:cubicBezTo>
                <a:cubicBezTo>
                  <a:pt x="635" y="769"/>
                  <a:pt x="636" y="769"/>
                  <a:pt x="636" y="768"/>
                </a:cubicBezTo>
                <a:cubicBezTo>
                  <a:pt x="636" y="768"/>
                  <a:pt x="636" y="768"/>
                  <a:pt x="636" y="768"/>
                </a:cubicBezTo>
                <a:cubicBezTo>
                  <a:pt x="636" y="768"/>
                  <a:pt x="636" y="767"/>
                  <a:pt x="636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5"/>
                  <a:pt x="638" y="765"/>
                  <a:pt x="638" y="765"/>
                </a:cubicBezTo>
                <a:cubicBezTo>
                  <a:pt x="638" y="764"/>
                  <a:pt x="638" y="764"/>
                  <a:pt x="638" y="764"/>
                </a:cubicBezTo>
                <a:cubicBezTo>
                  <a:pt x="638" y="764"/>
                  <a:pt x="639" y="764"/>
                  <a:pt x="639" y="763"/>
                </a:cubicBezTo>
                <a:cubicBezTo>
                  <a:pt x="639" y="763"/>
                  <a:pt x="639" y="763"/>
                  <a:pt x="639" y="763"/>
                </a:cubicBezTo>
                <a:cubicBezTo>
                  <a:pt x="640" y="763"/>
                  <a:pt x="640" y="763"/>
                  <a:pt x="640" y="763"/>
                </a:cubicBezTo>
                <a:cubicBezTo>
                  <a:pt x="640" y="762"/>
                  <a:pt x="640" y="762"/>
                  <a:pt x="640" y="761"/>
                </a:cubicBezTo>
                <a:cubicBezTo>
                  <a:pt x="640" y="760"/>
                  <a:pt x="641" y="760"/>
                  <a:pt x="640" y="759"/>
                </a:cubicBezTo>
                <a:cubicBezTo>
                  <a:pt x="640" y="758"/>
                  <a:pt x="640" y="758"/>
                  <a:pt x="641" y="758"/>
                </a:cubicBezTo>
                <a:cubicBezTo>
                  <a:pt x="641" y="757"/>
                  <a:pt x="641" y="757"/>
                  <a:pt x="641" y="756"/>
                </a:cubicBezTo>
                <a:cubicBezTo>
                  <a:pt x="642" y="756"/>
                  <a:pt x="642" y="756"/>
                  <a:pt x="642" y="756"/>
                </a:cubicBezTo>
                <a:cubicBezTo>
                  <a:pt x="642" y="755"/>
                  <a:pt x="642" y="755"/>
                  <a:pt x="642" y="755"/>
                </a:cubicBezTo>
                <a:cubicBezTo>
                  <a:pt x="642" y="755"/>
                  <a:pt x="642" y="755"/>
                  <a:pt x="643" y="755"/>
                </a:cubicBezTo>
                <a:cubicBezTo>
                  <a:pt x="643" y="754"/>
                  <a:pt x="643" y="753"/>
                  <a:pt x="643" y="752"/>
                </a:cubicBezTo>
                <a:cubicBezTo>
                  <a:pt x="644" y="752"/>
                  <a:pt x="644" y="752"/>
                  <a:pt x="645" y="752"/>
                </a:cubicBezTo>
                <a:cubicBezTo>
                  <a:pt x="645" y="751"/>
                  <a:pt x="645" y="751"/>
                  <a:pt x="645" y="751"/>
                </a:cubicBezTo>
                <a:cubicBezTo>
                  <a:pt x="645" y="751"/>
                  <a:pt x="645" y="751"/>
                  <a:pt x="646" y="751"/>
                </a:cubicBezTo>
                <a:cubicBezTo>
                  <a:pt x="646" y="749"/>
                  <a:pt x="647" y="749"/>
                  <a:pt x="647" y="747"/>
                </a:cubicBezTo>
                <a:cubicBezTo>
                  <a:pt x="648" y="747"/>
                  <a:pt x="648" y="747"/>
                  <a:pt x="648" y="748"/>
                </a:cubicBezTo>
                <a:cubicBezTo>
                  <a:pt x="650" y="748"/>
                  <a:pt x="649" y="748"/>
                  <a:pt x="650" y="747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9"/>
                  <a:pt x="650" y="750"/>
                  <a:pt x="650" y="751"/>
                </a:cubicBezTo>
                <a:cubicBezTo>
                  <a:pt x="650" y="752"/>
                  <a:pt x="649" y="752"/>
                  <a:pt x="649" y="752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49" y="753"/>
                  <a:pt x="649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4"/>
                  <a:pt x="648" y="754"/>
                  <a:pt x="648" y="755"/>
                </a:cubicBezTo>
                <a:cubicBezTo>
                  <a:pt x="648" y="755"/>
                  <a:pt x="648" y="755"/>
                  <a:pt x="648" y="755"/>
                </a:cubicBezTo>
                <a:cubicBezTo>
                  <a:pt x="649" y="754"/>
                  <a:pt x="649" y="754"/>
                  <a:pt x="649" y="753"/>
                </a:cubicBezTo>
                <a:cubicBezTo>
                  <a:pt x="649" y="753"/>
                  <a:pt x="649" y="753"/>
                  <a:pt x="649" y="753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50" y="752"/>
                  <a:pt x="650" y="752"/>
                  <a:pt x="650" y="752"/>
                </a:cubicBezTo>
                <a:cubicBezTo>
                  <a:pt x="650" y="751"/>
                  <a:pt x="650" y="751"/>
                  <a:pt x="650" y="751"/>
                </a:cubicBezTo>
                <a:cubicBezTo>
                  <a:pt x="651" y="751"/>
                  <a:pt x="651" y="751"/>
                  <a:pt x="651" y="751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8"/>
                  <a:pt x="651" y="748"/>
                  <a:pt x="651" y="748"/>
                </a:cubicBezTo>
                <a:cubicBezTo>
                  <a:pt x="652" y="748"/>
                  <a:pt x="652" y="748"/>
                  <a:pt x="652" y="748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3" y="745"/>
                  <a:pt x="653" y="744"/>
                  <a:pt x="653" y="743"/>
                </a:cubicBezTo>
                <a:cubicBezTo>
                  <a:pt x="653" y="743"/>
                  <a:pt x="654" y="743"/>
                  <a:pt x="654" y="742"/>
                </a:cubicBezTo>
                <a:cubicBezTo>
                  <a:pt x="654" y="742"/>
                  <a:pt x="654" y="742"/>
                  <a:pt x="654" y="742"/>
                </a:cubicBezTo>
                <a:cubicBezTo>
                  <a:pt x="654" y="741"/>
                  <a:pt x="655" y="741"/>
                  <a:pt x="655" y="741"/>
                </a:cubicBezTo>
                <a:cubicBezTo>
                  <a:pt x="655" y="740"/>
                  <a:pt x="655" y="740"/>
                  <a:pt x="655" y="740"/>
                </a:cubicBezTo>
                <a:cubicBezTo>
                  <a:pt x="656" y="740"/>
                  <a:pt x="657" y="739"/>
                  <a:pt x="657" y="739"/>
                </a:cubicBezTo>
                <a:cubicBezTo>
                  <a:pt x="657" y="738"/>
                  <a:pt x="657" y="738"/>
                  <a:pt x="657" y="738"/>
                </a:cubicBezTo>
                <a:cubicBezTo>
                  <a:pt x="658" y="738"/>
                  <a:pt x="658" y="738"/>
                  <a:pt x="658" y="738"/>
                </a:cubicBezTo>
                <a:cubicBezTo>
                  <a:pt x="658" y="737"/>
                  <a:pt x="658" y="737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4"/>
                  <a:pt x="659" y="733"/>
                </a:cubicBezTo>
                <a:cubicBezTo>
                  <a:pt x="659" y="733"/>
                  <a:pt x="659" y="733"/>
                  <a:pt x="659" y="733"/>
                </a:cubicBezTo>
                <a:cubicBezTo>
                  <a:pt x="659" y="733"/>
                  <a:pt x="659" y="732"/>
                  <a:pt x="659" y="731"/>
                </a:cubicBezTo>
                <a:cubicBezTo>
                  <a:pt x="659" y="731"/>
                  <a:pt x="659" y="731"/>
                  <a:pt x="659" y="731"/>
                </a:cubicBezTo>
                <a:cubicBezTo>
                  <a:pt x="659" y="729"/>
                  <a:pt x="659" y="729"/>
                  <a:pt x="659" y="729"/>
                </a:cubicBezTo>
                <a:cubicBezTo>
                  <a:pt x="659" y="728"/>
                  <a:pt x="659" y="729"/>
                  <a:pt x="659" y="728"/>
                </a:cubicBezTo>
                <a:cubicBezTo>
                  <a:pt x="658" y="728"/>
                  <a:pt x="658" y="728"/>
                  <a:pt x="658" y="728"/>
                </a:cubicBezTo>
                <a:cubicBezTo>
                  <a:pt x="658" y="728"/>
                  <a:pt x="658" y="727"/>
                  <a:pt x="659" y="727"/>
                </a:cubicBezTo>
                <a:cubicBezTo>
                  <a:pt x="658" y="727"/>
                  <a:pt x="658" y="727"/>
                  <a:pt x="658" y="727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5"/>
                  <a:pt x="658" y="725"/>
                  <a:pt x="659" y="725"/>
                </a:cubicBezTo>
                <a:cubicBezTo>
                  <a:pt x="658" y="725"/>
                  <a:pt x="658" y="725"/>
                  <a:pt x="658" y="725"/>
                </a:cubicBezTo>
                <a:cubicBezTo>
                  <a:pt x="658" y="724"/>
                  <a:pt x="658" y="723"/>
                  <a:pt x="658" y="723"/>
                </a:cubicBezTo>
                <a:cubicBezTo>
                  <a:pt x="658" y="723"/>
                  <a:pt x="658" y="723"/>
                  <a:pt x="658" y="723"/>
                </a:cubicBezTo>
                <a:cubicBezTo>
                  <a:pt x="658" y="722"/>
                  <a:pt x="658" y="722"/>
                  <a:pt x="658" y="722"/>
                </a:cubicBezTo>
                <a:cubicBezTo>
                  <a:pt x="658" y="722"/>
                  <a:pt x="657" y="722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9" y="720"/>
                </a:cubicBezTo>
                <a:cubicBezTo>
                  <a:pt x="659" y="719"/>
                  <a:pt x="659" y="719"/>
                  <a:pt x="659" y="718"/>
                </a:cubicBezTo>
                <a:cubicBezTo>
                  <a:pt x="659" y="718"/>
                  <a:pt x="660" y="717"/>
                  <a:pt x="661" y="717"/>
                </a:cubicBezTo>
                <a:cubicBezTo>
                  <a:pt x="662" y="716"/>
                  <a:pt x="663" y="716"/>
                  <a:pt x="664" y="715"/>
                </a:cubicBezTo>
                <a:cubicBezTo>
                  <a:pt x="664" y="715"/>
                  <a:pt x="664" y="714"/>
                  <a:pt x="665" y="714"/>
                </a:cubicBezTo>
                <a:cubicBezTo>
                  <a:pt x="666" y="714"/>
                  <a:pt x="666" y="714"/>
                  <a:pt x="666" y="714"/>
                </a:cubicBezTo>
                <a:cubicBezTo>
                  <a:pt x="666" y="714"/>
                  <a:pt x="666" y="713"/>
                  <a:pt x="666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9" y="713"/>
                  <a:pt x="669" y="713"/>
                  <a:pt x="669" y="713"/>
                </a:cubicBezTo>
                <a:cubicBezTo>
                  <a:pt x="669" y="712"/>
                  <a:pt x="669" y="712"/>
                  <a:pt x="669" y="712"/>
                </a:cubicBezTo>
                <a:cubicBezTo>
                  <a:pt x="669" y="712"/>
                  <a:pt x="670" y="712"/>
                  <a:pt x="670" y="711"/>
                </a:cubicBezTo>
                <a:cubicBezTo>
                  <a:pt x="670" y="710"/>
                  <a:pt x="670" y="710"/>
                  <a:pt x="670" y="710"/>
                </a:cubicBezTo>
                <a:cubicBezTo>
                  <a:pt x="671" y="710"/>
                  <a:pt x="672" y="710"/>
                  <a:pt x="672" y="710"/>
                </a:cubicBezTo>
                <a:cubicBezTo>
                  <a:pt x="672" y="709"/>
                  <a:pt x="672" y="709"/>
                  <a:pt x="672" y="709"/>
                </a:cubicBezTo>
                <a:cubicBezTo>
                  <a:pt x="673" y="709"/>
                  <a:pt x="673" y="710"/>
                  <a:pt x="674" y="710"/>
                </a:cubicBezTo>
                <a:cubicBezTo>
                  <a:pt x="674" y="709"/>
                  <a:pt x="674" y="709"/>
                  <a:pt x="675" y="709"/>
                </a:cubicBezTo>
                <a:cubicBezTo>
                  <a:pt x="676" y="709"/>
                  <a:pt x="677" y="708"/>
                  <a:pt x="678" y="708"/>
                </a:cubicBezTo>
                <a:cubicBezTo>
                  <a:pt x="678" y="707"/>
                  <a:pt x="677" y="707"/>
                  <a:pt x="677" y="706"/>
                </a:cubicBezTo>
                <a:cubicBezTo>
                  <a:pt x="678" y="706"/>
                  <a:pt x="678" y="706"/>
                  <a:pt x="679" y="706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80" y="705"/>
                  <a:pt x="680" y="706"/>
                  <a:pt x="681" y="705"/>
                </a:cubicBezTo>
                <a:cubicBezTo>
                  <a:pt x="681" y="705"/>
                  <a:pt x="681" y="705"/>
                  <a:pt x="682" y="705"/>
                </a:cubicBezTo>
                <a:cubicBezTo>
                  <a:pt x="682" y="705"/>
                  <a:pt x="682" y="705"/>
                  <a:pt x="682" y="705"/>
                </a:cubicBezTo>
                <a:cubicBezTo>
                  <a:pt x="682" y="704"/>
                  <a:pt x="682" y="704"/>
                  <a:pt x="682" y="704"/>
                </a:cubicBezTo>
                <a:cubicBezTo>
                  <a:pt x="684" y="704"/>
                  <a:pt x="684" y="704"/>
                  <a:pt x="684" y="704"/>
                </a:cubicBezTo>
                <a:cubicBezTo>
                  <a:pt x="684" y="705"/>
                  <a:pt x="684" y="705"/>
                  <a:pt x="684" y="705"/>
                </a:cubicBezTo>
                <a:cubicBezTo>
                  <a:pt x="685" y="704"/>
                  <a:pt x="685" y="704"/>
                  <a:pt x="686" y="704"/>
                </a:cubicBezTo>
                <a:cubicBezTo>
                  <a:pt x="686" y="704"/>
                  <a:pt x="686" y="703"/>
                  <a:pt x="686" y="703"/>
                </a:cubicBezTo>
                <a:cubicBezTo>
                  <a:pt x="687" y="703"/>
                  <a:pt x="687" y="703"/>
                  <a:pt x="687" y="703"/>
                </a:cubicBezTo>
                <a:cubicBezTo>
                  <a:pt x="687" y="703"/>
                  <a:pt x="687" y="703"/>
                  <a:pt x="688" y="704"/>
                </a:cubicBezTo>
                <a:cubicBezTo>
                  <a:pt x="689" y="704"/>
                  <a:pt x="690" y="704"/>
                  <a:pt x="691" y="704"/>
                </a:cubicBezTo>
                <a:cubicBezTo>
                  <a:pt x="691" y="703"/>
                  <a:pt x="690" y="703"/>
                  <a:pt x="691" y="703"/>
                </a:cubicBezTo>
                <a:cubicBezTo>
                  <a:pt x="691" y="701"/>
                  <a:pt x="691" y="701"/>
                  <a:pt x="691" y="701"/>
                </a:cubicBezTo>
                <a:cubicBezTo>
                  <a:pt x="693" y="701"/>
                  <a:pt x="693" y="700"/>
                  <a:pt x="694" y="699"/>
                </a:cubicBezTo>
                <a:cubicBezTo>
                  <a:pt x="694" y="699"/>
                  <a:pt x="694" y="699"/>
                  <a:pt x="694" y="699"/>
                </a:cubicBezTo>
                <a:cubicBezTo>
                  <a:pt x="694" y="698"/>
                  <a:pt x="694" y="698"/>
                  <a:pt x="694" y="698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3" y="696"/>
                  <a:pt x="693" y="695"/>
                  <a:pt x="694" y="694"/>
                </a:cubicBezTo>
                <a:cubicBezTo>
                  <a:pt x="694" y="694"/>
                  <a:pt x="695" y="694"/>
                  <a:pt x="695" y="693"/>
                </a:cubicBezTo>
                <a:cubicBezTo>
                  <a:pt x="695" y="690"/>
                  <a:pt x="695" y="690"/>
                  <a:pt x="695" y="690"/>
                </a:cubicBezTo>
                <a:cubicBezTo>
                  <a:pt x="696" y="690"/>
                  <a:pt x="696" y="690"/>
                  <a:pt x="696" y="690"/>
                </a:cubicBezTo>
                <a:cubicBezTo>
                  <a:pt x="697" y="689"/>
                  <a:pt x="698" y="688"/>
                  <a:pt x="698" y="687"/>
                </a:cubicBezTo>
                <a:cubicBezTo>
                  <a:pt x="700" y="686"/>
                  <a:pt x="698" y="686"/>
                  <a:pt x="699" y="685"/>
                </a:cubicBezTo>
                <a:cubicBezTo>
                  <a:pt x="700" y="685"/>
                  <a:pt x="700" y="684"/>
                  <a:pt x="701" y="684"/>
                </a:cubicBezTo>
                <a:cubicBezTo>
                  <a:pt x="701" y="683"/>
                  <a:pt x="701" y="683"/>
                  <a:pt x="701" y="683"/>
                </a:cubicBezTo>
                <a:cubicBezTo>
                  <a:pt x="701" y="683"/>
                  <a:pt x="702" y="683"/>
                  <a:pt x="702" y="683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77"/>
                  <a:pt x="702" y="677"/>
                  <a:pt x="702" y="677"/>
                </a:cubicBezTo>
                <a:cubicBezTo>
                  <a:pt x="703" y="676"/>
                  <a:pt x="704" y="674"/>
                  <a:pt x="705" y="674"/>
                </a:cubicBezTo>
                <a:cubicBezTo>
                  <a:pt x="705" y="673"/>
                  <a:pt x="705" y="673"/>
                  <a:pt x="704" y="673"/>
                </a:cubicBezTo>
                <a:cubicBezTo>
                  <a:pt x="704" y="673"/>
                  <a:pt x="704" y="673"/>
                  <a:pt x="704" y="673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4" y="670"/>
                  <a:pt x="704" y="670"/>
                </a:cubicBezTo>
                <a:cubicBezTo>
                  <a:pt x="704" y="670"/>
                  <a:pt x="704" y="669"/>
                  <a:pt x="704" y="668"/>
                </a:cubicBezTo>
                <a:cubicBezTo>
                  <a:pt x="705" y="668"/>
                  <a:pt x="705" y="668"/>
                  <a:pt x="706" y="667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5"/>
                  <a:pt x="706" y="664"/>
                </a:cubicBezTo>
                <a:cubicBezTo>
                  <a:pt x="706" y="664"/>
                  <a:pt x="706" y="664"/>
                  <a:pt x="706" y="664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7" y="662"/>
                  <a:pt x="706" y="660"/>
                  <a:pt x="706" y="659"/>
                </a:cubicBezTo>
                <a:cubicBezTo>
                  <a:pt x="706" y="656"/>
                  <a:pt x="706" y="656"/>
                  <a:pt x="706" y="656"/>
                </a:cubicBezTo>
                <a:cubicBezTo>
                  <a:pt x="705" y="656"/>
                  <a:pt x="705" y="656"/>
                  <a:pt x="705" y="656"/>
                </a:cubicBezTo>
                <a:cubicBezTo>
                  <a:pt x="705" y="654"/>
                  <a:pt x="705" y="653"/>
                  <a:pt x="706" y="652"/>
                </a:cubicBezTo>
                <a:cubicBezTo>
                  <a:pt x="704" y="652"/>
                  <a:pt x="704" y="652"/>
                  <a:pt x="704" y="652"/>
                </a:cubicBezTo>
                <a:cubicBezTo>
                  <a:pt x="704" y="652"/>
                  <a:pt x="704" y="651"/>
                  <a:pt x="704" y="651"/>
                </a:cubicBezTo>
                <a:cubicBezTo>
                  <a:pt x="705" y="651"/>
                  <a:pt x="705" y="650"/>
                  <a:pt x="706" y="650"/>
                </a:cubicBezTo>
                <a:cubicBezTo>
                  <a:pt x="706" y="649"/>
                  <a:pt x="705" y="649"/>
                  <a:pt x="705" y="649"/>
                </a:cubicBezTo>
                <a:cubicBezTo>
                  <a:pt x="706" y="649"/>
                  <a:pt x="706" y="649"/>
                  <a:pt x="706" y="649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7"/>
                  <a:pt x="706" y="647"/>
                  <a:pt x="707" y="647"/>
                </a:cubicBezTo>
                <a:cubicBezTo>
                  <a:pt x="707" y="646"/>
                  <a:pt x="707" y="646"/>
                  <a:pt x="707" y="645"/>
                </a:cubicBezTo>
                <a:cubicBezTo>
                  <a:pt x="708" y="645"/>
                  <a:pt x="708" y="645"/>
                  <a:pt x="708" y="645"/>
                </a:cubicBezTo>
                <a:cubicBezTo>
                  <a:pt x="708" y="644"/>
                  <a:pt x="707" y="644"/>
                  <a:pt x="707" y="643"/>
                </a:cubicBezTo>
                <a:cubicBezTo>
                  <a:pt x="710" y="644"/>
                  <a:pt x="709" y="644"/>
                  <a:pt x="710" y="645"/>
                </a:cubicBezTo>
                <a:cubicBezTo>
                  <a:pt x="711" y="645"/>
                  <a:pt x="711" y="644"/>
                  <a:pt x="711" y="643"/>
                </a:cubicBezTo>
                <a:cubicBezTo>
                  <a:pt x="711" y="643"/>
                  <a:pt x="711" y="643"/>
                  <a:pt x="712" y="643"/>
                </a:cubicBezTo>
                <a:cubicBezTo>
                  <a:pt x="712" y="642"/>
                  <a:pt x="712" y="642"/>
                  <a:pt x="712" y="642"/>
                </a:cubicBezTo>
                <a:cubicBezTo>
                  <a:pt x="712" y="642"/>
                  <a:pt x="712" y="641"/>
                  <a:pt x="713" y="641"/>
                </a:cubicBezTo>
                <a:cubicBezTo>
                  <a:pt x="713" y="640"/>
                  <a:pt x="713" y="639"/>
                  <a:pt x="713" y="638"/>
                </a:cubicBezTo>
                <a:cubicBezTo>
                  <a:pt x="714" y="638"/>
                  <a:pt x="714" y="638"/>
                  <a:pt x="714" y="638"/>
                </a:cubicBezTo>
                <a:cubicBezTo>
                  <a:pt x="714" y="637"/>
                  <a:pt x="714" y="637"/>
                  <a:pt x="714" y="637"/>
                </a:cubicBezTo>
                <a:cubicBezTo>
                  <a:pt x="714" y="637"/>
                  <a:pt x="714" y="637"/>
                  <a:pt x="715" y="637"/>
                </a:cubicBezTo>
                <a:cubicBezTo>
                  <a:pt x="715" y="636"/>
                  <a:pt x="715" y="635"/>
                  <a:pt x="716" y="634"/>
                </a:cubicBezTo>
                <a:cubicBezTo>
                  <a:pt x="716" y="633"/>
                  <a:pt x="717" y="633"/>
                  <a:pt x="717" y="633"/>
                </a:cubicBezTo>
                <a:cubicBezTo>
                  <a:pt x="717" y="632"/>
                  <a:pt x="717" y="632"/>
                  <a:pt x="717" y="632"/>
                </a:cubicBezTo>
                <a:cubicBezTo>
                  <a:pt x="718" y="632"/>
                  <a:pt x="718" y="632"/>
                  <a:pt x="718" y="632"/>
                </a:cubicBezTo>
                <a:cubicBezTo>
                  <a:pt x="718" y="632"/>
                  <a:pt x="719" y="631"/>
                  <a:pt x="719" y="631"/>
                </a:cubicBezTo>
                <a:cubicBezTo>
                  <a:pt x="720" y="631"/>
                  <a:pt x="720" y="631"/>
                  <a:pt x="721" y="631"/>
                </a:cubicBezTo>
                <a:cubicBezTo>
                  <a:pt x="722" y="630"/>
                  <a:pt x="722" y="629"/>
                  <a:pt x="723" y="628"/>
                </a:cubicBezTo>
                <a:cubicBezTo>
                  <a:pt x="723" y="628"/>
                  <a:pt x="723" y="628"/>
                  <a:pt x="723" y="628"/>
                </a:cubicBezTo>
                <a:cubicBezTo>
                  <a:pt x="723" y="627"/>
                  <a:pt x="724" y="627"/>
                  <a:pt x="724" y="626"/>
                </a:cubicBezTo>
                <a:cubicBezTo>
                  <a:pt x="724" y="626"/>
                  <a:pt x="724" y="626"/>
                  <a:pt x="724" y="626"/>
                </a:cubicBezTo>
                <a:cubicBezTo>
                  <a:pt x="724" y="625"/>
                  <a:pt x="724" y="625"/>
                  <a:pt x="724" y="625"/>
                </a:cubicBezTo>
                <a:cubicBezTo>
                  <a:pt x="725" y="625"/>
                  <a:pt x="725" y="625"/>
                  <a:pt x="725" y="625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1"/>
                  <a:pt x="726" y="621"/>
                  <a:pt x="726" y="621"/>
                </a:cubicBezTo>
                <a:cubicBezTo>
                  <a:pt x="727" y="621"/>
                  <a:pt x="727" y="621"/>
                  <a:pt x="727" y="621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19"/>
                  <a:pt x="727" y="618"/>
                  <a:pt x="727" y="618"/>
                </a:cubicBezTo>
                <a:cubicBezTo>
                  <a:pt x="727" y="617"/>
                  <a:pt x="727" y="617"/>
                  <a:pt x="727" y="617"/>
                </a:cubicBezTo>
                <a:close/>
                <a:moveTo>
                  <a:pt x="570" y="304"/>
                </a:moveTo>
                <a:cubicBezTo>
                  <a:pt x="571" y="304"/>
                  <a:pt x="571" y="304"/>
                  <a:pt x="571" y="304"/>
                </a:cubicBezTo>
                <a:cubicBezTo>
                  <a:pt x="571" y="304"/>
                  <a:pt x="571" y="304"/>
                  <a:pt x="571" y="304"/>
                </a:cubicBezTo>
                <a:cubicBezTo>
                  <a:pt x="570" y="304"/>
                  <a:pt x="570" y="304"/>
                  <a:pt x="570" y="304"/>
                </a:cubicBezTo>
                <a:close/>
                <a:moveTo>
                  <a:pt x="589" y="253"/>
                </a:moveTo>
                <a:cubicBezTo>
                  <a:pt x="589" y="254"/>
                  <a:pt x="589" y="254"/>
                  <a:pt x="589" y="254"/>
                </a:cubicBezTo>
                <a:cubicBezTo>
                  <a:pt x="588" y="255"/>
                  <a:pt x="588" y="255"/>
                  <a:pt x="587" y="255"/>
                </a:cubicBezTo>
                <a:cubicBezTo>
                  <a:pt x="587" y="253"/>
                  <a:pt x="586" y="253"/>
                  <a:pt x="586" y="252"/>
                </a:cubicBezTo>
                <a:cubicBezTo>
                  <a:pt x="588" y="252"/>
                  <a:pt x="588" y="253"/>
                  <a:pt x="589" y="253"/>
                </a:cubicBezTo>
                <a:close/>
                <a:moveTo>
                  <a:pt x="578" y="242"/>
                </a:moveTo>
                <a:cubicBezTo>
                  <a:pt x="579" y="242"/>
                  <a:pt x="579" y="242"/>
                  <a:pt x="579" y="242"/>
                </a:cubicBezTo>
                <a:cubicBezTo>
                  <a:pt x="579" y="243"/>
                  <a:pt x="579" y="243"/>
                  <a:pt x="579" y="243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78" y="242"/>
                  <a:pt x="578" y="242"/>
                  <a:pt x="577" y="241"/>
                </a:cubicBezTo>
                <a:cubicBezTo>
                  <a:pt x="578" y="241"/>
                  <a:pt x="578" y="241"/>
                  <a:pt x="578" y="242"/>
                </a:cubicBezTo>
                <a:close/>
                <a:moveTo>
                  <a:pt x="566" y="249"/>
                </a:moveTo>
                <a:cubicBezTo>
                  <a:pt x="567" y="249"/>
                  <a:pt x="567" y="249"/>
                  <a:pt x="568" y="248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9"/>
                  <a:pt x="568" y="249"/>
                  <a:pt x="568" y="249"/>
                </a:cubicBezTo>
                <a:cubicBezTo>
                  <a:pt x="568" y="250"/>
                  <a:pt x="568" y="250"/>
                  <a:pt x="568" y="250"/>
                </a:cubicBezTo>
                <a:cubicBezTo>
                  <a:pt x="568" y="250"/>
                  <a:pt x="568" y="250"/>
                  <a:pt x="568" y="251"/>
                </a:cubicBezTo>
                <a:cubicBezTo>
                  <a:pt x="567" y="251"/>
                  <a:pt x="567" y="251"/>
                  <a:pt x="567" y="251"/>
                </a:cubicBezTo>
                <a:cubicBezTo>
                  <a:pt x="567" y="252"/>
                  <a:pt x="567" y="252"/>
                  <a:pt x="567" y="252"/>
                </a:cubicBezTo>
                <a:cubicBezTo>
                  <a:pt x="566" y="252"/>
                  <a:pt x="566" y="252"/>
                  <a:pt x="566" y="252"/>
                </a:cubicBezTo>
                <a:lnTo>
                  <a:pt x="566" y="249"/>
                </a:lnTo>
                <a:close/>
                <a:moveTo>
                  <a:pt x="563" y="256"/>
                </a:moveTo>
                <a:cubicBezTo>
                  <a:pt x="564" y="256"/>
                  <a:pt x="564" y="256"/>
                  <a:pt x="564" y="256"/>
                </a:cubicBezTo>
                <a:cubicBezTo>
                  <a:pt x="564" y="258"/>
                  <a:pt x="564" y="258"/>
                  <a:pt x="564" y="259"/>
                </a:cubicBezTo>
                <a:cubicBezTo>
                  <a:pt x="564" y="259"/>
                  <a:pt x="564" y="259"/>
                  <a:pt x="564" y="259"/>
                </a:cubicBezTo>
                <a:cubicBezTo>
                  <a:pt x="563" y="259"/>
                  <a:pt x="563" y="259"/>
                  <a:pt x="563" y="259"/>
                </a:cubicBezTo>
                <a:cubicBezTo>
                  <a:pt x="563" y="259"/>
                  <a:pt x="562" y="260"/>
                  <a:pt x="561" y="260"/>
                </a:cubicBezTo>
                <a:cubicBezTo>
                  <a:pt x="561" y="260"/>
                  <a:pt x="561" y="260"/>
                  <a:pt x="561" y="260"/>
                </a:cubicBezTo>
                <a:cubicBezTo>
                  <a:pt x="561" y="257"/>
                  <a:pt x="562" y="257"/>
                  <a:pt x="563" y="256"/>
                </a:cubicBezTo>
                <a:close/>
                <a:moveTo>
                  <a:pt x="545" y="315"/>
                </a:moveTo>
                <a:cubicBezTo>
                  <a:pt x="544" y="315"/>
                  <a:pt x="544" y="315"/>
                  <a:pt x="544" y="315"/>
                </a:cubicBezTo>
                <a:cubicBezTo>
                  <a:pt x="544" y="313"/>
                  <a:pt x="545" y="312"/>
                  <a:pt x="545" y="311"/>
                </a:cubicBezTo>
                <a:cubicBezTo>
                  <a:pt x="545" y="311"/>
                  <a:pt x="545" y="311"/>
                  <a:pt x="545" y="311"/>
                </a:cubicBezTo>
                <a:cubicBezTo>
                  <a:pt x="545" y="312"/>
                  <a:pt x="545" y="313"/>
                  <a:pt x="545" y="315"/>
                </a:cubicBezTo>
                <a:close/>
                <a:moveTo>
                  <a:pt x="550" y="269"/>
                </a:moveTo>
                <a:cubicBezTo>
                  <a:pt x="551" y="269"/>
                  <a:pt x="551" y="268"/>
                  <a:pt x="552" y="268"/>
                </a:cubicBezTo>
                <a:cubicBezTo>
                  <a:pt x="552" y="269"/>
                  <a:pt x="552" y="269"/>
                  <a:pt x="552" y="269"/>
                </a:cubicBezTo>
                <a:cubicBezTo>
                  <a:pt x="551" y="269"/>
                  <a:pt x="551" y="269"/>
                  <a:pt x="550" y="270"/>
                </a:cubicBezTo>
                <a:cubicBezTo>
                  <a:pt x="550" y="270"/>
                  <a:pt x="550" y="270"/>
                  <a:pt x="550" y="270"/>
                </a:cubicBezTo>
                <a:cubicBezTo>
                  <a:pt x="550" y="270"/>
                  <a:pt x="550" y="269"/>
                  <a:pt x="550" y="269"/>
                </a:cubicBezTo>
                <a:close/>
                <a:moveTo>
                  <a:pt x="546" y="244"/>
                </a:moveTo>
                <a:cubicBezTo>
                  <a:pt x="545" y="244"/>
                  <a:pt x="546" y="244"/>
                  <a:pt x="545" y="244"/>
                </a:cubicBezTo>
                <a:cubicBezTo>
                  <a:pt x="545" y="244"/>
                  <a:pt x="544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6" y="244"/>
                  <a:pt x="545" y="244"/>
                  <a:pt x="546" y="244"/>
                </a:cubicBezTo>
                <a:close/>
                <a:moveTo>
                  <a:pt x="544" y="237"/>
                </a:moveTo>
                <a:cubicBezTo>
                  <a:pt x="544" y="237"/>
                  <a:pt x="544" y="237"/>
                  <a:pt x="544" y="237"/>
                </a:cubicBezTo>
                <a:cubicBezTo>
                  <a:pt x="544" y="236"/>
                  <a:pt x="544" y="236"/>
                  <a:pt x="545" y="236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4" y="238"/>
                  <a:pt x="544" y="237"/>
                  <a:pt x="544" y="238"/>
                </a:cubicBezTo>
                <a:cubicBezTo>
                  <a:pt x="544" y="238"/>
                  <a:pt x="544" y="238"/>
                  <a:pt x="544" y="238"/>
                </a:cubicBezTo>
                <a:lnTo>
                  <a:pt x="544" y="237"/>
                </a:lnTo>
                <a:close/>
                <a:moveTo>
                  <a:pt x="543" y="271"/>
                </a:moveTo>
                <a:cubicBezTo>
                  <a:pt x="543" y="271"/>
                  <a:pt x="544" y="271"/>
                  <a:pt x="544" y="271"/>
                </a:cubicBezTo>
                <a:cubicBezTo>
                  <a:pt x="545" y="269"/>
                  <a:pt x="547" y="268"/>
                  <a:pt x="548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9"/>
                  <a:pt x="548" y="269"/>
                  <a:pt x="547" y="270"/>
                </a:cubicBezTo>
                <a:cubicBezTo>
                  <a:pt x="547" y="270"/>
                  <a:pt x="547" y="271"/>
                  <a:pt x="547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5" y="272"/>
                  <a:pt x="546" y="271"/>
                  <a:pt x="545" y="272"/>
                </a:cubicBezTo>
                <a:cubicBezTo>
                  <a:pt x="544" y="272"/>
                  <a:pt x="544" y="272"/>
                  <a:pt x="543" y="271"/>
                </a:cubicBezTo>
                <a:close/>
                <a:moveTo>
                  <a:pt x="543" y="307"/>
                </a:moveTo>
                <a:cubicBezTo>
                  <a:pt x="542" y="308"/>
                  <a:pt x="541" y="308"/>
                  <a:pt x="540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40" y="309"/>
                  <a:pt x="541" y="308"/>
                  <a:pt x="541" y="307"/>
                </a:cubicBezTo>
                <a:cubicBezTo>
                  <a:pt x="540" y="307"/>
                  <a:pt x="540" y="307"/>
                  <a:pt x="539" y="307"/>
                </a:cubicBezTo>
                <a:cubicBezTo>
                  <a:pt x="539" y="307"/>
                  <a:pt x="539" y="307"/>
                  <a:pt x="539" y="307"/>
                </a:cubicBezTo>
                <a:cubicBezTo>
                  <a:pt x="540" y="307"/>
                  <a:pt x="540" y="307"/>
                  <a:pt x="540" y="307"/>
                </a:cubicBezTo>
                <a:cubicBezTo>
                  <a:pt x="540" y="306"/>
                  <a:pt x="540" y="306"/>
                  <a:pt x="540" y="306"/>
                </a:cubicBezTo>
                <a:cubicBezTo>
                  <a:pt x="541" y="306"/>
                  <a:pt x="541" y="307"/>
                  <a:pt x="542" y="307"/>
                </a:cubicBezTo>
                <a:cubicBezTo>
                  <a:pt x="542" y="307"/>
                  <a:pt x="542" y="307"/>
                  <a:pt x="542" y="307"/>
                </a:cubicBezTo>
                <a:cubicBezTo>
                  <a:pt x="542" y="307"/>
                  <a:pt x="543" y="307"/>
                  <a:pt x="543" y="307"/>
                </a:cubicBezTo>
                <a:close/>
                <a:moveTo>
                  <a:pt x="538" y="232"/>
                </a:moveTo>
                <a:cubicBezTo>
                  <a:pt x="540" y="232"/>
                  <a:pt x="539" y="233"/>
                  <a:pt x="541" y="233"/>
                </a:cubicBezTo>
                <a:cubicBezTo>
                  <a:pt x="541" y="234"/>
                  <a:pt x="541" y="234"/>
                  <a:pt x="541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39" y="234"/>
                  <a:pt x="538" y="234"/>
                  <a:pt x="537" y="234"/>
                </a:cubicBezTo>
                <a:cubicBezTo>
                  <a:pt x="537" y="233"/>
                  <a:pt x="538" y="233"/>
                  <a:pt x="538" y="232"/>
                </a:cubicBezTo>
                <a:close/>
                <a:moveTo>
                  <a:pt x="458" y="404"/>
                </a:moveTo>
                <a:cubicBezTo>
                  <a:pt x="458" y="404"/>
                  <a:pt x="458" y="403"/>
                  <a:pt x="457" y="402"/>
                </a:cubicBezTo>
                <a:cubicBezTo>
                  <a:pt x="458" y="402"/>
                  <a:pt x="458" y="402"/>
                  <a:pt x="458" y="402"/>
                </a:cubicBezTo>
                <a:cubicBezTo>
                  <a:pt x="458" y="404"/>
                  <a:pt x="458" y="404"/>
                  <a:pt x="458" y="404"/>
                </a:cubicBezTo>
                <a:cubicBezTo>
                  <a:pt x="458" y="404"/>
                  <a:pt x="458" y="404"/>
                  <a:pt x="458" y="404"/>
                </a:cubicBezTo>
                <a:close/>
                <a:moveTo>
                  <a:pt x="517" y="318"/>
                </a:moveTo>
                <a:cubicBezTo>
                  <a:pt x="524" y="318"/>
                  <a:pt x="524" y="318"/>
                  <a:pt x="524" y="318"/>
                </a:cubicBezTo>
                <a:cubicBezTo>
                  <a:pt x="524" y="318"/>
                  <a:pt x="524" y="318"/>
                  <a:pt x="524" y="318"/>
                </a:cubicBezTo>
                <a:cubicBezTo>
                  <a:pt x="524" y="319"/>
                  <a:pt x="524" y="319"/>
                  <a:pt x="526" y="319"/>
                </a:cubicBezTo>
                <a:cubicBezTo>
                  <a:pt x="526" y="318"/>
                  <a:pt x="526" y="318"/>
                  <a:pt x="527" y="317"/>
                </a:cubicBezTo>
                <a:cubicBezTo>
                  <a:pt x="527" y="317"/>
                  <a:pt x="527" y="317"/>
                  <a:pt x="527" y="317"/>
                </a:cubicBezTo>
                <a:cubicBezTo>
                  <a:pt x="526" y="317"/>
                  <a:pt x="525" y="318"/>
                  <a:pt x="525" y="316"/>
                </a:cubicBezTo>
                <a:cubicBezTo>
                  <a:pt x="524" y="316"/>
                  <a:pt x="523" y="316"/>
                  <a:pt x="523" y="316"/>
                </a:cubicBezTo>
                <a:cubicBezTo>
                  <a:pt x="522" y="316"/>
                  <a:pt x="522" y="316"/>
                  <a:pt x="522" y="316"/>
                </a:cubicBezTo>
                <a:cubicBezTo>
                  <a:pt x="522" y="315"/>
                  <a:pt x="522" y="315"/>
                  <a:pt x="522" y="315"/>
                </a:cubicBezTo>
                <a:cubicBezTo>
                  <a:pt x="524" y="315"/>
                  <a:pt x="525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6"/>
                  <a:pt x="526" y="316"/>
                  <a:pt x="526" y="316"/>
                </a:cubicBezTo>
                <a:cubicBezTo>
                  <a:pt x="529" y="316"/>
                  <a:pt x="529" y="316"/>
                  <a:pt x="529" y="316"/>
                </a:cubicBezTo>
                <a:cubicBezTo>
                  <a:pt x="530" y="315"/>
                  <a:pt x="532" y="314"/>
                  <a:pt x="532" y="313"/>
                </a:cubicBezTo>
                <a:cubicBezTo>
                  <a:pt x="533" y="313"/>
                  <a:pt x="533" y="313"/>
                  <a:pt x="533" y="313"/>
                </a:cubicBezTo>
                <a:cubicBezTo>
                  <a:pt x="533" y="314"/>
                  <a:pt x="532" y="314"/>
                  <a:pt x="532" y="315"/>
                </a:cubicBezTo>
                <a:cubicBezTo>
                  <a:pt x="532" y="315"/>
                  <a:pt x="532" y="315"/>
                  <a:pt x="531" y="316"/>
                </a:cubicBezTo>
                <a:cubicBezTo>
                  <a:pt x="531" y="316"/>
                  <a:pt x="531" y="316"/>
                  <a:pt x="531" y="317"/>
                </a:cubicBezTo>
                <a:cubicBezTo>
                  <a:pt x="531" y="317"/>
                  <a:pt x="531" y="317"/>
                  <a:pt x="531" y="318"/>
                </a:cubicBezTo>
                <a:cubicBezTo>
                  <a:pt x="531" y="318"/>
                  <a:pt x="530" y="318"/>
                  <a:pt x="530" y="318"/>
                </a:cubicBezTo>
                <a:cubicBezTo>
                  <a:pt x="530" y="319"/>
                  <a:pt x="530" y="319"/>
                  <a:pt x="530" y="319"/>
                </a:cubicBezTo>
                <a:cubicBezTo>
                  <a:pt x="530" y="319"/>
                  <a:pt x="530" y="320"/>
                  <a:pt x="530" y="320"/>
                </a:cubicBezTo>
                <a:cubicBezTo>
                  <a:pt x="529" y="320"/>
                  <a:pt x="528" y="320"/>
                  <a:pt x="527" y="321"/>
                </a:cubicBezTo>
                <a:cubicBezTo>
                  <a:pt x="527" y="321"/>
                  <a:pt x="527" y="321"/>
                  <a:pt x="526" y="321"/>
                </a:cubicBezTo>
                <a:cubicBezTo>
                  <a:pt x="526" y="321"/>
                  <a:pt x="525" y="321"/>
                  <a:pt x="524" y="321"/>
                </a:cubicBezTo>
                <a:cubicBezTo>
                  <a:pt x="524" y="321"/>
                  <a:pt x="524" y="322"/>
                  <a:pt x="524" y="322"/>
                </a:cubicBezTo>
                <a:cubicBezTo>
                  <a:pt x="523" y="322"/>
                  <a:pt x="522" y="322"/>
                  <a:pt x="521" y="321"/>
                </a:cubicBezTo>
                <a:cubicBezTo>
                  <a:pt x="521" y="321"/>
                  <a:pt x="521" y="321"/>
                  <a:pt x="521" y="321"/>
                </a:cubicBezTo>
                <a:cubicBezTo>
                  <a:pt x="520" y="320"/>
                  <a:pt x="519" y="322"/>
                  <a:pt x="518" y="321"/>
                </a:cubicBezTo>
                <a:cubicBezTo>
                  <a:pt x="517" y="321"/>
                  <a:pt x="517" y="322"/>
                  <a:pt x="516" y="322"/>
                </a:cubicBezTo>
                <a:cubicBezTo>
                  <a:pt x="516" y="323"/>
                  <a:pt x="517" y="323"/>
                  <a:pt x="517" y="324"/>
                </a:cubicBezTo>
                <a:cubicBezTo>
                  <a:pt x="517" y="324"/>
                  <a:pt x="516" y="325"/>
                  <a:pt x="516" y="325"/>
                </a:cubicBezTo>
                <a:cubicBezTo>
                  <a:pt x="516" y="326"/>
                  <a:pt x="516" y="326"/>
                  <a:pt x="516" y="326"/>
                </a:cubicBezTo>
                <a:cubicBezTo>
                  <a:pt x="515" y="326"/>
                  <a:pt x="515" y="326"/>
                  <a:pt x="514" y="326"/>
                </a:cubicBezTo>
                <a:cubicBezTo>
                  <a:pt x="514" y="326"/>
                  <a:pt x="514" y="327"/>
                  <a:pt x="514" y="327"/>
                </a:cubicBezTo>
                <a:cubicBezTo>
                  <a:pt x="513" y="327"/>
                  <a:pt x="513" y="327"/>
                  <a:pt x="513" y="327"/>
                </a:cubicBezTo>
                <a:cubicBezTo>
                  <a:pt x="513" y="327"/>
                  <a:pt x="513" y="327"/>
                  <a:pt x="513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1" y="328"/>
                  <a:pt x="511" y="328"/>
                  <a:pt x="511" y="328"/>
                </a:cubicBezTo>
                <a:cubicBezTo>
                  <a:pt x="511" y="328"/>
                  <a:pt x="511" y="328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8" y="329"/>
                  <a:pt x="507" y="330"/>
                  <a:pt x="505" y="330"/>
                </a:cubicBezTo>
                <a:cubicBezTo>
                  <a:pt x="505" y="331"/>
                  <a:pt x="504" y="332"/>
                  <a:pt x="502" y="332"/>
                </a:cubicBezTo>
                <a:cubicBezTo>
                  <a:pt x="502" y="333"/>
                  <a:pt x="502" y="333"/>
                  <a:pt x="502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8" y="331"/>
                  <a:pt x="498" y="331"/>
                  <a:pt x="497" y="331"/>
                </a:cubicBezTo>
                <a:cubicBezTo>
                  <a:pt x="497" y="331"/>
                  <a:pt x="497" y="331"/>
                  <a:pt x="497" y="331"/>
                </a:cubicBezTo>
                <a:cubicBezTo>
                  <a:pt x="497" y="330"/>
                  <a:pt x="496" y="331"/>
                  <a:pt x="496" y="331"/>
                </a:cubicBezTo>
                <a:cubicBezTo>
                  <a:pt x="496" y="330"/>
                  <a:pt x="496" y="330"/>
                  <a:pt x="496" y="329"/>
                </a:cubicBezTo>
                <a:cubicBezTo>
                  <a:pt x="497" y="329"/>
                  <a:pt x="497" y="329"/>
                  <a:pt x="498" y="328"/>
                </a:cubicBezTo>
                <a:cubicBezTo>
                  <a:pt x="498" y="327"/>
                  <a:pt x="498" y="326"/>
                  <a:pt x="499" y="326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4"/>
                  <a:pt x="499" y="324"/>
                  <a:pt x="499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26"/>
                  <a:pt x="500" y="326"/>
                  <a:pt x="498" y="327"/>
                </a:cubicBezTo>
                <a:cubicBezTo>
                  <a:pt x="498" y="329"/>
                  <a:pt x="498" y="329"/>
                  <a:pt x="498" y="329"/>
                </a:cubicBezTo>
                <a:cubicBezTo>
                  <a:pt x="501" y="329"/>
                  <a:pt x="501" y="329"/>
                  <a:pt x="501" y="329"/>
                </a:cubicBezTo>
                <a:cubicBezTo>
                  <a:pt x="501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3" y="327"/>
                  <a:pt x="503" y="327"/>
                  <a:pt x="504" y="327"/>
                </a:cubicBezTo>
                <a:cubicBezTo>
                  <a:pt x="504" y="326"/>
                  <a:pt x="504" y="327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6" y="325"/>
                  <a:pt x="506" y="325"/>
                  <a:pt x="506" y="325"/>
                </a:cubicBezTo>
                <a:cubicBezTo>
                  <a:pt x="508" y="324"/>
                  <a:pt x="509" y="324"/>
                  <a:pt x="510" y="324"/>
                </a:cubicBezTo>
                <a:cubicBezTo>
                  <a:pt x="511" y="323"/>
                  <a:pt x="511" y="323"/>
                  <a:pt x="512" y="322"/>
                </a:cubicBezTo>
                <a:cubicBezTo>
                  <a:pt x="514" y="322"/>
                  <a:pt x="514" y="322"/>
                  <a:pt x="514" y="322"/>
                </a:cubicBezTo>
                <a:cubicBezTo>
                  <a:pt x="514" y="323"/>
                  <a:pt x="514" y="323"/>
                  <a:pt x="514" y="323"/>
                </a:cubicBezTo>
                <a:cubicBezTo>
                  <a:pt x="515" y="323"/>
                  <a:pt x="515" y="323"/>
                  <a:pt x="516" y="322"/>
                </a:cubicBezTo>
                <a:cubicBezTo>
                  <a:pt x="516" y="322"/>
                  <a:pt x="515" y="321"/>
                  <a:pt x="515" y="321"/>
                </a:cubicBezTo>
                <a:cubicBezTo>
                  <a:pt x="514" y="321"/>
                  <a:pt x="514" y="321"/>
                  <a:pt x="514" y="321"/>
                </a:cubicBezTo>
                <a:cubicBezTo>
                  <a:pt x="514" y="320"/>
                  <a:pt x="514" y="320"/>
                  <a:pt x="514" y="320"/>
                </a:cubicBezTo>
                <a:cubicBezTo>
                  <a:pt x="515" y="320"/>
                  <a:pt x="514" y="320"/>
                  <a:pt x="515" y="319"/>
                </a:cubicBezTo>
                <a:cubicBezTo>
                  <a:pt x="515" y="319"/>
                  <a:pt x="515" y="319"/>
                  <a:pt x="515" y="319"/>
                </a:cubicBezTo>
                <a:cubicBezTo>
                  <a:pt x="516" y="319"/>
                  <a:pt x="516" y="318"/>
                  <a:pt x="517" y="318"/>
                </a:cubicBezTo>
                <a:cubicBezTo>
                  <a:pt x="517" y="318"/>
                  <a:pt x="517" y="318"/>
                  <a:pt x="517" y="318"/>
                </a:cubicBezTo>
                <a:close/>
                <a:moveTo>
                  <a:pt x="516" y="313"/>
                </a:moveTo>
                <a:cubicBezTo>
                  <a:pt x="516" y="313"/>
                  <a:pt x="516" y="313"/>
                  <a:pt x="516" y="313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5"/>
                  <a:pt x="516" y="315"/>
                  <a:pt x="516" y="315"/>
                </a:cubicBezTo>
                <a:cubicBezTo>
                  <a:pt x="515" y="315"/>
                  <a:pt x="515" y="315"/>
                  <a:pt x="515" y="315"/>
                </a:cubicBezTo>
                <a:cubicBezTo>
                  <a:pt x="515" y="315"/>
                  <a:pt x="515" y="315"/>
                  <a:pt x="514" y="315"/>
                </a:cubicBezTo>
                <a:cubicBezTo>
                  <a:pt x="515" y="313"/>
                  <a:pt x="515" y="314"/>
                  <a:pt x="516" y="313"/>
                </a:cubicBezTo>
                <a:close/>
                <a:moveTo>
                  <a:pt x="510" y="300"/>
                </a:moveTo>
                <a:cubicBezTo>
                  <a:pt x="512" y="300"/>
                  <a:pt x="512" y="300"/>
                  <a:pt x="512" y="300"/>
                </a:cubicBezTo>
                <a:cubicBezTo>
                  <a:pt x="512" y="300"/>
                  <a:pt x="512" y="300"/>
                  <a:pt x="512" y="300"/>
                </a:cubicBezTo>
                <a:cubicBezTo>
                  <a:pt x="513" y="300"/>
                  <a:pt x="513" y="300"/>
                  <a:pt x="514" y="301"/>
                </a:cubicBezTo>
                <a:cubicBezTo>
                  <a:pt x="514" y="302"/>
                  <a:pt x="514" y="302"/>
                  <a:pt x="513" y="302"/>
                </a:cubicBezTo>
                <a:cubicBezTo>
                  <a:pt x="513" y="302"/>
                  <a:pt x="513" y="302"/>
                  <a:pt x="513" y="302"/>
                </a:cubicBezTo>
                <a:cubicBezTo>
                  <a:pt x="513" y="301"/>
                  <a:pt x="513" y="301"/>
                  <a:pt x="513" y="301"/>
                </a:cubicBezTo>
                <a:cubicBezTo>
                  <a:pt x="511" y="301"/>
                  <a:pt x="511" y="301"/>
                  <a:pt x="510" y="301"/>
                </a:cubicBezTo>
                <a:lnTo>
                  <a:pt x="510" y="300"/>
                </a:lnTo>
                <a:close/>
                <a:moveTo>
                  <a:pt x="472" y="277"/>
                </a:move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3" y="275"/>
                  <a:pt x="474" y="274"/>
                </a:cubicBezTo>
                <a:cubicBezTo>
                  <a:pt x="475" y="276"/>
                  <a:pt x="476" y="277"/>
                  <a:pt x="476" y="279"/>
                </a:cubicBezTo>
                <a:cubicBezTo>
                  <a:pt x="475" y="279"/>
                  <a:pt x="474" y="280"/>
                  <a:pt x="474" y="280"/>
                </a:cubicBezTo>
                <a:cubicBezTo>
                  <a:pt x="474" y="279"/>
                  <a:pt x="474" y="279"/>
                  <a:pt x="474" y="279"/>
                </a:cubicBezTo>
                <a:cubicBezTo>
                  <a:pt x="473" y="279"/>
                  <a:pt x="473" y="279"/>
                  <a:pt x="473" y="279"/>
                </a:cubicBezTo>
                <a:cubicBezTo>
                  <a:pt x="472" y="278"/>
                  <a:pt x="472" y="279"/>
                  <a:pt x="473" y="278"/>
                </a:cubicBezTo>
                <a:cubicBezTo>
                  <a:pt x="472" y="278"/>
                  <a:pt x="472" y="278"/>
                  <a:pt x="472" y="278"/>
                </a:cubicBezTo>
                <a:cubicBezTo>
                  <a:pt x="472" y="279"/>
                  <a:pt x="472" y="279"/>
                  <a:pt x="472" y="279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71" y="278"/>
                  <a:pt x="471" y="278"/>
                  <a:pt x="471" y="277"/>
                </a:cubicBezTo>
                <a:cubicBezTo>
                  <a:pt x="471" y="277"/>
                  <a:pt x="471" y="277"/>
                  <a:pt x="472" y="277"/>
                </a:cubicBezTo>
                <a:close/>
                <a:moveTo>
                  <a:pt x="457" y="296"/>
                </a:moveTo>
                <a:cubicBezTo>
                  <a:pt x="458" y="296"/>
                  <a:pt x="458" y="296"/>
                  <a:pt x="458" y="296"/>
                </a:cubicBezTo>
                <a:cubicBezTo>
                  <a:pt x="458" y="296"/>
                  <a:pt x="458" y="296"/>
                  <a:pt x="458" y="296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59" y="294"/>
                  <a:pt x="460" y="294"/>
                  <a:pt x="460" y="294"/>
                </a:cubicBezTo>
                <a:cubicBezTo>
                  <a:pt x="460" y="294"/>
                  <a:pt x="460" y="294"/>
                  <a:pt x="461" y="294"/>
                </a:cubicBezTo>
                <a:cubicBezTo>
                  <a:pt x="461" y="293"/>
                  <a:pt x="462" y="293"/>
                  <a:pt x="462" y="293"/>
                </a:cubicBezTo>
                <a:cubicBezTo>
                  <a:pt x="462" y="293"/>
                  <a:pt x="463" y="292"/>
                  <a:pt x="463" y="292"/>
                </a:cubicBezTo>
                <a:cubicBezTo>
                  <a:pt x="463" y="292"/>
                  <a:pt x="464" y="292"/>
                  <a:pt x="465" y="292"/>
                </a:cubicBezTo>
                <a:cubicBezTo>
                  <a:pt x="465" y="291"/>
                  <a:pt x="465" y="291"/>
                  <a:pt x="465" y="291"/>
                </a:cubicBezTo>
                <a:cubicBezTo>
                  <a:pt x="465" y="291"/>
                  <a:pt x="465" y="291"/>
                  <a:pt x="466" y="291"/>
                </a:cubicBezTo>
                <a:cubicBezTo>
                  <a:pt x="466" y="291"/>
                  <a:pt x="466" y="290"/>
                  <a:pt x="466" y="290"/>
                </a:cubicBezTo>
                <a:cubicBezTo>
                  <a:pt x="468" y="290"/>
                  <a:pt x="468" y="290"/>
                  <a:pt x="468" y="290"/>
                </a:cubicBezTo>
                <a:cubicBezTo>
                  <a:pt x="468" y="290"/>
                  <a:pt x="468" y="289"/>
                  <a:pt x="468" y="289"/>
                </a:cubicBezTo>
                <a:cubicBezTo>
                  <a:pt x="468" y="289"/>
                  <a:pt x="468" y="289"/>
                  <a:pt x="469" y="289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70" y="287"/>
                  <a:pt x="470" y="287"/>
                  <a:pt x="471" y="287"/>
                </a:cubicBezTo>
                <a:cubicBezTo>
                  <a:pt x="471" y="287"/>
                  <a:pt x="471" y="287"/>
                  <a:pt x="471" y="287"/>
                </a:cubicBezTo>
                <a:cubicBezTo>
                  <a:pt x="471" y="286"/>
                  <a:pt x="471" y="286"/>
                  <a:pt x="472" y="286"/>
                </a:cubicBezTo>
                <a:cubicBezTo>
                  <a:pt x="472" y="285"/>
                  <a:pt x="472" y="285"/>
                  <a:pt x="472" y="285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4"/>
                  <a:pt x="473" y="285"/>
                  <a:pt x="473" y="284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4" y="286"/>
                  <a:pt x="473" y="286"/>
                  <a:pt x="474" y="286"/>
                </a:cubicBezTo>
                <a:cubicBezTo>
                  <a:pt x="474" y="286"/>
                  <a:pt x="474" y="285"/>
                  <a:pt x="474" y="285"/>
                </a:cubicBezTo>
                <a:cubicBezTo>
                  <a:pt x="474" y="285"/>
                  <a:pt x="474" y="285"/>
                  <a:pt x="474" y="284"/>
                </a:cubicBezTo>
                <a:cubicBezTo>
                  <a:pt x="474" y="284"/>
                  <a:pt x="474" y="284"/>
                  <a:pt x="474" y="284"/>
                </a:cubicBezTo>
                <a:cubicBezTo>
                  <a:pt x="474" y="283"/>
                  <a:pt x="474" y="283"/>
                  <a:pt x="474" y="283"/>
                </a:cubicBezTo>
                <a:cubicBezTo>
                  <a:pt x="475" y="283"/>
                  <a:pt x="476" y="284"/>
                  <a:pt x="477" y="284"/>
                </a:cubicBezTo>
                <a:cubicBezTo>
                  <a:pt x="477" y="284"/>
                  <a:pt x="477" y="284"/>
                  <a:pt x="477" y="284"/>
                </a:cubicBezTo>
                <a:cubicBezTo>
                  <a:pt x="477" y="283"/>
                  <a:pt x="478" y="283"/>
                  <a:pt x="478" y="283"/>
                </a:cubicBezTo>
                <a:cubicBezTo>
                  <a:pt x="479" y="284"/>
                  <a:pt x="479" y="284"/>
                  <a:pt x="479" y="284"/>
                </a:cubicBezTo>
                <a:cubicBezTo>
                  <a:pt x="480" y="284"/>
                  <a:pt x="480" y="284"/>
                  <a:pt x="480" y="284"/>
                </a:cubicBezTo>
                <a:cubicBezTo>
                  <a:pt x="481" y="284"/>
                  <a:pt x="481" y="284"/>
                  <a:pt x="481" y="284"/>
                </a:cubicBezTo>
                <a:cubicBezTo>
                  <a:pt x="481" y="284"/>
                  <a:pt x="481" y="285"/>
                  <a:pt x="482" y="286"/>
                </a:cubicBezTo>
                <a:cubicBezTo>
                  <a:pt x="482" y="286"/>
                  <a:pt x="482" y="286"/>
                  <a:pt x="482" y="286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8"/>
                  <a:pt x="482" y="288"/>
                  <a:pt x="482" y="288"/>
                </a:cubicBezTo>
                <a:cubicBezTo>
                  <a:pt x="483" y="288"/>
                  <a:pt x="483" y="288"/>
                  <a:pt x="483" y="288"/>
                </a:cubicBezTo>
                <a:cubicBezTo>
                  <a:pt x="484" y="289"/>
                  <a:pt x="484" y="289"/>
                  <a:pt x="485" y="290"/>
                </a:cubicBezTo>
                <a:cubicBezTo>
                  <a:pt x="485" y="290"/>
                  <a:pt x="485" y="290"/>
                  <a:pt x="485" y="290"/>
                </a:cubicBezTo>
                <a:cubicBezTo>
                  <a:pt x="485" y="290"/>
                  <a:pt x="486" y="290"/>
                  <a:pt x="487" y="290"/>
                </a:cubicBezTo>
                <a:cubicBezTo>
                  <a:pt x="487" y="290"/>
                  <a:pt x="487" y="290"/>
                  <a:pt x="487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90" y="292"/>
                  <a:pt x="488" y="291"/>
                  <a:pt x="489" y="293"/>
                </a:cubicBezTo>
                <a:cubicBezTo>
                  <a:pt x="489" y="293"/>
                  <a:pt x="490" y="294"/>
                  <a:pt x="491" y="294"/>
                </a:cubicBezTo>
                <a:cubicBezTo>
                  <a:pt x="491" y="294"/>
                  <a:pt x="490" y="295"/>
                  <a:pt x="490" y="295"/>
                </a:cubicBezTo>
                <a:cubicBezTo>
                  <a:pt x="490" y="297"/>
                  <a:pt x="490" y="297"/>
                  <a:pt x="490" y="297"/>
                </a:cubicBezTo>
                <a:cubicBezTo>
                  <a:pt x="490" y="297"/>
                  <a:pt x="491" y="297"/>
                  <a:pt x="491" y="297"/>
                </a:cubicBezTo>
                <a:cubicBezTo>
                  <a:pt x="491" y="298"/>
                  <a:pt x="491" y="299"/>
                  <a:pt x="491" y="300"/>
                </a:cubicBezTo>
                <a:cubicBezTo>
                  <a:pt x="492" y="300"/>
                  <a:pt x="493" y="300"/>
                  <a:pt x="493" y="300"/>
                </a:cubicBezTo>
                <a:cubicBezTo>
                  <a:pt x="494" y="301"/>
                  <a:pt x="494" y="301"/>
                  <a:pt x="494" y="301"/>
                </a:cubicBezTo>
                <a:cubicBezTo>
                  <a:pt x="496" y="301"/>
                  <a:pt x="496" y="301"/>
                  <a:pt x="496" y="301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1" y="302"/>
                  <a:pt x="501" y="302"/>
                  <a:pt x="501" y="302"/>
                </a:cubicBezTo>
                <a:cubicBezTo>
                  <a:pt x="501" y="303"/>
                  <a:pt x="501" y="303"/>
                  <a:pt x="501" y="303"/>
                </a:cubicBezTo>
                <a:cubicBezTo>
                  <a:pt x="504" y="303"/>
                  <a:pt x="504" y="303"/>
                  <a:pt x="504" y="303"/>
                </a:cubicBezTo>
                <a:cubicBezTo>
                  <a:pt x="504" y="303"/>
                  <a:pt x="504" y="304"/>
                  <a:pt x="504" y="304"/>
                </a:cubicBezTo>
                <a:cubicBezTo>
                  <a:pt x="505" y="304"/>
                  <a:pt x="508" y="303"/>
                  <a:pt x="509" y="303"/>
                </a:cubicBezTo>
                <a:cubicBezTo>
                  <a:pt x="509" y="304"/>
                  <a:pt x="509" y="304"/>
                  <a:pt x="509" y="304"/>
                </a:cubicBezTo>
                <a:cubicBezTo>
                  <a:pt x="509" y="305"/>
                  <a:pt x="509" y="305"/>
                  <a:pt x="509" y="305"/>
                </a:cubicBezTo>
                <a:cubicBezTo>
                  <a:pt x="510" y="305"/>
                  <a:pt x="510" y="305"/>
                  <a:pt x="510" y="305"/>
                </a:cubicBezTo>
                <a:cubicBezTo>
                  <a:pt x="510" y="305"/>
                  <a:pt x="510" y="305"/>
                  <a:pt x="511" y="305"/>
                </a:cubicBezTo>
                <a:cubicBezTo>
                  <a:pt x="511" y="306"/>
                  <a:pt x="511" y="306"/>
                  <a:pt x="511" y="306"/>
                </a:cubicBezTo>
                <a:cubicBezTo>
                  <a:pt x="513" y="306"/>
                  <a:pt x="513" y="306"/>
                  <a:pt x="513" y="306"/>
                </a:cubicBezTo>
                <a:cubicBezTo>
                  <a:pt x="513" y="309"/>
                  <a:pt x="513" y="310"/>
                  <a:pt x="515" y="311"/>
                </a:cubicBezTo>
                <a:cubicBezTo>
                  <a:pt x="515" y="311"/>
                  <a:pt x="515" y="311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4"/>
                  <a:pt x="513" y="314"/>
                </a:cubicBezTo>
                <a:cubicBezTo>
                  <a:pt x="512" y="314"/>
                  <a:pt x="511" y="314"/>
                  <a:pt x="511" y="314"/>
                </a:cubicBezTo>
                <a:cubicBezTo>
                  <a:pt x="511" y="313"/>
                  <a:pt x="511" y="313"/>
                  <a:pt x="511" y="313"/>
                </a:cubicBezTo>
                <a:cubicBezTo>
                  <a:pt x="510" y="313"/>
                  <a:pt x="510" y="313"/>
                  <a:pt x="509" y="313"/>
                </a:cubicBezTo>
                <a:cubicBezTo>
                  <a:pt x="509" y="312"/>
                  <a:pt x="509" y="312"/>
                  <a:pt x="509" y="312"/>
                </a:cubicBezTo>
                <a:cubicBezTo>
                  <a:pt x="509" y="313"/>
                  <a:pt x="508" y="313"/>
                  <a:pt x="508" y="313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7" y="311"/>
                  <a:pt x="508" y="312"/>
                  <a:pt x="507" y="311"/>
                </a:cubicBezTo>
                <a:cubicBezTo>
                  <a:pt x="507" y="312"/>
                  <a:pt x="507" y="312"/>
                  <a:pt x="506" y="312"/>
                </a:cubicBezTo>
                <a:cubicBezTo>
                  <a:pt x="506" y="312"/>
                  <a:pt x="506" y="312"/>
                  <a:pt x="506" y="312"/>
                </a:cubicBezTo>
                <a:cubicBezTo>
                  <a:pt x="505" y="313"/>
                  <a:pt x="505" y="314"/>
                  <a:pt x="504" y="315"/>
                </a:cubicBezTo>
                <a:cubicBezTo>
                  <a:pt x="504" y="315"/>
                  <a:pt x="504" y="315"/>
                  <a:pt x="504" y="315"/>
                </a:cubicBezTo>
                <a:cubicBezTo>
                  <a:pt x="504" y="316"/>
                  <a:pt x="504" y="317"/>
                  <a:pt x="504" y="318"/>
                </a:cubicBezTo>
                <a:cubicBezTo>
                  <a:pt x="504" y="318"/>
                  <a:pt x="504" y="318"/>
                  <a:pt x="504" y="318"/>
                </a:cubicBezTo>
                <a:cubicBezTo>
                  <a:pt x="504" y="319"/>
                  <a:pt x="504" y="320"/>
                  <a:pt x="504" y="321"/>
                </a:cubicBezTo>
                <a:cubicBezTo>
                  <a:pt x="502" y="322"/>
                  <a:pt x="502" y="322"/>
                  <a:pt x="501" y="323"/>
                </a:cubicBezTo>
                <a:cubicBezTo>
                  <a:pt x="500" y="322"/>
                  <a:pt x="500" y="318"/>
                  <a:pt x="499" y="317"/>
                </a:cubicBezTo>
                <a:cubicBezTo>
                  <a:pt x="498" y="317"/>
                  <a:pt x="499" y="317"/>
                  <a:pt x="498" y="317"/>
                </a:cubicBezTo>
                <a:cubicBezTo>
                  <a:pt x="497" y="317"/>
                  <a:pt x="497" y="317"/>
                  <a:pt x="497" y="317"/>
                </a:cubicBezTo>
                <a:cubicBezTo>
                  <a:pt x="497" y="317"/>
                  <a:pt x="496" y="317"/>
                  <a:pt x="496" y="318"/>
                </a:cubicBezTo>
                <a:cubicBezTo>
                  <a:pt x="496" y="318"/>
                  <a:pt x="495" y="318"/>
                  <a:pt x="494" y="319"/>
                </a:cubicBezTo>
                <a:cubicBezTo>
                  <a:pt x="494" y="318"/>
                  <a:pt x="495" y="319"/>
                  <a:pt x="494" y="318"/>
                </a:cubicBezTo>
                <a:cubicBezTo>
                  <a:pt x="494" y="316"/>
                  <a:pt x="497" y="314"/>
                  <a:pt x="496" y="311"/>
                </a:cubicBezTo>
                <a:cubicBezTo>
                  <a:pt x="496" y="311"/>
                  <a:pt x="496" y="311"/>
                  <a:pt x="496" y="311"/>
                </a:cubicBezTo>
                <a:cubicBezTo>
                  <a:pt x="496" y="310"/>
                  <a:pt x="496" y="310"/>
                  <a:pt x="496" y="310"/>
                </a:cubicBezTo>
                <a:cubicBezTo>
                  <a:pt x="496" y="310"/>
                  <a:pt x="495" y="310"/>
                  <a:pt x="495" y="310"/>
                </a:cubicBezTo>
                <a:cubicBezTo>
                  <a:pt x="495" y="309"/>
                  <a:pt x="496" y="309"/>
                  <a:pt x="496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7"/>
                  <a:pt x="494" y="307"/>
                  <a:pt x="493" y="307"/>
                </a:cubicBezTo>
                <a:cubicBezTo>
                  <a:pt x="492" y="307"/>
                  <a:pt x="492" y="307"/>
                  <a:pt x="492" y="307"/>
                </a:cubicBezTo>
                <a:cubicBezTo>
                  <a:pt x="492" y="306"/>
                  <a:pt x="491" y="305"/>
                  <a:pt x="491" y="305"/>
                </a:cubicBezTo>
                <a:cubicBezTo>
                  <a:pt x="489" y="305"/>
                  <a:pt x="490" y="305"/>
                  <a:pt x="489" y="306"/>
                </a:cubicBezTo>
                <a:cubicBezTo>
                  <a:pt x="489" y="306"/>
                  <a:pt x="489" y="306"/>
                  <a:pt x="489" y="306"/>
                </a:cubicBezTo>
                <a:cubicBezTo>
                  <a:pt x="489" y="307"/>
                  <a:pt x="489" y="307"/>
                  <a:pt x="489" y="307"/>
                </a:cubicBezTo>
                <a:cubicBezTo>
                  <a:pt x="488" y="308"/>
                  <a:pt x="488" y="307"/>
                  <a:pt x="487" y="308"/>
                </a:cubicBezTo>
                <a:cubicBezTo>
                  <a:pt x="487" y="308"/>
                  <a:pt x="486" y="309"/>
                  <a:pt x="486" y="310"/>
                </a:cubicBezTo>
                <a:cubicBezTo>
                  <a:pt x="485" y="310"/>
                  <a:pt x="485" y="310"/>
                  <a:pt x="485" y="310"/>
                </a:cubicBezTo>
                <a:cubicBezTo>
                  <a:pt x="485" y="310"/>
                  <a:pt x="485" y="310"/>
                  <a:pt x="484" y="310"/>
                </a:cubicBezTo>
                <a:cubicBezTo>
                  <a:pt x="484" y="310"/>
                  <a:pt x="484" y="310"/>
                  <a:pt x="484" y="310"/>
                </a:cubicBezTo>
                <a:cubicBezTo>
                  <a:pt x="483" y="311"/>
                  <a:pt x="483" y="313"/>
                  <a:pt x="483" y="315"/>
                </a:cubicBezTo>
                <a:cubicBezTo>
                  <a:pt x="482" y="315"/>
                  <a:pt x="482" y="315"/>
                  <a:pt x="482" y="316"/>
                </a:cubicBezTo>
                <a:cubicBezTo>
                  <a:pt x="482" y="317"/>
                  <a:pt x="482" y="319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3" y="325"/>
                  <a:pt x="483" y="325"/>
                  <a:pt x="483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6"/>
                </a:cubicBezTo>
                <a:cubicBezTo>
                  <a:pt x="481" y="326"/>
                  <a:pt x="481" y="327"/>
                  <a:pt x="481" y="328"/>
                </a:cubicBezTo>
                <a:cubicBezTo>
                  <a:pt x="481" y="328"/>
                  <a:pt x="481" y="328"/>
                  <a:pt x="481" y="328"/>
                </a:cubicBezTo>
                <a:cubicBezTo>
                  <a:pt x="481" y="329"/>
                  <a:pt x="481" y="329"/>
                  <a:pt x="481" y="329"/>
                </a:cubicBezTo>
                <a:cubicBezTo>
                  <a:pt x="480" y="329"/>
                  <a:pt x="480" y="329"/>
                  <a:pt x="480" y="329"/>
                </a:cubicBezTo>
                <a:cubicBezTo>
                  <a:pt x="480" y="330"/>
                  <a:pt x="479" y="330"/>
                  <a:pt x="479" y="331"/>
                </a:cubicBezTo>
                <a:cubicBezTo>
                  <a:pt x="477" y="331"/>
                  <a:pt x="477" y="330"/>
                  <a:pt x="476" y="330"/>
                </a:cubicBezTo>
                <a:cubicBezTo>
                  <a:pt x="476" y="329"/>
                  <a:pt x="476" y="328"/>
                  <a:pt x="476" y="327"/>
                </a:cubicBezTo>
                <a:cubicBezTo>
                  <a:pt x="476" y="327"/>
                  <a:pt x="476" y="327"/>
                  <a:pt x="476" y="327"/>
                </a:cubicBezTo>
                <a:cubicBezTo>
                  <a:pt x="476" y="324"/>
                  <a:pt x="476" y="324"/>
                  <a:pt x="476" y="324"/>
                </a:cubicBezTo>
                <a:cubicBezTo>
                  <a:pt x="475" y="324"/>
                  <a:pt x="475" y="324"/>
                  <a:pt x="475" y="324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19"/>
                  <a:pt x="475" y="319"/>
                  <a:pt x="475" y="319"/>
                </a:cubicBezTo>
                <a:cubicBezTo>
                  <a:pt x="476" y="319"/>
                  <a:pt x="476" y="319"/>
                  <a:pt x="476" y="319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5"/>
                  <a:pt x="477" y="315"/>
                  <a:pt x="477" y="315"/>
                </a:cubicBezTo>
                <a:cubicBezTo>
                  <a:pt x="477" y="314"/>
                  <a:pt x="477" y="313"/>
                  <a:pt x="478" y="312"/>
                </a:cubicBezTo>
                <a:cubicBezTo>
                  <a:pt x="478" y="312"/>
                  <a:pt x="478" y="312"/>
                  <a:pt x="478" y="312"/>
                </a:cubicBezTo>
                <a:cubicBezTo>
                  <a:pt x="478" y="311"/>
                  <a:pt x="478" y="311"/>
                  <a:pt x="478" y="310"/>
                </a:cubicBezTo>
                <a:cubicBezTo>
                  <a:pt x="477" y="310"/>
                  <a:pt x="476" y="312"/>
                  <a:pt x="476" y="313"/>
                </a:cubicBezTo>
                <a:cubicBezTo>
                  <a:pt x="474" y="313"/>
                  <a:pt x="474" y="313"/>
                  <a:pt x="474" y="313"/>
                </a:cubicBezTo>
                <a:cubicBezTo>
                  <a:pt x="475" y="311"/>
                  <a:pt x="475" y="311"/>
                  <a:pt x="476" y="310"/>
                </a:cubicBezTo>
                <a:cubicBezTo>
                  <a:pt x="476" y="310"/>
                  <a:pt x="476" y="310"/>
                  <a:pt x="477" y="310"/>
                </a:cubicBezTo>
                <a:cubicBezTo>
                  <a:pt x="477" y="309"/>
                  <a:pt x="477" y="309"/>
                  <a:pt x="477" y="308"/>
                </a:cubicBezTo>
                <a:cubicBezTo>
                  <a:pt x="477" y="308"/>
                  <a:pt x="477" y="308"/>
                  <a:pt x="477" y="308"/>
                </a:cubicBezTo>
                <a:cubicBezTo>
                  <a:pt x="478" y="307"/>
                  <a:pt x="478" y="307"/>
                  <a:pt x="478" y="306"/>
                </a:cubicBezTo>
                <a:cubicBezTo>
                  <a:pt x="478" y="306"/>
                  <a:pt x="478" y="306"/>
                  <a:pt x="478" y="306"/>
                </a:cubicBezTo>
                <a:cubicBezTo>
                  <a:pt x="479" y="305"/>
                  <a:pt x="479" y="305"/>
                  <a:pt x="479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1" y="305"/>
                  <a:pt x="481" y="305"/>
                  <a:pt x="481" y="305"/>
                </a:cubicBezTo>
                <a:cubicBezTo>
                  <a:pt x="481" y="304"/>
                  <a:pt x="481" y="304"/>
                  <a:pt x="481" y="304"/>
                </a:cubicBezTo>
                <a:cubicBezTo>
                  <a:pt x="482" y="304"/>
                  <a:pt x="483" y="304"/>
                  <a:pt x="484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6" y="303"/>
                  <a:pt x="485" y="303"/>
                  <a:pt x="486" y="302"/>
                </a:cubicBezTo>
                <a:cubicBezTo>
                  <a:pt x="488" y="303"/>
                  <a:pt x="488" y="304"/>
                  <a:pt x="490" y="304"/>
                </a:cubicBezTo>
                <a:cubicBezTo>
                  <a:pt x="490" y="303"/>
                  <a:pt x="490" y="303"/>
                  <a:pt x="490" y="303"/>
                </a:cubicBezTo>
                <a:cubicBezTo>
                  <a:pt x="492" y="303"/>
                  <a:pt x="492" y="303"/>
                  <a:pt x="492" y="303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304"/>
                  <a:pt x="493" y="304"/>
                  <a:pt x="493" y="304"/>
                </a:cubicBezTo>
                <a:cubicBezTo>
                  <a:pt x="493" y="302"/>
                  <a:pt x="492" y="302"/>
                  <a:pt x="492" y="301"/>
                </a:cubicBezTo>
                <a:cubicBezTo>
                  <a:pt x="491" y="301"/>
                  <a:pt x="490" y="301"/>
                  <a:pt x="489" y="301"/>
                </a:cubicBezTo>
                <a:cubicBezTo>
                  <a:pt x="489" y="298"/>
                  <a:pt x="489" y="298"/>
                  <a:pt x="489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7" y="298"/>
                </a:cubicBezTo>
                <a:cubicBezTo>
                  <a:pt x="487" y="299"/>
                  <a:pt x="487" y="299"/>
                  <a:pt x="487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5" y="299"/>
                  <a:pt x="484" y="299"/>
                  <a:pt x="483" y="299"/>
                </a:cubicBezTo>
                <a:cubicBezTo>
                  <a:pt x="483" y="300"/>
                  <a:pt x="483" y="300"/>
                  <a:pt x="483" y="300"/>
                </a:cubicBezTo>
                <a:cubicBezTo>
                  <a:pt x="482" y="300"/>
                  <a:pt x="481" y="300"/>
                  <a:pt x="480" y="300"/>
                </a:cubicBezTo>
                <a:cubicBezTo>
                  <a:pt x="480" y="301"/>
                  <a:pt x="480" y="301"/>
                  <a:pt x="480" y="301"/>
                </a:cubicBezTo>
                <a:cubicBezTo>
                  <a:pt x="479" y="301"/>
                  <a:pt x="479" y="300"/>
                  <a:pt x="479" y="300"/>
                </a:cubicBezTo>
                <a:cubicBezTo>
                  <a:pt x="477" y="300"/>
                  <a:pt x="477" y="300"/>
                  <a:pt x="477" y="300"/>
                </a:cubicBezTo>
                <a:cubicBezTo>
                  <a:pt x="477" y="299"/>
                  <a:pt x="477" y="299"/>
                  <a:pt x="477" y="298"/>
                </a:cubicBezTo>
                <a:cubicBezTo>
                  <a:pt x="476" y="298"/>
                  <a:pt x="476" y="298"/>
                  <a:pt x="476" y="298"/>
                </a:cubicBezTo>
                <a:cubicBezTo>
                  <a:pt x="476" y="298"/>
                  <a:pt x="476" y="297"/>
                  <a:pt x="476" y="297"/>
                </a:cubicBezTo>
                <a:cubicBezTo>
                  <a:pt x="474" y="297"/>
                  <a:pt x="473" y="297"/>
                  <a:pt x="472" y="298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6"/>
                  <a:pt x="472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5" y="295"/>
                  <a:pt x="475" y="294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5" y="294"/>
                  <a:pt x="475" y="294"/>
                  <a:pt x="475" y="293"/>
                </a:cubicBezTo>
                <a:cubicBezTo>
                  <a:pt x="473" y="293"/>
                  <a:pt x="473" y="294"/>
                  <a:pt x="471" y="295"/>
                </a:cubicBezTo>
                <a:cubicBezTo>
                  <a:pt x="471" y="295"/>
                  <a:pt x="471" y="295"/>
                  <a:pt x="470" y="296"/>
                </a:cubicBezTo>
                <a:cubicBezTo>
                  <a:pt x="470" y="296"/>
                  <a:pt x="470" y="296"/>
                  <a:pt x="470" y="296"/>
                </a:cubicBezTo>
                <a:cubicBezTo>
                  <a:pt x="469" y="296"/>
                  <a:pt x="469" y="297"/>
                  <a:pt x="468" y="297"/>
                </a:cubicBezTo>
                <a:cubicBezTo>
                  <a:pt x="467" y="298"/>
                  <a:pt x="466" y="298"/>
                  <a:pt x="465" y="298"/>
                </a:cubicBezTo>
                <a:cubicBezTo>
                  <a:pt x="465" y="299"/>
                  <a:pt x="465" y="299"/>
                  <a:pt x="465" y="299"/>
                </a:cubicBezTo>
                <a:cubicBezTo>
                  <a:pt x="462" y="299"/>
                  <a:pt x="462" y="299"/>
                  <a:pt x="462" y="299"/>
                </a:cubicBezTo>
                <a:cubicBezTo>
                  <a:pt x="462" y="298"/>
                  <a:pt x="462" y="298"/>
                  <a:pt x="461" y="298"/>
                </a:cubicBezTo>
                <a:cubicBezTo>
                  <a:pt x="461" y="297"/>
                  <a:pt x="461" y="297"/>
                  <a:pt x="461" y="297"/>
                </a:cubicBezTo>
                <a:cubicBezTo>
                  <a:pt x="461" y="297"/>
                  <a:pt x="457" y="298"/>
                  <a:pt x="457" y="298"/>
                </a:cubicBezTo>
                <a:cubicBezTo>
                  <a:pt x="457" y="298"/>
                  <a:pt x="457" y="298"/>
                  <a:pt x="457" y="298"/>
                </a:cubicBezTo>
                <a:cubicBezTo>
                  <a:pt x="456" y="298"/>
                  <a:pt x="456" y="298"/>
                  <a:pt x="456" y="298"/>
                </a:cubicBezTo>
                <a:cubicBezTo>
                  <a:pt x="456" y="297"/>
                  <a:pt x="457" y="297"/>
                  <a:pt x="457" y="296"/>
                </a:cubicBezTo>
                <a:close/>
                <a:moveTo>
                  <a:pt x="442" y="104"/>
                </a:moveTo>
                <a:cubicBezTo>
                  <a:pt x="442" y="104"/>
                  <a:pt x="442" y="104"/>
                  <a:pt x="442" y="103"/>
                </a:cubicBezTo>
                <a:cubicBezTo>
                  <a:pt x="443" y="103"/>
                  <a:pt x="443" y="103"/>
                  <a:pt x="444" y="102"/>
                </a:cubicBezTo>
                <a:cubicBezTo>
                  <a:pt x="444" y="103"/>
                  <a:pt x="444" y="103"/>
                  <a:pt x="445" y="103"/>
                </a:cubicBezTo>
                <a:cubicBezTo>
                  <a:pt x="444" y="104"/>
                  <a:pt x="444" y="104"/>
                  <a:pt x="443" y="104"/>
                </a:cubicBezTo>
                <a:cubicBezTo>
                  <a:pt x="443" y="104"/>
                  <a:pt x="443" y="104"/>
                  <a:pt x="442" y="104"/>
                </a:cubicBezTo>
                <a:close/>
                <a:moveTo>
                  <a:pt x="143" y="210"/>
                </a:moveTo>
                <a:cubicBezTo>
                  <a:pt x="143" y="210"/>
                  <a:pt x="143" y="210"/>
                  <a:pt x="143" y="210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3" y="210"/>
                  <a:pt x="143" y="210"/>
                  <a:pt x="143" y="210"/>
                </a:cubicBezTo>
                <a:close/>
                <a:moveTo>
                  <a:pt x="248" y="216"/>
                </a:moveTo>
                <a:cubicBezTo>
                  <a:pt x="248" y="216"/>
                  <a:pt x="248" y="216"/>
                  <a:pt x="248" y="216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7" y="215"/>
                  <a:pt x="246" y="214"/>
                  <a:pt x="245" y="214"/>
                </a:cubicBezTo>
                <a:cubicBezTo>
                  <a:pt x="245" y="214"/>
                  <a:pt x="245" y="213"/>
                  <a:pt x="244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6" y="212"/>
                  <a:pt x="246" y="213"/>
                  <a:pt x="247" y="213"/>
                </a:cubicBezTo>
                <a:cubicBezTo>
                  <a:pt x="248" y="214"/>
                  <a:pt x="248" y="215"/>
                  <a:pt x="248" y="215"/>
                </a:cubicBezTo>
                <a:lnTo>
                  <a:pt x="248" y="216"/>
                </a:lnTo>
                <a:close/>
                <a:moveTo>
                  <a:pt x="251" y="211"/>
                </a:moveTo>
                <a:cubicBezTo>
                  <a:pt x="251" y="211"/>
                  <a:pt x="251" y="211"/>
                  <a:pt x="251" y="211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lnTo>
                  <a:pt x="251" y="211"/>
                </a:lnTo>
                <a:close/>
                <a:moveTo>
                  <a:pt x="273" y="132"/>
                </a:moveTo>
                <a:cubicBezTo>
                  <a:pt x="272" y="132"/>
                  <a:pt x="272" y="132"/>
                  <a:pt x="272" y="132"/>
                </a:cubicBezTo>
                <a:cubicBezTo>
                  <a:pt x="272" y="131"/>
                  <a:pt x="272" y="131"/>
                  <a:pt x="272" y="131"/>
                </a:cubicBezTo>
                <a:cubicBezTo>
                  <a:pt x="273" y="131"/>
                  <a:pt x="273" y="131"/>
                  <a:pt x="273" y="131"/>
                </a:cubicBezTo>
                <a:lnTo>
                  <a:pt x="273" y="132"/>
                </a:lnTo>
                <a:close/>
                <a:moveTo>
                  <a:pt x="282" y="252"/>
                </a:moveTo>
                <a:cubicBezTo>
                  <a:pt x="282" y="252"/>
                  <a:pt x="282" y="252"/>
                  <a:pt x="282" y="252"/>
                </a:cubicBezTo>
                <a:cubicBezTo>
                  <a:pt x="282" y="251"/>
                  <a:pt x="282" y="251"/>
                  <a:pt x="282" y="251"/>
                </a:cubicBezTo>
                <a:cubicBezTo>
                  <a:pt x="282" y="251"/>
                  <a:pt x="282" y="251"/>
                  <a:pt x="282" y="251"/>
                </a:cubicBezTo>
                <a:lnTo>
                  <a:pt x="282" y="252"/>
                </a:lnTo>
                <a:close/>
                <a:moveTo>
                  <a:pt x="312" y="294"/>
                </a:moveTo>
                <a:cubicBezTo>
                  <a:pt x="311" y="294"/>
                  <a:pt x="311" y="294"/>
                  <a:pt x="311" y="294"/>
                </a:cubicBezTo>
                <a:cubicBezTo>
                  <a:pt x="311" y="295"/>
                  <a:pt x="311" y="295"/>
                  <a:pt x="311" y="295"/>
                </a:cubicBezTo>
                <a:cubicBezTo>
                  <a:pt x="310" y="295"/>
                  <a:pt x="310" y="295"/>
                  <a:pt x="310" y="295"/>
                </a:cubicBezTo>
                <a:cubicBezTo>
                  <a:pt x="310" y="295"/>
                  <a:pt x="311" y="295"/>
                  <a:pt x="309" y="296"/>
                </a:cubicBezTo>
                <a:cubicBezTo>
                  <a:pt x="309" y="295"/>
                  <a:pt x="309" y="295"/>
                  <a:pt x="309" y="295"/>
                </a:cubicBezTo>
                <a:cubicBezTo>
                  <a:pt x="310" y="294"/>
                  <a:pt x="310" y="294"/>
                  <a:pt x="311" y="293"/>
                </a:cubicBezTo>
                <a:cubicBezTo>
                  <a:pt x="311" y="294"/>
                  <a:pt x="311" y="294"/>
                  <a:pt x="311" y="294"/>
                </a:cubicBezTo>
                <a:cubicBezTo>
                  <a:pt x="312" y="294"/>
                  <a:pt x="312" y="294"/>
                  <a:pt x="312" y="294"/>
                </a:cubicBezTo>
                <a:close/>
                <a:moveTo>
                  <a:pt x="334" y="179"/>
                </a:moveTo>
                <a:cubicBezTo>
                  <a:pt x="334" y="180"/>
                  <a:pt x="334" y="180"/>
                  <a:pt x="334" y="180"/>
                </a:cubicBezTo>
                <a:cubicBezTo>
                  <a:pt x="331" y="180"/>
                  <a:pt x="331" y="180"/>
                  <a:pt x="331" y="180"/>
                </a:cubicBezTo>
                <a:cubicBezTo>
                  <a:pt x="331" y="180"/>
                  <a:pt x="328" y="181"/>
                  <a:pt x="327" y="181"/>
                </a:cubicBezTo>
                <a:cubicBezTo>
                  <a:pt x="327" y="180"/>
                  <a:pt x="326" y="180"/>
                  <a:pt x="326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3" y="179"/>
                  <a:pt x="322" y="181"/>
                  <a:pt x="321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2" y="179"/>
                  <a:pt x="322" y="179"/>
                  <a:pt x="322" y="179"/>
                </a:cubicBezTo>
                <a:cubicBezTo>
                  <a:pt x="323" y="178"/>
                  <a:pt x="322" y="178"/>
                  <a:pt x="324" y="178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26" y="177"/>
                  <a:pt x="327" y="178"/>
                  <a:pt x="329" y="177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4" y="179"/>
                  <a:pt x="334" y="179"/>
                  <a:pt x="334" y="179"/>
                </a:cubicBezTo>
                <a:close/>
                <a:moveTo>
                  <a:pt x="334" y="163"/>
                </a:moveTo>
                <a:cubicBezTo>
                  <a:pt x="334" y="163"/>
                  <a:pt x="334" y="163"/>
                  <a:pt x="334" y="163"/>
                </a:cubicBezTo>
                <a:cubicBezTo>
                  <a:pt x="332" y="164"/>
                  <a:pt x="330" y="163"/>
                  <a:pt x="329" y="163"/>
                </a:cubicBezTo>
                <a:cubicBezTo>
                  <a:pt x="329" y="163"/>
                  <a:pt x="329" y="163"/>
                  <a:pt x="328" y="162"/>
                </a:cubicBezTo>
                <a:cubicBezTo>
                  <a:pt x="328" y="162"/>
                  <a:pt x="327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4"/>
                  <a:pt x="326" y="164"/>
                  <a:pt x="326" y="164"/>
                </a:cubicBezTo>
                <a:cubicBezTo>
                  <a:pt x="326" y="165"/>
                  <a:pt x="329" y="166"/>
                  <a:pt x="330" y="166"/>
                </a:cubicBezTo>
                <a:cubicBezTo>
                  <a:pt x="330" y="167"/>
                  <a:pt x="330" y="167"/>
                  <a:pt x="330" y="167"/>
                </a:cubicBezTo>
                <a:cubicBezTo>
                  <a:pt x="330" y="167"/>
                  <a:pt x="330" y="166"/>
                  <a:pt x="330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7" y="166"/>
                  <a:pt x="322" y="167"/>
                  <a:pt x="321" y="168"/>
                </a:cubicBezTo>
                <a:cubicBezTo>
                  <a:pt x="321" y="168"/>
                  <a:pt x="321" y="168"/>
                  <a:pt x="321" y="168"/>
                </a:cubicBezTo>
                <a:cubicBezTo>
                  <a:pt x="320" y="169"/>
                  <a:pt x="320" y="169"/>
                  <a:pt x="319" y="169"/>
                </a:cubicBezTo>
                <a:cubicBezTo>
                  <a:pt x="319" y="169"/>
                  <a:pt x="319" y="170"/>
                  <a:pt x="319" y="170"/>
                </a:cubicBezTo>
                <a:cubicBezTo>
                  <a:pt x="318" y="170"/>
                  <a:pt x="319" y="170"/>
                  <a:pt x="318" y="170"/>
                </a:cubicBezTo>
                <a:cubicBezTo>
                  <a:pt x="318" y="170"/>
                  <a:pt x="318" y="170"/>
                  <a:pt x="318" y="170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8" y="168"/>
                  <a:pt x="319" y="168"/>
                  <a:pt x="319" y="169"/>
                </a:cubicBezTo>
                <a:cubicBezTo>
                  <a:pt x="319" y="168"/>
                  <a:pt x="319" y="168"/>
                  <a:pt x="319" y="168"/>
                </a:cubicBezTo>
                <a:cubicBezTo>
                  <a:pt x="319" y="168"/>
                  <a:pt x="320" y="168"/>
                  <a:pt x="320" y="168"/>
                </a:cubicBezTo>
                <a:cubicBezTo>
                  <a:pt x="320" y="167"/>
                  <a:pt x="320" y="167"/>
                  <a:pt x="320" y="167"/>
                </a:cubicBezTo>
                <a:cubicBezTo>
                  <a:pt x="320" y="167"/>
                  <a:pt x="321" y="167"/>
                  <a:pt x="321" y="167"/>
                </a:cubicBezTo>
                <a:cubicBezTo>
                  <a:pt x="322" y="166"/>
                  <a:pt x="322" y="165"/>
                  <a:pt x="324" y="165"/>
                </a:cubicBezTo>
                <a:cubicBezTo>
                  <a:pt x="324" y="165"/>
                  <a:pt x="324" y="165"/>
                  <a:pt x="324" y="165"/>
                </a:cubicBezTo>
                <a:cubicBezTo>
                  <a:pt x="324" y="165"/>
                  <a:pt x="323" y="165"/>
                  <a:pt x="323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5"/>
                  <a:pt x="318" y="166"/>
                  <a:pt x="318" y="166"/>
                </a:cubicBezTo>
                <a:cubicBezTo>
                  <a:pt x="318" y="166"/>
                  <a:pt x="318" y="166"/>
                  <a:pt x="318" y="166"/>
                </a:cubicBezTo>
                <a:cubicBezTo>
                  <a:pt x="318" y="167"/>
                  <a:pt x="317" y="167"/>
                  <a:pt x="317" y="167"/>
                </a:cubicBezTo>
                <a:cubicBezTo>
                  <a:pt x="317" y="169"/>
                  <a:pt x="317" y="169"/>
                  <a:pt x="317" y="169"/>
                </a:cubicBezTo>
                <a:cubicBezTo>
                  <a:pt x="317" y="169"/>
                  <a:pt x="316" y="169"/>
                  <a:pt x="316" y="170"/>
                </a:cubicBezTo>
                <a:cubicBezTo>
                  <a:pt x="315" y="169"/>
                  <a:pt x="313" y="169"/>
                  <a:pt x="311" y="169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311" y="168"/>
                  <a:pt x="311" y="167"/>
                  <a:pt x="310" y="167"/>
                </a:cubicBezTo>
                <a:cubicBezTo>
                  <a:pt x="310" y="166"/>
                  <a:pt x="310" y="166"/>
                  <a:pt x="310" y="166"/>
                </a:cubicBezTo>
                <a:cubicBezTo>
                  <a:pt x="310" y="166"/>
                  <a:pt x="310" y="166"/>
                  <a:pt x="311" y="166"/>
                </a:cubicBezTo>
                <a:cubicBezTo>
                  <a:pt x="311" y="166"/>
                  <a:pt x="311" y="166"/>
                  <a:pt x="311" y="166"/>
                </a:cubicBezTo>
                <a:cubicBezTo>
                  <a:pt x="311" y="165"/>
                  <a:pt x="310" y="165"/>
                  <a:pt x="310" y="164"/>
                </a:cubicBezTo>
                <a:cubicBezTo>
                  <a:pt x="311" y="164"/>
                  <a:pt x="312" y="163"/>
                  <a:pt x="312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13" y="161"/>
                  <a:pt x="312" y="159"/>
                  <a:pt x="311" y="159"/>
                </a:cubicBezTo>
                <a:cubicBezTo>
                  <a:pt x="311" y="159"/>
                  <a:pt x="311" y="159"/>
                  <a:pt x="311" y="159"/>
                </a:cubicBezTo>
                <a:cubicBezTo>
                  <a:pt x="313" y="159"/>
                  <a:pt x="314" y="160"/>
                  <a:pt x="317" y="160"/>
                </a:cubicBezTo>
                <a:cubicBezTo>
                  <a:pt x="317" y="158"/>
                  <a:pt x="317" y="158"/>
                  <a:pt x="317" y="158"/>
                </a:cubicBezTo>
                <a:cubicBezTo>
                  <a:pt x="316" y="158"/>
                  <a:pt x="316" y="158"/>
                  <a:pt x="316" y="158"/>
                </a:cubicBezTo>
                <a:cubicBezTo>
                  <a:pt x="316" y="158"/>
                  <a:pt x="316" y="158"/>
                  <a:pt x="316" y="157"/>
                </a:cubicBezTo>
                <a:cubicBezTo>
                  <a:pt x="315" y="157"/>
                  <a:pt x="315" y="157"/>
                  <a:pt x="315" y="156"/>
                </a:cubicBezTo>
                <a:cubicBezTo>
                  <a:pt x="315" y="156"/>
                  <a:pt x="315" y="156"/>
                  <a:pt x="315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09" y="156"/>
                  <a:pt x="309" y="156"/>
                  <a:pt x="309" y="156"/>
                </a:cubicBezTo>
                <a:cubicBezTo>
                  <a:pt x="309" y="155"/>
                  <a:pt x="309" y="155"/>
                  <a:pt x="309" y="155"/>
                </a:cubicBezTo>
                <a:cubicBezTo>
                  <a:pt x="308" y="155"/>
                  <a:pt x="308" y="155"/>
                  <a:pt x="307" y="155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5" y="156"/>
                  <a:pt x="305" y="156"/>
                  <a:pt x="305" y="156"/>
                </a:cubicBezTo>
                <a:cubicBezTo>
                  <a:pt x="305" y="154"/>
                  <a:pt x="305" y="154"/>
                  <a:pt x="305" y="154"/>
                </a:cubicBezTo>
                <a:cubicBezTo>
                  <a:pt x="306" y="154"/>
                  <a:pt x="307" y="154"/>
                  <a:pt x="308" y="154"/>
                </a:cubicBezTo>
                <a:cubicBezTo>
                  <a:pt x="309" y="154"/>
                  <a:pt x="309" y="153"/>
                  <a:pt x="309" y="153"/>
                </a:cubicBezTo>
                <a:cubicBezTo>
                  <a:pt x="310" y="153"/>
                  <a:pt x="311" y="154"/>
                  <a:pt x="313" y="154"/>
                </a:cubicBezTo>
                <a:cubicBezTo>
                  <a:pt x="313" y="153"/>
                  <a:pt x="313" y="153"/>
                  <a:pt x="313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7" y="152"/>
                  <a:pt x="317" y="152"/>
                  <a:pt x="317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1" y="152"/>
                  <a:pt x="322" y="151"/>
                  <a:pt x="322" y="151"/>
                </a:cubicBezTo>
                <a:cubicBezTo>
                  <a:pt x="322" y="151"/>
                  <a:pt x="322" y="151"/>
                  <a:pt x="322" y="151"/>
                </a:cubicBezTo>
                <a:cubicBezTo>
                  <a:pt x="323" y="151"/>
                  <a:pt x="323" y="151"/>
                  <a:pt x="323" y="151"/>
                </a:cubicBezTo>
                <a:cubicBezTo>
                  <a:pt x="324" y="151"/>
                  <a:pt x="324" y="151"/>
                  <a:pt x="325" y="151"/>
                </a:cubicBezTo>
                <a:cubicBezTo>
                  <a:pt x="325" y="151"/>
                  <a:pt x="325" y="151"/>
                  <a:pt x="326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8" y="152"/>
                  <a:pt x="329" y="153"/>
                  <a:pt x="330" y="153"/>
                </a:cubicBezTo>
                <a:cubicBezTo>
                  <a:pt x="330" y="153"/>
                  <a:pt x="330" y="153"/>
                  <a:pt x="330" y="153"/>
                </a:cubicBezTo>
                <a:cubicBezTo>
                  <a:pt x="328" y="154"/>
                  <a:pt x="325" y="153"/>
                  <a:pt x="324" y="154"/>
                </a:cubicBezTo>
                <a:cubicBezTo>
                  <a:pt x="323" y="154"/>
                  <a:pt x="323" y="154"/>
                  <a:pt x="323" y="154"/>
                </a:cubicBezTo>
                <a:cubicBezTo>
                  <a:pt x="324" y="156"/>
                  <a:pt x="325" y="155"/>
                  <a:pt x="326" y="155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27" y="156"/>
                  <a:pt x="328" y="156"/>
                  <a:pt x="329" y="156"/>
                </a:cubicBezTo>
                <a:cubicBezTo>
                  <a:pt x="329" y="156"/>
                  <a:pt x="329" y="156"/>
                  <a:pt x="329" y="156"/>
                </a:cubicBezTo>
                <a:cubicBezTo>
                  <a:pt x="330" y="156"/>
                  <a:pt x="330" y="156"/>
                  <a:pt x="330" y="156"/>
                </a:cubicBezTo>
                <a:cubicBezTo>
                  <a:pt x="330" y="157"/>
                  <a:pt x="330" y="157"/>
                  <a:pt x="330" y="157"/>
                </a:cubicBezTo>
                <a:cubicBezTo>
                  <a:pt x="331" y="157"/>
                  <a:pt x="334" y="157"/>
                  <a:pt x="334" y="156"/>
                </a:cubicBezTo>
                <a:cubicBezTo>
                  <a:pt x="335" y="156"/>
                  <a:pt x="335" y="157"/>
                  <a:pt x="336" y="157"/>
                </a:cubicBezTo>
                <a:cubicBezTo>
                  <a:pt x="336" y="159"/>
                  <a:pt x="335" y="160"/>
                  <a:pt x="334" y="161"/>
                </a:cubicBezTo>
                <a:cubicBezTo>
                  <a:pt x="334" y="162"/>
                  <a:pt x="334" y="162"/>
                  <a:pt x="335" y="163"/>
                </a:cubicBezTo>
                <a:lnTo>
                  <a:pt x="334" y="163"/>
                </a:lnTo>
                <a:close/>
                <a:moveTo>
                  <a:pt x="360" y="334"/>
                </a:moveTo>
                <a:cubicBezTo>
                  <a:pt x="359" y="334"/>
                  <a:pt x="359" y="334"/>
                  <a:pt x="359" y="334"/>
                </a:cubicBezTo>
                <a:cubicBezTo>
                  <a:pt x="358" y="333"/>
                  <a:pt x="357" y="332"/>
                  <a:pt x="356" y="331"/>
                </a:cubicBezTo>
                <a:cubicBezTo>
                  <a:pt x="356" y="330"/>
                  <a:pt x="356" y="329"/>
                  <a:pt x="357" y="329"/>
                </a:cubicBezTo>
                <a:cubicBezTo>
                  <a:pt x="357" y="329"/>
                  <a:pt x="357" y="329"/>
                  <a:pt x="357" y="329"/>
                </a:cubicBezTo>
                <a:cubicBezTo>
                  <a:pt x="357" y="330"/>
                  <a:pt x="357" y="330"/>
                  <a:pt x="358" y="331"/>
                </a:cubicBezTo>
                <a:cubicBezTo>
                  <a:pt x="359" y="331"/>
                  <a:pt x="359" y="331"/>
                  <a:pt x="359" y="331"/>
                </a:cubicBezTo>
                <a:cubicBezTo>
                  <a:pt x="359" y="330"/>
                  <a:pt x="359" y="330"/>
                  <a:pt x="360" y="330"/>
                </a:cubicBezTo>
                <a:cubicBezTo>
                  <a:pt x="360" y="331"/>
                  <a:pt x="360" y="331"/>
                  <a:pt x="361" y="332"/>
                </a:cubicBezTo>
                <a:cubicBezTo>
                  <a:pt x="361" y="334"/>
                  <a:pt x="360" y="333"/>
                  <a:pt x="360" y="334"/>
                </a:cubicBezTo>
                <a:close/>
                <a:moveTo>
                  <a:pt x="363" y="187"/>
                </a:moveTo>
                <a:cubicBezTo>
                  <a:pt x="363" y="188"/>
                  <a:pt x="363" y="188"/>
                  <a:pt x="363" y="188"/>
                </a:cubicBezTo>
                <a:cubicBezTo>
                  <a:pt x="363" y="189"/>
                  <a:pt x="363" y="189"/>
                  <a:pt x="363" y="189"/>
                </a:cubicBezTo>
                <a:cubicBezTo>
                  <a:pt x="362" y="189"/>
                  <a:pt x="362" y="189"/>
                  <a:pt x="362" y="189"/>
                </a:cubicBezTo>
                <a:cubicBezTo>
                  <a:pt x="361" y="189"/>
                  <a:pt x="361" y="190"/>
                  <a:pt x="361" y="191"/>
                </a:cubicBezTo>
                <a:cubicBezTo>
                  <a:pt x="360" y="191"/>
                  <a:pt x="360" y="191"/>
                  <a:pt x="360" y="191"/>
                </a:cubicBezTo>
                <a:cubicBezTo>
                  <a:pt x="360" y="192"/>
                  <a:pt x="360" y="192"/>
                  <a:pt x="360" y="192"/>
                </a:cubicBezTo>
                <a:cubicBezTo>
                  <a:pt x="360" y="192"/>
                  <a:pt x="359" y="192"/>
                  <a:pt x="358" y="193"/>
                </a:cubicBezTo>
                <a:cubicBezTo>
                  <a:pt x="357" y="193"/>
                  <a:pt x="357" y="193"/>
                  <a:pt x="356" y="192"/>
                </a:cubicBezTo>
                <a:cubicBezTo>
                  <a:pt x="353" y="192"/>
                  <a:pt x="354" y="192"/>
                  <a:pt x="353" y="194"/>
                </a:cubicBezTo>
                <a:cubicBezTo>
                  <a:pt x="353" y="194"/>
                  <a:pt x="353" y="194"/>
                  <a:pt x="353" y="194"/>
                </a:cubicBezTo>
                <a:cubicBezTo>
                  <a:pt x="353" y="195"/>
                  <a:pt x="353" y="195"/>
                  <a:pt x="353" y="195"/>
                </a:cubicBezTo>
                <a:cubicBezTo>
                  <a:pt x="352" y="195"/>
                  <a:pt x="352" y="195"/>
                  <a:pt x="351" y="196"/>
                </a:cubicBezTo>
                <a:cubicBezTo>
                  <a:pt x="351" y="196"/>
                  <a:pt x="351" y="196"/>
                  <a:pt x="351" y="196"/>
                </a:cubicBezTo>
                <a:cubicBezTo>
                  <a:pt x="351" y="196"/>
                  <a:pt x="350" y="195"/>
                  <a:pt x="349" y="196"/>
                </a:cubicBezTo>
                <a:cubicBezTo>
                  <a:pt x="349" y="196"/>
                  <a:pt x="349" y="196"/>
                  <a:pt x="349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5" y="196"/>
                  <a:pt x="345" y="196"/>
                </a:cubicBezTo>
                <a:cubicBezTo>
                  <a:pt x="345" y="196"/>
                  <a:pt x="345" y="196"/>
                  <a:pt x="345" y="196"/>
                </a:cubicBezTo>
                <a:cubicBezTo>
                  <a:pt x="344" y="196"/>
                  <a:pt x="344" y="196"/>
                  <a:pt x="344" y="196"/>
                </a:cubicBezTo>
                <a:cubicBezTo>
                  <a:pt x="344" y="197"/>
                  <a:pt x="344" y="197"/>
                  <a:pt x="344" y="197"/>
                </a:cubicBezTo>
                <a:cubicBezTo>
                  <a:pt x="344" y="197"/>
                  <a:pt x="343" y="197"/>
                  <a:pt x="343" y="197"/>
                </a:cubicBezTo>
                <a:cubicBezTo>
                  <a:pt x="343" y="197"/>
                  <a:pt x="342" y="197"/>
                  <a:pt x="342" y="196"/>
                </a:cubicBezTo>
                <a:cubicBezTo>
                  <a:pt x="341" y="196"/>
                  <a:pt x="341" y="195"/>
                  <a:pt x="341" y="194"/>
                </a:cubicBezTo>
                <a:cubicBezTo>
                  <a:pt x="340" y="194"/>
                  <a:pt x="339" y="194"/>
                  <a:pt x="339" y="194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37" y="194"/>
                  <a:pt x="337" y="194"/>
                  <a:pt x="337" y="194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6" y="193"/>
                  <a:pt x="336" y="193"/>
                  <a:pt x="335" y="192"/>
                </a:cubicBezTo>
                <a:cubicBezTo>
                  <a:pt x="335" y="192"/>
                  <a:pt x="335" y="192"/>
                  <a:pt x="335" y="192"/>
                </a:cubicBezTo>
                <a:cubicBezTo>
                  <a:pt x="335" y="191"/>
                  <a:pt x="335" y="191"/>
                  <a:pt x="335" y="191"/>
                </a:cubicBezTo>
                <a:cubicBezTo>
                  <a:pt x="336" y="191"/>
                  <a:pt x="336" y="191"/>
                  <a:pt x="337" y="192"/>
                </a:cubicBezTo>
                <a:cubicBezTo>
                  <a:pt x="337" y="192"/>
                  <a:pt x="337" y="192"/>
                  <a:pt x="337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41" y="192"/>
                  <a:pt x="346" y="189"/>
                  <a:pt x="346" y="188"/>
                </a:cubicBezTo>
                <a:cubicBezTo>
                  <a:pt x="347" y="188"/>
                  <a:pt x="348" y="188"/>
                  <a:pt x="349" y="188"/>
                </a:cubicBezTo>
                <a:cubicBezTo>
                  <a:pt x="349" y="188"/>
                  <a:pt x="349" y="187"/>
                  <a:pt x="350" y="187"/>
                </a:cubicBezTo>
                <a:cubicBezTo>
                  <a:pt x="349" y="187"/>
                  <a:pt x="348" y="186"/>
                  <a:pt x="348" y="185"/>
                </a:cubicBezTo>
                <a:cubicBezTo>
                  <a:pt x="348" y="185"/>
                  <a:pt x="347" y="185"/>
                  <a:pt x="347" y="185"/>
                </a:cubicBezTo>
                <a:cubicBezTo>
                  <a:pt x="347" y="185"/>
                  <a:pt x="347" y="184"/>
                  <a:pt x="347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6" y="179"/>
                  <a:pt x="346" y="180"/>
                  <a:pt x="346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1"/>
                  <a:pt x="348" y="180"/>
                  <a:pt x="349" y="181"/>
                </a:cubicBezTo>
                <a:cubicBezTo>
                  <a:pt x="349" y="181"/>
                  <a:pt x="350" y="181"/>
                  <a:pt x="350" y="181"/>
                </a:cubicBezTo>
                <a:cubicBezTo>
                  <a:pt x="350" y="181"/>
                  <a:pt x="351" y="182"/>
                  <a:pt x="351" y="182"/>
                </a:cubicBezTo>
                <a:cubicBezTo>
                  <a:pt x="350" y="182"/>
                  <a:pt x="350" y="182"/>
                  <a:pt x="350" y="182"/>
                </a:cubicBezTo>
                <a:cubicBezTo>
                  <a:pt x="350" y="184"/>
                  <a:pt x="350" y="184"/>
                  <a:pt x="350" y="184"/>
                </a:cubicBezTo>
                <a:cubicBezTo>
                  <a:pt x="351" y="184"/>
                  <a:pt x="351" y="184"/>
                  <a:pt x="351" y="184"/>
                </a:cubicBezTo>
                <a:cubicBezTo>
                  <a:pt x="351" y="184"/>
                  <a:pt x="351" y="185"/>
                  <a:pt x="351" y="185"/>
                </a:cubicBezTo>
                <a:cubicBezTo>
                  <a:pt x="351" y="186"/>
                  <a:pt x="351" y="185"/>
                  <a:pt x="351" y="186"/>
                </a:cubicBezTo>
                <a:cubicBezTo>
                  <a:pt x="354" y="186"/>
                  <a:pt x="358" y="186"/>
                  <a:pt x="360" y="186"/>
                </a:cubicBezTo>
                <a:cubicBezTo>
                  <a:pt x="361" y="186"/>
                  <a:pt x="361" y="185"/>
                  <a:pt x="362" y="184"/>
                </a:cubicBezTo>
                <a:cubicBezTo>
                  <a:pt x="362" y="184"/>
                  <a:pt x="362" y="184"/>
                  <a:pt x="362" y="184"/>
                </a:cubicBezTo>
                <a:cubicBezTo>
                  <a:pt x="363" y="184"/>
                  <a:pt x="363" y="184"/>
                  <a:pt x="363" y="184"/>
                </a:cubicBezTo>
                <a:cubicBezTo>
                  <a:pt x="363" y="183"/>
                  <a:pt x="363" y="183"/>
                  <a:pt x="363" y="183"/>
                </a:cubicBezTo>
                <a:cubicBezTo>
                  <a:pt x="364" y="182"/>
                  <a:pt x="365" y="182"/>
                  <a:pt x="366" y="182"/>
                </a:cubicBezTo>
                <a:cubicBezTo>
                  <a:pt x="366" y="181"/>
                  <a:pt x="367" y="181"/>
                  <a:pt x="367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70" y="180"/>
                  <a:pt x="370" y="180"/>
                  <a:pt x="370" y="180"/>
                </a:cubicBezTo>
                <a:cubicBezTo>
                  <a:pt x="370" y="179"/>
                  <a:pt x="370" y="179"/>
                  <a:pt x="370" y="179"/>
                </a:cubicBezTo>
                <a:cubicBezTo>
                  <a:pt x="371" y="179"/>
                  <a:pt x="373" y="179"/>
                  <a:pt x="373" y="179"/>
                </a:cubicBezTo>
                <a:cubicBezTo>
                  <a:pt x="374" y="179"/>
                  <a:pt x="374" y="179"/>
                  <a:pt x="374" y="180"/>
                </a:cubicBezTo>
                <a:cubicBezTo>
                  <a:pt x="374" y="180"/>
                  <a:pt x="374" y="180"/>
                  <a:pt x="374" y="180"/>
                </a:cubicBezTo>
                <a:cubicBezTo>
                  <a:pt x="374" y="180"/>
                  <a:pt x="373" y="180"/>
                  <a:pt x="372" y="180"/>
                </a:cubicBezTo>
                <a:cubicBezTo>
                  <a:pt x="372" y="181"/>
                  <a:pt x="373" y="180"/>
                  <a:pt x="373" y="182"/>
                </a:cubicBezTo>
                <a:cubicBezTo>
                  <a:pt x="372" y="182"/>
                  <a:pt x="371" y="182"/>
                  <a:pt x="370" y="182"/>
                </a:cubicBezTo>
                <a:cubicBezTo>
                  <a:pt x="370" y="183"/>
                  <a:pt x="370" y="183"/>
                  <a:pt x="370" y="183"/>
                </a:cubicBezTo>
                <a:cubicBezTo>
                  <a:pt x="370" y="183"/>
                  <a:pt x="369" y="183"/>
                  <a:pt x="369" y="184"/>
                </a:cubicBezTo>
                <a:cubicBezTo>
                  <a:pt x="369" y="185"/>
                  <a:pt x="369" y="185"/>
                  <a:pt x="369" y="185"/>
                </a:cubicBezTo>
                <a:cubicBezTo>
                  <a:pt x="368" y="185"/>
                  <a:pt x="368" y="185"/>
                  <a:pt x="367" y="186"/>
                </a:cubicBezTo>
                <a:cubicBezTo>
                  <a:pt x="367" y="186"/>
                  <a:pt x="367" y="186"/>
                  <a:pt x="367" y="186"/>
                </a:cubicBezTo>
                <a:cubicBezTo>
                  <a:pt x="366" y="187"/>
                  <a:pt x="366" y="186"/>
                  <a:pt x="365" y="186"/>
                </a:cubicBezTo>
                <a:cubicBezTo>
                  <a:pt x="365" y="187"/>
                  <a:pt x="365" y="187"/>
                  <a:pt x="365" y="187"/>
                </a:cubicBezTo>
                <a:cubicBezTo>
                  <a:pt x="364" y="187"/>
                  <a:pt x="364" y="187"/>
                  <a:pt x="363" y="187"/>
                </a:cubicBezTo>
                <a:close/>
                <a:moveTo>
                  <a:pt x="383" y="207"/>
                </a:moveTo>
                <a:cubicBezTo>
                  <a:pt x="383" y="207"/>
                  <a:pt x="383" y="207"/>
                  <a:pt x="383" y="207"/>
                </a:cubicBezTo>
                <a:cubicBezTo>
                  <a:pt x="382" y="207"/>
                  <a:pt x="381" y="207"/>
                  <a:pt x="381" y="207"/>
                </a:cubicBezTo>
                <a:cubicBezTo>
                  <a:pt x="380" y="208"/>
                  <a:pt x="380" y="208"/>
                  <a:pt x="380" y="208"/>
                </a:cubicBezTo>
                <a:cubicBezTo>
                  <a:pt x="379" y="209"/>
                  <a:pt x="377" y="209"/>
                  <a:pt x="376" y="210"/>
                </a:cubicBezTo>
                <a:cubicBezTo>
                  <a:pt x="376" y="210"/>
                  <a:pt x="376" y="210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4" y="211"/>
                  <a:pt x="374" y="211"/>
                  <a:pt x="374" y="211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2" y="212"/>
                  <a:pt x="372" y="212"/>
                  <a:pt x="372" y="212"/>
                </a:cubicBezTo>
                <a:cubicBezTo>
                  <a:pt x="371" y="213"/>
                  <a:pt x="370" y="214"/>
                  <a:pt x="369" y="215"/>
                </a:cubicBezTo>
                <a:cubicBezTo>
                  <a:pt x="369" y="217"/>
                  <a:pt x="369" y="217"/>
                  <a:pt x="369" y="217"/>
                </a:cubicBezTo>
                <a:cubicBezTo>
                  <a:pt x="366" y="217"/>
                  <a:pt x="366" y="217"/>
                  <a:pt x="366" y="217"/>
                </a:cubicBezTo>
                <a:cubicBezTo>
                  <a:pt x="365" y="217"/>
                  <a:pt x="365" y="216"/>
                  <a:pt x="365" y="216"/>
                </a:cubicBezTo>
                <a:cubicBezTo>
                  <a:pt x="365" y="216"/>
                  <a:pt x="365" y="216"/>
                  <a:pt x="365" y="216"/>
                </a:cubicBezTo>
                <a:cubicBezTo>
                  <a:pt x="365" y="215"/>
                  <a:pt x="365" y="215"/>
                  <a:pt x="365" y="215"/>
                </a:cubicBezTo>
                <a:cubicBezTo>
                  <a:pt x="367" y="215"/>
                  <a:pt x="366" y="213"/>
                  <a:pt x="367" y="212"/>
                </a:cubicBezTo>
                <a:cubicBezTo>
                  <a:pt x="368" y="212"/>
                  <a:pt x="369" y="211"/>
                  <a:pt x="370" y="211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71" y="210"/>
                  <a:pt x="371" y="210"/>
                  <a:pt x="372" y="209"/>
                </a:cubicBezTo>
                <a:cubicBezTo>
                  <a:pt x="372" y="208"/>
                  <a:pt x="372" y="208"/>
                  <a:pt x="372" y="208"/>
                </a:cubicBezTo>
                <a:cubicBezTo>
                  <a:pt x="372" y="208"/>
                  <a:pt x="373" y="207"/>
                  <a:pt x="373" y="207"/>
                </a:cubicBezTo>
                <a:cubicBezTo>
                  <a:pt x="373" y="207"/>
                  <a:pt x="373" y="206"/>
                  <a:pt x="373" y="206"/>
                </a:cubicBezTo>
                <a:cubicBezTo>
                  <a:pt x="375" y="206"/>
                  <a:pt x="375" y="206"/>
                  <a:pt x="376" y="207"/>
                </a:cubicBezTo>
                <a:cubicBezTo>
                  <a:pt x="376" y="207"/>
                  <a:pt x="376" y="207"/>
                  <a:pt x="376" y="207"/>
                </a:cubicBezTo>
                <a:cubicBezTo>
                  <a:pt x="377" y="208"/>
                  <a:pt x="377" y="207"/>
                  <a:pt x="377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7"/>
                  <a:pt x="379" y="206"/>
                </a:cubicBezTo>
                <a:cubicBezTo>
                  <a:pt x="381" y="206"/>
                  <a:pt x="381" y="206"/>
                  <a:pt x="381" y="206"/>
                </a:cubicBezTo>
                <a:cubicBezTo>
                  <a:pt x="381" y="207"/>
                  <a:pt x="381" y="207"/>
                  <a:pt x="381" y="207"/>
                </a:cubicBezTo>
                <a:cubicBezTo>
                  <a:pt x="382" y="207"/>
                  <a:pt x="382" y="207"/>
                  <a:pt x="383" y="206"/>
                </a:cubicBezTo>
                <a:cubicBezTo>
                  <a:pt x="384" y="207"/>
                  <a:pt x="385" y="207"/>
                  <a:pt x="386" y="207"/>
                </a:cubicBezTo>
                <a:cubicBezTo>
                  <a:pt x="386" y="208"/>
                  <a:pt x="384" y="208"/>
                  <a:pt x="383" y="207"/>
                </a:cubicBezTo>
                <a:close/>
                <a:moveTo>
                  <a:pt x="403" y="215"/>
                </a:moveTo>
                <a:cubicBezTo>
                  <a:pt x="404" y="215"/>
                  <a:pt x="404" y="215"/>
                  <a:pt x="405" y="216"/>
                </a:cubicBezTo>
                <a:cubicBezTo>
                  <a:pt x="404" y="217"/>
                  <a:pt x="404" y="218"/>
                  <a:pt x="404" y="218"/>
                </a:cubicBezTo>
                <a:cubicBezTo>
                  <a:pt x="403" y="219"/>
                  <a:pt x="403" y="219"/>
                  <a:pt x="403" y="219"/>
                </a:cubicBezTo>
                <a:cubicBezTo>
                  <a:pt x="402" y="218"/>
                  <a:pt x="402" y="218"/>
                  <a:pt x="402" y="217"/>
                </a:cubicBezTo>
                <a:cubicBezTo>
                  <a:pt x="402" y="217"/>
                  <a:pt x="402" y="217"/>
                  <a:pt x="402" y="216"/>
                </a:cubicBezTo>
                <a:cubicBezTo>
                  <a:pt x="402" y="216"/>
                  <a:pt x="403" y="216"/>
                  <a:pt x="403" y="215"/>
                </a:cubicBezTo>
                <a:close/>
                <a:moveTo>
                  <a:pt x="402" y="232"/>
                </a:moveTo>
                <a:cubicBezTo>
                  <a:pt x="402" y="232"/>
                  <a:pt x="402" y="232"/>
                  <a:pt x="402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401" y="231"/>
                  <a:pt x="401" y="231"/>
                  <a:pt x="401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3" y="231"/>
                </a:cubicBezTo>
                <a:cubicBezTo>
                  <a:pt x="403" y="231"/>
                  <a:pt x="403" y="232"/>
                  <a:pt x="402" y="232"/>
                </a:cubicBezTo>
                <a:close/>
                <a:moveTo>
                  <a:pt x="410" y="221"/>
                </a:moveTo>
                <a:cubicBezTo>
                  <a:pt x="409" y="221"/>
                  <a:pt x="409" y="221"/>
                  <a:pt x="409" y="221"/>
                </a:cubicBezTo>
                <a:cubicBezTo>
                  <a:pt x="409" y="222"/>
                  <a:pt x="409" y="222"/>
                  <a:pt x="409" y="222"/>
                </a:cubicBezTo>
                <a:cubicBezTo>
                  <a:pt x="409" y="222"/>
                  <a:pt x="408" y="222"/>
                  <a:pt x="408" y="224"/>
                </a:cubicBezTo>
                <a:cubicBezTo>
                  <a:pt x="408" y="224"/>
                  <a:pt x="409" y="224"/>
                  <a:pt x="409" y="224"/>
                </a:cubicBezTo>
                <a:cubicBezTo>
                  <a:pt x="409" y="225"/>
                  <a:pt x="409" y="225"/>
                  <a:pt x="409" y="225"/>
                </a:cubicBezTo>
                <a:cubicBezTo>
                  <a:pt x="408" y="225"/>
                  <a:pt x="409" y="225"/>
                  <a:pt x="408" y="225"/>
                </a:cubicBezTo>
                <a:cubicBezTo>
                  <a:pt x="408" y="225"/>
                  <a:pt x="408" y="225"/>
                  <a:pt x="408" y="225"/>
                </a:cubicBezTo>
                <a:cubicBezTo>
                  <a:pt x="408" y="227"/>
                  <a:pt x="408" y="227"/>
                  <a:pt x="408" y="227"/>
                </a:cubicBezTo>
                <a:cubicBezTo>
                  <a:pt x="407" y="227"/>
                  <a:pt x="407" y="227"/>
                  <a:pt x="407" y="227"/>
                </a:cubicBezTo>
                <a:cubicBezTo>
                  <a:pt x="407" y="227"/>
                  <a:pt x="407" y="228"/>
                  <a:pt x="407" y="229"/>
                </a:cubicBezTo>
                <a:cubicBezTo>
                  <a:pt x="407" y="229"/>
                  <a:pt x="407" y="229"/>
                  <a:pt x="407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4" y="228"/>
                  <a:pt x="404" y="227"/>
                  <a:pt x="404" y="226"/>
                </a:cubicBezTo>
                <a:cubicBezTo>
                  <a:pt x="404" y="226"/>
                  <a:pt x="404" y="225"/>
                  <a:pt x="403" y="225"/>
                </a:cubicBezTo>
                <a:cubicBezTo>
                  <a:pt x="404" y="225"/>
                  <a:pt x="404" y="224"/>
                  <a:pt x="404" y="224"/>
                </a:cubicBezTo>
                <a:cubicBezTo>
                  <a:pt x="405" y="224"/>
                  <a:pt x="405" y="224"/>
                  <a:pt x="405" y="224"/>
                </a:cubicBezTo>
                <a:cubicBezTo>
                  <a:pt x="405" y="224"/>
                  <a:pt x="405" y="223"/>
                  <a:pt x="405" y="223"/>
                </a:cubicBezTo>
                <a:cubicBezTo>
                  <a:pt x="405" y="222"/>
                  <a:pt x="405" y="222"/>
                  <a:pt x="406" y="222"/>
                </a:cubicBezTo>
                <a:cubicBezTo>
                  <a:pt x="406" y="221"/>
                  <a:pt x="406" y="221"/>
                  <a:pt x="406" y="221"/>
                </a:cubicBezTo>
                <a:cubicBezTo>
                  <a:pt x="406" y="221"/>
                  <a:pt x="406" y="220"/>
                  <a:pt x="407" y="220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8" y="219"/>
                  <a:pt x="408" y="219"/>
                  <a:pt x="408" y="219"/>
                </a:cubicBezTo>
                <a:cubicBezTo>
                  <a:pt x="408" y="219"/>
                  <a:pt x="408" y="219"/>
                  <a:pt x="409" y="219"/>
                </a:cubicBezTo>
                <a:cubicBezTo>
                  <a:pt x="409" y="220"/>
                  <a:pt x="409" y="220"/>
                  <a:pt x="409" y="220"/>
                </a:cubicBezTo>
                <a:cubicBezTo>
                  <a:pt x="410" y="220"/>
                  <a:pt x="410" y="220"/>
                  <a:pt x="410" y="220"/>
                </a:cubicBezTo>
                <a:cubicBezTo>
                  <a:pt x="410" y="220"/>
                  <a:pt x="410" y="221"/>
                  <a:pt x="410" y="221"/>
                </a:cubicBezTo>
                <a:close/>
                <a:moveTo>
                  <a:pt x="420" y="252"/>
                </a:moveTo>
                <a:cubicBezTo>
                  <a:pt x="421" y="252"/>
                  <a:pt x="421" y="252"/>
                  <a:pt x="421" y="252"/>
                </a:cubicBezTo>
                <a:cubicBezTo>
                  <a:pt x="421" y="252"/>
                  <a:pt x="421" y="251"/>
                  <a:pt x="421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2" y="250"/>
                  <a:pt x="422" y="249"/>
                  <a:pt x="423" y="248"/>
                </a:cubicBezTo>
                <a:cubicBezTo>
                  <a:pt x="423" y="247"/>
                  <a:pt x="423" y="247"/>
                  <a:pt x="423" y="247"/>
                </a:cubicBezTo>
                <a:cubicBezTo>
                  <a:pt x="423" y="247"/>
                  <a:pt x="425" y="248"/>
                  <a:pt x="425" y="248"/>
                </a:cubicBezTo>
                <a:cubicBezTo>
                  <a:pt x="425" y="247"/>
                  <a:pt x="425" y="247"/>
                  <a:pt x="425" y="246"/>
                </a:cubicBezTo>
                <a:cubicBezTo>
                  <a:pt x="425" y="246"/>
                  <a:pt x="425" y="246"/>
                  <a:pt x="425" y="246"/>
                </a:cubicBezTo>
                <a:cubicBezTo>
                  <a:pt x="426" y="245"/>
                  <a:pt x="425" y="246"/>
                  <a:pt x="426" y="245"/>
                </a:cubicBezTo>
                <a:cubicBezTo>
                  <a:pt x="426" y="245"/>
                  <a:pt x="426" y="245"/>
                  <a:pt x="426" y="245"/>
                </a:cubicBezTo>
                <a:cubicBezTo>
                  <a:pt x="426" y="247"/>
                  <a:pt x="426" y="247"/>
                  <a:pt x="426" y="247"/>
                </a:cubicBezTo>
                <a:cubicBezTo>
                  <a:pt x="427" y="247"/>
                  <a:pt x="427" y="247"/>
                  <a:pt x="427" y="247"/>
                </a:cubicBezTo>
                <a:cubicBezTo>
                  <a:pt x="427" y="248"/>
                  <a:pt x="427" y="249"/>
                  <a:pt x="427" y="251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2"/>
                  <a:pt x="427" y="252"/>
                  <a:pt x="427" y="252"/>
                </a:cubicBezTo>
                <a:cubicBezTo>
                  <a:pt x="428" y="252"/>
                  <a:pt x="428" y="252"/>
                  <a:pt x="428" y="252"/>
                </a:cubicBezTo>
                <a:cubicBezTo>
                  <a:pt x="428" y="253"/>
                  <a:pt x="428" y="253"/>
                  <a:pt x="428" y="253"/>
                </a:cubicBezTo>
                <a:cubicBezTo>
                  <a:pt x="428" y="253"/>
                  <a:pt x="428" y="253"/>
                  <a:pt x="429" y="253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9" y="255"/>
                  <a:pt x="429" y="255"/>
                  <a:pt x="430" y="255"/>
                </a:cubicBezTo>
                <a:cubicBezTo>
                  <a:pt x="430" y="256"/>
                  <a:pt x="430" y="256"/>
                  <a:pt x="430" y="256"/>
                </a:cubicBezTo>
                <a:cubicBezTo>
                  <a:pt x="430" y="256"/>
                  <a:pt x="430" y="257"/>
                  <a:pt x="430" y="257"/>
                </a:cubicBezTo>
                <a:cubicBezTo>
                  <a:pt x="431" y="257"/>
                  <a:pt x="431" y="258"/>
                  <a:pt x="431" y="258"/>
                </a:cubicBezTo>
                <a:cubicBezTo>
                  <a:pt x="431" y="258"/>
                  <a:pt x="431" y="258"/>
                  <a:pt x="431" y="258"/>
                </a:cubicBezTo>
                <a:cubicBezTo>
                  <a:pt x="432" y="259"/>
                  <a:pt x="431" y="259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2" y="260"/>
                  <a:pt x="432" y="260"/>
                  <a:pt x="432" y="260"/>
                </a:cubicBezTo>
                <a:cubicBezTo>
                  <a:pt x="432" y="261"/>
                  <a:pt x="432" y="262"/>
                  <a:pt x="432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3" y="264"/>
                  <a:pt x="434" y="264"/>
                  <a:pt x="434" y="264"/>
                </a:cubicBezTo>
                <a:cubicBezTo>
                  <a:pt x="435" y="265"/>
                  <a:pt x="435" y="265"/>
                  <a:pt x="437" y="265"/>
                </a:cubicBezTo>
                <a:cubicBezTo>
                  <a:pt x="436" y="266"/>
                  <a:pt x="435" y="267"/>
                  <a:pt x="435" y="269"/>
                </a:cubicBezTo>
                <a:cubicBezTo>
                  <a:pt x="436" y="269"/>
                  <a:pt x="436" y="269"/>
                  <a:pt x="436" y="269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1"/>
                  <a:pt x="436" y="271"/>
                  <a:pt x="436" y="271"/>
                </a:cubicBezTo>
                <a:cubicBezTo>
                  <a:pt x="436" y="271"/>
                  <a:pt x="435" y="271"/>
                  <a:pt x="434" y="271"/>
                </a:cubicBezTo>
                <a:cubicBezTo>
                  <a:pt x="434" y="272"/>
                  <a:pt x="434" y="272"/>
                  <a:pt x="434" y="272"/>
                </a:cubicBezTo>
                <a:cubicBezTo>
                  <a:pt x="433" y="272"/>
                  <a:pt x="433" y="272"/>
                  <a:pt x="433" y="272"/>
                </a:cubicBezTo>
                <a:cubicBezTo>
                  <a:pt x="433" y="271"/>
                  <a:pt x="433" y="271"/>
                  <a:pt x="433" y="270"/>
                </a:cubicBezTo>
                <a:cubicBezTo>
                  <a:pt x="432" y="270"/>
                  <a:pt x="432" y="270"/>
                  <a:pt x="432" y="270"/>
                </a:cubicBezTo>
                <a:cubicBezTo>
                  <a:pt x="432" y="268"/>
                  <a:pt x="432" y="268"/>
                  <a:pt x="432" y="268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33" y="267"/>
                  <a:pt x="432" y="267"/>
                  <a:pt x="432" y="267"/>
                </a:cubicBezTo>
                <a:cubicBezTo>
                  <a:pt x="432" y="265"/>
                  <a:pt x="432" y="265"/>
                  <a:pt x="432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4"/>
                  <a:pt x="431" y="263"/>
                  <a:pt x="431" y="263"/>
                </a:cubicBezTo>
                <a:cubicBezTo>
                  <a:pt x="429" y="263"/>
                  <a:pt x="429" y="263"/>
                  <a:pt x="429" y="263"/>
                </a:cubicBezTo>
                <a:cubicBezTo>
                  <a:pt x="428" y="262"/>
                  <a:pt x="428" y="262"/>
                  <a:pt x="428" y="261"/>
                </a:cubicBezTo>
                <a:cubicBezTo>
                  <a:pt x="429" y="261"/>
                  <a:pt x="429" y="261"/>
                  <a:pt x="429" y="261"/>
                </a:cubicBezTo>
                <a:cubicBezTo>
                  <a:pt x="429" y="261"/>
                  <a:pt x="429" y="261"/>
                  <a:pt x="429" y="260"/>
                </a:cubicBezTo>
                <a:cubicBezTo>
                  <a:pt x="428" y="260"/>
                  <a:pt x="428" y="260"/>
                  <a:pt x="428" y="259"/>
                </a:cubicBezTo>
                <a:cubicBezTo>
                  <a:pt x="427" y="259"/>
                  <a:pt x="427" y="259"/>
                  <a:pt x="427" y="259"/>
                </a:cubicBezTo>
                <a:cubicBezTo>
                  <a:pt x="426" y="258"/>
                  <a:pt x="424" y="257"/>
                  <a:pt x="423" y="256"/>
                </a:cubicBezTo>
                <a:cubicBezTo>
                  <a:pt x="423" y="256"/>
                  <a:pt x="423" y="256"/>
                  <a:pt x="422" y="256"/>
                </a:cubicBezTo>
                <a:cubicBezTo>
                  <a:pt x="422" y="254"/>
                  <a:pt x="422" y="254"/>
                  <a:pt x="423" y="254"/>
                </a:cubicBezTo>
                <a:cubicBezTo>
                  <a:pt x="423" y="254"/>
                  <a:pt x="423" y="254"/>
                  <a:pt x="423" y="254"/>
                </a:cubicBezTo>
                <a:cubicBezTo>
                  <a:pt x="421" y="254"/>
                  <a:pt x="421" y="254"/>
                  <a:pt x="421" y="254"/>
                </a:cubicBezTo>
                <a:cubicBezTo>
                  <a:pt x="421" y="253"/>
                  <a:pt x="421" y="253"/>
                  <a:pt x="421" y="253"/>
                </a:cubicBezTo>
                <a:cubicBezTo>
                  <a:pt x="421" y="253"/>
                  <a:pt x="421" y="253"/>
                  <a:pt x="421" y="252"/>
                </a:cubicBezTo>
                <a:cubicBezTo>
                  <a:pt x="420" y="252"/>
                  <a:pt x="420" y="252"/>
                  <a:pt x="420" y="252"/>
                </a:cubicBezTo>
                <a:close/>
                <a:moveTo>
                  <a:pt x="419" y="263"/>
                </a:moveTo>
                <a:cubicBezTo>
                  <a:pt x="418" y="263"/>
                  <a:pt x="417" y="263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1"/>
                  <a:pt x="418" y="259"/>
                  <a:pt x="417" y="258"/>
                </a:cubicBezTo>
                <a:cubicBezTo>
                  <a:pt x="416" y="256"/>
                  <a:pt x="416" y="257"/>
                  <a:pt x="415" y="256"/>
                </a:cubicBezTo>
                <a:cubicBezTo>
                  <a:pt x="415" y="256"/>
                  <a:pt x="415" y="255"/>
                  <a:pt x="415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3" y="254"/>
                  <a:pt x="414" y="255"/>
                  <a:pt x="413" y="254"/>
                </a:cubicBezTo>
                <a:cubicBezTo>
                  <a:pt x="414" y="254"/>
                  <a:pt x="415" y="254"/>
                  <a:pt x="417" y="254"/>
                </a:cubicBezTo>
                <a:cubicBezTo>
                  <a:pt x="416" y="253"/>
                  <a:pt x="416" y="253"/>
                  <a:pt x="416" y="253"/>
                </a:cubicBezTo>
                <a:cubicBezTo>
                  <a:pt x="416" y="252"/>
                  <a:pt x="416" y="253"/>
                  <a:pt x="416" y="252"/>
                </a:cubicBezTo>
                <a:cubicBezTo>
                  <a:pt x="417" y="252"/>
                  <a:pt x="417" y="252"/>
                  <a:pt x="418" y="253"/>
                </a:cubicBezTo>
                <a:cubicBezTo>
                  <a:pt x="418" y="254"/>
                  <a:pt x="418" y="253"/>
                  <a:pt x="417" y="254"/>
                </a:cubicBezTo>
                <a:cubicBezTo>
                  <a:pt x="417" y="255"/>
                  <a:pt x="418" y="255"/>
                  <a:pt x="419" y="255"/>
                </a:cubicBezTo>
                <a:cubicBezTo>
                  <a:pt x="419" y="258"/>
                  <a:pt x="419" y="260"/>
                  <a:pt x="419" y="263"/>
                </a:cubicBezTo>
                <a:close/>
                <a:moveTo>
                  <a:pt x="426" y="274"/>
                </a:moveTo>
                <a:cubicBezTo>
                  <a:pt x="425" y="274"/>
                  <a:pt x="425" y="274"/>
                  <a:pt x="425" y="274"/>
                </a:cubicBezTo>
                <a:cubicBezTo>
                  <a:pt x="424" y="272"/>
                  <a:pt x="424" y="270"/>
                  <a:pt x="423" y="268"/>
                </a:cubicBezTo>
                <a:cubicBezTo>
                  <a:pt x="423" y="268"/>
                  <a:pt x="423" y="268"/>
                  <a:pt x="422" y="268"/>
                </a:cubicBezTo>
                <a:cubicBezTo>
                  <a:pt x="422" y="267"/>
                  <a:pt x="421" y="266"/>
                  <a:pt x="421" y="265"/>
                </a:cubicBezTo>
                <a:cubicBezTo>
                  <a:pt x="420" y="265"/>
                  <a:pt x="420" y="265"/>
                  <a:pt x="420" y="265"/>
                </a:cubicBezTo>
                <a:cubicBezTo>
                  <a:pt x="420" y="265"/>
                  <a:pt x="420" y="264"/>
                  <a:pt x="419" y="264"/>
                </a:cubicBezTo>
                <a:cubicBezTo>
                  <a:pt x="419" y="263"/>
                  <a:pt x="419" y="263"/>
                  <a:pt x="419" y="263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2"/>
                  <a:pt x="420" y="263"/>
                  <a:pt x="421" y="263"/>
                </a:cubicBezTo>
                <a:cubicBezTo>
                  <a:pt x="421" y="263"/>
                  <a:pt x="422" y="263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3" y="264"/>
                  <a:pt x="423" y="264"/>
                  <a:pt x="423" y="264"/>
                </a:cubicBezTo>
                <a:cubicBezTo>
                  <a:pt x="424" y="266"/>
                  <a:pt x="424" y="267"/>
                  <a:pt x="425" y="268"/>
                </a:cubicBezTo>
                <a:cubicBezTo>
                  <a:pt x="425" y="268"/>
                  <a:pt x="425" y="268"/>
                  <a:pt x="425" y="268"/>
                </a:cubicBezTo>
                <a:cubicBezTo>
                  <a:pt x="425" y="269"/>
                  <a:pt x="426" y="269"/>
                  <a:pt x="426" y="270"/>
                </a:cubicBezTo>
                <a:cubicBezTo>
                  <a:pt x="426" y="271"/>
                  <a:pt x="427" y="272"/>
                  <a:pt x="427" y="273"/>
                </a:cubicBezTo>
                <a:cubicBezTo>
                  <a:pt x="427" y="273"/>
                  <a:pt x="427" y="273"/>
                  <a:pt x="426" y="273"/>
                </a:cubicBezTo>
                <a:lnTo>
                  <a:pt x="426" y="274"/>
                </a:lnTo>
                <a:close/>
                <a:moveTo>
                  <a:pt x="484" y="505"/>
                </a:moveTo>
                <a:cubicBezTo>
                  <a:pt x="482" y="504"/>
                  <a:pt x="483" y="504"/>
                  <a:pt x="481" y="504"/>
                </a:cubicBezTo>
                <a:cubicBezTo>
                  <a:pt x="481" y="503"/>
                  <a:pt x="481" y="504"/>
                  <a:pt x="481" y="503"/>
                </a:cubicBezTo>
                <a:cubicBezTo>
                  <a:pt x="481" y="503"/>
                  <a:pt x="481" y="503"/>
                  <a:pt x="481" y="503"/>
                </a:cubicBezTo>
                <a:cubicBezTo>
                  <a:pt x="482" y="503"/>
                  <a:pt x="483" y="503"/>
                  <a:pt x="484" y="503"/>
                </a:cubicBezTo>
                <a:lnTo>
                  <a:pt x="484" y="505"/>
                </a:lnTo>
                <a:close/>
                <a:moveTo>
                  <a:pt x="490" y="511"/>
                </a:moveTo>
                <a:cubicBezTo>
                  <a:pt x="489" y="511"/>
                  <a:pt x="487" y="511"/>
                  <a:pt x="486" y="510"/>
                </a:cubicBezTo>
                <a:cubicBezTo>
                  <a:pt x="486" y="509"/>
                  <a:pt x="485" y="510"/>
                  <a:pt x="485" y="508"/>
                </a:cubicBezTo>
                <a:cubicBezTo>
                  <a:pt x="484" y="508"/>
                  <a:pt x="484" y="508"/>
                  <a:pt x="484" y="508"/>
                </a:cubicBezTo>
                <a:cubicBezTo>
                  <a:pt x="484" y="507"/>
                  <a:pt x="485" y="506"/>
                  <a:pt x="485" y="505"/>
                </a:cubicBezTo>
                <a:cubicBezTo>
                  <a:pt x="485" y="506"/>
                  <a:pt x="486" y="506"/>
                  <a:pt x="486" y="506"/>
                </a:cubicBezTo>
                <a:cubicBezTo>
                  <a:pt x="486" y="507"/>
                  <a:pt x="486" y="507"/>
                  <a:pt x="486" y="507"/>
                </a:cubicBezTo>
                <a:cubicBezTo>
                  <a:pt x="487" y="507"/>
                  <a:pt x="488" y="508"/>
                  <a:pt x="488" y="508"/>
                </a:cubicBezTo>
                <a:cubicBezTo>
                  <a:pt x="488" y="509"/>
                  <a:pt x="489" y="510"/>
                  <a:pt x="490" y="510"/>
                </a:cubicBezTo>
                <a:lnTo>
                  <a:pt x="490" y="511"/>
                </a:lnTo>
                <a:close/>
                <a:moveTo>
                  <a:pt x="546" y="890"/>
                </a:moveTo>
                <a:cubicBezTo>
                  <a:pt x="546" y="889"/>
                  <a:pt x="546" y="889"/>
                  <a:pt x="548" y="888"/>
                </a:cubicBezTo>
                <a:cubicBezTo>
                  <a:pt x="548" y="889"/>
                  <a:pt x="548" y="890"/>
                  <a:pt x="548" y="890"/>
                </a:cubicBezTo>
                <a:cubicBezTo>
                  <a:pt x="547" y="890"/>
                  <a:pt x="546" y="890"/>
                  <a:pt x="546" y="890"/>
                </a:cubicBezTo>
                <a:close/>
                <a:moveTo>
                  <a:pt x="548" y="887"/>
                </a:moveTo>
                <a:cubicBezTo>
                  <a:pt x="549" y="887"/>
                  <a:pt x="550" y="887"/>
                  <a:pt x="551" y="887"/>
                </a:cubicBezTo>
                <a:cubicBezTo>
                  <a:pt x="550" y="888"/>
                  <a:pt x="549" y="887"/>
                  <a:pt x="548" y="887"/>
                </a:cubicBezTo>
                <a:close/>
                <a:moveTo>
                  <a:pt x="551" y="892"/>
                </a:moveTo>
                <a:cubicBezTo>
                  <a:pt x="550" y="892"/>
                  <a:pt x="550" y="892"/>
                  <a:pt x="550" y="892"/>
                </a:cubicBezTo>
                <a:cubicBezTo>
                  <a:pt x="550" y="890"/>
                  <a:pt x="550" y="890"/>
                  <a:pt x="550" y="890"/>
                </a:cubicBezTo>
                <a:cubicBezTo>
                  <a:pt x="550" y="890"/>
                  <a:pt x="550" y="890"/>
                  <a:pt x="551" y="890"/>
                </a:cubicBezTo>
                <a:cubicBezTo>
                  <a:pt x="551" y="890"/>
                  <a:pt x="551" y="889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9"/>
                  <a:pt x="552" y="889"/>
                  <a:pt x="553" y="889"/>
                </a:cubicBezTo>
                <a:cubicBezTo>
                  <a:pt x="552" y="890"/>
                  <a:pt x="552" y="890"/>
                  <a:pt x="551" y="892"/>
                </a:cubicBezTo>
                <a:close/>
                <a:moveTo>
                  <a:pt x="564" y="663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3" y="663"/>
                  <a:pt x="563" y="663"/>
                  <a:pt x="563" y="663"/>
                </a:cubicBezTo>
                <a:cubicBezTo>
                  <a:pt x="561" y="663"/>
                  <a:pt x="561" y="663"/>
                  <a:pt x="561" y="663"/>
                </a:cubicBezTo>
                <a:cubicBezTo>
                  <a:pt x="561" y="662"/>
                  <a:pt x="561" y="661"/>
                  <a:pt x="560" y="661"/>
                </a:cubicBezTo>
                <a:cubicBezTo>
                  <a:pt x="560" y="661"/>
                  <a:pt x="559" y="661"/>
                  <a:pt x="559" y="661"/>
                </a:cubicBezTo>
                <a:cubicBezTo>
                  <a:pt x="559" y="660"/>
                  <a:pt x="559" y="660"/>
                  <a:pt x="559" y="658"/>
                </a:cubicBezTo>
                <a:cubicBezTo>
                  <a:pt x="559" y="658"/>
                  <a:pt x="559" y="658"/>
                  <a:pt x="560" y="658"/>
                </a:cubicBezTo>
                <a:cubicBezTo>
                  <a:pt x="560" y="658"/>
                  <a:pt x="560" y="659"/>
                  <a:pt x="560" y="659"/>
                </a:cubicBezTo>
                <a:cubicBezTo>
                  <a:pt x="561" y="659"/>
                  <a:pt x="561" y="659"/>
                  <a:pt x="561" y="659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1"/>
                  <a:pt x="561" y="661"/>
                  <a:pt x="561" y="661"/>
                </a:cubicBezTo>
                <a:cubicBezTo>
                  <a:pt x="561" y="661"/>
                  <a:pt x="562" y="661"/>
                  <a:pt x="563" y="662"/>
                </a:cubicBezTo>
                <a:cubicBezTo>
                  <a:pt x="563" y="662"/>
                  <a:pt x="563" y="662"/>
                  <a:pt x="563" y="662"/>
                </a:cubicBezTo>
                <a:cubicBezTo>
                  <a:pt x="563" y="662"/>
                  <a:pt x="564" y="662"/>
                  <a:pt x="564" y="663"/>
                </a:cubicBezTo>
                <a:cubicBezTo>
                  <a:pt x="564" y="663"/>
                  <a:pt x="564" y="663"/>
                  <a:pt x="564" y="663"/>
                </a:cubicBezTo>
                <a:close/>
                <a:moveTo>
                  <a:pt x="572" y="679"/>
                </a:moveTo>
                <a:cubicBezTo>
                  <a:pt x="572" y="679"/>
                  <a:pt x="572" y="679"/>
                  <a:pt x="572" y="679"/>
                </a:cubicBezTo>
                <a:cubicBezTo>
                  <a:pt x="571" y="679"/>
                  <a:pt x="571" y="678"/>
                  <a:pt x="571" y="676"/>
                </a:cubicBezTo>
                <a:cubicBezTo>
                  <a:pt x="572" y="676"/>
                  <a:pt x="572" y="676"/>
                  <a:pt x="572" y="676"/>
                </a:cubicBezTo>
                <a:cubicBezTo>
                  <a:pt x="572" y="677"/>
                  <a:pt x="572" y="677"/>
                  <a:pt x="572" y="677"/>
                </a:cubicBezTo>
                <a:cubicBezTo>
                  <a:pt x="572" y="679"/>
                  <a:pt x="572" y="679"/>
                  <a:pt x="572" y="679"/>
                </a:cubicBezTo>
                <a:cubicBezTo>
                  <a:pt x="572" y="679"/>
                  <a:pt x="572" y="679"/>
                  <a:pt x="572" y="679"/>
                </a:cubicBezTo>
                <a:close/>
                <a:moveTo>
                  <a:pt x="526" y="96"/>
                </a:moveTo>
                <a:cubicBezTo>
                  <a:pt x="526" y="95"/>
                  <a:pt x="526" y="94"/>
                  <a:pt x="526" y="93"/>
                </a:cubicBezTo>
                <a:cubicBezTo>
                  <a:pt x="525" y="93"/>
                  <a:pt x="525" y="93"/>
                  <a:pt x="525" y="93"/>
                </a:cubicBezTo>
                <a:cubicBezTo>
                  <a:pt x="525" y="93"/>
                  <a:pt x="525" y="93"/>
                  <a:pt x="525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23" y="92"/>
                  <a:pt x="523" y="91"/>
                  <a:pt x="522" y="91"/>
                </a:cubicBezTo>
                <a:cubicBezTo>
                  <a:pt x="522" y="91"/>
                  <a:pt x="522" y="91"/>
                  <a:pt x="522" y="91"/>
                </a:cubicBezTo>
                <a:cubicBezTo>
                  <a:pt x="520" y="91"/>
                  <a:pt x="520" y="91"/>
                  <a:pt x="520" y="91"/>
                </a:cubicBezTo>
                <a:cubicBezTo>
                  <a:pt x="520" y="92"/>
                  <a:pt x="520" y="92"/>
                  <a:pt x="520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8" y="92"/>
                  <a:pt x="518" y="92"/>
                  <a:pt x="518" y="92"/>
                </a:cubicBezTo>
                <a:cubicBezTo>
                  <a:pt x="518" y="92"/>
                  <a:pt x="518" y="93"/>
                  <a:pt x="517" y="93"/>
                </a:cubicBezTo>
                <a:cubicBezTo>
                  <a:pt x="517" y="92"/>
                  <a:pt x="517" y="92"/>
                  <a:pt x="517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2"/>
                  <a:pt x="514" y="92"/>
                  <a:pt x="514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3" y="92"/>
                  <a:pt x="513" y="92"/>
                  <a:pt x="512" y="92"/>
                </a:cubicBezTo>
                <a:cubicBezTo>
                  <a:pt x="512" y="92"/>
                  <a:pt x="512" y="92"/>
                  <a:pt x="512" y="92"/>
                </a:cubicBezTo>
                <a:cubicBezTo>
                  <a:pt x="510" y="92"/>
                  <a:pt x="510" y="92"/>
                  <a:pt x="510" y="92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09" y="93"/>
                  <a:pt x="509" y="93"/>
                </a:cubicBezTo>
                <a:cubicBezTo>
                  <a:pt x="509" y="94"/>
                  <a:pt x="508" y="94"/>
                  <a:pt x="508" y="95"/>
                </a:cubicBezTo>
                <a:cubicBezTo>
                  <a:pt x="508" y="96"/>
                  <a:pt x="508" y="96"/>
                  <a:pt x="508" y="96"/>
                </a:cubicBezTo>
                <a:cubicBezTo>
                  <a:pt x="507" y="96"/>
                  <a:pt x="507" y="96"/>
                  <a:pt x="507" y="96"/>
                </a:cubicBezTo>
                <a:cubicBezTo>
                  <a:pt x="507" y="97"/>
                  <a:pt x="508" y="97"/>
                  <a:pt x="508" y="97"/>
                </a:cubicBezTo>
                <a:cubicBezTo>
                  <a:pt x="507" y="98"/>
                  <a:pt x="507" y="99"/>
                  <a:pt x="507" y="99"/>
                </a:cubicBezTo>
                <a:cubicBezTo>
                  <a:pt x="507" y="99"/>
                  <a:pt x="507" y="100"/>
                  <a:pt x="506" y="100"/>
                </a:cubicBezTo>
                <a:cubicBezTo>
                  <a:pt x="507" y="102"/>
                  <a:pt x="508" y="104"/>
                  <a:pt x="511" y="103"/>
                </a:cubicBezTo>
                <a:cubicBezTo>
                  <a:pt x="512" y="103"/>
                  <a:pt x="512" y="102"/>
                  <a:pt x="513" y="102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515" y="103"/>
                  <a:pt x="517" y="103"/>
                  <a:pt x="518" y="102"/>
                </a:cubicBezTo>
                <a:cubicBezTo>
                  <a:pt x="518" y="102"/>
                  <a:pt x="518" y="102"/>
                  <a:pt x="518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20" y="102"/>
                  <a:pt x="520" y="102"/>
                  <a:pt x="520" y="102"/>
                </a:cubicBezTo>
                <a:cubicBezTo>
                  <a:pt x="520" y="101"/>
                  <a:pt x="521" y="101"/>
                  <a:pt x="521" y="100"/>
                </a:cubicBezTo>
                <a:cubicBezTo>
                  <a:pt x="523" y="100"/>
                  <a:pt x="523" y="100"/>
                  <a:pt x="523" y="100"/>
                </a:cubicBezTo>
                <a:cubicBezTo>
                  <a:pt x="523" y="100"/>
                  <a:pt x="524" y="99"/>
                  <a:pt x="524" y="99"/>
                </a:cubicBezTo>
                <a:cubicBezTo>
                  <a:pt x="525" y="99"/>
                  <a:pt x="525" y="100"/>
                  <a:pt x="526" y="99"/>
                </a:cubicBezTo>
                <a:cubicBezTo>
                  <a:pt x="526" y="99"/>
                  <a:pt x="527" y="98"/>
                  <a:pt x="528" y="98"/>
                </a:cubicBezTo>
                <a:cubicBezTo>
                  <a:pt x="527" y="98"/>
                  <a:pt x="528" y="97"/>
                  <a:pt x="527" y="97"/>
                </a:cubicBezTo>
                <a:cubicBezTo>
                  <a:pt x="527" y="97"/>
                  <a:pt x="527" y="97"/>
                  <a:pt x="527" y="97"/>
                </a:cubicBezTo>
                <a:cubicBezTo>
                  <a:pt x="527" y="96"/>
                  <a:pt x="527" y="96"/>
                  <a:pt x="527" y="96"/>
                </a:cubicBezTo>
                <a:cubicBezTo>
                  <a:pt x="526" y="96"/>
                  <a:pt x="526" y="96"/>
                  <a:pt x="526" y="96"/>
                </a:cubicBezTo>
                <a:cubicBezTo>
                  <a:pt x="526" y="96"/>
                  <a:pt x="526" y="96"/>
                  <a:pt x="526" y="96"/>
                </a:cubicBezTo>
                <a:close/>
                <a:moveTo>
                  <a:pt x="1421" y="91"/>
                </a:moveTo>
                <a:cubicBezTo>
                  <a:pt x="1421" y="93"/>
                  <a:pt x="1420" y="93"/>
                  <a:pt x="1420" y="94"/>
                </a:cubicBezTo>
                <a:cubicBezTo>
                  <a:pt x="1422" y="94"/>
                  <a:pt x="1422" y="94"/>
                  <a:pt x="1423" y="94"/>
                </a:cubicBezTo>
                <a:cubicBezTo>
                  <a:pt x="1423" y="93"/>
                  <a:pt x="1424" y="92"/>
                  <a:pt x="1424" y="91"/>
                </a:cubicBezTo>
                <a:cubicBezTo>
                  <a:pt x="1423" y="91"/>
                  <a:pt x="1423" y="91"/>
                  <a:pt x="1423" y="91"/>
                </a:cubicBezTo>
                <a:cubicBezTo>
                  <a:pt x="1423" y="91"/>
                  <a:pt x="1423" y="92"/>
                  <a:pt x="1423" y="92"/>
                </a:cubicBezTo>
                <a:cubicBezTo>
                  <a:pt x="1422" y="92"/>
                  <a:pt x="1422" y="92"/>
                  <a:pt x="1421" y="91"/>
                </a:cubicBezTo>
                <a:close/>
                <a:moveTo>
                  <a:pt x="1553" y="91"/>
                </a:moveTo>
                <a:cubicBezTo>
                  <a:pt x="1553" y="92"/>
                  <a:pt x="1552" y="92"/>
                  <a:pt x="1552" y="92"/>
                </a:cubicBezTo>
                <a:cubicBezTo>
                  <a:pt x="1552" y="94"/>
                  <a:pt x="1552" y="94"/>
                  <a:pt x="1553" y="94"/>
                </a:cubicBezTo>
                <a:cubicBezTo>
                  <a:pt x="1553" y="95"/>
                  <a:pt x="1553" y="95"/>
                  <a:pt x="1553" y="95"/>
                </a:cubicBezTo>
                <a:cubicBezTo>
                  <a:pt x="1554" y="94"/>
                  <a:pt x="1554" y="94"/>
                  <a:pt x="1555" y="94"/>
                </a:cubicBezTo>
                <a:cubicBezTo>
                  <a:pt x="1555" y="93"/>
                  <a:pt x="1554" y="92"/>
                  <a:pt x="1554" y="92"/>
                </a:cubicBezTo>
                <a:cubicBezTo>
                  <a:pt x="1554" y="92"/>
                  <a:pt x="1554" y="92"/>
                  <a:pt x="1554" y="92"/>
                </a:cubicBezTo>
                <a:cubicBezTo>
                  <a:pt x="1554" y="91"/>
                  <a:pt x="1554" y="91"/>
                  <a:pt x="1554" y="91"/>
                </a:cubicBezTo>
                <a:lnTo>
                  <a:pt x="1553" y="91"/>
                </a:lnTo>
                <a:close/>
                <a:moveTo>
                  <a:pt x="554" y="117"/>
                </a:moveTo>
                <a:cubicBezTo>
                  <a:pt x="554" y="117"/>
                  <a:pt x="554" y="117"/>
                  <a:pt x="554" y="117"/>
                </a:cubicBezTo>
                <a:cubicBezTo>
                  <a:pt x="555" y="117"/>
                  <a:pt x="555" y="117"/>
                  <a:pt x="555" y="117"/>
                </a:cubicBezTo>
                <a:cubicBezTo>
                  <a:pt x="555" y="116"/>
                  <a:pt x="555" y="116"/>
                  <a:pt x="556" y="116"/>
                </a:cubicBezTo>
                <a:cubicBezTo>
                  <a:pt x="556" y="115"/>
                  <a:pt x="556" y="115"/>
                  <a:pt x="556" y="115"/>
                </a:cubicBezTo>
                <a:cubicBezTo>
                  <a:pt x="555" y="115"/>
                  <a:pt x="555" y="115"/>
                  <a:pt x="554" y="115"/>
                </a:cubicBezTo>
                <a:cubicBezTo>
                  <a:pt x="554" y="115"/>
                  <a:pt x="554" y="115"/>
                  <a:pt x="554" y="115"/>
                </a:cubicBezTo>
                <a:cubicBezTo>
                  <a:pt x="553" y="115"/>
                  <a:pt x="553" y="115"/>
                  <a:pt x="553" y="115"/>
                </a:cubicBezTo>
                <a:cubicBezTo>
                  <a:pt x="553" y="114"/>
                  <a:pt x="552" y="113"/>
                  <a:pt x="552" y="112"/>
                </a:cubicBezTo>
                <a:cubicBezTo>
                  <a:pt x="551" y="113"/>
                  <a:pt x="550" y="113"/>
                  <a:pt x="550" y="113"/>
                </a:cubicBezTo>
                <a:cubicBezTo>
                  <a:pt x="550" y="113"/>
                  <a:pt x="550" y="113"/>
                  <a:pt x="549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9" y="114"/>
                  <a:pt x="549" y="115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5"/>
                  <a:pt x="549" y="115"/>
                  <a:pt x="549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7" y="115"/>
                  <a:pt x="547" y="115"/>
                  <a:pt x="547" y="115"/>
                </a:cubicBezTo>
                <a:cubicBezTo>
                  <a:pt x="547" y="116"/>
                  <a:pt x="547" y="116"/>
                  <a:pt x="547" y="116"/>
                </a:cubicBezTo>
                <a:cubicBezTo>
                  <a:pt x="546" y="116"/>
                  <a:pt x="546" y="116"/>
                  <a:pt x="546" y="116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3"/>
                  <a:pt x="546" y="113"/>
                  <a:pt x="546" y="112"/>
                </a:cubicBezTo>
                <a:cubicBezTo>
                  <a:pt x="545" y="112"/>
                  <a:pt x="545" y="112"/>
                  <a:pt x="545" y="112"/>
                </a:cubicBezTo>
                <a:cubicBezTo>
                  <a:pt x="545" y="113"/>
                  <a:pt x="544" y="114"/>
                  <a:pt x="544" y="115"/>
                </a:cubicBezTo>
                <a:cubicBezTo>
                  <a:pt x="544" y="116"/>
                  <a:pt x="544" y="116"/>
                  <a:pt x="544" y="116"/>
                </a:cubicBezTo>
                <a:cubicBezTo>
                  <a:pt x="543" y="115"/>
                  <a:pt x="543" y="115"/>
                  <a:pt x="542" y="115"/>
                </a:cubicBezTo>
                <a:cubicBezTo>
                  <a:pt x="542" y="115"/>
                  <a:pt x="542" y="115"/>
                  <a:pt x="542" y="115"/>
                </a:cubicBezTo>
                <a:cubicBezTo>
                  <a:pt x="542" y="114"/>
                  <a:pt x="543" y="114"/>
                  <a:pt x="543" y="113"/>
                </a:cubicBezTo>
                <a:cubicBezTo>
                  <a:pt x="542" y="113"/>
                  <a:pt x="542" y="113"/>
                  <a:pt x="541" y="113"/>
                </a:cubicBezTo>
                <a:cubicBezTo>
                  <a:pt x="541" y="112"/>
                  <a:pt x="541" y="113"/>
                  <a:pt x="541" y="112"/>
                </a:cubicBezTo>
                <a:cubicBezTo>
                  <a:pt x="542" y="112"/>
                  <a:pt x="543" y="112"/>
                  <a:pt x="544" y="111"/>
                </a:cubicBezTo>
                <a:cubicBezTo>
                  <a:pt x="544" y="110"/>
                  <a:pt x="544" y="108"/>
                  <a:pt x="543" y="108"/>
                </a:cubicBezTo>
                <a:cubicBezTo>
                  <a:pt x="543" y="107"/>
                  <a:pt x="543" y="107"/>
                  <a:pt x="543" y="107"/>
                </a:cubicBezTo>
                <a:cubicBezTo>
                  <a:pt x="543" y="107"/>
                  <a:pt x="542" y="108"/>
                  <a:pt x="541" y="108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2" y="107"/>
                  <a:pt x="542" y="107"/>
                  <a:pt x="542" y="107"/>
                </a:cubicBezTo>
                <a:cubicBezTo>
                  <a:pt x="542" y="106"/>
                  <a:pt x="542" y="106"/>
                  <a:pt x="542" y="105"/>
                </a:cubicBezTo>
                <a:cubicBezTo>
                  <a:pt x="541" y="105"/>
                  <a:pt x="541" y="105"/>
                  <a:pt x="541" y="105"/>
                </a:cubicBezTo>
                <a:cubicBezTo>
                  <a:pt x="541" y="104"/>
                  <a:pt x="541" y="104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37" y="103"/>
                  <a:pt x="537" y="103"/>
                  <a:pt x="537" y="103"/>
                </a:cubicBezTo>
                <a:cubicBezTo>
                  <a:pt x="537" y="104"/>
                  <a:pt x="537" y="104"/>
                  <a:pt x="537" y="104"/>
                </a:cubicBezTo>
                <a:cubicBezTo>
                  <a:pt x="537" y="104"/>
                  <a:pt x="536" y="104"/>
                  <a:pt x="536" y="103"/>
                </a:cubicBezTo>
                <a:cubicBezTo>
                  <a:pt x="536" y="104"/>
                  <a:pt x="536" y="104"/>
                  <a:pt x="536" y="104"/>
                </a:cubicBezTo>
                <a:cubicBezTo>
                  <a:pt x="535" y="104"/>
                  <a:pt x="534" y="104"/>
                  <a:pt x="533" y="105"/>
                </a:cubicBezTo>
                <a:cubicBezTo>
                  <a:pt x="533" y="104"/>
                  <a:pt x="533" y="104"/>
                  <a:pt x="533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1" y="104"/>
                  <a:pt x="531" y="103"/>
                </a:cubicBezTo>
                <a:cubicBezTo>
                  <a:pt x="531" y="103"/>
                  <a:pt x="531" y="103"/>
                  <a:pt x="531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29" y="103"/>
                  <a:pt x="528" y="103"/>
                  <a:pt x="527" y="102"/>
                </a:cubicBezTo>
                <a:cubicBezTo>
                  <a:pt x="527" y="102"/>
                  <a:pt x="527" y="102"/>
                  <a:pt x="526" y="101"/>
                </a:cubicBezTo>
                <a:cubicBezTo>
                  <a:pt x="525" y="101"/>
                  <a:pt x="523" y="101"/>
                  <a:pt x="522" y="101"/>
                </a:cubicBezTo>
                <a:cubicBezTo>
                  <a:pt x="522" y="101"/>
                  <a:pt x="522" y="101"/>
                  <a:pt x="522" y="101"/>
                </a:cubicBezTo>
                <a:cubicBezTo>
                  <a:pt x="520" y="101"/>
                  <a:pt x="520" y="102"/>
                  <a:pt x="519" y="102"/>
                </a:cubicBezTo>
                <a:cubicBezTo>
                  <a:pt x="519" y="103"/>
                  <a:pt x="519" y="103"/>
                  <a:pt x="519" y="103"/>
                </a:cubicBezTo>
                <a:cubicBezTo>
                  <a:pt x="519" y="104"/>
                  <a:pt x="521" y="104"/>
                  <a:pt x="521" y="104"/>
                </a:cubicBezTo>
                <a:cubicBezTo>
                  <a:pt x="521" y="104"/>
                  <a:pt x="521" y="105"/>
                  <a:pt x="521" y="105"/>
                </a:cubicBezTo>
                <a:cubicBezTo>
                  <a:pt x="522" y="105"/>
                  <a:pt x="522" y="105"/>
                  <a:pt x="522" y="105"/>
                </a:cubicBezTo>
                <a:cubicBezTo>
                  <a:pt x="524" y="105"/>
                  <a:pt x="524" y="106"/>
                  <a:pt x="525" y="106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3" y="107"/>
                  <a:pt x="521" y="106"/>
                  <a:pt x="520" y="105"/>
                </a:cubicBezTo>
                <a:cubicBezTo>
                  <a:pt x="519" y="105"/>
                  <a:pt x="519" y="105"/>
                  <a:pt x="518" y="106"/>
                </a:cubicBezTo>
                <a:cubicBezTo>
                  <a:pt x="519" y="107"/>
                  <a:pt x="519" y="108"/>
                  <a:pt x="520" y="109"/>
                </a:cubicBezTo>
                <a:cubicBezTo>
                  <a:pt x="519" y="108"/>
                  <a:pt x="519" y="108"/>
                  <a:pt x="519" y="108"/>
                </a:cubicBezTo>
                <a:cubicBezTo>
                  <a:pt x="518" y="108"/>
                  <a:pt x="518" y="108"/>
                  <a:pt x="517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10"/>
                  <a:pt x="517" y="110"/>
                  <a:pt x="518" y="110"/>
                </a:cubicBezTo>
                <a:cubicBezTo>
                  <a:pt x="518" y="111"/>
                  <a:pt x="518" y="110"/>
                  <a:pt x="518" y="111"/>
                </a:cubicBezTo>
                <a:cubicBezTo>
                  <a:pt x="518" y="111"/>
                  <a:pt x="518" y="111"/>
                  <a:pt x="518" y="111"/>
                </a:cubicBezTo>
                <a:cubicBezTo>
                  <a:pt x="517" y="111"/>
                  <a:pt x="517" y="111"/>
                  <a:pt x="516" y="110"/>
                </a:cubicBezTo>
                <a:cubicBezTo>
                  <a:pt x="516" y="109"/>
                  <a:pt x="516" y="109"/>
                  <a:pt x="516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08"/>
                  <a:pt x="517" y="107"/>
                  <a:pt x="517" y="106"/>
                </a:cubicBezTo>
                <a:cubicBezTo>
                  <a:pt x="517" y="106"/>
                  <a:pt x="517" y="106"/>
                  <a:pt x="517" y="106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13" y="107"/>
                  <a:pt x="513" y="107"/>
                  <a:pt x="513" y="107"/>
                </a:cubicBezTo>
                <a:cubicBezTo>
                  <a:pt x="513" y="107"/>
                  <a:pt x="513" y="106"/>
                  <a:pt x="513" y="106"/>
                </a:cubicBezTo>
                <a:cubicBezTo>
                  <a:pt x="514" y="106"/>
                  <a:pt x="514" y="106"/>
                  <a:pt x="514" y="106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13" y="105"/>
                  <a:pt x="513" y="105"/>
                  <a:pt x="513" y="105"/>
                </a:cubicBezTo>
                <a:cubicBezTo>
                  <a:pt x="512" y="105"/>
                  <a:pt x="512" y="105"/>
                  <a:pt x="512" y="105"/>
                </a:cubicBezTo>
                <a:cubicBezTo>
                  <a:pt x="512" y="106"/>
                  <a:pt x="512" y="106"/>
                  <a:pt x="512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7"/>
                  <a:pt x="510" y="107"/>
                  <a:pt x="510" y="107"/>
                </a:cubicBezTo>
                <a:cubicBezTo>
                  <a:pt x="509" y="107"/>
                  <a:pt x="509" y="107"/>
                  <a:pt x="508" y="108"/>
                </a:cubicBezTo>
                <a:cubicBezTo>
                  <a:pt x="509" y="108"/>
                  <a:pt x="509" y="109"/>
                  <a:pt x="510" y="109"/>
                </a:cubicBezTo>
                <a:cubicBezTo>
                  <a:pt x="510" y="109"/>
                  <a:pt x="509" y="110"/>
                  <a:pt x="509" y="110"/>
                </a:cubicBezTo>
                <a:cubicBezTo>
                  <a:pt x="509" y="110"/>
                  <a:pt x="507" y="111"/>
                  <a:pt x="507" y="111"/>
                </a:cubicBezTo>
                <a:cubicBezTo>
                  <a:pt x="507" y="110"/>
                  <a:pt x="507" y="110"/>
                  <a:pt x="506" y="110"/>
                </a:cubicBezTo>
                <a:cubicBezTo>
                  <a:pt x="505" y="110"/>
                  <a:pt x="505" y="110"/>
                  <a:pt x="505" y="110"/>
                </a:cubicBezTo>
                <a:cubicBezTo>
                  <a:pt x="505" y="109"/>
                  <a:pt x="505" y="109"/>
                  <a:pt x="505" y="109"/>
                </a:cubicBezTo>
                <a:cubicBezTo>
                  <a:pt x="507" y="109"/>
                  <a:pt x="507" y="109"/>
                  <a:pt x="507" y="109"/>
                </a:cubicBezTo>
                <a:cubicBezTo>
                  <a:pt x="507" y="108"/>
                  <a:pt x="507" y="107"/>
                  <a:pt x="508" y="106"/>
                </a:cubicBezTo>
                <a:cubicBezTo>
                  <a:pt x="508" y="106"/>
                  <a:pt x="508" y="106"/>
                  <a:pt x="508" y="106"/>
                </a:cubicBezTo>
                <a:cubicBezTo>
                  <a:pt x="507" y="106"/>
                  <a:pt x="507" y="106"/>
                  <a:pt x="506" y="106"/>
                </a:cubicBezTo>
                <a:cubicBezTo>
                  <a:pt x="507" y="106"/>
                  <a:pt x="507" y="105"/>
                  <a:pt x="507" y="105"/>
                </a:cubicBezTo>
                <a:cubicBezTo>
                  <a:pt x="507" y="103"/>
                  <a:pt x="507" y="102"/>
                  <a:pt x="505" y="102"/>
                </a:cubicBezTo>
                <a:cubicBezTo>
                  <a:pt x="505" y="100"/>
                  <a:pt x="505" y="100"/>
                  <a:pt x="506" y="99"/>
                </a:cubicBezTo>
                <a:cubicBezTo>
                  <a:pt x="506" y="99"/>
                  <a:pt x="506" y="99"/>
                  <a:pt x="506" y="99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7"/>
                  <a:pt x="506" y="97"/>
                  <a:pt x="506" y="97"/>
                </a:cubicBezTo>
                <a:cubicBezTo>
                  <a:pt x="506" y="97"/>
                  <a:pt x="507" y="95"/>
                  <a:pt x="507" y="94"/>
                </a:cubicBezTo>
                <a:cubicBezTo>
                  <a:pt x="505" y="93"/>
                  <a:pt x="504" y="92"/>
                  <a:pt x="501" y="92"/>
                </a:cubicBezTo>
                <a:cubicBezTo>
                  <a:pt x="501" y="93"/>
                  <a:pt x="501" y="93"/>
                  <a:pt x="501" y="93"/>
                </a:cubicBezTo>
                <a:cubicBezTo>
                  <a:pt x="499" y="93"/>
                  <a:pt x="499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5"/>
                  <a:pt x="497" y="95"/>
                  <a:pt x="497" y="95"/>
                </a:cubicBezTo>
                <a:cubicBezTo>
                  <a:pt x="496" y="95"/>
                  <a:pt x="495" y="95"/>
                  <a:pt x="494" y="96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3" y="96"/>
                  <a:pt x="493" y="96"/>
                  <a:pt x="492" y="96"/>
                </a:cubicBezTo>
                <a:cubicBezTo>
                  <a:pt x="492" y="97"/>
                  <a:pt x="492" y="97"/>
                  <a:pt x="492" y="97"/>
                </a:cubicBezTo>
                <a:cubicBezTo>
                  <a:pt x="492" y="97"/>
                  <a:pt x="492" y="97"/>
                  <a:pt x="491" y="97"/>
                </a:cubicBezTo>
                <a:cubicBezTo>
                  <a:pt x="491" y="97"/>
                  <a:pt x="491" y="97"/>
                  <a:pt x="492" y="98"/>
                </a:cubicBezTo>
                <a:cubicBezTo>
                  <a:pt x="491" y="98"/>
                  <a:pt x="491" y="98"/>
                  <a:pt x="491" y="99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1" y="100"/>
                  <a:pt x="490" y="99"/>
                  <a:pt x="489" y="99"/>
                </a:cubicBezTo>
                <a:cubicBezTo>
                  <a:pt x="489" y="100"/>
                  <a:pt x="489" y="100"/>
                  <a:pt x="489" y="100"/>
                </a:cubicBezTo>
                <a:cubicBezTo>
                  <a:pt x="488" y="100"/>
                  <a:pt x="488" y="100"/>
                  <a:pt x="488" y="100"/>
                </a:cubicBezTo>
                <a:cubicBezTo>
                  <a:pt x="487" y="101"/>
                  <a:pt x="488" y="102"/>
                  <a:pt x="488" y="104"/>
                </a:cubicBezTo>
                <a:cubicBezTo>
                  <a:pt x="488" y="104"/>
                  <a:pt x="489" y="104"/>
                  <a:pt x="489" y="105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5"/>
                  <a:pt x="490" y="105"/>
                  <a:pt x="490" y="105"/>
                </a:cubicBezTo>
                <a:cubicBezTo>
                  <a:pt x="490" y="105"/>
                  <a:pt x="490" y="105"/>
                  <a:pt x="490" y="105"/>
                </a:cubicBezTo>
                <a:cubicBezTo>
                  <a:pt x="493" y="105"/>
                  <a:pt x="493" y="105"/>
                  <a:pt x="493" y="105"/>
                </a:cubicBezTo>
                <a:cubicBezTo>
                  <a:pt x="491" y="105"/>
                  <a:pt x="493" y="108"/>
                  <a:pt x="493" y="108"/>
                </a:cubicBezTo>
                <a:cubicBezTo>
                  <a:pt x="493" y="108"/>
                  <a:pt x="492" y="107"/>
                  <a:pt x="492" y="107"/>
                </a:cubicBezTo>
                <a:cubicBezTo>
                  <a:pt x="492" y="107"/>
                  <a:pt x="492" y="107"/>
                  <a:pt x="492" y="107"/>
                </a:cubicBezTo>
                <a:cubicBezTo>
                  <a:pt x="491" y="106"/>
                  <a:pt x="489" y="106"/>
                  <a:pt x="488" y="106"/>
                </a:cubicBezTo>
                <a:cubicBezTo>
                  <a:pt x="487" y="107"/>
                  <a:pt x="487" y="108"/>
                  <a:pt x="487" y="108"/>
                </a:cubicBezTo>
                <a:cubicBezTo>
                  <a:pt x="489" y="109"/>
                  <a:pt x="488" y="110"/>
                  <a:pt x="491" y="110"/>
                </a:cubicBezTo>
                <a:cubicBezTo>
                  <a:pt x="491" y="111"/>
                  <a:pt x="490" y="112"/>
                  <a:pt x="489" y="112"/>
                </a:cubicBezTo>
                <a:cubicBezTo>
                  <a:pt x="490" y="113"/>
                  <a:pt x="490" y="114"/>
                  <a:pt x="490" y="116"/>
                </a:cubicBezTo>
                <a:cubicBezTo>
                  <a:pt x="490" y="115"/>
                  <a:pt x="488" y="115"/>
                  <a:pt x="488" y="114"/>
                </a:cubicBezTo>
                <a:cubicBezTo>
                  <a:pt x="487" y="114"/>
                  <a:pt x="486" y="114"/>
                  <a:pt x="485" y="115"/>
                </a:cubicBezTo>
                <a:cubicBezTo>
                  <a:pt x="485" y="115"/>
                  <a:pt x="485" y="115"/>
                  <a:pt x="485" y="115"/>
                </a:cubicBezTo>
                <a:cubicBezTo>
                  <a:pt x="483" y="115"/>
                  <a:pt x="483" y="115"/>
                  <a:pt x="483" y="115"/>
                </a:cubicBezTo>
                <a:cubicBezTo>
                  <a:pt x="483" y="116"/>
                  <a:pt x="483" y="116"/>
                  <a:pt x="483" y="116"/>
                </a:cubicBezTo>
                <a:cubicBezTo>
                  <a:pt x="482" y="116"/>
                  <a:pt x="482" y="116"/>
                  <a:pt x="482" y="116"/>
                </a:cubicBezTo>
                <a:cubicBezTo>
                  <a:pt x="482" y="115"/>
                  <a:pt x="482" y="115"/>
                  <a:pt x="482" y="115"/>
                </a:cubicBezTo>
                <a:cubicBezTo>
                  <a:pt x="485" y="115"/>
                  <a:pt x="485" y="113"/>
                  <a:pt x="487" y="113"/>
                </a:cubicBezTo>
                <a:cubicBezTo>
                  <a:pt x="487" y="110"/>
                  <a:pt x="485" y="111"/>
                  <a:pt x="484" y="109"/>
                </a:cubicBezTo>
                <a:cubicBezTo>
                  <a:pt x="484" y="107"/>
                  <a:pt x="484" y="106"/>
                  <a:pt x="484" y="104"/>
                </a:cubicBezTo>
                <a:cubicBezTo>
                  <a:pt x="484" y="104"/>
                  <a:pt x="484" y="104"/>
                  <a:pt x="484" y="104"/>
                </a:cubicBezTo>
                <a:cubicBezTo>
                  <a:pt x="484" y="103"/>
                  <a:pt x="484" y="103"/>
                  <a:pt x="484" y="102"/>
                </a:cubicBezTo>
                <a:cubicBezTo>
                  <a:pt x="484" y="102"/>
                  <a:pt x="484" y="102"/>
                  <a:pt x="484" y="102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99"/>
                  <a:pt x="484" y="99"/>
                  <a:pt x="484" y="99"/>
                </a:cubicBezTo>
                <a:cubicBezTo>
                  <a:pt x="485" y="99"/>
                  <a:pt x="485" y="99"/>
                  <a:pt x="485" y="99"/>
                </a:cubicBezTo>
                <a:cubicBezTo>
                  <a:pt x="485" y="98"/>
                  <a:pt x="485" y="98"/>
                  <a:pt x="485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7" y="97"/>
                  <a:pt x="487" y="97"/>
                  <a:pt x="487" y="97"/>
                </a:cubicBezTo>
                <a:cubicBezTo>
                  <a:pt x="487" y="96"/>
                  <a:pt x="487" y="96"/>
                  <a:pt x="488" y="96"/>
                </a:cubicBezTo>
                <a:cubicBezTo>
                  <a:pt x="489" y="95"/>
                  <a:pt x="493" y="94"/>
                  <a:pt x="495" y="95"/>
                </a:cubicBezTo>
                <a:cubicBezTo>
                  <a:pt x="495" y="94"/>
                  <a:pt x="495" y="94"/>
                  <a:pt x="495" y="94"/>
                </a:cubicBezTo>
                <a:cubicBezTo>
                  <a:pt x="496" y="94"/>
                  <a:pt x="496" y="94"/>
                  <a:pt x="496" y="94"/>
                </a:cubicBezTo>
                <a:cubicBezTo>
                  <a:pt x="495" y="93"/>
                  <a:pt x="495" y="93"/>
                  <a:pt x="495" y="93"/>
                </a:cubicBezTo>
                <a:cubicBezTo>
                  <a:pt x="493" y="93"/>
                  <a:pt x="493" y="93"/>
                  <a:pt x="493" y="93"/>
                </a:cubicBez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3"/>
                  <a:pt x="493" y="93"/>
                </a:cubicBezTo>
                <a:cubicBezTo>
                  <a:pt x="485" y="93"/>
                  <a:pt x="485" y="93"/>
                  <a:pt x="485" y="93"/>
                </a:cubicBezTo>
                <a:cubicBezTo>
                  <a:pt x="485" y="93"/>
                  <a:pt x="484" y="93"/>
                  <a:pt x="483" y="93"/>
                </a:cubicBezTo>
                <a:cubicBezTo>
                  <a:pt x="483" y="93"/>
                  <a:pt x="483" y="93"/>
                  <a:pt x="483" y="93"/>
                </a:cubicBezTo>
                <a:cubicBezTo>
                  <a:pt x="481" y="92"/>
                  <a:pt x="478" y="95"/>
                  <a:pt x="477" y="93"/>
                </a:cubicBezTo>
                <a:cubicBezTo>
                  <a:pt x="475" y="94"/>
                  <a:pt x="475" y="94"/>
                  <a:pt x="475" y="95"/>
                </a:cubicBezTo>
                <a:cubicBezTo>
                  <a:pt x="474" y="95"/>
                  <a:pt x="474" y="95"/>
                  <a:pt x="473" y="95"/>
                </a:cubicBezTo>
                <a:cubicBezTo>
                  <a:pt x="473" y="96"/>
                  <a:pt x="473" y="96"/>
                  <a:pt x="473" y="96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8"/>
                  <a:pt x="473" y="98"/>
                  <a:pt x="473" y="98"/>
                </a:cubicBezTo>
                <a:cubicBezTo>
                  <a:pt x="473" y="98"/>
                  <a:pt x="471" y="99"/>
                  <a:pt x="471" y="99"/>
                </a:cubicBezTo>
                <a:cubicBezTo>
                  <a:pt x="470" y="100"/>
                  <a:pt x="471" y="100"/>
                  <a:pt x="471" y="101"/>
                </a:cubicBezTo>
                <a:cubicBezTo>
                  <a:pt x="471" y="101"/>
                  <a:pt x="470" y="101"/>
                  <a:pt x="470" y="101"/>
                </a:cubicBezTo>
                <a:cubicBezTo>
                  <a:pt x="470" y="102"/>
                  <a:pt x="470" y="102"/>
                  <a:pt x="470" y="102"/>
                </a:cubicBezTo>
                <a:cubicBezTo>
                  <a:pt x="469" y="103"/>
                  <a:pt x="469" y="103"/>
                  <a:pt x="469" y="103"/>
                </a:cubicBezTo>
                <a:cubicBezTo>
                  <a:pt x="469" y="103"/>
                  <a:pt x="469" y="103"/>
                  <a:pt x="468" y="103"/>
                </a:cubicBezTo>
                <a:cubicBezTo>
                  <a:pt x="468" y="104"/>
                  <a:pt x="468" y="104"/>
                  <a:pt x="468" y="104"/>
                </a:cubicBezTo>
                <a:cubicBezTo>
                  <a:pt x="468" y="105"/>
                  <a:pt x="467" y="105"/>
                  <a:pt x="467" y="105"/>
                </a:cubicBezTo>
                <a:cubicBezTo>
                  <a:pt x="467" y="106"/>
                  <a:pt x="467" y="106"/>
                  <a:pt x="468" y="106"/>
                </a:cubicBezTo>
                <a:cubicBezTo>
                  <a:pt x="468" y="107"/>
                  <a:pt x="468" y="107"/>
                  <a:pt x="468" y="107"/>
                </a:cubicBezTo>
                <a:cubicBezTo>
                  <a:pt x="467" y="107"/>
                  <a:pt x="467" y="108"/>
                  <a:pt x="466" y="108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10"/>
                  <a:pt x="466" y="110"/>
                  <a:pt x="466" y="110"/>
                </a:cubicBezTo>
                <a:cubicBezTo>
                  <a:pt x="465" y="110"/>
                  <a:pt x="465" y="110"/>
                  <a:pt x="465" y="110"/>
                </a:cubicBezTo>
                <a:cubicBezTo>
                  <a:pt x="465" y="111"/>
                  <a:pt x="465" y="111"/>
                  <a:pt x="465" y="111"/>
                </a:cubicBezTo>
                <a:cubicBezTo>
                  <a:pt x="466" y="111"/>
                  <a:pt x="468" y="112"/>
                  <a:pt x="469" y="112"/>
                </a:cubicBezTo>
                <a:cubicBezTo>
                  <a:pt x="469" y="113"/>
                  <a:pt x="469" y="113"/>
                  <a:pt x="469" y="113"/>
                </a:cubicBezTo>
                <a:cubicBezTo>
                  <a:pt x="468" y="113"/>
                  <a:pt x="468" y="113"/>
                  <a:pt x="468" y="113"/>
                </a:cubicBezTo>
                <a:cubicBezTo>
                  <a:pt x="469" y="114"/>
                  <a:pt x="469" y="115"/>
                  <a:pt x="470" y="116"/>
                </a:cubicBezTo>
                <a:cubicBezTo>
                  <a:pt x="472" y="115"/>
                  <a:pt x="476" y="115"/>
                  <a:pt x="477" y="116"/>
                </a:cubicBezTo>
                <a:cubicBezTo>
                  <a:pt x="477" y="116"/>
                  <a:pt x="477" y="116"/>
                  <a:pt x="477" y="116"/>
                </a:cubicBezTo>
                <a:cubicBezTo>
                  <a:pt x="477" y="117"/>
                  <a:pt x="477" y="117"/>
                  <a:pt x="477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4" y="117"/>
                  <a:pt x="474" y="117"/>
                  <a:pt x="474" y="117"/>
                </a:cubicBezTo>
                <a:cubicBezTo>
                  <a:pt x="474" y="118"/>
                  <a:pt x="474" y="118"/>
                  <a:pt x="474" y="119"/>
                </a:cubicBezTo>
                <a:cubicBezTo>
                  <a:pt x="475" y="119"/>
                  <a:pt x="475" y="119"/>
                  <a:pt x="475" y="119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6" y="120"/>
                  <a:pt x="476" y="120"/>
                  <a:pt x="476" y="120"/>
                </a:cubicBezTo>
                <a:cubicBezTo>
                  <a:pt x="476" y="120"/>
                  <a:pt x="476" y="120"/>
                  <a:pt x="477" y="120"/>
                </a:cubicBezTo>
                <a:cubicBezTo>
                  <a:pt x="477" y="120"/>
                  <a:pt x="478" y="121"/>
                  <a:pt x="478" y="121"/>
                </a:cubicBezTo>
                <a:cubicBezTo>
                  <a:pt x="478" y="121"/>
                  <a:pt x="478" y="121"/>
                  <a:pt x="477" y="122"/>
                </a:cubicBezTo>
                <a:cubicBezTo>
                  <a:pt x="478" y="122"/>
                  <a:pt x="478" y="122"/>
                  <a:pt x="478" y="122"/>
                </a:cubicBezTo>
                <a:cubicBezTo>
                  <a:pt x="480" y="122"/>
                  <a:pt x="479" y="122"/>
                  <a:pt x="481" y="122"/>
                </a:cubicBezTo>
                <a:cubicBezTo>
                  <a:pt x="481" y="121"/>
                  <a:pt x="481" y="121"/>
                  <a:pt x="481" y="121"/>
                </a:cubicBezTo>
                <a:cubicBezTo>
                  <a:pt x="481" y="121"/>
                  <a:pt x="482" y="121"/>
                  <a:pt x="483" y="121"/>
                </a:cubicBezTo>
                <a:cubicBezTo>
                  <a:pt x="483" y="122"/>
                  <a:pt x="483" y="122"/>
                  <a:pt x="483" y="122"/>
                </a:cubicBezTo>
                <a:cubicBezTo>
                  <a:pt x="484" y="122"/>
                  <a:pt x="484" y="122"/>
                  <a:pt x="484" y="122"/>
                </a:cubicBezTo>
                <a:cubicBezTo>
                  <a:pt x="484" y="123"/>
                  <a:pt x="485" y="123"/>
                  <a:pt x="485" y="124"/>
                </a:cubicBezTo>
                <a:cubicBezTo>
                  <a:pt x="485" y="124"/>
                  <a:pt x="486" y="124"/>
                  <a:pt x="486" y="124"/>
                </a:cubicBezTo>
                <a:cubicBezTo>
                  <a:pt x="486" y="124"/>
                  <a:pt x="486" y="125"/>
                  <a:pt x="486" y="125"/>
                </a:cubicBezTo>
                <a:cubicBezTo>
                  <a:pt x="486" y="125"/>
                  <a:pt x="486" y="125"/>
                  <a:pt x="486" y="125"/>
                </a:cubicBezTo>
                <a:cubicBezTo>
                  <a:pt x="486" y="126"/>
                  <a:pt x="486" y="126"/>
                  <a:pt x="486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26"/>
                  <a:pt x="489" y="126"/>
                  <a:pt x="489" y="126"/>
                </a:cubicBezTo>
                <a:cubicBezTo>
                  <a:pt x="489" y="125"/>
                  <a:pt x="489" y="125"/>
                  <a:pt x="489" y="124"/>
                </a:cubicBezTo>
                <a:cubicBezTo>
                  <a:pt x="490" y="124"/>
                  <a:pt x="490" y="124"/>
                  <a:pt x="491" y="124"/>
                </a:cubicBezTo>
                <a:cubicBezTo>
                  <a:pt x="491" y="125"/>
                  <a:pt x="491" y="125"/>
                  <a:pt x="491" y="126"/>
                </a:cubicBezTo>
                <a:cubicBezTo>
                  <a:pt x="494" y="126"/>
                  <a:pt x="494" y="126"/>
                  <a:pt x="494" y="126"/>
                </a:cubicBezTo>
                <a:cubicBezTo>
                  <a:pt x="495" y="126"/>
                  <a:pt x="495" y="126"/>
                  <a:pt x="495" y="126"/>
                </a:cubicBezTo>
                <a:cubicBezTo>
                  <a:pt x="496" y="126"/>
                  <a:pt x="498" y="126"/>
                  <a:pt x="500" y="126"/>
                </a:cubicBezTo>
                <a:cubicBezTo>
                  <a:pt x="500" y="126"/>
                  <a:pt x="500" y="126"/>
                  <a:pt x="500" y="126"/>
                </a:cubicBezTo>
                <a:cubicBezTo>
                  <a:pt x="501" y="125"/>
                  <a:pt x="501" y="126"/>
                  <a:pt x="501" y="126"/>
                </a:cubicBezTo>
                <a:cubicBezTo>
                  <a:pt x="501" y="127"/>
                  <a:pt x="501" y="127"/>
                  <a:pt x="501" y="127"/>
                </a:cubicBezTo>
                <a:cubicBezTo>
                  <a:pt x="502" y="127"/>
                  <a:pt x="504" y="127"/>
                  <a:pt x="505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7" y="127"/>
                  <a:pt x="507" y="127"/>
                  <a:pt x="507" y="127"/>
                </a:cubicBezTo>
                <a:cubicBezTo>
                  <a:pt x="507" y="126"/>
                  <a:pt x="505" y="125"/>
                  <a:pt x="505" y="125"/>
                </a:cubicBezTo>
                <a:cubicBezTo>
                  <a:pt x="505" y="125"/>
                  <a:pt x="504" y="124"/>
                  <a:pt x="504" y="124"/>
                </a:cubicBezTo>
                <a:cubicBezTo>
                  <a:pt x="503" y="123"/>
                  <a:pt x="503" y="123"/>
                  <a:pt x="502" y="122"/>
                </a:cubicBezTo>
                <a:cubicBezTo>
                  <a:pt x="502" y="122"/>
                  <a:pt x="502" y="122"/>
                  <a:pt x="502" y="122"/>
                </a:cubicBezTo>
                <a:cubicBezTo>
                  <a:pt x="504" y="122"/>
                  <a:pt x="503" y="122"/>
                  <a:pt x="504" y="123"/>
                </a:cubicBezTo>
                <a:cubicBezTo>
                  <a:pt x="504" y="123"/>
                  <a:pt x="504" y="123"/>
                  <a:pt x="504" y="123"/>
                </a:cubicBezTo>
                <a:cubicBezTo>
                  <a:pt x="505" y="124"/>
                  <a:pt x="505" y="124"/>
                  <a:pt x="506" y="124"/>
                </a:cubicBezTo>
                <a:cubicBezTo>
                  <a:pt x="506" y="124"/>
                  <a:pt x="506" y="124"/>
                  <a:pt x="506" y="124"/>
                </a:cubicBezTo>
                <a:cubicBezTo>
                  <a:pt x="506" y="125"/>
                  <a:pt x="506" y="125"/>
                  <a:pt x="506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9" y="126"/>
                  <a:pt x="509" y="126"/>
                  <a:pt x="509" y="126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0" y="127"/>
                  <a:pt x="509" y="128"/>
                  <a:pt x="510" y="128"/>
                </a:cubicBezTo>
                <a:cubicBezTo>
                  <a:pt x="510" y="129"/>
                  <a:pt x="510" y="129"/>
                  <a:pt x="510" y="129"/>
                </a:cubicBezTo>
                <a:cubicBezTo>
                  <a:pt x="511" y="129"/>
                  <a:pt x="511" y="129"/>
                  <a:pt x="511" y="129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1" y="126"/>
                  <a:pt x="511" y="126"/>
                  <a:pt x="511" y="126"/>
                </a:cubicBezTo>
                <a:cubicBezTo>
                  <a:pt x="509" y="126"/>
                  <a:pt x="510" y="126"/>
                  <a:pt x="510" y="124"/>
                </a:cubicBezTo>
                <a:cubicBezTo>
                  <a:pt x="509" y="124"/>
                  <a:pt x="509" y="124"/>
                  <a:pt x="509" y="124"/>
                </a:cubicBezTo>
                <a:cubicBezTo>
                  <a:pt x="509" y="123"/>
                  <a:pt x="509" y="123"/>
                  <a:pt x="509" y="122"/>
                </a:cubicBezTo>
                <a:cubicBezTo>
                  <a:pt x="510" y="123"/>
                  <a:pt x="511" y="123"/>
                  <a:pt x="512" y="123"/>
                </a:cubicBezTo>
                <a:cubicBezTo>
                  <a:pt x="512" y="122"/>
                  <a:pt x="512" y="122"/>
                  <a:pt x="512" y="122"/>
                </a:cubicBezTo>
                <a:cubicBezTo>
                  <a:pt x="514" y="122"/>
                  <a:pt x="515" y="123"/>
                  <a:pt x="516" y="124"/>
                </a:cubicBezTo>
                <a:cubicBezTo>
                  <a:pt x="516" y="124"/>
                  <a:pt x="516" y="124"/>
                  <a:pt x="516" y="124"/>
                </a:cubicBezTo>
                <a:cubicBezTo>
                  <a:pt x="517" y="125"/>
                  <a:pt x="517" y="124"/>
                  <a:pt x="517" y="125"/>
                </a:cubicBezTo>
                <a:cubicBezTo>
                  <a:pt x="519" y="125"/>
                  <a:pt x="519" y="124"/>
                  <a:pt x="520" y="125"/>
                </a:cubicBezTo>
                <a:cubicBezTo>
                  <a:pt x="521" y="125"/>
                  <a:pt x="521" y="125"/>
                  <a:pt x="522" y="124"/>
                </a:cubicBezTo>
                <a:cubicBezTo>
                  <a:pt x="522" y="123"/>
                  <a:pt x="521" y="123"/>
                  <a:pt x="521" y="121"/>
                </a:cubicBezTo>
                <a:cubicBezTo>
                  <a:pt x="520" y="122"/>
                  <a:pt x="520" y="122"/>
                  <a:pt x="518" y="122"/>
                </a:cubicBezTo>
                <a:cubicBezTo>
                  <a:pt x="518" y="121"/>
                  <a:pt x="518" y="121"/>
                  <a:pt x="518" y="121"/>
                </a:cubicBezTo>
                <a:cubicBezTo>
                  <a:pt x="520" y="121"/>
                  <a:pt x="520" y="120"/>
                  <a:pt x="521" y="120"/>
                </a:cubicBezTo>
                <a:cubicBezTo>
                  <a:pt x="522" y="121"/>
                  <a:pt x="522" y="122"/>
                  <a:pt x="522" y="123"/>
                </a:cubicBezTo>
                <a:cubicBezTo>
                  <a:pt x="523" y="123"/>
                  <a:pt x="523" y="123"/>
                  <a:pt x="524" y="123"/>
                </a:cubicBezTo>
                <a:cubicBezTo>
                  <a:pt x="524" y="122"/>
                  <a:pt x="524" y="122"/>
                  <a:pt x="524" y="122"/>
                </a:cubicBezTo>
                <a:cubicBezTo>
                  <a:pt x="525" y="122"/>
                  <a:pt x="525" y="122"/>
                  <a:pt x="525" y="122"/>
                </a:cubicBezTo>
                <a:cubicBezTo>
                  <a:pt x="526" y="124"/>
                  <a:pt x="527" y="126"/>
                  <a:pt x="527" y="128"/>
                </a:cubicBezTo>
                <a:cubicBezTo>
                  <a:pt x="527" y="128"/>
                  <a:pt x="527" y="128"/>
                  <a:pt x="527" y="128"/>
                </a:cubicBezTo>
                <a:cubicBezTo>
                  <a:pt x="528" y="127"/>
                  <a:pt x="528" y="127"/>
                  <a:pt x="528" y="127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5"/>
                  <a:pt x="528" y="125"/>
                  <a:pt x="528" y="125"/>
                </a:cubicBezTo>
                <a:cubicBezTo>
                  <a:pt x="528" y="125"/>
                  <a:pt x="529" y="125"/>
                  <a:pt x="529" y="126"/>
                </a:cubicBezTo>
                <a:cubicBezTo>
                  <a:pt x="529" y="125"/>
                  <a:pt x="529" y="125"/>
                  <a:pt x="530" y="125"/>
                </a:cubicBezTo>
                <a:cubicBezTo>
                  <a:pt x="531" y="125"/>
                  <a:pt x="530" y="125"/>
                  <a:pt x="531" y="125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7"/>
                  <a:pt x="531" y="127"/>
                  <a:pt x="531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9"/>
                  <a:pt x="532" y="129"/>
                  <a:pt x="532" y="129"/>
                </a:cubicBezTo>
                <a:cubicBezTo>
                  <a:pt x="534" y="129"/>
                  <a:pt x="534" y="128"/>
                  <a:pt x="53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7" y="128"/>
                  <a:pt x="537" y="128"/>
                  <a:pt x="537" y="128"/>
                </a:cubicBezTo>
                <a:cubicBezTo>
                  <a:pt x="536" y="128"/>
                  <a:pt x="535" y="128"/>
                  <a:pt x="535" y="128"/>
                </a:cubicBezTo>
                <a:cubicBezTo>
                  <a:pt x="535" y="129"/>
                  <a:pt x="535" y="128"/>
                  <a:pt x="534" y="129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30"/>
                  <a:pt x="535" y="130"/>
                  <a:pt x="535" y="130"/>
                </a:cubicBezTo>
                <a:cubicBezTo>
                  <a:pt x="536" y="132"/>
                  <a:pt x="536" y="131"/>
                  <a:pt x="537" y="131"/>
                </a:cubicBezTo>
                <a:cubicBezTo>
                  <a:pt x="537" y="131"/>
                  <a:pt x="538" y="132"/>
                  <a:pt x="538" y="132"/>
                </a:cubicBezTo>
                <a:cubicBezTo>
                  <a:pt x="538" y="133"/>
                  <a:pt x="538" y="133"/>
                  <a:pt x="538" y="133"/>
                </a:cubicBezTo>
                <a:cubicBezTo>
                  <a:pt x="537" y="133"/>
                  <a:pt x="538" y="132"/>
                  <a:pt x="536" y="132"/>
                </a:cubicBezTo>
                <a:cubicBezTo>
                  <a:pt x="536" y="133"/>
                  <a:pt x="536" y="134"/>
                  <a:pt x="536" y="135"/>
                </a:cubicBezTo>
                <a:cubicBezTo>
                  <a:pt x="535" y="135"/>
                  <a:pt x="535" y="135"/>
                  <a:pt x="535" y="135"/>
                </a:cubicBezTo>
                <a:cubicBezTo>
                  <a:pt x="535" y="135"/>
                  <a:pt x="535" y="136"/>
                  <a:pt x="535" y="137"/>
                </a:cubicBezTo>
                <a:cubicBezTo>
                  <a:pt x="537" y="137"/>
                  <a:pt x="537" y="137"/>
                  <a:pt x="537" y="137"/>
                </a:cubicBezTo>
                <a:cubicBezTo>
                  <a:pt x="537" y="139"/>
                  <a:pt x="537" y="139"/>
                  <a:pt x="537" y="139"/>
                </a:cubicBezTo>
                <a:cubicBezTo>
                  <a:pt x="538" y="138"/>
                  <a:pt x="539" y="138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6"/>
                  <a:pt x="541" y="136"/>
                  <a:pt x="541" y="136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2" y="135"/>
                  <a:pt x="542" y="135"/>
                  <a:pt x="542" y="135"/>
                </a:cubicBezTo>
                <a:cubicBezTo>
                  <a:pt x="542" y="135"/>
                  <a:pt x="543" y="135"/>
                  <a:pt x="543" y="135"/>
                </a:cubicBezTo>
                <a:cubicBezTo>
                  <a:pt x="543" y="135"/>
                  <a:pt x="543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5" y="134"/>
                  <a:pt x="545" y="134"/>
                  <a:pt x="545" y="134"/>
                </a:cubicBezTo>
                <a:cubicBezTo>
                  <a:pt x="545" y="136"/>
                  <a:pt x="545" y="136"/>
                  <a:pt x="543" y="137"/>
                </a:cubicBezTo>
                <a:cubicBezTo>
                  <a:pt x="543" y="138"/>
                  <a:pt x="544" y="138"/>
                  <a:pt x="544" y="139"/>
                </a:cubicBezTo>
                <a:cubicBezTo>
                  <a:pt x="545" y="139"/>
                  <a:pt x="545" y="139"/>
                  <a:pt x="546" y="139"/>
                </a:cubicBezTo>
                <a:cubicBezTo>
                  <a:pt x="546" y="141"/>
                  <a:pt x="546" y="141"/>
                  <a:pt x="548" y="141"/>
                </a:cubicBezTo>
                <a:cubicBezTo>
                  <a:pt x="548" y="142"/>
                  <a:pt x="547" y="143"/>
                  <a:pt x="548" y="143"/>
                </a:cubicBezTo>
                <a:cubicBezTo>
                  <a:pt x="548" y="144"/>
                  <a:pt x="548" y="144"/>
                  <a:pt x="548" y="144"/>
                </a:cubicBezTo>
                <a:cubicBezTo>
                  <a:pt x="548" y="145"/>
                  <a:pt x="548" y="145"/>
                  <a:pt x="548" y="145"/>
                </a:cubicBezTo>
                <a:cubicBezTo>
                  <a:pt x="549" y="145"/>
                  <a:pt x="549" y="145"/>
                  <a:pt x="549" y="145"/>
                </a:cubicBezTo>
                <a:cubicBezTo>
                  <a:pt x="549" y="146"/>
                  <a:pt x="549" y="145"/>
                  <a:pt x="549" y="146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50" y="147"/>
                  <a:pt x="550" y="147"/>
                  <a:pt x="550" y="147"/>
                </a:cubicBezTo>
                <a:cubicBezTo>
                  <a:pt x="550" y="148"/>
                  <a:pt x="550" y="148"/>
                  <a:pt x="550" y="149"/>
                </a:cubicBezTo>
                <a:cubicBezTo>
                  <a:pt x="549" y="149"/>
                  <a:pt x="549" y="149"/>
                  <a:pt x="548" y="149"/>
                </a:cubicBezTo>
                <a:cubicBezTo>
                  <a:pt x="548" y="149"/>
                  <a:pt x="548" y="149"/>
                  <a:pt x="548" y="149"/>
                </a:cubicBezTo>
                <a:cubicBezTo>
                  <a:pt x="546" y="150"/>
                  <a:pt x="548" y="150"/>
                  <a:pt x="547" y="151"/>
                </a:cubicBezTo>
                <a:cubicBezTo>
                  <a:pt x="547" y="153"/>
                  <a:pt x="548" y="152"/>
                  <a:pt x="549" y="153"/>
                </a:cubicBezTo>
                <a:cubicBezTo>
                  <a:pt x="549" y="154"/>
                  <a:pt x="549" y="154"/>
                  <a:pt x="548" y="154"/>
                </a:cubicBezTo>
                <a:cubicBezTo>
                  <a:pt x="548" y="153"/>
                  <a:pt x="548" y="153"/>
                  <a:pt x="548" y="153"/>
                </a:cubicBezTo>
                <a:cubicBezTo>
                  <a:pt x="547" y="153"/>
                  <a:pt x="547" y="153"/>
                  <a:pt x="547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5"/>
                  <a:pt x="546" y="155"/>
                  <a:pt x="546" y="155"/>
                </a:cubicBezTo>
                <a:cubicBezTo>
                  <a:pt x="545" y="155"/>
                  <a:pt x="545" y="156"/>
                  <a:pt x="545" y="156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4" y="156"/>
                  <a:pt x="544" y="156"/>
                  <a:pt x="544" y="156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8"/>
                  <a:pt x="544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2" y="159"/>
                  <a:pt x="542" y="158"/>
                  <a:pt x="542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1" y="161"/>
                  <a:pt x="542" y="161"/>
                  <a:pt x="54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44" y="165"/>
                  <a:pt x="547" y="165"/>
                  <a:pt x="547" y="168"/>
                </a:cubicBezTo>
                <a:cubicBezTo>
                  <a:pt x="547" y="168"/>
                  <a:pt x="546" y="168"/>
                  <a:pt x="546" y="168"/>
                </a:cubicBezTo>
                <a:cubicBezTo>
                  <a:pt x="546" y="168"/>
                  <a:pt x="546" y="168"/>
                  <a:pt x="546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0" y="168"/>
                  <a:pt x="540" y="169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39" y="169"/>
                  <a:pt x="539" y="169"/>
                  <a:pt x="538" y="169"/>
                </a:cubicBezTo>
                <a:cubicBezTo>
                  <a:pt x="538" y="168"/>
                  <a:pt x="538" y="168"/>
                  <a:pt x="538" y="168"/>
                </a:cubicBezTo>
                <a:cubicBezTo>
                  <a:pt x="538" y="168"/>
                  <a:pt x="537" y="168"/>
                  <a:pt x="536" y="169"/>
                </a:cubicBezTo>
                <a:cubicBezTo>
                  <a:pt x="536" y="169"/>
                  <a:pt x="536" y="169"/>
                  <a:pt x="536" y="169"/>
                </a:cubicBezTo>
                <a:cubicBezTo>
                  <a:pt x="536" y="169"/>
                  <a:pt x="535" y="169"/>
                  <a:pt x="535" y="169"/>
                </a:cubicBezTo>
                <a:cubicBezTo>
                  <a:pt x="535" y="169"/>
                  <a:pt x="535" y="169"/>
                  <a:pt x="535" y="169"/>
                </a:cubicBezTo>
                <a:cubicBezTo>
                  <a:pt x="534" y="169"/>
                  <a:pt x="534" y="169"/>
                  <a:pt x="534" y="169"/>
                </a:cubicBezTo>
                <a:cubicBezTo>
                  <a:pt x="534" y="170"/>
                  <a:pt x="534" y="170"/>
                  <a:pt x="534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1" y="170"/>
                  <a:pt x="530" y="170"/>
                  <a:pt x="529" y="170"/>
                </a:cubicBezTo>
                <a:cubicBezTo>
                  <a:pt x="529" y="170"/>
                  <a:pt x="529" y="170"/>
                  <a:pt x="529" y="170"/>
                </a:cubicBezTo>
                <a:cubicBezTo>
                  <a:pt x="529" y="169"/>
                  <a:pt x="529" y="170"/>
                  <a:pt x="529" y="170"/>
                </a:cubicBezTo>
                <a:cubicBezTo>
                  <a:pt x="528" y="170"/>
                  <a:pt x="528" y="170"/>
                  <a:pt x="528" y="170"/>
                </a:cubicBezTo>
                <a:cubicBezTo>
                  <a:pt x="527" y="169"/>
                  <a:pt x="526" y="170"/>
                  <a:pt x="525" y="170"/>
                </a:cubicBezTo>
                <a:cubicBezTo>
                  <a:pt x="525" y="170"/>
                  <a:pt x="525" y="170"/>
                  <a:pt x="525" y="170"/>
                </a:cubicBezTo>
                <a:cubicBezTo>
                  <a:pt x="525" y="172"/>
                  <a:pt x="525" y="172"/>
                  <a:pt x="525" y="172"/>
                </a:cubicBezTo>
                <a:cubicBezTo>
                  <a:pt x="524" y="173"/>
                  <a:pt x="524" y="173"/>
                  <a:pt x="524" y="174"/>
                </a:cubicBezTo>
                <a:cubicBezTo>
                  <a:pt x="524" y="174"/>
                  <a:pt x="524" y="174"/>
                  <a:pt x="524" y="174"/>
                </a:cubicBezTo>
                <a:cubicBezTo>
                  <a:pt x="524" y="175"/>
                  <a:pt x="523" y="176"/>
                  <a:pt x="522" y="177"/>
                </a:cubicBezTo>
                <a:cubicBezTo>
                  <a:pt x="523" y="178"/>
                  <a:pt x="524" y="179"/>
                  <a:pt x="524" y="179"/>
                </a:cubicBezTo>
                <a:cubicBezTo>
                  <a:pt x="525" y="179"/>
                  <a:pt x="525" y="179"/>
                  <a:pt x="525" y="179"/>
                </a:cubicBezTo>
                <a:cubicBezTo>
                  <a:pt x="525" y="180"/>
                  <a:pt x="525" y="180"/>
                  <a:pt x="525" y="180"/>
                </a:cubicBezTo>
                <a:cubicBezTo>
                  <a:pt x="526" y="180"/>
                  <a:pt x="527" y="180"/>
                  <a:pt x="527" y="180"/>
                </a:cubicBezTo>
                <a:cubicBezTo>
                  <a:pt x="527" y="180"/>
                  <a:pt x="527" y="180"/>
                  <a:pt x="528" y="180"/>
                </a:cubicBezTo>
                <a:cubicBezTo>
                  <a:pt x="529" y="180"/>
                  <a:pt x="530" y="180"/>
                  <a:pt x="531" y="180"/>
                </a:cubicBezTo>
                <a:cubicBezTo>
                  <a:pt x="531" y="180"/>
                  <a:pt x="531" y="179"/>
                  <a:pt x="531" y="179"/>
                </a:cubicBezTo>
                <a:cubicBezTo>
                  <a:pt x="532" y="179"/>
                  <a:pt x="532" y="179"/>
                  <a:pt x="533" y="179"/>
                </a:cubicBezTo>
                <a:cubicBezTo>
                  <a:pt x="533" y="177"/>
                  <a:pt x="533" y="177"/>
                  <a:pt x="533" y="177"/>
                </a:cubicBezTo>
                <a:cubicBezTo>
                  <a:pt x="535" y="177"/>
                  <a:pt x="534" y="177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7"/>
                  <a:pt x="536" y="177"/>
                </a:cubicBezTo>
                <a:cubicBezTo>
                  <a:pt x="537" y="177"/>
                  <a:pt x="537" y="177"/>
                  <a:pt x="537" y="178"/>
                </a:cubicBezTo>
                <a:cubicBezTo>
                  <a:pt x="538" y="178"/>
                  <a:pt x="538" y="178"/>
                  <a:pt x="539" y="177"/>
                </a:cubicBezTo>
                <a:cubicBezTo>
                  <a:pt x="539" y="176"/>
                  <a:pt x="539" y="176"/>
                  <a:pt x="539" y="176"/>
                </a:cubicBezTo>
                <a:cubicBezTo>
                  <a:pt x="539" y="176"/>
                  <a:pt x="537" y="175"/>
                  <a:pt x="537" y="175"/>
                </a:cubicBezTo>
                <a:cubicBezTo>
                  <a:pt x="537" y="174"/>
                  <a:pt x="537" y="174"/>
                  <a:pt x="537" y="174"/>
                </a:cubicBezTo>
                <a:cubicBezTo>
                  <a:pt x="538" y="174"/>
                  <a:pt x="538" y="174"/>
                  <a:pt x="538" y="173"/>
                </a:cubicBezTo>
                <a:cubicBezTo>
                  <a:pt x="538" y="173"/>
                  <a:pt x="538" y="173"/>
                  <a:pt x="538" y="173"/>
                </a:cubicBezTo>
                <a:cubicBezTo>
                  <a:pt x="539" y="174"/>
                  <a:pt x="539" y="175"/>
                  <a:pt x="540" y="175"/>
                </a:cubicBezTo>
                <a:cubicBezTo>
                  <a:pt x="540" y="176"/>
                  <a:pt x="540" y="176"/>
                  <a:pt x="540" y="176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4"/>
                  <a:pt x="541" y="174"/>
                </a:cubicBezTo>
                <a:cubicBezTo>
                  <a:pt x="542" y="174"/>
                  <a:pt x="541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5"/>
                  <a:pt x="542" y="175"/>
                  <a:pt x="542" y="175"/>
                </a:cubicBezTo>
                <a:cubicBezTo>
                  <a:pt x="543" y="176"/>
                  <a:pt x="544" y="176"/>
                  <a:pt x="544" y="177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44" y="177"/>
                  <a:pt x="544" y="177"/>
                  <a:pt x="545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8"/>
                  <a:pt x="546" y="178"/>
                  <a:pt x="546" y="178"/>
                </a:cubicBezTo>
                <a:cubicBezTo>
                  <a:pt x="547" y="178"/>
                  <a:pt x="547" y="178"/>
                  <a:pt x="547" y="178"/>
                </a:cubicBezTo>
                <a:cubicBezTo>
                  <a:pt x="547" y="179"/>
                  <a:pt x="547" y="180"/>
                  <a:pt x="548" y="180"/>
                </a:cubicBezTo>
                <a:cubicBezTo>
                  <a:pt x="549" y="180"/>
                  <a:pt x="549" y="180"/>
                  <a:pt x="549" y="181"/>
                </a:cubicBezTo>
                <a:cubicBezTo>
                  <a:pt x="550" y="182"/>
                  <a:pt x="550" y="183"/>
                  <a:pt x="550" y="184"/>
                </a:cubicBezTo>
                <a:cubicBezTo>
                  <a:pt x="551" y="184"/>
                  <a:pt x="550" y="184"/>
                  <a:pt x="551" y="183"/>
                </a:cubicBezTo>
                <a:cubicBezTo>
                  <a:pt x="551" y="183"/>
                  <a:pt x="551" y="183"/>
                  <a:pt x="551" y="183"/>
                </a:cubicBezTo>
                <a:cubicBezTo>
                  <a:pt x="551" y="184"/>
                  <a:pt x="551" y="184"/>
                  <a:pt x="552" y="185"/>
                </a:cubicBezTo>
                <a:cubicBezTo>
                  <a:pt x="552" y="185"/>
                  <a:pt x="553" y="185"/>
                  <a:pt x="553" y="185"/>
                </a:cubicBezTo>
                <a:cubicBezTo>
                  <a:pt x="553" y="183"/>
                  <a:pt x="553" y="183"/>
                  <a:pt x="553" y="183"/>
                </a:cubicBezTo>
                <a:cubicBezTo>
                  <a:pt x="553" y="183"/>
                  <a:pt x="554" y="184"/>
                  <a:pt x="554" y="184"/>
                </a:cubicBezTo>
                <a:cubicBezTo>
                  <a:pt x="554" y="184"/>
                  <a:pt x="554" y="184"/>
                  <a:pt x="554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6" y="184"/>
                  <a:pt x="556" y="184"/>
                  <a:pt x="556" y="184"/>
                </a:cubicBezTo>
                <a:cubicBezTo>
                  <a:pt x="555" y="185"/>
                  <a:pt x="555" y="185"/>
                  <a:pt x="555" y="186"/>
                </a:cubicBezTo>
                <a:cubicBezTo>
                  <a:pt x="554" y="186"/>
                  <a:pt x="554" y="186"/>
                  <a:pt x="552" y="186"/>
                </a:cubicBezTo>
                <a:cubicBezTo>
                  <a:pt x="552" y="186"/>
                  <a:pt x="552" y="187"/>
                  <a:pt x="552" y="187"/>
                </a:cubicBezTo>
                <a:cubicBezTo>
                  <a:pt x="553" y="187"/>
                  <a:pt x="554" y="187"/>
                  <a:pt x="555" y="188"/>
                </a:cubicBezTo>
                <a:cubicBezTo>
                  <a:pt x="555" y="188"/>
                  <a:pt x="555" y="188"/>
                  <a:pt x="555" y="189"/>
                </a:cubicBezTo>
                <a:cubicBezTo>
                  <a:pt x="556" y="189"/>
                  <a:pt x="557" y="188"/>
                  <a:pt x="557" y="187"/>
                </a:cubicBezTo>
                <a:cubicBezTo>
                  <a:pt x="558" y="188"/>
                  <a:pt x="558" y="188"/>
                  <a:pt x="558" y="189"/>
                </a:cubicBezTo>
                <a:cubicBezTo>
                  <a:pt x="560" y="189"/>
                  <a:pt x="561" y="189"/>
                  <a:pt x="562" y="187"/>
                </a:cubicBezTo>
                <a:cubicBezTo>
                  <a:pt x="562" y="187"/>
                  <a:pt x="563" y="187"/>
                  <a:pt x="563" y="187"/>
                </a:cubicBezTo>
                <a:cubicBezTo>
                  <a:pt x="563" y="188"/>
                  <a:pt x="563" y="188"/>
                  <a:pt x="563" y="188"/>
                </a:cubicBezTo>
                <a:cubicBezTo>
                  <a:pt x="563" y="187"/>
                  <a:pt x="563" y="187"/>
                  <a:pt x="563" y="187"/>
                </a:cubicBezTo>
                <a:cubicBezTo>
                  <a:pt x="564" y="188"/>
                  <a:pt x="565" y="188"/>
                  <a:pt x="567" y="188"/>
                </a:cubicBezTo>
                <a:cubicBezTo>
                  <a:pt x="567" y="189"/>
                  <a:pt x="567" y="189"/>
                  <a:pt x="567" y="189"/>
                </a:cubicBezTo>
                <a:cubicBezTo>
                  <a:pt x="568" y="188"/>
                  <a:pt x="568" y="189"/>
                  <a:pt x="568" y="187"/>
                </a:cubicBezTo>
                <a:cubicBezTo>
                  <a:pt x="569" y="188"/>
                  <a:pt x="569" y="188"/>
                  <a:pt x="569" y="188"/>
                </a:cubicBezTo>
                <a:cubicBezTo>
                  <a:pt x="570" y="188"/>
                  <a:pt x="570" y="188"/>
                  <a:pt x="570" y="188"/>
                </a:cubicBezTo>
                <a:cubicBezTo>
                  <a:pt x="570" y="189"/>
                  <a:pt x="570" y="189"/>
                  <a:pt x="570" y="189"/>
                </a:cubicBezTo>
                <a:cubicBezTo>
                  <a:pt x="571" y="188"/>
                  <a:pt x="573" y="188"/>
                  <a:pt x="574" y="188"/>
                </a:cubicBezTo>
                <a:cubicBezTo>
                  <a:pt x="574" y="189"/>
                  <a:pt x="574" y="189"/>
                  <a:pt x="574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6" y="189"/>
                  <a:pt x="576" y="189"/>
                  <a:pt x="576" y="189"/>
                </a:cubicBezTo>
                <a:cubicBezTo>
                  <a:pt x="577" y="189"/>
                  <a:pt x="576" y="189"/>
                  <a:pt x="577" y="190"/>
                </a:cubicBezTo>
                <a:cubicBezTo>
                  <a:pt x="577" y="189"/>
                  <a:pt x="577" y="189"/>
                  <a:pt x="577" y="189"/>
                </a:cubicBezTo>
                <a:cubicBezTo>
                  <a:pt x="577" y="190"/>
                  <a:pt x="577" y="190"/>
                  <a:pt x="577" y="190"/>
                </a:cubicBezTo>
                <a:cubicBezTo>
                  <a:pt x="579" y="190"/>
                  <a:pt x="579" y="190"/>
                  <a:pt x="581" y="190"/>
                </a:cubicBezTo>
                <a:cubicBezTo>
                  <a:pt x="581" y="188"/>
                  <a:pt x="580" y="188"/>
                  <a:pt x="581" y="187"/>
                </a:cubicBezTo>
                <a:cubicBezTo>
                  <a:pt x="580" y="186"/>
                  <a:pt x="578" y="186"/>
                  <a:pt x="576" y="186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4" y="183"/>
                  <a:pt x="572" y="182"/>
                  <a:pt x="572" y="183"/>
                </a:cubicBezTo>
                <a:cubicBezTo>
                  <a:pt x="571" y="183"/>
                  <a:pt x="571" y="183"/>
                  <a:pt x="571" y="183"/>
                </a:cubicBezTo>
                <a:cubicBezTo>
                  <a:pt x="571" y="182"/>
                  <a:pt x="571" y="182"/>
                  <a:pt x="571" y="182"/>
                </a:cubicBezTo>
                <a:cubicBezTo>
                  <a:pt x="569" y="182"/>
                  <a:pt x="568" y="181"/>
                  <a:pt x="567" y="180"/>
                </a:cubicBezTo>
                <a:cubicBezTo>
                  <a:pt x="567" y="180"/>
                  <a:pt x="567" y="179"/>
                  <a:pt x="567" y="179"/>
                </a:cubicBezTo>
                <a:cubicBezTo>
                  <a:pt x="565" y="178"/>
                  <a:pt x="566" y="179"/>
                  <a:pt x="565" y="178"/>
                </a:cubicBezTo>
                <a:cubicBezTo>
                  <a:pt x="564" y="177"/>
                  <a:pt x="565" y="178"/>
                  <a:pt x="564" y="177"/>
                </a:cubicBezTo>
                <a:cubicBezTo>
                  <a:pt x="565" y="177"/>
                  <a:pt x="564" y="177"/>
                  <a:pt x="565" y="176"/>
                </a:cubicBezTo>
                <a:cubicBezTo>
                  <a:pt x="565" y="176"/>
                  <a:pt x="566" y="176"/>
                  <a:pt x="567" y="176"/>
                </a:cubicBezTo>
                <a:cubicBezTo>
                  <a:pt x="567" y="176"/>
                  <a:pt x="567" y="176"/>
                  <a:pt x="567" y="176"/>
                </a:cubicBezTo>
                <a:cubicBezTo>
                  <a:pt x="568" y="177"/>
                  <a:pt x="570" y="177"/>
                  <a:pt x="571" y="178"/>
                </a:cubicBezTo>
                <a:cubicBezTo>
                  <a:pt x="571" y="178"/>
                  <a:pt x="571" y="178"/>
                  <a:pt x="571" y="178"/>
                </a:cubicBezTo>
                <a:cubicBezTo>
                  <a:pt x="572" y="178"/>
                  <a:pt x="571" y="177"/>
                  <a:pt x="571" y="176"/>
                </a:cubicBezTo>
                <a:cubicBezTo>
                  <a:pt x="573" y="177"/>
                  <a:pt x="573" y="177"/>
                  <a:pt x="574" y="178"/>
                </a:cubicBezTo>
                <a:cubicBezTo>
                  <a:pt x="574" y="178"/>
                  <a:pt x="575" y="179"/>
                  <a:pt x="575" y="179"/>
                </a:cubicBezTo>
                <a:cubicBezTo>
                  <a:pt x="575" y="178"/>
                  <a:pt x="575" y="178"/>
                  <a:pt x="575" y="178"/>
                </a:cubicBezTo>
                <a:cubicBezTo>
                  <a:pt x="576" y="178"/>
                  <a:pt x="578" y="177"/>
                  <a:pt x="578" y="177"/>
                </a:cubicBezTo>
                <a:cubicBezTo>
                  <a:pt x="578" y="178"/>
                  <a:pt x="578" y="178"/>
                  <a:pt x="578" y="178"/>
                </a:cubicBezTo>
                <a:cubicBezTo>
                  <a:pt x="579" y="178"/>
                  <a:pt x="579" y="178"/>
                  <a:pt x="580" y="178"/>
                </a:cubicBezTo>
                <a:cubicBezTo>
                  <a:pt x="580" y="179"/>
                  <a:pt x="580" y="179"/>
                  <a:pt x="580" y="179"/>
                </a:cubicBezTo>
                <a:cubicBezTo>
                  <a:pt x="580" y="179"/>
                  <a:pt x="581" y="179"/>
                  <a:pt x="581" y="179"/>
                </a:cubicBezTo>
                <a:cubicBezTo>
                  <a:pt x="581" y="179"/>
                  <a:pt x="581" y="179"/>
                  <a:pt x="581" y="179"/>
                </a:cubicBezTo>
                <a:cubicBezTo>
                  <a:pt x="582" y="179"/>
                  <a:pt x="582" y="179"/>
                  <a:pt x="582" y="179"/>
                </a:cubicBezTo>
                <a:cubicBezTo>
                  <a:pt x="582" y="179"/>
                  <a:pt x="582" y="179"/>
                  <a:pt x="582" y="180"/>
                </a:cubicBezTo>
                <a:cubicBezTo>
                  <a:pt x="583" y="180"/>
                  <a:pt x="583" y="180"/>
                  <a:pt x="583" y="180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0"/>
                  <a:pt x="585" y="180"/>
                  <a:pt x="585" y="180"/>
                </a:cubicBezTo>
                <a:cubicBezTo>
                  <a:pt x="584" y="180"/>
                  <a:pt x="584" y="180"/>
                  <a:pt x="584" y="181"/>
                </a:cubicBezTo>
                <a:cubicBezTo>
                  <a:pt x="583" y="180"/>
                  <a:pt x="583" y="179"/>
                  <a:pt x="583" y="178"/>
                </a:cubicBezTo>
                <a:cubicBezTo>
                  <a:pt x="581" y="178"/>
                  <a:pt x="581" y="178"/>
                  <a:pt x="581" y="178"/>
                </a:cubicBezTo>
                <a:cubicBezTo>
                  <a:pt x="581" y="177"/>
                  <a:pt x="581" y="177"/>
                  <a:pt x="581" y="177"/>
                </a:cubicBezTo>
                <a:cubicBezTo>
                  <a:pt x="584" y="177"/>
                  <a:pt x="584" y="177"/>
                  <a:pt x="584" y="177"/>
                </a:cubicBezTo>
                <a:cubicBezTo>
                  <a:pt x="583" y="176"/>
                  <a:pt x="583" y="175"/>
                  <a:pt x="583" y="175"/>
                </a:cubicBezTo>
                <a:cubicBezTo>
                  <a:pt x="583" y="174"/>
                  <a:pt x="583" y="174"/>
                  <a:pt x="583" y="174"/>
                </a:cubicBezTo>
                <a:cubicBezTo>
                  <a:pt x="583" y="174"/>
                  <a:pt x="583" y="175"/>
                  <a:pt x="584" y="175"/>
                </a:cubicBezTo>
                <a:cubicBezTo>
                  <a:pt x="585" y="174"/>
                  <a:pt x="585" y="174"/>
                  <a:pt x="585" y="173"/>
                </a:cubicBezTo>
                <a:cubicBezTo>
                  <a:pt x="584" y="173"/>
                  <a:pt x="584" y="173"/>
                  <a:pt x="584" y="173"/>
                </a:cubicBezTo>
                <a:cubicBezTo>
                  <a:pt x="584" y="171"/>
                  <a:pt x="583" y="172"/>
                  <a:pt x="583" y="170"/>
                </a:cubicBezTo>
                <a:cubicBezTo>
                  <a:pt x="583" y="170"/>
                  <a:pt x="583" y="170"/>
                  <a:pt x="582" y="170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582" y="170"/>
                  <a:pt x="582" y="171"/>
                  <a:pt x="583" y="172"/>
                </a:cubicBezTo>
                <a:cubicBezTo>
                  <a:pt x="582" y="171"/>
                  <a:pt x="582" y="171"/>
                  <a:pt x="581" y="171"/>
                </a:cubicBezTo>
                <a:cubicBezTo>
                  <a:pt x="581" y="170"/>
                  <a:pt x="581" y="170"/>
                  <a:pt x="581" y="170"/>
                </a:cubicBezTo>
                <a:cubicBezTo>
                  <a:pt x="580" y="170"/>
                  <a:pt x="580" y="170"/>
                  <a:pt x="580" y="170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0"/>
                  <a:pt x="580" y="169"/>
                  <a:pt x="579" y="169"/>
                </a:cubicBezTo>
                <a:cubicBezTo>
                  <a:pt x="579" y="169"/>
                  <a:pt x="579" y="169"/>
                  <a:pt x="579" y="169"/>
                </a:cubicBezTo>
                <a:cubicBezTo>
                  <a:pt x="578" y="169"/>
                  <a:pt x="578" y="168"/>
                  <a:pt x="578" y="168"/>
                </a:cubicBezTo>
                <a:cubicBezTo>
                  <a:pt x="576" y="168"/>
                  <a:pt x="576" y="168"/>
                  <a:pt x="576" y="168"/>
                </a:cubicBezTo>
                <a:cubicBezTo>
                  <a:pt x="575" y="168"/>
                  <a:pt x="577" y="167"/>
                  <a:pt x="575" y="166"/>
                </a:cubicBezTo>
                <a:cubicBezTo>
                  <a:pt x="574" y="166"/>
                  <a:pt x="574" y="165"/>
                  <a:pt x="574" y="164"/>
                </a:cubicBezTo>
                <a:cubicBezTo>
                  <a:pt x="574" y="164"/>
                  <a:pt x="574" y="164"/>
                  <a:pt x="573" y="164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2"/>
                  <a:pt x="573" y="162"/>
                  <a:pt x="573" y="162"/>
                </a:cubicBezTo>
                <a:cubicBezTo>
                  <a:pt x="573" y="162"/>
                  <a:pt x="572" y="163"/>
                  <a:pt x="571" y="163"/>
                </a:cubicBezTo>
                <a:cubicBezTo>
                  <a:pt x="571" y="163"/>
                  <a:pt x="571" y="162"/>
                  <a:pt x="571" y="162"/>
                </a:cubicBezTo>
                <a:cubicBezTo>
                  <a:pt x="571" y="162"/>
                  <a:pt x="570" y="162"/>
                  <a:pt x="570" y="161"/>
                </a:cubicBezTo>
                <a:cubicBezTo>
                  <a:pt x="570" y="160"/>
                  <a:pt x="570" y="160"/>
                  <a:pt x="570" y="160"/>
                </a:cubicBezTo>
                <a:cubicBezTo>
                  <a:pt x="569" y="160"/>
                  <a:pt x="569" y="160"/>
                  <a:pt x="569" y="160"/>
                </a:cubicBezTo>
                <a:cubicBezTo>
                  <a:pt x="569" y="159"/>
                  <a:pt x="569" y="159"/>
                  <a:pt x="569" y="159"/>
                </a:cubicBezTo>
                <a:cubicBezTo>
                  <a:pt x="570" y="159"/>
                  <a:pt x="570" y="159"/>
                  <a:pt x="570" y="160"/>
                </a:cubicBezTo>
                <a:cubicBezTo>
                  <a:pt x="570" y="159"/>
                  <a:pt x="570" y="159"/>
                  <a:pt x="570" y="159"/>
                </a:cubicBezTo>
                <a:cubicBezTo>
                  <a:pt x="571" y="159"/>
                  <a:pt x="571" y="159"/>
                  <a:pt x="571" y="159"/>
                </a:cubicBezTo>
                <a:cubicBezTo>
                  <a:pt x="571" y="160"/>
                  <a:pt x="571" y="160"/>
                  <a:pt x="571" y="160"/>
                </a:cubicBezTo>
                <a:cubicBezTo>
                  <a:pt x="573" y="160"/>
                  <a:pt x="573" y="160"/>
                  <a:pt x="573" y="160"/>
                </a:cubicBezTo>
                <a:cubicBezTo>
                  <a:pt x="573" y="159"/>
                  <a:pt x="573" y="159"/>
                  <a:pt x="572" y="159"/>
                </a:cubicBezTo>
                <a:cubicBezTo>
                  <a:pt x="572" y="158"/>
                  <a:pt x="572" y="158"/>
                  <a:pt x="571" y="158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2" y="155"/>
                  <a:pt x="572" y="155"/>
                  <a:pt x="572" y="155"/>
                </a:cubicBezTo>
                <a:cubicBezTo>
                  <a:pt x="572" y="156"/>
                  <a:pt x="572" y="157"/>
                  <a:pt x="573" y="158"/>
                </a:cubicBezTo>
                <a:cubicBezTo>
                  <a:pt x="574" y="158"/>
                  <a:pt x="574" y="158"/>
                  <a:pt x="574" y="158"/>
                </a:cubicBezTo>
                <a:cubicBezTo>
                  <a:pt x="574" y="157"/>
                  <a:pt x="573" y="156"/>
                  <a:pt x="573" y="156"/>
                </a:cubicBezTo>
                <a:cubicBezTo>
                  <a:pt x="574" y="156"/>
                  <a:pt x="574" y="156"/>
                  <a:pt x="574" y="156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3" y="155"/>
                  <a:pt x="573" y="155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4" y="154"/>
                  <a:pt x="574" y="154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5" y="155"/>
                  <a:pt x="575" y="154"/>
                  <a:pt x="576" y="154"/>
                </a:cubicBezTo>
                <a:cubicBezTo>
                  <a:pt x="575" y="155"/>
                  <a:pt x="576" y="155"/>
                  <a:pt x="575" y="155"/>
                </a:cubicBezTo>
                <a:cubicBezTo>
                  <a:pt x="575" y="156"/>
                  <a:pt x="575" y="156"/>
                  <a:pt x="576" y="156"/>
                </a:cubicBezTo>
                <a:cubicBezTo>
                  <a:pt x="577" y="158"/>
                  <a:pt x="577" y="157"/>
                  <a:pt x="577" y="159"/>
                </a:cubicBezTo>
                <a:cubicBezTo>
                  <a:pt x="578" y="159"/>
                  <a:pt x="578" y="159"/>
                  <a:pt x="579" y="159"/>
                </a:cubicBezTo>
                <a:cubicBezTo>
                  <a:pt x="579" y="160"/>
                  <a:pt x="579" y="160"/>
                  <a:pt x="579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1" y="161"/>
                  <a:pt x="582" y="160"/>
                </a:cubicBezTo>
                <a:cubicBezTo>
                  <a:pt x="582" y="160"/>
                  <a:pt x="582" y="160"/>
                  <a:pt x="582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59"/>
                  <a:pt x="584" y="159"/>
                  <a:pt x="584" y="159"/>
                </a:cubicBezTo>
                <a:cubicBezTo>
                  <a:pt x="584" y="160"/>
                  <a:pt x="583" y="161"/>
                  <a:pt x="582" y="161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5" y="162"/>
                  <a:pt x="584" y="162"/>
                  <a:pt x="584" y="163"/>
                </a:cubicBezTo>
                <a:cubicBezTo>
                  <a:pt x="585" y="163"/>
                  <a:pt x="585" y="162"/>
                  <a:pt x="586" y="162"/>
                </a:cubicBezTo>
                <a:cubicBezTo>
                  <a:pt x="586" y="163"/>
                  <a:pt x="585" y="163"/>
                  <a:pt x="585" y="164"/>
                </a:cubicBezTo>
                <a:cubicBezTo>
                  <a:pt x="586" y="164"/>
                  <a:pt x="588" y="164"/>
                  <a:pt x="589" y="164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8" y="165"/>
                  <a:pt x="588" y="165"/>
                  <a:pt x="587" y="165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8" y="167"/>
                  <a:pt x="589" y="166"/>
                  <a:pt x="589" y="165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9" y="166"/>
                  <a:pt x="589" y="166"/>
                  <a:pt x="589" y="166"/>
                </a:cubicBezTo>
                <a:cubicBezTo>
                  <a:pt x="590" y="166"/>
                  <a:pt x="590" y="166"/>
                  <a:pt x="590" y="166"/>
                </a:cubicBezTo>
                <a:cubicBezTo>
                  <a:pt x="590" y="167"/>
                  <a:pt x="590" y="167"/>
                  <a:pt x="590" y="167"/>
                </a:cubicBezTo>
                <a:cubicBezTo>
                  <a:pt x="590" y="168"/>
                  <a:pt x="590" y="168"/>
                  <a:pt x="590" y="168"/>
                </a:cubicBezTo>
                <a:cubicBezTo>
                  <a:pt x="591" y="167"/>
                  <a:pt x="591" y="167"/>
                  <a:pt x="592" y="167"/>
                </a:cubicBezTo>
                <a:cubicBezTo>
                  <a:pt x="592" y="168"/>
                  <a:pt x="592" y="168"/>
                  <a:pt x="592" y="168"/>
                </a:cubicBezTo>
                <a:cubicBezTo>
                  <a:pt x="593" y="168"/>
                  <a:pt x="593" y="168"/>
                  <a:pt x="593" y="168"/>
                </a:cubicBezTo>
                <a:cubicBezTo>
                  <a:pt x="593" y="167"/>
                  <a:pt x="593" y="167"/>
                  <a:pt x="593" y="167"/>
                </a:cubicBezTo>
                <a:cubicBezTo>
                  <a:pt x="594" y="167"/>
                  <a:pt x="594" y="167"/>
                  <a:pt x="594" y="167"/>
                </a:cubicBezTo>
                <a:cubicBezTo>
                  <a:pt x="594" y="167"/>
                  <a:pt x="594" y="166"/>
                  <a:pt x="594" y="166"/>
                </a:cubicBezTo>
                <a:cubicBezTo>
                  <a:pt x="594" y="166"/>
                  <a:pt x="594" y="166"/>
                  <a:pt x="594" y="166"/>
                </a:cubicBezTo>
                <a:cubicBezTo>
                  <a:pt x="593" y="165"/>
                  <a:pt x="593" y="165"/>
                  <a:pt x="593" y="163"/>
                </a:cubicBezTo>
                <a:cubicBezTo>
                  <a:pt x="592" y="163"/>
                  <a:pt x="593" y="163"/>
                  <a:pt x="592" y="163"/>
                </a:cubicBezTo>
                <a:cubicBezTo>
                  <a:pt x="592" y="163"/>
                  <a:pt x="592" y="163"/>
                  <a:pt x="592" y="163"/>
                </a:cubicBezTo>
                <a:cubicBezTo>
                  <a:pt x="592" y="162"/>
                  <a:pt x="592" y="162"/>
                  <a:pt x="592" y="161"/>
                </a:cubicBezTo>
                <a:cubicBezTo>
                  <a:pt x="593" y="161"/>
                  <a:pt x="593" y="161"/>
                  <a:pt x="593" y="161"/>
                </a:cubicBezTo>
                <a:cubicBezTo>
                  <a:pt x="593" y="162"/>
                  <a:pt x="593" y="162"/>
                  <a:pt x="593" y="163"/>
                </a:cubicBezTo>
                <a:cubicBezTo>
                  <a:pt x="595" y="163"/>
                  <a:pt x="595" y="163"/>
                  <a:pt x="595" y="163"/>
                </a:cubicBezTo>
                <a:cubicBezTo>
                  <a:pt x="595" y="162"/>
                  <a:pt x="595" y="162"/>
                  <a:pt x="595" y="162"/>
                </a:cubicBezTo>
                <a:cubicBezTo>
                  <a:pt x="596" y="162"/>
                  <a:pt x="596" y="162"/>
                  <a:pt x="597" y="162"/>
                </a:cubicBezTo>
                <a:cubicBezTo>
                  <a:pt x="597" y="161"/>
                  <a:pt x="597" y="161"/>
                  <a:pt x="597" y="161"/>
                </a:cubicBezTo>
                <a:cubicBezTo>
                  <a:pt x="596" y="161"/>
                  <a:pt x="596" y="161"/>
                  <a:pt x="596" y="161"/>
                </a:cubicBezTo>
                <a:cubicBezTo>
                  <a:pt x="595" y="160"/>
                  <a:pt x="596" y="161"/>
                  <a:pt x="595" y="160"/>
                </a:cubicBezTo>
                <a:cubicBezTo>
                  <a:pt x="595" y="160"/>
                  <a:pt x="595" y="160"/>
                  <a:pt x="595" y="160"/>
                </a:cubicBezTo>
                <a:cubicBezTo>
                  <a:pt x="596" y="160"/>
                  <a:pt x="596" y="160"/>
                  <a:pt x="597" y="160"/>
                </a:cubicBezTo>
                <a:cubicBezTo>
                  <a:pt x="596" y="159"/>
                  <a:pt x="597" y="159"/>
                  <a:pt x="596" y="159"/>
                </a:cubicBezTo>
                <a:cubicBezTo>
                  <a:pt x="596" y="156"/>
                  <a:pt x="597" y="158"/>
                  <a:pt x="598" y="157"/>
                </a:cubicBezTo>
                <a:cubicBezTo>
                  <a:pt x="599" y="157"/>
                  <a:pt x="599" y="157"/>
                  <a:pt x="599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598" y="156"/>
                  <a:pt x="598" y="156"/>
                  <a:pt x="598" y="156"/>
                </a:cubicBezTo>
                <a:cubicBezTo>
                  <a:pt x="598" y="155"/>
                  <a:pt x="598" y="155"/>
                  <a:pt x="598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6"/>
                  <a:pt x="600" y="156"/>
                  <a:pt x="600" y="156"/>
                </a:cubicBezTo>
                <a:cubicBezTo>
                  <a:pt x="601" y="156"/>
                  <a:pt x="600" y="156"/>
                  <a:pt x="601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1" y="155"/>
                </a:cubicBezTo>
                <a:cubicBezTo>
                  <a:pt x="601" y="155"/>
                  <a:pt x="603" y="154"/>
                  <a:pt x="601" y="153"/>
                </a:cubicBezTo>
                <a:cubicBezTo>
                  <a:pt x="601" y="153"/>
                  <a:pt x="601" y="153"/>
                  <a:pt x="601" y="153"/>
                </a:cubicBezTo>
                <a:cubicBezTo>
                  <a:pt x="602" y="153"/>
                  <a:pt x="603" y="154"/>
                  <a:pt x="603" y="154"/>
                </a:cubicBezTo>
                <a:cubicBezTo>
                  <a:pt x="603" y="153"/>
                  <a:pt x="604" y="153"/>
                  <a:pt x="604" y="152"/>
                </a:cubicBezTo>
                <a:cubicBezTo>
                  <a:pt x="603" y="152"/>
                  <a:pt x="603" y="152"/>
                  <a:pt x="603" y="152"/>
                </a:cubicBezTo>
                <a:cubicBezTo>
                  <a:pt x="602" y="151"/>
                  <a:pt x="602" y="150"/>
                  <a:pt x="602" y="150"/>
                </a:cubicBezTo>
                <a:cubicBezTo>
                  <a:pt x="601" y="149"/>
                  <a:pt x="600" y="149"/>
                  <a:pt x="600" y="149"/>
                </a:cubicBezTo>
                <a:cubicBezTo>
                  <a:pt x="599" y="148"/>
                  <a:pt x="600" y="149"/>
                  <a:pt x="599" y="148"/>
                </a:cubicBezTo>
                <a:cubicBezTo>
                  <a:pt x="599" y="148"/>
                  <a:pt x="599" y="148"/>
                  <a:pt x="599" y="148"/>
                </a:cubicBezTo>
                <a:cubicBezTo>
                  <a:pt x="599" y="149"/>
                  <a:pt x="599" y="149"/>
                  <a:pt x="599" y="151"/>
                </a:cubicBezTo>
                <a:cubicBezTo>
                  <a:pt x="599" y="150"/>
                  <a:pt x="599" y="150"/>
                  <a:pt x="598" y="150"/>
                </a:cubicBezTo>
                <a:cubicBezTo>
                  <a:pt x="598" y="150"/>
                  <a:pt x="598" y="151"/>
                  <a:pt x="597" y="151"/>
                </a:cubicBezTo>
                <a:cubicBezTo>
                  <a:pt x="597" y="151"/>
                  <a:pt x="597" y="151"/>
                  <a:pt x="597" y="151"/>
                </a:cubicBezTo>
                <a:cubicBezTo>
                  <a:pt x="597" y="150"/>
                  <a:pt x="597" y="151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1"/>
                  <a:pt x="595" y="151"/>
                </a:cubicBezTo>
                <a:cubicBezTo>
                  <a:pt x="595" y="152"/>
                  <a:pt x="595" y="152"/>
                  <a:pt x="595" y="152"/>
                </a:cubicBezTo>
                <a:cubicBezTo>
                  <a:pt x="594" y="152"/>
                  <a:pt x="594" y="152"/>
                  <a:pt x="594" y="152"/>
                </a:cubicBezTo>
                <a:cubicBezTo>
                  <a:pt x="594" y="151"/>
                  <a:pt x="594" y="150"/>
                  <a:pt x="595" y="149"/>
                </a:cubicBezTo>
                <a:cubicBezTo>
                  <a:pt x="595" y="149"/>
                  <a:pt x="595" y="149"/>
                  <a:pt x="595" y="149"/>
                </a:cubicBezTo>
                <a:cubicBezTo>
                  <a:pt x="595" y="149"/>
                  <a:pt x="595" y="148"/>
                  <a:pt x="593" y="148"/>
                </a:cubicBezTo>
                <a:cubicBezTo>
                  <a:pt x="593" y="149"/>
                  <a:pt x="593" y="150"/>
                  <a:pt x="593" y="151"/>
                </a:cubicBezTo>
                <a:cubicBezTo>
                  <a:pt x="593" y="151"/>
                  <a:pt x="593" y="151"/>
                  <a:pt x="593" y="151"/>
                </a:cubicBezTo>
                <a:cubicBezTo>
                  <a:pt x="593" y="150"/>
                  <a:pt x="593" y="150"/>
                  <a:pt x="593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1" y="150"/>
                  <a:pt x="590" y="150"/>
                  <a:pt x="589" y="150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9"/>
                  <a:pt x="588" y="149"/>
                  <a:pt x="588" y="150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7" y="149"/>
                  <a:pt x="588" y="149"/>
                  <a:pt x="587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8" y="148"/>
                  <a:pt x="588" y="148"/>
                  <a:pt x="588" y="148"/>
                </a:cubicBezTo>
                <a:cubicBezTo>
                  <a:pt x="589" y="146"/>
                  <a:pt x="589" y="147"/>
                  <a:pt x="588" y="146"/>
                </a:cubicBezTo>
                <a:cubicBezTo>
                  <a:pt x="588" y="145"/>
                  <a:pt x="588" y="145"/>
                  <a:pt x="588" y="145"/>
                </a:cubicBezTo>
                <a:cubicBezTo>
                  <a:pt x="588" y="146"/>
                  <a:pt x="587" y="146"/>
                  <a:pt x="587" y="146"/>
                </a:cubicBezTo>
                <a:cubicBezTo>
                  <a:pt x="587" y="145"/>
                  <a:pt x="587" y="145"/>
                  <a:pt x="587" y="145"/>
                </a:cubicBezTo>
                <a:cubicBezTo>
                  <a:pt x="586" y="145"/>
                  <a:pt x="586" y="145"/>
                  <a:pt x="586" y="145"/>
                </a:cubicBezTo>
                <a:cubicBezTo>
                  <a:pt x="586" y="147"/>
                  <a:pt x="586" y="147"/>
                  <a:pt x="586" y="147"/>
                </a:cubicBezTo>
                <a:cubicBezTo>
                  <a:pt x="585" y="147"/>
                  <a:pt x="586" y="146"/>
                  <a:pt x="585" y="147"/>
                </a:cubicBezTo>
                <a:cubicBezTo>
                  <a:pt x="584" y="147"/>
                  <a:pt x="584" y="147"/>
                  <a:pt x="584" y="147"/>
                </a:cubicBezTo>
                <a:cubicBezTo>
                  <a:pt x="585" y="146"/>
                  <a:pt x="585" y="146"/>
                  <a:pt x="585" y="145"/>
                </a:cubicBezTo>
                <a:cubicBezTo>
                  <a:pt x="584" y="145"/>
                  <a:pt x="584" y="145"/>
                  <a:pt x="584" y="145"/>
                </a:cubicBezTo>
                <a:cubicBezTo>
                  <a:pt x="584" y="144"/>
                  <a:pt x="585" y="144"/>
                  <a:pt x="585" y="144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4" y="143"/>
                  <a:pt x="583" y="143"/>
                  <a:pt x="583" y="144"/>
                </a:cubicBezTo>
                <a:cubicBezTo>
                  <a:pt x="583" y="144"/>
                  <a:pt x="583" y="144"/>
                  <a:pt x="583" y="144"/>
                </a:cubicBezTo>
                <a:cubicBezTo>
                  <a:pt x="583" y="145"/>
                  <a:pt x="583" y="145"/>
                  <a:pt x="582" y="145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4"/>
                  <a:pt x="582" y="144"/>
                  <a:pt x="582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5"/>
                  <a:pt x="580" y="145"/>
                  <a:pt x="580" y="146"/>
                </a:cubicBezTo>
                <a:cubicBezTo>
                  <a:pt x="580" y="146"/>
                  <a:pt x="580" y="146"/>
                  <a:pt x="580" y="146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79" y="145"/>
                  <a:pt x="578" y="145"/>
                  <a:pt x="578" y="147"/>
                </a:cubicBezTo>
                <a:cubicBezTo>
                  <a:pt x="577" y="147"/>
                  <a:pt x="577" y="147"/>
                  <a:pt x="577" y="147"/>
                </a:cubicBezTo>
                <a:cubicBezTo>
                  <a:pt x="577" y="145"/>
                  <a:pt x="578" y="144"/>
                  <a:pt x="578" y="143"/>
                </a:cubicBezTo>
                <a:cubicBezTo>
                  <a:pt x="578" y="143"/>
                  <a:pt x="577" y="143"/>
                  <a:pt x="577" y="143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3"/>
                  <a:pt x="577" y="143"/>
                  <a:pt x="577" y="143"/>
                </a:cubicBezTo>
                <a:cubicBezTo>
                  <a:pt x="576" y="143"/>
                  <a:pt x="576" y="143"/>
                  <a:pt x="576" y="143"/>
                </a:cubicBezTo>
                <a:cubicBezTo>
                  <a:pt x="576" y="142"/>
                  <a:pt x="576" y="142"/>
                  <a:pt x="576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3" y="142"/>
                  <a:pt x="573" y="142"/>
                  <a:pt x="573" y="142"/>
                </a:cubicBezTo>
                <a:cubicBezTo>
                  <a:pt x="574" y="141"/>
                  <a:pt x="574" y="142"/>
                  <a:pt x="575" y="141"/>
                </a:cubicBezTo>
                <a:cubicBezTo>
                  <a:pt x="574" y="140"/>
                  <a:pt x="574" y="141"/>
                  <a:pt x="574" y="140"/>
                </a:cubicBezTo>
                <a:cubicBezTo>
                  <a:pt x="573" y="140"/>
                  <a:pt x="573" y="140"/>
                  <a:pt x="573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1" y="139"/>
                  <a:pt x="571" y="139"/>
                  <a:pt x="571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8"/>
                  <a:pt x="568" y="138"/>
                  <a:pt x="568" y="138"/>
                </a:cubicBezTo>
                <a:cubicBezTo>
                  <a:pt x="568" y="138"/>
                  <a:pt x="567" y="138"/>
                  <a:pt x="567" y="138"/>
                </a:cubicBezTo>
                <a:cubicBezTo>
                  <a:pt x="567" y="137"/>
                  <a:pt x="567" y="137"/>
                  <a:pt x="567" y="137"/>
                </a:cubicBezTo>
                <a:cubicBezTo>
                  <a:pt x="570" y="137"/>
                  <a:pt x="570" y="137"/>
                  <a:pt x="571" y="135"/>
                </a:cubicBezTo>
                <a:cubicBezTo>
                  <a:pt x="571" y="135"/>
                  <a:pt x="571" y="135"/>
                  <a:pt x="571" y="135"/>
                </a:cubicBezTo>
                <a:cubicBezTo>
                  <a:pt x="571" y="134"/>
                  <a:pt x="571" y="134"/>
                  <a:pt x="569" y="134"/>
                </a:cubicBezTo>
                <a:cubicBezTo>
                  <a:pt x="569" y="133"/>
                  <a:pt x="569" y="133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70" y="132"/>
                  <a:pt x="570" y="132"/>
                </a:cubicBezTo>
                <a:cubicBezTo>
                  <a:pt x="570" y="132"/>
                  <a:pt x="570" y="132"/>
                  <a:pt x="570" y="132"/>
                </a:cubicBezTo>
                <a:cubicBezTo>
                  <a:pt x="571" y="133"/>
                  <a:pt x="573" y="132"/>
                  <a:pt x="574" y="133"/>
                </a:cubicBezTo>
                <a:cubicBezTo>
                  <a:pt x="574" y="132"/>
                  <a:pt x="574" y="132"/>
                  <a:pt x="574" y="132"/>
                </a:cubicBezTo>
                <a:cubicBezTo>
                  <a:pt x="575" y="132"/>
                  <a:pt x="575" y="132"/>
                  <a:pt x="575" y="132"/>
                </a:cubicBezTo>
                <a:cubicBezTo>
                  <a:pt x="574" y="131"/>
                  <a:pt x="573" y="131"/>
                  <a:pt x="572" y="130"/>
                </a:cubicBezTo>
                <a:cubicBezTo>
                  <a:pt x="572" y="130"/>
                  <a:pt x="572" y="130"/>
                  <a:pt x="572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8" y="130"/>
                  <a:pt x="568" y="130"/>
                  <a:pt x="568" y="130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7" y="129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70" y="127"/>
                  <a:pt x="570" y="127"/>
                  <a:pt x="572" y="127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4"/>
                  <a:pt x="571" y="123"/>
                  <a:pt x="570" y="122"/>
                </a:cubicBezTo>
                <a:cubicBezTo>
                  <a:pt x="570" y="122"/>
                  <a:pt x="570" y="122"/>
                  <a:pt x="569" y="122"/>
                </a:cubicBezTo>
                <a:cubicBezTo>
                  <a:pt x="569" y="123"/>
                  <a:pt x="568" y="123"/>
                  <a:pt x="568" y="125"/>
                </a:cubicBezTo>
                <a:cubicBezTo>
                  <a:pt x="567" y="125"/>
                  <a:pt x="567" y="125"/>
                  <a:pt x="567" y="125"/>
                </a:cubicBezTo>
                <a:cubicBezTo>
                  <a:pt x="567" y="124"/>
                  <a:pt x="567" y="124"/>
                  <a:pt x="567" y="124"/>
                </a:cubicBezTo>
                <a:cubicBezTo>
                  <a:pt x="566" y="124"/>
                  <a:pt x="566" y="124"/>
                  <a:pt x="566" y="124"/>
                </a:cubicBezTo>
                <a:cubicBezTo>
                  <a:pt x="566" y="123"/>
                  <a:pt x="566" y="123"/>
                  <a:pt x="566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5" y="123"/>
                  <a:pt x="566" y="123"/>
                  <a:pt x="566" y="121"/>
                </a:cubicBezTo>
                <a:cubicBezTo>
                  <a:pt x="567" y="121"/>
                  <a:pt x="567" y="122"/>
                  <a:pt x="568" y="122"/>
                </a:cubicBezTo>
                <a:cubicBezTo>
                  <a:pt x="567" y="120"/>
                  <a:pt x="568" y="121"/>
                  <a:pt x="567" y="121"/>
                </a:cubicBezTo>
                <a:cubicBezTo>
                  <a:pt x="567" y="120"/>
                  <a:pt x="567" y="120"/>
                  <a:pt x="567" y="120"/>
                </a:cubicBezTo>
                <a:cubicBezTo>
                  <a:pt x="565" y="120"/>
                  <a:pt x="565" y="120"/>
                  <a:pt x="565" y="120"/>
                </a:cubicBezTo>
                <a:cubicBezTo>
                  <a:pt x="565" y="120"/>
                  <a:pt x="565" y="119"/>
                  <a:pt x="564" y="119"/>
                </a:cubicBezTo>
                <a:cubicBezTo>
                  <a:pt x="563" y="119"/>
                  <a:pt x="562" y="119"/>
                  <a:pt x="561" y="119"/>
                </a:cubicBezTo>
                <a:cubicBezTo>
                  <a:pt x="561" y="120"/>
                  <a:pt x="561" y="120"/>
                  <a:pt x="561" y="120"/>
                </a:cubicBezTo>
                <a:cubicBezTo>
                  <a:pt x="560" y="120"/>
                  <a:pt x="560" y="120"/>
                  <a:pt x="560" y="121"/>
                </a:cubicBezTo>
                <a:cubicBezTo>
                  <a:pt x="559" y="121"/>
                  <a:pt x="559" y="121"/>
                  <a:pt x="559" y="121"/>
                </a:cubicBezTo>
                <a:cubicBezTo>
                  <a:pt x="560" y="120"/>
                  <a:pt x="561" y="120"/>
                  <a:pt x="561" y="119"/>
                </a:cubicBezTo>
                <a:cubicBezTo>
                  <a:pt x="561" y="118"/>
                  <a:pt x="561" y="119"/>
                  <a:pt x="561" y="118"/>
                </a:cubicBezTo>
                <a:cubicBezTo>
                  <a:pt x="559" y="118"/>
                  <a:pt x="558" y="119"/>
                  <a:pt x="558" y="120"/>
                </a:cubicBezTo>
                <a:cubicBezTo>
                  <a:pt x="557" y="120"/>
                  <a:pt x="557" y="120"/>
                  <a:pt x="557" y="120"/>
                </a:cubicBezTo>
                <a:cubicBezTo>
                  <a:pt x="557" y="119"/>
                  <a:pt x="557" y="119"/>
                  <a:pt x="557" y="119"/>
                </a:cubicBezTo>
                <a:cubicBezTo>
                  <a:pt x="559" y="118"/>
                  <a:pt x="558" y="118"/>
                  <a:pt x="559" y="118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6"/>
                  <a:pt x="559" y="116"/>
                  <a:pt x="559" y="116"/>
                </a:cubicBezTo>
                <a:cubicBezTo>
                  <a:pt x="558" y="116"/>
                  <a:pt x="558" y="116"/>
                  <a:pt x="558" y="117"/>
                </a:cubicBezTo>
                <a:cubicBezTo>
                  <a:pt x="557" y="117"/>
                  <a:pt x="557" y="117"/>
                  <a:pt x="557" y="117"/>
                </a:cubicBezTo>
                <a:cubicBezTo>
                  <a:pt x="557" y="117"/>
                  <a:pt x="557" y="116"/>
                  <a:pt x="557" y="116"/>
                </a:cubicBezTo>
                <a:cubicBezTo>
                  <a:pt x="556" y="116"/>
                  <a:pt x="557" y="116"/>
                  <a:pt x="556" y="116"/>
                </a:cubicBezTo>
                <a:cubicBezTo>
                  <a:pt x="556" y="116"/>
                  <a:pt x="556" y="116"/>
                  <a:pt x="556" y="116"/>
                </a:cubicBezTo>
                <a:cubicBezTo>
                  <a:pt x="556" y="117"/>
                  <a:pt x="556" y="117"/>
                  <a:pt x="556" y="117"/>
                </a:cubicBezTo>
                <a:cubicBezTo>
                  <a:pt x="556" y="117"/>
                  <a:pt x="556" y="117"/>
                  <a:pt x="555" y="118"/>
                </a:cubicBezTo>
                <a:cubicBezTo>
                  <a:pt x="555" y="118"/>
                  <a:pt x="555" y="118"/>
                  <a:pt x="555" y="118"/>
                </a:cubicBezTo>
                <a:cubicBezTo>
                  <a:pt x="554" y="118"/>
                  <a:pt x="554" y="118"/>
                  <a:pt x="554" y="118"/>
                </a:cubicBezTo>
                <a:cubicBezTo>
                  <a:pt x="554" y="118"/>
                  <a:pt x="553" y="118"/>
                  <a:pt x="553" y="118"/>
                </a:cubicBezTo>
                <a:cubicBezTo>
                  <a:pt x="553" y="117"/>
                  <a:pt x="553" y="117"/>
                  <a:pt x="554" y="117"/>
                </a:cubicBezTo>
                <a:close/>
                <a:moveTo>
                  <a:pt x="520" y="109"/>
                </a:moveTo>
                <a:cubicBezTo>
                  <a:pt x="520" y="110"/>
                  <a:pt x="520" y="110"/>
                  <a:pt x="520" y="110"/>
                </a:cubicBezTo>
                <a:cubicBezTo>
                  <a:pt x="520" y="110"/>
                  <a:pt x="520" y="110"/>
                  <a:pt x="520" y="109"/>
                </a:cubicBezTo>
                <a:close/>
                <a:moveTo>
                  <a:pt x="552" y="120"/>
                </a:moveTo>
                <a:cubicBezTo>
                  <a:pt x="551" y="120"/>
                  <a:pt x="551" y="120"/>
                  <a:pt x="551" y="120"/>
                </a:cubicBezTo>
                <a:cubicBezTo>
                  <a:pt x="551" y="119"/>
                  <a:pt x="551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lnTo>
                  <a:pt x="552" y="120"/>
                </a:lnTo>
                <a:close/>
                <a:moveTo>
                  <a:pt x="582" y="173"/>
                </a:moveTo>
                <a:cubicBezTo>
                  <a:pt x="582" y="174"/>
                  <a:pt x="582" y="174"/>
                  <a:pt x="582" y="174"/>
                </a:cubicBezTo>
                <a:cubicBezTo>
                  <a:pt x="581" y="173"/>
                  <a:pt x="581" y="173"/>
                  <a:pt x="580" y="173"/>
                </a:cubicBezTo>
                <a:cubicBezTo>
                  <a:pt x="581" y="173"/>
                  <a:pt x="581" y="173"/>
                  <a:pt x="582" y="173"/>
                </a:cubicBezTo>
                <a:close/>
                <a:moveTo>
                  <a:pt x="565" y="127"/>
                </a:moveTo>
                <a:cubicBezTo>
                  <a:pt x="565" y="127"/>
                  <a:pt x="565" y="127"/>
                  <a:pt x="566" y="128"/>
                </a:cubicBezTo>
                <a:cubicBezTo>
                  <a:pt x="566" y="128"/>
                  <a:pt x="566" y="128"/>
                  <a:pt x="566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2" y="128"/>
                  <a:pt x="562" y="128"/>
                  <a:pt x="562" y="128"/>
                </a:cubicBezTo>
                <a:cubicBezTo>
                  <a:pt x="562" y="127"/>
                  <a:pt x="562" y="127"/>
                  <a:pt x="562" y="127"/>
                </a:cubicBezTo>
                <a:lnTo>
                  <a:pt x="565" y="127"/>
                </a:lnTo>
                <a:close/>
                <a:moveTo>
                  <a:pt x="561" y="124"/>
                </a:moveTo>
                <a:cubicBezTo>
                  <a:pt x="561" y="124"/>
                  <a:pt x="561" y="125"/>
                  <a:pt x="561" y="124"/>
                </a:cubicBezTo>
                <a:cubicBezTo>
                  <a:pt x="562" y="124"/>
                  <a:pt x="562" y="124"/>
                  <a:pt x="562" y="124"/>
                </a:cubicBezTo>
                <a:cubicBezTo>
                  <a:pt x="562" y="125"/>
                  <a:pt x="562" y="125"/>
                  <a:pt x="562" y="125"/>
                </a:cubicBezTo>
                <a:cubicBezTo>
                  <a:pt x="561" y="125"/>
                  <a:pt x="561" y="125"/>
                  <a:pt x="561" y="125"/>
                </a:cubicBezTo>
                <a:cubicBezTo>
                  <a:pt x="561" y="125"/>
                  <a:pt x="561" y="125"/>
                  <a:pt x="561" y="124"/>
                </a:cubicBezTo>
                <a:close/>
                <a:moveTo>
                  <a:pt x="557" y="121"/>
                </a:moveTo>
                <a:cubicBezTo>
                  <a:pt x="558" y="121"/>
                  <a:pt x="559" y="121"/>
                  <a:pt x="559" y="121"/>
                </a:cubicBezTo>
                <a:cubicBezTo>
                  <a:pt x="559" y="122"/>
                  <a:pt x="559" y="122"/>
                  <a:pt x="559" y="122"/>
                </a:cubicBezTo>
                <a:cubicBezTo>
                  <a:pt x="557" y="122"/>
                  <a:pt x="557" y="122"/>
                  <a:pt x="557" y="122"/>
                </a:cubicBezTo>
                <a:lnTo>
                  <a:pt x="557" y="121"/>
                </a:lnTo>
                <a:close/>
                <a:moveTo>
                  <a:pt x="556" y="152"/>
                </a:moveTo>
                <a:cubicBezTo>
                  <a:pt x="556" y="152"/>
                  <a:pt x="556" y="152"/>
                  <a:pt x="556" y="152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49"/>
                  <a:pt x="556" y="149"/>
                  <a:pt x="556" y="149"/>
                </a:cubicBezTo>
                <a:cubicBezTo>
                  <a:pt x="557" y="150"/>
                  <a:pt x="557" y="150"/>
                  <a:pt x="558" y="150"/>
                </a:cubicBezTo>
                <a:cubicBezTo>
                  <a:pt x="558" y="151"/>
                  <a:pt x="558" y="152"/>
                  <a:pt x="559" y="152"/>
                </a:cubicBezTo>
                <a:cubicBezTo>
                  <a:pt x="559" y="152"/>
                  <a:pt x="559" y="152"/>
                  <a:pt x="559" y="152"/>
                </a:cubicBezTo>
                <a:cubicBezTo>
                  <a:pt x="560" y="153"/>
                  <a:pt x="561" y="152"/>
                  <a:pt x="562" y="152"/>
                </a:cubicBezTo>
                <a:cubicBezTo>
                  <a:pt x="562" y="152"/>
                  <a:pt x="562" y="152"/>
                  <a:pt x="562" y="153"/>
                </a:cubicBezTo>
                <a:cubicBezTo>
                  <a:pt x="563" y="153"/>
                  <a:pt x="565" y="153"/>
                  <a:pt x="565" y="153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5"/>
                  <a:pt x="565" y="155"/>
                  <a:pt x="565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6"/>
                  <a:pt x="567" y="156"/>
                  <a:pt x="567" y="156"/>
                </a:cubicBezTo>
                <a:cubicBezTo>
                  <a:pt x="567" y="156"/>
                  <a:pt x="567" y="157"/>
                  <a:pt x="567" y="157"/>
                </a:cubicBezTo>
                <a:cubicBezTo>
                  <a:pt x="565" y="157"/>
                  <a:pt x="565" y="157"/>
                  <a:pt x="564" y="156"/>
                </a:cubicBezTo>
                <a:cubicBezTo>
                  <a:pt x="564" y="157"/>
                  <a:pt x="563" y="157"/>
                  <a:pt x="563" y="158"/>
                </a:cubicBezTo>
                <a:cubicBezTo>
                  <a:pt x="563" y="158"/>
                  <a:pt x="563" y="158"/>
                  <a:pt x="563" y="158"/>
                </a:cubicBezTo>
                <a:cubicBezTo>
                  <a:pt x="562" y="158"/>
                  <a:pt x="561" y="157"/>
                  <a:pt x="561" y="157"/>
                </a:cubicBezTo>
                <a:cubicBezTo>
                  <a:pt x="560" y="158"/>
                  <a:pt x="559" y="159"/>
                  <a:pt x="559" y="160"/>
                </a:cubicBezTo>
                <a:cubicBezTo>
                  <a:pt x="558" y="160"/>
                  <a:pt x="557" y="159"/>
                  <a:pt x="557" y="159"/>
                </a:cubicBezTo>
                <a:cubicBezTo>
                  <a:pt x="557" y="159"/>
                  <a:pt x="557" y="159"/>
                  <a:pt x="557" y="159"/>
                </a:cubicBezTo>
                <a:cubicBezTo>
                  <a:pt x="557" y="158"/>
                  <a:pt x="557" y="157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6" y="156"/>
                  <a:pt x="556" y="156"/>
                  <a:pt x="556" y="156"/>
                </a:cubicBezTo>
                <a:cubicBezTo>
                  <a:pt x="556" y="155"/>
                  <a:pt x="555" y="154"/>
                  <a:pt x="556" y="152"/>
                </a:cubicBezTo>
                <a:close/>
                <a:moveTo>
                  <a:pt x="555" y="166"/>
                </a:moveTo>
                <a:cubicBezTo>
                  <a:pt x="555" y="167"/>
                  <a:pt x="555" y="167"/>
                  <a:pt x="555" y="167"/>
                </a:cubicBezTo>
                <a:cubicBezTo>
                  <a:pt x="557" y="167"/>
                  <a:pt x="557" y="167"/>
                  <a:pt x="557" y="167"/>
                </a:cubicBezTo>
                <a:cubicBezTo>
                  <a:pt x="557" y="166"/>
                  <a:pt x="557" y="166"/>
                  <a:pt x="557" y="166"/>
                </a:cubicBezTo>
                <a:cubicBezTo>
                  <a:pt x="557" y="167"/>
                  <a:pt x="558" y="167"/>
                  <a:pt x="558" y="167"/>
                </a:cubicBezTo>
                <a:cubicBezTo>
                  <a:pt x="558" y="170"/>
                  <a:pt x="559" y="170"/>
                  <a:pt x="559" y="173"/>
                </a:cubicBezTo>
                <a:cubicBezTo>
                  <a:pt x="558" y="173"/>
                  <a:pt x="558" y="173"/>
                  <a:pt x="558" y="173"/>
                </a:cubicBezTo>
                <a:cubicBezTo>
                  <a:pt x="558" y="172"/>
                  <a:pt x="558" y="172"/>
                  <a:pt x="558" y="172"/>
                </a:cubicBezTo>
                <a:cubicBezTo>
                  <a:pt x="557" y="172"/>
                  <a:pt x="557" y="172"/>
                  <a:pt x="557" y="172"/>
                </a:cubicBezTo>
                <a:cubicBezTo>
                  <a:pt x="557" y="172"/>
                  <a:pt x="557" y="173"/>
                  <a:pt x="556" y="173"/>
                </a:cubicBezTo>
                <a:cubicBezTo>
                  <a:pt x="556" y="173"/>
                  <a:pt x="556" y="173"/>
                  <a:pt x="556" y="173"/>
                </a:cubicBezTo>
                <a:cubicBezTo>
                  <a:pt x="553" y="173"/>
                  <a:pt x="553" y="173"/>
                  <a:pt x="553" y="173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1"/>
                  <a:pt x="553" y="171"/>
                  <a:pt x="553" y="171"/>
                </a:cubicBezTo>
                <a:cubicBezTo>
                  <a:pt x="554" y="171"/>
                  <a:pt x="554" y="171"/>
                  <a:pt x="555" y="171"/>
                </a:cubicBezTo>
                <a:cubicBezTo>
                  <a:pt x="554" y="170"/>
                  <a:pt x="554" y="169"/>
                  <a:pt x="554" y="168"/>
                </a:cubicBezTo>
                <a:cubicBezTo>
                  <a:pt x="553" y="168"/>
                  <a:pt x="554" y="168"/>
                  <a:pt x="553" y="168"/>
                </a:cubicBezTo>
                <a:cubicBezTo>
                  <a:pt x="553" y="168"/>
                  <a:pt x="553" y="168"/>
                  <a:pt x="553" y="168"/>
                </a:cubicBezTo>
                <a:cubicBezTo>
                  <a:pt x="553" y="167"/>
                  <a:pt x="553" y="167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4" y="166"/>
                  <a:pt x="555" y="166"/>
                  <a:pt x="555" y="166"/>
                </a:cubicBezTo>
                <a:close/>
                <a:moveTo>
                  <a:pt x="1551" y="99"/>
                </a:moveTo>
                <a:cubicBezTo>
                  <a:pt x="1552" y="99"/>
                  <a:pt x="1551" y="99"/>
                  <a:pt x="1552" y="99"/>
                </a:cubicBezTo>
                <a:cubicBezTo>
                  <a:pt x="1552" y="100"/>
                  <a:pt x="1552" y="100"/>
                  <a:pt x="1552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5" y="100"/>
                  <a:pt x="1557" y="101"/>
                  <a:pt x="1557" y="101"/>
                </a:cubicBezTo>
                <a:cubicBezTo>
                  <a:pt x="1557" y="100"/>
                  <a:pt x="1557" y="100"/>
                  <a:pt x="1557" y="100"/>
                </a:cubicBezTo>
                <a:cubicBezTo>
                  <a:pt x="1558" y="100"/>
                  <a:pt x="1559" y="100"/>
                  <a:pt x="1559" y="100"/>
                </a:cubicBezTo>
                <a:cubicBezTo>
                  <a:pt x="1559" y="100"/>
                  <a:pt x="1559" y="100"/>
                  <a:pt x="1559" y="100"/>
                </a:cubicBezTo>
                <a:cubicBezTo>
                  <a:pt x="1560" y="100"/>
                  <a:pt x="1560" y="101"/>
                  <a:pt x="1561" y="101"/>
                </a:cubicBezTo>
                <a:cubicBezTo>
                  <a:pt x="1561" y="101"/>
                  <a:pt x="1561" y="101"/>
                  <a:pt x="1561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4" y="102"/>
                  <a:pt x="1565" y="101"/>
                  <a:pt x="1566" y="102"/>
                </a:cubicBezTo>
                <a:cubicBezTo>
                  <a:pt x="1568" y="102"/>
                  <a:pt x="1568" y="102"/>
                  <a:pt x="1568" y="102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0"/>
                  <a:pt x="1568" y="100"/>
                </a:cubicBezTo>
                <a:cubicBezTo>
                  <a:pt x="1568" y="100"/>
                  <a:pt x="1568" y="100"/>
                  <a:pt x="1568" y="100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6" y="97"/>
                  <a:pt x="1566" y="97"/>
                  <a:pt x="1566" y="97"/>
                </a:cubicBezTo>
                <a:cubicBezTo>
                  <a:pt x="1566" y="96"/>
                  <a:pt x="1565" y="95"/>
                  <a:pt x="1565" y="95"/>
                </a:cubicBezTo>
                <a:cubicBezTo>
                  <a:pt x="1564" y="95"/>
                  <a:pt x="1564" y="95"/>
                  <a:pt x="1564" y="95"/>
                </a:cubicBezTo>
                <a:cubicBezTo>
                  <a:pt x="1564" y="95"/>
                  <a:pt x="1564" y="94"/>
                  <a:pt x="1564" y="94"/>
                </a:cubicBezTo>
                <a:cubicBezTo>
                  <a:pt x="1563" y="94"/>
                  <a:pt x="1562" y="94"/>
                  <a:pt x="1561" y="94"/>
                </a:cubicBezTo>
                <a:cubicBezTo>
                  <a:pt x="1561" y="93"/>
                  <a:pt x="1561" y="93"/>
                  <a:pt x="1561" y="93"/>
                </a:cubicBezTo>
                <a:cubicBezTo>
                  <a:pt x="1561" y="93"/>
                  <a:pt x="1560" y="93"/>
                  <a:pt x="1560" y="93"/>
                </a:cubicBezTo>
                <a:cubicBezTo>
                  <a:pt x="1559" y="95"/>
                  <a:pt x="1559" y="94"/>
                  <a:pt x="1557" y="95"/>
                </a:cubicBezTo>
                <a:cubicBezTo>
                  <a:pt x="1557" y="95"/>
                  <a:pt x="1557" y="95"/>
                  <a:pt x="1557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5" y="96"/>
                </a:cubicBezTo>
                <a:cubicBezTo>
                  <a:pt x="1555" y="97"/>
                  <a:pt x="1554" y="97"/>
                  <a:pt x="1554" y="98"/>
                </a:cubicBezTo>
                <a:cubicBezTo>
                  <a:pt x="1553" y="98"/>
                  <a:pt x="1552" y="99"/>
                  <a:pt x="1551" y="99"/>
                </a:cubicBezTo>
                <a:close/>
                <a:moveTo>
                  <a:pt x="1472" y="101"/>
                </a:moveTo>
                <a:cubicBezTo>
                  <a:pt x="1472" y="102"/>
                  <a:pt x="1472" y="102"/>
                  <a:pt x="1472" y="102"/>
                </a:cubicBezTo>
                <a:cubicBezTo>
                  <a:pt x="1476" y="102"/>
                  <a:pt x="1476" y="102"/>
                  <a:pt x="1476" y="102"/>
                </a:cubicBezTo>
                <a:cubicBezTo>
                  <a:pt x="1476" y="103"/>
                  <a:pt x="1477" y="103"/>
                  <a:pt x="1478" y="104"/>
                </a:cubicBezTo>
                <a:cubicBezTo>
                  <a:pt x="1478" y="104"/>
                  <a:pt x="1478" y="104"/>
                  <a:pt x="1478" y="104"/>
                </a:cubicBezTo>
                <a:cubicBezTo>
                  <a:pt x="1476" y="104"/>
                  <a:pt x="1476" y="104"/>
                  <a:pt x="1476" y="104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7" y="106"/>
                  <a:pt x="1477" y="106"/>
                </a:cubicBezTo>
                <a:cubicBezTo>
                  <a:pt x="1478" y="106"/>
                  <a:pt x="1478" y="106"/>
                  <a:pt x="1479" y="105"/>
                </a:cubicBezTo>
                <a:cubicBezTo>
                  <a:pt x="1479" y="105"/>
                  <a:pt x="1479" y="105"/>
                  <a:pt x="1479" y="105"/>
                </a:cubicBezTo>
                <a:cubicBezTo>
                  <a:pt x="1479" y="105"/>
                  <a:pt x="1479" y="105"/>
                  <a:pt x="1479" y="104"/>
                </a:cubicBezTo>
                <a:cubicBezTo>
                  <a:pt x="1481" y="104"/>
                  <a:pt x="1481" y="104"/>
                  <a:pt x="1482" y="103"/>
                </a:cubicBezTo>
                <a:cubicBezTo>
                  <a:pt x="1482" y="103"/>
                  <a:pt x="1482" y="103"/>
                  <a:pt x="1482" y="103"/>
                </a:cubicBezTo>
                <a:cubicBezTo>
                  <a:pt x="1483" y="103"/>
                  <a:pt x="1484" y="103"/>
                  <a:pt x="1484" y="103"/>
                </a:cubicBezTo>
                <a:cubicBezTo>
                  <a:pt x="1484" y="102"/>
                  <a:pt x="1484" y="102"/>
                  <a:pt x="1484" y="102"/>
                </a:cubicBezTo>
                <a:cubicBezTo>
                  <a:pt x="1485" y="102"/>
                  <a:pt x="1485" y="102"/>
                  <a:pt x="1485" y="102"/>
                </a:cubicBezTo>
                <a:cubicBezTo>
                  <a:pt x="1485" y="101"/>
                  <a:pt x="1485" y="101"/>
                  <a:pt x="1485" y="101"/>
                </a:cubicBezTo>
                <a:cubicBezTo>
                  <a:pt x="1486" y="101"/>
                  <a:pt x="1486" y="101"/>
                  <a:pt x="1487" y="100"/>
                </a:cubicBezTo>
                <a:cubicBezTo>
                  <a:pt x="1487" y="99"/>
                  <a:pt x="1487" y="99"/>
                  <a:pt x="1487" y="99"/>
                </a:cubicBezTo>
                <a:cubicBezTo>
                  <a:pt x="1484" y="99"/>
                  <a:pt x="1484" y="99"/>
                  <a:pt x="1484" y="99"/>
                </a:cubicBezTo>
                <a:cubicBezTo>
                  <a:pt x="1484" y="98"/>
                  <a:pt x="1484" y="98"/>
                  <a:pt x="1484" y="98"/>
                </a:cubicBezTo>
                <a:cubicBezTo>
                  <a:pt x="1483" y="97"/>
                  <a:pt x="1482" y="97"/>
                  <a:pt x="1480" y="97"/>
                </a:cubicBezTo>
                <a:cubicBezTo>
                  <a:pt x="1480" y="96"/>
                  <a:pt x="1480" y="96"/>
                  <a:pt x="1480" y="96"/>
                </a:cubicBezTo>
                <a:cubicBezTo>
                  <a:pt x="1480" y="95"/>
                  <a:pt x="1479" y="95"/>
                  <a:pt x="1479" y="95"/>
                </a:cubicBezTo>
                <a:cubicBezTo>
                  <a:pt x="1479" y="95"/>
                  <a:pt x="1479" y="95"/>
                  <a:pt x="1479" y="95"/>
                </a:cubicBezTo>
                <a:cubicBezTo>
                  <a:pt x="1476" y="94"/>
                  <a:pt x="1472" y="96"/>
                  <a:pt x="1471" y="97"/>
                </a:cubicBezTo>
                <a:cubicBezTo>
                  <a:pt x="1470" y="97"/>
                  <a:pt x="1470" y="97"/>
                  <a:pt x="1470" y="98"/>
                </a:cubicBezTo>
                <a:cubicBezTo>
                  <a:pt x="1470" y="98"/>
                  <a:pt x="1470" y="98"/>
                  <a:pt x="1470" y="98"/>
                </a:cubicBezTo>
                <a:cubicBezTo>
                  <a:pt x="1470" y="99"/>
                  <a:pt x="1470" y="99"/>
                  <a:pt x="1470" y="100"/>
                </a:cubicBezTo>
                <a:cubicBezTo>
                  <a:pt x="1470" y="100"/>
                  <a:pt x="1470" y="100"/>
                  <a:pt x="1470" y="100"/>
                </a:cubicBezTo>
                <a:cubicBezTo>
                  <a:pt x="1470" y="101"/>
                  <a:pt x="1471" y="101"/>
                  <a:pt x="1472" y="101"/>
                </a:cubicBezTo>
                <a:close/>
                <a:moveTo>
                  <a:pt x="415" y="130"/>
                </a:moveTo>
                <a:cubicBezTo>
                  <a:pt x="416" y="130"/>
                  <a:pt x="416" y="130"/>
                  <a:pt x="416" y="130"/>
                </a:cubicBezTo>
                <a:cubicBezTo>
                  <a:pt x="416" y="129"/>
                  <a:pt x="416" y="129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5" y="127"/>
                  <a:pt x="416" y="127"/>
                  <a:pt x="416" y="127"/>
                </a:cubicBezTo>
                <a:cubicBezTo>
                  <a:pt x="416" y="126"/>
                  <a:pt x="416" y="125"/>
                  <a:pt x="415" y="124"/>
                </a:cubicBezTo>
                <a:cubicBezTo>
                  <a:pt x="415" y="124"/>
                  <a:pt x="415" y="125"/>
                  <a:pt x="415" y="124"/>
                </a:cubicBezTo>
                <a:cubicBezTo>
                  <a:pt x="414" y="124"/>
                  <a:pt x="414" y="124"/>
                  <a:pt x="412" y="124"/>
                </a:cubicBezTo>
                <a:cubicBezTo>
                  <a:pt x="412" y="124"/>
                  <a:pt x="412" y="124"/>
                  <a:pt x="412" y="124"/>
                </a:cubicBezTo>
                <a:cubicBezTo>
                  <a:pt x="411" y="124"/>
                  <a:pt x="410" y="124"/>
                  <a:pt x="409" y="124"/>
                </a:cubicBezTo>
                <a:cubicBezTo>
                  <a:pt x="408" y="123"/>
                  <a:pt x="408" y="124"/>
                  <a:pt x="407" y="123"/>
                </a:cubicBezTo>
                <a:cubicBezTo>
                  <a:pt x="406" y="123"/>
                  <a:pt x="406" y="123"/>
                  <a:pt x="406" y="123"/>
                </a:cubicBezTo>
                <a:cubicBezTo>
                  <a:pt x="406" y="122"/>
                  <a:pt x="406" y="122"/>
                  <a:pt x="406" y="122"/>
                </a:cubicBezTo>
                <a:cubicBezTo>
                  <a:pt x="406" y="122"/>
                  <a:pt x="405" y="121"/>
                  <a:pt x="405" y="121"/>
                </a:cubicBezTo>
                <a:cubicBezTo>
                  <a:pt x="404" y="120"/>
                  <a:pt x="406" y="120"/>
                  <a:pt x="404" y="119"/>
                </a:cubicBezTo>
                <a:cubicBezTo>
                  <a:pt x="404" y="122"/>
                  <a:pt x="404" y="122"/>
                  <a:pt x="404" y="122"/>
                </a:cubicBezTo>
                <a:cubicBezTo>
                  <a:pt x="403" y="122"/>
                  <a:pt x="402" y="121"/>
                  <a:pt x="401" y="121"/>
                </a:cubicBezTo>
                <a:cubicBezTo>
                  <a:pt x="399" y="119"/>
                  <a:pt x="397" y="117"/>
                  <a:pt x="397" y="113"/>
                </a:cubicBezTo>
                <a:cubicBezTo>
                  <a:pt x="396" y="113"/>
                  <a:pt x="395" y="113"/>
                  <a:pt x="395" y="113"/>
                </a:cubicBezTo>
                <a:cubicBezTo>
                  <a:pt x="394" y="112"/>
                  <a:pt x="394" y="111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09"/>
                  <a:pt x="393" y="108"/>
                  <a:pt x="393" y="107"/>
                </a:cubicBezTo>
                <a:cubicBezTo>
                  <a:pt x="393" y="107"/>
                  <a:pt x="393" y="107"/>
                  <a:pt x="393" y="107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90" y="107"/>
                  <a:pt x="387" y="106"/>
                  <a:pt x="387" y="106"/>
                </a:cubicBezTo>
                <a:cubicBezTo>
                  <a:pt x="387" y="106"/>
                  <a:pt x="386" y="107"/>
                  <a:pt x="386" y="107"/>
                </a:cubicBezTo>
                <a:cubicBezTo>
                  <a:pt x="386" y="107"/>
                  <a:pt x="385" y="107"/>
                  <a:pt x="385" y="107"/>
                </a:cubicBezTo>
                <a:cubicBezTo>
                  <a:pt x="384" y="106"/>
                  <a:pt x="384" y="107"/>
                  <a:pt x="384" y="106"/>
                </a:cubicBezTo>
                <a:cubicBezTo>
                  <a:pt x="383" y="106"/>
                  <a:pt x="383" y="106"/>
                  <a:pt x="383" y="106"/>
                </a:cubicBezTo>
                <a:cubicBezTo>
                  <a:pt x="383" y="107"/>
                  <a:pt x="382" y="108"/>
                  <a:pt x="382" y="108"/>
                </a:cubicBezTo>
                <a:cubicBezTo>
                  <a:pt x="382" y="108"/>
                  <a:pt x="382" y="109"/>
                  <a:pt x="381" y="109"/>
                </a:cubicBezTo>
                <a:cubicBezTo>
                  <a:pt x="381" y="110"/>
                  <a:pt x="381" y="110"/>
                  <a:pt x="381" y="110"/>
                </a:cubicBezTo>
                <a:cubicBezTo>
                  <a:pt x="380" y="111"/>
                  <a:pt x="379" y="111"/>
                  <a:pt x="378" y="112"/>
                </a:cubicBezTo>
                <a:cubicBezTo>
                  <a:pt x="378" y="111"/>
                  <a:pt x="378" y="111"/>
                  <a:pt x="378" y="110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9" y="107"/>
                  <a:pt x="379" y="107"/>
                </a:cubicBezTo>
                <a:cubicBezTo>
                  <a:pt x="380" y="105"/>
                  <a:pt x="379" y="105"/>
                  <a:pt x="380" y="105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4"/>
                  <a:pt x="379" y="104"/>
                  <a:pt x="379" y="104"/>
                </a:cubicBezTo>
                <a:cubicBezTo>
                  <a:pt x="379" y="103"/>
                  <a:pt x="379" y="103"/>
                  <a:pt x="379" y="103"/>
                </a:cubicBezTo>
                <a:cubicBezTo>
                  <a:pt x="378" y="103"/>
                  <a:pt x="378" y="103"/>
                  <a:pt x="378" y="102"/>
                </a:cubicBezTo>
                <a:cubicBezTo>
                  <a:pt x="378" y="102"/>
                  <a:pt x="378" y="102"/>
                  <a:pt x="378" y="102"/>
                </a:cubicBezTo>
                <a:cubicBezTo>
                  <a:pt x="377" y="102"/>
                  <a:pt x="377" y="102"/>
                  <a:pt x="377" y="101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6" y="100"/>
                  <a:pt x="376" y="100"/>
                  <a:pt x="375" y="100"/>
                </a:cubicBezTo>
                <a:cubicBezTo>
                  <a:pt x="374" y="100"/>
                  <a:pt x="375" y="99"/>
                  <a:pt x="373" y="99"/>
                </a:cubicBezTo>
                <a:cubicBezTo>
                  <a:pt x="373" y="101"/>
                  <a:pt x="372" y="102"/>
                  <a:pt x="370" y="102"/>
                </a:cubicBezTo>
                <a:cubicBezTo>
                  <a:pt x="370" y="104"/>
                  <a:pt x="370" y="104"/>
                  <a:pt x="370" y="104"/>
                </a:cubicBezTo>
                <a:cubicBezTo>
                  <a:pt x="369" y="104"/>
                  <a:pt x="369" y="104"/>
                  <a:pt x="368" y="103"/>
                </a:cubicBezTo>
                <a:cubicBezTo>
                  <a:pt x="368" y="100"/>
                  <a:pt x="365" y="100"/>
                  <a:pt x="363" y="98"/>
                </a:cubicBezTo>
                <a:cubicBezTo>
                  <a:pt x="362" y="98"/>
                  <a:pt x="361" y="98"/>
                  <a:pt x="361" y="99"/>
                </a:cubicBezTo>
                <a:cubicBezTo>
                  <a:pt x="361" y="99"/>
                  <a:pt x="361" y="100"/>
                  <a:pt x="361" y="101"/>
                </a:cubicBezTo>
                <a:cubicBezTo>
                  <a:pt x="361" y="101"/>
                  <a:pt x="361" y="101"/>
                  <a:pt x="361" y="101"/>
                </a:cubicBezTo>
                <a:cubicBezTo>
                  <a:pt x="360" y="102"/>
                  <a:pt x="360" y="103"/>
                  <a:pt x="360" y="103"/>
                </a:cubicBezTo>
                <a:cubicBezTo>
                  <a:pt x="361" y="103"/>
                  <a:pt x="361" y="103"/>
                  <a:pt x="361" y="103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5"/>
                  <a:pt x="361" y="105"/>
                  <a:pt x="361" y="106"/>
                </a:cubicBezTo>
                <a:cubicBezTo>
                  <a:pt x="361" y="106"/>
                  <a:pt x="361" y="106"/>
                  <a:pt x="361" y="106"/>
                </a:cubicBezTo>
                <a:cubicBezTo>
                  <a:pt x="361" y="107"/>
                  <a:pt x="361" y="107"/>
                  <a:pt x="360" y="108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8" y="106"/>
                  <a:pt x="357" y="106"/>
                  <a:pt x="357" y="106"/>
                </a:cubicBezTo>
                <a:cubicBezTo>
                  <a:pt x="357" y="106"/>
                  <a:pt x="357" y="106"/>
                  <a:pt x="357" y="106"/>
                </a:cubicBezTo>
                <a:cubicBezTo>
                  <a:pt x="356" y="106"/>
                  <a:pt x="356" y="106"/>
                  <a:pt x="356" y="106"/>
                </a:cubicBezTo>
                <a:cubicBezTo>
                  <a:pt x="356" y="105"/>
                  <a:pt x="356" y="105"/>
                  <a:pt x="356" y="105"/>
                </a:cubicBezTo>
                <a:cubicBezTo>
                  <a:pt x="355" y="105"/>
                  <a:pt x="355" y="104"/>
                  <a:pt x="354" y="104"/>
                </a:cubicBezTo>
                <a:cubicBezTo>
                  <a:pt x="353" y="104"/>
                  <a:pt x="353" y="103"/>
                  <a:pt x="353" y="102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3" y="102"/>
                  <a:pt x="353" y="101"/>
                  <a:pt x="353" y="100"/>
                </a:cubicBezTo>
                <a:cubicBezTo>
                  <a:pt x="354" y="100"/>
                  <a:pt x="354" y="100"/>
                  <a:pt x="354" y="100"/>
                </a:cubicBezTo>
                <a:cubicBezTo>
                  <a:pt x="353" y="99"/>
                  <a:pt x="353" y="97"/>
                  <a:pt x="353" y="96"/>
                </a:cubicBezTo>
                <a:cubicBezTo>
                  <a:pt x="353" y="96"/>
                  <a:pt x="353" y="96"/>
                  <a:pt x="353" y="96"/>
                </a:cubicBezTo>
                <a:cubicBezTo>
                  <a:pt x="352" y="95"/>
                  <a:pt x="350" y="95"/>
                  <a:pt x="349" y="96"/>
                </a:cubicBezTo>
                <a:cubicBezTo>
                  <a:pt x="348" y="98"/>
                  <a:pt x="347" y="97"/>
                  <a:pt x="346" y="98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4" y="99"/>
                  <a:pt x="344" y="99"/>
                  <a:pt x="344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0" y="100"/>
                  <a:pt x="340" y="100"/>
                  <a:pt x="340" y="100"/>
                </a:cubicBezTo>
                <a:cubicBezTo>
                  <a:pt x="340" y="100"/>
                  <a:pt x="340" y="99"/>
                  <a:pt x="339" y="100"/>
                </a:cubicBezTo>
                <a:cubicBezTo>
                  <a:pt x="339" y="100"/>
                  <a:pt x="339" y="100"/>
                  <a:pt x="339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1"/>
                  <a:pt x="338" y="101"/>
                  <a:pt x="338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5" y="101"/>
                  <a:pt x="335" y="101"/>
                  <a:pt x="335" y="101"/>
                </a:cubicBezTo>
                <a:cubicBezTo>
                  <a:pt x="335" y="102"/>
                  <a:pt x="335" y="102"/>
                  <a:pt x="335" y="102"/>
                </a:cubicBezTo>
                <a:cubicBezTo>
                  <a:pt x="334" y="102"/>
                  <a:pt x="333" y="103"/>
                  <a:pt x="333" y="104"/>
                </a:cubicBezTo>
                <a:cubicBezTo>
                  <a:pt x="332" y="104"/>
                  <a:pt x="332" y="104"/>
                  <a:pt x="332" y="104"/>
                </a:cubicBezTo>
                <a:cubicBezTo>
                  <a:pt x="332" y="105"/>
                  <a:pt x="334" y="105"/>
                  <a:pt x="333" y="106"/>
                </a:cubicBezTo>
                <a:cubicBezTo>
                  <a:pt x="332" y="108"/>
                  <a:pt x="332" y="106"/>
                  <a:pt x="331" y="107"/>
                </a:cubicBezTo>
                <a:cubicBezTo>
                  <a:pt x="330" y="108"/>
                  <a:pt x="331" y="108"/>
                  <a:pt x="330" y="109"/>
                </a:cubicBezTo>
                <a:cubicBezTo>
                  <a:pt x="330" y="109"/>
                  <a:pt x="329" y="109"/>
                  <a:pt x="329" y="110"/>
                </a:cubicBezTo>
                <a:cubicBezTo>
                  <a:pt x="329" y="110"/>
                  <a:pt x="329" y="110"/>
                  <a:pt x="329" y="110"/>
                </a:cubicBezTo>
                <a:cubicBezTo>
                  <a:pt x="328" y="110"/>
                  <a:pt x="328" y="110"/>
                  <a:pt x="328" y="110"/>
                </a:cubicBezTo>
                <a:cubicBezTo>
                  <a:pt x="328" y="110"/>
                  <a:pt x="328" y="111"/>
                  <a:pt x="327" y="111"/>
                </a:cubicBezTo>
                <a:cubicBezTo>
                  <a:pt x="327" y="112"/>
                  <a:pt x="327" y="113"/>
                  <a:pt x="327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2" y="113"/>
                  <a:pt x="332" y="113"/>
                  <a:pt x="332" y="112"/>
                </a:cubicBezTo>
                <a:cubicBezTo>
                  <a:pt x="334" y="112"/>
                  <a:pt x="334" y="112"/>
                  <a:pt x="334" y="112"/>
                </a:cubicBezTo>
                <a:cubicBezTo>
                  <a:pt x="334" y="113"/>
                  <a:pt x="334" y="112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4" y="113"/>
                  <a:pt x="334" y="113"/>
                  <a:pt x="335" y="113"/>
                </a:cubicBezTo>
                <a:cubicBezTo>
                  <a:pt x="335" y="114"/>
                  <a:pt x="335" y="114"/>
                  <a:pt x="335" y="114"/>
                </a:cubicBezTo>
                <a:cubicBezTo>
                  <a:pt x="334" y="114"/>
                  <a:pt x="333" y="114"/>
                  <a:pt x="332" y="114"/>
                </a:cubicBezTo>
                <a:cubicBezTo>
                  <a:pt x="332" y="115"/>
                  <a:pt x="332" y="114"/>
                  <a:pt x="332" y="114"/>
                </a:cubicBezTo>
                <a:cubicBezTo>
                  <a:pt x="332" y="115"/>
                  <a:pt x="332" y="115"/>
                  <a:pt x="332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7" y="115"/>
                  <a:pt x="336" y="114"/>
                  <a:pt x="337" y="114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9" y="114"/>
                  <a:pt x="340" y="114"/>
                  <a:pt x="341" y="114"/>
                </a:cubicBezTo>
                <a:cubicBezTo>
                  <a:pt x="341" y="114"/>
                  <a:pt x="341" y="114"/>
                  <a:pt x="342" y="114"/>
                </a:cubicBezTo>
                <a:cubicBezTo>
                  <a:pt x="342" y="114"/>
                  <a:pt x="342" y="114"/>
                  <a:pt x="343" y="113"/>
                </a:cubicBezTo>
                <a:cubicBezTo>
                  <a:pt x="343" y="113"/>
                  <a:pt x="343" y="113"/>
                  <a:pt x="343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6" y="113"/>
                  <a:pt x="348" y="113"/>
                  <a:pt x="348" y="113"/>
                </a:cubicBezTo>
                <a:cubicBezTo>
                  <a:pt x="349" y="113"/>
                  <a:pt x="349" y="113"/>
                  <a:pt x="349" y="113"/>
                </a:cubicBezTo>
                <a:cubicBezTo>
                  <a:pt x="349" y="114"/>
                  <a:pt x="349" y="114"/>
                  <a:pt x="349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6" y="114"/>
                  <a:pt x="346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3" y="115"/>
                  <a:pt x="343" y="115"/>
                  <a:pt x="343" y="115"/>
                </a:cubicBezTo>
                <a:cubicBezTo>
                  <a:pt x="343" y="116"/>
                  <a:pt x="343" y="116"/>
                  <a:pt x="343" y="116"/>
                </a:cubicBezTo>
                <a:cubicBezTo>
                  <a:pt x="342" y="116"/>
                  <a:pt x="341" y="116"/>
                  <a:pt x="341" y="116"/>
                </a:cubicBezTo>
                <a:cubicBezTo>
                  <a:pt x="340" y="116"/>
                  <a:pt x="341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39" y="116"/>
                  <a:pt x="339" y="116"/>
                  <a:pt x="339" y="116"/>
                </a:cubicBezTo>
                <a:cubicBezTo>
                  <a:pt x="339" y="116"/>
                  <a:pt x="338" y="116"/>
                  <a:pt x="338" y="117"/>
                </a:cubicBezTo>
                <a:cubicBezTo>
                  <a:pt x="337" y="117"/>
                  <a:pt x="335" y="117"/>
                  <a:pt x="333" y="118"/>
                </a:cubicBezTo>
                <a:cubicBezTo>
                  <a:pt x="333" y="119"/>
                  <a:pt x="334" y="119"/>
                  <a:pt x="335" y="120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8" y="120"/>
                  <a:pt x="338" y="120"/>
                  <a:pt x="338" y="119"/>
                </a:cubicBezTo>
                <a:cubicBezTo>
                  <a:pt x="339" y="120"/>
                  <a:pt x="340" y="120"/>
                  <a:pt x="341" y="121"/>
                </a:cubicBezTo>
                <a:cubicBezTo>
                  <a:pt x="341" y="120"/>
                  <a:pt x="341" y="120"/>
                  <a:pt x="341" y="120"/>
                </a:cubicBezTo>
                <a:cubicBezTo>
                  <a:pt x="342" y="120"/>
                  <a:pt x="343" y="120"/>
                  <a:pt x="345" y="120"/>
                </a:cubicBezTo>
                <a:cubicBezTo>
                  <a:pt x="345" y="120"/>
                  <a:pt x="345" y="120"/>
                  <a:pt x="346" y="120"/>
                </a:cubicBezTo>
                <a:cubicBezTo>
                  <a:pt x="346" y="120"/>
                  <a:pt x="347" y="119"/>
                  <a:pt x="347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8" y="121"/>
                  <a:pt x="352" y="120"/>
                  <a:pt x="353" y="119"/>
                </a:cubicBezTo>
                <a:cubicBezTo>
                  <a:pt x="354" y="120"/>
                  <a:pt x="353" y="121"/>
                  <a:pt x="355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7" y="119"/>
                  <a:pt x="357" y="120"/>
                  <a:pt x="357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9" y="119"/>
                  <a:pt x="359" y="120"/>
                  <a:pt x="360" y="120"/>
                </a:cubicBezTo>
                <a:cubicBezTo>
                  <a:pt x="360" y="121"/>
                  <a:pt x="360" y="121"/>
                  <a:pt x="360" y="121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3" y="120"/>
                  <a:pt x="364" y="119"/>
                  <a:pt x="364" y="119"/>
                </a:cubicBezTo>
                <a:cubicBezTo>
                  <a:pt x="364" y="120"/>
                  <a:pt x="364" y="120"/>
                  <a:pt x="365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2"/>
                  <a:pt x="363" y="122"/>
                </a:cubicBezTo>
                <a:cubicBezTo>
                  <a:pt x="362" y="123"/>
                  <a:pt x="362" y="123"/>
                  <a:pt x="361" y="123"/>
                </a:cubicBezTo>
                <a:cubicBezTo>
                  <a:pt x="361" y="123"/>
                  <a:pt x="361" y="123"/>
                  <a:pt x="361" y="124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4" y="123"/>
                  <a:pt x="354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4"/>
                  <a:pt x="348" y="124"/>
                  <a:pt x="347" y="124"/>
                </a:cubicBezTo>
                <a:cubicBezTo>
                  <a:pt x="347" y="124"/>
                  <a:pt x="347" y="124"/>
                  <a:pt x="347" y="125"/>
                </a:cubicBezTo>
                <a:cubicBezTo>
                  <a:pt x="346" y="125"/>
                  <a:pt x="345" y="125"/>
                  <a:pt x="343" y="125"/>
                </a:cubicBezTo>
                <a:cubicBezTo>
                  <a:pt x="343" y="125"/>
                  <a:pt x="343" y="125"/>
                  <a:pt x="343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38" y="125"/>
                  <a:pt x="338" y="125"/>
                  <a:pt x="338" y="125"/>
                </a:cubicBezTo>
                <a:cubicBezTo>
                  <a:pt x="338" y="126"/>
                  <a:pt x="339" y="126"/>
                  <a:pt x="339" y="127"/>
                </a:cubicBezTo>
                <a:cubicBezTo>
                  <a:pt x="338" y="127"/>
                  <a:pt x="338" y="127"/>
                  <a:pt x="338" y="127"/>
                </a:cubicBezTo>
                <a:cubicBezTo>
                  <a:pt x="338" y="127"/>
                  <a:pt x="338" y="128"/>
                  <a:pt x="338" y="129"/>
                </a:cubicBezTo>
                <a:cubicBezTo>
                  <a:pt x="339" y="129"/>
                  <a:pt x="339" y="129"/>
                  <a:pt x="339" y="129"/>
                </a:cubicBezTo>
                <a:cubicBezTo>
                  <a:pt x="339" y="130"/>
                  <a:pt x="339" y="130"/>
                  <a:pt x="339" y="130"/>
                </a:cubicBezTo>
                <a:cubicBezTo>
                  <a:pt x="340" y="130"/>
                  <a:pt x="340" y="130"/>
                  <a:pt x="341" y="131"/>
                </a:cubicBezTo>
                <a:cubicBezTo>
                  <a:pt x="341" y="131"/>
                  <a:pt x="341" y="132"/>
                  <a:pt x="342" y="132"/>
                </a:cubicBezTo>
                <a:cubicBezTo>
                  <a:pt x="343" y="133"/>
                  <a:pt x="345" y="133"/>
                  <a:pt x="346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9" y="133"/>
                  <a:pt x="349" y="133"/>
                  <a:pt x="350" y="133"/>
                </a:cubicBezTo>
                <a:cubicBezTo>
                  <a:pt x="350" y="134"/>
                  <a:pt x="350" y="134"/>
                  <a:pt x="350" y="134"/>
                </a:cubicBezTo>
                <a:cubicBezTo>
                  <a:pt x="350" y="134"/>
                  <a:pt x="351" y="134"/>
                  <a:pt x="352" y="134"/>
                </a:cubicBezTo>
                <a:cubicBezTo>
                  <a:pt x="352" y="134"/>
                  <a:pt x="352" y="134"/>
                  <a:pt x="352" y="134"/>
                </a:cubicBezTo>
                <a:cubicBezTo>
                  <a:pt x="353" y="135"/>
                  <a:pt x="352" y="137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5" y="138"/>
                  <a:pt x="355" y="138"/>
                </a:cubicBezTo>
                <a:cubicBezTo>
                  <a:pt x="356" y="139"/>
                  <a:pt x="355" y="138"/>
                  <a:pt x="356" y="139"/>
                </a:cubicBezTo>
                <a:cubicBezTo>
                  <a:pt x="357" y="140"/>
                  <a:pt x="359" y="139"/>
                  <a:pt x="361" y="139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2" y="138"/>
                  <a:pt x="363" y="138"/>
                  <a:pt x="364" y="138"/>
                </a:cubicBezTo>
                <a:cubicBezTo>
                  <a:pt x="364" y="138"/>
                  <a:pt x="364" y="138"/>
                  <a:pt x="365" y="138"/>
                </a:cubicBezTo>
                <a:cubicBezTo>
                  <a:pt x="365" y="138"/>
                  <a:pt x="365" y="138"/>
                  <a:pt x="365" y="138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67" y="138"/>
                  <a:pt x="368" y="138"/>
                  <a:pt x="369" y="138"/>
                </a:cubicBezTo>
                <a:cubicBezTo>
                  <a:pt x="369" y="138"/>
                  <a:pt x="369" y="137"/>
                  <a:pt x="370" y="137"/>
                </a:cubicBezTo>
                <a:cubicBezTo>
                  <a:pt x="371" y="137"/>
                  <a:pt x="373" y="137"/>
                  <a:pt x="374" y="137"/>
                </a:cubicBezTo>
                <a:cubicBezTo>
                  <a:pt x="374" y="135"/>
                  <a:pt x="374" y="135"/>
                  <a:pt x="374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6"/>
                  <a:pt x="376" y="135"/>
                </a:cubicBezTo>
                <a:cubicBezTo>
                  <a:pt x="376" y="135"/>
                  <a:pt x="376" y="135"/>
                  <a:pt x="376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8" y="135"/>
                  <a:pt x="378" y="135"/>
                  <a:pt x="379" y="134"/>
                </a:cubicBezTo>
                <a:cubicBezTo>
                  <a:pt x="379" y="134"/>
                  <a:pt x="379" y="134"/>
                  <a:pt x="379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3" y="133"/>
                  <a:pt x="385" y="133"/>
                  <a:pt x="386" y="131"/>
                </a:cubicBezTo>
                <a:cubicBezTo>
                  <a:pt x="387" y="131"/>
                  <a:pt x="389" y="129"/>
                  <a:pt x="390" y="128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392" y="129"/>
                  <a:pt x="392" y="129"/>
                  <a:pt x="392" y="129"/>
                </a:cubicBezTo>
                <a:cubicBezTo>
                  <a:pt x="392" y="129"/>
                  <a:pt x="391" y="131"/>
                  <a:pt x="390" y="131"/>
                </a:cubicBezTo>
                <a:cubicBezTo>
                  <a:pt x="391" y="132"/>
                  <a:pt x="391" y="132"/>
                  <a:pt x="391" y="132"/>
                </a:cubicBezTo>
                <a:cubicBezTo>
                  <a:pt x="393" y="132"/>
                  <a:pt x="393" y="133"/>
                  <a:pt x="395" y="133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7" y="135"/>
                  <a:pt x="396" y="135"/>
                  <a:pt x="397" y="134"/>
                </a:cubicBezTo>
                <a:cubicBezTo>
                  <a:pt x="397" y="134"/>
                  <a:pt x="397" y="134"/>
                  <a:pt x="397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9" y="134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401" y="136"/>
                  <a:pt x="402" y="134"/>
                  <a:pt x="403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5" y="136"/>
                  <a:pt x="405" y="136"/>
                  <a:pt x="405" y="136"/>
                </a:cubicBezTo>
                <a:cubicBezTo>
                  <a:pt x="405" y="135"/>
                  <a:pt x="405" y="135"/>
                  <a:pt x="405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8" y="135"/>
                  <a:pt x="408" y="135"/>
                  <a:pt x="408" y="134"/>
                </a:cubicBezTo>
                <a:cubicBezTo>
                  <a:pt x="410" y="134"/>
                  <a:pt x="410" y="134"/>
                  <a:pt x="411" y="133"/>
                </a:cubicBezTo>
                <a:cubicBezTo>
                  <a:pt x="411" y="132"/>
                  <a:pt x="411" y="132"/>
                  <a:pt x="411" y="132"/>
                </a:cubicBezTo>
                <a:cubicBezTo>
                  <a:pt x="410" y="132"/>
                  <a:pt x="410" y="132"/>
                  <a:pt x="410" y="132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07" y="131"/>
                  <a:pt x="407" y="131"/>
                  <a:pt x="407" y="131"/>
                </a:cubicBezTo>
                <a:cubicBezTo>
                  <a:pt x="407" y="131"/>
                  <a:pt x="407" y="132"/>
                  <a:pt x="407" y="132"/>
                </a:cubicBezTo>
                <a:cubicBezTo>
                  <a:pt x="406" y="132"/>
                  <a:pt x="406" y="132"/>
                  <a:pt x="405" y="132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04" y="131"/>
                  <a:pt x="404" y="131"/>
                  <a:pt x="404" y="131"/>
                </a:cubicBezTo>
                <a:cubicBezTo>
                  <a:pt x="404" y="131"/>
                  <a:pt x="404" y="130"/>
                  <a:pt x="404" y="130"/>
                </a:cubicBezTo>
                <a:cubicBezTo>
                  <a:pt x="403" y="130"/>
                  <a:pt x="403" y="130"/>
                  <a:pt x="402" y="129"/>
                </a:cubicBezTo>
                <a:cubicBezTo>
                  <a:pt x="402" y="128"/>
                  <a:pt x="403" y="128"/>
                  <a:pt x="403" y="128"/>
                </a:cubicBezTo>
                <a:cubicBezTo>
                  <a:pt x="404" y="128"/>
                  <a:pt x="405" y="128"/>
                  <a:pt x="406" y="129"/>
                </a:cubicBezTo>
                <a:cubicBezTo>
                  <a:pt x="406" y="129"/>
                  <a:pt x="406" y="129"/>
                  <a:pt x="406" y="130"/>
                </a:cubicBezTo>
                <a:cubicBezTo>
                  <a:pt x="408" y="130"/>
                  <a:pt x="409" y="130"/>
                  <a:pt x="411" y="130"/>
                </a:cubicBezTo>
                <a:cubicBezTo>
                  <a:pt x="411" y="129"/>
                  <a:pt x="411" y="129"/>
                  <a:pt x="411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7"/>
                  <a:pt x="410" y="127"/>
                  <a:pt x="411" y="127"/>
                </a:cubicBezTo>
                <a:cubicBezTo>
                  <a:pt x="411" y="128"/>
                  <a:pt x="412" y="128"/>
                  <a:pt x="414" y="129"/>
                </a:cubicBezTo>
                <a:cubicBezTo>
                  <a:pt x="414" y="130"/>
                  <a:pt x="414" y="130"/>
                  <a:pt x="414" y="130"/>
                </a:cubicBezTo>
                <a:cubicBezTo>
                  <a:pt x="414" y="130"/>
                  <a:pt x="415" y="130"/>
                  <a:pt x="415" y="130"/>
                </a:cubicBezTo>
                <a:close/>
                <a:moveTo>
                  <a:pt x="389" y="101"/>
                </a:moveTo>
                <a:cubicBezTo>
                  <a:pt x="389" y="101"/>
                  <a:pt x="389" y="101"/>
                  <a:pt x="388" y="101"/>
                </a:cubicBezTo>
                <a:cubicBezTo>
                  <a:pt x="388" y="100"/>
                  <a:pt x="388" y="99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6" y="98"/>
                  <a:pt x="386" y="98"/>
                  <a:pt x="386" y="98"/>
                </a:cubicBezTo>
                <a:cubicBezTo>
                  <a:pt x="385" y="97"/>
                  <a:pt x="385" y="96"/>
                  <a:pt x="384" y="96"/>
                </a:cubicBezTo>
                <a:cubicBezTo>
                  <a:pt x="383" y="96"/>
                  <a:pt x="383" y="96"/>
                  <a:pt x="383" y="96"/>
                </a:cubicBezTo>
                <a:cubicBezTo>
                  <a:pt x="383" y="97"/>
                  <a:pt x="383" y="97"/>
                  <a:pt x="383" y="97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98"/>
                  <a:pt x="382" y="99"/>
                  <a:pt x="382" y="99"/>
                </a:cubicBezTo>
                <a:cubicBezTo>
                  <a:pt x="382" y="99"/>
                  <a:pt x="382" y="99"/>
                  <a:pt x="382" y="99"/>
                </a:cubicBezTo>
                <a:cubicBezTo>
                  <a:pt x="382" y="101"/>
                  <a:pt x="382" y="101"/>
                  <a:pt x="382" y="101"/>
                </a:cubicBezTo>
                <a:cubicBezTo>
                  <a:pt x="383" y="102"/>
                  <a:pt x="383" y="103"/>
                  <a:pt x="383" y="104"/>
                </a:cubicBezTo>
                <a:cubicBezTo>
                  <a:pt x="384" y="104"/>
                  <a:pt x="386" y="104"/>
                  <a:pt x="387" y="105"/>
                </a:cubicBezTo>
                <a:cubicBezTo>
                  <a:pt x="387" y="105"/>
                  <a:pt x="387" y="105"/>
                  <a:pt x="387" y="105"/>
                </a:cubicBezTo>
                <a:cubicBezTo>
                  <a:pt x="388" y="105"/>
                  <a:pt x="388" y="105"/>
                  <a:pt x="388" y="105"/>
                </a:cubicBezTo>
                <a:cubicBezTo>
                  <a:pt x="388" y="105"/>
                  <a:pt x="388" y="105"/>
                  <a:pt x="388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90" y="106"/>
                  <a:pt x="391" y="106"/>
                  <a:pt x="391" y="106"/>
                </a:cubicBezTo>
                <a:cubicBezTo>
                  <a:pt x="391" y="104"/>
                  <a:pt x="391" y="103"/>
                  <a:pt x="391" y="103"/>
                </a:cubicBezTo>
                <a:cubicBezTo>
                  <a:pt x="390" y="103"/>
                  <a:pt x="390" y="103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lnTo>
                  <a:pt x="389" y="101"/>
                </a:lnTo>
                <a:close/>
                <a:moveTo>
                  <a:pt x="1225" y="100"/>
                </a:moveTo>
                <a:cubicBezTo>
                  <a:pt x="1227" y="100"/>
                  <a:pt x="1227" y="100"/>
                  <a:pt x="1227" y="100"/>
                </a:cubicBezTo>
                <a:cubicBezTo>
                  <a:pt x="1228" y="99"/>
                  <a:pt x="1228" y="98"/>
                  <a:pt x="1228" y="97"/>
                </a:cubicBezTo>
                <a:cubicBezTo>
                  <a:pt x="1227" y="96"/>
                  <a:pt x="1227" y="96"/>
                  <a:pt x="1227" y="96"/>
                </a:cubicBezTo>
                <a:cubicBezTo>
                  <a:pt x="1223" y="96"/>
                  <a:pt x="1225" y="97"/>
                  <a:pt x="1225" y="99"/>
                </a:cubicBezTo>
                <a:cubicBezTo>
                  <a:pt x="1224" y="99"/>
                  <a:pt x="1224" y="99"/>
                  <a:pt x="1224" y="99"/>
                </a:cubicBezTo>
                <a:cubicBezTo>
                  <a:pt x="1224" y="99"/>
                  <a:pt x="1224" y="99"/>
                  <a:pt x="1223" y="100"/>
                </a:cubicBezTo>
                <a:cubicBezTo>
                  <a:pt x="1224" y="100"/>
                  <a:pt x="1224" y="101"/>
                  <a:pt x="1225" y="101"/>
                </a:cubicBezTo>
                <a:cubicBezTo>
                  <a:pt x="1225" y="100"/>
                  <a:pt x="1225" y="100"/>
                  <a:pt x="1225" y="100"/>
                </a:cubicBezTo>
                <a:close/>
                <a:moveTo>
                  <a:pt x="433" y="98"/>
                </a:moveTo>
                <a:cubicBezTo>
                  <a:pt x="434" y="98"/>
                  <a:pt x="434" y="98"/>
                  <a:pt x="434" y="98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3" y="97"/>
                  <a:pt x="433" y="97"/>
                  <a:pt x="433" y="97"/>
                </a:cubicBezTo>
                <a:cubicBezTo>
                  <a:pt x="433" y="97"/>
                  <a:pt x="433" y="98"/>
                  <a:pt x="433" y="98"/>
                </a:cubicBezTo>
                <a:close/>
                <a:moveTo>
                  <a:pt x="789" y="112"/>
                </a:moveTo>
                <a:cubicBezTo>
                  <a:pt x="791" y="112"/>
                  <a:pt x="791" y="112"/>
                  <a:pt x="791" y="112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0" y="110"/>
                  <a:pt x="790" y="110"/>
                  <a:pt x="789" y="110"/>
                </a:cubicBezTo>
                <a:cubicBezTo>
                  <a:pt x="789" y="109"/>
                  <a:pt x="790" y="109"/>
                  <a:pt x="790" y="108"/>
                </a:cubicBezTo>
                <a:cubicBezTo>
                  <a:pt x="788" y="108"/>
                  <a:pt x="787" y="107"/>
                  <a:pt x="786" y="106"/>
                </a:cubicBezTo>
                <a:cubicBezTo>
                  <a:pt x="786" y="106"/>
                  <a:pt x="786" y="106"/>
                  <a:pt x="786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7" y="106"/>
                  <a:pt x="787" y="106"/>
                  <a:pt x="788" y="107"/>
                </a:cubicBezTo>
                <a:cubicBezTo>
                  <a:pt x="789" y="107"/>
                  <a:pt x="789" y="106"/>
                  <a:pt x="790" y="106"/>
                </a:cubicBezTo>
                <a:cubicBezTo>
                  <a:pt x="790" y="106"/>
                  <a:pt x="790" y="106"/>
                  <a:pt x="790" y="106"/>
                </a:cubicBezTo>
                <a:cubicBezTo>
                  <a:pt x="790" y="105"/>
                  <a:pt x="790" y="105"/>
                  <a:pt x="790" y="105"/>
                </a:cubicBezTo>
                <a:cubicBezTo>
                  <a:pt x="790" y="105"/>
                  <a:pt x="790" y="105"/>
                  <a:pt x="791" y="104"/>
                </a:cubicBezTo>
                <a:cubicBezTo>
                  <a:pt x="789" y="103"/>
                  <a:pt x="788" y="102"/>
                  <a:pt x="786" y="103"/>
                </a:cubicBezTo>
                <a:cubicBezTo>
                  <a:pt x="786" y="103"/>
                  <a:pt x="786" y="103"/>
                  <a:pt x="786" y="103"/>
                </a:cubicBezTo>
                <a:cubicBezTo>
                  <a:pt x="785" y="104"/>
                  <a:pt x="785" y="103"/>
                  <a:pt x="785" y="104"/>
                </a:cubicBezTo>
                <a:cubicBezTo>
                  <a:pt x="784" y="104"/>
                  <a:pt x="784" y="104"/>
                  <a:pt x="784" y="104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5" y="103"/>
                  <a:pt x="785" y="102"/>
                  <a:pt x="787" y="102"/>
                </a:cubicBezTo>
                <a:cubicBezTo>
                  <a:pt x="787" y="102"/>
                  <a:pt x="787" y="102"/>
                  <a:pt x="787" y="101"/>
                </a:cubicBezTo>
                <a:cubicBezTo>
                  <a:pt x="783" y="101"/>
                  <a:pt x="783" y="101"/>
                  <a:pt x="783" y="101"/>
                </a:cubicBezTo>
                <a:cubicBezTo>
                  <a:pt x="784" y="101"/>
                  <a:pt x="784" y="101"/>
                  <a:pt x="784" y="100"/>
                </a:cubicBezTo>
                <a:cubicBezTo>
                  <a:pt x="782" y="99"/>
                  <a:pt x="780" y="99"/>
                  <a:pt x="779" y="98"/>
                </a:cubicBezTo>
                <a:cubicBezTo>
                  <a:pt x="777" y="98"/>
                  <a:pt x="777" y="98"/>
                  <a:pt x="777" y="99"/>
                </a:cubicBezTo>
                <a:cubicBezTo>
                  <a:pt x="777" y="99"/>
                  <a:pt x="777" y="99"/>
                  <a:pt x="777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4" y="100"/>
                  <a:pt x="774" y="100"/>
                </a:cubicBezTo>
                <a:cubicBezTo>
                  <a:pt x="774" y="101"/>
                  <a:pt x="774" y="101"/>
                  <a:pt x="775" y="101"/>
                </a:cubicBezTo>
                <a:cubicBezTo>
                  <a:pt x="775" y="101"/>
                  <a:pt x="775" y="101"/>
                  <a:pt x="775" y="101"/>
                </a:cubicBezTo>
                <a:cubicBezTo>
                  <a:pt x="774" y="101"/>
                  <a:pt x="774" y="101"/>
                  <a:pt x="774" y="101"/>
                </a:cubicBezTo>
                <a:cubicBezTo>
                  <a:pt x="773" y="101"/>
                  <a:pt x="773" y="101"/>
                  <a:pt x="773" y="101"/>
                </a:cubicBezTo>
                <a:cubicBezTo>
                  <a:pt x="772" y="101"/>
                  <a:pt x="771" y="100"/>
                  <a:pt x="770" y="100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68" y="101"/>
                  <a:pt x="769" y="101"/>
                  <a:pt x="768" y="101"/>
                </a:cubicBezTo>
                <a:cubicBezTo>
                  <a:pt x="768" y="102"/>
                  <a:pt x="767" y="103"/>
                  <a:pt x="767" y="104"/>
                </a:cubicBezTo>
                <a:cubicBezTo>
                  <a:pt x="769" y="104"/>
                  <a:pt x="769" y="104"/>
                  <a:pt x="769" y="104"/>
                </a:cubicBezTo>
                <a:cubicBezTo>
                  <a:pt x="769" y="105"/>
                  <a:pt x="770" y="105"/>
                  <a:pt x="770" y="105"/>
                </a:cubicBezTo>
                <a:cubicBezTo>
                  <a:pt x="771" y="105"/>
                  <a:pt x="772" y="105"/>
                  <a:pt x="772" y="105"/>
                </a:cubicBezTo>
                <a:cubicBezTo>
                  <a:pt x="772" y="104"/>
                  <a:pt x="772" y="104"/>
                  <a:pt x="773" y="104"/>
                </a:cubicBezTo>
                <a:cubicBezTo>
                  <a:pt x="773" y="104"/>
                  <a:pt x="774" y="104"/>
                  <a:pt x="775" y="103"/>
                </a:cubicBezTo>
                <a:cubicBezTo>
                  <a:pt x="775" y="103"/>
                  <a:pt x="775" y="103"/>
                  <a:pt x="775" y="103"/>
                </a:cubicBezTo>
                <a:cubicBezTo>
                  <a:pt x="775" y="102"/>
                  <a:pt x="775" y="102"/>
                  <a:pt x="775" y="102"/>
                </a:cubicBezTo>
                <a:cubicBezTo>
                  <a:pt x="777" y="102"/>
                  <a:pt x="777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9" y="103"/>
                  <a:pt x="779" y="103"/>
                  <a:pt x="779" y="103"/>
                </a:cubicBezTo>
                <a:cubicBezTo>
                  <a:pt x="780" y="103"/>
                  <a:pt x="781" y="103"/>
                  <a:pt x="782" y="104"/>
                </a:cubicBezTo>
                <a:cubicBezTo>
                  <a:pt x="782" y="104"/>
                  <a:pt x="782" y="104"/>
                  <a:pt x="782" y="104"/>
                </a:cubicBezTo>
                <a:cubicBezTo>
                  <a:pt x="781" y="104"/>
                  <a:pt x="781" y="104"/>
                  <a:pt x="781" y="105"/>
                </a:cubicBezTo>
                <a:cubicBezTo>
                  <a:pt x="781" y="106"/>
                  <a:pt x="781" y="105"/>
                  <a:pt x="782" y="106"/>
                </a:cubicBezTo>
                <a:cubicBezTo>
                  <a:pt x="781" y="107"/>
                  <a:pt x="781" y="106"/>
                  <a:pt x="781" y="108"/>
                </a:cubicBezTo>
                <a:cubicBezTo>
                  <a:pt x="782" y="108"/>
                  <a:pt x="782" y="108"/>
                  <a:pt x="782" y="108"/>
                </a:cubicBezTo>
                <a:cubicBezTo>
                  <a:pt x="782" y="109"/>
                  <a:pt x="782" y="109"/>
                  <a:pt x="782" y="109"/>
                </a:cubicBezTo>
                <a:cubicBezTo>
                  <a:pt x="783" y="109"/>
                  <a:pt x="783" y="109"/>
                  <a:pt x="783" y="109"/>
                </a:cubicBezTo>
                <a:cubicBezTo>
                  <a:pt x="784" y="109"/>
                  <a:pt x="784" y="109"/>
                  <a:pt x="784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6" y="110"/>
                  <a:pt x="786" y="110"/>
                  <a:pt x="786" y="110"/>
                </a:cubicBezTo>
                <a:cubicBezTo>
                  <a:pt x="786" y="110"/>
                  <a:pt x="787" y="110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8" y="112"/>
                  <a:pt x="788" y="111"/>
                  <a:pt x="789" y="112"/>
                </a:cubicBezTo>
                <a:close/>
                <a:moveTo>
                  <a:pt x="1265" y="103"/>
                </a:moveTo>
                <a:cubicBezTo>
                  <a:pt x="1267" y="103"/>
                  <a:pt x="1267" y="103"/>
                  <a:pt x="1267" y="103"/>
                </a:cubicBezTo>
                <a:cubicBezTo>
                  <a:pt x="1267" y="102"/>
                  <a:pt x="1267" y="102"/>
                  <a:pt x="1268" y="102"/>
                </a:cubicBezTo>
                <a:cubicBezTo>
                  <a:pt x="1268" y="101"/>
                  <a:pt x="1268" y="101"/>
                  <a:pt x="1267" y="100"/>
                </a:cubicBezTo>
                <a:cubicBezTo>
                  <a:pt x="1267" y="100"/>
                  <a:pt x="1267" y="100"/>
                  <a:pt x="1267" y="100"/>
                </a:cubicBezTo>
                <a:cubicBezTo>
                  <a:pt x="1267" y="100"/>
                  <a:pt x="1267" y="99"/>
                  <a:pt x="1267" y="99"/>
                </a:cubicBezTo>
                <a:cubicBezTo>
                  <a:pt x="1265" y="99"/>
                  <a:pt x="1265" y="100"/>
                  <a:pt x="1263" y="101"/>
                </a:cubicBezTo>
                <a:cubicBezTo>
                  <a:pt x="1264" y="102"/>
                  <a:pt x="1265" y="102"/>
                  <a:pt x="1265" y="103"/>
                </a:cubicBezTo>
                <a:close/>
                <a:moveTo>
                  <a:pt x="433" y="100"/>
                </a:move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lose/>
                <a:moveTo>
                  <a:pt x="1491" y="102"/>
                </a:moveTo>
                <a:cubicBezTo>
                  <a:pt x="1491" y="101"/>
                  <a:pt x="1491" y="101"/>
                  <a:pt x="1491" y="101"/>
                </a:cubicBezTo>
                <a:cubicBezTo>
                  <a:pt x="1491" y="101"/>
                  <a:pt x="1491" y="101"/>
                  <a:pt x="1491" y="101"/>
                </a:cubicBezTo>
                <a:cubicBezTo>
                  <a:pt x="1490" y="101"/>
                  <a:pt x="1490" y="101"/>
                  <a:pt x="1489" y="101"/>
                </a:cubicBezTo>
                <a:cubicBezTo>
                  <a:pt x="1490" y="101"/>
                  <a:pt x="1490" y="102"/>
                  <a:pt x="1490" y="102"/>
                </a:cubicBezTo>
                <a:lnTo>
                  <a:pt x="1491" y="102"/>
                </a:lnTo>
                <a:close/>
                <a:moveTo>
                  <a:pt x="1242" y="103"/>
                </a:moveTo>
                <a:cubicBezTo>
                  <a:pt x="1242" y="103"/>
                  <a:pt x="1242" y="102"/>
                  <a:pt x="1242" y="102"/>
                </a:cubicBezTo>
                <a:cubicBezTo>
                  <a:pt x="1241" y="102"/>
                  <a:pt x="1241" y="102"/>
                  <a:pt x="1241" y="102"/>
                </a:cubicBezTo>
                <a:cubicBezTo>
                  <a:pt x="1241" y="103"/>
                  <a:pt x="1241" y="103"/>
                  <a:pt x="1241" y="103"/>
                </a:cubicBezTo>
                <a:cubicBezTo>
                  <a:pt x="1241" y="103"/>
                  <a:pt x="1241" y="103"/>
                  <a:pt x="1241" y="103"/>
                </a:cubicBezTo>
                <a:lnTo>
                  <a:pt x="1242" y="103"/>
                </a:lnTo>
                <a:close/>
                <a:moveTo>
                  <a:pt x="1487" y="102"/>
                </a:moveTo>
                <a:cubicBezTo>
                  <a:pt x="1486" y="103"/>
                  <a:pt x="1486" y="103"/>
                  <a:pt x="1486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6" y="103"/>
                  <a:pt x="1486" y="103"/>
                  <a:pt x="1487" y="103"/>
                </a:cubicBezTo>
                <a:lnTo>
                  <a:pt x="1487" y="102"/>
                </a:lnTo>
                <a:close/>
                <a:moveTo>
                  <a:pt x="1488" y="103"/>
                </a:moveTo>
                <a:cubicBezTo>
                  <a:pt x="1488" y="103"/>
                  <a:pt x="1488" y="103"/>
                  <a:pt x="1488" y="103"/>
                </a:cubicBezTo>
                <a:cubicBezTo>
                  <a:pt x="1488" y="102"/>
                  <a:pt x="1488" y="103"/>
                  <a:pt x="1488" y="102"/>
                </a:cubicBezTo>
                <a:cubicBezTo>
                  <a:pt x="1488" y="102"/>
                  <a:pt x="1488" y="102"/>
                  <a:pt x="1488" y="102"/>
                </a:cubicBezTo>
                <a:cubicBezTo>
                  <a:pt x="1488" y="103"/>
                  <a:pt x="1488" y="103"/>
                  <a:pt x="1488" y="103"/>
                </a:cubicBezTo>
                <a:close/>
                <a:moveTo>
                  <a:pt x="1473" y="103"/>
                </a:moveTo>
                <a:cubicBezTo>
                  <a:pt x="1473" y="103"/>
                  <a:pt x="1473" y="104"/>
                  <a:pt x="1473" y="104"/>
                </a:cubicBezTo>
                <a:cubicBezTo>
                  <a:pt x="1475" y="104"/>
                  <a:pt x="1475" y="104"/>
                  <a:pt x="1475" y="104"/>
                </a:cubicBezTo>
                <a:cubicBezTo>
                  <a:pt x="1474" y="103"/>
                  <a:pt x="1475" y="104"/>
                  <a:pt x="1474" y="103"/>
                </a:cubicBezTo>
                <a:cubicBezTo>
                  <a:pt x="1474" y="103"/>
                  <a:pt x="1474" y="103"/>
                  <a:pt x="1473" y="103"/>
                </a:cubicBezTo>
                <a:close/>
                <a:moveTo>
                  <a:pt x="1492" y="103"/>
                </a:moveTo>
                <a:cubicBezTo>
                  <a:pt x="1492" y="103"/>
                  <a:pt x="1492" y="103"/>
                  <a:pt x="1492" y="103"/>
                </a:cubicBezTo>
                <a:cubicBezTo>
                  <a:pt x="1491" y="103"/>
                  <a:pt x="1491" y="103"/>
                  <a:pt x="1491" y="103"/>
                </a:cubicBezTo>
                <a:cubicBezTo>
                  <a:pt x="1492" y="104"/>
                  <a:pt x="1491" y="103"/>
                  <a:pt x="1492" y="103"/>
                </a:cubicBezTo>
                <a:close/>
                <a:moveTo>
                  <a:pt x="1495" y="103"/>
                </a:moveTo>
                <a:cubicBezTo>
                  <a:pt x="1493" y="103"/>
                  <a:pt x="1493" y="103"/>
                  <a:pt x="1493" y="103"/>
                </a:cubicBezTo>
                <a:cubicBezTo>
                  <a:pt x="1493" y="104"/>
                  <a:pt x="1493" y="104"/>
                  <a:pt x="1493" y="104"/>
                </a:cubicBezTo>
                <a:cubicBezTo>
                  <a:pt x="1494" y="104"/>
                  <a:pt x="1495" y="104"/>
                  <a:pt x="1495" y="104"/>
                </a:cubicBezTo>
                <a:lnTo>
                  <a:pt x="1495" y="103"/>
                </a:lnTo>
                <a:close/>
                <a:moveTo>
                  <a:pt x="1483" y="106"/>
                </a:moveTo>
                <a:cubicBezTo>
                  <a:pt x="1483" y="107"/>
                  <a:pt x="1483" y="107"/>
                  <a:pt x="1483" y="107"/>
                </a:cubicBezTo>
                <a:cubicBezTo>
                  <a:pt x="1483" y="107"/>
                  <a:pt x="1483" y="107"/>
                  <a:pt x="1483" y="107"/>
                </a:cubicBezTo>
                <a:cubicBezTo>
                  <a:pt x="1483" y="106"/>
                  <a:pt x="1483" y="106"/>
                  <a:pt x="1483" y="106"/>
                </a:cubicBezTo>
                <a:cubicBezTo>
                  <a:pt x="1484" y="106"/>
                  <a:pt x="1485" y="106"/>
                  <a:pt x="1485" y="106"/>
                </a:cubicBezTo>
                <a:cubicBezTo>
                  <a:pt x="1485" y="105"/>
                  <a:pt x="1484" y="105"/>
                  <a:pt x="1484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2" y="105"/>
                  <a:pt x="1483" y="105"/>
                  <a:pt x="1483" y="106"/>
                </a:cubicBezTo>
                <a:cubicBezTo>
                  <a:pt x="1482" y="106"/>
                  <a:pt x="1482" y="106"/>
                  <a:pt x="1482" y="106"/>
                </a:cubicBezTo>
                <a:cubicBezTo>
                  <a:pt x="1482" y="106"/>
                  <a:pt x="1482" y="106"/>
                  <a:pt x="1483" y="106"/>
                </a:cubicBezTo>
                <a:close/>
                <a:moveTo>
                  <a:pt x="1500" y="104"/>
                </a:moveTo>
                <a:cubicBezTo>
                  <a:pt x="1498" y="104"/>
                  <a:pt x="1497" y="104"/>
                  <a:pt x="1496" y="105"/>
                </a:cubicBezTo>
                <a:cubicBezTo>
                  <a:pt x="1496" y="105"/>
                  <a:pt x="1496" y="105"/>
                  <a:pt x="1496" y="105"/>
                </a:cubicBezTo>
                <a:cubicBezTo>
                  <a:pt x="1497" y="105"/>
                  <a:pt x="1497" y="106"/>
                  <a:pt x="1499" y="106"/>
                </a:cubicBezTo>
                <a:cubicBezTo>
                  <a:pt x="1499" y="105"/>
                  <a:pt x="1500" y="105"/>
                  <a:pt x="1500" y="104"/>
                </a:cubicBezTo>
                <a:close/>
                <a:moveTo>
                  <a:pt x="1258" y="109"/>
                </a:moveTo>
                <a:cubicBezTo>
                  <a:pt x="1258" y="109"/>
                  <a:pt x="1260" y="108"/>
                  <a:pt x="1260" y="108"/>
                </a:cubicBezTo>
                <a:cubicBezTo>
                  <a:pt x="1260" y="108"/>
                  <a:pt x="1260" y="108"/>
                  <a:pt x="1260" y="108"/>
                </a:cubicBezTo>
                <a:cubicBezTo>
                  <a:pt x="1261" y="108"/>
                  <a:pt x="1261" y="108"/>
                  <a:pt x="1261" y="108"/>
                </a:cubicBezTo>
                <a:cubicBezTo>
                  <a:pt x="1261" y="107"/>
                  <a:pt x="1261" y="107"/>
                  <a:pt x="1261" y="107"/>
                </a:cubicBezTo>
                <a:cubicBezTo>
                  <a:pt x="1262" y="107"/>
                  <a:pt x="1261" y="107"/>
                  <a:pt x="1262" y="108"/>
                </a:cubicBezTo>
                <a:cubicBezTo>
                  <a:pt x="1262" y="108"/>
                  <a:pt x="1262" y="108"/>
                  <a:pt x="1262" y="108"/>
                </a:cubicBezTo>
                <a:cubicBezTo>
                  <a:pt x="1262" y="107"/>
                  <a:pt x="1262" y="107"/>
                  <a:pt x="1262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5" y="106"/>
                  <a:pt x="1263" y="106"/>
                  <a:pt x="1262" y="105"/>
                </a:cubicBezTo>
                <a:cubicBezTo>
                  <a:pt x="1262" y="105"/>
                  <a:pt x="1262" y="105"/>
                  <a:pt x="1262" y="105"/>
                </a:cubicBezTo>
                <a:cubicBezTo>
                  <a:pt x="1261" y="105"/>
                  <a:pt x="1261" y="105"/>
                  <a:pt x="1260" y="105"/>
                </a:cubicBezTo>
                <a:cubicBezTo>
                  <a:pt x="1260" y="106"/>
                  <a:pt x="1259" y="107"/>
                  <a:pt x="1257" y="107"/>
                </a:cubicBezTo>
                <a:cubicBezTo>
                  <a:pt x="1257" y="109"/>
                  <a:pt x="1257" y="109"/>
                  <a:pt x="1257" y="109"/>
                </a:cubicBezTo>
                <a:cubicBezTo>
                  <a:pt x="1258" y="109"/>
                  <a:pt x="1258" y="109"/>
                  <a:pt x="1258" y="109"/>
                </a:cubicBezTo>
                <a:close/>
                <a:moveTo>
                  <a:pt x="1490" y="107"/>
                </a:moveTo>
                <a:cubicBezTo>
                  <a:pt x="1491" y="107"/>
                  <a:pt x="1491" y="106"/>
                  <a:pt x="1491" y="106"/>
                </a:cubicBezTo>
                <a:cubicBezTo>
                  <a:pt x="1492" y="106"/>
                  <a:pt x="1492" y="106"/>
                  <a:pt x="1492" y="106"/>
                </a:cubicBezTo>
                <a:cubicBezTo>
                  <a:pt x="1492" y="105"/>
                  <a:pt x="1492" y="105"/>
                  <a:pt x="1492" y="105"/>
                </a:cubicBezTo>
                <a:cubicBezTo>
                  <a:pt x="1490" y="105"/>
                  <a:pt x="1489" y="106"/>
                  <a:pt x="1489" y="108"/>
                </a:cubicBezTo>
                <a:cubicBezTo>
                  <a:pt x="1490" y="108"/>
                  <a:pt x="1490" y="108"/>
                  <a:pt x="1490" y="108"/>
                </a:cubicBezTo>
                <a:lnTo>
                  <a:pt x="1490" y="107"/>
                </a:lnTo>
                <a:close/>
                <a:moveTo>
                  <a:pt x="1470" y="106"/>
                </a:moveTo>
                <a:cubicBezTo>
                  <a:pt x="1471" y="106"/>
                  <a:pt x="1472" y="106"/>
                  <a:pt x="1472" y="106"/>
                </a:cubicBezTo>
                <a:cubicBezTo>
                  <a:pt x="1472" y="106"/>
                  <a:pt x="1472" y="106"/>
                  <a:pt x="1472" y="106"/>
                </a:cubicBezTo>
                <a:cubicBezTo>
                  <a:pt x="1470" y="106"/>
                  <a:pt x="1470" y="106"/>
                  <a:pt x="1470" y="106"/>
                </a:cubicBezTo>
                <a:close/>
                <a:moveTo>
                  <a:pt x="1487" y="109"/>
                </a:move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8" y="109"/>
                  <a:pt x="1488" y="109"/>
                  <a:pt x="1488" y="109"/>
                </a:cubicBezTo>
                <a:cubicBezTo>
                  <a:pt x="1487" y="108"/>
                  <a:pt x="1487" y="107"/>
                  <a:pt x="1487" y="107"/>
                </a:cubicBezTo>
                <a:cubicBezTo>
                  <a:pt x="1486" y="108"/>
                  <a:pt x="1486" y="108"/>
                  <a:pt x="1487" y="109"/>
                </a:cubicBezTo>
                <a:close/>
                <a:moveTo>
                  <a:pt x="1494" y="107"/>
                </a:moveTo>
                <a:cubicBezTo>
                  <a:pt x="1495" y="108"/>
                  <a:pt x="1494" y="108"/>
                  <a:pt x="1495" y="107"/>
                </a:cubicBezTo>
                <a:cubicBezTo>
                  <a:pt x="1496" y="107"/>
                  <a:pt x="1495" y="107"/>
                  <a:pt x="1494" y="107"/>
                </a:cubicBezTo>
                <a:close/>
                <a:moveTo>
                  <a:pt x="1499" y="110"/>
                </a:moveTo>
                <a:cubicBezTo>
                  <a:pt x="1499" y="110"/>
                  <a:pt x="1499" y="110"/>
                  <a:pt x="1499" y="110"/>
                </a:cubicBezTo>
                <a:cubicBezTo>
                  <a:pt x="1499" y="110"/>
                  <a:pt x="1499" y="110"/>
                  <a:pt x="1499" y="110"/>
                </a:cubicBezTo>
                <a:cubicBezTo>
                  <a:pt x="1500" y="110"/>
                  <a:pt x="1500" y="110"/>
                  <a:pt x="1500" y="110"/>
                </a:cubicBezTo>
                <a:cubicBezTo>
                  <a:pt x="1500" y="109"/>
                  <a:pt x="1499" y="108"/>
                  <a:pt x="1499" y="108"/>
                </a:cubicBezTo>
                <a:cubicBezTo>
                  <a:pt x="1498" y="107"/>
                  <a:pt x="1498" y="107"/>
                  <a:pt x="1498" y="107"/>
                </a:cubicBezTo>
                <a:cubicBezTo>
                  <a:pt x="1498" y="108"/>
                  <a:pt x="1498" y="108"/>
                  <a:pt x="1498" y="109"/>
                </a:cubicBezTo>
                <a:cubicBezTo>
                  <a:pt x="1498" y="109"/>
                  <a:pt x="1498" y="109"/>
                  <a:pt x="1498" y="109"/>
                </a:cubicBezTo>
                <a:cubicBezTo>
                  <a:pt x="1498" y="110"/>
                  <a:pt x="1498" y="110"/>
                  <a:pt x="1499" y="110"/>
                </a:cubicBezTo>
                <a:close/>
                <a:moveTo>
                  <a:pt x="1482" y="110"/>
                </a:moveTo>
                <a:cubicBezTo>
                  <a:pt x="1483" y="110"/>
                  <a:pt x="1485" y="110"/>
                  <a:pt x="1486" y="110"/>
                </a:cubicBezTo>
                <a:cubicBezTo>
                  <a:pt x="1486" y="109"/>
                  <a:pt x="1486" y="109"/>
                  <a:pt x="1485" y="108"/>
                </a:cubicBezTo>
                <a:cubicBezTo>
                  <a:pt x="1485" y="108"/>
                  <a:pt x="1485" y="108"/>
                  <a:pt x="1485" y="108"/>
                </a:cubicBezTo>
                <a:cubicBezTo>
                  <a:pt x="1484" y="108"/>
                  <a:pt x="1485" y="108"/>
                  <a:pt x="1484" y="108"/>
                </a:cubicBezTo>
                <a:cubicBezTo>
                  <a:pt x="1483" y="108"/>
                  <a:pt x="1483" y="108"/>
                  <a:pt x="1482" y="109"/>
                </a:cubicBezTo>
                <a:lnTo>
                  <a:pt x="1482" y="110"/>
                </a:lnTo>
                <a:close/>
                <a:moveTo>
                  <a:pt x="1494" y="110"/>
                </a:moveTo>
                <a:cubicBezTo>
                  <a:pt x="1494" y="110"/>
                  <a:pt x="1494" y="110"/>
                  <a:pt x="1494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09"/>
                </a:cubicBezTo>
                <a:cubicBezTo>
                  <a:pt x="1495" y="109"/>
                  <a:pt x="1494" y="108"/>
                  <a:pt x="1493" y="108"/>
                </a:cubicBezTo>
                <a:cubicBezTo>
                  <a:pt x="1493" y="109"/>
                  <a:pt x="1492" y="109"/>
                  <a:pt x="1492" y="110"/>
                </a:cubicBezTo>
                <a:cubicBezTo>
                  <a:pt x="1492" y="110"/>
                  <a:pt x="1493" y="110"/>
                  <a:pt x="1494" y="110"/>
                </a:cubicBezTo>
                <a:close/>
                <a:moveTo>
                  <a:pt x="1488" y="109"/>
                </a:moveTo>
                <a:cubicBezTo>
                  <a:pt x="1488" y="110"/>
                  <a:pt x="1488" y="110"/>
                  <a:pt x="1487" y="110"/>
                </a:cubicBezTo>
                <a:cubicBezTo>
                  <a:pt x="1487" y="111"/>
                  <a:pt x="1488" y="111"/>
                  <a:pt x="1488" y="112"/>
                </a:cubicBezTo>
                <a:cubicBezTo>
                  <a:pt x="1489" y="112"/>
                  <a:pt x="1489" y="112"/>
                  <a:pt x="1489" y="112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0"/>
                  <a:pt x="1489" y="110"/>
                </a:cubicBezTo>
                <a:cubicBezTo>
                  <a:pt x="1488" y="110"/>
                  <a:pt x="1488" y="110"/>
                  <a:pt x="1488" y="110"/>
                </a:cubicBezTo>
                <a:lnTo>
                  <a:pt x="1488" y="109"/>
                </a:lnTo>
                <a:close/>
                <a:moveTo>
                  <a:pt x="1494" y="112"/>
                </a:moveTo>
                <a:cubicBezTo>
                  <a:pt x="1496" y="112"/>
                  <a:pt x="1496" y="112"/>
                  <a:pt x="1496" y="111"/>
                </a:cubicBezTo>
                <a:cubicBezTo>
                  <a:pt x="1494" y="111"/>
                  <a:pt x="1494" y="111"/>
                  <a:pt x="1494" y="111"/>
                </a:cubicBezTo>
                <a:cubicBezTo>
                  <a:pt x="1494" y="111"/>
                  <a:pt x="1494" y="112"/>
                  <a:pt x="1494" y="112"/>
                </a:cubicBezTo>
                <a:close/>
                <a:moveTo>
                  <a:pt x="1497" y="112"/>
                </a:moveTo>
                <a:cubicBezTo>
                  <a:pt x="1497" y="112"/>
                  <a:pt x="1497" y="112"/>
                  <a:pt x="1497" y="112"/>
                </a:cubicBezTo>
                <a:cubicBezTo>
                  <a:pt x="1496" y="112"/>
                  <a:pt x="1496" y="112"/>
                  <a:pt x="1496" y="112"/>
                </a:cubicBezTo>
                <a:cubicBezTo>
                  <a:pt x="1496" y="112"/>
                  <a:pt x="1496" y="113"/>
                  <a:pt x="1496" y="113"/>
                </a:cubicBezTo>
                <a:cubicBezTo>
                  <a:pt x="1497" y="113"/>
                  <a:pt x="1497" y="113"/>
                  <a:pt x="1497" y="112"/>
                </a:cubicBezTo>
                <a:close/>
                <a:moveTo>
                  <a:pt x="548" y="114"/>
                </a:moveTo>
                <a:cubicBezTo>
                  <a:pt x="548" y="114"/>
                  <a:pt x="548" y="114"/>
                  <a:pt x="548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8" y="113"/>
                  <a:pt x="549" y="113"/>
                  <a:pt x="548" y="113"/>
                </a:cubicBezTo>
                <a:cubicBezTo>
                  <a:pt x="548" y="113"/>
                  <a:pt x="548" y="113"/>
                  <a:pt x="548" y="113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lose/>
                <a:moveTo>
                  <a:pt x="639" y="114"/>
                </a:moveTo>
                <a:cubicBezTo>
                  <a:pt x="639" y="115"/>
                  <a:pt x="639" y="115"/>
                  <a:pt x="639" y="115"/>
                </a:cubicBezTo>
                <a:cubicBezTo>
                  <a:pt x="639" y="115"/>
                  <a:pt x="639" y="115"/>
                  <a:pt x="638" y="115"/>
                </a:cubicBezTo>
                <a:cubicBezTo>
                  <a:pt x="638" y="116"/>
                  <a:pt x="639" y="116"/>
                  <a:pt x="639" y="117"/>
                </a:cubicBezTo>
                <a:cubicBezTo>
                  <a:pt x="640" y="117"/>
                  <a:pt x="640" y="117"/>
                  <a:pt x="640" y="117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4"/>
                  <a:pt x="640" y="114"/>
                  <a:pt x="640" y="114"/>
                </a:cubicBezTo>
                <a:lnTo>
                  <a:pt x="639" y="114"/>
                </a:lnTo>
                <a:close/>
                <a:moveTo>
                  <a:pt x="645" y="116"/>
                </a:moveTo>
                <a:cubicBezTo>
                  <a:pt x="645" y="116"/>
                  <a:pt x="645" y="116"/>
                  <a:pt x="645" y="116"/>
                </a:cubicBezTo>
                <a:cubicBezTo>
                  <a:pt x="645" y="116"/>
                  <a:pt x="645" y="116"/>
                  <a:pt x="645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5" y="116"/>
                  <a:pt x="645" y="116"/>
                  <a:pt x="645" y="116"/>
                </a:cubicBezTo>
                <a:close/>
                <a:moveTo>
                  <a:pt x="1013" y="119"/>
                </a:moveTo>
                <a:cubicBezTo>
                  <a:pt x="1013" y="118"/>
                  <a:pt x="1013" y="118"/>
                  <a:pt x="1013" y="118"/>
                </a:cubicBezTo>
                <a:cubicBezTo>
                  <a:pt x="1014" y="118"/>
                  <a:pt x="1015" y="119"/>
                  <a:pt x="1015" y="119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5" y="118"/>
                  <a:pt x="1015" y="117"/>
                  <a:pt x="1015" y="117"/>
                </a:cubicBezTo>
                <a:cubicBezTo>
                  <a:pt x="1014" y="117"/>
                  <a:pt x="1014" y="116"/>
                  <a:pt x="1013" y="116"/>
                </a:cubicBezTo>
                <a:cubicBezTo>
                  <a:pt x="1013" y="116"/>
                  <a:pt x="1013" y="117"/>
                  <a:pt x="1013" y="117"/>
                </a:cubicBezTo>
                <a:cubicBezTo>
                  <a:pt x="1012" y="117"/>
                  <a:pt x="1012" y="117"/>
                  <a:pt x="1012" y="117"/>
                </a:cubicBezTo>
                <a:cubicBezTo>
                  <a:pt x="1012" y="118"/>
                  <a:pt x="1012" y="118"/>
                  <a:pt x="1012" y="118"/>
                </a:cubicBezTo>
                <a:cubicBezTo>
                  <a:pt x="1013" y="118"/>
                  <a:pt x="1013" y="118"/>
                  <a:pt x="1013" y="118"/>
                </a:cubicBezTo>
                <a:cubicBezTo>
                  <a:pt x="1013" y="119"/>
                  <a:pt x="1013" y="119"/>
                  <a:pt x="1013" y="119"/>
                </a:cubicBezTo>
                <a:cubicBezTo>
                  <a:pt x="1013" y="119"/>
                  <a:pt x="1013" y="119"/>
                  <a:pt x="1013" y="119"/>
                </a:cubicBezTo>
                <a:close/>
                <a:moveTo>
                  <a:pt x="1600" y="116"/>
                </a:moveTo>
                <a:cubicBezTo>
                  <a:pt x="1600" y="116"/>
                  <a:pt x="1600" y="116"/>
                  <a:pt x="1600" y="117"/>
                </a:cubicBezTo>
                <a:cubicBezTo>
                  <a:pt x="1600" y="117"/>
                  <a:pt x="1600" y="117"/>
                  <a:pt x="1600" y="117"/>
                </a:cubicBezTo>
                <a:cubicBezTo>
                  <a:pt x="1600" y="117"/>
                  <a:pt x="1600" y="116"/>
                  <a:pt x="1601" y="116"/>
                </a:cubicBezTo>
                <a:lnTo>
                  <a:pt x="1600" y="116"/>
                </a:lnTo>
                <a:close/>
                <a:moveTo>
                  <a:pt x="1601" y="119"/>
                </a:moveTo>
                <a:cubicBezTo>
                  <a:pt x="1601" y="119"/>
                  <a:pt x="1601" y="119"/>
                  <a:pt x="1601" y="119"/>
                </a:cubicBezTo>
                <a:cubicBezTo>
                  <a:pt x="1601" y="118"/>
                  <a:pt x="1601" y="118"/>
                  <a:pt x="1602" y="118"/>
                </a:cubicBezTo>
                <a:cubicBezTo>
                  <a:pt x="1602" y="118"/>
                  <a:pt x="1602" y="118"/>
                  <a:pt x="1602" y="118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6"/>
                  <a:pt x="1602" y="116"/>
                  <a:pt x="1602" y="116"/>
                </a:cubicBezTo>
                <a:cubicBezTo>
                  <a:pt x="1601" y="117"/>
                  <a:pt x="1601" y="118"/>
                  <a:pt x="1600" y="118"/>
                </a:cubicBezTo>
                <a:cubicBezTo>
                  <a:pt x="1600" y="119"/>
                  <a:pt x="1600" y="119"/>
                  <a:pt x="1599" y="119"/>
                </a:cubicBezTo>
                <a:cubicBezTo>
                  <a:pt x="1599" y="119"/>
                  <a:pt x="1598" y="119"/>
                  <a:pt x="1598" y="119"/>
                </a:cubicBezTo>
                <a:cubicBezTo>
                  <a:pt x="1598" y="120"/>
                  <a:pt x="1598" y="120"/>
                  <a:pt x="1598" y="120"/>
                </a:cubicBezTo>
                <a:cubicBezTo>
                  <a:pt x="1597" y="120"/>
                  <a:pt x="1596" y="121"/>
                  <a:pt x="1596" y="121"/>
                </a:cubicBezTo>
                <a:cubicBezTo>
                  <a:pt x="1596" y="122"/>
                  <a:pt x="1596" y="122"/>
                  <a:pt x="1595" y="122"/>
                </a:cubicBezTo>
                <a:cubicBezTo>
                  <a:pt x="1596" y="123"/>
                  <a:pt x="1595" y="122"/>
                  <a:pt x="1596" y="123"/>
                </a:cubicBezTo>
                <a:cubicBezTo>
                  <a:pt x="1598" y="123"/>
                  <a:pt x="1597" y="122"/>
                  <a:pt x="1598" y="121"/>
                </a:cubicBezTo>
                <a:cubicBezTo>
                  <a:pt x="1599" y="121"/>
                  <a:pt x="1599" y="121"/>
                  <a:pt x="1599" y="120"/>
                </a:cubicBezTo>
                <a:cubicBezTo>
                  <a:pt x="1599" y="120"/>
                  <a:pt x="1599" y="120"/>
                  <a:pt x="1599" y="120"/>
                </a:cubicBezTo>
                <a:cubicBezTo>
                  <a:pt x="1600" y="119"/>
                  <a:pt x="1600" y="119"/>
                  <a:pt x="1601" y="119"/>
                </a:cubicBezTo>
                <a:close/>
                <a:moveTo>
                  <a:pt x="998" y="120"/>
                </a:moveTo>
                <a:cubicBezTo>
                  <a:pt x="999" y="119"/>
                  <a:pt x="999" y="118"/>
                  <a:pt x="1000" y="117"/>
                </a:cubicBezTo>
                <a:cubicBezTo>
                  <a:pt x="998" y="117"/>
                  <a:pt x="998" y="118"/>
                  <a:pt x="997" y="119"/>
                </a:cubicBezTo>
                <a:cubicBezTo>
                  <a:pt x="995" y="119"/>
                  <a:pt x="995" y="119"/>
                  <a:pt x="995" y="119"/>
                </a:cubicBezTo>
                <a:cubicBezTo>
                  <a:pt x="995" y="120"/>
                  <a:pt x="995" y="120"/>
                  <a:pt x="995" y="120"/>
                </a:cubicBezTo>
                <a:cubicBezTo>
                  <a:pt x="994" y="120"/>
                  <a:pt x="994" y="120"/>
                  <a:pt x="994" y="120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5" y="121"/>
                  <a:pt x="996" y="121"/>
                  <a:pt x="997" y="120"/>
                </a:cubicBezTo>
                <a:cubicBezTo>
                  <a:pt x="997" y="120"/>
                  <a:pt x="997" y="120"/>
                  <a:pt x="997" y="120"/>
                </a:cubicBezTo>
                <a:cubicBezTo>
                  <a:pt x="998" y="120"/>
                  <a:pt x="998" y="120"/>
                  <a:pt x="998" y="120"/>
                </a:cubicBezTo>
                <a:close/>
                <a:moveTo>
                  <a:pt x="1005" y="117"/>
                </a:moveTo>
                <a:cubicBezTo>
                  <a:pt x="1005" y="118"/>
                  <a:pt x="1005" y="118"/>
                  <a:pt x="1005" y="119"/>
                </a:cubicBezTo>
                <a:cubicBezTo>
                  <a:pt x="1005" y="119"/>
                  <a:pt x="1006" y="119"/>
                  <a:pt x="1006" y="118"/>
                </a:cubicBezTo>
                <a:cubicBezTo>
                  <a:pt x="1005" y="118"/>
                  <a:pt x="1005" y="118"/>
                  <a:pt x="1005" y="118"/>
                </a:cubicBezTo>
                <a:cubicBezTo>
                  <a:pt x="1005" y="117"/>
                  <a:pt x="1005" y="117"/>
                  <a:pt x="1005" y="117"/>
                </a:cubicBezTo>
                <a:close/>
                <a:moveTo>
                  <a:pt x="1610" y="122"/>
                </a:moveTo>
                <a:cubicBezTo>
                  <a:pt x="1611" y="121"/>
                  <a:pt x="1611" y="121"/>
                  <a:pt x="1611" y="121"/>
                </a:cubicBezTo>
                <a:cubicBezTo>
                  <a:pt x="1610" y="121"/>
                  <a:pt x="1610" y="121"/>
                  <a:pt x="1610" y="121"/>
                </a:cubicBezTo>
                <a:cubicBezTo>
                  <a:pt x="1609" y="120"/>
                  <a:pt x="1609" y="120"/>
                  <a:pt x="1609" y="119"/>
                </a:cubicBezTo>
                <a:cubicBezTo>
                  <a:pt x="1608" y="118"/>
                  <a:pt x="1607" y="118"/>
                  <a:pt x="1607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5" y="118"/>
                  <a:pt x="1605" y="118"/>
                  <a:pt x="1605" y="118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4" y="121"/>
                  <a:pt x="1604" y="121"/>
                  <a:pt x="1604" y="121"/>
                </a:cubicBezTo>
                <a:cubicBezTo>
                  <a:pt x="1604" y="122"/>
                  <a:pt x="1604" y="122"/>
                  <a:pt x="1604" y="122"/>
                </a:cubicBezTo>
                <a:cubicBezTo>
                  <a:pt x="1606" y="122"/>
                  <a:pt x="1609" y="123"/>
                  <a:pt x="1610" y="122"/>
                </a:cubicBezTo>
                <a:close/>
                <a:moveTo>
                  <a:pt x="1739" y="124"/>
                </a:moveTo>
                <a:cubicBezTo>
                  <a:pt x="1739" y="124"/>
                  <a:pt x="1739" y="124"/>
                  <a:pt x="1739" y="124"/>
                </a:cubicBezTo>
                <a:cubicBezTo>
                  <a:pt x="1739" y="123"/>
                  <a:pt x="1739" y="123"/>
                  <a:pt x="1739" y="123"/>
                </a:cubicBezTo>
                <a:cubicBezTo>
                  <a:pt x="1740" y="123"/>
                  <a:pt x="1740" y="123"/>
                  <a:pt x="1740" y="123"/>
                </a:cubicBezTo>
                <a:cubicBezTo>
                  <a:pt x="1740" y="124"/>
                  <a:pt x="1742" y="125"/>
                  <a:pt x="1743" y="124"/>
                </a:cubicBezTo>
                <a:cubicBezTo>
                  <a:pt x="1743" y="124"/>
                  <a:pt x="1743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6" y="122"/>
                  <a:pt x="1745" y="123"/>
                  <a:pt x="1746" y="123"/>
                </a:cubicBezTo>
                <a:cubicBezTo>
                  <a:pt x="1748" y="124"/>
                  <a:pt x="1750" y="124"/>
                  <a:pt x="1753" y="124"/>
                </a:cubicBezTo>
                <a:cubicBezTo>
                  <a:pt x="1753" y="123"/>
                  <a:pt x="1753" y="123"/>
                  <a:pt x="1753" y="122"/>
                </a:cubicBezTo>
                <a:cubicBezTo>
                  <a:pt x="1753" y="121"/>
                  <a:pt x="1752" y="121"/>
                  <a:pt x="1752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19"/>
                  <a:pt x="1749" y="119"/>
                  <a:pt x="1749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4" y="119"/>
                  <a:pt x="1744" y="119"/>
                  <a:pt x="1744" y="119"/>
                </a:cubicBezTo>
                <a:cubicBezTo>
                  <a:pt x="1744" y="118"/>
                  <a:pt x="1744" y="118"/>
                  <a:pt x="1744" y="118"/>
                </a:cubicBezTo>
                <a:cubicBezTo>
                  <a:pt x="1744" y="118"/>
                  <a:pt x="1743" y="118"/>
                  <a:pt x="1743" y="118"/>
                </a:cubicBezTo>
                <a:cubicBezTo>
                  <a:pt x="1742" y="118"/>
                  <a:pt x="1742" y="119"/>
                  <a:pt x="1742" y="119"/>
                </a:cubicBezTo>
                <a:cubicBezTo>
                  <a:pt x="1740" y="119"/>
                  <a:pt x="1740" y="119"/>
                  <a:pt x="1740" y="119"/>
                </a:cubicBezTo>
                <a:cubicBezTo>
                  <a:pt x="1740" y="120"/>
                  <a:pt x="1740" y="120"/>
                  <a:pt x="1740" y="120"/>
                </a:cubicBezTo>
                <a:cubicBezTo>
                  <a:pt x="1739" y="120"/>
                  <a:pt x="1739" y="120"/>
                  <a:pt x="1739" y="120"/>
                </a:cubicBezTo>
                <a:cubicBezTo>
                  <a:pt x="1739" y="120"/>
                  <a:pt x="1739" y="120"/>
                  <a:pt x="1739" y="121"/>
                </a:cubicBezTo>
                <a:cubicBezTo>
                  <a:pt x="1738" y="121"/>
                  <a:pt x="1737" y="122"/>
                  <a:pt x="1737" y="122"/>
                </a:cubicBezTo>
                <a:cubicBezTo>
                  <a:pt x="1737" y="123"/>
                  <a:pt x="1737" y="123"/>
                  <a:pt x="1737" y="123"/>
                </a:cubicBezTo>
                <a:cubicBezTo>
                  <a:pt x="1739" y="123"/>
                  <a:pt x="1739" y="123"/>
                  <a:pt x="1739" y="123"/>
                </a:cubicBezTo>
                <a:lnTo>
                  <a:pt x="1739" y="124"/>
                </a:lnTo>
                <a:close/>
                <a:moveTo>
                  <a:pt x="767" y="121"/>
                </a:moveTo>
                <a:cubicBezTo>
                  <a:pt x="767" y="121"/>
                  <a:pt x="767" y="121"/>
                  <a:pt x="767" y="121"/>
                </a:cubicBezTo>
                <a:cubicBezTo>
                  <a:pt x="769" y="121"/>
                  <a:pt x="769" y="121"/>
                  <a:pt x="769" y="121"/>
                </a:cubicBezTo>
                <a:cubicBezTo>
                  <a:pt x="769" y="121"/>
                  <a:pt x="769" y="121"/>
                  <a:pt x="770" y="122"/>
                </a:cubicBezTo>
                <a:cubicBezTo>
                  <a:pt x="771" y="122"/>
                  <a:pt x="772" y="122"/>
                  <a:pt x="773" y="121"/>
                </a:cubicBezTo>
                <a:cubicBezTo>
                  <a:pt x="773" y="120"/>
                  <a:pt x="773" y="119"/>
                  <a:pt x="773" y="119"/>
                </a:cubicBezTo>
                <a:cubicBezTo>
                  <a:pt x="772" y="119"/>
                  <a:pt x="772" y="119"/>
                  <a:pt x="772" y="119"/>
                </a:cubicBezTo>
                <a:cubicBezTo>
                  <a:pt x="771" y="118"/>
                  <a:pt x="770" y="119"/>
                  <a:pt x="768" y="119"/>
                </a:cubicBezTo>
                <a:cubicBezTo>
                  <a:pt x="768" y="119"/>
                  <a:pt x="768" y="119"/>
                  <a:pt x="768" y="119"/>
                </a:cubicBezTo>
                <a:cubicBezTo>
                  <a:pt x="767" y="119"/>
                  <a:pt x="767" y="119"/>
                  <a:pt x="767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2" y="119"/>
                  <a:pt x="762" y="119"/>
                  <a:pt x="762" y="119"/>
                </a:cubicBezTo>
                <a:cubicBezTo>
                  <a:pt x="762" y="120"/>
                  <a:pt x="762" y="120"/>
                  <a:pt x="762" y="120"/>
                </a:cubicBezTo>
                <a:cubicBezTo>
                  <a:pt x="761" y="120"/>
                  <a:pt x="760" y="119"/>
                  <a:pt x="759" y="119"/>
                </a:cubicBezTo>
                <a:cubicBezTo>
                  <a:pt x="759" y="122"/>
                  <a:pt x="759" y="122"/>
                  <a:pt x="759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1" y="122"/>
                  <a:pt x="761" y="121"/>
                  <a:pt x="763" y="121"/>
                </a:cubicBezTo>
                <a:cubicBezTo>
                  <a:pt x="764" y="121"/>
                  <a:pt x="765" y="121"/>
                  <a:pt x="766" y="121"/>
                </a:cubicBezTo>
                <a:cubicBezTo>
                  <a:pt x="766" y="121"/>
                  <a:pt x="766" y="121"/>
                  <a:pt x="766" y="121"/>
                </a:cubicBezTo>
                <a:lnTo>
                  <a:pt x="767" y="121"/>
                </a:lnTo>
                <a:close/>
                <a:moveTo>
                  <a:pt x="1603" y="119"/>
                </a:moveTo>
                <a:cubicBezTo>
                  <a:pt x="1603" y="119"/>
                  <a:pt x="1603" y="119"/>
                  <a:pt x="1603" y="119"/>
                </a:cubicBezTo>
                <a:cubicBezTo>
                  <a:pt x="1603" y="119"/>
                  <a:pt x="1603" y="119"/>
                  <a:pt x="1603" y="119"/>
                </a:cubicBezTo>
                <a:cubicBezTo>
                  <a:pt x="1602" y="119"/>
                  <a:pt x="1601" y="120"/>
                  <a:pt x="1601" y="121"/>
                </a:cubicBezTo>
                <a:cubicBezTo>
                  <a:pt x="1602" y="121"/>
                  <a:pt x="1602" y="121"/>
                  <a:pt x="1603" y="121"/>
                </a:cubicBezTo>
                <a:lnTo>
                  <a:pt x="1603" y="119"/>
                </a:lnTo>
                <a:close/>
                <a:moveTo>
                  <a:pt x="415" y="122"/>
                </a:moveTo>
                <a:cubicBezTo>
                  <a:pt x="416" y="121"/>
                  <a:pt x="416" y="121"/>
                  <a:pt x="416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1"/>
                  <a:pt x="414" y="121"/>
                </a:cubicBezTo>
                <a:cubicBezTo>
                  <a:pt x="414" y="121"/>
                  <a:pt x="414" y="121"/>
                  <a:pt x="414" y="121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3"/>
                  <a:pt x="414" y="123"/>
                  <a:pt x="414" y="123"/>
                </a:cubicBezTo>
                <a:cubicBezTo>
                  <a:pt x="415" y="123"/>
                  <a:pt x="415" y="123"/>
                  <a:pt x="415" y="122"/>
                </a:cubicBezTo>
                <a:close/>
                <a:moveTo>
                  <a:pt x="1001" y="123"/>
                </a:moveTo>
                <a:cubicBezTo>
                  <a:pt x="1001" y="124"/>
                  <a:pt x="1001" y="123"/>
                  <a:pt x="1001" y="124"/>
                </a:cubicBezTo>
                <a:cubicBezTo>
                  <a:pt x="1002" y="123"/>
                  <a:pt x="1003" y="122"/>
                  <a:pt x="1003" y="120"/>
                </a:cubicBezTo>
                <a:cubicBezTo>
                  <a:pt x="1001" y="121"/>
                  <a:pt x="1002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2"/>
                  <a:pt x="1000" y="123"/>
                  <a:pt x="1001" y="123"/>
                </a:cubicBezTo>
                <a:close/>
                <a:moveTo>
                  <a:pt x="1599" y="122"/>
                </a:moveTo>
                <a:cubicBezTo>
                  <a:pt x="1600" y="122"/>
                  <a:pt x="1599" y="122"/>
                  <a:pt x="1600" y="122"/>
                </a:cubicBezTo>
                <a:cubicBezTo>
                  <a:pt x="1600" y="122"/>
                  <a:pt x="1600" y="122"/>
                  <a:pt x="1600" y="122"/>
                </a:cubicBezTo>
                <a:cubicBezTo>
                  <a:pt x="1600" y="121"/>
                  <a:pt x="1600" y="121"/>
                  <a:pt x="1600" y="121"/>
                </a:cubicBezTo>
                <a:cubicBezTo>
                  <a:pt x="1600" y="121"/>
                  <a:pt x="1599" y="122"/>
                  <a:pt x="1599" y="122"/>
                </a:cubicBezTo>
                <a:close/>
                <a:moveTo>
                  <a:pt x="984" y="122"/>
                </a:moveTo>
                <a:cubicBezTo>
                  <a:pt x="985" y="123"/>
                  <a:pt x="985" y="123"/>
                  <a:pt x="985" y="124"/>
                </a:cubicBezTo>
                <a:cubicBezTo>
                  <a:pt x="986" y="124"/>
                  <a:pt x="986" y="124"/>
                  <a:pt x="986" y="124"/>
                </a:cubicBezTo>
                <a:cubicBezTo>
                  <a:pt x="986" y="123"/>
                  <a:pt x="985" y="123"/>
                  <a:pt x="985" y="122"/>
                </a:cubicBezTo>
                <a:lnTo>
                  <a:pt x="984" y="122"/>
                </a:lnTo>
                <a:close/>
                <a:moveTo>
                  <a:pt x="997" y="123"/>
                </a:moveTo>
                <a:cubicBezTo>
                  <a:pt x="998" y="123"/>
                  <a:pt x="998" y="123"/>
                  <a:pt x="998" y="123"/>
                </a:cubicBezTo>
                <a:cubicBezTo>
                  <a:pt x="998" y="122"/>
                  <a:pt x="998" y="122"/>
                  <a:pt x="998" y="122"/>
                </a:cubicBezTo>
                <a:cubicBezTo>
                  <a:pt x="997" y="122"/>
                  <a:pt x="997" y="122"/>
                  <a:pt x="997" y="122"/>
                </a:cubicBezTo>
                <a:lnTo>
                  <a:pt x="997" y="123"/>
                </a:lnTo>
                <a:close/>
                <a:moveTo>
                  <a:pt x="1019" y="123"/>
                </a:moveTo>
                <a:cubicBezTo>
                  <a:pt x="1019" y="122"/>
                  <a:pt x="1019" y="122"/>
                  <a:pt x="1019" y="122"/>
                </a:cubicBezTo>
                <a:cubicBezTo>
                  <a:pt x="1019" y="123"/>
                  <a:pt x="1019" y="123"/>
                  <a:pt x="1019" y="123"/>
                </a:cubicBezTo>
                <a:close/>
                <a:moveTo>
                  <a:pt x="989" y="124"/>
                </a:moveTo>
                <a:cubicBezTo>
                  <a:pt x="989" y="124"/>
                  <a:pt x="989" y="124"/>
                  <a:pt x="989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4"/>
                  <a:pt x="988" y="124"/>
                  <a:pt x="988" y="124"/>
                </a:cubicBezTo>
                <a:cubicBezTo>
                  <a:pt x="988" y="124"/>
                  <a:pt x="988" y="124"/>
                  <a:pt x="988" y="124"/>
                </a:cubicBezTo>
                <a:lnTo>
                  <a:pt x="989" y="124"/>
                </a:lnTo>
                <a:close/>
                <a:moveTo>
                  <a:pt x="1160" y="123"/>
                </a:moveTo>
                <a:cubicBezTo>
                  <a:pt x="1160" y="124"/>
                  <a:pt x="1160" y="124"/>
                  <a:pt x="1161" y="124"/>
                </a:cubicBezTo>
                <a:cubicBezTo>
                  <a:pt x="1161" y="123"/>
                  <a:pt x="1161" y="123"/>
                  <a:pt x="1161" y="123"/>
                </a:cubicBezTo>
                <a:cubicBezTo>
                  <a:pt x="1160" y="123"/>
                  <a:pt x="1160" y="123"/>
                  <a:pt x="1160" y="123"/>
                </a:cubicBezTo>
                <a:close/>
                <a:moveTo>
                  <a:pt x="484" y="125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3" y="124"/>
                  <a:pt x="484" y="124"/>
                  <a:pt x="483" y="124"/>
                </a:cubicBezTo>
                <a:cubicBezTo>
                  <a:pt x="482" y="124"/>
                  <a:pt x="482" y="124"/>
                  <a:pt x="482" y="124"/>
                </a:cubicBezTo>
                <a:cubicBezTo>
                  <a:pt x="482" y="124"/>
                  <a:pt x="483" y="124"/>
                  <a:pt x="483" y="125"/>
                </a:cubicBezTo>
                <a:lnTo>
                  <a:pt x="484" y="125"/>
                </a:lnTo>
                <a:close/>
                <a:moveTo>
                  <a:pt x="983" y="125"/>
                </a:moveTo>
                <a:cubicBezTo>
                  <a:pt x="982" y="125"/>
                  <a:pt x="982" y="125"/>
                  <a:pt x="981" y="124"/>
                </a:cubicBezTo>
                <a:cubicBezTo>
                  <a:pt x="981" y="125"/>
                  <a:pt x="981" y="125"/>
                  <a:pt x="981" y="125"/>
                </a:cubicBezTo>
                <a:cubicBezTo>
                  <a:pt x="981" y="126"/>
                  <a:pt x="980" y="126"/>
                  <a:pt x="980" y="126"/>
                </a:cubicBezTo>
                <a:cubicBezTo>
                  <a:pt x="981" y="127"/>
                  <a:pt x="982" y="127"/>
                  <a:pt x="983" y="127"/>
                </a:cubicBezTo>
                <a:cubicBezTo>
                  <a:pt x="983" y="126"/>
                  <a:pt x="983" y="126"/>
                  <a:pt x="983" y="125"/>
                </a:cubicBezTo>
                <a:close/>
                <a:moveTo>
                  <a:pt x="1178" y="131"/>
                </a:moveTo>
                <a:cubicBezTo>
                  <a:pt x="1178" y="131"/>
                  <a:pt x="1178" y="131"/>
                  <a:pt x="1178" y="131"/>
                </a:cubicBezTo>
                <a:cubicBezTo>
                  <a:pt x="1178" y="131"/>
                  <a:pt x="1178" y="130"/>
                  <a:pt x="1178" y="130"/>
                </a:cubicBezTo>
                <a:cubicBezTo>
                  <a:pt x="1177" y="130"/>
                  <a:pt x="1177" y="130"/>
                  <a:pt x="1177" y="130"/>
                </a:cubicBezTo>
                <a:cubicBezTo>
                  <a:pt x="1176" y="128"/>
                  <a:pt x="1176" y="129"/>
                  <a:pt x="1175" y="128"/>
                </a:cubicBezTo>
                <a:cubicBezTo>
                  <a:pt x="1175" y="128"/>
                  <a:pt x="1174" y="128"/>
                  <a:pt x="1174" y="128"/>
                </a:cubicBezTo>
                <a:cubicBezTo>
                  <a:pt x="1174" y="128"/>
                  <a:pt x="1174" y="128"/>
                  <a:pt x="1174" y="128"/>
                </a:cubicBezTo>
                <a:cubicBezTo>
                  <a:pt x="1172" y="127"/>
                  <a:pt x="1171" y="126"/>
                  <a:pt x="1170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8"/>
                  <a:pt x="1168" y="128"/>
                  <a:pt x="1169" y="129"/>
                </a:cubicBezTo>
                <a:cubicBezTo>
                  <a:pt x="1169" y="130"/>
                  <a:pt x="1169" y="130"/>
                  <a:pt x="1169" y="130"/>
                </a:cubicBezTo>
                <a:cubicBezTo>
                  <a:pt x="1170" y="130"/>
                  <a:pt x="1170" y="129"/>
                  <a:pt x="1171" y="129"/>
                </a:cubicBezTo>
                <a:cubicBezTo>
                  <a:pt x="1171" y="130"/>
                  <a:pt x="1171" y="130"/>
                  <a:pt x="1171" y="130"/>
                </a:cubicBezTo>
                <a:cubicBezTo>
                  <a:pt x="1172" y="130"/>
                  <a:pt x="1172" y="130"/>
                  <a:pt x="1172" y="130"/>
                </a:cubicBezTo>
                <a:cubicBezTo>
                  <a:pt x="1172" y="130"/>
                  <a:pt x="1172" y="130"/>
                  <a:pt x="1172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6" y="131"/>
                  <a:pt x="1176" y="131"/>
                  <a:pt x="1176" y="131"/>
                </a:cubicBezTo>
                <a:cubicBezTo>
                  <a:pt x="1176" y="132"/>
                  <a:pt x="1176" y="132"/>
                  <a:pt x="1176" y="132"/>
                </a:cubicBezTo>
                <a:cubicBezTo>
                  <a:pt x="1177" y="132"/>
                  <a:pt x="1177" y="132"/>
                  <a:pt x="1178" y="131"/>
                </a:cubicBezTo>
                <a:close/>
                <a:moveTo>
                  <a:pt x="485" y="130"/>
                </a:moveTo>
                <a:cubicBezTo>
                  <a:pt x="485" y="129"/>
                  <a:pt x="485" y="129"/>
                  <a:pt x="485" y="129"/>
                </a:cubicBezTo>
                <a:cubicBezTo>
                  <a:pt x="483" y="129"/>
                  <a:pt x="483" y="128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6"/>
                  <a:pt x="482" y="126"/>
                  <a:pt x="481" y="126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8"/>
                  <a:pt x="481" y="129"/>
                  <a:pt x="482" y="130"/>
                </a:cubicBezTo>
                <a:lnTo>
                  <a:pt x="485" y="130"/>
                </a:lnTo>
                <a:close/>
                <a:moveTo>
                  <a:pt x="1688" y="130"/>
                </a:moveTo>
                <a:cubicBezTo>
                  <a:pt x="1689" y="130"/>
                  <a:pt x="1688" y="130"/>
                  <a:pt x="1689" y="130"/>
                </a:cubicBezTo>
                <a:cubicBezTo>
                  <a:pt x="1690" y="130"/>
                  <a:pt x="1690" y="130"/>
                  <a:pt x="1690" y="129"/>
                </a:cubicBezTo>
                <a:cubicBezTo>
                  <a:pt x="1691" y="129"/>
                  <a:pt x="1690" y="129"/>
                  <a:pt x="1691" y="129"/>
                </a:cubicBezTo>
                <a:cubicBezTo>
                  <a:pt x="1689" y="128"/>
                  <a:pt x="1689" y="127"/>
                  <a:pt x="1687" y="126"/>
                </a:cubicBezTo>
                <a:cubicBezTo>
                  <a:pt x="1687" y="127"/>
                  <a:pt x="1686" y="127"/>
                  <a:pt x="1686" y="127"/>
                </a:cubicBezTo>
                <a:cubicBezTo>
                  <a:pt x="1686" y="128"/>
                  <a:pt x="1686" y="127"/>
                  <a:pt x="1686" y="128"/>
                </a:cubicBezTo>
                <a:cubicBezTo>
                  <a:pt x="1686" y="130"/>
                  <a:pt x="1687" y="129"/>
                  <a:pt x="1688" y="130"/>
                </a:cubicBezTo>
                <a:close/>
                <a:moveTo>
                  <a:pt x="459" y="127"/>
                </a:moveTo>
                <a:cubicBezTo>
                  <a:pt x="459" y="127"/>
                  <a:pt x="459" y="127"/>
                  <a:pt x="459" y="127"/>
                </a:cubicBezTo>
                <a:cubicBezTo>
                  <a:pt x="459" y="127"/>
                  <a:pt x="459" y="127"/>
                  <a:pt x="459" y="127"/>
                </a:cubicBezTo>
                <a:close/>
                <a:moveTo>
                  <a:pt x="978" y="127"/>
                </a:moveTo>
                <a:cubicBezTo>
                  <a:pt x="978" y="128"/>
                  <a:pt x="978" y="128"/>
                  <a:pt x="978" y="128"/>
                </a:cubicBezTo>
                <a:cubicBezTo>
                  <a:pt x="978" y="128"/>
                  <a:pt x="978" y="128"/>
                  <a:pt x="978" y="128"/>
                </a:cubicBezTo>
                <a:cubicBezTo>
                  <a:pt x="978" y="129"/>
                  <a:pt x="978" y="129"/>
                  <a:pt x="978" y="130"/>
                </a:cubicBezTo>
                <a:cubicBezTo>
                  <a:pt x="979" y="130"/>
                  <a:pt x="979" y="130"/>
                  <a:pt x="980" y="130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1" y="129"/>
                  <a:pt x="981" y="129"/>
                  <a:pt x="981" y="129"/>
                </a:cubicBezTo>
                <a:cubicBezTo>
                  <a:pt x="981" y="128"/>
                  <a:pt x="981" y="128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0" y="127"/>
                  <a:pt x="979" y="127"/>
                  <a:pt x="978" y="127"/>
                </a:cubicBezTo>
                <a:close/>
                <a:moveTo>
                  <a:pt x="434" y="129"/>
                </a:moveTo>
                <a:cubicBezTo>
                  <a:pt x="434" y="129"/>
                  <a:pt x="434" y="129"/>
                  <a:pt x="434" y="129"/>
                </a:cubicBezTo>
                <a:cubicBezTo>
                  <a:pt x="431" y="129"/>
                  <a:pt x="431" y="129"/>
                  <a:pt x="431" y="129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0" y="128"/>
                  <a:pt x="430" y="128"/>
                  <a:pt x="430" y="129"/>
                </a:cubicBezTo>
                <a:cubicBezTo>
                  <a:pt x="429" y="129"/>
                  <a:pt x="429" y="129"/>
                  <a:pt x="429" y="129"/>
                </a:cubicBezTo>
                <a:cubicBezTo>
                  <a:pt x="429" y="127"/>
                  <a:pt x="429" y="127"/>
                  <a:pt x="429" y="127"/>
                </a:cubicBezTo>
                <a:cubicBezTo>
                  <a:pt x="428" y="127"/>
                  <a:pt x="428" y="127"/>
                  <a:pt x="427" y="128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6" y="130"/>
                  <a:pt x="426" y="130"/>
                  <a:pt x="426" y="130"/>
                </a:cubicBezTo>
                <a:cubicBezTo>
                  <a:pt x="426" y="129"/>
                  <a:pt x="426" y="129"/>
                  <a:pt x="426" y="129"/>
                </a:cubicBezTo>
                <a:cubicBezTo>
                  <a:pt x="425" y="129"/>
                  <a:pt x="425" y="129"/>
                  <a:pt x="425" y="129"/>
                </a:cubicBezTo>
                <a:cubicBezTo>
                  <a:pt x="424" y="132"/>
                  <a:pt x="425" y="133"/>
                  <a:pt x="421" y="134"/>
                </a:cubicBezTo>
                <a:cubicBezTo>
                  <a:pt x="422" y="135"/>
                  <a:pt x="422" y="135"/>
                  <a:pt x="422" y="136"/>
                </a:cubicBezTo>
                <a:cubicBezTo>
                  <a:pt x="423" y="136"/>
                  <a:pt x="423" y="136"/>
                  <a:pt x="423" y="135"/>
                </a:cubicBezTo>
                <a:cubicBezTo>
                  <a:pt x="423" y="135"/>
                  <a:pt x="423" y="135"/>
                  <a:pt x="423" y="135"/>
                </a:cubicBezTo>
                <a:cubicBezTo>
                  <a:pt x="423" y="136"/>
                  <a:pt x="423" y="136"/>
                  <a:pt x="423" y="136"/>
                </a:cubicBezTo>
                <a:cubicBezTo>
                  <a:pt x="424" y="136"/>
                  <a:pt x="424" y="136"/>
                  <a:pt x="424" y="136"/>
                </a:cubicBezTo>
                <a:cubicBezTo>
                  <a:pt x="424" y="137"/>
                  <a:pt x="424" y="137"/>
                  <a:pt x="424" y="137"/>
                </a:cubicBezTo>
                <a:cubicBezTo>
                  <a:pt x="424" y="137"/>
                  <a:pt x="425" y="137"/>
                  <a:pt x="425" y="137"/>
                </a:cubicBezTo>
                <a:cubicBezTo>
                  <a:pt x="425" y="136"/>
                  <a:pt x="425" y="137"/>
                  <a:pt x="425" y="137"/>
                </a:cubicBezTo>
                <a:cubicBezTo>
                  <a:pt x="425" y="135"/>
                  <a:pt x="425" y="135"/>
                  <a:pt x="425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7" y="135"/>
                  <a:pt x="427" y="135"/>
                  <a:pt x="427" y="135"/>
                </a:cubicBezTo>
                <a:cubicBezTo>
                  <a:pt x="427" y="137"/>
                  <a:pt x="427" y="137"/>
                  <a:pt x="427" y="137"/>
                </a:cubicBezTo>
                <a:cubicBezTo>
                  <a:pt x="426" y="137"/>
                  <a:pt x="426" y="137"/>
                  <a:pt x="426" y="137"/>
                </a:cubicBezTo>
                <a:cubicBezTo>
                  <a:pt x="427" y="138"/>
                  <a:pt x="427" y="137"/>
                  <a:pt x="428" y="138"/>
                </a:cubicBezTo>
                <a:cubicBezTo>
                  <a:pt x="428" y="138"/>
                  <a:pt x="429" y="139"/>
                  <a:pt x="429" y="139"/>
                </a:cubicBezTo>
                <a:cubicBezTo>
                  <a:pt x="429" y="140"/>
                  <a:pt x="429" y="140"/>
                  <a:pt x="429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1" y="140"/>
                  <a:pt x="432" y="139"/>
                  <a:pt x="432" y="139"/>
                </a:cubicBezTo>
                <a:cubicBezTo>
                  <a:pt x="433" y="139"/>
                  <a:pt x="433" y="139"/>
                  <a:pt x="433" y="139"/>
                </a:cubicBezTo>
                <a:cubicBezTo>
                  <a:pt x="432" y="138"/>
                  <a:pt x="432" y="138"/>
                  <a:pt x="432" y="138"/>
                </a:cubicBezTo>
                <a:cubicBezTo>
                  <a:pt x="433" y="138"/>
                  <a:pt x="433" y="138"/>
                  <a:pt x="434" y="138"/>
                </a:cubicBezTo>
                <a:cubicBezTo>
                  <a:pt x="434" y="138"/>
                  <a:pt x="435" y="138"/>
                  <a:pt x="436" y="138"/>
                </a:cubicBezTo>
                <a:cubicBezTo>
                  <a:pt x="436" y="138"/>
                  <a:pt x="436" y="137"/>
                  <a:pt x="436" y="137"/>
                </a:cubicBezTo>
                <a:cubicBezTo>
                  <a:pt x="436" y="137"/>
                  <a:pt x="439" y="137"/>
                  <a:pt x="439" y="137"/>
                </a:cubicBezTo>
                <a:cubicBezTo>
                  <a:pt x="439" y="136"/>
                  <a:pt x="439" y="136"/>
                  <a:pt x="439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2"/>
                  <a:pt x="438" y="132"/>
                  <a:pt x="438" y="132"/>
                </a:cubicBezTo>
                <a:cubicBezTo>
                  <a:pt x="437" y="132"/>
                  <a:pt x="437" y="131"/>
                  <a:pt x="437" y="131"/>
                </a:cubicBezTo>
                <a:cubicBezTo>
                  <a:pt x="437" y="131"/>
                  <a:pt x="437" y="131"/>
                  <a:pt x="437" y="131"/>
                </a:cubicBezTo>
                <a:cubicBezTo>
                  <a:pt x="436" y="130"/>
                  <a:pt x="435" y="130"/>
                  <a:pt x="434" y="130"/>
                </a:cubicBezTo>
                <a:cubicBezTo>
                  <a:pt x="434" y="129"/>
                  <a:pt x="434" y="129"/>
                  <a:pt x="434" y="129"/>
                </a:cubicBezTo>
                <a:close/>
                <a:moveTo>
                  <a:pt x="517" y="128"/>
                </a:moveTo>
                <a:cubicBezTo>
                  <a:pt x="517" y="128"/>
                  <a:pt x="517" y="128"/>
                  <a:pt x="517" y="128"/>
                </a:cubicBezTo>
                <a:cubicBezTo>
                  <a:pt x="516" y="128"/>
                  <a:pt x="516" y="128"/>
                  <a:pt x="516" y="128"/>
                </a:cubicBezTo>
                <a:cubicBezTo>
                  <a:pt x="516" y="129"/>
                  <a:pt x="516" y="129"/>
                  <a:pt x="516" y="129"/>
                </a:cubicBezTo>
                <a:cubicBezTo>
                  <a:pt x="512" y="129"/>
                  <a:pt x="512" y="129"/>
                  <a:pt x="512" y="129"/>
                </a:cubicBezTo>
                <a:cubicBezTo>
                  <a:pt x="512" y="129"/>
                  <a:pt x="513" y="130"/>
                  <a:pt x="513" y="130"/>
                </a:cubicBezTo>
                <a:cubicBezTo>
                  <a:pt x="514" y="131"/>
                  <a:pt x="513" y="130"/>
                  <a:pt x="514" y="130"/>
                </a:cubicBezTo>
                <a:cubicBezTo>
                  <a:pt x="515" y="130"/>
                  <a:pt x="515" y="130"/>
                  <a:pt x="515" y="131"/>
                </a:cubicBezTo>
                <a:cubicBezTo>
                  <a:pt x="517" y="131"/>
                  <a:pt x="517" y="130"/>
                  <a:pt x="518" y="130"/>
                </a:cubicBezTo>
                <a:cubicBezTo>
                  <a:pt x="519" y="128"/>
                  <a:pt x="519" y="129"/>
                  <a:pt x="520" y="127"/>
                </a:cubicBezTo>
                <a:cubicBezTo>
                  <a:pt x="519" y="127"/>
                  <a:pt x="518" y="127"/>
                  <a:pt x="517" y="128"/>
                </a:cubicBezTo>
                <a:close/>
                <a:moveTo>
                  <a:pt x="512" y="130"/>
                </a:moveTo>
                <a:cubicBezTo>
                  <a:pt x="512" y="130"/>
                  <a:pt x="512" y="130"/>
                  <a:pt x="512" y="130"/>
                </a:cubicBezTo>
                <a:cubicBezTo>
                  <a:pt x="512" y="129"/>
                  <a:pt x="512" y="129"/>
                  <a:pt x="512" y="129"/>
                </a:cubicBezTo>
                <a:lnTo>
                  <a:pt x="512" y="130"/>
                </a:lnTo>
                <a:close/>
                <a:moveTo>
                  <a:pt x="522" y="129"/>
                </a:moveTo>
                <a:cubicBezTo>
                  <a:pt x="521" y="129"/>
                  <a:pt x="521" y="129"/>
                  <a:pt x="521" y="129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1"/>
                  <a:pt x="521" y="131"/>
                  <a:pt x="521" y="131"/>
                </a:cubicBezTo>
                <a:cubicBezTo>
                  <a:pt x="522" y="131"/>
                  <a:pt x="522" y="131"/>
                  <a:pt x="522" y="129"/>
                </a:cubicBezTo>
                <a:close/>
                <a:moveTo>
                  <a:pt x="1650" y="130"/>
                </a:moveTo>
                <a:cubicBezTo>
                  <a:pt x="1650" y="131"/>
                  <a:pt x="1650" y="131"/>
                  <a:pt x="1650" y="131"/>
                </a:cubicBezTo>
                <a:cubicBezTo>
                  <a:pt x="1650" y="131"/>
                  <a:pt x="1650" y="131"/>
                  <a:pt x="1650" y="131"/>
                </a:cubicBezTo>
                <a:cubicBezTo>
                  <a:pt x="1650" y="130"/>
                  <a:pt x="1650" y="131"/>
                  <a:pt x="1650" y="130"/>
                </a:cubicBezTo>
                <a:close/>
                <a:moveTo>
                  <a:pt x="533" y="132"/>
                </a:moveTo>
                <a:cubicBezTo>
                  <a:pt x="533" y="132"/>
                  <a:pt x="533" y="132"/>
                  <a:pt x="533" y="132"/>
                </a:cubicBezTo>
                <a:cubicBezTo>
                  <a:pt x="533" y="132"/>
                  <a:pt x="533" y="132"/>
                  <a:pt x="533" y="132"/>
                </a:cubicBezTo>
                <a:cubicBezTo>
                  <a:pt x="533" y="131"/>
                  <a:pt x="533" y="131"/>
                  <a:pt x="533" y="131"/>
                </a:cubicBezTo>
                <a:cubicBezTo>
                  <a:pt x="531" y="131"/>
                  <a:pt x="532" y="131"/>
                  <a:pt x="531" y="131"/>
                </a:cubicBezTo>
                <a:cubicBezTo>
                  <a:pt x="531" y="132"/>
                  <a:pt x="531" y="132"/>
                  <a:pt x="531" y="132"/>
                </a:cubicBezTo>
                <a:lnTo>
                  <a:pt x="533" y="132"/>
                </a:lnTo>
                <a:close/>
                <a:moveTo>
                  <a:pt x="972" y="137"/>
                </a:moveTo>
                <a:cubicBezTo>
                  <a:pt x="973" y="137"/>
                  <a:pt x="973" y="136"/>
                  <a:pt x="974" y="135"/>
                </a:cubicBezTo>
                <a:cubicBezTo>
                  <a:pt x="974" y="136"/>
                  <a:pt x="975" y="136"/>
                  <a:pt x="975" y="136"/>
                </a:cubicBezTo>
                <a:cubicBezTo>
                  <a:pt x="975" y="135"/>
                  <a:pt x="975" y="135"/>
                  <a:pt x="975" y="135"/>
                </a:cubicBezTo>
                <a:cubicBezTo>
                  <a:pt x="976" y="135"/>
                  <a:pt x="976" y="135"/>
                  <a:pt x="976" y="135"/>
                </a:cubicBezTo>
                <a:cubicBezTo>
                  <a:pt x="976" y="135"/>
                  <a:pt x="976" y="135"/>
                  <a:pt x="977" y="134"/>
                </a:cubicBezTo>
                <a:cubicBezTo>
                  <a:pt x="977" y="133"/>
                  <a:pt x="977" y="132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4" y="132"/>
                  <a:pt x="974" y="131"/>
                  <a:pt x="974" y="133"/>
                </a:cubicBezTo>
                <a:cubicBezTo>
                  <a:pt x="973" y="133"/>
                  <a:pt x="973" y="133"/>
                  <a:pt x="973" y="133"/>
                </a:cubicBezTo>
                <a:cubicBezTo>
                  <a:pt x="973" y="134"/>
                  <a:pt x="972" y="134"/>
                  <a:pt x="972" y="135"/>
                </a:cubicBezTo>
                <a:cubicBezTo>
                  <a:pt x="972" y="135"/>
                  <a:pt x="973" y="135"/>
                  <a:pt x="973" y="135"/>
                </a:cubicBezTo>
                <a:cubicBezTo>
                  <a:pt x="972" y="135"/>
                  <a:pt x="972" y="135"/>
                  <a:pt x="972" y="135"/>
                </a:cubicBezTo>
                <a:lnTo>
                  <a:pt x="972" y="137"/>
                </a:lnTo>
                <a:close/>
                <a:moveTo>
                  <a:pt x="415" y="132"/>
                </a:moveTo>
                <a:cubicBezTo>
                  <a:pt x="415" y="131"/>
                  <a:pt x="415" y="132"/>
                  <a:pt x="414" y="131"/>
                </a:cubicBezTo>
                <a:cubicBezTo>
                  <a:pt x="414" y="132"/>
                  <a:pt x="414" y="132"/>
                  <a:pt x="415" y="132"/>
                </a:cubicBezTo>
                <a:close/>
                <a:moveTo>
                  <a:pt x="520" y="133"/>
                </a:moveTo>
                <a:cubicBezTo>
                  <a:pt x="520" y="132"/>
                  <a:pt x="520" y="132"/>
                  <a:pt x="520" y="131"/>
                </a:cubicBezTo>
                <a:cubicBezTo>
                  <a:pt x="519" y="132"/>
                  <a:pt x="519" y="131"/>
                  <a:pt x="519" y="132"/>
                </a:cubicBezTo>
                <a:cubicBezTo>
                  <a:pt x="519" y="132"/>
                  <a:pt x="519" y="132"/>
                  <a:pt x="520" y="132"/>
                </a:cubicBezTo>
                <a:cubicBezTo>
                  <a:pt x="520" y="133"/>
                  <a:pt x="520" y="133"/>
                  <a:pt x="520" y="133"/>
                </a:cubicBezTo>
                <a:close/>
                <a:moveTo>
                  <a:pt x="1126" y="137"/>
                </a:moveTo>
                <a:cubicBezTo>
                  <a:pt x="1126" y="136"/>
                  <a:pt x="1127" y="136"/>
                  <a:pt x="1127" y="135"/>
                </a:cubicBezTo>
                <a:cubicBezTo>
                  <a:pt x="1127" y="135"/>
                  <a:pt x="1127" y="135"/>
                  <a:pt x="1127" y="135"/>
                </a:cubicBezTo>
                <a:cubicBezTo>
                  <a:pt x="1128" y="134"/>
                  <a:pt x="1127" y="133"/>
                  <a:pt x="1127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4" y="131"/>
                  <a:pt x="1123" y="132"/>
                </a:cubicBezTo>
                <a:cubicBezTo>
                  <a:pt x="1123" y="132"/>
                  <a:pt x="1123" y="132"/>
                  <a:pt x="1123" y="132"/>
                </a:cubicBezTo>
                <a:cubicBezTo>
                  <a:pt x="1122" y="132"/>
                  <a:pt x="1123" y="132"/>
                  <a:pt x="1122" y="133"/>
                </a:cubicBezTo>
                <a:cubicBezTo>
                  <a:pt x="1122" y="134"/>
                  <a:pt x="1122" y="134"/>
                  <a:pt x="1122" y="135"/>
                </a:cubicBezTo>
                <a:cubicBezTo>
                  <a:pt x="1122" y="135"/>
                  <a:pt x="1122" y="135"/>
                  <a:pt x="1122" y="135"/>
                </a:cubicBezTo>
                <a:cubicBezTo>
                  <a:pt x="1122" y="138"/>
                  <a:pt x="1123" y="137"/>
                  <a:pt x="1124" y="138"/>
                </a:cubicBezTo>
                <a:cubicBezTo>
                  <a:pt x="1125" y="138"/>
                  <a:pt x="1125" y="138"/>
                  <a:pt x="1125" y="138"/>
                </a:cubicBezTo>
                <a:cubicBezTo>
                  <a:pt x="1126" y="138"/>
                  <a:pt x="1125" y="137"/>
                  <a:pt x="1126" y="137"/>
                </a:cubicBezTo>
                <a:close/>
                <a:moveTo>
                  <a:pt x="1651" y="133"/>
                </a:moveTo>
                <a:cubicBezTo>
                  <a:pt x="1651" y="133"/>
                  <a:pt x="1651" y="133"/>
                  <a:pt x="1651" y="133"/>
                </a:cubicBezTo>
                <a:cubicBezTo>
                  <a:pt x="1651" y="133"/>
                  <a:pt x="1651" y="133"/>
                  <a:pt x="1651" y="133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3"/>
                  <a:pt x="1652" y="134"/>
                  <a:pt x="1651" y="133"/>
                </a:cubicBezTo>
                <a:close/>
                <a:moveTo>
                  <a:pt x="417" y="135"/>
                </a:moveTo>
                <a:cubicBezTo>
                  <a:pt x="417" y="135"/>
                  <a:pt x="418" y="134"/>
                  <a:pt x="418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6" y="134"/>
                  <a:pt x="415" y="134"/>
                  <a:pt x="415" y="134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6" y="135"/>
                  <a:pt x="416" y="135"/>
                </a:cubicBezTo>
                <a:cubicBezTo>
                  <a:pt x="416" y="135"/>
                  <a:pt x="416" y="135"/>
                  <a:pt x="416" y="135"/>
                </a:cubicBezTo>
                <a:lnTo>
                  <a:pt x="417" y="135"/>
                </a:lnTo>
                <a:close/>
                <a:moveTo>
                  <a:pt x="971" y="134"/>
                </a:move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1" y="135"/>
                  <a:pt x="971" y="134"/>
                  <a:pt x="971" y="134"/>
                </a:cubicBezTo>
                <a:close/>
                <a:moveTo>
                  <a:pt x="970" y="136"/>
                </a:moveTo>
                <a:cubicBezTo>
                  <a:pt x="970" y="136"/>
                  <a:pt x="970" y="136"/>
                  <a:pt x="970" y="136"/>
                </a:cubicBezTo>
                <a:cubicBezTo>
                  <a:pt x="970" y="136"/>
                  <a:pt x="970" y="135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0" y="135"/>
                  <a:pt x="970" y="135"/>
                  <a:pt x="970" y="135"/>
                </a:cubicBezTo>
                <a:cubicBezTo>
                  <a:pt x="970" y="135"/>
                  <a:pt x="970" y="135"/>
                  <a:pt x="970" y="136"/>
                </a:cubicBezTo>
                <a:close/>
                <a:moveTo>
                  <a:pt x="411" y="137"/>
                </a:moveTo>
                <a:cubicBezTo>
                  <a:pt x="411" y="137"/>
                  <a:pt x="411" y="137"/>
                  <a:pt x="411" y="137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1" y="135"/>
                  <a:pt x="411" y="135"/>
                  <a:pt x="411" y="135"/>
                </a:cubicBezTo>
                <a:cubicBezTo>
                  <a:pt x="410" y="136"/>
                  <a:pt x="410" y="136"/>
                  <a:pt x="409" y="136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8"/>
                  <a:pt x="409" y="138"/>
                  <a:pt x="409" y="138"/>
                </a:cubicBezTo>
                <a:cubicBezTo>
                  <a:pt x="410" y="137"/>
                  <a:pt x="410" y="137"/>
                  <a:pt x="411" y="137"/>
                </a:cubicBezTo>
                <a:close/>
                <a:moveTo>
                  <a:pt x="518" y="137"/>
                </a:moveTo>
                <a:cubicBezTo>
                  <a:pt x="517" y="137"/>
                  <a:pt x="517" y="137"/>
                  <a:pt x="516" y="137"/>
                </a:cubicBezTo>
                <a:cubicBezTo>
                  <a:pt x="516" y="138"/>
                  <a:pt x="516" y="138"/>
                  <a:pt x="516" y="138"/>
                </a:cubicBezTo>
                <a:cubicBezTo>
                  <a:pt x="517" y="138"/>
                  <a:pt x="517" y="138"/>
                  <a:pt x="519" y="138"/>
                </a:cubicBezTo>
                <a:cubicBezTo>
                  <a:pt x="519" y="138"/>
                  <a:pt x="519" y="138"/>
                  <a:pt x="518" y="137"/>
                </a:cubicBezTo>
                <a:close/>
                <a:moveTo>
                  <a:pt x="966" y="143"/>
                </a:moveTo>
                <a:cubicBezTo>
                  <a:pt x="966" y="142"/>
                  <a:pt x="966" y="142"/>
                  <a:pt x="966" y="142"/>
                </a:cubicBezTo>
                <a:cubicBezTo>
                  <a:pt x="967" y="142"/>
                  <a:pt x="967" y="142"/>
                  <a:pt x="967" y="142"/>
                </a:cubicBezTo>
                <a:cubicBezTo>
                  <a:pt x="967" y="143"/>
                  <a:pt x="967" y="143"/>
                  <a:pt x="968" y="143"/>
                </a:cubicBezTo>
                <a:cubicBezTo>
                  <a:pt x="968" y="142"/>
                  <a:pt x="968" y="142"/>
                  <a:pt x="969" y="141"/>
                </a:cubicBezTo>
                <a:cubicBezTo>
                  <a:pt x="969" y="141"/>
                  <a:pt x="969" y="141"/>
                  <a:pt x="969" y="141"/>
                </a:cubicBezTo>
                <a:cubicBezTo>
                  <a:pt x="970" y="141"/>
                  <a:pt x="970" y="141"/>
                  <a:pt x="970" y="141"/>
                </a:cubicBezTo>
                <a:cubicBezTo>
                  <a:pt x="971" y="140"/>
                  <a:pt x="970" y="140"/>
                  <a:pt x="971" y="139"/>
                </a:cubicBezTo>
                <a:cubicBezTo>
                  <a:pt x="971" y="138"/>
                  <a:pt x="971" y="138"/>
                  <a:pt x="970" y="138"/>
                </a:cubicBezTo>
                <a:cubicBezTo>
                  <a:pt x="970" y="138"/>
                  <a:pt x="970" y="138"/>
                  <a:pt x="970" y="138"/>
                </a:cubicBezTo>
                <a:cubicBezTo>
                  <a:pt x="970" y="138"/>
                  <a:pt x="969" y="138"/>
                  <a:pt x="969" y="138"/>
                </a:cubicBezTo>
                <a:cubicBezTo>
                  <a:pt x="969" y="139"/>
                  <a:pt x="969" y="139"/>
                  <a:pt x="969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7" y="139"/>
                  <a:pt x="967" y="139"/>
                  <a:pt x="967" y="139"/>
                </a:cubicBezTo>
                <a:cubicBezTo>
                  <a:pt x="967" y="137"/>
                  <a:pt x="967" y="137"/>
                  <a:pt x="967" y="137"/>
                </a:cubicBezTo>
                <a:cubicBezTo>
                  <a:pt x="966" y="137"/>
                  <a:pt x="966" y="137"/>
                  <a:pt x="966" y="137"/>
                </a:cubicBezTo>
                <a:cubicBezTo>
                  <a:pt x="966" y="138"/>
                  <a:pt x="966" y="139"/>
                  <a:pt x="965" y="140"/>
                </a:cubicBezTo>
                <a:cubicBezTo>
                  <a:pt x="965" y="140"/>
                  <a:pt x="965" y="140"/>
                  <a:pt x="964" y="140"/>
                </a:cubicBezTo>
                <a:cubicBezTo>
                  <a:pt x="964" y="141"/>
                  <a:pt x="964" y="141"/>
                  <a:pt x="964" y="142"/>
                </a:cubicBezTo>
                <a:cubicBezTo>
                  <a:pt x="964" y="143"/>
                  <a:pt x="964" y="143"/>
                  <a:pt x="964" y="143"/>
                </a:cubicBezTo>
                <a:cubicBezTo>
                  <a:pt x="964" y="143"/>
                  <a:pt x="964" y="142"/>
                  <a:pt x="965" y="142"/>
                </a:cubicBezTo>
                <a:cubicBezTo>
                  <a:pt x="965" y="142"/>
                  <a:pt x="965" y="142"/>
                  <a:pt x="965" y="142"/>
                </a:cubicBezTo>
                <a:cubicBezTo>
                  <a:pt x="965" y="143"/>
                  <a:pt x="965" y="143"/>
                  <a:pt x="965" y="143"/>
                </a:cubicBezTo>
                <a:lnTo>
                  <a:pt x="966" y="143"/>
                </a:lnTo>
                <a:close/>
                <a:moveTo>
                  <a:pt x="393" y="138"/>
                </a:moveTo>
                <a:cubicBezTo>
                  <a:pt x="394" y="139"/>
                  <a:pt x="395" y="139"/>
                  <a:pt x="395" y="140"/>
                </a:cubicBezTo>
                <a:cubicBezTo>
                  <a:pt x="396" y="140"/>
                  <a:pt x="396" y="139"/>
                  <a:pt x="397" y="139"/>
                </a:cubicBezTo>
                <a:cubicBezTo>
                  <a:pt x="397" y="139"/>
                  <a:pt x="397" y="139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5" y="138"/>
                  <a:pt x="395" y="138"/>
                  <a:pt x="393" y="138"/>
                </a:cubicBezTo>
                <a:close/>
                <a:moveTo>
                  <a:pt x="964" y="138"/>
                </a:moveTo>
                <a:cubicBezTo>
                  <a:pt x="963" y="138"/>
                  <a:pt x="963" y="138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3" y="139"/>
                  <a:pt x="964" y="139"/>
                  <a:pt x="964" y="139"/>
                </a:cubicBezTo>
                <a:lnTo>
                  <a:pt x="964" y="138"/>
                </a:lnTo>
                <a:close/>
                <a:moveTo>
                  <a:pt x="542" y="138"/>
                </a:moveTo>
                <a:cubicBezTo>
                  <a:pt x="542" y="140"/>
                  <a:pt x="542" y="139"/>
                  <a:pt x="542" y="141"/>
                </a:cubicBezTo>
                <a:cubicBezTo>
                  <a:pt x="543" y="141"/>
                  <a:pt x="543" y="141"/>
                  <a:pt x="543" y="141"/>
                </a:cubicBezTo>
                <a:cubicBezTo>
                  <a:pt x="543" y="140"/>
                  <a:pt x="543" y="139"/>
                  <a:pt x="542" y="139"/>
                </a:cubicBezTo>
                <a:cubicBezTo>
                  <a:pt x="542" y="138"/>
                  <a:pt x="542" y="138"/>
                  <a:pt x="542" y="138"/>
                </a:cubicBezTo>
                <a:close/>
                <a:moveTo>
                  <a:pt x="645" y="140"/>
                </a:moveTo>
                <a:cubicBezTo>
                  <a:pt x="645" y="140"/>
                  <a:pt x="645" y="140"/>
                  <a:pt x="645" y="140"/>
                </a:cubicBezTo>
                <a:cubicBezTo>
                  <a:pt x="645" y="140"/>
                  <a:pt x="645" y="140"/>
                  <a:pt x="645" y="140"/>
                </a:cubicBezTo>
                <a:close/>
                <a:moveTo>
                  <a:pt x="1163" y="141"/>
                </a:moveTo>
                <a:cubicBezTo>
                  <a:pt x="1164" y="140"/>
                  <a:pt x="1164" y="141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3" y="140"/>
                  <a:pt x="1163" y="140"/>
                  <a:pt x="1163" y="140"/>
                </a:cubicBezTo>
                <a:lnTo>
                  <a:pt x="1163" y="141"/>
                </a:lnTo>
                <a:close/>
                <a:moveTo>
                  <a:pt x="420" y="143"/>
                </a:moveTo>
                <a:cubicBezTo>
                  <a:pt x="420" y="142"/>
                  <a:pt x="420" y="141"/>
                  <a:pt x="419" y="141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1"/>
                  <a:pt x="419" y="142"/>
                  <a:pt x="419" y="142"/>
                </a:cubicBezTo>
                <a:cubicBezTo>
                  <a:pt x="419" y="143"/>
                  <a:pt x="419" y="143"/>
                  <a:pt x="419" y="143"/>
                </a:cubicBezTo>
                <a:lnTo>
                  <a:pt x="420" y="143"/>
                </a:lnTo>
                <a:close/>
                <a:moveTo>
                  <a:pt x="530" y="146"/>
                </a:moveTo>
                <a:cubicBezTo>
                  <a:pt x="531" y="146"/>
                  <a:pt x="531" y="146"/>
                  <a:pt x="531" y="146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2" y="148"/>
                  <a:pt x="533" y="148"/>
                </a:cubicBezTo>
                <a:cubicBezTo>
                  <a:pt x="533" y="148"/>
                  <a:pt x="533" y="148"/>
                  <a:pt x="533" y="148"/>
                </a:cubicBezTo>
                <a:cubicBezTo>
                  <a:pt x="537" y="148"/>
                  <a:pt x="535" y="145"/>
                  <a:pt x="536" y="144"/>
                </a:cubicBezTo>
                <a:cubicBezTo>
                  <a:pt x="536" y="143"/>
                  <a:pt x="536" y="143"/>
                  <a:pt x="536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1"/>
                  <a:pt x="535" y="141"/>
                  <a:pt x="535" y="141"/>
                </a:cubicBezTo>
                <a:cubicBezTo>
                  <a:pt x="535" y="141"/>
                  <a:pt x="534" y="141"/>
                  <a:pt x="534" y="141"/>
                </a:cubicBezTo>
                <a:cubicBezTo>
                  <a:pt x="533" y="141"/>
                  <a:pt x="532" y="141"/>
                  <a:pt x="531" y="141"/>
                </a:cubicBezTo>
                <a:cubicBezTo>
                  <a:pt x="531" y="142"/>
                  <a:pt x="531" y="143"/>
                  <a:pt x="530" y="143"/>
                </a:cubicBezTo>
                <a:cubicBezTo>
                  <a:pt x="530" y="144"/>
                  <a:pt x="530" y="145"/>
                  <a:pt x="530" y="146"/>
                </a:cubicBezTo>
                <a:close/>
                <a:moveTo>
                  <a:pt x="102" y="141"/>
                </a:moveTo>
                <a:cubicBezTo>
                  <a:pt x="103" y="142"/>
                  <a:pt x="102" y="141"/>
                  <a:pt x="103" y="142"/>
                </a:cubicBezTo>
                <a:cubicBezTo>
                  <a:pt x="103" y="141"/>
                  <a:pt x="103" y="141"/>
                  <a:pt x="103" y="141"/>
                </a:cubicBezTo>
                <a:lnTo>
                  <a:pt x="102" y="141"/>
                </a:lnTo>
                <a:close/>
                <a:moveTo>
                  <a:pt x="962" y="143"/>
                </a:moveTo>
                <a:cubicBezTo>
                  <a:pt x="963" y="142"/>
                  <a:pt x="963" y="142"/>
                  <a:pt x="962" y="141"/>
                </a:cubicBezTo>
                <a:cubicBezTo>
                  <a:pt x="962" y="142"/>
                  <a:pt x="960" y="143"/>
                  <a:pt x="959" y="144"/>
                </a:cubicBezTo>
                <a:cubicBezTo>
                  <a:pt x="959" y="144"/>
                  <a:pt x="959" y="144"/>
                  <a:pt x="959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1" y="144"/>
                  <a:pt x="961" y="143"/>
                  <a:pt x="962" y="143"/>
                </a:cubicBezTo>
                <a:close/>
                <a:moveTo>
                  <a:pt x="540" y="145"/>
                </a:moveTo>
                <a:cubicBezTo>
                  <a:pt x="542" y="145"/>
                  <a:pt x="542" y="145"/>
                  <a:pt x="542" y="145"/>
                </a:cubicBezTo>
                <a:cubicBezTo>
                  <a:pt x="543" y="144"/>
                  <a:pt x="542" y="144"/>
                  <a:pt x="543" y="144"/>
                </a:cubicBezTo>
                <a:cubicBezTo>
                  <a:pt x="543" y="143"/>
                  <a:pt x="543" y="143"/>
                  <a:pt x="542" y="143"/>
                </a:cubicBezTo>
                <a:cubicBezTo>
                  <a:pt x="542" y="143"/>
                  <a:pt x="542" y="143"/>
                  <a:pt x="542" y="142"/>
                </a:cubicBezTo>
                <a:cubicBezTo>
                  <a:pt x="540" y="142"/>
                  <a:pt x="541" y="143"/>
                  <a:pt x="540" y="143"/>
                </a:cubicBezTo>
                <a:cubicBezTo>
                  <a:pt x="540" y="144"/>
                  <a:pt x="540" y="144"/>
                  <a:pt x="540" y="145"/>
                </a:cubicBezTo>
                <a:close/>
                <a:moveTo>
                  <a:pt x="422" y="144"/>
                </a:moveTo>
                <a:cubicBezTo>
                  <a:pt x="422" y="143"/>
                  <a:pt x="422" y="143"/>
                  <a:pt x="422" y="143"/>
                </a:cubicBezTo>
                <a:cubicBezTo>
                  <a:pt x="422" y="143"/>
                  <a:pt x="421" y="143"/>
                  <a:pt x="421" y="143"/>
                </a:cubicBezTo>
                <a:cubicBezTo>
                  <a:pt x="421" y="143"/>
                  <a:pt x="421" y="144"/>
                  <a:pt x="422" y="144"/>
                </a:cubicBezTo>
                <a:close/>
                <a:moveTo>
                  <a:pt x="958" y="145"/>
                </a:moveTo>
                <a:cubicBezTo>
                  <a:pt x="958" y="145"/>
                  <a:pt x="958" y="145"/>
                  <a:pt x="958" y="145"/>
                </a:cubicBezTo>
                <a:cubicBezTo>
                  <a:pt x="958" y="145"/>
                  <a:pt x="958" y="145"/>
                  <a:pt x="957" y="144"/>
                </a:cubicBezTo>
                <a:cubicBezTo>
                  <a:pt x="957" y="144"/>
                  <a:pt x="957" y="144"/>
                  <a:pt x="957" y="144"/>
                </a:cubicBezTo>
                <a:cubicBezTo>
                  <a:pt x="956" y="145"/>
                  <a:pt x="957" y="144"/>
                  <a:pt x="956" y="145"/>
                </a:cubicBezTo>
                <a:cubicBezTo>
                  <a:pt x="956" y="145"/>
                  <a:pt x="956" y="145"/>
                  <a:pt x="956" y="145"/>
                </a:cubicBezTo>
                <a:cubicBezTo>
                  <a:pt x="958" y="145"/>
                  <a:pt x="958" y="145"/>
                  <a:pt x="958" y="145"/>
                </a:cubicBezTo>
                <a:close/>
                <a:moveTo>
                  <a:pt x="1802" y="145"/>
                </a:moveTo>
                <a:cubicBezTo>
                  <a:pt x="1802" y="145"/>
                  <a:pt x="1802" y="145"/>
                  <a:pt x="1802" y="145"/>
                </a:cubicBezTo>
                <a:cubicBezTo>
                  <a:pt x="1802" y="146"/>
                  <a:pt x="1802" y="146"/>
                  <a:pt x="1802" y="146"/>
                </a:cubicBezTo>
                <a:lnTo>
                  <a:pt x="1802" y="145"/>
                </a:lnTo>
                <a:close/>
                <a:moveTo>
                  <a:pt x="482" y="148"/>
                </a:moveTo>
                <a:cubicBezTo>
                  <a:pt x="482" y="147"/>
                  <a:pt x="482" y="147"/>
                  <a:pt x="482" y="147"/>
                </a:cubicBezTo>
                <a:cubicBezTo>
                  <a:pt x="481" y="147"/>
                  <a:pt x="481" y="147"/>
                  <a:pt x="481" y="147"/>
                </a:cubicBezTo>
                <a:cubicBezTo>
                  <a:pt x="481" y="148"/>
                  <a:pt x="481" y="148"/>
                  <a:pt x="482" y="148"/>
                </a:cubicBezTo>
                <a:close/>
                <a:moveTo>
                  <a:pt x="122" y="154"/>
                </a:moveTo>
                <a:cubicBezTo>
                  <a:pt x="122" y="153"/>
                  <a:pt x="122" y="153"/>
                  <a:pt x="122" y="153"/>
                </a:cubicBezTo>
                <a:cubicBezTo>
                  <a:pt x="121" y="153"/>
                  <a:pt x="121" y="153"/>
                  <a:pt x="121" y="153"/>
                </a:cubicBezTo>
                <a:cubicBezTo>
                  <a:pt x="122" y="154"/>
                  <a:pt x="121" y="153"/>
                  <a:pt x="122" y="154"/>
                </a:cubicBezTo>
                <a:cubicBezTo>
                  <a:pt x="122" y="154"/>
                  <a:pt x="122" y="154"/>
                  <a:pt x="122" y="154"/>
                </a:cubicBezTo>
                <a:close/>
                <a:moveTo>
                  <a:pt x="785" y="156"/>
                </a:moveTo>
                <a:cubicBezTo>
                  <a:pt x="784" y="156"/>
                  <a:pt x="783" y="156"/>
                  <a:pt x="783" y="158"/>
                </a:cubicBezTo>
                <a:cubicBezTo>
                  <a:pt x="784" y="157"/>
                  <a:pt x="785" y="157"/>
                  <a:pt x="786" y="158"/>
                </a:cubicBezTo>
                <a:cubicBezTo>
                  <a:pt x="788" y="158"/>
                  <a:pt x="788" y="158"/>
                  <a:pt x="788" y="158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7" y="156"/>
                  <a:pt x="786" y="157"/>
                  <a:pt x="785" y="156"/>
                </a:cubicBezTo>
                <a:close/>
                <a:moveTo>
                  <a:pt x="492" y="157"/>
                </a:moveTo>
                <a:cubicBezTo>
                  <a:pt x="493" y="157"/>
                  <a:pt x="493" y="157"/>
                  <a:pt x="493" y="157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2" y="156"/>
                  <a:pt x="492" y="156"/>
                  <a:pt x="492" y="156"/>
                </a:cubicBezTo>
                <a:lnTo>
                  <a:pt x="492" y="157"/>
                </a:lnTo>
                <a:close/>
                <a:moveTo>
                  <a:pt x="806" y="177"/>
                </a:moveTo>
                <a:cubicBezTo>
                  <a:pt x="806" y="176"/>
                  <a:pt x="806" y="176"/>
                  <a:pt x="806" y="176"/>
                </a:cubicBezTo>
                <a:cubicBezTo>
                  <a:pt x="807" y="176"/>
                  <a:pt x="808" y="176"/>
                  <a:pt x="809" y="176"/>
                </a:cubicBezTo>
                <a:cubicBezTo>
                  <a:pt x="809" y="177"/>
                  <a:pt x="809" y="177"/>
                  <a:pt x="809" y="177"/>
                </a:cubicBezTo>
                <a:cubicBezTo>
                  <a:pt x="810" y="177"/>
                  <a:pt x="811" y="177"/>
                  <a:pt x="811" y="177"/>
                </a:cubicBezTo>
                <a:cubicBezTo>
                  <a:pt x="811" y="176"/>
                  <a:pt x="811" y="176"/>
                  <a:pt x="811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3" y="176"/>
                  <a:pt x="813" y="177"/>
                </a:cubicBezTo>
                <a:cubicBezTo>
                  <a:pt x="814" y="177"/>
                  <a:pt x="814" y="176"/>
                  <a:pt x="815" y="176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6" y="175"/>
                  <a:pt x="816" y="175"/>
                  <a:pt x="816" y="175"/>
                </a:cubicBezTo>
                <a:cubicBezTo>
                  <a:pt x="817" y="175"/>
                  <a:pt x="817" y="175"/>
                  <a:pt x="817" y="175"/>
                </a:cubicBezTo>
                <a:cubicBezTo>
                  <a:pt x="817" y="174"/>
                  <a:pt x="817" y="174"/>
                  <a:pt x="817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20" y="174"/>
                  <a:pt x="820" y="174"/>
                  <a:pt x="820" y="174"/>
                </a:cubicBezTo>
                <a:cubicBezTo>
                  <a:pt x="820" y="173"/>
                  <a:pt x="820" y="173"/>
                  <a:pt x="821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2"/>
                  <a:pt x="822" y="172"/>
                  <a:pt x="822" y="171"/>
                </a:cubicBezTo>
                <a:cubicBezTo>
                  <a:pt x="822" y="171"/>
                  <a:pt x="822" y="171"/>
                  <a:pt x="822" y="171"/>
                </a:cubicBezTo>
                <a:cubicBezTo>
                  <a:pt x="822" y="170"/>
                  <a:pt x="822" y="170"/>
                  <a:pt x="822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69"/>
                  <a:pt x="824" y="169"/>
                  <a:pt x="824" y="169"/>
                </a:cubicBezTo>
                <a:cubicBezTo>
                  <a:pt x="825" y="169"/>
                  <a:pt x="825" y="169"/>
                  <a:pt x="826" y="170"/>
                </a:cubicBezTo>
                <a:cubicBezTo>
                  <a:pt x="827" y="170"/>
                  <a:pt x="827" y="170"/>
                  <a:pt x="827" y="170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7"/>
                  <a:pt x="826" y="167"/>
                  <a:pt x="826" y="167"/>
                </a:cubicBezTo>
                <a:cubicBezTo>
                  <a:pt x="826" y="166"/>
                  <a:pt x="827" y="166"/>
                  <a:pt x="827" y="166"/>
                </a:cubicBezTo>
                <a:cubicBezTo>
                  <a:pt x="827" y="165"/>
                  <a:pt x="827" y="165"/>
                  <a:pt x="827" y="165"/>
                </a:cubicBezTo>
                <a:cubicBezTo>
                  <a:pt x="826" y="165"/>
                  <a:pt x="826" y="165"/>
                  <a:pt x="826" y="164"/>
                </a:cubicBezTo>
                <a:cubicBezTo>
                  <a:pt x="826" y="164"/>
                  <a:pt x="826" y="164"/>
                  <a:pt x="826" y="164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4" y="164"/>
                </a:cubicBezTo>
                <a:cubicBezTo>
                  <a:pt x="823" y="163"/>
                  <a:pt x="823" y="164"/>
                  <a:pt x="821" y="164"/>
                </a:cubicBezTo>
                <a:cubicBezTo>
                  <a:pt x="821" y="163"/>
                  <a:pt x="822" y="162"/>
                  <a:pt x="822" y="161"/>
                </a:cubicBezTo>
                <a:cubicBezTo>
                  <a:pt x="822" y="161"/>
                  <a:pt x="821" y="161"/>
                  <a:pt x="821" y="161"/>
                </a:cubicBezTo>
                <a:cubicBezTo>
                  <a:pt x="821" y="160"/>
                  <a:pt x="821" y="160"/>
                  <a:pt x="822" y="159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3" y="159"/>
                  <a:pt x="823" y="159"/>
                  <a:pt x="823" y="159"/>
                </a:cubicBezTo>
                <a:cubicBezTo>
                  <a:pt x="823" y="159"/>
                  <a:pt x="823" y="158"/>
                  <a:pt x="823" y="158"/>
                </a:cubicBezTo>
                <a:cubicBezTo>
                  <a:pt x="823" y="158"/>
                  <a:pt x="823" y="158"/>
                  <a:pt x="823" y="158"/>
                </a:cubicBezTo>
                <a:cubicBezTo>
                  <a:pt x="823" y="158"/>
                  <a:pt x="823" y="158"/>
                  <a:pt x="822" y="158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1" y="159"/>
                  <a:pt x="821" y="158"/>
                  <a:pt x="820" y="159"/>
                </a:cubicBezTo>
                <a:cubicBezTo>
                  <a:pt x="819" y="159"/>
                  <a:pt x="819" y="159"/>
                  <a:pt x="818" y="159"/>
                </a:cubicBezTo>
                <a:cubicBezTo>
                  <a:pt x="818" y="159"/>
                  <a:pt x="818" y="159"/>
                  <a:pt x="818" y="159"/>
                </a:cubicBezTo>
                <a:cubicBezTo>
                  <a:pt x="818" y="158"/>
                  <a:pt x="818" y="158"/>
                  <a:pt x="818" y="158"/>
                </a:cubicBezTo>
                <a:cubicBezTo>
                  <a:pt x="818" y="158"/>
                  <a:pt x="818" y="158"/>
                  <a:pt x="817" y="158"/>
                </a:cubicBezTo>
                <a:cubicBezTo>
                  <a:pt x="817" y="157"/>
                  <a:pt x="817" y="157"/>
                  <a:pt x="817" y="156"/>
                </a:cubicBezTo>
                <a:cubicBezTo>
                  <a:pt x="816" y="157"/>
                  <a:pt x="815" y="157"/>
                  <a:pt x="814" y="157"/>
                </a:cubicBezTo>
                <a:cubicBezTo>
                  <a:pt x="814" y="158"/>
                  <a:pt x="814" y="159"/>
                  <a:pt x="814" y="160"/>
                </a:cubicBezTo>
                <a:cubicBezTo>
                  <a:pt x="812" y="160"/>
                  <a:pt x="812" y="160"/>
                  <a:pt x="812" y="159"/>
                </a:cubicBezTo>
                <a:cubicBezTo>
                  <a:pt x="811" y="159"/>
                  <a:pt x="811" y="159"/>
                  <a:pt x="810" y="160"/>
                </a:cubicBezTo>
                <a:cubicBezTo>
                  <a:pt x="810" y="160"/>
                  <a:pt x="809" y="160"/>
                  <a:pt x="808" y="160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8" y="161"/>
                  <a:pt x="807" y="160"/>
                  <a:pt x="806" y="160"/>
                </a:cubicBezTo>
                <a:cubicBezTo>
                  <a:pt x="806" y="160"/>
                  <a:pt x="806" y="160"/>
                  <a:pt x="806" y="160"/>
                </a:cubicBezTo>
                <a:cubicBezTo>
                  <a:pt x="806" y="159"/>
                  <a:pt x="806" y="159"/>
                  <a:pt x="805" y="159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1"/>
                  <a:pt x="806" y="161"/>
                  <a:pt x="806" y="162"/>
                </a:cubicBezTo>
                <a:cubicBezTo>
                  <a:pt x="805" y="162"/>
                  <a:pt x="805" y="162"/>
                  <a:pt x="804" y="162"/>
                </a:cubicBezTo>
                <a:cubicBezTo>
                  <a:pt x="804" y="160"/>
                  <a:pt x="804" y="160"/>
                  <a:pt x="804" y="160"/>
                </a:cubicBezTo>
                <a:cubicBezTo>
                  <a:pt x="803" y="160"/>
                  <a:pt x="803" y="160"/>
                  <a:pt x="803" y="160"/>
                </a:cubicBezTo>
                <a:cubicBezTo>
                  <a:pt x="804" y="160"/>
                  <a:pt x="804" y="159"/>
                  <a:pt x="804" y="159"/>
                </a:cubicBezTo>
                <a:cubicBezTo>
                  <a:pt x="802" y="159"/>
                  <a:pt x="802" y="158"/>
                  <a:pt x="802" y="160"/>
                </a:cubicBezTo>
                <a:cubicBezTo>
                  <a:pt x="801" y="160"/>
                  <a:pt x="802" y="160"/>
                  <a:pt x="801" y="160"/>
                </a:cubicBezTo>
                <a:cubicBezTo>
                  <a:pt x="800" y="160"/>
                  <a:pt x="800" y="160"/>
                  <a:pt x="799" y="161"/>
                </a:cubicBezTo>
                <a:cubicBezTo>
                  <a:pt x="799" y="161"/>
                  <a:pt x="799" y="161"/>
                  <a:pt x="799" y="161"/>
                </a:cubicBezTo>
                <a:cubicBezTo>
                  <a:pt x="799" y="161"/>
                  <a:pt x="799" y="161"/>
                  <a:pt x="799" y="162"/>
                </a:cubicBezTo>
                <a:cubicBezTo>
                  <a:pt x="799" y="162"/>
                  <a:pt x="799" y="163"/>
                  <a:pt x="798" y="163"/>
                </a:cubicBezTo>
                <a:cubicBezTo>
                  <a:pt x="798" y="162"/>
                  <a:pt x="797" y="161"/>
                  <a:pt x="797" y="160"/>
                </a:cubicBezTo>
                <a:cubicBezTo>
                  <a:pt x="797" y="160"/>
                  <a:pt x="796" y="160"/>
                  <a:pt x="795" y="160"/>
                </a:cubicBezTo>
                <a:cubicBezTo>
                  <a:pt x="795" y="162"/>
                  <a:pt x="796" y="163"/>
                  <a:pt x="795" y="164"/>
                </a:cubicBezTo>
                <a:cubicBezTo>
                  <a:pt x="794" y="164"/>
                  <a:pt x="795" y="164"/>
                  <a:pt x="794" y="163"/>
                </a:cubicBezTo>
                <a:cubicBezTo>
                  <a:pt x="794" y="163"/>
                  <a:pt x="794" y="164"/>
                  <a:pt x="793" y="164"/>
                </a:cubicBezTo>
                <a:cubicBezTo>
                  <a:pt x="793" y="164"/>
                  <a:pt x="793" y="165"/>
                  <a:pt x="793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1" y="166"/>
                  <a:pt x="792" y="167"/>
                  <a:pt x="791" y="166"/>
                </a:cubicBezTo>
                <a:cubicBezTo>
                  <a:pt x="791" y="166"/>
                  <a:pt x="791" y="166"/>
                  <a:pt x="791" y="166"/>
                </a:cubicBezTo>
                <a:cubicBezTo>
                  <a:pt x="791" y="165"/>
                  <a:pt x="791" y="165"/>
                  <a:pt x="791" y="164"/>
                </a:cubicBezTo>
                <a:cubicBezTo>
                  <a:pt x="791" y="164"/>
                  <a:pt x="791" y="163"/>
                  <a:pt x="791" y="163"/>
                </a:cubicBezTo>
                <a:cubicBezTo>
                  <a:pt x="791" y="163"/>
                  <a:pt x="791" y="163"/>
                  <a:pt x="791" y="162"/>
                </a:cubicBezTo>
                <a:cubicBezTo>
                  <a:pt x="791" y="162"/>
                  <a:pt x="791" y="162"/>
                  <a:pt x="791" y="162"/>
                </a:cubicBezTo>
                <a:cubicBezTo>
                  <a:pt x="791" y="162"/>
                  <a:pt x="791" y="161"/>
                  <a:pt x="791" y="161"/>
                </a:cubicBezTo>
                <a:cubicBezTo>
                  <a:pt x="790" y="161"/>
                  <a:pt x="790" y="161"/>
                  <a:pt x="790" y="161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59"/>
                  <a:pt x="789" y="159"/>
                  <a:pt x="789" y="158"/>
                </a:cubicBezTo>
                <a:cubicBezTo>
                  <a:pt x="788" y="158"/>
                  <a:pt x="788" y="158"/>
                  <a:pt x="787" y="159"/>
                </a:cubicBezTo>
                <a:cubicBezTo>
                  <a:pt x="787" y="159"/>
                  <a:pt x="787" y="159"/>
                  <a:pt x="787" y="159"/>
                </a:cubicBezTo>
                <a:cubicBezTo>
                  <a:pt x="787" y="159"/>
                  <a:pt x="786" y="159"/>
                  <a:pt x="786" y="159"/>
                </a:cubicBezTo>
                <a:cubicBezTo>
                  <a:pt x="785" y="159"/>
                  <a:pt x="785" y="159"/>
                  <a:pt x="785" y="160"/>
                </a:cubicBezTo>
                <a:cubicBezTo>
                  <a:pt x="786" y="160"/>
                  <a:pt x="787" y="160"/>
                  <a:pt x="787" y="160"/>
                </a:cubicBezTo>
                <a:cubicBezTo>
                  <a:pt x="788" y="161"/>
                  <a:pt x="788" y="162"/>
                  <a:pt x="788" y="162"/>
                </a:cubicBezTo>
                <a:cubicBezTo>
                  <a:pt x="787" y="162"/>
                  <a:pt x="787" y="162"/>
                  <a:pt x="786" y="162"/>
                </a:cubicBezTo>
                <a:cubicBezTo>
                  <a:pt x="786" y="161"/>
                  <a:pt x="786" y="161"/>
                  <a:pt x="786" y="161"/>
                </a:cubicBezTo>
                <a:cubicBezTo>
                  <a:pt x="785" y="161"/>
                  <a:pt x="785" y="161"/>
                  <a:pt x="785" y="161"/>
                </a:cubicBezTo>
                <a:cubicBezTo>
                  <a:pt x="784" y="161"/>
                  <a:pt x="785" y="161"/>
                  <a:pt x="784" y="161"/>
                </a:cubicBezTo>
                <a:cubicBezTo>
                  <a:pt x="784" y="160"/>
                  <a:pt x="784" y="160"/>
                  <a:pt x="783" y="159"/>
                </a:cubicBezTo>
                <a:cubicBezTo>
                  <a:pt x="783" y="159"/>
                  <a:pt x="783" y="159"/>
                  <a:pt x="783" y="159"/>
                </a:cubicBezTo>
                <a:cubicBezTo>
                  <a:pt x="782" y="160"/>
                  <a:pt x="782" y="159"/>
                  <a:pt x="782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2" y="160"/>
                  <a:pt x="782" y="160"/>
                  <a:pt x="782" y="160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1"/>
                  <a:pt x="781" y="160"/>
                  <a:pt x="781" y="160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3"/>
                  <a:pt x="782" y="163"/>
                  <a:pt x="782" y="163"/>
                </a:cubicBezTo>
                <a:cubicBezTo>
                  <a:pt x="781" y="163"/>
                  <a:pt x="781" y="164"/>
                  <a:pt x="780" y="164"/>
                </a:cubicBezTo>
                <a:cubicBezTo>
                  <a:pt x="780" y="165"/>
                  <a:pt x="780" y="164"/>
                  <a:pt x="780" y="165"/>
                </a:cubicBezTo>
                <a:cubicBezTo>
                  <a:pt x="780" y="165"/>
                  <a:pt x="780" y="165"/>
                  <a:pt x="780" y="165"/>
                </a:cubicBezTo>
                <a:cubicBezTo>
                  <a:pt x="779" y="165"/>
                  <a:pt x="779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6"/>
                  <a:pt x="778" y="166"/>
                </a:cubicBezTo>
                <a:cubicBezTo>
                  <a:pt x="779" y="166"/>
                  <a:pt x="780" y="166"/>
                  <a:pt x="781" y="166"/>
                </a:cubicBezTo>
                <a:cubicBezTo>
                  <a:pt x="781" y="166"/>
                  <a:pt x="782" y="165"/>
                  <a:pt x="782" y="165"/>
                </a:cubicBezTo>
                <a:cubicBezTo>
                  <a:pt x="782" y="165"/>
                  <a:pt x="783" y="165"/>
                  <a:pt x="783" y="165"/>
                </a:cubicBezTo>
                <a:cubicBezTo>
                  <a:pt x="784" y="165"/>
                  <a:pt x="785" y="164"/>
                  <a:pt x="786" y="164"/>
                </a:cubicBezTo>
                <a:cubicBezTo>
                  <a:pt x="786" y="164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6"/>
                  <a:pt x="786" y="167"/>
                  <a:pt x="786" y="167"/>
                </a:cubicBezTo>
                <a:cubicBezTo>
                  <a:pt x="787" y="167"/>
                  <a:pt x="787" y="167"/>
                  <a:pt x="788" y="167"/>
                </a:cubicBezTo>
                <a:cubicBezTo>
                  <a:pt x="788" y="168"/>
                  <a:pt x="788" y="167"/>
                  <a:pt x="787" y="168"/>
                </a:cubicBezTo>
                <a:cubicBezTo>
                  <a:pt x="787" y="168"/>
                  <a:pt x="787" y="168"/>
                  <a:pt x="787" y="168"/>
                </a:cubicBezTo>
                <a:cubicBezTo>
                  <a:pt x="786" y="168"/>
                  <a:pt x="785" y="167"/>
                  <a:pt x="784" y="168"/>
                </a:cubicBezTo>
                <a:cubicBezTo>
                  <a:pt x="784" y="168"/>
                  <a:pt x="784" y="168"/>
                  <a:pt x="784" y="168"/>
                </a:cubicBezTo>
                <a:cubicBezTo>
                  <a:pt x="782" y="169"/>
                  <a:pt x="783" y="169"/>
                  <a:pt x="780" y="169"/>
                </a:cubicBezTo>
                <a:cubicBezTo>
                  <a:pt x="780" y="170"/>
                  <a:pt x="780" y="170"/>
                  <a:pt x="780" y="170"/>
                </a:cubicBezTo>
                <a:cubicBezTo>
                  <a:pt x="779" y="170"/>
                  <a:pt x="779" y="170"/>
                  <a:pt x="779" y="170"/>
                </a:cubicBezTo>
                <a:cubicBezTo>
                  <a:pt x="780" y="170"/>
                  <a:pt x="780" y="170"/>
                  <a:pt x="780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0"/>
                  <a:pt x="782" y="170"/>
                  <a:pt x="782" y="170"/>
                </a:cubicBezTo>
                <a:cubicBezTo>
                  <a:pt x="783" y="170"/>
                  <a:pt x="783" y="171"/>
                  <a:pt x="783" y="171"/>
                </a:cubicBezTo>
                <a:cubicBezTo>
                  <a:pt x="786" y="171"/>
                  <a:pt x="786" y="171"/>
                  <a:pt x="786" y="171"/>
                </a:cubicBezTo>
                <a:cubicBezTo>
                  <a:pt x="787" y="171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9" y="172"/>
                  <a:pt x="789" y="172"/>
                </a:cubicBezTo>
                <a:cubicBezTo>
                  <a:pt x="788" y="172"/>
                  <a:pt x="788" y="172"/>
                  <a:pt x="788" y="172"/>
                </a:cubicBezTo>
                <a:cubicBezTo>
                  <a:pt x="788" y="173"/>
                  <a:pt x="788" y="173"/>
                  <a:pt x="789" y="173"/>
                </a:cubicBezTo>
                <a:cubicBezTo>
                  <a:pt x="789" y="173"/>
                  <a:pt x="789" y="173"/>
                  <a:pt x="789" y="173"/>
                </a:cubicBezTo>
                <a:cubicBezTo>
                  <a:pt x="790" y="173"/>
                  <a:pt x="790" y="173"/>
                  <a:pt x="790" y="173"/>
                </a:cubicBezTo>
                <a:cubicBezTo>
                  <a:pt x="789" y="174"/>
                  <a:pt x="789" y="174"/>
                  <a:pt x="788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5" y="175"/>
                  <a:pt x="785" y="175"/>
                  <a:pt x="785" y="176"/>
                </a:cubicBezTo>
                <a:cubicBezTo>
                  <a:pt x="785" y="176"/>
                  <a:pt x="784" y="176"/>
                  <a:pt x="785" y="176"/>
                </a:cubicBezTo>
                <a:cubicBezTo>
                  <a:pt x="785" y="177"/>
                  <a:pt x="787" y="178"/>
                  <a:pt x="788" y="177"/>
                </a:cubicBezTo>
                <a:cubicBezTo>
                  <a:pt x="788" y="177"/>
                  <a:pt x="788" y="177"/>
                  <a:pt x="788" y="177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2" y="176"/>
                  <a:pt x="792" y="177"/>
                  <a:pt x="792" y="177"/>
                </a:cubicBezTo>
                <a:cubicBezTo>
                  <a:pt x="793" y="177"/>
                  <a:pt x="794" y="176"/>
                  <a:pt x="794" y="176"/>
                </a:cubicBezTo>
                <a:cubicBezTo>
                  <a:pt x="794" y="177"/>
                  <a:pt x="794" y="177"/>
                  <a:pt x="794" y="177"/>
                </a:cubicBezTo>
                <a:cubicBezTo>
                  <a:pt x="795" y="177"/>
                  <a:pt x="796" y="177"/>
                  <a:pt x="797" y="177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8" y="178"/>
                  <a:pt x="797" y="178"/>
                  <a:pt x="798" y="178"/>
                </a:cubicBezTo>
                <a:cubicBezTo>
                  <a:pt x="797" y="179"/>
                  <a:pt x="796" y="179"/>
                  <a:pt x="796" y="180"/>
                </a:cubicBezTo>
                <a:cubicBezTo>
                  <a:pt x="796" y="180"/>
                  <a:pt x="796" y="180"/>
                  <a:pt x="796" y="180"/>
                </a:cubicBezTo>
                <a:cubicBezTo>
                  <a:pt x="796" y="180"/>
                  <a:pt x="797" y="180"/>
                  <a:pt x="798" y="180"/>
                </a:cubicBezTo>
                <a:cubicBezTo>
                  <a:pt x="798" y="180"/>
                  <a:pt x="798" y="180"/>
                  <a:pt x="798" y="180"/>
                </a:cubicBezTo>
                <a:cubicBezTo>
                  <a:pt x="799" y="180"/>
                  <a:pt x="801" y="180"/>
                  <a:pt x="803" y="180"/>
                </a:cubicBezTo>
                <a:cubicBezTo>
                  <a:pt x="804" y="180"/>
                  <a:pt x="804" y="180"/>
                  <a:pt x="805" y="179"/>
                </a:cubicBezTo>
                <a:cubicBezTo>
                  <a:pt x="805" y="180"/>
                  <a:pt x="804" y="180"/>
                  <a:pt x="806" y="180"/>
                </a:cubicBezTo>
                <a:cubicBezTo>
                  <a:pt x="806" y="180"/>
                  <a:pt x="806" y="179"/>
                  <a:pt x="807" y="179"/>
                </a:cubicBezTo>
                <a:cubicBezTo>
                  <a:pt x="807" y="179"/>
                  <a:pt x="807" y="179"/>
                  <a:pt x="807" y="179"/>
                </a:cubicBezTo>
                <a:cubicBezTo>
                  <a:pt x="807" y="178"/>
                  <a:pt x="806" y="178"/>
                  <a:pt x="806" y="177"/>
                </a:cubicBezTo>
                <a:close/>
                <a:moveTo>
                  <a:pt x="489" y="164"/>
                </a:moveTo>
                <a:cubicBezTo>
                  <a:pt x="489" y="163"/>
                  <a:pt x="489" y="163"/>
                  <a:pt x="489" y="162"/>
                </a:cubicBezTo>
                <a:cubicBezTo>
                  <a:pt x="488" y="162"/>
                  <a:pt x="488" y="162"/>
                  <a:pt x="487" y="162"/>
                </a:cubicBezTo>
                <a:cubicBezTo>
                  <a:pt x="487" y="163"/>
                  <a:pt x="487" y="162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9" y="163"/>
                  <a:pt x="489" y="164"/>
                  <a:pt x="489" y="164"/>
                </a:cubicBezTo>
                <a:close/>
                <a:moveTo>
                  <a:pt x="957" y="163"/>
                </a:move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6" y="163"/>
                  <a:pt x="956" y="163"/>
                </a:cubicBezTo>
                <a:lnTo>
                  <a:pt x="957" y="163"/>
                </a:lnTo>
                <a:close/>
                <a:moveTo>
                  <a:pt x="502" y="180"/>
                </a:moveTo>
                <a:cubicBezTo>
                  <a:pt x="503" y="180"/>
                  <a:pt x="504" y="179"/>
                  <a:pt x="504" y="179"/>
                </a:cubicBezTo>
                <a:cubicBezTo>
                  <a:pt x="504" y="177"/>
                  <a:pt x="504" y="177"/>
                  <a:pt x="504" y="177"/>
                </a:cubicBezTo>
                <a:cubicBezTo>
                  <a:pt x="505" y="177"/>
                  <a:pt x="505" y="177"/>
                  <a:pt x="505" y="177"/>
                </a:cubicBezTo>
                <a:cubicBezTo>
                  <a:pt x="505" y="175"/>
                  <a:pt x="505" y="175"/>
                  <a:pt x="505" y="175"/>
                </a:cubicBezTo>
                <a:cubicBezTo>
                  <a:pt x="504" y="175"/>
                  <a:pt x="504" y="175"/>
                  <a:pt x="503" y="175"/>
                </a:cubicBezTo>
                <a:cubicBezTo>
                  <a:pt x="503" y="175"/>
                  <a:pt x="503" y="175"/>
                  <a:pt x="503" y="175"/>
                </a:cubicBezTo>
                <a:cubicBezTo>
                  <a:pt x="500" y="175"/>
                  <a:pt x="501" y="176"/>
                  <a:pt x="500" y="176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4"/>
                  <a:pt x="500" y="174"/>
                  <a:pt x="500" y="174"/>
                </a:cubicBezTo>
                <a:cubicBezTo>
                  <a:pt x="499" y="174"/>
                  <a:pt x="499" y="174"/>
                  <a:pt x="499" y="174"/>
                </a:cubicBezTo>
                <a:cubicBezTo>
                  <a:pt x="499" y="174"/>
                  <a:pt x="499" y="173"/>
                  <a:pt x="499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7" y="171"/>
                  <a:pt x="497" y="171"/>
                </a:cubicBezTo>
                <a:cubicBezTo>
                  <a:pt x="497" y="171"/>
                  <a:pt x="497" y="171"/>
                  <a:pt x="497" y="171"/>
                </a:cubicBezTo>
                <a:cubicBezTo>
                  <a:pt x="496" y="170"/>
                  <a:pt x="495" y="170"/>
                  <a:pt x="495" y="169"/>
                </a:cubicBezTo>
                <a:cubicBezTo>
                  <a:pt x="494" y="169"/>
                  <a:pt x="495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3" y="168"/>
                  <a:pt x="493" y="168"/>
                  <a:pt x="493" y="168"/>
                </a:cubicBezTo>
                <a:cubicBezTo>
                  <a:pt x="492" y="167"/>
                  <a:pt x="491" y="167"/>
                  <a:pt x="490" y="166"/>
                </a:cubicBezTo>
                <a:cubicBezTo>
                  <a:pt x="489" y="167"/>
                  <a:pt x="489" y="167"/>
                  <a:pt x="488" y="168"/>
                </a:cubicBezTo>
                <a:cubicBezTo>
                  <a:pt x="488" y="167"/>
                  <a:pt x="488" y="167"/>
                  <a:pt x="487" y="167"/>
                </a:cubicBezTo>
                <a:cubicBezTo>
                  <a:pt x="487" y="167"/>
                  <a:pt x="487" y="167"/>
                  <a:pt x="487" y="167"/>
                </a:cubicBezTo>
                <a:cubicBezTo>
                  <a:pt x="487" y="166"/>
                  <a:pt x="487" y="166"/>
                  <a:pt x="487" y="165"/>
                </a:cubicBezTo>
                <a:cubicBezTo>
                  <a:pt x="488" y="165"/>
                  <a:pt x="488" y="165"/>
                  <a:pt x="488" y="165"/>
                </a:cubicBezTo>
                <a:cubicBezTo>
                  <a:pt x="488" y="165"/>
                  <a:pt x="489" y="165"/>
                  <a:pt x="489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5" y="165"/>
                  <a:pt x="486" y="168"/>
                  <a:pt x="485" y="170"/>
                </a:cubicBezTo>
                <a:cubicBezTo>
                  <a:pt x="485" y="170"/>
                  <a:pt x="485" y="170"/>
                  <a:pt x="485" y="170"/>
                </a:cubicBezTo>
                <a:cubicBezTo>
                  <a:pt x="485" y="172"/>
                  <a:pt x="485" y="172"/>
                  <a:pt x="485" y="172"/>
                </a:cubicBezTo>
                <a:cubicBezTo>
                  <a:pt x="485" y="172"/>
                  <a:pt x="485" y="172"/>
                  <a:pt x="486" y="172"/>
                </a:cubicBezTo>
                <a:cubicBezTo>
                  <a:pt x="486" y="174"/>
                  <a:pt x="486" y="174"/>
                  <a:pt x="486" y="174"/>
                </a:cubicBezTo>
                <a:cubicBezTo>
                  <a:pt x="484" y="175"/>
                  <a:pt x="483" y="176"/>
                  <a:pt x="481" y="177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2" y="180"/>
                  <a:pt x="482" y="180"/>
                </a:cubicBezTo>
                <a:cubicBezTo>
                  <a:pt x="483" y="180"/>
                  <a:pt x="483" y="180"/>
                  <a:pt x="483" y="180"/>
                </a:cubicBezTo>
                <a:cubicBezTo>
                  <a:pt x="483" y="179"/>
                  <a:pt x="483" y="179"/>
                  <a:pt x="483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6" y="179"/>
                  <a:pt x="486" y="179"/>
                  <a:pt x="486" y="179"/>
                </a:cubicBezTo>
                <a:cubicBezTo>
                  <a:pt x="485" y="180"/>
                  <a:pt x="486" y="180"/>
                  <a:pt x="486" y="182"/>
                </a:cubicBezTo>
                <a:cubicBezTo>
                  <a:pt x="486" y="183"/>
                  <a:pt x="486" y="182"/>
                  <a:pt x="486" y="183"/>
                </a:cubicBezTo>
                <a:cubicBezTo>
                  <a:pt x="488" y="183"/>
                  <a:pt x="488" y="183"/>
                  <a:pt x="489" y="182"/>
                </a:cubicBezTo>
                <a:cubicBezTo>
                  <a:pt x="491" y="181"/>
                  <a:pt x="490" y="181"/>
                  <a:pt x="490" y="180"/>
                </a:cubicBezTo>
                <a:cubicBezTo>
                  <a:pt x="491" y="180"/>
                  <a:pt x="491" y="180"/>
                  <a:pt x="491" y="180"/>
                </a:cubicBezTo>
                <a:cubicBezTo>
                  <a:pt x="491" y="175"/>
                  <a:pt x="491" y="175"/>
                  <a:pt x="491" y="175"/>
                </a:cubicBezTo>
                <a:cubicBezTo>
                  <a:pt x="491" y="175"/>
                  <a:pt x="493" y="174"/>
                  <a:pt x="493" y="173"/>
                </a:cubicBezTo>
                <a:cubicBezTo>
                  <a:pt x="494" y="173"/>
                  <a:pt x="495" y="173"/>
                  <a:pt x="496" y="173"/>
                </a:cubicBezTo>
                <a:cubicBezTo>
                  <a:pt x="496" y="174"/>
                  <a:pt x="496" y="174"/>
                  <a:pt x="496" y="175"/>
                </a:cubicBezTo>
                <a:cubicBezTo>
                  <a:pt x="496" y="176"/>
                  <a:pt x="496" y="176"/>
                  <a:pt x="495" y="176"/>
                </a:cubicBezTo>
                <a:cubicBezTo>
                  <a:pt x="495" y="176"/>
                  <a:pt x="495" y="176"/>
                  <a:pt x="495" y="176"/>
                </a:cubicBezTo>
                <a:cubicBezTo>
                  <a:pt x="495" y="177"/>
                  <a:pt x="495" y="177"/>
                  <a:pt x="495" y="177"/>
                </a:cubicBezTo>
                <a:cubicBezTo>
                  <a:pt x="496" y="178"/>
                  <a:pt x="496" y="178"/>
                  <a:pt x="497" y="178"/>
                </a:cubicBezTo>
                <a:cubicBezTo>
                  <a:pt x="497" y="178"/>
                  <a:pt x="497" y="178"/>
                  <a:pt x="497" y="179"/>
                </a:cubicBezTo>
                <a:cubicBezTo>
                  <a:pt x="499" y="179"/>
                  <a:pt x="499" y="179"/>
                  <a:pt x="499" y="179"/>
                </a:cubicBezTo>
                <a:cubicBezTo>
                  <a:pt x="499" y="179"/>
                  <a:pt x="500" y="179"/>
                  <a:pt x="500" y="179"/>
                </a:cubicBezTo>
                <a:cubicBezTo>
                  <a:pt x="502" y="179"/>
                  <a:pt x="502" y="179"/>
                  <a:pt x="502" y="179"/>
                </a:cubicBezTo>
                <a:cubicBezTo>
                  <a:pt x="502" y="179"/>
                  <a:pt x="502" y="180"/>
                  <a:pt x="502" y="180"/>
                </a:cubicBezTo>
                <a:close/>
                <a:moveTo>
                  <a:pt x="1007" y="166"/>
                </a:move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8" y="167"/>
                  <a:pt x="1008" y="167"/>
                  <a:pt x="1008" y="167"/>
                </a:cubicBezTo>
                <a:cubicBezTo>
                  <a:pt x="1007" y="166"/>
                  <a:pt x="1008" y="167"/>
                  <a:pt x="1007" y="166"/>
                </a:cubicBezTo>
                <a:close/>
                <a:moveTo>
                  <a:pt x="582" y="169"/>
                </a:moveTo>
                <a:cubicBezTo>
                  <a:pt x="583" y="169"/>
                  <a:pt x="583" y="169"/>
                  <a:pt x="583" y="169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2" y="168"/>
                  <a:pt x="582" y="168"/>
                  <a:pt x="582" y="168"/>
                </a:cubicBezTo>
                <a:lnTo>
                  <a:pt x="582" y="169"/>
                </a:lnTo>
                <a:close/>
                <a:moveTo>
                  <a:pt x="92" y="180"/>
                </a:moveTo>
                <a:cubicBezTo>
                  <a:pt x="92" y="180"/>
                  <a:pt x="92" y="180"/>
                  <a:pt x="92" y="180"/>
                </a:cubicBezTo>
                <a:cubicBezTo>
                  <a:pt x="91" y="179"/>
                  <a:pt x="90" y="179"/>
                  <a:pt x="89" y="179"/>
                </a:cubicBezTo>
                <a:cubicBezTo>
                  <a:pt x="89" y="179"/>
                  <a:pt x="88" y="178"/>
                  <a:pt x="88" y="178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6" y="177"/>
                  <a:pt x="86" y="176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86" y="175"/>
                  <a:pt x="85" y="176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3" y="175"/>
                  <a:pt x="83" y="176"/>
                  <a:pt x="82" y="176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82" y="177"/>
                  <a:pt x="81" y="176"/>
                  <a:pt x="80" y="176"/>
                </a:cubicBezTo>
                <a:cubicBezTo>
                  <a:pt x="79" y="176"/>
                  <a:pt x="80" y="177"/>
                  <a:pt x="80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79" y="176"/>
                  <a:pt x="79" y="176"/>
                  <a:pt x="78" y="176"/>
                </a:cubicBezTo>
                <a:cubicBezTo>
                  <a:pt x="78" y="176"/>
                  <a:pt x="78" y="177"/>
                  <a:pt x="78" y="177"/>
                </a:cubicBezTo>
                <a:cubicBezTo>
                  <a:pt x="78" y="178"/>
                  <a:pt x="78" y="178"/>
                  <a:pt x="78" y="179"/>
                </a:cubicBezTo>
                <a:cubicBezTo>
                  <a:pt x="80" y="179"/>
                  <a:pt x="80" y="178"/>
                  <a:pt x="81" y="178"/>
                </a:cubicBezTo>
                <a:cubicBezTo>
                  <a:pt x="82" y="178"/>
                  <a:pt x="86" y="178"/>
                  <a:pt x="86" y="179"/>
                </a:cubicBezTo>
                <a:cubicBezTo>
                  <a:pt x="87" y="179"/>
                  <a:pt x="87" y="179"/>
                  <a:pt x="87" y="180"/>
                </a:cubicBezTo>
                <a:cubicBezTo>
                  <a:pt x="88" y="180"/>
                  <a:pt x="88" y="180"/>
                  <a:pt x="89" y="181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1" y="180"/>
                  <a:pt x="91" y="180"/>
                  <a:pt x="92" y="180"/>
                </a:cubicBezTo>
                <a:close/>
                <a:moveTo>
                  <a:pt x="542" y="177"/>
                </a:moveTo>
                <a:cubicBezTo>
                  <a:pt x="542" y="177"/>
                  <a:pt x="542" y="177"/>
                  <a:pt x="542" y="177"/>
                </a:cubicBezTo>
                <a:cubicBezTo>
                  <a:pt x="543" y="177"/>
                  <a:pt x="543" y="177"/>
                  <a:pt x="543" y="176"/>
                </a:cubicBezTo>
                <a:cubicBezTo>
                  <a:pt x="542" y="176"/>
                  <a:pt x="542" y="176"/>
                  <a:pt x="542" y="176"/>
                </a:cubicBezTo>
                <a:lnTo>
                  <a:pt x="542" y="177"/>
                </a:lnTo>
                <a:close/>
                <a:moveTo>
                  <a:pt x="935" y="179"/>
                </a:moveTo>
                <a:cubicBezTo>
                  <a:pt x="935" y="178"/>
                  <a:pt x="935" y="178"/>
                  <a:pt x="935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3" y="178"/>
                  <a:pt x="932" y="178"/>
                  <a:pt x="932" y="180"/>
                </a:cubicBezTo>
                <a:cubicBezTo>
                  <a:pt x="933" y="179"/>
                  <a:pt x="934" y="179"/>
                  <a:pt x="934" y="179"/>
                </a:cubicBezTo>
                <a:lnTo>
                  <a:pt x="935" y="179"/>
                </a:lnTo>
                <a:close/>
                <a:moveTo>
                  <a:pt x="1792" y="187"/>
                </a:moveTo>
                <a:cubicBezTo>
                  <a:pt x="1792" y="187"/>
                  <a:pt x="1792" y="187"/>
                  <a:pt x="1792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3" y="185"/>
                  <a:pt x="1792" y="185"/>
                  <a:pt x="1791" y="185"/>
                </a:cubicBezTo>
                <a:cubicBezTo>
                  <a:pt x="1790" y="185"/>
                  <a:pt x="1790" y="185"/>
                  <a:pt x="1790" y="185"/>
                </a:cubicBezTo>
                <a:cubicBezTo>
                  <a:pt x="1790" y="184"/>
                  <a:pt x="1790" y="184"/>
                  <a:pt x="1790" y="184"/>
                </a:cubicBezTo>
                <a:cubicBezTo>
                  <a:pt x="1790" y="184"/>
                  <a:pt x="1789" y="184"/>
                  <a:pt x="1789" y="184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8" y="183"/>
                  <a:pt x="1788" y="182"/>
                  <a:pt x="1788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6" y="182"/>
                  <a:pt x="1786" y="182"/>
                  <a:pt x="1786" y="182"/>
                </a:cubicBezTo>
                <a:cubicBezTo>
                  <a:pt x="1786" y="181"/>
                  <a:pt x="1786" y="181"/>
                  <a:pt x="1786" y="181"/>
                </a:cubicBezTo>
                <a:cubicBezTo>
                  <a:pt x="1785" y="181"/>
                  <a:pt x="1785" y="181"/>
                  <a:pt x="1785" y="181"/>
                </a:cubicBezTo>
                <a:cubicBezTo>
                  <a:pt x="1785" y="182"/>
                  <a:pt x="1785" y="182"/>
                  <a:pt x="1785" y="182"/>
                </a:cubicBezTo>
                <a:cubicBezTo>
                  <a:pt x="1784" y="182"/>
                  <a:pt x="1783" y="182"/>
                  <a:pt x="1782" y="183"/>
                </a:cubicBezTo>
                <a:cubicBezTo>
                  <a:pt x="1781" y="183"/>
                  <a:pt x="1781" y="183"/>
                  <a:pt x="1781" y="183"/>
                </a:cubicBezTo>
                <a:cubicBezTo>
                  <a:pt x="1781" y="181"/>
                  <a:pt x="1781" y="181"/>
                  <a:pt x="1781" y="181"/>
                </a:cubicBezTo>
                <a:cubicBezTo>
                  <a:pt x="1780" y="181"/>
                  <a:pt x="1780" y="181"/>
                  <a:pt x="1780" y="182"/>
                </a:cubicBezTo>
                <a:cubicBezTo>
                  <a:pt x="1780" y="182"/>
                  <a:pt x="1780" y="182"/>
                  <a:pt x="1780" y="182"/>
                </a:cubicBezTo>
                <a:cubicBezTo>
                  <a:pt x="1779" y="182"/>
                  <a:pt x="1780" y="183"/>
                  <a:pt x="1780" y="183"/>
                </a:cubicBezTo>
                <a:cubicBezTo>
                  <a:pt x="1780" y="183"/>
                  <a:pt x="1780" y="183"/>
                  <a:pt x="1780" y="183"/>
                </a:cubicBezTo>
                <a:cubicBezTo>
                  <a:pt x="1779" y="184"/>
                  <a:pt x="1780" y="183"/>
                  <a:pt x="1779" y="184"/>
                </a:cubicBezTo>
                <a:cubicBezTo>
                  <a:pt x="1779" y="185"/>
                  <a:pt x="1780" y="185"/>
                  <a:pt x="1780" y="185"/>
                </a:cubicBezTo>
                <a:cubicBezTo>
                  <a:pt x="1782" y="185"/>
                  <a:pt x="1783" y="184"/>
                  <a:pt x="1787" y="184"/>
                </a:cubicBezTo>
                <a:cubicBezTo>
                  <a:pt x="1787" y="185"/>
                  <a:pt x="1787" y="185"/>
                  <a:pt x="1788" y="185"/>
                </a:cubicBezTo>
                <a:cubicBezTo>
                  <a:pt x="1788" y="185"/>
                  <a:pt x="1788" y="185"/>
                  <a:pt x="1788" y="185"/>
                </a:cubicBezTo>
                <a:cubicBezTo>
                  <a:pt x="1788" y="186"/>
                  <a:pt x="1788" y="186"/>
                  <a:pt x="1788" y="186"/>
                </a:cubicBezTo>
                <a:cubicBezTo>
                  <a:pt x="1789" y="187"/>
                  <a:pt x="1789" y="187"/>
                  <a:pt x="1789" y="187"/>
                </a:cubicBezTo>
                <a:cubicBezTo>
                  <a:pt x="1789" y="187"/>
                  <a:pt x="1790" y="187"/>
                  <a:pt x="1790" y="187"/>
                </a:cubicBezTo>
                <a:cubicBezTo>
                  <a:pt x="1790" y="188"/>
                  <a:pt x="1790" y="188"/>
                  <a:pt x="1790" y="188"/>
                </a:cubicBezTo>
                <a:cubicBezTo>
                  <a:pt x="1790" y="189"/>
                  <a:pt x="1790" y="188"/>
                  <a:pt x="1790" y="189"/>
                </a:cubicBezTo>
                <a:cubicBezTo>
                  <a:pt x="1792" y="189"/>
                  <a:pt x="1792" y="189"/>
                  <a:pt x="1792" y="189"/>
                </a:cubicBezTo>
                <a:cubicBezTo>
                  <a:pt x="1792" y="188"/>
                  <a:pt x="1792" y="188"/>
                  <a:pt x="1792" y="187"/>
                </a:cubicBezTo>
                <a:close/>
                <a:moveTo>
                  <a:pt x="525" y="182"/>
                </a:moveTo>
                <a:cubicBezTo>
                  <a:pt x="524" y="182"/>
                  <a:pt x="524" y="182"/>
                  <a:pt x="524" y="182"/>
                </a:cubicBezTo>
                <a:cubicBezTo>
                  <a:pt x="524" y="182"/>
                  <a:pt x="524" y="182"/>
                  <a:pt x="524" y="181"/>
                </a:cubicBezTo>
                <a:cubicBezTo>
                  <a:pt x="523" y="181"/>
                  <a:pt x="523" y="181"/>
                  <a:pt x="523" y="181"/>
                </a:cubicBezTo>
                <a:cubicBezTo>
                  <a:pt x="523" y="182"/>
                  <a:pt x="523" y="182"/>
                  <a:pt x="523" y="182"/>
                </a:cubicBezTo>
                <a:cubicBezTo>
                  <a:pt x="524" y="182"/>
                  <a:pt x="524" y="182"/>
                  <a:pt x="524" y="183"/>
                </a:cubicBezTo>
                <a:cubicBezTo>
                  <a:pt x="524" y="182"/>
                  <a:pt x="524" y="182"/>
                  <a:pt x="524" y="182"/>
                </a:cubicBezTo>
                <a:cubicBezTo>
                  <a:pt x="525" y="182"/>
                  <a:pt x="525" y="182"/>
                  <a:pt x="525" y="182"/>
                </a:cubicBezTo>
                <a:close/>
                <a:moveTo>
                  <a:pt x="589" y="184"/>
                </a:moveTo>
                <a:cubicBezTo>
                  <a:pt x="589" y="184"/>
                  <a:pt x="590" y="184"/>
                  <a:pt x="590" y="183"/>
                </a:cubicBezTo>
                <a:cubicBezTo>
                  <a:pt x="590" y="181"/>
                  <a:pt x="590" y="181"/>
                  <a:pt x="590" y="181"/>
                </a:cubicBezTo>
                <a:cubicBezTo>
                  <a:pt x="590" y="182"/>
                  <a:pt x="587" y="181"/>
                  <a:pt x="587" y="181"/>
                </a:cubicBezTo>
                <a:cubicBezTo>
                  <a:pt x="587" y="182"/>
                  <a:pt x="587" y="182"/>
                  <a:pt x="587" y="182"/>
                </a:cubicBezTo>
                <a:cubicBezTo>
                  <a:pt x="586" y="182"/>
                  <a:pt x="586" y="182"/>
                  <a:pt x="586" y="182"/>
                </a:cubicBezTo>
                <a:cubicBezTo>
                  <a:pt x="586" y="183"/>
                  <a:pt x="586" y="183"/>
                  <a:pt x="587" y="183"/>
                </a:cubicBezTo>
                <a:cubicBezTo>
                  <a:pt x="587" y="184"/>
                  <a:pt x="587" y="184"/>
                  <a:pt x="587" y="184"/>
                </a:cubicBezTo>
                <a:lnTo>
                  <a:pt x="589" y="184"/>
                </a:lnTo>
                <a:close/>
                <a:moveTo>
                  <a:pt x="112" y="183"/>
                </a:moveTo>
                <a:cubicBezTo>
                  <a:pt x="113" y="183"/>
                  <a:pt x="112" y="183"/>
                  <a:pt x="113" y="183"/>
                </a:cubicBezTo>
                <a:cubicBezTo>
                  <a:pt x="112" y="182"/>
                  <a:pt x="112" y="182"/>
                  <a:pt x="111" y="182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2" y="183"/>
                  <a:pt x="112" y="183"/>
                  <a:pt x="112" y="183"/>
                </a:cubicBezTo>
                <a:close/>
                <a:moveTo>
                  <a:pt x="494" y="188"/>
                </a:moveTo>
                <a:cubicBezTo>
                  <a:pt x="495" y="188"/>
                  <a:pt x="497" y="187"/>
                  <a:pt x="497" y="187"/>
                </a:cubicBezTo>
                <a:cubicBezTo>
                  <a:pt x="498" y="187"/>
                  <a:pt x="499" y="186"/>
                  <a:pt x="499" y="185"/>
                </a:cubicBezTo>
                <a:cubicBezTo>
                  <a:pt x="500" y="185"/>
                  <a:pt x="500" y="184"/>
                  <a:pt x="501" y="184"/>
                </a:cubicBezTo>
                <a:cubicBezTo>
                  <a:pt x="501" y="183"/>
                  <a:pt x="501" y="183"/>
                  <a:pt x="501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499" y="183"/>
                  <a:pt x="499" y="183"/>
                  <a:pt x="499" y="184"/>
                </a:cubicBezTo>
                <a:cubicBezTo>
                  <a:pt x="498" y="184"/>
                  <a:pt x="497" y="185"/>
                  <a:pt x="496" y="185"/>
                </a:cubicBezTo>
                <a:cubicBezTo>
                  <a:pt x="496" y="186"/>
                  <a:pt x="496" y="186"/>
                  <a:pt x="496" y="186"/>
                </a:cubicBezTo>
                <a:cubicBezTo>
                  <a:pt x="495" y="187"/>
                  <a:pt x="494" y="186"/>
                  <a:pt x="493" y="186"/>
                </a:cubicBezTo>
                <a:cubicBezTo>
                  <a:pt x="493" y="187"/>
                  <a:pt x="493" y="187"/>
                  <a:pt x="493" y="187"/>
                </a:cubicBezTo>
                <a:cubicBezTo>
                  <a:pt x="492" y="187"/>
                  <a:pt x="492" y="187"/>
                  <a:pt x="491" y="188"/>
                </a:cubicBezTo>
                <a:cubicBezTo>
                  <a:pt x="491" y="189"/>
                  <a:pt x="491" y="188"/>
                  <a:pt x="491" y="189"/>
                </a:cubicBezTo>
                <a:cubicBezTo>
                  <a:pt x="491" y="189"/>
                  <a:pt x="491" y="189"/>
                  <a:pt x="491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4" y="189"/>
                  <a:pt x="494" y="189"/>
                  <a:pt x="494" y="188"/>
                </a:cubicBezTo>
                <a:close/>
                <a:moveTo>
                  <a:pt x="928" y="184"/>
                </a:moveTo>
                <a:cubicBezTo>
                  <a:pt x="929" y="184"/>
                  <a:pt x="929" y="184"/>
                  <a:pt x="929" y="184"/>
                </a:cubicBezTo>
                <a:cubicBezTo>
                  <a:pt x="929" y="183"/>
                  <a:pt x="929" y="183"/>
                  <a:pt x="929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lnTo>
                  <a:pt x="928" y="184"/>
                </a:lnTo>
                <a:close/>
                <a:moveTo>
                  <a:pt x="528" y="183"/>
                </a:moveTo>
                <a:cubicBezTo>
                  <a:pt x="528" y="184"/>
                  <a:pt x="528" y="184"/>
                  <a:pt x="528" y="185"/>
                </a:cubicBezTo>
                <a:cubicBezTo>
                  <a:pt x="529" y="185"/>
                  <a:pt x="528" y="185"/>
                  <a:pt x="529" y="185"/>
                </a:cubicBezTo>
                <a:cubicBezTo>
                  <a:pt x="529" y="185"/>
                  <a:pt x="529" y="185"/>
                  <a:pt x="529" y="185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3"/>
                  <a:pt x="529" y="183"/>
                  <a:pt x="529" y="183"/>
                </a:cubicBezTo>
                <a:lnTo>
                  <a:pt x="528" y="183"/>
                </a:lnTo>
                <a:close/>
                <a:moveTo>
                  <a:pt x="523" y="184"/>
                </a:moveTo>
                <a:cubicBezTo>
                  <a:pt x="523" y="184"/>
                  <a:pt x="523" y="184"/>
                  <a:pt x="523" y="184"/>
                </a:cubicBezTo>
                <a:cubicBezTo>
                  <a:pt x="523" y="184"/>
                  <a:pt x="523" y="185"/>
                  <a:pt x="524" y="185"/>
                </a:cubicBezTo>
                <a:cubicBezTo>
                  <a:pt x="525" y="185"/>
                  <a:pt x="525" y="185"/>
                  <a:pt x="525" y="185"/>
                </a:cubicBezTo>
                <a:cubicBezTo>
                  <a:pt x="524" y="184"/>
                  <a:pt x="524" y="184"/>
                  <a:pt x="524" y="184"/>
                </a:cubicBezTo>
                <a:lnTo>
                  <a:pt x="523" y="184"/>
                </a:lnTo>
                <a:close/>
                <a:moveTo>
                  <a:pt x="541" y="185"/>
                </a:moveTo>
                <a:cubicBezTo>
                  <a:pt x="541" y="185"/>
                  <a:pt x="541" y="185"/>
                  <a:pt x="541" y="185"/>
                </a:cubicBezTo>
                <a:cubicBezTo>
                  <a:pt x="542" y="185"/>
                  <a:pt x="542" y="185"/>
                  <a:pt x="542" y="185"/>
                </a:cubicBezTo>
                <a:cubicBezTo>
                  <a:pt x="542" y="184"/>
                  <a:pt x="542" y="185"/>
                  <a:pt x="541" y="184"/>
                </a:cubicBezTo>
                <a:lnTo>
                  <a:pt x="541" y="185"/>
                </a:lnTo>
                <a:close/>
                <a:moveTo>
                  <a:pt x="516" y="191"/>
                </a:moveTo>
                <a:cubicBezTo>
                  <a:pt x="516" y="191"/>
                  <a:pt x="516" y="191"/>
                  <a:pt x="516" y="191"/>
                </a:cubicBezTo>
                <a:cubicBezTo>
                  <a:pt x="516" y="190"/>
                  <a:pt x="516" y="190"/>
                  <a:pt x="516" y="190"/>
                </a:cubicBezTo>
                <a:cubicBezTo>
                  <a:pt x="516" y="189"/>
                  <a:pt x="516" y="188"/>
                  <a:pt x="516" y="187"/>
                </a:cubicBezTo>
                <a:cubicBezTo>
                  <a:pt x="514" y="188"/>
                  <a:pt x="514" y="190"/>
                  <a:pt x="513" y="191"/>
                </a:cubicBezTo>
                <a:cubicBezTo>
                  <a:pt x="513" y="192"/>
                  <a:pt x="513" y="192"/>
                  <a:pt x="514" y="192"/>
                </a:cubicBezTo>
                <a:cubicBezTo>
                  <a:pt x="515" y="192"/>
                  <a:pt x="514" y="192"/>
                  <a:pt x="515" y="192"/>
                </a:cubicBezTo>
                <a:cubicBezTo>
                  <a:pt x="515" y="192"/>
                  <a:pt x="515" y="191"/>
                  <a:pt x="516" y="191"/>
                </a:cubicBezTo>
                <a:close/>
                <a:moveTo>
                  <a:pt x="557" y="191"/>
                </a:moveTo>
                <a:cubicBezTo>
                  <a:pt x="558" y="191"/>
                  <a:pt x="558" y="191"/>
                  <a:pt x="558" y="191"/>
                </a:cubicBezTo>
                <a:cubicBezTo>
                  <a:pt x="558" y="190"/>
                  <a:pt x="558" y="190"/>
                  <a:pt x="558" y="190"/>
                </a:cubicBezTo>
                <a:cubicBezTo>
                  <a:pt x="557" y="190"/>
                  <a:pt x="557" y="190"/>
                  <a:pt x="556" y="190"/>
                </a:cubicBezTo>
                <a:cubicBezTo>
                  <a:pt x="556" y="190"/>
                  <a:pt x="556" y="190"/>
                  <a:pt x="557" y="191"/>
                </a:cubicBezTo>
                <a:close/>
                <a:moveTo>
                  <a:pt x="1057" y="193"/>
                </a:moveTo>
                <a:cubicBezTo>
                  <a:pt x="1057" y="193"/>
                  <a:pt x="1057" y="193"/>
                  <a:pt x="1057" y="193"/>
                </a:cubicBezTo>
                <a:cubicBezTo>
                  <a:pt x="1057" y="193"/>
                  <a:pt x="1057" y="193"/>
                  <a:pt x="1057" y="193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3"/>
                  <a:pt x="1057" y="193"/>
                  <a:pt x="1057" y="193"/>
                </a:cubicBezTo>
                <a:close/>
                <a:moveTo>
                  <a:pt x="583" y="194"/>
                </a:moveTo>
                <a:cubicBezTo>
                  <a:pt x="584" y="194"/>
                  <a:pt x="584" y="194"/>
                  <a:pt x="585" y="193"/>
                </a:cubicBezTo>
                <a:cubicBezTo>
                  <a:pt x="584" y="193"/>
                  <a:pt x="583" y="193"/>
                  <a:pt x="582" y="193"/>
                </a:cubicBezTo>
                <a:cubicBezTo>
                  <a:pt x="582" y="193"/>
                  <a:pt x="582" y="194"/>
                  <a:pt x="583" y="194"/>
                </a:cubicBezTo>
                <a:close/>
                <a:moveTo>
                  <a:pt x="110" y="200"/>
                </a:moveTo>
                <a:cubicBezTo>
                  <a:pt x="111" y="200"/>
                  <a:pt x="111" y="200"/>
                  <a:pt x="112" y="200"/>
                </a:cubicBezTo>
                <a:cubicBezTo>
                  <a:pt x="112" y="199"/>
                  <a:pt x="113" y="199"/>
                  <a:pt x="113" y="199"/>
                </a:cubicBezTo>
                <a:cubicBezTo>
                  <a:pt x="113" y="198"/>
                  <a:pt x="113" y="198"/>
                  <a:pt x="113" y="197"/>
                </a:cubicBezTo>
                <a:cubicBezTo>
                  <a:pt x="112" y="197"/>
                  <a:pt x="111" y="197"/>
                  <a:pt x="110" y="197"/>
                </a:cubicBezTo>
                <a:cubicBezTo>
                  <a:pt x="110" y="197"/>
                  <a:pt x="110" y="198"/>
                  <a:pt x="109" y="198"/>
                </a:cubicBezTo>
                <a:cubicBezTo>
                  <a:pt x="110" y="198"/>
                  <a:pt x="110" y="198"/>
                  <a:pt x="110" y="198"/>
                </a:cubicBezTo>
                <a:cubicBezTo>
                  <a:pt x="110" y="199"/>
                  <a:pt x="110" y="199"/>
                  <a:pt x="110" y="200"/>
                </a:cubicBezTo>
                <a:close/>
                <a:moveTo>
                  <a:pt x="193" y="200"/>
                </a:moveTo>
                <a:cubicBezTo>
                  <a:pt x="193" y="201"/>
                  <a:pt x="193" y="201"/>
                  <a:pt x="193" y="201"/>
                </a:cubicBezTo>
                <a:cubicBezTo>
                  <a:pt x="193" y="200"/>
                  <a:pt x="193" y="201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lose/>
                <a:moveTo>
                  <a:pt x="889" y="200"/>
                </a:moveTo>
                <a:cubicBezTo>
                  <a:pt x="889" y="201"/>
                  <a:pt x="889" y="201"/>
                  <a:pt x="889" y="201"/>
                </a:cubicBezTo>
                <a:cubicBezTo>
                  <a:pt x="889" y="201"/>
                  <a:pt x="889" y="201"/>
                  <a:pt x="889" y="201"/>
                </a:cubicBezTo>
                <a:cubicBezTo>
                  <a:pt x="889" y="200"/>
                  <a:pt x="889" y="200"/>
                  <a:pt x="889" y="200"/>
                </a:cubicBezTo>
                <a:close/>
                <a:moveTo>
                  <a:pt x="569" y="201"/>
                </a:moveTo>
                <a:cubicBezTo>
                  <a:pt x="570" y="201"/>
                  <a:pt x="570" y="201"/>
                  <a:pt x="570" y="201"/>
                </a:cubicBezTo>
                <a:cubicBezTo>
                  <a:pt x="570" y="200"/>
                  <a:pt x="570" y="200"/>
                  <a:pt x="570" y="200"/>
                </a:cubicBezTo>
                <a:cubicBezTo>
                  <a:pt x="569" y="200"/>
                  <a:pt x="569" y="200"/>
                  <a:pt x="569" y="200"/>
                </a:cubicBezTo>
                <a:lnTo>
                  <a:pt x="569" y="201"/>
                </a:lnTo>
                <a:close/>
                <a:moveTo>
                  <a:pt x="197" y="201"/>
                </a:moveTo>
                <a:cubicBezTo>
                  <a:pt x="199" y="201"/>
                  <a:pt x="199" y="201"/>
                  <a:pt x="199" y="201"/>
                </a:cubicBezTo>
                <a:cubicBezTo>
                  <a:pt x="199" y="201"/>
                  <a:pt x="199" y="201"/>
                  <a:pt x="199" y="201"/>
                </a:cubicBezTo>
                <a:cubicBezTo>
                  <a:pt x="198" y="201"/>
                  <a:pt x="198" y="201"/>
                  <a:pt x="197" y="201"/>
                </a:cubicBezTo>
                <a:close/>
                <a:moveTo>
                  <a:pt x="104" y="201"/>
                </a:moveTo>
                <a:cubicBezTo>
                  <a:pt x="104" y="201"/>
                  <a:pt x="104" y="201"/>
                  <a:pt x="104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2" y="202"/>
                  <a:pt x="102" y="202"/>
                  <a:pt x="102" y="202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2" y="203"/>
                  <a:pt x="101" y="202"/>
                  <a:pt x="101" y="202"/>
                </a:cubicBezTo>
                <a:cubicBezTo>
                  <a:pt x="100" y="202"/>
                  <a:pt x="100" y="202"/>
                  <a:pt x="99" y="203"/>
                </a:cubicBezTo>
                <a:cubicBezTo>
                  <a:pt x="99" y="203"/>
                  <a:pt x="99" y="203"/>
                  <a:pt x="100" y="204"/>
                </a:cubicBezTo>
                <a:cubicBezTo>
                  <a:pt x="101" y="204"/>
                  <a:pt x="102" y="205"/>
                  <a:pt x="104" y="205"/>
                </a:cubicBezTo>
                <a:cubicBezTo>
                  <a:pt x="105" y="205"/>
                  <a:pt x="105" y="205"/>
                  <a:pt x="106" y="205"/>
                </a:cubicBezTo>
                <a:cubicBezTo>
                  <a:pt x="106" y="204"/>
                  <a:pt x="106" y="204"/>
                  <a:pt x="106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2"/>
                  <a:pt x="107" y="201"/>
                </a:cubicBezTo>
                <a:lnTo>
                  <a:pt x="104" y="201"/>
                </a:lnTo>
                <a:close/>
                <a:moveTo>
                  <a:pt x="195" y="201"/>
                </a:moveTo>
                <a:cubicBezTo>
                  <a:pt x="195" y="203"/>
                  <a:pt x="194" y="203"/>
                  <a:pt x="193" y="204"/>
                </a:cubicBezTo>
                <a:cubicBezTo>
                  <a:pt x="193" y="205"/>
                  <a:pt x="193" y="205"/>
                  <a:pt x="193" y="205"/>
                </a:cubicBezTo>
                <a:cubicBezTo>
                  <a:pt x="194" y="204"/>
                  <a:pt x="195" y="203"/>
                  <a:pt x="195" y="203"/>
                </a:cubicBezTo>
                <a:cubicBezTo>
                  <a:pt x="196" y="203"/>
                  <a:pt x="196" y="203"/>
                  <a:pt x="196" y="203"/>
                </a:cubicBezTo>
                <a:cubicBezTo>
                  <a:pt x="196" y="202"/>
                  <a:pt x="195" y="202"/>
                  <a:pt x="195" y="201"/>
                </a:cubicBezTo>
                <a:close/>
                <a:moveTo>
                  <a:pt x="885" y="205"/>
                </a:moveTo>
                <a:cubicBezTo>
                  <a:pt x="885" y="205"/>
                  <a:pt x="885" y="205"/>
                  <a:pt x="885" y="205"/>
                </a:cubicBezTo>
                <a:cubicBezTo>
                  <a:pt x="885" y="207"/>
                  <a:pt x="885" y="207"/>
                  <a:pt x="885" y="207"/>
                </a:cubicBezTo>
                <a:cubicBezTo>
                  <a:pt x="886" y="207"/>
                  <a:pt x="886" y="206"/>
                  <a:pt x="886" y="206"/>
                </a:cubicBezTo>
                <a:cubicBezTo>
                  <a:pt x="886" y="206"/>
                  <a:pt x="886" y="205"/>
                  <a:pt x="886" y="205"/>
                </a:cubicBezTo>
                <a:cubicBezTo>
                  <a:pt x="886" y="205"/>
                  <a:pt x="886" y="205"/>
                  <a:pt x="886" y="205"/>
                </a:cubicBezTo>
                <a:cubicBezTo>
                  <a:pt x="887" y="204"/>
                  <a:pt x="886" y="204"/>
                  <a:pt x="886" y="204"/>
                </a:cubicBezTo>
                <a:cubicBezTo>
                  <a:pt x="886" y="203"/>
                  <a:pt x="886" y="203"/>
                  <a:pt x="886" y="202"/>
                </a:cubicBezTo>
                <a:cubicBezTo>
                  <a:pt x="886" y="202"/>
                  <a:pt x="886" y="202"/>
                  <a:pt x="886" y="202"/>
                </a:cubicBezTo>
                <a:cubicBezTo>
                  <a:pt x="885" y="203"/>
                  <a:pt x="885" y="203"/>
                  <a:pt x="885" y="204"/>
                </a:cubicBezTo>
                <a:cubicBezTo>
                  <a:pt x="884" y="205"/>
                  <a:pt x="885" y="204"/>
                  <a:pt x="884" y="205"/>
                </a:cubicBezTo>
                <a:cubicBezTo>
                  <a:pt x="884" y="205"/>
                  <a:pt x="884" y="205"/>
                  <a:pt x="884" y="205"/>
                </a:cubicBezTo>
                <a:cubicBezTo>
                  <a:pt x="884" y="205"/>
                  <a:pt x="884" y="205"/>
                  <a:pt x="884" y="206"/>
                </a:cubicBezTo>
                <a:cubicBezTo>
                  <a:pt x="885" y="206"/>
                  <a:pt x="885" y="206"/>
                  <a:pt x="885" y="205"/>
                </a:cubicBezTo>
                <a:close/>
                <a:moveTo>
                  <a:pt x="980" y="203"/>
                </a:moveTo>
                <a:cubicBezTo>
                  <a:pt x="980" y="203"/>
                  <a:pt x="980" y="203"/>
                  <a:pt x="980" y="203"/>
                </a:cubicBezTo>
                <a:cubicBezTo>
                  <a:pt x="979" y="203"/>
                  <a:pt x="979" y="203"/>
                  <a:pt x="979" y="203"/>
                </a:cubicBezTo>
                <a:cubicBezTo>
                  <a:pt x="980" y="203"/>
                  <a:pt x="979" y="203"/>
                  <a:pt x="980" y="203"/>
                </a:cubicBezTo>
                <a:close/>
                <a:moveTo>
                  <a:pt x="983" y="206"/>
                </a:moveTo>
                <a:cubicBezTo>
                  <a:pt x="984" y="206"/>
                  <a:pt x="984" y="206"/>
                  <a:pt x="985" y="206"/>
                </a:cubicBezTo>
                <a:cubicBezTo>
                  <a:pt x="985" y="207"/>
                  <a:pt x="985" y="207"/>
                  <a:pt x="985" y="207"/>
                </a:cubicBezTo>
                <a:cubicBezTo>
                  <a:pt x="986" y="207"/>
                  <a:pt x="986" y="207"/>
                  <a:pt x="987" y="206"/>
                </a:cubicBezTo>
                <a:cubicBezTo>
                  <a:pt x="987" y="205"/>
                  <a:pt x="987" y="205"/>
                  <a:pt x="986" y="204"/>
                </a:cubicBezTo>
                <a:cubicBezTo>
                  <a:pt x="986" y="204"/>
                  <a:pt x="986" y="204"/>
                  <a:pt x="986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4" y="204"/>
                  <a:pt x="984" y="203"/>
                  <a:pt x="984" y="203"/>
                </a:cubicBezTo>
                <a:cubicBezTo>
                  <a:pt x="984" y="204"/>
                  <a:pt x="984" y="204"/>
                  <a:pt x="984" y="204"/>
                </a:cubicBezTo>
                <a:cubicBezTo>
                  <a:pt x="984" y="205"/>
                  <a:pt x="984" y="205"/>
                  <a:pt x="984" y="205"/>
                </a:cubicBezTo>
                <a:cubicBezTo>
                  <a:pt x="983" y="205"/>
                  <a:pt x="983" y="204"/>
                  <a:pt x="983" y="206"/>
                </a:cubicBezTo>
                <a:close/>
                <a:moveTo>
                  <a:pt x="1778" y="205"/>
                </a:moveTo>
                <a:cubicBezTo>
                  <a:pt x="1776" y="205"/>
                  <a:pt x="1776" y="204"/>
                  <a:pt x="1774" y="204"/>
                </a:cubicBezTo>
                <a:cubicBezTo>
                  <a:pt x="1774" y="205"/>
                  <a:pt x="1774" y="206"/>
                  <a:pt x="1773" y="206"/>
                </a:cubicBezTo>
                <a:cubicBezTo>
                  <a:pt x="1773" y="208"/>
                  <a:pt x="1774" y="207"/>
                  <a:pt x="1774" y="209"/>
                </a:cubicBezTo>
                <a:cubicBezTo>
                  <a:pt x="1777" y="209"/>
                  <a:pt x="1778" y="208"/>
                  <a:pt x="1780" y="207"/>
                </a:cubicBezTo>
                <a:cubicBezTo>
                  <a:pt x="1780" y="206"/>
                  <a:pt x="1780" y="206"/>
                  <a:pt x="1780" y="206"/>
                </a:cubicBezTo>
                <a:cubicBezTo>
                  <a:pt x="1779" y="205"/>
                  <a:pt x="1779" y="206"/>
                  <a:pt x="1778" y="205"/>
                </a:cubicBezTo>
                <a:close/>
                <a:moveTo>
                  <a:pt x="1805" y="206"/>
                </a:moveTo>
                <a:cubicBezTo>
                  <a:pt x="1805" y="206"/>
                  <a:pt x="1804" y="206"/>
                  <a:pt x="1804" y="206"/>
                </a:cubicBezTo>
                <a:cubicBezTo>
                  <a:pt x="1803" y="206"/>
                  <a:pt x="1803" y="206"/>
                  <a:pt x="1803" y="206"/>
                </a:cubicBezTo>
                <a:cubicBezTo>
                  <a:pt x="1803" y="207"/>
                  <a:pt x="1803" y="207"/>
                  <a:pt x="1803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1" y="207"/>
                  <a:pt x="1801" y="207"/>
                  <a:pt x="1800" y="207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1" y="209"/>
                  <a:pt x="1802" y="209"/>
                  <a:pt x="1803" y="210"/>
                </a:cubicBezTo>
                <a:cubicBezTo>
                  <a:pt x="1805" y="210"/>
                  <a:pt x="1806" y="209"/>
                  <a:pt x="1807" y="208"/>
                </a:cubicBezTo>
                <a:cubicBezTo>
                  <a:pt x="1807" y="207"/>
                  <a:pt x="1807" y="207"/>
                  <a:pt x="1807" y="206"/>
                </a:cubicBezTo>
                <a:lnTo>
                  <a:pt x="1805" y="206"/>
                </a:lnTo>
                <a:close/>
                <a:moveTo>
                  <a:pt x="686" y="207"/>
                </a:move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5" y="206"/>
                  <a:pt x="685" y="206"/>
                  <a:pt x="684" y="206"/>
                </a:cubicBezTo>
                <a:cubicBezTo>
                  <a:pt x="684" y="207"/>
                  <a:pt x="684" y="207"/>
                  <a:pt x="684" y="208"/>
                </a:cubicBezTo>
                <a:cubicBezTo>
                  <a:pt x="686" y="208"/>
                  <a:pt x="686" y="208"/>
                  <a:pt x="686" y="208"/>
                </a:cubicBezTo>
                <a:lnTo>
                  <a:pt x="686" y="207"/>
                </a:lnTo>
                <a:close/>
                <a:moveTo>
                  <a:pt x="916" y="207"/>
                </a:move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lose/>
                <a:moveTo>
                  <a:pt x="918" y="208"/>
                </a:moveTo>
                <a:cubicBezTo>
                  <a:pt x="918" y="208"/>
                  <a:pt x="918" y="208"/>
                  <a:pt x="918" y="208"/>
                </a:cubicBezTo>
                <a:cubicBezTo>
                  <a:pt x="919" y="208"/>
                  <a:pt x="919" y="208"/>
                  <a:pt x="919" y="208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18" y="207"/>
                  <a:pt x="918" y="207"/>
                  <a:pt x="918" y="207"/>
                </a:cubicBezTo>
                <a:cubicBezTo>
                  <a:pt x="918" y="208"/>
                  <a:pt x="918" y="207"/>
                  <a:pt x="918" y="208"/>
                </a:cubicBezTo>
                <a:cubicBezTo>
                  <a:pt x="918" y="208"/>
                  <a:pt x="918" y="208"/>
                  <a:pt x="918" y="208"/>
                </a:cubicBezTo>
                <a:close/>
                <a:moveTo>
                  <a:pt x="917" y="208"/>
                </a:moveTo>
                <a:cubicBezTo>
                  <a:pt x="916" y="208"/>
                  <a:pt x="916" y="208"/>
                  <a:pt x="916" y="208"/>
                </a:cubicBezTo>
                <a:cubicBezTo>
                  <a:pt x="916" y="209"/>
                  <a:pt x="916" y="209"/>
                  <a:pt x="916" y="209"/>
                </a:cubicBezTo>
                <a:cubicBezTo>
                  <a:pt x="917" y="209"/>
                  <a:pt x="917" y="209"/>
                  <a:pt x="917" y="209"/>
                </a:cubicBezTo>
                <a:lnTo>
                  <a:pt x="917" y="208"/>
                </a:lnTo>
                <a:close/>
                <a:moveTo>
                  <a:pt x="564" y="210"/>
                </a:moveTo>
                <a:cubicBezTo>
                  <a:pt x="564" y="210"/>
                  <a:pt x="564" y="210"/>
                  <a:pt x="564" y="210"/>
                </a:cubicBezTo>
                <a:cubicBezTo>
                  <a:pt x="564" y="209"/>
                  <a:pt x="564" y="210"/>
                  <a:pt x="564" y="209"/>
                </a:cubicBezTo>
                <a:lnTo>
                  <a:pt x="564" y="210"/>
                </a:lnTo>
                <a:close/>
                <a:moveTo>
                  <a:pt x="916" y="210"/>
                </a:moveTo>
                <a:cubicBezTo>
                  <a:pt x="916" y="210"/>
                  <a:pt x="916" y="210"/>
                  <a:pt x="916" y="210"/>
                </a:cubicBezTo>
                <a:cubicBezTo>
                  <a:pt x="916" y="210"/>
                  <a:pt x="916" y="210"/>
                  <a:pt x="916" y="210"/>
                </a:cubicBezTo>
                <a:close/>
                <a:moveTo>
                  <a:pt x="998" y="212"/>
                </a:moveTo>
                <a:cubicBezTo>
                  <a:pt x="998" y="213"/>
                  <a:pt x="998" y="213"/>
                  <a:pt x="997" y="213"/>
                </a:cubicBezTo>
                <a:cubicBezTo>
                  <a:pt x="997" y="214"/>
                  <a:pt x="997" y="213"/>
                  <a:pt x="996" y="214"/>
                </a:cubicBezTo>
                <a:cubicBezTo>
                  <a:pt x="996" y="214"/>
                  <a:pt x="996" y="214"/>
                  <a:pt x="996" y="214"/>
                </a:cubicBezTo>
                <a:cubicBezTo>
                  <a:pt x="997" y="214"/>
                  <a:pt x="997" y="214"/>
                  <a:pt x="997" y="214"/>
                </a:cubicBezTo>
                <a:cubicBezTo>
                  <a:pt x="997" y="214"/>
                  <a:pt x="997" y="215"/>
                  <a:pt x="997" y="216"/>
                </a:cubicBezTo>
                <a:cubicBezTo>
                  <a:pt x="998" y="215"/>
                  <a:pt x="999" y="215"/>
                  <a:pt x="999" y="214"/>
                </a:cubicBezTo>
                <a:cubicBezTo>
                  <a:pt x="999" y="214"/>
                  <a:pt x="999" y="214"/>
                  <a:pt x="999" y="214"/>
                </a:cubicBezTo>
                <a:cubicBezTo>
                  <a:pt x="999" y="214"/>
                  <a:pt x="999" y="213"/>
                  <a:pt x="999" y="213"/>
                </a:cubicBezTo>
                <a:cubicBezTo>
                  <a:pt x="999" y="213"/>
                  <a:pt x="999" y="213"/>
                  <a:pt x="999" y="213"/>
                </a:cubicBezTo>
                <a:cubicBezTo>
                  <a:pt x="999" y="212"/>
                  <a:pt x="999" y="212"/>
                  <a:pt x="999" y="212"/>
                </a:cubicBezTo>
                <a:lnTo>
                  <a:pt x="998" y="212"/>
                </a:lnTo>
                <a:close/>
                <a:moveTo>
                  <a:pt x="1666" y="213"/>
                </a:moveTo>
                <a:cubicBezTo>
                  <a:pt x="1665" y="213"/>
                  <a:pt x="1665" y="213"/>
                  <a:pt x="1664" y="214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63" y="214"/>
                  <a:pt x="1663" y="214"/>
                  <a:pt x="1663" y="214"/>
                </a:cubicBezTo>
                <a:cubicBezTo>
                  <a:pt x="1663" y="215"/>
                  <a:pt x="1663" y="215"/>
                  <a:pt x="1663" y="215"/>
                </a:cubicBezTo>
                <a:cubicBezTo>
                  <a:pt x="1663" y="215"/>
                  <a:pt x="1662" y="215"/>
                  <a:pt x="1662" y="215"/>
                </a:cubicBezTo>
                <a:cubicBezTo>
                  <a:pt x="1662" y="216"/>
                  <a:pt x="1662" y="218"/>
                  <a:pt x="1662" y="218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3" y="219"/>
                  <a:pt x="1663" y="219"/>
                  <a:pt x="1663" y="219"/>
                </a:cubicBezTo>
                <a:cubicBezTo>
                  <a:pt x="1663" y="218"/>
                  <a:pt x="1663" y="218"/>
                  <a:pt x="1663" y="218"/>
                </a:cubicBezTo>
                <a:cubicBezTo>
                  <a:pt x="1663" y="218"/>
                  <a:pt x="1664" y="218"/>
                  <a:pt x="1664" y="218"/>
                </a:cubicBezTo>
                <a:cubicBezTo>
                  <a:pt x="1664" y="217"/>
                  <a:pt x="1664" y="217"/>
                  <a:pt x="1664" y="217"/>
                </a:cubicBezTo>
                <a:cubicBezTo>
                  <a:pt x="1665" y="217"/>
                  <a:pt x="1665" y="216"/>
                  <a:pt x="1666" y="216"/>
                </a:cubicBezTo>
                <a:cubicBezTo>
                  <a:pt x="1666" y="215"/>
                  <a:pt x="1666" y="214"/>
                  <a:pt x="1666" y="213"/>
                </a:cubicBezTo>
                <a:close/>
                <a:moveTo>
                  <a:pt x="170" y="216"/>
                </a:moveTo>
                <a:cubicBezTo>
                  <a:pt x="169" y="216"/>
                  <a:pt x="169" y="216"/>
                  <a:pt x="169" y="216"/>
                </a:cubicBezTo>
                <a:cubicBezTo>
                  <a:pt x="169" y="215"/>
                  <a:pt x="169" y="215"/>
                  <a:pt x="169" y="215"/>
                </a:cubicBezTo>
                <a:cubicBezTo>
                  <a:pt x="168" y="215"/>
                  <a:pt x="168" y="215"/>
                  <a:pt x="168" y="215"/>
                </a:cubicBezTo>
                <a:cubicBezTo>
                  <a:pt x="167" y="216"/>
                  <a:pt x="166" y="216"/>
                  <a:pt x="166" y="217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7" y="217"/>
                  <a:pt x="167" y="217"/>
                  <a:pt x="16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70" y="217"/>
                  <a:pt x="170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0" y="216"/>
                  <a:pt x="170" y="216"/>
                  <a:pt x="170" y="216"/>
                </a:cubicBezTo>
                <a:close/>
                <a:moveTo>
                  <a:pt x="864" y="227"/>
                </a:moveTo>
                <a:cubicBezTo>
                  <a:pt x="865" y="227"/>
                  <a:pt x="865" y="227"/>
                  <a:pt x="865" y="227"/>
                </a:cubicBezTo>
                <a:cubicBezTo>
                  <a:pt x="865" y="227"/>
                  <a:pt x="864" y="228"/>
                  <a:pt x="863" y="228"/>
                </a:cubicBezTo>
                <a:cubicBezTo>
                  <a:pt x="864" y="229"/>
                  <a:pt x="864" y="229"/>
                  <a:pt x="865" y="229"/>
                </a:cubicBezTo>
                <a:cubicBezTo>
                  <a:pt x="865" y="230"/>
                  <a:pt x="865" y="230"/>
                  <a:pt x="865" y="230"/>
                </a:cubicBezTo>
                <a:cubicBezTo>
                  <a:pt x="864" y="230"/>
                  <a:pt x="864" y="230"/>
                  <a:pt x="864" y="230"/>
                </a:cubicBezTo>
                <a:cubicBezTo>
                  <a:pt x="864" y="230"/>
                  <a:pt x="864" y="233"/>
                  <a:pt x="863" y="233"/>
                </a:cubicBezTo>
                <a:cubicBezTo>
                  <a:pt x="865" y="233"/>
                  <a:pt x="864" y="233"/>
                  <a:pt x="865" y="233"/>
                </a:cubicBezTo>
                <a:cubicBezTo>
                  <a:pt x="866" y="233"/>
                  <a:pt x="866" y="233"/>
                  <a:pt x="866" y="233"/>
                </a:cubicBezTo>
                <a:cubicBezTo>
                  <a:pt x="866" y="234"/>
                  <a:pt x="866" y="234"/>
                  <a:pt x="864" y="235"/>
                </a:cubicBezTo>
                <a:cubicBezTo>
                  <a:pt x="864" y="235"/>
                  <a:pt x="865" y="235"/>
                  <a:pt x="865" y="236"/>
                </a:cubicBezTo>
                <a:cubicBezTo>
                  <a:pt x="864" y="236"/>
                  <a:pt x="864" y="236"/>
                  <a:pt x="864" y="236"/>
                </a:cubicBezTo>
                <a:cubicBezTo>
                  <a:pt x="864" y="238"/>
                  <a:pt x="864" y="238"/>
                  <a:pt x="864" y="238"/>
                </a:cubicBezTo>
                <a:cubicBezTo>
                  <a:pt x="865" y="238"/>
                  <a:pt x="865" y="238"/>
                  <a:pt x="865" y="238"/>
                </a:cubicBezTo>
                <a:cubicBezTo>
                  <a:pt x="865" y="237"/>
                  <a:pt x="865" y="237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7"/>
                  <a:pt x="866" y="237"/>
                  <a:pt x="866" y="237"/>
                </a:cubicBezTo>
                <a:cubicBezTo>
                  <a:pt x="867" y="237"/>
                  <a:pt x="867" y="237"/>
                  <a:pt x="867" y="237"/>
                </a:cubicBezTo>
                <a:cubicBezTo>
                  <a:pt x="867" y="236"/>
                  <a:pt x="867" y="236"/>
                  <a:pt x="867" y="236"/>
                </a:cubicBezTo>
                <a:cubicBezTo>
                  <a:pt x="867" y="236"/>
                  <a:pt x="868" y="236"/>
                  <a:pt x="868" y="236"/>
                </a:cubicBezTo>
                <a:cubicBezTo>
                  <a:pt x="868" y="237"/>
                  <a:pt x="867" y="238"/>
                  <a:pt x="867" y="239"/>
                </a:cubicBezTo>
                <a:cubicBezTo>
                  <a:pt x="867" y="239"/>
                  <a:pt x="868" y="239"/>
                  <a:pt x="868" y="239"/>
                </a:cubicBezTo>
                <a:cubicBezTo>
                  <a:pt x="868" y="240"/>
                  <a:pt x="868" y="240"/>
                  <a:pt x="868" y="241"/>
                </a:cubicBezTo>
                <a:cubicBezTo>
                  <a:pt x="868" y="241"/>
                  <a:pt x="868" y="240"/>
                  <a:pt x="868" y="241"/>
                </a:cubicBezTo>
                <a:cubicBezTo>
                  <a:pt x="868" y="241"/>
                  <a:pt x="868" y="241"/>
                  <a:pt x="868" y="241"/>
                </a:cubicBezTo>
                <a:cubicBezTo>
                  <a:pt x="868" y="242"/>
                  <a:pt x="868" y="242"/>
                  <a:pt x="868" y="242"/>
                </a:cubicBezTo>
                <a:cubicBezTo>
                  <a:pt x="867" y="242"/>
                  <a:pt x="867" y="242"/>
                  <a:pt x="867" y="242"/>
                </a:cubicBezTo>
                <a:cubicBezTo>
                  <a:pt x="867" y="242"/>
                  <a:pt x="867" y="243"/>
                  <a:pt x="867" y="244"/>
                </a:cubicBezTo>
                <a:cubicBezTo>
                  <a:pt x="867" y="244"/>
                  <a:pt x="866" y="244"/>
                  <a:pt x="866" y="244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7" y="245"/>
                  <a:pt x="867" y="245"/>
                  <a:pt x="868" y="245"/>
                </a:cubicBezTo>
                <a:cubicBezTo>
                  <a:pt x="868" y="245"/>
                  <a:pt x="868" y="245"/>
                  <a:pt x="868" y="245"/>
                </a:cubicBezTo>
                <a:cubicBezTo>
                  <a:pt x="868" y="245"/>
                  <a:pt x="868" y="246"/>
                  <a:pt x="869" y="246"/>
                </a:cubicBezTo>
                <a:cubicBezTo>
                  <a:pt x="869" y="245"/>
                  <a:pt x="869" y="245"/>
                  <a:pt x="869" y="244"/>
                </a:cubicBezTo>
                <a:cubicBezTo>
                  <a:pt x="871" y="245"/>
                  <a:pt x="872" y="246"/>
                  <a:pt x="873" y="244"/>
                </a:cubicBezTo>
                <a:cubicBezTo>
                  <a:pt x="874" y="244"/>
                  <a:pt x="875" y="244"/>
                  <a:pt x="876" y="245"/>
                </a:cubicBezTo>
                <a:cubicBezTo>
                  <a:pt x="876" y="245"/>
                  <a:pt x="876" y="245"/>
                  <a:pt x="876" y="245"/>
                </a:cubicBezTo>
                <a:cubicBezTo>
                  <a:pt x="875" y="245"/>
                  <a:pt x="875" y="245"/>
                  <a:pt x="875" y="245"/>
                </a:cubicBezTo>
                <a:cubicBezTo>
                  <a:pt x="875" y="245"/>
                  <a:pt x="875" y="246"/>
                  <a:pt x="874" y="246"/>
                </a:cubicBezTo>
                <a:cubicBezTo>
                  <a:pt x="874" y="248"/>
                  <a:pt x="874" y="248"/>
                  <a:pt x="875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7" y="248"/>
                  <a:pt x="877" y="248"/>
                </a:cubicBezTo>
                <a:cubicBezTo>
                  <a:pt x="877" y="248"/>
                  <a:pt x="877" y="248"/>
                  <a:pt x="877" y="248"/>
                </a:cubicBezTo>
                <a:cubicBezTo>
                  <a:pt x="878" y="248"/>
                  <a:pt x="878" y="248"/>
                  <a:pt x="878" y="248"/>
                </a:cubicBezTo>
                <a:cubicBezTo>
                  <a:pt x="878" y="250"/>
                  <a:pt x="878" y="250"/>
                  <a:pt x="878" y="250"/>
                </a:cubicBezTo>
                <a:cubicBezTo>
                  <a:pt x="878" y="250"/>
                  <a:pt x="877" y="250"/>
                  <a:pt x="877" y="250"/>
                </a:cubicBezTo>
                <a:cubicBezTo>
                  <a:pt x="877" y="251"/>
                  <a:pt x="878" y="251"/>
                  <a:pt x="878" y="251"/>
                </a:cubicBezTo>
                <a:cubicBezTo>
                  <a:pt x="877" y="251"/>
                  <a:pt x="877" y="251"/>
                  <a:pt x="877" y="252"/>
                </a:cubicBezTo>
                <a:cubicBezTo>
                  <a:pt x="877" y="252"/>
                  <a:pt x="877" y="253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6" y="254"/>
                  <a:pt x="876" y="254"/>
                  <a:pt x="876" y="254"/>
                </a:cubicBezTo>
                <a:cubicBezTo>
                  <a:pt x="876" y="255"/>
                  <a:pt x="876" y="255"/>
                  <a:pt x="876" y="255"/>
                </a:cubicBezTo>
                <a:cubicBezTo>
                  <a:pt x="874" y="254"/>
                  <a:pt x="874" y="255"/>
                  <a:pt x="872" y="255"/>
                </a:cubicBezTo>
                <a:cubicBezTo>
                  <a:pt x="872" y="255"/>
                  <a:pt x="872" y="255"/>
                  <a:pt x="872" y="254"/>
                </a:cubicBezTo>
                <a:cubicBezTo>
                  <a:pt x="872" y="253"/>
                  <a:pt x="872" y="253"/>
                  <a:pt x="872" y="253"/>
                </a:cubicBezTo>
                <a:cubicBezTo>
                  <a:pt x="871" y="253"/>
                  <a:pt x="871" y="253"/>
                  <a:pt x="871" y="253"/>
                </a:cubicBezTo>
                <a:cubicBezTo>
                  <a:pt x="870" y="253"/>
                  <a:pt x="870" y="253"/>
                  <a:pt x="869" y="254"/>
                </a:cubicBezTo>
                <a:cubicBezTo>
                  <a:pt x="869" y="254"/>
                  <a:pt x="869" y="254"/>
                  <a:pt x="869" y="254"/>
                </a:cubicBezTo>
                <a:cubicBezTo>
                  <a:pt x="869" y="255"/>
                  <a:pt x="870" y="255"/>
                  <a:pt x="871" y="255"/>
                </a:cubicBezTo>
                <a:cubicBezTo>
                  <a:pt x="871" y="256"/>
                  <a:pt x="871" y="256"/>
                  <a:pt x="871" y="256"/>
                </a:cubicBezTo>
                <a:cubicBezTo>
                  <a:pt x="870" y="256"/>
                  <a:pt x="870" y="258"/>
                  <a:pt x="868" y="258"/>
                </a:cubicBezTo>
                <a:cubicBezTo>
                  <a:pt x="868" y="259"/>
                  <a:pt x="868" y="258"/>
                  <a:pt x="868" y="259"/>
                </a:cubicBezTo>
                <a:cubicBezTo>
                  <a:pt x="868" y="259"/>
                  <a:pt x="868" y="259"/>
                  <a:pt x="868" y="259"/>
                </a:cubicBezTo>
                <a:cubicBezTo>
                  <a:pt x="869" y="259"/>
                  <a:pt x="869" y="259"/>
                  <a:pt x="871" y="258"/>
                </a:cubicBezTo>
                <a:cubicBezTo>
                  <a:pt x="871" y="262"/>
                  <a:pt x="871" y="262"/>
                  <a:pt x="871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69" y="263"/>
                  <a:pt x="869" y="262"/>
                  <a:pt x="869" y="263"/>
                </a:cubicBezTo>
                <a:cubicBezTo>
                  <a:pt x="867" y="263"/>
                  <a:pt x="867" y="264"/>
                  <a:pt x="866" y="264"/>
                </a:cubicBezTo>
                <a:cubicBezTo>
                  <a:pt x="866" y="266"/>
                  <a:pt x="866" y="265"/>
                  <a:pt x="866" y="266"/>
                </a:cubicBezTo>
                <a:cubicBezTo>
                  <a:pt x="867" y="266"/>
                  <a:pt x="867" y="266"/>
                  <a:pt x="867" y="266"/>
                </a:cubicBezTo>
                <a:cubicBezTo>
                  <a:pt x="867" y="267"/>
                  <a:pt x="867" y="267"/>
                  <a:pt x="867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8" y="267"/>
                  <a:pt x="868" y="267"/>
                  <a:pt x="869" y="266"/>
                </a:cubicBezTo>
                <a:cubicBezTo>
                  <a:pt x="870" y="266"/>
                  <a:pt x="870" y="266"/>
                  <a:pt x="870" y="266"/>
                </a:cubicBezTo>
                <a:cubicBezTo>
                  <a:pt x="870" y="267"/>
                  <a:pt x="870" y="267"/>
                  <a:pt x="870" y="268"/>
                </a:cubicBezTo>
                <a:cubicBezTo>
                  <a:pt x="872" y="268"/>
                  <a:pt x="873" y="267"/>
                  <a:pt x="873" y="266"/>
                </a:cubicBezTo>
                <a:cubicBezTo>
                  <a:pt x="874" y="266"/>
                  <a:pt x="874" y="267"/>
                  <a:pt x="875" y="268"/>
                </a:cubicBezTo>
                <a:cubicBezTo>
                  <a:pt x="876" y="268"/>
                  <a:pt x="876" y="268"/>
                  <a:pt x="876" y="268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6"/>
                  <a:pt x="876" y="266"/>
                  <a:pt x="876" y="266"/>
                </a:cubicBezTo>
                <a:cubicBezTo>
                  <a:pt x="877" y="266"/>
                  <a:pt x="878" y="266"/>
                  <a:pt x="878" y="266"/>
                </a:cubicBezTo>
                <a:cubicBezTo>
                  <a:pt x="878" y="267"/>
                  <a:pt x="878" y="267"/>
                  <a:pt x="878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2" y="269"/>
                  <a:pt x="872" y="269"/>
                </a:cubicBezTo>
                <a:cubicBezTo>
                  <a:pt x="872" y="269"/>
                  <a:pt x="872" y="269"/>
                  <a:pt x="872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69" y="270"/>
                  <a:pt x="870" y="270"/>
                  <a:pt x="868" y="270"/>
                </a:cubicBezTo>
                <a:cubicBezTo>
                  <a:pt x="868" y="272"/>
                  <a:pt x="867" y="273"/>
                  <a:pt x="866" y="274"/>
                </a:cubicBezTo>
                <a:cubicBezTo>
                  <a:pt x="866" y="274"/>
                  <a:pt x="866" y="274"/>
                  <a:pt x="866" y="274"/>
                </a:cubicBezTo>
                <a:cubicBezTo>
                  <a:pt x="866" y="275"/>
                  <a:pt x="866" y="275"/>
                  <a:pt x="866" y="275"/>
                </a:cubicBezTo>
                <a:cubicBezTo>
                  <a:pt x="865" y="275"/>
                  <a:pt x="863" y="276"/>
                  <a:pt x="862" y="276"/>
                </a:cubicBezTo>
                <a:cubicBezTo>
                  <a:pt x="862" y="277"/>
                  <a:pt x="862" y="277"/>
                  <a:pt x="862" y="277"/>
                </a:cubicBezTo>
                <a:cubicBezTo>
                  <a:pt x="864" y="277"/>
                  <a:pt x="864" y="278"/>
                  <a:pt x="865" y="278"/>
                </a:cubicBezTo>
                <a:cubicBezTo>
                  <a:pt x="865" y="278"/>
                  <a:pt x="865" y="278"/>
                  <a:pt x="865" y="278"/>
                </a:cubicBezTo>
                <a:cubicBezTo>
                  <a:pt x="867" y="278"/>
                  <a:pt x="866" y="277"/>
                  <a:pt x="867" y="276"/>
                </a:cubicBezTo>
                <a:cubicBezTo>
                  <a:pt x="867" y="276"/>
                  <a:pt x="867" y="276"/>
                  <a:pt x="868" y="276"/>
                </a:cubicBezTo>
                <a:cubicBezTo>
                  <a:pt x="868" y="276"/>
                  <a:pt x="868" y="276"/>
                  <a:pt x="868" y="276"/>
                </a:cubicBezTo>
                <a:cubicBezTo>
                  <a:pt x="868" y="276"/>
                  <a:pt x="868" y="275"/>
                  <a:pt x="868" y="275"/>
                </a:cubicBezTo>
                <a:cubicBezTo>
                  <a:pt x="870" y="275"/>
                  <a:pt x="871" y="275"/>
                  <a:pt x="872" y="275"/>
                </a:cubicBezTo>
                <a:cubicBezTo>
                  <a:pt x="872" y="275"/>
                  <a:pt x="872" y="275"/>
                  <a:pt x="873" y="276"/>
                </a:cubicBezTo>
                <a:cubicBezTo>
                  <a:pt x="873" y="276"/>
                  <a:pt x="873" y="276"/>
                  <a:pt x="873" y="276"/>
                </a:cubicBezTo>
                <a:cubicBezTo>
                  <a:pt x="874" y="275"/>
                  <a:pt x="875" y="275"/>
                  <a:pt x="875" y="273"/>
                </a:cubicBezTo>
                <a:cubicBezTo>
                  <a:pt x="876" y="273"/>
                  <a:pt x="877" y="273"/>
                  <a:pt x="878" y="273"/>
                </a:cubicBezTo>
                <a:cubicBezTo>
                  <a:pt x="878" y="273"/>
                  <a:pt x="878" y="273"/>
                  <a:pt x="878" y="273"/>
                </a:cubicBezTo>
                <a:cubicBezTo>
                  <a:pt x="879" y="273"/>
                  <a:pt x="879" y="273"/>
                  <a:pt x="879" y="273"/>
                </a:cubicBezTo>
                <a:cubicBezTo>
                  <a:pt x="879" y="274"/>
                  <a:pt x="879" y="274"/>
                  <a:pt x="879" y="274"/>
                </a:cubicBezTo>
                <a:cubicBezTo>
                  <a:pt x="880" y="274"/>
                  <a:pt x="880" y="274"/>
                  <a:pt x="881" y="274"/>
                </a:cubicBezTo>
                <a:cubicBezTo>
                  <a:pt x="881" y="273"/>
                  <a:pt x="881" y="273"/>
                  <a:pt x="881" y="273"/>
                </a:cubicBezTo>
                <a:cubicBezTo>
                  <a:pt x="882" y="273"/>
                  <a:pt x="882" y="273"/>
                  <a:pt x="883" y="273"/>
                </a:cubicBezTo>
                <a:cubicBezTo>
                  <a:pt x="883" y="272"/>
                  <a:pt x="883" y="272"/>
                  <a:pt x="883" y="272"/>
                </a:cubicBezTo>
                <a:cubicBezTo>
                  <a:pt x="884" y="272"/>
                  <a:pt x="885" y="273"/>
                  <a:pt x="886" y="273"/>
                </a:cubicBezTo>
                <a:cubicBezTo>
                  <a:pt x="886" y="272"/>
                  <a:pt x="886" y="272"/>
                  <a:pt x="886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9" y="272"/>
                  <a:pt x="889" y="272"/>
                  <a:pt x="889" y="272"/>
                </a:cubicBezTo>
                <a:cubicBezTo>
                  <a:pt x="889" y="271"/>
                  <a:pt x="889" y="271"/>
                  <a:pt x="889" y="271"/>
                </a:cubicBezTo>
                <a:cubicBezTo>
                  <a:pt x="890" y="271"/>
                  <a:pt x="892" y="272"/>
                  <a:pt x="892" y="273"/>
                </a:cubicBezTo>
                <a:cubicBezTo>
                  <a:pt x="893" y="273"/>
                  <a:pt x="893" y="273"/>
                  <a:pt x="893" y="273"/>
                </a:cubicBezTo>
                <a:cubicBezTo>
                  <a:pt x="893" y="273"/>
                  <a:pt x="893" y="272"/>
                  <a:pt x="893" y="272"/>
                </a:cubicBezTo>
                <a:cubicBezTo>
                  <a:pt x="894" y="272"/>
                  <a:pt x="894" y="272"/>
                  <a:pt x="894" y="272"/>
                </a:cubicBezTo>
                <a:cubicBezTo>
                  <a:pt x="894" y="271"/>
                  <a:pt x="894" y="271"/>
                  <a:pt x="894" y="271"/>
                </a:cubicBezTo>
                <a:cubicBezTo>
                  <a:pt x="895" y="271"/>
                  <a:pt x="896" y="271"/>
                  <a:pt x="897" y="270"/>
                </a:cubicBezTo>
                <a:cubicBezTo>
                  <a:pt x="897" y="270"/>
                  <a:pt x="897" y="270"/>
                  <a:pt x="897" y="269"/>
                </a:cubicBezTo>
                <a:cubicBezTo>
                  <a:pt x="896" y="269"/>
                  <a:pt x="895" y="269"/>
                  <a:pt x="893" y="269"/>
                </a:cubicBezTo>
                <a:cubicBezTo>
                  <a:pt x="893" y="269"/>
                  <a:pt x="894" y="268"/>
                  <a:pt x="894" y="268"/>
                </a:cubicBezTo>
                <a:cubicBezTo>
                  <a:pt x="893" y="268"/>
                  <a:pt x="893" y="268"/>
                  <a:pt x="893" y="268"/>
                </a:cubicBezTo>
                <a:cubicBezTo>
                  <a:pt x="893" y="268"/>
                  <a:pt x="893" y="267"/>
                  <a:pt x="893" y="267"/>
                </a:cubicBezTo>
                <a:cubicBezTo>
                  <a:pt x="894" y="267"/>
                  <a:pt x="894" y="267"/>
                  <a:pt x="894" y="267"/>
                </a:cubicBezTo>
                <a:cubicBezTo>
                  <a:pt x="895" y="266"/>
                  <a:pt x="895" y="266"/>
                  <a:pt x="895" y="266"/>
                </a:cubicBezTo>
                <a:cubicBezTo>
                  <a:pt x="896" y="266"/>
                  <a:pt x="897" y="266"/>
                  <a:pt x="897" y="266"/>
                </a:cubicBezTo>
                <a:cubicBezTo>
                  <a:pt x="897" y="265"/>
                  <a:pt x="897" y="265"/>
                  <a:pt x="897" y="265"/>
                </a:cubicBezTo>
                <a:cubicBezTo>
                  <a:pt x="898" y="265"/>
                  <a:pt x="898" y="265"/>
                  <a:pt x="898" y="265"/>
                </a:cubicBezTo>
                <a:cubicBezTo>
                  <a:pt x="899" y="263"/>
                  <a:pt x="900" y="262"/>
                  <a:pt x="900" y="260"/>
                </a:cubicBezTo>
                <a:cubicBezTo>
                  <a:pt x="899" y="259"/>
                  <a:pt x="899" y="259"/>
                  <a:pt x="899" y="259"/>
                </a:cubicBezTo>
                <a:cubicBezTo>
                  <a:pt x="898" y="258"/>
                  <a:pt x="897" y="258"/>
                  <a:pt x="896" y="258"/>
                </a:cubicBezTo>
                <a:cubicBezTo>
                  <a:pt x="895" y="258"/>
                  <a:pt x="895" y="258"/>
                  <a:pt x="894" y="258"/>
                </a:cubicBezTo>
                <a:cubicBezTo>
                  <a:pt x="894" y="258"/>
                  <a:pt x="894" y="258"/>
                  <a:pt x="894" y="258"/>
                </a:cubicBezTo>
                <a:cubicBezTo>
                  <a:pt x="893" y="259"/>
                  <a:pt x="894" y="259"/>
                  <a:pt x="894" y="259"/>
                </a:cubicBezTo>
                <a:cubicBezTo>
                  <a:pt x="894" y="260"/>
                  <a:pt x="894" y="260"/>
                  <a:pt x="893" y="260"/>
                </a:cubicBezTo>
                <a:cubicBezTo>
                  <a:pt x="893" y="259"/>
                  <a:pt x="892" y="258"/>
                  <a:pt x="893" y="257"/>
                </a:cubicBezTo>
                <a:cubicBezTo>
                  <a:pt x="893" y="256"/>
                  <a:pt x="893" y="255"/>
                  <a:pt x="892" y="255"/>
                </a:cubicBezTo>
                <a:cubicBezTo>
                  <a:pt x="892" y="254"/>
                  <a:pt x="892" y="254"/>
                  <a:pt x="891" y="254"/>
                </a:cubicBezTo>
                <a:cubicBezTo>
                  <a:pt x="890" y="253"/>
                  <a:pt x="891" y="253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1" y="252"/>
                  <a:pt x="891" y="253"/>
                  <a:pt x="893" y="253"/>
                </a:cubicBezTo>
                <a:cubicBezTo>
                  <a:pt x="893" y="252"/>
                  <a:pt x="893" y="252"/>
                  <a:pt x="893" y="252"/>
                </a:cubicBezTo>
                <a:cubicBezTo>
                  <a:pt x="892" y="252"/>
                  <a:pt x="891" y="251"/>
                  <a:pt x="891" y="251"/>
                </a:cubicBezTo>
                <a:cubicBezTo>
                  <a:pt x="891" y="250"/>
                  <a:pt x="891" y="250"/>
                  <a:pt x="890" y="250"/>
                </a:cubicBezTo>
                <a:cubicBezTo>
                  <a:pt x="890" y="250"/>
                  <a:pt x="889" y="250"/>
                  <a:pt x="889" y="249"/>
                </a:cubicBezTo>
                <a:cubicBezTo>
                  <a:pt x="888" y="249"/>
                  <a:pt x="888" y="249"/>
                  <a:pt x="888" y="248"/>
                </a:cubicBezTo>
                <a:cubicBezTo>
                  <a:pt x="888" y="248"/>
                  <a:pt x="888" y="248"/>
                  <a:pt x="888" y="248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7" y="247"/>
                  <a:pt x="887" y="247"/>
                  <a:pt x="887" y="246"/>
                </a:cubicBezTo>
                <a:cubicBezTo>
                  <a:pt x="886" y="246"/>
                  <a:pt x="886" y="246"/>
                  <a:pt x="886" y="246"/>
                </a:cubicBezTo>
                <a:cubicBezTo>
                  <a:pt x="885" y="246"/>
                  <a:pt x="885" y="245"/>
                  <a:pt x="884" y="244"/>
                </a:cubicBezTo>
                <a:cubicBezTo>
                  <a:pt x="884" y="243"/>
                  <a:pt x="884" y="242"/>
                  <a:pt x="884" y="242"/>
                </a:cubicBezTo>
                <a:cubicBezTo>
                  <a:pt x="882" y="241"/>
                  <a:pt x="883" y="241"/>
                  <a:pt x="882" y="240"/>
                </a:cubicBezTo>
                <a:cubicBezTo>
                  <a:pt x="882" y="240"/>
                  <a:pt x="882" y="240"/>
                  <a:pt x="882" y="240"/>
                </a:cubicBezTo>
                <a:cubicBezTo>
                  <a:pt x="882" y="240"/>
                  <a:pt x="882" y="240"/>
                  <a:pt x="881" y="239"/>
                </a:cubicBezTo>
                <a:cubicBezTo>
                  <a:pt x="880" y="239"/>
                  <a:pt x="880" y="239"/>
                  <a:pt x="880" y="239"/>
                </a:cubicBezTo>
                <a:cubicBezTo>
                  <a:pt x="880" y="238"/>
                  <a:pt x="880" y="237"/>
                  <a:pt x="880" y="237"/>
                </a:cubicBezTo>
                <a:cubicBezTo>
                  <a:pt x="879" y="237"/>
                  <a:pt x="878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8" y="235"/>
                </a:cubicBezTo>
                <a:cubicBezTo>
                  <a:pt x="879" y="235"/>
                  <a:pt x="879" y="235"/>
                  <a:pt x="879" y="235"/>
                </a:cubicBezTo>
                <a:cubicBezTo>
                  <a:pt x="879" y="235"/>
                  <a:pt x="879" y="234"/>
                  <a:pt x="878" y="233"/>
                </a:cubicBezTo>
                <a:cubicBezTo>
                  <a:pt x="878" y="233"/>
                  <a:pt x="878" y="233"/>
                  <a:pt x="877" y="233"/>
                </a:cubicBezTo>
                <a:cubicBezTo>
                  <a:pt x="877" y="232"/>
                  <a:pt x="877" y="232"/>
                  <a:pt x="877" y="232"/>
                </a:cubicBezTo>
                <a:cubicBezTo>
                  <a:pt x="879" y="232"/>
                  <a:pt x="878" y="232"/>
                  <a:pt x="878" y="231"/>
                </a:cubicBezTo>
                <a:cubicBezTo>
                  <a:pt x="879" y="230"/>
                  <a:pt x="880" y="230"/>
                  <a:pt x="881" y="229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2" y="225"/>
                  <a:pt x="882" y="224"/>
                </a:cubicBezTo>
                <a:cubicBezTo>
                  <a:pt x="881" y="224"/>
                  <a:pt x="881" y="224"/>
                  <a:pt x="880" y="224"/>
                </a:cubicBezTo>
                <a:cubicBezTo>
                  <a:pt x="880" y="223"/>
                  <a:pt x="880" y="223"/>
                  <a:pt x="880" y="223"/>
                </a:cubicBezTo>
                <a:cubicBezTo>
                  <a:pt x="880" y="223"/>
                  <a:pt x="880" y="224"/>
                  <a:pt x="879" y="224"/>
                </a:cubicBezTo>
                <a:cubicBezTo>
                  <a:pt x="879" y="224"/>
                  <a:pt x="879" y="223"/>
                  <a:pt x="878" y="223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7" y="224"/>
                  <a:pt x="877" y="223"/>
                  <a:pt x="877" y="223"/>
                </a:cubicBezTo>
                <a:cubicBezTo>
                  <a:pt x="876" y="223"/>
                  <a:pt x="872" y="225"/>
                  <a:pt x="871" y="225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2"/>
                  <a:pt x="872" y="222"/>
                  <a:pt x="873" y="221"/>
                </a:cubicBezTo>
                <a:cubicBezTo>
                  <a:pt x="873" y="221"/>
                  <a:pt x="873" y="221"/>
                  <a:pt x="874" y="221"/>
                </a:cubicBezTo>
                <a:cubicBezTo>
                  <a:pt x="874" y="220"/>
                  <a:pt x="874" y="220"/>
                  <a:pt x="874" y="219"/>
                </a:cubicBezTo>
                <a:cubicBezTo>
                  <a:pt x="874" y="219"/>
                  <a:pt x="875" y="219"/>
                  <a:pt x="875" y="219"/>
                </a:cubicBezTo>
                <a:cubicBezTo>
                  <a:pt x="875" y="219"/>
                  <a:pt x="875" y="218"/>
                  <a:pt x="876" y="218"/>
                </a:cubicBezTo>
                <a:cubicBezTo>
                  <a:pt x="876" y="216"/>
                  <a:pt x="876" y="217"/>
                  <a:pt x="875" y="216"/>
                </a:cubicBezTo>
                <a:cubicBezTo>
                  <a:pt x="875" y="216"/>
                  <a:pt x="874" y="215"/>
                  <a:pt x="874" y="215"/>
                </a:cubicBezTo>
                <a:cubicBezTo>
                  <a:pt x="874" y="215"/>
                  <a:pt x="874" y="216"/>
                  <a:pt x="873" y="216"/>
                </a:cubicBezTo>
                <a:cubicBezTo>
                  <a:pt x="873" y="216"/>
                  <a:pt x="873" y="215"/>
                  <a:pt x="872" y="215"/>
                </a:cubicBezTo>
                <a:cubicBezTo>
                  <a:pt x="872" y="216"/>
                  <a:pt x="872" y="216"/>
                  <a:pt x="871" y="217"/>
                </a:cubicBezTo>
                <a:cubicBezTo>
                  <a:pt x="871" y="217"/>
                  <a:pt x="870" y="217"/>
                  <a:pt x="870" y="216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8"/>
                  <a:pt x="870" y="218"/>
                  <a:pt x="870" y="218"/>
                </a:cubicBezTo>
                <a:cubicBezTo>
                  <a:pt x="869" y="218"/>
                  <a:pt x="869" y="218"/>
                  <a:pt x="869" y="218"/>
                </a:cubicBezTo>
                <a:cubicBezTo>
                  <a:pt x="869" y="217"/>
                  <a:pt x="869" y="217"/>
                  <a:pt x="870" y="216"/>
                </a:cubicBezTo>
                <a:cubicBezTo>
                  <a:pt x="869" y="216"/>
                  <a:pt x="869" y="216"/>
                  <a:pt x="868" y="216"/>
                </a:cubicBezTo>
                <a:cubicBezTo>
                  <a:pt x="868" y="218"/>
                  <a:pt x="867" y="219"/>
                  <a:pt x="867" y="220"/>
                </a:cubicBezTo>
                <a:cubicBezTo>
                  <a:pt x="866" y="220"/>
                  <a:pt x="866" y="220"/>
                  <a:pt x="866" y="220"/>
                </a:cubicBezTo>
                <a:cubicBezTo>
                  <a:pt x="866" y="221"/>
                  <a:pt x="866" y="220"/>
                  <a:pt x="866" y="221"/>
                </a:cubicBezTo>
                <a:cubicBezTo>
                  <a:pt x="866" y="222"/>
                  <a:pt x="866" y="221"/>
                  <a:pt x="867" y="222"/>
                </a:cubicBezTo>
                <a:cubicBezTo>
                  <a:pt x="867" y="222"/>
                  <a:pt x="867" y="223"/>
                  <a:pt x="866" y="223"/>
                </a:cubicBezTo>
                <a:cubicBezTo>
                  <a:pt x="866" y="223"/>
                  <a:pt x="865" y="223"/>
                  <a:pt x="864" y="223"/>
                </a:cubicBezTo>
                <a:cubicBezTo>
                  <a:pt x="864" y="223"/>
                  <a:pt x="864" y="223"/>
                  <a:pt x="864" y="224"/>
                </a:cubicBezTo>
                <a:cubicBezTo>
                  <a:pt x="864" y="224"/>
                  <a:pt x="864" y="224"/>
                  <a:pt x="864" y="224"/>
                </a:cubicBezTo>
                <a:cubicBezTo>
                  <a:pt x="864" y="224"/>
                  <a:pt x="864" y="224"/>
                  <a:pt x="865" y="225"/>
                </a:cubicBezTo>
                <a:cubicBezTo>
                  <a:pt x="864" y="225"/>
                  <a:pt x="864" y="225"/>
                  <a:pt x="863" y="225"/>
                </a:cubicBezTo>
                <a:cubicBezTo>
                  <a:pt x="863" y="226"/>
                  <a:pt x="863" y="226"/>
                  <a:pt x="863" y="226"/>
                </a:cubicBezTo>
                <a:cubicBezTo>
                  <a:pt x="864" y="226"/>
                  <a:pt x="864" y="226"/>
                  <a:pt x="864" y="227"/>
                </a:cubicBezTo>
                <a:close/>
                <a:moveTo>
                  <a:pt x="859" y="222"/>
                </a:moveTo>
                <a:cubicBezTo>
                  <a:pt x="861" y="222"/>
                  <a:pt x="861" y="222"/>
                  <a:pt x="861" y="222"/>
                </a:cubicBezTo>
                <a:cubicBezTo>
                  <a:pt x="861" y="221"/>
                  <a:pt x="861" y="219"/>
                  <a:pt x="862" y="218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1" y="216"/>
                  <a:pt x="860" y="217"/>
                  <a:pt x="859" y="217"/>
                </a:cubicBezTo>
                <a:cubicBezTo>
                  <a:pt x="859" y="219"/>
                  <a:pt x="859" y="219"/>
                  <a:pt x="859" y="219"/>
                </a:cubicBezTo>
                <a:cubicBezTo>
                  <a:pt x="859" y="219"/>
                  <a:pt x="859" y="219"/>
                  <a:pt x="858" y="219"/>
                </a:cubicBezTo>
                <a:cubicBezTo>
                  <a:pt x="858" y="219"/>
                  <a:pt x="858" y="219"/>
                  <a:pt x="858" y="219"/>
                </a:cubicBezTo>
                <a:cubicBezTo>
                  <a:pt x="858" y="220"/>
                  <a:pt x="858" y="220"/>
                  <a:pt x="859" y="220"/>
                </a:cubicBezTo>
                <a:cubicBezTo>
                  <a:pt x="858" y="221"/>
                  <a:pt x="859" y="221"/>
                  <a:pt x="858" y="221"/>
                </a:cubicBezTo>
                <a:cubicBezTo>
                  <a:pt x="858" y="223"/>
                  <a:pt x="858" y="222"/>
                  <a:pt x="858" y="224"/>
                </a:cubicBezTo>
                <a:cubicBezTo>
                  <a:pt x="859" y="223"/>
                  <a:pt x="859" y="223"/>
                  <a:pt x="859" y="222"/>
                </a:cubicBezTo>
                <a:close/>
                <a:moveTo>
                  <a:pt x="995" y="218"/>
                </a:moveTo>
                <a:cubicBezTo>
                  <a:pt x="994" y="218"/>
                  <a:pt x="994" y="218"/>
                  <a:pt x="994" y="218"/>
                </a:cubicBezTo>
                <a:cubicBezTo>
                  <a:pt x="994" y="220"/>
                  <a:pt x="994" y="220"/>
                  <a:pt x="994" y="220"/>
                </a:cubicBezTo>
                <a:cubicBezTo>
                  <a:pt x="995" y="220"/>
                  <a:pt x="995" y="220"/>
                  <a:pt x="995" y="220"/>
                </a:cubicBezTo>
                <a:cubicBezTo>
                  <a:pt x="995" y="221"/>
                  <a:pt x="995" y="221"/>
                  <a:pt x="996" y="222"/>
                </a:cubicBezTo>
                <a:cubicBezTo>
                  <a:pt x="996" y="222"/>
                  <a:pt x="996" y="222"/>
                  <a:pt x="996" y="222"/>
                </a:cubicBezTo>
                <a:cubicBezTo>
                  <a:pt x="996" y="222"/>
                  <a:pt x="997" y="221"/>
                  <a:pt x="997" y="221"/>
                </a:cubicBezTo>
                <a:cubicBezTo>
                  <a:pt x="997" y="221"/>
                  <a:pt x="998" y="221"/>
                  <a:pt x="999" y="221"/>
                </a:cubicBezTo>
                <a:cubicBezTo>
                  <a:pt x="1000" y="219"/>
                  <a:pt x="1001" y="219"/>
                  <a:pt x="1001" y="217"/>
                </a:cubicBezTo>
                <a:cubicBezTo>
                  <a:pt x="1000" y="217"/>
                  <a:pt x="999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8"/>
                  <a:pt x="997" y="218"/>
                  <a:pt x="997" y="218"/>
                </a:cubicBezTo>
                <a:cubicBezTo>
                  <a:pt x="996" y="218"/>
                  <a:pt x="995" y="219"/>
                  <a:pt x="995" y="218"/>
                </a:cubicBezTo>
                <a:close/>
                <a:moveTo>
                  <a:pt x="167" y="218"/>
                </a:moveTo>
                <a:cubicBezTo>
                  <a:pt x="167" y="218"/>
                  <a:pt x="166" y="218"/>
                  <a:pt x="166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7" y="218"/>
                  <a:pt x="167" y="218"/>
                  <a:pt x="167" y="218"/>
                </a:cubicBezTo>
                <a:close/>
                <a:moveTo>
                  <a:pt x="256" y="224"/>
                </a:moveTo>
                <a:cubicBezTo>
                  <a:pt x="256" y="224"/>
                  <a:pt x="255" y="225"/>
                  <a:pt x="255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7" y="225"/>
                  <a:pt x="257" y="226"/>
                  <a:pt x="257" y="226"/>
                </a:cubicBezTo>
                <a:cubicBezTo>
                  <a:pt x="257" y="225"/>
                  <a:pt x="258" y="225"/>
                  <a:pt x="258" y="224"/>
                </a:cubicBezTo>
                <a:cubicBezTo>
                  <a:pt x="258" y="224"/>
                  <a:pt x="258" y="224"/>
                  <a:pt x="258" y="224"/>
                </a:cubicBezTo>
                <a:cubicBezTo>
                  <a:pt x="258" y="224"/>
                  <a:pt x="258" y="223"/>
                  <a:pt x="258" y="222"/>
                </a:cubicBezTo>
                <a:cubicBezTo>
                  <a:pt x="257" y="222"/>
                  <a:pt x="257" y="222"/>
                  <a:pt x="257" y="222"/>
                </a:cubicBezTo>
                <a:cubicBezTo>
                  <a:pt x="256" y="221"/>
                  <a:pt x="258" y="221"/>
                  <a:pt x="258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19"/>
                  <a:pt x="257" y="219"/>
                  <a:pt x="256" y="219"/>
                </a:cubicBezTo>
                <a:cubicBezTo>
                  <a:pt x="256" y="218"/>
                  <a:pt x="255" y="218"/>
                  <a:pt x="253" y="218"/>
                </a:cubicBezTo>
                <a:cubicBezTo>
                  <a:pt x="253" y="219"/>
                  <a:pt x="254" y="220"/>
                  <a:pt x="255" y="221"/>
                </a:cubicBezTo>
                <a:cubicBezTo>
                  <a:pt x="255" y="223"/>
                  <a:pt x="255" y="223"/>
                  <a:pt x="255" y="223"/>
                </a:cubicBezTo>
                <a:cubicBezTo>
                  <a:pt x="255" y="223"/>
                  <a:pt x="255" y="223"/>
                  <a:pt x="256" y="224"/>
                </a:cubicBezTo>
                <a:close/>
                <a:moveTo>
                  <a:pt x="245" y="220"/>
                </a:moveTo>
                <a:cubicBezTo>
                  <a:pt x="245" y="220"/>
                  <a:pt x="245" y="220"/>
                  <a:pt x="245" y="220"/>
                </a:cubicBezTo>
                <a:cubicBezTo>
                  <a:pt x="245" y="219"/>
                  <a:pt x="245" y="219"/>
                  <a:pt x="245" y="219"/>
                </a:cubicBezTo>
                <a:cubicBezTo>
                  <a:pt x="245" y="219"/>
                  <a:pt x="245" y="219"/>
                  <a:pt x="245" y="219"/>
                </a:cubicBezTo>
                <a:lnTo>
                  <a:pt x="245" y="220"/>
                </a:lnTo>
                <a:close/>
                <a:moveTo>
                  <a:pt x="169" y="221"/>
                </a:move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8" y="221"/>
                  <a:pt x="168" y="221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7" y="220"/>
                  <a:pt x="167" y="220"/>
                  <a:pt x="166" y="219"/>
                </a:cubicBezTo>
                <a:cubicBezTo>
                  <a:pt x="166" y="221"/>
                  <a:pt x="166" y="221"/>
                  <a:pt x="166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4" y="221"/>
                  <a:pt x="164" y="220"/>
                  <a:pt x="164" y="221"/>
                </a:cubicBezTo>
                <a:cubicBezTo>
                  <a:pt x="163" y="221"/>
                  <a:pt x="163" y="221"/>
                  <a:pt x="163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3" y="220"/>
                  <a:pt x="163" y="220"/>
                  <a:pt x="162" y="220"/>
                </a:cubicBezTo>
                <a:cubicBezTo>
                  <a:pt x="162" y="220"/>
                  <a:pt x="162" y="221"/>
                  <a:pt x="161" y="221"/>
                </a:cubicBezTo>
                <a:cubicBezTo>
                  <a:pt x="162" y="221"/>
                  <a:pt x="162" y="221"/>
                  <a:pt x="162" y="222"/>
                </a:cubicBezTo>
                <a:cubicBezTo>
                  <a:pt x="163" y="222"/>
                  <a:pt x="163" y="222"/>
                  <a:pt x="163" y="222"/>
                </a:cubicBezTo>
                <a:cubicBezTo>
                  <a:pt x="162" y="222"/>
                  <a:pt x="162" y="222"/>
                  <a:pt x="162" y="223"/>
                </a:cubicBezTo>
                <a:cubicBezTo>
                  <a:pt x="161" y="223"/>
                  <a:pt x="161" y="223"/>
                  <a:pt x="161" y="222"/>
                </a:cubicBezTo>
                <a:cubicBezTo>
                  <a:pt x="159" y="222"/>
                  <a:pt x="159" y="222"/>
                  <a:pt x="158" y="223"/>
                </a:cubicBezTo>
                <a:cubicBezTo>
                  <a:pt x="159" y="225"/>
                  <a:pt x="160" y="224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60" y="226"/>
                  <a:pt x="160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6"/>
                  <a:pt x="162" y="226"/>
                </a:cubicBezTo>
                <a:cubicBezTo>
                  <a:pt x="163" y="226"/>
                  <a:pt x="163" y="226"/>
                  <a:pt x="163" y="226"/>
                </a:cubicBezTo>
                <a:cubicBezTo>
                  <a:pt x="163" y="227"/>
                  <a:pt x="163" y="227"/>
                  <a:pt x="163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6"/>
                  <a:pt x="164" y="226"/>
                  <a:pt x="164" y="226"/>
                </a:cubicBezTo>
                <a:cubicBezTo>
                  <a:pt x="166" y="225"/>
                  <a:pt x="167" y="225"/>
                  <a:pt x="169" y="225"/>
                </a:cubicBezTo>
                <a:cubicBezTo>
                  <a:pt x="169" y="224"/>
                  <a:pt x="169" y="224"/>
                  <a:pt x="169" y="224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9" y="224"/>
                  <a:pt x="169" y="223"/>
                  <a:pt x="169" y="223"/>
                </a:cubicBezTo>
                <a:cubicBezTo>
                  <a:pt x="170" y="223"/>
                  <a:pt x="170" y="223"/>
                  <a:pt x="171" y="224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0" y="223"/>
                  <a:pt x="170" y="223"/>
                  <a:pt x="169" y="223"/>
                </a:cubicBezTo>
                <a:cubicBezTo>
                  <a:pt x="169" y="222"/>
                  <a:pt x="170" y="222"/>
                  <a:pt x="169" y="221"/>
                </a:cubicBezTo>
                <a:close/>
                <a:moveTo>
                  <a:pt x="258" y="222"/>
                </a:move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lose/>
                <a:moveTo>
                  <a:pt x="996" y="223"/>
                </a:moveTo>
                <a:cubicBezTo>
                  <a:pt x="996" y="223"/>
                  <a:pt x="996" y="223"/>
                  <a:pt x="996" y="222"/>
                </a:cubicBezTo>
                <a:cubicBezTo>
                  <a:pt x="995" y="222"/>
                  <a:pt x="995" y="222"/>
                  <a:pt x="995" y="222"/>
                </a:cubicBezTo>
                <a:cubicBezTo>
                  <a:pt x="995" y="223"/>
                  <a:pt x="995" y="223"/>
                  <a:pt x="995" y="223"/>
                </a:cubicBezTo>
                <a:lnTo>
                  <a:pt x="996" y="223"/>
                </a:lnTo>
                <a:close/>
                <a:moveTo>
                  <a:pt x="981" y="224"/>
                </a:moveTo>
                <a:cubicBezTo>
                  <a:pt x="982" y="224"/>
                  <a:pt x="982" y="224"/>
                  <a:pt x="983" y="224"/>
                </a:cubicBezTo>
                <a:cubicBezTo>
                  <a:pt x="983" y="223"/>
                  <a:pt x="983" y="223"/>
                  <a:pt x="983" y="223"/>
                </a:cubicBezTo>
                <a:cubicBezTo>
                  <a:pt x="981" y="223"/>
                  <a:pt x="981" y="223"/>
                  <a:pt x="981" y="223"/>
                </a:cubicBezTo>
                <a:cubicBezTo>
                  <a:pt x="981" y="224"/>
                  <a:pt x="981" y="224"/>
                  <a:pt x="981" y="225"/>
                </a:cubicBezTo>
                <a:cubicBezTo>
                  <a:pt x="981" y="225"/>
                  <a:pt x="980" y="224"/>
                  <a:pt x="980" y="224"/>
                </a:cubicBezTo>
                <a:cubicBezTo>
                  <a:pt x="980" y="224"/>
                  <a:pt x="980" y="225"/>
                  <a:pt x="979" y="225"/>
                </a:cubicBezTo>
                <a:cubicBezTo>
                  <a:pt x="978" y="226"/>
                  <a:pt x="978" y="226"/>
                  <a:pt x="977" y="227"/>
                </a:cubicBezTo>
                <a:cubicBezTo>
                  <a:pt x="977" y="227"/>
                  <a:pt x="977" y="227"/>
                  <a:pt x="977" y="227"/>
                </a:cubicBezTo>
                <a:cubicBezTo>
                  <a:pt x="977" y="229"/>
                  <a:pt x="977" y="230"/>
                  <a:pt x="978" y="231"/>
                </a:cubicBezTo>
                <a:cubicBezTo>
                  <a:pt x="978" y="232"/>
                  <a:pt x="978" y="231"/>
                  <a:pt x="979" y="232"/>
                </a:cubicBezTo>
                <a:cubicBezTo>
                  <a:pt x="979" y="231"/>
                  <a:pt x="979" y="231"/>
                  <a:pt x="979" y="231"/>
                </a:cubicBezTo>
                <a:cubicBezTo>
                  <a:pt x="979" y="230"/>
                  <a:pt x="980" y="230"/>
                  <a:pt x="980" y="230"/>
                </a:cubicBezTo>
                <a:cubicBezTo>
                  <a:pt x="980" y="229"/>
                  <a:pt x="980" y="229"/>
                  <a:pt x="980" y="229"/>
                </a:cubicBezTo>
                <a:cubicBezTo>
                  <a:pt x="980" y="229"/>
                  <a:pt x="980" y="229"/>
                  <a:pt x="981" y="229"/>
                </a:cubicBezTo>
                <a:cubicBezTo>
                  <a:pt x="981" y="228"/>
                  <a:pt x="980" y="228"/>
                  <a:pt x="980" y="227"/>
                </a:cubicBezTo>
                <a:cubicBezTo>
                  <a:pt x="981" y="227"/>
                  <a:pt x="981" y="227"/>
                  <a:pt x="981" y="227"/>
                </a:cubicBezTo>
                <a:cubicBezTo>
                  <a:pt x="981" y="226"/>
                  <a:pt x="981" y="226"/>
                  <a:pt x="981" y="224"/>
                </a:cubicBezTo>
                <a:close/>
                <a:moveTo>
                  <a:pt x="259" y="231"/>
                </a:moveTo>
                <a:cubicBezTo>
                  <a:pt x="259" y="231"/>
                  <a:pt x="259" y="231"/>
                  <a:pt x="260" y="232"/>
                </a:cubicBezTo>
                <a:cubicBezTo>
                  <a:pt x="261" y="232"/>
                  <a:pt x="261" y="232"/>
                  <a:pt x="261" y="232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2" y="230"/>
                  <a:pt x="262" y="230"/>
                  <a:pt x="262" y="230"/>
                </a:cubicBezTo>
                <a:cubicBezTo>
                  <a:pt x="261" y="229"/>
                  <a:pt x="261" y="228"/>
                  <a:pt x="261" y="227"/>
                </a:cubicBezTo>
                <a:cubicBezTo>
                  <a:pt x="261" y="227"/>
                  <a:pt x="260" y="227"/>
                  <a:pt x="260" y="227"/>
                </a:cubicBezTo>
                <a:cubicBezTo>
                  <a:pt x="260" y="227"/>
                  <a:pt x="259" y="227"/>
                  <a:pt x="259" y="226"/>
                </a:cubicBezTo>
                <a:cubicBezTo>
                  <a:pt x="259" y="226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9"/>
                  <a:pt x="256" y="229"/>
                  <a:pt x="259" y="229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8" y="230"/>
                  <a:pt x="258" y="230"/>
                  <a:pt x="258" y="230"/>
                </a:cubicBezTo>
                <a:cubicBezTo>
                  <a:pt x="257" y="229"/>
                  <a:pt x="257" y="229"/>
                  <a:pt x="257" y="228"/>
                </a:cubicBezTo>
                <a:cubicBezTo>
                  <a:pt x="256" y="229"/>
                  <a:pt x="256" y="229"/>
                  <a:pt x="256" y="229"/>
                </a:cubicBezTo>
                <a:cubicBezTo>
                  <a:pt x="255" y="229"/>
                  <a:pt x="255" y="229"/>
                  <a:pt x="255" y="228"/>
                </a:cubicBezTo>
                <a:cubicBezTo>
                  <a:pt x="255" y="227"/>
                  <a:pt x="255" y="227"/>
                  <a:pt x="254" y="225"/>
                </a:cubicBezTo>
                <a:cubicBezTo>
                  <a:pt x="252" y="225"/>
                  <a:pt x="253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50" y="225"/>
                  <a:pt x="250" y="226"/>
                  <a:pt x="251" y="226"/>
                </a:cubicBezTo>
                <a:cubicBezTo>
                  <a:pt x="251" y="226"/>
                  <a:pt x="251" y="227"/>
                  <a:pt x="251" y="227"/>
                </a:cubicBezTo>
                <a:cubicBezTo>
                  <a:pt x="251" y="228"/>
                  <a:pt x="251" y="228"/>
                  <a:pt x="251" y="228"/>
                </a:cubicBezTo>
                <a:cubicBezTo>
                  <a:pt x="252" y="228"/>
                  <a:pt x="252" y="228"/>
                  <a:pt x="252" y="22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4" y="229"/>
                  <a:pt x="254" y="229"/>
                  <a:pt x="254" y="229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5" y="232"/>
                </a:cubicBezTo>
                <a:cubicBezTo>
                  <a:pt x="255" y="232"/>
                  <a:pt x="255" y="232"/>
                  <a:pt x="255" y="232"/>
                </a:cubicBezTo>
                <a:cubicBezTo>
                  <a:pt x="255" y="231"/>
                  <a:pt x="256" y="232"/>
                  <a:pt x="256" y="231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5" y="230"/>
                  <a:pt x="255" y="231"/>
                  <a:pt x="256" y="231"/>
                </a:cubicBezTo>
                <a:cubicBezTo>
                  <a:pt x="256" y="230"/>
                  <a:pt x="256" y="230"/>
                  <a:pt x="256" y="230"/>
                </a:cubicBezTo>
                <a:cubicBezTo>
                  <a:pt x="256" y="230"/>
                  <a:pt x="256" y="231"/>
                  <a:pt x="256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7" y="232"/>
                  <a:pt x="257" y="233"/>
                </a:cubicBezTo>
                <a:cubicBezTo>
                  <a:pt x="258" y="233"/>
                  <a:pt x="258" y="233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3"/>
                  <a:pt x="259" y="233"/>
                  <a:pt x="259" y="233"/>
                </a:cubicBezTo>
                <a:cubicBezTo>
                  <a:pt x="259" y="232"/>
                  <a:pt x="259" y="232"/>
                  <a:pt x="259" y="232"/>
                </a:cubicBezTo>
                <a:cubicBezTo>
                  <a:pt x="259" y="232"/>
                  <a:pt x="259" y="232"/>
                  <a:pt x="259" y="232"/>
                </a:cubicBezTo>
                <a:lnTo>
                  <a:pt x="259" y="231"/>
                </a:lnTo>
                <a:close/>
                <a:moveTo>
                  <a:pt x="855" y="224"/>
                </a:moveTo>
                <a:cubicBezTo>
                  <a:pt x="855" y="225"/>
                  <a:pt x="855" y="225"/>
                  <a:pt x="855" y="225"/>
                </a:cubicBezTo>
                <a:cubicBezTo>
                  <a:pt x="856" y="225"/>
                  <a:pt x="856" y="224"/>
                  <a:pt x="857" y="224"/>
                </a:cubicBezTo>
                <a:cubicBezTo>
                  <a:pt x="857" y="224"/>
                  <a:pt x="857" y="224"/>
                  <a:pt x="857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4"/>
                  <a:pt x="855" y="224"/>
                  <a:pt x="855" y="224"/>
                </a:cubicBezTo>
                <a:close/>
                <a:moveTo>
                  <a:pt x="861" y="227"/>
                </a:moveTo>
                <a:cubicBezTo>
                  <a:pt x="861" y="227"/>
                  <a:pt x="861" y="227"/>
                  <a:pt x="861" y="227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5"/>
                  <a:pt x="861" y="225"/>
                  <a:pt x="861" y="224"/>
                </a:cubicBezTo>
                <a:cubicBezTo>
                  <a:pt x="861" y="224"/>
                  <a:pt x="861" y="224"/>
                  <a:pt x="861" y="224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59" y="225"/>
                  <a:pt x="859" y="225"/>
                  <a:pt x="859" y="225"/>
                </a:cubicBezTo>
                <a:cubicBezTo>
                  <a:pt x="860" y="227"/>
                  <a:pt x="861" y="228"/>
                  <a:pt x="861" y="229"/>
                </a:cubicBezTo>
                <a:cubicBezTo>
                  <a:pt x="862" y="229"/>
                  <a:pt x="862" y="229"/>
                  <a:pt x="862" y="229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3" y="230"/>
                  <a:pt x="863" y="229"/>
                  <a:pt x="863" y="228"/>
                </a:cubicBezTo>
                <a:cubicBezTo>
                  <a:pt x="862" y="228"/>
                  <a:pt x="862" y="228"/>
                  <a:pt x="861" y="228"/>
                </a:cubicBezTo>
                <a:cubicBezTo>
                  <a:pt x="861" y="228"/>
                  <a:pt x="861" y="227"/>
                  <a:pt x="861" y="227"/>
                </a:cubicBezTo>
                <a:close/>
                <a:moveTo>
                  <a:pt x="248" y="226"/>
                </a:moveTo>
                <a:cubicBezTo>
                  <a:pt x="248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7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8" y="226"/>
                  <a:pt x="249" y="226"/>
                  <a:pt x="248" y="226"/>
                </a:cubicBezTo>
                <a:close/>
                <a:moveTo>
                  <a:pt x="165" y="227"/>
                </a:moveTo>
                <a:cubicBezTo>
                  <a:pt x="167" y="227"/>
                  <a:pt x="167" y="227"/>
                  <a:pt x="167" y="227"/>
                </a:cubicBezTo>
                <a:cubicBezTo>
                  <a:pt x="167" y="226"/>
                  <a:pt x="167" y="226"/>
                  <a:pt x="167" y="226"/>
                </a:cubicBezTo>
                <a:cubicBezTo>
                  <a:pt x="166" y="226"/>
                  <a:pt x="166" y="226"/>
                  <a:pt x="166" y="226"/>
                </a:cubicBezTo>
                <a:cubicBezTo>
                  <a:pt x="166" y="226"/>
                  <a:pt x="166" y="226"/>
                  <a:pt x="165" y="227"/>
                </a:cubicBezTo>
                <a:close/>
                <a:moveTo>
                  <a:pt x="855" y="227"/>
                </a:moveTo>
                <a:cubicBezTo>
                  <a:pt x="855" y="227"/>
                  <a:pt x="856" y="227"/>
                  <a:pt x="856" y="227"/>
                </a:cubicBezTo>
                <a:cubicBezTo>
                  <a:pt x="856" y="226"/>
                  <a:pt x="856" y="226"/>
                  <a:pt x="856" y="226"/>
                </a:cubicBezTo>
                <a:cubicBezTo>
                  <a:pt x="855" y="226"/>
                  <a:pt x="855" y="226"/>
                  <a:pt x="855" y="226"/>
                </a:cubicBezTo>
                <a:cubicBezTo>
                  <a:pt x="855" y="227"/>
                  <a:pt x="855" y="227"/>
                  <a:pt x="855" y="227"/>
                </a:cubicBezTo>
                <a:cubicBezTo>
                  <a:pt x="855" y="227"/>
                  <a:pt x="855" y="227"/>
                  <a:pt x="855" y="227"/>
                </a:cubicBezTo>
                <a:close/>
                <a:moveTo>
                  <a:pt x="262" y="229"/>
                </a:moveTo>
                <a:cubicBezTo>
                  <a:pt x="262" y="230"/>
                  <a:pt x="262" y="231"/>
                  <a:pt x="263" y="231"/>
                </a:cubicBezTo>
                <a:cubicBezTo>
                  <a:pt x="263" y="231"/>
                  <a:pt x="263" y="231"/>
                  <a:pt x="264" y="231"/>
                </a:cubicBezTo>
                <a:cubicBezTo>
                  <a:pt x="264" y="230"/>
                  <a:pt x="263" y="230"/>
                  <a:pt x="263" y="229"/>
                </a:cubicBezTo>
                <a:cubicBezTo>
                  <a:pt x="263" y="229"/>
                  <a:pt x="263" y="229"/>
                  <a:pt x="262" y="229"/>
                </a:cubicBezTo>
                <a:close/>
                <a:moveTo>
                  <a:pt x="515" y="229"/>
                </a:moveTo>
                <a:cubicBezTo>
                  <a:pt x="514" y="229"/>
                  <a:pt x="514" y="229"/>
                  <a:pt x="513" y="229"/>
                </a:cubicBezTo>
                <a:cubicBezTo>
                  <a:pt x="513" y="231"/>
                  <a:pt x="513" y="231"/>
                  <a:pt x="513" y="231"/>
                </a:cubicBezTo>
                <a:cubicBezTo>
                  <a:pt x="514" y="231"/>
                  <a:pt x="514" y="231"/>
                  <a:pt x="514" y="231"/>
                </a:cubicBezTo>
                <a:cubicBezTo>
                  <a:pt x="514" y="230"/>
                  <a:pt x="514" y="230"/>
                  <a:pt x="515" y="229"/>
                </a:cubicBezTo>
                <a:close/>
                <a:moveTo>
                  <a:pt x="517" y="233"/>
                </a:moveTo>
                <a:cubicBezTo>
                  <a:pt x="517" y="233"/>
                  <a:pt x="517" y="233"/>
                  <a:pt x="517" y="233"/>
                </a:cubicBezTo>
                <a:cubicBezTo>
                  <a:pt x="517" y="233"/>
                  <a:pt x="517" y="230"/>
                  <a:pt x="517" y="230"/>
                </a:cubicBezTo>
                <a:cubicBezTo>
                  <a:pt x="517" y="230"/>
                  <a:pt x="516" y="230"/>
                  <a:pt x="516" y="229"/>
                </a:cubicBezTo>
                <a:cubicBezTo>
                  <a:pt x="516" y="231"/>
                  <a:pt x="516" y="234"/>
                  <a:pt x="515" y="234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16" y="235"/>
                  <a:pt x="516" y="235"/>
                  <a:pt x="516" y="235"/>
                </a:cubicBezTo>
                <a:cubicBezTo>
                  <a:pt x="516" y="234"/>
                  <a:pt x="516" y="233"/>
                  <a:pt x="517" y="233"/>
                </a:cubicBezTo>
                <a:close/>
                <a:moveTo>
                  <a:pt x="933" y="230"/>
                </a:moveTo>
                <a:cubicBezTo>
                  <a:pt x="933" y="231"/>
                  <a:pt x="933" y="231"/>
                  <a:pt x="933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3" y="231"/>
                  <a:pt x="933" y="231"/>
                  <a:pt x="934" y="231"/>
                </a:cubicBezTo>
                <a:cubicBezTo>
                  <a:pt x="934" y="230"/>
                  <a:pt x="934" y="230"/>
                  <a:pt x="934" y="230"/>
                </a:cubicBezTo>
                <a:cubicBezTo>
                  <a:pt x="934" y="229"/>
                  <a:pt x="934" y="229"/>
                  <a:pt x="934" y="229"/>
                </a:cubicBezTo>
                <a:cubicBezTo>
                  <a:pt x="933" y="230"/>
                  <a:pt x="933" y="230"/>
                  <a:pt x="933" y="230"/>
                </a:cubicBezTo>
                <a:close/>
                <a:moveTo>
                  <a:pt x="267" y="232"/>
                </a:moveTo>
                <a:cubicBezTo>
                  <a:pt x="266" y="232"/>
                  <a:pt x="266" y="232"/>
                  <a:pt x="266" y="232"/>
                </a:cubicBezTo>
                <a:cubicBezTo>
                  <a:pt x="266" y="232"/>
                  <a:pt x="266" y="232"/>
                  <a:pt x="267" y="233"/>
                </a:cubicBezTo>
                <a:lnTo>
                  <a:pt x="267" y="232"/>
                </a:lnTo>
                <a:close/>
                <a:moveTo>
                  <a:pt x="513" y="233"/>
                </a:moveTo>
                <a:cubicBezTo>
                  <a:pt x="514" y="232"/>
                  <a:pt x="514" y="232"/>
                  <a:pt x="514" y="232"/>
                </a:cubicBezTo>
                <a:cubicBezTo>
                  <a:pt x="513" y="232"/>
                  <a:pt x="513" y="232"/>
                  <a:pt x="513" y="233"/>
                </a:cubicBezTo>
                <a:close/>
                <a:moveTo>
                  <a:pt x="263" y="232"/>
                </a:moveTo>
                <a:cubicBezTo>
                  <a:pt x="264" y="233"/>
                  <a:pt x="263" y="233"/>
                  <a:pt x="264" y="233"/>
                </a:cubicBezTo>
                <a:cubicBezTo>
                  <a:pt x="264" y="232"/>
                  <a:pt x="264" y="232"/>
                  <a:pt x="263" y="232"/>
                </a:cubicBezTo>
                <a:close/>
                <a:moveTo>
                  <a:pt x="270" y="241"/>
                </a:moveTo>
                <a:cubicBezTo>
                  <a:pt x="270" y="242"/>
                  <a:pt x="270" y="242"/>
                  <a:pt x="270" y="242"/>
                </a:cubicBezTo>
                <a:cubicBezTo>
                  <a:pt x="269" y="242"/>
                  <a:pt x="269" y="242"/>
                  <a:pt x="269" y="242"/>
                </a:cubicBezTo>
                <a:cubicBezTo>
                  <a:pt x="269" y="241"/>
                  <a:pt x="269" y="239"/>
                  <a:pt x="270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7"/>
                  <a:pt x="267" y="237"/>
                  <a:pt x="266" y="237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5" y="234"/>
                  <a:pt x="265" y="235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3"/>
                  <a:pt x="263" y="233"/>
                  <a:pt x="263" y="233"/>
                </a:cubicBezTo>
                <a:cubicBezTo>
                  <a:pt x="262" y="233"/>
                  <a:pt x="261" y="233"/>
                  <a:pt x="260" y="232"/>
                </a:cubicBezTo>
                <a:cubicBezTo>
                  <a:pt x="260" y="233"/>
                  <a:pt x="260" y="234"/>
                  <a:pt x="260" y="235"/>
                </a:cubicBezTo>
                <a:cubicBezTo>
                  <a:pt x="262" y="235"/>
                  <a:pt x="261" y="235"/>
                  <a:pt x="262" y="235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7"/>
                  <a:pt x="263" y="236"/>
                  <a:pt x="264" y="236"/>
                </a:cubicBezTo>
                <a:cubicBezTo>
                  <a:pt x="264" y="238"/>
                  <a:pt x="264" y="238"/>
                  <a:pt x="263" y="239"/>
                </a:cubicBezTo>
                <a:cubicBezTo>
                  <a:pt x="264" y="239"/>
                  <a:pt x="264" y="239"/>
                  <a:pt x="265" y="239"/>
                </a:cubicBezTo>
                <a:cubicBezTo>
                  <a:pt x="265" y="239"/>
                  <a:pt x="265" y="239"/>
                  <a:pt x="265" y="239"/>
                </a:cubicBezTo>
                <a:cubicBezTo>
                  <a:pt x="266" y="239"/>
                  <a:pt x="266" y="239"/>
                  <a:pt x="266" y="239"/>
                </a:cubicBezTo>
                <a:cubicBezTo>
                  <a:pt x="266" y="240"/>
                  <a:pt x="266" y="240"/>
                  <a:pt x="266" y="240"/>
                </a:cubicBezTo>
                <a:cubicBezTo>
                  <a:pt x="267" y="240"/>
                  <a:pt x="267" y="240"/>
                  <a:pt x="267" y="240"/>
                </a:cubicBezTo>
                <a:cubicBezTo>
                  <a:pt x="267" y="240"/>
                  <a:pt x="266" y="241"/>
                  <a:pt x="266" y="241"/>
                </a:cubicBezTo>
                <a:cubicBezTo>
                  <a:pt x="267" y="241"/>
                  <a:pt x="267" y="241"/>
                  <a:pt x="267" y="241"/>
                </a:cubicBezTo>
                <a:cubicBezTo>
                  <a:pt x="267" y="242"/>
                  <a:pt x="267" y="242"/>
                  <a:pt x="267" y="242"/>
                </a:cubicBezTo>
                <a:cubicBezTo>
                  <a:pt x="267" y="241"/>
                  <a:pt x="267" y="241"/>
                  <a:pt x="268" y="241"/>
                </a:cubicBezTo>
                <a:cubicBezTo>
                  <a:pt x="268" y="243"/>
                  <a:pt x="268" y="243"/>
                  <a:pt x="268" y="244"/>
                </a:cubicBezTo>
                <a:cubicBezTo>
                  <a:pt x="270" y="244"/>
                  <a:pt x="270" y="244"/>
                  <a:pt x="270" y="244"/>
                </a:cubicBezTo>
                <a:cubicBezTo>
                  <a:pt x="270" y="242"/>
                  <a:pt x="270" y="242"/>
                  <a:pt x="270" y="241"/>
                </a:cubicBezTo>
                <a:close/>
                <a:moveTo>
                  <a:pt x="862" y="232"/>
                </a:moveTo>
                <a:cubicBezTo>
                  <a:pt x="861" y="232"/>
                  <a:pt x="861" y="232"/>
                  <a:pt x="861" y="232"/>
                </a:cubicBezTo>
                <a:cubicBezTo>
                  <a:pt x="861" y="233"/>
                  <a:pt x="861" y="234"/>
                  <a:pt x="861" y="234"/>
                </a:cubicBezTo>
                <a:cubicBezTo>
                  <a:pt x="860" y="234"/>
                  <a:pt x="860" y="234"/>
                  <a:pt x="860" y="234"/>
                </a:cubicBezTo>
                <a:cubicBezTo>
                  <a:pt x="860" y="235"/>
                  <a:pt x="860" y="235"/>
                  <a:pt x="860" y="235"/>
                </a:cubicBezTo>
                <a:cubicBezTo>
                  <a:pt x="861" y="235"/>
                  <a:pt x="861" y="234"/>
                  <a:pt x="861" y="235"/>
                </a:cubicBezTo>
                <a:cubicBezTo>
                  <a:pt x="862" y="235"/>
                  <a:pt x="862" y="235"/>
                  <a:pt x="863" y="234"/>
                </a:cubicBezTo>
                <a:cubicBezTo>
                  <a:pt x="863" y="233"/>
                  <a:pt x="862" y="233"/>
                  <a:pt x="862" y="232"/>
                </a:cubicBezTo>
                <a:close/>
                <a:moveTo>
                  <a:pt x="265" y="233"/>
                </a:moveTo>
                <a:cubicBezTo>
                  <a:pt x="264" y="233"/>
                  <a:pt x="264" y="233"/>
                  <a:pt x="264" y="233"/>
                </a:cubicBezTo>
                <a:cubicBezTo>
                  <a:pt x="265" y="234"/>
                  <a:pt x="265" y="234"/>
                  <a:pt x="266" y="234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7" y="234"/>
                  <a:pt x="267" y="234"/>
                </a:cubicBezTo>
                <a:cubicBezTo>
                  <a:pt x="266" y="234"/>
                  <a:pt x="266" y="233"/>
                  <a:pt x="266" y="233"/>
                </a:cubicBezTo>
                <a:cubicBezTo>
                  <a:pt x="266" y="233"/>
                  <a:pt x="265" y="233"/>
                  <a:pt x="265" y="233"/>
                </a:cubicBezTo>
                <a:close/>
                <a:moveTo>
                  <a:pt x="257" y="234"/>
                </a:moveTo>
                <a:cubicBezTo>
                  <a:pt x="256" y="234"/>
                  <a:pt x="256" y="234"/>
                  <a:pt x="256" y="234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7" y="234"/>
                  <a:pt x="257" y="235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lose/>
                <a:moveTo>
                  <a:pt x="515" y="234"/>
                </a:moveTo>
                <a:cubicBezTo>
                  <a:pt x="514" y="234"/>
                  <a:pt x="514" y="234"/>
                  <a:pt x="514" y="235"/>
                </a:cubicBezTo>
                <a:cubicBezTo>
                  <a:pt x="515" y="235"/>
                  <a:pt x="515" y="235"/>
                  <a:pt x="515" y="234"/>
                </a:cubicBezTo>
                <a:close/>
                <a:moveTo>
                  <a:pt x="860" y="236"/>
                </a:moveTo>
                <a:cubicBezTo>
                  <a:pt x="860" y="236"/>
                  <a:pt x="860" y="236"/>
                  <a:pt x="860" y="236"/>
                </a:cubicBezTo>
                <a:cubicBezTo>
                  <a:pt x="860" y="235"/>
                  <a:pt x="860" y="236"/>
                  <a:pt x="860" y="235"/>
                </a:cubicBezTo>
                <a:lnTo>
                  <a:pt x="860" y="236"/>
                </a:lnTo>
                <a:close/>
                <a:moveTo>
                  <a:pt x="863" y="237"/>
                </a:moveTo>
                <a:cubicBezTo>
                  <a:pt x="863" y="237"/>
                  <a:pt x="863" y="237"/>
                  <a:pt x="863" y="236"/>
                </a:cubicBezTo>
                <a:cubicBezTo>
                  <a:pt x="863" y="236"/>
                  <a:pt x="863" y="236"/>
                  <a:pt x="863" y="235"/>
                </a:cubicBezTo>
                <a:cubicBezTo>
                  <a:pt x="863" y="236"/>
                  <a:pt x="863" y="236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lnTo>
                  <a:pt x="863" y="237"/>
                </a:lnTo>
                <a:close/>
                <a:moveTo>
                  <a:pt x="1832" y="236"/>
                </a:moveTo>
                <a:cubicBezTo>
                  <a:pt x="1831" y="237"/>
                  <a:pt x="1831" y="237"/>
                  <a:pt x="1831" y="237"/>
                </a:cubicBezTo>
                <a:cubicBezTo>
                  <a:pt x="1831" y="237"/>
                  <a:pt x="1831" y="237"/>
                  <a:pt x="1831" y="237"/>
                </a:cubicBezTo>
                <a:cubicBezTo>
                  <a:pt x="1831" y="238"/>
                  <a:pt x="1831" y="239"/>
                  <a:pt x="1831" y="239"/>
                </a:cubicBezTo>
                <a:cubicBezTo>
                  <a:pt x="1831" y="239"/>
                  <a:pt x="1830" y="239"/>
                  <a:pt x="1829" y="239"/>
                </a:cubicBezTo>
                <a:cubicBezTo>
                  <a:pt x="1829" y="238"/>
                  <a:pt x="1829" y="238"/>
                  <a:pt x="1829" y="238"/>
                </a:cubicBezTo>
                <a:cubicBezTo>
                  <a:pt x="1827" y="238"/>
                  <a:pt x="1827" y="238"/>
                  <a:pt x="1827" y="239"/>
                </a:cubicBezTo>
                <a:cubicBezTo>
                  <a:pt x="1827" y="239"/>
                  <a:pt x="1827" y="239"/>
                  <a:pt x="1827" y="239"/>
                </a:cubicBezTo>
                <a:cubicBezTo>
                  <a:pt x="1826" y="239"/>
                  <a:pt x="1826" y="239"/>
                  <a:pt x="1825" y="239"/>
                </a:cubicBezTo>
                <a:cubicBezTo>
                  <a:pt x="1825" y="239"/>
                  <a:pt x="1825" y="239"/>
                  <a:pt x="1825" y="239"/>
                </a:cubicBezTo>
                <a:cubicBezTo>
                  <a:pt x="1824" y="240"/>
                  <a:pt x="1825" y="239"/>
                  <a:pt x="1824" y="240"/>
                </a:cubicBezTo>
                <a:cubicBezTo>
                  <a:pt x="1824" y="240"/>
                  <a:pt x="1824" y="240"/>
                  <a:pt x="1824" y="240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2"/>
                  <a:pt x="1822" y="241"/>
                  <a:pt x="1822" y="242"/>
                </a:cubicBezTo>
                <a:cubicBezTo>
                  <a:pt x="1822" y="242"/>
                  <a:pt x="1822" y="242"/>
                  <a:pt x="1822" y="242"/>
                </a:cubicBezTo>
                <a:cubicBezTo>
                  <a:pt x="1821" y="242"/>
                  <a:pt x="1821" y="242"/>
                  <a:pt x="1821" y="242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4"/>
                  <a:pt x="1821" y="244"/>
                  <a:pt x="1821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4"/>
                  <a:pt x="1823" y="244"/>
                  <a:pt x="1823" y="243"/>
                </a:cubicBezTo>
                <a:cubicBezTo>
                  <a:pt x="1823" y="243"/>
                  <a:pt x="1824" y="243"/>
                  <a:pt x="1824" y="243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5" y="241"/>
                  <a:pt x="1826" y="241"/>
                  <a:pt x="1826" y="242"/>
                </a:cubicBezTo>
                <a:cubicBezTo>
                  <a:pt x="1828" y="242"/>
                  <a:pt x="1828" y="242"/>
                  <a:pt x="1829" y="241"/>
                </a:cubicBezTo>
                <a:cubicBezTo>
                  <a:pt x="1829" y="241"/>
                  <a:pt x="1829" y="241"/>
                  <a:pt x="1830" y="241"/>
                </a:cubicBezTo>
                <a:cubicBezTo>
                  <a:pt x="1830" y="242"/>
                  <a:pt x="1830" y="242"/>
                  <a:pt x="1830" y="242"/>
                </a:cubicBezTo>
                <a:cubicBezTo>
                  <a:pt x="1830" y="241"/>
                  <a:pt x="1831" y="241"/>
                  <a:pt x="1832" y="241"/>
                </a:cubicBezTo>
                <a:cubicBezTo>
                  <a:pt x="1832" y="241"/>
                  <a:pt x="1833" y="240"/>
                  <a:pt x="1833" y="239"/>
                </a:cubicBezTo>
                <a:cubicBezTo>
                  <a:pt x="1834" y="239"/>
                  <a:pt x="1834" y="239"/>
                  <a:pt x="1834" y="239"/>
                </a:cubicBezTo>
                <a:cubicBezTo>
                  <a:pt x="1834" y="235"/>
                  <a:pt x="1834" y="235"/>
                  <a:pt x="1834" y="235"/>
                </a:cubicBezTo>
                <a:cubicBezTo>
                  <a:pt x="1833" y="236"/>
                  <a:pt x="1832" y="236"/>
                  <a:pt x="1832" y="236"/>
                </a:cubicBezTo>
                <a:close/>
                <a:moveTo>
                  <a:pt x="947" y="239"/>
                </a:moveTo>
                <a:cubicBezTo>
                  <a:pt x="946" y="239"/>
                  <a:pt x="946" y="239"/>
                  <a:pt x="946" y="239"/>
                </a:cubicBezTo>
                <a:cubicBezTo>
                  <a:pt x="946" y="239"/>
                  <a:pt x="946" y="239"/>
                  <a:pt x="946" y="238"/>
                </a:cubicBezTo>
                <a:cubicBezTo>
                  <a:pt x="945" y="238"/>
                  <a:pt x="945" y="238"/>
                  <a:pt x="944" y="238"/>
                </a:cubicBezTo>
                <a:cubicBezTo>
                  <a:pt x="944" y="239"/>
                  <a:pt x="944" y="239"/>
                  <a:pt x="944" y="239"/>
                </a:cubicBezTo>
                <a:cubicBezTo>
                  <a:pt x="942" y="239"/>
                  <a:pt x="942" y="239"/>
                  <a:pt x="942" y="239"/>
                </a:cubicBezTo>
                <a:cubicBezTo>
                  <a:pt x="943" y="241"/>
                  <a:pt x="943" y="241"/>
                  <a:pt x="944" y="241"/>
                </a:cubicBezTo>
                <a:cubicBezTo>
                  <a:pt x="944" y="244"/>
                  <a:pt x="944" y="244"/>
                  <a:pt x="944" y="244"/>
                </a:cubicBezTo>
                <a:cubicBezTo>
                  <a:pt x="945" y="244"/>
                  <a:pt x="945" y="244"/>
                  <a:pt x="945" y="244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7" y="243"/>
                  <a:pt x="947" y="243"/>
                  <a:pt x="947" y="243"/>
                </a:cubicBezTo>
                <a:cubicBezTo>
                  <a:pt x="947" y="245"/>
                  <a:pt x="947" y="245"/>
                  <a:pt x="947" y="245"/>
                </a:cubicBezTo>
                <a:cubicBezTo>
                  <a:pt x="948" y="245"/>
                  <a:pt x="948" y="245"/>
                  <a:pt x="948" y="245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3"/>
                  <a:pt x="948" y="243"/>
                  <a:pt x="948" y="243"/>
                </a:cubicBezTo>
                <a:cubicBezTo>
                  <a:pt x="949" y="243"/>
                  <a:pt x="950" y="243"/>
                  <a:pt x="950" y="242"/>
                </a:cubicBezTo>
                <a:cubicBezTo>
                  <a:pt x="950" y="241"/>
                  <a:pt x="950" y="241"/>
                  <a:pt x="949" y="241"/>
                </a:cubicBezTo>
                <a:cubicBezTo>
                  <a:pt x="949" y="240"/>
                  <a:pt x="950" y="240"/>
                  <a:pt x="950" y="239"/>
                </a:cubicBezTo>
                <a:cubicBezTo>
                  <a:pt x="950" y="238"/>
                  <a:pt x="950" y="237"/>
                  <a:pt x="950" y="236"/>
                </a:cubicBezTo>
                <a:cubicBezTo>
                  <a:pt x="949" y="236"/>
                  <a:pt x="948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8"/>
                  <a:pt x="948" y="238"/>
                  <a:pt x="948" y="238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9"/>
                  <a:pt x="947" y="239"/>
                  <a:pt x="947" y="239"/>
                </a:cubicBezTo>
                <a:close/>
                <a:moveTo>
                  <a:pt x="1661" y="238"/>
                </a:moveTo>
                <a:cubicBezTo>
                  <a:pt x="1661" y="239"/>
                  <a:pt x="1661" y="239"/>
                  <a:pt x="1661" y="239"/>
                </a:cubicBezTo>
                <a:cubicBezTo>
                  <a:pt x="1661" y="239"/>
                  <a:pt x="1661" y="239"/>
                  <a:pt x="1661" y="239"/>
                </a:cubicBezTo>
                <a:cubicBezTo>
                  <a:pt x="1661" y="238"/>
                  <a:pt x="1661" y="239"/>
                  <a:pt x="1661" y="238"/>
                </a:cubicBezTo>
                <a:close/>
                <a:moveTo>
                  <a:pt x="131" y="239"/>
                </a:moveTo>
                <a:cubicBezTo>
                  <a:pt x="130" y="239"/>
                  <a:pt x="131" y="239"/>
                  <a:pt x="130" y="239"/>
                </a:cubicBezTo>
                <a:cubicBezTo>
                  <a:pt x="130" y="239"/>
                  <a:pt x="130" y="239"/>
                  <a:pt x="130" y="240"/>
                </a:cubicBezTo>
                <a:cubicBezTo>
                  <a:pt x="130" y="240"/>
                  <a:pt x="131" y="240"/>
                  <a:pt x="131" y="240"/>
                </a:cubicBezTo>
                <a:cubicBezTo>
                  <a:pt x="131" y="239"/>
                  <a:pt x="131" y="240"/>
                  <a:pt x="131" y="239"/>
                </a:cubicBezTo>
                <a:close/>
                <a:moveTo>
                  <a:pt x="861" y="240"/>
                </a:moveTo>
                <a:cubicBezTo>
                  <a:pt x="862" y="240"/>
                  <a:pt x="862" y="240"/>
                  <a:pt x="862" y="240"/>
                </a:cubicBezTo>
                <a:cubicBezTo>
                  <a:pt x="861" y="239"/>
                  <a:pt x="862" y="240"/>
                  <a:pt x="861" y="239"/>
                </a:cubicBezTo>
                <a:lnTo>
                  <a:pt x="861" y="240"/>
                </a:lnTo>
                <a:close/>
                <a:moveTo>
                  <a:pt x="864" y="241"/>
                </a:moveTo>
                <a:cubicBezTo>
                  <a:pt x="865" y="241"/>
                  <a:pt x="865" y="241"/>
                  <a:pt x="865" y="241"/>
                </a:cubicBezTo>
                <a:cubicBezTo>
                  <a:pt x="865" y="239"/>
                  <a:pt x="865" y="239"/>
                  <a:pt x="865" y="239"/>
                </a:cubicBezTo>
                <a:cubicBezTo>
                  <a:pt x="864" y="239"/>
                  <a:pt x="864" y="239"/>
                  <a:pt x="864" y="239"/>
                </a:cubicBezTo>
                <a:cubicBezTo>
                  <a:pt x="864" y="240"/>
                  <a:pt x="864" y="240"/>
                  <a:pt x="864" y="241"/>
                </a:cubicBezTo>
                <a:close/>
                <a:moveTo>
                  <a:pt x="989" y="240"/>
                </a:moveTo>
                <a:cubicBezTo>
                  <a:pt x="988" y="240"/>
                  <a:pt x="988" y="240"/>
                  <a:pt x="988" y="240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9" y="241"/>
                  <a:pt x="989" y="241"/>
                  <a:pt x="989" y="241"/>
                </a:cubicBezTo>
                <a:lnTo>
                  <a:pt x="989" y="240"/>
                </a:lnTo>
                <a:close/>
                <a:moveTo>
                  <a:pt x="132" y="243"/>
                </a:moveTo>
                <a:cubicBezTo>
                  <a:pt x="133" y="242"/>
                  <a:pt x="133" y="242"/>
                  <a:pt x="133" y="242"/>
                </a:cubicBezTo>
                <a:cubicBezTo>
                  <a:pt x="134" y="242"/>
                  <a:pt x="133" y="242"/>
                  <a:pt x="134" y="242"/>
                </a:cubicBezTo>
                <a:cubicBezTo>
                  <a:pt x="134" y="241"/>
                  <a:pt x="134" y="241"/>
                  <a:pt x="134" y="241"/>
                </a:cubicBezTo>
                <a:cubicBezTo>
                  <a:pt x="133" y="241"/>
                  <a:pt x="133" y="241"/>
                  <a:pt x="132" y="242"/>
                </a:cubicBezTo>
                <a:lnTo>
                  <a:pt x="132" y="243"/>
                </a:lnTo>
                <a:close/>
                <a:moveTo>
                  <a:pt x="264" y="241"/>
                </a:moveTo>
                <a:cubicBezTo>
                  <a:pt x="264" y="241"/>
                  <a:pt x="264" y="241"/>
                  <a:pt x="263" y="241"/>
                </a:cubicBezTo>
                <a:cubicBezTo>
                  <a:pt x="264" y="241"/>
                  <a:pt x="264" y="241"/>
                  <a:pt x="264" y="242"/>
                </a:cubicBezTo>
                <a:lnTo>
                  <a:pt x="264" y="241"/>
                </a:lnTo>
                <a:close/>
                <a:moveTo>
                  <a:pt x="940" y="244"/>
                </a:moveTo>
                <a:cubicBezTo>
                  <a:pt x="941" y="244"/>
                  <a:pt x="941" y="244"/>
                  <a:pt x="942" y="244"/>
                </a:cubicBezTo>
                <a:cubicBezTo>
                  <a:pt x="942" y="243"/>
                  <a:pt x="942" y="243"/>
                  <a:pt x="942" y="242"/>
                </a:cubicBezTo>
                <a:cubicBezTo>
                  <a:pt x="942" y="242"/>
                  <a:pt x="942" y="242"/>
                  <a:pt x="942" y="242"/>
                </a:cubicBezTo>
                <a:cubicBezTo>
                  <a:pt x="942" y="242"/>
                  <a:pt x="942" y="241"/>
                  <a:pt x="941" y="241"/>
                </a:cubicBezTo>
                <a:cubicBezTo>
                  <a:pt x="940" y="241"/>
                  <a:pt x="939" y="241"/>
                  <a:pt x="938" y="241"/>
                </a:cubicBezTo>
                <a:cubicBezTo>
                  <a:pt x="938" y="242"/>
                  <a:pt x="938" y="242"/>
                  <a:pt x="938" y="243"/>
                </a:cubicBezTo>
                <a:cubicBezTo>
                  <a:pt x="940" y="243"/>
                  <a:pt x="940" y="243"/>
                  <a:pt x="940" y="244"/>
                </a:cubicBezTo>
                <a:close/>
                <a:moveTo>
                  <a:pt x="843" y="265"/>
                </a:moveTo>
                <a:cubicBezTo>
                  <a:pt x="843" y="266"/>
                  <a:pt x="843" y="266"/>
                  <a:pt x="843" y="266"/>
                </a:cubicBezTo>
                <a:cubicBezTo>
                  <a:pt x="843" y="267"/>
                  <a:pt x="843" y="267"/>
                  <a:pt x="843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3" y="267"/>
                  <a:pt x="843" y="267"/>
                  <a:pt x="844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5" y="267"/>
                  <a:pt x="845" y="268"/>
                  <a:pt x="844" y="268"/>
                </a:cubicBezTo>
                <a:cubicBezTo>
                  <a:pt x="844" y="269"/>
                  <a:pt x="844" y="269"/>
                  <a:pt x="844" y="269"/>
                </a:cubicBezTo>
                <a:cubicBezTo>
                  <a:pt x="846" y="268"/>
                  <a:pt x="846" y="267"/>
                  <a:pt x="848" y="267"/>
                </a:cubicBezTo>
                <a:cubicBezTo>
                  <a:pt x="848" y="268"/>
                  <a:pt x="848" y="268"/>
                  <a:pt x="848" y="268"/>
                </a:cubicBezTo>
                <a:cubicBezTo>
                  <a:pt x="848" y="268"/>
                  <a:pt x="849" y="268"/>
                  <a:pt x="849" y="269"/>
                </a:cubicBezTo>
                <a:cubicBezTo>
                  <a:pt x="850" y="268"/>
                  <a:pt x="851" y="267"/>
                  <a:pt x="852" y="267"/>
                </a:cubicBezTo>
                <a:cubicBezTo>
                  <a:pt x="852" y="266"/>
                  <a:pt x="852" y="266"/>
                  <a:pt x="852" y="266"/>
                </a:cubicBezTo>
                <a:cubicBezTo>
                  <a:pt x="853" y="266"/>
                  <a:pt x="854" y="266"/>
                  <a:pt x="854" y="266"/>
                </a:cubicBezTo>
                <a:cubicBezTo>
                  <a:pt x="855" y="266"/>
                  <a:pt x="855" y="266"/>
                  <a:pt x="855" y="265"/>
                </a:cubicBezTo>
                <a:cubicBezTo>
                  <a:pt x="855" y="265"/>
                  <a:pt x="855" y="265"/>
                  <a:pt x="855" y="265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8" y="264"/>
                  <a:pt x="858" y="264"/>
                  <a:pt x="858" y="264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2"/>
                  <a:pt x="858" y="262"/>
                  <a:pt x="858" y="262"/>
                </a:cubicBezTo>
                <a:cubicBezTo>
                  <a:pt x="859" y="263"/>
                  <a:pt x="859" y="263"/>
                  <a:pt x="859" y="263"/>
                </a:cubicBezTo>
                <a:cubicBezTo>
                  <a:pt x="859" y="262"/>
                  <a:pt x="859" y="262"/>
                  <a:pt x="859" y="262"/>
                </a:cubicBezTo>
                <a:cubicBezTo>
                  <a:pt x="859" y="261"/>
                  <a:pt x="859" y="261"/>
                  <a:pt x="859" y="261"/>
                </a:cubicBezTo>
                <a:cubicBezTo>
                  <a:pt x="860" y="261"/>
                  <a:pt x="860" y="261"/>
                  <a:pt x="860" y="261"/>
                </a:cubicBezTo>
                <a:cubicBezTo>
                  <a:pt x="861" y="261"/>
                  <a:pt x="860" y="261"/>
                  <a:pt x="861" y="261"/>
                </a:cubicBezTo>
                <a:cubicBezTo>
                  <a:pt x="860" y="260"/>
                  <a:pt x="860" y="259"/>
                  <a:pt x="860" y="258"/>
                </a:cubicBezTo>
                <a:cubicBezTo>
                  <a:pt x="861" y="258"/>
                  <a:pt x="861" y="258"/>
                  <a:pt x="861" y="258"/>
                </a:cubicBezTo>
                <a:cubicBezTo>
                  <a:pt x="861" y="257"/>
                  <a:pt x="861" y="257"/>
                  <a:pt x="861" y="257"/>
                </a:cubicBezTo>
                <a:cubicBezTo>
                  <a:pt x="860" y="257"/>
                  <a:pt x="860" y="257"/>
                  <a:pt x="860" y="257"/>
                </a:cubicBezTo>
                <a:cubicBezTo>
                  <a:pt x="860" y="256"/>
                  <a:pt x="860" y="256"/>
                  <a:pt x="860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60" y="255"/>
                  <a:pt x="860" y="255"/>
                  <a:pt x="860" y="255"/>
                </a:cubicBezTo>
                <a:cubicBezTo>
                  <a:pt x="860" y="254"/>
                  <a:pt x="860" y="254"/>
                  <a:pt x="860" y="254"/>
                </a:cubicBezTo>
                <a:cubicBezTo>
                  <a:pt x="859" y="254"/>
                  <a:pt x="859" y="254"/>
                  <a:pt x="859" y="254"/>
                </a:cubicBezTo>
                <a:cubicBezTo>
                  <a:pt x="859" y="253"/>
                  <a:pt x="860" y="253"/>
                  <a:pt x="860" y="253"/>
                </a:cubicBezTo>
                <a:cubicBezTo>
                  <a:pt x="860" y="252"/>
                  <a:pt x="860" y="252"/>
                  <a:pt x="859" y="251"/>
                </a:cubicBezTo>
                <a:cubicBezTo>
                  <a:pt x="860" y="251"/>
                  <a:pt x="860" y="251"/>
                  <a:pt x="861" y="251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2" y="250"/>
                  <a:pt x="863" y="249"/>
                  <a:pt x="865" y="249"/>
                </a:cubicBezTo>
                <a:cubicBezTo>
                  <a:pt x="865" y="248"/>
                  <a:pt x="865" y="248"/>
                  <a:pt x="865" y="248"/>
                </a:cubicBezTo>
                <a:cubicBezTo>
                  <a:pt x="864" y="248"/>
                  <a:pt x="864" y="248"/>
                  <a:pt x="863" y="248"/>
                </a:cubicBezTo>
                <a:cubicBezTo>
                  <a:pt x="863" y="246"/>
                  <a:pt x="863" y="246"/>
                  <a:pt x="863" y="246"/>
                </a:cubicBezTo>
                <a:cubicBezTo>
                  <a:pt x="862" y="246"/>
                  <a:pt x="862" y="246"/>
                  <a:pt x="862" y="246"/>
                </a:cubicBezTo>
                <a:cubicBezTo>
                  <a:pt x="862" y="245"/>
                  <a:pt x="863" y="245"/>
                  <a:pt x="863" y="244"/>
                </a:cubicBezTo>
                <a:cubicBezTo>
                  <a:pt x="862" y="243"/>
                  <a:pt x="862" y="243"/>
                  <a:pt x="861" y="243"/>
                </a:cubicBezTo>
                <a:cubicBezTo>
                  <a:pt x="860" y="243"/>
                  <a:pt x="858" y="244"/>
                  <a:pt x="857" y="245"/>
                </a:cubicBezTo>
                <a:cubicBezTo>
                  <a:pt x="858" y="244"/>
                  <a:pt x="857" y="244"/>
                  <a:pt x="858" y="244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1"/>
                  <a:pt x="858" y="241"/>
                  <a:pt x="857" y="241"/>
                </a:cubicBezTo>
                <a:cubicBezTo>
                  <a:pt x="857" y="243"/>
                  <a:pt x="857" y="243"/>
                  <a:pt x="857" y="243"/>
                </a:cubicBezTo>
                <a:cubicBezTo>
                  <a:pt x="856" y="243"/>
                  <a:pt x="856" y="243"/>
                  <a:pt x="855" y="243"/>
                </a:cubicBezTo>
                <a:cubicBezTo>
                  <a:pt x="855" y="242"/>
                  <a:pt x="855" y="242"/>
                  <a:pt x="855" y="242"/>
                </a:cubicBezTo>
                <a:cubicBezTo>
                  <a:pt x="854" y="242"/>
                  <a:pt x="853" y="242"/>
                  <a:pt x="853" y="243"/>
                </a:cubicBezTo>
                <a:cubicBezTo>
                  <a:pt x="853" y="244"/>
                  <a:pt x="853" y="244"/>
                  <a:pt x="853" y="244"/>
                </a:cubicBezTo>
                <a:cubicBezTo>
                  <a:pt x="851" y="244"/>
                  <a:pt x="851" y="244"/>
                  <a:pt x="851" y="244"/>
                </a:cubicBezTo>
                <a:cubicBezTo>
                  <a:pt x="851" y="245"/>
                  <a:pt x="851" y="245"/>
                  <a:pt x="851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2" y="247"/>
                  <a:pt x="853" y="246"/>
                  <a:pt x="851" y="246"/>
                </a:cubicBezTo>
                <a:cubicBezTo>
                  <a:pt x="851" y="247"/>
                  <a:pt x="851" y="247"/>
                  <a:pt x="851" y="247"/>
                </a:cubicBezTo>
                <a:cubicBezTo>
                  <a:pt x="850" y="247"/>
                  <a:pt x="850" y="247"/>
                  <a:pt x="850" y="247"/>
                </a:cubicBezTo>
                <a:cubicBezTo>
                  <a:pt x="851" y="248"/>
                  <a:pt x="851" y="248"/>
                  <a:pt x="851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49" y="248"/>
                  <a:pt x="848" y="248"/>
                </a:cubicBezTo>
                <a:cubicBezTo>
                  <a:pt x="848" y="248"/>
                  <a:pt x="847" y="249"/>
                  <a:pt x="847" y="249"/>
                </a:cubicBezTo>
                <a:cubicBezTo>
                  <a:pt x="846" y="249"/>
                  <a:pt x="847" y="249"/>
                  <a:pt x="846" y="248"/>
                </a:cubicBezTo>
                <a:cubicBezTo>
                  <a:pt x="846" y="248"/>
                  <a:pt x="846" y="248"/>
                  <a:pt x="846" y="248"/>
                </a:cubicBezTo>
                <a:cubicBezTo>
                  <a:pt x="845" y="248"/>
                  <a:pt x="845" y="248"/>
                  <a:pt x="845" y="248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6" y="250"/>
                  <a:pt x="846" y="250"/>
                  <a:pt x="846" y="250"/>
                </a:cubicBezTo>
                <a:cubicBezTo>
                  <a:pt x="847" y="251"/>
                  <a:pt x="847" y="251"/>
                  <a:pt x="847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5" y="252"/>
                  <a:pt x="845" y="252"/>
                  <a:pt x="845" y="252"/>
                </a:cubicBezTo>
                <a:cubicBezTo>
                  <a:pt x="845" y="253"/>
                  <a:pt x="845" y="253"/>
                  <a:pt x="845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3" y="254"/>
                  <a:pt x="843" y="254"/>
                  <a:pt x="843" y="254"/>
                </a:cubicBezTo>
                <a:cubicBezTo>
                  <a:pt x="843" y="255"/>
                  <a:pt x="843" y="255"/>
                  <a:pt x="843" y="255"/>
                </a:cubicBezTo>
                <a:cubicBezTo>
                  <a:pt x="844" y="255"/>
                  <a:pt x="844" y="255"/>
                  <a:pt x="845" y="256"/>
                </a:cubicBezTo>
                <a:cubicBezTo>
                  <a:pt x="845" y="256"/>
                  <a:pt x="845" y="256"/>
                  <a:pt x="845" y="256"/>
                </a:cubicBezTo>
                <a:cubicBezTo>
                  <a:pt x="845" y="256"/>
                  <a:pt x="845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8" y="256"/>
                  <a:pt x="848" y="256"/>
                  <a:pt x="848" y="256"/>
                </a:cubicBezTo>
                <a:cubicBezTo>
                  <a:pt x="848" y="255"/>
                  <a:pt x="848" y="255"/>
                  <a:pt x="848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6"/>
                  <a:pt x="848" y="256"/>
                  <a:pt x="848" y="257"/>
                </a:cubicBezTo>
                <a:cubicBezTo>
                  <a:pt x="848" y="257"/>
                  <a:pt x="848" y="257"/>
                  <a:pt x="848" y="257"/>
                </a:cubicBezTo>
                <a:cubicBezTo>
                  <a:pt x="847" y="257"/>
                  <a:pt x="847" y="257"/>
                  <a:pt x="847" y="257"/>
                </a:cubicBezTo>
                <a:cubicBezTo>
                  <a:pt x="847" y="259"/>
                  <a:pt x="847" y="259"/>
                  <a:pt x="847" y="259"/>
                </a:cubicBezTo>
                <a:cubicBezTo>
                  <a:pt x="846" y="259"/>
                  <a:pt x="846" y="259"/>
                  <a:pt x="846" y="259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5" y="260"/>
                  <a:pt x="845" y="260"/>
                  <a:pt x="845" y="260"/>
                </a:cubicBezTo>
                <a:cubicBezTo>
                  <a:pt x="845" y="261"/>
                  <a:pt x="845" y="261"/>
                  <a:pt x="845" y="261"/>
                </a:cubicBezTo>
                <a:cubicBezTo>
                  <a:pt x="846" y="261"/>
                  <a:pt x="846" y="261"/>
                  <a:pt x="846" y="261"/>
                </a:cubicBezTo>
                <a:cubicBezTo>
                  <a:pt x="846" y="262"/>
                  <a:pt x="846" y="262"/>
                  <a:pt x="846" y="262"/>
                </a:cubicBezTo>
                <a:cubicBezTo>
                  <a:pt x="845" y="262"/>
                  <a:pt x="845" y="262"/>
                  <a:pt x="844" y="263"/>
                </a:cubicBezTo>
                <a:cubicBezTo>
                  <a:pt x="844" y="263"/>
                  <a:pt x="844" y="263"/>
                  <a:pt x="844" y="263"/>
                </a:cubicBezTo>
                <a:cubicBezTo>
                  <a:pt x="845" y="263"/>
                  <a:pt x="845" y="263"/>
                  <a:pt x="845" y="263"/>
                </a:cubicBezTo>
                <a:cubicBezTo>
                  <a:pt x="845" y="264"/>
                  <a:pt x="845" y="264"/>
                  <a:pt x="845" y="264"/>
                </a:cubicBezTo>
                <a:cubicBezTo>
                  <a:pt x="844" y="264"/>
                  <a:pt x="843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5"/>
                  <a:pt x="842" y="265"/>
                  <a:pt x="843" y="265"/>
                </a:cubicBezTo>
                <a:close/>
                <a:moveTo>
                  <a:pt x="848" y="260"/>
                </a:moveTo>
                <a:cubicBezTo>
                  <a:pt x="848" y="260"/>
                  <a:pt x="848" y="260"/>
                  <a:pt x="848" y="260"/>
                </a:cubicBezTo>
                <a:cubicBezTo>
                  <a:pt x="849" y="260"/>
                  <a:pt x="849" y="260"/>
                  <a:pt x="849" y="260"/>
                </a:cubicBezTo>
                <a:cubicBezTo>
                  <a:pt x="849" y="260"/>
                  <a:pt x="849" y="260"/>
                  <a:pt x="849" y="261"/>
                </a:cubicBezTo>
                <a:cubicBezTo>
                  <a:pt x="848" y="261"/>
                  <a:pt x="848" y="261"/>
                  <a:pt x="848" y="261"/>
                </a:cubicBezTo>
                <a:cubicBezTo>
                  <a:pt x="847" y="261"/>
                  <a:pt x="847" y="261"/>
                  <a:pt x="847" y="261"/>
                </a:cubicBezTo>
                <a:cubicBezTo>
                  <a:pt x="847" y="261"/>
                  <a:pt x="847" y="260"/>
                  <a:pt x="848" y="260"/>
                </a:cubicBezTo>
                <a:close/>
                <a:moveTo>
                  <a:pt x="962" y="244"/>
                </a:moveTo>
                <a:cubicBezTo>
                  <a:pt x="963" y="244"/>
                  <a:pt x="963" y="244"/>
                  <a:pt x="964" y="244"/>
                </a:cubicBezTo>
                <a:cubicBezTo>
                  <a:pt x="963" y="242"/>
                  <a:pt x="962" y="242"/>
                  <a:pt x="961" y="242"/>
                </a:cubicBezTo>
                <a:cubicBezTo>
                  <a:pt x="961" y="244"/>
                  <a:pt x="961" y="243"/>
                  <a:pt x="962" y="244"/>
                </a:cubicBezTo>
                <a:close/>
                <a:moveTo>
                  <a:pt x="116" y="242"/>
                </a:moveTo>
                <a:cubicBezTo>
                  <a:pt x="114" y="242"/>
                  <a:pt x="114" y="243"/>
                  <a:pt x="111" y="243"/>
                </a:cubicBezTo>
                <a:cubicBezTo>
                  <a:pt x="111" y="243"/>
                  <a:pt x="111" y="244"/>
                  <a:pt x="111" y="244"/>
                </a:cubicBezTo>
                <a:cubicBezTo>
                  <a:pt x="110" y="245"/>
                  <a:pt x="110" y="244"/>
                  <a:pt x="109" y="246"/>
                </a:cubicBezTo>
                <a:cubicBezTo>
                  <a:pt x="111" y="246"/>
                  <a:pt x="111" y="246"/>
                  <a:pt x="112" y="245"/>
                </a:cubicBezTo>
                <a:cubicBezTo>
                  <a:pt x="112" y="245"/>
                  <a:pt x="112" y="245"/>
                  <a:pt x="112" y="245"/>
                </a:cubicBezTo>
                <a:cubicBezTo>
                  <a:pt x="113" y="245"/>
                  <a:pt x="113" y="245"/>
                  <a:pt x="113" y="245"/>
                </a:cubicBezTo>
                <a:cubicBezTo>
                  <a:pt x="113" y="245"/>
                  <a:pt x="113" y="245"/>
                  <a:pt x="113" y="244"/>
                </a:cubicBezTo>
                <a:cubicBezTo>
                  <a:pt x="115" y="244"/>
                  <a:pt x="115" y="245"/>
                  <a:pt x="117" y="243"/>
                </a:cubicBezTo>
                <a:cubicBezTo>
                  <a:pt x="117" y="243"/>
                  <a:pt x="117" y="243"/>
                  <a:pt x="117" y="243"/>
                </a:cubicBezTo>
                <a:cubicBezTo>
                  <a:pt x="116" y="243"/>
                  <a:pt x="116" y="242"/>
                  <a:pt x="116" y="242"/>
                </a:cubicBezTo>
                <a:close/>
                <a:moveTo>
                  <a:pt x="121" y="243"/>
                </a:moveTo>
                <a:cubicBezTo>
                  <a:pt x="120" y="243"/>
                  <a:pt x="121" y="243"/>
                  <a:pt x="120" y="244"/>
                </a:cubicBezTo>
                <a:cubicBezTo>
                  <a:pt x="122" y="243"/>
                  <a:pt x="122" y="243"/>
                  <a:pt x="122" y="242"/>
                </a:cubicBezTo>
                <a:cubicBezTo>
                  <a:pt x="121" y="242"/>
                  <a:pt x="122" y="242"/>
                  <a:pt x="121" y="243"/>
                </a:cubicBezTo>
                <a:close/>
                <a:moveTo>
                  <a:pt x="1829" y="244"/>
                </a:moveTo>
                <a:cubicBezTo>
                  <a:pt x="1829" y="244"/>
                  <a:pt x="1829" y="244"/>
                  <a:pt x="1829" y="244"/>
                </a:cubicBezTo>
                <a:cubicBezTo>
                  <a:pt x="1829" y="244"/>
                  <a:pt x="1829" y="245"/>
                  <a:pt x="1829" y="245"/>
                </a:cubicBezTo>
                <a:cubicBezTo>
                  <a:pt x="1830" y="245"/>
                  <a:pt x="1830" y="245"/>
                  <a:pt x="1830" y="245"/>
                </a:cubicBezTo>
                <a:cubicBezTo>
                  <a:pt x="1831" y="245"/>
                  <a:pt x="1831" y="245"/>
                  <a:pt x="1831" y="245"/>
                </a:cubicBezTo>
                <a:cubicBezTo>
                  <a:pt x="1831" y="244"/>
                  <a:pt x="1831" y="244"/>
                  <a:pt x="1831" y="244"/>
                </a:cubicBezTo>
                <a:cubicBezTo>
                  <a:pt x="1829" y="244"/>
                  <a:pt x="1829" y="244"/>
                  <a:pt x="1829" y="244"/>
                </a:cubicBezTo>
                <a:close/>
                <a:moveTo>
                  <a:pt x="941" y="248"/>
                </a:moveTo>
                <a:cubicBezTo>
                  <a:pt x="942" y="248"/>
                  <a:pt x="942" y="248"/>
                  <a:pt x="942" y="247"/>
                </a:cubicBezTo>
                <a:cubicBezTo>
                  <a:pt x="942" y="247"/>
                  <a:pt x="942" y="247"/>
                  <a:pt x="942" y="247"/>
                </a:cubicBezTo>
                <a:cubicBezTo>
                  <a:pt x="942" y="246"/>
                  <a:pt x="942" y="246"/>
                  <a:pt x="942" y="246"/>
                </a:cubicBezTo>
                <a:cubicBezTo>
                  <a:pt x="943" y="246"/>
                  <a:pt x="943" y="246"/>
                  <a:pt x="943" y="246"/>
                </a:cubicBezTo>
                <a:cubicBezTo>
                  <a:pt x="943" y="245"/>
                  <a:pt x="943" y="245"/>
                  <a:pt x="943" y="245"/>
                </a:cubicBezTo>
                <a:cubicBezTo>
                  <a:pt x="942" y="245"/>
                  <a:pt x="942" y="245"/>
                  <a:pt x="942" y="245"/>
                </a:cubicBezTo>
                <a:cubicBezTo>
                  <a:pt x="942" y="246"/>
                  <a:pt x="942" y="247"/>
                  <a:pt x="941" y="248"/>
                </a:cubicBezTo>
                <a:close/>
                <a:moveTo>
                  <a:pt x="1819" y="246"/>
                </a:moveTo>
                <a:cubicBezTo>
                  <a:pt x="1819" y="246"/>
                  <a:pt x="1819" y="246"/>
                  <a:pt x="1819" y="246"/>
                </a:cubicBezTo>
                <a:cubicBezTo>
                  <a:pt x="1820" y="246"/>
                  <a:pt x="1819" y="246"/>
                  <a:pt x="1820" y="246"/>
                </a:cubicBezTo>
                <a:cubicBezTo>
                  <a:pt x="1820" y="246"/>
                  <a:pt x="1820" y="246"/>
                  <a:pt x="1820" y="246"/>
                </a:cubicBezTo>
                <a:cubicBezTo>
                  <a:pt x="1820" y="245"/>
                  <a:pt x="1820" y="245"/>
                  <a:pt x="1820" y="245"/>
                </a:cubicBezTo>
                <a:cubicBezTo>
                  <a:pt x="1819" y="245"/>
                  <a:pt x="1819" y="245"/>
                  <a:pt x="1819" y="245"/>
                </a:cubicBezTo>
                <a:lnTo>
                  <a:pt x="1819" y="246"/>
                </a:lnTo>
                <a:close/>
                <a:moveTo>
                  <a:pt x="945" y="249"/>
                </a:moveTo>
                <a:cubicBezTo>
                  <a:pt x="946" y="249"/>
                  <a:pt x="946" y="249"/>
                  <a:pt x="946" y="248"/>
                </a:cubicBezTo>
                <a:cubicBezTo>
                  <a:pt x="946" y="248"/>
                  <a:pt x="946" y="248"/>
                  <a:pt x="946" y="248"/>
                </a:cubicBezTo>
                <a:cubicBezTo>
                  <a:pt x="947" y="248"/>
                  <a:pt x="948" y="249"/>
                  <a:pt x="948" y="248"/>
                </a:cubicBezTo>
                <a:cubicBezTo>
                  <a:pt x="948" y="248"/>
                  <a:pt x="948" y="248"/>
                  <a:pt x="948" y="248"/>
                </a:cubicBezTo>
                <a:cubicBezTo>
                  <a:pt x="948" y="247"/>
                  <a:pt x="950" y="247"/>
                  <a:pt x="950" y="246"/>
                </a:cubicBezTo>
                <a:cubicBezTo>
                  <a:pt x="951" y="246"/>
                  <a:pt x="951" y="246"/>
                  <a:pt x="951" y="245"/>
                </a:cubicBezTo>
                <a:cubicBezTo>
                  <a:pt x="951" y="245"/>
                  <a:pt x="951" y="245"/>
                  <a:pt x="951" y="245"/>
                </a:cubicBezTo>
                <a:cubicBezTo>
                  <a:pt x="950" y="245"/>
                  <a:pt x="949" y="245"/>
                  <a:pt x="948" y="245"/>
                </a:cubicBezTo>
                <a:cubicBezTo>
                  <a:pt x="948" y="246"/>
                  <a:pt x="948" y="246"/>
                  <a:pt x="948" y="246"/>
                </a:cubicBezTo>
                <a:cubicBezTo>
                  <a:pt x="948" y="246"/>
                  <a:pt x="947" y="246"/>
                  <a:pt x="947" y="246"/>
                </a:cubicBezTo>
                <a:cubicBezTo>
                  <a:pt x="947" y="246"/>
                  <a:pt x="947" y="246"/>
                  <a:pt x="947" y="246"/>
                </a:cubicBezTo>
                <a:cubicBezTo>
                  <a:pt x="946" y="247"/>
                  <a:pt x="945" y="246"/>
                  <a:pt x="944" y="246"/>
                </a:cubicBezTo>
                <a:cubicBezTo>
                  <a:pt x="944" y="246"/>
                  <a:pt x="944" y="246"/>
                  <a:pt x="944" y="247"/>
                </a:cubicBezTo>
                <a:cubicBezTo>
                  <a:pt x="944" y="247"/>
                  <a:pt x="944" y="247"/>
                  <a:pt x="944" y="247"/>
                </a:cubicBezTo>
                <a:cubicBezTo>
                  <a:pt x="944" y="248"/>
                  <a:pt x="944" y="248"/>
                  <a:pt x="945" y="249"/>
                </a:cubicBezTo>
                <a:close/>
                <a:moveTo>
                  <a:pt x="1831" y="247"/>
                </a:moveTo>
                <a:cubicBezTo>
                  <a:pt x="1831" y="247"/>
                  <a:pt x="1831" y="247"/>
                  <a:pt x="1832" y="247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7"/>
                  <a:pt x="1833" y="246"/>
                  <a:pt x="1833" y="245"/>
                </a:cubicBezTo>
                <a:cubicBezTo>
                  <a:pt x="1832" y="245"/>
                  <a:pt x="1832" y="245"/>
                  <a:pt x="1832" y="245"/>
                </a:cubicBezTo>
                <a:cubicBezTo>
                  <a:pt x="1832" y="246"/>
                  <a:pt x="1831" y="246"/>
                  <a:pt x="1831" y="247"/>
                </a:cubicBezTo>
                <a:close/>
                <a:moveTo>
                  <a:pt x="1538" y="247"/>
                </a:moveTo>
                <a:cubicBezTo>
                  <a:pt x="1538" y="248"/>
                  <a:pt x="1538" y="248"/>
                  <a:pt x="1538" y="248"/>
                </a:cubicBezTo>
                <a:cubicBezTo>
                  <a:pt x="1539" y="248"/>
                  <a:pt x="1540" y="249"/>
                  <a:pt x="1541" y="249"/>
                </a:cubicBezTo>
                <a:cubicBezTo>
                  <a:pt x="1541" y="249"/>
                  <a:pt x="1542" y="248"/>
                  <a:pt x="1542" y="248"/>
                </a:cubicBezTo>
                <a:cubicBezTo>
                  <a:pt x="1542" y="248"/>
                  <a:pt x="1542" y="248"/>
                  <a:pt x="1542" y="248"/>
                </a:cubicBezTo>
                <a:cubicBezTo>
                  <a:pt x="1542" y="247"/>
                  <a:pt x="1541" y="247"/>
                  <a:pt x="1541" y="246"/>
                </a:cubicBezTo>
                <a:cubicBezTo>
                  <a:pt x="1540" y="245"/>
                  <a:pt x="1541" y="246"/>
                  <a:pt x="1540" y="245"/>
                </a:cubicBezTo>
                <a:cubicBezTo>
                  <a:pt x="1539" y="246"/>
                  <a:pt x="1539" y="247"/>
                  <a:pt x="1538" y="247"/>
                </a:cubicBezTo>
                <a:close/>
                <a:moveTo>
                  <a:pt x="1815" y="246"/>
                </a:moveTo>
                <a:cubicBezTo>
                  <a:pt x="1814" y="247"/>
                  <a:pt x="1813" y="247"/>
                  <a:pt x="1811" y="247"/>
                </a:cubicBezTo>
                <a:cubicBezTo>
                  <a:pt x="1811" y="248"/>
                  <a:pt x="1810" y="249"/>
                  <a:pt x="1809" y="249"/>
                </a:cubicBezTo>
                <a:cubicBezTo>
                  <a:pt x="1809" y="250"/>
                  <a:pt x="1809" y="250"/>
                  <a:pt x="1809" y="250"/>
                </a:cubicBezTo>
                <a:cubicBezTo>
                  <a:pt x="1811" y="250"/>
                  <a:pt x="1811" y="251"/>
                  <a:pt x="1811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6" y="248"/>
                  <a:pt x="1816" y="248"/>
                  <a:pt x="1817" y="248"/>
                </a:cubicBezTo>
                <a:cubicBezTo>
                  <a:pt x="1817" y="247"/>
                  <a:pt x="1817" y="247"/>
                  <a:pt x="1817" y="247"/>
                </a:cubicBezTo>
                <a:cubicBezTo>
                  <a:pt x="1816" y="247"/>
                  <a:pt x="1816" y="247"/>
                  <a:pt x="1815" y="247"/>
                </a:cubicBezTo>
                <a:lnTo>
                  <a:pt x="1815" y="246"/>
                </a:lnTo>
                <a:close/>
                <a:moveTo>
                  <a:pt x="265" y="255"/>
                </a:moveTo>
                <a:cubicBezTo>
                  <a:pt x="265" y="254"/>
                  <a:pt x="265" y="254"/>
                  <a:pt x="265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2"/>
                  <a:pt x="266" y="252"/>
                  <a:pt x="266" y="252"/>
                </a:cubicBezTo>
                <a:cubicBezTo>
                  <a:pt x="267" y="251"/>
                  <a:pt x="267" y="250"/>
                  <a:pt x="267" y="249"/>
                </a:cubicBezTo>
                <a:cubicBezTo>
                  <a:pt x="267" y="249"/>
                  <a:pt x="267" y="249"/>
                  <a:pt x="267" y="249"/>
                </a:cubicBezTo>
                <a:cubicBezTo>
                  <a:pt x="264" y="249"/>
                  <a:pt x="264" y="249"/>
                  <a:pt x="264" y="249"/>
                </a:cubicBezTo>
                <a:cubicBezTo>
                  <a:pt x="264" y="249"/>
                  <a:pt x="264" y="250"/>
                  <a:pt x="263" y="250"/>
                </a:cubicBezTo>
                <a:cubicBezTo>
                  <a:pt x="263" y="249"/>
                  <a:pt x="263" y="249"/>
                  <a:pt x="263" y="249"/>
                </a:cubicBezTo>
                <a:cubicBezTo>
                  <a:pt x="263" y="249"/>
                  <a:pt x="263" y="249"/>
                  <a:pt x="262" y="249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1"/>
                  <a:pt x="262" y="251"/>
                  <a:pt x="262" y="252"/>
                </a:cubicBezTo>
                <a:cubicBezTo>
                  <a:pt x="262" y="252"/>
                  <a:pt x="262" y="253"/>
                  <a:pt x="262" y="254"/>
                </a:cubicBezTo>
                <a:cubicBezTo>
                  <a:pt x="263" y="254"/>
                  <a:pt x="262" y="254"/>
                  <a:pt x="263" y="254"/>
                </a:cubicBezTo>
                <a:cubicBezTo>
                  <a:pt x="263" y="254"/>
                  <a:pt x="263" y="254"/>
                  <a:pt x="263" y="254"/>
                </a:cubicBezTo>
                <a:cubicBezTo>
                  <a:pt x="263" y="254"/>
                  <a:pt x="263" y="254"/>
                  <a:pt x="263" y="255"/>
                </a:cubicBezTo>
                <a:cubicBezTo>
                  <a:pt x="264" y="255"/>
                  <a:pt x="264" y="255"/>
                  <a:pt x="265" y="255"/>
                </a:cubicBezTo>
                <a:close/>
                <a:moveTo>
                  <a:pt x="273" y="250"/>
                </a:moveTo>
                <a:cubicBezTo>
                  <a:pt x="273" y="250"/>
                  <a:pt x="273" y="250"/>
                  <a:pt x="273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4" y="250"/>
                  <a:pt x="274" y="250"/>
                  <a:pt x="274" y="249"/>
                </a:cubicBezTo>
                <a:cubicBezTo>
                  <a:pt x="273" y="250"/>
                  <a:pt x="274" y="250"/>
                  <a:pt x="273" y="250"/>
                </a:cubicBezTo>
                <a:close/>
                <a:moveTo>
                  <a:pt x="101" y="250"/>
                </a:moveTo>
                <a:cubicBezTo>
                  <a:pt x="100" y="251"/>
                  <a:pt x="100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2"/>
                  <a:pt x="99" y="252"/>
                  <a:pt x="100" y="252"/>
                </a:cubicBezTo>
                <a:cubicBezTo>
                  <a:pt x="99" y="253"/>
                  <a:pt x="99" y="253"/>
                  <a:pt x="98" y="254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97" y="254"/>
                  <a:pt x="97" y="254"/>
                  <a:pt x="97" y="255"/>
                </a:cubicBezTo>
                <a:cubicBezTo>
                  <a:pt x="99" y="255"/>
                  <a:pt x="102" y="253"/>
                  <a:pt x="102" y="251"/>
                </a:cubicBezTo>
                <a:cubicBezTo>
                  <a:pt x="101" y="251"/>
                  <a:pt x="101" y="251"/>
                  <a:pt x="101" y="250"/>
                </a:cubicBezTo>
                <a:close/>
                <a:moveTo>
                  <a:pt x="1560" y="302"/>
                </a:moveTo>
                <a:cubicBezTo>
                  <a:pt x="1560" y="304"/>
                  <a:pt x="1560" y="304"/>
                  <a:pt x="1560" y="304"/>
                </a:cubicBezTo>
                <a:cubicBezTo>
                  <a:pt x="1560" y="304"/>
                  <a:pt x="1560" y="304"/>
                  <a:pt x="1560" y="304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1" y="306"/>
                  <a:pt x="1561" y="306"/>
                  <a:pt x="1561" y="306"/>
                </a:cubicBezTo>
                <a:cubicBezTo>
                  <a:pt x="1561" y="305"/>
                  <a:pt x="1561" y="305"/>
                  <a:pt x="1561" y="305"/>
                </a:cubicBezTo>
                <a:cubicBezTo>
                  <a:pt x="1561" y="304"/>
                  <a:pt x="1561" y="304"/>
                  <a:pt x="1561" y="304"/>
                </a:cubicBezTo>
                <a:cubicBezTo>
                  <a:pt x="1562" y="304"/>
                  <a:pt x="1562" y="304"/>
                  <a:pt x="1562" y="304"/>
                </a:cubicBezTo>
                <a:cubicBezTo>
                  <a:pt x="1562" y="303"/>
                  <a:pt x="1562" y="302"/>
                  <a:pt x="1563" y="302"/>
                </a:cubicBezTo>
                <a:cubicBezTo>
                  <a:pt x="1563" y="302"/>
                  <a:pt x="1563" y="302"/>
                  <a:pt x="1563" y="302"/>
                </a:cubicBezTo>
                <a:cubicBezTo>
                  <a:pt x="1564" y="302"/>
                  <a:pt x="1564" y="302"/>
                  <a:pt x="1564" y="302"/>
                </a:cubicBezTo>
                <a:cubicBezTo>
                  <a:pt x="1564" y="303"/>
                  <a:pt x="1566" y="305"/>
                  <a:pt x="1567" y="305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8" y="306"/>
                  <a:pt x="1568" y="305"/>
                  <a:pt x="1568" y="305"/>
                </a:cubicBezTo>
                <a:cubicBezTo>
                  <a:pt x="1567" y="305"/>
                  <a:pt x="1567" y="305"/>
                  <a:pt x="1567" y="305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1"/>
                  <a:pt x="1567" y="301"/>
                  <a:pt x="1567" y="301"/>
                </a:cubicBezTo>
                <a:cubicBezTo>
                  <a:pt x="1566" y="301"/>
                  <a:pt x="1566" y="301"/>
                  <a:pt x="1566" y="301"/>
                </a:cubicBezTo>
                <a:cubicBezTo>
                  <a:pt x="1566" y="301"/>
                  <a:pt x="1566" y="301"/>
                  <a:pt x="1566" y="300"/>
                </a:cubicBezTo>
                <a:cubicBezTo>
                  <a:pt x="1565" y="300"/>
                  <a:pt x="1565" y="300"/>
                  <a:pt x="1565" y="300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8"/>
                  <a:pt x="1565" y="298"/>
                  <a:pt x="1564" y="297"/>
                </a:cubicBezTo>
                <a:cubicBezTo>
                  <a:pt x="1564" y="297"/>
                  <a:pt x="1564" y="297"/>
                  <a:pt x="1564" y="297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5"/>
                  <a:pt x="1564" y="295"/>
                  <a:pt x="1564" y="295"/>
                </a:cubicBezTo>
                <a:cubicBezTo>
                  <a:pt x="1564" y="294"/>
                  <a:pt x="1564" y="292"/>
                  <a:pt x="1564" y="291"/>
                </a:cubicBezTo>
                <a:cubicBezTo>
                  <a:pt x="1565" y="291"/>
                  <a:pt x="1565" y="291"/>
                  <a:pt x="1565" y="290"/>
                </a:cubicBezTo>
                <a:cubicBezTo>
                  <a:pt x="1565" y="289"/>
                  <a:pt x="1565" y="289"/>
                  <a:pt x="1565" y="289"/>
                </a:cubicBezTo>
                <a:cubicBezTo>
                  <a:pt x="1566" y="289"/>
                  <a:pt x="1566" y="289"/>
                  <a:pt x="1566" y="289"/>
                </a:cubicBezTo>
                <a:cubicBezTo>
                  <a:pt x="1566" y="286"/>
                  <a:pt x="1566" y="286"/>
                  <a:pt x="1566" y="286"/>
                </a:cubicBezTo>
                <a:cubicBezTo>
                  <a:pt x="1566" y="285"/>
                  <a:pt x="1566" y="284"/>
                  <a:pt x="1567" y="284"/>
                </a:cubicBezTo>
                <a:cubicBezTo>
                  <a:pt x="1567" y="283"/>
                  <a:pt x="1567" y="283"/>
                  <a:pt x="1567" y="283"/>
                </a:cubicBezTo>
                <a:cubicBezTo>
                  <a:pt x="1568" y="283"/>
                  <a:pt x="1569" y="283"/>
                  <a:pt x="1570" y="283"/>
                </a:cubicBezTo>
                <a:cubicBezTo>
                  <a:pt x="1570" y="283"/>
                  <a:pt x="1570" y="283"/>
                  <a:pt x="1571" y="284"/>
                </a:cubicBezTo>
                <a:cubicBezTo>
                  <a:pt x="1571" y="284"/>
                  <a:pt x="1571" y="284"/>
                  <a:pt x="1571" y="284"/>
                </a:cubicBezTo>
                <a:cubicBezTo>
                  <a:pt x="1571" y="285"/>
                  <a:pt x="1572" y="285"/>
                  <a:pt x="1572" y="286"/>
                </a:cubicBezTo>
                <a:cubicBezTo>
                  <a:pt x="1573" y="286"/>
                  <a:pt x="1573" y="286"/>
                  <a:pt x="1573" y="286"/>
                </a:cubicBezTo>
                <a:cubicBezTo>
                  <a:pt x="1573" y="284"/>
                  <a:pt x="1573" y="284"/>
                  <a:pt x="1573" y="284"/>
                </a:cubicBezTo>
                <a:cubicBezTo>
                  <a:pt x="1572" y="284"/>
                  <a:pt x="1572" y="284"/>
                  <a:pt x="1572" y="284"/>
                </a:cubicBezTo>
                <a:cubicBezTo>
                  <a:pt x="1572" y="283"/>
                  <a:pt x="1572" y="283"/>
                  <a:pt x="1571" y="283"/>
                </a:cubicBezTo>
                <a:cubicBezTo>
                  <a:pt x="1571" y="282"/>
                  <a:pt x="1571" y="282"/>
                  <a:pt x="1571" y="282"/>
                </a:cubicBezTo>
                <a:cubicBezTo>
                  <a:pt x="1571" y="282"/>
                  <a:pt x="1571" y="282"/>
                  <a:pt x="1571" y="281"/>
                </a:cubicBezTo>
                <a:cubicBezTo>
                  <a:pt x="1571" y="281"/>
                  <a:pt x="1571" y="281"/>
                  <a:pt x="1571" y="281"/>
                </a:cubicBezTo>
                <a:cubicBezTo>
                  <a:pt x="1570" y="281"/>
                  <a:pt x="1570" y="281"/>
                  <a:pt x="1570" y="281"/>
                </a:cubicBezTo>
                <a:cubicBezTo>
                  <a:pt x="1569" y="280"/>
                  <a:pt x="1569" y="279"/>
                  <a:pt x="1568" y="279"/>
                </a:cubicBezTo>
                <a:cubicBezTo>
                  <a:pt x="1568" y="278"/>
                  <a:pt x="1568" y="277"/>
                  <a:pt x="1568" y="277"/>
                </a:cubicBezTo>
                <a:cubicBezTo>
                  <a:pt x="1568" y="277"/>
                  <a:pt x="1569" y="276"/>
                  <a:pt x="1569" y="276"/>
                </a:cubicBezTo>
                <a:cubicBezTo>
                  <a:pt x="1568" y="276"/>
                  <a:pt x="1568" y="276"/>
                  <a:pt x="1568" y="276"/>
                </a:cubicBezTo>
                <a:cubicBezTo>
                  <a:pt x="1568" y="274"/>
                  <a:pt x="1568" y="274"/>
                  <a:pt x="1568" y="274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7" y="273"/>
                  <a:pt x="1567" y="273"/>
                  <a:pt x="1567" y="273"/>
                </a:cubicBezTo>
                <a:cubicBezTo>
                  <a:pt x="1568" y="271"/>
                  <a:pt x="1568" y="269"/>
                  <a:pt x="1568" y="267"/>
                </a:cubicBezTo>
                <a:cubicBezTo>
                  <a:pt x="1567" y="267"/>
                  <a:pt x="1567" y="267"/>
                  <a:pt x="1567" y="267"/>
                </a:cubicBezTo>
                <a:cubicBezTo>
                  <a:pt x="1568" y="266"/>
                  <a:pt x="1569" y="263"/>
                  <a:pt x="1568" y="262"/>
                </a:cubicBezTo>
                <a:cubicBezTo>
                  <a:pt x="1568" y="262"/>
                  <a:pt x="1568" y="262"/>
                  <a:pt x="1568" y="262"/>
                </a:cubicBezTo>
                <a:cubicBezTo>
                  <a:pt x="1568" y="261"/>
                  <a:pt x="1568" y="261"/>
                  <a:pt x="1568" y="261"/>
                </a:cubicBezTo>
                <a:cubicBezTo>
                  <a:pt x="1568" y="261"/>
                  <a:pt x="1568" y="261"/>
                  <a:pt x="1567" y="261"/>
                </a:cubicBezTo>
                <a:cubicBezTo>
                  <a:pt x="1567" y="260"/>
                  <a:pt x="1567" y="260"/>
                  <a:pt x="1567" y="259"/>
                </a:cubicBezTo>
                <a:cubicBezTo>
                  <a:pt x="1567" y="259"/>
                  <a:pt x="1567" y="259"/>
                  <a:pt x="1567" y="259"/>
                </a:cubicBezTo>
                <a:cubicBezTo>
                  <a:pt x="1567" y="258"/>
                  <a:pt x="1567" y="258"/>
                  <a:pt x="1567" y="258"/>
                </a:cubicBezTo>
                <a:cubicBezTo>
                  <a:pt x="1566" y="258"/>
                  <a:pt x="1566" y="258"/>
                  <a:pt x="1566" y="258"/>
                </a:cubicBezTo>
                <a:cubicBezTo>
                  <a:pt x="1566" y="257"/>
                  <a:pt x="1566" y="257"/>
                  <a:pt x="1566" y="257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567" y="256"/>
                  <a:pt x="1566" y="256"/>
                  <a:pt x="1566" y="256"/>
                </a:cubicBezTo>
                <a:cubicBezTo>
                  <a:pt x="1567" y="256"/>
                  <a:pt x="1567" y="255"/>
                  <a:pt x="1567" y="255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6" y="253"/>
                  <a:pt x="1566" y="253"/>
                  <a:pt x="1566" y="253"/>
                </a:cubicBezTo>
                <a:cubicBezTo>
                  <a:pt x="1566" y="252"/>
                  <a:pt x="1566" y="252"/>
                  <a:pt x="1566" y="251"/>
                </a:cubicBezTo>
                <a:cubicBezTo>
                  <a:pt x="1566" y="251"/>
                  <a:pt x="1566" y="251"/>
                  <a:pt x="1566" y="251"/>
                </a:cubicBezTo>
                <a:cubicBezTo>
                  <a:pt x="1565" y="251"/>
                  <a:pt x="1565" y="252"/>
                  <a:pt x="1565" y="253"/>
                </a:cubicBezTo>
                <a:cubicBezTo>
                  <a:pt x="1563" y="253"/>
                  <a:pt x="1563" y="253"/>
                  <a:pt x="1563" y="253"/>
                </a:cubicBezTo>
                <a:cubicBezTo>
                  <a:pt x="1564" y="254"/>
                  <a:pt x="1564" y="255"/>
                  <a:pt x="1564" y="257"/>
                </a:cubicBezTo>
                <a:cubicBezTo>
                  <a:pt x="1564" y="257"/>
                  <a:pt x="1564" y="257"/>
                  <a:pt x="1564" y="257"/>
                </a:cubicBezTo>
                <a:cubicBezTo>
                  <a:pt x="1564" y="258"/>
                  <a:pt x="1564" y="258"/>
                  <a:pt x="1564" y="258"/>
                </a:cubicBezTo>
                <a:cubicBezTo>
                  <a:pt x="1564" y="259"/>
                  <a:pt x="1562" y="259"/>
                  <a:pt x="1562" y="260"/>
                </a:cubicBezTo>
                <a:cubicBezTo>
                  <a:pt x="1562" y="260"/>
                  <a:pt x="1562" y="260"/>
                  <a:pt x="1562" y="260"/>
                </a:cubicBezTo>
                <a:cubicBezTo>
                  <a:pt x="1562" y="262"/>
                  <a:pt x="1562" y="262"/>
                  <a:pt x="1562" y="262"/>
                </a:cubicBezTo>
                <a:cubicBezTo>
                  <a:pt x="1561" y="262"/>
                  <a:pt x="1561" y="262"/>
                  <a:pt x="1560" y="262"/>
                </a:cubicBezTo>
                <a:cubicBezTo>
                  <a:pt x="1561" y="263"/>
                  <a:pt x="1561" y="264"/>
                  <a:pt x="1561" y="265"/>
                </a:cubicBezTo>
                <a:cubicBezTo>
                  <a:pt x="1560" y="265"/>
                  <a:pt x="1560" y="265"/>
                  <a:pt x="1560" y="265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8"/>
                  <a:pt x="1560" y="269"/>
                  <a:pt x="1560" y="270"/>
                </a:cubicBezTo>
                <a:cubicBezTo>
                  <a:pt x="1561" y="270"/>
                  <a:pt x="1561" y="270"/>
                  <a:pt x="1561" y="270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3"/>
                  <a:pt x="1561" y="273"/>
                  <a:pt x="1561" y="273"/>
                </a:cubicBezTo>
                <a:cubicBezTo>
                  <a:pt x="1562" y="273"/>
                  <a:pt x="1562" y="273"/>
                  <a:pt x="1562" y="273"/>
                </a:cubicBezTo>
                <a:cubicBezTo>
                  <a:pt x="1561" y="274"/>
                  <a:pt x="1561" y="275"/>
                  <a:pt x="1561" y="276"/>
                </a:cubicBezTo>
                <a:cubicBezTo>
                  <a:pt x="1562" y="276"/>
                  <a:pt x="1562" y="276"/>
                  <a:pt x="1562" y="276"/>
                </a:cubicBezTo>
                <a:cubicBezTo>
                  <a:pt x="1562" y="277"/>
                  <a:pt x="1562" y="279"/>
                  <a:pt x="1562" y="280"/>
                </a:cubicBezTo>
                <a:cubicBezTo>
                  <a:pt x="1562" y="280"/>
                  <a:pt x="1562" y="280"/>
                  <a:pt x="1562" y="280"/>
                </a:cubicBezTo>
                <a:cubicBezTo>
                  <a:pt x="1562" y="284"/>
                  <a:pt x="1562" y="284"/>
                  <a:pt x="1562" y="284"/>
                </a:cubicBezTo>
                <a:cubicBezTo>
                  <a:pt x="1561" y="284"/>
                  <a:pt x="1561" y="284"/>
                  <a:pt x="1561" y="284"/>
                </a:cubicBezTo>
                <a:cubicBezTo>
                  <a:pt x="1561" y="285"/>
                  <a:pt x="1562" y="287"/>
                  <a:pt x="1562" y="288"/>
                </a:cubicBezTo>
                <a:cubicBezTo>
                  <a:pt x="1561" y="288"/>
                  <a:pt x="1561" y="288"/>
                  <a:pt x="1561" y="288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90"/>
                  <a:pt x="1562" y="292"/>
                  <a:pt x="1562" y="293"/>
                </a:cubicBezTo>
                <a:cubicBezTo>
                  <a:pt x="1562" y="294"/>
                  <a:pt x="1562" y="296"/>
                  <a:pt x="1562" y="297"/>
                </a:cubicBezTo>
                <a:cubicBezTo>
                  <a:pt x="1561" y="297"/>
                  <a:pt x="1561" y="297"/>
                  <a:pt x="1561" y="297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1"/>
                  <a:pt x="1561" y="302"/>
                </a:cubicBezTo>
                <a:lnTo>
                  <a:pt x="1560" y="302"/>
                </a:lnTo>
                <a:close/>
                <a:moveTo>
                  <a:pt x="93" y="254"/>
                </a:moveTo>
                <a:cubicBezTo>
                  <a:pt x="93" y="254"/>
                  <a:pt x="92" y="254"/>
                  <a:pt x="92" y="254"/>
                </a:cubicBezTo>
                <a:cubicBezTo>
                  <a:pt x="92" y="255"/>
                  <a:pt x="92" y="256"/>
                  <a:pt x="92" y="256"/>
                </a:cubicBezTo>
                <a:cubicBezTo>
                  <a:pt x="92" y="256"/>
                  <a:pt x="92" y="256"/>
                  <a:pt x="92" y="256"/>
                </a:cubicBezTo>
                <a:cubicBezTo>
                  <a:pt x="92" y="256"/>
                  <a:pt x="93" y="256"/>
                  <a:pt x="93" y="255"/>
                </a:cubicBezTo>
                <a:cubicBezTo>
                  <a:pt x="93" y="255"/>
                  <a:pt x="94" y="254"/>
                  <a:pt x="95" y="254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5" y="253"/>
                  <a:pt x="94" y="253"/>
                  <a:pt x="93" y="253"/>
                </a:cubicBezTo>
                <a:lnTo>
                  <a:pt x="93" y="254"/>
                </a:lnTo>
                <a:close/>
                <a:moveTo>
                  <a:pt x="269" y="257"/>
                </a:moveTo>
                <a:cubicBezTo>
                  <a:pt x="269" y="257"/>
                  <a:pt x="269" y="256"/>
                  <a:pt x="268" y="256"/>
                </a:cubicBezTo>
                <a:cubicBezTo>
                  <a:pt x="268" y="256"/>
                  <a:pt x="268" y="256"/>
                  <a:pt x="268" y="256"/>
                </a:cubicBezTo>
                <a:cubicBezTo>
                  <a:pt x="267" y="256"/>
                  <a:pt x="269" y="255"/>
                  <a:pt x="267" y="255"/>
                </a:cubicBezTo>
                <a:cubicBezTo>
                  <a:pt x="267" y="254"/>
                  <a:pt x="267" y="254"/>
                  <a:pt x="267" y="254"/>
                </a:cubicBezTo>
                <a:cubicBezTo>
                  <a:pt x="266" y="255"/>
                  <a:pt x="265" y="255"/>
                  <a:pt x="265" y="255"/>
                </a:cubicBezTo>
                <a:cubicBezTo>
                  <a:pt x="265" y="255"/>
                  <a:pt x="265" y="255"/>
                  <a:pt x="265" y="255"/>
                </a:cubicBezTo>
                <a:cubicBezTo>
                  <a:pt x="264" y="255"/>
                  <a:pt x="264" y="255"/>
                  <a:pt x="264" y="255"/>
                </a:cubicBezTo>
                <a:cubicBezTo>
                  <a:pt x="264" y="256"/>
                  <a:pt x="264" y="256"/>
                  <a:pt x="264" y="256"/>
                </a:cubicBezTo>
                <a:cubicBezTo>
                  <a:pt x="265" y="257"/>
                  <a:pt x="265" y="256"/>
                  <a:pt x="265" y="257"/>
                </a:cubicBezTo>
                <a:cubicBezTo>
                  <a:pt x="264" y="257"/>
                  <a:pt x="264" y="257"/>
                  <a:pt x="264" y="257"/>
                </a:cubicBezTo>
                <a:cubicBezTo>
                  <a:pt x="265" y="258"/>
                  <a:pt x="266" y="259"/>
                  <a:pt x="266" y="260"/>
                </a:cubicBezTo>
                <a:cubicBezTo>
                  <a:pt x="267" y="260"/>
                  <a:pt x="267" y="260"/>
                  <a:pt x="268" y="260"/>
                </a:cubicBezTo>
                <a:cubicBezTo>
                  <a:pt x="268" y="261"/>
                  <a:pt x="268" y="262"/>
                  <a:pt x="270" y="262"/>
                </a:cubicBezTo>
                <a:cubicBezTo>
                  <a:pt x="269" y="260"/>
                  <a:pt x="269" y="261"/>
                  <a:pt x="268" y="259"/>
                </a:cubicBezTo>
                <a:cubicBezTo>
                  <a:pt x="269" y="259"/>
                  <a:pt x="269" y="259"/>
                  <a:pt x="270" y="259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70" y="258"/>
                  <a:pt x="270" y="258"/>
                  <a:pt x="270" y="258"/>
                </a:cubicBezTo>
                <a:cubicBezTo>
                  <a:pt x="269" y="258"/>
                  <a:pt x="269" y="258"/>
                  <a:pt x="268" y="258"/>
                </a:cubicBezTo>
                <a:cubicBezTo>
                  <a:pt x="269" y="257"/>
                  <a:pt x="268" y="258"/>
                  <a:pt x="269" y="257"/>
                </a:cubicBezTo>
                <a:close/>
                <a:moveTo>
                  <a:pt x="277" y="255"/>
                </a:moveTo>
                <a:cubicBezTo>
                  <a:pt x="277" y="255"/>
                  <a:pt x="277" y="255"/>
                  <a:pt x="277" y="255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77" y="255"/>
                  <a:pt x="276" y="255"/>
                  <a:pt x="277" y="255"/>
                </a:cubicBezTo>
                <a:close/>
                <a:moveTo>
                  <a:pt x="920" y="255"/>
                </a:moveTo>
                <a:cubicBezTo>
                  <a:pt x="920" y="255"/>
                  <a:pt x="919" y="255"/>
                  <a:pt x="918" y="255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9" y="256"/>
                  <a:pt x="920" y="256"/>
                  <a:pt x="920" y="256"/>
                </a:cubicBezTo>
                <a:lnTo>
                  <a:pt x="920" y="255"/>
                </a:lnTo>
                <a:close/>
                <a:moveTo>
                  <a:pt x="1800" y="255"/>
                </a:moveTo>
                <a:cubicBezTo>
                  <a:pt x="1800" y="256"/>
                  <a:pt x="1800" y="256"/>
                  <a:pt x="1800" y="256"/>
                </a:cubicBezTo>
                <a:cubicBezTo>
                  <a:pt x="1800" y="257"/>
                  <a:pt x="1799" y="258"/>
                  <a:pt x="1798" y="258"/>
                </a:cubicBezTo>
                <a:cubicBezTo>
                  <a:pt x="1799" y="259"/>
                  <a:pt x="1800" y="258"/>
                  <a:pt x="1801" y="258"/>
                </a:cubicBezTo>
                <a:cubicBezTo>
                  <a:pt x="1801" y="256"/>
                  <a:pt x="1802" y="257"/>
                  <a:pt x="1802" y="255"/>
                </a:cubicBezTo>
                <a:cubicBezTo>
                  <a:pt x="1801" y="255"/>
                  <a:pt x="1801" y="255"/>
                  <a:pt x="1800" y="255"/>
                </a:cubicBezTo>
                <a:close/>
                <a:moveTo>
                  <a:pt x="0" y="255"/>
                </a:moveTo>
                <a:cubicBezTo>
                  <a:pt x="0" y="256"/>
                  <a:pt x="0" y="256"/>
                  <a:pt x="1" y="256"/>
                </a:cubicBezTo>
                <a:cubicBezTo>
                  <a:pt x="1" y="255"/>
                  <a:pt x="0" y="255"/>
                  <a:pt x="0" y="255"/>
                </a:cubicBezTo>
                <a:close/>
                <a:moveTo>
                  <a:pt x="505" y="257"/>
                </a:moveTo>
                <a:cubicBezTo>
                  <a:pt x="505" y="258"/>
                  <a:pt x="508" y="258"/>
                  <a:pt x="509" y="258"/>
                </a:cubicBezTo>
                <a:cubicBezTo>
                  <a:pt x="509" y="257"/>
                  <a:pt x="509" y="257"/>
                  <a:pt x="509" y="257"/>
                </a:cubicBezTo>
                <a:cubicBezTo>
                  <a:pt x="508" y="257"/>
                  <a:pt x="508" y="256"/>
                  <a:pt x="506" y="256"/>
                </a:cubicBezTo>
                <a:cubicBezTo>
                  <a:pt x="506" y="255"/>
                  <a:pt x="506" y="255"/>
                  <a:pt x="506" y="255"/>
                </a:cubicBezTo>
                <a:cubicBezTo>
                  <a:pt x="506" y="255"/>
                  <a:pt x="505" y="256"/>
                  <a:pt x="505" y="256"/>
                </a:cubicBezTo>
                <a:cubicBezTo>
                  <a:pt x="504" y="256"/>
                  <a:pt x="505" y="256"/>
                  <a:pt x="504" y="256"/>
                </a:cubicBezTo>
                <a:cubicBezTo>
                  <a:pt x="504" y="257"/>
                  <a:pt x="504" y="257"/>
                  <a:pt x="505" y="257"/>
                </a:cubicBezTo>
                <a:close/>
                <a:moveTo>
                  <a:pt x="1793" y="257"/>
                </a:moveTo>
                <a:cubicBezTo>
                  <a:pt x="1794" y="257"/>
                  <a:pt x="1793" y="257"/>
                  <a:pt x="1794" y="257"/>
                </a:cubicBezTo>
                <a:cubicBezTo>
                  <a:pt x="1794" y="258"/>
                  <a:pt x="1794" y="258"/>
                  <a:pt x="1794" y="258"/>
                </a:cubicBezTo>
                <a:cubicBezTo>
                  <a:pt x="1793" y="258"/>
                  <a:pt x="1793" y="258"/>
                  <a:pt x="1792" y="258"/>
                </a:cubicBezTo>
                <a:cubicBezTo>
                  <a:pt x="1792" y="259"/>
                  <a:pt x="1792" y="260"/>
                  <a:pt x="1791" y="261"/>
                </a:cubicBezTo>
                <a:cubicBezTo>
                  <a:pt x="1791" y="262"/>
                  <a:pt x="1791" y="262"/>
                  <a:pt x="1791" y="262"/>
                </a:cubicBezTo>
                <a:cubicBezTo>
                  <a:pt x="1792" y="262"/>
                  <a:pt x="1792" y="262"/>
                  <a:pt x="1792" y="262"/>
                </a:cubicBezTo>
                <a:cubicBezTo>
                  <a:pt x="1792" y="261"/>
                  <a:pt x="1792" y="261"/>
                  <a:pt x="1792" y="261"/>
                </a:cubicBezTo>
                <a:cubicBezTo>
                  <a:pt x="1792" y="261"/>
                  <a:pt x="1793" y="261"/>
                  <a:pt x="1793" y="260"/>
                </a:cubicBezTo>
                <a:cubicBezTo>
                  <a:pt x="1793" y="259"/>
                  <a:pt x="1793" y="259"/>
                  <a:pt x="1793" y="259"/>
                </a:cubicBezTo>
                <a:cubicBezTo>
                  <a:pt x="1793" y="259"/>
                  <a:pt x="1794" y="259"/>
                  <a:pt x="1794" y="259"/>
                </a:cubicBezTo>
                <a:cubicBezTo>
                  <a:pt x="1795" y="258"/>
                  <a:pt x="1796" y="257"/>
                  <a:pt x="1796" y="256"/>
                </a:cubicBezTo>
                <a:cubicBezTo>
                  <a:pt x="1795" y="256"/>
                  <a:pt x="1795" y="256"/>
                  <a:pt x="1793" y="257"/>
                </a:cubicBezTo>
                <a:close/>
                <a:moveTo>
                  <a:pt x="85" y="258"/>
                </a:moveTo>
                <a:cubicBezTo>
                  <a:pt x="85" y="258"/>
                  <a:pt x="85" y="258"/>
                  <a:pt x="85" y="258"/>
                </a:cubicBezTo>
                <a:cubicBezTo>
                  <a:pt x="86" y="257"/>
                  <a:pt x="85" y="258"/>
                  <a:pt x="86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8"/>
                  <a:pt x="85" y="258"/>
                  <a:pt x="85" y="258"/>
                </a:cubicBezTo>
                <a:close/>
                <a:moveTo>
                  <a:pt x="1396" y="258"/>
                </a:moveTo>
                <a:cubicBezTo>
                  <a:pt x="1397" y="259"/>
                  <a:pt x="1396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6" y="258"/>
                  <a:pt x="1396" y="258"/>
                  <a:pt x="1396" y="258"/>
                </a:cubicBezTo>
                <a:cubicBezTo>
                  <a:pt x="1396" y="258"/>
                  <a:pt x="1396" y="258"/>
                  <a:pt x="1396" y="258"/>
                </a:cubicBezTo>
                <a:close/>
                <a:moveTo>
                  <a:pt x="82" y="259"/>
                </a:moveTo>
                <a:cubicBezTo>
                  <a:pt x="81" y="259"/>
                  <a:pt x="81" y="259"/>
                  <a:pt x="81" y="259"/>
                </a:cubicBezTo>
                <a:cubicBezTo>
                  <a:pt x="81" y="259"/>
                  <a:pt x="81" y="259"/>
                  <a:pt x="81" y="259"/>
                </a:cubicBezTo>
                <a:cubicBezTo>
                  <a:pt x="82" y="259"/>
                  <a:pt x="82" y="259"/>
                  <a:pt x="82" y="259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59"/>
                  <a:pt x="82" y="258"/>
                  <a:pt x="82" y="259"/>
                </a:cubicBezTo>
                <a:close/>
                <a:moveTo>
                  <a:pt x="1702" y="260"/>
                </a:moveTo>
                <a:cubicBezTo>
                  <a:pt x="1702" y="259"/>
                  <a:pt x="1702" y="259"/>
                  <a:pt x="1702" y="259"/>
                </a:cubicBezTo>
                <a:cubicBezTo>
                  <a:pt x="1700" y="259"/>
                  <a:pt x="1700" y="259"/>
                  <a:pt x="1698" y="259"/>
                </a:cubicBezTo>
                <a:cubicBezTo>
                  <a:pt x="1698" y="259"/>
                  <a:pt x="1699" y="259"/>
                  <a:pt x="1699" y="259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700" y="260"/>
                  <a:pt x="1701" y="260"/>
                  <a:pt x="1702" y="260"/>
                </a:cubicBezTo>
                <a:close/>
                <a:moveTo>
                  <a:pt x="64" y="260"/>
                </a:moveTo>
                <a:cubicBezTo>
                  <a:pt x="63" y="261"/>
                  <a:pt x="63" y="261"/>
                  <a:pt x="62" y="261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4" y="262"/>
                  <a:pt x="64" y="262"/>
                  <a:pt x="64" y="262"/>
                </a:cubicBezTo>
                <a:cubicBezTo>
                  <a:pt x="64" y="261"/>
                  <a:pt x="64" y="261"/>
                  <a:pt x="65" y="260"/>
                </a:cubicBezTo>
                <a:cubicBezTo>
                  <a:pt x="65" y="260"/>
                  <a:pt x="65" y="260"/>
                  <a:pt x="66" y="260"/>
                </a:cubicBezTo>
                <a:cubicBezTo>
                  <a:pt x="66" y="259"/>
                  <a:pt x="66" y="259"/>
                  <a:pt x="66" y="259"/>
                </a:cubicBezTo>
                <a:cubicBezTo>
                  <a:pt x="64" y="259"/>
                  <a:pt x="64" y="259"/>
                  <a:pt x="64" y="259"/>
                </a:cubicBezTo>
                <a:cubicBezTo>
                  <a:pt x="64" y="260"/>
                  <a:pt x="64" y="260"/>
                  <a:pt x="64" y="260"/>
                </a:cubicBezTo>
                <a:close/>
                <a:moveTo>
                  <a:pt x="281" y="260"/>
                </a:moveTo>
                <a:cubicBezTo>
                  <a:pt x="281" y="260"/>
                  <a:pt x="281" y="260"/>
                  <a:pt x="281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2" y="259"/>
                  <a:pt x="281" y="259"/>
                  <a:pt x="281" y="259"/>
                </a:cubicBezTo>
                <a:cubicBezTo>
                  <a:pt x="281" y="260"/>
                  <a:pt x="281" y="259"/>
                  <a:pt x="281" y="260"/>
                </a:cubicBezTo>
                <a:close/>
                <a:moveTo>
                  <a:pt x="27" y="262"/>
                </a:moveTo>
                <a:cubicBezTo>
                  <a:pt x="27" y="262"/>
                  <a:pt x="26" y="262"/>
                  <a:pt x="26" y="262"/>
                </a:cubicBezTo>
                <a:cubicBezTo>
                  <a:pt x="26" y="263"/>
                  <a:pt x="26" y="263"/>
                  <a:pt x="26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8" y="263"/>
                  <a:pt x="28" y="263"/>
                  <a:pt x="28" y="263"/>
                </a:cubicBezTo>
                <a:cubicBezTo>
                  <a:pt x="27" y="262"/>
                  <a:pt x="27" y="262"/>
                  <a:pt x="27" y="261"/>
                </a:cubicBezTo>
                <a:cubicBezTo>
                  <a:pt x="27" y="261"/>
                  <a:pt x="27" y="261"/>
                  <a:pt x="27" y="262"/>
                </a:cubicBezTo>
                <a:close/>
                <a:moveTo>
                  <a:pt x="36" y="261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2"/>
                  <a:pt x="37" y="262"/>
                  <a:pt x="37" y="261"/>
                </a:cubicBezTo>
                <a:lnTo>
                  <a:pt x="36" y="261"/>
                </a:lnTo>
                <a:close/>
                <a:moveTo>
                  <a:pt x="70" y="262"/>
                </a:moveTo>
                <a:cubicBezTo>
                  <a:pt x="72" y="262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ubicBezTo>
                  <a:pt x="71" y="262"/>
                  <a:pt x="71" y="262"/>
                  <a:pt x="70" y="262"/>
                </a:cubicBezTo>
                <a:cubicBezTo>
                  <a:pt x="70" y="262"/>
                  <a:pt x="70" y="262"/>
                  <a:pt x="70" y="262"/>
                </a:cubicBezTo>
                <a:close/>
                <a:moveTo>
                  <a:pt x="284" y="262"/>
                </a:moveTo>
                <a:cubicBezTo>
                  <a:pt x="283" y="262"/>
                  <a:pt x="283" y="262"/>
                  <a:pt x="283" y="262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2"/>
                  <a:pt x="284" y="262"/>
                  <a:pt x="284" y="262"/>
                </a:cubicBezTo>
                <a:close/>
                <a:moveTo>
                  <a:pt x="52" y="263"/>
                </a:moveTo>
                <a:cubicBezTo>
                  <a:pt x="52" y="263"/>
                  <a:pt x="52" y="263"/>
                  <a:pt x="52" y="263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3"/>
                  <a:pt x="53" y="262"/>
                  <a:pt x="53" y="262"/>
                </a:cubicBezTo>
                <a:cubicBezTo>
                  <a:pt x="52" y="262"/>
                  <a:pt x="52" y="262"/>
                  <a:pt x="52" y="262"/>
                </a:cubicBezTo>
                <a:cubicBezTo>
                  <a:pt x="52" y="262"/>
                  <a:pt x="51" y="263"/>
                  <a:pt x="52" y="263"/>
                </a:cubicBezTo>
                <a:close/>
                <a:moveTo>
                  <a:pt x="54" y="263"/>
                </a:moveTo>
                <a:cubicBezTo>
                  <a:pt x="54" y="264"/>
                  <a:pt x="54" y="264"/>
                  <a:pt x="54" y="264"/>
                </a:cubicBezTo>
                <a:cubicBezTo>
                  <a:pt x="54" y="264"/>
                  <a:pt x="54" y="264"/>
                  <a:pt x="54" y="264"/>
                </a:cubicBezTo>
                <a:cubicBezTo>
                  <a:pt x="54" y="263"/>
                  <a:pt x="55" y="263"/>
                  <a:pt x="55" y="262"/>
                </a:cubicBezTo>
                <a:cubicBezTo>
                  <a:pt x="54" y="262"/>
                  <a:pt x="54" y="262"/>
                  <a:pt x="54" y="262"/>
                </a:cubicBezTo>
                <a:cubicBezTo>
                  <a:pt x="54" y="263"/>
                  <a:pt x="54" y="262"/>
                  <a:pt x="54" y="263"/>
                </a:cubicBezTo>
                <a:close/>
                <a:moveTo>
                  <a:pt x="67" y="262"/>
                </a:moveTo>
                <a:cubicBezTo>
                  <a:pt x="68" y="262"/>
                  <a:pt x="68" y="262"/>
                  <a:pt x="68" y="262"/>
                </a:cubicBezTo>
                <a:cubicBezTo>
                  <a:pt x="68" y="262"/>
                  <a:pt x="68" y="262"/>
                  <a:pt x="68" y="262"/>
                </a:cubicBezTo>
                <a:cubicBezTo>
                  <a:pt x="67" y="262"/>
                  <a:pt x="67" y="262"/>
                  <a:pt x="67" y="262"/>
                </a:cubicBezTo>
                <a:close/>
                <a:moveTo>
                  <a:pt x="49" y="264"/>
                </a:moveTo>
                <a:cubicBezTo>
                  <a:pt x="50" y="264"/>
                  <a:pt x="50" y="264"/>
                  <a:pt x="50" y="264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49" y="264"/>
                  <a:pt x="50" y="263"/>
                  <a:pt x="50" y="263"/>
                </a:cubicBezTo>
                <a:cubicBezTo>
                  <a:pt x="50" y="262"/>
                  <a:pt x="50" y="262"/>
                  <a:pt x="50" y="262"/>
                </a:cubicBezTo>
                <a:cubicBezTo>
                  <a:pt x="48" y="262"/>
                  <a:pt x="48" y="262"/>
                  <a:pt x="48" y="262"/>
                </a:cubicBezTo>
                <a:cubicBezTo>
                  <a:pt x="49" y="263"/>
                  <a:pt x="49" y="263"/>
                  <a:pt x="49" y="264"/>
                </a:cubicBezTo>
                <a:close/>
                <a:moveTo>
                  <a:pt x="1782" y="263"/>
                </a:moveTo>
                <a:cubicBezTo>
                  <a:pt x="1782" y="263"/>
                  <a:pt x="1782" y="263"/>
                  <a:pt x="1782" y="263"/>
                </a:cubicBezTo>
                <a:cubicBezTo>
                  <a:pt x="1782" y="263"/>
                  <a:pt x="1782" y="263"/>
                  <a:pt x="1782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2" y="263"/>
                  <a:pt x="1783" y="262"/>
                  <a:pt x="1782" y="263"/>
                </a:cubicBezTo>
                <a:close/>
                <a:moveTo>
                  <a:pt x="1763" y="266"/>
                </a:moveTo>
                <a:cubicBezTo>
                  <a:pt x="1766" y="266"/>
                  <a:pt x="1766" y="266"/>
                  <a:pt x="1766" y="266"/>
                </a:cubicBezTo>
                <a:cubicBezTo>
                  <a:pt x="1766" y="265"/>
                  <a:pt x="1765" y="265"/>
                  <a:pt x="1765" y="264"/>
                </a:cubicBezTo>
                <a:cubicBezTo>
                  <a:pt x="1766" y="264"/>
                  <a:pt x="1766" y="264"/>
                  <a:pt x="1766" y="264"/>
                </a:cubicBezTo>
                <a:cubicBezTo>
                  <a:pt x="1766" y="263"/>
                  <a:pt x="1766" y="263"/>
                  <a:pt x="1766" y="263"/>
                </a:cubicBezTo>
                <a:cubicBezTo>
                  <a:pt x="1765" y="264"/>
                  <a:pt x="1764" y="264"/>
                  <a:pt x="1763" y="265"/>
                </a:cubicBezTo>
                <a:lnTo>
                  <a:pt x="1763" y="266"/>
                </a:lnTo>
                <a:close/>
                <a:moveTo>
                  <a:pt x="33" y="264"/>
                </a:moveTo>
                <a:cubicBezTo>
                  <a:pt x="32" y="266"/>
                  <a:pt x="33" y="265"/>
                  <a:pt x="34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5"/>
                  <a:pt x="34" y="264"/>
                  <a:pt x="33" y="264"/>
                </a:cubicBezTo>
                <a:close/>
                <a:moveTo>
                  <a:pt x="1726" y="267"/>
                </a:moveTo>
                <a:cubicBezTo>
                  <a:pt x="1727" y="266"/>
                  <a:pt x="1728" y="265"/>
                  <a:pt x="1727" y="265"/>
                </a:cubicBezTo>
                <a:cubicBezTo>
                  <a:pt x="1727" y="265"/>
                  <a:pt x="1727" y="266"/>
                  <a:pt x="1726" y="266"/>
                </a:cubicBezTo>
                <a:cubicBezTo>
                  <a:pt x="1726" y="267"/>
                  <a:pt x="1726" y="267"/>
                  <a:pt x="1726" y="267"/>
                </a:cubicBezTo>
                <a:cubicBezTo>
                  <a:pt x="1726" y="267"/>
                  <a:pt x="1726" y="267"/>
                  <a:pt x="1726" y="267"/>
                </a:cubicBezTo>
                <a:close/>
                <a:moveTo>
                  <a:pt x="628" y="265"/>
                </a:moveTo>
                <a:cubicBezTo>
                  <a:pt x="627" y="265"/>
                  <a:pt x="627" y="265"/>
                  <a:pt x="626" y="266"/>
                </a:cubicBezTo>
                <a:cubicBezTo>
                  <a:pt x="626" y="265"/>
                  <a:pt x="626" y="265"/>
                  <a:pt x="626" y="265"/>
                </a:cubicBezTo>
                <a:cubicBezTo>
                  <a:pt x="625" y="265"/>
                  <a:pt x="623" y="266"/>
                  <a:pt x="623" y="266"/>
                </a:cubicBezTo>
                <a:cubicBezTo>
                  <a:pt x="623" y="267"/>
                  <a:pt x="623" y="267"/>
                  <a:pt x="623" y="267"/>
                </a:cubicBezTo>
                <a:cubicBezTo>
                  <a:pt x="622" y="267"/>
                  <a:pt x="622" y="267"/>
                  <a:pt x="622" y="267"/>
                </a:cubicBezTo>
                <a:cubicBezTo>
                  <a:pt x="621" y="268"/>
                  <a:pt x="622" y="268"/>
                  <a:pt x="622" y="269"/>
                </a:cubicBezTo>
                <a:cubicBezTo>
                  <a:pt x="622" y="269"/>
                  <a:pt x="621" y="269"/>
                  <a:pt x="620" y="269"/>
                </a:cubicBezTo>
                <a:cubicBezTo>
                  <a:pt x="620" y="271"/>
                  <a:pt x="620" y="271"/>
                  <a:pt x="620" y="271"/>
                </a:cubicBezTo>
                <a:cubicBezTo>
                  <a:pt x="620" y="271"/>
                  <a:pt x="620" y="271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3"/>
                  <a:pt x="620" y="273"/>
                  <a:pt x="620" y="273"/>
                </a:cubicBezTo>
                <a:cubicBezTo>
                  <a:pt x="619" y="273"/>
                  <a:pt x="619" y="273"/>
                  <a:pt x="619" y="273"/>
                </a:cubicBezTo>
                <a:cubicBezTo>
                  <a:pt x="619" y="275"/>
                  <a:pt x="619" y="275"/>
                  <a:pt x="619" y="275"/>
                </a:cubicBezTo>
                <a:cubicBezTo>
                  <a:pt x="620" y="275"/>
                  <a:pt x="620" y="275"/>
                  <a:pt x="620" y="275"/>
                </a:cubicBezTo>
                <a:cubicBezTo>
                  <a:pt x="620" y="276"/>
                  <a:pt x="619" y="277"/>
                  <a:pt x="619" y="278"/>
                </a:cubicBezTo>
                <a:cubicBezTo>
                  <a:pt x="618" y="278"/>
                  <a:pt x="619" y="278"/>
                  <a:pt x="618" y="278"/>
                </a:cubicBezTo>
                <a:cubicBezTo>
                  <a:pt x="618" y="278"/>
                  <a:pt x="618" y="278"/>
                  <a:pt x="618" y="278"/>
                </a:cubicBezTo>
                <a:cubicBezTo>
                  <a:pt x="618" y="279"/>
                  <a:pt x="618" y="279"/>
                  <a:pt x="618" y="279"/>
                </a:cubicBezTo>
                <a:cubicBezTo>
                  <a:pt x="619" y="279"/>
                  <a:pt x="620" y="280"/>
                  <a:pt x="620" y="280"/>
                </a:cubicBezTo>
                <a:cubicBezTo>
                  <a:pt x="620" y="280"/>
                  <a:pt x="620" y="280"/>
                  <a:pt x="620" y="280"/>
                </a:cubicBezTo>
                <a:cubicBezTo>
                  <a:pt x="619" y="281"/>
                  <a:pt x="619" y="281"/>
                  <a:pt x="619" y="282"/>
                </a:cubicBezTo>
                <a:cubicBezTo>
                  <a:pt x="618" y="281"/>
                  <a:pt x="618" y="281"/>
                  <a:pt x="617" y="281"/>
                </a:cubicBezTo>
                <a:cubicBezTo>
                  <a:pt x="617" y="281"/>
                  <a:pt x="617" y="281"/>
                  <a:pt x="616" y="282"/>
                </a:cubicBezTo>
                <a:cubicBezTo>
                  <a:pt x="616" y="282"/>
                  <a:pt x="616" y="282"/>
                  <a:pt x="616" y="282"/>
                </a:cubicBezTo>
                <a:cubicBezTo>
                  <a:pt x="616" y="282"/>
                  <a:pt x="617" y="282"/>
                  <a:pt x="617" y="283"/>
                </a:cubicBezTo>
                <a:cubicBezTo>
                  <a:pt x="616" y="283"/>
                  <a:pt x="616" y="283"/>
                  <a:pt x="616" y="283"/>
                </a:cubicBezTo>
                <a:cubicBezTo>
                  <a:pt x="615" y="283"/>
                  <a:pt x="616" y="283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4"/>
                  <a:pt x="614" y="284"/>
                  <a:pt x="614" y="284"/>
                </a:cubicBezTo>
                <a:cubicBezTo>
                  <a:pt x="615" y="284"/>
                  <a:pt x="616" y="284"/>
                  <a:pt x="617" y="28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6" y="285"/>
                  <a:pt x="617" y="285"/>
                  <a:pt x="616" y="285"/>
                </a:cubicBezTo>
                <a:cubicBezTo>
                  <a:pt x="616" y="285"/>
                  <a:pt x="616" y="285"/>
                  <a:pt x="616" y="285"/>
                </a:cubicBezTo>
                <a:cubicBezTo>
                  <a:pt x="616" y="285"/>
                  <a:pt x="616" y="285"/>
                  <a:pt x="615" y="285"/>
                </a:cubicBezTo>
                <a:cubicBezTo>
                  <a:pt x="615" y="286"/>
                  <a:pt x="615" y="286"/>
                  <a:pt x="615" y="286"/>
                </a:cubicBezTo>
                <a:cubicBezTo>
                  <a:pt x="614" y="287"/>
                  <a:pt x="613" y="287"/>
                  <a:pt x="613" y="288"/>
                </a:cubicBezTo>
                <a:cubicBezTo>
                  <a:pt x="612" y="288"/>
                  <a:pt x="612" y="288"/>
                  <a:pt x="612" y="288"/>
                </a:cubicBezTo>
                <a:cubicBezTo>
                  <a:pt x="613" y="289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1"/>
                  <a:pt x="614" y="291"/>
                  <a:pt x="614" y="291"/>
                </a:cubicBezTo>
                <a:cubicBezTo>
                  <a:pt x="614" y="291"/>
                  <a:pt x="615" y="291"/>
                  <a:pt x="616" y="290"/>
                </a:cubicBezTo>
                <a:cubicBezTo>
                  <a:pt x="616" y="290"/>
                  <a:pt x="616" y="290"/>
                  <a:pt x="616" y="289"/>
                </a:cubicBezTo>
                <a:cubicBezTo>
                  <a:pt x="617" y="290"/>
                  <a:pt x="617" y="290"/>
                  <a:pt x="618" y="290"/>
                </a:cubicBezTo>
                <a:cubicBezTo>
                  <a:pt x="618" y="289"/>
                  <a:pt x="618" y="289"/>
                  <a:pt x="618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90"/>
                  <a:pt x="621" y="290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90"/>
                  <a:pt x="621" y="290"/>
                  <a:pt x="621" y="290"/>
                </a:cubicBezTo>
                <a:cubicBezTo>
                  <a:pt x="622" y="290"/>
                  <a:pt x="622" y="290"/>
                  <a:pt x="622" y="290"/>
                </a:cubicBezTo>
                <a:cubicBezTo>
                  <a:pt x="622" y="289"/>
                  <a:pt x="622" y="289"/>
                  <a:pt x="622" y="289"/>
                </a:cubicBezTo>
                <a:cubicBezTo>
                  <a:pt x="623" y="289"/>
                  <a:pt x="623" y="289"/>
                  <a:pt x="623" y="289"/>
                </a:cubicBezTo>
                <a:cubicBezTo>
                  <a:pt x="623" y="290"/>
                  <a:pt x="623" y="290"/>
                  <a:pt x="623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1"/>
                  <a:pt x="624" y="290"/>
                  <a:pt x="624" y="290"/>
                </a:cubicBezTo>
                <a:cubicBezTo>
                  <a:pt x="626" y="290"/>
                  <a:pt x="626" y="290"/>
                  <a:pt x="626" y="290"/>
                </a:cubicBezTo>
                <a:cubicBezTo>
                  <a:pt x="626" y="289"/>
                  <a:pt x="626" y="290"/>
                  <a:pt x="626" y="289"/>
                </a:cubicBezTo>
                <a:cubicBezTo>
                  <a:pt x="627" y="289"/>
                  <a:pt x="626" y="289"/>
                  <a:pt x="627" y="289"/>
                </a:cubicBezTo>
                <a:cubicBezTo>
                  <a:pt x="627" y="289"/>
                  <a:pt x="627" y="290"/>
                  <a:pt x="627" y="290"/>
                </a:cubicBezTo>
                <a:cubicBezTo>
                  <a:pt x="628" y="290"/>
                  <a:pt x="628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31" y="290"/>
                  <a:pt x="631" y="290"/>
                  <a:pt x="631" y="290"/>
                </a:cubicBezTo>
                <a:cubicBezTo>
                  <a:pt x="631" y="290"/>
                  <a:pt x="632" y="289"/>
                  <a:pt x="632" y="289"/>
                </a:cubicBezTo>
                <a:cubicBezTo>
                  <a:pt x="634" y="289"/>
                  <a:pt x="634" y="289"/>
                  <a:pt x="634" y="289"/>
                </a:cubicBezTo>
                <a:cubicBezTo>
                  <a:pt x="634" y="290"/>
                  <a:pt x="634" y="290"/>
                  <a:pt x="633" y="291"/>
                </a:cubicBezTo>
                <a:cubicBezTo>
                  <a:pt x="633" y="291"/>
                  <a:pt x="633" y="291"/>
                  <a:pt x="633" y="291"/>
                </a:cubicBezTo>
                <a:cubicBezTo>
                  <a:pt x="636" y="291"/>
                  <a:pt x="635" y="291"/>
                  <a:pt x="636" y="289"/>
                </a:cubicBezTo>
                <a:cubicBezTo>
                  <a:pt x="636" y="289"/>
                  <a:pt x="636" y="289"/>
                  <a:pt x="636" y="289"/>
                </a:cubicBezTo>
                <a:cubicBezTo>
                  <a:pt x="637" y="289"/>
                  <a:pt x="637" y="289"/>
                  <a:pt x="637" y="289"/>
                </a:cubicBezTo>
                <a:cubicBezTo>
                  <a:pt x="637" y="291"/>
                  <a:pt x="636" y="290"/>
                  <a:pt x="635" y="291"/>
                </a:cubicBezTo>
                <a:cubicBezTo>
                  <a:pt x="635" y="291"/>
                  <a:pt x="635" y="291"/>
                  <a:pt x="635" y="291"/>
                </a:cubicBezTo>
                <a:cubicBezTo>
                  <a:pt x="635" y="292"/>
                  <a:pt x="635" y="293"/>
                  <a:pt x="635" y="293"/>
                </a:cubicBezTo>
                <a:cubicBezTo>
                  <a:pt x="633" y="293"/>
                  <a:pt x="633" y="294"/>
                  <a:pt x="633" y="295"/>
                </a:cubicBezTo>
                <a:cubicBezTo>
                  <a:pt x="635" y="295"/>
                  <a:pt x="636" y="294"/>
                  <a:pt x="636" y="293"/>
                </a:cubicBezTo>
                <a:cubicBezTo>
                  <a:pt x="637" y="293"/>
                  <a:pt x="637" y="293"/>
                  <a:pt x="637" y="293"/>
                </a:cubicBezTo>
                <a:cubicBezTo>
                  <a:pt x="637" y="292"/>
                  <a:pt x="637" y="292"/>
                  <a:pt x="636" y="292"/>
                </a:cubicBezTo>
                <a:cubicBezTo>
                  <a:pt x="637" y="291"/>
                  <a:pt x="638" y="291"/>
                  <a:pt x="639" y="291"/>
                </a:cubicBezTo>
                <a:cubicBezTo>
                  <a:pt x="639" y="290"/>
                  <a:pt x="639" y="290"/>
                  <a:pt x="640" y="289"/>
                </a:cubicBezTo>
                <a:cubicBezTo>
                  <a:pt x="640" y="289"/>
                  <a:pt x="640" y="289"/>
                  <a:pt x="640" y="289"/>
                </a:cubicBezTo>
                <a:cubicBezTo>
                  <a:pt x="641" y="290"/>
                  <a:pt x="641" y="291"/>
                  <a:pt x="642" y="291"/>
                </a:cubicBezTo>
                <a:cubicBezTo>
                  <a:pt x="642" y="292"/>
                  <a:pt x="642" y="292"/>
                  <a:pt x="642" y="292"/>
                </a:cubicBezTo>
                <a:cubicBezTo>
                  <a:pt x="641" y="292"/>
                  <a:pt x="642" y="292"/>
                  <a:pt x="641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4"/>
                  <a:pt x="640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2" y="294"/>
                  <a:pt x="642" y="294"/>
                  <a:pt x="642" y="293"/>
                </a:cubicBezTo>
                <a:cubicBezTo>
                  <a:pt x="643" y="293"/>
                  <a:pt x="643" y="293"/>
                  <a:pt x="644" y="294"/>
                </a:cubicBezTo>
                <a:cubicBezTo>
                  <a:pt x="644" y="294"/>
                  <a:pt x="644" y="294"/>
                  <a:pt x="644" y="294"/>
                </a:cubicBezTo>
                <a:cubicBezTo>
                  <a:pt x="644" y="294"/>
                  <a:pt x="643" y="295"/>
                  <a:pt x="643" y="296"/>
                </a:cubicBezTo>
                <a:cubicBezTo>
                  <a:pt x="644" y="296"/>
                  <a:pt x="644" y="296"/>
                  <a:pt x="644" y="296"/>
                </a:cubicBezTo>
                <a:cubicBezTo>
                  <a:pt x="645" y="296"/>
                  <a:pt x="646" y="295"/>
                  <a:pt x="646" y="295"/>
                </a:cubicBezTo>
                <a:cubicBezTo>
                  <a:pt x="646" y="295"/>
                  <a:pt x="646" y="294"/>
                  <a:pt x="647" y="294"/>
                </a:cubicBezTo>
                <a:cubicBezTo>
                  <a:pt x="647" y="294"/>
                  <a:pt x="647" y="294"/>
                  <a:pt x="647" y="294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8" y="291"/>
                  <a:pt x="648" y="291"/>
                  <a:pt x="648" y="291"/>
                </a:cubicBezTo>
                <a:cubicBezTo>
                  <a:pt x="648" y="291"/>
                  <a:pt x="648" y="291"/>
                  <a:pt x="648" y="290"/>
                </a:cubicBezTo>
                <a:cubicBezTo>
                  <a:pt x="646" y="290"/>
                  <a:pt x="648" y="290"/>
                  <a:pt x="647" y="291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5" y="292"/>
                  <a:pt x="645" y="292"/>
                  <a:pt x="645" y="292"/>
                </a:cubicBezTo>
                <a:cubicBezTo>
                  <a:pt x="645" y="291"/>
                  <a:pt x="645" y="290"/>
                  <a:pt x="645" y="289"/>
                </a:cubicBezTo>
                <a:cubicBezTo>
                  <a:pt x="645" y="289"/>
                  <a:pt x="646" y="289"/>
                  <a:pt x="646" y="289"/>
                </a:cubicBezTo>
                <a:cubicBezTo>
                  <a:pt x="646" y="288"/>
                  <a:pt x="647" y="288"/>
                  <a:pt x="647" y="287"/>
                </a:cubicBezTo>
                <a:cubicBezTo>
                  <a:pt x="645" y="287"/>
                  <a:pt x="647" y="287"/>
                  <a:pt x="646" y="288"/>
                </a:cubicBezTo>
                <a:cubicBezTo>
                  <a:pt x="646" y="288"/>
                  <a:pt x="645" y="288"/>
                  <a:pt x="645" y="288"/>
                </a:cubicBezTo>
                <a:cubicBezTo>
                  <a:pt x="644" y="289"/>
                  <a:pt x="644" y="290"/>
                  <a:pt x="644" y="291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2" y="291"/>
                  <a:pt x="642" y="291"/>
                  <a:pt x="642" y="291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89"/>
                  <a:pt x="642" y="289"/>
                  <a:pt x="642" y="289"/>
                </a:cubicBezTo>
                <a:cubicBezTo>
                  <a:pt x="643" y="289"/>
                  <a:pt x="643" y="289"/>
                  <a:pt x="644" y="288"/>
                </a:cubicBezTo>
                <a:cubicBezTo>
                  <a:pt x="643" y="288"/>
                  <a:pt x="643" y="288"/>
                  <a:pt x="642" y="288"/>
                </a:cubicBezTo>
                <a:cubicBezTo>
                  <a:pt x="642" y="287"/>
                  <a:pt x="642" y="287"/>
                  <a:pt x="642" y="287"/>
                </a:cubicBezTo>
                <a:cubicBezTo>
                  <a:pt x="643" y="286"/>
                  <a:pt x="643" y="285"/>
                  <a:pt x="644" y="285"/>
                </a:cubicBezTo>
                <a:cubicBezTo>
                  <a:pt x="644" y="284"/>
                  <a:pt x="644" y="284"/>
                  <a:pt x="644" y="284"/>
                </a:cubicBezTo>
                <a:cubicBezTo>
                  <a:pt x="644" y="284"/>
                  <a:pt x="644" y="284"/>
                  <a:pt x="643" y="285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5"/>
                  <a:pt x="643" y="285"/>
                  <a:pt x="643" y="285"/>
                </a:cubicBezTo>
                <a:cubicBezTo>
                  <a:pt x="642" y="285"/>
                  <a:pt x="642" y="285"/>
                  <a:pt x="641" y="285"/>
                </a:cubicBezTo>
                <a:cubicBezTo>
                  <a:pt x="641" y="285"/>
                  <a:pt x="641" y="285"/>
                  <a:pt x="641" y="285"/>
                </a:cubicBezTo>
                <a:cubicBezTo>
                  <a:pt x="640" y="285"/>
                  <a:pt x="640" y="285"/>
                  <a:pt x="640" y="285"/>
                </a:cubicBezTo>
                <a:cubicBezTo>
                  <a:pt x="640" y="285"/>
                  <a:pt x="640" y="286"/>
                  <a:pt x="640" y="286"/>
                </a:cubicBezTo>
                <a:cubicBezTo>
                  <a:pt x="640" y="286"/>
                  <a:pt x="640" y="286"/>
                  <a:pt x="640" y="286"/>
                </a:cubicBezTo>
                <a:cubicBezTo>
                  <a:pt x="639" y="286"/>
                  <a:pt x="639" y="286"/>
                  <a:pt x="639" y="286"/>
                </a:cubicBezTo>
                <a:cubicBezTo>
                  <a:pt x="639" y="285"/>
                  <a:pt x="639" y="284"/>
                  <a:pt x="640" y="284"/>
                </a:cubicBezTo>
                <a:cubicBezTo>
                  <a:pt x="640" y="283"/>
                  <a:pt x="640" y="283"/>
                  <a:pt x="640" y="283"/>
                </a:cubicBezTo>
                <a:cubicBezTo>
                  <a:pt x="640" y="283"/>
                  <a:pt x="640" y="283"/>
                  <a:pt x="639" y="284"/>
                </a:cubicBezTo>
                <a:cubicBezTo>
                  <a:pt x="638" y="284"/>
                  <a:pt x="638" y="284"/>
                  <a:pt x="638" y="284"/>
                </a:cubicBezTo>
                <a:cubicBezTo>
                  <a:pt x="638" y="284"/>
                  <a:pt x="638" y="283"/>
                  <a:pt x="639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2"/>
                  <a:pt x="637" y="282"/>
                  <a:pt x="637" y="282"/>
                </a:cubicBezTo>
                <a:cubicBezTo>
                  <a:pt x="638" y="282"/>
                  <a:pt x="638" y="282"/>
                  <a:pt x="638" y="282"/>
                </a:cubicBezTo>
                <a:cubicBezTo>
                  <a:pt x="638" y="282"/>
                  <a:pt x="639" y="280"/>
                  <a:pt x="639" y="279"/>
                </a:cubicBezTo>
                <a:cubicBezTo>
                  <a:pt x="639" y="279"/>
                  <a:pt x="638" y="279"/>
                  <a:pt x="638" y="278"/>
                </a:cubicBezTo>
                <a:cubicBezTo>
                  <a:pt x="637" y="278"/>
                  <a:pt x="637" y="278"/>
                  <a:pt x="637" y="278"/>
                </a:cubicBezTo>
                <a:cubicBezTo>
                  <a:pt x="637" y="278"/>
                  <a:pt x="637" y="279"/>
                  <a:pt x="637" y="279"/>
                </a:cubicBezTo>
                <a:cubicBezTo>
                  <a:pt x="635" y="279"/>
                  <a:pt x="635" y="279"/>
                  <a:pt x="635" y="279"/>
                </a:cubicBezTo>
                <a:cubicBezTo>
                  <a:pt x="635" y="278"/>
                  <a:pt x="635" y="279"/>
                  <a:pt x="635" y="278"/>
                </a:cubicBezTo>
                <a:cubicBezTo>
                  <a:pt x="635" y="278"/>
                  <a:pt x="635" y="278"/>
                  <a:pt x="635" y="278"/>
                </a:cubicBezTo>
                <a:cubicBezTo>
                  <a:pt x="635" y="278"/>
                  <a:pt x="633" y="279"/>
                  <a:pt x="633" y="279"/>
                </a:cubicBezTo>
                <a:cubicBezTo>
                  <a:pt x="633" y="279"/>
                  <a:pt x="632" y="279"/>
                  <a:pt x="632" y="279"/>
                </a:cubicBezTo>
                <a:cubicBezTo>
                  <a:pt x="632" y="279"/>
                  <a:pt x="632" y="279"/>
                  <a:pt x="632" y="280"/>
                </a:cubicBezTo>
                <a:cubicBezTo>
                  <a:pt x="632" y="280"/>
                  <a:pt x="632" y="280"/>
                  <a:pt x="632" y="280"/>
                </a:cubicBezTo>
                <a:cubicBezTo>
                  <a:pt x="631" y="280"/>
                  <a:pt x="632" y="280"/>
                  <a:pt x="631" y="280"/>
                </a:cubicBezTo>
                <a:cubicBezTo>
                  <a:pt x="631" y="280"/>
                  <a:pt x="631" y="280"/>
                  <a:pt x="631" y="279"/>
                </a:cubicBezTo>
                <a:cubicBezTo>
                  <a:pt x="630" y="279"/>
                  <a:pt x="630" y="279"/>
                  <a:pt x="629" y="279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79"/>
                  <a:pt x="629" y="279"/>
                  <a:pt x="629" y="278"/>
                </a:cubicBezTo>
                <a:cubicBezTo>
                  <a:pt x="628" y="278"/>
                  <a:pt x="628" y="278"/>
                  <a:pt x="628" y="278"/>
                </a:cubicBezTo>
                <a:cubicBezTo>
                  <a:pt x="628" y="279"/>
                  <a:pt x="628" y="279"/>
                  <a:pt x="628" y="279"/>
                </a:cubicBezTo>
                <a:cubicBezTo>
                  <a:pt x="627" y="279"/>
                  <a:pt x="627" y="279"/>
                  <a:pt x="627" y="279"/>
                </a:cubicBezTo>
                <a:cubicBezTo>
                  <a:pt x="627" y="278"/>
                  <a:pt x="628" y="278"/>
                  <a:pt x="629" y="277"/>
                </a:cubicBezTo>
                <a:cubicBezTo>
                  <a:pt x="629" y="277"/>
                  <a:pt x="629" y="277"/>
                  <a:pt x="629" y="277"/>
                </a:cubicBezTo>
                <a:cubicBezTo>
                  <a:pt x="629" y="276"/>
                  <a:pt x="628" y="276"/>
                  <a:pt x="628" y="276"/>
                </a:cubicBezTo>
                <a:cubicBezTo>
                  <a:pt x="627" y="276"/>
                  <a:pt x="627" y="276"/>
                  <a:pt x="627" y="276"/>
                </a:cubicBezTo>
                <a:cubicBezTo>
                  <a:pt x="627" y="275"/>
                  <a:pt x="627" y="275"/>
                  <a:pt x="627" y="275"/>
                </a:cubicBezTo>
                <a:cubicBezTo>
                  <a:pt x="626" y="275"/>
                  <a:pt x="626" y="275"/>
                  <a:pt x="626" y="275"/>
                </a:cubicBezTo>
                <a:cubicBezTo>
                  <a:pt x="626" y="276"/>
                  <a:pt x="626" y="276"/>
                  <a:pt x="626" y="276"/>
                </a:cubicBezTo>
                <a:cubicBezTo>
                  <a:pt x="626" y="276"/>
                  <a:pt x="626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7"/>
                  <a:pt x="625" y="277"/>
                  <a:pt x="625" y="277"/>
                </a:cubicBezTo>
                <a:cubicBezTo>
                  <a:pt x="624" y="277"/>
                  <a:pt x="624" y="277"/>
                  <a:pt x="624" y="277"/>
                </a:cubicBezTo>
                <a:cubicBezTo>
                  <a:pt x="624" y="278"/>
                  <a:pt x="624" y="278"/>
                  <a:pt x="624" y="278"/>
                </a:cubicBezTo>
                <a:cubicBezTo>
                  <a:pt x="623" y="279"/>
                  <a:pt x="624" y="278"/>
                  <a:pt x="623" y="279"/>
                </a:cubicBezTo>
                <a:cubicBezTo>
                  <a:pt x="623" y="279"/>
                  <a:pt x="623" y="279"/>
                  <a:pt x="623" y="279"/>
                </a:cubicBezTo>
                <a:cubicBezTo>
                  <a:pt x="623" y="278"/>
                  <a:pt x="623" y="278"/>
                  <a:pt x="623" y="278"/>
                </a:cubicBezTo>
                <a:cubicBezTo>
                  <a:pt x="623" y="278"/>
                  <a:pt x="623" y="278"/>
                  <a:pt x="624" y="278"/>
                </a:cubicBezTo>
                <a:cubicBezTo>
                  <a:pt x="624" y="277"/>
                  <a:pt x="623" y="277"/>
                  <a:pt x="623" y="277"/>
                </a:cubicBezTo>
                <a:cubicBezTo>
                  <a:pt x="623" y="277"/>
                  <a:pt x="623" y="277"/>
                  <a:pt x="623" y="277"/>
                </a:cubicBezTo>
                <a:cubicBezTo>
                  <a:pt x="623" y="276"/>
                  <a:pt x="623" y="276"/>
                  <a:pt x="623" y="276"/>
                </a:cubicBezTo>
                <a:cubicBezTo>
                  <a:pt x="623" y="276"/>
                  <a:pt x="623" y="276"/>
                  <a:pt x="623" y="275"/>
                </a:cubicBezTo>
                <a:cubicBezTo>
                  <a:pt x="623" y="275"/>
                  <a:pt x="623" y="275"/>
                  <a:pt x="623" y="275"/>
                </a:cubicBezTo>
                <a:cubicBezTo>
                  <a:pt x="623" y="274"/>
                  <a:pt x="623" y="274"/>
                  <a:pt x="623" y="274"/>
                </a:cubicBezTo>
                <a:cubicBezTo>
                  <a:pt x="624" y="274"/>
                  <a:pt x="624" y="273"/>
                  <a:pt x="625" y="273"/>
                </a:cubicBezTo>
                <a:cubicBezTo>
                  <a:pt x="625" y="270"/>
                  <a:pt x="625" y="270"/>
                  <a:pt x="625" y="270"/>
                </a:cubicBezTo>
                <a:cubicBezTo>
                  <a:pt x="625" y="270"/>
                  <a:pt x="625" y="270"/>
                  <a:pt x="626" y="270"/>
                </a:cubicBezTo>
                <a:cubicBezTo>
                  <a:pt x="626" y="270"/>
                  <a:pt x="626" y="270"/>
                  <a:pt x="626" y="270"/>
                </a:cubicBezTo>
                <a:cubicBezTo>
                  <a:pt x="627" y="269"/>
                  <a:pt x="627" y="269"/>
                  <a:pt x="627" y="268"/>
                </a:cubicBezTo>
                <a:cubicBezTo>
                  <a:pt x="626" y="268"/>
                  <a:pt x="626" y="268"/>
                  <a:pt x="626" y="268"/>
                </a:cubicBezTo>
                <a:cubicBezTo>
                  <a:pt x="626" y="267"/>
                  <a:pt x="626" y="267"/>
                  <a:pt x="626" y="267"/>
                </a:cubicBezTo>
                <a:cubicBezTo>
                  <a:pt x="627" y="267"/>
                  <a:pt x="627" y="267"/>
                  <a:pt x="627" y="267"/>
                </a:cubicBezTo>
                <a:cubicBezTo>
                  <a:pt x="628" y="266"/>
                  <a:pt x="627" y="266"/>
                  <a:pt x="628" y="266"/>
                </a:cubicBezTo>
                <a:lnTo>
                  <a:pt x="628" y="265"/>
                </a:lnTo>
                <a:close/>
                <a:moveTo>
                  <a:pt x="1748" y="268"/>
                </a:moveTo>
                <a:cubicBezTo>
                  <a:pt x="1750" y="268"/>
                  <a:pt x="1750" y="268"/>
                  <a:pt x="1750" y="268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49" y="266"/>
                  <a:pt x="1748" y="266"/>
                </a:cubicBezTo>
                <a:cubicBezTo>
                  <a:pt x="1748" y="267"/>
                  <a:pt x="1748" y="267"/>
                  <a:pt x="1748" y="268"/>
                </a:cubicBezTo>
                <a:close/>
                <a:moveTo>
                  <a:pt x="1752" y="266"/>
                </a:moveTo>
                <a:cubicBezTo>
                  <a:pt x="1752" y="267"/>
                  <a:pt x="1752" y="267"/>
                  <a:pt x="1752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3" y="267"/>
                  <a:pt x="1753" y="267"/>
                  <a:pt x="1753" y="267"/>
                </a:cubicBezTo>
                <a:cubicBezTo>
                  <a:pt x="1753" y="266"/>
                  <a:pt x="1752" y="267"/>
                  <a:pt x="1752" y="266"/>
                </a:cubicBezTo>
                <a:close/>
                <a:moveTo>
                  <a:pt x="910" y="268"/>
                </a:moveTo>
                <a:cubicBezTo>
                  <a:pt x="910" y="268"/>
                  <a:pt x="910" y="268"/>
                  <a:pt x="910" y="268"/>
                </a:cubicBezTo>
                <a:cubicBezTo>
                  <a:pt x="910" y="267"/>
                  <a:pt x="910" y="267"/>
                  <a:pt x="910" y="267"/>
                </a:cubicBezTo>
                <a:cubicBezTo>
                  <a:pt x="909" y="267"/>
                  <a:pt x="908" y="267"/>
                  <a:pt x="908" y="267"/>
                </a:cubicBezTo>
                <a:cubicBezTo>
                  <a:pt x="908" y="268"/>
                  <a:pt x="908" y="268"/>
                  <a:pt x="908" y="268"/>
                </a:cubicBezTo>
                <a:lnTo>
                  <a:pt x="910" y="268"/>
                </a:lnTo>
                <a:close/>
                <a:moveTo>
                  <a:pt x="1733" y="268"/>
                </a:moveTo>
                <a:cubicBezTo>
                  <a:pt x="1734" y="269"/>
                  <a:pt x="1733" y="269"/>
                  <a:pt x="1734" y="269"/>
                </a:cubicBezTo>
                <a:cubicBezTo>
                  <a:pt x="1734" y="269"/>
                  <a:pt x="1734" y="269"/>
                  <a:pt x="1734" y="269"/>
                </a:cubicBezTo>
                <a:cubicBezTo>
                  <a:pt x="1735" y="269"/>
                  <a:pt x="1735" y="269"/>
                  <a:pt x="1735" y="269"/>
                </a:cubicBezTo>
                <a:cubicBezTo>
                  <a:pt x="1735" y="269"/>
                  <a:pt x="1735" y="269"/>
                  <a:pt x="1734" y="269"/>
                </a:cubicBezTo>
                <a:cubicBezTo>
                  <a:pt x="1734" y="268"/>
                  <a:pt x="1734" y="268"/>
                  <a:pt x="1734" y="268"/>
                </a:cubicBezTo>
                <a:lnTo>
                  <a:pt x="1733" y="268"/>
                </a:lnTo>
                <a:close/>
                <a:moveTo>
                  <a:pt x="628" y="270"/>
                </a:move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lose/>
                <a:moveTo>
                  <a:pt x="285" y="270"/>
                </a:moveTo>
                <a:cubicBezTo>
                  <a:pt x="284" y="270"/>
                  <a:pt x="284" y="271"/>
                  <a:pt x="283" y="271"/>
                </a:cubicBezTo>
                <a:cubicBezTo>
                  <a:pt x="283" y="272"/>
                  <a:pt x="283" y="273"/>
                  <a:pt x="284" y="273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5" y="276"/>
                  <a:pt x="285" y="276"/>
                </a:cubicBezTo>
                <a:cubicBezTo>
                  <a:pt x="285" y="276"/>
                  <a:pt x="285" y="276"/>
                  <a:pt x="285" y="276"/>
                </a:cubicBezTo>
                <a:cubicBezTo>
                  <a:pt x="286" y="276"/>
                  <a:pt x="286" y="276"/>
                  <a:pt x="287" y="276"/>
                </a:cubicBezTo>
                <a:cubicBezTo>
                  <a:pt x="287" y="275"/>
                  <a:pt x="287" y="275"/>
                  <a:pt x="287" y="275"/>
                </a:cubicBezTo>
                <a:cubicBezTo>
                  <a:pt x="287" y="275"/>
                  <a:pt x="287" y="276"/>
                  <a:pt x="287" y="276"/>
                </a:cubicBezTo>
                <a:cubicBezTo>
                  <a:pt x="288" y="276"/>
                  <a:pt x="288" y="277"/>
                  <a:pt x="289" y="276"/>
                </a:cubicBezTo>
                <a:cubicBezTo>
                  <a:pt x="289" y="276"/>
                  <a:pt x="289" y="276"/>
                  <a:pt x="289" y="276"/>
                </a:cubicBezTo>
                <a:cubicBezTo>
                  <a:pt x="290" y="276"/>
                  <a:pt x="291" y="276"/>
                  <a:pt x="292" y="276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1" y="278"/>
                  <a:pt x="291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3" y="279"/>
                  <a:pt x="294" y="278"/>
                </a:cubicBezTo>
                <a:cubicBezTo>
                  <a:pt x="294" y="279"/>
                  <a:pt x="294" y="279"/>
                  <a:pt x="294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6" y="279"/>
                  <a:pt x="296" y="279"/>
                  <a:pt x="296" y="279"/>
                </a:cubicBezTo>
                <a:cubicBezTo>
                  <a:pt x="296" y="280"/>
                  <a:pt x="296" y="280"/>
                  <a:pt x="296" y="281"/>
                </a:cubicBezTo>
                <a:cubicBezTo>
                  <a:pt x="297" y="281"/>
                  <a:pt x="297" y="281"/>
                  <a:pt x="298" y="281"/>
                </a:cubicBezTo>
                <a:cubicBezTo>
                  <a:pt x="298" y="281"/>
                  <a:pt x="298" y="281"/>
                  <a:pt x="298" y="281"/>
                </a:cubicBezTo>
                <a:cubicBezTo>
                  <a:pt x="298" y="281"/>
                  <a:pt x="299" y="281"/>
                  <a:pt x="299" y="281"/>
                </a:cubicBezTo>
                <a:cubicBezTo>
                  <a:pt x="299" y="281"/>
                  <a:pt x="299" y="282"/>
                  <a:pt x="299" y="282"/>
                </a:cubicBezTo>
                <a:cubicBezTo>
                  <a:pt x="299" y="282"/>
                  <a:pt x="299" y="283"/>
                  <a:pt x="299" y="283"/>
                </a:cubicBezTo>
                <a:cubicBezTo>
                  <a:pt x="299" y="283"/>
                  <a:pt x="299" y="283"/>
                  <a:pt x="299" y="283"/>
                </a:cubicBezTo>
                <a:cubicBezTo>
                  <a:pt x="300" y="284"/>
                  <a:pt x="300" y="284"/>
                  <a:pt x="300" y="284"/>
                </a:cubicBezTo>
                <a:cubicBezTo>
                  <a:pt x="301" y="284"/>
                  <a:pt x="301" y="284"/>
                  <a:pt x="301" y="284"/>
                </a:cubicBezTo>
                <a:cubicBezTo>
                  <a:pt x="301" y="284"/>
                  <a:pt x="301" y="285"/>
                  <a:pt x="301" y="285"/>
                </a:cubicBezTo>
                <a:cubicBezTo>
                  <a:pt x="303" y="285"/>
                  <a:pt x="303" y="285"/>
                  <a:pt x="303" y="285"/>
                </a:cubicBezTo>
                <a:cubicBezTo>
                  <a:pt x="303" y="285"/>
                  <a:pt x="303" y="285"/>
                  <a:pt x="303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10" y="286"/>
                  <a:pt x="310" y="286"/>
                  <a:pt x="310" y="286"/>
                </a:cubicBezTo>
                <a:cubicBezTo>
                  <a:pt x="310" y="284"/>
                  <a:pt x="310" y="285"/>
                  <a:pt x="309" y="284"/>
                </a:cubicBezTo>
                <a:cubicBezTo>
                  <a:pt x="308" y="284"/>
                  <a:pt x="308" y="284"/>
                  <a:pt x="308" y="284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2"/>
                  <a:pt x="307" y="282"/>
                  <a:pt x="307" y="282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7" y="281"/>
                  <a:pt x="307" y="281"/>
                  <a:pt x="306" y="281"/>
                </a:cubicBezTo>
                <a:cubicBezTo>
                  <a:pt x="306" y="281"/>
                  <a:pt x="305" y="280"/>
                  <a:pt x="305" y="279"/>
                </a:cubicBezTo>
                <a:cubicBezTo>
                  <a:pt x="303" y="279"/>
                  <a:pt x="301" y="278"/>
                  <a:pt x="299" y="278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297" y="275"/>
                  <a:pt x="298" y="275"/>
                  <a:pt x="296" y="274"/>
                </a:cubicBezTo>
                <a:cubicBezTo>
                  <a:pt x="296" y="273"/>
                  <a:pt x="296" y="273"/>
                  <a:pt x="296" y="273"/>
                </a:cubicBezTo>
                <a:cubicBezTo>
                  <a:pt x="295" y="272"/>
                  <a:pt x="293" y="273"/>
                  <a:pt x="291" y="273"/>
                </a:cubicBezTo>
                <a:cubicBezTo>
                  <a:pt x="291" y="273"/>
                  <a:pt x="291" y="273"/>
                  <a:pt x="291" y="273"/>
                </a:cubicBezTo>
                <a:cubicBezTo>
                  <a:pt x="290" y="273"/>
                  <a:pt x="290" y="273"/>
                  <a:pt x="290" y="273"/>
                </a:cubicBezTo>
                <a:cubicBezTo>
                  <a:pt x="290" y="272"/>
                  <a:pt x="290" y="272"/>
                  <a:pt x="290" y="272"/>
                </a:cubicBezTo>
                <a:cubicBezTo>
                  <a:pt x="289" y="272"/>
                  <a:pt x="288" y="272"/>
                  <a:pt x="287" y="272"/>
                </a:cubicBezTo>
                <a:cubicBezTo>
                  <a:pt x="287" y="271"/>
                  <a:pt x="287" y="271"/>
                  <a:pt x="286" y="271"/>
                </a:cubicBezTo>
                <a:cubicBezTo>
                  <a:pt x="285" y="271"/>
                  <a:pt x="285" y="271"/>
                  <a:pt x="285" y="271"/>
                </a:cubicBezTo>
                <a:lnTo>
                  <a:pt x="285" y="270"/>
                </a:lnTo>
                <a:close/>
                <a:moveTo>
                  <a:pt x="884" y="273"/>
                </a:moveTo>
                <a:cubicBezTo>
                  <a:pt x="884" y="273"/>
                  <a:pt x="884" y="273"/>
                  <a:pt x="884" y="273"/>
                </a:cubicBezTo>
                <a:cubicBezTo>
                  <a:pt x="884" y="273"/>
                  <a:pt x="884" y="273"/>
                  <a:pt x="884" y="273"/>
                </a:cubicBezTo>
                <a:cubicBezTo>
                  <a:pt x="883" y="273"/>
                  <a:pt x="883" y="273"/>
                  <a:pt x="883" y="273"/>
                </a:cubicBezTo>
                <a:cubicBezTo>
                  <a:pt x="883" y="274"/>
                  <a:pt x="883" y="274"/>
                  <a:pt x="883" y="274"/>
                </a:cubicBezTo>
                <a:cubicBezTo>
                  <a:pt x="884" y="273"/>
                  <a:pt x="883" y="274"/>
                  <a:pt x="884" y="273"/>
                </a:cubicBezTo>
                <a:close/>
                <a:moveTo>
                  <a:pt x="298" y="274"/>
                </a:moveTo>
                <a:cubicBezTo>
                  <a:pt x="298" y="274"/>
                  <a:pt x="298" y="274"/>
                  <a:pt x="298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8" y="274"/>
                  <a:pt x="298" y="274"/>
                  <a:pt x="298" y="274"/>
                </a:cubicBezTo>
                <a:cubicBezTo>
                  <a:pt x="298" y="274"/>
                  <a:pt x="298" y="274"/>
                  <a:pt x="298" y="274"/>
                </a:cubicBezTo>
                <a:close/>
                <a:moveTo>
                  <a:pt x="1628" y="275"/>
                </a:moveTo>
                <a:cubicBezTo>
                  <a:pt x="1628" y="275"/>
                  <a:pt x="1628" y="275"/>
                  <a:pt x="1628" y="275"/>
                </a:cubicBezTo>
                <a:cubicBezTo>
                  <a:pt x="1626" y="275"/>
                  <a:pt x="1626" y="276"/>
                  <a:pt x="1624" y="276"/>
                </a:cubicBezTo>
                <a:cubicBezTo>
                  <a:pt x="1624" y="276"/>
                  <a:pt x="1624" y="277"/>
                  <a:pt x="1624" y="277"/>
                </a:cubicBezTo>
                <a:cubicBezTo>
                  <a:pt x="1625" y="277"/>
                  <a:pt x="1626" y="276"/>
                  <a:pt x="1627" y="276"/>
                </a:cubicBezTo>
                <a:cubicBezTo>
                  <a:pt x="1628" y="275"/>
                  <a:pt x="1627" y="275"/>
                  <a:pt x="1628" y="275"/>
                </a:cubicBezTo>
                <a:close/>
                <a:moveTo>
                  <a:pt x="302" y="275"/>
                </a:moveTo>
                <a:cubicBezTo>
                  <a:pt x="302" y="275"/>
                  <a:pt x="302" y="275"/>
                  <a:pt x="302" y="275"/>
                </a:cubicBezTo>
                <a:cubicBezTo>
                  <a:pt x="302" y="277"/>
                  <a:pt x="302" y="278"/>
                  <a:pt x="304" y="278"/>
                </a:cubicBezTo>
                <a:cubicBezTo>
                  <a:pt x="303" y="276"/>
                  <a:pt x="303" y="276"/>
                  <a:pt x="302" y="275"/>
                </a:cubicBezTo>
                <a:close/>
                <a:moveTo>
                  <a:pt x="599" y="283"/>
                </a:move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8" y="283"/>
                  <a:pt x="598" y="281"/>
                </a:cubicBezTo>
                <a:cubicBezTo>
                  <a:pt x="597" y="281"/>
                  <a:pt x="597" y="281"/>
                  <a:pt x="596" y="281"/>
                </a:cubicBezTo>
                <a:cubicBezTo>
                  <a:pt x="596" y="280"/>
                  <a:pt x="596" y="280"/>
                  <a:pt x="596" y="280"/>
                </a:cubicBezTo>
                <a:cubicBezTo>
                  <a:pt x="595" y="280"/>
                  <a:pt x="596" y="280"/>
                  <a:pt x="595" y="279"/>
                </a:cubicBezTo>
                <a:cubicBezTo>
                  <a:pt x="594" y="279"/>
                  <a:pt x="595" y="279"/>
                  <a:pt x="594" y="279"/>
                </a:cubicBezTo>
                <a:cubicBezTo>
                  <a:pt x="594" y="278"/>
                  <a:pt x="594" y="278"/>
                  <a:pt x="594" y="278"/>
                </a:cubicBezTo>
                <a:cubicBezTo>
                  <a:pt x="593" y="278"/>
                  <a:pt x="592" y="278"/>
                  <a:pt x="592" y="278"/>
                </a:cubicBezTo>
                <a:cubicBezTo>
                  <a:pt x="590" y="277"/>
                  <a:pt x="589" y="276"/>
                  <a:pt x="586" y="276"/>
                </a:cubicBezTo>
                <a:cubicBezTo>
                  <a:pt x="586" y="278"/>
                  <a:pt x="586" y="278"/>
                  <a:pt x="586" y="278"/>
                </a:cubicBezTo>
                <a:cubicBezTo>
                  <a:pt x="588" y="278"/>
                  <a:pt x="588" y="278"/>
                  <a:pt x="588" y="278"/>
                </a:cubicBezTo>
                <a:cubicBezTo>
                  <a:pt x="588" y="279"/>
                  <a:pt x="589" y="279"/>
                  <a:pt x="590" y="280"/>
                </a:cubicBezTo>
                <a:cubicBezTo>
                  <a:pt x="590" y="280"/>
                  <a:pt x="590" y="280"/>
                  <a:pt x="590" y="280"/>
                </a:cubicBezTo>
                <a:cubicBezTo>
                  <a:pt x="590" y="281"/>
                  <a:pt x="590" y="281"/>
                  <a:pt x="590" y="281"/>
                </a:cubicBezTo>
                <a:cubicBezTo>
                  <a:pt x="591" y="281"/>
                  <a:pt x="593" y="281"/>
                  <a:pt x="594" y="282"/>
                </a:cubicBezTo>
                <a:cubicBezTo>
                  <a:pt x="594" y="282"/>
                  <a:pt x="594" y="282"/>
                  <a:pt x="594" y="283"/>
                </a:cubicBezTo>
                <a:cubicBezTo>
                  <a:pt x="595" y="283"/>
                  <a:pt x="596" y="283"/>
                  <a:pt x="596" y="283"/>
                </a:cubicBezTo>
                <a:cubicBezTo>
                  <a:pt x="596" y="283"/>
                  <a:pt x="597" y="283"/>
                  <a:pt x="597" y="284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599" y="283"/>
                  <a:pt x="598" y="283"/>
                  <a:pt x="599" y="283"/>
                </a:cubicBezTo>
                <a:close/>
                <a:moveTo>
                  <a:pt x="1621" y="283"/>
                </a:moveTo>
                <a:cubicBezTo>
                  <a:pt x="1621" y="282"/>
                  <a:pt x="1622" y="282"/>
                  <a:pt x="1622" y="281"/>
                </a:cubicBezTo>
                <a:cubicBezTo>
                  <a:pt x="1621" y="282"/>
                  <a:pt x="1621" y="282"/>
                  <a:pt x="1621" y="282"/>
                </a:cubicBezTo>
                <a:cubicBezTo>
                  <a:pt x="1621" y="283"/>
                  <a:pt x="1620" y="282"/>
                  <a:pt x="1621" y="283"/>
                </a:cubicBezTo>
                <a:cubicBezTo>
                  <a:pt x="1621" y="283"/>
                  <a:pt x="1621" y="283"/>
                  <a:pt x="1621" y="283"/>
                </a:cubicBezTo>
                <a:close/>
                <a:moveTo>
                  <a:pt x="475" y="284"/>
                </a:moveTo>
                <a:cubicBezTo>
                  <a:pt x="475" y="284"/>
                  <a:pt x="475" y="285"/>
                  <a:pt x="475" y="285"/>
                </a:cubicBezTo>
                <a:cubicBezTo>
                  <a:pt x="476" y="285"/>
                  <a:pt x="476" y="285"/>
                  <a:pt x="476" y="285"/>
                </a:cubicBezTo>
                <a:cubicBezTo>
                  <a:pt x="476" y="285"/>
                  <a:pt x="476" y="285"/>
                  <a:pt x="475" y="284"/>
                </a:cubicBezTo>
                <a:close/>
                <a:moveTo>
                  <a:pt x="1618" y="286"/>
                </a:moveTo>
                <a:cubicBezTo>
                  <a:pt x="1618" y="287"/>
                  <a:pt x="1618" y="287"/>
                  <a:pt x="1618" y="287"/>
                </a:cubicBezTo>
                <a:cubicBezTo>
                  <a:pt x="1618" y="287"/>
                  <a:pt x="1618" y="287"/>
                  <a:pt x="1618" y="287"/>
                </a:cubicBezTo>
                <a:cubicBezTo>
                  <a:pt x="1618" y="286"/>
                  <a:pt x="1618" y="287"/>
                  <a:pt x="1618" y="286"/>
                </a:cubicBezTo>
                <a:close/>
                <a:moveTo>
                  <a:pt x="470" y="288"/>
                </a:moveTo>
                <a:cubicBezTo>
                  <a:pt x="470" y="288"/>
                  <a:pt x="470" y="288"/>
                  <a:pt x="470" y="288"/>
                </a:cubicBezTo>
                <a:cubicBezTo>
                  <a:pt x="470" y="288"/>
                  <a:pt x="470" y="288"/>
                  <a:pt x="470" y="288"/>
                </a:cubicBezTo>
                <a:cubicBezTo>
                  <a:pt x="469" y="288"/>
                  <a:pt x="469" y="288"/>
                  <a:pt x="469" y="288"/>
                </a:cubicBezTo>
                <a:cubicBezTo>
                  <a:pt x="470" y="288"/>
                  <a:pt x="469" y="288"/>
                  <a:pt x="470" y="288"/>
                </a:cubicBezTo>
                <a:close/>
                <a:moveTo>
                  <a:pt x="601" y="291"/>
                </a:moveTo>
                <a:cubicBezTo>
                  <a:pt x="599" y="291"/>
                  <a:pt x="600" y="292"/>
                  <a:pt x="599" y="292"/>
                </a:cubicBezTo>
                <a:cubicBezTo>
                  <a:pt x="599" y="293"/>
                  <a:pt x="599" y="293"/>
                  <a:pt x="599" y="293"/>
                </a:cubicBezTo>
                <a:cubicBezTo>
                  <a:pt x="600" y="293"/>
                  <a:pt x="599" y="292"/>
                  <a:pt x="601" y="292"/>
                </a:cubicBezTo>
                <a:lnTo>
                  <a:pt x="601" y="291"/>
                </a:lnTo>
                <a:close/>
                <a:moveTo>
                  <a:pt x="630" y="294"/>
                </a:moveTo>
                <a:cubicBezTo>
                  <a:pt x="630" y="295"/>
                  <a:pt x="630" y="295"/>
                  <a:pt x="631" y="296"/>
                </a:cubicBezTo>
                <a:cubicBezTo>
                  <a:pt x="631" y="296"/>
                  <a:pt x="631" y="296"/>
                  <a:pt x="631" y="296"/>
                </a:cubicBezTo>
                <a:cubicBezTo>
                  <a:pt x="631" y="296"/>
                  <a:pt x="631" y="295"/>
                  <a:pt x="631" y="294"/>
                </a:cubicBezTo>
                <a:cubicBezTo>
                  <a:pt x="631" y="294"/>
                  <a:pt x="631" y="294"/>
                  <a:pt x="630" y="294"/>
                </a:cubicBezTo>
                <a:cubicBezTo>
                  <a:pt x="630" y="294"/>
                  <a:pt x="630" y="294"/>
                  <a:pt x="630" y="294"/>
                </a:cubicBezTo>
                <a:close/>
                <a:moveTo>
                  <a:pt x="605" y="301"/>
                </a:moveTo>
                <a:cubicBezTo>
                  <a:pt x="604" y="301"/>
                  <a:pt x="604" y="301"/>
                  <a:pt x="604" y="301"/>
                </a:cubicBezTo>
                <a:cubicBezTo>
                  <a:pt x="605" y="300"/>
                  <a:pt x="605" y="300"/>
                  <a:pt x="605" y="299"/>
                </a:cubicBezTo>
                <a:cubicBezTo>
                  <a:pt x="606" y="299"/>
                  <a:pt x="606" y="299"/>
                  <a:pt x="606" y="299"/>
                </a:cubicBezTo>
                <a:cubicBezTo>
                  <a:pt x="606" y="298"/>
                  <a:pt x="606" y="298"/>
                  <a:pt x="606" y="298"/>
                </a:cubicBezTo>
                <a:cubicBezTo>
                  <a:pt x="608" y="298"/>
                  <a:pt x="608" y="298"/>
                  <a:pt x="608" y="298"/>
                </a:cubicBezTo>
                <a:cubicBezTo>
                  <a:pt x="608" y="297"/>
                  <a:pt x="609" y="297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8" y="296"/>
                  <a:pt x="606" y="297"/>
                  <a:pt x="605" y="297"/>
                </a:cubicBezTo>
                <a:cubicBezTo>
                  <a:pt x="605" y="297"/>
                  <a:pt x="605" y="296"/>
                  <a:pt x="604" y="296"/>
                </a:cubicBezTo>
                <a:cubicBezTo>
                  <a:pt x="604" y="297"/>
                  <a:pt x="604" y="297"/>
                  <a:pt x="604" y="297"/>
                </a:cubicBezTo>
                <a:cubicBezTo>
                  <a:pt x="604" y="298"/>
                  <a:pt x="603" y="298"/>
                  <a:pt x="603" y="298"/>
                </a:cubicBezTo>
                <a:cubicBezTo>
                  <a:pt x="603" y="298"/>
                  <a:pt x="603" y="299"/>
                  <a:pt x="603" y="299"/>
                </a:cubicBezTo>
                <a:cubicBezTo>
                  <a:pt x="603" y="299"/>
                  <a:pt x="603" y="299"/>
                  <a:pt x="603" y="299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2" y="300"/>
                  <a:pt x="602" y="300"/>
                  <a:pt x="602" y="301"/>
                </a:cubicBezTo>
                <a:cubicBezTo>
                  <a:pt x="602" y="301"/>
                  <a:pt x="601" y="301"/>
                  <a:pt x="601" y="301"/>
                </a:cubicBezTo>
                <a:cubicBezTo>
                  <a:pt x="601" y="302"/>
                  <a:pt x="602" y="302"/>
                  <a:pt x="601" y="302"/>
                </a:cubicBezTo>
                <a:cubicBezTo>
                  <a:pt x="601" y="303"/>
                  <a:pt x="601" y="303"/>
                  <a:pt x="600" y="303"/>
                </a:cubicBezTo>
                <a:cubicBezTo>
                  <a:pt x="600" y="305"/>
                  <a:pt x="600" y="306"/>
                  <a:pt x="601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4" y="306"/>
                  <a:pt x="603" y="307"/>
                  <a:pt x="604" y="306"/>
                </a:cubicBezTo>
                <a:cubicBezTo>
                  <a:pt x="603" y="306"/>
                  <a:pt x="603" y="306"/>
                  <a:pt x="603" y="306"/>
                </a:cubicBezTo>
                <a:cubicBezTo>
                  <a:pt x="603" y="302"/>
                  <a:pt x="604" y="304"/>
                  <a:pt x="605" y="301"/>
                </a:cubicBezTo>
                <a:close/>
                <a:moveTo>
                  <a:pt x="595" y="302"/>
                </a:moveTo>
                <a:cubicBezTo>
                  <a:pt x="595" y="303"/>
                  <a:pt x="595" y="303"/>
                  <a:pt x="595" y="304"/>
                </a:cubicBezTo>
                <a:cubicBezTo>
                  <a:pt x="597" y="303"/>
                  <a:pt x="597" y="303"/>
                  <a:pt x="597" y="302"/>
                </a:cubicBezTo>
                <a:cubicBezTo>
                  <a:pt x="596" y="302"/>
                  <a:pt x="596" y="302"/>
                  <a:pt x="596" y="301"/>
                </a:cubicBezTo>
                <a:cubicBezTo>
                  <a:pt x="597" y="301"/>
                  <a:pt x="597" y="301"/>
                  <a:pt x="597" y="301"/>
                </a:cubicBezTo>
                <a:cubicBezTo>
                  <a:pt x="597" y="300"/>
                  <a:pt x="597" y="300"/>
                  <a:pt x="597" y="300"/>
                </a:cubicBezTo>
                <a:cubicBezTo>
                  <a:pt x="595" y="301"/>
                  <a:pt x="594" y="301"/>
                  <a:pt x="592" y="301"/>
                </a:cubicBezTo>
                <a:cubicBezTo>
                  <a:pt x="592" y="300"/>
                  <a:pt x="592" y="300"/>
                  <a:pt x="592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89" y="300"/>
                  <a:pt x="589" y="299"/>
                  <a:pt x="588" y="299"/>
                </a:cubicBezTo>
                <a:cubicBezTo>
                  <a:pt x="589" y="299"/>
                  <a:pt x="589" y="298"/>
                  <a:pt x="589" y="297"/>
                </a:cubicBezTo>
                <a:cubicBezTo>
                  <a:pt x="587" y="297"/>
                  <a:pt x="589" y="297"/>
                  <a:pt x="588" y="298"/>
                </a:cubicBezTo>
                <a:cubicBezTo>
                  <a:pt x="588" y="298"/>
                  <a:pt x="588" y="298"/>
                  <a:pt x="587" y="298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300"/>
                  <a:pt x="587" y="300"/>
                </a:cubicBezTo>
                <a:cubicBezTo>
                  <a:pt x="589" y="300"/>
                  <a:pt x="589" y="300"/>
                  <a:pt x="589" y="300"/>
                </a:cubicBezTo>
                <a:cubicBezTo>
                  <a:pt x="589" y="301"/>
                  <a:pt x="589" y="301"/>
                  <a:pt x="589" y="301"/>
                </a:cubicBezTo>
                <a:cubicBezTo>
                  <a:pt x="590" y="302"/>
                  <a:pt x="592" y="302"/>
                  <a:pt x="593" y="302"/>
                </a:cubicBezTo>
                <a:cubicBezTo>
                  <a:pt x="593" y="302"/>
                  <a:pt x="593" y="302"/>
                  <a:pt x="593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2"/>
                  <a:pt x="595" y="302"/>
                  <a:pt x="595" y="302"/>
                </a:cubicBezTo>
                <a:close/>
                <a:moveTo>
                  <a:pt x="1606" y="300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7" y="301"/>
                  <a:pt x="1607" y="301"/>
                  <a:pt x="1607" y="301"/>
                </a:cubicBezTo>
                <a:cubicBezTo>
                  <a:pt x="1607" y="300"/>
                  <a:pt x="1607" y="299"/>
                  <a:pt x="1608" y="299"/>
                </a:cubicBezTo>
                <a:cubicBezTo>
                  <a:pt x="1608" y="298"/>
                  <a:pt x="1608" y="298"/>
                  <a:pt x="1608" y="298"/>
                </a:cubicBezTo>
                <a:cubicBezTo>
                  <a:pt x="1608" y="298"/>
                  <a:pt x="1607" y="298"/>
                  <a:pt x="1607" y="298"/>
                </a:cubicBezTo>
                <a:cubicBezTo>
                  <a:pt x="1607" y="299"/>
                  <a:pt x="1607" y="300"/>
                  <a:pt x="1606" y="300"/>
                </a:cubicBezTo>
                <a:close/>
                <a:moveTo>
                  <a:pt x="1606" y="301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5" y="301"/>
                  <a:pt x="1605" y="301"/>
                  <a:pt x="1605" y="301"/>
                </a:cubicBezTo>
                <a:cubicBezTo>
                  <a:pt x="1606" y="301"/>
                  <a:pt x="1605" y="301"/>
                  <a:pt x="1606" y="301"/>
                </a:cubicBezTo>
                <a:close/>
                <a:moveTo>
                  <a:pt x="610" y="304"/>
                </a:moveTo>
                <a:cubicBezTo>
                  <a:pt x="610" y="304"/>
                  <a:pt x="610" y="303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3"/>
                  <a:pt x="609" y="304"/>
                  <a:pt x="609" y="303"/>
                </a:cubicBezTo>
                <a:cubicBezTo>
                  <a:pt x="609" y="303"/>
                  <a:pt x="609" y="303"/>
                  <a:pt x="610" y="303"/>
                </a:cubicBezTo>
                <a:cubicBezTo>
                  <a:pt x="610" y="302"/>
                  <a:pt x="610" y="302"/>
                  <a:pt x="610" y="302"/>
                </a:cubicBezTo>
                <a:cubicBezTo>
                  <a:pt x="609" y="302"/>
                  <a:pt x="609" y="302"/>
                  <a:pt x="609" y="302"/>
                </a:cubicBezTo>
                <a:cubicBezTo>
                  <a:pt x="609" y="301"/>
                  <a:pt x="609" y="301"/>
                  <a:pt x="609" y="301"/>
                </a:cubicBezTo>
                <a:cubicBezTo>
                  <a:pt x="609" y="301"/>
                  <a:pt x="608" y="302"/>
                  <a:pt x="608" y="302"/>
                </a:cubicBezTo>
                <a:cubicBezTo>
                  <a:pt x="606" y="302"/>
                  <a:pt x="607" y="302"/>
                  <a:pt x="606" y="303"/>
                </a:cubicBezTo>
                <a:cubicBezTo>
                  <a:pt x="606" y="303"/>
                  <a:pt x="606" y="304"/>
                  <a:pt x="605" y="304"/>
                </a:cubicBezTo>
                <a:cubicBezTo>
                  <a:pt x="606" y="304"/>
                  <a:pt x="606" y="304"/>
                  <a:pt x="606" y="304"/>
                </a:cubicBezTo>
                <a:cubicBezTo>
                  <a:pt x="606" y="304"/>
                  <a:pt x="606" y="305"/>
                  <a:pt x="606" y="305"/>
                </a:cubicBezTo>
                <a:cubicBezTo>
                  <a:pt x="605" y="305"/>
                  <a:pt x="605" y="305"/>
                  <a:pt x="605" y="305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7"/>
                  <a:pt x="605" y="307"/>
                  <a:pt x="605" y="307"/>
                </a:cubicBezTo>
                <a:cubicBezTo>
                  <a:pt x="606" y="306"/>
                  <a:pt x="607" y="306"/>
                  <a:pt x="608" y="306"/>
                </a:cubicBezTo>
                <a:cubicBezTo>
                  <a:pt x="608" y="305"/>
                  <a:pt x="608" y="305"/>
                  <a:pt x="609" y="304"/>
                </a:cubicBezTo>
                <a:lnTo>
                  <a:pt x="610" y="304"/>
                </a:lnTo>
                <a:close/>
                <a:moveTo>
                  <a:pt x="496" y="304"/>
                </a:move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lose/>
                <a:moveTo>
                  <a:pt x="1177" y="305"/>
                </a:moveTo>
                <a:cubicBezTo>
                  <a:pt x="1178" y="305"/>
                  <a:pt x="1178" y="305"/>
                  <a:pt x="1178" y="305"/>
                </a:cubicBezTo>
                <a:cubicBezTo>
                  <a:pt x="1178" y="304"/>
                  <a:pt x="1178" y="304"/>
                  <a:pt x="1178" y="304"/>
                </a:cubicBezTo>
                <a:cubicBezTo>
                  <a:pt x="1178" y="304"/>
                  <a:pt x="1178" y="304"/>
                  <a:pt x="1177" y="304"/>
                </a:cubicBezTo>
                <a:lnTo>
                  <a:pt x="1177" y="305"/>
                </a:lnTo>
                <a:close/>
                <a:moveTo>
                  <a:pt x="1596" y="307"/>
                </a:moveTo>
                <a:cubicBezTo>
                  <a:pt x="1596" y="308"/>
                  <a:pt x="1596" y="308"/>
                  <a:pt x="1596" y="308"/>
                </a:cubicBezTo>
                <a:cubicBezTo>
                  <a:pt x="1596" y="308"/>
                  <a:pt x="1596" y="308"/>
                  <a:pt x="1596" y="308"/>
                </a:cubicBezTo>
                <a:cubicBezTo>
                  <a:pt x="1596" y="309"/>
                  <a:pt x="1596" y="309"/>
                  <a:pt x="1596" y="309"/>
                </a:cubicBezTo>
                <a:cubicBezTo>
                  <a:pt x="1597" y="308"/>
                  <a:pt x="1598" y="308"/>
                  <a:pt x="1599" y="307"/>
                </a:cubicBezTo>
                <a:cubicBezTo>
                  <a:pt x="1599" y="307"/>
                  <a:pt x="1599" y="307"/>
                  <a:pt x="1599" y="307"/>
                </a:cubicBezTo>
                <a:cubicBezTo>
                  <a:pt x="1599" y="306"/>
                  <a:pt x="1599" y="306"/>
                  <a:pt x="1599" y="305"/>
                </a:cubicBezTo>
                <a:cubicBezTo>
                  <a:pt x="1600" y="305"/>
                  <a:pt x="1600" y="305"/>
                  <a:pt x="1600" y="305"/>
                </a:cubicBezTo>
                <a:cubicBezTo>
                  <a:pt x="1600" y="304"/>
                  <a:pt x="1600" y="304"/>
                  <a:pt x="1600" y="304"/>
                </a:cubicBezTo>
                <a:cubicBezTo>
                  <a:pt x="1599" y="304"/>
                  <a:pt x="1599" y="304"/>
                  <a:pt x="1599" y="304"/>
                </a:cubicBezTo>
                <a:cubicBezTo>
                  <a:pt x="1599" y="305"/>
                  <a:pt x="1599" y="305"/>
                  <a:pt x="1599" y="305"/>
                </a:cubicBezTo>
                <a:cubicBezTo>
                  <a:pt x="1598" y="305"/>
                  <a:pt x="1598" y="305"/>
                  <a:pt x="1598" y="305"/>
                </a:cubicBezTo>
                <a:cubicBezTo>
                  <a:pt x="1597" y="305"/>
                  <a:pt x="1597" y="305"/>
                  <a:pt x="1597" y="305"/>
                </a:cubicBezTo>
                <a:cubicBezTo>
                  <a:pt x="1597" y="306"/>
                  <a:pt x="1597" y="306"/>
                  <a:pt x="1597" y="307"/>
                </a:cubicBezTo>
                <a:cubicBezTo>
                  <a:pt x="1597" y="307"/>
                  <a:pt x="1596" y="307"/>
                  <a:pt x="1596" y="307"/>
                </a:cubicBezTo>
                <a:close/>
                <a:moveTo>
                  <a:pt x="504" y="307"/>
                </a:moveTo>
                <a:cubicBezTo>
                  <a:pt x="504" y="307"/>
                  <a:pt x="504" y="307"/>
                  <a:pt x="504" y="307"/>
                </a:cubicBezTo>
                <a:cubicBezTo>
                  <a:pt x="504" y="306"/>
                  <a:pt x="504" y="307"/>
                  <a:pt x="504" y="306"/>
                </a:cubicBezTo>
                <a:cubicBezTo>
                  <a:pt x="502" y="306"/>
                  <a:pt x="501" y="305"/>
                  <a:pt x="498" y="305"/>
                </a:cubicBezTo>
                <a:cubicBezTo>
                  <a:pt x="498" y="306"/>
                  <a:pt x="502" y="306"/>
                  <a:pt x="504" y="307"/>
                </a:cubicBezTo>
                <a:close/>
                <a:moveTo>
                  <a:pt x="482" y="305"/>
                </a:moveTo>
                <a:cubicBezTo>
                  <a:pt x="482" y="305"/>
                  <a:pt x="482" y="305"/>
                  <a:pt x="482" y="305"/>
                </a:cubicBezTo>
                <a:cubicBezTo>
                  <a:pt x="482" y="305"/>
                  <a:pt x="482" y="305"/>
                  <a:pt x="482" y="306"/>
                </a:cubicBezTo>
                <a:cubicBezTo>
                  <a:pt x="482" y="306"/>
                  <a:pt x="482" y="306"/>
                  <a:pt x="482" y="306"/>
                </a:cubicBezTo>
                <a:cubicBezTo>
                  <a:pt x="483" y="306"/>
                  <a:pt x="483" y="306"/>
                  <a:pt x="483" y="306"/>
                </a:cubicBezTo>
                <a:cubicBezTo>
                  <a:pt x="483" y="305"/>
                  <a:pt x="483" y="305"/>
                  <a:pt x="482" y="305"/>
                </a:cubicBezTo>
                <a:close/>
                <a:moveTo>
                  <a:pt x="1550" y="327"/>
                </a:moveTo>
                <a:cubicBezTo>
                  <a:pt x="1550" y="328"/>
                  <a:pt x="1550" y="329"/>
                  <a:pt x="1550" y="330"/>
                </a:cubicBezTo>
                <a:cubicBezTo>
                  <a:pt x="1551" y="330"/>
                  <a:pt x="1551" y="330"/>
                  <a:pt x="1551" y="330"/>
                </a:cubicBezTo>
                <a:cubicBezTo>
                  <a:pt x="1551" y="333"/>
                  <a:pt x="1551" y="333"/>
                  <a:pt x="1551" y="333"/>
                </a:cubicBezTo>
                <a:cubicBezTo>
                  <a:pt x="1551" y="333"/>
                  <a:pt x="1552" y="333"/>
                  <a:pt x="1552" y="333"/>
                </a:cubicBezTo>
                <a:cubicBezTo>
                  <a:pt x="1552" y="333"/>
                  <a:pt x="1552" y="333"/>
                  <a:pt x="1552" y="333"/>
                </a:cubicBezTo>
                <a:cubicBezTo>
                  <a:pt x="1553" y="333"/>
                  <a:pt x="1553" y="333"/>
                  <a:pt x="1554" y="333"/>
                </a:cubicBezTo>
                <a:cubicBezTo>
                  <a:pt x="1554" y="333"/>
                  <a:pt x="1554" y="332"/>
                  <a:pt x="1554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7" y="331"/>
                  <a:pt x="1556" y="332"/>
                  <a:pt x="1556" y="331"/>
                </a:cubicBezTo>
                <a:cubicBezTo>
                  <a:pt x="1555" y="331"/>
                  <a:pt x="1555" y="331"/>
                  <a:pt x="1555" y="330"/>
                </a:cubicBezTo>
                <a:cubicBezTo>
                  <a:pt x="1555" y="330"/>
                  <a:pt x="1555" y="330"/>
                  <a:pt x="1555" y="330"/>
                </a:cubicBezTo>
                <a:cubicBezTo>
                  <a:pt x="1554" y="330"/>
                  <a:pt x="1553" y="330"/>
                  <a:pt x="1553" y="330"/>
                </a:cubicBezTo>
                <a:cubicBezTo>
                  <a:pt x="1553" y="328"/>
                  <a:pt x="1553" y="328"/>
                  <a:pt x="1553" y="328"/>
                </a:cubicBezTo>
                <a:cubicBezTo>
                  <a:pt x="1553" y="328"/>
                  <a:pt x="1554" y="328"/>
                  <a:pt x="1554" y="328"/>
                </a:cubicBezTo>
                <a:cubicBezTo>
                  <a:pt x="1554" y="327"/>
                  <a:pt x="1554" y="327"/>
                  <a:pt x="1554" y="327"/>
                </a:cubicBezTo>
                <a:cubicBezTo>
                  <a:pt x="1556" y="327"/>
                  <a:pt x="1555" y="328"/>
                  <a:pt x="1556" y="328"/>
                </a:cubicBezTo>
                <a:cubicBezTo>
                  <a:pt x="1556" y="328"/>
                  <a:pt x="1556" y="328"/>
                  <a:pt x="1556" y="328"/>
                </a:cubicBezTo>
                <a:cubicBezTo>
                  <a:pt x="1557" y="327"/>
                  <a:pt x="1557" y="327"/>
                  <a:pt x="1558" y="327"/>
                </a:cubicBezTo>
                <a:cubicBezTo>
                  <a:pt x="1558" y="327"/>
                  <a:pt x="1559" y="327"/>
                  <a:pt x="1559" y="327"/>
                </a:cubicBezTo>
                <a:cubicBezTo>
                  <a:pt x="1560" y="328"/>
                  <a:pt x="1560" y="329"/>
                  <a:pt x="1560" y="330"/>
                </a:cubicBezTo>
                <a:cubicBezTo>
                  <a:pt x="1561" y="330"/>
                  <a:pt x="1561" y="330"/>
                  <a:pt x="1561" y="330"/>
                </a:cubicBezTo>
                <a:cubicBezTo>
                  <a:pt x="1566" y="330"/>
                  <a:pt x="1566" y="330"/>
                  <a:pt x="1566" y="330"/>
                </a:cubicBezTo>
                <a:cubicBezTo>
                  <a:pt x="1566" y="329"/>
                  <a:pt x="1567" y="327"/>
                  <a:pt x="1567" y="326"/>
                </a:cubicBezTo>
                <a:cubicBezTo>
                  <a:pt x="1568" y="325"/>
                  <a:pt x="1569" y="325"/>
                  <a:pt x="1570" y="325"/>
                </a:cubicBezTo>
                <a:cubicBezTo>
                  <a:pt x="1572" y="325"/>
                  <a:pt x="1572" y="325"/>
                  <a:pt x="1573" y="326"/>
                </a:cubicBezTo>
                <a:cubicBezTo>
                  <a:pt x="1573" y="325"/>
                  <a:pt x="1573" y="325"/>
                  <a:pt x="1573" y="325"/>
                </a:cubicBezTo>
                <a:cubicBezTo>
                  <a:pt x="1575" y="324"/>
                  <a:pt x="1575" y="324"/>
                  <a:pt x="1577" y="324"/>
                </a:cubicBezTo>
                <a:cubicBezTo>
                  <a:pt x="1577" y="323"/>
                  <a:pt x="1577" y="323"/>
                  <a:pt x="1576" y="323"/>
                </a:cubicBezTo>
                <a:cubicBezTo>
                  <a:pt x="1576" y="322"/>
                  <a:pt x="1576" y="322"/>
                  <a:pt x="1576" y="322"/>
                </a:cubicBezTo>
                <a:cubicBezTo>
                  <a:pt x="1575" y="322"/>
                  <a:pt x="1576" y="322"/>
                  <a:pt x="1575" y="321"/>
                </a:cubicBezTo>
                <a:cubicBezTo>
                  <a:pt x="1575" y="321"/>
                  <a:pt x="1575" y="321"/>
                  <a:pt x="1575" y="321"/>
                </a:cubicBezTo>
                <a:cubicBezTo>
                  <a:pt x="1575" y="321"/>
                  <a:pt x="1576" y="320"/>
                  <a:pt x="1576" y="319"/>
                </a:cubicBezTo>
                <a:cubicBezTo>
                  <a:pt x="1574" y="319"/>
                  <a:pt x="1574" y="320"/>
                  <a:pt x="1573" y="320"/>
                </a:cubicBezTo>
                <a:cubicBezTo>
                  <a:pt x="1572" y="319"/>
                  <a:pt x="1572" y="319"/>
                  <a:pt x="1572" y="319"/>
                </a:cubicBezTo>
                <a:cubicBezTo>
                  <a:pt x="1571" y="318"/>
                  <a:pt x="1572" y="318"/>
                  <a:pt x="1571" y="318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0" y="318"/>
                  <a:pt x="1570" y="318"/>
                  <a:pt x="1568" y="318"/>
                </a:cubicBezTo>
                <a:cubicBezTo>
                  <a:pt x="1568" y="318"/>
                  <a:pt x="1568" y="318"/>
                  <a:pt x="1568" y="318"/>
                </a:cubicBezTo>
                <a:cubicBezTo>
                  <a:pt x="1568" y="318"/>
                  <a:pt x="1567" y="318"/>
                  <a:pt x="1566" y="318"/>
                </a:cubicBezTo>
                <a:cubicBezTo>
                  <a:pt x="1565" y="316"/>
                  <a:pt x="1564" y="315"/>
                  <a:pt x="1563" y="313"/>
                </a:cubicBezTo>
                <a:cubicBezTo>
                  <a:pt x="1563" y="313"/>
                  <a:pt x="1563" y="312"/>
                  <a:pt x="1563" y="312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1562" y="311"/>
                  <a:pt x="1562" y="311"/>
                  <a:pt x="1561" y="311"/>
                </a:cubicBezTo>
                <a:cubicBezTo>
                  <a:pt x="1561" y="310"/>
                  <a:pt x="1561" y="310"/>
                  <a:pt x="1560" y="309"/>
                </a:cubicBezTo>
                <a:cubicBezTo>
                  <a:pt x="1560" y="309"/>
                  <a:pt x="1560" y="309"/>
                  <a:pt x="1559" y="308"/>
                </a:cubicBezTo>
                <a:cubicBezTo>
                  <a:pt x="1559" y="308"/>
                  <a:pt x="1559" y="308"/>
                  <a:pt x="1559" y="308"/>
                </a:cubicBezTo>
                <a:cubicBezTo>
                  <a:pt x="1558" y="308"/>
                  <a:pt x="1558" y="309"/>
                  <a:pt x="1557" y="309"/>
                </a:cubicBezTo>
                <a:cubicBezTo>
                  <a:pt x="1557" y="309"/>
                  <a:pt x="1557" y="310"/>
                  <a:pt x="1557" y="310"/>
                </a:cubicBezTo>
                <a:cubicBezTo>
                  <a:pt x="1557" y="310"/>
                  <a:pt x="1557" y="310"/>
                  <a:pt x="1557" y="310"/>
                </a:cubicBezTo>
                <a:cubicBezTo>
                  <a:pt x="1558" y="311"/>
                  <a:pt x="1558" y="313"/>
                  <a:pt x="1559" y="313"/>
                </a:cubicBezTo>
                <a:cubicBezTo>
                  <a:pt x="1559" y="314"/>
                  <a:pt x="1559" y="315"/>
                  <a:pt x="1558" y="316"/>
                </a:cubicBezTo>
                <a:cubicBezTo>
                  <a:pt x="1558" y="319"/>
                  <a:pt x="1558" y="319"/>
                  <a:pt x="1558" y="319"/>
                </a:cubicBezTo>
                <a:cubicBezTo>
                  <a:pt x="1558" y="319"/>
                  <a:pt x="1557" y="319"/>
                  <a:pt x="1557" y="320"/>
                </a:cubicBezTo>
                <a:cubicBezTo>
                  <a:pt x="1557" y="321"/>
                  <a:pt x="1557" y="322"/>
                  <a:pt x="1557" y="324"/>
                </a:cubicBezTo>
                <a:cubicBezTo>
                  <a:pt x="1556" y="324"/>
                  <a:pt x="1555" y="324"/>
                  <a:pt x="1554" y="323"/>
                </a:cubicBezTo>
                <a:cubicBezTo>
                  <a:pt x="1554" y="323"/>
                  <a:pt x="1554" y="323"/>
                  <a:pt x="1554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4"/>
                  <a:pt x="1552" y="325"/>
                  <a:pt x="1552" y="326"/>
                </a:cubicBezTo>
                <a:cubicBezTo>
                  <a:pt x="1550" y="326"/>
                  <a:pt x="1551" y="326"/>
                  <a:pt x="1550" y="327"/>
                </a:cubicBezTo>
                <a:close/>
                <a:moveTo>
                  <a:pt x="1592" y="308"/>
                </a:moveTo>
                <a:cubicBezTo>
                  <a:pt x="1591" y="309"/>
                  <a:pt x="1591" y="310"/>
                  <a:pt x="1590" y="311"/>
                </a:cubicBezTo>
                <a:cubicBezTo>
                  <a:pt x="1590" y="312"/>
                  <a:pt x="1590" y="312"/>
                  <a:pt x="1590" y="312"/>
                </a:cubicBezTo>
                <a:cubicBezTo>
                  <a:pt x="1589" y="311"/>
                  <a:pt x="1589" y="311"/>
                  <a:pt x="1589" y="311"/>
                </a:cubicBezTo>
                <a:cubicBezTo>
                  <a:pt x="1588" y="311"/>
                  <a:pt x="1588" y="311"/>
                  <a:pt x="1588" y="312"/>
                </a:cubicBezTo>
                <a:cubicBezTo>
                  <a:pt x="1588" y="312"/>
                  <a:pt x="1588" y="312"/>
                  <a:pt x="1588" y="312"/>
                </a:cubicBezTo>
                <a:cubicBezTo>
                  <a:pt x="1587" y="312"/>
                  <a:pt x="1587" y="312"/>
                  <a:pt x="1587" y="312"/>
                </a:cubicBezTo>
                <a:cubicBezTo>
                  <a:pt x="1586" y="313"/>
                  <a:pt x="1586" y="313"/>
                  <a:pt x="1586" y="313"/>
                </a:cubicBezTo>
                <a:cubicBezTo>
                  <a:pt x="1586" y="314"/>
                  <a:pt x="1585" y="314"/>
                  <a:pt x="1585" y="314"/>
                </a:cubicBezTo>
                <a:cubicBezTo>
                  <a:pt x="1585" y="315"/>
                  <a:pt x="1585" y="315"/>
                  <a:pt x="1585" y="315"/>
                </a:cubicBezTo>
                <a:cubicBezTo>
                  <a:pt x="1584" y="315"/>
                  <a:pt x="1585" y="314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5" y="316"/>
                  <a:pt x="1584" y="315"/>
                  <a:pt x="1585" y="316"/>
                </a:cubicBezTo>
                <a:cubicBezTo>
                  <a:pt x="1585" y="315"/>
                  <a:pt x="1587" y="314"/>
                  <a:pt x="1588" y="313"/>
                </a:cubicBezTo>
                <a:cubicBezTo>
                  <a:pt x="1588" y="313"/>
                  <a:pt x="1588" y="313"/>
                  <a:pt x="1588" y="313"/>
                </a:cubicBezTo>
                <a:cubicBezTo>
                  <a:pt x="1589" y="313"/>
                  <a:pt x="1589" y="313"/>
                  <a:pt x="1589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2" y="312"/>
                </a:cubicBezTo>
                <a:cubicBezTo>
                  <a:pt x="1592" y="311"/>
                  <a:pt x="1592" y="311"/>
                  <a:pt x="1592" y="310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lose/>
                <a:moveTo>
                  <a:pt x="506" y="309"/>
                </a:moveTo>
                <a:cubicBezTo>
                  <a:pt x="506" y="309"/>
                  <a:pt x="505" y="309"/>
                  <a:pt x="505" y="309"/>
                </a:cubicBezTo>
                <a:cubicBezTo>
                  <a:pt x="505" y="310"/>
                  <a:pt x="505" y="310"/>
                  <a:pt x="505" y="310"/>
                </a:cubicBezTo>
                <a:cubicBezTo>
                  <a:pt x="505" y="310"/>
                  <a:pt x="506" y="310"/>
                  <a:pt x="506" y="310"/>
                </a:cubicBezTo>
                <a:lnTo>
                  <a:pt x="506" y="309"/>
                </a:lnTo>
                <a:close/>
                <a:moveTo>
                  <a:pt x="601" y="309"/>
                </a:move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lose/>
                <a:moveTo>
                  <a:pt x="1578" y="321"/>
                </a:moveTo>
                <a:cubicBezTo>
                  <a:pt x="1579" y="321"/>
                  <a:pt x="1579" y="320"/>
                  <a:pt x="1579" y="319"/>
                </a:cubicBezTo>
                <a:cubicBezTo>
                  <a:pt x="1580" y="318"/>
                  <a:pt x="1581" y="318"/>
                  <a:pt x="1582" y="317"/>
                </a:cubicBezTo>
                <a:cubicBezTo>
                  <a:pt x="1580" y="317"/>
                  <a:pt x="1580" y="317"/>
                  <a:pt x="1580" y="317"/>
                </a:cubicBezTo>
                <a:cubicBezTo>
                  <a:pt x="1580" y="317"/>
                  <a:pt x="1578" y="320"/>
                  <a:pt x="1578" y="321"/>
                </a:cubicBezTo>
                <a:close/>
                <a:moveTo>
                  <a:pt x="1583" y="321"/>
                </a:moveTo>
                <a:cubicBezTo>
                  <a:pt x="1583" y="321"/>
                  <a:pt x="1583" y="321"/>
                  <a:pt x="1583" y="321"/>
                </a:cubicBezTo>
                <a:cubicBezTo>
                  <a:pt x="1584" y="322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3" y="320"/>
                  <a:pt x="1583" y="320"/>
                </a:cubicBezTo>
                <a:cubicBezTo>
                  <a:pt x="1583" y="321"/>
                  <a:pt x="1583" y="321"/>
                  <a:pt x="1583" y="321"/>
                </a:cubicBezTo>
                <a:close/>
                <a:moveTo>
                  <a:pt x="934" y="334"/>
                </a:moveTo>
                <a:cubicBezTo>
                  <a:pt x="934" y="335"/>
                  <a:pt x="934" y="335"/>
                  <a:pt x="934" y="335"/>
                </a:cubicBezTo>
                <a:cubicBezTo>
                  <a:pt x="935" y="334"/>
                  <a:pt x="935" y="333"/>
                  <a:pt x="936" y="332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29"/>
                  <a:pt x="936" y="329"/>
                  <a:pt x="936" y="328"/>
                </a:cubicBezTo>
                <a:cubicBezTo>
                  <a:pt x="936" y="328"/>
                  <a:pt x="936" y="328"/>
                  <a:pt x="936" y="328"/>
                </a:cubicBezTo>
                <a:cubicBezTo>
                  <a:pt x="936" y="327"/>
                  <a:pt x="935" y="325"/>
                  <a:pt x="935" y="324"/>
                </a:cubicBezTo>
                <a:cubicBezTo>
                  <a:pt x="934" y="324"/>
                  <a:pt x="934" y="324"/>
                  <a:pt x="934" y="324"/>
                </a:cubicBezTo>
                <a:cubicBezTo>
                  <a:pt x="934" y="326"/>
                  <a:pt x="932" y="327"/>
                  <a:pt x="931" y="327"/>
                </a:cubicBezTo>
                <a:cubicBezTo>
                  <a:pt x="931" y="329"/>
                  <a:pt x="931" y="329"/>
                  <a:pt x="931" y="329"/>
                </a:cubicBezTo>
                <a:cubicBezTo>
                  <a:pt x="931" y="329"/>
                  <a:pt x="930" y="329"/>
                  <a:pt x="930" y="330"/>
                </a:cubicBezTo>
                <a:cubicBezTo>
                  <a:pt x="931" y="330"/>
                  <a:pt x="931" y="330"/>
                  <a:pt x="931" y="330"/>
                </a:cubicBezTo>
                <a:cubicBezTo>
                  <a:pt x="931" y="331"/>
                  <a:pt x="931" y="332"/>
                  <a:pt x="931" y="332"/>
                </a:cubicBezTo>
                <a:cubicBezTo>
                  <a:pt x="932" y="333"/>
                  <a:pt x="932" y="334"/>
                  <a:pt x="934" y="334"/>
                </a:cubicBezTo>
                <a:close/>
                <a:moveTo>
                  <a:pt x="561" y="329"/>
                </a:moveTo>
                <a:cubicBezTo>
                  <a:pt x="561" y="329"/>
                  <a:pt x="560" y="329"/>
                  <a:pt x="560" y="329"/>
                </a:cubicBezTo>
                <a:cubicBezTo>
                  <a:pt x="560" y="330"/>
                  <a:pt x="560" y="330"/>
                  <a:pt x="560" y="330"/>
                </a:cubicBezTo>
                <a:cubicBezTo>
                  <a:pt x="560" y="330"/>
                  <a:pt x="561" y="330"/>
                  <a:pt x="561" y="330"/>
                </a:cubicBezTo>
                <a:lnTo>
                  <a:pt x="561" y="329"/>
                </a:lnTo>
                <a:close/>
                <a:moveTo>
                  <a:pt x="1555" y="335"/>
                </a:moveTo>
                <a:cubicBezTo>
                  <a:pt x="1556" y="335"/>
                  <a:pt x="1557" y="335"/>
                  <a:pt x="1557" y="336"/>
                </a:cubicBezTo>
                <a:cubicBezTo>
                  <a:pt x="1557" y="334"/>
                  <a:pt x="1557" y="334"/>
                  <a:pt x="1557" y="334"/>
                </a:cubicBezTo>
                <a:cubicBezTo>
                  <a:pt x="1556" y="334"/>
                  <a:pt x="1556" y="334"/>
                  <a:pt x="1555" y="335"/>
                </a:cubicBezTo>
                <a:close/>
                <a:moveTo>
                  <a:pt x="546" y="335"/>
                </a:move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4" y="337"/>
                  <a:pt x="544" y="336"/>
                  <a:pt x="543" y="337"/>
                </a:cubicBezTo>
                <a:cubicBezTo>
                  <a:pt x="543" y="337"/>
                  <a:pt x="543" y="337"/>
                  <a:pt x="543" y="337"/>
                </a:cubicBezTo>
                <a:cubicBezTo>
                  <a:pt x="543" y="338"/>
                  <a:pt x="543" y="338"/>
                  <a:pt x="543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6" y="337"/>
                  <a:pt x="548" y="337"/>
                  <a:pt x="549" y="337"/>
                </a:cubicBezTo>
                <a:cubicBezTo>
                  <a:pt x="550" y="337"/>
                  <a:pt x="551" y="337"/>
                  <a:pt x="551" y="336"/>
                </a:cubicBezTo>
                <a:cubicBezTo>
                  <a:pt x="552" y="336"/>
                  <a:pt x="551" y="336"/>
                  <a:pt x="552" y="336"/>
                </a:cubicBezTo>
                <a:cubicBezTo>
                  <a:pt x="552" y="336"/>
                  <a:pt x="552" y="336"/>
                  <a:pt x="552" y="336"/>
                </a:cubicBezTo>
                <a:cubicBezTo>
                  <a:pt x="552" y="335"/>
                  <a:pt x="552" y="335"/>
                  <a:pt x="552" y="335"/>
                </a:cubicBezTo>
                <a:cubicBezTo>
                  <a:pt x="551" y="335"/>
                  <a:pt x="550" y="335"/>
                  <a:pt x="549" y="336"/>
                </a:cubicBezTo>
                <a:cubicBezTo>
                  <a:pt x="549" y="335"/>
                  <a:pt x="549" y="335"/>
                  <a:pt x="549" y="335"/>
                </a:cubicBezTo>
                <a:lnTo>
                  <a:pt x="546" y="335"/>
                </a:lnTo>
                <a:close/>
                <a:moveTo>
                  <a:pt x="1517" y="373"/>
                </a:moveTo>
                <a:cubicBezTo>
                  <a:pt x="1516" y="375"/>
                  <a:pt x="1516" y="374"/>
                  <a:pt x="1515" y="375"/>
                </a:cubicBezTo>
                <a:cubicBezTo>
                  <a:pt x="1514" y="375"/>
                  <a:pt x="1514" y="377"/>
                  <a:pt x="1514" y="378"/>
                </a:cubicBezTo>
                <a:cubicBezTo>
                  <a:pt x="1512" y="378"/>
                  <a:pt x="1511" y="378"/>
                  <a:pt x="1509" y="379"/>
                </a:cubicBezTo>
                <a:cubicBezTo>
                  <a:pt x="1509" y="379"/>
                  <a:pt x="1509" y="378"/>
                  <a:pt x="1509" y="378"/>
                </a:cubicBezTo>
                <a:cubicBezTo>
                  <a:pt x="1508" y="378"/>
                  <a:pt x="1508" y="378"/>
                  <a:pt x="1508" y="378"/>
                </a:cubicBezTo>
                <a:cubicBezTo>
                  <a:pt x="1508" y="378"/>
                  <a:pt x="1508" y="378"/>
                  <a:pt x="1508" y="379"/>
                </a:cubicBezTo>
                <a:cubicBezTo>
                  <a:pt x="1507" y="379"/>
                  <a:pt x="1507" y="379"/>
                  <a:pt x="1507" y="379"/>
                </a:cubicBezTo>
                <a:cubicBezTo>
                  <a:pt x="1507" y="380"/>
                  <a:pt x="1508" y="380"/>
                  <a:pt x="1508" y="380"/>
                </a:cubicBezTo>
                <a:cubicBezTo>
                  <a:pt x="1513" y="380"/>
                  <a:pt x="1513" y="380"/>
                  <a:pt x="1513" y="380"/>
                </a:cubicBezTo>
                <a:cubicBezTo>
                  <a:pt x="1513" y="380"/>
                  <a:pt x="1513" y="381"/>
                  <a:pt x="1514" y="381"/>
                </a:cubicBezTo>
                <a:cubicBezTo>
                  <a:pt x="1514" y="380"/>
                  <a:pt x="1515" y="379"/>
                  <a:pt x="1515" y="379"/>
                </a:cubicBezTo>
                <a:cubicBezTo>
                  <a:pt x="1516" y="378"/>
                  <a:pt x="1517" y="379"/>
                  <a:pt x="1517" y="379"/>
                </a:cubicBezTo>
                <a:cubicBezTo>
                  <a:pt x="1517" y="379"/>
                  <a:pt x="1517" y="379"/>
                  <a:pt x="1517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20" y="379"/>
                  <a:pt x="1520" y="379"/>
                  <a:pt x="1520" y="379"/>
                </a:cubicBezTo>
                <a:cubicBezTo>
                  <a:pt x="1520" y="378"/>
                  <a:pt x="1520" y="378"/>
                  <a:pt x="1520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2" y="377"/>
                  <a:pt x="1522" y="378"/>
                  <a:pt x="1523" y="378"/>
                </a:cubicBezTo>
                <a:cubicBezTo>
                  <a:pt x="1523" y="378"/>
                  <a:pt x="1523" y="378"/>
                  <a:pt x="1523" y="378"/>
                </a:cubicBezTo>
                <a:cubicBezTo>
                  <a:pt x="1523" y="377"/>
                  <a:pt x="1524" y="377"/>
                  <a:pt x="1524" y="377"/>
                </a:cubicBezTo>
                <a:cubicBezTo>
                  <a:pt x="1524" y="377"/>
                  <a:pt x="1524" y="377"/>
                  <a:pt x="1524" y="377"/>
                </a:cubicBezTo>
                <a:cubicBezTo>
                  <a:pt x="1525" y="377"/>
                  <a:pt x="1525" y="377"/>
                  <a:pt x="1526" y="377"/>
                </a:cubicBezTo>
                <a:cubicBezTo>
                  <a:pt x="1526" y="378"/>
                  <a:pt x="1526" y="378"/>
                  <a:pt x="1526" y="378"/>
                </a:cubicBezTo>
                <a:cubicBezTo>
                  <a:pt x="1528" y="378"/>
                  <a:pt x="1528" y="378"/>
                  <a:pt x="1528" y="378"/>
                </a:cubicBezTo>
                <a:cubicBezTo>
                  <a:pt x="1528" y="379"/>
                  <a:pt x="1527" y="378"/>
                  <a:pt x="1527" y="379"/>
                </a:cubicBezTo>
                <a:cubicBezTo>
                  <a:pt x="1526" y="379"/>
                  <a:pt x="1526" y="379"/>
                  <a:pt x="1526" y="379"/>
                </a:cubicBezTo>
                <a:cubicBezTo>
                  <a:pt x="1526" y="380"/>
                  <a:pt x="1527" y="380"/>
                  <a:pt x="1527" y="381"/>
                </a:cubicBezTo>
                <a:cubicBezTo>
                  <a:pt x="1526" y="381"/>
                  <a:pt x="1526" y="381"/>
                  <a:pt x="1526" y="381"/>
                </a:cubicBezTo>
                <a:cubicBezTo>
                  <a:pt x="1526" y="382"/>
                  <a:pt x="1526" y="382"/>
                  <a:pt x="1526" y="382"/>
                </a:cubicBezTo>
                <a:cubicBezTo>
                  <a:pt x="1527" y="382"/>
                  <a:pt x="1527" y="382"/>
                  <a:pt x="1527" y="383"/>
                </a:cubicBezTo>
                <a:cubicBezTo>
                  <a:pt x="1527" y="383"/>
                  <a:pt x="1527" y="383"/>
                  <a:pt x="1527" y="383"/>
                </a:cubicBezTo>
                <a:cubicBezTo>
                  <a:pt x="1527" y="384"/>
                  <a:pt x="1528" y="384"/>
                  <a:pt x="1528" y="384"/>
                </a:cubicBezTo>
                <a:cubicBezTo>
                  <a:pt x="1530" y="384"/>
                  <a:pt x="1530" y="384"/>
                  <a:pt x="1531" y="383"/>
                </a:cubicBezTo>
                <a:cubicBezTo>
                  <a:pt x="1532" y="383"/>
                  <a:pt x="1532" y="382"/>
                  <a:pt x="1532" y="382"/>
                </a:cubicBezTo>
                <a:cubicBezTo>
                  <a:pt x="1532" y="382"/>
                  <a:pt x="1532" y="382"/>
                  <a:pt x="1532" y="381"/>
                </a:cubicBezTo>
                <a:cubicBezTo>
                  <a:pt x="1533" y="381"/>
                  <a:pt x="1533" y="381"/>
                  <a:pt x="1533" y="381"/>
                </a:cubicBezTo>
                <a:cubicBezTo>
                  <a:pt x="1534" y="381"/>
                  <a:pt x="1534" y="380"/>
                  <a:pt x="1534" y="380"/>
                </a:cubicBezTo>
                <a:cubicBezTo>
                  <a:pt x="1535" y="380"/>
                  <a:pt x="1535" y="380"/>
                  <a:pt x="1535" y="380"/>
                </a:cubicBezTo>
                <a:cubicBezTo>
                  <a:pt x="1535" y="379"/>
                  <a:pt x="1535" y="379"/>
                  <a:pt x="1535" y="379"/>
                </a:cubicBezTo>
                <a:cubicBezTo>
                  <a:pt x="1534" y="378"/>
                  <a:pt x="1534" y="378"/>
                  <a:pt x="1534" y="378"/>
                </a:cubicBezTo>
                <a:cubicBezTo>
                  <a:pt x="1534" y="378"/>
                  <a:pt x="1534" y="378"/>
                  <a:pt x="1534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7" y="377"/>
                  <a:pt x="1538" y="377"/>
                </a:cubicBezTo>
                <a:cubicBezTo>
                  <a:pt x="1538" y="378"/>
                  <a:pt x="1538" y="378"/>
                  <a:pt x="1537" y="378"/>
                </a:cubicBezTo>
                <a:cubicBezTo>
                  <a:pt x="1537" y="378"/>
                  <a:pt x="1537" y="379"/>
                  <a:pt x="1537" y="379"/>
                </a:cubicBezTo>
                <a:cubicBezTo>
                  <a:pt x="1539" y="379"/>
                  <a:pt x="1538" y="379"/>
                  <a:pt x="1539" y="378"/>
                </a:cubicBezTo>
                <a:cubicBezTo>
                  <a:pt x="1540" y="377"/>
                  <a:pt x="1540" y="378"/>
                  <a:pt x="1540" y="378"/>
                </a:cubicBezTo>
                <a:cubicBezTo>
                  <a:pt x="1542" y="378"/>
                  <a:pt x="1542" y="378"/>
                  <a:pt x="1543" y="377"/>
                </a:cubicBezTo>
                <a:cubicBezTo>
                  <a:pt x="1544" y="377"/>
                  <a:pt x="1544" y="376"/>
                  <a:pt x="1545" y="376"/>
                </a:cubicBezTo>
                <a:cubicBezTo>
                  <a:pt x="1545" y="379"/>
                  <a:pt x="1545" y="379"/>
                  <a:pt x="1545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7" y="378"/>
                  <a:pt x="1547" y="377"/>
                  <a:pt x="1547" y="375"/>
                </a:cubicBezTo>
                <a:cubicBezTo>
                  <a:pt x="1547" y="375"/>
                  <a:pt x="1547" y="375"/>
                  <a:pt x="1547" y="375"/>
                </a:cubicBezTo>
                <a:cubicBezTo>
                  <a:pt x="1548" y="375"/>
                  <a:pt x="1548" y="375"/>
                  <a:pt x="1549" y="375"/>
                </a:cubicBezTo>
                <a:cubicBezTo>
                  <a:pt x="1549" y="375"/>
                  <a:pt x="1549" y="375"/>
                  <a:pt x="1549" y="375"/>
                </a:cubicBezTo>
                <a:cubicBezTo>
                  <a:pt x="1549" y="375"/>
                  <a:pt x="1549" y="375"/>
                  <a:pt x="1550" y="374"/>
                </a:cubicBezTo>
                <a:cubicBezTo>
                  <a:pt x="1549" y="374"/>
                  <a:pt x="1549" y="374"/>
                  <a:pt x="1549" y="374"/>
                </a:cubicBezTo>
                <a:cubicBezTo>
                  <a:pt x="1549" y="373"/>
                  <a:pt x="1549" y="373"/>
                  <a:pt x="1549" y="373"/>
                </a:cubicBezTo>
                <a:cubicBezTo>
                  <a:pt x="1550" y="373"/>
                  <a:pt x="1550" y="373"/>
                  <a:pt x="1550" y="373"/>
                </a:cubicBezTo>
                <a:cubicBezTo>
                  <a:pt x="1550" y="372"/>
                  <a:pt x="1550" y="372"/>
                  <a:pt x="1550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2" y="371"/>
                  <a:pt x="1552" y="371"/>
                  <a:pt x="1552" y="371"/>
                </a:cubicBezTo>
                <a:cubicBezTo>
                  <a:pt x="1552" y="372"/>
                  <a:pt x="1551" y="372"/>
                  <a:pt x="1551" y="373"/>
                </a:cubicBezTo>
                <a:cubicBezTo>
                  <a:pt x="1551" y="373"/>
                  <a:pt x="1551" y="373"/>
                  <a:pt x="1551" y="373"/>
                </a:cubicBezTo>
                <a:cubicBezTo>
                  <a:pt x="1550" y="374"/>
                  <a:pt x="1550" y="375"/>
                  <a:pt x="1551" y="376"/>
                </a:cubicBezTo>
                <a:cubicBezTo>
                  <a:pt x="1553" y="376"/>
                  <a:pt x="1553" y="372"/>
                  <a:pt x="1555" y="371"/>
                </a:cubicBezTo>
                <a:cubicBezTo>
                  <a:pt x="1555" y="371"/>
                  <a:pt x="1555" y="371"/>
                  <a:pt x="1555" y="371"/>
                </a:cubicBezTo>
                <a:cubicBezTo>
                  <a:pt x="1554" y="370"/>
                  <a:pt x="1553" y="370"/>
                  <a:pt x="1552" y="370"/>
                </a:cubicBezTo>
                <a:cubicBezTo>
                  <a:pt x="1552" y="369"/>
                  <a:pt x="1552" y="369"/>
                  <a:pt x="1552" y="369"/>
                </a:cubicBezTo>
                <a:cubicBezTo>
                  <a:pt x="1553" y="369"/>
                  <a:pt x="1553" y="369"/>
                  <a:pt x="1554" y="369"/>
                </a:cubicBezTo>
                <a:cubicBezTo>
                  <a:pt x="1554" y="367"/>
                  <a:pt x="1554" y="367"/>
                  <a:pt x="1554" y="367"/>
                </a:cubicBezTo>
                <a:cubicBezTo>
                  <a:pt x="1553" y="367"/>
                  <a:pt x="1553" y="367"/>
                  <a:pt x="1553" y="367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4"/>
                  <a:pt x="1553" y="364"/>
                  <a:pt x="1553" y="364"/>
                </a:cubicBezTo>
                <a:cubicBezTo>
                  <a:pt x="1554" y="364"/>
                  <a:pt x="1554" y="364"/>
                  <a:pt x="1554" y="364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1"/>
                  <a:pt x="1554" y="361"/>
                  <a:pt x="1554" y="361"/>
                </a:cubicBezTo>
                <a:cubicBezTo>
                  <a:pt x="1555" y="361"/>
                  <a:pt x="1555" y="361"/>
                  <a:pt x="1555" y="361"/>
                </a:cubicBezTo>
                <a:cubicBezTo>
                  <a:pt x="1555" y="360"/>
                  <a:pt x="1554" y="360"/>
                  <a:pt x="1554" y="359"/>
                </a:cubicBezTo>
                <a:cubicBezTo>
                  <a:pt x="1554" y="357"/>
                  <a:pt x="1555" y="355"/>
                  <a:pt x="1555" y="353"/>
                </a:cubicBezTo>
                <a:cubicBezTo>
                  <a:pt x="1557" y="353"/>
                  <a:pt x="1557" y="353"/>
                  <a:pt x="1557" y="353"/>
                </a:cubicBezTo>
                <a:cubicBezTo>
                  <a:pt x="1557" y="352"/>
                  <a:pt x="1557" y="353"/>
                  <a:pt x="1557" y="351"/>
                </a:cubicBezTo>
                <a:cubicBezTo>
                  <a:pt x="1557" y="351"/>
                  <a:pt x="1558" y="351"/>
                  <a:pt x="1558" y="351"/>
                </a:cubicBezTo>
                <a:cubicBezTo>
                  <a:pt x="1558" y="349"/>
                  <a:pt x="1558" y="350"/>
                  <a:pt x="1559" y="349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6"/>
                  <a:pt x="1559" y="344"/>
                  <a:pt x="1559" y="342"/>
                </a:cubicBezTo>
                <a:cubicBezTo>
                  <a:pt x="1559" y="342"/>
                  <a:pt x="1559" y="342"/>
                  <a:pt x="1558" y="342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7" y="340"/>
                  <a:pt x="1557" y="339"/>
                  <a:pt x="1556" y="338"/>
                </a:cubicBezTo>
                <a:cubicBezTo>
                  <a:pt x="1556" y="338"/>
                  <a:pt x="1556" y="338"/>
                  <a:pt x="1556" y="338"/>
                </a:cubicBezTo>
                <a:cubicBezTo>
                  <a:pt x="1556" y="338"/>
                  <a:pt x="1555" y="338"/>
                  <a:pt x="1554" y="338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6"/>
                  <a:pt x="1554" y="336"/>
                  <a:pt x="1553" y="336"/>
                </a:cubicBezTo>
                <a:cubicBezTo>
                  <a:pt x="1553" y="336"/>
                  <a:pt x="1553" y="336"/>
                  <a:pt x="1553" y="336"/>
                </a:cubicBezTo>
                <a:cubicBezTo>
                  <a:pt x="1553" y="336"/>
                  <a:pt x="1553" y="336"/>
                  <a:pt x="1552" y="336"/>
                </a:cubicBezTo>
                <a:cubicBezTo>
                  <a:pt x="1552" y="337"/>
                  <a:pt x="1552" y="338"/>
                  <a:pt x="1551" y="339"/>
                </a:cubicBezTo>
                <a:cubicBezTo>
                  <a:pt x="1551" y="339"/>
                  <a:pt x="1551" y="339"/>
                  <a:pt x="1551" y="339"/>
                </a:cubicBezTo>
                <a:cubicBezTo>
                  <a:pt x="1550" y="339"/>
                  <a:pt x="1550" y="339"/>
                  <a:pt x="1550" y="339"/>
                </a:cubicBezTo>
                <a:cubicBezTo>
                  <a:pt x="1550" y="340"/>
                  <a:pt x="1550" y="340"/>
                  <a:pt x="1550" y="341"/>
                </a:cubicBezTo>
                <a:cubicBezTo>
                  <a:pt x="1550" y="341"/>
                  <a:pt x="1550" y="341"/>
                  <a:pt x="1550" y="341"/>
                </a:cubicBezTo>
                <a:cubicBezTo>
                  <a:pt x="1550" y="344"/>
                  <a:pt x="1550" y="344"/>
                  <a:pt x="1548" y="345"/>
                </a:cubicBezTo>
                <a:cubicBezTo>
                  <a:pt x="1548" y="345"/>
                  <a:pt x="1548" y="345"/>
                  <a:pt x="1548" y="345"/>
                </a:cubicBezTo>
                <a:cubicBezTo>
                  <a:pt x="1549" y="345"/>
                  <a:pt x="1549" y="345"/>
                  <a:pt x="1549" y="345"/>
                </a:cubicBezTo>
                <a:cubicBezTo>
                  <a:pt x="1549" y="346"/>
                  <a:pt x="1549" y="346"/>
                  <a:pt x="1549" y="346"/>
                </a:cubicBezTo>
                <a:cubicBezTo>
                  <a:pt x="1550" y="345"/>
                  <a:pt x="1550" y="345"/>
                  <a:pt x="1551" y="345"/>
                </a:cubicBezTo>
                <a:cubicBezTo>
                  <a:pt x="1551" y="346"/>
                  <a:pt x="1551" y="347"/>
                  <a:pt x="1550" y="348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50" y="349"/>
                  <a:pt x="1550" y="349"/>
                  <a:pt x="1550" y="349"/>
                </a:cubicBezTo>
                <a:cubicBezTo>
                  <a:pt x="1549" y="349"/>
                  <a:pt x="1549" y="349"/>
                  <a:pt x="1549" y="349"/>
                </a:cubicBezTo>
                <a:cubicBezTo>
                  <a:pt x="1549" y="350"/>
                  <a:pt x="1549" y="351"/>
                  <a:pt x="1549" y="352"/>
                </a:cubicBezTo>
                <a:cubicBezTo>
                  <a:pt x="1548" y="352"/>
                  <a:pt x="1548" y="352"/>
                  <a:pt x="1548" y="352"/>
                </a:cubicBezTo>
                <a:cubicBezTo>
                  <a:pt x="1548" y="353"/>
                  <a:pt x="1548" y="353"/>
                  <a:pt x="1548" y="353"/>
                </a:cubicBezTo>
                <a:cubicBezTo>
                  <a:pt x="1547" y="353"/>
                  <a:pt x="1547" y="353"/>
                  <a:pt x="1547" y="353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5"/>
                  <a:pt x="1547" y="355"/>
                  <a:pt x="1547" y="355"/>
                </a:cubicBezTo>
                <a:cubicBezTo>
                  <a:pt x="1546" y="355"/>
                  <a:pt x="1546" y="356"/>
                  <a:pt x="1545" y="357"/>
                </a:cubicBezTo>
                <a:cubicBezTo>
                  <a:pt x="1545" y="357"/>
                  <a:pt x="1545" y="357"/>
                  <a:pt x="1545" y="357"/>
                </a:cubicBezTo>
                <a:cubicBezTo>
                  <a:pt x="1544" y="358"/>
                  <a:pt x="1543" y="358"/>
                  <a:pt x="1542" y="359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1"/>
                  <a:pt x="1542" y="361"/>
                  <a:pt x="1542" y="361"/>
                </a:cubicBezTo>
                <a:cubicBezTo>
                  <a:pt x="1542" y="361"/>
                  <a:pt x="1541" y="361"/>
                  <a:pt x="1541" y="361"/>
                </a:cubicBezTo>
                <a:cubicBezTo>
                  <a:pt x="1541" y="362"/>
                  <a:pt x="1541" y="362"/>
                  <a:pt x="1541" y="362"/>
                </a:cubicBezTo>
                <a:cubicBezTo>
                  <a:pt x="1539" y="362"/>
                  <a:pt x="1539" y="362"/>
                  <a:pt x="1539" y="362"/>
                </a:cubicBezTo>
                <a:cubicBezTo>
                  <a:pt x="1539" y="363"/>
                  <a:pt x="1539" y="363"/>
                  <a:pt x="1539" y="363"/>
                </a:cubicBezTo>
                <a:cubicBezTo>
                  <a:pt x="1539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4"/>
                  <a:pt x="1538" y="364"/>
                  <a:pt x="1538" y="364"/>
                </a:cubicBezTo>
                <a:cubicBezTo>
                  <a:pt x="1537" y="364"/>
                  <a:pt x="1537" y="364"/>
                  <a:pt x="1536" y="364"/>
                </a:cubicBezTo>
                <a:cubicBezTo>
                  <a:pt x="1536" y="365"/>
                  <a:pt x="1536" y="365"/>
                  <a:pt x="1536" y="365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3"/>
                  <a:pt x="1535" y="363"/>
                  <a:pt x="1535" y="363"/>
                </a:cubicBezTo>
                <a:cubicBezTo>
                  <a:pt x="1534" y="363"/>
                  <a:pt x="1534" y="363"/>
                  <a:pt x="1534" y="363"/>
                </a:cubicBezTo>
                <a:cubicBezTo>
                  <a:pt x="1534" y="362"/>
                  <a:pt x="1534" y="362"/>
                  <a:pt x="1534" y="362"/>
                </a:cubicBezTo>
                <a:cubicBezTo>
                  <a:pt x="1535" y="362"/>
                  <a:pt x="1535" y="362"/>
                  <a:pt x="1535" y="362"/>
                </a:cubicBezTo>
                <a:cubicBezTo>
                  <a:pt x="1536" y="361"/>
                  <a:pt x="1537" y="360"/>
                  <a:pt x="1537" y="359"/>
                </a:cubicBezTo>
                <a:cubicBezTo>
                  <a:pt x="1535" y="360"/>
                  <a:pt x="1535" y="361"/>
                  <a:pt x="1533" y="362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6"/>
                  <a:pt x="1532" y="366"/>
                </a:cubicBezTo>
                <a:cubicBezTo>
                  <a:pt x="1532" y="366"/>
                  <a:pt x="1532" y="366"/>
                  <a:pt x="1532" y="366"/>
                </a:cubicBezTo>
                <a:cubicBezTo>
                  <a:pt x="1532" y="367"/>
                  <a:pt x="1532" y="367"/>
                  <a:pt x="1532" y="368"/>
                </a:cubicBezTo>
                <a:cubicBezTo>
                  <a:pt x="1531" y="368"/>
                  <a:pt x="1531" y="368"/>
                  <a:pt x="1531" y="368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1"/>
                  <a:pt x="1531" y="371"/>
                  <a:pt x="1531" y="371"/>
                </a:cubicBezTo>
                <a:cubicBezTo>
                  <a:pt x="1531" y="371"/>
                  <a:pt x="1530" y="371"/>
                  <a:pt x="1530" y="372"/>
                </a:cubicBezTo>
                <a:cubicBezTo>
                  <a:pt x="1530" y="372"/>
                  <a:pt x="1530" y="372"/>
                  <a:pt x="1530" y="373"/>
                </a:cubicBezTo>
                <a:cubicBezTo>
                  <a:pt x="1528" y="373"/>
                  <a:pt x="1528" y="372"/>
                  <a:pt x="1527" y="372"/>
                </a:cubicBezTo>
                <a:cubicBezTo>
                  <a:pt x="1527" y="371"/>
                  <a:pt x="1527" y="371"/>
                  <a:pt x="1527" y="371"/>
                </a:cubicBezTo>
                <a:cubicBezTo>
                  <a:pt x="1525" y="371"/>
                  <a:pt x="1525" y="371"/>
                  <a:pt x="1524" y="372"/>
                </a:cubicBezTo>
                <a:cubicBezTo>
                  <a:pt x="1523" y="372"/>
                  <a:pt x="1523" y="372"/>
                  <a:pt x="1523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4"/>
                  <a:pt x="1520" y="374"/>
                  <a:pt x="1519" y="374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8" y="373"/>
                  <a:pt x="1518" y="373"/>
                  <a:pt x="1517" y="373"/>
                </a:cubicBezTo>
                <a:close/>
                <a:moveTo>
                  <a:pt x="1520" y="374"/>
                </a:moveTo>
                <a:cubicBezTo>
                  <a:pt x="1520" y="375"/>
                  <a:pt x="1520" y="375"/>
                  <a:pt x="1520" y="375"/>
                </a:cubicBezTo>
                <a:cubicBezTo>
                  <a:pt x="1520" y="375"/>
                  <a:pt x="1520" y="375"/>
                  <a:pt x="1520" y="375"/>
                </a:cubicBezTo>
                <a:cubicBezTo>
                  <a:pt x="1520" y="376"/>
                  <a:pt x="1520" y="376"/>
                  <a:pt x="1520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8" y="376"/>
                  <a:pt x="1518" y="376"/>
                  <a:pt x="1518" y="376"/>
                </a:cubicBezTo>
                <a:cubicBezTo>
                  <a:pt x="1518" y="375"/>
                  <a:pt x="1518" y="375"/>
                  <a:pt x="1518" y="375"/>
                </a:cubicBezTo>
                <a:cubicBezTo>
                  <a:pt x="1519" y="375"/>
                  <a:pt x="1519" y="375"/>
                  <a:pt x="1519" y="375"/>
                </a:cubicBezTo>
                <a:cubicBezTo>
                  <a:pt x="1519" y="374"/>
                  <a:pt x="1519" y="374"/>
                  <a:pt x="1519" y="374"/>
                </a:cubicBezTo>
                <a:lnTo>
                  <a:pt x="1520" y="374"/>
                </a:lnTo>
                <a:close/>
                <a:moveTo>
                  <a:pt x="930" y="340"/>
                </a:moveTo>
                <a:cubicBezTo>
                  <a:pt x="930" y="340"/>
                  <a:pt x="930" y="341"/>
                  <a:pt x="930" y="341"/>
                </a:cubicBezTo>
                <a:cubicBezTo>
                  <a:pt x="930" y="341"/>
                  <a:pt x="930" y="341"/>
                  <a:pt x="930" y="341"/>
                </a:cubicBezTo>
                <a:cubicBezTo>
                  <a:pt x="931" y="341"/>
                  <a:pt x="931" y="341"/>
                  <a:pt x="931" y="341"/>
                </a:cubicBezTo>
                <a:cubicBezTo>
                  <a:pt x="931" y="343"/>
                  <a:pt x="931" y="346"/>
                  <a:pt x="931" y="348"/>
                </a:cubicBezTo>
                <a:cubicBezTo>
                  <a:pt x="932" y="348"/>
                  <a:pt x="932" y="348"/>
                  <a:pt x="932" y="348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5" y="350"/>
                  <a:pt x="935" y="350"/>
                  <a:pt x="935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7" y="347"/>
                  <a:pt x="936" y="342"/>
                  <a:pt x="938" y="341"/>
                </a:cubicBezTo>
                <a:cubicBezTo>
                  <a:pt x="938" y="340"/>
                  <a:pt x="938" y="339"/>
                  <a:pt x="937" y="339"/>
                </a:cubicBezTo>
                <a:cubicBezTo>
                  <a:pt x="937" y="339"/>
                  <a:pt x="937" y="338"/>
                  <a:pt x="936" y="338"/>
                </a:cubicBezTo>
                <a:cubicBezTo>
                  <a:pt x="936" y="337"/>
                  <a:pt x="937" y="337"/>
                  <a:pt x="935" y="336"/>
                </a:cubicBezTo>
                <a:cubicBezTo>
                  <a:pt x="935" y="336"/>
                  <a:pt x="935" y="336"/>
                  <a:pt x="935" y="336"/>
                </a:cubicBezTo>
                <a:cubicBezTo>
                  <a:pt x="934" y="336"/>
                  <a:pt x="934" y="337"/>
                  <a:pt x="933" y="337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7"/>
                  <a:pt x="932" y="337"/>
                  <a:pt x="932" y="338"/>
                </a:cubicBezTo>
                <a:cubicBezTo>
                  <a:pt x="932" y="338"/>
                  <a:pt x="932" y="338"/>
                  <a:pt x="932" y="338"/>
                </a:cubicBezTo>
                <a:cubicBezTo>
                  <a:pt x="931" y="338"/>
                  <a:pt x="931" y="338"/>
                  <a:pt x="931" y="339"/>
                </a:cubicBezTo>
                <a:cubicBezTo>
                  <a:pt x="930" y="339"/>
                  <a:pt x="930" y="339"/>
                  <a:pt x="930" y="339"/>
                </a:cubicBezTo>
                <a:cubicBezTo>
                  <a:pt x="930" y="339"/>
                  <a:pt x="930" y="339"/>
                  <a:pt x="930" y="340"/>
                </a:cubicBezTo>
                <a:cubicBezTo>
                  <a:pt x="930" y="340"/>
                  <a:pt x="930" y="340"/>
                  <a:pt x="930" y="340"/>
                </a:cubicBezTo>
                <a:close/>
                <a:moveTo>
                  <a:pt x="906" y="348"/>
                </a:moveTo>
                <a:cubicBezTo>
                  <a:pt x="907" y="348"/>
                  <a:pt x="907" y="348"/>
                  <a:pt x="907" y="348"/>
                </a:cubicBezTo>
                <a:cubicBezTo>
                  <a:pt x="907" y="346"/>
                  <a:pt x="908" y="346"/>
                  <a:pt x="909" y="346"/>
                </a:cubicBezTo>
                <a:cubicBezTo>
                  <a:pt x="909" y="344"/>
                  <a:pt x="909" y="345"/>
                  <a:pt x="908" y="344"/>
                </a:cubicBezTo>
                <a:cubicBezTo>
                  <a:pt x="908" y="344"/>
                  <a:pt x="908" y="344"/>
                  <a:pt x="908" y="344"/>
                </a:cubicBezTo>
                <a:cubicBezTo>
                  <a:pt x="908" y="343"/>
                  <a:pt x="908" y="343"/>
                  <a:pt x="908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6" y="343"/>
                  <a:pt x="906" y="343"/>
                </a:cubicBezTo>
                <a:cubicBezTo>
                  <a:pt x="906" y="343"/>
                  <a:pt x="906" y="343"/>
                  <a:pt x="906" y="343"/>
                </a:cubicBezTo>
                <a:cubicBezTo>
                  <a:pt x="905" y="343"/>
                  <a:pt x="905" y="343"/>
                  <a:pt x="905" y="343"/>
                </a:cubicBezTo>
                <a:cubicBezTo>
                  <a:pt x="906" y="344"/>
                  <a:pt x="906" y="344"/>
                  <a:pt x="906" y="345"/>
                </a:cubicBezTo>
                <a:cubicBezTo>
                  <a:pt x="906" y="345"/>
                  <a:pt x="906" y="345"/>
                  <a:pt x="905" y="346"/>
                </a:cubicBezTo>
                <a:cubicBezTo>
                  <a:pt x="905" y="346"/>
                  <a:pt x="906" y="347"/>
                  <a:pt x="906" y="348"/>
                </a:cubicBezTo>
                <a:close/>
                <a:moveTo>
                  <a:pt x="916" y="343"/>
                </a:moveTo>
                <a:cubicBezTo>
                  <a:pt x="914" y="343"/>
                  <a:pt x="914" y="343"/>
                  <a:pt x="913" y="344"/>
                </a:cubicBezTo>
                <a:cubicBezTo>
                  <a:pt x="915" y="344"/>
                  <a:pt x="914" y="344"/>
                  <a:pt x="916" y="344"/>
                </a:cubicBezTo>
                <a:cubicBezTo>
                  <a:pt x="916" y="344"/>
                  <a:pt x="916" y="343"/>
                  <a:pt x="916" y="343"/>
                </a:cubicBezTo>
                <a:close/>
                <a:moveTo>
                  <a:pt x="985" y="346"/>
                </a:moveTo>
                <a:cubicBezTo>
                  <a:pt x="985" y="347"/>
                  <a:pt x="985" y="347"/>
                  <a:pt x="985" y="347"/>
                </a:cubicBezTo>
                <a:cubicBezTo>
                  <a:pt x="985" y="347"/>
                  <a:pt x="987" y="347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lnTo>
                  <a:pt x="985" y="346"/>
                </a:lnTo>
                <a:close/>
                <a:moveTo>
                  <a:pt x="1142" y="346"/>
                </a:moveTo>
                <a:cubicBezTo>
                  <a:pt x="1142" y="346"/>
                  <a:pt x="1142" y="346"/>
                  <a:pt x="1142" y="346"/>
                </a:cubicBezTo>
                <a:cubicBezTo>
                  <a:pt x="1141" y="346"/>
                  <a:pt x="1141" y="346"/>
                  <a:pt x="1141" y="346"/>
                </a:cubicBezTo>
                <a:cubicBezTo>
                  <a:pt x="1141" y="346"/>
                  <a:pt x="1141" y="347"/>
                  <a:pt x="1140" y="348"/>
                </a:cubicBezTo>
                <a:cubicBezTo>
                  <a:pt x="1141" y="347"/>
                  <a:pt x="1141" y="347"/>
                  <a:pt x="1142" y="347"/>
                </a:cubicBezTo>
                <a:cubicBezTo>
                  <a:pt x="1142" y="346"/>
                  <a:pt x="1142" y="347"/>
                  <a:pt x="1142" y="346"/>
                </a:cubicBezTo>
                <a:close/>
                <a:moveTo>
                  <a:pt x="897" y="349"/>
                </a:moveTo>
                <a:cubicBezTo>
                  <a:pt x="898" y="348"/>
                  <a:pt x="899" y="347"/>
                  <a:pt x="898" y="347"/>
                </a:cubicBezTo>
                <a:cubicBezTo>
                  <a:pt x="898" y="347"/>
                  <a:pt x="898" y="347"/>
                  <a:pt x="898" y="347"/>
                </a:cubicBezTo>
                <a:cubicBezTo>
                  <a:pt x="898" y="347"/>
                  <a:pt x="897" y="347"/>
                  <a:pt x="897" y="348"/>
                </a:cubicBezTo>
                <a:cubicBezTo>
                  <a:pt x="897" y="348"/>
                  <a:pt x="897" y="348"/>
                  <a:pt x="897" y="348"/>
                </a:cubicBezTo>
                <a:cubicBezTo>
                  <a:pt x="897" y="349"/>
                  <a:pt x="897" y="349"/>
                  <a:pt x="897" y="349"/>
                </a:cubicBezTo>
                <a:close/>
                <a:moveTo>
                  <a:pt x="1017" y="350"/>
                </a:moveTo>
                <a:cubicBezTo>
                  <a:pt x="1017" y="350"/>
                  <a:pt x="1017" y="350"/>
                  <a:pt x="1017" y="350"/>
                </a:cubicBezTo>
                <a:cubicBezTo>
                  <a:pt x="1016" y="349"/>
                  <a:pt x="1016" y="349"/>
                  <a:pt x="1016" y="348"/>
                </a:cubicBezTo>
                <a:cubicBezTo>
                  <a:pt x="1016" y="348"/>
                  <a:pt x="1015" y="348"/>
                  <a:pt x="1015" y="349"/>
                </a:cubicBezTo>
                <a:cubicBezTo>
                  <a:pt x="1015" y="349"/>
                  <a:pt x="1015" y="349"/>
                  <a:pt x="1015" y="349"/>
                </a:cubicBezTo>
                <a:cubicBezTo>
                  <a:pt x="1015" y="349"/>
                  <a:pt x="1015" y="349"/>
                  <a:pt x="1015" y="350"/>
                </a:cubicBezTo>
                <a:cubicBezTo>
                  <a:pt x="1016" y="350"/>
                  <a:pt x="1016" y="350"/>
                  <a:pt x="1016" y="350"/>
                </a:cubicBezTo>
                <a:cubicBezTo>
                  <a:pt x="1016" y="351"/>
                  <a:pt x="1016" y="351"/>
                  <a:pt x="1016" y="351"/>
                </a:cubicBezTo>
                <a:cubicBezTo>
                  <a:pt x="1017" y="351"/>
                  <a:pt x="1017" y="351"/>
                  <a:pt x="1017" y="351"/>
                </a:cubicBezTo>
                <a:cubicBezTo>
                  <a:pt x="1017" y="350"/>
                  <a:pt x="1017" y="350"/>
                  <a:pt x="1017" y="350"/>
                </a:cubicBezTo>
                <a:close/>
                <a:moveTo>
                  <a:pt x="1014" y="354"/>
                </a:moveTo>
                <a:cubicBezTo>
                  <a:pt x="1014" y="355"/>
                  <a:pt x="1014" y="355"/>
                  <a:pt x="1014" y="355"/>
                </a:cubicBezTo>
                <a:cubicBezTo>
                  <a:pt x="1015" y="355"/>
                  <a:pt x="1015" y="355"/>
                  <a:pt x="1015" y="355"/>
                </a:cubicBezTo>
                <a:cubicBezTo>
                  <a:pt x="1015" y="354"/>
                  <a:pt x="1015" y="355"/>
                  <a:pt x="1015" y="354"/>
                </a:cubicBezTo>
                <a:cubicBezTo>
                  <a:pt x="1015" y="354"/>
                  <a:pt x="1015" y="354"/>
                  <a:pt x="1015" y="354"/>
                </a:cubicBezTo>
                <a:lnTo>
                  <a:pt x="1014" y="354"/>
                </a:lnTo>
                <a:close/>
                <a:moveTo>
                  <a:pt x="989" y="356"/>
                </a:moveTo>
                <a:cubicBezTo>
                  <a:pt x="989" y="356"/>
                  <a:pt x="989" y="356"/>
                  <a:pt x="989" y="356"/>
                </a:cubicBezTo>
                <a:cubicBezTo>
                  <a:pt x="990" y="356"/>
                  <a:pt x="990" y="356"/>
                  <a:pt x="990" y="356"/>
                </a:cubicBezTo>
                <a:cubicBezTo>
                  <a:pt x="990" y="355"/>
                  <a:pt x="990" y="355"/>
                  <a:pt x="990" y="355"/>
                </a:cubicBezTo>
                <a:cubicBezTo>
                  <a:pt x="989" y="355"/>
                  <a:pt x="989" y="355"/>
                  <a:pt x="988" y="355"/>
                </a:cubicBezTo>
                <a:cubicBezTo>
                  <a:pt x="988" y="356"/>
                  <a:pt x="988" y="356"/>
                  <a:pt x="988" y="356"/>
                </a:cubicBezTo>
                <a:cubicBezTo>
                  <a:pt x="988" y="355"/>
                  <a:pt x="988" y="355"/>
                  <a:pt x="988" y="355"/>
                </a:cubicBezTo>
                <a:cubicBezTo>
                  <a:pt x="989" y="355"/>
                  <a:pt x="988" y="356"/>
                  <a:pt x="989" y="356"/>
                </a:cubicBezTo>
                <a:close/>
                <a:moveTo>
                  <a:pt x="951" y="356"/>
                </a:moveTo>
                <a:cubicBezTo>
                  <a:pt x="951" y="356"/>
                  <a:pt x="951" y="356"/>
                  <a:pt x="951" y="355"/>
                </a:cubicBezTo>
                <a:cubicBezTo>
                  <a:pt x="950" y="356"/>
                  <a:pt x="950" y="356"/>
                  <a:pt x="949" y="356"/>
                </a:cubicBezTo>
                <a:cubicBezTo>
                  <a:pt x="949" y="357"/>
                  <a:pt x="950" y="357"/>
                  <a:pt x="950" y="358"/>
                </a:cubicBezTo>
                <a:cubicBezTo>
                  <a:pt x="951" y="358"/>
                  <a:pt x="951" y="358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3" y="360"/>
                  <a:pt x="954" y="360"/>
                  <a:pt x="954" y="361"/>
                </a:cubicBezTo>
                <a:cubicBezTo>
                  <a:pt x="954" y="361"/>
                  <a:pt x="954" y="361"/>
                  <a:pt x="954" y="361"/>
                </a:cubicBezTo>
                <a:cubicBezTo>
                  <a:pt x="956" y="361"/>
                  <a:pt x="956" y="361"/>
                  <a:pt x="956" y="361"/>
                </a:cubicBezTo>
                <a:cubicBezTo>
                  <a:pt x="956" y="362"/>
                  <a:pt x="957" y="362"/>
                  <a:pt x="957" y="362"/>
                </a:cubicBezTo>
                <a:cubicBezTo>
                  <a:pt x="957" y="362"/>
                  <a:pt x="957" y="362"/>
                  <a:pt x="957" y="362"/>
                </a:cubicBezTo>
                <a:cubicBezTo>
                  <a:pt x="958" y="363"/>
                  <a:pt x="958" y="363"/>
                  <a:pt x="958" y="363"/>
                </a:cubicBezTo>
                <a:cubicBezTo>
                  <a:pt x="959" y="363"/>
                  <a:pt x="959" y="363"/>
                  <a:pt x="959" y="363"/>
                </a:cubicBezTo>
                <a:cubicBezTo>
                  <a:pt x="959" y="363"/>
                  <a:pt x="959" y="364"/>
                  <a:pt x="960" y="364"/>
                </a:cubicBezTo>
                <a:cubicBezTo>
                  <a:pt x="961" y="364"/>
                  <a:pt x="961" y="364"/>
                  <a:pt x="961" y="364"/>
                </a:cubicBezTo>
                <a:cubicBezTo>
                  <a:pt x="961" y="362"/>
                  <a:pt x="961" y="362"/>
                  <a:pt x="961" y="362"/>
                </a:cubicBezTo>
                <a:cubicBezTo>
                  <a:pt x="961" y="362"/>
                  <a:pt x="961" y="363"/>
                  <a:pt x="961" y="362"/>
                </a:cubicBezTo>
                <a:cubicBezTo>
                  <a:pt x="961" y="362"/>
                  <a:pt x="962" y="362"/>
                  <a:pt x="962" y="361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3" y="359"/>
                  <a:pt x="962" y="358"/>
                  <a:pt x="962" y="357"/>
                </a:cubicBezTo>
                <a:cubicBezTo>
                  <a:pt x="962" y="357"/>
                  <a:pt x="962" y="357"/>
                  <a:pt x="962" y="357"/>
                </a:cubicBezTo>
                <a:cubicBezTo>
                  <a:pt x="963" y="356"/>
                  <a:pt x="963" y="357"/>
                  <a:pt x="963" y="355"/>
                </a:cubicBezTo>
                <a:cubicBezTo>
                  <a:pt x="962" y="356"/>
                  <a:pt x="962" y="356"/>
                  <a:pt x="961" y="356"/>
                </a:cubicBezTo>
                <a:cubicBezTo>
                  <a:pt x="961" y="356"/>
                  <a:pt x="961" y="356"/>
                  <a:pt x="961" y="357"/>
                </a:cubicBezTo>
                <a:cubicBezTo>
                  <a:pt x="959" y="357"/>
                  <a:pt x="957" y="357"/>
                  <a:pt x="954" y="357"/>
                </a:cubicBezTo>
                <a:cubicBezTo>
                  <a:pt x="954" y="357"/>
                  <a:pt x="954" y="356"/>
                  <a:pt x="954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2" y="356"/>
                  <a:pt x="951" y="356"/>
                </a:cubicBezTo>
                <a:close/>
                <a:moveTo>
                  <a:pt x="534" y="356"/>
                </a:moveTo>
                <a:cubicBezTo>
                  <a:pt x="533" y="356"/>
                  <a:pt x="533" y="356"/>
                  <a:pt x="533" y="356"/>
                </a:cubicBezTo>
                <a:cubicBezTo>
                  <a:pt x="533" y="356"/>
                  <a:pt x="533" y="357"/>
                  <a:pt x="533" y="358"/>
                </a:cubicBezTo>
                <a:cubicBezTo>
                  <a:pt x="533" y="358"/>
                  <a:pt x="533" y="358"/>
                  <a:pt x="533" y="358"/>
                </a:cubicBezTo>
                <a:cubicBezTo>
                  <a:pt x="534" y="357"/>
                  <a:pt x="534" y="356"/>
                  <a:pt x="534" y="356"/>
                </a:cubicBezTo>
                <a:close/>
                <a:moveTo>
                  <a:pt x="1015" y="359"/>
                </a:moveTo>
                <a:cubicBezTo>
                  <a:pt x="1016" y="359"/>
                  <a:pt x="1016" y="359"/>
                  <a:pt x="1016" y="359"/>
                </a:cubicBezTo>
                <a:cubicBezTo>
                  <a:pt x="1016" y="359"/>
                  <a:pt x="1016" y="359"/>
                  <a:pt x="1016" y="359"/>
                </a:cubicBezTo>
                <a:cubicBezTo>
                  <a:pt x="1015" y="359"/>
                  <a:pt x="1015" y="359"/>
                  <a:pt x="1015" y="359"/>
                </a:cubicBezTo>
                <a:close/>
                <a:moveTo>
                  <a:pt x="1486" y="363"/>
                </a:moveTo>
                <a:cubicBezTo>
                  <a:pt x="1486" y="364"/>
                  <a:pt x="1486" y="364"/>
                  <a:pt x="1486" y="364"/>
                </a:cubicBezTo>
                <a:cubicBezTo>
                  <a:pt x="1487" y="364"/>
                  <a:pt x="1487" y="364"/>
                  <a:pt x="1487" y="364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lnTo>
                  <a:pt x="1486" y="363"/>
                </a:lnTo>
                <a:close/>
                <a:moveTo>
                  <a:pt x="1016" y="364"/>
                </a:moveTo>
                <a:cubicBezTo>
                  <a:pt x="1017" y="364"/>
                  <a:pt x="1017" y="364"/>
                  <a:pt x="1017" y="364"/>
                </a:cubicBezTo>
                <a:cubicBezTo>
                  <a:pt x="1017" y="363"/>
                  <a:pt x="1017" y="363"/>
                  <a:pt x="1017" y="363"/>
                </a:cubicBezTo>
                <a:cubicBezTo>
                  <a:pt x="1016" y="363"/>
                  <a:pt x="1016" y="363"/>
                  <a:pt x="1016" y="363"/>
                </a:cubicBezTo>
                <a:lnTo>
                  <a:pt x="1016" y="364"/>
                </a:lnTo>
                <a:close/>
                <a:moveTo>
                  <a:pt x="1021" y="364"/>
                </a:moveTo>
                <a:cubicBezTo>
                  <a:pt x="1021" y="363"/>
                  <a:pt x="1022" y="364"/>
                  <a:pt x="1020" y="364"/>
                </a:cubicBezTo>
                <a:cubicBezTo>
                  <a:pt x="1021" y="365"/>
                  <a:pt x="1020" y="364"/>
                  <a:pt x="1021" y="364"/>
                </a:cubicBezTo>
                <a:close/>
                <a:moveTo>
                  <a:pt x="1016" y="364"/>
                </a:moveTo>
                <a:cubicBezTo>
                  <a:pt x="1016" y="364"/>
                  <a:pt x="1016" y="364"/>
                  <a:pt x="1016" y="364"/>
                </a:cubicBezTo>
                <a:cubicBezTo>
                  <a:pt x="1015" y="364"/>
                  <a:pt x="1015" y="364"/>
                  <a:pt x="1015" y="364"/>
                </a:cubicBezTo>
                <a:cubicBezTo>
                  <a:pt x="1016" y="364"/>
                  <a:pt x="1015" y="364"/>
                  <a:pt x="1016" y="364"/>
                </a:cubicBezTo>
                <a:close/>
                <a:moveTo>
                  <a:pt x="997" y="365"/>
                </a:moveTo>
                <a:cubicBezTo>
                  <a:pt x="997" y="367"/>
                  <a:pt x="997" y="367"/>
                  <a:pt x="997" y="367"/>
                </a:cubicBezTo>
                <a:cubicBezTo>
                  <a:pt x="997" y="367"/>
                  <a:pt x="997" y="367"/>
                  <a:pt x="997" y="367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lose/>
                <a:moveTo>
                  <a:pt x="1045" y="374"/>
                </a:moveTo>
                <a:cubicBezTo>
                  <a:pt x="1044" y="375"/>
                  <a:pt x="1044" y="375"/>
                  <a:pt x="1044" y="375"/>
                </a:cubicBezTo>
                <a:cubicBezTo>
                  <a:pt x="1044" y="376"/>
                  <a:pt x="1045" y="376"/>
                  <a:pt x="1046" y="377"/>
                </a:cubicBezTo>
                <a:cubicBezTo>
                  <a:pt x="1048" y="377"/>
                  <a:pt x="1049" y="377"/>
                  <a:pt x="1050" y="376"/>
                </a:cubicBezTo>
                <a:cubicBezTo>
                  <a:pt x="1050" y="376"/>
                  <a:pt x="1050" y="376"/>
                  <a:pt x="1050" y="376"/>
                </a:cubicBezTo>
                <a:cubicBezTo>
                  <a:pt x="1051" y="376"/>
                  <a:pt x="1051" y="376"/>
                  <a:pt x="1051" y="376"/>
                </a:cubicBezTo>
                <a:cubicBezTo>
                  <a:pt x="1051" y="376"/>
                  <a:pt x="1052" y="375"/>
                  <a:pt x="1052" y="375"/>
                </a:cubicBezTo>
                <a:cubicBezTo>
                  <a:pt x="1052" y="375"/>
                  <a:pt x="1053" y="375"/>
                  <a:pt x="1052" y="374"/>
                </a:cubicBezTo>
                <a:cubicBezTo>
                  <a:pt x="1052" y="374"/>
                  <a:pt x="1052" y="374"/>
                  <a:pt x="1052" y="374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4" y="372"/>
                  <a:pt x="1054" y="372"/>
                  <a:pt x="1055" y="371"/>
                </a:cubicBezTo>
                <a:cubicBezTo>
                  <a:pt x="1055" y="371"/>
                  <a:pt x="1055" y="371"/>
                  <a:pt x="1055" y="371"/>
                </a:cubicBezTo>
                <a:cubicBezTo>
                  <a:pt x="1055" y="371"/>
                  <a:pt x="1054" y="371"/>
                  <a:pt x="1053" y="371"/>
                </a:cubicBezTo>
                <a:cubicBezTo>
                  <a:pt x="1053" y="372"/>
                  <a:pt x="1053" y="372"/>
                  <a:pt x="1053" y="372"/>
                </a:cubicBezTo>
                <a:cubicBezTo>
                  <a:pt x="1052" y="372"/>
                  <a:pt x="1052" y="372"/>
                  <a:pt x="1051" y="372"/>
                </a:cubicBezTo>
                <a:cubicBezTo>
                  <a:pt x="1051" y="373"/>
                  <a:pt x="1051" y="373"/>
                  <a:pt x="1051" y="373"/>
                </a:cubicBezTo>
                <a:cubicBezTo>
                  <a:pt x="1049" y="373"/>
                  <a:pt x="1049" y="373"/>
                  <a:pt x="1049" y="373"/>
                </a:cubicBezTo>
                <a:cubicBezTo>
                  <a:pt x="1049" y="373"/>
                  <a:pt x="1049" y="373"/>
                  <a:pt x="1048" y="373"/>
                </a:cubicBezTo>
                <a:cubicBezTo>
                  <a:pt x="1048" y="373"/>
                  <a:pt x="1048" y="373"/>
                  <a:pt x="1048" y="373"/>
                </a:cubicBezTo>
                <a:cubicBezTo>
                  <a:pt x="1047" y="373"/>
                  <a:pt x="1047" y="373"/>
                  <a:pt x="1047" y="373"/>
                </a:cubicBezTo>
                <a:cubicBezTo>
                  <a:pt x="1047" y="373"/>
                  <a:pt x="1048" y="373"/>
                  <a:pt x="1048" y="374"/>
                </a:cubicBezTo>
                <a:cubicBezTo>
                  <a:pt x="1046" y="374"/>
                  <a:pt x="1045" y="374"/>
                  <a:pt x="1045" y="374"/>
                </a:cubicBezTo>
                <a:close/>
                <a:moveTo>
                  <a:pt x="1003" y="372"/>
                </a:moveTo>
                <a:cubicBezTo>
                  <a:pt x="1002" y="372"/>
                  <a:pt x="1002" y="372"/>
                  <a:pt x="1002" y="372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4" y="374"/>
                  <a:pt x="1006" y="375"/>
                  <a:pt x="1008" y="375"/>
                </a:cubicBezTo>
                <a:cubicBezTo>
                  <a:pt x="1008" y="375"/>
                  <a:pt x="1009" y="375"/>
                  <a:pt x="1009" y="376"/>
                </a:cubicBezTo>
                <a:cubicBezTo>
                  <a:pt x="1011" y="376"/>
                  <a:pt x="1011" y="376"/>
                  <a:pt x="1011" y="376"/>
                </a:cubicBezTo>
                <a:cubicBezTo>
                  <a:pt x="1011" y="375"/>
                  <a:pt x="1011" y="375"/>
                  <a:pt x="1011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3" y="375"/>
                  <a:pt x="1013" y="375"/>
                </a:cubicBezTo>
                <a:cubicBezTo>
                  <a:pt x="1014" y="376"/>
                  <a:pt x="1015" y="375"/>
                  <a:pt x="1016" y="375"/>
                </a:cubicBezTo>
                <a:cubicBezTo>
                  <a:pt x="1016" y="375"/>
                  <a:pt x="1016" y="375"/>
                  <a:pt x="1016" y="375"/>
                </a:cubicBezTo>
                <a:cubicBezTo>
                  <a:pt x="1016" y="374"/>
                  <a:pt x="1016" y="374"/>
                  <a:pt x="1016" y="374"/>
                </a:cubicBezTo>
                <a:cubicBezTo>
                  <a:pt x="1015" y="374"/>
                  <a:pt x="1015" y="374"/>
                  <a:pt x="1014" y="374"/>
                </a:cubicBezTo>
                <a:cubicBezTo>
                  <a:pt x="1014" y="373"/>
                  <a:pt x="1014" y="373"/>
                  <a:pt x="1014" y="373"/>
                </a:cubicBezTo>
                <a:cubicBezTo>
                  <a:pt x="1013" y="373"/>
                  <a:pt x="1011" y="373"/>
                  <a:pt x="1010" y="373"/>
                </a:cubicBezTo>
                <a:cubicBezTo>
                  <a:pt x="1010" y="373"/>
                  <a:pt x="1010" y="373"/>
                  <a:pt x="1009" y="373"/>
                </a:cubicBezTo>
                <a:cubicBezTo>
                  <a:pt x="1008" y="373"/>
                  <a:pt x="1007" y="373"/>
                  <a:pt x="1006" y="373"/>
                </a:cubicBezTo>
                <a:cubicBezTo>
                  <a:pt x="1006" y="373"/>
                  <a:pt x="1005" y="372"/>
                  <a:pt x="1005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3" y="372"/>
                  <a:pt x="1003" y="372"/>
                  <a:pt x="1003" y="372"/>
                </a:cubicBezTo>
                <a:close/>
                <a:moveTo>
                  <a:pt x="1020" y="372"/>
                </a:move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lose/>
                <a:moveTo>
                  <a:pt x="1520" y="373"/>
                </a:moveTo>
                <a:cubicBezTo>
                  <a:pt x="1520" y="373"/>
                  <a:pt x="1520" y="372"/>
                  <a:pt x="1520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20" y="373"/>
                  <a:pt x="1519" y="373"/>
                  <a:pt x="1520" y="373"/>
                </a:cubicBezTo>
                <a:close/>
                <a:moveTo>
                  <a:pt x="529" y="375"/>
                </a:moveTo>
                <a:cubicBezTo>
                  <a:pt x="529" y="375"/>
                  <a:pt x="529" y="375"/>
                  <a:pt x="529" y="375"/>
                </a:cubicBezTo>
                <a:cubicBezTo>
                  <a:pt x="528" y="375"/>
                  <a:pt x="528" y="375"/>
                  <a:pt x="528" y="375"/>
                </a:cubicBezTo>
                <a:cubicBezTo>
                  <a:pt x="527" y="375"/>
                  <a:pt x="527" y="375"/>
                  <a:pt x="527" y="375"/>
                </a:cubicBezTo>
                <a:cubicBezTo>
                  <a:pt x="528" y="376"/>
                  <a:pt x="528" y="375"/>
                  <a:pt x="528" y="375"/>
                </a:cubicBezTo>
                <a:lnTo>
                  <a:pt x="529" y="375"/>
                </a:lnTo>
                <a:close/>
                <a:moveTo>
                  <a:pt x="1523" y="379"/>
                </a:moveTo>
                <a:cubicBezTo>
                  <a:pt x="1522" y="379"/>
                  <a:pt x="1521" y="379"/>
                  <a:pt x="1520" y="379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19" y="381"/>
                  <a:pt x="1520" y="380"/>
                  <a:pt x="1519" y="380"/>
                </a:cubicBezTo>
                <a:cubicBezTo>
                  <a:pt x="1519" y="381"/>
                  <a:pt x="1519" y="381"/>
                  <a:pt x="1519" y="381"/>
                </a:cubicBezTo>
                <a:cubicBezTo>
                  <a:pt x="1518" y="381"/>
                  <a:pt x="1518" y="380"/>
                  <a:pt x="1518" y="380"/>
                </a:cubicBezTo>
                <a:cubicBezTo>
                  <a:pt x="1516" y="380"/>
                  <a:pt x="1517" y="381"/>
                  <a:pt x="1516" y="383"/>
                </a:cubicBezTo>
                <a:cubicBezTo>
                  <a:pt x="1515" y="384"/>
                  <a:pt x="1514" y="383"/>
                  <a:pt x="1514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6"/>
                  <a:pt x="1516" y="386"/>
                  <a:pt x="1516" y="386"/>
                </a:cubicBezTo>
                <a:cubicBezTo>
                  <a:pt x="1515" y="386"/>
                  <a:pt x="1515" y="386"/>
                  <a:pt x="1515" y="386"/>
                </a:cubicBezTo>
                <a:cubicBezTo>
                  <a:pt x="1515" y="387"/>
                  <a:pt x="1515" y="387"/>
                  <a:pt x="1515" y="387"/>
                </a:cubicBezTo>
                <a:cubicBezTo>
                  <a:pt x="1516" y="387"/>
                  <a:pt x="1516" y="387"/>
                  <a:pt x="1516" y="387"/>
                </a:cubicBezTo>
                <a:cubicBezTo>
                  <a:pt x="1516" y="388"/>
                  <a:pt x="1517" y="389"/>
                  <a:pt x="1518" y="390"/>
                </a:cubicBezTo>
                <a:cubicBezTo>
                  <a:pt x="1518" y="388"/>
                  <a:pt x="1519" y="387"/>
                  <a:pt x="1519" y="385"/>
                </a:cubicBezTo>
                <a:cubicBezTo>
                  <a:pt x="1521" y="385"/>
                  <a:pt x="1521" y="385"/>
                  <a:pt x="1521" y="385"/>
                </a:cubicBezTo>
                <a:cubicBezTo>
                  <a:pt x="1521" y="384"/>
                  <a:pt x="1521" y="384"/>
                  <a:pt x="1521" y="384"/>
                </a:cubicBezTo>
                <a:cubicBezTo>
                  <a:pt x="1521" y="384"/>
                  <a:pt x="1522" y="384"/>
                  <a:pt x="1522" y="384"/>
                </a:cubicBezTo>
                <a:cubicBezTo>
                  <a:pt x="1522" y="384"/>
                  <a:pt x="1522" y="385"/>
                  <a:pt x="1522" y="385"/>
                </a:cubicBezTo>
                <a:cubicBezTo>
                  <a:pt x="1523" y="385"/>
                  <a:pt x="1523" y="385"/>
                  <a:pt x="1523" y="385"/>
                </a:cubicBezTo>
                <a:cubicBezTo>
                  <a:pt x="1524" y="384"/>
                  <a:pt x="1524" y="383"/>
                  <a:pt x="1524" y="383"/>
                </a:cubicBezTo>
                <a:cubicBezTo>
                  <a:pt x="1525" y="383"/>
                  <a:pt x="1525" y="382"/>
                  <a:pt x="1525" y="382"/>
                </a:cubicBezTo>
                <a:cubicBezTo>
                  <a:pt x="1525" y="382"/>
                  <a:pt x="1525" y="381"/>
                  <a:pt x="1525" y="381"/>
                </a:cubicBezTo>
                <a:cubicBezTo>
                  <a:pt x="1524" y="381"/>
                  <a:pt x="1524" y="380"/>
                  <a:pt x="1524" y="380"/>
                </a:cubicBezTo>
                <a:cubicBezTo>
                  <a:pt x="1524" y="380"/>
                  <a:pt x="1523" y="379"/>
                  <a:pt x="1523" y="379"/>
                </a:cubicBezTo>
                <a:close/>
                <a:moveTo>
                  <a:pt x="1525" y="379"/>
                </a:moveTo>
                <a:cubicBezTo>
                  <a:pt x="1524" y="379"/>
                  <a:pt x="1524" y="379"/>
                  <a:pt x="1524" y="379"/>
                </a:cubicBezTo>
                <a:cubicBezTo>
                  <a:pt x="1524" y="380"/>
                  <a:pt x="1524" y="380"/>
                  <a:pt x="1524" y="380"/>
                </a:cubicBezTo>
                <a:cubicBezTo>
                  <a:pt x="1525" y="380"/>
                  <a:pt x="1525" y="380"/>
                  <a:pt x="1525" y="380"/>
                </a:cubicBezTo>
                <a:lnTo>
                  <a:pt x="1525" y="379"/>
                </a:lnTo>
                <a:close/>
                <a:moveTo>
                  <a:pt x="1502" y="383"/>
                </a:moveTo>
                <a:cubicBezTo>
                  <a:pt x="1502" y="384"/>
                  <a:pt x="1502" y="384"/>
                  <a:pt x="1502" y="384"/>
                </a:cubicBezTo>
                <a:cubicBezTo>
                  <a:pt x="1501" y="384"/>
                  <a:pt x="1501" y="384"/>
                  <a:pt x="1501" y="384"/>
                </a:cubicBezTo>
                <a:cubicBezTo>
                  <a:pt x="1501" y="384"/>
                  <a:pt x="1502" y="385"/>
                  <a:pt x="1502" y="385"/>
                </a:cubicBezTo>
                <a:cubicBezTo>
                  <a:pt x="1502" y="386"/>
                  <a:pt x="1502" y="386"/>
                  <a:pt x="1502" y="386"/>
                </a:cubicBezTo>
                <a:cubicBezTo>
                  <a:pt x="1502" y="386"/>
                  <a:pt x="1503" y="386"/>
                  <a:pt x="1503" y="386"/>
                </a:cubicBezTo>
                <a:cubicBezTo>
                  <a:pt x="1504" y="387"/>
                  <a:pt x="1504" y="387"/>
                  <a:pt x="1504" y="389"/>
                </a:cubicBezTo>
                <a:cubicBezTo>
                  <a:pt x="1503" y="389"/>
                  <a:pt x="1503" y="389"/>
                  <a:pt x="1503" y="389"/>
                </a:cubicBezTo>
                <a:cubicBezTo>
                  <a:pt x="1503" y="388"/>
                  <a:pt x="1503" y="388"/>
                  <a:pt x="1503" y="388"/>
                </a:cubicBezTo>
                <a:cubicBezTo>
                  <a:pt x="1502" y="388"/>
                  <a:pt x="1502" y="388"/>
                  <a:pt x="1502" y="388"/>
                </a:cubicBezTo>
                <a:cubicBezTo>
                  <a:pt x="1502" y="389"/>
                  <a:pt x="1503" y="389"/>
                  <a:pt x="1503" y="390"/>
                </a:cubicBezTo>
                <a:cubicBezTo>
                  <a:pt x="1504" y="390"/>
                  <a:pt x="1504" y="390"/>
                  <a:pt x="1505" y="390"/>
                </a:cubicBezTo>
                <a:cubicBezTo>
                  <a:pt x="1505" y="390"/>
                  <a:pt x="1505" y="390"/>
                  <a:pt x="1505" y="390"/>
                </a:cubicBezTo>
                <a:cubicBezTo>
                  <a:pt x="1506" y="390"/>
                  <a:pt x="1506" y="390"/>
                  <a:pt x="1506" y="390"/>
                </a:cubicBezTo>
                <a:cubicBezTo>
                  <a:pt x="1506" y="389"/>
                  <a:pt x="1506" y="388"/>
                  <a:pt x="1505" y="386"/>
                </a:cubicBezTo>
                <a:cubicBezTo>
                  <a:pt x="1506" y="386"/>
                  <a:pt x="1506" y="386"/>
                  <a:pt x="1506" y="386"/>
                </a:cubicBezTo>
                <a:cubicBezTo>
                  <a:pt x="1506" y="388"/>
                  <a:pt x="1507" y="389"/>
                  <a:pt x="1507" y="390"/>
                </a:cubicBezTo>
                <a:cubicBezTo>
                  <a:pt x="1507" y="390"/>
                  <a:pt x="1507" y="390"/>
                  <a:pt x="1507" y="390"/>
                </a:cubicBezTo>
                <a:cubicBezTo>
                  <a:pt x="1506" y="390"/>
                  <a:pt x="1506" y="390"/>
                  <a:pt x="1506" y="391"/>
                </a:cubicBezTo>
                <a:cubicBezTo>
                  <a:pt x="1506" y="391"/>
                  <a:pt x="1505" y="391"/>
                  <a:pt x="1504" y="391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3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3" y="395"/>
                  <a:pt x="1503" y="395"/>
                  <a:pt x="1503" y="395"/>
                </a:cubicBezTo>
                <a:cubicBezTo>
                  <a:pt x="1503" y="396"/>
                  <a:pt x="1504" y="396"/>
                  <a:pt x="1504" y="396"/>
                </a:cubicBezTo>
                <a:cubicBezTo>
                  <a:pt x="1504" y="397"/>
                  <a:pt x="1505" y="397"/>
                  <a:pt x="1506" y="397"/>
                </a:cubicBezTo>
                <a:cubicBezTo>
                  <a:pt x="1505" y="395"/>
                  <a:pt x="1505" y="395"/>
                  <a:pt x="1507" y="394"/>
                </a:cubicBezTo>
                <a:cubicBezTo>
                  <a:pt x="1506" y="395"/>
                  <a:pt x="1506" y="397"/>
                  <a:pt x="1506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9" y="397"/>
                  <a:pt x="1509" y="397"/>
                  <a:pt x="1508" y="396"/>
                </a:cubicBezTo>
                <a:cubicBezTo>
                  <a:pt x="1509" y="396"/>
                  <a:pt x="1509" y="395"/>
                  <a:pt x="1510" y="395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1"/>
                  <a:pt x="1510" y="391"/>
                  <a:pt x="1510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2" y="388"/>
                  <a:pt x="1513" y="388"/>
                  <a:pt x="1513" y="387"/>
                </a:cubicBezTo>
                <a:cubicBezTo>
                  <a:pt x="1512" y="387"/>
                  <a:pt x="1512" y="387"/>
                  <a:pt x="1512" y="387"/>
                </a:cubicBezTo>
                <a:cubicBezTo>
                  <a:pt x="1512" y="386"/>
                  <a:pt x="1511" y="386"/>
                  <a:pt x="1511" y="385"/>
                </a:cubicBezTo>
                <a:cubicBezTo>
                  <a:pt x="1511" y="385"/>
                  <a:pt x="1511" y="385"/>
                  <a:pt x="1511" y="385"/>
                </a:cubicBezTo>
                <a:cubicBezTo>
                  <a:pt x="1510" y="385"/>
                  <a:pt x="1510" y="385"/>
                  <a:pt x="1510" y="385"/>
                </a:cubicBezTo>
                <a:cubicBezTo>
                  <a:pt x="1510" y="385"/>
                  <a:pt x="1511" y="384"/>
                  <a:pt x="1511" y="384"/>
                </a:cubicBezTo>
                <a:cubicBezTo>
                  <a:pt x="1511" y="383"/>
                  <a:pt x="1511" y="383"/>
                  <a:pt x="1511" y="383"/>
                </a:cubicBezTo>
                <a:cubicBezTo>
                  <a:pt x="1508" y="383"/>
                  <a:pt x="1508" y="383"/>
                  <a:pt x="1508" y="383"/>
                </a:cubicBezTo>
                <a:cubicBezTo>
                  <a:pt x="1509" y="382"/>
                  <a:pt x="1509" y="382"/>
                  <a:pt x="1509" y="381"/>
                </a:cubicBezTo>
                <a:cubicBezTo>
                  <a:pt x="1508" y="381"/>
                  <a:pt x="1507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2"/>
                  <a:pt x="1506" y="382"/>
                  <a:pt x="1506" y="382"/>
                </a:cubicBezTo>
                <a:cubicBezTo>
                  <a:pt x="1505" y="382"/>
                  <a:pt x="1505" y="382"/>
                  <a:pt x="1504" y="382"/>
                </a:cubicBezTo>
                <a:cubicBezTo>
                  <a:pt x="1504" y="382"/>
                  <a:pt x="1504" y="383"/>
                  <a:pt x="1504" y="383"/>
                </a:cubicBezTo>
                <a:cubicBezTo>
                  <a:pt x="1504" y="383"/>
                  <a:pt x="1503" y="384"/>
                  <a:pt x="1503" y="384"/>
                </a:cubicBezTo>
                <a:cubicBezTo>
                  <a:pt x="1503" y="383"/>
                  <a:pt x="1503" y="383"/>
                  <a:pt x="1503" y="383"/>
                </a:cubicBezTo>
                <a:cubicBezTo>
                  <a:pt x="1503" y="383"/>
                  <a:pt x="1502" y="383"/>
                  <a:pt x="1502" y="383"/>
                </a:cubicBezTo>
                <a:close/>
                <a:moveTo>
                  <a:pt x="1486" y="386"/>
                </a:moveTo>
                <a:cubicBezTo>
                  <a:pt x="1487" y="386"/>
                  <a:pt x="1487" y="386"/>
                  <a:pt x="1487" y="386"/>
                </a:cubicBezTo>
                <a:cubicBezTo>
                  <a:pt x="1488" y="385"/>
                  <a:pt x="1488" y="385"/>
                  <a:pt x="1488" y="384"/>
                </a:cubicBezTo>
                <a:cubicBezTo>
                  <a:pt x="1487" y="384"/>
                  <a:pt x="1487" y="385"/>
                  <a:pt x="1485" y="385"/>
                </a:cubicBezTo>
                <a:cubicBezTo>
                  <a:pt x="1486" y="385"/>
                  <a:pt x="1486" y="386"/>
                  <a:pt x="1486" y="386"/>
                </a:cubicBezTo>
                <a:close/>
                <a:moveTo>
                  <a:pt x="1465" y="396"/>
                </a:moveTo>
                <a:cubicBezTo>
                  <a:pt x="1465" y="395"/>
                  <a:pt x="1465" y="395"/>
                  <a:pt x="1465" y="395"/>
                </a:cubicBezTo>
                <a:cubicBezTo>
                  <a:pt x="1464" y="395"/>
                  <a:pt x="1464" y="395"/>
                  <a:pt x="1464" y="395"/>
                </a:cubicBezTo>
                <a:cubicBezTo>
                  <a:pt x="1465" y="396"/>
                  <a:pt x="1464" y="395"/>
                  <a:pt x="1465" y="396"/>
                </a:cubicBezTo>
                <a:cubicBezTo>
                  <a:pt x="1465" y="396"/>
                  <a:pt x="1465" y="396"/>
                  <a:pt x="1465" y="396"/>
                </a:cubicBezTo>
                <a:close/>
                <a:moveTo>
                  <a:pt x="1509" y="401"/>
                </a:moveTo>
                <a:cubicBezTo>
                  <a:pt x="1509" y="401"/>
                  <a:pt x="1509" y="401"/>
                  <a:pt x="1509" y="401"/>
                </a:cubicBezTo>
                <a:cubicBezTo>
                  <a:pt x="1508" y="401"/>
                  <a:pt x="1508" y="401"/>
                  <a:pt x="1507" y="402"/>
                </a:cubicBezTo>
                <a:cubicBezTo>
                  <a:pt x="1508" y="402"/>
                  <a:pt x="1508" y="402"/>
                  <a:pt x="1508" y="402"/>
                </a:cubicBezTo>
                <a:cubicBezTo>
                  <a:pt x="1509" y="401"/>
                  <a:pt x="1508" y="402"/>
                  <a:pt x="1509" y="401"/>
                </a:cubicBezTo>
                <a:close/>
                <a:moveTo>
                  <a:pt x="1506" y="402"/>
                </a:moveTo>
                <a:cubicBezTo>
                  <a:pt x="1505" y="402"/>
                  <a:pt x="1505" y="402"/>
                  <a:pt x="1505" y="402"/>
                </a:cubicBezTo>
                <a:cubicBezTo>
                  <a:pt x="1506" y="402"/>
                  <a:pt x="1505" y="402"/>
                  <a:pt x="1506" y="402"/>
                </a:cubicBezTo>
                <a:close/>
                <a:moveTo>
                  <a:pt x="464" y="405"/>
                </a:moveTo>
                <a:cubicBezTo>
                  <a:pt x="463" y="407"/>
                  <a:pt x="463" y="407"/>
                  <a:pt x="465" y="408"/>
                </a:cubicBezTo>
                <a:cubicBezTo>
                  <a:pt x="466" y="407"/>
                  <a:pt x="465" y="408"/>
                  <a:pt x="466" y="407"/>
                </a:cubicBezTo>
                <a:cubicBezTo>
                  <a:pt x="466" y="406"/>
                  <a:pt x="466" y="406"/>
                  <a:pt x="466" y="406"/>
                </a:cubicBezTo>
                <a:cubicBezTo>
                  <a:pt x="465" y="406"/>
                  <a:pt x="465" y="406"/>
                  <a:pt x="465" y="406"/>
                </a:cubicBezTo>
                <a:cubicBezTo>
                  <a:pt x="465" y="405"/>
                  <a:pt x="465" y="405"/>
                  <a:pt x="465" y="405"/>
                </a:cubicBezTo>
                <a:lnTo>
                  <a:pt x="464" y="405"/>
                </a:lnTo>
                <a:close/>
                <a:moveTo>
                  <a:pt x="826" y="412"/>
                </a:moveTo>
                <a:cubicBezTo>
                  <a:pt x="827" y="412"/>
                  <a:pt x="827" y="412"/>
                  <a:pt x="827" y="412"/>
                </a:cubicBezTo>
                <a:cubicBezTo>
                  <a:pt x="827" y="411"/>
                  <a:pt x="827" y="411"/>
                  <a:pt x="827" y="411"/>
                </a:cubicBezTo>
                <a:cubicBezTo>
                  <a:pt x="826" y="411"/>
                  <a:pt x="826" y="411"/>
                  <a:pt x="826" y="411"/>
                </a:cubicBezTo>
                <a:lnTo>
                  <a:pt x="826" y="412"/>
                </a:lnTo>
                <a:close/>
                <a:moveTo>
                  <a:pt x="809" y="413"/>
                </a:moveTo>
                <a:cubicBezTo>
                  <a:pt x="809" y="413"/>
                  <a:pt x="809" y="413"/>
                  <a:pt x="809" y="413"/>
                </a:cubicBezTo>
                <a:cubicBezTo>
                  <a:pt x="809" y="412"/>
                  <a:pt x="809" y="413"/>
                  <a:pt x="809" y="412"/>
                </a:cubicBezTo>
                <a:lnTo>
                  <a:pt x="809" y="413"/>
                </a:lnTo>
                <a:close/>
                <a:moveTo>
                  <a:pt x="823" y="416"/>
                </a:moveTo>
                <a:cubicBezTo>
                  <a:pt x="823" y="416"/>
                  <a:pt x="823" y="416"/>
                  <a:pt x="823" y="416"/>
                </a:cubicBezTo>
                <a:cubicBezTo>
                  <a:pt x="824" y="416"/>
                  <a:pt x="824" y="416"/>
                  <a:pt x="825" y="416"/>
                </a:cubicBezTo>
                <a:cubicBezTo>
                  <a:pt x="825" y="415"/>
                  <a:pt x="825" y="415"/>
                  <a:pt x="825" y="415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5" y="414"/>
                  <a:pt x="824" y="415"/>
                  <a:pt x="823" y="416"/>
                </a:cubicBezTo>
                <a:close/>
                <a:moveTo>
                  <a:pt x="812" y="416"/>
                </a:moveTo>
                <a:cubicBezTo>
                  <a:pt x="812" y="416"/>
                  <a:pt x="812" y="416"/>
                  <a:pt x="813" y="415"/>
                </a:cubicBezTo>
                <a:cubicBezTo>
                  <a:pt x="813" y="415"/>
                  <a:pt x="813" y="415"/>
                  <a:pt x="813" y="415"/>
                </a:cubicBezTo>
                <a:cubicBezTo>
                  <a:pt x="813" y="414"/>
                  <a:pt x="813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3" y="414"/>
                  <a:pt x="813" y="414"/>
                  <a:pt x="811" y="414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lnTo>
                  <a:pt x="812" y="416"/>
                </a:lnTo>
                <a:close/>
                <a:moveTo>
                  <a:pt x="1500" y="414"/>
                </a:moveTo>
                <a:cubicBezTo>
                  <a:pt x="1499" y="414"/>
                  <a:pt x="1499" y="414"/>
                  <a:pt x="1499" y="414"/>
                </a:cubicBezTo>
                <a:cubicBezTo>
                  <a:pt x="1500" y="414"/>
                  <a:pt x="1499" y="414"/>
                  <a:pt x="1500" y="414"/>
                </a:cubicBezTo>
                <a:close/>
                <a:moveTo>
                  <a:pt x="817" y="415"/>
                </a:moveTo>
                <a:cubicBezTo>
                  <a:pt x="817" y="416"/>
                  <a:pt x="817" y="416"/>
                  <a:pt x="817" y="416"/>
                </a:cubicBezTo>
                <a:cubicBezTo>
                  <a:pt x="816" y="416"/>
                  <a:pt x="816" y="416"/>
                  <a:pt x="816" y="416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8" y="417"/>
                  <a:pt x="818" y="417"/>
                  <a:pt x="818" y="417"/>
                </a:cubicBezTo>
                <a:cubicBezTo>
                  <a:pt x="818" y="417"/>
                  <a:pt x="818" y="416"/>
                  <a:pt x="818" y="416"/>
                </a:cubicBezTo>
                <a:cubicBezTo>
                  <a:pt x="818" y="416"/>
                  <a:pt x="818" y="416"/>
                  <a:pt x="818" y="416"/>
                </a:cubicBezTo>
                <a:cubicBezTo>
                  <a:pt x="818" y="415"/>
                  <a:pt x="818" y="415"/>
                  <a:pt x="818" y="415"/>
                </a:cubicBezTo>
                <a:lnTo>
                  <a:pt x="817" y="415"/>
                </a:lnTo>
                <a:close/>
                <a:moveTo>
                  <a:pt x="1491" y="423"/>
                </a:moveTo>
                <a:cubicBezTo>
                  <a:pt x="1491" y="421"/>
                  <a:pt x="1491" y="421"/>
                  <a:pt x="1491" y="421"/>
                </a:cubicBezTo>
                <a:cubicBezTo>
                  <a:pt x="1490" y="421"/>
                  <a:pt x="1490" y="421"/>
                  <a:pt x="1490" y="421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3"/>
                  <a:pt x="1490" y="423"/>
                  <a:pt x="1490" y="423"/>
                </a:cubicBezTo>
                <a:lnTo>
                  <a:pt x="1491" y="423"/>
                </a:lnTo>
                <a:close/>
                <a:moveTo>
                  <a:pt x="1493" y="423"/>
                </a:moveTo>
                <a:cubicBezTo>
                  <a:pt x="1493" y="424"/>
                  <a:pt x="1493" y="424"/>
                  <a:pt x="1493" y="424"/>
                </a:cubicBezTo>
                <a:cubicBezTo>
                  <a:pt x="1494" y="424"/>
                  <a:pt x="1494" y="424"/>
                  <a:pt x="1495" y="423"/>
                </a:cubicBezTo>
                <a:cubicBezTo>
                  <a:pt x="1495" y="423"/>
                  <a:pt x="1495" y="423"/>
                  <a:pt x="1495" y="423"/>
                </a:cubicBezTo>
                <a:cubicBezTo>
                  <a:pt x="1495" y="422"/>
                  <a:pt x="1495" y="422"/>
                  <a:pt x="1495" y="422"/>
                </a:cubicBezTo>
                <a:cubicBezTo>
                  <a:pt x="1495" y="422"/>
                  <a:pt x="1494" y="423"/>
                  <a:pt x="1493" y="423"/>
                </a:cubicBezTo>
                <a:cubicBezTo>
                  <a:pt x="1493" y="423"/>
                  <a:pt x="1494" y="423"/>
                  <a:pt x="1493" y="423"/>
                </a:cubicBezTo>
                <a:close/>
                <a:moveTo>
                  <a:pt x="1459" y="440"/>
                </a:moveTo>
                <a:cubicBezTo>
                  <a:pt x="1459" y="440"/>
                  <a:pt x="1459" y="441"/>
                  <a:pt x="1458" y="441"/>
                </a:cubicBezTo>
                <a:cubicBezTo>
                  <a:pt x="1458" y="442"/>
                  <a:pt x="1458" y="442"/>
                  <a:pt x="1458" y="442"/>
                </a:cubicBezTo>
                <a:cubicBezTo>
                  <a:pt x="1458" y="442"/>
                  <a:pt x="1458" y="442"/>
                  <a:pt x="1457" y="443"/>
                </a:cubicBezTo>
                <a:cubicBezTo>
                  <a:pt x="1458" y="444"/>
                  <a:pt x="1458" y="446"/>
                  <a:pt x="1458" y="447"/>
                </a:cubicBezTo>
                <a:cubicBezTo>
                  <a:pt x="1459" y="447"/>
                  <a:pt x="1460" y="449"/>
                  <a:pt x="1461" y="449"/>
                </a:cubicBezTo>
                <a:cubicBezTo>
                  <a:pt x="1461" y="449"/>
                  <a:pt x="1461" y="449"/>
                  <a:pt x="1461" y="448"/>
                </a:cubicBezTo>
                <a:cubicBezTo>
                  <a:pt x="1461" y="448"/>
                  <a:pt x="1461" y="448"/>
                  <a:pt x="1461" y="448"/>
                </a:cubicBezTo>
                <a:cubicBezTo>
                  <a:pt x="1461" y="447"/>
                  <a:pt x="1461" y="447"/>
                  <a:pt x="1461" y="447"/>
                </a:cubicBezTo>
                <a:cubicBezTo>
                  <a:pt x="1462" y="447"/>
                  <a:pt x="1463" y="447"/>
                  <a:pt x="1463" y="446"/>
                </a:cubicBezTo>
                <a:cubicBezTo>
                  <a:pt x="1463" y="445"/>
                  <a:pt x="1463" y="445"/>
                  <a:pt x="1463" y="445"/>
                </a:cubicBezTo>
                <a:cubicBezTo>
                  <a:pt x="1464" y="445"/>
                  <a:pt x="1464" y="445"/>
                  <a:pt x="1464" y="445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1"/>
                  <a:pt x="1464" y="441"/>
                  <a:pt x="1464" y="441"/>
                </a:cubicBezTo>
                <a:cubicBezTo>
                  <a:pt x="1465" y="439"/>
                  <a:pt x="1466" y="435"/>
                  <a:pt x="1467" y="433"/>
                </a:cubicBezTo>
                <a:cubicBezTo>
                  <a:pt x="1466" y="433"/>
                  <a:pt x="1466" y="432"/>
                  <a:pt x="1465" y="43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464" y="432"/>
                  <a:pt x="1464" y="432"/>
                  <a:pt x="1464" y="432"/>
                </a:cubicBezTo>
                <a:cubicBezTo>
                  <a:pt x="1462" y="432"/>
                  <a:pt x="1463" y="432"/>
                  <a:pt x="1463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5"/>
                  <a:pt x="1462" y="435"/>
                  <a:pt x="1462" y="435"/>
                </a:cubicBezTo>
                <a:cubicBezTo>
                  <a:pt x="1461" y="435"/>
                  <a:pt x="1461" y="436"/>
                  <a:pt x="1460" y="436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8"/>
                  <a:pt x="1459" y="439"/>
                  <a:pt x="1459" y="439"/>
                </a:cubicBezTo>
                <a:cubicBezTo>
                  <a:pt x="1460" y="439"/>
                  <a:pt x="1460" y="439"/>
                  <a:pt x="1460" y="439"/>
                </a:cubicBezTo>
                <a:cubicBezTo>
                  <a:pt x="1459" y="439"/>
                  <a:pt x="1459" y="439"/>
                  <a:pt x="1459" y="439"/>
                </a:cubicBezTo>
                <a:lnTo>
                  <a:pt x="1459" y="440"/>
                </a:lnTo>
                <a:close/>
                <a:moveTo>
                  <a:pt x="523" y="434"/>
                </a:moveTo>
                <a:cubicBezTo>
                  <a:pt x="522" y="434"/>
                  <a:pt x="522" y="434"/>
                  <a:pt x="522" y="434"/>
                </a:cubicBezTo>
                <a:cubicBezTo>
                  <a:pt x="522" y="433"/>
                  <a:pt x="522" y="434"/>
                  <a:pt x="522" y="433"/>
                </a:cubicBezTo>
                <a:cubicBezTo>
                  <a:pt x="520" y="433"/>
                  <a:pt x="520" y="433"/>
                  <a:pt x="520" y="433"/>
                </a:cubicBezTo>
                <a:cubicBezTo>
                  <a:pt x="520" y="434"/>
                  <a:pt x="520" y="434"/>
                  <a:pt x="520" y="435"/>
                </a:cubicBezTo>
                <a:cubicBezTo>
                  <a:pt x="521" y="435"/>
                  <a:pt x="521" y="436"/>
                  <a:pt x="523" y="436"/>
                </a:cubicBezTo>
                <a:lnTo>
                  <a:pt x="523" y="434"/>
                </a:lnTo>
                <a:close/>
                <a:moveTo>
                  <a:pt x="531" y="460"/>
                </a:moveTo>
                <a:cubicBezTo>
                  <a:pt x="533" y="460"/>
                  <a:pt x="536" y="461"/>
                  <a:pt x="537" y="460"/>
                </a:cubicBezTo>
                <a:cubicBezTo>
                  <a:pt x="537" y="460"/>
                  <a:pt x="537" y="460"/>
                  <a:pt x="537" y="460"/>
                </a:cubicBezTo>
                <a:cubicBezTo>
                  <a:pt x="538" y="460"/>
                  <a:pt x="538" y="460"/>
                  <a:pt x="538" y="460"/>
                </a:cubicBezTo>
                <a:cubicBezTo>
                  <a:pt x="538" y="459"/>
                  <a:pt x="538" y="459"/>
                  <a:pt x="538" y="459"/>
                </a:cubicBezTo>
                <a:cubicBezTo>
                  <a:pt x="539" y="459"/>
                  <a:pt x="539" y="459"/>
                  <a:pt x="540" y="459"/>
                </a:cubicBezTo>
                <a:cubicBezTo>
                  <a:pt x="540" y="459"/>
                  <a:pt x="540" y="459"/>
                  <a:pt x="540" y="459"/>
                </a:cubicBezTo>
                <a:cubicBezTo>
                  <a:pt x="540" y="459"/>
                  <a:pt x="540" y="458"/>
                  <a:pt x="540" y="457"/>
                </a:cubicBezTo>
                <a:cubicBezTo>
                  <a:pt x="539" y="457"/>
                  <a:pt x="539" y="457"/>
                  <a:pt x="539" y="457"/>
                </a:cubicBezTo>
                <a:cubicBezTo>
                  <a:pt x="538" y="456"/>
                  <a:pt x="535" y="457"/>
                  <a:pt x="534" y="456"/>
                </a:cubicBezTo>
                <a:cubicBezTo>
                  <a:pt x="533" y="456"/>
                  <a:pt x="533" y="456"/>
                  <a:pt x="533" y="456"/>
                </a:cubicBezTo>
                <a:cubicBezTo>
                  <a:pt x="534" y="455"/>
                  <a:pt x="534" y="455"/>
                  <a:pt x="534" y="454"/>
                </a:cubicBezTo>
                <a:cubicBezTo>
                  <a:pt x="533" y="454"/>
                  <a:pt x="533" y="454"/>
                  <a:pt x="533" y="454"/>
                </a:cubicBezTo>
                <a:cubicBezTo>
                  <a:pt x="533" y="453"/>
                  <a:pt x="533" y="453"/>
                  <a:pt x="533" y="453"/>
                </a:cubicBezTo>
                <a:cubicBezTo>
                  <a:pt x="531" y="453"/>
                  <a:pt x="531" y="454"/>
                  <a:pt x="530" y="453"/>
                </a:cubicBezTo>
                <a:cubicBezTo>
                  <a:pt x="528" y="453"/>
                  <a:pt x="529" y="453"/>
                  <a:pt x="529" y="452"/>
                </a:cubicBezTo>
                <a:cubicBezTo>
                  <a:pt x="528" y="452"/>
                  <a:pt x="528" y="452"/>
                  <a:pt x="528" y="452"/>
                </a:cubicBezTo>
                <a:cubicBezTo>
                  <a:pt x="528" y="452"/>
                  <a:pt x="528" y="452"/>
                  <a:pt x="528" y="451"/>
                </a:cubicBezTo>
                <a:cubicBezTo>
                  <a:pt x="528" y="451"/>
                  <a:pt x="527" y="451"/>
                  <a:pt x="527" y="452"/>
                </a:cubicBezTo>
                <a:cubicBezTo>
                  <a:pt x="526" y="451"/>
                  <a:pt x="526" y="450"/>
                  <a:pt x="525" y="449"/>
                </a:cubicBezTo>
                <a:cubicBezTo>
                  <a:pt x="523" y="449"/>
                  <a:pt x="523" y="449"/>
                  <a:pt x="523" y="449"/>
                </a:cubicBezTo>
                <a:cubicBezTo>
                  <a:pt x="523" y="448"/>
                  <a:pt x="523" y="448"/>
                  <a:pt x="523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1" y="448"/>
                  <a:pt x="521" y="448"/>
                  <a:pt x="521" y="448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8" y="447"/>
                  <a:pt x="518" y="447"/>
                  <a:pt x="517" y="447"/>
                </a:cubicBezTo>
                <a:cubicBezTo>
                  <a:pt x="517" y="446"/>
                  <a:pt x="517" y="446"/>
                  <a:pt x="517" y="446"/>
                </a:cubicBezTo>
                <a:cubicBezTo>
                  <a:pt x="517" y="446"/>
                  <a:pt x="516" y="446"/>
                  <a:pt x="516" y="446"/>
                </a:cubicBezTo>
                <a:cubicBezTo>
                  <a:pt x="516" y="445"/>
                  <a:pt x="516" y="445"/>
                  <a:pt x="516" y="444"/>
                </a:cubicBezTo>
                <a:cubicBezTo>
                  <a:pt x="515" y="444"/>
                  <a:pt x="515" y="444"/>
                  <a:pt x="515" y="444"/>
                </a:cubicBezTo>
                <a:cubicBezTo>
                  <a:pt x="514" y="443"/>
                  <a:pt x="514" y="444"/>
                  <a:pt x="512" y="443"/>
                </a:cubicBezTo>
                <a:cubicBezTo>
                  <a:pt x="512" y="443"/>
                  <a:pt x="512" y="443"/>
                  <a:pt x="512" y="442"/>
                </a:cubicBezTo>
                <a:cubicBezTo>
                  <a:pt x="511" y="442"/>
                  <a:pt x="510" y="442"/>
                  <a:pt x="509" y="443"/>
                </a:cubicBezTo>
                <a:cubicBezTo>
                  <a:pt x="509" y="442"/>
                  <a:pt x="509" y="442"/>
                  <a:pt x="509" y="442"/>
                </a:cubicBezTo>
                <a:cubicBezTo>
                  <a:pt x="509" y="442"/>
                  <a:pt x="508" y="442"/>
                  <a:pt x="507" y="442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6" y="443"/>
                  <a:pt x="506" y="443"/>
                  <a:pt x="505" y="443"/>
                </a:cubicBezTo>
                <a:cubicBezTo>
                  <a:pt x="505" y="442"/>
                  <a:pt x="505" y="442"/>
                  <a:pt x="505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1" y="442"/>
                  <a:pt x="500" y="442"/>
                  <a:pt x="500" y="442"/>
                </a:cubicBezTo>
                <a:cubicBezTo>
                  <a:pt x="500" y="442"/>
                  <a:pt x="500" y="442"/>
                  <a:pt x="500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8" y="442"/>
                  <a:pt x="498" y="442"/>
                  <a:pt x="498" y="442"/>
                </a:cubicBezTo>
                <a:cubicBezTo>
                  <a:pt x="498" y="442"/>
                  <a:pt x="497" y="443"/>
                  <a:pt x="497" y="443"/>
                </a:cubicBezTo>
                <a:cubicBezTo>
                  <a:pt x="497" y="443"/>
                  <a:pt x="497" y="443"/>
                  <a:pt x="496" y="443"/>
                </a:cubicBezTo>
                <a:cubicBezTo>
                  <a:pt x="496" y="444"/>
                  <a:pt x="496" y="444"/>
                  <a:pt x="496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4" y="445"/>
                  <a:pt x="494" y="446"/>
                  <a:pt x="493" y="446"/>
                </a:cubicBezTo>
                <a:cubicBezTo>
                  <a:pt x="493" y="447"/>
                  <a:pt x="493" y="447"/>
                  <a:pt x="493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9"/>
                  <a:pt x="492" y="449"/>
                </a:cubicBezTo>
                <a:cubicBezTo>
                  <a:pt x="493" y="449"/>
                  <a:pt x="494" y="448"/>
                  <a:pt x="496" y="448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8" y="447"/>
                  <a:pt x="497" y="447"/>
                  <a:pt x="498" y="446"/>
                </a:cubicBezTo>
                <a:cubicBezTo>
                  <a:pt x="498" y="445"/>
                  <a:pt x="499" y="445"/>
                  <a:pt x="499" y="445"/>
                </a:cubicBezTo>
                <a:cubicBezTo>
                  <a:pt x="500" y="445"/>
                  <a:pt x="500" y="445"/>
                  <a:pt x="500" y="445"/>
                </a:cubicBezTo>
                <a:cubicBezTo>
                  <a:pt x="500" y="444"/>
                  <a:pt x="500" y="444"/>
                  <a:pt x="500" y="444"/>
                </a:cubicBezTo>
                <a:cubicBezTo>
                  <a:pt x="502" y="444"/>
                  <a:pt x="503" y="444"/>
                  <a:pt x="505" y="444"/>
                </a:cubicBezTo>
                <a:cubicBezTo>
                  <a:pt x="505" y="446"/>
                  <a:pt x="505" y="446"/>
                  <a:pt x="505" y="446"/>
                </a:cubicBezTo>
                <a:cubicBezTo>
                  <a:pt x="506" y="446"/>
                  <a:pt x="506" y="446"/>
                  <a:pt x="507" y="446"/>
                </a:cubicBezTo>
                <a:cubicBezTo>
                  <a:pt x="507" y="446"/>
                  <a:pt x="507" y="446"/>
                  <a:pt x="507" y="446"/>
                </a:cubicBezTo>
                <a:cubicBezTo>
                  <a:pt x="509" y="446"/>
                  <a:pt x="509" y="446"/>
                  <a:pt x="509" y="446"/>
                </a:cubicBezTo>
                <a:cubicBezTo>
                  <a:pt x="509" y="447"/>
                  <a:pt x="509" y="447"/>
                  <a:pt x="509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1" y="447"/>
                  <a:pt x="511" y="447"/>
                  <a:pt x="511" y="447"/>
                </a:cubicBezTo>
                <a:cubicBezTo>
                  <a:pt x="511" y="448"/>
                  <a:pt x="512" y="449"/>
                  <a:pt x="512" y="449"/>
                </a:cubicBezTo>
                <a:cubicBezTo>
                  <a:pt x="512" y="449"/>
                  <a:pt x="513" y="449"/>
                  <a:pt x="513" y="449"/>
                </a:cubicBezTo>
                <a:cubicBezTo>
                  <a:pt x="513" y="450"/>
                  <a:pt x="513" y="450"/>
                  <a:pt x="513" y="450"/>
                </a:cubicBezTo>
                <a:cubicBezTo>
                  <a:pt x="514" y="450"/>
                  <a:pt x="514" y="450"/>
                  <a:pt x="514" y="450"/>
                </a:cubicBezTo>
                <a:cubicBezTo>
                  <a:pt x="514" y="450"/>
                  <a:pt x="515" y="451"/>
                  <a:pt x="515" y="451"/>
                </a:cubicBezTo>
                <a:cubicBezTo>
                  <a:pt x="517" y="451"/>
                  <a:pt x="518" y="451"/>
                  <a:pt x="520" y="451"/>
                </a:cubicBezTo>
                <a:cubicBezTo>
                  <a:pt x="520" y="453"/>
                  <a:pt x="520" y="453"/>
                  <a:pt x="520" y="453"/>
                </a:cubicBezTo>
                <a:cubicBezTo>
                  <a:pt x="521" y="454"/>
                  <a:pt x="521" y="454"/>
                  <a:pt x="521" y="455"/>
                </a:cubicBezTo>
                <a:cubicBezTo>
                  <a:pt x="522" y="455"/>
                  <a:pt x="522" y="455"/>
                  <a:pt x="522" y="456"/>
                </a:cubicBezTo>
                <a:cubicBezTo>
                  <a:pt x="522" y="456"/>
                  <a:pt x="522" y="456"/>
                  <a:pt x="522" y="456"/>
                </a:cubicBezTo>
                <a:cubicBezTo>
                  <a:pt x="524" y="456"/>
                  <a:pt x="525" y="457"/>
                  <a:pt x="526" y="457"/>
                </a:cubicBezTo>
                <a:cubicBezTo>
                  <a:pt x="526" y="458"/>
                  <a:pt x="526" y="458"/>
                  <a:pt x="526" y="459"/>
                </a:cubicBezTo>
                <a:cubicBezTo>
                  <a:pt x="525" y="459"/>
                  <a:pt x="525" y="460"/>
                  <a:pt x="524" y="460"/>
                </a:cubicBezTo>
                <a:cubicBezTo>
                  <a:pt x="524" y="460"/>
                  <a:pt x="524" y="461"/>
                  <a:pt x="524" y="461"/>
                </a:cubicBezTo>
                <a:cubicBezTo>
                  <a:pt x="526" y="461"/>
                  <a:pt x="529" y="461"/>
                  <a:pt x="531" y="460"/>
                </a:cubicBezTo>
                <a:close/>
                <a:moveTo>
                  <a:pt x="498" y="451"/>
                </a:moveTo>
                <a:cubicBezTo>
                  <a:pt x="498" y="452"/>
                  <a:pt x="498" y="452"/>
                  <a:pt x="498" y="452"/>
                </a:cubicBezTo>
                <a:cubicBezTo>
                  <a:pt x="499" y="452"/>
                  <a:pt x="501" y="451"/>
                  <a:pt x="501" y="451"/>
                </a:cubicBezTo>
                <a:cubicBezTo>
                  <a:pt x="501" y="450"/>
                  <a:pt x="502" y="449"/>
                  <a:pt x="502" y="448"/>
                </a:cubicBezTo>
                <a:cubicBezTo>
                  <a:pt x="501" y="448"/>
                  <a:pt x="500" y="448"/>
                  <a:pt x="500" y="448"/>
                </a:cubicBezTo>
                <a:cubicBezTo>
                  <a:pt x="499" y="448"/>
                  <a:pt x="499" y="448"/>
                  <a:pt x="499" y="449"/>
                </a:cubicBezTo>
                <a:cubicBezTo>
                  <a:pt x="500" y="449"/>
                  <a:pt x="500" y="449"/>
                  <a:pt x="500" y="449"/>
                </a:cubicBezTo>
                <a:cubicBezTo>
                  <a:pt x="500" y="450"/>
                  <a:pt x="500" y="451"/>
                  <a:pt x="498" y="451"/>
                </a:cubicBezTo>
                <a:close/>
                <a:moveTo>
                  <a:pt x="545" y="454"/>
                </a:moveTo>
                <a:cubicBezTo>
                  <a:pt x="545" y="454"/>
                  <a:pt x="545" y="454"/>
                  <a:pt x="545" y="454"/>
                </a:cubicBezTo>
                <a:cubicBezTo>
                  <a:pt x="544" y="454"/>
                  <a:pt x="544" y="454"/>
                  <a:pt x="544" y="454"/>
                </a:cubicBezTo>
                <a:cubicBezTo>
                  <a:pt x="544" y="454"/>
                  <a:pt x="544" y="454"/>
                  <a:pt x="545" y="454"/>
                </a:cubicBezTo>
                <a:close/>
                <a:moveTo>
                  <a:pt x="569" y="468"/>
                </a:moveTo>
                <a:cubicBezTo>
                  <a:pt x="568" y="467"/>
                  <a:pt x="567" y="466"/>
                  <a:pt x="567" y="465"/>
                </a:cubicBezTo>
                <a:cubicBezTo>
                  <a:pt x="566" y="465"/>
                  <a:pt x="564" y="465"/>
                  <a:pt x="563" y="465"/>
                </a:cubicBezTo>
                <a:cubicBezTo>
                  <a:pt x="563" y="465"/>
                  <a:pt x="563" y="465"/>
                  <a:pt x="563" y="465"/>
                </a:cubicBezTo>
                <a:cubicBezTo>
                  <a:pt x="562" y="464"/>
                  <a:pt x="562" y="464"/>
                  <a:pt x="561" y="464"/>
                </a:cubicBezTo>
                <a:cubicBezTo>
                  <a:pt x="561" y="463"/>
                  <a:pt x="561" y="464"/>
                  <a:pt x="561" y="463"/>
                </a:cubicBezTo>
                <a:cubicBezTo>
                  <a:pt x="561" y="463"/>
                  <a:pt x="561" y="463"/>
                  <a:pt x="561" y="463"/>
                </a:cubicBezTo>
                <a:cubicBezTo>
                  <a:pt x="560" y="463"/>
                  <a:pt x="560" y="463"/>
                  <a:pt x="560" y="463"/>
                </a:cubicBezTo>
                <a:cubicBezTo>
                  <a:pt x="560" y="463"/>
                  <a:pt x="560" y="462"/>
                  <a:pt x="560" y="462"/>
                </a:cubicBezTo>
                <a:cubicBezTo>
                  <a:pt x="558" y="462"/>
                  <a:pt x="558" y="462"/>
                  <a:pt x="558" y="462"/>
                </a:cubicBezTo>
                <a:cubicBezTo>
                  <a:pt x="558" y="462"/>
                  <a:pt x="557" y="462"/>
                  <a:pt x="557" y="461"/>
                </a:cubicBezTo>
                <a:cubicBezTo>
                  <a:pt x="556" y="461"/>
                  <a:pt x="556" y="461"/>
                  <a:pt x="555" y="462"/>
                </a:cubicBezTo>
                <a:cubicBezTo>
                  <a:pt x="555" y="461"/>
                  <a:pt x="555" y="461"/>
                  <a:pt x="555" y="461"/>
                </a:cubicBezTo>
                <a:cubicBezTo>
                  <a:pt x="553" y="461"/>
                  <a:pt x="554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1" y="463"/>
                  <a:pt x="550" y="462"/>
                  <a:pt x="550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8" y="461"/>
                </a:cubicBezTo>
                <a:cubicBezTo>
                  <a:pt x="546" y="461"/>
                  <a:pt x="546" y="461"/>
                  <a:pt x="546" y="461"/>
                </a:cubicBezTo>
                <a:cubicBezTo>
                  <a:pt x="546" y="462"/>
                  <a:pt x="547" y="462"/>
                  <a:pt x="548" y="463"/>
                </a:cubicBezTo>
                <a:cubicBezTo>
                  <a:pt x="548" y="463"/>
                  <a:pt x="547" y="464"/>
                  <a:pt x="548" y="465"/>
                </a:cubicBezTo>
                <a:cubicBezTo>
                  <a:pt x="548" y="465"/>
                  <a:pt x="548" y="465"/>
                  <a:pt x="548" y="465"/>
                </a:cubicBezTo>
                <a:cubicBezTo>
                  <a:pt x="548" y="466"/>
                  <a:pt x="548" y="466"/>
                  <a:pt x="548" y="466"/>
                </a:cubicBezTo>
                <a:cubicBezTo>
                  <a:pt x="549" y="466"/>
                  <a:pt x="549" y="466"/>
                  <a:pt x="549" y="466"/>
                </a:cubicBezTo>
                <a:cubicBezTo>
                  <a:pt x="549" y="466"/>
                  <a:pt x="549" y="467"/>
                  <a:pt x="549" y="467"/>
                </a:cubicBezTo>
                <a:cubicBezTo>
                  <a:pt x="550" y="467"/>
                  <a:pt x="550" y="467"/>
                  <a:pt x="550" y="467"/>
                </a:cubicBezTo>
                <a:cubicBezTo>
                  <a:pt x="550" y="468"/>
                  <a:pt x="550" y="468"/>
                  <a:pt x="550" y="468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8" y="469"/>
                  <a:pt x="548" y="469"/>
                </a:cubicBezTo>
                <a:cubicBezTo>
                  <a:pt x="548" y="468"/>
                  <a:pt x="548" y="468"/>
                  <a:pt x="548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3" y="468"/>
                  <a:pt x="542" y="468"/>
                </a:cubicBezTo>
                <a:cubicBezTo>
                  <a:pt x="542" y="468"/>
                  <a:pt x="542" y="468"/>
                  <a:pt x="542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0" y="467"/>
                  <a:pt x="540" y="468"/>
                  <a:pt x="539" y="468"/>
                </a:cubicBezTo>
                <a:cubicBezTo>
                  <a:pt x="539" y="469"/>
                  <a:pt x="539" y="469"/>
                  <a:pt x="540" y="469"/>
                </a:cubicBezTo>
                <a:cubicBezTo>
                  <a:pt x="540" y="470"/>
                  <a:pt x="540" y="470"/>
                  <a:pt x="541" y="470"/>
                </a:cubicBezTo>
                <a:cubicBezTo>
                  <a:pt x="541" y="470"/>
                  <a:pt x="541" y="470"/>
                  <a:pt x="541" y="470"/>
                </a:cubicBezTo>
                <a:cubicBezTo>
                  <a:pt x="543" y="471"/>
                  <a:pt x="544" y="470"/>
                  <a:pt x="545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4" y="471"/>
                  <a:pt x="553" y="471"/>
                  <a:pt x="553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5" y="472"/>
                  <a:pt x="555" y="471"/>
                  <a:pt x="556" y="470"/>
                </a:cubicBezTo>
                <a:cubicBezTo>
                  <a:pt x="556" y="470"/>
                  <a:pt x="556" y="470"/>
                  <a:pt x="556" y="470"/>
                </a:cubicBezTo>
                <a:cubicBezTo>
                  <a:pt x="556" y="470"/>
                  <a:pt x="556" y="469"/>
                  <a:pt x="556" y="469"/>
                </a:cubicBezTo>
                <a:cubicBezTo>
                  <a:pt x="555" y="469"/>
                  <a:pt x="555" y="469"/>
                  <a:pt x="555" y="469"/>
                </a:cubicBezTo>
                <a:cubicBezTo>
                  <a:pt x="555" y="468"/>
                  <a:pt x="555" y="468"/>
                  <a:pt x="555" y="468"/>
                </a:cubicBezTo>
                <a:cubicBezTo>
                  <a:pt x="557" y="469"/>
                  <a:pt x="560" y="471"/>
                  <a:pt x="561" y="469"/>
                </a:cubicBezTo>
                <a:cubicBezTo>
                  <a:pt x="562" y="469"/>
                  <a:pt x="562" y="469"/>
                  <a:pt x="562" y="469"/>
                </a:cubicBezTo>
                <a:cubicBezTo>
                  <a:pt x="562" y="468"/>
                  <a:pt x="562" y="468"/>
                  <a:pt x="562" y="468"/>
                </a:cubicBezTo>
                <a:cubicBezTo>
                  <a:pt x="563" y="469"/>
                  <a:pt x="564" y="469"/>
                  <a:pt x="566" y="469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9"/>
                  <a:pt x="566" y="469"/>
                  <a:pt x="566" y="469"/>
                </a:cubicBezTo>
                <a:cubicBezTo>
                  <a:pt x="567" y="469"/>
                  <a:pt x="568" y="469"/>
                  <a:pt x="569" y="468"/>
                </a:cubicBezTo>
                <a:close/>
                <a:moveTo>
                  <a:pt x="1407" y="474"/>
                </a:moveTo>
                <a:cubicBezTo>
                  <a:pt x="1407" y="474"/>
                  <a:pt x="1407" y="475"/>
                  <a:pt x="1407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9" y="475"/>
                  <a:pt x="1409" y="475"/>
                  <a:pt x="1409" y="475"/>
                </a:cubicBezTo>
                <a:cubicBezTo>
                  <a:pt x="1409" y="474"/>
                  <a:pt x="1409" y="474"/>
                  <a:pt x="1409" y="474"/>
                </a:cubicBezTo>
                <a:cubicBezTo>
                  <a:pt x="1410" y="474"/>
                  <a:pt x="1410" y="473"/>
                  <a:pt x="1411" y="473"/>
                </a:cubicBezTo>
                <a:cubicBezTo>
                  <a:pt x="1411" y="473"/>
                  <a:pt x="1411" y="473"/>
                  <a:pt x="1411" y="472"/>
                </a:cubicBezTo>
                <a:cubicBezTo>
                  <a:pt x="1412" y="472"/>
                  <a:pt x="1412" y="472"/>
                  <a:pt x="1412" y="472"/>
                </a:cubicBezTo>
                <a:cubicBezTo>
                  <a:pt x="1412" y="472"/>
                  <a:pt x="1413" y="472"/>
                  <a:pt x="1413" y="472"/>
                </a:cubicBezTo>
                <a:cubicBezTo>
                  <a:pt x="1413" y="472"/>
                  <a:pt x="1413" y="472"/>
                  <a:pt x="1413" y="472"/>
                </a:cubicBezTo>
                <a:cubicBezTo>
                  <a:pt x="1414" y="471"/>
                  <a:pt x="1413" y="470"/>
                  <a:pt x="1413" y="470"/>
                </a:cubicBezTo>
                <a:cubicBezTo>
                  <a:pt x="1413" y="470"/>
                  <a:pt x="1413" y="470"/>
                  <a:pt x="1413" y="470"/>
                </a:cubicBezTo>
                <a:cubicBezTo>
                  <a:pt x="1414" y="470"/>
                  <a:pt x="1414" y="469"/>
                  <a:pt x="1414" y="469"/>
                </a:cubicBezTo>
                <a:cubicBezTo>
                  <a:pt x="1414" y="469"/>
                  <a:pt x="1414" y="469"/>
                  <a:pt x="1414" y="469"/>
                </a:cubicBezTo>
                <a:cubicBezTo>
                  <a:pt x="1414" y="467"/>
                  <a:pt x="1414" y="467"/>
                  <a:pt x="1414" y="467"/>
                </a:cubicBezTo>
                <a:cubicBezTo>
                  <a:pt x="1415" y="467"/>
                  <a:pt x="1415" y="467"/>
                  <a:pt x="1415" y="467"/>
                </a:cubicBezTo>
                <a:cubicBezTo>
                  <a:pt x="1415" y="466"/>
                  <a:pt x="1415" y="466"/>
                  <a:pt x="1416" y="466"/>
                </a:cubicBezTo>
                <a:cubicBezTo>
                  <a:pt x="1415" y="465"/>
                  <a:pt x="1415" y="464"/>
                  <a:pt x="1414" y="464"/>
                </a:cubicBezTo>
                <a:cubicBezTo>
                  <a:pt x="1414" y="463"/>
                  <a:pt x="1414" y="463"/>
                  <a:pt x="1414" y="463"/>
                </a:cubicBezTo>
                <a:cubicBezTo>
                  <a:pt x="1413" y="463"/>
                  <a:pt x="1412" y="464"/>
                  <a:pt x="1411" y="464"/>
                </a:cubicBezTo>
                <a:cubicBezTo>
                  <a:pt x="1411" y="464"/>
                  <a:pt x="1411" y="464"/>
                  <a:pt x="1411" y="464"/>
                </a:cubicBezTo>
                <a:cubicBezTo>
                  <a:pt x="1410" y="464"/>
                  <a:pt x="1410" y="465"/>
                  <a:pt x="1409" y="465"/>
                </a:cubicBezTo>
                <a:cubicBezTo>
                  <a:pt x="1409" y="465"/>
                  <a:pt x="1409" y="465"/>
                  <a:pt x="1409" y="465"/>
                </a:cubicBezTo>
                <a:cubicBezTo>
                  <a:pt x="1408" y="465"/>
                  <a:pt x="1407" y="465"/>
                  <a:pt x="1406" y="465"/>
                </a:cubicBezTo>
                <a:cubicBezTo>
                  <a:pt x="1406" y="466"/>
                  <a:pt x="1406" y="466"/>
                  <a:pt x="1406" y="467"/>
                </a:cubicBezTo>
                <a:cubicBezTo>
                  <a:pt x="1405" y="467"/>
                  <a:pt x="1405" y="467"/>
                  <a:pt x="1405" y="467"/>
                </a:cubicBezTo>
                <a:cubicBezTo>
                  <a:pt x="1404" y="467"/>
                  <a:pt x="1404" y="468"/>
                  <a:pt x="1404" y="468"/>
                </a:cubicBezTo>
                <a:cubicBezTo>
                  <a:pt x="1403" y="468"/>
                  <a:pt x="1403" y="468"/>
                  <a:pt x="1403" y="468"/>
                </a:cubicBezTo>
                <a:cubicBezTo>
                  <a:pt x="1402" y="468"/>
                  <a:pt x="1403" y="468"/>
                  <a:pt x="1403" y="468"/>
                </a:cubicBezTo>
                <a:cubicBezTo>
                  <a:pt x="1402" y="470"/>
                  <a:pt x="1403" y="471"/>
                  <a:pt x="1403" y="472"/>
                </a:cubicBezTo>
                <a:cubicBezTo>
                  <a:pt x="1404" y="473"/>
                  <a:pt x="1404" y="473"/>
                  <a:pt x="1405" y="474"/>
                </a:cubicBezTo>
                <a:cubicBezTo>
                  <a:pt x="1405" y="474"/>
                  <a:pt x="1405" y="474"/>
                  <a:pt x="1405" y="474"/>
                </a:cubicBezTo>
                <a:lnTo>
                  <a:pt x="1407" y="474"/>
                </a:lnTo>
                <a:close/>
                <a:moveTo>
                  <a:pt x="528" y="472"/>
                </a:moveTo>
                <a:cubicBezTo>
                  <a:pt x="530" y="472"/>
                  <a:pt x="530" y="472"/>
                  <a:pt x="530" y="472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31" y="471"/>
                  <a:pt x="531" y="471"/>
                  <a:pt x="531" y="471"/>
                </a:cubicBezTo>
                <a:cubicBezTo>
                  <a:pt x="531" y="471"/>
                  <a:pt x="531" y="470"/>
                  <a:pt x="530" y="470"/>
                </a:cubicBezTo>
                <a:cubicBezTo>
                  <a:pt x="530" y="470"/>
                  <a:pt x="529" y="469"/>
                  <a:pt x="529" y="469"/>
                </a:cubicBezTo>
                <a:cubicBezTo>
                  <a:pt x="529" y="469"/>
                  <a:pt x="528" y="469"/>
                  <a:pt x="528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4" y="468"/>
                  <a:pt x="525" y="468"/>
                  <a:pt x="524" y="467"/>
                </a:cubicBezTo>
                <a:cubicBezTo>
                  <a:pt x="523" y="467"/>
                  <a:pt x="522" y="468"/>
                  <a:pt x="521" y="468"/>
                </a:cubicBezTo>
                <a:cubicBezTo>
                  <a:pt x="521" y="468"/>
                  <a:pt x="521" y="468"/>
                  <a:pt x="520" y="468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70"/>
                  <a:pt x="520" y="470"/>
                  <a:pt x="520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22" y="470"/>
                  <a:pt x="522" y="470"/>
                  <a:pt x="522" y="471"/>
                </a:cubicBezTo>
                <a:cubicBezTo>
                  <a:pt x="523" y="471"/>
                  <a:pt x="523" y="471"/>
                  <a:pt x="524" y="472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4" y="472"/>
                  <a:pt x="525" y="472"/>
                  <a:pt x="526" y="472"/>
                </a:cubicBezTo>
                <a:cubicBezTo>
                  <a:pt x="526" y="473"/>
                  <a:pt x="526" y="473"/>
                  <a:pt x="526" y="473"/>
                </a:cubicBezTo>
                <a:cubicBezTo>
                  <a:pt x="528" y="473"/>
                  <a:pt x="528" y="473"/>
                  <a:pt x="528" y="472"/>
                </a:cubicBezTo>
                <a:close/>
                <a:moveTo>
                  <a:pt x="581" y="470"/>
                </a:moveTo>
                <a:cubicBezTo>
                  <a:pt x="581" y="469"/>
                  <a:pt x="581" y="469"/>
                  <a:pt x="581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79" y="469"/>
                  <a:pt x="578" y="469"/>
                </a:cubicBezTo>
                <a:cubicBezTo>
                  <a:pt x="578" y="469"/>
                  <a:pt x="578" y="469"/>
                  <a:pt x="578" y="469"/>
                </a:cubicBezTo>
                <a:cubicBezTo>
                  <a:pt x="577" y="469"/>
                  <a:pt x="576" y="469"/>
                  <a:pt x="575" y="469"/>
                </a:cubicBezTo>
                <a:cubicBezTo>
                  <a:pt x="575" y="470"/>
                  <a:pt x="575" y="471"/>
                  <a:pt x="576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80" y="472"/>
                  <a:pt x="580" y="471"/>
                  <a:pt x="581" y="470"/>
                </a:cubicBezTo>
                <a:close/>
                <a:moveTo>
                  <a:pt x="1454" y="484"/>
                </a:moveTo>
                <a:cubicBezTo>
                  <a:pt x="1454" y="484"/>
                  <a:pt x="1454" y="484"/>
                  <a:pt x="1454" y="484"/>
                </a:cubicBezTo>
                <a:cubicBezTo>
                  <a:pt x="1454" y="484"/>
                  <a:pt x="1454" y="484"/>
                  <a:pt x="1454" y="484"/>
                </a:cubicBezTo>
                <a:cubicBezTo>
                  <a:pt x="1454" y="485"/>
                  <a:pt x="1454" y="485"/>
                  <a:pt x="1454" y="486"/>
                </a:cubicBezTo>
                <a:cubicBezTo>
                  <a:pt x="1455" y="486"/>
                  <a:pt x="1455" y="486"/>
                  <a:pt x="1455" y="486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90"/>
                  <a:pt x="1455" y="490"/>
                  <a:pt x="1455" y="490"/>
                </a:cubicBezTo>
                <a:cubicBezTo>
                  <a:pt x="1456" y="490"/>
                  <a:pt x="1456" y="490"/>
                  <a:pt x="1456" y="490"/>
                </a:cubicBezTo>
                <a:cubicBezTo>
                  <a:pt x="1456" y="490"/>
                  <a:pt x="1456" y="490"/>
                  <a:pt x="1456" y="491"/>
                </a:cubicBezTo>
                <a:cubicBezTo>
                  <a:pt x="1457" y="492"/>
                  <a:pt x="1457" y="492"/>
                  <a:pt x="1458" y="493"/>
                </a:cubicBezTo>
                <a:cubicBezTo>
                  <a:pt x="1458" y="492"/>
                  <a:pt x="1458" y="492"/>
                  <a:pt x="1458" y="491"/>
                </a:cubicBezTo>
                <a:cubicBezTo>
                  <a:pt x="1459" y="491"/>
                  <a:pt x="1459" y="491"/>
                  <a:pt x="1459" y="491"/>
                </a:cubicBezTo>
                <a:cubicBezTo>
                  <a:pt x="1459" y="493"/>
                  <a:pt x="1459" y="493"/>
                  <a:pt x="1459" y="493"/>
                </a:cubicBezTo>
                <a:cubicBezTo>
                  <a:pt x="1459" y="493"/>
                  <a:pt x="1458" y="495"/>
                  <a:pt x="1458" y="495"/>
                </a:cubicBezTo>
                <a:cubicBezTo>
                  <a:pt x="1459" y="495"/>
                  <a:pt x="1459" y="495"/>
                  <a:pt x="1459" y="495"/>
                </a:cubicBezTo>
                <a:cubicBezTo>
                  <a:pt x="1459" y="496"/>
                  <a:pt x="1459" y="496"/>
                  <a:pt x="1459" y="497"/>
                </a:cubicBezTo>
                <a:cubicBezTo>
                  <a:pt x="1460" y="497"/>
                  <a:pt x="1460" y="497"/>
                  <a:pt x="1460" y="497"/>
                </a:cubicBezTo>
                <a:cubicBezTo>
                  <a:pt x="1460" y="498"/>
                  <a:pt x="1460" y="498"/>
                  <a:pt x="1461" y="498"/>
                </a:cubicBezTo>
                <a:cubicBezTo>
                  <a:pt x="1461" y="499"/>
                  <a:pt x="1461" y="499"/>
                  <a:pt x="1461" y="499"/>
                </a:cubicBezTo>
                <a:cubicBezTo>
                  <a:pt x="1461" y="498"/>
                  <a:pt x="1462" y="498"/>
                  <a:pt x="1463" y="498"/>
                </a:cubicBezTo>
                <a:cubicBezTo>
                  <a:pt x="1463" y="498"/>
                  <a:pt x="1463" y="497"/>
                  <a:pt x="1463" y="497"/>
                </a:cubicBezTo>
                <a:cubicBezTo>
                  <a:pt x="1464" y="497"/>
                  <a:pt x="1466" y="498"/>
                  <a:pt x="1467" y="498"/>
                </a:cubicBezTo>
                <a:cubicBezTo>
                  <a:pt x="1467" y="498"/>
                  <a:pt x="1467" y="499"/>
                  <a:pt x="1467" y="500"/>
                </a:cubicBezTo>
                <a:cubicBezTo>
                  <a:pt x="1468" y="500"/>
                  <a:pt x="1468" y="500"/>
                  <a:pt x="1468" y="499"/>
                </a:cubicBezTo>
                <a:cubicBezTo>
                  <a:pt x="1468" y="499"/>
                  <a:pt x="1468" y="499"/>
                  <a:pt x="1468" y="499"/>
                </a:cubicBezTo>
                <a:cubicBezTo>
                  <a:pt x="1468" y="499"/>
                  <a:pt x="1468" y="499"/>
                  <a:pt x="1468" y="498"/>
                </a:cubicBezTo>
                <a:cubicBezTo>
                  <a:pt x="1468" y="498"/>
                  <a:pt x="1468" y="498"/>
                  <a:pt x="1468" y="498"/>
                </a:cubicBezTo>
                <a:cubicBezTo>
                  <a:pt x="1468" y="497"/>
                  <a:pt x="1468" y="497"/>
                  <a:pt x="1468" y="497"/>
                </a:cubicBezTo>
                <a:cubicBezTo>
                  <a:pt x="1469" y="497"/>
                  <a:pt x="1469" y="497"/>
                  <a:pt x="1469" y="497"/>
                </a:cubicBezTo>
                <a:cubicBezTo>
                  <a:pt x="1469" y="498"/>
                  <a:pt x="1470" y="499"/>
                  <a:pt x="1470" y="499"/>
                </a:cubicBezTo>
                <a:cubicBezTo>
                  <a:pt x="1471" y="499"/>
                  <a:pt x="1471" y="499"/>
                  <a:pt x="1471" y="499"/>
                </a:cubicBezTo>
                <a:cubicBezTo>
                  <a:pt x="1471" y="500"/>
                  <a:pt x="1471" y="501"/>
                  <a:pt x="1471" y="501"/>
                </a:cubicBezTo>
                <a:cubicBezTo>
                  <a:pt x="1471" y="502"/>
                  <a:pt x="1472" y="501"/>
                  <a:pt x="1472" y="501"/>
                </a:cubicBezTo>
                <a:cubicBezTo>
                  <a:pt x="1473" y="502"/>
                  <a:pt x="1472" y="503"/>
                  <a:pt x="1474" y="503"/>
                </a:cubicBezTo>
                <a:cubicBezTo>
                  <a:pt x="1474" y="502"/>
                  <a:pt x="1474" y="502"/>
                  <a:pt x="1474" y="502"/>
                </a:cubicBezTo>
                <a:cubicBezTo>
                  <a:pt x="1475" y="502"/>
                  <a:pt x="1475" y="502"/>
                  <a:pt x="1475" y="502"/>
                </a:cubicBezTo>
                <a:cubicBezTo>
                  <a:pt x="1475" y="500"/>
                  <a:pt x="1475" y="500"/>
                  <a:pt x="1473" y="500"/>
                </a:cubicBezTo>
                <a:cubicBezTo>
                  <a:pt x="1473" y="499"/>
                  <a:pt x="1473" y="498"/>
                  <a:pt x="1473" y="497"/>
                </a:cubicBezTo>
                <a:cubicBezTo>
                  <a:pt x="1473" y="496"/>
                  <a:pt x="1472" y="495"/>
                  <a:pt x="1471" y="495"/>
                </a:cubicBezTo>
                <a:cubicBezTo>
                  <a:pt x="1471" y="495"/>
                  <a:pt x="1471" y="496"/>
                  <a:pt x="1471" y="496"/>
                </a:cubicBezTo>
                <a:cubicBezTo>
                  <a:pt x="1470" y="496"/>
                  <a:pt x="1470" y="496"/>
                  <a:pt x="1470" y="496"/>
                </a:cubicBezTo>
                <a:cubicBezTo>
                  <a:pt x="1470" y="496"/>
                  <a:pt x="1470" y="495"/>
                  <a:pt x="1469" y="495"/>
                </a:cubicBezTo>
                <a:cubicBezTo>
                  <a:pt x="1470" y="495"/>
                  <a:pt x="1470" y="495"/>
                  <a:pt x="1470" y="495"/>
                </a:cubicBezTo>
                <a:cubicBezTo>
                  <a:pt x="1470" y="494"/>
                  <a:pt x="1470" y="494"/>
                  <a:pt x="1470" y="494"/>
                </a:cubicBezTo>
                <a:cubicBezTo>
                  <a:pt x="1470" y="494"/>
                  <a:pt x="1469" y="494"/>
                  <a:pt x="1469" y="494"/>
                </a:cubicBezTo>
                <a:cubicBezTo>
                  <a:pt x="1469" y="494"/>
                  <a:pt x="1469" y="494"/>
                  <a:pt x="1469" y="494"/>
                </a:cubicBezTo>
                <a:cubicBezTo>
                  <a:pt x="1469" y="494"/>
                  <a:pt x="1469" y="494"/>
                  <a:pt x="1468" y="494"/>
                </a:cubicBezTo>
                <a:cubicBezTo>
                  <a:pt x="1466" y="494"/>
                  <a:pt x="1466" y="494"/>
                  <a:pt x="1466" y="494"/>
                </a:cubicBezTo>
                <a:cubicBezTo>
                  <a:pt x="1466" y="494"/>
                  <a:pt x="1466" y="495"/>
                  <a:pt x="1466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4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4"/>
                  <a:pt x="1463" y="494"/>
                  <a:pt x="1463" y="494"/>
                </a:cubicBezTo>
                <a:cubicBezTo>
                  <a:pt x="1463" y="492"/>
                  <a:pt x="1463" y="492"/>
                  <a:pt x="1463" y="492"/>
                </a:cubicBezTo>
                <a:cubicBezTo>
                  <a:pt x="1462" y="491"/>
                  <a:pt x="1462" y="491"/>
                  <a:pt x="1462" y="491"/>
                </a:cubicBezTo>
                <a:cubicBezTo>
                  <a:pt x="1462" y="491"/>
                  <a:pt x="1463" y="489"/>
                  <a:pt x="1463" y="489"/>
                </a:cubicBezTo>
                <a:cubicBezTo>
                  <a:pt x="1463" y="488"/>
                  <a:pt x="1463" y="488"/>
                  <a:pt x="1463" y="488"/>
                </a:cubicBezTo>
                <a:cubicBezTo>
                  <a:pt x="1462" y="488"/>
                  <a:pt x="1462" y="488"/>
                  <a:pt x="1462" y="488"/>
                </a:cubicBezTo>
                <a:cubicBezTo>
                  <a:pt x="1462" y="487"/>
                  <a:pt x="1462" y="486"/>
                  <a:pt x="1463" y="485"/>
                </a:cubicBezTo>
                <a:cubicBezTo>
                  <a:pt x="1463" y="485"/>
                  <a:pt x="1464" y="485"/>
                  <a:pt x="1464" y="485"/>
                </a:cubicBezTo>
                <a:cubicBezTo>
                  <a:pt x="1465" y="484"/>
                  <a:pt x="1465" y="483"/>
                  <a:pt x="1465" y="483"/>
                </a:cubicBezTo>
                <a:cubicBezTo>
                  <a:pt x="1465" y="483"/>
                  <a:pt x="1465" y="483"/>
                  <a:pt x="1465" y="483"/>
                </a:cubicBezTo>
                <a:cubicBezTo>
                  <a:pt x="1465" y="482"/>
                  <a:pt x="1465" y="482"/>
                  <a:pt x="1465" y="482"/>
                </a:cubicBezTo>
                <a:cubicBezTo>
                  <a:pt x="1465" y="482"/>
                  <a:pt x="1465" y="481"/>
                  <a:pt x="1465" y="481"/>
                </a:cubicBezTo>
                <a:cubicBezTo>
                  <a:pt x="1466" y="481"/>
                  <a:pt x="1466" y="481"/>
                  <a:pt x="1467" y="481"/>
                </a:cubicBezTo>
                <a:cubicBezTo>
                  <a:pt x="1467" y="480"/>
                  <a:pt x="1467" y="480"/>
                  <a:pt x="1467" y="480"/>
                </a:cubicBezTo>
                <a:cubicBezTo>
                  <a:pt x="1467" y="479"/>
                  <a:pt x="1467" y="479"/>
                  <a:pt x="1467" y="478"/>
                </a:cubicBezTo>
                <a:cubicBezTo>
                  <a:pt x="1467" y="478"/>
                  <a:pt x="1467" y="478"/>
                  <a:pt x="1467" y="478"/>
                </a:cubicBezTo>
                <a:cubicBezTo>
                  <a:pt x="1467" y="476"/>
                  <a:pt x="1467" y="476"/>
                  <a:pt x="1467" y="476"/>
                </a:cubicBezTo>
                <a:cubicBezTo>
                  <a:pt x="1466" y="476"/>
                  <a:pt x="1466" y="476"/>
                  <a:pt x="1465" y="476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3"/>
                  <a:pt x="1465" y="473"/>
                  <a:pt x="1465" y="473"/>
                </a:cubicBezTo>
                <a:cubicBezTo>
                  <a:pt x="1465" y="472"/>
                  <a:pt x="1465" y="472"/>
                  <a:pt x="1465" y="472"/>
                </a:cubicBezTo>
                <a:cubicBezTo>
                  <a:pt x="1466" y="472"/>
                  <a:pt x="1466" y="472"/>
                  <a:pt x="1466" y="472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0"/>
                  <a:pt x="1466" y="470"/>
                  <a:pt x="1466" y="470"/>
                </a:cubicBezTo>
                <a:cubicBezTo>
                  <a:pt x="1465" y="470"/>
                  <a:pt x="1465" y="470"/>
                  <a:pt x="1465" y="470"/>
                </a:cubicBezTo>
                <a:cubicBezTo>
                  <a:pt x="1465" y="470"/>
                  <a:pt x="1465" y="470"/>
                  <a:pt x="1465" y="471"/>
                </a:cubicBezTo>
                <a:cubicBezTo>
                  <a:pt x="1464" y="471"/>
                  <a:pt x="1464" y="471"/>
                  <a:pt x="1464" y="471"/>
                </a:cubicBezTo>
                <a:cubicBezTo>
                  <a:pt x="1462" y="471"/>
                  <a:pt x="1461" y="471"/>
                  <a:pt x="1461" y="469"/>
                </a:cubicBezTo>
                <a:cubicBezTo>
                  <a:pt x="1459" y="470"/>
                  <a:pt x="1460" y="470"/>
                  <a:pt x="1459" y="470"/>
                </a:cubicBezTo>
                <a:cubicBezTo>
                  <a:pt x="1459" y="472"/>
                  <a:pt x="1459" y="472"/>
                  <a:pt x="1459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9" y="473"/>
                  <a:pt x="1459" y="473"/>
                </a:cubicBezTo>
                <a:cubicBezTo>
                  <a:pt x="1458" y="473"/>
                  <a:pt x="1458" y="473"/>
                  <a:pt x="1458" y="473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5"/>
                  <a:pt x="1458" y="475"/>
                  <a:pt x="1458" y="475"/>
                </a:cubicBezTo>
                <a:cubicBezTo>
                  <a:pt x="1457" y="475"/>
                  <a:pt x="1457" y="475"/>
                  <a:pt x="1457" y="475"/>
                </a:cubicBezTo>
                <a:cubicBezTo>
                  <a:pt x="1457" y="476"/>
                  <a:pt x="1457" y="477"/>
                  <a:pt x="1457" y="477"/>
                </a:cubicBezTo>
                <a:cubicBezTo>
                  <a:pt x="1457" y="477"/>
                  <a:pt x="1457" y="477"/>
                  <a:pt x="1457" y="477"/>
                </a:cubicBezTo>
                <a:cubicBezTo>
                  <a:pt x="1457" y="479"/>
                  <a:pt x="1457" y="479"/>
                  <a:pt x="1457" y="479"/>
                </a:cubicBezTo>
                <a:cubicBezTo>
                  <a:pt x="1458" y="479"/>
                  <a:pt x="1458" y="479"/>
                  <a:pt x="1458" y="479"/>
                </a:cubicBezTo>
                <a:cubicBezTo>
                  <a:pt x="1458" y="481"/>
                  <a:pt x="1455" y="481"/>
                  <a:pt x="1457" y="483"/>
                </a:cubicBezTo>
                <a:cubicBezTo>
                  <a:pt x="1457" y="484"/>
                  <a:pt x="1457" y="484"/>
                  <a:pt x="1457" y="485"/>
                </a:cubicBezTo>
                <a:cubicBezTo>
                  <a:pt x="1455" y="484"/>
                  <a:pt x="1455" y="484"/>
                  <a:pt x="1454" y="484"/>
                </a:cubicBezTo>
                <a:close/>
                <a:moveTo>
                  <a:pt x="601" y="482"/>
                </a:moveTo>
                <a:cubicBezTo>
                  <a:pt x="599" y="482"/>
                  <a:pt x="599" y="482"/>
                  <a:pt x="599" y="482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4"/>
                </a:cubicBezTo>
                <a:cubicBezTo>
                  <a:pt x="600" y="483"/>
                  <a:pt x="600" y="483"/>
                  <a:pt x="601" y="483"/>
                </a:cubicBezTo>
                <a:lnTo>
                  <a:pt x="601" y="482"/>
                </a:lnTo>
                <a:close/>
                <a:moveTo>
                  <a:pt x="601" y="488"/>
                </a:moveTo>
                <a:cubicBezTo>
                  <a:pt x="601" y="488"/>
                  <a:pt x="600" y="488"/>
                  <a:pt x="600" y="488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8"/>
                  <a:pt x="600" y="488"/>
                </a:cubicBezTo>
                <a:lnTo>
                  <a:pt x="601" y="488"/>
                </a:lnTo>
                <a:close/>
                <a:moveTo>
                  <a:pt x="603" y="491"/>
                </a:moveTo>
                <a:cubicBezTo>
                  <a:pt x="602" y="491"/>
                  <a:pt x="602" y="491"/>
                  <a:pt x="602" y="491"/>
                </a:cubicBezTo>
                <a:cubicBezTo>
                  <a:pt x="602" y="493"/>
                  <a:pt x="602" y="493"/>
                  <a:pt x="604" y="494"/>
                </a:cubicBezTo>
                <a:cubicBezTo>
                  <a:pt x="604" y="492"/>
                  <a:pt x="603" y="492"/>
                  <a:pt x="603" y="491"/>
                </a:cubicBezTo>
                <a:close/>
                <a:moveTo>
                  <a:pt x="1475" y="497"/>
                </a:moveTo>
                <a:cubicBezTo>
                  <a:pt x="1475" y="498"/>
                  <a:pt x="1475" y="498"/>
                  <a:pt x="1475" y="498"/>
                </a:cubicBezTo>
                <a:cubicBezTo>
                  <a:pt x="1476" y="498"/>
                  <a:pt x="1476" y="498"/>
                  <a:pt x="1476" y="498"/>
                </a:cubicBezTo>
                <a:cubicBezTo>
                  <a:pt x="1476" y="497"/>
                  <a:pt x="1476" y="497"/>
                  <a:pt x="1476" y="497"/>
                </a:cubicBezTo>
                <a:lnTo>
                  <a:pt x="1475" y="497"/>
                </a:lnTo>
                <a:close/>
                <a:moveTo>
                  <a:pt x="1331" y="498"/>
                </a:moveTo>
                <a:cubicBezTo>
                  <a:pt x="1331" y="499"/>
                  <a:pt x="1331" y="499"/>
                  <a:pt x="1330" y="500"/>
                </a:cubicBezTo>
                <a:cubicBezTo>
                  <a:pt x="1331" y="500"/>
                  <a:pt x="1331" y="500"/>
                  <a:pt x="1331" y="500"/>
                </a:cubicBezTo>
                <a:cubicBezTo>
                  <a:pt x="1331" y="499"/>
                  <a:pt x="1332" y="499"/>
                  <a:pt x="1331" y="498"/>
                </a:cubicBezTo>
                <a:close/>
                <a:moveTo>
                  <a:pt x="1463" y="506"/>
                </a:moveTo>
                <a:cubicBezTo>
                  <a:pt x="1462" y="503"/>
                  <a:pt x="1462" y="501"/>
                  <a:pt x="1461" y="499"/>
                </a:cubicBezTo>
                <a:cubicBezTo>
                  <a:pt x="1459" y="499"/>
                  <a:pt x="1459" y="499"/>
                  <a:pt x="1456" y="499"/>
                </a:cubicBezTo>
                <a:cubicBezTo>
                  <a:pt x="1456" y="500"/>
                  <a:pt x="1456" y="500"/>
                  <a:pt x="1456" y="500"/>
                </a:cubicBezTo>
                <a:cubicBezTo>
                  <a:pt x="1457" y="500"/>
                  <a:pt x="1458" y="500"/>
                  <a:pt x="1458" y="500"/>
                </a:cubicBezTo>
                <a:cubicBezTo>
                  <a:pt x="1458" y="501"/>
                  <a:pt x="1458" y="501"/>
                  <a:pt x="1458" y="501"/>
                </a:cubicBezTo>
                <a:cubicBezTo>
                  <a:pt x="1458" y="501"/>
                  <a:pt x="1459" y="501"/>
                  <a:pt x="1459" y="501"/>
                </a:cubicBezTo>
                <a:cubicBezTo>
                  <a:pt x="1459" y="502"/>
                  <a:pt x="1459" y="502"/>
                  <a:pt x="1459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1" y="503"/>
                  <a:pt x="1461" y="503"/>
                  <a:pt x="1461" y="503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5"/>
                  <a:pt x="1461" y="505"/>
                </a:cubicBezTo>
                <a:cubicBezTo>
                  <a:pt x="1461" y="505"/>
                  <a:pt x="1461" y="505"/>
                  <a:pt x="1461" y="506"/>
                </a:cubicBezTo>
                <a:cubicBezTo>
                  <a:pt x="1461" y="506"/>
                  <a:pt x="1461" y="506"/>
                  <a:pt x="1461" y="506"/>
                </a:cubicBezTo>
                <a:cubicBezTo>
                  <a:pt x="1462" y="506"/>
                  <a:pt x="1462" y="506"/>
                  <a:pt x="1463" y="506"/>
                </a:cubicBezTo>
                <a:close/>
                <a:moveTo>
                  <a:pt x="608" y="501"/>
                </a:moveTo>
                <a:cubicBezTo>
                  <a:pt x="608" y="501"/>
                  <a:pt x="608" y="501"/>
                  <a:pt x="608" y="501"/>
                </a:cubicBezTo>
                <a:cubicBezTo>
                  <a:pt x="609" y="501"/>
                  <a:pt x="608" y="501"/>
                  <a:pt x="609" y="501"/>
                </a:cubicBezTo>
                <a:cubicBezTo>
                  <a:pt x="608" y="500"/>
                  <a:pt x="609" y="500"/>
                  <a:pt x="608" y="500"/>
                </a:cubicBezTo>
                <a:lnTo>
                  <a:pt x="608" y="501"/>
                </a:lnTo>
                <a:close/>
                <a:moveTo>
                  <a:pt x="1330" y="503"/>
                </a:moveTo>
                <a:cubicBezTo>
                  <a:pt x="1330" y="504"/>
                  <a:pt x="1330" y="504"/>
                  <a:pt x="1330" y="504"/>
                </a:cubicBezTo>
                <a:cubicBezTo>
                  <a:pt x="1331" y="504"/>
                  <a:pt x="1331" y="504"/>
                  <a:pt x="1331" y="504"/>
                </a:cubicBezTo>
                <a:cubicBezTo>
                  <a:pt x="1331" y="503"/>
                  <a:pt x="1331" y="504"/>
                  <a:pt x="1330" y="503"/>
                </a:cubicBezTo>
                <a:close/>
                <a:moveTo>
                  <a:pt x="1480" y="504"/>
                </a:moveTo>
                <a:cubicBezTo>
                  <a:pt x="1478" y="504"/>
                  <a:pt x="1477" y="504"/>
                  <a:pt x="1476" y="504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6"/>
                  <a:pt x="1476" y="506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8" y="508"/>
                  <a:pt x="1478" y="508"/>
                </a:cubicBezTo>
                <a:cubicBezTo>
                  <a:pt x="1478" y="508"/>
                  <a:pt x="1478" y="508"/>
                  <a:pt x="1478" y="508"/>
                </a:cubicBezTo>
                <a:cubicBezTo>
                  <a:pt x="1478" y="508"/>
                  <a:pt x="1478" y="509"/>
                  <a:pt x="1479" y="509"/>
                </a:cubicBezTo>
                <a:cubicBezTo>
                  <a:pt x="1479" y="509"/>
                  <a:pt x="1478" y="510"/>
                  <a:pt x="1479" y="510"/>
                </a:cubicBezTo>
                <a:cubicBezTo>
                  <a:pt x="1480" y="510"/>
                  <a:pt x="1480" y="510"/>
                  <a:pt x="1480" y="510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2"/>
                  <a:pt x="1481" y="511"/>
                  <a:pt x="1481" y="511"/>
                </a:cubicBezTo>
                <a:cubicBezTo>
                  <a:pt x="1482" y="511"/>
                  <a:pt x="1482" y="512"/>
                  <a:pt x="1482" y="512"/>
                </a:cubicBezTo>
                <a:cubicBezTo>
                  <a:pt x="1483" y="512"/>
                  <a:pt x="1483" y="512"/>
                  <a:pt x="1483" y="512"/>
                </a:cubicBezTo>
                <a:cubicBezTo>
                  <a:pt x="1482" y="511"/>
                  <a:pt x="1482" y="511"/>
                  <a:pt x="1482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09"/>
                  <a:pt x="1481" y="509"/>
                  <a:pt x="1480" y="509"/>
                </a:cubicBezTo>
                <a:cubicBezTo>
                  <a:pt x="1480" y="508"/>
                  <a:pt x="1481" y="506"/>
                  <a:pt x="1481" y="505"/>
                </a:cubicBezTo>
                <a:cubicBezTo>
                  <a:pt x="1480" y="505"/>
                  <a:pt x="1480" y="505"/>
                  <a:pt x="1480" y="505"/>
                </a:cubicBezTo>
                <a:cubicBezTo>
                  <a:pt x="1480" y="504"/>
                  <a:pt x="1480" y="504"/>
                  <a:pt x="1480" y="504"/>
                </a:cubicBezTo>
                <a:cubicBezTo>
                  <a:pt x="1480" y="504"/>
                  <a:pt x="1480" y="504"/>
                  <a:pt x="1480" y="504"/>
                </a:cubicBezTo>
                <a:close/>
                <a:moveTo>
                  <a:pt x="1465" y="506"/>
                </a:moveTo>
                <a:cubicBezTo>
                  <a:pt x="1465" y="505"/>
                  <a:pt x="1465" y="505"/>
                  <a:pt x="1465" y="505"/>
                </a:cubicBezTo>
                <a:cubicBezTo>
                  <a:pt x="1465" y="505"/>
                  <a:pt x="1465" y="505"/>
                  <a:pt x="1464" y="505"/>
                </a:cubicBezTo>
                <a:cubicBezTo>
                  <a:pt x="1464" y="506"/>
                  <a:pt x="1464" y="506"/>
                  <a:pt x="1465" y="506"/>
                </a:cubicBezTo>
                <a:close/>
                <a:moveTo>
                  <a:pt x="1147" y="505"/>
                </a:moveTo>
                <a:cubicBezTo>
                  <a:pt x="1147" y="505"/>
                  <a:pt x="1146" y="506"/>
                  <a:pt x="1146" y="506"/>
                </a:cubicBezTo>
                <a:cubicBezTo>
                  <a:pt x="1146" y="505"/>
                  <a:pt x="1146" y="505"/>
                  <a:pt x="1146" y="505"/>
                </a:cubicBezTo>
                <a:cubicBezTo>
                  <a:pt x="1145" y="505"/>
                  <a:pt x="1145" y="505"/>
                  <a:pt x="1145" y="505"/>
                </a:cubicBezTo>
                <a:cubicBezTo>
                  <a:pt x="1145" y="506"/>
                  <a:pt x="1145" y="506"/>
                  <a:pt x="1145" y="506"/>
                </a:cubicBezTo>
                <a:cubicBezTo>
                  <a:pt x="1144" y="505"/>
                  <a:pt x="1144" y="505"/>
                  <a:pt x="1143" y="505"/>
                </a:cubicBezTo>
                <a:cubicBezTo>
                  <a:pt x="1144" y="506"/>
                  <a:pt x="1144" y="505"/>
                  <a:pt x="1144" y="506"/>
                </a:cubicBezTo>
                <a:cubicBezTo>
                  <a:pt x="1144" y="506"/>
                  <a:pt x="1144" y="506"/>
                  <a:pt x="1144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lnTo>
                  <a:pt x="1147" y="505"/>
                </a:lnTo>
                <a:close/>
                <a:moveTo>
                  <a:pt x="1331" y="506"/>
                </a:moveTo>
                <a:cubicBezTo>
                  <a:pt x="1331" y="505"/>
                  <a:pt x="1331" y="505"/>
                  <a:pt x="1331" y="505"/>
                </a:cubicBezTo>
                <a:cubicBezTo>
                  <a:pt x="1330" y="505"/>
                  <a:pt x="1330" y="505"/>
                  <a:pt x="1330" y="505"/>
                </a:cubicBezTo>
                <a:cubicBezTo>
                  <a:pt x="1330" y="507"/>
                  <a:pt x="1330" y="507"/>
                  <a:pt x="1330" y="507"/>
                </a:cubicBezTo>
                <a:cubicBezTo>
                  <a:pt x="1331" y="507"/>
                  <a:pt x="1331" y="507"/>
                  <a:pt x="1331" y="507"/>
                </a:cubicBezTo>
                <a:cubicBezTo>
                  <a:pt x="1331" y="506"/>
                  <a:pt x="1331" y="506"/>
                  <a:pt x="1331" y="506"/>
                </a:cubicBezTo>
                <a:close/>
                <a:moveTo>
                  <a:pt x="1454" y="508"/>
                </a:moveTo>
                <a:cubicBezTo>
                  <a:pt x="1455" y="508"/>
                  <a:pt x="1455" y="508"/>
                  <a:pt x="1456" y="508"/>
                </a:cubicBezTo>
                <a:cubicBezTo>
                  <a:pt x="1456" y="507"/>
                  <a:pt x="1456" y="507"/>
                  <a:pt x="1456" y="507"/>
                </a:cubicBezTo>
                <a:cubicBezTo>
                  <a:pt x="1455" y="507"/>
                  <a:pt x="1455" y="507"/>
                  <a:pt x="1454" y="506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8"/>
                </a:cubicBezTo>
                <a:close/>
                <a:moveTo>
                  <a:pt x="1475" y="508"/>
                </a:moveTo>
                <a:cubicBezTo>
                  <a:pt x="1473" y="508"/>
                  <a:pt x="1472" y="507"/>
                  <a:pt x="1471" y="506"/>
                </a:cubicBezTo>
                <a:cubicBezTo>
                  <a:pt x="1470" y="507"/>
                  <a:pt x="1470" y="508"/>
                  <a:pt x="1470" y="508"/>
                </a:cubicBezTo>
                <a:cubicBezTo>
                  <a:pt x="1472" y="509"/>
                  <a:pt x="1473" y="509"/>
                  <a:pt x="1475" y="509"/>
                </a:cubicBezTo>
                <a:lnTo>
                  <a:pt x="1475" y="508"/>
                </a:lnTo>
                <a:close/>
                <a:moveTo>
                  <a:pt x="1330" y="509"/>
                </a:moveTo>
                <a:cubicBezTo>
                  <a:pt x="1330" y="509"/>
                  <a:pt x="1330" y="509"/>
                  <a:pt x="1330" y="509"/>
                </a:cubicBezTo>
                <a:cubicBezTo>
                  <a:pt x="1330" y="509"/>
                  <a:pt x="1330" y="509"/>
                  <a:pt x="1330" y="509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9"/>
                  <a:pt x="1330" y="509"/>
                  <a:pt x="1330" y="509"/>
                </a:cubicBezTo>
                <a:close/>
                <a:moveTo>
                  <a:pt x="1464" y="516"/>
                </a:moveTo>
                <a:cubicBezTo>
                  <a:pt x="1465" y="516"/>
                  <a:pt x="1466" y="515"/>
                  <a:pt x="1468" y="515"/>
                </a:cubicBezTo>
                <a:cubicBezTo>
                  <a:pt x="1468" y="513"/>
                  <a:pt x="1469" y="513"/>
                  <a:pt x="1469" y="511"/>
                </a:cubicBezTo>
                <a:cubicBezTo>
                  <a:pt x="1467" y="511"/>
                  <a:pt x="1467" y="510"/>
                  <a:pt x="1465" y="510"/>
                </a:cubicBezTo>
                <a:cubicBezTo>
                  <a:pt x="1465" y="511"/>
                  <a:pt x="1465" y="512"/>
                  <a:pt x="1464" y="514"/>
                </a:cubicBezTo>
                <a:cubicBezTo>
                  <a:pt x="1464" y="514"/>
                  <a:pt x="1464" y="514"/>
                  <a:pt x="1464" y="514"/>
                </a:cubicBezTo>
                <a:lnTo>
                  <a:pt x="1464" y="516"/>
                </a:lnTo>
                <a:close/>
                <a:moveTo>
                  <a:pt x="1480" y="511"/>
                </a:moveTo>
                <a:cubicBezTo>
                  <a:pt x="1479" y="511"/>
                  <a:pt x="1478" y="511"/>
                  <a:pt x="1477" y="511"/>
                </a:cubicBezTo>
                <a:cubicBezTo>
                  <a:pt x="1477" y="512"/>
                  <a:pt x="1477" y="512"/>
                  <a:pt x="1477" y="512"/>
                </a:cubicBezTo>
                <a:cubicBezTo>
                  <a:pt x="1479" y="512"/>
                  <a:pt x="1479" y="512"/>
                  <a:pt x="1479" y="512"/>
                </a:cubicBezTo>
                <a:cubicBezTo>
                  <a:pt x="1479" y="513"/>
                  <a:pt x="1479" y="513"/>
                  <a:pt x="1479" y="514"/>
                </a:cubicBezTo>
                <a:cubicBezTo>
                  <a:pt x="1479" y="514"/>
                  <a:pt x="1478" y="514"/>
                  <a:pt x="1478" y="514"/>
                </a:cubicBezTo>
                <a:cubicBezTo>
                  <a:pt x="1478" y="515"/>
                  <a:pt x="1480" y="517"/>
                  <a:pt x="1480" y="517"/>
                </a:cubicBezTo>
                <a:cubicBezTo>
                  <a:pt x="1480" y="518"/>
                  <a:pt x="1480" y="518"/>
                  <a:pt x="1480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6"/>
                  <a:pt x="1481" y="516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0" y="515"/>
                  <a:pt x="1480" y="515"/>
                  <a:pt x="1480" y="515"/>
                </a:cubicBezTo>
                <a:cubicBezTo>
                  <a:pt x="1480" y="513"/>
                  <a:pt x="1480" y="513"/>
                  <a:pt x="1481" y="512"/>
                </a:cubicBezTo>
                <a:cubicBezTo>
                  <a:pt x="1480" y="512"/>
                  <a:pt x="1480" y="511"/>
                  <a:pt x="1480" y="511"/>
                </a:cubicBezTo>
                <a:close/>
                <a:moveTo>
                  <a:pt x="1449" y="518"/>
                </a:moveTo>
                <a:cubicBezTo>
                  <a:pt x="1449" y="519"/>
                  <a:pt x="1448" y="520"/>
                  <a:pt x="1448" y="521"/>
                </a:cubicBezTo>
                <a:cubicBezTo>
                  <a:pt x="1447" y="522"/>
                  <a:pt x="1446" y="521"/>
                  <a:pt x="1446" y="523"/>
                </a:cubicBezTo>
                <a:cubicBezTo>
                  <a:pt x="1446" y="523"/>
                  <a:pt x="1445" y="523"/>
                  <a:pt x="1444" y="523"/>
                </a:cubicBezTo>
                <a:cubicBezTo>
                  <a:pt x="1444" y="525"/>
                  <a:pt x="1444" y="523"/>
                  <a:pt x="1443" y="524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2" y="525"/>
                  <a:pt x="1442" y="526"/>
                  <a:pt x="1442" y="526"/>
                </a:cubicBezTo>
                <a:cubicBezTo>
                  <a:pt x="1442" y="526"/>
                  <a:pt x="1442" y="526"/>
                  <a:pt x="1441" y="527"/>
                </a:cubicBezTo>
                <a:cubicBezTo>
                  <a:pt x="1441" y="528"/>
                  <a:pt x="1441" y="528"/>
                  <a:pt x="1441" y="528"/>
                </a:cubicBezTo>
                <a:cubicBezTo>
                  <a:pt x="1442" y="528"/>
                  <a:pt x="1442" y="528"/>
                  <a:pt x="1442" y="528"/>
                </a:cubicBezTo>
                <a:cubicBezTo>
                  <a:pt x="1443" y="526"/>
                  <a:pt x="1443" y="527"/>
                  <a:pt x="1444" y="526"/>
                </a:cubicBezTo>
                <a:cubicBezTo>
                  <a:pt x="1444" y="526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6" y="525"/>
                  <a:pt x="1446" y="525"/>
                  <a:pt x="1446" y="525"/>
                </a:cubicBezTo>
                <a:cubicBezTo>
                  <a:pt x="1446" y="525"/>
                  <a:pt x="1446" y="524"/>
                  <a:pt x="1447" y="524"/>
                </a:cubicBezTo>
                <a:cubicBezTo>
                  <a:pt x="1447" y="524"/>
                  <a:pt x="1447" y="524"/>
                  <a:pt x="1447" y="524"/>
                </a:cubicBezTo>
                <a:cubicBezTo>
                  <a:pt x="1448" y="524"/>
                  <a:pt x="1450" y="520"/>
                  <a:pt x="1450" y="519"/>
                </a:cubicBezTo>
                <a:cubicBezTo>
                  <a:pt x="1451" y="519"/>
                  <a:pt x="1451" y="519"/>
                  <a:pt x="1452" y="518"/>
                </a:cubicBezTo>
                <a:cubicBezTo>
                  <a:pt x="1452" y="518"/>
                  <a:pt x="1452" y="517"/>
                  <a:pt x="1452" y="517"/>
                </a:cubicBezTo>
                <a:cubicBezTo>
                  <a:pt x="1453" y="517"/>
                  <a:pt x="1453" y="517"/>
                  <a:pt x="1453" y="517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3"/>
                  <a:pt x="1453" y="512"/>
                  <a:pt x="1453" y="511"/>
                </a:cubicBezTo>
                <a:cubicBezTo>
                  <a:pt x="1453" y="512"/>
                  <a:pt x="1452" y="512"/>
                  <a:pt x="1452" y="512"/>
                </a:cubicBezTo>
                <a:cubicBezTo>
                  <a:pt x="1452" y="514"/>
                  <a:pt x="1452" y="514"/>
                  <a:pt x="1452" y="514"/>
                </a:cubicBezTo>
                <a:cubicBezTo>
                  <a:pt x="1451" y="514"/>
                  <a:pt x="1451" y="514"/>
                  <a:pt x="1451" y="514"/>
                </a:cubicBezTo>
                <a:cubicBezTo>
                  <a:pt x="1451" y="515"/>
                  <a:pt x="1451" y="515"/>
                  <a:pt x="1450" y="516"/>
                </a:cubicBezTo>
                <a:cubicBezTo>
                  <a:pt x="1450" y="516"/>
                  <a:pt x="1450" y="516"/>
                  <a:pt x="1450" y="516"/>
                </a:cubicBezTo>
                <a:cubicBezTo>
                  <a:pt x="1449" y="516"/>
                  <a:pt x="1450" y="517"/>
                  <a:pt x="1450" y="517"/>
                </a:cubicBezTo>
                <a:cubicBezTo>
                  <a:pt x="1450" y="517"/>
                  <a:pt x="1450" y="517"/>
                  <a:pt x="1450" y="517"/>
                </a:cubicBezTo>
                <a:cubicBezTo>
                  <a:pt x="1450" y="518"/>
                  <a:pt x="1450" y="518"/>
                  <a:pt x="1449" y="518"/>
                </a:cubicBezTo>
                <a:close/>
                <a:moveTo>
                  <a:pt x="589" y="513"/>
                </a:moveTo>
                <a:cubicBezTo>
                  <a:pt x="590" y="513"/>
                  <a:pt x="589" y="513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89" y="512"/>
                  <a:pt x="589" y="512"/>
                  <a:pt x="589" y="512"/>
                </a:cubicBezTo>
                <a:lnTo>
                  <a:pt x="589" y="513"/>
                </a:lnTo>
                <a:close/>
                <a:moveTo>
                  <a:pt x="1475" y="516"/>
                </a:moveTo>
                <a:cubicBezTo>
                  <a:pt x="1475" y="513"/>
                  <a:pt x="1475" y="513"/>
                  <a:pt x="1475" y="513"/>
                </a:cubicBezTo>
                <a:cubicBezTo>
                  <a:pt x="1474" y="513"/>
                  <a:pt x="1474" y="513"/>
                  <a:pt x="1474" y="513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4"/>
                  <a:pt x="1474" y="514"/>
                  <a:pt x="1474" y="514"/>
                </a:cubicBezTo>
                <a:cubicBezTo>
                  <a:pt x="1474" y="514"/>
                  <a:pt x="1473" y="514"/>
                  <a:pt x="1473" y="515"/>
                </a:cubicBezTo>
                <a:cubicBezTo>
                  <a:pt x="1473" y="515"/>
                  <a:pt x="1473" y="516"/>
                  <a:pt x="1473" y="516"/>
                </a:cubicBezTo>
                <a:cubicBezTo>
                  <a:pt x="1472" y="516"/>
                  <a:pt x="1472" y="517"/>
                  <a:pt x="1472" y="517"/>
                </a:cubicBezTo>
                <a:cubicBezTo>
                  <a:pt x="1471" y="518"/>
                  <a:pt x="1471" y="519"/>
                  <a:pt x="1471" y="520"/>
                </a:cubicBezTo>
                <a:cubicBezTo>
                  <a:pt x="1471" y="520"/>
                  <a:pt x="1472" y="520"/>
                  <a:pt x="1472" y="520"/>
                </a:cubicBezTo>
                <a:cubicBezTo>
                  <a:pt x="1472" y="519"/>
                  <a:pt x="1473" y="519"/>
                  <a:pt x="1473" y="518"/>
                </a:cubicBezTo>
                <a:cubicBezTo>
                  <a:pt x="1474" y="517"/>
                  <a:pt x="1474" y="517"/>
                  <a:pt x="1475" y="517"/>
                </a:cubicBezTo>
                <a:cubicBezTo>
                  <a:pt x="1475" y="516"/>
                  <a:pt x="1475" y="516"/>
                  <a:pt x="1475" y="516"/>
                </a:cubicBezTo>
                <a:close/>
                <a:moveTo>
                  <a:pt x="603" y="513"/>
                </a:moveTo>
                <a:cubicBezTo>
                  <a:pt x="601" y="513"/>
                  <a:pt x="601" y="513"/>
                  <a:pt x="601" y="513"/>
                </a:cubicBezTo>
                <a:cubicBezTo>
                  <a:pt x="601" y="514"/>
                  <a:pt x="601" y="514"/>
                  <a:pt x="601" y="514"/>
                </a:cubicBezTo>
                <a:cubicBezTo>
                  <a:pt x="600" y="514"/>
                  <a:pt x="600" y="514"/>
                  <a:pt x="600" y="514"/>
                </a:cubicBezTo>
                <a:cubicBezTo>
                  <a:pt x="600" y="514"/>
                  <a:pt x="601" y="515"/>
                  <a:pt x="601" y="517"/>
                </a:cubicBezTo>
                <a:cubicBezTo>
                  <a:pt x="602" y="517"/>
                  <a:pt x="602" y="517"/>
                  <a:pt x="603" y="516"/>
                </a:cubicBezTo>
                <a:cubicBezTo>
                  <a:pt x="603" y="516"/>
                  <a:pt x="603" y="516"/>
                  <a:pt x="603" y="516"/>
                </a:cubicBezTo>
                <a:cubicBezTo>
                  <a:pt x="603" y="516"/>
                  <a:pt x="602" y="515"/>
                  <a:pt x="603" y="514"/>
                </a:cubicBezTo>
                <a:lnTo>
                  <a:pt x="603" y="513"/>
                </a:lnTo>
                <a:close/>
                <a:moveTo>
                  <a:pt x="1469" y="517"/>
                </a:moveTo>
                <a:cubicBezTo>
                  <a:pt x="1469" y="517"/>
                  <a:pt x="1469" y="517"/>
                  <a:pt x="1468" y="518"/>
                </a:cubicBezTo>
                <a:cubicBezTo>
                  <a:pt x="1467" y="518"/>
                  <a:pt x="1466" y="518"/>
                  <a:pt x="1465" y="518"/>
                </a:cubicBezTo>
                <a:cubicBezTo>
                  <a:pt x="1465" y="519"/>
                  <a:pt x="1465" y="519"/>
                  <a:pt x="1465" y="519"/>
                </a:cubicBezTo>
                <a:cubicBezTo>
                  <a:pt x="1466" y="519"/>
                  <a:pt x="1466" y="520"/>
                  <a:pt x="1466" y="520"/>
                </a:cubicBezTo>
                <a:cubicBezTo>
                  <a:pt x="1466" y="520"/>
                  <a:pt x="1466" y="521"/>
                  <a:pt x="1467" y="521"/>
                </a:cubicBezTo>
                <a:cubicBezTo>
                  <a:pt x="1468" y="521"/>
                  <a:pt x="1468" y="521"/>
                  <a:pt x="1468" y="521"/>
                </a:cubicBezTo>
                <a:cubicBezTo>
                  <a:pt x="1468" y="522"/>
                  <a:pt x="1468" y="522"/>
                  <a:pt x="1468" y="522"/>
                </a:cubicBezTo>
                <a:cubicBezTo>
                  <a:pt x="1469" y="522"/>
                  <a:pt x="1469" y="522"/>
                  <a:pt x="1469" y="522"/>
                </a:cubicBezTo>
                <a:cubicBezTo>
                  <a:pt x="1469" y="522"/>
                  <a:pt x="1469" y="522"/>
                  <a:pt x="1469" y="523"/>
                </a:cubicBezTo>
                <a:cubicBezTo>
                  <a:pt x="1470" y="523"/>
                  <a:pt x="1470" y="523"/>
                  <a:pt x="1470" y="523"/>
                </a:cubicBezTo>
                <a:cubicBezTo>
                  <a:pt x="1470" y="522"/>
                  <a:pt x="1471" y="522"/>
                  <a:pt x="1471" y="521"/>
                </a:cubicBezTo>
                <a:cubicBezTo>
                  <a:pt x="1470" y="521"/>
                  <a:pt x="1470" y="521"/>
                  <a:pt x="1470" y="521"/>
                </a:cubicBezTo>
                <a:cubicBezTo>
                  <a:pt x="1470" y="518"/>
                  <a:pt x="1470" y="518"/>
                  <a:pt x="1470" y="518"/>
                </a:cubicBezTo>
                <a:cubicBezTo>
                  <a:pt x="1470" y="518"/>
                  <a:pt x="1471" y="518"/>
                  <a:pt x="1471" y="518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2" y="516"/>
                  <a:pt x="1471" y="516"/>
                  <a:pt x="1472" y="516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4"/>
                  <a:pt x="1471" y="514"/>
                  <a:pt x="1471" y="514"/>
                </a:cubicBezTo>
                <a:cubicBezTo>
                  <a:pt x="1470" y="514"/>
                  <a:pt x="1470" y="514"/>
                  <a:pt x="1469" y="514"/>
                </a:cubicBezTo>
                <a:cubicBezTo>
                  <a:pt x="1469" y="514"/>
                  <a:pt x="1469" y="517"/>
                  <a:pt x="1469" y="517"/>
                </a:cubicBezTo>
                <a:close/>
                <a:moveTo>
                  <a:pt x="1329" y="515"/>
                </a:moveTo>
                <a:cubicBezTo>
                  <a:pt x="1329" y="515"/>
                  <a:pt x="1329" y="515"/>
                  <a:pt x="1329" y="515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lnTo>
                  <a:pt x="1329" y="515"/>
                </a:lnTo>
                <a:close/>
                <a:moveTo>
                  <a:pt x="1468" y="515"/>
                </a:moveTo>
                <a:cubicBezTo>
                  <a:pt x="1468" y="516"/>
                  <a:pt x="1468" y="516"/>
                  <a:pt x="1468" y="516"/>
                </a:cubicBezTo>
                <a:cubicBezTo>
                  <a:pt x="1467" y="516"/>
                  <a:pt x="1468" y="516"/>
                  <a:pt x="1467" y="516"/>
                </a:cubicBezTo>
                <a:cubicBezTo>
                  <a:pt x="1468" y="516"/>
                  <a:pt x="1468" y="516"/>
                  <a:pt x="1468" y="516"/>
                </a:cubicBezTo>
                <a:cubicBezTo>
                  <a:pt x="1468" y="515"/>
                  <a:pt x="1468" y="516"/>
                  <a:pt x="1468" y="515"/>
                </a:cubicBezTo>
                <a:close/>
                <a:moveTo>
                  <a:pt x="1474" y="520"/>
                </a:moveTo>
                <a:cubicBezTo>
                  <a:pt x="1475" y="520"/>
                  <a:pt x="1476" y="520"/>
                  <a:pt x="1477" y="520"/>
                </a:cubicBezTo>
                <a:cubicBezTo>
                  <a:pt x="1477" y="520"/>
                  <a:pt x="1477" y="520"/>
                  <a:pt x="1477" y="520"/>
                </a:cubicBezTo>
                <a:cubicBezTo>
                  <a:pt x="1478" y="519"/>
                  <a:pt x="1478" y="520"/>
                  <a:pt x="1478" y="519"/>
                </a:cubicBezTo>
                <a:cubicBezTo>
                  <a:pt x="1477" y="519"/>
                  <a:pt x="1477" y="518"/>
                  <a:pt x="1477" y="518"/>
                </a:cubicBezTo>
                <a:cubicBezTo>
                  <a:pt x="1475" y="518"/>
                  <a:pt x="1475" y="518"/>
                  <a:pt x="1474" y="518"/>
                </a:cubicBezTo>
                <a:cubicBezTo>
                  <a:pt x="1474" y="519"/>
                  <a:pt x="1474" y="519"/>
                  <a:pt x="1474" y="520"/>
                </a:cubicBezTo>
                <a:close/>
                <a:moveTo>
                  <a:pt x="1274" y="530"/>
                </a:moveTo>
                <a:cubicBezTo>
                  <a:pt x="1274" y="530"/>
                  <a:pt x="1274" y="530"/>
                  <a:pt x="1274" y="530"/>
                </a:cubicBezTo>
                <a:cubicBezTo>
                  <a:pt x="1273" y="529"/>
                  <a:pt x="1273" y="528"/>
                  <a:pt x="1273" y="527"/>
                </a:cubicBezTo>
                <a:cubicBezTo>
                  <a:pt x="1271" y="527"/>
                  <a:pt x="1272" y="527"/>
                  <a:pt x="1271" y="526"/>
                </a:cubicBezTo>
                <a:cubicBezTo>
                  <a:pt x="1271" y="526"/>
                  <a:pt x="1271" y="526"/>
                  <a:pt x="1271" y="526"/>
                </a:cubicBezTo>
                <a:cubicBezTo>
                  <a:pt x="1271" y="525"/>
                  <a:pt x="1271" y="525"/>
                  <a:pt x="1271" y="525"/>
                </a:cubicBezTo>
                <a:cubicBezTo>
                  <a:pt x="1270" y="525"/>
                  <a:pt x="1270" y="524"/>
                  <a:pt x="1269" y="524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1"/>
                  <a:pt x="1269" y="521"/>
                  <a:pt x="1269" y="521"/>
                </a:cubicBezTo>
                <a:cubicBezTo>
                  <a:pt x="1268" y="521"/>
                  <a:pt x="1268" y="521"/>
                  <a:pt x="1268" y="521"/>
                </a:cubicBezTo>
                <a:cubicBezTo>
                  <a:pt x="1268" y="521"/>
                  <a:pt x="1268" y="521"/>
                  <a:pt x="1268" y="520"/>
                </a:cubicBezTo>
                <a:cubicBezTo>
                  <a:pt x="1266" y="520"/>
                  <a:pt x="1266" y="520"/>
                  <a:pt x="1266" y="520"/>
                </a:cubicBezTo>
                <a:cubicBezTo>
                  <a:pt x="1266" y="521"/>
                  <a:pt x="1266" y="522"/>
                  <a:pt x="1266" y="522"/>
                </a:cubicBezTo>
                <a:cubicBezTo>
                  <a:pt x="1266" y="522"/>
                  <a:pt x="1266" y="522"/>
                  <a:pt x="1266" y="522"/>
                </a:cubicBezTo>
                <a:cubicBezTo>
                  <a:pt x="1267" y="523"/>
                  <a:pt x="1267" y="523"/>
                  <a:pt x="1267" y="524"/>
                </a:cubicBezTo>
                <a:cubicBezTo>
                  <a:pt x="1267" y="524"/>
                  <a:pt x="1266" y="524"/>
                  <a:pt x="1266" y="525"/>
                </a:cubicBezTo>
                <a:cubicBezTo>
                  <a:pt x="1266" y="526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9"/>
                  <a:pt x="1266" y="529"/>
                  <a:pt x="1266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30"/>
                  <a:pt x="1265" y="530"/>
                </a:cubicBezTo>
                <a:cubicBezTo>
                  <a:pt x="1264" y="530"/>
                  <a:pt x="1265" y="530"/>
                  <a:pt x="1265" y="531"/>
                </a:cubicBezTo>
                <a:cubicBezTo>
                  <a:pt x="1265" y="531"/>
                  <a:pt x="1265" y="531"/>
                  <a:pt x="1265" y="531"/>
                </a:cubicBezTo>
                <a:cubicBezTo>
                  <a:pt x="1265" y="532"/>
                  <a:pt x="1265" y="532"/>
                  <a:pt x="1265" y="533"/>
                </a:cubicBezTo>
                <a:cubicBezTo>
                  <a:pt x="1265" y="533"/>
                  <a:pt x="1265" y="533"/>
                  <a:pt x="1265" y="533"/>
                </a:cubicBezTo>
                <a:cubicBezTo>
                  <a:pt x="1266" y="535"/>
                  <a:pt x="1266" y="537"/>
                  <a:pt x="1266" y="539"/>
                </a:cubicBezTo>
                <a:cubicBezTo>
                  <a:pt x="1267" y="540"/>
                  <a:pt x="1267" y="540"/>
                  <a:pt x="1268" y="541"/>
                </a:cubicBezTo>
                <a:cubicBezTo>
                  <a:pt x="1268" y="541"/>
                  <a:pt x="1268" y="541"/>
                  <a:pt x="1268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70" y="542"/>
                  <a:pt x="1271" y="541"/>
                  <a:pt x="1272" y="540"/>
                </a:cubicBezTo>
                <a:cubicBezTo>
                  <a:pt x="1272" y="540"/>
                  <a:pt x="1272" y="540"/>
                  <a:pt x="1272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39"/>
                  <a:pt x="1273" y="539"/>
                  <a:pt x="1273" y="539"/>
                </a:cubicBezTo>
                <a:cubicBezTo>
                  <a:pt x="1274" y="539"/>
                  <a:pt x="1274" y="539"/>
                  <a:pt x="1275" y="538"/>
                </a:cubicBezTo>
                <a:cubicBezTo>
                  <a:pt x="1275" y="537"/>
                  <a:pt x="1275" y="535"/>
                  <a:pt x="1275" y="533"/>
                </a:cubicBezTo>
                <a:cubicBezTo>
                  <a:pt x="1275" y="533"/>
                  <a:pt x="1275" y="533"/>
                  <a:pt x="1275" y="533"/>
                </a:cubicBezTo>
                <a:cubicBezTo>
                  <a:pt x="1275" y="532"/>
                  <a:pt x="1275" y="531"/>
                  <a:pt x="1274" y="530"/>
                </a:cubicBezTo>
                <a:close/>
                <a:moveTo>
                  <a:pt x="1481" y="522"/>
                </a:move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6"/>
                  <a:pt x="1481" y="526"/>
                  <a:pt x="1481" y="526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8" y="526"/>
                  <a:pt x="1478" y="526"/>
                  <a:pt x="1477" y="528"/>
                </a:cubicBezTo>
                <a:cubicBezTo>
                  <a:pt x="1477" y="528"/>
                  <a:pt x="1476" y="527"/>
                  <a:pt x="1476" y="527"/>
                </a:cubicBezTo>
                <a:cubicBezTo>
                  <a:pt x="1476" y="527"/>
                  <a:pt x="1476" y="527"/>
                  <a:pt x="1476" y="527"/>
                </a:cubicBezTo>
                <a:cubicBezTo>
                  <a:pt x="1475" y="527"/>
                  <a:pt x="1475" y="527"/>
                  <a:pt x="1475" y="527"/>
                </a:cubicBezTo>
                <a:cubicBezTo>
                  <a:pt x="1475" y="528"/>
                  <a:pt x="1475" y="528"/>
                  <a:pt x="1475" y="528"/>
                </a:cubicBezTo>
                <a:cubicBezTo>
                  <a:pt x="1473" y="528"/>
                  <a:pt x="1473" y="529"/>
                  <a:pt x="1472" y="529"/>
                </a:cubicBezTo>
                <a:cubicBezTo>
                  <a:pt x="1472" y="528"/>
                  <a:pt x="1472" y="528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1" y="527"/>
                  <a:pt x="1470" y="527"/>
                  <a:pt x="1469" y="527"/>
                </a:cubicBezTo>
                <a:cubicBezTo>
                  <a:pt x="1469" y="527"/>
                  <a:pt x="1469" y="527"/>
                  <a:pt x="1469" y="527"/>
                </a:cubicBezTo>
                <a:cubicBezTo>
                  <a:pt x="1469" y="527"/>
                  <a:pt x="1469" y="528"/>
                  <a:pt x="1468" y="528"/>
                </a:cubicBezTo>
                <a:cubicBezTo>
                  <a:pt x="1468" y="529"/>
                  <a:pt x="1468" y="529"/>
                  <a:pt x="1468" y="529"/>
                </a:cubicBezTo>
                <a:cubicBezTo>
                  <a:pt x="1467" y="529"/>
                  <a:pt x="1467" y="529"/>
                  <a:pt x="1465" y="529"/>
                </a:cubicBezTo>
                <a:cubicBezTo>
                  <a:pt x="1465" y="531"/>
                  <a:pt x="1466" y="531"/>
                  <a:pt x="1465" y="532"/>
                </a:cubicBezTo>
                <a:cubicBezTo>
                  <a:pt x="1465" y="532"/>
                  <a:pt x="1465" y="532"/>
                  <a:pt x="1465" y="532"/>
                </a:cubicBezTo>
                <a:cubicBezTo>
                  <a:pt x="1465" y="533"/>
                  <a:pt x="1465" y="533"/>
                  <a:pt x="1464" y="534"/>
                </a:cubicBezTo>
                <a:cubicBezTo>
                  <a:pt x="1464" y="534"/>
                  <a:pt x="1464" y="534"/>
                  <a:pt x="1464" y="534"/>
                </a:cubicBezTo>
                <a:cubicBezTo>
                  <a:pt x="1464" y="535"/>
                  <a:pt x="1464" y="535"/>
                  <a:pt x="1464" y="535"/>
                </a:cubicBezTo>
                <a:cubicBezTo>
                  <a:pt x="1465" y="535"/>
                  <a:pt x="1465" y="535"/>
                  <a:pt x="1465" y="535"/>
                </a:cubicBezTo>
                <a:cubicBezTo>
                  <a:pt x="1466" y="534"/>
                  <a:pt x="1466" y="534"/>
                  <a:pt x="1466" y="533"/>
                </a:cubicBezTo>
                <a:cubicBezTo>
                  <a:pt x="1467" y="533"/>
                  <a:pt x="1467" y="532"/>
                  <a:pt x="1468" y="532"/>
                </a:cubicBezTo>
                <a:cubicBezTo>
                  <a:pt x="1468" y="533"/>
                  <a:pt x="1468" y="533"/>
                  <a:pt x="1468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1" y="533"/>
                  <a:pt x="1472" y="533"/>
                </a:cubicBezTo>
                <a:cubicBezTo>
                  <a:pt x="1472" y="533"/>
                  <a:pt x="1472" y="533"/>
                  <a:pt x="1472" y="533"/>
                </a:cubicBezTo>
                <a:cubicBezTo>
                  <a:pt x="1472" y="533"/>
                  <a:pt x="1473" y="533"/>
                  <a:pt x="1473" y="533"/>
                </a:cubicBezTo>
                <a:cubicBezTo>
                  <a:pt x="1473" y="533"/>
                  <a:pt x="1473" y="533"/>
                  <a:pt x="1473" y="533"/>
                </a:cubicBezTo>
                <a:cubicBezTo>
                  <a:pt x="1474" y="533"/>
                  <a:pt x="1474" y="533"/>
                  <a:pt x="1474" y="533"/>
                </a:cubicBezTo>
                <a:cubicBezTo>
                  <a:pt x="1474" y="534"/>
                  <a:pt x="1474" y="534"/>
                  <a:pt x="1474" y="534"/>
                </a:cubicBezTo>
                <a:cubicBezTo>
                  <a:pt x="1475" y="534"/>
                  <a:pt x="1475" y="534"/>
                  <a:pt x="1475" y="534"/>
                </a:cubicBezTo>
                <a:cubicBezTo>
                  <a:pt x="1475" y="535"/>
                  <a:pt x="1475" y="535"/>
                  <a:pt x="1475" y="535"/>
                </a:cubicBezTo>
                <a:cubicBezTo>
                  <a:pt x="1474" y="535"/>
                  <a:pt x="1474" y="535"/>
                  <a:pt x="1474" y="535"/>
                </a:cubicBezTo>
                <a:cubicBezTo>
                  <a:pt x="1474" y="536"/>
                  <a:pt x="1474" y="536"/>
                  <a:pt x="1474" y="536"/>
                </a:cubicBezTo>
                <a:cubicBezTo>
                  <a:pt x="1474" y="536"/>
                  <a:pt x="1473" y="536"/>
                  <a:pt x="1473" y="536"/>
                </a:cubicBezTo>
                <a:cubicBezTo>
                  <a:pt x="1473" y="537"/>
                  <a:pt x="1473" y="539"/>
                  <a:pt x="1473" y="540"/>
                </a:cubicBezTo>
                <a:cubicBezTo>
                  <a:pt x="1474" y="540"/>
                  <a:pt x="1475" y="541"/>
                  <a:pt x="1476" y="541"/>
                </a:cubicBezTo>
                <a:cubicBezTo>
                  <a:pt x="1476" y="541"/>
                  <a:pt x="1476" y="542"/>
                  <a:pt x="1476" y="542"/>
                </a:cubicBezTo>
                <a:cubicBezTo>
                  <a:pt x="1477" y="542"/>
                  <a:pt x="1479" y="542"/>
                  <a:pt x="1480" y="541"/>
                </a:cubicBezTo>
                <a:cubicBezTo>
                  <a:pt x="1479" y="542"/>
                  <a:pt x="1480" y="542"/>
                  <a:pt x="1479" y="542"/>
                </a:cubicBezTo>
                <a:cubicBezTo>
                  <a:pt x="1479" y="543"/>
                  <a:pt x="1479" y="543"/>
                  <a:pt x="1479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1" y="543"/>
                  <a:pt x="1480" y="543"/>
                  <a:pt x="1481" y="543"/>
                </a:cubicBezTo>
                <a:cubicBezTo>
                  <a:pt x="1481" y="542"/>
                  <a:pt x="1482" y="541"/>
                  <a:pt x="1482" y="540"/>
                </a:cubicBezTo>
                <a:cubicBezTo>
                  <a:pt x="1481" y="540"/>
                  <a:pt x="1481" y="540"/>
                  <a:pt x="1481" y="540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8"/>
                  <a:pt x="1481" y="538"/>
                </a:cubicBezTo>
                <a:cubicBezTo>
                  <a:pt x="1482" y="538"/>
                  <a:pt x="1482" y="538"/>
                  <a:pt x="1482" y="538"/>
                </a:cubicBezTo>
                <a:cubicBezTo>
                  <a:pt x="1482" y="537"/>
                  <a:pt x="1482" y="537"/>
                  <a:pt x="1482" y="537"/>
                </a:cubicBezTo>
                <a:cubicBezTo>
                  <a:pt x="1483" y="537"/>
                  <a:pt x="1483" y="537"/>
                  <a:pt x="1483" y="537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8"/>
                  <a:pt x="1483" y="537"/>
                  <a:pt x="1482" y="536"/>
                </a:cubicBezTo>
                <a:cubicBezTo>
                  <a:pt x="1482" y="535"/>
                  <a:pt x="1483" y="534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2"/>
                  <a:pt x="1484" y="532"/>
                  <a:pt x="1484" y="532"/>
                </a:cubicBezTo>
                <a:cubicBezTo>
                  <a:pt x="1485" y="532"/>
                  <a:pt x="1485" y="532"/>
                  <a:pt x="1485" y="531"/>
                </a:cubicBezTo>
                <a:cubicBezTo>
                  <a:pt x="1486" y="531"/>
                  <a:pt x="1486" y="531"/>
                  <a:pt x="1486" y="531"/>
                </a:cubicBezTo>
                <a:cubicBezTo>
                  <a:pt x="1486" y="528"/>
                  <a:pt x="1484" y="526"/>
                  <a:pt x="1484" y="522"/>
                </a:cubicBezTo>
                <a:cubicBezTo>
                  <a:pt x="1482" y="522"/>
                  <a:pt x="1482" y="522"/>
                  <a:pt x="1481" y="522"/>
                </a:cubicBezTo>
                <a:close/>
                <a:moveTo>
                  <a:pt x="605" y="524"/>
                </a:moveTo>
                <a:cubicBezTo>
                  <a:pt x="605" y="524"/>
                  <a:pt x="605" y="524"/>
                  <a:pt x="604" y="524"/>
                </a:cubicBezTo>
                <a:cubicBezTo>
                  <a:pt x="604" y="525"/>
                  <a:pt x="604" y="525"/>
                  <a:pt x="604" y="525"/>
                </a:cubicBezTo>
                <a:cubicBezTo>
                  <a:pt x="605" y="525"/>
                  <a:pt x="605" y="525"/>
                  <a:pt x="605" y="525"/>
                </a:cubicBezTo>
                <a:lnTo>
                  <a:pt x="605" y="524"/>
                </a:lnTo>
                <a:close/>
                <a:moveTo>
                  <a:pt x="504" y="531"/>
                </a:moveTo>
                <a:cubicBezTo>
                  <a:pt x="504" y="532"/>
                  <a:pt x="504" y="532"/>
                  <a:pt x="505" y="532"/>
                </a:cubicBezTo>
                <a:cubicBezTo>
                  <a:pt x="505" y="531"/>
                  <a:pt x="505" y="531"/>
                  <a:pt x="504" y="531"/>
                </a:cubicBezTo>
                <a:close/>
                <a:moveTo>
                  <a:pt x="512" y="531"/>
                </a:moveTo>
                <a:cubicBezTo>
                  <a:pt x="512" y="531"/>
                  <a:pt x="512" y="531"/>
                  <a:pt x="511" y="531"/>
                </a:cubicBezTo>
                <a:cubicBezTo>
                  <a:pt x="511" y="531"/>
                  <a:pt x="511" y="532"/>
                  <a:pt x="511" y="532"/>
                </a:cubicBezTo>
                <a:cubicBezTo>
                  <a:pt x="511" y="532"/>
                  <a:pt x="511" y="532"/>
                  <a:pt x="511" y="532"/>
                </a:cubicBezTo>
                <a:cubicBezTo>
                  <a:pt x="511" y="532"/>
                  <a:pt x="511" y="532"/>
                  <a:pt x="512" y="531"/>
                </a:cubicBezTo>
                <a:close/>
                <a:moveTo>
                  <a:pt x="512" y="531"/>
                </a:moveTo>
                <a:cubicBezTo>
                  <a:pt x="512" y="532"/>
                  <a:pt x="512" y="532"/>
                  <a:pt x="512" y="532"/>
                </a:cubicBezTo>
                <a:cubicBezTo>
                  <a:pt x="512" y="532"/>
                  <a:pt x="512" y="532"/>
                  <a:pt x="512" y="532"/>
                </a:cubicBezTo>
                <a:cubicBezTo>
                  <a:pt x="512" y="531"/>
                  <a:pt x="512" y="531"/>
                  <a:pt x="512" y="531"/>
                </a:cubicBezTo>
                <a:close/>
                <a:moveTo>
                  <a:pt x="829" y="532"/>
                </a:move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29" y="532"/>
                  <a:pt x="829" y="532"/>
                  <a:pt x="829" y="531"/>
                </a:cubicBezTo>
                <a:cubicBezTo>
                  <a:pt x="829" y="532"/>
                  <a:pt x="829" y="532"/>
                  <a:pt x="829" y="532"/>
                </a:cubicBezTo>
                <a:close/>
                <a:moveTo>
                  <a:pt x="1334" y="536"/>
                </a:moveTo>
                <a:cubicBezTo>
                  <a:pt x="1334" y="536"/>
                  <a:pt x="1334" y="536"/>
                  <a:pt x="1334" y="536"/>
                </a:cubicBezTo>
                <a:cubicBezTo>
                  <a:pt x="1334" y="535"/>
                  <a:pt x="1334" y="535"/>
                  <a:pt x="1334" y="535"/>
                </a:cubicBezTo>
                <a:cubicBezTo>
                  <a:pt x="1333" y="535"/>
                  <a:pt x="1333" y="535"/>
                  <a:pt x="1333" y="535"/>
                </a:cubicBezTo>
                <a:lnTo>
                  <a:pt x="1334" y="536"/>
                </a:lnTo>
                <a:close/>
                <a:moveTo>
                  <a:pt x="1404" y="570"/>
                </a:moveTo>
                <a:cubicBezTo>
                  <a:pt x="1403" y="571"/>
                  <a:pt x="1403" y="571"/>
                  <a:pt x="1403" y="572"/>
                </a:cubicBezTo>
                <a:cubicBezTo>
                  <a:pt x="1404" y="572"/>
                  <a:pt x="1404" y="572"/>
                  <a:pt x="1404" y="572"/>
                </a:cubicBezTo>
                <a:cubicBezTo>
                  <a:pt x="1404" y="573"/>
                  <a:pt x="1404" y="573"/>
                  <a:pt x="1404" y="573"/>
                </a:cubicBezTo>
                <a:cubicBezTo>
                  <a:pt x="1404" y="573"/>
                  <a:pt x="1404" y="574"/>
                  <a:pt x="1405" y="574"/>
                </a:cubicBezTo>
                <a:cubicBezTo>
                  <a:pt x="1405" y="575"/>
                  <a:pt x="1405" y="576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8"/>
                  <a:pt x="1406" y="577"/>
                  <a:pt x="1405" y="580"/>
                </a:cubicBezTo>
                <a:cubicBezTo>
                  <a:pt x="1406" y="580"/>
                  <a:pt x="1406" y="580"/>
                  <a:pt x="1407" y="580"/>
                </a:cubicBezTo>
                <a:cubicBezTo>
                  <a:pt x="1406" y="581"/>
                  <a:pt x="1406" y="581"/>
                  <a:pt x="1406" y="582"/>
                </a:cubicBezTo>
                <a:cubicBezTo>
                  <a:pt x="1407" y="582"/>
                  <a:pt x="1407" y="581"/>
                  <a:pt x="1409" y="581"/>
                </a:cubicBezTo>
                <a:cubicBezTo>
                  <a:pt x="1409" y="582"/>
                  <a:pt x="1409" y="582"/>
                  <a:pt x="1409" y="583"/>
                </a:cubicBezTo>
                <a:cubicBezTo>
                  <a:pt x="1410" y="583"/>
                  <a:pt x="1410" y="583"/>
                  <a:pt x="1410" y="583"/>
                </a:cubicBezTo>
                <a:cubicBezTo>
                  <a:pt x="1410" y="584"/>
                  <a:pt x="1410" y="586"/>
                  <a:pt x="1410" y="587"/>
                </a:cubicBezTo>
                <a:cubicBezTo>
                  <a:pt x="1411" y="587"/>
                  <a:pt x="1411" y="587"/>
                  <a:pt x="1411" y="587"/>
                </a:cubicBezTo>
                <a:cubicBezTo>
                  <a:pt x="1411" y="588"/>
                  <a:pt x="1412" y="589"/>
                  <a:pt x="1412" y="591"/>
                </a:cubicBezTo>
                <a:cubicBezTo>
                  <a:pt x="1413" y="591"/>
                  <a:pt x="1414" y="592"/>
                  <a:pt x="1415" y="592"/>
                </a:cubicBezTo>
                <a:cubicBezTo>
                  <a:pt x="1416" y="592"/>
                  <a:pt x="1416" y="590"/>
                  <a:pt x="1417" y="591"/>
                </a:cubicBezTo>
                <a:cubicBezTo>
                  <a:pt x="1417" y="591"/>
                  <a:pt x="1417" y="591"/>
                  <a:pt x="1417" y="591"/>
                </a:cubicBezTo>
                <a:cubicBezTo>
                  <a:pt x="1418" y="591"/>
                  <a:pt x="1418" y="591"/>
                  <a:pt x="1419" y="591"/>
                </a:cubicBezTo>
                <a:cubicBezTo>
                  <a:pt x="1419" y="593"/>
                  <a:pt x="1419" y="593"/>
                  <a:pt x="1419" y="593"/>
                </a:cubicBezTo>
                <a:cubicBezTo>
                  <a:pt x="1420" y="593"/>
                  <a:pt x="1421" y="593"/>
                  <a:pt x="1423" y="593"/>
                </a:cubicBezTo>
                <a:cubicBezTo>
                  <a:pt x="1423" y="593"/>
                  <a:pt x="1423" y="593"/>
                  <a:pt x="1423" y="593"/>
                </a:cubicBezTo>
                <a:cubicBezTo>
                  <a:pt x="1424" y="593"/>
                  <a:pt x="1424" y="593"/>
                  <a:pt x="1424" y="593"/>
                </a:cubicBezTo>
                <a:cubicBezTo>
                  <a:pt x="1424" y="593"/>
                  <a:pt x="1424" y="592"/>
                  <a:pt x="1424" y="592"/>
                </a:cubicBezTo>
                <a:cubicBezTo>
                  <a:pt x="1426" y="592"/>
                  <a:pt x="1426" y="593"/>
                  <a:pt x="1427" y="593"/>
                </a:cubicBezTo>
                <a:cubicBezTo>
                  <a:pt x="1428" y="593"/>
                  <a:pt x="1428" y="593"/>
                  <a:pt x="1429" y="593"/>
                </a:cubicBezTo>
                <a:cubicBezTo>
                  <a:pt x="1429" y="592"/>
                  <a:pt x="1429" y="592"/>
                  <a:pt x="1429" y="592"/>
                </a:cubicBezTo>
                <a:cubicBezTo>
                  <a:pt x="1429" y="592"/>
                  <a:pt x="1429" y="593"/>
                  <a:pt x="1430" y="593"/>
                </a:cubicBezTo>
                <a:cubicBezTo>
                  <a:pt x="1430" y="593"/>
                  <a:pt x="1430" y="593"/>
                  <a:pt x="1430" y="593"/>
                </a:cubicBezTo>
                <a:cubicBezTo>
                  <a:pt x="1431" y="593"/>
                  <a:pt x="1431" y="593"/>
                  <a:pt x="1431" y="593"/>
                </a:cubicBezTo>
                <a:cubicBezTo>
                  <a:pt x="1432" y="594"/>
                  <a:pt x="1432" y="594"/>
                  <a:pt x="1432" y="595"/>
                </a:cubicBezTo>
                <a:cubicBezTo>
                  <a:pt x="1433" y="595"/>
                  <a:pt x="1433" y="595"/>
                  <a:pt x="1433" y="594"/>
                </a:cubicBezTo>
                <a:cubicBezTo>
                  <a:pt x="1433" y="594"/>
                  <a:pt x="1433" y="594"/>
                  <a:pt x="1433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5" y="594"/>
                  <a:pt x="1435" y="594"/>
                  <a:pt x="1435" y="594"/>
                </a:cubicBezTo>
                <a:cubicBezTo>
                  <a:pt x="1435" y="593"/>
                  <a:pt x="1435" y="593"/>
                  <a:pt x="1435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7" y="593"/>
                  <a:pt x="1438" y="593"/>
                </a:cubicBezTo>
                <a:cubicBezTo>
                  <a:pt x="1438" y="592"/>
                  <a:pt x="1438" y="592"/>
                  <a:pt x="1438" y="592"/>
                </a:cubicBezTo>
                <a:cubicBezTo>
                  <a:pt x="1439" y="592"/>
                  <a:pt x="1439" y="592"/>
                  <a:pt x="1439" y="592"/>
                </a:cubicBezTo>
                <a:cubicBezTo>
                  <a:pt x="1439" y="592"/>
                  <a:pt x="1439" y="591"/>
                  <a:pt x="1439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89"/>
                  <a:pt x="1440" y="589"/>
                  <a:pt x="1440" y="589"/>
                </a:cubicBezTo>
                <a:cubicBezTo>
                  <a:pt x="1440" y="589"/>
                  <a:pt x="1440" y="589"/>
                  <a:pt x="1441" y="589"/>
                </a:cubicBezTo>
                <a:cubicBezTo>
                  <a:pt x="1441" y="588"/>
                  <a:pt x="1441" y="588"/>
                  <a:pt x="1441" y="588"/>
                </a:cubicBezTo>
                <a:cubicBezTo>
                  <a:pt x="1442" y="587"/>
                  <a:pt x="1442" y="588"/>
                  <a:pt x="1443" y="587"/>
                </a:cubicBezTo>
                <a:cubicBezTo>
                  <a:pt x="1443" y="587"/>
                  <a:pt x="1443" y="587"/>
                  <a:pt x="1443" y="587"/>
                </a:cubicBezTo>
                <a:cubicBezTo>
                  <a:pt x="1443" y="586"/>
                  <a:pt x="1442" y="585"/>
                  <a:pt x="1441" y="584"/>
                </a:cubicBezTo>
                <a:cubicBezTo>
                  <a:pt x="1443" y="583"/>
                  <a:pt x="1443" y="581"/>
                  <a:pt x="1444" y="581"/>
                </a:cubicBezTo>
                <a:cubicBezTo>
                  <a:pt x="1444" y="579"/>
                  <a:pt x="1444" y="579"/>
                  <a:pt x="1444" y="579"/>
                </a:cubicBezTo>
                <a:cubicBezTo>
                  <a:pt x="1444" y="579"/>
                  <a:pt x="1443" y="579"/>
                  <a:pt x="1443" y="578"/>
                </a:cubicBezTo>
                <a:cubicBezTo>
                  <a:pt x="1444" y="578"/>
                  <a:pt x="1444" y="578"/>
                  <a:pt x="1444" y="578"/>
                </a:cubicBezTo>
                <a:cubicBezTo>
                  <a:pt x="1444" y="577"/>
                  <a:pt x="1444" y="577"/>
                  <a:pt x="1444" y="577"/>
                </a:cubicBezTo>
                <a:cubicBezTo>
                  <a:pt x="1445" y="577"/>
                  <a:pt x="1445" y="577"/>
                  <a:pt x="1445" y="577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4"/>
                  <a:pt x="1445" y="573"/>
                </a:cubicBezTo>
                <a:cubicBezTo>
                  <a:pt x="1445" y="573"/>
                  <a:pt x="1445" y="573"/>
                  <a:pt x="1445" y="573"/>
                </a:cubicBezTo>
                <a:cubicBezTo>
                  <a:pt x="1445" y="571"/>
                  <a:pt x="1445" y="571"/>
                  <a:pt x="1445" y="571"/>
                </a:cubicBezTo>
                <a:cubicBezTo>
                  <a:pt x="1445" y="570"/>
                  <a:pt x="1449" y="569"/>
                  <a:pt x="1451" y="569"/>
                </a:cubicBezTo>
                <a:cubicBezTo>
                  <a:pt x="1450" y="569"/>
                  <a:pt x="1450" y="568"/>
                  <a:pt x="1450" y="568"/>
                </a:cubicBezTo>
                <a:cubicBezTo>
                  <a:pt x="1449" y="568"/>
                  <a:pt x="1449" y="568"/>
                  <a:pt x="1448" y="568"/>
                </a:cubicBezTo>
                <a:cubicBezTo>
                  <a:pt x="1448" y="567"/>
                  <a:pt x="1447" y="566"/>
                  <a:pt x="1446" y="565"/>
                </a:cubicBezTo>
                <a:cubicBezTo>
                  <a:pt x="1446" y="565"/>
                  <a:pt x="1446" y="565"/>
                  <a:pt x="1446" y="565"/>
                </a:cubicBezTo>
                <a:cubicBezTo>
                  <a:pt x="1445" y="565"/>
                  <a:pt x="1445" y="565"/>
                  <a:pt x="1445" y="565"/>
                </a:cubicBezTo>
                <a:cubicBezTo>
                  <a:pt x="1446" y="564"/>
                  <a:pt x="1446" y="563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1"/>
                  <a:pt x="1446" y="561"/>
                  <a:pt x="1446" y="561"/>
                </a:cubicBezTo>
                <a:cubicBezTo>
                  <a:pt x="1446" y="561"/>
                  <a:pt x="1446" y="560"/>
                  <a:pt x="1445" y="560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8"/>
                  <a:pt x="1444" y="557"/>
                  <a:pt x="1444" y="557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5" y="555"/>
                  <a:pt x="1445" y="555"/>
                  <a:pt x="1445" y="553"/>
                </a:cubicBezTo>
                <a:cubicBezTo>
                  <a:pt x="1445" y="553"/>
                  <a:pt x="1444" y="553"/>
                  <a:pt x="1444" y="553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1"/>
                  <a:pt x="1444" y="551"/>
                </a:cubicBezTo>
                <a:cubicBezTo>
                  <a:pt x="1445" y="551"/>
                  <a:pt x="1446" y="551"/>
                  <a:pt x="1446" y="552"/>
                </a:cubicBezTo>
                <a:cubicBezTo>
                  <a:pt x="1447" y="552"/>
                  <a:pt x="1447" y="552"/>
                  <a:pt x="1448" y="551"/>
                </a:cubicBezTo>
                <a:cubicBezTo>
                  <a:pt x="1448" y="551"/>
                  <a:pt x="1448" y="550"/>
                  <a:pt x="1449" y="550"/>
                </a:cubicBezTo>
                <a:cubicBezTo>
                  <a:pt x="1449" y="549"/>
                  <a:pt x="1449" y="549"/>
                  <a:pt x="1449" y="549"/>
                </a:cubicBezTo>
                <a:cubicBezTo>
                  <a:pt x="1448" y="549"/>
                  <a:pt x="1448" y="549"/>
                  <a:pt x="1448" y="549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7"/>
                  <a:pt x="1448" y="547"/>
                  <a:pt x="1448" y="547"/>
                </a:cubicBezTo>
                <a:cubicBezTo>
                  <a:pt x="1448" y="547"/>
                  <a:pt x="1449" y="548"/>
                  <a:pt x="1449" y="548"/>
                </a:cubicBezTo>
                <a:cubicBezTo>
                  <a:pt x="1449" y="548"/>
                  <a:pt x="1449" y="548"/>
                  <a:pt x="1449" y="548"/>
                </a:cubicBezTo>
                <a:cubicBezTo>
                  <a:pt x="1449" y="547"/>
                  <a:pt x="1449" y="547"/>
                  <a:pt x="1449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2" y="547"/>
                  <a:pt x="1452" y="546"/>
                  <a:pt x="1452" y="546"/>
                </a:cubicBezTo>
                <a:cubicBezTo>
                  <a:pt x="1452" y="546"/>
                  <a:pt x="1452" y="545"/>
                  <a:pt x="1452" y="545"/>
                </a:cubicBezTo>
                <a:cubicBezTo>
                  <a:pt x="1451" y="545"/>
                  <a:pt x="1451" y="545"/>
                  <a:pt x="1451" y="545"/>
                </a:cubicBezTo>
                <a:cubicBezTo>
                  <a:pt x="1451" y="545"/>
                  <a:pt x="1451" y="544"/>
                  <a:pt x="1451" y="544"/>
                </a:cubicBezTo>
                <a:cubicBezTo>
                  <a:pt x="1451" y="544"/>
                  <a:pt x="1451" y="544"/>
                  <a:pt x="1451" y="544"/>
                </a:cubicBezTo>
                <a:cubicBezTo>
                  <a:pt x="1451" y="543"/>
                  <a:pt x="1451" y="543"/>
                  <a:pt x="1451" y="543"/>
                </a:cubicBezTo>
                <a:cubicBezTo>
                  <a:pt x="1450" y="543"/>
                  <a:pt x="1450" y="543"/>
                  <a:pt x="1450" y="542"/>
                </a:cubicBezTo>
                <a:cubicBezTo>
                  <a:pt x="1449" y="543"/>
                  <a:pt x="1449" y="543"/>
                  <a:pt x="1448" y="543"/>
                </a:cubicBezTo>
                <a:cubicBezTo>
                  <a:pt x="1448" y="541"/>
                  <a:pt x="1448" y="541"/>
                  <a:pt x="1448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39"/>
                  <a:pt x="1447" y="539"/>
                  <a:pt x="1446" y="538"/>
                </a:cubicBezTo>
                <a:cubicBezTo>
                  <a:pt x="1446" y="538"/>
                  <a:pt x="1446" y="538"/>
                  <a:pt x="1446" y="538"/>
                </a:cubicBezTo>
                <a:cubicBezTo>
                  <a:pt x="1445" y="538"/>
                  <a:pt x="1445" y="538"/>
                  <a:pt x="1445" y="538"/>
                </a:cubicBezTo>
                <a:cubicBezTo>
                  <a:pt x="1445" y="536"/>
                  <a:pt x="1445" y="536"/>
                  <a:pt x="1445" y="536"/>
                </a:cubicBezTo>
                <a:cubicBezTo>
                  <a:pt x="1444" y="536"/>
                  <a:pt x="1444" y="536"/>
                  <a:pt x="1444" y="536"/>
                </a:cubicBezTo>
                <a:cubicBezTo>
                  <a:pt x="1444" y="537"/>
                  <a:pt x="1444" y="537"/>
                  <a:pt x="1444" y="537"/>
                </a:cubicBezTo>
                <a:cubicBezTo>
                  <a:pt x="1443" y="537"/>
                  <a:pt x="1443" y="537"/>
                  <a:pt x="1443" y="537"/>
                </a:cubicBezTo>
                <a:cubicBezTo>
                  <a:pt x="1442" y="536"/>
                  <a:pt x="1443" y="536"/>
                  <a:pt x="1442" y="536"/>
                </a:cubicBezTo>
                <a:cubicBezTo>
                  <a:pt x="1442" y="536"/>
                  <a:pt x="1442" y="536"/>
                  <a:pt x="1442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8"/>
                  <a:pt x="1441" y="538"/>
                  <a:pt x="1441" y="538"/>
                </a:cubicBezTo>
                <a:cubicBezTo>
                  <a:pt x="1440" y="538"/>
                  <a:pt x="1440" y="538"/>
                  <a:pt x="1440" y="538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40"/>
                  <a:pt x="1439" y="540"/>
                </a:cubicBezTo>
                <a:cubicBezTo>
                  <a:pt x="1439" y="540"/>
                  <a:pt x="1439" y="540"/>
                  <a:pt x="1439" y="540"/>
                </a:cubicBezTo>
                <a:cubicBezTo>
                  <a:pt x="1439" y="540"/>
                  <a:pt x="1439" y="541"/>
                  <a:pt x="1439" y="541"/>
                </a:cubicBezTo>
                <a:cubicBezTo>
                  <a:pt x="1439" y="541"/>
                  <a:pt x="1439" y="541"/>
                  <a:pt x="1439" y="541"/>
                </a:cubicBezTo>
                <a:cubicBezTo>
                  <a:pt x="1438" y="542"/>
                  <a:pt x="1438" y="542"/>
                  <a:pt x="1438" y="542"/>
                </a:cubicBezTo>
                <a:cubicBezTo>
                  <a:pt x="1437" y="542"/>
                  <a:pt x="1437" y="542"/>
                  <a:pt x="1437" y="542"/>
                </a:cubicBezTo>
                <a:cubicBezTo>
                  <a:pt x="1437" y="544"/>
                  <a:pt x="1436" y="543"/>
                  <a:pt x="1435" y="544"/>
                </a:cubicBezTo>
                <a:cubicBezTo>
                  <a:pt x="1436" y="544"/>
                  <a:pt x="1436" y="544"/>
                  <a:pt x="1436" y="544"/>
                </a:cubicBezTo>
                <a:cubicBezTo>
                  <a:pt x="1436" y="546"/>
                  <a:pt x="1436" y="546"/>
                  <a:pt x="1436" y="546"/>
                </a:cubicBezTo>
                <a:cubicBezTo>
                  <a:pt x="1437" y="546"/>
                  <a:pt x="1437" y="546"/>
                  <a:pt x="1437" y="546"/>
                </a:cubicBezTo>
                <a:cubicBezTo>
                  <a:pt x="1436" y="547"/>
                  <a:pt x="1436" y="547"/>
                  <a:pt x="1435" y="548"/>
                </a:cubicBezTo>
                <a:cubicBezTo>
                  <a:pt x="1435" y="548"/>
                  <a:pt x="1435" y="548"/>
                  <a:pt x="1435" y="548"/>
                </a:cubicBezTo>
                <a:cubicBezTo>
                  <a:pt x="1433" y="548"/>
                  <a:pt x="1433" y="548"/>
                  <a:pt x="1433" y="548"/>
                </a:cubicBezTo>
                <a:cubicBezTo>
                  <a:pt x="1433" y="548"/>
                  <a:pt x="1432" y="549"/>
                  <a:pt x="1432" y="549"/>
                </a:cubicBezTo>
                <a:cubicBezTo>
                  <a:pt x="1432" y="549"/>
                  <a:pt x="1432" y="549"/>
                  <a:pt x="1432" y="549"/>
                </a:cubicBezTo>
                <a:cubicBezTo>
                  <a:pt x="1432" y="550"/>
                  <a:pt x="1432" y="550"/>
                  <a:pt x="1432" y="550"/>
                </a:cubicBezTo>
                <a:cubicBezTo>
                  <a:pt x="1431" y="550"/>
                  <a:pt x="1430" y="550"/>
                  <a:pt x="1429" y="550"/>
                </a:cubicBezTo>
                <a:cubicBezTo>
                  <a:pt x="1429" y="551"/>
                  <a:pt x="1429" y="551"/>
                  <a:pt x="1429" y="551"/>
                </a:cubicBezTo>
                <a:cubicBezTo>
                  <a:pt x="1428" y="551"/>
                  <a:pt x="1428" y="551"/>
                  <a:pt x="1428" y="551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3"/>
                  <a:pt x="1428" y="553"/>
                  <a:pt x="1428" y="553"/>
                </a:cubicBezTo>
                <a:cubicBezTo>
                  <a:pt x="1427" y="553"/>
                  <a:pt x="1427" y="553"/>
                  <a:pt x="1427" y="553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5"/>
                  <a:pt x="1427" y="555"/>
                  <a:pt x="1427" y="555"/>
                </a:cubicBezTo>
                <a:cubicBezTo>
                  <a:pt x="1426" y="555"/>
                  <a:pt x="1426" y="555"/>
                  <a:pt x="1426" y="555"/>
                </a:cubicBezTo>
                <a:cubicBezTo>
                  <a:pt x="1426" y="556"/>
                  <a:pt x="1426" y="556"/>
                  <a:pt x="1426" y="556"/>
                </a:cubicBezTo>
                <a:cubicBezTo>
                  <a:pt x="1426" y="556"/>
                  <a:pt x="1426" y="556"/>
                  <a:pt x="1425" y="556"/>
                </a:cubicBezTo>
                <a:cubicBezTo>
                  <a:pt x="1425" y="556"/>
                  <a:pt x="1425" y="557"/>
                  <a:pt x="1425" y="557"/>
                </a:cubicBezTo>
                <a:cubicBezTo>
                  <a:pt x="1425" y="558"/>
                  <a:pt x="1425" y="558"/>
                  <a:pt x="1425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19" y="558"/>
                  <a:pt x="1419" y="558"/>
                  <a:pt x="1419" y="558"/>
                </a:cubicBezTo>
                <a:cubicBezTo>
                  <a:pt x="1418" y="558"/>
                  <a:pt x="1417" y="560"/>
                  <a:pt x="1416" y="560"/>
                </a:cubicBezTo>
                <a:cubicBezTo>
                  <a:pt x="1416" y="560"/>
                  <a:pt x="1416" y="560"/>
                  <a:pt x="1416" y="560"/>
                </a:cubicBezTo>
                <a:cubicBezTo>
                  <a:pt x="1416" y="561"/>
                  <a:pt x="1416" y="562"/>
                  <a:pt x="1416" y="562"/>
                </a:cubicBezTo>
                <a:cubicBezTo>
                  <a:pt x="1416" y="562"/>
                  <a:pt x="1416" y="562"/>
                  <a:pt x="1416" y="562"/>
                </a:cubicBezTo>
                <a:cubicBezTo>
                  <a:pt x="1416" y="563"/>
                  <a:pt x="1416" y="563"/>
                  <a:pt x="1416" y="564"/>
                </a:cubicBezTo>
                <a:cubicBezTo>
                  <a:pt x="1415" y="564"/>
                  <a:pt x="1415" y="564"/>
                  <a:pt x="1415" y="564"/>
                </a:cubicBezTo>
                <a:cubicBezTo>
                  <a:pt x="1415" y="565"/>
                  <a:pt x="1415" y="565"/>
                  <a:pt x="1415" y="565"/>
                </a:cubicBezTo>
                <a:cubicBezTo>
                  <a:pt x="1414" y="565"/>
                  <a:pt x="1414" y="565"/>
                  <a:pt x="1414" y="565"/>
                </a:cubicBezTo>
                <a:cubicBezTo>
                  <a:pt x="1414" y="565"/>
                  <a:pt x="1414" y="565"/>
                  <a:pt x="1415" y="566"/>
                </a:cubicBezTo>
                <a:cubicBezTo>
                  <a:pt x="1414" y="566"/>
                  <a:pt x="1413" y="566"/>
                  <a:pt x="1412" y="565"/>
                </a:cubicBezTo>
                <a:cubicBezTo>
                  <a:pt x="1412" y="564"/>
                  <a:pt x="1412" y="564"/>
                  <a:pt x="1412" y="564"/>
                </a:cubicBezTo>
                <a:cubicBezTo>
                  <a:pt x="1412" y="564"/>
                  <a:pt x="1411" y="564"/>
                  <a:pt x="1411" y="564"/>
                </a:cubicBezTo>
                <a:cubicBezTo>
                  <a:pt x="1411" y="564"/>
                  <a:pt x="1411" y="564"/>
                  <a:pt x="1411" y="564"/>
                </a:cubicBezTo>
                <a:cubicBezTo>
                  <a:pt x="1410" y="564"/>
                  <a:pt x="1410" y="564"/>
                  <a:pt x="1409" y="564"/>
                </a:cubicBezTo>
                <a:cubicBezTo>
                  <a:pt x="1409" y="564"/>
                  <a:pt x="1409" y="564"/>
                  <a:pt x="1409" y="564"/>
                </a:cubicBezTo>
                <a:cubicBezTo>
                  <a:pt x="1408" y="564"/>
                  <a:pt x="1408" y="563"/>
                  <a:pt x="1407" y="563"/>
                </a:cubicBezTo>
                <a:cubicBezTo>
                  <a:pt x="1407" y="563"/>
                  <a:pt x="1407" y="564"/>
                  <a:pt x="1407" y="564"/>
                </a:cubicBezTo>
                <a:cubicBezTo>
                  <a:pt x="1406" y="565"/>
                  <a:pt x="1406" y="565"/>
                  <a:pt x="1405" y="565"/>
                </a:cubicBezTo>
                <a:cubicBezTo>
                  <a:pt x="1405" y="566"/>
                  <a:pt x="1404" y="567"/>
                  <a:pt x="1404" y="568"/>
                </a:cubicBezTo>
                <a:cubicBezTo>
                  <a:pt x="1404" y="568"/>
                  <a:pt x="1404" y="568"/>
                  <a:pt x="1404" y="568"/>
                </a:cubicBezTo>
                <a:cubicBezTo>
                  <a:pt x="1404" y="569"/>
                  <a:pt x="1404" y="569"/>
                  <a:pt x="1404" y="570"/>
                </a:cubicBezTo>
                <a:close/>
                <a:moveTo>
                  <a:pt x="1416" y="566"/>
                </a:moveTo>
                <a:cubicBezTo>
                  <a:pt x="1415" y="566"/>
                  <a:pt x="1415" y="566"/>
                  <a:pt x="1415" y="566"/>
                </a:cubicBezTo>
                <a:cubicBezTo>
                  <a:pt x="1416" y="566"/>
                  <a:pt x="1415" y="566"/>
                  <a:pt x="1416" y="566"/>
                </a:cubicBezTo>
                <a:close/>
                <a:moveTo>
                  <a:pt x="1464" y="538"/>
                </a:moveTo>
                <a:cubicBezTo>
                  <a:pt x="1464" y="537"/>
                  <a:pt x="1464" y="537"/>
                  <a:pt x="1464" y="537"/>
                </a:cubicBezTo>
                <a:cubicBezTo>
                  <a:pt x="1464" y="537"/>
                  <a:pt x="1464" y="537"/>
                  <a:pt x="1464" y="537"/>
                </a:cubicBezTo>
                <a:cubicBezTo>
                  <a:pt x="1464" y="538"/>
                  <a:pt x="1464" y="537"/>
                  <a:pt x="1464" y="538"/>
                </a:cubicBezTo>
                <a:close/>
                <a:moveTo>
                  <a:pt x="1384" y="603"/>
                </a:moveTo>
                <a:cubicBezTo>
                  <a:pt x="1384" y="603"/>
                  <a:pt x="1384" y="603"/>
                  <a:pt x="1384" y="603"/>
                </a:cubicBezTo>
                <a:cubicBezTo>
                  <a:pt x="1385" y="603"/>
                  <a:pt x="1386" y="604"/>
                  <a:pt x="1388" y="604"/>
                </a:cubicBezTo>
                <a:cubicBezTo>
                  <a:pt x="1388" y="603"/>
                  <a:pt x="1388" y="603"/>
                  <a:pt x="1388" y="603"/>
                </a:cubicBezTo>
                <a:cubicBezTo>
                  <a:pt x="1388" y="603"/>
                  <a:pt x="1389" y="603"/>
                  <a:pt x="1390" y="604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2"/>
                  <a:pt x="1390" y="600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1" y="596"/>
                  <a:pt x="1390" y="594"/>
                  <a:pt x="1391" y="593"/>
                </a:cubicBezTo>
                <a:cubicBezTo>
                  <a:pt x="1391" y="591"/>
                  <a:pt x="1391" y="592"/>
                  <a:pt x="1390" y="591"/>
                </a:cubicBezTo>
                <a:cubicBezTo>
                  <a:pt x="1390" y="591"/>
                  <a:pt x="1390" y="591"/>
                  <a:pt x="1390" y="591"/>
                </a:cubicBezTo>
                <a:cubicBezTo>
                  <a:pt x="1390" y="590"/>
                  <a:pt x="1390" y="590"/>
                  <a:pt x="1390" y="590"/>
                </a:cubicBezTo>
                <a:cubicBezTo>
                  <a:pt x="1389" y="590"/>
                  <a:pt x="1389" y="590"/>
                  <a:pt x="1389" y="590"/>
                </a:cubicBezTo>
                <a:cubicBezTo>
                  <a:pt x="1389" y="589"/>
                  <a:pt x="1389" y="589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8" y="587"/>
                  <a:pt x="1386" y="588"/>
                  <a:pt x="1386" y="588"/>
                </a:cubicBezTo>
                <a:cubicBezTo>
                  <a:pt x="1386" y="588"/>
                  <a:pt x="1386" y="587"/>
                  <a:pt x="1385" y="587"/>
                </a:cubicBezTo>
                <a:cubicBezTo>
                  <a:pt x="1385" y="586"/>
                  <a:pt x="1385" y="587"/>
                  <a:pt x="1385" y="586"/>
                </a:cubicBezTo>
                <a:cubicBezTo>
                  <a:pt x="1385" y="585"/>
                  <a:pt x="1385" y="585"/>
                  <a:pt x="1384" y="584"/>
                </a:cubicBezTo>
                <a:cubicBezTo>
                  <a:pt x="1384" y="584"/>
                  <a:pt x="1384" y="584"/>
                  <a:pt x="1384" y="584"/>
                </a:cubicBezTo>
                <a:cubicBezTo>
                  <a:pt x="1384" y="584"/>
                  <a:pt x="1384" y="582"/>
                  <a:pt x="1384" y="581"/>
                </a:cubicBezTo>
                <a:cubicBezTo>
                  <a:pt x="1384" y="581"/>
                  <a:pt x="1383" y="581"/>
                  <a:pt x="1382" y="581"/>
                </a:cubicBezTo>
                <a:cubicBezTo>
                  <a:pt x="1382" y="580"/>
                  <a:pt x="1382" y="580"/>
                  <a:pt x="1382" y="580"/>
                </a:cubicBezTo>
                <a:cubicBezTo>
                  <a:pt x="1381" y="580"/>
                  <a:pt x="1381" y="580"/>
                  <a:pt x="1381" y="580"/>
                </a:cubicBezTo>
                <a:cubicBezTo>
                  <a:pt x="1381" y="581"/>
                  <a:pt x="1381" y="581"/>
                  <a:pt x="1381" y="581"/>
                </a:cubicBezTo>
                <a:cubicBezTo>
                  <a:pt x="1380" y="581"/>
                  <a:pt x="1380" y="580"/>
                  <a:pt x="1380" y="580"/>
                </a:cubicBezTo>
                <a:cubicBezTo>
                  <a:pt x="1379" y="580"/>
                  <a:pt x="1379" y="580"/>
                  <a:pt x="1379" y="580"/>
                </a:cubicBezTo>
                <a:cubicBezTo>
                  <a:pt x="1379" y="577"/>
                  <a:pt x="1379" y="577"/>
                  <a:pt x="1379" y="577"/>
                </a:cubicBezTo>
                <a:cubicBezTo>
                  <a:pt x="1379" y="576"/>
                  <a:pt x="1381" y="576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3"/>
                  <a:pt x="1380" y="573"/>
                  <a:pt x="1380" y="573"/>
                </a:cubicBezTo>
                <a:cubicBezTo>
                  <a:pt x="1379" y="573"/>
                  <a:pt x="1379" y="573"/>
                  <a:pt x="1379" y="573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1"/>
                  <a:pt x="1378" y="570"/>
                </a:cubicBezTo>
                <a:cubicBezTo>
                  <a:pt x="1378" y="570"/>
                  <a:pt x="1377" y="570"/>
                  <a:pt x="1376" y="570"/>
                </a:cubicBezTo>
                <a:cubicBezTo>
                  <a:pt x="1377" y="570"/>
                  <a:pt x="1377" y="570"/>
                  <a:pt x="1377" y="569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6" y="568"/>
                  <a:pt x="1376" y="568"/>
                  <a:pt x="1376" y="568"/>
                </a:cubicBezTo>
                <a:cubicBezTo>
                  <a:pt x="1376" y="568"/>
                  <a:pt x="1376" y="568"/>
                  <a:pt x="1376" y="569"/>
                </a:cubicBezTo>
                <a:cubicBezTo>
                  <a:pt x="1376" y="570"/>
                  <a:pt x="1376" y="570"/>
                  <a:pt x="1376" y="570"/>
                </a:cubicBezTo>
                <a:cubicBezTo>
                  <a:pt x="1374" y="569"/>
                  <a:pt x="1375" y="569"/>
                  <a:pt x="1373" y="569"/>
                </a:cubicBezTo>
                <a:cubicBezTo>
                  <a:pt x="1373" y="568"/>
                  <a:pt x="1372" y="568"/>
                  <a:pt x="1372" y="568"/>
                </a:cubicBezTo>
                <a:cubicBezTo>
                  <a:pt x="1372" y="566"/>
                  <a:pt x="1372" y="566"/>
                  <a:pt x="1372" y="566"/>
                </a:cubicBezTo>
                <a:cubicBezTo>
                  <a:pt x="1371" y="566"/>
                  <a:pt x="1371" y="565"/>
                  <a:pt x="1370" y="564"/>
                </a:cubicBezTo>
                <a:cubicBezTo>
                  <a:pt x="1369" y="564"/>
                  <a:pt x="1369" y="562"/>
                  <a:pt x="1368" y="562"/>
                </a:cubicBezTo>
                <a:cubicBezTo>
                  <a:pt x="1368" y="561"/>
                  <a:pt x="1368" y="562"/>
                  <a:pt x="1368" y="561"/>
                </a:cubicBezTo>
                <a:cubicBezTo>
                  <a:pt x="1367" y="562"/>
                  <a:pt x="1367" y="562"/>
                  <a:pt x="1367" y="563"/>
                </a:cubicBezTo>
                <a:cubicBezTo>
                  <a:pt x="1366" y="562"/>
                  <a:pt x="1366" y="561"/>
                  <a:pt x="1364" y="560"/>
                </a:cubicBezTo>
                <a:cubicBezTo>
                  <a:pt x="1364" y="557"/>
                  <a:pt x="1364" y="557"/>
                  <a:pt x="1364" y="557"/>
                </a:cubicBezTo>
                <a:cubicBezTo>
                  <a:pt x="1361" y="557"/>
                  <a:pt x="1363" y="557"/>
                  <a:pt x="1362" y="555"/>
                </a:cubicBezTo>
                <a:cubicBezTo>
                  <a:pt x="1362" y="555"/>
                  <a:pt x="1362" y="555"/>
                  <a:pt x="1362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59" y="554"/>
                  <a:pt x="1359" y="554"/>
                  <a:pt x="1359" y="554"/>
                </a:cubicBezTo>
                <a:cubicBezTo>
                  <a:pt x="1359" y="553"/>
                  <a:pt x="1359" y="553"/>
                  <a:pt x="1359" y="553"/>
                </a:cubicBezTo>
                <a:cubicBezTo>
                  <a:pt x="1358" y="553"/>
                  <a:pt x="1358" y="553"/>
                  <a:pt x="1358" y="552"/>
                </a:cubicBezTo>
                <a:cubicBezTo>
                  <a:pt x="1358" y="552"/>
                  <a:pt x="1358" y="551"/>
                  <a:pt x="1357" y="551"/>
                </a:cubicBezTo>
                <a:cubicBezTo>
                  <a:pt x="1355" y="550"/>
                  <a:pt x="1357" y="550"/>
                  <a:pt x="1356" y="549"/>
                </a:cubicBezTo>
                <a:cubicBezTo>
                  <a:pt x="1356" y="549"/>
                  <a:pt x="1356" y="549"/>
                  <a:pt x="1356" y="549"/>
                </a:cubicBezTo>
                <a:cubicBezTo>
                  <a:pt x="1355" y="549"/>
                  <a:pt x="1355" y="548"/>
                  <a:pt x="1355" y="548"/>
                </a:cubicBezTo>
                <a:cubicBezTo>
                  <a:pt x="1353" y="548"/>
                  <a:pt x="1353" y="548"/>
                  <a:pt x="1353" y="548"/>
                </a:cubicBezTo>
                <a:cubicBezTo>
                  <a:pt x="1353" y="546"/>
                  <a:pt x="1353" y="546"/>
                  <a:pt x="1352" y="545"/>
                </a:cubicBezTo>
                <a:cubicBezTo>
                  <a:pt x="1352" y="545"/>
                  <a:pt x="1352" y="545"/>
                  <a:pt x="1352" y="545"/>
                </a:cubicBezTo>
                <a:cubicBezTo>
                  <a:pt x="1352" y="544"/>
                  <a:pt x="1351" y="544"/>
                  <a:pt x="1351" y="543"/>
                </a:cubicBezTo>
                <a:cubicBezTo>
                  <a:pt x="1350" y="543"/>
                  <a:pt x="1349" y="543"/>
                  <a:pt x="1348" y="543"/>
                </a:cubicBezTo>
                <a:cubicBezTo>
                  <a:pt x="1348" y="543"/>
                  <a:pt x="1347" y="543"/>
                  <a:pt x="1347" y="543"/>
                </a:cubicBezTo>
                <a:cubicBezTo>
                  <a:pt x="1347" y="543"/>
                  <a:pt x="1347" y="543"/>
                  <a:pt x="1347" y="543"/>
                </a:cubicBezTo>
                <a:cubicBezTo>
                  <a:pt x="1346" y="543"/>
                  <a:pt x="1346" y="544"/>
                  <a:pt x="1345" y="543"/>
                </a:cubicBezTo>
                <a:cubicBezTo>
                  <a:pt x="1345" y="543"/>
                  <a:pt x="1345" y="543"/>
                  <a:pt x="1345" y="543"/>
                </a:cubicBezTo>
                <a:cubicBezTo>
                  <a:pt x="1344" y="543"/>
                  <a:pt x="1344" y="543"/>
                  <a:pt x="1344" y="543"/>
                </a:cubicBezTo>
                <a:cubicBezTo>
                  <a:pt x="1344" y="543"/>
                  <a:pt x="1344" y="542"/>
                  <a:pt x="1343" y="542"/>
                </a:cubicBezTo>
                <a:cubicBezTo>
                  <a:pt x="1342" y="541"/>
                  <a:pt x="1341" y="541"/>
                  <a:pt x="1339" y="541"/>
                </a:cubicBezTo>
                <a:cubicBezTo>
                  <a:pt x="1339" y="545"/>
                  <a:pt x="1339" y="545"/>
                  <a:pt x="1339" y="545"/>
                </a:cubicBezTo>
                <a:cubicBezTo>
                  <a:pt x="1339" y="545"/>
                  <a:pt x="1340" y="545"/>
                  <a:pt x="1340" y="545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7"/>
                  <a:pt x="1340" y="547"/>
                  <a:pt x="1340" y="547"/>
                </a:cubicBezTo>
                <a:cubicBezTo>
                  <a:pt x="1341" y="547"/>
                  <a:pt x="1341" y="547"/>
                  <a:pt x="1341" y="547"/>
                </a:cubicBezTo>
                <a:cubicBezTo>
                  <a:pt x="1341" y="548"/>
                  <a:pt x="1341" y="548"/>
                  <a:pt x="1341" y="548"/>
                </a:cubicBezTo>
                <a:cubicBezTo>
                  <a:pt x="1341" y="548"/>
                  <a:pt x="1341" y="548"/>
                  <a:pt x="1342" y="548"/>
                </a:cubicBezTo>
                <a:cubicBezTo>
                  <a:pt x="1342" y="549"/>
                  <a:pt x="1342" y="549"/>
                  <a:pt x="1342" y="549"/>
                </a:cubicBezTo>
                <a:cubicBezTo>
                  <a:pt x="1342" y="549"/>
                  <a:pt x="1342" y="549"/>
                  <a:pt x="1343" y="550"/>
                </a:cubicBezTo>
                <a:cubicBezTo>
                  <a:pt x="1343" y="550"/>
                  <a:pt x="1343" y="550"/>
                  <a:pt x="1343" y="550"/>
                </a:cubicBezTo>
                <a:cubicBezTo>
                  <a:pt x="1343" y="550"/>
                  <a:pt x="1344" y="550"/>
                  <a:pt x="1344" y="550"/>
                </a:cubicBezTo>
                <a:cubicBezTo>
                  <a:pt x="1344" y="551"/>
                  <a:pt x="1344" y="551"/>
                  <a:pt x="1344" y="551"/>
                </a:cubicBezTo>
                <a:cubicBezTo>
                  <a:pt x="1344" y="551"/>
                  <a:pt x="1345" y="551"/>
                  <a:pt x="1345" y="552"/>
                </a:cubicBezTo>
                <a:cubicBezTo>
                  <a:pt x="1345" y="552"/>
                  <a:pt x="1345" y="552"/>
                  <a:pt x="1345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7" y="553"/>
                  <a:pt x="1347" y="553"/>
                  <a:pt x="1347" y="553"/>
                </a:cubicBezTo>
                <a:cubicBezTo>
                  <a:pt x="1347" y="553"/>
                  <a:pt x="1347" y="554"/>
                  <a:pt x="1347" y="554"/>
                </a:cubicBezTo>
                <a:cubicBezTo>
                  <a:pt x="1348" y="554"/>
                  <a:pt x="1348" y="554"/>
                  <a:pt x="1348" y="554"/>
                </a:cubicBezTo>
                <a:cubicBezTo>
                  <a:pt x="1348" y="554"/>
                  <a:pt x="1348" y="555"/>
                  <a:pt x="1348" y="555"/>
                </a:cubicBezTo>
                <a:cubicBezTo>
                  <a:pt x="1348" y="556"/>
                  <a:pt x="1349" y="556"/>
                  <a:pt x="1349" y="556"/>
                </a:cubicBezTo>
                <a:cubicBezTo>
                  <a:pt x="1349" y="556"/>
                  <a:pt x="1350" y="557"/>
                  <a:pt x="1350" y="557"/>
                </a:cubicBezTo>
                <a:cubicBezTo>
                  <a:pt x="1350" y="557"/>
                  <a:pt x="1350" y="557"/>
                  <a:pt x="1350" y="557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1" y="558"/>
                  <a:pt x="1351" y="559"/>
                  <a:pt x="1352" y="559"/>
                </a:cubicBezTo>
                <a:cubicBezTo>
                  <a:pt x="1352" y="560"/>
                  <a:pt x="1352" y="561"/>
                  <a:pt x="1352" y="562"/>
                </a:cubicBezTo>
                <a:cubicBezTo>
                  <a:pt x="1354" y="562"/>
                  <a:pt x="1356" y="563"/>
                  <a:pt x="1357" y="564"/>
                </a:cubicBezTo>
                <a:cubicBezTo>
                  <a:pt x="1357" y="565"/>
                  <a:pt x="1357" y="567"/>
                  <a:pt x="1357" y="568"/>
                </a:cubicBezTo>
                <a:cubicBezTo>
                  <a:pt x="1357" y="568"/>
                  <a:pt x="1357" y="568"/>
                  <a:pt x="1357" y="568"/>
                </a:cubicBezTo>
                <a:cubicBezTo>
                  <a:pt x="1358" y="569"/>
                  <a:pt x="1358" y="569"/>
                  <a:pt x="1358" y="570"/>
                </a:cubicBezTo>
                <a:cubicBezTo>
                  <a:pt x="1358" y="570"/>
                  <a:pt x="1358" y="570"/>
                  <a:pt x="1358" y="570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2"/>
                  <a:pt x="1358" y="572"/>
                  <a:pt x="1358" y="572"/>
                </a:cubicBezTo>
                <a:cubicBezTo>
                  <a:pt x="1359" y="572"/>
                  <a:pt x="1359" y="572"/>
                  <a:pt x="1359" y="572"/>
                </a:cubicBezTo>
                <a:cubicBezTo>
                  <a:pt x="1359" y="573"/>
                  <a:pt x="1359" y="573"/>
                  <a:pt x="1360" y="573"/>
                </a:cubicBezTo>
                <a:cubicBezTo>
                  <a:pt x="1361" y="574"/>
                  <a:pt x="1361" y="575"/>
                  <a:pt x="1361" y="575"/>
                </a:cubicBezTo>
                <a:cubicBezTo>
                  <a:pt x="1362" y="575"/>
                  <a:pt x="1362" y="575"/>
                  <a:pt x="1362" y="575"/>
                </a:cubicBezTo>
                <a:cubicBezTo>
                  <a:pt x="1362" y="576"/>
                  <a:pt x="1362" y="576"/>
                  <a:pt x="1362" y="576"/>
                </a:cubicBezTo>
                <a:cubicBezTo>
                  <a:pt x="1362" y="576"/>
                  <a:pt x="1362" y="576"/>
                  <a:pt x="1363" y="577"/>
                </a:cubicBezTo>
                <a:cubicBezTo>
                  <a:pt x="1363" y="577"/>
                  <a:pt x="1363" y="577"/>
                  <a:pt x="1363" y="577"/>
                </a:cubicBezTo>
                <a:cubicBezTo>
                  <a:pt x="1364" y="577"/>
                  <a:pt x="1364" y="577"/>
                  <a:pt x="1364" y="577"/>
                </a:cubicBezTo>
                <a:cubicBezTo>
                  <a:pt x="1364" y="577"/>
                  <a:pt x="1364" y="577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5" y="579"/>
                  <a:pt x="1365" y="579"/>
                  <a:pt x="1365" y="579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6" y="580"/>
                  <a:pt x="1366" y="580"/>
                  <a:pt x="1366" y="580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2"/>
                  <a:pt x="1366" y="582"/>
                </a:cubicBezTo>
                <a:cubicBezTo>
                  <a:pt x="1367" y="582"/>
                  <a:pt x="1367" y="582"/>
                  <a:pt x="1367" y="582"/>
                </a:cubicBezTo>
                <a:cubicBezTo>
                  <a:pt x="1367" y="583"/>
                  <a:pt x="1367" y="583"/>
                  <a:pt x="1367" y="583"/>
                </a:cubicBezTo>
                <a:cubicBezTo>
                  <a:pt x="1367" y="584"/>
                  <a:pt x="1368" y="584"/>
                  <a:pt x="1368" y="584"/>
                </a:cubicBezTo>
                <a:cubicBezTo>
                  <a:pt x="1368" y="586"/>
                  <a:pt x="1368" y="586"/>
                  <a:pt x="1368" y="586"/>
                </a:cubicBezTo>
                <a:cubicBezTo>
                  <a:pt x="1368" y="587"/>
                  <a:pt x="1369" y="587"/>
                  <a:pt x="1369" y="587"/>
                </a:cubicBezTo>
                <a:cubicBezTo>
                  <a:pt x="1369" y="588"/>
                  <a:pt x="1369" y="588"/>
                  <a:pt x="1369" y="588"/>
                </a:cubicBezTo>
                <a:cubicBezTo>
                  <a:pt x="1369" y="588"/>
                  <a:pt x="1370" y="588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90"/>
                  <a:pt x="1371" y="592"/>
                  <a:pt x="1372" y="592"/>
                </a:cubicBezTo>
                <a:cubicBezTo>
                  <a:pt x="1372" y="592"/>
                  <a:pt x="1372" y="592"/>
                  <a:pt x="1372" y="592"/>
                </a:cubicBezTo>
                <a:cubicBezTo>
                  <a:pt x="1372" y="593"/>
                  <a:pt x="1373" y="594"/>
                  <a:pt x="1373" y="594"/>
                </a:cubicBezTo>
                <a:cubicBezTo>
                  <a:pt x="1373" y="595"/>
                  <a:pt x="1373" y="595"/>
                  <a:pt x="1373" y="595"/>
                </a:cubicBezTo>
                <a:cubicBezTo>
                  <a:pt x="1373" y="596"/>
                  <a:pt x="1373" y="596"/>
                  <a:pt x="1373" y="596"/>
                </a:cubicBezTo>
                <a:cubicBezTo>
                  <a:pt x="1374" y="596"/>
                  <a:pt x="1374" y="596"/>
                  <a:pt x="1374" y="596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8"/>
                  <a:pt x="1374" y="598"/>
                  <a:pt x="1374" y="598"/>
                </a:cubicBezTo>
                <a:cubicBezTo>
                  <a:pt x="1374" y="598"/>
                  <a:pt x="1375" y="598"/>
                  <a:pt x="1375" y="598"/>
                </a:cubicBezTo>
                <a:cubicBezTo>
                  <a:pt x="1375" y="599"/>
                  <a:pt x="1375" y="599"/>
                  <a:pt x="1375" y="600"/>
                </a:cubicBezTo>
                <a:cubicBezTo>
                  <a:pt x="1376" y="600"/>
                  <a:pt x="1377" y="600"/>
                  <a:pt x="1378" y="601"/>
                </a:cubicBezTo>
                <a:cubicBezTo>
                  <a:pt x="1378" y="601"/>
                  <a:pt x="1378" y="601"/>
                  <a:pt x="1378" y="602"/>
                </a:cubicBezTo>
                <a:cubicBezTo>
                  <a:pt x="1380" y="602"/>
                  <a:pt x="1380" y="602"/>
                  <a:pt x="1380" y="602"/>
                </a:cubicBezTo>
                <a:cubicBezTo>
                  <a:pt x="1380" y="602"/>
                  <a:pt x="1380" y="602"/>
                  <a:pt x="1380" y="603"/>
                </a:cubicBezTo>
                <a:cubicBezTo>
                  <a:pt x="1381" y="603"/>
                  <a:pt x="1381" y="603"/>
                  <a:pt x="1381" y="603"/>
                </a:cubicBezTo>
                <a:cubicBezTo>
                  <a:pt x="1382" y="603"/>
                  <a:pt x="1382" y="603"/>
                  <a:pt x="1382" y="603"/>
                </a:cubicBezTo>
                <a:cubicBezTo>
                  <a:pt x="1382" y="604"/>
                  <a:pt x="1382" y="604"/>
                  <a:pt x="1382" y="604"/>
                </a:cubicBezTo>
                <a:cubicBezTo>
                  <a:pt x="1383" y="605"/>
                  <a:pt x="1384" y="605"/>
                  <a:pt x="1385" y="605"/>
                </a:cubicBezTo>
                <a:cubicBezTo>
                  <a:pt x="1385" y="604"/>
                  <a:pt x="1385" y="604"/>
                  <a:pt x="1384" y="603"/>
                </a:cubicBezTo>
                <a:close/>
                <a:moveTo>
                  <a:pt x="1399" y="551"/>
                </a:moveTo>
                <a:cubicBezTo>
                  <a:pt x="1399" y="553"/>
                  <a:pt x="1399" y="553"/>
                  <a:pt x="1399" y="553"/>
                </a:cubicBezTo>
                <a:cubicBezTo>
                  <a:pt x="1400" y="553"/>
                  <a:pt x="1400" y="553"/>
                  <a:pt x="1401" y="552"/>
                </a:cubicBezTo>
                <a:cubicBezTo>
                  <a:pt x="1401" y="551"/>
                  <a:pt x="1401" y="551"/>
                  <a:pt x="1401" y="551"/>
                </a:cubicBezTo>
                <a:cubicBezTo>
                  <a:pt x="1400" y="551"/>
                  <a:pt x="1400" y="551"/>
                  <a:pt x="1400" y="551"/>
                </a:cubicBezTo>
                <a:cubicBezTo>
                  <a:pt x="1400" y="551"/>
                  <a:pt x="1400" y="551"/>
                  <a:pt x="1400" y="551"/>
                </a:cubicBezTo>
                <a:lnTo>
                  <a:pt x="1399" y="551"/>
                </a:lnTo>
                <a:close/>
                <a:moveTo>
                  <a:pt x="930" y="552"/>
                </a:moveTo>
                <a:cubicBezTo>
                  <a:pt x="930" y="552"/>
                  <a:pt x="930" y="553"/>
                  <a:pt x="930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30" y="554"/>
                  <a:pt x="931" y="554"/>
                  <a:pt x="931" y="554"/>
                </a:cubicBezTo>
                <a:cubicBezTo>
                  <a:pt x="931" y="553"/>
                  <a:pt x="931" y="552"/>
                  <a:pt x="932" y="552"/>
                </a:cubicBezTo>
                <a:lnTo>
                  <a:pt x="930" y="552"/>
                </a:lnTo>
                <a:close/>
                <a:moveTo>
                  <a:pt x="1344" y="560"/>
                </a:moveTo>
                <a:cubicBezTo>
                  <a:pt x="1344" y="559"/>
                  <a:pt x="1344" y="559"/>
                  <a:pt x="1344" y="559"/>
                </a:cubicBezTo>
                <a:cubicBezTo>
                  <a:pt x="1344" y="559"/>
                  <a:pt x="1343" y="558"/>
                  <a:pt x="1342" y="558"/>
                </a:cubicBezTo>
                <a:cubicBezTo>
                  <a:pt x="1343" y="559"/>
                  <a:pt x="1344" y="559"/>
                  <a:pt x="1344" y="560"/>
                </a:cubicBezTo>
                <a:close/>
                <a:moveTo>
                  <a:pt x="1495" y="559"/>
                </a:move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2"/>
                  <a:pt x="1497" y="562"/>
                  <a:pt x="1497" y="561"/>
                </a:cubicBezTo>
                <a:cubicBezTo>
                  <a:pt x="1496" y="561"/>
                  <a:pt x="1496" y="561"/>
                  <a:pt x="1496" y="561"/>
                </a:cubicBezTo>
                <a:cubicBezTo>
                  <a:pt x="1496" y="560"/>
                  <a:pt x="1496" y="560"/>
                  <a:pt x="1496" y="560"/>
                </a:cubicBezTo>
                <a:cubicBezTo>
                  <a:pt x="1495" y="560"/>
                  <a:pt x="1496" y="560"/>
                  <a:pt x="1495" y="559"/>
                </a:cubicBezTo>
                <a:close/>
                <a:moveTo>
                  <a:pt x="654" y="560"/>
                </a:moveTo>
                <a:cubicBezTo>
                  <a:pt x="653" y="560"/>
                  <a:pt x="653" y="560"/>
                  <a:pt x="653" y="560"/>
                </a:cubicBezTo>
                <a:cubicBezTo>
                  <a:pt x="653" y="561"/>
                  <a:pt x="653" y="560"/>
                  <a:pt x="654" y="561"/>
                </a:cubicBezTo>
                <a:lnTo>
                  <a:pt x="654" y="560"/>
                </a:lnTo>
                <a:close/>
                <a:moveTo>
                  <a:pt x="1489" y="567"/>
                </a:moveTo>
                <a:cubicBezTo>
                  <a:pt x="1490" y="568"/>
                  <a:pt x="1490" y="569"/>
                  <a:pt x="1491" y="570"/>
                </a:cubicBezTo>
                <a:cubicBezTo>
                  <a:pt x="1491" y="570"/>
                  <a:pt x="1491" y="570"/>
                  <a:pt x="1491" y="570"/>
                </a:cubicBezTo>
                <a:cubicBezTo>
                  <a:pt x="1491" y="570"/>
                  <a:pt x="1491" y="571"/>
                  <a:pt x="1491" y="571"/>
                </a:cubicBezTo>
                <a:cubicBezTo>
                  <a:pt x="1491" y="571"/>
                  <a:pt x="1491" y="572"/>
                  <a:pt x="1491" y="573"/>
                </a:cubicBezTo>
                <a:cubicBezTo>
                  <a:pt x="1491" y="573"/>
                  <a:pt x="1491" y="573"/>
                  <a:pt x="1491" y="573"/>
                </a:cubicBezTo>
                <a:cubicBezTo>
                  <a:pt x="1490" y="573"/>
                  <a:pt x="1490" y="574"/>
                  <a:pt x="1490" y="574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6"/>
                  <a:pt x="1491" y="576"/>
                  <a:pt x="1491" y="576"/>
                </a:cubicBezTo>
                <a:cubicBezTo>
                  <a:pt x="1492" y="577"/>
                  <a:pt x="1493" y="577"/>
                  <a:pt x="1493" y="578"/>
                </a:cubicBezTo>
                <a:cubicBezTo>
                  <a:pt x="1493" y="578"/>
                  <a:pt x="1493" y="578"/>
                  <a:pt x="1493" y="578"/>
                </a:cubicBezTo>
                <a:cubicBezTo>
                  <a:pt x="1494" y="578"/>
                  <a:pt x="1494" y="578"/>
                  <a:pt x="1494" y="578"/>
                </a:cubicBezTo>
                <a:cubicBezTo>
                  <a:pt x="1494" y="577"/>
                  <a:pt x="1493" y="577"/>
                  <a:pt x="1493" y="576"/>
                </a:cubicBezTo>
                <a:cubicBezTo>
                  <a:pt x="1492" y="576"/>
                  <a:pt x="1492" y="576"/>
                  <a:pt x="1492" y="576"/>
                </a:cubicBezTo>
                <a:cubicBezTo>
                  <a:pt x="1492" y="575"/>
                  <a:pt x="1492" y="575"/>
                  <a:pt x="1492" y="573"/>
                </a:cubicBezTo>
                <a:cubicBezTo>
                  <a:pt x="1492" y="572"/>
                  <a:pt x="1492" y="572"/>
                  <a:pt x="1493" y="572"/>
                </a:cubicBezTo>
                <a:cubicBezTo>
                  <a:pt x="1493" y="571"/>
                  <a:pt x="1495" y="572"/>
                  <a:pt x="1495" y="573"/>
                </a:cubicBezTo>
                <a:cubicBezTo>
                  <a:pt x="1495" y="573"/>
                  <a:pt x="1495" y="573"/>
                  <a:pt x="1495" y="573"/>
                </a:cubicBezTo>
                <a:cubicBezTo>
                  <a:pt x="1496" y="573"/>
                  <a:pt x="1496" y="573"/>
                  <a:pt x="1496" y="573"/>
                </a:cubicBezTo>
                <a:cubicBezTo>
                  <a:pt x="1496" y="572"/>
                  <a:pt x="1496" y="571"/>
                  <a:pt x="1496" y="570"/>
                </a:cubicBezTo>
                <a:cubicBezTo>
                  <a:pt x="1494" y="570"/>
                  <a:pt x="1494" y="570"/>
                  <a:pt x="1494" y="570"/>
                </a:cubicBezTo>
                <a:cubicBezTo>
                  <a:pt x="1494" y="569"/>
                  <a:pt x="1495" y="569"/>
                  <a:pt x="1496" y="568"/>
                </a:cubicBezTo>
                <a:cubicBezTo>
                  <a:pt x="1496" y="567"/>
                  <a:pt x="1496" y="567"/>
                  <a:pt x="1496" y="567"/>
                </a:cubicBezTo>
                <a:cubicBezTo>
                  <a:pt x="1496" y="567"/>
                  <a:pt x="1495" y="567"/>
                  <a:pt x="1495" y="567"/>
                </a:cubicBezTo>
                <a:cubicBezTo>
                  <a:pt x="1495" y="567"/>
                  <a:pt x="1494" y="568"/>
                  <a:pt x="1493" y="568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8"/>
                  <a:pt x="1493" y="567"/>
                  <a:pt x="1493" y="565"/>
                </a:cubicBezTo>
                <a:cubicBezTo>
                  <a:pt x="1493" y="565"/>
                  <a:pt x="1493" y="565"/>
                  <a:pt x="1493" y="565"/>
                </a:cubicBezTo>
                <a:cubicBezTo>
                  <a:pt x="1493" y="565"/>
                  <a:pt x="1493" y="565"/>
                  <a:pt x="1493" y="564"/>
                </a:cubicBezTo>
                <a:cubicBezTo>
                  <a:pt x="1493" y="564"/>
                  <a:pt x="1493" y="564"/>
                  <a:pt x="1493" y="564"/>
                </a:cubicBezTo>
                <a:cubicBezTo>
                  <a:pt x="1492" y="563"/>
                  <a:pt x="1493" y="563"/>
                  <a:pt x="1493" y="563"/>
                </a:cubicBezTo>
                <a:cubicBezTo>
                  <a:pt x="1494" y="563"/>
                  <a:pt x="1493" y="562"/>
                  <a:pt x="1493" y="562"/>
                </a:cubicBezTo>
                <a:cubicBezTo>
                  <a:pt x="1493" y="562"/>
                  <a:pt x="1492" y="561"/>
                  <a:pt x="1492" y="561"/>
                </a:cubicBezTo>
                <a:cubicBezTo>
                  <a:pt x="1492" y="562"/>
                  <a:pt x="1492" y="562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5"/>
                  <a:pt x="1491" y="565"/>
                  <a:pt x="1491" y="565"/>
                </a:cubicBezTo>
                <a:cubicBezTo>
                  <a:pt x="1490" y="565"/>
                  <a:pt x="1490" y="565"/>
                  <a:pt x="1490" y="565"/>
                </a:cubicBezTo>
                <a:cubicBezTo>
                  <a:pt x="1490" y="565"/>
                  <a:pt x="1490" y="566"/>
                  <a:pt x="1490" y="567"/>
                </a:cubicBezTo>
                <a:lnTo>
                  <a:pt x="1489" y="567"/>
                </a:lnTo>
                <a:close/>
                <a:moveTo>
                  <a:pt x="1371" y="564"/>
                </a:moveTo>
                <a:cubicBezTo>
                  <a:pt x="1371" y="562"/>
                  <a:pt x="1371" y="562"/>
                  <a:pt x="1371" y="562"/>
                </a:cubicBezTo>
                <a:cubicBezTo>
                  <a:pt x="1370" y="562"/>
                  <a:pt x="1370" y="562"/>
                  <a:pt x="1370" y="562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4"/>
                  <a:pt x="1370" y="564"/>
                  <a:pt x="1370" y="564"/>
                </a:cubicBezTo>
                <a:lnTo>
                  <a:pt x="1371" y="564"/>
                </a:lnTo>
                <a:close/>
                <a:moveTo>
                  <a:pt x="1373" y="564"/>
                </a:moveTo>
                <a:cubicBezTo>
                  <a:pt x="1373" y="565"/>
                  <a:pt x="1373" y="565"/>
                  <a:pt x="1373" y="565"/>
                </a:cubicBezTo>
                <a:cubicBezTo>
                  <a:pt x="1374" y="566"/>
                  <a:pt x="1374" y="566"/>
                  <a:pt x="1374" y="566"/>
                </a:cubicBezTo>
                <a:cubicBezTo>
                  <a:pt x="1375" y="566"/>
                  <a:pt x="1375" y="566"/>
                  <a:pt x="1375" y="566"/>
                </a:cubicBezTo>
                <a:cubicBezTo>
                  <a:pt x="1375" y="565"/>
                  <a:pt x="1374" y="565"/>
                  <a:pt x="1373" y="564"/>
                </a:cubicBezTo>
                <a:close/>
                <a:moveTo>
                  <a:pt x="1350" y="566"/>
                </a:moveTo>
                <a:cubicBezTo>
                  <a:pt x="1350" y="565"/>
                  <a:pt x="1350" y="565"/>
                  <a:pt x="1350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6"/>
                  <a:pt x="1349" y="566"/>
                  <a:pt x="1349" y="566"/>
                </a:cubicBezTo>
                <a:cubicBezTo>
                  <a:pt x="1349" y="566"/>
                  <a:pt x="1350" y="567"/>
                  <a:pt x="1350" y="567"/>
                </a:cubicBezTo>
                <a:cubicBezTo>
                  <a:pt x="1350" y="568"/>
                  <a:pt x="1350" y="568"/>
                  <a:pt x="1350" y="568"/>
                </a:cubicBezTo>
                <a:cubicBezTo>
                  <a:pt x="1351" y="568"/>
                  <a:pt x="1351" y="568"/>
                  <a:pt x="1351" y="568"/>
                </a:cubicBezTo>
                <a:cubicBezTo>
                  <a:pt x="1352" y="568"/>
                  <a:pt x="1352" y="569"/>
                  <a:pt x="1352" y="569"/>
                </a:cubicBezTo>
                <a:cubicBezTo>
                  <a:pt x="1352" y="570"/>
                  <a:pt x="1352" y="570"/>
                  <a:pt x="1352" y="570"/>
                </a:cubicBezTo>
                <a:cubicBezTo>
                  <a:pt x="1353" y="570"/>
                  <a:pt x="1353" y="570"/>
                  <a:pt x="1353" y="570"/>
                </a:cubicBezTo>
                <a:cubicBezTo>
                  <a:pt x="1353" y="568"/>
                  <a:pt x="1353" y="568"/>
                  <a:pt x="1353" y="568"/>
                </a:cubicBezTo>
                <a:cubicBezTo>
                  <a:pt x="1351" y="567"/>
                  <a:pt x="1351" y="566"/>
                  <a:pt x="1350" y="566"/>
                </a:cubicBezTo>
                <a:close/>
                <a:moveTo>
                  <a:pt x="1453" y="580"/>
                </a:moveTo>
                <a:cubicBezTo>
                  <a:pt x="1453" y="581"/>
                  <a:pt x="1452" y="581"/>
                  <a:pt x="1452" y="582"/>
                </a:cubicBezTo>
                <a:cubicBezTo>
                  <a:pt x="1452" y="582"/>
                  <a:pt x="1452" y="582"/>
                  <a:pt x="1452" y="582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8"/>
                  <a:pt x="1452" y="588"/>
                  <a:pt x="1452" y="588"/>
                </a:cubicBezTo>
                <a:cubicBezTo>
                  <a:pt x="1451" y="588"/>
                  <a:pt x="1451" y="588"/>
                  <a:pt x="1451" y="588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91"/>
                  <a:pt x="1451" y="591"/>
                  <a:pt x="1451" y="591"/>
                </a:cubicBezTo>
                <a:cubicBezTo>
                  <a:pt x="1450" y="591"/>
                  <a:pt x="1450" y="591"/>
                  <a:pt x="1450" y="591"/>
                </a:cubicBezTo>
                <a:cubicBezTo>
                  <a:pt x="1450" y="592"/>
                  <a:pt x="1451" y="594"/>
                  <a:pt x="1451" y="594"/>
                </a:cubicBezTo>
                <a:cubicBezTo>
                  <a:pt x="1452" y="594"/>
                  <a:pt x="1452" y="595"/>
                  <a:pt x="1453" y="595"/>
                </a:cubicBezTo>
                <a:cubicBezTo>
                  <a:pt x="1453" y="595"/>
                  <a:pt x="1453" y="596"/>
                  <a:pt x="1453" y="596"/>
                </a:cubicBezTo>
                <a:cubicBezTo>
                  <a:pt x="1453" y="596"/>
                  <a:pt x="1453" y="596"/>
                  <a:pt x="1453" y="596"/>
                </a:cubicBezTo>
                <a:cubicBezTo>
                  <a:pt x="1453" y="597"/>
                  <a:pt x="1453" y="598"/>
                  <a:pt x="1453" y="598"/>
                </a:cubicBezTo>
                <a:cubicBezTo>
                  <a:pt x="1453" y="598"/>
                  <a:pt x="1453" y="598"/>
                  <a:pt x="1453" y="599"/>
                </a:cubicBezTo>
                <a:cubicBezTo>
                  <a:pt x="1453" y="599"/>
                  <a:pt x="1453" y="599"/>
                  <a:pt x="1453" y="599"/>
                </a:cubicBezTo>
                <a:cubicBezTo>
                  <a:pt x="1452" y="599"/>
                  <a:pt x="1452" y="599"/>
                  <a:pt x="1452" y="599"/>
                </a:cubicBezTo>
                <a:cubicBezTo>
                  <a:pt x="1452" y="600"/>
                  <a:pt x="1453" y="600"/>
                  <a:pt x="1452" y="600"/>
                </a:cubicBezTo>
                <a:cubicBezTo>
                  <a:pt x="1452" y="602"/>
                  <a:pt x="1452" y="604"/>
                  <a:pt x="1452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5" y="605"/>
                  <a:pt x="1457" y="605"/>
                  <a:pt x="1457" y="605"/>
                </a:cubicBezTo>
                <a:cubicBezTo>
                  <a:pt x="1457" y="603"/>
                  <a:pt x="1457" y="603"/>
                  <a:pt x="1457" y="603"/>
                </a:cubicBezTo>
                <a:cubicBezTo>
                  <a:pt x="1457" y="603"/>
                  <a:pt x="1457" y="603"/>
                  <a:pt x="1457" y="602"/>
                </a:cubicBezTo>
                <a:cubicBezTo>
                  <a:pt x="1457" y="602"/>
                  <a:pt x="1457" y="602"/>
                  <a:pt x="1457" y="602"/>
                </a:cubicBezTo>
                <a:cubicBezTo>
                  <a:pt x="1457" y="602"/>
                  <a:pt x="1458" y="601"/>
                  <a:pt x="1458" y="601"/>
                </a:cubicBezTo>
                <a:cubicBezTo>
                  <a:pt x="1458" y="600"/>
                  <a:pt x="1457" y="598"/>
                  <a:pt x="1457" y="598"/>
                </a:cubicBezTo>
                <a:cubicBezTo>
                  <a:pt x="1457" y="598"/>
                  <a:pt x="1458" y="597"/>
                  <a:pt x="1458" y="597"/>
                </a:cubicBezTo>
                <a:cubicBezTo>
                  <a:pt x="1458" y="596"/>
                  <a:pt x="1458" y="594"/>
                  <a:pt x="1458" y="593"/>
                </a:cubicBezTo>
                <a:cubicBezTo>
                  <a:pt x="1459" y="593"/>
                  <a:pt x="1459" y="593"/>
                  <a:pt x="1459" y="592"/>
                </a:cubicBezTo>
                <a:cubicBezTo>
                  <a:pt x="1461" y="592"/>
                  <a:pt x="1461" y="592"/>
                  <a:pt x="1461" y="592"/>
                </a:cubicBezTo>
                <a:cubicBezTo>
                  <a:pt x="1461" y="593"/>
                  <a:pt x="1461" y="593"/>
                  <a:pt x="1461" y="593"/>
                </a:cubicBezTo>
                <a:cubicBezTo>
                  <a:pt x="1462" y="594"/>
                  <a:pt x="1461" y="595"/>
                  <a:pt x="1461" y="597"/>
                </a:cubicBezTo>
                <a:cubicBezTo>
                  <a:pt x="1462" y="597"/>
                  <a:pt x="1462" y="597"/>
                  <a:pt x="1462" y="597"/>
                </a:cubicBezTo>
                <a:cubicBezTo>
                  <a:pt x="1462" y="598"/>
                  <a:pt x="1462" y="598"/>
                  <a:pt x="1462" y="598"/>
                </a:cubicBezTo>
                <a:cubicBezTo>
                  <a:pt x="1462" y="598"/>
                  <a:pt x="1462" y="598"/>
                  <a:pt x="1463" y="598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600"/>
                  <a:pt x="1463" y="602"/>
                  <a:pt x="1463" y="602"/>
                </a:cubicBezTo>
                <a:cubicBezTo>
                  <a:pt x="1463" y="603"/>
                  <a:pt x="1463" y="603"/>
                  <a:pt x="1463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6" y="603"/>
                  <a:pt x="1466" y="603"/>
                  <a:pt x="1467" y="602"/>
                </a:cubicBezTo>
                <a:cubicBezTo>
                  <a:pt x="1466" y="602"/>
                  <a:pt x="1466" y="601"/>
                  <a:pt x="1466" y="600"/>
                </a:cubicBezTo>
                <a:cubicBezTo>
                  <a:pt x="1467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599"/>
                  <a:pt x="1470" y="599"/>
                  <a:pt x="1470" y="599"/>
                </a:cubicBezTo>
                <a:cubicBezTo>
                  <a:pt x="1469" y="598"/>
                  <a:pt x="1470" y="598"/>
                  <a:pt x="1469" y="598"/>
                </a:cubicBezTo>
                <a:cubicBezTo>
                  <a:pt x="1469" y="598"/>
                  <a:pt x="1469" y="598"/>
                  <a:pt x="1469" y="598"/>
                </a:cubicBezTo>
                <a:cubicBezTo>
                  <a:pt x="1469" y="597"/>
                  <a:pt x="1469" y="597"/>
                  <a:pt x="1469" y="597"/>
                </a:cubicBezTo>
                <a:cubicBezTo>
                  <a:pt x="1468" y="597"/>
                  <a:pt x="1468" y="597"/>
                  <a:pt x="1468" y="597"/>
                </a:cubicBezTo>
                <a:cubicBezTo>
                  <a:pt x="1468" y="597"/>
                  <a:pt x="1467" y="596"/>
                  <a:pt x="1467" y="595"/>
                </a:cubicBezTo>
                <a:cubicBezTo>
                  <a:pt x="1467" y="595"/>
                  <a:pt x="1467" y="595"/>
                  <a:pt x="1467" y="595"/>
                </a:cubicBezTo>
                <a:cubicBezTo>
                  <a:pt x="1467" y="594"/>
                  <a:pt x="1467" y="594"/>
                  <a:pt x="1468" y="593"/>
                </a:cubicBezTo>
                <a:cubicBezTo>
                  <a:pt x="1467" y="593"/>
                  <a:pt x="1467" y="593"/>
                  <a:pt x="1467" y="593"/>
                </a:cubicBezTo>
                <a:cubicBezTo>
                  <a:pt x="1467" y="592"/>
                  <a:pt x="1467" y="592"/>
                  <a:pt x="1467" y="592"/>
                </a:cubicBezTo>
                <a:cubicBezTo>
                  <a:pt x="1466" y="592"/>
                  <a:pt x="1466" y="592"/>
                  <a:pt x="1465" y="592"/>
                </a:cubicBezTo>
                <a:cubicBezTo>
                  <a:pt x="1465" y="592"/>
                  <a:pt x="1465" y="592"/>
                  <a:pt x="1465" y="592"/>
                </a:cubicBezTo>
                <a:cubicBezTo>
                  <a:pt x="1464" y="591"/>
                  <a:pt x="1464" y="590"/>
                  <a:pt x="1464" y="589"/>
                </a:cubicBezTo>
                <a:cubicBezTo>
                  <a:pt x="1462" y="588"/>
                  <a:pt x="1462" y="588"/>
                  <a:pt x="1461" y="587"/>
                </a:cubicBezTo>
                <a:cubicBezTo>
                  <a:pt x="1461" y="587"/>
                  <a:pt x="1461" y="587"/>
                  <a:pt x="1461" y="587"/>
                </a:cubicBezTo>
                <a:cubicBezTo>
                  <a:pt x="1461" y="587"/>
                  <a:pt x="1461" y="586"/>
                  <a:pt x="1461" y="586"/>
                </a:cubicBezTo>
                <a:cubicBezTo>
                  <a:pt x="1462" y="586"/>
                  <a:pt x="1462" y="586"/>
                  <a:pt x="1463" y="586"/>
                </a:cubicBezTo>
                <a:cubicBezTo>
                  <a:pt x="1463" y="586"/>
                  <a:pt x="1463" y="586"/>
                  <a:pt x="1463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5" y="586"/>
                  <a:pt x="1465" y="585"/>
                  <a:pt x="1466" y="585"/>
                </a:cubicBezTo>
                <a:cubicBezTo>
                  <a:pt x="1466" y="585"/>
                  <a:pt x="1466" y="585"/>
                  <a:pt x="1466" y="585"/>
                </a:cubicBezTo>
                <a:cubicBezTo>
                  <a:pt x="1467" y="585"/>
                  <a:pt x="1467" y="585"/>
                  <a:pt x="1467" y="585"/>
                </a:cubicBezTo>
                <a:cubicBezTo>
                  <a:pt x="1467" y="584"/>
                  <a:pt x="1467" y="584"/>
                  <a:pt x="1467" y="584"/>
                </a:cubicBezTo>
                <a:cubicBezTo>
                  <a:pt x="1468" y="584"/>
                  <a:pt x="1468" y="584"/>
                  <a:pt x="1468" y="584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9" y="582"/>
                  <a:pt x="1469" y="582"/>
                  <a:pt x="1471" y="582"/>
                </a:cubicBezTo>
                <a:cubicBezTo>
                  <a:pt x="1471" y="581"/>
                  <a:pt x="1471" y="581"/>
                  <a:pt x="1471" y="580"/>
                </a:cubicBezTo>
                <a:cubicBezTo>
                  <a:pt x="1469" y="580"/>
                  <a:pt x="1467" y="580"/>
                  <a:pt x="1465" y="580"/>
                </a:cubicBezTo>
                <a:cubicBezTo>
                  <a:pt x="1465" y="580"/>
                  <a:pt x="1464" y="580"/>
                  <a:pt x="1463" y="580"/>
                </a:cubicBezTo>
                <a:cubicBezTo>
                  <a:pt x="1462" y="581"/>
                  <a:pt x="1462" y="581"/>
                  <a:pt x="1461" y="581"/>
                </a:cubicBezTo>
                <a:cubicBezTo>
                  <a:pt x="1461" y="582"/>
                  <a:pt x="1461" y="581"/>
                  <a:pt x="1460" y="582"/>
                </a:cubicBezTo>
                <a:cubicBezTo>
                  <a:pt x="1460" y="581"/>
                  <a:pt x="1460" y="581"/>
                  <a:pt x="1460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8" y="579"/>
                  <a:pt x="1458" y="579"/>
                  <a:pt x="1457" y="579"/>
                </a:cubicBezTo>
                <a:cubicBezTo>
                  <a:pt x="1457" y="577"/>
                  <a:pt x="1458" y="575"/>
                  <a:pt x="1458" y="572"/>
                </a:cubicBezTo>
                <a:cubicBezTo>
                  <a:pt x="1458" y="572"/>
                  <a:pt x="1459" y="573"/>
                  <a:pt x="1459" y="573"/>
                </a:cubicBezTo>
                <a:cubicBezTo>
                  <a:pt x="1459" y="572"/>
                  <a:pt x="1459" y="572"/>
                  <a:pt x="1459" y="572"/>
                </a:cubicBezTo>
                <a:cubicBezTo>
                  <a:pt x="1461" y="572"/>
                  <a:pt x="1461" y="572"/>
                  <a:pt x="1461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3" y="572"/>
                  <a:pt x="1463" y="573"/>
                  <a:pt x="1464" y="573"/>
                </a:cubicBezTo>
                <a:cubicBezTo>
                  <a:pt x="1464" y="572"/>
                  <a:pt x="1464" y="572"/>
                  <a:pt x="1464" y="572"/>
                </a:cubicBezTo>
                <a:cubicBezTo>
                  <a:pt x="1469" y="572"/>
                  <a:pt x="1469" y="572"/>
                  <a:pt x="1469" y="572"/>
                </a:cubicBezTo>
                <a:cubicBezTo>
                  <a:pt x="1469" y="573"/>
                  <a:pt x="1469" y="573"/>
                  <a:pt x="1469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2" y="574"/>
                  <a:pt x="1472" y="573"/>
                  <a:pt x="1472" y="573"/>
                </a:cubicBezTo>
                <a:cubicBezTo>
                  <a:pt x="1473" y="573"/>
                  <a:pt x="1474" y="573"/>
                  <a:pt x="1475" y="573"/>
                </a:cubicBezTo>
                <a:cubicBezTo>
                  <a:pt x="1475" y="573"/>
                  <a:pt x="1475" y="573"/>
                  <a:pt x="1475" y="573"/>
                </a:cubicBezTo>
                <a:cubicBezTo>
                  <a:pt x="1475" y="573"/>
                  <a:pt x="1476" y="572"/>
                  <a:pt x="1476" y="572"/>
                </a:cubicBezTo>
                <a:cubicBezTo>
                  <a:pt x="1477" y="571"/>
                  <a:pt x="1478" y="569"/>
                  <a:pt x="1479" y="569"/>
                </a:cubicBezTo>
                <a:cubicBezTo>
                  <a:pt x="1479" y="568"/>
                  <a:pt x="1479" y="567"/>
                  <a:pt x="1480" y="566"/>
                </a:cubicBezTo>
                <a:cubicBezTo>
                  <a:pt x="1479" y="566"/>
                  <a:pt x="1479" y="566"/>
                  <a:pt x="1479" y="565"/>
                </a:cubicBezTo>
                <a:cubicBezTo>
                  <a:pt x="1478" y="565"/>
                  <a:pt x="1478" y="565"/>
                  <a:pt x="1478" y="565"/>
                </a:cubicBezTo>
                <a:cubicBezTo>
                  <a:pt x="1478" y="566"/>
                  <a:pt x="1478" y="566"/>
                  <a:pt x="1477" y="567"/>
                </a:cubicBezTo>
                <a:cubicBezTo>
                  <a:pt x="1477" y="567"/>
                  <a:pt x="1477" y="567"/>
                  <a:pt x="1476" y="567"/>
                </a:cubicBezTo>
                <a:cubicBezTo>
                  <a:pt x="1476" y="568"/>
                  <a:pt x="1476" y="568"/>
                  <a:pt x="1476" y="568"/>
                </a:cubicBezTo>
                <a:cubicBezTo>
                  <a:pt x="1476" y="568"/>
                  <a:pt x="1475" y="568"/>
                  <a:pt x="1475" y="569"/>
                </a:cubicBezTo>
                <a:cubicBezTo>
                  <a:pt x="1475" y="569"/>
                  <a:pt x="1475" y="569"/>
                  <a:pt x="1475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3" y="569"/>
                  <a:pt x="1473" y="569"/>
                  <a:pt x="1473" y="569"/>
                </a:cubicBezTo>
                <a:cubicBezTo>
                  <a:pt x="1473" y="570"/>
                  <a:pt x="1473" y="570"/>
                  <a:pt x="1473" y="570"/>
                </a:cubicBezTo>
                <a:cubicBezTo>
                  <a:pt x="1469" y="570"/>
                  <a:pt x="1469" y="570"/>
                  <a:pt x="1469" y="570"/>
                </a:cubicBezTo>
                <a:cubicBezTo>
                  <a:pt x="1469" y="570"/>
                  <a:pt x="1468" y="570"/>
                  <a:pt x="1467" y="570"/>
                </a:cubicBezTo>
                <a:cubicBezTo>
                  <a:pt x="1467" y="570"/>
                  <a:pt x="1467" y="570"/>
                  <a:pt x="1467" y="570"/>
                </a:cubicBezTo>
                <a:cubicBezTo>
                  <a:pt x="1464" y="570"/>
                  <a:pt x="1464" y="570"/>
                  <a:pt x="1464" y="570"/>
                </a:cubicBezTo>
                <a:cubicBezTo>
                  <a:pt x="1464" y="569"/>
                  <a:pt x="1463" y="569"/>
                  <a:pt x="1463" y="569"/>
                </a:cubicBezTo>
                <a:cubicBezTo>
                  <a:pt x="1463" y="569"/>
                  <a:pt x="1463" y="569"/>
                  <a:pt x="1462" y="569"/>
                </a:cubicBezTo>
                <a:cubicBezTo>
                  <a:pt x="1462" y="569"/>
                  <a:pt x="1462" y="569"/>
                  <a:pt x="1462" y="568"/>
                </a:cubicBezTo>
                <a:cubicBezTo>
                  <a:pt x="1459" y="568"/>
                  <a:pt x="1459" y="569"/>
                  <a:pt x="1457" y="569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57" y="570"/>
                  <a:pt x="1456" y="569"/>
                  <a:pt x="1456" y="569"/>
                </a:cubicBezTo>
                <a:cubicBezTo>
                  <a:pt x="1455" y="570"/>
                  <a:pt x="1454" y="571"/>
                  <a:pt x="1454" y="572"/>
                </a:cubicBezTo>
                <a:cubicBezTo>
                  <a:pt x="1454" y="572"/>
                  <a:pt x="1454" y="572"/>
                  <a:pt x="1454" y="572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4"/>
                  <a:pt x="1454" y="574"/>
                  <a:pt x="1454" y="574"/>
                </a:cubicBezTo>
                <a:cubicBezTo>
                  <a:pt x="1453" y="576"/>
                  <a:pt x="1455" y="578"/>
                  <a:pt x="1454" y="579"/>
                </a:cubicBezTo>
                <a:cubicBezTo>
                  <a:pt x="1454" y="580"/>
                  <a:pt x="1454" y="580"/>
                  <a:pt x="1453" y="580"/>
                </a:cubicBezTo>
                <a:close/>
                <a:moveTo>
                  <a:pt x="1375" y="569"/>
                </a:moveTo>
                <a:cubicBezTo>
                  <a:pt x="1375" y="567"/>
                  <a:pt x="1375" y="567"/>
                  <a:pt x="1373" y="567"/>
                </a:cubicBezTo>
                <a:cubicBezTo>
                  <a:pt x="1373" y="568"/>
                  <a:pt x="1373" y="568"/>
                  <a:pt x="1373" y="568"/>
                </a:cubicBezTo>
                <a:cubicBezTo>
                  <a:pt x="1374" y="568"/>
                  <a:pt x="1374" y="568"/>
                  <a:pt x="1374" y="568"/>
                </a:cubicBezTo>
                <a:cubicBezTo>
                  <a:pt x="1374" y="569"/>
                  <a:pt x="1374" y="569"/>
                  <a:pt x="1374" y="569"/>
                </a:cubicBezTo>
                <a:lnTo>
                  <a:pt x="1375" y="569"/>
                </a:lnTo>
                <a:close/>
                <a:moveTo>
                  <a:pt x="1383" y="567"/>
                </a:moveTo>
                <a:cubicBezTo>
                  <a:pt x="1383" y="568"/>
                  <a:pt x="1383" y="568"/>
                  <a:pt x="1383" y="568"/>
                </a:cubicBezTo>
                <a:cubicBezTo>
                  <a:pt x="1384" y="568"/>
                  <a:pt x="1384" y="568"/>
                  <a:pt x="1384" y="568"/>
                </a:cubicBezTo>
                <a:cubicBezTo>
                  <a:pt x="1384" y="567"/>
                  <a:pt x="1384" y="567"/>
                  <a:pt x="1384" y="567"/>
                </a:cubicBezTo>
                <a:lnTo>
                  <a:pt x="1383" y="567"/>
                </a:lnTo>
                <a:close/>
                <a:moveTo>
                  <a:pt x="658" y="573"/>
                </a:moveTo>
                <a:cubicBezTo>
                  <a:pt x="658" y="573"/>
                  <a:pt x="658" y="573"/>
                  <a:pt x="658" y="572"/>
                </a:cubicBezTo>
                <a:cubicBezTo>
                  <a:pt x="657" y="572"/>
                  <a:pt x="656" y="572"/>
                  <a:pt x="656" y="572"/>
                </a:cubicBezTo>
                <a:cubicBezTo>
                  <a:pt x="656" y="573"/>
                  <a:pt x="656" y="573"/>
                  <a:pt x="656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4"/>
                  <a:pt x="655" y="574"/>
                  <a:pt x="655" y="574"/>
                </a:cubicBezTo>
                <a:cubicBezTo>
                  <a:pt x="654" y="574"/>
                  <a:pt x="653" y="575"/>
                  <a:pt x="652" y="575"/>
                </a:cubicBezTo>
                <a:cubicBezTo>
                  <a:pt x="652" y="576"/>
                  <a:pt x="652" y="576"/>
                  <a:pt x="652" y="577"/>
                </a:cubicBezTo>
                <a:cubicBezTo>
                  <a:pt x="651" y="577"/>
                  <a:pt x="651" y="577"/>
                  <a:pt x="650" y="578"/>
                </a:cubicBezTo>
                <a:cubicBezTo>
                  <a:pt x="650" y="579"/>
                  <a:pt x="650" y="581"/>
                  <a:pt x="651" y="582"/>
                </a:cubicBezTo>
                <a:cubicBezTo>
                  <a:pt x="651" y="582"/>
                  <a:pt x="651" y="582"/>
                  <a:pt x="651" y="582"/>
                </a:cubicBezTo>
                <a:cubicBezTo>
                  <a:pt x="652" y="582"/>
                  <a:pt x="652" y="583"/>
                  <a:pt x="652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5" y="583"/>
                  <a:pt x="656" y="583"/>
                  <a:pt x="658" y="583"/>
                </a:cubicBezTo>
                <a:cubicBezTo>
                  <a:pt x="658" y="583"/>
                  <a:pt x="658" y="583"/>
                  <a:pt x="658" y="582"/>
                </a:cubicBezTo>
                <a:cubicBezTo>
                  <a:pt x="658" y="582"/>
                  <a:pt x="659" y="582"/>
                  <a:pt x="659" y="582"/>
                </a:cubicBezTo>
                <a:cubicBezTo>
                  <a:pt x="660" y="581"/>
                  <a:pt x="659" y="581"/>
                  <a:pt x="660" y="581"/>
                </a:cubicBezTo>
                <a:cubicBezTo>
                  <a:pt x="661" y="580"/>
                  <a:pt x="661" y="580"/>
                  <a:pt x="661" y="579"/>
                </a:cubicBezTo>
                <a:cubicBezTo>
                  <a:pt x="661" y="579"/>
                  <a:pt x="661" y="579"/>
                  <a:pt x="662" y="579"/>
                </a:cubicBezTo>
                <a:cubicBezTo>
                  <a:pt x="662" y="578"/>
                  <a:pt x="661" y="577"/>
                  <a:pt x="662" y="576"/>
                </a:cubicBezTo>
                <a:cubicBezTo>
                  <a:pt x="662" y="574"/>
                  <a:pt x="662" y="574"/>
                  <a:pt x="662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0" y="574"/>
                  <a:pt x="660" y="574"/>
                  <a:pt x="659" y="574"/>
                </a:cubicBezTo>
                <a:cubicBezTo>
                  <a:pt x="658" y="574"/>
                  <a:pt x="658" y="574"/>
                  <a:pt x="658" y="574"/>
                </a:cubicBezTo>
                <a:cubicBezTo>
                  <a:pt x="658" y="574"/>
                  <a:pt x="658" y="574"/>
                  <a:pt x="658" y="573"/>
                </a:cubicBezTo>
                <a:close/>
                <a:moveTo>
                  <a:pt x="1508" y="577"/>
                </a:moveTo>
                <a:cubicBezTo>
                  <a:pt x="1508" y="576"/>
                  <a:pt x="1508" y="576"/>
                  <a:pt x="1508" y="576"/>
                </a:cubicBezTo>
                <a:cubicBezTo>
                  <a:pt x="1508" y="576"/>
                  <a:pt x="1508" y="576"/>
                  <a:pt x="1508" y="576"/>
                </a:cubicBezTo>
                <a:cubicBezTo>
                  <a:pt x="1506" y="576"/>
                  <a:pt x="1506" y="576"/>
                  <a:pt x="1506" y="576"/>
                </a:cubicBezTo>
                <a:cubicBezTo>
                  <a:pt x="1506" y="576"/>
                  <a:pt x="1506" y="575"/>
                  <a:pt x="1506" y="575"/>
                </a:cubicBezTo>
                <a:cubicBezTo>
                  <a:pt x="1505" y="575"/>
                  <a:pt x="1505" y="575"/>
                  <a:pt x="1504" y="575"/>
                </a:cubicBezTo>
                <a:cubicBezTo>
                  <a:pt x="1504" y="576"/>
                  <a:pt x="1504" y="576"/>
                  <a:pt x="1504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7"/>
                  <a:pt x="1503" y="576"/>
                  <a:pt x="1504" y="577"/>
                </a:cubicBezTo>
                <a:cubicBezTo>
                  <a:pt x="1504" y="577"/>
                  <a:pt x="1504" y="577"/>
                  <a:pt x="1504" y="577"/>
                </a:cubicBezTo>
                <a:cubicBezTo>
                  <a:pt x="1505" y="577"/>
                  <a:pt x="1508" y="577"/>
                  <a:pt x="1508" y="577"/>
                </a:cubicBezTo>
                <a:close/>
                <a:moveTo>
                  <a:pt x="648" y="576"/>
                </a:moveTo>
                <a:cubicBezTo>
                  <a:pt x="648" y="576"/>
                  <a:pt x="648" y="576"/>
                  <a:pt x="648" y="576"/>
                </a:cubicBezTo>
                <a:cubicBezTo>
                  <a:pt x="647" y="576"/>
                  <a:pt x="647" y="576"/>
                  <a:pt x="647" y="576"/>
                </a:cubicBezTo>
                <a:cubicBezTo>
                  <a:pt x="647" y="576"/>
                  <a:pt x="647" y="576"/>
                  <a:pt x="647" y="577"/>
                </a:cubicBezTo>
                <a:cubicBezTo>
                  <a:pt x="648" y="577"/>
                  <a:pt x="647" y="576"/>
                  <a:pt x="648" y="576"/>
                </a:cubicBezTo>
                <a:close/>
                <a:moveTo>
                  <a:pt x="1380" y="578"/>
                </a:moveTo>
                <a:cubicBezTo>
                  <a:pt x="1380" y="577"/>
                  <a:pt x="1380" y="577"/>
                  <a:pt x="1380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0" y="577"/>
                  <a:pt x="1380" y="577"/>
                  <a:pt x="1380" y="577"/>
                </a:cubicBezTo>
                <a:cubicBezTo>
                  <a:pt x="1380" y="578"/>
                  <a:pt x="1380" y="578"/>
                  <a:pt x="1380" y="578"/>
                </a:cubicBezTo>
                <a:close/>
                <a:moveTo>
                  <a:pt x="1492" y="579"/>
                </a:moveTo>
                <a:cubicBezTo>
                  <a:pt x="1491" y="578"/>
                  <a:pt x="1491" y="578"/>
                  <a:pt x="1491" y="577"/>
                </a:cubicBezTo>
                <a:cubicBezTo>
                  <a:pt x="1490" y="577"/>
                  <a:pt x="1490" y="577"/>
                  <a:pt x="1490" y="577"/>
                </a:cubicBezTo>
                <a:cubicBezTo>
                  <a:pt x="1490" y="580"/>
                  <a:pt x="1490" y="580"/>
                  <a:pt x="1490" y="580"/>
                </a:cubicBezTo>
                <a:cubicBezTo>
                  <a:pt x="1491" y="579"/>
                  <a:pt x="1491" y="579"/>
                  <a:pt x="1492" y="579"/>
                </a:cubicBezTo>
                <a:close/>
                <a:moveTo>
                  <a:pt x="648" y="578"/>
                </a:moveTo>
                <a:cubicBezTo>
                  <a:pt x="649" y="578"/>
                  <a:pt x="649" y="578"/>
                  <a:pt x="649" y="578"/>
                </a:cubicBezTo>
                <a:cubicBezTo>
                  <a:pt x="649" y="578"/>
                  <a:pt x="649" y="578"/>
                  <a:pt x="648" y="578"/>
                </a:cubicBezTo>
                <a:close/>
                <a:moveTo>
                  <a:pt x="1576" y="604"/>
                </a:moveTo>
                <a:cubicBezTo>
                  <a:pt x="1576" y="604"/>
                  <a:pt x="1576" y="604"/>
                  <a:pt x="1576" y="603"/>
                </a:cubicBezTo>
                <a:cubicBezTo>
                  <a:pt x="1576" y="603"/>
                  <a:pt x="1576" y="603"/>
                  <a:pt x="1576" y="603"/>
                </a:cubicBezTo>
                <a:cubicBezTo>
                  <a:pt x="1576" y="603"/>
                  <a:pt x="1575" y="602"/>
                  <a:pt x="1575" y="601"/>
                </a:cubicBezTo>
                <a:cubicBezTo>
                  <a:pt x="1575" y="601"/>
                  <a:pt x="1575" y="601"/>
                  <a:pt x="1574" y="601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3" y="600"/>
                  <a:pt x="1573" y="599"/>
                  <a:pt x="1573" y="599"/>
                </a:cubicBezTo>
                <a:cubicBezTo>
                  <a:pt x="1571" y="599"/>
                  <a:pt x="1571" y="599"/>
                  <a:pt x="1571" y="599"/>
                </a:cubicBezTo>
                <a:cubicBezTo>
                  <a:pt x="1570" y="598"/>
                  <a:pt x="1570" y="598"/>
                  <a:pt x="1570" y="598"/>
                </a:cubicBezTo>
                <a:cubicBezTo>
                  <a:pt x="1569" y="598"/>
                  <a:pt x="1569" y="598"/>
                  <a:pt x="1569" y="598"/>
                </a:cubicBezTo>
                <a:cubicBezTo>
                  <a:pt x="1569" y="597"/>
                  <a:pt x="1569" y="597"/>
                  <a:pt x="1569" y="596"/>
                </a:cubicBezTo>
                <a:cubicBezTo>
                  <a:pt x="1567" y="596"/>
                  <a:pt x="1567" y="596"/>
                  <a:pt x="1567" y="596"/>
                </a:cubicBezTo>
                <a:cubicBezTo>
                  <a:pt x="1566" y="596"/>
                  <a:pt x="1566" y="596"/>
                  <a:pt x="1566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3" y="595"/>
                  <a:pt x="1563" y="595"/>
                  <a:pt x="1563" y="595"/>
                </a:cubicBezTo>
                <a:cubicBezTo>
                  <a:pt x="1563" y="595"/>
                  <a:pt x="1563" y="595"/>
                  <a:pt x="1563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3"/>
                  <a:pt x="1560" y="593"/>
                  <a:pt x="1560" y="593"/>
                </a:cubicBezTo>
                <a:cubicBezTo>
                  <a:pt x="1559" y="593"/>
                  <a:pt x="1558" y="593"/>
                  <a:pt x="1558" y="593"/>
                </a:cubicBezTo>
                <a:cubicBezTo>
                  <a:pt x="1557" y="593"/>
                  <a:pt x="1557" y="593"/>
                  <a:pt x="1557" y="592"/>
                </a:cubicBezTo>
                <a:cubicBezTo>
                  <a:pt x="1556" y="592"/>
                  <a:pt x="1556" y="592"/>
                  <a:pt x="1555" y="591"/>
                </a:cubicBezTo>
                <a:cubicBezTo>
                  <a:pt x="1555" y="591"/>
                  <a:pt x="1555" y="591"/>
                  <a:pt x="1555" y="591"/>
                </a:cubicBezTo>
                <a:cubicBezTo>
                  <a:pt x="1554" y="591"/>
                  <a:pt x="1554" y="591"/>
                  <a:pt x="1554" y="591"/>
                </a:cubicBezTo>
                <a:cubicBezTo>
                  <a:pt x="1554" y="590"/>
                  <a:pt x="1554" y="590"/>
                  <a:pt x="1554" y="590"/>
                </a:cubicBezTo>
                <a:cubicBezTo>
                  <a:pt x="1553" y="590"/>
                  <a:pt x="1553" y="590"/>
                  <a:pt x="1552" y="590"/>
                </a:cubicBezTo>
                <a:cubicBezTo>
                  <a:pt x="1552" y="589"/>
                  <a:pt x="1552" y="590"/>
                  <a:pt x="1552" y="589"/>
                </a:cubicBezTo>
                <a:cubicBezTo>
                  <a:pt x="1551" y="589"/>
                  <a:pt x="1551" y="589"/>
                  <a:pt x="1550" y="589"/>
                </a:cubicBezTo>
                <a:cubicBezTo>
                  <a:pt x="1550" y="589"/>
                  <a:pt x="1550" y="589"/>
                  <a:pt x="1549" y="589"/>
                </a:cubicBezTo>
                <a:cubicBezTo>
                  <a:pt x="1549" y="589"/>
                  <a:pt x="1549" y="589"/>
                  <a:pt x="1549" y="589"/>
                </a:cubicBezTo>
                <a:cubicBezTo>
                  <a:pt x="1546" y="589"/>
                  <a:pt x="1546" y="589"/>
                  <a:pt x="1546" y="589"/>
                </a:cubicBezTo>
                <a:cubicBezTo>
                  <a:pt x="1546" y="588"/>
                  <a:pt x="1546" y="588"/>
                  <a:pt x="1546" y="588"/>
                </a:cubicBezTo>
                <a:cubicBezTo>
                  <a:pt x="1546" y="588"/>
                  <a:pt x="1545" y="588"/>
                  <a:pt x="1545" y="588"/>
                </a:cubicBezTo>
                <a:cubicBezTo>
                  <a:pt x="1545" y="588"/>
                  <a:pt x="1545" y="588"/>
                  <a:pt x="1545" y="588"/>
                </a:cubicBezTo>
                <a:cubicBezTo>
                  <a:pt x="1544" y="587"/>
                  <a:pt x="1544" y="587"/>
                  <a:pt x="1543" y="587"/>
                </a:cubicBezTo>
                <a:cubicBezTo>
                  <a:pt x="1543" y="587"/>
                  <a:pt x="1543" y="587"/>
                  <a:pt x="1543" y="586"/>
                </a:cubicBezTo>
                <a:cubicBezTo>
                  <a:pt x="1542" y="586"/>
                  <a:pt x="1542" y="586"/>
                  <a:pt x="1542" y="586"/>
                </a:cubicBezTo>
                <a:cubicBezTo>
                  <a:pt x="1541" y="586"/>
                  <a:pt x="1541" y="586"/>
                  <a:pt x="1541" y="585"/>
                </a:cubicBezTo>
                <a:cubicBezTo>
                  <a:pt x="1540" y="585"/>
                  <a:pt x="1540" y="585"/>
                  <a:pt x="1540" y="585"/>
                </a:cubicBezTo>
                <a:cubicBezTo>
                  <a:pt x="1540" y="585"/>
                  <a:pt x="1539" y="585"/>
                  <a:pt x="1539" y="585"/>
                </a:cubicBezTo>
                <a:cubicBezTo>
                  <a:pt x="1539" y="585"/>
                  <a:pt x="1538" y="585"/>
                  <a:pt x="1538" y="584"/>
                </a:cubicBezTo>
                <a:cubicBezTo>
                  <a:pt x="1538" y="585"/>
                  <a:pt x="1538" y="585"/>
                  <a:pt x="1538" y="585"/>
                </a:cubicBezTo>
                <a:cubicBezTo>
                  <a:pt x="1536" y="585"/>
                  <a:pt x="1535" y="586"/>
                  <a:pt x="1535" y="587"/>
                </a:cubicBezTo>
                <a:cubicBezTo>
                  <a:pt x="1535" y="587"/>
                  <a:pt x="1534" y="587"/>
                  <a:pt x="1534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2" y="589"/>
                </a:cubicBezTo>
                <a:cubicBezTo>
                  <a:pt x="1531" y="590"/>
                  <a:pt x="1531" y="590"/>
                  <a:pt x="1531" y="591"/>
                </a:cubicBezTo>
                <a:cubicBezTo>
                  <a:pt x="1530" y="591"/>
                  <a:pt x="1530" y="591"/>
                  <a:pt x="1530" y="591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29" y="593"/>
                  <a:pt x="1529" y="592"/>
                  <a:pt x="1528" y="593"/>
                </a:cubicBezTo>
                <a:cubicBezTo>
                  <a:pt x="1527" y="593"/>
                  <a:pt x="1527" y="593"/>
                  <a:pt x="1527" y="593"/>
                </a:cubicBezTo>
                <a:cubicBezTo>
                  <a:pt x="1527" y="594"/>
                  <a:pt x="1527" y="594"/>
                  <a:pt x="1527" y="594"/>
                </a:cubicBezTo>
                <a:cubicBezTo>
                  <a:pt x="1527" y="594"/>
                  <a:pt x="1526" y="593"/>
                  <a:pt x="1526" y="593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5" y="591"/>
                  <a:pt x="1525" y="592"/>
                  <a:pt x="1525" y="592"/>
                </a:cubicBezTo>
                <a:cubicBezTo>
                  <a:pt x="1524" y="592"/>
                  <a:pt x="1524" y="592"/>
                  <a:pt x="1524" y="592"/>
                </a:cubicBezTo>
                <a:cubicBezTo>
                  <a:pt x="1524" y="590"/>
                  <a:pt x="1524" y="590"/>
                  <a:pt x="1524" y="590"/>
                </a:cubicBezTo>
                <a:cubicBezTo>
                  <a:pt x="1524" y="589"/>
                  <a:pt x="1524" y="589"/>
                  <a:pt x="1523" y="589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88"/>
                  <a:pt x="1522" y="588"/>
                  <a:pt x="1522" y="587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3"/>
                  <a:pt x="1522" y="583"/>
                  <a:pt x="1522" y="583"/>
                </a:cubicBezTo>
                <a:cubicBezTo>
                  <a:pt x="1523" y="583"/>
                  <a:pt x="1523" y="583"/>
                  <a:pt x="1523" y="583"/>
                </a:cubicBezTo>
                <a:cubicBezTo>
                  <a:pt x="1522" y="582"/>
                  <a:pt x="1522" y="581"/>
                  <a:pt x="1522" y="580"/>
                </a:cubicBezTo>
                <a:cubicBezTo>
                  <a:pt x="1522" y="580"/>
                  <a:pt x="1521" y="580"/>
                  <a:pt x="1521" y="580"/>
                </a:cubicBezTo>
                <a:cubicBezTo>
                  <a:pt x="1521" y="579"/>
                  <a:pt x="1521" y="579"/>
                  <a:pt x="1521" y="579"/>
                </a:cubicBezTo>
                <a:cubicBezTo>
                  <a:pt x="1520" y="579"/>
                  <a:pt x="1520" y="579"/>
                  <a:pt x="1519" y="580"/>
                </a:cubicBezTo>
                <a:cubicBezTo>
                  <a:pt x="1519" y="579"/>
                  <a:pt x="1519" y="579"/>
                  <a:pt x="1519" y="579"/>
                </a:cubicBezTo>
                <a:cubicBezTo>
                  <a:pt x="1518" y="579"/>
                  <a:pt x="1518" y="579"/>
                  <a:pt x="1518" y="579"/>
                </a:cubicBezTo>
                <a:cubicBezTo>
                  <a:pt x="1518" y="580"/>
                  <a:pt x="1518" y="580"/>
                  <a:pt x="1518" y="580"/>
                </a:cubicBezTo>
                <a:cubicBezTo>
                  <a:pt x="1517" y="579"/>
                  <a:pt x="1516" y="579"/>
                  <a:pt x="1515" y="579"/>
                </a:cubicBezTo>
                <a:cubicBezTo>
                  <a:pt x="1514" y="579"/>
                  <a:pt x="1514" y="578"/>
                  <a:pt x="1514" y="578"/>
                </a:cubicBezTo>
                <a:cubicBezTo>
                  <a:pt x="1513" y="578"/>
                  <a:pt x="1512" y="579"/>
                  <a:pt x="1511" y="579"/>
                </a:cubicBezTo>
                <a:cubicBezTo>
                  <a:pt x="1511" y="580"/>
                  <a:pt x="1511" y="580"/>
                  <a:pt x="1511" y="580"/>
                </a:cubicBezTo>
                <a:cubicBezTo>
                  <a:pt x="1511" y="580"/>
                  <a:pt x="1509" y="580"/>
                  <a:pt x="1508" y="580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3"/>
                  <a:pt x="1508" y="583"/>
                  <a:pt x="1507" y="583"/>
                </a:cubicBezTo>
                <a:cubicBezTo>
                  <a:pt x="1508" y="584"/>
                  <a:pt x="1507" y="584"/>
                  <a:pt x="1508" y="584"/>
                </a:cubicBezTo>
                <a:cubicBezTo>
                  <a:pt x="1508" y="585"/>
                  <a:pt x="1510" y="584"/>
                  <a:pt x="1511" y="584"/>
                </a:cubicBezTo>
                <a:cubicBezTo>
                  <a:pt x="1511" y="585"/>
                  <a:pt x="1511" y="585"/>
                  <a:pt x="1511" y="585"/>
                </a:cubicBezTo>
                <a:cubicBezTo>
                  <a:pt x="1511" y="585"/>
                  <a:pt x="1512" y="585"/>
                  <a:pt x="1512" y="585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3" y="588"/>
                  <a:pt x="1514" y="587"/>
                  <a:pt x="1516" y="587"/>
                </a:cubicBezTo>
                <a:cubicBezTo>
                  <a:pt x="1516" y="588"/>
                  <a:pt x="1516" y="588"/>
                  <a:pt x="1516" y="588"/>
                </a:cubicBezTo>
                <a:cubicBezTo>
                  <a:pt x="1516" y="588"/>
                  <a:pt x="1516" y="587"/>
                  <a:pt x="1517" y="587"/>
                </a:cubicBezTo>
                <a:cubicBezTo>
                  <a:pt x="1518" y="587"/>
                  <a:pt x="1519" y="588"/>
                  <a:pt x="1520" y="588"/>
                </a:cubicBezTo>
                <a:cubicBezTo>
                  <a:pt x="1520" y="589"/>
                  <a:pt x="1520" y="589"/>
                  <a:pt x="1520" y="589"/>
                </a:cubicBezTo>
                <a:cubicBezTo>
                  <a:pt x="1520" y="589"/>
                  <a:pt x="1519" y="589"/>
                  <a:pt x="1518" y="589"/>
                </a:cubicBezTo>
                <a:cubicBezTo>
                  <a:pt x="1518" y="589"/>
                  <a:pt x="1518" y="589"/>
                  <a:pt x="1518" y="589"/>
                </a:cubicBezTo>
                <a:cubicBezTo>
                  <a:pt x="1518" y="589"/>
                  <a:pt x="1517" y="589"/>
                  <a:pt x="1517" y="589"/>
                </a:cubicBezTo>
                <a:cubicBezTo>
                  <a:pt x="1517" y="589"/>
                  <a:pt x="1517" y="589"/>
                  <a:pt x="1517" y="589"/>
                </a:cubicBezTo>
                <a:cubicBezTo>
                  <a:pt x="1516" y="589"/>
                  <a:pt x="1516" y="589"/>
                  <a:pt x="1516" y="589"/>
                </a:cubicBezTo>
                <a:cubicBezTo>
                  <a:pt x="1516" y="590"/>
                  <a:pt x="1516" y="590"/>
                  <a:pt x="1516" y="590"/>
                </a:cubicBezTo>
                <a:cubicBezTo>
                  <a:pt x="1515" y="590"/>
                  <a:pt x="1515" y="590"/>
                  <a:pt x="1515" y="590"/>
                </a:cubicBezTo>
                <a:cubicBezTo>
                  <a:pt x="1513" y="590"/>
                  <a:pt x="1513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1"/>
                  <a:pt x="1511" y="591"/>
                </a:cubicBezTo>
                <a:cubicBezTo>
                  <a:pt x="1512" y="591"/>
                  <a:pt x="1513" y="591"/>
                  <a:pt x="1514" y="591"/>
                </a:cubicBezTo>
                <a:cubicBezTo>
                  <a:pt x="1514" y="592"/>
                  <a:pt x="1514" y="592"/>
                  <a:pt x="1514" y="593"/>
                </a:cubicBezTo>
                <a:cubicBezTo>
                  <a:pt x="1515" y="593"/>
                  <a:pt x="1515" y="593"/>
                  <a:pt x="1515" y="593"/>
                </a:cubicBezTo>
                <a:cubicBezTo>
                  <a:pt x="1515" y="593"/>
                  <a:pt x="1516" y="593"/>
                  <a:pt x="1516" y="594"/>
                </a:cubicBezTo>
                <a:cubicBezTo>
                  <a:pt x="1515" y="594"/>
                  <a:pt x="1515" y="594"/>
                  <a:pt x="1515" y="594"/>
                </a:cubicBezTo>
                <a:cubicBezTo>
                  <a:pt x="1515" y="595"/>
                  <a:pt x="1515" y="595"/>
                  <a:pt x="1515" y="595"/>
                </a:cubicBezTo>
                <a:cubicBezTo>
                  <a:pt x="1516" y="595"/>
                  <a:pt x="1516" y="595"/>
                  <a:pt x="1516" y="595"/>
                </a:cubicBezTo>
                <a:cubicBezTo>
                  <a:pt x="1516" y="595"/>
                  <a:pt x="1516" y="596"/>
                  <a:pt x="1516" y="596"/>
                </a:cubicBezTo>
                <a:cubicBezTo>
                  <a:pt x="1519" y="596"/>
                  <a:pt x="1517" y="595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4"/>
                  <a:pt x="1519" y="594"/>
                  <a:pt x="1519" y="594"/>
                </a:cubicBezTo>
                <a:cubicBezTo>
                  <a:pt x="1519" y="594"/>
                  <a:pt x="1520" y="594"/>
                  <a:pt x="1520" y="594"/>
                </a:cubicBezTo>
                <a:cubicBezTo>
                  <a:pt x="1520" y="595"/>
                  <a:pt x="1520" y="595"/>
                  <a:pt x="1520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2" y="596"/>
                  <a:pt x="1522" y="596"/>
                  <a:pt x="1523" y="596"/>
                </a:cubicBezTo>
                <a:cubicBezTo>
                  <a:pt x="1523" y="596"/>
                  <a:pt x="1523" y="596"/>
                  <a:pt x="1523" y="596"/>
                </a:cubicBezTo>
                <a:cubicBezTo>
                  <a:pt x="1523" y="596"/>
                  <a:pt x="1523" y="596"/>
                  <a:pt x="1524" y="596"/>
                </a:cubicBezTo>
                <a:cubicBezTo>
                  <a:pt x="1523" y="596"/>
                  <a:pt x="1523" y="597"/>
                  <a:pt x="1523" y="598"/>
                </a:cubicBezTo>
                <a:cubicBezTo>
                  <a:pt x="1524" y="598"/>
                  <a:pt x="1524" y="598"/>
                  <a:pt x="1524" y="599"/>
                </a:cubicBezTo>
                <a:cubicBezTo>
                  <a:pt x="1524" y="599"/>
                  <a:pt x="1524" y="599"/>
                  <a:pt x="1524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6" y="599"/>
                  <a:pt x="1527" y="599"/>
                  <a:pt x="1527" y="599"/>
                </a:cubicBezTo>
                <a:cubicBezTo>
                  <a:pt x="1527" y="599"/>
                  <a:pt x="1527" y="599"/>
                  <a:pt x="1527" y="599"/>
                </a:cubicBezTo>
                <a:cubicBezTo>
                  <a:pt x="1528" y="599"/>
                  <a:pt x="1528" y="599"/>
                  <a:pt x="1528" y="599"/>
                </a:cubicBezTo>
                <a:cubicBezTo>
                  <a:pt x="1528" y="600"/>
                  <a:pt x="1528" y="600"/>
                  <a:pt x="1528" y="600"/>
                </a:cubicBezTo>
                <a:cubicBezTo>
                  <a:pt x="1529" y="599"/>
                  <a:pt x="1530" y="599"/>
                  <a:pt x="1531" y="599"/>
                </a:cubicBezTo>
                <a:cubicBezTo>
                  <a:pt x="1531" y="600"/>
                  <a:pt x="1531" y="600"/>
                  <a:pt x="1531" y="600"/>
                </a:cubicBezTo>
                <a:cubicBezTo>
                  <a:pt x="1532" y="600"/>
                  <a:pt x="1533" y="601"/>
                  <a:pt x="1534" y="601"/>
                </a:cubicBezTo>
                <a:cubicBezTo>
                  <a:pt x="1534" y="602"/>
                  <a:pt x="1534" y="603"/>
                  <a:pt x="1534" y="603"/>
                </a:cubicBezTo>
                <a:cubicBezTo>
                  <a:pt x="1535" y="603"/>
                  <a:pt x="1536" y="603"/>
                  <a:pt x="1537" y="603"/>
                </a:cubicBezTo>
                <a:cubicBezTo>
                  <a:pt x="1537" y="603"/>
                  <a:pt x="1537" y="603"/>
                  <a:pt x="1538" y="604"/>
                </a:cubicBezTo>
                <a:cubicBezTo>
                  <a:pt x="1538" y="604"/>
                  <a:pt x="1539" y="604"/>
                  <a:pt x="1540" y="604"/>
                </a:cubicBezTo>
                <a:cubicBezTo>
                  <a:pt x="1540" y="605"/>
                  <a:pt x="1540" y="605"/>
                  <a:pt x="1540" y="605"/>
                </a:cubicBezTo>
                <a:cubicBezTo>
                  <a:pt x="1541" y="605"/>
                  <a:pt x="1541" y="605"/>
                  <a:pt x="1541" y="605"/>
                </a:cubicBezTo>
                <a:cubicBezTo>
                  <a:pt x="1541" y="606"/>
                  <a:pt x="1541" y="606"/>
                  <a:pt x="1541" y="606"/>
                </a:cubicBezTo>
                <a:cubicBezTo>
                  <a:pt x="1541" y="607"/>
                  <a:pt x="1541" y="607"/>
                  <a:pt x="1542" y="607"/>
                </a:cubicBezTo>
                <a:cubicBezTo>
                  <a:pt x="1542" y="607"/>
                  <a:pt x="1541" y="609"/>
                  <a:pt x="1541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1" y="611"/>
                  <a:pt x="1541" y="611"/>
                </a:cubicBezTo>
                <a:cubicBezTo>
                  <a:pt x="1542" y="612"/>
                  <a:pt x="1542" y="612"/>
                  <a:pt x="1542" y="612"/>
                </a:cubicBezTo>
                <a:cubicBezTo>
                  <a:pt x="1542" y="613"/>
                  <a:pt x="1543" y="613"/>
                  <a:pt x="1543" y="614"/>
                </a:cubicBezTo>
                <a:cubicBezTo>
                  <a:pt x="1543" y="614"/>
                  <a:pt x="1543" y="614"/>
                  <a:pt x="1543" y="614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4" y="615"/>
                  <a:pt x="1544" y="615"/>
                  <a:pt x="1544" y="615"/>
                </a:cubicBezTo>
                <a:cubicBezTo>
                  <a:pt x="1544" y="617"/>
                  <a:pt x="1542" y="617"/>
                  <a:pt x="1544" y="619"/>
                </a:cubicBezTo>
                <a:cubicBezTo>
                  <a:pt x="1544" y="620"/>
                  <a:pt x="1544" y="620"/>
                  <a:pt x="1544" y="620"/>
                </a:cubicBezTo>
                <a:cubicBezTo>
                  <a:pt x="1543" y="619"/>
                  <a:pt x="1544" y="619"/>
                  <a:pt x="1544" y="619"/>
                </a:cubicBezTo>
                <a:cubicBezTo>
                  <a:pt x="1543" y="618"/>
                  <a:pt x="1542" y="618"/>
                  <a:pt x="1540" y="619"/>
                </a:cubicBezTo>
                <a:cubicBezTo>
                  <a:pt x="1540" y="619"/>
                  <a:pt x="1540" y="619"/>
                  <a:pt x="1540" y="619"/>
                </a:cubicBezTo>
                <a:cubicBezTo>
                  <a:pt x="1540" y="619"/>
                  <a:pt x="1540" y="619"/>
                  <a:pt x="1540" y="620"/>
                </a:cubicBezTo>
                <a:cubicBezTo>
                  <a:pt x="1539" y="620"/>
                  <a:pt x="1538" y="621"/>
                  <a:pt x="1538" y="622"/>
                </a:cubicBezTo>
                <a:cubicBezTo>
                  <a:pt x="1540" y="622"/>
                  <a:pt x="1541" y="621"/>
                  <a:pt x="1543" y="621"/>
                </a:cubicBezTo>
                <a:cubicBezTo>
                  <a:pt x="1543" y="621"/>
                  <a:pt x="1543" y="620"/>
                  <a:pt x="1543" y="620"/>
                </a:cubicBezTo>
                <a:cubicBezTo>
                  <a:pt x="1544" y="620"/>
                  <a:pt x="1544" y="621"/>
                  <a:pt x="1544" y="621"/>
                </a:cubicBezTo>
                <a:cubicBezTo>
                  <a:pt x="1546" y="621"/>
                  <a:pt x="1547" y="620"/>
                  <a:pt x="1548" y="621"/>
                </a:cubicBezTo>
                <a:cubicBezTo>
                  <a:pt x="1549" y="621"/>
                  <a:pt x="1549" y="621"/>
                  <a:pt x="1549" y="621"/>
                </a:cubicBezTo>
                <a:cubicBezTo>
                  <a:pt x="1549" y="621"/>
                  <a:pt x="1549" y="621"/>
                  <a:pt x="1549" y="622"/>
                </a:cubicBezTo>
                <a:cubicBezTo>
                  <a:pt x="1549" y="622"/>
                  <a:pt x="1550" y="622"/>
                  <a:pt x="1550" y="622"/>
                </a:cubicBezTo>
                <a:cubicBezTo>
                  <a:pt x="1550" y="623"/>
                  <a:pt x="1551" y="624"/>
                  <a:pt x="1551" y="625"/>
                </a:cubicBezTo>
                <a:cubicBezTo>
                  <a:pt x="1551" y="625"/>
                  <a:pt x="1552" y="625"/>
                  <a:pt x="1552" y="625"/>
                </a:cubicBezTo>
                <a:cubicBezTo>
                  <a:pt x="1552" y="626"/>
                  <a:pt x="1552" y="626"/>
                  <a:pt x="1552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9" y="626"/>
                  <a:pt x="1559" y="626"/>
                  <a:pt x="1559" y="625"/>
                </a:cubicBezTo>
                <a:cubicBezTo>
                  <a:pt x="1559" y="625"/>
                  <a:pt x="1559" y="625"/>
                  <a:pt x="1559" y="625"/>
                </a:cubicBezTo>
                <a:cubicBezTo>
                  <a:pt x="1560" y="625"/>
                  <a:pt x="1560" y="626"/>
                  <a:pt x="1560" y="626"/>
                </a:cubicBezTo>
                <a:cubicBezTo>
                  <a:pt x="1563" y="626"/>
                  <a:pt x="1563" y="626"/>
                  <a:pt x="1563" y="626"/>
                </a:cubicBezTo>
                <a:cubicBezTo>
                  <a:pt x="1563" y="625"/>
                  <a:pt x="1563" y="625"/>
                  <a:pt x="1563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5" y="625"/>
                </a:cubicBezTo>
                <a:cubicBezTo>
                  <a:pt x="1565" y="624"/>
                  <a:pt x="1565" y="624"/>
                  <a:pt x="1565" y="624"/>
                </a:cubicBezTo>
                <a:cubicBezTo>
                  <a:pt x="1565" y="624"/>
                  <a:pt x="1566" y="624"/>
                  <a:pt x="1566" y="623"/>
                </a:cubicBezTo>
                <a:cubicBezTo>
                  <a:pt x="1566" y="623"/>
                  <a:pt x="1566" y="623"/>
                  <a:pt x="1566" y="623"/>
                </a:cubicBezTo>
                <a:cubicBezTo>
                  <a:pt x="1565" y="621"/>
                  <a:pt x="1566" y="620"/>
                  <a:pt x="1567" y="620"/>
                </a:cubicBezTo>
                <a:cubicBezTo>
                  <a:pt x="1567" y="620"/>
                  <a:pt x="1567" y="620"/>
                  <a:pt x="1567" y="620"/>
                </a:cubicBezTo>
                <a:cubicBezTo>
                  <a:pt x="1567" y="620"/>
                  <a:pt x="1567" y="620"/>
                  <a:pt x="1568" y="620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70" y="620"/>
                  <a:pt x="1570" y="620"/>
                  <a:pt x="1571" y="621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7" y="622"/>
                  <a:pt x="1577" y="622"/>
                  <a:pt x="1578" y="622"/>
                </a:cubicBezTo>
                <a:cubicBezTo>
                  <a:pt x="1578" y="624"/>
                  <a:pt x="1579" y="624"/>
                  <a:pt x="1579" y="626"/>
                </a:cubicBezTo>
                <a:cubicBezTo>
                  <a:pt x="1580" y="626"/>
                  <a:pt x="1580" y="626"/>
                  <a:pt x="1580" y="626"/>
                </a:cubicBezTo>
                <a:cubicBezTo>
                  <a:pt x="1580" y="626"/>
                  <a:pt x="1580" y="627"/>
                  <a:pt x="1580" y="627"/>
                </a:cubicBezTo>
                <a:cubicBezTo>
                  <a:pt x="1581" y="628"/>
                  <a:pt x="1582" y="628"/>
                  <a:pt x="1583" y="628"/>
                </a:cubicBezTo>
                <a:cubicBezTo>
                  <a:pt x="1583" y="629"/>
                  <a:pt x="1583" y="629"/>
                  <a:pt x="1583" y="629"/>
                </a:cubicBezTo>
                <a:cubicBezTo>
                  <a:pt x="1583" y="629"/>
                  <a:pt x="1585" y="631"/>
                  <a:pt x="1585" y="631"/>
                </a:cubicBezTo>
                <a:cubicBezTo>
                  <a:pt x="1585" y="632"/>
                  <a:pt x="1585" y="632"/>
                  <a:pt x="1585" y="632"/>
                </a:cubicBezTo>
                <a:cubicBezTo>
                  <a:pt x="1586" y="632"/>
                  <a:pt x="1587" y="632"/>
                  <a:pt x="1587" y="632"/>
                </a:cubicBezTo>
                <a:cubicBezTo>
                  <a:pt x="1587" y="633"/>
                  <a:pt x="1587" y="633"/>
                  <a:pt x="1587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9" y="633"/>
                  <a:pt x="1589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2" y="633"/>
                  <a:pt x="1593" y="634"/>
                  <a:pt x="1594" y="634"/>
                </a:cubicBezTo>
                <a:cubicBezTo>
                  <a:pt x="1594" y="634"/>
                  <a:pt x="1594" y="634"/>
                  <a:pt x="1595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4"/>
                  <a:pt x="1598" y="634"/>
                  <a:pt x="1598" y="633"/>
                </a:cubicBezTo>
                <a:cubicBezTo>
                  <a:pt x="1597" y="633"/>
                  <a:pt x="1596" y="633"/>
                  <a:pt x="1596" y="633"/>
                </a:cubicBezTo>
                <a:cubicBezTo>
                  <a:pt x="1596" y="632"/>
                  <a:pt x="1596" y="632"/>
                  <a:pt x="1596" y="632"/>
                </a:cubicBezTo>
                <a:cubicBezTo>
                  <a:pt x="1596" y="632"/>
                  <a:pt x="1595" y="632"/>
                  <a:pt x="1595" y="632"/>
                </a:cubicBezTo>
                <a:cubicBezTo>
                  <a:pt x="1595" y="631"/>
                  <a:pt x="1595" y="631"/>
                  <a:pt x="1595" y="630"/>
                </a:cubicBezTo>
                <a:cubicBezTo>
                  <a:pt x="1594" y="630"/>
                  <a:pt x="1594" y="629"/>
                  <a:pt x="1593" y="630"/>
                </a:cubicBezTo>
                <a:cubicBezTo>
                  <a:pt x="1592" y="629"/>
                  <a:pt x="1591" y="628"/>
                  <a:pt x="1592" y="627"/>
                </a:cubicBezTo>
                <a:cubicBezTo>
                  <a:pt x="1591" y="626"/>
                  <a:pt x="1590" y="626"/>
                  <a:pt x="1589" y="626"/>
                </a:cubicBezTo>
                <a:cubicBezTo>
                  <a:pt x="1589" y="625"/>
                  <a:pt x="1589" y="624"/>
                  <a:pt x="1588" y="623"/>
                </a:cubicBezTo>
                <a:cubicBezTo>
                  <a:pt x="1588" y="623"/>
                  <a:pt x="1588" y="623"/>
                  <a:pt x="1588" y="623"/>
                </a:cubicBezTo>
                <a:cubicBezTo>
                  <a:pt x="1588" y="622"/>
                  <a:pt x="1588" y="622"/>
                  <a:pt x="1588" y="622"/>
                </a:cubicBezTo>
                <a:cubicBezTo>
                  <a:pt x="1587" y="622"/>
                  <a:pt x="1587" y="622"/>
                  <a:pt x="1587" y="622"/>
                </a:cubicBezTo>
                <a:cubicBezTo>
                  <a:pt x="1587" y="621"/>
                  <a:pt x="1587" y="621"/>
                  <a:pt x="1586" y="621"/>
                </a:cubicBezTo>
                <a:cubicBezTo>
                  <a:pt x="1586" y="621"/>
                  <a:pt x="1586" y="621"/>
                  <a:pt x="1586" y="621"/>
                </a:cubicBezTo>
                <a:cubicBezTo>
                  <a:pt x="1585" y="621"/>
                  <a:pt x="1585" y="621"/>
                  <a:pt x="1585" y="621"/>
                </a:cubicBezTo>
                <a:cubicBezTo>
                  <a:pt x="1585" y="620"/>
                  <a:pt x="1585" y="620"/>
                  <a:pt x="1585" y="620"/>
                </a:cubicBezTo>
                <a:cubicBezTo>
                  <a:pt x="1584" y="619"/>
                  <a:pt x="1584" y="619"/>
                  <a:pt x="1584" y="619"/>
                </a:cubicBezTo>
                <a:cubicBezTo>
                  <a:pt x="1584" y="619"/>
                  <a:pt x="1584" y="618"/>
                  <a:pt x="1583" y="617"/>
                </a:cubicBezTo>
                <a:cubicBezTo>
                  <a:pt x="1583" y="617"/>
                  <a:pt x="1583" y="617"/>
                  <a:pt x="1583" y="617"/>
                </a:cubicBezTo>
                <a:cubicBezTo>
                  <a:pt x="1583" y="617"/>
                  <a:pt x="1583" y="616"/>
                  <a:pt x="1583" y="615"/>
                </a:cubicBezTo>
                <a:cubicBezTo>
                  <a:pt x="1583" y="615"/>
                  <a:pt x="1583" y="615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4" y="614"/>
                  <a:pt x="1585" y="614"/>
                </a:cubicBezTo>
                <a:cubicBezTo>
                  <a:pt x="1585" y="614"/>
                  <a:pt x="1585" y="614"/>
                  <a:pt x="1585" y="614"/>
                </a:cubicBezTo>
                <a:cubicBezTo>
                  <a:pt x="1585" y="614"/>
                  <a:pt x="1586" y="613"/>
                  <a:pt x="1586" y="613"/>
                </a:cubicBezTo>
                <a:cubicBezTo>
                  <a:pt x="1586" y="613"/>
                  <a:pt x="1587" y="612"/>
                  <a:pt x="1586" y="611"/>
                </a:cubicBezTo>
                <a:cubicBezTo>
                  <a:pt x="1586" y="610"/>
                  <a:pt x="1586" y="610"/>
                  <a:pt x="1586" y="610"/>
                </a:cubicBezTo>
                <a:cubicBezTo>
                  <a:pt x="1585" y="610"/>
                  <a:pt x="1585" y="609"/>
                  <a:pt x="1585" y="609"/>
                </a:cubicBezTo>
                <a:cubicBezTo>
                  <a:pt x="1584" y="609"/>
                  <a:pt x="1584" y="608"/>
                  <a:pt x="1583" y="609"/>
                </a:cubicBezTo>
                <a:cubicBezTo>
                  <a:pt x="1581" y="609"/>
                  <a:pt x="1582" y="608"/>
                  <a:pt x="1580" y="607"/>
                </a:cubicBezTo>
                <a:cubicBezTo>
                  <a:pt x="1580" y="606"/>
                  <a:pt x="1580" y="606"/>
                  <a:pt x="1580" y="606"/>
                </a:cubicBezTo>
                <a:cubicBezTo>
                  <a:pt x="1579" y="606"/>
                  <a:pt x="1578" y="606"/>
                  <a:pt x="1576" y="605"/>
                </a:cubicBezTo>
                <a:cubicBezTo>
                  <a:pt x="1576" y="605"/>
                  <a:pt x="1576" y="605"/>
                  <a:pt x="1576" y="604"/>
                </a:cubicBezTo>
                <a:close/>
                <a:moveTo>
                  <a:pt x="646" y="580"/>
                </a:moveTo>
                <a:cubicBezTo>
                  <a:pt x="647" y="580"/>
                  <a:pt x="647" y="580"/>
                  <a:pt x="647" y="580"/>
                </a:cubicBezTo>
                <a:cubicBezTo>
                  <a:pt x="647" y="579"/>
                  <a:pt x="647" y="580"/>
                  <a:pt x="647" y="579"/>
                </a:cubicBezTo>
                <a:cubicBezTo>
                  <a:pt x="647" y="579"/>
                  <a:pt x="647" y="579"/>
                  <a:pt x="647" y="579"/>
                </a:cubicBezTo>
                <a:cubicBezTo>
                  <a:pt x="646" y="579"/>
                  <a:pt x="646" y="580"/>
                  <a:pt x="646" y="580"/>
                </a:cubicBezTo>
                <a:close/>
                <a:moveTo>
                  <a:pt x="1507" y="580"/>
                </a:moveTo>
                <a:cubicBezTo>
                  <a:pt x="1507" y="580"/>
                  <a:pt x="1507" y="580"/>
                  <a:pt x="1507" y="580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5" y="580"/>
                  <a:pt x="1505" y="580"/>
                  <a:pt x="1505" y="580"/>
                </a:cubicBezTo>
                <a:lnTo>
                  <a:pt x="1507" y="580"/>
                </a:lnTo>
                <a:close/>
                <a:moveTo>
                  <a:pt x="1356" y="581"/>
                </a:moveTo>
                <a:cubicBezTo>
                  <a:pt x="1357" y="582"/>
                  <a:pt x="1357" y="583"/>
                  <a:pt x="1357" y="584"/>
                </a:cubicBezTo>
                <a:cubicBezTo>
                  <a:pt x="1358" y="584"/>
                  <a:pt x="1358" y="584"/>
                  <a:pt x="1358" y="585"/>
                </a:cubicBezTo>
                <a:cubicBezTo>
                  <a:pt x="1360" y="585"/>
                  <a:pt x="1360" y="585"/>
                  <a:pt x="1360" y="585"/>
                </a:cubicBezTo>
                <a:cubicBezTo>
                  <a:pt x="1359" y="583"/>
                  <a:pt x="1358" y="582"/>
                  <a:pt x="1358" y="580"/>
                </a:cubicBezTo>
                <a:cubicBezTo>
                  <a:pt x="1357" y="580"/>
                  <a:pt x="1357" y="580"/>
                  <a:pt x="1356" y="581"/>
                </a:cubicBezTo>
                <a:close/>
                <a:moveTo>
                  <a:pt x="1504" y="581"/>
                </a:moveTo>
                <a:cubicBezTo>
                  <a:pt x="1504" y="581"/>
                  <a:pt x="1504" y="581"/>
                  <a:pt x="1504" y="581"/>
                </a:cubicBezTo>
                <a:cubicBezTo>
                  <a:pt x="1505" y="581"/>
                  <a:pt x="1505" y="581"/>
                  <a:pt x="1505" y="581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4" y="580"/>
                  <a:pt x="1504" y="580"/>
                  <a:pt x="1504" y="580"/>
                </a:cubicBezTo>
                <a:cubicBezTo>
                  <a:pt x="1504" y="580"/>
                  <a:pt x="1504" y="582"/>
                  <a:pt x="1504" y="581"/>
                </a:cubicBezTo>
                <a:close/>
                <a:moveTo>
                  <a:pt x="1506" y="583"/>
                </a:moveTo>
                <a:cubicBezTo>
                  <a:pt x="1506" y="583"/>
                  <a:pt x="1506" y="583"/>
                  <a:pt x="1507" y="583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1"/>
                  <a:pt x="1507" y="581"/>
                  <a:pt x="1507" y="581"/>
                </a:cubicBezTo>
                <a:cubicBezTo>
                  <a:pt x="1506" y="581"/>
                  <a:pt x="1506" y="582"/>
                  <a:pt x="1505" y="582"/>
                </a:cubicBezTo>
                <a:cubicBezTo>
                  <a:pt x="1505" y="583"/>
                  <a:pt x="1505" y="583"/>
                  <a:pt x="1505" y="583"/>
                </a:cubicBezTo>
                <a:cubicBezTo>
                  <a:pt x="1506" y="583"/>
                  <a:pt x="1505" y="583"/>
                  <a:pt x="1506" y="583"/>
                </a:cubicBezTo>
                <a:close/>
                <a:moveTo>
                  <a:pt x="1492" y="582"/>
                </a:moveTo>
                <a:cubicBezTo>
                  <a:pt x="1492" y="582"/>
                  <a:pt x="1492" y="582"/>
                  <a:pt x="1492" y="582"/>
                </a:cubicBezTo>
                <a:cubicBezTo>
                  <a:pt x="1491" y="582"/>
                  <a:pt x="1491" y="582"/>
                  <a:pt x="1491" y="582"/>
                </a:cubicBezTo>
                <a:cubicBezTo>
                  <a:pt x="1491" y="583"/>
                  <a:pt x="1491" y="583"/>
                  <a:pt x="1491" y="583"/>
                </a:cubicBezTo>
                <a:cubicBezTo>
                  <a:pt x="1492" y="583"/>
                  <a:pt x="1492" y="583"/>
                  <a:pt x="1492" y="583"/>
                </a:cubicBezTo>
                <a:lnTo>
                  <a:pt x="1492" y="582"/>
                </a:lnTo>
                <a:close/>
                <a:moveTo>
                  <a:pt x="1471" y="585"/>
                </a:moveTo>
                <a:cubicBezTo>
                  <a:pt x="1471" y="585"/>
                  <a:pt x="1471" y="585"/>
                  <a:pt x="1471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69" y="583"/>
                  <a:pt x="1469" y="583"/>
                  <a:pt x="1469" y="583"/>
                </a:cubicBezTo>
                <a:cubicBezTo>
                  <a:pt x="1468" y="583"/>
                  <a:pt x="1469" y="583"/>
                  <a:pt x="1468" y="584"/>
                </a:cubicBezTo>
                <a:cubicBezTo>
                  <a:pt x="1468" y="585"/>
                  <a:pt x="1468" y="585"/>
                  <a:pt x="1468" y="585"/>
                </a:cubicBezTo>
                <a:cubicBezTo>
                  <a:pt x="1469" y="585"/>
                  <a:pt x="1470" y="585"/>
                  <a:pt x="1471" y="585"/>
                </a:cubicBezTo>
                <a:cubicBezTo>
                  <a:pt x="1471" y="585"/>
                  <a:pt x="1471" y="585"/>
                  <a:pt x="1471" y="585"/>
                </a:cubicBezTo>
                <a:close/>
                <a:moveTo>
                  <a:pt x="1390" y="586"/>
                </a:move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9"/>
                  <a:pt x="1390" y="589"/>
                  <a:pt x="1390" y="589"/>
                </a:cubicBezTo>
                <a:cubicBezTo>
                  <a:pt x="1391" y="589"/>
                  <a:pt x="1391" y="589"/>
                  <a:pt x="1391" y="589"/>
                </a:cubicBezTo>
                <a:cubicBezTo>
                  <a:pt x="1391" y="590"/>
                  <a:pt x="1391" y="590"/>
                  <a:pt x="1391" y="590"/>
                </a:cubicBezTo>
                <a:cubicBezTo>
                  <a:pt x="1391" y="590"/>
                  <a:pt x="1393" y="591"/>
                  <a:pt x="1393" y="591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0"/>
                  <a:pt x="1393" y="589"/>
                  <a:pt x="1393" y="588"/>
                </a:cubicBezTo>
                <a:cubicBezTo>
                  <a:pt x="1393" y="588"/>
                  <a:pt x="1393" y="588"/>
                  <a:pt x="1392" y="588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2" y="586"/>
                  <a:pt x="1391" y="586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4"/>
                  <a:pt x="1391" y="584"/>
                  <a:pt x="1391" y="584"/>
                </a:cubicBezTo>
                <a:cubicBezTo>
                  <a:pt x="1391" y="585"/>
                  <a:pt x="1390" y="585"/>
                  <a:pt x="1390" y="585"/>
                </a:cubicBezTo>
                <a:cubicBezTo>
                  <a:pt x="1390" y="585"/>
                  <a:pt x="1390" y="584"/>
                  <a:pt x="1389" y="584"/>
                </a:cubicBezTo>
                <a:cubicBezTo>
                  <a:pt x="1389" y="584"/>
                  <a:pt x="1389" y="584"/>
                  <a:pt x="1388" y="584"/>
                </a:cubicBezTo>
                <a:cubicBezTo>
                  <a:pt x="1388" y="584"/>
                  <a:pt x="1388" y="584"/>
                  <a:pt x="1388" y="584"/>
                </a:cubicBezTo>
                <a:cubicBezTo>
                  <a:pt x="1388" y="586"/>
                  <a:pt x="1388" y="585"/>
                  <a:pt x="1388" y="586"/>
                </a:cubicBezTo>
                <a:lnTo>
                  <a:pt x="1390" y="586"/>
                </a:lnTo>
                <a:close/>
                <a:moveTo>
                  <a:pt x="1502" y="585"/>
                </a:moveTo>
                <a:cubicBezTo>
                  <a:pt x="1502" y="585"/>
                  <a:pt x="1503" y="585"/>
                  <a:pt x="1504" y="585"/>
                </a:cubicBezTo>
                <a:cubicBezTo>
                  <a:pt x="1504" y="584"/>
                  <a:pt x="1504" y="584"/>
                  <a:pt x="1504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2" y="584"/>
                  <a:pt x="1502" y="584"/>
                  <a:pt x="1502" y="585"/>
                </a:cubicBezTo>
                <a:close/>
                <a:moveTo>
                  <a:pt x="1484" y="584"/>
                </a:moveTo>
                <a:cubicBezTo>
                  <a:pt x="1483" y="584"/>
                  <a:pt x="1482" y="584"/>
                  <a:pt x="1481" y="584"/>
                </a:cubicBezTo>
                <a:cubicBezTo>
                  <a:pt x="1481" y="584"/>
                  <a:pt x="1481" y="584"/>
                  <a:pt x="1481" y="584"/>
                </a:cubicBezTo>
                <a:cubicBezTo>
                  <a:pt x="1481" y="585"/>
                  <a:pt x="1481" y="585"/>
                  <a:pt x="1481" y="585"/>
                </a:cubicBezTo>
                <a:cubicBezTo>
                  <a:pt x="1484" y="585"/>
                  <a:pt x="1484" y="585"/>
                  <a:pt x="1484" y="585"/>
                </a:cubicBezTo>
                <a:lnTo>
                  <a:pt x="1484" y="584"/>
                </a:lnTo>
                <a:close/>
                <a:moveTo>
                  <a:pt x="1479" y="585"/>
                </a:moveTo>
                <a:cubicBezTo>
                  <a:pt x="1478" y="585"/>
                  <a:pt x="1477" y="585"/>
                  <a:pt x="1475" y="585"/>
                </a:cubicBezTo>
                <a:cubicBezTo>
                  <a:pt x="1475" y="585"/>
                  <a:pt x="1475" y="585"/>
                  <a:pt x="1475" y="586"/>
                </a:cubicBezTo>
                <a:cubicBezTo>
                  <a:pt x="1475" y="586"/>
                  <a:pt x="1475" y="586"/>
                  <a:pt x="1475" y="586"/>
                </a:cubicBezTo>
                <a:cubicBezTo>
                  <a:pt x="1477" y="586"/>
                  <a:pt x="1478" y="586"/>
                  <a:pt x="1479" y="586"/>
                </a:cubicBezTo>
                <a:lnTo>
                  <a:pt x="1479" y="585"/>
                </a:lnTo>
                <a:close/>
                <a:moveTo>
                  <a:pt x="1051" y="587"/>
                </a:moveTo>
                <a:cubicBezTo>
                  <a:pt x="1051" y="586"/>
                  <a:pt x="1051" y="587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0" y="586"/>
                  <a:pt x="1049" y="586"/>
                  <a:pt x="1048" y="586"/>
                </a:cubicBezTo>
                <a:cubicBezTo>
                  <a:pt x="1049" y="586"/>
                  <a:pt x="1049" y="586"/>
                  <a:pt x="1049" y="587"/>
                </a:cubicBezTo>
                <a:cubicBezTo>
                  <a:pt x="1049" y="587"/>
                  <a:pt x="1050" y="587"/>
                  <a:pt x="1051" y="587"/>
                </a:cubicBezTo>
                <a:close/>
                <a:moveTo>
                  <a:pt x="1580" y="589"/>
                </a:moveTo>
                <a:cubicBezTo>
                  <a:pt x="1581" y="589"/>
                  <a:pt x="1582" y="589"/>
                  <a:pt x="1583" y="589"/>
                </a:cubicBezTo>
                <a:cubicBezTo>
                  <a:pt x="1583" y="589"/>
                  <a:pt x="1583" y="589"/>
                  <a:pt x="1583" y="589"/>
                </a:cubicBezTo>
                <a:cubicBezTo>
                  <a:pt x="1582" y="588"/>
                  <a:pt x="1581" y="588"/>
                  <a:pt x="1580" y="588"/>
                </a:cubicBezTo>
                <a:cubicBezTo>
                  <a:pt x="1580" y="588"/>
                  <a:pt x="1580" y="588"/>
                  <a:pt x="1580" y="589"/>
                </a:cubicBezTo>
                <a:close/>
                <a:moveTo>
                  <a:pt x="1363" y="589"/>
                </a:moveTo>
                <a:cubicBezTo>
                  <a:pt x="1363" y="589"/>
                  <a:pt x="1363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90"/>
                  <a:pt x="1362" y="590"/>
                  <a:pt x="1363" y="590"/>
                </a:cubicBezTo>
                <a:cubicBezTo>
                  <a:pt x="1363" y="589"/>
                  <a:pt x="1363" y="590"/>
                  <a:pt x="1363" y="589"/>
                </a:cubicBezTo>
                <a:close/>
                <a:moveTo>
                  <a:pt x="1397" y="590"/>
                </a:moveTo>
                <a:cubicBezTo>
                  <a:pt x="1397" y="591"/>
                  <a:pt x="1397" y="591"/>
                  <a:pt x="1397" y="592"/>
                </a:cubicBezTo>
                <a:cubicBezTo>
                  <a:pt x="1397" y="592"/>
                  <a:pt x="1398" y="592"/>
                  <a:pt x="1398" y="592"/>
                </a:cubicBezTo>
                <a:cubicBezTo>
                  <a:pt x="1398" y="593"/>
                  <a:pt x="1398" y="593"/>
                  <a:pt x="1398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401" y="593"/>
                  <a:pt x="1401" y="592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0" y="590"/>
                  <a:pt x="1398" y="590"/>
                  <a:pt x="1398" y="590"/>
                </a:cubicBezTo>
                <a:lnTo>
                  <a:pt x="1397" y="590"/>
                </a:lnTo>
                <a:close/>
                <a:moveTo>
                  <a:pt x="1596" y="591"/>
                </a:moveTo>
                <a:cubicBezTo>
                  <a:pt x="1596" y="591"/>
                  <a:pt x="1596" y="591"/>
                  <a:pt x="1596" y="591"/>
                </a:cubicBezTo>
                <a:cubicBezTo>
                  <a:pt x="1596" y="591"/>
                  <a:pt x="1596" y="591"/>
                  <a:pt x="1596" y="591"/>
                </a:cubicBezTo>
                <a:cubicBezTo>
                  <a:pt x="1597" y="592"/>
                  <a:pt x="1598" y="593"/>
                  <a:pt x="1599" y="592"/>
                </a:cubicBezTo>
                <a:cubicBezTo>
                  <a:pt x="1599" y="592"/>
                  <a:pt x="1599" y="592"/>
                  <a:pt x="1599" y="592"/>
                </a:cubicBezTo>
                <a:cubicBezTo>
                  <a:pt x="1599" y="591"/>
                  <a:pt x="1599" y="592"/>
                  <a:pt x="1599" y="591"/>
                </a:cubicBezTo>
                <a:cubicBezTo>
                  <a:pt x="1599" y="591"/>
                  <a:pt x="1599" y="591"/>
                  <a:pt x="1599" y="591"/>
                </a:cubicBezTo>
                <a:lnTo>
                  <a:pt x="1596" y="591"/>
                </a:lnTo>
                <a:close/>
                <a:moveTo>
                  <a:pt x="1498" y="591"/>
                </a:moveTo>
                <a:cubicBezTo>
                  <a:pt x="1498" y="592"/>
                  <a:pt x="1498" y="592"/>
                  <a:pt x="1498" y="592"/>
                </a:cubicBezTo>
                <a:cubicBezTo>
                  <a:pt x="1497" y="592"/>
                  <a:pt x="1496" y="591"/>
                  <a:pt x="1495" y="591"/>
                </a:cubicBezTo>
                <a:cubicBezTo>
                  <a:pt x="1495" y="592"/>
                  <a:pt x="1495" y="592"/>
                  <a:pt x="1495" y="592"/>
                </a:cubicBezTo>
                <a:cubicBezTo>
                  <a:pt x="1494" y="592"/>
                  <a:pt x="1494" y="592"/>
                  <a:pt x="1493" y="592"/>
                </a:cubicBezTo>
                <a:cubicBezTo>
                  <a:pt x="1493" y="592"/>
                  <a:pt x="1493" y="593"/>
                  <a:pt x="1493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5" y="594"/>
                  <a:pt x="1495" y="594"/>
                  <a:pt x="1496" y="594"/>
                </a:cubicBezTo>
                <a:cubicBezTo>
                  <a:pt x="1496" y="594"/>
                  <a:pt x="1496" y="593"/>
                  <a:pt x="1496" y="593"/>
                </a:cubicBezTo>
                <a:cubicBezTo>
                  <a:pt x="1498" y="593"/>
                  <a:pt x="1498" y="593"/>
                  <a:pt x="1498" y="593"/>
                </a:cubicBezTo>
                <a:cubicBezTo>
                  <a:pt x="1498" y="594"/>
                  <a:pt x="1498" y="594"/>
                  <a:pt x="1498" y="594"/>
                </a:cubicBezTo>
                <a:cubicBezTo>
                  <a:pt x="1499" y="594"/>
                  <a:pt x="1499" y="594"/>
                  <a:pt x="1499" y="594"/>
                </a:cubicBezTo>
                <a:cubicBezTo>
                  <a:pt x="1500" y="594"/>
                  <a:pt x="1499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3"/>
                  <a:pt x="1500" y="593"/>
                  <a:pt x="1500" y="593"/>
                </a:cubicBezTo>
                <a:cubicBezTo>
                  <a:pt x="1502" y="594"/>
                  <a:pt x="1503" y="594"/>
                  <a:pt x="1504" y="594"/>
                </a:cubicBezTo>
                <a:cubicBezTo>
                  <a:pt x="1504" y="595"/>
                  <a:pt x="1504" y="595"/>
                  <a:pt x="1504" y="595"/>
                </a:cubicBezTo>
                <a:cubicBezTo>
                  <a:pt x="1505" y="595"/>
                  <a:pt x="1505" y="595"/>
                  <a:pt x="1506" y="594"/>
                </a:cubicBezTo>
                <a:cubicBezTo>
                  <a:pt x="1505" y="593"/>
                  <a:pt x="1505" y="593"/>
                  <a:pt x="1505" y="592"/>
                </a:cubicBezTo>
                <a:cubicBezTo>
                  <a:pt x="1503" y="592"/>
                  <a:pt x="1503" y="592"/>
                  <a:pt x="1502" y="592"/>
                </a:cubicBezTo>
                <a:cubicBezTo>
                  <a:pt x="1501" y="591"/>
                  <a:pt x="1499" y="592"/>
                  <a:pt x="1499" y="592"/>
                </a:cubicBezTo>
                <a:cubicBezTo>
                  <a:pt x="1499" y="592"/>
                  <a:pt x="1499" y="592"/>
                  <a:pt x="1499" y="592"/>
                </a:cubicBezTo>
                <a:cubicBezTo>
                  <a:pt x="1498" y="592"/>
                  <a:pt x="1498" y="591"/>
                  <a:pt x="1498" y="591"/>
                </a:cubicBezTo>
                <a:close/>
                <a:moveTo>
                  <a:pt x="1483" y="592"/>
                </a:moveTo>
                <a:cubicBezTo>
                  <a:pt x="1483" y="593"/>
                  <a:pt x="1483" y="593"/>
                  <a:pt x="1483" y="593"/>
                </a:cubicBezTo>
                <a:cubicBezTo>
                  <a:pt x="1484" y="594"/>
                  <a:pt x="1484" y="594"/>
                  <a:pt x="1485" y="594"/>
                </a:cubicBezTo>
                <a:cubicBezTo>
                  <a:pt x="1486" y="594"/>
                  <a:pt x="1486" y="595"/>
                  <a:pt x="1486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9" y="594"/>
                  <a:pt x="1490" y="596"/>
                  <a:pt x="1490" y="593"/>
                </a:cubicBezTo>
                <a:cubicBezTo>
                  <a:pt x="1489" y="593"/>
                  <a:pt x="1489" y="593"/>
                  <a:pt x="1489" y="593"/>
                </a:cubicBezTo>
                <a:cubicBezTo>
                  <a:pt x="1489" y="592"/>
                  <a:pt x="1489" y="592"/>
                  <a:pt x="1489" y="592"/>
                </a:cubicBezTo>
                <a:cubicBezTo>
                  <a:pt x="1487" y="592"/>
                  <a:pt x="1485" y="592"/>
                  <a:pt x="1483" y="592"/>
                </a:cubicBezTo>
                <a:close/>
                <a:moveTo>
                  <a:pt x="1600" y="593"/>
                </a:moveTo>
                <a:cubicBezTo>
                  <a:pt x="1601" y="593"/>
                  <a:pt x="1603" y="594"/>
                  <a:pt x="1604" y="595"/>
                </a:cubicBezTo>
                <a:cubicBezTo>
                  <a:pt x="1604" y="595"/>
                  <a:pt x="1604" y="595"/>
                  <a:pt x="1604" y="595"/>
                </a:cubicBezTo>
                <a:cubicBezTo>
                  <a:pt x="1606" y="595"/>
                  <a:pt x="1606" y="595"/>
                  <a:pt x="1606" y="595"/>
                </a:cubicBezTo>
                <a:cubicBezTo>
                  <a:pt x="1606" y="594"/>
                  <a:pt x="1606" y="594"/>
                  <a:pt x="1606" y="594"/>
                </a:cubicBezTo>
                <a:cubicBezTo>
                  <a:pt x="1603" y="594"/>
                  <a:pt x="1603" y="592"/>
                  <a:pt x="1600" y="592"/>
                </a:cubicBezTo>
                <a:lnTo>
                  <a:pt x="1600" y="593"/>
                </a:lnTo>
                <a:close/>
                <a:moveTo>
                  <a:pt x="1610" y="602"/>
                </a:moveTo>
                <a:cubicBezTo>
                  <a:pt x="1610" y="601"/>
                  <a:pt x="1610" y="600"/>
                  <a:pt x="1610" y="600"/>
                </a:cubicBezTo>
                <a:cubicBezTo>
                  <a:pt x="1610" y="600"/>
                  <a:pt x="1610" y="600"/>
                  <a:pt x="1610" y="600"/>
                </a:cubicBezTo>
                <a:cubicBezTo>
                  <a:pt x="1610" y="598"/>
                  <a:pt x="1610" y="598"/>
                  <a:pt x="1609" y="598"/>
                </a:cubicBezTo>
                <a:cubicBezTo>
                  <a:pt x="1609" y="597"/>
                  <a:pt x="1607" y="596"/>
                  <a:pt x="1606" y="595"/>
                </a:cubicBezTo>
                <a:cubicBezTo>
                  <a:pt x="1607" y="598"/>
                  <a:pt x="1609" y="597"/>
                  <a:pt x="1608" y="601"/>
                </a:cubicBezTo>
                <a:cubicBezTo>
                  <a:pt x="1608" y="602"/>
                  <a:pt x="1609" y="602"/>
                  <a:pt x="1610" y="602"/>
                </a:cubicBezTo>
                <a:close/>
                <a:moveTo>
                  <a:pt x="1594" y="607"/>
                </a:moveTo>
                <a:cubicBezTo>
                  <a:pt x="1593" y="608"/>
                  <a:pt x="1592" y="606"/>
                  <a:pt x="1591" y="607"/>
                </a:cubicBezTo>
                <a:cubicBezTo>
                  <a:pt x="1590" y="607"/>
                  <a:pt x="1590" y="607"/>
                  <a:pt x="1590" y="607"/>
                </a:cubicBezTo>
                <a:cubicBezTo>
                  <a:pt x="1590" y="608"/>
                  <a:pt x="1591" y="609"/>
                  <a:pt x="1592" y="609"/>
                </a:cubicBezTo>
                <a:cubicBezTo>
                  <a:pt x="1592" y="610"/>
                  <a:pt x="1592" y="610"/>
                  <a:pt x="1592" y="610"/>
                </a:cubicBezTo>
                <a:cubicBezTo>
                  <a:pt x="1593" y="610"/>
                  <a:pt x="1595" y="610"/>
                  <a:pt x="1597" y="610"/>
                </a:cubicBezTo>
                <a:cubicBezTo>
                  <a:pt x="1597" y="610"/>
                  <a:pt x="1597" y="610"/>
                  <a:pt x="1597" y="610"/>
                </a:cubicBezTo>
                <a:cubicBezTo>
                  <a:pt x="1597" y="610"/>
                  <a:pt x="1598" y="610"/>
                  <a:pt x="1599" y="610"/>
                </a:cubicBezTo>
                <a:cubicBezTo>
                  <a:pt x="1599" y="610"/>
                  <a:pt x="1599" y="610"/>
                  <a:pt x="1599" y="610"/>
                </a:cubicBezTo>
                <a:cubicBezTo>
                  <a:pt x="1600" y="609"/>
                  <a:pt x="1600" y="609"/>
                  <a:pt x="1601" y="609"/>
                </a:cubicBezTo>
                <a:cubicBezTo>
                  <a:pt x="1601" y="609"/>
                  <a:pt x="1602" y="609"/>
                  <a:pt x="1602" y="608"/>
                </a:cubicBezTo>
                <a:cubicBezTo>
                  <a:pt x="1602" y="608"/>
                  <a:pt x="1603" y="608"/>
                  <a:pt x="1603" y="608"/>
                </a:cubicBezTo>
                <a:cubicBezTo>
                  <a:pt x="1604" y="607"/>
                  <a:pt x="1604" y="606"/>
                  <a:pt x="1604" y="606"/>
                </a:cubicBezTo>
                <a:cubicBezTo>
                  <a:pt x="1605" y="606"/>
                  <a:pt x="1606" y="606"/>
                  <a:pt x="1606" y="605"/>
                </a:cubicBezTo>
                <a:cubicBezTo>
                  <a:pt x="1606" y="605"/>
                  <a:pt x="1606" y="605"/>
                  <a:pt x="1606" y="605"/>
                </a:cubicBezTo>
                <a:cubicBezTo>
                  <a:pt x="1607" y="605"/>
                  <a:pt x="1607" y="605"/>
                  <a:pt x="1607" y="605"/>
                </a:cubicBezTo>
                <a:cubicBezTo>
                  <a:pt x="1607" y="605"/>
                  <a:pt x="1606" y="604"/>
                  <a:pt x="1606" y="603"/>
                </a:cubicBezTo>
                <a:cubicBezTo>
                  <a:pt x="1607" y="603"/>
                  <a:pt x="1607" y="603"/>
                  <a:pt x="1607" y="603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0"/>
                  <a:pt x="1607" y="600"/>
                  <a:pt x="1607" y="600"/>
                </a:cubicBezTo>
                <a:cubicBezTo>
                  <a:pt x="1605" y="600"/>
                  <a:pt x="1606" y="600"/>
                  <a:pt x="1604" y="600"/>
                </a:cubicBezTo>
                <a:cubicBezTo>
                  <a:pt x="1604" y="601"/>
                  <a:pt x="1604" y="601"/>
                  <a:pt x="1604" y="601"/>
                </a:cubicBezTo>
                <a:cubicBezTo>
                  <a:pt x="1605" y="601"/>
                  <a:pt x="1605" y="601"/>
                  <a:pt x="1605" y="601"/>
                </a:cubicBezTo>
                <a:cubicBezTo>
                  <a:pt x="1604" y="602"/>
                  <a:pt x="1605" y="602"/>
                  <a:pt x="1604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4"/>
                  <a:pt x="1603" y="604"/>
                  <a:pt x="1603" y="604"/>
                </a:cubicBezTo>
                <a:cubicBezTo>
                  <a:pt x="1602" y="604"/>
                  <a:pt x="1602" y="604"/>
                  <a:pt x="1602" y="604"/>
                </a:cubicBezTo>
                <a:cubicBezTo>
                  <a:pt x="1602" y="605"/>
                  <a:pt x="1602" y="605"/>
                  <a:pt x="1602" y="605"/>
                </a:cubicBezTo>
                <a:cubicBezTo>
                  <a:pt x="1602" y="605"/>
                  <a:pt x="1602" y="605"/>
                  <a:pt x="1602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599" y="606"/>
                  <a:pt x="1598" y="606"/>
                  <a:pt x="1598" y="605"/>
                </a:cubicBezTo>
                <a:cubicBezTo>
                  <a:pt x="1598" y="605"/>
                  <a:pt x="1598" y="605"/>
                  <a:pt x="1598" y="605"/>
                </a:cubicBezTo>
                <a:cubicBezTo>
                  <a:pt x="1598" y="604"/>
                  <a:pt x="1598" y="604"/>
                  <a:pt x="1598" y="604"/>
                </a:cubicBezTo>
                <a:cubicBezTo>
                  <a:pt x="1597" y="604"/>
                  <a:pt x="1597" y="604"/>
                  <a:pt x="1597" y="604"/>
                </a:cubicBezTo>
                <a:cubicBezTo>
                  <a:pt x="1597" y="605"/>
                  <a:pt x="1596" y="606"/>
                  <a:pt x="1596" y="607"/>
                </a:cubicBezTo>
                <a:cubicBezTo>
                  <a:pt x="1595" y="607"/>
                  <a:pt x="1595" y="607"/>
                  <a:pt x="1594" y="607"/>
                </a:cubicBezTo>
                <a:close/>
                <a:moveTo>
                  <a:pt x="1470" y="602"/>
                </a:moveTo>
                <a:cubicBezTo>
                  <a:pt x="1470" y="602"/>
                  <a:pt x="1470" y="602"/>
                  <a:pt x="1470" y="602"/>
                </a:cubicBezTo>
                <a:cubicBezTo>
                  <a:pt x="1470" y="603"/>
                  <a:pt x="1470" y="603"/>
                  <a:pt x="1469" y="603"/>
                </a:cubicBezTo>
                <a:cubicBezTo>
                  <a:pt x="1469" y="603"/>
                  <a:pt x="1469" y="602"/>
                  <a:pt x="1469" y="602"/>
                </a:cubicBezTo>
                <a:cubicBezTo>
                  <a:pt x="1468" y="602"/>
                  <a:pt x="1469" y="602"/>
                  <a:pt x="1468" y="602"/>
                </a:cubicBezTo>
                <a:cubicBezTo>
                  <a:pt x="1468" y="602"/>
                  <a:pt x="1468" y="602"/>
                  <a:pt x="1468" y="602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5"/>
                  <a:pt x="1468" y="604"/>
                  <a:pt x="1469" y="604"/>
                </a:cubicBezTo>
                <a:cubicBezTo>
                  <a:pt x="1469" y="605"/>
                  <a:pt x="1469" y="605"/>
                  <a:pt x="1469" y="606"/>
                </a:cubicBezTo>
                <a:cubicBezTo>
                  <a:pt x="1471" y="606"/>
                  <a:pt x="1471" y="606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1" y="603"/>
                  <a:pt x="1471" y="602"/>
                  <a:pt x="1472" y="601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1" y="600"/>
                  <a:pt x="1471" y="600"/>
                  <a:pt x="1470" y="600"/>
                </a:cubicBezTo>
                <a:lnTo>
                  <a:pt x="1470" y="602"/>
                </a:lnTo>
                <a:close/>
                <a:moveTo>
                  <a:pt x="1622" y="610"/>
                </a:moveTo>
                <a:cubicBezTo>
                  <a:pt x="1622" y="610"/>
                  <a:pt x="1622" y="610"/>
                  <a:pt x="1622" y="610"/>
                </a:cubicBezTo>
                <a:cubicBezTo>
                  <a:pt x="1621" y="609"/>
                  <a:pt x="1621" y="609"/>
                  <a:pt x="1620" y="608"/>
                </a:cubicBezTo>
                <a:cubicBezTo>
                  <a:pt x="1620" y="607"/>
                  <a:pt x="1620" y="607"/>
                  <a:pt x="1620" y="607"/>
                </a:cubicBezTo>
                <a:cubicBezTo>
                  <a:pt x="1619" y="607"/>
                  <a:pt x="1619" y="607"/>
                  <a:pt x="1619" y="607"/>
                </a:cubicBezTo>
                <a:cubicBezTo>
                  <a:pt x="1619" y="606"/>
                  <a:pt x="1619" y="606"/>
                  <a:pt x="1618" y="606"/>
                </a:cubicBezTo>
                <a:cubicBezTo>
                  <a:pt x="1618" y="605"/>
                  <a:pt x="1618" y="604"/>
                  <a:pt x="1618" y="604"/>
                </a:cubicBezTo>
                <a:cubicBezTo>
                  <a:pt x="1617" y="604"/>
                  <a:pt x="1617" y="604"/>
                  <a:pt x="1617" y="604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6"/>
                  <a:pt x="1617" y="607"/>
                  <a:pt x="1617" y="608"/>
                </a:cubicBezTo>
                <a:cubicBezTo>
                  <a:pt x="1617" y="608"/>
                  <a:pt x="1617" y="608"/>
                  <a:pt x="1617" y="608"/>
                </a:cubicBezTo>
                <a:cubicBezTo>
                  <a:pt x="1617" y="609"/>
                  <a:pt x="1617" y="609"/>
                  <a:pt x="1617" y="609"/>
                </a:cubicBezTo>
                <a:cubicBezTo>
                  <a:pt x="1617" y="609"/>
                  <a:pt x="1618" y="609"/>
                  <a:pt x="1618" y="609"/>
                </a:cubicBezTo>
                <a:cubicBezTo>
                  <a:pt x="1618" y="610"/>
                  <a:pt x="1618" y="611"/>
                  <a:pt x="1618" y="611"/>
                </a:cubicBezTo>
                <a:cubicBezTo>
                  <a:pt x="1619" y="611"/>
                  <a:pt x="1619" y="611"/>
                  <a:pt x="1619" y="611"/>
                </a:cubicBezTo>
                <a:cubicBezTo>
                  <a:pt x="1619" y="612"/>
                  <a:pt x="1620" y="612"/>
                  <a:pt x="1620" y="613"/>
                </a:cubicBezTo>
                <a:cubicBezTo>
                  <a:pt x="1620" y="613"/>
                  <a:pt x="1621" y="614"/>
                  <a:pt x="1621" y="614"/>
                </a:cubicBezTo>
                <a:cubicBezTo>
                  <a:pt x="1621" y="614"/>
                  <a:pt x="1621" y="614"/>
                  <a:pt x="1621" y="614"/>
                </a:cubicBezTo>
                <a:cubicBezTo>
                  <a:pt x="1622" y="614"/>
                  <a:pt x="1622" y="614"/>
                  <a:pt x="1622" y="614"/>
                </a:cubicBezTo>
                <a:cubicBezTo>
                  <a:pt x="1622" y="614"/>
                  <a:pt x="1622" y="614"/>
                  <a:pt x="1622" y="615"/>
                </a:cubicBezTo>
                <a:cubicBezTo>
                  <a:pt x="1623" y="615"/>
                  <a:pt x="1623" y="614"/>
                  <a:pt x="1624" y="614"/>
                </a:cubicBezTo>
                <a:cubicBezTo>
                  <a:pt x="1624" y="614"/>
                  <a:pt x="1624" y="614"/>
                  <a:pt x="1624" y="613"/>
                </a:cubicBezTo>
                <a:cubicBezTo>
                  <a:pt x="1625" y="613"/>
                  <a:pt x="1625" y="613"/>
                  <a:pt x="1625" y="613"/>
                </a:cubicBezTo>
                <a:cubicBezTo>
                  <a:pt x="1624" y="612"/>
                  <a:pt x="1624" y="611"/>
                  <a:pt x="1623" y="610"/>
                </a:cubicBezTo>
                <a:lnTo>
                  <a:pt x="1622" y="610"/>
                </a:lnTo>
                <a:close/>
                <a:moveTo>
                  <a:pt x="1581" y="605"/>
                </a:move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3" y="604"/>
                  <a:pt x="1582" y="604"/>
                  <a:pt x="1582" y="604"/>
                </a:cubicBezTo>
                <a:cubicBezTo>
                  <a:pt x="1581" y="604"/>
                  <a:pt x="1581" y="605"/>
                  <a:pt x="1581" y="605"/>
                </a:cubicBezTo>
                <a:close/>
                <a:moveTo>
                  <a:pt x="1425" y="619"/>
                </a:moveTo>
                <a:cubicBezTo>
                  <a:pt x="1426" y="619"/>
                  <a:pt x="1426" y="620"/>
                  <a:pt x="1426" y="620"/>
                </a:cubicBezTo>
                <a:cubicBezTo>
                  <a:pt x="1426" y="621"/>
                  <a:pt x="1426" y="621"/>
                  <a:pt x="1426" y="621"/>
                </a:cubicBezTo>
                <a:cubicBezTo>
                  <a:pt x="1427" y="621"/>
                  <a:pt x="1427" y="621"/>
                  <a:pt x="1428" y="621"/>
                </a:cubicBezTo>
                <a:cubicBezTo>
                  <a:pt x="1428" y="621"/>
                  <a:pt x="1428" y="621"/>
                  <a:pt x="1428" y="621"/>
                </a:cubicBezTo>
                <a:cubicBezTo>
                  <a:pt x="1430" y="621"/>
                  <a:pt x="1430" y="621"/>
                  <a:pt x="1430" y="621"/>
                </a:cubicBezTo>
                <a:cubicBezTo>
                  <a:pt x="1430" y="621"/>
                  <a:pt x="1430" y="622"/>
                  <a:pt x="1430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1"/>
                  <a:pt x="1431" y="621"/>
                </a:cubicBezTo>
                <a:cubicBezTo>
                  <a:pt x="1431" y="621"/>
                  <a:pt x="1431" y="621"/>
                  <a:pt x="1431" y="621"/>
                </a:cubicBezTo>
                <a:cubicBezTo>
                  <a:pt x="1431" y="620"/>
                  <a:pt x="1431" y="620"/>
                  <a:pt x="1431" y="620"/>
                </a:cubicBezTo>
                <a:cubicBezTo>
                  <a:pt x="1430" y="620"/>
                  <a:pt x="1430" y="620"/>
                  <a:pt x="1430" y="620"/>
                </a:cubicBezTo>
                <a:cubicBezTo>
                  <a:pt x="1429" y="619"/>
                  <a:pt x="1429" y="618"/>
                  <a:pt x="1430" y="617"/>
                </a:cubicBezTo>
                <a:cubicBezTo>
                  <a:pt x="1430" y="616"/>
                  <a:pt x="1430" y="616"/>
                  <a:pt x="1430" y="615"/>
                </a:cubicBezTo>
                <a:cubicBezTo>
                  <a:pt x="1429" y="615"/>
                  <a:pt x="1429" y="615"/>
                  <a:pt x="1428" y="615"/>
                </a:cubicBezTo>
                <a:cubicBezTo>
                  <a:pt x="1428" y="615"/>
                  <a:pt x="1428" y="615"/>
                  <a:pt x="1428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4" y="615"/>
                  <a:pt x="1423" y="615"/>
                  <a:pt x="1423" y="615"/>
                </a:cubicBezTo>
                <a:cubicBezTo>
                  <a:pt x="1422" y="614"/>
                  <a:pt x="1422" y="614"/>
                  <a:pt x="1422" y="613"/>
                </a:cubicBezTo>
                <a:cubicBezTo>
                  <a:pt x="1422" y="613"/>
                  <a:pt x="1423" y="612"/>
                  <a:pt x="1423" y="612"/>
                </a:cubicBezTo>
                <a:cubicBezTo>
                  <a:pt x="1422" y="612"/>
                  <a:pt x="1422" y="611"/>
                  <a:pt x="1422" y="611"/>
                </a:cubicBezTo>
                <a:cubicBezTo>
                  <a:pt x="1422" y="609"/>
                  <a:pt x="1422" y="609"/>
                  <a:pt x="1422" y="609"/>
                </a:cubicBezTo>
                <a:cubicBezTo>
                  <a:pt x="1420" y="609"/>
                  <a:pt x="1420" y="610"/>
                  <a:pt x="1419" y="610"/>
                </a:cubicBezTo>
                <a:cubicBezTo>
                  <a:pt x="1419" y="610"/>
                  <a:pt x="1419" y="609"/>
                  <a:pt x="1419" y="609"/>
                </a:cubicBezTo>
                <a:cubicBezTo>
                  <a:pt x="1418" y="609"/>
                  <a:pt x="1417" y="609"/>
                  <a:pt x="1416" y="609"/>
                </a:cubicBezTo>
                <a:cubicBezTo>
                  <a:pt x="1416" y="608"/>
                  <a:pt x="1416" y="608"/>
                  <a:pt x="1416" y="608"/>
                </a:cubicBezTo>
                <a:cubicBezTo>
                  <a:pt x="1415" y="608"/>
                  <a:pt x="1415" y="610"/>
                  <a:pt x="1413" y="607"/>
                </a:cubicBezTo>
                <a:cubicBezTo>
                  <a:pt x="1412" y="608"/>
                  <a:pt x="1412" y="608"/>
                  <a:pt x="1412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4" y="608"/>
                  <a:pt x="1403" y="609"/>
                  <a:pt x="1403" y="608"/>
                </a:cubicBezTo>
                <a:cubicBezTo>
                  <a:pt x="1401" y="607"/>
                  <a:pt x="1402" y="607"/>
                  <a:pt x="1402" y="606"/>
                </a:cubicBezTo>
                <a:cubicBezTo>
                  <a:pt x="1401" y="606"/>
                  <a:pt x="1401" y="606"/>
                  <a:pt x="1401" y="606"/>
                </a:cubicBezTo>
                <a:cubicBezTo>
                  <a:pt x="1401" y="606"/>
                  <a:pt x="1400" y="605"/>
                  <a:pt x="1399" y="606"/>
                </a:cubicBezTo>
                <a:cubicBezTo>
                  <a:pt x="1398" y="606"/>
                  <a:pt x="1398" y="606"/>
                  <a:pt x="1398" y="606"/>
                </a:cubicBezTo>
                <a:cubicBezTo>
                  <a:pt x="1398" y="606"/>
                  <a:pt x="1398" y="606"/>
                  <a:pt x="1397" y="605"/>
                </a:cubicBezTo>
                <a:cubicBezTo>
                  <a:pt x="1396" y="605"/>
                  <a:pt x="1395" y="605"/>
                  <a:pt x="1395" y="605"/>
                </a:cubicBezTo>
                <a:cubicBezTo>
                  <a:pt x="1394" y="605"/>
                  <a:pt x="1394" y="606"/>
                  <a:pt x="1394" y="606"/>
                </a:cubicBezTo>
                <a:cubicBezTo>
                  <a:pt x="1392" y="606"/>
                  <a:pt x="1391" y="606"/>
                  <a:pt x="1389" y="605"/>
                </a:cubicBezTo>
                <a:cubicBezTo>
                  <a:pt x="1388" y="608"/>
                  <a:pt x="1388" y="610"/>
                  <a:pt x="1386" y="611"/>
                </a:cubicBezTo>
                <a:cubicBezTo>
                  <a:pt x="1386" y="611"/>
                  <a:pt x="1386" y="611"/>
                  <a:pt x="1387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9" y="611"/>
                  <a:pt x="1390" y="611"/>
                  <a:pt x="1392" y="612"/>
                </a:cubicBezTo>
                <a:cubicBezTo>
                  <a:pt x="1392" y="612"/>
                  <a:pt x="1392" y="612"/>
                  <a:pt x="1392" y="612"/>
                </a:cubicBezTo>
                <a:cubicBezTo>
                  <a:pt x="1391" y="612"/>
                  <a:pt x="1391" y="612"/>
                  <a:pt x="1391" y="612"/>
                </a:cubicBezTo>
                <a:cubicBezTo>
                  <a:pt x="1391" y="613"/>
                  <a:pt x="1391" y="613"/>
                  <a:pt x="1391" y="613"/>
                </a:cubicBezTo>
                <a:cubicBezTo>
                  <a:pt x="1392" y="614"/>
                  <a:pt x="1392" y="613"/>
                  <a:pt x="1393" y="613"/>
                </a:cubicBezTo>
                <a:cubicBezTo>
                  <a:pt x="1393" y="614"/>
                  <a:pt x="1393" y="614"/>
                  <a:pt x="1393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7" y="614"/>
                  <a:pt x="1397" y="615"/>
                  <a:pt x="1397" y="615"/>
                </a:cubicBezTo>
                <a:cubicBezTo>
                  <a:pt x="1397" y="615"/>
                  <a:pt x="1397" y="615"/>
                  <a:pt x="1397" y="615"/>
                </a:cubicBezTo>
                <a:cubicBezTo>
                  <a:pt x="1398" y="615"/>
                  <a:pt x="1398" y="615"/>
                  <a:pt x="1398" y="615"/>
                </a:cubicBezTo>
                <a:cubicBezTo>
                  <a:pt x="1398" y="615"/>
                  <a:pt x="1398" y="616"/>
                  <a:pt x="1398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2" y="616"/>
                  <a:pt x="1404" y="616"/>
                  <a:pt x="1405" y="616"/>
                </a:cubicBezTo>
                <a:cubicBezTo>
                  <a:pt x="1405" y="616"/>
                  <a:pt x="1405" y="616"/>
                  <a:pt x="1405" y="616"/>
                </a:cubicBezTo>
                <a:cubicBezTo>
                  <a:pt x="1405" y="616"/>
                  <a:pt x="1406" y="616"/>
                  <a:pt x="1406" y="615"/>
                </a:cubicBezTo>
                <a:cubicBezTo>
                  <a:pt x="1406" y="616"/>
                  <a:pt x="1406" y="616"/>
                  <a:pt x="1406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8" y="616"/>
                  <a:pt x="1409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3" y="617"/>
                  <a:pt x="1413" y="617"/>
                  <a:pt x="1413" y="617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5" y="618"/>
                  <a:pt x="1415" y="618"/>
                  <a:pt x="1415" y="618"/>
                </a:cubicBezTo>
                <a:cubicBezTo>
                  <a:pt x="1415" y="619"/>
                  <a:pt x="1415" y="619"/>
                  <a:pt x="1415" y="619"/>
                </a:cubicBezTo>
                <a:cubicBezTo>
                  <a:pt x="1416" y="618"/>
                  <a:pt x="1417" y="618"/>
                  <a:pt x="1418" y="618"/>
                </a:cubicBezTo>
                <a:cubicBezTo>
                  <a:pt x="1418" y="619"/>
                  <a:pt x="1418" y="619"/>
                  <a:pt x="1418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1" y="619"/>
                  <a:pt x="1421" y="619"/>
                  <a:pt x="1421" y="619"/>
                </a:cubicBezTo>
                <a:cubicBezTo>
                  <a:pt x="1421" y="620"/>
                  <a:pt x="1421" y="620"/>
                  <a:pt x="1421" y="620"/>
                </a:cubicBezTo>
                <a:cubicBezTo>
                  <a:pt x="1423" y="620"/>
                  <a:pt x="1423" y="618"/>
                  <a:pt x="1425" y="619"/>
                </a:cubicBezTo>
                <a:close/>
                <a:moveTo>
                  <a:pt x="1464" y="605"/>
                </a:moveTo>
                <a:cubicBezTo>
                  <a:pt x="1464" y="606"/>
                  <a:pt x="1464" y="606"/>
                  <a:pt x="1464" y="606"/>
                </a:cubicBezTo>
                <a:cubicBezTo>
                  <a:pt x="1465" y="606"/>
                  <a:pt x="1465" y="606"/>
                  <a:pt x="1465" y="606"/>
                </a:cubicBezTo>
                <a:cubicBezTo>
                  <a:pt x="1465" y="605"/>
                  <a:pt x="1465" y="606"/>
                  <a:pt x="1464" y="605"/>
                </a:cubicBezTo>
                <a:close/>
                <a:moveTo>
                  <a:pt x="1586" y="607"/>
                </a:moveTo>
                <a:cubicBezTo>
                  <a:pt x="1586" y="607"/>
                  <a:pt x="1587" y="606"/>
                  <a:pt x="1587" y="606"/>
                </a:cubicBezTo>
                <a:cubicBezTo>
                  <a:pt x="1585" y="606"/>
                  <a:pt x="1585" y="606"/>
                  <a:pt x="1585" y="606"/>
                </a:cubicBezTo>
                <a:cubicBezTo>
                  <a:pt x="1585" y="607"/>
                  <a:pt x="1585" y="607"/>
                  <a:pt x="1585" y="607"/>
                </a:cubicBezTo>
                <a:cubicBezTo>
                  <a:pt x="1586" y="607"/>
                  <a:pt x="1586" y="607"/>
                  <a:pt x="1586" y="607"/>
                </a:cubicBezTo>
                <a:close/>
                <a:moveTo>
                  <a:pt x="1525" y="610"/>
                </a:moveTo>
                <a:cubicBezTo>
                  <a:pt x="1525" y="609"/>
                  <a:pt x="1525" y="609"/>
                  <a:pt x="1525" y="609"/>
                </a:cubicBezTo>
                <a:cubicBezTo>
                  <a:pt x="1525" y="609"/>
                  <a:pt x="1525" y="609"/>
                  <a:pt x="1525" y="609"/>
                </a:cubicBezTo>
                <a:cubicBezTo>
                  <a:pt x="1524" y="607"/>
                  <a:pt x="1524" y="608"/>
                  <a:pt x="1524" y="607"/>
                </a:cubicBezTo>
                <a:cubicBezTo>
                  <a:pt x="1523" y="607"/>
                  <a:pt x="1522" y="607"/>
                  <a:pt x="1522" y="607"/>
                </a:cubicBezTo>
                <a:cubicBezTo>
                  <a:pt x="1522" y="608"/>
                  <a:pt x="1522" y="608"/>
                  <a:pt x="1522" y="608"/>
                </a:cubicBezTo>
                <a:cubicBezTo>
                  <a:pt x="1522" y="608"/>
                  <a:pt x="1523" y="608"/>
                  <a:pt x="1523" y="608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10"/>
                  <a:pt x="1523" y="610"/>
                </a:cubicBezTo>
                <a:cubicBezTo>
                  <a:pt x="1523" y="610"/>
                  <a:pt x="1523" y="611"/>
                  <a:pt x="1523" y="612"/>
                </a:cubicBezTo>
                <a:cubicBezTo>
                  <a:pt x="1522" y="612"/>
                  <a:pt x="1522" y="612"/>
                  <a:pt x="1521" y="613"/>
                </a:cubicBezTo>
                <a:cubicBezTo>
                  <a:pt x="1522" y="614"/>
                  <a:pt x="1522" y="614"/>
                  <a:pt x="1522" y="615"/>
                </a:cubicBezTo>
                <a:cubicBezTo>
                  <a:pt x="1523" y="615"/>
                  <a:pt x="1523" y="615"/>
                  <a:pt x="1523" y="615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4" y="613"/>
                  <a:pt x="1524" y="613"/>
                  <a:pt x="1524" y="613"/>
                </a:cubicBezTo>
                <a:cubicBezTo>
                  <a:pt x="1524" y="613"/>
                  <a:pt x="1523" y="613"/>
                  <a:pt x="1523" y="612"/>
                </a:cubicBezTo>
                <a:cubicBezTo>
                  <a:pt x="1524" y="612"/>
                  <a:pt x="1524" y="612"/>
                  <a:pt x="1524" y="612"/>
                </a:cubicBezTo>
                <a:cubicBezTo>
                  <a:pt x="1525" y="612"/>
                  <a:pt x="1525" y="612"/>
                  <a:pt x="1525" y="612"/>
                </a:cubicBezTo>
                <a:cubicBezTo>
                  <a:pt x="1525" y="611"/>
                  <a:pt x="1525" y="611"/>
                  <a:pt x="1525" y="611"/>
                </a:cubicBezTo>
                <a:cubicBezTo>
                  <a:pt x="1524" y="611"/>
                  <a:pt x="1524" y="611"/>
                  <a:pt x="1524" y="611"/>
                </a:cubicBezTo>
                <a:cubicBezTo>
                  <a:pt x="1524" y="610"/>
                  <a:pt x="1524" y="610"/>
                  <a:pt x="1524" y="610"/>
                </a:cubicBezTo>
                <a:lnTo>
                  <a:pt x="1525" y="610"/>
                </a:lnTo>
                <a:close/>
                <a:moveTo>
                  <a:pt x="1077" y="611"/>
                </a:moveTo>
                <a:cubicBezTo>
                  <a:pt x="1078" y="611"/>
                  <a:pt x="1078" y="611"/>
                  <a:pt x="1078" y="611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7" y="609"/>
                  <a:pt x="1077" y="608"/>
                  <a:pt x="1076" y="608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10"/>
                  <a:pt x="1076" y="610"/>
                </a:cubicBezTo>
                <a:cubicBezTo>
                  <a:pt x="1077" y="610"/>
                  <a:pt x="1076" y="610"/>
                  <a:pt x="1077" y="611"/>
                </a:cubicBezTo>
                <a:close/>
                <a:moveTo>
                  <a:pt x="1424" y="610"/>
                </a:moveTo>
                <a:cubicBezTo>
                  <a:pt x="1424" y="610"/>
                  <a:pt x="1424" y="610"/>
                  <a:pt x="1424" y="610"/>
                </a:cubicBezTo>
                <a:cubicBezTo>
                  <a:pt x="1423" y="610"/>
                  <a:pt x="1423" y="610"/>
                  <a:pt x="1423" y="610"/>
                </a:cubicBezTo>
                <a:cubicBezTo>
                  <a:pt x="1423" y="611"/>
                  <a:pt x="1423" y="611"/>
                  <a:pt x="1423" y="611"/>
                </a:cubicBezTo>
                <a:cubicBezTo>
                  <a:pt x="1424" y="611"/>
                  <a:pt x="1424" y="611"/>
                  <a:pt x="1424" y="612"/>
                </a:cubicBezTo>
                <a:cubicBezTo>
                  <a:pt x="1426" y="612"/>
                  <a:pt x="1427" y="612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0"/>
                  <a:pt x="1428" y="610"/>
                  <a:pt x="1428" y="610"/>
                </a:cubicBezTo>
                <a:cubicBezTo>
                  <a:pt x="1425" y="610"/>
                  <a:pt x="1425" y="610"/>
                  <a:pt x="1425" y="610"/>
                </a:cubicBezTo>
                <a:cubicBezTo>
                  <a:pt x="1425" y="610"/>
                  <a:pt x="1425" y="610"/>
                  <a:pt x="1425" y="610"/>
                </a:cubicBezTo>
                <a:lnTo>
                  <a:pt x="1424" y="610"/>
                </a:lnTo>
                <a:close/>
                <a:moveTo>
                  <a:pt x="1629" y="616"/>
                </a:moveTo>
                <a:cubicBezTo>
                  <a:pt x="1628" y="615"/>
                  <a:pt x="1628" y="614"/>
                  <a:pt x="1627" y="614"/>
                </a:cubicBezTo>
                <a:cubicBezTo>
                  <a:pt x="1627" y="616"/>
                  <a:pt x="1627" y="616"/>
                  <a:pt x="1628" y="617"/>
                </a:cubicBezTo>
                <a:cubicBezTo>
                  <a:pt x="1629" y="617"/>
                  <a:pt x="1628" y="617"/>
                  <a:pt x="1629" y="617"/>
                </a:cubicBezTo>
                <a:cubicBezTo>
                  <a:pt x="1631" y="617"/>
                  <a:pt x="1631" y="617"/>
                  <a:pt x="1631" y="617"/>
                </a:cubicBezTo>
                <a:cubicBezTo>
                  <a:pt x="1630" y="616"/>
                  <a:pt x="1629" y="616"/>
                  <a:pt x="1629" y="616"/>
                </a:cubicBezTo>
                <a:close/>
                <a:moveTo>
                  <a:pt x="1542" y="615"/>
                </a:moveTo>
                <a:cubicBezTo>
                  <a:pt x="1542" y="615"/>
                  <a:pt x="1542" y="615"/>
                  <a:pt x="1542" y="615"/>
                </a:cubicBezTo>
                <a:cubicBezTo>
                  <a:pt x="1541" y="615"/>
                  <a:pt x="1541" y="615"/>
                  <a:pt x="1541" y="615"/>
                </a:cubicBezTo>
                <a:cubicBezTo>
                  <a:pt x="1541" y="616"/>
                  <a:pt x="1541" y="616"/>
                  <a:pt x="1541" y="616"/>
                </a:cubicBezTo>
                <a:cubicBezTo>
                  <a:pt x="1542" y="616"/>
                  <a:pt x="1542" y="616"/>
                  <a:pt x="1542" y="616"/>
                </a:cubicBezTo>
                <a:lnTo>
                  <a:pt x="1542" y="615"/>
                </a:lnTo>
                <a:close/>
                <a:moveTo>
                  <a:pt x="1507" y="621"/>
                </a:moveTo>
                <a:cubicBezTo>
                  <a:pt x="1507" y="621"/>
                  <a:pt x="1507" y="620"/>
                  <a:pt x="1508" y="619"/>
                </a:cubicBezTo>
                <a:cubicBezTo>
                  <a:pt x="1508" y="619"/>
                  <a:pt x="1508" y="619"/>
                  <a:pt x="1509" y="619"/>
                </a:cubicBezTo>
                <a:cubicBezTo>
                  <a:pt x="1509" y="617"/>
                  <a:pt x="1509" y="617"/>
                  <a:pt x="1509" y="617"/>
                </a:cubicBezTo>
                <a:cubicBezTo>
                  <a:pt x="1507" y="617"/>
                  <a:pt x="1507" y="618"/>
                  <a:pt x="1507" y="619"/>
                </a:cubicBezTo>
                <a:cubicBezTo>
                  <a:pt x="1506" y="619"/>
                  <a:pt x="1506" y="619"/>
                  <a:pt x="1506" y="619"/>
                </a:cubicBezTo>
                <a:cubicBezTo>
                  <a:pt x="1506" y="621"/>
                  <a:pt x="1506" y="621"/>
                  <a:pt x="1506" y="621"/>
                </a:cubicBezTo>
                <a:cubicBezTo>
                  <a:pt x="1507" y="621"/>
                  <a:pt x="1507" y="621"/>
                  <a:pt x="1507" y="621"/>
                </a:cubicBezTo>
                <a:cubicBezTo>
                  <a:pt x="1507" y="621"/>
                  <a:pt x="1507" y="621"/>
                  <a:pt x="1507" y="621"/>
                </a:cubicBezTo>
                <a:close/>
                <a:moveTo>
                  <a:pt x="1641" y="623"/>
                </a:moveTo>
                <a:cubicBezTo>
                  <a:pt x="1641" y="623"/>
                  <a:pt x="1642" y="623"/>
                  <a:pt x="1642" y="622"/>
                </a:cubicBezTo>
                <a:cubicBezTo>
                  <a:pt x="1641" y="622"/>
                  <a:pt x="1640" y="621"/>
                  <a:pt x="1640" y="621"/>
                </a:cubicBezTo>
                <a:cubicBezTo>
                  <a:pt x="1640" y="621"/>
                  <a:pt x="1640" y="619"/>
                  <a:pt x="1639" y="619"/>
                </a:cubicBezTo>
                <a:cubicBezTo>
                  <a:pt x="1638" y="619"/>
                  <a:pt x="1638" y="619"/>
                  <a:pt x="1638" y="619"/>
                </a:cubicBezTo>
                <a:cubicBezTo>
                  <a:pt x="1638" y="619"/>
                  <a:pt x="1637" y="619"/>
                  <a:pt x="1637" y="619"/>
                </a:cubicBezTo>
                <a:cubicBezTo>
                  <a:pt x="1637" y="618"/>
                  <a:pt x="1637" y="618"/>
                  <a:pt x="1636" y="618"/>
                </a:cubicBezTo>
                <a:cubicBezTo>
                  <a:pt x="1636" y="619"/>
                  <a:pt x="1636" y="619"/>
                  <a:pt x="1636" y="620"/>
                </a:cubicBezTo>
                <a:cubicBezTo>
                  <a:pt x="1637" y="620"/>
                  <a:pt x="1637" y="620"/>
                  <a:pt x="1637" y="620"/>
                </a:cubicBezTo>
                <a:cubicBezTo>
                  <a:pt x="1637" y="620"/>
                  <a:pt x="1637" y="620"/>
                  <a:pt x="1637" y="621"/>
                </a:cubicBezTo>
                <a:cubicBezTo>
                  <a:pt x="1637" y="621"/>
                  <a:pt x="1637" y="621"/>
                  <a:pt x="1637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9" y="621"/>
                  <a:pt x="1639" y="621"/>
                  <a:pt x="1639" y="621"/>
                </a:cubicBezTo>
                <a:cubicBezTo>
                  <a:pt x="1639" y="622"/>
                  <a:pt x="1639" y="622"/>
                  <a:pt x="1639" y="622"/>
                </a:cubicBezTo>
                <a:cubicBezTo>
                  <a:pt x="1640" y="623"/>
                  <a:pt x="1641" y="623"/>
                  <a:pt x="1641" y="623"/>
                </a:cubicBezTo>
                <a:close/>
                <a:moveTo>
                  <a:pt x="1433" y="623"/>
                </a:moveTo>
                <a:cubicBezTo>
                  <a:pt x="1433" y="623"/>
                  <a:pt x="1433" y="623"/>
                  <a:pt x="1433" y="623"/>
                </a:cubicBezTo>
                <a:cubicBezTo>
                  <a:pt x="1434" y="622"/>
                  <a:pt x="1435" y="621"/>
                  <a:pt x="1435" y="621"/>
                </a:cubicBezTo>
                <a:cubicBezTo>
                  <a:pt x="1435" y="618"/>
                  <a:pt x="1434" y="620"/>
                  <a:pt x="1433" y="620"/>
                </a:cubicBezTo>
                <a:cubicBezTo>
                  <a:pt x="1433" y="619"/>
                  <a:pt x="1433" y="619"/>
                  <a:pt x="1433" y="619"/>
                </a:cubicBezTo>
                <a:cubicBezTo>
                  <a:pt x="1432" y="619"/>
                  <a:pt x="1432" y="619"/>
                  <a:pt x="1431" y="619"/>
                </a:cubicBezTo>
                <a:cubicBezTo>
                  <a:pt x="1431" y="619"/>
                  <a:pt x="1431" y="620"/>
                  <a:pt x="1432" y="621"/>
                </a:cubicBezTo>
                <a:cubicBezTo>
                  <a:pt x="1432" y="621"/>
                  <a:pt x="1432" y="621"/>
                  <a:pt x="1433" y="621"/>
                </a:cubicBezTo>
                <a:cubicBezTo>
                  <a:pt x="1433" y="622"/>
                  <a:pt x="1432" y="622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lose/>
                <a:moveTo>
                  <a:pt x="1483" y="620"/>
                </a:moveTo>
                <a:cubicBezTo>
                  <a:pt x="1483" y="620"/>
                  <a:pt x="1483" y="620"/>
                  <a:pt x="1483" y="620"/>
                </a:cubicBezTo>
                <a:cubicBezTo>
                  <a:pt x="1483" y="620"/>
                  <a:pt x="1483" y="620"/>
                  <a:pt x="1483" y="620"/>
                </a:cubicBezTo>
                <a:cubicBezTo>
                  <a:pt x="1483" y="621"/>
                  <a:pt x="1483" y="621"/>
                  <a:pt x="1483" y="621"/>
                </a:cubicBezTo>
                <a:cubicBezTo>
                  <a:pt x="1487" y="621"/>
                  <a:pt x="1487" y="621"/>
                  <a:pt x="1487" y="621"/>
                </a:cubicBezTo>
                <a:cubicBezTo>
                  <a:pt x="1487" y="621"/>
                  <a:pt x="1487" y="620"/>
                  <a:pt x="1487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4" y="620"/>
                  <a:pt x="1484" y="620"/>
                  <a:pt x="1484" y="620"/>
                </a:cubicBezTo>
                <a:cubicBezTo>
                  <a:pt x="1484" y="620"/>
                  <a:pt x="1484" y="620"/>
                  <a:pt x="1484" y="620"/>
                </a:cubicBezTo>
                <a:lnTo>
                  <a:pt x="1483" y="620"/>
                </a:lnTo>
                <a:close/>
                <a:moveTo>
                  <a:pt x="1632" y="621"/>
                </a:moveTo>
                <a:cubicBezTo>
                  <a:pt x="1631" y="621"/>
                  <a:pt x="1630" y="621"/>
                  <a:pt x="1630" y="623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2" y="623"/>
                  <a:pt x="1630" y="624"/>
                  <a:pt x="1633" y="624"/>
                </a:cubicBezTo>
                <a:cubicBezTo>
                  <a:pt x="1633" y="623"/>
                  <a:pt x="1633" y="622"/>
                  <a:pt x="1632" y="621"/>
                </a:cubicBezTo>
                <a:close/>
                <a:moveTo>
                  <a:pt x="1440" y="624"/>
                </a:moveTo>
                <a:cubicBezTo>
                  <a:pt x="1440" y="623"/>
                  <a:pt x="1440" y="622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39" y="621"/>
                  <a:pt x="1439" y="621"/>
                  <a:pt x="1439" y="621"/>
                </a:cubicBezTo>
                <a:cubicBezTo>
                  <a:pt x="1438" y="622"/>
                  <a:pt x="1438" y="623"/>
                  <a:pt x="1437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40" y="624"/>
                </a:cubicBezTo>
                <a:close/>
                <a:moveTo>
                  <a:pt x="1444" y="627"/>
                </a:moveTo>
                <a:cubicBezTo>
                  <a:pt x="1444" y="626"/>
                  <a:pt x="1444" y="626"/>
                  <a:pt x="1444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9" y="625"/>
                  <a:pt x="1450" y="626"/>
                  <a:pt x="1451" y="626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4"/>
                  <a:pt x="1451" y="624"/>
                  <a:pt x="1451" y="623"/>
                </a:cubicBezTo>
                <a:cubicBezTo>
                  <a:pt x="1449" y="623"/>
                  <a:pt x="1448" y="623"/>
                  <a:pt x="1447" y="623"/>
                </a:cubicBezTo>
                <a:cubicBezTo>
                  <a:pt x="1447" y="623"/>
                  <a:pt x="1447" y="622"/>
                  <a:pt x="1447" y="622"/>
                </a:cubicBezTo>
                <a:cubicBezTo>
                  <a:pt x="1446" y="622"/>
                  <a:pt x="1446" y="622"/>
                  <a:pt x="1445" y="621"/>
                </a:cubicBezTo>
                <a:cubicBezTo>
                  <a:pt x="1445" y="622"/>
                  <a:pt x="1445" y="622"/>
                  <a:pt x="1445" y="623"/>
                </a:cubicBezTo>
                <a:cubicBezTo>
                  <a:pt x="1446" y="623"/>
                  <a:pt x="1446" y="623"/>
                  <a:pt x="1446" y="623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5" y="624"/>
                  <a:pt x="1444" y="624"/>
                  <a:pt x="1443" y="624"/>
                </a:cubicBezTo>
                <a:cubicBezTo>
                  <a:pt x="1443" y="624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1" y="623"/>
                  <a:pt x="1441" y="624"/>
                  <a:pt x="1441" y="624"/>
                </a:cubicBezTo>
                <a:cubicBezTo>
                  <a:pt x="1441" y="625"/>
                  <a:pt x="1440" y="626"/>
                  <a:pt x="1440" y="626"/>
                </a:cubicBezTo>
                <a:cubicBezTo>
                  <a:pt x="1441" y="626"/>
                  <a:pt x="1442" y="626"/>
                  <a:pt x="1443" y="626"/>
                </a:cubicBezTo>
                <a:cubicBezTo>
                  <a:pt x="1443" y="626"/>
                  <a:pt x="1443" y="626"/>
                  <a:pt x="1443" y="626"/>
                </a:cubicBezTo>
                <a:cubicBezTo>
                  <a:pt x="1443" y="627"/>
                  <a:pt x="1444" y="627"/>
                  <a:pt x="1444" y="627"/>
                </a:cubicBezTo>
                <a:close/>
                <a:moveTo>
                  <a:pt x="1494" y="623"/>
                </a:moveTo>
                <a:cubicBezTo>
                  <a:pt x="1494" y="622"/>
                  <a:pt x="1494" y="622"/>
                  <a:pt x="1494" y="622"/>
                </a:cubicBezTo>
                <a:cubicBezTo>
                  <a:pt x="1493" y="622"/>
                  <a:pt x="1493" y="622"/>
                  <a:pt x="1493" y="622"/>
                </a:cubicBezTo>
                <a:cubicBezTo>
                  <a:pt x="1493" y="623"/>
                  <a:pt x="1493" y="623"/>
                  <a:pt x="1493" y="623"/>
                </a:cubicBezTo>
                <a:lnTo>
                  <a:pt x="1494" y="623"/>
                </a:lnTo>
                <a:close/>
                <a:moveTo>
                  <a:pt x="1463" y="626"/>
                </a:moveTo>
                <a:cubicBezTo>
                  <a:pt x="1463" y="626"/>
                  <a:pt x="1464" y="626"/>
                  <a:pt x="1464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6" y="625"/>
                  <a:pt x="1467" y="625"/>
                  <a:pt x="1468" y="624"/>
                </a:cubicBezTo>
                <a:cubicBezTo>
                  <a:pt x="1468" y="625"/>
                  <a:pt x="1469" y="625"/>
                  <a:pt x="1469" y="625"/>
                </a:cubicBezTo>
                <a:cubicBezTo>
                  <a:pt x="1469" y="625"/>
                  <a:pt x="1469" y="625"/>
                  <a:pt x="1469" y="625"/>
                </a:cubicBezTo>
                <a:cubicBezTo>
                  <a:pt x="1469" y="624"/>
                  <a:pt x="1469" y="624"/>
                  <a:pt x="1469" y="624"/>
                </a:cubicBezTo>
                <a:cubicBezTo>
                  <a:pt x="1469" y="624"/>
                  <a:pt x="1470" y="624"/>
                  <a:pt x="1470" y="624"/>
                </a:cubicBezTo>
                <a:cubicBezTo>
                  <a:pt x="1469" y="623"/>
                  <a:pt x="1469" y="623"/>
                  <a:pt x="1469" y="623"/>
                </a:cubicBezTo>
                <a:cubicBezTo>
                  <a:pt x="1468" y="623"/>
                  <a:pt x="1466" y="624"/>
                  <a:pt x="1465" y="624"/>
                </a:cubicBezTo>
                <a:cubicBezTo>
                  <a:pt x="1465" y="623"/>
                  <a:pt x="1465" y="623"/>
                  <a:pt x="1465" y="623"/>
                </a:cubicBezTo>
                <a:cubicBezTo>
                  <a:pt x="1464" y="623"/>
                  <a:pt x="1463" y="623"/>
                  <a:pt x="1462" y="623"/>
                </a:cubicBezTo>
                <a:cubicBezTo>
                  <a:pt x="1462" y="623"/>
                  <a:pt x="1462" y="623"/>
                  <a:pt x="1462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59" y="623"/>
                  <a:pt x="1458" y="622"/>
                  <a:pt x="1456" y="622"/>
                </a:cubicBezTo>
                <a:cubicBezTo>
                  <a:pt x="1456" y="623"/>
                  <a:pt x="1456" y="623"/>
                  <a:pt x="1456" y="623"/>
                </a:cubicBezTo>
                <a:cubicBezTo>
                  <a:pt x="1456" y="623"/>
                  <a:pt x="1455" y="623"/>
                  <a:pt x="1454" y="623"/>
                </a:cubicBezTo>
                <a:cubicBezTo>
                  <a:pt x="1454" y="624"/>
                  <a:pt x="1454" y="624"/>
                  <a:pt x="1455" y="625"/>
                </a:cubicBezTo>
                <a:cubicBezTo>
                  <a:pt x="1456" y="625"/>
                  <a:pt x="1457" y="625"/>
                  <a:pt x="1459" y="625"/>
                </a:cubicBezTo>
                <a:cubicBezTo>
                  <a:pt x="1459" y="626"/>
                  <a:pt x="1459" y="626"/>
                  <a:pt x="1459" y="626"/>
                </a:cubicBezTo>
                <a:cubicBezTo>
                  <a:pt x="1460" y="626"/>
                  <a:pt x="1461" y="626"/>
                  <a:pt x="1462" y="625"/>
                </a:cubicBezTo>
                <a:cubicBezTo>
                  <a:pt x="1462" y="625"/>
                  <a:pt x="1462" y="626"/>
                  <a:pt x="1463" y="626"/>
                </a:cubicBezTo>
                <a:close/>
                <a:moveTo>
                  <a:pt x="1476" y="624"/>
                </a:moveTo>
                <a:cubicBezTo>
                  <a:pt x="1479" y="624"/>
                  <a:pt x="1479" y="624"/>
                  <a:pt x="1479" y="624"/>
                </a:cubicBezTo>
                <a:cubicBezTo>
                  <a:pt x="1479" y="623"/>
                  <a:pt x="1479" y="623"/>
                  <a:pt x="1479" y="623"/>
                </a:cubicBezTo>
                <a:cubicBezTo>
                  <a:pt x="1477" y="623"/>
                  <a:pt x="1478" y="623"/>
                  <a:pt x="1476" y="623"/>
                </a:cubicBezTo>
                <a:lnTo>
                  <a:pt x="1476" y="624"/>
                </a:lnTo>
                <a:close/>
                <a:moveTo>
                  <a:pt x="1472" y="624"/>
                </a:moveTo>
                <a:cubicBezTo>
                  <a:pt x="1472" y="624"/>
                  <a:pt x="1472" y="624"/>
                  <a:pt x="1472" y="624"/>
                </a:cubicBezTo>
                <a:cubicBezTo>
                  <a:pt x="1473" y="623"/>
                  <a:pt x="1472" y="624"/>
                  <a:pt x="1473" y="623"/>
                </a:cubicBezTo>
                <a:cubicBezTo>
                  <a:pt x="1472" y="623"/>
                  <a:pt x="1472" y="623"/>
                  <a:pt x="1472" y="623"/>
                </a:cubicBezTo>
                <a:cubicBezTo>
                  <a:pt x="1472" y="624"/>
                  <a:pt x="1472" y="624"/>
                  <a:pt x="1472" y="624"/>
                </a:cubicBezTo>
                <a:close/>
                <a:moveTo>
                  <a:pt x="1475" y="623"/>
                </a:moveTo>
                <a:cubicBezTo>
                  <a:pt x="1474" y="624"/>
                  <a:pt x="1474" y="624"/>
                  <a:pt x="1474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3"/>
                  <a:pt x="1475" y="623"/>
                  <a:pt x="1475" y="623"/>
                </a:cubicBezTo>
                <a:close/>
                <a:moveTo>
                  <a:pt x="1468" y="637"/>
                </a:moveTo>
                <a:cubicBezTo>
                  <a:pt x="1469" y="637"/>
                  <a:pt x="1470" y="636"/>
                  <a:pt x="1471" y="636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2" y="634"/>
                  <a:pt x="1472" y="635"/>
                  <a:pt x="1472" y="634"/>
                </a:cubicBezTo>
                <a:cubicBezTo>
                  <a:pt x="1473" y="634"/>
                  <a:pt x="1473" y="634"/>
                  <a:pt x="1473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7" y="633"/>
                  <a:pt x="1477" y="633"/>
                  <a:pt x="1477" y="633"/>
                </a:cubicBezTo>
                <a:cubicBezTo>
                  <a:pt x="1478" y="632"/>
                  <a:pt x="1478" y="632"/>
                  <a:pt x="1478" y="632"/>
                </a:cubicBezTo>
                <a:cubicBezTo>
                  <a:pt x="1478" y="632"/>
                  <a:pt x="1479" y="632"/>
                  <a:pt x="1479" y="632"/>
                </a:cubicBezTo>
                <a:cubicBezTo>
                  <a:pt x="1479" y="631"/>
                  <a:pt x="1479" y="630"/>
                  <a:pt x="1480" y="630"/>
                </a:cubicBezTo>
                <a:cubicBezTo>
                  <a:pt x="1480" y="630"/>
                  <a:pt x="1481" y="630"/>
                  <a:pt x="1481" y="630"/>
                </a:cubicBezTo>
                <a:cubicBezTo>
                  <a:pt x="1481" y="629"/>
                  <a:pt x="1481" y="629"/>
                  <a:pt x="1481" y="629"/>
                </a:cubicBezTo>
                <a:cubicBezTo>
                  <a:pt x="1482" y="629"/>
                  <a:pt x="1483" y="628"/>
                  <a:pt x="1484" y="628"/>
                </a:cubicBezTo>
                <a:cubicBezTo>
                  <a:pt x="1484" y="627"/>
                  <a:pt x="1484" y="627"/>
                  <a:pt x="1484" y="627"/>
                </a:cubicBezTo>
                <a:cubicBezTo>
                  <a:pt x="1485" y="627"/>
                  <a:pt x="1485" y="627"/>
                  <a:pt x="1485" y="627"/>
                </a:cubicBezTo>
                <a:cubicBezTo>
                  <a:pt x="1485" y="627"/>
                  <a:pt x="1485" y="626"/>
                  <a:pt x="1485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5"/>
                  <a:pt x="1488" y="625"/>
                  <a:pt x="1489" y="624"/>
                </a:cubicBezTo>
                <a:cubicBezTo>
                  <a:pt x="1489" y="623"/>
                  <a:pt x="1489" y="623"/>
                  <a:pt x="1489" y="623"/>
                </a:cubicBezTo>
                <a:cubicBezTo>
                  <a:pt x="1488" y="623"/>
                  <a:pt x="1487" y="624"/>
                  <a:pt x="1486" y="624"/>
                </a:cubicBezTo>
                <a:cubicBezTo>
                  <a:pt x="1486" y="624"/>
                  <a:pt x="1486" y="624"/>
                  <a:pt x="1486" y="624"/>
                </a:cubicBezTo>
                <a:cubicBezTo>
                  <a:pt x="1484" y="624"/>
                  <a:pt x="1484" y="624"/>
                  <a:pt x="1484" y="624"/>
                </a:cubicBezTo>
                <a:cubicBezTo>
                  <a:pt x="1483" y="624"/>
                  <a:pt x="1483" y="625"/>
                  <a:pt x="1483" y="625"/>
                </a:cubicBezTo>
                <a:cubicBezTo>
                  <a:pt x="1482" y="625"/>
                  <a:pt x="1481" y="625"/>
                  <a:pt x="1481" y="625"/>
                </a:cubicBezTo>
                <a:cubicBezTo>
                  <a:pt x="1481" y="625"/>
                  <a:pt x="1481" y="625"/>
                  <a:pt x="1481" y="625"/>
                </a:cubicBezTo>
                <a:cubicBezTo>
                  <a:pt x="1480" y="625"/>
                  <a:pt x="1479" y="625"/>
                  <a:pt x="1478" y="625"/>
                </a:cubicBezTo>
                <a:cubicBezTo>
                  <a:pt x="1478" y="626"/>
                  <a:pt x="1478" y="627"/>
                  <a:pt x="1477" y="627"/>
                </a:cubicBezTo>
                <a:cubicBezTo>
                  <a:pt x="1477" y="628"/>
                  <a:pt x="1476" y="628"/>
                  <a:pt x="1476" y="628"/>
                </a:cubicBezTo>
                <a:cubicBezTo>
                  <a:pt x="1476" y="628"/>
                  <a:pt x="1475" y="629"/>
                  <a:pt x="1475" y="629"/>
                </a:cubicBezTo>
                <a:cubicBezTo>
                  <a:pt x="1474" y="629"/>
                  <a:pt x="1474" y="630"/>
                  <a:pt x="1473" y="630"/>
                </a:cubicBezTo>
                <a:cubicBezTo>
                  <a:pt x="1473" y="631"/>
                  <a:pt x="1473" y="631"/>
                  <a:pt x="1473" y="631"/>
                </a:cubicBezTo>
                <a:cubicBezTo>
                  <a:pt x="1473" y="631"/>
                  <a:pt x="1473" y="630"/>
                  <a:pt x="1472" y="631"/>
                </a:cubicBezTo>
                <a:cubicBezTo>
                  <a:pt x="1471" y="631"/>
                  <a:pt x="1471" y="631"/>
                  <a:pt x="1471" y="631"/>
                </a:cubicBezTo>
                <a:cubicBezTo>
                  <a:pt x="1472" y="632"/>
                  <a:pt x="1472" y="632"/>
                  <a:pt x="1472" y="633"/>
                </a:cubicBezTo>
                <a:cubicBezTo>
                  <a:pt x="1472" y="633"/>
                  <a:pt x="1472" y="634"/>
                  <a:pt x="1471" y="634"/>
                </a:cubicBezTo>
                <a:cubicBezTo>
                  <a:pt x="1471" y="634"/>
                  <a:pt x="1471" y="634"/>
                  <a:pt x="1471" y="634"/>
                </a:cubicBezTo>
                <a:cubicBezTo>
                  <a:pt x="1470" y="634"/>
                  <a:pt x="1470" y="634"/>
                  <a:pt x="1470" y="635"/>
                </a:cubicBezTo>
                <a:cubicBezTo>
                  <a:pt x="1469" y="635"/>
                  <a:pt x="1468" y="634"/>
                  <a:pt x="1468" y="634"/>
                </a:cubicBezTo>
                <a:cubicBezTo>
                  <a:pt x="1468" y="635"/>
                  <a:pt x="1468" y="635"/>
                  <a:pt x="1468" y="635"/>
                </a:cubicBezTo>
                <a:cubicBezTo>
                  <a:pt x="1467" y="635"/>
                  <a:pt x="1467" y="635"/>
                  <a:pt x="1467" y="635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8" y="637"/>
                </a:cubicBezTo>
                <a:close/>
                <a:moveTo>
                  <a:pt x="1650" y="629"/>
                </a:moveTo>
                <a:cubicBezTo>
                  <a:pt x="1649" y="629"/>
                  <a:pt x="1649" y="629"/>
                  <a:pt x="1649" y="629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8" y="626"/>
                </a:cubicBezTo>
                <a:cubicBezTo>
                  <a:pt x="1648" y="625"/>
                  <a:pt x="1647" y="624"/>
                  <a:pt x="1646" y="624"/>
                </a:cubicBezTo>
                <a:cubicBezTo>
                  <a:pt x="1646" y="624"/>
                  <a:pt x="1646" y="625"/>
                  <a:pt x="1646" y="625"/>
                </a:cubicBezTo>
                <a:cubicBezTo>
                  <a:pt x="1647" y="626"/>
                  <a:pt x="1647" y="626"/>
                  <a:pt x="1647" y="626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8"/>
                  <a:pt x="1647" y="628"/>
                  <a:pt x="1647" y="628"/>
                </a:cubicBezTo>
                <a:cubicBezTo>
                  <a:pt x="1648" y="628"/>
                  <a:pt x="1648" y="628"/>
                  <a:pt x="1648" y="628"/>
                </a:cubicBezTo>
                <a:cubicBezTo>
                  <a:pt x="1649" y="629"/>
                  <a:pt x="1649" y="629"/>
                  <a:pt x="1649" y="629"/>
                </a:cubicBezTo>
                <a:cubicBezTo>
                  <a:pt x="1650" y="629"/>
                  <a:pt x="1650" y="629"/>
                  <a:pt x="1650" y="629"/>
                </a:cubicBezTo>
                <a:close/>
                <a:moveTo>
                  <a:pt x="1598" y="630"/>
                </a:moveTo>
                <a:cubicBezTo>
                  <a:pt x="1599" y="630"/>
                  <a:pt x="1600" y="630"/>
                  <a:pt x="1600" y="630"/>
                </a:cubicBezTo>
                <a:cubicBezTo>
                  <a:pt x="1600" y="629"/>
                  <a:pt x="1600" y="629"/>
                  <a:pt x="1600" y="629"/>
                </a:cubicBezTo>
                <a:cubicBezTo>
                  <a:pt x="1600" y="629"/>
                  <a:pt x="1599" y="629"/>
                  <a:pt x="1599" y="628"/>
                </a:cubicBezTo>
                <a:cubicBezTo>
                  <a:pt x="1599" y="629"/>
                  <a:pt x="1598" y="629"/>
                  <a:pt x="1598" y="630"/>
                </a:cubicBezTo>
                <a:close/>
                <a:moveTo>
                  <a:pt x="1646" y="630"/>
                </a:moveTo>
                <a:cubicBezTo>
                  <a:pt x="1645" y="630"/>
                  <a:pt x="1645" y="630"/>
                  <a:pt x="1645" y="630"/>
                </a:cubicBezTo>
                <a:cubicBezTo>
                  <a:pt x="1645" y="630"/>
                  <a:pt x="1645" y="629"/>
                  <a:pt x="1645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2" y="629"/>
                  <a:pt x="1642" y="629"/>
                  <a:pt x="1641" y="628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30"/>
                  <a:pt x="1642" y="630"/>
                  <a:pt x="1642" y="631"/>
                </a:cubicBezTo>
                <a:cubicBezTo>
                  <a:pt x="1644" y="632"/>
                  <a:pt x="1645" y="631"/>
                  <a:pt x="1647" y="631"/>
                </a:cubicBezTo>
                <a:cubicBezTo>
                  <a:pt x="1647" y="631"/>
                  <a:pt x="1647" y="631"/>
                  <a:pt x="1647" y="631"/>
                </a:cubicBezTo>
                <a:cubicBezTo>
                  <a:pt x="1647" y="630"/>
                  <a:pt x="1646" y="630"/>
                  <a:pt x="1646" y="630"/>
                </a:cubicBezTo>
                <a:close/>
                <a:moveTo>
                  <a:pt x="1456" y="634"/>
                </a:moveTo>
                <a:cubicBezTo>
                  <a:pt x="1459" y="634"/>
                  <a:pt x="1459" y="634"/>
                  <a:pt x="1459" y="634"/>
                </a:cubicBezTo>
                <a:cubicBezTo>
                  <a:pt x="1459" y="633"/>
                  <a:pt x="1459" y="633"/>
                  <a:pt x="1460" y="632"/>
                </a:cubicBezTo>
                <a:cubicBezTo>
                  <a:pt x="1459" y="632"/>
                  <a:pt x="1459" y="632"/>
                  <a:pt x="1459" y="632"/>
                </a:cubicBezTo>
                <a:cubicBezTo>
                  <a:pt x="1459" y="631"/>
                  <a:pt x="1459" y="631"/>
                  <a:pt x="1459" y="631"/>
                </a:cubicBezTo>
                <a:cubicBezTo>
                  <a:pt x="1458" y="631"/>
                  <a:pt x="1457" y="631"/>
                  <a:pt x="1456" y="631"/>
                </a:cubicBezTo>
                <a:cubicBezTo>
                  <a:pt x="1456" y="631"/>
                  <a:pt x="1456" y="631"/>
                  <a:pt x="1456" y="631"/>
                </a:cubicBezTo>
                <a:cubicBezTo>
                  <a:pt x="1455" y="630"/>
                  <a:pt x="1454" y="630"/>
                  <a:pt x="1452" y="630"/>
                </a:cubicBezTo>
                <a:cubicBezTo>
                  <a:pt x="1452" y="630"/>
                  <a:pt x="1451" y="631"/>
                  <a:pt x="1451" y="631"/>
                </a:cubicBezTo>
                <a:cubicBezTo>
                  <a:pt x="1453" y="632"/>
                  <a:pt x="1454" y="632"/>
                  <a:pt x="1455" y="633"/>
                </a:cubicBezTo>
                <a:cubicBezTo>
                  <a:pt x="1455" y="633"/>
                  <a:pt x="1456" y="633"/>
                  <a:pt x="1456" y="634"/>
                </a:cubicBezTo>
                <a:close/>
                <a:moveTo>
                  <a:pt x="1601" y="633"/>
                </a:moveTo>
                <a:cubicBezTo>
                  <a:pt x="1601" y="632"/>
                  <a:pt x="1601" y="632"/>
                  <a:pt x="1602" y="632"/>
                </a:cubicBezTo>
                <a:cubicBezTo>
                  <a:pt x="1602" y="632"/>
                  <a:pt x="1602" y="632"/>
                  <a:pt x="1602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3"/>
                  <a:pt x="1601" y="633"/>
                  <a:pt x="1601" y="633"/>
                </a:cubicBezTo>
                <a:close/>
                <a:moveTo>
                  <a:pt x="1650" y="634"/>
                </a:moveTo>
                <a:cubicBezTo>
                  <a:pt x="1650" y="634"/>
                  <a:pt x="1650" y="634"/>
                  <a:pt x="1650" y="634"/>
                </a:cubicBezTo>
                <a:cubicBezTo>
                  <a:pt x="1650" y="635"/>
                  <a:pt x="1650" y="634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1" y="636"/>
                  <a:pt x="1651" y="636"/>
                  <a:pt x="1651" y="636"/>
                </a:cubicBezTo>
                <a:cubicBezTo>
                  <a:pt x="1651" y="637"/>
                  <a:pt x="1653" y="637"/>
                  <a:pt x="1654" y="637"/>
                </a:cubicBezTo>
                <a:cubicBezTo>
                  <a:pt x="1654" y="636"/>
                  <a:pt x="1653" y="636"/>
                  <a:pt x="1653" y="635"/>
                </a:cubicBezTo>
                <a:cubicBezTo>
                  <a:pt x="1651" y="635"/>
                  <a:pt x="1651" y="634"/>
                  <a:pt x="1650" y="634"/>
                </a:cubicBezTo>
                <a:close/>
                <a:moveTo>
                  <a:pt x="1612" y="735"/>
                </a:moveTo>
                <a:cubicBezTo>
                  <a:pt x="1611" y="734"/>
                  <a:pt x="1611" y="734"/>
                  <a:pt x="1610" y="734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09" y="731"/>
                  <a:pt x="1609" y="730"/>
                  <a:pt x="1609" y="729"/>
                </a:cubicBezTo>
                <a:cubicBezTo>
                  <a:pt x="1610" y="729"/>
                  <a:pt x="1610" y="729"/>
                  <a:pt x="1610" y="729"/>
                </a:cubicBezTo>
                <a:cubicBezTo>
                  <a:pt x="1610" y="728"/>
                  <a:pt x="1610" y="728"/>
                  <a:pt x="1610" y="728"/>
                </a:cubicBezTo>
                <a:cubicBezTo>
                  <a:pt x="1609" y="728"/>
                  <a:pt x="1609" y="728"/>
                  <a:pt x="1609" y="728"/>
                </a:cubicBezTo>
                <a:cubicBezTo>
                  <a:pt x="1609" y="726"/>
                  <a:pt x="1609" y="726"/>
                  <a:pt x="1609" y="726"/>
                </a:cubicBezTo>
                <a:cubicBezTo>
                  <a:pt x="1609" y="726"/>
                  <a:pt x="1609" y="726"/>
                  <a:pt x="1609" y="725"/>
                </a:cubicBezTo>
                <a:cubicBezTo>
                  <a:pt x="1609" y="725"/>
                  <a:pt x="1609" y="725"/>
                  <a:pt x="1609" y="725"/>
                </a:cubicBezTo>
                <a:cubicBezTo>
                  <a:pt x="1609" y="724"/>
                  <a:pt x="1609" y="724"/>
                  <a:pt x="1609" y="724"/>
                </a:cubicBezTo>
                <a:cubicBezTo>
                  <a:pt x="1609" y="724"/>
                  <a:pt x="1610" y="724"/>
                  <a:pt x="1610" y="724"/>
                </a:cubicBezTo>
                <a:cubicBezTo>
                  <a:pt x="1610" y="723"/>
                  <a:pt x="1610" y="723"/>
                  <a:pt x="1610" y="723"/>
                </a:cubicBezTo>
                <a:cubicBezTo>
                  <a:pt x="1610" y="721"/>
                  <a:pt x="1610" y="721"/>
                  <a:pt x="1610" y="721"/>
                </a:cubicBezTo>
                <a:cubicBezTo>
                  <a:pt x="1609" y="721"/>
                  <a:pt x="1609" y="721"/>
                  <a:pt x="1609" y="720"/>
                </a:cubicBezTo>
                <a:cubicBezTo>
                  <a:pt x="1609" y="719"/>
                  <a:pt x="1609" y="719"/>
                  <a:pt x="1609" y="719"/>
                </a:cubicBezTo>
                <a:cubicBezTo>
                  <a:pt x="1609" y="719"/>
                  <a:pt x="1608" y="718"/>
                  <a:pt x="1608" y="718"/>
                </a:cubicBezTo>
                <a:cubicBezTo>
                  <a:pt x="1608" y="718"/>
                  <a:pt x="1608" y="718"/>
                  <a:pt x="1608" y="718"/>
                </a:cubicBezTo>
                <a:cubicBezTo>
                  <a:pt x="1607" y="718"/>
                  <a:pt x="1607" y="718"/>
                  <a:pt x="1607" y="718"/>
                </a:cubicBezTo>
                <a:cubicBezTo>
                  <a:pt x="1607" y="717"/>
                  <a:pt x="1607" y="717"/>
                  <a:pt x="1606" y="716"/>
                </a:cubicBezTo>
                <a:cubicBezTo>
                  <a:pt x="1606" y="716"/>
                  <a:pt x="1606" y="716"/>
                  <a:pt x="1606" y="716"/>
                </a:cubicBezTo>
                <a:cubicBezTo>
                  <a:pt x="1606" y="715"/>
                  <a:pt x="1605" y="715"/>
                  <a:pt x="1605" y="715"/>
                </a:cubicBezTo>
                <a:cubicBezTo>
                  <a:pt x="1605" y="714"/>
                  <a:pt x="1605" y="714"/>
                  <a:pt x="1605" y="714"/>
                </a:cubicBezTo>
                <a:cubicBezTo>
                  <a:pt x="1604" y="713"/>
                  <a:pt x="1604" y="712"/>
                  <a:pt x="1603" y="711"/>
                </a:cubicBezTo>
                <a:cubicBezTo>
                  <a:pt x="1603" y="711"/>
                  <a:pt x="1602" y="711"/>
                  <a:pt x="1602" y="710"/>
                </a:cubicBezTo>
                <a:cubicBezTo>
                  <a:pt x="1602" y="710"/>
                  <a:pt x="1602" y="710"/>
                  <a:pt x="1602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0" y="709"/>
                  <a:pt x="1600" y="710"/>
                  <a:pt x="1600" y="709"/>
                </a:cubicBezTo>
                <a:cubicBezTo>
                  <a:pt x="1600" y="709"/>
                  <a:pt x="1600" y="709"/>
                  <a:pt x="1600" y="709"/>
                </a:cubicBezTo>
                <a:cubicBezTo>
                  <a:pt x="1600" y="704"/>
                  <a:pt x="1600" y="704"/>
                  <a:pt x="1600" y="704"/>
                </a:cubicBezTo>
                <a:cubicBezTo>
                  <a:pt x="1599" y="704"/>
                  <a:pt x="1599" y="704"/>
                  <a:pt x="1599" y="704"/>
                </a:cubicBezTo>
                <a:cubicBezTo>
                  <a:pt x="1599" y="703"/>
                  <a:pt x="1599" y="703"/>
                  <a:pt x="1599" y="703"/>
                </a:cubicBezTo>
                <a:cubicBezTo>
                  <a:pt x="1598" y="703"/>
                  <a:pt x="1598" y="703"/>
                  <a:pt x="1597" y="702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701"/>
                  <a:pt x="1596" y="701"/>
                  <a:pt x="1596" y="701"/>
                </a:cubicBezTo>
                <a:cubicBezTo>
                  <a:pt x="1596" y="702"/>
                  <a:pt x="1596" y="702"/>
                  <a:pt x="1596" y="702"/>
                </a:cubicBezTo>
                <a:cubicBezTo>
                  <a:pt x="1595" y="702"/>
                  <a:pt x="1595" y="702"/>
                  <a:pt x="1594" y="701"/>
                </a:cubicBezTo>
                <a:cubicBezTo>
                  <a:pt x="1594" y="700"/>
                  <a:pt x="1594" y="700"/>
                  <a:pt x="1594" y="699"/>
                </a:cubicBezTo>
                <a:cubicBezTo>
                  <a:pt x="1594" y="699"/>
                  <a:pt x="1594" y="699"/>
                  <a:pt x="1594" y="699"/>
                </a:cubicBezTo>
                <a:cubicBezTo>
                  <a:pt x="1594" y="698"/>
                  <a:pt x="1595" y="697"/>
                  <a:pt x="1595" y="697"/>
                </a:cubicBezTo>
                <a:cubicBezTo>
                  <a:pt x="1594" y="697"/>
                  <a:pt x="1594" y="696"/>
                  <a:pt x="1594" y="696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4"/>
                  <a:pt x="1594" y="694"/>
                  <a:pt x="1594" y="694"/>
                </a:cubicBezTo>
                <a:cubicBezTo>
                  <a:pt x="1593" y="694"/>
                  <a:pt x="1593" y="694"/>
                  <a:pt x="1593" y="694"/>
                </a:cubicBezTo>
                <a:cubicBezTo>
                  <a:pt x="1593" y="694"/>
                  <a:pt x="1593" y="694"/>
                  <a:pt x="1592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1"/>
                  <a:pt x="1591" y="691"/>
                  <a:pt x="1591" y="690"/>
                </a:cubicBezTo>
                <a:cubicBezTo>
                  <a:pt x="1591" y="689"/>
                  <a:pt x="1591" y="689"/>
                  <a:pt x="1591" y="688"/>
                </a:cubicBezTo>
                <a:cubicBezTo>
                  <a:pt x="1590" y="688"/>
                  <a:pt x="1589" y="688"/>
                  <a:pt x="1589" y="688"/>
                </a:cubicBezTo>
                <a:cubicBezTo>
                  <a:pt x="1589" y="687"/>
                  <a:pt x="1589" y="687"/>
                  <a:pt x="1588" y="686"/>
                </a:cubicBezTo>
                <a:cubicBezTo>
                  <a:pt x="1587" y="686"/>
                  <a:pt x="1587" y="686"/>
                  <a:pt x="1587" y="686"/>
                </a:cubicBezTo>
                <a:cubicBezTo>
                  <a:pt x="1587" y="686"/>
                  <a:pt x="1587" y="686"/>
                  <a:pt x="1587" y="685"/>
                </a:cubicBezTo>
                <a:cubicBezTo>
                  <a:pt x="1586" y="685"/>
                  <a:pt x="1586" y="685"/>
                  <a:pt x="1586" y="685"/>
                </a:cubicBezTo>
                <a:cubicBezTo>
                  <a:pt x="1586" y="686"/>
                  <a:pt x="1586" y="686"/>
                  <a:pt x="1586" y="686"/>
                </a:cubicBezTo>
                <a:cubicBezTo>
                  <a:pt x="1585" y="686"/>
                  <a:pt x="1585" y="686"/>
                  <a:pt x="1584" y="685"/>
                </a:cubicBezTo>
                <a:cubicBezTo>
                  <a:pt x="1584" y="684"/>
                  <a:pt x="1584" y="684"/>
                  <a:pt x="1584" y="684"/>
                </a:cubicBezTo>
                <a:cubicBezTo>
                  <a:pt x="1583" y="684"/>
                  <a:pt x="1582" y="684"/>
                  <a:pt x="1581" y="684"/>
                </a:cubicBezTo>
                <a:cubicBezTo>
                  <a:pt x="1581" y="683"/>
                  <a:pt x="1581" y="683"/>
                  <a:pt x="1581" y="683"/>
                </a:cubicBezTo>
                <a:cubicBezTo>
                  <a:pt x="1580" y="683"/>
                  <a:pt x="1580" y="683"/>
                  <a:pt x="1579" y="683"/>
                </a:cubicBezTo>
                <a:cubicBezTo>
                  <a:pt x="1579" y="682"/>
                  <a:pt x="1579" y="681"/>
                  <a:pt x="1579" y="680"/>
                </a:cubicBezTo>
                <a:cubicBezTo>
                  <a:pt x="1579" y="680"/>
                  <a:pt x="1579" y="680"/>
                  <a:pt x="1579" y="680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3"/>
                  <a:pt x="1579" y="673"/>
                  <a:pt x="1579" y="673"/>
                </a:cubicBezTo>
                <a:cubicBezTo>
                  <a:pt x="1578" y="673"/>
                  <a:pt x="1578" y="673"/>
                  <a:pt x="1578" y="673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0"/>
                  <a:pt x="1578" y="670"/>
                  <a:pt x="1578" y="670"/>
                </a:cubicBezTo>
                <a:cubicBezTo>
                  <a:pt x="1577" y="670"/>
                  <a:pt x="1577" y="669"/>
                  <a:pt x="1576" y="669"/>
                </a:cubicBezTo>
                <a:cubicBezTo>
                  <a:pt x="1576" y="669"/>
                  <a:pt x="1576" y="668"/>
                  <a:pt x="1576" y="668"/>
                </a:cubicBezTo>
                <a:cubicBezTo>
                  <a:pt x="1576" y="668"/>
                  <a:pt x="1576" y="668"/>
                  <a:pt x="1575" y="668"/>
                </a:cubicBezTo>
                <a:cubicBezTo>
                  <a:pt x="1575" y="667"/>
                  <a:pt x="1575" y="667"/>
                  <a:pt x="1575" y="666"/>
                </a:cubicBezTo>
                <a:cubicBezTo>
                  <a:pt x="1575" y="666"/>
                  <a:pt x="1575" y="666"/>
                  <a:pt x="1575" y="666"/>
                </a:cubicBezTo>
                <a:cubicBezTo>
                  <a:pt x="1575" y="666"/>
                  <a:pt x="1575" y="666"/>
                  <a:pt x="1575" y="665"/>
                </a:cubicBezTo>
                <a:cubicBezTo>
                  <a:pt x="1575" y="665"/>
                  <a:pt x="1575" y="665"/>
                  <a:pt x="1575" y="665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0"/>
                  <a:pt x="1575" y="659"/>
                  <a:pt x="1575" y="659"/>
                </a:cubicBezTo>
                <a:cubicBezTo>
                  <a:pt x="1574" y="659"/>
                  <a:pt x="1574" y="659"/>
                  <a:pt x="1574" y="659"/>
                </a:cubicBezTo>
                <a:cubicBezTo>
                  <a:pt x="1573" y="659"/>
                  <a:pt x="1573" y="658"/>
                  <a:pt x="1572" y="658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6"/>
                  <a:pt x="1571" y="656"/>
                </a:cubicBezTo>
                <a:cubicBezTo>
                  <a:pt x="1571" y="656"/>
                  <a:pt x="1571" y="655"/>
                  <a:pt x="1570" y="655"/>
                </a:cubicBezTo>
                <a:cubicBezTo>
                  <a:pt x="1570" y="656"/>
                  <a:pt x="1570" y="656"/>
                  <a:pt x="1570" y="656"/>
                </a:cubicBezTo>
                <a:cubicBezTo>
                  <a:pt x="1569" y="656"/>
                  <a:pt x="1570" y="657"/>
                  <a:pt x="1568" y="657"/>
                </a:cubicBezTo>
                <a:cubicBezTo>
                  <a:pt x="1568" y="658"/>
                  <a:pt x="1568" y="658"/>
                  <a:pt x="1568" y="658"/>
                </a:cubicBezTo>
                <a:cubicBezTo>
                  <a:pt x="1568" y="657"/>
                  <a:pt x="1567" y="657"/>
                  <a:pt x="1567" y="657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0"/>
                  <a:pt x="1567" y="649"/>
                </a:cubicBezTo>
                <a:cubicBezTo>
                  <a:pt x="1567" y="649"/>
                  <a:pt x="1567" y="649"/>
                  <a:pt x="1566" y="649"/>
                </a:cubicBezTo>
                <a:cubicBezTo>
                  <a:pt x="1566" y="647"/>
                  <a:pt x="1566" y="647"/>
                  <a:pt x="1566" y="647"/>
                </a:cubicBezTo>
                <a:cubicBezTo>
                  <a:pt x="1566" y="647"/>
                  <a:pt x="1566" y="647"/>
                  <a:pt x="1565" y="647"/>
                </a:cubicBezTo>
                <a:cubicBezTo>
                  <a:pt x="1565" y="646"/>
                  <a:pt x="1565" y="646"/>
                  <a:pt x="1565" y="646"/>
                </a:cubicBezTo>
                <a:cubicBezTo>
                  <a:pt x="1564" y="646"/>
                  <a:pt x="1564" y="646"/>
                  <a:pt x="1564" y="646"/>
                </a:cubicBezTo>
                <a:cubicBezTo>
                  <a:pt x="1564" y="644"/>
                  <a:pt x="1564" y="644"/>
                  <a:pt x="1564" y="644"/>
                </a:cubicBezTo>
                <a:cubicBezTo>
                  <a:pt x="1564" y="643"/>
                  <a:pt x="1563" y="643"/>
                  <a:pt x="1563" y="643"/>
                </a:cubicBezTo>
                <a:cubicBezTo>
                  <a:pt x="1563" y="641"/>
                  <a:pt x="1563" y="641"/>
                  <a:pt x="1563" y="641"/>
                </a:cubicBezTo>
                <a:cubicBezTo>
                  <a:pt x="1562" y="640"/>
                  <a:pt x="1562" y="640"/>
                  <a:pt x="1562" y="640"/>
                </a:cubicBezTo>
                <a:cubicBezTo>
                  <a:pt x="1561" y="639"/>
                  <a:pt x="1561" y="639"/>
                  <a:pt x="1561" y="638"/>
                </a:cubicBezTo>
                <a:cubicBezTo>
                  <a:pt x="1560" y="638"/>
                  <a:pt x="1560" y="638"/>
                  <a:pt x="1559" y="638"/>
                </a:cubicBezTo>
                <a:cubicBezTo>
                  <a:pt x="1559" y="640"/>
                  <a:pt x="1559" y="642"/>
                  <a:pt x="1559" y="643"/>
                </a:cubicBezTo>
                <a:cubicBezTo>
                  <a:pt x="1558" y="643"/>
                  <a:pt x="1558" y="644"/>
                  <a:pt x="1558" y="644"/>
                </a:cubicBezTo>
                <a:cubicBezTo>
                  <a:pt x="1558" y="644"/>
                  <a:pt x="1558" y="645"/>
                  <a:pt x="1558" y="645"/>
                </a:cubicBezTo>
                <a:cubicBezTo>
                  <a:pt x="1557" y="645"/>
                  <a:pt x="1557" y="645"/>
                  <a:pt x="1557" y="645"/>
                </a:cubicBezTo>
                <a:cubicBezTo>
                  <a:pt x="1557" y="646"/>
                  <a:pt x="1558" y="646"/>
                  <a:pt x="1558" y="646"/>
                </a:cubicBezTo>
                <a:cubicBezTo>
                  <a:pt x="1558" y="647"/>
                  <a:pt x="1558" y="648"/>
                  <a:pt x="1558" y="650"/>
                </a:cubicBezTo>
                <a:cubicBezTo>
                  <a:pt x="1558" y="650"/>
                  <a:pt x="1558" y="650"/>
                  <a:pt x="1558" y="650"/>
                </a:cubicBezTo>
                <a:cubicBezTo>
                  <a:pt x="1558" y="651"/>
                  <a:pt x="1558" y="651"/>
                  <a:pt x="1558" y="651"/>
                </a:cubicBezTo>
                <a:cubicBezTo>
                  <a:pt x="1558" y="651"/>
                  <a:pt x="1557" y="651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3"/>
                  <a:pt x="1557" y="653"/>
                  <a:pt x="1557" y="653"/>
                </a:cubicBezTo>
                <a:cubicBezTo>
                  <a:pt x="1556" y="653"/>
                  <a:pt x="1556" y="653"/>
                  <a:pt x="1556" y="653"/>
                </a:cubicBezTo>
                <a:cubicBezTo>
                  <a:pt x="1557" y="655"/>
                  <a:pt x="1557" y="658"/>
                  <a:pt x="1557" y="660"/>
                </a:cubicBezTo>
                <a:cubicBezTo>
                  <a:pt x="1558" y="660"/>
                  <a:pt x="1558" y="660"/>
                  <a:pt x="1558" y="660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2"/>
                  <a:pt x="1558" y="662"/>
                  <a:pt x="1558" y="662"/>
                </a:cubicBezTo>
                <a:cubicBezTo>
                  <a:pt x="1557" y="662"/>
                  <a:pt x="1557" y="662"/>
                  <a:pt x="1557" y="662"/>
                </a:cubicBezTo>
                <a:cubicBezTo>
                  <a:pt x="1557" y="665"/>
                  <a:pt x="1557" y="665"/>
                  <a:pt x="1557" y="665"/>
                </a:cubicBezTo>
                <a:cubicBezTo>
                  <a:pt x="1556" y="665"/>
                  <a:pt x="1556" y="665"/>
                  <a:pt x="1556" y="665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7"/>
                  <a:pt x="1556" y="667"/>
                  <a:pt x="1556" y="667"/>
                </a:cubicBezTo>
                <a:cubicBezTo>
                  <a:pt x="1556" y="667"/>
                  <a:pt x="1556" y="667"/>
                  <a:pt x="1555" y="667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6" y="669"/>
                  <a:pt x="1555" y="670"/>
                </a:cubicBezTo>
                <a:cubicBezTo>
                  <a:pt x="1555" y="670"/>
                  <a:pt x="1555" y="670"/>
                  <a:pt x="1555" y="670"/>
                </a:cubicBezTo>
                <a:cubicBezTo>
                  <a:pt x="1554" y="672"/>
                  <a:pt x="1554" y="673"/>
                  <a:pt x="1554" y="675"/>
                </a:cubicBezTo>
                <a:cubicBezTo>
                  <a:pt x="1552" y="675"/>
                  <a:pt x="1551" y="675"/>
                  <a:pt x="1548" y="675"/>
                </a:cubicBezTo>
                <a:cubicBezTo>
                  <a:pt x="1548" y="675"/>
                  <a:pt x="1548" y="674"/>
                  <a:pt x="1548" y="674"/>
                </a:cubicBezTo>
                <a:cubicBezTo>
                  <a:pt x="1547" y="673"/>
                  <a:pt x="1547" y="673"/>
                  <a:pt x="1547" y="673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6" y="672"/>
                  <a:pt x="1546" y="671"/>
                </a:cubicBezTo>
                <a:cubicBezTo>
                  <a:pt x="1544" y="671"/>
                  <a:pt x="1543" y="670"/>
                  <a:pt x="1542" y="668"/>
                </a:cubicBezTo>
                <a:cubicBezTo>
                  <a:pt x="1542" y="668"/>
                  <a:pt x="1541" y="668"/>
                  <a:pt x="1541" y="668"/>
                </a:cubicBezTo>
                <a:cubicBezTo>
                  <a:pt x="1541" y="667"/>
                  <a:pt x="1541" y="667"/>
                  <a:pt x="1541" y="667"/>
                </a:cubicBezTo>
                <a:cubicBezTo>
                  <a:pt x="1541" y="667"/>
                  <a:pt x="1540" y="667"/>
                  <a:pt x="1540" y="667"/>
                </a:cubicBezTo>
                <a:cubicBezTo>
                  <a:pt x="1540" y="666"/>
                  <a:pt x="1540" y="666"/>
                  <a:pt x="1540" y="666"/>
                </a:cubicBezTo>
                <a:cubicBezTo>
                  <a:pt x="1539" y="666"/>
                  <a:pt x="1539" y="666"/>
                  <a:pt x="1538" y="666"/>
                </a:cubicBezTo>
                <a:cubicBezTo>
                  <a:pt x="1538" y="666"/>
                  <a:pt x="1537" y="665"/>
                  <a:pt x="1537" y="665"/>
                </a:cubicBezTo>
                <a:cubicBezTo>
                  <a:pt x="1536" y="665"/>
                  <a:pt x="1536" y="665"/>
                  <a:pt x="1536" y="665"/>
                </a:cubicBezTo>
                <a:cubicBezTo>
                  <a:pt x="1536" y="664"/>
                  <a:pt x="1536" y="664"/>
                  <a:pt x="1536" y="664"/>
                </a:cubicBezTo>
                <a:cubicBezTo>
                  <a:pt x="1534" y="664"/>
                  <a:pt x="1534" y="664"/>
                  <a:pt x="1534" y="664"/>
                </a:cubicBezTo>
                <a:cubicBezTo>
                  <a:pt x="1534" y="664"/>
                  <a:pt x="1533" y="663"/>
                  <a:pt x="1533" y="663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1" y="662"/>
                  <a:pt x="1531" y="662"/>
                  <a:pt x="1531" y="662"/>
                </a:cubicBezTo>
                <a:cubicBezTo>
                  <a:pt x="1531" y="662"/>
                  <a:pt x="1531" y="661"/>
                  <a:pt x="1530" y="661"/>
                </a:cubicBezTo>
                <a:cubicBezTo>
                  <a:pt x="1530" y="661"/>
                  <a:pt x="1530" y="661"/>
                  <a:pt x="1530" y="661"/>
                </a:cubicBezTo>
                <a:cubicBezTo>
                  <a:pt x="1529" y="661"/>
                  <a:pt x="1529" y="660"/>
                  <a:pt x="1529" y="660"/>
                </a:cubicBezTo>
                <a:cubicBezTo>
                  <a:pt x="1529" y="658"/>
                  <a:pt x="1530" y="658"/>
                  <a:pt x="1530" y="655"/>
                </a:cubicBezTo>
                <a:cubicBezTo>
                  <a:pt x="1530" y="655"/>
                  <a:pt x="1530" y="655"/>
                  <a:pt x="1530" y="655"/>
                </a:cubicBezTo>
                <a:cubicBezTo>
                  <a:pt x="1531" y="654"/>
                  <a:pt x="1531" y="653"/>
                  <a:pt x="1531" y="652"/>
                </a:cubicBezTo>
                <a:cubicBezTo>
                  <a:pt x="1530" y="652"/>
                  <a:pt x="1530" y="652"/>
                  <a:pt x="1530" y="652"/>
                </a:cubicBezTo>
                <a:cubicBezTo>
                  <a:pt x="1530" y="651"/>
                  <a:pt x="1530" y="651"/>
                  <a:pt x="1530" y="651"/>
                </a:cubicBezTo>
                <a:cubicBezTo>
                  <a:pt x="1532" y="651"/>
                  <a:pt x="1532" y="651"/>
                  <a:pt x="1534" y="651"/>
                </a:cubicBezTo>
                <a:cubicBezTo>
                  <a:pt x="1534" y="650"/>
                  <a:pt x="1534" y="649"/>
                  <a:pt x="1533" y="649"/>
                </a:cubicBezTo>
                <a:cubicBezTo>
                  <a:pt x="1533" y="648"/>
                  <a:pt x="1533" y="648"/>
                  <a:pt x="1534" y="647"/>
                </a:cubicBezTo>
                <a:cubicBezTo>
                  <a:pt x="1534" y="647"/>
                  <a:pt x="1534" y="647"/>
                  <a:pt x="1534" y="647"/>
                </a:cubicBezTo>
                <a:cubicBezTo>
                  <a:pt x="1535" y="647"/>
                  <a:pt x="1535" y="647"/>
                  <a:pt x="1535" y="646"/>
                </a:cubicBezTo>
                <a:cubicBezTo>
                  <a:pt x="1536" y="646"/>
                  <a:pt x="1536" y="646"/>
                  <a:pt x="1536" y="646"/>
                </a:cubicBezTo>
                <a:cubicBezTo>
                  <a:pt x="1536" y="645"/>
                  <a:pt x="1536" y="645"/>
                  <a:pt x="1536" y="645"/>
                </a:cubicBezTo>
                <a:cubicBezTo>
                  <a:pt x="1535" y="645"/>
                  <a:pt x="1535" y="645"/>
                  <a:pt x="1535" y="645"/>
                </a:cubicBezTo>
                <a:cubicBezTo>
                  <a:pt x="1535" y="645"/>
                  <a:pt x="1534" y="644"/>
                  <a:pt x="1534" y="644"/>
                </a:cubicBezTo>
                <a:cubicBezTo>
                  <a:pt x="1535" y="644"/>
                  <a:pt x="1535" y="644"/>
                  <a:pt x="1535" y="644"/>
                </a:cubicBezTo>
                <a:cubicBezTo>
                  <a:pt x="1535" y="643"/>
                  <a:pt x="1535" y="643"/>
                  <a:pt x="1535" y="643"/>
                </a:cubicBezTo>
                <a:cubicBezTo>
                  <a:pt x="1534" y="644"/>
                  <a:pt x="1533" y="644"/>
                  <a:pt x="1532" y="644"/>
                </a:cubicBezTo>
                <a:cubicBezTo>
                  <a:pt x="1532" y="645"/>
                  <a:pt x="1532" y="645"/>
                  <a:pt x="1532" y="645"/>
                </a:cubicBezTo>
                <a:cubicBezTo>
                  <a:pt x="1531" y="645"/>
                  <a:pt x="1530" y="644"/>
                  <a:pt x="1530" y="643"/>
                </a:cubicBezTo>
                <a:cubicBezTo>
                  <a:pt x="1528" y="643"/>
                  <a:pt x="1528" y="643"/>
                  <a:pt x="1528" y="643"/>
                </a:cubicBezTo>
                <a:cubicBezTo>
                  <a:pt x="1528" y="643"/>
                  <a:pt x="1527" y="644"/>
                  <a:pt x="1526" y="644"/>
                </a:cubicBezTo>
                <a:cubicBezTo>
                  <a:pt x="1526" y="644"/>
                  <a:pt x="1526" y="644"/>
                  <a:pt x="1526" y="643"/>
                </a:cubicBezTo>
                <a:cubicBezTo>
                  <a:pt x="1524" y="643"/>
                  <a:pt x="1524" y="644"/>
                  <a:pt x="1523" y="644"/>
                </a:cubicBezTo>
                <a:cubicBezTo>
                  <a:pt x="1523" y="643"/>
                  <a:pt x="1522" y="643"/>
                  <a:pt x="1522" y="643"/>
                </a:cubicBezTo>
                <a:cubicBezTo>
                  <a:pt x="1522" y="643"/>
                  <a:pt x="1521" y="643"/>
                  <a:pt x="1520" y="643"/>
                </a:cubicBezTo>
                <a:cubicBezTo>
                  <a:pt x="1520" y="643"/>
                  <a:pt x="1520" y="643"/>
                  <a:pt x="1520" y="643"/>
                </a:cubicBezTo>
                <a:cubicBezTo>
                  <a:pt x="1520" y="643"/>
                  <a:pt x="1520" y="642"/>
                  <a:pt x="1519" y="642"/>
                </a:cubicBezTo>
                <a:cubicBezTo>
                  <a:pt x="1519" y="642"/>
                  <a:pt x="1519" y="642"/>
                  <a:pt x="1519" y="641"/>
                </a:cubicBezTo>
                <a:cubicBezTo>
                  <a:pt x="1518" y="641"/>
                  <a:pt x="1518" y="641"/>
                  <a:pt x="1518" y="641"/>
                </a:cubicBezTo>
                <a:cubicBezTo>
                  <a:pt x="1518" y="642"/>
                  <a:pt x="1518" y="642"/>
                  <a:pt x="1518" y="642"/>
                </a:cubicBezTo>
                <a:cubicBezTo>
                  <a:pt x="1518" y="642"/>
                  <a:pt x="1517" y="642"/>
                  <a:pt x="1516" y="642"/>
                </a:cubicBezTo>
                <a:cubicBezTo>
                  <a:pt x="1516" y="642"/>
                  <a:pt x="1516" y="642"/>
                  <a:pt x="1516" y="641"/>
                </a:cubicBezTo>
                <a:cubicBezTo>
                  <a:pt x="1515" y="641"/>
                  <a:pt x="1515" y="641"/>
                  <a:pt x="1515" y="641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4" y="640"/>
                  <a:pt x="1514" y="640"/>
                  <a:pt x="1514" y="641"/>
                </a:cubicBezTo>
                <a:cubicBezTo>
                  <a:pt x="1514" y="640"/>
                  <a:pt x="1514" y="640"/>
                  <a:pt x="1514" y="640"/>
                </a:cubicBezTo>
                <a:cubicBezTo>
                  <a:pt x="1513" y="640"/>
                  <a:pt x="1513" y="640"/>
                  <a:pt x="1513" y="640"/>
                </a:cubicBezTo>
                <a:cubicBezTo>
                  <a:pt x="1512" y="640"/>
                  <a:pt x="1512" y="640"/>
                  <a:pt x="1511" y="640"/>
                </a:cubicBezTo>
                <a:cubicBezTo>
                  <a:pt x="1512" y="641"/>
                  <a:pt x="1513" y="642"/>
                  <a:pt x="1515" y="642"/>
                </a:cubicBezTo>
                <a:cubicBezTo>
                  <a:pt x="1516" y="643"/>
                  <a:pt x="1516" y="644"/>
                  <a:pt x="1516" y="645"/>
                </a:cubicBezTo>
                <a:cubicBezTo>
                  <a:pt x="1515" y="645"/>
                  <a:pt x="1516" y="645"/>
                  <a:pt x="1515" y="646"/>
                </a:cubicBezTo>
                <a:cubicBezTo>
                  <a:pt x="1515" y="646"/>
                  <a:pt x="1515" y="646"/>
                  <a:pt x="1515" y="646"/>
                </a:cubicBezTo>
                <a:cubicBezTo>
                  <a:pt x="1515" y="647"/>
                  <a:pt x="1514" y="646"/>
                  <a:pt x="1514" y="646"/>
                </a:cubicBezTo>
                <a:cubicBezTo>
                  <a:pt x="1513" y="646"/>
                  <a:pt x="1513" y="646"/>
                  <a:pt x="1513" y="646"/>
                </a:cubicBezTo>
                <a:cubicBezTo>
                  <a:pt x="1512" y="645"/>
                  <a:pt x="1511" y="644"/>
                  <a:pt x="1510" y="646"/>
                </a:cubicBezTo>
                <a:cubicBezTo>
                  <a:pt x="1509" y="646"/>
                  <a:pt x="1509" y="646"/>
                  <a:pt x="1509" y="646"/>
                </a:cubicBezTo>
                <a:cubicBezTo>
                  <a:pt x="1509" y="644"/>
                  <a:pt x="1509" y="644"/>
                  <a:pt x="1509" y="644"/>
                </a:cubicBezTo>
                <a:cubicBezTo>
                  <a:pt x="1508" y="645"/>
                  <a:pt x="1508" y="644"/>
                  <a:pt x="1508" y="645"/>
                </a:cubicBezTo>
                <a:cubicBezTo>
                  <a:pt x="1507" y="646"/>
                  <a:pt x="1507" y="645"/>
                  <a:pt x="1507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6" y="645"/>
                  <a:pt x="1506" y="646"/>
                  <a:pt x="1505" y="645"/>
                </a:cubicBezTo>
                <a:cubicBezTo>
                  <a:pt x="1505" y="646"/>
                  <a:pt x="1505" y="646"/>
                  <a:pt x="1505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5" y="648"/>
                  <a:pt x="1504" y="648"/>
                  <a:pt x="1503" y="648"/>
                </a:cubicBezTo>
                <a:cubicBezTo>
                  <a:pt x="1504" y="649"/>
                  <a:pt x="1504" y="650"/>
                  <a:pt x="1505" y="651"/>
                </a:cubicBezTo>
                <a:cubicBezTo>
                  <a:pt x="1505" y="651"/>
                  <a:pt x="1505" y="651"/>
                  <a:pt x="1505" y="651"/>
                </a:cubicBezTo>
                <a:cubicBezTo>
                  <a:pt x="1505" y="651"/>
                  <a:pt x="1505" y="652"/>
                  <a:pt x="1504" y="652"/>
                </a:cubicBezTo>
                <a:cubicBezTo>
                  <a:pt x="1504" y="652"/>
                  <a:pt x="1503" y="651"/>
                  <a:pt x="1503" y="651"/>
                </a:cubicBezTo>
                <a:cubicBezTo>
                  <a:pt x="1503" y="652"/>
                  <a:pt x="1503" y="652"/>
                  <a:pt x="1503" y="652"/>
                </a:cubicBezTo>
                <a:cubicBezTo>
                  <a:pt x="1502" y="652"/>
                  <a:pt x="1502" y="652"/>
                  <a:pt x="1502" y="652"/>
                </a:cubicBezTo>
                <a:cubicBezTo>
                  <a:pt x="1502" y="652"/>
                  <a:pt x="1503" y="654"/>
                  <a:pt x="1502" y="655"/>
                </a:cubicBezTo>
                <a:cubicBezTo>
                  <a:pt x="1502" y="655"/>
                  <a:pt x="1502" y="655"/>
                  <a:pt x="1502" y="655"/>
                </a:cubicBezTo>
                <a:cubicBezTo>
                  <a:pt x="1501" y="655"/>
                  <a:pt x="1501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7"/>
                  <a:pt x="1500" y="658"/>
                  <a:pt x="1502" y="659"/>
                </a:cubicBezTo>
                <a:cubicBezTo>
                  <a:pt x="1502" y="661"/>
                  <a:pt x="1502" y="661"/>
                  <a:pt x="1502" y="661"/>
                </a:cubicBezTo>
                <a:cubicBezTo>
                  <a:pt x="1501" y="660"/>
                  <a:pt x="1501" y="660"/>
                  <a:pt x="1500" y="660"/>
                </a:cubicBezTo>
                <a:cubicBezTo>
                  <a:pt x="1500" y="660"/>
                  <a:pt x="1500" y="660"/>
                  <a:pt x="1500" y="660"/>
                </a:cubicBezTo>
                <a:cubicBezTo>
                  <a:pt x="1500" y="660"/>
                  <a:pt x="1499" y="660"/>
                  <a:pt x="1499" y="660"/>
                </a:cubicBezTo>
                <a:cubicBezTo>
                  <a:pt x="1499" y="660"/>
                  <a:pt x="1499" y="660"/>
                  <a:pt x="1499" y="659"/>
                </a:cubicBezTo>
                <a:cubicBezTo>
                  <a:pt x="1497" y="659"/>
                  <a:pt x="1497" y="660"/>
                  <a:pt x="1496" y="658"/>
                </a:cubicBezTo>
                <a:cubicBezTo>
                  <a:pt x="1495" y="659"/>
                  <a:pt x="1495" y="659"/>
                  <a:pt x="1495" y="659"/>
                </a:cubicBezTo>
                <a:cubicBezTo>
                  <a:pt x="1495" y="662"/>
                  <a:pt x="1495" y="662"/>
                  <a:pt x="1495" y="662"/>
                </a:cubicBezTo>
                <a:cubicBezTo>
                  <a:pt x="1494" y="662"/>
                  <a:pt x="1494" y="662"/>
                  <a:pt x="1493" y="662"/>
                </a:cubicBezTo>
                <a:cubicBezTo>
                  <a:pt x="1493" y="660"/>
                  <a:pt x="1494" y="660"/>
                  <a:pt x="1494" y="657"/>
                </a:cubicBezTo>
                <a:cubicBezTo>
                  <a:pt x="1493" y="657"/>
                  <a:pt x="1493" y="657"/>
                  <a:pt x="1493" y="657"/>
                </a:cubicBezTo>
                <a:cubicBezTo>
                  <a:pt x="1493" y="656"/>
                  <a:pt x="1493" y="656"/>
                  <a:pt x="1492" y="656"/>
                </a:cubicBezTo>
                <a:cubicBezTo>
                  <a:pt x="1491" y="654"/>
                  <a:pt x="1491" y="654"/>
                  <a:pt x="1490" y="653"/>
                </a:cubicBezTo>
                <a:cubicBezTo>
                  <a:pt x="1488" y="653"/>
                  <a:pt x="1488" y="653"/>
                  <a:pt x="1488" y="653"/>
                </a:cubicBezTo>
                <a:cubicBezTo>
                  <a:pt x="1488" y="653"/>
                  <a:pt x="1487" y="654"/>
                  <a:pt x="1486" y="654"/>
                </a:cubicBezTo>
                <a:cubicBezTo>
                  <a:pt x="1486" y="655"/>
                  <a:pt x="1486" y="655"/>
                  <a:pt x="1486" y="655"/>
                </a:cubicBezTo>
                <a:cubicBezTo>
                  <a:pt x="1485" y="655"/>
                  <a:pt x="1485" y="655"/>
                  <a:pt x="1485" y="655"/>
                </a:cubicBezTo>
                <a:cubicBezTo>
                  <a:pt x="1485" y="654"/>
                  <a:pt x="1485" y="654"/>
                  <a:pt x="1485" y="654"/>
                </a:cubicBezTo>
                <a:cubicBezTo>
                  <a:pt x="1485" y="654"/>
                  <a:pt x="1485" y="656"/>
                  <a:pt x="1485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6"/>
                  <a:pt x="1484" y="656"/>
                  <a:pt x="1484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1" y="657"/>
                  <a:pt x="1481" y="657"/>
                  <a:pt x="1481" y="657"/>
                </a:cubicBezTo>
                <a:cubicBezTo>
                  <a:pt x="1481" y="658"/>
                  <a:pt x="1481" y="658"/>
                  <a:pt x="1481" y="658"/>
                </a:cubicBezTo>
                <a:cubicBezTo>
                  <a:pt x="1481" y="659"/>
                  <a:pt x="1482" y="659"/>
                  <a:pt x="1482" y="659"/>
                </a:cubicBezTo>
                <a:cubicBezTo>
                  <a:pt x="1482" y="660"/>
                  <a:pt x="1482" y="660"/>
                  <a:pt x="1482" y="660"/>
                </a:cubicBezTo>
                <a:cubicBezTo>
                  <a:pt x="1480" y="660"/>
                  <a:pt x="1480" y="660"/>
                  <a:pt x="1480" y="660"/>
                </a:cubicBezTo>
                <a:cubicBezTo>
                  <a:pt x="1481" y="661"/>
                  <a:pt x="1481" y="661"/>
                  <a:pt x="1481" y="662"/>
                </a:cubicBezTo>
                <a:cubicBezTo>
                  <a:pt x="1480" y="662"/>
                  <a:pt x="1480" y="662"/>
                  <a:pt x="1480" y="662"/>
                </a:cubicBezTo>
                <a:cubicBezTo>
                  <a:pt x="1480" y="661"/>
                  <a:pt x="1480" y="661"/>
                  <a:pt x="1480" y="661"/>
                </a:cubicBezTo>
                <a:cubicBezTo>
                  <a:pt x="1479" y="661"/>
                  <a:pt x="1479" y="661"/>
                  <a:pt x="1479" y="661"/>
                </a:cubicBezTo>
                <a:cubicBezTo>
                  <a:pt x="1479" y="662"/>
                  <a:pt x="1479" y="662"/>
                  <a:pt x="1479" y="662"/>
                </a:cubicBezTo>
                <a:cubicBezTo>
                  <a:pt x="1477" y="662"/>
                  <a:pt x="1477" y="662"/>
                  <a:pt x="1477" y="662"/>
                </a:cubicBezTo>
                <a:cubicBezTo>
                  <a:pt x="1478" y="664"/>
                  <a:pt x="1478" y="664"/>
                  <a:pt x="1478" y="665"/>
                </a:cubicBezTo>
                <a:cubicBezTo>
                  <a:pt x="1477" y="665"/>
                  <a:pt x="1477" y="665"/>
                  <a:pt x="1477" y="665"/>
                </a:cubicBezTo>
                <a:cubicBezTo>
                  <a:pt x="1477" y="666"/>
                  <a:pt x="1477" y="666"/>
                  <a:pt x="1477" y="666"/>
                </a:cubicBezTo>
                <a:cubicBezTo>
                  <a:pt x="1477" y="667"/>
                  <a:pt x="1477" y="667"/>
                  <a:pt x="1477" y="667"/>
                </a:cubicBezTo>
                <a:cubicBezTo>
                  <a:pt x="1476" y="667"/>
                  <a:pt x="1476" y="666"/>
                  <a:pt x="1476" y="666"/>
                </a:cubicBezTo>
                <a:cubicBezTo>
                  <a:pt x="1475" y="666"/>
                  <a:pt x="1475" y="666"/>
                  <a:pt x="1475" y="666"/>
                </a:cubicBezTo>
                <a:cubicBezTo>
                  <a:pt x="1475" y="665"/>
                  <a:pt x="1475" y="665"/>
                  <a:pt x="1475" y="665"/>
                </a:cubicBezTo>
                <a:cubicBezTo>
                  <a:pt x="1474" y="665"/>
                  <a:pt x="1474" y="665"/>
                  <a:pt x="1473" y="666"/>
                </a:cubicBezTo>
                <a:cubicBezTo>
                  <a:pt x="1473" y="668"/>
                  <a:pt x="1472" y="669"/>
                  <a:pt x="1474" y="670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3" y="671"/>
                  <a:pt x="1473" y="671"/>
                  <a:pt x="1473" y="671"/>
                </a:cubicBezTo>
                <a:cubicBezTo>
                  <a:pt x="1473" y="673"/>
                  <a:pt x="1473" y="673"/>
                  <a:pt x="1473" y="673"/>
                </a:cubicBezTo>
                <a:cubicBezTo>
                  <a:pt x="1472" y="673"/>
                  <a:pt x="1472" y="673"/>
                  <a:pt x="1472" y="673"/>
                </a:cubicBezTo>
                <a:cubicBezTo>
                  <a:pt x="1472" y="672"/>
                  <a:pt x="1472" y="672"/>
                  <a:pt x="1472" y="672"/>
                </a:cubicBezTo>
                <a:cubicBezTo>
                  <a:pt x="1472" y="671"/>
                  <a:pt x="1472" y="671"/>
                  <a:pt x="1471" y="671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69"/>
                  <a:pt x="1471" y="668"/>
                </a:cubicBezTo>
                <a:cubicBezTo>
                  <a:pt x="1470" y="668"/>
                  <a:pt x="1470" y="668"/>
                  <a:pt x="1469" y="667"/>
                </a:cubicBezTo>
                <a:cubicBezTo>
                  <a:pt x="1469" y="669"/>
                  <a:pt x="1469" y="669"/>
                  <a:pt x="1469" y="669"/>
                </a:cubicBezTo>
                <a:cubicBezTo>
                  <a:pt x="1469" y="669"/>
                  <a:pt x="1468" y="669"/>
                  <a:pt x="1468" y="670"/>
                </a:cubicBezTo>
                <a:cubicBezTo>
                  <a:pt x="1467" y="670"/>
                  <a:pt x="1467" y="670"/>
                  <a:pt x="1467" y="670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3"/>
                  <a:pt x="1467" y="674"/>
                  <a:pt x="1467" y="675"/>
                </a:cubicBezTo>
                <a:cubicBezTo>
                  <a:pt x="1466" y="675"/>
                  <a:pt x="1466" y="675"/>
                  <a:pt x="1466" y="675"/>
                </a:cubicBezTo>
                <a:cubicBezTo>
                  <a:pt x="1466" y="675"/>
                  <a:pt x="1466" y="676"/>
                  <a:pt x="1466" y="676"/>
                </a:cubicBezTo>
                <a:cubicBezTo>
                  <a:pt x="1466" y="676"/>
                  <a:pt x="1467" y="677"/>
                  <a:pt x="1467" y="677"/>
                </a:cubicBezTo>
                <a:cubicBezTo>
                  <a:pt x="1467" y="677"/>
                  <a:pt x="1467" y="678"/>
                  <a:pt x="1467" y="678"/>
                </a:cubicBezTo>
                <a:cubicBezTo>
                  <a:pt x="1466" y="678"/>
                  <a:pt x="1466" y="678"/>
                  <a:pt x="1466" y="678"/>
                </a:cubicBezTo>
                <a:cubicBezTo>
                  <a:pt x="1466" y="678"/>
                  <a:pt x="1465" y="679"/>
                  <a:pt x="1465" y="679"/>
                </a:cubicBezTo>
                <a:cubicBezTo>
                  <a:pt x="1465" y="679"/>
                  <a:pt x="1464" y="679"/>
                  <a:pt x="1464" y="679"/>
                </a:cubicBezTo>
                <a:cubicBezTo>
                  <a:pt x="1464" y="680"/>
                  <a:pt x="1464" y="680"/>
                  <a:pt x="1464" y="680"/>
                </a:cubicBezTo>
                <a:cubicBezTo>
                  <a:pt x="1464" y="681"/>
                  <a:pt x="1463" y="681"/>
                  <a:pt x="1463" y="681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2" y="683"/>
                  <a:pt x="1461" y="684"/>
                  <a:pt x="1461" y="684"/>
                </a:cubicBezTo>
                <a:cubicBezTo>
                  <a:pt x="1460" y="684"/>
                  <a:pt x="1460" y="684"/>
                  <a:pt x="1460" y="684"/>
                </a:cubicBezTo>
                <a:cubicBezTo>
                  <a:pt x="1460" y="685"/>
                  <a:pt x="1460" y="685"/>
                  <a:pt x="1460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6" y="685"/>
                  <a:pt x="1456" y="685"/>
                  <a:pt x="1456" y="685"/>
                </a:cubicBezTo>
                <a:cubicBezTo>
                  <a:pt x="1456" y="686"/>
                  <a:pt x="1456" y="686"/>
                  <a:pt x="1456" y="686"/>
                </a:cubicBezTo>
                <a:cubicBezTo>
                  <a:pt x="1455" y="686"/>
                  <a:pt x="1454" y="686"/>
                  <a:pt x="1454" y="686"/>
                </a:cubicBezTo>
                <a:cubicBezTo>
                  <a:pt x="1454" y="686"/>
                  <a:pt x="1454" y="686"/>
                  <a:pt x="1453" y="687"/>
                </a:cubicBezTo>
                <a:cubicBezTo>
                  <a:pt x="1453" y="687"/>
                  <a:pt x="1451" y="686"/>
                  <a:pt x="1451" y="686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0" y="687"/>
                  <a:pt x="1450" y="689"/>
                  <a:pt x="1449" y="689"/>
                </a:cubicBezTo>
                <a:cubicBezTo>
                  <a:pt x="1449" y="689"/>
                  <a:pt x="1449" y="689"/>
                  <a:pt x="1449" y="689"/>
                </a:cubicBezTo>
                <a:cubicBezTo>
                  <a:pt x="1448" y="690"/>
                  <a:pt x="1447" y="690"/>
                  <a:pt x="1447" y="690"/>
                </a:cubicBezTo>
                <a:cubicBezTo>
                  <a:pt x="1446" y="691"/>
                  <a:pt x="1446" y="691"/>
                  <a:pt x="1446" y="691"/>
                </a:cubicBezTo>
                <a:cubicBezTo>
                  <a:pt x="1445" y="691"/>
                  <a:pt x="1443" y="691"/>
                  <a:pt x="1442" y="691"/>
                </a:cubicBezTo>
                <a:cubicBezTo>
                  <a:pt x="1442" y="691"/>
                  <a:pt x="1442" y="691"/>
                  <a:pt x="1442" y="690"/>
                </a:cubicBezTo>
                <a:cubicBezTo>
                  <a:pt x="1441" y="690"/>
                  <a:pt x="1441" y="690"/>
                  <a:pt x="1441" y="690"/>
                </a:cubicBezTo>
                <a:cubicBezTo>
                  <a:pt x="1441" y="691"/>
                  <a:pt x="1440" y="692"/>
                  <a:pt x="1440" y="693"/>
                </a:cubicBezTo>
                <a:cubicBezTo>
                  <a:pt x="1439" y="692"/>
                  <a:pt x="1439" y="692"/>
                  <a:pt x="1438" y="692"/>
                </a:cubicBezTo>
                <a:cubicBezTo>
                  <a:pt x="1437" y="693"/>
                  <a:pt x="1436" y="694"/>
                  <a:pt x="1435" y="695"/>
                </a:cubicBezTo>
                <a:cubicBezTo>
                  <a:pt x="1435" y="695"/>
                  <a:pt x="1435" y="695"/>
                  <a:pt x="1435" y="695"/>
                </a:cubicBezTo>
                <a:cubicBezTo>
                  <a:pt x="1434" y="696"/>
                  <a:pt x="1434" y="696"/>
                  <a:pt x="1434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2" y="698"/>
                  <a:pt x="1432" y="698"/>
                  <a:pt x="1431" y="699"/>
                </a:cubicBezTo>
                <a:cubicBezTo>
                  <a:pt x="1431" y="699"/>
                  <a:pt x="1431" y="699"/>
                  <a:pt x="1431" y="699"/>
                </a:cubicBezTo>
                <a:cubicBezTo>
                  <a:pt x="1430" y="700"/>
                  <a:pt x="1430" y="700"/>
                  <a:pt x="1430" y="700"/>
                </a:cubicBezTo>
                <a:cubicBezTo>
                  <a:pt x="1429" y="700"/>
                  <a:pt x="1429" y="700"/>
                  <a:pt x="1429" y="700"/>
                </a:cubicBezTo>
                <a:cubicBezTo>
                  <a:pt x="1429" y="700"/>
                  <a:pt x="1429" y="701"/>
                  <a:pt x="1429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7" y="700"/>
                  <a:pt x="1427" y="700"/>
                </a:cubicBezTo>
                <a:cubicBezTo>
                  <a:pt x="1428" y="700"/>
                  <a:pt x="1428" y="700"/>
                  <a:pt x="1428" y="700"/>
                </a:cubicBezTo>
                <a:cubicBezTo>
                  <a:pt x="1428" y="700"/>
                  <a:pt x="1428" y="699"/>
                  <a:pt x="1428" y="699"/>
                </a:cubicBezTo>
                <a:cubicBezTo>
                  <a:pt x="1428" y="699"/>
                  <a:pt x="1428" y="699"/>
                  <a:pt x="1428" y="699"/>
                </a:cubicBezTo>
                <a:cubicBezTo>
                  <a:pt x="1428" y="698"/>
                  <a:pt x="1428" y="698"/>
                  <a:pt x="1428" y="698"/>
                </a:cubicBezTo>
                <a:cubicBezTo>
                  <a:pt x="1427" y="698"/>
                  <a:pt x="1427" y="698"/>
                  <a:pt x="1427" y="698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700"/>
                  <a:pt x="1427" y="700"/>
                  <a:pt x="1427" y="700"/>
                </a:cubicBezTo>
                <a:cubicBezTo>
                  <a:pt x="1426" y="700"/>
                  <a:pt x="1426" y="700"/>
                  <a:pt x="1426" y="700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5" y="702"/>
                  <a:pt x="1426" y="702"/>
                  <a:pt x="1425" y="703"/>
                </a:cubicBezTo>
                <a:cubicBezTo>
                  <a:pt x="1426" y="703"/>
                  <a:pt x="1426" y="703"/>
                  <a:pt x="1427" y="704"/>
                </a:cubicBezTo>
                <a:cubicBezTo>
                  <a:pt x="1427" y="704"/>
                  <a:pt x="1427" y="704"/>
                  <a:pt x="1427" y="704"/>
                </a:cubicBezTo>
                <a:cubicBezTo>
                  <a:pt x="1427" y="705"/>
                  <a:pt x="1425" y="705"/>
                  <a:pt x="1427" y="706"/>
                </a:cubicBezTo>
                <a:cubicBezTo>
                  <a:pt x="1427" y="708"/>
                  <a:pt x="1427" y="708"/>
                  <a:pt x="1427" y="708"/>
                </a:cubicBezTo>
                <a:cubicBezTo>
                  <a:pt x="1426" y="708"/>
                  <a:pt x="1426" y="709"/>
                  <a:pt x="1426" y="709"/>
                </a:cubicBezTo>
                <a:cubicBezTo>
                  <a:pt x="1426" y="709"/>
                  <a:pt x="1426" y="710"/>
                  <a:pt x="1425" y="710"/>
                </a:cubicBezTo>
                <a:cubicBezTo>
                  <a:pt x="1424" y="710"/>
                  <a:pt x="1424" y="710"/>
                  <a:pt x="1424" y="710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2"/>
                  <a:pt x="1425" y="712"/>
                  <a:pt x="1426" y="713"/>
                </a:cubicBezTo>
                <a:cubicBezTo>
                  <a:pt x="1427" y="714"/>
                  <a:pt x="1427" y="715"/>
                  <a:pt x="1427" y="716"/>
                </a:cubicBezTo>
                <a:cubicBezTo>
                  <a:pt x="1427" y="716"/>
                  <a:pt x="1427" y="716"/>
                  <a:pt x="1427" y="716"/>
                </a:cubicBezTo>
                <a:cubicBezTo>
                  <a:pt x="1427" y="717"/>
                  <a:pt x="1427" y="717"/>
                  <a:pt x="1427" y="718"/>
                </a:cubicBezTo>
                <a:cubicBezTo>
                  <a:pt x="1427" y="719"/>
                  <a:pt x="1428" y="720"/>
                  <a:pt x="1428" y="722"/>
                </a:cubicBezTo>
                <a:cubicBezTo>
                  <a:pt x="1427" y="722"/>
                  <a:pt x="1427" y="722"/>
                  <a:pt x="1426" y="722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5" y="720"/>
                  <a:pt x="1425" y="720"/>
                  <a:pt x="1425" y="720"/>
                </a:cubicBezTo>
                <a:cubicBezTo>
                  <a:pt x="1425" y="721"/>
                  <a:pt x="1425" y="722"/>
                  <a:pt x="1426" y="723"/>
                </a:cubicBezTo>
                <a:cubicBezTo>
                  <a:pt x="1426" y="723"/>
                  <a:pt x="1426" y="723"/>
                  <a:pt x="1427" y="723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6" y="725"/>
                  <a:pt x="1426" y="725"/>
                  <a:pt x="1425" y="725"/>
                </a:cubicBezTo>
                <a:cubicBezTo>
                  <a:pt x="1425" y="724"/>
                  <a:pt x="1425" y="724"/>
                  <a:pt x="1425" y="724"/>
                </a:cubicBezTo>
                <a:cubicBezTo>
                  <a:pt x="1424" y="724"/>
                  <a:pt x="1424" y="724"/>
                  <a:pt x="1424" y="724"/>
                </a:cubicBezTo>
                <a:cubicBezTo>
                  <a:pt x="1424" y="722"/>
                  <a:pt x="1424" y="721"/>
                  <a:pt x="1424" y="720"/>
                </a:cubicBezTo>
                <a:cubicBezTo>
                  <a:pt x="1424" y="720"/>
                  <a:pt x="1424" y="720"/>
                  <a:pt x="1424" y="720"/>
                </a:cubicBezTo>
                <a:cubicBezTo>
                  <a:pt x="1423" y="720"/>
                  <a:pt x="1423" y="720"/>
                  <a:pt x="1423" y="720"/>
                </a:cubicBezTo>
                <a:cubicBezTo>
                  <a:pt x="1423" y="722"/>
                  <a:pt x="1424" y="723"/>
                  <a:pt x="1424" y="725"/>
                </a:cubicBezTo>
                <a:cubicBezTo>
                  <a:pt x="1424" y="725"/>
                  <a:pt x="1425" y="725"/>
                  <a:pt x="1425" y="725"/>
                </a:cubicBezTo>
                <a:cubicBezTo>
                  <a:pt x="1425" y="726"/>
                  <a:pt x="1425" y="726"/>
                  <a:pt x="1425" y="726"/>
                </a:cubicBezTo>
                <a:cubicBezTo>
                  <a:pt x="1426" y="727"/>
                  <a:pt x="1427" y="727"/>
                  <a:pt x="1427" y="728"/>
                </a:cubicBezTo>
                <a:cubicBezTo>
                  <a:pt x="1427" y="728"/>
                  <a:pt x="1427" y="728"/>
                  <a:pt x="1427" y="728"/>
                </a:cubicBezTo>
                <a:cubicBezTo>
                  <a:pt x="1428" y="728"/>
                  <a:pt x="1428" y="729"/>
                  <a:pt x="1428" y="729"/>
                </a:cubicBezTo>
                <a:cubicBezTo>
                  <a:pt x="1428" y="729"/>
                  <a:pt x="1428" y="730"/>
                  <a:pt x="1428" y="731"/>
                </a:cubicBezTo>
                <a:cubicBezTo>
                  <a:pt x="1429" y="731"/>
                  <a:pt x="1429" y="731"/>
                  <a:pt x="1429" y="731"/>
                </a:cubicBezTo>
                <a:cubicBezTo>
                  <a:pt x="1429" y="732"/>
                  <a:pt x="1429" y="732"/>
                  <a:pt x="1429" y="732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30" y="734"/>
                  <a:pt x="1430" y="735"/>
                  <a:pt x="1431" y="736"/>
                </a:cubicBezTo>
                <a:cubicBezTo>
                  <a:pt x="1432" y="736"/>
                  <a:pt x="1432" y="736"/>
                  <a:pt x="1432" y="736"/>
                </a:cubicBezTo>
                <a:cubicBezTo>
                  <a:pt x="1432" y="737"/>
                  <a:pt x="1431" y="737"/>
                  <a:pt x="1431" y="737"/>
                </a:cubicBezTo>
                <a:cubicBezTo>
                  <a:pt x="1431" y="738"/>
                  <a:pt x="1431" y="738"/>
                  <a:pt x="1432" y="739"/>
                </a:cubicBezTo>
                <a:cubicBezTo>
                  <a:pt x="1432" y="739"/>
                  <a:pt x="1432" y="739"/>
                  <a:pt x="1432" y="739"/>
                </a:cubicBezTo>
                <a:cubicBezTo>
                  <a:pt x="1432" y="739"/>
                  <a:pt x="1432" y="739"/>
                  <a:pt x="1432" y="740"/>
                </a:cubicBezTo>
                <a:cubicBezTo>
                  <a:pt x="1433" y="740"/>
                  <a:pt x="1433" y="740"/>
                  <a:pt x="1433" y="740"/>
                </a:cubicBezTo>
                <a:cubicBezTo>
                  <a:pt x="1434" y="742"/>
                  <a:pt x="1432" y="743"/>
                  <a:pt x="1433" y="745"/>
                </a:cubicBezTo>
                <a:cubicBezTo>
                  <a:pt x="1433" y="745"/>
                  <a:pt x="1433" y="745"/>
                  <a:pt x="1433" y="745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8"/>
                  <a:pt x="1433" y="748"/>
                  <a:pt x="1433" y="748"/>
                </a:cubicBezTo>
                <a:cubicBezTo>
                  <a:pt x="1434" y="748"/>
                  <a:pt x="1434" y="749"/>
                  <a:pt x="1434" y="749"/>
                </a:cubicBezTo>
                <a:cubicBezTo>
                  <a:pt x="1434" y="750"/>
                  <a:pt x="1434" y="750"/>
                  <a:pt x="1435" y="751"/>
                </a:cubicBezTo>
                <a:cubicBezTo>
                  <a:pt x="1435" y="751"/>
                  <a:pt x="1435" y="751"/>
                  <a:pt x="1435" y="751"/>
                </a:cubicBezTo>
                <a:cubicBezTo>
                  <a:pt x="1435" y="752"/>
                  <a:pt x="1435" y="752"/>
                  <a:pt x="1435" y="752"/>
                </a:cubicBezTo>
                <a:cubicBezTo>
                  <a:pt x="1435" y="753"/>
                  <a:pt x="1436" y="755"/>
                  <a:pt x="1436" y="756"/>
                </a:cubicBezTo>
                <a:cubicBezTo>
                  <a:pt x="1436" y="756"/>
                  <a:pt x="1436" y="756"/>
                  <a:pt x="1436" y="756"/>
                </a:cubicBezTo>
                <a:cubicBezTo>
                  <a:pt x="1436" y="757"/>
                  <a:pt x="1436" y="757"/>
                  <a:pt x="1436" y="757"/>
                </a:cubicBezTo>
                <a:cubicBezTo>
                  <a:pt x="1435" y="757"/>
                  <a:pt x="1435" y="757"/>
                  <a:pt x="1435" y="757"/>
                </a:cubicBezTo>
                <a:cubicBezTo>
                  <a:pt x="1435" y="758"/>
                  <a:pt x="1436" y="758"/>
                  <a:pt x="1436" y="759"/>
                </a:cubicBezTo>
                <a:cubicBezTo>
                  <a:pt x="1436" y="759"/>
                  <a:pt x="1436" y="759"/>
                  <a:pt x="1436" y="759"/>
                </a:cubicBezTo>
                <a:cubicBezTo>
                  <a:pt x="1436" y="760"/>
                  <a:pt x="1436" y="760"/>
                  <a:pt x="1436" y="760"/>
                </a:cubicBezTo>
                <a:cubicBezTo>
                  <a:pt x="1435" y="760"/>
                  <a:pt x="1435" y="760"/>
                  <a:pt x="1435" y="760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6"/>
                  <a:pt x="1435" y="767"/>
                </a:cubicBezTo>
                <a:cubicBezTo>
                  <a:pt x="1435" y="767"/>
                  <a:pt x="1435" y="767"/>
                  <a:pt x="1435" y="767"/>
                </a:cubicBezTo>
                <a:cubicBezTo>
                  <a:pt x="1433" y="767"/>
                  <a:pt x="1433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7"/>
                  <a:pt x="1433" y="769"/>
                  <a:pt x="1433" y="769"/>
                </a:cubicBezTo>
                <a:cubicBezTo>
                  <a:pt x="1434" y="770"/>
                  <a:pt x="1435" y="769"/>
                  <a:pt x="1436" y="770"/>
                </a:cubicBezTo>
                <a:cubicBezTo>
                  <a:pt x="1436" y="770"/>
                  <a:pt x="1436" y="770"/>
                  <a:pt x="1436" y="770"/>
                </a:cubicBezTo>
                <a:cubicBezTo>
                  <a:pt x="1436" y="770"/>
                  <a:pt x="1436" y="771"/>
                  <a:pt x="1436" y="771"/>
                </a:cubicBezTo>
                <a:cubicBezTo>
                  <a:pt x="1436" y="771"/>
                  <a:pt x="1436" y="771"/>
                  <a:pt x="1436" y="771"/>
                </a:cubicBezTo>
                <a:cubicBezTo>
                  <a:pt x="1437" y="771"/>
                  <a:pt x="1437" y="771"/>
                  <a:pt x="1437" y="771"/>
                </a:cubicBezTo>
                <a:cubicBezTo>
                  <a:pt x="1437" y="772"/>
                  <a:pt x="1437" y="772"/>
                  <a:pt x="1438" y="773"/>
                </a:cubicBezTo>
                <a:cubicBezTo>
                  <a:pt x="1438" y="773"/>
                  <a:pt x="1438" y="773"/>
                  <a:pt x="1438" y="773"/>
                </a:cubicBezTo>
                <a:cubicBezTo>
                  <a:pt x="1440" y="773"/>
                  <a:pt x="1440" y="773"/>
                  <a:pt x="1440" y="773"/>
                </a:cubicBezTo>
                <a:cubicBezTo>
                  <a:pt x="1440" y="773"/>
                  <a:pt x="1440" y="774"/>
                  <a:pt x="1441" y="774"/>
                </a:cubicBezTo>
                <a:cubicBezTo>
                  <a:pt x="1441" y="774"/>
                  <a:pt x="1441" y="773"/>
                  <a:pt x="1441" y="773"/>
                </a:cubicBezTo>
                <a:cubicBezTo>
                  <a:pt x="1443" y="773"/>
                  <a:pt x="1443" y="773"/>
                  <a:pt x="1443" y="773"/>
                </a:cubicBezTo>
                <a:cubicBezTo>
                  <a:pt x="1443" y="773"/>
                  <a:pt x="1444" y="774"/>
                  <a:pt x="1444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6" y="774"/>
                  <a:pt x="1446" y="773"/>
                  <a:pt x="1446" y="773"/>
                </a:cubicBezTo>
                <a:cubicBezTo>
                  <a:pt x="1446" y="773"/>
                  <a:pt x="1447" y="773"/>
                  <a:pt x="1447" y="773"/>
                </a:cubicBezTo>
                <a:cubicBezTo>
                  <a:pt x="1447" y="773"/>
                  <a:pt x="1447" y="773"/>
                  <a:pt x="1447" y="773"/>
                </a:cubicBezTo>
                <a:cubicBezTo>
                  <a:pt x="1448" y="773"/>
                  <a:pt x="1448" y="772"/>
                  <a:pt x="1449" y="771"/>
                </a:cubicBezTo>
                <a:cubicBezTo>
                  <a:pt x="1450" y="770"/>
                  <a:pt x="1450" y="771"/>
                  <a:pt x="1450" y="770"/>
                </a:cubicBezTo>
                <a:cubicBezTo>
                  <a:pt x="1451" y="770"/>
                  <a:pt x="1450" y="770"/>
                  <a:pt x="1451" y="770"/>
                </a:cubicBezTo>
                <a:cubicBezTo>
                  <a:pt x="1451" y="770"/>
                  <a:pt x="1451" y="770"/>
                  <a:pt x="1451" y="770"/>
                </a:cubicBezTo>
                <a:cubicBezTo>
                  <a:pt x="1451" y="771"/>
                  <a:pt x="1451" y="771"/>
                  <a:pt x="1451" y="771"/>
                </a:cubicBezTo>
                <a:cubicBezTo>
                  <a:pt x="1451" y="771"/>
                  <a:pt x="1452" y="771"/>
                  <a:pt x="1452" y="771"/>
                </a:cubicBezTo>
                <a:cubicBezTo>
                  <a:pt x="1453" y="770"/>
                  <a:pt x="1453" y="770"/>
                  <a:pt x="1453" y="768"/>
                </a:cubicBezTo>
                <a:cubicBezTo>
                  <a:pt x="1454" y="768"/>
                  <a:pt x="1454" y="769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7" y="768"/>
                  <a:pt x="1458" y="768"/>
                  <a:pt x="1458" y="768"/>
                </a:cubicBezTo>
                <a:cubicBezTo>
                  <a:pt x="1458" y="767"/>
                  <a:pt x="1458" y="768"/>
                  <a:pt x="1459" y="767"/>
                </a:cubicBezTo>
                <a:cubicBezTo>
                  <a:pt x="1459" y="767"/>
                  <a:pt x="1459" y="767"/>
                  <a:pt x="1459" y="767"/>
                </a:cubicBezTo>
                <a:cubicBezTo>
                  <a:pt x="1459" y="767"/>
                  <a:pt x="1460" y="767"/>
                  <a:pt x="1460" y="767"/>
                </a:cubicBezTo>
                <a:cubicBezTo>
                  <a:pt x="1461" y="767"/>
                  <a:pt x="1462" y="767"/>
                  <a:pt x="1463" y="767"/>
                </a:cubicBezTo>
                <a:cubicBezTo>
                  <a:pt x="1463" y="768"/>
                  <a:pt x="1463" y="768"/>
                  <a:pt x="1463" y="768"/>
                </a:cubicBezTo>
                <a:cubicBezTo>
                  <a:pt x="1464" y="767"/>
                  <a:pt x="1464" y="766"/>
                  <a:pt x="1465" y="767"/>
                </a:cubicBezTo>
                <a:cubicBezTo>
                  <a:pt x="1465" y="767"/>
                  <a:pt x="1466" y="768"/>
                  <a:pt x="1466" y="768"/>
                </a:cubicBezTo>
                <a:cubicBezTo>
                  <a:pt x="1466" y="767"/>
                  <a:pt x="1466" y="767"/>
                  <a:pt x="1466" y="767"/>
                </a:cubicBezTo>
                <a:cubicBezTo>
                  <a:pt x="1468" y="767"/>
                  <a:pt x="1468" y="767"/>
                  <a:pt x="1469" y="767"/>
                </a:cubicBezTo>
                <a:cubicBezTo>
                  <a:pt x="1470" y="767"/>
                  <a:pt x="1470" y="767"/>
                  <a:pt x="1470" y="768"/>
                </a:cubicBezTo>
                <a:cubicBezTo>
                  <a:pt x="1471" y="767"/>
                  <a:pt x="1471" y="767"/>
                  <a:pt x="1471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3" y="766"/>
                  <a:pt x="1473" y="767"/>
                  <a:pt x="1473" y="766"/>
                </a:cubicBezTo>
                <a:cubicBezTo>
                  <a:pt x="1473" y="766"/>
                  <a:pt x="1473" y="766"/>
                  <a:pt x="1473" y="766"/>
                </a:cubicBezTo>
                <a:cubicBezTo>
                  <a:pt x="1473" y="765"/>
                  <a:pt x="1473" y="765"/>
                  <a:pt x="1473" y="765"/>
                </a:cubicBezTo>
                <a:cubicBezTo>
                  <a:pt x="1474" y="765"/>
                  <a:pt x="1474" y="765"/>
                  <a:pt x="1474" y="765"/>
                </a:cubicBezTo>
                <a:cubicBezTo>
                  <a:pt x="1475" y="764"/>
                  <a:pt x="1475" y="763"/>
                  <a:pt x="1476" y="762"/>
                </a:cubicBezTo>
                <a:cubicBezTo>
                  <a:pt x="1476" y="762"/>
                  <a:pt x="1476" y="762"/>
                  <a:pt x="1476" y="762"/>
                </a:cubicBezTo>
                <a:cubicBezTo>
                  <a:pt x="1479" y="762"/>
                  <a:pt x="1479" y="762"/>
                  <a:pt x="1479" y="762"/>
                </a:cubicBezTo>
                <a:cubicBezTo>
                  <a:pt x="1479" y="761"/>
                  <a:pt x="1480" y="761"/>
                  <a:pt x="1480" y="760"/>
                </a:cubicBezTo>
                <a:cubicBezTo>
                  <a:pt x="1480" y="760"/>
                  <a:pt x="1481" y="760"/>
                  <a:pt x="1481" y="760"/>
                </a:cubicBezTo>
                <a:cubicBezTo>
                  <a:pt x="1481" y="760"/>
                  <a:pt x="1481" y="760"/>
                  <a:pt x="1481" y="760"/>
                </a:cubicBezTo>
                <a:cubicBezTo>
                  <a:pt x="1482" y="760"/>
                  <a:pt x="1482" y="760"/>
                  <a:pt x="1482" y="760"/>
                </a:cubicBezTo>
                <a:cubicBezTo>
                  <a:pt x="1482" y="759"/>
                  <a:pt x="1482" y="759"/>
                  <a:pt x="1482" y="759"/>
                </a:cubicBezTo>
                <a:cubicBezTo>
                  <a:pt x="1482" y="759"/>
                  <a:pt x="1482" y="759"/>
                  <a:pt x="1483" y="759"/>
                </a:cubicBezTo>
                <a:cubicBezTo>
                  <a:pt x="1483" y="759"/>
                  <a:pt x="1483" y="758"/>
                  <a:pt x="1483" y="758"/>
                </a:cubicBezTo>
                <a:cubicBezTo>
                  <a:pt x="1484" y="758"/>
                  <a:pt x="1486" y="758"/>
                  <a:pt x="1487" y="758"/>
                </a:cubicBezTo>
                <a:cubicBezTo>
                  <a:pt x="1487" y="758"/>
                  <a:pt x="1487" y="758"/>
                  <a:pt x="1487" y="758"/>
                </a:cubicBezTo>
                <a:cubicBezTo>
                  <a:pt x="1488" y="758"/>
                  <a:pt x="1490" y="758"/>
                  <a:pt x="1491" y="758"/>
                </a:cubicBezTo>
                <a:cubicBezTo>
                  <a:pt x="1491" y="757"/>
                  <a:pt x="1491" y="757"/>
                  <a:pt x="1491" y="757"/>
                </a:cubicBezTo>
                <a:cubicBezTo>
                  <a:pt x="1491" y="757"/>
                  <a:pt x="1491" y="757"/>
                  <a:pt x="1492" y="758"/>
                </a:cubicBezTo>
                <a:cubicBezTo>
                  <a:pt x="1492" y="757"/>
                  <a:pt x="1492" y="757"/>
                  <a:pt x="1492" y="757"/>
                </a:cubicBezTo>
                <a:cubicBezTo>
                  <a:pt x="1492" y="757"/>
                  <a:pt x="1493" y="757"/>
                  <a:pt x="1494" y="757"/>
                </a:cubicBezTo>
                <a:cubicBezTo>
                  <a:pt x="1494" y="756"/>
                  <a:pt x="1494" y="756"/>
                  <a:pt x="1494" y="756"/>
                </a:cubicBezTo>
                <a:cubicBezTo>
                  <a:pt x="1495" y="756"/>
                  <a:pt x="1495" y="756"/>
                  <a:pt x="1496" y="756"/>
                </a:cubicBezTo>
                <a:cubicBezTo>
                  <a:pt x="1496" y="756"/>
                  <a:pt x="1496" y="756"/>
                  <a:pt x="1496" y="756"/>
                </a:cubicBezTo>
                <a:cubicBezTo>
                  <a:pt x="1497" y="756"/>
                  <a:pt x="1497" y="756"/>
                  <a:pt x="1498" y="756"/>
                </a:cubicBezTo>
                <a:cubicBezTo>
                  <a:pt x="1498" y="756"/>
                  <a:pt x="1498" y="756"/>
                  <a:pt x="1498" y="756"/>
                </a:cubicBezTo>
                <a:cubicBezTo>
                  <a:pt x="1499" y="756"/>
                  <a:pt x="1499" y="756"/>
                  <a:pt x="1499" y="756"/>
                </a:cubicBezTo>
                <a:cubicBezTo>
                  <a:pt x="1499" y="755"/>
                  <a:pt x="1499" y="755"/>
                  <a:pt x="1499" y="755"/>
                </a:cubicBezTo>
                <a:cubicBezTo>
                  <a:pt x="1500" y="755"/>
                  <a:pt x="1501" y="755"/>
                  <a:pt x="1502" y="755"/>
                </a:cubicBezTo>
                <a:cubicBezTo>
                  <a:pt x="1502" y="755"/>
                  <a:pt x="1502" y="755"/>
                  <a:pt x="1502" y="755"/>
                </a:cubicBezTo>
                <a:cubicBezTo>
                  <a:pt x="1503" y="755"/>
                  <a:pt x="1503" y="755"/>
                  <a:pt x="1503" y="755"/>
                </a:cubicBezTo>
                <a:cubicBezTo>
                  <a:pt x="1503" y="754"/>
                  <a:pt x="1503" y="754"/>
                  <a:pt x="1503" y="754"/>
                </a:cubicBezTo>
                <a:cubicBezTo>
                  <a:pt x="1505" y="754"/>
                  <a:pt x="1505" y="754"/>
                  <a:pt x="1505" y="754"/>
                </a:cubicBezTo>
                <a:cubicBezTo>
                  <a:pt x="1505" y="755"/>
                  <a:pt x="1505" y="755"/>
                  <a:pt x="1505" y="755"/>
                </a:cubicBezTo>
                <a:cubicBezTo>
                  <a:pt x="1506" y="755"/>
                  <a:pt x="1507" y="754"/>
                  <a:pt x="1507" y="753"/>
                </a:cubicBezTo>
                <a:cubicBezTo>
                  <a:pt x="1509" y="754"/>
                  <a:pt x="1510" y="755"/>
                  <a:pt x="1512" y="755"/>
                </a:cubicBezTo>
                <a:cubicBezTo>
                  <a:pt x="1512" y="756"/>
                  <a:pt x="1512" y="756"/>
                  <a:pt x="1512" y="757"/>
                </a:cubicBezTo>
                <a:cubicBezTo>
                  <a:pt x="1514" y="757"/>
                  <a:pt x="1514" y="757"/>
                  <a:pt x="1514" y="757"/>
                </a:cubicBezTo>
                <a:cubicBezTo>
                  <a:pt x="1514" y="756"/>
                  <a:pt x="1514" y="756"/>
                  <a:pt x="1514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6" y="756"/>
                  <a:pt x="1516" y="756"/>
                  <a:pt x="1517" y="757"/>
                </a:cubicBezTo>
                <a:cubicBezTo>
                  <a:pt x="1517" y="757"/>
                  <a:pt x="1517" y="757"/>
                  <a:pt x="1517" y="757"/>
                </a:cubicBezTo>
                <a:cubicBezTo>
                  <a:pt x="1518" y="757"/>
                  <a:pt x="1518" y="757"/>
                  <a:pt x="1518" y="757"/>
                </a:cubicBezTo>
                <a:cubicBezTo>
                  <a:pt x="1520" y="757"/>
                  <a:pt x="1519" y="757"/>
                  <a:pt x="1520" y="758"/>
                </a:cubicBezTo>
                <a:cubicBezTo>
                  <a:pt x="1520" y="759"/>
                  <a:pt x="1520" y="759"/>
                  <a:pt x="1520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3" y="760"/>
                  <a:pt x="1523" y="760"/>
                  <a:pt x="1523" y="760"/>
                </a:cubicBezTo>
                <a:cubicBezTo>
                  <a:pt x="1522" y="761"/>
                  <a:pt x="1523" y="761"/>
                  <a:pt x="1522" y="761"/>
                </a:cubicBezTo>
                <a:cubicBezTo>
                  <a:pt x="1521" y="762"/>
                  <a:pt x="1522" y="761"/>
                  <a:pt x="1521" y="762"/>
                </a:cubicBezTo>
                <a:cubicBezTo>
                  <a:pt x="1522" y="763"/>
                  <a:pt x="1523" y="763"/>
                  <a:pt x="1525" y="763"/>
                </a:cubicBezTo>
                <a:cubicBezTo>
                  <a:pt x="1526" y="766"/>
                  <a:pt x="1524" y="768"/>
                  <a:pt x="1527" y="769"/>
                </a:cubicBezTo>
                <a:cubicBezTo>
                  <a:pt x="1527" y="769"/>
                  <a:pt x="1527" y="770"/>
                  <a:pt x="1527" y="770"/>
                </a:cubicBezTo>
                <a:cubicBezTo>
                  <a:pt x="1527" y="770"/>
                  <a:pt x="1527" y="770"/>
                  <a:pt x="1527" y="770"/>
                </a:cubicBezTo>
                <a:cubicBezTo>
                  <a:pt x="1527" y="771"/>
                  <a:pt x="1527" y="771"/>
                  <a:pt x="1527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30" y="771"/>
                  <a:pt x="1530" y="771"/>
                  <a:pt x="1531" y="770"/>
                </a:cubicBezTo>
                <a:cubicBezTo>
                  <a:pt x="1531" y="770"/>
                  <a:pt x="1531" y="770"/>
                  <a:pt x="1531" y="770"/>
                </a:cubicBezTo>
                <a:cubicBezTo>
                  <a:pt x="1531" y="769"/>
                  <a:pt x="1531" y="769"/>
                  <a:pt x="1531" y="769"/>
                </a:cubicBezTo>
                <a:cubicBezTo>
                  <a:pt x="1531" y="769"/>
                  <a:pt x="1532" y="768"/>
                  <a:pt x="1532" y="768"/>
                </a:cubicBezTo>
                <a:cubicBezTo>
                  <a:pt x="1532" y="768"/>
                  <a:pt x="1532" y="768"/>
                  <a:pt x="1532" y="768"/>
                </a:cubicBezTo>
                <a:cubicBezTo>
                  <a:pt x="1533" y="767"/>
                  <a:pt x="1533" y="767"/>
                  <a:pt x="1534" y="767"/>
                </a:cubicBezTo>
                <a:cubicBezTo>
                  <a:pt x="1534" y="766"/>
                  <a:pt x="1534" y="766"/>
                  <a:pt x="1534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6" y="766"/>
                  <a:pt x="1536" y="766"/>
                  <a:pt x="1536" y="766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7" y="764"/>
                  <a:pt x="1537" y="763"/>
                  <a:pt x="1538" y="762"/>
                </a:cubicBezTo>
                <a:cubicBezTo>
                  <a:pt x="1539" y="762"/>
                  <a:pt x="1539" y="762"/>
                  <a:pt x="1539" y="762"/>
                </a:cubicBezTo>
                <a:cubicBezTo>
                  <a:pt x="1539" y="764"/>
                  <a:pt x="1538" y="765"/>
                  <a:pt x="1538" y="767"/>
                </a:cubicBezTo>
                <a:cubicBezTo>
                  <a:pt x="1538" y="767"/>
                  <a:pt x="1538" y="767"/>
                  <a:pt x="1538" y="767"/>
                </a:cubicBezTo>
                <a:cubicBezTo>
                  <a:pt x="1538" y="767"/>
                  <a:pt x="1538" y="767"/>
                  <a:pt x="1538" y="768"/>
                </a:cubicBezTo>
                <a:cubicBezTo>
                  <a:pt x="1537" y="768"/>
                  <a:pt x="1537" y="768"/>
                  <a:pt x="1537" y="768"/>
                </a:cubicBezTo>
                <a:cubicBezTo>
                  <a:pt x="1537" y="769"/>
                  <a:pt x="1537" y="769"/>
                  <a:pt x="1537" y="769"/>
                </a:cubicBezTo>
                <a:cubicBezTo>
                  <a:pt x="1537" y="769"/>
                  <a:pt x="1537" y="770"/>
                  <a:pt x="1536" y="770"/>
                </a:cubicBezTo>
                <a:cubicBezTo>
                  <a:pt x="1536" y="772"/>
                  <a:pt x="1536" y="772"/>
                  <a:pt x="1536" y="772"/>
                </a:cubicBezTo>
                <a:cubicBezTo>
                  <a:pt x="1537" y="772"/>
                  <a:pt x="1537" y="772"/>
                  <a:pt x="1537" y="772"/>
                </a:cubicBezTo>
                <a:cubicBezTo>
                  <a:pt x="1537" y="773"/>
                  <a:pt x="1536" y="773"/>
                  <a:pt x="1536" y="774"/>
                </a:cubicBezTo>
                <a:cubicBezTo>
                  <a:pt x="1535" y="774"/>
                  <a:pt x="1535" y="774"/>
                  <a:pt x="1534" y="774"/>
                </a:cubicBezTo>
                <a:cubicBezTo>
                  <a:pt x="1534" y="776"/>
                  <a:pt x="1534" y="776"/>
                  <a:pt x="1534" y="776"/>
                </a:cubicBezTo>
                <a:cubicBezTo>
                  <a:pt x="1534" y="776"/>
                  <a:pt x="1535" y="776"/>
                  <a:pt x="1535" y="776"/>
                </a:cubicBezTo>
                <a:cubicBezTo>
                  <a:pt x="1535" y="776"/>
                  <a:pt x="1535" y="776"/>
                  <a:pt x="1535" y="776"/>
                </a:cubicBezTo>
                <a:cubicBezTo>
                  <a:pt x="1536" y="776"/>
                  <a:pt x="1536" y="776"/>
                  <a:pt x="1536" y="776"/>
                </a:cubicBezTo>
                <a:cubicBezTo>
                  <a:pt x="1536" y="775"/>
                  <a:pt x="1536" y="775"/>
                  <a:pt x="1536" y="775"/>
                </a:cubicBezTo>
                <a:cubicBezTo>
                  <a:pt x="1537" y="775"/>
                  <a:pt x="1537" y="775"/>
                  <a:pt x="1538" y="774"/>
                </a:cubicBezTo>
                <a:cubicBezTo>
                  <a:pt x="1538" y="774"/>
                  <a:pt x="1538" y="774"/>
                  <a:pt x="1538" y="774"/>
                </a:cubicBezTo>
                <a:cubicBezTo>
                  <a:pt x="1538" y="774"/>
                  <a:pt x="1538" y="773"/>
                  <a:pt x="1538" y="772"/>
                </a:cubicBezTo>
                <a:cubicBezTo>
                  <a:pt x="1538" y="772"/>
                  <a:pt x="1538" y="772"/>
                  <a:pt x="1538" y="772"/>
                </a:cubicBezTo>
                <a:cubicBezTo>
                  <a:pt x="1538" y="772"/>
                  <a:pt x="1539" y="771"/>
                  <a:pt x="1539" y="770"/>
                </a:cubicBezTo>
                <a:cubicBezTo>
                  <a:pt x="1539" y="770"/>
                  <a:pt x="1540" y="770"/>
                  <a:pt x="1540" y="770"/>
                </a:cubicBezTo>
                <a:cubicBezTo>
                  <a:pt x="1540" y="771"/>
                  <a:pt x="1540" y="772"/>
                  <a:pt x="1541" y="772"/>
                </a:cubicBezTo>
                <a:cubicBezTo>
                  <a:pt x="1541" y="772"/>
                  <a:pt x="1541" y="772"/>
                  <a:pt x="1542" y="772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6"/>
                  <a:pt x="1542" y="778"/>
                  <a:pt x="1542" y="779"/>
                </a:cubicBezTo>
                <a:cubicBezTo>
                  <a:pt x="1544" y="779"/>
                  <a:pt x="1544" y="778"/>
                  <a:pt x="1546" y="778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1"/>
                  <a:pt x="1546" y="781"/>
                  <a:pt x="1546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3"/>
                  <a:pt x="1547" y="783"/>
                  <a:pt x="1547" y="783"/>
                </a:cubicBezTo>
                <a:cubicBezTo>
                  <a:pt x="1548" y="783"/>
                  <a:pt x="1548" y="783"/>
                  <a:pt x="1548" y="784"/>
                </a:cubicBezTo>
                <a:cubicBezTo>
                  <a:pt x="1548" y="784"/>
                  <a:pt x="1548" y="784"/>
                  <a:pt x="1548" y="784"/>
                </a:cubicBezTo>
                <a:cubicBezTo>
                  <a:pt x="1547" y="785"/>
                  <a:pt x="1548" y="786"/>
                  <a:pt x="1548" y="787"/>
                </a:cubicBezTo>
                <a:cubicBezTo>
                  <a:pt x="1548" y="789"/>
                  <a:pt x="1548" y="789"/>
                  <a:pt x="1548" y="789"/>
                </a:cubicBezTo>
                <a:cubicBezTo>
                  <a:pt x="1548" y="789"/>
                  <a:pt x="1548" y="790"/>
                  <a:pt x="1548" y="790"/>
                </a:cubicBezTo>
                <a:cubicBezTo>
                  <a:pt x="1548" y="790"/>
                  <a:pt x="1548" y="790"/>
                  <a:pt x="1548" y="790"/>
                </a:cubicBezTo>
                <a:cubicBezTo>
                  <a:pt x="1549" y="790"/>
                  <a:pt x="1549" y="791"/>
                  <a:pt x="1550" y="791"/>
                </a:cubicBezTo>
                <a:cubicBezTo>
                  <a:pt x="1550" y="791"/>
                  <a:pt x="1550" y="791"/>
                  <a:pt x="1550" y="792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551" y="792"/>
                  <a:pt x="1551" y="793"/>
                  <a:pt x="1552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4" y="795"/>
                  <a:pt x="1555" y="795"/>
                  <a:pt x="1556" y="796"/>
                </a:cubicBezTo>
                <a:cubicBezTo>
                  <a:pt x="1557" y="796"/>
                  <a:pt x="1557" y="796"/>
                  <a:pt x="1557" y="795"/>
                </a:cubicBezTo>
                <a:cubicBezTo>
                  <a:pt x="1558" y="795"/>
                  <a:pt x="1559" y="795"/>
                  <a:pt x="1559" y="795"/>
                </a:cubicBezTo>
                <a:cubicBezTo>
                  <a:pt x="1559" y="796"/>
                  <a:pt x="1559" y="796"/>
                  <a:pt x="1559" y="796"/>
                </a:cubicBezTo>
                <a:cubicBezTo>
                  <a:pt x="1561" y="796"/>
                  <a:pt x="1561" y="796"/>
                  <a:pt x="1561" y="796"/>
                </a:cubicBezTo>
                <a:cubicBezTo>
                  <a:pt x="1561" y="797"/>
                  <a:pt x="1561" y="798"/>
                  <a:pt x="1562" y="798"/>
                </a:cubicBezTo>
                <a:cubicBezTo>
                  <a:pt x="1562" y="799"/>
                  <a:pt x="1562" y="799"/>
                  <a:pt x="1562" y="799"/>
                </a:cubicBezTo>
                <a:cubicBezTo>
                  <a:pt x="1562" y="798"/>
                  <a:pt x="1562" y="798"/>
                  <a:pt x="1563" y="798"/>
                </a:cubicBezTo>
                <a:cubicBezTo>
                  <a:pt x="1563" y="798"/>
                  <a:pt x="1564" y="799"/>
                  <a:pt x="1564" y="800"/>
                </a:cubicBezTo>
                <a:cubicBezTo>
                  <a:pt x="1565" y="800"/>
                  <a:pt x="1565" y="800"/>
                  <a:pt x="1566" y="799"/>
                </a:cubicBezTo>
                <a:cubicBezTo>
                  <a:pt x="1566" y="799"/>
                  <a:pt x="1566" y="799"/>
                  <a:pt x="1566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8"/>
                  <a:pt x="1567" y="798"/>
                  <a:pt x="1567" y="798"/>
                </a:cubicBezTo>
                <a:cubicBezTo>
                  <a:pt x="1568" y="798"/>
                  <a:pt x="1568" y="798"/>
                  <a:pt x="1568" y="798"/>
                </a:cubicBezTo>
                <a:cubicBezTo>
                  <a:pt x="1568" y="797"/>
                  <a:pt x="1568" y="797"/>
                  <a:pt x="1568" y="796"/>
                </a:cubicBezTo>
                <a:cubicBezTo>
                  <a:pt x="1569" y="795"/>
                  <a:pt x="1570" y="796"/>
                  <a:pt x="1570" y="794"/>
                </a:cubicBezTo>
                <a:cubicBezTo>
                  <a:pt x="1570" y="794"/>
                  <a:pt x="1569" y="794"/>
                  <a:pt x="1570" y="794"/>
                </a:cubicBezTo>
                <a:cubicBezTo>
                  <a:pt x="1570" y="794"/>
                  <a:pt x="1570" y="794"/>
                  <a:pt x="1570" y="794"/>
                </a:cubicBezTo>
                <a:cubicBezTo>
                  <a:pt x="1570" y="793"/>
                  <a:pt x="1571" y="793"/>
                  <a:pt x="1572" y="793"/>
                </a:cubicBezTo>
                <a:cubicBezTo>
                  <a:pt x="1572" y="792"/>
                  <a:pt x="1572" y="792"/>
                  <a:pt x="1572" y="792"/>
                </a:cubicBezTo>
                <a:cubicBezTo>
                  <a:pt x="1573" y="792"/>
                  <a:pt x="1573" y="792"/>
                  <a:pt x="1573" y="792"/>
                </a:cubicBezTo>
                <a:cubicBezTo>
                  <a:pt x="1573" y="793"/>
                  <a:pt x="1573" y="793"/>
                  <a:pt x="1574" y="793"/>
                </a:cubicBezTo>
                <a:cubicBezTo>
                  <a:pt x="1573" y="794"/>
                  <a:pt x="1573" y="794"/>
                  <a:pt x="1572" y="795"/>
                </a:cubicBezTo>
                <a:cubicBezTo>
                  <a:pt x="1572" y="795"/>
                  <a:pt x="1572" y="795"/>
                  <a:pt x="1572" y="795"/>
                </a:cubicBezTo>
                <a:cubicBezTo>
                  <a:pt x="1572" y="796"/>
                  <a:pt x="1572" y="796"/>
                  <a:pt x="1572" y="796"/>
                </a:cubicBezTo>
                <a:cubicBezTo>
                  <a:pt x="1574" y="796"/>
                  <a:pt x="1573" y="795"/>
                  <a:pt x="1575" y="795"/>
                </a:cubicBezTo>
                <a:cubicBezTo>
                  <a:pt x="1575" y="795"/>
                  <a:pt x="1575" y="796"/>
                  <a:pt x="1575" y="796"/>
                </a:cubicBezTo>
                <a:cubicBezTo>
                  <a:pt x="1574" y="796"/>
                  <a:pt x="1574" y="796"/>
                  <a:pt x="1574" y="796"/>
                </a:cubicBezTo>
                <a:cubicBezTo>
                  <a:pt x="1574" y="797"/>
                  <a:pt x="1574" y="797"/>
                  <a:pt x="1574" y="797"/>
                </a:cubicBezTo>
                <a:cubicBezTo>
                  <a:pt x="1575" y="798"/>
                  <a:pt x="1574" y="798"/>
                  <a:pt x="1576" y="798"/>
                </a:cubicBezTo>
                <a:cubicBezTo>
                  <a:pt x="1576" y="799"/>
                  <a:pt x="1576" y="799"/>
                  <a:pt x="1577" y="800"/>
                </a:cubicBezTo>
                <a:cubicBezTo>
                  <a:pt x="1577" y="800"/>
                  <a:pt x="1577" y="800"/>
                  <a:pt x="1577" y="800"/>
                </a:cubicBezTo>
                <a:cubicBezTo>
                  <a:pt x="1577" y="800"/>
                  <a:pt x="1578" y="800"/>
                  <a:pt x="1578" y="800"/>
                </a:cubicBezTo>
                <a:cubicBezTo>
                  <a:pt x="1578" y="800"/>
                  <a:pt x="1578" y="801"/>
                  <a:pt x="1578" y="801"/>
                </a:cubicBezTo>
                <a:cubicBezTo>
                  <a:pt x="1579" y="801"/>
                  <a:pt x="1579" y="802"/>
                  <a:pt x="1579" y="802"/>
                </a:cubicBezTo>
                <a:cubicBezTo>
                  <a:pt x="1579" y="800"/>
                  <a:pt x="1579" y="800"/>
                  <a:pt x="1579" y="800"/>
                </a:cubicBezTo>
                <a:cubicBezTo>
                  <a:pt x="1581" y="800"/>
                  <a:pt x="1581" y="799"/>
                  <a:pt x="1582" y="799"/>
                </a:cubicBezTo>
                <a:cubicBezTo>
                  <a:pt x="1582" y="798"/>
                  <a:pt x="1582" y="798"/>
                  <a:pt x="1583" y="797"/>
                </a:cubicBezTo>
                <a:cubicBezTo>
                  <a:pt x="1583" y="797"/>
                  <a:pt x="1584" y="796"/>
                  <a:pt x="1584" y="796"/>
                </a:cubicBezTo>
                <a:cubicBezTo>
                  <a:pt x="1584" y="795"/>
                  <a:pt x="1584" y="795"/>
                  <a:pt x="1584" y="795"/>
                </a:cubicBezTo>
                <a:cubicBezTo>
                  <a:pt x="1584" y="795"/>
                  <a:pt x="1585" y="795"/>
                  <a:pt x="1585" y="795"/>
                </a:cubicBezTo>
                <a:cubicBezTo>
                  <a:pt x="1585" y="795"/>
                  <a:pt x="1585" y="794"/>
                  <a:pt x="1584" y="794"/>
                </a:cubicBezTo>
                <a:cubicBezTo>
                  <a:pt x="1585" y="794"/>
                  <a:pt x="1585" y="794"/>
                  <a:pt x="1585" y="794"/>
                </a:cubicBezTo>
                <a:cubicBezTo>
                  <a:pt x="1585" y="793"/>
                  <a:pt x="1585" y="793"/>
                  <a:pt x="1585" y="793"/>
                </a:cubicBezTo>
                <a:cubicBezTo>
                  <a:pt x="1585" y="793"/>
                  <a:pt x="1585" y="793"/>
                  <a:pt x="1586" y="792"/>
                </a:cubicBezTo>
                <a:cubicBezTo>
                  <a:pt x="1589" y="792"/>
                  <a:pt x="1589" y="792"/>
                  <a:pt x="1589" y="792"/>
                </a:cubicBezTo>
                <a:cubicBezTo>
                  <a:pt x="1589" y="793"/>
                  <a:pt x="1589" y="793"/>
                  <a:pt x="1589" y="793"/>
                </a:cubicBezTo>
                <a:cubicBezTo>
                  <a:pt x="1591" y="793"/>
                  <a:pt x="1591" y="791"/>
                  <a:pt x="1592" y="793"/>
                </a:cubicBezTo>
                <a:cubicBezTo>
                  <a:pt x="1594" y="793"/>
                  <a:pt x="1594" y="793"/>
                  <a:pt x="1594" y="793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1"/>
                  <a:pt x="1594" y="791"/>
                  <a:pt x="1594" y="791"/>
                </a:cubicBezTo>
                <a:cubicBezTo>
                  <a:pt x="1595" y="791"/>
                  <a:pt x="1595" y="791"/>
                  <a:pt x="1595" y="791"/>
                </a:cubicBezTo>
                <a:cubicBezTo>
                  <a:pt x="1595" y="791"/>
                  <a:pt x="1595" y="790"/>
                  <a:pt x="1595" y="790"/>
                </a:cubicBezTo>
                <a:cubicBezTo>
                  <a:pt x="1596" y="789"/>
                  <a:pt x="1596" y="790"/>
                  <a:pt x="1596" y="789"/>
                </a:cubicBezTo>
                <a:cubicBezTo>
                  <a:pt x="1595" y="788"/>
                  <a:pt x="1595" y="788"/>
                  <a:pt x="1595" y="788"/>
                </a:cubicBezTo>
                <a:cubicBezTo>
                  <a:pt x="1594" y="788"/>
                  <a:pt x="1594" y="788"/>
                  <a:pt x="1594" y="788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6"/>
                  <a:pt x="1595" y="785"/>
                  <a:pt x="1595" y="784"/>
                </a:cubicBezTo>
                <a:cubicBezTo>
                  <a:pt x="1596" y="784"/>
                  <a:pt x="1596" y="784"/>
                  <a:pt x="1596" y="784"/>
                </a:cubicBezTo>
                <a:cubicBezTo>
                  <a:pt x="1596" y="783"/>
                  <a:pt x="1597" y="781"/>
                  <a:pt x="1597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7" y="780"/>
                  <a:pt x="1597" y="780"/>
                  <a:pt x="1597" y="780"/>
                </a:cubicBezTo>
                <a:cubicBezTo>
                  <a:pt x="1597" y="778"/>
                  <a:pt x="1597" y="778"/>
                  <a:pt x="1597" y="778"/>
                </a:cubicBezTo>
                <a:cubicBezTo>
                  <a:pt x="1597" y="778"/>
                  <a:pt x="1598" y="777"/>
                  <a:pt x="1598" y="777"/>
                </a:cubicBezTo>
                <a:cubicBezTo>
                  <a:pt x="1598" y="777"/>
                  <a:pt x="1598" y="776"/>
                  <a:pt x="1598" y="776"/>
                </a:cubicBezTo>
                <a:cubicBezTo>
                  <a:pt x="1599" y="776"/>
                  <a:pt x="1599" y="776"/>
                  <a:pt x="1599" y="776"/>
                </a:cubicBezTo>
                <a:cubicBezTo>
                  <a:pt x="1599" y="775"/>
                  <a:pt x="1599" y="775"/>
                  <a:pt x="1599" y="774"/>
                </a:cubicBezTo>
                <a:cubicBezTo>
                  <a:pt x="1599" y="774"/>
                  <a:pt x="1599" y="774"/>
                  <a:pt x="1599" y="773"/>
                </a:cubicBezTo>
                <a:cubicBezTo>
                  <a:pt x="1599" y="773"/>
                  <a:pt x="1600" y="773"/>
                  <a:pt x="1600" y="773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1" y="771"/>
                  <a:pt x="1601" y="771"/>
                  <a:pt x="1601" y="771"/>
                </a:cubicBezTo>
                <a:cubicBezTo>
                  <a:pt x="1601" y="770"/>
                  <a:pt x="1601" y="770"/>
                  <a:pt x="1601" y="770"/>
                </a:cubicBezTo>
                <a:cubicBezTo>
                  <a:pt x="1601" y="768"/>
                  <a:pt x="1601" y="768"/>
                  <a:pt x="1601" y="766"/>
                </a:cubicBezTo>
                <a:cubicBezTo>
                  <a:pt x="1601" y="766"/>
                  <a:pt x="1601" y="766"/>
                  <a:pt x="1601" y="765"/>
                </a:cubicBezTo>
                <a:cubicBezTo>
                  <a:pt x="1602" y="765"/>
                  <a:pt x="1602" y="765"/>
                  <a:pt x="1602" y="765"/>
                </a:cubicBezTo>
                <a:cubicBezTo>
                  <a:pt x="1602" y="764"/>
                  <a:pt x="1602" y="763"/>
                  <a:pt x="1603" y="763"/>
                </a:cubicBezTo>
                <a:cubicBezTo>
                  <a:pt x="1603" y="762"/>
                  <a:pt x="1603" y="762"/>
                  <a:pt x="1603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1"/>
                  <a:pt x="1605" y="761"/>
                  <a:pt x="1605" y="761"/>
                </a:cubicBezTo>
                <a:cubicBezTo>
                  <a:pt x="1606" y="761"/>
                  <a:pt x="1607" y="761"/>
                  <a:pt x="1607" y="760"/>
                </a:cubicBezTo>
                <a:cubicBezTo>
                  <a:pt x="1608" y="760"/>
                  <a:pt x="1608" y="759"/>
                  <a:pt x="1608" y="759"/>
                </a:cubicBezTo>
                <a:cubicBezTo>
                  <a:pt x="1607" y="759"/>
                  <a:pt x="1607" y="759"/>
                  <a:pt x="1607" y="759"/>
                </a:cubicBezTo>
                <a:cubicBezTo>
                  <a:pt x="1607" y="758"/>
                  <a:pt x="1607" y="758"/>
                  <a:pt x="1607" y="758"/>
                </a:cubicBezTo>
                <a:cubicBezTo>
                  <a:pt x="1607" y="758"/>
                  <a:pt x="1608" y="757"/>
                  <a:pt x="1609" y="757"/>
                </a:cubicBezTo>
                <a:cubicBezTo>
                  <a:pt x="1609" y="757"/>
                  <a:pt x="1609" y="757"/>
                  <a:pt x="1609" y="757"/>
                </a:cubicBezTo>
                <a:cubicBezTo>
                  <a:pt x="1609" y="755"/>
                  <a:pt x="1610" y="754"/>
                  <a:pt x="1610" y="752"/>
                </a:cubicBezTo>
                <a:cubicBezTo>
                  <a:pt x="1610" y="752"/>
                  <a:pt x="1610" y="752"/>
                  <a:pt x="1610" y="752"/>
                </a:cubicBezTo>
                <a:cubicBezTo>
                  <a:pt x="1611" y="751"/>
                  <a:pt x="1610" y="750"/>
                  <a:pt x="1610" y="750"/>
                </a:cubicBezTo>
                <a:cubicBezTo>
                  <a:pt x="1610" y="750"/>
                  <a:pt x="1610" y="750"/>
                  <a:pt x="1610" y="750"/>
                </a:cubicBezTo>
                <a:cubicBezTo>
                  <a:pt x="1610" y="749"/>
                  <a:pt x="1610" y="749"/>
                  <a:pt x="1610" y="749"/>
                </a:cubicBezTo>
                <a:cubicBezTo>
                  <a:pt x="1611" y="749"/>
                  <a:pt x="1611" y="749"/>
                  <a:pt x="1611" y="749"/>
                </a:cubicBezTo>
                <a:cubicBezTo>
                  <a:pt x="1611" y="748"/>
                  <a:pt x="1610" y="748"/>
                  <a:pt x="1610" y="748"/>
                </a:cubicBezTo>
                <a:cubicBezTo>
                  <a:pt x="1610" y="746"/>
                  <a:pt x="1610" y="745"/>
                  <a:pt x="1611" y="744"/>
                </a:cubicBezTo>
                <a:cubicBezTo>
                  <a:pt x="1611" y="743"/>
                  <a:pt x="1611" y="743"/>
                  <a:pt x="1610" y="743"/>
                </a:cubicBezTo>
                <a:cubicBezTo>
                  <a:pt x="1610" y="742"/>
                  <a:pt x="1610" y="742"/>
                  <a:pt x="1610" y="742"/>
                </a:cubicBezTo>
                <a:cubicBezTo>
                  <a:pt x="1611" y="742"/>
                  <a:pt x="1611" y="742"/>
                  <a:pt x="1611" y="741"/>
                </a:cubicBezTo>
                <a:cubicBezTo>
                  <a:pt x="1612" y="741"/>
                  <a:pt x="1612" y="741"/>
                  <a:pt x="1612" y="740"/>
                </a:cubicBezTo>
                <a:cubicBezTo>
                  <a:pt x="1611" y="740"/>
                  <a:pt x="1611" y="740"/>
                  <a:pt x="1611" y="740"/>
                </a:cubicBezTo>
                <a:cubicBezTo>
                  <a:pt x="1611" y="739"/>
                  <a:pt x="1612" y="739"/>
                  <a:pt x="1612" y="739"/>
                </a:cubicBezTo>
                <a:cubicBezTo>
                  <a:pt x="1612" y="735"/>
                  <a:pt x="1612" y="735"/>
                  <a:pt x="1612" y="735"/>
                </a:cubicBezTo>
                <a:cubicBezTo>
                  <a:pt x="1612" y="735"/>
                  <a:pt x="1612" y="735"/>
                  <a:pt x="1612" y="735"/>
                </a:cubicBezTo>
                <a:close/>
                <a:moveTo>
                  <a:pt x="1528" y="753"/>
                </a:move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8" y="752"/>
                </a:cubicBezTo>
                <a:lnTo>
                  <a:pt x="1528" y="753"/>
                </a:lnTo>
                <a:close/>
                <a:moveTo>
                  <a:pt x="1532" y="756"/>
                </a:moveTo>
                <a:cubicBezTo>
                  <a:pt x="1531" y="756"/>
                  <a:pt x="1531" y="756"/>
                  <a:pt x="1531" y="756"/>
                </a:cubicBezTo>
                <a:cubicBezTo>
                  <a:pt x="1531" y="757"/>
                  <a:pt x="1531" y="757"/>
                  <a:pt x="1531" y="757"/>
                </a:cubicBezTo>
                <a:cubicBezTo>
                  <a:pt x="1531" y="756"/>
                  <a:pt x="1531" y="756"/>
                  <a:pt x="1530" y="756"/>
                </a:cubicBezTo>
                <a:cubicBezTo>
                  <a:pt x="1530" y="754"/>
                  <a:pt x="1530" y="753"/>
                  <a:pt x="1529" y="752"/>
                </a:cubicBezTo>
                <a:cubicBezTo>
                  <a:pt x="1529" y="752"/>
                  <a:pt x="1529" y="752"/>
                  <a:pt x="1529" y="752"/>
                </a:cubicBezTo>
                <a:cubicBezTo>
                  <a:pt x="1531" y="752"/>
                  <a:pt x="1530" y="754"/>
                  <a:pt x="1532" y="755"/>
                </a:cubicBezTo>
                <a:lnTo>
                  <a:pt x="1532" y="756"/>
                </a:lnTo>
                <a:close/>
                <a:moveTo>
                  <a:pt x="1539" y="753"/>
                </a:moveTo>
                <a:cubicBezTo>
                  <a:pt x="1539" y="753"/>
                  <a:pt x="1539" y="753"/>
                  <a:pt x="1539" y="753"/>
                </a:cubicBezTo>
                <a:cubicBezTo>
                  <a:pt x="1538" y="752"/>
                  <a:pt x="1537" y="750"/>
                  <a:pt x="1536" y="749"/>
                </a:cubicBezTo>
                <a:cubicBezTo>
                  <a:pt x="1538" y="749"/>
                  <a:pt x="1538" y="749"/>
                  <a:pt x="1538" y="749"/>
                </a:cubicBezTo>
                <a:cubicBezTo>
                  <a:pt x="1538" y="750"/>
                  <a:pt x="1538" y="750"/>
                  <a:pt x="1539" y="750"/>
                </a:cubicBezTo>
                <a:cubicBezTo>
                  <a:pt x="1539" y="751"/>
                  <a:pt x="1539" y="750"/>
                  <a:pt x="1539" y="751"/>
                </a:cubicBezTo>
                <a:lnTo>
                  <a:pt x="1539" y="753"/>
                </a:lnTo>
                <a:close/>
                <a:moveTo>
                  <a:pt x="1508" y="642"/>
                </a:moveTo>
                <a:cubicBezTo>
                  <a:pt x="1509" y="642"/>
                  <a:pt x="1509" y="642"/>
                  <a:pt x="1509" y="642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09" y="640"/>
                  <a:pt x="1509" y="640"/>
                  <a:pt x="1508" y="640"/>
                </a:cubicBezTo>
                <a:cubicBezTo>
                  <a:pt x="1508" y="641"/>
                  <a:pt x="1508" y="641"/>
                  <a:pt x="1508" y="641"/>
                </a:cubicBezTo>
                <a:cubicBezTo>
                  <a:pt x="1508" y="642"/>
                  <a:pt x="1508" y="641"/>
                  <a:pt x="1508" y="642"/>
                </a:cubicBezTo>
                <a:close/>
                <a:moveTo>
                  <a:pt x="1503" y="642"/>
                </a:moveTo>
                <a:cubicBezTo>
                  <a:pt x="1503" y="643"/>
                  <a:pt x="1504" y="643"/>
                  <a:pt x="1504" y="643"/>
                </a:cubicBezTo>
                <a:cubicBezTo>
                  <a:pt x="1505" y="643"/>
                  <a:pt x="1505" y="643"/>
                  <a:pt x="1505" y="643"/>
                </a:cubicBezTo>
                <a:cubicBezTo>
                  <a:pt x="1505" y="642"/>
                  <a:pt x="1505" y="642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3" y="642"/>
                  <a:pt x="1504" y="642"/>
                  <a:pt x="1503" y="642"/>
                </a:cubicBezTo>
                <a:close/>
                <a:moveTo>
                  <a:pt x="1508" y="641"/>
                </a:moveTo>
                <a:cubicBezTo>
                  <a:pt x="1507" y="641"/>
                  <a:pt x="1507" y="641"/>
                  <a:pt x="1507" y="641"/>
                </a:cubicBezTo>
                <a:cubicBezTo>
                  <a:pt x="1506" y="641"/>
                  <a:pt x="1506" y="641"/>
                  <a:pt x="1506" y="642"/>
                </a:cubicBezTo>
                <a:cubicBezTo>
                  <a:pt x="1507" y="642"/>
                  <a:pt x="1507" y="642"/>
                  <a:pt x="1507" y="642"/>
                </a:cubicBezTo>
                <a:cubicBezTo>
                  <a:pt x="1507" y="642"/>
                  <a:pt x="1508" y="642"/>
                  <a:pt x="1508" y="641"/>
                </a:cubicBezTo>
                <a:close/>
                <a:moveTo>
                  <a:pt x="1128" y="657"/>
                </a:moveTo>
                <a:cubicBezTo>
                  <a:pt x="1128" y="656"/>
                  <a:pt x="1128" y="656"/>
                  <a:pt x="1128" y="656"/>
                </a:cubicBezTo>
                <a:cubicBezTo>
                  <a:pt x="1127" y="656"/>
                  <a:pt x="1127" y="656"/>
                  <a:pt x="1127" y="656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4"/>
                  <a:pt x="1127" y="654"/>
                  <a:pt x="1127" y="653"/>
                </a:cubicBezTo>
                <a:cubicBezTo>
                  <a:pt x="1127" y="653"/>
                  <a:pt x="1127" y="653"/>
                  <a:pt x="1127" y="653"/>
                </a:cubicBezTo>
                <a:cubicBezTo>
                  <a:pt x="1126" y="651"/>
                  <a:pt x="1127" y="651"/>
                  <a:pt x="1127" y="650"/>
                </a:cubicBezTo>
                <a:cubicBezTo>
                  <a:pt x="1126" y="650"/>
                  <a:pt x="1126" y="650"/>
                  <a:pt x="1126" y="650"/>
                </a:cubicBezTo>
                <a:cubicBezTo>
                  <a:pt x="1126" y="648"/>
                  <a:pt x="1126" y="648"/>
                  <a:pt x="1125" y="647"/>
                </a:cubicBezTo>
                <a:cubicBezTo>
                  <a:pt x="1125" y="647"/>
                  <a:pt x="1125" y="647"/>
                  <a:pt x="1124" y="646"/>
                </a:cubicBezTo>
                <a:cubicBezTo>
                  <a:pt x="1124" y="646"/>
                  <a:pt x="1124" y="647"/>
                  <a:pt x="1124" y="647"/>
                </a:cubicBezTo>
                <a:cubicBezTo>
                  <a:pt x="1124" y="646"/>
                  <a:pt x="1123" y="646"/>
                  <a:pt x="1123" y="646"/>
                </a:cubicBezTo>
                <a:cubicBezTo>
                  <a:pt x="1123" y="645"/>
                  <a:pt x="1122" y="645"/>
                  <a:pt x="1122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1" y="644"/>
                  <a:pt x="1121" y="644"/>
                </a:cubicBezTo>
                <a:cubicBezTo>
                  <a:pt x="1121" y="645"/>
                  <a:pt x="1121" y="645"/>
                  <a:pt x="1120" y="646"/>
                </a:cubicBezTo>
                <a:cubicBezTo>
                  <a:pt x="1120" y="646"/>
                  <a:pt x="1120" y="646"/>
                  <a:pt x="1120" y="646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51"/>
                  <a:pt x="1120" y="651"/>
                  <a:pt x="1120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20" y="651"/>
                  <a:pt x="1120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8" y="652"/>
                  <a:pt x="1118" y="652"/>
                  <a:pt x="1118" y="652"/>
                </a:cubicBezTo>
                <a:cubicBezTo>
                  <a:pt x="1118" y="652"/>
                  <a:pt x="1117" y="653"/>
                  <a:pt x="1117" y="653"/>
                </a:cubicBezTo>
                <a:cubicBezTo>
                  <a:pt x="1117" y="653"/>
                  <a:pt x="1117" y="653"/>
                  <a:pt x="1117" y="653"/>
                </a:cubicBezTo>
                <a:cubicBezTo>
                  <a:pt x="1117" y="653"/>
                  <a:pt x="1116" y="653"/>
                  <a:pt x="1116" y="653"/>
                </a:cubicBezTo>
                <a:cubicBezTo>
                  <a:pt x="1116" y="653"/>
                  <a:pt x="1116" y="653"/>
                  <a:pt x="1116" y="654"/>
                </a:cubicBezTo>
                <a:cubicBezTo>
                  <a:pt x="1116" y="654"/>
                  <a:pt x="1116" y="654"/>
                  <a:pt x="1116" y="654"/>
                </a:cubicBezTo>
                <a:cubicBezTo>
                  <a:pt x="1116" y="654"/>
                  <a:pt x="1116" y="655"/>
                  <a:pt x="1116" y="656"/>
                </a:cubicBezTo>
                <a:cubicBezTo>
                  <a:pt x="1116" y="656"/>
                  <a:pt x="1116" y="656"/>
                  <a:pt x="1116" y="656"/>
                </a:cubicBezTo>
                <a:cubicBezTo>
                  <a:pt x="1115" y="656"/>
                  <a:pt x="1115" y="656"/>
                  <a:pt x="1115" y="656"/>
                </a:cubicBezTo>
                <a:cubicBezTo>
                  <a:pt x="1115" y="657"/>
                  <a:pt x="1116" y="657"/>
                  <a:pt x="1116" y="657"/>
                </a:cubicBezTo>
                <a:cubicBezTo>
                  <a:pt x="1116" y="657"/>
                  <a:pt x="1116" y="657"/>
                  <a:pt x="1116" y="657"/>
                </a:cubicBezTo>
                <a:cubicBezTo>
                  <a:pt x="1115" y="657"/>
                  <a:pt x="1115" y="657"/>
                  <a:pt x="1115" y="657"/>
                </a:cubicBezTo>
                <a:cubicBezTo>
                  <a:pt x="1115" y="659"/>
                  <a:pt x="1115" y="659"/>
                  <a:pt x="1115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3" y="658"/>
                  <a:pt x="1113" y="658"/>
                </a:cubicBezTo>
                <a:cubicBezTo>
                  <a:pt x="1113" y="659"/>
                  <a:pt x="1113" y="659"/>
                  <a:pt x="1112" y="659"/>
                </a:cubicBezTo>
                <a:cubicBezTo>
                  <a:pt x="1112" y="662"/>
                  <a:pt x="1112" y="662"/>
                  <a:pt x="1112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08" y="662"/>
                  <a:pt x="1109" y="664"/>
                  <a:pt x="1105" y="663"/>
                </a:cubicBezTo>
                <a:cubicBezTo>
                  <a:pt x="1105" y="663"/>
                  <a:pt x="1105" y="663"/>
                  <a:pt x="1105" y="664"/>
                </a:cubicBezTo>
                <a:cubicBezTo>
                  <a:pt x="1103" y="664"/>
                  <a:pt x="1103" y="665"/>
                  <a:pt x="1101" y="665"/>
                </a:cubicBezTo>
                <a:cubicBezTo>
                  <a:pt x="1100" y="666"/>
                  <a:pt x="1100" y="667"/>
                  <a:pt x="1099" y="667"/>
                </a:cubicBezTo>
                <a:cubicBezTo>
                  <a:pt x="1099" y="668"/>
                  <a:pt x="1099" y="668"/>
                  <a:pt x="1099" y="668"/>
                </a:cubicBezTo>
                <a:cubicBezTo>
                  <a:pt x="1098" y="667"/>
                  <a:pt x="1098" y="667"/>
                  <a:pt x="1098" y="667"/>
                </a:cubicBezTo>
                <a:cubicBezTo>
                  <a:pt x="1098" y="668"/>
                  <a:pt x="1098" y="669"/>
                  <a:pt x="1098" y="670"/>
                </a:cubicBezTo>
                <a:cubicBezTo>
                  <a:pt x="1097" y="670"/>
                  <a:pt x="1097" y="670"/>
                  <a:pt x="1096" y="670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5" y="673"/>
                  <a:pt x="1096" y="675"/>
                  <a:pt x="1097" y="675"/>
                </a:cubicBezTo>
                <a:cubicBezTo>
                  <a:pt x="1097" y="676"/>
                  <a:pt x="1097" y="676"/>
                  <a:pt x="1096" y="676"/>
                </a:cubicBezTo>
                <a:cubicBezTo>
                  <a:pt x="1097" y="676"/>
                  <a:pt x="1097" y="676"/>
                  <a:pt x="1097" y="676"/>
                </a:cubicBezTo>
                <a:cubicBezTo>
                  <a:pt x="1097" y="676"/>
                  <a:pt x="1097" y="677"/>
                  <a:pt x="1097" y="677"/>
                </a:cubicBezTo>
                <a:cubicBezTo>
                  <a:pt x="1098" y="677"/>
                  <a:pt x="1098" y="677"/>
                  <a:pt x="1098" y="677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2"/>
                  <a:pt x="1098" y="682"/>
                  <a:pt x="1098" y="682"/>
                </a:cubicBezTo>
                <a:cubicBezTo>
                  <a:pt x="1098" y="682"/>
                  <a:pt x="1098" y="682"/>
                  <a:pt x="1099" y="682"/>
                </a:cubicBezTo>
                <a:cubicBezTo>
                  <a:pt x="1099" y="683"/>
                  <a:pt x="1098" y="684"/>
                  <a:pt x="1099" y="685"/>
                </a:cubicBezTo>
                <a:cubicBezTo>
                  <a:pt x="1099" y="686"/>
                  <a:pt x="1099" y="686"/>
                  <a:pt x="1098" y="686"/>
                </a:cubicBezTo>
                <a:cubicBezTo>
                  <a:pt x="1098" y="686"/>
                  <a:pt x="1098" y="686"/>
                  <a:pt x="1098" y="686"/>
                </a:cubicBezTo>
                <a:cubicBezTo>
                  <a:pt x="1098" y="687"/>
                  <a:pt x="1098" y="687"/>
                  <a:pt x="1098" y="688"/>
                </a:cubicBezTo>
                <a:cubicBezTo>
                  <a:pt x="1097" y="689"/>
                  <a:pt x="1096" y="689"/>
                  <a:pt x="1095" y="690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3"/>
                  <a:pt x="1094" y="693"/>
                  <a:pt x="1094" y="694"/>
                </a:cubicBezTo>
                <a:cubicBezTo>
                  <a:pt x="1093" y="694"/>
                  <a:pt x="1093" y="694"/>
                  <a:pt x="1093" y="694"/>
                </a:cubicBezTo>
                <a:cubicBezTo>
                  <a:pt x="1093" y="695"/>
                  <a:pt x="1093" y="696"/>
                  <a:pt x="1093" y="696"/>
                </a:cubicBezTo>
                <a:cubicBezTo>
                  <a:pt x="1093" y="696"/>
                  <a:pt x="1093" y="697"/>
                  <a:pt x="1092" y="697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700"/>
                  <a:pt x="1092" y="700"/>
                  <a:pt x="1092" y="700"/>
                </a:cubicBezTo>
                <a:cubicBezTo>
                  <a:pt x="1092" y="701"/>
                  <a:pt x="1092" y="702"/>
                  <a:pt x="1092" y="702"/>
                </a:cubicBezTo>
                <a:cubicBezTo>
                  <a:pt x="1092" y="702"/>
                  <a:pt x="1092" y="702"/>
                  <a:pt x="1092" y="702"/>
                </a:cubicBezTo>
                <a:cubicBezTo>
                  <a:pt x="1092" y="703"/>
                  <a:pt x="1092" y="703"/>
                  <a:pt x="1092" y="703"/>
                </a:cubicBezTo>
                <a:cubicBezTo>
                  <a:pt x="1093" y="703"/>
                  <a:pt x="1093" y="703"/>
                  <a:pt x="1093" y="703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5"/>
                  <a:pt x="1094" y="705"/>
                </a:cubicBezTo>
                <a:cubicBezTo>
                  <a:pt x="1094" y="706"/>
                  <a:pt x="1094" y="706"/>
                  <a:pt x="1095" y="706"/>
                </a:cubicBezTo>
                <a:cubicBezTo>
                  <a:pt x="1095" y="707"/>
                  <a:pt x="1095" y="707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10"/>
                  <a:pt x="1095" y="710"/>
                  <a:pt x="1095" y="710"/>
                </a:cubicBezTo>
                <a:cubicBezTo>
                  <a:pt x="1096" y="710"/>
                  <a:pt x="1096" y="710"/>
                  <a:pt x="1096" y="710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2"/>
                  <a:pt x="1096" y="712"/>
                  <a:pt x="1096" y="713"/>
                </a:cubicBezTo>
                <a:cubicBezTo>
                  <a:pt x="1097" y="713"/>
                  <a:pt x="1097" y="713"/>
                  <a:pt x="1097" y="713"/>
                </a:cubicBezTo>
                <a:cubicBezTo>
                  <a:pt x="1097" y="713"/>
                  <a:pt x="1097" y="714"/>
                  <a:pt x="1097" y="715"/>
                </a:cubicBezTo>
                <a:cubicBezTo>
                  <a:pt x="1098" y="715"/>
                  <a:pt x="1098" y="715"/>
                  <a:pt x="1098" y="715"/>
                </a:cubicBezTo>
                <a:cubicBezTo>
                  <a:pt x="1098" y="716"/>
                  <a:pt x="1098" y="715"/>
                  <a:pt x="1099" y="715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100" y="716"/>
                  <a:pt x="1100" y="716"/>
                  <a:pt x="1100" y="717"/>
                </a:cubicBezTo>
                <a:cubicBezTo>
                  <a:pt x="1101" y="717"/>
                  <a:pt x="1101" y="717"/>
                  <a:pt x="1101" y="717"/>
                </a:cubicBezTo>
                <a:cubicBezTo>
                  <a:pt x="1101" y="717"/>
                  <a:pt x="1103" y="718"/>
                  <a:pt x="1103" y="718"/>
                </a:cubicBezTo>
                <a:cubicBezTo>
                  <a:pt x="1104" y="718"/>
                  <a:pt x="1105" y="718"/>
                  <a:pt x="1106" y="717"/>
                </a:cubicBezTo>
                <a:cubicBezTo>
                  <a:pt x="1106" y="717"/>
                  <a:pt x="1106" y="717"/>
                  <a:pt x="1106" y="717"/>
                </a:cubicBezTo>
                <a:cubicBezTo>
                  <a:pt x="1107" y="717"/>
                  <a:pt x="1107" y="717"/>
                  <a:pt x="1107" y="717"/>
                </a:cubicBezTo>
                <a:cubicBezTo>
                  <a:pt x="1107" y="717"/>
                  <a:pt x="1107" y="717"/>
                  <a:pt x="1107" y="716"/>
                </a:cubicBezTo>
                <a:cubicBezTo>
                  <a:pt x="1109" y="716"/>
                  <a:pt x="1109" y="716"/>
                  <a:pt x="1109" y="716"/>
                </a:cubicBezTo>
                <a:cubicBezTo>
                  <a:pt x="1109" y="716"/>
                  <a:pt x="1109" y="716"/>
                  <a:pt x="1110" y="716"/>
                </a:cubicBezTo>
                <a:cubicBezTo>
                  <a:pt x="1110" y="715"/>
                  <a:pt x="1111" y="715"/>
                  <a:pt x="1111" y="715"/>
                </a:cubicBezTo>
                <a:cubicBezTo>
                  <a:pt x="1111" y="714"/>
                  <a:pt x="1111" y="714"/>
                  <a:pt x="1111" y="714"/>
                </a:cubicBezTo>
                <a:cubicBezTo>
                  <a:pt x="1111" y="713"/>
                  <a:pt x="1111" y="713"/>
                  <a:pt x="1112" y="713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0"/>
                  <a:pt x="1112" y="710"/>
                  <a:pt x="1112" y="710"/>
                </a:cubicBezTo>
                <a:cubicBezTo>
                  <a:pt x="1113" y="710"/>
                  <a:pt x="1113" y="710"/>
                  <a:pt x="1113" y="710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8"/>
                  <a:pt x="1113" y="707"/>
                  <a:pt x="1114" y="706"/>
                </a:cubicBezTo>
                <a:cubicBezTo>
                  <a:pt x="1114" y="706"/>
                  <a:pt x="1114" y="706"/>
                  <a:pt x="1114" y="706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4"/>
                  <a:pt x="1114" y="704"/>
                  <a:pt x="1114" y="704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6" y="701"/>
                  <a:pt x="1116" y="700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7" y="698"/>
                  <a:pt x="1117" y="698"/>
                  <a:pt x="1117" y="698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6"/>
                  <a:pt x="1116" y="696"/>
                  <a:pt x="1117" y="695"/>
                </a:cubicBezTo>
                <a:cubicBezTo>
                  <a:pt x="1117" y="695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1"/>
                  <a:pt x="1118" y="691"/>
                  <a:pt x="1118" y="691"/>
                </a:cubicBezTo>
                <a:cubicBezTo>
                  <a:pt x="1119" y="691"/>
                  <a:pt x="1119" y="691"/>
                  <a:pt x="1119" y="691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7"/>
                  <a:pt x="1119" y="686"/>
                  <a:pt x="1119" y="685"/>
                </a:cubicBezTo>
                <a:cubicBezTo>
                  <a:pt x="1119" y="685"/>
                  <a:pt x="1119" y="685"/>
                  <a:pt x="1119" y="685"/>
                </a:cubicBezTo>
                <a:cubicBezTo>
                  <a:pt x="1120" y="685"/>
                  <a:pt x="1120" y="684"/>
                  <a:pt x="1120" y="683"/>
                </a:cubicBezTo>
                <a:cubicBezTo>
                  <a:pt x="1120" y="683"/>
                  <a:pt x="1120" y="683"/>
                  <a:pt x="1120" y="683"/>
                </a:cubicBezTo>
                <a:cubicBezTo>
                  <a:pt x="1120" y="682"/>
                  <a:pt x="1120" y="682"/>
                  <a:pt x="1120" y="682"/>
                </a:cubicBezTo>
                <a:cubicBezTo>
                  <a:pt x="1121" y="682"/>
                  <a:pt x="1121" y="682"/>
                  <a:pt x="1121" y="682"/>
                </a:cubicBezTo>
                <a:cubicBezTo>
                  <a:pt x="1121" y="681"/>
                  <a:pt x="1121" y="681"/>
                  <a:pt x="1121" y="680"/>
                </a:cubicBezTo>
                <a:cubicBezTo>
                  <a:pt x="1122" y="680"/>
                  <a:pt x="1122" y="680"/>
                  <a:pt x="1122" y="680"/>
                </a:cubicBezTo>
                <a:cubicBezTo>
                  <a:pt x="1122" y="679"/>
                  <a:pt x="1122" y="678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5"/>
                  <a:pt x="1123" y="675"/>
                  <a:pt x="1123" y="675"/>
                </a:cubicBezTo>
                <a:cubicBezTo>
                  <a:pt x="1124" y="675"/>
                  <a:pt x="1124" y="675"/>
                  <a:pt x="1124" y="675"/>
                </a:cubicBezTo>
                <a:cubicBezTo>
                  <a:pt x="1124" y="674"/>
                  <a:pt x="1123" y="674"/>
                  <a:pt x="1123" y="674"/>
                </a:cubicBezTo>
                <a:cubicBezTo>
                  <a:pt x="1123" y="673"/>
                  <a:pt x="1124" y="672"/>
                  <a:pt x="1124" y="672"/>
                </a:cubicBezTo>
                <a:cubicBezTo>
                  <a:pt x="1124" y="672"/>
                  <a:pt x="1124" y="672"/>
                  <a:pt x="1124" y="672"/>
                </a:cubicBezTo>
                <a:cubicBezTo>
                  <a:pt x="1125" y="671"/>
                  <a:pt x="1125" y="671"/>
                  <a:pt x="1125" y="670"/>
                </a:cubicBezTo>
                <a:cubicBezTo>
                  <a:pt x="1124" y="670"/>
                  <a:pt x="1124" y="670"/>
                  <a:pt x="1124" y="670"/>
                </a:cubicBezTo>
                <a:cubicBezTo>
                  <a:pt x="1125" y="669"/>
                  <a:pt x="1125" y="669"/>
                  <a:pt x="1125" y="668"/>
                </a:cubicBezTo>
                <a:cubicBezTo>
                  <a:pt x="1126" y="668"/>
                  <a:pt x="1126" y="668"/>
                  <a:pt x="1126" y="668"/>
                </a:cubicBezTo>
                <a:cubicBezTo>
                  <a:pt x="1126" y="667"/>
                  <a:pt x="1126" y="667"/>
                  <a:pt x="1125" y="666"/>
                </a:cubicBezTo>
                <a:cubicBezTo>
                  <a:pt x="1125" y="666"/>
                  <a:pt x="1125" y="666"/>
                  <a:pt x="1124" y="666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2"/>
                  <a:pt x="1124" y="662"/>
                </a:cubicBezTo>
                <a:cubicBezTo>
                  <a:pt x="1124" y="661"/>
                  <a:pt x="1124" y="661"/>
                  <a:pt x="1125" y="661"/>
                </a:cubicBezTo>
                <a:cubicBezTo>
                  <a:pt x="1125" y="662"/>
                  <a:pt x="1125" y="662"/>
                  <a:pt x="1125" y="662"/>
                </a:cubicBezTo>
                <a:cubicBezTo>
                  <a:pt x="1126" y="662"/>
                  <a:pt x="1126" y="662"/>
                  <a:pt x="1126" y="662"/>
                </a:cubicBezTo>
                <a:cubicBezTo>
                  <a:pt x="1126" y="663"/>
                  <a:pt x="1126" y="663"/>
                  <a:pt x="1126" y="664"/>
                </a:cubicBezTo>
                <a:cubicBezTo>
                  <a:pt x="1127" y="664"/>
                  <a:pt x="1127" y="664"/>
                  <a:pt x="1127" y="664"/>
                </a:cubicBezTo>
                <a:cubicBezTo>
                  <a:pt x="1127" y="663"/>
                  <a:pt x="1129" y="659"/>
                  <a:pt x="1128" y="657"/>
                </a:cubicBezTo>
                <a:close/>
                <a:moveTo>
                  <a:pt x="1536" y="656"/>
                </a:moveTo>
                <a:cubicBezTo>
                  <a:pt x="1535" y="655"/>
                  <a:pt x="1535" y="655"/>
                  <a:pt x="1535" y="653"/>
                </a:cubicBezTo>
                <a:cubicBezTo>
                  <a:pt x="1534" y="653"/>
                  <a:pt x="1535" y="653"/>
                  <a:pt x="1533" y="653"/>
                </a:cubicBezTo>
                <a:cubicBezTo>
                  <a:pt x="1533" y="654"/>
                  <a:pt x="1533" y="655"/>
                  <a:pt x="1533" y="656"/>
                </a:cubicBezTo>
                <a:cubicBezTo>
                  <a:pt x="1534" y="656"/>
                  <a:pt x="1534" y="656"/>
                  <a:pt x="1534" y="656"/>
                </a:cubicBezTo>
                <a:cubicBezTo>
                  <a:pt x="1534" y="656"/>
                  <a:pt x="1534" y="656"/>
                  <a:pt x="1534" y="656"/>
                </a:cubicBezTo>
                <a:lnTo>
                  <a:pt x="1536" y="656"/>
                </a:lnTo>
                <a:close/>
                <a:moveTo>
                  <a:pt x="1683" y="667"/>
                </a:moveTo>
                <a:cubicBezTo>
                  <a:pt x="1683" y="667"/>
                  <a:pt x="1683" y="667"/>
                  <a:pt x="1683" y="667"/>
                </a:cubicBezTo>
                <a:cubicBezTo>
                  <a:pt x="1683" y="666"/>
                  <a:pt x="1683" y="665"/>
                  <a:pt x="1682" y="665"/>
                </a:cubicBezTo>
                <a:cubicBezTo>
                  <a:pt x="1682" y="665"/>
                  <a:pt x="1682" y="665"/>
                  <a:pt x="1682" y="665"/>
                </a:cubicBezTo>
                <a:cubicBezTo>
                  <a:pt x="1682" y="666"/>
                  <a:pt x="1681" y="667"/>
                  <a:pt x="1681" y="668"/>
                </a:cubicBezTo>
                <a:cubicBezTo>
                  <a:pt x="1682" y="668"/>
                  <a:pt x="1682" y="668"/>
                  <a:pt x="1682" y="668"/>
                </a:cubicBezTo>
                <a:cubicBezTo>
                  <a:pt x="1682" y="669"/>
                  <a:pt x="1682" y="669"/>
                  <a:pt x="1682" y="670"/>
                </a:cubicBezTo>
                <a:cubicBezTo>
                  <a:pt x="1683" y="670"/>
                  <a:pt x="1683" y="670"/>
                  <a:pt x="1684" y="670"/>
                </a:cubicBezTo>
                <a:cubicBezTo>
                  <a:pt x="1684" y="670"/>
                  <a:pt x="1684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4" y="669"/>
                  <a:pt x="1685" y="668"/>
                  <a:pt x="1685" y="668"/>
                </a:cubicBezTo>
                <a:cubicBezTo>
                  <a:pt x="1685" y="668"/>
                  <a:pt x="1684" y="668"/>
                  <a:pt x="1684" y="668"/>
                </a:cubicBezTo>
                <a:cubicBezTo>
                  <a:pt x="1684" y="667"/>
                  <a:pt x="1684" y="666"/>
                  <a:pt x="1685" y="666"/>
                </a:cubicBezTo>
                <a:cubicBezTo>
                  <a:pt x="1684" y="666"/>
                  <a:pt x="1684" y="666"/>
                  <a:pt x="1683" y="667"/>
                </a:cubicBezTo>
                <a:close/>
                <a:moveTo>
                  <a:pt x="1547" y="670"/>
                </a:moveTo>
                <a:cubicBezTo>
                  <a:pt x="1548" y="669"/>
                  <a:pt x="1548" y="669"/>
                  <a:pt x="1548" y="668"/>
                </a:cubicBezTo>
                <a:cubicBezTo>
                  <a:pt x="1548" y="668"/>
                  <a:pt x="1548" y="668"/>
                  <a:pt x="1548" y="668"/>
                </a:cubicBezTo>
                <a:cubicBezTo>
                  <a:pt x="1547" y="668"/>
                  <a:pt x="1547" y="668"/>
                  <a:pt x="1547" y="668"/>
                </a:cubicBezTo>
                <a:cubicBezTo>
                  <a:pt x="1547" y="669"/>
                  <a:pt x="1547" y="668"/>
                  <a:pt x="1547" y="669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lose/>
                <a:moveTo>
                  <a:pt x="1734" y="673"/>
                </a:moveTo>
                <a:cubicBezTo>
                  <a:pt x="1735" y="672"/>
                  <a:pt x="1736" y="671"/>
                  <a:pt x="1738" y="671"/>
                </a:cubicBezTo>
                <a:cubicBezTo>
                  <a:pt x="1738" y="669"/>
                  <a:pt x="1738" y="669"/>
                  <a:pt x="1738" y="669"/>
                </a:cubicBezTo>
                <a:cubicBezTo>
                  <a:pt x="1739" y="669"/>
                  <a:pt x="1740" y="669"/>
                  <a:pt x="1740" y="668"/>
                </a:cubicBezTo>
                <a:cubicBezTo>
                  <a:pt x="1737" y="668"/>
                  <a:pt x="1735" y="670"/>
                  <a:pt x="1733" y="671"/>
                </a:cubicBezTo>
                <a:cubicBezTo>
                  <a:pt x="1733" y="672"/>
                  <a:pt x="1733" y="672"/>
                  <a:pt x="1734" y="673"/>
                </a:cubicBezTo>
                <a:close/>
                <a:moveTo>
                  <a:pt x="1126" y="671"/>
                </a:moveTo>
                <a:cubicBezTo>
                  <a:pt x="1126" y="671"/>
                  <a:pt x="1126" y="671"/>
                  <a:pt x="1126" y="671"/>
                </a:cubicBezTo>
                <a:cubicBezTo>
                  <a:pt x="1126" y="671"/>
                  <a:pt x="1127" y="671"/>
                  <a:pt x="1127" y="670"/>
                </a:cubicBezTo>
                <a:cubicBezTo>
                  <a:pt x="1127" y="670"/>
                  <a:pt x="1127" y="670"/>
                  <a:pt x="1127" y="670"/>
                </a:cubicBezTo>
                <a:cubicBezTo>
                  <a:pt x="1126" y="670"/>
                  <a:pt x="1126" y="670"/>
                  <a:pt x="1126" y="670"/>
                </a:cubicBezTo>
                <a:cubicBezTo>
                  <a:pt x="1126" y="670"/>
                  <a:pt x="1126" y="671"/>
                  <a:pt x="1126" y="671"/>
                </a:cubicBezTo>
                <a:close/>
                <a:moveTo>
                  <a:pt x="1685" y="672"/>
                </a:moveTo>
                <a:cubicBezTo>
                  <a:pt x="1684" y="672"/>
                  <a:pt x="1684" y="672"/>
                  <a:pt x="1684" y="672"/>
                </a:cubicBezTo>
                <a:cubicBezTo>
                  <a:pt x="1684" y="673"/>
                  <a:pt x="1684" y="674"/>
                  <a:pt x="1685" y="675"/>
                </a:cubicBezTo>
                <a:cubicBezTo>
                  <a:pt x="1685" y="675"/>
                  <a:pt x="1685" y="675"/>
                  <a:pt x="1685" y="675"/>
                </a:cubicBezTo>
                <a:cubicBezTo>
                  <a:pt x="1686" y="675"/>
                  <a:pt x="1686" y="675"/>
                  <a:pt x="1686" y="675"/>
                </a:cubicBezTo>
                <a:cubicBezTo>
                  <a:pt x="1686" y="675"/>
                  <a:pt x="1686" y="674"/>
                  <a:pt x="1686" y="674"/>
                </a:cubicBezTo>
                <a:cubicBezTo>
                  <a:pt x="1685" y="673"/>
                  <a:pt x="1686" y="674"/>
                  <a:pt x="1685" y="673"/>
                </a:cubicBezTo>
                <a:cubicBezTo>
                  <a:pt x="1685" y="673"/>
                  <a:pt x="1685" y="673"/>
                  <a:pt x="1685" y="673"/>
                </a:cubicBezTo>
                <a:cubicBezTo>
                  <a:pt x="1685" y="673"/>
                  <a:pt x="1685" y="672"/>
                  <a:pt x="1685" y="672"/>
                </a:cubicBezTo>
                <a:close/>
                <a:moveTo>
                  <a:pt x="1729" y="677"/>
                </a:moveTo>
                <a:cubicBezTo>
                  <a:pt x="1728" y="677"/>
                  <a:pt x="1728" y="678"/>
                  <a:pt x="1728" y="678"/>
                </a:cubicBezTo>
                <a:cubicBezTo>
                  <a:pt x="1728" y="678"/>
                  <a:pt x="1728" y="679"/>
                  <a:pt x="1728" y="679"/>
                </a:cubicBezTo>
                <a:cubicBezTo>
                  <a:pt x="1729" y="679"/>
                  <a:pt x="1729" y="679"/>
                  <a:pt x="1729" y="679"/>
                </a:cubicBezTo>
                <a:cubicBezTo>
                  <a:pt x="1731" y="679"/>
                  <a:pt x="1731" y="679"/>
                  <a:pt x="1731" y="679"/>
                </a:cubicBezTo>
                <a:cubicBezTo>
                  <a:pt x="1731" y="680"/>
                  <a:pt x="1731" y="680"/>
                  <a:pt x="1731" y="680"/>
                </a:cubicBezTo>
                <a:cubicBezTo>
                  <a:pt x="1732" y="680"/>
                  <a:pt x="1733" y="680"/>
                  <a:pt x="1734" y="679"/>
                </a:cubicBezTo>
                <a:cubicBezTo>
                  <a:pt x="1734" y="679"/>
                  <a:pt x="1734" y="679"/>
                  <a:pt x="1734" y="679"/>
                </a:cubicBezTo>
                <a:cubicBezTo>
                  <a:pt x="1734" y="677"/>
                  <a:pt x="1734" y="677"/>
                  <a:pt x="1733" y="676"/>
                </a:cubicBezTo>
                <a:cubicBezTo>
                  <a:pt x="1732" y="676"/>
                  <a:pt x="1730" y="676"/>
                  <a:pt x="1729" y="677"/>
                </a:cubicBezTo>
                <a:close/>
                <a:moveTo>
                  <a:pt x="1160" y="687"/>
                </a:moveTo>
                <a:cubicBezTo>
                  <a:pt x="1159" y="687"/>
                  <a:pt x="1159" y="687"/>
                  <a:pt x="1159" y="687"/>
                </a:cubicBezTo>
                <a:cubicBezTo>
                  <a:pt x="1159" y="690"/>
                  <a:pt x="1159" y="690"/>
                  <a:pt x="1159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1" y="690"/>
                  <a:pt x="1161" y="690"/>
                  <a:pt x="1162" y="690"/>
                </a:cubicBezTo>
                <a:cubicBezTo>
                  <a:pt x="1162" y="688"/>
                  <a:pt x="1162" y="688"/>
                  <a:pt x="1162" y="686"/>
                </a:cubicBezTo>
                <a:cubicBezTo>
                  <a:pt x="1161" y="686"/>
                  <a:pt x="1161" y="686"/>
                  <a:pt x="1160" y="687"/>
                </a:cubicBezTo>
                <a:close/>
                <a:moveTo>
                  <a:pt x="1675" y="701"/>
                </a:moveTo>
                <a:cubicBezTo>
                  <a:pt x="1676" y="703"/>
                  <a:pt x="1676" y="703"/>
                  <a:pt x="1676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8" y="703"/>
                  <a:pt x="1678" y="703"/>
                  <a:pt x="1679" y="702"/>
                </a:cubicBezTo>
                <a:cubicBezTo>
                  <a:pt x="1679" y="702"/>
                  <a:pt x="1679" y="702"/>
                  <a:pt x="1679" y="702"/>
                </a:cubicBezTo>
                <a:cubicBezTo>
                  <a:pt x="1679" y="701"/>
                  <a:pt x="1678" y="701"/>
                  <a:pt x="1677" y="700"/>
                </a:cubicBezTo>
                <a:cubicBezTo>
                  <a:pt x="1677" y="700"/>
                  <a:pt x="1677" y="700"/>
                  <a:pt x="1677" y="700"/>
                </a:cubicBezTo>
                <a:cubicBezTo>
                  <a:pt x="1677" y="699"/>
                  <a:pt x="1677" y="699"/>
                  <a:pt x="1677" y="699"/>
                </a:cubicBezTo>
                <a:cubicBezTo>
                  <a:pt x="1676" y="699"/>
                  <a:pt x="1676" y="699"/>
                  <a:pt x="1675" y="698"/>
                </a:cubicBezTo>
                <a:cubicBezTo>
                  <a:pt x="1675" y="698"/>
                  <a:pt x="1675" y="698"/>
                  <a:pt x="1675" y="698"/>
                </a:cubicBezTo>
                <a:cubicBezTo>
                  <a:pt x="1675" y="698"/>
                  <a:pt x="1674" y="698"/>
                  <a:pt x="1673" y="698"/>
                </a:cubicBezTo>
                <a:cubicBezTo>
                  <a:pt x="1673" y="697"/>
                  <a:pt x="1672" y="697"/>
                  <a:pt x="1672" y="696"/>
                </a:cubicBezTo>
                <a:cubicBezTo>
                  <a:pt x="1672" y="696"/>
                  <a:pt x="1672" y="696"/>
                  <a:pt x="1672" y="696"/>
                </a:cubicBezTo>
                <a:cubicBezTo>
                  <a:pt x="1672" y="696"/>
                  <a:pt x="1671" y="695"/>
                  <a:pt x="1671" y="695"/>
                </a:cubicBezTo>
                <a:cubicBezTo>
                  <a:pt x="1670" y="695"/>
                  <a:pt x="1670" y="695"/>
                  <a:pt x="1670" y="695"/>
                </a:cubicBezTo>
                <a:cubicBezTo>
                  <a:pt x="1670" y="695"/>
                  <a:pt x="1670" y="694"/>
                  <a:pt x="1670" y="693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8" y="692"/>
                  <a:pt x="1668" y="691"/>
                  <a:pt x="1667" y="690"/>
                </a:cubicBezTo>
                <a:cubicBezTo>
                  <a:pt x="1667" y="690"/>
                  <a:pt x="1666" y="689"/>
                  <a:pt x="1665" y="689"/>
                </a:cubicBezTo>
                <a:cubicBezTo>
                  <a:pt x="1665" y="689"/>
                  <a:pt x="1665" y="691"/>
                  <a:pt x="1665" y="692"/>
                </a:cubicBezTo>
                <a:cubicBezTo>
                  <a:pt x="1665" y="692"/>
                  <a:pt x="1665" y="692"/>
                  <a:pt x="1666" y="692"/>
                </a:cubicBezTo>
                <a:cubicBezTo>
                  <a:pt x="1666" y="692"/>
                  <a:pt x="1666" y="693"/>
                  <a:pt x="1666" y="693"/>
                </a:cubicBezTo>
                <a:cubicBezTo>
                  <a:pt x="1666" y="693"/>
                  <a:pt x="1666" y="693"/>
                  <a:pt x="1666" y="693"/>
                </a:cubicBezTo>
                <a:cubicBezTo>
                  <a:pt x="1666" y="694"/>
                  <a:pt x="1666" y="694"/>
                  <a:pt x="1666" y="694"/>
                </a:cubicBezTo>
                <a:cubicBezTo>
                  <a:pt x="1667" y="694"/>
                  <a:pt x="1667" y="694"/>
                  <a:pt x="1667" y="695"/>
                </a:cubicBezTo>
                <a:cubicBezTo>
                  <a:pt x="1667" y="695"/>
                  <a:pt x="1667" y="695"/>
                  <a:pt x="1667" y="695"/>
                </a:cubicBezTo>
                <a:cubicBezTo>
                  <a:pt x="1668" y="695"/>
                  <a:pt x="1668" y="695"/>
                  <a:pt x="1668" y="695"/>
                </a:cubicBezTo>
                <a:cubicBezTo>
                  <a:pt x="1668" y="696"/>
                  <a:pt x="1668" y="696"/>
                  <a:pt x="1668" y="696"/>
                </a:cubicBezTo>
                <a:cubicBezTo>
                  <a:pt x="1668" y="696"/>
                  <a:pt x="1669" y="696"/>
                  <a:pt x="1669" y="697"/>
                </a:cubicBezTo>
                <a:cubicBezTo>
                  <a:pt x="1669" y="697"/>
                  <a:pt x="1669" y="697"/>
                  <a:pt x="1669" y="697"/>
                </a:cubicBezTo>
                <a:cubicBezTo>
                  <a:pt x="1669" y="697"/>
                  <a:pt x="1670" y="697"/>
                  <a:pt x="1670" y="698"/>
                </a:cubicBezTo>
                <a:cubicBezTo>
                  <a:pt x="1670" y="698"/>
                  <a:pt x="1670" y="698"/>
                  <a:pt x="1670" y="698"/>
                </a:cubicBezTo>
                <a:cubicBezTo>
                  <a:pt x="1671" y="699"/>
                  <a:pt x="1672" y="700"/>
                  <a:pt x="1673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5" y="701"/>
                  <a:pt x="1675" y="701"/>
                </a:cubicBezTo>
                <a:close/>
                <a:moveTo>
                  <a:pt x="1150" y="693"/>
                </a:moveTo>
                <a:cubicBezTo>
                  <a:pt x="1150" y="693"/>
                  <a:pt x="1150" y="693"/>
                  <a:pt x="1150" y="693"/>
                </a:cubicBezTo>
                <a:cubicBezTo>
                  <a:pt x="1150" y="693"/>
                  <a:pt x="1150" y="693"/>
                  <a:pt x="1150" y="693"/>
                </a:cubicBezTo>
                <a:cubicBezTo>
                  <a:pt x="1150" y="694"/>
                  <a:pt x="1150" y="694"/>
                  <a:pt x="1150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3"/>
                  <a:pt x="1152" y="693"/>
                  <a:pt x="1152" y="692"/>
                </a:cubicBezTo>
                <a:cubicBezTo>
                  <a:pt x="1150" y="692"/>
                  <a:pt x="1151" y="692"/>
                  <a:pt x="1150" y="693"/>
                </a:cubicBezTo>
                <a:close/>
                <a:moveTo>
                  <a:pt x="1678" y="693"/>
                </a:moveTo>
                <a:cubicBezTo>
                  <a:pt x="1678" y="694"/>
                  <a:pt x="1678" y="694"/>
                  <a:pt x="1678" y="695"/>
                </a:cubicBezTo>
                <a:cubicBezTo>
                  <a:pt x="1678" y="695"/>
                  <a:pt x="1678" y="696"/>
                  <a:pt x="1679" y="696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4"/>
                  <a:pt x="1679" y="693"/>
                </a:cubicBezTo>
                <a:cubicBezTo>
                  <a:pt x="1678" y="693"/>
                  <a:pt x="1678" y="693"/>
                  <a:pt x="1678" y="693"/>
                </a:cubicBezTo>
                <a:cubicBezTo>
                  <a:pt x="1678" y="693"/>
                  <a:pt x="1678" y="693"/>
                  <a:pt x="1678" y="693"/>
                </a:cubicBezTo>
                <a:close/>
                <a:moveTo>
                  <a:pt x="1683" y="699"/>
                </a:moveTo>
                <a:cubicBezTo>
                  <a:pt x="1683" y="698"/>
                  <a:pt x="1683" y="698"/>
                  <a:pt x="1683" y="698"/>
                </a:cubicBezTo>
                <a:cubicBezTo>
                  <a:pt x="1682" y="698"/>
                  <a:pt x="1682" y="698"/>
                  <a:pt x="1682" y="698"/>
                </a:cubicBezTo>
                <a:cubicBezTo>
                  <a:pt x="1682" y="699"/>
                  <a:pt x="1682" y="699"/>
                  <a:pt x="1683" y="699"/>
                </a:cubicBezTo>
                <a:close/>
                <a:moveTo>
                  <a:pt x="1424" y="716"/>
                </a:moveTo>
                <a:cubicBezTo>
                  <a:pt x="1424" y="717"/>
                  <a:pt x="1424" y="717"/>
                  <a:pt x="1424" y="717"/>
                </a:cubicBezTo>
                <a:cubicBezTo>
                  <a:pt x="1424" y="717"/>
                  <a:pt x="1424" y="717"/>
                  <a:pt x="1424" y="717"/>
                </a:cubicBezTo>
                <a:cubicBezTo>
                  <a:pt x="1424" y="716"/>
                  <a:pt x="1424" y="716"/>
                  <a:pt x="1424" y="716"/>
                </a:cubicBezTo>
                <a:close/>
                <a:moveTo>
                  <a:pt x="645" y="757"/>
                </a:moveTo>
                <a:cubicBezTo>
                  <a:pt x="647" y="757"/>
                  <a:pt x="647" y="757"/>
                  <a:pt x="647" y="756"/>
                </a:cubicBezTo>
                <a:cubicBezTo>
                  <a:pt x="646" y="756"/>
                  <a:pt x="646" y="755"/>
                  <a:pt x="645" y="757"/>
                </a:cubicBezTo>
                <a:close/>
                <a:moveTo>
                  <a:pt x="643" y="758"/>
                </a:moveTo>
                <a:cubicBezTo>
                  <a:pt x="643" y="759"/>
                  <a:pt x="643" y="759"/>
                  <a:pt x="643" y="759"/>
                </a:cubicBezTo>
                <a:cubicBezTo>
                  <a:pt x="644" y="759"/>
                  <a:pt x="645" y="759"/>
                  <a:pt x="645" y="758"/>
                </a:cubicBezTo>
                <a:cubicBezTo>
                  <a:pt x="646" y="758"/>
                  <a:pt x="646" y="758"/>
                  <a:pt x="646" y="758"/>
                </a:cubicBezTo>
                <a:cubicBezTo>
                  <a:pt x="645" y="758"/>
                  <a:pt x="645" y="758"/>
                  <a:pt x="643" y="758"/>
                </a:cubicBezTo>
                <a:close/>
                <a:moveTo>
                  <a:pt x="641" y="759"/>
                </a:moveTo>
                <a:cubicBezTo>
                  <a:pt x="641" y="759"/>
                  <a:pt x="641" y="759"/>
                  <a:pt x="641" y="759"/>
                </a:cubicBezTo>
                <a:cubicBezTo>
                  <a:pt x="642" y="759"/>
                  <a:pt x="642" y="759"/>
                  <a:pt x="642" y="759"/>
                </a:cubicBezTo>
                <a:cubicBezTo>
                  <a:pt x="642" y="758"/>
                  <a:pt x="642" y="758"/>
                  <a:pt x="642" y="758"/>
                </a:cubicBezTo>
                <a:cubicBezTo>
                  <a:pt x="641" y="758"/>
                  <a:pt x="641" y="759"/>
                  <a:pt x="641" y="759"/>
                </a:cubicBezTo>
                <a:close/>
                <a:moveTo>
                  <a:pt x="1732" y="794"/>
                </a:moveTo>
                <a:cubicBezTo>
                  <a:pt x="1729" y="795"/>
                  <a:pt x="1729" y="796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5" y="797"/>
                  <a:pt x="1725" y="797"/>
                  <a:pt x="1725" y="797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4" y="796"/>
                  <a:pt x="1723" y="796"/>
                  <a:pt x="1722" y="795"/>
                </a:cubicBezTo>
                <a:cubicBezTo>
                  <a:pt x="1722" y="795"/>
                  <a:pt x="1722" y="795"/>
                  <a:pt x="1722" y="795"/>
                </a:cubicBezTo>
                <a:cubicBezTo>
                  <a:pt x="1722" y="795"/>
                  <a:pt x="1721" y="794"/>
                  <a:pt x="1721" y="794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0" y="791"/>
                  <a:pt x="1721" y="791"/>
                  <a:pt x="1721" y="791"/>
                </a:cubicBezTo>
                <a:cubicBezTo>
                  <a:pt x="1721" y="791"/>
                  <a:pt x="1721" y="790"/>
                  <a:pt x="1721" y="789"/>
                </a:cubicBezTo>
                <a:cubicBezTo>
                  <a:pt x="1720" y="789"/>
                  <a:pt x="1720" y="790"/>
                  <a:pt x="1719" y="790"/>
                </a:cubicBezTo>
                <a:cubicBezTo>
                  <a:pt x="1719" y="789"/>
                  <a:pt x="1720" y="788"/>
                  <a:pt x="1720" y="788"/>
                </a:cubicBezTo>
                <a:cubicBezTo>
                  <a:pt x="1719" y="788"/>
                  <a:pt x="1719" y="788"/>
                  <a:pt x="1719" y="788"/>
                </a:cubicBezTo>
                <a:cubicBezTo>
                  <a:pt x="1719" y="787"/>
                  <a:pt x="1719" y="787"/>
                  <a:pt x="1719" y="787"/>
                </a:cubicBezTo>
                <a:cubicBezTo>
                  <a:pt x="1718" y="787"/>
                  <a:pt x="1718" y="787"/>
                  <a:pt x="1718" y="787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7" y="791"/>
                  <a:pt x="1717" y="790"/>
                  <a:pt x="1717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5" y="788"/>
                  <a:pt x="1715" y="787"/>
                  <a:pt x="1715" y="786"/>
                </a:cubicBezTo>
                <a:cubicBezTo>
                  <a:pt x="1715" y="786"/>
                  <a:pt x="1716" y="786"/>
                  <a:pt x="1716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4" y="784"/>
                </a:cubicBezTo>
                <a:cubicBezTo>
                  <a:pt x="1714" y="784"/>
                  <a:pt x="1714" y="783"/>
                  <a:pt x="1714" y="782"/>
                </a:cubicBezTo>
                <a:cubicBezTo>
                  <a:pt x="1715" y="782"/>
                  <a:pt x="1715" y="782"/>
                  <a:pt x="1715" y="782"/>
                </a:cubicBezTo>
                <a:cubicBezTo>
                  <a:pt x="1715" y="781"/>
                  <a:pt x="1715" y="780"/>
                  <a:pt x="1714" y="780"/>
                </a:cubicBezTo>
                <a:cubicBezTo>
                  <a:pt x="1714" y="780"/>
                  <a:pt x="1713" y="780"/>
                  <a:pt x="1713" y="780"/>
                </a:cubicBezTo>
                <a:cubicBezTo>
                  <a:pt x="1713" y="779"/>
                  <a:pt x="1713" y="779"/>
                  <a:pt x="1713" y="779"/>
                </a:cubicBezTo>
                <a:cubicBezTo>
                  <a:pt x="1712" y="778"/>
                  <a:pt x="1712" y="778"/>
                  <a:pt x="1712" y="778"/>
                </a:cubicBezTo>
                <a:cubicBezTo>
                  <a:pt x="1711" y="778"/>
                  <a:pt x="1711" y="777"/>
                  <a:pt x="1711" y="777"/>
                </a:cubicBezTo>
                <a:cubicBezTo>
                  <a:pt x="1710" y="777"/>
                  <a:pt x="1710" y="777"/>
                  <a:pt x="1710" y="777"/>
                </a:cubicBezTo>
                <a:cubicBezTo>
                  <a:pt x="1709" y="776"/>
                  <a:pt x="1710" y="776"/>
                  <a:pt x="1709" y="776"/>
                </a:cubicBezTo>
                <a:cubicBezTo>
                  <a:pt x="1709" y="777"/>
                  <a:pt x="1709" y="777"/>
                  <a:pt x="1709" y="777"/>
                </a:cubicBezTo>
                <a:cubicBezTo>
                  <a:pt x="1708" y="777"/>
                  <a:pt x="1708" y="777"/>
                  <a:pt x="1708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5"/>
                  <a:pt x="1707" y="775"/>
                  <a:pt x="1706" y="775"/>
                </a:cubicBezTo>
                <a:cubicBezTo>
                  <a:pt x="1706" y="775"/>
                  <a:pt x="1706" y="774"/>
                  <a:pt x="1706" y="774"/>
                </a:cubicBezTo>
                <a:cubicBezTo>
                  <a:pt x="1706" y="774"/>
                  <a:pt x="1706" y="774"/>
                  <a:pt x="1706" y="774"/>
                </a:cubicBezTo>
                <a:cubicBezTo>
                  <a:pt x="1706" y="774"/>
                  <a:pt x="1706" y="773"/>
                  <a:pt x="1706" y="773"/>
                </a:cubicBezTo>
                <a:cubicBezTo>
                  <a:pt x="1705" y="773"/>
                  <a:pt x="1705" y="773"/>
                  <a:pt x="1704" y="773"/>
                </a:cubicBezTo>
                <a:cubicBezTo>
                  <a:pt x="1704" y="774"/>
                  <a:pt x="1704" y="774"/>
                  <a:pt x="1704" y="774"/>
                </a:cubicBezTo>
                <a:cubicBezTo>
                  <a:pt x="1705" y="775"/>
                  <a:pt x="1705" y="775"/>
                  <a:pt x="1706" y="776"/>
                </a:cubicBezTo>
                <a:cubicBezTo>
                  <a:pt x="1706" y="776"/>
                  <a:pt x="1706" y="776"/>
                  <a:pt x="1706" y="776"/>
                </a:cubicBezTo>
                <a:cubicBezTo>
                  <a:pt x="1706" y="777"/>
                  <a:pt x="1706" y="777"/>
                  <a:pt x="1706" y="777"/>
                </a:cubicBezTo>
                <a:cubicBezTo>
                  <a:pt x="1707" y="777"/>
                  <a:pt x="1707" y="777"/>
                  <a:pt x="1707" y="777"/>
                </a:cubicBezTo>
                <a:cubicBezTo>
                  <a:pt x="1707" y="778"/>
                  <a:pt x="1707" y="778"/>
                  <a:pt x="1707" y="778"/>
                </a:cubicBezTo>
                <a:cubicBezTo>
                  <a:pt x="1708" y="778"/>
                  <a:pt x="1708" y="778"/>
                  <a:pt x="1708" y="778"/>
                </a:cubicBezTo>
                <a:cubicBezTo>
                  <a:pt x="1708" y="779"/>
                  <a:pt x="1708" y="779"/>
                  <a:pt x="1708" y="780"/>
                </a:cubicBezTo>
                <a:cubicBezTo>
                  <a:pt x="1708" y="780"/>
                  <a:pt x="1708" y="780"/>
                  <a:pt x="1708" y="780"/>
                </a:cubicBezTo>
                <a:cubicBezTo>
                  <a:pt x="1708" y="780"/>
                  <a:pt x="1708" y="781"/>
                  <a:pt x="1709" y="781"/>
                </a:cubicBezTo>
                <a:cubicBezTo>
                  <a:pt x="1709" y="781"/>
                  <a:pt x="1709" y="781"/>
                  <a:pt x="1709" y="781"/>
                </a:cubicBezTo>
                <a:cubicBezTo>
                  <a:pt x="1709" y="782"/>
                  <a:pt x="1709" y="782"/>
                  <a:pt x="1709" y="782"/>
                </a:cubicBezTo>
                <a:cubicBezTo>
                  <a:pt x="1710" y="782"/>
                  <a:pt x="1710" y="782"/>
                  <a:pt x="1710" y="782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1" y="784"/>
                  <a:pt x="1711" y="785"/>
                  <a:pt x="1713" y="785"/>
                </a:cubicBezTo>
                <a:cubicBezTo>
                  <a:pt x="1713" y="786"/>
                  <a:pt x="1713" y="787"/>
                  <a:pt x="1713" y="787"/>
                </a:cubicBezTo>
                <a:cubicBezTo>
                  <a:pt x="1713" y="787"/>
                  <a:pt x="1713" y="787"/>
                  <a:pt x="1713" y="787"/>
                </a:cubicBezTo>
                <a:cubicBezTo>
                  <a:pt x="1713" y="788"/>
                  <a:pt x="1713" y="789"/>
                  <a:pt x="1713" y="790"/>
                </a:cubicBezTo>
                <a:cubicBezTo>
                  <a:pt x="1714" y="790"/>
                  <a:pt x="1714" y="790"/>
                  <a:pt x="1715" y="790"/>
                </a:cubicBezTo>
                <a:cubicBezTo>
                  <a:pt x="1715" y="791"/>
                  <a:pt x="1714" y="791"/>
                  <a:pt x="1714" y="791"/>
                </a:cubicBezTo>
                <a:cubicBezTo>
                  <a:pt x="1713" y="793"/>
                  <a:pt x="1715" y="794"/>
                  <a:pt x="1715" y="796"/>
                </a:cubicBezTo>
                <a:cubicBezTo>
                  <a:pt x="1714" y="796"/>
                  <a:pt x="1714" y="796"/>
                  <a:pt x="1714" y="796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9"/>
                  <a:pt x="1714" y="799"/>
                  <a:pt x="1714" y="799"/>
                </a:cubicBezTo>
                <a:cubicBezTo>
                  <a:pt x="1714" y="799"/>
                  <a:pt x="1714" y="799"/>
                  <a:pt x="1713" y="799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2" y="801"/>
                  <a:pt x="1712" y="802"/>
                  <a:pt x="1712" y="802"/>
                </a:cubicBezTo>
                <a:cubicBezTo>
                  <a:pt x="1711" y="802"/>
                  <a:pt x="1711" y="802"/>
                  <a:pt x="1710" y="802"/>
                </a:cubicBezTo>
                <a:cubicBezTo>
                  <a:pt x="1709" y="803"/>
                  <a:pt x="1710" y="803"/>
                  <a:pt x="1709" y="803"/>
                </a:cubicBezTo>
                <a:cubicBezTo>
                  <a:pt x="1710" y="805"/>
                  <a:pt x="1712" y="805"/>
                  <a:pt x="1713" y="806"/>
                </a:cubicBezTo>
                <a:cubicBezTo>
                  <a:pt x="1713" y="806"/>
                  <a:pt x="1713" y="806"/>
                  <a:pt x="1713" y="806"/>
                </a:cubicBezTo>
                <a:cubicBezTo>
                  <a:pt x="1714" y="807"/>
                  <a:pt x="1714" y="807"/>
                  <a:pt x="1715" y="808"/>
                </a:cubicBezTo>
                <a:cubicBezTo>
                  <a:pt x="1715" y="809"/>
                  <a:pt x="1717" y="810"/>
                  <a:pt x="1716" y="812"/>
                </a:cubicBezTo>
                <a:cubicBezTo>
                  <a:pt x="1716" y="812"/>
                  <a:pt x="1716" y="812"/>
                  <a:pt x="1716" y="812"/>
                </a:cubicBezTo>
                <a:cubicBezTo>
                  <a:pt x="1716" y="813"/>
                  <a:pt x="1716" y="813"/>
                  <a:pt x="1716" y="814"/>
                </a:cubicBezTo>
                <a:cubicBezTo>
                  <a:pt x="1715" y="814"/>
                  <a:pt x="1715" y="814"/>
                  <a:pt x="1715" y="814"/>
                </a:cubicBezTo>
                <a:cubicBezTo>
                  <a:pt x="1715" y="815"/>
                  <a:pt x="1715" y="815"/>
                  <a:pt x="1714" y="816"/>
                </a:cubicBezTo>
                <a:cubicBezTo>
                  <a:pt x="1715" y="816"/>
                  <a:pt x="1715" y="816"/>
                  <a:pt x="1716" y="816"/>
                </a:cubicBezTo>
                <a:cubicBezTo>
                  <a:pt x="1717" y="816"/>
                  <a:pt x="1717" y="816"/>
                  <a:pt x="1717" y="816"/>
                </a:cubicBezTo>
                <a:cubicBezTo>
                  <a:pt x="1718" y="817"/>
                  <a:pt x="1718" y="817"/>
                  <a:pt x="1718" y="818"/>
                </a:cubicBezTo>
                <a:cubicBezTo>
                  <a:pt x="1719" y="818"/>
                  <a:pt x="1719" y="818"/>
                  <a:pt x="1719" y="818"/>
                </a:cubicBezTo>
                <a:cubicBezTo>
                  <a:pt x="1720" y="817"/>
                  <a:pt x="1721" y="817"/>
                  <a:pt x="1721" y="816"/>
                </a:cubicBezTo>
                <a:cubicBezTo>
                  <a:pt x="1721" y="815"/>
                  <a:pt x="1721" y="815"/>
                  <a:pt x="1721" y="815"/>
                </a:cubicBezTo>
                <a:cubicBezTo>
                  <a:pt x="1722" y="815"/>
                  <a:pt x="1722" y="815"/>
                  <a:pt x="1722" y="815"/>
                </a:cubicBezTo>
                <a:cubicBezTo>
                  <a:pt x="1722" y="814"/>
                  <a:pt x="1722" y="814"/>
                  <a:pt x="1722" y="813"/>
                </a:cubicBezTo>
                <a:cubicBezTo>
                  <a:pt x="1722" y="813"/>
                  <a:pt x="1722" y="813"/>
                  <a:pt x="1722" y="813"/>
                </a:cubicBezTo>
                <a:cubicBezTo>
                  <a:pt x="1722" y="812"/>
                  <a:pt x="1722" y="812"/>
                  <a:pt x="1722" y="812"/>
                </a:cubicBezTo>
                <a:cubicBezTo>
                  <a:pt x="1723" y="811"/>
                  <a:pt x="1724" y="811"/>
                  <a:pt x="1725" y="810"/>
                </a:cubicBezTo>
                <a:cubicBezTo>
                  <a:pt x="1725" y="808"/>
                  <a:pt x="1725" y="808"/>
                  <a:pt x="1725" y="808"/>
                </a:cubicBezTo>
                <a:cubicBezTo>
                  <a:pt x="1725" y="808"/>
                  <a:pt x="1726" y="807"/>
                  <a:pt x="1726" y="807"/>
                </a:cubicBezTo>
                <a:cubicBezTo>
                  <a:pt x="1726" y="807"/>
                  <a:pt x="1726" y="807"/>
                  <a:pt x="1726" y="807"/>
                </a:cubicBezTo>
                <a:cubicBezTo>
                  <a:pt x="1726" y="806"/>
                  <a:pt x="1726" y="806"/>
                  <a:pt x="1725" y="806"/>
                </a:cubicBezTo>
                <a:cubicBezTo>
                  <a:pt x="1726" y="804"/>
                  <a:pt x="1727" y="804"/>
                  <a:pt x="1728" y="803"/>
                </a:cubicBezTo>
                <a:cubicBezTo>
                  <a:pt x="1729" y="803"/>
                  <a:pt x="1729" y="803"/>
                  <a:pt x="1730" y="803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3"/>
                  <a:pt x="1730" y="802"/>
                  <a:pt x="1730" y="802"/>
                </a:cubicBezTo>
                <a:cubicBezTo>
                  <a:pt x="1730" y="801"/>
                  <a:pt x="1730" y="801"/>
                  <a:pt x="1731" y="801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2" y="800"/>
                  <a:pt x="1732" y="800"/>
                  <a:pt x="1732" y="800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8"/>
                  <a:pt x="1732" y="798"/>
                  <a:pt x="1732" y="798"/>
                </a:cubicBezTo>
                <a:cubicBezTo>
                  <a:pt x="1732" y="798"/>
                  <a:pt x="1732" y="798"/>
                  <a:pt x="1733" y="798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6"/>
                  <a:pt x="1732" y="795"/>
                  <a:pt x="1732" y="795"/>
                </a:cubicBezTo>
                <a:cubicBezTo>
                  <a:pt x="1732" y="795"/>
                  <a:pt x="1732" y="795"/>
                  <a:pt x="1732" y="794"/>
                </a:cubicBezTo>
                <a:close/>
                <a:moveTo>
                  <a:pt x="1538" y="779"/>
                </a:moveTo>
                <a:cubicBezTo>
                  <a:pt x="1537" y="779"/>
                  <a:pt x="1536" y="779"/>
                  <a:pt x="1535" y="779"/>
                </a:cubicBezTo>
                <a:cubicBezTo>
                  <a:pt x="1535" y="780"/>
                  <a:pt x="1535" y="780"/>
                  <a:pt x="1535" y="781"/>
                </a:cubicBezTo>
                <a:cubicBezTo>
                  <a:pt x="1537" y="781"/>
                  <a:pt x="1538" y="781"/>
                  <a:pt x="1539" y="781"/>
                </a:cubicBezTo>
                <a:cubicBezTo>
                  <a:pt x="1539" y="780"/>
                  <a:pt x="1539" y="780"/>
                  <a:pt x="1539" y="780"/>
                </a:cubicBezTo>
                <a:cubicBezTo>
                  <a:pt x="1539" y="780"/>
                  <a:pt x="1538" y="779"/>
                  <a:pt x="1538" y="779"/>
                </a:cubicBezTo>
                <a:close/>
                <a:moveTo>
                  <a:pt x="1720" y="786"/>
                </a:moveTo>
                <a:cubicBezTo>
                  <a:pt x="1720" y="785"/>
                  <a:pt x="1720" y="785"/>
                  <a:pt x="1720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6"/>
                  <a:pt x="1719" y="786"/>
                  <a:pt x="1719" y="786"/>
                </a:cubicBezTo>
                <a:lnTo>
                  <a:pt x="1720" y="786"/>
                </a:lnTo>
                <a:close/>
                <a:moveTo>
                  <a:pt x="1566" y="807"/>
                </a:moveTo>
                <a:cubicBezTo>
                  <a:pt x="1566" y="807"/>
                  <a:pt x="1566" y="807"/>
                  <a:pt x="1566" y="807"/>
                </a:cubicBezTo>
                <a:cubicBezTo>
                  <a:pt x="1566" y="806"/>
                  <a:pt x="1567" y="806"/>
                  <a:pt x="1567" y="804"/>
                </a:cubicBezTo>
                <a:cubicBezTo>
                  <a:pt x="1566" y="804"/>
                  <a:pt x="1566" y="804"/>
                  <a:pt x="1566" y="804"/>
                </a:cubicBezTo>
                <a:cubicBezTo>
                  <a:pt x="1566" y="805"/>
                  <a:pt x="1566" y="806"/>
                  <a:pt x="1566" y="807"/>
                </a:cubicBezTo>
                <a:close/>
                <a:moveTo>
                  <a:pt x="1586" y="805"/>
                </a:moveTo>
                <a:cubicBezTo>
                  <a:pt x="1586" y="806"/>
                  <a:pt x="1586" y="806"/>
                  <a:pt x="1586" y="806"/>
                </a:cubicBezTo>
                <a:cubicBezTo>
                  <a:pt x="1585" y="806"/>
                  <a:pt x="1585" y="806"/>
                  <a:pt x="1585" y="806"/>
                </a:cubicBezTo>
                <a:cubicBezTo>
                  <a:pt x="1585" y="806"/>
                  <a:pt x="1585" y="806"/>
                  <a:pt x="1585" y="807"/>
                </a:cubicBezTo>
                <a:cubicBezTo>
                  <a:pt x="1585" y="807"/>
                  <a:pt x="1585" y="807"/>
                  <a:pt x="1586" y="807"/>
                </a:cubicBezTo>
                <a:cubicBezTo>
                  <a:pt x="1586" y="808"/>
                  <a:pt x="1586" y="808"/>
                  <a:pt x="1586" y="809"/>
                </a:cubicBezTo>
                <a:cubicBezTo>
                  <a:pt x="1586" y="809"/>
                  <a:pt x="1587" y="809"/>
                  <a:pt x="1587" y="809"/>
                </a:cubicBezTo>
                <a:cubicBezTo>
                  <a:pt x="1587" y="809"/>
                  <a:pt x="1587" y="808"/>
                  <a:pt x="1587" y="808"/>
                </a:cubicBezTo>
                <a:cubicBezTo>
                  <a:pt x="1588" y="808"/>
                  <a:pt x="1588" y="808"/>
                  <a:pt x="1588" y="808"/>
                </a:cubicBezTo>
                <a:cubicBezTo>
                  <a:pt x="1587" y="808"/>
                  <a:pt x="1587" y="807"/>
                  <a:pt x="1587" y="806"/>
                </a:cubicBezTo>
                <a:cubicBezTo>
                  <a:pt x="1586" y="806"/>
                  <a:pt x="1586" y="806"/>
                  <a:pt x="1586" y="805"/>
                </a:cubicBezTo>
                <a:close/>
                <a:moveTo>
                  <a:pt x="1586" y="811"/>
                </a:moveTo>
                <a:cubicBezTo>
                  <a:pt x="1586" y="811"/>
                  <a:pt x="1586" y="811"/>
                  <a:pt x="1586" y="811"/>
                </a:cubicBezTo>
                <a:cubicBezTo>
                  <a:pt x="1585" y="812"/>
                  <a:pt x="1585" y="812"/>
                  <a:pt x="1585" y="812"/>
                </a:cubicBezTo>
                <a:cubicBezTo>
                  <a:pt x="1584" y="812"/>
                  <a:pt x="1584" y="812"/>
                  <a:pt x="1584" y="812"/>
                </a:cubicBezTo>
                <a:cubicBezTo>
                  <a:pt x="1583" y="813"/>
                  <a:pt x="1583" y="813"/>
                  <a:pt x="1582" y="814"/>
                </a:cubicBezTo>
                <a:cubicBezTo>
                  <a:pt x="1582" y="814"/>
                  <a:pt x="1580" y="814"/>
                  <a:pt x="1579" y="814"/>
                </a:cubicBezTo>
                <a:cubicBezTo>
                  <a:pt x="1579" y="813"/>
                  <a:pt x="1579" y="813"/>
                  <a:pt x="1579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7" y="813"/>
                  <a:pt x="1577" y="813"/>
                  <a:pt x="1577" y="813"/>
                </a:cubicBezTo>
                <a:cubicBezTo>
                  <a:pt x="1577" y="813"/>
                  <a:pt x="1577" y="813"/>
                  <a:pt x="1576" y="812"/>
                </a:cubicBezTo>
                <a:cubicBezTo>
                  <a:pt x="1576" y="812"/>
                  <a:pt x="1575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1"/>
                  <a:pt x="1574" y="811"/>
                  <a:pt x="1574" y="811"/>
                </a:cubicBezTo>
                <a:cubicBezTo>
                  <a:pt x="1572" y="811"/>
                  <a:pt x="1572" y="812"/>
                  <a:pt x="1571" y="811"/>
                </a:cubicBezTo>
                <a:cubicBezTo>
                  <a:pt x="1570" y="811"/>
                  <a:pt x="1570" y="811"/>
                  <a:pt x="1570" y="811"/>
                </a:cubicBezTo>
                <a:cubicBezTo>
                  <a:pt x="1570" y="812"/>
                  <a:pt x="1570" y="813"/>
                  <a:pt x="1570" y="815"/>
                </a:cubicBezTo>
                <a:cubicBezTo>
                  <a:pt x="1570" y="815"/>
                  <a:pt x="1571" y="815"/>
                  <a:pt x="1571" y="816"/>
                </a:cubicBezTo>
                <a:cubicBezTo>
                  <a:pt x="1571" y="816"/>
                  <a:pt x="1571" y="816"/>
                  <a:pt x="1571" y="816"/>
                </a:cubicBezTo>
                <a:cubicBezTo>
                  <a:pt x="1572" y="816"/>
                  <a:pt x="1572" y="816"/>
                  <a:pt x="1572" y="816"/>
                </a:cubicBezTo>
                <a:cubicBezTo>
                  <a:pt x="1572" y="818"/>
                  <a:pt x="1572" y="818"/>
                  <a:pt x="1572" y="818"/>
                </a:cubicBezTo>
                <a:cubicBezTo>
                  <a:pt x="1572" y="818"/>
                  <a:pt x="1572" y="818"/>
                  <a:pt x="1573" y="818"/>
                </a:cubicBezTo>
                <a:cubicBezTo>
                  <a:pt x="1573" y="819"/>
                  <a:pt x="1573" y="819"/>
                  <a:pt x="1573" y="819"/>
                </a:cubicBezTo>
                <a:cubicBezTo>
                  <a:pt x="1573" y="820"/>
                  <a:pt x="1574" y="820"/>
                  <a:pt x="1575" y="821"/>
                </a:cubicBezTo>
                <a:cubicBezTo>
                  <a:pt x="1575" y="821"/>
                  <a:pt x="1575" y="821"/>
                  <a:pt x="1575" y="821"/>
                </a:cubicBezTo>
                <a:cubicBezTo>
                  <a:pt x="1574" y="821"/>
                  <a:pt x="1574" y="821"/>
                  <a:pt x="1574" y="821"/>
                </a:cubicBezTo>
                <a:cubicBezTo>
                  <a:pt x="1574" y="823"/>
                  <a:pt x="1574" y="823"/>
                  <a:pt x="1574" y="823"/>
                </a:cubicBezTo>
                <a:cubicBezTo>
                  <a:pt x="1574" y="823"/>
                  <a:pt x="1574" y="824"/>
                  <a:pt x="1574" y="824"/>
                </a:cubicBezTo>
                <a:cubicBezTo>
                  <a:pt x="1574" y="824"/>
                  <a:pt x="1575" y="825"/>
                  <a:pt x="1575" y="825"/>
                </a:cubicBezTo>
                <a:cubicBezTo>
                  <a:pt x="1576" y="826"/>
                  <a:pt x="1575" y="825"/>
                  <a:pt x="1576" y="826"/>
                </a:cubicBezTo>
                <a:cubicBezTo>
                  <a:pt x="1576" y="826"/>
                  <a:pt x="1576" y="826"/>
                  <a:pt x="1576" y="826"/>
                </a:cubicBezTo>
                <a:cubicBezTo>
                  <a:pt x="1576" y="827"/>
                  <a:pt x="1576" y="827"/>
                  <a:pt x="1576" y="827"/>
                </a:cubicBezTo>
                <a:cubicBezTo>
                  <a:pt x="1577" y="827"/>
                  <a:pt x="1577" y="827"/>
                  <a:pt x="1578" y="827"/>
                </a:cubicBezTo>
                <a:cubicBezTo>
                  <a:pt x="1577" y="827"/>
                  <a:pt x="1577" y="828"/>
                  <a:pt x="1577" y="828"/>
                </a:cubicBezTo>
                <a:cubicBezTo>
                  <a:pt x="1577" y="828"/>
                  <a:pt x="1578" y="829"/>
                  <a:pt x="1578" y="829"/>
                </a:cubicBezTo>
                <a:cubicBezTo>
                  <a:pt x="1579" y="829"/>
                  <a:pt x="1579" y="829"/>
                  <a:pt x="1580" y="829"/>
                </a:cubicBezTo>
                <a:cubicBezTo>
                  <a:pt x="1580" y="829"/>
                  <a:pt x="1580" y="829"/>
                  <a:pt x="1580" y="829"/>
                </a:cubicBezTo>
                <a:cubicBezTo>
                  <a:pt x="1581" y="829"/>
                  <a:pt x="1581" y="829"/>
                  <a:pt x="1581" y="829"/>
                </a:cubicBezTo>
                <a:cubicBezTo>
                  <a:pt x="1581" y="829"/>
                  <a:pt x="1581" y="829"/>
                  <a:pt x="1582" y="829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8"/>
                  <a:pt x="1582" y="828"/>
                  <a:pt x="1583" y="829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7"/>
                  <a:pt x="1583" y="827"/>
                  <a:pt x="1583" y="827"/>
                </a:cubicBezTo>
                <a:cubicBezTo>
                  <a:pt x="1583" y="827"/>
                  <a:pt x="1583" y="827"/>
                  <a:pt x="1582" y="828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7"/>
                  <a:pt x="1582" y="827"/>
                  <a:pt x="1582" y="826"/>
                </a:cubicBezTo>
                <a:cubicBezTo>
                  <a:pt x="1583" y="826"/>
                  <a:pt x="1582" y="826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4" y="825"/>
                  <a:pt x="1584" y="826"/>
                  <a:pt x="1584" y="827"/>
                </a:cubicBezTo>
                <a:cubicBezTo>
                  <a:pt x="1585" y="827"/>
                  <a:pt x="1585" y="827"/>
                  <a:pt x="1585" y="827"/>
                </a:cubicBezTo>
                <a:cubicBezTo>
                  <a:pt x="1585" y="826"/>
                  <a:pt x="1585" y="826"/>
                  <a:pt x="1586" y="826"/>
                </a:cubicBezTo>
                <a:cubicBezTo>
                  <a:pt x="1586" y="825"/>
                  <a:pt x="1586" y="825"/>
                  <a:pt x="1585" y="824"/>
                </a:cubicBezTo>
                <a:cubicBezTo>
                  <a:pt x="1585" y="824"/>
                  <a:pt x="1585" y="824"/>
                  <a:pt x="1585" y="824"/>
                </a:cubicBezTo>
                <a:cubicBezTo>
                  <a:pt x="1585" y="824"/>
                  <a:pt x="1585" y="823"/>
                  <a:pt x="1585" y="822"/>
                </a:cubicBezTo>
                <a:cubicBezTo>
                  <a:pt x="1586" y="822"/>
                  <a:pt x="1586" y="822"/>
                  <a:pt x="1586" y="822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19"/>
                  <a:pt x="1586" y="820"/>
                  <a:pt x="1586" y="820"/>
                </a:cubicBezTo>
                <a:cubicBezTo>
                  <a:pt x="1587" y="820"/>
                  <a:pt x="1587" y="820"/>
                  <a:pt x="1587" y="820"/>
                </a:cubicBezTo>
                <a:cubicBezTo>
                  <a:pt x="1587" y="817"/>
                  <a:pt x="1587" y="813"/>
                  <a:pt x="1586" y="812"/>
                </a:cubicBezTo>
                <a:lnTo>
                  <a:pt x="1586" y="811"/>
                </a:lnTo>
                <a:close/>
                <a:moveTo>
                  <a:pt x="1710" y="815"/>
                </a:moveTo>
                <a:cubicBezTo>
                  <a:pt x="1710" y="815"/>
                  <a:pt x="1710" y="815"/>
                  <a:pt x="1710" y="814"/>
                </a:cubicBezTo>
                <a:cubicBezTo>
                  <a:pt x="1708" y="815"/>
                  <a:pt x="1709" y="814"/>
                  <a:pt x="1708" y="815"/>
                </a:cubicBezTo>
                <a:cubicBezTo>
                  <a:pt x="1707" y="815"/>
                  <a:pt x="1707" y="815"/>
                  <a:pt x="1706" y="815"/>
                </a:cubicBezTo>
                <a:cubicBezTo>
                  <a:pt x="1706" y="813"/>
                  <a:pt x="1706" y="813"/>
                  <a:pt x="1706" y="813"/>
                </a:cubicBezTo>
                <a:cubicBezTo>
                  <a:pt x="1705" y="813"/>
                  <a:pt x="1705" y="813"/>
                  <a:pt x="1705" y="812"/>
                </a:cubicBezTo>
                <a:cubicBezTo>
                  <a:pt x="1705" y="812"/>
                  <a:pt x="1705" y="812"/>
                  <a:pt x="1705" y="812"/>
                </a:cubicBezTo>
                <a:cubicBezTo>
                  <a:pt x="1705" y="812"/>
                  <a:pt x="1705" y="811"/>
                  <a:pt x="1706" y="811"/>
                </a:cubicBezTo>
                <a:cubicBezTo>
                  <a:pt x="1706" y="811"/>
                  <a:pt x="1706" y="811"/>
                  <a:pt x="1706" y="811"/>
                </a:cubicBezTo>
                <a:cubicBezTo>
                  <a:pt x="1704" y="811"/>
                  <a:pt x="1704" y="811"/>
                  <a:pt x="1704" y="811"/>
                </a:cubicBezTo>
                <a:cubicBezTo>
                  <a:pt x="1703" y="812"/>
                  <a:pt x="1702" y="813"/>
                  <a:pt x="1701" y="814"/>
                </a:cubicBezTo>
                <a:cubicBezTo>
                  <a:pt x="1701" y="818"/>
                  <a:pt x="1701" y="818"/>
                  <a:pt x="1701" y="818"/>
                </a:cubicBezTo>
                <a:cubicBezTo>
                  <a:pt x="1700" y="818"/>
                  <a:pt x="1700" y="819"/>
                  <a:pt x="1699" y="819"/>
                </a:cubicBezTo>
                <a:cubicBezTo>
                  <a:pt x="1699" y="820"/>
                  <a:pt x="1700" y="820"/>
                  <a:pt x="1698" y="821"/>
                </a:cubicBezTo>
                <a:cubicBezTo>
                  <a:pt x="1698" y="823"/>
                  <a:pt x="1696" y="826"/>
                  <a:pt x="1695" y="827"/>
                </a:cubicBezTo>
                <a:cubicBezTo>
                  <a:pt x="1695" y="827"/>
                  <a:pt x="1695" y="827"/>
                  <a:pt x="1694" y="827"/>
                </a:cubicBezTo>
                <a:cubicBezTo>
                  <a:pt x="1694" y="828"/>
                  <a:pt x="1694" y="828"/>
                  <a:pt x="1694" y="828"/>
                </a:cubicBezTo>
                <a:cubicBezTo>
                  <a:pt x="1694" y="828"/>
                  <a:pt x="1694" y="828"/>
                  <a:pt x="1694" y="829"/>
                </a:cubicBezTo>
                <a:cubicBezTo>
                  <a:pt x="1693" y="829"/>
                  <a:pt x="1693" y="829"/>
                  <a:pt x="1693" y="829"/>
                </a:cubicBezTo>
                <a:cubicBezTo>
                  <a:pt x="1692" y="830"/>
                  <a:pt x="1692" y="829"/>
                  <a:pt x="1692" y="830"/>
                </a:cubicBezTo>
                <a:cubicBezTo>
                  <a:pt x="1692" y="830"/>
                  <a:pt x="1692" y="830"/>
                  <a:pt x="1692" y="830"/>
                </a:cubicBezTo>
                <a:cubicBezTo>
                  <a:pt x="1691" y="830"/>
                  <a:pt x="1691" y="830"/>
                  <a:pt x="1691" y="830"/>
                </a:cubicBezTo>
                <a:cubicBezTo>
                  <a:pt x="1691" y="831"/>
                  <a:pt x="1691" y="831"/>
                  <a:pt x="1690" y="831"/>
                </a:cubicBezTo>
                <a:cubicBezTo>
                  <a:pt x="1690" y="831"/>
                  <a:pt x="1690" y="831"/>
                  <a:pt x="1690" y="831"/>
                </a:cubicBezTo>
                <a:cubicBezTo>
                  <a:pt x="1690" y="832"/>
                  <a:pt x="1690" y="832"/>
                  <a:pt x="1690" y="832"/>
                </a:cubicBezTo>
                <a:cubicBezTo>
                  <a:pt x="1689" y="832"/>
                  <a:pt x="1689" y="832"/>
                  <a:pt x="1689" y="832"/>
                </a:cubicBezTo>
                <a:cubicBezTo>
                  <a:pt x="1689" y="832"/>
                  <a:pt x="1688" y="833"/>
                  <a:pt x="1688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5" y="833"/>
                  <a:pt x="1685" y="833"/>
                  <a:pt x="1685" y="833"/>
                </a:cubicBezTo>
                <a:cubicBezTo>
                  <a:pt x="1685" y="834"/>
                  <a:pt x="1685" y="834"/>
                  <a:pt x="1685" y="834"/>
                </a:cubicBezTo>
                <a:cubicBezTo>
                  <a:pt x="1684" y="834"/>
                  <a:pt x="1684" y="834"/>
                  <a:pt x="1684" y="834"/>
                </a:cubicBezTo>
                <a:cubicBezTo>
                  <a:pt x="1683" y="834"/>
                  <a:pt x="1684" y="835"/>
                  <a:pt x="1682" y="835"/>
                </a:cubicBezTo>
                <a:cubicBezTo>
                  <a:pt x="1682" y="836"/>
                  <a:pt x="1682" y="836"/>
                  <a:pt x="1682" y="837"/>
                </a:cubicBezTo>
                <a:cubicBezTo>
                  <a:pt x="1680" y="837"/>
                  <a:pt x="1680" y="837"/>
                  <a:pt x="1680" y="837"/>
                </a:cubicBezTo>
                <a:cubicBezTo>
                  <a:pt x="1680" y="838"/>
                  <a:pt x="1680" y="838"/>
                  <a:pt x="1680" y="838"/>
                </a:cubicBezTo>
                <a:cubicBezTo>
                  <a:pt x="1679" y="838"/>
                  <a:pt x="1679" y="839"/>
                  <a:pt x="1678" y="839"/>
                </a:cubicBezTo>
                <a:cubicBezTo>
                  <a:pt x="1678" y="840"/>
                  <a:pt x="1678" y="840"/>
                  <a:pt x="1677" y="840"/>
                </a:cubicBezTo>
                <a:cubicBezTo>
                  <a:pt x="1676" y="840"/>
                  <a:pt x="1676" y="840"/>
                  <a:pt x="1676" y="840"/>
                </a:cubicBezTo>
                <a:cubicBezTo>
                  <a:pt x="1676" y="841"/>
                  <a:pt x="1676" y="841"/>
                  <a:pt x="1676" y="841"/>
                </a:cubicBezTo>
                <a:cubicBezTo>
                  <a:pt x="1677" y="841"/>
                  <a:pt x="1677" y="841"/>
                  <a:pt x="1677" y="841"/>
                </a:cubicBezTo>
                <a:cubicBezTo>
                  <a:pt x="1677" y="843"/>
                  <a:pt x="1676" y="843"/>
                  <a:pt x="1676" y="844"/>
                </a:cubicBezTo>
                <a:cubicBezTo>
                  <a:pt x="1675" y="844"/>
                  <a:pt x="1675" y="844"/>
                  <a:pt x="1675" y="844"/>
                </a:cubicBezTo>
                <a:cubicBezTo>
                  <a:pt x="1675" y="845"/>
                  <a:pt x="1675" y="845"/>
                  <a:pt x="1675" y="845"/>
                </a:cubicBezTo>
                <a:cubicBezTo>
                  <a:pt x="1674" y="845"/>
                  <a:pt x="1674" y="845"/>
                  <a:pt x="1674" y="845"/>
                </a:cubicBezTo>
                <a:cubicBezTo>
                  <a:pt x="1675" y="846"/>
                  <a:pt x="1675" y="846"/>
                  <a:pt x="1676" y="846"/>
                </a:cubicBezTo>
                <a:cubicBezTo>
                  <a:pt x="1676" y="847"/>
                  <a:pt x="1676" y="847"/>
                  <a:pt x="1676" y="847"/>
                </a:cubicBezTo>
                <a:cubicBezTo>
                  <a:pt x="1677" y="847"/>
                  <a:pt x="1677" y="847"/>
                  <a:pt x="1677" y="847"/>
                </a:cubicBezTo>
                <a:cubicBezTo>
                  <a:pt x="1677" y="848"/>
                  <a:pt x="1677" y="848"/>
                  <a:pt x="1677" y="848"/>
                </a:cubicBezTo>
                <a:cubicBezTo>
                  <a:pt x="1679" y="848"/>
                  <a:pt x="1680" y="847"/>
                  <a:pt x="1681" y="847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9"/>
                  <a:pt x="1681" y="849"/>
                  <a:pt x="1681" y="849"/>
                </a:cubicBezTo>
                <a:cubicBezTo>
                  <a:pt x="1683" y="849"/>
                  <a:pt x="1683" y="849"/>
                  <a:pt x="1683" y="849"/>
                </a:cubicBezTo>
                <a:cubicBezTo>
                  <a:pt x="1683" y="849"/>
                  <a:pt x="1683" y="849"/>
                  <a:pt x="1683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6" y="850"/>
                  <a:pt x="1686" y="850"/>
                  <a:pt x="1688" y="850"/>
                </a:cubicBezTo>
                <a:cubicBezTo>
                  <a:pt x="1689" y="849"/>
                  <a:pt x="1690" y="850"/>
                  <a:pt x="1690" y="848"/>
                </a:cubicBezTo>
                <a:cubicBezTo>
                  <a:pt x="1691" y="848"/>
                  <a:pt x="1691" y="848"/>
                  <a:pt x="1692" y="847"/>
                </a:cubicBezTo>
                <a:cubicBezTo>
                  <a:pt x="1692" y="846"/>
                  <a:pt x="1693" y="846"/>
                  <a:pt x="1694" y="845"/>
                </a:cubicBezTo>
                <a:cubicBezTo>
                  <a:pt x="1694" y="845"/>
                  <a:pt x="1694" y="845"/>
                  <a:pt x="1694" y="845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3"/>
                  <a:pt x="1694" y="843"/>
                  <a:pt x="1694" y="843"/>
                </a:cubicBezTo>
                <a:cubicBezTo>
                  <a:pt x="1695" y="843"/>
                  <a:pt x="1695" y="843"/>
                  <a:pt x="1695" y="843"/>
                </a:cubicBezTo>
                <a:cubicBezTo>
                  <a:pt x="1695" y="843"/>
                  <a:pt x="1695" y="842"/>
                  <a:pt x="1695" y="841"/>
                </a:cubicBezTo>
                <a:cubicBezTo>
                  <a:pt x="1695" y="841"/>
                  <a:pt x="1695" y="841"/>
                  <a:pt x="1695" y="841"/>
                </a:cubicBezTo>
                <a:cubicBezTo>
                  <a:pt x="1695" y="840"/>
                  <a:pt x="1695" y="840"/>
                  <a:pt x="1695" y="840"/>
                </a:cubicBezTo>
                <a:cubicBezTo>
                  <a:pt x="1696" y="840"/>
                  <a:pt x="1696" y="840"/>
                  <a:pt x="1696" y="840"/>
                </a:cubicBezTo>
                <a:cubicBezTo>
                  <a:pt x="1696" y="839"/>
                  <a:pt x="1696" y="839"/>
                  <a:pt x="1696" y="839"/>
                </a:cubicBezTo>
                <a:cubicBezTo>
                  <a:pt x="1697" y="839"/>
                  <a:pt x="1697" y="839"/>
                  <a:pt x="1697" y="839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9" y="834"/>
                  <a:pt x="1698" y="836"/>
                  <a:pt x="1699" y="835"/>
                </a:cubicBezTo>
                <a:cubicBezTo>
                  <a:pt x="1699" y="835"/>
                  <a:pt x="1699" y="835"/>
                  <a:pt x="1699" y="835"/>
                </a:cubicBezTo>
                <a:cubicBezTo>
                  <a:pt x="1701" y="834"/>
                  <a:pt x="1702" y="834"/>
                  <a:pt x="1702" y="833"/>
                </a:cubicBezTo>
                <a:cubicBezTo>
                  <a:pt x="1703" y="833"/>
                  <a:pt x="1705" y="833"/>
                  <a:pt x="1706" y="833"/>
                </a:cubicBezTo>
                <a:cubicBezTo>
                  <a:pt x="1706" y="833"/>
                  <a:pt x="1706" y="833"/>
                  <a:pt x="1706" y="833"/>
                </a:cubicBezTo>
                <a:cubicBezTo>
                  <a:pt x="1706" y="832"/>
                  <a:pt x="1706" y="832"/>
                  <a:pt x="1706" y="832"/>
                </a:cubicBezTo>
                <a:cubicBezTo>
                  <a:pt x="1705" y="832"/>
                  <a:pt x="1705" y="832"/>
                  <a:pt x="1705" y="832"/>
                </a:cubicBezTo>
                <a:cubicBezTo>
                  <a:pt x="1705" y="831"/>
                  <a:pt x="1704" y="830"/>
                  <a:pt x="1704" y="830"/>
                </a:cubicBezTo>
                <a:cubicBezTo>
                  <a:pt x="1705" y="829"/>
                  <a:pt x="1706" y="828"/>
                  <a:pt x="1706" y="828"/>
                </a:cubicBezTo>
                <a:cubicBezTo>
                  <a:pt x="1706" y="827"/>
                  <a:pt x="1706" y="827"/>
                  <a:pt x="1706" y="827"/>
                </a:cubicBezTo>
                <a:cubicBezTo>
                  <a:pt x="1707" y="827"/>
                  <a:pt x="1707" y="827"/>
                  <a:pt x="1708" y="827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4"/>
                  <a:pt x="1708" y="824"/>
                  <a:pt x="1708" y="824"/>
                </a:cubicBezTo>
                <a:cubicBezTo>
                  <a:pt x="1709" y="824"/>
                  <a:pt x="1709" y="824"/>
                  <a:pt x="1710" y="823"/>
                </a:cubicBezTo>
                <a:cubicBezTo>
                  <a:pt x="1710" y="823"/>
                  <a:pt x="1710" y="822"/>
                  <a:pt x="1710" y="822"/>
                </a:cubicBezTo>
                <a:cubicBezTo>
                  <a:pt x="1710" y="822"/>
                  <a:pt x="1710" y="822"/>
                  <a:pt x="1710" y="822"/>
                </a:cubicBezTo>
                <a:cubicBezTo>
                  <a:pt x="1711" y="821"/>
                  <a:pt x="1711" y="821"/>
                  <a:pt x="1711" y="821"/>
                </a:cubicBezTo>
                <a:cubicBezTo>
                  <a:pt x="1712" y="821"/>
                  <a:pt x="1712" y="821"/>
                  <a:pt x="1712" y="821"/>
                </a:cubicBezTo>
                <a:cubicBezTo>
                  <a:pt x="1712" y="820"/>
                  <a:pt x="1711" y="818"/>
                  <a:pt x="1711" y="818"/>
                </a:cubicBezTo>
                <a:cubicBezTo>
                  <a:pt x="1712" y="817"/>
                  <a:pt x="1712" y="817"/>
                  <a:pt x="1712" y="817"/>
                </a:cubicBezTo>
                <a:cubicBezTo>
                  <a:pt x="1713" y="816"/>
                  <a:pt x="1712" y="815"/>
                  <a:pt x="1712" y="814"/>
                </a:cubicBezTo>
                <a:cubicBezTo>
                  <a:pt x="1711" y="815"/>
                  <a:pt x="1711" y="815"/>
                  <a:pt x="1710" y="815"/>
                </a:cubicBezTo>
                <a:close/>
                <a:moveTo>
                  <a:pt x="1709" y="813"/>
                </a:moveTo>
                <a:cubicBezTo>
                  <a:pt x="1709" y="814"/>
                  <a:pt x="1709" y="814"/>
                  <a:pt x="1709" y="814"/>
                </a:cubicBezTo>
                <a:cubicBezTo>
                  <a:pt x="1710" y="814"/>
                  <a:pt x="1710" y="814"/>
                  <a:pt x="1710" y="814"/>
                </a:cubicBezTo>
                <a:cubicBezTo>
                  <a:pt x="1709" y="813"/>
                  <a:pt x="1710" y="814"/>
                  <a:pt x="1709" y="813"/>
                </a:cubicBezTo>
                <a:close/>
                <a:moveTo>
                  <a:pt x="540" y="824"/>
                </a:moveTo>
                <a:cubicBezTo>
                  <a:pt x="540" y="824"/>
                  <a:pt x="540" y="824"/>
                  <a:pt x="540" y="824"/>
                </a:cubicBezTo>
                <a:cubicBezTo>
                  <a:pt x="540" y="824"/>
                  <a:pt x="540" y="824"/>
                  <a:pt x="540" y="824"/>
                </a:cubicBezTo>
                <a:cubicBezTo>
                  <a:pt x="540" y="826"/>
                  <a:pt x="540" y="826"/>
                  <a:pt x="540" y="826"/>
                </a:cubicBezTo>
                <a:cubicBezTo>
                  <a:pt x="541" y="827"/>
                  <a:pt x="541" y="827"/>
                  <a:pt x="542" y="827"/>
                </a:cubicBezTo>
                <a:cubicBezTo>
                  <a:pt x="542" y="826"/>
                  <a:pt x="542" y="826"/>
                  <a:pt x="542" y="826"/>
                </a:cubicBezTo>
                <a:cubicBezTo>
                  <a:pt x="542" y="826"/>
                  <a:pt x="543" y="826"/>
                  <a:pt x="543" y="826"/>
                </a:cubicBezTo>
                <a:cubicBezTo>
                  <a:pt x="543" y="824"/>
                  <a:pt x="543" y="824"/>
                  <a:pt x="543" y="824"/>
                </a:cubicBezTo>
                <a:cubicBezTo>
                  <a:pt x="544" y="824"/>
                  <a:pt x="544" y="824"/>
                  <a:pt x="544" y="824"/>
                </a:cubicBezTo>
                <a:cubicBezTo>
                  <a:pt x="544" y="823"/>
                  <a:pt x="544" y="823"/>
                  <a:pt x="543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1"/>
                  <a:pt x="543" y="821"/>
                  <a:pt x="542" y="821"/>
                </a:cubicBezTo>
                <a:cubicBezTo>
                  <a:pt x="543" y="820"/>
                  <a:pt x="543" y="820"/>
                  <a:pt x="543" y="819"/>
                </a:cubicBezTo>
                <a:cubicBezTo>
                  <a:pt x="544" y="819"/>
                  <a:pt x="544" y="819"/>
                  <a:pt x="544" y="819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3" y="817"/>
                  <a:pt x="543" y="817"/>
                  <a:pt x="542" y="817"/>
                </a:cubicBezTo>
                <a:cubicBezTo>
                  <a:pt x="542" y="817"/>
                  <a:pt x="542" y="817"/>
                  <a:pt x="542" y="817"/>
                </a:cubicBezTo>
                <a:cubicBezTo>
                  <a:pt x="542" y="817"/>
                  <a:pt x="541" y="817"/>
                  <a:pt x="541" y="817"/>
                </a:cubicBezTo>
                <a:cubicBezTo>
                  <a:pt x="541" y="818"/>
                  <a:pt x="540" y="819"/>
                  <a:pt x="540" y="820"/>
                </a:cubicBezTo>
                <a:cubicBezTo>
                  <a:pt x="541" y="820"/>
                  <a:pt x="541" y="820"/>
                  <a:pt x="541" y="820"/>
                </a:cubicBezTo>
                <a:cubicBezTo>
                  <a:pt x="541" y="824"/>
                  <a:pt x="541" y="824"/>
                  <a:pt x="541" y="824"/>
                </a:cubicBezTo>
                <a:lnTo>
                  <a:pt x="540" y="824"/>
                </a:lnTo>
                <a:close/>
                <a:moveTo>
                  <a:pt x="539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39" y="832"/>
                  <a:pt x="539" y="832"/>
                  <a:pt x="539" y="833"/>
                </a:cubicBezTo>
                <a:close/>
                <a:moveTo>
                  <a:pt x="540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39" y="834"/>
                  <a:pt x="539" y="834"/>
                  <a:pt x="539" y="834"/>
                </a:cubicBezTo>
                <a:cubicBezTo>
                  <a:pt x="539" y="835"/>
                  <a:pt x="539" y="834"/>
                  <a:pt x="540" y="835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40" y="834"/>
                  <a:pt x="540" y="834"/>
                  <a:pt x="540" y="834"/>
                </a:cubicBezTo>
                <a:lnTo>
                  <a:pt x="540" y="833"/>
                </a:lnTo>
                <a:close/>
                <a:moveTo>
                  <a:pt x="541" y="835"/>
                </a:moveTo>
                <a:cubicBezTo>
                  <a:pt x="540" y="835"/>
                  <a:pt x="540" y="835"/>
                  <a:pt x="540" y="835"/>
                </a:cubicBezTo>
                <a:cubicBezTo>
                  <a:pt x="540" y="836"/>
                  <a:pt x="540" y="836"/>
                  <a:pt x="540" y="836"/>
                </a:cubicBezTo>
                <a:cubicBezTo>
                  <a:pt x="541" y="836"/>
                  <a:pt x="541" y="836"/>
                  <a:pt x="541" y="836"/>
                </a:cubicBezTo>
                <a:cubicBezTo>
                  <a:pt x="541" y="835"/>
                  <a:pt x="541" y="835"/>
                  <a:pt x="541" y="835"/>
                </a:cubicBezTo>
                <a:close/>
                <a:moveTo>
                  <a:pt x="538" y="841"/>
                </a:moveTo>
                <a:cubicBezTo>
                  <a:pt x="538" y="842"/>
                  <a:pt x="538" y="842"/>
                  <a:pt x="538" y="842"/>
                </a:cubicBezTo>
                <a:cubicBezTo>
                  <a:pt x="537" y="842"/>
                  <a:pt x="537" y="842"/>
                  <a:pt x="537" y="842"/>
                </a:cubicBezTo>
                <a:cubicBezTo>
                  <a:pt x="537" y="843"/>
                  <a:pt x="537" y="843"/>
                  <a:pt x="537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4"/>
                  <a:pt x="539" y="842"/>
                  <a:pt x="539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2" y="842"/>
                  <a:pt x="542" y="842"/>
                  <a:pt x="542" y="842"/>
                </a:cubicBezTo>
                <a:cubicBezTo>
                  <a:pt x="542" y="841"/>
                  <a:pt x="542" y="841"/>
                  <a:pt x="542" y="841"/>
                </a:cubicBezTo>
                <a:cubicBezTo>
                  <a:pt x="540" y="841"/>
                  <a:pt x="540" y="841"/>
                  <a:pt x="540" y="841"/>
                </a:cubicBezTo>
                <a:cubicBezTo>
                  <a:pt x="540" y="840"/>
                  <a:pt x="540" y="840"/>
                  <a:pt x="540" y="840"/>
                </a:cubicBezTo>
                <a:cubicBezTo>
                  <a:pt x="541" y="839"/>
                  <a:pt x="541" y="839"/>
                  <a:pt x="542" y="839"/>
                </a:cubicBezTo>
                <a:cubicBezTo>
                  <a:pt x="542" y="838"/>
                  <a:pt x="542" y="838"/>
                  <a:pt x="541" y="837"/>
                </a:cubicBezTo>
                <a:cubicBezTo>
                  <a:pt x="541" y="837"/>
                  <a:pt x="540" y="837"/>
                  <a:pt x="540" y="837"/>
                </a:cubicBezTo>
                <a:cubicBezTo>
                  <a:pt x="540" y="838"/>
                  <a:pt x="540" y="838"/>
                  <a:pt x="540" y="838"/>
                </a:cubicBezTo>
                <a:cubicBezTo>
                  <a:pt x="540" y="838"/>
                  <a:pt x="539" y="838"/>
                  <a:pt x="539" y="837"/>
                </a:cubicBezTo>
                <a:cubicBezTo>
                  <a:pt x="539" y="838"/>
                  <a:pt x="539" y="838"/>
                  <a:pt x="538" y="839"/>
                </a:cubicBezTo>
                <a:cubicBezTo>
                  <a:pt x="538" y="839"/>
                  <a:pt x="538" y="839"/>
                  <a:pt x="538" y="839"/>
                </a:cubicBezTo>
                <a:cubicBezTo>
                  <a:pt x="538" y="840"/>
                  <a:pt x="538" y="841"/>
                  <a:pt x="540" y="841"/>
                </a:cubicBezTo>
                <a:cubicBezTo>
                  <a:pt x="540" y="841"/>
                  <a:pt x="540" y="841"/>
                  <a:pt x="540" y="841"/>
                </a:cubicBezTo>
                <a:lnTo>
                  <a:pt x="538" y="841"/>
                </a:lnTo>
                <a:close/>
                <a:moveTo>
                  <a:pt x="542" y="844"/>
                </a:moveTo>
                <a:cubicBezTo>
                  <a:pt x="541" y="844"/>
                  <a:pt x="541" y="844"/>
                  <a:pt x="541" y="844"/>
                </a:cubicBezTo>
                <a:cubicBezTo>
                  <a:pt x="542" y="844"/>
                  <a:pt x="541" y="844"/>
                  <a:pt x="542" y="844"/>
                </a:cubicBezTo>
                <a:close/>
                <a:moveTo>
                  <a:pt x="1681" y="850"/>
                </a:moveTo>
                <a:cubicBezTo>
                  <a:pt x="1680" y="850"/>
                  <a:pt x="1681" y="852"/>
                  <a:pt x="1680" y="853"/>
                </a:cubicBezTo>
                <a:cubicBezTo>
                  <a:pt x="1680" y="853"/>
                  <a:pt x="1680" y="853"/>
                  <a:pt x="1680" y="853"/>
                </a:cubicBezTo>
                <a:cubicBezTo>
                  <a:pt x="1680" y="853"/>
                  <a:pt x="1680" y="854"/>
                  <a:pt x="1679" y="854"/>
                </a:cubicBezTo>
                <a:cubicBezTo>
                  <a:pt x="1681" y="854"/>
                  <a:pt x="1683" y="855"/>
                  <a:pt x="1683" y="853"/>
                </a:cubicBezTo>
                <a:cubicBezTo>
                  <a:pt x="1684" y="853"/>
                  <a:pt x="1683" y="853"/>
                  <a:pt x="1683" y="853"/>
                </a:cubicBezTo>
                <a:cubicBezTo>
                  <a:pt x="1683" y="853"/>
                  <a:pt x="1683" y="852"/>
                  <a:pt x="1682" y="852"/>
                </a:cubicBezTo>
                <a:cubicBezTo>
                  <a:pt x="1682" y="851"/>
                  <a:pt x="1682" y="850"/>
                  <a:pt x="1681" y="850"/>
                </a:cubicBezTo>
                <a:close/>
                <a:moveTo>
                  <a:pt x="533" y="859"/>
                </a:moveTo>
                <a:cubicBezTo>
                  <a:pt x="533" y="860"/>
                  <a:pt x="533" y="859"/>
                  <a:pt x="533" y="860"/>
                </a:cubicBezTo>
                <a:cubicBezTo>
                  <a:pt x="533" y="861"/>
                  <a:pt x="533" y="861"/>
                  <a:pt x="533" y="861"/>
                </a:cubicBezTo>
                <a:cubicBezTo>
                  <a:pt x="532" y="861"/>
                  <a:pt x="532" y="861"/>
                  <a:pt x="532" y="861"/>
                </a:cubicBezTo>
                <a:cubicBezTo>
                  <a:pt x="532" y="862"/>
                  <a:pt x="533" y="863"/>
                  <a:pt x="533" y="863"/>
                </a:cubicBezTo>
                <a:cubicBezTo>
                  <a:pt x="533" y="863"/>
                  <a:pt x="533" y="863"/>
                  <a:pt x="533" y="863"/>
                </a:cubicBezTo>
                <a:cubicBezTo>
                  <a:pt x="533" y="864"/>
                  <a:pt x="533" y="864"/>
                  <a:pt x="533" y="865"/>
                </a:cubicBezTo>
                <a:cubicBezTo>
                  <a:pt x="534" y="865"/>
                  <a:pt x="533" y="865"/>
                  <a:pt x="534" y="865"/>
                </a:cubicBezTo>
                <a:cubicBezTo>
                  <a:pt x="534" y="865"/>
                  <a:pt x="534" y="865"/>
                  <a:pt x="534" y="865"/>
                </a:cubicBezTo>
                <a:cubicBezTo>
                  <a:pt x="534" y="866"/>
                  <a:pt x="534" y="866"/>
                  <a:pt x="534" y="867"/>
                </a:cubicBezTo>
                <a:cubicBezTo>
                  <a:pt x="533" y="867"/>
                  <a:pt x="533" y="867"/>
                  <a:pt x="533" y="867"/>
                </a:cubicBezTo>
                <a:cubicBezTo>
                  <a:pt x="533" y="869"/>
                  <a:pt x="533" y="870"/>
                  <a:pt x="534" y="870"/>
                </a:cubicBezTo>
                <a:cubicBezTo>
                  <a:pt x="534" y="871"/>
                  <a:pt x="534" y="871"/>
                  <a:pt x="534" y="871"/>
                </a:cubicBezTo>
                <a:cubicBezTo>
                  <a:pt x="535" y="870"/>
                  <a:pt x="535" y="870"/>
                  <a:pt x="536" y="870"/>
                </a:cubicBezTo>
                <a:cubicBezTo>
                  <a:pt x="536" y="870"/>
                  <a:pt x="536" y="871"/>
                  <a:pt x="536" y="871"/>
                </a:cubicBezTo>
                <a:cubicBezTo>
                  <a:pt x="537" y="871"/>
                  <a:pt x="537" y="871"/>
                  <a:pt x="537" y="871"/>
                </a:cubicBezTo>
                <a:cubicBezTo>
                  <a:pt x="537" y="870"/>
                  <a:pt x="537" y="870"/>
                  <a:pt x="537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1"/>
                  <a:pt x="538" y="861"/>
                  <a:pt x="538" y="861"/>
                </a:cubicBezTo>
                <a:cubicBezTo>
                  <a:pt x="538" y="860"/>
                  <a:pt x="537" y="859"/>
                  <a:pt x="537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8"/>
                  <a:pt x="535" y="858"/>
                  <a:pt x="534" y="859"/>
                </a:cubicBezTo>
                <a:cubicBezTo>
                  <a:pt x="534" y="859"/>
                  <a:pt x="534" y="859"/>
                  <a:pt x="534" y="859"/>
                </a:cubicBezTo>
                <a:cubicBezTo>
                  <a:pt x="534" y="860"/>
                  <a:pt x="534" y="859"/>
                  <a:pt x="534" y="860"/>
                </a:cubicBezTo>
                <a:cubicBezTo>
                  <a:pt x="534" y="859"/>
                  <a:pt x="534" y="859"/>
                  <a:pt x="534" y="859"/>
                </a:cubicBezTo>
                <a:lnTo>
                  <a:pt x="533" y="859"/>
                </a:lnTo>
                <a:close/>
                <a:moveTo>
                  <a:pt x="534" y="871"/>
                </a:moveTo>
                <a:cubicBezTo>
                  <a:pt x="534" y="871"/>
                  <a:pt x="534" y="871"/>
                  <a:pt x="534" y="871"/>
                </a:cubicBezTo>
                <a:cubicBezTo>
                  <a:pt x="533" y="872"/>
                  <a:pt x="533" y="872"/>
                  <a:pt x="533" y="873"/>
                </a:cubicBezTo>
                <a:cubicBezTo>
                  <a:pt x="534" y="874"/>
                  <a:pt x="534" y="873"/>
                  <a:pt x="534" y="874"/>
                </a:cubicBezTo>
                <a:cubicBezTo>
                  <a:pt x="535" y="874"/>
                  <a:pt x="536" y="873"/>
                  <a:pt x="536" y="873"/>
                </a:cubicBezTo>
                <a:cubicBezTo>
                  <a:pt x="536" y="873"/>
                  <a:pt x="536" y="873"/>
                  <a:pt x="536" y="873"/>
                </a:cubicBezTo>
                <a:cubicBezTo>
                  <a:pt x="536" y="871"/>
                  <a:pt x="536" y="872"/>
                  <a:pt x="535" y="871"/>
                </a:cubicBezTo>
                <a:cubicBezTo>
                  <a:pt x="535" y="871"/>
                  <a:pt x="535" y="871"/>
                  <a:pt x="535" y="871"/>
                </a:cubicBezTo>
                <a:lnTo>
                  <a:pt x="534" y="871"/>
                </a:lnTo>
                <a:close/>
                <a:moveTo>
                  <a:pt x="537" y="873"/>
                </a:moveTo>
                <a:cubicBezTo>
                  <a:pt x="538" y="875"/>
                  <a:pt x="538" y="875"/>
                  <a:pt x="539" y="876"/>
                </a:cubicBezTo>
                <a:cubicBezTo>
                  <a:pt x="540" y="876"/>
                  <a:pt x="540" y="876"/>
                  <a:pt x="540" y="876"/>
                </a:cubicBezTo>
                <a:cubicBezTo>
                  <a:pt x="540" y="875"/>
                  <a:pt x="539" y="874"/>
                  <a:pt x="537" y="873"/>
                </a:cubicBezTo>
                <a:close/>
                <a:moveTo>
                  <a:pt x="534" y="875"/>
                </a:moveTo>
                <a:cubicBezTo>
                  <a:pt x="534" y="875"/>
                  <a:pt x="534" y="875"/>
                  <a:pt x="534" y="875"/>
                </a:cubicBezTo>
                <a:cubicBezTo>
                  <a:pt x="534" y="874"/>
                  <a:pt x="534" y="874"/>
                  <a:pt x="534" y="874"/>
                </a:cubicBezTo>
                <a:cubicBezTo>
                  <a:pt x="533" y="874"/>
                  <a:pt x="533" y="875"/>
                  <a:pt x="533" y="875"/>
                </a:cubicBezTo>
                <a:cubicBezTo>
                  <a:pt x="533" y="875"/>
                  <a:pt x="533" y="875"/>
                  <a:pt x="533" y="875"/>
                </a:cubicBezTo>
                <a:cubicBezTo>
                  <a:pt x="533" y="876"/>
                  <a:pt x="533" y="876"/>
                  <a:pt x="533" y="876"/>
                </a:cubicBezTo>
                <a:cubicBezTo>
                  <a:pt x="533" y="876"/>
                  <a:pt x="534" y="875"/>
                  <a:pt x="534" y="875"/>
                </a:cubicBezTo>
                <a:close/>
                <a:moveTo>
                  <a:pt x="538" y="878"/>
                </a:moveTo>
                <a:cubicBezTo>
                  <a:pt x="538" y="878"/>
                  <a:pt x="538" y="878"/>
                  <a:pt x="538" y="878"/>
                </a:cubicBezTo>
                <a:cubicBezTo>
                  <a:pt x="538" y="878"/>
                  <a:pt x="538" y="878"/>
                  <a:pt x="538" y="879"/>
                </a:cubicBezTo>
                <a:cubicBezTo>
                  <a:pt x="539" y="879"/>
                  <a:pt x="539" y="879"/>
                  <a:pt x="539" y="879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7"/>
                  <a:pt x="539" y="877"/>
                  <a:pt x="539" y="877"/>
                </a:cubicBezTo>
                <a:cubicBezTo>
                  <a:pt x="538" y="877"/>
                  <a:pt x="538" y="877"/>
                  <a:pt x="538" y="877"/>
                </a:cubicBezTo>
                <a:cubicBezTo>
                  <a:pt x="538" y="876"/>
                  <a:pt x="537" y="876"/>
                  <a:pt x="537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5" y="875"/>
                  <a:pt x="535" y="875"/>
                  <a:pt x="535" y="875"/>
                </a:cubicBezTo>
                <a:cubicBezTo>
                  <a:pt x="535" y="875"/>
                  <a:pt x="536" y="876"/>
                  <a:pt x="536" y="876"/>
                </a:cubicBezTo>
                <a:cubicBezTo>
                  <a:pt x="535" y="876"/>
                  <a:pt x="535" y="877"/>
                  <a:pt x="535" y="877"/>
                </a:cubicBezTo>
                <a:cubicBezTo>
                  <a:pt x="534" y="878"/>
                  <a:pt x="535" y="879"/>
                  <a:pt x="535" y="881"/>
                </a:cubicBezTo>
                <a:cubicBezTo>
                  <a:pt x="536" y="881"/>
                  <a:pt x="536" y="881"/>
                  <a:pt x="536" y="881"/>
                </a:cubicBezTo>
                <a:cubicBezTo>
                  <a:pt x="536" y="880"/>
                  <a:pt x="536" y="880"/>
                  <a:pt x="536" y="880"/>
                </a:cubicBezTo>
                <a:cubicBezTo>
                  <a:pt x="538" y="880"/>
                  <a:pt x="538" y="880"/>
                  <a:pt x="538" y="880"/>
                </a:cubicBezTo>
                <a:cubicBezTo>
                  <a:pt x="538" y="879"/>
                  <a:pt x="538" y="879"/>
                  <a:pt x="537" y="878"/>
                </a:cubicBezTo>
                <a:cubicBezTo>
                  <a:pt x="538" y="878"/>
                  <a:pt x="538" y="878"/>
                  <a:pt x="538" y="878"/>
                </a:cubicBezTo>
                <a:close/>
                <a:moveTo>
                  <a:pt x="607" y="881"/>
                </a:moveTo>
                <a:cubicBezTo>
                  <a:pt x="607" y="880"/>
                  <a:pt x="607" y="880"/>
                  <a:pt x="607" y="879"/>
                </a:cubicBezTo>
                <a:cubicBezTo>
                  <a:pt x="608" y="879"/>
                  <a:pt x="608" y="879"/>
                  <a:pt x="608" y="879"/>
                </a:cubicBezTo>
                <a:cubicBezTo>
                  <a:pt x="607" y="879"/>
                  <a:pt x="604" y="880"/>
                  <a:pt x="603" y="879"/>
                </a:cubicBezTo>
                <a:cubicBezTo>
                  <a:pt x="603" y="879"/>
                  <a:pt x="603" y="879"/>
                  <a:pt x="602" y="878"/>
                </a:cubicBezTo>
                <a:cubicBezTo>
                  <a:pt x="602" y="880"/>
                  <a:pt x="602" y="880"/>
                  <a:pt x="601" y="881"/>
                </a:cubicBezTo>
                <a:cubicBezTo>
                  <a:pt x="601" y="881"/>
                  <a:pt x="601" y="881"/>
                  <a:pt x="601" y="881"/>
                </a:cubicBezTo>
                <a:cubicBezTo>
                  <a:pt x="603" y="881"/>
                  <a:pt x="603" y="881"/>
                  <a:pt x="603" y="881"/>
                </a:cubicBezTo>
                <a:cubicBezTo>
                  <a:pt x="603" y="882"/>
                  <a:pt x="603" y="882"/>
                  <a:pt x="603" y="882"/>
                </a:cubicBezTo>
                <a:cubicBezTo>
                  <a:pt x="602" y="882"/>
                  <a:pt x="602" y="882"/>
                  <a:pt x="601" y="883"/>
                </a:cubicBezTo>
                <a:cubicBezTo>
                  <a:pt x="600" y="883"/>
                  <a:pt x="601" y="883"/>
                  <a:pt x="600" y="884"/>
                </a:cubicBezTo>
                <a:cubicBezTo>
                  <a:pt x="600" y="884"/>
                  <a:pt x="600" y="884"/>
                  <a:pt x="600" y="885"/>
                </a:cubicBezTo>
                <a:cubicBezTo>
                  <a:pt x="600" y="885"/>
                  <a:pt x="600" y="885"/>
                  <a:pt x="600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2" y="884"/>
                  <a:pt x="602" y="884"/>
                  <a:pt x="602" y="883"/>
                </a:cubicBezTo>
                <a:cubicBezTo>
                  <a:pt x="603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5" y="882"/>
                  <a:pt x="606" y="882"/>
                  <a:pt x="606" y="881"/>
                </a:cubicBezTo>
                <a:lnTo>
                  <a:pt x="607" y="881"/>
                </a:lnTo>
                <a:close/>
                <a:moveTo>
                  <a:pt x="615" y="879"/>
                </a:moveTo>
                <a:cubicBezTo>
                  <a:pt x="614" y="880"/>
                  <a:pt x="614" y="880"/>
                  <a:pt x="613" y="880"/>
                </a:cubicBezTo>
                <a:cubicBezTo>
                  <a:pt x="613" y="881"/>
                  <a:pt x="613" y="881"/>
                  <a:pt x="613" y="881"/>
                </a:cubicBezTo>
                <a:cubicBezTo>
                  <a:pt x="613" y="881"/>
                  <a:pt x="613" y="881"/>
                  <a:pt x="612" y="880"/>
                </a:cubicBezTo>
                <a:cubicBezTo>
                  <a:pt x="612" y="880"/>
                  <a:pt x="612" y="880"/>
                  <a:pt x="612" y="879"/>
                </a:cubicBezTo>
                <a:cubicBezTo>
                  <a:pt x="612" y="879"/>
                  <a:pt x="612" y="879"/>
                  <a:pt x="612" y="879"/>
                </a:cubicBezTo>
                <a:cubicBezTo>
                  <a:pt x="612" y="879"/>
                  <a:pt x="611" y="879"/>
                  <a:pt x="611" y="878"/>
                </a:cubicBezTo>
                <a:cubicBezTo>
                  <a:pt x="610" y="879"/>
                  <a:pt x="610" y="879"/>
                  <a:pt x="609" y="880"/>
                </a:cubicBezTo>
                <a:cubicBezTo>
                  <a:pt x="609" y="882"/>
                  <a:pt x="609" y="882"/>
                  <a:pt x="609" y="882"/>
                </a:cubicBezTo>
                <a:cubicBezTo>
                  <a:pt x="607" y="882"/>
                  <a:pt x="607" y="883"/>
                  <a:pt x="606" y="884"/>
                </a:cubicBezTo>
                <a:cubicBezTo>
                  <a:pt x="606" y="884"/>
                  <a:pt x="606" y="885"/>
                  <a:pt x="605" y="885"/>
                </a:cubicBezTo>
                <a:cubicBezTo>
                  <a:pt x="606" y="885"/>
                  <a:pt x="607" y="885"/>
                  <a:pt x="607" y="886"/>
                </a:cubicBezTo>
                <a:cubicBezTo>
                  <a:pt x="608" y="886"/>
                  <a:pt x="608" y="886"/>
                  <a:pt x="608" y="886"/>
                </a:cubicBezTo>
                <a:cubicBezTo>
                  <a:pt x="608" y="886"/>
                  <a:pt x="607" y="885"/>
                  <a:pt x="607" y="885"/>
                </a:cubicBezTo>
                <a:cubicBezTo>
                  <a:pt x="608" y="885"/>
                  <a:pt x="608" y="885"/>
                  <a:pt x="608" y="885"/>
                </a:cubicBezTo>
                <a:cubicBezTo>
                  <a:pt x="608" y="884"/>
                  <a:pt x="608" y="884"/>
                  <a:pt x="608" y="884"/>
                </a:cubicBezTo>
                <a:cubicBezTo>
                  <a:pt x="609" y="884"/>
                  <a:pt x="610" y="885"/>
                  <a:pt x="611" y="885"/>
                </a:cubicBezTo>
                <a:cubicBezTo>
                  <a:pt x="611" y="884"/>
                  <a:pt x="610" y="884"/>
                  <a:pt x="610" y="883"/>
                </a:cubicBezTo>
                <a:cubicBezTo>
                  <a:pt x="612" y="883"/>
                  <a:pt x="611" y="883"/>
                  <a:pt x="613" y="883"/>
                </a:cubicBezTo>
                <a:cubicBezTo>
                  <a:pt x="613" y="883"/>
                  <a:pt x="613" y="883"/>
                  <a:pt x="613" y="883"/>
                </a:cubicBezTo>
                <a:cubicBezTo>
                  <a:pt x="613" y="882"/>
                  <a:pt x="613" y="882"/>
                  <a:pt x="614" y="882"/>
                </a:cubicBezTo>
                <a:cubicBezTo>
                  <a:pt x="614" y="882"/>
                  <a:pt x="614" y="882"/>
                  <a:pt x="614" y="882"/>
                </a:cubicBezTo>
                <a:cubicBezTo>
                  <a:pt x="615" y="882"/>
                  <a:pt x="615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1"/>
                  <a:pt x="616" y="881"/>
                  <a:pt x="616" y="881"/>
                </a:cubicBezTo>
                <a:cubicBezTo>
                  <a:pt x="616" y="881"/>
                  <a:pt x="616" y="881"/>
                  <a:pt x="615" y="881"/>
                </a:cubicBezTo>
                <a:lnTo>
                  <a:pt x="615" y="879"/>
                </a:lnTo>
                <a:close/>
                <a:moveTo>
                  <a:pt x="542" y="891"/>
                </a:moveTo>
                <a:cubicBezTo>
                  <a:pt x="541" y="891"/>
                  <a:pt x="541" y="890"/>
                  <a:pt x="540" y="889"/>
                </a:cubicBezTo>
                <a:cubicBezTo>
                  <a:pt x="540" y="889"/>
                  <a:pt x="540" y="889"/>
                  <a:pt x="540" y="889"/>
                </a:cubicBezTo>
                <a:cubicBezTo>
                  <a:pt x="539" y="889"/>
                  <a:pt x="538" y="889"/>
                  <a:pt x="538" y="888"/>
                </a:cubicBezTo>
                <a:cubicBezTo>
                  <a:pt x="538" y="888"/>
                  <a:pt x="538" y="888"/>
                  <a:pt x="538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8" y="888"/>
                  <a:pt x="539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1" y="887"/>
                  <a:pt x="541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1" y="886"/>
                  <a:pt x="541" y="886"/>
                  <a:pt x="541" y="886"/>
                </a:cubicBezTo>
                <a:cubicBezTo>
                  <a:pt x="541" y="885"/>
                  <a:pt x="541" y="885"/>
                  <a:pt x="541" y="885"/>
                </a:cubicBezTo>
                <a:cubicBezTo>
                  <a:pt x="540" y="885"/>
                  <a:pt x="540" y="885"/>
                  <a:pt x="540" y="885"/>
                </a:cubicBezTo>
                <a:cubicBezTo>
                  <a:pt x="540" y="884"/>
                  <a:pt x="540" y="884"/>
                  <a:pt x="540" y="884"/>
                </a:cubicBezTo>
                <a:cubicBezTo>
                  <a:pt x="540" y="884"/>
                  <a:pt x="539" y="883"/>
                  <a:pt x="538" y="883"/>
                </a:cubicBezTo>
                <a:cubicBezTo>
                  <a:pt x="538" y="883"/>
                  <a:pt x="538" y="883"/>
                  <a:pt x="538" y="883"/>
                </a:cubicBezTo>
                <a:cubicBezTo>
                  <a:pt x="537" y="882"/>
                  <a:pt x="537" y="883"/>
                  <a:pt x="536" y="882"/>
                </a:cubicBezTo>
                <a:cubicBezTo>
                  <a:pt x="535" y="882"/>
                  <a:pt x="535" y="882"/>
                  <a:pt x="534" y="883"/>
                </a:cubicBezTo>
                <a:cubicBezTo>
                  <a:pt x="534" y="884"/>
                  <a:pt x="535" y="885"/>
                  <a:pt x="535" y="886"/>
                </a:cubicBezTo>
                <a:cubicBezTo>
                  <a:pt x="536" y="886"/>
                  <a:pt x="536" y="886"/>
                  <a:pt x="536" y="887"/>
                </a:cubicBezTo>
                <a:cubicBezTo>
                  <a:pt x="537" y="888"/>
                  <a:pt x="536" y="888"/>
                  <a:pt x="536" y="889"/>
                </a:cubicBezTo>
                <a:cubicBezTo>
                  <a:pt x="537" y="889"/>
                  <a:pt x="537" y="889"/>
                  <a:pt x="537" y="889"/>
                </a:cubicBezTo>
                <a:cubicBezTo>
                  <a:pt x="538" y="891"/>
                  <a:pt x="539" y="891"/>
                  <a:pt x="542" y="892"/>
                </a:cubicBezTo>
                <a:cubicBezTo>
                  <a:pt x="542" y="892"/>
                  <a:pt x="542" y="891"/>
                  <a:pt x="542" y="891"/>
                </a:cubicBezTo>
                <a:close/>
                <a:moveTo>
                  <a:pt x="579" y="900"/>
                </a:moveTo>
                <a:cubicBezTo>
                  <a:pt x="577" y="900"/>
                  <a:pt x="577" y="900"/>
                  <a:pt x="577" y="900"/>
                </a:cubicBezTo>
                <a:cubicBezTo>
                  <a:pt x="577" y="900"/>
                  <a:pt x="577" y="900"/>
                  <a:pt x="577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3" y="900"/>
                  <a:pt x="573" y="900"/>
                  <a:pt x="573" y="900"/>
                </a:cubicBezTo>
                <a:cubicBezTo>
                  <a:pt x="573" y="899"/>
                  <a:pt x="572" y="898"/>
                  <a:pt x="572" y="898"/>
                </a:cubicBezTo>
                <a:cubicBezTo>
                  <a:pt x="571" y="898"/>
                  <a:pt x="571" y="898"/>
                  <a:pt x="571" y="898"/>
                </a:cubicBezTo>
                <a:cubicBezTo>
                  <a:pt x="571" y="897"/>
                  <a:pt x="571" y="897"/>
                  <a:pt x="571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69" y="896"/>
                  <a:pt x="569" y="896"/>
                </a:cubicBezTo>
                <a:cubicBezTo>
                  <a:pt x="569" y="895"/>
                  <a:pt x="569" y="895"/>
                  <a:pt x="569" y="895"/>
                </a:cubicBezTo>
                <a:cubicBezTo>
                  <a:pt x="568" y="895"/>
                  <a:pt x="567" y="894"/>
                  <a:pt x="566" y="893"/>
                </a:cubicBezTo>
                <a:cubicBezTo>
                  <a:pt x="566" y="892"/>
                  <a:pt x="566" y="892"/>
                  <a:pt x="566" y="892"/>
                </a:cubicBezTo>
                <a:cubicBezTo>
                  <a:pt x="566" y="892"/>
                  <a:pt x="566" y="891"/>
                  <a:pt x="565" y="891"/>
                </a:cubicBezTo>
                <a:cubicBezTo>
                  <a:pt x="565" y="891"/>
                  <a:pt x="565" y="891"/>
                  <a:pt x="565" y="891"/>
                </a:cubicBezTo>
                <a:cubicBezTo>
                  <a:pt x="565" y="891"/>
                  <a:pt x="566" y="890"/>
                  <a:pt x="566" y="890"/>
                </a:cubicBezTo>
                <a:cubicBezTo>
                  <a:pt x="566" y="889"/>
                  <a:pt x="566" y="889"/>
                  <a:pt x="566" y="889"/>
                </a:cubicBezTo>
                <a:cubicBezTo>
                  <a:pt x="565" y="889"/>
                  <a:pt x="565" y="888"/>
                  <a:pt x="564" y="887"/>
                </a:cubicBezTo>
                <a:cubicBezTo>
                  <a:pt x="564" y="887"/>
                  <a:pt x="564" y="887"/>
                  <a:pt x="564" y="887"/>
                </a:cubicBezTo>
                <a:cubicBezTo>
                  <a:pt x="564" y="887"/>
                  <a:pt x="564" y="888"/>
                  <a:pt x="564" y="888"/>
                </a:cubicBezTo>
                <a:cubicBezTo>
                  <a:pt x="563" y="888"/>
                  <a:pt x="563" y="888"/>
                  <a:pt x="562" y="888"/>
                </a:cubicBezTo>
                <a:cubicBezTo>
                  <a:pt x="562" y="888"/>
                  <a:pt x="562" y="888"/>
                  <a:pt x="562" y="887"/>
                </a:cubicBezTo>
                <a:cubicBezTo>
                  <a:pt x="561" y="887"/>
                  <a:pt x="560" y="887"/>
                  <a:pt x="560" y="887"/>
                </a:cubicBezTo>
                <a:cubicBezTo>
                  <a:pt x="559" y="888"/>
                  <a:pt x="559" y="888"/>
                  <a:pt x="559" y="888"/>
                </a:cubicBezTo>
                <a:cubicBezTo>
                  <a:pt x="558" y="889"/>
                  <a:pt x="557" y="888"/>
                  <a:pt x="557" y="888"/>
                </a:cubicBezTo>
                <a:cubicBezTo>
                  <a:pt x="556" y="888"/>
                  <a:pt x="556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90"/>
                  <a:pt x="555" y="890"/>
                  <a:pt x="556" y="891"/>
                </a:cubicBezTo>
                <a:cubicBezTo>
                  <a:pt x="555" y="891"/>
                  <a:pt x="555" y="891"/>
                  <a:pt x="555" y="891"/>
                </a:cubicBezTo>
                <a:cubicBezTo>
                  <a:pt x="555" y="892"/>
                  <a:pt x="555" y="892"/>
                  <a:pt x="556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8" y="893"/>
                  <a:pt x="559" y="893"/>
                  <a:pt x="559" y="893"/>
                </a:cubicBezTo>
                <a:cubicBezTo>
                  <a:pt x="559" y="893"/>
                  <a:pt x="559" y="893"/>
                  <a:pt x="559" y="893"/>
                </a:cubicBezTo>
                <a:cubicBezTo>
                  <a:pt x="559" y="893"/>
                  <a:pt x="559" y="893"/>
                  <a:pt x="558" y="894"/>
                </a:cubicBezTo>
                <a:cubicBezTo>
                  <a:pt x="558" y="894"/>
                  <a:pt x="558" y="894"/>
                  <a:pt x="558" y="894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6" y="894"/>
                  <a:pt x="556" y="895"/>
                  <a:pt x="556" y="895"/>
                </a:cubicBezTo>
                <a:cubicBezTo>
                  <a:pt x="556" y="896"/>
                  <a:pt x="556" y="896"/>
                  <a:pt x="557" y="897"/>
                </a:cubicBezTo>
                <a:cubicBezTo>
                  <a:pt x="559" y="897"/>
                  <a:pt x="559" y="897"/>
                  <a:pt x="559" y="897"/>
                </a:cubicBezTo>
                <a:cubicBezTo>
                  <a:pt x="559" y="898"/>
                  <a:pt x="560" y="899"/>
                  <a:pt x="561" y="899"/>
                </a:cubicBezTo>
                <a:cubicBezTo>
                  <a:pt x="560" y="900"/>
                  <a:pt x="559" y="899"/>
                  <a:pt x="559" y="898"/>
                </a:cubicBezTo>
                <a:cubicBezTo>
                  <a:pt x="558" y="898"/>
                  <a:pt x="557" y="898"/>
                  <a:pt x="556" y="899"/>
                </a:cubicBezTo>
                <a:cubicBezTo>
                  <a:pt x="556" y="899"/>
                  <a:pt x="557" y="899"/>
                  <a:pt x="557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5" y="900"/>
                  <a:pt x="555" y="900"/>
                  <a:pt x="555" y="900"/>
                </a:cubicBezTo>
                <a:cubicBezTo>
                  <a:pt x="555" y="899"/>
                  <a:pt x="555" y="899"/>
                  <a:pt x="556" y="899"/>
                </a:cubicBezTo>
                <a:cubicBezTo>
                  <a:pt x="555" y="899"/>
                  <a:pt x="555" y="899"/>
                  <a:pt x="555" y="899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7"/>
                  <a:pt x="555" y="897"/>
                  <a:pt x="555" y="897"/>
                </a:cubicBezTo>
                <a:cubicBezTo>
                  <a:pt x="555" y="896"/>
                  <a:pt x="555" y="896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7"/>
                  <a:pt x="553" y="897"/>
                  <a:pt x="553" y="897"/>
                </a:cubicBezTo>
                <a:cubicBezTo>
                  <a:pt x="552" y="897"/>
                  <a:pt x="552" y="897"/>
                  <a:pt x="551" y="897"/>
                </a:cubicBezTo>
                <a:cubicBezTo>
                  <a:pt x="551" y="896"/>
                  <a:pt x="551" y="896"/>
                  <a:pt x="551" y="896"/>
                </a:cubicBezTo>
                <a:cubicBezTo>
                  <a:pt x="550" y="896"/>
                  <a:pt x="549" y="896"/>
                  <a:pt x="549" y="896"/>
                </a:cubicBezTo>
                <a:cubicBezTo>
                  <a:pt x="549" y="898"/>
                  <a:pt x="550" y="898"/>
                  <a:pt x="551" y="899"/>
                </a:cubicBezTo>
                <a:cubicBezTo>
                  <a:pt x="552" y="899"/>
                  <a:pt x="552" y="899"/>
                  <a:pt x="553" y="898"/>
                </a:cubicBezTo>
                <a:cubicBezTo>
                  <a:pt x="553" y="898"/>
                  <a:pt x="553" y="898"/>
                  <a:pt x="553" y="898"/>
                </a:cubicBezTo>
                <a:cubicBezTo>
                  <a:pt x="553" y="899"/>
                  <a:pt x="553" y="899"/>
                  <a:pt x="553" y="899"/>
                </a:cubicBezTo>
                <a:cubicBezTo>
                  <a:pt x="552" y="899"/>
                  <a:pt x="550" y="899"/>
                  <a:pt x="549" y="900"/>
                </a:cubicBezTo>
                <a:cubicBezTo>
                  <a:pt x="549" y="900"/>
                  <a:pt x="549" y="900"/>
                  <a:pt x="548" y="900"/>
                </a:cubicBezTo>
                <a:cubicBezTo>
                  <a:pt x="548" y="902"/>
                  <a:pt x="548" y="902"/>
                  <a:pt x="549" y="902"/>
                </a:cubicBezTo>
                <a:cubicBezTo>
                  <a:pt x="549" y="901"/>
                  <a:pt x="549" y="901"/>
                  <a:pt x="549" y="901"/>
                </a:cubicBezTo>
                <a:cubicBezTo>
                  <a:pt x="551" y="901"/>
                  <a:pt x="551" y="901"/>
                  <a:pt x="551" y="901"/>
                </a:cubicBezTo>
                <a:cubicBezTo>
                  <a:pt x="551" y="902"/>
                  <a:pt x="551" y="902"/>
                  <a:pt x="551" y="902"/>
                </a:cubicBezTo>
                <a:cubicBezTo>
                  <a:pt x="554" y="902"/>
                  <a:pt x="554" y="902"/>
                  <a:pt x="554" y="902"/>
                </a:cubicBezTo>
                <a:cubicBezTo>
                  <a:pt x="554" y="903"/>
                  <a:pt x="554" y="903"/>
                  <a:pt x="554" y="903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6" y="902"/>
                  <a:pt x="556" y="902"/>
                  <a:pt x="556" y="902"/>
                </a:cubicBezTo>
                <a:cubicBezTo>
                  <a:pt x="557" y="902"/>
                  <a:pt x="556" y="902"/>
                  <a:pt x="557" y="903"/>
                </a:cubicBezTo>
                <a:cubicBezTo>
                  <a:pt x="558" y="903"/>
                  <a:pt x="558" y="903"/>
                  <a:pt x="558" y="903"/>
                </a:cubicBezTo>
                <a:cubicBezTo>
                  <a:pt x="558" y="903"/>
                  <a:pt x="558" y="903"/>
                  <a:pt x="557" y="903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8" y="904"/>
                  <a:pt x="558" y="904"/>
                  <a:pt x="559" y="904"/>
                </a:cubicBezTo>
                <a:cubicBezTo>
                  <a:pt x="559" y="904"/>
                  <a:pt x="558" y="904"/>
                  <a:pt x="559" y="904"/>
                </a:cubicBezTo>
                <a:cubicBezTo>
                  <a:pt x="559" y="904"/>
                  <a:pt x="559" y="903"/>
                  <a:pt x="560" y="904"/>
                </a:cubicBezTo>
                <a:cubicBezTo>
                  <a:pt x="560" y="904"/>
                  <a:pt x="560" y="904"/>
                  <a:pt x="561" y="904"/>
                </a:cubicBezTo>
                <a:cubicBezTo>
                  <a:pt x="561" y="904"/>
                  <a:pt x="561" y="903"/>
                  <a:pt x="561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6" y="903"/>
                  <a:pt x="566" y="903"/>
                  <a:pt x="566" y="903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4"/>
                  <a:pt x="566" y="904"/>
                  <a:pt x="566" y="904"/>
                </a:cubicBezTo>
                <a:cubicBezTo>
                  <a:pt x="567" y="904"/>
                  <a:pt x="567" y="905"/>
                  <a:pt x="568" y="905"/>
                </a:cubicBezTo>
                <a:cubicBezTo>
                  <a:pt x="568" y="906"/>
                  <a:pt x="568" y="906"/>
                  <a:pt x="568" y="906"/>
                </a:cubicBezTo>
                <a:cubicBezTo>
                  <a:pt x="570" y="906"/>
                  <a:pt x="571" y="904"/>
                  <a:pt x="572" y="902"/>
                </a:cubicBezTo>
                <a:cubicBezTo>
                  <a:pt x="572" y="902"/>
                  <a:pt x="572" y="902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6" y="903"/>
                  <a:pt x="577" y="902"/>
                  <a:pt x="580" y="903"/>
                </a:cubicBezTo>
                <a:cubicBezTo>
                  <a:pt x="580" y="902"/>
                  <a:pt x="580" y="902"/>
                  <a:pt x="580" y="902"/>
                </a:cubicBezTo>
                <a:cubicBezTo>
                  <a:pt x="580" y="901"/>
                  <a:pt x="580" y="901"/>
                  <a:pt x="580" y="901"/>
                </a:cubicBezTo>
                <a:cubicBezTo>
                  <a:pt x="580" y="901"/>
                  <a:pt x="579" y="901"/>
                  <a:pt x="579" y="901"/>
                </a:cubicBezTo>
                <a:lnTo>
                  <a:pt x="579" y="900"/>
                </a:lnTo>
                <a:close/>
                <a:moveTo>
                  <a:pt x="571" y="903"/>
                </a:moveTo>
                <a:cubicBezTo>
                  <a:pt x="567" y="903"/>
                  <a:pt x="567" y="903"/>
                  <a:pt x="567" y="903"/>
                </a:cubicBezTo>
                <a:cubicBezTo>
                  <a:pt x="567" y="902"/>
                  <a:pt x="567" y="902"/>
                  <a:pt x="567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lnTo>
                  <a:pt x="571" y="903"/>
                </a:lnTo>
                <a:close/>
                <a:moveTo>
                  <a:pt x="548" y="896"/>
                </a:moveTo>
                <a:cubicBezTo>
                  <a:pt x="548" y="896"/>
                  <a:pt x="548" y="896"/>
                  <a:pt x="548" y="896"/>
                </a:cubicBezTo>
                <a:cubicBezTo>
                  <a:pt x="547" y="896"/>
                  <a:pt x="547" y="896"/>
                  <a:pt x="547" y="895"/>
                </a:cubicBezTo>
                <a:cubicBezTo>
                  <a:pt x="548" y="895"/>
                  <a:pt x="548" y="895"/>
                  <a:pt x="548" y="895"/>
                </a:cubicBezTo>
                <a:cubicBezTo>
                  <a:pt x="548" y="895"/>
                  <a:pt x="548" y="895"/>
                  <a:pt x="548" y="894"/>
                </a:cubicBezTo>
                <a:cubicBezTo>
                  <a:pt x="548" y="894"/>
                  <a:pt x="548" y="894"/>
                  <a:pt x="547" y="894"/>
                </a:cubicBezTo>
                <a:cubicBezTo>
                  <a:pt x="547" y="894"/>
                  <a:pt x="547" y="894"/>
                  <a:pt x="547" y="894"/>
                </a:cubicBezTo>
                <a:cubicBezTo>
                  <a:pt x="546" y="894"/>
                  <a:pt x="546" y="894"/>
                  <a:pt x="546" y="894"/>
                </a:cubicBezTo>
                <a:cubicBezTo>
                  <a:pt x="546" y="893"/>
                  <a:pt x="546" y="893"/>
                  <a:pt x="546" y="893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4" y="891"/>
                  <a:pt x="544" y="891"/>
                  <a:pt x="543" y="891"/>
                </a:cubicBezTo>
                <a:cubicBezTo>
                  <a:pt x="542" y="895"/>
                  <a:pt x="542" y="895"/>
                  <a:pt x="542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6"/>
                  <a:pt x="543" y="896"/>
                  <a:pt x="543" y="896"/>
                </a:cubicBezTo>
                <a:cubicBezTo>
                  <a:pt x="544" y="896"/>
                  <a:pt x="544" y="895"/>
                  <a:pt x="545" y="895"/>
                </a:cubicBezTo>
                <a:cubicBezTo>
                  <a:pt x="545" y="896"/>
                  <a:pt x="544" y="896"/>
                  <a:pt x="544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6" y="898"/>
                  <a:pt x="546" y="896"/>
                  <a:pt x="547" y="898"/>
                </a:cubicBezTo>
                <a:cubicBezTo>
                  <a:pt x="548" y="898"/>
                  <a:pt x="548" y="898"/>
                  <a:pt x="548" y="898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6"/>
                </a:cubicBezTo>
                <a:close/>
                <a:moveTo>
                  <a:pt x="585" y="900"/>
                </a:moveTo>
                <a:cubicBezTo>
                  <a:pt x="585" y="900"/>
                  <a:pt x="585" y="900"/>
                  <a:pt x="585" y="900"/>
                </a:cubicBezTo>
                <a:cubicBezTo>
                  <a:pt x="585" y="900"/>
                  <a:pt x="585" y="901"/>
                  <a:pt x="584" y="901"/>
                </a:cubicBezTo>
                <a:cubicBezTo>
                  <a:pt x="584" y="902"/>
                  <a:pt x="584" y="902"/>
                  <a:pt x="584" y="902"/>
                </a:cubicBezTo>
                <a:cubicBezTo>
                  <a:pt x="585" y="902"/>
                  <a:pt x="585" y="902"/>
                  <a:pt x="586" y="902"/>
                </a:cubicBezTo>
                <a:cubicBezTo>
                  <a:pt x="586" y="902"/>
                  <a:pt x="586" y="902"/>
                  <a:pt x="586" y="902"/>
                </a:cubicBezTo>
                <a:cubicBezTo>
                  <a:pt x="587" y="902"/>
                  <a:pt x="587" y="902"/>
                  <a:pt x="588" y="902"/>
                </a:cubicBezTo>
                <a:cubicBezTo>
                  <a:pt x="588" y="900"/>
                  <a:pt x="588" y="900"/>
                  <a:pt x="588" y="900"/>
                </a:cubicBezTo>
                <a:cubicBezTo>
                  <a:pt x="586" y="900"/>
                  <a:pt x="586" y="900"/>
                  <a:pt x="586" y="900"/>
                </a:cubicBezTo>
                <a:cubicBezTo>
                  <a:pt x="586" y="900"/>
                  <a:pt x="586" y="900"/>
                  <a:pt x="585" y="900"/>
                </a:cubicBezTo>
                <a:close/>
                <a:moveTo>
                  <a:pt x="551" y="903"/>
                </a:moveTo>
                <a:cubicBezTo>
                  <a:pt x="551" y="903"/>
                  <a:pt x="551" y="903"/>
                  <a:pt x="551" y="903"/>
                </a:cubicBezTo>
                <a:cubicBezTo>
                  <a:pt x="551" y="903"/>
                  <a:pt x="552" y="903"/>
                  <a:pt x="552" y="903"/>
                </a:cubicBezTo>
                <a:cubicBezTo>
                  <a:pt x="552" y="903"/>
                  <a:pt x="552" y="903"/>
                  <a:pt x="552" y="903"/>
                </a:cubicBezTo>
                <a:cubicBezTo>
                  <a:pt x="552" y="902"/>
                  <a:pt x="552" y="902"/>
                  <a:pt x="551" y="902"/>
                </a:cubicBezTo>
                <a:lnTo>
                  <a:pt x="551" y="903"/>
                </a:lnTo>
                <a:close/>
                <a:moveTo>
                  <a:pt x="553" y="905"/>
                </a:moveTo>
                <a:cubicBezTo>
                  <a:pt x="554" y="905"/>
                  <a:pt x="554" y="905"/>
                  <a:pt x="555" y="905"/>
                </a:cubicBezTo>
                <a:cubicBezTo>
                  <a:pt x="555" y="905"/>
                  <a:pt x="555" y="905"/>
                  <a:pt x="555" y="904"/>
                </a:cubicBezTo>
                <a:cubicBezTo>
                  <a:pt x="556" y="904"/>
                  <a:pt x="555" y="904"/>
                  <a:pt x="556" y="904"/>
                </a:cubicBezTo>
                <a:cubicBezTo>
                  <a:pt x="556" y="904"/>
                  <a:pt x="556" y="904"/>
                  <a:pt x="556" y="904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5" y="903"/>
                  <a:pt x="554" y="903"/>
                  <a:pt x="553" y="904"/>
                </a:cubicBezTo>
                <a:lnTo>
                  <a:pt x="553" y="905"/>
                </a:lnTo>
                <a:close/>
                <a:moveTo>
                  <a:pt x="566" y="906"/>
                </a:moveTo>
                <a:cubicBezTo>
                  <a:pt x="566" y="905"/>
                  <a:pt x="566" y="904"/>
                  <a:pt x="565" y="903"/>
                </a:cubicBezTo>
                <a:cubicBezTo>
                  <a:pt x="564" y="903"/>
                  <a:pt x="563" y="903"/>
                  <a:pt x="562" y="904"/>
                </a:cubicBezTo>
                <a:cubicBezTo>
                  <a:pt x="562" y="904"/>
                  <a:pt x="562" y="904"/>
                  <a:pt x="562" y="904"/>
                </a:cubicBezTo>
                <a:cubicBezTo>
                  <a:pt x="562" y="904"/>
                  <a:pt x="561" y="904"/>
                  <a:pt x="561" y="904"/>
                </a:cubicBezTo>
                <a:cubicBezTo>
                  <a:pt x="561" y="905"/>
                  <a:pt x="561" y="905"/>
                  <a:pt x="561" y="905"/>
                </a:cubicBezTo>
                <a:cubicBezTo>
                  <a:pt x="560" y="905"/>
                  <a:pt x="560" y="905"/>
                  <a:pt x="560" y="905"/>
                </a:cubicBezTo>
                <a:cubicBezTo>
                  <a:pt x="560" y="904"/>
                  <a:pt x="560" y="904"/>
                  <a:pt x="560" y="904"/>
                </a:cubicBezTo>
                <a:cubicBezTo>
                  <a:pt x="559" y="904"/>
                  <a:pt x="559" y="904"/>
                  <a:pt x="558" y="905"/>
                </a:cubicBezTo>
                <a:cubicBezTo>
                  <a:pt x="558" y="905"/>
                  <a:pt x="558" y="905"/>
                  <a:pt x="557" y="905"/>
                </a:cubicBezTo>
                <a:cubicBezTo>
                  <a:pt x="557" y="905"/>
                  <a:pt x="557" y="905"/>
                  <a:pt x="557" y="905"/>
                </a:cubicBezTo>
                <a:cubicBezTo>
                  <a:pt x="557" y="906"/>
                  <a:pt x="557" y="906"/>
                  <a:pt x="557" y="906"/>
                </a:cubicBezTo>
                <a:cubicBezTo>
                  <a:pt x="559" y="907"/>
                  <a:pt x="560" y="907"/>
                  <a:pt x="562" y="908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6"/>
                  <a:pt x="562" y="906"/>
                </a:cubicBezTo>
                <a:cubicBezTo>
                  <a:pt x="563" y="906"/>
                  <a:pt x="564" y="906"/>
                  <a:pt x="566" y="906"/>
                </a:cubicBezTo>
                <a:close/>
                <a:moveTo>
                  <a:pt x="564" y="907"/>
                </a:moveTo>
                <a:cubicBezTo>
                  <a:pt x="565" y="908"/>
                  <a:pt x="565" y="908"/>
                  <a:pt x="565" y="909"/>
                </a:cubicBezTo>
                <a:cubicBezTo>
                  <a:pt x="566" y="909"/>
                  <a:pt x="566" y="909"/>
                  <a:pt x="567" y="909"/>
                </a:cubicBezTo>
                <a:cubicBezTo>
                  <a:pt x="567" y="907"/>
                  <a:pt x="566" y="907"/>
                  <a:pt x="564" y="907"/>
                </a:cubicBezTo>
                <a:close/>
                <a:moveTo>
                  <a:pt x="569" y="909"/>
                </a:moveTo>
                <a:cubicBezTo>
                  <a:pt x="571" y="909"/>
                  <a:pt x="571" y="909"/>
                  <a:pt x="571" y="909"/>
                </a:cubicBezTo>
                <a:cubicBezTo>
                  <a:pt x="571" y="908"/>
                  <a:pt x="571" y="908"/>
                  <a:pt x="571" y="908"/>
                </a:cubicBezTo>
                <a:cubicBezTo>
                  <a:pt x="570" y="908"/>
                  <a:pt x="569" y="908"/>
                  <a:pt x="569" y="908"/>
                </a:cubicBezTo>
                <a:cubicBezTo>
                  <a:pt x="569" y="908"/>
                  <a:pt x="569" y="909"/>
                  <a:pt x="569" y="909"/>
                </a:cubicBezTo>
                <a:close/>
                <a:moveTo>
                  <a:pt x="568" y="910"/>
                </a:moveTo>
                <a:cubicBezTo>
                  <a:pt x="568" y="910"/>
                  <a:pt x="568" y="910"/>
                  <a:pt x="568" y="910"/>
                </a:cubicBezTo>
                <a:cubicBezTo>
                  <a:pt x="569" y="910"/>
                  <a:pt x="569" y="910"/>
                  <a:pt x="569" y="910"/>
                </a:cubicBezTo>
                <a:cubicBezTo>
                  <a:pt x="569" y="910"/>
                  <a:pt x="569" y="910"/>
                  <a:pt x="568" y="910"/>
                </a:cubicBezTo>
                <a:close/>
              </a:path>
            </a:pathLst>
          </a:custGeom>
          <a:solidFill>
            <a:schemeClr val="tx2">
              <a:lumMod val="75000"/>
              <a:alpha val="50000"/>
            </a:schemeClr>
          </a:solidFill>
          <a:ln w="0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598683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875275"/>
            <a:ext cx="10693400" cy="1362075"/>
          </a:xfrm>
          <a:prstGeom prst="rect">
            <a:avLst/>
          </a:prstGeom>
        </p:spPr>
        <p:txBody>
          <a:bodyPr anchor="t">
            <a:normAutofit/>
          </a:bodyPr>
          <a:lstStyle>
            <a:lvl1pPr algn="ctr">
              <a:defRPr sz="2800" b="1" cap="none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2375087"/>
            <a:ext cx="10693400" cy="1500187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9687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786956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-609601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834638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4173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5594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7016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8437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29401635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3157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4578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6000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7421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59961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4226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1030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7834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463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1441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00998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5242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2046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8850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5653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245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06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</p:bldLst>
      </p:timing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635763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88282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930219" y="1764430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037869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278012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635763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5288282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4389120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4389120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8930219" y="3903955"/>
            <a:ext cx="1615437" cy="120903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8031057" y="5177394"/>
            <a:ext cx="3413760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8031057" y="5417538"/>
            <a:ext cx="3413760" cy="6123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9528659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98205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912421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223826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626637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340852" y="1722858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2997230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223826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1198205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736601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0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736601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1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3912421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2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3450817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3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3450817" y="5526420"/>
            <a:ext cx="2569803" cy="691559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4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6626637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5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6165033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6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6165033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35"/>
          </p:nvPr>
        </p:nvSpPr>
        <p:spPr>
          <a:xfrm>
            <a:off x="9340852" y="4025451"/>
            <a:ext cx="1646595" cy="1210901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48" name="Text Placeholder 10"/>
          <p:cNvSpPr>
            <a:spLocks noGrp="1"/>
          </p:cNvSpPr>
          <p:nvPr>
            <p:ph type="body" sz="quarter" idx="36" hasCustomPrompt="1"/>
          </p:nvPr>
        </p:nvSpPr>
        <p:spPr>
          <a:xfrm>
            <a:off x="8879248" y="5299824"/>
            <a:ext cx="2569803" cy="215444"/>
          </a:xfrm>
        </p:spPr>
        <p:txBody>
          <a:bodyPr tIns="0" anchor="ctr" anchorCtr="0">
            <a:sp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4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49" name="Text Placeholder 10"/>
          <p:cNvSpPr>
            <a:spLocks noGrp="1"/>
          </p:cNvSpPr>
          <p:nvPr>
            <p:ph type="body" sz="quarter" idx="37" hasCustomPrompt="1"/>
          </p:nvPr>
        </p:nvSpPr>
        <p:spPr>
          <a:xfrm>
            <a:off x="8879248" y="5526420"/>
            <a:ext cx="2569803" cy="691559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6795314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736601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869441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1869441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4368208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5501048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5501048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999815" y="2103082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9132656" y="2103083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9132656" y="2411567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6"/>
          </p:nvPr>
        </p:nvSpPr>
        <p:spPr>
          <a:xfrm>
            <a:off x="736601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1869441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8" hasCustomPrompt="1"/>
          </p:nvPr>
        </p:nvSpPr>
        <p:spPr>
          <a:xfrm>
            <a:off x="1869441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4368208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30" hasCustomPrompt="1"/>
          </p:nvPr>
        </p:nvSpPr>
        <p:spPr>
          <a:xfrm>
            <a:off x="5501048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31" hasCustomPrompt="1"/>
          </p:nvPr>
        </p:nvSpPr>
        <p:spPr>
          <a:xfrm>
            <a:off x="5501048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32"/>
          </p:nvPr>
        </p:nvSpPr>
        <p:spPr>
          <a:xfrm>
            <a:off x="7999815" y="3903954"/>
            <a:ext cx="1029547" cy="76809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1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33" hasCustomPrompt="1"/>
          </p:nvPr>
        </p:nvSpPr>
        <p:spPr>
          <a:xfrm>
            <a:off x="9132656" y="3903955"/>
            <a:ext cx="2352803" cy="287259"/>
          </a:xfrm>
        </p:spPr>
        <p:txBody>
          <a:bodyPr wrap="square" tIns="0" anchor="ctr" anchorCtr="0">
            <a:normAutofit/>
          </a:bodyPr>
          <a:lstStyle>
            <a:lvl1pPr marL="0" indent="0" algn="l">
              <a:lnSpc>
                <a:spcPct val="100000"/>
              </a:lnSpc>
              <a:buFontTx/>
              <a:buNone/>
              <a:defRPr sz="14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34" hasCustomPrompt="1"/>
          </p:nvPr>
        </p:nvSpPr>
        <p:spPr>
          <a:xfrm>
            <a:off x="9132656" y="4212439"/>
            <a:ext cx="2352803" cy="1140124"/>
          </a:xfrm>
        </p:spPr>
        <p:txBody>
          <a:bodyPr tIns="0" anchor="t" anchorCtr="0">
            <a:normAutofit/>
          </a:bodyPr>
          <a:lstStyle>
            <a:lvl1pPr marL="0" indent="0" algn="l">
              <a:lnSpc>
                <a:spcPct val="95000"/>
              </a:lnSpc>
              <a:spcBef>
                <a:spcPts val="600"/>
              </a:spcBef>
              <a:buFontTx/>
              <a:buNone/>
              <a:defRPr sz="11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3133697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tal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69939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02" y="2406318"/>
            <a:ext cx="7785100" cy="2747471"/>
          </a:xfrm>
          <a:prstGeom prst="rect">
            <a:avLst/>
          </a:prstGeo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2" y="5156377"/>
            <a:ext cx="7785100" cy="914400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0255234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3282648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L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7097538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Grey Title">
    <p:bg>
      <p:bgPr>
        <a:solidFill>
          <a:schemeClr val="bg1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51417" y="212793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1417" y="360276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38714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pecial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385957"/>
            <a:ext cx="10693400" cy="1470025"/>
          </a:xfrm>
        </p:spPr>
        <p:txBody>
          <a:bodyPr anchor="b">
            <a:normAutofit/>
          </a:bodyPr>
          <a:lstStyle>
            <a:lvl1pPr algn="ctr">
              <a:defRPr sz="280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49300" y="3553483"/>
            <a:ext cx="106934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782111" y="3223285"/>
            <a:ext cx="10627783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 userDrawn="1"/>
        </p:nvGrpSpPr>
        <p:grpSpPr>
          <a:xfrm>
            <a:off x="5785104" y="2996238"/>
            <a:ext cx="621792" cy="467784"/>
            <a:chOff x="4413750" y="2433065"/>
            <a:chExt cx="547410" cy="547410"/>
          </a:xfrm>
        </p:grpSpPr>
        <p:sp>
          <p:nvSpPr>
            <p:cNvPr id="10" name="Oval 9"/>
            <p:cNvSpPr/>
            <p:nvPr userDrawn="1"/>
          </p:nvSpPr>
          <p:spPr>
            <a:xfrm>
              <a:off x="4413750" y="2433065"/>
              <a:ext cx="547410" cy="547410"/>
            </a:xfrm>
            <a:prstGeom prst="ellipse">
              <a:avLst/>
            </a:prstGeom>
            <a:solidFill>
              <a:schemeClr val="tx2"/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4" name="Oval 3"/>
            <p:cNvSpPr/>
            <p:nvPr userDrawn="1"/>
          </p:nvSpPr>
          <p:spPr>
            <a:xfrm>
              <a:off x="4517676" y="2536991"/>
              <a:ext cx="339558" cy="339558"/>
            </a:xfrm>
            <a:prstGeom prst="ellipse">
              <a:avLst/>
            </a:prstGeom>
            <a:solidFill>
              <a:schemeClr val="tx2"/>
            </a:solidFill>
            <a:ln w="38100" cmpd="sng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5" name="Arc 4"/>
            <p:cNvSpPr/>
            <p:nvPr userDrawn="1"/>
          </p:nvSpPr>
          <p:spPr>
            <a:xfrm rot="2700000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  <p:sp>
          <p:nvSpPr>
            <p:cNvPr id="6" name="Arc 5"/>
            <p:cNvSpPr/>
            <p:nvPr userDrawn="1"/>
          </p:nvSpPr>
          <p:spPr>
            <a:xfrm rot="18900000" flipH="1">
              <a:off x="4415560" y="2434875"/>
              <a:ext cx="543790" cy="543790"/>
            </a:xfrm>
            <a:prstGeom prst="arc">
              <a:avLst/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dirty="0">
                <a:latin typeface="Lato Light" panose="020F03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36983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nif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-307873"/>
            <a:ext cx="12192000" cy="35783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49300" y="1791774"/>
            <a:ext cx="10693400" cy="1470025"/>
          </a:xfrm>
        </p:spPr>
        <p:txBody>
          <a:bodyPr anchor="b">
            <a:normAutofit/>
          </a:bodyPr>
          <a:lstStyle>
            <a:lvl1pPr algn="l">
              <a:defRPr sz="2800" b="0">
                <a:ln w="6350" cmpd="sng">
                  <a:noFill/>
                </a:ln>
                <a:solidFill>
                  <a:schemeClr val="tx1"/>
                </a:solidFill>
                <a:latin typeface="Lato Light" panose="020F0302020204030203" pitchFamily="34" charset="0"/>
                <a:cs typeface="Gotham Medium"/>
              </a:defRPr>
            </a:lvl1pPr>
          </a:lstStyle>
          <a:p>
            <a:r>
              <a:rPr lang="en-US" dirty="0"/>
              <a:t>Heading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749300" y="3316647"/>
            <a:ext cx="10693400" cy="26716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1400" b="0" i="0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Paragraph text goes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751417" y="-307873"/>
            <a:ext cx="3220219" cy="1693328"/>
          </a:xfrm>
          <a:solidFill>
            <a:schemeClr val="accent2"/>
          </a:solidFill>
        </p:spPr>
        <p:txBody>
          <a:bodyPr wrap="none" lIns="91440" tIns="73152" rIns="91440" bIns="73152" anchor="b" anchorCtr="0"/>
          <a:lstStyle>
            <a:lvl1pPr marL="0" indent="0">
              <a:buNone/>
              <a:defRPr baseline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Category Text</a:t>
            </a:r>
          </a:p>
        </p:txBody>
      </p:sp>
    </p:spTree>
    <p:extLst>
      <p:ext uri="{BB962C8B-B14F-4D97-AF65-F5344CB8AC3E}">
        <p14:creationId xmlns:p14="http://schemas.microsoft.com/office/powerpoint/2010/main" val="352117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875275"/>
            <a:ext cx="10693400" cy="1362075"/>
          </a:xfrm>
        </p:spPr>
        <p:txBody>
          <a:bodyPr anchor="t">
            <a:normAutofit/>
          </a:bodyPr>
          <a:lstStyle>
            <a:lvl1pPr algn="ctr">
              <a:defRPr sz="2800" b="1" cap="none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2375087"/>
            <a:ext cx="10693400" cy="1500187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145213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02" y="2406318"/>
            <a:ext cx="7785100" cy="2747471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2" y="5156377"/>
            <a:ext cx="7785100" cy="9144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02431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556532"/>
            <a:ext cx="10693400" cy="1362075"/>
          </a:xfr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4850873"/>
            <a:ext cx="10693400" cy="1500187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817565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41892" y="1650025"/>
            <a:ext cx="10708216" cy="4580495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  <a:lvl2pPr>
              <a:defRPr>
                <a:latin typeface="Lato Light" panose="020F0302020204030203" pitchFamily="34" charset="0"/>
              </a:defRPr>
            </a:lvl2pPr>
            <a:lvl3pPr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1435701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4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3498146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618560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Chart Placeholder 4"/>
          <p:cNvSpPr>
            <a:spLocks noGrp="1"/>
          </p:cNvSpPr>
          <p:nvPr>
            <p:ph type="chart" sz="quarter" idx="17"/>
          </p:nvPr>
        </p:nvSpPr>
        <p:spPr>
          <a:xfrm>
            <a:off x="8873067" y="1651185"/>
            <a:ext cx="2506133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10684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3498851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6187017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21"/>
          </p:nvPr>
        </p:nvSpPr>
        <p:spPr>
          <a:xfrm>
            <a:off x="8875183" y="4092761"/>
            <a:ext cx="2504019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509411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300" y="3556532"/>
            <a:ext cx="10693400" cy="1362075"/>
          </a:xfrm>
          <a:prstGeom prst="rect">
            <a:avLst/>
          </a:prstGeom>
        </p:spPr>
        <p:txBody>
          <a:bodyPr anchor="b" anchorCtr="0">
            <a:normAutofit/>
          </a:bodyPr>
          <a:lstStyle>
            <a:lvl1pPr algn="l">
              <a:defRPr sz="4000" b="0" cap="all" baseline="0">
                <a:ln w="6350" cmpd="sng">
                  <a:noFill/>
                </a:ln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9300" y="4850873"/>
            <a:ext cx="10693400" cy="1500187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9137883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5" name="Chart Placeholder 4"/>
          <p:cNvSpPr>
            <a:spLocks noGrp="1"/>
          </p:cNvSpPr>
          <p:nvPr>
            <p:ph type="chart" sz="quarter" idx="14"/>
          </p:nvPr>
        </p:nvSpPr>
        <p:spPr>
          <a:xfrm>
            <a:off x="81068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Chart Placeholder 4"/>
          <p:cNvSpPr>
            <a:spLocks noGrp="1"/>
          </p:cNvSpPr>
          <p:nvPr>
            <p:ph type="chart" sz="quarter" idx="15"/>
          </p:nvPr>
        </p:nvSpPr>
        <p:spPr>
          <a:xfrm>
            <a:off x="438700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Chart Placeholder 4"/>
          <p:cNvSpPr>
            <a:spLocks noGrp="1"/>
          </p:cNvSpPr>
          <p:nvPr>
            <p:ph type="chart" sz="quarter" idx="16"/>
          </p:nvPr>
        </p:nvSpPr>
        <p:spPr>
          <a:xfrm>
            <a:off x="7963323" y="1651185"/>
            <a:ext cx="3415877" cy="2372572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87376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4450080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0"/>
          </p:nvPr>
        </p:nvSpPr>
        <p:spPr>
          <a:xfrm>
            <a:off x="8026401" y="4092761"/>
            <a:ext cx="3289723" cy="2166196"/>
          </a:xfrm>
        </p:spPr>
        <p:txBody>
          <a:bodyPr lIns="0" tIns="0" rIns="0"/>
          <a:lstStyle>
            <a:lvl1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b="1" spc="-40">
                <a:latin typeface="Lato" panose="020F0502020204030203" pitchFamily="34" charset="0"/>
                <a:cs typeface="Gotham Medium"/>
              </a:defRPr>
            </a:lvl1pPr>
            <a:lvl2pPr marL="0" indent="0" algn="ctr">
              <a:lnSpc>
                <a:spcPct val="92000"/>
              </a:lnSpc>
              <a:spcBef>
                <a:spcPts val="0"/>
              </a:spcBef>
              <a:spcAft>
                <a:spcPts val="200"/>
              </a:spcAft>
              <a:buNone/>
              <a:defRPr sz="1200">
                <a:latin typeface="Lato Light" panose="020F0302020204030203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71859460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 art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36601" y="4559793"/>
            <a:ext cx="10708216" cy="1215003"/>
          </a:xfrm>
        </p:spPr>
        <p:txBody>
          <a:bodyPr/>
          <a:lstStyle>
            <a:lvl1pPr marL="0" indent="0">
              <a:buNone/>
              <a:defRPr>
                <a:latin typeface="Lato Light" panose="020F0302020204030203" pitchFamily="34" charset="0"/>
              </a:defRPr>
            </a:lvl1pPr>
            <a:lvl2pPr marL="173038" indent="-173038">
              <a:buFont typeface="Arial"/>
              <a:buChar char="•"/>
              <a:defRPr>
                <a:latin typeface="Lato Light" panose="020F0302020204030203" pitchFamily="34" charset="0"/>
              </a:defRPr>
            </a:lvl2pPr>
            <a:lvl3pPr marL="347663" indent="-174625">
              <a:defRPr>
                <a:latin typeface="Lato Light" panose="020F0302020204030203" pitchFamily="34" charset="0"/>
              </a:defRPr>
            </a:lvl3pPr>
            <a:lvl4pPr>
              <a:defRPr>
                <a:latin typeface="Lato Light" panose="020F0302020204030203" pitchFamily="34" charset="0"/>
              </a:defRPr>
            </a:lvl4pPr>
            <a:lvl5pPr>
              <a:defRPr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martArt Placeholder 4"/>
          <p:cNvSpPr>
            <a:spLocks noGrp="1"/>
          </p:cNvSpPr>
          <p:nvPr>
            <p:ph type="dgm" sz="quarter" idx="14"/>
          </p:nvPr>
        </p:nvSpPr>
        <p:spPr>
          <a:xfrm>
            <a:off x="736602" y="1617627"/>
            <a:ext cx="10708217" cy="2942167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5408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7220035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02604" y="169484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1"/>
            <a:ext cx="4673600" cy="2663071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3897404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o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8835" y="1694848"/>
            <a:ext cx="511598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6027460" cy="3434516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1671647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0"/>
            <a:ext cx="4541945" cy="6888480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902604" y="51314"/>
            <a:ext cx="6542213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902604" y="1545438"/>
            <a:ext cx="6542213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904251" y="1024689"/>
            <a:ext cx="6544800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sz="quarter" idx="15"/>
          </p:nvPr>
        </p:nvSpPr>
        <p:spPr>
          <a:xfrm>
            <a:off x="-16934" y="5419259"/>
            <a:ext cx="3879851" cy="431208"/>
          </a:xfrm>
          <a:solidFill>
            <a:schemeClr val="accent1">
              <a:alpha val="65000"/>
            </a:schemeClr>
          </a:solidFill>
          <a:ln>
            <a:solidFill>
              <a:schemeClr val="accent2"/>
            </a:solidFill>
          </a:ln>
        </p:spPr>
        <p:txBody>
          <a:bodyPr lIns="274320" tIns="91440" rIns="91440" bIns="91440" anchor="b" anchorCtr="0">
            <a:spAutoFit/>
          </a:bodyPr>
          <a:lstStyle>
            <a:lvl1pPr marL="0" indent="0" algn="r">
              <a:spcBef>
                <a:spcPts val="400"/>
              </a:spcBef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  <a:lvl2pPr marL="173037" indent="0" algn="r">
              <a:buNone/>
              <a:defRPr>
                <a:solidFill>
                  <a:srgbClr val="FFFFFF"/>
                </a:solidFill>
              </a:defRPr>
            </a:lvl2pPr>
            <a:lvl3pPr marL="346075" indent="0" algn="r">
              <a:buNone/>
              <a:defRPr>
                <a:solidFill>
                  <a:srgbClr val="FFFFFF"/>
                </a:solidFill>
              </a:defRPr>
            </a:lvl3pPr>
            <a:lvl4pPr marL="517525" indent="0" algn="r">
              <a:buNone/>
              <a:defRPr>
                <a:solidFill>
                  <a:srgbClr val="FFFFFF"/>
                </a:solidFill>
              </a:defRPr>
            </a:lvl4pPr>
            <a:lvl5pPr marL="690562" indent="0" algn="r"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Slide Number Placeholder 3"/>
          <p:cNvSpPr txBox="1">
            <a:spLocks/>
          </p:cNvSpPr>
          <p:nvPr userDrawn="1"/>
        </p:nvSpPr>
        <p:spPr>
          <a:xfrm>
            <a:off x="736601" y="6537960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5632414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 noChangeAspect="1"/>
          </p:cNvSpPr>
          <p:nvPr>
            <p:ph type="pic" sz="quarter" idx="14"/>
          </p:nvPr>
        </p:nvSpPr>
        <p:spPr>
          <a:xfrm>
            <a:off x="0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30221" y="3196679"/>
            <a:ext cx="10716768" cy="438582"/>
          </a:xfrm>
        </p:spPr>
        <p:txBody>
          <a:bodyPr>
            <a:spAutoFit/>
          </a:bodyPr>
          <a:lstStyle>
            <a:lvl1pPr algn="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230221" y="3518075"/>
            <a:ext cx="10716768" cy="561301"/>
          </a:xfrm>
        </p:spPr>
        <p:txBody>
          <a:bodyPr>
            <a:normAutofit/>
          </a:bodyPr>
          <a:lstStyle>
            <a:lvl1pPr marL="0" indent="0" algn="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5"/>
          <p:cNvSpPr>
            <a:spLocks noGrp="1" noChangeAspect="1"/>
          </p:cNvSpPr>
          <p:nvPr>
            <p:ph type="pic" sz="quarter" idx="15"/>
          </p:nvPr>
        </p:nvSpPr>
        <p:spPr>
          <a:xfrm>
            <a:off x="0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5"/>
          <p:cNvSpPr>
            <a:spLocks noGrp="1" noChangeAspect="1"/>
          </p:cNvSpPr>
          <p:nvPr>
            <p:ph type="pic" sz="quarter" idx="16"/>
          </p:nvPr>
        </p:nvSpPr>
        <p:spPr>
          <a:xfrm>
            <a:off x="2435352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 noChangeAspect="1"/>
          </p:cNvSpPr>
          <p:nvPr>
            <p:ph type="pic" sz="quarter" idx="17"/>
          </p:nvPr>
        </p:nvSpPr>
        <p:spPr>
          <a:xfrm>
            <a:off x="2438401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 noChangeAspect="1"/>
          </p:cNvSpPr>
          <p:nvPr>
            <p:ph type="pic" sz="quarter" idx="18"/>
          </p:nvPr>
        </p:nvSpPr>
        <p:spPr>
          <a:xfrm>
            <a:off x="4870704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 noChangeAspect="1"/>
          </p:cNvSpPr>
          <p:nvPr>
            <p:ph type="pic" sz="quarter" idx="19"/>
          </p:nvPr>
        </p:nvSpPr>
        <p:spPr>
          <a:xfrm>
            <a:off x="48768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 noChangeAspect="1"/>
          </p:cNvSpPr>
          <p:nvPr>
            <p:ph type="pic" sz="quarter" idx="20"/>
          </p:nvPr>
        </p:nvSpPr>
        <p:spPr>
          <a:xfrm>
            <a:off x="7306056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 noChangeAspect="1"/>
          </p:cNvSpPr>
          <p:nvPr>
            <p:ph type="pic" sz="quarter" idx="21"/>
          </p:nvPr>
        </p:nvSpPr>
        <p:spPr>
          <a:xfrm>
            <a:off x="7315204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Picture Placeholder 5"/>
          <p:cNvSpPr>
            <a:spLocks noGrp="1" noChangeAspect="1"/>
          </p:cNvSpPr>
          <p:nvPr>
            <p:ph type="pic" sz="quarter" idx="22"/>
          </p:nvPr>
        </p:nvSpPr>
        <p:spPr>
          <a:xfrm>
            <a:off x="9741408" y="-1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2" name="Picture Placeholder 5"/>
          <p:cNvSpPr>
            <a:spLocks noGrp="1" noChangeAspect="1"/>
          </p:cNvSpPr>
          <p:nvPr>
            <p:ph type="pic" sz="quarter" idx="23"/>
          </p:nvPr>
        </p:nvSpPr>
        <p:spPr>
          <a:xfrm>
            <a:off x="9753603" y="4010113"/>
            <a:ext cx="2450592" cy="2863281"/>
          </a:xfrm>
          <a:ln>
            <a:noFill/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11605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3577" y="1694848"/>
            <a:ext cx="6811241" cy="458049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6127" y="1797900"/>
            <a:ext cx="4251161" cy="2013908"/>
          </a:xfrm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 b="1"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5"/>
          </p:nvPr>
        </p:nvSpPr>
        <p:spPr>
          <a:xfrm>
            <a:off x="711201" y="4196658"/>
            <a:ext cx="3523833" cy="2078684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latin typeface="Lato Light" panose="020F0302020204030203" pitchFamily="34" charset="0"/>
              </a:defRPr>
            </a:lvl1pPr>
            <a:lvl2pPr marL="346075" indent="-173038">
              <a:buFont typeface="Arial"/>
              <a:buChar char="•"/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7552710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6134" y="1697675"/>
            <a:ext cx="5147492" cy="4525963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800">
                <a:latin typeface="Lato Light" panose="020F0302020204030203" pitchFamily="34" charset="0"/>
              </a:defRPr>
            </a:lvl2pPr>
            <a:lvl3pPr>
              <a:defRPr sz="1600">
                <a:latin typeface="Lato Light" panose="020F0302020204030203" pitchFamily="34" charset="0"/>
              </a:defRPr>
            </a:lvl3pPr>
            <a:lvl4pPr>
              <a:defRPr sz="1400">
                <a:latin typeface="Lato Light" panose="020F0302020204030203" pitchFamily="34" charset="0"/>
              </a:defRPr>
            </a:lvl4pPr>
            <a:lvl5pPr>
              <a:defRPr sz="14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4267913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7951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5012267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54181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198179"/>
            <a:ext cx="10708216" cy="968771"/>
          </a:xfrm>
        </p:spPr>
        <p:txBody>
          <a:bodyPr/>
          <a:lstStyle>
            <a:lvl1pPr algn="l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05623" y="1697675"/>
            <a:ext cx="3939196" cy="4185299"/>
          </a:xfrm>
        </p:spPr>
        <p:txBody>
          <a:bodyPr>
            <a:normAutofit/>
          </a:bodyPr>
          <a:lstStyle>
            <a:lvl1pPr>
              <a:defRPr sz="1400">
                <a:latin typeface="Lato Light" panose="020F0302020204030203" pitchFamily="34" charset="0"/>
              </a:defRPr>
            </a:lvl1pPr>
            <a:lvl2pPr>
              <a:defRPr sz="1400">
                <a:latin typeface="Lato Light" panose="020F0302020204030203" pitchFamily="34" charset="0"/>
              </a:defRPr>
            </a:lvl2pPr>
            <a:lvl3pPr>
              <a:defRPr sz="1200">
                <a:latin typeface="Lato Light" panose="020F0302020204030203" pitchFamily="34" charset="0"/>
              </a:defRPr>
            </a:lvl3pPr>
            <a:lvl4pPr>
              <a:defRPr sz="1100">
                <a:latin typeface="Lato Light" panose="020F0302020204030203" pitchFamily="34" charset="0"/>
              </a:defRPr>
            </a:lvl4pPr>
            <a:lvl5pPr>
              <a:defRPr sz="1100">
                <a:latin typeface="Lato Light" panose="020F0302020204030203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7179733" cy="409109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9778" y="1174099"/>
            <a:ext cx="10712449" cy="450849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127459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892" y="428062"/>
            <a:ext cx="10708216" cy="968771"/>
          </a:xfrm>
          <a:prstGeom prst="rect">
            <a:avLst/>
          </a:prstGeom>
        </p:spPr>
        <p:txBody>
          <a:bodyPr>
            <a:normAutofit/>
          </a:bodyPr>
          <a:lstStyle>
            <a:lvl1pPr algn="l">
              <a:defRPr sz="3600" spc="0">
                <a:latin typeface="나눔명조 ExtraBold" panose="02020603020101020101" pitchFamily="18" charset="-127"/>
                <a:ea typeface="나눔명조 ExtraBold" panose="02020603020101020101" pitchFamily="18" charset="-127"/>
              </a:defRPr>
            </a:lvl1pPr>
          </a:lstStyle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41892" y="1650025"/>
            <a:ext cx="10708216" cy="458049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400">
                <a:latin typeface="나눔고딕 ExtraBold" panose="020D0904000000000000" pitchFamily="50" charset="-127"/>
                <a:ea typeface="나눔고딕 ExtraBold" panose="020D0904000000000000" pitchFamily="50" charset="-127"/>
              </a:defRPr>
            </a:lvl1pPr>
            <a:lvl2pPr>
              <a:defRPr sz="2400">
                <a:latin typeface="나눔고딕 ExtraBold" panose="020D0904000000000000" pitchFamily="50" charset="-127"/>
                <a:ea typeface="나눔고딕 ExtraBold" panose="020D0904000000000000" pitchFamily="50" charset="-127"/>
              </a:defRPr>
            </a:lvl2pPr>
            <a:lvl3pPr>
              <a:defRPr sz="2000">
                <a:latin typeface="나눔고딕 ExtraBold" panose="020D0904000000000000" pitchFamily="50" charset="-127"/>
                <a:ea typeface="나눔고딕 ExtraBold" panose="020D0904000000000000" pitchFamily="50" charset="-127"/>
              </a:defRPr>
            </a:lvl3pPr>
            <a:lvl4pPr>
              <a:defRPr sz="1800">
                <a:latin typeface="나눔고딕 ExtraBold" panose="020D0904000000000000" pitchFamily="50" charset="-127"/>
                <a:ea typeface="나눔고딕 ExtraBold" panose="020D0904000000000000" pitchFamily="50" charset="-127"/>
              </a:defRPr>
            </a:lvl4pPr>
            <a:lvl5pPr>
              <a:defRPr sz="1800">
                <a:latin typeface="나눔고딕 ExtraBold" panose="020D0904000000000000" pitchFamily="50" charset="-127"/>
                <a:ea typeface="나눔고딕 ExtraBold" panose="020D0904000000000000" pitchFamily="50" charset="-127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286246" y="71562"/>
            <a:ext cx="5096787" cy="301496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chemeClr val="accent2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나눔명조 ExtraBold" panose="02020603020101020101" pitchFamily="18" charset="-12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41528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icture and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09815"/>
            <a:ext cx="12192000" cy="1498447"/>
          </a:xfrm>
          <a:solidFill>
            <a:schemeClr val="bg1">
              <a:alpha val="35000"/>
            </a:schemeClr>
          </a:solidFill>
        </p:spPr>
        <p:txBody>
          <a:bodyPr lIns="548640" tIns="137160" rIns="548640" bIns="502920" anchor="t" anchorCtr="0"/>
          <a:lstStyle>
            <a:lvl1pPr algn="l"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63697" y="4665253"/>
            <a:ext cx="10712449" cy="237886"/>
          </a:xfrm>
        </p:spPr>
        <p:txBody>
          <a:bodyPr>
            <a:spAutoFit/>
          </a:bodyPr>
          <a:lstStyle>
            <a:lvl1pPr marL="0" indent="0" algn="l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6" name="Slide Number Placeholder 3"/>
          <p:cNvSpPr txBox="1">
            <a:spLocks/>
          </p:cNvSpPr>
          <p:nvPr userDrawn="1"/>
        </p:nvSpPr>
        <p:spPr>
          <a:xfrm>
            <a:off x="736601" y="6537960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422218838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a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 algn="ctr"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"/>
          </p:nvPr>
        </p:nvSpPr>
        <p:spPr>
          <a:xfrm>
            <a:off x="751416" y="5107312"/>
            <a:ext cx="10689168" cy="169918"/>
          </a:xfrm>
        </p:spPr>
        <p:txBody>
          <a:bodyPr wrap="square" tIns="0">
            <a:spAutoFit/>
          </a:bodyPr>
          <a:lstStyle>
            <a:lvl1pPr marL="0" indent="0" algn="ctr">
              <a:lnSpc>
                <a:spcPct val="92000"/>
              </a:lnSpc>
              <a:buNone/>
              <a:defRPr sz="1200">
                <a:latin typeface="Lato Light" panose="020F0302020204030203" pitchFamily="34" charset="0"/>
              </a:defRPr>
            </a:lvl1pPr>
            <a:lvl2pPr marL="173037" indent="0">
              <a:buNone/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0" y="1765648"/>
            <a:ext cx="12192000" cy="3237653"/>
          </a:xfrm>
        </p:spPr>
        <p:txBody>
          <a:bodyPr anchor="ctr" anchorCtr="0"/>
          <a:lstStyle>
            <a:lvl1pPr marL="0" indent="0" algn="ctr">
              <a:buNone/>
              <a:defRPr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9298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ntent with hea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1418" y="1729347"/>
            <a:ext cx="5107572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1418" y="2369108"/>
            <a:ext cx="5107572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729347"/>
            <a:ext cx="5251449" cy="639763"/>
          </a:xfrm>
        </p:spPr>
        <p:txBody>
          <a:bodyPr anchor="b">
            <a:normAutofit/>
          </a:bodyPr>
          <a:lstStyle>
            <a:lvl1pPr marL="0" indent="0">
              <a:buNone/>
              <a:defRPr sz="2000" b="0" i="0">
                <a:ln>
                  <a:noFill/>
                </a:ln>
                <a:latin typeface="Lato Light" panose="020F0302020204030203" pitchFamily="34" charset="0"/>
                <a:cs typeface="Gotham Book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369108"/>
            <a:ext cx="5251449" cy="3951288"/>
          </a:xfrm>
        </p:spPr>
        <p:txBody>
          <a:bodyPr>
            <a:normAutofit/>
          </a:bodyPr>
          <a:lstStyle>
            <a:lvl1pPr>
              <a:defRPr sz="1800">
                <a:latin typeface="Lato Light" panose="020F0302020204030203" pitchFamily="34" charset="0"/>
              </a:defRPr>
            </a:lvl1pPr>
            <a:lvl2pPr>
              <a:defRPr sz="1600">
                <a:latin typeface="Lato Light" panose="020F0302020204030203" pitchFamily="34" charset="0"/>
              </a:defRPr>
            </a:lvl2pPr>
            <a:lvl3pPr>
              <a:defRPr sz="1400">
                <a:latin typeface="Lato Light" panose="020F0302020204030203" pitchFamily="34" charset="0"/>
              </a:defRPr>
            </a:lvl3pPr>
            <a:lvl4pPr>
              <a:defRPr sz="1200">
                <a:latin typeface="Lato Light" panose="020F0302020204030203" pitchFamily="34" charset="0"/>
              </a:defRPr>
            </a:lvl4pPr>
            <a:lvl5pPr>
              <a:defRPr sz="1200">
                <a:latin typeface="Lato Light" panose="020F0302020204030203" pitchFamily="34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65469492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7778422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 11"/>
          <p:cNvSpPr>
            <a:spLocks noEditPoints="1"/>
          </p:cNvSpPr>
          <p:nvPr userDrawn="1"/>
        </p:nvSpPr>
        <p:spPr bwMode="auto">
          <a:xfrm>
            <a:off x="-2200592" y="494630"/>
            <a:ext cx="15105575" cy="5700681"/>
          </a:xfrm>
          <a:custGeom>
            <a:avLst/>
            <a:gdLst>
              <a:gd name="T0" fmla="*/ 750 w 1834"/>
              <a:gd name="T1" fmla="*/ 19 h 910"/>
              <a:gd name="T2" fmla="*/ 555 w 1834"/>
              <a:gd name="T3" fmla="*/ 58 h 910"/>
              <a:gd name="T4" fmla="*/ 665 w 1834"/>
              <a:gd name="T5" fmla="*/ 199 h 910"/>
              <a:gd name="T6" fmla="*/ 475 w 1834"/>
              <a:gd name="T7" fmla="*/ 48 h 910"/>
              <a:gd name="T8" fmla="*/ 576 w 1834"/>
              <a:gd name="T9" fmla="*/ 12 h 910"/>
              <a:gd name="T10" fmla="*/ 505 w 1834"/>
              <a:gd name="T11" fmla="*/ 60 h 910"/>
              <a:gd name="T12" fmla="*/ 1164 w 1834"/>
              <a:gd name="T13" fmla="*/ 32 h 910"/>
              <a:gd name="T14" fmla="*/ 1385 w 1834"/>
              <a:gd name="T15" fmla="*/ 52 h 910"/>
              <a:gd name="T16" fmla="*/ 463 w 1834"/>
              <a:gd name="T17" fmla="*/ 63 h 910"/>
              <a:gd name="T18" fmla="*/ 1549 w 1834"/>
              <a:gd name="T19" fmla="*/ 118 h 910"/>
              <a:gd name="T20" fmla="*/ 1302 w 1834"/>
              <a:gd name="T21" fmla="*/ 89 h 910"/>
              <a:gd name="T22" fmla="*/ 1213 w 1834"/>
              <a:gd name="T23" fmla="*/ 140 h 910"/>
              <a:gd name="T24" fmla="*/ 1019 w 1834"/>
              <a:gd name="T25" fmla="*/ 121 h 910"/>
              <a:gd name="T26" fmla="*/ 977 w 1834"/>
              <a:gd name="T27" fmla="*/ 215 h 910"/>
              <a:gd name="T28" fmla="*/ 930 w 1834"/>
              <a:gd name="T29" fmla="*/ 255 h 910"/>
              <a:gd name="T30" fmla="*/ 969 w 1834"/>
              <a:gd name="T31" fmla="*/ 322 h 910"/>
              <a:gd name="T32" fmla="*/ 1015 w 1834"/>
              <a:gd name="T33" fmla="*/ 347 h 910"/>
              <a:gd name="T34" fmla="*/ 821 w 1834"/>
              <a:gd name="T35" fmla="*/ 515 h 910"/>
              <a:gd name="T36" fmla="*/ 1057 w 1834"/>
              <a:gd name="T37" fmla="*/ 709 h 910"/>
              <a:gd name="T38" fmla="*/ 1094 w 1834"/>
              <a:gd name="T39" fmla="*/ 496 h 910"/>
              <a:gd name="T40" fmla="*/ 1266 w 1834"/>
              <a:gd name="T41" fmla="*/ 516 h 910"/>
              <a:gd name="T42" fmla="*/ 1418 w 1834"/>
              <a:gd name="T43" fmla="*/ 454 h 910"/>
              <a:gd name="T44" fmla="*/ 1539 w 1834"/>
              <a:gd name="T45" fmla="*/ 258 h 910"/>
              <a:gd name="T46" fmla="*/ 1735 w 1834"/>
              <a:gd name="T47" fmla="*/ 185 h 910"/>
              <a:gd name="T48" fmla="*/ 1036 w 1834"/>
              <a:gd name="T49" fmla="*/ 616 h 910"/>
              <a:gd name="T50" fmla="*/ 1140 w 1834"/>
              <a:gd name="T51" fmla="*/ 333 h 910"/>
              <a:gd name="T52" fmla="*/ 350 w 1834"/>
              <a:gd name="T53" fmla="*/ 77 h 910"/>
              <a:gd name="T54" fmla="*/ 1147 w 1834"/>
              <a:gd name="T55" fmla="*/ 117 h 910"/>
              <a:gd name="T56" fmla="*/ 439 w 1834"/>
              <a:gd name="T57" fmla="*/ 79 h 910"/>
              <a:gd name="T58" fmla="*/ 662 w 1834"/>
              <a:gd name="T59" fmla="*/ 580 h 910"/>
              <a:gd name="T60" fmla="*/ 464 w 1834"/>
              <a:gd name="T61" fmla="*/ 460 h 910"/>
              <a:gd name="T62" fmla="*/ 588 w 1834"/>
              <a:gd name="T63" fmla="*/ 310 h 910"/>
              <a:gd name="T64" fmla="*/ 549 w 1834"/>
              <a:gd name="T65" fmla="*/ 189 h 910"/>
              <a:gd name="T66" fmla="*/ 468 w 1834"/>
              <a:gd name="T67" fmla="*/ 140 h 910"/>
              <a:gd name="T68" fmla="*/ 306 w 1834"/>
              <a:gd name="T69" fmla="*/ 126 h 910"/>
              <a:gd name="T70" fmla="*/ 122 w 1834"/>
              <a:gd name="T71" fmla="*/ 200 h 910"/>
              <a:gd name="T72" fmla="*/ 288 w 1834"/>
              <a:gd name="T73" fmla="*/ 270 h 910"/>
              <a:gd name="T74" fmla="*/ 466 w 1834"/>
              <a:gd name="T75" fmla="*/ 498 h 910"/>
              <a:gd name="T76" fmla="*/ 540 w 1834"/>
              <a:gd name="T77" fmla="*/ 873 h 910"/>
              <a:gd name="T78" fmla="*/ 714 w 1834"/>
              <a:gd name="T79" fmla="*/ 637 h 910"/>
              <a:gd name="T80" fmla="*/ 486 w 1834"/>
              <a:gd name="T81" fmla="*/ 299 h 910"/>
              <a:gd name="T82" fmla="*/ 427 w 1834"/>
              <a:gd name="T83" fmla="*/ 259 h 910"/>
              <a:gd name="T84" fmla="*/ 508 w 1834"/>
              <a:gd name="T85" fmla="*/ 126 h 910"/>
              <a:gd name="T86" fmla="*/ 583 w 1834"/>
              <a:gd name="T87" fmla="*/ 144 h 910"/>
              <a:gd name="T88" fmla="*/ 361 w 1834"/>
              <a:gd name="T89" fmla="*/ 123 h 910"/>
              <a:gd name="T90" fmla="*/ 1607 w 1834"/>
              <a:gd name="T91" fmla="*/ 118 h 910"/>
              <a:gd name="T92" fmla="*/ 540 w 1834"/>
              <a:gd name="T93" fmla="*/ 145 h 910"/>
              <a:gd name="T94" fmla="*/ 497 w 1834"/>
              <a:gd name="T95" fmla="*/ 187 h 910"/>
              <a:gd name="T96" fmla="*/ 880 w 1834"/>
              <a:gd name="T97" fmla="*/ 224 h 910"/>
              <a:gd name="T98" fmla="*/ 861 w 1834"/>
              <a:gd name="T99" fmla="*/ 240 h 910"/>
              <a:gd name="T100" fmla="*/ 918 w 1834"/>
              <a:gd name="T101" fmla="*/ 255 h 910"/>
              <a:gd name="T102" fmla="*/ 296 w 1834"/>
              <a:gd name="T103" fmla="*/ 273 h 910"/>
              <a:gd name="T104" fmla="*/ 1552 w 1834"/>
              <a:gd name="T105" fmla="*/ 369 h 910"/>
              <a:gd name="T106" fmla="*/ 1508 w 1834"/>
              <a:gd name="T107" fmla="*/ 402 h 910"/>
              <a:gd name="T108" fmla="*/ 1457 w 1834"/>
              <a:gd name="T109" fmla="*/ 477 h 910"/>
              <a:gd name="T110" fmla="*/ 1424 w 1834"/>
              <a:gd name="T111" fmla="*/ 592 h 910"/>
              <a:gd name="T112" fmla="*/ 1352 w 1834"/>
              <a:gd name="T113" fmla="*/ 570 h 910"/>
              <a:gd name="T114" fmla="*/ 1594 w 1834"/>
              <a:gd name="T115" fmla="*/ 634 h 910"/>
              <a:gd name="T116" fmla="*/ 1523 w 1834"/>
              <a:gd name="T117" fmla="*/ 612 h 910"/>
              <a:gd name="T118" fmla="*/ 1541 w 1834"/>
              <a:gd name="T119" fmla="*/ 668 h 910"/>
              <a:gd name="T120" fmla="*/ 1547 w 1834"/>
              <a:gd name="T121" fmla="*/ 781 h 910"/>
              <a:gd name="T122" fmla="*/ 1665 w 1834"/>
              <a:gd name="T123" fmla="*/ 689 h 910"/>
              <a:gd name="T124" fmla="*/ 542 w 1834"/>
              <a:gd name="T125" fmla="*/ 84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4" h="910">
                <a:moveTo>
                  <a:pt x="781" y="132"/>
                </a:moveTo>
                <a:cubicBezTo>
                  <a:pt x="781" y="132"/>
                  <a:pt x="781" y="132"/>
                  <a:pt x="781" y="132"/>
                </a:cubicBezTo>
                <a:cubicBezTo>
                  <a:pt x="781" y="132"/>
                  <a:pt x="782" y="132"/>
                  <a:pt x="782" y="132"/>
                </a:cubicBezTo>
                <a:cubicBezTo>
                  <a:pt x="782" y="132"/>
                  <a:pt x="782" y="132"/>
                  <a:pt x="782" y="132"/>
                </a:cubicBezTo>
                <a:cubicBezTo>
                  <a:pt x="783" y="131"/>
                  <a:pt x="783" y="132"/>
                  <a:pt x="783" y="131"/>
                </a:cubicBezTo>
                <a:cubicBezTo>
                  <a:pt x="783" y="131"/>
                  <a:pt x="783" y="131"/>
                  <a:pt x="783" y="131"/>
                </a:cubicBezTo>
                <a:cubicBezTo>
                  <a:pt x="783" y="130"/>
                  <a:pt x="783" y="130"/>
                  <a:pt x="783" y="129"/>
                </a:cubicBezTo>
                <a:cubicBezTo>
                  <a:pt x="784" y="130"/>
                  <a:pt x="784" y="130"/>
                  <a:pt x="785" y="130"/>
                </a:cubicBezTo>
                <a:cubicBezTo>
                  <a:pt x="785" y="130"/>
                  <a:pt x="785" y="130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9"/>
                  <a:pt x="785" y="129"/>
                  <a:pt x="785" y="129"/>
                </a:cubicBezTo>
                <a:cubicBezTo>
                  <a:pt x="785" y="127"/>
                  <a:pt x="787" y="127"/>
                  <a:pt x="789" y="126"/>
                </a:cubicBezTo>
                <a:cubicBezTo>
                  <a:pt x="789" y="126"/>
                  <a:pt x="789" y="125"/>
                  <a:pt x="789" y="125"/>
                </a:cubicBezTo>
                <a:cubicBezTo>
                  <a:pt x="789" y="125"/>
                  <a:pt x="789" y="125"/>
                  <a:pt x="789" y="125"/>
                </a:cubicBezTo>
                <a:cubicBezTo>
                  <a:pt x="787" y="125"/>
                  <a:pt x="786" y="125"/>
                  <a:pt x="785" y="125"/>
                </a:cubicBezTo>
                <a:cubicBezTo>
                  <a:pt x="785" y="125"/>
                  <a:pt x="785" y="125"/>
                  <a:pt x="785" y="125"/>
                </a:cubicBezTo>
                <a:cubicBezTo>
                  <a:pt x="782" y="125"/>
                  <a:pt x="782" y="125"/>
                  <a:pt x="782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1" y="124"/>
                  <a:pt x="781" y="124"/>
                  <a:pt x="781" y="124"/>
                </a:cubicBezTo>
                <a:cubicBezTo>
                  <a:pt x="780" y="124"/>
                  <a:pt x="780" y="124"/>
                  <a:pt x="780" y="124"/>
                </a:cubicBezTo>
                <a:cubicBezTo>
                  <a:pt x="780" y="123"/>
                  <a:pt x="780" y="123"/>
                  <a:pt x="780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9" y="123"/>
                  <a:pt x="779" y="123"/>
                </a:cubicBezTo>
                <a:cubicBezTo>
                  <a:pt x="779" y="123"/>
                  <a:pt x="778" y="123"/>
                  <a:pt x="778" y="123"/>
                </a:cubicBezTo>
                <a:cubicBezTo>
                  <a:pt x="777" y="123"/>
                  <a:pt x="778" y="123"/>
                  <a:pt x="777" y="123"/>
                </a:cubicBezTo>
                <a:cubicBezTo>
                  <a:pt x="777" y="123"/>
                  <a:pt x="777" y="123"/>
                  <a:pt x="777" y="123"/>
                </a:cubicBezTo>
                <a:cubicBezTo>
                  <a:pt x="775" y="123"/>
                  <a:pt x="775" y="123"/>
                  <a:pt x="775" y="123"/>
                </a:cubicBezTo>
                <a:cubicBezTo>
                  <a:pt x="775" y="123"/>
                  <a:pt x="775" y="124"/>
                  <a:pt x="775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4" y="124"/>
                  <a:pt x="774" y="124"/>
                  <a:pt x="774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3" y="124"/>
                  <a:pt x="773" y="124"/>
                  <a:pt x="773" y="124"/>
                </a:cubicBezTo>
                <a:cubicBezTo>
                  <a:pt x="771" y="125"/>
                  <a:pt x="770" y="124"/>
                  <a:pt x="769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7" y="124"/>
                  <a:pt x="767" y="124"/>
                  <a:pt x="767" y="124"/>
                </a:cubicBezTo>
                <a:cubicBezTo>
                  <a:pt x="768" y="124"/>
                  <a:pt x="768" y="124"/>
                  <a:pt x="769" y="123"/>
                </a:cubicBezTo>
                <a:cubicBezTo>
                  <a:pt x="769" y="123"/>
                  <a:pt x="769" y="122"/>
                  <a:pt x="769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7" y="122"/>
                  <a:pt x="767" y="122"/>
                  <a:pt x="767" y="122"/>
                </a:cubicBezTo>
                <a:cubicBezTo>
                  <a:pt x="765" y="123"/>
                  <a:pt x="762" y="121"/>
                  <a:pt x="761" y="123"/>
                </a:cubicBezTo>
                <a:cubicBezTo>
                  <a:pt x="759" y="123"/>
                  <a:pt x="759" y="123"/>
                  <a:pt x="758" y="121"/>
                </a:cubicBezTo>
                <a:cubicBezTo>
                  <a:pt x="758" y="121"/>
                  <a:pt x="758" y="121"/>
                  <a:pt x="758" y="121"/>
                </a:cubicBezTo>
                <a:cubicBezTo>
                  <a:pt x="758" y="121"/>
                  <a:pt x="758" y="120"/>
                  <a:pt x="758" y="120"/>
                </a:cubicBezTo>
                <a:cubicBezTo>
                  <a:pt x="760" y="119"/>
                  <a:pt x="760" y="118"/>
                  <a:pt x="761" y="118"/>
                </a:cubicBezTo>
                <a:cubicBezTo>
                  <a:pt x="761" y="117"/>
                  <a:pt x="761" y="117"/>
                  <a:pt x="761" y="117"/>
                </a:cubicBezTo>
                <a:cubicBezTo>
                  <a:pt x="762" y="117"/>
                  <a:pt x="762" y="117"/>
                  <a:pt x="763" y="118"/>
                </a:cubicBezTo>
                <a:cubicBezTo>
                  <a:pt x="763" y="118"/>
                  <a:pt x="763" y="118"/>
                  <a:pt x="763" y="118"/>
                </a:cubicBezTo>
                <a:cubicBezTo>
                  <a:pt x="768" y="118"/>
                  <a:pt x="768" y="118"/>
                  <a:pt x="768" y="118"/>
                </a:cubicBezTo>
                <a:cubicBezTo>
                  <a:pt x="768" y="118"/>
                  <a:pt x="768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69" y="118"/>
                  <a:pt x="769" y="118"/>
                </a:cubicBezTo>
                <a:cubicBezTo>
                  <a:pt x="769" y="118"/>
                  <a:pt x="770" y="118"/>
                  <a:pt x="770" y="118"/>
                </a:cubicBezTo>
                <a:cubicBezTo>
                  <a:pt x="770" y="117"/>
                  <a:pt x="770" y="117"/>
                  <a:pt x="770" y="117"/>
                </a:cubicBezTo>
                <a:cubicBezTo>
                  <a:pt x="774" y="117"/>
                  <a:pt x="774" y="117"/>
                  <a:pt x="774" y="117"/>
                </a:cubicBezTo>
                <a:cubicBezTo>
                  <a:pt x="773" y="117"/>
                  <a:pt x="773" y="116"/>
                  <a:pt x="773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2" y="115"/>
                  <a:pt x="772" y="115"/>
                  <a:pt x="772" y="115"/>
                </a:cubicBezTo>
                <a:cubicBezTo>
                  <a:pt x="770" y="115"/>
                  <a:pt x="770" y="115"/>
                  <a:pt x="769" y="113"/>
                </a:cubicBezTo>
                <a:cubicBezTo>
                  <a:pt x="768" y="113"/>
                  <a:pt x="768" y="113"/>
                  <a:pt x="768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2" y="114"/>
                  <a:pt x="762" y="114"/>
                  <a:pt x="762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61" y="114"/>
                  <a:pt x="761" y="114"/>
                  <a:pt x="761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4"/>
                  <a:pt x="759" y="114"/>
                  <a:pt x="759" y="114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3"/>
                  <a:pt x="761" y="113"/>
                  <a:pt x="761" y="113"/>
                </a:cubicBezTo>
                <a:cubicBezTo>
                  <a:pt x="761" y="112"/>
                  <a:pt x="761" y="112"/>
                  <a:pt x="760" y="112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0" y="111"/>
                  <a:pt x="760" y="111"/>
                  <a:pt x="760" y="111"/>
                </a:cubicBezTo>
                <a:cubicBezTo>
                  <a:pt x="761" y="110"/>
                  <a:pt x="762" y="112"/>
                  <a:pt x="763" y="112"/>
                </a:cubicBezTo>
                <a:cubicBezTo>
                  <a:pt x="763" y="112"/>
                  <a:pt x="763" y="112"/>
                  <a:pt x="763" y="112"/>
                </a:cubicBezTo>
                <a:cubicBezTo>
                  <a:pt x="763" y="112"/>
                  <a:pt x="764" y="112"/>
                  <a:pt x="765" y="112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6" y="112"/>
                  <a:pt x="768" y="112"/>
                  <a:pt x="769" y="112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2"/>
                  <a:pt x="770" y="112"/>
                  <a:pt x="770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72" y="113"/>
                  <a:pt x="772" y="113"/>
                  <a:pt x="772" y="113"/>
                </a:cubicBezTo>
                <a:cubicBezTo>
                  <a:pt x="772" y="113"/>
                  <a:pt x="773" y="114"/>
                  <a:pt x="773" y="114"/>
                </a:cubicBezTo>
                <a:cubicBezTo>
                  <a:pt x="774" y="115"/>
                  <a:pt x="776" y="115"/>
                  <a:pt x="777" y="115"/>
                </a:cubicBezTo>
                <a:cubicBezTo>
                  <a:pt x="777" y="116"/>
                  <a:pt x="778" y="117"/>
                  <a:pt x="778" y="118"/>
                </a:cubicBezTo>
                <a:cubicBezTo>
                  <a:pt x="779" y="118"/>
                  <a:pt x="779" y="118"/>
                  <a:pt x="779" y="118"/>
                </a:cubicBezTo>
                <a:cubicBezTo>
                  <a:pt x="779" y="118"/>
                  <a:pt x="779" y="119"/>
                  <a:pt x="779" y="119"/>
                </a:cubicBezTo>
                <a:cubicBezTo>
                  <a:pt x="780" y="120"/>
                  <a:pt x="781" y="120"/>
                  <a:pt x="782" y="121"/>
                </a:cubicBezTo>
                <a:cubicBezTo>
                  <a:pt x="782" y="121"/>
                  <a:pt x="782" y="122"/>
                  <a:pt x="782" y="122"/>
                </a:cubicBezTo>
                <a:cubicBezTo>
                  <a:pt x="783" y="122"/>
                  <a:pt x="784" y="123"/>
                  <a:pt x="785" y="123"/>
                </a:cubicBezTo>
                <a:cubicBezTo>
                  <a:pt x="785" y="123"/>
                  <a:pt x="785" y="123"/>
                  <a:pt x="785" y="123"/>
                </a:cubicBezTo>
                <a:cubicBezTo>
                  <a:pt x="785" y="124"/>
                  <a:pt x="785" y="124"/>
                  <a:pt x="786" y="124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6" y="123"/>
                  <a:pt x="786" y="123"/>
                  <a:pt x="786" y="123"/>
                </a:cubicBezTo>
                <a:cubicBezTo>
                  <a:pt x="787" y="123"/>
                  <a:pt x="788" y="123"/>
                  <a:pt x="789" y="123"/>
                </a:cubicBezTo>
                <a:cubicBezTo>
                  <a:pt x="789" y="124"/>
                  <a:pt x="789" y="124"/>
                  <a:pt x="789" y="124"/>
                </a:cubicBezTo>
                <a:cubicBezTo>
                  <a:pt x="790" y="124"/>
                  <a:pt x="790" y="124"/>
                  <a:pt x="791" y="124"/>
                </a:cubicBezTo>
                <a:cubicBezTo>
                  <a:pt x="791" y="124"/>
                  <a:pt x="791" y="124"/>
                  <a:pt x="792" y="123"/>
                </a:cubicBezTo>
                <a:cubicBezTo>
                  <a:pt x="792" y="122"/>
                  <a:pt x="792" y="122"/>
                  <a:pt x="792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1" y="122"/>
                  <a:pt x="791" y="122"/>
                  <a:pt x="791" y="122"/>
                </a:cubicBezTo>
                <a:cubicBezTo>
                  <a:pt x="790" y="121"/>
                  <a:pt x="790" y="121"/>
                  <a:pt x="790" y="121"/>
                </a:cubicBezTo>
                <a:cubicBezTo>
                  <a:pt x="791" y="121"/>
                  <a:pt x="791" y="121"/>
                  <a:pt x="791" y="121"/>
                </a:cubicBezTo>
                <a:cubicBezTo>
                  <a:pt x="791" y="121"/>
                  <a:pt x="791" y="121"/>
                  <a:pt x="791" y="120"/>
                </a:cubicBezTo>
                <a:cubicBezTo>
                  <a:pt x="791" y="120"/>
                  <a:pt x="791" y="120"/>
                  <a:pt x="791" y="120"/>
                </a:cubicBezTo>
                <a:cubicBezTo>
                  <a:pt x="792" y="120"/>
                  <a:pt x="792" y="119"/>
                  <a:pt x="792" y="118"/>
                </a:cubicBezTo>
                <a:cubicBezTo>
                  <a:pt x="791" y="118"/>
                  <a:pt x="791" y="118"/>
                  <a:pt x="791" y="118"/>
                </a:cubicBezTo>
                <a:cubicBezTo>
                  <a:pt x="791" y="117"/>
                  <a:pt x="791" y="116"/>
                  <a:pt x="790" y="116"/>
                </a:cubicBezTo>
                <a:cubicBezTo>
                  <a:pt x="789" y="116"/>
                  <a:pt x="789" y="115"/>
                  <a:pt x="789" y="114"/>
                </a:cubicBezTo>
                <a:cubicBezTo>
                  <a:pt x="788" y="114"/>
                  <a:pt x="788" y="114"/>
                  <a:pt x="788" y="114"/>
                </a:cubicBezTo>
                <a:cubicBezTo>
                  <a:pt x="788" y="115"/>
                  <a:pt x="788" y="114"/>
                  <a:pt x="788" y="115"/>
                </a:cubicBezTo>
                <a:cubicBezTo>
                  <a:pt x="788" y="115"/>
                  <a:pt x="788" y="115"/>
                  <a:pt x="788" y="115"/>
                </a:cubicBezTo>
                <a:cubicBezTo>
                  <a:pt x="787" y="115"/>
                  <a:pt x="787" y="115"/>
                  <a:pt x="787" y="115"/>
                </a:cubicBezTo>
                <a:cubicBezTo>
                  <a:pt x="787" y="114"/>
                  <a:pt x="788" y="114"/>
                  <a:pt x="788" y="113"/>
                </a:cubicBezTo>
                <a:cubicBezTo>
                  <a:pt x="787" y="113"/>
                  <a:pt x="787" y="113"/>
                  <a:pt x="786" y="113"/>
                </a:cubicBezTo>
                <a:cubicBezTo>
                  <a:pt x="786" y="112"/>
                  <a:pt x="786" y="112"/>
                  <a:pt x="786" y="112"/>
                </a:cubicBezTo>
                <a:cubicBezTo>
                  <a:pt x="786" y="112"/>
                  <a:pt x="786" y="111"/>
                  <a:pt x="786" y="111"/>
                </a:cubicBezTo>
                <a:cubicBezTo>
                  <a:pt x="785" y="111"/>
                  <a:pt x="785" y="111"/>
                  <a:pt x="785" y="111"/>
                </a:cubicBezTo>
                <a:cubicBezTo>
                  <a:pt x="785" y="111"/>
                  <a:pt x="784" y="110"/>
                  <a:pt x="784" y="110"/>
                </a:cubicBezTo>
                <a:cubicBezTo>
                  <a:pt x="783" y="110"/>
                  <a:pt x="783" y="110"/>
                  <a:pt x="782" y="110"/>
                </a:cubicBezTo>
                <a:cubicBezTo>
                  <a:pt x="782" y="109"/>
                  <a:pt x="781" y="109"/>
                  <a:pt x="781" y="108"/>
                </a:cubicBezTo>
                <a:cubicBezTo>
                  <a:pt x="780" y="108"/>
                  <a:pt x="778" y="107"/>
                  <a:pt x="777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7" y="108"/>
                  <a:pt x="776" y="108"/>
                  <a:pt x="776" y="108"/>
                </a:cubicBezTo>
                <a:cubicBezTo>
                  <a:pt x="776" y="108"/>
                  <a:pt x="776" y="108"/>
                  <a:pt x="776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4" y="108"/>
                  <a:pt x="774" y="108"/>
                  <a:pt x="774" y="108"/>
                </a:cubicBezTo>
                <a:cubicBezTo>
                  <a:pt x="775" y="107"/>
                  <a:pt x="776" y="107"/>
                  <a:pt x="777" y="107"/>
                </a:cubicBezTo>
                <a:cubicBezTo>
                  <a:pt x="777" y="106"/>
                  <a:pt x="777" y="107"/>
                  <a:pt x="777" y="106"/>
                </a:cubicBezTo>
                <a:cubicBezTo>
                  <a:pt x="777" y="106"/>
                  <a:pt x="777" y="105"/>
                  <a:pt x="777" y="105"/>
                </a:cubicBezTo>
                <a:cubicBezTo>
                  <a:pt x="776" y="105"/>
                  <a:pt x="775" y="105"/>
                  <a:pt x="775" y="105"/>
                </a:cubicBezTo>
                <a:cubicBezTo>
                  <a:pt x="775" y="104"/>
                  <a:pt x="775" y="104"/>
                  <a:pt x="775" y="104"/>
                </a:cubicBezTo>
                <a:cubicBezTo>
                  <a:pt x="774" y="104"/>
                  <a:pt x="774" y="105"/>
                  <a:pt x="773" y="105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71" y="106"/>
                  <a:pt x="771" y="106"/>
                  <a:pt x="771" y="106"/>
                </a:cubicBezTo>
                <a:cubicBezTo>
                  <a:pt x="771" y="106"/>
                  <a:pt x="770" y="107"/>
                  <a:pt x="770" y="107"/>
                </a:cubicBezTo>
                <a:cubicBezTo>
                  <a:pt x="770" y="106"/>
                  <a:pt x="770" y="106"/>
                  <a:pt x="770" y="106"/>
                </a:cubicBezTo>
                <a:cubicBezTo>
                  <a:pt x="769" y="106"/>
                  <a:pt x="769" y="106"/>
                  <a:pt x="769" y="106"/>
                </a:cubicBezTo>
                <a:cubicBezTo>
                  <a:pt x="769" y="106"/>
                  <a:pt x="768" y="106"/>
                  <a:pt x="769" y="106"/>
                </a:cubicBezTo>
                <a:cubicBezTo>
                  <a:pt x="769" y="106"/>
                  <a:pt x="769" y="106"/>
                  <a:pt x="769" y="105"/>
                </a:cubicBezTo>
                <a:cubicBezTo>
                  <a:pt x="767" y="105"/>
                  <a:pt x="768" y="105"/>
                  <a:pt x="766" y="105"/>
                </a:cubicBezTo>
                <a:cubicBezTo>
                  <a:pt x="766" y="104"/>
                  <a:pt x="767" y="104"/>
                  <a:pt x="767" y="103"/>
                </a:cubicBezTo>
                <a:cubicBezTo>
                  <a:pt x="766" y="103"/>
                  <a:pt x="766" y="103"/>
                  <a:pt x="765" y="103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5" y="102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7" y="100"/>
                  <a:pt x="767" y="100"/>
                  <a:pt x="767" y="100"/>
                </a:cubicBezTo>
                <a:cubicBezTo>
                  <a:pt x="766" y="100"/>
                  <a:pt x="766" y="100"/>
                  <a:pt x="766" y="100"/>
                </a:cubicBezTo>
                <a:cubicBezTo>
                  <a:pt x="768" y="99"/>
                  <a:pt x="769" y="101"/>
                  <a:pt x="771" y="100"/>
                </a:cubicBezTo>
                <a:cubicBezTo>
                  <a:pt x="771" y="100"/>
                  <a:pt x="771" y="100"/>
                  <a:pt x="771" y="100"/>
                </a:cubicBezTo>
                <a:cubicBezTo>
                  <a:pt x="772" y="100"/>
                  <a:pt x="772" y="99"/>
                  <a:pt x="773" y="99"/>
                </a:cubicBezTo>
                <a:cubicBezTo>
                  <a:pt x="773" y="99"/>
                  <a:pt x="773" y="99"/>
                  <a:pt x="773" y="99"/>
                </a:cubicBezTo>
                <a:cubicBezTo>
                  <a:pt x="773" y="99"/>
                  <a:pt x="774" y="98"/>
                  <a:pt x="775" y="98"/>
                </a:cubicBezTo>
                <a:cubicBezTo>
                  <a:pt x="775" y="98"/>
                  <a:pt x="775" y="98"/>
                  <a:pt x="775" y="98"/>
                </a:cubicBezTo>
                <a:cubicBezTo>
                  <a:pt x="775" y="98"/>
                  <a:pt x="775" y="98"/>
                  <a:pt x="775" y="97"/>
                </a:cubicBezTo>
                <a:cubicBezTo>
                  <a:pt x="776" y="97"/>
                  <a:pt x="777" y="97"/>
                  <a:pt x="778" y="97"/>
                </a:cubicBezTo>
                <a:cubicBezTo>
                  <a:pt x="778" y="95"/>
                  <a:pt x="778" y="95"/>
                  <a:pt x="778" y="95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79" y="95"/>
                  <a:pt x="779" y="96"/>
                  <a:pt x="779" y="97"/>
                </a:cubicBezTo>
                <a:cubicBezTo>
                  <a:pt x="778" y="97"/>
                  <a:pt x="778" y="97"/>
                  <a:pt x="778" y="97"/>
                </a:cubicBezTo>
                <a:cubicBezTo>
                  <a:pt x="779" y="97"/>
                  <a:pt x="779" y="97"/>
                  <a:pt x="779" y="97"/>
                </a:cubicBezTo>
                <a:cubicBezTo>
                  <a:pt x="779" y="97"/>
                  <a:pt x="780" y="97"/>
                  <a:pt x="780" y="98"/>
                </a:cubicBezTo>
                <a:cubicBezTo>
                  <a:pt x="780" y="98"/>
                  <a:pt x="780" y="98"/>
                  <a:pt x="780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8"/>
                  <a:pt x="783" y="98"/>
                  <a:pt x="783" y="98"/>
                </a:cubicBezTo>
                <a:cubicBezTo>
                  <a:pt x="783" y="99"/>
                  <a:pt x="783" y="99"/>
                  <a:pt x="783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6" y="99"/>
                  <a:pt x="786" y="99"/>
                  <a:pt x="786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99"/>
                  <a:pt x="787" y="99"/>
                </a:cubicBezTo>
                <a:cubicBezTo>
                  <a:pt x="787" y="99"/>
                  <a:pt x="787" y="100"/>
                  <a:pt x="788" y="100"/>
                </a:cubicBezTo>
                <a:cubicBezTo>
                  <a:pt x="788" y="99"/>
                  <a:pt x="788" y="99"/>
                  <a:pt x="788" y="99"/>
                </a:cubicBezTo>
                <a:cubicBezTo>
                  <a:pt x="789" y="99"/>
                  <a:pt x="789" y="99"/>
                  <a:pt x="790" y="99"/>
                </a:cubicBezTo>
                <a:cubicBezTo>
                  <a:pt x="790" y="99"/>
                  <a:pt x="790" y="99"/>
                  <a:pt x="790" y="99"/>
                </a:cubicBezTo>
                <a:cubicBezTo>
                  <a:pt x="791" y="99"/>
                  <a:pt x="791" y="99"/>
                  <a:pt x="791" y="99"/>
                </a:cubicBezTo>
                <a:cubicBezTo>
                  <a:pt x="792" y="98"/>
                  <a:pt x="792" y="98"/>
                  <a:pt x="792" y="98"/>
                </a:cubicBezTo>
                <a:cubicBezTo>
                  <a:pt x="793" y="98"/>
                  <a:pt x="793" y="98"/>
                  <a:pt x="793" y="98"/>
                </a:cubicBezTo>
                <a:cubicBezTo>
                  <a:pt x="793" y="97"/>
                  <a:pt x="793" y="97"/>
                  <a:pt x="793" y="97"/>
                </a:cubicBezTo>
                <a:cubicBezTo>
                  <a:pt x="793" y="97"/>
                  <a:pt x="795" y="97"/>
                  <a:pt x="796" y="96"/>
                </a:cubicBezTo>
                <a:cubicBezTo>
                  <a:pt x="796" y="96"/>
                  <a:pt x="796" y="96"/>
                  <a:pt x="796" y="96"/>
                </a:cubicBezTo>
                <a:cubicBezTo>
                  <a:pt x="796" y="96"/>
                  <a:pt x="795" y="95"/>
                  <a:pt x="796" y="94"/>
                </a:cubicBezTo>
                <a:cubicBezTo>
                  <a:pt x="796" y="94"/>
                  <a:pt x="796" y="94"/>
                  <a:pt x="796" y="94"/>
                </a:cubicBezTo>
                <a:cubicBezTo>
                  <a:pt x="795" y="93"/>
                  <a:pt x="794" y="94"/>
                  <a:pt x="793" y="93"/>
                </a:cubicBezTo>
                <a:cubicBezTo>
                  <a:pt x="793" y="93"/>
                  <a:pt x="793" y="93"/>
                  <a:pt x="793" y="93"/>
                </a:cubicBezTo>
                <a:cubicBezTo>
                  <a:pt x="793" y="93"/>
                  <a:pt x="792" y="93"/>
                  <a:pt x="792" y="92"/>
                </a:cubicBezTo>
                <a:cubicBezTo>
                  <a:pt x="791" y="93"/>
                  <a:pt x="790" y="93"/>
                  <a:pt x="790" y="95"/>
                </a:cubicBezTo>
                <a:cubicBezTo>
                  <a:pt x="790" y="95"/>
                  <a:pt x="790" y="95"/>
                  <a:pt x="790" y="95"/>
                </a:cubicBezTo>
                <a:cubicBezTo>
                  <a:pt x="790" y="94"/>
                  <a:pt x="789" y="93"/>
                  <a:pt x="789" y="93"/>
                </a:cubicBezTo>
                <a:cubicBezTo>
                  <a:pt x="788" y="93"/>
                  <a:pt x="788" y="93"/>
                  <a:pt x="788" y="93"/>
                </a:cubicBezTo>
                <a:cubicBezTo>
                  <a:pt x="788" y="93"/>
                  <a:pt x="788" y="92"/>
                  <a:pt x="787" y="92"/>
                </a:cubicBezTo>
                <a:cubicBezTo>
                  <a:pt x="788" y="90"/>
                  <a:pt x="789" y="90"/>
                  <a:pt x="789" y="88"/>
                </a:cubicBezTo>
                <a:cubicBezTo>
                  <a:pt x="790" y="88"/>
                  <a:pt x="790" y="88"/>
                  <a:pt x="791" y="89"/>
                </a:cubicBezTo>
                <a:cubicBezTo>
                  <a:pt x="791" y="89"/>
                  <a:pt x="791" y="89"/>
                  <a:pt x="791" y="89"/>
                </a:cubicBezTo>
                <a:cubicBezTo>
                  <a:pt x="793" y="89"/>
                  <a:pt x="795" y="89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8" y="90"/>
                  <a:pt x="798" y="90"/>
                  <a:pt x="798" y="90"/>
                </a:cubicBezTo>
                <a:cubicBezTo>
                  <a:pt x="799" y="90"/>
                  <a:pt x="799" y="91"/>
                  <a:pt x="799" y="91"/>
                </a:cubicBezTo>
                <a:cubicBezTo>
                  <a:pt x="801" y="92"/>
                  <a:pt x="802" y="90"/>
                  <a:pt x="803" y="90"/>
                </a:cubicBezTo>
                <a:cubicBezTo>
                  <a:pt x="803" y="89"/>
                  <a:pt x="803" y="89"/>
                  <a:pt x="803" y="88"/>
                </a:cubicBezTo>
                <a:cubicBezTo>
                  <a:pt x="802" y="88"/>
                  <a:pt x="801" y="88"/>
                  <a:pt x="800" y="88"/>
                </a:cubicBezTo>
                <a:cubicBezTo>
                  <a:pt x="800" y="88"/>
                  <a:pt x="800" y="88"/>
                  <a:pt x="800" y="88"/>
                </a:cubicBezTo>
                <a:cubicBezTo>
                  <a:pt x="799" y="88"/>
                  <a:pt x="799" y="88"/>
                  <a:pt x="799" y="88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795" y="89"/>
                  <a:pt x="795" y="89"/>
                  <a:pt x="795" y="89"/>
                </a:cubicBezTo>
                <a:cubicBezTo>
                  <a:pt x="795" y="88"/>
                  <a:pt x="795" y="88"/>
                  <a:pt x="796" y="87"/>
                </a:cubicBezTo>
                <a:cubicBezTo>
                  <a:pt x="796" y="86"/>
                  <a:pt x="796" y="86"/>
                  <a:pt x="795" y="86"/>
                </a:cubicBezTo>
                <a:cubicBezTo>
                  <a:pt x="794" y="86"/>
                  <a:pt x="794" y="86"/>
                  <a:pt x="793" y="87"/>
                </a:cubicBezTo>
                <a:cubicBezTo>
                  <a:pt x="791" y="87"/>
                  <a:pt x="792" y="87"/>
                  <a:pt x="791" y="86"/>
                </a:cubicBezTo>
                <a:cubicBezTo>
                  <a:pt x="791" y="86"/>
                  <a:pt x="791" y="86"/>
                  <a:pt x="791" y="86"/>
                </a:cubicBezTo>
                <a:cubicBezTo>
                  <a:pt x="791" y="86"/>
                  <a:pt x="792" y="86"/>
                  <a:pt x="793" y="87"/>
                </a:cubicBezTo>
                <a:cubicBezTo>
                  <a:pt x="793" y="86"/>
                  <a:pt x="794" y="85"/>
                  <a:pt x="794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5" y="84"/>
                  <a:pt x="795" y="84"/>
                  <a:pt x="795" y="84"/>
                </a:cubicBezTo>
                <a:cubicBezTo>
                  <a:pt x="794" y="83"/>
                  <a:pt x="794" y="83"/>
                  <a:pt x="793" y="82"/>
                </a:cubicBezTo>
                <a:cubicBezTo>
                  <a:pt x="792" y="82"/>
                  <a:pt x="791" y="81"/>
                  <a:pt x="790" y="81"/>
                </a:cubicBezTo>
                <a:cubicBezTo>
                  <a:pt x="790" y="81"/>
                  <a:pt x="790" y="81"/>
                  <a:pt x="790" y="80"/>
                </a:cubicBezTo>
                <a:cubicBezTo>
                  <a:pt x="791" y="81"/>
                  <a:pt x="791" y="81"/>
                  <a:pt x="792" y="81"/>
                </a:cubicBezTo>
                <a:cubicBezTo>
                  <a:pt x="792" y="81"/>
                  <a:pt x="792" y="81"/>
                  <a:pt x="792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3" y="81"/>
                  <a:pt x="793" y="81"/>
                  <a:pt x="793" y="81"/>
                </a:cubicBezTo>
                <a:cubicBezTo>
                  <a:pt x="794" y="82"/>
                  <a:pt x="796" y="81"/>
                  <a:pt x="797" y="81"/>
                </a:cubicBezTo>
                <a:cubicBezTo>
                  <a:pt x="797" y="82"/>
                  <a:pt x="797" y="82"/>
                  <a:pt x="798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2"/>
                  <a:pt x="799" y="82"/>
                  <a:pt x="799" y="82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800" y="79"/>
                  <a:pt x="799" y="78"/>
                  <a:pt x="799" y="75"/>
                </a:cubicBezTo>
                <a:cubicBezTo>
                  <a:pt x="798" y="75"/>
                  <a:pt x="798" y="75"/>
                  <a:pt x="797" y="75"/>
                </a:cubicBezTo>
                <a:cubicBezTo>
                  <a:pt x="798" y="74"/>
                  <a:pt x="798" y="74"/>
                  <a:pt x="798" y="74"/>
                </a:cubicBezTo>
                <a:cubicBezTo>
                  <a:pt x="798" y="71"/>
                  <a:pt x="798" y="73"/>
                  <a:pt x="796" y="72"/>
                </a:cubicBezTo>
                <a:cubicBezTo>
                  <a:pt x="796" y="72"/>
                  <a:pt x="796" y="72"/>
                  <a:pt x="795" y="71"/>
                </a:cubicBezTo>
                <a:cubicBezTo>
                  <a:pt x="794" y="72"/>
                  <a:pt x="794" y="73"/>
                  <a:pt x="794" y="74"/>
                </a:cubicBezTo>
                <a:cubicBezTo>
                  <a:pt x="793" y="74"/>
                  <a:pt x="793" y="74"/>
                  <a:pt x="793" y="74"/>
                </a:cubicBezTo>
                <a:cubicBezTo>
                  <a:pt x="793" y="74"/>
                  <a:pt x="793" y="73"/>
                  <a:pt x="793" y="73"/>
                </a:cubicBezTo>
                <a:cubicBezTo>
                  <a:pt x="792" y="73"/>
                  <a:pt x="791" y="73"/>
                  <a:pt x="790" y="73"/>
                </a:cubicBezTo>
                <a:cubicBezTo>
                  <a:pt x="790" y="71"/>
                  <a:pt x="790" y="71"/>
                  <a:pt x="790" y="71"/>
                </a:cubicBezTo>
                <a:cubicBezTo>
                  <a:pt x="791" y="71"/>
                  <a:pt x="791" y="71"/>
                  <a:pt x="791" y="71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92" y="72"/>
                  <a:pt x="792" y="72"/>
                  <a:pt x="792" y="72"/>
                </a:cubicBezTo>
                <a:cubicBezTo>
                  <a:pt x="792" y="71"/>
                  <a:pt x="792" y="71"/>
                  <a:pt x="792" y="71"/>
                </a:cubicBezTo>
                <a:cubicBezTo>
                  <a:pt x="793" y="71"/>
                  <a:pt x="794" y="71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4" y="70"/>
                  <a:pt x="794" y="70"/>
                  <a:pt x="794" y="70"/>
                </a:cubicBezTo>
                <a:cubicBezTo>
                  <a:pt x="793" y="69"/>
                  <a:pt x="793" y="69"/>
                  <a:pt x="794" y="68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793" y="68"/>
                  <a:pt x="793" y="68"/>
                  <a:pt x="793" y="68"/>
                </a:cubicBezTo>
                <a:cubicBezTo>
                  <a:pt x="793" y="68"/>
                  <a:pt x="793" y="67"/>
                  <a:pt x="793" y="67"/>
                </a:cubicBezTo>
                <a:cubicBezTo>
                  <a:pt x="796" y="67"/>
                  <a:pt x="801" y="67"/>
                  <a:pt x="803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9"/>
                  <a:pt x="806" y="69"/>
                  <a:pt x="806" y="69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7"/>
                  <a:pt x="806" y="67"/>
                  <a:pt x="806" y="67"/>
                </a:cubicBezTo>
                <a:cubicBezTo>
                  <a:pt x="806" y="66"/>
                  <a:pt x="806" y="66"/>
                  <a:pt x="805" y="65"/>
                </a:cubicBezTo>
                <a:cubicBezTo>
                  <a:pt x="805" y="65"/>
                  <a:pt x="805" y="65"/>
                  <a:pt x="805" y="65"/>
                </a:cubicBezTo>
                <a:cubicBezTo>
                  <a:pt x="805" y="64"/>
                  <a:pt x="805" y="64"/>
                  <a:pt x="805" y="64"/>
                </a:cubicBezTo>
                <a:cubicBezTo>
                  <a:pt x="804" y="63"/>
                  <a:pt x="804" y="63"/>
                  <a:pt x="803" y="63"/>
                </a:cubicBezTo>
                <a:cubicBezTo>
                  <a:pt x="803" y="62"/>
                  <a:pt x="802" y="62"/>
                  <a:pt x="802" y="62"/>
                </a:cubicBezTo>
                <a:cubicBezTo>
                  <a:pt x="801" y="63"/>
                  <a:pt x="801" y="63"/>
                  <a:pt x="801" y="64"/>
                </a:cubicBezTo>
                <a:cubicBezTo>
                  <a:pt x="800" y="64"/>
                  <a:pt x="799" y="63"/>
                  <a:pt x="798" y="63"/>
                </a:cubicBezTo>
                <a:cubicBezTo>
                  <a:pt x="798" y="64"/>
                  <a:pt x="798" y="64"/>
                  <a:pt x="798" y="64"/>
                </a:cubicBezTo>
                <a:cubicBezTo>
                  <a:pt x="797" y="63"/>
                  <a:pt x="797" y="63"/>
                  <a:pt x="796" y="63"/>
                </a:cubicBezTo>
                <a:cubicBezTo>
                  <a:pt x="796" y="62"/>
                  <a:pt x="796" y="62"/>
                  <a:pt x="796" y="62"/>
                </a:cubicBezTo>
                <a:cubicBezTo>
                  <a:pt x="796" y="62"/>
                  <a:pt x="797" y="62"/>
                  <a:pt x="797" y="61"/>
                </a:cubicBezTo>
                <a:cubicBezTo>
                  <a:pt x="797" y="61"/>
                  <a:pt x="797" y="61"/>
                  <a:pt x="797" y="61"/>
                </a:cubicBezTo>
                <a:cubicBezTo>
                  <a:pt x="796" y="61"/>
                  <a:pt x="796" y="60"/>
                  <a:pt x="796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8" y="60"/>
                  <a:pt x="799" y="60"/>
                  <a:pt x="799" y="61"/>
                </a:cubicBezTo>
                <a:cubicBezTo>
                  <a:pt x="800" y="61"/>
                  <a:pt x="800" y="61"/>
                  <a:pt x="801" y="60"/>
                </a:cubicBezTo>
                <a:cubicBezTo>
                  <a:pt x="802" y="60"/>
                  <a:pt x="801" y="60"/>
                  <a:pt x="802" y="60"/>
                </a:cubicBezTo>
                <a:cubicBezTo>
                  <a:pt x="801" y="60"/>
                  <a:pt x="799" y="59"/>
                  <a:pt x="798" y="58"/>
                </a:cubicBezTo>
                <a:cubicBezTo>
                  <a:pt x="798" y="58"/>
                  <a:pt x="798" y="58"/>
                  <a:pt x="798" y="57"/>
                </a:cubicBezTo>
                <a:cubicBezTo>
                  <a:pt x="797" y="58"/>
                  <a:pt x="795" y="58"/>
                  <a:pt x="794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3" y="57"/>
                  <a:pt x="792" y="57"/>
                  <a:pt x="791" y="57"/>
                </a:cubicBezTo>
                <a:cubicBezTo>
                  <a:pt x="791" y="57"/>
                  <a:pt x="791" y="57"/>
                  <a:pt x="791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90" y="57"/>
                  <a:pt x="790" y="57"/>
                  <a:pt x="790" y="57"/>
                </a:cubicBezTo>
                <a:cubicBezTo>
                  <a:pt x="789" y="56"/>
                  <a:pt x="790" y="57"/>
                  <a:pt x="790" y="56"/>
                </a:cubicBezTo>
                <a:cubicBezTo>
                  <a:pt x="790" y="55"/>
                  <a:pt x="790" y="55"/>
                  <a:pt x="790" y="54"/>
                </a:cubicBezTo>
                <a:cubicBezTo>
                  <a:pt x="791" y="54"/>
                  <a:pt x="793" y="54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4" y="55"/>
                  <a:pt x="794" y="55"/>
                  <a:pt x="794" y="55"/>
                </a:cubicBezTo>
                <a:cubicBezTo>
                  <a:pt x="796" y="55"/>
                  <a:pt x="796" y="55"/>
                  <a:pt x="796" y="55"/>
                </a:cubicBezTo>
                <a:cubicBezTo>
                  <a:pt x="796" y="56"/>
                  <a:pt x="796" y="56"/>
                  <a:pt x="796" y="56"/>
                </a:cubicBezTo>
                <a:cubicBezTo>
                  <a:pt x="796" y="56"/>
                  <a:pt x="796" y="56"/>
                  <a:pt x="797" y="56"/>
                </a:cubicBezTo>
                <a:cubicBezTo>
                  <a:pt x="798" y="55"/>
                  <a:pt x="798" y="54"/>
                  <a:pt x="798" y="53"/>
                </a:cubicBezTo>
                <a:cubicBezTo>
                  <a:pt x="798" y="53"/>
                  <a:pt x="798" y="53"/>
                  <a:pt x="798" y="53"/>
                </a:cubicBezTo>
                <a:cubicBezTo>
                  <a:pt x="799" y="52"/>
                  <a:pt x="800" y="52"/>
                  <a:pt x="801" y="51"/>
                </a:cubicBezTo>
                <a:cubicBezTo>
                  <a:pt x="801" y="51"/>
                  <a:pt x="801" y="51"/>
                  <a:pt x="801" y="51"/>
                </a:cubicBezTo>
                <a:cubicBezTo>
                  <a:pt x="801" y="51"/>
                  <a:pt x="801" y="50"/>
                  <a:pt x="801" y="50"/>
                </a:cubicBezTo>
                <a:cubicBezTo>
                  <a:pt x="801" y="50"/>
                  <a:pt x="801" y="50"/>
                  <a:pt x="801" y="50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8"/>
                  <a:pt x="802" y="47"/>
                  <a:pt x="803" y="47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2" y="45"/>
                  <a:pt x="802" y="45"/>
                  <a:pt x="801" y="45"/>
                </a:cubicBezTo>
                <a:cubicBezTo>
                  <a:pt x="801" y="45"/>
                  <a:pt x="801" y="45"/>
                  <a:pt x="801" y="45"/>
                </a:cubicBezTo>
                <a:cubicBezTo>
                  <a:pt x="803" y="44"/>
                  <a:pt x="805" y="44"/>
                  <a:pt x="808" y="44"/>
                </a:cubicBezTo>
                <a:cubicBezTo>
                  <a:pt x="808" y="41"/>
                  <a:pt x="808" y="42"/>
                  <a:pt x="810" y="41"/>
                </a:cubicBezTo>
                <a:cubicBezTo>
                  <a:pt x="810" y="41"/>
                  <a:pt x="810" y="40"/>
                  <a:pt x="811" y="40"/>
                </a:cubicBezTo>
                <a:cubicBezTo>
                  <a:pt x="811" y="39"/>
                  <a:pt x="811" y="39"/>
                  <a:pt x="811" y="39"/>
                </a:cubicBezTo>
                <a:cubicBezTo>
                  <a:pt x="809" y="38"/>
                  <a:pt x="805" y="37"/>
                  <a:pt x="803" y="38"/>
                </a:cubicBezTo>
                <a:cubicBezTo>
                  <a:pt x="803" y="38"/>
                  <a:pt x="803" y="38"/>
                  <a:pt x="803" y="38"/>
                </a:cubicBezTo>
                <a:cubicBezTo>
                  <a:pt x="802" y="38"/>
                  <a:pt x="802" y="38"/>
                  <a:pt x="802" y="38"/>
                </a:cubicBezTo>
                <a:cubicBezTo>
                  <a:pt x="802" y="38"/>
                  <a:pt x="802" y="39"/>
                  <a:pt x="802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1" y="39"/>
                  <a:pt x="801" y="39"/>
                  <a:pt x="801" y="39"/>
                </a:cubicBezTo>
                <a:cubicBezTo>
                  <a:pt x="800" y="40"/>
                  <a:pt x="799" y="39"/>
                  <a:pt x="798" y="40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798" y="39"/>
                  <a:pt x="798" y="39"/>
                  <a:pt x="798" y="39"/>
                </a:cubicBezTo>
                <a:cubicBezTo>
                  <a:pt x="797" y="39"/>
                  <a:pt x="797" y="39"/>
                  <a:pt x="797" y="39"/>
                </a:cubicBezTo>
                <a:cubicBezTo>
                  <a:pt x="797" y="38"/>
                  <a:pt x="797" y="38"/>
                  <a:pt x="797" y="38"/>
                </a:cubicBezTo>
                <a:cubicBezTo>
                  <a:pt x="797" y="38"/>
                  <a:pt x="797" y="38"/>
                  <a:pt x="797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7" y="37"/>
                  <a:pt x="797" y="37"/>
                  <a:pt x="797" y="37"/>
                </a:cubicBezTo>
                <a:cubicBezTo>
                  <a:pt x="797" y="36"/>
                  <a:pt x="797" y="36"/>
                  <a:pt x="798" y="35"/>
                </a:cubicBezTo>
                <a:cubicBezTo>
                  <a:pt x="802" y="35"/>
                  <a:pt x="805" y="36"/>
                  <a:pt x="808" y="37"/>
                </a:cubicBezTo>
                <a:cubicBezTo>
                  <a:pt x="809" y="37"/>
                  <a:pt x="811" y="36"/>
                  <a:pt x="812" y="37"/>
                </a:cubicBezTo>
                <a:cubicBezTo>
                  <a:pt x="814" y="37"/>
                  <a:pt x="814" y="37"/>
                  <a:pt x="814" y="37"/>
                </a:cubicBezTo>
                <a:cubicBezTo>
                  <a:pt x="814" y="37"/>
                  <a:pt x="814" y="36"/>
                  <a:pt x="814" y="36"/>
                </a:cubicBezTo>
                <a:cubicBezTo>
                  <a:pt x="815" y="36"/>
                  <a:pt x="815" y="35"/>
                  <a:pt x="816" y="35"/>
                </a:cubicBezTo>
                <a:cubicBezTo>
                  <a:pt x="816" y="35"/>
                  <a:pt x="816" y="35"/>
                  <a:pt x="816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4"/>
                  <a:pt x="818" y="33"/>
                  <a:pt x="818" y="33"/>
                </a:cubicBezTo>
                <a:cubicBezTo>
                  <a:pt x="818" y="32"/>
                  <a:pt x="818" y="32"/>
                  <a:pt x="818" y="32"/>
                </a:cubicBezTo>
                <a:cubicBezTo>
                  <a:pt x="818" y="32"/>
                  <a:pt x="814" y="31"/>
                  <a:pt x="814" y="31"/>
                </a:cubicBezTo>
                <a:cubicBezTo>
                  <a:pt x="814" y="32"/>
                  <a:pt x="814" y="32"/>
                  <a:pt x="813" y="33"/>
                </a:cubicBezTo>
                <a:cubicBezTo>
                  <a:pt x="812" y="32"/>
                  <a:pt x="811" y="32"/>
                  <a:pt x="810" y="32"/>
                </a:cubicBezTo>
                <a:cubicBezTo>
                  <a:pt x="808" y="33"/>
                  <a:pt x="805" y="34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3" y="32"/>
                  <a:pt x="803" y="32"/>
                  <a:pt x="803" y="32"/>
                </a:cubicBezTo>
                <a:cubicBezTo>
                  <a:pt x="804" y="31"/>
                  <a:pt x="806" y="31"/>
                  <a:pt x="807" y="31"/>
                </a:cubicBezTo>
                <a:cubicBezTo>
                  <a:pt x="807" y="31"/>
                  <a:pt x="808" y="30"/>
                  <a:pt x="808" y="30"/>
                </a:cubicBezTo>
                <a:cubicBezTo>
                  <a:pt x="810" y="30"/>
                  <a:pt x="811" y="30"/>
                  <a:pt x="813" y="30"/>
                </a:cubicBezTo>
                <a:cubicBezTo>
                  <a:pt x="813" y="31"/>
                  <a:pt x="813" y="31"/>
                  <a:pt x="813" y="31"/>
                </a:cubicBezTo>
                <a:cubicBezTo>
                  <a:pt x="814" y="31"/>
                  <a:pt x="815" y="31"/>
                  <a:pt x="815" y="30"/>
                </a:cubicBezTo>
                <a:cubicBezTo>
                  <a:pt x="815" y="30"/>
                  <a:pt x="815" y="30"/>
                  <a:pt x="815" y="30"/>
                </a:cubicBezTo>
                <a:cubicBezTo>
                  <a:pt x="817" y="30"/>
                  <a:pt x="818" y="31"/>
                  <a:pt x="820" y="31"/>
                </a:cubicBezTo>
                <a:cubicBezTo>
                  <a:pt x="820" y="30"/>
                  <a:pt x="820" y="30"/>
                  <a:pt x="821" y="29"/>
                </a:cubicBezTo>
                <a:cubicBezTo>
                  <a:pt x="822" y="29"/>
                  <a:pt x="823" y="29"/>
                  <a:pt x="825" y="29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5" y="27"/>
                  <a:pt x="825" y="27"/>
                  <a:pt x="825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7" y="27"/>
                  <a:pt x="827" y="27"/>
                  <a:pt x="827" y="27"/>
                </a:cubicBezTo>
                <a:cubicBezTo>
                  <a:pt x="828" y="27"/>
                  <a:pt x="828" y="27"/>
                  <a:pt x="828" y="27"/>
                </a:cubicBezTo>
                <a:cubicBezTo>
                  <a:pt x="828" y="26"/>
                  <a:pt x="829" y="26"/>
                  <a:pt x="829" y="26"/>
                </a:cubicBezTo>
                <a:cubicBezTo>
                  <a:pt x="830" y="26"/>
                  <a:pt x="830" y="26"/>
                  <a:pt x="830" y="26"/>
                </a:cubicBezTo>
                <a:cubicBezTo>
                  <a:pt x="830" y="25"/>
                  <a:pt x="830" y="25"/>
                  <a:pt x="830" y="25"/>
                </a:cubicBezTo>
                <a:cubicBezTo>
                  <a:pt x="831" y="25"/>
                  <a:pt x="832" y="27"/>
                  <a:pt x="833" y="25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4" y="24"/>
                  <a:pt x="833" y="24"/>
                  <a:pt x="833" y="24"/>
                </a:cubicBezTo>
                <a:cubicBezTo>
                  <a:pt x="832" y="23"/>
                  <a:pt x="832" y="24"/>
                  <a:pt x="832" y="23"/>
                </a:cubicBezTo>
                <a:cubicBezTo>
                  <a:pt x="830" y="22"/>
                  <a:pt x="828" y="22"/>
                  <a:pt x="826" y="22"/>
                </a:cubicBezTo>
                <a:cubicBezTo>
                  <a:pt x="826" y="22"/>
                  <a:pt x="826" y="22"/>
                  <a:pt x="825" y="23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19" y="22"/>
                  <a:pt x="819" y="22"/>
                  <a:pt x="819" y="22"/>
                </a:cubicBezTo>
                <a:cubicBezTo>
                  <a:pt x="818" y="22"/>
                  <a:pt x="816" y="21"/>
                  <a:pt x="814" y="21"/>
                </a:cubicBezTo>
                <a:cubicBezTo>
                  <a:pt x="814" y="21"/>
                  <a:pt x="813" y="22"/>
                  <a:pt x="812" y="22"/>
                </a:cubicBezTo>
                <a:cubicBezTo>
                  <a:pt x="812" y="21"/>
                  <a:pt x="812" y="21"/>
                  <a:pt x="812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8" y="22"/>
                  <a:pt x="808" y="22"/>
                  <a:pt x="808" y="23"/>
                </a:cubicBezTo>
                <a:cubicBezTo>
                  <a:pt x="806" y="23"/>
                  <a:pt x="805" y="23"/>
                  <a:pt x="803" y="24"/>
                </a:cubicBezTo>
                <a:cubicBezTo>
                  <a:pt x="803" y="25"/>
                  <a:pt x="803" y="25"/>
                  <a:pt x="803" y="25"/>
                </a:cubicBezTo>
                <a:cubicBezTo>
                  <a:pt x="801" y="25"/>
                  <a:pt x="800" y="24"/>
                  <a:pt x="799" y="23"/>
                </a:cubicBezTo>
                <a:cubicBezTo>
                  <a:pt x="799" y="24"/>
                  <a:pt x="799" y="24"/>
                  <a:pt x="798" y="24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5"/>
                  <a:pt x="798" y="25"/>
                  <a:pt x="798" y="25"/>
                </a:cubicBezTo>
                <a:cubicBezTo>
                  <a:pt x="798" y="24"/>
                  <a:pt x="798" y="24"/>
                  <a:pt x="798" y="24"/>
                </a:cubicBezTo>
                <a:cubicBezTo>
                  <a:pt x="798" y="24"/>
                  <a:pt x="798" y="24"/>
                  <a:pt x="797" y="24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3"/>
                  <a:pt x="797" y="23"/>
                  <a:pt x="797" y="23"/>
                </a:cubicBezTo>
                <a:cubicBezTo>
                  <a:pt x="797" y="22"/>
                  <a:pt x="797" y="22"/>
                  <a:pt x="797" y="22"/>
                </a:cubicBezTo>
                <a:cubicBezTo>
                  <a:pt x="796" y="23"/>
                  <a:pt x="796" y="23"/>
                  <a:pt x="795" y="24"/>
                </a:cubicBezTo>
                <a:cubicBezTo>
                  <a:pt x="795" y="24"/>
                  <a:pt x="794" y="24"/>
                  <a:pt x="794" y="24"/>
                </a:cubicBezTo>
                <a:cubicBezTo>
                  <a:pt x="794" y="24"/>
                  <a:pt x="794" y="24"/>
                  <a:pt x="794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3" y="25"/>
                  <a:pt x="793" y="25"/>
                  <a:pt x="793" y="25"/>
                </a:cubicBezTo>
                <a:cubicBezTo>
                  <a:pt x="792" y="25"/>
                  <a:pt x="792" y="25"/>
                  <a:pt x="792" y="25"/>
                </a:cubicBezTo>
                <a:cubicBezTo>
                  <a:pt x="792" y="26"/>
                  <a:pt x="792" y="26"/>
                  <a:pt x="792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89" y="26"/>
                  <a:pt x="789" y="27"/>
                  <a:pt x="788" y="28"/>
                </a:cubicBezTo>
                <a:cubicBezTo>
                  <a:pt x="788" y="28"/>
                  <a:pt x="782" y="29"/>
                  <a:pt x="781" y="29"/>
                </a:cubicBezTo>
                <a:cubicBezTo>
                  <a:pt x="781" y="28"/>
                  <a:pt x="781" y="28"/>
                  <a:pt x="781" y="28"/>
                </a:cubicBezTo>
                <a:cubicBezTo>
                  <a:pt x="780" y="28"/>
                  <a:pt x="779" y="29"/>
                  <a:pt x="779" y="29"/>
                </a:cubicBezTo>
                <a:cubicBezTo>
                  <a:pt x="779" y="29"/>
                  <a:pt x="779" y="29"/>
                  <a:pt x="779" y="29"/>
                </a:cubicBezTo>
                <a:cubicBezTo>
                  <a:pt x="778" y="29"/>
                  <a:pt x="778" y="29"/>
                  <a:pt x="778" y="29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6" y="28"/>
                  <a:pt x="776" y="28"/>
                  <a:pt x="776" y="28"/>
                </a:cubicBezTo>
                <a:cubicBezTo>
                  <a:pt x="777" y="28"/>
                  <a:pt x="777" y="28"/>
                  <a:pt x="777" y="28"/>
                </a:cubicBezTo>
                <a:cubicBezTo>
                  <a:pt x="777" y="27"/>
                  <a:pt x="779" y="26"/>
                  <a:pt x="780" y="26"/>
                </a:cubicBezTo>
                <a:cubicBezTo>
                  <a:pt x="780" y="27"/>
                  <a:pt x="780" y="27"/>
                  <a:pt x="780" y="27"/>
                </a:cubicBezTo>
                <a:cubicBezTo>
                  <a:pt x="782" y="27"/>
                  <a:pt x="782" y="27"/>
                  <a:pt x="782" y="27"/>
                </a:cubicBezTo>
                <a:cubicBezTo>
                  <a:pt x="782" y="26"/>
                  <a:pt x="782" y="26"/>
                  <a:pt x="783" y="26"/>
                </a:cubicBezTo>
                <a:cubicBezTo>
                  <a:pt x="784" y="25"/>
                  <a:pt x="784" y="25"/>
                  <a:pt x="785" y="25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4"/>
                  <a:pt x="786" y="24"/>
                  <a:pt x="787" y="23"/>
                </a:cubicBezTo>
                <a:cubicBezTo>
                  <a:pt x="787" y="22"/>
                  <a:pt x="787" y="22"/>
                  <a:pt x="787" y="22"/>
                </a:cubicBezTo>
                <a:cubicBezTo>
                  <a:pt x="787" y="22"/>
                  <a:pt x="788" y="22"/>
                  <a:pt x="788" y="22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1"/>
                  <a:pt x="788" y="21"/>
                  <a:pt x="788" y="21"/>
                </a:cubicBezTo>
                <a:cubicBezTo>
                  <a:pt x="788" y="20"/>
                  <a:pt x="788" y="20"/>
                  <a:pt x="788" y="19"/>
                </a:cubicBezTo>
                <a:cubicBezTo>
                  <a:pt x="786" y="19"/>
                  <a:pt x="783" y="20"/>
                  <a:pt x="782" y="19"/>
                </a:cubicBezTo>
                <a:cubicBezTo>
                  <a:pt x="780" y="19"/>
                  <a:pt x="780" y="19"/>
                  <a:pt x="779" y="20"/>
                </a:cubicBezTo>
                <a:cubicBezTo>
                  <a:pt x="779" y="23"/>
                  <a:pt x="779" y="23"/>
                  <a:pt x="779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6" y="22"/>
                  <a:pt x="775" y="22"/>
                  <a:pt x="774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71" y="23"/>
                  <a:pt x="771" y="23"/>
                  <a:pt x="771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8" y="22"/>
                  <a:pt x="769" y="21"/>
                  <a:pt x="769" y="19"/>
                </a:cubicBezTo>
                <a:cubicBezTo>
                  <a:pt x="766" y="19"/>
                  <a:pt x="764" y="19"/>
                  <a:pt x="761" y="19"/>
                </a:cubicBezTo>
                <a:cubicBezTo>
                  <a:pt x="756" y="19"/>
                  <a:pt x="756" y="19"/>
                  <a:pt x="756" y="19"/>
                </a:cubicBezTo>
                <a:cubicBezTo>
                  <a:pt x="756" y="20"/>
                  <a:pt x="756" y="20"/>
                  <a:pt x="756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1"/>
                  <a:pt x="751" y="20"/>
                  <a:pt x="750" y="19"/>
                </a:cubicBezTo>
                <a:cubicBezTo>
                  <a:pt x="749" y="20"/>
                  <a:pt x="748" y="20"/>
                  <a:pt x="748" y="20"/>
                </a:cubicBezTo>
                <a:cubicBezTo>
                  <a:pt x="748" y="20"/>
                  <a:pt x="748" y="20"/>
                  <a:pt x="748" y="20"/>
                </a:cubicBezTo>
                <a:cubicBezTo>
                  <a:pt x="747" y="20"/>
                  <a:pt x="747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0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3" y="21"/>
                  <a:pt x="743" y="21"/>
                </a:cubicBezTo>
                <a:cubicBezTo>
                  <a:pt x="743" y="21"/>
                  <a:pt x="742" y="21"/>
                  <a:pt x="742" y="22"/>
                </a:cubicBezTo>
                <a:cubicBezTo>
                  <a:pt x="741" y="22"/>
                  <a:pt x="741" y="21"/>
                  <a:pt x="740" y="22"/>
                </a:cubicBezTo>
                <a:cubicBezTo>
                  <a:pt x="738" y="22"/>
                  <a:pt x="736" y="22"/>
                  <a:pt x="735" y="24"/>
                </a:cubicBezTo>
                <a:cubicBezTo>
                  <a:pt x="734" y="24"/>
                  <a:pt x="734" y="24"/>
                  <a:pt x="733" y="24"/>
                </a:cubicBezTo>
                <a:cubicBezTo>
                  <a:pt x="734" y="22"/>
                  <a:pt x="735" y="22"/>
                  <a:pt x="737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1"/>
                  <a:pt x="739" y="21"/>
                  <a:pt x="739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0" y="21"/>
                  <a:pt x="740" y="21"/>
                  <a:pt x="740" y="21"/>
                </a:cubicBezTo>
                <a:cubicBezTo>
                  <a:pt x="741" y="21"/>
                  <a:pt x="741" y="21"/>
                  <a:pt x="742" y="20"/>
                </a:cubicBezTo>
                <a:cubicBezTo>
                  <a:pt x="743" y="20"/>
                  <a:pt x="745" y="20"/>
                  <a:pt x="745" y="19"/>
                </a:cubicBezTo>
                <a:cubicBezTo>
                  <a:pt x="746" y="19"/>
                  <a:pt x="746" y="19"/>
                  <a:pt x="746" y="19"/>
                </a:cubicBezTo>
                <a:cubicBezTo>
                  <a:pt x="746" y="18"/>
                  <a:pt x="746" y="18"/>
                  <a:pt x="746" y="18"/>
                </a:cubicBezTo>
                <a:cubicBezTo>
                  <a:pt x="746" y="18"/>
                  <a:pt x="747" y="18"/>
                  <a:pt x="748" y="18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48" y="17"/>
                  <a:pt x="748" y="17"/>
                  <a:pt x="748" y="17"/>
                </a:cubicBezTo>
                <a:cubicBezTo>
                  <a:pt x="750" y="17"/>
                  <a:pt x="752" y="17"/>
                  <a:pt x="752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0" y="17"/>
                  <a:pt x="760" y="17"/>
                  <a:pt x="760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1" y="17"/>
                  <a:pt x="761" y="17"/>
                  <a:pt x="761" y="17"/>
                </a:cubicBezTo>
                <a:cubicBezTo>
                  <a:pt x="763" y="17"/>
                  <a:pt x="763" y="17"/>
                  <a:pt x="763" y="17"/>
                </a:cubicBezTo>
                <a:cubicBezTo>
                  <a:pt x="763" y="18"/>
                  <a:pt x="763" y="18"/>
                  <a:pt x="763" y="18"/>
                </a:cubicBezTo>
                <a:cubicBezTo>
                  <a:pt x="764" y="18"/>
                  <a:pt x="764" y="18"/>
                  <a:pt x="765" y="17"/>
                </a:cubicBezTo>
                <a:cubicBezTo>
                  <a:pt x="767" y="18"/>
                  <a:pt x="768" y="18"/>
                  <a:pt x="770" y="18"/>
                </a:cubicBezTo>
                <a:cubicBezTo>
                  <a:pt x="770" y="17"/>
                  <a:pt x="770" y="17"/>
                  <a:pt x="770" y="17"/>
                </a:cubicBezTo>
                <a:cubicBezTo>
                  <a:pt x="774" y="16"/>
                  <a:pt x="777" y="19"/>
                  <a:pt x="781" y="18"/>
                </a:cubicBezTo>
                <a:cubicBezTo>
                  <a:pt x="781" y="18"/>
                  <a:pt x="781" y="18"/>
                  <a:pt x="781" y="18"/>
                </a:cubicBezTo>
                <a:cubicBezTo>
                  <a:pt x="782" y="18"/>
                  <a:pt x="782" y="18"/>
                  <a:pt x="782" y="18"/>
                </a:cubicBezTo>
                <a:cubicBezTo>
                  <a:pt x="782" y="17"/>
                  <a:pt x="782" y="17"/>
                  <a:pt x="782" y="17"/>
                </a:cubicBezTo>
                <a:cubicBezTo>
                  <a:pt x="784" y="17"/>
                  <a:pt x="786" y="17"/>
                  <a:pt x="788" y="17"/>
                </a:cubicBezTo>
                <a:cubicBezTo>
                  <a:pt x="788" y="17"/>
                  <a:pt x="788" y="17"/>
                  <a:pt x="788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1" y="16"/>
                  <a:pt x="791" y="16"/>
                  <a:pt x="792" y="15"/>
                </a:cubicBezTo>
                <a:cubicBezTo>
                  <a:pt x="793" y="15"/>
                  <a:pt x="793" y="15"/>
                  <a:pt x="793" y="15"/>
                </a:cubicBezTo>
                <a:cubicBezTo>
                  <a:pt x="794" y="15"/>
                  <a:pt x="794" y="14"/>
                  <a:pt x="796" y="14"/>
                </a:cubicBezTo>
                <a:cubicBezTo>
                  <a:pt x="796" y="14"/>
                  <a:pt x="796" y="13"/>
                  <a:pt x="795" y="13"/>
                </a:cubicBezTo>
                <a:cubicBezTo>
                  <a:pt x="794" y="13"/>
                  <a:pt x="793" y="12"/>
                  <a:pt x="791" y="12"/>
                </a:cubicBezTo>
                <a:cubicBezTo>
                  <a:pt x="791" y="12"/>
                  <a:pt x="791" y="11"/>
                  <a:pt x="791" y="11"/>
                </a:cubicBezTo>
                <a:cubicBezTo>
                  <a:pt x="789" y="11"/>
                  <a:pt x="787" y="11"/>
                  <a:pt x="785" y="12"/>
                </a:cubicBezTo>
                <a:cubicBezTo>
                  <a:pt x="785" y="11"/>
                  <a:pt x="785" y="11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5" y="10"/>
                  <a:pt x="785" y="10"/>
                  <a:pt x="785" y="10"/>
                </a:cubicBezTo>
                <a:cubicBezTo>
                  <a:pt x="783" y="10"/>
                  <a:pt x="783" y="10"/>
                  <a:pt x="783" y="10"/>
                </a:cubicBezTo>
                <a:cubicBezTo>
                  <a:pt x="783" y="9"/>
                  <a:pt x="783" y="9"/>
                  <a:pt x="783" y="9"/>
                </a:cubicBezTo>
                <a:cubicBezTo>
                  <a:pt x="782" y="10"/>
                  <a:pt x="782" y="10"/>
                  <a:pt x="782" y="11"/>
                </a:cubicBezTo>
                <a:cubicBezTo>
                  <a:pt x="781" y="11"/>
                  <a:pt x="781" y="11"/>
                  <a:pt x="781" y="11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1" y="9"/>
                  <a:pt x="781" y="9"/>
                  <a:pt x="781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80" y="9"/>
                  <a:pt x="780" y="9"/>
                  <a:pt x="780" y="9"/>
                </a:cubicBezTo>
                <a:cubicBezTo>
                  <a:pt x="778" y="9"/>
                  <a:pt x="778" y="9"/>
                  <a:pt x="778" y="9"/>
                </a:cubicBezTo>
                <a:cubicBezTo>
                  <a:pt x="778" y="10"/>
                  <a:pt x="778" y="10"/>
                  <a:pt x="778" y="10"/>
                </a:cubicBezTo>
                <a:cubicBezTo>
                  <a:pt x="777" y="11"/>
                  <a:pt x="775" y="11"/>
                  <a:pt x="773" y="11"/>
                </a:cubicBezTo>
                <a:cubicBezTo>
                  <a:pt x="773" y="11"/>
                  <a:pt x="773" y="11"/>
                  <a:pt x="773" y="11"/>
                </a:cubicBezTo>
                <a:cubicBezTo>
                  <a:pt x="775" y="11"/>
                  <a:pt x="775" y="11"/>
                  <a:pt x="775" y="11"/>
                </a:cubicBezTo>
                <a:cubicBezTo>
                  <a:pt x="775" y="10"/>
                  <a:pt x="775" y="10"/>
                  <a:pt x="775" y="10"/>
                </a:cubicBezTo>
                <a:cubicBezTo>
                  <a:pt x="776" y="10"/>
                  <a:pt x="777" y="10"/>
                  <a:pt x="778" y="9"/>
                </a:cubicBezTo>
                <a:cubicBezTo>
                  <a:pt x="778" y="7"/>
                  <a:pt x="777" y="7"/>
                  <a:pt x="776" y="5"/>
                </a:cubicBezTo>
                <a:cubicBezTo>
                  <a:pt x="775" y="5"/>
                  <a:pt x="774" y="5"/>
                  <a:pt x="773" y="5"/>
                </a:cubicBezTo>
                <a:cubicBezTo>
                  <a:pt x="773" y="5"/>
                  <a:pt x="771" y="7"/>
                  <a:pt x="770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68" y="7"/>
                  <a:pt x="767" y="7"/>
                  <a:pt x="767" y="7"/>
                </a:cubicBezTo>
                <a:cubicBezTo>
                  <a:pt x="767" y="8"/>
                  <a:pt x="767" y="8"/>
                  <a:pt x="767" y="8"/>
                </a:cubicBezTo>
                <a:cubicBezTo>
                  <a:pt x="764" y="8"/>
                  <a:pt x="764" y="8"/>
                  <a:pt x="764" y="8"/>
                </a:cubicBezTo>
                <a:cubicBezTo>
                  <a:pt x="764" y="7"/>
                  <a:pt x="764" y="7"/>
                  <a:pt x="764" y="7"/>
                </a:cubicBezTo>
                <a:cubicBezTo>
                  <a:pt x="766" y="7"/>
                  <a:pt x="767" y="5"/>
                  <a:pt x="769" y="5"/>
                </a:cubicBezTo>
                <a:cubicBezTo>
                  <a:pt x="769" y="4"/>
                  <a:pt x="769" y="4"/>
                  <a:pt x="770" y="3"/>
                </a:cubicBezTo>
                <a:cubicBezTo>
                  <a:pt x="769" y="3"/>
                  <a:pt x="769" y="3"/>
                  <a:pt x="768" y="3"/>
                </a:cubicBezTo>
                <a:cubicBezTo>
                  <a:pt x="768" y="3"/>
                  <a:pt x="768" y="3"/>
                  <a:pt x="768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7" y="3"/>
                  <a:pt x="767" y="3"/>
                  <a:pt x="767" y="3"/>
                </a:cubicBezTo>
                <a:cubicBezTo>
                  <a:pt x="766" y="3"/>
                  <a:pt x="764" y="3"/>
                  <a:pt x="763" y="3"/>
                </a:cubicBezTo>
                <a:cubicBezTo>
                  <a:pt x="760" y="3"/>
                  <a:pt x="760" y="3"/>
                  <a:pt x="760" y="3"/>
                </a:cubicBezTo>
                <a:cubicBezTo>
                  <a:pt x="760" y="2"/>
                  <a:pt x="760" y="2"/>
                  <a:pt x="760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8" y="2"/>
                  <a:pt x="758" y="2"/>
                  <a:pt x="758" y="2"/>
                </a:cubicBezTo>
                <a:cubicBezTo>
                  <a:pt x="757" y="2"/>
                  <a:pt x="756" y="2"/>
                  <a:pt x="755" y="2"/>
                </a:cubicBezTo>
                <a:cubicBezTo>
                  <a:pt x="755" y="2"/>
                  <a:pt x="754" y="2"/>
                  <a:pt x="754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3" y="2"/>
                  <a:pt x="753" y="2"/>
                  <a:pt x="753" y="2"/>
                </a:cubicBezTo>
                <a:cubicBezTo>
                  <a:pt x="752" y="2"/>
                  <a:pt x="751" y="2"/>
                  <a:pt x="750" y="2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3"/>
                  <a:pt x="748" y="3"/>
                </a:cubicBezTo>
                <a:cubicBezTo>
                  <a:pt x="748" y="3"/>
                  <a:pt x="748" y="3"/>
                  <a:pt x="748" y="3"/>
                </a:cubicBezTo>
                <a:cubicBezTo>
                  <a:pt x="747" y="3"/>
                  <a:pt x="747" y="3"/>
                  <a:pt x="747" y="3"/>
                </a:cubicBezTo>
                <a:cubicBezTo>
                  <a:pt x="747" y="2"/>
                  <a:pt x="747" y="2"/>
                  <a:pt x="747" y="2"/>
                </a:cubicBezTo>
                <a:cubicBezTo>
                  <a:pt x="746" y="2"/>
                  <a:pt x="745" y="2"/>
                  <a:pt x="744" y="2"/>
                </a:cubicBezTo>
                <a:cubicBezTo>
                  <a:pt x="744" y="2"/>
                  <a:pt x="744" y="1"/>
                  <a:pt x="744" y="1"/>
                </a:cubicBezTo>
                <a:cubicBezTo>
                  <a:pt x="743" y="1"/>
                  <a:pt x="743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0"/>
                  <a:pt x="740" y="1"/>
                  <a:pt x="739" y="2"/>
                </a:cubicBezTo>
                <a:cubicBezTo>
                  <a:pt x="738" y="2"/>
                  <a:pt x="736" y="1"/>
                  <a:pt x="735" y="1"/>
                </a:cubicBezTo>
                <a:cubicBezTo>
                  <a:pt x="734" y="1"/>
                  <a:pt x="732" y="1"/>
                  <a:pt x="732" y="1"/>
                </a:cubicBezTo>
                <a:cubicBezTo>
                  <a:pt x="732" y="2"/>
                  <a:pt x="732" y="2"/>
                  <a:pt x="732" y="2"/>
                </a:cubicBezTo>
                <a:cubicBezTo>
                  <a:pt x="729" y="1"/>
                  <a:pt x="725" y="1"/>
                  <a:pt x="722" y="1"/>
                </a:cubicBezTo>
                <a:cubicBezTo>
                  <a:pt x="722" y="1"/>
                  <a:pt x="722" y="1"/>
                  <a:pt x="722" y="1"/>
                </a:cubicBezTo>
                <a:cubicBezTo>
                  <a:pt x="721" y="1"/>
                  <a:pt x="719" y="1"/>
                  <a:pt x="719" y="1"/>
                </a:cubicBezTo>
                <a:cubicBezTo>
                  <a:pt x="718" y="1"/>
                  <a:pt x="718" y="1"/>
                  <a:pt x="717" y="1"/>
                </a:cubicBezTo>
                <a:cubicBezTo>
                  <a:pt x="717" y="2"/>
                  <a:pt x="717" y="2"/>
                  <a:pt x="717" y="2"/>
                </a:cubicBezTo>
                <a:cubicBezTo>
                  <a:pt x="716" y="2"/>
                  <a:pt x="714" y="1"/>
                  <a:pt x="713" y="1"/>
                </a:cubicBezTo>
                <a:cubicBezTo>
                  <a:pt x="713" y="1"/>
                  <a:pt x="713" y="1"/>
                  <a:pt x="713" y="1"/>
                </a:cubicBezTo>
                <a:cubicBezTo>
                  <a:pt x="712" y="1"/>
                  <a:pt x="712" y="1"/>
                  <a:pt x="712" y="1"/>
                </a:cubicBezTo>
                <a:cubicBezTo>
                  <a:pt x="713" y="2"/>
                  <a:pt x="712" y="2"/>
                  <a:pt x="713" y="3"/>
                </a:cubicBezTo>
                <a:cubicBezTo>
                  <a:pt x="713" y="3"/>
                  <a:pt x="713" y="3"/>
                  <a:pt x="713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2" y="3"/>
                  <a:pt x="712" y="3"/>
                </a:cubicBezTo>
                <a:cubicBezTo>
                  <a:pt x="712" y="3"/>
                  <a:pt x="713" y="3"/>
                  <a:pt x="712" y="3"/>
                </a:cubicBezTo>
                <a:cubicBezTo>
                  <a:pt x="711" y="3"/>
                  <a:pt x="709" y="3"/>
                  <a:pt x="708" y="3"/>
                </a:cubicBezTo>
                <a:cubicBezTo>
                  <a:pt x="707" y="3"/>
                  <a:pt x="707" y="4"/>
                  <a:pt x="707" y="4"/>
                </a:cubicBezTo>
                <a:cubicBezTo>
                  <a:pt x="706" y="4"/>
                  <a:pt x="706" y="4"/>
                  <a:pt x="706" y="4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5"/>
                  <a:pt x="708" y="5"/>
                  <a:pt x="709" y="5"/>
                </a:cubicBezTo>
                <a:cubicBezTo>
                  <a:pt x="708" y="6"/>
                  <a:pt x="705" y="5"/>
                  <a:pt x="704" y="6"/>
                </a:cubicBezTo>
                <a:cubicBezTo>
                  <a:pt x="704" y="6"/>
                  <a:pt x="704" y="6"/>
                  <a:pt x="704" y="6"/>
                </a:cubicBezTo>
                <a:cubicBezTo>
                  <a:pt x="704" y="6"/>
                  <a:pt x="703" y="6"/>
                  <a:pt x="703" y="6"/>
                </a:cubicBezTo>
                <a:cubicBezTo>
                  <a:pt x="703" y="7"/>
                  <a:pt x="703" y="8"/>
                  <a:pt x="704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5" y="8"/>
                  <a:pt x="705" y="8"/>
                  <a:pt x="705" y="8"/>
                </a:cubicBezTo>
                <a:cubicBezTo>
                  <a:pt x="706" y="9"/>
                  <a:pt x="705" y="9"/>
                  <a:pt x="706" y="9"/>
                </a:cubicBezTo>
                <a:cubicBezTo>
                  <a:pt x="706" y="10"/>
                  <a:pt x="706" y="10"/>
                  <a:pt x="706" y="10"/>
                </a:cubicBezTo>
                <a:cubicBezTo>
                  <a:pt x="705" y="10"/>
                  <a:pt x="705" y="10"/>
                  <a:pt x="705" y="10"/>
                </a:cubicBezTo>
                <a:cubicBezTo>
                  <a:pt x="704" y="9"/>
                  <a:pt x="704" y="9"/>
                  <a:pt x="704" y="8"/>
                </a:cubicBezTo>
                <a:cubicBezTo>
                  <a:pt x="703" y="8"/>
                  <a:pt x="703" y="8"/>
                  <a:pt x="703" y="8"/>
                </a:cubicBezTo>
                <a:cubicBezTo>
                  <a:pt x="703" y="8"/>
                  <a:pt x="702" y="7"/>
                  <a:pt x="702" y="7"/>
                </a:cubicBezTo>
                <a:cubicBezTo>
                  <a:pt x="700" y="7"/>
                  <a:pt x="700" y="7"/>
                  <a:pt x="700" y="7"/>
                </a:cubicBezTo>
                <a:cubicBezTo>
                  <a:pt x="701" y="8"/>
                  <a:pt x="701" y="8"/>
                  <a:pt x="702" y="8"/>
                </a:cubicBezTo>
                <a:cubicBezTo>
                  <a:pt x="702" y="8"/>
                  <a:pt x="701" y="8"/>
                  <a:pt x="702" y="8"/>
                </a:cubicBezTo>
                <a:cubicBezTo>
                  <a:pt x="702" y="9"/>
                  <a:pt x="702" y="9"/>
                  <a:pt x="702" y="9"/>
                </a:cubicBezTo>
                <a:cubicBezTo>
                  <a:pt x="701" y="9"/>
                  <a:pt x="701" y="9"/>
                  <a:pt x="701" y="8"/>
                </a:cubicBezTo>
                <a:cubicBezTo>
                  <a:pt x="699" y="8"/>
                  <a:pt x="699" y="9"/>
                  <a:pt x="699" y="10"/>
                </a:cubicBezTo>
                <a:cubicBezTo>
                  <a:pt x="698" y="10"/>
                  <a:pt x="697" y="9"/>
                  <a:pt x="696" y="9"/>
                </a:cubicBezTo>
                <a:cubicBezTo>
                  <a:pt x="694" y="8"/>
                  <a:pt x="696" y="7"/>
                  <a:pt x="695" y="6"/>
                </a:cubicBezTo>
                <a:cubicBezTo>
                  <a:pt x="694" y="5"/>
                  <a:pt x="690" y="5"/>
                  <a:pt x="688" y="5"/>
                </a:cubicBezTo>
                <a:cubicBezTo>
                  <a:pt x="689" y="6"/>
                  <a:pt x="689" y="7"/>
                  <a:pt x="689" y="7"/>
                </a:cubicBezTo>
                <a:cubicBezTo>
                  <a:pt x="688" y="7"/>
                  <a:pt x="688" y="7"/>
                  <a:pt x="687" y="7"/>
                </a:cubicBezTo>
                <a:cubicBezTo>
                  <a:pt x="687" y="6"/>
                  <a:pt x="687" y="6"/>
                  <a:pt x="687" y="6"/>
                </a:cubicBezTo>
                <a:cubicBezTo>
                  <a:pt x="686" y="6"/>
                  <a:pt x="686" y="7"/>
                  <a:pt x="686" y="7"/>
                </a:cubicBezTo>
                <a:cubicBezTo>
                  <a:pt x="685" y="7"/>
                  <a:pt x="685" y="6"/>
                  <a:pt x="684" y="6"/>
                </a:cubicBezTo>
                <a:cubicBezTo>
                  <a:pt x="684" y="6"/>
                  <a:pt x="684" y="7"/>
                  <a:pt x="684" y="7"/>
                </a:cubicBezTo>
                <a:cubicBezTo>
                  <a:pt x="685" y="8"/>
                  <a:pt x="685" y="8"/>
                  <a:pt x="686" y="9"/>
                </a:cubicBezTo>
                <a:cubicBezTo>
                  <a:pt x="686" y="9"/>
                  <a:pt x="686" y="9"/>
                  <a:pt x="686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4" y="11"/>
                  <a:pt x="684" y="11"/>
                  <a:pt x="684" y="11"/>
                </a:cubicBezTo>
                <a:cubicBezTo>
                  <a:pt x="687" y="11"/>
                  <a:pt x="687" y="11"/>
                  <a:pt x="687" y="11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8" y="12"/>
                  <a:pt x="688" y="12"/>
                  <a:pt x="689" y="12"/>
                </a:cubicBezTo>
                <a:cubicBezTo>
                  <a:pt x="689" y="12"/>
                  <a:pt x="689" y="12"/>
                  <a:pt x="689" y="12"/>
                </a:cubicBezTo>
                <a:cubicBezTo>
                  <a:pt x="690" y="12"/>
                  <a:pt x="690" y="12"/>
                  <a:pt x="690" y="12"/>
                </a:cubicBezTo>
                <a:cubicBezTo>
                  <a:pt x="690" y="11"/>
                  <a:pt x="690" y="11"/>
                  <a:pt x="690" y="11"/>
                </a:cubicBezTo>
                <a:cubicBezTo>
                  <a:pt x="691" y="11"/>
                  <a:pt x="692" y="12"/>
                  <a:pt x="692" y="12"/>
                </a:cubicBezTo>
                <a:cubicBezTo>
                  <a:pt x="694" y="13"/>
                  <a:pt x="693" y="13"/>
                  <a:pt x="694" y="14"/>
                </a:cubicBezTo>
                <a:cubicBezTo>
                  <a:pt x="694" y="14"/>
                  <a:pt x="694" y="15"/>
                  <a:pt x="694" y="15"/>
                </a:cubicBezTo>
                <a:cubicBezTo>
                  <a:pt x="695" y="16"/>
                  <a:pt x="696" y="16"/>
                  <a:pt x="697" y="17"/>
                </a:cubicBezTo>
                <a:cubicBezTo>
                  <a:pt x="697" y="17"/>
                  <a:pt x="697" y="17"/>
                  <a:pt x="697" y="17"/>
                </a:cubicBezTo>
                <a:cubicBezTo>
                  <a:pt x="696" y="17"/>
                  <a:pt x="696" y="17"/>
                  <a:pt x="696" y="17"/>
                </a:cubicBezTo>
                <a:cubicBezTo>
                  <a:pt x="695" y="16"/>
                  <a:pt x="695" y="16"/>
                  <a:pt x="695" y="16"/>
                </a:cubicBezTo>
                <a:cubicBezTo>
                  <a:pt x="695" y="16"/>
                  <a:pt x="694" y="16"/>
                  <a:pt x="694" y="15"/>
                </a:cubicBezTo>
                <a:cubicBezTo>
                  <a:pt x="694" y="15"/>
                  <a:pt x="694" y="15"/>
                  <a:pt x="694" y="15"/>
                </a:cubicBezTo>
                <a:cubicBezTo>
                  <a:pt x="693" y="15"/>
                  <a:pt x="693" y="15"/>
                  <a:pt x="693" y="15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3" y="14"/>
                  <a:pt x="693" y="14"/>
                </a:cubicBezTo>
                <a:cubicBezTo>
                  <a:pt x="693" y="14"/>
                  <a:pt x="692" y="13"/>
                  <a:pt x="692" y="13"/>
                </a:cubicBezTo>
                <a:cubicBezTo>
                  <a:pt x="691" y="12"/>
                  <a:pt x="689" y="13"/>
                  <a:pt x="687" y="12"/>
                </a:cubicBezTo>
                <a:cubicBezTo>
                  <a:pt x="687" y="12"/>
                  <a:pt x="687" y="12"/>
                  <a:pt x="687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6" y="12"/>
                  <a:pt x="686" y="12"/>
                  <a:pt x="686" y="12"/>
                </a:cubicBezTo>
                <a:cubicBezTo>
                  <a:pt x="681" y="12"/>
                  <a:pt x="681" y="12"/>
                  <a:pt x="681" y="12"/>
                </a:cubicBezTo>
                <a:cubicBezTo>
                  <a:pt x="681" y="12"/>
                  <a:pt x="681" y="14"/>
                  <a:pt x="682" y="14"/>
                </a:cubicBezTo>
                <a:cubicBezTo>
                  <a:pt x="682" y="14"/>
                  <a:pt x="682" y="14"/>
                  <a:pt x="682" y="14"/>
                </a:cubicBezTo>
                <a:cubicBezTo>
                  <a:pt x="683" y="15"/>
                  <a:pt x="683" y="15"/>
                  <a:pt x="683" y="15"/>
                </a:cubicBezTo>
                <a:cubicBezTo>
                  <a:pt x="683" y="16"/>
                  <a:pt x="683" y="16"/>
                  <a:pt x="683" y="16"/>
                </a:cubicBezTo>
                <a:cubicBezTo>
                  <a:pt x="681" y="15"/>
                  <a:pt x="680" y="14"/>
                  <a:pt x="680" y="13"/>
                </a:cubicBezTo>
                <a:cubicBezTo>
                  <a:pt x="678" y="13"/>
                  <a:pt x="677" y="13"/>
                  <a:pt x="675" y="13"/>
                </a:cubicBezTo>
                <a:cubicBezTo>
                  <a:pt x="675" y="13"/>
                  <a:pt x="675" y="13"/>
                  <a:pt x="675" y="13"/>
                </a:cubicBezTo>
                <a:cubicBezTo>
                  <a:pt x="675" y="13"/>
                  <a:pt x="674" y="13"/>
                  <a:pt x="673" y="13"/>
                </a:cubicBezTo>
                <a:cubicBezTo>
                  <a:pt x="673" y="14"/>
                  <a:pt x="673" y="14"/>
                  <a:pt x="673" y="14"/>
                </a:cubicBezTo>
                <a:cubicBezTo>
                  <a:pt x="672" y="14"/>
                  <a:pt x="670" y="13"/>
                  <a:pt x="669" y="13"/>
                </a:cubicBezTo>
                <a:cubicBezTo>
                  <a:pt x="669" y="15"/>
                  <a:pt x="669" y="15"/>
                  <a:pt x="669" y="15"/>
                </a:cubicBezTo>
                <a:cubicBezTo>
                  <a:pt x="670" y="15"/>
                  <a:pt x="670" y="15"/>
                  <a:pt x="671" y="16"/>
                </a:cubicBezTo>
                <a:cubicBezTo>
                  <a:pt x="671" y="16"/>
                  <a:pt x="671" y="17"/>
                  <a:pt x="671" y="17"/>
                </a:cubicBezTo>
                <a:cubicBezTo>
                  <a:pt x="672" y="17"/>
                  <a:pt x="672" y="17"/>
                  <a:pt x="672" y="17"/>
                </a:cubicBezTo>
                <a:cubicBezTo>
                  <a:pt x="673" y="18"/>
                  <a:pt x="673" y="18"/>
                  <a:pt x="674" y="19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5" y="19"/>
                  <a:pt x="675" y="20"/>
                  <a:pt x="676" y="21"/>
                </a:cubicBezTo>
                <a:cubicBezTo>
                  <a:pt x="677" y="21"/>
                  <a:pt x="677" y="21"/>
                  <a:pt x="677" y="21"/>
                </a:cubicBezTo>
                <a:cubicBezTo>
                  <a:pt x="677" y="21"/>
                  <a:pt x="678" y="22"/>
                  <a:pt x="678" y="23"/>
                </a:cubicBezTo>
                <a:cubicBezTo>
                  <a:pt x="679" y="23"/>
                  <a:pt x="679" y="23"/>
                  <a:pt x="680" y="23"/>
                </a:cubicBezTo>
                <a:cubicBezTo>
                  <a:pt x="680" y="23"/>
                  <a:pt x="680" y="23"/>
                  <a:pt x="680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2" y="24"/>
                  <a:pt x="682" y="24"/>
                  <a:pt x="682" y="24"/>
                </a:cubicBezTo>
                <a:cubicBezTo>
                  <a:pt x="683" y="24"/>
                  <a:pt x="683" y="24"/>
                  <a:pt x="683" y="24"/>
                </a:cubicBezTo>
                <a:cubicBezTo>
                  <a:pt x="683" y="24"/>
                  <a:pt x="683" y="24"/>
                  <a:pt x="683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5"/>
                  <a:pt x="685" y="25"/>
                  <a:pt x="685" y="25"/>
                </a:cubicBezTo>
                <a:cubicBezTo>
                  <a:pt x="685" y="26"/>
                  <a:pt x="686" y="26"/>
                  <a:pt x="686" y="26"/>
                </a:cubicBezTo>
                <a:cubicBezTo>
                  <a:pt x="686" y="27"/>
                  <a:pt x="686" y="27"/>
                  <a:pt x="686" y="27"/>
                </a:cubicBezTo>
                <a:cubicBezTo>
                  <a:pt x="686" y="27"/>
                  <a:pt x="685" y="26"/>
                  <a:pt x="685" y="26"/>
                </a:cubicBezTo>
                <a:cubicBezTo>
                  <a:pt x="685" y="26"/>
                  <a:pt x="685" y="26"/>
                  <a:pt x="684" y="26"/>
                </a:cubicBezTo>
                <a:cubicBezTo>
                  <a:pt x="684" y="26"/>
                  <a:pt x="684" y="26"/>
                  <a:pt x="684" y="26"/>
                </a:cubicBezTo>
                <a:cubicBezTo>
                  <a:pt x="684" y="25"/>
                  <a:pt x="684" y="25"/>
                  <a:pt x="684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3" y="25"/>
                  <a:pt x="683" y="25"/>
                  <a:pt x="683" y="25"/>
                </a:cubicBezTo>
                <a:cubicBezTo>
                  <a:pt x="681" y="25"/>
                  <a:pt x="680" y="25"/>
                  <a:pt x="679" y="24"/>
                </a:cubicBezTo>
                <a:cubicBezTo>
                  <a:pt x="679" y="25"/>
                  <a:pt x="678" y="25"/>
                  <a:pt x="678" y="25"/>
                </a:cubicBezTo>
                <a:cubicBezTo>
                  <a:pt x="677" y="26"/>
                  <a:pt x="677" y="26"/>
                  <a:pt x="676" y="27"/>
                </a:cubicBezTo>
                <a:cubicBezTo>
                  <a:pt x="675" y="27"/>
                  <a:pt x="674" y="26"/>
                  <a:pt x="674" y="26"/>
                </a:cubicBezTo>
                <a:cubicBezTo>
                  <a:pt x="674" y="25"/>
                  <a:pt x="674" y="25"/>
                  <a:pt x="674" y="25"/>
                </a:cubicBezTo>
                <a:cubicBezTo>
                  <a:pt x="673" y="25"/>
                  <a:pt x="672" y="26"/>
                  <a:pt x="672" y="26"/>
                </a:cubicBezTo>
                <a:cubicBezTo>
                  <a:pt x="672" y="25"/>
                  <a:pt x="671" y="25"/>
                  <a:pt x="671" y="25"/>
                </a:cubicBezTo>
                <a:cubicBezTo>
                  <a:pt x="671" y="25"/>
                  <a:pt x="671" y="25"/>
                  <a:pt x="671" y="25"/>
                </a:cubicBezTo>
                <a:cubicBezTo>
                  <a:pt x="670" y="25"/>
                  <a:pt x="670" y="24"/>
                  <a:pt x="670" y="24"/>
                </a:cubicBezTo>
                <a:cubicBezTo>
                  <a:pt x="669" y="23"/>
                  <a:pt x="669" y="23"/>
                  <a:pt x="669" y="23"/>
                </a:cubicBezTo>
                <a:cubicBezTo>
                  <a:pt x="669" y="23"/>
                  <a:pt x="669" y="23"/>
                  <a:pt x="668" y="22"/>
                </a:cubicBezTo>
                <a:cubicBezTo>
                  <a:pt x="668" y="22"/>
                  <a:pt x="668" y="22"/>
                  <a:pt x="668" y="22"/>
                </a:cubicBezTo>
                <a:cubicBezTo>
                  <a:pt x="668" y="21"/>
                  <a:pt x="667" y="22"/>
                  <a:pt x="667" y="22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20"/>
                  <a:pt x="667" y="20"/>
                  <a:pt x="667" y="20"/>
                </a:cubicBezTo>
                <a:cubicBezTo>
                  <a:pt x="667" y="18"/>
                  <a:pt x="666" y="18"/>
                  <a:pt x="665" y="17"/>
                </a:cubicBezTo>
                <a:cubicBezTo>
                  <a:pt x="665" y="17"/>
                  <a:pt x="664" y="17"/>
                  <a:pt x="664" y="16"/>
                </a:cubicBezTo>
                <a:cubicBezTo>
                  <a:pt x="663" y="16"/>
                  <a:pt x="663" y="16"/>
                  <a:pt x="663" y="16"/>
                </a:cubicBezTo>
                <a:cubicBezTo>
                  <a:pt x="663" y="16"/>
                  <a:pt x="662" y="15"/>
                  <a:pt x="662" y="15"/>
                </a:cubicBezTo>
                <a:cubicBezTo>
                  <a:pt x="660" y="15"/>
                  <a:pt x="660" y="15"/>
                  <a:pt x="660" y="15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59" y="14"/>
                  <a:pt x="657" y="13"/>
                  <a:pt x="655" y="13"/>
                </a:cubicBezTo>
                <a:cubicBezTo>
                  <a:pt x="655" y="15"/>
                  <a:pt x="655" y="16"/>
                  <a:pt x="655" y="17"/>
                </a:cubicBezTo>
                <a:cubicBezTo>
                  <a:pt x="656" y="17"/>
                  <a:pt x="656" y="17"/>
                  <a:pt x="656" y="17"/>
                </a:cubicBezTo>
                <a:cubicBezTo>
                  <a:pt x="656" y="18"/>
                  <a:pt x="656" y="19"/>
                  <a:pt x="656" y="19"/>
                </a:cubicBezTo>
                <a:cubicBezTo>
                  <a:pt x="656" y="19"/>
                  <a:pt x="655" y="19"/>
                  <a:pt x="655" y="19"/>
                </a:cubicBezTo>
                <a:cubicBezTo>
                  <a:pt x="655" y="20"/>
                  <a:pt x="654" y="20"/>
                  <a:pt x="654" y="21"/>
                </a:cubicBezTo>
                <a:cubicBezTo>
                  <a:pt x="655" y="21"/>
                  <a:pt x="655" y="21"/>
                  <a:pt x="655" y="21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4"/>
                  <a:pt x="655" y="24"/>
                </a:cubicBezTo>
                <a:cubicBezTo>
                  <a:pt x="655" y="24"/>
                  <a:pt x="655" y="25"/>
                  <a:pt x="655" y="25"/>
                </a:cubicBezTo>
                <a:cubicBezTo>
                  <a:pt x="655" y="25"/>
                  <a:pt x="655" y="25"/>
                  <a:pt x="655" y="25"/>
                </a:cubicBezTo>
                <a:cubicBezTo>
                  <a:pt x="653" y="25"/>
                  <a:pt x="653" y="25"/>
                  <a:pt x="652" y="24"/>
                </a:cubicBezTo>
                <a:cubicBezTo>
                  <a:pt x="652" y="24"/>
                  <a:pt x="652" y="24"/>
                  <a:pt x="652" y="24"/>
                </a:cubicBezTo>
                <a:cubicBezTo>
                  <a:pt x="652" y="24"/>
                  <a:pt x="651" y="24"/>
                  <a:pt x="650" y="24"/>
                </a:cubicBezTo>
                <a:cubicBezTo>
                  <a:pt x="650" y="23"/>
                  <a:pt x="650" y="23"/>
                  <a:pt x="650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9" y="23"/>
                  <a:pt x="649" y="23"/>
                  <a:pt x="649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3"/>
                  <a:pt x="648" y="23"/>
                  <a:pt x="648" y="23"/>
                </a:cubicBezTo>
                <a:cubicBezTo>
                  <a:pt x="648" y="22"/>
                  <a:pt x="648" y="23"/>
                  <a:pt x="648" y="23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2"/>
                  <a:pt x="647" y="22"/>
                  <a:pt x="647" y="22"/>
                </a:cubicBezTo>
                <a:cubicBezTo>
                  <a:pt x="647" y="23"/>
                  <a:pt x="647" y="23"/>
                  <a:pt x="647" y="23"/>
                </a:cubicBezTo>
                <a:cubicBezTo>
                  <a:pt x="646" y="22"/>
                  <a:pt x="645" y="22"/>
                  <a:pt x="644" y="22"/>
                </a:cubicBezTo>
                <a:cubicBezTo>
                  <a:pt x="643" y="21"/>
                  <a:pt x="643" y="21"/>
                  <a:pt x="642" y="21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2" y="22"/>
                  <a:pt x="641" y="22"/>
                </a:cubicBezTo>
                <a:cubicBezTo>
                  <a:pt x="641" y="22"/>
                  <a:pt x="641" y="22"/>
                  <a:pt x="641" y="22"/>
                </a:cubicBezTo>
                <a:cubicBezTo>
                  <a:pt x="640" y="23"/>
                  <a:pt x="640" y="23"/>
                  <a:pt x="640" y="24"/>
                </a:cubicBezTo>
                <a:cubicBezTo>
                  <a:pt x="639" y="24"/>
                  <a:pt x="639" y="24"/>
                  <a:pt x="639" y="24"/>
                </a:cubicBezTo>
                <a:cubicBezTo>
                  <a:pt x="639" y="24"/>
                  <a:pt x="639" y="24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9" y="25"/>
                  <a:pt x="639" y="25"/>
                  <a:pt x="639" y="25"/>
                </a:cubicBezTo>
                <a:cubicBezTo>
                  <a:pt x="638" y="25"/>
                  <a:pt x="638" y="25"/>
                  <a:pt x="638" y="25"/>
                </a:cubicBezTo>
                <a:cubicBezTo>
                  <a:pt x="638" y="24"/>
                  <a:pt x="638" y="23"/>
                  <a:pt x="638" y="23"/>
                </a:cubicBezTo>
                <a:cubicBezTo>
                  <a:pt x="637" y="23"/>
                  <a:pt x="637" y="23"/>
                  <a:pt x="637" y="23"/>
                </a:cubicBezTo>
                <a:cubicBezTo>
                  <a:pt x="637" y="22"/>
                  <a:pt x="638" y="21"/>
                  <a:pt x="638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9"/>
                  <a:pt x="637" y="19"/>
                  <a:pt x="637" y="19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8"/>
                  <a:pt x="637" y="18"/>
                  <a:pt x="637" y="18"/>
                </a:cubicBezTo>
                <a:cubicBezTo>
                  <a:pt x="637" y="17"/>
                  <a:pt x="637" y="17"/>
                  <a:pt x="637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7"/>
                  <a:pt x="636" y="17"/>
                  <a:pt x="636" y="17"/>
                </a:cubicBezTo>
                <a:cubicBezTo>
                  <a:pt x="636" y="16"/>
                  <a:pt x="636" y="16"/>
                  <a:pt x="636" y="16"/>
                </a:cubicBezTo>
                <a:cubicBezTo>
                  <a:pt x="634" y="16"/>
                  <a:pt x="633" y="16"/>
                  <a:pt x="631" y="16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7"/>
                  <a:pt x="631" y="17"/>
                  <a:pt x="631" y="17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9"/>
                  <a:pt x="631" y="19"/>
                  <a:pt x="631" y="19"/>
                </a:cubicBezTo>
                <a:cubicBezTo>
                  <a:pt x="630" y="19"/>
                  <a:pt x="630" y="18"/>
                  <a:pt x="630" y="18"/>
                </a:cubicBezTo>
                <a:cubicBezTo>
                  <a:pt x="629" y="18"/>
                  <a:pt x="629" y="18"/>
                  <a:pt x="629" y="18"/>
                </a:cubicBezTo>
                <a:cubicBezTo>
                  <a:pt x="629" y="18"/>
                  <a:pt x="629" y="18"/>
                  <a:pt x="629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8" y="17"/>
                </a:cubicBezTo>
                <a:cubicBezTo>
                  <a:pt x="628" y="17"/>
                  <a:pt x="628" y="17"/>
                  <a:pt x="627" y="17"/>
                </a:cubicBezTo>
                <a:cubicBezTo>
                  <a:pt x="627" y="18"/>
                  <a:pt x="627" y="18"/>
                  <a:pt x="627" y="19"/>
                </a:cubicBezTo>
                <a:cubicBezTo>
                  <a:pt x="627" y="19"/>
                  <a:pt x="626" y="19"/>
                  <a:pt x="626" y="19"/>
                </a:cubicBezTo>
                <a:cubicBezTo>
                  <a:pt x="625" y="18"/>
                  <a:pt x="625" y="17"/>
                  <a:pt x="623" y="17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20" y="18"/>
                  <a:pt x="620" y="18"/>
                  <a:pt x="620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9" y="18"/>
                  <a:pt x="619" y="18"/>
                  <a:pt x="619" y="18"/>
                </a:cubicBezTo>
                <a:cubicBezTo>
                  <a:pt x="616" y="18"/>
                  <a:pt x="616" y="18"/>
                  <a:pt x="616" y="18"/>
                </a:cubicBezTo>
                <a:cubicBezTo>
                  <a:pt x="616" y="19"/>
                  <a:pt x="616" y="19"/>
                  <a:pt x="616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4" y="19"/>
                  <a:pt x="614" y="19"/>
                  <a:pt x="614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20"/>
                  <a:pt x="610" y="20"/>
                  <a:pt x="610" y="20"/>
                </a:cubicBezTo>
                <a:cubicBezTo>
                  <a:pt x="610" y="20"/>
                  <a:pt x="610" y="20"/>
                  <a:pt x="609" y="21"/>
                </a:cubicBezTo>
                <a:cubicBezTo>
                  <a:pt x="609" y="21"/>
                  <a:pt x="608" y="21"/>
                  <a:pt x="607" y="21"/>
                </a:cubicBezTo>
                <a:cubicBezTo>
                  <a:pt x="607" y="22"/>
                  <a:pt x="607" y="22"/>
                  <a:pt x="608" y="22"/>
                </a:cubicBezTo>
                <a:cubicBezTo>
                  <a:pt x="608" y="22"/>
                  <a:pt x="608" y="22"/>
                  <a:pt x="608" y="22"/>
                </a:cubicBezTo>
                <a:cubicBezTo>
                  <a:pt x="608" y="24"/>
                  <a:pt x="608" y="24"/>
                  <a:pt x="608" y="24"/>
                </a:cubicBezTo>
                <a:cubicBezTo>
                  <a:pt x="608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8" y="26"/>
                  <a:pt x="608" y="25"/>
                  <a:pt x="608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7" y="24"/>
                  <a:pt x="607" y="24"/>
                  <a:pt x="607" y="24"/>
                </a:cubicBezTo>
                <a:cubicBezTo>
                  <a:pt x="606" y="23"/>
                  <a:pt x="607" y="22"/>
                  <a:pt x="606" y="22"/>
                </a:cubicBezTo>
                <a:cubicBezTo>
                  <a:pt x="605" y="22"/>
                  <a:pt x="605" y="22"/>
                  <a:pt x="605" y="22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4" y="21"/>
                  <a:pt x="604" y="21"/>
                  <a:pt x="603" y="21"/>
                </a:cubicBezTo>
                <a:cubicBezTo>
                  <a:pt x="603" y="21"/>
                  <a:pt x="603" y="21"/>
                  <a:pt x="603" y="21"/>
                </a:cubicBezTo>
                <a:cubicBezTo>
                  <a:pt x="600" y="21"/>
                  <a:pt x="601" y="24"/>
                  <a:pt x="599" y="25"/>
                </a:cubicBezTo>
                <a:cubicBezTo>
                  <a:pt x="599" y="27"/>
                  <a:pt x="599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8"/>
                  <a:pt x="600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600" y="29"/>
                  <a:pt x="600" y="29"/>
                  <a:pt x="600" y="29"/>
                </a:cubicBezTo>
                <a:cubicBezTo>
                  <a:pt x="599" y="29"/>
                  <a:pt x="599" y="28"/>
                  <a:pt x="599" y="28"/>
                </a:cubicBezTo>
                <a:cubicBezTo>
                  <a:pt x="598" y="27"/>
                  <a:pt x="598" y="28"/>
                  <a:pt x="597" y="27"/>
                </a:cubicBezTo>
                <a:cubicBezTo>
                  <a:pt x="596" y="27"/>
                  <a:pt x="594" y="27"/>
                  <a:pt x="593" y="27"/>
                </a:cubicBezTo>
                <a:cubicBezTo>
                  <a:pt x="593" y="27"/>
                  <a:pt x="593" y="27"/>
                  <a:pt x="593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2" y="27"/>
                  <a:pt x="592" y="27"/>
                  <a:pt x="592" y="27"/>
                </a:cubicBezTo>
                <a:cubicBezTo>
                  <a:pt x="591" y="28"/>
                  <a:pt x="590" y="28"/>
                  <a:pt x="589" y="28"/>
                </a:cubicBezTo>
                <a:cubicBezTo>
                  <a:pt x="589" y="28"/>
                  <a:pt x="589" y="28"/>
                  <a:pt x="589" y="28"/>
                </a:cubicBezTo>
                <a:cubicBezTo>
                  <a:pt x="588" y="28"/>
                  <a:pt x="588" y="28"/>
                  <a:pt x="588" y="28"/>
                </a:cubicBezTo>
                <a:cubicBezTo>
                  <a:pt x="588" y="29"/>
                  <a:pt x="588" y="29"/>
                  <a:pt x="588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6" y="29"/>
                  <a:pt x="586" y="29"/>
                  <a:pt x="586" y="29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5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2" y="31"/>
                  <a:pt x="582" y="31"/>
                  <a:pt x="582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80" y="31"/>
                  <a:pt x="580" y="31"/>
                  <a:pt x="580" y="31"/>
                </a:cubicBezTo>
                <a:cubicBezTo>
                  <a:pt x="578" y="31"/>
                  <a:pt x="578" y="31"/>
                  <a:pt x="578" y="31"/>
                </a:cubicBezTo>
                <a:cubicBezTo>
                  <a:pt x="578" y="32"/>
                  <a:pt x="578" y="32"/>
                  <a:pt x="578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7" y="32"/>
                  <a:pt x="577" y="32"/>
                </a:cubicBezTo>
                <a:cubicBezTo>
                  <a:pt x="577" y="32"/>
                  <a:pt x="576" y="32"/>
                  <a:pt x="575" y="32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5" y="33"/>
                  <a:pt x="575" y="33"/>
                  <a:pt x="575" y="33"/>
                </a:cubicBezTo>
                <a:cubicBezTo>
                  <a:pt x="574" y="33"/>
                  <a:pt x="574" y="34"/>
                  <a:pt x="574" y="35"/>
                </a:cubicBezTo>
                <a:cubicBezTo>
                  <a:pt x="574" y="35"/>
                  <a:pt x="573" y="35"/>
                  <a:pt x="573" y="35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6"/>
                  <a:pt x="573" y="36"/>
                  <a:pt x="573" y="36"/>
                </a:cubicBezTo>
                <a:cubicBezTo>
                  <a:pt x="573" y="37"/>
                  <a:pt x="573" y="37"/>
                  <a:pt x="574" y="38"/>
                </a:cubicBezTo>
                <a:cubicBezTo>
                  <a:pt x="575" y="38"/>
                  <a:pt x="576" y="37"/>
                  <a:pt x="577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78" y="37"/>
                  <a:pt x="578" y="37"/>
                  <a:pt x="578" y="37"/>
                </a:cubicBezTo>
                <a:cubicBezTo>
                  <a:pt x="580" y="37"/>
                  <a:pt x="580" y="37"/>
                  <a:pt x="581" y="38"/>
                </a:cubicBezTo>
                <a:cubicBezTo>
                  <a:pt x="582" y="38"/>
                  <a:pt x="583" y="37"/>
                  <a:pt x="584" y="37"/>
                </a:cubicBezTo>
                <a:cubicBezTo>
                  <a:pt x="586" y="36"/>
                  <a:pt x="586" y="38"/>
                  <a:pt x="588" y="37"/>
                </a:cubicBezTo>
                <a:cubicBezTo>
                  <a:pt x="589" y="37"/>
                  <a:pt x="589" y="37"/>
                  <a:pt x="589" y="37"/>
                </a:cubicBezTo>
                <a:cubicBezTo>
                  <a:pt x="589" y="37"/>
                  <a:pt x="589" y="37"/>
                  <a:pt x="588" y="38"/>
                </a:cubicBezTo>
                <a:cubicBezTo>
                  <a:pt x="589" y="39"/>
                  <a:pt x="588" y="39"/>
                  <a:pt x="589" y="39"/>
                </a:cubicBezTo>
                <a:cubicBezTo>
                  <a:pt x="589" y="40"/>
                  <a:pt x="589" y="40"/>
                  <a:pt x="588" y="40"/>
                </a:cubicBezTo>
                <a:cubicBezTo>
                  <a:pt x="588" y="40"/>
                  <a:pt x="588" y="40"/>
                  <a:pt x="588" y="40"/>
                </a:cubicBezTo>
                <a:cubicBezTo>
                  <a:pt x="588" y="41"/>
                  <a:pt x="589" y="42"/>
                  <a:pt x="588" y="43"/>
                </a:cubicBezTo>
                <a:cubicBezTo>
                  <a:pt x="588" y="44"/>
                  <a:pt x="587" y="45"/>
                  <a:pt x="586" y="45"/>
                </a:cubicBezTo>
                <a:cubicBezTo>
                  <a:pt x="586" y="46"/>
                  <a:pt x="586" y="46"/>
                  <a:pt x="586" y="46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5" y="46"/>
                  <a:pt x="584" y="47"/>
                  <a:pt x="58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2" y="47"/>
                  <a:pt x="582" y="48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8"/>
                  <a:pt x="581" y="48"/>
                  <a:pt x="580" y="48"/>
                </a:cubicBezTo>
                <a:cubicBezTo>
                  <a:pt x="580" y="48"/>
                  <a:pt x="580" y="48"/>
                  <a:pt x="580" y="47"/>
                </a:cubicBezTo>
                <a:cubicBezTo>
                  <a:pt x="579" y="47"/>
                  <a:pt x="579" y="48"/>
                  <a:pt x="579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5" y="47"/>
                  <a:pt x="575" y="47"/>
                  <a:pt x="575" y="47"/>
                </a:cubicBezTo>
                <a:cubicBezTo>
                  <a:pt x="575" y="48"/>
                  <a:pt x="575" y="48"/>
                  <a:pt x="575" y="48"/>
                </a:cubicBezTo>
                <a:cubicBezTo>
                  <a:pt x="574" y="48"/>
                  <a:pt x="574" y="47"/>
                  <a:pt x="573" y="47"/>
                </a:cubicBezTo>
                <a:cubicBezTo>
                  <a:pt x="573" y="48"/>
                  <a:pt x="573" y="48"/>
                  <a:pt x="573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2" y="48"/>
                  <a:pt x="572" y="48"/>
                  <a:pt x="572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69" y="48"/>
                  <a:pt x="569" y="48"/>
                  <a:pt x="569" y="48"/>
                </a:cubicBezTo>
                <a:cubicBezTo>
                  <a:pt x="569" y="49"/>
                  <a:pt x="569" y="49"/>
                  <a:pt x="569" y="49"/>
                </a:cubicBezTo>
                <a:cubicBezTo>
                  <a:pt x="569" y="49"/>
                  <a:pt x="568" y="49"/>
                  <a:pt x="568" y="49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3" y="50"/>
                  <a:pt x="562" y="50"/>
                  <a:pt x="560" y="50"/>
                </a:cubicBezTo>
                <a:cubicBezTo>
                  <a:pt x="560" y="50"/>
                  <a:pt x="560" y="50"/>
                  <a:pt x="560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7" y="50"/>
                  <a:pt x="557" y="50"/>
                  <a:pt x="557" y="50"/>
                </a:cubicBezTo>
                <a:cubicBezTo>
                  <a:pt x="556" y="50"/>
                  <a:pt x="556" y="50"/>
                  <a:pt x="556" y="50"/>
                </a:cubicBezTo>
                <a:cubicBezTo>
                  <a:pt x="556" y="51"/>
                  <a:pt x="556" y="51"/>
                  <a:pt x="556" y="51"/>
                </a:cubicBezTo>
                <a:cubicBezTo>
                  <a:pt x="555" y="51"/>
                  <a:pt x="553" y="50"/>
                  <a:pt x="552" y="51"/>
                </a:cubicBezTo>
                <a:cubicBezTo>
                  <a:pt x="551" y="51"/>
                  <a:pt x="551" y="51"/>
                  <a:pt x="551" y="51"/>
                </a:cubicBezTo>
                <a:cubicBezTo>
                  <a:pt x="551" y="51"/>
                  <a:pt x="551" y="52"/>
                  <a:pt x="551" y="52"/>
                </a:cubicBezTo>
                <a:cubicBezTo>
                  <a:pt x="550" y="53"/>
                  <a:pt x="550" y="53"/>
                  <a:pt x="549" y="53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50" y="54"/>
                  <a:pt x="550" y="54"/>
                  <a:pt x="550" y="54"/>
                </a:cubicBezTo>
                <a:cubicBezTo>
                  <a:pt x="550" y="55"/>
                  <a:pt x="550" y="55"/>
                  <a:pt x="550" y="55"/>
                </a:cubicBezTo>
                <a:cubicBezTo>
                  <a:pt x="551" y="56"/>
                  <a:pt x="550" y="56"/>
                  <a:pt x="553" y="57"/>
                </a:cubicBezTo>
                <a:cubicBezTo>
                  <a:pt x="553" y="57"/>
                  <a:pt x="553" y="58"/>
                  <a:pt x="553" y="58"/>
                </a:cubicBezTo>
                <a:cubicBezTo>
                  <a:pt x="555" y="58"/>
                  <a:pt x="555" y="58"/>
                  <a:pt x="555" y="58"/>
                </a:cubicBezTo>
                <a:cubicBezTo>
                  <a:pt x="555" y="59"/>
                  <a:pt x="555" y="59"/>
                  <a:pt x="555" y="59"/>
                </a:cubicBezTo>
                <a:cubicBezTo>
                  <a:pt x="557" y="59"/>
                  <a:pt x="556" y="59"/>
                  <a:pt x="557" y="60"/>
                </a:cubicBezTo>
                <a:cubicBezTo>
                  <a:pt x="557" y="60"/>
                  <a:pt x="557" y="60"/>
                  <a:pt x="557" y="60"/>
                </a:cubicBezTo>
                <a:cubicBezTo>
                  <a:pt x="558" y="61"/>
                  <a:pt x="560" y="60"/>
                  <a:pt x="561" y="61"/>
                </a:cubicBezTo>
                <a:cubicBezTo>
                  <a:pt x="564" y="61"/>
                  <a:pt x="564" y="60"/>
                  <a:pt x="565" y="58"/>
                </a:cubicBezTo>
                <a:cubicBezTo>
                  <a:pt x="565" y="58"/>
                  <a:pt x="566" y="58"/>
                  <a:pt x="566" y="58"/>
                </a:cubicBezTo>
                <a:cubicBezTo>
                  <a:pt x="566" y="59"/>
                  <a:pt x="567" y="60"/>
                  <a:pt x="568" y="61"/>
                </a:cubicBezTo>
                <a:cubicBezTo>
                  <a:pt x="569" y="60"/>
                  <a:pt x="574" y="61"/>
                  <a:pt x="575" y="60"/>
                </a:cubicBezTo>
                <a:cubicBezTo>
                  <a:pt x="580" y="60"/>
                  <a:pt x="580" y="60"/>
                  <a:pt x="580" y="60"/>
                </a:cubicBezTo>
                <a:cubicBezTo>
                  <a:pt x="580" y="60"/>
                  <a:pt x="581" y="60"/>
                  <a:pt x="581" y="61"/>
                </a:cubicBezTo>
                <a:cubicBezTo>
                  <a:pt x="581" y="61"/>
                  <a:pt x="581" y="61"/>
                  <a:pt x="581" y="61"/>
                </a:cubicBezTo>
                <a:cubicBezTo>
                  <a:pt x="581" y="62"/>
                  <a:pt x="580" y="62"/>
                  <a:pt x="580" y="62"/>
                </a:cubicBezTo>
                <a:cubicBezTo>
                  <a:pt x="580" y="63"/>
                  <a:pt x="580" y="63"/>
                  <a:pt x="580" y="63"/>
                </a:cubicBezTo>
                <a:cubicBezTo>
                  <a:pt x="579" y="63"/>
                  <a:pt x="579" y="62"/>
                  <a:pt x="578" y="62"/>
                </a:cubicBezTo>
                <a:cubicBezTo>
                  <a:pt x="578" y="61"/>
                  <a:pt x="578" y="61"/>
                  <a:pt x="578" y="61"/>
                </a:cubicBezTo>
                <a:cubicBezTo>
                  <a:pt x="577" y="61"/>
                  <a:pt x="577" y="61"/>
                  <a:pt x="577" y="61"/>
                </a:cubicBezTo>
                <a:cubicBezTo>
                  <a:pt x="577" y="62"/>
                  <a:pt x="577" y="62"/>
                  <a:pt x="577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1" y="62"/>
                  <a:pt x="571" y="62"/>
                  <a:pt x="571" y="62"/>
                </a:cubicBezTo>
                <a:cubicBezTo>
                  <a:pt x="571" y="63"/>
                  <a:pt x="571" y="63"/>
                  <a:pt x="571" y="63"/>
                </a:cubicBezTo>
                <a:cubicBezTo>
                  <a:pt x="570" y="62"/>
                  <a:pt x="569" y="62"/>
                  <a:pt x="568" y="62"/>
                </a:cubicBezTo>
                <a:cubicBezTo>
                  <a:pt x="565" y="63"/>
                  <a:pt x="564" y="64"/>
                  <a:pt x="561" y="64"/>
                </a:cubicBezTo>
                <a:cubicBezTo>
                  <a:pt x="561" y="65"/>
                  <a:pt x="561" y="65"/>
                  <a:pt x="561" y="65"/>
                </a:cubicBezTo>
                <a:cubicBezTo>
                  <a:pt x="562" y="65"/>
                  <a:pt x="562" y="65"/>
                  <a:pt x="563" y="66"/>
                </a:cubicBezTo>
                <a:cubicBezTo>
                  <a:pt x="562" y="66"/>
                  <a:pt x="558" y="66"/>
                  <a:pt x="557" y="6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56" y="65"/>
                  <a:pt x="556" y="65"/>
                  <a:pt x="556" y="65"/>
                </a:cubicBezTo>
                <a:cubicBezTo>
                  <a:pt x="556" y="64"/>
                  <a:pt x="556" y="64"/>
                  <a:pt x="556" y="64"/>
                </a:cubicBezTo>
                <a:cubicBezTo>
                  <a:pt x="555" y="64"/>
                  <a:pt x="554" y="65"/>
                  <a:pt x="553" y="65"/>
                </a:cubicBezTo>
                <a:cubicBezTo>
                  <a:pt x="553" y="66"/>
                  <a:pt x="553" y="66"/>
                  <a:pt x="553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4" y="67"/>
                  <a:pt x="554" y="67"/>
                  <a:pt x="554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5" y="68"/>
                  <a:pt x="555" y="68"/>
                </a:cubicBezTo>
                <a:cubicBezTo>
                  <a:pt x="555" y="68"/>
                  <a:pt x="556" y="68"/>
                  <a:pt x="557" y="68"/>
                </a:cubicBezTo>
                <a:cubicBezTo>
                  <a:pt x="557" y="69"/>
                  <a:pt x="557" y="69"/>
                  <a:pt x="557" y="69"/>
                </a:cubicBezTo>
                <a:cubicBezTo>
                  <a:pt x="558" y="70"/>
                  <a:pt x="560" y="70"/>
                  <a:pt x="561" y="70"/>
                </a:cubicBezTo>
                <a:cubicBezTo>
                  <a:pt x="561" y="70"/>
                  <a:pt x="561" y="70"/>
                  <a:pt x="561" y="70"/>
                </a:cubicBezTo>
                <a:cubicBezTo>
                  <a:pt x="561" y="70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0" y="71"/>
                  <a:pt x="560" y="71"/>
                  <a:pt x="560" y="71"/>
                </a:cubicBezTo>
                <a:cubicBezTo>
                  <a:pt x="561" y="72"/>
                  <a:pt x="562" y="74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3" y="75"/>
                  <a:pt x="563" y="75"/>
                  <a:pt x="563" y="75"/>
                </a:cubicBezTo>
                <a:cubicBezTo>
                  <a:pt x="564" y="75"/>
                  <a:pt x="565" y="75"/>
                  <a:pt x="567" y="75"/>
                </a:cubicBezTo>
                <a:cubicBezTo>
                  <a:pt x="567" y="75"/>
                  <a:pt x="567" y="75"/>
                  <a:pt x="567" y="75"/>
                </a:cubicBezTo>
                <a:cubicBezTo>
                  <a:pt x="568" y="75"/>
                  <a:pt x="570" y="75"/>
                  <a:pt x="571" y="76"/>
                </a:cubicBezTo>
                <a:cubicBezTo>
                  <a:pt x="571" y="75"/>
                  <a:pt x="571" y="75"/>
                  <a:pt x="571" y="75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3"/>
                  <a:pt x="571" y="73"/>
                  <a:pt x="571" y="73"/>
                </a:cubicBezTo>
                <a:cubicBezTo>
                  <a:pt x="571" y="72"/>
                  <a:pt x="571" y="72"/>
                  <a:pt x="572" y="71"/>
                </a:cubicBezTo>
                <a:cubicBezTo>
                  <a:pt x="572" y="71"/>
                  <a:pt x="572" y="71"/>
                  <a:pt x="572" y="71"/>
                </a:cubicBezTo>
                <a:cubicBezTo>
                  <a:pt x="572" y="71"/>
                  <a:pt x="573" y="71"/>
                  <a:pt x="573" y="71"/>
                </a:cubicBezTo>
                <a:cubicBezTo>
                  <a:pt x="573" y="72"/>
                  <a:pt x="574" y="73"/>
                  <a:pt x="575" y="73"/>
                </a:cubicBezTo>
                <a:cubicBezTo>
                  <a:pt x="575" y="72"/>
                  <a:pt x="576" y="72"/>
                  <a:pt x="576" y="71"/>
                </a:cubicBezTo>
                <a:cubicBezTo>
                  <a:pt x="577" y="71"/>
                  <a:pt x="579" y="71"/>
                  <a:pt x="580" y="71"/>
                </a:cubicBezTo>
                <a:cubicBezTo>
                  <a:pt x="580" y="73"/>
                  <a:pt x="581" y="73"/>
                  <a:pt x="582" y="74"/>
                </a:cubicBezTo>
                <a:cubicBezTo>
                  <a:pt x="583" y="74"/>
                  <a:pt x="583" y="74"/>
                  <a:pt x="583" y="74"/>
                </a:cubicBezTo>
                <a:cubicBezTo>
                  <a:pt x="583" y="73"/>
                  <a:pt x="583" y="73"/>
                  <a:pt x="584" y="72"/>
                </a:cubicBezTo>
                <a:cubicBezTo>
                  <a:pt x="584" y="72"/>
                  <a:pt x="584" y="72"/>
                  <a:pt x="584" y="72"/>
                </a:cubicBezTo>
                <a:cubicBezTo>
                  <a:pt x="584" y="72"/>
                  <a:pt x="585" y="73"/>
                  <a:pt x="586" y="72"/>
                </a:cubicBezTo>
                <a:cubicBezTo>
                  <a:pt x="586" y="72"/>
                  <a:pt x="586" y="72"/>
                  <a:pt x="586" y="72"/>
                </a:cubicBezTo>
                <a:cubicBezTo>
                  <a:pt x="591" y="72"/>
                  <a:pt x="591" y="72"/>
                  <a:pt x="591" y="72"/>
                </a:cubicBezTo>
                <a:cubicBezTo>
                  <a:pt x="591" y="71"/>
                  <a:pt x="591" y="71"/>
                  <a:pt x="591" y="71"/>
                </a:cubicBezTo>
                <a:cubicBezTo>
                  <a:pt x="592" y="71"/>
                  <a:pt x="592" y="70"/>
                  <a:pt x="593" y="70"/>
                </a:cubicBezTo>
                <a:cubicBezTo>
                  <a:pt x="594" y="71"/>
                  <a:pt x="594" y="71"/>
                  <a:pt x="594" y="73"/>
                </a:cubicBezTo>
                <a:cubicBezTo>
                  <a:pt x="595" y="72"/>
                  <a:pt x="596" y="72"/>
                  <a:pt x="597" y="70"/>
                </a:cubicBezTo>
                <a:cubicBezTo>
                  <a:pt x="599" y="70"/>
                  <a:pt x="598" y="71"/>
                  <a:pt x="599" y="71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603" y="72"/>
                  <a:pt x="603" y="72"/>
                  <a:pt x="603" y="72"/>
                </a:cubicBezTo>
                <a:cubicBezTo>
                  <a:pt x="604" y="72"/>
                  <a:pt x="605" y="73"/>
                  <a:pt x="607" y="73"/>
                </a:cubicBezTo>
                <a:cubicBezTo>
                  <a:pt x="607" y="73"/>
                  <a:pt x="607" y="74"/>
                  <a:pt x="607" y="74"/>
                </a:cubicBezTo>
                <a:cubicBezTo>
                  <a:pt x="609" y="74"/>
                  <a:pt x="608" y="75"/>
                  <a:pt x="610" y="76"/>
                </a:cubicBezTo>
                <a:cubicBezTo>
                  <a:pt x="610" y="76"/>
                  <a:pt x="610" y="76"/>
                  <a:pt x="610" y="76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1" y="77"/>
                  <a:pt x="612" y="76"/>
                  <a:pt x="613" y="76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5" y="77"/>
                  <a:pt x="615" y="77"/>
                  <a:pt x="615" y="77"/>
                </a:cubicBezTo>
                <a:cubicBezTo>
                  <a:pt x="616" y="78"/>
                  <a:pt x="616" y="78"/>
                  <a:pt x="617" y="79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8" y="81"/>
                  <a:pt x="619" y="81"/>
                  <a:pt x="619" y="81"/>
                </a:cubicBezTo>
                <a:cubicBezTo>
                  <a:pt x="620" y="81"/>
                  <a:pt x="620" y="82"/>
                  <a:pt x="620" y="82"/>
                </a:cubicBezTo>
                <a:cubicBezTo>
                  <a:pt x="621" y="82"/>
                  <a:pt x="621" y="82"/>
                  <a:pt x="621" y="82"/>
                </a:cubicBezTo>
                <a:cubicBezTo>
                  <a:pt x="621" y="82"/>
                  <a:pt x="621" y="83"/>
                  <a:pt x="621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2" y="83"/>
                  <a:pt x="622" y="83"/>
                </a:cubicBezTo>
                <a:cubicBezTo>
                  <a:pt x="622" y="83"/>
                  <a:pt x="623" y="84"/>
                  <a:pt x="623" y="84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3" y="85"/>
                  <a:pt x="623" y="85"/>
                  <a:pt x="623" y="85"/>
                </a:cubicBezTo>
                <a:cubicBezTo>
                  <a:pt x="626" y="85"/>
                  <a:pt x="626" y="85"/>
                  <a:pt x="627" y="86"/>
                </a:cubicBezTo>
                <a:cubicBezTo>
                  <a:pt x="627" y="87"/>
                  <a:pt x="626" y="87"/>
                  <a:pt x="626" y="87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6" y="88"/>
                  <a:pt x="626" y="88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6" y="89"/>
                  <a:pt x="626" y="89"/>
                  <a:pt x="626" y="89"/>
                </a:cubicBezTo>
                <a:cubicBezTo>
                  <a:pt x="625" y="90"/>
                  <a:pt x="624" y="90"/>
                  <a:pt x="623" y="90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5" y="91"/>
                  <a:pt x="626" y="90"/>
                  <a:pt x="627" y="90"/>
                </a:cubicBezTo>
                <a:cubicBezTo>
                  <a:pt x="627" y="91"/>
                  <a:pt x="627" y="91"/>
                  <a:pt x="627" y="91"/>
                </a:cubicBezTo>
                <a:cubicBezTo>
                  <a:pt x="628" y="92"/>
                  <a:pt x="628" y="92"/>
                  <a:pt x="629" y="92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29" y="93"/>
                  <a:pt x="629" y="93"/>
                  <a:pt x="629" y="93"/>
                </a:cubicBezTo>
                <a:cubicBezTo>
                  <a:pt x="630" y="94"/>
                  <a:pt x="630" y="94"/>
                  <a:pt x="630" y="95"/>
                </a:cubicBezTo>
                <a:cubicBezTo>
                  <a:pt x="631" y="95"/>
                  <a:pt x="630" y="95"/>
                  <a:pt x="631" y="95"/>
                </a:cubicBezTo>
                <a:cubicBezTo>
                  <a:pt x="630" y="95"/>
                  <a:pt x="630" y="95"/>
                  <a:pt x="630" y="95"/>
                </a:cubicBezTo>
                <a:cubicBezTo>
                  <a:pt x="630" y="96"/>
                  <a:pt x="630" y="96"/>
                  <a:pt x="630" y="96"/>
                </a:cubicBezTo>
                <a:cubicBezTo>
                  <a:pt x="630" y="97"/>
                  <a:pt x="630" y="97"/>
                  <a:pt x="631" y="97"/>
                </a:cubicBezTo>
                <a:cubicBezTo>
                  <a:pt x="631" y="97"/>
                  <a:pt x="632" y="98"/>
                  <a:pt x="632" y="98"/>
                </a:cubicBezTo>
                <a:cubicBezTo>
                  <a:pt x="632" y="98"/>
                  <a:pt x="632" y="98"/>
                  <a:pt x="632" y="98"/>
                </a:cubicBezTo>
                <a:cubicBezTo>
                  <a:pt x="632" y="99"/>
                  <a:pt x="632" y="99"/>
                  <a:pt x="632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1"/>
                  <a:pt x="634" y="101"/>
                  <a:pt x="634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633" y="101"/>
                  <a:pt x="634" y="102"/>
                  <a:pt x="633" y="102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3"/>
                  <a:pt x="633" y="104"/>
                  <a:pt x="633" y="104"/>
                </a:cubicBezTo>
                <a:cubicBezTo>
                  <a:pt x="632" y="104"/>
                  <a:pt x="630" y="104"/>
                  <a:pt x="629" y="105"/>
                </a:cubicBezTo>
                <a:cubicBezTo>
                  <a:pt x="629" y="105"/>
                  <a:pt x="629" y="105"/>
                  <a:pt x="629" y="105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0" y="107"/>
                  <a:pt x="630" y="107"/>
                  <a:pt x="629" y="108"/>
                </a:cubicBezTo>
                <a:cubicBezTo>
                  <a:pt x="628" y="108"/>
                  <a:pt x="628" y="108"/>
                  <a:pt x="628" y="108"/>
                </a:cubicBezTo>
                <a:cubicBezTo>
                  <a:pt x="628" y="110"/>
                  <a:pt x="628" y="110"/>
                  <a:pt x="628" y="110"/>
                </a:cubicBezTo>
                <a:cubicBezTo>
                  <a:pt x="630" y="110"/>
                  <a:pt x="630" y="110"/>
                  <a:pt x="630" y="110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11"/>
                  <a:pt x="629" y="111"/>
                  <a:pt x="628" y="112"/>
                </a:cubicBezTo>
                <a:cubicBezTo>
                  <a:pt x="628" y="113"/>
                  <a:pt x="628" y="113"/>
                  <a:pt x="629" y="113"/>
                </a:cubicBezTo>
                <a:cubicBezTo>
                  <a:pt x="629" y="113"/>
                  <a:pt x="629" y="113"/>
                  <a:pt x="629" y="113"/>
                </a:cubicBezTo>
                <a:cubicBezTo>
                  <a:pt x="629" y="114"/>
                  <a:pt x="629" y="114"/>
                  <a:pt x="629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2" y="114"/>
                  <a:pt x="632" y="114"/>
                  <a:pt x="632" y="114"/>
                </a:cubicBezTo>
                <a:cubicBezTo>
                  <a:pt x="633" y="114"/>
                  <a:pt x="634" y="114"/>
                  <a:pt x="635" y="113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2"/>
                  <a:pt x="635" y="112"/>
                  <a:pt x="635" y="112"/>
                </a:cubicBezTo>
                <a:cubicBezTo>
                  <a:pt x="635" y="111"/>
                  <a:pt x="636" y="111"/>
                  <a:pt x="636" y="110"/>
                </a:cubicBezTo>
                <a:cubicBezTo>
                  <a:pt x="636" y="110"/>
                  <a:pt x="636" y="110"/>
                  <a:pt x="636" y="110"/>
                </a:cubicBezTo>
                <a:cubicBezTo>
                  <a:pt x="636" y="111"/>
                  <a:pt x="637" y="111"/>
                  <a:pt x="637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8" y="112"/>
                  <a:pt x="638" y="112"/>
                </a:cubicBezTo>
                <a:cubicBezTo>
                  <a:pt x="638" y="112"/>
                  <a:pt x="639" y="112"/>
                  <a:pt x="639" y="111"/>
                </a:cubicBezTo>
                <a:cubicBezTo>
                  <a:pt x="639" y="112"/>
                  <a:pt x="640" y="112"/>
                  <a:pt x="640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2" y="112"/>
                  <a:pt x="642" y="112"/>
                  <a:pt x="642" y="112"/>
                </a:cubicBezTo>
                <a:cubicBezTo>
                  <a:pt x="643" y="112"/>
                  <a:pt x="643" y="112"/>
                  <a:pt x="643" y="112"/>
                </a:cubicBezTo>
                <a:cubicBezTo>
                  <a:pt x="643" y="113"/>
                  <a:pt x="643" y="113"/>
                  <a:pt x="643" y="113"/>
                </a:cubicBezTo>
                <a:cubicBezTo>
                  <a:pt x="645" y="113"/>
                  <a:pt x="645" y="113"/>
                  <a:pt x="645" y="113"/>
                </a:cubicBezTo>
                <a:cubicBezTo>
                  <a:pt x="644" y="113"/>
                  <a:pt x="645" y="113"/>
                  <a:pt x="644" y="113"/>
                </a:cubicBezTo>
                <a:cubicBezTo>
                  <a:pt x="644" y="114"/>
                  <a:pt x="644" y="114"/>
                  <a:pt x="644" y="114"/>
                </a:cubicBezTo>
                <a:cubicBezTo>
                  <a:pt x="646" y="115"/>
                  <a:pt x="649" y="113"/>
                  <a:pt x="650" y="113"/>
                </a:cubicBezTo>
                <a:cubicBezTo>
                  <a:pt x="650" y="113"/>
                  <a:pt x="650" y="113"/>
                  <a:pt x="650" y="113"/>
                </a:cubicBezTo>
                <a:cubicBezTo>
                  <a:pt x="651" y="113"/>
                  <a:pt x="651" y="113"/>
                  <a:pt x="651" y="113"/>
                </a:cubicBezTo>
                <a:cubicBezTo>
                  <a:pt x="651" y="114"/>
                  <a:pt x="651" y="114"/>
                  <a:pt x="651" y="114"/>
                </a:cubicBezTo>
                <a:cubicBezTo>
                  <a:pt x="649" y="114"/>
                  <a:pt x="648" y="114"/>
                  <a:pt x="647" y="115"/>
                </a:cubicBezTo>
                <a:cubicBezTo>
                  <a:pt x="647" y="116"/>
                  <a:pt x="647" y="116"/>
                  <a:pt x="647" y="116"/>
                </a:cubicBezTo>
                <a:cubicBezTo>
                  <a:pt x="649" y="116"/>
                  <a:pt x="649" y="116"/>
                  <a:pt x="649" y="116"/>
                </a:cubicBezTo>
                <a:cubicBezTo>
                  <a:pt x="649" y="115"/>
                  <a:pt x="649" y="115"/>
                  <a:pt x="649" y="115"/>
                </a:cubicBezTo>
                <a:cubicBezTo>
                  <a:pt x="651" y="115"/>
                  <a:pt x="652" y="115"/>
                  <a:pt x="653" y="117"/>
                </a:cubicBezTo>
                <a:cubicBezTo>
                  <a:pt x="649" y="117"/>
                  <a:pt x="649" y="117"/>
                  <a:pt x="649" y="117"/>
                </a:cubicBezTo>
                <a:cubicBezTo>
                  <a:pt x="650" y="118"/>
                  <a:pt x="650" y="117"/>
                  <a:pt x="651" y="118"/>
                </a:cubicBezTo>
                <a:cubicBezTo>
                  <a:pt x="651" y="118"/>
                  <a:pt x="652" y="118"/>
                  <a:pt x="652" y="118"/>
                </a:cubicBezTo>
                <a:cubicBezTo>
                  <a:pt x="652" y="119"/>
                  <a:pt x="652" y="119"/>
                  <a:pt x="652" y="119"/>
                </a:cubicBezTo>
                <a:cubicBezTo>
                  <a:pt x="650" y="119"/>
                  <a:pt x="650" y="119"/>
                  <a:pt x="650" y="119"/>
                </a:cubicBezTo>
                <a:cubicBezTo>
                  <a:pt x="650" y="119"/>
                  <a:pt x="650" y="119"/>
                  <a:pt x="649" y="119"/>
                </a:cubicBezTo>
                <a:cubicBezTo>
                  <a:pt x="649" y="120"/>
                  <a:pt x="649" y="120"/>
                  <a:pt x="649" y="120"/>
                </a:cubicBezTo>
                <a:cubicBezTo>
                  <a:pt x="651" y="120"/>
                  <a:pt x="651" y="120"/>
                  <a:pt x="652" y="120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2" y="121"/>
                  <a:pt x="652" y="121"/>
                  <a:pt x="652" y="121"/>
                </a:cubicBezTo>
                <a:cubicBezTo>
                  <a:pt x="651" y="121"/>
                  <a:pt x="651" y="121"/>
                  <a:pt x="650" y="121"/>
                </a:cubicBezTo>
                <a:cubicBezTo>
                  <a:pt x="650" y="122"/>
                  <a:pt x="650" y="122"/>
                  <a:pt x="650" y="122"/>
                </a:cubicBezTo>
                <a:cubicBezTo>
                  <a:pt x="651" y="122"/>
                  <a:pt x="651" y="123"/>
                  <a:pt x="652" y="123"/>
                </a:cubicBezTo>
                <a:cubicBezTo>
                  <a:pt x="652" y="124"/>
                  <a:pt x="652" y="124"/>
                  <a:pt x="652" y="124"/>
                </a:cubicBezTo>
                <a:cubicBezTo>
                  <a:pt x="651" y="124"/>
                  <a:pt x="650" y="124"/>
                  <a:pt x="649" y="124"/>
                </a:cubicBezTo>
                <a:cubicBezTo>
                  <a:pt x="649" y="123"/>
                  <a:pt x="649" y="123"/>
                  <a:pt x="649" y="123"/>
                </a:cubicBezTo>
                <a:cubicBezTo>
                  <a:pt x="648" y="123"/>
                  <a:pt x="647" y="123"/>
                  <a:pt x="647" y="122"/>
                </a:cubicBezTo>
                <a:cubicBezTo>
                  <a:pt x="647" y="122"/>
                  <a:pt x="647" y="122"/>
                  <a:pt x="647" y="122"/>
                </a:cubicBezTo>
                <a:cubicBezTo>
                  <a:pt x="646" y="122"/>
                  <a:pt x="646" y="122"/>
                  <a:pt x="645" y="122"/>
                </a:cubicBezTo>
                <a:cubicBezTo>
                  <a:pt x="645" y="121"/>
                  <a:pt x="645" y="121"/>
                  <a:pt x="644" y="121"/>
                </a:cubicBezTo>
                <a:cubicBezTo>
                  <a:pt x="644" y="120"/>
                  <a:pt x="642" y="120"/>
                  <a:pt x="641" y="120"/>
                </a:cubicBezTo>
                <a:cubicBezTo>
                  <a:pt x="641" y="120"/>
                  <a:pt x="641" y="120"/>
                  <a:pt x="641" y="120"/>
                </a:cubicBezTo>
                <a:cubicBezTo>
                  <a:pt x="639" y="120"/>
                  <a:pt x="636" y="119"/>
                  <a:pt x="634" y="119"/>
                </a:cubicBezTo>
                <a:cubicBezTo>
                  <a:pt x="634" y="120"/>
                  <a:pt x="634" y="120"/>
                  <a:pt x="634" y="120"/>
                </a:cubicBezTo>
                <a:cubicBezTo>
                  <a:pt x="633" y="120"/>
                  <a:pt x="633" y="120"/>
                  <a:pt x="633" y="120"/>
                </a:cubicBezTo>
                <a:cubicBezTo>
                  <a:pt x="632" y="121"/>
                  <a:pt x="633" y="120"/>
                  <a:pt x="632" y="121"/>
                </a:cubicBezTo>
                <a:cubicBezTo>
                  <a:pt x="633" y="121"/>
                  <a:pt x="633" y="122"/>
                  <a:pt x="633" y="122"/>
                </a:cubicBezTo>
                <a:cubicBezTo>
                  <a:pt x="633" y="122"/>
                  <a:pt x="633" y="122"/>
                  <a:pt x="633" y="122"/>
                </a:cubicBezTo>
                <a:cubicBezTo>
                  <a:pt x="635" y="122"/>
                  <a:pt x="635" y="122"/>
                  <a:pt x="635" y="122"/>
                </a:cubicBezTo>
                <a:cubicBezTo>
                  <a:pt x="635" y="123"/>
                  <a:pt x="636" y="123"/>
                  <a:pt x="636" y="123"/>
                </a:cubicBezTo>
                <a:cubicBezTo>
                  <a:pt x="636" y="123"/>
                  <a:pt x="637" y="123"/>
                  <a:pt x="637" y="123"/>
                </a:cubicBezTo>
                <a:cubicBezTo>
                  <a:pt x="637" y="124"/>
                  <a:pt x="637" y="124"/>
                  <a:pt x="637" y="125"/>
                </a:cubicBezTo>
                <a:cubicBezTo>
                  <a:pt x="636" y="125"/>
                  <a:pt x="636" y="124"/>
                  <a:pt x="636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3" y="124"/>
                  <a:pt x="632" y="125"/>
                  <a:pt x="631" y="126"/>
                </a:cubicBezTo>
                <a:cubicBezTo>
                  <a:pt x="631" y="127"/>
                  <a:pt x="632" y="127"/>
                  <a:pt x="632" y="128"/>
                </a:cubicBezTo>
                <a:cubicBezTo>
                  <a:pt x="632" y="128"/>
                  <a:pt x="631" y="128"/>
                  <a:pt x="631" y="128"/>
                </a:cubicBezTo>
                <a:cubicBezTo>
                  <a:pt x="631" y="129"/>
                  <a:pt x="631" y="130"/>
                  <a:pt x="631" y="131"/>
                </a:cubicBezTo>
                <a:cubicBezTo>
                  <a:pt x="630" y="131"/>
                  <a:pt x="630" y="131"/>
                  <a:pt x="629" y="131"/>
                </a:cubicBezTo>
                <a:cubicBezTo>
                  <a:pt x="630" y="132"/>
                  <a:pt x="630" y="132"/>
                  <a:pt x="630" y="133"/>
                </a:cubicBezTo>
                <a:cubicBezTo>
                  <a:pt x="631" y="133"/>
                  <a:pt x="634" y="132"/>
                  <a:pt x="634" y="132"/>
                </a:cubicBezTo>
                <a:cubicBezTo>
                  <a:pt x="634" y="133"/>
                  <a:pt x="634" y="133"/>
                  <a:pt x="635" y="133"/>
                </a:cubicBezTo>
                <a:cubicBezTo>
                  <a:pt x="636" y="133"/>
                  <a:pt x="636" y="133"/>
                  <a:pt x="636" y="133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2"/>
                  <a:pt x="636" y="132"/>
                  <a:pt x="636" y="132"/>
                </a:cubicBezTo>
                <a:cubicBezTo>
                  <a:pt x="636" y="134"/>
                  <a:pt x="636" y="134"/>
                  <a:pt x="636" y="134"/>
                </a:cubicBezTo>
                <a:cubicBezTo>
                  <a:pt x="632" y="134"/>
                  <a:pt x="632" y="134"/>
                  <a:pt x="632" y="134"/>
                </a:cubicBezTo>
                <a:cubicBezTo>
                  <a:pt x="632" y="136"/>
                  <a:pt x="633" y="135"/>
                  <a:pt x="633" y="136"/>
                </a:cubicBezTo>
                <a:cubicBezTo>
                  <a:pt x="635" y="136"/>
                  <a:pt x="636" y="136"/>
                  <a:pt x="638" y="136"/>
                </a:cubicBezTo>
                <a:cubicBezTo>
                  <a:pt x="638" y="136"/>
                  <a:pt x="638" y="136"/>
                  <a:pt x="638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39" y="135"/>
                  <a:pt x="639" y="135"/>
                  <a:pt x="639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5"/>
                  <a:pt x="642" y="135"/>
                  <a:pt x="642" y="135"/>
                </a:cubicBezTo>
                <a:cubicBezTo>
                  <a:pt x="642" y="135"/>
                  <a:pt x="642" y="134"/>
                  <a:pt x="642" y="134"/>
                </a:cubicBezTo>
                <a:cubicBezTo>
                  <a:pt x="643" y="134"/>
                  <a:pt x="644" y="134"/>
                  <a:pt x="645" y="133"/>
                </a:cubicBezTo>
                <a:cubicBezTo>
                  <a:pt x="645" y="133"/>
                  <a:pt x="645" y="133"/>
                  <a:pt x="645" y="133"/>
                </a:cubicBezTo>
                <a:cubicBezTo>
                  <a:pt x="646" y="132"/>
                  <a:pt x="646" y="132"/>
                  <a:pt x="646" y="131"/>
                </a:cubicBezTo>
                <a:cubicBezTo>
                  <a:pt x="643" y="130"/>
                  <a:pt x="642" y="126"/>
                  <a:pt x="638" y="125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8" y="124"/>
                  <a:pt x="638" y="124"/>
                  <a:pt x="638" y="124"/>
                </a:cubicBezTo>
                <a:cubicBezTo>
                  <a:pt x="639" y="124"/>
                  <a:pt x="640" y="124"/>
                  <a:pt x="640" y="124"/>
                </a:cubicBezTo>
                <a:cubicBezTo>
                  <a:pt x="640" y="124"/>
                  <a:pt x="640" y="124"/>
                  <a:pt x="640" y="124"/>
                </a:cubicBezTo>
                <a:cubicBezTo>
                  <a:pt x="641" y="124"/>
                  <a:pt x="641" y="124"/>
                  <a:pt x="641" y="124"/>
                </a:cubicBezTo>
                <a:cubicBezTo>
                  <a:pt x="642" y="125"/>
                  <a:pt x="642" y="125"/>
                  <a:pt x="642" y="126"/>
                </a:cubicBezTo>
                <a:cubicBezTo>
                  <a:pt x="643" y="126"/>
                  <a:pt x="643" y="126"/>
                  <a:pt x="643" y="126"/>
                </a:cubicBezTo>
                <a:cubicBezTo>
                  <a:pt x="643" y="126"/>
                  <a:pt x="644" y="126"/>
                  <a:pt x="644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5" y="127"/>
                  <a:pt x="645" y="127"/>
                  <a:pt x="645" y="127"/>
                </a:cubicBezTo>
                <a:cubicBezTo>
                  <a:pt x="646" y="128"/>
                  <a:pt x="648" y="127"/>
                  <a:pt x="649" y="127"/>
                </a:cubicBezTo>
                <a:cubicBezTo>
                  <a:pt x="649" y="127"/>
                  <a:pt x="649" y="127"/>
                  <a:pt x="649" y="128"/>
                </a:cubicBezTo>
                <a:cubicBezTo>
                  <a:pt x="651" y="127"/>
                  <a:pt x="651" y="127"/>
                  <a:pt x="653" y="127"/>
                </a:cubicBezTo>
                <a:cubicBezTo>
                  <a:pt x="653" y="127"/>
                  <a:pt x="653" y="128"/>
                  <a:pt x="652" y="128"/>
                </a:cubicBezTo>
                <a:cubicBezTo>
                  <a:pt x="652" y="128"/>
                  <a:pt x="652" y="128"/>
                  <a:pt x="652" y="128"/>
                </a:cubicBezTo>
                <a:cubicBezTo>
                  <a:pt x="652" y="129"/>
                  <a:pt x="653" y="129"/>
                  <a:pt x="653" y="130"/>
                </a:cubicBezTo>
                <a:cubicBezTo>
                  <a:pt x="652" y="130"/>
                  <a:pt x="652" y="130"/>
                  <a:pt x="652" y="130"/>
                </a:cubicBezTo>
                <a:cubicBezTo>
                  <a:pt x="652" y="131"/>
                  <a:pt x="651" y="131"/>
                  <a:pt x="651" y="131"/>
                </a:cubicBezTo>
                <a:cubicBezTo>
                  <a:pt x="652" y="132"/>
                  <a:pt x="652" y="132"/>
                  <a:pt x="652" y="132"/>
                </a:cubicBezTo>
                <a:cubicBezTo>
                  <a:pt x="652" y="132"/>
                  <a:pt x="651" y="133"/>
                  <a:pt x="651" y="133"/>
                </a:cubicBezTo>
                <a:cubicBezTo>
                  <a:pt x="651" y="134"/>
                  <a:pt x="651" y="134"/>
                  <a:pt x="651" y="134"/>
                </a:cubicBezTo>
                <a:cubicBezTo>
                  <a:pt x="652" y="134"/>
                  <a:pt x="653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3" y="134"/>
                  <a:pt x="653" y="134"/>
                  <a:pt x="653" y="135"/>
                </a:cubicBezTo>
                <a:cubicBezTo>
                  <a:pt x="654" y="135"/>
                  <a:pt x="654" y="135"/>
                  <a:pt x="654" y="135"/>
                </a:cubicBezTo>
                <a:cubicBezTo>
                  <a:pt x="654" y="137"/>
                  <a:pt x="654" y="137"/>
                  <a:pt x="654" y="138"/>
                </a:cubicBezTo>
                <a:cubicBezTo>
                  <a:pt x="653" y="138"/>
                  <a:pt x="653" y="138"/>
                  <a:pt x="652" y="137"/>
                </a:cubicBezTo>
                <a:cubicBezTo>
                  <a:pt x="652" y="136"/>
                  <a:pt x="652" y="136"/>
                  <a:pt x="652" y="136"/>
                </a:cubicBezTo>
                <a:cubicBezTo>
                  <a:pt x="651" y="136"/>
                  <a:pt x="651" y="136"/>
                  <a:pt x="651" y="136"/>
                </a:cubicBezTo>
                <a:cubicBezTo>
                  <a:pt x="650" y="137"/>
                  <a:pt x="650" y="137"/>
                  <a:pt x="650" y="138"/>
                </a:cubicBezTo>
                <a:cubicBezTo>
                  <a:pt x="651" y="138"/>
                  <a:pt x="651" y="138"/>
                  <a:pt x="651" y="13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51" y="139"/>
                  <a:pt x="650" y="139"/>
                  <a:pt x="651" y="140"/>
                </a:cubicBezTo>
                <a:cubicBezTo>
                  <a:pt x="651" y="140"/>
                  <a:pt x="651" y="140"/>
                  <a:pt x="651" y="140"/>
                </a:cubicBezTo>
                <a:cubicBezTo>
                  <a:pt x="651" y="140"/>
                  <a:pt x="652" y="140"/>
                  <a:pt x="652" y="141"/>
                </a:cubicBezTo>
                <a:cubicBezTo>
                  <a:pt x="651" y="141"/>
                  <a:pt x="651" y="141"/>
                  <a:pt x="651" y="141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1" y="142"/>
                  <a:pt x="651" y="142"/>
                  <a:pt x="651" y="142"/>
                </a:cubicBezTo>
                <a:cubicBezTo>
                  <a:pt x="650" y="142"/>
                  <a:pt x="648" y="143"/>
                  <a:pt x="647" y="142"/>
                </a:cubicBezTo>
                <a:cubicBezTo>
                  <a:pt x="647" y="142"/>
                  <a:pt x="647" y="142"/>
                  <a:pt x="647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6" y="142"/>
                  <a:pt x="646" y="142"/>
                </a:cubicBezTo>
                <a:cubicBezTo>
                  <a:pt x="646" y="142"/>
                  <a:pt x="645" y="142"/>
                  <a:pt x="645" y="142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5" y="143"/>
                  <a:pt x="644" y="143"/>
                  <a:pt x="644" y="143"/>
                </a:cubicBezTo>
                <a:cubicBezTo>
                  <a:pt x="644" y="144"/>
                  <a:pt x="644" y="144"/>
                  <a:pt x="644" y="144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44"/>
                  <a:pt x="642" y="144"/>
                  <a:pt x="642" y="144"/>
                </a:cubicBezTo>
                <a:cubicBezTo>
                  <a:pt x="642" y="144"/>
                  <a:pt x="642" y="144"/>
                  <a:pt x="642" y="144"/>
                </a:cubicBezTo>
                <a:cubicBezTo>
                  <a:pt x="644" y="144"/>
                  <a:pt x="648" y="145"/>
                  <a:pt x="650" y="144"/>
                </a:cubicBezTo>
                <a:cubicBezTo>
                  <a:pt x="650" y="144"/>
                  <a:pt x="650" y="144"/>
                  <a:pt x="650" y="144"/>
                </a:cubicBezTo>
                <a:cubicBezTo>
                  <a:pt x="651" y="144"/>
                  <a:pt x="651" y="143"/>
                  <a:pt x="652" y="143"/>
                </a:cubicBezTo>
                <a:cubicBezTo>
                  <a:pt x="652" y="144"/>
                  <a:pt x="652" y="145"/>
                  <a:pt x="652" y="146"/>
                </a:cubicBezTo>
                <a:cubicBezTo>
                  <a:pt x="652" y="146"/>
                  <a:pt x="651" y="145"/>
                  <a:pt x="649" y="145"/>
                </a:cubicBezTo>
                <a:cubicBezTo>
                  <a:pt x="649" y="146"/>
                  <a:pt x="649" y="146"/>
                  <a:pt x="649" y="146"/>
                </a:cubicBezTo>
                <a:cubicBezTo>
                  <a:pt x="648" y="146"/>
                  <a:pt x="647" y="146"/>
                  <a:pt x="645" y="146"/>
                </a:cubicBezTo>
                <a:cubicBezTo>
                  <a:pt x="645" y="146"/>
                  <a:pt x="645" y="145"/>
                  <a:pt x="645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4" y="145"/>
                  <a:pt x="644" y="145"/>
                  <a:pt x="644" y="145"/>
                </a:cubicBezTo>
                <a:cubicBezTo>
                  <a:pt x="643" y="145"/>
                  <a:pt x="643" y="145"/>
                  <a:pt x="642" y="145"/>
                </a:cubicBezTo>
                <a:cubicBezTo>
                  <a:pt x="642" y="146"/>
                  <a:pt x="642" y="146"/>
                  <a:pt x="642" y="146"/>
                </a:cubicBezTo>
                <a:cubicBezTo>
                  <a:pt x="642" y="146"/>
                  <a:pt x="646" y="147"/>
                  <a:pt x="646" y="148"/>
                </a:cubicBezTo>
                <a:cubicBezTo>
                  <a:pt x="645" y="148"/>
                  <a:pt x="643" y="147"/>
                  <a:pt x="643" y="147"/>
                </a:cubicBezTo>
                <a:cubicBezTo>
                  <a:pt x="640" y="147"/>
                  <a:pt x="640" y="149"/>
                  <a:pt x="638" y="150"/>
                </a:cubicBezTo>
                <a:cubicBezTo>
                  <a:pt x="638" y="151"/>
                  <a:pt x="638" y="151"/>
                  <a:pt x="638" y="151"/>
                </a:cubicBezTo>
                <a:cubicBezTo>
                  <a:pt x="639" y="151"/>
                  <a:pt x="639" y="151"/>
                  <a:pt x="640" y="151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0" y="150"/>
                  <a:pt x="640" y="150"/>
                </a:cubicBezTo>
                <a:cubicBezTo>
                  <a:pt x="640" y="150"/>
                  <a:pt x="641" y="150"/>
                  <a:pt x="641" y="150"/>
                </a:cubicBezTo>
                <a:cubicBezTo>
                  <a:pt x="641" y="149"/>
                  <a:pt x="641" y="149"/>
                  <a:pt x="641" y="149"/>
                </a:cubicBezTo>
                <a:cubicBezTo>
                  <a:pt x="642" y="149"/>
                  <a:pt x="643" y="149"/>
                  <a:pt x="643" y="149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9"/>
                  <a:pt x="645" y="149"/>
                  <a:pt x="645" y="149"/>
                </a:cubicBezTo>
                <a:cubicBezTo>
                  <a:pt x="645" y="148"/>
                  <a:pt x="646" y="148"/>
                  <a:pt x="647" y="148"/>
                </a:cubicBezTo>
                <a:cubicBezTo>
                  <a:pt x="647" y="148"/>
                  <a:pt x="647" y="148"/>
                  <a:pt x="647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8" y="148"/>
                  <a:pt x="648" y="148"/>
                  <a:pt x="648" y="148"/>
                </a:cubicBezTo>
                <a:cubicBezTo>
                  <a:pt x="647" y="148"/>
                  <a:pt x="647" y="148"/>
                  <a:pt x="647" y="149"/>
                </a:cubicBezTo>
                <a:cubicBezTo>
                  <a:pt x="647" y="150"/>
                  <a:pt x="648" y="150"/>
                  <a:pt x="648" y="151"/>
                </a:cubicBezTo>
                <a:cubicBezTo>
                  <a:pt x="649" y="151"/>
                  <a:pt x="650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50"/>
                  <a:pt x="651" y="150"/>
                  <a:pt x="651" y="150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9"/>
                  <a:pt x="651" y="149"/>
                  <a:pt x="651" y="149"/>
                </a:cubicBezTo>
                <a:cubicBezTo>
                  <a:pt x="651" y="148"/>
                  <a:pt x="651" y="148"/>
                  <a:pt x="651" y="147"/>
                </a:cubicBezTo>
                <a:cubicBezTo>
                  <a:pt x="652" y="147"/>
                  <a:pt x="652" y="147"/>
                  <a:pt x="653" y="148"/>
                </a:cubicBezTo>
                <a:cubicBezTo>
                  <a:pt x="653" y="148"/>
                  <a:pt x="653" y="148"/>
                  <a:pt x="652" y="148"/>
                </a:cubicBezTo>
                <a:cubicBezTo>
                  <a:pt x="652" y="149"/>
                  <a:pt x="652" y="149"/>
                  <a:pt x="652" y="149"/>
                </a:cubicBezTo>
                <a:cubicBezTo>
                  <a:pt x="652" y="149"/>
                  <a:pt x="653" y="149"/>
                  <a:pt x="653" y="149"/>
                </a:cubicBezTo>
                <a:cubicBezTo>
                  <a:pt x="653" y="150"/>
                  <a:pt x="652" y="150"/>
                  <a:pt x="652" y="150"/>
                </a:cubicBezTo>
                <a:cubicBezTo>
                  <a:pt x="652" y="151"/>
                  <a:pt x="652" y="151"/>
                  <a:pt x="652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48" y="151"/>
                  <a:pt x="647" y="151"/>
                  <a:pt x="647" y="151"/>
                </a:cubicBezTo>
                <a:cubicBezTo>
                  <a:pt x="647" y="150"/>
                  <a:pt x="647" y="150"/>
                  <a:pt x="647" y="150"/>
                </a:cubicBezTo>
                <a:cubicBezTo>
                  <a:pt x="646" y="150"/>
                  <a:pt x="645" y="150"/>
                  <a:pt x="644" y="150"/>
                </a:cubicBezTo>
                <a:cubicBezTo>
                  <a:pt x="644" y="150"/>
                  <a:pt x="644" y="150"/>
                  <a:pt x="644" y="150"/>
                </a:cubicBezTo>
                <a:cubicBezTo>
                  <a:pt x="641" y="150"/>
                  <a:pt x="642" y="150"/>
                  <a:pt x="640" y="151"/>
                </a:cubicBezTo>
                <a:cubicBezTo>
                  <a:pt x="640" y="152"/>
                  <a:pt x="640" y="152"/>
                  <a:pt x="640" y="152"/>
                </a:cubicBezTo>
                <a:cubicBezTo>
                  <a:pt x="639" y="152"/>
                  <a:pt x="639" y="152"/>
                  <a:pt x="638" y="153"/>
                </a:cubicBezTo>
                <a:cubicBezTo>
                  <a:pt x="638" y="153"/>
                  <a:pt x="638" y="153"/>
                  <a:pt x="638" y="153"/>
                </a:cubicBezTo>
                <a:cubicBezTo>
                  <a:pt x="639" y="153"/>
                  <a:pt x="639" y="153"/>
                  <a:pt x="639" y="153"/>
                </a:cubicBezTo>
                <a:cubicBezTo>
                  <a:pt x="639" y="154"/>
                  <a:pt x="639" y="155"/>
                  <a:pt x="639" y="155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6"/>
                  <a:pt x="640" y="155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6"/>
                  <a:pt x="641" y="156"/>
                </a:cubicBezTo>
                <a:cubicBezTo>
                  <a:pt x="641" y="156"/>
                  <a:pt x="641" y="157"/>
                  <a:pt x="641" y="157"/>
                </a:cubicBezTo>
                <a:cubicBezTo>
                  <a:pt x="641" y="157"/>
                  <a:pt x="641" y="157"/>
                  <a:pt x="641" y="157"/>
                </a:cubicBezTo>
                <a:cubicBezTo>
                  <a:pt x="641" y="158"/>
                  <a:pt x="642" y="157"/>
                  <a:pt x="641" y="158"/>
                </a:cubicBezTo>
                <a:cubicBezTo>
                  <a:pt x="641" y="158"/>
                  <a:pt x="641" y="158"/>
                  <a:pt x="641" y="159"/>
                </a:cubicBezTo>
                <a:cubicBezTo>
                  <a:pt x="639" y="159"/>
                  <a:pt x="639" y="159"/>
                  <a:pt x="639" y="159"/>
                </a:cubicBezTo>
                <a:cubicBezTo>
                  <a:pt x="639" y="159"/>
                  <a:pt x="640" y="159"/>
                  <a:pt x="640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39" y="160"/>
                  <a:pt x="639" y="160"/>
                  <a:pt x="639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0" y="160"/>
                  <a:pt x="640" y="160"/>
                  <a:pt x="640" y="160"/>
                </a:cubicBezTo>
                <a:cubicBezTo>
                  <a:pt x="641" y="160"/>
                  <a:pt x="641" y="160"/>
                  <a:pt x="641" y="160"/>
                </a:cubicBezTo>
                <a:cubicBezTo>
                  <a:pt x="641" y="161"/>
                  <a:pt x="641" y="161"/>
                  <a:pt x="641" y="161"/>
                </a:cubicBezTo>
                <a:cubicBezTo>
                  <a:pt x="640" y="161"/>
                  <a:pt x="639" y="161"/>
                  <a:pt x="638" y="161"/>
                </a:cubicBezTo>
                <a:cubicBezTo>
                  <a:pt x="639" y="162"/>
                  <a:pt x="639" y="162"/>
                  <a:pt x="639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1" y="163"/>
                  <a:pt x="641" y="163"/>
                  <a:pt x="641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2" y="163"/>
                  <a:pt x="642" y="163"/>
                </a:cubicBezTo>
                <a:cubicBezTo>
                  <a:pt x="642" y="163"/>
                  <a:pt x="641" y="163"/>
                  <a:pt x="641" y="164"/>
                </a:cubicBezTo>
                <a:cubicBezTo>
                  <a:pt x="641" y="165"/>
                  <a:pt x="641" y="165"/>
                  <a:pt x="641" y="165"/>
                </a:cubicBezTo>
                <a:cubicBezTo>
                  <a:pt x="641" y="165"/>
                  <a:pt x="642" y="165"/>
                  <a:pt x="643" y="165"/>
                </a:cubicBezTo>
                <a:cubicBezTo>
                  <a:pt x="643" y="165"/>
                  <a:pt x="643" y="165"/>
                  <a:pt x="644" y="165"/>
                </a:cubicBezTo>
                <a:cubicBezTo>
                  <a:pt x="644" y="165"/>
                  <a:pt x="644" y="165"/>
                  <a:pt x="644" y="165"/>
                </a:cubicBezTo>
                <a:cubicBezTo>
                  <a:pt x="645" y="164"/>
                  <a:pt x="645" y="164"/>
                  <a:pt x="645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7" y="164"/>
                  <a:pt x="647" y="164"/>
                  <a:pt x="647" y="164"/>
                </a:cubicBezTo>
                <a:cubicBezTo>
                  <a:pt x="646" y="165"/>
                  <a:pt x="645" y="165"/>
                  <a:pt x="644" y="166"/>
                </a:cubicBezTo>
                <a:cubicBezTo>
                  <a:pt x="644" y="166"/>
                  <a:pt x="644" y="166"/>
                  <a:pt x="644" y="166"/>
                </a:cubicBezTo>
                <a:cubicBezTo>
                  <a:pt x="645" y="167"/>
                  <a:pt x="645" y="167"/>
                  <a:pt x="646" y="168"/>
                </a:cubicBezTo>
                <a:cubicBezTo>
                  <a:pt x="646" y="168"/>
                  <a:pt x="646" y="168"/>
                  <a:pt x="646" y="168"/>
                </a:cubicBezTo>
                <a:cubicBezTo>
                  <a:pt x="645" y="168"/>
                  <a:pt x="645" y="168"/>
                  <a:pt x="644" y="169"/>
                </a:cubicBezTo>
                <a:cubicBezTo>
                  <a:pt x="644" y="170"/>
                  <a:pt x="644" y="170"/>
                  <a:pt x="644" y="170"/>
                </a:cubicBezTo>
                <a:cubicBezTo>
                  <a:pt x="646" y="170"/>
                  <a:pt x="646" y="170"/>
                  <a:pt x="646" y="170"/>
                </a:cubicBezTo>
                <a:cubicBezTo>
                  <a:pt x="646" y="171"/>
                  <a:pt x="646" y="171"/>
                  <a:pt x="647" y="171"/>
                </a:cubicBezTo>
                <a:cubicBezTo>
                  <a:pt x="647" y="171"/>
                  <a:pt x="647" y="171"/>
                  <a:pt x="647" y="171"/>
                </a:cubicBezTo>
                <a:cubicBezTo>
                  <a:pt x="647" y="172"/>
                  <a:pt x="647" y="172"/>
                  <a:pt x="647" y="172"/>
                </a:cubicBezTo>
                <a:cubicBezTo>
                  <a:pt x="647" y="172"/>
                  <a:pt x="647" y="172"/>
                  <a:pt x="647" y="173"/>
                </a:cubicBezTo>
                <a:cubicBezTo>
                  <a:pt x="646" y="173"/>
                  <a:pt x="646" y="173"/>
                  <a:pt x="646" y="173"/>
                </a:cubicBezTo>
                <a:cubicBezTo>
                  <a:pt x="646" y="173"/>
                  <a:pt x="646" y="174"/>
                  <a:pt x="647" y="174"/>
                </a:cubicBezTo>
                <a:cubicBezTo>
                  <a:pt x="648" y="174"/>
                  <a:pt x="648" y="173"/>
                  <a:pt x="649" y="173"/>
                </a:cubicBezTo>
                <a:cubicBezTo>
                  <a:pt x="649" y="172"/>
                  <a:pt x="649" y="172"/>
                  <a:pt x="649" y="172"/>
                </a:cubicBezTo>
                <a:cubicBezTo>
                  <a:pt x="650" y="172"/>
                  <a:pt x="650" y="172"/>
                  <a:pt x="650" y="172"/>
                </a:cubicBezTo>
                <a:cubicBezTo>
                  <a:pt x="651" y="172"/>
                  <a:pt x="651" y="172"/>
                  <a:pt x="651" y="172"/>
                </a:cubicBezTo>
                <a:cubicBezTo>
                  <a:pt x="651" y="172"/>
                  <a:pt x="652" y="171"/>
                  <a:pt x="652" y="171"/>
                </a:cubicBezTo>
                <a:cubicBezTo>
                  <a:pt x="652" y="171"/>
                  <a:pt x="653" y="171"/>
                  <a:pt x="654" y="171"/>
                </a:cubicBezTo>
                <a:cubicBezTo>
                  <a:pt x="653" y="173"/>
                  <a:pt x="653" y="172"/>
                  <a:pt x="654" y="174"/>
                </a:cubicBezTo>
                <a:cubicBezTo>
                  <a:pt x="653" y="173"/>
                  <a:pt x="653" y="173"/>
                  <a:pt x="652" y="173"/>
                </a:cubicBezTo>
                <a:cubicBezTo>
                  <a:pt x="652" y="174"/>
                  <a:pt x="652" y="174"/>
                  <a:pt x="652" y="175"/>
                </a:cubicBezTo>
                <a:cubicBezTo>
                  <a:pt x="650" y="175"/>
                  <a:pt x="650" y="176"/>
                  <a:pt x="648" y="176"/>
                </a:cubicBezTo>
                <a:cubicBezTo>
                  <a:pt x="648" y="176"/>
                  <a:pt x="648" y="176"/>
                  <a:pt x="648" y="176"/>
                </a:cubicBezTo>
                <a:cubicBezTo>
                  <a:pt x="650" y="176"/>
                  <a:pt x="650" y="176"/>
                  <a:pt x="650" y="176"/>
                </a:cubicBezTo>
                <a:cubicBezTo>
                  <a:pt x="650" y="177"/>
                  <a:pt x="650" y="177"/>
                  <a:pt x="650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8" y="177"/>
                  <a:pt x="648" y="177"/>
                  <a:pt x="648" y="177"/>
                </a:cubicBezTo>
                <a:cubicBezTo>
                  <a:pt x="647" y="177"/>
                  <a:pt x="647" y="177"/>
                  <a:pt x="647" y="177"/>
                </a:cubicBezTo>
                <a:cubicBezTo>
                  <a:pt x="648" y="178"/>
                  <a:pt x="648" y="179"/>
                  <a:pt x="648" y="179"/>
                </a:cubicBezTo>
                <a:cubicBezTo>
                  <a:pt x="649" y="179"/>
                  <a:pt x="649" y="179"/>
                  <a:pt x="649" y="179"/>
                </a:cubicBezTo>
                <a:cubicBezTo>
                  <a:pt x="649" y="180"/>
                  <a:pt x="649" y="180"/>
                  <a:pt x="648" y="180"/>
                </a:cubicBezTo>
                <a:cubicBezTo>
                  <a:pt x="649" y="180"/>
                  <a:pt x="649" y="181"/>
                  <a:pt x="649" y="181"/>
                </a:cubicBezTo>
                <a:cubicBezTo>
                  <a:pt x="650" y="181"/>
                  <a:pt x="650" y="181"/>
                  <a:pt x="651" y="181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3"/>
                  <a:pt x="650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2" y="183"/>
                  <a:pt x="652" y="183"/>
                  <a:pt x="652" y="183"/>
                </a:cubicBezTo>
                <a:cubicBezTo>
                  <a:pt x="652" y="184"/>
                  <a:pt x="652" y="184"/>
                  <a:pt x="652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2" y="185"/>
                  <a:pt x="652" y="185"/>
                </a:cubicBezTo>
                <a:cubicBezTo>
                  <a:pt x="652" y="185"/>
                  <a:pt x="653" y="184"/>
                  <a:pt x="653" y="184"/>
                </a:cubicBezTo>
                <a:cubicBezTo>
                  <a:pt x="655" y="184"/>
                  <a:pt x="655" y="184"/>
                  <a:pt x="655" y="184"/>
                </a:cubicBezTo>
                <a:cubicBezTo>
                  <a:pt x="654" y="185"/>
                  <a:pt x="654" y="186"/>
                  <a:pt x="654" y="187"/>
                </a:cubicBezTo>
                <a:cubicBezTo>
                  <a:pt x="654" y="187"/>
                  <a:pt x="654" y="187"/>
                  <a:pt x="655" y="188"/>
                </a:cubicBezTo>
                <a:cubicBezTo>
                  <a:pt x="656" y="188"/>
                  <a:pt x="656" y="187"/>
                  <a:pt x="657" y="187"/>
                </a:cubicBezTo>
                <a:cubicBezTo>
                  <a:pt x="657" y="188"/>
                  <a:pt x="657" y="189"/>
                  <a:pt x="656" y="190"/>
                </a:cubicBezTo>
                <a:cubicBezTo>
                  <a:pt x="657" y="190"/>
                  <a:pt x="657" y="190"/>
                  <a:pt x="658" y="190"/>
                </a:cubicBezTo>
                <a:cubicBezTo>
                  <a:pt x="658" y="189"/>
                  <a:pt x="658" y="189"/>
                  <a:pt x="658" y="189"/>
                </a:cubicBezTo>
                <a:cubicBezTo>
                  <a:pt x="659" y="189"/>
                  <a:pt x="659" y="189"/>
                  <a:pt x="659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0" y="190"/>
                  <a:pt x="660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1" y="191"/>
                  <a:pt x="661" y="191"/>
                  <a:pt x="661" y="191"/>
                </a:cubicBezTo>
                <a:cubicBezTo>
                  <a:pt x="662" y="192"/>
                  <a:pt x="662" y="191"/>
                  <a:pt x="662" y="190"/>
                </a:cubicBezTo>
                <a:cubicBezTo>
                  <a:pt x="663" y="190"/>
                  <a:pt x="663" y="190"/>
                  <a:pt x="663" y="190"/>
                </a:cubicBezTo>
                <a:cubicBezTo>
                  <a:pt x="662" y="191"/>
                  <a:pt x="662" y="192"/>
                  <a:pt x="661" y="192"/>
                </a:cubicBezTo>
                <a:cubicBezTo>
                  <a:pt x="661" y="193"/>
                  <a:pt x="661" y="193"/>
                  <a:pt x="661" y="193"/>
                </a:cubicBezTo>
                <a:cubicBezTo>
                  <a:pt x="662" y="193"/>
                  <a:pt x="662" y="193"/>
                  <a:pt x="662" y="192"/>
                </a:cubicBezTo>
                <a:cubicBezTo>
                  <a:pt x="663" y="193"/>
                  <a:pt x="663" y="193"/>
                  <a:pt x="663" y="194"/>
                </a:cubicBezTo>
                <a:cubicBezTo>
                  <a:pt x="663" y="194"/>
                  <a:pt x="663" y="194"/>
                  <a:pt x="663" y="194"/>
                </a:cubicBezTo>
                <a:cubicBezTo>
                  <a:pt x="663" y="194"/>
                  <a:pt x="663" y="195"/>
                  <a:pt x="662" y="195"/>
                </a:cubicBezTo>
                <a:cubicBezTo>
                  <a:pt x="663" y="196"/>
                  <a:pt x="662" y="195"/>
                  <a:pt x="663" y="196"/>
                </a:cubicBezTo>
                <a:cubicBezTo>
                  <a:pt x="663" y="196"/>
                  <a:pt x="664" y="196"/>
                  <a:pt x="664" y="195"/>
                </a:cubicBezTo>
                <a:cubicBezTo>
                  <a:pt x="664" y="195"/>
                  <a:pt x="664" y="195"/>
                  <a:pt x="664" y="195"/>
                </a:cubicBezTo>
                <a:cubicBezTo>
                  <a:pt x="665" y="195"/>
                  <a:pt x="665" y="195"/>
                  <a:pt x="665" y="195"/>
                </a:cubicBezTo>
                <a:cubicBezTo>
                  <a:pt x="666" y="195"/>
                  <a:pt x="666" y="195"/>
                  <a:pt x="666" y="195"/>
                </a:cubicBezTo>
                <a:cubicBezTo>
                  <a:pt x="665" y="195"/>
                  <a:pt x="666" y="195"/>
                  <a:pt x="665" y="195"/>
                </a:cubicBezTo>
                <a:cubicBezTo>
                  <a:pt x="665" y="196"/>
                  <a:pt x="665" y="196"/>
                  <a:pt x="665" y="196"/>
                </a:cubicBezTo>
                <a:cubicBezTo>
                  <a:pt x="665" y="196"/>
                  <a:pt x="664" y="196"/>
                  <a:pt x="663" y="196"/>
                </a:cubicBezTo>
                <a:cubicBezTo>
                  <a:pt x="663" y="197"/>
                  <a:pt x="663" y="197"/>
                  <a:pt x="663" y="197"/>
                </a:cubicBezTo>
                <a:cubicBezTo>
                  <a:pt x="665" y="197"/>
                  <a:pt x="665" y="197"/>
                  <a:pt x="665" y="197"/>
                </a:cubicBezTo>
                <a:cubicBezTo>
                  <a:pt x="665" y="198"/>
                  <a:pt x="665" y="198"/>
                  <a:pt x="665" y="199"/>
                </a:cubicBezTo>
                <a:cubicBezTo>
                  <a:pt x="666" y="199"/>
                  <a:pt x="666" y="199"/>
                  <a:pt x="667" y="199"/>
                </a:cubicBezTo>
                <a:cubicBezTo>
                  <a:pt x="667" y="200"/>
                  <a:pt x="667" y="200"/>
                  <a:pt x="667" y="200"/>
                </a:cubicBezTo>
                <a:cubicBezTo>
                  <a:pt x="666" y="200"/>
                  <a:pt x="666" y="200"/>
                  <a:pt x="666" y="200"/>
                </a:cubicBezTo>
                <a:cubicBezTo>
                  <a:pt x="666" y="201"/>
                  <a:pt x="666" y="201"/>
                  <a:pt x="666" y="201"/>
                </a:cubicBezTo>
                <a:cubicBezTo>
                  <a:pt x="668" y="201"/>
                  <a:pt x="668" y="201"/>
                  <a:pt x="668" y="201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8" y="200"/>
                  <a:pt x="668" y="200"/>
                  <a:pt x="668" y="200"/>
                </a:cubicBezTo>
                <a:cubicBezTo>
                  <a:pt x="669" y="200"/>
                  <a:pt x="669" y="199"/>
                  <a:pt x="669" y="199"/>
                </a:cubicBezTo>
                <a:cubicBezTo>
                  <a:pt x="670" y="199"/>
                  <a:pt x="670" y="200"/>
                  <a:pt x="670" y="200"/>
                </a:cubicBezTo>
                <a:cubicBezTo>
                  <a:pt x="670" y="200"/>
                  <a:pt x="671" y="200"/>
                  <a:pt x="671" y="200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2" y="199"/>
                  <a:pt x="672" y="199"/>
                  <a:pt x="672" y="199"/>
                </a:cubicBezTo>
                <a:cubicBezTo>
                  <a:pt x="674" y="198"/>
                  <a:pt x="673" y="198"/>
                  <a:pt x="673" y="197"/>
                </a:cubicBezTo>
                <a:cubicBezTo>
                  <a:pt x="674" y="197"/>
                  <a:pt x="674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6"/>
                  <a:pt x="675" y="196"/>
                  <a:pt x="675" y="196"/>
                </a:cubicBezTo>
                <a:cubicBezTo>
                  <a:pt x="675" y="198"/>
                  <a:pt x="675" y="198"/>
                  <a:pt x="675" y="199"/>
                </a:cubicBezTo>
                <a:cubicBezTo>
                  <a:pt x="675" y="199"/>
                  <a:pt x="675" y="199"/>
                  <a:pt x="676" y="198"/>
                </a:cubicBezTo>
                <a:cubicBezTo>
                  <a:pt x="676" y="199"/>
                  <a:pt x="676" y="199"/>
                  <a:pt x="676" y="199"/>
                </a:cubicBezTo>
                <a:cubicBezTo>
                  <a:pt x="675" y="199"/>
                  <a:pt x="675" y="199"/>
                  <a:pt x="675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4" y="200"/>
                  <a:pt x="674" y="200"/>
                  <a:pt x="674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200"/>
                  <a:pt x="677" y="201"/>
                  <a:pt x="677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8" y="202"/>
                  <a:pt x="678" y="202"/>
                  <a:pt x="678" y="202"/>
                </a:cubicBezTo>
                <a:cubicBezTo>
                  <a:pt x="679" y="201"/>
                  <a:pt x="678" y="202"/>
                  <a:pt x="679" y="201"/>
                </a:cubicBezTo>
                <a:cubicBezTo>
                  <a:pt x="679" y="200"/>
                  <a:pt x="679" y="200"/>
                  <a:pt x="679" y="200"/>
                </a:cubicBezTo>
                <a:cubicBezTo>
                  <a:pt x="680" y="200"/>
                  <a:pt x="680" y="200"/>
                  <a:pt x="680" y="200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0" y="201"/>
                  <a:pt x="680" y="201"/>
                  <a:pt x="680" y="201"/>
                </a:cubicBezTo>
                <a:cubicBezTo>
                  <a:pt x="682" y="201"/>
                  <a:pt x="682" y="201"/>
                  <a:pt x="682" y="201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0"/>
                  <a:pt x="682" y="200"/>
                  <a:pt x="682" y="200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0" y="202"/>
                  <a:pt x="681" y="203"/>
                  <a:pt x="680" y="204"/>
                </a:cubicBezTo>
                <a:cubicBezTo>
                  <a:pt x="680" y="204"/>
                  <a:pt x="680" y="204"/>
                  <a:pt x="680" y="204"/>
                </a:cubicBezTo>
                <a:cubicBezTo>
                  <a:pt x="681" y="204"/>
                  <a:pt x="681" y="203"/>
                  <a:pt x="682" y="202"/>
                </a:cubicBezTo>
                <a:cubicBezTo>
                  <a:pt x="682" y="202"/>
                  <a:pt x="682" y="202"/>
                  <a:pt x="682" y="202"/>
                </a:cubicBezTo>
                <a:cubicBezTo>
                  <a:pt x="683" y="202"/>
                  <a:pt x="683" y="202"/>
                  <a:pt x="683" y="202"/>
                </a:cubicBezTo>
                <a:cubicBezTo>
                  <a:pt x="682" y="203"/>
                  <a:pt x="683" y="203"/>
                  <a:pt x="682" y="203"/>
                </a:cubicBezTo>
                <a:cubicBezTo>
                  <a:pt x="682" y="204"/>
                  <a:pt x="682" y="204"/>
                  <a:pt x="683" y="205"/>
                </a:cubicBezTo>
                <a:cubicBezTo>
                  <a:pt x="683" y="205"/>
                  <a:pt x="683" y="205"/>
                  <a:pt x="683" y="205"/>
                </a:cubicBezTo>
                <a:cubicBezTo>
                  <a:pt x="683" y="205"/>
                  <a:pt x="683" y="205"/>
                  <a:pt x="684" y="205"/>
                </a:cubicBezTo>
                <a:cubicBezTo>
                  <a:pt x="684" y="204"/>
                  <a:pt x="684" y="203"/>
                  <a:pt x="684" y="203"/>
                </a:cubicBezTo>
                <a:cubicBezTo>
                  <a:pt x="684" y="203"/>
                  <a:pt x="684" y="203"/>
                  <a:pt x="684" y="203"/>
                </a:cubicBezTo>
                <a:cubicBezTo>
                  <a:pt x="684" y="202"/>
                  <a:pt x="684" y="202"/>
                  <a:pt x="684" y="202"/>
                </a:cubicBezTo>
                <a:cubicBezTo>
                  <a:pt x="685" y="202"/>
                  <a:pt x="685" y="202"/>
                  <a:pt x="685" y="202"/>
                </a:cubicBezTo>
                <a:cubicBezTo>
                  <a:pt x="685" y="204"/>
                  <a:pt x="685" y="203"/>
                  <a:pt x="684" y="204"/>
                </a:cubicBezTo>
                <a:cubicBezTo>
                  <a:pt x="684" y="205"/>
                  <a:pt x="684" y="205"/>
                  <a:pt x="684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5" y="205"/>
                  <a:pt x="685" y="205"/>
                  <a:pt x="685" y="205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6"/>
                  <a:pt x="686" y="206"/>
                  <a:pt x="687" y="206"/>
                </a:cubicBezTo>
                <a:cubicBezTo>
                  <a:pt x="687" y="207"/>
                  <a:pt x="687" y="207"/>
                  <a:pt x="687" y="207"/>
                </a:cubicBezTo>
                <a:cubicBezTo>
                  <a:pt x="688" y="206"/>
                  <a:pt x="687" y="206"/>
                  <a:pt x="689" y="206"/>
                </a:cubicBezTo>
                <a:cubicBezTo>
                  <a:pt x="689" y="205"/>
                  <a:pt x="689" y="205"/>
                  <a:pt x="688" y="205"/>
                </a:cubicBezTo>
                <a:cubicBezTo>
                  <a:pt x="688" y="205"/>
                  <a:pt x="688" y="205"/>
                  <a:pt x="688" y="205"/>
                </a:cubicBezTo>
                <a:cubicBezTo>
                  <a:pt x="690" y="205"/>
                  <a:pt x="690" y="205"/>
                  <a:pt x="690" y="205"/>
                </a:cubicBezTo>
                <a:cubicBezTo>
                  <a:pt x="690" y="203"/>
                  <a:pt x="690" y="204"/>
                  <a:pt x="689" y="204"/>
                </a:cubicBezTo>
                <a:cubicBezTo>
                  <a:pt x="689" y="203"/>
                  <a:pt x="689" y="203"/>
                  <a:pt x="689" y="203"/>
                </a:cubicBezTo>
                <a:cubicBezTo>
                  <a:pt x="688" y="203"/>
                  <a:pt x="689" y="203"/>
                  <a:pt x="688" y="203"/>
                </a:cubicBezTo>
                <a:cubicBezTo>
                  <a:pt x="689" y="202"/>
                  <a:pt x="689" y="202"/>
                  <a:pt x="690" y="202"/>
                </a:cubicBezTo>
                <a:cubicBezTo>
                  <a:pt x="689" y="201"/>
                  <a:pt x="689" y="201"/>
                  <a:pt x="688" y="201"/>
                </a:cubicBezTo>
                <a:cubicBezTo>
                  <a:pt x="688" y="201"/>
                  <a:pt x="688" y="201"/>
                  <a:pt x="688" y="201"/>
                </a:cubicBezTo>
                <a:cubicBezTo>
                  <a:pt x="687" y="201"/>
                  <a:pt x="687" y="201"/>
                  <a:pt x="687" y="201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6" y="200"/>
                  <a:pt x="687" y="200"/>
                  <a:pt x="686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7" y="200"/>
                  <a:pt x="687" y="200"/>
                  <a:pt x="687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200"/>
                  <a:pt x="689" y="200"/>
                  <a:pt x="689" y="200"/>
                </a:cubicBezTo>
                <a:cubicBezTo>
                  <a:pt x="689" y="199"/>
                  <a:pt x="689" y="199"/>
                  <a:pt x="689" y="199"/>
                </a:cubicBezTo>
                <a:cubicBezTo>
                  <a:pt x="689" y="199"/>
                  <a:pt x="690" y="199"/>
                  <a:pt x="690" y="198"/>
                </a:cubicBezTo>
                <a:cubicBezTo>
                  <a:pt x="690" y="198"/>
                  <a:pt x="690" y="197"/>
                  <a:pt x="690" y="196"/>
                </a:cubicBezTo>
                <a:cubicBezTo>
                  <a:pt x="691" y="196"/>
                  <a:pt x="690" y="196"/>
                  <a:pt x="691" y="195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4"/>
                  <a:pt x="691" y="194"/>
                  <a:pt x="691" y="194"/>
                </a:cubicBezTo>
                <a:cubicBezTo>
                  <a:pt x="691" y="193"/>
                  <a:pt x="691" y="193"/>
                  <a:pt x="691" y="193"/>
                </a:cubicBezTo>
                <a:cubicBezTo>
                  <a:pt x="692" y="193"/>
                  <a:pt x="692" y="193"/>
                  <a:pt x="692" y="193"/>
                </a:cubicBezTo>
                <a:cubicBezTo>
                  <a:pt x="692" y="192"/>
                  <a:pt x="693" y="191"/>
                  <a:pt x="693" y="191"/>
                </a:cubicBezTo>
                <a:cubicBezTo>
                  <a:pt x="693" y="191"/>
                  <a:pt x="693" y="191"/>
                  <a:pt x="693" y="191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3" y="190"/>
                </a:cubicBezTo>
                <a:cubicBezTo>
                  <a:pt x="693" y="190"/>
                  <a:pt x="693" y="190"/>
                  <a:pt x="692" y="190"/>
                </a:cubicBezTo>
                <a:cubicBezTo>
                  <a:pt x="692" y="190"/>
                  <a:pt x="692" y="190"/>
                  <a:pt x="692" y="190"/>
                </a:cubicBezTo>
                <a:cubicBezTo>
                  <a:pt x="692" y="190"/>
                  <a:pt x="692" y="188"/>
                  <a:pt x="692" y="187"/>
                </a:cubicBezTo>
                <a:cubicBezTo>
                  <a:pt x="693" y="187"/>
                  <a:pt x="694" y="187"/>
                  <a:pt x="694" y="187"/>
                </a:cubicBezTo>
                <a:cubicBezTo>
                  <a:pt x="694" y="187"/>
                  <a:pt x="695" y="186"/>
                  <a:pt x="695" y="185"/>
                </a:cubicBezTo>
                <a:cubicBezTo>
                  <a:pt x="694" y="185"/>
                  <a:pt x="694" y="185"/>
                  <a:pt x="694" y="185"/>
                </a:cubicBezTo>
                <a:cubicBezTo>
                  <a:pt x="694" y="184"/>
                  <a:pt x="694" y="184"/>
                  <a:pt x="694" y="183"/>
                </a:cubicBezTo>
                <a:cubicBezTo>
                  <a:pt x="695" y="183"/>
                  <a:pt x="695" y="183"/>
                  <a:pt x="695" y="183"/>
                </a:cubicBezTo>
                <a:cubicBezTo>
                  <a:pt x="695" y="184"/>
                  <a:pt x="695" y="184"/>
                  <a:pt x="695" y="184"/>
                </a:cubicBezTo>
                <a:cubicBezTo>
                  <a:pt x="696" y="184"/>
                  <a:pt x="696" y="184"/>
                  <a:pt x="696" y="184"/>
                </a:cubicBezTo>
                <a:cubicBezTo>
                  <a:pt x="697" y="184"/>
                  <a:pt x="697" y="184"/>
                  <a:pt x="697" y="184"/>
                </a:cubicBezTo>
                <a:cubicBezTo>
                  <a:pt x="697" y="184"/>
                  <a:pt x="697" y="183"/>
                  <a:pt x="697" y="182"/>
                </a:cubicBezTo>
                <a:cubicBezTo>
                  <a:pt x="697" y="182"/>
                  <a:pt x="697" y="182"/>
                  <a:pt x="698" y="182"/>
                </a:cubicBezTo>
                <a:cubicBezTo>
                  <a:pt x="698" y="181"/>
                  <a:pt x="697" y="181"/>
                  <a:pt x="697" y="181"/>
                </a:cubicBezTo>
                <a:cubicBezTo>
                  <a:pt x="697" y="180"/>
                  <a:pt x="698" y="180"/>
                  <a:pt x="696" y="179"/>
                </a:cubicBezTo>
                <a:cubicBezTo>
                  <a:pt x="696" y="179"/>
                  <a:pt x="696" y="179"/>
                  <a:pt x="696" y="179"/>
                </a:cubicBezTo>
                <a:cubicBezTo>
                  <a:pt x="698" y="179"/>
                  <a:pt x="698" y="180"/>
                  <a:pt x="700" y="180"/>
                </a:cubicBezTo>
                <a:cubicBezTo>
                  <a:pt x="700" y="179"/>
                  <a:pt x="699" y="178"/>
                  <a:pt x="699" y="176"/>
                </a:cubicBezTo>
                <a:cubicBezTo>
                  <a:pt x="700" y="176"/>
                  <a:pt x="700" y="176"/>
                  <a:pt x="700" y="176"/>
                </a:cubicBezTo>
                <a:cubicBezTo>
                  <a:pt x="700" y="176"/>
                  <a:pt x="701" y="175"/>
                  <a:pt x="701" y="174"/>
                </a:cubicBezTo>
                <a:cubicBezTo>
                  <a:pt x="699" y="174"/>
                  <a:pt x="698" y="174"/>
                  <a:pt x="697" y="174"/>
                </a:cubicBezTo>
                <a:cubicBezTo>
                  <a:pt x="697" y="173"/>
                  <a:pt x="697" y="173"/>
                  <a:pt x="697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698" y="173"/>
                  <a:pt x="698" y="173"/>
                  <a:pt x="698" y="173"/>
                </a:cubicBezTo>
                <a:cubicBezTo>
                  <a:pt x="700" y="173"/>
                  <a:pt x="701" y="173"/>
                  <a:pt x="702" y="173"/>
                </a:cubicBezTo>
                <a:cubicBezTo>
                  <a:pt x="702" y="172"/>
                  <a:pt x="702" y="172"/>
                  <a:pt x="702" y="171"/>
                </a:cubicBezTo>
                <a:cubicBezTo>
                  <a:pt x="702" y="171"/>
                  <a:pt x="702" y="171"/>
                  <a:pt x="702" y="171"/>
                </a:cubicBezTo>
                <a:cubicBezTo>
                  <a:pt x="701" y="170"/>
                  <a:pt x="701" y="170"/>
                  <a:pt x="701" y="169"/>
                </a:cubicBezTo>
                <a:cubicBezTo>
                  <a:pt x="701" y="169"/>
                  <a:pt x="701" y="169"/>
                  <a:pt x="700" y="169"/>
                </a:cubicBezTo>
                <a:cubicBezTo>
                  <a:pt x="700" y="168"/>
                  <a:pt x="700" y="167"/>
                  <a:pt x="699" y="166"/>
                </a:cubicBezTo>
                <a:cubicBezTo>
                  <a:pt x="701" y="166"/>
                  <a:pt x="700" y="166"/>
                  <a:pt x="701" y="167"/>
                </a:cubicBezTo>
                <a:cubicBezTo>
                  <a:pt x="703" y="167"/>
                  <a:pt x="703" y="166"/>
                  <a:pt x="704" y="165"/>
                </a:cubicBezTo>
                <a:cubicBezTo>
                  <a:pt x="704" y="164"/>
                  <a:pt x="703" y="164"/>
                  <a:pt x="703" y="163"/>
                </a:cubicBezTo>
                <a:cubicBezTo>
                  <a:pt x="705" y="163"/>
                  <a:pt x="706" y="163"/>
                  <a:pt x="707" y="163"/>
                </a:cubicBezTo>
                <a:cubicBezTo>
                  <a:pt x="707" y="163"/>
                  <a:pt x="707" y="163"/>
                  <a:pt x="707" y="163"/>
                </a:cubicBezTo>
                <a:cubicBezTo>
                  <a:pt x="709" y="163"/>
                  <a:pt x="710" y="163"/>
                  <a:pt x="711" y="163"/>
                </a:cubicBezTo>
                <a:cubicBezTo>
                  <a:pt x="711" y="163"/>
                  <a:pt x="711" y="163"/>
                  <a:pt x="711" y="163"/>
                </a:cubicBezTo>
                <a:cubicBezTo>
                  <a:pt x="712" y="163"/>
                  <a:pt x="712" y="163"/>
                  <a:pt x="712" y="163"/>
                </a:cubicBezTo>
                <a:cubicBezTo>
                  <a:pt x="712" y="162"/>
                  <a:pt x="713" y="162"/>
                  <a:pt x="713" y="161"/>
                </a:cubicBezTo>
                <a:cubicBezTo>
                  <a:pt x="714" y="161"/>
                  <a:pt x="714" y="161"/>
                  <a:pt x="715" y="161"/>
                </a:cubicBezTo>
                <a:cubicBezTo>
                  <a:pt x="715" y="162"/>
                  <a:pt x="716" y="163"/>
                  <a:pt x="716" y="164"/>
                </a:cubicBezTo>
                <a:cubicBezTo>
                  <a:pt x="716" y="164"/>
                  <a:pt x="716" y="164"/>
                  <a:pt x="716" y="164"/>
                </a:cubicBezTo>
                <a:cubicBezTo>
                  <a:pt x="717" y="164"/>
                  <a:pt x="717" y="164"/>
                  <a:pt x="717" y="164"/>
                </a:cubicBezTo>
                <a:cubicBezTo>
                  <a:pt x="717" y="163"/>
                  <a:pt x="718" y="163"/>
                  <a:pt x="718" y="162"/>
                </a:cubicBezTo>
                <a:cubicBezTo>
                  <a:pt x="719" y="162"/>
                  <a:pt x="719" y="162"/>
                  <a:pt x="719" y="162"/>
                </a:cubicBezTo>
                <a:cubicBezTo>
                  <a:pt x="719" y="162"/>
                  <a:pt x="719" y="161"/>
                  <a:pt x="719" y="160"/>
                </a:cubicBezTo>
                <a:cubicBezTo>
                  <a:pt x="720" y="160"/>
                  <a:pt x="721" y="161"/>
                  <a:pt x="722" y="161"/>
                </a:cubicBezTo>
                <a:cubicBezTo>
                  <a:pt x="722" y="161"/>
                  <a:pt x="722" y="162"/>
                  <a:pt x="722" y="162"/>
                </a:cubicBezTo>
                <a:cubicBezTo>
                  <a:pt x="723" y="162"/>
                  <a:pt x="723" y="162"/>
                  <a:pt x="723" y="162"/>
                </a:cubicBezTo>
                <a:cubicBezTo>
                  <a:pt x="723" y="162"/>
                  <a:pt x="723" y="161"/>
                  <a:pt x="723" y="161"/>
                </a:cubicBezTo>
                <a:cubicBezTo>
                  <a:pt x="723" y="160"/>
                  <a:pt x="724" y="160"/>
                  <a:pt x="724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3" y="159"/>
                  <a:pt x="723" y="159"/>
                  <a:pt x="723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4" y="159"/>
                  <a:pt x="724" y="159"/>
                  <a:pt x="724" y="159"/>
                </a:cubicBezTo>
                <a:cubicBezTo>
                  <a:pt x="725" y="158"/>
                  <a:pt x="725" y="158"/>
                  <a:pt x="726" y="158"/>
                </a:cubicBezTo>
                <a:cubicBezTo>
                  <a:pt x="726" y="158"/>
                  <a:pt x="726" y="157"/>
                  <a:pt x="726" y="156"/>
                </a:cubicBezTo>
                <a:cubicBezTo>
                  <a:pt x="726" y="156"/>
                  <a:pt x="726" y="156"/>
                  <a:pt x="726" y="156"/>
                </a:cubicBezTo>
                <a:cubicBezTo>
                  <a:pt x="727" y="154"/>
                  <a:pt x="727" y="156"/>
                  <a:pt x="728" y="155"/>
                </a:cubicBezTo>
                <a:cubicBezTo>
                  <a:pt x="728" y="155"/>
                  <a:pt x="729" y="154"/>
                  <a:pt x="729" y="154"/>
                </a:cubicBezTo>
                <a:cubicBezTo>
                  <a:pt x="729" y="154"/>
                  <a:pt x="730" y="154"/>
                  <a:pt x="730" y="154"/>
                </a:cubicBezTo>
                <a:cubicBezTo>
                  <a:pt x="730" y="153"/>
                  <a:pt x="730" y="153"/>
                  <a:pt x="730" y="153"/>
                </a:cubicBezTo>
                <a:cubicBezTo>
                  <a:pt x="731" y="153"/>
                  <a:pt x="732" y="153"/>
                  <a:pt x="733" y="152"/>
                </a:cubicBezTo>
                <a:cubicBezTo>
                  <a:pt x="734" y="152"/>
                  <a:pt x="734" y="151"/>
                  <a:pt x="735" y="150"/>
                </a:cubicBezTo>
                <a:cubicBezTo>
                  <a:pt x="735" y="149"/>
                  <a:pt x="735" y="149"/>
                  <a:pt x="735" y="149"/>
                </a:cubicBezTo>
                <a:cubicBezTo>
                  <a:pt x="735" y="149"/>
                  <a:pt x="736" y="149"/>
                  <a:pt x="736" y="149"/>
                </a:cubicBezTo>
                <a:cubicBezTo>
                  <a:pt x="736" y="149"/>
                  <a:pt x="737" y="148"/>
                  <a:pt x="737" y="148"/>
                </a:cubicBezTo>
                <a:cubicBezTo>
                  <a:pt x="738" y="148"/>
                  <a:pt x="738" y="148"/>
                  <a:pt x="738" y="148"/>
                </a:cubicBezTo>
                <a:cubicBezTo>
                  <a:pt x="738" y="148"/>
                  <a:pt x="739" y="148"/>
                  <a:pt x="739" y="148"/>
                </a:cubicBezTo>
                <a:cubicBezTo>
                  <a:pt x="740" y="146"/>
                  <a:pt x="740" y="146"/>
                  <a:pt x="739" y="144"/>
                </a:cubicBezTo>
                <a:cubicBezTo>
                  <a:pt x="738" y="144"/>
                  <a:pt x="738" y="144"/>
                  <a:pt x="738" y="144"/>
                </a:cubicBezTo>
                <a:cubicBezTo>
                  <a:pt x="738" y="143"/>
                  <a:pt x="738" y="142"/>
                  <a:pt x="737" y="142"/>
                </a:cubicBezTo>
                <a:cubicBezTo>
                  <a:pt x="737" y="140"/>
                  <a:pt x="737" y="140"/>
                  <a:pt x="737" y="140"/>
                </a:cubicBezTo>
                <a:cubicBezTo>
                  <a:pt x="738" y="140"/>
                  <a:pt x="738" y="140"/>
                  <a:pt x="738" y="140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8" y="141"/>
                  <a:pt x="738" y="141"/>
                  <a:pt x="738" y="141"/>
                </a:cubicBezTo>
                <a:cubicBezTo>
                  <a:pt x="739" y="142"/>
                  <a:pt x="739" y="142"/>
                  <a:pt x="739" y="143"/>
                </a:cubicBezTo>
                <a:cubicBezTo>
                  <a:pt x="740" y="143"/>
                  <a:pt x="741" y="143"/>
                  <a:pt x="742" y="144"/>
                </a:cubicBezTo>
                <a:cubicBezTo>
                  <a:pt x="742" y="144"/>
                  <a:pt x="742" y="144"/>
                  <a:pt x="742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5" y="144"/>
                  <a:pt x="745" y="144"/>
                </a:cubicBezTo>
                <a:cubicBezTo>
                  <a:pt x="745" y="144"/>
                  <a:pt x="746" y="144"/>
                  <a:pt x="746" y="144"/>
                </a:cubicBezTo>
                <a:cubicBezTo>
                  <a:pt x="746" y="143"/>
                  <a:pt x="746" y="143"/>
                  <a:pt x="746" y="143"/>
                </a:cubicBezTo>
                <a:cubicBezTo>
                  <a:pt x="747" y="143"/>
                  <a:pt x="747" y="143"/>
                  <a:pt x="748" y="143"/>
                </a:cubicBezTo>
                <a:cubicBezTo>
                  <a:pt x="748" y="142"/>
                  <a:pt x="749" y="142"/>
                  <a:pt x="748" y="141"/>
                </a:cubicBezTo>
                <a:cubicBezTo>
                  <a:pt x="749" y="141"/>
                  <a:pt x="749" y="141"/>
                  <a:pt x="749" y="141"/>
                </a:cubicBezTo>
                <a:cubicBezTo>
                  <a:pt x="749" y="142"/>
                  <a:pt x="749" y="142"/>
                  <a:pt x="749" y="142"/>
                </a:cubicBezTo>
                <a:cubicBezTo>
                  <a:pt x="750" y="142"/>
                  <a:pt x="750" y="142"/>
                  <a:pt x="750" y="142"/>
                </a:cubicBezTo>
                <a:cubicBezTo>
                  <a:pt x="750" y="143"/>
                  <a:pt x="750" y="143"/>
                  <a:pt x="750" y="143"/>
                </a:cubicBezTo>
                <a:cubicBezTo>
                  <a:pt x="751" y="143"/>
                  <a:pt x="751" y="142"/>
                  <a:pt x="752" y="142"/>
                </a:cubicBezTo>
                <a:cubicBezTo>
                  <a:pt x="752" y="141"/>
                  <a:pt x="752" y="141"/>
                  <a:pt x="752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4" y="141"/>
                  <a:pt x="754" y="141"/>
                  <a:pt x="754" y="141"/>
                </a:cubicBezTo>
                <a:cubicBezTo>
                  <a:pt x="755" y="141"/>
                  <a:pt x="755" y="142"/>
                  <a:pt x="756" y="142"/>
                </a:cubicBezTo>
                <a:cubicBezTo>
                  <a:pt x="756" y="141"/>
                  <a:pt x="756" y="141"/>
                  <a:pt x="756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7" y="141"/>
                  <a:pt x="757" y="141"/>
                  <a:pt x="757" y="141"/>
                </a:cubicBezTo>
                <a:cubicBezTo>
                  <a:pt x="758" y="141"/>
                  <a:pt x="758" y="141"/>
                  <a:pt x="759" y="140"/>
                </a:cubicBezTo>
                <a:cubicBezTo>
                  <a:pt x="760" y="141"/>
                  <a:pt x="760" y="141"/>
                  <a:pt x="761" y="140"/>
                </a:cubicBezTo>
                <a:cubicBezTo>
                  <a:pt x="761" y="140"/>
                  <a:pt x="761" y="140"/>
                  <a:pt x="761" y="140"/>
                </a:cubicBezTo>
                <a:cubicBezTo>
                  <a:pt x="763" y="139"/>
                  <a:pt x="766" y="139"/>
                  <a:pt x="767" y="138"/>
                </a:cubicBezTo>
                <a:cubicBezTo>
                  <a:pt x="768" y="138"/>
                  <a:pt x="768" y="138"/>
                  <a:pt x="768" y="138"/>
                </a:cubicBezTo>
                <a:cubicBezTo>
                  <a:pt x="768" y="137"/>
                  <a:pt x="768" y="136"/>
                  <a:pt x="767" y="135"/>
                </a:cubicBezTo>
                <a:cubicBezTo>
                  <a:pt x="768" y="136"/>
                  <a:pt x="768" y="136"/>
                  <a:pt x="769" y="137"/>
                </a:cubicBezTo>
                <a:cubicBezTo>
                  <a:pt x="770" y="136"/>
                  <a:pt x="770" y="136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1" y="135"/>
                  <a:pt x="771" y="135"/>
                  <a:pt x="771" y="135"/>
                </a:cubicBezTo>
                <a:cubicBezTo>
                  <a:pt x="772" y="134"/>
                  <a:pt x="772" y="133"/>
                  <a:pt x="773" y="133"/>
                </a:cubicBezTo>
                <a:cubicBezTo>
                  <a:pt x="773" y="134"/>
                  <a:pt x="773" y="134"/>
                  <a:pt x="773" y="134"/>
                </a:cubicBezTo>
                <a:cubicBezTo>
                  <a:pt x="774" y="134"/>
                  <a:pt x="774" y="134"/>
                  <a:pt x="774" y="134"/>
                </a:cubicBezTo>
                <a:cubicBezTo>
                  <a:pt x="774" y="134"/>
                  <a:pt x="774" y="134"/>
                  <a:pt x="775" y="134"/>
                </a:cubicBezTo>
                <a:cubicBezTo>
                  <a:pt x="775" y="133"/>
                  <a:pt x="775" y="133"/>
                  <a:pt x="775" y="133"/>
                </a:cubicBezTo>
                <a:cubicBezTo>
                  <a:pt x="777" y="133"/>
                  <a:pt x="776" y="134"/>
                  <a:pt x="777" y="132"/>
                </a:cubicBezTo>
                <a:cubicBezTo>
                  <a:pt x="778" y="132"/>
                  <a:pt x="779" y="133"/>
                  <a:pt x="781" y="132"/>
                </a:cubicBezTo>
                <a:close/>
                <a:moveTo>
                  <a:pt x="787" y="81"/>
                </a:moveTo>
                <a:cubicBezTo>
                  <a:pt x="788" y="81"/>
                  <a:pt x="788" y="81"/>
                  <a:pt x="788" y="81"/>
                </a:cubicBezTo>
                <a:cubicBezTo>
                  <a:pt x="788" y="82"/>
                  <a:pt x="788" y="83"/>
                  <a:pt x="789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cubicBezTo>
                  <a:pt x="787" y="84"/>
                  <a:pt x="787" y="84"/>
                  <a:pt x="787" y="84"/>
                </a:cubicBezTo>
                <a:lnTo>
                  <a:pt x="787" y="81"/>
                </a:lnTo>
                <a:close/>
                <a:moveTo>
                  <a:pt x="774" y="29"/>
                </a:moveTo>
                <a:cubicBezTo>
                  <a:pt x="773" y="29"/>
                  <a:pt x="774" y="30"/>
                  <a:pt x="773" y="29"/>
                </a:cubicBezTo>
                <a:cubicBezTo>
                  <a:pt x="774" y="29"/>
                  <a:pt x="774" y="29"/>
                  <a:pt x="774" y="29"/>
                </a:cubicBezTo>
                <a:close/>
                <a:moveTo>
                  <a:pt x="771" y="30"/>
                </a:move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1" y="30"/>
                </a:cubicBezTo>
                <a:cubicBezTo>
                  <a:pt x="771" y="30"/>
                  <a:pt x="771" y="30"/>
                  <a:pt x="770" y="30"/>
                </a:cubicBezTo>
                <a:cubicBezTo>
                  <a:pt x="770" y="30"/>
                  <a:pt x="771" y="30"/>
                  <a:pt x="771" y="30"/>
                </a:cubicBezTo>
                <a:close/>
                <a:moveTo>
                  <a:pt x="762" y="33"/>
                </a:moveTo>
                <a:cubicBezTo>
                  <a:pt x="762" y="33"/>
                  <a:pt x="762" y="33"/>
                  <a:pt x="762" y="33"/>
                </a:cubicBezTo>
                <a:cubicBezTo>
                  <a:pt x="762" y="33"/>
                  <a:pt x="763" y="33"/>
                  <a:pt x="764" y="33"/>
                </a:cubicBezTo>
                <a:cubicBezTo>
                  <a:pt x="764" y="32"/>
                  <a:pt x="764" y="32"/>
                  <a:pt x="764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7" y="31"/>
                  <a:pt x="767" y="31"/>
                  <a:pt x="769" y="31"/>
                </a:cubicBezTo>
                <a:cubicBezTo>
                  <a:pt x="769" y="31"/>
                  <a:pt x="769" y="31"/>
                  <a:pt x="769" y="31"/>
                </a:cubicBezTo>
                <a:cubicBezTo>
                  <a:pt x="769" y="31"/>
                  <a:pt x="768" y="31"/>
                  <a:pt x="767" y="32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cubicBezTo>
                  <a:pt x="765" y="32"/>
                  <a:pt x="765" y="32"/>
                  <a:pt x="765" y="32"/>
                </a:cubicBezTo>
                <a:cubicBezTo>
                  <a:pt x="765" y="33"/>
                  <a:pt x="765" y="33"/>
                  <a:pt x="765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4" y="33"/>
                  <a:pt x="764" y="33"/>
                  <a:pt x="764" y="33"/>
                </a:cubicBezTo>
                <a:cubicBezTo>
                  <a:pt x="762" y="34"/>
                  <a:pt x="762" y="33"/>
                  <a:pt x="761" y="35"/>
                </a:cubicBezTo>
                <a:cubicBezTo>
                  <a:pt x="761" y="35"/>
                  <a:pt x="761" y="35"/>
                  <a:pt x="761" y="35"/>
                </a:cubicBezTo>
                <a:cubicBezTo>
                  <a:pt x="761" y="34"/>
                  <a:pt x="761" y="34"/>
                  <a:pt x="762" y="33"/>
                </a:cubicBezTo>
                <a:close/>
                <a:moveTo>
                  <a:pt x="744" y="17"/>
                </a:moveTo>
                <a:cubicBezTo>
                  <a:pt x="745" y="18"/>
                  <a:pt x="744" y="17"/>
                  <a:pt x="745" y="18"/>
                </a:cubicBezTo>
                <a:cubicBezTo>
                  <a:pt x="744" y="18"/>
                  <a:pt x="745" y="18"/>
                  <a:pt x="744" y="17"/>
                </a:cubicBezTo>
                <a:close/>
                <a:moveTo>
                  <a:pt x="742" y="9"/>
                </a:moveTo>
                <a:cubicBezTo>
                  <a:pt x="743" y="9"/>
                  <a:pt x="748" y="8"/>
                  <a:pt x="748" y="7"/>
                </a:cubicBezTo>
                <a:cubicBezTo>
                  <a:pt x="753" y="8"/>
                  <a:pt x="758" y="8"/>
                  <a:pt x="763" y="8"/>
                </a:cubicBezTo>
                <a:cubicBezTo>
                  <a:pt x="763" y="8"/>
                  <a:pt x="763" y="8"/>
                  <a:pt x="763" y="8"/>
                </a:cubicBezTo>
                <a:cubicBezTo>
                  <a:pt x="758" y="9"/>
                  <a:pt x="754" y="9"/>
                  <a:pt x="749" y="9"/>
                </a:cubicBezTo>
                <a:cubicBezTo>
                  <a:pt x="748" y="9"/>
                  <a:pt x="748" y="9"/>
                  <a:pt x="747" y="9"/>
                </a:cubicBezTo>
                <a:cubicBezTo>
                  <a:pt x="747" y="9"/>
                  <a:pt x="747" y="9"/>
                  <a:pt x="747" y="9"/>
                </a:cubicBezTo>
                <a:cubicBezTo>
                  <a:pt x="746" y="10"/>
                  <a:pt x="745" y="9"/>
                  <a:pt x="744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3" y="9"/>
                  <a:pt x="743" y="9"/>
                  <a:pt x="743" y="9"/>
                </a:cubicBezTo>
                <a:cubicBezTo>
                  <a:pt x="742" y="9"/>
                  <a:pt x="742" y="9"/>
                  <a:pt x="742" y="9"/>
                </a:cubicBezTo>
                <a:close/>
                <a:moveTo>
                  <a:pt x="645" y="156"/>
                </a:moveTo>
                <a:cubicBezTo>
                  <a:pt x="645" y="156"/>
                  <a:pt x="644" y="156"/>
                  <a:pt x="644" y="156"/>
                </a:cubicBezTo>
                <a:cubicBezTo>
                  <a:pt x="644" y="155"/>
                  <a:pt x="644" y="155"/>
                  <a:pt x="644" y="155"/>
                </a:cubicBezTo>
                <a:cubicBezTo>
                  <a:pt x="645" y="155"/>
                  <a:pt x="644" y="155"/>
                  <a:pt x="645" y="156"/>
                </a:cubicBezTo>
                <a:close/>
                <a:moveTo>
                  <a:pt x="656" y="147"/>
                </a:moveTo>
                <a:cubicBezTo>
                  <a:pt x="656" y="147"/>
                  <a:pt x="656" y="147"/>
                  <a:pt x="656" y="147"/>
                </a:cubicBezTo>
                <a:cubicBezTo>
                  <a:pt x="656" y="147"/>
                  <a:pt x="656" y="147"/>
                  <a:pt x="656" y="147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8"/>
                  <a:pt x="656" y="148"/>
                  <a:pt x="656" y="148"/>
                </a:cubicBezTo>
                <a:cubicBezTo>
                  <a:pt x="656" y="147"/>
                  <a:pt x="655" y="147"/>
                  <a:pt x="655" y="147"/>
                </a:cubicBezTo>
                <a:lnTo>
                  <a:pt x="656" y="147"/>
                </a:lnTo>
                <a:close/>
                <a:moveTo>
                  <a:pt x="655" y="148"/>
                </a:moveTo>
                <a:cubicBezTo>
                  <a:pt x="656" y="148"/>
                  <a:pt x="656" y="148"/>
                  <a:pt x="656" y="148"/>
                </a:cubicBezTo>
                <a:cubicBezTo>
                  <a:pt x="656" y="149"/>
                  <a:pt x="656" y="149"/>
                  <a:pt x="656" y="149"/>
                </a:cubicBezTo>
                <a:cubicBezTo>
                  <a:pt x="655" y="149"/>
                  <a:pt x="655" y="149"/>
                  <a:pt x="655" y="149"/>
                </a:cubicBezTo>
                <a:lnTo>
                  <a:pt x="655" y="148"/>
                </a:lnTo>
                <a:close/>
                <a:moveTo>
                  <a:pt x="657" y="155"/>
                </a:moveTo>
                <a:cubicBezTo>
                  <a:pt x="657" y="155"/>
                  <a:pt x="657" y="155"/>
                  <a:pt x="657" y="155"/>
                </a:cubicBezTo>
                <a:cubicBezTo>
                  <a:pt x="657" y="156"/>
                  <a:pt x="657" y="156"/>
                  <a:pt x="657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5" y="156"/>
                  <a:pt x="655" y="156"/>
                  <a:pt x="655" y="156"/>
                </a:cubicBezTo>
                <a:cubicBezTo>
                  <a:pt x="654" y="156"/>
                  <a:pt x="654" y="156"/>
                  <a:pt x="654" y="156"/>
                </a:cubicBezTo>
                <a:cubicBezTo>
                  <a:pt x="654" y="157"/>
                  <a:pt x="654" y="157"/>
                  <a:pt x="654" y="157"/>
                </a:cubicBezTo>
                <a:cubicBezTo>
                  <a:pt x="653" y="157"/>
                  <a:pt x="653" y="157"/>
                  <a:pt x="653" y="157"/>
                </a:cubicBezTo>
                <a:cubicBezTo>
                  <a:pt x="654" y="156"/>
                  <a:pt x="656" y="154"/>
                  <a:pt x="658" y="154"/>
                </a:cubicBezTo>
                <a:cubicBezTo>
                  <a:pt x="657" y="154"/>
                  <a:pt x="657" y="155"/>
                  <a:pt x="657" y="155"/>
                </a:cubicBezTo>
                <a:close/>
                <a:moveTo>
                  <a:pt x="678" y="199"/>
                </a:moveTo>
                <a:cubicBezTo>
                  <a:pt x="678" y="200"/>
                  <a:pt x="678" y="200"/>
                  <a:pt x="678" y="200"/>
                </a:cubicBezTo>
                <a:cubicBezTo>
                  <a:pt x="677" y="200"/>
                  <a:pt x="677" y="200"/>
                  <a:pt x="677" y="200"/>
                </a:cubicBezTo>
                <a:cubicBezTo>
                  <a:pt x="677" y="199"/>
                  <a:pt x="677" y="199"/>
                  <a:pt x="678" y="198"/>
                </a:cubicBezTo>
                <a:cubicBezTo>
                  <a:pt x="678" y="198"/>
                  <a:pt x="678" y="198"/>
                  <a:pt x="678" y="198"/>
                </a:cubicBezTo>
                <a:cubicBezTo>
                  <a:pt x="678" y="199"/>
                  <a:pt x="678" y="199"/>
                  <a:pt x="678" y="199"/>
                </a:cubicBezTo>
                <a:close/>
                <a:moveTo>
                  <a:pt x="717" y="160"/>
                </a:moveTo>
                <a:cubicBezTo>
                  <a:pt x="716" y="160"/>
                  <a:pt x="716" y="160"/>
                  <a:pt x="715" y="160"/>
                </a:cubicBezTo>
                <a:cubicBezTo>
                  <a:pt x="715" y="159"/>
                  <a:pt x="715" y="159"/>
                  <a:pt x="715" y="158"/>
                </a:cubicBezTo>
                <a:cubicBezTo>
                  <a:pt x="715" y="158"/>
                  <a:pt x="715" y="158"/>
                  <a:pt x="715" y="158"/>
                </a:cubicBezTo>
                <a:cubicBezTo>
                  <a:pt x="716" y="158"/>
                  <a:pt x="717" y="158"/>
                  <a:pt x="718" y="158"/>
                </a:cubicBezTo>
                <a:cubicBezTo>
                  <a:pt x="718" y="159"/>
                  <a:pt x="717" y="159"/>
                  <a:pt x="717" y="160"/>
                </a:cubicBezTo>
                <a:close/>
                <a:moveTo>
                  <a:pt x="728" y="10"/>
                </a:moveTo>
                <a:cubicBezTo>
                  <a:pt x="728" y="10"/>
                  <a:pt x="727" y="10"/>
                  <a:pt x="726" y="10"/>
                </a:cubicBezTo>
                <a:cubicBezTo>
                  <a:pt x="726" y="11"/>
                  <a:pt x="726" y="10"/>
                  <a:pt x="726" y="11"/>
                </a:cubicBezTo>
                <a:cubicBezTo>
                  <a:pt x="726" y="11"/>
                  <a:pt x="726" y="11"/>
                  <a:pt x="726" y="11"/>
                </a:cubicBezTo>
                <a:cubicBezTo>
                  <a:pt x="725" y="11"/>
                  <a:pt x="726" y="11"/>
                  <a:pt x="724" y="11"/>
                </a:cubicBezTo>
                <a:cubicBezTo>
                  <a:pt x="724" y="11"/>
                  <a:pt x="724" y="11"/>
                  <a:pt x="723" y="11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2"/>
                  <a:pt x="723" y="12"/>
                  <a:pt x="723" y="12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3" y="10"/>
                  <a:pt x="723" y="10"/>
                  <a:pt x="723" y="10"/>
                </a:cubicBezTo>
                <a:cubicBezTo>
                  <a:pt x="724" y="10"/>
                  <a:pt x="727" y="9"/>
                  <a:pt x="728" y="9"/>
                </a:cubicBezTo>
                <a:lnTo>
                  <a:pt x="728" y="10"/>
                </a:lnTo>
                <a:close/>
                <a:moveTo>
                  <a:pt x="733" y="10"/>
                </a:moveTo>
                <a:cubicBezTo>
                  <a:pt x="732" y="9"/>
                  <a:pt x="732" y="10"/>
                  <a:pt x="732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1" y="9"/>
                  <a:pt x="731" y="9"/>
                  <a:pt x="731" y="9"/>
                </a:cubicBezTo>
                <a:cubicBezTo>
                  <a:pt x="732" y="9"/>
                  <a:pt x="732" y="9"/>
                  <a:pt x="732" y="9"/>
                </a:cubicBezTo>
                <a:cubicBezTo>
                  <a:pt x="732" y="8"/>
                  <a:pt x="732" y="7"/>
                  <a:pt x="732" y="6"/>
                </a:cubicBezTo>
                <a:cubicBezTo>
                  <a:pt x="733" y="6"/>
                  <a:pt x="733" y="6"/>
                  <a:pt x="733" y="6"/>
                </a:cubicBezTo>
                <a:cubicBezTo>
                  <a:pt x="733" y="8"/>
                  <a:pt x="733" y="8"/>
                  <a:pt x="733" y="8"/>
                </a:cubicBezTo>
                <a:cubicBezTo>
                  <a:pt x="733" y="8"/>
                  <a:pt x="734" y="9"/>
                  <a:pt x="734" y="9"/>
                </a:cubicBezTo>
                <a:cubicBezTo>
                  <a:pt x="735" y="9"/>
                  <a:pt x="736" y="8"/>
                  <a:pt x="737" y="8"/>
                </a:cubicBezTo>
                <a:cubicBezTo>
                  <a:pt x="738" y="8"/>
                  <a:pt x="740" y="9"/>
                  <a:pt x="741" y="9"/>
                </a:cubicBezTo>
                <a:cubicBezTo>
                  <a:pt x="741" y="9"/>
                  <a:pt x="741" y="9"/>
                  <a:pt x="741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9"/>
                  <a:pt x="734" y="9"/>
                  <a:pt x="734" y="9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4" y="11"/>
                  <a:pt x="734" y="11"/>
                  <a:pt x="734" y="11"/>
                </a:cubicBezTo>
                <a:cubicBezTo>
                  <a:pt x="733" y="11"/>
                  <a:pt x="733" y="10"/>
                  <a:pt x="733" y="10"/>
                </a:cubicBezTo>
                <a:close/>
                <a:moveTo>
                  <a:pt x="765" y="126"/>
                </a:moveTo>
                <a:cubicBezTo>
                  <a:pt x="765" y="126"/>
                  <a:pt x="765" y="126"/>
                  <a:pt x="765" y="126"/>
                </a:cubicBezTo>
                <a:cubicBezTo>
                  <a:pt x="765" y="126"/>
                  <a:pt x="763" y="125"/>
                  <a:pt x="763" y="126"/>
                </a:cubicBezTo>
                <a:cubicBezTo>
                  <a:pt x="763" y="126"/>
                  <a:pt x="763" y="126"/>
                  <a:pt x="763" y="126"/>
                </a:cubicBezTo>
                <a:cubicBezTo>
                  <a:pt x="762" y="126"/>
                  <a:pt x="762" y="126"/>
                  <a:pt x="762" y="126"/>
                </a:cubicBezTo>
                <a:cubicBezTo>
                  <a:pt x="763" y="125"/>
                  <a:pt x="764" y="125"/>
                  <a:pt x="765" y="124"/>
                </a:cubicBezTo>
                <a:cubicBezTo>
                  <a:pt x="766" y="124"/>
                  <a:pt x="766" y="124"/>
                  <a:pt x="766" y="124"/>
                </a:cubicBezTo>
                <a:cubicBezTo>
                  <a:pt x="766" y="125"/>
                  <a:pt x="766" y="125"/>
                  <a:pt x="765" y="126"/>
                </a:cubicBezTo>
                <a:close/>
                <a:moveTo>
                  <a:pt x="439" y="27"/>
                </a:moveTo>
                <a:cubicBezTo>
                  <a:pt x="439" y="27"/>
                  <a:pt x="439" y="28"/>
                  <a:pt x="438" y="28"/>
                </a:cubicBezTo>
                <a:cubicBezTo>
                  <a:pt x="438" y="29"/>
                  <a:pt x="438" y="29"/>
                  <a:pt x="438" y="30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0" y="31"/>
                  <a:pt x="440" y="31"/>
                  <a:pt x="440" y="31"/>
                </a:cubicBezTo>
                <a:cubicBezTo>
                  <a:pt x="442" y="31"/>
                  <a:pt x="442" y="30"/>
                  <a:pt x="443" y="30"/>
                </a:cubicBezTo>
                <a:cubicBezTo>
                  <a:pt x="443" y="29"/>
                  <a:pt x="443" y="29"/>
                  <a:pt x="443" y="29"/>
                </a:cubicBezTo>
                <a:cubicBezTo>
                  <a:pt x="444" y="29"/>
                  <a:pt x="444" y="31"/>
                  <a:pt x="445" y="31"/>
                </a:cubicBezTo>
                <a:cubicBezTo>
                  <a:pt x="448" y="31"/>
                  <a:pt x="448" y="31"/>
                  <a:pt x="448" y="31"/>
                </a:cubicBezTo>
                <a:cubicBezTo>
                  <a:pt x="448" y="30"/>
                  <a:pt x="448" y="31"/>
                  <a:pt x="449" y="30"/>
                </a:cubicBezTo>
                <a:cubicBezTo>
                  <a:pt x="449" y="29"/>
                  <a:pt x="449" y="30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50" y="31"/>
                  <a:pt x="450" y="31"/>
                  <a:pt x="450" y="31"/>
                </a:cubicBezTo>
                <a:cubicBezTo>
                  <a:pt x="450" y="32"/>
                  <a:pt x="450" y="32"/>
                  <a:pt x="450" y="33"/>
                </a:cubicBezTo>
                <a:cubicBezTo>
                  <a:pt x="448" y="33"/>
                  <a:pt x="444" y="33"/>
                  <a:pt x="443" y="34"/>
                </a:cubicBezTo>
                <a:cubicBezTo>
                  <a:pt x="442" y="34"/>
                  <a:pt x="443" y="34"/>
                  <a:pt x="442" y="34"/>
                </a:cubicBezTo>
                <a:cubicBezTo>
                  <a:pt x="443" y="35"/>
                  <a:pt x="443" y="35"/>
                  <a:pt x="444" y="35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2" y="35"/>
                  <a:pt x="442" y="36"/>
                  <a:pt x="441" y="36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1" y="37"/>
                  <a:pt x="441" y="37"/>
                  <a:pt x="441" y="37"/>
                </a:cubicBezTo>
                <a:cubicBezTo>
                  <a:pt x="442" y="37"/>
                  <a:pt x="443" y="37"/>
                  <a:pt x="444" y="37"/>
                </a:cubicBezTo>
                <a:cubicBezTo>
                  <a:pt x="444" y="38"/>
                  <a:pt x="444" y="38"/>
                  <a:pt x="444" y="38"/>
                </a:cubicBezTo>
                <a:cubicBezTo>
                  <a:pt x="444" y="38"/>
                  <a:pt x="445" y="37"/>
                  <a:pt x="445" y="37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7" y="38"/>
                  <a:pt x="446" y="37"/>
                  <a:pt x="448" y="37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8"/>
                  <a:pt x="448" y="38"/>
                  <a:pt x="448" y="38"/>
                </a:cubicBezTo>
                <a:cubicBezTo>
                  <a:pt x="449" y="38"/>
                  <a:pt x="450" y="39"/>
                  <a:pt x="451" y="38"/>
                </a:cubicBezTo>
                <a:cubicBezTo>
                  <a:pt x="451" y="38"/>
                  <a:pt x="451" y="39"/>
                  <a:pt x="452" y="39"/>
                </a:cubicBezTo>
                <a:cubicBezTo>
                  <a:pt x="452" y="39"/>
                  <a:pt x="452" y="39"/>
                  <a:pt x="452" y="39"/>
                </a:cubicBezTo>
                <a:cubicBezTo>
                  <a:pt x="450" y="39"/>
                  <a:pt x="448" y="39"/>
                  <a:pt x="447" y="39"/>
                </a:cubicBezTo>
                <a:cubicBezTo>
                  <a:pt x="447" y="39"/>
                  <a:pt x="447" y="39"/>
                  <a:pt x="447" y="39"/>
                </a:cubicBezTo>
                <a:cubicBezTo>
                  <a:pt x="445" y="38"/>
                  <a:pt x="445" y="38"/>
                  <a:pt x="443" y="38"/>
                </a:cubicBezTo>
                <a:cubicBezTo>
                  <a:pt x="443" y="39"/>
                  <a:pt x="443" y="39"/>
                  <a:pt x="442" y="40"/>
                </a:cubicBezTo>
                <a:cubicBezTo>
                  <a:pt x="443" y="40"/>
                  <a:pt x="443" y="40"/>
                  <a:pt x="443" y="40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3" y="42"/>
                  <a:pt x="443" y="41"/>
                  <a:pt x="444" y="42"/>
                </a:cubicBezTo>
                <a:cubicBezTo>
                  <a:pt x="444" y="43"/>
                  <a:pt x="445" y="43"/>
                  <a:pt x="445" y="43"/>
                </a:cubicBezTo>
                <a:cubicBezTo>
                  <a:pt x="446" y="43"/>
                  <a:pt x="446" y="43"/>
                  <a:pt x="446" y="43"/>
                </a:cubicBezTo>
                <a:cubicBezTo>
                  <a:pt x="446" y="44"/>
                  <a:pt x="446" y="44"/>
                  <a:pt x="446" y="44"/>
                </a:cubicBezTo>
                <a:cubicBezTo>
                  <a:pt x="448" y="45"/>
                  <a:pt x="450" y="44"/>
                  <a:pt x="453" y="44"/>
                </a:cubicBezTo>
                <a:cubicBezTo>
                  <a:pt x="453" y="45"/>
                  <a:pt x="453" y="45"/>
                  <a:pt x="453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0" y="45"/>
                  <a:pt x="448" y="45"/>
                  <a:pt x="447" y="46"/>
                </a:cubicBezTo>
                <a:cubicBezTo>
                  <a:pt x="447" y="47"/>
                  <a:pt x="447" y="47"/>
                  <a:pt x="448" y="47"/>
                </a:cubicBezTo>
                <a:cubicBezTo>
                  <a:pt x="448" y="47"/>
                  <a:pt x="449" y="47"/>
                  <a:pt x="450" y="47"/>
                </a:cubicBezTo>
                <a:cubicBezTo>
                  <a:pt x="451" y="47"/>
                  <a:pt x="452" y="48"/>
                  <a:pt x="453" y="47"/>
                </a:cubicBezTo>
                <a:cubicBezTo>
                  <a:pt x="453" y="47"/>
                  <a:pt x="453" y="47"/>
                  <a:pt x="453" y="47"/>
                </a:cubicBezTo>
                <a:cubicBezTo>
                  <a:pt x="454" y="47"/>
                  <a:pt x="454" y="47"/>
                  <a:pt x="454" y="47"/>
                </a:cubicBezTo>
                <a:cubicBezTo>
                  <a:pt x="454" y="47"/>
                  <a:pt x="455" y="46"/>
                  <a:pt x="455" y="46"/>
                </a:cubicBezTo>
                <a:cubicBezTo>
                  <a:pt x="457" y="46"/>
                  <a:pt x="458" y="46"/>
                  <a:pt x="460" y="46"/>
                </a:cubicBezTo>
                <a:cubicBezTo>
                  <a:pt x="460" y="47"/>
                  <a:pt x="460" y="47"/>
                  <a:pt x="460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6" y="47"/>
                  <a:pt x="456" y="47"/>
                </a:cubicBezTo>
                <a:cubicBezTo>
                  <a:pt x="456" y="48"/>
                  <a:pt x="456" y="48"/>
                  <a:pt x="456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5" y="48"/>
                  <a:pt x="455" y="48"/>
                  <a:pt x="455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8"/>
                  <a:pt x="453" y="48"/>
                  <a:pt x="453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49"/>
                  <a:pt x="453" y="50"/>
                  <a:pt x="454" y="51"/>
                </a:cubicBezTo>
                <a:cubicBezTo>
                  <a:pt x="455" y="51"/>
                  <a:pt x="455" y="51"/>
                  <a:pt x="455" y="51"/>
                </a:cubicBezTo>
                <a:cubicBezTo>
                  <a:pt x="455" y="53"/>
                  <a:pt x="455" y="52"/>
                  <a:pt x="456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7" y="54"/>
                  <a:pt x="457" y="54"/>
                  <a:pt x="457" y="54"/>
                </a:cubicBezTo>
                <a:cubicBezTo>
                  <a:pt x="456" y="54"/>
                  <a:pt x="455" y="54"/>
                  <a:pt x="455" y="55"/>
                </a:cubicBezTo>
                <a:cubicBezTo>
                  <a:pt x="455" y="55"/>
                  <a:pt x="455" y="56"/>
                  <a:pt x="455" y="56"/>
                </a:cubicBezTo>
                <a:cubicBezTo>
                  <a:pt x="457" y="56"/>
                  <a:pt x="459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62" y="56"/>
                  <a:pt x="462" y="55"/>
                  <a:pt x="462" y="55"/>
                </a:cubicBezTo>
                <a:cubicBezTo>
                  <a:pt x="462" y="54"/>
                  <a:pt x="462" y="54"/>
                  <a:pt x="462" y="54"/>
                </a:cubicBezTo>
                <a:cubicBezTo>
                  <a:pt x="464" y="54"/>
                  <a:pt x="464" y="54"/>
                  <a:pt x="464" y="55"/>
                </a:cubicBezTo>
                <a:cubicBezTo>
                  <a:pt x="466" y="55"/>
                  <a:pt x="466" y="56"/>
                  <a:pt x="467" y="56"/>
                </a:cubicBezTo>
                <a:cubicBezTo>
                  <a:pt x="467" y="55"/>
                  <a:pt x="467" y="55"/>
                  <a:pt x="467" y="55"/>
                </a:cubicBezTo>
                <a:cubicBezTo>
                  <a:pt x="466" y="55"/>
                  <a:pt x="466" y="55"/>
                  <a:pt x="466" y="55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7" y="54"/>
                  <a:pt x="467" y="55"/>
                  <a:pt x="468" y="55"/>
                </a:cubicBezTo>
                <a:cubicBezTo>
                  <a:pt x="468" y="55"/>
                  <a:pt x="468" y="55"/>
                  <a:pt x="468" y="55"/>
                </a:cubicBezTo>
                <a:cubicBezTo>
                  <a:pt x="469" y="55"/>
                  <a:pt x="469" y="55"/>
                  <a:pt x="469" y="55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4"/>
                  <a:pt x="469" y="54"/>
                  <a:pt x="469" y="54"/>
                </a:cubicBezTo>
                <a:cubicBezTo>
                  <a:pt x="469" y="53"/>
                  <a:pt x="470" y="53"/>
                  <a:pt x="470" y="52"/>
                </a:cubicBezTo>
                <a:cubicBezTo>
                  <a:pt x="472" y="53"/>
                  <a:pt x="473" y="52"/>
                  <a:pt x="474" y="51"/>
                </a:cubicBezTo>
                <a:cubicBezTo>
                  <a:pt x="474" y="51"/>
                  <a:pt x="474" y="51"/>
                  <a:pt x="474" y="51"/>
                </a:cubicBezTo>
                <a:cubicBezTo>
                  <a:pt x="474" y="51"/>
                  <a:pt x="474" y="51"/>
                  <a:pt x="474" y="50"/>
                </a:cubicBezTo>
                <a:cubicBezTo>
                  <a:pt x="474" y="50"/>
                  <a:pt x="474" y="50"/>
                  <a:pt x="474" y="50"/>
                </a:cubicBezTo>
                <a:cubicBezTo>
                  <a:pt x="474" y="50"/>
                  <a:pt x="474" y="49"/>
                  <a:pt x="474" y="49"/>
                </a:cubicBezTo>
                <a:cubicBezTo>
                  <a:pt x="475" y="49"/>
                  <a:pt x="475" y="49"/>
                  <a:pt x="475" y="49"/>
                </a:cubicBezTo>
                <a:cubicBezTo>
                  <a:pt x="475" y="48"/>
                  <a:pt x="474" y="49"/>
                  <a:pt x="475" y="48"/>
                </a:cubicBezTo>
                <a:cubicBezTo>
                  <a:pt x="475" y="48"/>
                  <a:pt x="475" y="48"/>
                  <a:pt x="475" y="48"/>
                </a:cubicBezTo>
                <a:cubicBezTo>
                  <a:pt x="476" y="48"/>
                  <a:pt x="476" y="48"/>
                  <a:pt x="476" y="48"/>
                </a:cubicBezTo>
                <a:cubicBezTo>
                  <a:pt x="475" y="49"/>
                  <a:pt x="475" y="49"/>
                  <a:pt x="475" y="50"/>
                </a:cubicBezTo>
                <a:cubicBezTo>
                  <a:pt x="476" y="50"/>
                  <a:pt x="477" y="50"/>
                  <a:pt x="477" y="50"/>
                </a:cubicBezTo>
                <a:cubicBezTo>
                  <a:pt x="477" y="49"/>
                  <a:pt x="478" y="49"/>
                  <a:pt x="478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48"/>
                  <a:pt x="478" y="48"/>
                  <a:pt x="478" y="48"/>
                </a:cubicBezTo>
                <a:cubicBezTo>
                  <a:pt x="479" y="48"/>
                  <a:pt x="479" y="48"/>
                  <a:pt x="479" y="48"/>
                </a:cubicBezTo>
                <a:cubicBezTo>
                  <a:pt x="479" y="48"/>
                  <a:pt x="479" y="48"/>
                  <a:pt x="480" y="48"/>
                </a:cubicBezTo>
                <a:cubicBezTo>
                  <a:pt x="480" y="47"/>
                  <a:pt x="480" y="47"/>
                  <a:pt x="480" y="47"/>
                </a:cubicBezTo>
                <a:cubicBezTo>
                  <a:pt x="480" y="48"/>
                  <a:pt x="481" y="48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2" y="48"/>
                  <a:pt x="482" y="48"/>
                  <a:pt x="482" y="48"/>
                </a:cubicBezTo>
                <a:cubicBezTo>
                  <a:pt x="483" y="48"/>
                  <a:pt x="484" y="47"/>
                  <a:pt x="485" y="47"/>
                </a:cubicBezTo>
                <a:cubicBezTo>
                  <a:pt x="485" y="48"/>
                  <a:pt x="485" y="48"/>
                  <a:pt x="485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7"/>
                  <a:pt x="486" y="47"/>
                  <a:pt x="486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7" y="47"/>
                  <a:pt x="487" y="47"/>
                  <a:pt x="487" y="47"/>
                </a:cubicBezTo>
                <a:cubicBezTo>
                  <a:pt x="489" y="47"/>
                  <a:pt x="489" y="47"/>
                  <a:pt x="489" y="47"/>
                </a:cubicBezTo>
                <a:cubicBezTo>
                  <a:pt x="489" y="47"/>
                  <a:pt x="489" y="47"/>
                  <a:pt x="489" y="46"/>
                </a:cubicBezTo>
                <a:cubicBezTo>
                  <a:pt x="489" y="46"/>
                  <a:pt x="491" y="46"/>
                  <a:pt x="491" y="46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5"/>
                  <a:pt x="491" y="45"/>
                  <a:pt x="491" y="45"/>
                </a:cubicBezTo>
                <a:cubicBezTo>
                  <a:pt x="491" y="44"/>
                  <a:pt x="491" y="44"/>
                  <a:pt x="491" y="43"/>
                </a:cubicBezTo>
                <a:cubicBezTo>
                  <a:pt x="491" y="43"/>
                  <a:pt x="490" y="43"/>
                  <a:pt x="490" y="43"/>
                </a:cubicBezTo>
                <a:cubicBezTo>
                  <a:pt x="489" y="42"/>
                  <a:pt x="490" y="42"/>
                  <a:pt x="489" y="41"/>
                </a:cubicBezTo>
                <a:cubicBezTo>
                  <a:pt x="489" y="40"/>
                  <a:pt x="489" y="40"/>
                  <a:pt x="489" y="40"/>
                </a:cubicBezTo>
                <a:cubicBezTo>
                  <a:pt x="491" y="41"/>
                  <a:pt x="490" y="41"/>
                  <a:pt x="491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4"/>
                </a:cubicBezTo>
                <a:cubicBezTo>
                  <a:pt x="492" y="44"/>
                  <a:pt x="492" y="44"/>
                  <a:pt x="492" y="45"/>
                </a:cubicBezTo>
                <a:cubicBezTo>
                  <a:pt x="493" y="45"/>
                  <a:pt x="493" y="45"/>
                  <a:pt x="493" y="45"/>
                </a:cubicBezTo>
                <a:cubicBezTo>
                  <a:pt x="494" y="45"/>
                  <a:pt x="494" y="44"/>
                  <a:pt x="494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5" y="45"/>
                  <a:pt x="495" y="45"/>
                  <a:pt x="496" y="46"/>
                </a:cubicBezTo>
                <a:cubicBezTo>
                  <a:pt x="496" y="46"/>
                  <a:pt x="496" y="46"/>
                  <a:pt x="496" y="46"/>
                </a:cubicBezTo>
                <a:cubicBezTo>
                  <a:pt x="496" y="46"/>
                  <a:pt x="493" y="46"/>
                  <a:pt x="492" y="46"/>
                </a:cubicBezTo>
                <a:cubicBezTo>
                  <a:pt x="492" y="47"/>
                  <a:pt x="492" y="47"/>
                  <a:pt x="492" y="47"/>
                </a:cubicBezTo>
                <a:cubicBezTo>
                  <a:pt x="491" y="47"/>
                  <a:pt x="492" y="47"/>
                  <a:pt x="492" y="47"/>
                </a:cubicBezTo>
                <a:cubicBezTo>
                  <a:pt x="495" y="48"/>
                  <a:pt x="498" y="48"/>
                  <a:pt x="501" y="48"/>
                </a:cubicBezTo>
                <a:cubicBezTo>
                  <a:pt x="502" y="48"/>
                  <a:pt x="501" y="48"/>
                  <a:pt x="502" y="48"/>
                </a:cubicBezTo>
                <a:cubicBezTo>
                  <a:pt x="502" y="48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49"/>
                  <a:pt x="502" y="49"/>
                  <a:pt x="502" y="49"/>
                </a:cubicBezTo>
                <a:cubicBezTo>
                  <a:pt x="502" y="50"/>
                  <a:pt x="502" y="50"/>
                  <a:pt x="502" y="50"/>
                </a:cubicBezTo>
                <a:cubicBezTo>
                  <a:pt x="502" y="50"/>
                  <a:pt x="501" y="50"/>
                  <a:pt x="501" y="49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6" y="49"/>
                  <a:pt x="496" y="49"/>
                  <a:pt x="496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2" y="49"/>
                  <a:pt x="490" y="50"/>
                  <a:pt x="489" y="49"/>
                </a:cubicBezTo>
                <a:cubicBezTo>
                  <a:pt x="489" y="49"/>
                  <a:pt x="489" y="49"/>
                  <a:pt x="489" y="49"/>
                </a:cubicBezTo>
                <a:cubicBezTo>
                  <a:pt x="488" y="49"/>
                  <a:pt x="488" y="48"/>
                  <a:pt x="487" y="48"/>
                </a:cubicBezTo>
                <a:cubicBezTo>
                  <a:pt x="487" y="48"/>
                  <a:pt x="487" y="48"/>
                  <a:pt x="487" y="48"/>
                </a:cubicBezTo>
                <a:cubicBezTo>
                  <a:pt x="486" y="48"/>
                  <a:pt x="486" y="48"/>
                  <a:pt x="486" y="48"/>
                </a:cubicBezTo>
                <a:cubicBezTo>
                  <a:pt x="486" y="49"/>
                  <a:pt x="486" y="49"/>
                  <a:pt x="486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5" y="49"/>
                  <a:pt x="485" y="49"/>
                  <a:pt x="485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4" y="49"/>
                  <a:pt x="484" y="49"/>
                  <a:pt x="484" y="49"/>
                </a:cubicBezTo>
                <a:cubicBezTo>
                  <a:pt x="483" y="50"/>
                  <a:pt x="483" y="50"/>
                  <a:pt x="482" y="50"/>
                </a:cubicBezTo>
                <a:cubicBezTo>
                  <a:pt x="482" y="50"/>
                  <a:pt x="482" y="50"/>
                  <a:pt x="482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0"/>
                  <a:pt x="481" y="50"/>
                  <a:pt x="481" y="50"/>
                </a:cubicBezTo>
                <a:cubicBezTo>
                  <a:pt x="481" y="51"/>
                  <a:pt x="480" y="51"/>
                  <a:pt x="480" y="51"/>
                </a:cubicBezTo>
                <a:cubicBezTo>
                  <a:pt x="479" y="51"/>
                  <a:pt x="478" y="51"/>
                  <a:pt x="477" y="51"/>
                </a:cubicBezTo>
                <a:cubicBezTo>
                  <a:pt x="477" y="51"/>
                  <a:pt x="477" y="52"/>
                  <a:pt x="477" y="53"/>
                </a:cubicBezTo>
                <a:cubicBezTo>
                  <a:pt x="477" y="53"/>
                  <a:pt x="477" y="53"/>
                  <a:pt x="477" y="53"/>
                </a:cubicBezTo>
                <a:cubicBezTo>
                  <a:pt x="477" y="54"/>
                  <a:pt x="477" y="54"/>
                  <a:pt x="477" y="54"/>
                </a:cubicBezTo>
                <a:cubicBezTo>
                  <a:pt x="476" y="54"/>
                  <a:pt x="476" y="54"/>
                  <a:pt x="476" y="54"/>
                </a:cubicBezTo>
                <a:cubicBezTo>
                  <a:pt x="476" y="54"/>
                  <a:pt x="476" y="55"/>
                  <a:pt x="477" y="56"/>
                </a:cubicBezTo>
                <a:cubicBezTo>
                  <a:pt x="477" y="56"/>
                  <a:pt x="477" y="56"/>
                  <a:pt x="477" y="56"/>
                </a:cubicBezTo>
                <a:cubicBezTo>
                  <a:pt x="479" y="56"/>
                  <a:pt x="479" y="56"/>
                  <a:pt x="480" y="55"/>
                </a:cubicBezTo>
                <a:cubicBezTo>
                  <a:pt x="481" y="55"/>
                  <a:pt x="481" y="55"/>
                  <a:pt x="481" y="55"/>
                </a:cubicBezTo>
                <a:cubicBezTo>
                  <a:pt x="481" y="55"/>
                  <a:pt x="482" y="55"/>
                  <a:pt x="482" y="55"/>
                </a:cubicBezTo>
                <a:cubicBezTo>
                  <a:pt x="483" y="55"/>
                  <a:pt x="483" y="55"/>
                  <a:pt x="483" y="55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4" y="55"/>
                  <a:pt x="484" y="55"/>
                  <a:pt x="484" y="55"/>
                </a:cubicBezTo>
                <a:cubicBezTo>
                  <a:pt x="485" y="55"/>
                  <a:pt x="487" y="55"/>
                  <a:pt x="489" y="55"/>
                </a:cubicBezTo>
                <a:cubicBezTo>
                  <a:pt x="489" y="55"/>
                  <a:pt x="489" y="54"/>
                  <a:pt x="490" y="54"/>
                </a:cubicBezTo>
                <a:cubicBezTo>
                  <a:pt x="490" y="53"/>
                  <a:pt x="490" y="53"/>
                  <a:pt x="491" y="52"/>
                </a:cubicBezTo>
                <a:cubicBezTo>
                  <a:pt x="492" y="52"/>
                  <a:pt x="491" y="52"/>
                  <a:pt x="492" y="52"/>
                </a:cubicBezTo>
                <a:cubicBezTo>
                  <a:pt x="492" y="52"/>
                  <a:pt x="492" y="52"/>
                  <a:pt x="492" y="52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2" y="55"/>
                  <a:pt x="492" y="55"/>
                  <a:pt x="492" y="55"/>
                </a:cubicBezTo>
                <a:cubicBezTo>
                  <a:pt x="491" y="55"/>
                  <a:pt x="491" y="55"/>
                  <a:pt x="491" y="55"/>
                </a:cubicBezTo>
                <a:cubicBezTo>
                  <a:pt x="491" y="56"/>
                  <a:pt x="491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7"/>
                  <a:pt x="490" y="57"/>
                  <a:pt x="490" y="57"/>
                </a:cubicBezTo>
                <a:cubicBezTo>
                  <a:pt x="492" y="57"/>
                  <a:pt x="492" y="57"/>
                  <a:pt x="492" y="57"/>
                </a:cubicBezTo>
                <a:cubicBezTo>
                  <a:pt x="492" y="58"/>
                  <a:pt x="492" y="58"/>
                  <a:pt x="492" y="59"/>
                </a:cubicBezTo>
                <a:cubicBezTo>
                  <a:pt x="493" y="59"/>
                  <a:pt x="493" y="59"/>
                  <a:pt x="493" y="59"/>
                </a:cubicBezTo>
                <a:cubicBezTo>
                  <a:pt x="493" y="59"/>
                  <a:pt x="493" y="59"/>
                  <a:pt x="494" y="58"/>
                </a:cubicBezTo>
                <a:cubicBezTo>
                  <a:pt x="494" y="58"/>
                  <a:pt x="494" y="58"/>
                  <a:pt x="494" y="58"/>
                </a:cubicBezTo>
                <a:cubicBezTo>
                  <a:pt x="495" y="58"/>
                  <a:pt x="495" y="58"/>
                  <a:pt x="495" y="59"/>
                </a:cubicBezTo>
                <a:cubicBezTo>
                  <a:pt x="495" y="59"/>
                  <a:pt x="495" y="59"/>
                  <a:pt x="495" y="59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499" y="59"/>
                  <a:pt x="498" y="60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8" y="61"/>
                  <a:pt x="498" y="61"/>
                  <a:pt x="498" y="61"/>
                </a:cubicBezTo>
                <a:cubicBezTo>
                  <a:pt x="497" y="61"/>
                  <a:pt x="497" y="61"/>
                  <a:pt x="497" y="61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2"/>
                  <a:pt x="497" y="62"/>
                  <a:pt x="497" y="62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5" y="63"/>
                  <a:pt x="496" y="63"/>
                  <a:pt x="495" y="62"/>
                </a:cubicBezTo>
                <a:cubicBezTo>
                  <a:pt x="495" y="62"/>
                  <a:pt x="495" y="62"/>
                  <a:pt x="495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3" y="62"/>
                  <a:pt x="493" y="62"/>
                  <a:pt x="493" y="62"/>
                </a:cubicBezTo>
                <a:cubicBezTo>
                  <a:pt x="492" y="62"/>
                  <a:pt x="492" y="62"/>
                  <a:pt x="490" y="62"/>
                </a:cubicBezTo>
                <a:cubicBezTo>
                  <a:pt x="490" y="61"/>
                  <a:pt x="489" y="61"/>
                  <a:pt x="489" y="59"/>
                </a:cubicBezTo>
                <a:cubicBezTo>
                  <a:pt x="486" y="59"/>
                  <a:pt x="486" y="59"/>
                  <a:pt x="486" y="59"/>
                </a:cubicBezTo>
                <a:cubicBezTo>
                  <a:pt x="486" y="59"/>
                  <a:pt x="486" y="58"/>
                  <a:pt x="485" y="58"/>
                </a:cubicBezTo>
                <a:cubicBezTo>
                  <a:pt x="484" y="57"/>
                  <a:pt x="484" y="58"/>
                  <a:pt x="482" y="57"/>
                </a:cubicBezTo>
                <a:cubicBezTo>
                  <a:pt x="482" y="57"/>
                  <a:pt x="482" y="57"/>
                  <a:pt x="482" y="57"/>
                </a:cubicBezTo>
                <a:cubicBezTo>
                  <a:pt x="482" y="57"/>
                  <a:pt x="481" y="57"/>
                  <a:pt x="480" y="57"/>
                </a:cubicBezTo>
                <a:cubicBezTo>
                  <a:pt x="480" y="58"/>
                  <a:pt x="480" y="58"/>
                  <a:pt x="480" y="58"/>
                </a:cubicBezTo>
                <a:cubicBezTo>
                  <a:pt x="479" y="58"/>
                  <a:pt x="477" y="58"/>
                  <a:pt x="475" y="58"/>
                </a:cubicBezTo>
                <a:cubicBezTo>
                  <a:pt x="475" y="59"/>
                  <a:pt x="475" y="58"/>
                  <a:pt x="476" y="59"/>
                </a:cubicBezTo>
                <a:cubicBezTo>
                  <a:pt x="476" y="61"/>
                  <a:pt x="477" y="61"/>
                  <a:pt x="479" y="61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8" y="64"/>
                  <a:pt x="477" y="64"/>
                  <a:pt x="477" y="64"/>
                </a:cubicBezTo>
                <a:cubicBezTo>
                  <a:pt x="477" y="64"/>
                  <a:pt x="477" y="64"/>
                  <a:pt x="477" y="64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73" y="65"/>
                  <a:pt x="473" y="65"/>
                  <a:pt x="473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71" y="65"/>
                  <a:pt x="471" y="65"/>
                  <a:pt x="471" y="65"/>
                </a:cubicBezTo>
                <a:cubicBezTo>
                  <a:pt x="471" y="65"/>
                  <a:pt x="471" y="65"/>
                  <a:pt x="470" y="66"/>
                </a:cubicBezTo>
                <a:cubicBezTo>
                  <a:pt x="470" y="66"/>
                  <a:pt x="470" y="66"/>
                  <a:pt x="470" y="66"/>
                </a:cubicBezTo>
                <a:cubicBezTo>
                  <a:pt x="469" y="66"/>
                  <a:pt x="469" y="67"/>
                  <a:pt x="469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8" y="67"/>
                  <a:pt x="468" y="67"/>
                </a:cubicBezTo>
                <a:cubicBezTo>
                  <a:pt x="468" y="67"/>
                  <a:pt x="467" y="68"/>
                  <a:pt x="467" y="68"/>
                </a:cubicBezTo>
                <a:cubicBezTo>
                  <a:pt x="467" y="68"/>
                  <a:pt x="467" y="69"/>
                  <a:pt x="467" y="69"/>
                </a:cubicBezTo>
                <a:cubicBezTo>
                  <a:pt x="468" y="70"/>
                  <a:pt x="468" y="70"/>
                  <a:pt x="468" y="70"/>
                </a:cubicBezTo>
                <a:cubicBezTo>
                  <a:pt x="468" y="71"/>
                  <a:pt x="468" y="71"/>
                  <a:pt x="469" y="72"/>
                </a:cubicBezTo>
                <a:cubicBezTo>
                  <a:pt x="470" y="72"/>
                  <a:pt x="470" y="72"/>
                  <a:pt x="470" y="72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0" y="70"/>
                  <a:pt x="470" y="70"/>
                </a:cubicBezTo>
                <a:cubicBezTo>
                  <a:pt x="470" y="70"/>
                  <a:pt x="471" y="71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0"/>
                  <a:pt x="472" y="70"/>
                  <a:pt x="472" y="70"/>
                </a:cubicBezTo>
                <a:cubicBezTo>
                  <a:pt x="472" y="72"/>
                  <a:pt x="472" y="72"/>
                  <a:pt x="472" y="72"/>
                </a:cubicBezTo>
                <a:cubicBezTo>
                  <a:pt x="473" y="72"/>
                  <a:pt x="475" y="72"/>
                  <a:pt x="476" y="72"/>
                </a:cubicBezTo>
                <a:cubicBezTo>
                  <a:pt x="477" y="72"/>
                  <a:pt x="476" y="72"/>
                  <a:pt x="477" y="71"/>
                </a:cubicBezTo>
                <a:cubicBezTo>
                  <a:pt x="476" y="71"/>
                  <a:pt x="476" y="71"/>
                  <a:pt x="476" y="71"/>
                </a:cubicBezTo>
                <a:cubicBezTo>
                  <a:pt x="476" y="70"/>
                  <a:pt x="476" y="70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78" y="69"/>
                  <a:pt x="478" y="70"/>
                  <a:pt x="478" y="70"/>
                </a:cubicBezTo>
                <a:cubicBezTo>
                  <a:pt x="478" y="70"/>
                  <a:pt x="478" y="70"/>
                  <a:pt x="478" y="70"/>
                </a:cubicBezTo>
                <a:cubicBezTo>
                  <a:pt x="478" y="71"/>
                  <a:pt x="478" y="71"/>
                  <a:pt x="478" y="71"/>
                </a:cubicBezTo>
                <a:cubicBezTo>
                  <a:pt x="479" y="71"/>
                  <a:pt x="480" y="72"/>
                  <a:pt x="480" y="72"/>
                </a:cubicBezTo>
                <a:cubicBezTo>
                  <a:pt x="480" y="70"/>
                  <a:pt x="480" y="70"/>
                  <a:pt x="480" y="70"/>
                </a:cubicBezTo>
                <a:cubicBezTo>
                  <a:pt x="481" y="70"/>
                  <a:pt x="481" y="70"/>
                  <a:pt x="481" y="70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71"/>
                  <a:pt x="481" y="71"/>
                  <a:pt x="481" y="71"/>
                </a:cubicBezTo>
                <a:cubicBezTo>
                  <a:pt x="482" y="71"/>
                  <a:pt x="483" y="72"/>
                  <a:pt x="484" y="72"/>
                </a:cubicBezTo>
                <a:cubicBezTo>
                  <a:pt x="485" y="72"/>
                  <a:pt x="485" y="71"/>
                  <a:pt x="485" y="71"/>
                </a:cubicBezTo>
                <a:cubicBezTo>
                  <a:pt x="486" y="72"/>
                  <a:pt x="487" y="72"/>
                  <a:pt x="488" y="72"/>
                </a:cubicBezTo>
                <a:cubicBezTo>
                  <a:pt x="488" y="73"/>
                  <a:pt x="488" y="73"/>
                  <a:pt x="488" y="73"/>
                </a:cubicBezTo>
                <a:cubicBezTo>
                  <a:pt x="489" y="73"/>
                  <a:pt x="489" y="73"/>
                  <a:pt x="489" y="73"/>
                </a:cubicBezTo>
                <a:cubicBezTo>
                  <a:pt x="489" y="72"/>
                  <a:pt x="489" y="72"/>
                  <a:pt x="489" y="72"/>
                </a:cubicBezTo>
                <a:cubicBezTo>
                  <a:pt x="489" y="72"/>
                  <a:pt x="489" y="72"/>
                  <a:pt x="490" y="71"/>
                </a:cubicBezTo>
                <a:cubicBezTo>
                  <a:pt x="490" y="71"/>
                  <a:pt x="490" y="71"/>
                  <a:pt x="490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70"/>
                  <a:pt x="490" y="69"/>
                  <a:pt x="490" y="69"/>
                </a:cubicBezTo>
                <a:cubicBezTo>
                  <a:pt x="490" y="68"/>
                  <a:pt x="490" y="68"/>
                  <a:pt x="490" y="68"/>
                </a:cubicBezTo>
                <a:cubicBezTo>
                  <a:pt x="491" y="69"/>
                  <a:pt x="491" y="69"/>
                  <a:pt x="493" y="69"/>
                </a:cubicBezTo>
                <a:cubicBezTo>
                  <a:pt x="493" y="68"/>
                  <a:pt x="493" y="68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4" y="67"/>
                  <a:pt x="494" y="67"/>
                  <a:pt x="494" y="67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5" y="68"/>
                  <a:pt x="494" y="68"/>
                </a:cubicBezTo>
                <a:cubicBezTo>
                  <a:pt x="494" y="68"/>
                  <a:pt x="494" y="68"/>
                  <a:pt x="494" y="68"/>
                </a:cubicBezTo>
                <a:cubicBezTo>
                  <a:pt x="494" y="69"/>
                  <a:pt x="494" y="70"/>
                  <a:pt x="494" y="70"/>
                </a:cubicBezTo>
                <a:cubicBezTo>
                  <a:pt x="496" y="70"/>
                  <a:pt x="497" y="70"/>
                  <a:pt x="499" y="70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69"/>
                  <a:pt x="499" y="69"/>
                  <a:pt x="499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2" y="70"/>
                  <a:pt x="503" y="69"/>
                </a:cubicBezTo>
                <a:cubicBezTo>
                  <a:pt x="503" y="69"/>
                  <a:pt x="504" y="69"/>
                  <a:pt x="504" y="69"/>
                </a:cubicBezTo>
                <a:cubicBezTo>
                  <a:pt x="504" y="68"/>
                  <a:pt x="504" y="67"/>
                  <a:pt x="503" y="67"/>
                </a:cubicBezTo>
                <a:cubicBezTo>
                  <a:pt x="503" y="66"/>
                  <a:pt x="503" y="66"/>
                  <a:pt x="503" y="66"/>
                </a:cubicBezTo>
                <a:cubicBezTo>
                  <a:pt x="504" y="66"/>
                  <a:pt x="504" y="66"/>
                  <a:pt x="504" y="66"/>
                </a:cubicBezTo>
                <a:cubicBezTo>
                  <a:pt x="504" y="66"/>
                  <a:pt x="504" y="67"/>
                  <a:pt x="504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7"/>
                  <a:pt x="504" y="68"/>
                  <a:pt x="505" y="68"/>
                </a:cubicBezTo>
                <a:cubicBezTo>
                  <a:pt x="505" y="68"/>
                  <a:pt x="506" y="69"/>
                  <a:pt x="506" y="69"/>
                </a:cubicBezTo>
                <a:cubicBezTo>
                  <a:pt x="507" y="69"/>
                  <a:pt x="507" y="69"/>
                  <a:pt x="508" y="68"/>
                </a:cubicBezTo>
                <a:cubicBezTo>
                  <a:pt x="509" y="69"/>
                  <a:pt x="509" y="69"/>
                  <a:pt x="509" y="69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509" y="72"/>
                  <a:pt x="509" y="73"/>
                  <a:pt x="509" y="74"/>
                </a:cubicBezTo>
                <a:cubicBezTo>
                  <a:pt x="511" y="73"/>
                  <a:pt x="511" y="73"/>
                  <a:pt x="512" y="74"/>
                </a:cubicBezTo>
                <a:cubicBezTo>
                  <a:pt x="512" y="73"/>
                  <a:pt x="513" y="72"/>
                  <a:pt x="513" y="72"/>
                </a:cubicBezTo>
                <a:cubicBezTo>
                  <a:pt x="513" y="72"/>
                  <a:pt x="514" y="72"/>
                  <a:pt x="514" y="71"/>
                </a:cubicBezTo>
                <a:cubicBezTo>
                  <a:pt x="514" y="71"/>
                  <a:pt x="515" y="71"/>
                  <a:pt x="515" y="70"/>
                </a:cubicBezTo>
                <a:cubicBezTo>
                  <a:pt x="516" y="70"/>
                  <a:pt x="516" y="70"/>
                  <a:pt x="516" y="70"/>
                </a:cubicBezTo>
                <a:cubicBezTo>
                  <a:pt x="516" y="70"/>
                  <a:pt x="516" y="69"/>
                  <a:pt x="517" y="69"/>
                </a:cubicBezTo>
                <a:cubicBezTo>
                  <a:pt x="517" y="70"/>
                  <a:pt x="517" y="70"/>
                  <a:pt x="517" y="70"/>
                </a:cubicBezTo>
                <a:cubicBezTo>
                  <a:pt x="519" y="70"/>
                  <a:pt x="519" y="70"/>
                  <a:pt x="520" y="70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0" y="69"/>
                  <a:pt x="520" y="69"/>
                </a:cubicBezTo>
                <a:cubicBezTo>
                  <a:pt x="520" y="69"/>
                  <a:pt x="521" y="69"/>
                  <a:pt x="521" y="69"/>
                </a:cubicBezTo>
                <a:cubicBezTo>
                  <a:pt x="521" y="69"/>
                  <a:pt x="521" y="69"/>
                  <a:pt x="521" y="69"/>
                </a:cubicBezTo>
                <a:cubicBezTo>
                  <a:pt x="521" y="68"/>
                  <a:pt x="521" y="68"/>
                  <a:pt x="521" y="68"/>
                </a:cubicBezTo>
                <a:cubicBezTo>
                  <a:pt x="523" y="67"/>
                  <a:pt x="522" y="68"/>
                  <a:pt x="523" y="67"/>
                </a:cubicBezTo>
                <a:cubicBezTo>
                  <a:pt x="524" y="67"/>
                  <a:pt x="523" y="67"/>
                  <a:pt x="524" y="67"/>
                </a:cubicBezTo>
                <a:cubicBezTo>
                  <a:pt x="523" y="66"/>
                  <a:pt x="523" y="66"/>
                  <a:pt x="522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1" y="66"/>
                  <a:pt x="521" y="66"/>
                  <a:pt x="521" y="66"/>
                </a:cubicBezTo>
                <a:cubicBezTo>
                  <a:pt x="520" y="66"/>
                  <a:pt x="520" y="66"/>
                  <a:pt x="520" y="66"/>
                </a:cubicBezTo>
                <a:cubicBezTo>
                  <a:pt x="520" y="66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8" y="64"/>
                  <a:pt x="518" y="64"/>
                  <a:pt x="518" y="63"/>
                </a:cubicBezTo>
                <a:cubicBezTo>
                  <a:pt x="517" y="63"/>
                  <a:pt x="514" y="63"/>
                  <a:pt x="513" y="63"/>
                </a:cubicBezTo>
                <a:cubicBezTo>
                  <a:pt x="514" y="62"/>
                  <a:pt x="515" y="62"/>
                  <a:pt x="517" y="62"/>
                </a:cubicBezTo>
                <a:cubicBezTo>
                  <a:pt x="517" y="61"/>
                  <a:pt x="517" y="61"/>
                  <a:pt x="517" y="61"/>
                </a:cubicBezTo>
                <a:cubicBezTo>
                  <a:pt x="517" y="62"/>
                  <a:pt x="518" y="62"/>
                  <a:pt x="519" y="62"/>
                </a:cubicBezTo>
                <a:cubicBezTo>
                  <a:pt x="519" y="61"/>
                  <a:pt x="519" y="61"/>
                  <a:pt x="519" y="61"/>
                </a:cubicBezTo>
                <a:cubicBezTo>
                  <a:pt x="520" y="61"/>
                  <a:pt x="522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61"/>
                  <a:pt x="523" y="61"/>
                  <a:pt x="523" y="61"/>
                </a:cubicBezTo>
                <a:cubicBezTo>
                  <a:pt x="523" y="58"/>
                  <a:pt x="523" y="58"/>
                  <a:pt x="523" y="58"/>
                </a:cubicBezTo>
                <a:cubicBezTo>
                  <a:pt x="522" y="58"/>
                  <a:pt x="522" y="58"/>
                  <a:pt x="522" y="58"/>
                </a:cubicBezTo>
                <a:cubicBezTo>
                  <a:pt x="522" y="57"/>
                  <a:pt x="522" y="57"/>
                  <a:pt x="522" y="57"/>
                </a:cubicBezTo>
                <a:cubicBezTo>
                  <a:pt x="523" y="57"/>
                  <a:pt x="523" y="57"/>
                  <a:pt x="523" y="57"/>
                </a:cubicBezTo>
                <a:cubicBezTo>
                  <a:pt x="524" y="56"/>
                  <a:pt x="529" y="59"/>
                  <a:pt x="530" y="57"/>
                </a:cubicBezTo>
                <a:cubicBezTo>
                  <a:pt x="533" y="57"/>
                  <a:pt x="533" y="57"/>
                  <a:pt x="534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2" y="55"/>
                  <a:pt x="532" y="55"/>
                  <a:pt x="532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1" y="55"/>
                  <a:pt x="531" y="55"/>
                  <a:pt x="531" y="55"/>
                </a:cubicBezTo>
                <a:cubicBezTo>
                  <a:pt x="532" y="54"/>
                  <a:pt x="533" y="54"/>
                  <a:pt x="534" y="54"/>
                </a:cubicBezTo>
                <a:cubicBezTo>
                  <a:pt x="534" y="54"/>
                  <a:pt x="534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6" y="53"/>
                  <a:pt x="536" y="53"/>
                  <a:pt x="535" y="53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1"/>
                  <a:pt x="540" y="51"/>
                  <a:pt x="541" y="51"/>
                </a:cubicBezTo>
                <a:cubicBezTo>
                  <a:pt x="541" y="50"/>
                  <a:pt x="540" y="50"/>
                  <a:pt x="540" y="49"/>
                </a:cubicBezTo>
                <a:cubicBezTo>
                  <a:pt x="539" y="49"/>
                  <a:pt x="538" y="49"/>
                  <a:pt x="537" y="49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4" y="48"/>
                  <a:pt x="534" y="48"/>
                </a:cubicBezTo>
                <a:cubicBezTo>
                  <a:pt x="534" y="48"/>
                  <a:pt x="533" y="47"/>
                  <a:pt x="533" y="47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8"/>
                  <a:pt x="529" y="48"/>
                  <a:pt x="529" y="48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50"/>
                  <a:pt x="525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50"/>
                </a:cubicBezTo>
                <a:cubicBezTo>
                  <a:pt x="524" y="50"/>
                  <a:pt x="524" y="50"/>
                  <a:pt x="524" y="49"/>
                </a:cubicBezTo>
                <a:cubicBezTo>
                  <a:pt x="525" y="49"/>
                  <a:pt x="525" y="49"/>
                  <a:pt x="525" y="48"/>
                </a:cubicBezTo>
                <a:cubicBezTo>
                  <a:pt x="526" y="48"/>
                  <a:pt x="526" y="48"/>
                  <a:pt x="526" y="47"/>
                </a:cubicBezTo>
                <a:cubicBezTo>
                  <a:pt x="525" y="47"/>
                  <a:pt x="523" y="46"/>
                  <a:pt x="521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2" y="46"/>
                  <a:pt x="523" y="45"/>
                  <a:pt x="524" y="46"/>
                </a:cubicBezTo>
                <a:cubicBezTo>
                  <a:pt x="524" y="46"/>
                  <a:pt x="524" y="46"/>
                  <a:pt x="524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7"/>
                  <a:pt x="527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8" y="47"/>
                  <a:pt x="528" y="47"/>
                  <a:pt x="528" y="47"/>
                </a:cubicBezTo>
                <a:cubicBezTo>
                  <a:pt x="529" y="47"/>
                  <a:pt x="530" y="46"/>
                  <a:pt x="531" y="46"/>
                </a:cubicBezTo>
                <a:cubicBezTo>
                  <a:pt x="531" y="46"/>
                  <a:pt x="531" y="46"/>
                  <a:pt x="531" y="4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2" y="47"/>
                  <a:pt x="533" y="46"/>
                  <a:pt x="534" y="46"/>
                </a:cubicBezTo>
                <a:cubicBezTo>
                  <a:pt x="534" y="46"/>
                  <a:pt x="534" y="46"/>
                  <a:pt x="533" y="45"/>
                </a:cubicBezTo>
                <a:cubicBezTo>
                  <a:pt x="531" y="45"/>
                  <a:pt x="530" y="44"/>
                  <a:pt x="528" y="44"/>
                </a:cubicBezTo>
                <a:cubicBezTo>
                  <a:pt x="528" y="44"/>
                  <a:pt x="528" y="44"/>
                  <a:pt x="528" y="44"/>
                </a:cubicBezTo>
                <a:cubicBezTo>
                  <a:pt x="529" y="44"/>
                  <a:pt x="531" y="44"/>
                  <a:pt x="532" y="44"/>
                </a:cubicBezTo>
                <a:cubicBezTo>
                  <a:pt x="532" y="44"/>
                  <a:pt x="532" y="44"/>
                  <a:pt x="532" y="44"/>
                </a:cubicBezTo>
                <a:cubicBezTo>
                  <a:pt x="534" y="44"/>
                  <a:pt x="534" y="44"/>
                  <a:pt x="534" y="44"/>
                </a:cubicBezTo>
                <a:cubicBezTo>
                  <a:pt x="534" y="45"/>
                  <a:pt x="534" y="45"/>
                  <a:pt x="534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5" y="45"/>
                  <a:pt x="535" y="45"/>
                </a:cubicBezTo>
                <a:cubicBezTo>
                  <a:pt x="535" y="45"/>
                  <a:pt x="536" y="45"/>
                  <a:pt x="536" y="45"/>
                </a:cubicBezTo>
                <a:cubicBezTo>
                  <a:pt x="536" y="44"/>
                  <a:pt x="537" y="44"/>
                  <a:pt x="537" y="44"/>
                </a:cubicBezTo>
                <a:cubicBezTo>
                  <a:pt x="534" y="43"/>
                  <a:pt x="531" y="42"/>
                  <a:pt x="528" y="43"/>
                </a:cubicBezTo>
                <a:cubicBezTo>
                  <a:pt x="528" y="42"/>
                  <a:pt x="528" y="42"/>
                  <a:pt x="528" y="42"/>
                </a:cubicBezTo>
                <a:cubicBezTo>
                  <a:pt x="528" y="41"/>
                  <a:pt x="528" y="41"/>
                  <a:pt x="528" y="41"/>
                </a:cubicBezTo>
                <a:cubicBezTo>
                  <a:pt x="529" y="41"/>
                  <a:pt x="530" y="42"/>
                  <a:pt x="531" y="42"/>
                </a:cubicBezTo>
                <a:cubicBezTo>
                  <a:pt x="531" y="42"/>
                  <a:pt x="531" y="41"/>
                  <a:pt x="532" y="41"/>
                </a:cubicBezTo>
                <a:cubicBezTo>
                  <a:pt x="532" y="41"/>
                  <a:pt x="532" y="41"/>
                  <a:pt x="532" y="41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1"/>
                  <a:pt x="532" y="41"/>
                  <a:pt x="533" y="41"/>
                </a:cubicBezTo>
                <a:cubicBezTo>
                  <a:pt x="533" y="40"/>
                  <a:pt x="533" y="40"/>
                  <a:pt x="533" y="40"/>
                </a:cubicBezTo>
                <a:cubicBezTo>
                  <a:pt x="534" y="42"/>
                  <a:pt x="534" y="42"/>
                  <a:pt x="535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6" y="43"/>
                  <a:pt x="536" y="43"/>
                  <a:pt x="536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7" y="42"/>
                  <a:pt x="537" y="42"/>
                  <a:pt x="537" y="42"/>
                </a:cubicBezTo>
                <a:cubicBezTo>
                  <a:pt x="539" y="42"/>
                  <a:pt x="539" y="43"/>
                  <a:pt x="541" y="43"/>
                </a:cubicBezTo>
                <a:cubicBezTo>
                  <a:pt x="541" y="42"/>
                  <a:pt x="542" y="42"/>
                  <a:pt x="542" y="41"/>
                </a:cubicBezTo>
                <a:cubicBezTo>
                  <a:pt x="542" y="41"/>
                  <a:pt x="543" y="42"/>
                  <a:pt x="543" y="42"/>
                </a:cubicBezTo>
                <a:cubicBezTo>
                  <a:pt x="546" y="42"/>
                  <a:pt x="546" y="42"/>
                  <a:pt x="546" y="42"/>
                </a:cubicBezTo>
                <a:cubicBezTo>
                  <a:pt x="546" y="43"/>
                  <a:pt x="546" y="43"/>
                  <a:pt x="546" y="43"/>
                </a:cubicBezTo>
                <a:cubicBezTo>
                  <a:pt x="546" y="42"/>
                  <a:pt x="546" y="42"/>
                  <a:pt x="547" y="42"/>
                </a:cubicBezTo>
                <a:cubicBezTo>
                  <a:pt x="547" y="42"/>
                  <a:pt x="547" y="42"/>
                  <a:pt x="547" y="42"/>
                </a:cubicBezTo>
                <a:cubicBezTo>
                  <a:pt x="548" y="42"/>
                  <a:pt x="548" y="42"/>
                  <a:pt x="548" y="42"/>
                </a:cubicBezTo>
                <a:cubicBezTo>
                  <a:pt x="549" y="42"/>
                  <a:pt x="549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2"/>
                  <a:pt x="550" y="42"/>
                  <a:pt x="550" y="42"/>
                </a:cubicBezTo>
                <a:cubicBezTo>
                  <a:pt x="550" y="40"/>
                  <a:pt x="550" y="40"/>
                  <a:pt x="549" y="40"/>
                </a:cubicBezTo>
                <a:cubicBezTo>
                  <a:pt x="549" y="39"/>
                  <a:pt x="549" y="39"/>
                  <a:pt x="549" y="39"/>
                </a:cubicBezTo>
                <a:cubicBezTo>
                  <a:pt x="550" y="39"/>
                  <a:pt x="551" y="40"/>
                  <a:pt x="552" y="40"/>
                </a:cubicBezTo>
                <a:cubicBezTo>
                  <a:pt x="552" y="39"/>
                  <a:pt x="552" y="39"/>
                  <a:pt x="553" y="38"/>
                </a:cubicBezTo>
                <a:cubicBezTo>
                  <a:pt x="554" y="38"/>
                  <a:pt x="555" y="38"/>
                  <a:pt x="556" y="38"/>
                </a:cubicBezTo>
                <a:cubicBezTo>
                  <a:pt x="556" y="37"/>
                  <a:pt x="556" y="38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5" y="37"/>
                  <a:pt x="554" y="37"/>
                  <a:pt x="553" y="37"/>
                </a:cubicBezTo>
                <a:cubicBezTo>
                  <a:pt x="553" y="36"/>
                  <a:pt x="553" y="36"/>
                  <a:pt x="553" y="36"/>
                </a:cubicBezTo>
                <a:cubicBezTo>
                  <a:pt x="554" y="36"/>
                  <a:pt x="554" y="36"/>
                  <a:pt x="554" y="36"/>
                </a:cubicBezTo>
                <a:cubicBezTo>
                  <a:pt x="554" y="36"/>
                  <a:pt x="554" y="36"/>
                  <a:pt x="555" y="35"/>
                </a:cubicBezTo>
                <a:cubicBezTo>
                  <a:pt x="555" y="35"/>
                  <a:pt x="555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6" y="36"/>
                  <a:pt x="556" y="36"/>
                  <a:pt x="556" y="36"/>
                </a:cubicBezTo>
                <a:cubicBezTo>
                  <a:pt x="558" y="36"/>
                  <a:pt x="558" y="36"/>
                  <a:pt x="558" y="36"/>
                </a:cubicBezTo>
                <a:cubicBezTo>
                  <a:pt x="558" y="37"/>
                  <a:pt x="558" y="37"/>
                  <a:pt x="558" y="37"/>
                </a:cubicBezTo>
                <a:cubicBezTo>
                  <a:pt x="559" y="37"/>
                  <a:pt x="560" y="36"/>
                  <a:pt x="560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1" y="35"/>
                  <a:pt x="561" y="35"/>
                  <a:pt x="561" y="35"/>
                </a:cubicBezTo>
                <a:cubicBezTo>
                  <a:pt x="562" y="35"/>
                  <a:pt x="562" y="35"/>
                  <a:pt x="562" y="35"/>
                </a:cubicBezTo>
                <a:cubicBezTo>
                  <a:pt x="562" y="34"/>
                  <a:pt x="561" y="34"/>
                  <a:pt x="561" y="33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2" y="33"/>
                  <a:pt x="562" y="33"/>
                  <a:pt x="563" y="32"/>
                </a:cubicBezTo>
                <a:cubicBezTo>
                  <a:pt x="563" y="33"/>
                  <a:pt x="563" y="32"/>
                  <a:pt x="563" y="33"/>
                </a:cubicBezTo>
                <a:cubicBezTo>
                  <a:pt x="563" y="34"/>
                  <a:pt x="563" y="34"/>
                  <a:pt x="563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5" y="34"/>
                  <a:pt x="565" y="34"/>
                  <a:pt x="565" y="34"/>
                </a:cubicBezTo>
                <a:cubicBezTo>
                  <a:pt x="565" y="33"/>
                  <a:pt x="565" y="34"/>
                  <a:pt x="566" y="34"/>
                </a:cubicBezTo>
                <a:cubicBezTo>
                  <a:pt x="566" y="32"/>
                  <a:pt x="567" y="32"/>
                  <a:pt x="569" y="32"/>
                </a:cubicBezTo>
                <a:cubicBezTo>
                  <a:pt x="569" y="31"/>
                  <a:pt x="569" y="31"/>
                  <a:pt x="569" y="31"/>
                </a:cubicBezTo>
                <a:cubicBezTo>
                  <a:pt x="570" y="31"/>
                  <a:pt x="570" y="31"/>
                  <a:pt x="570" y="31"/>
                </a:cubicBezTo>
                <a:cubicBezTo>
                  <a:pt x="570" y="31"/>
                  <a:pt x="570" y="31"/>
                  <a:pt x="571" y="30"/>
                </a:cubicBezTo>
                <a:cubicBezTo>
                  <a:pt x="571" y="30"/>
                  <a:pt x="572" y="29"/>
                  <a:pt x="573" y="29"/>
                </a:cubicBezTo>
                <a:cubicBezTo>
                  <a:pt x="574" y="28"/>
                  <a:pt x="573" y="29"/>
                  <a:pt x="574" y="28"/>
                </a:cubicBezTo>
                <a:cubicBezTo>
                  <a:pt x="575" y="28"/>
                  <a:pt x="578" y="29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8"/>
                  <a:pt x="580" y="28"/>
                  <a:pt x="580" y="28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4" y="27"/>
                  <a:pt x="585" y="27"/>
                </a:cubicBezTo>
                <a:cubicBezTo>
                  <a:pt x="587" y="26"/>
                  <a:pt x="589" y="25"/>
                  <a:pt x="591" y="24"/>
                </a:cubicBezTo>
                <a:cubicBezTo>
                  <a:pt x="591" y="23"/>
                  <a:pt x="591" y="23"/>
                  <a:pt x="591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90" y="23"/>
                  <a:pt x="590" y="23"/>
                  <a:pt x="590" y="23"/>
                </a:cubicBezTo>
                <a:cubicBezTo>
                  <a:pt x="588" y="23"/>
                  <a:pt x="586" y="24"/>
                  <a:pt x="584" y="24"/>
                </a:cubicBezTo>
                <a:cubicBezTo>
                  <a:pt x="584" y="25"/>
                  <a:pt x="584" y="25"/>
                  <a:pt x="584" y="25"/>
                </a:cubicBezTo>
                <a:cubicBezTo>
                  <a:pt x="582" y="25"/>
                  <a:pt x="581" y="24"/>
                  <a:pt x="580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5"/>
                  <a:pt x="579" y="25"/>
                </a:cubicBezTo>
                <a:cubicBezTo>
                  <a:pt x="579" y="25"/>
                  <a:pt x="579" y="24"/>
                  <a:pt x="580" y="24"/>
                </a:cubicBezTo>
                <a:cubicBezTo>
                  <a:pt x="580" y="24"/>
                  <a:pt x="580" y="24"/>
                  <a:pt x="580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2" y="24"/>
                  <a:pt x="582" y="24"/>
                  <a:pt x="582" y="24"/>
                </a:cubicBezTo>
                <a:cubicBezTo>
                  <a:pt x="583" y="23"/>
                  <a:pt x="584" y="24"/>
                  <a:pt x="585" y="23"/>
                </a:cubicBezTo>
                <a:cubicBezTo>
                  <a:pt x="585" y="23"/>
                  <a:pt x="585" y="23"/>
                  <a:pt x="585" y="23"/>
                </a:cubicBezTo>
                <a:cubicBezTo>
                  <a:pt x="585" y="22"/>
                  <a:pt x="585" y="23"/>
                  <a:pt x="585" y="22"/>
                </a:cubicBezTo>
                <a:cubicBezTo>
                  <a:pt x="585" y="22"/>
                  <a:pt x="585" y="22"/>
                  <a:pt x="585" y="22"/>
                </a:cubicBezTo>
                <a:cubicBezTo>
                  <a:pt x="585" y="22"/>
                  <a:pt x="586" y="22"/>
                  <a:pt x="587" y="22"/>
                </a:cubicBezTo>
                <a:cubicBezTo>
                  <a:pt x="587" y="23"/>
                  <a:pt x="587" y="23"/>
                  <a:pt x="587" y="23"/>
                </a:cubicBezTo>
                <a:cubicBezTo>
                  <a:pt x="587" y="23"/>
                  <a:pt x="588" y="22"/>
                  <a:pt x="588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89" y="22"/>
                  <a:pt x="589" y="22"/>
                  <a:pt x="589" y="22"/>
                </a:cubicBezTo>
                <a:cubicBezTo>
                  <a:pt x="591" y="22"/>
                  <a:pt x="591" y="22"/>
                  <a:pt x="591" y="22"/>
                </a:cubicBezTo>
                <a:cubicBezTo>
                  <a:pt x="591" y="21"/>
                  <a:pt x="592" y="21"/>
                  <a:pt x="592" y="20"/>
                </a:cubicBezTo>
                <a:cubicBezTo>
                  <a:pt x="595" y="20"/>
                  <a:pt x="595" y="20"/>
                  <a:pt x="595" y="20"/>
                </a:cubicBezTo>
                <a:cubicBezTo>
                  <a:pt x="595" y="19"/>
                  <a:pt x="595" y="19"/>
                  <a:pt x="595" y="19"/>
                </a:cubicBezTo>
                <a:cubicBezTo>
                  <a:pt x="596" y="19"/>
                  <a:pt x="597" y="19"/>
                  <a:pt x="597" y="19"/>
                </a:cubicBezTo>
                <a:cubicBezTo>
                  <a:pt x="598" y="18"/>
                  <a:pt x="598" y="18"/>
                  <a:pt x="599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1" y="17"/>
                  <a:pt x="601" y="17"/>
                </a:cubicBezTo>
                <a:cubicBezTo>
                  <a:pt x="601" y="17"/>
                  <a:pt x="602" y="17"/>
                  <a:pt x="603" y="17"/>
                </a:cubicBezTo>
                <a:cubicBezTo>
                  <a:pt x="603" y="16"/>
                  <a:pt x="603" y="16"/>
                  <a:pt x="604" y="15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603" y="14"/>
                  <a:pt x="603" y="14"/>
                  <a:pt x="603" y="14"/>
                </a:cubicBezTo>
                <a:cubicBezTo>
                  <a:pt x="602" y="13"/>
                  <a:pt x="601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6" y="13"/>
                  <a:pt x="596" y="13"/>
                  <a:pt x="595" y="13"/>
                </a:cubicBezTo>
                <a:cubicBezTo>
                  <a:pt x="595" y="13"/>
                  <a:pt x="595" y="12"/>
                  <a:pt x="595" y="12"/>
                </a:cubicBezTo>
                <a:cubicBezTo>
                  <a:pt x="594" y="11"/>
                  <a:pt x="593" y="11"/>
                  <a:pt x="592" y="11"/>
                </a:cubicBezTo>
                <a:cubicBezTo>
                  <a:pt x="592" y="11"/>
                  <a:pt x="592" y="11"/>
                  <a:pt x="592" y="11"/>
                </a:cubicBezTo>
                <a:cubicBezTo>
                  <a:pt x="592" y="10"/>
                  <a:pt x="591" y="10"/>
                  <a:pt x="590" y="10"/>
                </a:cubicBezTo>
                <a:cubicBezTo>
                  <a:pt x="590" y="10"/>
                  <a:pt x="590" y="10"/>
                  <a:pt x="590" y="10"/>
                </a:cubicBezTo>
                <a:cubicBezTo>
                  <a:pt x="588" y="10"/>
                  <a:pt x="588" y="10"/>
                  <a:pt x="588" y="10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6" y="9"/>
                  <a:pt x="586" y="9"/>
                  <a:pt x="586" y="9"/>
                </a:cubicBezTo>
                <a:cubicBezTo>
                  <a:pt x="583" y="9"/>
                  <a:pt x="583" y="9"/>
                  <a:pt x="583" y="9"/>
                </a:cubicBezTo>
                <a:cubicBezTo>
                  <a:pt x="583" y="8"/>
                  <a:pt x="583" y="8"/>
                  <a:pt x="583" y="8"/>
                </a:cubicBezTo>
                <a:cubicBezTo>
                  <a:pt x="582" y="8"/>
                  <a:pt x="582" y="8"/>
                  <a:pt x="581" y="8"/>
                </a:cubicBezTo>
                <a:cubicBezTo>
                  <a:pt x="581" y="9"/>
                  <a:pt x="581" y="9"/>
                  <a:pt x="581" y="9"/>
                </a:cubicBezTo>
                <a:cubicBezTo>
                  <a:pt x="580" y="9"/>
                  <a:pt x="580" y="9"/>
                  <a:pt x="579" y="8"/>
                </a:cubicBezTo>
                <a:cubicBezTo>
                  <a:pt x="578" y="9"/>
                  <a:pt x="577" y="11"/>
                  <a:pt x="576" y="12"/>
                </a:cubicBezTo>
                <a:cubicBezTo>
                  <a:pt x="575" y="12"/>
                  <a:pt x="575" y="12"/>
                  <a:pt x="574" y="12"/>
                </a:cubicBezTo>
                <a:cubicBezTo>
                  <a:pt x="574" y="12"/>
                  <a:pt x="574" y="12"/>
                  <a:pt x="574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3" y="13"/>
                  <a:pt x="572" y="13"/>
                  <a:pt x="572" y="13"/>
                </a:cubicBezTo>
                <a:cubicBezTo>
                  <a:pt x="572" y="13"/>
                  <a:pt x="572" y="13"/>
                  <a:pt x="572" y="14"/>
                </a:cubicBezTo>
                <a:cubicBezTo>
                  <a:pt x="571" y="14"/>
                  <a:pt x="571" y="13"/>
                  <a:pt x="570" y="13"/>
                </a:cubicBezTo>
                <a:cubicBezTo>
                  <a:pt x="570" y="14"/>
                  <a:pt x="570" y="14"/>
                  <a:pt x="570" y="14"/>
                </a:cubicBezTo>
                <a:cubicBezTo>
                  <a:pt x="570" y="14"/>
                  <a:pt x="569" y="14"/>
                  <a:pt x="569" y="14"/>
                </a:cubicBezTo>
                <a:cubicBezTo>
                  <a:pt x="569" y="14"/>
                  <a:pt x="569" y="14"/>
                  <a:pt x="569" y="14"/>
                </a:cubicBezTo>
                <a:cubicBezTo>
                  <a:pt x="567" y="14"/>
                  <a:pt x="567" y="14"/>
                  <a:pt x="567" y="14"/>
                </a:cubicBezTo>
                <a:cubicBezTo>
                  <a:pt x="566" y="14"/>
                  <a:pt x="566" y="15"/>
                  <a:pt x="565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6"/>
                  <a:pt x="565" y="15"/>
                  <a:pt x="565" y="15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5" y="15"/>
                  <a:pt x="565" y="15"/>
                  <a:pt x="565" y="15"/>
                </a:cubicBezTo>
                <a:cubicBezTo>
                  <a:pt x="565" y="14"/>
                  <a:pt x="567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71" y="13"/>
                  <a:pt x="571" y="13"/>
                  <a:pt x="571" y="13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1" y="12"/>
                  <a:pt x="571" y="12"/>
                  <a:pt x="571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3" y="12"/>
                  <a:pt x="573" y="12"/>
                  <a:pt x="573" y="12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5" y="10"/>
                  <a:pt x="575" y="10"/>
                  <a:pt x="576" y="8"/>
                </a:cubicBezTo>
                <a:cubicBezTo>
                  <a:pt x="575" y="8"/>
                  <a:pt x="574" y="8"/>
                  <a:pt x="573" y="8"/>
                </a:cubicBezTo>
                <a:cubicBezTo>
                  <a:pt x="573" y="8"/>
                  <a:pt x="573" y="7"/>
                  <a:pt x="573" y="7"/>
                </a:cubicBezTo>
                <a:cubicBezTo>
                  <a:pt x="572" y="7"/>
                  <a:pt x="571" y="7"/>
                  <a:pt x="570" y="7"/>
                </a:cubicBezTo>
                <a:cubicBezTo>
                  <a:pt x="570" y="8"/>
                  <a:pt x="570" y="8"/>
                  <a:pt x="570" y="8"/>
                </a:cubicBezTo>
                <a:cubicBezTo>
                  <a:pt x="569" y="8"/>
                  <a:pt x="566" y="8"/>
                  <a:pt x="565" y="8"/>
                </a:cubicBezTo>
                <a:cubicBezTo>
                  <a:pt x="565" y="8"/>
                  <a:pt x="565" y="8"/>
                  <a:pt x="565" y="8"/>
                </a:cubicBezTo>
                <a:cubicBezTo>
                  <a:pt x="564" y="8"/>
                  <a:pt x="563" y="8"/>
                  <a:pt x="562" y="8"/>
                </a:cubicBezTo>
                <a:cubicBezTo>
                  <a:pt x="562" y="8"/>
                  <a:pt x="562" y="7"/>
                  <a:pt x="561" y="7"/>
                </a:cubicBezTo>
                <a:cubicBezTo>
                  <a:pt x="561" y="7"/>
                  <a:pt x="561" y="8"/>
                  <a:pt x="560" y="7"/>
                </a:cubicBezTo>
                <a:cubicBezTo>
                  <a:pt x="559" y="7"/>
                  <a:pt x="556" y="7"/>
                  <a:pt x="556" y="7"/>
                </a:cubicBezTo>
                <a:cubicBezTo>
                  <a:pt x="555" y="7"/>
                  <a:pt x="554" y="8"/>
                  <a:pt x="553" y="8"/>
                </a:cubicBezTo>
                <a:cubicBezTo>
                  <a:pt x="553" y="10"/>
                  <a:pt x="553" y="10"/>
                  <a:pt x="553" y="10"/>
                </a:cubicBezTo>
                <a:cubicBezTo>
                  <a:pt x="552" y="10"/>
                  <a:pt x="552" y="10"/>
                  <a:pt x="552" y="10"/>
                </a:cubicBezTo>
                <a:cubicBezTo>
                  <a:pt x="552" y="9"/>
                  <a:pt x="552" y="9"/>
                  <a:pt x="552" y="9"/>
                </a:cubicBezTo>
                <a:cubicBezTo>
                  <a:pt x="550" y="10"/>
                  <a:pt x="548" y="10"/>
                  <a:pt x="546" y="11"/>
                </a:cubicBezTo>
                <a:cubicBezTo>
                  <a:pt x="546" y="12"/>
                  <a:pt x="546" y="12"/>
                  <a:pt x="546" y="13"/>
                </a:cubicBezTo>
                <a:cubicBezTo>
                  <a:pt x="546" y="13"/>
                  <a:pt x="546" y="13"/>
                  <a:pt x="546" y="13"/>
                </a:cubicBezTo>
                <a:cubicBezTo>
                  <a:pt x="545" y="13"/>
                  <a:pt x="545" y="12"/>
                  <a:pt x="544" y="12"/>
                </a:cubicBezTo>
                <a:cubicBezTo>
                  <a:pt x="543" y="12"/>
                  <a:pt x="543" y="12"/>
                  <a:pt x="543" y="12"/>
                </a:cubicBezTo>
                <a:cubicBezTo>
                  <a:pt x="543" y="11"/>
                  <a:pt x="543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0"/>
                  <a:pt x="542" y="10"/>
                  <a:pt x="542" y="10"/>
                </a:cubicBezTo>
                <a:cubicBezTo>
                  <a:pt x="540" y="10"/>
                  <a:pt x="539" y="10"/>
                  <a:pt x="537" y="11"/>
                </a:cubicBezTo>
                <a:cubicBezTo>
                  <a:pt x="534" y="11"/>
                  <a:pt x="528" y="10"/>
                  <a:pt x="526" y="11"/>
                </a:cubicBezTo>
                <a:cubicBezTo>
                  <a:pt x="525" y="11"/>
                  <a:pt x="526" y="11"/>
                  <a:pt x="525" y="12"/>
                </a:cubicBezTo>
                <a:cubicBezTo>
                  <a:pt x="527" y="13"/>
                  <a:pt x="526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29" y="14"/>
                  <a:pt x="529" y="14"/>
                  <a:pt x="529" y="14"/>
                </a:cubicBezTo>
                <a:cubicBezTo>
                  <a:pt x="530" y="15"/>
                  <a:pt x="530" y="15"/>
                  <a:pt x="532" y="16"/>
                </a:cubicBezTo>
                <a:cubicBezTo>
                  <a:pt x="531" y="16"/>
                  <a:pt x="531" y="16"/>
                  <a:pt x="531" y="17"/>
                </a:cubicBezTo>
                <a:cubicBezTo>
                  <a:pt x="531" y="17"/>
                  <a:pt x="531" y="17"/>
                  <a:pt x="531" y="17"/>
                </a:cubicBezTo>
                <a:cubicBezTo>
                  <a:pt x="530" y="17"/>
                  <a:pt x="530" y="17"/>
                  <a:pt x="530" y="17"/>
                </a:cubicBezTo>
                <a:cubicBezTo>
                  <a:pt x="530" y="16"/>
                  <a:pt x="530" y="16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30" y="15"/>
                  <a:pt x="530" y="15"/>
                  <a:pt x="530" y="15"/>
                </a:cubicBezTo>
                <a:cubicBezTo>
                  <a:pt x="529" y="15"/>
                  <a:pt x="527" y="15"/>
                  <a:pt x="526" y="14"/>
                </a:cubicBezTo>
                <a:cubicBezTo>
                  <a:pt x="526" y="14"/>
                  <a:pt x="526" y="14"/>
                  <a:pt x="526" y="13"/>
                </a:cubicBezTo>
                <a:cubicBezTo>
                  <a:pt x="525" y="13"/>
                  <a:pt x="525" y="13"/>
                  <a:pt x="525" y="13"/>
                </a:cubicBezTo>
                <a:cubicBezTo>
                  <a:pt x="523" y="13"/>
                  <a:pt x="523" y="13"/>
                  <a:pt x="523" y="14"/>
                </a:cubicBezTo>
                <a:cubicBezTo>
                  <a:pt x="520" y="14"/>
                  <a:pt x="520" y="14"/>
                  <a:pt x="520" y="14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3"/>
                </a:cubicBezTo>
                <a:cubicBezTo>
                  <a:pt x="519" y="12"/>
                  <a:pt x="519" y="12"/>
                  <a:pt x="519" y="12"/>
                </a:cubicBezTo>
                <a:cubicBezTo>
                  <a:pt x="518" y="12"/>
                  <a:pt x="518" y="12"/>
                  <a:pt x="518" y="12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8" y="14"/>
                  <a:pt x="518" y="14"/>
                </a:cubicBezTo>
                <a:cubicBezTo>
                  <a:pt x="518" y="14"/>
                  <a:pt x="517" y="15"/>
                  <a:pt x="516" y="16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5"/>
                  <a:pt x="514" y="15"/>
                  <a:pt x="514" y="14"/>
                </a:cubicBezTo>
                <a:cubicBezTo>
                  <a:pt x="513" y="14"/>
                  <a:pt x="513" y="14"/>
                  <a:pt x="512" y="15"/>
                </a:cubicBezTo>
                <a:cubicBezTo>
                  <a:pt x="512" y="16"/>
                  <a:pt x="512" y="16"/>
                  <a:pt x="513" y="16"/>
                </a:cubicBezTo>
                <a:cubicBezTo>
                  <a:pt x="513" y="17"/>
                  <a:pt x="513" y="17"/>
                  <a:pt x="513" y="17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7" y="17"/>
                  <a:pt x="517" y="17"/>
                  <a:pt x="517" y="17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9"/>
                  <a:pt x="517" y="19"/>
                  <a:pt x="517" y="19"/>
                </a:cubicBezTo>
                <a:cubicBezTo>
                  <a:pt x="517" y="19"/>
                  <a:pt x="517" y="19"/>
                  <a:pt x="516" y="19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5" y="18"/>
                  <a:pt x="513" y="17"/>
                  <a:pt x="512" y="17"/>
                </a:cubicBezTo>
                <a:cubicBezTo>
                  <a:pt x="512" y="16"/>
                  <a:pt x="512" y="16"/>
                  <a:pt x="512" y="16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8" y="15"/>
                  <a:pt x="508" y="15"/>
                  <a:pt x="508" y="15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7" y="15"/>
                  <a:pt x="507" y="15"/>
                  <a:pt x="507" y="14"/>
                </a:cubicBezTo>
                <a:cubicBezTo>
                  <a:pt x="506" y="14"/>
                  <a:pt x="505" y="14"/>
                  <a:pt x="504" y="14"/>
                </a:cubicBezTo>
                <a:cubicBezTo>
                  <a:pt x="504" y="15"/>
                  <a:pt x="505" y="15"/>
                  <a:pt x="505" y="16"/>
                </a:cubicBezTo>
                <a:cubicBezTo>
                  <a:pt x="504" y="16"/>
                  <a:pt x="504" y="16"/>
                  <a:pt x="504" y="16"/>
                </a:cubicBezTo>
                <a:cubicBezTo>
                  <a:pt x="504" y="18"/>
                  <a:pt x="505" y="19"/>
                  <a:pt x="506" y="19"/>
                </a:cubicBezTo>
                <a:cubicBezTo>
                  <a:pt x="506" y="21"/>
                  <a:pt x="506" y="21"/>
                  <a:pt x="506" y="21"/>
                </a:cubicBezTo>
                <a:cubicBezTo>
                  <a:pt x="505" y="20"/>
                  <a:pt x="504" y="19"/>
                  <a:pt x="503" y="18"/>
                </a:cubicBezTo>
                <a:cubicBezTo>
                  <a:pt x="503" y="18"/>
                  <a:pt x="503" y="18"/>
                  <a:pt x="503" y="18"/>
                </a:cubicBezTo>
                <a:cubicBezTo>
                  <a:pt x="503" y="20"/>
                  <a:pt x="503" y="20"/>
                  <a:pt x="503" y="20"/>
                </a:cubicBezTo>
                <a:cubicBezTo>
                  <a:pt x="501" y="19"/>
                  <a:pt x="501" y="18"/>
                  <a:pt x="500" y="17"/>
                </a:cubicBezTo>
                <a:cubicBezTo>
                  <a:pt x="500" y="17"/>
                  <a:pt x="500" y="17"/>
                  <a:pt x="500" y="17"/>
                </a:cubicBezTo>
                <a:cubicBezTo>
                  <a:pt x="499" y="17"/>
                  <a:pt x="499" y="17"/>
                  <a:pt x="499" y="17"/>
                </a:cubicBezTo>
                <a:cubicBezTo>
                  <a:pt x="499" y="16"/>
                  <a:pt x="499" y="16"/>
                  <a:pt x="499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5" y="15"/>
                  <a:pt x="494" y="15"/>
                  <a:pt x="492" y="15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2" y="15"/>
                  <a:pt x="491" y="14"/>
                  <a:pt x="490" y="14"/>
                </a:cubicBezTo>
                <a:cubicBezTo>
                  <a:pt x="490" y="13"/>
                  <a:pt x="490" y="14"/>
                  <a:pt x="489" y="13"/>
                </a:cubicBezTo>
                <a:cubicBezTo>
                  <a:pt x="485" y="13"/>
                  <a:pt x="485" y="13"/>
                  <a:pt x="485" y="13"/>
                </a:cubicBezTo>
                <a:cubicBezTo>
                  <a:pt x="485" y="14"/>
                  <a:pt x="486" y="14"/>
                  <a:pt x="486" y="15"/>
                </a:cubicBezTo>
                <a:cubicBezTo>
                  <a:pt x="486" y="15"/>
                  <a:pt x="486" y="15"/>
                  <a:pt x="486" y="15"/>
                </a:cubicBezTo>
                <a:cubicBezTo>
                  <a:pt x="487" y="16"/>
                  <a:pt x="486" y="15"/>
                  <a:pt x="487" y="16"/>
                </a:cubicBezTo>
                <a:cubicBezTo>
                  <a:pt x="487" y="16"/>
                  <a:pt x="487" y="16"/>
                  <a:pt x="487" y="16"/>
                </a:cubicBezTo>
                <a:cubicBezTo>
                  <a:pt x="486" y="16"/>
                  <a:pt x="485" y="16"/>
                  <a:pt x="485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4" y="15"/>
                  <a:pt x="482" y="16"/>
                  <a:pt x="482" y="16"/>
                </a:cubicBezTo>
                <a:cubicBezTo>
                  <a:pt x="481" y="16"/>
                  <a:pt x="480" y="16"/>
                  <a:pt x="479" y="16"/>
                </a:cubicBezTo>
                <a:cubicBezTo>
                  <a:pt x="479" y="17"/>
                  <a:pt x="479" y="17"/>
                  <a:pt x="480" y="19"/>
                </a:cubicBezTo>
                <a:cubicBezTo>
                  <a:pt x="480" y="19"/>
                  <a:pt x="481" y="19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19"/>
                  <a:pt x="484" y="20"/>
                  <a:pt x="485" y="19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7" y="19"/>
                  <a:pt x="488" y="20"/>
                  <a:pt x="490" y="18"/>
                </a:cubicBezTo>
                <a:cubicBezTo>
                  <a:pt x="491" y="19"/>
                  <a:pt x="491" y="19"/>
                  <a:pt x="492" y="19"/>
                </a:cubicBezTo>
                <a:cubicBezTo>
                  <a:pt x="492" y="20"/>
                  <a:pt x="492" y="20"/>
                  <a:pt x="492" y="20"/>
                </a:cubicBezTo>
                <a:cubicBezTo>
                  <a:pt x="491" y="20"/>
                  <a:pt x="491" y="20"/>
                  <a:pt x="490" y="20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2"/>
                  <a:pt x="490" y="22"/>
                  <a:pt x="490" y="22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3"/>
                  <a:pt x="490" y="23"/>
                  <a:pt x="490" y="23"/>
                </a:cubicBezTo>
                <a:cubicBezTo>
                  <a:pt x="490" y="22"/>
                  <a:pt x="489" y="21"/>
                  <a:pt x="489" y="20"/>
                </a:cubicBezTo>
                <a:cubicBezTo>
                  <a:pt x="488" y="20"/>
                  <a:pt x="487" y="20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2"/>
                  <a:pt x="487" y="22"/>
                  <a:pt x="488" y="23"/>
                </a:cubicBezTo>
                <a:cubicBezTo>
                  <a:pt x="488" y="24"/>
                  <a:pt x="488" y="24"/>
                  <a:pt x="488" y="24"/>
                </a:cubicBezTo>
                <a:cubicBezTo>
                  <a:pt x="487" y="24"/>
                  <a:pt x="487" y="24"/>
                  <a:pt x="487" y="24"/>
                </a:cubicBezTo>
                <a:cubicBezTo>
                  <a:pt x="487" y="23"/>
                  <a:pt x="486" y="21"/>
                  <a:pt x="485" y="21"/>
                </a:cubicBezTo>
                <a:cubicBezTo>
                  <a:pt x="484" y="21"/>
                  <a:pt x="483" y="20"/>
                  <a:pt x="482" y="20"/>
                </a:cubicBezTo>
                <a:cubicBezTo>
                  <a:pt x="481" y="20"/>
                  <a:pt x="481" y="20"/>
                  <a:pt x="480" y="21"/>
                </a:cubicBezTo>
                <a:cubicBezTo>
                  <a:pt x="480" y="21"/>
                  <a:pt x="481" y="21"/>
                  <a:pt x="481" y="22"/>
                </a:cubicBezTo>
                <a:cubicBezTo>
                  <a:pt x="481" y="22"/>
                  <a:pt x="481" y="22"/>
                  <a:pt x="481" y="22"/>
                </a:cubicBezTo>
                <a:cubicBezTo>
                  <a:pt x="481" y="22"/>
                  <a:pt x="480" y="22"/>
                  <a:pt x="480" y="21"/>
                </a:cubicBezTo>
                <a:cubicBezTo>
                  <a:pt x="480" y="21"/>
                  <a:pt x="480" y="21"/>
                  <a:pt x="480" y="21"/>
                </a:cubicBezTo>
                <a:cubicBezTo>
                  <a:pt x="479" y="21"/>
                  <a:pt x="479" y="21"/>
                  <a:pt x="478" y="21"/>
                </a:cubicBezTo>
                <a:cubicBezTo>
                  <a:pt x="478" y="20"/>
                  <a:pt x="478" y="20"/>
                  <a:pt x="478" y="19"/>
                </a:cubicBezTo>
                <a:cubicBezTo>
                  <a:pt x="477" y="19"/>
                  <a:pt x="476" y="19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5" y="18"/>
                  <a:pt x="475" y="18"/>
                </a:cubicBezTo>
                <a:cubicBezTo>
                  <a:pt x="475" y="19"/>
                  <a:pt x="475" y="19"/>
                  <a:pt x="475" y="19"/>
                </a:cubicBezTo>
                <a:cubicBezTo>
                  <a:pt x="474" y="19"/>
                  <a:pt x="473" y="19"/>
                  <a:pt x="472" y="19"/>
                </a:cubicBezTo>
                <a:cubicBezTo>
                  <a:pt x="472" y="20"/>
                  <a:pt x="472" y="20"/>
                  <a:pt x="471" y="21"/>
                </a:cubicBezTo>
                <a:cubicBezTo>
                  <a:pt x="471" y="21"/>
                  <a:pt x="470" y="21"/>
                  <a:pt x="470" y="21"/>
                </a:cubicBezTo>
                <a:cubicBezTo>
                  <a:pt x="470" y="21"/>
                  <a:pt x="470" y="22"/>
                  <a:pt x="470" y="22"/>
                </a:cubicBezTo>
                <a:cubicBezTo>
                  <a:pt x="469" y="22"/>
                  <a:pt x="469" y="22"/>
                  <a:pt x="468" y="23"/>
                </a:cubicBezTo>
                <a:cubicBezTo>
                  <a:pt x="467" y="23"/>
                  <a:pt x="467" y="23"/>
                  <a:pt x="467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465" y="21"/>
                  <a:pt x="463" y="22"/>
                  <a:pt x="462" y="21"/>
                </a:cubicBezTo>
                <a:cubicBezTo>
                  <a:pt x="462" y="21"/>
                  <a:pt x="462" y="21"/>
                  <a:pt x="462" y="21"/>
                </a:cubicBezTo>
                <a:cubicBezTo>
                  <a:pt x="462" y="22"/>
                  <a:pt x="462" y="22"/>
                  <a:pt x="462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1" y="22"/>
                  <a:pt x="461" y="22"/>
                  <a:pt x="461" y="22"/>
                </a:cubicBezTo>
                <a:cubicBezTo>
                  <a:pt x="460" y="22"/>
                  <a:pt x="460" y="22"/>
                  <a:pt x="458" y="22"/>
                </a:cubicBezTo>
                <a:cubicBezTo>
                  <a:pt x="458" y="23"/>
                  <a:pt x="458" y="23"/>
                  <a:pt x="458" y="24"/>
                </a:cubicBezTo>
                <a:cubicBezTo>
                  <a:pt x="460" y="23"/>
                  <a:pt x="464" y="22"/>
                  <a:pt x="465" y="24"/>
                </a:cubicBezTo>
                <a:cubicBezTo>
                  <a:pt x="464" y="23"/>
                  <a:pt x="463" y="23"/>
                  <a:pt x="462" y="24"/>
                </a:cubicBezTo>
                <a:cubicBezTo>
                  <a:pt x="461" y="24"/>
                  <a:pt x="461" y="24"/>
                  <a:pt x="461" y="25"/>
                </a:cubicBezTo>
                <a:cubicBezTo>
                  <a:pt x="463" y="25"/>
                  <a:pt x="462" y="25"/>
                  <a:pt x="464" y="25"/>
                </a:cubicBezTo>
                <a:cubicBezTo>
                  <a:pt x="467" y="25"/>
                  <a:pt x="467" y="25"/>
                  <a:pt x="467" y="25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8" y="24"/>
                  <a:pt x="469" y="25"/>
                  <a:pt x="470" y="24"/>
                </a:cubicBezTo>
                <a:cubicBezTo>
                  <a:pt x="471" y="24"/>
                  <a:pt x="471" y="24"/>
                  <a:pt x="472" y="25"/>
                </a:cubicBezTo>
                <a:cubicBezTo>
                  <a:pt x="471" y="25"/>
                  <a:pt x="469" y="25"/>
                  <a:pt x="468" y="25"/>
                </a:cubicBezTo>
                <a:cubicBezTo>
                  <a:pt x="466" y="26"/>
                  <a:pt x="464" y="26"/>
                  <a:pt x="462" y="27"/>
                </a:cubicBezTo>
                <a:cubicBezTo>
                  <a:pt x="462" y="27"/>
                  <a:pt x="462" y="27"/>
                  <a:pt x="462" y="27"/>
                </a:cubicBezTo>
                <a:cubicBezTo>
                  <a:pt x="461" y="27"/>
                  <a:pt x="461" y="27"/>
                  <a:pt x="461" y="27"/>
                </a:cubicBezTo>
                <a:cubicBezTo>
                  <a:pt x="461" y="28"/>
                  <a:pt x="462" y="28"/>
                  <a:pt x="462" y="29"/>
                </a:cubicBezTo>
                <a:cubicBezTo>
                  <a:pt x="463" y="29"/>
                  <a:pt x="463" y="28"/>
                  <a:pt x="464" y="28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6" y="27"/>
                  <a:pt x="466" y="27"/>
                  <a:pt x="466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7"/>
                  <a:pt x="468" y="27"/>
                  <a:pt x="468" y="27"/>
                </a:cubicBezTo>
                <a:cubicBezTo>
                  <a:pt x="468" y="26"/>
                  <a:pt x="468" y="26"/>
                  <a:pt x="468" y="26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3" y="26"/>
                  <a:pt x="474" y="26"/>
                  <a:pt x="475" y="25"/>
                </a:cubicBezTo>
                <a:cubicBezTo>
                  <a:pt x="475" y="26"/>
                  <a:pt x="475" y="26"/>
                  <a:pt x="475" y="26"/>
                </a:cubicBezTo>
                <a:cubicBezTo>
                  <a:pt x="474" y="26"/>
                  <a:pt x="473" y="27"/>
                  <a:pt x="472" y="27"/>
                </a:cubicBezTo>
                <a:cubicBezTo>
                  <a:pt x="472" y="27"/>
                  <a:pt x="471" y="27"/>
                  <a:pt x="471" y="27"/>
                </a:cubicBezTo>
                <a:cubicBezTo>
                  <a:pt x="470" y="27"/>
                  <a:pt x="469" y="27"/>
                  <a:pt x="469" y="27"/>
                </a:cubicBezTo>
                <a:cubicBezTo>
                  <a:pt x="468" y="27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8" y="28"/>
                  <a:pt x="468" y="28"/>
                  <a:pt x="468" y="28"/>
                </a:cubicBezTo>
                <a:cubicBezTo>
                  <a:pt x="465" y="28"/>
                  <a:pt x="465" y="28"/>
                  <a:pt x="465" y="28"/>
                </a:cubicBezTo>
                <a:cubicBezTo>
                  <a:pt x="465" y="28"/>
                  <a:pt x="465" y="29"/>
                  <a:pt x="465" y="29"/>
                </a:cubicBezTo>
                <a:cubicBezTo>
                  <a:pt x="464" y="29"/>
                  <a:pt x="464" y="29"/>
                  <a:pt x="464" y="29"/>
                </a:cubicBezTo>
                <a:cubicBezTo>
                  <a:pt x="464" y="29"/>
                  <a:pt x="464" y="30"/>
                  <a:pt x="463" y="30"/>
                </a:cubicBezTo>
                <a:cubicBezTo>
                  <a:pt x="464" y="30"/>
                  <a:pt x="465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0"/>
                  <a:pt x="466" y="30"/>
                  <a:pt x="466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7" y="30"/>
                  <a:pt x="467" y="30"/>
                  <a:pt x="467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73" y="30"/>
                  <a:pt x="473" y="30"/>
                  <a:pt x="473" y="30"/>
                </a:cubicBezTo>
                <a:cubicBezTo>
                  <a:pt x="473" y="31"/>
                  <a:pt x="473" y="31"/>
                  <a:pt x="473" y="31"/>
                </a:cubicBezTo>
                <a:cubicBezTo>
                  <a:pt x="473" y="31"/>
                  <a:pt x="474" y="31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5" y="30"/>
                  <a:pt x="475" y="30"/>
                  <a:pt x="475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7" y="30"/>
                  <a:pt x="477" y="30"/>
                  <a:pt x="477" y="30"/>
                </a:cubicBezTo>
                <a:cubicBezTo>
                  <a:pt x="478" y="30"/>
                  <a:pt x="478" y="30"/>
                  <a:pt x="478" y="30"/>
                </a:cubicBezTo>
                <a:cubicBezTo>
                  <a:pt x="478" y="30"/>
                  <a:pt x="478" y="30"/>
                  <a:pt x="478" y="31"/>
                </a:cubicBezTo>
                <a:cubicBezTo>
                  <a:pt x="479" y="31"/>
                  <a:pt x="480" y="31"/>
                  <a:pt x="481" y="31"/>
                </a:cubicBezTo>
                <a:cubicBezTo>
                  <a:pt x="481" y="31"/>
                  <a:pt x="482" y="30"/>
                  <a:pt x="482" y="30"/>
                </a:cubicBezTo>
                <a:cubicBezTo>
                  <a:pt x="482" y="30"/>
                  <a:pt x="482" y="30"/>
                  <a:pt x="482" y="30"/>
                </a:cubicBezTo>
                <a:cubicBezTo>
                  <a:pt x="483" y="30"/>
                  <a:pt x="483" y="29"/>
                  <a:pt x="483" y="29"/>
                </a:cubicBezTo>
                <a:cubicBezTo>
                  <a:pt x="484" y="29"/>
                  <a:pt x="484" y="29"/>
                  <a:pt x="484" y="29"/>
                </a:cubicBezTo>
                <a:cubicBezTo>
                  <a:pt x="484" y="30"/>
                  <a:pt x="484" y="30"/>
                  <a:pt x="484" y="32"/>
                </a:cubicBezTo>
                <a:cubicBezTo>
                  <a:pt x="484" y="32"/>
                  <a:pt x="484" y="32"/>
                  <a:pt x="484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6" y="32"/>
                  <a:pt x="486" y="32"/>
                  <a:pt x="486" y="32"/>
                </a:cubicBezTo>
                <a:cubicBezTo>
                  <a:pt x="487" y="32"/>
                  <a:pt x="487" y="32"/>
                  <a:pt x="487" y="32"/>
                </a:cubicBezTo>
                <a:cubicBezTo>
                  <a:pt x="489" y="32"/>
                  <a:pt x="490" y="32"/>
                  <a:pt x="491" y="33"/>
                </a:cubicBezTo>
                <a:cubicBezTo>
                  <a:pt x="491" y="32"/>
                  <a:pt x="491" y="32"/>
                  <a:pt x="492" y="31"/>
                </a:cubicBezTo>
                <a:cubicBezTo>
                  <a:pt x="492" y="31"/>
                  <a:pt x="492" y="31"/>
                  <a:pt x="492" y="30"/>
                </a:cubicBezTo>
                <a:cubicBezTo>
                  <a:pt x="494" y="30"/>
                  <a:pt x="493" y="30"/>
                  <a:pt x="493" y="28"/>
                </a:cubicBezTo>
                <a:cubicBezTo>
                  <a:pt x="494" y="28"/>
                  <a:pt x="494" y="28"/>
                  <a:pt x="495" y="28"/>
                </a:cubicBezTo>
                <a:cubicBezTo>
                  <a:pt x="495" y="29"/>
                  <a:pt x="494" y="29"/>
                  <a:pt x="494" y="30"/>
                </a:cubicBezTo>
                <a:cubicBezTo>
                  <a:pt x="495" y="31"/>
                  <a:pt x="496" y="31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0" y="30"/>
                  <a:pt x="500" y="30"/>
                  <a:pt x="500" y="30"/>
                </a:cubicBezTo>
                <a:cubicBezTo>
                  <a:pt x="502" y="30"/>
                  <a:pt x="502" y="30"/>
                  <a:pt x="502" y="30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4" y="29"/>
                  <a:pt x="504" y="29"/>
                  <a:pt x="504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07" y="29"/>
                  <a:pt x="507" y="29"/>
                  <a:pt x="507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2" y="29"/>
                  <a:pt x="512" y="29"/>
                  <a:pt x="512" y="29"/>
                </a:cubicBezTo>
                <a:cubicBezTo>
                  <a:pt x="514" y="29"/>
                  <a:pt x="517" y="28"/>
                  <a:pt x="520" y="28"/>
                </a:cubicBezTo>
                <a:cubicBezTo>
                  <a:pt x="520" y="28"/>
                  <a:pt x="520" y="28"/>
                  <a:pt x="520" y="28"/>
                </a:cubicBezTo>
                <a:cubicBezTo>
                  <a:pt x="521" y="28"/>
                  <a:pt x="521" y="28"/>
                  <a:pt x="521" y="28"/>
                </a:cubicBezTo>
                <a:cubicBezTo>
                  <a:pt x="521" y="27"/>
                  <a:pt x="521" y="27"/>
                  <a:pt x="521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2" y="27"/>
                  <a:pt x="522" y="27"/>
                  <a:pt x="522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3" y="27"/>
                  <a:pt x="523" y="27"/>
                  <a:pt x="523" y="27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5" y="26"/>
                  <a:pt x="525" y="26"/>
                  <a:pt x="525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28" y="26"/>
                  <a:pt x="528" y="26"/>
                  <a:pt x="528" y="26"/>
                </a:cubicBezTo>
                <a:cubicBezTo>
                  <a:pt x="530" y="26"/>
                  <a:pt x="530" y="26"/>
                  <a:pt x="530" y="26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1" y="25"/>
                  <a:pt x="532" y="25"/>
                  <a:pt x="533" y="25"/>
                </a:cubicBezTo>
                <a:cubicBezTo>
                  <a:pt x="532" y="26"/>
                  <a:pt x="528" y="27"/>
                  <a:pt x="526" y="27"/>
                </a:cubicBezTo>
                <a:cubicBezTo>
                  <a:pt x="526" y="27"/>
                  <a:pt x="526" y="27"/>
                  <a:pt x="525" y="28"/>
                </a:cubicBezTo>
                <a:cubicBezTo>
                  <a:pt x="527" y="28"/>
                  <a:pt x="529" y="28"/>
                  <a:pt x="530" y="2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6" y="29"/>
                  <a:pt x="526" y="28"/>
                  <a:pt x="525" y="29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29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2" y="30"/>
                  <a:pt x="522" y="30"/>
                  <a:pt x="522" y="30"/>
                </a:cubicBezTo>
                <a:cubicBezTo>
                  <a:pt x="521" y="30"/>
                  <a:pt x="520" y="30"/>
                  <a:pt x="519" y="30"/>
                </a:cubicBezTo>
                <a:cubicBezTo>
                  <a:pt x="519" y="31"/>
                  <a:pt x="519" y="31"/>
                  <a:pt x="519" y="31"/>
                </a:cubicBezTo>
                <a:cubicBezTo>
                  <a:pt x="518" y="31"/>
                  <a:pt x="518" y="31"/>
                  <a:pt x="518" y="31"/>
                </a:cubicBezTo>
                <a:cubicBezTo>
                  <a:pt x="519" y="31"/>
                  <a:pt x="519" y="31"/>
                  <a:pt x="519" y="32"/>
                </a:cubicBezTo>
                <a:cubicBezTo>
                  <a:pt x="522" y="31"/>
                  <a:pt x="524" y="31"/>
                  <a:pt x="527" y="31"/>
                </a:cubicBezTo>
                <a:cubicBezTo>
                  <a:pt x="527" y="32"/>
                  <a:pt x="527" y="32"/>
                  <a:pt x="527" y="32"/>
                </a:cubicBezTo>
                <a:cubicBezTo>
                  <a:pt x="526" y="32"/>
                  <a:pt x="525" y="32"/>
                  <a:pt x="524" y="32"/>
                </a:cubicBezTo>
                <a:cubicBezTo>
                  <a:pt x="524" y="33"/>
                  <a:pt x="524" y="33"/>
                  <a:pt x="524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18" y="33"/>
                  <a:pt x="517" y="33"/>
                  <a:pt x="517" y="33"/>
                </a:cubicBezTo>
                <a:cubicBezTo>
                  <a:pt x="517" y="33"/>
                  <a:pt x="516" y="33"/>
                  <a:pt x="516" y="34"/>
                </a:cubicBezTo>
                <a:cubicBezTo>
                  <a:pt x="515" y="33"/>
                  <a:pt x="514" y="33"/>
                  <a:pt x="513" y="33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3"/>
                  <a:pt x="511" y="33"/>
                </a:cubicBezTo>
                <a:cubicBezTo>
                  <a:pt x="509" y="34"/>
                  <a:pt x="506" y="34"/>
                  <a:pt x="504" y="34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4" y="35"/>
                  <a:pt x="504" y="35"/>
                  <a:pt x="504" y="35"/>
                </a:cubicBezTo>
                <a:cubicBezTo>
                  <a:pt x="505" y="36"/>
                  <a:pt x="506" y="36"/>
                  <a:pt x="505" y="37"/>
                </a:cubicBezTo>
                <a:cubicBezTo>
                  <a:pt x="505" y="37"/>
                  <a:pt x="505" y="37"/>
                  <a:pt x="505" y="37"/>
                </a:cubicBezTo>
                <a:cubicBezTo>
                  <a:pt x="505" y="38"/>
                  <a:pt x="505" y="38"/>
                  <a:pt x="505" y="39"/>
                </a:cubicBezTo>
                <a:cubicBezTo>
                  <a:pt x="506" y="39"/>
                  <a:pt x="506" y="39"/>
                  <a:pt x="506" y="39"/>
                </a:cubicBezTo>
                <a:cubicBezTo>
                  <a:pt x="508" y="39"/>
                  <a:pt x="508" y="39"/>
                  <a:pt x="508" y="39"/>
                </a:cubicBezTo>
                <a:cubicBezTo>
                  <a:pt x="508" y="40"/>
                  <a:pt x="508" y="40"/>
                  <a:pt x="508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39"/>
                  <a:pt x="510" y="39"/>
                  <a:pt x="510" y="39"/>
                </a:cubicBezTo>
                <a:cubicBezTo>
                  <a:pt x="511" y="40"/>
                  <a:pt x="512" y="40"/>
                  <a:pt x="513" y="40"/>
                </a:cubicBezTo>
                <a:cubicBezTo>
                  <a:pt x="513" y="40"/>
                  <a:pt x="513" y="40"/>
                  <a:pt x="513" y="40"/>
                </a:cubicBezTo>
                <a:cubicBezTo>
                  <a:pt x="512" y="40"/>
                  <a:pt x="511" y="40"/>
                  <a:pt x="511" y="40"/>
                </a:cubicBezTo>
                <a:cubicBezTo>
                  <a:pt x="511" y="40"/>
                  <a:pt x="511" y="40"/>
                  <a:pt x="511" y="40"/>
                </a:cubicBezTo>
                <a:cubicBezTo>
                  <a:pt x="510" y="40"/>
                  <a:pt x="510" y="40"/>
                  <a:pt x="510" y="40"/>
                </a:cubicBezTo>
                <a:cubicBezTo>
                  <a:pt x="510" y="42"/>
                  <a:pt x="510" y="42"/>
                  <a:pt x="510" y="42"/>
                </a:cubicBezTo>
                <a:cubicBezTo>
                  <a:pt x="510" y="41"/>
                  <a:pt x="509" y="41"/>
                  <a:pt x="509" y="41"/>
                </a:cubicBezTo>
                <a:cubicBezTo>
                  <a:pt x="509" y="41"/>
                  <a:pt x="509" y="41"/>
                  <a:pt x="509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7" y="41"/>
                  <a:pt x="507" y="41"/>
                  <a:pt x="507" y="41"/>
                </a:cubicBezTo>
                <a:cubicBezTo>
                  <a:pt x="506" y="41"/>
                  <a:pt x="506" y="41"/>
                  <a:pt x="506" y="41"/>
                </a:cubicBezTo>
                <a:cubicBezTo>
                  <a:pt x="506" y="41"/>
                  <a:pt x="506" y="41"/>
                  <a:pt x="506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5" y="40"/>
                  <a:pt x="505" y="40"/>
                  <a:pt x="505" y="40"/>
                </a:cubicBezTo>
                <a:cubicBezTo>
                  <a:pt x="504" y="39"/>
                  <a:pt x="503" y="39"/>
                  <a:pt x="503" y="37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503" y="36"/>
                  <a:pt x="502" y="36"/>
                  <a:pt x="502" y="36"/>
                </a:cubicBezTo>
                <a:cubicBezTo>
                  <a:pt x="502" y="35"/>
                  <a:pt x="501" y="35"/>
                  <a:pt x="501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500" y="34"/>
                  <a:pt x="500" y="34"/>
                  <a:pt x="500" y="34"/>
                </a:cubicBezTo>
                <a:cubicBezTo>
                  <a:pt x="499" y="34"/>
                  <a:pt x="499" y="34"/>
                  <a:pt x="499" y="34"/>
                </a:cubicBezTo>
                <a:cubicBezTo>
                  <a:pt x="499" y="33"/>
                  <a:pt x="499" y="33"/>
                  <a:pt x="499" y="33"/>
                </a:cubicBezTo>
                <a:cubicBezTo>
                  <a:pt x="497" y="33"/>
                  <a:pt x="496" y="33"/>
                  <a:pt x="494" y="34"/>
                </a:cubicBezTo>
                <a:cubicBezTo>
                  <a:pt x="493" y="33"/>
                  <a:pt x="488" y="34"/>
                  <a:pt x="486" y="34"/>
                </a:cubicBezTo>
                <a:cubicBezTo>
                  <a:pt x="485" y="35"/>
                  <a:pt x="486" y="34"/>
                  <a:pt x="485" y="35"/>
                </a:cubicBezTo>
                <a:cubicBezTo>
                  <a:pt x="485" y="36"/>
                  <a:pt x="485" y="36"/>
                  <a:pt x="486" y="36"/>
                </a:cubicBezTo>
                <a:cubicBezTo>
                  <a:pt x="486" y="37"/>
                  <a:pt x="486" y="37"/>
                  <a:pt x="486" y="37"/>
                </a:cubicBezTo>
                <a:cubicBezTo>
                  <a:pt x="485" y="37"/>
                  <a:pt x="485" y="37"/>
                  <a:pt x="485" y="37"/>
                </a:cubicBezTo>
                <a:cubicBezTo>
                  <a:pt x="485" y="37"/>
                  <a:pt x="485" y="38"/>
                  <a:pt x="485" y="38"/>
                </a:cubicBezTo>
                <a:cubicBezTo>
                  <a:pt x="484" y="39"/>
                  <a:pt x="484" y="38"/>
                  <a:pt x="483" y="39"/>
                </a:cubicBezTo>
                <a:cubicBezTo>
                  <a:pt x="483" y="39"/>
                  <a:pt x="483" y="40"/>
                  <a:pt x="482" y="40"/>
                </a:cubicBezTo>
                <a:cubicBezTo>
                  <a:pt x="482" y="40"/>
                  <a:pt x="482" y="40"/>
                  <a:pt x="481" y="40"/>
                </a:cubicBezTo>
                <a:cubicBezTo>
                  <a:pt x="482" y="38"/>
                  <a:pt x="483" y="37"/>
                  <a:pt x="481" y="36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0" y="35"/>
                  <a:pt x="480" y="35"/>
                  <a:pt x="480" y="35"/>
                </a:cubicBezTo>
                <a:cubicBezTo>
                  <a:pt x="481" y="35"/>
                  <a:pt x="481" y="35"/>
                  <a:pt x="481" y="35"/>
                </a:cubicBezTo>
                <a:cubicBezTo>
                  <a:pt x="481" y="34"/>
                  <a:pt x="480" y="34"/>
                  <a:pt x="480" y="33"/>
                </a:cubicBezTo>
                <a:cubicBezTo>
                  <a:pt x="480" y="33"/>
                  <a:pt x="480" y="33"/>
                  <a:pt x="480" y="33"/>
                </a:cubicBezTo>
                <a:cubicBezTo>
                  <a:pt x="479" y="34"/>
                  <a:pt x="479" y="34"/>
                  <a:pt x="479" y="35"/>
                </a:cubicBezTo>
                <a:cubicBezTo>
                  <a:pt x="477" y="35"/>
                  <a:pt x="477" y="35"/>
                  <a:pt x="477" y="35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7" y="33"/>
                  <a:pt x="477" y="33"/>
                  <a:pt x="477" y="33"/>
                </a:cubicBezTo>
                <a:cubicBezTo>
                  <a:pt x="476" y="33"/>
                  <a:pt x="476" y="33"/>
                  <a:pt x="476" y="33"/>
                </a:cubicBezTo>
                <a:cubicBezTo>
                  <a:pt x="475" y="34"/>
                  <a:pt x="475" y="34"/>
                  <a:pt x="475" y="34"/>
                </a:cubicBezTo>
                <a:cubicBezTo>
                  <a:pt x="473" y="34"/>
                  <a:pt x="470" y="34"/>
                  <a:pt x="467" y="34"/>
                </a:cubicBezTo>
                <a:cubicBezTo>
                  <a:pt x="467" y="34"/>
                  <a:pt x="465" y="35"/>
                  <a:pt x="464" y="34"/>
                </a:cubicBezTo>
                <a:cubicBezTo>
                  <a:pt x="464" y="34"/>
                  <a:pt x="464" y="34"/>
                  <a:pt x="464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2" y="33"/>
                  <a:pt x="462" y="33"/>
                  <a:pt x="461" y="33"/>
                </a:cubicBezTo>
                <a:cubicBezTo>
                  <a:pt x="461" y="33"/>
                  <a:pt x="461" y="33"/>
                  <a:pt x="461" y="33"/>
                </a:cubicBezTo>
                <a:cubicBezTo>
                  <a:pt x="461" y="33"/>
                  <a:pt x="460" y="33"/>
                  <a:pt x="460" y="33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31"/>
                  <a:pt x="460" y="31"/>
                  <a:pt x="460" y="31"/>
                </a:cubicBezTo>
                <a:cubicBezTo>
                  <a:pt x="460" y="29"/>
                  <a:pt x="458" y="28"/>
                  <a:pt x="457" y="26"/>
                </a:cubicBezTo>
                <a:cubicBezTo>
                  <a:pt x="457" y="26"/>
                  <a:pt x="456" y="26"/>
                  <a:pt x="456" y="26"/>
                </a:cubicBezTo>
                <a:cubicBezTo>
                  <a:pt x="456" y="26"/>
                  <a:pt x="456" y="26"/>
                  <a:pt x="456" y="26"/>
                </a:cubicBezTo>
                <a:cubicBezTo>
                  <a:pt x="452" y="26"/>
                  <a:pt x="452" y="26"/>
                  <a:pt x="452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9" y="25"/>
                  <a:pt x="449" y="25"/>
                  <a:pt x="449" y="25"/>
                </a:cubicBezTo>
                <a:cubicBezTo>
                  <a:pt x="448" y="25"/>
                  <a:pt x="448" y="25"/>
                  <a:pt x="448" y="25"/>
                </a:cubicBezTo>
                <a:cubicBezTo>
                  <a:pt x="448" y="25"/>
                  <a:pt x="448" y="25"/>
                  <a:pt x="448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6" y="24"/>
                  <a:pt x="446" y="24"/>
                  <a:pt x="446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1" y="24"/>
                  <a:pt x="441" y="24"/>
                  <a:pt x="441" y="24"/>
                </a:cubicBezTo>
                <a:cubicBezTo>
                  <a:pt x="440" y="24"/>
                  <a:pt x="439" y="24"/>
                  <a:pt x="438" y="24"/>
                </a:cubicBezTo>
                <a:cubicBezTo>
                  <a:pt x="438" y="24"/>
                  <a:pt x="438" y="25"/>
                  <a:pt x="438" y="25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9" y="25"/>
                  <a:pt x="441" y="25"/>
                  <a:pt x="442" y="25"/>
                </a:cubicBezTo>
                <a:cubicBezTo>
                  <a:pt x="442" y="25"/>
                  <a:pt x="443" y="26"/>
                  <a:pt x="444" y="25"/>
                </a:cubicBezTo>
                <a:cubicBezTo>
                  <a:pt x="444" y="25"/>
                  <a:pt x="444" y="25"/>
                  <a:pt x="444" y="25"/>
                </a:cubicBezTo>
                <a:cubicBezTo>
                  <a:pt x="445" y="25"/>
                  <a:pt x="445" y="26"/>
                  <a:pt x="446" y="26"/>
                </a:cubicBezTo>
                <a:cubicBezTo>
                  <a:pt x="445" y="28"/>
                  <a:pt x="446" y="27"/>
                  <a:pt x="446" y="29"/>
                </a:cubicBezTo>
                <a:cubicBezTo>
                  <a:pt x="444" y="29"/>
                  <a:pt x="444" y="29"/>
                  <a:pt x="444" y="29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4" y="28"/>
                  <a:pt x="444" y="28"/>
                  <a:pt x="444" y="28"/>
                </a:cubicBezTo>
                <a:cubicBezTo>
                  <a:pt x="442" y="28"/>
                  <a:pt x="441" y="28"/>
                  <a:pt x="439" y="27"/>
                </a:cubicBezTo>
                <a:close/>
                <a:moveTo>
                  <a:pt x="499" y="69"/>
                </a:moveTo>
                <a:cubicBezTo>
                  <a:pt x="498" y="68"/>
                  <a:pt x="497" y="68"/>
                  <a:pt x="497" y="67"/>
                </a:cubicBezTo>
                <a:cubicBezTo>
                  <a:pt x="497" y="66"/>
                  <a:pt x="497" y="67"/>
                  <a:pt x="497" y="66"/>
                </a:cubicBezTo>
                <a:cubicBezTo>
                  <a:pt x="497" y="66"/>
                  <a:pt x="497" y="66"/>
                  <a:pt x="498" y="66"/>
                </a:cubicBezTo>
                <a:cubicBezTo>
                  <a:pt x="498" y="67"/>
                  <a:pt x="498" y="67"/>
                  <a:pt x="498" y="67"/>
                </a:cubicBezTo>
                <a:cubicBezTo>
                  <a:pt x="498" y="67"/>
                  <a:pt x="499" y="67"/>
                  <a:pt x="499" y="67"/>
                </a:cubicBezTo>
                <a:lnTo>
                  <a:pt x="499" y="69"/>
                </a:lnTo>
                <a:close/>
                <a:moveTo>
                  <a:pt x="500" y="56"/>
                </a:moveTo>
                <a:cubicBezTo>
                  <a:pt x="500" y="57"/>
                  <a:pt x="500" y="57"/>
                  <a:pt x="500" y="57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500" y="55"/>
                  <a:pt x="500" y="55"/>
                  <a:pt x="500" y="55"/>
                </a:cubicBezTo>
                <a:cubicBezTo>
                  <a:pt x="501" y="55"/>
                  <a:pt x="501" y="55"/>
                  <a:pt x="501" y="55"/>
                </a:cubicBezTo>
                <a:cubicBezTo>
                  <a:pt x="500" y="56"/>
                  <a:pt x="501" y="56"/>
                  <a:pt x="500" y="56"/>
                </a:cubicBezTo>
                <a:close/>
                <a:moveTo>
                  <a:pt x="579" y="22"/>
                </a:moveTo>
                <a:cubicBezTo>
                  <a:pt x="580" y="22"/>
                  <a:pt x="580" y="22"/>
                  <a:pt x="580" y="22"/>
                </a:cubicBezTo>
                <a:cubicBezTo>
                  <a:pt x="580" y="22"/>
                  <a:pt x="581" y="22"/>
                  <a:pt x="581" y="22"/>
                </a:cubicBezTo>
                <a:cubicBezTo>
                  <a:pt x="581" y="23"/>
                  <a:pt x="581" y="23"/>
                  <a:pt x="581" y="23"/>
                </a:cubicBezTo>
                <a:cubicBezTo>
                  <a:pt x="579" y="23"/>
                  <a:pt x="579" y="23"/>
                  <a:pt x="579" y="23"/>
                </a:cubicBezTo>
                <a:lnTo>
                  <a:pt x="579" y="22"/>
                </a:lnTo>
                <a:close/>
                <a:moveTo>
                  <a:pt x="536" y="28"/>
                </a:moveTo>
                <a:cubicBezTo>
                  <a:pt x="537" y="28"/>
                  <a:pt x="537" y="28"/>
                  <a:pt x="537" y="28"/>
                </a:cubicBezTo>
                <a:cubicBezTo>
                  <a:pt x="537" y="27"/>
                  <a:pt x="537" y="27"/>
                  <a:pt x="537" y="27"/>
                </a:cubicBezTo>
                <a:cubicBezTo>
                  <a:pt x="539" y="27"/>
                  <a:pt x="539" y="27"/>
                  <a:pt x="539" y="27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8" y="28"/>
                  <a:pt x="539" y="28"/>
                  <a:pt x="538" y="28"/>
                </a:cubicBezTo>
                <a:cubicBezTo>
                  <a:pt x="536" y="28"/>
                  <a:pt x="536" y="28"/>
                  <a:pt x="536" y="28"/>
                </a:cubicBezTo>
                <a:close/>
                <a:moveTo>
                  <a:pt x="494" y="22"/>
                </a:moveTo>
                <a:cubicBezTo>
                  <a:pt x="494" y="22"/>
                  <a:pt x="494" y="22"/>
                  <a:pt x="494" y="22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4" y="21"/>
                  <a:pt x="494" y="21"/>
                  <a:pt x="494" y="21"/>
                </a:cubicBezTo>
                <a:lnTo>
                  <a:pt x="494" y="22"/>
                </a:lnTo>
                <a:close/>
                <a:moveTo>
                  <a:pt x="533" y="28"/>
                </a:moveTo>
                <a:cubicBezTo>
                  <a:pt x="532" y="28"/>
                  <a:pt x="533" y="28"/>
                  <a:pt x="532" y="28"/>
                </a:cubicBezTo>
                <a:cubicBezTo>
                  <a:pt x="533" y="28"/>
                  <a:pt x="533" y="28"/>
                  <a:pt x="533" y="28"/>
                </a:cubicBezTo>
                <a:close/>
                <a:moveTo>
                  <a:pt x="530" y="31"/>
                </a:moveTo>
                <a:cubicBezTo>
                  <a:pt x="529" y="31"/>
                  <a:pt x="530" y="31"/>
                  <a:pt x="529" y="31"/>
                </a:cubicBezTo>
                <a:cubicBezTo>
                  <a:pt x="530" y="31"/>
                  <a:pt x="530" y="31"/>
                  <a:pt x="530" y="31"/>
                </a:cubicBezTo>
                <a:close/>
                <a:moveTo>
                  <a:pt x="505" y="60"/>
                </a:moveTo>
                <a:cubicBezTo>
                  <a:pt x="507" y="60"/>
                  <a:pt x="507" y="60"/>
                  <a:pt x="507" y="60"/>
                </a:cubicBezTo>
                <a:cubicBezTo>
                  <a:pt x="507" y="60"/>
                  <a:pt x="507" y="60"/>
                  <a:pt x="507" y="60"/>
                </a:cubicBezTo>
                <a:cubicBezTo>
                  <a:pt x="508" y="60"/>
                  <a:pt x="508" y="60"/>
                  <a:pt x="509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7" y="61"/>
                  <a:pt x="506" y="61"/>
                  <a:pt x="505" y="61"/>
                </a:cubicBezTo>
                <a:cubicBezTo>
                  <a:pt x="505" y="61"/>
                  <a:pt x="505" y="61"/>
                  <a:pt x="505" y="61"/>
                </a:cubicBezTo>
                <a:cubicBezTo>
                  <a:pt x="505" y="60"/>
                  <a:pt x="505" y="61"/>
                  <a:pt x="505" y="60"/>
                </a:cubicBezTo>
                <a:close/>
                <a:moveTo>
                  <a:pt x="465" y="53"/>
                </a:moveTo>
                <a:cubicBezTo>
                  <a:pt x="466" y="53"/>
                  <a:pt x="466" y="53"/>
                  <a:pt x="466" y="53"/>
                </a:cubicBezTo>
                <a:cubicBezTo>
                  <a:pt x="466" y="54"/>
                  <a:pt x="466" y="54"/>
                  <a:pt x="466" y="54"/>
                </a:cubicBezTo>
                <a:cubicBezTo>
                  <a:pt x="465" y="54"/>
                  <a:pt x="465" y="54"/>
                  <a:pt x="465" y="54"/>
                </a:cubicBezTo>
                <a:lnTo>
                  <a:pt x="465" y="53"/>
                </a:lnTo>
                <a:close/>
                <a:moveTo>
                  <a:pt x="454" y="40"/>
                </a:moveTo>
                <a:cubicBezTo>
                  <a:pt x="453" y="40"/>
                  <a:pt x="453" y="40"/>
                  <a:pt x="453" y="39"/>
                </a:cubicBezTo>
                <a:cubicBezTo>
                  <a:pt x="454" y="40"/>
                  <a:pt x="453" y="39"/>
                  <a:pt x="454" y="40"/>
                </a:cubicBezTo>
                <a:close/>
                <a:moveTo>
                  <a:pt x="452" y="36"/>
                </a:move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6"/>
                  <a:pt x="453" y="36"/>
                  <a:pt x="453" y="36"/>
                </a:cubicBezTo>
                <a:cubicBezTo>
                  <a:pt x="453" y="37"/>
                  <a:pt x="453" y="37"/>
                  <a:pt x="453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7"/>
                  <a:pt x="452" y="37"/>
                  <a:pt x="452" y="37"/>
                </a:cubicBezTo>
                <a:cubicBezTo>
                  <a:pt x="452" y="36"/>
                  <a:pt x="452" y="36"/>
                  <a:pt x="452" y="36"/>
                </a:cubicBezTo>
                <a:close/>
                <a:moveTo>
                  <a:pt x="1170" y="14"/>
                </a:moveTo>
                <a:cubicBezTo>
                  <a:pt x="1170" y="14"/>
                  <a:pt x="1170" y="14"/>
                  <a:pt x="1170" y="14"/>
                </a:cubicBezTo>
                <a:cubicBezTo>
                  <a:pt x="1170" y="14"/>
                  <a:pt x="1170" y="14"/>
                  <a:pt x="1170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1" y="14"/>
                  <a:pt x="1171" y="14"/>
                  <a:pt x="1171" y="14"/>
                </a:cubicBezTo>
                <a:cubicBezTo>
                  <a:pt x="1170" y="14"/>
                  <a:pt x="1170" y="13"/>
                  <a:pt x="1170" y="13"/>
                </a:cubicBezTo>
                <a:cubicBezTo>
                  <a:pt x="1170" y="13"/>
                  <a:pt x="1170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9" y="13"/>
                  <a:pt x="1169" y="13"/>
                  <a:pt x="1169" y="13"/>
                </a:cubicBezTo>
                <a:cubicBezTo>
                  <a:pt x="1167" y="13"/>
                  <a:pt x="1167" y="13"/>
                  <a:pt x="1167" y="14"/>
                </a:cubicBezTo>
                <a:cubicBezTo>
                  <a:pt x="1170" y="14"/>
                  <a:pt x="1170" y="14"/>
                  <a:pt x="1170" y="14"/>
                </a:cubicBezTo>
                <a:close/>
                <a:moveTo>
                  <a:pt x="640" y="18"/>
                </a:moveTo>
                <a:cubicBezTo>
                  <a:pt x="642" y="20"/>
                  <a:pt x="648" y="22"/>
                  <a:pt x="651" y="22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1"/>
                  <a:pt x="651" y="21"/>
                  <a:pt x="651" y="21"/>
                </a:cubicBezTo>
                <a:cubicBezTo>
                  <a:pt x="651" y="20"/>
                  <a:pt x="649" y="20"/>
                  <a:pt x="648" y="19"/>
                </a:cubicBezTo>
                <a:cubicBezTo>
                  <a:pt x="648" y="19"/>
                  <a:pt x="648" y="19"/>
                  <a:pt x="648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7" y="19"/>
                  <a:pt x="647" y="19"/>
                  <a:pt x="647" y="19"/>
                </a:cubicBezTo>
                <a:cubicBezTo>
                  <a:pt x="645" y="19"/>
                  <a:pt x="645" y="19"/>
                  <a:pt x="645" y="19"/>
                </a:cubicBezTo>
                <a:cubicBezTo>
                  <a:pt x="645" y="18"/>
                  <a:pt x="645" y="18"/>
                  <a:pt x="644" y="17"/>
                </a:cubicBezTo>
                <a:cubicBezTo>
                  <a:pt x="644" y="17"/>
                  <a:pt x="644" y="17"/>
                  <a:pt x="644" y="17"/>
                </a:cubicBezTo>
                <a:cubicBezTo>
                  <a:pt x="643" y="17"/>
                  <a:pt x="641" y="16"/>
                  <a:pt x="640" y="15"/>
                </a:cubicBezTo>
                <a:cubicBezTo>
                  <a:pt x="640" y="15"/>
                  <a:pt x="640" y="15"/>
                  <a:pt x="640" y="15"/>
                </a:cubicBezTo>
                <a:cubicBezTo>
                  <a:pt x="640" y="16"/>
                  <a:pt x="640" y="17"/>
                  <a:pt x="640" y="18"/>
                </a:cubicBezTo>
                <a:close/>
                <a:moveTo>
                  <a:pt x="1165" y="18"/>
                </a:moveTo>
                <a:cubicBezTo>
                  <a:pt x="1165" y="17"/>
                  <a:pt x="1165" y="17"/>
                  <a:pt x="1165" y="17"/>
                </a:cubicBezTo>
                <a:cubicBezTo>
                  <a:pt x="1164" y="16"/>
                  <a:pt x="1163" y="16"/>
                  <a:pt x="1163" y="16"/>
                </a:cubicBezTo>
                <a:cubicBezTo>
                  <a:pt x="1163" y="16"/>
                  <a:pt x="1163" y="16"/>
                  <a:pt x="1163" y="16"/>
                </a:cubicBezTo>
                <a:cubicBezTo>
                  <a:pt x="1162" y="16"/>
                  <a:pt x="1162" y="16"/>
                  <a:pt x="1162" y="16"/>
                </a:cubicBezTo>
                <a:cubicBezTo>
                  <a:pt x="1162" y="18"/>
                  <a:pt x="1163" y="17"/>
                  <a:pt x="1163" y="18"/>
                </a:cubicBezTo>
                <a:cubicBezTo>
                  <a:pt x="1164" y="18"/>
                  <a:pt x="1164" y="18"/>
                  <a:pt x="1165" y="18"/>
                </a:cubicBezTo>
                <a:close/>
                <a:moveTo>
                  <a:pt x="1155" y="21"/>
                </a:moveTo>
                <a:cubicBezTo>
                  <a:pt x="1155" y="21"/>
                  <a:pt x="1155" y="21"/>
                  <a:pt x="1155" y="21"/>
                </a:cubicBezTo>
                <a:cubicBezTo>
                  <a:pt x="1156" y="21"/>
                  <a:pt x="1157" y="21"/>
                  <a:pt x="1158" y="21"/>
                </a:cubicBezTo>
                <a:cubicBezTo>
                  <a:pt x="1158" y="20"/>
                  <a:pt x="1159" y="20"/>
                  <a:pt x="1159" y="20"/>
                </a:cubicBezTo>
                <a:cubicBezTo>
                  <a:pt x="1159" y="20"/>
                  <a:pt x="1160" y="19"/>
                  <a:pt x="1161" y="19"/>
                </a:cubicBezTo>
                <a:cubicBezTo>
                  <a:pt x="1161" y="18"/>
                  <a:pt x="1161" y="18"/>
                  <a:pt x="1161" y="18"/>
                </a:cubicBezTo>
                <a:cubicBezTo>
                  <a:pt x="1159" y="18"/>
                  <a:pt x="1159" y="18"/>
                  <a:pt x="1158" y="18"/>
                </a:cubicBezTo>
                <a:cubicBezTo>
                  <a:pt x="1158" y="18"/>
                  <a:pt x="1158" y="18"/>
                  <a:pt x="1158" y="18"/>
                </a:cubicBezTo>
                <a:cubicBezTo>
                  <a:pt x="1157" y="18"/>
                  <a:pt x="1157" y="18"/>
                  <a:pt x="1157" y="18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7" y="19"/>
                  <a:pt x="1157" y="19"/>
                  <a:pt x="1157" y="19"/>
                </a:cubicBezTo>
                <a:cubicBezTo>
                  <a:pt x="1154" y="19"/>
                  <a:pt x="1154" y="19"/>
                  <a:pt x="1154" y="19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0"/>
                  <a:pt x="1154" y="20"/>
                  <a:pt x="1154" y="20"/>
                </a:cubicBezTo>
                <a:cubicBezTo>
                  <a:pt x="1154" y="21"/>
                  <a:pt x="1154" y="20"/>
                  <a:pt x="1155" y="21"/>
                </a:cubicBezTo>
                <a:close/>
                <a:moveTo>
                  <a:pt x="799" y="21"/>
                </a:moveTo>
                <a:cubicBezTo>
                  <a:pt x="799" y="19"/>
                  <a:pt x="799" y="19"/>
                  <a:pt x="799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19"/>
                  <a:pt x="798" y="19"/>
                  <a:pt x="798" y="19"/>
                </a:cubicBezTo>
                <a:cubicBezTo>
                  <a:pt x="798" y="20"/>
                  <a:pt x="798" y="20"/>
                  <a:pt x="798" y="21"/>
                </a:cubicBezTo>
                <a:lnTo>
                  <a:pt x="799" y="21"/>
                </a:lnTo>
                <a:close/>
                <a:moveTo>
                  <a:pt x="1166" y="19"/>
                </a:moveTo>
                <a:cubicBezTo>
                  <a:pt x="1167" y="19"/>
                  <a:pt x="1167" y="19"/>
                  <a:pt x="1167" y="19"/>
                </a:cubicBezTo>
                <a:cubicBezTo>
                  <a:pt x="1167" y="19"/>
                  <a:pt x="1167" y="19"/>
                  <a:pt x="1167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6" y="19"/>
                  <a:pt x="1166" y="19"/>
                  <a:pt x="1166" y="19"/>
                </a:cubicBezTo>
                <a:cubicBezTo>
                  <a:pt x="1166" y="19"/>
                  <a:pt x="1166" y="19"/>
                  <a:pt x="1166" y="20"/>
                </a:cubicBezTo>
                <a:cubicBezTo>
                  <a:pt x="1166" y="20"/>
                  <a:pt x="1166" y="20"/>
                  <a:pt x="1166" y="20"/>
                </a:cubicBezTo>
                <a:lnTo>
                  <a:pt x="1166" y="19"/>
                </a:lnTo>
                <a:close/>
                <a:moveTo>
                  <a:pt x="802" y="19"/>
                </a:moveTo>
                <a:cubicBezTo>
                  <a:pt x="802" y="19"/>
                  <a:pt x="802" y="19"/>
                  <a:pt x="802" y="19"/>
                </a:cubicBezTo>
                <a:cubicBezTo>
                  <a:pt x="802" y="19"/>
                  <a:pt x="802" y="19"/>
                  <a:pt x="802" y="19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20"/>
                  <a:pt x="802" y="19"/>
                </a:cubicBezTo>
                <a:close/>
                <a:moveTo>
                  <a:pt x="1162" y="22"/>
                </a:moveTo>
                <a:cubicBezTo>
                  <a:pt x="1162" y="21"/>
                  <a:pt x="1162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1" y="20"/>
                  <a:pt x="1161" y="20"/>
                  <a:pt x="1161" y="20"/>
                </a:cubicBezTo>
                <a:cubicBezTo>
                  <a:pt x="1161" y="21"/>
                  <a:pt x="1160" y="21"/>
                  <a:pt x="1162" y="22"/>
                </a:cubicBezTo>
                <a:close/>
                <a:moveTo>
                  <a:pt x="1165" y="24"/>
                </a:move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4"/>
                  <a:pt x="1166" y="24"/>
                  <a:pt x="1166" y="24"/>
                </a:cubicBezTo>
                <a:cubicBezTo>
                  <a:pt x="1166" y="23"/>
                  <a:pt x="1166" y="23"/>
                  <a:pt x="1166" y="23"/>
                </a:cubicBezTo>
                <a:cubicBezTo>
                  <a:pt x="1165" y="23"/>
                  <a:pt x="1165" y="23"/>
                  <a:pt x="1165" y="23"/>
                </a:cubicBezTo>
                <a:cubicBezTo>
                  <a:pt x="1165" y="23"/>
                  <a:pt x="1165" y="23"/>
                  <a:pt x="1165" y="24"/>
                </a:cubicBezTo>
                <a:close/>
                <a:moveTo>
                  <a:pt x="1154" y="25"/>
                </a:moveTo>
                <a:cubicBezTo>
                  <a:pt x="1154" y="24"/>
                  <a:pt x="1154" y="24"/>
                  <a:pt x="1154" y="24"/>
                </a:cubicBezTo>
                <a:cubicBezTo>
                  <a:pt x="1154" y="24"/>
                  <a:pt x="1154" y="24"/>
                  <a:pt x="1154" y="24"/>
                </a:cubicBezTo>
                <a:cubicBezTo>
                  <a:pt x="1153" y="23"/>
                  <a:pt x="1153" y="23"/>
                  <a:pt x="1151" y="23"/>
                </a:cubicBezTo>
                <a:cubicBezTo>
                  <a:pt x="1151" y="24"/>
                  <a:pt x="1151" y="24"/>
                  <a:pt x="1151" y="24"/>
                </a:cubicBezTo>
                <a:cubicBezTo>
                  <a:pt x="1151" y="24"/>
                  <a:pt x="1152" y="24"/>
                  <a:pt x="1152" y="25"/>
                </a:cubicBezTo>
                <a:lnTo>
                  <a:pt x="1154" y="25"/>
                </a:lnTo>
                <a:close/>
                <a:moveTo>
                  <a:pt x="1164" y="24"/>
                </a:moveTo>
                <a:cubicBezTo>
                  <a:pt x="1163" y="24"/>
                  <a:pt x="1160" y="23"/>
                  <a:pt x="1158" y="23"/>
                </a:cubicBezTo>
                <a:cubicBezTo>
                  <a:pt x="1159" y="24"/>
                  <a:pt x="1158" y="24"/>
                  <a:pt x="1159" y="24"/>
                </a:cubicBezTo>
                <a:cubicBezTo>
                  <a:pt x="1159" y="24"/>
                  <a:pt x="1159" y="24"/>
                  <a:pt x="1159" y="24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1" y="25"/>
                  <a:pt x="1162" y="26"/>
                  <a:pt x="1163" y="26"/>
                </a:cubicBezTo>
                <a:cubicBezTo>
                  <a:pt x="1163" y="26"/>
                  <a:pt x="1164" y="26"/>
                  <a:pt x="1164" y="25"/>
                </a:cubicBezTo>
                <a:cubicBezTo>
                  <a:pt x="1164" y="25"/>
                  <a:pt x="1164" y="25"/>
                  <a:pt x="1164" y="24"/>
                </a:cubicBezTo>
                <a:close/>
                <a:moveTo>
                  <a:pt x="1163" y="27"/>
                </a:moveTo>
                <a:cubicBezTo>
                  <a:pt x="1163" y="27"/>
                  <a:pt x="1163" y="27"/>
                  <a:pt x="1162" y="27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2" y="26"/>
                  <a:pt x="1162" y="26"/>
                  <a:pt x="1162" y="26"/>
                </a:cubicBezTo>
                <a:cubicBezTo>
                  <a:pt x="1161" y="26"/>
                  <a:pt x="1160" y="26"/>
                  <a:pt x="1159" y="26"/>
                </a:cubicBezTo>
                <a:cubicBezTo>
                  <a:pt x="1159" y="25"/>
                  <a:pt x="1159" y="25"/>
                  <a:pt x="1158" y="24"/>
                </a:cubicBezTo>
                <a:cubicBezTo>
                  <a:pt x="1158" y="24"/>
                  <a:pt x="1158" y="24"/>
                  <a:pt x="1158" y="24"/>
                </a:cubicBezTo>
                <a:cubicBezTo>
                  <a:pt x="1157" y="24"/>
                  <a:pt x="1157" y="24"/>
                  <a:pt x="1157" y="23"/>
                </a:cubicBezTo>
                <a:cubicBezTo>
                  <a:pt x="1155" y="23"/>
                  <a:pt x="1156" y="24"/>
                  <a:pt x="1155" y="24"/>
                </a:cubicBezTo>
                <a:cubicBezTo>
                  <a:pt x="1155" y="25"/>
                  <a:pt x="1155" y="25"/>
                  <a:pt x="1155" y="25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6" y="26"/>
                  <a:pt x="1156" y="25"/>
                  <a:pt x="1156" y="25"/>
                </a:cubicBezTo>
                <a:cubicBezTo>
                  <a:pt x="1157" y="26"/>
                  <a:pt x="1157" y="26"/>
                  <a:pt x="1157" y="27"/>
                </a:cubicBezTo>
                <a:cubicBezTo>
                  <a:pt x="1158" y="27"/>
                  <a:pt x="1158" y="26"/>
                  <a:pt x="1159" y="26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60" y="27"/>
                  <a:pt x="1160" y="27"/>
                  <a:pt x="1161" y="28"/>
                </a:cubicBezTo>
                <a:cubicBezTo>
                  <a:pt x="1163" y="28"/>
                  <a:pt x="1163" y="28"/>
                  <a:pt x="1163" y="28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lose/>
                <a:moveTo>
                  <a:pt x="1166" y="27"/>
                </a:moveTo>
                <a:cubicBezTo>
                  <a:pt x="1166" y="27"/>
                  <a:pt x="1166" y="27"/>
                  <a:pt x="1166" y="27"/>
                </a:cubicBezTo>
                <a:cubicBezTo>
                  <a:pt x="1167" y="27"/>
                  <a:pt x="1167" y="27"/>
                  <a:pt x="1167" y="26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6" y="25"/>
                  <a:pt x="1165" y="26"/>
                  <a:pt x="1164" y="26"/>
                </a:cubicBezTo>
                <a:cubicBezTo>
                  <a:pt x="1165" y="27"/>
                  <a:pt x="1165" y="26"/>
                  <a:pt x="1166" y="27"/>
                </a:cubicBezTo>
                <a:close/>
                <a:moveTo>
                  <a:pt x="1150" y="27"/>
                </a:moveTo>
                <a:cubicBezTo>
                  <a:pt x="1152" y="27"/>
                  <a:pt x="1152" y="27"/>
                  <a:pt x="1152" y="27"/>
                </a:cubicBezTo>
                <a:cubicBezTo>
                  <a:pt x="1152" y="28"/>
                  <a:pt x="1152" y="28"/>
                  <a:pt x="1152" y="28"/>
                </a:cubicBezTo>
                <a:cubicBezTo>
                  <a:pt x="1153" y="28"/>
                  <a:pt x="1153" y="28"/>
                  <a:pt x="1155" y="28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2" y="26"/>
                  <a:pt x="1151" y="26"/>
                </a:cubicBezTo>
                <a:cubicBezTo>
                  <a:pt x="1151" y="27"/>
                  <a:pt x="1151" y="27"/>
                  <a:pt x="1151" y="27"/>
                </a:cubicBezTo>
                <a:cubicBezTo>
                  <a:pt x="1151" y="27"/>
                  <a:pt x="1150" y="27"/>
                  <a:pt x="1150" y="27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50" y="28"/>
                  <a:pt x="1150" y="27"/>
                  <a:pt x="1150" y="27"/>
                </a:cubicBezTo>
                <a:close/>
                <a:moveTo>
                  <a:pt x="1192" y="33"/>
                </a:moveTo>
                <a:cubicBezTo>
                  <a:pt x="1192" y="33"/>
                  <a:pt x="1192" y="33"/>
                  <a:pt x="1192" y="33"/>
                </a:cubicBezTo>
                <a:cubicBezTo>
                  <a:pt x="1193" y="33"/>
                  <a:pt x="1192" y="33"/>
                  <a:pt x="1194" y="33"/>
                </a:cubicBezTo>
                <a:cubicBezTo>
                  <a:pt x="1194" y="34"/>
                  <a:pt x="1194" y="34"/>
                  <a:pt x="1194" y="34"/>
                </a:cubicBezTo>
                <a:cubicBezTo>
                  <a:pt x="1195" y="34"/>
                  <a:pt x="1194" y="33"/>
                  <a:pt x="1195" y="33"/>
                </a:cubicBezTo>
                <a:cubicBezTo>
                  <a:pt x="1195" y="33"/>
                  <a:pt x="1195" y="33"/>
                  <a:pt x="1195" y="33"/>
                </a:cubicBezTo>
                <a:cubicBezTo>
                  <a:pt x="1195" y="32"/>
                  <a:pt x="1196" y="32"/>
                  <a:pt x="1196" y="32"/>
                </a:cubicBezTo>
                <a:cubicBezTo>
                  <a:pt x="1197" y="32"/>
                  <a:pt x="1197" y="32"/>
                  <a:pt x="1197" y="32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9" y="31"/>
                  <a:pt x="1199" y="31"/>
                  <a:pt x="1199" y="31"/>
                </a:cubicBezTo>
                <a:cubicBezTo>
                  <a:pt x="1199" y="31"/>
                  <a:pt x="1201" y="29"/>
                  <a:pt x="1201" y="29"/>
                </a:cubicBezTo>
                <a:cubicBezTo>
                  <a:pt x="1202" y="29"/>
                  <a:pt x="1202" y="29"/>
                  <a:pt x="1202" y="29"/>
                </a:cubicBezTo>
                <a:cubicBezTo>
                  <a:pt x="1202" y="27"/>
                  <a:pt x="1202" y="27"/>
                  <a:pt x="1202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201" y="27"/>
                  <a:pt x="1201" y="27"/>
                  <a:pt x="1201" y="27"/>
                </a:cubicBezTo>
                <a:cubicBezTo>
                  <a:pt x="1199" y="27"/>
                  <a:pt x="1199" y="27"/>
                  <a:pt x="1199" y="27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8" y="26"/>
                  <a:pt x="1197" y="27"/>
                  <a:pt x="1197" y="27"/>
                </a:cubicBezTo>
                <a:cubicBezTo>
                  <a:pt x="1196" y="27"/>
                  <a:pt x="1196" y="27"/>
                  <a:pt x="1196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5" y="28"/>
                  <a:pt x="1195" y="28"/>
                  <a:pt x="1195" y="28"/>
                </a:cubicBezTo>
                <a:cubicBezTo>
                  <a:pt x="1194" y="28"/>
                  <a:pt x="1194" y="28"/>
                  <a:pt x="1194" y="28"/>
                </a:cubicBezTo>
                <a:cubicBezTo>
                  <a:pt x="1194" y="29"/>
                  <a:pt x="1194" y="29"/>
                  <a:pt x="1194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30"/>
                  <a:pt x="1191" y="29"/>
                  <a:pt x="1192" y="30"/>
                </a:cubicBezTo>
                <a:cubicBezTo>
                  <a:pt x="1192" y="30"/>
                  <a:pt x="1192" y="30"/>
                  <a:pt x="1192" y="30"/>
                </a:cubicBezTo>
                <a:cubicBezTo>
                  <a:pt x="1190" y="30"/>
                  <a:pt x="1190" y="30"/>
                  <a:pt x="1190" y="30"/>
                </a:cubicBezTo>
                <a:cubicBezTo>
                  <a:pt x="1190" y="31"/>
                  <a:pt x="1190" y="31"/>
                  <a:pt x="1190" y="31"/>
                </a:cubicBezTo>
                <a:cubicBezTo>
                  <a:pt x="1191" y="31"/>
                  <a:pt x="1191" y="32"/>
                  <a:pt x="1192" y="32"/>
                </a:cubicBezTo>
                <a:lnTo>
                  <a:pt x="1192" y="33"/>
                </a:lnTo>
                <a:close/>
                <a:moveTo>
                  <a:pt x="1159" y="29"/>
                </a:moveTo>
                <a:cubicBezTo>
                  <a:pt x="1160" y="30"/>
                  <a:pt x="1160" y="30"/>
                  <a:pt x="1161" y="29"/>
                </a:cubicBezTo>
                <a:cubicBezTo>
                  <a:pt x="1161" y="29"/>
                  <a:pt x="1161" y="28"/>
                  <a:pt x="1161" y="28"/>
                </a:cubicBezTo>
                <a:cubicBezTo>
                  <a:pt x="1159" y="28"/>
                  <a:pt x="1159" y="28"/>
                  <a:pt x="1159" y="28"/>
                </a:cubicBezTo>
                <a:cubicBezTo>
                  <a:pt x="1159" y="28"/>
                  <a:pt x="1159" y="27"/>
                  <a:pt x="1158" y="27"/>
                </a:cubicBezTo>
                <a:cubicBezTo>
                  <a:pt x="1158" y="28"/>
                  <a:pt x="1158" y="28"/>
                  <a:pt x="1158" y="28"/>
                </a:cubicBezTo>
                <a:cubicBezTo>
                  <a:pt x="1157" y="28"/>
                  <a:pt x="1156" y="28"/>
                  <a:pt x="1156" y="28"/>
                </a:cubicBezTo>
                <a:cubicBezTo>
                  <a:pt x="1156" y="29"/>
                  <a:pt x="1156" y="29"/>
                  <a:pt x="1156" y="29"/>
                </a:cubicBezTo>
                <a:cubicBezTo>
                  <a:pt x="1156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lose/>
                <a:moveTo>
                  <a:pt x="1323" y="30"/>
                </a:moveTo>
                <a:cubicBezTo>
                  <a:pt x="1324" y="30"/>
                  <a:pt x="1324" y="30"/>
                  <a:pt x="1324" y="30"/>
                </a:cubicBezTo>
                <a:cubicBezTo>
                  <a:pt x="1324" y="29"/>
                  <a:pt x="1324" y="29"/>
                  <a:pt x="1324" y="29"/>
                </a:cubicBezTo>
                <a:cubicBezTo>
                  <a:pt x="1325" y="29"/>
                  <a:pt x="1325" y="30"/>
                  <a:pt x="1326" y="29"/>
                </a:cubicBezTo>
                <a:cubicBezTo>
                  <a:pt x="1326" y="29"/>
                  <a:pt x="1326" y="29"/>
                  <a:pt x="1326" y="29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6" y="28"/>
                  <a:pt x="1326" y="28"/>
                  <a:pt x="1326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4" y="28"/>
                  <a:pt x="1324" y="28"/>
                  <a:pt x="1324" y="28"/>
                </a:cubicBezTo>
                <a:cubicBezTo>
                  <a:pt x="1323" y="28"/>
                  <a:pt x="1323" y="28"/>
                  <a:pt x="1322" y="27"/>
                </a:cubicBezTo>
                <a:cubicBezTo>
                  <a:pt x="1322" y="28"/>
                  <a:pt x="1321" y="28"/>
                  <a:pt x="1320" y="28"/>
                </a:cubicBezTo>
                <a:cubicBezTo>
                  <a:pt x="1320" y="30"/>
                  <a:pt x="1321" y="30"/>
                  <a:pt x="1323" y="30"/>
                </a:cubicBezTo>
                <a:close/>
                <a:moveTo>
                  <a:pt x="1335" y="39"/>
                </a:moveTo>
                <a:cubicBezTo>
                  <a:pt x="1336" y="40"/>
                  <a:pt x="1341" y="41"/>
                  <a:pt x="1342" y="41"/>
                </a:cubicBezTo>
                <a:cubicBezTo>
                  <a:pt x="1342" y="41"/>
                  <a:pt x="1342" y="40"/>
                  <a:pt x="1342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3" y="40"/>
                  <a:pt x="1343" y="40"/>
                </a:cubicBezTo>
                <a:cubicBezTo>
                  <a:pt x="1343" y="40"/>
                  <a:pt x="1344" y="40"/>
                  <a:pt x="1345" y="39"/>
                </a:cubicBezTo>
                <a:cubicBezTo>
                  <a:pt x="1345" y="39"/>
                  <a:pt x="1345" y="39"/>
                  <a:pt x="1345" y="39"/>
                </a:cubicBezTo>
                <a:cubicBezTo>
                  <a:pt x="1346" y="39"/>
                  <a:pt x="1348" y="40"/>
                  <a:pt x="1349" y="40"/>
                </a:cubicBezTo>
                <a:cubicBezTo>
                  <a:pt x="1349" y="40"/>
                  <a:pt x="1349" y="40"/>
                  <a:pt x="1349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0"/>
                  <a:pt x="1347" y="40"/>
                  <a:pt x="1347" y="40"/>
                </a:cubicBezTo>
                <a:cubicBezTo>
                  <a:pt x="1347" y="41"/>
                  <a:pt x="1346" y="41"/>
                  <a:pt x="1346" y="41"/>
                </a:cubicBezTo>
                <a:cubicBezTo>
                  <a:pt x="1346" y="41"/>
                  <a:pt x="1346" y="41"/>
                  <a:pt x="1346" y="41"/>
                </a:cubicBezTo>
                <a:cubicBezTo>
                  <a:pt x="1345" y="41"/>
                  <a:pt x="1345" y="41"/>
                  <a:pt x="1344" y="41"/>
                </a:cubicBezTo>
                <a:cubicBezTo>
                  <a:pt x="1344" y="41"/>
                  <a:pt x="1344" y="41"/>
                  <a:pt x="1344" y="41"/>
                </a:cubicBezTo>
                <a:cubicBezTo>
                  <a:pt x="1343" y="42"/>
                  <a:pt x="1342" y="42"/>
                  <a:pt x="1341" y="43"/>
                </a:cubicBezTo>
                <a:cubicBezTo>
                  <a:pt x="1341" y="43"/>
                  <a:pt x="1341" y="43"/>
                  <a:pt x="1341" y="43"/>
                </a:cubicBezTo>
                <a:cubicBezTo>
                  <a:pt x="1341" y="45"/>
                  <a:pt x="1341" y="45"/>
                  <a:pt x="1341" y="45"/>
                </a:cubicBezTo>
                <a:cubicBezTo>
                  <a:pt x="1339" y="44"/>
                  <a:pt x="1339" y="44"/>
                  <a:pt x="1337" y="45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7" y="46"/>
                  <a:pt x="1337" y="46"/>
                  <a:pt x="1337" y="46"/>
                </a:cubicBezTo>
                <a:cubicBezTo>
                  <a:pt x="1336" y="46"/>
                  <a:pt x="1336" y="46"/>
                  <a:pt x="1336" y="46"/>
                </a:cubicBezTo>
                <a:cubicBezTo>
                  <a:pt x="1336" y="47"/>
                  <a:pt x="1336" y="47"/>
                  <a:pt x="1336" y="47"/>
                </a:cubicBezTo>
                <a:cubicBezTo>
                  <a:pt x="1337" y="47"/>
                  <a:pt x="1338" y="47"/>
                  <a:pt x="1338" y="47"/>
                </a:cubicBezTo>
                <a:cubicBezTo>
                  <a:pt x="1338" y="47"/>
                  <a:pt x="1338" y="47"/>
                  <a:pt x="1339" y="47"/>
                </a:cubicBezTo>
                <a:cubicBezTo>
                  <a:pt x="1339" y="47"/>
                  <a:pt x="1339" y="47"/>
                  <a:pt x="1339" y="47"/>
                </a:cubicBezTo>
                <a:cubicBezTo>
                  <a:pt x="1339" y="47"/>
                  <a:pt x="1340" y="46"/>
                  <a:pt x="1341" y="46"/>
                </a:cubicBezTo>
                <a:cubicBezTo>
                  <a:pt x="1341" y="47"/>
                  <a:pt x="1340" y="47"/>
                  <a:pt x="1340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1" y="48"/>
                  <a:pt x="1341" y="48"/>
                  <a:pt x="1341" y="48"/>
                </a:cubicBezTo>
                <a:cubicBezTo>
                  <a:pt x="1342" y="48"/>
                  <a:pt x="1344" y="48"/>
                  <a:pt x="1345" y="48"/>
                </a:cubicBezTo>
                <a:cubicBezTo>
                  <a:pt x="1345" y="48"/>
                  <a:pt x="1345" y="48"/>
                  <a:pt x="1345" y="49"/>
                </a:cubicBezTo>
                <a:cubicBezTo>
                  <a:pt x="1346" y="49"/>
                  <a:pt x="1346" y="48"/>
                  <a:pt x="1346" y="48"/>
                </a:cubicBezTo>
                <a:cubicBezTo>
                  <a:pt x="1347" y="49"/>
                  <a:pt x="1348" y="49"/>
                  <a:pt x="1349" y="49"/>
                </a:cubicBezTo>
                <a:cubicBezTo>
                  <a:pt x="1349" y="49"/>
                  <a:pt x="1349" y="49"/>
                  <a:pt x="1349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0" y="49"/>
                  <a:pt x="1350" y="49"/>
                  <a:pt x="1350" y="49"/>
                </a:cubicBezTo>
                <a:cubicBezTo>
                  <a:pt x="1352" y="50"/>
                  <a:pt x="1353" y="50"/>
                  <a:pt x="1354" y="50"/>
                </a:cubicBezTo>
                <a:cubicBezTo>
                  <a:pt x="1355" y="49"/>
                  <a:pt x="1354" y="50"/>
                  <a:pt x="1355" y="49"/>
                </a:cubicBezTo>
                <a:cubicBezTo>
                  <a:pt x="1355" y="49"/>
                  <a:pt x="1355" y="49"/>
                  <a:pt x="1355" y="49"/>
                </a:cubicBezTo>
                <a:cubicBezTo>
                  <a:pt x="1355" y="49"/>
                  <a:pt x="1357" y="50"/>
                  <a:pt x="1357" y="50"/>
                </a:cubicBezTo>
                <a:cubicBezTo>
                  <a:pt x="1359" y="49"/>
                  <a:pt x="1361" y="49"/>
                  <a:pt x="1362" y="48"/>
                </a:cubicBezTo>
                <a:cubicBezTo>
                  <a:pt x="1363" y="48"/>
                  <a:pt x="1363" y="48"/>
                  <a:pt x="1363" y="48"/>
                </a:cubicBezTo>
                <a:cubicBezTo>
                  <a:pt x="1363" y="48"/>
                  <a:pt x="1363" y="47"/>
                  <a:pt x="1362" y="47"/>
                </a:cubicBezTo>
                <a:cubicBezTo>
                  <a:pt x="1362" y="47"/>
                  <a:pt x="1362" y="47"/>
                  <a:pt x="1362" y="47"/>
                </a:cubicBezTo>
                <a:cubicBezTo>
                  <a:pt x="1364" y="47"/>
                  <a:pt x="1364" y="47"/>
                  <a:pt x="1364" y="47"/>
                </a:cubicBezTo>
                <a:cubicBezTo>
                  <a:pt x="1364" y="47"/>
                  <a:pt x="1365" y="46"/>
                  <a:pt x="1365" y="46"/>
                </a:cubicBezTo>
                <a:cubicBezTo>
                  <a:pt x="1365" y="44"/>
                  <a:pt x="1365" y="44"/>
                  <a:pt x="1364" y="43"/>
                </a:cubicBezTo>
                <a:cubicBezTo>
                  <a:pt x="1364" y="43"/>
                  <a:pt x="1363" y="43"/>
                  <a:pt x="1363" y="43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3" y="42"/>
                  <a:pt x="1363" y="42"/>
                  <a:pt x="1363" y="42"/>
                </a:cubicBezTo>
                <a:cubicBezTo>
                  <a:pt x="1362" y="41"/>
                  <a:pt x="1363" y="41"/>
                  <a:pt x="1362" y="41"/>
                </a:cubicBezTo>
                <a:cubicBezTo>
                  <a:pt x="1362" y="42"/>
                  <a:pt x="1361" y="43"/>
                  <a:pt x="1361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8" y="44"/>
                  <a:pt x="1358" y="44"/>
                </a:cubicBezTo>
                <a:cubicBezTo>
                  <a:pt x="1358" y="44"/>
                  <a:pt x="1359" y="44"/>
                  <a:pt x="1359" y="44"/>
                </a:cubicBezTo>
                <a:cubicBezTo>
                  <a:pt x="1360" y="43"/>
                  <a:pt x="1359" y="41"/>
                  <a:pt x="1359" y="40"/>
                </a:cubicBezTo>
                <a:cubicBezTo>
                  <a:pt x="1358" y="40"/>
                  <a:pt x="1358" y="40"/>
                  <a:pt x="1357" y="39"/>
                </a:cubicBezTo>
                <a:cubicBezTo>
                  <a:pt x="1356" y="40"/>
                  <a:pt x="1356" y="40"/>
                  <a:pt x="1355" y="40"/>
                </a:cubicBezTo>
                <a:cubicBezTo>
                  <a:pt x="1355" y="40"/>
                  <a:pt x="1355" y="40"/>
                  <a:pt x="1355" y="40"/>
                </a:cubicBezTo>
                <a:cubicBezTo>
                  <a:pt x="1351" y="40"/>
                  <a:pt x="1351" y="40"/>
                  <a:pt x="1351" y="40"/>
                </a:cubicBezTo>
                <a:cubicBezTo>
                  <a:pt x="1352" y="40"/>
                  <a:pt x="1353" y="40"/>
                  <a:pt x="1354" y="40"/>
                </a:cubicBezTo>
                <a:cubicBezTo>
                  <a:pt x="1354" y="40"/>
                  <a:pt x="1354" y="39"/>
                  <a:pt x="1355" y="39"/>
                </a:cubicBezTo>
                <a:cubicBezTo>
                  <a:pt x="1355" y="38"/>
                  <a:pt x="1356" y="37"/>
                  <a:pt x="1356" y="36"/>
                </a:cubicBezTo>
                <a:cubicBezTo>
                  <a:pt x="1355" y="35"/>
                  <a:pt x="1354" y="35"/>
                  <a:pt x="1354" y="35"/>
                </a:cubicBezTo>
                <a:cubicBezTo>
                  <a:pt x="1353" y="35"/>
                  <a:pt x="1353" y="34"/>
                  <a:pt x="1353" y="34"/>
                </a:cubicBezTo>
                <a:cubicBezTo>
                  <a:pt x="1352" y="34"/>
                  <a:pt x="1352" y="34"/>
                  <a:pt x="1352" y="34"/>
                </a:cubicBezTo>
                <a:cubicBezTo>
                  <a:pt x="1352" y="34"/>
                  <a:pt x="1352" y="33"/>
                  <a:pt x="1352" y="33"/>
                </a:cubicBezTo>
                <a:cubicBezTo>
                  <a:pt x="1351" y="33"/>
                  <a:pt x="1351" y="33"/>
                  <a:pt x="1351" y="33"/>
                </a:cubicBezTo>
                <a:cubicBezTo>
                  <a:pt x="1351" y="32"/>
                  <a:pt x="1351" y="32"/>
                  <a:pt x="1351" y="32"/>
                </a:cubicBezTo>
                <a:cubicBezTo>
                  <a:pt x="1351" y="32"/>
                  <a:pt x="1350" y="32"/>
                  <a:pt x="1350" y="32"/>
                </a:cubicBezTo>
                <a:cubicBezTo>
                  <a:pt x="1350" y="32"/>
                  <a:pt x="1350" y="31"/>
                  <a:pt x="1350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9" y="31"/>
                  <a:pt x="1349" y="31"/>
                </a:cubicBezTo>
                <a:cubicBezTo>
                  <a:pt x="1349" y="31"/>
                  <a:pt x="1348" y="30"/>
                  <a:pt x="1348" y="30"/>
                </a:cubicBezTo>
                <a:cubicBezTo>
                  <a:pt x="1348" y="29"/>
                  <a:pt x="1348" y="29"/>
                  <a:pt x="1348" y="29"/>
                </a:cubicBezTo>
                <a:cubicBezTo>
                  <a:pt x="1348" y="29"/>
                  <a:pt x="1347" y="29"/>
                  <a:pt x="1347" y="29"/>
                </a:cubicBezTo>
                <a:cubicBezTo>
                  <a:pt x="1347" y="29"/>
                  <a:pt x="1347" y="29"/>
                  <a:pt x="1347" y="29"/>
                </a:cubicBezTo>
                <a:cubicBezTo>
                  <a:pt x="1346" y="29"/>
                  <a:pt x="1346" y="29"/>
                  <a:pt x="1346" y="29"/>
                </a:cubicBezTo>
                <a:cubicBezTo>
                  <a:pt x="1346" y="28"/>
                  <a:pt x="1346" y="28"/>
                  <a:pt x="1346" y="28"/>
                </a:cubicBezTo>
                <a:cubicBezTo>
                  <a:pt x="1346" y="29"/>
                  <a:pt x="1345" y="29"/>
                  <a:pt x="1345" y="29"/>
                </a:cubicBezTo>
                <a:cubicBezTo>
                  <a:pt x="1345" y="30"/>
                  <a:pt x="1345" y="30"/>
                  <a:pt x="1345" y="30"/>
                </a:cubicBezTo>
                <a:cubicBezTo>
                  <a:pt x="1343" y="30"/>
                  <a:pt x="1342" y="32"/>
                  <a:pt x="1340" y="32"/>
                </a:cubicBezTo>
                <a:cubicBezTo>
                  <a:pt x="1339" y="31"/>
                  <a:pt x="1340" y="32"/>
                  <a:pt x="1339" y="32"/>
                </a:cubicBezTo>
                <a:cubicBezTo>
                  <a:pt x="1339" y="33"/>
                  <a:pt x="1339" y="33"/>
                  <a:pt x="1339" y="33"/>
                </a:cubicBezTo>
                <a:cubicBezTo>
                  <a:pt x="1338" y="33"/>
                  <a:pt x="1338" y="33"/>
                  <a:pt x="1337" y="34"/>
                </a:cubicBezTo>
                <a:cubicBezTo>
                  <a:pt x="1337" y="35"/>
                  <a:pt x="1337" y="35"/>
                  <a:pt x="1337" y="35"/>
                </a:cubicBezTo>
                <a:cubicBezTo>
                  <a:pt x="1338" y="35"/>
                  <a:pt x="1338" y="35"/>
                  <a:pt x="1338" y="35"/>
                </a:cubicBezTo>
                <a:cubicBezTo>
                  <a:pt x="1338" y="36"/>
                  <a:pt x="1338" y="36"/>
                  <a:pt x="1338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7" y="36"/>
                  <a:pt x="1337" y="36"/>
                  <a:pt x="1337" y="36"/>
                </a:cubicBezTo>
                <a:cubicBezTo>
                  <a:pt x="1335" y="36"/>
                  <a:pt x="1335" y="36"/>
                  <a:pt x="1335" y="36"/>
                </a:cubicBezTo>
                <a:cubicBezTo>
                  <a:pt x="1335" y="37"/>
                  <a:pt x="1335" y="37"/>
                  <a:pt x="1335" y="37"/>
                </a:cubicBezTo>
                <a:cubicBezTo>
                  <a:pt x="1333" y="37"/>
                  <a:pt x="1333" y="37"/>
                  <a:pt x="1333" y="37"/>
                </a:cubicBezTo>
                <a:cubicBezTo>
                  <a:pt x="1333" y="37"/>
                  <a:pt x="1333" y="37"/>
                  <a:pt x="1333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2" y="38"/>
                  <a:pt x="1332" y="38"/>
                  <a:pt x="1332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1" y="38"/>
                  <a:pt x="1331" y="38"/>
                  <a:pt x="1331" y="38"/>
                </a:cubicBezTo>
                <a:cubicBezTo>
                  <a:pt x="1335" y="38"/>
                  <a:pt x="1335" y="38"/>
                  <a:pt x="1335" y="38"/>
                </a:cubicBezTo>
                <a:cubicBezTo>
                  <a:pt x="1335" y="39"/>
                  <a:pt x="1335" y="39"/>
                  <a:pt x="1335" y="39"/>
                </a:cubicBezTo>
                <a:close/>
                <a:moveTo>
                  <a:pt x="1174" y="37"/>
                </a:moveTo>
                <a:cubicBezTo>
                  <a:pt x="1176" y="37"/>
                  <a:pt x="1177" y="37"/>
                  <a:pt x="1178" y="37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79" y="38"/>
                  <a:pt x="1178" y="37"/>
                  <a:pt x="1179" y="38"/>
                </a:cubicBezTo>
                <a:cubicBezTo>
                  <a:pt x="1180" y="38"/>
                  <a:pt x="1180" y="38"/>
                  <a:pt x="1181" y="37"/>
                </a:cubicBezTo>
                <a:cubicBezTo>
                  <a:pt x="1181" y="35"/>
                  <a:pt x="1180" y="35"/>
                  <a:pt x="1180" y="34"/>
                </a:cubicBezTo>
                <a:cubicBezTo>
                  <a:pt x="1181" y="34"/>
                  <a:pt x="1182" y="34"/>
                  <a:pt x="1183" y="34"/>
                </a:cubicBezTo>
                <a:cubicBezTo>
                  <a:pt x="1183" y="34"/>
                  <a:pt x="1183" y="34"/>
                  <a:pt x="1183" y="34"/>
                </a:cubicBezTo>
                <a:cubicBezTo>
                  <a:pt x="1184" y="34"/>
                  <a:pt x="1184" y="34"/>
                  <a:pt x="1184" y="34"/>
                </a:cubicBezTo>
                <a:cubicBezTo>
                  <a:pt x="1184" y="33"/>
                  <a:pt x="1184" y="33"/>
                  <a:pt x="1184" y="33"/>
                </a:cubicBezTo>
                <a:cubicBezTo>
                  <a:pt x="1184" y="33"/>
                  <a:pt x="1185" y="33"/>
                  <a:pt x="1186" y="34"/>
                </a:cubicBezTo>
                <a:cubicBezTo>
                  <a:pt x="1186" y="32"/>
                  <a:pt x="1186" y="32"/>
                  <a:pt x="1186" y="32"/>
                </a:cubicBezTo>
                <a:cubicBezTo>
                  <a:pt x="1185" y="32"/>
                  <a:pt x="1185" y="32"/>
                  <a:pt x="1185" y="32"/>
                </a:cubicBezTo>
                <a:cubicBezTo>
                  <a:pt x="1185" y="31"/>
                  <a:pt x="1185" y="31"/>
                  <a:pt x="1184" y="30"/>
                </a:cubicBezTo>
                <a:cubicBezTo>
                  <a:pt x="1184" y="30"/>
                  <a:pt x="1184" y="30"/>
                  <a:pt x="1184" y="30"/>
                </a:cubicBezTo>
                <a:cubicBezTo>
                  <a:pt x="1183" y="30"/>
                  <a:pt x="1183" y="30"/>
                  <a:pt x="1182" y="30"/>
                </a:cubicBezTo>
                <a:cubicBezTo>
                  <a:pt x="1182" y="30"/>
                  <a:pt x="1182" y="29"/>
                  <a:pt x="1182" y="29"/>
                </a:cubicBezTo>
                <a:cubicBezTo>
                  <a:pt x="1181" y="29"/>
                  <a:pt x="1178" y="30"/>
                  <a:pt x="1178" y="29"/>
                </a:cubicBezTo>
                <a:cubicBezTo>
                  <a:pt x="1178" y="29"/>
                  <a:pt x="1178" y="29"/>
                  <a:pt x="1178" y="29"/>
                </a:cubicBezTo>
                <a:cubicBezTo>
                  <a:pt x="1175" y="29"/>
                  <a:pt x="1177" y="30"/>
                  <a:pt x="1176" y="32"/>
                </a:cubicBezTo>
                <a:cubicBezTo>
                  <a:pt x="1175" y="32"/>
                  <a:pt x="1175" y="32"/>
                  <a:pt x="1174" y="33"/>
                </a:cubicBezTo>
                <a:cubicBezTo>
                  <a:pt x="1174" y="33"/>
                  <a:pt x="1174" y="34"/>
                  <a:pt x="1174" y="34"/>
                </a:cubicBezTo>
                <a:cubicBezTo>
                  <a:pt x="1173" y="34"/>
                  <a:pt x="1173" y="34"/>
                  <a:pt x="1173" y="34"/>
                </a:cubicBezTo>
                <a:cubicBezTo>
                  <a:pt x="1173" y="36"/>
                  <a:pt x="1173" y="36"/>
                  <a:pt x="1173" y="36"/>
                </a:cubicBezTo>
                <a:cubicBezTo>
                  <a:pt x="1174" y="36"/>
                  <a:pt x="1174" y="36"/>
                  <a:pt x="1174" y="36"/>
                </a:cubicBezTo>
                <a:cubicBezTo>
                  <a:pt x="1174" y="37"/>
                  <a:pt x="1174" y="37"/>
                  <a:pt x="1174" y="37"/>
                </a:cubicBezTo>
                <a:close/>
                <a:moveTo>
                  <a:pt x="1096" y="36"/>
                </a:moveTo>
                <a:cubicBezTo>
                  <a:pt x="1097" y="36"/>
                  <a:pt x="1097" y="36"/>
                  <a:pt x="1097" y="36"/>
                </a:cubicBezTo>
                <a:cubicBezTo>
                  <a:pt x="1097" y="37"/>
                  <a:pt x="1097" y="37"/>
                  <a:pt x="1097" y="37"/>
                </a:cubicBezTo>
                <a:cubicBezTo>
                  <a:pt x="1098" y="37"/>
                  <a:pt x="1098" y="37"/>
                  <a:pt x="1099" y="37"/>
                </a:cubicBezTo>
                <a:cubicBezTo>
                  <a:pt x="1099" y="37"/>
                  <a:pt x="1099" y="37"/>
                  <a:pt x="1099" y="37"/>
                </a:cubicBezTo>
                <a:cubicBezTo>
                  <a:pt x="1099" y="37"/>
                  <a:pt x="1100" y="36"/>
                  <a:pt x="1101" y="36"/>
                </a:cubicBezTo>
                <a:cubicBezTo>
                  <a:pt x="1102" y="36"/>
                  <a:pt x="1102" y="36"/>
                  <a:pt x="1103" y="36"/>
                </a:cubicBezTo>
                <a:cubicBezTo>
                  <a:pt x="1103" y="35"/>
                  <a:pt x="1103" y="35"/>
                  <a:pt x="1103" y="35"/>
                </a:cubicBezTo>
                <a:cubicBezTo>
                  <a:pt x="1104" y="35"/>
                  <a:pt x="1104" y="36"/>
                  <a:pt x="1105" y="36"/>
                </a:cubicBezTo>
                <a:cubicBezTo>
                  <a:pt x="1105" y="36"/>
                  <a:pt x="1105" y="37"/>
                  <a:pt x="1106" y="37"/>
                </a:cubicBezTo>
                <a:cubicBezTo>
                  <a:pt x="1107" y="37"/>
                  <a:pt x="1107" y="37"/>
                  <a:pt x="1107" y="37"/>
                </a:cubicBezTo>
                <a:cubicBezTo>
                  <a:pt x="1107" y="36"/>
                  <a:pt x="1107" y="36"/>
                  <a:pt x="1107" y="36"/>
                </a:cubicBezTo>
                <a:cubicBezTo>
                  <a:pt x="1108" y="36"/>
                  <a:pt x="1108" y="36"/>
                  <a:pt x="1109" y="36"/>
                </a:cubicBezTo>
                <a:cubicBezTo>
                  <a:pt x="1110" y="35"/>
                  <a:pt x="1110" y="34"/>
                  <a:pt x="1110" y="34"/>
                </a:cubicBezTo>
                <a:cubicBezTo>
                  <a:pt x="1111" y="34"/>
                  <a:pt x="1113" y="34"/>
                  <a:pt x="1114" y="34"/>
                </a:cubicBezTo>
                <a:cubicBezTo>
                  <a:pt x="1114" y="34"/>
                  <a:pt x="1114" y="34"/>
                  <a:pt x="1114" y="34"/>
                </a:cubicBezTo>
                <a:cubicBezTo>
                  <a:pt x="1115" y="34"/>
                  <a:pt x="1115" y="33"/>
                  <a:pt x="1116" y="33"/>
                </a:cubicBezTo>
                <a:cubicBezTo>
                  <a:pt x="1116" y="34"/>
                  <a:pt x="1116" y="34"/>
                  <a:pt x="1116" y="34"/>
                </a:cubicBezTo>
                <a:cubicBezTo>
                  <a:pt x="1118" y="34"/>
                  <a:pt x="1119" y="34"/>
                  <a:pt x="1120" y="34"/>
                </a:cubicBezTo>
                <a:cubicBezTo>
                  <a:pt x="1120" y="34"/>
                  <a:pt x="1120" y="34"/>
                  <a:pt x="1120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1" y="34"/>
                  <a:pt x="1121" y="34"/>
                  <a:pt x="1121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3" y="34"/>
                  <a:pt x="1123" y="34"/>
                  <a:pt x="1123" y="34"/>
                </a:cubicBezTo>
                <a:cubicBezTo>
                  <a:pt x="1122" y="33"/>
                  <a:pt x="1121" y="33"/>
                  <a:pt x="1120" y="32"/>
                </a:cubicBezTo>
                <a:cubicBezTo>
                  <a:pt x="1120" y="32"/>
                  <a:pt x="1120" y="32"/>
                  <a:pt x="1120" y="32"/>
                </a:cubicBezTo>
                <a:cubicBezTo>
                  <a:pt x="1120" y="32"/>
                  <a:pt x="1119" y="32"/>
                  <a:pt x="1119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6" y="31"/>
                  <a:pt x="1116" y="31"/>
                  <a:pt x="1116" y="31"/>
                </a:cubicBezTo>
                <a:cubicBezTo>
                  <a:pt x="1114" y="31"/>
                  <a:pt x="1112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1"/>
                  <a:pt x="1108" y="31"/>
                  <a:pt x="1107" y="31"/>
                </a:cubicBezTo>
                <a:cubicBezTo>
                  <a:pt x="1106" y="31"/>
                  <a:pt x="1106" y="31"/>
                  <a:pt x="1105" y="31"/>
                </a:cubicBezTo>
                <a:cubicBezTo>
                  <a:pt x="1105" y="31"/>
                  <a:pt x="1105" y="31"/>
                  <a:pt x="1105" y="31"/>
                </a:cubicBezTo>
                <a:cubicBezTo>
                  <a:pt x="1104" y="31"/>
                  <a:pt x="1104" y="31"/>
                  <a:pt x="1104" y="31"/>
                </a:cubicBezTo>
                <a:cubicBezTo>
                  <a:pt x="1104" y="31"/>
                  <a:pt x="1103" y="32"/>
                  <a:pt x="1103" y="32"/>
                </a:cubicBezTo>
                <a:cubicBezTo>
                  <a:pt x="1102" y="32"/>
                  <a:pt x="1101" y="32"/>
                  <a:pt x="1099" y="32"/>
                </a:cubicBezTo>
                <a:cubicBezTo>
                  <a:pt x="1099" y="33"/>
                  <a:pt x="1099" y="33"/>
                  <a:pt x="1099" y="33"/>
                </a:cubicBezTo>
                <a:cubicBezTo>
                  <a:pt x="1099" y="33"/>
                  <a:pt x="1098" y="33"/>
                  <a:pt x="1098" y="33"/>
                </a:cubicBezTo>
                <a:cubicBezTo>
                  <a:pt x="1098" y="33"/>
                  <a:pt x="1098" y="33"/>
                  <a:pt x="1098" y="33"/>
                </a:cubicBezTo>
                <a:cubicBezTo>
                  <a:pt x="1097" y="33"/>
                  <a:pt x="1096" y="33"/>
                  <a:pt x="1096" y="33"/>
                </a:cubicBezTo>
                <a:cubicBezTo>
                  <a:pt x="1096" y="33"/>
                  <a:pt x="1096" y="33"/>
                  <a:pt x="1096" y="33"/>
                </a:cubicBezTo>
                <a:cubicBezTo>
                  <a:pt x="1095" y="33"/>
                  <a:pt x="1095" y="33"/>
                  <a:pt x="1095" y="33"/>
                </a:cubicBezTo>
                <a:cubicBezTo>
                  <a:pt x="1094" y="34"/>
                  <a:pt x="1094" y="34"/>
                  <a:pt x="1094" y="34"/>
                </a:cubicBezTo>
                <a:cubicBezTo>
                  <a:pt x="1093" y="34"/>
                  <a:pt x="1093" y="34"/>
                  <a:pt x="1093" y="34"/>
                </a:cubicBezTo>
                <a:cubicBezTo>
                  <a:pt x="1093" y="34"/>
                  <a:pt x="1093" y="35"/>
                  <a:pt x="1092" y="35"/>
                </a:cubicBezTo>
                <a:cubicBezTo>
                  <a:pt x="1092" y="36"/>
                  <a:pt x="1092" y="36"/>
                  <a:pt x="1092" y="36"/>
                </a:cubicBezTo>
                <a:cubicBezTo>
                  <a:pt x="1094" y="36"/>
                  <a:pt x="1095" y="36"/>
                  <a:pt x="1096" y="36"/>
                </a:cubicBezTo>
                <a:close/>
                <a:moveTo>
                  <a:pt x="1128" y="33"/>
                </a:moveTo>
                <a:cubicBezTo>
                  <a:pt x="1128" y="34"/>
                  <a:pt x="1128" y="34"/>
                  <a:pt x="1128" y="34"/>
                </a:cubicBezTo>
                <a:cubicBezTo>
                  <a:pt x="1126" y="34"/>
                  <a:pt x="1125" y="35"/>
                  <a:pt x="1123" y="36"/>
                </a:cubicBezTo>
                <a:cubicBezTo>
                  <a:pt x="1122" y="36"/>
                  <a:pt x="1119" y="35"/>
                  <a:pt x="1118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7" y="35"/>
                  <a:pt x="1117" y="35"/>
                  <a:pt x="1117" y="35"/>
                </a:cubicBezTo>
                <a:cubicBezTo>
                  <a:pt x="1116" y="35"/>
                  <a:pt x="1114" y="35"/>
                  <a:pt x="1113" y="35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5" y="36"/>
                  <a:pt x="1114" y="36"/>
                  <a:pt x="1115" y="36"/>
                </a:cubicBezTo>
                <a:cubicBezTo>
                  <a:pt x="1115" y="37"/>
                  <a:pt x="1115" y="37"/>
                  <a:pt x="1114" y="37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5" y="38"/>
                  <a:pt x="1115" y="38"/>
                  <a:pt x="1115" y="38"/>
                </a:cubicBezTo>
                <a:cubicBezTo>
                  <a:pt x="1115" y="39"/>
                  <a:pt x="1115" y="39"/>
                  <a:pt x="1115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8" y="39"/>
                  <a:pt x="1118" y="39"/>
                  <a:pt x="1118" y="39"/>
                </a:cubicBezTo>
                <a:cubicBezTo>
                  <a:pt x="1118" y="39"/>
                  <a:pt x="1118" y="40"/>
                  <a:pt x="1118" y="40"/>
                </a:cubicBezTo>
                <a:cubicBezTo>
                  <a:pt x="1118" y="40"/>
                  <a:pt x="1119" y="40"/>
                  <a:pt x="1119" y="40"/>
                </a:cubicBezTo>
                <a:cubicBezTo>
                  <a:pt x="1119" y="40"/>
                  <a:pt x="1119" y="39"/>
                  <a:pt x="1119" y="39"/>
                </a:cubicBezTo>
                <a:cubicBezTo>
                  <a:pt x="1120" y="39"/>
                  <a:pt x="1120" y="40"/>
                  <a:pt x="1121" y="39"/>
                </a:cubicBezTo>
                <a:cubicBezTo>
                  <a:pt x="1121" y="39"/>
                  <a:pt x="1121" y="39"/>
                  <a:pt x="1121" y="39"/>
                </a:cubicBezTo>
                <a:cubicBezTo>
                  <a:pt x="1121" y="39"/>
                  <a:pt x="1122" y="39"/>
                  <a:pt x="1122" y="39"/>
                </a:cubicBezTo>
                <a:cubicBezTo>
                  <a:pt x="1122" y="37"/>
                  <a:pt x="1122" y="37"/>
                  <a:pt x="1122" y="37"/>
                </a:cubicBezTo>
                <a:cubicBezTo>
                  <a:pt x="1125" y="37"/>
                  <a:pt x="1127" y="38"/>
                  <a:pt x="1129" y="38"/>
                </a:cubicBezTo>
                <a:cubicBezTo>
                  <a:pt x="1129" y="37"/>
                  <a:pt x="1129" y="37"/>
                  <a:pt x="1128" y="36"/>
                </a:cubicBezTo>
                <a:cubicBezTo>
                  <a:pt x="1128" y="36"/>
                  <a:pt x="1128" y="36"/>
                  <a:pt x="1128" y="36"/>
                </a:cubicBezTo>
                <a:cubicBezTo>
                  <a:pt x="1129" y="36"/>
                  <a:pt x="1132" y="36"/>
                  <a:pt x="1134" y="36"/>
                </a:cubicBezTo>
                <a:cubicBezTo>
                  <a:pt x="1134" y="35"/>
                  <a:pt x="1134" y="35"/>
                  <a:pt x="1134" y="35"/>
                </a:cubicBezTo>
                <a:cubicBezTo>
                  <a:pt x="1134" y="35"/>
                  <a:pt x="1134" y="35"/>
                  <a:pt x="1135" y="35"/>
                </a:cubicBezTo>
                <a:cubicBezTo>
                  <a:pt x="1135" y="33"/>
                  <a:pt x="1134" y="34"/>
                  <a:pt x="1134" y="33"/>
                </a:cubicBezTo>
                <a:cubicBezTo>
                  <a:pt x="1133" y="33"/>
                  <a:pt x="1132" y="34"/>
                  <a:pt x="1131" y="34"/>
                </a:cubicBezTo>
                <a:cubicBezTo>
                  <a:pt x="1131" y="33"/>
                  <a:pt x="1131" y="33"/>
                  <a:pt x="1132" y="32"/>
                </a:cubicBezTo>
                <a:cubicBezTo>
                  <a:pt x="1131" y="32"/>
                  <a:pt x="1130" y="32"/>
                  <a:pt x="1129" y="33"/>
                </a:cubicBezTo>
                <a:cubicBezTo>
                  <a:pt x="1129" y="32"/>
                  <a:pt x="1129" y="32"/>
                  <a:pt x="1129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8" y="32"/>
                  <a:pt x="1128" y="32"/>
                  <a:pt x="1128" y="32"/>
                </a:cubicBezTo>
                <a:cubicBezTo>
                  <a:pt x="1127" y="32"/>
                  <a:pt x="1127" y="32"/>
                  <a:pt x="1127" y="32"/>
                </a:cubicBezTo>
                <a:cubicBezTo>
                  <a:pt x="1127" y="33"/>
                  <a:pt x="1127" y="33"/>
                  <a:pt x="1128" y="33"/>
                </a:cubicBezTo>
                <a:close/>
                <a:moveTo>
                  <a:pt x="1164" y="32"/>
                </a:move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ubicBezTo>
                  <a:pt x="1164" y="32"/>
                  <a:pt x="1164" y="32"/>
                  <a:pt x="1164" y="32"/>
                </a:cubicBezTo>
                <a:close/>
                <a:moveTo>
                  <a:pt x="1144" y="33"/>
                </a:moveTo>
                <a:cubicBezTo>
                  <a:pt x="1144" y="33"/>
                  <a:pt x="1144" y="33"/>
                  <a:pt x="1144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5" y="33"/>
                  <a:pt x="1145" y="33"/>
                  <a:pt x="1145" y="33"/>
                </a:cubicBezTo>
                <a:cubicBezTo>
                  <a:pt x="1144" y="33"/>
                  <a:pt x="1144" y="33"/>
                  <a:pt x="1144" y="33"/>
                </a:cubicBezTo>
                <a:cubicBezTo>
                  <a:pt x="1144" y="33"/>
                  <a:pt x="1144" y="33"/>
                  <a:pt x="1144" y="33"/>
                </a:cubicBezTo>
                <a:close/>
                <a:moveTo>
                  <a:pt x="979" y="39"/>
                </a:moveTo>
                <a:cubicBezTo>
                  <a:pt x="979" y="39"/>
                  <a:pt x="979" y="38"/>
                  <a:pt x="980" y="38"/>
                </a:cubicBezTo>
                <a:cubicBezTo>
                  <a:pt x="980" y="39"/>
                  <a:pt x="980" y="39"/>
                  <a:pt x="980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1" y="39"/>
                  <a:pt x="981" y="39"/>
                  <a:pt x="981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40"/>
                  <a:pt x="983" y="40"/>
                  <a:pt x="983" y="41"/>
                </a:cubicBezTo>
                <a:cubicBezTo>
                  <a:pt x="982" y="41"/>
                  <a:pt x="981" y="41"/>
                  <a:pt x="980" y="41"/>
                </a:cubicBezTo>
                <a:cubicBezTo>
                  <a:pt x="980" y="42"/>
                  <a:pt x="980" y="42"/>
                  <a:pt x="980" y="43"/>
                </a:cubicBezTo>
                <a:cubicBezTo>
                  <a:pt x="981" y="43"/>
                  <a:pt x="981" y="43"/>
                  <a:pt x="982" y="43"/>
                </a:cubicBezTo>
                <a:cubicBezTo>
                  <a:pt x="982" y="44"/>
                  <a:pt x="982" y="44"/>
                  <a:pt x="982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4" y="44"/>
                  <a:pt x="986" y="43"/>
                  <a:pt x="987" y="43"/>
                </a:cubicBezTo>
                <a:cubicBezTo>
                  <a:pt x="989" y="43"/>
                  <a:pt x="992" y="43"/>
                  <a:pt x="993" y="43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3" y="44"/>
                  <a:pt x="993" y="44"/>
                  <a:pt x="993" y="44"/>
                </a:cubicBezTo>
                <a:cubicBezTo>
                  <a:pt x="991" y="44"/>
                  <a:pt x="991" y="44"/>
                  <a:pt x="991" y="44"/>
                </a:cubicBezTo>
                <a:cubicBezTo>
                  <a:pt x="991" y="45"/>
                  <a:pt x="991" y="45"/>
                  <a:pt x="991" y="45"/>
                </a:cubicBezTo>
                <a:cubicBezTo>
                  <a:pt x="988" y="45"/>
                  <a:pt x="988" y="45"/>
                  <a:pt x="988" y="45"/>
                </a:cubicBezTo>
                <a:cubicBezTo>
                  <a:pt x="988" y="45"/>
                  <a:pt x="988" y="45"/>
                  <a:pt x="988" y="46"/>
                </a:cubicBezTo>
                <a:cubicBezTo>
                  <a:pt x="986" y="46"/>
                  <a:pt x="986" y="45"/>
                  <a:pt x="985" y="45"/>
                </a:cubicBezTo>
                <a:cubicBezTo>
                  <a:pt x="984" y="45"/>
                  <a:pt x="984" y="45"/>
                  <a:pt x="984" y="45"/>
                </a:cubicBezTo>
                <a:cubicBezTo>
                  <a:pt x="984" y="47"/>
                  <a:pt x="984" y="46"/>
                  <a:pt x="985" y="47"/>
                </a:cubicBezTo>
                <a:cubicBezTo>
                  <a:pt x="987" y="47"/>
                  <a:pt x="987" y="47"/>
                  <a:pt x="987" y="47"/>
                </a:cubicBezTo>
                <a:cubicBezTo>
                  <a:pt x="987" y="47"/>
                  <a:pt x="986" y="48"/>
                  <a:pt x="987" y="48"/>
                </a:cubicBezTo>
                <a:cubicBezTo>
                  <a:pt x="987" y="48"/>
                  <a:pt x="987" y="47"/>
                  <a:pt x="988" y="47"/>
                </a:cubicBezTo>
                <a:cubicBezTo>
                  <a:pt x="988" y="48"/>
                  <a:pt x="988" y="48"/>
                  <a:pt x="988" y="48"/>
                </a:cubicBezTo>
                <a:cubicBezTo>
                  <a:pt x="989" y="48"/>
                  <a:pt x="990" y="47"/>
                  <a:pt x="991" y="47"/>
                </a:cubicBezTo>
                <a:cubicBezTo>
                  <a:pt x="991" y="48"/>
                  <a:pt x="991" y="48"/>
                  <a:pt x="991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2" y="48"/>
                  <a:pt x="992" y="48"/>
                  <a:pt x="992" y="48"/>
                </a:cubicBezTo>
                <a:cubicBezTo>
                  <a:pt x="995" y="48"/>
                  <a:pt x="995" y="48"/>
                  <a:pt x="995" y="48"/>
                </a:cubicBezTo>
                <a:cubicBezTo>
                  <a:pt x="995" y="48"/>
                  <a:pt x="995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6" y="49"/>
                  <a:pt x="996" y="49"/>
                  <a:pt x="996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999" y="49"/>
                  <a:pt x="999" y="49"/>
                  <a:pt x="999" y="49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1" y="50"/>
                  <a:pt x="1001" y="50"/>
                  <a:pt x="1001" y="50"/>
                </a:cubicBezTo>
                <a:cubicBezTo>
                  <a:pt x="1002" y="50"/>
                  <a:pt x="1007" y="50"/>
                  <a:pt x="1007" y="50"/>
                </a:cubicBezTo>
                <a:cubicBezTo>
                  <a:pt x="1009" y="50"/>
                  <a:pt x="1010" y="50"/>
                  <a:pt x="1011" y="49"/>
                </a:cubicBezTo>
                <a:cubicBezTo>
                  <a:pt x="1012" y="49"/>
                  <a:pt x="1012" y="49"/>
                  <a:pt x="1012" y="49"/>
                </a:cubicBezTo>
                <a:cubicBezTo>
                  <a:pt x="1012" y="48"/>
                  <a:pt x="1011" y="48"/>
                  <a:pt x="1011" y="47"/>
                </a:cubicBezTo>
                <a:cubicBezTo>
                  <a:pt x="1014" y="47"/>
                  <a:pt x="1015" y="47"/>
                  <a:pt x="1017" y="46"/>
                </a:cubicBezTo>
                <a:cubicBezTo>
                  <a:pt x="1017" y="46"/>
                  <a:pt x="1017" y="46"/>
                  <a:pt x="1017" y="45"/>
                </a:cubicBezTo>
                <a:cubicBezTo>
                  <a:pt x="1016" y="45"/>
                  <a:pt x="1016" y="45"/>
                  <a:pt x="1016" y="45"/>
                </a:cubicBezTo>
                <a:cubicBezTo>
                  <a:pt x="1016" y="44"/>
                  <a:pt x="1016" y="44"/>
                  <a:pt x="1016" y="44"/>
                </a:cubicBezTo>
                <a:cubicBezTo>
                  <a:pt x="1019" y="44"/>
                  <a:pt x="1019" y="44"/>
                  <a:pt x="1019" y="44"/>
                </a:cubicBezTo>
                <a:cubicBezTo>
                  <a:pt x="1019" y="44"/>
                  <a:pt x="1019" y="43"/>
                  <a:pt x="1019" y="43"/>
                </a:cubicBezTo>
                <a:cubicBezTo>
                  <a:pt x="1020" y="43"/>
                  <a:pt x="1020" y="42"/>
                  <a:pt x="1021" y="42"/>
                </a:cubicBezTo>
                <a:cubicBezTo>
                  <a:pt x="1021" y="41"/>
                  <a:pt x="1021" y="41"/>
                  <a:pt x="1021" y="40"/>
                </a:cubicBezTo>
                <a:cubicBezTo>
                  <a:pt x="1021" y="40"/>
                  <a:pt x="1021" y="40"/>
                  <a:pt x="1021" y="40"/>
                </a:cubicBezTo>
                <a:cubicBezTo>
                  <a:pt x="1022" y="40"/>
                  <a:pt x="1022" y="40"/>
                  <a:pt x="1022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20" y="39"/>
                  <a:pt x="1020" y="40"/>
                  <a:pt x="1020" y="39"/>
                </a:cubicBezTo>
                <a:cubicBezTo>
                  <a:pt x="1020" y="39"/>
                  <a:pt x="1020" y="39"/>
                  <a:pt x="1020" y="39"/>
                </a:cubicBezTo>
                <a:cubicBezTo>
                  <a:pt x="1018" y="39"/>
                  <a:pt x="1017" y="39"/>
                  <a:pt x="1015" y="38"/>
                </a:cubicBezTo>
                <a:cubicBezTo>
                  <a:pt x="1015" y="38"/>
                  <a:pt x="1016" y="37"/>
                  <a:pt x="1016" y="37"/>
                </a:cubicBezTo>
                <a:cubicBezTo>
                  <a:pt x="1015" y="37"/>
                  <a:pt x="1015" y="37"/>
                  <a:pt x="1014" y="37"/>
                </a:cubicBezTo>
                <a:cubicBezTo>
                  <a:pt x="1014" y="37"/>
                  <a:pt x="1014" y="38"/>
                  <a:pt x="1014" y="38"/>
                </a:cubicBezTo>
                <a:cubicBezTo>
                  <a:pt x="1013" y="38"/>
                  <a:pt x="1012" y="39"/>
                  <a:pt x="1012" y="39"/>
                </a:cubicBezTo>
                <a:cubicBezTo>
                  <a:pt x="1012" y="38"/>
                  <a:pt x="1012" y="37"/>
                  <a:pt x="1013" y="37"/>
                </a:cubicBezTo>
                <a:cubicBezTo>
                  <a:pt x="1013" y="36"/>
                  <a:pt x="1013" y="36"/>
                  <a:pt x="1013" y="36"/>
                </a:cubicBezTo>
                <a:cubicBezTo>
                  <a:pt x="1012" y="36"/>
                  <a:pt x="1011" y="37"/>
                  <a:pt x="1010" y="37"/>
                </a:cubicBezTo>
                <a:cubicBezTo>
                  <a:pt x="1010" y="38"/>
                  <a:pt x="1010" y="38"/>
                  <a:pt x="1009" y="39"/>
                </a:cubicBezTo>
                <a:cubicBezTo>
                  <a:pt x="1008" y="39"/>
                  <a:pt x="1008" y="39"/>
                  <a:pt x="1007" y="39"/>
                </a:cubicBezTo>
                <a:cubicBezTo>
                  <a:pt x="1007" y="39"/>
                  <a:pt x="1007" y="39"/>
                  <a:pt x="1007" y="39"/>
                </a:cubicBezTo>
                <a:cubicBezTo>
                  <a:pt x="1007" y="39"/>
                  <a:pt x="1007" y="39"/>
                  <a:pt x="1008" y="38"/>
                </a:cubicBezTo>
                <a:cubicBezTo>
                  <a:pt x="1008" y="37"/>
                  <a:pt x="1007" y="37"/>
                  <a:pt x="1007" y="35"/>
                </a:cubicBezTo>
                <a:cubicBezTo>
                  <a:pt x="1006" y="35"/>
                  <a:pt x="1006" y="35"/>
                  <a:pt x="1006" y="35"/>
                </a:cubicBezTo>
                <a:cubicBezTo>
                  <a:pt x="1006" y="36"/>
                  <a:pt x="1006" y="37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8"/>
                  <a:pt x="1005" y="38"/>
                  <a:pt x="1005" y="38"/>
                </a:cubicBezTo>
                <a:cubicBezTo>
                  <a:pt x="1005" y="37"/>
                  <a:pt x="1005" y="37"/>
                  <a:pt x="1005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1004" y="38"/>
                  <a:pt x="1004" y="38"/>
                  <a:pt x="1004" y="38"/>
                </a:cubicBezTo>
                <a:cubicBezTo>
                  <a:pt x="1004" y="38"/>
                  <a:pt x="1003" y="39"/>
                  <a:pt x="1002" y="39"/>
                </a:cubicBezTo>
                <a:cubicBezTo>
                  <a:pt x="1002" y="40"/>
                  <a:pt x="1002" y="40"/>
                  <a:pt x="1001" y="40"/>
                </a:cubicBezTo>
                <a:cubicBezTo>
                  <a:pt x="1001" y="40"/>
                  <a:pt x="1001" y="39"/>
                  <a:pt x="1001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9"/>
                  <a:pt x="1000" y="39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998" y="38"/>
                  <a:pt x="998" y="38"/>
                  <a:pt x="998" y="38"/>
                </a:cubicBezTo>
                <a:cubicBezTo>
                  <a:pt x="998" y="38"/>
                  <a:pt x="997" y="37"/>
                  <a:pt x="997" y="37"/>
                </a:cubicBezTo>
                <a:cubicBezTo>
                  <a:pt x="996" y="37"/>
                  <a:pt x="995" y="37"/>
                  <a:pt x="994" y="37"/>
                </a:cubicBezTo>
                <a:cubicBezTo>
                  <a:pt x="994" y="37"/>
                  <a:pt x="994" y="37"/>
                  <a:pt x="994" y="36"/>
                </a:cubicBezTo>
                <a:cubicBezTo>
                  <a:pt x="993" y="36"/>
                  <a:pt x="993" y="36"/>
                  <a:pt x="992" y="36"/>
                </a:cubicBezTo>
                <a:cubicBezTo>
                  <a:pt x="992" y="36"/>
                  <a:pt x="992" y="36"/>
                  <a:pt x="992" y="36"/>
                </a:cubicBezTo>
                <a:cubicBezTo>
                  <a:pt x="992" y="35"/>
                  <a:pt x="991" y="35"/>
                  <a:pt x="991" y="35"/>
                </a:cubicBezTo>
                <a:cubicBezTo>
                  <a:pt x="991" y="34"/>
                  <a:pt x="991" y="34"/>
                  <a:pt x="991" y="34"/>
                </a:cubicBezTo>
                <a:cubicBezTo>
                  <a:pt x="989" y="34"/>
                  <a:pt x="989" y="34"/>
                  <a:pt x="989" y="34"/>
                </a:cubicBezTo>
                <a:cubicBezTo>
                  <a:pt x="989" y="35"/>
                  <a:pt x="989" y="35"/>
                  <a:pt x="989" y="35"/>
                </a:cubicBezTo>
                <a:cubicBezTo>
                  <a:pt x="988" y="34"/>
                  <a:pt x="988" y="34"/>
                  <a:pt x="988" y="33"/>
                </a:cubicBezTo>
                <a:cubicBezTo>
                  <a:pt x="987" y="33"/>
                  <a:pt x="987" y="33"/>
                  <a:pt x="986" y="33"/>
                </a:cubicBezTo>
                <a:cubicBezTo>
                  <a:pt x="986" y="35"/>
                  <a:pt x="986" y="35"/>
                  <a:pt x="986" y="35"/>
                </a:cubicBezTo>
                <a:cubicBezTo>
                  <a:pt x="987" y="35"/>
                  <a:pt x="986" y="35"/>
                  <a:pt x="987" y="35"/>
                </a:cubicBezTo>
                <a:cubicBezTo>
                  <a:pt x="987" y="35"/>
                  <a:pt x="987" y="35"/>
                  <a:pt x="987" y="35"/>
                </a:cubicBezTo>
                <a:cubicBezTo>
                  <a:pt x="987" y="36"/>
                  <a:pt x="987" y="36"/>
                  <a:pt x="987" y="36"/>
                </a:cubicBezTo>
                <a:cubicBezTo>
                  <a:pt x="986" y="36"/>
                  <a:pt x="985" y="36"/>
                  <a:pt x="985" y="36"/>
                </a:cubicBezTo>
                <a:cubicBezTo>
                  <a:pt x="985" y="39"/>
                  <a:pt x="985" y="39"/>
                  <a:pt x="985" y="39"/>
                </a:cubicBezTo>
                <a:cubicBezTo>
                  <a:pt x="983" y="39"/>
                  <a:pt x="983" y="39"/>
                  <a:pt x="983" y="39"/>
                </a:cubicBezTo>
                <a:cubicBezTo>
                  <a:pt x="983" y="38"/>
                  <a:pt x="983" y="38"/>
                  <a:pt x="983" y="38"/>
                </a:cubicBezTo>
                <a:cubicBezTo>
                  <a:pt x="981" y="37"/>
                  <a:pt x="979" y="37"/>
                  <a:pt x="978" y="37"/>
                </a:cubicBezTo>
                <a:cubicBezTo>
                  <a:pt x="978" y="38"/>
                  <a:pt x="978" y="38"/>
                  <a:pt x="978" y="38"/>
                </a:cubicBezTo>
                <a:cubicBezTo>
                  <a:pt x="978" y="39"/>
                  <a:pt x="979" y="39"/>
                  <a:pt x="979" y="39"/>
                </a:cubicBezTo>
                <a:close/>
                <a:moveTo>
                  <a:pt x="1147" y="35"/>
                </a:moveTo>
                <a:cubicBezTo>
                  <a:pt x="1147" y="34"/>
                  <a:pt x="1147" y="34"/>
                  <a:pt x="1147" y="34"/>
                </a:cubicBezTo>
                <a:cubicBezTo>
                  <a:pt x="1147" y="34"/>
                  <a:pt x="1146" y="33"/>
                  <a:pt x="1146" y="33"/>
                </a:cubicBezTo>
                <a:cubicBezTo>
                  <a:pt x="1146" y="34"/>
                  <a:pt x="1146" y="34"/>
                  <a:pt x="1146" y="34"/>
                </a:cubicBezTo>
                <a:cubicBezTo>
                  <a:pt x="1146" y="34"/>
                  <a:pt x="1146" y="34"/>
                  <a:pt x="1146" y="35"/>
                </a:cubicBezTo>
                <a:lnTo>
                  <a:pt x="1147" y="35"/>
                </a:lnTo>
                <a:close/>
                <a:moveTo>
                  <a:pt x="1166" y="39"/>
                </a:moveTo>
                <a:cubicBezTo>
                  <a:pt x="1168" y="38"/>
                  <a:pt x="1168" y="36"/>
                  <a:pt x="1170" y="36"/>
                </a:cubicBezTo>
                <a:cubicBezTo>
                  <a:pt x="1170" y="35"/>
                  <a:pt x="1170" y="35"/>
                  <a:pt x="1170" y="35"/>
                </a:cubicBezTo>
                <a:cubicBezTo>
                  <a:pt x="1169" y="35"/>
                  <a:pt x="1167" y="35"/>
                  <a:pt x="1166" y="34"/>
                </a:cubicBezTo>
                <a:cubicBezTo>
                  <a:pt x="1165" y="34"/>
                  <a:pt x="1165" y="34"/>
                  <a:pt x="1165" y="34"/>
                </a:cubicBezTo>
                <a:cubicBezTo>
                  <a:pt x="1165" y="34"/>
                  <a:pt x="1164" y="34"/>
                  <a:pt x="1164" y="34"/>
                </a:cubicBezTo>
                <a:cubicBezTo>
                  <a:pt x="1164" y="35"/>
                  <a:pt x="1164" y="36"/>
                  <a:pt x="1164" y="38"/>
                </a:cubicBezTo>
                <a:cubicBezTo>
                  <a:pt x="1165" y="38"/>
                  <a:pt x="1166" y="38"/>
                  <a:pt x="1166" y="39"/>
                </a:cubicBezTo>
                <a:close/>
                <a:moveTo>
                  <a:pt x="1000" y="36"/>
                </a:moveTo>
                <a:cubicBezTo>
                  <a:pt x="999" y="35"/>
                  <a:pt x="1000" y="36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5"/>
                  <a:pt x="999" y="35"/>
                </a:cubicBezTo>
                <a:cubicBezTo>
                  <a:pt x="999" y="35"/>
                  <a:pt x="999" y="36"/>
                  <a:pt x="999" y="36"/>
                </a:cubicBezTo>
                <a:lnTo>
                  <a:pt x="1000" y="36"/>
                </a:lnTo>
                <a:close/>
                <a:moveTo>
                  <a:pt x="1143" y="38"/>
                </a:moveTo>
                <a:cubicBezTo>
                  <a:pt x="1144" y="38"/>
                  <a:pt x="1144" y="38"/>
                  <a:pt x="1145" y="38"/>
                </a:cubicBezTo>
                <a:cubicBezTo>
                  <a:pt x="1145" y="37"/>
                  <a:pt x="1145" y="37"/>
                  <a:pt x="1145" y="36"/>
                </a:cubicBezTo>
                <a:cubicBezTo>
                  <a:pt x="1144" y="36"/>
                  <a:pt x="1144" y="36"/>
                  <a:pt x="1143" y="35"/>
                </a:cubicBezTo>
                <a:cubicBezTo>
                  <a:pt x="1142" y="35"/>
                  <a:pt x="1142" y="35"/>
                  <a:pt x="1141" y="36"/>
                </a:cubicBezTo>
                <a:cubicBezTo>
                  <a:pt x="1141" y="36"/>
                  <a:pt x="1141" y="36"/>
                  <a:pt x="1141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6"/>
                  <a:pt x="1139" y="36"/>
                  <a:pt x="1139" y="36"/>
                </a:cubicBezTo>
                <a:cubicBezTo>
                  <a:pt x="1139" y="37"/>
                  <a:pt x="1139" y="37"/>
                  <a:pt x="1139" y="37"/>
                </a:cubicBezTo>
                <a:cubicBezTo>
                  <a:pt x="1140" y="37"/>
                  <a:pt x="1142" y="38"/>
                  <a:pt x="1143" y="38"/>
                </a:cubicBezTo>
                <a:close/>
                <a:moveTo>
                  <a:pt x="1163" y="36"/>
                </a:moveTo>
                <a:cubicBezTo>
                  <a:pt x="1161" y="36"/>
                  <a:pt x="1161" y="36"/>
                  <a:pt x="1161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60" y="36"/>
                  <a:pt x="1160" y="36"/>
                  <a:pt x="1160" y="36"/>
                </a:cubicBezTo>
                <a:cubicBezTo>
                  <a:pt x="1159" y="37"/>
                  <a:pt x="1159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7"/>
                  <a:pt x="1158" y="37"/>
                  <a:pt x="1158" y="37"/>
                </a:cubicBezTo>
                <a:cubicBezTo>
                  <a:pt x="1158" y="38"/>
                  <a:pt x="1157" y="38"/>
                  <a:pt x="1157" y="39"/>
                </a:cubicBezTo>
                <a:cubicBezTo>
                  <a:pt x="1158" y="39"/>
                  <a:pt x="1161" y="39"/>
                  <a:pt x="1161" y="39"/>
                </a:cubicBezTo>
                <a:cubicBezTo>
                  <a:pt x="1161" y="39"/>
                  <a:pt x="1161" y="39"/>
                  <a:pt x="1161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2" y="39"/>
                  <a:pt x="1162" y="39"/>
                  <a:pt x="1162" y="39"/>
                </a:cubicBezTo>
                <a:cubicBezTo>
                  <a:pt x="1163" y="39"/>
                  <a:pt x="1163" y="39"/>
                  <a:pt x="1163" y="39"/>
                </a:cubicBezTo>
                <a:cubicBezTo>
                  <a:pt x="1163" y="39"/>
                  <a:pt x="1162" y="38"/>
                  <a:pt x="1162" y="38"/>
                </a:cubicBezTo>
                <a:cubicBezTo>
                  <a:pt x="1162" y="38"/>
                  <a:pt x="1163" y="37"/>
                  <a:pt x="1163" y="37"/>
                </a:cubicBezTo>
                <a:cubicBezTo>
                  <a:pt x="1163" y="36"/>
                  <a:pt x="1163" y="36"/>
                  <a:pt x="1163" y="36"/>
                </a:cubicBezTo>
                <a:close/>
                <a:moveTo>
                  <a:pt x="799" y="36"/>
                </a:moveTo>
                <a:cubicBezTo>
                  <a:pt x="799" y="37"/>
                  <a:pt x="798" y="37"/>
                  <a:pt x="798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7"/>
                  <a:pt x="800" y="37"/>
                  <a:pt x="800" y="37"/>
                </a:cubicBezTo>
                <a:cubicBezTo>
                  <a:pt x="800" y="36"/>
                  <a:pt x="800" y="36"/>
                  <a:pt x="799" y="36"/>
                </a:cubicBezTo>
                <a:close/>
                <a:moveTo>
                  <a:pt x="421" y="40"/>
                </a:moveTo>
                <a:cubicBezTo>
                  <a:pt x="422" y="41"/>
                  <a:pt x="422" y="40"/>
                  <a:pt x="422" y="40"/>
                </a:cubicBezTo>
                <a:cubicBezTo>
                  <a:pt x="423" y="41"/>
                  <a:pt x="422" y="42"/>
                  <a:pt x="424" y="42"/>
                </a:cubicBezTo>
                <a:cubicBezTo>
                  <a:pt x="424" y="38"/>
                  <a:pt x="422" y="39"/>
                  <a:pt x="422" y="36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8"/>
                  <a:pt x="420" y="38"/>
                  <a:pt x="420" y="38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1" y="39"/>
                  <a:pt x="420" y="40"/>
                  <a:pt x="421" y="40"/>
                </a:cubicBezTo>
                <a:close/>
                <a:moveTo>
                  <a:pt x="1151" y="37"/>
                </a:moveTo>
                <a:cubicBezTo>
                  <a:pt x="1151" y="37"/>
                  <a:pt x="1152" y="38"/>
                  <a:pt x="1152" y="38"/>
                </a:cubicBezTo>
                <a:cubicBezTo>
                  <a:pt x="1152" y="37"/>
                  <a:pt x="1152" y="37"/>
                  <a:pt x="1152" y="36"/>
                </a:cubicBezTo>
                <a:cubicBezTo>
                  <a:pt x="1151" y="36"/>
                  <a:pt x="1151" y="36"/>
                  <a:pt x="1151" y="36"/>
                </a:cubicBezTo>
                <a:lnTo>
                  <a:pt x="1151" y="37"/>
                </a:lnTo>
                <a:close/>
                <a:moveTo>
                  <a:pt x="1146" y="38"/>
                </a:moveTo>
                <a:cubicBezTo>
                  <a:pt x="1147" y="38"/>
                  <a:pt x="1147" y="38"/>
                  <a:pt x="1147" y="38"/>
                </a:cubicBezTo>
                <a:cubicBezTo>
                  <a:pt x="1146" y="37"/>
                  <a:pt x="1147" y="37"/>
                  <a:pt x="1146" y="37"/>
                </a:cubicBezTo>
                <a:lnTo>
                  <a:pt x="1146" y="38"/>
                </a:lnTo>
                <a:close/>
                <a:moveTo>
                  <a:pt x="949" y="44"/>
                </a:moveTo>
                <a:cubicBezTo>
                  <a:pt x="949" y="44"/>
                  <a:pt x="949" y="44"/>
                  <a:pt x="949" y="44"/>
                </a:cubicBezTo>
                <a:cubicBezTo>
                  <a:pt x="949" y="46"/>
                  <a:pt x="949" y="46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50" y="47"/>
                  <a:pt x="950" y="47"/>
                  <a:pt x="950" y="47"/>
                </a:cubicBezTo>
                <a:cubicBezTo>
                  <a:pt x="949" y="47"/>
                  <a:pt x="949" y="47"/>
                  <a:pt x="949" y="47"/>
                </a:cubicBezTo>
                <a:cubicBezTo>
                  <a:pt x="949" y="48"/>
                  <a:pt x="949" y="49"/>
                  <a:pt x="948" y="49"/>
                </a:cubicBezTo>
                <a:cubicBezTo>
                  <a:pt x="949" y="50"/>
                  <a:pt x="950" y="50"/>
                  <a:pt x="951" y="50"/>
                </a:cubicBezTo>
                <a:cubicBezTo>
                  <a:pt x="951" y="51"/>
                  <a:pt x="951" y="51"/>
                  <a:pt x="951" y="52"/>
                </a:cubicBezTo>
                <a:cubicBezTo>
                  <a:pt x="951" y="52"/>
                  <a:pt x="951" y="52"/>
                  <a:pt x="951" y="52"/>
                </a:cubicBezTo>
                <a:cubicBezTo>
                  <a:pt x="951" y="53"/>
                  <a:pt x="951" y="53"/>
                  <a:pt x="951" y="53"/>
                </a:cubicBezTo>
                <a:cubicBezTo>
                  <a:pt x="952" y="53"/>
                  <a:pt x="952" y="53"/>
                  <a:pt x="952" y="53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53" y="55"/>
                  <a:pt x="955" y="56"/>
                  <a:pt x="955" y="56"/>
                </a:cubicBezTo>
                <a:cubicBezTo>
                  <a:pt x="955" y="55"/>
                  <a:pt x="955" y="55"/>
                  <a:pt x="955" y="55"/>
                </a:cubicBezTo>
                <a:cubicBezTo>
                  <a:pt x="956" y="55"/>
                  <a:pt x="956" y="55"/>
                  <a:pt x="956" y="55"/>
                </a:cubicBezTo>
                <a:cubicBezTo>
                  <a:pt x="956" y="55"/>
                  <a:pt x="956" y="54"/>
                  <a:pt x="956" y="54"/>
                </a:cubicBezTo>
                <a:cubicBezTo>
                  <a:pt x="959" y="54"/>
                  <a:pt x="959" y="54"/>
                  <a:pt x="959" y="54"/>
                </a:cubicBezTo>
                <a:cubicBezTo>
                  <a:pt x="959" y="52"/>
                  <a:pt x="959" y="52"/>
                  <a:pt x="959" y="52"/>
                </a:cubicBezTo>
                <a:cubicBezTo>
                  <a:pt x="960" y="52"/>
                  <a:pt x="960" y="52"/>
                  <a:pt x="960" y="51"/>
                </a:cubicBezTo>
                <a:cubicBezTo>
                  <a:pt x="960" y="52"/>
                  <a:pt x="960" y="52"/>
                  <a:pt x="960" y="52"/>
                </a:cubicBezTo>
                <a:cubicBezTo>
                  <a:pt x="962" y="52"/>
                  <a:pt x="961" y="51"/>
                  <a:pt x="962" y="51"/>
                </a:cubicBezTo>
                <a:cubicBezTo>
                  <a:pt x="963" y="52"/>
                  <a:pt x="963" y="53"/>
                  <a:pt x="963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5" y="54"/>
                  <a:pt x="965" y="54"/>
                  <a:pt x="965" y="54"/>
                </a:cubicBezTo>
                <a:cubicBezTo>
                  <a:pt x="966" y="54"/>
                  <a:pt x="966" y="54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7" y="56"/>
                  <a:pt x="967" y="56"/>
                  <a:pt x="967" y="56"/>
                </a:cubicBezTo>
                <a:cubicBezTo>
                  <a:pt x="968" y="56"/>
                  <a:pt x="969" y="56"/>
                  <a:pt x="970" y="56"/>
                </a:cubicBezTo>
                <a:cubicBezTo>
                  <a:pt x="970" y="56"/>
                  <a:pt x="970" y="56"/>
                  <a:pt x="970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2" y="56"/>
                  <a:pt x="972" y="56"/>
                  <a:pt x="972" y="56"/>
                </a:cubicBezTo>
                <a:cubicBezTo>
                  <a:pt x="971" y="56"/>
                  <a:pt x="971" y="56"/>
                  <a:pt x="971" y="57"/>
                </a:cubicBezTo>
                <a:cubicBezTo>
                  <a:pt x="969" y="57"/>
                  <a:pt x="967" y="57"/>
                  <a:pt x="965" y="57"/>
                </a:cubicBezTo>
                <a:cubicBezTo>
                  <a:pt x="964" y="57"/>
                  <a:pt x="963" y="57"/>
                  <a:pt x="962" y="57"/>
                </a:cubicBezTo>
                <a:cubicBezTo>
                  <a:pt x="962" y="57"/>
                  <a:pt x="962" y="57"/>
                  <a:pt x="962" y="57"/>
                </a:cubicBezTo>
                <a:cubicBezTo>
                  <a:pt x="961" y="58"/>
                  <a:pt x="961" y="57"/>
                  <a:pt x="960" y="58"/>
                </a:cubicBezTo>
                <a:cubicBezTo>
                  <a:pt x="960" y="58"/>
                  <a:pt x="959" y="58"/>
                  <a:pt x="958" y="58"/>
                </a:cubicBezTo>
                <a:cubicBezTo>
                  <a:pt x="958" y="57"/>
                  <a:pt x="958" y="57"/>
                  <a:pt x="958" y="57"/>
                </a:cubicBezTo>
                <a:cubicBezTo>
                  <a:pt x="958" y="57"/>
                  <a:pt x="957" y="57"/>
                  <a:pt x="957" y="57"/>
                </a:cubicBezTo>
                <a:cubicBezTo>
                  <a:pt x="957" y="58"/>
                  <a:pt x="957" y="58"/>
                  <a:pt x="957" y="58"/>
                </a:cubicBezTo>
                <a:cubicBezTo>
                  <a:pt x="956" y="58"/>
                  <a:pt x="956" y="57"/>
                  <a:pt x="955" y="57"/>
                </a:cubicBezTo>
                <a:cubicBezTo>
                  <a:pt x="955" y="59"/>
                  <a:pt x="955" y="60"/>
                  <a:pt x="955" y="61"/>
                </a:cubicBezTo>
                <a:cubicBezTo>
                  <a:pt x="956" y="62"/>
                  <a:pt x="956" y="62"/>
                  <a:pt x="956" y="62"/>
                </a:cubicBezTo>
                <a:cubicBezTo>
                  <a:pt x="956" y="61"/>
                  <a:pt x="956" y="61"/>
                  <a:pt x="956" y="61"/>
                </a:cubicBezTo>
                <a:cubicBezTo>
                  <a:pt x="957" y="61"/>
                  <a:pt x="957" y="61"/>
                  <a:pt x="957" y="60"/>
                </a:cubicBezTo>
                <a:cubicBezTo>
                  <a:pt x="957" y="61"/>
                  <a:pt x="957" y="61"/>
                  <a:pt x="957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58" y="61"/>
                  <a:pt x="958" y="61"/>
                </a:cubicBezTo>
                <a:cubicBezTo>
                  <a:pt x="958" y="61"/>
                  <a:pt x="962" y="61"/>
                  <a:pt x="962" y="60"/>
                </a:cubicBezTo>
                <a:cubicBezTo>
                  <a:pt x="965" y="60"/>
                  <a:pt x="965" y="60"/>
                  <a:pt x="965" y="60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5" y="61"/>
                  <a:pt x="965" y="61"/>
                  <a:pt x="965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62" y="62"/>
                  <a:pt x="961" y="62"/>
                  <a:pt x="961" y="62"/>
                </a:cubicBezTo>
                <a:cubicBezTo>
                  <a:pt x="961" y="63"/>
                  <a:pt x="962" y="64"/>
                  <a:pt x="963" y="65"/>
                </a:cubicBezTo>
                <a:cubicBezTo>
                  <a:pt x="962" y="65"/>
                  <a:pt x="961" y="65"/>
                  <a:pt x="960" y="65"/>
                </a:cubicBezTo>
                <a:cubicBezTo>
                  <a:pt x="960" y="64"/>
                  <a:pt x="960" y="64"/>
                  <a:pt x="960" y="64"/>
                </a:cubicBezTo>
                <a:cubicBezTo>
                  <a:pt x="959" y="64"/>
                  <a:pt x="959" y="65"/>
                  <a:pt x="958" y="65"/>
                </a:cubicBezTo>
                <a:cubicBezTo>
                  <a:pt x="958" y="65"/>
                  <a:pt x="958" y="65"/>
                  <a:pt x="958" y="65"/>
                </a:cubicBezTo>
                <a:cubicBezTo>
                  <a:pt x="957" y="64"/>
                  <a:pt x="957" y="64"/>
                  <a:pt x="956" y="64"/>
                </a:cubicBezTo>
                <a:cubicBezTo>
                  <a:pt x="956" y="64"/>
                  <a:pt x="956" y="64"/>
                  <a:pt x="956" y="64"/>
                </a:cubicBezTo>
                <a:cubicBezTo>
                  <a:pt x="956" y="66"/>
                  <a:pt x="957" y="66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7" y="68"/>
                  <a:pt x="957" y="68"/>
                  <a:pt x="957" y="68"/>
                </a:cubicBezTo>
                <a:cubicBezTo>
                  <a:pt x="959" y="68"/>
                  <a:pt x="960" y="68"/>
                  <a:pt x="962" y="68"/>
                </a:cubicBezTo>
                <a:cubicBezTo>
                  <a:pt x="962" y="69"/>
                  <a:pt x="962" y="69"/>
                  <a:pt x="962" y="70"/>
                </a:cubicBezTo>
                <a:cubicBezTo>
                  <a:pt x="963" y="70"/>
                  <a:pt x="963" y="70"/>
                  <a:pt x="964" y="70"/>
                </a:cubicBezTo>
                <a:cubicBezTo>
                  <a:pt x="964" y="70"/>
                  <a:pt x="964" y="70"/>
                  <a:pt x="964" y="70"/>
                </a:cubicBezTo>
                <a:cubicBezTo>
                  <a:pt x="965" y="71"/>
                  <a:pt x="965" y="70"/>
                  <a:pt x="966" y="70"/>
                </a:cubicBezTo>
                <a:cubicBezTo>
                  <a:pt x="967" y="72"/>
                  <a:pt x="967" y="73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8" y="74"/>
                  <a:pt x="968" y="74"/>
                </a:cubicBezTo>
                <a:cubicBezTo>
                  <a:pt x="968" y="74"/>
                  <a:pt x="969" y="74"/>
                  <a:pt x="969" y="73"/>
                </a:cubicBezTo>
                <a:cubicBezTo>
                  <a:pt x="969" y="73"/>
                  <a:pt x="969" y="73"/>
                  <a:pt x="970" y="74"/>
                </a:cubicBezTo>
                <a:cubicBezTo>
                  <a:pt x="970" y="73"/>
                  <a:pt x="970" y="73"/>
                  <a:pt x="970" y="73"/>
                </a:cubicBezTo>
                <a:cubicBezTo>
                  <a:pt x="970" y="73"/>
                  <a:pt x="971" y="73"/>
                  <a:pt x="971" y="73"/>
                </a:cubicBezTo>
                <a:cubicBezTo>
                  <a:pt x="971" y="71"/>
                  <a:pt x="970" y="71"/>
                  <a:pt x="970" y="70"/>
                </a:cubicBezTo>
                <a:cubicBezTo>
                  <a:pt x="971" y="70"/>
                  <a:pt x="971" y="70"/>
                  <a:pt x="972" y="69"/>
                </a:cubicBezTo>
                <a:cubicBezTo>
                  <a:pt x="972" y="70"/>
                  <a:pt x="972" y="70"/>
                  <a:pt x="972" y="70"/>
                </a:cubicBezTo>
                <a:cubicBezTo>
                  <a:pt x="974" y="70"/>
                  <a:pt x="974" y="70"/>
                  <a:pt x="974" y="70"/>
                </a:cubicBezTo>
                <a:cubicBezTo>
                  <a:pt x="974" y="70"/>
                  <a:pt x="974" y="69"/>
                  <a:pt x="975" y="69"/>
                </a:cubicBezTo>
                <a:cubicBezTo>
                  <a:pt x="976" y="68"/>
                  <a:pt x="977" y="68"/>
                  <a:pt x="977" y="66"/>
                </a:cubicBezTo>
                <a:cubicBezTo>
                  <a:pt x="980" y="66"/>
                  <a:pt x="980" y="65"/>
                  <a:pt x="980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1" y="62"/>
                  <a:pt x="981" y="62"/>
                  <a:pt x="981" y="62"/>
                </a:cubicBezTo>
                <a:cubicBezTo>
                  <a:pt x="982" y="62"/>
                  <a:pt x="982" y="62"/>
                  <a:pt x="982" y="62"/>
                </a:cubicBezTo>
                <a:cubicBezTo>
                  <a:pt x="982" y="61"/>
                  <a:pt x="982" y="61"/>
                  <a:pt x="981" y="60"/>
                </a:cubicBezTo>
                <a:cubicBezTo>
                  <a:pt x="981" y="60"/>
                  <a:pt x="981" y="60"/>
                  <a:pt x="981" y="60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9"/>
                  <a:pt x="981" y="59"/>
                  <a:pt x="981" y="59"/>
                </a:cubicBezTo>
                <a:cubicBezTo>
                  <a:pt x="981" y="58"/>
                  <a:pt x="981" y="57"/>
                  <a:pt x="981" y="57"/>
                </a:cubicBezTo>
                <a:cubicBezTo>
                  <a:pt x="984" y="55"/>
                  <a:pt x="984" y="54"/>
                  <a:pt x="988" y="55"/>
                </a:cubicBezTo>
                <a:cubicBezTo>
                  <a:pt x="988" y="53"/>
                  <a:pt x="988" y="53"/>
                  <a:pt x="987" y="53"/>
                </a:cubicBezTo>
                <a:cubicBezTo>
                  <a:pt x="985" y="53"/>
                  <a:pt x="985" y="53"/>
                  <a:pt x="985" y="53"/>
                </a:cubicBezTo>
                <a:cubicBezTo>
                  <a:pt x="985" y="52"/>
                  <a:pt x="985" y="52"/>
                  <a:pt x="985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4" y="52"/>
                  <a:pt x="984" y="52"/>
                  <a:pt x="984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2" y="51"/>
                  <a:pt x="982" y="51"/>
                  <a:pt x="980" y="50"/>
                </a:cubicBezTo>
                <a:cubicBezTo>
                  <a:pt x="980" y="50"/>
                  <a:pt x="981" y="49"/>
                  <a:pt x="981" y="49"/>
                </a:cubicBezTo>
                <a:cubicBezTo>
                  <a:pt x="980" y="48"/>
                  <a:pt x="980" y="47"/>
                  <a:pt x="979" y="46"/>
                </a:cubicBezTo>
                <a:cubicBezTo>
                  <a:pt x="979" y="46"/>
                  <a:pt x="979" y="46"/>
                  <a:pt x="979" y="46"/>
                </a:cubicBezTo>
                <a:cubicBezTo>
                  <a:pt x="978" y="46"/>
                  <a:pt x="978" y="47"/>
                  <a:pt x="978" y="47"/>
                </a:cubicBezTo>
                <a:cubicBezTo>
                  <a:pt x="978" y="47"/>
                  <a:pt x="978" y="47"/>
                  <a:pt x="978" y="47"/>
                </a:cubicBezTo>
                <a:cubicBezTo>
                  <a:pt x="977" y="47"/>
                  <a:pt x="977" y="47"/>
                  <a:pt x="977" y="47"/>
                </a:cubicBezTo>
                <a:cubicBezTo>
                  <a:pt x="977" y="47"/>
                  <a:pt x="977" y="46"/>
                  <a:pt x="977" y="45"/>
                </a:cubicBezTo>
                <a:cubicBezTo>
                  <a:pt x="977" y="45"/>
                  <a:pt x="977" y="45"/>
                  <a:pt x="977" y="45"/>
                </a:cubicBezTo>
                <a:cubicBezTo>
                  <a:pt x="977" y="44"/>
                  <a:pt x="977" y="44"/>
                  <a:pt x="977" y="44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7" y="43"/>
                  <a:pt x="977" y="43"/>
                  <a:pt x="977" y="43"/>
                </a:cubicBezTo>
                <a:cubicBezTo>
                  <a:pt x="976" y="43"/>
                  <a:pt x="976" y="43"/>
                  <a:pt x="976" y="43"/>
                </a:cubicBezTo>
                <a:cubicBezTo>
                  <a:pt x="976" y="42"/>
                  <a:pt x="975" y="42"/>
                  <a:pt x="975" y="42"/>
                </a:cubicBezTo>
                <a:cubicBezTo>
                  <a:pt x="974" y="42"/>
                  <a:pt x="974" y="42"/>
                  <a:pt x="974" y="42"/>
                </a:cubicBezTo>
                <a:cubicBezTo>
                  <a:pt x="974" y="41"/>
                  <a:pt x="974" y="41"/>
                  <a:pt x="973" y="40"/>
                </a:cubicBezTo>
                <a:cubicBezTo>
                  <a:pt x="973" y="40"/>
                  <a:pt x="973" y="40"/>
                  <a:pt x="973" y="40"/>
                </a:cubicBezTo>
                <a:cubicBezTo>
                  <a:pt x="973" y="40"/>
                  <a:pt x="972" y="41"/>
                  <a:pt x="972" y="41"/>
                </a:cubicBezTo>
                <a:cubicBezTo>
                  <a:pt x="971" y="41"/>
                  <a:pt x="971" y="41"/>
                  <a:pt x="971" y="41"/>
                </a:cubicBezTo>
                <a:cubicBezTo>
                  <a:pt x="970" y="40"/>
                  <a:pt x="970" y="39"/>
                  <a:pt x="969" y="38"/>
                </a:cubicBezTo>
                <a:cubicBezTo>
                  <a:pt x="969" y="38"/>
                  <a:pt x="969" y="38"/>
                  <a:pt x="969" y="38"/>
                </a:cubicBezTo>
                <a:cubicBezTo>
                  <a:pt x="968" y="40"/>
                  <a:pt x="968" y="39"/>
                  <a:pt x="967" y="40"/>
                </a:cubicBezTo>
                <a:cubicBezTo>
                  <a:pt x="967" y="40"/>
                  <a:pt x="967" y="41"/>
                  <a:pt x="966" y="41"/>
                </a:cubicBezTo>
                <a:cubicBezTo>
                  <a:pt x="966" y="42"/>
                  <a:pt x="965" y="42"/>
                  <a:pt x="964" y="42"/>
                </a:cubicBezTo>
                <a:cubicBezTo>
                  <a:pt x="964" y="44"/>
                  <a:pt x="965" y="45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5" y="47"/>
                  <a:pt x="965" y="47"/>
                </a:cubicBezTo>
                <a:cubicBezTo>
                  <a:pt x="965" y="47"/>
                  <a:pt x="966" y="48"/>
                  <a:pt x="966" y="48"/>
                </a:cubicBezTo>
                <a:cubicBezTo>
                  <a:pt x="966" y="49"/>
                  <a:pt x="966" y="49"/>
                  <a:pt x="966" y="50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1"/>
                  <a:pt x="966" y="51"/>
                  <a:pt x="966" y="51"/>
                </a:cubicBezTo>
                <a:cubicBezTo>
                  <a:pt x="966" y="50"/>
                  <a:pt x="966" y="50"/>
                  <a:pt x="966" y="50"/>
                </a:cubicBezTo>
                <a:cubicBezTo>
                  <a:pt x="965" y="50"/>
                  <a:pt x="965" y="50"/>
                  <a:pt x="965" y="50"/>
                </a:cubicBezTo>
                <a:cubicBezTo>
                  <a:pt x="965" y="49"/>
                  <a:pt x="965" y="49"/>
                  <a:pt x="965" y="49"/>
                </a:cubicBezTo>
                <a:cubicBezTo>
                  <a:pt x="965" y="49"/>
                  <a:pt x="965" y="49"/>
                  <a:pt x="965" y="48"/>
                </a:cubicBezTo>
                <a:cubicBezTo>
                  <a:pt x="965" y="48"/>
                  <a:pt x="965" y="48"/>
                  <a:pt x="965" y="48"/>
                </a:cubicBezTo>
                <a:cubicBezTo>
                  <a:pt x="964" y="48"/>
                  <a:pt x="964" y="48"/>
                  <a:pt x="964" y="48"/>
                </a:cubicBezTo>
                <a:cubicBezTo>
                  <a:pt x="964" y="47"/>
                  <a:pt x="964" y="47"/>
                  <a:pt x="964" y="47"/>
                </a:cubicBezTo>
                <a:cubicBezTo>
                  <a:pt x="964" y="46"/>
                  <a:pt x="963" y="46"/>
                  <a:pt x="962" y="45"/>
                </a:cubicBezTo>
                <a:cubicBezTo>
                  <a:pt x="962" y="44"/>
                  <a:pt x="962" y="44"/>
                  <a:pt x="962" y="44"/>
                </a:cubicBezTo>
                <a:cubicBezTo>
                  <a:pt x="962" y="43"/>
                  <a:pt x="961" y="43"/>
                  <a:pt x="961" y="42"/>
                </a:cubicBezTo>
                <a:cubicBezTo>
                  <a:pt x="959" y="42"/>
                  <a:pt x="959" y="42"/>
                  <a:pt x="958" y="42"/>
                </a:cubicBezTo>
                <a:cubicBezTo>
                  <a:pt x="957" y="43"/>
                  <a:pt x="957" y="44"/>
                  <a:pt x="957" y="46"/>
                </a:cubicBezTo>
                <a:cubicBezTo>
                  <a:pt x="957" y="46"/>
                  <a:pt x="957" y="46"/>
                  <a:pt x="957" y="46"/>
                </a:cubicBezTo>
                <a:cubicBezTo>
                  <a:pt x="956" y="45"/>
                  <a:pt x="957" y="45"/>
                  <a:pt x="956" y="45"/>
                </a:cubicBezTo>
                <a:cubicBezTo>
                  <a:pt x="956" y="45"/>
                  <a:pt x="956" y="45"/>
                  <a:pt x="956" y="45"/>
                </a:cubicBezTo>
                <a:cubicBezTo>
                  <a:pt x="955" y="45"/>
                  <a:pt x="955" y="45"/>
                  <a:pt x="955" y="45"/>
                </a:cubicBezTo>
                <a:cubicBezTo>
                  <a:pt x="955" y="44"/>
                  <a:pt x="955" y="44"/>
                  <a:pt x="955" y="44"/>
                </a:cubicBezTo>
                <a:cubicBezTo>
                  <a:pt x="955" y="43"/>
                  <a:pt x="954" y="43"/>
                  <a:pt x="953" y="43"/>
                </a:cubicBezTo>
                <a:cubicBezTo>
                  <a:pt x="953" y="43"/>
                  <a:pt x="953" y="43"/>
                  <a:pt x="953" y="43"/>
                </a:cubicBezTo>
                <a:cubicBezTo>
                  <a:pt x="954" y="42"/>
                  <a:pt x="955" y="42"/>
                  <a:pt x="957" y="42"/>
                </a:cubicBezTo>
                <a:cubicBezTo>
                  <a:pt x="957" y="41"/>
                  <a:pt x="957" y="41"/>
                  <a:pt x="957" y="41"/>
                </a:cubicBezTo>
                <a:cubicBezTo>
                  <a:pt x="955" y="41"/>
                  <a:pt x="955" y="41"/>
                  <a:pt x="955" y="41"/>
                </a:cubicBezTo>
                <a:cubicBezTo>
                  <a:pt x="955" y="40"/>
                  <a:pt x="955" y="40"/>
                  <a:pt x="955" y="40"/>
                </a:cubicBezTo>
                <a:cubicBezTo>
                  <a:pt x="954" y="40"/>
                  <a:pt x="954" y="40"/>
                  <a:pt x="954" y="40"/>
                </a:cubicBezTo>
                <a:cubicBezTo>
                  <a:pt x="954" y="41"/>
                  <a:pt x="954" y="41"/>
                  <a:pt x="954" y="41"/>
                </a:cubicBezTo>
                <a:cubicBezTo>
                  <a:pt x="954" y="41"/>
                  <a:pt x="954" y="41"/>
                  <a:pt x="953" y="41"/>
                </a:cubicBezTo>
                <a:cubicBezTo>
                  <a:pt x="953" y="41"/>
                  <a:pt x="953" y="41"/>
                  <a:pt x="953" y="41"/>
                </a:cubicBezTo>
                <a:cubicBezTo>
                  <a:pt x="953" y="41"/>
                  <a:pt x="952" y="41"/>
                  <a:pt x="951" y="40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50" y="41"/>
                  <a:pt x="950" y="41"/>
                  <a:pt x="950" y="41"/>
                </a:cubicBezTo>
                <a:cubicBezTo>
                  <a:pt x="950" y="41"/>
                  <a:pt x="950" y="42"/>
                  <a:pt x="950" y="42"/>
                </a:cubicBezTo>
                <a:cubicBezTo>
                  <a:pt x="949" y="42"/>
                  <a:pt x="949" y="41"/>
                  <a:pt x="949" y="41"/>
                </a:cubicBezTo>
                <a:cubicBezTo>
                  <a:pt x="948" y="41"/>
                  <a:pt x="948" y="41"/>
                  <a:pt x="948" y="41"/>
                </a:cubicBezTo>
                <a:cubicBezTo>
                  <a:pt x="948" y="42"/>
                  <a:pt x="948" y="44"/>
                  <a:pt x="948" y="45"/>
                </a:cubicBezTo>
                <a:cubicBezTo>
                  <a:pt x="949" y="45"/>
                  <a:pt x="948" y="45"/>
                  <a:pt x="949" y="44"/>
                </a:cubicBezTo>
                <a:close/>
                <a:moveTo>
                  <a:pt x="969" y="61"/>
                </a:moveTo>
                <a:cubicBezTo>
                  <a:pt x="970" y="61"/>
                  <a:pt x="970" y="61"/>
                  <a:pt x="970" y="61"/>
                </a:cubicBezTo>
                <a:cubicBezTo>
                  <a:pt x="969" y="61"/>
                  <a:pt x="970" y="61"/>
                  <a:pt x="969" y="61"/>
                </a:cubicBezTo>
                <a:close/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40"/>
                  <a:pt x="1131" y="40"/>
                  <a:pt x="1131" y="40"/>
                </a:cubicBezTo>
                <a:cubicBezTo>
                  <a:pt x="1131" y="40"/>
                  <a:pt x="1130" y="39"/>
                  <a:pt x="1130" y="38"/>
                </a:cubicBezTo>
                <a:cubicBezTo>
                  <a:pt x="1129" y="39"/>
                  <a:pt x="1128" y="39"/>
                  <a:pt x="1127" y="39"/>
                </a:cubicBezTo>
                <a:cubicBezTo>
                  <a:pt x="1127" y="40"/>
                  <a:pt x="1127" y="39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8" y="40"/>
                  <a:pt x="1128" y="40"/>
                  <a:pt x="1128" y="40"/>
                </a:cubicBezTo>
                <a:cubicBezTo>
                  <a:pt x="1128" y="40"/>
                  <a:pt x="1128" y="40"/>
                  <a:pt x="1128" y="40"/>
                </a:cubicBezTo>
                <a:lnTo>
                  <a:pt x="1130" y="40"/>
                </a:lnTo>
                <a:close/>
                <a:moveTo>
                  <a:pt x="1169" y="41"/>
                </a:moveTo>
                <a:cubicBezTo>
                  <a:pt x="1171" y="42"/>
                  <a:pt x="1171" y="43"/>
                  <a:pt x="1174" y="43"/>
                </a:cubicBezTo>
                <a:cubicBezTo>
                  <a:pt x="1174" y="42"/>
                  <a:pt x="1174" y="42"/>
                  <a:pt x="1174" y="42"/>
                </a:cubicBezTo>
                <a:cubicBezTo>
                  <a:pt x="1174" y="40"/>
                  <a:pt x="1173" y="40"/>
                  <a:pt x="1173" y="39"/>
                </a:cubicBezTo>
                <a:cubicBezTo>
                  <a:pt x="1171" y="39"/>
                  <a:pt x="1171" y="40"/>
                  <a:pt x="1170" y="40"/>
                </a:cubicBezTo>
                <a:cubicBezTo>
                  <a:pt x="1169" y="40"/>
                  <a:pt x="1169" y="41"/>
                  <a:pt x="1169" y="41"/>
                </a:cubicBezTo>
                <a:close/>
                <a:moveTo>
                  <a:pt x="1134" y="40"/>
                </a:moveTo>
                <a:cubicBezTo>
                  <a:pt x="1133" y="41"/>
                  <a:pt x="1132" y="42"/>
                  <a:pt x="1131" y="42"/>
                </a:cubicBezTo>
                <a:cubicBezTo>
                  <a:pt x="1131" y="42"/>
                  <a:pt x="1131" y="42"/>
                  <a:pt x="1131" y="42"/>
                </a:cubicBezTo>
                <a:cubicBezTo>
                  <a:pt x="1131" y="43"/>
                  <a:pt x="1131" y="43"/>
                  <a:pt x="1131" y="43"/>
                </a:cubicBezTo>
                <a:cubicBezTo>
                  <a:pt x="1136" y="43"/>
                  <a:pt x="1136" y="43"/>
                  <a:pt x="1136" y="43"/>
                </a:cubicBezTo>
                <a:cubicBezTo>
                  <a:pt x="1136" y="41"/>
                  <a:pt x="1135" y="41"/>
                  <a:pt x="1135" y="40"/>
                </a:cubicBezTo>
                <a:cubicBezTo>
                  <a:pt x="1134" y="40"/>
                  <a:pt x="1134" y="40"/>
                  <a:pt x="1134" y="40"/>
                </a:cubicBezTo>
                <a:close/>
                <a:moveTo>
                  <a:pt x="1326" y="41"/>
                </a:moveTo>
                <a:cubicBezTo>
                  <a:pt x="1326" y="41"/>
                  <a:pt x="1326" y="41"/>
                  <a:pt x="1326" y="41"/>
                </a:cubicBezTo>
                <a:cubicBezTo>
                  <a:pt x="1326" y="42"/>
                  <a:pt x="1326" y="42"/>
                  <a:pt x="1325" y="43"/>
                </a:cubicBezTo>
                <a:cubicBezTo>
                  <a:pt x="1325" y="43"/>
                  <a:pt x="1325" y="44"/>
                  <a:pt x="1325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5"/>
                  <a:pt x="1326" y="45"/>
                  <a:pt x="1326" y="45"/>
                </a:cubicBezTo>
                <a:cubicBezTo>
                  <a:pt x="1326" y="46"/>
                  <a:pt x="1326" y="46"/>
                  <a:pt x="1326" y="46"/>
                </a:cubicBezTo>
                <a:cubicBezTo>
                  <a:pt x="1327" y="46"/>
                  <a:pt x="1328" y="46"/>
                  <a:pt x="1329" y="46"/>
                </a:cubicBezTo>
                <a:cubicBezTo>
                  <a:pt x="1329" y="46"/>
                  <a:pt x="1329" y="46"/>
                  <a:pt x="1329" y="46"/>
                </a:cubicBezTo>
                <a:cubicBezTo>
                  <a:pt x="1334" y="46"/>
                  <a:pt x="1334" y="46"/>
                  <a:pt x="1334" y="46"/>
                </a:cubicBezTo>
                <a:cubicBezTo>
                  <a:pt x="1334" y="45"/>
                  <a:pt x="1334" y="45"/>
                  <a:pt x="1334" y="45"/>
                </a:cubicBezTo>
                <a:cubicBezTo>
                  <a:pt x="1334" y="45"/>
                  <a:pt x="1335" y="45"/>
                  <a:pt x="1336" y="45"/>
                </a:cubicBezTo>
                <a:cubicBezTo>
                  <a:pt x="1335" y="42"/>
                  <a:pt x="1333" y="42"/>
                  <a:pt x="1330" y="41"/>
                </a:cubicBezTo>
                <a:cubicBezTo>
                  <a:pt x="1330" y="40"/>
                  <a:pt x="1330" y="40"/>
                  <a:pt x="1330" y="40"/>
                </a:cubicBezTo>
                <a:cubicBezTo>
                  <a:pt x="1330" y="40"/>
                  <a:pt x="1327" y="40"/>
                  <a:pt x="1326" y="40"/>
                </a:cubicBezTo>
                <a:lnTo>
                  <a:pt x="1326" y="41"/>
                </a:lnTo>
                <a:close/>
                <a:moveTo>
                  <a:pt x="1362" y="57"/>
                </a:moveTo>
                <a:cubicBezTo>
                  <a:pt x="1362" y="58"/>
                  <a:pt x="1362" y="58"/>
                  <a:pt x="1362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5" y="58"/>
                  <a:pt x="1365" y="58"/>
                  <a:pt x="1365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8"/>
                  <a:pt x="1366" y="58"/>
                  <a:pt x="1366" y="58"/>
                </a:cubicBezTo>
                <a:cubicBezTo>
                  <a:pt x="1366" y="57"/>
                  <a:pt x="1367" y="57"/>
                  <a:pt x="1368" y="57"/>
                </a:cubicBezTo>
                <a:cubicBezTo>
                  <a:pt x="1368" y="57"/>
                  <a:pt x="1368" y="57"/>
                  <a:pt x="1368" y="57"/>
                </a:cubicBezTo>
                <a:cubicBezTo>
                  <a:pt x="1369" y="56"/>
                  <a:pt x="1369" y="56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0" y="55"/>
                  <a:pt x="1370" y="55"/>
                  <a:pt x="1370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2" y="55"/>
                  <a:pt x="1372" y="55"/>
                  <a:pt x="1372" y="55"/>
                </a:cubicBezTo>
                <a:cubicBezTo>
                  <a:pt x="1374" y="55"/>
                  <a:pt x="1374" y="55"/>
                  <a:pt x="1374" y="55"/>
                </a:cubicBezTo>
                <a:cubicBezTo>
                  <a:pt x="1374" y="56"/>
                  <a:pt x="1374" y="56"/>
                  <a:pt x="1374" y="56"/>
                </a:cubicBezTo>
                <a:cubicBezTo>
                  <a:pt x="1374" y="56"/>
                  <a:pt x="1374" y="56"/>
                  <a:pt x="1375" y="56"/>
                </a:cubicBezTo>
                <a:cubicBezTo>
                  <a:pt x="1375" y="56"/>
                  <a:pt x="1375" y="55"/>
                  <a:pt x="1376" y="56"/>
                </a:cubicBezTo>
                <a:cubicBezTo>
                  <a:pt x="1376" y="56"/>
                  <a:pt x="1376" y="56"/>
                  <a:pt x="1376" y="56"/>
                </a:cubicBezTo>
                <a:cubicBezTo>
                  <a:pt x="1376" y="56"/>
                  <a:pt x="1376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7" y="56"/>
                  <a:pt x="1377" y="56"/>
                  <a:pt x="1377" y="56"/>
                </a:cubicBezTo>
                <a:cubicBezTo>
                  <a:pt x="1378" y="56"/>
                  <a:pt x="1378" y="56"/>
                  <a:pt x="1378" y="55"/>
                </a:cubicBezTo>
                <a:cubicBezTo>
                  <a:pt x="1379" y="55"/>
                  <a:pt x="1380" y="55"/>
                  <a:pt x="1381" y="55"/>
                </a:cubicBezTo>
                <a:cubicBezTo>
                  <a:pt x="1381" y="54"/>
                  <a:pt x="1381" y="54"/>
                  <a:pt x="1381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2" y="54"/>
                  <a:pt x="1382" y="54"/>
                  <a:pt x="1382" y="54"/>
                </a:cubicBezTo>
                <a:cubicBezTo>
                  <a:pt x="1384" y="53"/>
                  <a:pt x="1384" y="55"/>
                  <a:pt x="1385" y="53"/>
                </a:cubicBezTo>
                <a:cubicBezTo>
                  <a:pt x="1385" y="53"/>
                  <a:pt x="1385" y="53"/>
                  <a:pt x="1385" y="53"/>
                </a:cubicBezTo>
                <a:cubicBezTo>
                  <a:pt x="1385" y="53"/>
                  <a:pt x="1385" y="53"/>
                  <a:pt x="1385" y="52"/>
                </a:cubicBezTo>
                <a:cubicBezTo>
                  <a:pt x="1385" y="52"/>
                  <a:pt x="1385" y="52"/>
                  <a:pt x="1385" y="51"/>
                </a:cubicBezTo>
                <a:cubicBezTo>
                  <a:pt x="1385" y="51"/>
                  <a:pt x="1385" y="51"/>
                  <a:pt x="1385" y="51"/>
                </a:cubicBezTo>
                <a:cubicBezTo>
                  <a:pt x="1385" y="50"/>
                  <a:pt x="1385" y="50"/>
                  <a:pt x="1385" y="50"/>
                </a:cubicBezTo>
                <a:cubicBezTo>
                  <a:pt x="1384" y="50"/>
                  <a:pt x="1383" y="49"/>
                  <a:pt x="1382" y="49"/>
                </a:cubicBezTo>
                <a:cubicBezTo>
                  <a:pt x="1381" y="49"/>
                  <a:pt x="1381" y="49"/>
                  <a:pt x="1381" y="49"/>
                </a:cubicBezTo>
                <a:cubicBezTo>
                  <a:pt x="1381" y="48"/>
                  <a:pt x="1381" y="48"/>
                  <a:pt x="1381" y="48"/>
                </a:cubicBezTo>
                <a:cubicBezTo>
                  <a:pt x="1381" y="48"/>
                  <a:pt x="1380" y="48"/>
                  <a:pt x="1380" y="48"/>
                </a:cubicBezTo>
                <a:cubicBezTo>
                  <a:pt x="1380" y="48"/>
                  <a:pt x="1380" y="48"/>
                  <a:pt x="1380" y="48"/>
                </a:cubicBezTo>
                <a:cubicBezTo>
                  <a:pt x="1378" y="48"/>
                  <a:pt x="1378" y="48"/>
                  <a:pt x="1378" y="48"/>
                </a:cubicBezTo>
                <a:cubicBezTo>
                  <a:pt x="1378" y="48"/>
                  <a:pt x="1378" y="47"/>
                  <a:pt x="1378" y="47"/>
                </a:cubicBezTo>
                <a:cubicBezTo>
                  <a:pt x="1378" y="46"/>
                  <a:pt x="1378" y="46"/>
                  <a:pt x="1378" y="46"/>
                </a:cubicBezTo>
                <a:cubicBezTo>
                  <a:pt x="1377" y="46"/>
                  <a:pt x="1377" y="46"/>
                  <a:pt x="1376" y="46"/>
                </a:cubicBezTo>
                <a:cubicBezTo>
                  <a:pt x="1376" y="46"/>
                  <a:pt x="1376" y="45"/>
                  <a:pt x="1375" y="46"/>
                </a:cubicBezTo>
                <a:cubicBezTo>
                  <a:pt x="1375" y="46"/>
                  <a:pt x="1375" y="46"/>
                  <a:pt x="1375" y="46"/>
                </a:cubicBezTo>
                <a:cubicBezTo>
                  <a:pt x="1375" y="46"/>
                  <a:pt x="1374" y="47"/>
                  <a:pt x="1374" y="47"/>
                </a:cubicBezTo>
                <a:cubicBezTo>
                  <a:pt x="1373" y="46"/>
                  <a:pt x="1373" y="46"/>
                  <a:pt x="1374" y="45"/>
                </a:cubicBezTo>
                <a:cubicBezTo>
                  <a:pt x="1374" y="44"/>
                  <a:pt x="1373" y="44"/>
                  <a:pt x="1373" y="43"/>
                </a:cubicBezTo>
                <a:cubicBezTo>
                  <a:pt x="1372" y="43"/>
                  <a:pt x="1372" y="43"/>
                  <a:pt x="1372" y="43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2" y="44"/>
                  <a:pt x="1372" y="44"/>
                  <a:pt x="1372" y="44"/>
                </a:cubicBezTo>
                <a:cubicBezTo>
                  <a:pt x="1371" y="45"/>
                  <a:pt x="1372" y="45"/>
                  <a:pt x="1371" y="44"/>
                </a:cubicBezTo>
                <a:cubicBezTo>
                  <a:pt x="1370" y="44"/>
                  <a:pt x="1370" y="44"/>
                  <a:pt x="1370" y="44"/>
                </a:cubicBezTo>
                <a:cubicBezTo>
                  <a:pt x="1370" y="44"/>
                  <a:pt x="1371" y="45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6"/>
                  <a:pt x="1370" y="46"/>
                  <a:pt x="1370" y="46"/>
                </a:cubicBezTo>
                <a:cubicBezTo>
                  <a:pt x="1370" y="48"/>
                  <a:pt x="1370" y="48"/>
                  <a:pt x="1370" y="48"/>
                </a:cubicBezTo>
                <a:cubicBezTo>
                  <a:pt x="1369" y="48"/>
                  <a:pt x="1369" y="48"/>
                  <a:pt x="1368" y="49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0"/>
                  <a:pt x="1368" y="50"/>
                </a:cubicBezTo>
                <a:cubicBezTo>
                  <a:pt x="1368" y="50"/>
                  <a:pt x="1368" y="51"/>
                  <a:pt x="1368" y="51"/>
                </a:cubicBezTo>
                <a:cubicBezTo>
                  <a:pt x="1368" y="51"/>
                  <a:pt x="1368" y="51"/>
                  <a:pt x="1367" y="51"/>
                </a:cubicBezTo>
                <a:cubicBezTo>
                  <a:pt x="1367" y="52"/>
                  <a:pt x="1366" y="53"/>
                  <a:pt x="1366" y="54"/>
                </a:cubicBezTo>
                <a:cubicBezTo>
                  <a:pt x="1365" y="55"/>
                  <a:pt x="1365" y="55"/>
                  <a:pt x="1365" y="55"/>
                </a:cubicBezTo>
                <a:cubicBezTo>
                  <a:pt x="1365" y="55"/>
                  <a:pt x="1364" y="56"/>
                  <a:pt x="1363" y="57"/>
                </a:cubicBezTo>
                <a:cubicBezTo>
                  <a:pt x="1363" y="57"/>
                  <a:pt x="1362" y="57"/>
                  <a:pt x="1362" y="57"/>
                </a:cubicBezTo>
                <a:close/>
                <a:moveTo>
                  <a:pt x="542" y="48"/>
                </a:moveTo>
                <a:cubicBezTo>
                  <a:pt x="542" y="47"/>
                  <a:pt x="542" y="46"/>
                  <a:pt x="542" y="45"/>
                </a:cubicBezTo>
                <a:cubicBezTo>
                  <a:pt x="543" y="45"/>
                  <a:pt x="543" y="45"/>
                  <a:pt x="543" y="45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5"/>
                  <a:pt x="541" y="45"/>
                  <a:pt x="540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4"/>
                  <a:pt x="537" y="44"/>
                  <a:pt x="537" y="44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5"/>
                  <a:pt x="537" y="45"/>
                  <a:pt x="537" y="45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8" y="46"/>
                  <a:pt x="538" y="46"/>
                  <a:pt x="538" y="46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39" y="47"/>
                  <a:pt x="539" y="47"/>
                  <a:pt x="539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1" y="47"/>
                  <a:pt x="541" y="47"/>
                </a:cubicBezTo>
                <a:cubicBezTo>
                  <a:pt x="541" y="47"/>
                  <a:pt x="542" y="48"/>
                  <a:pt x="542" y="48"/>
                </a:cubicBezTo>
                <a:close/>
                <a:moveTo>
                  <a:pt x="390" y="48"/>
                </a:moveTo>
                <a:cubicBezTo>
                  <a:pt x="390" y="49"/>
                  <a:pt x="390" y="49"/>
                  <a:pt x="390" y="49"/>
                </a:cubicBezTo>
                <a:cubicBezTo>
                  <a:pt x="391" y="49"/>
                  <a:pt x="391" y="48"/>
                  <a:pt x="391" y="48"/>
                </a:cubicBezTo>
                <a:cubicBezTo>
                  <a:pt x="392" y="48"/>
                  <a:pt x="392" y="48"/>
                  <a:pt x="392" y="48"/>
                </a:cubicBezTo>
                <a:cubicBezTo>
                  <a:pt x="392" y="50"/>
                  <a:pt x="392" y="50"/>
                  <a:pt x="392" y="50"/>
                </a:cubicBezTo>
                <a:cubicBezTo>
                  <a:pt x="393" y="50"/>
                  <a:pt x="393" y="50"/>
                  <a:pt x="393" y="50"/>
                </a:cubicBezTo>
                <a:cubicBezTo>
                  <a:pt x="393" y="49"/>
                  <a:pt x="392" y="50"/>
                  <a:pt x="393" y="49"/>
                </a:cubicBezTo>
                <a:cubicBezTo>
                  <a:pt x="393" y="49"/>
                  <a:pt x="393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4" y="50"/>
                  <a:pt x="394" y="51"/>
                  <a:pt x="394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6" y="51"/>
                  <a:pt x="396" y="51"/>
                  <a:pt x="396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6" y="52"/>
                  <a:pt x="396" y="52"/>
                  <a:pt x="395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3"/>
                  <a:pt x="397" y="53"/>
                  <a:pt x="397" y="54"/>
                </a:cubicBezTo>
                <a:cubicBezTo>
                  <a:pt x="396" y="53"/>
                  <a:pt x="395" y="53"/>
                  <a:pt x="394" y="53"/>
                </a:cubicBezTo>
                <a:cubicBezTo>
                  <a:pt x="394" y="54"/>
                  <a:pt x="394" y="54"/>
                  <a:pt x="394" y="55"/>
                </a:cubicBezTo>
                <a:cubicBezTo>
                  <a:pt x="395" y="55"/>
                  <a:pt x="396" y="55"/>
                  <a:pt x="397" y="55"/>
                </a:cubicBezTo>
                <a:cubicBezTo>
                  <a:pt x="397" y="54"/>
                  <a:pt x="397" y="54"/>
                  <a:pt x="398" y="54"/>
                </a:cubicBezTo>
                <a:cubicBezTo>
                  <a:pt x="399" y="53"/>
                  <a:pt x="401" y="53"/>
                  <a:pt x="402" y="53"/>
                </a:cubicBezTo>
                <a:cubicBezTo>
                  <a:pt x="403" y="53"/>
                  <a:pt x="402" y="53"/>
                  <a:pt x="403" y="53"/>
                </a:cubicBezTo>
                <a:cubicBezTo>
                  <a:pt x="403" y="54"/>
                  <a:pt x="403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4" y="53"/>
                  <a:pt x="404" y="53"/>
                  <a:pt x="404" y="52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5" y="52"/>
                  <a:pt x="405" y="53"/>
                  <a:pt x="405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9" y="53"/>
                  <a:pt x="409" y="53"/>
                  <a:pt x="409" y="53"/>
                </a:cubicBezTo>
                <a:cubicBezTo>
                  <a:pt x="409" y="54"/>
                  <a:pt x="409" y="54"/>
                  <a:pt x="410" y="54"/>
                </a:cubicBezTo>
                <a:cubicBezTo>
                  <a:pt x="411" y="54"/>
                  <a:pt x="411" y="54"/>
                  <a:pt x="411" y="54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2" y="55"/>
                  <a:pt x="413" y="56"/>
                  <a:pt x="413" y="56"/>
                </a:cubicBezTo>
                <a:cubicBezTo>
                  <a:pt x="414" y="56"/>
                  <a:pt x="414" y="56"/>
                  <a:pt x="414" y="56"/>
                </a:cubicBezTo>
                <a:cubicBezTo>
                  <a:pt x="414" y="57"/>
                  <a:pt x="414" y="57"/>
                  <a:pt x="414" y="57"/>
                </a:cubicBezTo>
                <a:cubicBezTo>
                  <a:pt x="415" y="57"/>
                  <a:pt x="417" y="58"/>
                  <a:pt x="417" y="58"/>
                </a:cubicBezTo>
                <a:cubicBezTo>
                  <a:pt x="418" y="59"/>
                  <a:pt x="418" y="59"/>
                  <a:pt x="419" y="60"/>
                </a:cubicBezTo>
                <a:cubicBezTo>
                  <a:pt x="420" y="60"/>
                  <a:pt x="420" y="60"/>
                  <a:pt x="421" y="60"/>
                </a:cubicBezTo>
                <a:cubicBezTo>
                  <a:pt x="421" y="60"/>
                  <a:pt x="422" y="60"/>
                  <a:pt x="422" y="60"/>
                </a:cubicBezTo>
                <a:cubicBezTo>
                  <a:pt x="422" y="60"/>
                  <a:pt x="422" y="60"/>
                  <a:pt x="422" y="60"/>
                </a:cubicBezTo>
                <a:cubicBezTo>
                  <a:pt x="423" y="59"/>
                  <a:pt x="423" y="58"/>
                  <a:pt x="423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1" y="54"/>
                  <a:pt x="422" y="54"/>
                  <a:pt x="421" y="54"/>
                </a:cubicBezTo>
                <a:cubicBezTo>
                  <a:pt x="420" y="53"/>
                  <a:pt x="420" y="53"/>
                  <a:pt x="420" y="52"/>
                </a:cubicBezTo>
                <a:cubicBezTo>
                  <a:pt x="419" y="52"/>
                  <a:pt x="417" y="52"/>
                  <a:pt x="415" y="51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0"/>
                  <a:pt x="413" y="50"/>
                  <a:pt x="411" y="49"/>
                </a:cubicBezTo>
                <a:cubicBezTo>
                  <a:pt x="411" y="49"/>
                  <a:pt x="410" y="49"/>
                  <a:pt x="410" y="49"/>
                </a:cubicBezTo>
                <a:cubicBezTo>
                  <a:pt x="410" y="49"/>
                  <a:pt x="409" y="48"/>
                  <a:pt x="409" y="48"/>
                </a:cubicBezTo>
                <a:cubicBezTo>
                  <a:pt x="408" y="48"/>
                  <a:pt x="407" y="47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5" y="49"/>
                  <a:pt x="405" y="49"/>
                  <a:pt x="404" y="49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3" y="47"/>
                  <a:pt x="402" y="46"/>
                  <a:pt x="401" y="46"/>
                </a:cubicBezTo>
                <a:cubicBezTo>
                  <a:pt x="400" y="45"/>
                  <a:pt x="399" y="47"/>
                  <a:pt x="399" y="48"/>
                </a:cubicBezTo>
                <a:cubicBezTo>
                  <a:pt x="399" y="49"/>
                  <a:pt x="399" y="48"/>
                  <a:pt x="399" y="49"/>
                </a:cubicBezTo>
                <a:cubicBezTo>
                  <a:pt x="398" y="49"/>
                  <a:pt x="398" y="49"/>
                  <a:pt x="398" y="48"/>
                </a:cubicBezTo>
                <a:cubicBezTo>
                  <a:pt x="398" y="47"/>
                  <a:pt x="398" y="47"/>
                  <a:pt x="398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6" y="46"/>
                  <a:pt x="397" y="46"/>
                  <a:pt x="396" y="4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4" y="45"/>
                  <a:pt x="394" y="45"/>
                  <a:pt x="394" y="45"/>
                </a:cubicBezTo>
                <a:cubicBezTo>
                  <a:pt x="392" y="45"/>
                  <a:pt x="392" y="45"/>
                  <a:pt x="392" y="45"/>
                </a:cubicBezTo>
                <a:cubicBezTo>
                  <a:pt x="392" y="45"/>
                  <a:pt x="392" y="44"/>
                  <a:pt x="391" y="45"/>
                </a:cubicBezTo>
                <a:cubicBezTo>
                  <a:pt x="391" y="45"/>
                  <a:pt x="391" y="45"/>
                  <a:pt x="390" y="46"/>
                </a:cubicBezTo>
                <a:cubicBezTo>
                  <a:pt x="390" y="46"/>
                  <a:pt x="390" y="46"/>
                  <a:pt x="390" y="46"/>
                </a:cubicBezTo>
                <a:cubicBezTo>
                  <a:pt x="389" y="46"/>
                  <a:pt x="390" y="46"/>
                  <a:pt x="389" y="46"/>
                </a:cubicBezTo>
                <a:cubicBezTo>
                  <a:pt x="389" y="47"/>
                  <a:pt x="389" y="48"/>
                  <a:pt x="390" y="48"/>
                </a:cubicBezTo>
                <a:close/>
                <a:moveTo>
                  <a:pt x="427" y="54"/>
                </a:move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30" y="55"/>
                  <a:pt x="430" y="54"/>
                  <a:pt x="431" y="54"/>
                </a:cubicBezTo>
                <a:cubicBezTo>
                  <a:pt x="431" y="54"/>
                  <a:pt x="432" y="55"/>
                  <a:pt x="432" y="55"/>
                </a:cubicBezTo>
                <a:cubicBezTo>
                  <a:pt x="432" y="55"/>
                  <a:pt x="432" y="55"/>
                  <a:pt x="432" y="55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0" y="56"/>
                  <a:pt x="430" y="56"/>
                  <a:pt x="430" y="56"/>
                </a:cubicBezTo>
                <a:cubicBezTo>
                  <a:pt x="431" y="57"/>
                  <a:pt x="432" y="58"/>
                  <a:pt x="433" y="59"/>
                </a:cubicBezTo>
                <a:cubicBezTo>
                  <a:pt x="433" y="59"/>
                  <a:pt x="433" y="59"/>
                  <a:pt x="434" y="59"/>
                </a:cubicBezTo>
                <a:cubicBezTo>
                  <a:pt x="434" y="59"/>
                  <a:pt x="434" y="59"/>
                  <a:pt x="434" y="59"/>
                </a:cubicBezTo>
                <a:cubicBezTo>
                  <a:pt x="433" y="60"/>
                  <a:pt x="433" y="59"/>
                  <a:pt x="434" y="60"/>
                </a:cubicBezTo>
                <a:cubicBezTo>
                  <a:pt x="435" y="60"/>
                  <a:pt x="435" y="60"/>
                  <a:pt x="436" y="60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38" y="59"/>
                  <a:pt x="438" y="59"/>
                  <a:pt x="438" y="59"/>
                </a:cubicBezTo>
                <a:cubicBezTo>
                  <a:pt x="438" y="58"/>
                  <a:pt x="438" y="58"/>
                  <a:pt x="438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39" y="58"/>
                  <a:pt x="439" y="58"/>
                  <a:pt x="439" y="58"/>
                </a:cubicBezTo>
                <a:cubicBezTo>
                  <a:pt x="440" y="58"/>
                  <a:pt x="441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8"/>
                  <a:pt x="442" y="58"/>
                  <a:pt x="442" y="58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7"/>
                  <a:pt x="442" y="57"/>
                  <a:pt x="442" y="57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42" y="56"/>
                  <a:pt x="441" y="56"/>
                  <a:pt x="441" y="55"/>
                </a:cubicBezTo>
                <a:cubicBezTo>
                  <a:pt x="442" y="55"/>
                  <a:pt x="442" y="55"/>
                  <a:pt x="442" y="55"/>
                </a:cubicBezTo>
                <a:cubicBezTo>
                  <a:pt x="441" y="53"/>
                  <a:pt x="440" y="54"/>
                  <a:pt x="439" y="52"/>
                </a:cubicBezTo>
                <a:cubicBezTo>
                  <a:pt x="438" y="52"/>
                  <a:pt x="438" y="52"/>
                  <a:pt x="437" y="53"/>
                </a:cubicBezTo>
                <a:cubicBezTo>
                  <a:pt x="437" y="52"/>
                  <a:pt x="437" y="52"/>
                  <a:pt x="437" y="51"/>
                </a:cubicBezTo>
                <a:cubicBezTo>
                  <a:pt x="436" y="51"/>
                  <a:pt x="435" y="51"/>
                  <a:pt x="434" y="50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1" y="50"/>
                  <a:pt x="429" y="49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50"/>
                  <a:pt x="427" y="51"/>
                  <a:pt x="426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6" y="52"/>
                  <a:pt x="426" y="52"/>
                  <a:pt x="426" y="52"/>
                </a:cubicBezTo>
                <a:cubicBezTo>
                  <a:pt x="426" y="53"/>
                  <a:pt x="426" y="53"/>
                  <a:pt x="426" y="53"/>
                </a:cubicBezTo>
                <a:cubicBezTo>
                  <a:pt x="427" y="53"/>
                  <a:pt x="427" y="53"/>
                  <a:pt x="427" y="54"/>
                </a:cubicBezTo>
                <a:close/>
                <a:moveTo>
                  <a:pt x="485" y="48"/>
                </a:moveTo>
                <a:cubicBezTo>
                  <a:pt x="484" y="48"/>
                  <a:pt x="485" y="48"/>
                  <a:pt x="484" y="48"/>
                </a:cubicBezTo>
                <a:cubicBezTo>
                  <a:pt x="483" y="48"/>
                  <a:pt x="483" y="48"/>
                  <a:pt x="483" y="49"/>
                </a:cubicBezTo>
                <a:cubicBezTo>
                  <a:pt x="484" y="49"/>
                  <a:pt x="484" y="49"/>
                  <a:pt x="484" y="48"/>
                </a:cubicBezTo>
                <a:cubicBezTo>
                  <a:pt x="485" y="48"/>
                  <a:pt x="484" y="48"/>
                  <a:pt x="485" y="48"/>
                </a:cubicBezTo>
                <a:close/>
                <a:moveTo>
                  <a:pt x="366" y="53"/>
                </a:moveTo>
                <a:cubicBezTo>
                  <a:pt x="366" y="53"/>
                  <a:pt x="366" y="53"/>
                  <a:pt x="366" y="53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68" y="54"/>
                  <a:pt x="368" y="54"/>
                  <a:pt x="368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4"/>
                  <a:pt x="370" y="54"/>
                  <a:pt x="371" y="54"/>
                </a:cubicBezTo>
                <a:cubicBezTo>
                  <a:pt x="371" y="54"/>
                  <a:pt x="371" y="54"/>
                  <a:pt x="371" y="54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75" y="53"/>
                  <a:pt x="375" y="53"/>
                  <a:pt x="375" y="53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5" y="51"/>
                  <a:pt x="375" y="50"/>
                  <a:pt x="374" y="49"/>
                </a:cubicBezTo>
                <a:cubicBezTo>
                  <a:pt x="373" y="49"/>
                  <a:pt x="373" y="49"/>
                  <a:pt x="373" y="49"/>
                </a:cubicBezTo>
                <a:cubicBezTo>
                  <a:pt x="373" y="49"/>
                  <a:pt x="373" y="49"/>
                  <a:pt x="373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50"/>
                  <a:pt x="369" y="48"/>
                  <a:pt x="368" y="49"/>
                </a:cubicBezTo>
                <a:cubicBezTo>
                  <a:pt x="368" y="49"/>
                  <a:pt x="367" y="50"/>
                  <a:pt x="367" y="50"/>
                </a:cubicBezTo>
                <a:cubicBezTo>
                  <a:pt x="367" y="50"/>
                  <a:pt x="366" y="50"/>
                  <a:pt x="365" y="51"/>
                </a:cubicBezTo>
                <a:cubicBezTo>
                  <a:pt x="365" y="52"/>
                  <a:pt x="366" y="51"/>
                  <a:pt x="365" y="52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6" y="53"/>
                  <a:pt x="366" y="53"/>
                  <a:pt x="366" y="53"/>
                </a:cubicBezTo>
                <a:close/>
                <a:moveTo>
                  <a:pt x="947" y="52"/>
                </a:moveTo>
                <a:cubicBezTo>
                  <a:pt x="947" y="53"/>
                  <a:pt x="947" y="53"/>
                  <a:pt x="947" y="53"/>
                </a:cubicBezTo>
                <a:cubicBezTo>
                  <a:pt x="947" y="53"/>
                  <a:pt x="947" y="53"/>
                  <a:pt x="947" y="53"/>
                </a:cubicBezTo>
                <a:cubicBezTo>
                  <a:pt x="948" y="53"/>
                  <a:pt x="947" y="53"/>
                  <a:pt x="948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4"/>
                  <a:pt x="949" y="54"/>
                  <a:pt x="949" y="54"/>
                </a:cubicBezTo>
                <a:cubicBezTo>
                  <a:pt x="949" y="53"/>
                  <a:pt x="948" y="53"/>
                  <a:pt x="948" y="51"/>
                </a:cubicBezTo>
                <a:cubicBezTo>
                  <a:pt x="947" y="51"/>
                  <a:pt x="947" y="51"/>
                  <a:pt x="947" y="51"/>
                </a:cubicBezTo>
                <a:cubicBezTo>
                  <a:pt x="947" y="50"/>
                  <a:pt x="946" y="49"/>
                  <a:pt x="946" y="48"/>
                </a:cubicBezTo>
                <a:cubicBezTo>
                  <a:pt x="946" y="48"/>
                  <a:pt x="946" y="48"/>
                  <a:pt x="946" y="48"/>
                </a:cubicBezTo>
                <a:cubicBezTo>
                  <a:pt x="946" y="49"/>
                  <a:pt x="946" y="50"/>
                  <a:pt x="946" y="51"/>
                </a:cubicBezTo>
                <a:cubicBezTo>
                  <a:pt x="946" y="52"/>
                  <a:pt x="947" y="52"/>
                  <a:pt x="947" y="52"/>
                </a:cubicBezTo>
                <a:close/>
                <a:moveTo>
                  <a:pt x="354" y="54"/>
                </a:moveTo>
                <a:cubicBezTo>
                  <a:pt x="355" y="53"/>
                  <a:pt x="355" y="53"/>
                  <a:pt x="356" y="53"/>
                </a:cubicBezTo>
                <a:cubicBezTo>
                  <a:pt x="356" y="53"/>
                  <a:pt x="356" y="53"/>
                  <a:pt x="356" y="53"/>
                </a:cubicBezTo>
                <a:cubicBezTo>
                  <a:pt x="356" y="53"/>
                  <a:pt x="356" y="54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60" y="53"/>
                  <a:pt x="360" y="53"/>
                  <a:pt x="360" y="53"/>
                </a:cubicBezTo>
                <a:cubicBezTo>
                  <a:pt x="360" y="53"/>
                  <a:pt x="360" y="54"/>
                  <a:pt x="360" y="54"/>
                </a:cubicBezTo>
                <a:cubicBezTo>
                  <a:pt x="361" y="54"/>
                  <a:pt x="362" y="54"/>
                  <a:pt x="362" y="55"/>
                </a:cubicBezTo>
                <a:cubicBezTo>
                  <a:pt x="363" y="53"/>
                  <a:pt x="363" y="53"/>
                  <a:pt x="364" y="53"/>
                </a:cubicBezTo>
                <a:cubicBezTo>
                  <a:pt x="364" y="53"/>
                  <a:pt x="364" y="53"/>
                  <a:pt x="364" y="53"/>
                </a:cubicBezTo>
                <a:cubicBezTo>
                  <a:pt x="364" y="52"/>
                  <a:pt x="364" y="52"/>
                  <a:pt x="363" y="51"/>
                </a:cubicBezTo>
                <a:cubicBezTo>
                  <a:pt x="361" y="51"/>
                  <a:pt x="361" y="51"/>
                  <a:pt x="361" y="51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0"/>
                  <a:pt x="359" y="50"/>
                  <a:pt x="358" y="51"/>
                </a:cubicBezTo>
                <a:cubicBezTo>
                  <a:pt x="355" y="51"/>
                  <a:pt x="355" y="51"/>
                  <a:pt x="354" y="52"/>
                </a:cubicBezTo>
                <a:cubicBezTo>
                  <a:pt x="353" y="52"/>
                  <a:pt x="353" y="53"/>
                  <a:pt x="353" y="53"/>
                </a:cubicBezTo>
                <a:cubicBezTo>
                  <a:pt x="354" y="53"/>
                  <a:pt x="354" y="53"/>
                  <a:pt x="354" y="54"/>
                </a:cubicBezTo>
                <a:close/>
                <a:moveTo>
                  <a:pt x="1031" y="51"/>
                </a:moveTo>
                <a:cubicBezTo>
                  <a:pt x="1031" y="52"/>
                  <a:pt x="1031" y="52"/>
                  <a:pt x="1031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2" y="52"/>
                  <a:pt x="1032" y="52"/>
                </a:cubicBezTo>
                <a:cubicBezTo>
                  <a:pt x="1032" y="52"/>
                  <a:pt x="1033" y="52"/>
                  <a:pt x="1034" y="52"/>
                </a:cubicBezTo>
                <a:cubicBezTo>
                  <a:pt x="1034" y="51"/>
                  <a:pt x="1034" y="51"/>
                  <a:pt x="1034" y="51"/>
                </a:cubicBezTo>
                <a:cubicBezTo>
                  <a:pt x="1032" y="51"/>
                  <a:pt x="1032" y="51"/>
                  <a:pt x="1032" y="51"/>
                </a:cubicBezTo>
                <a:cubicBezTo>
                  <a:pt x="1032" y="51"/>
                  <a:pt x="1032" y="51"/>
                  <a:pt x="1032" y="50"/>
                </a:cubicBezTo>
                <a:cubicBezTo>
                  <a:pt x="1031" y="50"/>
                  <a:pt x="1029" y="50"/>
                  <a:pt x="1028" y="50"/>
                </a:cubicBezTo>
                <a:cubicBezTo>
                  <a:pt x="1027" y="51"/>
                  <a:pt x="1028" y="50"/>
                  <a:pt x="1027" y="51"/>
                </a:cubicBezTo>
                <a:cubicBezTo>
                  <a:pt x="1027" y="51"/>
                  <a:pt x="1027" y="51"/>
                  <a:pt x="1027" y="51"/>
                </a:cubicBezTo>
                <a:cubicBezTo>
                  <a:pt x="1027" y="52"/>
                  <a:pt x="1027" y="52"/>
                  <a:pt x="1027" y="52"/>
                </a:cubicBezTo>
                <a:cubicBezTo>
                  <a:pt x="1028" y="52"/>
                  <a:pt x="1030" y="51"/>
                  <a:pt x="1031" y="51"/>
                </a:cubicBezTo>
                <a:close/>
                <a:moveTo>
                  <a:pt x="1020" y="53"/>
                </a:moveTo>
                <a:cubicBezTo>
                  <a:pt x="1020" y="54"/>
                  <a:pt x="1020" y="54"/>
                  <a:pt x="1020" y="54"/>
                </a:cubicBezTo>
                <a:cubicBezTo>
                  <a:pt x="1020" y="54"/>
                  <a:pt x="1020" y="54"/>
                  <a:pt x="1020" y="55"/>
                </a:cubicBezTo>
                <a:cubicBezTo>
                  <a:pt x="1022" y="55"/>
                  <a:pt x="1022" y="55"/>
                  <a:pt x="1022" y="55"/>
                </a:cubicBezTo>
                <a:cubicBezTo>
                  <a:pt x="1021" y="54"/>
                  <a:pt x="1021" y="54"/>
                  <a:pt x="1021" y="53"/>
                </a:cubicBezTo>
                <a:cubicBezTo>
                  <a:pt x="1020" y="53"/>
                  <a:pt x="1020" y="53"/>
                  <a:pt x="1020" y="53"/>
                </a:cubicBezTo>
                <a:close/>
                <a:moveTo>
                  <a:pt x="348" y="58"/>
                </a:moveTo>
                <a:cubicBezTo>
                  <a:pt x="348" y="59"/>
                  <a:pt x="348" y="59"/>
                  <a:pt x="348" y="59"/>
                </a:cubicBezTo>
                <a:cubicBezTo>
                  <a:pt x="349" y="59"/>
                  <a:pt x="350" y="59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0" y="58"/>
                  <a:pt x="350" y="58"/>
                  <a:pt x="350" y="58"/>
                </a:cubicBezTo>
                <a:cubicBezTo>
                  <a:pt x="351" y="57"/>
                  <a:pt x="351" y="57"/>
                  <a:pt x="351" y="56"/>
                </a:cubicBezTo>
                <a:cubicBezTo>
                  <a:pt x="350" y="56"/>
                  <a:pt x="350" y="54"/>
                  <a:pt x="349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346" y="54"/>
                  <a:pt x="345" y="55"/>
                  <a:pt x="345" y="55"/>
                </a:cubicBezTo>
                <a:cubicBezTo>
                  <a:pt x="345" y="57"/>
                  <a:pt x="346" y="57"/>
                  <a:pt x="346" y="58"/>
                </a:cubicBezTo>
                <a:lnTo>
                  <a:pt x="348" y="58"/>
                </a:lnTo>
                <a:close/>
                <a:moveTo>
                  <a:pt x="364" y="56"/>
                </a:moveTo>
                <a:cubicBezTo>
                  <a:pt x="363" y="56"/>
                  <a:pt x="362" y="56"/>
                  <a:pt x="362" y="56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1" y="57"/>
                  <a:pt x="361" y="57"/>
                  <a:pt x="361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58" y="58"/>
                  <a:pt x="358" y="58"/>
                  <a:pt x="355" y="58"/>
                </a:cubicBezTo>
                <a:cubicBezTo>
                  <a:pt x="355" y="60"/>
                  <a:pt x="355" y="62"/>
                  <a:pt x="355" y="64"/>
                </a:cubicBezTo>
                <a:cubicBezTo>
                  <a:pt x="357" y="64"/>
                  <a:pt x="357" y="64"/>
                  <a:pt x="358" y="65"/>
                </a:cubicBezTo>
                <a:cubicBezTo>
                  <a:pt x="358" y="65"/>
                  <a:pt x="358" y="65"/>
                  <a:pt x="358" y="65"/>
                </a:cubicBezTo>
                <a:cubicBezTo>
                  <a:pt x="358" y="65"/>
                  <a:pt x="359" y="65"/>
                  <a:pt x="360" y="65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1" y="66"/>
                  <a:pt x="361" y="66"/>
                  <a:pt x="361" y="66"/>
                </a:cubicBezTo>
                <a:cubicBezTo>
                  <a:pt x="362" y="66"/>
                  <a:pt x="363" y="65"/>
                  <a:pt x="364" y="65"/>
                </a:cubicBezTo>
                <a:cubicBezTo>
                  <a:pt x="364" y="65"/>
                  <a:pt x="364" y="64"/>
                  <a:pt x="365" y="64"/>
                </a:cubicBezTo>
                <a:cubicBezTo>
                  <a:pt x="365" y="64"/>
                  <a:pt x="367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3"/>
                  <a:pt x="369" y="63"/>
                  <a:pt x="370" y="62"/>
                </a:cubicBezTo>
                <a:cubicBezTo>
                  <a:pt x="370" y="60"/>
                  <a:pt x="369" y="61"/>
                  <a:pt x="368" y="5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9" y="58"/>
                  <a:pt x="370" y="58"/>
                  <a:pt x="371" y="58"/>
                </a:cubicBezTo>
                <a:cubicBezTo>
                  <a:pt x="372" y="57"/>
                  <a:pt x="372" y="57"/>
                  <a:pt x="373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70" y="55"/>
                  <a:pt x="370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5"/>
                  <a:pt x="367" y="55"/>
                  <a:pt x="367" y="56"/>
                </a:cubicBezTo>
                <a:cubicBezTo>
                  <a:pt x="366" y="56"/>
                  <a:pt x="365" y="55"/>
                  <a:pt x="365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lose/>
                <a:moveTo>
                  <a:pt x="305" y="71"/>
                </a:moveTo>
                <a:cubicBezTo>
                  <a:pt x="305" y="72"/>
                  <a:pt x="305" y="72"/>
                  <a:pt x="305" y="72"/>
                </a:cubicBezTo>
                <a:cubicBezTo>
                  <a:pt x="307" y="72"/>
                  <a:pt x="307" y="72"/>
                  <a:pt x="307" y="72"/>
                </a:cubicBezTo>
                <a:cubicBezTo>
                  <a:pt x="307" y="72"/>
                  <a:pt x="307" y="73"/>
                  <a:pt x="308" y="73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11" y="76"/>
                  <a:pt x="311" y="76"/>
                  <a:pt x="312" y="75"/>
                </a:cubicBezTo>
                <a:cubicBezTo>
                  <a:pt x="312" y="75"/>
                  <a:pt x="312" y="75"/>
                  <a:pt x="312" y="75"/>
                </a:cubicBezTo>
                <a:cubicBezTo>
                  <a:pt x="314" y="75"/>
                  <a:pt x="314" y="75"/>
                  <a:pt x="314" y="75"/>
                </a:cubicBezTo>
                <a:cubicBezTo>
                  <a:pt x="314" y="75"/>
                  <a:pt x="314" y="75"/>
                  <a:pt x="314" y="76"/>
                </a:cubicBezTo>
                <a:cubicBezTo>
                  <a:pt x="315" y="75"/>
                  <a:pt x="316" y="75"/>
                  <a:pt x="316" y="75"/>
                </a:cubicBezTo>
                <a:cubicBezTo>
                  <a:pt x="316" y="75"/>
                  <a:pt x="316" y="75"/>
                  <a:pt x="316" y="75"/>
                </a:cubicBezTo>
                <a:cubicBezTo>
                  <a:pt x="317" y="75"/>
                  <a:pt x="317" y="75"/>
                  <a:pt x="317" y="75"/>
                </a:cubicBezTo>
                <a:cubicBezTo>
                  <a:pt x="317" y="74"/>
                  <a:pt x="317" y="74"/>
                  <a:pt x="317" y="74"/>
                </a:cubicBezTo>
                <a:cubicBezTo>
                  <a:pt x="318" y="74"/>
                  <a:pt x="318" y="74"/>
                  <a:pt x="318" y="74"/>
                </a:cubicBezTo>
                <a:cubicBezTo>
                  <a:pt x="318" y="75"/>
                  <a:pt x="318" y="74"/>
                  <a:pt x="318" y="75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4"/>
                  <a:pt x="318" y="73"/>
                  <a:pt x="318" y="72"/>
                </a:cubicBezTo>
                <a:cubicBezTo>
                  <a:pt x="319" y="72"/>
                  <a:pt x="319" y="72"/>
                  <a:pt x="319" y="72"/>
                </a:cubicBezTo>
                <a:cubicBezTo>
                  <a:pt x="319" y="73"/>
                  <a:pt x="319" y="73"/>
                  <a:pt x="319" y="74"/>
                </a:cubicBezTo>
                <a:cubicBezTo>
                  <a:pt x="320" y="74"/>
                  <a:pt x="320" y="74"/>
                  <a:pt x="320" y="75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0" y="76"/>
                  <a:pt x="320" y="76"/>
                  <a:pt x="320" y="76"/>
                </a:cubicBezTo>
                <a:cubicBezTo>
                  <a:pt x="321" y="75"/>
                  <a:pt x="322" y="75"/>
                  <a:pt x="323" y="75"/>
                </a:cubicBezTo>
                <a:cubicBezTo>
                  <a:pt x="324" y="74"/>
                  <a:pt x="324" y="74"/>
                  <a:pt x="324" y="73"/>
                </a:cubicBezTo>
                <a:cubicBezTo>
                  <a:pt x="324" y="73"/>
                  <a:pt x="324" y="73"/>
                  <a:pt x="324" y="73"/>
                </a:cubicBezTo>
                <a:cubicBezTo>
                  <a:pt x="324" y="72"/>
                  <a:pt x="324" y="71"/>
                  <a:pt x="324" y="71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5" y="71"/>
                  <a:pt x="325" y="71"/>
                  <a:pt x="325" y="72"/>
                </a:cubicBezTo>
                <a:cubicBezTo>
                  <a:pt x="325" y="72"/>
                  <a:pt x="325" y="72"/>
                  <a:pt x="325" y="72"/>
                </a:cubicBezTo>
                <a:cubicBezTo>
                  <a:pt x="326" y="72"/>
                  <a:pt x="325" y="72"/>
                  <a:pt x="326" y="72"/>
                </a:cubicBezTo>
                <a:cubicBezTo>
                  <a:pt x="326" y="72"/>
                  <a:pt x="326" y="72"/>
                  <a:pt x="326" y="71"/>
                </a:cubicBezTo>
                <a:cubicBezTo>
                  <a:pt x="327" y="71"/>
                  <a:pt x="327" y="71"/>
                  <a:pt x="327" y="70"/>
                </a:cubicBezTo>
                <a:cubicBezTo>
                  <a:pt x="327" y="70"/>
                  <a:pt x="328" y="70"/>
                  <a:pt x="328" y="70"/>
                </a:cubicBezTo>
                <a:cubicBezTo>
                  <a:pt x="328" y="69"/>
                  <a:pt x="328" y="69"/>
                  <a:pt x="327" y="68"/>
                </a:cubicBezTo>
                <a:cubicBezTo>
                  <a:pt x="328" y="67"/>
                  <a:pt x="328" y="67"/>
                  <a:pt x="328" y="67"/>
                </a:cubicBezTo>
                <a:cubicBezTo>
                  <a:pt x="328" y="66"/>
                  <a:pt x="328" y="67"/>
                  <a:pt x="328" y="66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30" y="67"/>
                  <a:pt x="330" y="66"/>
                  <a:pt x="331" y="65"/>
                </a:cubicBezTo>
                <a:cubicBezTo>
                  <a:pt x="331" y="65"/>
                  <a:pt x="332" y="65"/>
                  <a:pt x="332" y="65"/>
                </a:cubicBezTo>
                <a:cubicBezTo>
                  <a:pt x="332" y="66"/>
                  <a:pt x="332" y="67"/>
                  <a:pt x="331" y="68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32" y="69"/>
                  <a:pt x="332" y="69"/>
                  <a:pt x="332" y="69"/>
                </a:cubicBezTo>
                <a:cubicBezTo>
                  <a:pt x="332" y="70"/>
                  <a:pt x="332" y="70"/>
                  <a:pt x="332" y="70"/>
                </a:cubicBezTo>
                <a:cubicBezTo>
                  <a:pt x="334" y="71"/>
                  <a:pt x="334" y="69"/>
                  <a:pt x="334" y="68"/>
                </a:cubicBezTo>
                <a:cubicBezTo>
                  <a:pt x="336" y="68"/>
                  <a:pt x="337" y="68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7"/>
                  <a:pt x="338" y="67"/>
                  <a:pt x="338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8" y="65"/>
                  <a:pt x="338" y="65"/>
                  <a:pt x="338" y="65"/>
                </a:cubicBezTo>
                <a:cubicBezTo>
                  <a:pt x="338" y="65"/>
                  <a:pt x="338" y="64"/>
                  <a:pt x="338" y="63"/>
                </a:cubicBezTo>
                <a:cubicBezTo>
                  <a:pt x="339" y="64"/>
                  <a:pt x="341" y="64"/>
                  <a:pt x="342" y="65"/>
                </a:cubicBezTo>
                <a:cubicBezTo>
                  <a:pt x="342" y="64"/>
                  <a:pt x="342" y="64"/>
                  <a:pt x="342" y="64"/>
                </a:cubicBezTo>
                <a:cubicBezTo>
                  <a:pt x="342" y="62"/>
                  <a:pt x="342" y="62"/>
                  <a:pt x="343" y="62"/>
                </a:cubicBezTo>
                <a:cubicBezTo>
                  <a:pt x="343" y="61"/>
                  <a:pt x="343" y="60"/>
                  <a:pt x="344" y="59"/>
                </a:cubicBezTo>
                <a:cubicBezTo>
                  <a:pt x="343" y="58"/>
                  <a:pt x="342" y="58"/>
                  <a:pt x="341" y="57"/>
                </a:cubicBezTo>
                <a:cubicBezTo>
                  <a:pt x="341" y="56"/>
                  <a:pt x="340" y="56"/>
                  <a:pt x="340" y="56"/>
                </a:cubicBezTo>
                <a:cubicBezTo>
                  <a:pt x="337" y="56"/>
                  <a:pt x="338" y="57"/>
                  <a:pt x="335" y="57"/>
                </a:cubicBezTo>
                <a:cubicBezTo>
                  <a:pt x="335" y="57"/>
                  <a:pt x="335" y="57"/>
                  <a:pt x="335" y="57"/>
                </a:cubicBezTo>
                <a:cubicBezTo>
                  <a:pt x="336" y="57"/>
                  <a:pt x="336" y="57"/>
                  <a:pt x="336" y="57"/>
                </a:cubicBezTo>
                <a:cubicBezTo>
                  <a:pt x="336" y="58"/>
                  <a:pt x="336" y="58"/>
                  <a:pt x="336" y="58"/>
                </a:cubicBezTo>
                <a:cubicBezTo>
                  <a:pt x="335" y="59"/>
                  <a:pt x="335" y="59"/>
                  <a:pt x="335" y="60"/>
                </a:cubicBezTo>
                <a:cubicBezTo>
                  <a:pt x="334" y="60"/>
                  <a:pt x="333" y="60"/>
                  <a:pt x="332" y="59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1" y="58"/>
                  <a:pt x="326" y="59"/>
                  <a:pt x="324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60"/>
                  <a:pt x="324" y="60"/>
                  <a:pt x="323" y="60"/>
                </a:cubicBezTo>
                <a:cubicBezTo>
                  <a:pt x="322" y="60"/>
                  <a:pt x="322" y="61"/>
                  <a:pt x="321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9" y="63"/>
                  <a:pt x="319" y="63"/>
                  <a:pt x="319" y="63"/>
                </a:cubicBezTo>
                <a:cubicBezTo>
                  <a:pt x="319" y="63"/>
                  <a:pt x="318" y="63"/>
                  <a:pt x="318" y="64"/>
                </a:cubicBezTo>
                <a:cubicBezTo>
                  <a:pt x="317" y="64"/>
                  <a:pt x="317" y="64"/>
                  <a:pt x="317" y="64"/>
                </a:cubicBezTo>
                <a:cubicBezTo>
                  <a:pt x="316" y="64"/>
                  <a:pt x="316" y="64"/>
                  <a:pt x="316" y="64"/>
                </a:cubicBezTo>
                <a:cubicBezTo>
                  <a:pt x="316" y="65"/>
                  <a:pt x="316" y="65"/>
                  <a:pt x="316" y="65"/>
                </a:cubicBezTo>
                <a:cubicBezTo>
                  <a:pt x="316" y="64"/>
                  <a:pt x="315" y="64"/>
                  <a:pt x="315" y="64"/>
                </a:cubicBezTo>
                <a:cubicBezTo>
                  <a:pt x="315" y="65"/>
                  <a:pt x="315" y="65"/>
                  <a:pt x="315" y="65"/>
                </a:cubicBezTo>
                <a:cubicBezTo>
                  <a:pt x="314" y="65"/>
                  <a:pt x="314" y="65"/>
                  <a:pt x="314" y="65"/>
                </a:cubicBezTo>
                <a:cubicBezTo>
                  <a:pt x="314" y="65"/>
                  <a:pt x="314" y="66"/>
                  <a:pt x="314" y="66"/>
                </a:cubicBezTo>
                <a:cubicBezTo>
                  <a:pt x="312" y="66"/>
                  <a:pt x="312" y="66"/>
                  <a:pt x="312" y="66"/>
                </a:cubicBezTo>
                <a:cubicBezTo>
                  <a:pt x="312" y="66"/>
                  <a:pt x="312" y="66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1" y="67"/>
                  <a:pt x="312" y="68"/>
                  <a:pt x="312" y="68"/>
                </a:cubicBezTo>
                <a:cubicBezTo>
                  <a:pt x="311" y="69"/>
                  <a:pt x="311" y="69"/>
                  <a:pt x="311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08" y="69"/>
                  <a:pt x="308" y="69"/>
                  <a:pt x="308" y="69"/>
                </a:cubicBezTo>
                <a:cubicBezTo>
                  <a:pt x="308" y="69"/>
                  <a:pt x="308" y="70"/>
                  <a:pt x="308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7" y="70"/>
                  <a:pt x="307" y="70"/>
                  <a:pt x="307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6" y="70"/>
                  <a:pt x="306" y="70"/>
                  <a:pt x="306" y="70"/>
                </a:cubicBezTo>
                <a:cubicBezTo>
                  <a:pt x="305" y="71"/>
                  <a:pt x="305" y="71"/>
                  <a:pt x="304" y="71"/>
                </a:cubicBezTo>
                <a:cubicBezTo>
                  <a:pt x="305" y="71"/>
                  <a:pt x="304" y="71"/>
                  <a:pt x="305" y="71"/>
                </a:cubicBezTo>
                <a:close/>
                <a:moveTo>
                  <a:pt x="324" y="69"/>
                </a:moveTo>
                <a:cubicBezTo>
                  <a:pt x="324" y="69"/>
                  <a:pt x="324" y="69"/>
                  <a:pt x="324" y="69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4" y="70"/>
                  <a:pt x="324" y="70"/>
                  <a:pt x="324" y="70"/>
                </a:cubicBezTo>
                <a:lnTo>
                  <a:pt x="324" y="69"/>
                </a:lnTo>
                <a:close/>
                <a:moveTo>
                  <a:pt x="992" y="61"/>
                </a:moveTo>
                <a:cubicBezTo>
                  <a:pt x="993" y="61"/>
                  <a:pt x="993" y="61"/>
                  <a:pt x="993" y="61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60"/>
                  <a:pt x="993" y="60"/>
                  <a:pt x="993" y="60"/>
                </a:cubicBezTo>
                <a:cubicBezTo>
                  <a:pt x="993" y="59"/>
                  <a:pt x="993" y="59"/>
                  <a:pt x="993" y="59"/>
                </a:cubicBezTo>
                <a:cubicBezTo>
                  <a:pt x="994" y="59"/>
                  <a:pt x="994" y="58"/>
                  <a:pt x="995" y="58"/>
                </a:cubicBezTo>
                <a:cubicBezTo>
                  <a:pt x="994" y="57"/>
                  <a:pt x="994" y="57"/>
                  <a:pt x="993" y="56"/>
                </a:cubicBezTo>
                <a:cubicBezTo>
                  <a:pt x="992" y="56"/>
                  <a:pt x="989" y="55"/>
                  <a:pt x="987" y="56"/>
                </a:cubicBezTo>
                <a:cubicBezTo>
                  <a:pt x="987" y="56"/>
                  <a:pt x="987" y="56"/>
                  <a:pt x="987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6" y="57"/>
                  <a:pt x="986" y="57"/>
                  <a:pt x="986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5" y="57"/>
                  <a:pt x="985" y="57"/>
                  <a:pt x="985" y="57"/>
                </a:cubicBezTo>
                <a:cubicBezTo>
                  <a:pt x="984" y="57"/>
                  <a:pt x="984" y="57"/>
                  <a:pt x="984" y="57"/>
                </a:cubicBezTo>
                <a:cubicBezTo>
                  <a:pt x="985" y="58"/>
                  <a:pt x="987" y="59"/>
                  <a:pt x="988" y="59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0"/>
                  <a:pt x="988" y="60"/>
                  <a:pt x="988" y="60"/>
                </a:cubicBezTo>
                <a:cubicBezTo>
                  <a:pt x="988" y="61"/>
                  <a:pt x="988" y="61"/>
                  <a:pt x="988" y="61"/>
                </a:cubicBezTo>
                <a:cubicBezTo>
                  <a:pt x="989" y="61"/>
                  <a:pt x="989" y="60"/>
                  <a:pt x="989" y="60"/>
                </a:cubicBezTo>
                <a:cubicBezTo>
                  <a:pt x="992" y="60"/>
                  <a:pt x="992" y="60"/>
                  <a:pt x="992" y="60"/>
                </a:cubicBezTo>
                <a:lnTo>
                  <a:pt x="992" y="61"/>
                </a:lnTo>
                <a:close/>
                <a:moveTo>
                  <a:pt x="463" y="57"/>
                </a:moveTo>
                <a:cubicBezTo>
                  <a:pt x="463" y="58"/>
                  <a:pt x="463" y="58"/>
                  <a:pt x="462" y="59"/>
                </a:cubicBezTo>
                <a:cubicBezTo>
                  <a:pt x="462" y="59"/>
                  <a:pt x="461" y="59"/>
                  <a:pt x="461" y="60"/>
                </a:cubicBezTo>
                <a:cubicBezTo>
                  <a:pt x="462" y="60"/>
                  <a:pt x="462" y="60"/>
                  <a:pt x="462" y="60"/>
                </a:cubicBezTo>
                <a:cubicBezTo>
                  <a:pt x="462" y="61"/>
                  <a:pt x="463" y="61"/>
                  <a:pt x="462" y="63"/>
                </a:cubicBezTo>
                <a:cubicBezTo>
                  <a:pt x="463" y="63"/>
                  <a:pt x="463" y="63"/>
                  <a:pt x="463" y="63"/>
                </a:cubicBezTo>
                <a:cubicBezTo>
                  <a:pt x="463" y="62"/>
                  <a:pt x="463" y="62"/>
                  <a:pt x="463" y="62"/>
                </a:cubicBezTo>
                <a:cubicBezTo>
                  <a:pt x="464" y="62"/>
                  <a:pt x="465" y="62"/>
                  <a:pt x="465" y="61"/>
                </a:cubicBezTo>
                <a:cubicBezTo>
                  <a:pt x="465" y="61"/>
                  <a:pt x="466" y="60"/>
                  <a:pt x="466" y="59"/>
                </a:cubicBezTo>
                <a:cubicBezTo>
                  <a:pt x="466" y="59"/>
                  <a:pt x="466" y="59"/>
                  <a:pt x="466" y="59"/>
                </a:cubicBezTo>
                <a:cubicBezTo>
                  <a:pt x="466" y="58"/>
                  <a:pt x="466" y="58"/>
                  <a:pt x="465" y="58"/>
                </a:cubicBezTo>
                <a:cubicBezTo>
                  <a:pt x="465" y="57"/>
                  <a:pt x="465" y="57"/>
                  <a:pt x="465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464" y="57"/>
                  <a:pt x="464" y="57"/>
                  <a:pt x="463" y="57"/>
                </a:cubicBezTo>
                <a:close/>
                <a:moveTo>
                  <a:pt x="394" y="57"/>
                </a:moveTo>
                <a:cubicBezTo>
                  <a:pt x="394" y="59"/>
                  <a:pt x="394" y="60"/>
                  <a:pt x="395" y="60"/>
                </a:cubicBezTo>
                <a:cubicBezTo>
                  <a:pt x="395" y="61"/>
                  <a:pt x="395" y="62"/>
                  <a:pt x="396" y="62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7" y="62"/>
                  <a:pt x="397" y="61"/>
                </a:cubicBezTo>
                <a:cubicBezTo>
                  <a:pt x="397" y="60"/>
                  <a:pt x="396" y="58"/>
                  <a:pt x="395" y="57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395" y="57"/>
                  <a:pt x="394" y="57"/>
                  <a:pt x="394" y="57"/>
                </a:cubicBezTo>
                <a:close/>
                <a:moveTo>
                  <a:pt x="410" y="57"/>
                </a:moveTo>
                <a:cubicBezTo>
                  <a:pt x="410" y="58"/>
                  <a:pt x="409" y="58"/>
                  <a:pt x="409" y="58"/>
                </a:cubicBezTo>
                <a:cubicBezTo>
                  <a:pt x="410" y="58"/>
                  <a:pt x="410" y="58"/>
                  <a:pt x="410" y="58"/>
                </a:cubicBezTo>
                <a:cubicBezTo>
                  <a:pt x="410" y="59"/>
                  <a:pt x="410" y="60"/>
                  <a:pt x="411" y="60"/>
                </a:cubicBezTo>
                <a:cubicBezTo>
                  <a:pt x="412" y="60"/>
                  <a:pt x="412" y="60"/>
                  <a:pt x="414" y="59"/>
                </a:cubicBezTo>
                <a:cubicBezTo>
                  <a:pt x="413" y="59"/>
                  <a:pt x="413" y="58"/>
                  <a:pt x="413" y="58"/>
                </a:cubicBezTo>
                <a:cubicBezTo>
                  <a:pt x="413" y="58"/>
                  <a:pt x="413" y="58"/>
                  <a:pt x="413" y="58"/>
                </a:cubicBezTo>
                <a:cubicBezTo>
                  <a:pt x="412" y="58"/>
                  <a:pt x="412" y="58"/>
                  <a:pt x="412" y="58"/>
                </a:cubicBezTo>
                <a:cubicBezTo>
                  <a:pt x="412" y="57"/>
                  <a:pt x="412" y="57"/>
                  <a:pt x="412" y="57"/>
                </a:cubicBezTo>
                <a:cubicBezTo>
                  <a:pt x="411" y="57"/>
                  <a:pt x="411" y="57"/>
                  <a:pt x="410" y="57"/>
                </a:cubicBezTo>
                <a:close/>
                <a:moveTo>
                  <a:pt x="446" y="58"/>
                </a:moveTo>
                <a:cubicBezTo>
                  <a:pt x="446" y="58"/>
                  <a:pt x="446" y="58"/>
                  <a:pt x="446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4" y="59"/>
                  <a:pt x="443" y="59"/>
                  <a:pt x="443" y="59"/>
                </a:cubicBezTo>
                <a:cubicBezTo>
                  <a:pt x="443" y="60"/>
                  <a:pt x="443" y="60"/>
                  <a:pt x="443" y="60"/>
                </a:cubicBezTo>
                <a:cubicBezTo>
                  <a:pt x="441" y="60"/>
                  <a:pt x="439" y="60"/>
                  <a:pt x="438" y="59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38" y="60"/>
                  <a:pt x="437" y="60"/>
                  <a:pt x="437" y="61"/>
                </a:cubicBezTo>
                <a:cubicBezTo>
                  <a:pt x="437" y="61"/>
                  <a:pt x="437" y="61"/>
                  <a:pt x="437" y="61"/>
                </a:cubicBezTo>
                <a:cubicBezTo>
                  <a:pt x="438" y="61"/>
                  <a:pt x="439" y="61"/>
                  <a:pt x="440" y="61"/>
                </a:cubicBezTo>
                <a:cubicBezTo>
                  <a:pt x="440" y="61"/>
                  <a:pt x="440" y="61"/>
                  <a:pt x="440" y="61"/>
                </a:cubicBezTo>
                <a:cubicBezTo>
                  <a:pt x="441" y="61"/>
                  <a:pt x="441" y="61"/>
                  <a:pt x="441" y="61"/>
                </a:cubicBezTo>
                <a:cubicBezTo>
                  <a:pt x="441" y="62"/>
                  <a:pt x="441" y="62"/>
                  <a:pt x="441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3" y="62"/>
                  <a:pt x="443" y="62"/>
                  <a:pt x="443" y="62"/>
                </a:cubicBezTo>
                <a:cubicBezTo>
                  <a:pt x="445" y="62"/>
                  <a:pt x="445" y="62"/>
                  <a:pt x="445" y="62"/>
                </a:cubicBezTo>
                <a:cubicBezTo>
                  <a:pt x="445" y="63"/>
                  <a:pt x="445" y="63"/>
                  <a:pt x="445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7" y="63"/>
                  <a:pt x="447" y="63"/>
                </a:cubicBezTo>
                <a:cubicBezTo>
                  <a:pt x="447" y="62"/>
                  <a:pt x="447" y="62"/>
                  <a:pt x="447" y="62"/>
                </a:cubicBezTo>
                <a:cubicBezTo>
                  <a:pt x="448" y="62"/>
                  <a:pt x="449" y="62"/>
                  <a:pt x="450" y="63"/>
                </a:cubicBezTo>
                <a:cubicBezTo>
                  <a:pt x="451" y="62"/>
                  <a:pt x="451" y="62"/>
                  <a:pt x="451" y="62"/>
                </a:cubicBezTo>
                <a:cubicBezTo>
                  <a:pt x="451" y="61"/>
                  <a:pt x="452" y="61"/>
                  <a:pt x="453" y="61"/>
                </a:cubicBezTo>
                <a:cubicBezTo>
                  <a:pt x="453" y="60"/>
                  <a:pt x="453" y="60"/>
                  <a:pt x="454" y="59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50" y="58"/>
                  <a:pt x="449" y="59"/>
                  <a:pt x="448" y="59"/>
                </a:cubicBezTo>
                <a:cubicBezTo>
                  <a:pt x="448" y="58"/>
                  <a:pt x="448" y="58"/>
                  <a:pt x="448" y="58"/>
                </a:cubicBezTo>
                <a:cubicBezTo>
                  <a:pt x="447" y="58"/>
                  <a:pt x="447" y="58"/>
                  <a:pt x="446" y="58"/>
                </a:cubicBezTo>
                <a:close/>
                <a:moveTo>
                  <a:pt x="549" y="61"/>
                </a:moveTo>
                <a:cubicBezTo>
                  <a:pt x="549" y="61"/>
                  <a:pt x="549" y="62"/>
                  <a:pt x="549" y="62"/>
                </a:cubicBezTo>
                <a:cubicBezTo>
                  <a:pt x="550" y="62"/>
                  <a:pt x="551" y="62"/>
                  <a:pt x="551" y="62"/>
                </a:cubicBezTo>
                <a:cubicBezTo>
                  <a:pt x="551" y="61"/>
                  <a:pt x="551" y="61"/>
                  <a:pt x="551" y="61"/>
                </a:cubicBezTo>
                <a:cubicBezTo>
                  <a:pt x="551" y="61"/>
                  <a:pt x="550" y="61"/>
                  <a:pt x="549" y="61"/>
                </a:cubicBezTo>
                <a:cubicBezTo>
                  <a:pt x="549" y="61"/>
                  <a:pt x="549" y="61"/>
                  <a:pt x="549" y="61"/>
                </a:cubicBezTo>
                <a:close/>
                <a:moveTo>
                  <a:pt x="1006" y="65"/>
                </a:moveTo>
                <a:cubicBezTo>
                  <a:pt x="1007" y="65"/>
                  <a:pt x="1007" y="65"/>
                  <a:pt x="1007" y="65"/>
                </a:cubicBezTo>
                <a:cubicBezTo>
                  <a:pt x="1007" y="64"/>
                  <a:pt x="1007" y="64"/>
                  <a:pt x="1007" y="64"/>
                </a:cubicBezTo>
                <a:cubicBezTo>
                  <a:pt x="1006" y="64"/>
                  <a:pt x="1006" y="64"/>
                  <a:pt x="1006" y="64"/>
                </a:cubicBezTo>
                <a:cubicBezTo>
                  <a:pt x="1005" y="64"/>
                  <a:pt x="1005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1" y="64"/>
                  <a:pt x="1001" y="64"/>
                  <a:pt x="1001" y="64"/>
                </a:cubicBezTo>
                <a:cubicBezTo>
                  <a:pt x="1001" y="64"/>
                  <a:pt x="1001" y="63"/>
                  <a:pt x="1001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1000" y="63"/>
                </a:cubicBezTo>
                <a:cubicBezTo>
                  <a:pt x="1000" y="63"/>
                  <a:pt x="1000" y="63"/>
                  <a:pt x="999" y="63"/>
                </a:cubicBezTo>
                <a:cubicBezTo>
                  <a:pt x="999" y="62"/>
                  <a:pt x="999" y="62"/>
                  <a:pt x="999" y="61"/>
                </a:cubicBezTo>
                <a:cubicBezTo>
                  <a:pt x="998" y="61"/>
                  <a:pt x="997" y="61"/>
                  <a:pt x="996" y="61"/>
                </a:cubicBezTo>
                <a:cubicBezTo>
                  <a:pt x="996" y="61"/>
                  <a:pt x="996" y="61"/>
                  <a:pt x="996" y="62"/>
                </a:cubicBezTo>
                <a:cubicBezTo>
                  <a:pt x="994" y="62"/>
                  <a:pt x="993" y="61"/>
                  <a:pt x="991" y="61"/>
                </a:cubicBezTo>
                <a:cubicBezTo>
                  <a:pt x="991" y="62"/>
                  <a:pt x="990" y="62"/>
                  <a:pt x="989" y="63"/>
                </a:cubicBezTo>
                <a:cubicBezTo>
                  <a:pt x="989" y="63"/>
                  <a:pt x="989" y="64"/>
                  <a:pt x="989" y="64"/>
                </a:cubicBezTo>
                <a:cubicBezTo>
                  <a:pt x="990" y="64"/>
                  <a:pt x="990" y="64"/>
                  <a:pt x="991" y="65"/>
                </a:cubicBezTo>
                <a:cubicBezTo>
                  <a:pt x="990" y="66"/>
                  <a:pt x="989" y="66"/>
                  <a:pt x="989" y="68"/>
                </a:cubicBezTo>
                <a:cubicBezTo>
                  <a:pt x="992" y="68"/>
                  <a:pt x="992" y="67"/>
                  <a:pt x="995" y="67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6" y="68"/>
                  <a:pt x="996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7" y="68"/>
                  <a:pt x="997" y="68"/>
                  <a:pt x="997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998" y="68"/>
                  <a:pt x="998" y="68"/>
                  <a:pt x="998" y="68"/>
                </a:cubicBezTo>
                <a:cubicBezTo>
                  <a:pt x="1000" y="68"/>
                  <a:pt x="1000" y="68"/>
                  <a:pt x="1000" y="68"/>
                </a:cubicBezTo>
                <a:cubicBezTo>
                  <a:pt x="1000" y="67"/>
                  <a:pt x="1000" y="67"/>
                  <a:pt x="1000" y="67"/>
                </a:cubicBezTo>
                <a:cubicBezTo>
                  <a:pt x="1001" y="67"/>
                  <a:pt x="1001" y="67"/>
                  <a:pt x="1002" y="67"/>
                </a:cubicBezTo>
                <a:cubicBezTo>
                  <a:pt x="1002" y="67"/>
                  <a:pt x="1002" y="67"/>
                  <a:pt x="1002" y="67"/>
                </a:cubicBezTo>
                <a:cubicBezTo>
                  <a:pt x="1005" y="67"/>
                  <a:pt x="1005" y="67"/>
                  <a:pt x="1005" y="67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6" y="66"/>
                  <a:pt x="1006" y="66"/>
                  <a:pt x="1006" y="66"/>
                </a:cubicBezTo>
                <a:lnTo>
                  <a:pt x="1006" y="65"/>
                </a:lnTo>
                <a:close/>
                <a:moveTo>
                  <a:pt x="1775" y="179"/>
                </a:moveTo>
                <a:cubicBezTo>
                  <a:pt x="1775" y="178"/>
                  <a:pt x="1775" y="178"/>
                  <a:pt x="1775" y="177"/>
                </a:cubicBezTo>
                <a:cubicBezTo>
                  <a:pt x="1776" y="178"/>
                  <a:pt x="1777" y="178"/>
                  <a:pt x="1778" y="178"/>
                </a:cubicBezTo>
                <a:cubicBezTo>
                  <a:pt x="1777" y="177"/>
                  <a:pt x="1777" y="176"/>
                  <a:pt x="1776" y="175"/>
                </a:cubicBezTo>
                <a:cubicBezTo>
                  <a:pt x="1776" y="175"/>
                  <a:pt x="1776" y="175"/>
                  <a:pt x="1776" y="175"/>
                </a:cubicBezTo>
                <a:cubicBezTo>
                  <a:pt x="1776" y="175"/>
                  <a:pt x="1776" y="175"/>
                  <a:pt x="1776" y="174"/>
                </a:cubicBezTo>
                <a:cubicBezTo>
                  <a:pt x="1775" y="174"/>
                  <a:pt x="1776" y="174"/>
                  <a:pt x="1775" y="174"/>
                </a:cubicBezTo>
                <a:cubicBezTo>
                  <a:pt x="1775" y="174"/>
                  <a:pt x="1775" y="174"/>
                  <a:pt x="1775" y="174"/>
                </a:cubicBezTo>
                <a:cubicBezTo>
                  <a:pt x="1775" y="173"/>
                  <a:pt x="1775" y="173"/>
                  <a:pt x="1775" y="173"/>
                </a:cubicBezTo>
                <a:cubicBezTo>
                  <a:pt x="1776" y="173"/>
                  <a:pt x="1777" y="173"/>
                  <a:pt x="1778" y="173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1"/>
                  <a:pt x="1778" y="171"/>
                  <a:pt x="1778" y="171"/>
                </a:cubicBezTo>
                <a:cubicBezTo>
                  <a:pt x="1778" y="170"/>
                  <a:pt x="1778" y="170"/>
                  <a:pt x="1778" y="170"/>
                </a:cubicBezTo>
                <a:cubicBezTo>
                  <a:pt x="1777" y="170"/>
                  <a:pt x="1777" y="170"/>
                  <a:pt x="1776" y="171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70"/>
                  <a:pt x="1776" y="170"/>
                  <a:pt x="1776" y="170"/>
                </a:cubicBezTo>
                <a:cubicBezTo>
                  <a:pt x="1776" y="169"/>
                  <a:pt x="1776" y="169"/>
                  <a:pt x="1776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78" y="169"/>
                  <a:pt x="1778" y="169"/>
                  <a:pt x="1778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0" y="169"/>
                  <a:pt x="1780" y="169"/>
                </a:cubicBezTo>
                <a:cubicBezTo>
                  <a:pt x="1780" y="169"/>
                  <a:pt x="1781" y="169"/>
                  <a:pt x="1782" y="169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2" y="170"/>
                  <a:pt x="1782" y="170"/>
                  <a:pt x="1782" y="170"/>
                </a:cubicBezTo>
                <a:cubicBezTo>
                  <a:pt x="1783" y="170"/>
                  <a:pt x="1783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70"/>
                  <a:pt x="1784" y="170"/>
                  <a:pt x="1784" y="170"/>
                </a:cubicBezTo>
                <a:cubicBezTo>
                  <a:pt x="1784" y="168"/>
                  <a:pt x="1784" y="168"/>
                  <a:pt x="1784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6" y="168"/>
                  <a:pt x="1786" y="168"/>
                  <a:pt x="1786" y="168"/>
                </a:cubicBezTo>
                <a:cubicBezTo>
                  <a:pt x="1785" y="168"/>
                  <a:pt x="1785" y="168"/>
                  <a:pt x="1785" y="168"/>
                </a:cubicBezTo>
                <a:cubicBezTo>
                  <a:pt x="1786" y="167"/>
                  <a:pt x="1786" y="166"/>
                  <a:pt x="1786" y="166"/>
                </a:cubicBezTo>
                <a:cubicBezTo>
                  <a:pt x="1787" y="166"/>
                  <a:pt x="1787" y="166"/>
                  <a:pt x="1787" y="166"/>
                </a:cubicBezTo>
                <a:cubicBezTo>
                  <a:pt x="1787" y="165"/>
                  <a:pt x="1787" y="165"/>
                  <a:pt x="1787" y="165"/>
                </a:cubicBezTo>
                <a:cubicBezTo>
                  <a:pt x="1786" y="165"/>
                  <a:pt x="1786" y="165"/>
                  <a:pt x="1785" y="164"/>
                </a:cubicBezTo>
                <a:cubicBezTo>
                  <a:pt x="1785" y="164"/>
                  <a:pt x="1785" y="164"/>
                  <a:pt x="1785" y="164"/>
                </a:cubicBezTo>
                <a:cubicBezTo>
                  <a:pt x="1785" y="164"/>
                  <a:pt x="1784" y="163"/>
                  <a:pt x="1784" y="163"/>
                </a:cubicBezTo>
                <a:cubicBezTo>
                  <a:pt x="1783" y="163"/>
                  <a:pt x="1783" y="163"/>
                  <a:pt x="1783" y="163"/>
                </a:cubicBezTo>
                <a:cubicBezTo>
                  <a:pt x="1783" y="163"/>
                  <a:pt x="1782" y="162"/>
                  <a:pt x="1782" y="162"/>
                </a:cubicBezTo>
                <a:cubicBezTo>
                  <a:pt x="1782" y="162"/>
                  <a:pt x="1782" y="162"/>
                  <a:pt x="1782" y="162"/>
                </a:cubicBezTo>
                <a:cubicBezTo>
                  <a:pt x="1781" y="162"/>
                  <a:pt x="1781" y="162"/>
                  <a:pt x="1780" y="161"/>
                </a:cubicBezTo>
                <a:cubicBezTo>
                  <a:pt x="1780" y="160"/>
                  <a:pt x="1779" y="160"/>
                  <a:pt x="1778" y="159"/>
                </a:cubicBezTo>
                <a:cubicBezTo>
                  <a:pt x="1778" y="159"/>
                  <a:pt x="1778" y="158"/>
                  <a:pt x="1777" y="158"/>
                </a:cubicBezTo>
                <a:cubicBezTo>
                  <a:pt x="1777" y="158"/>
                  <a:pt x="1777" y="158"/>
                  <a:pt x="1777" y="158"/>
                </a:cubicBezTo>
                <a:cubicBezTo>
                  <a:pt x="1777" y="157"/>
                  <a:pt x="1777" y="157"/>
                  <a:pt x="1777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6" y="157"/>
                  <a:pt x="1776" y="157"/>
                  <a:pt x="1776" y="157"/>
                </a:cubicBezTo>
                <a:cubicBezTo>
                  <a:pt x="1775" y="157"/>
                  <a:pt x="1775" y="157"/>
                  <a:pt x="1774" y="156"/>
                </a:cubicBezTo>
                <a:cubicBezTo>
                  <a:pt x="1774" y="156"/>
                  <a:pt x="1774" y="156"/>
                  <a:pt x="1774" y="156"/>
                </a:cubicBezTo>
                <a:cubicBezTo>
                  <a:pt x="1771" y="156"/>
                  <a:pt x="1769" y="157"/>
                  <a:pt x="1766" y="157"/>
                </a:cubicBezTo>
                <a:cubicBezTo>
                  <a:pt x="1766" y="159"/>
                  <a:pt x="1767" y="159"/>
                  <a:pt x="1767" y="161"/>
                </a:cubicBezTo>
                <a:cubicBezTo>
                  <a:pt x="1766" y="160"/>
                  <a:pt x="1765" y="160"/>
                  <a:pt x="1765" y="160"/>
                </a:cubicBezTo>
                <a:cubicBezTo>
                  <a:pt x="1765" y="159"/>
                  <a:pt x="1765" y="159"/>
                  <a:pt x="1765" y="159"/>
                </a:cubicBezTo>
                <a:cubicBezTo>
                  <a:pt x="1765" y="158"/>
                  <a:pt x="1765" y="157"/>
                  <a:pt x="1765" y="156"/>
                </a:cubicBezTo>
                <a:cubicBezTo>
                  <a:pt x="1765" y="156"/>
                  <a:pt x="1765" y="156"/>
                  <a:pt x="1765" y="156"/>
                </a:cubicBezTo>
                <a:cubicBezTo>
                  <a:pt x="1765" y="154"/>
                  <a:pt x="1764" y="155"/>
                  <a:pt x="1763" y="154"/>
                </a:cubicBezTo>
                <a:cubicBezTo>
                  <a:pt x="1763" y="154"/>
                  <a:pt x="1763" y="154"/>
                  <a:pt x="1763" y="154"/>
                </a:cubicBezTo>
                <a:cubicBezTo>
                  <a:pt x="1763" y="152"/>
                  <a:pt x="1763" y="152"/>
                  <a:pt x="1763" y="152"/>
                </a:cubicBezTo>
                <a:cubicBezTo>
                  <a:pt x="1762" y="152"/>
                  <a:pt x="1762" y="152"/>
                  <a:pt x="1762" y="152"/>
                </a:cubicBezTo>
                <a:cubicBezTo>
                  <a:pt x="1762" y="152"/>
                  <a:pt x="1760" y="152"/>
                  <a:pt x="1760" y="152"/>
                </a:cubicBezTo>
                <a:cubicBezTo>
                  <a:pt x="1759" y="151"/>
                  <a:pt x="1759" y="151"/>
                  <a:pt x="1759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8" y="150"/>
                  <a:pt x="1758" y="150"/>
                  <a:pt x="1758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7" y="150"/>
                  <a:pt x="1757" y="150"/>
                  <a:pt x="1757" y="150"/>
                </a:cubicBezTo>
                <a:cubicBezTo>
                  <a:pt x="1756" y="150"/>
                  <a:pt x="1756" y="150"/>
                  <a:pt x="1756" y="150"/>
                </a:cubicBezTo>
                <a:cubicBezTo>
                  <a:pt x="1756" y="149"/>
                  <a:pt x="1756" y="149"/>
                  <a:pt x="1755" y="148"/>
                </a:cubicBezTo>
                <a:cubicBezTo>
                  <a:pt x="1755" y="148"/>
                  <a:pt x="1754" y="148"/>
                  <a:pt x="1754" y="148"/>
                </a:cubicBezTo>
                <a:cubicBezTo>
                  <a:pt x="1754" y="148"/>
                  <a:pt x="1753" y="147"/>
                  <a:pt x="1753" y="147"/>
                </a:cubicBezTo>
                <a:cubicBezTo>
                  <a:pt x="1753" y="147"/>
                  <a:pt x="1753" y="147"/>
                  <a:pt x="1753" y="147"/>
                </a:cubicBezTo>
                <a:cubicBezTo>
                  <a:pt x="1752" y="147"/>
                  <a:pt x="1752" y="147"/>
                  <a:pt x="1752" y="146"/>
                </a:cubicBezTo>
                <a:cubicBezTo>
                  <a:pt x="1751" y="146"/>
                  <a:pt x="1750" y="145"/>
                  <a:pt x="1749" y="145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49" y="144"/>
                  <a:pt x="1749" y="144"/>
                  <a:pt x="1749" y="144"/>
                </a:cubicBezTo>
                <a:cubicBezTo>
                  <a:pt x="1750" y="144"/>
                  <a:pt x="1748" y="143"/>
                  <a:pt x="1748" y="143"/>
                </a:cubicBezTo>
                <a:cubicBezTo>
                  <a:pt x="1748" y="142"/>
                  <a:pt x="1748" y="142"/>
                  <a:pt x="1748" y="142"/>
                </a:cubicBezTo>
                <a:cubicBezTo>
                  <a:pt x="1748" y="142"/>
                  <a:pt x="1747" y="143"/>
                  <a:pt x="1746" y="143"/>
                </a:cubicBezTo>
                <a:cubicBezTo>
                  <a:pt x="1746" y="142"/>
                  <a:pt x="1746" y="142"/>
                  <a:pt x="1746" y="142"/>
                </a:cubicBezTo>
                <a:cubicBezTo>
                  <a:pt x="1744" y="141"/>
                  <a:pt x="1743" y="142"/>
                  <a:pt x="1742" y="141"/>
                </a:cubicBezTo>
                <a:cubicBezTo>
                  <a:pt x="1742" y="140"/>
                  <a:pt x="1743" y="139"/>
                  <a:pt x="1741" y="139"/>
                </a:cubicBezTo>
                <a:cubicBezTo>
                  <a:pt x="1741" y="138"/>
                  <a:pt x="1741" y="138"/>
                  <a:pt x="1741" y="138"/>
                </a:cubicBezTo>
                <a:cubicBezTo>
                  <a:pt x="1740" y="137"/>
                  <a:pt x="1739" y="137"/>
                  <a:pt x="1739" y="137"/>
                </a:cubicBezTo>
                <a:cubicBezTo>
                  <a:pt x="1739" y="137"/>
                  <a:pt x="1739" y="137"/>
                  <a:pt x="1738" y="137"/>
                </a:cubicBezTo>
                <a:cubicBezTo>
                  <a:pt x="1738" y="137"/>
                  <a:pt x="1738" y="137"/>
                  <a:pt x="1738" y="137"/>
                </a:cubicBezTo>
                <a:cubicBezTo>
                  <a:pt x="1738" y="135"/>
                  <a:pt x="1738" y="135"/>
                  <a:pt x="1738" y="135"/>
                </a:cubicBezTo>
                <a:cubicBezTo>
                  <a:pt x="1738" y="135"/>
                  <a:pt x="1738" y="135"/>
                  <a:pt x="1737" y="135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7" y="134"/>
                  <a:pt x="1737" y="134"/>
                  <a:pt x="1737" y="134"/>
                </a:cubicBezTo>
                <a:cubicBezTo>
                  <a:pt x="1736" y="133"/>
                  <a:pt x="1734" y="134"/>
                  <a:pt x="1733" y="134"/>
                </a:cubicBezTo>
                <a:cubicBezTo>
                  <a:pt x="1733" y="133"/>
                  <a:pt x="1733" y="133"/>
                  <a:pt x="1733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2" y="133"/>
                  <a:pt x="1732" y="133"/>
                  <a:pt x="1732" y="133"/>
                </a:cubicBezTo>
                <a:cubicBezTo>
                  <a:pt x="1731" y="133"/>
                  <a:pt x="1731" y="133"/>
                  <a:pt x="1731" y="133"/>
                </a:cubicBezTo>
                <a:cubicBezTo>
                  <a:pt x="1731" y="132"/>
                  <a:pt x="1731" y="132"/>
                  <a:pt x="1731" y="132"/>
                </a:cubicBezTo>
                <a:cubicBezTo>
                  <a:pt x="1730" y="132"/>
                  <a:pt x="1729" y="132"/>
                  <a:pt x="1729" y="133"/>
                </a:cubicBezTo>
                <a:cubicBezTo>
                  <a:pt x="1727" y="133"/>
                  <a:pt x="1726" y="133"/>
                  <a:pt x="1725" y="132"/>
                </a:cubicBezTo>
                <a:cubicBezTo>
                  <a:pt x="1725" y="132"/>
                  <a:pt x="1725" y="132"/>
                  <a:pt x="1725" y="132"/>
                </a:cubicBezTo>
                <a:cubicBezTo>
                  <a:pt x="1725" y="132"/>
                  <a:pt x="1725" y="131"/>
                  <a:pt x="1724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3" y="130"/>
                  <a:pt x="1723" y="130"/>
                  <a:pt x="1723" y="130"/>
                </a:cubicBezTo>
                <a:cubicBezTo>
                  <a:pt x="1722" y="130"/>
                  <a:pt x="1721" y="130"/>
                  <a:pt x="1720" y="130"/>
                </a:cubicBezTo>
                <a:cubicBezTo>
                  <a:pt x="1720" y="129"/>
                  <a:pt x="1719" y="129"/>
                  <a:pt x="1719" y="129"/>
                </a:cubicBezTo>
                <a:cubicBezTo>
                  <a:pt x="1718" y="129"/>
                  <a:pt x="1718" y="129"/>
                  <a:pt x="1718" y="129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8" y="128"/>
                  <a:pt x="1718" y="128"/>
                  <a:pt x="1718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7" y="128"/>
                  <a:pt x="1717" y="128"/>
                  <a:pt x="1717" y="128"/>
                </a:cubicBezTo>
                <a:cubicBezTo>
                  <a:pt x="1715" y="128"/>
                  <a:pt x="1712" y="128"/>
                  <a:pt x="1710" y="128"/>
                </a:cubicBezTo>
                <a:cubicBezTo>
                  <a:pt x="1710" y="128"/>
                  <a:pt x="1710" y="128"/>
                  <a:pt x="1710" y="128"/>
                </a:cubicBezTo>
                <a:cubicBezTo>
                  <a:pt x="1708" y="127"/>
                  <a:pt x="1708" y="129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6" y="128"/>
                  <a:pt x="1706" y="128"/>
                </a:cubicBezTo>
                <a:cubicBezTo>
                  <a:pt x="1706" y="128"/>
                  <a:pt x="1705" y="127"/>
                  <a:pt x="1705" y="127"/>
                </a:cubicBezTo>
                <a:cubicBezTo>
                  <a:pt x="1704" y="127"/>
                  <a:pt x="1704" y="127"/>
                  <a:pt x="1704" y="127"/>
                </a:cubicBezTo>
                <a:cubicBezTo>
                  <a:pt x="1704" y="128"/>
                  <a:pt x="1704" y="128"/>
                  <a:pt x="1704" y="128"/>
                </a:cubicBezTo>
                <a:cubicBezTo>
                  <a:pt x="1699" y="128"/>
                  <a:pt x="1699" y="128"/>
                  <a:pt x="1699" y="128"/>
                </a:cubicBezTo>
                <a:cubicBezTo>
                  <a:pt x="1699" y="127"/>
                  <a:pt x="1699" y="127"/>
                  <a:pt x="1699" y="127"/>
                </a:cubicBezTo>
                <a:cubicBezTo>
                  <a:pt x="1698" y="127"/>
                  <a:pt x="1698" y="127"/>
                  <a:pt x="1696" y="127"/>
                </a:cubicBezTo>
                <a:cubicBezTo>
                  <a:pt x="1696" y="128"/>
                  <a:pt x="1697" y="129"/>
                  <a:pt x="1697" y="130"/>
                </a:cubicBezTo>
                <a:cubicBezTo>
                  <a:pt x="1697" y="130"/>
                  <a:pt x="1697" y="130"/>
                  <a:pt x="1697" y="130"/>
                </a:cubicBezTo>
                <a:cubicBezTo>
                  <a:pt x="1696" y="130"/>
                  <a:pt x="1696" y="131"/>
                  <a:pt x="1696" y="131"/>
                </a:cubicBezTo>
                <a:cubicBezTo>
                  <a:pt x="1698" y="131"/>
                  <a:pt x="1697" y="132"/>
                  <a:pt x="1698" y="132"/>
                </a:cubicBezTo>
                <a:cubicBezTo>
                  <a:pt x="1699" y="133"/>
                  <a:pt x="1699" y="135"/>
                  <a:pt x="1699" y="136"/>
                </a:cubicBezTo>
                <a:cubicBezTo>
                  <a:pt x="1697" y="136"/>
                  <a:pt x="1697" y="136"/>
                  <a:pt x="1697" y="136"/>
                </a:cubicBezTo>
                <a:cubicBezTo>
                  <a:pt x="1697" y="137"/>
                  <a:pt x="1697" y="137"/>
                  <a:pt x="1696" y="138"/>
                </a:cubicBezTo>
                <a:cubicBezTo>
                  <a:pt x="1695" y="138"/>
                  <a:pt x="1695" y="138"/>
                  <a:pt x="1695" y="138"/>
                </a:cubicBezTo>
                <a:cubicBezTo>
                  <a:pt x="1695" y="139"/>
                  <a:pt x="1695" y="139"/>
                  <a:pt x="1695" y="139"/>
                </a:cubicBezTo>
                <a:cubicBezTo>
                  <a:pt x="1692" y="139"/>
                  <a:pt x="1692" y="140"/>
                  <a:pt x="1689" y="140"/>
                </a:cubicBezTo>
                <a:cubicBezTo>
                  <a:pt x="1689" y="139"/>
                  <a:pt x="1688" y="136"/>
                  <a:pt x="1688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7" y="135"/>
                  <a:pt x="1687" y="135"/>
                </a:cubicBezTo>
                <a:cubicBezTo>
                  <a:pt x="1687" y="135"/>
                  <a:pt x="1686" y="135"/>
                  <a:pt x="1686" y="134"/>
                </a:cubicBezTo>
                <a:cubicBezTo>
                  <a:pt x="1686" y="132"/>
                  <a:pt x="1686" y="132"/>
                  <a:pt x="1686" y="132"/>
                </a:cubicBezTo>
                <a:cubicBezTo>
                  <a:pt x="1686" y="132"/>
                  <a:pt x="1686" y="132"/>
                  <a:pt x="1685" y="132"/>
                </a:cubicBezTo>
                <a:cubicBezTo>
                  <a:pt x="1685" y="131"/>
                  <a:pt x="1685" y="131"/>
                  <a:pt x="1685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6" y="131"/>
                  <a:pt x="1686" y="131"/>
                  <a:pt x="1686" y="131"/>
                </a:cubicBezTo>
                <a:cubicBezTo>
                  <a:pt x="1685" y="131"/>
                  <a:pt x="1684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3" y="132"/>
                  <a:pt x="1683" y="132"/>
                  <a:pt x="1683" y="132"/>
                </a:cubicBezTo>
                <a:cubicBezTo>
                  <a:pt x="1681" y="132"/>
                  <a:pt x="1681" y="132"/>
                  <a:pt x="1681" y="132"/>
                </a:cubicBezTo>
                <a:cubicBezTo>
                  <a:pt x="1680" y="133"/>
                  <a:pt x="1679" y="133"/>
                  <a:pt x="1678" y="133"/>
                </a:cubicBezTo>
                <a:cubicBezTo>
                  <a:pt x="1678" y="133"/>
                  <a:pt x="1678" y="133"/>
                  <a:pt x="1678" y="132"/>
                </a:cubicBezTo>
                <a:cubicBezTo>
                  <a:pt x="1677" y="132"/>
                  <a:pt x="1677" y="132"/>
                  <a:pt x="1677" y="132"/>
                </a:cubicBezTo>
                <a:cubicBezTo>
                  <a:pt x="1676" y="132"/>
                  <a:pt x="1674" y="131"/>
                  <a:pt x="1674" y="131"/>
                </a:cubicBezTo>
                <a:cubicBezTo>
                  <a:pt x="1674" y="131"/>
                  <a:pt x="1674" y="131"/>
                  <a:pt x="1674" y="131"/>
                </a:cubicBezTo>
                <a:cubicBezTo>
                  <a:pt x="1671" y="131"/>
                  <a:pt x="1671" y="131"/>
                  <a:pt x="1671" y="131"/>
                </a:cubicBezTo>
                <a:cubicBezTo>
                  <a:pt x="1670" y="132"/>
                  <a:pt x="1670" y="133"/>
                  <a:pt x="1669" y="132"/>
                </a:cubicBezTo>
                <a:cubicBezTo>
                  <a:pt x="1669" y="132"/>
                  <a:pt x="1669" y="132"/>
                  <a:pt x="1669" y="132"/>
                </a:cubicBezTo>
                <a:cubicBezTo>
                  <a:pt x="1669" y="132"/>
                  <a:pt x="1668" y="132"/>
                  <a:pt x="1668" y="132"/>
                </a:cubicBezTo>
                <a:cubicBezTo>
                  <a:pt x="1668" y="130"/>
                  <a:pt x="1668" y="130"/>
                  <a:pt x="1668" y="130"/>
                </a:cubicBezTo>
                <a:cubicBezTo>
                  <a:pt x="1666" y="131"/>
                  <a:pt x="1663" y="131"/>
                  <a:pt x="1661" y="131"/>
                </a:cubicBezTo>
                <a:cubicBezTo>
                  <a:pt x="1660" y="131"/>
                  <a:pt x="1659" y="130"/>
                  <a:pt x="1658" y="130"/>
                </a:cubicBezTo>
                <a:cubicBezTo>
                  <a:pt x="1658" y="131"/>
                  <a:pt x="1658" y="131"/>
                  <a:pt x="1658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7" y="131"/>
                  <a:pt x="1657" y="131"/>
                  <a:pt x="1657" y="131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6" y="132"/>
                  <a:pt x="1656" y="132"/>
                  <a:pt x="1656" y="132"/>
                </a:cubicBezTo>
                <a:cubicBezTo>
                  <a:pt x="1654" y="132"/>
                  <a:pt x="1654" y="132"/>
                  <a:pt x="1654" y="132"/>
                </a:cubicBezTo>
                <a:cubicBezTo>
                  <a:pt x="1654" y="132"/>
                  <a:pt x="1654" y="132"/>
                  <a:pt x="1653" y="132"/>
                </a:cubicBezTo>
                <a:cubicBezTo>
                  <a:pt x="1653" y="133"/>
                  <a:pt x="1653" y="133"/>
                  <a:pt x="1653" y="133"/>
                </a:cubicBezTo>
                <a:cubicBezTo>
                  <a:pt x="1653" y="135"/>
                  <a:pt x="1653" y="135"/>
                  <a:pt x="1653" y="135"/>
                </a:cubicBezTo>
                <a:cubicBezTo>
                  <a:pt x="1652" y="135"/>
                  <a:pt x="1652" y="135"/>
                  <a:pt x="1652" y="135"/>
                </a:cubicBezTo>
                <a:cubicBezTo>
                  <a:pt x="1652" y="137"/>
                  <a:pt x="1652" y="137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8"/>
                  <a:pt x="1651" y="138"/>
                  <a:pt x="1651" y="138"/>
                </a:cubicBezTo>
                <a:cubicBezTo>
                  <a:pt x="1651" y="137"/>
                  <a:pt x="1651" y="137"/>
                  <a:pt x="1651" y="137"/>
                </a:cubicBezTo>
                <a:cubicBezTo>
                  <a:pt x="1650" y="136"/>
                  <a:pt x="1650" y="136"/>
                  <a:pt x="1650" y="136"/>
                </a:cubicBezTo>
                <a:cubicBezTo>
                  <a:pt x="1650" y="134"/>
                  <a:pt x="1650" y="134"/>
                  <a:pt x="1650" y="134"/>
                </a:cubicBezTo>
                <a:cubicBezTo>
                  <a:pt x="1650" y="133"/>
                  <a:pt x="1649" y="134"/>
                  <a:pt x="1649" y="132"/>
                </a:cubicBezTo>
                <a:cubicBezTo>
                  <a:pt x="1648" y="132"/>
                  <a:pt x="1648" y="132"/>
                  <a:pt x="1647" y="131"/>
                </a:cubicBezTo>
                <a:cubicBezTo>
                  <a:pt x="1647" y="131"/>
                  <a:pt x="1647" y="130"/>
                  <a:pt x="1647" y="129"/>
                </a:cubicBezTo>
                <a:cubicBezTo>
                  <a:pt x="1646" y="129"/>
                  <a:pt x="1646" y="129"/>
                  <a:pt x="1646" y="129"/>
                </a:cubicBezTo>
                <a:cubicBezTo>
                  <a:pt x="1647" y="128"/>
                  <a:pt x="1647" y="128"/>
                  <a:pt x="1647" y="128"/>
                </a:cubicBezTo>
                <a:cubicBezTo>
                  <a:pt x="1648" y="127"/>
                  <a:pt x="1648" y="128"/>
                  <a:pt x="1648" y="127"/>
                </a:cubicBezTo>
                <a:cubicBezTo>
                  <a:pt x="1647" y="127"/>
                  <a:pt x="1648" y="127"/>
                  <a:pt x="1647" y="126"/>
                </a:cubicBezTo>
                <a:cubicBezTo>
                  <a:pt x="1647" y="126"/>
                  <a:pt x="1646" y="126"/>
                  <a:pt x="1646" y="125"/>
                </a:cubicBezTo>
                <a:cubicBezTo>
                  <a:pt x="1646" y="125"/>
                  <a:pt x="1646" y="125"/>
                  <a:pt x="1646" y="125"/>
                </a:cubicBezTo>
                <a:cubicBezTo>
                  <a:pt x="1645" y="125"/>
                  <a:pt x="1644" y="125"/>
                  <a:pt x="1644" y="124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2" y="122"/>
                  <a:pt x="1642" y="122"/>
                  <a:pt x="1642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41" y="122"/>
                  <a:pt x="1641" y="122"/>
                  <a:pt x="1641" y="122"/>
                </a:cubicBezTo>
                <a:cubicBezTo>
                  <a:pt x="1639" y="122"/>
                  <a:pt x="1639" y="122"/>
                  <a:pt x="1639" y="122"/>
                </a:cubicBezTo>
                <a:cubicBezTo>
                  <a:pt x="1639" y="121"/>
                  <a:pt x="1639" y="121"/>
                  <a:pt x="1639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8" y="121"/>
                  <a:pt x="1638" y="121"/>
                  <a:pt x="1638" y="121"/>
                </a:cubicBezTo>
                <a:cubicBezTo>
                  <a:pt x="1637" y="121"/>
                  <a:pt x="1637" y="120"/>
                  <a:pt x="1636" y="120"/>
                </a:cubicBezTo>
                <a:cubicBezTo>
                  <a:pt x="1636" y="121"/>
                  <a:pt x="1636" y="121"/>
                  <a:pt x="1635" y="121"/>
                </a:cubicBezTo>
                <a:cubicBezTo>
                  <a:pt x="1635" y="122"/>
                  <a:pt x="1635" y="122"/>
                  <a:pt x="1635" y="122"/>
                </a:cubicBezTo>
                <a:cubicBezTo>
                  <a:pt x="1635" y="121"/>
                  <a:pt x="1634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1"/>
                  <a:pt x="1633" y="121"/>
                  <a:pt x="1633" y="121"/>
                </a:cubicBezTo>
                <a:cubicBezTo>
                  <a:pt x="1633" y="122"/>
                  <a:pt x="1633" y="122"/>
                  <a:pt x="1633" y="122"/>
                </a:cubicBezTo>
                <a:cubicBezTo>
                  <a:pt x="1632" y="122"/>
                  <a:pt x="1631" y="122"/>
                  <a:pt x="1630" y="122"/>
                </a:cubicBezTo>
                <a:cubicBezTo>
                  <a:pt x="1630" y="121"/>
                  <a:pt x="1630" y="122"/>
                  <a:pt x="1630" y="121"/>
                </a:cubicBezTo>
                <a:cubicBezTo>
                  <a:pt x="1629" y="121"/>
                  <a:pt x="1628" y="122"/>
                  <a:pt x="1626" y="121"/>
                </a:cubicBezTo>
                <a:cubicBezTo>
                  <a:pt x="1626" y="121"/>
                  <a:pt x="1626" y="121"/>
                  <a:pt x="1626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5" y="121"/>
                  <a:pt x="1625" y="121"/>
                  <a:pt x="1625" y="121"/>
                </a:cubicBezTo>
                <a:cubicBezTo>
                  <a:pt x="1624" y="120"/>
                  <a:pt x="1621" y="122"/>
                  <a:pt x="1620" y="122"/>
                </a:cubicBezTo>
                <a:cubicBezTo>
                  <a:pt x="1618" y="123"/>
                  <a:pt x="1617" y="121"/>
                  <a:pt x="1615" y="121"/>
                </a:cubicBezTo>
                <a:cubicBezTo>
                  <a:pt x="1615" y="122"/>
                  <a:pt x="1615" y="122"/>
                  <a:pt x="1615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4" y="122"/>
                  <a:pt x="1614" y="122"/>
                  <a:pt x="1614" y="122"/>
                </a:cubicBezTo>
                <a:cubicBezTo>
                  <a:pt x="1613" y="122"/>
                  <a:pt x="1612" y="123"/>
                  <a:pt x="1611" y="123"/>
                </a:cubicBezTo>
                <a:cubicBezTo>
                  <a:pt x="1611" y="123"/>
                  <a:pt x="1611" y="123"/>
                  <a:pt x="1611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9" y="123"/>
                  <a:pt x="1609" y="123"/>
                  <a:pt x="1609" y="123"/>
                </a:cubicBezTo>
                <a:cubicBezTo>
                  <a:pt x="1607" y="123"/>
                  <a:pt x="1605" y="123"/>
                  <a:pt x="1603" y="123"/>
                </a:cubicBezTo>
                <a:cubicBezTo>
                  <a:pt x="1603" y="123"/>
                  <a:pt x="1603" y="123"/>
                  <a:pt x="1603" y="123"/>
                </a:cubicBezTo>
                <a:cubicBezTo>
                  <a:pt x="1602" y="123"/>
                  <a:pt x="1602" y="123"/>
                  <a:pt x="1602" y="123"/>
                </a:cubicBezTo>
                <a:cubicBezTo>
                  <a:pt x="1602" y="124"/>
                  <a:pt x="1602" y="124"/>
                  <a:pt x="1602" y="124"/>
                </a:cubicBezTo>
                <a:cubicBezTo>
                  <a:pt x="1599" y="124"/>
                  <a:pt x="1599" y="124"/>
                  <a:pt x="1599" y="124"/>
                </a:cubicBezTo>
                <a:cubicBezTo>
                  <a:pt x="1599" y="123"/>
                  <a:pt x="1599" y="123"/>
                  <a:pt x="1599" y="123"/>
                </a:cubicBezTo>
                <a:cubicBezTo>
                  <a:pt x="1598" y="124"/>
                  <a:pt x="1597" y="124"/>
                  <a:pt x="1597" y="124"/>
                </a:cubicBezTo>
                <a:cubicBezTo>
                  <a:pt x="1597" y="123"/>
                  <a:pt x="1597" y="123"/>
                  <a:pt x="1597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5" y="123"/>
                  <a:pt x="1595" y="123"/>
                  <a:pt x="1595" y="123"/>
                </a:cubicBezTo>
                <a:cubicBezTo>
                  <a:pt x="1594" y="123"/>
                  <a:pt x="1594" y="123"/>
                  <a:pt x="1594" y="123"/>
                </a:cubicBezTo>
                <a:cubicBezTo>
                  <a:pt x="1594" y="124"/>
                  <a:pt x="1594" y="124"/>
                  <a:pt x="1594" y="124"/>
                </a:cubicBezTo>
                <a:cubicBezTo>
                  <a:pt x="1593" y="124"/>
                  <a:pt x="1593" y="124"/>
                  <a:pt x="1593" y="124"/>
                </a:cubicBezTo>
                <a:cubicBezTo>
                  <a:pt x="1594" y="122"/>
                  <a:pt x="1595" y="120"/>
                  <a:pt x="1597" y="119"/>
                </a:cubicBezTo>
                <a:cubicBezTo>
                  <a:pt x="1597" y="119"/>
                  <a:pt x="1597" y="118"/>
                  <a:pt x="1597" y="118"/>
                </a:cubicBezTo>
                <a:cubicBezTo>
                  <a:pt x="1595" y="118"/>
                  <a:pt x="1595" y="118"/>
                  <a:pt x="1595" y="118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6"/>
                  <a:pt x="1595" y="116"/>
                  <a:pt x="1595" y="116"/>
                </a:cubicBezTo>
                <a:cubicBezTo>
                  <a:pt x="1595" y="115"/>
                  <a:pt x="1595" y="115"/>
                  <a:pt x="1595" y="115"/>
                </a:cubicBezTo>
                <a:cubicBezTo>
                  <a:pt x="1596" y="115"/>
                  <a:pt x="1596" y="115"/>
                  <a:pt x="1596" y="115"/>
                </a:cubicBezTo>
                <a:cubicBezTo>
                  <a:pt x="1596" y="116"/>
                  <a:pt x="1597" y="116"/>
                  <a:pt x="1597" y="117"/>
                </a:cubicBezTo>
                <a:cubicBezTo>
                  <a:pt x="1599" y="117"/>
                  <a:pt x="1598" y="116"/>
                  <a:pt x="1599" y="115"/>
                </a:cubicBezTo>
                <a:cubicBezTo>
                  <a:pt x="1599" y="113"/>
                  <a:pt x="1599" y="113"/>
                  <a:pt x="1597" y="112"/>
                </a:cubicBezTo>
                <a:cubicBezTo>
                  <a:pt x="1597" y="112"/>
                  <a:pt x="1597" y="112"/>
                  <a:pt x="1597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2"/>
                  <a:pt x="1596" y="112"/>
                  <a:pt x="1596" y="112"/>
                </a:cubicBezTo>
                <a:cubicBezTo>
                  <a:pt x="1596" y="111"/>
                  <a:pt x="1596" y="111"/>
                  <a:pt x="1596" y="111"/>
                </a:cubicBezTo>
                <a:cubicBezTo>
                  <a:pt x="1595" y="112"/>
                  <a:pt x="1594" y="112"/>
                  <a:pt x="1594" y="112"/>
                </a:cubicBezTo>
                <a:cubicBezTo>
                  <a:pt x="1593" y="111"/>
                  <a:pt x="1593" y="111"/>
                  <a:pt x="1593" y="111"/>
                </a:cubicBezTo>
                <a:cubicBezTo>
                  <a:pt x="1592" y="111"/>
                  <a:pt x="1590" y="110"/>
                  <a:pt x="1589" y="110"/>
                </a:cubicBezTo>
                <a:cubicBezTo>
                  <a:pt x="1589" y="111"/>
                  <a:pt x="1589" y="111"/>
                  <a:pt x="1589" y="111"/>
                </a:cubicBezTo>
                <a:cubicBezTo>
                  <a:pt x="1588" y="111"/>
                  <a:pt x="1587" y="110"/>
                  <a:pt x="1586" y="111"/>
                </a:cubicBezTo>
                <a:cubicBezTo>
                  <a:pt x="1584" y="111"/>
                  <a:pt x="1585" y="112"/>
                  <a:pt x="1584" y="113"/>
                </a:cubicBezTo>
                <a:cubicBezTo>
                  <a:pt x="1584" y="113"/>
                  <a:pt x="1584" y="113"/>
                  <a:pt x="1584" y="113"/>
                </a:cubicBezTo>
                <a:cubicBezTo>
                  <a:pt x="1584" y="114"/>
                  <a:pt x="1584" y="114"/>
                  <a:pt x="1583" y="114"/>
                </a:cubicBezTo>
                <a:cubicBezTo>
                  <a:pt x="1583" y="115"/>
                  <a:pt x="1582" y="115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2" y="116"/>
                  <a:pt x="1582" y="116"/>
                  <a:pt x="1582" y="116"/>
                </a:cubicBezTo>
                <a:cubicBezTo>
                  <a:pt x="1581" y="117"/>
                  <a:pt x="1581" y="117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81" y="118"/>
                  <a:pt x="1581" y="118"/>
                  <a:pt x="1581" y="118"/>
                </a:cubicBezTo>
                <a:cubicBezTo>
                  <a:pt x="1579" y="118"/>
                  <a:pt x="1579" y="118"/>
                  <a:pt x="1579" y="118"/>
                </a:cubicBezTo>
                <a:cubicBezTo>
                  <a:pt x="1579" y="119"/>
                  <a:pt x="1579" y="119"/>
                  <a:pt x="1579" y="119"/>
                </a:cubicBezTo>
                <a:cubicBezTo>
                  <a:pt x="1578" y="120"/>
                  <a:pt x="1576" y="119"/>
                  <a:pt x="1576" y="119"/>
                </a:cubicBezTo>
                <a:cubicBezTo>
                  <a:pt x="1575" y="119"/>
                  <a:pt x="1575" y="119"/>
                  <a:pt x="1575" y="119"/>
                </a:cubicBezTo>
                <a:cubicBezTo>
                  <a:pt x="1576" y="118"/>
                  <a:pt x="1576" y="118"/>
                  <a:pt x="1576" y="118"/>
                </a:cubicBezTo>
                <a:cubicBezTo>
                  <a:pt x="1577" y="118"/>
                  <a:pt x="1577" y="118"/>
                  <a:pt x="1578" y="117"/>
                </a:cubicBezTo>
                <a:cubicBezTo>
                  <a:pt x="1577" y="116"/>
                  <a:pt x="1577" y="117"/>
                  <a:pt x="1577" y="116"/>
                </a:cubicBezTo>
                <a:cubicBezTo>
                  <a:pt x="1576" y="116"/>
                  <a:pt x="1576" y="116"/>
                  <a:pt x="1576" y="116"/>
                </a:cubicBezTo>
                <a:cubicBezTo>
                  <a:pt x="1576" y="115"/>
                  <a:pt x="1576" y="115"/>
                  <a:pt x="1576" y="115"/>
                </a:cubicBezTo>
                <a:cubicBezTo>
                  <a:pt x="1577" y="115"/>
                  <a:pt x="1578" y="115"/>
                  <a:pt x="1579" y="115"/>
                </a:cubicBezTo>
                <a:cubicBezTo>
                  <a:pt x="1579" y="114"/>
                  <a:pt x="1579" y="113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0" y="112"/>
                  <a:pt x="1580" y="112"/>
                  <a:pt x="1580" y="112"/>
                </a:cubicBezTo>
                <a:cubicBezTo>
                  <a:pt x="1581" y="112"/>
                  <a:pt x="1581" y="112"/>
                  <a:pt x="1581" y="112"/>
                </a:cubicBezTo>
                <a:cubicBezTo>
                  <a:pt x="1581" y="113"/>
                  <a:pt x="1581" y="113"/>
                  <a:pt x="1581" y="113"/>
                </a:cubicBezTo>
                <a:cubicBezTo>
                  <a:pt x="1581" y="113"/>
                  <a:pt x="1580" y="113"/>
                  <a:pt x="1580" y="113"/>
                </a:cubicBezTo>
                <a:cubicBezTo>
                  <a:pt x="1580" y="114"/>
                  <a:pt x="1580" y="114"/>
                  <a:pt x="1580" y="114"/>
                </a:cubicBezTo>
                <a:cubicBezTo>
                  <a:pt x="1581" y="114"/>
                  <a:pt x="1581" y="114"/>
                  <a:pt x="1582" y="114"/>
                </a:cubicBezTo>
                <a:cubicBezTo>
                  <a:pt x="1582" y="113"/>
                  <a:pt x="1582" y="113"/>
                  <a:pt x="1582" y="111"/>
                </a:cubicBezTo>
                <a:cubicBezTo>
                  <a:pt x="1582" y="111"/>
                  <a:pt x="1581" y="111"/>
                  <a:pt x="1581" y="111"/>
                </a:cubicBezTo>
                <a:cubicBezTo>
                  <a:pt x="1581" y="111"/>
                  <a:pt x="1581" y="111"/>
                  <a:pt x="1581" y="111"/>
                </a:cubicBezTo>
                <a:cubicBezTo>
                  <a:pt x="1578" y="111"/>
                  <a:pt x="1578" y="111"/>
                  <a:pt x="1578" y="111"/>
                </a:cubicBezTo>
                <a:cubicBezTo>
                  <a:pt x="1578" y="112"/>
                  <a:pt x="1578" y="112"/>
                  <a:pt x="1578" y="112"/>
                </a:cubicBezTo>
                <a:cubicBezTo>
                  <a:pt x="1576" y="112"/>
                  <a:pt x="1574" y="112"/>
                  <a:pt x="1574" y="112"/>
                </a:cubicBezTo>
                <a:cubicBezTo>
                  <a:pt x="1573" y="112"/>
                  <a:pt x="1573" y="112"/>
                  <a:pt x="1572" y="112"/>
                </a:cubicBezTo>
                <a:cubicBezTo>
                  <a:pt x="1572" y="111"/>
                  <a:pt x="1572" y="110"/>
                  <a:pt x="1572" y="109"/>
                </a:cubicBezTo>
                <a:cubicBezTo>
                  <a:pt x="1572" y="109"/>
                  <a:pt x="1572" y="109"/>
                  <a:pt x="1572" y="109"/>
                </a:cubicBezTo>
                <a:cubicBezTo>
                  <a:pt x="1572" y="109"/>
                  <a:pt x="1572" y="109"/>
                  <a:pt x="1573" y="109"/>
                </a:cubicBezTo>
                <a:cubicBezTo>
                  <a:pt x="1573" y="109"/>
                  <a:pt x="1573" y="109"/>
                  <a:pt x="1573" y="109"/>
                </a:cubicBezTo>
                <a:cubicBezTo>
                  <a:pt x="1574" y="109"/>
                  <a:pt x="1574" y="109"/>
                  <a:pt x="1574" y="109"/>
                </a:cubicBezTo>
                <a:cubicBezTo>
                  <a:pt x="1574" y="110"/>
                  <a:pt x="1574" y="110"/>
                  <a:pt x="1574" y="110"/>
                </a:cubicBezTo>
                <a:cubicBezTo>
                  <a:pt x="1577" y="110"/>
                  <a:pt x="1577" y="110"/>
                  <a:pt x="1577" y="110"/>
                </a:cubicBezTo>
                <a:cubicBezTo>
                  <a:pt x="1577" y="109"/>
                  <a:pt x="1577" y="109"/>
                  <a:pt x="1576" y="109"/>
                </a:cubicBezTo>
                <a:cubicBezTo>
                  <a:pt x="1576" y="109"/>
                  <a:pt x="1576" y="109"/>
                  <a:pt x="1576" y="109"/>
                </a:cubicBezTo>
                <a:cubicBezTo>
                  <a:pt x="1576" y="109"/>
                  <a:pt x="1575" y="108"/>
                  <a:pt x="1574" y="108"/>
                </a:cubicBezTo>
                <a:cubicBezTo>
                  <a:pt x="1574" y="108"/>
                  <a:pt x="1574" y="108"/>
                  <a:pt x="1574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2" y="108"/>
                  <a:pt x="1572" y="108"/>
                  <a:pt x="1572" y="108"/>
                </a:cubicBezTo>
                <a:cubicBezTo>
                  <a:pt x="1571" y="108"/>
                  <a:pt x="1571" y="108"/>
                  <a:pt x="1571" y="108"/>
                </a:cubicBezTo>
                <a:cubicBezTo>
                  <a:pt x="1571" y="107"/>
                  <a:pt x="1571" y="107"/>
                  <a:pt x="1571" y="107"/>
                </a:cubicBezTo>
                <a:cubicBezTo>
                  <a:pt x="1569" y="107"/>
                  <a:pt x="1568" y="107"/>
                  <a:pt x="1567" y="108"/>
                </a:cubicBezTo>
                <a:cubicBezTo>
                  <a:pt x="1567" y="107"/>
                  <a:pt x="1567" y="107"/>
                  <a:pt x="1567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5" y="107"/>
                  <a:pt x="1565" y="107"/>
                  <a:pt x="1565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4" y="107"/>
                  <a:pt x="1564" y="107"/>
                  <a:pt x="1564" y="107"/>
                </a:cubicBezTo>
                <a:cubicBezTo>
                  <a:pt x="1561" y="107"/>
                  <a:pt x="1561" y="107"/>
                  <a:pt x="1561" y="107"/>
                </a:cubicBezTo>
                <a:cubicBezTo>
                  <a:pt x="1561" y="106"/>
                  <a:pt x="1561" y="106"/>
                  <a:pt x="1561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60" y="106"/>
                  <a:pt x="1560" y="106"/>
                  <a:pt x="1560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9" y="106"/>
                  <a:pt x="1559" y="106"/>
                  <a:pt x="1559" y="106"/>
                </a:cubicBezTo>
                <a:cubicBezTo>
                  <a:pt x="1558" y="106"/>
                  <a:pt x="1558" y="106"/>
                  <a:pt x="1558" y="106"/>
                </a:cubicBezTo>
                <a:cubicBezTo>
                  <a:pt x="1558" y="105"/>
                  <a:pt x="1557" y="105"/>
                  <a:pt x="1557" y="104"/>
                </a:cubicBezTo>
                <a:cubicBezTo>
                  <a:pt x="1554" y="104"/>
                  <a:pt x="1554" y="104"/>
                  <a:pt x="1554" y="104"/>
                </a:cubicBezTo>
                <a:cubicBezTo>
                  <a:pt x="1554" y="106"/>
                  <a:pt x="1554" y="105"/>
                  <a:pt x="1555" y="105"/>
                </a:cubicBezTo>
                <a:cubicBezTo>
                  <a:pt x="1555" y="105"/>
                  <a:pt x="1555" y="106"/>
                  <a:pt x="1556" y="106"/>
                </a:cubicBezTo>
                <a:cubicBezTo>
                  <a:pt x="1556" y="107"/>
                  <a:pt x="1556" y="107"/>
                  <a:pt x="1555" y="107"/>
                </a:cubicBezTo>
                <a:cubicBezTo>
                  <a:pt x="1554" y="108"/>
                  <a:pt x="1552" y="108"/>
                  <a:pt x="1551" y="107"/>
                </a:cubicBezTo>
                <a:cubicBezTo>
                  <a:pt x="1551" y="108"/>
                  <a:pt x="1551" y="108"/>
                  <a:pt x="1551" y="108"/>
                </a:cubicBezTo>
                <a:cubicBezTo>
                  <a:pt x="1550" y="108"/>
                  <a:pt x="1550" y="108"/>
                  <a:pt x="1550" y="108"/>
                </a:cubicBezTo>
                <a:cubicBezTo>
                  <a:pt x="1550" y="109"/>
                  <a:pt x="1550" y="109"/>
                  <a:pt x="1550" y="109"/>
                </a:cubicBezTo>
                <a:cubicBezTo>
                  <a:pt x="1551" y="109"/>
                  <a:pt x="1551" y="110"/>
                  <a:pt x="1552" y="110"/>
                </a:cubicBezTo>
                <a:cubicBezTo>
                  <a:pt x="1552" y="110"/>
                  <a:pt x="1552" y="110"/>
                  <a:pt x="1552" y="110"/>
                </a:cubicBezTo>
                <a:cubicBezTo>
                  <a:pt x="1553" y="110"/>
                  <a:pt x="1553" y="109"/>
                  <a:pt x="1555" y="110"/>
                </a:cubicBezTo>
                <a:cubicBezTo>
                  <a:pt x="1555" y="110"/>
                  <a:pt x="1555" y="110"/>
                  <a:pt x="1555" y="110"/>
                </a:cubicBezTo>
                <a:cubicBezTo>
                  <a:pt x="1555" y="111"/>
                  <a:pt x="1555" y="111"/>
                  <a:pt x="1555" y="111"/>
                </a:cubicBezTo>
                <a:cubicBezTo>
                  <a:pt x="1554" y="111"/>
                  <a:pt x="1554" y="111"/>
                  <a:pt x="1553" y="111"/>
                </a:cubicBezTo>
                <a:cubicBezTo>
                  <a:pt x="1553" y="110"/>
                  <a:pt x="1553" y="110"/>
                  <a:pt x="1553" y="110"/>
                </a:cubicBezTo>
                <a:cubicBezTo>
                  <a:pt x="1552" y="110"/>
                  <a:pt x="1551" y="111"/>
                  <a:pt x="1550" y="111"/>
                </a:cubicBezTo>
                <a:cubicBezTo>
                  <a:pt x="1550" y="111"/>
                  <a:pt x="1550" y="111"/>
                  <a:pt x="1550" y="112"/>
                </a:cubicBezTo>
                <a:cubicBezTo>
                  <a:pt x="1549" y="114"/>
                  <a:pt x="1550" y="115"/>
                  <a:pt x="1551" y="116"/>
                </a:cubicBezTo>
                <a:cubicBezTo>
                  <a:pt x="1551" y="117"/>
                  <a:pt x="1551" y="118"/>
                  <a:pt x="1551" y="118"/>
                </a:cubicBezTo>
                <a:cubicBezTo>
                  <a:pt x="1549" y="118"/>
                  <a:pt x="1549" y="118"/>
                  <a:pt x="1549" y="118"/>
                </a:cubicBezTo>
                <a:cubicBezTo>
                  <a:pt x="1549" y="118"/>
                  <a:pt x="1549" y="117"/>
                  <a:pt x="1547" y="118"/>
                </a:cubicBezTo>
                <a:cubicBezTo>
                  <a:pt x="1547" y="118"/>
                  <a:pt x="1547" y="118"/>
                  <a:pt x="1547" y="118"/>
                </a:cubicBezTo>
                <a:cubicBezTo>
                  <a:pt x="1546" y="118"/>
                  <a:pt x="1546" y="118"/>
                  <a:pt x="1546" y="118"/>
                </a:cubicBezTo>
                <a:cubicBezTo>
                  <a:pt x="1546" y="118"/>
                  <a:pt x="1546" y="118"/>
                  <a:pt x="1547" y="118"/>
                </a:cubicBezTo>
                <a:cubicBezTo>
                  <a:pt x="1547" y="117"/>
                  <a:pt x="1546" y="116"/>
                  <a:pt x="1546" y="116"/>
                </a:cubicBezTo>
                <a:cubicBezTo>
                  <a:pt x="1546" y="116"/>
                  <a:pt x="1546" y="116"/>
                  <a:pt x="1546" y="116"/>
                </a:cubicBezTo>
                <a:cubicBezTo>
                  <a:pt x="1546" y="116"/>
                  <a:pt x="1545" y="116"/>
                  <a:pt x="1545" y="116"/>
                </a:cubicBezTo>
                <a:cubicBezTo>
                  <a:pt x="1545" y="116"/>
                  <a:pt x="1545" y="116"/>
                  <a:pt x="1545" y="116"/>
                </a:cubicBezTo>
                <a:cubicBezTo>
                  <a:pt x="1544" y="116"/>
                  <a:pt x="1544" y="116"/>
                  <a:pt x="1544" y="116"/>
                </a:cubicBezTo>
                <a:cubicBezTo>
                  <a:pt x="1543" y="117"/>
                  <a:pt x="1544" y="117"/>
                  <a:pt x="1543" y="117"/>
                </a:cubicBezTo>
                <a:cubicBezTo>
                  <a:pt x="1543" y="118"/>
                  <a:pt x="1543" y="118"/>
                  <a:pt x="1544" y="119"/>
                </a:cubicBezTo>
                <a:cubicBezTo>
                  <a:pt x="1544" y="119"/>
                  <a:pt x="1543" y="119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2" y="120"/>
                  <a:pt x="1542" y="120"/>
                </a:cubicBezTo>
                <a:cubicBezTo>
                  <a:pt x="1542" y="120"/>
                  <a:pt x="1541" y="119"/>
                  <a:pt x="1540" y="120"/>
                </a:cubicBezTo>
                <a:cubicBezTo>
                  <a:pt x="1540" y="120"/>
                  <a:pt x="1540" y="120"/>
                  <a:pt x="1539" y="120"/>
                </a:cubicBezTo>
                <a:cubicBezTo>
                  <a:pt x="1539" y="120"/>
                  <a:pt x="1539" y="120"/>
                  <a:pt x="1539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7" y="119"/>
                  <a:pt x="1537" y="119"/>
                </a:cubicBezTo>
                <a:cubicBezTo>
                  <a:pt x="1537" y="119"/>
                  <a:pt x="1536" y="118"/>
                  <a:pt x="1536" y="118"/>
                </a:cubicBezTo>
                <a:cubicBezTo>
                  <a:pt x="1536" y="118"/>
                  <a:pt x="1536" y="118"/>
                  <a:pt x="1535" y="117"/>
                </a:cubicBezTo>
                <a:cubicBezTo>
                  <a:pt x="1535" y="117"/>
                  <a:pt x="1535" y="117"/>
                  <a:pt x="1535" y="117"/>
                </a:cubicBezTo>
                <a:cubicBezTo>
                  <a:pt x="1534" y="117"/>
                  <a:pt x="1534" y="117"/>
                  <a:pt x="1534" y="117"/>
                </a:cubicBezTo>
                <a:cubicBezTo>
                  <a:pt x="1533" y="117"/>
                  <a:pt x="1533" y="117"/>
                  <a:pt x="1533" y="117"/>
                </a:cubicBezTo>
                <a:cubicBezTo>
                  <a:pt x="1533" y="116"/>
                  <a:pt x="1532" y="116"/>
                  <a:pt x="1532" y="115"/>
                </a:cubicBezTo>
                <a:cubicBezTo>
                  <a:pt x="1531" y="114"/>
                  <a:pt x="1530" y="116"/>
                  <a:pt x="1529" y="114"/>
                </a:cubicBezTo>
                <a:cubicBezTo>
                  <a:pt x="1528" y="114"/>
                  <a:pt x="1527" y="114"/>
                  <a:pt x="1527" y="115"/>
                </a:cubicBezTo>
                <a:cubicBezTo>
                  <a:pt x="1526" y="115"/>
                  <a:pt x="1526" y="115"/>
                  <a:pt x="1526" y="116"/>
                </a:cubicBezTo>
                <a:cubicBezTo>
                  <a:pt x="1526" y="116"/>
                  <a:pt x="1525" y="116"/>
                  <a:pt x="1525" y="116"/>
                </a:cubicBezTo>
                <a:cubicBezTo>
                  <a:pt x="1525" y="116"/>
                  <a:pt x="1524" y="117"/>
                  <a:pt x="1524" y="117"/>
                </a:cubicBezTo>
                <a:cubicBezTo>
                  <a:pt x="1523" y="117"/>
                  <a:pt x="1522" y="117"/>
                  <a:pt x="1522" y="117"/>
                </a:cubicBezTo>
                <a:cubicBezTo>
                  <a:pt x="1521" y="117"/>
                  <a:pt x="1521" y="118"/>
                  <a:pt x="1521" y="118"/>
                </a:cubicBezTo>
                <a:cubicBezTo>
                  <a:pt x="1521" y="118"/>
                  <a:pt x="1520" y="118"/>
                  <a:pt x="1520" y="118"/>
                </a:cubicBezTo>
                <a:cubicBezTo>
                  <a:pt x="1520" y="117"/>
                  <a:pt x="1520" y="116"/>
                  <a:pt x="1520" y="115"/>
                </a:cubicBezTo>
                <a:cubicBezTo>
                  <a:pt x="1519" y="115"/>
                  <a:pt x="1519" y="114"/>
                  <a:pt x="1518" y="114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8" y="112"/>
                  <a:pt x="1518" y="112"/>
                  <a:pt x="1518" y="112"/>
                </a:cubicBezTo>
                <a:cubicBezTo>
                  <a:pt x="1517" y="113"/>
                  <a:pt x="1517" y="114"/>
                  <a:pt x="1516" y="115"/>
                </a:cubicBezTo>
                <a:cubicBezTo>
                  <a:pt x="1516" y="115"/>
                  <a:pt x="1516" y="115"/>
                  <a:pt x="1516" y="115"/>
                </a:cubicBezTo>
                <a:cubicBezTo>
                  <a:pt x="1515" y="116"/>
                  <a:pt x="1516" y="117"/>
                  <a:pt x="1516" y="118"/>
                </a:cubicBezTo>
                <a:cubicBezTo>
                  <a:pt x="1516" y="118"/>
                  <a:pt x="1515" y="118"/>
                  <a:pt x="1515" y="118"/>
                </a:cubicBezTo>
                <a:cubicBezTo>
                  <a:pt x="1515" y="122"/>
                  <a:pt x="1515" y="122"/>
                  <a:pt x="1515" y="122"/>
                </a:cubicBezTo>
                <a:cubicBezTo>
                  <a:pt x="1514" y="123"/>
                  <a:pt x="1512" y="124"/>
                  <a:pt x="1512" y="126"/>
                </a:cubicBezTo>
                <a:cubicBezTo>
                  <a:pt x="1511" y="126"/>
                  <a:pt x="1511" y="126"/>
                  <a:pt x="1510" y="127"/>
                </a:cubicBezTo>
                <a:cubicBezTo>
                  <a:pt x="1510" y="126"/>
                  <a:pt x="1510" y="126"/>
                  <a:pt x="1510" y="126"/>
                </a:cubicBezTo>
                <a:cubicBezTo>
                  <a:pt x="1510" y="124"/>
                  <a:pt x="1510" y="124"/>
                  <a:pt x="1511" y="122"/>
                </a:cubicBezTo>
                <a:cubicBezTo>
                  <a:pt x="1510" y="122"/>
                  <a:pt x="1510" y="122"/>
                  <a:pt x="1510" y="122"/>
                </a:cubicBezTo>
                <a:cubicBezTo>
                  <a:pt x="1510" y="123"/>
                  <a:pt x="1510" y="123"/>
                  <a:pt x="1510" y="123"/>
                </a:cubicBezTo>
                <a:cubicBezTo>
                  <a:pt x="1508" y="123"/>
                  <a:pt x="1508" y="123"/>
                  <a:pt x="1507" y="122"/>
                </a:cubicBezTo>
                <a:cubicBezTo>
                  <a:pt x="1507" y="121"/>
                  <a:pt x="1506" y="121"/>
                  <a:pt x="1506" y="121"/>
                </a:cubicBezTo>
                <a:cubicBezTo>
                  <a:pt x="1504" y="121"/>
                  <a:pt x="1504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2" y="121"/>
                  <a:pt x="1502" y="121"/>
                  <a:pt x="1502" y="121"/>
                </a:cubicBezTo>
                <a:cubicBezTo>
                  <a:pt x="1501" y="120"/>
                  <a:pt x="1501" y="119"/>
                  <a:pt x="1500" y="118"/>
                </a:cubicBezTo>
                <a:cubicBezTo>
                  <a:pt x="1499" y="119"/>
                  <a:pt x="1500" y="119"/>
                  <a:pt x="1498" y="119"/>
                </a:cubicBezTo>
                <a:cubicBezTo>
                  <a:pt x="1498" y="119"/>
                  <a:pt x="1498" y="118"/>
                  <a:pt x="1498" y="118"/>
                </a:cubicBezTo>
                <a:cubicBezTo>
                  <a:pt x="1499" y="117"/>
                  <a:pt x="1499" y="117"/>
                  <a:pt x="1501" y="117"/>
                </a:cubicBezTo>
                <a:cubicBezTo>
                  <a:pt x="1500" y="116"/>
                  <a:pt x="1500" y="116"/>
                  <a:pt x="1500" y="114"/>
                </a:cubicBezTo>
                <a:cubicBezTo>
                  <a:pt x="1499" y="114"/>
                  <a:pt x="1499" y="114"/>
                  <a:pt x="1499" y="114"/>
                </a:cubicBezTo>
                <a:cubicBezTo>
                  <a:pt x="1499" y="115"/>
                  <a:pt x="1499" y="115"/>
                  <a:pt x="1499" y="116"/>
                </a:cubicBezTo>
                <a:cubicBezTo>
                  <a:pt x="1499" y="116"/>
                  <a:pt x="1499" y="116"/>
                  <a:pt x="1499" y="116"/>
                </a:cubicBezTo>
                <a:cubicBezTo>
                  <a:pt x="1497" y="116"/>
                  <a:pt x="1497" y="116"/>
                  <a:pt x="1497" y="116"/>
                </a:cubicBezTo>
                <a:cubicBezTo>
                  <a:pt x="1497" y="116"/>
                  <a:pt x="1497" y="115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6" y="114"/>
                  <a:pt x="1496" y="114"/>
                </a:cubicBezTo>
                <a:cubicBezTo>
                  <a:pt x="1496" y="114"/>
                  <a:pt x="1495" y="114"/>
                  <a:pt x="1495" y="113"/>
                </a:cubicBezTo>
                <a:cubicBezTo>
                  <a:pt x="1495" y="113"/>
                  <a:pt x="1495" y="113"/>
                  <a:pt x="1495" y="113"/>
                </a:cubicBezTo>
                <a:cubicBezTo>
                  <a:pt x="1494" y="113"/>
                  <a:pt x="1494" y="113"/>
                  <a:pt x="1494" y="113"/>
                </a:cubicBezTo>
                <a:cubicBezTo>
                  <a:pt x="1494" y="113"/>
                  <a:pt x="1494" y="113"/>
                  <a:pt x="1494" y="112"/>
                </a:cubicBezTo>
                <a:cubicBezTo>
                  <a:pt x="1493" y="112"/>
                  <a:pt x="1492" y="111"/>
                  <a:pt x="1492" y="111"/>
                </a:cubicBezTo>
                <a:cubicBezTo>
                  <a:pt x="1489" y="111"/>
                  <a:pt x="1489" y="114"/>
                  <a:pt x="1491" y="115"/>
                </a:cubicBezTo>
                <a:cubicBezTo>
                  <a:pt x="1490" y="116"/>
                  <a:pt x="1491" y="115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90" y="116"/>
                  <a:pt x="1490" y="116"/>
                  <a:pt x="1490" y="116"/>
                </a:cubicBezTo>
                <a:cubicBezTo>
                  <a:pt x="1489" y="115"/>
                  <a:pt x="1489" y="114"/>
                  <a:pt x="1489" y="113"/>
                </a:cubicBezTo>
                <a:cubicBezTo>
                  <a:pt x="1488" y="113"/>
                  <a:pt x="1488" y="113"/>
                  <a:pt x="1488" y="113"/>
                </a:cubicBezTo>
                <a:cubicBezTo>
                  <a:pt x="1488" y="112"/>
                  <a:pt x="1488" y="112"/>
                  <a:pt x="1488" y="112"/>
                </a:cubicBezTo>
                <a:cubicBezTo>
                  <a:pt x="1487" y="111"/>
                  <a:pt x="1486" y="112"/>
                  <a:pt x="1485" y="111"/>
                </a:cubicBezTo>
                <a:cubicBezTo>
                  <a:pt x="1485" y="111"/>
                  <a:pt x="1485" y="111"/>
                  <a:pt x="1485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4" y="111"/>
                  <a:pt x="1484" y="111"/>
                  <a:pt x="1484" y="111"/>
                </a:cubicBezTo>
                <a:cubicBezTo>
                  <a:pt x="1483" y="111"/>
                  <a:pt x="1483" y="111"/>
                  <a:pt x="1483" y="111"/>
                </a:cubicBezTo>
                <a:cubicBezTo>
                  <a:pt x="1483" y="110"/>
                  <a:pt x="1483" y="110"/>
                  <a:pt x="1483" y="110"/>
                </a:cubicBezTo>
                <a:cubicBezTo>
                  <a:pt x="1482" y="110"/>
                  <a:pt x="1482" y="110"/>
                  <a:pt x="1482" y="110"/>
                </a:cubicBezTo>
                <a:cubicBezTo>
                  <a:pt x="1481" y="110"/>
                  <a:pt x="1481" y="109"/>
                  <a:pt x="1478" y="109"/>
                </a:cubicBezTo>
                <a:cubicBezTo>
                  <a:pt x="1478" y="108"/>
                  <a:pt x="1478" y="108"/>
                  <a:pt x="1478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79" y="108"/>
                  <a:pt x="1479" y="108"/>
                  <a:pt x="1479" y="108"/>
                </a:cubicBezTo>
                <a:cubicBezTo>
                  <a:pt x="1480" y="107"/>
                  <a:pt x="1480" y="108"/>
                  <a:pt x="1480" y="107"/>
                </a:cubicBezTo>
                <a:cubicBezTo>
                  <a:pt x="1480" y="107"/>
                  <a:pt x="1480" y="107"/>
                  <a:pt x="1480" y="107"/>
                </a:cubicBezTo>
                <a:cubicBezTo>
                  <a:pt x="1480" y="106"/>
                  <a:pt x="1480" y="106"/>
                  <a:pt x="1480" y="106"/>
                </a:cubicBezTo>
                <a:cubicBezTo>
                  <a:pt x="1478" y="106"/>
                  <a:pt x="1478" y="106"/>
                  <a:pt x="1478" y="106"/>
                </a:cubicBezTo>
                <a:cubicBezTo>
                  <a:pt x="1478" y="107"/>
                  <a:pt x="1478" y="107"/>
                  <a:pt x="1478" y="107"/>
                </a:cubicBezTo>
                <a:cubicBezTo>
                  <a:pt x="1477" y="106"/>
                  <a:pt x="1477" y="106"/>
                  <a:pt x="1476" y="106"/>
                </a:cubicBezTo>
                <a:cubicBezTo>
                  <a:pt x="1476" y="106"/>
                  <a:pt x="1476" y="106"/>
                  <a:pt x="1476" y="106"/>
                </a:cubicBezTo>
                <a:cubicBezTo>
                  <a:pt x="1475" y="106"/>
                  <a:pt x="1474" y="106"/>
                  <a:pt x="1473" y="106"/>
                </a:cubicBezTo>
                <a:cubicBezTo>
                  <a:pt x="1474" y="107"/>
                  <a:pt x="1474" y="107"/>
                  <a:pt x="1474" y="108"/>
                </a:cubicBezTo>
                <a:cubicBezTo>
                  <a:pt x="1473" y="108"/>
                  <a:pt x="1472" y="108"/>
                  <a:pt x="1471" y="108"/>
                </a:cubicBezTo>
                <a:cubicBezTo>
                  <a:pt x="1471" y="107"/>
                  <a:pt x="1471" y="107"/>
                  <a:pt x="1471" y="107"/>
                </a:cubicBezTo>
                <a:cubicBezTo>
                  <a:pt x="1469" y="107"/>
                  <a:pt x="1469" y="107"/>
                  <a:pt x="1469" y="107"/>
                </a:cubicBezTo>
                <a:cubicBezTo>
                  <a:pt x="1469" y="107"/>
                  <a:pt x="1468" y="107"/>
                  <a:pt x="1468" y="106"/>
                </a:cubicBezTo>
                <a:cubicBezTo>
                  <a:pt x="1468" y="106"/>
                  <a:pt x="1467" y="106"/>
                  <a:pt x="1467" y="106"/>
                </a:cubicBezTo>
                <a:cubicBezTo>
                  <a:pt x="1467" y="106"/>
                  <a:pt x="1467" y="106"/>
                  <a:pt x="1467" y="106"/>
                </a:cubicBezTo>
                <a:cubicBezTo>
                  <a:pt x="1466" y="106"/>
                  <a:pt x="1466" y="106"/>
                  <a:pt x="1465" y="106"/>
                </a:cubicBezTo>
                <a:cubicBezTo>
                  <a:pt x="1465" y="106"/>
                  <a:pt x="1465" y="105"/>
                  <a:pt x="1465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4" y="105"/>
                  <a:pt x="1464" y="105"/>
                  <a:pt x="1464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3" y="105"/>
                  <a:pt x="1463" y="105"/>
                  <a:pt x="1463" y="105"/>
                </a:cubicBezTo>
                <a:cubicBezTo>
                  <a:pt x="1462" y="105"/>
                  <a:pt x="1462" y="105"/>
                  <a:pt x="1461" y="105"/>
                </a:cubicBezTo>
                <a:cubicBezTo>
                  <a:pt x="1461" y="105"/>
                  <a:pt x="1461" y="105"/>
                  <a:pt x="1461" y="105"/>
                </a:cubicBezTo>
                <a:cubicBezTo>
                  <a:pt x="1460" y="105"/>
                  <a:pt x="1459" y="105"/>
                  <a:pt x="1457" y="105"/>
                </a:cubicBezTo>
                <a:cubicBezTo>
                  <a:pt x="1457" y="106"/>
                  <a:pt x="1457" y="106"/>
                  <a:pt x="1457" y="106"/>
                </a:cubicBezTo>
                <a:cubicBezTo>
                  <a:pt x="1456" y="105"/>
                  <a:pt x="1455" y="105"/>
                  <a:pt x="1455" y="105"/>
                </a:cubicBezTo>
                <a:cubicBezTo>
                  <a:pt x="1454" y="104"/>
                  <a:pt x="1454" y="104"/>
                  <a:pt x="1454" y="104"/>
                </a:cubicBezTo>
                <a:cubicBezTo>
                  <a:pt x="1453" y="104"/>
                  <a:pt x="1453" y="104"/>
                  <a:pt x="1453" y="104"/>
                </a:cubicBezTo>
                <a:cubicBezTo>
                  <a:pt x="1453" y="104"/>
                  <a:pt x="1452" y="103"/>
                  <a:pt x="1452" y="103"/>
                </a:cubicBezTo>
                <a:cubicBezTo>
                  <a:pt x="1452" y="103"/>
                  <a:pt x="1451" y="103"/>
                  <a:pt x="1450" y="103"/>
                </a:cubicBezTo>
                <a:cubicBezTo>
                  <a:pt x="1450" y="102"/>
                  <a:pt x="1450" y="102"/>
                  <a:pt x="1450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9" y="102"/>
                  <a:pt x="1449" y="102"/>
                  <a:pt x="1449" y="102"/>
                </a:cubicBezTo>
                <a:cubicBezTo>
                  <a:pt x="1448" y="102"/>
                  <a:pt x="1448" y="102"/>
                  <a:pt x="1448" y="102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1"/>
                  <a:pt x="1448" y="101"/>
                  <a:pt x="1448" y="101"/>
                </a:cubicBezTo>
                <a:cubicBezTo>
                  <a:pt x="1448" y="100"/>
                  <a:pt x="1448" y="100"/>
                  <a:pt x="1448" y="100"/>
                </a:cubicBezTo>
                <a:cubicBezTo>
                  <a:pt x="1449" y="100"/>
                  <a:pt x="1449" y="100"/>
                  <a:pt x="1449" y="100"/>
                </a:cubicBezTo>
                <a:cubicBezTo>
                  <a:pt x="1449" y="99"/>
                  <a:pt x="1449" y="98"/>
                  <a:pt x="1449" y="97"/>
                </a:cubicBezTo>
                <a:cubicBezTo>
                  <a:pt x="1448" y="97"/>
                  <a:pt x="1448" y="97"/>
                  <a:pt x="1447" y="97"/>
                </a:cubicBezTo>
                <a:cubicBezTo>
                  <a:pt x="1447" y="97"/>
                  <a:pt x="1447" y="97"/>
                  <a:pt x="1446" y="97"/>
                </a:cubicBezTo>
                <a:cubicBezTo>
                  <a:pt x="1446" y="97"/>
                  <a:pt x="1446" y="97"/>
                  <a:pt x="1446" y="97"/>
                </a:cubicBezTo>
                <a:cubicBezTo>
                  <a:pt x="1443" y="97"/>
                  <a:pt x="1443" y="97"/>
                  <a:pt x="1443" y="97"/>
                </a:cubicBezTo>
                <a:cubicBezTo>
                  <a:pt x="1443" y="97"/>
                  <a:pt x="1442" y="97"/>
                  <a:pt x="1441" y="97"/>
                </a:cubicBezTo>
                <a:cubicBezTo>
                  <a:pt x="1440" y="97"/>
                  <a:pt x="1440" y="96"/>
                  <a:pt x="1440" y="96"/>
                </a:cubicBezTo>
                <a:cubicBezTo>
                  <a:pt x="1439" y="96"/>
                  <a:pt x="1439" y="97"/>
                  <a:pt x="1437" y="96"/>
                </a:cubicBezTo>
                <a:cubicBezTo>
                  <a:pt x="1437" y="96"/>
                  <a:pt x="1437" y="96"/>
                  <a:pt x="1437" y="96"/>
                </a:cubicBezTo>
                <a:cubicBezTo>
                  <a:pt x="1436" y="95"/>
                  <a:pt x="1435" y="96"/>
                  <a:pt x="1434" y="95"/>
                </a:cubicBezTo>
                <a:cubicBezTo>
                  <a:pt x="1433" y="95"/>
                  <a:pt x="1433" y="95"/>
                  <a:pt x="1432" y="96"/>
                </a:cubicBezTo>
                <a:cubicBezTo>
                  <a:pt x="1432" y="96"/>
                  <a:pt x="1432" y="96"/>
                  <a:pt x="1432" y="96"/>
                </a:cubicBezTo>
                <a:cubicBezTo>
                  <a:pt x="1431" y="96"/>
                  <a:pt x="1431" y="96"/>
                  <a:pt x="1430" y="97"/>
                </a:cubicBezTo>
                <a:cubicBezTo>
                  <a:pt x="1430" y="97"/>
                  <a:pt x="1429" y="98"/>
                  <a:pt x="1429" y="98"/>
                </a:cubicBezTo>
                <a:cubicBezTo>
                  <a:pt x="1428" y="98"/>
                  <a:pt x="1428" y="98"/>
                  <a:pt x="1428" y="98"/>
                </a:cubicBezTo>
                <a:cubicBezTo>
                  <a:pt x="1428" y="99"/>
                  <a:pt x="1428" y="99"/>
                  <a:pt x="1428" y="99"/>
                </a:cubicBezTo>
                <a:cubicBezTo>
                  <a:pt x="1427" y="99"/>
                  <a:pt x="1427" y="99"/>
                  <a:pt x="1427" y="99"/>
                </a:cubicBezTo>
                <a:cubicBezTo>
                  <a:pt x="1427" y="99"/>
                  <a:pt x="1427" y="99"/>
                  <a:pt x="1427" y="100"/>
                </a:cubicBezTo>
                <a:cubicBezTo>
                  <a:pt x="1426" y="100"/>
                  <a:pt x="1426" y="100"/>
                  <a:pt x="1426" y="100"/>
                </a:cubicBezTo>
                <a:cubicBezTo>
                  <a:pt x="1426" y="100"/>
                  <a:pt x="1426" y="100"/>
                  <a:pt x="1425" y="101"/>
                </a:cubicBezTo>
                <a:cubicBezTo>
                  <a:pt x="1425" y="102"/>
                  <a:pt x="1425" y="102"/>
                  <a:pt x="1425" y="102"/>
                </a:cubicBezTo>
                <a:cubicBezTo>
                  <a:pt x="1426" y="103"/>
                  <a:pt x="1426" y="103"/>
                  <a:pt x="1427" y="103"/>
                </a:cubicBezTo>
                <a:cubicBezTo>
                  <a:pt x="1427" y="103"/>
                  <a:pt x="1427" y="104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7" y="105"/>
                  <a:pt x="1427" y="105"/>
                  <a:pt x="1427" y="105"/>
                </a:cubicBezTo>
                <a:cubicBezTo>
                  <a:pt x="1426" y="106"/>
                  <a:pt x="1425" y="107"/>
                  <a:pt x="1424" y="108"/>
                </a:cubicBezTo>
                <a:cubicBezTo>
                  <a:pt x="1424" y="108"/>
                  <a:pt x="1424" y="108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4" y="109"/>
                  <a:pt x="1424" y="109"/>
                  <a:pt x="1424" y="109"/>
                </a:cubicBezTo>
                <a:cubicBezTo>
                  <a:pt x="1423" y="109"/>
                  <a:pt x="1423" y="108"/>
                  <a:pt x="1423" y="108"/>
                </a:cubicBezTo>
                <a:cubicBezTo>
                  <a:pt x="1424" y="108"/>
                  <a:pt x="1424" y="108"/>
                  <a:pt x="1424" y="108"/>
                </a:cubicBezTo>
                <a:cubicBezTo>
                  <a:pt x="1424" y="107"/>
                  <a:pt x="1425" y="107"/>
                  <a:pt x="1425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5"/>
                  <a:pt x="1424" y="105"/>
                  <a:pt x="1424" y="105"/>
                </a:cubicBezTo>
                <a:cubicBezTo>
                  <a:pt x="1424" y="104"/>
                  <a:pt x="1424" y="104"/>
                  <a:pt x="1424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5" y="104"/>
                  <a:pt x="1425" y="104"/>
                  <a:pt x="1425" y="104"/>
                </a:cubicBezTo>
                <a:cubicBezTo>
                  <a:pt x="1426" y="103"/>
                  <a:pt x="1426" y="104"/>
                  <a:pt x="1426" y="103"/>
                </a:cubicBezTo>
                <a:cubicBezTo>
                  <a:pt x="1425" y="103"/>
                  <a:pt x="1426" y="102"/>
                  <a:pt x="1424" y="102"/>
                </a:cubicBezTo>
                <a:cubicBezTo>
                  <a:pt x="1424" y="101"/>
                  <a:pt x="1424" y="101"/>
                  <a:pt x="1425" y="100"/>
                </a:cubicBezTo>
                <a:cubicBezTo>
                  <a:pt x="1425" y="98"/>
                  <a:pt x="1424" y="98"/>
                  <a:pt x="1423" y="96"/>
                </a:cubicBezTo>
                <a:cubicBezTo>
                  <a:pt x="1423" y="96"/>
                  <a:pt x="1423" y="96"/>
                  <a:pt x="1423" y="96"/>
                </a:cubicBezTo>
                <a:cubicBezTo>
                  <a:pt x="1423" y="99"/>
                  <a:pt x="1423" y="99"/>
                  <a:pt x="1423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8" y="99"/>
                  <a:pt x="1418" y="99"/>
                  <a:pt x="1418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7" y="99"/>
                  <a:pt x="1417" y="99"/>
                  <a:pt x="1417" y="99"/>
                </a:cubicBezTo>
                <a:cubicBezTo>
                  <a:pt x="1416" y="97"/>
                  <a:pt x="1416" y="97"/>
                  <a:pt x="1415" y="95"/>
                </a:cubicBezTo>
                <a:cubicBezTo>
                  <a:pt x="1414" y="96"/>
                  <a:pt x="1415" y="96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4" y="97"/>
                  <a:pt x="1414" y="97"/>
                  <a:pt x="1414" y="97"/>
                </a:cubicBezTo>
                <a:cubicBezTo>
                  <a:pt x="1413" y="97"/>
                  <a:pt x="1413" y="96"/>
                  <a:pt x="1413" y="96"/>
                </a:cubicBezTo>
                <a:cubicBezTo>
                  <a:pt x="1412" y="96"/>
                  <a:pt x="1412" y="96"/>
                  <a:pt x="1412" y="96"/>
                </a:cubicBezTo>
                <a:cubicBezTo>
                  <a:pt x="1412" y="96"/>
                  <a:pt x="1412" y="96"/>
                  <a:pt x="1411" y="96"/>
                </a:cubicBezTo>
                <a:cubicBezTo>
                  <a:pt x="1411" y="96"/>
                  <a:pt x="1410" y="97"/>
                  <a:pt x="1409" y="98"/>
                </a:cubicBezTo>
                <a:cubicBezTo>
                  <a:pt x="1409" y="98"/>
                  <a:pt x="1409" y="98"/>
                  <a:pt x="1409" y="98"/>
                </a:cubicBezTo>
                <a:cubicBezTo>
                  <a:pt x="1408" y="99"/>
                  <a:pt x="1409" y="99"/>
                  <a:pt x="1408" y="99"/>
                </a:cubicBezTo>
                <a:cubicBezTo>
                  <a:pt x="1408" y="101"/>
                  <a:pt x="1409" y="101"/>
                  <a:pt x="1411" y="101"/>
                </a:cubicBezTo>
                <a:cubicBezTo>
                  <a:pt x="1411" y="101"/>
                  <a:pt x="1411" y="101"/>
                  <a:pt x="1411" y="101"/>
                </a:cubicBezTo>
                <a:cubicBezTo>
                  <a:pt x="1411" y="102"/>
                  <a:pt x="1410" y="102"/>
                  <a:pt x="1410" y="102"/>
                </a:cubicBezTo>
                <a:cubicBezTo>
                  <a:pt x="1408" y="102"/>
                  <a:pt x="1408" y="102"/>
                  <a:pt x="1407" y="101"/>
                </a:cubicBezTo>
                <a:cubicBezTo>
                  <a:pt x="1407" y="101"/>
                  <a:pt x="1407" y="101"/>
                  <a:pt x="1407" y="101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2"/>
                  <a:pt x="1407" y="102"/>
                  <a:pt x="1407" y="102"/>
                </a:cubicBezTo>
                <a:cubicBezTo>
                  <a:pt x="1407" y="103"/>
                  <a:pt x="1406" y="103"/>
                  <a:pt x="1406" y="104"/>
                </a:cubicBezTo>
                <a:cubicBezTo>
                  <a:pt x="1405" y="104"/>
                  <a:pt x="1404" y="105"/>
                  <a:pt x="1403" y="105"/>
                </a:cubicBezTo>
                <a:cubicBezTo>
                  <a:pt x="1403" y="106"/>
                  <a:pt x="1403" y="106"/>
                  <a:pt x="1403" y="106"/>
                </a:cubicBezTo>
                <a:cubicBezTo>
                  <a:pt x="1401" y="105"/>
                  <a:pt x="1400" y="105"/>
                  <a:pt x="1399" y="105"/>
                </a:cubicBezTo>
                <a:cubicBezTo>
                  <a:pt x="1396" y="105"/>
                  <a:pt x="1396" y="105"/>
                  <a:pt x="1396" y="105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6"/>
                  <a:pt x="1396" y="106"/>
                  <a:pt x="1396" y="106"/>
                </a:cubicBezTo>
                <a:cubicBezTo>
                  <a:pt x="1396" y="107"/>
                  <a:pt x="1396" y="107"/>
                  <a:pt x="1396" y="107"/>
                </a:cubicBezTo>
                <a:cubicBezTo>
                  <a:pt x="1395" y="107"/>
                  <a:pt x="1395" y="107"/>
                  <a:pt x="1394" y="107"/>
                </a:cubicBezTo>
                <a:cubicBezTo>
                  <a:pt x="1394" y="107"/>
                  <a:pt x="1394" y="107"/>
                  <a:pt x="1394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2" y="108"/>
                  <a:pt x="1392" y="108"/>
                  <a:pt x="1392" y="108"/>
                </a:cubicBezTo>
                <a:cubicBezTo>
                  <a:pt x="1391" y="108"/>
                  <a:pt x="1389" y="108"/>
                  <a:pt x="1388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5" y="108"/>
                  <a:pt x="1385" y="108"/>
                  <a:pt x="1385" y="108"/>
                </a:cubicBezTo>
                <a:cubicBezTo>
                  <a:pt x="1387" y="108"/>
                  <a:pt x="1389" y="107"/>
                  <a:pt x="1391" y="107"/>
                </a:cubicBezTo>
                <a:cubicBezTo>
                  <a:pt x="1392" y="107"/>
                  <a:pt x="1393" y="106"/>
                  <a:pt x="1394" y="106"/>
                </a:cubicBezTo>
                <a:cubicBezTo>
                  <a:pt x="1394" y="105"/>
                  <a:pt x="1394" y="104"/>
                  <a:pt x="1395" y="103"/>
                </a:cubicBezTo>
                <a:cubicBezTo>
                  <a:pt x="1396" y="103"/>
                  <a:pt x="1398" y="103"/>
                  <a:pt x="1399" y="102"/>
                </a:cubicBezTo>
                <a:cubicBezTo>
                  <a:pt x="1399" y="102"/>
                  <a:pt x="1399" y="102"/>
                  <a:pt x="1400" y="102"/>
                </a:cubicBezTo>
                <a:cubicBezTo>
                  <a:pt x="1401" y="102"/>
                  <a:pt x="1401" y="102"/>
                  <a:pt x="1401" y="102"/>
                </a:cubicBezTo>
                <a:cubicBezTo>
                  <a:pt x="1401" y="101"/>
                  <a:pt x="1401" y="101"/>
                  <a:pt x="1401" y="101"/>
                </a:cubicBezTo>
                <a:cubicBezTo>
                  <a:pt x="1401" y="101"/>
                  <a:pt x="1402" y="101"/>
                  <a:pt x="1403" y="101"/>
                </a:cubicBezTo>
                <a:cubicBezTo>
                  <a:pt x="1403" y="101"/>
                  <a:pt x="1403" y="101"/>
                  <a:pt x="1403" y="100"/>
                </a:cubicBezTo>
                <a:cubicBezTo>
                  <a:pt x="1403" y="100"/>
                  <a:pt x="1404" y="100"/>
                  <a:pt x="1404" y="100"/>
                </a:cubicBezTo>
                <a:cubicBezTo>
                  <a:pt x="1404" y="99"/>
                  <a:pt x="1404" y="99"/>
                  <a:pt x="1404" y="99"/>
                </a:cubicBezTo>
                <a:cubicBezTo>
                  <a:pt x="1404" y="98"/>
                  <a:pt x="1406" y="98"/>
                  <a:pt x="1407" y="98"/>
                </a:cubicBezTo>
                <a:cubicBezTo>
                  <a:pt x="1407" y="96"/>
                  <a:pt x="1407" y="96"/>
                  <a:pt x="1407" y="96"/>
                </a:cubicBezTo>
                <a:cubicBezTo>
                  <a:pt x="1406" y="96"/>
                  <a:pt x="1406" y="96"/>
                  <a:pt x="1406" y="96"/>
                </a:cubicBezTo>
                <a:cubicBezTo>
                  <a:pt x="1406" y="95"/>
                  <a:pt x="1406" y="95"/>
                  <a:pt x="1407" y="94"/>
                </a:cubicBezTo>
                <a:cubicBezTo>
                  <a:pt x="1407" y="94"/>
                  <a:pt x="1407" y="94"/>
                  <a:pt x="1407" y="94"/>
                </a:cubicBezTo>
                <a:cubicBezTo>
                  <a:pt x="1407" y="93"/>
                  <a:pt x="1408" y="93"/>
                  <a:pt x="1408" y="92"/>
                </a:cubicBezTo>
                <a:cubicBezTo>
                  <a:pt x="1410" y="92"/>
                  <a:pt x="1412" y="92"/>
                  <a:pt x="1413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5" y="91"/>
                  <a:pt x="1415" y="91"/>
                  <a:pt x="1415" y="91"/>
                </a:cubicBezTo>
                <a:cubicBezTo>
                  <a:pt x="1416" y="91"/>
                  <a:pt x="1416" y="91"/>
                  <a:pt x="1416" y="91"/>
                </a:cubicBezTo>
                <a:cubicBezTo>
                  <a:pt x="1416" y="91"/>
                  <a:pt x="1416" y="90"/>
                  <a:pt x="1416" y="90"/>
                </a:cubicBezTo>
                <a:cubicBezTo>
                  <a:pt x="1418" y="90"/>
                  <a:pt x="1419" y="90"/>
                  <a:pt x="1421" y="90"/>
                </a:cubicBezTo>
                <a:cubicBezTo>
                  <a:pt x="1421" y="89"/>
                  <a:pt x="1421" y="89"/>
                  <a:pt x="1421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2" y="89"/>
                  <a:pt x="1422" y="89"/>
                  <a:pt x="1422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3" y="89"/>
                  <a:pt x="1423" y="89"/>
                  <a:pt x="1423" y="89"/>
                </a:cubicBezTo>
                <a:cubicBezTo>
                  <a:pt x="1424" y="88"/>
                  <a:pt x="1426" y="88"/>
                  <a:pt x="1427" y="88"/>
                </a:cubicBezTo>
                <a:cubicBezTo>
                  <a:pt x="1427" y="88"/>
                  <a:pt x="1428" y="88"/>
                  <a:pt x="1428" y="87"/>
                </a:cubicBezTo>
                <a:cubicBezTo>
                  <a:pt x="1428" y="87"/>
                  <a:pt x="1428" y="87"/>
                  <a:pt x="1428" y="87"/>
                </a:cubicBezTo>
                <a:cubicBezTo>
                  <a:pt x="1429" y="87"/>
                  <a:pt x="1429" y="87"/>
                  <a:pt x="1429" y="87"/>
                </a:cubicBezTo>
                <a:cubicBezTo>
                  <a:pt x="1429" y="85"/>
                  <a:pt x="1428" y="84"/>
                  <a:pt x="1427" y="83"/>
                </a:cubicBezTo>
                <a:cubicBezTo>
                  <a:pt x="1427" y="83"/>
                  <a:pt x="1427" y="83"/>
                  <a:pt x="1427" y="83"/>
                </a:cubicBezTo>
                <a:cubicBezTo>
                  <a:pt x="1427" y="82"/>
                  <a:pt x="1427" y="82"/>
                  <a:pt x="1427" y="82"/>
                </a:cubicBezTo>
                <a:cubicBezTo>
                  <a:pt x="1427" y="83"/>
                  <a:pt x="1426" y="83"/>
                  <a:pt x="1426" y="83"/>
                </a:cubicBezTo>
                <a:cubicBezTo>
                  <a:pt x="1426" y="83"/>
                  <a:pt x="1426" y="82"/>
                  <a:pt x="1425" y="82"/>
                </a:cubicBezTo>
                <a:cubicBezTo>
                  <a:pt x="1425" y="81"/>
                  <a:pt x="1425" y="81"/>
                  <a:pt x="1425" y="81"/>
                </a:cubicBezTo>
                <a:cubicBezTo>
                  <a:pt x="1426" y="81"/>
                  <a:pt x="1427" y="82"/>
                  <a:pt x="1428" y="82"/>
                </a:cubicBezTo>
                <a:cubicBezTo>
                  <a:pt x="1429" y="81"/>
                  <a:pt x="1429" y="80"/>
                  <a:pt x="1429" y="79"/>
                </a:cubicBezTo>
                <a:cubicBezTo>
                  <a:pt x="1429" y="79"/>
                  <a:pt x="1429" y="79"/>
                  <a:pt x="1429" y="79"/>
                </a:cubicBezTo>
                <a:cubicBezTo>
                  <a:pt x="1429" y="78"/>
                  <a:pt x="1428" y="78"/>
                  <a:pt x="1428" y="77"/>
                </a:cubicBezTo>
                <a:cubicBezTo>
                  <a:pt x="1427" y="77"/>
                  <a:pt x="1427" y="77"/>
                  <a:pt x="1427" y="77"/>
                </a:cubicBezTo>
                <a:cubicBezTo>
                  <a:pt x="1427" y="76"/>
                  <a:pt x="1426" y="76"/>
                  <a:pt x="1426" y="74"/>
                </a:cubicBezTo>
                <a:cubicBezTo>
                  <a:pt x="1425" y="74"/>
                  <a:pt x="1424" y="73"/>
                  <a:pt x="1424" y="73"/>
                </a:cubicBezTo>
                <a:cubicBezTo>
                  <a:pt x="1422" y="73"/>
                  <a:pt x="1422" y="73"/>
                  <a:pt x="1422" y="73"/>
                </a:cubicBezTo>
                <a:cubicBezTo>
                  <a:pt x="1422" y="72"/>
                  <a:pt x="1422" y="72"/>
                  <a:pt x="1422" y="72"/>
                </a:cubicBezTo>
                <a:cubicBezTo>
                  <a:pt x="1421" y="72"/>
                  <a:pt x="1421" y="72"/>
                  <a:pt x="1421" y="72"/>
                </a:cubicBezTo>
                <a:cubicBezTo>
                  <a:pt x="1421" y="72"/>
                  <a:pt x="1421" y="72"/>
                  <a:pt x="1420" y="72"/>
                </a:cubicBezTo>
                <a:cubicBezTo>
                  <a:pt x="1420" y="71"/>
                  <a:pt x="1420" y="70"/>
                  <a:pt x="1420" y="69"/>
                </a:cubicBezTo>
                <a:cubicBezTo>
                  <a:pt x="1419" y="68"/>
                  <a:pt x="1419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8" y="68"/>
                  <a:pt x="1418" y="68"/>
                  <a:pt x="1418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7" y="68"/>
                  <a:pt x="1417" y="68"/>
                  <a:pt x="1417" y="68"/>
                </a:cubicBezTo>
                <a:cubicBezTo>
                  <a:pt x="1415" y="68"/>
                  <a:pt x="1415" y="68"/>
                  <a:pt x="1415" y="68"/>
                </a:cubicBezTo>
                <a:cubicBezTo>
                  <a:pt x="1415" y="69"/>
                  <a:pt x="1415" y="69"/>
                  <a:pt x="1415" y="69"/>
                </a:cubicBezTo>
                <a:cubicBezTo>
                  <a:pt x="1414" y="69"/>
                  <a:pt x="1413" y="69"/>
                  <a:pt x="1412" y="69"/>
                </a:cubicBezTo>
                <a:cubicBezTo>
                  <a:pt x="1412" y="68"/>
                  <a:pt x="1412" y="68"/>
                  <a:pt x="1412" y="68"/>
                </a:cubicBezTo>
                <a:cubicBezTo>
                  <a:pt x="1410" y="68"/>
                  <a:pt x="1407" y="69"/>
                  <a:pt x="1406" y="69"/>
                </a:cubicBezTo>
                <a:cubicBezTo>
                  <a:pt x="1405" y="70"/>
                  <a:pt x="1404" y="70"/>
                  <a:pt x="1403" y="70"/>
                </a:cubicBezTo>
                <a:cubicBezTo>
                  <a:pt x="1403" y="71"/>
                  <a:pt x="1402" y="72"/>
                  <a:pt x="1401" y="72"/>
                </a:cubicBezTo>
                <a:cubicBezTo>
                  <a:pt x="1400" y="73"/>
                  <a:pt x="1399" y="73"/>
                  <a:pt x="1398" y="73"/>
                </a:cubicBezTo>
                <a:cubicBezTo>
                  <a:pt x="1397" y="73"/>
                  <a:pt x="1397" y="73"/>
                  <a:pt x="1397" y="73"/>
                </a:cubicBezTo>
                <a:cubicBezTo>
                  <a:pt x="1398" y="73"/>
                  <a:pt x="1398" y="72"/>
                  <a:pt x="1398" y="71"/>
                </a:cubicBezTo>
                <a:cubicBezTo>
                  <a:pt x="1398" y="71"/>
                  <a:pt x="1398" y="71"/>
                  <a:pt x="1398" y="71"/>
                </a:cubicBezTo>
                <a:cubicBezTo>
                  <a:pt x="1399" y="70"/>
                  <a:pt x="1398" y="70"/>
                  <a:pt x="1399" y="69"/>
                </a:cubicBezTo>
                <a:cubicBezTo>
                  <a:pt x="1399" y="68"/>
                  <a:pt x="1399" y="68"/>
                  <a:pt x="1399" y="68"/>
                </a:cubicBezTo>
                <a:cubicBezTo>
                  <a:pt x="1398" y="68"/>
                  <a:pt x="1396" y="68"/>
                  <a:pt x="1395" y="68"/>
                </a:cubicBezTo>
                <a:cubicBezTo>
                  <a:pt x="1395" y="67"/>
                  <a:pt x="1395" y="67"/>
                  <a:pt x="1395" y="67"/>
                </a:cubicBezTo>
                <a:cubicBezTo>
                  <a:pt x="1395" y="67"/>
                  <a:pt x="1394" y="67"/>
                  <a:pt x="1393" y="67"/>
                </a:cubicBezTo>
                <a:cubicBezTo>
                  <a:pt x="1393" y="68"/>
                  <a:pt x="1393" y="68"/>
                  <a:pt x="1393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1" y="68"/>
                </a:cubicBezTo>
                <a:cubicBezTo>
                  <a:pt x="1391" y="68"/>
                  <a:pt x="1391" y="68"/>
                  <a:pt x="1392" y="67"/>
                </a:cubicBezTo>
                <a:cubicBezTo>
                  <a:pt x="1392" y="66"/>
                  <a:pt x="1392" y="66"/>
                  <a:pt x="1392" y="66"/>
                </a:cubicBezTo>
                <a:cubicBezTo>
                  <a:pt x="1391" y="66"/>
                  <a:pt x="1391" y="66"/>
                  <a:pt x="1391" y="66"/>
                </a:cubicBezTo>
                <a:cubicBezTo>
                  <a:pt x="1391" y="67"/>
                  <a:pt x="1391" y="67"/>
                  <a:pt x="1391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90" y="67"/>
                  <a:pt x="1390" y="67"/>
                  <a:pt x="1390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89" y="67"/>
                  <a:pt x="1389" y="67"/>
                  <a:pt x="1389" y="67"/>
                </a:cubicBezTo>
                <a:cubicBezTo>
                  <a:pt x="1390" y="66"/>
                  <a:pt x="1390" y="65"/>
                  <a:pt x="1391" y="65"/>
                </a:cubicBezTo>
                <a:cubicBezTo>
                  <a:pt x="1392" y="65"/>
                  <a:pt x="1392" y="65"/>
                  <a:pt x="1392" y="65"/>
                </a:cubicBezTo>
                <a:cubicBezTo>
                  <a:pt x="1392" y="64"/>
                  <a:pt x="1392" y="64"/>
                  <a:pt x="1392" y="63"/>
                </a:cubicBezTo>
                <a:cubicBezTo>
                  <a:pt x="1391" y="63"/>
                  <a:pt x="1390" y="63"/>
                  <a:pt x="1389" y="63"/>
                </a:cubicBezTo>
                <a:cubicBezTo>
                  <a:pt x="1389" y="63"/>
                  <a:pt x="1389" y="63"/>
                  <a:pt x="1389" y="63"/>
                </a:cubicBezTo>
                <a:cubicBezTo>
                  <a:pt x="1388" y="63"/>
                  <a:pt x="1388" y="63"/>
                  <a:pt x="1388" y="63"/>
                </a:cubicBezTo>
                <a:cubicBezTo>
                  <a:pt x="1388" y="61"/>
                  <a:pt x="1388" y="61"/>
                  <a:pt x="1388" y="61"/>
                </a:cubicBezTo>
                <a:cubicBezTo>
                  <a:pt x="1387" y="61"/>
                  <a:pt x="1386" y="62"/>
                  <a:pt x="1385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3" y="61"/>
                  <a:pt x="1383" y="61"/>
                  <a:pt x="1383" y="61"/>
                </a:cubicBezTo>
                <a:cubicBezTo>
                  <a:pt x="1382" y="61"/>
                  <a:pt x="1382" y="61"/>
                  <a:pt x="1382" y="61"/>
                </a:cubicBezTo>
                <a:cubicBezTo>
                  <a:pt x="1382" y="62"/>
                  <a:pt x="1382" y="62"/>
                  <a:pt x="1382" y="62"/>
                </a:cubicBezTo>
                <a:cubicBezTo>
                  <a:pt x="1382" y="62"/>
                  <a:pt x="1381" y="63"/>
                  <a:pt x="1380" y="63"/>
                </a:cubicBezTo>
                <a:cubicBezTo>
                  <a:pt x="1380" y="63"/>
                  <a:pt x="1379" y="62"/>
                  <a:pt x="1379" y="62"/>
                </a:cubicBezTo>
                <a:cubicBezTo>
                  <a:pt x="1378" y="61"/>
                  <a:pt x="1374" y="63"/>
                  <a:pt x="1374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4"/>
                  <a:pt x="1373" y="64"/>
                  <a:pt x="1373" y="64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3" y="65"/>
                  <a:pt x="1373" y="65"/>
                  <a:pt x="1373" y="65"/>
                </a:cubicBezTo>
                <a:cubicBezTo>
                  <a:pt x="1372" y="66"/>
                  <a:pt x="1371" y="65"/>
                  <a:pt x="1370" y="67"/>
                </a:cubicBezTo>
                <a:cubicBezTo>
                  <a:pt x="1370" y="68"/>
                  <a:pt x="1370" y="67"/>
                  <a:pt x="1370" y="68"/>
                </a:cubicBezTo>
                <a:cubicBezTo>
                  <a:pt x="1369" y="68"/>
                  <a:pt x="1369" y="68"/>
                  <a:pt x="1369" y="68"/>
                </a:cubicBezTo>
                <a:cubicBezTo>
                  <a:pt x="1369" y="71"/>
                  <a:pt x="1369" y="70"/>
                  <a:pt x="1370" y="71"/>
                </a:cubicBezTo>
                <a:cubicBezTo>
                  <a:pt x="1370" y="71"/>
                  <a:pt x="1370" y="71"/>
                  <a:pt x="1370" y="71"/>
                </a:cubicBezTo>
                <a:cubicBezTo>
                  <a:pt x="1371" y="71"/>
                  <a:pt x="1371" y="72"/>
                  <a:pt x="1372" y="72"/>
                </a:cubicBezTo>
                <a:cubicBezTo>
                  <a:pt x="1372" y="73"/>
                  <a:pt x="1372" y="73"/>
                  <a:pt x="1372" y="73"/>
                </a:cubicBezTo>
                <a:cubicBezTo>
                  <a:pt x="1370" y="73"/>
                  <a:pt x="1370" y="73"/>
                  <a:pt x="1369" y="72"/>
                </a:cubicBezTo>
                <a:cubicBezTo>
                  <a:pt x="1369" y="72"/>
                  <a:pt x="1368" y="72"/>
                  <a:pt x="1368" y="71"/>
                </a:cubicBezTo>
                <a:cubicBezTo>
                  <a:pt x="1367" y="71"/>
                  <a:pt x="1367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6" y="72"/>
                  <a:pt x="1366" y="72"/>
                  <a:pt x="1366" y="72"/>
                </a:cubicBezTo>
                <a:cubicBezTo>
                  <a:pt x="1365" y="72"/>
                  <a:pt x="1365" y="72"/>
                  <a:pt x="1365" y="72"/>
                </a:cubicBezTo>
                <a:cubicBezTo>
                  <a:pt x="1364" y="72"/>
                  <a:pt x="1363" y="72"/>
                  <a:pt x="1362" y="72"/>
                </a:cubicBezTo>
                <a:cubicBezTo>
                  <a:pt x="1362" y="72"/>
                  <a:pt x="1362" y="72"/>
                  <a:pt x="1362" y="72"/>
                </a:cubicBezTo>
                <a:cubicBezTo>
                  <a:pt x="1361" y="72"/>
                  <a:pt x="1360" y="72"/>
                  <a:pt x="1360" y="72"/>
                </a:cubicBezTo>
                <a:cubicBezTo>
                  <a:pt x="1360" y="74"/>
                  <a:pt x="1360" y="73"/>
                  <a:pt x="1361" y="73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1" y="74"/>
                  <a:pt x="1361" y="74"/>
                  <a:pt x="1361" y="74"/>
                </a:cubicBezTo>
                <a:cubicBezTo>
                  <a:pt x="1362" y="74"/>
                  <a:pt x="1362" y="74"/>
                  <a:pt x="1362" y="74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5"/>
                  <a:pt x="1362" y="75"/>
                </a:cubicBezTo>
                <a:cubicBezTo>
                  <a:pt x="1362" y="75"/>
                  <a:pt x="1362" y="76"/>
                  <a:pt x="1362" y="76"/>
                </a:cubicBezTo>
                <a:cubicBezTo>
                  <a:pt x="1363" y="76"/>
                  <a:pt x="1363" y="76"/>
                  <a:pt x="1363" y="76"/>
                </a:cubicBezTo>
                <a:cubicBezTo>
                  <a:pt x="1363" y="78"/>
                  <a:pt x="1363" y="78"/>
                  <a:pt x="1361" y="78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9"/>
                  <a:pt x="1361" y="79"/>
                  <a:pt x="1361" y="79"/>
                </a:cubicBezTo>
                <a:cubicBezTo>
                  <a:pt x="1361" y="78"/>
                  <a:pt x="1361" y="77"/>
                  <a:pt x="1362" y="76"/>
                </a:cubicBezTo>
                <a:cubicBezTo>
                  <a:pt x="1362" y="75"/>
                  <a:pt x="1361" y="75"/>
                  <a:pt x="1361" y="74"/>
                </a:cubicBezTo>
                <a:cubicBezTo>
                  <a:pt x="1360" y="74"/>
                  <a:pt x="1359" y="74"/>
                  <a:pt x="1359" y="74"/>
                </a:cubicBezTo>
                <a:cubicBezTo>
                  <a:pt x="1358" y="75"/>
                  <a:pt x="1357" y="75"/>
                  <a:pt x="1357" y="75"/>
                </a:cubicBezTo>
                <a:cubicBezTo>
                  <a:pt x="1356" y="76"/>
                  <a:pt x="1355" y="77"/>
                  <a:pt x="1355" y="77"/>
                </a:cubicBezTo>
                <a:cubicBezTo>
                  <a:pt x="1354" y="77"/>
                  <a:pt x="1354" y="77"/>
                  <a:pt x="1354" y="77"/>
                </a:cubicBezTo>
                <a:cubicBezTo>
                  <a:pt x="1354" y="78"/>
                  <a:pt x="1354" y="78"/>
                  <a:pt x="1354" y="78"/>
                </a:cubicBezTo>
                <a:cubicBezTo>
                  <a:pt x="1354" y="78"/>
                  <a:pt x="1353" y="77"/>
                  <a:pt x="1353" y="77"/>
                </a:cubicBezTo>
                <a:cubicBezTo>
                  <a:pt x="1353" y="78"/>
                  <a:pt x="1353" y="78"/>
                  <a:pt x="1353" y="78"/>
                </a:cubicBezTo>
                <a:cubicBezTo>
                  <a:pt x="1352" y="78"/>
                  <a:pt x="1352" y="78"/>
                  <a:pt x="1351" y="79"/>
                </a:cubicBezTo>
                <a:cubicBezTo>
                  <a:pt x="1351" y="77"/>
                  <a:pt x="1351" y="77"/>
                  <a:pt x="1350" y="77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50" y="78"/>
                  <a:pt x="1350" y="78"/>
                  <a:pt x="1350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9"/>
                  <a:pt x="1348" y="79"/>
                  <a:pt x="1348" y="79"/>
                </a:cubicBezTo>
                <a:cubicBezTo>
                  <a:pt x="1347" y="79"/>
                  <a:pt x="1347" y="79"/>
                  <a:pt x="1347" y="79"/>
                </a:cubicBezTo>
                <a:cubicBezTo>
                  <a:pt x="1347" y="78"/>
                  <a:pt x="1347" y="78"/>
                  <a:pt x="1347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8"/>
                  <a:pt x="1348" y="78"/>
                  <a:pt x="1348" y="78"/>
                </a:cubicBezTo>
                <a:cubicBezTo>
                  <a:pt x="1348" y="77"/>
                  <a:pt x="1348" y="77"/>
                  <a:pt x="1348" y="77"/>
                </a:cubicBezTo>
                <a:cubicBezTo>
                  <a:pt x="1349" y="77"/>
                  <a:pt x="1349" y="76"/>
                  <a:pt x="1350" y="76"/>
                </a:cubicBezTo>
                <a:cubicBezTo>
                  <a:pt x="1350" y="75"/>
                  <a:pt x="1350" y="75"/>
                  <a:pt x="1350" y="75"/>
                </a:cubicBezTo>
                <a:cubicBezTo>
                  <a:pt x="1349" y="75"/>
                  <a:pt x="1348" y="74"/>
                  <a:pt x="1347" y="74"/>
                </a:cubicBezTo>
                <a:cubicBezTo>
                  <a:pt x="1347" y="74"/>
                  <a:pt x="1346" y="74"/>
                  <a:pt x="1346" y="75"/>
                </a:cubicBezTo>
                <a:cubicBezTo>
                  <a:pt x="1346" y="75"/>
                  <a:pt x="1346" y="75"/>
                  <a:pt x="1346" y="75"/>
                </a:cubicBezTo>
                <a:cubicBezTo>
                  <a:pt x="1345" y="75"/>
                  <a:pt x="1345" y="75"/>
                  <a:pt x="1345" y="75"/>
                </a:cubicBezTo>
                <a:cubicBezTo>
                  <a:pt x="1344" y="74"/>
                  <a:pt x="1344" y="75"/>
                  <a:pt x="1344" y="74"/>
                </a:cubicBezTo>
                <a:cubicBezTo>
                  <a:pt x="1343" y="74"/>
                  <a:pt x="1342" y="74"/>
                  <a:pt x="1342" y="75"/>
                </a:cubicBezTo>
                <a:cubicBezTo>
                  <a:pt x="1341" y="75"/>
                  <a:pt x="1341" y="75"/>
                  <a:pt x="1341" y="75"/>
                </a:cubicBezTo>
                <a:cubicBezTo>
                  <a:pt x="1341" y="74"/>
                  <a:pt x="1341" y="74"/>
                  <a:pt x="1341" y="74"/>
                </a:cubicBezTo>
                <a:cubicBezTo>
                  <a:pt x="1338" y="74"/>
                  <a:pt x="1338" y="74"/>
                  <a:pt x="1338" y="74"/>
                </a:cubicBezTo>
                <a:cubicBezTo>
                  <a:pt x="1338" y="75"/>
                  <a:pt x="1338" y="75"/>
                  <a:pt x="1338" y="75"/>
                </a:cubicBezTo>
                <a:cubicBezTo>
                  <a:pt x="1338" y="74"/>
                  <a:pt x="1338" y="74"/>
                  <a:pt x="1337" y="74"/>
                </a:cubicBezTo>
                <a:cubicBezTo>
                  <a:pt x="1337" y="75"/>
                  <a:pt x="1337" y="75"/>
                  <a:pt x="1337" y="75"/>
                </a:cubicBezTo>
                <a:cubicBezTo>
                  <a:pt x="1337" y="75"/>
                  <a:pt x="1336" y="75"/>
                  <a:pt x="1336" y="75"/>
                </a:cubicBezTo>
                <a:cubicBezTo>
                  <a:pt x="1336" y="75"/>
                  <a:pt x="1336" y="74"/>
                  <a:pt x="1336" y="74"/>
                </a:cubicBezTo>
                <a:cubicBezTo>
                  <a:pt x="1335" y="74"/>
                  <a:pt x="1335" y="74"/>
                  <a:pt x="1335" y="74"/>
                </a:cubicBezTo>
                <a:cubicBezTo>
                  <a:pt x="1335" y="75"/>
                  <a:pt x="1335" y="75"/>
                  <a:pt x="1335" y="75"/>
                </a:cubicBezTo>
                <a:cubicBezTo>
                  <a:pt x="1334" y="75"/>
                  <a:pt x="1334" y="74"/>
                  <a:pt x="1333" y="75"/>
                </a:cubicBezTo>
                <a:cubicBezTo>
                  <a:pt x="1334" y="76"/>
                  <a:pt x="1334" y="76"/>
                  <a:pt x="1334" y="76"/>
                </a:cubicBezTo>
                <a:cubicBezTo>
                  <a:pt x="1332" y="77"/>
                  <a:pt x="1329" y="77"/>
                  <a:pt x="1327" y="77"/>
                </a:cubicBezTo>
                <a:cubicBezTo>
                  <a:pt x="1327" y="77"/>
                  <a:pt x="1327" y="77"/>
                  <a:pt x="1327" y="77"/>
                </a:cubicBezTo>
                <a:cubicBezTo>
                  <a:pt x="1326" y="77"/>
                  <a:pt x="1326" y="77"/>
                  <a:pt x="1326" y="77"/>
                </a:cubicBezTo>
                <a:cubicBezTo>
                  <a:pt x="1326" y="78"/>
                  <a:pt x="1326" y="78"/>
                  <a:pt x="1326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4" y="78"/>
                  <a:pt x="1324" y="78"/>
                </a:cubicBezTo>
                <a:cubicBezTo>
                  <a:pt x="1324" y="78"/>
                  <a:pt x="1323" y="77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22" y="78"/>
                  <a:pt x="1322" y="78"/>
                  <a:pt x="1322" y="78"/>
                </a:cubicBezTo>
                <a:cubicBezTo>
                  <a:pt x="1319" y="79"/>
                  <a:pt x="1319" y="78"/>
                  <a:pt x="1318" y="78"/>
                </a:cubicBezTo>
                <a:cubicBezTo>
                  <a:pt x="1318" y="78"/>
                  <a:pt x="1318" y="78"/>
                  <a:pt x="1318" y="78"/>
                </a:cubicBezTo>
                <a:cubicBezTo>
                  <a:pt x="1316" y="78"/>
                  <a:pt x="1316" y="78"/>
                  <a:pt x="1316" y="78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6" y="79"/>
                  <a:pt x="1316" y="79"/>
                  <a:pt x="1316" y="79"/>
                </a:cubicBezTo>
                <a:cubicBezTo>
                  <a:pt x="1315" y="79"/>
                  <a:pt x="1315" y="79"/>
                  <a:pt x="1315" y="80"/>
                </a:cubicBezTo>
                <a:cubicBezTo>
                  <a:pt x="1314" y="80"/>
                  <a:pt x="1314" y="80"/>
                  <a:pt x="1313" y="80"/>
                </a:cubicBezTo>
                <a:cubicBezTo>
                  <a:pt x="1313" y="80"/>
                  <a:pt x="1313" y="81"/>
                  <a:pt x="1313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10" y="81"/>
                  <a:pt x="1310" y="81"/>
                  <a:pt x="1310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9" y="81"/>
                  <a:pt x="1309" y="81"/>
                  <a:pt x="1309" y="81"/>
                </a:cubicBezTo>
                <a:cubicBezTo>
                  <a:pt x="1308" y="82"/>
                  <a:pt x="1308" y="81"/>
                  <a:pt x="1308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7" y="81"/>
                  <a:pt x="1307" y="81"/>
                  <a:pt x="1307" y="81"/>
                </a:cubicBezTo>
                <a:cubicBezTo>
                  <a:pt x="1305" y="81"/>
                  <a:pt x="1305" y="81"/>
                  <a:pt x="1305" y="81"/>
                </a:cubicBezTo>
                <a:cubicBezTo>
                  <a:pt x="1305" y="82"/>
                  <a:pt x="1305" y="82"/>
                  <a:pt x="1305" y="82"/>
                </a:cubicBezTo>
                <a:cubicBezTo>
                  <a:pt x="1305" y="82"/>
                  <a:pt x="1306" y="82"/>
                  <a:pt x="1307" y="82"/>
                </a:cubicBezTo>
                <a:cubicBezTo>
                  <a:pt x="1307" y="82"/>
                  <a:pt x="1307" y="83"/>
                  <a:pt x="1307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8" y="83"/>
                  <a:pt x="1308" y="83"/>
                  <a:pt x="1308" y="83"/>
                </a:cubicBezTo>
                <a:cubicBezTo>
                  <a:pt x="1307" y="83"/>
                  <a:pt x="1307" y="83"/>
                  <a:pt x="1307" y="83"/>
                </a:cubicBezTo>
                <a:cubicBezTo>
                  <a:pt x="1307" y="84"/>
                  <a:pt x="1307" y="84"/>
                  <a:pt x="1307" y="84"/>
                </a:cubicBezTo>
                <a:cubicBezTo>
                  <a:pt x="1306" y="84"/>
                  <a:pt x="1306" y="84"/>
                  <a:pt x="1306" y="84"/>
                </a:cubicBezTo>
                <a:cubicBezTo>
                  <a:pt x="1306" y="84"/>
                  <a:pt x="1305" y="85"/>
                  <a:pt x="1305" y="85"/>
                </a:cubicBezTo>
                <a:cubicBezTo>
                  <a:pt x="1305" y="85"/>
                  <a:pt x="1305" y="85"/>
                  <a:pt x="1305" y="85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6"/>
                  <a:pt x="1305" y="86"/>
                  <a:pt x="1305" y="86"/>
                </a:cubicBezTo>
                <a:cubicBezTo>
                  <a:pt x="1305" y="88"/>
                  <a:pt x="1305" y="88"/>
                  <a:pt x="1305" y="88"/>
                </a:cubicBezTo>
                <a:cubicBezTo>
                  <a:pt x="1304" y="87"/>
                  <a:pt x="1304" y="87"/>
                  <a:pt x="1303" y="87"/>
                </a:cubicBezTo>
                <a:cubicBezTo>
                  <a:pt x="1303" y="86"/>
                  <a:pt x="1303" y="86"/>
                  <a:pt x="1303" y="86"/>
                </a:cubicBezTo>
                <a:cubicBezTo>
                  <a:pt x="1301" y="86"/>
                  <a:pt x="1302" y="86"/>
                  <a:pt x="1301" y="86"/>
                </a:cubicBezTo>
                <a:cubicBezTo>
                  <a:pt x="1300" y="86"/>
                  <a:pt x="1300" y="86"/>
                  <a:pt x="1300" y="87"/>
                </a:cubicBezTo>
                <a:cubicBezTo>
                  <a:pt x="1301" y="87"/>
                  <a:pt x="1302" y="88"/>
                  <a:pt x="1302" y="88"/>
                </a:cubicBezTo>
                <a:cubicBezTo>
                  <a:pt x="1303" y="88"/>
                  <a:pt x="1303" y="89"/>
                  <a:pt x="1304" y="89"/>
                </a:cubicBezTo>
                <a:cubicBezTo>
                  <a:pt x="1304" y="90"/>
                  <a:pt x="1304" y="90"/>
                  <a:pt x="1304" y="90"/>
                </a:cubicBezTo>
                <a:cubicBezTo>
                  <a:pt x="1303" y="90"/>
                  <a:pt x="1303" y="90"/>
                  <a:pt x="1302" y="90"/>
                </a:cubicBezTo>
                <a:cubicBezTo>
                  <a:pt x="1302" y="89"/>
                  <a:pt x="1302" y="89"/>
                  <a:pt x="1302" y="89"/>
                </a:cubicBezTo>
                <a:cubicBezTo>
                  <a:pt x="1302" y="89"/>
                  <a:pt x="1301" y="90"/>
                  <a:pt x="1300" y="90"/>
                </a:cubicBezTo>
                <a:cubicBezTo>
                  <a:pt x="1300" y="91"/>
                  <a:pt x="1300" y="91"/>
                  <a:pt x="1300" y="91"/>
                </a:cubicBezTo>
                <a:cubicBezTo>
                  <a:pt x="1300" y="91"/>
                  <a:pt x="1302" y="92"/>
                  <a:pt x="1302" y="92"/>
                </a:cubicBezTo>
                <a:cubicBezTo>
                  <a:pt x="1302" y="94"/>
                  <a:pt x="1302" y="94"/>
                  <a:pt x="1302" y="94"/>
                </a:cubicBezTo>
                <a:cubicBezTo>
                  <a:pt x="1303" y="94"/>
                  <a:pt x="1303" y="94"/>
                  <a:pt x="1303" y="94"/>
                </a:cubicBezTo>
                <a:cubicBezTo>
                  <a:pt x="1304" y="95"/>
                  <a:pt x="1303" y="96"/>
                  <a:pt x="1305" y="96"/>
                </a:cubicBezTo>
                <a:cubicBezTo>
                  <a:pt x="1305" y="97"/>
                  <a:pt x="1305" y="98"/>
                  <a:pt x="1304" y="99"/>
                </a:cubicBezTo>
                <a:cubicBezTo>
                  <a:pt x="1303" y="99"/>
                  <a:pt x="1302" y="98"/>
                  <a:pt x="1301" y="98"/>
                </a:cubicBezTo>
                <a:cubicBezTo>
                  <a:pt x="1302" y="97"/>
                  <a:pt x="1302" y="97"/>
                  <a:pt x="1303" y="96"/>
                </a:cubicBezTo>
                <a:cubicBezTo>
                  <a:pt x="1302" y="96"/>
                  <a:pt x="1302" y="96"/>
                  <a:pt x="1301" y="96"/>
                </a:cubicBezTo>
                <a:cubicBezTo>
                  <a:pt x="1301" y="95"/>
                  <a:pt x="1301" y="95"/>
                  <a:pt x="1301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300" y="95"/>
                  <a:pt x="1300" y="95"/>
                </a:cubicBezTo>
                <a:cubicBezTo>
                  <a:pt x="1300" y="95"/>
                  <a:pt x="1299" y="95"/>
                  <a:pt x="1298" y="95"/>
                </a:cubicBezTo>
                <a:cubicBezTo>
                  <a:pt x="1298" y="96"/>
                  <a:pt x="1298" y="96"/>
                  <a:pt x="1298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296" y="96"/>
                  <a:pt x="1295" y="96"/>
                  <a:pt x="1294" y="96"/>
                </a:cubicBezTo>
                <a:cubicBezTo>
                  <a:pt x="1294" y="96"/>
                  <a:pt x="1294" y="96"/>
                  <a:pt x="1294" y="97"/>
                </a:cubicBezTo>
                <a:cubicBezTo>
                  <a:pt x="1292" y="97"/>
                  <a:pt x="1291" y="94"/>
                  <a:pt x="1289" y="95"/>
                </a:cubicBezTo>
                <a:cubicBezTo>
                  <a:pt x="1289" y="96"/>
                  <a:pt x="1289" y="96"/>
                  <a:pt x="1289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7" y="96"/>
                  <a:pt x="1287" y="96"/>
                  <a:pt x="1287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6" y="96"/>
                  <a:pt x="1286" y="96"/>
                  <a:pt x="1286" y="96"/>
                </a:cubicBezTo>
                <a:cubicBezTo>
                  <a:pt x="1285" y="96"/>
                  <a:pt x="1284" y="96"/>
                  <a:pt x="1283" y="96"/>
                </a:cubicBezTo>
                <a:cubicBezTo>
                  <a:pt x="1283" y="96"/>
                  <a:pt x="1283" y="96"/>
                  <a:pt x="1283" y="96"/>
                </a:cubicBezTo>
                <a:cubicBezTo>
                  <a:pt x="1282" y="96"/>
                  <a:pt x="1282" y="96"/>
                  <a:pt x="1282" y="96"/>
                </a:cubicBezTo>
                <a:cubicBezTo>
                  <a:pt x="1282" y="97"/>
                  <a:pt x="1282" y="97"/>
                  <a:pt x="1282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8" y="97"/>
                  <a:pt x="1278" y="97"/>
                </a:cubicBezTo>
                <a:cubicBezTo>
                  <a:pt x="1278" y="97"/>
                  <a:pt x="1277" y="97"/>
                  <a:pt x="1276" y="97"/>
                </a:cubicBezTo>
                <a:cubicBezTo>
                  <a:pt x="1276" y="98"/>
                  <a:pt x="1276" y="98"/>
                  <a:pt x="1275" y="99"/>
                </a:cubicBezTo>
                <a:cubicBezTo>
                  <a:pt x="1275" y="99"/>
                  <a:pt x="1275" y="99"/>
                  <a:pt x="1275" y="99"/>
                </a:cubicBezTo>
                <a:cubicBezTo>
                  <a:pt x="1275" y="100"/>
                  <a:pt x="1275" y="100"/>
                  <a:pt x="1275" y="100"/>
                </a:cubicBezTo>
                <a:cubicBezTo>
                  <a:pt x="1274" y="100"/>
                  <a:pt x="1274" y="100"/>
                  <a:pt x="1274" y="100"/>
                </a:cubicBezTo>
                <a:cubicBezTo>
                  <a:pt x="1275" y="100"/>
                  <a:pt x="1275" y="101"/>
                  <a:pt x="1275" y="101"/>
                </a:cubicBezTo>
                <a:cubicBezTo>
                  <a:pt x="1274" y="101"/>
                  <a:pt x="1274" y="101"/>
                  <a:pt x="1274" y="101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3"/>
                  <a:pt x="1274" y="103"/>
                  <a:pt x="1274" y="103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4" y="104"/>
                  <a:pt x="1274" y="104"/>
                  <a:pt x="1274" y="104"/>
                </a:cubicBezTo>
                <a:cubicBezTo>
                  <a:pt x="1273" y="106"/>
                  <a:pt x="1274" y="108"/>
                  <a:pt x="1274" y="109"/>
                </a:cubicBezTo>
                <a:cubicBezTo>
                  <a:pt x="1275" y="109"/>
                  <a:pt x="1276" y="110"/>
                  <a:pt x="1276" y="110"/>
                </a:cubicBezTo>
                <a:cubicBezTo>
                  <a:pt x="1277" y="110"/>
                  <a:pt x="1277" y="110"/>
                  <a:pt x="1277" y="110"/>
                </a:cubicBezTo>
                <a:cubicBezTo>
                  <a:pt x="1277" y="111"/>
                  <a:pt x="1277" y="111"/>
                  <a:pt x="1277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78" y="111"/>
                  <a:pt x="1278" y="111"/>
                  <a:pt x="1278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1" y="111"/>
                  <a:pt x="1281" y="111"/>
                  <a:pt x="1281" y="111"/>
                </a:cubicBezTo>
                <a:cubicBezTo>
                  <a:pt x="1282" y="112"/>
                  <a:pt x="1282" y="112"/>
                  <a:pt x="1282" y="112"/>
                </a:cubicBezTo>
                <a:cubicBezTo>
                  <a:pt x="1283" y="112"/>
                  <a:pt x="1283" y="113"/>
                  <a:pt x="1283" y="113"/>
                </a:cubicBezTo>
                <a:cubicBezTo>
                  <a:pt x="1284" y="113"/>
                  <a:pt x="1285" y="114"/>
                  <a:pt x="1286" y="114"/>
                </a:cubicBezTo>
                <a:cubicBezTo>
                  <a:pt x="1286" y="115"/>
                  <a:pt x="1287" y="116"/>
                  <a:pt x="1287" y="117"/>
                </a:cubicBezTo>
                <a:cubicBezTo>
                  <a:pt x="1287" y="117"/>
                  <a:pt x="1286" y="117"/>
                  <a:pt x="1286" y="117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8"/>
                  <a:pt x="1286" y="118"/>
                  <a:pt x="1286" y="118"/>
                </a:cubicBezTo>
                <a:cubicBezTo>
                  <a:pt x="1286" y="119"/>
                  <a:pt x="1286" y="119"/>
                  <a:pt x="1286" y="119"/>
                </a:cubicBezTo>
                <a:cubicBezTo>
                  <a:pt x="1285" y="119"/>
                  <a:pt x="1285" y="119"/>
                  <a:pt x="1285" y="119"/>
                </a:cubicBezTo>
                <a:cubicBezTo>
                  <a:pt x="1285" y="120"/>
                  <a:pt x="1285" y="123"/>
                  <a:pt x="1286" y="124"/>
                </a:cubicBezTo>
                <a:cubicBezTo>
                  <a:pt x="1286" y="125"/>
                  <a:pt x="1286" y="126"/>
                  <a:pt x="1286" y="127"/>
                </a:cubicBezTo>
                <a:cubicBezTo>
                  <a:pt x="1285" y="127"/>
                  <a:pt x="1284" y="127"/>
                  <a:pt x="1283" y="127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3" y="129"/>
                  <a:pt x="1283" y="129"/>
                  <a:pt x="1283" y="129"/>
                </a:cubicBezTo>
                <a:cubicBezTo>
                  <a:pt x="1284" y="130"/>
                  <a:pt x="1285" y="130"/>
                  <a:pt x="1285" y="130"/>
                </a:cubicBezTo>
                <a:cubicBezTo>
                  <a:pt x="1286" y="131"/>
                  <a:pt x="1287" y="131"/>
                  <a:pt x="1288" y="132"/>
                </a:cubicBezTo>
                <a:cubicBezTo>
                  <a:pt x="1288" y="132"/>
                  <a:pt x="1288" y="132"/>
                  <a:pt x="1289" y="132"/>
                </a:cubicBezTo>
                <a:cubicBezTo>
                  <a:pt x="1289" y="132"/>
                  <a:pt x="1289" y="132"/>
                  <a:pt x="1289" y="131"/>
                </a:cubicBezTo>
                <a:cubicBezTo>
                  <a:pt x="1290" y="131"/>
                  <a:pt x="1291" y="131"/>
                  <a:pt x="1292" y="130"/>
                </a:cubicBezTo>
                <a:cubicBezTo>
                  <a:pt x="1293" y="131"/>
                  <a:pt x="1293" y="131"/>
                  <a:pt x="1294" y="132"/>
                </a:cubicBezTo>
                <a:cubicBezTo>
                  <a:pt x="1294" y="132"/>
                  <a:pt x="1294" y="132"/>
                  <a:pt x="1294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5" y="132"/>
                  <a:pt x="1295" y="132"/>
                  <a:pt x="1295" y="132"/>
                </a:cubicBezTo>
                <a:cubicBezTo>
                  <a:pt x="1296" y="132"/>
                  <a:pt x="1296" y="132"/>
                  <a:pt x="1296" y="132"/>
                </a:cubicBezTo>
                <a:cubicBezTo>
                  <a:pt x="1296" y="132"/>
                  <a:pt x="1296" y="133"/>
                  <a:pt x="1296" y="133"/>
                </a:cubicBezTo>
                <a:cubicBezTo>
                  <a:pt x="1296" y="135"/>
                  <a:pt x="1296" y="135"/>
                  <a:pt x="1296" y="135"/>
                </a:cubicBezTo>
                <a:cubicBezTo>
                  <a:pt x="1297" y="135"/>
                  <a:pt x="1297" y="135"/>
                  <a:pt x="1297" y="135"/>
                </a:cubicBezTo>
                <a:cubicBezTo>
                  <a:pt x="1297" y="136"/>
                  <a:pt x="1297" y="136"/>
                  <a:pt x="1297" y="136"/>
                </a:cubicBezTo>
                <a:cubicBezTo>
                  <a:pt x="1295" y="136"/>
                  <a:pt x="1296" y="136"/>
                  <a:pt x="1295" y="135"/>
                </a:cubicBezTo>
                <a:cubicBezTo>
                  <a:pt x="1295" y="133"/>
                  <a:pt x="1295" y="133"/>
                  <a:pt x="1295" y="133"/>
                </a:cubicBezTo>
                <a:cubicBezTo>
                  <a:pt x="1294" y="133"/>
                  <a:pt x="1294" y="133"/>
                  <a:pt x="1293" y="133"/>
                </a:cubicBezTo>
                <a:cubicBezTo>
                  <a:pt x="1293" y="133"/>
                  <a:pt x="1293" y="132"/>
                  <a:pt x="1293" y="132"/>
                </a:cubicBezTo>
                <a:cubicBezTo>
                  <a:pt x="1291" y="131"/>
                  <a:pt x="1291" y="133"/>
                  <a:pt x="1290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9" y="133"/>
                  <a:pt x="1289" y="133"/>
                  <a:pt x="1289" y="133"/>
                </a:cubicBezTo>
                <a:cubicBezTo>
                  <a:pt x="1285" y="133"/>
                  <a:pt x="1285" y="133"/>
                  <a:pt x="1285" y="133"/>
                </a:cubicBezTo>
                <a:cubicBezTo>
                  <a:pt x="1285" y="132"/>
                  <a:pt x="1285" y="132"/>
                  <a:pt x="1285" y="132"/>
                </a:cubicBezTo>
                <a:cubicBezTo>
                  <a:pt x="1284" y="132"/>
                  <a:pt x="1284" y="132"/>
                  <a:pt x="1283" y="132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2" y="130"/>
                  <a:pt x="1282" y="129"/>
                  <a:pt x="1281" y="128"/>
                </a:cubicBezTo>
                <a:cubicBezTo>
                  <a:pt x="1281" y="128"/>
                  <a:pt x="1281" y="128"/>
                  <a:pt x="1281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80" y="128"/>
                  <a:pt x="1280" y="128"/>
                  <a:pt x="1280" y="128"/>
                </a:cubicBezTo>
                <a:cubicBezTo>
                  <a:pt x="1279" y="129"/>
                  <a:pt x="1279" y="130"/>
                  <a:pt x="1278" y="130"/>
                </a:cubicBezTo>
                <a:cubicBezTo>
                  <a:pt x="1277" y="130"/>
                  <a:pt x="1277" y="130"/>
                  <a:pt x="1277" y="130"/>
                </a:cubicBezTo>
                <a:cubicBezTo>
                  <a:pt x="1277" y="130"/>
                  <a:pt x="1277" y="130"/>
                  <a:pt x="1278" y="129"/>
                </a:cubicBezTo>
                <a:cubicBezTo>
                  <a:pt x="1278" y="128"/>
                  <a:pt x="1278" y="128"/>
                  <a:pt x="1279" y="128"/>
                </a:cubicBezTo>
                <a:cubicBezTo>
                  <a:pt x="1279" y="127"/>
                  <a:pt x="1279" y="126"/>
                  <a:pt x="1279" y="125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0" y="124"/>
                  <a:pt x="1280" y="124"/>
                  <a:pt x="1280" y="124"/>
                </a:cubicBezTo>
                <a:cubicBezTo>
                  <a:pt x="1281" y="123"/>
                  <a:pt x="1280" y="122"/>
                  <a:pt x="1280" y="122"/>
                </a:cubicBezTo>
                <a:cubicBezTo>
                  <a:pt x="1280" y="121"/>
                  <a:pt x="1281" y="120"/>
                  <a:pt x="1281" y="119"/>
                </a:cubicBezTo>
                <a:cubicBezTo>
                  <a:pt x="1283" y="118"/>
                  <a:pt x="1283" y="117"/>
                  <a:pt x="1284" y="117"/>
                </a:cubicBezTo>
                <a:cubicBezTo>
                  <a:pt x="1284" y="115"/>
                  <a:pt x="1284" y="116"/>
                  <a:pt x="1283" y="115"/>
                </a:cubicBezTo>
                <a:cubicBezTo>
                  <a:pt x="1281" y="115"/>
                  <a:pt x="1277" y="115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5" y="114"/>
                  <a:pt x="1275" y="114"/>
                  <a:pt x="1275" y="114"/>
                </a:cubicBezTo>
                <a:cubicBezTo>
                  <a:pt x="1274" y="113"/>
                  <a:pt x="1274" y="113"/>
                  <a:pt x="1273" y="112"/>
                </a:cubicBezTo>
                <a:cubicBezTo>
                  <a:pt x="1272" y="112"/>
                  <a:pt x="1272" y="112"/>
                  <a:pt x="1272" y="112"/>
                </a:cubicBezTo>
                <a:cubicBezTo>
                  <a:pt x="1271" y="111"/>
                  <a:pt x="1271" y="111"/>
                  <a:pt x="1271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70" y="110"/>
                  <a:pt x="1270" y="110"/>
                  <a:pt x="1270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9" y="110"/>
                  <a:pt x="1269" y="110"/>
                  <a:pt x="1269" y="110"/>
                </a:cubicBezTo>
                <a:cubicBezTo>
                  <a:pt x="1267" y="110"/>
                  <a:pt x="1267" y="110"/>
                  <a:pt x="1267" y="110"/>
                </a:cubicBezTo>
                <a:cubicBezTo>
                  <a:pt x="1267" y="109"/>
                  <a:pt x="1267" y="109"/>
                  <a:pt x="1267" y="109"/>
                </a:cubicBezTo>
                <a:cubicBezTo>
                  <a:pt x="1267" y="109"/>
                  <a:pt x="1265" y="109"/>
                  <a:pt x="1264" y="109"/>
                </a:cubicBezTo>
                <a:cubicBezTo>
                  <a:pt x="1264" y="109"/>
                  <a:pt x="1264" y="109"/>
                  <a:pt x="1264" y="109"/>
                </a:cubicBezTo>
                <a:cubicBezTo>
                  <a:pt x="1264" y="109"/>
                  <a:pt x="1263" y="110"/>
                  <a:pt x="1262" y="110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1" y="110"/>
                  <a:pt x="1261" y="110"/>
                  <a:pt x="1261" y="110"/>
                </a:cubicBezTo>
                <a:cubicBezTo>
                  <a:pt x="1261" y="111"/>
                  <a:pt x="1261" y="111"/>
                  <a:pt x="1261" y="111"/>
                </a:cubicBezTo>
                <a:cubicBezTo>
                  <a:pt x="1260" y="111"/>
                  <a:pt x="1260" y="111"/>
                  <a:pt x="1259" y="111"/>
                </a:cubicBezTo>
                <a:cubicBezTo>
                  <a:pt x="1259" y="111"/>
                  <a:pt x="1259" y="111"/>
                  <a:pt x="1259" y="111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1" y="112"/>
                  <a:pt x="1261" y="112"/>
                  <a:pt x="1261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2"/>
                  <a:pt x="1262" y="112"/>
                  <a:pt x="1262" y="112"/>
                </a:cubicBezTo>
                <a:cubicBezTo>
                  <a:pt x="1262" y="113"/>
                  <a:pt x="1262" y="113"/>
                  <a:pt x="1263" y="113"/>
                </a:cubicBezTo>
                <a:cubicBezTo>
                  <a:pt x="1262" y="114"/>
                  <a:pt x="1261" y="114"/>
                  <a:pt x="1261" y="116"/>
                </a:cubicBezTo>
                <a:cubicBezTo>
                  <a:pt x="1259" y="116"/>
                  <a:pt x="1259" y="116"/>
                  <a:pt x="1259" y="116"/>
                </a:cubicBezTo>
                <a:cubicBezTo>
                  <a:pt x="1259" y="115"/>
                  <a:pt x="1259" y="115"/>
                  <a:pt x="1258" y="114"/>
                </a:cubicBezTo>
                <a:cubicBezTo>
                  <a:pt x="1257" y="114"/>
                  <a:pt x="1257" y="114"/>
                  <a:pt x="1256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3"/>
                  <a:pt x="1253" y="113"/>
                  <a:pt x="1253" y="113"/>
                </a:cubicBezTo>
                <a:cubicBezTo>
                  <a:pt x="1253" y="114"/>
                  <a:pt x="1252" y="116"/>
                  <a:pt x="1252" y="117"/>
                </a:cubicBezTo>
                <a:cubicBezTo>
                  <a:pt x="1253" y="117"/>
                  <a:pt x="1254" y="117"/>
                  <a:pt x="1255" y="118"/>
                </a:cubicBezTo>
                <a:cubicBezTo>
                  <a:pt x="1255" y="118"/>
                  <a:pt x="1255" y="118"/>
                  <a:pt x="1255" y="119"/>
                </a:cubicBezTo>
                <a:cubicBezTo>
                  <a:pt x="1257" y="119"/>
                  <a:pt x="1257" y="119"/>
                  <a:pt x="1257" y="119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8" y="120"/>
                  <a:pt x="1258" y="120"/>
                  <a:pt x="1258" y="120"/>
                </a:cubicBezTo>
                <a:cubicBezTo>
                  <a:pt x="1259" y="120"/>
                  <a:pt x="1259" y="120"/>
                  <a:pt x="1259" y="121"/>
                </a:cubicBezTo>
                <a:cubicBezTo>
                  <a:pt x="1260" y="121"/>
                  <a:pt x="1260" y="121"/>
                  <a:pt x="1260" y="121"/>
                </a:cubicBezTo>
                <a:cubicBezTo>
                  <a:pt x="1260" y="121"/>
                  <a:pt x="1260" y="122"/>
                  <a:pt x="1259" y="122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60" y="123"/>
                  <a:pt x="1261" y="123"/>
                  <a:pt x="1262" y="123"/>
                </a:cubicBezTo>
                <a:cubicBezTo>
                  <a:pt x="1262" y="123"/>
                  <a:pt x="1262" y="123"/>
                  <a:pt x="1262" y="123"/>
                </a:cubicBezTo>
                <a:cubicBezTo>
                  <a:pt x="1260" y="123"/>
                  <a:pt x="1260" y="123"/>
                  <a:pt x="1260" y="123"/>
                </a:cubicBezTo>
                <a:cubicBezTo>
                  <a:pt x="1260" y="124"/>
                  <a:pt x="1260" y="124"/>
                  <a:pt x="1260" y="124"/>
                </a:cubicBezTo>
                <a:cubicBezTo>
                  <a:pt x="1259" y="123"/>
                  <a:pt x="1260" y="123"/>
                  <a:pt x="1259" y="122"/>
                </a:cubicBezTo>
                <a:cubicBezTo>
                  <a:pt x="1259" y="122"/>
                  <a:pt x="1259" y="122"/>
                  <a:pt x="1259" y="121"/>
                </a:cubicBezTo>
                <a:cubicBezTo>
                  <a:pt x="1256" y="121"/>
                  <a:pt x="1256" y="121"/>
                  <a:pt x="1256" y="121"/>
                </a:cubicBezTo>
                <a:cubicBezTo>
                  <a:pt x="1256" y="122"/>
                  <a:pt x="1256" y="122"/>
                  <a:pt x="1256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5" y="122"/>
                  <a:pt x="1255" y="122"/>
                  <a:pt x="1255" y="122"/>
                </a:cubicBezTo>
                <a:cubicBezTo>
                  <a:pt x="1254" y="122"/>
                  <a:pt x="1254" y="122"/>
                  <a:pt x="1254" y="121"/>
                </a:cubicBezTo>
                <a:cubicBezTo>
                  <a:pt x="1252" y="121"/>
                  <a:pt x="1252" y="121"/>
                  <a:pt x="1252" y="121"/>
                </a:cubicBezTo>
                <a:cubicBezTo>
                  <a:pt x="1252" y="122"/>
                  <a:pt x="1252" y="122"/>
                  <a:pt x="1252" y="122"/>
                </a:cubicBezTo>
                <a:cubicBezTo>
                  <a:pt x="1252" y="122"/>
                  <a:pt x="1251" y="121"/>
                  <a:pt x="1251" y="121"/>
                </a:cubicBezTo>
                <a:cubicBezTo>
                  <a:pt x="1251" y="122"/>
                  <a:pt x="1251" y="122"/>
                  <a:pt x="1250" y="122"/>
                </a:cubicBezTo>
                <a:cubicBezTo>
                  <a:pt x="1249" y="122"/>
                  <a:pt x="1248" y="122"/>
                  <a:pt x="1247" y="121"/>
                </a:cubicBezTo>
                <a:cubicBezTo>
                  <a:pt x="1247" y="121"/>
                  <a:pt x="1247" y="121"/>
                  <a:pt x="1247" y="121"/>
                </a:cubicBezTo>
                <a:cubicBezTo>
                  <a:pt x="1247" y="120"/>
                  <a:pt x="1247" y="119"/>
                  <a:pt x="1247" y="119"/>
                </a:cubicBezTo>
                <a:cubicBezTo>
                  <a:pt x="1247" y="119"/>
                  <a:pt x="1247" y="119"/>
                  <a:pt x="1247" y="119"/>
                </a:cubicBezTo>
                <a:cubicBezTo>
                  <a:pt x="1247" y="118"/>
                  <a:pt x="1247" y="117"/>
                  <a:pt x="1247" y="117"/>
                </a:cubicBezTo>
                <a:cubicBezTo>
                  <a:pt x="1247" y="117"/>
                  <a:pt x="1246" y="117"/>
                  <a:pt x="1246" y="117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6"/>
                  <a:pt x="1246" y="116"/>
                  <a:pt x="1246" y="116"/>
                </a:cubicBezTo>
                <a:cubicBezTo>
                  <a:pt x="1246" y="114"/>
                  <a:pt x="1246" y="114"/>
                  <a:pt x="1246" y="114"/>
                </a:cubicBezTo>
                <a:cubicBezTo>
                  <a:pt x="1245" y="114"/>
                  <a:pt x="1245" y="114"/>
                  <a:pt x="1245" y="114"/>
                </a:cubicBezTo>
                <a:cubicBezTo>
                  <a:pt x="1245" y="112"/>
                  <a:pt x="1245" y="112"/>
                  <a:pt x="1245" y="112"/>
                </a:cubicBezTo>
                <a:cubicBezTo>
                  <a:pt x="1246" y="112"/>
                  <a:pt x="1246" y="112"/>
                  <a:pt x="1246" y="112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6" y="111"/>
                  <a:pt x="1246" y="111"/>
                  <a:pt x="1246" y="111"/>
                </a:cubicBezTo>
                <a:cubicBezTo>
                  <a:pt x="1247" y="111"/>
                  <a:pt x="1247" y="111"/>
                  <a:pt x="1247" y="110"/>
                </a:cubicBezTo>
                <a:cubicBezTo>
                  <a:pt x="1246" y="110"/>
                  <a:pt x="1246" y="110"/>
                  <a:pt x="1245" y="109"/>
                </a:cubicBezTo>
                <a:cubicBezTo>
                  <a:pt x="1245" y="108"/>
                  <a:pt x="1245" y="108"/>
                  <a:pt x="1245" y="108"/>
                </a:cubicBezTo>
                <a:cubicBezTo>
                  <a:pt x="1246" y="107"/>
                  <a:pt x="1246" y="107"/>
                  <a:pt x="1246" y="107"/>
                </a:cubicBezTo>
                <a:cubicBezTo>
                  <a:pt x="1246" y="107"/>
                  <a:pt x="1246" y="106"/>
                  <a:pt x="1246" y="106"/>
                </a:cubicBezTo>
                <a:cubicBezTo>
                  <a:pt x="1245" y="106"/>
                  <a:pt x="1245" y="106"/>
                  <a:pt x="1245" y="106"/>
                </a:cubicBezTo>
                <a:cubicBezTo>
                  <a:pt x="1245" y="105"/>
                  <a:pt x="1245" y="105"/>
                  <a:pt x="1244" y="104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3" y="105"/>
                  <a:pt x="1243" y="105"/>
                  <a:pt x="1243" y="105"/>
                </a:cubicBezTo>
                <a:cubicBezTo>
                  <a:pt x="1244" y="108"/>
                  <a:pt x="1245" y="111"/>
                  <a:pt x="1243" y="114"/>
                </a:cubicBezTo>
                <a:cubicBezTo>
                  <a:pt x="1243" y="114"/>
                  <a:pt x="1243" y="114"/>
                  <a:pt x="1243" y="114"/>
                </a:cubicBezTo>
                <a:cubicBezTo>
                  <a:pt x="1243" y="115"/>
                  <a:pt x="1243" y="115"/>
                  <a:pt x="1242" y="115"/>
                </a:cubicBezTo>
                <a:cubicBezTo>
                  <a:pt x="1242" y="116"/>
                  <a:pt x="1242" y="116"/>
                  <a:pt x="1242" y="116"/>
                </a:cubicBezTo>
                <a:cubicBezTo>
                  <a:pt x="1242" y="116"/>
                  <a:pt x="1242" y="116"/>
                  <a:pt x="1241" y="116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1" y="117"/>
                  <a:pt x="1241" y="117"/>
                  <a:pt x="1241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9"/>
                  <a:pt x="1240" y="119"/>
                  <a:pt x="1240" y="119"/>
                </a:cubicBezTo>
                <a:cubicBezTo>
                  <a:pt x="1240" y="120"/>
                  <a:pt x="1239" y="121"/>
                  <a:pt x="1238" y="121"/>
                </a:cubicBezTo>
                <a:cubicBezTo>
                  <a:pt x="1239" y="123"/>
                  <a:pt x="1239" y="123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0" y="124"/>
                  <a:pt x="1240" y="124"/>
                  <a:pt x="1240" y="124"/>
                </a:cubicBezTo>
                <a:cubicBezTo>
                  <a:pt x="1241" y="124"/>
                  <a:pt x="1241" y="124"/>
                  <a:pt x="1241" y="124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5"/>
                  <a:pt x="1241" y="125"/>
                  <a:pt x="1241" y="125"/>
                </a:cubicBezTo>
                <a:cubicBezTo>
                  <a:pt x="1241" y="126"/>
                  <a:pt x="1241" y="126"/>
                  <a:pt x="1242" y="127"/>
                </a:cubicBezTo>
                <a:cubicBezTo>
                  <a:pt x="1242" y="127"/>
                  <a:pt x="1241" y="128"/>
                  <a:pt x="1241" y="129"/>
                </a:cubicBezTo>
                <a:cubicBezTo>
                  <a:pt x="1241" y="129"/>
                  <a:pt x="1241" y="129"/>
                  <a:pt x="1241" y="129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0" y="130"/>
                  <a:pt x="1240" y="130"/>
                  <a:pt x="1240" y="130"/>
                </a:cubicBezTo>
                <a:cubicBezTo>
                  <a:pt x="1241" y="130"/>
                  <a:pt x="1241" y="130"/>
                  <a:pt x="1241" y="130"/>
                </a:cubicBezTo>
                <a:cubicBezTo>
                  <a:pt x="1241" y="133"/>
                  <a:pt x="1241" y="133"/>
                  <a:pt x="1241" y="133"/>
                </a:cubicBezTo>
                <a:cubicBezTo>
                  <a:pt x="1241" y="134"/>
                  <a:pt x="1241" y="134"/>
                  <a:pt x="1241" y="134"/>
                </a:cubicBezTo>
                <a:cubicBezTo>
                  <a:pt x="1241" y="137"/>
                  <a:pt x="1241" y="137"/>
                  <a:pt x="1241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3" y="137"/>
                  <a:pt x="1243" y="137"/>
                  <a:pt x="1243" y="137"/>
                </a:cubicBezTo>
                <a:cubicBezTo>
                  <a:pt x="1243" y="136"/>
                  <a:pt x="1243" y="136"/>
                  <a:pt x="1243" y="136"/>
                </a:cubicBezTo>
                <a:cubicBezTo>
                  <a:pt x="1244" y="136"/>
                  <a:pt x="1245" y="136"/>
                  <a:pt x="1247" y="136"/>
                </a:cubicBezTo>
                <a:cubicBezTo>
                  <a:pt x="1247" y="135"/>
                  <a:pt x="1247" y="135"/>
                  <a:pt x="1247" y="135"/>
                </a:cubicBezTo>
                <a:cubicBezTo>
                  <a:pt x="1248" y="135"/>
                  <a:pt x="1250" y="134"/>
                  <a:pt x="1252" y="134"/>
                </a:cubicBezTo>
                <a:cubicBezTo>
                  <a:pt x="1252" y="135"/>
                  <a:pt x="1252" y="135"/>
                  <a:pt x="1252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3" y="135"/>
                  <a:pt x="1253" y="135"/>
                  <a:pt x="1253" y="135"/>
                </a:cubicBezTo>
                <a:cubicBezTo>
                  <a:pt x="1254" y="136"/>
                  <a:pt x="1256" y="135"/>
                  <a:pt x="1257" y="136"/>
                </a:cubicBezTo>
                <a:cubicBezTo>
                  <a:pt x="1258" y="136"/>
                  <a:pt x="1258" y="136"/>
                  <a:pt x="1258" y="136"/>
                </a:cubicBezTo>
                <a:cubicBezTo>
                  <a:pt x="1258" y="136"/>
                  <a:pt x="1258" y="138"/>
                  <a:pt x="1259" y="139"/>
                </a:cubicBezTo>
                <a:cubicBezTo>
                  <a:pt x="1259" y="139"/>
                  <a:pt x="1259" y="139"/>
                  <a:pt x="1259" y="139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59" y="140"/>
                  <a:pt x="1259" y="140"/>
                  <a:pt x="1259" y="140"/>
                </a:cubicBezTo>
                <a:cubicBezTo>
                  <a:pt x="1260" y="141"/>
                  <a:pt x="1260" y="141"/>
                  <a:pt x="1261" y="141"/>
                </a:cubicBezTo>
                <a:cubicBezTo>
                  <a:pt x="1261" y="142"/>
                  <a:pt x="1261" y="143"/>
                  <a:pt x="1262" y="144"/>
                </a:cubicBezTo>
                <a:cubicBezTo>
                  <a:pt x="1262" y="144"/>
                  <a:pt x="1262" y="144"/>
                  <a:pt x="1262" y="144"/>
                </a:cubicBezTo>
                <a:cubicBezTo>
                  <a:pt x="1261" y="145"/>
                  <a:pt x="1260" y="145"/>
                  <a:pt x="1259" y="146"/>
                </a:cubicBezTo>
                <a:cubicBezTo>
                  <a:pt x="1258" y="147"/>
                  <a:pt x="1259" y="147"/>
                  <a:pt x="1259" y="149"/>
                </a:cubicBezTo>
                <a:cubicBezTo>
                  <a:pt x="1260" y="149"/>
                  <a:pt x="1261" y="149"/>
                  <a:pt x="1262" y="150"/>
                </a:cubicBezTo>
                <a:cubicBezTo>
                  <a:pt x="1262" y="150"/>
                  <a:pt x="1262" y="150"/>
                  <a:pt x="1262" y="150"/>
                </a:cubicBezTo>
                <a:cubicBezTo>
                  <a:pt x="1263" y="150"/>
                  <a:pt x="1263" y="150"/>
                  <a:pt x="1263" y="150"/>
                </a:cubicBezTo>
                <a:cubicBezTo>
                  <a:pt x="1263" y="151"/>
                  <a:pt x="1263" y="151"/>
                  <a:pt x="1263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5" y="151"/>
                  <a:pt x="1265" y="151"/>
                  <a:pt x="1265" y="151"/>
                </a:cubicBezTo>
                <a:cubicBezTo>
                  <a:pt x="1267" y="151"/>
                  <a:pt x="1267" y="151"/>
                  <a:pt x="1267" y="151"/>
                </a:cubicBezTo>
                <a:cubicBezTo>
                  <a:pt x="1267" y="152"/>
                  <a:pt x="1267" y="152"/>
                  <a:pt x="1267" y="152"/>
                </a:cubicBezTo>
                <a:cubicBezTo>
                  <a:pt x="1268" y="152"/>
                  <a:pt x="1268" y="152"/>
                  <a:pt x="1268" y="152"/>
                </a:cubicBezTo>
                <a:cubicBezTo>
                  <a:pt x="1268" y="152"/>
                  <a:pt x="1268" y="152"/>
                  <a:pt x="1269" y="152"/>
                </a:cubicBezTo>
                <a:cubicBezTo>
                  <a:pt x="1269" y="153"/>
                  <a:pt x="1269" y="153"/>
                  <a:pt x="1269" y="153"/>
                </a:cubicBezTo>
                <a:cubicBezTo>
                  <a:pt x="1268" y="153"/>
                  <a:pt x="1267" y="153"/>
                  <a:pt x="1266" y="153"/>
                </a:cubicBezTo>
                <a:cubicBezTo>
                  <a:pt x="1266" y="153"/>
                  <a:pt x="1266" y="153"/>
                  <a:pt x="1266" y="153"/>
                </a:cubicBezTo>
                <a:cubicBezTo>
                  <a:pt x="1265" y="153"/>
                  <a:pt x="1265" y="153"/>
                  <a:pt x="1265" y="153"/>
                </a:cubicBezTo>
                <a:cubicBezTo>
                  <a:pt x="1265" y="152"/>
                  <a:pt x="1265" y="152"/>
                  <a:pt x="1265" y="152"/>
                </a:cubicBezTo>
                <a:cubicBezTo>
                  <a:pt x="1263" y="152"/>
                  <a:pt x="1263" y="153"/>
                  <a:pt x="1262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1" y="151"/>
                  <a:pt x="1261" y="151"/>
                </a:cubicBezTo>
                <a:cubicBezTo>
                  <a:pt x="1261" y="151"/>
                  <a:pt x="1260" y="152"/>
                  <a:pt x="1260" y="152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3"/>
                  <a:pt x="1260" y="153"/>
                  <a:pt x="1260" y="153"/>
                </a:cubicBezTo>
                <a:cubicBezTo>
                  <a:pt x="1260" y="154"/>
                  <a:pt x="1260" y="154"/>
                  <a:pt x="1260" y="154"/>
                </a:cubicBezTo>
                <a:cubicBezTo>
                  <a:pt x="1259" y="153"/>
                  <a:pt x="1257" y="152"/>
                  <a:pt x="1256" y="151"/>
                </a:cubicBezTo>
                <a:cubicBezTo>
                  <a:pt x="1256" y="149"/>
                  <a:pt x="1257" y="146"/>
                  <a:pt x="1257" y="145"/>
                </a:cubicBezTo>
                <a:cubicBezTo>
                  <a:pt x="1257" y="142"/>
                  <a:pt x="1257" y="142"/>
                  <a:pt x="1257" y="142"/>
                </a:cubicBezTo>
                <a:cubicBezTo>
                  <a:pt x="1256" y="142"/>
                  <a:pt x="1256" y="142"/>
                  <a:pt x="1256" y="142"/>
                </a:cubicBezTo>
                <a:cubicBezTo>
                  <a:pt x="1256" y="141"/>
                  <a:pt x="1256" y="141"/>
                  <a:pt x="1256" y="141"/>
                </a:cubicBezTo>
                <a:cubicBezTo>
                  <a:pt x="1256" y="141"/>
                  <a:pt x="1256" y="141"/>
                  <a:pt x="1255" y="141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40"/>
                  <a:pt x="1255" y="140"/>
                  <a:pt x="1255" y="140"/>
                </a:cubicBezTo>
                <a:cubicBezTo>
                  <a:pt x="1255" y="139"/>
                  <a:pt x="1255" y="138"/>
                  <a:pt x="1255" y="138"/>
                </a:cubicBezTo>
                <a:cubicBezTo>
                  <a:pt x="1255" y="138"/>
                  <a:pt x="1254" y="137"/>
                  <a:pt x="1254" y="137"/>
                </a:cubicBezTo>
                <a:cubicBezTo>
                  <a:pt x="1251" y="137"/>
                  <a:pt x="1251" y="137"/>
                  <a:pt x="1251" y="137"/>
                </a:cubicBezTo>
                <a:cubicBezTo>
                  <a:pt x="1251" y="137"/>
                  <a:pt x="1251" y="138"/>
                  <a:pt x="1250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9" y="138"/>
                  <a:pt x="1249" y="138"/>
                  <a:pt x="1249" y="138"/>
                </a:cubicBezTo>
                <a:cubicBezTo>
                  <a:pt x="1248" y="138"/>
                  <a:pt x="1248" y="138"/>
                  <a:pt x="1248" y="138"/>
                </a:cubicBezTo>
                <a:cubicBezTo>
                  <a:pt x="1247" y="139"/>
                  <a:pt x="1246" y="139"/>
                  <a:pt x="1245" y="140"/>
                </a:cubicBezTo>
                <a:cubicBezTo>
                  <a:pt x="1244" y="141"/>
                  <a:pt x="1244" y="142"/>
                  <a:pt x="1243" y="143"/>
                </a:cubicBezTo>
                <a:cubicBezTo>
                  <a:pt x="1244" y="144"/>
                  <a:pt x="1244" y="144"/>
                  <a:pt x="1245" y="145"/>
                </a:cubicBezTo>
                <a:cubicBezTo>
                  <a:pt x="1244" y="146"/>
                  <a:pt x="1244" y="148"/>
                  <a:pt x="1243" y="149"/>
                </a:cubicBezTo>
                <a:cubicBezTo>
                  <a:pt x="1243" y="149"/>
                  <a:pt x="1243" y="149"/>
                  <a:pt x="1243" y="149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0"/>
                  <a:pt x="1243" y="150"/>
                  <a:pt x="1243" y="150"/>
                </a:cubicBezTo>
                <a:cubicBezTo>
                  <a:pt x="1243" y="151"/>
                  <a:pt x="1243" y="151"/>
                  <a:pt x="1243" y="152"/>
                </a:cubicBezTo>
                <a:cubicBezTo>
                  <a:pt x="1243" y="152"/>
                  <a:pt x="1242" y="152"/>
                  <a:pt x="1242" y="153"/>
                </a:cubicBezTo>
                <a:cubicBezTo>
                  <a:pt x="1242" y="153"/>
                  <a:pt x="1242" y="154"/>
                  <a:pt x="1242" y="154"/>
                </a:cubicBezTo>
                <a:cubicBezTo>
                  <a:pt x="1241" y="154"/>
                  <a:pt x="1241" y="154"/>
                  <a:pt x="1241" y="154"/>
                </a:cubicBezTo>
                <a:cubicBezTo>
                  <a:pt x="1241" y="155"/>
                  <a:pt x="1241" y="155"/>
                  <a:pt x="1241" y="155"/>
                </a:cubicBezTo>
                <a:cubicBezTo>
                  <a:pt x="1241" y="155"/>
                  <a:pt x="1240" y="155"/>
                  <a:pt x="1240" y="156"/>
                </a:cubicBezTo>
                <a:cubicBezTo>
                  <a:pt x="1238" y="156"/>
                  <a:pt x="1234" y="157"/>
                  <a:pt x="1233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2" y="159"/>
                  <a:pt x="1232" y="159"/>
                  <a:pt x="1232" y="159"/>
                </a:cubicBezTo>
                <a:cubicBezTo>
                  <a:pt x="1233" y="159"/>
                  <a:pt x="1234" y="159"/>
                  <a:pt x="1235" y="159"/>
                </a:cubicBezTo>
                <a:cubicBezTo>
                  <a:pt x="1235" y="161"/>
                  <a:pt x="1235" y="161"/>
                  <a:pt x="1235" y="162"/>
                </a:cubicBezTo>
                <a:cubicBezTo>
                  <a:pt x="1235" y="164"/>
                  <a:pt x="1235" y="164"/>
                  <a:pt x="1235" y="164"/>
                </a:cubicBezTo>
                <a:cubicBezTo>
                  <a:pt x="1236" y="164"/>
                  <a:pt x="1236" y="164"/>
                  <a:pt x="1236" y="164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6" y="165"/>
                </a:cubicBezTo>
                <a:cubicBezTo>
                  <a:pt x="1236" y="165"/>
                  <a:pt x="1236" y="165"/>
                  <a:pt x="1235" y="164"/>
                </a:cubicBezTo>
                <a:cubicBezTo>
                  <a:pt x="1235" y="165"/>
                  <a:pt x="1234" y="165"/>
                  <a:pt x="1234" y="165"/>
                </a:cubicBezTo>
                <a:cubicBezTo>
                  <a:pt x="1233" y="163"/>
                  <a:pt x="1233" y="162"/>
                  <a:pt x="1232" y="162"/>
                </a:cubicBezTo>
                <a:cubicBezTo>
                  <a:pt x="1232" y="161"/>
                  <a:pt x="1232" y="161"/>
                  <a:pt x="1231" y="160"/>
                </a:cubicBezTo>
                <a:cubicBezTo>
                  <a:pt x="1230" y="160"/>
                  <a:pt x="1229" y="160"/>
                  <a:pt x="1227" y="160"/>
                </a:cubicBezTo>
                <a:cubicBezTo>
                  <a:pt x="1227" y="160"/>
                  <a:pt x="1227" y="160"/>
                  <a:pt x="1227" y="160"/>
                </a:cubicBezTo>
                <a:cubicBezTo>
                  <a:pt x="1227" y="160"/>
                  <a:pt x="1226" y="161"/>
                  <a:pt x="1226" y="161"/>
                </a:cubicBezTo>
                <a:cubicBezTo>
                  <a:pt x="1226" y="160"/>
                  <a:pt x="1226" y="160"/>
                  <a:pt x="1226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5" y="160"/>
                  <a:pt x="1225" y="160"/>
                  <a:pt x="1225" y="160"/>
                </a:cubicBezTo>
                <a:cubicBezTo>
                  <a:pt x="1223" y="160"/>
                  <a:pt x="1223" y="160"/>
                  <a:pt x="1223" y="160"/>
                </a:cubicBezTo>
                <a:cubicBezTo>
                  <a:pt x="1223" y="160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2" y="159"/>
                  <a:pt x="1222" y="159"/>
                  <a:pt x="1222" y="159"/>
                </a:cubicBezTo>
                <a:cubicBezTo>
                  <a:pt x="1221" y="159"/>
                  <a:pt x="1221" y="159"/>
                  <a:pt x="1221" y="159"/>
                </a:cubicBezTo>
                <a:cubicBezTo>
                  <a:pt x="1220" y="158"/>
                  <a:pt x="1220" y="157"/>
                  <a:pt x="1220" y="156"/>
                </a:cubicBezTo>
                <a:cubicBezTo>
                  <a:pt x="1221" y="156"/>
                  <a:pt x="1223" y="156"/>
                  <a:pt x="1224" y="156"/>
                </a:cubicBezTo>
                <a:cubicBezTo>
                  <a:pt x="1225" y="156"/>
                  <a:pt x="1226" y="157"/>
                  <a:pt x="1228" y="157"/>
                </a:cubicBezTo>
                <a:cubicBezTo>
                  <a:pt x="1228" y="156"/>
                  <a:pt x="1228" y="156"/>
                  <a:pt x="1228" y="156"/>
                </a:cubicBezTo>
                <a:cubicBezTo>
                  <a:pt x="1228" y="156"/>
                  <a:pt x="1229" y="156"/>
                  <a:pt x="1230" y="156"/>
                </a:cubicBezTo>
                <a:cubicBezTo>
                  <a:pt x="1230" y="155"/>
                  <a:pt x="1230" y="155"/>
                  <a:pt x="1231" y="154"/>
                </a:cubicBezTo>
                <a:cubicBezTo>
                  <a:pt x="1232" y="154"/>
                  <a:pt x="1232" y="154"/>
                  <a:pt x="1233" y="155"/>
                </a:cubicBezTo>
                <a:cubicBezTo>
                  <a:pt x="1234" y="155"/>
                  <a:pt x="1234" y="155"/>
                  <a:pt x="1235" y="154"/>
                </a:cubicBezTo>
                <a:cubicBezTo>
                  <a:pt x="1235" y="154"/>
                  <a:pt x="1235" y="154"/>
                  <a:pt x="1235" y="154"/>
                </a:cubicBezTo>
                <a:cubicBezTo>
                  <a:pt x="1235" y="153"/>
                  <a:pt x="1235" y="153"/>
                  <a:pt x="1235" y="153"/>
                </a:cubicBezTo>
                <a:cubicBezTo>
                  <a:pt x="1235" y="152"/>
                  <a:pt x="1236" y="152"/>
                  <a:pt x="1236" y="152"/>
                </a:cubicBezTo>
                <a:cubicBezTo>
                  <a:pt x="1236" y="150"/>
                  <a:pt x="1236" y="150"/>
                  <a:pt x="1236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7" y="150"/>
                  <a:pt x="1237" y="150"/>
                </a:cubicBezTo>
                <a:cubicBezTo>
                  <a:pt x="1237" y="150"/>
                  <a:pt x="1238" y="150"/>
                  <a:pt x="1238" y="150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9"/>
                  <a:pt x="1238" y="149"/>
                  <a:pt x="1238" y="149"/>
                </a:cubicBezTo>
                <a:cubicBezTo>
                  <a:pt x="1238" y="148"/>
                  <a:pt x="1238" y="148"/>
                  <a:pt x="1238" y="148"/>
                </a:cubicBezTo>
                <a:cubicBezTo>
                  <a:pt x="1237" y="148"/>
                  <a:pt x="1237" y="148"/>
                  <a:pt x="1237" y="148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7"/>
                  <a:pt x="1237" y="147"/>
                  <a:pt x="1237" y="147"/>
                </a:cubicBezTo>
                <a:cubicBezTo>
                  <a:pt x="1237" y="145"/>
                  <a:pt x="1237" y="145"/>
                  <a:pt x="1237" y="145"/>
                </a:cubicBezTo>
                <a:cubicBezTo>
                  <a:pt x="1238" y="145"/>
                  <a:pt x="1238" y="145"/>
                  <a:pt x="1238" y="144"/>
                </a:cubicBezTo>
                <a:cubicBezTo>
                  <a:pt x="1238" y="144"/>
                  <a:pt x="1238" y="143"/>
                  <a:pt x="1238" y="143"/>
                </a:cubicBezTo>
                <a:cubicBezTo>
                  <a:pt x="1239" y="143"/>
                  <a:pt x="1239" y="143"/>
                  <a:pt x="1239" y="143"/>
                </a:cubicBezTo>
                <a:cubicBezTo>
                  <a:pt x="1239" y="141"/>
                  <a:pt x="1239" y="141"/>
                  <a:pt x="1239" y="141"/>
                </a:cubicBezTo>
                <a:cubicBezTo>
                  <a:pt x="1238" y="141"/>
                  <a:pt x="1237" y="140"/>
                  <a:pt x="1236" y="139"/>
                </a:cubicBezTo>
                <a:cubicBezTo>
                  <a:pt x="1236" y="139"/>
                  <a:pt x="1236" y="139"/>
                  <a:pt x="1236" y="139"/>
                </a:cubicBezTo>
                <a:cubicBezTo>
                  <a:pt x="1236" y="138"/>
                  <a:pt x="1235" y="138"/>
                  <a:pt x="1235" y="138"/>
                </a:cubicBezTo>
                <a:cubicBezTo>
                  <a:pt x="1235" y="138"/>
                  <a:pt x="1235" y="137"/>
                  <a:pt x="1235" y="137"/>
                </a:cubicBezTo>
                <a:cubicBezTo>
                  <a:pt x="1234" y="137"/>
                  <a:pt x="1234" y="137"/>
                  <a:pt x="1234" y="137"/>
                </a:cubicBezTo>
                <a:cubicBezTo>
                  <a:pt x="1234" y="136"/>
                  <a:pt x="1234" y="136"/>
                  <a:pt x="1234" y="135"/>
                </a:cubicBezTo>
                <a:cubicBezTo>
                  <a:pt x="1234" y="135"/>
                  <a:pt x="1234" y="135"/>
                  <a:pt x="1234" y="135"/>
                </a:cubicBezTo>
                <a:cubicBezTo>
                  <a:pt x="1234" y="135"/>
                  <a:pt x="1234" y="135"/>
                  <a:pt x="1234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5" y="133"/>
                  <a:pt x="1234" y="133"/>
                  <a:pt x="1234" y="132"/>
                </a:cubicBezTo>
                <a:cubicBezTo>
                  <a:pt x="1234" y="132"/>
                  <a:pt x="1234" y="132"/>
                  <a:pt x="1234" y="132"/>
                </a:cubicBezTo>
                <a:cubicBezTo>
                  <a:pt x="1234" y="131"/>
                  <a:pt x="1234" y="131"/>
                  <a:pt x="1234" y="131"/>
                </a:cubicBezTo>
                <a:cubicBezTo>
                  <a:pt x="1235" y="131"/>
                  <a:pt x="1235" y="131"/>
                  <a:pt x="1235" y="131"/>
                </a:cubicBezTo>
                <a:cubicBezTo>
                  <a:pt x="1235" y="130"/>
                  <a:pt x="1235" y="130"/>
                  <a:pt x="1235" y="129"/>
                </a:cubicBezTo>
                <a:cubicBezTo>
                  <a:pt x="1235" y="129"/>
                  <a:pt x="1235" y="129"/>
                  <a:pt x="1235" y="129"/>
                </a:cubicBezTo>
                <a:cubicBezTo>
                  <a:pt x="1235" y="129"/>
                  <a:pt x="1235" y="129"/>
                  <a:pt x="1235" y="128"/>
                </a:cubicBezTo>
                <a:cubicBezTo>
                  <a:pt x="1235" y="128"/>
                  <a:pt x="1235" y="128"/>
                  <a:pt x="1235" y="128"/>
                </a:cubicBezTo>
                <a:cubicBezTo>
                  <a:pt x="1235" y="127"/>
                  <a:pt x="1235" y="127"/>
                  <a:pt x="1235" y="127"/>
                </a:cubicBezTo>
                <a:cubicBezTo>
                  <a:pt x="1235" y="126"/>
                  <a:pt x="1235" y="126"/>
                  <a:pt x="1234" y="126"/>
                </a:cubicBezTo>
                <a:cubicBezTo>
                  <a:pt x="1234" y="126"/>
                  <a:pt x="1235" y="124"/>
                  <a:pt x="1235" y="123"/>
                </a:cubicBezTo>
                <a:cubicBezTo>
                  <a:pt x="1234" y="123"/>
                  <a:pt x="1233" y="123"/>
                  <a:pt x="1233" y="122"/>
                </a:cubicBezTo>
                <a:cubicBezTo>
                  <a:pt x="1232" y="122"/>
                  <a:pt x="1232" y="122"/>
                  <a:pt x="1232" y="122"/>
                </a:cubicBezTo>
                <a:cubicBezTo>
                  <a:pt x="1232" y="122"/>
                  <a:pt x="1232" y="121"/>
                  <a:pt x="1232" y="120"/>
                </a:cubicBezTo>
                <a:cubicBezTo>
                  <a:pt x="1231" y="120"/>
                  <a:pt x="1231" y="120"/>
                  <a:pt x="1231" y="120"/>
                </a:cubicBezTo>
                <a:cubicBezTo>
                  <a:pt x="1232" y="119"/>
                  <a:pt x="1231" y="119"/>
                  <a:pt x="1232" y="118"/>
                </a:cubicBezTo>
                <a:cubicBezTo>
                  <a:pt x="1233" y="118"/>
                  <a:pt x="1233" y="118"/>
                  <a:pt x="1233" y="118"/>
                </a:cubicBezTo>
                <a:cubicBezTo>
                  <a:pt x="1233" y="118"/>
                  <a:pt x="1233" y="117"/>
                  <a:pt x="1233" y="117"/>
                </a:cubicBezTo>
                <a:cubicBezTo>
                  <a:pt x="1233" y="117"/>
                  <a:pt x="1233" y="117"/>
                  <a:pt x="1234" y="117"/>
                </a:cubicBezTo>
                <a:cubicBezTo>
                  <a:pt x="1234" y="116"/>
                  <a:pt x="1234" y="115"/>
                  <a:pt x="1234" y="114"/>
                </a:cubicBezTo>
                <a:cubicBezTo>
                  <a:pt x="1234" y="114"/>
                  <a:pt x="1234" y="114"/>
                  <a:pt x="1234" y="114"/>
                </a:cubicBezTo>
                <a:cubicBezTo>
                  <a:pt x="1234" y="113"/>
                  <a:pt x="1234" y="113"/>
                  <a:pt x="1234" y="113"/>
                </a:cubicBezTo>
                <a:cubicBezTo>
                  <a:pt x="1235" y="113"/>
                  <a:pt x="1235" y="113"/>
                  <a:pt x="1235" y="113"/>
                </a:cubicBezTo>
                <a:cubicBezTo>
                  <a:pt x="1235" y="113"/>
                  <a:pt x="1234" y="112"/>
                  <a:pt x="1234" y="111"/>
                </a:cubicBezTo>
                <a:cubicBezTo>
                  <a:pt x="1235" y="111"/>
                  <a:pt x="1235" y="111"/>
                  <a:pt x="1235" y="111"/>
                </a:cubicBezTo>
                <a:cubicBezTo>
                  <a:pt x="1235" y="110"/>
                  <a:pt x="1235" y="110"/>
                  <a:pt x="1235" y="109"/>
                </a:cubicBezTo>
                <a:cubicBezTo>
                  <a:pt x="1235" y="109"/>
                  <a:pt x="1235" y="109"/>
                  <a:pt x="1235" y="109"/>
                </a:cubicBezTo>
                <a:cubicBezTo>
                  <a:pt x="1236" y="109"/>
                  <a:pt x="1235" y="109"/>
                  <a:pt x="1235" y="109"/>
                </a:cubicBezTo>
                <a:cubicBezTo>
                  <a:pt x="1235" y="108"/>
                  <a:pt x="1235" y="107"/>
                  <a:pt x="1235" y="107"/>
                </a:cubicBezTo>
                <a:cubicBezTo>
                  <a:pt x="1235" y="107"/>
                  <a:pt x="1235" y="107"/>
                  <a:pt x="1235" y="107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5" y="106"/>
                  <a:pt x="1235" y="106"/>
                  <a:pt x="1235" y="106"/>
                </a:cubicBezTo>
                <a:cubicBezTo>
                  <a:pt x="1234" y="105"/>
                  <a:pt x="1234" y="105"/>
                  <a:pt x="1234" y="103"/>
                </a:cubicBezTo>
                <a:cubicBezTo>
                  <a:pt x="1233" y="103"/>
                  <a:pt x="1232" y="103"/>
                  <a:pt x="1231" y="103"/>
                </a:cubicBezTo>
                <a:cubicBezTo>
                  <a:pt x="1231" y="103"/>
                  <a:pt x="1231" y="102"/>
                  <a:pt x="1231" y="102"/>
                </a:cubicBezTo>
                <a:cubicBezTo>
                  <a:pt x="1228" y="102"/>
                  <a:pt x="1225" y="103"/>
                  <a:pt x="1223" y="103"/>
                </a:cubicBezTo>
                <a:cubicBezTo>
                  <a:pt x="1223" y="102"/>
                  <a:pt x="1223" y="102"/>
                  <a:pt x="1222" y="102"/>
                </a:cubicBezTo>
                <a:cubicBezTo>
                  <a:pt x="1222" y="103"/>
                  <a:pt x="1222" y="103"/>
                  <a:pt x="1222" y="103"/>
                </a:cubicBezTo>
                <a:cubicBezTo>
                  <a:pt x="1221" y="103"/>
                  <a:pt x="1220" y="104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5"/>
                  <a:pt x="1219" y="105"/>
                  <a:pt x="1219" y="105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6"/>
                  <a:pt x="1219" y="106"/>
                  <a:pt x="1219" y="106"/>
                </a:cubicBezTo>
                <a:cubicBezTo>
                  <a:pt x="1219" y="107"/>
                  <a:pt x="1219" y="107"/>
                  <a:pt x="1219" y="107"/>
                </a:cubicBezTo>
                <a:cubicBezTo>
                  <a:pt x="1218" y="107"/>
                  <a:pt x="1218" y="107"/>
                  <a:pt x="1218" y="107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8"/>
                  <a:pt x="1218" y="108"/>
                  <a:pt x="1218" y="108"/>
                </a:cubicBezTo>
                <a:cubicBezTo>
                  <a:pt x="1218" y="109"/>
                  <a:pt x="1218" y="109"/>
                  <a:pt x="1218" y="109"/>
                </a:cubicBezTo>
                <a:cubicBezTo>
                  <a:pt x="1217" y="109"/>
                  <a:pt x="1217" y="109"/>
                  <a:pt x="1217" y="109"/>
                </a:cubicBezTo>
                <a:cubicBezTo>
                  <a:pt x="1217" y="110"/>
                  <a:pt x="1217" y="110"/>
                  <a:pt x="1217" y="110"/>
                </a:cubicBezTo>
                <a:cubicBezTo>
                  <a:pt x="1217" y="110"/>
                  <a:pt x="1217" y="110"/>
                  <a:pt x="1216" y="110"/>
                </a:cubicBezTo>
                <a:cubicBezTo>
                  <a:pt x="1216" y="111"/>
                  <a:pt x="1216" y="111"/>
                  <a:pt x="1216" y="111"/>
                </a:cubicBezTo>
                <a:cubicBezTo>
                  <a:pt x="1215" y="112"/>
                  <a:pt x="1214" y="113"/>
                  <a:pt x="1213" y="113"/>
                </a:cubicBezTo>
                <a:cubicBezTo>
                  <a:pt x="1213" y="114"/>
                  <a:pt x="1213" y="115"/>
                  <a:pt x="1213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2" y="116"/>
                  <a:pt x="1212" y="116"/>
                  <a:pt x="1212" y="116"/>
                </a:cubicBezTo>
                <a:cubicBezTo>
                  <a:pt x="1211" y="116"/>
                  <a:pt x="1211" y="116"/>
                  <a:pt x="1211" y="116"/>
                </a:cubicBezTo>
                <a:cubicBezTo>
                  <a:pt x="1211" y="116"/>
                  <a:pt x="1211" y="117"/>
                  <a:pt x="1211" y="117"/>
                </a:cubicBezTo>
                <a:cubicBezTo>
                  <a:pt x="1209" y="117"/>
                  <a:pt x="1209" y="117"/>
                  <a:pt x="1209" y="117"/>
                </a:cubicBezTo>
                <a:cubicBezTo>
                  <a:pt x="1209" y="117"/>
                  <a:pt x="1209" y="117"/>
                  <a:pt x="1209" y="118"/>
                </a:cubicBezTo>
                <a:cubicBezTo>
                  <a:pt x="1209" y="118"/>
                  <a:pt x="1209" y="119"/>
                  <a:pt x="1209" y="120"/>
                </a:cubicBezTo>
                <a:cubicBezTo>
                  <a:pt x="1209" y="120"/>
                  <a:pt x="1209" y="120"/>
                  <a:pt x="1209" y="120"/>
                </a:cubicBezTo>
                <a:cubicBezTo>
                  <a:pt x="1209" y="121"/>
                  <a:pt x="1209" y="121"/>
                  <a:pt x="1209" y="121"/>
                </a:cubicBezTo>
                <a:cubicBezTo>
                  <a:pt x="1209" y="121"/>
                  <a:pt x="1209" y="122"/>
                  <a:pt x="1209" y="122"/>
                </a:cubicBezTo>
                <a:cubicBezTo>
                  <a:pt x="1209" y="123"/>
                  <a:pt x="1209" y="123"/>
                  <a:pt x="1209" y="123"/>
                </a:cubicBezTo>
                <a:cubicBezTo>
                  <a:pt x="1210" y="123"/>
                  <a:pt x="1210" y="123"/>
                  <a:pt x="1210" y="123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4"/>
                  <a:pt x="1210" y="124"/>
                  <a:pt x="1210" y="124"/>
                </a:cubicBezTo>
                <a:cubicBezTo>
                  <a:pt x="1210" y="125"/>
                  <a:pt x="1209" y="126"/>
                  <a:pt x="1210" y="127"/>
                </a:cubicBezTo>
                <a:cubicBezTo>
                  <a:pt x="1210" y="128"/>
                  <a:pt x="1210" y="128"/>
                  <a:pt x="1210" y="128"/>
                </a:cubicBezTo>
                <a:cubicBezTo>
                  <a:pt x="1208" y="128"/>
                  <a:pt x="1208" y="128"/>
                  <a:pt x="1208" y="128"/>
                </a:cubicBezTo>
                <a:cubicBezTo>
                  <a:pt x="1208" y="129"/>
                  <a:pt x="1208" y="131"/>
                  <a:pt x="1208" y="132"/>
                </a:cubicBezTo>
                <a:cubicBezTo>
                  <a:pt x="1209" y="132"/>
                  <a:pt x="1210" y="132"/>
                  <a:pt x="1211" y="133"/>
                </a:cubicBezTo>
                <a:cubicBezTo>
                  <a:pt x="1211" y="133"/>
                  <a:pt x="1211" y="133"/>
                  <a:pt x="1211" y="133"/>
                </a:cubicBezTo>
                <a:cubicBezTo>
                  <a:pt x="1212" y="133"/>
                  <a:pt x="1212" y="133"/>
                  <a:pt x="1212" y="133"/>
                </a:cubicBezTo>
                <a:cubicBezTo>
                  <a:pt x="1212" y="134"/>
                  <a:pt x="1212" y="134"/>
                  <a:pt x="1212" y="134"/>
                </a:cubicBezTo>
                <a:cubicBezTo>
                  <a:pt x="1212" y="134"/>
                  <a:pt x="1212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3" y="133"/>
                  <a:pt x="1213" y="133"/>
                  <a:pt x="1213" y="133"/>
                </a:cubicBezTo>
                <a:cubicBezTo>
                  <a:pt x="1214" y="133"/>
                  <a:pt x="1214" y="133"/>
                  <a:pt x="1214" y="133"/>
                </a:cubicBezTo>
                <a:cubicBezTo>
                  <a:pt x="1213" y="135"/>
                  <a:pt x="1213" y="135"/>
                  <a:pt x="1212" y="135"/>
                </a:cubicBezTo>
                <a:cubicBezTo>
                  <a:pt x="1212" y="137"/>
                  <a:pt x="1212" y="137"/>
                  <a:pt x="1213" y="138"/>
                </a:cubicBezTo>
                <a:cubicBezTo>
                  <a:pt x="1213" y="138"/>
                  <a:pt x="1213" y="138"/>
                  <a:pt x="1213" y="138"/>
                </a:cubicBezTo>
                <a:cubicBezTo>
                  <a:pt x="1213" y="140"/>
                  <a:pt x="1213" y="140"/>
                  <a:pt x="1213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40"/>
                  <a:pt x="1214" y="140"/>
                  <a:pt x="1214" y="140"/>
                </a:cubicBezTo>
                <a:cubicBezTo>
                  <a:pt x="1214" y="139"/>
                  <a:pt x="1214" y="139"/>
                  <a:pt x="1214" y="139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5" y="140"/>
                  <a:pt x="1215" y="141"/>
                  <a:pt x="1214" y="142"/>
                </a:cubicBezTo>
                <a:cubicBezTo>
                  <a:pt x="1214" y="143"/>
                  <a:pt x="1214" y="143"/>
                  <a:pt x="1214" y="143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4" y="144"/>
                  <a:pt x="1214" y="144"/>
                  <a:pt x="1214" y="144"/>
                </a:cubicBezTo>
                <a:cubicBezTo>
                  <a:pt x="1213" y="144"/>
                  <a:pt x="1213" y="144"/>
                  <a:pt x="1213" y="144"/>
                </a:cubicBezTo>
                <a:cubicBezTo>
                  <a:pt x="1213" y="145"/>
                  <a:pt x="1213" y="145"/>
                  <a:pt x="1213" y="145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1" y="145"/>
                  <a:pt x="1211" y="144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1" y="143"/>
                  <a:pt x="1211" y="143"/>
                  <a:pt x="1211" y="143"/>
                </a:cubicBezTo>
                <a:cubicBezTo>
                  <a:pt x="1210" y="143"/>
                  <a:pt x="1210" y="143"/>
                  <a:pt x="1210" y="143"/>
                </a:cubicBezTo>
                <a:cubicBezTo>
                  <a:pt x="1210" y="142"/>
                  <a:pt x="1210" y="142"/>
                  <a:pt x="1210" y="142"/>
                </a:cubicBezTo>
                <a:cubicBezTo>
                  <a:pt x="1209" y="142"/>
                  <a:pt x="1209" y="142"/>
                  <a:pt x="1208" y="141"/>
                </a:cubicBezTo>
                <a:cubicBezTo>
                  <a:pt x="1208" y="141"/>
                  <a:pt x="1208" y="141"/>
                  <a:pt x="1208" y="141"/>
                </a:cubicBezTo>
                <a:cubicBezTo>
                  <a:pt x="1208" y="140"/>
                  <a:pt x="1207" y="140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6" y="139"/>
                  <a:pt x="1206" y="139"/>
                  <a:pt x="1206" y="139"/>
                </a:cubicBezTo>
                <a:cubicBezTo>
                  <a:pt x="1204" y="138"/>
                  <a:pt x="1203" y="139"/>
                  <a:pt x="1202" y="137"/>
                </a:cubicBezTo>
                <a:cubicBezTo>
                  <a:pt x="1203" y="137"/>
                  <a:pt x="1203" y="137"/>
                  <a:pt x="1203" y="137"/>
                </a:cubicBezTo>
                <a:cubicBezTo>
                  <a:pt x="1201" y="137"/>
                  <a:pt x="1200" y="136"/>
                  <a:pt x="1199" y="135"/>
                </a:cubicBezTo>
                <a:cubicBezTo>
                  <a:pt x="1199" y="136"/>
                  <a:pt x="1198" y="137"/>
                  <a:pt x="1198" y="138"/>
                </a:cubicBezTo>
                <a:cubicBezTo>
                  <a:pt x="1197" y="138"/>
                  <a:pt x="1197" y="138"/>
                  <a:pt x="1197" y="138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7"/>
                  <a:pt x="1197" y="137"/>
                  <a:pt x="1197" y="137"/>
                </a:cubicBezTo>
                <a:cubicBezTo>
                  <a:pt x="1197" y="136"/>
                  <a:pt x="1197" y="135"/>
                  <a:pt x="1198" y="134"/>
                </a:cubicBezTo>
                <a:cubicBezTo>
                  <a:pt x="1197" y="134"/>
                  <a:pt x="1196" y="134"/>
                  <a:pt x="1196" y="133"/>
                </a:cubicBezTo>
                <a:cubicBezTo>
                  <a:pt x="1196" y="133"/>
                  <a:pt x="1196" y="133"/>
                  <a:pt x="1196" y="133"/>
                </a:cubicBezTo>
                <a:cubicBezTo>
                  <a:pt x="1193" y="133"/>
                  <a:pt x="1193" y="133"/>
                  <a:pt x="1193" y="133"/>
                </a:cubicBezTo>
                <a:cubicBezTo>
                  <a:pt x="1193" y="133"/>
                  <a:pt x="1192" y="133"/>
                  <a:pt x="1192" y="133"/>
                </a:cubicBezTo>
                <a:cubicBezTo>
                  <a:pt x="1192" y="132"/>
                  <a:pt x="1192" y="132"/>
                  <a:pt x="1192" y="132"/>
                </a:cubicBezTo>
                <a:cubicBezTo>
                  <a:pt x="1191" y="132"/>
                  <a:pt x="1191" y="132"/>
                  <a:pt x="1190" y="132"/>
                </a:cubicBezTo>
                <a:cubicBezTo>
                  <a:pt x="1190" y="131"/>
                  <a:pt x="1190" y="131"/>
                  <a:pt x="1190" y="131"/>
                </a:cubicBezTo>
                <a:cubicBezTo>
                  <a:pt x="1189" y="131"/>
                  <a:pt x="1190" y="131"/>
                  <a:pt x="1189" y="130"/>
                </a:cubicBezTo>
                <a:cubicBezTo>
                  <a:pt x="1187" y="130"/>
                  <a:pt x="1187" y="131"/>
                  <a:pt x="1187" y="132"/>
                </a:cubicBezTo>
                <a:cubicBezTo>
                  <a:pt x="1184" y="132"/>
                  <a:pt x="1182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1"/>
                  <a:pt x="1180" y="131"/>
                  <a:pt x="1180" y="131"/>
                </a:cubicBezTo>
                <a:cubicBezTo>
                  <a:pt x="1180" y="132"/>
                  <a:pt x="1180" y="132"/>
                  <a:pt x="1180" y="132"/>
                </a:cubicBezTo>
                <a:cubicBezTo>
                  <a:pt x="1179" y="132"/>
                  <a:pt x="1179" y="132"/>
                  <a:pt x="1179" y="132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3"/>
                  <a:pt x="1177" y="133"/>
                  <a:pt x="1177" y="133"/>
                </a:cubicBezTo>
                <a:cubicBezTo>
                  <a:pt x="1177" y="134"/>
                  <a:pt x="1177" y="134"/>
                  <a:pt x="1178" y="135"/>
                </a:cubicBezTo>
                <a:cubicBezTo>
                  <a:pt x="1178" y="135"/>
                  <a:pt x="1178" y="135"/>
                  <a:pt x="1178" y="135"/>
                </a:cubicBezTo>
                <a:cubicBezTo>
                  <a:pt x="1178" y="136"/>
                  <a:pt x="1179" y="137"/>
                  <a:pt x="1179" y="138"/>
                </a:cubicBezTo>
                <a:cubicBezTo>
                  <a:pt x="1179" y="138"/>
                  <a:pt x="1179" y="138"/>
                  <a:pt x="1179" y="138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0"/>
                  <a:pt x="1179" y="140"/>
                  <a:pt x="1179" y="140"/>
                </a:cubicBezTo>
                <a:cubicBezTo>
                  <a:pt x="1179" y="141"/>
                  <a:pt x="1179" y="141"/>
                  <a:pt x="1179" y="141"/>
                </a:cubicBezTo>
                <a:cubicBezTo>
                  <a:pt x="1179" y="141"/>
                  <a:pt x="1178" y="142"/>
                  <a:pt x="1178" y="142"/>
                </a:cubicBezTo>
                <a:cubicBezTo>
                  <a:pt x="1177" y="142"/>
                  <a:pt x="1176" y="142"/>
                  <a:pt x="1175" y="142"/>
                </a:cubicBezTo>
                <a:cubicBezTo>
                  <a:pt x="1175" y="141"/>
                  <a:pt x="1175" y="141"/>
                  <a:pt x="1175" y="141"/>
                </a:cubicBezTo>
                <a:cubicBezTo>
                  <a:pt x="1174" y="141"/>
                  <a:pt x="1175" y="141"/>
                  <a:pt x="1174" y="141"/>
                </a:cubicBezTo>
                <a:cubicBezTo>
                  <a:pt x="1172" y="142"/>
                  <a:pt x="1174" y="143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3" y="145"/>
                  <a:pt x="1173" y="145"/>
                  <a:pt x="1173" y="145"/>
                </a:cubicBezTo>
                <a:cubicBezTo>
                  <a:pt x="1172" y="145"/>
                  <a:pt x="1172" y="145"/>
                  <a:pt x="1172" y="144"/>
                </a:cubicBezTo>
                <a:cubicBezTo>
                  <a:pt x="1172" y="144"/>
                  <a:pt x="1172" y="144"/>
                  <a:pt x="1172" y="144"/>
                </a:cubicBezTo>
                <a:cubicBezTo>
                  <a:pt x="1171" y="143"/>
                  <a:pt x="1171" y="144"/>
                  <a:pt x="1171" y="143"/>
                </a:cubicBezTo>
                <a:cubicBezTo>
                  <a:pt x="1170" y="142"/>
                  <a:pt x="1171" y="142"/>
                  <a:pt x="1170" y="141"/>
                </a:cubicBezTo>
                <a:cubicBezTo>
                  <a:pt x="1170" y="140"/>
                  <a:pt x="1170" y="140"/>
                  <a:pt x="1171" y="139"/>
                </a:cubicBezTo>
                <a:cubicBezTo>
                  <a:pt x="1168" y="139"/>
                  <a:pt x="1167" y="140"/>
                  <a:pt x="1164" y="141"/>
                </a:cubicBezTo>
                <a:cubicBezTo>
                  <a:pt x="1164" y="141"/>
                  <a:pt x="1164" y="142"/>
                  <a:pt x="1163" y="142"/>
                </a:cubicBezTo>
                <a:cubicBezTo>
                  <a:pt x="1163" y="142"/>
                  <a:pt x="1162" y="142"/>
                  <a:pt x="1161" y="142"/>
                </a:cubicBezTo>
                <a:cubicBezTo>
                  <a:pt x="1161" y="141"/>
                  <a:pt x="1161" y="141"/>
                  <a:pt x="1160" y="141"/>
                </a:cubicBezTo>
                <a:cubicBezTo>
                  <a:pt x="1159" y="141"/>
                  <a:pt x="1158" y="140"/>
                  <a:pt x="1156" y="140"/>
                </a:cubicBezTo>
                <a:cubicBezTo>
                  <a:pt x="1155" y="141"/>
                  <a:pt x="1153" y="142"/>
                  <a:pt x="1151" y="142"/>
                </a:cubicBezTo>
                <a:cubicBezTo>
                  <a:pt x="1151" y="143"/>
                  <a:pt x="1151" y="143"/>
                  <a:pt x="1151" y="144"/>
                </a:cubicBezTo>
                <a:cubicBezTo>
                  <a:pt x="1151" y="144"/>
                  <a:pt x="1151" y="144"/>
                  <a:pt x="1151" y="144"/>
                </a:cubicBezTo>
                <a:cubicBezTo>
                  <a:pt x="1151" y="145"/>
                  <a:pt x="1151" y="145"/>
                  <a:pt x="1151" y="145"/>
                </a:cubicBezTo>
                <a:cubicBezTo>
                  <a:pt x="1150" y="144"/>
                  <a:pt x="1150" y="144"/>
                  <a:pt x="1149" y="143"/>
                </a:cubicBezTo>
                <a:cubicBezTo>
                  <a:pt x="1149" y="143"/>
                  <a:pt x="1148" y="144"/>
                  <a:pt x="1147" y="144"/>
                </a:cubicBezTo>
                <a:cubicBezTo>
                  <a:pt x="1147" y="145"/>
                  <a:pt x="1147" y="145"/>
                  <a:pt x="1147" y="145"/>
                </a:cubicBezTo>
                <a:cubicBezTo>
                  <a:pt x="1146" y="145"/>
                  <a:pt x="1146" y="144"/>
                  <a:pt x="1146" y="144"/>
                </a:cubicBezTo>
                <a:cubicBezTo>
                  <a:pt x="1145" y="144"/>
                  <a:pt x="1143" y="145"/>
                  <a:pt x="1142" y="145"/>
                </a:cubicBezTo>
                <a:cubicBezTo>
                  <a:pt x="1142" y="144"/>
                  <a:pt x="1143" y="144"/>
                  <a:pt x="1143" y="143"/>
                </a:cubicBezTo>
                <a:cubicBezTo>
                  <a:pt x="1144" y="143"/>
                  <a:pt x="1145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3"/>
                  <a:pt x="1146" y="143"/>
                  <a:pt x="1146" y="143"/>
                </a:cubicBezTo>
                <a:cubicBezTo>
                  <a:pt x="1146" y="142"/>
                  <a:pt x="1145" y="142"/>
                  <a:pt x="1144" y="141"/>
                </a:cubicBezTo>
                <a:cubicBezTo>
                  <a:pt x="1144" y="140"/>
                  <a:pt x="1144" y="140"/>
                  <a:pt x="1144" y="140"/>
                </a:cubicBezTo>
                <a:cubicBezTo>
                  <a:pt x="1143" y="140"/>
                  <a:pt x="1143" y="140"/>
                  <a:pt x="1143" y="140"/>
                </a:cubicBezTo>
                <a:cubicBezTo>
                  <a:pt x="1143" y="139"/>
                  <a:pt x="1143" y="139"/>
                  <a:pt x="1143" y="138"/>
                </a:cubicBezTo>
                <a:cubicBezTo>
                  <a:pt x="1143" y="138"/>
                  <a:pt x="1142" y="138"/>
                  <a:pt x="1142" y="139"/>
                </a:cubicBezTo>
                <a:cubicBezTo>
                  <a:pt x="1142" y="139"/>
                  <a:pt x="1142" y="139"/>
                  <a:pt x="1142" y="139"/>
                </a:cubicBezTo>
                <a:cubicBezTo>
                  <a:pt x="1141" y="139"/>
                  <a:pt x="1141" y="140"/>
                  <a:pt x="1140" y="140"/>
                </a:cubicBezTo>
                <a:cubicBezTo>
                  <a:pt x="1140" y="140"/>
                  <a:pt x="1140" y="140"/>
                  <a:pt x="1140" y="140"/>
                </a:cubicBezTo>
                <a:cubicBezTo>
                  <a:pt x="1139" y="140"/>
                  <a:pt x="1139" y="141"/>
                  <a:pt x="1138" y="141"/>
                </a:cubicBezTo>
                <a:cubicBezTo>
                  <a:pt x="1138" y="141"/>
                  <a:pt x="1139" y="142"/>
                  <a:pt x="1139" y="142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8" y="143"/>
                  <a:pt x="1138" y="142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3"/>
                  <a:pt x="1138" y="143"/>
                  <a:pt x="1138" y="143"/>
                </a:cubicBezTo>
                <a:cubicBezTo>
                  <a:pt x="1138" y="142"/>
                  <a:pt x="1138" y="142"/>
                  <a:pt x="1138" y="142"/>
                </a:cubicBezTo>
                <a:cubicBezTo>
                  <a:pt x="1136" y="142"/>
                  <a:pt x="1134" y="142"/>
                  <a:pt x="1134" y="142"/>
                </a:cubicBezTo>
                <a:cubicBezTo>
                  <a:pt x="1133" y="143"/>
                  <a:pt x="1133" y="143"/>
                  <a:pt x="1133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1" y="143"/>
                  <a:pt x="1131" y="143"/>
                  <a:pt x="1131" y="143"/>
                </a:cubicBezTo>
                <a:cubicBezTo>
                  <a:pt x="1130" y="143"/>
                  <a:pt x="1130" y="143"/>
                  <a:pt x="1130" y="143"/>
                </a:cubicBezTo>
                <a:cubicBezTo>
                  <a:pt x="1130" y="144"/>
                  <a:pt x="1130" y="144"/>
                  <a:pt x="1130" y="144"/>
                </a:cubicBezTo>
                <a:cubicBezTo>
                  <a:pt x="1129" y="145"/>
                  <a:pt x="1128" y="145"/>
                  <a:pt x="1128" y="145"/>
                </a:cubicBezTo>
                <a:cubicBezTo>
                  <a:pt x="1128" y="145"/>
                  <a:pt x="1128" y="145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5"/>
                  <a:pt x="1127" y="146"/>
                  <a:pt x="1127" y="146"/>
                </a:cubicBezTo>
                <a:cubicBezTo>
                  <a:pt x="1125" y="146"/>
                  <a:pt x="1124" y="146"/>
                  <a:pt x="1123" y="147"/>
                </a:cubicBezTo>
                <a:cubicBezTo>
                  <a:pt x="1122" y="147"/>
                  <a:pt x="1122" y="147"/>
                  <a:pt x="1121" y="147"/>
                </a:cubicBezTo>
                <a:cubicBezTo>
                  <a:pt x="1121" y="148"/>
                  <a:pt x="1121" y="148"/>
                  <a:pt x="1121" y="148"/>
                </a:cubicBezTo>
                <a:cubicBezTo>
                  <a:pt x="1121" y="148"/>
                  <a:pt x="1120" y="148"/>
                  <a:pt x="1120" y="149"/>
                </a:cubicBezTo>
                <a:cubicBezTo>
                  <a:pt x="1120" y="149"/>
                  <a:pt x="1120" y="149"/>
                  <a:pt x="1120" y="149"/>
                </a:cubicBezTo>
                <a:cubicBezTo>
                  <a:pt x="1120" y="149"/>
                  <a:pt x="1119" y="149"/>
                  <a:pt x="1119" y="149"/>
                </a:cubicBezTo>
                <a:cubicBezTo>
                  <a:pt x="1119" y="149"/>
                  <a:pt x="1119" y="149"/>
                  <a:pt x="1119" y="149"/>
                </a:cubicBezTo>
                <a:cubicBezTo>
                  <a:pt x="1119" y="149"/>
                  <a:pt x="1118" y="149"/>
                  <a:pt x="1118" y="149"/>
                </a:cubicBezTo>
                <a:cubicBezTo>
                  <a:pt x="1117" y="149"/>
                  <a:pt x="1118" y="149"/>
                  <a:pt x="1117" y="149"/>
                </a:cubicBezTo>
                <a:cubicBezTo>
                  <a:pt x="1117" y="150"/>
                  <a:pt x="1117" y="151"/>
                  <a:pt x="1116" y="152"/>
                </a:cubicBezTo>
                <a:cubicBezTo>
                  <a:pt x="1116" y="152"/>
                  <a:pt x="1116" y="152"/>
                  <a:pt x="1116" y="152"/>
                </a:cubicBezTo>
                <a:cubicBezTo>
                  <a:pt x="1116" y="153"/>
                  <a:pt x="1117" y="155"/>
                  <a:pt x="1116" y="156"/>
                </a:cubicBezTo>
                <a:cubicBezTo>
                  <a:pt x="1116" y="156"/>
                  <a:pt x="1116" y="156"/>
                  <a:pt x="1116" y="156"/>
                </a:cubicBezTo>
                <a:cubicBezTo>
                  <a:pt x="1115" y="156"/>
                  <a:pt x="1115" y="156"/>
                  <a:pt x="1114" y="156"/>
                </a:cubicBezTo>
                <a:cubicBezTo>
                  <a:pt x="1114" y="156"/>
                  <a:pt x="1114" y="156"/>
                  <a:pt x="1114" y="157"/>
                </a:cubicBezTo>
                <a:cubicBezTo>
                  <a:pt x="1113" y="157"/>
                  <a:pt x="1112" y="157"/>
                  <a:pt x="1112" y="157"/>
                </a:cubicBezTo>
                <a:cubicBezTo>
                  <a:pt x="1112" y="158"/>
                  <a:pt x="1112" y="158"/>
                  <a:pt x="1112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9" y="158"/>
                  <a:pt x="1109" y="158"/>
                  <a:pt x="1109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7" y="158"/>
                  <a:pt x="1107" y="158"/>
                  <a:pt x="1107" y="158"/>
                </a:cubicBezTo>
                <a:cubicBezTo>
                  <a:pt x="1106" y="157"/>
                  <a:pt x="1108" y="155"/>
                  <a:pt x="1106" y="154"/>
                </a:cubicBezTo>
                <a:cubicBezTo>
                  <a:pt x="1106" y="152"/>
                  <a:pt x="1106" y="152"/>
                  <a:pt x="1106" y="151"/>
                </a:cubicBezTo>
                <a:cubicBezTo>
                  <a:pt x="1107" y="151"/>
                  <a:pt x="1107" y="151"/>
                  <a:pt x="1107" y="151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7" y="150"/>
                  <a:pt x="1107" y="150"/>
                  <a:pt x="1107" y="150"/>
                </a:cubicBezTo>
                <a:cubicBezTo>
                  <a:pt x="1108" y="150"/>
                  <a:pt x="1109" y="150"/>
                  <a:pt x="1109" y="150"/>
                </a:cubicBezTo>
                <a:cubicBezTo>
                  <a:pt x="1109" y="150"/>
                  <a:pt x="1109" y="150"/>
                  <a:pt x="1109" y="150"/>
                </a:cubicBezTo>
                <a:cubicBezTo>
                  <a:pt x="1110" y="149"/>
                  <a:pt x="1112" y="150"/>
                  <a:pt x="1112" y="149"/>
                </a:cubicBezTo>
                <a:cubicBezTo>
                  <a:pt x="1113" y="149"/>
                  <a:pt x="1113" y="149"/>
                  <a:pt x="1113" y="149"/>
                </a:cubicBezTo>
                <a:cubicBezTo>
                  <a:pt x="1113" y="149"/>
                  <a:pt x="1113" y="148"/>
                  <a:pt x="1112" y="148"/>
                </a:cubicBezTo>
                <a:cubicBezTo>
                  <a:pt x="1112" y="148"/>
                  <a:pt x="1112" y="148"/>
                  <a:pt x="1112" y="148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7"/>
                  <a:pt x="1112" y="147"/>
                  <a:pt x="1112" y="147"/>
                </a:cubicBezTo>
                <a:cubicBezTo>
                  <a:pt x="1112" y="146"/>
                  <a:pt x="1112" y="146"/>
                  <a:pt x="1112" y="146"/>
                </a:cubicBezTo>
                <a:cubicBezTo>
                  <a:pt x="1111" y="146"/>
                  <a:pt x="1110" y="145"/>
                  <a:pt x="1110" y="144"/>
                </a:cubicBezTo>
                <a:cubicBezTo>
                  <a:pt x="1110" y="143"/>
                  <a:pt x="1110" y="143"/>
                  <a:pt x="1110" y="143"/>
                </a:cubicBezTo>
                <a:cubicBezTo>
                  <a:pt x="1109" y="143"/>
                  <a:pt x="1108" y="142"/>
                  <a:pt x="1107" y="141"/>
                </a:cubicBezTo>
                <a:cubicBezTo>
                  <a:pt x="1106" y="141"/>
                  <a:pt x="1104" y="141"/>
                  <a:pt x="1103" y="141"/>
                </a:cubicBezTo>
                <a:cubicBezTo>
                  <a:pt x="1103" y="140"/>
                  <a:pt x="1103" y="140"/>
                  <a:pt x="1103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2" y="140"/>
                  <a:pt x="1102" y="140"/>
                  <a:pt x="1102" y="140"/>
                </a:cubicBezTo>
                <a:cubicBezTo>
                  <a:pt x="1101" y="140"/>
                  <a:pt x="1101" y="140"/>
                  <a:pt x="1101" y="140"/>
                </a:cubicBezTo>
                <a:cubicBezTo>
                  <a:pt x="1100" y="140"/>
                  <a:pt x="1098" y="139"/>
                  <a:pt x="1098" y="138"/>
                </a:cubicBezTo>
                <a:cubicBezTo>
                  <a:pt x="1098" y="138"/>
                  <a:pt x="1098" y="138"/>
                  <a:pt x="1098" y="138"/>
                </a:cubicBezTo>
                <a:cubicBezTo>
                  <a:pt x="1098" y="140"/>
                  <a:pt x="1099" y="141"/>
                  <a:pt x="1100" y="142"/>
                </a:cubicBezTo>
                <a:cubicBezTo>
                  <a:pt x="1100" y="142"/>
                  <a:pt x="1100" y="142"/>
                  <a:pt x="1100" y="142"/>
                </a:cubicBezTo>
                <a:cubicBezTo>
                  <a:pt x="1101" y="142"/>
                  <a:pt x="1101" y="142"/>
                  <a:pt x="1101" y="142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4"/>
                  <a:pt x="1101" y="144"/>
                  <a:pt x="1101" y="144"/>
                </a:cubicBezTo>
                <a:cubicBezTo>
                  <a:pt x="1101" y="145"/>
                  <a:pt x="1101" y="145"/>
                  <a:pt x="1101" y="145"/>
                </a:cubicBezTo>
                <a:cubicBezTo>
                  <a:pt x="1100" y="145"/>
                  <a:pt x="1100" y="145"/>
                  <a:pt x="1100" y="145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6"/>
                </a:cubicBezTo>
                <a:cubicBezTo>
                  <a:pt x="1100" y="146"/>
                  <a:pt x="1100" y="146"/>
                  <a:pt x="1100" y="147"/>
                </a:cubicBezTo>
                <a:cubicBezTo>
                  <a:pt x="1099" y="147"/>
                  <a:pt x="1099" y="147"/>
                  <a:pt x="1099" y="148"/>
                </a:cubicBezTo>
                <a:cubicBezTo>
                  <a:pt x="1099" y="148"/>
                  <a:pt x="1099" y="148"/>
                  <a:pt x="1099" y="148"/>
                </a:cubicBezTo>
                <a:cubicBezTo>
                  <a:pt x="1098" y="149"/>
                  <a:pt x="1099" y="149"/>
                  <a:pt x="1098" y="150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8" y="151"/>
                  <a:pt x="1098" y="151"/>
                  <a:pt x="1098" y="151"/>
                </a:cubicBezTo>
                <a:cubicBezTo>
                  <a:pt x="1099" y="152"/>
                  <a:pt x="1099" y="151"/>
                  <a:pt x="1099" y="153"/>
                </a:cubicBezTo>
                <a:cubicBezTo>
                  <a:pt x="1100" y="153"/>
                  <a:pt x="1100" y="153"/>
                  <a:pt x="1100" y="153"/>
                </a:cubicBezTo>
                <a:cubicBezTo>
                  <a:pt x="1100" y="153"/>
                  <a:pt x="1099" y="153"/>
                  <a:pt x="1099" y="154"/>
                </a:cubicBezTo>
                <a:cubicBezTo>
                  <a:pt x="1100" y="154"/>
                  <a:pt x="1100" y="154"/>
                  <a:pt x="1100" y="154"/>
                </a:cubicBezTo>
                <a:cubicBezTo>
                  <a:pt x="1100" y="155"/>
                  <a:pt x="1098" y="155"/>
                  <a:pt x="1098" y="156"/>
                </a:cubicBezTo>
                <a:cubicBezTo>
                  <a:pt x="1098" y="156"/>
                  <a:pt x="1098" y="157"/>
                  <a:pt x="1098" y="158"/>
                </a:cubicBezTo>
                <a:cubicBezTo>
                  <a:pt x="1097" y="158"/>
                  <a:pt x="1097" y="158"/>
                  <a:pt x="1097" y="158"/>
                </a:cubicBezTo>
                <a:cubicBezTo>
                  <a:pt x="1097" y="159"/>
                  <a:pt x="1096" y="160"/>
                  <a:pt x="1096" y="162"/>
                </a:cubicBezTo>
                <a:cubicBezTo>
                  <a:pt x="1094" y="162"/>
                  <a:pt x="1094" y="162"/>
                  <a:pt x="1094" y="162"/>
                </a:cubicBezTo>
                <a:cubicBezTo>
                  <a:pt x="1094" y="161"/>
                  <a:pt x="1095" y="161"/>
                  <a:pt x="1095" y="160"/>
                </a:cubicBezTo>
                <a:cubicBezTo>
                  <a:pt x="1095" y="160"/>
                  <a:pt x="1094" y="160"/>
                  <a:pt x="1094" y="160"/>
                </a:cubicBezTo>
                <a:cubicBezTo>
                  <a:pt x="1094" y="160"/>
                  <a:pt x="1094" y="160"/>
                  <a:pt x="1094" y="160"/>
                </a:cubicBezTo>
                <a:cubicBezTo>
                  <a:pt x="1093" y="159"/>
                  <a:pt x="1093" y="159"/>
                  <a:pt x="1093" y="159"/>
                </a:cubicBezTo>
                <a:cubicBezTo>
                  <a:pt x="1091" y="159"/>
                  <a:pt x="1091" y="159"/>
                  <a:pt x="1091" y="159"/>
                </a:cubicBezTo>
                <a:cubicBezTo>
                  <a:pt x="1091" y="158"/>
                  <a:pt x="1091" y="158"/>
                  <a:pt x="1090" y="157"/>
                </a:cubicBezTo>
                <a:cubicBezTo>
                  <a:pt x="1089" y="157"/>
                  <a:pt x="1089" y="157"/>
                  <a:pt x="1089" y="157"/>
                </a:cubicBezTo>
                <a:cubicBezTo>
                  <a:pt x="1089" y="158"/>
                  <a:pt x="1088" y="158"/>
                  <a:pt x="1088" y="158"/>
                </a:cubicBezTo>
                <a:cubicBezTo>
                  <a:pt x="1087" y="158"/>
                  <a:pt x="1087" y="158"/>
                  <a:pt x="1087" y="158"/>
                </a:cubicBezTo>
                <a:cubicBezTo>
                  <a:pt x="1087" y="159"/>
                  <a:pt x="1087" y="159"/>
                  <a:pt x="1087" y="159"/>
                </a:cubicBezTo>
                <a:cubicBezTo>
                  <a:pt x="1086" y="159"/>
                  <a:pt x="1085" y="159"/>
                  <a:pt x="1084" y="160"/>
                </a:cubicBezTo>
                <a:cubicBezTo>
                  <a:pt x="1084" y="161"/>
                  <a:pt x="1084" y="160"/>
                  <a:pt x="1084" y="161"/>
                </a:cubicBezTo>
                <a:cubicBezTo>
                  <a:pt x="1082" y="162"/>
                  <a:pt x="1082" y="162"/>
                  <a:pt x="1082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1" y="163"/>
                  <a:pt x="1081" y="163"/>
                  <a:pt x="1081" y="163"/>
                </a:cubicBezTo>
                <a:cubicBezTo>
                  <a:pt x="1080" y="164"/>
                  <a:pt x="1080" y="164"/>
                  <a:pt x="1080" y="164"/>
                </a:cubicBezTo>
                <a:cubicBezTo>
                  <a:pt x="1080" y="166"/>
                  <a:pt x="1080" y="167"/>
                  <a:pt x="1082" y="168"/>
                </a:cubicBezTo>
                <a:cubicBezTo>
                  <a:pt x="1082" y="168"/>
                  <a:pt x="1082" y="168"/>
                  <a:pt x="1082" y="168"/>
                </a:cubicBezTo>
                <a:cubicBezTo>
                  <a:pt x="1082" y="168"/>
                  <a:pt x="1082" y="168"/>
                  <a:pt x="1083" y="168"/>
                </a:cubicBezTo>
                <a:cubicBezTo>
                  <a:pt x="1083" y="169"/>
                  <a:pt x="1083" y="170"/>
                  <a:pt x="1084" y="170"/>
                </a:cubicBezTo>
                <a:cubicBezTo>
                  <a:pt x="1084" y="172"/>
                  <a:pt x="1084" y="172"/>
                  <a:pt x="1084" y="172"/>
                </a:cubicBezTo>
                <a:cubicBezTo>
                  <a:pt x="1083" y="172"/>
                  <a:pt x="1083" y="171"/>
                  <a:pt x="1082" y="171"/>
                </a:cubicBezTo>
                <a:cubicBezTo>
                  <a:pt x="1082" y="171"/>
                  <a:pt x="1082" y="171"/>
                  <a:pt x="1082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1"/>
                  <a:pt x="1079" y="171"/>
                  <a:pt x="1079" y="171"/>
                </a:cubicBezTo>
                <a:cubicBezTo>
                  <a:pt x="1079" y="170"/>
                  <a:pt x="1078" y="170"/>
                  <a:pt x="1078" y="170"/>
                </a:cubicBezTo>
                <a:cubicBezTo>
                  <a:pt x="1078" y="170"/>
                  <a:pt x="1078" y="170"/>
                  <a:pt x="1078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6" y="170"/>
                  <a:pt x="1076" y="170"/>
                  <a:pt x="1076" y="170"/>
                </a:cubicBezTo>
                <a:cubicBezTo>
                  <a:pt x="1075" y="170"/>
                  <a:pt x="1075" y="170"/>
                  <a:pt x="1075" y="171"/>
                </a:cubicBezTo>
                <a:cubicBezTo>
                  <a:pt x="1074" y="171"/>
                  <a:pt x="1074" y="171"/>
                  <a:pt x="1074" y="171"/>
                </a:cubicBezTo>
                <a:cubicBezTo>
                  <a:pt x="1074" y="170"/>
                  <a:pt x="1074" y="170"/>
                  <a:pt x="1074" y="170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75" y="169"/>
                  <a:pt x="1075" y="170"/>
                  <a:pt x="1076" y="169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5" y="168"/>
                  <a:pt x="1075" y="168"/>
                  <a:pt x="1075" y="168"/>
                </a:cubicBezTo>
                <a:cubicBezTo>
                  <a:pt x="1074" y="168"/>
                  <a:pt x="1073" y="168"/>
                  <a:pt x="1073" y="168"/>
                </a:cubicBezTo>
                <a:cubicBezTo>
                  <a:pt x="1072" y="167"/>
                  <a:pt x="1072" y="167"/>
                  <a:pt x="1072" y="166"/>
                </a:cubicBezTo>
                <a:cubicBezTo>
                  <a:pt x="1071" y="166"/>
                  <a:pt x="1070" y="166"/>
                  <a:pt x="1069" y="165"/>
                </a:cubicBezTo>
                <a:cubicBezTo>
                  <a:pt x="1069" y="166"/>
                  <a:pt x="1069" y="167"/>
                  <a:pt x="1069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69"/>
                  <a:pt x="1068" y="169"/>
                </a:cubicBezTo>
                <a:cubicBezTo>
                  <a:pt x="1068" y="169"/>
                  <a:pt x="1068" y="170"/>
                  <a:pt x="1068" y="171"/>
                </a:cubicBezTo>
                <a:cubicBezTo>
                  <a:pt x="1069" y="171"/>
                  <a:pt x="1069" y="171"/>
                  <a:pt x="1069" y="171"/>
                </a:cubicBezTo>
                <a:cubicBezTo>
                  <a:pt x="1070" y="173"/>
                  <a:pt x="1071" y="173"/>
                  <a:pt x="1073" y="173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7"/>
                  <a:pt x="1072" y="177"/>
                  <a:pt x="1072" y="177"/>
                </a:cubicBezTo>
                <a:cubicBezTo>
                  <a:pt x="1073" y="177"/>
                  <a:pt x="1073" y="177"/>
                  <a:pt x="1073" y="177"/>
                </a:cubicBezTo>
                <a:cubicBezTo>
                  <a:pt x="1073" y="178"/>
                  <a:pt x="1073" y="178"/>
                  <a:pt x="1073" y="178"/>
                </a:cubicBezTo>
                <a:cubicBezTo>
                  <a:pt x="1071" y="178"/>
                  <a:pt x="1071" y="178"/>
                  <a:pt x="1071" y="178"/>
                </a:cubicBezTo>
                <a:cubicBezTo>
                  <a:pt x="1071" y="179"/>
                  <a:pt x="1071" y="179"/>
                  <a:pt x="1071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70" y="179"/>
                  <a:pt x="1070" y="179"/>
                  <a:pt x="1070" y="179"/>
                </a:cubicBezTo>
                <a:cubicBezTo>
                  <a:pt x="1068" y="178"/>
                  <a:pt x="1066" y="177"/>
                  <a:pt x="1064" y="178"/>
                </a:cubicBezTo>
                <a:cubicBezTo>
                  <a:pt x="1063" y="177"/>
                  <a:pt x="1063" y="177"/>
                  <a:pt x="1063" y="177"/>
                </a:cubicBezTo>
                <a:cubicBezTo>
                  <a:pt x="1063" y="175"/>
                  <a:pt x="1063" y="175"/>
                  <a:pt x="1063" y="175"/>
                </a:cubicBezTo>
                <a:cubicBezTo>
                  <a:pt x="1063" y="175"/>
                  <a:pt x="1062" y="175"/>
                  <a:pt x="1062" y="174"/>
                </a:cubicBezTo>
                <a:cubicBezTo>
                  <a:pt x="1061" y="174"/>
                  <a:pt x="1061" y="175"/>
                  <a:pt x="1061" y="175"/>
                </a:cubicBezTo>
                <a:cubicBezTo>
                  <a:pt x="1061" y="175"/>
                  <a:pt x="1061" y="175"/>
                  <a:pt x="1061" y="175"/>
                </a:cubicBezTo>
                <a:cubicBezTo>
                  <a:pt x="1060" y="175"/>
                  <a:pt x="1060" y="175"/>
                  <a:pt x="1059" y="175"/>
                </a:cubicBezTo>
                <a:cubicBezTo>
                  <a:pt x="1059" y="173"/>
                  <a:pt x="1059" y="173"/>
                  <a:pt x="1059" y="173"/>
                </a:cubicBezTo>
                <a:cubicBezTo>
                  <a:pt x="1059" y="173"/>
                  <a:pt x="1059" y="173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2"/>
                  <a:pt x="1059" y="172"/>
                  <a:pt x="1059" y="172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71"/>
                  <a:pt x="1059" y="171"/>
                  <a:pt x="1059" y="171"/>
                </a:cubicBezTo>
                <a:cubicBezTo>
                  <a:pt x="1059" y="168"/>
                  <a:pt x="1059" y="168"/>
                  <a:pt x="1059" y="168"/>
                </a:cubicBezTo>
                <a:cubicBezTo>
                  <a:pt x="1058" y="168"/>
                  <a:pt x="1058" y="168"/>
                  <a:pt x="1058" y="168"/>
                </a:cubicBezTo>
                <a:cubicBezTo>
                  <a:pt x="1058" y="168"/>
                  <a:pt x="1058" y="167"/>
                  <a:pt x="1058" y="166"/>
                </a:cubicBezTo>
                <a:cubicBezTo>
                  <a:pt x="1057" y="166"/>
                  <a:pt x="1057" y="166"/>
                  <a:pt x="1057" y="166"/>
                </a:cubicBezTo>
                <a:cubicBezTo>
                  <a:pt x="1058" y="166"/>
                  <a:pt x="1058" y="165"/>
                  <a:pt x="1058" y="164"/>
                </a:cubicBezTo>
                <a:cubicBezTo>
                  <a:pt x="1058" y="164"/>
                  <a:pt x="1058" y="164"/>
                  <a:pt x="1059" y="164"/>
                </a:cubicBezTo>
                <a:cubicBezTo>
                  <a:pt x="1058" y="164"/>
                  <a:pt x="1058" y="163"/>
                  <a:pt x="1058" y="163"/>
                </a:cubicBezTo>
                <a:cubicBezTo>
                  <a:pt x="1057" y="162"/>
                  <a:pt x="1057" y="162"/>
                  <a:pt x="1056" y="161"/>
                </a:cubicBezTo>
                <a:cubicBezTo>
                  <a:pt x="1056" y="161"/>
                  <a:pt x="1056" y="161"/>
                  <a:pt x="1056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1"/>
                  <a:pt x="1053" y="161"/>
                  <a:pt x="1053" y="161"/>
                </a:cubicBezTo>
                <a:cubicBezTo>
                  <a:pt x="1053" y="160"/>
                  <a:pt x="1053" y="160"/>
                  <a:pt x="1053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1" y="160"/>
                  <a:pt x="1051" y="160"/>
                  <a:pt x="1051" y="160"/>
                </a:cubicBezTo>
                <a:cubicBezTo>
                  <a:pt x="1050" y="159"/>
                  <a:pt x="1049" y="159"/>
                  <a:pt x="1048" y="159"/>
                </a:cubicBezTo>
                <a:cubicBezTo>
                  <a:pt x="1048" y="159"/>
                  <a:pt x="1048" y="159"/>
                  <a:pt x="1048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9"/>
                  <a:pt x="1050" y="159"/>
                  <a:pt x="1050" y="159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9" y="158"/>
                  <a:pt x="1048" y="158"/>
                  <a:pt x="1048" y="158"/>
                </a:cubicBezTo>
                <a:cubicBezTo>
                  <a:pt x="1048" y="157"/>
                  <a:pt x="1047" y="157"/>
                  <a:pt x="1047" y="156"/>
                </a:cubicBezTo>
                <a:cubicBezTo>
                  <a:pt x="1048" y="156"/>
                  <a:pt x="1048" y="156"/>
                  <a:pt x="1048" y="156"/>
                </a:cubicBezTo>
                <a:cubicBezTo>
                  <a:pt x="1049" y="156"/>
                  <a:pt x="1049" y="155"/>
                  <a:pt x="1049" y="155"/>
                </a:cubicBezTo>
                <a:cubicBezTo>
                  <a:pt x="1047" y="154"/>
                  <a:pt x="1047" y="154"/>
                  <a:pt x="1046" y="155"/>
                </a:cubicBezTo>
                <a:cubicBezTo>
                  <a:pt x="1046" y="155"/>
                  <a:pt x="1046" y="155"/>
                  <a:pt x="1046" y="155"/>
                </a:cubicBezTo>
                <a:cubicBezTo>
                  <a:pt x="1045" y="155"/>
                  <a:pt x="1045" y="155"/>
                  <a:pt x="1045" y="155"/>
                </a:cubicBezTo>
                <a:cubicBezTo>
                  <a:pt x="1045" y="155"/>
                  <a:pt x="1046" y="154"/>
                  <a:pt x="1047" y="154"/>
                </a:cubicBezTo>
                <a:cubicBezTo>
                  <a:pt x="1046" y="154"/>
                  <a:pt x="1046" y="154"/>
                  <a:pt x="1045" y="153"/>
                </a:cubicBezTo>
                <a:cubicBezTo>
                  <a:pt x="1045" y="153"/>
                  <a:pt x="1045" y="152"/>
                  <a:pt x="1045" y="152"/>
                </a:cubicBezTo>
                <a:cubicBezTo>
                  <a:pt x="1044" y="151"/>
                  <a:pt x="1045" y="151"/>
                  <a:pt x="1044" y="151"/>
                </a:cubicBezTo>
                <a:cubicBezTo>
                  <a:pt x="1044" y="150"/>
                  <a:pt x="1044" y="150"/>
                  <a:pt x="1044" y="150"/>
                </a:cubicBezTo>
                <a:cubicBezTo>
                  <a:pt x="1044" y="150"/>
                  <a:pt x="1044" y="150"/>
                  <a:pt x="1045" y="150"/>
                </a:cubicBezTo>
                <a:cubicBezTo>
                  <a:pt x="1045" y="150"/>
                  <a:pt x="1045" y="150"/>
                  <a:pt x="1045" y="151"/>
                </a:cubicBezTo>
                <a:cubicBezTo>
                  <a:pt x="1046" y="151"/>
                  <a:pt x="1046" y="151"/>
                  <a:pt x="1047" y="151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7" y="152"/>
                  <a:pt x="1047" y="152"/>
                  <a:pt x="1047" y="152"/>
                </a:cubicBezTo>
                <a:cubicBezTo>
                  <a:pt x="1048" y="153"/>
                  <a:pt x="1047" y="152"/>
                  <a:pt x="1048" y="153"/>
                </a:cubicBezTo>
                <a:cubicBezTo>
                  <a:pt x="1048" y="153"/>
                  <a:pt x="1048" y="153"/>
                  <a:pt x="1048" y="153"/>
                </a:cubicBezTo>
                <a:cubicBezTo>
                  <a:pt x="1049" y="153"/>
                  <a:pt x="1049" y="153"/>
                  <a:pt x="1049" y="153"/>
                </a:cubicBezTo>
                <a:cubicBezTo>
                  <a:pt x="1049" y="153"/>
                  <a:pt x="1049" y="154"/>
                  <a:pt x="1049" y="154"/>
                </a:cubicBezTo>
                <a:cubicBezTo>
                  <a:pt x="1050" y="154"/>
                  <a:pt x="1051" y="154"/>
                  <a:pt x="1051" y="153"/>
                </a:cubicBezTo>
                <a:cubicBezTo>
                  <a:pt x="1051" y="154"/>
                  <a:pt x="1051" y="154"/>
                  <a:pt x="1051" y="154"/>
                </a:cubicBezTo>
                <a:cubicBezTo>
                  <a:pt x="1052" y="154"/>
                  <a:pt x="1053" y="155"/>
                  <a:pt x="1054" y="155"/>
                </a:cubicBezTo>
                <a:cubicBezTo>
                  <a:pt x="1054" y="156"/>
                  <a:pt x="1054" y="156"/>
                  <a:pt x="1054" y="156"/>
                </a:cubicBezTo>
                <a:cubicBezTo>
                  <a:pt x="1055" y="156"/>
                  <a:pt x="1055" y="156"/>
                  <a:pt x="1055" y="156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1055" y="154"/>
                  <a:pt x="1055" y="154"/>
                  <a:pt x="1056" y="154"/>
                </a:cubicBezTo>
                <a:cubicBezTo>
                  <a:pt x="1056" y="155"/>
                  <a:pt x="1056" y="156"/>
                  <a:pt x="1056" y="156"/>
                </a:cubicBezTo>
                <a:cubicBezTo>
                  <a:pt x="1058" y="157"/>
                  <a:pt x="1059" y="157"/>
                  <a:pt x="1060" y="157"/>
                </a:cubicBezTo>
                <a:cubicBezTo>
                  <a:pt x="1060" y="157"/>
                  <a:pt x="1060" y="158"/>
                  <a:pt x="1060" y="158"/>
                </a:cubicBezTo>
                <a:cubicBezTo>
                  <a:pt x="1063" y="158"/>
                  <a:pt x="1063" y="158"/>
                  <a:pt x="1063" y="158"/>
                </a:cubicBezTo>
                <a:cubicBezTo>
                  <a:pt x="1063" y="158"/>
                  <a:pt x="1064" y="158"/>
                  <a:pt x="1064" y="159"/>
                </a:cubicBezTo>
                <a:cubicBezTo>
                  <a:pt x="1064" y="159"/>
                  <a:pt x="1065" y="159"/>
                  <a:pt x="1065" y="159"/>
                </a:cubicBezTo>
                <a:cubicBezTo>
                  <a:pt x="1065" y="159"/>
                  <a:pt x="1065" y="159"/>
                  <a:pt x="1065" y="159"/>
                </a:cubicBezTo>
                <a:cubicBezTo>
                  <a:pt x="1069" y="159"/>
                  <a:pt x="1069" y="159"/>
                  <a:pt x="1069" y="159"/>
                </a:cubicBezTo>
                <a:cubicBezTo>
                  <a:pt x="1069" y="160"/>
                  <a:pt x="1069" y="160"/>
                  <a:pt x="1069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0" y="160"/>
                  <a:pt x="1070" y="160"/>
                  <a:pt x="1070" y="160"/>
                </a:cubicBezTo>
                <a:cubicBezTo>
                  <a:pt x="1072" y="160"/>
                  <a:pt x="1074" y="160"/>
                  <a:pt x="1076" y="160"/>
                </a:cubicBezTo>
                <a:cubicBezTo>
                  <a:pt x="1076" y="160"/>
                  <a:pt x="1076" y="160"/>
                  <a:pt x="1076" y="160"/>
                </a:cubicBezTo>
                <a:cubicBezTo>
                  <a:pt x="1077" y="160"/>
                  <a:pt x="1077" y="160"/>
                  <a:pt x="1077" y="160"/>
                </a:cubicBezTo>
                <a:cubicBezTo>
                  <a:pt x="1077" y="160"/>
                  <a:pt x="1077" y="159"/>
                  <a:pt x="1077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8" y="159"/>
                  <a:pt x="1078" y="159"/>
                  <a:pt x="1078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80" y="159"/>
                  <a:pt x="1080" y="159"/>
                  <a:pt x="1080" y="159"/>
                </a:cubicBezTo>
                <a:cubicBezTo>
                  <a:pt x="1080" y="158"/>
                  <a:pt x="1081" y="157"/>
                  <a:pt x="1081" y="157"/>
                </a:cubicBezTo>
                <a:cubicBezTo>
                  <a:pt x="1082" y="157"/>
                  <a:pt x="1082" y="157"/>
                  <a:pt x="1082" y="156"/>
                </a:cubicBezTo>
                <a:cubicBezTo>
                  <a:pt x="1082" y="156"/>
                  <a:pt x="1082" y="156"/>
                  <a:pt x="1082" y="156"/>
                </a:cubicBezTo>
                <a:cubicBezTo>
                  <a:pt x="1083" y="155"/>
                  <a:pt x="1084" y="155"/>
                  <a:pt x="1085" y="153"/>
                </a:cubicBezTo>
                <a:cubicBezTo>
                  <a:pt x="1085" y="153"/>
                  <a:pt x="1085" y="153"/>
                  <a:pt x="1085" y="153"/>
                </a:cubicBezTo>
                <a:cubicBezTo>
                  <a:pt x="1085" y="152"/>
                  <a:pt x="1085" y="150"/>
                  <a:pt x="1085" y="149"/>
                </a:cubicBezTo>
                <a:cubicBezTo>
                  <a:pt x="1084" y="149"/>
                  <a:pt x="1084" y="149"/>
                  <a:pt x="1084" y="149"/>
                </a:cubicBezTo>
                <a:cubicBezTo>
                  <a:pt x="1084" y="149"/>
                  <a:pt x="1084" y="148"/>
                  <a:pt x="1084" y="148"/>
                </a:cubicBezTo>
                <a:cubicBezTo>
                  <a:pt x="1083" y="148"/>
                  <a:pt x="1083" y="148"/>
                  <a:pt x="1083" y="148"/>
                </a:cubicBezTo>
                <a:cubicBezTo>
                  <a:pt x="1083" y="148"/>
                  <a:pt x="1083" y="148"/>
                  <a:pt x="1083" y="147"/>
                </a:cubicBezTo>
                <a:cubicBezTo>
                  <a:pt x="1082" y="147"/>
                  <a:pt x="1082" y="147"/>
                  <a:pt x="1082" y="147"/>
                </a:cubicBezTo>
                <a:cubicBezTo>
                  <a:pt x="1082" y="146"/>
                  <a:pt x="1082" y="146"/>
                  <a:pt x="1082" y="146"/>
                </a:cubicBezTo>
                <a:cubicBezTo>
                  <a:pt x="1081" y="146"/>
                  <a:pt x="1079" y="145"/>
                  <a:pt x="1078" y="145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4"/>
                  <a:pt x="1078" y="144"/>
                  <a:pt x="1078" y="144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8" y="143"/>
                  <a:pt x="1078" y="143"/>
                  <a:pt x="1078" y="143"/>
                </a:cubicBezTo>
                <a:cubicBezTo>
                  <a:pt x="1077" y="143"/>
                  <a:pt x="1078" y="143"/>
                  <a:pt x="1077" y="143"/>
                </a:cubicBezTo>
                <a:cubicBezTo>
                  <a:pt x="1077" y="143"/>
                  <a:pt x="1077" y="143"/>
                  <a:pt x="1077" y="143"/>
                </a:cubicBezTo>
                <a:cubicBezTo>
                  <a:pt x="1077" y="144"/>
                  <a:pt x="1077" y="144"/>
                  <a:pt x="1076" y="144"/>
                </a:cubicBezTo>
                <a:cubicBezTo>
                  <a:pt x="1075" y="142"/>
                  <a:pt x="1074" y="142"/>
                  <a:pt x="1072" y="141"/>
                </a:cubicBezTo>
                <a:cubicBezTo>
                  <a:pt x="1072" y="140"/>
                  <a:pt x="1072" y="140"/>
                  <a:pt x="1072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1" y="140"/>
                  <a:pt x="1071" y="140"/>
                  <a:pt x="1071" y="140"/>
                </a:cubicBezTo>
                <a:cubicBezTo>
                  <a:pt x="1070" y="140"/>
                  <a:pt x="1069" y="139"/>
                  <a:pt x="1069" y="139"/>
                </a:cubicBezTo>
                <a:cubicBezTo>
                  <a:pt x="1068" y="139"/>
                  <a:pt x="1068" y="138"/>
                  <a:pt x="1068" y="138"/>
                </a:cubicBezTo>
                <a:cubicBezTo>
                  <a:pt x="1067" y="138"/>
                  <a:pt x="1066" y="138"/>
                  <a:pt x="1065" y="138"/>
                </a:cubicBezTo>
                <a:cubicBezTo>
                  <a:pt x="1065" y="137"/>
                  <a:pt x="1065" y="137"/>
                  <a:pt x="1065" y="137"/>
                </a:cubicBezTo>
                <a:cubicBezTo>
                  <a:pt x="1064" y="137"/>
                  <a:pt x="1062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1" y="136"/>
                  <a:pt x="1061" y="136"/>
                  <a:pt x="1061" y="136"/>
                </a:cubicBezTo>
                <a:cubicBezTo>
                  <a:pt x="1060" y="136"/>
                  <a:pt x="1060" y="136"/>
                  <a:pt x="1060" y="136"/>
                </a:cubicBezTo>
                <a:cubicBezTo>
                  <a:pt x="1060" y="135"/>
                  <a:pt x="1059" y="135"/>
                  <a:pt x="1059" y="134"/>
                </a:cubicBezTo>
                <a:cubicBezTo>
                  <a:pt x="1058" y="134"/>
                  <a:pt x="1057" y="135"/>
                  <a:pt x="1057" y="135"/>
                </a:cubicBezTo>
                <a:cubicBezTo>
                  <a:pt x="1057" y="134"/>
                  <a:pt x="1057" y="134"/>
                  <a:pt x="1057" y="134"/>
                </a:cubicBezTo>
                <a:cubicBezTo>
                  <a:pt x="1057" y="134"/>
                  <a:pt x="1056" y="134"/>
                  <a:pt x="1056" y="134"/>
                </a:cubicBezTo>
                <a:cubicBezTo>
                  <a:pt x="1056" y="134"/>
                  <a:pt x="1056" y="134"/>
                  <a:pt x="1056" y="133"/>
                </a:cubicBezTo>
                <a:cubicBezTo>
                  <a:pt x="1055" y="133"/>
                  <a:pt x="1055" y="133"/>
                  <a:pt x="1055" y="133"/>
                </a:cubicBezTo>
                <a:cubicBezTo>
                  <a:pt x="1053" y="133"/>
                  <a:pt x="1053" y="132"/>
                  <a:pt x="1051" y="133"/>
                </a:cubicBezTo>
                <a:cubicBezTo>
                  <a:pt x="1051" y="132"/>
                  <a:pt x="1051" y="132"/>
                  <a:pt x="1051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50" y="132"/>
                  <a:pt x="1050" y="132"/>
                  <a:pt x="1050" y="132"/>
                </a:cubicBezTo>
                <a:cubicBezTo>
                  <a:pt x="1049" y="132"/>
                  <a:pt x="1049" y="132"/>
                  <a:pt x="1049" y="132"/>
                </a:cubicBezTo>
                <a:cubicBezTo>
                  <a:pt x="1048" y="131"/>
                  <a:pt x="1047" y="132"/>
                  <a:pt x="1046" y="132"/>
                </a:cubicBezTo>
                <a:cubicBezTo>
                  <a:pt x="1046" y="131"/>
                  <a:pt x="1046" y="131"/>
                  <a:pt x="1046" y="131"/>
                </a:cubicBezTo>
                <a:cubicBezTo>
                  <a:pt x="1044" y="131"/>
                  <a:pt x="1044" y="131"/>
                  <a:pt x="1044" y="131"/>
                </a:cubicBezTo>
                <a:cubicBezTo>
                  <a:pt x="1044" y="130"/>
                  <a:pt x="1044" y="130"/>
                  <a:pt x="1044" y="130"/>
                </a:cubicBezTo>
                <a:cubicBezTo>
                  <a:pt x="1046" y="130"/>
                  <a:pt x="1046" y="130"/>
                  <a:pt x="1046" y="130"/>
                </a:cubicBezTo>
                <a:cubicBezTo>
                  <a:pt x="1046" y="130"/>
                  <a:pt x="1047" y="130"/>
                  <a:pt x="1047" y="129"/>
                </a:cubicBezTo>
                <a:cubicBezTo>
                  <a:pt x="1047" y="129"/>
                  <a:pt x="1047" y="129"/>
                  <a:pt x="1047" y="129"/>
                </a:cubicBezTo>
                <a:cubicBezTo>
                  <a:pt x="1046" y="128"/>
                  <a:pt x="1046" y="129"/>
                  <a:pt x="1045" y="129"/>
                </a:cubicBezTo>
                <a:cubicBezTo>
                  <a:pt x="1044" y="128"/>
                  <a:pt x="1044" y="128"/>
                  <a:pt x="1043" y="127"/>
                </a:cubicBezTo>
                <a:cubicBezTo>
                  <a:pt x="1043" y="127"/>
                  <a:pt x="1043" y="128"/>
                  <a:pt x="1043" y="128"/>
                </a:cubicBezTo>
                <a:cubicBezTo>
                  <a:pt x="1043" y="128"/>
                  <a:pt x="1043" y="128"/>
                  <a:pt x="1043" y="128"/>
                </a:cubicBezTo>
                <a:cubicBezTo>
                  <a:pt x="1041" y="128"/>
                  <a:pt x="1041" y="128"/>
                  <a:pt x="1041" y="128"/>
                </a:cubicBezTo>
                <a:cubicBezTo>
                  <a:pt x="1041" y="129"/>
                  <a:pt x="1041" y="129"/>
                  <a:pt x="1041" y="129"/>
                </a:cubicBezTo>
                <a:cubicBezTo>
                  <a:pt x="1041" y="129"/>
                  <a:pt x="1041" y="129"/>
                  <a:pt x="1040" y="129"/>
                </a:cubicBezTo>
                <a:cubicBezTo>
                  <a:pt x="1040" y="128"/>
                  <a:pt x="1040" y="128"/>
                  <a:pt x="1040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7" y="128"/>
                </a:cubicBezTo>
                <a:cubicBezTo>
                  <a:pt x="1037" y="128"/>
                  <a:pt x="1037" y="128"/>
                  <a:pt x="1036" y="128"/>
                </a:cubicBezTo>
                <a:cubicBezTo>
                  <a:pt x="1036" y="128"/>
                  <a:pt x="1036" y="128"/>
                  <a:pt x="1036" y="129"/>
                </a:cubicBezTo>
                <a:cubicBezTo>
                  <a:pt x="1036" y="129"/>
                  <a:pt x="1036" y="129"/>
                  <a:pt x="1036" y="129"/>
                </a:cubicBezTo>
                <a:cubicBezTo>
                  <a:pt x="1035" y="129"/>
                  <a:pt x="1035" y="128"/>
                  <a:pt x="1034" y="128"/>
                </a:cubicBezTo>
                <a:cubicBezTo>
                  <a:pt x="1034" y="129"/>
                  <a:pt x="1034" y="128"/>
                  <a:pt x="1034" y="129"/>
                </a:cubicBezTo>
                <a:cubicBezTo>
                  <a:pt x="1033" y="129"/>
                  <a:pt x="1033" y="130"/>
                  <a:pt x="1032" y="130"/>
                </a:cubicBezTo>
                <a:cubicBezTo>
                  <a:pt x="1032" y="128"/>
                  <a:pt x="1031" y="128"/>
                  <a:pt x="1031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2" y="127"/>
                  <a:pt x="1032" y="127"/>
                  <a:pt x="1032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3" y="127"/>
                  <a:pt x="1033" y="127"/>
                </a:cubicBezTo>
                <a:cubicBezTo>
                  <a:pt x="1033" y="127"/>
                  <a:pt x="1034" y="127"/>
                  <a:pt x="1035" y="127"/>
                </a:cubicBezTo>
                <a:cubicBezTo>
                  <a:pt x="1035" y="126"/>
                  <a:pt x="1035" y="126"/>
                  <a:pt x="1036" y="125"/>
                </a:cubicBezTo>
                <a:cubicBezTo>
                  <a:pt x="1039" y="125"/>
                  <a:pt x="1039" y="125"/>
                  <a:pt x="1039" y="125"/>
                </a:cubicBezTo>
                <a:cubicBezTo>
                  <a:pt x="1038" y="125"/>
                  <a:pt x="1038" y="124"/>
                  <a:pt x="1038" y="123"/>
                </a:cubicBezTo>
                <a:cubicBezTo>
                  <a:pt x="1037" y="123"/>
                  <a:pt x="1037" y="123"/>
                  <a:pt x="1037" y="123"/>
                </a:cubicBezTo>
                <a:cubicBezTo>
                  <a:pt x="1037" y="123"/>
                  <a:pt x="1037" y="123"/>
                  <a:pt x="1037" y="122"/>
                </a:cubicBezTo>
                <a:cubicBezTo>
                  <a:pt x="1036" y="123"/>
                  <a:pt x="1035" y="123"/>
                  <a:pt x="1035" y="123"/>
                </a:cubicBezTo>
                <a:cubicBezTo>
                  <a:pt x="1035" y="122"/>
                  <a:pt x="1035" y="122"/>
                  <a:pt x="1036" y="121"/>
                </a:cubicBezTo>
                <a:cubicBezTo>
                  <a:pt x="1035" y="121"/>
                  <a:pt x="1035" y="121"/>
                  <a:pt x="1035" y="121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5" y="120"/>
                  <a:pt x="1035" y="120"/>
                  <a:pt x="1035" y="120"/>
                </a:cubicBezTo>
                <a:cubicBezTo>
                  <a:pt x="1034" y="121"/>
                  <a:pt x="1034" y="121"/>
                  <a:pt x="1033" y="122"/>
                </a:cubicBezTo>
                <a:cubicBezTo>
                  <a:pt x="1033" y="121"/>
                  <a:pt x="1033" y="121"/>
                  <a:pt x="1033" y="121"/>
                </a:cubicBezTo>
                <a:cubicBezTo>
                  <a:pt x="1032" y="121"/>
                  <a:pt x="1032" y="120"/>
                  <a:pt x="1032" y="120"/>
                </a:cubicBezTo>
                <a:cubicBezTo>
                  <a:pt x="1032" y="119"/>
                  <a:pt x="1032" y="119"/>
                  <a:pt x="1031" y="119"/>
                </a:cubicBezTo>
                <a:cubicBezTo>
                  <a:pt x="1030" y="118"/>
                  <a:pt x="1031" y="118"/>
                  <a:pt x="1030" y="118"/>
                </a:cubicBezTo>
                <a:cubicBezTo>
                  <a:pt x="1029" y="119"/>
                  <a:pt x="1030" y="120"/>
                  <a:pt x="1029" y="120"/>
                </a:cubicBezTo>
                <a:cubicBezTo>
                  <a:pt x="1029" y="122"/>
                  <a:pt x="1030" y="122"/>
                  <a:pt x="1028" y="123"/>
                </a:cubicBezTo>
                <a:cubicBezTo>
                  <a:pt x="1028" y="123"/>
                  <a:pt x="1028" y="123"/>
                  <a:pt x="1028" y="123"/>
                </a:cubicBezTo>
                <a:cubicBezTo>
                  <a:pt x="1028" y="123"/>
                  <a:pt x="1028" y="123"/>
                  <a:pt x="1027" y="123"/>
                </a:cubicBezTo>
                <a:cubicBezTo>
                  <a:pt x="1027" y="121"/>
                  <a:pt x="1028" y="121"/>
                  <a:pt x="1028" y="120"/>
                </a:cubicBezTo>
                <a:cubicBezTo>
                  <a:pt x="1027" y="120"/>
                  <a:pt x="1027" y="121"/>
                  <a:pt x="1026" y="121"/>
                </a:cubicBezTo>
                <a:cubicBezTo>
                  <a:pt x="1026" y="120"/>
                  <a:pt x="1026" y="120"/>
                  <a:pt x="1026" y="119"/>
                </a:cubicBezTo>
                <a:cubicBezTo>
                  <a:pt x="1027" y="119"/>
                  <a:pt x="1027" y="119"/>
                  <a:pt x="1028" y="119"/>
                </a:cubicBezTo>
                <a:cubicBezTo>
                  <a:pt x="1028" y="118"/>
                  <a:pt x="1028" y="118"/>
                  <a:pt x="1028" y="118"/>
                </a:cubicBezTo>
                <a:cubicBezTo>
                  <a:pt x="1027" y="118"/>
                  <a:pt x="1027" y="118"/>
                  <a:pt x="1027" y="118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7" y="117"/>
                  <a:pt x="1027" y="117"/>
                  <a:pt x="1027" y="117"/>
                </a:cubicBezTo>
                <a:cubicBezTo>
                  <a:pt x="1025" y="117"/>
                  <a:pt x="1025" y="117"/>
                  <a:pt x="1025" y="116"/>
                </a:cubicBezTo>
                <a:cubicBezTo>
                  <a:pt x="1024" y="116"/>
                  <a:pt x="1024" y="116"/>
                  <a:pt x="1024" y="116"/>
                </a:cubicBezTo>
                <a:cubicBezTo>
                  <a:pt x="1024" y="118"/>
                  <a:pt x="1024" y="118"/>
                  <a:pt x="1024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3" y="118"/>
                  <a:pt x="1023" y="118"/>
                  <a:pt x="1023" y="118"/>
                </a:cubicBezTo>
                <a:cubicBezTo>
                  <a:pt x="1022" y="118"/>
                  <a:pt x="1022" y="118"/>
                  <a:pt x="1022" y="118"/>
                </a:cubicBezTo>
                <a:cubicBezTo>
                  <a:pt x="1022" y="119"/>
                  <a:pt x="1023" y="119"/>
                  <a:pt x="1023" y="120"/>
                </a:cubicBezTo>
                <a:cubicBezTo>
                  <a:pt x="1023" y="120"/>
                  <a:pt x="1022" y="120"/>
                  <a:pt x="1021" y="120"/>
                </a:cubicBezTo>
                <a:cubicBezTo>
                  <a:pt x="1021" y="120"/>
                  <a:pt x="1021" y="121"/>
                  <a:pt x="1021" y="121"/>
                </a:cubicBezTo>
                <a:cubicBezTo>
                  <a:pt x="1021" y="123"/>
                  <a:pt x="1021" y="123"/>
                  <a:pt x="1021" y="123"/>
                </a:cubicBezTo>
                <a:cubicBezTo>
                  <a:pt x="1019" y="123"/>
                  <a:pt x="1019" y="124"/>
                  <a:pt x="1019" y="125"/>
                </a:cubicBezTo>
                <a:cubicBezTo>
                  <a:pt x="1018" y="125"/>
                  <a:pt x="1018" y="125"/>
                  <a:pt x="1018" y="125"/>
                </a:cubicBezTo>
                <a:cubicBezTo>
                  <a:pt x="1018" y="124"/>
                  <a:pt x="1018" y="124"/>
                  <a:pt x="1019" y="123"/>
                </a:cubicBezTo>
                <a:cubicBezTo>
                  <a:pt x="1019" y="123"/>
                  <a:pt x="1018" y="123"/>
                  <a:pt x="1018" y="122"/>
                </a:cubicBezTo>
                <a:cubicBezTo>
                  <a:pt x="1019" y="122"/>
                  <a:pt x="1019" y="122"/>
                  <a:pt x="1019" y="122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20" y="120"/>
                  <a:pt x="1020" y="120"/>
                  <a:pt x="1020" y="120"/>
                </a:cubicBezTo>
                <a:cubicBezTo>
                  <a:pt x="1020" y="120"/>
                  <a:pt x="1019" y="119"/>
                  <a:pt x="1019" y="119"/>
                </a:cubicBezTo>
                <a:cubicBezTo>
                  <a:pt x="1019" y="119"/>
                  <a:pt x="1019" y="119"/>
                  <a:pt x="1019" y="119"/>
                </a:cubicBezTo>
                <a:cubicBezTo>
                  <a:pt x="1019" y="120"/>
                  <a:pt x="1019" y="120"/>
                  <a:pt x="1019" y="120"/>
                </a:cubicBezTo>
                <a:cubicBezTo>
                  <a:pt x="1018" y="120"/>
                  <a:pt x="1018" y="120"/>
                  <a:pt x="1018" y="120"/>
                </a:cubicBezTo>
                <a:cubicBezTo>
                  <a:pt x="1018" y="121"/>
                  <a:pt x="1017" y="120"/>
                  <a:pt x="1017" y="121"/>
                </a:cubicBezTo>
                <a:cubicBezTo>
                  <a:pt x="1016" y="121"/>
                  <a:pt x="1016" y="121"/>
                  <a:pt x="1016" y="121"/>
                </a:cubicBezTo>
                <a:cubicBezTo>
                  <a:pt x="1016" y="122"/>
                  <a:pt x="1015" y="124"/>
                  <a:pt x="1015" y="124"/>
                </a:cubicBezTo>
                <a:cubicBezTo>
                  <a:pt x="1014" y="124"/>
                  <a:pt x="1014" y="124"/>
                  <a:pt x="1014" y="124"/>
                </a:cubicBezTo>
                <a:cubicBezTo>
                  <a:pt x="1014" y="125"/>
                  <a:pt x="1014" y="125"/>
                  <a:pt x="1014" y="125"/>
                </a:cubicBezTo>
                <a:cubicBezTo>
                  <a:pt x="1013" y="125"/>
                  <a:pt x="1013" y="125"/>
                  <a:pt x="1013" y="125"/>
                </a:cubicBezTo>
                <a:cubicBezTo>
                  <a:pt x="1013" y="126"/>
                  <a:pt x="1013" y="127"/>
                  <a:pt x="1013" y="127"/>
                </a:cubicBezTo>
                <a:cubicBezTo>
                  <a:pt x="1013" y="127"/>
                  <a:pt x="1013" y="127"/>
                  <a:pt x="1013" y="127"/>
                </a:cubicBezTo>
                <a:cubicBezTo>
                  <a:pt x="1012" y="128"/>
                  <a:pt x="1012" y="128"/>
                  <a:pt x="1012" y="129"/>
                </a:cubicBezTo>
                <a:cubicBezTo>
                  <a:pt x="1011" y="128"/>
                  <a:pt x="1012" y="129"/>
                  <a:pt x="1011" y="128"/>
                </a:cubicBezTo>
                <a:cubicBezTo>
                  <a:pt x="1011" y="128"/>
                  <a:pt x="1011" y="128"/>
                  <a:pt x="1011" y="128"/>
                </a:cubicBezTo>
                <a:cubicBezTo>
                  <a:pt x="1011" y="127"/>
                  <a:pt x="1012" y="126"/>
                  <a:pt x="1012" y="124"/>
                </a:cubicBezTo>
                <a:cubicBezTo>
                  <a:pt x="1013" y="124"/>
                  <a:pt x="1013" y="124"/>
                  <a:pt x="1014" y="123"/>
                </a:cubicBezTo>
                <a:cubicBezTo>
                  <a:pt x="1014" y="122"/>
                  <a:pt x="1014" y="122"/>
                  <a:pt x="1015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4" y="121"/>
                </a:cubicBezTo>
                <a:cubicBezTo>
                  <a:pt x="1014" y="121"/>
                  <a:pt x="1014" y="121"/>
                  <a:pt x="1013" y="121"/>
                </a:cubicBezTo>
                <a:cubicBezTo>
                  <a:pt x="1013" y="120"/>
                  <a:pt x="1013" y="120"/>
                  <a:pt x="1013" y="120"/>
                </a:cubicBezTo>
                <a:cubicBezTo>
                  <a:pt x="1012" y="120"/>
                  <a:pt x="1012" y="120"/>
                  <a:pt x="1012" y="120"/>
                </a:cubicBezTo>
                <a:cubicBezTo>
                  <a:pt x="1012" y="121"/>
                  <a:pt x="1012" y="121"/>
                  <a:pt x="1012" y="121"/>
                </a:cubicBezTo>
                <a:cubicBezTo>
                  <a:pt x="1011" y="121"/>
                  <a:pt x="1011" y="121"/>
                  <a:pt x="1011" y="121"/>
                </a:cubicBezTo>
                <a:cubicBezTo>
                  <a:pt x="1011" y="120"/>
                  <a:pt x="1011" y="120"/>
                  <a:pt x="1011" y="120"/>
                </a:cubicBezTo>
                <a:cubicBezTo>
                  <a:pt x="1009" y="120"/>
                  <a:pt x="1009" y="119"/>
                  <a:pt x="1009" y="119"/>
                </a:cubicBezTo>
                <a:cubicBezTo>
                  <a:pt x="1008" y="120"/>
                  <a:pt x="1008" y="122"/>
                  <a:pt x="1009" y="123"/>
                </a:cubicBezTo>
                <a:cubicBezTo>
                  <a:pt x="1009" y="123"/>
                  <a:pt x="1009" y="123"/>
                  <a:pt x="1009" y="123"/>
                </a:cubicBezTo>
                <a:cubicBezTo>
                  <a:pt x="1007" y="123"/>
                  <a:pt x="1007" y="123"/>
                  <a:pt x="1007" y="123"/>
                </a:cubicBezTo>
                <a:cubicBezTo>
                  <a:pt x="1007" y="122"/>
                  <a:pt x="1007" y="122"/>
                  <a:pt x="1007" y="121"/>
                </a:cubicBezTo>
                <a:cubicBezTo>
                  <a:pt x="1005" y="121"/>
                  <a:pt x="1005" y="121"/>
                  <a:pt x="1005" y="121"/>
                </a:cubicBezTo>
                <a:cubicBezTo>
                  <a:pt x="1006" y="121"/>
                  <a:pt x="1006" y="122"/>
                  <a:pt x="1006" y="122"/>
                </a:cubicBezTo>
                <a:cubicBezTo>
                  <a:pt x="1005" y="122"/>
                  <a:pt x="1005" y="122"/>
                  <a:pt x="1005" y="122"/>
                </a:cubicBezTo>
                <a:cubicBezTo>
                  <a:pt x="1005" y="122"/>
                  <a:pt x="1005" y="123"/>
                  <a:pt x="1005" y="123"/>
                </a:cubicBezTo>
                <a:cubicBezTo>
                  <a:pt x="1005" y="123"/>
                  <a:pt x="1005" y="123"/>
                  <a:pt x="1004" y="123"/>
                </a:cubicBezTo>
                <a:cubicBezTo>
                  <a:pt x="1004" y="124"/>
                  <a:pt x="1004" y="124"/>
                  <a:pt x="1004" y="124"/>
                </a:cubicBezTo>
                <a:cubicBezTo>
                  <a:pt x="1004" y="124"/>
                  <a:pt x="1004" y="124"/>
                  <a:pt x="1003" y="124"/>
                </a:cubicBezTo>
                <a:cubicBezTo>
                  <a:pt x="1003" y="124"/>
                  <a:pt x="1003" y="125"/>
                  <a:pt x="1003" y="125"/>
                </a:cubicBezTo>
                <a:cubicBezTo>
                  <a:pt x="1002" y="125"/>
                  <a:pt x="1002" y="125"/>
                  <a:pt x="1001" y="125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7"/>
                  <a:pt x="1001" y="127"/>
                  <a:pt x="1001" y="127"/>
                </a:cubicBezTo>
                <a:cubicBezTo>
                  <a:pt x="1001" y="126"/>
                  <a:pt x="1001" y="126"/>
                  <a:pt x="1001" y="126"/>
                </a:cubicBezTo>
                <a:cubicBezTo>
                  <a:pt x="999" y="126"/>
                  <a:pt x="999" y="125"/>
                  <a:pt x="998" y="125"/>
                </a:cubicBezTo>
                <a:cubicBezTo>
                  <a:pt x="998" y="124"/>
                  <a:pt x="998" y="124"/>
                  <a:pt x="998" y="124"/>
                </a:cubicBezTo>
                <a:cubicBezTo>
                  <a:pt x="997" y="124"/>
                  <a:pt x="997" y="124"/>
                  <a:pt x="996" y="124"/>
                </a:cubicBezTo>
                <a:cubicBezTo>
                  <a:pt x="996" y="124"/>
                  <a:pt x="996" y="123"/>
                  <a:pt x="996" y="123"/>
                </a:cubicBezTo>
                <a:cubicBezTo>
                  <a:pt x="995" y="123"/>
                  <a:pt x="995" y="123"/>
                  <a:pt x="994" y="123"/>
                </a:cubicBezTo>
                <a:cubicBezTo>
                  <a:pt x="994" y="123"/>
                  <a:pt x="994" y="123"/>
                  <a:pt x="994" y="124"/>
                </a:cubicBezTo>
                <a:cubicBezTo>
                  <a:pt x="992" y="124"/>
                  <a:pt x="992" y="124"/>
                  <a:pt x="992" y="124"/>
                </a:cubicBezTo>
                <a:cubicBezTo>
                  <a:pt x="992" y="125"/>
                  <a:pt x="992" y="125"/>
                  <a:pt x="993" y="125"/>
                </a:cubicBezTo>
                <a:cubicBezTo>
                  <a:pt x="993" y="126"/>
                  <a:pt x="993" y="126"/>
                  <a:pt x="993" y="126"/>
                </a:cubicBezTo>
                <a:cubicBezTo>
                  <a:pt x="993" y="125"/>
                  <a:pt x="993" y="125"/>
                  <a:pt x="994" y="125"/>
                </a:cubicBezTo>
                <a:cubicBezTo>
                  <a:pt x="995" y="125"/>
                  <a:pt x="995" y="127"/>
                  <a:pt x="996" y="128"/>
                </a:cubicBezTo>
                <a:cubicBezTo>
                  <a:pt x="994" y="128"/>
                  <a:pt x="994" y="127"/>
                  <a:pt x="992" y="127"/>
                </a:cubicBezTo>
                <a:cubicBezTo>
                  <a:pt x="992" y="126"/>
                  <a:pt x="992" y="126"/>
                  <a:pt x="992" y="126"/>
                </a:cubicBezTo>
                <a:cubicBezTo>
                  <a:pt x="992" y="127"/>
                  <a:pt x="992" y="127"/>
                  <a:pt x="992" y="127"/>
                </a:cubicBezTo>
                <a:cubicBezTo>
                  <a:pt x="991" y="127"/>
                  <a:pt x="991" y="127"/>
                  <a:pt x="991" y="127"/>
                </a:cubicBezTo>
                <a:cubicBezTo>
                  <a:pt x="992" y="127"/>
                  <a:pt x="992" y="128"/>
                  <a:pt x="993" y="128"/>
                </a:cubicBezTo>
                <a:cubicBezTo>
                  <a:pt x="992" y="128"/>
                  <a:pt x="992" y="129"/>
                  <a:pt x="992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1" y="129"/>
                  <a:pt x="991" y="129"/>
                  <a:pt x="991" y="129"/>
                </a:cubicBezTo>
                <a:cubicBezTo>
                  <a:pt x="990" y="129"/>
                  <a:pt x="990" y="129"/>
                  <a:pt x="990" y="129"/>
                </a:cubicBezTo>
                <a:cubicBezTo>
                  <a:pt x="990" y="128"/>
                  <a:pt x="990" y="127"/>
                  <a:pt x="991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90" y="127"/>
                  <a:pt x="990" y="127"/>
                  <a:pt x="990" y="127"/>
                </a:cubicBezTo>
                <a:cubicBezTo>
                  <a:pt x="989" y="128"/>
                  <a:pt x="990" y="128"/>
                  <a:pt x="989" y="129"/>
                </a:cubicBezTo>
                <a:cubicBezTo>
                  <a:pt x="989" y="129"/>
                  <a:pt x="989" y="129"/>
                  <a:pt x="988" y="129"/>
                </a:cubicBezTo>
                <a:cubicBezTo>
                  <a:pt x="988" y="130"/>
                  <a:pt x="988" y="130"/>
                  <a:pt x="988" y="130"/>
                </a:cubicBezTo>
                <a:cubicBezTo>
                  <a:pt x="988" y="129"/>
                  <a:pt x="988" y="128"/>
                  <a:pt x="988" y="127"/>
                </a:cubicBezTo>
                <a:cubicBezTo>
                  <a:pt x="988" y="127"/>
                  <a:pt x="988" y="127"/>
                  <a:pt x="987" y="127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8"/>
                  <a:pt x="987" y="128"/>
                  <a:pt x="987" y="128"/>
                </a:cubicBezTo>
                <a:cubicBezTo>
                  <a:pt x="987" y="129"/>
                  <a:pt x="987" y="129"/>
                  <a:pt x="987" y="129"/>
                </a:cubicBezTo>
                <a:cubicBezTo>
                  <a:pt x="985" y="129"/>
                  <a:pt x="985" y="130"/>
                  <a:pt x="984" y="131"/>
                </a:cubicBezTo>
                <a:cubicBezTo>
                  <a:pt x="984" y="130"/>
                  <a:pt x="984" y="129"/>
                  <a:pt x="984" y="128"/>
                </a:cubicBezTo>
                <a:cubicBezTo>
                  <a:pt x="983" y="128"/>
                  <a:pt x="983" y="128"/>
                  <a:pt x="983" y="128"/>
                </a:cubicBezTo>
                <a:cubicBezTo>
                  <a:pt x="983" y="129"/>
                  <a:pt x="983" y="129"/>
                  <a:pt x="983" y="129"/>
                </a:cubicBezTo>
                <a:cubicBezTo>
                  <a:pt x="982" y="129"/>
                  <a:pt x="982" y="129"/>
                  <a:pt x="982" y="129"/>
                </a:cubicBezTo>
                <a:cubicBezTo>
                  <a:pt x="982" y="129"/>
                  <a:pt x="982" y="129"/>
                  <a:pt x="982" y="130"/>
                </a:cubicBezTo>
                <a:cubicBezTo>
                  <a:pt x="981" y="130"/>
                  <a:pt x="981" y="130"/>
                  <a:pt x="981" y="130"/>
                </a:cubicBezTo>
                <a:cubicBezTo>
                  <a:pt x="981" y="131"/>
                  <a:pt x="981" y="131"/>
                  <a:pt x="983" y="131"/>
                </a:cubicBezTo>
                <a:cubicBezTo>
                  <a:pt x="983" y="134"/>
                  <a:pt x="983" y="134"/>
                  <a:pt x="983" y="134"/>
                </a:cubicBezTo>
                <a:cubicBezTo>
                  <a:pt x="982" y="134"/>
                  <a:pt x="982" y="134"/>
                  <a:pt x="982" y="134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2" y="133"/>
                  <a:pt x="982" y="133"/>
                  <a:pt x="982" y="133"/>
                </a:cubicBezTo>
                <a:cubicBezTo>
                  <a:pt x="981" y="132"/>
                  <a:pt x="981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132"/>
                  <a:pt x="980" y="133"/>
                  <a:pt x="981" y="133"/>
                </a:cubicBezTo>
                <a:cubicBezTo>
                  <a:pt x="981" y="134"/>
                  <a:pt x="981" y="133"/>
                  <a:pt x="980" y="134"/>
                </a:cubicBezTo>
                <a:cubicBezTo>
                  <a:pt x="980" y="134"/>
                  <a:pt x="980" y="134"/>
                  <a:pt x="980" y="134"/>
                </a:cubicBezTo>
                <a:cubicBezTo>
                  <a:pt x="980" y="134"/>
                  <a:pt x="980" y="134"/>
                  <a:pt x="979" y="134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9" y="133"/>
                  <a:pt x="979" y="133"/>
                  <a:pt x="979" y="133"/>
                </a:cubicBezTo>
                <a:cubicBezTo>
                  <a:pt x="978" y="133"/>
                  <a:pt x="978" y="133"/>
                  <a:pt x="978" y="133"/>
                </a:cubicBezTo>
                <a:cubicBezTo>
                  <a:pt x="978" y="134"/>
                  <a:pt x="978" y="134"/>
                  <a:pt x="978" y="135"/>
                </a:cubicBezTo>
                <a:cubicBezTo>
                  <a:pt x="977" y="135"/>
                  <a:pt x="977" y="135"/>
                  <a:pt x="977" y="135"/>
                </a:cubicBezTo>
                <a:cubicBezTo>
                  <a:pt x="976" y="136"/>
                  <a:pt x="977" y="136"/>
                  <a:pt x="976" y="137"/>
                </a:cubicBezTo>
                <a:cubicBezTo>
                  <a:pt x="976" y="137"/>
                  <a:pt x="976" y="137"/>
                  <a:pt x="976" y="137"/>
                </a:cubicBezTo>
                <a:cubicBezTo>
                  <a:pt x="976" y="138"/>
                  <a:pt x="976" y="138"/>
                  <a:pt x="976" y="138"/>
                </a:cubicBezTo>
                <a:cubicBezTo>
                  <a:pt x="976" y="138"/>
                  <a:pt x="975" y="138"/>
                  <a:pt x="975" y="139"/>
                </a:cubicBezTo>
                <a:cubicBezTo>
                  <a:pt x="975" y="139"/>
                  <a:pt x="976" y="140"/>
                  <a:pt x="976" y="140"/>
                </a:cubicBezTo>
                <a:cubicBezTo>
                  <a:pt x="975" y="140"/>
                  <a:pt x="975" y="141"/>
                  <a:pt x="975" y="141"/>
                </a:cubicBezTo>
                <a:cubicBezTo>
                  <a:pt x="974" y="141"/>
                  <a:pt x="974" y="141"/>
                  <a:pt x="974" y="141"/>
                </a:cubicBezTo>
                <a:cubicBezTo>
                  <a:pt x="974" y="142"/>
                  <a:pt x="974" y="142"/>
                  <a:pt x="974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3" y="142"/>
                  <a:pt x="973" y="142"/>
                  <a:pt x="973" y="142"/>
                </a:cubicBezTo>
                <a:cubicBezTo>
                  <a:pt x="971" y="142"/>
                  <a:pt x="971" y="142"/>
                  <a:pt x="971" y="142"/>
                </a:cubicBezTo>
                <a:cubicBezTo>
                  <a:pt x="971" y="142"/>
                  <a:pt x="971" y="143"/>
                  <a:pt x="971" y="143"/>
                </a:cubicBezTo>
                <a:cubicBezTo>
                  <a:pt x="970" y="143"/>
                  <a:pt x="970" y="143"/>
                  <a:pt x="970" y="143"/>
                </a:cubicBezTo>
                <a:cubicBezTo>
                  <a:pt x="970" y="144"/>
                  <a:pt x="970" y="144"/>
                  <a:pt x="970" y="144"/>
                </a:cubicBezTo>
                <a:cubicBezTo>
                  <a:pt x="972" y="144"/>
                  <a:pt x="973" y="144"/>
                  <a:pt x="974" y="143"/>
                </a:cubicBezTo>
                <a:cubicBezTo>
                  <a:pt x="975" y="143"/>
                  <a:pt x="975" y="143"/>
                  <a:pt x="975" y="143"/>
                </a:cubicBezTo>
                <a:cubicBezTo>
                  <a:pt x="975" y="144"/>
                  <a:pt x="975" y="144"/>
                  <a:pt x="975" y="144"/>
                </a:cubicBezTo>
                <a:cubicBezTo>
                  <a:pt x="971" y="145"/>
                  <a:pt x="972" y="143"/>
                  <a:pt x="972" y="148"/>
                </a:cubicBezTo>
                <a:cubicBezTo>
                  <a:pt x="972" y="148"/>
                  <a:pt x="972" y="148"/>
                  <a:pt x="972" y="148"/>
                </a:cubicBezTo>
                <a:cubicBezTo>
                  <a:pt x="971" y="147"/>
                  <a:pt x="971" y="146"/>
                  <a:pt x="970" y="145"/>
                </a:cubicBezTo>
                <a:cubicBezTo>
                  <a:pt x="968" y="145"/>
                  <a:pt x="968" y="145"/>
                  <a:pt x="967" y="147"/>
                </a:cubicBezTo>
                <a:cubicBezTo>
                  <a:pt x="968" y="146"/>
                  <a:pt x="968" y="146"/>
                  <a:pt x="968" y="146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9" y="147"/>
                  <a:pt x="969" y="147"/>
                  <a:pt x="969" y="147"/>
                </a:cubicBezTo>
                <a:cubicBezTo>
                  <a:pt x="968" y="147"/>
                  <a:pt x="968" y="147"/>
                  <a:pt x="968" y="147"/>
                </a:cubicBezTo>
                <a:cubicBezTo>
                  <a:pt x="968" y="148"/>
                  <a:pt x="968" y="148"/>
                  <a:pt x="968" y="148"/>
                </a:cubicBezTo>
                <a:cubicBezTo>
                  <a:pt x="969" y="148"/>
                  <a:pt x="969" y="148"/>
                  <a:pt x="970" y="148"/>
                </a:cubicBezTo>
                <a:cubicBezTo>
                  <a:pt x="970" y="149"/>
                  <a:pt x="969" y="149"/>
                  <a:pt x="969" y="150"/>
                </a:cubicBezTo>
                <a:cubicBezTo>
                  <a:pt x="970" y="150"/>
                  <a:pt x="970" y="150"/>
                  <a:pt x="970" y="150"/>
                </a:cubicBezTo>
                <a:cubicBezTo>
                  <a:pt x="970" y="151"/>
                  <a:pt x="970" y="151"/>
                  <a:pt x="970" y="151"/>
                </a:cubicBezTo>
                <a:cubicBezTo>
                  <a:pt x="967" y="151"/>
                  <a:pt x="967" y="151"/>
                  <a:pt x="967" y="151"/>
                </a:cubicBezTo>
                <a:cubicBezTo>
                  <a:pt x="967" y="152"/>
                  <a:pt x="967" y="152"/>
                  <a:pt x="966" y="152"/>
                </a:cubicBezTo>
                <a:cubicBezTo>
                  <a:pt x="966" y="153"/>
                  <a:pt x="967" y="153"/>
                  <a:pt x="967" y="153"/>
                </a:cubicBezTo>
                <a:cubicBezTo>
                  <a:pt x="966" y="155"/>
                  <a:pt x="966" y="153"/>
                  <a:pt x="965" y="154"/>
                </a:cubicBezTo>
                <a:cubicBezTo>
                  <a:pt x="965" y="154"/>
                  <a:pt x="965" y="155"/>
                  <a:pt x="964" y="155"/>
                </a:cubicBezTo>
                <a:cubicBezTo>
                  <a:pt x="964" y="156"/>
                  <a:pt x="964" y="156"/>
                  <a:pt x="964" y="156"/>
                </a:cubicBezTo>
                <a:cubicBezTo>
                  <a:pt x="964" y="156"/>
                  <a:pt x="964" y="156"/>
                  <a:pt x="963" y="155"/>
                </a:cubicBezTo>
                <a:cubicBezTo>
                  <a:pt x="963" y="156"/>
                  <a:pt x="963" y="156"/>
                  <a:pt x="963" y="156"/>
                </a:cubicBezTo>
                <a:cubicBezTo>
                  <a:pt x="961" y="156"/>
                  <a:pt x="961" y="156"/>
                  <a:pt x="961" y="156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2" y="157"/>
                  <a:pt x="962" y="157"/>
                  <a:pt x="962" y="157"/>
                </a:cubicBezTo>
                <a:cubicBezTo>
                  <a:pt x="961" y="157"/>
                  <a:pt x="961" y="157"/>
                  <a:pt x="961" y="157"/>
                </a:cubicBezTo>
                <a:cubicBezTo>
                  <a:pt x="961" y="157"/>
                  <a:pt x="960" y="158"/>
                  <a:pt x="960" y="158"/>
                </a:cubicBezTo>
                <a:cubicBezTo>
                  <a:pt x="959" y="158"/>
                  <a:pt x="959" y="158"/>
                  <a:pt x="959" y="158"/>
                </a:cubicBezTo>
                <a:cubicBezTo>
                  <a:pt x="959" y="158"/>
                  <a:pt x="958" y="158"/>
                  <a:pt x="958" y="159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9" y="160"/>
                  <a:pt x="959" y="160"/>
                  <a:pt x="959" y="160"/>
                </a:cubicBezTo>
                <a:cubicBezTo>
                  <a:pt x="958" y="160"/>
                  <a:pt x="958" y="160"/>
                  <a:pt x="958" y="160"/>
                </a:cubicBezTo>
                <a:cubicBezTo>
                  <a:pt x="958" y="161"/>
                  <a:pt x="958" y="161"/>
                  <a:pt x="958" y="161"/>
                </a:cubicBezTo>
                <a:cubicBezTo>
                  <a:pt x="959" y="161"/>
                  <a:pt x="959" y="161"/>
                  <a:pt x="959" y="161"/>
                </a:cubicBezTo>
                <a:cubicBezTo>
                  <a:pt x="959" y="162"/>
                  <a:pt x="958" y="162"/>
                  <a:pt x="959" y="163"/>
                </a:cubicBezTo>
                <a:cubicBezTo>
                  <a:pt x="958" y="163"/>
                  <a:pt x="958" y="163"/>
                  <a:pt x="958" y="163"/>
                </a:cubicBezTo>
                <a:cubicBezTo>
                  <a:pt x="958" y="164"/>
                  <a:pt x="958" y="164"/>
                  <a:pt x="958" y="164"/>
                </a:cubicBezTo>
                <a:cubicBezTo>
                  <a:pt x="957" y="164"/>
                  <a:pt x="957" y="163"/>
                  <a:pt x="956" y="165"/>
                </a:cubicBezTo>
                <a:cubicBezTo>
                  <a:pt x="954" y="165"/>
                  <a:pt x="954" y="165"/>
                  <a:pt x="954" y="165"/>
                </a:cubicBezTo>
                <a:cubicBezTo>
                  <a:pt x="954" y="166"/>
                  <a:pt x="954" y="166"/>
                  <a:pt x="954" y="166"/>
                </a:cubicBezTo>
                <a:cubicBezTo>
                  <a:pt x="952" y="166"/>
                  <a:pt x="952" y="166"/>
                  <a:pt x="951" y="167"/>
                </a:cubicBezTo>
                <a:cubicBezTo>
                  <a:pt x="952" y="167"/>
                  <a:pt x="952" y="168"/>
                  <a:pt x="952" y="169"/>
                </a:cubicBezTo>
                <a:cubicBezTo>
                  <a:pt x="952" y="169"/>
                  <a:pt x="952" y="169"/>
                  <a:pt x="952" y="170"/>
                </a:cubicBezTo>
                <a:cubicBezTo>
                  <a:pt x="951" y="170"/>
                  <a:pt x="950" y="169"/>
                  <a:pt x="949" y="169"/>
                </a:cubicBezTo>
                <a:cubicBezTo>
                  <a:pt x="948" y="170"/>
                  <a:pt x="948" y="170"/>
                  <a:pt x="948" y="170"/>
                </a:cubicBezTo>
                <a:cubicBezTo>
                  <a:pt x="948" y="170"/>
                  <a:pt x="948" y="170"/>
                  <a:pt x="948" y="171"/>
                </a:cubicBezTo>
                <a:cubicBezTo>
                  <a:pt x="948" y="171"/>
                  <a:pt x="948" y="171"/>
                  <a:pt x="948" y="171"/>
                </a:cubicBezTo>
                <a:cubicBezTo>
                  <a:pt x="948" y="171"/>
                  <a:pt x="947" y="171"/>
                  <a:pt x="946" y="171"/>
                </a:cubicBezTo>
                <a:cubicBezTo>
                  <a:pt x="946" y="172"/>
                  <a:pt x="946" y="172"/>
                  <a:pt x="946" y="172"/>
                </a:cubicBezTo>
                <a:cubicBezTo>
                  <a:pt x="946" y="172"/>
                  <a:pt x="946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2"/>
                  <a:pt x="945" y="172"/>
                  <a:pt x="945" y="172"/>
                </a:cubicBezTo>
                <a:cubicBezTo>
                  <a:pt x="945" y="174"/>
                  <a:pt x="945" y="174"/>
                  <a:pt x="945" y="174"/>
                </a:cubicBezTo>
                <a:cubicBezTo>
                  <a:pt x="943" y="174"/>
                  <a:pt x="943" y="175"/>
                  <a:pt x="942" y="177"/>
                </a:cubicBezTo>
                <a:cubicBezTo>
                  <a:pt x="942" y="177"/>
                  <a:pt x="941" y="177"/>
                  <a:pt x="941" y="177"/>
                </a:cubicBezTo>
                <a:cubicBezTo>
                  <a:pt x="940" y="177"/>
                  <a:pt x="940" y="177"/>
                  <a:pt x="940" y="177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8"/>
                  <a:pt x="940" y="178"/>
                  <a:pt x="940" y="178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0" y="179"/>
                  <a:pt x="940" y="179"/>
                  <a:pt x="940" y="179"/>
                </a:cubicBezTo>
                <a:cubicBezTo>
                  <a:pt x="941" y="180"/>
                  <a:pt x="940" y="179"/>
                  <a:pt x="941" y="180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2" y="179"/>
                  <a:pt x="942" y="179"/>
                  <a:pt x="942" y="179"/>
                </a:cubicBezTo>
                <a:cubicBezTo>
                  <a:pt x="943" y="179"/>
                  <a:pt x="943" y="179"/>
                  <a:pt x="943" y="179"/>
                </a:cubicBezTo>
                <a:cubicBezTo>
                  <a:pt x="943" y="178"/>
                  <a:pt x="943" y="178"/>
                  <a:pt x="944" y="178"/>
                </a:cubicBezTo>
                <a:cubicBezTo>
                  <a:pt x="944" y="178"/>
                  <a:pt x="944" y="178"/>
                  <a:pt x="945" y="177"/>
                </a:cubicBezTo>
                <a:cubicBezTo>
                  <a:pt x="945" y="177"/>
                  <a:pt x="945" y="177"/>
                  <a:pt x="945" y="177"/>
                </a:cubicBezTo>
                <a:cubicBezTo>
                  <a:pt x="945" y="177"/>
                  <a:pt x="946" y="176"/>
                  <a:pt x="946" y="176"/>
                </a:cubicBezTo>
                <a:cubicBezTo>
                  <a:pt x="946" y="177"/>
                  <a:pt x="946" y="177"/>
                  <a:pt x="946" y="177"/>
                </a:cubicBezTo>
                <a:cubicBezTo>
                  <a:pt x="946" y="177"/>
                  <a:pt x="946" y="177"/>
                  <a:pt x="945" y="177"/>
                </a:cubicBezTo>
                <a:cubicBezTo>
                  <a:pt x="945" y="178"/>
                  <a:pt x="945" y="178"/>
                  <a:pt x="945" y="178"/>
                </a:cubicBezTo>
                <a:cubicBezTo>
                  <a:pt x="945" y="178"/>
                  <a:pt x="945" y="178"/>
                  <a:pt x="945" y="179"/>
                </a:cubicBezTo>
                <a:cubicBezTo>
                  <a:pt x="945" y="179"/>
                  <a:pt x="945" y="179"/>
                  <a:pt x="945" y="179"/>
                </a:cubicBezTo>
                <a:cubicBezTo>
                  <a:pt x="944" y="179"/>
                  <a:pt x="943" y="179"/>
                  <a:pt x="943" y="180"/>
                </a:cubicBezTo>
                <a:cubicBezTo>
                  <a:pt x="943" y="180"/>
                  <a:pt x="943" y="181"/>
                  <a:pt x="942" y="181"/>
                </a:cubicBezTo>
                <a:cubicBezTo>
                  <a:pt x="941" y="181"/>
                  <a:pt x="940" y="181"/>
                  <a:pt x="939" y="181"/>
                </a:cubicBezTo>
                <a:cubicBezTo>
                  <a:pt x="939" y="180"/>
                  <a:pt x="939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8" y="179"/>
                  <a:pt x="938" y="179"/>
                  <a:pt x="938" y="179"/>
                </a:cubicBezTo>
                <a:cubicBezTo>
                  <a:pt x="937" y="179"/>
                  <a:pt x="937" y="179"/>
                  <a:pt x="937" y="180"/>
                </a:cubicBezTo>
                <a:cubicBezTo>
                  <a:pt x="935" y="180"/>
                  <a:pt x="936" y="179"/>
                  <a:pt x="934" y="179"/>
                </a:cubicBezTo>
                <a:cubicBezTo>
                  <a:pt x="934" y="180"/>
                  <a:pt x="934" y="180"/>
                  <a:pt x="934" y="180"/>
                </a:cubicBezTo>
                <a:cubicBezTo>
                  <a:pt x="934" y="181"/>
                  <a:pt x="934" y="181"/>
                  <a:pt x="934" y="181"/>
                </a:cubicBezTo>
                <a:cubicBezTo>
                  <a:pt x="934" y="183"/>
                  <a:pt x="933" y="182"/>
                  <a:pt x="932" y="183"/>
                </a:cubicBezTo>
                <a:cubicBezTo>
                  <a:pt x="932" y="183"/>
                  <a:pt x="932" y="184"/>
                  <a:pt x="932" y="184"/>
                </a:cubicBezTo>
                <a:cubicBezTo>
                  <a:pt x="933" y="184"/>
                  <a:pt x="933" y="184"/>
                  <a:pt x="933" y="184"/>
                </a:cubicBezTo>
                <a:cubicBezTo>
                  <a:pt x="933" y="185"/>
                  <a:pt x="933" y="185"/>
                  <a:pt x="933" y="185"/>
                </a:cubicBezTo>
                <a:cubicBezTo>
                  <a:pt x="932" y="184"/>
                  <a:pt x="932" y="184"/>
                  <a:pt x="931" y="183"/>
                </a:cubicBezTo>
                <a:cubicBezTo>
                  <a:pt x="931" y="185"/>
                  <a:pt x="931" y="185"/>
                  <a:pt x="931" y="185"/>
                </a:cubicBezTo>
                <a:cubicBezTo>
                  <a:pt x="931" y="185"/>
                  <a:pt x="930" y="184"/>
                  <a:pt x="930" y="184"/>
                </a:cubicBezTo>
                <a:cubicBezTo>
                  <a:pt x="929" y="184"/>
                  <a:pt x="928" y="185"/>
                  <a:pt x="926" y="184"/>
                </a:cubicBezTo>
                <a:cubicBezTo>
                  <a:pt x="926" y="184"/>
                  <a:pt x="926" y="184"/>
                  <a:pt x="926" y="184"/>
                </a:cubicBezTo>
                <a:cubicBezTo>
                  <a:pt x="926" y="185"/>
                  <a:pt x="926" y="185"/>
                  <a:pt x="926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7" y="186"/>
                  <a:pt x="927" y="186"/>
                  <a:pt x="927" y="186"/>
                </a:cubicBezTo>
                <a:cubicBezTo>
                  <a:pt x="928" y="186"/>
                  <a:pt x="928" y="186"/>
                  <a:pt x="928" y="186"/>
                </a:cubicBezTo>
                <a:cubicBezTo>
                  <a:pt x="928" y="187"/>
                  <a:pt x="928" y="187"/>
                  <a:pt x="928" y="187"/>
                </a:cubicBezTo>
                <a:cubicBezTo>
                  <a:pt x="927" y="187"/>
                  <a:pt x="927" y="188"/>
                  <a:pt x="926" y="188"/>
                </a:cubicBezTo>
                <a:cubicBezTo>
                  <a:pt x="926" y="189"/>
                  <a:pt x="926" y="189"/>
                  <a:pt x="926" y="189"/>
                </a:cubicBezTo>
                <a:cubicBezTo>
                  <a:pt x="925" y="188"/>
                  <a:pt x="925" y="188"/>
                  <a:pt x="922" y="188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2" y="190"/>
                  <a:pt x="922" y="190"/>
                  <a:pt x="922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0"/>
                  <a:pt x="925" y="190"/>
                  <a:pt x="925" y="190"/>
                </a:cubicBezTo>
                <a:cubicBezTo>
                  <a:pt x="925" y="191"/>
                  <a:pt x="925" y="191"/>
                  <a:pt x="926" y="191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6" y="192"/>
                </a:cubicBezTo>
                <a:cubicBezTo>
                  <a:pt x="926" y="192"/>
                  <a:pt x="926" y="192"/>
                  <a:pt x="925" y="192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3"/>
                  <a:pt x="925" y="193"/>
                  <a:pt x="925" y="193"/>
                </a:cubicBezTo>
                <a:cubicBezTo>
                  <a:pt x="925" y="191"/>
                  <a:pt x="925" y="191"/>
                  <a:pt x="925" y="191"/>
                </a:cubicBezTo>
                <a:cubicBezTo>
                  <a:pt x="923" y="191"/>
                  <a:pt x="924" y="191"/>
                  <a:pt x="923" y="192"/>
                </a:cubicBezTo>
                <a:cubicBezTo>
                  <a:pt x="923" y="192"/>
                  <a:pt x="923" y="191"/>
                  <a:pt x="922" y="191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922" y="192"/>
                  <a:pt x="922" y="192"/>
                  <a:pt x="922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20" y="192"/>
                  <a:pt x="920" y="192"/>
                  <a:pt x="920" y="192"/>
                </a:cubicBezTo>
                <a:cubicBezTo>
                  <a:pt x="919" y="192"/>
                  <a:pt x="919" y="192"/>
                  <a:pt x="918" y="192"/>
                </a:cubicBezTo>
                <a:cubicBezTo>
                  <a:pt x="918" y="192"/>
                  <a:pt x="918" y="193"/>
                  <a:pt x="917" y="193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2"/>
                  <a:pt x="917" y="192"/>
                  <a:pt x="917" y="192"/>
                </a:cubicBezTo>
                <a:cubicBezTo>
                  <a:pt x="917" y="194"/>
                  <a:pt x="917" y="194"/>
                  <a:pt x="917" y="194"/>
                </a:cubicBezTo>
                <a:cubicBezTo>
                  <a:pt x="918" y="194"/>
                  <a:pt x="920" y="194"/>
                  <a:pt x="921" y="194"/>
                </a:cubicBezTo>
                <a:cubicBezTo>
                  <a:pt x="921" y="195"/>
                  <a:pt x="921" y="194"/>
                  <a:pt x="921" y="195"/>
                </a:cubicBezTo>
                <a:cubicBezTo>
                  <a:pt x="920" y="195"/>
                  <a:pt x="920" y="195"/>
                  <a:pt x="918" y="195"/>
                </a:cubicBezTo>
                <a:cubicBezTo>
                  <a:pt x="917" y="195"/>
                  <a:pt x="916" y="195"/>
                  <a:pt x="915" y="195"/>
                </a:cubicBezTo>
                <a:cubicBezTo>
                  <a:pt x="915" y="196"/>
                  <a:pt x="915" y="196"/>
                  <a:pt x="915" y="196"/>
                </a:cubicBezTo>
                <a:cubicBezTo>
                  <a:pt x="915" y="197"/>
                  <a:pt x="915" y="197"/>
                  <a:pt x="916" y="197"/>
                </a:cubicBezTo>
                <a:cubicBezTo>
                  <a:pt x="916" y="197"/>
                  <a:pt x="915" y="197"/>
                  <a:pt x="915" y="197"/>
                </a:cubicBezTo>
                <a:cubicBezTo>
                  <a:pt x="915" y="198"/>
                  <a:pt x="915" y="198"/>
                  <a:pt x="915" y="199"/>
                </a:cubicBezTo>
                <a:cubicBezTo>
                  <a:pt x="916" y="199"/>
                  <a:pt x="917" y="198"/>
                  <a:pt x="918" y="198"/>
                </a:cubicBezTo>
                <a:cubicBezTo>
                  <a:pt x="918" y="198"/>
                  <a:pt x="918" y="198"/>
                  <a:pt x="918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19" y="199"/>
                  <a:pt x="919" y="199"/>
                  <a:pt x="919" y="199"/>
                </a:cubicBezTo>
                <a:cubicBezTo>
                  <a:pt x="920" y="199"/>
                  <a:pt x="920" y="199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8"/>
                  <a:pt x="921" y="198"/>
                  <a:pt x="921" y="198"/>
                </a:cubicBezTo>
                <a:cubicBezTo>
                  <a:pt x="921" y="197"/>
                  <a:pt x="921" y="198"/>
                  <a:pt x="922" y="198"/>
                </a:cubicBezTo>
                <a:cubicBezTo>
                  <a:pt x="922" y="198"/>
                  <a:pt x="922" y="198"/>
                  <a:pt x="922" y="198"/>
                </a:cubicBezTo>
                <a:cubicBezTo>
                  <a:pt x="923" y="198"/>
                  <a:pt x="923" y="198"/>
                  <a:pt x="924" y="198"/>
                </a:cubicBezTo>
                <a:cubicBezTo>
                  <a:pt x="924" y="199"/>
                  <a:pt x="924" y="198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4" y="199"/>
                  <a:pt x="924" y="199"/>
                </a:cubicBezTo>
                <a:cubicBezTo>
                  <a:pt x="924" y="199"/>
                  <a:pt x="925" y="198"/>
                  <a:pt x="925" y="198"/>
                </a:cubicBezTo>
                <a:cubicBezTo>
                  <a:pt x="925" y="198"/>
                  <a:pt x="925" y="198"/>
                  <a:pt x="925" y="198"/>
                </a:cubicBezTo>
                <a:cubicBezTo>
                  <a:pt x="925" y="199"/>
                  <a:pt x="925" y="199"/>
                  <a:pt x="925" y="199"/>
                </a:cubicBezTo>
                <a:cubicBezTo>
                  <a:pt x="925" y="199"/>
                  <a:pt x="924" y="199"/>
                  <a:pt x="924" y="200"/>
                </a:cubicBezTo>
                <a:cubicBezTo>
                  <a:pt x="923" y="200"/>
                  <a:pt x="923" y="200"/>
                  <a:pt x="923" y="200"/>
                </a:cubicBezTo>
                <a:cubicBezTo>
                  <a:pt x="922" y="200"/>
                  <a:pt x="922" y="199"/>
                  <a:pt x="921" y="200"/>
                </a:cubicBezTo>
                <a:cubicBezTo>
                  <a:pt x="921" y="200"/>
                  <a:pt x="921" y="200"/>
                  <a:pt x="921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7" y="200"/>
                  <a:pt x="917" y="200"/>
                  <a:pt x="917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6" y="200"/>
                  <a:pt x="916" y="200"/>
                </a:cubicBezTo>
                <a:cubicBezTo>
                  <a:pt x="916" y="200"/>
                  <a:pt x="915" y="200"/>
                  <a:pt x="915" y="200"/>
                </a:cubicBezTo>
                <a:cubicBezTo>
                  <a:pt x="915" y="201"/>
                  <a:pt x="915" y="201"/>
                  <a:pt x="915" y="201"/>
                </a:cubicBezTo>
                <a:cubicBezTo>
                  <a:pt x="916" y="201"/>
                  <a:pt x="916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1"/>
                  <a:pt x="917" y="201"/>
                  <a:pt x="917" y="201"/>
                </a:cubicBezTo>
                <a:cubicBezTo>
                  <a:pt x="917" y="202"/>
                  <a:pt x="917" y="202"/>
                  <a:pt x="917" y="203"/>
                </a:cubicBezTo>
                <a:cubicBezTo>
                  <a:pt x="916" y="203"/>
                  <a:pt x="916" y="203"/>
                  <a:pt x="916" y="203"/>
                </a:cubicBezTo>
                <a:cubicBezTo>
                  <a:pt x="916" y="203"/>
                  <a:pt x="915" y="203"/>
                  <a:pt x="916" y="203"/>
                </a:cubicBezTo>
                <a:cubicBezTo>
                  <a:pt x="916" y="204"/>
                  <a:pt x="916" y="204"/>
                  <a:pt x="916" y="204"/>
                </a:cubicBezTo>
                <a:cubicBezTo>
                  <a:pt x="914" y="204"/>
                  <a:pt x="914" y="204"/>
                  <a:pt x="914" y="204"/>
                </a:cubicBezTo>
                <a:cubicBezTo>
                  <a:pt x="915" y="204"/>
                  <a:pt x="915" y="204"/>
                  <a:pt x="915" y="204"/>
                </a:cubicBezTo>
                <a:cubicBezTo>
                  <a:pt x="917" y="205"/>
                  <a:pt x="916" y="204"/>
                  <a:pt x="918" y="204"/>
                </a:cubicBezTo>
                <a:cubicBezTo>
                  <a:pt x="918" y="204"/>
                  <a:pt x="918" y="205"/>
                  <a:pt x="918" y="205"/>
                </a:cubicBezTo>
                <a:cubicBezTo>
                  <a:pt x="917" y="205"/>
                  <a:pt x="917" y="205"/>
                  <a:pt x="917" y="205"/>
                </a:cubicBezTo>
                <a:cubicBezTo>
                  <a:pt x="917" y="205"/>
                  <a:pt x="917" y="206"/>
                  <a:pt x="917" y="206"/>
                </a:cubicBezTo>
                <a:cubicBezTo>
                  <a:pt x="918" y="206"/>
                  <a:pt x="918" y="206"/>
                  <a:pt x="919" y="206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20" y="207"/>
                  <a:pt x="920" y="207"/>
                  <a:pt x="920" y="207"/>
                </a:cubicBezTo>
                <a:cubicBezTo>
                  <a:pt x="921" y="206"/>
                  <a:pt x="921" y="206"/>
                  <a:pt x="921" y="205"/>
                </a:cubicBezTo>
                <a:cubicBezTo>
                  <a:pt x="922" y="205"/>
                  <a:pt x="922" y="205"/>
                  <a:pt x="923" y="205"/>
                </a:cubicBezTo>
                <a:cubicBezTo>
                  <a:pt x="923" y="204"/>
                  <a:pt x="923" y="204"/>
                  <a:pt x="923" y="204"/>
                </a:cubicBezTo>
                <a:cubicBezTo>
                  <a:pt x="924" y="204"/>
                  <a:pt x="924" y="204"/>
                  <a:pt x="924" y="204"/>
                </a:cubicBezTo>
                <a:cubicBezTo>
                  <a:pt x="924" y="204"/>
                  <a:pt x="925" y="204"/>
                  <a:pt x="925" y="204"/>
                </a:cubicBezTo>
                <a:cubicBezTo>
                  <a:pt x="925" y="204"/>
                  <a:pt x="925" y="204"/>
                  <a:pt x="925" y="204"/>
                </a:cubicBezTo>
                <a:cubicBezTo>
                  <a:pt x="925" y="205"/>
                  <a:pt x="924" y="205"/>
                  <a:pt x="924" y="205"/>
                </a:cubicBezTo>
                <a:cubicBezTo>
                  <a:pt x="922" y="205"/>
                  <a:pt x="922" y="205"/>
                  <a:pt x="922" y="205"/>
                </a:cubicBezTo>
                <a:cubicBezTo>
                  <a:pt x="922" y="205"/>
                  <a:pt x="921" y="208"/>
                  <a:pt x="921" y="208"/>
                </a:cubicBezTo>
                <a:cubicBezTo>
                  <a:pt x="921" y="208"/>
                  <a:pt x="921" y="208"/>
                  <a:pt x="921" y="208"/>
                </a:cubicBezTo>
                <a:cubicBezTo>
                  <a:pt x="920" y="209"/>
                  <a:pt x="920" y="209"/>
                  <a:pt x="921" y="210"/>
                </a:cubicBezTo>
                <a:cubicBezTo>
                  <a:pt x="920" y="210"/>
                  <a:pt x="920" y="210"/>
                  <a:pt x="920" y="210"/>
                </a:cubicBezTo>
                <a:cubicBezTo>
                  <a:pt x="920" y="211"/>
                  <a:pt x="920" y="211"/>
                  <a:pt x="920" y="211"/>
                </a:cubicBezTo>
                <a:cubicBezTo>
                  <a:pt x="919" y="211"/>
                  <a:pt x="918" y="211"/>
                  <a:pt x="917" y="211"/>
                </a:cubicBezTo>
                <a:cubicBezTo>
                  <a:pt x="917" y="211"/>
                  <a:pt x="917" y="211"/>
                  <a:pt x="917" y="211"/>
                </a:cubicBezTo>
                <a:cubicBezTo>
                  <a:pt x="917" y="211"/>
                  <a:pt x="917" y="211"/>
                  <a:pt x="916" y="212"/>
                </a:cubicBezTo>
                <a:cubicBezTo>
                  <a:pt x="916" y="213"/>
                  <a:pt x="916" y="213"/>
                  <a:pt x="916" y="213"/>
                </a:cubicBezTo>
                <a:cubicBezTo>
                  <a:pt x="917" y="213"/>
                  <a:pt x="917" y="213"/>
                  <a:pt x="918" y="213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8" y="214"/>
                  <a:pt x="918" y="214"/>
                  <a:pt x="918" y="214"/>
                </a:cubicBezTo>
                <a:cubicBezTo>
                  <a:pt x="919" y="214"/>
                  <a:pt x="919" y="214"/>
                  <a:pt x="919" y="214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3"/>
                  <a:pt x="919" y="213"/>
                  <a:pt x="919" y="213"/>
                </a:cubicBezTo>
                <a:cubicBezTo>
                  <a:pt x="919" y="212"/>
                  <a:pt x="919" y="212"/>
                  <a:pt x="919" y="212"/>
                </a:cubicBezTo>
                <a:cubicBezTo>
                  <a:pt x="920" y="212"/>
                  <a:pt x="920" y="213"/>
                  <a:pt x="920" y="213"/>
                </a:cubicBezTo>
                <a:cubicBezTo>
                  <a:pt x="920" y="213"/>
                  <a:pt x="921" y="213"/>
                  <a:pt x="921" y="213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1" y="212"/>
                  <a:pt x="921" y="212"/>
                  <a:pt x="921" y="212"/>
                </a:cubicBezTo>
                <a:cubicBezTo>
                  <a:pt x="922" y="212"/>
                  <a:pt x="922" y="212"/>
                  <a:pt x="922" y="212"/>
                </a:cubicBezTo>
                <a:cubicBezTo>
                  <a:pt x="922" y="212"/>
                  <a:pt x="921" y="212"/>
                  <a:pt x="921" y="213"/>
                </a:cubicBezTo>
                <a:cubicBezTo>
                  <a:pt x="921" y="213"/>
                  <a:pt x="921" y="213"/>
                  <a:pt x="921" y="213"/>
                </a:cubicBezTo>
                <a:cubicBezTo>
                  <a:pt x="921" y="214"/>
                  <a:pt x="921" y="214"/>
                  <a:pt x="921" y="215"/>
                </a:cubicBezTo>
                <a:cubicBezTo>
                  <a:pt x="921" y="215"/>
                  <a:pt x="921" y="215"/>
                  <a:pt x="921" y="215"/>
                </a:cubicBezTo>
                <a:cubicBezTo>
                  <a:pt x="921" y="217"/>
                  <a:pt x="920" y="216"/>
                  <a:pt x="920" y="217"/>
                </a:cubicBezTo>
                <a:cubicBezTo>
                  <a:pt x="919" y="217"/>
                  <a:pt x="919" y="217"/>
                  <a:pt x="919" y="217"/>
                </a:cubicBezTo>
                <a:cubicBezTo>
                  <a:pt x="919" y="221"/>
                  <a:pt x="920" y="219"/>
                  <a:pt x="921" y="222"/>
                </a:cubicBezTo>
                <a:cubicBezTo>
                  <a:pt x="922" y="222"/>
                  <a:pt x="923" y="222"/>
                  <a:pt x="924" y="222"/>
                </a:cubicBezTo>
                <a:cubicBezTo>
                  <a:pt x="924" y="221"/>
                  <a:pt x="924" y="221"/>
                  <a:pt x="924" y="221"/>
                </a:cubicBezTo>
                <a:cubicBezTo>
                  <a:pt x="925" y="221"/>
                  <a:pt x="925" y="221"/>
                  <a:pt x="925" y="221"/>
                </a:cubicBezTo>
                <a:cubicBezTo>
                  <a:pt x="925" y="222"/>
                  <a:pt x="924" y="222"/>
                  <a:pt x="924" y="223"/>
                </a:cubicBezTo>
                <a:cubicBezTo>
                  <a:pt x="928" y="223"/>
                  <a:pt x="928" y="223"/>
                  <a:pt x="928" y="223"/>
                </a:cubicBezTo>
                <a:cubicBezTo>
                  <a:pt x="928" y="223"/>
                  <a:pt x="928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29" y="222"/>
                  <a:pt x="929" y="222"/>
                  <a:pt x="929" y="222"/>
                </a:cubicBezTo>
                <a:cubicBezTo>
                  <a:pt x="931" y="222"/>
                  <a:pt x="931" y="222"/>
                  <a:pt x="931" y="222"/>
                </a:cubicBezTo>
                <a:cubicBezTo>
                  <a:pt x="931" y="221"/>
                  <a:pt x="931" y="221"/>
                  <a:pt x="931" y="221"/>
                </a:cubicBezTo>
                <a:cubicBezTo>
                  <a:pt x="932" y="221"/>
                  <a:pt x="932" y="221"/>
                  <a:pt x="932" y="221"/>
                </a:cubicBezTo>
                <a:cubicBezTo>
                  <a:pt x="932" y="220"/>
                  <a:pt x="932" y="220"/>
                  <a:pt x="932" y="220"/>
                </a:cubicBezTo>
                <a:cubicBezTo>
                  <a:pt x="933" y="220"/>
                  <a:pt x="933" y="220"/>
                  <a:pt x="933" y="220"/>
                </a:cubicBezTo>
                <a:cubicBezTo>
                  <a:pt x="933" y="220"/>
                  <a:pt x="934" y="220"/>
                  <a:pt x="934" y="219"/>
                </a:cubicBezTo>
                <a:cubicBezTo>
                  <a:pt x="935" y="219"/>
                  <a:pt x="935" y="219"/>
                  <a:pt x="935" y="219"/>
                </a:cubicBezTo>
                <a:cubicBezTo>
                  <a:pt x="935" y="219"/>
                  <a:pt x="935" y="219"/>
                  <a:pt x="936" y="218"/>
                </a:cubicBezTo>
                <a:cubicBezTo>
                  <a:pt x="936" y="218"/>
                  <a:pt x="936" y="218"/>
                  <a:pt x="936" y="218"/>
                </a:cubicBezTo>
                <a:cubicBezTo>
                  <a:pt x="936" y="218"/>
                  <a:pt x="937" y="218"/>
                  <a:pt x="937" y="218"/>
                </a:cubicBezTo>
                <a:cubicBezTo>
                  <a:pt x="937" y="217"/>
                  <a:pt x="937" y="217"/>
                  <a:pt x="937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39" y="217"/>
                  <a:pt x="939" y="217"/>
                  <a:pt x="939" y="217"/>
                </a:cubicBezTo>
                <a:cubicBezTo>
                  <a:pt x="940" y="217"/>
                  <a:pt x="940" y="217"/>
                  <a:pt x="941" y="217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1" y="216"/>
                  <a:pt x="941" y="216"/>
                  <a:pt x="941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2" y="216"/>
                  <a:pt x="942" y="216"/>
                  <a:pt x="942" y="216"/>
                </a:cubicBezTo>
                <a:cubicBezTo>
                  <a:pt x="943" y="215"/>
                  <a:pt x="943" y="215"/>
                  <a:pt x="943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5"/>
                  <a:pt x="944" y="215"/>
                  <a:pt x="944" y="215"/>
                </a:cubicBezTo>
                <a:cubicBezTo>
                  <a:pt x="944" y="214"/>
                  <a:pt x="944" y="214"/>
                  <a:pt x="945" y="214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6"/>
                  <a:pt x="945" y="216"/>
                  <a:pt x="945" y="216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5" y="219"/>
                  <a:pt x="945" y="219"/>
                  <a:pt x="945" y="219"/>
                </a:cubicBezTo>
                <a:cubicBezTo>
                  <a:pt x="946" y="219"/>
                  <a:pt x="946" y="219"/>
                  <a:pt x="946" y="219"/>
                </a:cubicBezTo>
                <a:cubicBezTo>
                  <a:pt x="946" y="220"/>
                  <a:pt x="947" y="221"/>
                  <a:pt x="948" y="221"/>
                </a:cubicBezTo>
                <a:cubicBezTo>
                  <a:pt x="947" y="222"/>
                  <a:pt x="947" y="222"/>
                  <a:pt x="947" y="222"/>
                </a:cubicBezTo>
                <a:cubicBezTo>
                  <a:pt x="946" y="223"/>
                  <a:pt x="947" y="223"/>
                  <a:pt x="946" y="224"/>
                </a:cubicBezTo>
                <a:cubicBezTo>
                  <a:pt x="947" y="225"/>
                  <a:pt x="947" y="224"/>
                  <a:pt x="947" y="226"/>
                </a:cubicBezTo>
                <a:cubicBezTo>
                  <a:pt x="949" y="226"/>
                  <a:pt x="949" y="226"/>
                  <a:pt x="949" y="226"/>
                </a:cubicBezTo>
                <a:cubicBezTo>
                  <a:pt x="949" y="229"/>
                  <a:pt x="951" y="229"/>
                  <a:pt x="952" y="232"/>
                </a:cubicBezTo>
                <a:cubicBezTo>
                  <a:pt x="952" y="232"/>
                  <a:pt x="953" y="232"/>
                  <a:pt x="953" y="232"/>
                </a:cubicBezTo>
                <a:cubicBezTo>
                  <a:pt x="953" y="233"/>
                  <a:pt x="953" y="232"/>
                  <a:pt x="953" y="233"/>
                </a:cubicBezTo>
                <a:cubicBezTo>
                  <a:pt x="953" y="233"/>
                  <a:pt x="953" y="233"/>
                  <a:pt x="953" y="233"/>
                </a:cubicBezTo>
                <a:cubicBezTo>
                  <a:pt x="952" y="233"/>
                  <a:pt x="952" y="233"/>
                  <a:pt x="952" y="233"/>
                </a:cubicBezTo>
                <a:cubicBezTo>
                  <a:pt x="952" y="234"/>
                  <a:pt x="952" y="234"/>
                  <a:pt x="952" y="234"/>
                </a:cubicBezTo>
                <a:cubicBezTo>
                  <a:pt x="952" y="235"/>
                  <a:pt x="952" y="235"/>
                  <a:pt x="952" y="235"/>
                </a:cubicBezTo>
                <a:cubicBezTo>
                  <a:pt x="952" y="235"/>
                  <a:pt x="952" y="235"/>
                  <a:pt x="951" y="235"/>
                </a:cubicBezTo>
                <a:cubicBezTo>
                  <a:pt x="951" y="238"/>
                  <a:pt x="951" y="238"/>
                  <a:pt x="951" y="238"/>
                </a:cubicBezTo>
                <a:cubicBezTo>
                  <a:pt x="951" y="238"/>
                  <a:pt x="952" y="238"/>
                  <a:pt x="952" y="238"/>
                </a:cubicBezTo>
                <a:cubicBezTo>
                  <a:pt x="952" y="239"/>
                  <a:pt x="952" y="240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2" y="241"/>
                  <a:pt x="952" y="241"/>
                  <a:pt x="952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3" y="241"/>
                  <a:pt x="953" y="241"/>
                  <a:pt x="953" y="241"/>
                </a:cubicBezTo>
                <a:cubicBezTo>
                  <a:pt x="955" y="241"/>
                  <a:pt x="957" y="241"/>
                  <a:pt x="958" y="240"/>
                </a:cubicBezTo>
                <a:cubicBezTo>
                  <a:pt x="960" y="239"/>
                  <a:pt x="958" y="239"/>
                  <a:pt x="958" y="237"/>
                </a:cubicBezTo>
                <a:cubicBezTo>
                  <a:pt x="959" y="237"/>
                  <a:pt x="959" y="237"/>
                  <a:pt x="959" y="237"/>
                </a:cubicBezTo>
                <a:cubicBezTo>
                  <a:pt x="959" y="237"/>
                  <a:pt x="959" y="236"/>
                  <a:pt x="959" y="236"/>
                </a:cubicBezTo>
                <a:cubicBezTo>
                  <a:pt x="961" y="236"/>
                  <a:pt x="961" y="236"/>
                  <a:pt x="961" y="236"/>
                </a:cubicBezTo>
                <a:cubicBezTo>
                  <a:pt x="961" y="235"/>
                  <a:pt x="961" y="235"/>
                  <a:pt x="961" y="235"/>
                </a:cubicBezTo>
                <a:cubicBezTo>
                  <a:pt x="961" y="235"/>
                  <a:pt x="962" y="234"/>
                  <a:pt x="963" y="234"/>
                </a:cubicBezTo>
                <a:cubicBezTo>
                  <a:pt x="963" y="235"/>
                  <a:pt x="963" y="235"/>
                  <a:pt x="963" y="235"/>
                </a:cubicBezTo>
                <a:cubicBezTo>
                  <a:pt x="965" y="235"/>
                  <a:pt x="966" y="235"/>
                  <a:pt x="968" y="234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3"/>
                  <a:pt x="968" y="233"/>
                  <a:pt x="968" y="233"/>
                </a:cubicBezTo>
                <a:cubicBezTo>
                  <a:pt x="968" y="234"/>
                  <a:pt x="968" y="234"/>
                  <a:pt x="968" y="234"/>
                </a:cubicBezTo>
                <a:cubicBezTo>
                  <a:pt x="969" y="234"/>
                  <a:pt x="969" y="234"/>
                  <a:pt x="969" y="234"/>
                </a:cubicBezTo>
                <a:cubicBezTo>
                  <a:pt x="970" y="233"/>
                  <a:pt x="970" y="232"/>
                  <a:pt x="971" y="231"/>
                </a:cubicBezTo>
                <a:cubicBezTo>
                  <a:pt x="971" y="230"/>
                  <a:pt x="971" y="230"/>
                  <a:pt x="971" y="230"/>
                </a:cubicBezTo>
                <a:cubicBezTo>
                  <a:pt x="970" y="231"/>
                  <a:pt x="970" y="231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2"/>
                  <a:pt x="969" y="232"/>
                  <a:pt x="969" y="232"/>
                </a:cubicBezTo>
                <a:cubicBezTo>
                  <a:pt x="969" y="231"/>
                  <a:pt x="969" y="231"/>
                  <a:pt x="969" y="230"/>
                </a:cubicBezTo>
                <a:cubicBezTo>
                  <a:pt x="969" y="230"/>
                  <a:pt x="969" y="230"/>
                  <a:pt x="969" y="230"/>
                </a:cubicBezTo>
                <a:cubicBezTo>
                  <a:pt x="969" y="227"/>
                  <a:pt x="969" y="227"/>
                  <a:pt x="969" y="227"/>
                </a:cubicBezTo>
                <a:cubicBezTo>
                  <a:pt x="970" y="227"/>
                  <a:pt x="970" y="227"/>
                  <a:pt x="970" y="227"/>
                </a:cubicBezTo>
                <a:cubicBezTo>
                  <a:pt x="970" y="227"/>
                  <a:pt x="970" y="226"/>
                  <a:pt x="970" y="226"/>
                </a:cubicBezTo>
                <a:cubicBezTo>
                  <a:pt x="971" y="226"/>
                  <a:pt x="971" y="226"/>
                  <a:pt x="971" y="226"/>
                </a:cubicBezTo>
                <a:cubicBezTo>
                  <a:pt x="970" y="225"/>
                  <a:pt x="970" y="225"/>
                  <a:pt x="970" y="224"/>
                </a:cubicBezTo>
                <a:cubicBezTo>
                  <a:pt x="970" y="224"/>
                  <a:pt x="971" y="224"/>
                  <a:pt x="971" y="224"/>
                </a:cubicBezTo>
                <a:cubicBezTo>
                  <a:pt x="971" y="222"/>
                  <a:pt x="971" y="222"/>
                  <a:pt x="971" y="222"/>
                </a:cubicBezTo>
                <a:cubicBezTo>
                  <a:pt x="971" y="220"/>
                  <a:pt x="971" y="220"/>
                  <a:pt x="971" y="218"/>
                </a:cubicBezTo>
                <a:cubicBezTo>
                  <a:pt x="971" y="218"/>
                  <a:pt x="971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2" y="218"/>
                  <a:pt x="972" y="218"/>
                  <a:pt x="972" y="218"/>
                </a:cubicBezTo>
                <a:cubicBezTo>
                  <a:pt x="971" y="217"/>
                  <a:pt x="971" y="218"/>
                  <a:pt x="970" y="217"/>
                </a:cubicBezTo>
                <a:cubicBezTo>
                  <a:pt x="970" y="217"/>
                  <a:pt x="970" y="217"/>
                  <a:pt x="970" y="217"/>
                </a:cubicBezTo>
                <a:cubicBezTo>
                  <a:pt x="969" y="217"/>
                  <a:pt x="969" y="217"/>
                  <a:pt x="969" y="217"/>
                </a:cubicBezTo>
                <a:cubicBezTo>
                  <a:pt x="969" y="216"/>
                  <a:pt x="969" y="216"/>
                  <a:pt x="969" y="216"/>
                </a:cubicBezTo>
                <a:cubicBezTo>
                  <a:pt x="970" y="216"/>
                  <a:pt x="972" y="217"/>
                  <a:pt x="973" y="216"/>
                </a:cubicBezTo>
                <a:cubicBezTo>
                  <a:pt x="973" y="216"/>
                  <a:pt x="973" y="216"/>
                  <a:pt x="973" y="216"/>
                </a:cubicBezTo>
                <a:cubicBezTo>
                  <a:pt x="975" y="216"/>
                  <a:pt x="975" y="216"/>
                  <a:pt x="975" y="216"/>
                </a:cubicBezTo>
                <a:cubicBezTo>
                  <a:pt x="975" y="215"/>
                  <a:pt x="975" y="215"/>
                  <a:pt x="975" y="215"/>
                </a:cubicBezTo>
                <a:cubicBezTo>
                  <a:pt x="976" y="215"/>
                  <a:pt x="976" y="215"/>
                  <a:pt x="976" y="215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6" y="216"/>
                  <a:pt x="976" y="216"/>
                  <a:pt x="976" y="216"/>
                </a:cubicBezTo>
                <a:cubicBezTo>
                  <a:pt x="977" y="216"/>
                  <a:pt x="977" y="216"/>
                  <a:pt x="977" y="215"/>
                </a:cubicBezTo>
                <a:cubicBezTo>
                  <a:pt x="978" y="215"/>
                  <a:pt x="979" y="215"/>
                  <a:pt x="979" y="215"/>
                </a:cubicBezTo>
                <a:cubicBezTo>
                  <a:pt x="979" y="214"/>
                  <a:pt x="979" y="214"/>
                  <a:pt x="979" y="214"/>
                </a:cubicBezTo>
                <a:cubicBezTo>
                  <a:pt x="980" y="214"/>
                  <a:pt x="980" y="214"/>
                  <a:pt x="980" y="214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0" y="213"/>
                  <a:pt x="980" y="213"/>
                  <a:pt x="980" y="213"/>
                </a:cubicBezTo>
                <a:cubicBezTo>
                  <a:pt x="981" y="213"/>
                  <a:pt x="981" y="213"/>
                  <a:pt x="981" y="213"/>
                </a:cubicBezTo>
                <a:cubicBezTo>
                  <a:pt x="981" y="212"/>
                  <a:pt x="981" y="213"/>
                  <a:pt x="981" y="212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79" y="212"/>
                  <a:pt x="979" y="212"/>
                  <a:pt x="979" y="212"/>
                </a:cubicBezTo>
                <a:cubicBezTo>
                  <a:pt x="980" y="211"/>
                  <a:pt x="981" y="211"/>
                  <a:pt x="982" y="210"/>
                </a:cubicBezTo>
                <a:cubicBezTo>
                  <a:pt x="982" y="210"/>
                  <a:pt x="982" y="209"/>
                  <a:pt x="982" y="208"/>
                </a:cubicBezTo>
                <a:cubicBezTo>
                  <a:pt x="982" y="208"/>
                  <a:pt x="982" y="208"/>
                  <a:pt x="981" y="208"/>
                </a:cubicBezTo>
                <a:cubicBezTo>
                  <a:pt x="981" y="206"/>
                  <a:pt x="981" y="206"/>
                  <a:pt x="981" y="206"/>
                </a:cubicBezTo>
                <a:cubicBezTo>
                  <a:pt x="981" y="206"/>
                  <a:pt x="980" y="206"/>
                  <a:pt x="980" y="206"/>
                </a:cubicBezTo>
                <a:cubicBezTo>
                  <a:pt x="979" y="205"/>
                  <a:pt x="979" y="205"/>
                  <a:pt x="979" y="205"/>
                </a:cubicBezTo>
                <a:cubicBezTo>
                  <a:pt x="980" y="204"/>
                  <a:pt x="980" y="204"/>
                  <a:pt x="980" y="204"/>
                </a:cubicBezTo>
                <a:cubicBezTo>
                  <a:pt x="979" y="204"/>
                  <a:pt x="979" y="204"/>
                  <a:pt x="979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8" y="204"/>
                  <a:pt x="978" y="204"/>
                  <a:pt x="978" y="204"/>
                </a:cubicBezTo>
                <a:cubicBezTo>
                  <a:pt x="977" y="203"/>
                  <a:pt x="978" y="203"/>
                  <a:pt x="976" y="202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6" y="203"/>
                  <a:pt x="976" y="203"/>
                  <a:pt x="976" y="203"/>
                </a:cubicBezTo>
                <a:cubicBezTo>
                  <a:pt x="975" y="203"/>
                  <a:pt x="975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3"/>
                  <a:pt x="974" y="203"/>
                  <a:pt x="974" y="203"/>
                </a:cubicBezTo>
                <a:cubicBezTo>
                  <a:pt x="974" y="202"/>
                  <a:pt x="974" y="201"/>
                  <a:pt x="973" y="201"/>
                </a:cubicBezTo>
                <a:cubicBezTo>
                  <a:pt x="974" y="201"/>
                  <a:pt x="974" y="201"/>
                  <a:pt x="974" y="201"/>
                </a:cubicBezTo>
                <a:cubicBezTo>
                  <a:pt x="974" y="201"/>
                  <a:pt x="974" y="200"/>
                  <a:pt x="974" y="200"/>
                </a:cubicBezTo>
                <a:cubicBezTo>
                  <a:pt x="974" y="200"/>
                  <a:pt x="974" y="200"/>
                  <a:pt x="973" y="200"/>
                </a:cubicBezTo>
                <a:cubicBezTo>
                  <a:pt x="974" y="199"/>
                  <a:pt x="974" y="198"/>
                  <a:pt x="974" y="197"/>
                </a:cubicBezTo>
                <a:cubicBezTo>
                  <a:pt x="974" y="197"/>
                  <a:pt x="973" y="197"/>
                  <a:pt x="973" y="197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6"/>
                  <a:pt x="973" y="196"/>
                  <a:pt x="973" y="196"/>
                </a:cubicBezTo>
                <a:cubicBezTo>
                  <a:pt x="973" y="194"/>
                  <a:pt x="973" y="194"/>
                  <a:pt x="973" y="194"/>
                </a:cubicBezTo>
                <a:cubicBezTo>
                  <a:pt x="974" y="194"/>
                  <a:pt x="973" y="194"/>
                  <a:pt x="974" y="194"/>
                </a:cubicBezTo>
                <a:cubicBezTo>
                  <a:pt x="974" y="194"/>
                  <a:pt x="974" y="194"/>
                  <a:pt x="974" y="194"/>
                </a:cubicBezTo>
                <a:cubicBezTo>
                  <a:pt x="974" y="194"/>
                  <a:pt x="973" y="193"/>
                  <a:pt x="974" y="192"/>
                </a:cubicBezTo>
                <a:cubicBezTo>
                  <a:pt x="974" y="192"/>
                  <a:pt x="974" y="192"/>
                  <a:pt x="974" y="192"/>
                </a:cubicBezTo>
                <a:cubicBezTo>
                  <a:pt x="974" y="191"/>
                  <a:pt x="974" y="191"/>
                  <a:pt x="974" y="191"/>
                </a:cubicBezTo>
                <a:cubicBezTo>
                  <a:pt x="975" y="191"/>
                  <a:pt x="975" y="191"/>
                  <a:pt x="975" y="191"/>
                </a:cubicBezTo>
                <a:cubicBezTo>
                  <a:pt x="975" y="190"/>
                  <a:pt x="974" y="188"/>
                  <a:pt x="974" y="188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4" y="187"/>
                  <a:pt x="974" y="187"/>
                </a:cubicBezTo>
                <a:cubicBezTo>
                  <a:pt x="974" y="187"/>
                  <a:pt x="975" y="187"/>
                  <a:pt x="975" y="187"/>
                </a:cubicBezTo>
                <a:cubicBezTo>
                  <a:pt x="975" y="187"/>
                  <a:pt x="975" y="187"/>
                  <a:pt x="975" y="187"/>
                </a:cubicBezTo>
                <a:cubicBezTo>
                  <a:pt x="976" y="186"/>
                  <a:pt x="976" y="186"/>
                  <a:pt x="977" y="186"/>
                </a:cubicBezTo>
                <a:cubicBezTo>
                  <a:pt x="977" y="185"/>
                  <a:pt x="978" y="185"/>
                  <a:pt x="978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7" y="184"/>
                  <a:pt x="977" y="184"/>
                  <a:pt x="977" y="184"/>
                </a:cubicBezTo>
                <a:cubicBezTo>
                  <a:pt x="979" y="184"/>
                  <a:pt x="979" y="183"/>
                  <a:pt x="980" y="183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2"/>
                </a:cubicBezTo>
                <a:cubicBezTo>
                  <a:pt x="980" y="182"/>
                  <a:pt x="980" y="182"/>
                  <a:pt x="980" y="181"/>
                </a:cubicBezTo>
                <a:cubicBezTo>
                  <a:pt x="980" y="181"/>
                  <a:pt x="980" y="181"/>
                  <a:pt x="980" y="181"/>
                </a:cubicBezTo>
                <a:cubicBezTo>
                  <a:pt x="980" y="181"/>
                  <a:pt x="981" y="181"/>
                  <a:pt x="981" y="180"/>
                </a:cubicBezTo>
                <a:cubicBezTo>
                  <a:pt x="982" y="180"/>
                  <a:pt x="982" y="180"/>
                  <a:pt x="983" y="180"/>
                </a:cubicBezTo>
                <a:cubicBezTo>
                  <a:pt x="983" y="180"/>
                  <a:pt x="983" y="180"/>
                  <a:pt x="983" y="180"/>
                </a:cubicBezTo>
                <a:cubicBezTo>
                  <a:pt x="983" y="179"/>
                  <a:pt x="983" y="179"/>
                  <a:pt x="984" y="179"/>
                </a:cubicBezTo>
                <a:cubicBezTo>
                  <a:pt x="984" y="179"/>
                  <a:pt x="984" y="179"/>
                  <a:pt x="984" y="179"/>
                </a:cubicBezTo>
                <a:cubicBezTo>
                  <a:pt x="984" y="179"/>
                  <a:pt x="984" y="179"/>
                  <a:pt x="985" y="179"/>
                </a:cubicBezTo>
                <a:cubicBezTo>
                  <a:pt x="985" y="179"/>
                  <a:pt x="985" y="178"/>
                  <a:pt x="986" y="178"/>
                </a:cubicBezTo>
                <a:cubicBezTo>
                  <a:pt x="986" y="178"/>
                  <a:pt x="987" y="178"/>
                  <a:pt x="988" y="177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8"/>
                  <a:pt x="988" y="178"/>
                </a:cubicBezTo>
                <a:cubicBezTo>
                  <a:pt x="988" y="178"/>
                  <a:pt x="988" y="177"/>
                  <a:pt x="988" y="177"/>
                </a:cubicBezTo>
                <a:cubicBezTo>
                  <a:pt x="989" y="177"/>
                  <a:pt x="989" y="177"/>
                  <a:pt x="989" y="177"/>
                </a:cubicBezTo>
                <a:cubicBezTo>
                  <a:pt x="991" y="176"/>
                  <a:pt x="990" y="174"/>
                  <a:pt x="992" y="174"/>
                </a:cubicBezTo>
                <a:cubicBezTo>
                  <a:pt x="992" y="173"/>
                  <a:pt x="993" y="173"/>
                  <a:pt x="993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2"/>
                  <a:pt x="992" y="172"/>
                </a:cubicBezTo>
                <a:cubicBezTo>
                  <a:pt x="992" y="172"/>
                  <a:pt x="992" y="171"/>
                  <a:pt x="992" y="171"/>
                </a:cubicBezTo>
                <a:cubicBezTo>
                  <a:pt x="992" y="170"/>
                  <a:pt x="991" y="170"/>
                  <a:pt x="991" y="170"/>
                </a:cubicBezTo>
                <a:cubicBezTo>
                  <a:pt x="992" y="170"/>
                  <a:pt x="992" y="170"/>
                  <a:pt x="992" y="170"/>
                </a:cubicBezTo>
                <a:cubicBezTo>
                  <a:pt x="991" y="169"/>
                  <a:pt x="991" y="169"/>
                  <a:pt x="991" y="168"/>
                </a:cubicBezTo>
                <a:cubicBezTo>
                  <a:pt x="992" y="168"/>
                  <a:pt x="992" y="167"/>
                  <a:pt x="993" y="166"/>
                </a:cubicBezTo>
                <a:cubicBezTo>
                  <a:pt x="993" y="166"/>
                  <a:pt x="993" y="166"/>
                  <a:pt x="993" y="166"/>
                </a:cubicBezTo>
                <a:cubicBezTo>
                  <a:pt x="993" y="166"/>
                  <a:pt x="993" y="166"/>
                  <a:pt x="993" y="165"/>
                </a:cubicBezTo>
                <a:cubicBezTo>
                  <a:pt x="993" y="165"/>
                  <a:pt x="993" y="165"/>
                  <a:pt x="993" y="165"/>
                </a:cubicBezTo>
                <a:cubicBezTo>
                  <a:pt x="994" y="165"/>
                  <a:pt x="994" y="165"/>
                  <a:pt x="994" y="165"/>
                </a:cubicBezTo>
                <a:cubicBezTo>
                  <a:pt x="994" y="164"/>
                  <a:pt x="994" y="164"/>
                  <a:pt x="993" y="164"/>
                </a:cubicBezTo>
                <a:cubicBezTo>
                  <a:pt x="994" y="164"/>
                  <a:pt x="994" y="163"/>
                  <a:pt x="995" y="163"/>
                </a:cubicBezTo>
                <a:cubicBezTo>
                  <a:pt x="995" y="163"/>
                  <a:pt x="995" y="164"/>
                  <a:pt x="995" y="164"/>
                </a:cubicBezTo>
                <a:cubicBezTo>
                  <a:pt x="995" y="163"/>
                  <a:pt x="995" y="163"/>
                  <a:pt x="995" y="163"/>
                </a:cubicBezTo>
                <a:cubicBezTo>
                  <a:pt x="996" y="163"/>
                  <a:pt x="996" y="163"/>
                  <a:pt x="997" y="162"/>
                </a:cubicBezTo>
                <a:cubicBezTo>
                  <a:pt x="997" y="162"/>
                  <a:pt x="997" y="162"/>
                  <a:pt x="997" y="162"/>
                </a:cubicBezTo>
                <a:cubicBezTo>
                  <a:pt x="997" y="162"/>
                  <a:pt x="997" y="161"/>
                  <a:pt x="997" y="161"/>
                </a:cubicBezTo>
                <a:cubicBezTo>
                  <a:pt x="997" y="161"/>
                  <a:pt x="997" y="161"/>
                  <a:pt x="997" y="161"/>
                </a:cubicBezTo>
                <a:cubicBezTo>
                  <a:pt x="997" y="160"/>
                  <a:pt x="997" y="160"/>
                  <a:pt x="997" y="160"/>
                </a:cubicBezTo>
                <a:cubicBezTo>
                  <a:pt x="998" y="160"/>
                  <a:pt x="998" y="161"/>
                  <a:pt x="999" y="161"/>
                </a:cubicBezTo>
                <a:cubicBezTo>
                  <a:pt x="999" y="161"/>
                  <a:pt x="999" y="160"/>
                  <a:pt x="1000" y="160"/>
                </a:cubicBezTo>
                <a:cubicBezTo>
                  <a:pt x="1000" y="160"/>
                  <a:pt x="1000" y="160"/>
                  <a:pt x="1000" y="160"/>
                </a:cubicBezTo>
                <a:cubicBezTo>
                  <a:pt x="1000" y="160"/>
                  <a:pt x="1000" y="161"/>
                  <a:pt x="1000" y="161"/>
                </a:cubicBezTo>
                <a:cubicBezTo>
                  <a:pt x="1000" y="161"/>
                  <a:pt x="1000" y="161"/>
                  <a:pt x="1000" y="161"/>
                </a:cubicBezTo>
                <a:cubicBezTo>
                  <a:pt x="1001" y="161"/>
                  <a:pt x="1001" y="161"/>
                  <a:pt x="1001" y="161"/>
                </a:cubicBezTo>
                <a:cubicBezTo>
                  <a:pt x="1001" y="161"/>
                  <a:pt x="1001" y="161"/>
                  <a:pt x="1001" y="160"/>
                </a:cubicBezTo>
                <a:cubicBezTo>
                  <a:pt x="1003" y="161"/>
                  <a:pt x="1005" y="161"/>
                  <a:pt x="1007" y="161"/>
                </a:cubicBezTo>
                <a:cubicBezTo>
                  <a:pt x="1008" y="161"/>
                  <a:pt x="1008" y="161"/>
                  <a:pt x="1008" y="161"/>
                </a:cubicBezTo>
                <a:cubicBezTo>
                  <a:pt x="1008" y="162"/>
                  <a:pt x="1008" y="162"/>
                  <a:pt x="1008" y="162"/>
                </a:cubicBezTo>
                <a:cubicBezTo>
                  <a:pt x="1008" y="162"/>
                  <a:pt x="1009" y="162"/>
                  <a:pt x="1009" y="162"/>
                </a:cubicBezTo>
                <a:cubicBezTo>
                  <a:pt x="1010" y="162"/>
                  <a:pt x="1010" y="162"/>
                  <a:pt x="1010" y="163"/>
                </a:cubicBezTo>
                <a:cubicBezTo>
                  <a:pt x="1010" y="163"/>
                  <a:pt x="1010" y="163"/>
                  <a:pt x="1010" y="163"/>
                </a:cubicBezTo>
                <a:cubicBezTo>
                  <a:pt x="1010" y="163"/>
                  <a:pt x="1010" y="164"/>
                  <a:pt x="1009" y="164"/>
                </a:cubicBezTo>
                <a:cubicBezTo>
                  <a:pt x="1010" y="164"/>
                  <a:pt x="1010" y="164"/>
                  <a:pt x="1010" y="164"/>
                </a:cubicBezTo>
                <a:cubicBezTo>
                  <a:pt x="1010" y="165"/>
                  <a:pt x="1009" y="165"/>
                  <a:pt x="1009" y="165"/>
                </a:cubicBezTo>
                <a:cubicBezTo>
                  <a:pt x="1010" y="166"/>
                  <a:pt x="1010" y="166"/>
                  <a:pt x="1011" y="166"/>
                </a:cubicBezTo>
                <a:cubicBezTo>
                  <a:pt x="1011" y="166"/>
                  <a:pt x="1011" y="166"/>
                  <a:pt x="1011" y="166"/>
                </a:cubicBezTo>
                <a:cubicBezTo>
                  <a:pt x="1010" y="167"/>
                  <a:pt x="1010" y="167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9"/>
                  <a:pt x="1010" y="169"/>
                  <a:pt x="1010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9" y="169"/>
                  <a:pt x="1009" y="169"/>
                  <a:pt x="1009" y="169"/>
                </a:cubicBezTo>
                <a:cubicBezTo>
                  <a:pt x="1008" y="169"/>
                  <a:pt x="1008" y="169"/>
                  <a:pt x="1007" y="169"/>
                </a:cubicBezTo>
                <a:cubicBezTo>
                  <a:pt x="1006" y="173"/>
                  <a:pt x="1006" y="173"/>
                  <a:pt x="1006" y="173"/>
                </a:cubicBezTo>
                <a:cubicBezTo>
                  <a:pt x="1004" y="174"/>
                  <a:pt x="1005" y="173"/>
                  <a:pt x="1005" y="174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5"/>
                  <a:pt x="1004" y="175"/>
                  <a:pt x="1004" y="175"/>
                </a:cubicBezTo>
                <a:cubicBezTo>
                  <a:pt x="1004" y="176"/>
                  <a:pt x="1004" y="176"/>
                  <a:pt x="1004" y="176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3" y="177"/>
                  <a:pt x="1003" y="177"/>
                  <a:pt x="1003" y="177"/>
                </a:cubicBezTo>
                <a:cubicBezTo>
                  <a:pt x="1002" y="177"/>
                  <a:pt x="1002" y="177"/>
                  <a:pt x="1002" y="177"/>
                </a:cubicBezTo>
                <a:cubicBezTo>
                  <a:pt x="1002" y="177"/>
                  <a:pt x="1002" y="178"/>
                  <a:pt x="1002" y="178"/>
                </a:cubicBezTo>
                <a:cubicBezTo>
                  <a:pt x="1001" y="178"/>
                  <a:pt x="1001" y="178"/>
                  <a:pt x="1001" y="178"/>
                </a:cubicBezTo>
                <a:cubicBezTo>
                  <a:pt x="1000" y="179"/>
                  <a:pt x="1000" y="179"/>
                  <a:pt x="999" y="180"/>
                </a:cubicBezTo>
                <a:cubicBezTo>
                  <a:pt x="998" y="180"/>
                  <a:pt x="998" y="180"/>
                  <a:pt x="998" y="180"/>
                </a:cubicBezTo>
                <a:cubicBezTo>
                  <a:pt x="998" y="181"/>
                  <a:pt x="998" y="181"/>
                  <a:pt x="998" y="181"/>
                </a:cubicBezTo>
                <a:cubicBezTo>
                  <a:pt x="997" y="181"/>
                  <a:pt x="996" y="181"/>
                  <a:pt x="996" y="182"/>
                </a:cubicBezTo>
                <a:cubicBezTo>
                  <a:pt x="996" y="183"/>
                  <a:pt x="996" y="183"/>
                  <a:pt x="996" y="183"/>
                </a:cubicBezTo>
                <a:cubicBezTo>
                  <a:pt x="996" y="183"/>
                  <a:pt x="994" y="185"/>
                  <a:pt x="993" y="185"/>
                </a:cubicBezTo>
                <a:cubicBezTo>
                  <a:pt x="993" y="186"/>
                  <a:pt x="993" y="186"/>
                  <a:pt x="994" y="187"/>
                </a:cubicBezTo>
                <a:cubicBezTo>
                  <a:pt x="994" y="187"/>
                  <a:pt x="995" y="187"/>
                  <a:pt x="995" y="187"/>
                </a:cubicBezTo>
                <a:cubicBezTo>
                  <a:pt x="995" y="188"/>
                  <a:pt x="995" y="188"/>
                  <a:pt x="995" y="189"/>
                </a:cubicBezTo>
                <a:cubicBezTo>
                  <a:pt x="995" y="189"/>
                  <a:pt x="995" y="189"/>
                  <a:pt x="995" y="189"/>
                </a:cubicBezTo>
                <a:cubicBezTo>
                  <a:pt x="995" y="190"/>
                  <a:pt x="995" y="191"/>
                  <a:pt x="996" y="191"/>
                </a:cubicBezTo>
                <a:cubicBezTo>
                  <a:pt x="996" y="191"/>
                  <a:pt x="996" y="191"/>
                  <a:pt x="996" y="191"/>
                </a:cubicBezTo>
                <a:cubicBezTo>
                  <a:pt x="996" y="192"/>
                  <a:pt x="996" y="193"/>
                  <a:pt x="995" y="193"/>
                </a:cubicBezTo>
                <a:cubicBezTo>
                  <a:pt x="995" y="193"/>
                  <a:pt x="995" y="193"/>
                  <a:pt x="995" y="193"/>
                </a:cubicBezTo>
                <a:cubicBezTo>
                  <a:pt x="995" y="194"/>
                  <a:pt x="995" y="194"/>
                  <a:pt x="995" y="195"/>
                </a:cubicBezTo>
                <a:cubicBezTo>
                  <a:pt x="995" y="195"/>
                  <a:pt x="995" y="195"/>
                  <a:pt x="995" y="195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7"/>
                  <a:pt x="995" y="197"/>
                  <a:pt x="995" y="197"/>
                </a:cubicBezTo>
                <a:cubicBezTo>
                  <a:pt x="995" y="198"/>
                  <a:pt x="995" y="198"/>
                  <a:pt x="995" y="198"/>
                </a:cubicBezTo>
                <a:cubicBezTo>
                  <a:pt x="996" y="198"/>
                  <a:pt x="996" y="198"/>
                  <a:pt x="997" y="198"/>
                </a:cubicBezTo>
                <a:cubicBezTo>
                  <a:pt x="997" y="199"/>
                  <a:pt x="997" y="200"/>
                  <a:pt x="997" y="201"/>
                </a:cubicBezTo>
                <a:cubicBezTo>
                  <a:pt x="998" y="201"/>
                  <a:pt x="998" y="201"/>
                  <a:pt x="998" y="201"/>
                </a:cubicBezTo>
                <a:cubicBezTo>
                  <a:pt x="998" y="200"/>
                  <a:pt x="998" y="201"/>
                  <a:pt x="997" y="200"/>
                </a:cubicBezTo>
                <a:cubicBezTo>
                  <a:pt x="997" y="199"/>
                  <a:pt x="997" y="199"/>
                  <a:pt x="997" y="199"/>
                </a:cubicBezTo>
                <a:cubicBezTo>
                  <a:pt x="999" y="200"/>
                  <a:pt x="1000" y="200"/>
                  <a:pt x="1001" y="201"/>
                </a:cubicBezTo>
                <a:cubicBezTo>
                  <a:pt x="1001" y="202"/>
                  <a:pt x="1001" y="202"/>
                  <a:pt x="1001" y="202"/>
                </a:cubicBezTo>
                <a:cubicBezTo>
                  <a:pt x="1001" y="202"/>
                  <a:pt x="1002" y="202"/>
                  <a:pt x="1003" y="202"/>
                </a:cubicBezTo>
                <a:cubicBezTo>
                  <a:pt x="1003" y="203"/>
                  <a:pt x="1003" y="203"/>
                  <a:pt x="1003" y="203"/>
                </a:cubicBezTo>
                <a:cubicBezTo>
                  <a:pt x="1001" y="203"/>
                  <a:pt x="1000" y="203"/>
                  <a:pt x="999" y="203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4"/>
                </a:cubicBezTo>
                <a:cubicBezTo>
                  <a:pt x="999" y="204"/>
                  <a:pt x="999" y="204"/>
                  <a:pt x="999" y="205"/>
                </a:cubicBezTo>
                <a:cubicBezTo>
                  <a:pt x="999" y="205"/>
                  <a:pt x="999" y="205"/>
                  <a:pt x="999" y="205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999" y="206"/>
                  <a:pt x="999" y="206"/>
                  <a:pt x="999" y="206"/>
                </a:cubicBezTo>
                <a:cubicBezTo>
                  <a:pt x="1000" y="206"/>
                  <a:pt x="1000" y="206"/>
                  <a:pt x="1001" y="206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5"/>
                  <a:pt x="1001" y="205"/>
                  <a:pt x="1001" y="205"/>
                </a:cubicBezTo>
                <a:cubicBezTo>
                  <a:pt x="1001" y="204"/>
                  <a:pt x="1001" y="204"/>
                  <a:pt x="1001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2" y="204"/>
                  <a:pt x="1002" y="204"/>
                  <a:pt x="1002" y="204"/>
                </a:cubicBezTo>
                <a:cubicBezTo>
                  <a:pt x="1003" y="204"/>
                  <a:pt x="1003" y="205"/>
                  <a:pt x="1003" y="205"/>
                </a:cubicBezTo>
                <a:cubicBezTo>
                  <a:pt x="1003" y="205"/>
                  <a:pt x="1003" y="206"/>
                  <a:pt x="1003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7"/>
                  <a:pt x="1004" y="207"/>
                  <a:pt x="1004" y="207"/>
                </a:cubicBezTo>
                <a:cubicBezTo>
                  <a:pt x="1005" y="207"/>
                  <a:pt x="1005" y="207"/>
                  <a:pt x="1006" y="207"/>
                </a:cubicBezTo>
                <a:cubicBezTo>
                  <a:pt x="1006" y="206"/>
                  <a:pt x="1006" y="206"/>
                  <a:pt x="1006" y="206"/>
                </a:cubicBezTo>
                <a:cubicBezTo>
                  <a:pt x="1008" y="206"/>
                  <a:pt x="1008" y="206"/>
                  <a:pt x="1008" y="206"/>
                </a:cubicBezTo>
                <a:cubicBezTo>
                  <a:pt x="1008" y="206"/>
                  <a:pt x="1008" y="206"/>
                  <a:pt x="1008" y="205"/>
                </a:cubicBezTo>
                <a:cubicBezTo>
                  <a:pt x="1009" y="205"/>
                  <a:pt x="1009" y="205"/>
                  <a:pt x="1009" y="205"/>
                </a:cubicBezTo>
                <a:cubicBezTo>
                  <a:pt x="1010" y="204"/>
                  <a:pt x="1010" y="204"/>
                  <a:pt x="1011" y="203"/>
                </a:cubicBezTo>
                <a:cubicBezTo>
                  <a:pt x="1012" y="203"/>
                  <a:pt x="1013" y="203"/>
                  <a:pt x="1014" y="203"/>
                </a:cubicBezTo>
                <a:cubicBezTo>
                  <a:pt x="1014" y="202"/>
                  <a:pt x="1014" y="202"/>
                  <a:pt x="1014" y="202"/>
                </a:cubicBezTo>
                <a:cubicBezTo>
                  <a:pt x="1016" y="202"/>
                  <a:pt x="1015" y="201"/>
                  <a:pt x="1017" y="201"/>
                </a:cubicBezTo>
                <a:cubicBezTo>
                  <a:pt x="1017" y="202"/>
                  <a:pt x="1017" y="202"/>
                  <a:pt x="1017" y="202"/>
                </a:cubicBezTo>
                <a:cubicBezTo>
                  <a:pt x="1017" y="202"/>
                  <a:pt x="1018" y="202"/>
                  <a:pt x="1019" y="202"/>
                </a:cubicBezTo>
                <a:cubicBezTo>
                  <a:pt x="1019" y="201"/>
                  <a:pt x="1019" y="201"/>
                  <a:pt x="1019" y="201"/>
                </a:cubicBezTo>
                <a:cubicBezTo>
                  <a:pt x="1019" y="201"/>
                  <a:pt x="1020" y="200"/>
                  <a:pt x="1020" y="200"/>
                </a:cubicBezTo>
                <a:cubicBezTo>
                  <a:pt x="1020" y="201"/>
                  <a:pt x="1020" y="201"/>
                  <a:pt x="1020" y="201"/>
                </a:cubicBezTo>
                <a:cubicBezTo>
                  <a:pt x="1023" y="201"/>
                  <a:pt x="1023" y="200"/>
                  <a:pt x="1025" y="199"/>
                </a:cubicBezTo>
                <a:cubicBezTo>
                  <a:pt x="1025" y="201"/>
                  <a:pt x="1025" y="201"/>
                  <a:pt x="1025" y="201"/>
                </a:cubicBezTo>
                <a:cubicBezTo>
                  <a:pt x="1024" y="201"/>
                  <a:pt x="1024" y="201"/>
                  <a:pt x="1024" y="201"/>
                </a:cubicBezTo>
                <a:cubicBezTo>
                  <a:pt x="1025" y="202"/>
                  <a:pt x="1028" y="203"/>
                  <a:pt x="1029" y="204"/>
                </a:cubicBezTo>
                <a:cubicBezTo>
                  <a:pt x="1031" y="204"/>
                  <a:pt x="1030" y="204"/>
                  <a:pt x="1032" y="204"/>
                </a:cubicBezTo>
                <a:cubicBezTo>
                  <a:pt x="1032" y="204"/>
                  <a:pt x="1032" y="204"/>
                  <a:pt x="1032" y="204"/>
                </a:cubicBezTo>
                <a:cubicBezTo>
                  <a:pt x="1033" y="204"/>
                  <a:pt x="1033" y="204"/>
                  <a:pt x="1033" y="204"/>
                </a:cubicBezTo>
                <a:cubicBezTo>
                  <a:pt x="1033" y="205"/>
                  <a:pt x="1034" y="205"/>
                  <a:pt x="1035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6"/>
                  <a:pt x="1036" y="206"/>
                  <a:pt x="1036" y="206"/>
                </a:cubicBezTo>
                <a:cubicBezTo>
                  <a:pt x="1036" y="207"/>
                  <a:pt x="1036" y="207"/>
                  <a:pt x="1036" y="207"/>
                </a:cubicBezTo>
                <a:cubicBezTo>
                  <a:pt x="1034" y="207"/>
                  <a:pt x="1033" y="207"/>
                  <a:pt x="1031" y="206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1" y="207"/>
                  <a:pt x="1031" y="207"/>
                  <a:pt x="1031" y="207"/>
                </a:cubicBezTo>
                <a:cubicBezTo>
                  <a:pt x="1030" y="207"/>
                  <a:pt x="1030" y="207"/>
                  <a:pt x="1030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9" y="208"/>
                  <a:pt x="1029" y="208"/>
                  <a:pt x="1029" y="208"/>
                </a:cubicBezTo>
                <a:cubicBezTo>
                  <a:pt x="1028" y="208"/>
                  <a:pt x="1027" y="208"/>
                  <a:pt x="1027" y="208"/>
                </a:cubicBezTo>
                <a:cubicBezTo>
                  <a:pt x="1027" y="208"/>
                  <a:pt x="1026" y="208"/>
                  <a:pt x="1026" y="208"/>
                </a:cubicBezTo>
                <a:cubicBezTo>
                  <a:pt x="1026" y="208"/>
                  <a:pt x="1025" y="208"/>
                  <a:pt x="1025" y="207"/>
                </a:cubicBezTo>
                <a:cubicBezTo>
                  <a:pt x="1025" y="208"/>
                  <a:pt x="1024" y="210"/>
                  <a:pt x="1024" y="211"/>
                </a:cubicBezTo>
                <a:cubicBezTo>
                  <a:pt x="1023" y="211"/>
                  <a:pt x="1022" y="210"/>
                  <a:pt x="1021" y="210"/>
                </a:cubicBezTo>
                <a:cubicBezTo>
                  <a:pt x="1021" y="210"/>
                  <a:pt x="1021" y="210"/>
                  <a:pt x="1021" y="210"/>
                </a:cubicBezTo>
                <a:cubicBezTo>
                  <a:pt x="1020" y="209"/>
                  <a:pt x="1020" y="210"/>
                  <a:pt x="1020" y="209"/>
                </a:cubicBezTo>
                <a:cubicBezTo>
                  <a:pt x="1019" y="209"/>
                  <a:pt x="1019" y="209"/>
                  <a:pt x="1019" y="209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0"/>
                  <a:pt x="1019" y="210"/>
                  <a:pt x="1019" y="210"/>
                </a:cubicBezTo>
                <a:cubicBezTo>
                  <a:pt x="1019" y="211"/>
                  <a:pt x="1019" y="211"/>
                  <a:pt x="1019" y="211"/>
                </a:cubicBezTo>
                <a:cubicBezTo>
                  <a:pt x="1015" y="211"/>
                  <a:pt x="1015" y="211"/>
                  <a:pt x="1015" y="211"/>
                </a:cubicBezTo>
                <a:cubicBezTo>
                  <a:pt x="1015" y="211"/>
                  <a:pt x="1015" y="211"/>
                  <a:pt x="1014" y="211"/>
                </a:cubicBezTo>
                <a:cubicBezTo>
                  <a:pt x="1014" y="211"/>
                  <a:pt x="1014" y="211"/>
                  <a:pt x="1014" y="211"/>
                </a:cubicBezTo>
                <a:cubicBezTo>
                  <a:pt x="1013" y="211"/>
                  <a:pt x="1013" y="211"/>
                  <a:pt x="1013" y="211"/>
                </a:cubicBezTo>
                <a:cubicBezTo>
                  <a:pt x="1013" y="210"/>
                  <a:pt x="1013" y="210"/>
                  <a:pt x="1013" y="210"/>
                </a:cubicBezTo>
                <a:cubicBezTo>
                  <a:pt x="1013" y="210"/>
                  <a:pt x="1012" y="210"/>
                  <a:pt x="1012" y="210"/>
                </a:cubicBezTo>
                <a:cubicBezTo>
                  <a:pt x="1012" y="211"/>
                  <a:pt x="1012" y="211"/>
                  <a:pt x="1012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1"/>
                </a:cubicBezTo>
                <a:cubicBezTo>
                  <a:pt x="1009" y="211"/>
                  <a:pt x="1009" y="211"/>
                  <a:pt x="1009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8" y="212"/>
                  <a:pt x="1008" y="212"/>
                  <a:pt x="1008" y="212"/>
                </a:cubicBezTo>
                <a:cubicBezTo>
                  <a:pt x="1006" y="212"/>
                  <a:pt x="1006" y="212"/>
                  <a:pt x="1006" y="212"/>
                </a:cubicBezTo>
                <a:cubicBezTo>
                  <a:pt x="1006" y="212"/>
                  <a:pt x="1006" y="212"/>
                  <a:pt x="1006" y="213"/>
                </a:cubicBezTo>
                <a:cubicBezTo>
                  <a:pt x="1005" y="212"/>
                  <a:pt x="1005" y="212"/>
                  <a:pt x="1005" y="212"/>
                </a:cubicBezTo>
                <a:cubicBezTo>
                  <a:pt x="1005" y="213"/>
                  <a:pt x="1005" y="213"/>
                  <a:pt x="1005" y="213"/>
                </a:cubicBezTo>
                <a:cubicBezTo>
                  <a:pt x="1004" y="213"/>
                  <a:pt x="1004" y="213"/>
                  <a:pt x="1004" y="213"/>
                </a:cubicBezTo>
                <a:cubicBezTo>
                  <a:pt x="1004" y="214"/>
                  <a:pt x="1004" y="215"/>
                  <a:pt x="1004" y="215"/>
                </a:cubicBezTo>
                <a:cubicBezTo>
                  <a:pt x="1004" y="215"/>
                  <a:pt x="1004" y="215"/>
                  <a:pt x="1004" y="215"/>
                </a:cubicBezTo>
                <a:cubicBezTo>
                  <a:pt x="1004" y="216"/>
                  <a:pt x="1004" y="216"/>
                  <a:pt x="1004" y="216"/>
                </a:cubicBezTo>
                <a:cubicBezTo>
                  <a:pt x="1003" y="216"/>
                  <a:pt x="1003" y="216"/>
                  <a:pt x="1003" y="216"/>
                </a:cubicBezTo>
                <a:cubicBezTo>
                  <a:pt x="1003" y="217"/>
                  <a:pt x="1004" y="218"/>
                  <a:pt x="1004" y="219"/>
                </a:cubicBezTo>
                <a:cubicBezTo>
                  <a:pt x="1004" y="219"/>
                  <a:pt x="1004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19"/>
                  <a:pt x="1005" y="219"/>
                  <a:pt x="1005" y="219"/>
                </a:cubicBezTo>
                <a:cubicBezTo>
                  <a:pt x="1005" y="220"/>
                  <a:pt x="1005" y="221"/>
                  <a:pt x="1005" y="223"/>
                </a:cubicBezTo>
                <a:cubicBezTo>
                  <a:pt x="1005" y="223"/>
                  <a:pt x="1005" y="223"/>
                  <a:pt x="1005" y="223"/>
                </a:cubicBezTo>
                <a:cubicBezTo>
                  <a:pt x="1004" y="224"/>
                  <a:pt x="1004" y="226"/>
                  <a:pt x="1005" y="226"/>
                </a:cubicBezTo>
                <a:cubicBezTo>
                  <a:pt x="1005" y="227"/>
                  <a:pt x="1005" y="228"/>
                  <a:pt x="1005" y="229"/>
                </a:cubicBezTo>
                <a:cubicBezTo>
                  <a:pt x="1004" y="229"/>
                  <a:pt x="1002" y="229"/>
                  <a:pt x="1002" y="229"/>
                </a:cubicBezTo>
                <a:cubicBezTo>
                  <a:pt x="998" y="229"/>
                  <a:pt x="1000" y="229"/>
                  <a:pt x="999" y="227"/>
                </a:cubicBezTo>
                <a:cubicBezTo>
                  <a:pt x="999" y="227"/>
                  <a:pt x="999" y="227"/>
                  <a:pt x="999" y="227"/>
                </a:cubicBezTo>
                <a:cubicBezTo>
                  <a:pt x="998" y="227"/>
                  <a:pt x="998" y="226"/>
                  <a:pt x="997" y="226"/>
                </a:cubicBezTo>
                <a:cubicBezTo>
                  <a:pt x="997" y="226"/>
                  <a:pt x="997" y="226"/>
                  <a:pt x="997" y="226"/>
                </a:cubicBezTo>
                <a:cubicBezTo>
                  <a:pt x="997" y="225"/>
                  <a:pt x="997" y="225"/>
                  <a:pt x="997" y="224"/>
                </a:cubicBezTo>
                <a:cubicBezTo>
                  <a:pt x="996" y="224"/>
                  <a:pt x="995" y="225"/>
                  <a:pt x="994" y="225"/>
                </a:cubicBezTo>
                <a:cubicBezTo>
                  <a:pt x="994" y="225"/>
                  <a:pt x="994" y="226"/>
                  <a:pt x="994" y="226"/>
                </a:cubicBezTo>
                <a:cubicBezTo>
                  <a:pt x="993" y="226"/>
                  <a:pt x="993" y="226"/>
                  <a:pt x="993" y="226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7"/>
                  <a:pt x="993" y="227"/>
                  <a:pt x="993" y="227"/>
                </a:cubicBezTo>
                <a:cubicBezTo>
                  <a:pt x="993" y="228"/>
                  <a:pt x="993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8"/>
                  <a:pt x="992" y="228"/>
                  <a:pt x="992" y="228"/>
                </a:cubicBezTo>
                <a:cubicBezTo>
                  <a:pt x="992" y="229"/>
                  <a:pt x="991" y="230"/>
                  <a:pt x="991" y="231"/>
                </a:cubicBezTo>
                <a:cubicBezTo>
                  <a:pt x="991" y="231"/>
                  <a:pt x="991" y="231"/>
                  <a:pt x="991" y="231"/>
                </a:cubicBezTo>
                <a:cubicBezTo>
                  <a:pt x="991" y="231"/>
                  <a:pt x="991" y="232"/>
                  <a:pt x="991" y="233"/>
                </a:cubicBezTo>
                <a:cubicBezTo>
                  <a:pt x="990" y="233"/>
                  <a:pt x="990" y="233"/>
                  <a:pt x="990" y="233"/>
                </a:cubicBezTo>
                <a:cubicBezTo>
                  <a:pt x="990" y="235"/>
                  <a:pt x="990" y="235"/>
                  <a:pt x="990" y="235"/>
                </a:cubicBezTo>
                <a:cubicBezTo>
                  <a:pt x="990" y="235"/>
                  <a:pt x="989" y="238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1" y="239"/>
                  <a:pt x="991" y="239"/>
                  <a:pt x="991" y="239"/>
                </a:cubicBezTo>
                <a:cubicBezTo>
                  <a:pt x="991" y="240"/>
                  <a:pt x="990" y="240"/>
                  <a:pt x="990" y="240"/>
                </a:cubicBezTo>
                <a:cubicBezTo>
                  <a:pt x="990" y="240"/>
                  <a:pt x="990" y="240"/>
                  <a:pt x="990" y="240"/>
                </a:cubicBezTo>
                <a:cubicBezTo>
                  <a:pt x="991" y="240"/>
                  <a:pt x="991" y="240"/>
                  <a:pt x="991" y="240"/>
                </a:cubicBezTo>
                <a:cubicBezTo>
                  <a:pt x="991" y="242"/>
                  <a:pt x="991" y="242"/>
                  <a:pt x="991" y="242"/>
                </a:cubicBezTo>
                <a:cubicBezTo>
                  <a:pt x="990" y="242"/>
                  <a:pt x="990" y="242"/>
                  <a:pt x="990" y="242"/>
                </a:cubicBezTo>
                <a:cubicBezTo>
                  <a:pt x="991" y="243"/>
                  <a:pt x="989" y="243"/>
                  <a:pt x="988" y="244"/>
                </a:cubicBezTo>
                <a:cubicBezTo>
                  <a:pt x="988" y="244"/>
                  <a:pt x="988" y="244"/>
                  <a:pt x="988" y="244"/>
                </a:cubicBezTo>
                <a:cubicBezTo>
                  <a:pt x="988" y="243"/>
                  <a:pt x="988" y="243"/>
                  <a:pt x="988" y="243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7" y="242"/>
                  <a:pt x="987" y="243"/>
                  <a:pt x="985" y="243"/>
                </a:cubicBezTo>
                <a:cubicBezTo>
                  <a:pt x="985" y="244"/>
                  <a:pt x="985" y="245"/>
                  <a:pt x="985" y="245"/>
                </a:cubicBezTo>
                <a:cubicBezTo>
                  <a:pt x="986" y="245"/>
                  <a:pt x="986" y="245"/>
                  <a:pt x="986" y="245"/>
                </a:cubicBezTo>
                <a:cubicBezTo>
                  <a:pt x="986" y="246"/>
                  <a:pt x="986" y="246"/>
                  <a:pt x="986" y="246"/>
                </a:cubicBezTo>
                <a:cubicBezTo>
                  <a:pt x="985" y="246"/>
                  <a:pt x="985" y="246"/>
                  <a:pt x="985" y="246"/>
                </a:cubicBezTo>
                <a:cubicBezTo>
                  <a:pt x="985" y="248"/>
                  <a:pt x="984" y="248"/>
                  <a:pt x="983" y="249"/>
                </a:cubicBezTo>
                <a:cubicBezTo>
                  <a:pt x="983" y="249"/>
                  <a:pt x="983" y="249"/>
                  <a:pt x="983" y="249"/>
                </a:cubicBezTo>
                <a:cubicBezTo>
                  <a:pt x="982" y="249"/>
                  <a:pt x="982" y="249"/>
                  <a:pt x="982" y="249"/>
                </a:cubicBezTo>
                <a:cubicBezTo>
                  <a:pt x="982" y="249"/>
                  <a:pt x="982" y="249"/>
                  <a:pt x="983" y="248"/>
                </a:cubicBezTo>
                <a:cubicBezTo>
                  <a:pt x="983" y="248"/>
                  <a:pt x="983" y="248"/>
                  <a:pt x="983" y="248"/>
                </a:cubicBezTo>
                <a:cubicBezTo>
                  <a:pt x="981" y="248"/>
                  <a:pt x="980" y="249"/>
                  <a:pt x="978" y="249"/>
                </a:cubicBezTo>
                <a:cubicBezTo>
                  <a:pt x="978" y="249"/>
                  <a:pt x="978" y="248"/>
                  <a:pt x="978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79" y="248"/>
                  <a:pt x="979" y="248"/>
                  <a:pt x="979" y="248"/>
                </a:cubicBezTo>
                <a:cubicBezTo>
                  <a:pt x="980" y="248"/>
                  <a:pt x="980" y="248"/>
                  <a:pt x="980" y="248"/>
                </a:cubicBezTo>
                <a:cubicBezTo>
                  <a:pt x="980" y="247"/>
                  <a:pt x="980" y="247"/>
                  <a:pt x="980" y="247"/>
                </a:cubicBezTo>
                <a:cubicBezTo>
                  <a:pt x="979" y="247"/>
                  <a:pt x="979" y="247"/>
                  <a:pt x="978" y="247"/>
                </a:cubicBezTo>
                <a:cubicBezTo>
                  <a:pt x="978" y="247"/>
                  <a:pt x="978" y="246"/>
                  <a:pt x="977" y="246"/>
                </a:cubicBezTo>
                <a:cubicBezTo>
                  <a:pt x="977" y="247"/>
                  <a:pt x="977" y="247"/>
                  <a:pt x="977" y="247"/>
                </a:cubicBezTo>
                <a:cubicBezTo>
                  <a:pt x="976" y="247"/>
                  <a:pt x="975" y="247"/>
                  <a:pt x="975" y="247"/>
                </a:cubicBezTo>
                <a:cubicBezTo>
                  <a:pt x="975" y="247"/>
                  <a:pt x="975" y="247"/>
                  <a:pt x="975" y="247"/>
                </a:cubicBezTo>
                <a:cubicBezTo>
                  <a:pt x="973" y="247"/>
                  <a:pt x="973" y="247"/>
                  <a:pt x="973" y="247"/>
                </a:cubicBezTo>
                <a:cubicBezTo>
                  <a:pt x="973" y="248"/>
                  <a:pt x="973" y="248"/>
                  <a:pt x="973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2" y="248"/>
                  <a:pt x="972" y="248"/>
                  <a:pt x="972" y="248"/>
                </a:cubicBezTo>
                <a:cubicBezTo>
                  <a:pt x="971" y="248"/>
                  <a:pt x="971" y="248"/>
                  <a:pt x="971" y="248"/>
                </a:cubicBezTo>
                <a:cubicBezTo>
                  <a:pt x="971" y="249"/>
                  <a:pt x="971" y="249"/>
                  <a:pt x="971" y="249"/>
                </a:cubicBezTo>
                <a:cubicBezTo>
                  <a:pt x="969" y="249"/>
                  <a:pt x="969" y="249"/>
                  <a:pt x="969" y="249"/>
                </a:cubicBezTo>
                <a:cubicBezTo>
                  <a:pt x="969" y="249"/>
                  <a:pt x="969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8" y="250"/>
                  <a:pt x="968" y="250"/>
                  <a:pt x="968" y="250"/>
                </a:cubicBezTo>
                <a:cubicBezTo>
                  <a:pt x="967" y="250"/>
                  <a:pt x="966" y="250"/>
                  <a:pt x="966" y="250"/>
                </a:cubicBezTo>
                <a:cubicBezTo>
                  <a:pt x="966" y="250"/>
                  <a:pt x="966" y="250"/>
                  <a:pt x="966" y="250"/>
                </a:cubicBezTo>
                <a:cubicBezTo>
                  <a:pt x="965" y="250"/>
                  <a:pt x="965" y="250"/>
                  <a:pt x="965" y="250"/>
                </a:cubicBezTo>
                <a:cubicBezTo>
                  <a:pt x="965" y="251"/>
                  <a:pt x="965" y="251"/>
                  <a:pt x="965" y="251"/>
                </a:cubicBezTo>
                <a:cubicBezTo>
                  <a:pt x="963" y="251"/>
                  <a:pt x="961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2"/>
                  <a:pt x="958" y="252"/>
                  <a:pt x="958" y="252"/>
                </a:cubicBezTo>
                <a:cubicBezTo>
                  <a:pt x="958" y="251"/>
                  <a:pt x="958" y="251"/>
                  <a:pt x="958" y="251"/>
                </a:cubicBezTo>
                <a:cubicBezTo>
                  <a:pt x="957" y="251"/>
                  <a:pt x="957" y="251"/>
                  <a:pt x="957" y="251"/>
                </a:cubicBezTo>
                <a:cubicBezTo>
                  <a:pt x="957" y="251"/>
                  <a:pt x="956" y="251"/>
                  <a:pt x="956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5" y="250"/>
                </a:cubicBezTo>
                <a:cubicBezTo>
                  <a:pt x="955" y="250"/>
                  <a:pt x="955" y="250"/>
                  <a:pt x="954" y="250"/>
                </a:cubicBezTo>
                <a:cubicBezTo>
                  <a:pt x="954" y="250"/>
                  <a:pt x="954" y="250"/>
                  <a:pt x="954" y="250"/>
                </a:cubicBezTo>
                <a:cubicBezTo>
                  <a:pt x="953" y="250"/>
                  <a:pt x="952" y="250"/>
                  <a:pt x="951" y="249"/>
                </a:cubicBezTo>
                <a:cubicBezTo>
                  <a:pt x="951" y="249"/>
                  <a:pt x="951" y="249"/>
                  <a:pt x="951" y="249"/>
                </a:cubicBezTo>
                <a:cubicBezTo>
                  <a:pt x="948" y="249"/>
                  <a:pt x="949" y="250"/>
                  <a:pt x="948" y="251"/>
                </a:cubicBezTo>
                <a:cubicBezTo>
                  <a:pt x="948" y="252"/>
                  <a:pt x="948" y="252"/>
                  <a:pt x="948" y="252"/>
                </a:cubicBezTo>
                <a:cubicBezTo>
                  <a:pt x="948" y="251"/>
                  <a:pt x="947" y="251"/>
                  <a:pt x="947" y="251"/>
                </a:cubicBezTo>
                <a:cubicBezTo>
                  <a:pt x="947" y="252"/>
                  <a:pt x="947" y="252"/>
                  <a:pt x="947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2"/>
                  <a:pt x="946" y="252"/>
                </a:cubicBezTo>
                <a:cubicBezTo>
                  <a:pt x="946" y="252"/>
                  <a:pt x="946" y="253"/>
                  <a:pt x="946" y="253"/>
                </a:cubicBezTo>
                <a:cubicBezTo>
                  <a:pt x="944" y="253"/>
                  <a:pt x="945" y="252"/>
                  <a:pt x="943" y="252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1"/>
                  <a:pt x="943" y="251"/>
                  <a:pt x="943" y="251"/>
                </a:cubicBezTo>
                <a:cubicBezTo>
                  <a:pt x="943" y="250"/>
                  <a:pt x="943" y="250"/>
                  <a:pt x="943" y="250"/>
                </a:cubicBezTo>
                <a:cubicBezTo>
                  <a:pt x="942" y="251"/>
                  <a:pt x="941" y="251"/>
                  <a:pt x="940" y="251"/>
                </a:cubicBezTo>
                <a:cubicBezTo>
                  <a:pt x="940" y="251"/>
                  <a:pt x="940" y="251"/>
                  <a:pt x="940" y="251"/>
                </a:cubicBezTo>
                <a:cubicBezTo>
                  <a:pt x="940" y="251"/>
                  <a:pt x="940" y="251"/>
                  <a:pt x="940" y="250"/>
                </a:cubicBezTo>
                <a:cubicBezTo>
                  <a:pt x="940" y="249"/>
                  <a:pt x="940" y="249"/>
                  <a:pt x="940" y="249"/>
                </a:cubicBezTo>
                <a:cubicBezTo>
                  <a:pt x="939" y="249"/>
                  <a:pt x="939" y="249"/>
                  <a:pt x="939" y="249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9" y="248"/>
                  <a:pt x="939" y="248"/>
                  <a:pt x="939" y="248"/>
                </a:cubicBezTo>
                <a:cubicBezTo>
                  <a:pt x="938" y="247"/>
                  <a:pt x="939" y="248"/>
                  <a:pt x="938" y="247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7" y="246"/>
                  <a:pt x="937" y="246"/>
                  <a:pt x="937" y="246"/>
                </a:cubicBezTo>
                <a:cubicBezTo>
                  <a:pt x="938" y="246"/>
                  <a:pt x="938" y="246"/>
                  <a:pt x="938" y="246"/>
                </a:cubicBezTo>
                <a:cubicBezTo>
                  <a:pt x="939" y="245"/>
                  <a:pt x="939" y="245"/>
                  <a:pt x="940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39" y="245"/>
                  <a:pt x="939" y="245"/>
                  <a:pt x="939" y="245"/>
                </a:cubicBezTo>
                <a:cubicBezTo>
                  <a:pt x="938" y="245"/>
                  <a:pt x="938" y="245"/>
                  <a:pt x="937" y="245"/>
                </a:cubicBezTo>
                <a:cubicBezTo>
                  <a:pt x="937" y="244"/>
                  <a:pt x="937" y="244"/>
                  <a:pt x="937" y="243"/>
                </a:cubicBezTo>
                <a:cubicBezTo>
                  <a:pt x="938" y="243"/>
                  <a:pt x="938" y="243"/>
                  <a:pt x="938" y="243"/>
                </a:cubicBezTo>
                <a:cubicBezTo>
                  <a:pt x="938" y="243"/>
                  <a:pt x="938" y="242"/>
                  <a:pt x="937" y="242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8" y="241"/>
                  <a:pt x="938" y="241"/>
                  <a:pt x="938" y="241"/>
                </a:cubicBezTo>
                <a:cubicBezTo>
                  <a:pt x="939" y="240"/>
                  <a:pt x="939" y="240"/>
                  <a:pt x="939" y="239"/>
                </a:cubicBezTo>
                <a:cubicBezTo>
                  <a:pt x="940" y="239"/>
                  <a:pt x="940" y="239"/>
                  <a:pt x="940" y="239"/>
                </a:cubicBezTo>
                <a:cubicBezTo>
                  <a:pt x="940" y="237"/>
                  <a:pt x="940" y="237"/>
                  <a:pt x="940" y="235"/>
                </a:cubicBezTo>
                <a:cubicBezTo>
                  <a:pt x="941" y="235"/>
                  <a:pt x="941" y="235"/>
                  <a:pt x="941" y="236"/>
                </a:cubicBezTo>
                <a:cubicBezTo>
                  <a:pt x="942" y="236"/>
                  <a:pt x="942" y="236"/>
                  <a:pt x="942" y="236"/>
                </a:cubicBezTo>
                <a:cubicBezTo>
                  <a:pt x="943" y="235"/>
                  <a:pt x="943" y="235"/>
                  <a:pt x="943" y="234"/>
                </a:cubicBezTo>
                <a:cubicBezTo>
                  <a:pt x="942" y="234"/>
                  <a:pt x="942" y="233"/>
                  <a:pt x="941" y="233"/>
                </a:cubicBezTo>
                <a:cubicBezTo>
                  <a:pt x="940" y="232"/>
                  <a:pt x="940" y="230"/>
                  <a:pt x="940" y="229"/>
                </a:cubicBezTo>
                <a:cubicBezTo>
                  <a:pt x="940" y="229"/>
                  <a:pt x="939" y="228"/>
                  <a:pt x="939" y="228"/>
                </a:cubicBezTo>
                <a:cubicBezTo>
                  <a:pt x="939" y="229"/>
                  <a:pt x="939" y="229"/>
                  <a:pt x="939" y="229"/>
                </a:cubicBezTo>
                <a:cubicBezTo>
                  <a:pt x="938" y="229"/>
                  <a:pt x="938" y="229"/>
                  <a:pt x="938" y="229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38" y="228"/>
                  <a:pt x="938" y="228"/>
                  <a:pt x="938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0" y="228"/>
                  <a:pt x="940" y="228"/>
                  <a:pt x="940" y="228"/>
                </a:cubicBezTo>
                <a:cubicBezTo>
                  <a:pt x="941" y="227"/>
                  <a:pt x="941" y="227"/>
                  <a:pt x="942" y="227"/>
                </a:cubicBezTo>
                <a:cubicBezTo>
                  <a:pt x="942" y="225"/>
                  <a:pt x="941" y="224"/>
                  <a:pt x="942" y="224"/>
                </a:cubicBezTo>
                <a:cubicBezTo>
                  <a:pt x="942" y="223"/>
                  <a:pt x="942" y="223"/>
                  <a:pt x="942" y="223"/>
                </a:cubicBezTo>
                <a:cubicBezTo>
                  <a:pt x="941" y="223"/>
                  <a:pt x="941" y="223"/>
                  <a:pt x="941" y="223"/>
                </a:cubicBezTo>
                <a:cubicBezTo>
                  <a:pt x="940" y="223"/>
                  <a:pt x="940" y="223"/>
                  <a:pt x="940" y="223"/>
                </a:cubicBezTo>
                <a:cubicBezTo>
                  <a:pt x="940" y="224"/>
                  <a:pt x="940" y="224"/>
                  <a:pt x="940" y="224"/>
                </a:cubicBezTo>
                <a:cubicBezTo>
                  <a:pt x="940" y="224"/>
                  <a:pt x="939" y="224"/>
                  <a:pt x="938" y="224"/>
                </a:cubicBezTo>
                <a:cubicBezTo>
                  <a:pt x="938" y="225"/>
                  <a:pt x="938" y="225"/>
                  <a:pt x="938" y="225"/>
                </a:cubicBezTo>
                <a:cubicBezTo>
                  <a:pt x="938" y="225"/>
                  <a:pt x="937" y="227"/>
                  <a:pt x="937" y="227"/>
                </a:cubicBezTo>
                <a:cubicBezTo>
                  <a:pt x="936" y="227"/>
                  <a:pt x="934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3" y="227"/>
                  <a:pt x="933" y="227"/>
                  <a:pt x="933" y="227"/>
                </a:cubicBezTo>
                <a:cubicBezTo>
                  <a:pt x="932" y="228"/>
                  <a:pt x="931" y="229"/>
                  <a:pt x="930" y="229"/>
                </a:cubicBezTo>
                <a:cubicBezTo>
                  <a:pt x="930" y="230"/>
                  <a:pt x="930" y="230"/>
                  <a:pt x="930" y="231"/>
                </a:cubicBezTo>
                <a:cubicBezTo>
                  <a:pt x="930" y="231"/>
                  <a:pt x="930" y="231"/>
                  <a:pt x="931" y="231"/>
                </a:cubicBezTo>
                <a:cubicBezTo>
                  <a:pt x="931" y="230"/>
                  <a:pt x="932" y="229"/>
                  <a:pt x="934" y="229"/>
                </a:cubicBezTo>
                <a:cubicBezTo>
                  <a:pt x="934" y="228"/>
                  <a:pt x="934" y="228"/>
                  <a:pt x="934" y="228"/>
                </a:cubicBezTo>
                <a:cubicBezTo>
                  <a:pt x="934" y="229"/>
                  <a:pt x="935" y="229"/>
                  <a:pt x="936" y="229"/>
                </a:cubicBezTo>
                <a:cubicBezTo>
                  <a:pt x="936" y="230"/>
                  <a:pt x="936" y="230"/>
                  <a:pt x="937" y="231"/>
                </a:cubicBezTo>
                <a:cubicBezTo>
                  <a:pt x="937" y="232"/>
                  <a:pt x="937" y="232"/>
                  <a:pt x="937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2"/>
                  <a:pt x="936" y="232"/>
                  <a:pt x="936" y="232"/>
                </a:cubicBezTo>
                <a:cubicBezTo>
                  <a:pt x="936" y="231"/>
                  <a:pt x="936" y="232"/>
                  <a:pt x="936" y="231"/>
                </a:cubicBezTo>
                <a:cubicBezTo>
                  <a:pt x="934" y="231"/>
                  <a:pt x="934" y="231"/>
                  <a:pt x="934" y="231"/>
                </a:cubicBezTo>
                <a:cubicBezTo>
                  <a:pt x="934" y="232"/>
                  <a:pt x="933" y="232"/>
                  <a:pt x="933" y="233"/>
                </a:cubicBezTo>
                <a:cubicBezTo>
                  <a:pt x="932" y="233"/>
                  <a:pt x="931" y="233"/>
                  <a:pt x="930" y="233"/>
                </a:cubicBezTo>
                <a:cubicBezTo>
                  <a:pt x="929" y="234"/>
                  <a:pt x="929" y="235"/>
                  <a:pt x="929" y="237"/>
                </a:cubicBezTo>
                <a:cubicBezTo>
                  <a:pt x="930" y="237"/>
                  <a:pt x="930" y="237"/>
                  <a:pt x="930" y="237"/>
                </a:cubicBezTo>
                <a:cubicBezTo>
                  <a:pt x="931" y="237"/>
                  <a:pt x="931" y="237"/>
                  <a:pt x="931" y="238"/>
                </a:cubicBezTo>
                <a:cubicBezTo>
                  <a:pt x="931" y="238"/>
                  <a:pt x="931" y="238"/>
                  <a:pt x="931" y="238"/>
                </a:cubicBezTo>
                <a:cubicBezTo>
                  <a:pt x="931" y="239"/>
                  <a:pt x="931" y="239"/>
                  <a:pt x="930" y="239"/>
                </a:cubicBezTo>
                <a:cubicBezTo>
                  <a:pt x="930" y="241"/>
                  <a:pt x="930" y="241"/>
                  <a:pt x="931" y="243"/>
                </a:cubicBezTo>
                <a:cubicBezTo>
                  <a:pt x="932" y="243"/>
                  <a:pt x="932" y="243"/>
                  <a:pt x="932" y="243"/>
                </a:cubicBezTo>
                <a:cubicBezTo>
                  <a:pt x="932" y="243"/>
                  <a:pt x="933" y="244"/>
                  <a:pt x="933" y="245"/>
                </a:cubicBezTo>
                <a:cubicBezTo>
                  <a:pt x="932" y="245"/>
                  <a:pt x="932" y="245"/>
                  <a:pt x="932" y="245"/>
                </a:cubicBezTo>
                <a:cubicBezTo>
                  <a:pt x="932" y="245"/>
                  <a:pt x="932" y="246"/>
                  <a:pt x="932" y="246"/>
                </a:cubicBezTo>
                <a:cubicBezTo>
                  <a:pt x="933" y="246"/>
                  <a:pt x="933" y="246"/>
                  <a:pt x="933" y="246"/>
                </a:cubicBezTo>
                <a:cubicBezTo>
                  <a:pt x="933" y="247"/>
                  <a:pt x="933" y="248"/>
                  <a:pt x="933" y="248"/>
                </a:cubicBezTo>
                <a:cubicBezTo>
                  <a:pt x="933" y="248"/>
                  <a:pt x="933" y="248"/>
                  <a:pt x="933" y="248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0"/>
                  <a:pt x="933" y="250"/>
                  <a:pt x="933" y="250"/>
                </a:cubicBezTo>
                <a:cubicBezTo>
                  <a:pt x="933" y="252"/>
                  <a:pt x="934" y="253"/>
                  <a:pt x="934" y="254"/>
                </a:cubicBezTo>
                <a:cubicBezTo>
                  <a:pt x="934" y="254"/>
                  <a:pt x="934" y="254"/>
                  <a:pt x="934" y="254"/>
                </a:cubicBezTo>
                <a:cubicBezTo>
                  <a:pt x="934" y="254"/>
                  <a:pt x="933" y="254"/>
                  <a:pt x="932" y="254"/>
                </a:cubicBezTo>
                <a:cubicBezTo>
                  <a:pt x="932" y="256"/>
                  <a:pt x="932" y="256"/>
                  <a:pt x="932" y="256"/>
                </a:cubicBezTo>
                <a:cubicBezTo>
                  <a:pt x="932" y="256"/>
                  <a:pt x="932" y="256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7"/>
                  <a:pt x="931" y="257"/>
                  <a:pt x="931" y="257"/>
                </a:cubicBezTo>
                <a:cubicBezTo>
                  <a:pt x="931" y="256"/>
                  <a:pt x="931" y="256"/>
                  <a:pt x="931" y="256"/>
                </a:cubicBezTo>
                <a:cubicBezTo>
                  <a:pt x="931" y="256"/>
                  <a:pt x="930" y="256"/>
                  <a:pt x="930" y="255"/>
                </a:cubicBezTo>
                <a:cubicBezTo>
                  <a:pt x="928" y="256"/>
                  <a:pt x="927" y="256"/>
                  <a:pt x="926" y="257"/>
                </a:cubicBezTo>
                <a:cubicBezTo>
                  <a:pt x="926" y="258"/>
                  <a:pt x="927" y="259"/>
                  <a:pt x="928" y="259"/>
                </a:cubicBezTo>
                <a:cubicBezTo>
                  <a:pt x="928" y="260"/>
                  <a:pt x="928" y="260"/>
                  <a:pt x="928" y="260"/>
                </a:cubicBezTo>
                <a:cubicBezTo>
                  <a:pt x="927" y="259"/>
                  <a:pt x="926" y="259"/>
                  <a:pt x="926" y="259"/>
                </a:cubicBezTo>
                <a:cubicBezTo>
                  <a:pt x="926" y="257"/>
                  <a:pt x="926" y="257"/>
                  <a:pt x="926" y="257"/>
                </a:cubicBezTo>
                <a:cubicBezTo>
                  <a:pt x="925" y="257"/>
                  <a:pt x="924" y="257"/>
                  <a:pt x="923" y="257"/>
                </a:cubicBezTo>
                <a:cubicBezTo>
                  <a:pt x="923" y="257"/>
                  <a:pt x="922" y="258"/>
                  <a:pt x="922" y="257"/>
                </a:cubicBezTo>
                <a:cubicBezTo>
                  <a:pt x="922" y="257"/>
                  <a:pt x="922" y="257"/>
                  <a:pt x="922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1" y="257"/>
                  <a:pt x="921" y="257"/>
                  <a:pt x="921" y="257"/>
                </a:cubicBezTo>
                <a:cubicBezTo>
                  <a:pt x="920" y="257"/>
                  <a:pt x="919" y="257"/>
                  <a:pt x="918" y="257"/>
                </a:cubicBezTo>
                <a:cubicBezTo>
                  <a:pt x="918" y="257"/>
                  <a:pt x="918" y="258"/>
                  <a:pt x="918" y="258"/>
                </a:cubicBezTo>
                <a:cubicBezTo>
                  <a:pt x="918" y="258"/>
                  <a:pt x="918" y="258"/>
                  <a:pt x="918" y="258"/>
                </a:cubicBezTo>
                <a:cubicBezTo>
                  <a:pt x="917" y="259"/>
                  <a:pt x="917" y="259"/>
                  <a:pt x="914" y="259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0"/>
                  <a:pt x="914" y="260"/>
                  <a:pt x="914" y="260"/>
                </a:cubicBezTo>
                <a:cubicBezTo>
                  <a:pt x="914" y="261"/>
                  <a:pt x="914" y="261"/>
                  <a:pt x="914" y="261"/>
                </a:cubicBezTo>
                <a:cubicBezTo>
                  <a:pt x="913" y="261"/>
                  <a:pt x="913" y="261"/>
                  <a:pt x="913" y="261"/>
                </a:cubicBezTo>
                <a:cubicBezTo>
                  <a:pt x="913" y="263"/>
                  <a:pt x="913" y="263"/>
                  <a:pt x="912" y="264"/>
                </a:cubicBezTo>
                <a:cubicBezTo>
                  <a:pt x="912" y="265"/>
                  <a:pt x="912" y="265"/>
                  <a:pt x="913" y="265"/>
                </a:cubicBezTo>
                <a:cubicBezTo>
                  <a:pt x="912" y="266"/>
                  <a:pt x="911" y="267"/>
                  <a:pt x="911" y="267"/>
                </a:cubicBezTo>
                <a:cubicBezTo>
                  <a:pt x="911" y="268"/>
                  <a:pt x="913" y="267"/>
                  <a:pt x="911" y="269"/>
                </a:cubicBezTo>
                <a:cubicBezTo>
                  <a:pt x="911" y="269"/>
                  <a:pt x="911" y="269"/>
                  <a:pt x="911" y="269"/>
                </a:cubicBezTo>
                <a:cubicBezTo>
                  <a:pt x="910" y="269"/>
                  <a:pt x="910" y="269"/>
                  <a:pt x="909" y="269"/>
                </a:cubicBezTo>
                <a:cubicBezTo>
                  <a:pt x="909" y="269"/>
                  <a:pt x="909" y="269"/>
                  <a:pt x="908" y="269"/>
                </a:cubicBezTo>
                <a:cubicBezTo>
                  <a:pt x="908" y="269"/>
                  <a:pt x="908" y="268"/>
                  <a:pt x="906" y="268"/>
                </a:cubicBezTo>
                <a:cubicBezTo>
                  <a:pt x="906" y="269"/>
                  <a:pt x="906" y="269"/>
                  <a:pt x="906" y="269"/>
                </a:cubicBezTo>
                <a:cubicBezTo>
                  <a:pt x="906" y="269"/>
                  <a:pt x="905" y="269"/>
                  <a:pt x="904" y="269"/>
                </a:cubicBezTo>
                <a:cubicBezTo>
                  <a:pt x="904" y="269"/>
                  <a:pt x="904" y="269"/>
                  <a:pt x="904" y="269"/>
                </a:cubicBezTo>
                <a:cubicBezTo>
                  <a:pt x="903" y="269"/>
                  <a:pt x="903" y="269"/>
                  <a:pt x="903" y="269"/>
                </a:cubicBezTo>
                <a:cubicBezTo>
                  <a:pt x="903" y="270"/>
                  <a:pt x="903" y="270"/>
                  <a:pt x="903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1" y="270"/>
                  <a:pt x="901" y="270"/>
                  <a:pt x="901" y="270"/>
                </a:cubicBezTo>
                <a:cubicBezTo>
                  <a:pt x="900" y="271"/>
                  <a:pt x="899" y="271"/>
                  <a:pt x="898" y="271"/>
                </a:cubicBezTo>
                <a:cubicBezTo>
                  <a:pt x="898" y="271"/>
                  <a:pt x="898" y="271"/>
                  <a:pt x="898" y="271"/>
                </a:cubicBezTo>
                <a:cubicBezTo>
                  <a:pt x="898" y="271"/>
                  <a:pt x="898" y="271"/>
                  <a:pt x="897" y="271"/>
                </a:cubicBezTo>
                <a:cubicBezTo>
                  <a:pt x="897" y="273"/>
                  <a:pt x="898" y="274"/>
                  <a:pt x="898" y="275"/>
                </a:cubicBezTo>
                <a:cubicBezTo>
                  <a:pt x="898" y="275"/>
                  <a:pt x="897" y="276"/>
                  <a:pt x="897" y="276"/>
                </a:cubicBezTo>
                <a:cubicBezTo>
                  <a:pt x="898" y="276"/>
                  <a:pt x="898" y="276"/>
                  <a:pt x="898" y="276"/>
                </a:cubicBezTo>
                <a:cubicBezTo>
                  <a:pt x="898" y="277"/>
                  <a:pt x="898" y="277"/>
                  <a:pt x="898" y="277"/>
                </a:cubicBezTo>
                <a:cubicBezTo>
                  <a:pt x="897" y="276"/>
                  <a:pt x="893" y="279"/>
                  <a:pt x="892" y="279"/>
                </a:cubicBezTo>
                <a:cubicBezTo>
                  <a:pt x="892" y="280"/>
                  <a:pt x="892" y="280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2" y="281"/>
                  <a:pt x="892" y="281"/>
                  <a:pt x="892" y="281"/>
                </a:cubicBezTo>
                <a:cubicBezTo>
                  <a:pt x="890" y="281"/>
                  <a:pt x="890" y="281"/>
                  <a:pt x="890" y="281"/>
                </a:cubicBezTo>
                <a:cubicBezTo>
                  <a:pt x="890" y="281"/>
                  <a:pt x="890" y="282"/>
                  <a:pt x="890" y="282"/>
                </a:cubicBezTo>
                <a:cubicBezTo>
                  <a:pt x="886" y="282"/>
                  <a:pt x="886" y="282"/>
                  <a:pt x="886" y="282"/>
                </a:cubicBezTo>
                <a:cubicBezTo>
                  <a:pt x="886" y="282"/>
                  <a:pt x="886" y="282"/>
                  <a:pt x="885" y="282"/>
                </a:cubicBezTo>
                <a:cubicBezTo>
                  <a:pt x="885" y="281"/>
                  <a:pt x="885" y="280"/>
                  <a:pt x="885" y="279"/>
                </a:cubicBezTo>
                <a:cubicBezTo>
                  <a:pt x="884" y="280"/>
                  <a:pt x="883" y="280"/>
                  <a:pt x="882" y="280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2" y="282"/>
                  <a:pt x="882" y="282"/>
                  <a:pt x="882" y="282"/>
                </a:cubicBezTo>
                <a:cubicBezTo>
                  <a:pt x="883" y="282"/>
                  <a:pt x="883" y="282"/>
                  <a:pt x="883" y="282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3" y="283"/>
                  <a:pt x="883" y="283"/>
                  <a:pt x="883" y="283"/>
                </a:cubicBezTo>
                <a:cubicBezTo>
                  <a:pt x="884" y="285"/>
                  <a:pt x="882" y="285"/>
                  <a:pt x="884" y="287"/>
                </a:cubicBezTo>
                <a:cubicBezTo>
                  <a:pt x="884" y="287"/>
                  <a:pt x="884" y="287"/>
                  <a:pt x="884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7"/>
                  <a:pt x="881" y="287"/>
                  <a:pt x="881" y="287"/>
                </a:cubicBezTo>
                <a:cubicBezTo>
                  <a:pt x="881" y="286"/>
                  <a:pt x="881" y="287"/>
                  <a:pt x="881" y="287"/>
                </a:cubicBezTo>
                <a:cubicBezTo>
                  <a:pt x="880" y="287"/>
                  <a:pt x="880" y="287"/>
                  <a:pt x="880" y="287"/>
                </a:cubicBezTo>
                <a:cubicBezTo>
                  <a:pt x="880" y="287"/>
                  <a:pt x="880" y="287"/>
                  <a:pt x="880" y="288"/>
                </a:cubicBezTo>
                <a:cubicBezTo>
                  <a:pt x="879" y="288"/>
                  <a:pt x="878" y="287"/>
                  <a:pt x="878" y="287"/>
                </a:cubicBezTo>
                <a:cubicBezTo>
                  <a:pt x="877" y="288"/>
                  <a:pt x="877" y="288"/>
                  <a:pt x="877" y="289"/>
                </a:cubicBezTo>
                <a:cubicBezTo>
                  <a:pt x="876" y="289"/>
                  <a:pt x="876" y="289"/>
                  <a:pt x="876" y="289"/>
                </a:cubicBezTo>
                <a:cubicBezTo>
                  <a:pt x="876" y="288"/>
                  <a:pt x="876" y="287"/>
                  <a:pt x="875" y="287"/>
                </a:cubicBezTo>
                <a:cubicBezTo>
                  <a:pt x="874" y="287"/>
                  <a:pt x="873" y="287"/>
                  <a:pt x="872" y="287"/>
                </a:cubicBezTo>
                <a:cubicBezTo>
                  <a:pt x="872" y="288"/>
                  <a:pt x="872" y="288"/>
                  <a:pt x="872" y="288"/>
                </a:cubicBezTo>
                <a:cubicBezTo>
                  <a:pt x="872" y="287"/>
                  <a:pt x="872" y="288"/>
                  <a:pt x="872" y="287"/>
                </a:cubicBezTo>
                <a:cubicBezTo>
                  <a:pt x="870" y="287"/>
                  <a:pt x="869" y="287"/>
                  <a:pt x="869" y="288"/>
                </a:cubicBezTo>
                <a:cubicBezTo>
                  <a:pt x="868" y="288"/>
                  <a:pt x="868" y="288"/>
                  <a:pt x="868" y="289"/>
                </a:cubicBezTo>
                <a:cubicBezTo>
                  <a:pt x="869" y="289"/>
                  <a:pt x="869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291"/>
                  <a:pt x="870" y="291"/>
                  <a:pt x="870" y="291"/>
                </a:cubicBezTo>
                <a:cubicBezTo>
                  <a:pt x="869" y="291"/>
                  <a:pt x="869" y="290"/>
                  <a:pt x="868" y="290"/>
                </a:cubicBezTo>
                <a:cubicBezTo>
                  <a:pt x="868" y="292"/>
                  <a:pt x="869" y="292"/>
                  <a:pt x="868" y="292"/>
                </a:cubicBezTo>
                <a:cubicBezTo>
                  <a:pt x="868" y="292"/>
                  <a:pt x="868" y="293"/>
                  <a:pt x="868" y="293"/>
                </a:cubicBezTo>
                <a:cubicBezTo>
                  <a:pt x="869" y="293"/>
                  <a:pt x="870" y="292"/>
                  <a:pt x="871" y="292"/>
                </a:cubicBezTo>
                <a:cubicBezTo>
                  <a:pt x="871" y="293"/>
                  <a:pt x="872" y="293"/>
                  <a:pt x="872" y="294"/>
                </a:cubicBezTo>
                <a:cubicBezTo>
                  <a:pt x="872" y="293"/>
                  <a:pt x="872" y="293"/>
                  <a:pt x="873" y="293"/>
                </a:cubicBezTo>
                <a:cubicBezTo>
                  <a:pt x="873" y="293"/>
                  <a:pt x="873" y="294"/>
                  <a:pt x="873" y="294"/>
                </a:cubicBezTo>
                <a:cubicBezTo>
                  <a:pt x="874" y="295"/>
                  <a:pt x="875" y="294"/>
                  <a:pt x="875" y="296"/>
                </a:cubicBezTo>
                <a:cubicBezTo>
                  <a:pt x="875" y="296"/>
                  <a:pt x="875" y="296"/>
                  <a:pt x="875" y="296"/>
                </a:cubicBezTo>
                <a:cubicBezTo>
                  <a:pt x="875" y="296"/>
                  <a:pt x="875" y="296"/>
                  <a:pt x="876" y="295"/>
                </a:cubicBezTo>
                <a:cubicBezTo>
                  <a:pt x="876" y="295"/>
                  <a:pt x="876" y="295"/>
                  <a:pt x="876" y="295"/>
                </a:cubicBezTo>
                <a:cubicBezTo>
                  <a:pt x="877" y="295"/>
                  <a:pt x="876" y="294"/>
                  <a:pt x="877" y="294"/>
                </a:cubicBezTo>
                <a:cubicBezTo>
                  <a:pt x="877" y="295"/>
                  <a:pt x="877" y="295"/>
                  <a:pt x="877" y="295"/>
                </a:cubicBezTo>
                <a:cubicBezTo>
                  <a:pt x="878" y="295"/>
                  <a:pt x="877" y="295"/>
                  <a:pt x="878" y="295"/>
                </a:cubicBezTo>
                <a:cubicBezTo>
                  <a:pt x="877" y="295"/>
                  <a:pt x="877" y="295"/>
                  <a:pt x="876" y="296"/>
                </a:cubicBezTo>
                <a:cubicBezTo>
                  <a:pt x="876" y="296"/>
                  <a:pt x="876" y="296"/>
                  <a:pt x="876" y="296"/>
                </a:cubicBezTo>
                <a:cubicBezTo>
                  <a:pt x="878" y="296"/>
                  <a:pt x="878" y="296"/>
                  <a:pt x="878" y="296"/>
                </a:cubicBezTo>
                <a:cubicBezTo>
                  <a:pt x="878" y="297"/>
                  <a:pt x="878" y="297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78" y="298"/>
                  <a:pt x="878" y="298"/>
                  <a:pt x="878" y="298"/>
                </a:cubicBezTo>
                <a:cubicBezTo>
                  <a:pt x="880" y="298"/>
                  <a:pt x="880" y="298"/>
                  <a:pt x="880" y="298"/>
                </a:cubicBezTo>
                <a:cubicBezTo>
                  <a:pt x="880" y="299"/>
                  <a:pt x="880" y="299"/>
                  <a:pt x="879" y="299"/>
                </a:cubicBezTo>
                <a:cubicBezTo>
                  <a:pt x="880" y="299"/>
                  <a:pt x="879" y="299"/>
                  <a:pt x="880" y="299"/>
                </a:cubicBezTo>
                <a:cubicBezTo>
                  <a:pt x="880" y="301"/>
                  <a:pt x="880" y="301"/>
                  <a:pt x="880" y="301"/>
                </a:cubicBezTo>
                <a:cubicBezTo>
                  <a:pt x="880" y="302"/>
                  <a:pt x="880" y="302"/>
                  <a:pt x="881" y="302"/>
                </a:cubicBezTo>
                <a:cubicBezTo>
                  <a:pt x="881" y="302"/>
                  <a:pt x="881" y="302"/>
                  <a:pt x="881" y="302"/>
                </a:cubicBezTo>
                <a:cubicBezTo>
                  <a:pt x="881" y="303"/>
                  <a:pt x="881" y="303"/>
                  <a:pt x="882" y="303"/>
                </a:cubicBezTo>
                <a:cubicBezTo>
                  <a:pt x="882" y="303"/>
                  <a:pt x="882" y="304"/>
                  <a:pt x="882" y="304"/>
                </a:cubicBezTo>
                <a:cubicBezTo>
                  <a:pt x="883" y="304"/>
                  <a:pt x="884" y="304"/>
                  <a:pt x="885" y="305"/>
                </a:cubicBezTo>
                <a:cubicBezTo>
                  <a:pt x="885" y="305"/>
                  <a:pt x="885" y="305"/>
                  <a:pt x="885" y="306"/>
                </a:cubicBezTo>
                <a:cubicBezTo>
                  <a:pt x="886" y="305"/>
                  <a:pt x="886" y="305"/>
                  <a:pt x="886" y="305"/>
                </a:cubicBezTo>
                <a:cubicBezTo>
                  <a:pt x="886" y="306"/>
                  <a:pt x="886" y="308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6" y="309"/>
                  <a:pt x="886" y="309"/>
                  <a:pt x="886" y="309"/>
                </a:cubicBezTo>
                <a:cubicBezTo>
                  <a:pt x="887" y="310"/>
                  <a:pt x="887" y="310"/>
                  <a:pt x="887" y="310"/>
                </a:cubicBezTo>
                <a:cubicBezTo>
                  <a:pt x="887" y="311"/>
                  <a:pt x="886" y="311"/>
                  <a:pt x="886" y="311"/>
                </a:cubicBezTo>
                <a:cubicBezTo>
                  <a:pt x="886" y="314"/>
                  <a:pt x="886" y="314"/>
                  <a:pt x="886" y="314"/>
                </a:cubicBezTo>
                <a:cubicBezTo>
                  <a:pt x="886" y="314"/>
                  <a:pt x="887" y="314"/>
                  <a:pt x="887" y="314"/>
                </a:cubicBezTo>
                <a:cubicBezTo>
                  <a:pt x="887" y="315"/>
                  <a:pt x="886" y="316"/>
                  <a:pt x="886" y="317"/>
                </a:cubicBezTo>
                <a:cubicBezTo>
                  <a:pt x="886" y="317"/>
                  <a:pt x="886" y="317"/>
                  <a:pt x="886" y="317"/>
                </a:cubicBezTo>
                <a:cubicBezTo>
                  <a:pt x="886" y="318"/>
                  <a:pt x="886" y="319"/>
                  <a:pt x="886" y="320"/>
                </a:cubicBezTo>
                <a:cubicBezTo>
                  <a:pt x="885" y="321"/>
                  <a:pt x="884" y="321"/>
                  <a:pt x="883" y="322"/>
                </a:cubicBezTo>
                <a:cubicBezTo>
                  <a:pt x="879" y="322"/>
                  <a:pt x="879" y="322"/>
                  <a:pt x="879" y="322"/>
                </a:cubicBezTo>
                <a:cubicBezTo>
                  <a:pt x="879" y="322"/>
                  <a:pt x="878" y="322"/>
                  <a:pt x="878" y="321"/>
                </a:cubicBezTo>
                <a:cubicBezTo>
                  <a:pt x="877" y="321"/>
                  <a:pt x="876" y="321"/>
                  <a:pt x="875" y="321"/>
                </a:cubicBezTo>
                <a:cubicBezTo>
                  <a:pt x="875" y="321"/>
                  <a:pt x="875" y="321"/>
                  <a:pt x="875" y="321"/>
                </a:cubicBezTo>
                <a:cubicBezTo>
                  <a:pt x="875" y="321"/>
                  <a:pt x="874" y="321"/>
                  <a:pt x="873" y="321"/>
                </a:cubicBezTo>
                <a:cubicBezTo>
                  <a:pt x="873" y="321"/>
                  <a:pt x="873" y="321"/>
                  <a:pt x="873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70" y="321"/>
                  <a:pt x="870" y="321"/>
                  <a:pt x="870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9" y="321"/>
                  <a:pt x="869" y="321"/>
                  <a:pt x="869" y="321"/>
                </a:cubicBezTo>
                <a:cubicBezTo>
                  <a:pt x="868" y="321"/>
                  <a:pt x="868" y="321"/>
                  <a:pt x="868" y="321"/>
                </a:cubicBezTo>
                <a:cubicBezTo>
                  <a:pt x="868" y="320"/>
                  <a:pt x="868" y="320"/>
                  <a:pt x="868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6" y="320"/>
                  <a:pt x="866" y="320"/>
                  <a:pt x="866" y="320"/>
                </a:cubicBezTo>
                <a:cubicBezTo>
                  <a:pt x="864" y="320"/>
                  <a:pt x="862" y="320"/>
                  <a:pt x="859" y="320"/>
                </a:cubicBezTo>
                <a:cubicBezTo>
                  <a:pt x="859" y="321"/>
                  <a:pt x="859" y="321"/>
                  <a:pt x="859" y="321"/>
                </a:cubicBezTo>
                <a:cubicBezTo>
                  <a:pt x="859" y="321"/>
                  <a:pt x="858" y="319"/>
                  <a:pt x="858" y="319"/>
                </a:cubicBezTo>
                <a:cubicBezTo>
                  <a:pt x="857" y="319"/>
                  <a:pt x="855" y="319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3" y="320"/>
                  <a:pt x="853" y="320"/>
                  <a:pt x="853" y="320"/>
                </a:cubicBezTo>
                <a:cubicBezTo>
                  <a:pt x="852" y="320"/>
                  <a:pt x="852" y="320"/>
                  <a:pt x="852" y="320"/>
                </a:cubicBezTo>
                <a:cubicBezTo>
                  <a:pt x="852" y="321"/>
                  <a:pt x="852" y="321"/>
                  <a:pt x="852" y="321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50" y="322"/>
                  <a:pt x="850" y="322"/>
                  <a:pt x="850" y="322"/>
                </a:cubicBezTo>
                <a:cubicBezTo>
                  <a:pt x="850" y="321"/>
                  <a:pt x="850" y="321"/>
                  <a:pt x="850" y="321"/>
                </a:cubicBezTo>
                <a:cubicBezTo>
                  <a:pt x="849" y="321"/>
                  <a:pt x="849" y="321"/>
                  <a:pt x="849" y="321"/>
                </a:cubicBezTo>
                <a:cubicBezTo>
                  <a:pt x="848" y="323"/>
                  <a:pt x="847" y="322"/>
                  <a:pt x="847" y="323"/>
                </a:cubicBezTo>
                <a:cubicBezTo>
                  <a:pt x="846" y="323"/>
                  <a:pt x="846" y="323"/>
                  <a:pt x="846" y="323"/>
                </a:cubicBezTo>
                <a:cubicBezTo>
                  <a:pt x="846" y="324"/>
                  <a:pt x="847" y="324"/>
                  <a:pt x="847" y="325"/>
                </a:cubicBezTo>
                <a:cubicBezTo>
                  <a:pt x="847" y="325"/>
                  <a:pt x="847" y="325"/>
                  <a:pt x="847" y="325"/>
                </a:cubicBezTo>
                <a:cubicBezTo>
                  <a:pt x="848" y="325"/>
                  <a:pt x="848" y="325"/>
                  <a:pt x="848" y="325"/>
                </a:cubicBezTo>
                <a:cubicBezTo>
                  <a:pt x="848" y="326"/>
                  <a:pt x="848" y="326"/>
                  <a:pt x="847" y="326"/>
                </a:cubicBezTo>
                <a:cubicBezTo>
                  <a:pt x="848" y="326"/>
                  <a:pt x="848" y="326"/>
                  <a:pt x="849" y="327"/>
                </a:cubicBezTo>
                <a:cubicBezTo>
                  <a:pt x="849" y="328"/>
                  <a:pt x="849" y="328"/>
                  <a:pt x="850" y="329"/>
                </a:cubicBezTo>
                <a:cubicBezTo>
                  <a:pt x="849" y="329"/>
                  <a:pt x="848" y="330"/>
                  <a:pt x="848" y="331"/>
                </a:cubicBezTo>
                <a:cubicBezTo>
                  <a:pt x="849" y="331"/>
                  <a:pt x="849" y="331"/>
                  <a:pt x="849" y="331"/>
                </a:cubicBezTo>
                <a:cubicBezTo>
                  <a:pt x="849" y="332"/>
                  <a:pt x="849" y="333"/>
                  <a:pt x="849" y="334"/>
                </a:cubicBezTo>
                <a:cubicBezTo>
                  <a:pt x="850" y="335"/>
                  <a:pt x="850" y="335"/>
                  <a:pt x="850" y="335"/>
                </a:cubicBezTo>
                <a:cubicBezTo>
                  <a:pt x="850" y="335"/>
                  <a:pt x="850" y="335"/>
                  <a:pt x="850" y="336"/>
                </a:cubicBezTo>
                <a:cubicBezTo>
                  <a:pt x="850" y="336"/>
                  <a:pt x="850" y="336"/>
                  <a:pt x="850" y="336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37"/>
                  <a:pt x="850" y="337"/>
                  <a:pt x="850" y="337"/>
                </a:cubicBezTo>
                <a:cubicBezTo>
                  <a:pt x="850" y="340"/>
                  <a:pt x="850" y="340"/>
                  <a:pt x="850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0"/>
                  <a:pt x="849" y="340"/>
                  <a:pt x="849" y="340"/>
                </a:cubicBezTo>
                <a:cubicBezTo>
                  <a:pt x="849" y="341"/>
                  <a:pt x="849" y="341"/>
                  <a:pt x="848" y="341"/>
                </a:cubicBezTo>
                <a:cubicBezTo>
                  <a:pt x="848" y="341"/>
                  <a:pt x="849" y="342"/>
                  <a:pt x="849" y="343"/>
                </a:cubicBezTo>
                <a:cubicBezTo>
                  <a:pt x="848" y="343"/>
                  <a:pt x="848" y="343"/>
                  <a:pt x="848" y="343"/>
                </a:cubicBezTo>
                <a:cubicBezTo>
                  <a:pt x="848" y="344"/>
                  <a:pt x="848" y="344"/>
                  <a:pt x="847" y="346"/>
                </a:cubicBezTo>
                <a:cubicBezTo>
                  <a:pt x="847" y="346"/>
                  <a:pt x="847" y="346"/>
                  <a:pt x="846" y="346"/>
                </a:cubicBezTo>
                <a:cubicBezTo>
                  <a:pt x="847" y="347"/>
                  <a:pt x="847" y="347"/>
                  <a:pt x="846" y="348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6" y="350"/>
                  <a:pt x="846" y="350"/>
                  <a:pt x="846" y="350"/>
                </a:cubicBezTo>
                <a:cubicBezTo>
                  <a:pt x="847" y="350"/>
                  <a:pt x="847" y="350"/>
                  <a:pt x="847" y="350"/>
                </a:cubicBezTo>
                <a:cubicBezTo>
                  <a:pt x="847" y="350"/>
                  <a:pt x="847" y="350"/>
                  <a:pt x="847" y="349"/>
                </a:cubicBezTo>
                <a:cubicBezTo>
                  <a:pt x="848" y="349"/>
                  <a:pt x="848" y="349"/>
                  <a:pt x="848" y="349"/>
                </a:cubicBezTo>
                <a:cubicBezTo>
                  <a:pt x="848" y="351"/>
                  <a:pt x="848" y="351"/>
                  <a:pt x="848" y="351"/>
                </a:cubicBezTo>
                <a:cubicBezTo>
                  <a:pt x="847" y="351"/>
                  <a:pt x="848" y="351"/>
                  <a:pt x="847" y="351"/>
                </a:cubicBezTo>
                <a:cubicBezTo>
                  <a:pt x="847" y="351"/>
                  <a:pt x="847" y="351"/>
                  <a:pt x="847" y="351"/>
                </a:cubicBezTo>
                <a:cubicBezTo>
                  <a:pt x="847" y="352"/>
                  <a:pt x="847" y="352"/>
                  <a:pt x="847" y="352"/>
                </a:cubicBezTo>
                <a:cubicBezTo>
                  <a:pt x="848" y="352"/>
                  <a:pt x="848" y="352"/>
                  <a:pt x="848" y="352"/>
                </a:cubicBezTo>
                <a:cubicBezTo>
                  <a:pt x="848" y="353"/>
                  <a:pt x="848" y="355"/>
                  <a:pt x="849" y="356"/>
                </a:cubicBezTo>
                <a:cubicBezTo>
                  <a:pt x="848" y="356"/>
                  <a:pt x="848" y="356"/>
                  <a:pt x="848" y="356"/>
                </a:cubicBezTo>
                <a:cubicBezTo>
                  <a:pt x="848" y="357"/>
                  <a:pt x="848" y="359"/>
                  <a:pt x="847" y="360"/>
                </a:cubicBezTo>
                <a:cubicBezTo>
                  <a:pt x="848" y="360"/>
                  <a:pt x="849" y="360"/>
                  <a:pt x="850" y="360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52" y="360"/>
                  <a:pt x="852" y="360"/>
                  <a:pt x="852" y="360"/>
                </a:cubicBezTo>
                <a:cubicBezTo>
                  <a:pt x="852" y="361"/>
                  <a:pt x="852" y="361"/>
                  <a:pt x="853" y="361"/>
                </a:cubicBezTo>
                <a:cubicBezTo>
                  <a:pt x="853" y="362"/>
                  <a:pt x="855" y="360"/>
                  <a:pt x="855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7" y="360"/>
                  <a:pt x="857" y="360"/>
                  <a:pt x="857" y="360"/>
                </a:cubicBezTo>
                <a:cubicBezTo>
                  <a:pt x="858" y="360"/>
                  <a:pt x="858" y="360"/>
                  <a:pt x="858" y="360"/>
                </a:cubicBezTo>
                <a:cubicBezTo>
                  <a:pt x="859" y="361"/>
                  <a:pt x="860" y="361"/>
                  <a:pt x="860" y="362"/>
                </a:cubicBezTo>
                <a:cubicBezTo>
                  <a:pt x="861" y="362"/>
                  <a:pt x="861" y="362"/>
                  <a:pt x="861" y="362"/>
                </a:cubicBezTo>
                <a:cubicBezTo>
                  <a:pt x="861" y="363"/>
                  <a:pt x="861" y="363"/>
                  <a:pt x="861" y="364"/>
                </a:cubicBezTo>
                <a:cubicBezTo>
                  <a:pt x="861" y="364"/>
                  <a:pt x="861" y="364"/>
                  <a:pt x="861" y="364"/>
                </a:cubicBezTo>
                <a:cubicBezTo>
                  <a:pt x="862" y="364"/>
                  <a:pt x="862" y="365"/>
                  <a:pt x="862" y="365"/>
                </a:cubicBezTo>
                <a:cubicBezTo>
                  <a:pt x="863" y="366"/>
                  <a:pt x="864" y="366"/>
                  <a:pt x="865" y="366"/>
                </a:cubicBezTo>
                <a:cubicBezTo>
                  <a:pt x="865" y="365"/>
                  <a:pt x="866" y="365"/>
                  <a:pt x="867" y="365"/>
                </a:cubicBezTo>
                <a:cubicBezTo>
                  <a:pt x="867" y="364"/>
                  <a:pt x="867" y="364"/>
                  <a:pt x="867" y="364"/>
                </a:cubicBezTo>
                <a:cubicBezTo>
                  <a:pt x="868" y="364"/>
                  <a:pt x="869" y="364"/>
                  <a:pt x="869" y="364"/>
                </a:cubicBezTo>
                <a:cubicBezTo>
                  <a:pt x="870" y="364"/>
                  <a:pt x="870" y="363"/>
                  <a:pt x="870" y="363"/>
                </a:cubicBezTo>
                <a:cubicBezTo>
                  <a:pt x="871" y="363"/>
                  <a:pt x="871" y="363"/>
                  <a:pt x="872" y="363"/>
                </a:cubicBezTo>
                <a:cubicBezTo>
                  <a:pt x="872" y="363"/>
                  <a:pt x="872" y="363"/>
                  <a:pt x="872" y="363"/>
                </a:cubicBezTo>
                <a:cubicBezTo>
                  <a:pt x="873" y="364"/>
                  <a:pt x="873" y="363"/>
                  <a:pt x="873" y="363"/>
                </a:cubicBezTo>
                <a:cubicBezTo>
                  <a:pt x="873" y="363"/>
                  <a:pt x="873" y="363"/>
                  <a:pt x="873" y="363"/>
                </a:cubicBezTo>
                <a:cubicBezTo>
                  <a:pt x="874" y="364"/>
                  <a:pt x="875" y="364"/>
                  <a:pt x="876" y="364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6" y="363"/>
                  <a:pt x="876" y="363"/>
                  <a:pt x="876" y="363"/>
                </a:cubicBezTo>
                <a:cubicBezTo>
                  <a:pt x="879" y="363"/>
                  <a:pt x="879" y="363"/>
                  <a:pt x="879" y="363"/>
                </a:cubicBezTo>
                <a:cubicBezTo>
                  <a:pt x="879" y="363"/>
                  <a:pt x="879" y="363"/>
                  <a:pt x="879" y="362"/>
                </a:cubicBezTo>
                <a:cubicBezTo>
                  <a:pt x="880" y="362"/>
                  <a:pt x="880" y="362"/>
                  <a:pt x="880" y="362"/>
                </a:cubicBezTo>
                <a:cubicBezTo>
                  <a:pt x="880" y="360"/>
                  <a:pt x="881" y="360"/>
                  <a:pt x="882" y="359"/>
                </a:cubicBezTo>
                <a:cubicBezTo>
                  <a:pt x="882" y="359"/>
                  <a:pt x="882" y="358"/>
                  <a:pt x="882" y="358"/>
                </a:cubicBezTo>
                <a:cubicBezTo>
                  <a:pt x="883" y="358"/>
                  <a:pt x="883" y="358"/>
                  <a:pt x="884" y="358"/>
                </a:cubicBezTo>
                <a:cubicBezTo>
                  <a:pt x="884" y="358"/>
                  <a:pt x="884" y="357"/>
                  <a:pt x="884" y="357"/>
                </a:cubicBezTo>
                <a:cubicBezTo>
                  <a:pt x="886" y="357"/>
                  <a:pt x="886" y="357"/>
                  <a:pt x="886" y="357"/>
                </a:cubicBezTo>
                <a:cubicBezTo>
                  <a:pt x="886" y="357"/>
                  <a:pt x="886" y="357"/>
                  <a:pt x="887" y="357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5"/>
                  <a:pt x="887" y="355"/>
                  <a:pt x="887" y="355"/>
                </a:cubicBezTo>
                <a:cubicBezTo>
                  <a:pt x="887" y="354"/>
                  <a:pt x="887" y="354"/>
                  <a:pt x="887" y="354"/>
                </a:cubicBezTo>
                <a:cubicBezTo>
                  <a:pt x="888" y="353"/>
                  <a:pt x="888" y="353"/>
                  <a:pt x="889" y="353"/>
                </a:cubicBezTo>
                <a:cubicBezTo>
                  <a:pt x="889" y="352"/>
                  <a:pt x="889" y="352"/>
                  <a:pt x="889" y="352"/>
                </a:cubicBezTo>
                <a:cubicBezTo>
                  <a:pt x="889" y="352"/>
                  <a:pt x="889" y="352"/>
                  <a:pt x="890" y="351"/>
                </a:cubicBezTo>
                <a:cubicBezTo>
                  <a:pt x="891" y="350"/>
                  <a:pt x="890" y="350"/>
                  <a:pt x="892" y="349"/>
                </a:cubicBezTo>
                <a:cubicBezTo>
                  <a:pt x="892" y="348"/>
                  <a:pt x="892" y="348"/>
                  <a:pt x="892" y="348"/>
                </a:cubicBezTo>
                <a:cubicBezTo>
                  <a:pt x="892" y="348"/>
                  <a:pt x="891" y="348"/>
                  <a:pt x="891" y="348"/>
                </a:cubicBezTo>
                <a:cubicBezTo>
                  <a:pt x="890" y="347"/>
                  <a:pt x="890" y="346"/>
                  <a:pt x="890" y="346"/>
                </a:cubicBezTo>
                <a:cubicBezTo>
                  <a:pt x="890" y="345"/>
                  <a:pt x="890" y="345"/>
                  <a:pt x="891" y="344"/>
                </a:cubicBezTo>
                <a:cubicBezTo>
                  <a:pt x="891" y="344"/>
                  <a:pt x="891" y="344"/>
                  <a:pt x="891" y="344"/>
                </a:cubicBezTo>
                <a:cubicBezTo>
                  <a:pt x="891" y="344"/>
                  <a:pt x="892" y="344"/>
                  <a:pt x="892" y="343"/>
                </a:cubicBezTo>
                <a:cubicBezTo>
                  <a:pt x="892" y="343"/>
                  <a:pt x="892" y="343"/>
                  <a:pt x="892" y="343"/>
                </a:cubicBezTo>
                <a:cubicBezTo>
                  <a:pt x="893" y="342"/>
                  <a:pt x="893" y="342"/>
                  <a:pt x="893" y="342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3" y="341"/>
                  <a:pt x="893" y="341"/>
                </a:cubicBezTo>
                <a:cubicBezTo>
                  <a:pt x="893" y="341"/>
                  <a:pt x="894" y="340"/>
                  <a:pt x="894" y="340"/>
                </a:cubicBezTo>
                <a:cubicBezTo>
                  <a:pt x="895" y="340"/>
                  <a:pt x="895" y="339"/>
                  <a:pt x="895" y="338"/>
                </a:cubicBezTo>
                <a:cubicBezTo>
                  <a:pt x="896" y="338"/>
                  <a:pt x="897" y="337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8" y="336"/>
                  <a:pt x="898" y="336"/>
                  <a:pt x="898" y="336"/>
                </a:cubicBezTo>
                <a:cubicBezTo>
                  <a:pt x="899" y="336"/>
                  <a:pt x="899" y="335"/>
                  <a:pt x="899" y="335"/>
                </a:cubicBezTo>
                <a:cubicBezTo>
                  <a:pt x="900" y="335"/>
                  <a:pt x="900" y="335"/>
                  <a:pt x="900" y="335"/>
                </a:cubicBezTo>
                <a:cubicBezTo>
                  <a:pt x="900" y="334"/>
                  <a:pt x="900" y="334"/>
                  <a:pt x="900" y="334"/>
                </a:cubicBezTo>
                <a:cubicBezTo>
                  <a:pt x="902" y="334"/>
                  <a:pt x="901" y="335"/>
                  <a:pt x="902" y="333"/>
                </a:cubicBezTo>
                <a:cubicBezTo>
                  <a:pt x="904" y="333"/>
                  <a:pt x="905" y="332"/>
                  <a:pt x="906" y="331"/>
                </a:cubicBezTo>
                <a:cubicBezTo>
                  <a:pt x="906" y="331"/>
                  <a:pt x="906" y="331"/>
                  <a:pt x="906" y="331"/>
                </a:cubicBezTo>
                <a:cubicBezTo>
                  <a:pt x="906" y="330"/>
                  <a:pt x="906" y="329"/>
                  <a:pt x="906" y="328"/>
                </a:cubicBezTo>
                <a:cubicBezTo>
                  <a:pt x="906" y="328"/>
                  <a:pt x="906" y="328"/>
                  <a:pt x="906" y="328"/>
                </a:cubicBezTo>
                <a:cubicBezTo>
                  <a:pt x="906" y="324"/>
                  <a:pt x="906" y="324"/>
                  <a:pt x="906" y="324"/>
                </a:cubicBezTo>
                <a:cubicBezTo>
                  <a:pt x="907" y="324"/>
                  <a:pt x="907" y="324"/>
                  <a:pt x="908" y="323"/>
                </a:cubicBezTo>
                <a:cubicBezTo>
                  <a:pt x="908" y="323"/>
                  <a:pt x="908" y="323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09" y="322"/>
                  <a:pt x="909" y="322"/>
                  <a:pt x="909" y="322"/>
                </a:cubicBezTo>
                <a:cubicBezTo>
                  <a:pt x="910" y="322"/>
                  <a:pt x="910" y="322"/>
                  <a:pt x="910" y="321"/>
                </a:cubicBezTo>
                <a:cubicBezTo>
                  <a:pt x="911" y="321"/>
                  <a:pt x="913" y="321"/>
                  <a:pt x="914" y="322"/>
                </a:cubicBezTo>
                <a:cubicBezTo>
                  <a:pt x="914" y="322"/>
                  <a:pt x="914" y="322"/>
                  <a:pt x="914" y="322"/>
                </a:cubicBezTo>
                <a:cubicBezTo>
                  <a:pt x="914" y="322"/>
                  <a:pt x="915" y="322"/>
                  <a:pt x="915" y="321"/>
                </a:cubicBezTo>
                <a:cubicBezTo>
                  <a:pt x="915" y="322"/>
                  <a:pt x="916" y="322"/>
                  <a:pt x="916" y="322"/>
                </a:cubicBezTo>
                <a:cubicBezTo>
                  <a:pt x="917" y="322"/>
                  <a:pt x="917" y="322"/>
                  <a:pt x="917" y="322"/>
                </a:cubicBezTo>
                <a:cubicBezTo>
                  <a:pt x="917" y="323"/>
                  <a:pt x="917" y="323"/>
                  <a:pt x="917" y="323"/>
                </a:cubicBezTo>
                <a:cubicBezTo>
                  <a:pt x="917" y="323"/>
                  <a:pt x="918" y="323"/>
                  <a:pt x="918" y="323"/>
                </a:cubicBezTo>
                <a:cubicBezTo>
                  <a:pt x="918" y="324"/>
                  <a:pt x="918" y="323"/>
                  <a:pt x="918" y="324"/>
                </a:cubicBezTo>
                <a:cubicBezTo>
                  <a:pt x="919" y="324"/>
                  <a:pt x="921" y="324"/>
                  <a:pt x="922" y="323"/>
                </a:cubicBezTo>
                <a:cubicBezTo>
                  <a:pt x="922" y="323"/>
                  <a:pt x="922" y="323"/>
                  <a:pt x="922" y="323"/>
                </a:cubicBezTo>
                <a:cubicBezTo>
                  <a:pt x="924" y="322"/>
                  <a:pt x="922" y="322"/>
                  <a:pt x="923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4" y="321"/>
                  <a:pt x="924" y="321"/>
                  <a:pt x="924" y="321"/>
                </a:cubicBezTo>
                <a:cubicBezTo>
                  <a:pt x="925" y="321"/>
                  <a:pt x="925" y="321"/>
                  <a:pt x="925" y="321"/>
                </a:cubicBezTo>
                <a:cubicBezTo>
                  <a:pt x="925" y="320"/>
                  <a:pt x="925" y="320"/>
                  <a:pt x="925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6" y="320"/>
                  <a:pt x="926" y="320"/>
                  <a:pt x="926" y="320"/>
                </a:cubicBezTo>
                <a:cubicBezTo>
                  <a:pt x="928" y="320"/>
                  <a:pt x="928" y="320"/>
                  <a:pt x="928" y="320"/>
                </a:cubicBezTo>
                <a:cubicBezTo>
                  <a:pt x="928" y="319"/>
                  <a:pt x="929" y="319"/>
                  <a:pt x="929" y="319"/>
                </a:cubicBezTo>
                <a:cubicBezTo>
                  <a:pt x="929" y="318"/>
                  <a:pt x="930" y="318"/>
                  <a:pt x="930" y="318"/>
                </a:cubicBezTo>
                <a:cubicBezTo>
                  <a:pt x="930" y="316"/>
                  <a:pt x="930" y="316"/>
                  <a:pt x="930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1" y="316"/>
                  <a:pt x="931" y="316"/>
                  <a:pt x="931" y="316"/>
                </a:cubicBezTo>
                <a:cubicBezTo>
                  <a:pt x="932" y="315"/>
                  <a:pt x="933" y="316"/>
                  <a:pt x="934" y="316"/>
                </a:cubicBezTo>
                <a:cubicBezTo>
                  <a:pt x="934" y="316"/>
                  <a:pt x="934" y="316"/>
                  <a:pt x="934" y="317"/>
                </a:cubicBezTo>
                <a:cubicBezTo>
                  <a:pt x="935" y="317"/>
                  <a:pt x="935" y="317"/>
                  <a:pt x="936" y="317"/>
                </a:cubicBezTo>
                <a:cubicBezTo>
                  <a:pt x="936" y="317"/>
                  <a:pt x="936" y="317"/>
                  <a:pt x="936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7" y="318"/>
                  <a:pt x="937" y="318"/>
                  <a:pt x="937" y="318"/>
                </a:cubicBezTo>
                <a:cubicBezTo>
                  <a:pt x="938" y="318"/>
                  <a:pt x="938" y="319"/>
                  <a:pt x="939" y="319"/>
                </a:cubicBezTo>
                <a:cubicBezTo>
                  <a:pt x="939" y="320"/>
                  <a:pt x="939" y="320"/>
                  <a:pt x="939" y="320"/>
                </a:cubicBezTo>
                <a:cubicBezTo>
                  <a:pt x="939" y="321"/>
                  <a:pt x="939" y="321"/>
                  <a:pt x="939" y="321"/>
                </a:cubicBezTo>
                <a:cubicBezTo>
                  <a:pt x="940" y="322"/>
                  <a:pt x="940" y="322"/>
                  <a:pt x="940" y="322"/>
                </a:cubicBezTo>
                <a:cubicBezTo>
                  <a:pt x="940" y="323"/>
                  <a:pt x="940" y="323"/>
                  <a:pt x="940" y="323"/>
                </a:cubicBezTo>
                <a:cubicBezTo>
                  <a:pt x="941" y="323"/>
                  <a:pt x="941" y="323"/>
                  <a:pt x="941" y="323"/>
                </a:cubicBezTo>
                <a:cubicBezTo>
                  <a:pt x="941" y="325"/>
                  <a:pt x="941" y="325"/>
                  <a:pt x="941" y="325"/>
                </a:cubicBezTo>
                <a:cubicBezTo>
                  <a:pt x="941" y="325"/>
                  <a:pt x="941" y="325"/>
                  <a:pt x="942" y="325"/>
                </a:cubicBezTo>
                <a:cubicBezTo>
                  <a:pt x="942" y="326"/>
                  <a:pt x="942" y="326"/>
                  <a:pt x="942" y="326"/>
                </a:cubicBezTo>
                <a:cubicBezTo>
                  <a:pt x="943" y="328"/>
                  <a:pt x="943" y="330"/>
                  <a:pt x="945" y="331"/>
                </a:cubicBezTo>
                <a:cubicBezTo>
                  <a:pt x="946" y="331"/>
                  <a:pt x="946" y="331"/>
                  <a:pt x="946" y="332"/>
                </a:cubicBezTo>
                <a:cubicBezTo>
                  <a:pt x="946" y="332"/>
                  <a:pt x="946" y="332"/>
                  <a:pt x="946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2"/>
                  <a:pt x="947" y="332"/>
                  <a:pt x="947" y="332"/>
                </a:cubicBezTo>
                <a:cubicBezTo>
                  <a:pt x="947" y="333"/>
                  <a:pt x="947" y="333"/>
                  <a:pt x="947" y="333"/>
                </a:cubicBezTo>
                <a:cubicBezTo>
                  <a:pt x="948" y="334"/>
                  <a:pt x="948" y="334"/>
                  <a:pt x="949" y="335"/>
                </a:cubicBezTo>
                <a:cubicBezTo>
                  <a:pt x="950" y="335"/>
                  <a:pt x="951" y="336"/>
                  <a:pt x="952" y="336"/>
                </a:cubicBezTo>
                <a:cubicBezTo>
                  <a:pt x="952" y="336"/>
                  <a:pt x="952" y="336"/>
                  <a:pt x="952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3" y="337"/>
                  <a:pt x="953" y="337"/>
                </a:cubicBezTo>
                <a:cubicBezTo>
                  <a:pt x="953" y="337"/>
                  <a:pt x="954" y="337"/>
                  <a:pt x="955" y="337"/>
                </a:cubicBezTo>
                <a:cubicBezTo>
                  <a:pt x="955" y="337"/>
                  <a:pt x="955" y="337"/>
                  <a:pt x="955" y="337"/>
                </a:cubicBezTo>
                <a:cubicBezTo>
                  <a:pt x="956" y="338"/>
                  <a:pt x="957" y="339"/>
                  <a:pt x="958" y="339"/>
                </a:cubicBezTo>
                <a:cubicBezTo>
                  <a:pt x="958" y="340"/>
                  <a:pt x="958" y="340"/>
                  <a:pt x="958" y="340"/>
                </a:cubicBezTo>
                <a:cubicBezTo>
                  <a:pt x="959" y="340"/>
                  <a:pt x="960" y="340"/>
                  <a:pt x="960" y="341"/>
                </a:cubicBezTo>
                <a:cubicBezTo>
                  <a:pt x="960" y="343"/>
                  <a:pt x="960" y="343"/>
                  <a:pt x="960" y="343"/>
                </a:cubicBezTo>
                <a:cubicBezTo>
                  <a:pt x="961" y="343"/>
                  <a:pt x="963" y="344"/>
                  <a:pt x="964" y="344"/>
                </a:cubicBezTo>
                <a:cubicBezTo>
                  <a:pt x="964" y="346"/>
                  <a:pt x="965" y="347"/>
                  <a:pt x="965" y="348"/>
                </a:cubicBezTo>
                <a:cubicBezTo>
                  <a:pt x="965" y="348"/>
                  <a:pt x="965" y="348"/>
                  <a:pt x="965" y="348"/>
                </a:cubicBezTo>
                <a:cubicBezTo>
                  <a:pt x="965" y="348"/>
                  <a:pt x="965" y="349"/>
                  <a:pt x="965" y="350"/>
                </a:cubicBezTo>
                <a:cubicBezTo>
                  <a:pt x="965" y="350"/>
                  <a:pt x="965" y="350"/>
                  <a:pt x="965" y="350"/>
                </a:cubicBezTo>
                <a:cubicBezTo>
                  <a:pt x="966" y="350"/>
                  <a:pt x="966" y="351"/>
                  <a:pt x="966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2"/>
                  <a:pt x="965" y="352"/>
                  <a:pt x="965" y="352"/>
                </a:cubicBezTo>
                <a:cubicBezTo>
                  <a:pt x="965" y="354"/>
                  <a:pt x="965" y="354"/>
                  <a:pt x="965" y="354"/>
                </a:cubicBezTo>
                <a:cubicBezTo>
                  <a:pt x="964" y="354"/>
                  <a:pt x="964" y="354"/>
                  <a:pt x="964" y="354"/>
                </a:cubicBezTo>
                <a:cubicBezTo>
                  <a:pt x="964" y="355"/>
                  <a:pt x="964" y="356"/>
                  <a:pt x="964" y="358"/>
                </a:cubicBezTo>
                <a:cubicBezTo>
                  <a:pt x="965" y="358"/>
                  <a:pt x="965" y="358"/>
                  <a:pt x="966" y="358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6" y="357"/>
                  <a:pt x="966" y="357"/>
                  <a:pt x="966" y="357"/>
                </a:cubicBezTo>
                <a:cubicBezTo>
                  <a:pt x="967" y="356"/>
                  <a:pt x="967" y="356"/>
                  <a:pt x="968" y="355"/>
                </a:cubicBezTo>
                <a:cubicBezTo>
                  <a:pt x="968" y="355"/>
                  <a:pt x="968" y="355"/>
                  <a:pt x="968" y="355"/>
                </a:cubicBezTo>
                <a:cubicBezTo>
                  <a:pt x="968" y="353"/>
                  <a:pt x="968" y="353"/>
                  <a:pt x="968" y="353"/>
                </a:cubicBezTo>
                <a:cubicBezTo>
                  <a:pt x="969" y="352"/>
                  <a:pt x="969" y="352"/>
                  <a:pt x="969" y="352"/>
                </a:cubicBezTo>
                <a:cubicBezTo>
                  <a:pt x="970" y="352"/>
                  <a:pt x="970" y="352"/>
                  <a:pt x="970" y="352"/>
                </a:cubicBezTo>
                <a:cubicBezTo>
                  <a:pt x="970" y="352"/>
                  <a:pt x="970" y="351"/>
                  <a:pt x="971" y="351"/>
                </a:cubicBezTo>
                <a:cubicBezTo>
                  <a:pt x="970" y="350"/>
                  <a:pt x="970" y="350"/>
                  <a:pt x="970" y="349"/>
                </a:cubicBezTo>
                <a:cubicBezTo>
                  <a:pt x="971" y="349"/>
                  <a:pt x="971" y="349"/>
                  <a:pt x="971" y="349"/>
                </a:cubicBezTo>
                <a:cubicBezTo>
                  <a:pt x="970" y="348"/>
                  <a:pt x="970" y="348"/>
                  <a:pt x="969" y="347"/>
                </a:cubicBezTo>
                <a:cubicBezTo>
                  <a:pt x="968" y="346"/>
                  <a:pt x="969" y="346"/>
                  <a:pt x="967" y="345"/>
                </a:cubicBezTo>
                <a:cubicBezTo>
                  <a:pt x="967" y="343"/>
                  <a:pt x="969" y="342"/>
                  <a:pt x="970" y="341"/>
                </a:cubicBezTo>
                <a:cubicBezTo>
                  <a:pt x="971" y="341"/>
                  <a:pt x="971" y="341"/>
                  <a:pt x="971" y="341"/>
                </a:cubicBezTo>
                <a:cubicBezTo>
                  <a:pt x="971" y="341"/>
                  <a:pt x="971" y="341"/>
                  <a:pt x="971" y="342"/>
                </a:cubicBezTo>
                <a:cubicBezTo>
                  <a:pt x="972" y="342"/>
                  <a:pt x="972" y="342"/>
                  <a:pt x="974" y="342"/>
                </a:cubicBezTo>
                <a:cubicBezTo>
                  <a:pt x="974" y="343"/>
                  <a:pt x="974" y="344"/>
                  <a:pt x="975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4"/>
                  <a:pt x="976" y="344"/>
                  <a:pt x="976" y="344"/>
                </a:cubicBezTo>
                <a:cubicBezTo>
                  <a:pt x="976" y="343"/>
                  <a:pt x="977" y="344"/>
                  <a:pt x="976" y="343"/>
                </a:cubicBezTo>
                <a:cubicBezTo>
                  <a:pt x="976" y="343"/>
                  <a:pt x="976" y="343"/>
                  <a:pt x="976" y="343"/>
                </a:cubicBezTo>
                <a:cubicBezTo>
                  <a:pt x="976" y="340"/>
                  <a:pt x="975" y="341"/>
                  <a:pt x="974" y="340"/>
                </a:cubicBezTo>
                <a:cubicBezTo>
                  <a:pt x="974" y="340"/>
                  <a:pt x="973" y="339"/>
                  <a:pt x="972" y="338"/>
                </a:cubicBezTo>
                <a:cubicBezTo>
                  <a:pt x="972" y="338"/>
                  <a:pt x="972" y="338"/>
                  <a:pt x="972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71" y="338"/>
                  <a:pt x="971" y="338"/>
                  <a:pt x="971" y="338"/>
                </a:cubicBezTo>
                <a:cubicBezTo>
                  <a:pt x="969" y="337"/>
                  <a:pt x="967" y="336"/>
                  <a:pt x="966" y="335"/>
                </a:cubicBezTo>
                <a:cubicBezTo>
                  <a:pt x="966" y="335"/>
                  <a:pt x="966" y="335"/>
                  <a:pt x="966" y="335"/>
                </a:cubicBezTo>
                <a:cubicBezTo>
                  <a:pt x="966" y="334"/>
                  <a:pt x="966" y="333"/>
                  <a:pt x="966" y="333"/>
                </a:cubicBezTo>
                <a:cubicBezTo>
                  <a:pt x="966" y="332"/>
                  <a:pt x="965" y="333"/>
                  <a:pt x="964" y="332"/>
                </a:cubicBezTo>
                <a:cubicBezTo>
                  <a:pt x="964" y="332"/>
                  <a:pt x="964" y="332"/>
                  <a:pt x="964" y="332"/>
                </a:cubicBezTo>
                <a:cubicBezTo>
                  <a:pt x="964" y="332"/>
                  <a:pt x="964" y="332"/>
                  <a:pt x="963" y="332"/>
                </a:cubicBezTo>
                <a:cubicBezTo>
                  <a:pt x="963" y="332"/>
                  <a:pt x="963" y="332"/>
                  <a:pt x="963" y="332"/>
                </a:cubicBezTo>
                <a:cubicBezTo>
                  <a:pt x="961" y="332"/>
                  <a:pt x="961" y="332"/>
                  <a:pt x="961" y="332"/>
                </a:cubicBezTo>
                <a:cubicBezTo>
                  <a:pt x="961" y="332"/>
                  <a:pt x="961" y="332"/>
                  <a:pt x="961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60" y="331"/>
                  <a:pt x="960" y="331"/>
                  <a:pt x="960" y="331"/>
                </a:cubicBezTo>
                <a:cubicBezTo>
                  <a:pt x="959" y="331"/>
                  <a:pt x="959" y="330"/>
                  <a:pt x="958" y="330"/>
                </a:cubicBezTo>
                <a:cubicBezTo>
                  <a:pt x="958" y="329"/>
                  <a:pt x="958" y="329"/>
                  <a:pt x="958" y="329"/>
                </a:cubicBezTo>
                <a:cubicBezTo>
                  <a:pt x="958" y="329"/>
                  <a:pt x="957" y="328"/>
                  <a:pt x="957" y="328"/>
                </a:cubicBezTo>
                <a:cubicBezTo>
                  <a:pt x="957" y="327"/>
                  <a:pt x="957" y="327"/>
                  <a:pt x="957" y="327"/>
                </a:cubicBezTo>
                <a:cubicBezTo>
                  <a:pt x="956" y="327"/>
                  <a:pt x="956" y="327"/>
                  <a:pt x="956" y="327"/>
                </a:cubicBezTo>
                <a:cubicBezTo>
                  <a:pt x="956" y="327"/>
                  <a:pt x="956" y="326"/>
                  <a:pt x="956" y="326"/>
                </a:cubicBezTo>
                <a:cubicBezTo>
                  <a:pt x="956" y="326"/>
                  <a:pt x="956" y="326"/>
                  <a:pt x="956" y="326"/>
                </a:cubicBezTo>
                <a:cubicBezTo>
                  <a:pt x="956" y="325"/>
                  <a:pt x="956" y="325"/>
                  <a:pt x="956" y="325"/>
                </a:cubicBezTo>
                <a:cubicBezTo>
                  <a:pt x="955" y="325"/>
                  <a:pt x="955" y="325"/>
                  <a:pt x="955" y="325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4"/>
                  <a:pt x="955" y="324"/>
                  <a:pt x="955" y="324"/>
                </a:cubicBezTo>
                <a:cubicBezTo>
                  <a:pt x="955" y="323"/>
                  <a:pt x="955" y="323"/>
                  <a:pt x="955" y="323"/>
                </a:cubicBezTo>
                <a:cubicBezTo>
                  <a:pt x="954" y="323"/>
                  <a:pt x="954" y="323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2"/>
                  <a:pt x="953" y="322"/>
                  <a:pt x="953" y="322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953" y="321"/>
                  <a:pt x="952" y="321"/>
                  <a:pt x="952" y="320"/>
                </a:cubicBezTo>
                <a:cubicBezTo>
                  <a:pt x="952" y="320"/>
                  <a:pt x="952" y="320"/>
                  <a:pt x="952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1" y="320"/>
                  <a:pt x="951" y="320"/>
                  <a:pt x="951" y="320"/>
                </a:cubicBezTo>
                <a:cubicBezTo>
                  <a:pt x="950" y="320"/>
                  <a:pt x="950" y="320"/>
                  <a:pt x="950" y="320"/>
                </a:cubicBezTo>
                <a:cubicBezTo>
                  <a:pt x="950" y="319"/>
                  <a:pt x="950" y="319"/>
                  <a:pt x="950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9" y="319"/>
                  <a:pt x="949" y="319"/>
                  <a:pt x="949" y="319"/>
                </a:cubicBezTo>
                <a:cubicBezTo>
                  <a:pt x="948" y="319"/>
                  <a:pt x="948" y="319"/>
                  <a:pt x="948" y="319"/>
                </a:cubicBezTo>
                <a:cubicBezTo>
                  <a:pt x="948" y="319"/>
                  <a:pt x="948" y="318"/>
                  <a:pt x="947" y="318"/>
                </a:cubicBezTo>
                <a:cubicBezTo>
                  <a:pt x="947" y="317"/>
                  <a:pt x="947" y="315"/>
                  <a:pt x="948" y="315"/>
                </a:cubicBezTo>
                <a:cubicBezTo>
                  <a:pt x="948" y="315"/>
                  <a:pt x="948" y="315"/>
                  <a:pt x="948" y="315"/>
                </a:cubicBezTo>
                <a:cubicBezTo>
                  <a:pt x="949" y="313"/>
                  <a:pt x="950" y="312"/>
                  <a:pt x="948" y="310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9" y="309"/>
                  <a:pt x="949" y="309"/>
                  <a:pt x="949" y="310"/>
                </a:cubicBezTo>
                <a:cubicBezTo>
                  <a:pt x="949" y="309"/>
                  <a:pt x="949" y="309"/>
                  <a:pt x="949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0" y="309"/>
                  <a:pt x="950" y="309"/>
                  <a:pt x="950" y="309"/>
                </a:cubicBezTo>
                <a:cubicBezTo>
                  <a:pt x="952" y="309"/>
                  <a:pt x="952" y="309"/>
                  <a:pt x="952" y="309"/>
                </a:cubicBezTo>
                <a:cubicBezTo>
                  <a:pt x="952" y="308"/>
                  <a:pt x="952" y="308"/>
                  <a:pt x="952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4" y="308"/>
                  <a:pt x="954" y="308"/>
                  <a:pt x="954" y="308"/>
                </a:cubicBezTo>
                <a:cubicBezTo>
                  <a:pt x="955" y="308"/>
                  <a:pt x="954" y="308"/>
                  <a:pt x="954" y="308"/>
                </a:cubicBezTo>
                <a:cubicBezTo>
                  <a:pt x="955" y="308"/>
                  <a:pt x="955" y="308"/>
                  <a:pt x="955" y="308"/>
                </a:cubicBezTo>
                <a:cubicBezTo>
                  <a:pt x="954" y="309"/>
                  <a:pt x="954" y="309"/>
                  <a:pt x="953" y="310"/>
                </a:cubicBezTo>
                <a:cubicBezTo>
                  <a:pt x="953" y="310"/>
                  <a:pt x="953" y="311"/>
                  <a:pt x="954" y="311"/>
                </a:cubicBezTo>
                <a:cubicBezTo>
                  <a:pt x="954" y="311"/>
                  <a:pt x="954" y="311"/>
                  <a:pt x="954" y="311"/>
                </a:cubicBezTo>
                <a:cubicBezTo>
                  <a:pt x="955" y="312"/>
                  <a:pt x="954" y="313"/>
                  <a:pt x="955" y="315"/>
                </a:cubicBezTo>
                <a:cubicBezTo>
                  <a:pt x="955" y="315"/>
                  <a:pt x="955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5"/>
                  <a:pt x="956" y="315"/>
                  <a:pt x="956" y="315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6" y="313"/>
                  <a:pt x="956" y="313"/>
                  <a:pt x="956" y="313"/>
                </a:cubicBezTo>
                <a:cubicBezTo>
                  <a:pt x="957" y="313"/>
                  <a:pt x="957" y="313"/>
                  <a:pt x="957" y="313"/>
                </a:cubicBezTo>
                <a:cubicBezTo>
                  <a:pt x="958" y="312"/>
                  <a:pt x="958" y="311"/>
                  <a:pt x="958" y="310"/>
                </a:cubicBezTo>
                <a:cubicBezTo>
                  <a:pt x="959" y="310"/>
                  <a:pt x="960" y="311"/>
                  <a:pt x="960" y="312"/>
                </a:cubicBezTo>
                <a:cubicBezTo>
                  <a:pt x="960" y="312"/>
                  <a:pt x="960" y="314"/>
                  <a:pt x="960" y="315"/>
                </a:cubicBezTo>
                <a:cubicBezTo>
                  <a:pt x="961" y="316"/>
                  <a:pt x="961" y="316"/>
                  <a:pt x="962" y="317"/>
                </a:cubicBezTo>
                <a:cubicBezTo>
                  <a:pt x="962" y="318"/>
                  <a:pt x="963" y="318"/>
                  <a:pt x="963" y="318"/>
                </a:cubicBezTo>
                <a:cubicBezTo>
                  <a:pt x="963" y="319"/>
                  <a:pt x="963" y="319"/>
                  <a:pt x="962" y="319"/>
                </a:cubicBezTo>
                <a:cubicBezTo>
                  <a:pt x="962" y="320"/>
                  <a:pt x="962" y="320"/>
                  <a:pt x="962" y="320"/>
                </a:cubicBezTo>
                <a:cubicBezTo>
                  <a:pt x="962" y="320"/>
                  <a:pt x="962" y="320"/>
                  <a:pt x="963" y="320"/>
                </a:cubicBezTo>
                <a:cubicBezTo>
                  <a:pt x="963" y="320"/>
                  <a:pt x="963" y="320"/>
                  <a:pt x="963" y="320"/>
                </a:cubicBezTo>
                <a:cubicBezTo>
                  <a:pt x="964" y="320"/>
                  <a:pt x="964" y="320"/>
                  <a:pt x="964" y="320"/>
                </a:cubicBezTo>
                <a:cubicBezTo>
                  <a:pt x="964" y="321"/>
                  <a:pt x="964" y="321"/>
                  <a:pt x="964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1"/>
                  <a:pt x="965" y="321"/>
                  <a:pt x="965" y="321"/>
                </a:cubicBezTo>
                <a:cubicBezTo>
                  <a:pt x="965" y="322"/>
                  <a:pt x="965" y="322"/>
                  <a:pt x="965" y="322"/>
                </a:cubicBezTo>
                <a:cubicBezTo>
                  <a:pt x="966" y="322"/>
                  <a:pt x="966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7" y="322"/>
                  <a:pt x="967" y="322"/>
                  <a:pt x="967" y="322"/>
                </a:cubicBezTo>
                <a:cubicBezTo>
                  <a:pt x="968" y="323"/>
                  <a:pt x="968" y="322"/>
                  <a:pt x="969" y="322"/>
                </a:cubicBezTo>
                <a:cubicBezTo>
                  <a:pt x="969" y="322"/>
                  <a:pt x="969" y="322"/>
                  <a:pt x="969" y="322"/>
                </a:cubicBezTo>
                <a:cubicBezTo>
                  <a:pt x="969" y="323"/>
                  <a:pt x="970" y="323"/>
                  <a:pt x="970" y="324"/>
                </a:cubicBezTo>
                <a:cubicBezTo>
                  <a:pt x="971" y="324"/>
                  <a:pt x="972" y="325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4" y="326"/>
                  <a:pt x="974" y="327"/>
                  <a:pt x="974" y="327"/>
                </a:cubicBezTo>
                <a:cubicBezTo>
                  <a:pt x="974" y="327"/>
                  <a:pt x="975" y="327"/>
                  <a:pt x="975" y="327"/>
                </a:cubicBezTo>
                <a:cubicBezTo>
                  <a:pt x="976" y="327"/>
                  <a:pt x="976" y="328"/>
                  <a:pt x="977" y="329"/>
                </a:cubicBezTo>
                <a:cubicBezTo>
                  <a:pt x="978" y="329"/>
                  <a:pt x="979" y="329"/>
                  <a:pt x="980" y="329"/>
                </a:cubicBezTo>
                <a:cubicBezTo>
                  <a:pt x="980" y="330"/>
                  <a:pt x="980" y="330"/>
                  <a:pt x="980" y="330"/>
                </a:cubicBezTo>
                <a:cubicBezTo>
                  <a:pt x="981" y="330"/>
                  <a:pt x="981" y="330"/>
                  <a:pt x="981" y="330"/>
                </a:cubicBezTo>
                <a:cubicBezTo>
                  <a:pt x="981" y="331"/>
                  <a:pt x="981" y="331"/>
                  <a:pt x="981" y="331"/>
                </a:cubicBezTo>
                <a:cubicBezTo>
                  <a:pt x="982" y="331"/>
                  <a:pt x="982" y="331"/>
                  <a:pt x="982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3" y="332"/>
                  <a:pt x="983" y="332"/>
                  <a:pt x="983" y="332"/>
                </a:cubicBezTo>
                <a:cubicBezTo>
                  <a:pt x="984" y="332"/>
                  <a:pt x="984" y="332"/>
                  <a:pt x="984" y="332"/>
                </a:cubicBezTo>
                <a:cubicBezTo>
                  <a:pt x="984" y="334"/>
                  <a:pt x="984" y="334"/>
                  <a:pt x="984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4"/>
                  <a:pt x="983" y="334"/>
                  <a:pt x="983" y="334"/>
                </a:cubicBezTo>
                <a:cubicBezTo>
                  <a:pt x="983" y="335"/>
                  <a:pt x="984" y="335"/>
                  <a:pt x="984" y="336"/>
                </a:cubicBezTo>
                <a:cubicBezTo>
                  <a:pt x="983" y="336"/>
                  <a:pt x="983" y="336"/>
                  <a:pt x="983" y="336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3" y="338"/>
                  <a:pt x="983" y="338"/>
                </a:cubicBezTo>
                <a:cubicBezTo>
                  <a:pt x="983" y="338"/>
                  <a:pt x="982" y="340"/>
                  <a:pt x="983" y="340"/>
                </a:cubicBezTo>
                <a:cubicBezTo>
                  <a:pt x="983" y="340"/>
                  <a:pt x="983" y="340"/>
                  <a:pt x="983" y="340"/>
                </a:cubicBezTo>
                <a:cubicBezTo>
                  <a:pt x="983" y="341"/>
                  <a:pt x="983" y="342"/>
                  <a:pt x="984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3"/>
                  <a:pt x="985" y="343"/>
                  <a:pt x="985" y="343"/>
                </a:cubicBezTo>
                <a:cubicBezTo>
                  <a:pt x="985" y="344"/>
                  <a:pt x="986" y="344"/>
                  <a:pt x="986" y="344"/>
                </a:cubicBezTo>
                <a:cubicBezTo>
                  <a:pt x="986" y="345"/>
                  <a:pt x="986" y="345"/>
                  <a:pt x="986" y="345"/>
                </a:cubicBezTo>
                <a:cubicBezTo>
                  <a:pt x="987" y="345"/>
                  <a:pt x="987" y="345"/>
                  <a:pt x="987" y="345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6"/>
                  <a:pt x="987" y="346"/>
                  <a:pt x="987" y="346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7"/>
                  <a:pt x="987" y="347"/>
                  <a:pt x="987" y="347"/>
                </a:cubicBezTo>
                <a:cubicBezTo>
                  <a:pt x="987" y="348"/>
                  <a:pt x="987" y="348"/>
                  <a:pt x="987" y="348"/>
                </a:cubicBezTo>
                <a:cubicBezTo>
                  <a:pt x="988" y="348"/>
                  <a:pt x="988" y="348"/>
                  <a:pt x="989" y="348"/>
                </a:cubicBezTo>
                <a:cubicBezTo>
                  <a:pt x="989" y="349"/>
                  <a:pt x="989" y="349"/>
                  <a:pt x="989" y="349"/>
                </a:cubicBezTo>
                <a:cubicBezTo>
                  <a:pt x="989" y="350"/>
                  <a:pt x="990" y="350"/>
                  <a:pt x="990" y="350"/>
                </a:cubicBezTo>
                <a:cubicBezTo>
                  <a:pt x="990" y="351"/>
                  <a:pt x="990" y="351"/>
                  <a:pt x="990" y="351"/>
                </a:cubicBezTo>
                <a:cubicBezTo>
                  <a:pt x="991" y="350"/>
                  <a:pt x="991" y="350"/>
                  <a:pt x="992" y="350"/>
                </a:cubicBezTo>
                <a:cubicBezTo>
                  <a:pt x="992" y="351"/>
                  <a:pt x="992" y="351"/>
                  <a:pt x="992" y="351"/>
                </a:cubicBezTo>
                <a:cubicBezTo>
                  <a:pt x="992" y="351"/>
                  <a:pt x="991" y="351"/>
                  <a:pt x="991" y="351"/>
                </a:cubicBezTo>
                <a:cubicBezTo>
                  <a:pt x="991" y="352"/>
                  <a:pt x="991" y="354"/>
                  <a:pt x="991" y="354"/>
                </a:cubicBezTo>
                <a:cubicBezTo>
                  <a:pt x="992" y="355"/>
                  <a:pt x="993" y="354"/>
                  <a:pt x="995" y="354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7" y="355"/>
                  <a:pt x="997" y="355"/>
                  <a:pt x="997" y="355"/>
                </a:cubicBezTo>
                <a:cubicBezTo>
                  <a:pt x="997" y="355"/>
                  <a:pt x="998" y="356"/>
                  <a:pt x="998" y="356"/>
                </a:cubicBezTo>
                <a:cubicBezTo>
                  <a:pt x="999" y="356"/>
                  <a:pt x="999" y="356"/>
                  <a:pt x="999" y="356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9" y="357"/>
                  <a:pt x="999" y="357"/>
                  <a:pt x="999" y="357"/>
                </a:cubicBezTo>
                <a:cubicBezTo>
                  <a:pt x="998" y="357"/>
                  <a:pt x="997" y="357"/>
                  <a:pt x="997" y="357"/>
                </a:cubicBezTo>
                <a:cubicBezTo>
                  <a:pt x="996" y="357"/>
                  <a:pt x="996" y="356"/>
                  <a:pt x="996" y="356"/>
                </a:cubicBezTo>
                <a:cubicBezTo>
                  <a:pt x="995" y="356"/>
                  <a:pt x="995" y="356"/>
                  <a:pt x="995" y="356"/>
                </a:cubicBezTo>
                <a:cubicBezTo>
                  <a:pt x="995" y="355"/>
                  <a:pt x="995" y="355"/>
                  <a:pt x="995" y="355"/>
                </a:cubicBezTo>
                <a:cubicBezTo>
                  <a:pt x="994" y="355"/>
                  <a:pt x="994" y="355"/>
                  <a:pt x="994" y="355"/>
                </a:cubicBezTo>
                <a:cubicBezTo>
                  <a:pt x="994" y="356"/>
                  <a:pt x="994" y="356"/>
                  <a:pt x="994" y="356"/>
                </a:cubicBezTo>
                <a:cubicBezTo>
                  <a:pt x="993" y="356"/>
                  <a:pt x="993" y="356"/>
                  <a:pt x="993" y="355"/>
                </a:cubicBezTo>
                <a:cubicBezTo>
                  <a:pt x="992" y="356"/>
                  <a:pt x="992" y="356"/>
                  <a:pt x="992" y="356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7"/>
                  <a:pt x="992" y="357"/>
                  <a:pt x="992" y="357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2" y="358"/>
                  <a:pt x="992" y="358"/>
                  <a:pt x="992" y="358"/>
                </a:cubicBezTo>
                <a:cubicBezTo>
                  <a:pt x="993" y="359"/>
                  <a:pt x="994" y="360"/>
                  <a:pt x="993" y="361"/>
                </a:cubicBezTo>
                <a:cubicBezTo>
                  <a:pt x="993" y="362"/>
                  <a:pt x="993" y="362"/>
                  <a:pt x="994" y="36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6" y="362"/>
                  <a:pt x="997" y="362"/>
                  <a:pt x="999" y="363"/>
                </a:cubicBezTo>
                <a:cubicBezTo>
                  <a:pt x="999" y="362"/>
                  <a:pt x="999" y="361"/>
                  <a:pt x="999" y="361"/>
                </a:cubicBezTo>
                <a:cubicBezTo>
                  <a:pt x="1000" y="361"/>
                  <a:pt x="1001" y="361"/>
                  <a:pt x="1002" y="361"/>
                </a:cubicBezTo>
                <a:cubicBezTo>
                  <a:pt x="1002" y="361"/>
                  <a:pt x="1002" y="361"/>
                  <a:pt x="1002" y="360"/>
                </a:cubicBezTo>
                <a:cubicBezTo>
                  <a:pt x="1003" y="360"/>
                  <a:pt x="1003" y="360"/>
                  <a:pt x="1003" y="360"/>
                </a:cubicBezTo>
                <a:cubicBezTo>
                  <a:pt x="1002" y="360"/>
                  <a:pt x="1002" y="360"/>
                  <a:pt x="1002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9"/>
                  <a:pt x="1001" y="359"/>
                  <a:pt x="1001" y="359"/>
                </a:cubicBezTo>
                <a:cubicBezTo>
                  <a:pt x="1001" y="358"/>
                  <a:pt x="1001" y="358"/>
                  <a:pt x="1001" y="358"/>
                </a:cubicBezTo>
                <a:cubicBezTo>
                  <a:pt x="1002" y="358"/>
                  <a:pt x="1002" y="358"/>
                  <a:pt x="1002" y="358"/>
                </a:cubicBezTo>
                <a:cubicBezTo>
                  <a:pt x="1002" y="357"/>
                  <a:pt x="1002" y="357"/>
                  <a:pt x="1002" y="357"/>
                </a:cubicBezTo>
                <a:cubicBezTo>
                  <a:pt x="1003" y="357"/>
                  <a:pt x="1003" y="357"/>
                  <a:pt x="1003" y="357"/>
                </a:cubicBezTo>
                <a:cubicBezTo>
                  <a:pt x="1003" y="358"/>
                  <a:pt x="1003" y="358"/>
                  <a:pt x="1003" y="358"/>
                </a:cubicBezTo>
                <a:cubicBezTo>
                  <a:pt x="1003" y="358"/>
                  <a:pt x="1004" y="359"/>
                  <a:pt x="1005" y="359"/>
                </a:cubicBezTo>
                <a:cubicBezTo>
                  <a:pt x="1005" y="358"/>
                  <a:pt x="1005" y="357"/>
                  <a:pt x="1005" y="357"/>
                </a:cubicBezTo>
                <a:cubicBezTo>
                  <a:pt x="1005" y="357"/>
                  <a:pt x="1005" y="357"/>
                  <a:pt x="1005" y="357"/>
                </a:cubicBezTo>
                <a:cubicBezTo>
                  <a:pt x="1005" y="356"/>
                  <a:pt x="1004" y="356"/>
                  <a:pt x="1004" y="355"/>
                </a:cubicBezTo>
                <a:cubicBezTo>
                  <a:pt x="1003" y="355"/>
                  <a:pt x="1003" y="355"/>
                  <a:pt x="1003" y="355"/>
                </a:cubicBezTo>
                <a:cubicBezTo>
                  <a:pt x="1003" y="355"/>
                  <a:pt x="1003" y="355"/>
                  <a:pt x="1003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2" y="354"/>
                  <a:pt x="1002" y="354"/>
                </a:cubicBezTo>
                <a:cubicBezTo>
                  <a:pt x="1002" y="354"/>
                  <a:pt x="1001" y="354"/>
                  <a:pt x="1001" y="354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3"/>
                  <a:pt x="1001" y="353"/>
                  <a:pt x="1001" y="353"/>
                </a:cubicBezTo>
                <a:cubicBezTo>
                  <a:pt x="1001" y="352"/>
                  <a:pt x="1001" y="352"/>
                  <a:pt x="1001" y="352"/>
                </a:cubicBezTo>
                <a:cubicBezTo>
                  <a:pt x="1002" y="353"/>
                  <a:pt x="1002" y="353"/>
                  <a:pt x="1003" y="353"/>
                </a:cubicBezTo>
                <a:cubicBezTo>
                  <a:pt x="1003" y="354"/>
                  <a:pt x="1003" y="354"/>
                  <a:pt x="1004" y="354"/>
                </a:cubicBezTo>
                <a:cubicBezTo>
                  <a:pt x="1004" y="355"/>
                  <a:pt x="1004" y="355"/>
                  <a:pt x="1004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6" y="355"/>
                  <a:pt x="1006" y="355"/>
                  <a:pt x="1006" y="355"/>
                </a:cubicBezTo>
                <a:cubicBezTo>
                  <a:pt x="1007" y="356"/>
                  <a:pt x="1008" y="357"/>
                  <a:pt x="1008" y="357"/>
                </a:cubicBezTo>
                <a:cubicBezTo>
                  <a:pt x="1008" y="357"/>
                  <a:pt x="1008" y="357"/>
                  <a:pt x="1008" y="357"/>
                </a:cubicBezTo>
                <a:cubicBezTo>
                  <a:pt x="1009" y="357"/>
                  <a:pt x="1009" y="357"/>
                  <a:pt x="1009" y="357"/>
                </a:cubicBezTo>
                <a:cubicBezTo>
                  <a:pt x="1009" y="356"/>
                  <a:pt x="1008" y="356"/>
                  <a:pt x="1008" y="356"/>
                </a:cubicBezTo>
                <a:cubicBezTo>
                  <a:pt x="1008" y="355"/>
                  <a:pt x="1008" y="355"/>
                  <a:pt x="1008" y="355"/>
                </a:cubicBezTo>
                <a:cubicBezTo>
                  <a:pt x="1008" y="355"/>
                  <a:pt x="1008" y="355"/>
                  <a:pt x="1007" y="355"/>
                </a:cubicBezTo>
                <a:cubicBezTo>
                  <a:pt x="1007" y="355"/>
                  <a:pt x="1007" y="354"/>
                  <a:pt x="1007" y="354"/>
                </a:cubicBezTo>
                <a:cubicBezTo>
                  <a:pt x="1005" y="353"/>
                  <a:pt x="1005" y="353"/>
                  <a:pt x="1004" y="352"/>
                </a:cubicBezTo>
                <a:cubicBezTo>
                  <a:pt x="1003" y="351"/>
                  <a:pt x="1003" y="351"/>
                  <a:pt x="1002" y="351"/>
                </a:cubicBezTo>
                <a:cubicBezTo>
                  <a:pt x="1002" y="350"/>
                  <a:pt x="1002" y="350"/>
                  <a:pt x="1002" y="350"/>
                </a:cubicBezTo>
                <a:cubicBezTo>
                  <a:pt x="1001" y="350"/>
                  <a:pt x="1001" y="351"/>
                  <a:pt x="1000" y="351"/>
                </a:cubicBezTo>
                <a:cubicBezTo>
                  <a:pt x="1000" y="352"/>
                  <a:pt x="1000" y="351"/>
                  <a:pt x="1000" y="352"/>
                </a:cubicBezTo>
                <a:cubicBezTo>
                  <a:pt x="1000" y="352"/>
                  <a:pt x="1000" y="352"/>
                  <a:pt x="1000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2"/>
                  <a:pt x="999" y="352"/>
                  <a:pt x="999" y="352"/>
                </a:cubicBezTo>
                <a:cubicBezTo>
                  <a:pt x="999" y="351"/>
                  <a:pt x="999" y="351"/>
                  <a:pt x="999" y="351"/>
                </a:cubicBezTo>
                <a:cubicBezTo>
                  <a:pt x="999" y="351"/>
                  <a:pt x="999" y="352"/>
                  <a:pt x="1000" y="351"/>
                </a:cubicBezTo>
                <a:cubicBezTo>
                  <a:pt x="1000" y="351"/>
                  <a:pt x="1000" y="351"/>
                  <a:pt x="1000" y="351"/>
                </a:cubicBezTo>
                <a:cubicBezTo>
                  <a:pt x="1000" y="350"/>
                  <a:pt x="1000" y="350"/>
                  <a:pt x="1000" y="350"/>
                </a:cubicBezTo>
                <a:cubicBezTo>
                  <a:pt x="1000" y="350"/>
                  <a:pt x="1000" y="349"/>
                  <a:pt x="999" y="349"/>
                </a:cubicBezTo>
                <a:cubicBezTo>
                  <a:pt x="999" y="348"/>
                  <a:pt x="999" y="348"/>
                  <a:pt x="999" y="348"/>
                </a:cubicBezTo>
                <a:cubicBezTo>
                  <a:pt x="1000" y="348"/>
                  <a:pt x="1000" y="348"/>
                  <a:pt x="1000" y="348"/>
                </a:cubicBezTo>
                <a:cubicBezTo>
                  <a:pt x="1000" y="348"/>
                  <a:pt x="1000" y="349"/>
                  <a:pt x="1000" y="349"/>
                </a:cubicBezTo>
                <a:cubicBezTo>
                  <a:pt x="1002" y="349"/>
                  <a:pt x="1002" y="349"/>
                  <a:pt x="1002" y="349"/>
                </a:cubicBezTo>
                <a:cubicBezTo>
                  <a:pt x="1001" y="347"/>
                  <a:pt x="999" y="347"/>
                  <a:pt x="999" y="344"/>
                </a:cubicBezTo>
                <a:cubicBezTo>
                  <a:pt x="998" y="344"/>
                  <a:pt x="999" y="344"/>
                  <a:pt x="998" y="343"/>
                </a:cubicBezTo>
                <a:cubicBezTo>
                  <a:pt x="998" y="343"/>
                  <a:pt x="998" y="343"/>
                  <a:pt x="998" y="343"/>
                </a:cubicBezTo>
                <a:cubicBezTo>
                  <a:pt x="998" y="343"/>
                  <a:pt x="998" y="342"/>
                  <a:pt x="999" y="342"/>
                </a:cubicBezTo>
                <a:cubicBezTo>
                  <a:pt x="999" y="342"/>
                  <a:pt x="999" y="342"/>
                  <a:pt x="999" y="342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999" y="340"/>
                </a:cubicBezTo>
                <a:cubicBezTo>
                  <a:pt x="999" y="340"/>
                  <a:pt x="999" y="340"/>
                  <a:pt x="1000" y="340"/>
                </a:cubicBezTo>
                <a:cubicBezTo>
                  <a:pt x="1000" y="341"/>
                  <a:pt x="1000" y="341"/>
                  <a:pt x="1001" y="342"/>
                </a:cubicBezTo>
                <a:cubicBezTo>
                  <a:pt x="1001" y="342"/>
                  <a:pt x="1001" y="342"/>
                  <a:pt x="1001" y="342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1" y="343"/>
                  <a:pt x="1001" y="343"/>
                  <a:pt x="1001" y="343"/>
                </a:cubicBezTo>
                <a:cubicBezTo>
                  <a:pt x="1002" y="343"/>
                  <a:pt x="1002" y="343"/>
                  <a:pt x="1002" y="344"/>
                </a:cubicBezTo>
                <a:cubicBezTo>
                  <a:pt x="1003" y="344"/>
                  <a:pt x="1003" y="344"/>
                  <a:pt x="1003" y="344"/>
                </a:cubicBezTo>
                <a:cubicBezTo>
                  <a:pt x="1003" y="343"/>
                  <a:pt x="1002" y="343"/>
                  <a:pt x="1002" y="343"/>
                </a:cubicBezTo>
                <a:cubicBezTo>
                  <a:pt x="1002" y="343"/>
                  <a:pt x="1003" y="343"/>
                  <a:pt x="1003" y="342"/>
                </a:cubicBezTo>
                <a:cubicBezTo>
                  <a:pt x="1003" y="342"/>
                  <a:pt x="1003" y="342"/>
                  <a:pt x="1003" y="342"/>
                </a:cubicBezTo>
                <a:cubicBezTo>
                  <a:pt x="1003" y="342"/>
                  <a:pt x="1004" y="343"/>
                  <a:pt x="1004" y="343"/>
                </a:cubicBezTo>
                <a:cubicBezTo>
                  <a:pt x="1004" y="342"/>
                  <a:pt x="1004" y="342"/>
                  <a:pt x="1004" y="342"/>
                </a:cubicBezTo>
                <a:cubicBezTo>
                  <a:pt x="1005" y="342"/>
                  <a:pt x="1005" y="342"/>
                  <a:pt x="1005" y="342"/>
                </a:cubicBezTo>
                <a:cubicBezTo>
                  <a:pt x="1005" y="342"/>
                  <a:pt x="1004" y="342"/>
                  <a:pt x="1004" y="341"/>
                </a:cubicBezTo>
                <a:cubicBezTo>
                  <a:pt x="1005" y="341"/>
                  <a:pt x="1006" y="342"/>
                  <a:pt x="1006" y="342"/>
                </a:cubicBezTo>
                <a:cubicBezTo>
                  <a:pt x="1006" y="340"/>
                  <a:pt x="1005" y="341"/>
                  <a:pt x="1004" y="340"/>
                </a:cubicBezTo>
                <a:cubicBezTo>
                  <a:pt x="1004" y="340"/>
                  <a:pt x="1004" y="340"/>
                  <a:pt x="1004" y="339"/>
                </a:cubicBezTo>
                <a:cubicBezTo>
                  <a:pt x="1004" y="338"/>
                  <a:pt x="1004" y="338"/>
                  <a:pt x="1004" y="338"/>
                </a:cubicBezTo>
                <a:cubicBezTo>
                  <a:pt x="1004" y="338"/>
                  <a:pt x="1007" y="338"/>
                  <a:pt x="1007" y="338"/>
                </a:cubicBezTo>
                <a:cubicBezTo>
                  <a:pt x="1007" y="338"/>
                  <a:pt x="1007" y="338"/>
                  <a:pt x="1007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08" y="338"/>
                  <a:pt x="1008" y="338"/>
                  <a:pt x="1008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0" y="338"/>
                  <a:pt x="1010" y="338"/>
                </a:cubicBezTo>
                <a:cubicBezTo>
                  <a:pt x="1010" y="338"/>
                  <a:pt x="1011" y="338"/>
                  <a:pt x="1012" y="338"/>
                </a:cubicBezTo>
                <a:cubicBezTo>
                  <a:pt x="1012" y="338"/>
                  <a:pt x="1013" y="338"/>
                  <a:pt x="1015" y="338"/>
                </a:cubicBezTo>
                <a:cubicBezTo>
                  <a:pt x="1015" y="339"/>
                  <a:pt x="1015" y="339"/>
                  <a:pt x="1015" y="339"/>
                </a:cubicBezTo>
                <a:cubicBezTo>
                  <a:pt x="1016" y="339"/>
                  <a:pt x="1015" y="339"/>
                  <a:pt x="1017" y="340"/>
                </a:cubicBezTo>
                <a:cubicBezTo>
                  <a:pt x="1017" y="340"/>
                  <a:pt x="1017" y="340"/>
                  <a:pt x="1017" y="340"/>
                </a:cubicBezTo>
                <a:cubicBezTo>
                  <a:pt x="1016" y="340"/>
                  <a:pt x="1016" y="340"/>
                  <a:pt x="1015" y="341"/>
                </a:cubicBezTo>
                <a:cubicBezTo>
                  <a:pt x="1015" y="342"/>
                  <a:pt x="1015" y="342"/>
                  <a:pt x="1015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6" y="342"/>
                  <a:pt x="1016" y="342"/>
                  <a:pt x="1016" y="342"/>
                </a:cubicBezTo>
                <a:cubicBezTo>
                  <a:pt x="1017" y="342"/>
                  <a:pt x="1017" y="341"/>
                  <a:pt x="1017" y="341"/>
                </a:cubicBezTo>
                <a:cubicBezTo>
                  <a:pt x="1018" y="341"/>
                  <a:pt x="1018" y="341"/>
                  <a:pt x="1018" y="341"/>
                </a:cubicBezTo>
                <a:cubicBezTo>
                  <a:pt x="1019" y="341"/>
                  <a:pt x="1019" y="341"/>
                  <a:pt x="1019" y="341"/>
                </a:cubicBezTo>
                <a:cubicBezTo>
                  <a:pt x="1019" y="340"/>
                  <a:pt x="1019" y="340"/>
                  <a:pt x="1019" y="340"/>
                </a:cubicBezTo>
                <a:cubicBezTo>
                  <a:pt x="1020" y="340"/>
                  <a:pt x="1021" y="340"/>
                  <a:pt x="1021" y="339"/>
                </a:cubicBezTo>
                <a:cubicBezTo>
                  <a:pt x="1022" y="339"/>
                  <a:pt x="1022" y="338"/>
                  <a:pt x="1023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5" y="338"/>
                  <a:pt x="1025" y="338"/>
                  <a:pt x="1025" y="338"/>
                </a:cubicBezTo>
                <a:cubicBezTo>
                  <a:pt x="1026" y="338"/>
                  <a:pt x="1026" y="338"/>
                  <a:pt x="1026" y="338"/>
                </a:cubicBezTo>
                <a:cubicBezTo>
                  <a:pt x="1026" y="337"/>
                  <a:pt x="1026" y="337"/>
                  <a:pt x="1026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7"/>
                  <a:pt x="1028" y="337"/>
                  <a:pt x="1028" y="337"/>
                </a:cubicBezTo>
                <a:cubicBezTo>
                  <a:pt x="1028" y="336"/>
                  <a:pt x="1028" y="336"/>
                  <a:pt x="1028" y="336"/>
                </a:cubicBezTo>
                <a:cubicBezTo>
                  <a:pt x="1027" y="335"/>
                  <a:pt x="1026" y="335"/>
                  <a:pt x="1025" y="334"/>
                </a:cubicBezTo>
                <a:cubicBezTo>
                  <a:pt x="1025" y="334"/>
                  <a:pt x="1024" y="334"/>
                  <a:pt x="1024" y="333"/>
                </a:cubicBezTo>
                <a:cubicBezTo>
                  <a:pt x="1024" y="333"/>
                  <a:pt x="1024" y="333"/>
                  <a:pt x="1024" y="333"/>
                </a:cubicBezTo>
                <a:cubicBezTo>
                  <a:pt x="1024" y="332"/>
                  <a:pt x="1024" y="332"/>
                  <a:pt x="1024" y="332"/>
                </a:cubicBezTo>
                <a:cubicBezTo>
                  <a:pt x="1023" y="332"/>
                  <a:pt x="1023" y="332"/>
                  <a:pt x="1023" y="332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1"/>
                  <a:pt x="1023" y="331"/>
                  <a:pt x="1023" y="331"/>
                </a:cubicBezTo>
                <a:cubicBezTo>
                  <a:pt x="1023" y="330"/>
                  <a:pt x="1023" y="330"/>
                  <a:pt x="1023" y="330"/>
                </a:cubicBezTo>
                <a:cubicBezTo>
                  <a:pt x="1022" y="330"/>
                  <a:pt x="1022" y="330"/>
                  <a:pt x="1021" y="330"/>
                </a:cubicBezTo>
                <a:cubicBezTo>
                  <a:pt x="1022" y="329"/>
                  <a:pt x="1022" y="329"/>
                  <a:pt x="1023" y="328"/>
                </a:cubicBezTo>
                <a:cubicBezTo>
                  <a:pt x="1023" y="328"/>
                  <a:pt x="1023" y="328"/>
                  <a:pt x="1023" y="328"/>
                </a:cubicBezTo>
                <a:cubicBezTo>
                  <a:pt x="1023" y="328"/>
                  <a:pt x="1023" y="327"/>
                  <a:pt x="1023" y="326"/>
                </a:cubicBezTo>
                <a:cubicBezTo>
                  <a:pt x="1024" y="326"/>
                  <a:pt x="1024" y="325"/>
                  <a:pt x="1024" y="325"/>
                </a:cubicBezTo>
                <a:cubicBezTo>
                  <a:pt x="1024" y="325"/>
                  <a:pt x="1024" y="325"/>
                  <a:pt x="1024" y="325"/>
                </a:cubicBezTo>
                <a:cubicBezTo>
                  <a:pt x="1025" y="325"/>
                  <a:pt x="1025" y="325"/>
                  <a:pt x="1025" y="325"/>
                </a:cubicBezTo>
                <a:cubicBezTo>
                  <a:pt x="1025" y="324"/>
                  <a:pt x="1025" y="324"/>
                  <a:pt x="1026" y="323"/>
                </a:cubicBezTo>
                <a:cubicBezTo>
                  <a:pt x="1027" y="323"/>
                  <a:pt x="1027" y="323"/>
                  <a:pt x="1027" y="323"/>
                </a:cubicBezTo>
                <a:cubicBezTo>
                  <a:pt x="1027" y="321"/>
                  <a:pt x="1027" y="320"/>
                  <a:pt x="1027" y="318"/>
                </a:cubicBezTo>
                <a:cubicBezTo>
                  <a:pt x="1027" y="318"/>
                  <a:pt x="1027" y="318"/>
                  <a:pt x="1027" y="318"/>
                </a:cubicBezTo>
                <a:cubicBezTo>
                  <a:pt x="1028" y="317"/>
                  <a:pt x="1028" y="318"/>
                  <a:pt x="1028" y="317"/>
                </a:cubicBezTo>
                <a:cubicBezTo>
                  <a:pt x="1028" y="317"/>
                  <a:pt x="1028" y="317"/>
                  <a:pt x="1028" y="317"/>
                </a:cubicBezTo>
                <a:cubicBezTo>
                  <a:pt x="1028" y="316"/>
                  <a:pt x="1028" y="316"/>
                  <a:pt x="1028" y="316"/>
                </a:cubicBezTo>
                <a:cubicBezTo>
                  <a:pt x="1028" y="316"/>
                  <a:pt x="1029" y="315"/>
                  <a:pt x="1029" y="315"/>
                </a:cubicBezTo>
                <a:cubicBezTo>
                  <a:pt x="1029" y="315"/>
                  <a:pt x="1029" y="315"/>
                  <a:pt x="1030" y="315"/>
                </a:cubicBezTo>
                <a:cubicBezTo>
                  <a:pt x="1030" y="315"/>
                  <a:pt x="1030" y="315"/>
                  <a:pt x="1030" y="315"/>
                </a:cubicBezTo>
                <a:cubicBezTo>
                  <a:pt x="1031" y="315"/>
                  <a:pt x="1031" y="315"/>
                  <a:pt x="1031" y="315"/>
                </a:cubicBezTo>
                <a:cubicBezTo>
                  <a:pt x="1030" y="314"/>
                  <a:pt x="1030" y="314"/>
                  <a:pt x="1030" y="313"/>
                </a:cubicBezTo>
                <a:cubicBezTo>
                  <a:pt x="1031" y="313"/>
                  <a:pt x="1031" y="313"/>
                  <a:pt x="1031" y="313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2"/>
                </a:cubicBezTo>
                <a:cubicBezTo>
                  <a:pt x="1031" y="312"/>
                  <a:pt x="1031" y="312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1"/>
                  <a:pt x="1031" y="311"/>
                  <a:pt x="1031" y="311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10"/>
                  <a:pt x="1031" y="310"/>
                  <a:pt x="1031" y="310"/>
                </a:cubicBezTo>
                <a:cubicBezTo>
                  <a:pt x="1031" y="309"/>
                  <a:pt x="1031" y="309"/>
                  <a:pt x="1032" y="310"/>
                </a:cubicBezTo>
                <a:cubicBezTo>
                  <a:pt x="1032" y="310"/>
                  <a:pt x="1032" y="310"/>
                  <a:pt x="1032" y="310"/>
                </a:cubicBezTo>
                <a:cubicBezTo>
                  <a:pt x="1032" y="309"/>
                  <a:pt x="1032" y="309"/>
                  <a:pt x="1032" y="308"/>
                </a:cubicBezTo>
                <a:cubicBezTo>
                  <a:pt x="1033" y="308"/>
                  <a:pt x="1034" y="307"/>
                  <a:pt x="1035" y="307"/>
                </a:cubicBezTo>
                <a:cubicBezTo>
                  <a:pt x="1035" y="306"/>
                  <a:pt x="1035" y="305"/>
                  <a:pt x="1035" y="305"/>
                </a:cubicBezTo>
                <a:cubicBezTo>
                  <a:pt x="1036" y="305"/>
                  <a:pt x="1036" y="305"/>
                  <a:pt x="1036" y="305"/>
                </a:cubicBezTo>
                <a:cubicBezTo>
                  <a:pt x="1036" y="304"/>
                  <a:pt x="1036" y="304"/>
                  <a:pt x="1036" y="303"/>
                </a:cubicBezTo>
                <a:cubicBezTo>
                  <a:pt x="1037" y="303"/>
                  <a:pt x="1037" y="303"/>
                  <a:pt x="1038" y="303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2"/>
                  <a:pt x="1038" y="302"/>
                  <a:pt x="1038" y="302"/>
                </a:cubicBezTo>
                <a:cubicBezTo>
                  <a:pt x="1038" y="303"/>
                  <a:pt x="1038" y="303"/>
                  <a:pt x="1038" y="303"/>
                </a:cubicBezTo>
                <a:cubicBezTo>
                  <a:pt x="1039" y="303"/>
                  <a:pt x="1040" y="303"/>
                  <a:pt x="1041" y="302"/>
                </a:cubicBezTo>
                <a:cubicBezTo>
                  <a:pt x="1042" y="302"/>
                  <a:pt x="1041" y="302"/>
                  <a:pt x="1042" y="302"/>
                </a:cubicBezTo>
                <a:cubicBezTo>
                  <a:pt x="1042" y="301"/>
                  <a:pt x="1042" y="301"/>
                  <a:pt x="1042" y="301"/>
                </a:cubicBezTo>
                <a:cubicBezTo>
                  <a:pt x="1043" y="302"/>
                  <a:pt x="1042" y="303"/>
                  <a:pt x="1044" y="303"/>
                </a:cubicBezTo>
                <a:cubicBezTo>
                  <a:pt x="1044" y="303"/>
                  <a:pt x="1044" y="303"/>
                  <a:pt x="1044" y="303"/>
                </a:cubicBezTo>
                <a:cubicBezTo>
                  <a:pt x="1044" y="304"/>
                  <a:pt x="1044" y="304"/>
                  <a:pt x="1044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1" y="304"/>
                  <a:pt x="1041" y="304"/>
                </a:cubicBezTo>
                <a:cubicBezTo>
                  <a:pt x="1041" y="304"/>
                  <a:pt x="1042" y="304"/>
                  <a:pt x="1043" y="305"/>
                </a:cubicBezTo>
                <a:cubicBezTo>
                  <a:pt x="1043" y="305"/>
                  <a:pt x="1043" y="305"/>
                  <a:pt x="1043" y="305"/>
                </a:cubicBezTo>
                <a:cubicBezTo>
                  <a:pt x="1044" y="305"/>
                  <a:pt x="1045" y="306"/>
                  <a:pt x="1045" y="307"/>
                </a:cubicBezTo>
                <a:cubicBezTo>
                  <a:pt x="1046" y="307"/>
                  <a:pt x="1046" y="307"/>
                  <a:pt x="1046" y="307"/>
                </a:cubicBezTo>
                <a:cubicBezTo>
                  <a:pt x="1046" y="306"/>
                  <a:pt x="1046" y="306"/>
                  <a:pt x="1046" y="305"/>
                </a:cubicBezTo>
                <a:cubicBezTo>
                  <a:pt x="1048" y="305"/>
                  <a:pt x="1048" y="305"/>
                  <a:pt x="1049" y="305"/>
                </a:cubicBezTo>
                <a:cubicBezTo>
                  <a:pt x="1049" y="305"/>
                  <a:pt x="1049" y="306"/>
                  <a:pt x="1049" y="306"/>
                </a:cubicBezTo>
                <a:cubicBezTo>
                  <a:pt x="1050" y="306"/>
                  <a:pt x="1050" y="306"/>
                  <a:pt x="1051" y="306"/>
                </a:cubicBezTo>
                <a:cubicBezTo>
                  <a:pt x="1051" y="306"/>
                  <a:pt x="1052" y="307"/>
                  <a:pt x="1052" y="308"/>
                </a:cubicBezTo>
                <a:cubicBezTo>
                  <a:pt x="1051" y="308"/>
                  <a:pt x="1050" y="308"/>
                  <a:pt x="1050" y="308"/>
                </a:cubicBezTo>
                <a:cubicBezTo>
                  <a:pt x="1050" y="308"/>
                  <a:pt x="1050" y="308"/>
                  <a:pt x="1049" y="308"/>
                </a:cubicBezTo>
                <a:cubicBezTo>
                  <a:pt x="1049" y="308"/>
                  <a:pt x="1048" y="309"/>
                  <a:pt x="1047" y="309"/>
                </a:cubicBezTo>
                <a:cubicBezTo>
                  <a:pt x="1047" y="309"/>
                  <a:pt x="1047" y="309"/>
                  <a:pt x="1047" y="309"/>
                </a:cubicBezTo>
                <a:cubicBezTo>
                  <a:pt x="1046" y="310"/>
                  <a:pt x="1045" y="310"/>
                  <a:pt x="1045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7" y="311"/>
                  <a:pt x="1047" y="311"/>
                  <a:pt x="1047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8" y="311"/>
                  <a:pt x="1048" y="311"/>
                  <a:pt x="1048" y="311"/>
                </a:cubicBezTo>
                <a:cubicBezTo>
                  <a:pt x="1049" y="312"/>
                  <a:pt x="1049" y="312"/>
                  <a:pt x="1050" y="312"/>
                </a:cubicBezTo>
                <a:cubicBezTo>
                  <a:pt x="1050" y="313"/>
                  <a:pt x="1050" y="314"/>
                  <a:pt x="1051" y="315"/>
                </a:cubicBezTo>
                <a:cubicBezTo>
                  <a:pt x="1050" y="315"/>
                  <a:pt x="1050" y="315"/>
                  <a:pt x="1050" y="315"/>
                </a:cubicBezTo>
                <a:cubicBezTo>
                  <a:pt x="1050" y="316"/>
                  <a:pt x="1050" y="316"/>
                  <a:pt x="1049" y="317"/>
                </a:cubicBezTo>
                <a:cubicBezTo>
                  <a:pt x="1051" y="317"/>
                  <a:pt x="1050" y="316"/>
                  <a:pt x="1051" y="316"/>
                </a:cubicBezTo>
                <a:cubicBezTo>
                  <a:pt x="1052" y="316"/>
                  <a:pt x="1053" y="316"/>
                  <a:pt x="1053" y="316"/>
                </a:cubicBezTo>
                <a:cubicBezTo>
                  <a:pt x="1053" y="316"/>
                  <a:pt x="1053" y="316"/>
                  <a:pt x="1053" y="316"/>
                </a:cubicBezTo>
                <a:cubicBezTo>
                  <a:pt x="1054" y="315"/>
                  <a:pt x="1055" y="315"/>
                  <a:pt x="1056" y="315"/>
                </a:cubicBezTo>
                <a:cubicBezTo>
                  <a:pt x="1056" y="315"/>
                  <a:pt x="1056" y="315"/>
                  <a:pt x="1056" y="315"/>
                </a:cubicBezTo>
                <a:cubicBezTo>
                  <a:pt x="1057" y="315"/>
                  <a:pt x="1057" y="315"/>
                  <a:pt x="1057" y="315"/>
                </a:cubicBezTo>
                <a:cubicBezTo>
                  <a:pt x="1057" y="314"/>
                  <a:pt x="1057" y="314"/>
                  <a:pt x="1057" y="314"/>
                </a:cubicBezTo>
                <a:cubicBezTo>
                  <a:pt x="1058" y="314"/>
                  <a:pt x="1059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0" y="313"/>
                  <a:pt x="1060" y="313"/>
                  <a:pt x="1060" y="313"/>
                </a:cubicBezTo>
                <a:cubicBezTo>
                  <a:pt x="1062" y="313"/>
                  <a:pt x="1061" y="313"/>
                  <a:pt x="1062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2"/>
                  <a:pt x="1064" y="312"/>
                </a:cubicBezTo>
                <a:cubicBezTo>
                  <a:pt x="1064" y="312"/>
                  <a:pt x="1064" y="311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4" y="310"/>
                  <a:pt x="1064" y="310"/>
                  <a:pt x="1064" y="310"/>
                </a:cubicBezTo>
                <a:cubicBezTo>
                  <a:pt x="1063" y="310"/>
                  <a:pt x="1063" y="310"/>
                  <a:pt x="1062" y="310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1" y="311"/>
                  <a:pt x="1061" y="311"/>
                  <a:pt x="1060" y="310"/>
                </a:cubicBezTo>
                <a:cubicBezTo>
                  <a:pt x="1060" y="311"/>
                  <a:pt x="1060" y="311"/>
                  <a:pt x="1060" y="311"/>
                </a:cubicBezTo>
                <a:cubicBezTo>
                  <a:pt x="1059" y="311"/>
                  <a:pt x="1059" y="310"/>
                  <a:pt x="1059" y="310"/>
                </a:cubicBezTo>
                <a:cubicBezTo>
                  <a:pt x="1058" y="311"/>
                  <a:pt x="1058" y="311"/>
                  <a:pt x="1057" y="311"/>
                </a:cubicBezTo>
                <a:cubicBezTo>
                  <a:pt x="1056" y="309"/>
                  <a:pt x="1056" y="310"/>
                  <a:pt x="1056" y="308"/>
                </a:cubicBezTo>
                <a:cubicBezTo>
                  <a:pt x="1056" y="308"/>
                  <a:pt x="1055" y="308"/>
                  <a:pt x="1055" y="308"/>
                </a:cubicBezTo>
                <a:cubicBezTo>
                  <a:pt x="1054" y="306"/>
                  <a:pt x="1054" y="307"/>
                  <a:pt x="1053" y="307"/>
                </a:cubicBezTo>
                <a:cubicBezTo>
                  <a:pt x="1053" y="306"/>
                  <a:pt x="1053" y="306"/>
                  <a:pt x="1053" y="306"/>
                </a:cubicBezTo>
                <a:cubicBezTo>
                  <a:pt x="1053" y="306"/>
                  <a:pt x="1052" y="306"/>
                  <a:pt x="1052" y="306"/>
                </a:cubicBezTo>
                <a:cubicBezTo>
                  <a:pt x="1052" y="304"/>
                  <a:pt x="1052" y="304"/>
                  <a:pt x="1052" y="304"/>
                </a:cubicBezTo>
                <a:cubicBezTo>
                  <a:pt x="1053" y="304"/>
                  <a:pt x="1053" y="304"/>
                  <a:pt x="1055" y="304"/>
                </a:cubicBezTo>
                <a:cubicBezTo>
                  <a:pt x="1055" y="305"/>
                  <a:pt x="1055" y="305"/>
                  <a:pt x="1055" y="305"/>
                </a:cubicBezTo>
                <a:cubicBezTo>
                  <a:pt x="1059" y="305"/>
                  <a:pt x="1059" y="305"/>
                  <a:pt x="1059" y="305"/>
                </a:cubicBezTo>
                <a:cubicBezTo>
                  <a:pt x="1059" y="304"/>
                  <a:pt x="1059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0" y="304"/>
                  <a:pt x="1060" y="304"/>
                  <a:pt x="1060" y="304"/>
                </a:cubicBezTo>
                <a:cubicBezTo>
                  <a:pt x="1061" y="303"/>
                  <a:pt x="1061" y="303"/>
                  <a:pt x="1061" y="302"/>
                </a:cubicBezTo>
                <a:cubicBezTo>
                  <a:pt x="1062" y="302"/>
                  <a:pt x="1062" y="302"/>
                  <a:pt x="1062" y="302"/>
                </a:cubicBezTo>
                <a:cubicBezTo>
                  <a:pt x="1062" y="303"/>
                  <a:pt x="1062" y="303"/>
                  <a:pt x="1062" y="303"/>
                </a:cubicBezTo>
                <a:cubicBezTo>
                  <a:pt x="1063" y="303"/>
                  <a:pt x="1063" y="303"/>
                  <a:pt x="1064" y="302"/>
                </a:cubicBezTo>
                <a:cubicBezTo>
                  <a:pt x="1064" y="302"/>
                  <a:pt x="1064" y="302"/>
                  <a:pt x="1064" y="302"/>
                </a:cubicBezTo>
                <a:cubicBezTo>
                  <a:pt x="1065" y="302"/>
                  <a:pt x="1066" y="302"/>
                  <a:pt x="1067" y="301"/>
                </a:cubicBezTo>
                <a:cubicBezTo>
                  <a:pt x="1067" y="301"/>
                  <a:pt x="1067" y="301"/>
                  <a:pt x="1068" y="300"/>
                </a:cubicBezTo>
                <a:cubicBezTo>
                  <a:pt x="1069" y="300"/>
                  <a:pt x="1070" y="300"/>
                  <a:pt x="1071" y="300"/>
                </a:cubicBezTo>
                <a:cubicBezTo>
                  <a:pt x="1071" y="299"/>
                  <a:pt x="1071" y="299"/>
                  <a:pt x="1071" y="299"/>
                </a:cubicBezTo>
                <a:cubicBezTo>
                  <a:pt x="1072" y="299"/>
                  <a:pt x="1073" y="299"/>
                  <a:pt x="1073" y="298"/>
                </a:cubicBezTo>
                <a:cubicBezTo>
                  <a:pt x="1073" y="299"/>
                  <a:pt x="1073" y="299"/>
                  <a:pt x="1073" y="299"/>
                </a:cubicBezTo>
                <a:cubicBezTo>
                  <a:pt x="1075" y="299"/>
                  <a:pt x="1076" y="298"/>
                  <a:pt x="1077" y="298"/>
                </a:cubicBezTo>
                <a:cubicBezTo>
                  <a:pt x="1077" y="298"/>
                  <a:pt x="1077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8"/>
                  <a:pt x="1078" y="298"/>
                  <a:pt x="1078" y="298"/>
                </a:cubicBezTo>
                <a:cubicBezTo>
                  <a:pt x="1078" y="299"/>
                  <a:pt x="1078" y="299"/>
                  <a:pt x="1078" y="299"/>
                </a:cubicBezTo>
                <a:cubicBezTo>
                  <a:pt x="1078" y="299"/>
                  <a:pt x="1077" y="299"/>
                  <a:pt x="1077" y="299"/>
                </a:cubicBezTo>
                <a:cubicBezTo>
                  <a:pt x="1077" y="299"/>
                  <a:pt x="1077" y="299"/>
                  <a:pt x="1076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0"/>
                  <a:pt x="1075" y="300"/>
                </a:cubicBezTo>
                <a:cubicBezTo>
                  <a:pt x="1075" y="300"/>
                  <a:pt x="1075" y="301"/>
                  <a:pt x="1074" y="301"/>
                </a:cubicBezTo>
                <a:cubicBezTo>
                  <a:pt x="1074" y="301"/>
                  <a:pt x="1074" y="301"/>
                  <a:pt x="1074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3" y="301"/>
                  <a:pt x="1073" y="301"/>
                </a:cubicBezTo>
                <a:cubicBezTo>
                  <a:pt x="1073" y="301"/>
                  <a:pt x="1072" y="302"/>
                  <a:pt x="1072" y="302"/>
                </a:cubicBezTo>
                <a:cubicBezTo>
                  <a:pt x="1073" y="302"/>
                  <a:pt x="1073" y="302"/>
                  <a:pt x="1073" y="302"/>
                </a:cubicBezTo>
                <a:cubicBezTo>
                  <a:pt x="1073" y="303"/>
                  <a:pt x="1073" y="303"/>
                  <a:pt x="1073" y="303"/>
                </a:cubicBezTo>
                <a:cubicBezTo>
                  <a:pt x="1071" y="303"/>
                  <a:pt x="1070" y="303"/>
                  <a:pt x="1069" y="303"/>
                </a:cubicBezTo>
                <a:cubicBezTo>
                  <a:pt x="1069" y="304"/>
                  <a:pt x="1069" y="304"/>
                  <a:pt x="1070" y="305"/>
                </a:cubicBezTo>
                <a:cubicBezTo>
                  <a:pt x="1071" y="305"/>
                  <a:pt x="1071" y="305"/>
                  <a:pt x="1071" y="305"/>
                </a:cubicBezTo>
                <a:cubicBezTo>
                  <a:pt x="1071" y="305"/>
                  <a:pt x="1072" y="305"/>
                  <a:pt x="1072" y="305"/>
                </a:cubicBezTo>
                <a:cubicBezTo>
                  <a:pt x="1072" y="306"/>
                  <a:pt x="1072" y="306"/>
                  <a:pt x="1072" y="306"/>
                </a:cubicBezTo>
                <a:cubicBezTo>
                  <a:pt x="1071" y="306"/>
                  <a:pt x="1071" y="306"/>
                  <a:pt x="1071" y="306"/>
                </a:cubicBezTo>
                <a:cubicBezTo>
                  <a:pt x="1071" y="308"/>
                  <a:pt x="1071" y="307"/>
                  <a:pt x="1070" y="308"/>
                </a:cubicBezTo>
                <a:cubicBezTo>
                  <a:pt x="1070" y="308"/>
                  <a:pt x="1070" y="308"/>
                  <a:pt x="1070" y="308"/>
                </a:cubicBezTo>
                <a:cubicBezTo>
                  <a:pt x="1070" y="309"/>
                  <a:pt x="1070" y="309"/>
                  <a:pt x="1070" y="309"/>
                </a:cubicBezTo>
                <a:cubicBezTo>
                  <a:pt x="1069" y="309"/>
                  <a:pt x="1069" y="310"/>
                  <a:pt x="1068" y="310"/>
                </a:cubicBezTo>
                <a:cubicBezTo>
                  <a:pt x="1068" y="309"/>
                  <a:pt x="1068" y="309"/>
                  <a:pt x="1068" y="309"/>
                </a:cubicBezTo>
                <a:cubicBezTo>
                  <a:pt x="1067" y="309"/>
                  <a:pt x="1067" y="309"/>
                  <a:pt x="1067" y="309"/>
                </a:cubicBezTo>
                <a:cubicBezTo>
                  <a:pt x="1067" y="311"/>
                  <a:pt x="1067" y="311"/>
                  <a:pt x="1067" y="311"/>
                </a:cubicBezTo>
                <a:cubicBezTo>
                  <a:pt x="1066" y="311"/>
                  <a:pt x="1065" y="311"/>
                  <a:pt x="1065" y="311"/>
                </a:cubicBezTo>
                <a:cubicBezTo>
                  <a:pt x="1065" y="312"/>
                  <a:pt x="1065" y="312"/>
                  <a:pt x="1065" y="312"/>
                </a:cubicBezTo>
                <a:cubicBezTo>
                  <a:pt x="1066" y="312"/>
                  <a:pt x="1067" y="311"/>
                  <a:pt x="1068" y="311"/>
                </a:cubicBezTo>
                <a:cubicBezTo>
                  <a:pt x="1068" y="312"/>
                  <a:pt x="1068" y="312"/>
                  <a:pt x="1068" y="313"/>
                </a:cubicBezTo>
                <a:cubicBezTo>
                  <a:pt x="1069" y="313"/>
                  <a:pt x="1069" y="313"/>
                  <a:pt x="1069" y="313"/>
                </a:cubicBezTo>
                <a:cubicBezTo>
                  <a:pt x="1069" y="313"/>
                  <a:pt x="1069" y="314"/>
                  <a:pt x="1069" y="314"/>
                </a:cubicBezTo>
                <a:cubicBezTo>
                  <a:pt x="1069" y="315"/>
                  <a:pt x="1069" y="315"/>
                  <a:pt x="1069" y="315"/>
                </a:cubicBezTo>
                <a:cubicBezTo>
                  <a:pt x="1070" y="314"/>
                  <a:pt x="1070" y="314"/>
                  <a:pt x="1071" y="314"/>
                </a:cubicBezTo>
                <a:cubicBezTo>
                  <a:pt x="1071" y="315"/>
                  <a:pt x="1071" y="315"/>
                  <a:pt x="1072" y="316"/>
                </a:cubicBezTo>
                <a:cubicBezTo>
                  <a:pt x="1072" y="316"/>
                  <a:pt x="1072" y="316"/>
                  <a:pt x="1072" y="316"/>
                </a:cubicBezTo>
                <a:cubicBezTo>
                  <a:pt x="1073" y="316"/>
                  <a:pt x="1073" y="316"/>
                  <a:pt x="1073" y="317"/>
                </a:cubicBezTo>
                <a:cubicBezTo>
                  <a:pt x="1073" y="317"/>
                  <a:pt x="1073" y="317"/>
                  <a:pt x="1074" y="317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4" y="318"/>
                  <a:pt x="1074" y="318"/>
                  <a:pt x="1074" y="318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5" y="319"/>
                  <a:pt x="1075" y="319"/>
                  <a:pt x="1075" y="319"/>
                </a:cubicBezTo>
                <a:cubicBezTo>
                  <a:pt x="1076" y="319"/>
                  <a:pt x="1076" y="319"/>
                  <a:pt x="1076" y="319"/>
                </a:cubicBezTo>
                <a:cubicBezTo>
                  <a:pt x="1076" y="319"/>
                  <a:pt x="1077" y="320"/>
                  <a:pt x="1077" y="320"/>
                </a:cubicBezTo>
                <a:cubicBezTo>
                  <a:pt x="1077" y="320"/>
                  <a:pt x="1077" y="320"/>
                  <a:pt x="1077" y="320"/>
                </a:cubicBezTo>
                <a:cubicBezTo>
                  <a:pt x="1077" y="321"/>
                  <a:pt x="1077" y="321"/>
                  <a:pt x="1077" y="321"/>
                </a:cubicBezTo>
                <a:cubicBezTo>
                  <a:pt x="1078" y="321"/>
                  <a:pt x="1078" y="321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79" y="322"/>
                  <a:pt x="1079" y="322"/>
                </a:cubicBezTo>
                <a:cubicBezTo>
                  <a:pt x="1079" y="322"/>
                  <a:pt x="1080" y="323"/>
                  <a:pt x="1080" y="323"/>
                </a:cubicBezTo>
                <a:cubicBezTo>
                  <a:pt x="1080" y="323"/>
                  <a:pt x="1080" y="323"/>
                  <a:pt x="1080" y="323"/>
                </a:cubicBezTo>
                <a:cubicBezTo>
                  <a:pt x="1081" y="323"/>
                  <a:pt x="1081" y="323"/>
                  <a:pt x="1081" y="323"/>
                </a:cubicBezTo>
                <a:cubicBezTo>
                  <a:pt x="1082" y="323"/>
                  <a:pt x="1082" y="323"/>
                  <a:pt x="1082" y="323"/>
                </a:cubicBezTo>
                <a:cubicBezTo>
                  <a:pt x="1082" y="324"/>
                  <a:pt x="1082" y="324"/>
                  <a:pt x="1083" y="324"/>
                </a:cubicBezTo>
                <a:cubicBezTo>
                  <a:pt x="1083" y="324"/>
                  <a:pt x="1083" y="324"/>
                  <a:pt x="1083" y="324"/>
                </a:cubicBezTo>
                <a:cubicBezTo>
                  <a:pt x="1083" y="324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4" y="325"/>
                  <a:pt x="1084" y="325"/>
                  <a:pt x="1084" y="325"/>
                </a:cubicBezTo>
                <a:cubicBezTo>
                  <a:pt x="1085" y="325"/>
                  <a:pt x="1085" y="325"/>
                  <a:pt x="1085" y="326"/>
                </a:cubicBezTo>
                <a:cubicBezTo>
                  <a:pt x="1085" y="326"/>
                  <a:pt x="1085" y="326"/>
                  <a:pt x="1085" y="326"/>
                </a:cubicBezTo>
                <a:cubicBezTo>
                  <a:pt x="1086" y="326"/>
                  <a:pt x="1086" y="326"/>
                  <a:pt x="1086" y="327"/>
                </a:cubicBezTo>
                <a:cubicBezTo>
                  <a:pt x="1087" y="328"/>
                  <a:pt x="1088" y="330"/>
                  <a:pt x="1088" y="332"/>
                </a:cubicBezTo>
                <a:cubicBezTo>
                  <a:pt x="1087" y="332"/>
                  <a:pt x="1087" y="332"/>
                  <a:pt x="1087" y="332"/>
                </a:cubicBezTo>
                <a:cubicBezTo>
                  <a:pt x="1087" y="332"/>
                  <a:pt x="1087" y="333"/>
                  <a:pt x="1087" y="333"/>
                </a:cubicBezTo>
                <a:cubicBezTo>
                  <a:pt x="1085" y="334"/>
                  <a:pt x="1087" y="334"/>
                  <a:pt x="1086" y="334"/>
                </a:cubicBezTo>
                <a:cubicBezTo>
                  <a:pt x="1086" y="335"/>
                  <a:pt x="1085" y="335"/>
                  <a:pt x="1085" y="335"/>
                </a:cubicBezTo>
                <a:cubicBezTo>
                  <a:pt x="1085" y="335"/>
                  <a:pt x="1085" y="335"/>
                  <a:pt x="1085" y="335"/>
                </a:cubicBezTo>
                <a:cubicBezTo>
                  <a:pt x="1084" y="335"/>
                  <a:pt x="1084" y="335"/>
                  <a:pt x="1084" y="335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4" y="336"/>
                  <a:pt x="1084" y="336"/>
                  <a:pt x="1084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3" y="336"/>
                  <a:pt x="1083" y="336"/>
                  <a:pt x="1083" y="336"/>
                </a:cubicBezTo>
                <a:cubicBezTo>
                  <a:pt x="1082" y="337"/>
                  <a:pt x="1082" y="337"/>
                  <a:pt x="1081" y="337"/>
                </a:cubicBezTo>
                <a:cubicBezTo>
                  <a:pt x="1080" y="338"/>
                  <a:pt x="1079" y="335"/>
                  <a:pt x="1077" y="336"/>
                </a:cubicBezTo>
                <a:cubicBezTo>
                  <a:pt x="1077" y="336"/>
                  <a:pt x="1077" y="336"/>
                  <a:pt x="1077" y="336"/>
                </a:cubicBezTo>
                <a:cubicBezTo>
                  <a:pt x="1076" y="336"/>
                  <a:pt x="1076" y="336"/>
                  <a:pt x="1076" y="336"/>
                </a:cubicBezTo>
                <a:cubicBezTo>
                  <a:pt x="1076" y="336"/>
                  <a:pt x="1076" y="337"/>
                  <a:pt x="1076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4" y="337"/>
                  <a:pt x="1074" y="337"/>
                  <a:pt x="1074" y="337"/>
                </a:cubicBezTo>
                <a:cubicBezTo>
                  <a:pt x="1073" y="337"/>
                  <a:pt x="1072" y="337"/>
                  <a:pt x="1071" y="337"/>
                </a:cubicBezTo>
                <a:cubicBezTo>
                  <a:pt x="1070" y="337"/>
                  <a:pt x="1070" y="336"/>
                  <a:pt x="1070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8" y="336"/>
                  <a:pt x="1068" y="336"/>
                </a:cubicBezTo>
                <a:cubicBezTo>
                  <a:pt x="1068" y="336"/>
                  <a:pt x="1067" y="335"/>
                  <a:pt x="1067" y="335"/>
                </a:cubicBezTo>
                <a:cubicBezTo>
                  <a:pt x="1067" y="335"/>
                  <a:pt x="1067" y="335"/>
                  <a:pt x="1067" y="334"/>
                </a:cubicBezTo>
                <a:cubicBezTo>
                  <a:pt x="1065" y="334"/>
                  <a:pt x="1064" y="334"/>
                  <a:pt x="1064" y="336"/>
                </a:cubicBezTo>
                <a:cubicBezTo>
                  <a:pt x="1063" y="335"/>
                  <a:pt x="1063" y="335"/>
                  <a:pt x="1062" y="335"/>
                </a:cubicBezTo>
                <a:cubicBezTo>
                  <a:pt x="1062" y="334"/>
                  <a:pt x="1062" y="333"/>
                  <a:pt x="1061" y="333"/>
                </a:cubicBezTo>
                <a:cubicBezTo>
                  <a:pt x="1061" y="332"/>
                  <a:pt x="1061" y="332"/>
                  <a:pt x="1061" y="332"/>
                </a:cubicBezTo>
                <a:cubicBezTo>
                  <a:pt x="1061" y="332"/>
                  <a:pt x="1060" y="333"/>
                  <a:pt x="1059" y="333"/>
                </a:cubicBezTo>
                <a:cubicBezTo>
                  <a:pt x="1059" y="332"/>
                  <a:pt x="1059" y="332"/>
                  <a:pt x="1059" y="332"/>
                </a:cubicBezTo>
                <a:cubicBezTo>
                  <a:pt x="1058" y="332"/>
                  <a:pt x="1058" y="332"/>
                  <a:pt x="1057" y="332"/>
                </a:cubicBezTo>
                <a:cubicBezTo>
                  <a:pt x="1057" y="332"/>
                  <a:pt x="1057" y="332"/>
                  <a:pt x="1057" y="331"/>
                </a:cubicBezTo>
                <a:cubicBezTo>
                  <a:pt x="1056" y="331"/>
                  <a:pt x="1056" y="331"/>
                  <a:pt x="1056" y="331"/>
                </a:cubicBezTo>
                <a:cubicBezTo>
                  <a:pt x="1055" y="331"/>
                  <a:pt x="1055" y="331"/>
                  <a:pt x="1055" y="331"/>
                </a:cubicBezTo>
                <a:cubicBezTo>
                  <a:pt x="1055" y="331"/>
                  <a:pt x="1054" y="332"/>
                  <a:pt x="1053" y="332"/>
                </a:cubicBezTo>
                <a:cubicBezTo>
                  <a:pt x="1053" y="331"/>
                  <a:pt x="1053" y="331"/>
                  <a:pt x="1053" y="331"/>
                </a:cubicBezTo>
                <a:cubicBezTo>
                  <a:pt x="1053" y="331"/>
                  <a:pt x="1053" y="331"/>
                  <a:pt x="1052" y="331"/>
                </a:cubicBezTo>
                <a:cubicBezTo>
                  <a:pt x="1052" y="331"/>
                  <a:pt x="1052" y="331"/>
                  <a:pt x="1052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8" y="331"/>
                  <a:pt x="1048" y="331"/>
                  <a:pt x="1048" y="331"/>
                </a:cubicBezTo>
                <a:cubicBezTo>
                  <a:pt x="1047" y="332"/>
                  <a:pt x="1046" y="332"/>
                  <a:pt x="1044" y="332"/>
                </a:cubicBezTo>
                <a:cubicBezTo>
                  <a:pt x="1044" y="333"/>
                  <a:pt x="1044" y="333"/>
                  <a:pt x="1044" y="333"/>
                </a:cubicBezTo>
                <a:cubicBezTo>
                  <a:pt x="1043" y="334"/>
                  <a:pt x="1042" y="334"/>
                  <a:pt x="1041" y="334"/>
                </a:cubicBezTo>
                <a:cubicBezTo>
                  <a:pt x="1041" y="335"/>
                  <a:pt x="1041" y="335"/>
                  <a:pt x="1041" y="335"/>
                </a:cubicBezTo>
                <a:cubicBezTo>
                  <a:pt x="1040" y="335"/>
                  <a:pt x="1040" y="335"/>
                  <a:pt x="1040" y="335"/>
                </a:cubicBezTo>
                <a:cubicBezTo>
                  <a:pt x="1040" y="335"/>
                  <a:pt x="1040" y="336"/>
                  <a:pt x="1039" y="336"/>
                </a:cubicBezTo>
                <a:cubicBezTo>
                  <a:pt x="1039" y="336"/>
                  <a:pt x="1036" y="337"/>
                  <a:pt x="1035" y="336"/>
                </a:cubicBezTo>
                <a:cubicBezTo>
                  <a:pt x="1035" y="336"/>
                  <a:pt x="1035" y="336"/>
                  <a:pt x="1035" y="336"/>
                </a:cubicBezTo>
                <a:cubicBezTo>
                  <a:pt x="1034" y="335"/>
                  <a:pt x="1034" y="337"/>
                  <a:pt x="1032" y="336"/>
                </a:cubicBezTo>
                <a:cubicBezTo>
                  <a:pt x="1031" y="336"/>
                  <a:pt x="1030" y="336"/>
                  <a:pt x="1029" y="336"/>
                </a:cubicBezTo>
                <a:cubicBezTo>
                  <a:pt x="1029" y="337"/>
                  <a:pt x="1029" y="337"/>
                  <a:pt x="1029" y="337"/>
                </a:cubicBezTo>
                <a:cubicBezTo>
                  <a:pt x="1030" y="338"/>
                  <a:pt x="1031" y="338"/>
                  <a:pt x="1032" y="338"/>
                </a:cubicBezTo>
                <a:cubicBezTo>
                  <a:pt x="1032" y="338"/>
                  <a:pt x="1032" y="338"/>
                  <a:pt x="1032" y="338"/>
                </a:cubicBezTo>
                <a:cubicBezTo>
                  <a:pt x="1031" y="339"/>
                  <a:pt x="1031" y="339"/>
                  <a:pt x="1029" y="338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9" y="339"/>
                  <a:pt x="1029" y="339"/>
                  <a:pt x="1029" y="339"/>
                </a:cubicBezTo>
                <a:cubicBezTo>
                  <a:pt x="1028" y="340"/>
                  <a:pt x="1026" y="340"/>
                  <a:pt x="1025" y="340"/>
                </a:cubicBezTo>
                <a:cubicBezTo>
                  <a:pt x="1025" y="340"/>
                  <a:pt x="1025" y="340"/>
                  <a:pt x="1025" y="340"/>
                </a:cubicBezTo>
                <a:cubicBezTo>
                  <a:pt x="1023" y="340"/>
                  <a:pt x="1023" y="340"/>
                  <a:pt x="1023" y="340"/>
                </a:cubicBezTo>
                <a:cubicBezTo>
                  <a:pt x="1023" y="341"/>
                  <a:pt x="1023" y="341"/>
                  <a:pt x="1023" y="341"/>
                </a:cubicBezTo>
                <a:cubicBezTo>
                  <a:pt x="1022" y="341"/>
                  <a:pt x="1021" y="340"/>
                  <a:pt x="1020" y="341"/>
                </a:cubicBezTo>
                <a:cubicBezTo>
                  <a:pt x="1018" y="341"/>
                  <a:pt x="1018" y="341"/>
                  <a:pt x="1017" y="343"/>
                </a:cubicBezTo>
                <a:cubicBezTo>
                  <a:pt x="1016" y="343"/>
                  <a:pt x="1016" y="343"/>
                  <a:pt x="1016" y="344"/>
                </a:cubicBezTo>
                <a:cubicBezTo>
                  <a:pt x="1016" y="345"/>
                  <a:pt x="1016" y="346"/>
                  <a:pt x="1015" y="347"/>
                </a:cubicBezTo>
                <a:cubicBezTo>
                  <a:pt x="1015" y="347"/>
                  <a:pt x="1015" y="347"/>
                  <a:pt x="1015" y="347"/>
                </a:cubicBezTo>
                <a:cubicBezTo>
                  <a:pt x="1016" y="347"/>
                  <a:pt x="1017" y="347"/>
                  <a:pt x="1019" y="347"/>
                </a:cubicBezTo>
                <a:cubicBezTo>
                  <a:pt x="1019" y="349"/>
                  <a:pt x="1020" y="350"/>
                  <a:pt x="1018" y="351"/>
                </a:cubicBezTo>
                <a:cubicBezTo>
                  <a:pt x="1019" y="352"/>
                  <a:pt x="1019" y="352"/>
                  <a:pt x="1020" y="352"/>
                </a:cubicBezTo>
                <a:cubicBezTo>
                  <a:pt x="1019" y="353"/>
                  <a:pt x="1019" y="353"/>
                  <a:pt x="1019" y="354"/>
                </a:cubicBezTo>
                <a:cubicBezTo>
                  <a:pt x="1019" y="354"/>
                  <a:pt x="1019" y="354"/>
                  <a:pt x="1019" y="354"/>
                </a:cubicBezTo>
                <a:cubicBezTo>
                  <a:pt x="1017" y="354"/>
                  <a:pt x="1018" y="353"/>
                  <a:pt x="1016" y="353"/>
                </a:cubicBezTo>
                <a:cubicBezTo>
                  <a:pt x="1017" y="354"/>
                  <a:pt x="1017" y="355"/>
                  <a:pt x="1017" y="355"/>
                </a:cubicBezTo>
                <a:cubicBezTo>
                  <a:pt x="1017" y="356"/>
                  <a:pt x="1017" y="356"/>
                  <a:pt x="1017" y="356"/>
                </a:cubicBezTo>
                <a:cubicBezTo>
                  <a:pt x="1017" y="356"/>
                  <a:pt x="1018" y="356"/>
                  <a:pt x="1019" y="355"/>
                </a:cubicBezTo>
                <a:cubicBezTo>
                  <a:pt x="1019" y="356"/>
                  <a:pt x="1019" y="356"/>
                  <a:pt x="1020" y="356"/>
                </a:cubicBezTo>
                <a:cubicBezTo>
                  <a:pt x="1020" y="357"/>
                  <a:pt x="1020" y="358"/>
                  <a:pt x="1020" y="359"/>
                </a:cubicBezTo>
                <a:cubicBezTo>
                  <a:pt x="1021" y="359"/>
                  <a:pt x="1021" y="359"/>
                  <a:pt x="1021" y="359"/>
                </a:cubicBezTo>
                <a:cubicBezTo>
                  <a:pt x="1021" y="361"/>
                  <a:pt x="1021" y="361"/>
                  <a:pt x="1021" y="361"/>
                </a:cubicBezTo>
                <a:cubicBezTo>
                  <a:pt x="1020" y="361"/>
                  <a:pt x="1020" y="361"/>
                  <a:pt x="1020" y="361"/>
                </a:cubicBezTo>
                <a:cubicBezTo>
                  <a:pt x="1020" y="362"/>
                  <a:pt x="1020" y="362"/>
                  <a:pt x="1020" y="362"/>
                </a:cubicBezTo>
                <a:cubicBezTo>
                  <a:pt x="1021" y="362"/>
                  <a:pt x="1023" y="362"/>
                  <a:pt x="1024" y="362"/>
                </a:cubicBezTo>
                <a:cubicBezTo>
                  <a:pt x="1024" y="363"/>
                  <a:pt x="1024" y="362"/>
                  <a:pt x="1024" y="363"/>
                </a:cubicBezTo>
                <a:cubicBezTo>
                  <a:pt x="1024" y="363"/>
                  <a:pt x="1024" y="363"/>
                  <a:pt x="1024" y="363"/>
                </a:cubicBezTo>
                <a:cubicBezTo>
                  <a:pt x="1024" y="364"/>
                  <a:pt x="1024" y="364"/>
                  <a:pt x="1024" y="364"/>
                </a:cubicBezTo>
                <a:cubicBezTo>
                  <a:pt x="1025" y="364"/>
                  <a:pt x="1025" y="364"/>
                  <a:pt x="1025" y="364"/>
                </a:cubicBezTo>
                <a:cubicBezTo>
                  <a:pt x="1025" y="363"/>
                  <a:pt x="1025" y="363"/>
                  <a:pt x="1025" y="363"/>
                </a:cubicBezTo>
                <a:cubicBezTo>
                  <a:pt x="1026" y="363"/>
                  <a:pt x="1026" y="363"/>
                  <a:pt x="1026" y="363"/>
                </a:cubicBezTo>
                <a:cubicBezTo>
                  <a:pt x="1026" y="364"/>
                  <a:pt x="1026" y="363"/>
                  <a:pt x="1027" y="364"/>
                </a:cubicBezTo>
                <a:cubicBezTo>
                  <a:pt x="1027" y="366"/>
                  <a:pt x="1027" y="364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9" y="365"/>
                  <a:pt x="1029" y="366"/>
                  <a:pt x="1029" y="366"/>
                </a:cubicBezTo>
                <a:cubicBezTo>
                  <a:pt x="1029" y="366"/>
                  <a:pt x="1029" y="366"/>
                  <a:pt x="1029" y="366"/>
                </a:cubicBezTo>
                <a:cubicBezTo>
                  <a:pt x="1029" y="367"/>
                  <a:pt x="1030" y="367"/>
                  <a:pt x="1030" y="367"/>
                </a:cubicBezTo>
                <a:cubicBezTo>
                  <a:pt x="1031" y="367"/>
                  <a:pt x="1031" y="367"/>
                  <a:pt x="1031" y="367"/>
                </a:cubicBezTo>
                <a:cubicBezTo>
                  <a:pt x="1031" y="368"/>
                  <a:pt x="1032" y="368"/>
                  <a:pt x="1032" y="369"/>
                </a:cubicBezTo>
                <a:cubicBezTo>
                  <a:pt x="1033" y="369"/>
                  <a:pt x="1033" y="369"/>
                  <a:pt x="1033" y="368"/>
                </a:cubicBezTo>
                <a:cubicBezTo>
                  <a:pt x="1033" y="368"/>
                  <a:pt x="1033" y="368"/>
                  <a:pt x="1033" y="368"/>
                </a:cubicBezTo>
                <a:cubicBezTo>
                  <a:pt x="1034" y="368"/>
                  <a:pt x="1034" y="368"/>
                  <a:pt x="1035" y="368"/>
                </a:cubicBezTo>
                <a:cubicBezTo>
                  <a:pt x="1035" y="367"/>
                  <a:pt x="1036" y="365"/>
                  <a:pt x="1036" y="364"/>
                </a:cubicBezTo>
                <a:cubicBezTo>
                  <a:pt x="1037" y="364"/>
                  <a:pt x="1037" y="364"/>
                  <a:pt x="1038" y="364"/>
                </a:cubicBezTo>
                <a:cubicBezTo>
                  <a:pt x="1038" y="364"/>
                  <a:pt x="1038" y="364"/>
                  <a:pt x="1039" y="364"/>
                </a:cubicBezTo>
                <a:cubicBezTo>
                  <a:pt x="1039" y="364"/>
                  <a:pt x="1039" y="364"/>
                  <a:pt x="1039" y="364"/>
                </a:cubicBezTo>
                <a:cubicBezTo>
                  <a:pt x="1040" y="364"/>
                  <a:pt x="1040" y="364"/>
                  <a:pt x="1040" y="364"/>
                </a:cubicBezTo>
                <a:cubicBezTo>
                  <a:pt x="1040" y="365"/>
                  <a:pt x="1040" y="365"/>
                  <a:pt x="1040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1" y="365"/>
                  <a:pt x="1041" y="365"/>
                  <a:pt x="1041" y="365"/>
                </a:cubicBezTo>
                <a:cubicBezTo>
                  <a:pt x="1042" y="365"/>
                  <a:pt x="1042" y="365"/>
                  <a:pt x="1042" y="365"/>
                </a:cubicBezTo>
                <a:cubicBezTo>
                  <a:pt x="1042" y="366"/>
                  <a:pt x="1042" y="366"/>
                  <a:pt x="1042" y="366"/>
                </a:cubicBezTo>
                <a:cubicBezTo>
                  <a:pt x="1043" y="366"/>
                  <a:pt x="1043" y="366"/>
                  <a:pt x="1043" y="366"/>
                </a:cubicBezTo>
                <a:cubicBezTo>
                  <a:pt x="1043" y="366"/>
                  <a:pt x="1043" y="367"/>
                  <a:pt x="1044" y="367"/>
                </a:cubicBezTo>
                <a:cubicBezTo>
                  <a:pt x="1045" y="367"/>
                  <a:pt x="1045" y="367"/>
                  <a:pt x="1046" y="368"/>
                </a:cubicBezTo>
                <a:cubicBezTo>
                  <a:pt x="1050" y="368"/>
                  <a:pt x="1053" y="367"/>
                  <a:pt x="1055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7" y="365"/>
                  <a:pt x="1057" y="365"/>
                  <a:pt x="1057" y="365"/>
                </a:cubicBezTo>
                <a:cubicBezTo>
                  <a:pt x="1058" y="365"/>
                  <a:pt x="1059" y="364"/>
                  <a:pt x="1060" y="363"/>
                </a:cubicBezTo>
                <a:cubicBezTo>
                  <a:pt x="1061" y="363"/>
                  <a:pt x="1061" y="363"/>
                  <a:pt x="1061" y="363"/>
                </a:cubicBezTo>
                <a:cubicBezTo>
                  <a:pt x="1061" y="364"/>
                  <a:pt x="1061" y="365"/>
                  <a:pt x="1061" y="366"/>
                </a:cubicBezTo>
                <a:cubicBezTo>
                  <a:pt x="1060" y="366"/>
                  <a:pt x="1060" y="367"/>
                  <a:pt x="1060" y="367"/>
                </a:cubicBezTo>
                <a:cubicBezTo>
                  <a:pt x="1060" y="368"/>
                  <a:pt x="1060" y="368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69"/>
                  <a:pt x="1060" y="369"/>
                  <a:pt x="1060" y="369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1"/>
                  <a:pt x="1060" y="371"/>
                </a:cubicBezTo>
                <a:cubicBezTo>
                  <a:pt x="1060" y="371"/>
                  <a:pt x="1060" y="372"/>
                  <a:pt x="1060" y="372"/>
                </a:cubicBezTo>
                <a:cubicBezTo>
                  <a:pt x="1060" y="372"/>
                  <a:pt x="1061" y="373"/>
                  <a:pt x="1061" y="373"/>
                </a:cubicBezTo>
                <a:cubicBezTo>
                  <a:pt x="1061" y="374"/>
                  <a:pt x="1061" y="375"/>
                  <a:pt x="1060" y="375"/>
                </a:cubicBezTo>
                <a:cubicBezTo>
                  <a:pt x="1061" y="377"/>
                  <a:pt x="1061" y="376"/>
                  <a:pt x="1061" y="378"/>
                </a:cubicBezTo>
                <a:cubicBezTo>
                  <a:pt x="1062" y="378"/>
                  <a:pt x="1062" y="378"/>
                  <a:pt x="1062" y="378"/>
                </a:cubicBezTo>
                <a:cubicBezTo>
                  <a:pt x="1062" y="378"/>
                  <a:pt x="1061" y="378"/>
                  <a:pt x="1061" y="378"/>
                </a:cubicBezTo>
                <a:cubicBezTo>
                  <a:pt x="1061" y="379"/>
                  <a:pt x="1061" y="380"/>
                  <a:pt x="1061" y="380"/>
                </a:cubicBezTo>
                <a:cubicBezTo>
                  <a:pt x="1060" y="380"/>
                  <a:pt x="1060" y="381"/>
                  <a:pt x="1060" y="381"/>
                </a:cubicBezTo>
                <a:cubicBezTo>
                  <a:pt x="1060" y="381"/>
                  <a:pt x="1059" y="381"/>
                  <a:pt x="1059" y="381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3"/>
                  <a:pt x="1059" y="383"/>
                  <a:pt x="1059" y="383"/>
                </a:cubicBezTo>
                <a:cubicBezTo>
                  <a:pt x="1059" y="386"/>
                  <a:pt x="1059" y="386"/>
                  <a:pt x="1059" y="386"/>
                </a:cubicBezTo>
                <a:cubicBezTo>
                  <a:pt x="1059" y="386"/>
                  <a:pt x="1058" y="386"/>
                  <a:pt x="1058" y="387"/>
                </a:cubicBezTo>
                <a:cubicBezTo>
                  <a:pt x="1057" y="387"/>
                  <a:pt x="1057" y="387"/>
                  <a:pt x="1057" y="387"/>
                </a:cubicBezTo>
                <a:cubicBezTo>
                  <a:pt x="1057" y="388"/>
                  <a:pt x="1057" y="390"/>
                  <a:pt x="1057" y="391"/>
                </a:cubicBezTo>
                <a:cubicBezTo>
                  <a:pt x="1057" y="391"/>
                  <a:pt x="1057" y="391"/>
                  <a:pt x="1056" y="391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6" y="392"/>
                  <a:pt x="1056" y="392"/>
                  <a:pt x="1056" y="392"/>
                </a:cubicBezTo>
                <a:cubicBezTo>
                  <a:pt x="1055" y="393"/>
                  <a:pt x="1056" y="394"/>
                  <a:pt x="1055" y="395"/>
                </a:cubicBezTo>
                <a:cubicBezTo>
                  <a:pt x="1055" y="395"/>
                  <a:pt x="1055" y="395"/>
                  <a:pt x="1055" y="395"/>
                </a:cubicBezTo>
                <a:cubicBezTo>
                  <a:pt x="1054" y="396"/>
                  <a:pt x="1054" y="396"/>
                  <a:pt x="1053" y="397"/>
                </a:cubicBezTo>
                <a:cubicBezTo>
                  <a:pt x="1051" y="397"/>
                  <a:pt x="1049" y="397"/>
                  <a:pt x="1047" y="398"/>
                </a:cubicBezTo>
                <a:cubicBezTo>
                  <a:pt x="1047" y="397"/>
                  <a:pt x="1047" y="397"/>
                  <a:pt x="1047" y="397"/>
                </a:cubicBezTo>
                <a:cubicBezTo>
                  <a:pt x="1046" y="397"/>
                  <a:pt x="1045" y="397"/>
                  <a:pt x="1044" y="397"/>
                </a:cubicBezTo>
                <a:cubicBezTo>
                  <a:pt x="1044" y="398"/>
                  <a:pt x="1044" y="398"/>
                  <a:pt x="1044" y="398"/>
                </a:cubicBezTo>
                <a:cubicBezTo>
                  <a:pt x="1043" y="398"/>
                  <a:pt x="1043" y="398"/>
                  <a:pt x="1043" y="397"/>
                </a:cubicBezTo>
                <a:cubicBezTo>
                  <a:pt x="1041" y="397"/>
                  <a:pt x="1041" y="397"/>
                  <a:pt x="1041" y="397"/>
                </a:cubicBezTo>
                <a:cubicBezTo>
                  <a:pt x="1041" y="397"/>
                  <a:pt x="1041" y="397"/>
                  <a:pt x="1041" y="396"/>
                </a:cubicBezTo>
                <a:cubicBezTo>
                  <a:pt x="1041" y="396"/>
                  <a:pt x="1040" y="396"/>
                  <a:pt x="1039" y="396"/>
                </a:cubicBezTo>
                <a:cubicBezTo>
                  <a:pt x="1039" y="397"/>
                  <a:pt x="1039" y="397"/>
                  <a:pt x="1040" y="397"/>
                </a:cubicBezTo>
                <a:cubicBezTo>
                  <a:pt x="1039" y="398"/>
                  <a:pt x="1040" y="398"/>
                  <a:pt x="1039" y="398"/>
                </a:cubicBezTo>
                <a:cubicBezTo>
                  <a:pt x="1039" y="399"/>
                  <a:pt x="1039" y="398"/>
                  <a:pt x="1039" y="399"/>
                </a:cubicBezTo>
                <a:cubicBezTo>
                  <a:pt x="1038" y="398"/>
                  <a:pt x="1038" y="398"/>
                  <a:pt x="1039" y="397"/>
                </a:cubicBezTo>
                <a:cubicBezTo>
                  <a:pt x="1037" y="397"/>
                  <a:pt x="1036" y="398"/>
                  <a:pt x="1036" y="397"/>
                </a:cubicBezTo>
                <a:cubicBezTo>
                  <a:pt x="1034" y="397"/>
                  <a:pt x="1034" y="397"/>
                  <a:pt x="1034" y="399"/>
                </a:cubicBezTo>
                <a:cubicBezTo>
                  <a:pt x="1033" y="399"/>
                  <a:pt x="1032" y="398"/>
                  <a:pt x="1031" y="398"/>
                </a:cubicBezTo>
                <a:cubicBezTo>
                  <a:pt x="1031" y="399"/>
                  <a:pt x="1031" y="399"/>
                  <a:pt x="1031" y="399"/>
                </a:cubicBezTo>
                <a:cubicBezTo>
                  <a:pt x="1031" y="399"/>
                  <a:pt x="1029" y="399"/>
                  <a:pt x="1028" y="399"/>
                </a:cubicBezTo>
                <a:cubicBezTo>
                  <a:pt x="1028" y="399"/>
                  <a:pt x="1028" y="398"/>
                  <a:pt x="1028" y="398"/>
                </a:cubicBezTo>
                <a:cubicBezTo>
                  <a:pt x="1028" y="398"/>
                  <a:pt x="1027" y="398"/>
                  <a:pt x="1027" y="398"/>
                </a:cubicBezTo>
                <a:cubicBezTo>
                  <a:pt x="1027" y="397"/>
                  <a:pt x="1027" y="397"/>
                  <a:pt x="1027" y="397"/>
                </a:cubicBezTo>
                <a:cubicBezTo>
                  <a:pt x="1026" y="397"/>
                  <a:pt x="1026" y="398"/>
                  <a:pt x="1026" y="398"/>
                </a:cubicBezTo>
                <a:cubicBezTo>
                  <a:pt x="1025" y="398"/>
                  <a:pt x="1024" y="398"/>
                  <a:pt x="1023" y="397"/>
                </a:cubicBezTo>
                <a:cubicBezTo>
                  <a:pt x="1023" y="398"/>
                  <a:pt x="1023" y="398"/>
                  <a:pt x="1023" y="398"/>
                </a:cubicBezTo>
                <a:cubicBezTo>
                  <a:pt x="1021" y="398"/>
                  <a:pt x="1021" y="398"/>
                  <a:pt x="1021" y="398"/>
                </a:cubicBezTo>
                <a:cubicBezTo>
                  <a:pt x="1021" y="398"/>
                  <a:pt x="1021" y="397"/>
                  <a:pt x="1021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20" y="397"/>
                  <a:pt x="1020" y="397"/>
                  <a:pt x="1020" y="397"/>
                </a:cubicBezTo>
                <a:cubicBezTo>
                  <a:pt x="1019" y="397"/>
                  <a:pt x="1019" y="397"/>
                  <a:pt x="1019" y="397"/>
                </a:cubicBezTo>
                <a:cubicBezTo>
                  <a:pt x="1019" y="396"/>
                  <a:pt x="1019" y="396"/>
                  <a:pt x="1019" y="396"/>
                </a:cubicBezTo>
                <a:cubicBezTo>
                  <a:pt x="1018" y="396"/>
                  <a:pt x="1018" y="396"/>
                  <a:pt x="1018" y="396"/>
                </a:cubicBezTo>
                <a:cubicBezTo>
                  <a:pt x="1018" y="396"/>
                  <a:pt x="1017" y="396"/>
                  <a:pt x="1017" y="395"/>
                </a:cubicBezTo>
                <a:cubicBezTo>
                  <a:pt x="1017" y="395"/>
                  <a:pt x="1014" y="395"/>
                  <a:pt x="1013" y="395"/>
                </a:cubicBezTo>
                <a:cubicBezTo>
                  <a:pt x="1013" y="395"/>
                  <a:pt x="1013" y="395"/>
                  <a:pt x="1013" y="395"/>
                </a:cubicBezTo>
                <a:cubicBezTo>
                  <a:pt x="1012" y="395"/>
                  <a:pt x="1012" y="395"/>
                  <a:pt x="1011" y="395"/>
                </a:cubicBezTo>
                <a:cubicBezTo>
                  <a:pt x="1011" y="395"/>
                  <a:pt x="1011" y="395"/>
                  <a:pt x="1010" y="395"/>
                </a:cubicBezTo>
                <a:cubicBezTo>
                  <a:pt x="1010" y="394"/>
                  <a:pt x="1010" y="394"/>
                  <a:pt x="1010" y="393"/>
                </a:cubicBezTo>
                <a:cubicBezTo>
                  <a:pt x="1008" y="393"/>
                  <a:pt x="1007" y="393"/>
                  <a:pt x="1005" y="393"/>
                </a:cubicBezTo>
                <a:cubicBezTo>
                  <a:pt x="1005" y="392"/>
                  <a:pt x="1005" y="392"/>
                  <a:pt x="1005" y="392"/>
                </a:cubicBezTo>
                <a:cubicBezTo>
                  <a:pt x="1004" y="392"/>
                  <a:pt x="1002" y="391"/>
                  <a:pt x="1001" y="392"/>
                </a:cubicBezTo>
                <a:cubicBezTo>
                  <a:pt x="1000" y="392"/>
                  <a:pt x="1000" y="392"/>
                  <a:pt x="1000" y="392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1"/>
                </a:cubicBezTo>
                <a:cubicBezTo>
                  <a:pt x="1000" y="391"/>
                  <a:pt x="1000" y="391"/>
                  <a:pt x="1000" y="390"/>
                </a:cubicBezTo>
                <a:cubicBezTo>
                  <a:pt x="1000" y="390"/>
                  <a:pt x="1000" y="390"/>
                  <a:pt x="999" y="390"/>
                </a:cubicBezTo>
                <a:cubicBezTo>
                  <a:pt x="999" y="389"/>
                  <a:pt x="999" y="390"/>
                  <a:pt x="999" y="389"/>
                </a:cubicBezTo>
                <a:cubicBezTo>
                  <a:pt x="999" y="389"/>
                  <a:pt x="999" y="389"/>
                  <a:pt x="999" y="389"/>
                </a:cubicBezTo>
                <a:cubicBezTo>
                  <a:pt x="997" y="389"/>
                  <a:pt x="997" y="389"/>
                  <a:pt x="997" y="389"/>
                </a:cubicBezTo>
                <a:cubicBezTo>
                  <a:pt x="995" y="388"/>
                  <a:pt x="994" y="388"/>
                  <a:pt x="992" y="387"/>
                </a:cubicBezTo>
                <a:cubicBezTo>
                  <a:pt x="991" y="388"/>
                  <a:pt x="992" y="387"/>
                  <a:pt x="991" y="388"/>
                </a:cubicBezTo>
                <a:cubicBezTo>
                  <a:pt x="991" y="388"/>
                  <a:pt x="991" y="388"/>
                  <a:pt x="991" y="388"/>
                </a:cubicBezTo>
                <a:cubicBezTo>
                  <a:pt x="990" y="388"/>
                  <a:pt x="990" y="388"/>
                  <a:pt x="990" y="388"/>
                </a:cubicBezTo>
                <a:cubicBezTo>
                  <a:pt x="990" y="388"/>
                  <a:pt x="989" y="389"/>
                  <a:pt x="989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8" y="389"/>
                  <a:pt x="988" y="389"/>
                  <a:pt x="988" y="389"/>
                </a:cubicBezTo>
                <a:cubicBezTo>
                  <a:pt x="987" y="389"/>
                  <a:pt x="987" y="389"/>
                  <a:pt x="987" y="389"/>
                </a:cubicBezTo>
                <a:cubicBezTo>
                  <a:pt x="986" y="390"/>
                  <a:pt x="985" y="392"/>
                  <a:pt x="985" y="393"/>
                </a:cubicBezTo>
                <a:cubicBezTo>
                  <a:pt x="984" y="393"/>
                  <a:pt x="984" y="393"/>
                  <a:pt x="984" y="393"/>
                </a:cubicBezTo>
                <a:cubicBezTo>
                  <a:pt x="984" y="394"/>
                  <a:pt x="985" y="394"/>
                  <a:pt x="985" y="395"/>
                </a:cubicBezTo>
                <a:cubicBezTo>
                  <a:pt x="985" y="395"/>
                  <a:pt x="986" y="395"/>
                  <a:pt x="986" y="395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6"/>
                  <a:pt x="986" y="396"/>
                  <a:pt x="986" y="396"/>
                </a:cubicBezTo>
                <a:cubicBezTo>
                  <a:pt x="986" y="399"/>
                  <a:pt x="984" y="400"/>
                  <a:pt x="983" y="402"/>
                </a:cubicBezTo>
                <a:cubicBezTo>
                  <a:pt x="979" y="401"/>
                  <a:pt x="976" y="400"/>
                  <a:pt x="973" y="400"/>
                </a:cubicBezTo>
                <a:cubicBezTo>
                  <a:pt x="973" y="399"/>
                  <a:pt x="973" y="399"/>
                  <a:pt x="973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2" y="399"/>
                  <a:pt x="972" y="399"/>
                  <a:pt x="972" y="399"/>
                </a:cubicBezTo>
                <a:cubicBezTo>
                  <a:pt x="971" y="399"/>
                  <a:pt x="971" y="399"/>
                  <a:pt x="971" y="399"/>
                </a:cubicBezTo>
                <a:cubicBezTo>
                  <a:pt x="971" y="399"/>
                  <a:pt x="971" y="398"/>
                  <a:pt x="971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70" y="398"/>
                  <a:pt x="970" y="398"/>
                  <a:pt x="970" y="398"/>
                </a:cubicBezTo>
                <a:cubicBezTo>
                  <a:pt x="969" y="398"/>
                  <a:pt x="968" y="398"/>
                  <a:pt x="968" y="398"/>
                </a:cubicBezTo>
                <a:cubicBezTo>
                  <a:pt x="967" y="398"/>
                  <a:pt x="967" y="397"/>
                  <a:pt x="967" y="397"/>
                </a:cubicBezTo>
                <a:cubicBezTo>
                  <a:pt x="966" y="397"/>
                  <a:pt x="966" y="397"/>
                  <a:pt x="966" y="397"/>
                </a:cubicBezTo>
                <a:cubicBezTo>
                  <a:pt x="965" y="396"/>
                  <a:pt x="964" y="395"/>
                  <a:pt x="963" y="394"/>
                </a:cubicBezTo>
                <a:cubicBezTo>
                  <a:pt x="962" y="393"/>
                  <a:pt x="962" y="393"/>
                  <a:pt x="961" y="393"/>
                </a:cubicBezTo>
                <a:cubicBezTo>
                  <a:pt x="961" y="392"/>
                  <a:pt x="962" y="392"/>
                  <a:pt x="961" y="391"/>
                </a:cubicBezTo>
                <a:cubicBezTo>
                  <a:pt x="960" y="391"/>
                  <a:pt x="959" y="391"/>
                  <a:pt x="958" y="391"/>
                </a:cubicBezTo>
                <a:cubicBezTo>
                  <a:pt x="958" y="390"/>
                  <a:pt x="958" y="390"/>
                  <a:pt x="958" y="390"/>
                </a:cubicBezTo>
                <a:cubicBezTo>
                  <a:pt x="957" y="390"/>
                  <a:pt x="957" y="390"/>
                  <a:pt x="957" y="390"/>
                </a:cubicBezTo>
                <a:cubicBezTo>
                  <a:pt x="957" y="390"/>
                  <a:pt x="956" y="389"/>
                  <a:pt x="956" y="389"/>
                </a:cubicBezTo>
                <a:cubicBezTo>
                  <a:pt x="956" y="389"/>
                  <a:pt x="955" y="389"/>
                  <a:pt x="954" y="389"/>
                </a:cubicBezTo>
                <a:cubicBezTo>
                  <a:pt x="954" y="389"/>
                  <a:pt x="954" y="388"/>
                  <a:pt x="954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3" y="388"/>
                  <a:pt x="953" y="388"/>
                  <a:pt x="953" y="388"/>
                </a:cubicBezTo>
                <a:cubicBezTo>
                  <a:pt x="952" y="387"/>
                  <a:pt x="951" y="388"/>
                  <a:pt x="950" y="388"/>
                </a:cubicBezTo>
                <a:cubicBezTo>
                  <a:pt x="950" y="388"/>
                  <a:pt x="950" y="388"/>
                  <a:pt x="950" y="388"/>
                </a:cubicBezTo>
                <a:cubicBezTo>
                  <a:pt x="948" y="388"/>
                  <a:pt x="948" y="388"/>
                  <a:pt x="948" y="388"/>
                </a:cubicBezTo>
                <a:cubicBezTo>
                  <a:pt x="948" y="388"/>
                  <a:pt x="948" y="388"/>
                  <a:pt x="947" y="388"/>
                </a:cubicBezTo>
                <a:cubicBezTo>
                  <a:pt x="947" y="386"/>
                  <a:pt x="946" y="387"/>
                  <a:pt x="945" y="386"/>
                </a:cubicBezTo>
                <a:cubicBezTo>
                  <a:pt x="945" y="386"/>
                  <a:pt x="945" y="386"/>
                  <a:pt x="945" y="386"/>
                </a:cubicBezTo>
                <a:cubicBezTo>
                  <a:pt x="945" y="386"/>
                  <a:pt x="944" y="386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5"/>
                  <a:pt x="944" y="385"/>
                  <a:pt x="944" y="385"/>
                </a:cubicBezTo>
                <a:cubicBezTo>
                  <a:pt x="944" y="384"/>
                  <a:pt x="944" y="385"/>
                  <a:pt x="944" y="384"/>
                </a:cubicBezTo>
                <a:cubicBezTo>
                  <a:pt x="943" y="384"/>
                  <a:pt x="943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2" y="383"/>
                  <a:pt x="942" y="383"/>
                  <a:pt x="942" y="383"/>
                </a:cubicBezTo>
                <a:cubicBezTo>
                  <a:pt x="941" y="383"/>
                  <a:pt x="941" y="383"/>
                  <a:pt x="941" y="383"/>
                </a:cubicBezTo>
                <a:cubicBezTo>
                  <a:pt x="940" y="383"/>
                  <a:pt x="940" y="383"/>
                  <a:pt x="940" y="383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40" y="382"/>
                  <a:pt x="940" y="382"/>
                  <a:pt x="940" y="382"/>
                </a:cubicBezTo>
                <a:cubicBezTo>
                  <a:pt x="939" y="381"/>
                  <a:pt x="940" y="382"/>
                  <a:pt x="939" y="381"/>
                </a:cubicBezTo>
                <a:cubicBezTo>
                  <a:pt x="939" y="380"/>
                  <a:pt x="939" y="380"/>
                  <a:pt x="939" y="380"/>
                </a:cubicBezTo>
                <a:cubicBezTo>
                  <a:pt x="940" y="380"/>
                  <a:pt x="940" y="380"/>
                  <a:pt x="940" y="380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9"/>
                  <a:pt x="940" y="379"/>
                  <a:pt x="940" y="379"/>
                </a:cubicBezTo>
                <a:cubicBezTo>
                  <a:pt x="940" y="378"/>
                  <a:pt x="940" y="378"/>
                  <a:pt x="940" y="378"/>
                </a:cubicBezTo>
                <a:cubicBezTo>
                  <a:pt x="941" y="378"/>
                  <a:pt x="941" y="378"/>
                  <a:pt x="941" y="378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1" y="377"/>
                  <a:pt x="941" y="377"/>
                  <a:pt x="941" y="377"/>
                </a:cubicBezTo>
                <a:cubicBezTo>
                  <a:pt x="942" y="377"/>
                  <a:pt x="942" y="376"/>
                  <a:pt x="942" y="375"/>
                </a:cubicBezTo>
                <a:cubicBezTo>
                  <a:pt x="943" y="375"/>
                  <a:pt x="943" y="375"/>
                  <a:pt x="943" y="375"/>
                </a:cubicBezTo>
                <a:cubicBezTo>
                  <a:pt x="943" y="374"/>
                  <a:pt x="942" y="373"/>
                  <a:pt x="942" y="372"/>
                </a:cubicBezTo>
                <a:cubicBezTo>
                  <a:pt x="942" y="372"/>
                  <a:pt x="942" y="372"/>
                  <a:pt x="942" y="372"/>
                </a:cubicBezTo>
                <a:cubicBezTo>
                  <a:pt x="943" y="372"/>
                  <a:pt x="943" y="371"/>
                  <a:pt x="943" y="371"/>
                </a:cubicBezTo>
                <a:cubicBezTo>
                  <a:pt x="941" y="371"/>
                  <a:pt x="941" y="371"/>
                  <a:pt x="941" y="371"/>
                </a:cubicBezTo>
                <a:cubicBezTo>
                  <a:pt x="941" y="368"/>
                  <a:pt x="941" y="368"/>
                  <a:pt x="941" y="368"/>
                </a:cubicBezTo>
                <a:cubicBezTo>
                  <a:pt x="941" y="367"/>
                  <a:pt x="942" y="367"/>
                  <a:pt x="942" y="367"/>
                </a:cubicBezTo>
                <a:cubicBezTo>
                  <a:pt x="943" y="366"/>
                  <a:pt x="943" y="365"/>
                  <a:pt x="944" y="365"/>
                </a:cubicBezTo>
                <a:cubicBezTo>
                  <a:pt x="944" y="364"/>
                  <a:pt x="944" y="363"/>
                  <a:pt x="944" y="362"/>
                </a:cubicBezTo>
                <a:cubicBezTo>
                  <a:pt x="943" y="362"/>
                  <a:pt x="943" y="363"/>
                  <a:pt x="942" y="363"/>
                </a:cubicBezTo>
                <a:cubicBezTo>
                  <a:pt x="942" y="363"/>
                  <a:pt x="942" y="363"/>
                  <a:pt x="942" y="363"/>
                </a:cubicBezTo>
                <a:cubicBezTo>
                  <a:pt x="939" y="363"/>
                  <a:pt x="941" y="362"/>
                  <a:pt x="940" y="361"/>
                </a:cubicBezTo>
                <a:cubicBezTo>
                  <a:pt x="940" y="361"/>
                  <a:pt x="940" y="361"/>
                  <a:pt x="940" y="361"/>
                </a:cubicBezTo>
                <a:cubicBezTo>
                  <a:pt x="939" y="361"/>
                  <a:pt x="939" y="361"/>
                  <a:pt x="938" y="361"/>
                </a:cubicBezTo>
                <a:cubicBezTo>
                  <a:pt x="938" y="361"/>
                  <a:pt x="938" y="360"/>
                  <a:pt x="937" y="360"/>
                </a:cubicBezTo>
                <a:cubicBezTo>
                  <a:pt x="937" y="361"/>
                  <a:pt x="937" y="361"/>
                  <a:pt x="937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6" y="361"/>
                  <a:pt x="936" y="361"/>
                  <a:pt x="936" y="361"/>
                </a:cubicBezTo>
                <a:cubicBezTo>
                  <a:pt x="934" y="361"/>
                  <a:pt x="934" y="361"/>
                  <a:pt x="934" y="361"/>
                </a:cubicBezTo>
                <a:cubicBezTo>
                  <a:pt x="934" y="362"/>
                  <a:pt x="934" y="362"/>
                  <a:pt x="934" y="362"/>
                </a:cubicBezTo>
                <a:cubicBezTo>
                  <a:pt x="933" y="362"/>
                  <a:pt x="932" y="362"/>
                  <a:pt x="930" y="362"/>
                </a:cubicBezTo>
                <a:cubicBezTo>
                  <a:pt x="930" y="362"/>
                  <a:pt x="930" y="362"/>
                  <a:pt x="930" y="362"/>
                </a:cubicBezTo>
                <a:cubicBezTo>
                  <a:pt x="929" y="362"/>
                  <a:pt x="928" y="362"/>
                  <a:pt x="928" y="362"/>
                </a:cubicBezTo>
                <a:cubicBezTo>
                  <a:pt x="928" y="362"/>
                  <a:pt x="928" y="362"/>
                  <a:pt x="928" y="362"/>
                </a:cubicBezTo>
                <a:cubicBezTo>
                  <a:pt x="927" y="362"/>
                  <a:pt x="926" y="361"/>
                  <a:pt x="926" y="361"/>
                </a:cubicBezTo>
                <a:cubicBezTo>
                  <a:pt x="926" y="362"/>
                  <a:pt x="925" y="362"/>
                  <a:pt x="925" y="363"/>
                </a:cubicBezTo>
                <a:cubicBezTo>
                  <a:pt x="925" y="363"/>
                  <a:pt x="925" y="363"/>
                  <a:pt x="925" y="363"/>
                </a:cubicBezTo>
                <a:cubicBezTo>
                  <a:pt x="925" y="363"/>
                  <a:pt x="925" y="363"/>
                  <a:pt x="924" y="363"/>
                </a:cubicBezTo>
                <a:cubicBezTo>
                  <a:pt x="924" y="363"/>
                  <a:pt x="924" y="362"/>
                  <a:pt x="923" y="362"/>
                </a:cubicBezTo>
                <a:cubicBezTo>
                  <a:pt x="922" y="361"/>
                  <a:pt x="921" y="361"/>
                  <a:pt x="920" y="362"/>
                </a:cubicBezTo>
                <a:cubicBezTo>
                  <a:pt x="920" y="362"/>
                  <a:pt x="920" y="362"/>
                  <a:pt x="920" y="362"/>
                </a:cubicBezTo>
                <a:cubicBezTo>
                  <a:pt x="919" y="362"/>
                  <a:pt x="918" y="362"/>
                  <a:pt x="917" y="362"/>
                </a:cubicBezTo>
                <a:cubicBezTo>
                  <a:pt x="917" y="362"/>
                  <a:pt x="917" y="362"/>
                  <a:pt x="917" y="362"/>
                </a:cubicBezTo>
                <a:cubicBezTo>
                  <a:pt x="917" y="362"/>
                  <a:pt x="916" y="363"/>
                  <a:pt x="915" y="363"/>
                </a:cubicBezTo>
                <a:cubicBezTo>
                  <a:pt x="915" y="362"/>
                  <a:pt x="915" y="362"/>
                  <a:pt x="915" y="362"/>
                </a:cubicBezTo>
                <a:cubicBezTo>
                  <a:pt x="914" y="362"/>
                  <a:pt x="913" y="362"/>
                  <a:pt x="912" y="362"/>
                </a:cubicBezTo>
                <a:cubicBezTo>
                  <a:pt x="911" y="362"/>
                  <a:pt x="911" y="362"/>
                  <a:pt x="911" y="362"/>
                </a:cubicBezTo>
                <a:cubicBezTo>
                  <a:pt x="910" y="362"/>
                  <a:pt x="909" y="362"/>
                  <a:pt x="907" y="362"/>
                </a:cubicBezTo>
                <a:cubicBezTo>
                  <a:pt x="907" y="363"/>
                  <a:pt x="907" y="363"/>
                  <a:pt x="907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6" y="363"/>
                  <a:pt x="906" y="363"/>
                  <a:pt x="906" y="363"/>
                </a:cubicBezTo>
                <a:cubicBezTo>
                  <a:pt x="904" y="363"/>
                  <a:pt x="901" y="363"/>
                  <a:pt x="899" y="363"/>
                </a:cubicBezTo>
                <a:cubicBezTo>
                  <a:pt x="899" y="363"/>
                  <a:pt x="899" y="363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8" y="364"/>
                  <a:pt x="898" y="364"/>
                  <a:pt x="898" y="364"/>
                </a:cubicBezTo>
                <a:cubicBezTo>
                  <a:pt x="897" y="364"/>
                  <a:pt x="897" y="364"/>
                  <a:pt x="897" y="364"/>
                </a:cubicBezTo>
                <a:cubicBezTo>
                  <a:pt x="896" y="364"/>
                  <a:pt x="896" y="365"/>
                  <a:pt x="896" y="365"/>
                </a:cubicBezTo>
                <a:cubicBezTo>
                  <a:pt x="895" y="365"/>
                  <a:pt x="896" y="364"/>
                  <a:pt x="895" y="366"/>
                </a:cubicBezTo>
                <a:cubicBezTo>
                  <a:pt x="894" y="366"/>
                  <a:pt x="893" y="366"/>
                  <a:pt x="892" y="367"/>
                </a:cubicBezTo>
                <a:cubicBezTo>
                  <a:pt x="892" y="367"/>
                  <a:pt x="892" y="367"/>
                  <a:pt x="892" y="367"/>
                </a:cubicBezTo>
                <a:cubicBezTo>
                  <a:pt x="891" y="367"/>
                  <a:pt x="891" y="367"/>
                  <a:pt x="891" y="367"/>
                </a:cubicBezTo>
                <a:cubicBezTo>
                  <a:pt x="891" y="367"/>
                  <a:pt x="891" y="368"/>
                  <a:pt x="890" y="368"/>
                </a:cubicBezTo>
                <a:cubicBezTo>
                  <a:pt x="890" y="368"/>
                  <a:pt x="889" y="368"/>
                  <a:pt x="889" y="368"/>
                </a:cubicBezTo>
                <a:cubicBezTo>
                  <a:pt x="888" y="368"/>
                  <a:pt x="888" y="368"/>
                  <a:pt x="888" y="368"/>
                </a:cubicBezTo>
                <a:cubicBezTo>
                  <a:pt x="887" y="369"/>
                  <a:pt x="886" y="368"/>
                  <a:pt x="886" y="369"/>
                </a:cubicBezTo>
                <a:cubicBezTo>
                  <a:pt x="886" y="369"/>
                  <a:pt x="886" y="369"/>
                  <a:pt x="886" y="369"/>
                </a:cubicBezTo>
                <a:cubicBezTo>
                  <a:pt x="885" y="369"/>
                  <a:pt x="885" y="369"/>
                  <a:pt x="885" y="369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5" y="370"/>
                  <a:pt x="885" y="370"/>
                  <a:pt x="885" y="370"/>
                </a:cubicBezTo>
                <a:cubicBezTo>
                  <a:pt x="884" y="371"/>
                  <a:pt x="884" y="371"/>
                  <a:pt x="883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1" y="372"/>
                  <a:pt x="881" y="372"/>
                  <a:pt x="881" y="372"/>
                </a:cubicBezTo>
                <a:cubicBezTo>
                  <a:pt x="880" y="372"/>
                  <a:pt x="880" y="373"/>
                  <a:pt x="880" y="373"/>
                </a:cubicBezTo>
                <a:cubicBezTo>
                  <a:pt x="879" y="372"/>
                  <a:pt x="879" y="372"/>
                  <a:pt x="878" y="372"/>
                </a:cubicBezTo>
                <a:cubicBezTo>
                  <a:pt x="878" y="372"/>
                  <a:pt x="878" y="372"/>
                  <a:pt x="878" y="372"/>
                </a:cubicBezTo>
                <a:cubicBezTo>
                  <a:pt x="878" y="371"/>
                  <a:pt x="878" y="371"/>
                  <a:pt x="878" y="371"/>
                </a:cubicBezTo>
                <a:cubicBezTo>
                  <a:pt x="877" y="371"/>
                  <a:pt x="877" y="371"/>
                  <a:pt x="876" y="371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6" y="372"/>
                  <a:pt x="876" y="372"/>
                  <a:pt x="876" y="372"/>
                </a:cubicBezTo>
                <a:cubicBezTo>
                  <a:pt x="874" y="372"/>
                  <a:pt x="873" y="372"/>
                  <a:pt x="871" y="372"/>
                </a:cubicBezTo>
                <a:cubicBezTo>
                  <a:pt x="871" y="372"/>
                  <a:pt x="871" y="372"/>
                  <a:pt x="871" y="372"/>
                </a:cubicBezTo>
                <a:cubicBezTo>
                  <a:pt x="870" y="372"/>
                  <a:pt x="869" y="373"/>
                  <a:pt x="868" y="372"/>
                </a:cubicBezTo>
                <a:cubicBezTo>
                  <a:pt x="867" y="372"/>
                  <a:pt x="866" y="370"/>
                  <a:pt x="865" y="368"/>
                </a:cubicBezTo>
                <a:cubicBezTo>
                  <a:pt x="864" y="368"/>
                  <a:pt x="864" y="368"/>
                  <a:pt x="864" y="368"/>
                </a:cubicBezTo>
                <a:cubicBezTo>
                  <a:pt x="864" y="369"/>
                  <a:pt x="864" y="369"/>
                  <a:pt x="864" y="369"/>
                </a:cubicBezTo>
                <a:cubicBezTo>
                  <a:pt x="863" y="369"/>
                  <a:pt x="863" y="369"/>
                  <a:pt x="862" y="370"/>
                </a:cubicBezTo>
                <a:cubicBezTo>
                  <a:pt x="862" y="371"/>
                  <a:pt x="862" y="371"/>
                  <a:pt x="862" y="372"/>
                </a:cubicBezTo>
                <a:cubicBezTo>
                  <a:pt x="861" y="372"/>
                  <a:pt x="861" y="372"/>
                  <a:pt x="861" y="372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3"/>
                  <a:pt x="861" y="373"/>
                  <a:pt x="861" y="373"/>
                </a:cubicBezTo>
                <a:cubicBezTo>
                  <a:pt x="861" y="375"/>
                  <a:pt x="861" y="375"/>
                  <a:pt x="861" y="375"/>
                </a:cubicBezTo>
                <a:cubicBezTo>
                  <a:pt x="860" y="375"/>
                  <a:pt x="860" y="375"/>
                  <a:pt x="860" y="375"/>
                </a:cubicBezTo>
                <a:cubicBezTo>
                  <a:pt x="860" y="376"/>
                  <a:pt x="860" y="376"/>
                  <a:pt x="860" y="377"/>
                </a:cubicBezTo>
                <a:cubicBezTo>
                  <a:pt x="859" y="377"/>
                  <a:pt x="859" y="377"/>
                  <a:pt x="859" y="377"/>
                </a:cubicBezTo>
                <a:cubicBezTo>
                  <a:pt x="859" y="378"/>
                  <a:pt x="859" y="378"/>
                  <a:pt x="859" y="378"/>
                </a:cubicBezTo>
                <a:cubicBezTo>
                  <a:pt x="859" y="378"/>
                  <a:pt x="859" y="378"/>
                  <a:pt x="858" y="378"/>
                </a:cubicBezTo>
                <a:cubicBezTo>
                  <a:pt x="858" y="379"/>
                  <a:pt x="858" y="379"/>
                  <a:pt x="858" y="380"/>
                </a:cubicBezTo>
                <a:cubicBezTo>
                  <a:pt x="858" y="380"/>
                  <a:pt x="857" y="381"/>
                  <a:pt x="857" y="381"/>
                </a:cubicBezTo>
                <a:cubicBezTo>
                  <a:pt x="857" y="381"/>
                  <a:pt x="857" y="381"/>
                  <a:pt x="857" y="381"/>
                </a:cubicBezTo>
                <a:cubicBezTo>
                  <a:pt x="856" y="381"/>
                  <a:pt x="856" y="381"/>
                  <a:pt x="856" y="381"/>
                </a:cubicBezTo>
                <a:cubicBezTo>
                  <a:pt x="856" y="382"/>
                  <a:pt x="856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5" y="382"/>
                  <a:pt x="855" y="382"/>
                  <a:pt x="855" y="382"/>
                </a:cubicBezTo>
                <a:cubicBezTo>
                  <a:pt x="854" y="382"/>
                  <a:pt x="854" y="382"/>
                  <a:pt x="854" y="382"/>
                </a:cubicBezTo>
                <a:cubicBezTo>
                  <a:pt x="854" y="383"/>
                  <a:pt x="854" y="383"/>
                  <a:pt x="854" y="383"/>
                </a:cubicBezTo>
                <a:cubicBezTo>
                  <a:pt x="853" y="383"/>
                  <a:pt x="853" y="383"/>
                  <a:pt x="852" y="383"/>
                </a:cubicBezTo>
                <a:cubicBezTo>
                  <a:pt x="852" y="384"/>
                  <a:pt x="852" y="384"/>
                  <a:pt x="852" y="384"/>
                </a:cubicBezTo>
                <a:cubicBezTo>
                  <a:pt x="850" y="384"/>
                  <a:pt x="850" y="384"/>
                  <a:pt x="850" y="384"/>
                </a:cubicBezTo>
                <a:cubicBezTo>
                  <a:pt x="850" y="384"/>
                  <a:pt x="850" y="384"/>
                  <a:pt x="850" y="385"/>
                </a:cubicBezTo>
                <a:cubicBezTo>
                  <a:pt x="849" y="385"/>
                  <a:pt x="849" y="385"/>
                  <a:pt x="849" y="385"/>
                </a:cubicBezTo>
                <a:cubicBezTo>
                  <a:pt x="848" y="385"/>
                  <a:pt x="848" y="385"/>
                  <a:pt x="848" y="386"/>
                </a:cubicBezTo>
                <a:cubicBezTo>
                  <a:pt x="847" y="386"/>
                  <a:pt x="847" y="387"/>
                  <a:pt x="846" y="388"/>
                </a:cubicBezTo>
                <a:cubicBezTo>
                  <a:pt x="846" y="389"/>
                  <a:pt x="846" y="390"/>
                  <a:pt x="846" y="391"/>
                </a:cubicBezTo>
                <a:cubicBezTo>
                  <a:pt x="845" y="391"/>
                  <a:pt x="845" y="391"/>
                  <a:pt x="845" y="391"/>
                </a:cubicBezTo>
                <a:cubicBezTo>
                  <a:pt x="845" y="391"/>
                  <a:pt x="845" y="392"/>
                  <a:pt x="845" y="392"/>
                </a:cubicBezTo>
                <a:cubicBezTo>
                  <a:pt x="845" y="393"/>
                  <a:pt x="844" y="393"/>
                  <a:pt x="844" y="393"/>
                </a:cubicBezTo>
                <a:cubicBezTo>
                  <a:pt x="844" y="396"/>
                  <a:pt x="844" y="396"/>
                  <a:pt x="844" y="396"/>
                </a:cubicBezTo>
                <a:cubicBezTo>
                  <a:pt x="844" y="396"/>
                  <a:pt x="843" y="396"/>
                  <a:pt x="843" y="397"/>
                </a:cubicBezTo>
                <a:cubicBezTo>
                  <a:pt x="843" y="397"/>
                  <a:pt x="843" y="397"/>
                  <a:pt x="843" y="397"/>
                </a:cubicBezTo>
                <a:cubicBezTo>
                  <a:pt x="843" y="399"/>
                  <a:pt x="843" y="399"/>
                  <a:pt x="843" y="399"/>
                </a:cubicBezTo>
                <a:cubicBezTo>
                  <a:pt x="844" y="399"/>
                  <a:pt x="844" y="400"/>
                  <a:pt x="845" y="400"/>
                </a:cubicBezTo>
                <a:cubicBezTo>
                  <a:pt x="845" y="404"/>
                  <a:pt x="845" y="404"/>
                  <a:pt x="845" y="404"/>
                </a:cubicBezTo>
                <a:cubicBezTo>
                  <a:pt x="844" y="404"/>
                  <a:pt x="844" y="404"/>
                  <a:pt x="844" y="404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406"/>
                  <a:pt x="844" y="406"/>
                  <a:pt x="843" y="407"/>
                </a:cubicBezTo>
                <a:cubicBezTo>
                  <a:pt x="843" y="407"/>
                  <a:pt x="843" y="407"/>
                  <a:pt x="842" y="407"/>
                </a:cubicBezTo>
                <a:cubicBezTo>
                  <a:pt x="842" y="408"/>
                  <a:pt x="842" y="408"/>
                  <a:pt x="842" y="409"/>
                </a:cubicBezTo>
                <a:cubicBezTo>
                  <a:pt x="842" y="409"/>
                  <a:pt x="841" y="409"/>
                  <a:pt x="841" y="410"/>
                </a:cubicBezTo>
                <a:cubicBezTo>
                  <a:pt x="841" y="410"/>
                  <a:pt x="841" y="410"/>
                  <a:pt x="841" y="410"/>
                </a:cubicBezTo>
                <a:cubicBezTo>
                  <a:pt x="840" y="411"/>
                  <a:pt x="840" y="412"/>
                  <a:pt x="839" y="413"/>
                </a:cubicBezTo>
                <a:cubicBezTo>
                  <a:pt x="839" y="413"/>
                  <a:pt x="838" y="413"/>
                  <a:pt x="838" y="413"/>
                </a:cubicBezTo>
                <a:cubicBezTo>
                  <a:pt x="837" y="414"/>
                  <a:pt x="836" y="415"/>
                  <a:pt x="835" y="416"/>
                </a:cubicBezTo>
                <a:cubicBezTo>
                  <a:pt x="834" y="416"/>
                  <a:pt x="834" y="416"/>
                  <a:pt x="833" y="416"/>
                </a:cubicBezTo>
                <a:cubicBezTo>
                  <a:pt x="833" y="417"/>
                  <a:pt x="833" y="417"/>
                  <a:pt x="833" y="417"/>
                </a:cubicBezTo>
                <a:cubicBezTo>
                  <a:pt x="833" y="418"/>
                  <a:pt x="832" y="418"/>
                  <a:pt x="832" y="418"/>
                </a:cubicBezTo>
                <a:cubicBezTo>
                  <a:pt x="831" y="418"/>
                  <a:pt x="831" y="419"/>
                  <a:pt x="831" y="419"/>
                </a:cubicBezTo>
                <a:cubicBezTo>
                  <a:pt x="831" y="420"/>
                  <a:pt x="831" y="420"/>
                  <a:pt x="831" y="420"/>
                </a:cubicBezTo>
                <a:cubicBezTo>
                  <a:pt x="831" y="420"/>
                  <a:pt x="829" y="419"/>
                  <a:pt x="828" y="419"/>
                </a:cubicBezTo>
                <a:cubicBezTo>
                  <a:pt x="828" y="420"/>
                  <a:pt x="828" y="421"/>
                  <a:pt x="827" y="422"/>
                </a:cubicBezTo>
                <a:cubicBezTo>
                  <a:pt x="827" y="422"/>
                  <a:pt x="827" y="422"/>
                  <a:pt x="827" y="422"/>
                </a:cubicBezTo>
                <a:cubicBezTo>
                  <a:pt x="827" y="423"/>
                  <a:pt x="827" y="423"/>
                  <a:pt x="827" y="423"/>
                </a:cubicBezTo>
                <a:cubicBezTo>
                  <a:pt x="826" y="423"/>
                  <a:pt x="826" y="423"/>
                  <a:pt x="826" y="423"/>
                </a:cubicBezTo>
                <a:cubicBezTo>
                  <a:pt x="826" y="424"/>
                  <a:pt x="826" y="424"/>
                  <a:pt x="826" y="424"/>
                </a:cubicBezTo>
                <a:cubicBezTo>
                  <a:pt x="826" y="424"/>
                  <a:pt x="825" y="425"/>
                  <a:pt x="825" y="425"/>
                </a:cubicBezTo>
                <a:cubicBezTo>
                  <a:pt x="824" y="425"/>
                  <a:pt x="824" y="425"/>
                  <a:pt x="824" y="425"/>
                </a:cubicBezTo>
                <a:cubicBezTo>
                  <a:pt x="824" y="426"/>
                  <a:pt x="824" y="426"/>
                  <a:pt x="824" y="426"/>
                </a:cubicBezTo>
                <a:cubicBezTo>
                  <a:pt x="824" y="427"/>
                  <a:pt x="823" y="427"/>
                  <a:pt x="822" y="427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28"/>
                  <a:pt x="822" y="428"/>
                  <a:pt x="822" y="428"/>
                </a:cubicBezTo>
                <a:cubicBezTo>
                  <a:pt x="822" y="431"/>
                  <a:pt x="822" y="431"/>
                  <a:pt x="822" y="431"/>
                </a:cubicBezTo>
                <a:cubicBezTo>
                  <a:pt x="821" y="431"/>
                  <a:pt x="821" y="431"/>
                  <a:pt x="821" y="431"/>
                </a:cubicBezTo>
                <a:cubicBezTo>
                  <a:pt x="821" y="431"/>
                  <a:pt x="821" y="432"/>
                  <a:pt x="821" y="432"/>
                </a:cubicBezTo>
                <a:cubicBezTo>
                  <a:pt x="821" y="432"/>
                  <a:pt x="821" y="432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3"/>
                  <a:pt x="820" y="433"/>
                  <a:pt x="820" y="433"/>
                </a:cubicBezTo>
                <a:cubicBezTo>
                  <a:pt x="820" y="434"/>
                  <a:pt x="820" y="434"/>
                  <a:pt x="820" y="434"/>
                </a:cubicBezTo>
                <a:cubicBezTo>
                  <a:pt x="819" y="434"/>
                  <a:pt x="819" y="434"/>
                  <a:pt x="819" y="434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5"/>
                  <a:pt x="819" y="435"/>
                  <a:pt x="819" y="435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6"/>
                  <a:pt x="819" y="436"/>
                  <a:pt x="819" y="436"/>
                </a:cubicBezTo>
                <a:cubicBezTo>
                  <a:pt x="819" y="437"/>
                  <a:pt x="819" y="437"/>
                  <a:pt x="819" y="437"/>
                </a:cubicBezTo>
                <a:cubicBezTo>
                  <a:pt x="818" y="437"/>
                  <a:pt x="818" y="437"/>
                  <a:pt x="818" y="437"/>
                </a:cubicBezTo>
                <a:cubicBezTo>
                  <a:pt x="818" y="438"/>
                  <a:pt x="818" y="439"/>
                  <a:pt x="817" y="439"/>
                </a:cubicBezTo>
                <a:cubicBezTo>
                  <a:pt x="817" y="439"/>
                  <a:pt x="817" y="439"/>
                  <a:pt x="817" y="439"/>
                </a:cubicBezTo>
                <a:cubicBezTo>
                  <a:pt x="816" y="439"/>
                  <a:pt x="816" y="440"/>
                  <a:pt x="816" y="440"/>
                </a:cubicBezTo>
                <a:cubicBezTo>
                  <a:pt x="816" y="440"/>
                  <a:pt x="816" y="440"/>
                  <a:pt x="816" y="440"/>
                </a:cubicBezTo>
                <a:cubicBezTo>
                  <a:pt x="816" y="441"/>
                  <a:pt x="816" y="441"/>
                  <a:pt x="816" y="441"/>
                </a:cubicBezTo>
                <a:cubicBezTo>
                  <a:pt x="815" y="441"/>
                  <a:pt x="815" y="441"/>
                  <a:pt x="815" y="441"/>
                </a:cubicBezTo>
                <a:cubicBezTo>
                  <a:pt x="816" y="441"/>
                  <a:pt x="816" y="441"/>
                  <a:pt x="816" y="442"/>
                </a:cubicBezTo>
                <a:cubicBezTo>
                  <a:pt x="816" y="442"/>
                  <a:pt x="815" y="442"/>
                  <a:pt x="815" y="442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5" y="443"/>
                  <a:pt x="815" y="443"/>
                </a:cubicBezTo>
                <a:cubicBezTo>
                  <a:pt x="815" y="443"/>
                  <a:pt x="814" y="444"/>
                  <a:pt x="814" y="445"/>
                </a:cubicBezTo>
                <a:cubicBezTo>
                  <a:pt x="814" y="445"/>
                  <a:pt x="814" y="445"/>
                  <a:pt x="814" y="445"/>
                </a:cubicBezTo>
                <a:cubicBezTo>
                  <a:pt x="814" y="446"/>
                  <a:pt x="814" y="446"/>
                  <a:pt x="814" y="446"/>
                </a:cubicBezTo>
                <a:cubicBezTo>
                  <a:pt x="813" y="446"/>
                  <a:pt x="813" y="447"/>
                  <a:pt x="813" y="447"/>
                </a:cubicBezTo>
                <a:cubicBezTo>
                  <a:pt x="812" y="448"/>
                  <a:pt x="813" y="449"/>
                  <a:pt x="812" y="449"/>
                </a:cubicBezTo>
                <a:cubicBezTo>
                  <a:pt x="811" y="449"/>
                  <a:pt x="811" y="449"/>
                  <a:pt x="811" y="449"/>
                </a:cubicBezTo>
                <a:cubicBezTo>
                  <a:pt x="811" y="450"/>
                  <a:pt x="811" y="450"/>
                  <a:pt x="810" y="451"/>
                </a:cubicBezTo>
                <a:cubicBezTo>
                  <a:pt x="810" y="451"/>
                  <a:pt x="810" y="451"/>
                  <a:pt x="810" y="451"/>
                </a:cubicBezTo>
                <a:cubicBezTo>
                  <a:pt x="810" y="451"/>
                  <a:pt x="810" y="452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10" y="453"/>
                  <a:pt x="810" y="453"/>
                  <a:pt x="810" y="453"/>
                </a:cubicBezTo>
                <a:cubicBezTo>
                  <a:pt x="809" y="454"/>
                  <a:pt x="810" y="454"/>
                  <a:pt x="810" y="454"/>
                </a:cubicBezTo>
                <a:cubicBezTo>
                  <a:pt x="810" y="455"/>
                  <a:pt x="810" y="455"/>
                  <a:pt x="810" y="456"/>
                </a:cubicBezTo>
                <a:cubicBezTo>
                  <a:pt x="810" y="456"/>
                  <a:pt x="810" y="456"/>
                  <a:pt x="810" y="456"/>
                </a:cubicBezTo>
                <a:cubicBezTo>
                  <a:pt x="811" y="457"/>
                  <a:pt x="811" y="457"/>
                  <a:pt x="811" y="458"/>
                </a:cubicBezTo>
                <a:cubicBezTo>
                  <a:pt x="812" y="458"/>
                  <a:pt x="812" y="458"/>
                  <a:pt x="812" y="458"/>
                </a:cubicBezTo>
                <a:cubicBezTo>
                  <a:pt x="812" y="459"/>
                  <a:pt x="812" y="459"/>
                  <a:pt x="812" y="459"/>
                </a:cubicBezTo>
                <a:cubicBezTo>
                  <a:pt x="813" y="459"/>
                  <a:pt x="813" y="459"/>
                  <a:pt x="813" y="459"/>
                </a:cubicBezTo>
                <a:cubicBezTo>
                  <a:pt x="813" y="460"/>
                  <a:pt x="811" y="460"/>
                  <a:pt x="812" y="462"/>
                </a:cubicBezTo>
                <a:cubicBezTo>
                  <a:pt x="812" y="462"/>
                  <a:pt x="812" y="462"/>
                  <a:pt x="812" y="462"/>
                </a:cubicBezTo>
                <a:cubicBezTo>
                  <a:pt x="812" y="462"/>
                  <a:pt x="813" y="463"/>
                  <a:pt x="813" y="464"/>
                </a:cubicBezTo>
                <a:cubicBezTo>
                  <a:pt x="812" y="464"/>
                  <a:pt x="812" y="464"/>
                  <a:pt x="812" y="464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7"/>
                  <a:pt x="812" y="467"/>
                </a:cubicBezTo>
                <a:cubicBezTo>
                  <a:pt x="812" y="467"/>
                  <a:pt x="812" y="468"/>
                  <a:pt x="813" y="468"/>
                </a:cubicBezTo>
                <a:cubicBezTo>
                  <a:pt x="813" y="468"/>
                  <a:pt x="813" y="468"/>
                  <a:pt x="813" y="468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69"/>
                  <a:pt x="813" y="469"/>
                  <a:pt x="813" y="469"/>
                </a:cubicBezTo>
                <a:cubicBezTo>
                  <a:pt x="813" y="470"/>
                  <a:pt x="813" y="472"/>
                  <a:pt x="813" y="473"/>
                </a:cubicBezTo>
                <a:cubicBezTo>
                  <a:pt x="813" y="473"/>
                  <a:pt x="813" y="473"/>
                  <a:pt x="814" y="473"/>
                </a:cubicBezTo>
                <a:cubicBezTo>
                  <a:pt x="814" y="474"/>
                  <a:pt x="813" y="474"/>
                  <a:pt x="813" y="474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8"/>
                  <a:pt x="813" y="478"/>
                  <a:pt x="813" y="478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79"/>
                  <a:pt x="813" y="479"/>
                  <a:pt x="813" y="479"/>
                </a:cubicBezTo>
                <a:cubicBezTo>
                  <a:pt x="813" y="481"/>
                  <a:pt x="813" y="481"/>
                  <a:pt x="813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1"/>
                  <a:pt x="812" y="481"/>
                  <a:pt x="812" y="481"/>
                </a:cubicBezTo>
                <a:cubicBezTo>
                  <a:pt x="812" y="483"/>
                  <a:pt x="812" y="484"/>
                  <a:pt x="811" y="485"/>
                </a:cubicBezTo>
                <a:cubicBezTo>
                  <a:pt x="812" y="485"/>
                  <a:pt x="812" y="485"/>
                  <a:pt x="812" y="485"/>
                </a:cubicBezTo>
                <a:cubicBezTo>
                  <a:pt x="812" y="487"/>
                  <a:pt x="812" y="487"/>
                  <a:pt x="812" y="487"/>
                </a:cubicBezTo>
                <a:cubicBezTo>
                  <a:pt x="811" y="487"/>
                  <a:pt x="811" y="487"/>
                  <a:pt x="811" y="487"/>
                </a:cubicBezTo>
                <a:cubicBezTo>
                  <a:pt x="811" y="488"/>
                  <a:pt x="811" y="488"/>
                  <a:pt x="810" y="489"/>
                </a:cubicBezTo>
                <a:cubicBezTo>
                  <a:pt x="810" y="490"/>
                  <a:pt x="810" y="489"/>
                  <a:pt x="810" y="490"/>
                </a:cubicBezTo>
                <a:cubicBezTo>
                  <a:pt x="809" y="490"/>
                  <a:pt x="809" y="490"/>
                  <a:pt x="809" y="490"/>
                </a:cubicBezTo>
                <a:cubicBezTo>
                  <a:pt x="809" y="490"/>
                  <a:pt x="809" y="491"/>
                  <a:pt x="809" y="491"/>
                </a:cubicBezTo>
                <a:cubicBezTo>
                  <a:pt x="808" y="492"/>
                  <a:pt x="809" y="491"/>
                  <a:pt x="808" y="492"/>
                </a:cubicBezTo>
                <a:cubicBezTo>
                  <a:pt x="808" y="492"/>
                  <a:pt x="808" y="492"/>
                  <a:pt x="808" y="492"/>
                </a:cubicBezTo>
                <a:cubicBezTo>
                  <a:pt x="808" y="492"/>
                  <a:pt x="808" y="493"/>
                  <a:pt x="809" y="493"/>
                </a:cubicBezTo>
                <a:cubicBezTo>
                  <a:pt x="810" y="494"/>
                  <a:pt x="810" y="496"/>
                  <a:pt x="810" y="497"/>
                </a:cubicBezTo>
                <a:cubicBezTo>
                  <a:pt x="810" y="497"/>
                  <a:pt x="810" y="497"/>
                  <a:pt x="811" y="497"/>
                </a:cubicBezTo>
                <a:cubicBezTo>
                  <a:pt x="811" y="498"/>
                  <a:pt x="811" y="499"/>
                  <a:pt x="811" y="499"/>
                </a:cubicBezTo>
                <a:cubicBezTo>
                  <a:pt x="811" y="499"/>
                  <a:pt x="811" y="499"/>
                  <a:pt x="811" y="499"/>
                </a:cubicBezTo>
                <a:cubicBezTo>
                  <a:pt x="811" y="500"/>
                  <a:pt x="811" y="501"/>
                  <a:pt x="811" y="501"/>
                </a:cubicBezTo>
                <a:cubicBezTo>
                  <a:pt x="811" y="502"/>
                  <a:pt x="812" y="502"/>
                  <a:pt x="812" y="502"/>
                </a:cubicBezTo>
                <a:cubicBezTo>
                  <a:pt x="812" y="502"/>
                  <a:pt x="812" y="502"/>
                  <a:pt x="812" y="502"/>
                </a:cubicBezTo>
                <a:cubicBezTo>
                  <a:pt x="812" y="502"/>
                  <a:pt x="811" y="502"/>
                  <a:pt x="811" y="502"/>
                </a:cubicBezTo>
                <a:cubicBezTo>
                  <a:pt x="811" y="503"/>
                  <a:pt x="811" y="503"/>
                  <a:pt x="811" y="503"/>
                </a:cubicBezTo>
                <a:cubicBezTo>
                  <a:pt x="812" y="504"/>
                  <a:pt x="811" y="504"/>
                  <a:pt x="813" y="504"/>
                </a:cubicBezTo>
                <a:cubicBezTo>
                  <a:pt x="812" y="505"/>
                  <a:pt x="812" y="505"/>
                  <a:pt x="812" y="505"/>
                </a:cubicBezTo>
                <a:cubicBezTo>
                  <a:pt x="813" y="506"/>
                  <a:pt x="813" y="506"/>
                  <a:pt x="814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5" y="507"/>
                  <a:pt x="815" y="507"/>
                  <a:pt x="815" y="507"/>
                </a:cubicBezTo>
                <a:cubicBezTo>
                  <a:pt x="817" y="507"/>
                  <a:pt x="817" y="507"/>
                  <a:pt x="817" y="507"/>
                </a:cubicBezTo>
                <a:cubicBezTo>
                  <a:pt x="816" y="508"/>
                  <a:pt x="816" y="508"/>
                  <a:pt x="816" y="508"/>
                </a:cubicBezTo>
                <a:cubicBezTo>
                  <a:pt x="816" y="509"/>
                  <a:pt x="817" y="508"/>
                  <a:pt x="817" y="509"/>
                </a:cubicBezTo>
                <a:cubicBezTo>
                  <a:pt x="817" y="509"/>
                  <a:pt x="816" y="509"/>
                  <a:pt x="817" y="510"/>
                </a:cubicBezTo>
                <a:cubicBezTo>
                  <a:pt x="817" y="510"/>
                  <a:pt x="817" y="510"/>
                  <a:pt x="817" y="510"/>
                </a:cubicBezTo>
                <a:cubicBezTo>
                  <a:pt x="817" y="511"/>
                  <a:pt x="818" y="511"/>
                  <a:pt x="819" y="511"/>
                </a:cubicBezTo>
                <a:cubicBezTo>
                  <a:pt x="819" y="512"/>
                  <a:pt x="819" y="512"/>
                  <a:pt x="819" y="512"/>
                </a:cubicBezTo>
                <a:cubicBezTo>
                  <a:pt x="820" y="512"/>
                  <a:pt x="820" y="512"/>
                  <a:pt x="820" y="512"/>
                </a:cubicBezTo>
                <a:cubicBezTo>
                  <a:pt x="820" y="513"/>
                  <a:pt x="820" y="513"/>
                  <a:pt x="821" y="514"/>
                </a:cubicBezTo>
                <a:cubicBezTo>
                  <a:pt x="821" y="514"/>
                  <a:pt x="821" y="514"/>
                  <a:pt x="821" y="514"/>
                </a:cubicBezTo>
                <a:cubicBezTo>
                  <a:pt x="822" y="514"/>
                  <a:pt x="821" y="514"/>
                  <a:pt x="821" y="515"/>
                </a:cubicBezTo>
                <a:cubicBezTo>
                  <a:pt x="821" y="515"/>
                  <a:pt x="821" y="515"/>
                  <a:pt x="821" y="515"/>
                </a:cubicBezTo>
                <a:cubicBezTo>
                  <a:pt x="821" y="516"/>
                  <a:pt x="821" y="516"/>
                  <a:pt x="821" y="516"/>
                </a:cubicBezTo>
                <a:cubicBezTo>
                  <a:pt x="822" y="516"/>
                  <a:pt x="822" y="516"/>
                  <a:pt x="822" y="516"/>
                </a:cubicBezTo>
                <a:cubicBezTo>
                  <a:pt x="822" y="516"/>
                  <a:pt x="822" y="516"/>
                  <a:pt x="822" y="517"/>
                </a:cubicBezTo>
                <a:cubicBezTo>
                  <a:pt x="823" y="517"/>
                  <a:pt x="823" y="517"/>
                  <a:pt x="824" y="517"/>
                </a:cubicBezTo>
                <a:cubicBezTo>
                  <a:pt x="824" y="518"/>
                  <a:pt x="823" y="519"/>
                  <a:pt x="823" y="520"/>
                </a:cubicBezTo>
                <a:cubicBezTo>
                  <a:pt x="824" y="520"/>
                  <a:pt x="824" y="520"/>
                  <a:pt x="824" y="520"/>
                </a:cubicBezTo>
                <a:cubicBezTo>
                  <a:pt x="824" y="522"/>
                  <a:pt x="824" y="522"/>
                  <a:pt x="824" y="522"/>
                </a:cubicBezTo>
                <a:cubicBezTo>
                  <a:pt x="826" y="522"/>
                  <a:pt x="825" y="522"/>
                  <a:pt x="826" y="522"/>
                </a:cubicBezTo>
                <a:cubicBezTo>
                  <a:pt x="826" y="523"/>
                  <a:pt x="826" y="524"/>
                  <a:pt x="826" y="524"/>
                </a:cubicBezTo>
                <a:cubicBezTo>
                  <a:pt x="826" y="524"/>
                  <a:pt x="827" y="524"/>
                  <a:pt x="826" y="525"/>
                </a:cubicBezTo>
                <a:cubicBezTo>
                  <a:pt x="826" y="525"/>
                  <a:pt x="826" y="525"/>
                  <a:pt x="826" y="525"/>
                </a:cubicBezTo>
                <a:cubicBezTo>
                  <a:pt x="826" y="525"/>
                  <a:pt x="826" y="526"/>
                  <a:pt x="826" y="526"/>
                </a:cubicBezTo>
                <a:cubicBezTo>
                  <a:pt x="827" y="526"/>
                  <a:pt x="827" y="526"/>
                  <a:pt x="827" y="526"/>
                </a:cubicBezTo>
                <a:cubicBezTo>
                  <a:pt x="827" y="527"/>
                  <a:pt x="826" y="527"/>
                  <a:pt x="828" y="527"/>
                </a:cubicBezTo>
                <a:cubicBezTo>
                  <a:pt x="828" y="528"/>
                  <a:pt x="828" y="528"/>
                  <a:pt x="828" y="528"/>
                </a:cubicBezTo>
                <a:cubicBezTo>
                  <a:pt x="827" y="528"/>
                  <a:pt x="828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8"/>
                  <a:pt x="827" y="528"/>
                  <a:pt x="827" y="528"/>
                </a:cubicBezTo>
                <a:cubicBezTo>
                  <a:pt x="827" y="529"/>
                  <a:pt x="828" y="529"/>
                  <a:pt x="829" y="529"/>
                </a:cubicBezTo>
                <a:cubicBezTo>
                  <a:pt x="829" y="531"/>
                  <a:pt x="829" y="531"/>
                  <a:pt x="829" y="531"/>
                </a:cubicBezTo>
                <a:cubicBezTo>
                  <a:pt x="829" y="531"/>
                  <a:pt x="830" y="532"/>
                  <a:pt x="830" y="532"/>
                </a:cubicBezTo>
                <a:cubicBezTo>
                  <a:pt x="831" y="533"/>
                  <a:pt x="831" y="534"/>
                  <a:pt x="831" y="535"/>
                </a:cubicBezTo>
                <a:cubicBezTo>
                  <a:pt x="832" y="535"/>
                  <a:pt x="832" y="535"/>
                  <a:pt x="832" y="535"/>
                </a:cubicBezTo>
                <a:cubicBezTo>
                  <a:pt x="832" y="535"/>
                  <a:pt x="832" y="535"/>
                  <a:pt x="833" y="535"/>
                </a:cubicBezTo>
                <a:cubicBezTo>
                  <a:pt x="835" y="535"/>
                  <a:pt x="835" y="535"/>
                  <a:pt x="835" y="535"/>
                </a:cubicBezTo>
                <a:cubicBezTo>
                  <a:pt x="835" y="536"/>
                  <a:pt x="836" y="537"/>
                  <a:pt x="837" y="537"/>
                </a:cubicBezTo>
                <a:cubicBezTo>
                  <a:pt x="837" y="538"/>
                  <a:pt x="837" y="538"/>
                  <a:pt x="837" y="538"/>
                </a:cubicBezTo>
                <a:cubicBezTo>
                  <a:pt x="837" y="538"/>
                  <a:pt x="837" y="538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39"/>
                  <a:pt x="838" y="539"/>
                  <a:pt x="838" y="539"/>
                </a:cubicBezTo>
                <a:cubicBezTo>
                  <a:pt x="838" y="540"/>
                  <a:pt x="838" y="540"/>
                  <a:pt x="838" y="540"/>
                </a:cubicBezTo>
                <a:cubicBezTo>
                  <a:pt x="839" y="540"/>
                  <a:pt x="839" y="540"/>
                  <a:pt x="839" y="540"/>
                </a:cubicBezTo>
                <a:cubicBezTo>
                  <a:pt x="840" y="540"/>
                  <a:pt x="840" y="541"/>
                  <a:pt x="840" y="541"/>
                </a:cubicBezTo>
                <a:cubicBezTo>
                  <a:pt x="841" y="541"/>
                  <a:pt x="841" y="541"/>
                  <a:pt x="842" y="541"/>
                </a:cubicBezTo>
                <a:cubicBezTo>
                  <a:pt x="843" y="542"/>
                  <a:pt x="842" y="543"/>
                  <a:pt x="844" y="543"/>
                </a:cubicBezTo>
                <a:cubicBezTo>
                  <a:pt x="844" y="546"/>
                  <a:pt x="846" y="546"/>
                  <a:pt x="848" y="547"/>
                </a:cubicBezTo>
                <a:cubicBezTo>
                  <a:pt x="848" y="548"/>
                  <a:pt x="848" y="548"/>
                  <a:pt x="849" y="548"/>
                </a:cubicBezTo>
                <a:cubicBezTo>
                  <a:pt x="850" y="548"/>
                  <a:pt x="850" y="548"/>
                  <a:pt x="850" y="548"/>
                </a:cubicBezTo>
                <a:cubicBezTo>
                  <a:pt x="850" y="549"/>
                  <a:pt x="850" y="549"/>
                  <a:pt x="850" y="549"/>
                </a:cubicBezTo>
                <a:cubicBezTo>
                  <a:pt x="851" y="549"/>
                  <a:pt x="852" y="549"/>
                  <a:pt x="852" y="550"/>
                </a:cubicBezTo>
                <a:cubicBezTo>
                  <a:pt x="856" y="550"/>
                  <a:pt x="860" y="547"/>
                  <a:pt x="862" y="545"/>
                </a:cubicBezTo>
                <a:cubicBezTo>
                  <a:pt x="869" y="545"/>
                  <a:pt x="869" y="545"/>
                  <a:pt x="869" y="545"/>
                </a:cubicBezTo>
                <a:cubicBezTo>
                  <a:pt x="869" y="546"/>
                  <a:pt x="869" y="546"/>
                  <a:pt x="869" y="546"/>
                </a:cubicBezTo>
                <a:cubicBezTo>
                  <a:pt x="870" y="546"/>
                  <a:pt x="870" y="546"/>
                  <a:pt x="871" y="546"/>
                </a:cubicBezTo>
                <a:cubicBezTo>
                  <a:pt x="871" y="546"/>
                  <a:pt x="871" y="546"/>
                  <a:pt x="871" y="546"/>
                </a:cubicBezTo>
                <a:cubicBezTo>
                  <a:pt x="872" y="546"/>
                  <a:pt x="872" y="546"/>
                  <a:pt x="872" y="546"/>
                </a:cubicBezTo>
                <a:cubicBezTo>
                  <a:pt x="872" y="546"/>
                  <a:pt x="872" y="547"/>
                  <a:pt x="872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6" y="547"/>
                  <a:pt x="876" y="547"/>
                  <a:pt x="876" y="547"/>
                </a:cubicBezTo>
                <a:cubicBezTo>
                  <a:pt x="877" y="546"/>
                  <a:pt x="878" y="546"/>
                  <a:pt x="878" y="546"/>
                </a:cubicBezTo>
                <a:cubicBezTo>
                  <a:pt x="878" y="546"/>
                  <a:pt x="878" y="546"/>
                  <a:pt x="878" y="546"/>
                </a:cubicBezTo>
                <a:cubicBezTo>
                  <a:pt x="879" y="546"/>
                  <a:pt x="879" y="546"/>
                  <a:pt x="879" y="546"/>
                </a:cubicBezTo>
                <a:cubicBezTo>
                  <a:pt x="879" y="545"/>
                  <a:pt x="879" y="545"/>
                  <a:pt x="879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0" y="545"/>
                  <a:pt x="880" y="545"/>
                  <a:pt x="880" y="545"/>
                </a:cubicBezTo>
                <a:cubicBezTo>
                  <a:pt x="882" y="545"/>
                  <a:pt x="882" y="545"/>
                  <a:pt x="882" y="545"/>
                </a:cubicBezTo>
                <a:cubicBezTo>
                  <a:pt x="883" y="544"/>
                  <a:pt x="883" y="544"/>
                  <a:pt x="883" y="544"/>
                </a:cubicBezTo>
                <a:cubicBezTo>
                  <a:pt x="884" y="544"/>
                  <a:pt x="884" y="544"/>
                  <a:pt x="884" y="544"/>
                </a:cubicBezTo>
                <a:cubicBezTo>
                  <a:pt x="884" y="543"/>
                  <a:pt x="884" y="543"/>
                  <a:pt x="884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5" y="543"/>
                  <a:pt x="885" y="543"/>
                  <a:pt x="885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89" y="543"/>
                  <a:pt x="889" y="543"/>
                  <a:pt x="889" y="543"/>
                </a:cubicBezTo>
                <a:cubicBezTo>
                  <a:pt x="890" y="543"/>
                  <a:pt x="890" y="543"/>
                  <a:pt x="890" y="543"/>
                </a:cubicBezTo>
                <a:cubicBezTo>
                  <a:pt x="891" y="543"/>
                  <a:pt x="891" y="542"/>
                  <a:pt x="891" y="542"/>
                </a:cubicBezTo>
                <a:cubicBezTo>
                  <a:pt x="893" y="542"/>
                  <a:pt x="893" y="542"/>
                  <a:pt x="893" y="542"/>
                </a:cubicBezTo>
                <a:cubicBezTo>
                  <a:pt x="893" y="540"/>
                  <a:pt x="893" y="540"/>
                  <a:pt x="892" y="539"/>
                </a:cubicBezTo>
                <a:cubicBezTo>
                  <a:pt x="892" y="539"/>
                  <a:pt x="892" y="539"/>
                  <a:pt x="892" y="539"/>
                </a:cubicBezTo>
                <a:cubicBezTo>
                  <a:pt x="892" y="539"/>
                  <a:pt x="892" y="539"/>
                  <a:pt x="893" y="539"/>
                </a:cubicBezTo>
                <a:cubicBezTo>
                  <a:pt x="894" y="540"/>
                  <a:pt x="894" y="540"/>
                  <a:pt x="894" y="541"/>
                </a:cubicBezTo>
                <a:cubicBezTo>
                  <a:pt x="894" y="541"/>
                  <a:pt x="894" y="541"/>
                  <a:pt x="894" y="541"/>
                </a:cubicBezTo>
                <a:cubicBezTo>
                  <a:pt x="895" y="541"/>
                  <a:pt x="895" y="541"/>
                  <a:pt x="895" y="541"/>
                </a:cubicBezTo>
                <a:cubicBezTo>
                  <a:pt x="895" y="540"/>
                  <a:pt x="895" y="540"/>
                  <a:pt x="896" y="540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39"/>
                  <a:pt x="896" y="539"/>
                  <a:pt x="896" y="539"/>
                </a:cubicBezTo>
                <a:cubicBezTo>
                  <a:pt x="896" y="540"/>
                  <a:pt x="896" y="540"/>
                  <a:pt x="896" y="540"/>
                </a:cubicBezTo>
                <a:cubicBezTo>
                  <a:pt x="896" y="541"/>
                  <a:pt x="896" y="540"/>
                  <a:pt x="897" y="541"/>
                </a:cubicBezTo>
                <a:cubicBezTo>
                  <a:pt x="896" y="541"/>
                  <a:pt x="896" y="541"/>
                  <a:pt x="896" y="541"/>
                </a:cubicBezTo>
                <a:cubicBezTo>
                  <a:pt x="896" y="542"/>
                  <a:pt x="896" y="542"/>
                  <a:pt x="896" y="542"/>
                </a:cubicBezTo>
                <a:cubicBezTo>
                  <a:pt x="897" y="542"/>
                  <a:pt x="896" y="542"/>
                  <a:pt x="897" y="541"/>
                </a:cubicBezTo>
                <a:cubicBezTo>
                  <a:pt x="897" y="541"/>
                  <a:pt x="897" y="541"/>
                  <a:pt x="897" y="541"/>
                </a:cubicBezTo>
                <a:cubicBezTo>
                  <a:pt x="897" y="540"/>
                  <a:pt x="897" y="540"/>
                  <a:pt x="897" y="540"/>
                </a:cubicBezTo>
                <a:cubicBezTo>
                  <a:pt x="898" y="540"/>
                  <a:pt x="898" y="541"/>
                  <a:pt x="898" y="541"/>
                </a:cubicBezTo>
                <a:cubicBezTo>
                  <a:pt x="898" y="540"/>
                  <a:pt x="898" y="540"/>
                  <a:pt x="898" y="540"/>
                </a:cubicBezTo>
                <a:cubicBezTo>
                  <a:pt x="899" y="540"/>
                  <a:pt x="899" y="540"/>
                  <a:pt x="899" y="540"/>
                </a:cubicBezTo>
                <a:cubicBezTo>
                  <a:pt x="899" y="539"/>
                  <a:pt x="900" y="539"/>
                  <a:pt x="900" y="539"/>
                </a:cubicBezTo>
                <a:cubicBezTo>
                  <a:pt x="901" y="538"/>
                  <a:pt x="902" y="538"/>
                  <a:pt x="904" y="538"/>
                </a:cubicBezTo>
                <a:cubicBezTo>
                  <a:pt x="904" y="538"/>
                  <a:pt x="904" y="537"/>
                  <a:pt x="904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5" y="537"/>
                  <a:pt x="905" y="537"/>
                  <a:pt x="905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7" y="537"/>
                  <a:pt x="907" y="537"/>
                  <a:pt x="907" y="537"/>
                </a:cubicBezTo>
                <a:cubicBezTo>
                  <a:pt x="906" y="537"/>
                  <a:pt x="906" y="537"/>
                  <a:pt x="906" y="537"/>
                </a:cubicBezTo>
                <a:cubicBezTo>
                  <a:pt x="906" y="538"/>
                  <a:pt x="906" y="538"/>
                  <a:pt x="906" y="538"/>
                </a:cubicBezTo>
                <a:cubicBezTo>
                  <a:pt x="911" y="538"/>
                  <a:pt x="911" y="538"/>
                  <a:pt x="911" y="538"/>
                </a:cubicBezTo>
                <a:cubicBezTo>
                  <a:pt x="911" y="538"/>
                  <a:pt x="912" y="539"/>
                  <a:pt x="912" y="539"/>
                </a:cubicBezTo>
                <a:cubicBezTo>
                  <a:pt x="913" y="540"/>
                  <a:pt x="913" y="539"/>
                  <a:pt x="913" y="540"/>
                </a:cubicBezTo>
                <a:cubicBezTo>
                  <a:pt x="914" y="540"/>
                  <a:pt x="914" y="541"/>
                  <a:pt x="916" y="541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2"/>
                  <a:pt x="916" y="542"/>
                  <a:pt x="916" y="542"/>
                </a:cubicBezTo>
                <a:cubicBezTo>
                  <a:pt x="916" y="543"/>
                  <a:pt x="917" y="544"/>
                  <a:pt x="917" y="544"/>
                </a:cubicBezTo>
                <a:cubicBezTo>
                  <a:pt x="917" y="545"/>
                  <a:pt x="916" y="545"/>
                  <a:pt x="916" y="545"/>
                </a:cubicBezTo>
                <a:cubicBezTo>
                  <a:pt x="916" y="546"/>
                  <a:pt x="916" y="546"/>
                  <a:pt x="916" y="546"/>
                </a:cubicBezTo>
                <a:cubicBezTo>
                  <a:pt x="917" y="546"/>
                  <a:pt x="917" y="546"/>
                  <a:pt x="917" y="546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7"/>
                  <a:pt x="917" y="547"/>
                  <a:pt x="917" y="547"/>
                </a:cubicBezTo>
                <a:cubicBezTo>
                  <a:pt x="917" y="548"/>
                  <a:pt x="917" y="548"/>
                  <a:pt x="917" y="548"/>
                </a:cubicBezTo>
                <a:cubicBezTo>
                  <a:pt x="917" y="548"/>
                  <a:pt x="917" y="548"/>
                  <a:pt x="918" y="548"/>
                </a:cubicBezTo>
                <a:cubicBezTo>
                  <a:pt x="918" y="549"/>
                  <a:pt x="917" y="549"/>
                  <a:pt x="919" y="549"/>
                </a:cubicBezTo>
                <a:cubicBezTo>
                  <a:pt x="919" y="550"/>
                  <a:pt x="919" y="550"/>
                  <a:pt x="919" y="550"/>
                </a:cubicBezTo>
                <a:cubicBezTo>
                  <a:pt x="920" y="550"/>
                  <a:pt x="921" y="550"/>
                  <a:pt x="922" y="550"/>
                </a:cubicBezTo>
                <a:cubicBezTo>
                  <a:pt x="922" y="549"/>
                  <a:pt x="922" y="549"/>
                  <a:pt x="922" y="549"/>
                </a:cubicBezTo>
                <a:cubicBezTo>
                  <a:pt x="923" y="549"/>
                  <a:pt x="923" y="549"/>
                  <a:pt x="923" y="549"/>
                </a:cubicBezTo>
                <a:cubicBezTo>
                  <a:pt x="924" y="549"/>
                  <a:pt x="924" y="549"/>
                  <a:pt x="925" y="549"/>
                </a:cubicBezTo>
                <a:cubicBezTo>
                  <a:pt x="925" y="549"/>
                  <a:pt x="925" y="549"/>
                  <a:pt x="925" y="549"/>
                </a:cubicBezTo>
                <a:cubicBezTo>
                  <a:pt x="925" y="549"/>
                  <a:pt x="926" y="549"/>
                  <a:pt x="926" y="549"/>
                </a:cubicBezTo>
                <a:cubicBezTo>
                  <a:pt x="926" y="548"/>
                  <a:pt x="926" y="548"/>
                  <a:pt x="926" y="548"/>
                </a:cubicBezTo>
                <a:cubicBezTo>
                  <a:pt x="926" y="548"/>
                  <a:pt x="927" y="548"/>
                  <a:pt x="927" y="547"/>
                </a:cubicBezTo>
                <a:cubicBezTo>
                  <a:pt x="928" y="547"/>
                  <a:pt x="928" y="547"/>
                  <a:pt x="928" y="547"/>
                </a:cubicBezTo>
                <a:cubicBezTo>
                  <a:pt x="928" y="548"/>
                  <a:pt x="928" y="548"/>
                  <a:pt x="928" y="548"/>
                </a:cubicBezTo>
                <a:cubicBezTo>
                  <a:pt x="929" y="548"/>
                  <a:pt x="929" y="548"/>
                  <a:pt x="929" y="548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9"/>
                  <a:pt x="929" y="549"/>
                  <a:pt x="929" y="549"/>
                </a:cubicBezTo>
                <a:cubicBezTo>
                  <a:pt x="929" y="547"/>
                  <a:pt x="929" y="547"/>
                  <a:pt x="929" y="547"/>
                </a:cubicBezTo>
                <a:cubicBezTo>
                  <a:pt x="930" y="547"/>
                  <a:pt x="930" y="547"/>
                  <a:pt x="930" y="547"/>
                </a:cubicBezTo>
                <a:cubicBezTo>
                  <a:pt x="930" y="548"/>
                  <a:pt x="930" y="548"/>
                  <a:pt x="930" y="548"/>
                </a:cubicBezTo>
                <a:cubicBezTo>
                  <a:pt x="930" y="548"/>
                  <a:pt x="930" y="548"/>
                  <a:pt x="930" y="549"/>
                </a:cubicBezTo>
                <a:cubicBezTo>
                  <a:pt x="931" y="548"/>
                  <a:pt x="932" y="548"/>
                  <a:pt x="932" y="548"/>
                </a:cubicBezTo>
                <a:cubicBezTo>
                  <a:pt x="933" y="548"/>
                  <a:pt x="933" y="548"/>
                  <a:pt x="933" y="548"/>
                </a:cubicBezTo>
                <a:cubicBezTo>
                  <a:pt x="932" y="548"/>
                  <a:pt x="932" y="549"/>
                  <a:pt x="932" y="550"/>
                </a:cubicBezTo>
                <a:cubicBezTo>
                  <a:pt x="933" y="550"/>
                  <a:pt x="934" y="551"/>
                  <a:pt x="935" y="551"/>
                </a:cubicBezTo>
                <a:cubicBezTo>
                  <a:pt x="935" y="550"/>
                  <a:pt x="935" y="550"/>
                  <a:pt x="935" y="550"/>
                </a:cubicBezTo>
                <a:cubicBezTo>
                  <a:pt x="936" y="550"/>
                  <a:pt x="936" y="550"/>
                  <a:pt x="936" y="550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6" y="551"/>
                  <a:pt x="936" y="551"/>
                  <a:pt x="936" y="551"/>
                </a:cubicBezTo>
                <a:cubicBezTo>
                  <a:pt x="935" y="552"/>
                  <a:pt x="935" y="551"/>
                  <a:pt x="936" y="552"/>
                </a:cubicBezTo>
                <a:cubicBezTo>
                  <a:pt x="936" y="552"/>
                  <a:pt x="936" y="552"/>
                  <a:pt x="936" y="552"/>
                </a:cubicBezTo>
                <a:cubicBezTo>
                  <a:pt x="936" y="554"/>
                  <a:pt x="936" y="554"/>
                  <a:pt x="936" y="554"/>
                </a:cubicBezTo>
                <a:cubicBezTo>
                  <a:pt x="936" y="554"/>
                  <a:pt x="936" y="554"/>
                  <a:pt x="937" y="554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7" y="555"/>
                  <a:pt x="937" y="555"/>
                </a:cubicBezTo>
                <a:cubicBezTo>
                  <a:pt x="937" y="555"/>
                  <a:pt x="938" y="556"/>
                  <a:pt x="937" y="557"/>
                </a:cubicBezTo>
                <a:cubicBezTo>
                  <a:pt x="937" y="557"/>
                  <a:pt x="937" y="557"/>
                  <a:pt x="937" y="557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58"/>
                  <a:pt x="937" y="558"/>
                  <a:pt x="937" y="558"/>
                </a:cubicBezTo>
                <a:cubicBezTo>
                  <a:pt x="937" y="560"/>
                  <a:pt x="937" y="560"/>
                  <a:pt x="937" y="560"/>
                </a:cubicBezTo>
                <a:cubicBezTo>
                  <a:pt x="936" y="560"/>
                  <a:pt x="936" y="561"/>
                  <a:pt x="936" y="561"/>
                </a:cubicBezTo>
                <a:cubicBezTo>
                  <a:pt x="936" y="561"/>
                  <a:pt x="937" y="562"/>
                  <a:pt x="936" y="563"/>
                </a:cubicBezTo>
                <a:cubicBezTo>
                  <a:pt x="936" y="563"/>
                  <a:pt x="936" y="563"/>
                  <a:pt x="936" y="563"/>
                </a:cubicBezTo>
                <a:cubicBezTo>
                  <a:pt x="935" y="565"/>
                  <a:pt x="935" y="566"/>
                  <a:pt x="934" y="568"/>
                </a:cubicBezTo>
                <a:cubicBezTo>
                  <a:pt x="935" y="568"/>
                  <a:pt x="935" y="568"/>
                  <a:pt x="935" y="568"/>
                </a:cubicBezTo>
                <a:cubicBezTo>
                  <a:pt x="935" y="569"/>
                  <a:pt x="936" y="570"/>
                  <a:pt x="936" y="571"/>
                </a:cubicBezTo>
                <a:cubicBezTo>
                  <a:pt x="934" y="571"/>
                  <a:pt x="934" y="571"/>
                  <a:pt x="934" y="571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35" y="572"/>
                  <a:pt x="935" y="572"/>
                  <a:pt x="935" y="573"/>
                </a:cubicBezTo>
                <a:cubicBezTo>
                  <a:pt x="934" y="573"/>
                  <a:pt x="934" y="573"/>
                  <a:pt x="934" y="573"/>
                </a:cubicBezTo>
                <a:cubicBezTo>
                  <a:pt x="935" y="575"/>
                  <a:pt x="934" y="576"/>
                  <a:pt x="933" y="579"/>
                </a:cubicBezTo>
                <a:cubicBezTo>
                  <a:pt x="932" y="579"/>
                  <a:pt x="932" y="579"/>
                  <a:pt x="932" y="579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2" y="580"/>
                  <a:pt x="932" y="580"/>
                  <a:pt x="932" y="580"/>
                </a:cubicBezTo>
                <a:cubicBezTo>
                  <a:pt x="933" y="580"/>
                  <a:pt x="933" y="580"/>
                  <a:pt x="933" y="580"/>
                </a:cubicBezTo>
                <a:cubicBezTo>
                  <a:pt x="933" y="581"/>
                  <a:pt x="933" y="581"/>
                  <a:pt x="933" y="582"/>
                </a:cubicBezTo>
                <a:cubicBezTo>
                  <a:pt x="933" y="582"/>
                  <a:pt x="934" y="582"/>
                  <a:pt x="935" y="582"/>
                </a:cubicBezTo>
                <a:cubicBezTo>
                  <a:pt x="935" y="582"/>
                  <a:pt x="935" y="583"/>
                  <a:pt x="934" y="583"/>
                </a:cubicBezTo>
                <a:cubicBezTo>
                  <a:pt x="936" y="583"/>
                  <a:pt x="936" y="583"/>
                  <a:pt x="936" y="583"/>
                </a:cubicBezTo>
                <a:cubicBezTo>
                  <a:pt x="936" y="584"/>
                  <a:pt x="936" y="584"/>
                  <a:pt x="936" y="584"/>
                </a:cubicBezTo>
                <a:cubicBezTo>
                  <a:pt x="934" y="584"/>
                  <a:pt x="934" y="584"/>
                  <a:pt x="934" y="584"/>
                </a:cubicBezTo>
                <a:cubicBezTo>
                  <a:pt x="934" y="586"/>
                  <a:pt x="935" y="585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6" y="586"/>
                  <a:pt x="936" y="586"/>
                  <a:pt x="936" y="586"/>
                </a:cubicBezTo>
                <a:cubicBezTo>
                  <a:pt x="937" y="588"/>
                  <a:pt x="937" y="588"/>
                  <a:pt x="938" y="589"/>
                </a:cubicBezTo>
                <a:cubicBezTo>
                  <a:pt x="939" y="589"/>
                  <a:pt x="939" y="589"/>
                  <a:pt x="939" y="590"/>
                </a:cubicBezTo>
                <a:cubicBezTo>
                  <a:pt x="940" y="590"/>
                  <a:pt x="940" y="590"/>
                  <a:pt x="940" y="590"/>
                </a:cubicBezTo>
                <a:cubicBezTo>
                  <a:pt x="940" y="590"/>
                  <a:pt x="940" y="590"/>
                  <a:pt x="941" y="591"/>
                </a:cubicBezTo>
                <a:cubicBezTo>
                  <a:pt x="941" y="591"/>
                  <a:pt x="941" y="591"/>
                  <a:pt x="941" y="591"/>
                </a:cubicBezTo>
                <a:cubicBezTo>
                  <a:pt x="941" y="592"/>
                  <a:pt x="941" y="592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1" y="593"/>
                  <a:pt x="941" y="593"/>
                  <a:pt x="941" y="593"/>
                </a:cubicBezTo>
                <a:cubicBezTo>
                  <a:pt x="942" y="594"/>
                  <a:pt x="943" y="595"/>
                  <a:pt x="944" y="595"/>
                </a:cubicBezTo>
                <a:cubicBezTo>
                  <a:pt x="944" y="596"/>
                  <a:pt x="945" y="596"/>
                  <a:pt x="945" y="596"/>
                </a:cubicBezTo>
                <a:cubicBezTo>
                  <a:pt x="945" y="596"/>
                  <a:pt x="945" y="596"/>
                  <a:pt x="945" y="596"/>
                </a:cubicBezTo>
                <a:cubicBezTo>
                  <a:pt x="945" y="598"/>
                  <a:pt x="945" y="598"/>
                  <a:pt x="945" y="598"/>
                </a:cubicBezTo>
                <a:cubicBezTo>
                  <a:pt x="946" y="598"/>
                  <a:pt x="946" y="598"/>
                  <a:pt x="946" y="598"/>
                </a:cubicBezTo>
                <a:cubicBezTo>
                  <a:pt x="946" y="599"/>
                  <a:pt x="947" y="599"/>
                  <a:pt x="947" y="600"/>
                </a:cubicBezTo>
                <a:cubicBezTo>
                  <a:pt x="948" y="600"/>
                  <a:pt x="948" y="600"/>
                  <a:pt x="948" y="600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1"/>
                  <a:pt x="948" y="601"/>
                  <a:pt x="948" y="601"/>
                </a:cubicBezTo>
                <a:cubicBezTo>
                  <a:pt x="948" y="602"/>
                  <a:pt x="948" y="602"/>
                  <a:pt x="948" y="602"/>
                </a:cubicBezTo>
                <a:cubicBezTo>
                  <a:pt x="948" y="602"/>
                  <a:pt x="947" y="602"/>
                  <a:pt x="948" y="603"/>
                </a:cubicBezTo>
                <a:cubicBezTo>
                  <a:pt x="948" y="603"/>
                  <a:pt x="948" y="603"/>
                  <a:pt x="948" y="603"/>
                </a:cubicBezTo>
                <a:cubicBezTo>
                  <a:pt x="948" y="604"/>
                  <a:pt x="948" y="604"/>
                  <a:pt x="948" y="604"/>
                </a:cubicBezTo>
                <a:cubicBezTo>
                  <a:pt x="948" y="604"/>
                  <a:pt x="949" y="605"/>
                  <a:pt x="949" y="605"/>
                </a:cubicBezTo>
                <a:cubicBezTo>
                  <a:pt x="949" y="605"/>
                  <a:pt x="949" y="606"/>
                  <a:pt x="949" y="606"/>
                </a:cubicBezTo>
                <a:cubicBezTo>
                  <a:pt x="949" y="606"/>
                  <a:pt x="949" y="606"/>
                  <a:pt x="949" y="606"/>
                </a:cubicBezTo>
                <a:cubicBezTo>
                  <a:pt x="950" y="607"/>
                  <a:pt x="950" y="608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09"/>
                  <a:pt x="950" y="609"/>
                  <a:pt x="950" y="609"/>
                </a:cubicBezTo>
                <a:cubicBezTo>
                  <a:pt x="950" y="610"/>
                  <a:pt x="950" y="610"/>
                  <a:pt x="950" y="610"/>
                </a:cubicBezTo>
                <a:cubicBezTo>
                  <a:pt x="951" y="610"/>
                  <a:pt x="951" y="610"/>
                  <a:pt x="951" y="610"/>
                </a:cubicBezTo>
                <a:cubicBezTo>
                  <a:pt x="951" y="611"/>
                  <a:pt x="951" y="611"/>
                  <a:pt x="951" y="612"/>
                </a:cubicBezTo>
                <a:cubicBezTo>
                  <a:pt x="951" y="612"/>
                  <a:pt x="952" y="612"/>
                  <a:pt x="952" y="612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3"/>
                  <a:pt x="952" y="613"/>
                  <a:pt x="952" y="613"/>
                </a:cubicBezTo>
                <a:cubicBezTo>
                  <a:pt x="952" y="614"/>
                  <a:pt x="953" y="615"/>
                  <a:pt x="953" y="616"/>
                </a:cubicBezTo>
                <a:cubicBezTo>
                  <a:pt x="953" y="616"/>
                  <a:pt x="953" y="616"/>
                  <a:pt x="953" y="616"/>
                </a:cubicBezTo>
                <a:cubicBezTo>
                  <a:pt x="953" y="617"/>
                  <a:pt x="953" y="617"/>
                  <a:pt x="953" y="617"/>
                </a:cubicBezTo>
                <a:cubicBezTo>
                  <a:pt x="954" y="617"/>
                  <a:pt x="954" y="617"/>
                  <a:pt x="954" y="617"/>
                </a:cubicBezTo>
                <a:cubicBezTo>
                  <a:pt x="954" y="618"/>
                  <a:pt x="954" y="619"/>
                  <a:pt x="953" y="619"/>
                </a:cubicBezTo>
                <a:cubicBezTo>
                  <a:pt x="954" y="619"/>
                  <a:pt x="954" y="619"/>
                  <a:pt x="954" y="619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4" y="620"/>
                  <a:pt x="954" y="620"/>
                  <a:pt x="954" y="620"/>
                </a:cubicBezTo>
                <a:cubicBezTo>
                  <a:pt x="955" y="621"/>
                  <a:pt x="954" y="621"/>
                  <a:pt x="954" y="621"/>
                </a:cubicBezTo>
                <a:cubicBezTo>
                  <a:pt x="954" y="622"/>
                  <a:pt x="954" y="622"/>
                  <a:pt x="954" y="622"/>
                </a:cubicBezTo>
                <a:cubicBezTo>
                  <a:pt x="954" y="623"/>
                  <a:pt x="953" y="623"/>
                  <a:pt x="953" y="623"/>
                </a:cubicBezTo>
                <a:cubicBezTo>
                  <a:pt x="953" y="624"/>
                  <a:pt x="953" y="625"/>
                  <a:pt x="953" y="625"/>
                </a:cubicBezTo>
                <a:cubicBezTo>
                  <a:pt x="953" y="625"/>
                  <a:pt x="953" y="625"/>
                  <a:pt x="953" y="625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7"/>
                  <a:pt x="953" y="627"/>
                  <a:pt x="953" y="627"/>
                </a:cubicBezTo>
                <a:cubicBezTo>
                  <a:pt x="953" y="628"/>
                  <a:pt x="953" y="628"/>
                  <a:pt x="953" y="628"/>
                </a:cubicBezTo>
                <a:cubicBezTo>
                  <a:pt x="954" y="628"/>
                  <a:pt x="954" y="628"/>
                  <a:pt x="954" y="628"/>
                </a:cubicBezTo>
                <a:cubicBezTo>
                  <a:pt x="954" y="629"/>
                  <a:pt x="954" y="630"/>
                  <a:pt x="953" y="630"/>
                </a:cubicBezTo>
                <a:cubicBezTo>
                  <a:pt x="954" y="630"/>
                  <a:pt x="954" y="631"/>
                  <a:pt x="954" y="631"/>
                </a:cubicBezTo>
                <a:cubicBezTo>
                  <a:pt x="954" y="632"/>
                  <a:pt x="954" y="632"/>
                  <a:pt x="954" y="632"/>
                </a:cubicBezTo>
                <a:cubicBezTo>
                  <a:pt x="955" y="632"/>
                  <a:pt x="955" y="632"/>
                  <a:pt x="955" y="632"/>
                </a:cubicBezTo>
                <a:cubicBezTo>
                  <a:pt x="955" y="634"/>
                  <a:pt x="955" y="634"/>
                  <a:pt x="955" y="634"/>
                </a:cubicBezTo>
                <a:cubicBezTo>
                  <a:pt x="956" y="634"/>
                  <a:pt x="956" y="634"/>
                  <a:pt x="956" y="634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6"/>
                  <a:pt x="956" y="636"/>
                  <a:pt x="956" y="636"/>
                </a:cubicBezTo>
                <a:cubicBezTo>
                  <a:pt x="956" y="638"/>
                  <a:pt x="956" y="639"/>
                  <a:pt x="956" y="641"/>
                </a:cubicBezTo>
                <a:cubicBezTo>
                  <a:pt x="955" y="641"/>
                  <a:pt x="955" y="641"/>
                  <a:pt x="955" y="641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2"/>
                  <a:pt x="955" y="642"/>
                  <a:pt x="955" y="642"/>
                </a:cubicBezTo>
                <a:cubicBezTo>
                  <a:pt x="955" y="643"/>
                  <a:pt x="955" y="644"/>
                  <a:pt x="954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4"/>
                  <a:pt x="953" y="644"/>
                </a:cubicBezTo>
                <a:cubicBezTo>
                  <a:pt x="953" y="644"/>
                  <a:pt x="953" y="645"/>
                  <a:pt x="953" y="645"/>
                </a:cubicBezTo>
                <a:cubicBezTo>
                  <a:pt x="953" y="647"/>
                  <a:pt x="953" y="647"/>
                  <a:pt x="953" y="647"/>
                </a:cubicBezTo>
                <a:cubicBezTo>
                  <a:pt x="952" y="647"/>
                  <a:pt x="952" y="647"/>
                  <a:pt x="952" y="647"/>
                </a:cubicBezTo>
                <a:cubicBezTo>
                  <a:pt x="952" y="647"/>
                  <a:pt x="952" y="648"/>
                  <a:pt x="951" y="648"/>
                </a:cubicBezTo>
                <a:cubicBezTo>
                  <a:pt x="950" y="648"/>
                  <a:pt x="950" y="648"/>
                  <a:pt x="950" y="648"/>
                </a:cubicBezTo>
                <a:cubicBezTo>
                  <a:pt x="950" y="649"/>
                  <a:pt x="950" y="650"/>
                  <a:pt x="950" y="652"/>
                </a:cubicBezTo>
                <a:cubicBezTo>
                  <a:pt x="949" y="652"/>
                  <a:pt x="949" y="652"/>
                  <a:pt x="949" y="652"/>
                </a:cubicBezTo>
                <a:cubicBezTo>
                  <a:pt x="950" y="653"/>
                  <a:pt x="950" y="654"/>
                  <a:pt x="950" y="655"/>
                </a:cubicBezTo>
                <a:cubicBezTo>
                  <a:pt x="949" y="655"/>
                  <a:pt x="949" y="655"/>
                  <a:pt x="949" y="656"/>
                </a:cubicBezTo>
                <a:cubicBezTo>
                  <a:pt x="948" y="656"/>
                  <a:pt x="949" y="657"/>
                  <a:pt x="948" y="658"/>
                </a:cubicBezTo>
                <a:cubicBezTo>
                  <a:pt x="948" y="658"/>
                  <a:pt x="948" y="658"/>
                  <a:pt x="948" y="658"/>
                </a:cubicBezTo>
                <a:cubicBezTo>
                  <a:pt x="948" y="659"/>
                  <a:pt x="948" y="659"/>
                  <a:pt x="948" y="659"/>
                </a:cubicBezTo>
                <a:cubicBezTo>
                  <a:pt x="947" y="659"/>
                  <a:pt x="947" y="659"/>
                  <a:pt x="947" y="659"/>
                </a:cubicBezTo>
                <a:cubicBezTo>
                  <a:pt x="947" y="660"/>
                  <a:pt x="946" y="661"/>
                  <a:pt x="946" y="662"/>
                </a:cubicBezTo>
                <a:cubicBezTo>
                  <a:pt x="946" y="662"/>
                  <a:pt x="946" y="662"/>
                  <a:pt x="946" y="662"/>
                </a:cubicBezTo>
                <a:cubicBezTo>
                  <a:pt x="945" y="664"/>
                  <a:pt x="947" y="666"/>
                  <a:pt x="946" y="667"/>
                </a:cubicBezTo>
                <a:cubicBezTo>
                  <a:pt x="946" y="667"/>
                  <a:pt x="946" y="667"/>
                  <a:pt x="946" y="667"/>
                </a:cubicBezTo>
                <a:cubicBezTo>
                  <a:pt x="946" y="668"/>
                  <a:pt x="946" y="668"/>
                  <a:pt x="946" y="668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0"/>
                  <a:pt x="946" y="670"/>
                  <a:pt x="946" y="670"/>
                </a:cubicBezTo>
                <a:cubicBezTo>
                  <a:pt x="946" y="671"/>
                  <a:pt x="946" y="671"/>
                  <a:pt x="946" y="672"/>
                </a:cubicBezTo>
                <a:cubicBezTo>
                  <a:pt x="946" y="672"/>
                  <a:pt x="946" y="672"/>
                  <a:pt x="946" y="672"/>
                </a:cubicBezTo>
                <a:cubicBezTo>
                  <a:pt x="946" y="673"/>
                  <a:pt x="946" y="675"/>
                  <a:pt x="946" y="676"/>
                </a:cubicBezTo>
                <a:cubicBezTo>
                  <a:pt x="947" y="676"/>
                  <a:pt x="947" y="676"/>
                  <a:pt x="948" y="677"/>
                </a:cubicBezTo>
                <a:cubicBezTo>
                  <a:pt x="948" y="678"/>
                  <a:pt x="949" y="679"/>
                  <a:pt x="949" y="679"/>
                </a:cubicBezTo>
                <a:cubicBezTo>
                  <a:pt x="950" y="679"/>
                  <a:pt x="950" y="679"/>
                  <a:pt x="950" y="679"/>
                </a:cubicBezTo>
                <a:cubicBezTo>
                  <a:pt x="950" y="680"/>
                  <a:pt x="950" y="680"/>
                  <a:pt x="950" y="680"/>
                </a:cubicBezTo>
                <a:cubicBezTo>
                  <a:pt x="951" y="681"/>
                  <a:pt x="951" y="681"/>
                  <a:pt x="952" y="681"/>
                </a:cubicBezTo>
                <a:cubicBezTo>
                  <a:pt x="952" y="682"/>
                  <a:pt x="951" y="683"/>
                  <a:pt x="951" y="684"/>
                </a:cubicBezTo>
                <a:cubicBezTo>
                  <a:pt x="952" y="684"/>
                  <a:pt x="952" y="684"/>
                  <a:pt x="952" y="684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5"/>
                  <a:pt x="952" y="685"/>
                  <a:pt x="952" y="685"/>
                </a:cubicBezTo>
                <a:cubicBezTo>
                  <a:pt x="952" y="686"/>
                  <a:pt x="952" y="687"/>
                  <a:pt x="952" y="688"/>
                </a:cubicBezTo>
                <a:cubicBezTo>
                  <a:pt x="953" y="688"/>
                  <a:pt x="953" y="688"/>
                  <a:pt x="953" y="688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3" y="689"/>
                  <a:pt x="953" y="689"/>
                  <a:pt x="953" y="689"/>
                </a:cubicBezTo>
                <a:cubicBezTo>
                  <a:pt x="954" y="690"/>
                  <a:pt x="954" y="690"/>
                  <a:pt x="954" y="691"/>
                </a:cubicBezTo>
                <a:cubicBezTo>
                  <a:pt x="955" y="691"/>
                  <a:pt x="955" y="691"/>
                  <a:pt x="956" y="692"/>
                </a:cubicBezTo>
                <a:cubicBezTo>
                  <a:pt x="956" y="692"/>
                  <a:pt x="956" y="692"/>
                  <a:pt x="956" y="693"/>
                </a:cubicBezTo>
                <a:cubicBezTo>
                  <a:pt x="956" y="693"/>
                  <a:pt x="956" y="693"/>
                  <a:pt x="956" y="693"/>
                </a:cubicBezTo>
                <a:cubicBezTo>
                  <a:pt x="957" y="694"/>
                  <a:pt x="956" y="695"/>
                  <a:pt x="956" y="696"/>
                </a:cubicBezTo>
                <a:cubicBezTo>
                  <a:pt x="957" y="696"/>
                  <a:pt x="957" y="696"/>
                  <a:pt x="957" y="696"/>
                </a:cubicBezTo>
                <a:cubicBezTo>
                  <a:pt x="957" y="697"/>
                  <a:pt x="957" y="697"/>
                  <a:pt x="958" y="698"/>
                </a:cubicBezTo>
                <a:cubicBezTo>
                  <a:pt x="958" y="698"/>
                  <a:pt x="958" y="698"/>
                  <a:pt x="958" y="698"/>
                </a:cubicBezTo>
                <a:cubicBezTo>
                  <a:pt x="959" y="699"/>
                  <a:pt x="959" y="699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9" y="700"/>
                  <a:pt x="959" y="700"/>
                  <a:pt x="959" y="700"/>
                </a:cubicBezTo>
                <a:cubicBezTo>
                  <a:pt x="958" y="700"/>
                  <a:pt x="958" y="700"/>
                  <a:pt x="958" y="700"/>
                </a:cubicBezTo>
                <a:cubicBezTo>
                  <a:pt x="958" y="701"/>
                  <a:pt x="958" y="701"/>
                  <a:pt x="958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9" y="702"/>
                  <a:pt x="959" y="702"/>
                  <a:pt x="959" y="702"/>
                </a:cubicBezTo>
                <a:cubicBezTo>
                  <a:pt x="958" y="702"/>
                  <a:pt x="958" y="704"/>
                  <a:pt x="958" y="705"/>
                </a:cubicBezTo>
                <a:cubicBezTo>
                  <a:pt x="959" y="705"/>
                  <a:pt x="959" y="705"/>
                  <a:pt x="959" y="706"/>
                </a:cubicBezTo>
                <a:cubicBezTo>
                  <a:pt x="958" y="706"/>
                  <a:pt x="958" y="706"/>
                  <a:pt x="958" y="706"/>
                </a:cubicBezTo>
                <a:cubicBezTo>
                  <a:pt x="959" y="707"/>
                  <a:pt x="959" y="707"/>
                  <a:pt x="959" y="708"/>
                </a:cubicBezTo>
                <a:cubicBezTo>
                  <a:pt x="959" y="708"/>
                  <a:pt x="959" y="708"/>
                  <a:pt x="959" y="708"/>
                </a:cubicBezTo>
                <a:cubicBezTo>
                  <a:pt x="959" y="709"/>
                  <a:pt x="959" y="710"/>
                  <a:pt x="959" y="710"/>
                </a:cubicBezTo>
                <a:cubicBezTo>
                  <a:pt x="959" y="710"/>
                  <a:pt x="959" y="710"/>
                  <a:pt x="959" y="710"/>
                </a:cubicBezTo>
                <a:cubicBezTo>
                  <a:pt x="959" y="711"/>
                  <a:pt x="960" y="712"/>
                  <a:pt x="960" y="713"/>
                </a:cubicBezTo>
                <a:cubicBezTo>
                  <a:pt x="960" y="713"/>
                  <a:pt x="960" y="713"/>
                  <a:pt x="960" y="713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1" y="714"/>
                  <a:pt x="961" y="714"/>
                  <a:pt x="961" y="714"/>
                </a:cubicBezTo>
                <a:cubicBezTo>
                  <a:pt x="960" y="714"/>
                  <a:pt x="960" y="714"/>
                  <a:pt x="960" y="714"/>
                </a:cubicBezTo>
                <a:cubicBezTo>
                  <a:pt x="960" y="715"/>
                  <a:pt x="961" y="717"/>
                  <a:pt x="961" y="718"/>
                </a:cubicBezTo>
                <a:cubicBezTo>
                  <a:pt x="961" y="718"/>
                  <a:pt x="960" y="718"/>
                  <a:pt x="960" y="719"/>
                </a:cubicBezTo>
                <a:cubicBezTo>
                  <a:pt x="960" y="719"/>
                  <a:pt x="960" y="719"/>
                  <a:pt x="961" y="719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0"/>
                  <a:pt x="961" y="720"/>
                  <a:pt x="961" y="720"/>
                </a:cubicBezTo>
                <a:cubicBezTo>
                  <a:pt x="961" y="721"/>
                  <a:pt x="960" y="721"/>
                  <a:pt x="960" y="722"/>
                </a:cubicBezTo>
                <a:cubicBezTo>
                  <a:pt x="961" y="722"/>
                  <a:pt x="961" y="722"/>
                  <a:pt x="961" y="722"/>
                </a:cubicBezTo>
                <a:cubicBezTo>
                  <a:pt x="961" y="725"/>
                  <a:pt x="961" y="725"/>
                  <a:pt x="961" y="725"/>
                </a:cubicBezTo>
                <a:cubicBezTo>
                  <a:pt x="961" y="725"/>
                  <a:pt x="962" y="725"/>
                  <a:pt x="962" y="725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6"/>
                  <a:pt x="962" y="726"/>
                  <a:pt x="962" y="726"/>
                </a:cubicBezTo>
                <a:cubicBezTo>
                  <a:pt x="962" y="727"/>
                  <a:pt x="962" y="728"/>
                  <a:pt x="962" y="729"/>
                </a:cubicBezTo>
                <a:cubicBezTo>
                  <a:pt x="963" y="729"/>
                  <a:pt x="963" y="729"/>
                  <a:pt x="963" y="729"/>
                </a:cubicBezTo>
                <a:cubicBezTo>
                  <a:pt x="963" y="730"/>
                  <a:pt x="963" y="730"/>
                  <a:pt x="963" y="730"/>
                </a:cubicBezTo>
                <a:cubicBezTo>
                  <a:pt x="963" y="730"/>
                  <a:pt x="963" y="730"/>
                  <a:pt x="964" y="730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4" y="731"/>
                  <a:pt x="964" y="731"/>
                  <a:pt x="964" y="731"/>
                </a:cubicBezTo>
                <a:cubicBezTo>
                  <a:pt x="965" y="732"/>
                  <a:pt x="965" y="732"/>
                  <a:pt x="965" y="732"/>
                </a:cubicBezTo>
                <a:cubicBezTo>
                  <a:pt x="967" y="732"/>
                  <a:pt x="967" y="732"/>
                  <a:pt x="967" y="732"/>
                </a:cubicBezTo>
                <a:cubicBezTo>
                  <a:pt x="967" y="734"/>
                  <a:pt x="968" y="735"/>
                  <a:pt x="968" y="737"/>
                </a:cubicBezTo>
                <a:cubicBezTo>
                  <a:pt x="969" y="737"/>
                  <a:pt x="969" y="737"/>
                  <a:pt x="969" y="737"/>
                </a:cubicBezTo>
                <a:cubicBezTo>
                  <a:pt x="969" y="737"/>
                  <a:pt x="969" y="738"/>
                  <a:pt x="969" y="738"/>
                </a:cubicBezTo>
                <a:cubicBezTo>
                  <a:pt x="970" y="738"/>
                  <a:pt x="970" y="738"/>
                  <a:pt x="970" y="738"/>
                </a:cubicBezTo>
                <a:cubicBezTo>
                  <a:pt x="970" y="739"/>
                  <a:pt x="970" y="739"/>
                  <a:pt x="971" y="740"/>
                </a:cubicBezTo>
                <a:cubicBezTo>
                  <a:pt x="971" y="740"/>
                  <a:pt x="970" y="740"/>
                  <a:pt x="970" y="740"/>
                </a:cubicBezTo>
                <a:cubicBezTo>
                  <a:pt x="970" y="741"/>
                  <a:pt x="971" y="741"/>
                  <a:pt x="971" y="741"/>
                </a:cubicBezTo>
                <a:cubicBezTo>
                  <a:pt x="971" y="742"/>
                  <a:pt x="971" y="743"/>
                  <a:pt x="971" y="745"/>
                </a:cubicBezTo>
                <a:cubicBezTo>
                  <a:pt x="972" y="745"/>
                  <a:pt x="972" y="745"/>
                  <a:pt x="972" y="745"/>
                </a:cubicBezTo>
                <a:cubicBezTo>
                  <a:pt x="972" y="745"/>
                  <a:pt x="972" y="746"/>
                  <a:pt x="972" y="747"/>
                </a:cubicBezTo>
                <a:cubicBezTo>
                  <a:pt x="973" y="747"/>
                  <a:pt x="972" y="747"/>
                  <a:pt x="973" y="747"/>
                </a:cubicBezTo>
                <a:cubicBezTo>
                  <a:pt x="974" y="748"/>
                  <a:pt x="973" y="748"/>
                  <a:pt x="974" y="749"/>
                </a:cubicBezTo>
                <a:cubicBezTo>
                  <a:pt x="974" y="749"/>
                  <a:pt x="974" y="749"/>
                  <a:pt x="974" y="749"/>
                </a:cubicBezTo>
                <a:cubicBezTo>
                  <a:pt x="974" y="750"/>
                  <a:pt x="974" y="750"/>
                  <a:pt x="974" y="750"/>
                </a:cubicBezTo>
                <a:cubicBezTo>
                  <a:pt x="974" y="750"/>
                  <a:pt x="975" y="750"/>
                  <a:pt x="975" y="750"/>
                </a:cubicBezTo>
                <a:cubicBezTo>
                  <a:pt x="975" y="752"/>
                  <a:pt x="976" y="754"/>
                  <a:pt x="976" y="756"/>
                </a:cubicBezTo>
                <a:cubicBezTo>
                  <a:pt x="976" y="756"/>
                  <a:pt x="975" y="756"/>
                  <a:pt x="975" y="756"/>
                </a:cubicBezTo>
                <a:cubicBezTo>
                  <a:pt x="975" y="757"/>
                  <a:pt x="975" y="758"/>
                  <a:pt x="975" y="758"/>
                </a:cubicBezTo>
                <a:cubicBezTo>
                  <a:pt x="975" y="758"/>
                  <a:pt x="975" y="758"/>
                  <a:pt x="975" y="758"/>
                </a:cubicBezTo>
                <a:cubicBezTo>
                  <a:pt x="975" y="759"/>
                  <a:pt x="975" y="759"/>
                  <a:pt x="975" y="759"/>
                </a:cubicBezTo>
                <a:cubicBezTo>
                  <a:pt x="975" y="759"/>
                  <a:pt x="974" y="758"/>
                  <a:pt x="974" y="758"/>
                </a:cubicBezTo>
                <a:cubicBezTo>
                  <a:pt x="974" y="758"/>
                  <a:pt x="973" y="759"/>
                  <a:pt x="973" y="759"/>
                </a:cubicBezTo>
                <a:cubicBezTo>
                  <a:pt x="973" y="760"/>
                  <a:pt x="973" y="760"/>
                  <a:pt x="973" y="760"/>
                </a:cubicBezTo>
                <a:cubicBezTo>
                  <a:pt x="973" y="761"/>
                  <a:pt x="975" y="761"/>
                  <a:pt x="973" y="762"/>
                </a:cubicBezTo>
                <a:cubicBezTo>
                  <a:pt x="974" y="763"/>
                  <a:pt x="974" y="764"/>
                  <a:pt x="975" y="764"/>
                </a:cubicBezTo>
                <a:cubicBezTo>
                  <a:pt x="975" y="766"/>
                  <a:pt x="975" y="766"/>
                  <a:pt x="975" y="767"/>
                </a:cubicBezTo>
                <a:cubicBezTo>
                  <a:pt x="975" y="768"/>
                  <a:pt x="975" y="768"/>
                  <a:pt x="975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6" y="769"/>
                  <a:pt x="976" y="769"/>
                  <a:pt x="976" y="769"/>
                </a:cubicBezTo>
                <a:cubicBezTo>
                  <a:pt x="977" y="769"/>
                  <a:pt x="977" y="769"/>
                  <a:pt x="977" y="769"/>
                </a:cubicBezTo>
                <a:cubicBezTo>
                  <a:pt x="977" y="768"/>
                  <a:pt x="977" y="768"/>
                  <a:pt x="977" y="768"/>
                </a:cubicBezTo>
                <a:cubicBezTo>
                  <a:pt x="978" y="768"/>
                  <a:pt x="978" y="768"/>
                  <a:pt x="978" y="768"/>
                </a:cubicBezTo>
                <a:cubicBezTo>
                  <a:pt x="978" y="769"/>
                  <a:pt x="978" y="768"/>
                  <a:pt x="978" y="769"/>
                </a:cubicBezTo>
                <a:cubicBezTo>
                  <a:pt x="978" y="769"/>
                  <a:pt x="978" y="769"/>
                  <a:pt x="978" y="769"/>
                </a:cubicBezTo>
                <a:cubicBezTo>
                  <a:pt x="978" y="769"/>
                  <a:pt x="979" y="769"/>
                  <a:pt x="979" y="769"/>
                </a:cubicBezTo>
                <a:cubicBezTo>
                  <a:pt x="979" y="769"/>
                  <a:pt x="979" y="769"/>
                  <a:pt x="979" y="769"/>
                </a:cubicBezTo>
                <a:cubicBezTo>
                  <a:pt x="980" y="769"/>
                  <a:pt x="980" y="769"/>
                  <a:pt x="980" y="769"/>
                </a:cubicBezTo>
                <a:cubicBezTo>
                  <a:pt x="980" y="769"/>
                  <a:pt x="980" y="769"/>
                  <a:pt x="980" y="770"/>
                </a:cubicBezTo>
                <a:cubicBezTo>
                  <a:pt x="981" y="770"/>
                  <a:pt x="981" y="769"/>
                  <a:pt x="982" y="771"/>
                </a:cubicBezTo>
                <a:cubicBezTo>
                  <a:pt x="985" y="771"/>
                  <a:pt x="986" y="769"/>
                  <a:pt x="988" y="769"/>
                </a:cubicBezTo>
                <a:cubicBezTo>
                  <a:pt x="988" y="768"/>
                  <a:pt x="988" y="768"/>
                  <a:pt x="988" y="768"/>
                </a:cubicBezTo>
                <a:cubicBezTo>
                  <a:pt x="989" y="768"/>
                  <a:pt x="991" y="768"/>
                  <a:pt x="992" y="768"/>
                </a:cubicBezTo>
                <a:cubicBezTo>
                  <a:pt x="992" y="768"/>
                  <a:pt x="992" y="768"/>
                  <a:pt x="992" y="769"/>
                </a:cubicBezTo>
                <a:cubicBezTo>
                  <a:pt x="993" y="769"/>
                  <a:pt x="994" y="768"/>
                  <a:pt x="994" y="768"/>
                </a:cubicBezTo>
                <a:cubicBezTo>
                  <a:pt x="994" y="768"/>
                  <a:pt x="994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5" y="767"/>
                  <a:pt x="995" y="767"/>
                  <a:pt x="995" y="767"/>
                </a:cubicBezTo>
                <a:cubicBezTo>
                  <a:pt x="996" y="768"/>
                  <a:pt x="996" y="767"/>
                  <a:pt x="996" y="767"/>
                </a:cubicBezTo>
                <a:cubicBezTo>
                  <a:pt x="997" y="767"/>
                  <a:pt x="997" y="767"/>
                  <a:pt x="997" y="767"/>
                </a:cubicBezTo>
                <a:cubicBezTo>
                  <a:pt x="997" y="766"/>
                  <a:pt x="997" y="766"/>
                  <a:pt x="997" y="766"/>
                </a:cubicBezTo>
                <a:cubicBezTo>
                  <a:pt x="998" y="766"/>
                  <a:pt x="999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7"/>
                  <a:pt x="1000" y="767"/>
                  <a:pt x="1000" y="767"/>
                </a:cubicBezTo>
                <a:cubicBezTo>
                  <a:pt x="1000" y="766"/>
                  <a:pt x="1001" y="766"/>
                  <a:pt x="1001" y="766"/>
                </a:cubicBezTo>
                <a:cubicBezTo>
                  <a:pt x="1002" y="766"/>
                  <a:pt x="1004" y="767"/>
                  <a:pt x="1005" y="767"/>
                </a:cubicBezTo>
                <a:cubicBezTo>
                  <a:pt x="1006" y="768"/>
                  <a:pt x="1007" y="767"/>
                  <a:pt x="1008" y="767"/>
                </a:cubicBezTo>
                <a:cubicBezTo>
                  <a:pt x="1008" y="766"/>
                  <a:pt x="1008" y="766"/>
                  <a:pt x="1008" y="766"/>
                </a:cubicBezTo>
                <a:cubicBezTo>
                  <a:pt x="1009" y="766"/>
                  <a:pt x="1011" y="766"/>
                  <a:pt x="1012" y="766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2" y="765"/>
                  <a:pt x="1012" y="765"/>
                  <a:pt x="1012" y="765"/>
                </a:cubicBezTo>
                <a:cubicBezTo>
                  <a:pt x="1014" y="764"/>
                  <a:pt x="1014" y="765"/>
                  <a:pt x="1016" y="765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6" y="764"/>
                  <a:pt x="1016" y="764"/>
                </a:cubicBezTo>
                <a:cubicBezTo>
                  <a:pt x="1016" y="764"/>
                  <a:pt x="1017" y="764"/>
                  <a:pt x="1017" y="764"/>
                </a:cubicBezTo>
                <a:cubicBezTo>
                  <a:pt x="1017" y="764"/>
                  <a:pt x="1018" y="764"/>
                  <a:pt x="1019" y="763"/>
                </a:cubicBezTo>
                <a:cubicBezTo>
                  <a:pt x="1019" y="763"/>
                  <a:pt x="1019" y="763"/>
                  <a:pt x="1020" y="762"/>
                </a:cubicBezTo>
                <a:cubicBezTo>
                  <a:pt x="1020" y="762"/>
                  <a:pt x="1020" y="762"/>
                  <a:pt x="1020" y="762"/>
                </a:cubicBezTo>
                <a:cubicBezTo>
                  <a:pt x="1021" y="762"/>
                  <a:pt x="1022" y="760"/>
                  <a:pt x="1022" y="759"/>
                </a:cubicBezTo>
                <a:cubicBezTo>
                  <a:pt x="1024" y="759"/>
                  <a:pt x="1024" y="758"/>
                  <a:pt x="1024" y="757"/>
                </a:cubicBezTo>
                <a:cubicBezTo>
                  <a:pt x="1025" y="756"/>
                  <a:pt x="1026" y="758"/>
                  <a:pt x="1027" y="755"/>
                </a:cubicBezTo>
                <a:cubicBezTo>
                  <a:pt x="1028" y="755"/>
                  <a:pt x="1028" y="755"/>
                  <a:pt x="1028" y="754"/>
                </a:cubicBezTo>
                <a:cubicBezTo>
                  <a:pt x="1029" y="753"/>
                  <a:pt x="1030" y="753"/>
                  <a:pt x="1030" y="751"/>
                </a:cubicBezTo>
                <a:cubicBezTo>
                  <a:pt x="1031" y="751"/>
                  <a:pt x="1031" y="751"/>
                  <a:pt x="1031" y="751"/>
                </a:cubicBezTo>
                <a:cubicBezTo>
                  <a:pt x="1031" y="750"/>
                  <a:pt x="1031" y="750"/>
                  <a:pt x="1031" y="750"/>
                </a:cubicBezTo>
                <a:cubicBezTo>
                  <a:pt x="1032" y="750"/>
                  <a:pt x="1034" y="748"/>
                  <a:pt x="1034" y="746"/>
                </a:cubicBezTo>
                <a:cubicBezTo>
                  <a:pt x="1035" y="746"/>
                  <a:pt x="1035" y="745"/>
                  <a:pt x="1036" y="744"/>
                </a:cubicBezTo>
                <a:cubicBezTo>
                  <a:pt x="1036" y="744"/>
                  <a:pt x="1036" y="744"/>
                  <a:pt x="1036" y="744"/>
                </a:cubicBezTo>
                <a:cubicBezTo>
                  <a:pt x="1036" y="742"/>
                  <a:pt x="1036" y="742"/>
                  <a:pt x="1036" y="742"/>
                </a:cubicBezTo>
                <a:cubicBezTo>
                  <a:pt x="1037" y="742"/>
                  <a:pt x="1037" y="742"/>
                  <a:pt x="1037" y="742"/>
                </a:cubicBezTo>
                <a:cubicBezTo>
                  <a:pt x="1037" y="742"/>
                  <a:pt x="1037" y="741"/>
                  <a:pt x="1037" y="741"/>
                </a:cubicBezTo>
                <a:cubicBezTo>
                  <a:pt x="1037" y="741"/>
                  <a:pt x="1037" y="741"/>
                  <a:pt x="1037" y="741"/>
                </a:cubicBezTo>
                <a:cubicBezTo>
                  <a:pt x="1038" y="740"/>
                  <a:pt x="1038" y="740"/>
                  <a:pt x="1038" y="739"/>
                </a:cubicBezTo>
                <a:cubicBezTo>
                  <a:pt x="1040" y="739"/>
                  <a:pt x="1040" y="739"/>
                  <a:pt x="1040" y="738"/>
                </a:cubicBezTo>
                <a:cubicBezTo>
                  <a:pt x="1042" y="737"/>
                  <a:pt x="1042" y="737"/>
                  <a:pt x="1043" y="737"/>
                </a:cubicBezTo>
                <a:cubicBezTo>
                  <a:pt x="1043" y="736"/>
                  <a:pt x="1043" y="735"/>
                  <a:pt x="1043" y="734"/>
                </a:cubicBezTo>
                <a:cubicBezTo>
                  <a:pt x="1042" y="734"/>
                  <a:pt x="1042" y="734"/>
                  <a:pt x="1042" y="734"/>
                </a:cubicBezTo>
                <a:cubicBezTo>
                  <a:pt x="1042" y="733"/>
                  <a:pt x="1042" y="733"/>
                  <a:pt x="1042" y="732"/>
                </a:cubicBezTo>
                <a:cubicBezTo>
                  <a:pt x="1043" y="732"/>
                  <a:pt x="1043" y="732"/>
                  <a:pt x="1043" y="732"/>
                </a:cubicBezTo>
                <a:cubicBezTo>
                  <a:pt x="1043" y="731"/>
                  <a:pt x="1043" y="731"/>
                  <a:pt x="1043" y="731"/>
                </a:cubicBezTo>
                <a:cubicBezTo>
                  <a:pt x="1044" y="731"/>
                  <a:pt x="1045" y="727"/>
                  <a:pt x="1044" y="726"/>
                </a:cubicBezTo>
                <a:cubicBezTo>
                  <a:pt x="1044" y="726"/>
                  <a:pt x="1044" y="726"/>
                  <a:pt x="1044" y="726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4" y="723"/>
                  <a:pt x="1044" y="723"/>
                  <a:pt x="1044" y="723"/>
                </a:cubicBezTo>
                <a:cubicBezTo>
                  <a:pt x="1045" y="722"/>
                  <a:pt x="1045" y="722"/>
                  <a:pt x="1045" y="721"/>
                </a:cubicBezTo>
                <a:cubicBezTo>
                  <a:pt x="1044" y="721"/>
                  <a:pt x="1044" y="720"/>
                  <a:pt x="1043" y="720"/>
                </a:cubicBezTo>
                <a:cubicBezTo>
                  <a:pt x="1043" y="719"/>
                  <a:pt x="1043" y="719"/>
                  <a:pt x="1043" y="719"/>
                </a:cubicBezTo>
                <a:cubicBezTo>
                  <a:pt x="1043" y="719"/>
                  <a:pt x="1044" y="718"/>
                  <a:pt x="1044" y="718"/>
                </a:cubicBezTo>
                <a:cubicBezTo>
                  <a:pt x="1045" y="718"/>
                  <a:pt x="1045" y="717"/>
                  <a:pt x="1045" y="717"/>
                </a:cubicBezTo>
                <a:cubicBezTo>
                  <a:pt x="1045" y="717"/>
                  <a:pt x="1046" y="717"/>
                  <a:pt x="1047" y="717"/>
                </a:cubicBezTo>
                <a:cubicBezTo>
                  <a:pt x="1047" y="716"/>
                  <a:pt x="1047" y="716"/>
                  <a:pt x="1047" y="716"/>
                </a:cubicBezTo>
                <a:cubicBezTo>
                  <a:pt x="1048" y="716"/>
                  <a:pt x="1048" y="716"/>
                  <a:pt x="1049" y="716"/>
                </a:cubicBezTo>
                <a:cubicBezTo>
                  <a:pt x="1049" y="715"/>
                  <a:pt x="1049" y="715"/>
                  <a:pt x="1049" y="715"/>
                </a:cubicBezTo>
                <a:cubicBezTo>
                  <a:pt x="1050" y="715"/>
                  <a:pt x="1050" y="715"/>
                  <a:pt x="1051" y="715"/>
                </a:cubicBezTo>
                <a:cubicBezTo>
                  <a:pt x="1051" y="715"/>
                  <a:pt x="1051" y="715"/>
                  <a:pt x="1051" y="715"/>
                </a:cubicBezTo>
                <a:cubicBezTo>
                  <a:pt x="1052" y="715"/>
                  <a:pt x="1052" y="715"/>
                  <a:pt x="1052" y="715"/>
                </a:cubicBezTo>
                <a:cubicBezTo>
                  <a:pt x="1053" y="714"/>
                  <a:pt x="1053" y="714"/>
                  <a:pt x="1053" y="714"/>
                </a:cubicBezTo>
                <a:cubicBezTo>
                  <a:pt x="1054" y="714"/>
                  <a:pt x="1054" y="714"/>
                  <a:pt x="1054" y="714"/>
                </a:cubicBezTo>
                <a:cubicBezTo>
                  <a:pt x="1054" y="714"/>
                  <a:pt x="1055" y="713"/>
                  <a:pt x="1055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3"/>
                  <a:pt x="1056" y="713"/>
                  <a:pt x="1056" y="713"/>
                </a:cubicBezTo>
                <a:cubicBezTo>
                  <a:pt x="1056" y="712"/>
                  <a:pt x="1057" y="712"/>
                  <a:pt x="1057" y="711"/>
                </a:cubicBezTo>
                <a:cubicBezTo>
                  <a:pt x="1057" y="711"/>
                  <a:pt x="1057" y="710"/>
                  <a:pt x="1057" y="709"/>
                </a:cubicBezTo>
                <a:cubicBezTo>
                  <a:pt x="1057" y="709"/>
                  <a:pt x="1057" y="709"/>
                  <a:pt x="1057" y="709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8"/>
                </a:cubicBezTo>
                <a:cubicBezTo>
                  <a:pt x="1057" y="708"/>
                  <a:pt x="1057" y="708"/>
                  <a:pt x="1057" y="707"/>
                </a:cubicBezTo>
                <a:cubicBezTo>
                  <a:pt x="1057" y="707"/>
                  <a:pt x="1057" y="707"/>
                  <a:pt x="1057" y="707"/>
                </a:cubicBezTo>
                <a:cubicBezTo>
                  <a:pt x="1057" y="706"/>
                  <a:pt x="1057" y="705"/>
                  <a:pt x="1057" y="703"/>
                </a:cubicBezTo>
                <a:cubicBezTo>
                  <a:pt x="1057" y="703"/>
                  <a:pt x="1057" y="703"/>
                  <a:pt x="1057" y="703"/>
                </a:cubicBezTo>
                <a:cubicBezTo>
                  <a:pt x="1057" y="702"/>
                  <a:pt x="1057" y="702"/>
                  <a:pt x="1057" y="702"/>
                </a:cubicBezTo>
                <a:cubicBezTo>
                  <a:pt x="1056" y="702"/>
                  <a:pt x="1056" y="702"/>
                  <a:pt x="1056" y="702"/>
                </a:cubicBezTo>
                <a:cubicBezTo>
                  <a:pt x="1056" y="701"/>
                  <a:pt x="1057" y="700"/>
                  <a:pt x="1057" y="700"/>
                </a:cubicBezTo>
                <a:cubicBezTo>
                  <a:pt x="1056" y="700"/>
                  <a:pt x="1056" y="700"/>
                  <a:pt x="1056" y="700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9"/>
                  <a:pt x="1056" y="699"/>
                  <a:pt x="1056" y="699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8"/>
                  <a:pt x="1056" y="698"/>
                  <a:pt x="1056" y="698"/>
                </a:cubicBezTo>
                <a:cubicBezTo>
                  <a:pt x="1056" y="696"/>
                  <a:pt x="1056" y="696"/>
                  <a:pt x="1056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6"/>
                  <a:pt x="1055" y="696"/>
                  <a:pt x="1055" y="696"/>
                </a:cubicBezTo>
                <a:cubicBezTo>
                  <a:pt x="1055" y="694"/>
                  <a:pt x="1055" y="693"/>
                  <a:pt x="1055" y="692"/>
                </a:cubicBezTo>
                <a:cubicBezTo>
                  <a:pt x="1055" y="691"/>
                  <a:pt x="1055" y="691"/>
                  <a:pt x="1055" y="691"/>
                </a:cubicBezTo>
                <a:cubicBezTo>
                  <a:pt x="1054" y="691"/>
                  <a:pt x="1054" y="690"/>
                  <a:pt x="1053" y="690"/>
                </a:cubicBezTo>
                <a:cubicBezTo>
                  <a:pt x="1053" y="689"/>
                  <a:pt x="1053" y="686"/>
                  <a:pt x="1053" y="684"/>
                </a:cubicBezTo>
                <a:cubicBezTo>
                  <a:pt x="1054" y="684"/>
                  <a:pt x="1055" y="683"/>
                  <a:pt x="1056" y="683"/>
                </a:cubicBezTo>
                <a:cubicBezTo>
                  <a:pt x="1056" y="682"/>
                  <a:pt x="1056" y="682"/>
                  <a:pt x="1056" y="682"/>
                </a:cubicBezTo>
                <a:cubicBezTo>
                  <a:pt x="1056" y="682"/>
                  <a:pt x="1057" y="682"/>
                  <a:pt x="1057" y="682"/>
                </a:cubicBezTo>
                <a:cubicBezTo>
                  <a:pt x="1057" y="681"/>
                  <a:pt x="1057" y="681"/>
                  <a:pt x="1057" y="680"/>
                </a:cubicBezTo>
                <a:cubicBezTo>
                  <a:pt x="1057" y="680"/>
                  <a:pt x="1059" y="680"/>
                  <a:pt x="1059" y="680"/>
                </a:cubicBezTo>
                <a:cubicBezTo>
                  <a:pt x="1059" y="679"/>
                  <a:pt x="1059" y="679"/>
                  <a:pt x="1059" y="679"/>
                </a:cubicBezTo>
                <a:cubicBezTo>
                  <a:pt x="1060" y="679"/>
                  <a:pt x="1060" y="679"/>
                  <a:pt x="1060" y="678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6"/>
                  <a:pt x="1060" y="676"/>
                  <a:pt x="1060" y="676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0" y="675"/>
                  <a:pt x="1060" y="675"/>
                  <a:pt x="1060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75"/>
                  <a:pt x="1063" y="675"/>
                  <a:pt x="1064" y="675"/>
                </a:cubicBezTo>
                <a:cubicBezTo>
                  <a:pt x="1064" y="675"/>
                  <a:pt x="1064" y="675"/>
                  <a:pt x="1064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7" y="674"/>
                  <a:pt x="1067" y="674"/>
                  <a:pt x="1067" y="674"/>
                </a:cubicBezTo>
                <a:cubicBezTo>
                  <a:pt x="1068" y="673"/>
                  <a:pt x="1069" y="673"/>
                  <a:pt x="1069" y="672"/>
                </a:cubicBezTo>
                <a:cubicBezTo>
                  <a:pt x="1070" y="672"/>
                  <a:pt x="1070" y="672"/>
                  <a:pt x="1070" y="672"/>
                </a:cubicBezTo>
                <a:cubicBezTo>
                  <a:pt x="1071" y="671"/>
                  <a:pt x="1072" y="671"/>
                  <a:pt x="1072" y="671"/>
                </a:cubicBezTo>
                <a:cubicBezTo>
                  <a:pt x="1072" y="671"/>
                  <a:pt x="1072" y="671"/>
                  <a:pt x="1072" y="671"/>
                </a:cubicBezTo>
                <a:cubicBezTo>
                  <a:pt x="1073" y="671"/>
                  <a:pt x="1073" y="671"/>
                  <a:pt x="1073" y="671"/>
                </a:cubicBezTo>
                <a:cubicBezTo>
                  <a:pt x="1073" y="670"/>
                  <a:pt x="1073" y="670"/>
                  <a:pt x="1073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4" y="670"/>
                  <a:pt x="1074" y="670"/>
                  <a:pt x="1074" y="670"/>
                </a:cubicBezTo>
                <a:cubicBezTo>
                  <a:pt x="1075" y="670"/>
                  <a:pt x="1075" y="669"/>
                  <a:pt x="1076" y="669"/>
                </a:cubicBezTo>
                <a:cubicBezTo>
                  <a:pt x="1076" y="668"/>
                  <a:pt x="1076" y="668"/>
                  <a:pt x="1076" y="668"/>
                </a:cubicBezTo>
                <a:cubicBezTo>
                  <a:pt x="1078" y="668"/>
                  <a:pt x="1078" y="668"/>
                  <a:pt x="1078" y="668"/>
                </a:cubicBezTo>
                <a:cubicBezTo>
                  <a:pt x="1078" y="667"/>
                  <a:pt x="1078" y="667"/>
                  <a:pt x="1078" y="667"/>
                </a:cubicBezTo>
                <a:cubicBezTo>
                  <a:pt x="1079" y="667"/>
                  <a:pt x="1079" y="667"/>
                  <a:pt x="1079" y="667"/>
                </a:cubicBezTo>
                <a:cubicBezTo>
                  <a:pt x="1079" y="666"/>
                  <a:pt x="1079" y="665"/>
                  <a:pt x="1079" y="665"/>
                </a:cubicBezTo>
                <a:cubicBezTo>
                  <a:pt x="1079" y="665"/>
                  <a:pt x="1080" y="664"/>
                  <a:pt x="1080" y="664"/>
                </a:cubicBezTo>
                <a:cubicBezTo>
                  <a:pt x="1080" y="664"/>
                  <a:pt x="1081" y="662"/>
                  <a:pt x="1082" y="662"/>
                </a:cubicBezTo>
                <a:cubicBezTo>
                  <a:pt x="1081" y="662"/>
                  <a:pt x="1081" y="661"/>
                  <a:pt x="1081" y="661"/>
                </a:cubicBezTo>
                <a:cubicBezTo>
                  <a:pt x="1082" y="661"/>
                  <a:pt x="1082" y="661"/>
                  <a:pt x="1082" y="661"/>
                </a:cubicBezTo>
                <a:cubicBezTo>
                  <a:pt x="1082" y="660"/>
                  <a:pt x="1082" y="660"/>
                  <a:pt x="1083" y="659"/>
                </a:cubicBezTo>
                <a:cubicBezTo>
                  <a:pt x="1082" y="659"/>
                  <a:pt x="1082" y="659"/>
                  <a:pt x="1082" y="658"/>
                </a:cubicBezTo>
                <a:cubicBezTo>
                  <a:pt x="1081" y="658"/>
                  <a:pt x="1081" y="655"/>
                  <a:pt x="1082" y="654"/>
                </a:cubicBezTo>
                <a:cubicBezTo>
                  <a:pt x="1082" y="654"/>
                  <a:pt x="1082" y="654"/>
                  <a:pt x="1082" y="654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3"/>
                  <a:pt x="1082" y="653"/>
                  <a:pt x="1082" y="653"/>
                </a:cubicBezTo>
                <a:cubicBezTo>
                  <a:pt x="1082" y="650"/>
                  <a:pt x="1082" y="650"/>
                  <a:pt x="1082" y="650"/>
                </a:cubicBezTo>
                <a:cubicBezTo>
                  <a:pt x="1082" y="650"/>
                  <a:pt x="1083" y="650"/>
                  <a:pt x="1083" y="650"/>
                </a:cubicBezTo>
                <a:cubicBezTo>
                  <a:pt x="1083" y="650"/>
                  <a:pt x="1083" y="650"/>
                  <a:pt x="1083" y="650"/>
                </a:cubicBezTo>
                <a:cubicBezTo>
                  <a:pt x="1083" y="649"/>
                  <a:pt x="1083" y="649"/>
                  <a:pt x="1083" y="649"/>
                </a:cubicBezTo>
                <a:cubicBezTo>
                  <a:pt x="1082" y="649"/>
                  <a:pt x="1082" y="649"/>
                  <a:pt x="1082" y="649"/>
                </a:cubicBezTo>
                <a:cubicBezTo>
                  <a:pt x="1082" y="648"/>
                  <a:pt x="1082" y="647"/>
                  <a:pt x="1082" y="645"/>
                </a:cubicBezTo>
                <a:cubicBezTo>
                  <a:pt x="1082" y="645"/>
                  <a:pt x="1082" y="645"/>
                  <a:pt x="1082" y="645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4"/>
                  <a:pt x="1082" y="644"/>
                  <a:pt x="1082" y="644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40"/>
                </a:cubicBezTo>
                <a:cubicBezTo>
                  <a:pt x="1082" y="640"/>
                  <a:pt x="1082" y="640"/>
                  <a:pt x="1082" y="639"/>
                </a:cubicBezTo>
                <a:cubicBezTo>
                  <a:pt x="1082" y="639"/>
                  <a:pt x="1082" y="639"/>
                  <a:pt x="1082" y="639"/>
                </a:cubicBezTo>
                <a:cubicBezTo>
                  <a:pt x="1081" y="638"/>
                  <a:pt x="1081" y="637"/>
                  <a:pt x="1081" y="636"/>
                </a:cubicBezTo>
                <a:cubicBezTo>
                  <a:pt x="1081" y="636"/>
                  <a:pt x="1081" y="636"/>
                  <a:pt x="1081" y="636"/>
                </a:cubicBezTo>
                <a:cubicBezTo>
                  <a:pt x="1081" y="636"/>
                  <a:pt x="1081" y="635"/>
                  <a:pt x="1081" y="635"/>
                </a:cubicBezTo>
                <a:cubicBezTo>
                  <a:pt x="1082" y="635"/>
                  <a:pt x="1082" y="635"/>
                  <a:pt x="1082" y="635"/>
                </a:cubicBezTo>
                <a:cubicBezTo>
                  <a:pt x="1082" y="632"/>
                  <a:pt x="1082" y="632"/>
                  <a:pt x="1082" y="632"/>
                </a:cubicBezTo>
                <a:cubicBezTo>
                  <a:pt x="1081" y="632"/>
                  <a:pt x="1081" y="632"/>
                  <a:pt x="1081" y="632"/>
                </a:cubicBezTo>
                <a:cubicBezTo>
                  <a:pt x="1081" y="631"/>
                  <a:pt x="1079" y="629"/>
                  <a:pt x="1078" y="629"/>
                </a:cubicBezTo>
                <a:cubicBezTo>
                  <a:pt x="1078" y="629"/>
                  <a:pt x="1078" y="628"/>
                  <a:pt x="1078" y="627"/>
                </a:cubicBezTo>
                <a:cubicBezTo>
                  <a:pt x="1077" y="627"/>
                  <a:pt x="1077" y="627"/>
                  <a:pt x="1077" y="627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4"/>
                  <a:pt x="1077" y="624"/>
                  <a:pt x="1077" y="624"/>
                </a:cubicBezTo>
                <a:cubicBezTo>
                  <a:pt x="1077" y="622"/>
                  <a:pt x="1077" y="622"/>
                  <a:pt x="1077" y="622"/>
                </a:cubicBezTo>
                <a:cubicBezTo>
                  <a:pt x="1076" y="622"/>
                  <a:pt x="1076" y="622"/>
                  <a:pt x="1076" y="622"/>
                </a:cubicBezTo>
                <a:cubicBezTo>
                  <a:pt x="1076" y="620"/>
                  <a:pt x="1077" y="616"/>
                  <a:pt x="1078" y="615"/>
                </a:cubicBezTo>
                <a:cubicBezTo>
                  <a:pt x="1078" y="614"/>
                  <a:pt x="1078" y="614"/>
                  <a:pt x="1077" y="613"/>
                </a:cubicBezTo>
                <a:cubicBezTo>
                  <a:pt x="1077" y="613"/>
                  <a:pt x="1077" y="613"/>
                  <a:pt x="1077" y="613"/>
                </a:cubicBezTo>
                <a:cubicBezTo>
                  <a:pt x="1076" y="613"/>
                  <a:pt x="1077" y="613"/>
                  <a:pt x="1076" y="612"/>
                </a:cubicBezTo>
                <a:cubicBezTo>
                  <a:pt x="1075" y="611"/>
                  <a:pt x="1075" y="611"/>
                  <a:pt x="1075" y="611"/>
                </a:cubicBezTo>
                <a:cubicBezTo>
                  <a:pt x="1074" y="611"/>
                  <a:pt x="1074" y="611"/>
                  <a:pt x="1074" y="611"/>
                </a:cubicBezTo>
                <a:cubicBezTo>
                  <a:pt x="1074" y="610"/>
                  <a:pt x="1074" y="609"/>
                  <a:pt x="1074" y="608"/>
                </a:cubicBezTo>
                <a:cubicBezTo>
                  <a:pt x="1073" y="608"/>
                  <a:pt x="1073" y="608"/>
                  <a:pt x="1073" y="608"/>
                </a:cubicBezTo>
                <a:cubicBezTo>
                  <a:pt x="1073" y="607"/>
                  <a:pt x="1074" y="607"/>
                  <a:pt x="1074" y="607"/>
                </a:cubicBezTo>
                <a:cubicBezTo>
                  <a:pt x="1074" y="606"/>
                  <a:pt x="1074" y="606"/>
                  <a:pt x="1074" y="606"/>
                </a:cubicBezTo>
                <a:cubicBezTo>
                  <a:pt x="1075" y="606"/>
                  <a:pt x="1075" y="606"/>
                  <a:pt x="1075" y="606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5"/>
                  <a:pt x="1075" y="605"/>
                  <a:pt x="1075" y="605"/>
                </a:cubicBezTo>
                <a:cubicBezTo>
                  <a:pt x="1075" y="604"/>
                  <a:pt x="1075" y="604"/>
                  <a:pt x="1075" y="603"/>
                </a:cubicBezTo>
                <a:cubicBezTo>
                  <a:pt x="1076" y="603"/>
                  <a:pt x="1076" y="603"/>
                  <a:pt x="1076" y="603"/>
                </a:cubicBezTo>
                <a:cubicBezTo>
                  <a:pt x="1076" y="603"/>
                  <a:pt x="1075" y="602"/>
                  <a:pt x="1075" y="602"/>
                </a:cubicBezTo>
                <a:cubicBezTo>
                  <a:pt x="1076" y="602"/>
                  <a:pt x="1076" y="602"/>
                  <a:pt x="1076" y="602"/>
                </a:cubicBezTo>
                <a:cubicBezTo>
                  <a:pt x="1076" y="601"/>
                  <a:pt x="1077" y="600"/>
                  <a:pt x="1077" y="599"/>
                </a:cubicBezTo>
                <a:cubicBezTo>
                  <a:pt x="1077" y="599"/>
                  <a:pt x="1077" y="599"/>
                  <a:pt x="1078" y="599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8"/>
                  <a:pt x="1078" y="598"/>
                  <a:pt x="1078" y="598"/>
                </a:cubicBezTo>
                <a:cubicBezTo>
                  <a:pt x="1078" y="597"/>
                  <a:pt x="1077" y="597"/>
                  <a:pt x="1077" y="596"/>
                </a:cubicBezTo>
                <a:cubicBezTo>
                  <a:pt x="1077" y="596"/>
                  <a:pt x="1078" y="596"/>
                  <a:pt x="1078" y="595"/>
                </a:cubicBezTo>
                <a:cubicBezTo>
                  <a:pt x="1078" y="594"/>
                  <a:pt x="1078" y="594"/>
                  <a:pt x="1078" y="594"/>
                </a:cubicBezTo>
                <a:cubicBezTo>
                  <a:pt x="1079" y="594"/>
                  <a:pt x="1079" y="594"/>
                  <a:pt x="1079" y="594"/>
                </a:cubicBezTo>
                <a:cubicBezTo>
                  <a:pt x="1079" y="592"/>
                  <a:pt x="1080" y="590"/>
                  <a:pt x="1082" y="590"/>
                </a:cubicBezTo>
                <a:cubicBezTo>
                  <a:pt x="1083" y="590"/>
                  <a:pt x="1083" y="590"/>
                  <a:pt x="1083" y="590"/>
                </a:cubicBezTo>
                <a:cubicBezTo>
                  <a:pt x="1083" y="589"/>
                  <a:pt x="1083" y="588"/>
                  <a:pt x="1084" y="588"/>
                </a:cubicBezTo>
                <a:cubicBezTo>
                  <a:pt x="1084" y="588"/>
                  <a:pt x="1084" y="587"/>
                  <a:pt x="1085" y="587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5" y="586"/>
                  <a:pt x="1085" y="586"/>
                  <a:pt x="1085" y="586"/>
                </a:cubicBezTo>
                <a:cubicBezTo>
                  <a:pt x="1086" y="586"/>
                  <a:pt x="1086" y="586"/>
                  <a:pt x="1087" y="585"/>
                </a:cubicBezTo>
                <a:cubicBezTo>
                  <a:pt x="1087" y="585"/>
                  <a:pt x="1088" y="584"/>
                  <a:pt x="1088" y="583"/>
                </a:cubicBezTo>
                <a:cubicBezTo>
                  <a:pt x="1088" y="583"/>
                  <a:pt x="1088" y="583"/>
                  <a:pt x="1088" y="583"/>
                </a:cubicBezTo>
                <a:cubicBezTo>
                  <a:pt x="1088" y="582"/>
                  <a:pt x="1088" y="582"/>
                  <a:pt x="1088" y="582"/>
                </a:cubicBezTo>
                <a:cubicBezTo>
                  <a:pt x="1089" y="581"/>
                  <a:pt x="1089" y="581"/>
                  <a:pt x="1090" y="580"/>
                </a:cubicBezTo>
                <a:cubicBezTo>
                  <a:pt x="1090" y="580"/>
                  <a:pt x="1090" y="579"/>
                  <a:pt x="1090" y="579"/>
                </a:cubicBezTo>
                <a:cubicBezTo>
                  <a:pt x="1090" y="579"/>
                  <a:pt x="1090" y="578"/>
                  <a:pt x="1091" y="578"/>
                </a:cubicBezTo>
                <a:cubicBezTo>
                  <a:pt x="1091" y="578"/>
                  <a:pt x="1091" y="578"/>
                  <a:pt x="1091" y="578"/>
                </a:cubicBezTo>
                <a:cubicBezTo>
                  <a:pt x="1091" y="577"/>
                  <a:pt x="1091" y="577"/>
                  <a:pt x="1091" y="577"/>
                </a:cubicBezTo>
                <a:cubicBezTo>
                  <a:pt x="1092" y="577"/>
                  <a:pt x="1091" y="576"/>
                  <a:pt x="1091" y="576"/>
                </a:cubicBezTo>
                <a:cubicBezTo>
                  <a:pt x="1092" y="575"/>
                  <a:pt x="1093" y="575"/>
                  <a:pt x="1093" y="574"/>
                </a:cubicBezTo>
                <a:cubicBezTo>
                  <a:pt x="1093" y="573"/>
                  <a:pt x="1093" y="573"/>
                  <a:pt x="1093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4" y="573"/>
                  <a:pt x="1094" y="573"/>
                  <a:pt x="1094" y="573"/>
                </a:cubicBezTo>
                <a:cubicBezTo>
                  <a:pt x="1095" y="573"/>
                  <a:pt x="1095" y="573"/>
                  <a:pt x="1095" y="573"/>
                </a:cubicBezTo>
                <a:cubicBezTo>
                  <a:pt x="1095" y="572"/>
                  <a:pt x="1096" y="571"/>
                  <a:pt x="1096" y="570"/>
                </a:cubicBezTo>
                <a:cubicBezTo>
                  <a:pt x="1097" y="570"/>
                  <a:pt x="1097" y="570"/>
                  <a:pt x="1098" y="569"/>
                </a:cubicBezTo>
                <a:cubicBezTo>
                  <a:pt x="1098" y="569"/>
                  <a:pt x="1098" y="569"/>
                  <a:pt x="1098" y="569"/>
                </a:cubicBezTo>
                <a:cubicBezTo>
                  <a:pt x="1098" y="569"/>
                  <a:pt x="1098" y="569"/>
                  <a:pt x="1098" y="568"/>
                </a:cubicBezTo>
                <a:cubicBezTo>
                  <a:pt x="1099" y="568"/>
                  <a:pt x="1099" y="568"/>
                  <a:pt x="1099" y="568"/>
                </a:cubicBezTo>
                <a:cubicBezTo>
                  <a:pt x="1099" y="567"/>
                  <a:pt x="1099" y="567"/>
                  <a:pt x="1099" y="567"/>
                </a:cubicBezTo>
                <a:cubicBezTo>
                  <a:pt x="1100" y="567"/>
                  <a:pt x="1100" y="567"/>
                  <a:pt x="1100" y="567"/>
                </a:cubicBezTo>
                <a:cubicBezTo>
                  <a:pt x="1100" y="567"/>
                  <a:pt x="1100" y="567"/>
                  <a:pt x="1100" y="566"/>
                </a:cubicBezTo>
                <a:cubicBezTo>
                  <a:pt x="1101" y="566"/>
                  <a:pt x="1101" y="566"/>
                  <a:pt x="1101" y="566"/>
                </a:cubicBezTo>
                <a:cubicBezTo>
                  <a:pt x="1101" y="566"/>
                  <a:pt x="1101" y="566"/>
                  <a:pt x="1102" y="565"/>
                </a:cubicBezTo>
                <a:cubicBezTo>
                  <a:pt x="1102" y="565"/>
                  <a:pt x="1102" y="565"/>
                  <a:pt x="1102" y="565"/>
                </a:cubicBezTo>
                <a:cubicBezTo>
                  <a:pt x="1102" y="565"/>
                  <a:pt x="1103" y="565"/>
                  <a:pt x="1103" y="564"/>
                </a:cubicBezTo>
                <a:cubicBezTo>
                  <a:pt x="1104" y="564"/>
                  <a:pt x="1104" y="564"/>
                  <a:pt x="1105" y="564"/>
                </a:cubicBezTo>
                <a:cubicBezTo>
                  <a:pt x="1105" y="564"/>
                  <a:pt x="1105" y="564"/>
                  <a:pt x="1105" y="564"/>
                </a:cubicBezTo>
                <a:cubicBezTo>
                  <a:pt x="1105" y="564"/>
                  <a:pt x="1105" y="564"/>
                  <a:pt x="1106" y="563"/>
                </a:cubicBezTo>
                <a:cubicBezTo>
                  <a:pt x="1106" y="563"/>
                  <a:pt x="1106" y="563"/>
                  <a:pt x="1106" y="563"/>
                </a:cubicBezTo>
                <a:cubicBezTo>
                  <a:pt x="1107" y="561"/>
                  <a:pt x="1109" y="560"/>
                  <a:pt x="1111" y="558"/>
                </a:cubicBezTo>
                <a:cubicBezTo>
                  <a:pt x="1111" y="557"/>
                  <a:pt x="1111" y="557"/>
                  <a:pt x="1111" y="557"/>
                </a:cubicBezTo>
                <a:cubicBezTo>
                  <a:pt x="1111" y="557"/>
                  <a:pt x="1112" y="557"/>
                  <a:pt x="1112" y="557"/>
                </a:cubicBezTo>
                <a:cubicBezTo>
                  <a:pt x="1112" y="557"/>
                  <a:pt x="1112" y="557"/>
                  <a:pt x="1112" y="557"/>
                </a:cubicBezTo>
                <a:cubicBezTo>
                  <a:pt x="1113" y="556"/>
                  <a:pt x="1113" y="556"/>
                  <a:pt x="1114" y="555"/>
                </a:cubicBezTo>
                <a:cubicBezTo>
                  <a:pt x="1114" y="553"/>
                  <a:pt x="1114" y="553"/>
                  <a:pt x="1114" y="553"/>
                </a:cubicBezTo>
                <a:cubicBezTo>
                  <a:pt x="1114" y="553"/>
                  <a:pt x="1114" y="553"/>
                  <a:pt x="1115" y="552"/>
                </a:cubicBezTo>
                <a:cubicBezTo>
                  <a:pt x="1115" y="552"/>
                  <a:pt x="1116" y="552"/>
                  <a:pt x="1116" y="552"/>
                </a:cubicBezTo>
                <a:cubicBezTo>
                  <a:pt x="1116" y="551"/>
                  <a:pt x="1116" y="551"/>
                  <a:pt x="1116" y="551"/>
                </a:cubicBezTo>
                <a:cubicBezTo>
                  <a:pt x="1119" y="551"/>
                  <a:pt x="1117" y="551"/>
                  <a:pt x="1118" y="549"/>
                </a:cubicBezTo>
                <a:cubicBezTo>
                  <a:pt x="1118" y="549"/>
                  <a:pt x="1118" y="549"/>
                  <a:pt x="1118" y="549"/>
                </a:cubicBezTo>
                <a:cubicBezTo>
                  <a:pt x="1118" y="548"/>
                  <a:pt x="1118" y="548"/>
                  <a:pt x="1118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8"/>
                  <a:pt x="1119" y="548"/>
                  <a:pt x="1119" y="548"/>
                </a:cubicBezTo>
                <a:cubicBezTo>
                  <a:pt x="1119" y="547"/>
                  <a:pt x="1119" y="547"/>
                  <a:pt x="1119" y="547"/>
                </a:cubicBezTo>
                <a:cubicBezTo>
                  <a:pt x="1119" y="546"/>
                  <a:pt x="1119" y="546"/>
                  <a:pt x="1119" y="546"/>
                </a:cubicBezTo>
                <a:cubicBezTo>
                  <a:pt x="1120" y="546"/>
                  <a:pt x="1120" y="546"/>
                  <a:pt x="1120" y="546"/>
                </a:cubicBezTo>
                <a:cubicBezTo>
                  <a:pt x="1121" y="545"/>
                  <a:pt x="1120" y="543"/>
                  <a:pt x="1121" y="542"/>
                </a:cubicBezTo>
                <a:cubicBezTo>
                  <a:pt x="1121" y="542"/>
                  <a:pt x="1122" y="542"/>
                  <a:pt x="1122" y="541"/>
                </a:cubicBezTo>
                <a:cubicBezTo>
                  <a:pt x="1122" y="540"/>
                  <a:pt x="1123" y="540"/>
                  <a:pt x="1123" y="539"/>
                </a:cubicBezTo>
                <a:cubicBezTo>
                  <a:pt x="1123" y="539"/>
                  <a:pt x="1123" y="539"/>
                  <a:pt x="1123" y="539"/>
                </a:cubicBezTo>
                <a:cubicBezTo>
                  <a:pt x="1123" y="538"/>
                  <a:pt x="1123" y="537"/>
                  <a:pt x="1123" y="536"/>
                </a:cubicBezTo>
                <a:cubicBezTo>
                  <a:pt x="1124" y="536"/>
                  <a:pt x="1124" y="536"/>
                  <a:pt x="1124" y="536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4" y="535"/>
                  <a:pt x="1124" y="535"/>
                  <a:pt x="1124" y="535"/>
                </a:cubicBezTo>
                <a:cubicBezTo>
                  <a:pt x="1125" y="532"/>
                  <a:pt x="1125" y="532"/>
                  <a:pt x="1125" y="532"/>
                </a:cubicBezTo>
                <a:cubicBezTo>
                  <a:pt x="1125" y="532"/>
                  <a:pt x="1125" y="532"/>
                  <a:pt x="1126" y="531"/>
                </a:cubicBezTo>
                <a:cubicBezTo>
                  <a:pt x="1126" y="531"/>
                  <a:pt x="1126" y="530"/>
                  <a:pt x="1126" y="530"/>
                </a:cubicBezTo>
                <a:cubicBezTo>
                  <a:pt x="1127" y="529"/>
                  <a:pt x="1127" y="529"/>
                  <a:pt x="1127" y="529"/>
                </a:cubicBezTo>
                <a:cubicBezTo>
                  <a:pt x="1127" y="528"/>
                  <a:pt x="1127" y="528"/>
                  <a:pt x="1127" y="528"/>
                </a:cubicBezTo>
                <a:cubicBezTo>
                  <a:pt x="1128" y="527"/>
                  <a:pt x="1128" y="527"/>
                  <a:pt x="1129" y="527"/>
                </a:cubicBezTo>
                <a:cubicBezTo>
                  <a:pt x="1129" y="526"/>
                  <a:pt x="1129" y="525"/>
                  <a:pt x="1129" y="523"/>
                </a:cubicBezTo>
                <a:cubicBezTo>
                  <a:pt x="1129" y="523"/>
                  <a:pt x="1130" y="523"/>
                  <a:pt x="1130" y="523"/>
                </a:cubicBezTo>
                <a:cubicBezTo>
                  <a:pt x="1130" y="522"/>
                  <a:pt x="1130" y="521"/>
                  <a:pt x="1130" y="520"/>
                </a:cubicBezTo>
                <a:cubicBezTo>
                  <a:pt x="1131" y="520"/>
                  <a:pt x="1131" y="520"/>
                  <a:pt x="1131" y="520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31" y="516"/>
                  <a:pt x="1131" y="516"/>
                  <a:pt x="1131" y="516"/>
                </a:cubicBezTo>
                <a:cubicBezTo>
                  <a:pt x="1132" y="516"/>
                  <a:pt x="1132" y="516"/>
                  <a:pt x="1132" y="516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1"/>
                  <a:pt x="1132" y="511"/>
                  <a:pt x="1132" y="511"/>
                </a:cubicBezTo>
                <a:cubicBezTo>
                  <a:pt x="1132" y="510"/>
                  <a:pt x="1132" y="510"/>
                  <a:pt x="1132" y="509"/>
                </a:cubicBezTo>
                <a:cubicBezTo>
                  <a:pt x="1132" y="509"/>
                  <a:pt x="1132" y="509"/>
                  <a:pt x="1131" y="509"/>
                </a:cubicBezTo>
                <a:cubicBezTo>
                  <a:pt x="1130" y="509"/>
                  <a:pt x="1130" y="509"/>
                  <a:pt x="1130" y="509"/>
                </a:cubicBezTo>
                <a:cubicBezTo>
                  <a:pt x="1130" y="510"/>
                  <a:pt x="1130" y="510"/>
                  <a:pt x="1130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8" y="510"/>
                  <a:pt x="1128" y="510"/>
                  <a:pt x="1128" y="510"/>
                </a:cubicBezTo>
                <a:cubicBezTo>
                  <a:pt x="1127" y="511"/>
                  <a:pt x="1127" y="511"/>
                  <a:pt x="1126" y="511"/>
                </a:cubicBezTo>
                <a:cubicBezTo>
                  <a:pt x="1126" y="511"/>
                  <a:pt x="1126" y="511"/>
                  <a:pt x="1126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5" y="511"/>
                  <a:pt x="1125" y="511"/>
                  <a:pt x="1125" y="511"/>
                </a:cubicBezTo>
                <a:cubicBezTo>
                  <a:pt x="1123" y="512"/>
                  <a:pt x="1122" y="511"/>
                  <a:pt x="1120" y="511"/>
                </a:cubicBezTo>
                <a:cubicBezTo>
                  <a:pt x="1120" y="512"/>
                  <a:pt x="1120" y="512"/>
                  <a:pt x="1120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9" y="512"/>
                  <a:pt x="1119" y="512"/>
                  <a:pt x="1119" y="512"/>
                </a:cubicBezTo>
                <a:cubicBezTo>
                  <a:pt x="1116" y="512"/>
                  <a:pt x="1116" y="512"/>
                  <a:pt x="1116" y="512"/>
                </a:cubicBezTo>
                <a:cubicBezTo>
                  <a:pt x="1116" y="513"/>
                  <a:pt x="1116" y="513"/>
                  <a:pt x="1116" y="513"/>
                </a:cubicBezTo>
                <a:cubicBezTo>
                  <a:pt x="1116" y="513"/>
                  <a:pt x="1115" y="513"/>
                  <a:pt x="1115" y="513"/>
                </a:cubicBezTo>
                <a:cubicBezTo>
                  <a:pt x="1114" y="514"/>
                  <a:pt x="1114" y="514"/>
                  <a:pt x="1114" y="514"/>
                </a:cubicBezTo>
                <a:cubicBezTo>
                  <a:pt x="1113" y="514"/>
                  <a:pt x="1113" y="514"/>
                  <a:pt x="1113" y="514"/>
                </a:cubicBezTo>
                <a:cubicBezTo>
                  <a:pt x="1113" y="515"/>
                  <a:pt x="1113" y="515"/>
                  <a:pt x="1113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2" y="515"/>
                  <a:pt x="1112" y="515"/>
                  <a:pt x="1112" y="515"/>
                </a:cubicBezTo>
                <a:cubicBezTo>
                  <a:pt x="1111" y="515"/>
                  <a:pt x="1111" y="515"/>
                  <a:pt x="1111" y="515"/>
                </a:cubicBezTo>
                <a:cubicBezTo>
                  <a:pt x="1111" y="515"/>
                  <a:pt x="1111" y="515"/>
                  <a:pt x="1111" y="516"/>
                </a:cubicBezTo>
                <a:cubicBezTo>
                  <a:pt x="1109" y="516"/>
                  <a:pt x="1109" y="515"/>
                  <a:pt x="1108" y="515"/>
                </a:cubicBezTo>
                <a:cubicBezTo>
                  <a:pt x="1107" y="514"/>
                  <a:pt x="1102" y="515"/>
                  <a:pt x="1102" y="516"/>
                </a:cubicBezTo>
                <a:cubicBezTo>
                  <a:pt x="1100" y="516"/>
                  <a:pt x="1100" y="516"/>
                  <a:pt x="1100" y="516"/>
                </a:cubicBezTo>
                <a:cubicBezTo>
                  <a:pt x="1100" y="516"/>
                  <a:pt x="1100" y="515"/>
                  <a:pt x="1100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9" y="515"/>
                  <a:pt x="1099" y="515"/>
                  <a:pt x="1099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5"/>
                  <a:pt x="1098" y="515"/>
                  <a:pt x="1098" y="515"/>
                </a:cubicBezTo>
                <a:cubicBezTo>
                  <a:pt x="1098" y="514"/>
                  <a:pt x="1098" y="514"/>
                  <a:pt x="1097" y="514"/>
                </a:cubicBezTo>
                <a:cubicBezTo>
                  <a:pt x="1097" y="513"/>
                  <a:pt x="1097" y="513"/>
                  <a:pt x="1097" y="512"/>
                </a:cubicBezTo>
                <a:cubicBezTo>
                  <a:pt x="1096" y="512"/>
                  <a:pt x="1096" y="512"/>
                  <a:pt x="1096" y="512"/>
                </a:cubicBezTo>
                <a:cubicBezTo>
                  <a:pt x="1096" y="511"/>
                  <a:pt x="1096" y="511"/>
                  <a:pt x="1096" y="511"/>
                </a:cubicBezTo>
                <a:cubicBezTo>
                  <a:pt x="1095" y="510"/>
                  <a:pt x="1095" y="510"/>
                  <a:pt x="1094" y="509"/>
                </a:cubicBezTo>
                <a:cubicBezTo>
                  <a:pt x="1094" y="509"/>
                  <a:pt x="1094" y="509"/>
                  <a:pt x="1094" y="508"/>
                </a:cubicBezTo>
                <a:cubicBezTo>
                  <a:pt x="1094" y="508"/>
                  <a:pt x="1094" y="508"/>
                  <a:pt x="1094" y="508"/>
                </a:cubicBezTo>
                <a:cubicBezTo>
                  <a:pt x="1095" y="508"/>
                  <a:pt x="1095" y="508"/>
                  <a:pt x="1095" y="508"/>
                </a:cubicBezTo>
                <a:cubicBezTo>
                  <a:pt x="1095" y="508"/>
                  <a:pt x="1095" y="507"/>
                  <a:pt x="1096" y="507"/>
                </a:cubicBezTo>
                <a:cubicBezTo>
                  <a:pt x="1096" y="507"/>
                  <a:pt x="1096" y="507"/>
                  <a:pt x="1096" y="507"/>
                </a:cubicBezTo>
                <a:cubicBezTo>
                  <a:pt x="1095" y="506"/>
                  <a:pt x="1096" y="505"/>
                  <a:pt x="1096" y="505"/>
                </a:cubicBezTo>
                <a:cubicBezTo>
                  <a:pt x="1096" y="505"/>
                  <a:pt x="1096" y="505"/>
                  <a:pt x="1096" y="505"/>
                </a:cubicBezTo>
                <a:cubicBezTo>
                  <a:pt x="1096" y="504"/>
                  <a:pt x="1096" y="504"/>
                  <a:pt x="1096" y="504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5" y="503"/>
                  <a:pt x="1095" y="503"/>
                  <a:pt x="1095" y="503"/>
                </a:cubicBezTo>
                <a:cubicBezTo>
                  <a:pt x="1094" y="502"/>
                  <a:pt x="1092" y="500"/>
                  <a:pt x="1091" y="500"/>
                </a:cubicBezTo>
                <a:cubicBezTo>
                  <a:pt x="1091" y="499"/>
                  <a:pt x="1091" y="498"/>
                  <a:pt x="1091" y="498"/>
                </a:cubicBezTo>
                <a:cubicBezTo>
                  <a:pt x="1090" y="498"/>
                  <a:pt x="1090" y="498"/>
                  <a:pt x="1090" y="498"/>
                </a:cubicBezTo>
                <a:cubicBezTo>
                  <a:pt x="1090" y="496"/>
                  <a:pt x="1090" y="497"/>
                  <a:pt x="1089" y="497"/>
                </a:cubicBezTo>
                <a:cubicBezTo>
                  <a:pt x="1089" y="496"/>
                  <a:pt x="1088" y="496"/>
                  <a:pt x="1088" y="496"/>
                </a:cubicBezTo>
                <a:cubicBezTo>
                  <a:pt x="1088" y="495"/>
                  <a:pt x="1087" y="495"/>
                  <a:pt x="1087" y="495"/>
                </a:cubicBezTo>
                <a:cubicBezTo>
                  <a:pt x="1086" y="494"/>
                  <a:pt x="1086" y="493"/>
                  <a:pt x="1085" y="491"/>
                </a:cubicBezTo>
                <a:cubicBezTo>
                  <a:pt x="1084" y="491"/>
                  <a:pt x="1084" y="491"/>
                  <a:pt x="1083" y="491"/>
                </a:cubicBezTo>
                <a:cubicBezTo>
                  <a:pt x="1083" y="490"/>
                  <a:pt x="1083" y="490"/>
                  <a:pt x="1083" y="490"/>
                </a:cubicBezTo>
                <a:cubicBezTo>
                  <a:pt x="1082" y="490"/>
                  <a:pt x="1082" y="490"/>
                  <a:pt x="1082" y="490"/>
                </a:cubicBezTo>
                <a:cubicBezTo>
                  <a:pt x="1082" y="489"/>
                  <a:pt x="1082" y="489"/>
                  <a:pt x="1082" y="489"/>
                </a:cubicBezTo>
                <a:cubicBezTo>
                  <a:pt x="1079" y="489"/>
                  <a:pt x="1081" y="488"/>
                  <a:pt x="1080" y="487"/>
                </a:cubicBezTo>
                <a:cubicBezTo>
                  <a:pt x="1079" y="487"/>
                  <a:pt x="1080" y="486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9" y="487"/>
                  <a:pt x="1079" y="487"/>
                  <a:pt x="1079" y="487"/>
                </a:cubicBezTo>
                <a:cubicBezTo>
                  <a:pt x="1078" y="487"/>
                  <a:pt x="1078" y="486"/>
                  <a:pt x="1077" y="486"/>
                </a:cubicBezTo>
                <a:cubicBezTo>
                  <a:pt x="1077" y="484"/>
                  <a:pt x="1077" y="483"/>
                  <a:pt x="1076" y="482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9"/>
                  <a:pt x="1076" y="479"/>
                  <a:pt x="1076" y="479"/>
                </a:cubicBezTo>
                <a:cubicBezTo>
                  <a:pt x="1076" y="478"/>
                  <a:pt x="1076" y="478"/>
                  <a:pt x="1076" y="477"/>
                </a:cubicBezTo>
                <a:cubicBezTo>
                  <a:pt x="1076" y="477"/>
                  <a:pt x="1076" y="477"/>
                  <a:pt x="1076" y="477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6"/>
                  <a:pt x="1076" y="476"/>
                  <a:pt x="1076" y="476"/>
                </a:cubicBezTo>
                <a:cubicBezTo>
                  <a:pt x="1076" y="475"/>
                  <a:pt x="1076" y="475"/>
                  <a:pt x="1076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5"/>
                  <a:pt x="1075" y="475"/>
                  <a:pt x="1075" y="475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5" y="473"/>
                  <a:pt x="1075" y="473"/>
                  <a:pt x="1075" y="473"/>
                </a:cubicBezTo>
                <a:cubicBezTo>
                  <a:pt x="1074" y="471"/>
                  <a:pt x="1074" y="472"/>
                  <a:pt x="1073" y="472"/>
                </a:cubicBezTo>
                <a:cubicBezTo>
                  <a:pt x="1071" y="470"/>
                  <a:pt x="1072" y="468"/>
                  <a:pt x="1068" y="468"/>
                </a:cubicBezTo>
                <a:cubicBezTo>
                  <a:pt x="1068" y="468"/>
                  <a:pt x="1068" y="466"/>
                  <a:pt x="1068" y="465"/>
                </a:cubicBezTo>
                <a:cubicBezTo>
                  <a:pt x="1067" y="465"/>
                  <a:pt x="1067" y="465"/>
                  <a:pt x="1067" y="465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2"/>
                  <a:pt x="1067" y="462"/>
                  <a:pt x="1067" y="462"/>
                </a:cubicBezTo>
                <a:cubicBezTo>
                  <a:pt x="1067" y="461"/>
                  <a:pt x="1067" y="461"/>
                  <a:pt x="1067" y="460"/>
                </a:cubicBezTo>
                <a:cubicBezTo>
                  <a:pt x="1067" y="460"/>
                  <a:pt x="1067" y="460"/>
                  <a:pt x="1068" y="460"/>
                </a:cubicBezTo>
                <a:cubicBezTo>
                  <a:pt x="1068" y="459"/>
                  <a:pt x="1067" y="458"/>
                  <a:pt x="1067" y="457"/>
                </a:cubicBezTo>
                <a:cubicBezTo>
                  <a:pt x="1067" y="457"/>
                  <a:pt x="1068" y="457"/>
                  <a:pt x="1068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6"/>
                  <a:pt x="1067" y="456"/>
                  <a:pt x="1067" y="456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4"/>
                  <a:pt x="1067" y="454"/>
                  <a:pt x="1067" y="454"/>
                </a:cubicBezTo>
                <a:cubicBezTo>
                  <a:pt x="1067" y="453"/>
                  <a:pt x="1067" y="453"/>
                  <a:pt x="1067" y="453"/>
                </a:cubicBezTo>
                <a:cubicBezTo>
                  <a:pt x="1067" y="453"/>
                  <a:pt x="1066" y="453"/>
                  <a:pt x="1066" y="452"/>
                </a:cubicBezTo>
                <a:cubicBezTo>
                  <a:pt x="1066" y="451"/>
                  <a:pt x="1066" y="451"/>
                  <a:pt x="1066" y="451"/>
                </a:cubicBezTo>
                <a:cubicBezTo>
                  <a:pt x="1065" y="451"/>
                  <a:pt x="1065" y="451"/>
                  <a:pt x="1065" y="451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50"/>
                  <a:pt x="1065" y="450"/>
                  <a:pt x="1065" y="450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5" y="448"/>
                  <a:pt x="1065" y="448"/>
                </a:cubicBezTo>
                <a:cubicBezTo>
                  <a:pt x="1065" y="448"/>
                  <a:pt x="1064" y="448"/>
                  <a:pt x="1064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3" y="447"/>
                  <a:pt x="1063" y="447"/>
                  <a:pt x="1063" y="447"/>
                </a:cubicBezTo>
                <a:cubicBezTo>
                  <a:pt x="1062" y="446"/>
                  <a:pt x="1061" y="446"/>
                  <a:pt x="1061" y="445"/>
                </a:cubicBezTo>
                <a:cubicBezTo>
                  <a:pt x="1061" y="445"/>
                  <a:pt x="1061" y="444"/>
                  <a:pt x="1060" y="444"/>
                </a:cubicBezTo>
                <a:cubicBezTo>
                  <a:pt x="1060" y="444"/>
                  <a:pt x="1060" y="444"/>
                  <a:pt x="1060" y="444"/>
                </a:cubicBezTo>
                <a:cubicBezTo>
                  <a:pt x="1060" y="442"/>
                  <a:pt x="1060" y="442"/>
                  <a:pt x="1060" y="442"/>
                </a:cubicBezTo>
                <a:cubicBezTo>
                  <a:pt x="1059" y="442"/>
                  <a:pt x="1059" y="442"/>
                  <a:pt x="1059" y="442"/>
                </a:cubicBezTo>
                <a:cubicBezTo>
                  <a:pt x="1059" y="441"/>
                  <a:pt x="1059" y="439"/>
                  <a:pt x="1059" y="438"/>
                </a:cubicBezTo>
                <a:cubicBezTo>
                  <a:pt x="1060" y="438"/>
                  <a:pt x="1060" y="438"/>
                  <a:pt x="1060" y="438"/>
                </a:cubicBezTo>
                <a:cubicBezTo>
                  <a:pt x="1060" y="437"/>
                  <a:pt x="1059" y="437"/>
                  <a:pt x="1059" y="436"/>
                </a:cubicBezTo>
                <a:cubicBezTo>
                  <a:pt x="1059" y="436"/>
                  <a:pt x="1059" y="436"/>
                  <a:pt x="1059" y="436"/>
                </a:cubicBezTo>
                <a:cubicBezTo>
                  <a:pt x="1059" y="435"/>
                  <a:pt x="1059" y="435"/>
                  <a:pt x="1059" y="435"/>
                </a:cubicBezTo>
                <a:cubicBezTo>
                  <a:pt x="1058" y="435"/>
                  <a:pt x="1058" y="435"/>
                  <a:pt x="1058" y="435"/>
                </a:cubicBezTo>
                <a:cubicBezTo>
                  <a:pt x="1058" y="434"/>
                  <a:pt x="1058" y="434"/>
                  <a:pt x="1057" y="433"/>
                </a:cubicBezTo>
                <a:cubicBezTo>
                  <a:pt x="1057" y="433"/>
                  <a:pt x="1057" y="433"/>
                  <a:pt x="1057" y="433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7" y="432"/>
                  <a:pt x="1057" y="432"/>
                  <a:pt x="1057" y="432"/>
                </a:cubicBezTo>
                <a:cubicBezTo>
                  <a:pt x="1056" y="432"/>
                  <a:pt x="1056" y="432"/>
                  <a:pt x="1056" y="432"/>
                </a:cubicBezTo>
                <a:cubicBezTo>
                  <a:pt x="1056" y="431"/>
                  <a:pt x="1056" y="430"/>
                  <a:pt x="1056" y="430"/>
                </a:cubicBezTo>
                <a:cubicBezTo>
                  <a:pt x="1055" y="430"/>
                  <a:pt x="1055" y="430"/>
                  <a:pt x="1055" y="430"/>
                </a:cubicBezTo>
                <a:cubicBezTo>
                  <a:pt x="1055" y="429"/>
                  <a:pt x="1055" y="429"/>
                  <a:pt x="1054" y="429"/>
                </a:cubicBezTo>
                <a:cubicBezTo>
                  <a:pt x="1054" y="428"/>
                  <a:pt x="1053" y="427"/>
                  <a:pt x="1053" y="426"/>
                </a:cubicBezTo>
                <a:cubicBezTo>
                  <a:pt x="1052" y="424"/>
                  <a:pt x="1051" y="422"/>
                  <a:pt x="1051" y="419"/>
                </a:cubicBezTo>
                <a:cubicBezTo>
                  <a:pt x="1050" y="419"/>
                  <a:pt x="1050" y="419"/>
                  <a:pt x="1049" y="419"/>
                </a:cubicBezTo>
                <a:cubicBezTo>
                  <a:pt x="1049" y="418"/>
                  <a:pt x="1049" y="417"/>
                  <a:pt x="1049" y="417"/>
                </a:cubicBezTo>
                <a:cubicBezTo>
                  <a:pt x="1049" y="417"/>
                  <a:pt x="1049" y="417"/>
                  <a:pt x="1049" y="417"/>
                </a:cubicBezTo>
                <a:cubicBezTo>
                  <a:pt x="1049" y="416"/>
                  <a:pt x="1049" y="416"/>
                  <a:pt x="1049" y="415"/>
                </a:cubicBezTo>
                <a:cubicBezTo>
                  <a:pt x="1049" y="415"/>
                  <a:pt x="1048" y="415"/>
                  <a:pt x="1048" y="414"/>
                </a:cubicBezTo>
                <a:cubicBezTo>
                  <a:pt x="1048" y="414"/>
                  <a:pt x="1048" y="414"/>
                  <a:pt x="1048" y="414"/>
                </a:cubicBezTo>
                <a:cubicBezTo>
                  <a:pt x="1048" y="413"/>
                  <a:pt x="1047" y="413"/>
                  <a:pt x="1047" y="413"/>
                </a:cubicBezTo>
                <a:cubicBezTo>
                  <a:pt x="1046" y="412"/>
                  <a:pt x="1046" y="411"/>
                  <a:pt x="1045" y="411"/>
                </a:cubicBezTo>
                <a:cubicBezTo>
                  <a:pt x="1045" y="410"/>
                  <a:pt x="1045" y="409"/>
                  <a:pt x="1045" y="409"/>
                </a:cubicBezTo>
                <a:cubicBezTo>
                  <a:pt x="1045" y="409"/>
                  <a:pt x="1045" y="409"/>
                  <a:pt x="1045" y="409"/>
                </a:cubicBezTo>
                <a:cubicBezTo>
                  <a:pt x="1045" y="408"/>
                  <a:pt x="1045" y="408"/>
                  <a:pt x="1045" y="408"/>
                </a:cubicBezTo>
                <a:cubicBezTo>
                  <a:pt x="1046" y="408"/>
                  <a:pt x="1046" y="408"/>
                  <a:pt x="1046" y="408"/>
                </a:cubicBezTo>
                <a:cubicBezTo>
                  <a:pt x="1046" y="408"/>
                  <a:pt x="1047" y="409"/>
                  <a:pt x="1047" y="409"/>
                </a:cubicBezTo>
                <a:cubicBezTo>
                  <a:pt x="1047" y="409"/>
                  <a:pt x="1047" y="409"/>
                  <a:pt x="1047" y="409"/>
                </a:cubicBezTo>
                <a:cubicBezTo>
                  <a:pt x="1047" y="410"/>
                  <a:pt x="1047" y="410"/>
                  <a:pt x="1047" y="410"/>
                </a:cubicBezTo>
                <a:cubicBezTo>
                  <a:pt x="1048" y="410"/>
                  <a:pt x="1048" y="410"/>
                  <a:pt x="1048" y="410"/>
                </a:cubicBezTo>
                <a:cubicBezTo>
                  <a:pt x="1048" y="411"/>
                  <a:pt x="1048" y="411"/>
                  <a:pt x="1048" y="412"/>
                </a:cubicBezTo>
                <a:cubicBezTo>
                  <a:pt x="1049" y="412"/>
                  <a:pt x="1049" y="412"/>
                  <a:pt x="1049" y="412"/>
                </a:cubicBezTo>
                <a:cubicBezTo>
                  <a:pt x="1049" y="413"/>
                  <a:pt x="1049" y="413"/>
                  <a:pt x="1049" y="413"/>
                </a:cubicBezTo>
                <a:cubicBezTo>
                  <a:pt x="1049" y="413"/>
                  <a:pt x="1049" y="414"/>
                  <a:pt x="1049" y="414"/>
                </a:cubicBezTo>
                <a:cubicBezTo>
                  <a:pt x="1050" y="414"/>
                  <a:pt x="1051" y="415"/>
                  <a:pt x="1052" y="416"/>
                </a:cubicBezTo>
                <a:cubicBezTo>
                  <a:pt x="1053" y="416"/>
                  <a:pt x="1053" y="416"/>
                  <a:pt x="1053" y="416"/>
                </a:cubicBezTo>
                <a:cubicBezTo>
                  <a:pt x="1054" y="415"/>
                  <a:pt x="1054" y="414"/>
                  <a:pt x="1055" y="413"/>
                </a:cubicBezTo>
                <a:cubicBezTo>
                  <a:pt x="1055" y="413"/>
                  <a:pt x="1055" y="413"/>
                  <a:pt x="1055" y="413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2"/>
                  <a:pt x="1055" y="412"/>
                  <a:pt x="1055" y="412"/>
                </a:cubicBezTo>
                <a:cubicBezTo>
                  <a:pt x="1055" y="413"/>
                  <a:pt x="1055" y="414"/>
                  <a:pt x="1055" y="415"/>
                </a:cubicBezTo>
                <a:cubicBezTo>
                  <a:pt x="1056" y="415"/>
                  <a:pt x="1057" y="415"/>
                  <a:pt x="1058" y="415"/>
                </a:cubicBezTo>
                <a:cubicBezTo>
                  <a:pt x="1058" y="416"/>
                  <a:pt x="1058" y="416"/>
                  <a:pt x="1059" y="416"/>
                </a:cubicBezTo>
                <a:cubicBezTo>
                  <a:pt x="1059" y="416"/>
                  <a:pt x="1059" y="416"/>
                  <a:pt x="1059" y="416"/>
                </a:cubicBezTo>
                <a:cubicBezTo>
                  <a:pt x="1059" y="417"/>
                  <a:pt x="1060" y="417"/>
                  <a:pt x="1060" y="417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19"/>
                  <a:pt x="1060" y="419"/>
                </a:cubicBezTo>
                <a:cubicBezTo>
                  <a:pt x="1060" y="419"/>
                  <a:pt x="1060" y="420"/>
                  <a:pt x="1060" y="420"/>
                </a:cubicBezTo>
                <a:cubicBezTo>
                  <a:pt x="1061" y="420"/>
                  <a:pt x="1061" y="420"/>
                  <a:pt x="1061" y="420"/>
                </a:cubicBezTo>
                <a:cubicBezTo>
                  <a:pt x="1061" y="421"/>
                  <a:pt x="1061" y="421"/>
                  <a:pt x="1061" y="421"/>
                </a:cubicBezTo>
                <a:cubicBezTo>
                  <a:pt x="1061" y="421"/>
                  <a:pt x="1062" y="422"/>
                  <a:pt x="1062" y="422"/>
                </a:cubicBezTo>
                <a:cubicBezTo>
                  <a:pt x="1062" y="423"/>
                  <a:pt x="1062" y="423"/>
                  <a:pt x="1063" y="424"/>
                </a:cubicBezTo>
                <a:cubicBezTo>
                  <a:pt x="1063" y="424"/>
                  <a:pt x="1064" y="424"/>
                  <a:pt x="1064" y="425"/>
                </a:cubicBezTo>
                <a:cubicBezTo>
                  <a:pt x="1064" y="426"/>
                  <a:pt x="1064" y="426"/>
                  <a:pt x="1064" y="426"/>
                </a:cubicBezTo>
                <a:cubicBezTo>
                  <a:pt x="1065" y="427"/>
                  <a:pt x="1065" y="427"/>
                  <a:pt x="1066" y="427"/>
                </a:cubicBezTo>
                <a:cubicBezTo>
                  <a:pt x="1066" y="428"/>
                  <a:pt x="1066" y="428"/>
                  <a:pt x="1066" y="428"/>
                </a:cubicBezTo>
                <a:cubicBezTo>
                  <a:pt x="1067" y="428"/>
                  <a:pt x="1067" y="428"/>
                  <a:pt x="1067" y="428"/>
                </a:cubicBezTo>
                <a:cubicBezTo>
                  <a:pt x="1067" y="429"/>
                  <a:pt x="1067" y="429"/>
                  <a:pt x="1067" y="430"/>
                </a:cubicBezTo>
                <a:cubicBezTo>
                  <a:pt x="1068" y="430"/>
                  <a:pt x="1068" y="430"/>
                  <a:pt x="1068" y="430"/>
                </a:cubicBezTo>
                <a:cubicBezTo>
                  <a:pt x="1068" y="433"/>
                  <a:pt x="1068" y="433"/>
                  <a:pt x="1068" y="433"/>
                </a:cubicBezTo>
                <a:cubicBezTo>
                  <a:pt x="1068" y="433"/>
                  <a:pt x="1069" y="434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69" y="435"/>
                  <a:pt x="1069" y="435"/>
                  <a:pt x="1069" y="435"/>
                </a:cubicBezTo>
                <a:cubicBezTo>
                  <a:pt x="1071" y="436"/>
                  <a:pt x="1072" y="437"/>
                  <a:pt x="1073" y="438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39"/>
                  <a:pt x="1073" y="439"/>
                  <a:pt x="1073" y="439"/>
                </a:cubicBezTo>
                <a:cubicBezTo>
                  <a:pt x="1073" y="440"/>
                  <a:pt x="1073" y="440"/>
                  <a:pt x="1073" y="440"/>
                </a:cubicBezTo>
                <a:cubicBezTo>
                  <a:pt x="1074" y="440"/>
                  <a:pt x="1074" y="440"/>
                  <a:pt x="1074" y="440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1"/>
                  <a:pt x="1074" y="441"/>
                  <a:pt x="1074" y="441"/>
                </a:cubicBezTo>
                <a:cubicBezTo>
                  <a:pt x="1074" y="442"/>
                  <a:pt x="1074" y="442"/>
                  <a:pt x="1074" y="442"/>
                </a:cubicBezTo>
                <a:cubicBezTo>
                  <a:pt x="1075" y="442"/>
                  <a:pt x="1075" y="442"/>
                  <a:pt x="1075" y="442"/>
                </a:cubicBezTo>
                <a:cubicBezTo>
                  <a:pt x="1075" y="445"/>
                  <a:pt x="1075" y="445"/>
                  <a:pt x="1075" y="445"/>
                </a:cubicBezTo>
                <a:cubicBezTo>
                  <a:pt x="1075" y="446"/>
                  <a:pt x="1075" y="448"/>
                  <a:pt x="1075" y="448"/>
                </a:cubicBezTo>
                <a:cubicBezTo>
                  <a:pt x="1075" y="448"/>
                  <a:pt x="1075" y="448"/>
                  <a:pt x="1075" y="448"/>
                </a:cubicBezTo>
                <a:cubicBezTo>
                  <a:pt x="1074" y="449"/>
                  <a:pt x="1074" y="450"/>
                  <a:pt x="1074" y="451"/>
                </a:cubicBezTo>
                <a:cubicBezTo>
                  <a:pt x="1075" y="451"/>
                  <a:pt x="1075" y="451"/>
                  <a:pt x="1075" y="451"/>
                </a:cubicBezTo>
                <a:cubicBezTo>
                  <a:pt x="1075" y="452"/>
                  <a:pt x="1075" y="452"/>
                  <a:pt x="1075" y="452"/>
                </a:cubicBezTo>
                <a:cubicBezTo>
                  <a:pt x="1076" y="452"/>
                  <a:pt x="1076" y="452"/>
                  <a:pt x="1076" y="452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6"/>
                  <a:pt x="1076" y="456"/>
                  <a:pt x="1076" y="456"/>
                </a:cubicBezTo>
                <a:cubicBezTo>
                  <a:pt x="1076" y="457"/>
                  <a:pt x="1076" y="457"/>
                  <a:pt x="1076" y="457"/>
                </a:cubicBezTo>
                <a:cubicBezTo>
                  <a:pt x="1076" y="458"/>
                  <a:pt x="1077" y="459"/>
                  <a:pt x="1077" y="460"/>
                </a:cubicBezTo>
                <a:cubicBezTo>
                  <a:pt x="1078" y="460"/>
                  <a:pt x="1078" y="460"/>
                  <a:pt x="1078" y="461"/>
                </a:cubicBezTo>
                <a:cubicBezTo>
                  <a:pt x="1079" y="461"/>
                  <a:pt x="1079" y="461"/>
                  <a:pt x="1079" y="461"/>
                </a:cubicBezTo>
                <a:cubicBezTo>
                  <a:pt x="1079" y="462"/>
                  <a:pt x="1079" y="462"/>
                  <a:pt x="1079" y="462"/>
                </a:cubicBezTo>
                <a:cubicBezTo>
                  <a:pt x="1079" y="462"/>
                  <a:pt x="1079" y="462"/>
                  <a:pt x="1080" y="462"/>
                </a:cubicBezTo>
                <a:cubicBezTo>
                  <a:pt x="1080" y="463"/>
                  <a:pt x="1080" y="463"/>
                  <a:pt x="1080" y="463"/>
                </a:cubicBezTo>
                <a:cubicBezTo>
                  <a:pt x="1080" y="462"/>
                  <a:pt x="1080" y="462"/>
                  <a:pt x="1081" y="462"/>
                </a:cubicBezTo>
                <a:cubicBezTo>
                  <a:pt x="1081" y="463"/>
                  <a:pt x="1081" y="463"/>
                  <a:pt x="1081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3"/>
                  <a:pt x="1082" y="463"/>
                  <a:pt x="1082" y="463"/>
                </a:cubicBezTo>
                <a:cubicBezTo>
                  <a:pt x="1082" y="464"/>
                  <a:pt x="1082" y="464"/>
                  <a:pt x="1082" y="464"/>
                </a:cubicBezTo>
                <a:cubicBezTo>
                  <a:pt x="1083" y="464"/>
                  <a:pt x="1083" y="464"/>
                  <a:pt x="1083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5"/>
                  <a:pt x="1084" y="465"/>
                  <a:pt x="1084" y="465"/>
                </a:cubicBezTo>
                <a:cubicBezTo>
                  <a:pt x="1084" y="466"/>
                  <a:pt x="1085" y="466"/>
                  <a:pt x="1085" y="467"/>
                </a:cubicBezTo>
                <a:cubicBezTo>
                  <a:pt x="1085" y="467"/>
                  <a:pt x="1085" y="467"/>
                  <a:pt x="1085" y="467"/>
                </a:cubicBezTo>
                <a:cubicBezTo>
                  <a:pt x="1085" y="468"/>
                  <a:pt x="1085" y="468"/>
                  <a:pt x="1085" y="468"/>
                </a:cubicBezTo>
                <a:cubicBezTo>
                  <a:pt x="1085" y="468"/>
                  <a:pt x="1085" y="468"/>
                  <a:pt x="1086" y="469"/>
                </a:cubicBezTo>
                <a:cubicBezTo>
                  <a:pt x="1086" y="469"/>
                  <a:pt x="1086" y="469"/>
                  <a:pt x="1086" y="469"/>
                </a:cubicBezTo>
                <a:cubicBezTo>
                  <a:pt x="1087" y="471"/>
                  <a:pt x="1086" y="473"/>
                  <a:pt x="1087" y="474"/>
                </a:cubicBezTo>
                <a:cubicBezTo>
                  <a:pt x="1087" y="474"/>
                  <a:pt x="1088" y="474"/>
                  <a:pt x="1088" y="474"/>
                </a:cubicBezTo>
                <a:cubicBezTo>
                  <a:pt x="1088" y="474"/>
                  <a:pt x="1089" y="475"/>
                  <a:pt x="1089" y="475"/>
                </a:cubicBezTo>
                <a:cubicBezTo>
                  <a:pt x="1089" y="475"/>
                  <a:pt x="1089" y="475"/>
                  <a:pt x="1089" y="475"/>
                </a:cubicBezTo>
                <a:cubicBezTo>
                  <a:pt x="1089" y="476"/>
                  <a:pt x="1089" y="476"/>
                  <a:pt x="1089" y="476"/>
                </a:cubicBezTo>
                <a:cubicBezTo>
                  <a:pt x="1090" y="476"/>
                  <a:pt x="1090" y="476"/>
                  <a:pt x="1090" y="477"/>
                </a:cubicBezTo>
                <a:cubicBezTo>
                  <a:pt x="1090" y="478"/>
                  <a:pt x="1090" y="478"/>
                  <a:pt x="1090" y="478"/>
                </a:cubicBezTo>
                <a:cubicBezTo>
                  <a:pt x="1091" y="478"/>
                  <a:pt x="1091" y="478"/>
                  <a:pt x="1092" y="479"/>
                </a:cubicBezTo>
                <a:cubicBezTo>
                  <a:pt x="1092" y="479"/>
                  <a:pt x="1092" y="479"/>
                  <a:pt x="1092" y="480"/>
                </a:cubicBezTo>
                <a:cubicBezTo>
                  <a:pt x="1092" y="480"/>
                  <a:pt x="1093" y="480"/>
                  <a:pt x="1093" y="480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2" y="486"/>
                  <a:pt x="1092" y="486"/>
                  <a:pt x="1092" y="486"/>
                </a:cubicBezTo>
                <a:cubicBezTo>
                  <a:pt x="1093" y="486"/>
                  <a:pt x="1093" y="486"/>
                  <a:pt x="1093" y="486"/>
                </a:cubicBezTo>
                <a:cubicBezTo>
                  <a:pt x="1093" y="489"/>
                  <a:pt x="1093" y="489"/>
                  <a:pt x="1093" y="489"/>
                </a:cubicBezTo>
                <a:cubicBezTo>
                  <a:pt x="1093" y="489"/>
                  <a:pt x="1092" y="489"/>
                  <a:pt x="1092" y="490"/>
                </a:cubicBezTo>
                <a:cubicBezTo>
                  <a:pt x="1093" y="490"/>
                  <a:pt x="1093" y="490"/>
                  <a:pt x="1093" y="490"/>
                </a:cubicBezTo>
                <a:cubicBezTo>
                  <a:pt x="1093" y="491"/>
                  <a:pt x="1093" y="492"/>
                  <a:pt x="1093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3"/>
                  <a:pt x="1094" y="493"/>
                  <a:pt x="1094" y="493"/>
                </a:cubicBezTo>
                <a:cubicBezTo>
                  <a:pt x="1094" y="494"/>
                  <a:pt x="1094" y="495"/>
                  <a:pt x="1094" y="495"/>
                </a:cubicBezTo>
                <a:cubicBezTo>
                  <a:pt x="1094" y="495"/>
                  <a:pt x="1094" y="495"/>
                  <a:pt x="1094" y="496"/>
                </a:cubicBezTo>
                <a:cubicBezTo>
                  <a:pt x="1094" y="496"/>
                  <a:pt x="1094" y="496"/>
                  <a:pt x="1094" y="496"/>
                </a:cubicBezTo>
                <a:cubicBezTo>
                  <a:pt x="1095" y="497"/>
                  <a:pt x="1095" y="497"/>
                  <a:pt x="1095" y="497"/>
                </a:cubicBezTo>
                <a:cubicBezTo>
                  <a:pt x="1095" y="498"/>
                  <a:pt x="1095" y="499"/>
                  <a:pt x="1095" y="500"/>
                </a:cubicBezTo>
                <a:cubicBezTo>
                  <a:pt x="1095" y="500"/>
                  <a:pt x="1095" y="500"/>
                  <a:pt x="1095" y="500"/>
                </a:cubicBezTo>
                <a:cubicBezTo>
                  <a:pt x="1095" y="501"/>
                  <a:pt x="1096" y="502"/>
                  <a:pt x="1096" y="502"/>
                </a:cubicBezTo>
                <a:cubicBezTo>
                  <a:pt x="1098" y="503"/>
                  <a:pt x="1099" y="503"/>
                  <a:pt x="1101" y="504"/>
                </a:cubicBezTo>
                <a:cubicBezTo>
                  <a:pt x="1101" y="503"/>
                  <a:pt x="1101" y="503"/>
                  <a:pt x="1102" y="503"/>
                </a:cubicBezTo>
                <a:cubicBezTo>
                  <a:pt x="1103" y="503"/>
                  <a:pt x="1103" y="503"/>
                  <a:pt x="1103" y="503"/>
                </a:cubicBezTo>
                <a:cubicBezTo>
                  <a:pt x="1103" y="502"/>
                  <a:pt x="1103" y="502"/>
                  <a:pt x="1103" y="502"/>
                </a:cubicBezTo>
                <a:cubicBezTo>
                  <a:pt x="1104" y="502"/>
                  <a:pt x="1104" y="502"/>
                  <a:pt x="1104" y="502"/>
                </a:cubicBezTo>
                <a:cubicBezTo>
                  <a:pt x="1105" y="502"/>
                  <a:pt x="1105" y="501"/>
                  <a:pt x="1106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7" y="500"/>
                  <a:pt x="1107" y="500"/>
                  <a:pt x="1107" y="500"/>
                </a:cubicBezTo>
                <a:cubicBezTo>
                  <a:pt x="1108" y="500"/>
                  <a:pt x="1110" y="500"/>
                  <a:pt x="1111" y="499"/>
                </a:cubicBezTo>
                <a:cubicBezTo>
                  <a:pt x="1111" y="500"/>
                  <a:pt x="1111" y="500"/>
                  <a:pt x="1111" y="500"/>
                </a:cubicBezTo>
                <a:cubicBezTo>
                  <a:pt x="1112" y="500"/>
                  <a:pt x="1112" y="500"/>
                  <a:pt x="1112" y="500"/>
                </a:cubicBezTo>
                <a:cubicBezTo>
                  <a:pt x="1112" y="499"/>
                  <a:pt x="1112" y="499"/>
                  <a:pt x="1112" y="499"/>
                </a:cubicBezTo>
                <a:cubicBezTo>
                  <a:pt x="1113" y="499"/>
                  <a:pt x="1113" y="499"/>
                  <a:pt x="1114" y="499"/>
                </a:cubicBezTo>
                <a:cubicBezTo>
                  <a:pt x="1114" y="499"/>
                  <a:pt x="1114" y="499"/>
                  <a:pt x="1114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5" y="498"/>
                  <a:pt x="1115" y="498"/>
                </a:cubicBezTo>
                <a:cubicBezTo>
                  <a:pt x="1115" y="498"/>
                  <a:pt x="1116" y="497"/>
                  <a:pt x="1116" y="497"/>
                </a:cubicBezTo>
                <a:cubicBezTo>
                  <a:pt x="1116" y="497"/>
                  <a:pt x="1116" y="497"/>
                  <a:pt x="1116" y="497"/>
                </a:cubicBezTo>
                <a:cubicBezTo>
                  <a:pt x="1117" y="497"/>
                  <a:pt x="1118" y="496"/>
                  <a:pt x="1118" y="496"/>
                </a:cubicBezTo>
                <a:cubicBezTo>
                  <a:pt x="1119" y="496"/>
                  <a:pt x="1118" y="497"/>
                  <a:pt x="1119" y="497"/>
                </a:cubicBezTo>
                <a:cubicBezTo>
                  <a:pt x="1119" y="496"/>
                  <a:pt x="1119" y="496"/>
                  <a:pt x="1119" y="496"/>
                </a:cubicBezTo>
                <a:cubicBezTo>
                  <a:pt x="1121" y="496"/>
                  <a:pt x="1121" y="496"/>
                  <a:pt x="1121" y="496"/>
                </a:cubicBezTo>
                <a:cubicBezTo>
                  <a:pt x="1121" y="495"/>
                  <a:pt x="1122" y="495"/>
                  <a:pt x="1123" y="494"/>
                </a:cubicBezTo>
                <a:cubicBezTo>
                  <a:pt x="1123" y="494"/>
                  <a:pt x="1123" y="494"/>
                  <a:pt x="1123" y="494"/>
                </a:cubicBezTo>
                <a:cubicBezTo>
                  <a:pt x="1124" y="494"/>
                  <a:pt x="1124" y="494"/>
                  <a:pt x="1124" y="494"/>
                </a:cubicBezTo>
                <a:cubicBezTo>
                  <a:pt x="1124" y="493"/>
                  <a:pt x="1124" y="493"/>
                  <a:pt x="1124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6" y="493"/>
                  <a:pt x="1126" y="493"/>
                  <a:pt x="1126" y="493"/>
                </a:cubicBezTo>
                <a:cubicBezTo>
                  <a:pt x="1127" y="492"/>
                  <a:pt x="1127" y="492"/>
                  <a:pt x="1128" y="492"/>
                </a:cubicBezTo>
                <a:cubicBezTo>
                  <a:pt x="1128" y="491"/>
                  <a:pt x="1128" y="491"/>
                  <a:pt x="1128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29" y="491"/>
                  <a:pt x="1129" y="491"/>
                  <a:pt x="1129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0" y="491"/>
                  <a:pt x="1130" y="491"/>
                  <a:pt x="1130" y="491"/>
                </a:cubicBezTo>
                <a:cubicBezTo>
                  <a:pt x="1131" y="491"/>
                  <a:pt x="1131" y="491"/>
                  <a:pt x="1131" y="491"/>
                </a:cubicBezTo>
                <a:cubicBezTo>
                  <a:pt x="1131" y="491"/>
                  <a:pt x="1131" y="490"/>
                  <a:pt x="1131" y="490"/>
                </a:cubicBezTo>
                <a:cubicBezTo>
                  <a:pt x="1132" y="490"/>
                  <a:pt x="1132" y="490"/>
                  <a:pt x="1132" y="490"/>
                </a:cubicBezTo>
                <a:cubicBezTo>
                  <a:pt x="1132" y="489"/>
                  <a:pt x="1132" y="489"/>
                  <a:pt x="1132" y="489"/>
                </a:cubicBezTo>
                <a:cubicBezTo>
                  <a:pt x="1133" y="489"/>
                  <a:pt x="1133" y="489"/>
                  <a:pt x="1133" y="489"/>
                </a:cubicBezTo>
                <a:cubicBezTo>
                  <a:pt x="1135" y="489"/>
                  <a:pt x="1136" y="488"/>
                  <a:pt x="1137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6"/>
                  <a:pt x="1138" y="486"/>
                  <a:pt x="1138" y="486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5"/>
                  <a:pt x="1138" y="485"/>
                  <a:pt x="1138" y="485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4"/>
                  <a:pt x="1138" y="484"/>
                  <a:pt x="1138" y="484"/>
                </a:cubicBezTo>
                <a:cubicBezTo>
                  <a:pt x="1138" y="483"/>
                  <a:pt x="1138" y="483"/>
                  <a:pt x="1138" y="483"/>
                </a:cubicBezTo>
                <a:cubicBezTo>
                  <a:pt x="1138" y="483"/>
                  <a:pt x="1139" y="483"/>
                  <a:pt x="1139" y="483"/>
                </a:cubicBezTo>
                <a:cubicBezTo>
                  <a:pt x="1139" y="482"/>
                  <a:pt x="1139" y="482"/>
                  <a:pt x="1139" y="482"/>
                </a:cubicBezTo>
                <a:cubicBezTo>
                  <a:pt x="1140" y="482"/>
                  <a:pt x="1140" y="482"/>
                  <a:pt x="1140" y="482"/>
                </a:cubicBezTo>
                <a:cubicBezTo>
                  <a:pt x="1140" y="481"/>
                  <a:pt x="1140" y="481"/>
                  <a:pt x="1140" y="481"/>
                </a:cubicBezTo>
                <a:cubicBezTo>
                  <a:pt x="1142" y="481"/>
                  <a:pt x="1142" y="481"/>
                  <a:pt x="1142" y="481"/>
                </a:cubicBezTo>
                <a:cubicBezTo>
                  <a:pt x="1142" y="481"/>
                  <a:pt x="1142" y="481"/>
                  <a:pt x="1142" y="480"/>
                </a:cubicBezTo>
                <a:cubicBezTo>
                  <a:pt x="1143" y="480"/>
                  <a:pt x="1144" y="480"/>
                  <a:pt x="1146" y="480"/>
                </a:cubicBezTo>
                <a:cubicBezTo>
                  <a:pt x="1146" y="479"/>
                  <a:pt x="1146" y="479"/>
                  <a:pt x="1146" y="479"/>
                </a:cubicBezTo>
                <a:cubicBezTo>
                  <a:pt x="1146" y="479"/>
                  <a:pt x="1147" y="479"/>
                  <a:pt x="1147" y="479"/>
                </a:cubicBezTo>
                <a:cubicBezTo>
                  <a:pt x="1147" y="479"/>
                  <a:pt x="1147" y="479"/>
                  <a:pt x="1147" y="479"/>
                </a:cubicBezTo>
                <a:cubicBezTo>
                  <a:pt x="1150" y="479"/>
                  <a:pt x="1150" y="479"/>
                  <a:pt x="1150" y="479"/>
                </a:cubicBezTo>
                <a:cubicBezTo>
                  <a:pt x="1150" y="479"/>
                  <a:pt x="1150" y="478"/>
                  <a:pt x="1150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8"/>
                  <a:pt x="1151" y="478"/>
                </a:cubicBezTo>
                <a:cubicBezTo>
                  <a:pt x="1151" y="478"/>
                  <a:pt x="1151" y="477"/>
                  <a:pt x="1151" y="477"/>
                </a:cubicBezTo>
                <a:cubicBezTo>
                  <a:pt x="1151" y="476"/>
                  <a:pt x="1151" y="476"/>
                  <a:pt x="1151" y="476"/>
                </a:cubicBezTo>
                <a:cubicBezTo>
                  <a:pt x="1152" y="476"/>
                  <a:pt x="1152" y="476"/>
                  <a:pt x="1152" y="476"/>
                </a:cubicBezTo>
                <a:cubicBezTo>
                  <a:pt x="1152" y="475"/>
                  <a:pt x="1152" y="475"/>
                  <a:pt x="1152" y="474"/>
                </a:cubicBezTo>
                <a:cubicBezTo>
                  <a:pt x="1154" y="474"/>
                  <a:pt x="1156" y="474"/>
                  <a:pt x="1157" y="474"/>
                </a:cubicBezTo>
                <a:cubicBezTo>
                  <a:pt x="1158" y="473"/>
                  <a:pt x="1157" y="473"/>
                  <a:pt x="1158" y="472"/>
                </a:cubicBezTo>
                <a:cubicBezTo>
                  <a:pt x="1158" y="472"/>
                  <a:pt x="1158" y="472"/>
                  <a:pt x="1159" y="472"/>
                </a:cubicBezTo>
                <a:cubicBezTo>
                  <a:pt x="1159" y="471"/>
                  <a:pt x="1159" y="471"/>
                  <a:pt x="1159" y="471"/>
                </a:cubicBezTo>
                <a:cubicBezTo>
                  <a:pt x="1159" y="471"/>
                  <a:pt x="1159" y="471"/>
                  <a:pt x="1159" y="470"/>
                </a:cubicBezTo>
                <a:cubicBezTo>
                  <a:pt x="1160" y="470"/>
                  <a:pt x="1160" y="470"/>
                  <a:pt x="1160" y="469"/>
                </a:cubicBezTo>
                <a:cubicBezTo>
                  <a:pt x="1161" y="469"/>
                  <a:pt x="1163" y="469"/>
                  <a:pt x="1164" y="469"/>
                </a:cubicBezTo>
                <a:cubicBezTo>
                  <a:pt x="1164" y="468"/>
                  <a:pt x="1165" y="468"/>
                  <a:pt x="1164" y="467"/>
                </a:cubicBezTo>
                <a:cubicBezTo>
                  <a:pt x="1164" y="467"/>
                  <a:pt x="1164" y="467"/>
                  <a:pt x="1164" y="467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4"/>
                  <a:pt x="1164" y="464"/>
                  <a:pt x="1164" y="464"/>
                </a:cubicBezTo>
                <a:cubicBezTo>
                  <a:pt x="1164" y="463"/>
                  <a:pt x="1164" y="463"/>
                  <a:pt x="1164" y="463"/>
                </a:cubicBezTo>
                <a:cubicBezTo>
                  <a:pt x="1165" y="463"/>
                  <a:pt x="1165" y="463"/>
                  <a:pt x="1165" y="463"/>
                </a:cubicBezTo>
                <a:cubicBezTo>
                  <a:pt x="1165" y="461"/>
                  <a:pt x="1165" y="461"/>
                  <a:pt x="1165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6" y="461"/>
                  <a:pt x="1166" y="461"/>
                </a:cubicBezTo>
                <a:cubicBezTo>
                  <a:pt x="1166" y="461"/>
                  <a:pt x="1167" y="461"/>
                  <a:pt x="1167" y="461"/>
                </a:cubicBezTo>
                <a:cubicBezTo>
                  <a:pt x="1167" y="460"/>
                  <a:pt x="1167" y="459"/>
                  <a:pt x="1168" y="458"/>
                </a:cubicBezTo>
                <a:cubicBezTo>
                  <a:pt x="1168" y="458"/>
                  <a:pt x="1168" y="458"/>
                  <a:pt x="1168" y="458"/>
                </a:cubicBezTo>
                <a:cubicBezTo>
                  <a:pt x="1169" y="457"/>
                  <a:pt x="1169" y="456"/>
                  <a:pt x="1169" y="455"/>
                </a:cubicBezTo>
                <a:cubicBezTo>
                  <a:pt x="1171" y="454"/>
                  <a:pt x="1171" y="454"/>
                  <a:pt x="1171" y="454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3"/>
                  <a:pt x="1171" y="453"/>
                  <a:pt x="1171" y="453"/>
                </a:cubicBezTo>
                <a:cubicBezTo>
                  <a:pt x="1171" y="452"/>
                  <a:pt x="1172" y="452"/>
                  <a:pt x="1172" y="452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1"/>
                  <a:pt x="1172" y="451"/>
                  <a:pt x="1172" y="451"/>
                </a:cubicBezTo>
                <a:cubicBezTo>
                  <a:pt x="1172" y="450"/>
                  <a:pt x="1172" y="450"/>
                  <a:pt x="1172" y="450"/>
                </a:cubicBezTo>
                <a:cubicBezTo>
                  <a:pt x="1173" y="449"/>
                  <a:pt x="1173" y="449"/>
                  <a:pt x="1173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2" y="447"/>
                  <a:pt x="1172" y="447"/>
                </a:cubicBezTo>
                <a:cubicBezTo>
                  <a:pt x="1172" y="447"/>
                  <a:pt x="1171" y="446"/>
                  <a:pt x="1171" y="446"/>
                </a:cubicBezTo>
                <a:cubicBezTo>
                  <a:pt x="1171" y="445"/>
                  <a:pt x="1171" y="445"/>
                  <a:pt x="1171" y="445"/>
                </a:cubicBezTo>
                <a:cubicBezTo>
                  <a:pt x="1171" y="444"/>
                  <a:pt x="1170" y="444"/>
                  <a:pt x="1170" y="444"/>
                </a:cubicBezTo>
                <a:cubicBezTo>
                  <a:pt x="1170" y="443"/>
                  <a:pt x="1170" y="443"/>
                  <a:pt x="1170" y="443"/>
                </a:cubicBezTo>
                <a:cubicBezTo>
                  <a:pt x="1168" y="443"/>
                  <a:pt x="1168" y="443"/>
                  <a:pt x="1168" y="443"/>
                </a:cubicBezTo>
                <a:cubicBezTo>
                  <a:pt x="1168" y="442"/>
                  <a:pt x="1167" y="441"/>
                  <a:pt x="1167" y="441"/>
                </a:cubicBezTo>
                <a:cubicBezTo>
                  <a:pt x="1166" y="441"/>
                  <a:pt x="1166" y="441"/>
                  <a:pt x="1166" y="441"/>
                </a:cubicBezTo>
                <a:cubicBezTo>
                  <a:pt x="1166" y="440"/>
                  <a:pt x="1166" y="440"/>
                  <a:pt x="1166" y="440"/>
                </a:cubicBezTo>
                <a:cubicBezTo>
                  <a:pt x="1165" y="440"/>
                  <a:pt x="1164" y="440"/>
                  <a:pt x="1163" y="439"/>
                </a:cubicBezTo>
                <a:cubicBezTo>
                  <a:pt x="1163" y="439"/>
                  <a:pt x="1163" y="439"/>
                  <a:pt x="1163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2" y="439"/>
                  <a:pt x="1162" y="439"/>
                  <a:pt x="1162" y="439"/>
                </a:cubicBezTo>
                <a:cubicBezTo>
                  <a:pt x="1161" y="438"/>
                  <a:pt x="1160" y="438"/>
                  <a:pt x="1160" y="437"/>
                </a:cubicBezTo>
                <a:cubicBezTo>
                  <a:pt x="1160" y="436"/>
                  <a:pt x="1160" y="436"/>
                  <a:pt x="1160" y="436"/>
                </a:cubicBezTo>
                <a:cubicBezTo>
                  <a:pt x="1159" y="436"/>
                  <a:pt x="1159" y="436"/>
                  <a:pt x="1159" y="436"/>
                </a:cubicBezTo>
                <a:cubicBezTo>
                  <a:pt x="1159" y="435"/>
                  <a:pt x="1159" y="435"/>
                  <a:pt x="1159" y="435"/>
                </a:cubicBezTo>
                <a:cubicBezTo>
                  <a:pt x="1158" y="435"/>
                  <a:pt x="1158" y="435"/>
                  <a:pt x="1158" y="435"/>
                </a:cubicBezTo>
                <a:cubicBezTo>
                  <a:pt x="1158" y="435"/>
                  <a:pt x="1158" y="435"/>
                  <a:pt x="1158" y="434"/>
                </a:cubicBezTo>
                <a:cubicBezTo>
                  <a:pt x="1157" y="434"/>
                  <a:pt x="1157" y="434"/>
                  <a:pt x="1157" y="434"/>
                </a:cubicBezTo>
                <a:cubicBezTo>
                  <a:pt x="1157" y="434"/>
                  <a:pt x="1157" y="433"/>
                  <a:pt x="1156" y="433"/>
                </a:cubicBezTo>
                <a:cubicBezTo>
                  <a:pt x="1156" y="433"/>
                  <a:pt x="1156" y="433"/>
                  <a:pt x="1156" y="433"/>
                </a:cubicBezTo>
                <a:cubicBezTo>
                  <a:pt x="1156" y="426"/>
                  <a:pt x="1156" y="426"/>
                  <a:pt x="1156" y="426"/>
                </a:cubicBezTo>
                <a:cubicBezTo>
                  <a:pt x="1154" y="427"/>
                  <a:pt x="1155" y="428"/>
                  <a:pt x="1154" y="429"/>
                </a:cubicBezTo>
                <a:cubicBezTo>
                  <a:pt x="1153" y="430"/>
                  <a:pt x="1152" y="431"/>
                  <a:pt x="1151" y="432"/>
                </a:cubicBezTo>
                <a:cubicBezTo>
                  <a:pt x="1151" y="432"/>
                  <a:pt x="1151" y="432"/>
                  <a:pt x="1151" y="432"/>
                </a:cubicBezTo>
                <a:cubicBezTo>
                  <a:pt x="1151" y="432"/>
                  <a:pt x="1150" y="433"/>
                  <a:pt x="1150" y="433"/>
                </a:cubicBezTo>
                <a:cubicBezTo>
                  <a:pt x="1150" y="434"/>
                  <a:pt x="1150" y="434"/>
                  <a:pt x="1150" y="434"/>
                </a:cubicBezTo>
                <a:cubicBezTo>
                  <a:pt x="1149" y="434"/>
                  <a:pt x="1149" y="434"/>
                  <a:pt x="1149" y="434"/>
                </a:cubicBezTo>
                <a:cubicBezTo>
                  <a:pt x="1148" y="434"/>
                  <a:pt x="1148" y="434"/>
                  <a:pt x="1148" y="434"/>
                </a:cubicBezTo>
                <a:cubicBezTo>
                  <a:pt x="1148" y="435"/>
                  <a:pt x="1148" y="435"/>
                  <a:pt x="1148" y="435"/>
                </a:cubicBezTo>
                <a:cubicBezTo>
                  <a:pt x="1147" y="436"/>
                  <a:pt x="1146" y="436"/>
                  <a:pt x="1146" y="437"/>
                </a:cubicBezTo>
                <a:cubicBezTo>
                  <a:pt x="1144" y="437"/>
                  <a:pt x="1144" y="437"/>
                  <a:pt x="1144" y="437"/>
                </a:cubicBezTo>
                <a:cubicBezTo>
                  <a:pt x="1144" y="438"/>
                  <a:pt x="1144" y="438"/>
                  <a:pt x="1144" y="438"/>
                </a:cubicBezTo>
                <a:cubicBezTo>
                  <a:pt x="1144" y="438"/>
                  <a:pt x="1143" y="438"/>
                  <a:pt x="1142" y="437"/>
                </a:cubicBezTo>
                <a:cubicBezTo>
                  <a:pt x="1142" y="437"/>
                  <a:pt x="1142" y="437"/>
                  <a:pt x="1142" y="437"/>
                </a:cubicBezTo>
                <a:cubicBezTo>
                  <a:pt x="1140" y="436"/>
                  <a:pt x="1140" y="437"/>
                  <a:pt x="1139" y="436"/>
                </a:cubicBezTo>
                <a:cubicBezTo>
                  <a:pt x="1138" y="436"/>
                  <a:pt x="1138" y="436"/>
                  <a:pt x="1138" y="437"/>
                </a:cubicBezTo>
                <a:cubicBezTo>
                  <a:pt x="1137" y="437"/>
                  <a:pt x="1136" y="437"/>
                  <a:pt x="1135" y="437"/>
                </a:cubicBezTo>
                <a:cubicBezTo>
                  <a:pt x="1134" y="436"/>
                  <a:pt x="1134" y="436"/>
                  <a:pt x="1132" y="436"/>
                </a:cubicBezTo>
                <a:cubicBezTo>
                  <a:pt x="1133" y="434"/>
                  <a:pt x="1133" y="434"/>
                  <a:pt x="1133" y="433"/>
                </a:cubicBezTo>
                <a:cubicBezTo>
                  <a:pt x="1134" y="433"/>
                  <a:pt x="1134" y="433"/>
                  <a:pt x="1134" y="433"/>
                </a:cubicBezTo>
                <a:cubicBezTo>
                  <a:pt x="1134" y="433"/>
                  <a:pt x="1133" y="430"/>
                  <a:pt x="1133" y="430"/>
                </a:cubicBezTo>
                <a:cubicBezTo>
                  <a:pt x="1133" y="430"/>
                  <a:pt x="1133" y="430"/>
                  <a:pt x="1133" y="430"/>
                </a:cubicBezTo>
                <a:cubicBezTo>
                  <a:pt x="1133" y="429"/>
                  <a:pt x="1133" y="429"/>
                  <a:pt x="1134" y="429"/>
                </a:cubicBezTo>
                <a:cubicBezTo>
                  <a:pt x="1133" y="428"/>
                  <a:pt x="1133" y="428"/>
                  <a:pt x="1133" y="427"/>
                </a:cubicBezTo>
                <a:cubicBezTo>
                  <a:pt x="1132" y="427"/>
                  <a:pt x="1132" y="427"/>
                  <a:pt x="1132" y="427"/>
                </a:cubicBezTo>
                <a:cubicBezTo>
                  <a:pt x="1132" y="428"/>
                  <a:pt x="1131" y="430"/>
                  <a:pt x="1131" y="430"/>
                </a:cubicBezTo>
                <a:cubicBezTo>
                  <a:pt x="1130" y="430"/>
                  <a:pt x="1130" y="430"/>
                  <a:pt x="1130" y="430"/>
                </a:cubicBezTo>
                <a:cubicBezTo>
                  <a:pt x="1130" y="430"/>
                  <a:pt x="1130" y="430"/>
                  <a:pt x="1129" y="431"/>
                </a:cubicBezTo>
                <a:cubicBezTo>
                  <a:pt x="1129" y="432"/>
                  <a:pt x="1129" y="432"/>
                  <a:pt x="1129" y="432"/>
                </a:cubicBezTo>
                <a:cubicBezTo>
                  <a:pt x="1128" y="431"/>
                  <a:pt x="1128" y="431"/>
                  <a:pt x="1128" y="431"/>
                </a:cubicBezTo>
                <a:cubicBezTo>
                  <a:pt x="1127" y="431"/>
                  <a:pt x="1127" y="431"/>
                  <a:pt x="1127" y="431"/>
                </a:cubicBezTo>
                <a:cubicBezTo>
                  <a:pt x="1128" y="428"/>
                  <a:pt x="1128" y="426"/>
                  <a:pt x="1127" y="424"/>
                </a:cubicBezTo>
                <a:cubicBezTo>
                  <a:pt x="1126" y="423"/>
                  <a:pt x="1126" y="422"/>
                  <a:pt x="1125" y="422"/>
                </a:cubicBezTo>
                <a:cubicBezTo>
                  <a:pt x="1124" y="421"/>
                  <a:pt x="1124" y="421"/>
                  <a:pt x="1123" y="420"/>
                </a:cubicBezTo>
                <a:cubicBezTo>
                  <a:pt x="1123" y="420"/>
                  <a:pt x="1123" y="420"/>
                  <a:pt x="1123" y="420"/>
                </a:cubicBezTo>
                <a:cubicBezTo>
                  <a:pt x="1123" y="419"/>
                  <a:pt x="1123" y="419"/>
                  <a:pt x="1123" y="418"/>
                </a:cubicBezTo>
                <a:cubicBezTo>
                  <a:pt x="1123" y="418"/>
                  <a:pt x="1123" y="418"/>
                  <a:pt x="1123" y="418"/>
                </a:cubicBezTo>
                <a:cubicBezTo>
                  <a:pt x="1121" y="417"/>
                  <a:pt x="1123" y="417"/>
                  <a:pt x="1121" y="416"/>
                </a:cubicBezTo>
                <a:cubicBezTo>
                  <a:pt x="1121" y="415"/>
                  <a:pt x="1120" y="415"/>
                  <a:pt x="1120" y="414"/>
                </a:cubicBezTo>
                <a:cubicBezTo>
                  <a:pt x="1120" y="413"/>
                  <a:pt x="1120" y="413"/>
                  <a:pt x="1120" y="413"/>
                </a:cubicBezTo>
                <a:cubicBezTo>
                  <a:pt x="1119" y="413"/>
                  <a:pt x="1119" y="413"/>
                  <a:pt x="1119" y="413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2"/>
                  <a:pt x="1119" y="412"/>
                  <a:pt x="1119" y="412"/>
                </a:cubicBezTo>
                <a:cubicBezTo>
                  <a:pt x="1119" y="411"/>
                  <a:pt x="1119" y="411"/>
                  <a:pt x="1119" y="411"/>
                </a:cubicBezTo>
                <a:cubicBezTo>
                  <a:pt x="1119" y="411"/>
                  <a:pt x="1119" y="411"/>
                  <a:pt x="1118" y="411"/>
                </a:cubicBezTo>
                <a:cubicBezTo>
                  <a:pt x="1118" y="410"/>
                  <a:pt x="1118" y="410"/>
                  <a:pt x="1118" y="410"/>
                </a:cubicBezTo>
                <a:cubicBezTo>
                  <a:pt x="1118" y="409"/>
                  <a:pt x="1118" y="409"/>
                  <a:pt x="1118" y="409"/>
                </a:cubicBezTo>
                <a:cubicBezTo>
                  <a:pt x="1117" y="409"/>
                  <a:pt x="1117" y="408"/>
                  <a:pt x="1117" y="408"/>
                </a:cubicBezTo>
                <a:cubicBezTo>
                  <a:pt x="1116" y="408"/>
                  <a:pt x="1116" y="408"/>
                  <a:pt x="1116" y="408"/>
                </a:cubicBezTo>
                <a:cubicBezTo>
                  <a:pt x="1116" y="407"/>
                  <a:pt x="1117" y="404"/>
                  <a:pt x="1117" y="404"/>
                </a:cubicBezTo>
                <a:cubicBezTo>
                  <a:pt x="1118" y="404"/>
                  <a:pt x="1118" y="404"/>
                  <a:pt x="1119" y="405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20" y="404"/>
                  <a:pt x="1120" y="404"/>
                  <a:pt x="1120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4"/>
                  <a:pt x="1119" y="404"/>
                </a:cubicBezTo>
                <a:cubicBezTo>
                  <a:pt x="1119" y="404"/>
                  <a:pt x="1119" y="403"/>
                  <a:pt x="1118" y="403"/>
                </a:cubicBezTo>
                <a:cubicBezTo>
                  <a:pt x="1118" y="403"/>
                  <a:pt x="1118" y="402"/>
                  <a:pt x="1118" y="402"/>
                </a:cubicBezTo>
                <a:cubicBezTo>
                  <a:pt x="1118" y="402"/>
                  <a:pt x="1118" y="402"/>
                  <a:pt x="1118" y="402"/>
                </a:cubicBezTo>
                <a:cubicBezTo>
                  <a:pt x="1118" y="401"/>
                  <a:pt x="1118" y="401"/>
                  <a:pt x="1118" y="401"/>
                </a:cubicBezTo>
                <a:cubicBezTo>
                  <a:pt x="1119" y="401"/>
                  <a:pt x="1119" y="401"/>
                  <a:pt x="1119" y="401"/>
                </a:cubicBezTo>
                <a:cubicBezTo>
                  <a:pt x="1119" y="402"/>
                  <a:pt x="1119" y="402"/>
                  <a:pt x="1119" y="403"/>
                </a:cubicBezTo>
                <a:cubicBezTo>
                  <a:pt x="1120" y="403"/>
                  <a:pt x="1120" y="403"/>
                  <a:pt x="1120" y="403"/>
                </a:cubicBezTo>
                <a:cubicBezTo>
                  <a:pt x="1121" y="403"/>
                  <a:pt x="1121" y="403"/>
                  <a:pt x="1122" y="402"/>
                </a:cubicBezTo>
                <a:cubicBezTo>
                  <a:pt x="1122" y="402"/>
                  <a:pt x="1124" y="404"/>
                  <a:pt x="1126" y="404"/>
                </a:cubicBezTo>
                <a:cubicBezTo>
                  <a:pt x="1126" y="403"/>
                  <a:pt x="1126" y="403"/>
                  <a:pt x="1126" y="403"/>
                </a:cubicBezTo>
                <a:cubicBezTo>
                  <a:pt x="1126" y="403"/>
                  <a:pt x="1127" y="403"/>
                  <a:pt x="1128" y="403"/>
                </a:cubicBezTo>
                <a:cubicBezTo>
                  <a:pt x="1128" y="404"/>
                  <a:pt x="1129" y="405"/>
                  <a:pt x="1129" y="406"/>
                </a:cubicBezTo>
                <a:cubicBezTo>
                  <a:pt x="1129" y="406"/>
                  <a:pt x="1129" y="406"/>
                  <a:pt x="1129" y="406"/>
                </a:cubicBezTo>
                <a:cubicBezTo>
                  <a:pt x="1130" y="406"/>
                  <a:pt x="1130" y="406"/>
                  <a:pt x="1130" y="406"/>
                </a:cubicBezTo>
                <a:cubicBezTo>
                  <a:pt x="1130" y="407"/>
                  <a:pt x="1129" y="408"/>
                  <a:pt x="1130" y="409"/>
                </a:cubicBezTo>
                <a:cubicBezTo>
                  <a:pt x="1130" y="409"/>
                  <a:pt x="1131" y="409"/>
                  <a:pt x="1131" y="410"/>
                </a:cubicBezTo>
                <a:cubicBezTo>
                  <a:pt x="1132" y="410"/>
                  <a:pt x="1131" y="411"/>
                  <a:pt x="1131" y="411"/>
                </a:cubicBezTo>
                <a:cubicBezTo>
                  <a:pt x="1131" y="411"/>
                  <a:pt x="1132" y="411"/>
                  <a:pt x="1132" y="412"/>
                </a:cubicBezTo>
                <a:cubicBezTo>
                  <a:pt x="1132" y="412"/>
                  <a:pt x="1132" y="412"/>
                  <a:pt x="1132" y="412"/>
                </a:cubicBezTo>
                <a:cubicBezTo>
                  <a:pt x="1132" y="412"/>
                  <a:pt x="1133" y="413"/>
                  <a:pt x="1133" y="413"/>
                </a:cubicBezTo>
                <a:cubicBezTo>
                  <a:pt x="1133" y="414"/>
                  <a:pt x="1133" y="414"/>
                  <a:pt x="1133" y="414"/>
                </a:cubicBezTo>
                <a:cubicBezTo>
                  <a:pt x="1133" y="415"/>
                  <a:pt x="1134" y="415"/>
                  <a:pt x="1135" y="415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6"/>
                  <a:pt x="1135" y="416"/>
                  <a:pt x="1135" y="416"/>
                </a:cubicBezTo>
                <a:cubicBezTo>
                  <a:pt x="1135" y="417"/>
                  <a:pt x="1135" y="417"/>
                  <a:pt x="1135" y="417"/>
                </a:cubicBezTo>
                <a:cubicBezTo>
                  <a:pt x="1135" y="417"/>
                  <a:pt x="1136" y="418"/>
                  <a:pt x="1136" y="418"/>
                </a:cubicBezTo>
                <a:cubicBezTo>
                  <a:pt x="1137" y="419"/>
                  <a:pt x="1137" y="419"/>
                  <a:pt x="1138" y="420"/>
                </a:cubicBezTo>
                <a:cubicBezTo>
                  <a:pt x="1138" y="422"/>
                  <a:pt x="1139" y="421"/>
                  <a:pt x="1140" y="422"/>
                </a:cubicBezTo>
                <a:cubicBezTo>
                  <a:pt x="1140" y="423"/>
                  <a:pt x="1141" y="423"/>
                  <a:pt x="1141" y="424"/>
                </a:cubicBezTo>
                <a:cubicBezTo>
                  <a:pt x="1142" y="424"/>
                  <a:pt x="1143" y="424"/>
                  <a:pt x="1143" y="424"/>
                </a:cubicBezTo>
                <a:cubicBezTo>
                  <a:pt x="1144" y="424"/>
                  <a:pt x="1144" y="424"/>
                  <a:pt x="1144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5" y="425"/>
                  <a:pt x="1145" y="425"/>
                  <a:pt x="1145" y="425"/>
                </a:cubicBezTo>
                <a:cubicBezTo>
                  <a:pt x="1146" y="425"/>
                  <a:pt x="1146" y="425"/>
                  <a:pt x="1147" y="425"/>
                </a:cubicBezTo>
                <a:cubicBezTo>
                  <a:pt x="1147" y="426"/>
                  <a:pt x="1147" y="426"/>
                  <a:pt x="1147" y="426"/>
                </a:cubicBezTo>
                <a:cubicBezTo>
                  <a:pt x="1149" y="426"/>
                  <a:pt x="1149" y="426"/>
                  <a:pt x="1150" y="425"/>
                </a:cubicBezTo>
                <a:cubicBezTo>
                  <a:pt x="1150" y="425"/>
                  <a:pt x="1150" y="425"/>
                  <a:pt x="1150" y="425"/>
                </a:cubicBezTo>
                <a:cubicBezTo>
                  <a:pt x="1151" y="425"/>
                  <a:pt x="1151" y="424"/>
                  <a:pt x="1152" y="424"/>
                </a:cubicBezTo>
                <a:cubicBezTo>
                  <a:pt x="1152" y="424"/>
                  <a:pt x="1152" y="424"/>
                  <a:pt x="1152" y="424"/>
                </a:cubicBezTo>
                <a:cubicBezTo>
                  <a:pt x="1152" y="424"/>
                  <a:pt x="1153" y="424"/>
                  <a:pt x="1153" y="424"/>
                </a:cubicBezTo>
                <a:cubicBezTo>
                  <a:pt x="1153" y="423"/>
                  <a:pt x="1153" y="423"/>
                  <a:pt x="1154" y="423"/>
                </a:cubicBezTo>
                <a:cubicBezTo>
                  <a:pt x="1154" y="423"/>
                  <a:pt x="1154" y="423"/>
                  <a:pt x="1154" y="423"/>
                </a:cubicBezTo>
                <a:cubicBezTo>
                  <a:pt x="1154" y="423"/>
                  <a:pt x="1155" y="423"/>
                  <a:pt x="1155" y="422"/>
                </a:cubicBezTo>
                <a:cubicBezTo>
                  <a:pt x="1156" y="422"/>
                  <a:pt x="1156" y="423"/>
                  <a:pt x="1157" y="421"/>
                </a:cubicBezTo>
                <a:cubicBezTo>
                  <a:pt x="1158" y="421"/>
                  <a:pt x="1158" y="421"/>
                  <a:pt x="1158" y="421"/>
                </a:cubicBezTo>
                <a:cubicBezTo>
                  <a:pt x="1158" y="422"/>
                  <a:pt x="1158" y="422"/>
                  <a:pt x="1158" y="422"/>
                </a:cubicBezTo>
                <a:cubicBezTo>
                  <a:pt x="1158" y="422"/>
                  <a:pt x="1158" y="422"/>
                  <a:pt x="1159" y="422"/>
                </a:cubicBezTo>
                <a:cubicBezTo>
                  <a:pt x="1159" y="422"/>
                  <a:pt x="1159" y="423"/>
                  <a:pt x="1160" y="423"/>
                </a:cubicBezTo>
                <a:cubicBezTo>
                  <a:pt x="1160" y="423"/>
                  <a:pt x="1160" y="423"/>
                  <a:pt x="1160" y="423"/>
                </a:cubicBezTo>
                <a:cubicBezTo>
                  <a:pt x="1160" y="424"/>
                  <a:pt x="1160" y="424"/>
                  <a:pt x="1160" y="425"/>
                </a:cubicBezTo>
                <a:cubicBezTo>
                  <a:pt x="1161" y="425"/>
                  <a:pt x="1161" y="425"/>
                  <a:pt x="1161" y="425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6"/>
                  <a:pt x="1161" y="426"/>
                  <a:pt x="1161" y="426"/>
                </a:cubicBezTo>
                <a:cubicBezTo>
                  <a:pt x="1161" y="427"/>
                  <a:pt x="1161" y="428"/>
                  <a:pt x="1162" y="428"/>
                </a:cubicBezTo>
                <a:cubicBezTo>
                  <a:pt x="1162" y="428"/>
                  <a:pt x="1162" y="428"/>
                  <a:pt x="1162" y="428"/>
                </a:cubicBezTo>
                <a:cubicBezTo>
                  <a:pt x="1162" y="430"/>
                  <a:pt x="1165" y="431"/>
                  <a:pt x="1166" y="431"/>
                </a:cubicBezTo>
                <a:cubicBezTo>
                  <a:pt x="1170" y="431"/>
                  <a:pt x="1170" y="431"/>
                  <a:pt x="1170" y="431"/>
                </a:cubicBezTo>
                <a:cubicBezTo>
                  <a:pt x="1170" y="431"/>
                  <a:pt x="1170" y="432"/>
                  <a:pt x="1171" y="432"/>
                </a:cubicBezTo>
                <a:cubicBezTo>
                  <a:pt x="1175" y="432"/>
                  <a:pt x="1175" y="432"/>
                  <a:pt x="1175" y="432"/>
                </a:cubicBezTo>
                <a:cubicBezTo>
                  <a:pt x="1175" y="432"/>
                  <a:pt x="1175" y="431"/>
                  <a:pt x="1176" y="432"/>
                </a:cubicBezTo>
                <a:cubicBezTo>
                  <a:pt x="1176" y="432"/>
                  <a:pt x="1176" y="432"/>
                  <a:pt x="1176" y="432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8" y="433"/>
                  <a:pt x="1178" y="433"/>
                  <a:pt x="1178" y="433"/>
                </a:cubicBezTo>
                <a:cubicBezTo>
                  <a:pt x="1179" y="433"/>
                  <a:pt x="1180" y="433"/>
                  <a:pt x="1181" y="433"/>
                </a:cubicBezTo>
                <a:cubicBezTo>
                  <a:pt x="1181" y="433"/>
                  <a:pt x="1181" y="433"/>
                  <a:pt x="1181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2" y="433"/>
                  <a:pt x="1182" y="433"/>
                  <a:pt x="1182" y="433"/>
                </a:cubicBezTo>
                <a:cubicBezTo>
                  <a:pt x="1183" y="433"/>
                  <a:pt x="1184" y="433"/>
                  <a:pt x="1184" y="433"/>
                </a:cubicBezTo>
                <a:cubicBezTo>
                  <a:pt x="1184" y="433"/>
                  <a:pt x="1185" y="432"/>
                  <a:pt x="1185" y="432"/>
                </a:cubicBezTo>
                <a:cubicBezTo>
                  <a:pt x="1185" y="432"/>
                  <a:pt x="1186" y="432"/>
                  <a:pt x="1186" y="432"/>
                </a:cubicBezTo>
                <a:cubicBezTo>
                  <a:pt x="1186" y="433"/>
                  <a:pt x="1186" y="433"/>
                  <a:pt x="1186" y="433"/>
                </a:cubicBezTo>
                <a:cubicBezTo>
                  <a:pt x="1187" y="433"/>
                  <a:pt x="1188" y="433"/>
                  <a:pt x="1189" y="433"/>
                </a:cubicBezTo>
                <a:cubicBezTo>
                  <a:pt x="1189" y="432"/>
                  <a:pt x="1189" y="433"/>
                  <a:pt x="1190" y="432"/>
                </a:cubicBezTo>
                <a:cubicBezTo>
                  <a:pt x="1190" y="432"/>
                  <a:pt x="1192" y="433"/>
                  <a:pt x="1194" y="432"/>
                </a:cubicBezTo>
                <a:cubicBezTo>
                  <a:pt x="1194" y="432"/>
                  <a:pt x="1194" y="432"/>
                  <a:pt x="1194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2"/>
                  <a:pt x="1196" y="432"/>
                  <a:pt x="1196" y="432"/>
                </a:cubicBezTo>
                <a:cubicBezTo>
                  <a:pt x="1196" y="431"/>
                  <a:pt x="1197" y="431"/>
                  <a:pt x="1197" y="431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8" y="431"/>
                  <a:pt x="1198" y="431"/>
                  <a:pt x="1198" y="431"/>
                </a:cubicBezTo>
                <a:cubicBezTo>
                  <a:pt x="1199" y="431"/>
                  <a:pt x="1200" y="431"/>
                  <a:pt x="1201" y="431"/>
                </a:cubicBezTo>
                <a:cubicBezTo>
                  <a:pt x="1201" y="431"/>
                  <a:pt x="1202" y="430"/>
                  <a:pt x="1204" y="430"/>
                </a:cubicBezTo>
                <a:cubicBezTo>
                  <a:pt x="1204" y="432"/>
                  <a:pt x="1204" y="432"/>
                  <a:pt x="1204" y="432"/>
                </a:cubicBezTo>
                <a:cubicBezTo>
                  <a:pt x="1205" y="432"/>
                  <a:pt x="1205" y="432"/>
                  <a:pt x="1205" y="432"/>
                </a:cubicBezTo>
                <a:cubicBezTo>
                  <a:pt x="1205" y="432"/>
                  <a:pt x="1205" y="434"/>
                  <a:pt x="1205" y="434"/>
                </a:cubicBezTo>
                <a:cubicBezTo>
                  <a:pt x="1205" y="434"/>
                  <a:pt x="1205" y="434"/>
                  <a:pt x="1205" y="434"/>
                </a:cubicBezTo>
                <a:cubicBezTo>
                  <a:pt x="1205" y="435"/>
                  <a:pt x="1205" y="435"/>
                  <a:pt x="1205" y="435"/>
                </a:cubicBezTo>
                <a:cubicBezTo>
                  <a:pt x="1207" y="435"/>
                  <a:pt x="1207" y="435"/>
                  <a:pt x="1207" y="435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7" y="436"/>
                  <a:pt x="1207" y="436"/>
                  <a:pt x="1207" y="436"/>
                </a:cubicBezTo>
                <a:cubicBezTo>
                  <a:pt x="1208" y="436"/>
                  <a:pt x="1208" y="436"/>
                  <a:pt x="1209" y="436"/>
                </a:cubicBezTo>
                <a:cubicBezTo>
                  <a:pt x="1209" y="437"/>
                  <a:pt x="1209" y="438"/>
                  <a:pt x="1210" y="439"/>
                </a:cubicBezTo>
                <a:cubicBezTo>
                  <a:pt x="1210" y="439"/>
                  <a:pt x="1210" y="439"/>
                  <a:pt x="1210" y="439"/>
                </a:cubicBezTo>
                <a:cubicBezTo>
                  <a:pt x="1210" y="440"/>
                  <a:pt x="1210" y="440"/>
                  <a:pt x="1210" y="440"/>
                </a:cubicBezTo>
                <a:cubicBezTo>
                  <a:pt x="1211" y="440"/>
                  <a:pt x="1211" y="440"/>
                  <a:pt x="1212" y="439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2" y="441"/>
                  <a:pt x="1212" y="441"/>
                  <a:pt x="1212" y="441"/>
                </a:cubicBezTo>
                <a:cubicBezTo>
                  <a:pt x="1213" y="441"/>
                  <a:pt x="1214" y="441"/>
                  <a:pt x="1215" y="440"/>
                </a:cubicBezTo>
                <a:cubicBezTo>
                  <a:pt x="1215" y="440"/>
                  <a:pt x="1215" y="440"/>
                  <a:pt x="1215" y="440"/>
                </a:cubicBezTo>
                <a:cubicBezTo>
                  <a:pt x="1215" y="441"/>
                  <a:pt x="1215" y="441"/>
                  <a:pt x="1214" y="441"/>
                </a:cubicBezTo>
                <a:cubicBezTo>
                  <a:pt x="1214" y="443"/>
                  <a:pt x="1215" y="443"/>
                  <a:pt x="1214" y="445"/>
                </a:cubicBezTo>
                <a:cubicBezTo>
                  <a:pt x="1215" y="445"/>
                  <a:pt x="1217" y="446"/>
                  <a:pt x="1218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6"/>
                  <a:pt x="1223" y="446"/>
                  <a:pt x="1223" y="446"/>
                </a:cubicBezTo>
                <a:cubicBezTo>
                  <a:pt x="1223" y="445"/>
                  <a:pt x="1223" y="445"/>
                  <a:pt x="1223" y="445"/>
                </a:cubicBezTo>
                <a:cubicBezTo>
                  <a:pt x="1224" y="445"/>
                  <a:pt x="1224" y="445"/>
                  <a:pt x="1224" y="445"/>
                </a:cubicBezTo>
                <a:cubicBezTo>
                  <a:pt x="1224" y="445"/>
                  <a:pt x="1224" y="444"/>
                  <a:pt x="1225" y="444"/>
                </a:cubicBezTo>
                <a:cubicBezTo>
                  <a:pt x="1226" y="444"/>
                  <a:pt x="1226" y="444"/>
                  <a:pt x="1226" y="444"/>
                </a:cubicBezTo>
                <a:cubicBezTo>
                  <a:pt x="1225" y="445"/>
                  <a:pt x="1224" y="445"/>
                  <a:pt x="1224" y="447"/>
                </a:cubicBezTo>
                <a:cubicBezTo>
                  <a:pt x="1223" y="447"/>
                  <a:pt x="1223" y="448"/>
                  <a:pt x="1222" y="449"/>
                </a:cubicBezTo>
                <a:cubicBezTo>
                  <a:pt x="1222" y="449"/>
                  <a:pt x="1222" y="449"/>
                  <a:pt x="1222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20" y="449"/>
                  <a:pt x="1220" y="449"/>
                  <a:pt x="1220" y="449"/>
                </a:cubicBezTo>
                <a:cubicBezTo>
                  <a:pt x="1219" y="449"/>
                  <a:pt x="1219" y="449"/>
                  <a:pt x="1219" y="449"/>
                </a:cubicBezTo>
                <a:cubicBezTo>
                  <a:pt x="1219" y="450"/>
                  <a:pt x="1219" y="450"/>
                  <a:pt x="1219" y="450"/>
                </a:cubicBezTo>
                <a:cubicBezTo>
                  <a:pt x="1219" y="450"/>
                  <a:pt x="1218" y="450"/>
                  <a:pt x="1218" y="450"/>
                </a:cubicBezTo>
                <a:cubicBezTo>
                  <a:pt x="1218" y="450"/>
                  <a:pt x="1218" y="450"/>
                  <a:pt x="1218" y="450"/>
                </a:cubicBezTo>
                <a:cubicBezTo>
                  <a:pt x="1217" y="450"/>
                  <a:pt x="1217" y="450"/>
                  <a:pt x="1217" y="451"/>
                </a:cubicBezTo>
                <a:cubicBezTo>
                  <a:pt x="1218" y="454"/>
                  <a:pt x="1222" y="456"/>
                  <a:pt x="1224" y="459"/>
                </a:cubicBezTo>
                <a:cubicBezTo>
                  <a:pt x="1225" y="459"/>
                  <a:pt x="1226" y="459"/>
                  <a:pt x="1226" y="459"/>
                </a:cubicBezTo>
                <a:cubicBezTo>
                  <a:pt x="1226" y="459"/>
                  <a:pt x="1227" y="459"/>
                  <a:pt x="1227" y="458"/>
                </a:cubicBezTo>
                <a:cubicBezTo>
                  <a:pt x="1227" y="458"/>
                  <a:pt x="1228" y="458"/>
                  <a:pt x="1228" y="458"/>
                </a:cubicBezTo>
                <a:cubicBezTo>
                  <a:pt x="1228" y="458"/>
                  <a:pt x="1228" y="458"/>
                  <a:pt x="1229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0" y="457"/>
                  <a:pt x="1230" y="457"/>
                  <a:pt x="1230" y="457"/>
                </a:cubicBezTo>
                <a:cubicBezTo>
                  <a:pt x="1231" y="456"/>
                  <a:pt x="1231" y="455"/>
                  <a:pt x="1231" y="454"/>
                </a:cubicBezTo>
                <a:cubicBezTo>
                  <a:pt x="1231" y="453"/>
                  <a:pt x="1231" y="452"/>
                  <a:pt x="1231" y="451"/>
                </a:cubicBezTo>
                <a:cubicBezTo>
                  <a:pt x="1231" y="451"/>
                  <a:pt x="1231" y="451"/>
                  <a:pt x="1231" y="451"/>
                </a:cubicBezTo>
                <a:cubicBezTo>
                  <a:pt x="1232" y="451"/>
                  <a:pt x="1232" y="450"/>
                  <a:pt x="1232" y="449"/>
                </a:cubicBezTo>
                <a:cubicBezTo>
                  <a:pt x="1232" y="449"/>
                  <a:pt x="1233" y="449"/>
                  <a:pt x="1233" y="449"/>
                </a:cubicBezTo>
                <a:cubicBezTo>
                  <a:pt x="1233" y="450"/>
                  <a:pt x="1233" y="450"/>
                  <a:pt x="1233" y="451"/>
                </a:cubicBezTo>
                <a:cubicBezTo>
                  <a:pt x="1233" y="451"/>
                  <a:pt x="1233" y="451"/>
                  <a:pt x="1234" y="451"/>
                </a:cubicBezTo>
                <a:cubicBezTo>
                  <a:pt x="1233" y="451"/>
                  <a:pt x="1233" y="451"/>
                  <a:pt x="1233" y="452"/>
                </a:cubicBezTo>
                <a:cubicBezTo>
                  <a:pt x="1233" y="453"/>
                  <a:pt x="1233" y="453"/>
                  <a:pt x="1234" y="453"/>
                </a:cubicBezTo>
                <a:cubicBezTo>
                  <a:pt x="1234" y="454"/>
                  <a:pt x="1234" y="454"/>
                  <a:pt x="1233" y="454"/>
                </a:cubicBezTo>
                <a:cubicBezTo>
                  <a:pt x="1233" y="455"/>
                  <a:pt x="1234" y="455"/>
                  <a:pt x="1234" y="456"/>
                </a:cubicBezTo>
                <a:cubicBezTo>
                  <a:pt x="1234" y="456"/>
                  <a:pt x="1234" y="456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7"/>
                  <a:pt x="1235" y="457"/>
                  <a:pt x="1235" y="457"/>
                </a:cubicBezTo>
                <a:cubicBezTo>
                  <a:pt x="1235" y="458"/>
                  <a:pt x="1235" y="458"/>
                  <a:pt x="1235" y="459"/>
                </a:cubicBezTo>
                <a:cubicBezTo>
                  <a:pt x="1234" y="459"/>
                  <a:pt x="1234" y="459"/>
                  <a:pt x="1234" y="459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4" y="460"/>
                  <a:pt x="1234" y="460"/>
                  <a:pt x="1234" y="460"/>
                </a:cubicBezTo>
                <a:cubicBezTo>
                  <a:pt x="1233" y="462"/>
                  <a:pt x="1234" y="463"/>
                  <a:pt x="1233" y="464"/>
                </a:cubicBezTo>
                <a:cubicBezTo>
                  <a:pt x="1233" y="464"/>
                  <a:pt x="1233" y="464"/>
                  <a:pt x="1233" y="465"/>
                </a:cubicBezTo>
                <a:cubicBezTo>
                  <a:pt x="1233" y="465"/>
                  <a:pt x="1233" y="465"/>
                  <a:pt x="1233" y="465"/>
                </a:cubicBezTo>
                <a:cubicBezTo>
                  <a:pt x="1233" y="466"/>
                  <a:pt x="1233" y="466"/>
                  <a:pt x="1233" y="466"/>
                </a:cubicBezTo>
                <a:cubicBezTo>
                  <a:pt x="1234" y="466"/>
                  <a:pt x="1234" y="466"/>
                  <a:pt x="1234" y="467"/>
                </a:cubicBezTo>
                <a:cubicBezTo>
                  <a:pt x="1234" y="467"/>
                  <a:pt x="1234" y="467"/>
                  <a:pt x="1234" y="468"/>
                </a:cubicBezTo>
                <a:cubicBezTo>
                  <a:pt x="1234" y="468"/>
                  <a:pt x="1234" y="468"/>
                  <a:pt x="1234" y="468"/>
                </a:cubicBezTo>
                <a:cubicBezTo>
                  <a:pt x="1234" y="468"/>
                  <a:pt x="1235" y="469"/>
                  <a:pt x="1235" y="470"/>
                </a:cubicBezTo>
                <a:cubicBezTo>
                  <a:pt x="1234" y="470"/>
                  <a:pt x="1234" y="470"/>
                  <a:pt x="1234" y="470"/>
                </a:cubicBezTo>
                <a:cubicBezTo>
                  <a:pt x="1234" y="471"/>
                  <a:pt x="1234" y="471"/>
                  <a:pt x="1234" y="471"/>
                </a:cubicBezTo>
                <a:cubicBezTo>
                  <a:pt x="1235" y="471"/>
                  <a:pt x="1235" y="471"/>
                  <a:pt x="1235" y="471"/>
                </a:cubicBezTo>
                <a:cubicBezTo>
                  <a:pt x="1235" y="472"/>
                  <a:pt x="1234" y="473"/>
                  <a:pt x="1234" y="474"/>
                </a:cubicBezTo>
                <a:cubicBezTo>
                  <a:pt x="1235" y="474"/>
                  <a:pt x="1235" y="474"/>
                  <a:pt x="1235" y="474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5"/>
                  <a:pt x="1235" y="475"/>
                  <a:pt x="1235" y="475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6"/>
                  <a:pt x="1235" y="476"/>
                  <a:pt x="1235" y="476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7"/>
                  <a:pt x="1235" y="477"/>
                  <a:pt x="1235" y="477"/>
                </a:cubicBezTo>
                <a:cubicBezTo>
                  <a:pt x="1235" y="478"/>
                  <a:pt x="1235" y="478"/>
                  <a:pt x="1235" y="478"/>
                </a:cubicBezTo>
                <a:cubicBezTo>
                  <a:pt x="1236" y="478"/>
                  <a:pt x="1236" y="478"/>
                  <a:pt x="1236" y="478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79"/>
                  <a:pt x="1236" y="479"/>
                  <a:pt x="1236" y="479"/>
                </a:cubicBezTo>
                <a:cubicBezTo>
                  <a:pt x="1236" y="481"/>
                  <a:pt x="1236" y="481"/>
                  <a:pt x="1236" y="481"/>
                </a:cubicBezTo>
                <a:cubicBezTo>
                  <a:pt x="1237" y="481"/>
                  <a:pt x="1237" y="481"/>
                  <a:pt x="1237" y="481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4"/>
                  <a:pt x="1237" y="484"/>
                  <a:pt x="1237" y="484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5"/>
                  <a:pt x="1237" y="485"/>
                  <a:pt x="1237" y="485"/>
                </a:cubicBezTo>
                <a:cubicBezTo>
                  <a:pt x="1237" y="486"/>
                  <a:pt x="1237" y="486"/>
                  <a:pt x="1237" y="486"/>
                </a:cubicBezTo>
                <a:cubicBezTo>
                  <a:pt x="1238" y="486"/>
                  <a:pt x="1238" y="486"/>
                  <a:pt x="1238" y="486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7"/>
                  <a:pt x="1238" y="487"/>
                  <a:pt x="1238" y="487"/>
                </a:cubicBezTo>
                <a:cubicBezTo>
                  <a:pt x="1238" y="488"/>
                  <a:pt x="1238" y="488"/>
                  <a:pt x="1238" y="489"/>
                </a:cubicBezTo>
                <a:cubicBezTo>
                  <a:pt x="1239" y="489"/>
                  <a:pt x="1239" y="489"/>
                  <a:pt x="1239" y="489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0"/>
                  <a:pt x="1239" y="490"/>
                  <a:pt x="1239" y="490"/>
                </a:cubicBezTo>
                <a:cubicBezTo>
                  <a:pt x="1239" y="491"/>
                  <a:pt x="1239" y="491"/>
                  <a:pt x="1239" y="491"/>
                </a:cubicBezTo>
                <a:cubicBezTo>
                  <a:pt x="1240" y="491"/>
                  <a:pt x="1240" y="491"/>
                  <a:pt x="1240" y="491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2"/>
                  <a:pt x="1240" y="492"/>
                  <a:pt x="1240" y="492"/>
                </a:cubicBezTo>
                <a:cubicBezTo>
                  <a:pt x="1240" y="493"/>
                  <a:pt x="1240" y="493"/>
                  <a:pt x="1240" y="493"/>
                </a:cubicBezTo>
                <a:cubicBezTo>
                  <a:pt x="1241" y="493"/>
                  <a:pt x="1241" y="493"/>
                  <a:pt x="1241" y="493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4"/>
                  <a:pt x="1241" y="494"/>
                  <a:pt x="1241" y="494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6"/>
                  <a:pt x="1241" y="496"/>
                  <a:pt x="1241" y="496"/>
                </a:cubicBezTo>
                <a:cubicBezTo>
                  <a:pt x="1241" y="497"/>
                  <a:pt x="1242" y="498"/>
                  <a:pt x="1242" y="499"/>
                </a:cubicBezTo>
                <a:cubicBezTo>
                  <a:pt x="1242" y="499"/>
                  <a:pt x="1242" y="499"/>
                  <a:pt x="1242" y="499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2"/>
                  <a:pt x="1242" y="502"/>
                  <a:pt x="1242" y="502"/>
                </a:cubicBezTo>
                <a:cubicBezTo>
                  <a:pt x="1242" y="503"/>
                  <a:pt x="1242" y="503"/>
                  <a:pt x="1242" y="503"/>
                </a:cubicBezTo>
                <a:cubicBezTo>
                  <a:pt x="1243" y="503"/>
                  <a:pt x="1243" y="503"/>
                  <a:pt x="1243" y="503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4"/>
                  <a:pt x="1243" y="504"/>
                  <a:pt x="1243" y="504"/>
                </a:cubicBezTo>
                <a:cubicBezTo>
                  <a:pt x="1243" y="505"/>
                  <a:pt x="1243" y="505"/>
                  <a:pt x="1243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7"/>
                  <a:pt x="1244" y="507"/>
                  <a:pt x="1244" y="507"/>
                </a:cubicBezTo>
                <a:cubicBezTo>
                  <a:pt x="1244" y="507"/>
                  <a:pt x="1245" y="507"/>
                  <a:pt x="1245" y="508"/>
                </a:cubicBezTo>
                <a:cubicBezTo>
                  <a:pt x="1245" y="508"/>
                  <a:pt x="1246" y="509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0"/>
                  <a:pt x="1246" y="510"/>
                  <a:pt x="1246" y="510"/>
                </a:cubicBezTo>
                <a:cubicBezTo>
                  <a:pt x="1246" y="511"/>
                  <a:pt x="1247" y="511"/>
                  <a:pt x="1247" y="511"/>
                </a:cubicBezTo>
                <a:cubicBezTo>
                  <a:pt x="1247" y="511"/>
                  <a:pt x="1247" y="512"/>
                  <a:pt x="1247" y="512"/>
                </a:cubicBezTo>
                <a:cubicBezTo>
                  <a:pt x="1247" y="512"/>
                  <a:pt x="1247" y="512"/>
                  <a:pt x="1247" y="512"/>
                </a:cubicBezTo>
                <a:cubicBezTo>
                  <a:pt x="1248" y="513"/>
                  <a:pt x="1248" y="514"/>
                  <a:pt x="1248" y="515"/>
                </a:cubicBezTo>
                <a:cubicBezTo>
                  <a:pt x="1248" y="515"/>
                  <a:pt x="1249" y="515"/>
                  <a:pt x="1249" y="516"/>
                </a:cubicBezTo>
                <a:cubicBezTo>
                  <a:pt x="1249" y="516"/>
                  <a:pt x="1249" y="516"/>
                  <a:pt x="1249" y="517"/>
                </a:cubicBezTo>
                <a:cubicBezTo>
                  <a:pt x="1250" y="517"/>
                  <a:pt x="1250" y="517"/>
                  <a:pt x="1250" y="517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0" y="518"/>
                  <a:pt x="1250" y="518"/>
                  <a:pt x="1250" y="518"/>
                </a:cubicBezTo>
                <a:cubicBezTo>
                  <a:pt x="1251" y="519"/>
                  <a:pt x="1251" y="519"/>
                  <a:pt x="1251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0"/>
                  <a:pt x="1250" y="520"/>
                  <a:pt x="1250" y="520"/>
                </a:cubicBezTo>
                <a:cubicBezTo>
                  <a:pt x="1250" y="521"/>
                  <a:pt x="1250" y="521"/>
                  <a:pt x="1250" y="522"/>
                </a:cubicBezTo>
                <a:cubicBezTo>
                  <a:pt x="1251" y="522"/>
                  <a:pt x="1251" y="522"/>
                  <a:pt x="1251" y="522"/>
                </a:cubicBezTo>
                <a:cubicBezTo>
                  <a:pt x="1251" y="522"/>
                  <a:pt x="1251" y="523"/>
                  <a:pt x="1251" y="523"/>
                </a:cubicBezTo>
                <a:cubicBezTo>
                  <a:pt x="1252" y="523"/>
                  <a:pt x="1252" y="523"/>
                  <a:pt x="1252" y="523"/>
                </a:cubicBezTo>
                <a:cubicBezTo>
                  <a:pt x="1252" y="524"/>
                  <a:pt x="1252" y="524"/>
                  <a:pt x="1252" y="524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5"/>
                  <a:pt x="1253" y="525"/>
                  <a:pt x="1253" y="525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6"/>
                  <a:pt x="1253" y="526"/>
                  <a:pt x="1253" y="526"/>
                </a:cubicBezTo>
                <a:cubicBezTo>
                  <a:pt x="1253" y="527"/>
                  <a:pt x="1253" y="527"/>
                  <a:pt x="1253" y="527"/>
                </a:cubicBezTo>
                <a:cubicBezTo>
                  <a:pt x="1254" y="527"/>
                  <a:pt x="1254" y="527"/>
                  <a:pt x="1254" y="527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4" y="528"/>
                  <a:pt x="1254" y="528"/>
                  <a:pt x="1254" y="528"/>
                </a:cubicBezTo>
                <a:cubicBezTo>
                  <a:pt x="1255" y="529"/>
                  <a:pt x="1255" y="529"/>
                  <a:pt x="1255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7" y="529"/>
                  <a:pt x="1257" y="529"/>
                  <a:pt x="1257" y="529"/>
                </a:cubicBezTo>
                <a:cubicBezTo>
                  <a:pt x="1258" y="528"/>
                  <a:pt x="1258" y="528"/>
                  <a:pt x="1259" y="527"/>
                </a:cubicBezTo>
                <a:cubicBezTo>
                  <a:pt x="1259" y="526"/>
                  <a:pt x="1259" y="526"/>
                  <a:pt x="1259" y="526"/>
                </a:cubicBezTo>
                <a:cubicBezTo>
                  <a:pt x="1260" y="525"/>
                  <a:pt x="1260" y="525"/>
                  <a:pt x="1261" y="524"/>
                </a:cubicBezTo>
                <a:cubicBezTo>
                  <a:pt x="1261" y="523"/>
                  <a:pt x="1261" y="523"/>
                  <a:pt x="1261" y="523"/>
                </a:cubicBezTo>
                <a:cubicBezTo>
                  <a:pt x="1262" y="523"/>
                  <a:pt x="1262" y="523"/>
                  <a:pt x="1262" y="523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2"/>
                  <a:pt x="1262" y="522"/>
                  <a:pt x="1262" y="522"/>
                </a:cubicBezTo>
                <a:cubicBezTo>
                  <a:pt x="1262" y="521"/>
                  <a:pt x="1262" y="521"/>
                  <a:pt x="1262" y="521"/>
                </a:cubicBezTo>
                <a:cubicBezTo>
                  <a:pt x="1263" y="521"/>
                  <a:pt x="1263" y="521"/>
                  <a:pt x="1263" y="520"/>
                </a:cubicBezTo>
                <a:cubicBezTo>
                  <a:pt x="1264" y="520"/>
                  <a:pt x="1263" y="520"/>
                  <a:pt x="1264" y="519"/>
                </a:cubicBezTo>
                <a:cubicBezTo>
                  <a:pt x="1264" y="519"/>
                  <a:pt x="1264" y="519"/>
                  <a:pt x="1264" y="519"/>
                </a:cubicBezTo>
                <a:cubicBezTo>
                  <a:pt x="1266" y="519"/>
                  <a:pt x="1266" y="519"/>
                  <a:pt x="1266" y="519"/>
                </a:cubicBezTo>
                <a:cubicBezTo>
                  <a:pt x="1267" y="519"/>
                  <a:pt x="1266" y="518"/>
                  <a:pt x="1266" y="518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6"/>
                  <a:pt x="1266" y="516"/>
                  <a:pt x="1266" y="516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5" y="512"/>
                  <a:pt x="1265" y="512"/>
                  <a:pt x="1265" y="512"/>
                </a:cubicBezTo>
                <a:cubicBezTo>
                  <a:pt x="1266" y="512"/>
                  <a:pt x="1266" y="512"/>
                  <a:pt x="1266" y="512"/>
                </a:cubicBezTo>
                <a:cubicBezTo>
                  <a:pt x="1266" y="511"/>
                  <a:pt x="1266" y="510"/>
                  <a:pt x="1266" y="509"/>
                </a:cubicBezTo>
                <a:cubicBezTo>
                  <a:pt x="1267" y="509"/>
                  <a:pt x="1267" y="509"/>
                  <a:pt x="1267" y="508"/>
                </a:cubicBezTo>
                <a:cubicBezTo>
                  <a:pt x="1268" y="507"/>
                  <a:pt x="1268" y="507"/>
                  <a:pt x="1268" y="506"/>
                </a:cubicBezTo>
                <a:cubicBezTo>
                  <a:pt x="1268" y="505"/>
                  <a:pt x="1268" y="505"/>
                  <a:pt x="1269" y="505"/>
                </a:cubicBezTo>
                <a:cubicBezTo>
                  <a:pt x="1268" y="503"/>
                  <a:pt x="1268" y="501"/>
                  <a:pt x="1267" y="499"/>
                </a:cubicBezTo>
                <a:cubicBezTo>
                  <a:pt x="1268" y="497"/>
                  <a:pt x="1268" y="495"/>
                  <a:pt x="1268" y="493"/>
                </a:cubicBezTo>
                <a:cubicBezTo>
                  <a:pt x="1268" y="493"/>
                  <a:pt x="1268" y="493"/>
                  <a:pt x="1268" y="493"/>
                </a:cubicBezTo>
                <a:cubicBezTo>
                  <a:pt x="1268" y="492"/>
                  <a:pt x="1268" y="492"/>
                  <a:pt x="1268" y="492"/>
                </a:cubicBezTo>
                <a:cubicBezTo>
                  <a:pt x="1269" y="492"/>
                  <a:pt x="1269" y="492"/>
                  <a:pt x="1269" y="492"/>
                </a:cubicBezTo>
                <a:cubicBezTo>
                  <a:pt x="1269" y="491"/>
                  <a:pt x="1268" y="491"/>
                  <a:pt x="1268" y="490"/>
                </a:cubicBezTo>
                <a:cubicBezTo>
                  <a:pt x="1268" y="488"/>
                  <a:pt x="1268" y="488"/>
                  <a:pt x="1268" y="488"/>
                </a:cubicBezTo>
                <a:cubicBezTo>
                  <a:pt x="1268" y="487"/>
                  <a:pt x="1269" y="487"/>
                  <a:pt x="1269" y="486"/>
                </a:cubicBezTo>
                <a:cubicBezTo>
                  <a:pt x="1269" y="486"/>
                  <a:pt x="1269" y="486"/>
                  <a:pt x="1269" y="486"/>
                </a:cubicBezTo>
                <a:cubicBezTo>
                  <a:pt x="1270" y="485"/>
                  <a:pt x="1272" y="486"/>
                  <a:pt x="1273" y="486"/>
                </a:cubicBezTo>
                <a:cubicBezTo>
                  <a:pt x="1273" y="485"/>
                  <a:pt x="1273" y="484"/>
                  <a:pt x="1274" y="484"/>
                </a:cubicBezTo>
                <a:cubicBezTo>
                  <a:pt x="1275" y="484"/>
                  <a:pt x="1276" y="483"/>
                  <a:pt x="1277" y="483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80"/>
                  <a:pt x="1278" y="480"/>
                  <a:pt x="1278" y="480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8" y="479"/>
                  <a:pt x="1278" y="479"/>
                  <a:pt x="1278" y="479"/>
                </a:cubicBezTo>
                <a:cubicBezTo>
                  <a:pt x="1279" y="479"/>
                  <a:pt x="1279" y="479"/>
                  <a:pt x="1279" y="479"/>
                </a:cubicBezTo>
                <a:cubicBezTo>
                  <a:pt x="1279" y="478"/>
                  <a:pt x="1279" y="479"/>
                  <a:pt x="1279" y="478"/>
                </a:cubicBezTo>
                <a:cubicBezTo>
                  <a:pt x="1279" y="478"/>
                  <a:pt x="1279" y="478"/>
                  <a:pt x="1279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0" y="478"/>
                  <a:pt x="1280" y="478"/>
                  <a:pt x="1280" y="478"/>
                </a:cubicBezTo>
                <a:cubicBezTo>
                  <a:pt x="1281" y="478"/>
                  <a:pt x="1282" y="477"/>
                  <a:pt x="1283" y="477"/>
                </a:cubicBezTo>
                <a:cubicBezTo>
                  <a:pt x="1283" y="477"/>
                  <a:pt x="1283" y="477"/>
                  <a:pt x="1283" y="476"/>
                </a:cubicBezTo>
                <a:cubicBezTo>
                  <a:pt x="1284" y="476"/>
                  <a:pt x="1286" y="475"/>
                  <a:pt x="1287" y="475"/>
                </a:cubicBezTo>
                <a:cubicBezTo>
                  <a:pt x="1288" y="472"/>
                  <a:pt x="1290" y="472"/>
                  <a:pt x="1290" y="469"/>
                </a:cubicBezTo>
                <a:cubicBezTo>
                  <a:pt x="1291" y="469"/>
                  <a:pt x="1291" y="469"/>
                  <a:pt x="1291" y="469"/>
                </a:cubicBezTo>
                <a:cubicBezTo>
                  <a:pt x="1292" y="468"/>
                  <a:pt x="1292" y="469"/>
                  <a:pt x="1293" y="468"/>
                </a:cubicBezTo>
                <a:cubicBezTo>
                  <a:pt x="1293" y="468"/>
                  <a:pt x="1293" y="468"/>
                  <a:pt x="1293" y="468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3" y="466"/>
                  <a:pt x="1293" y="466"/>
                  <a:pt x="1293" y="466"/>
                </a:cubicBezTo>
                <a:cubicBezTo>
                  <a:pt x="1294" y="466"/>
                  <a:pt x="1294" y="466"/>
                  <a:pt x="1294" y="466"/>
                </a:cubicBezTo>
                <a:cubicBezTo>
                  <a:pt x="1296" y="466"/>
                  <a:pt x="1296" y="466"/>
                  <a:pt x="1296" y="466"/>
                </a:cubicBezTo>
                <a:cubicBezTo>
                  <a:pt x="1296" y="465"/>
                  <a:pt x="1296" y="465"/>
                  <a:pt x="1297" y="465"/>
                </a:cubicBezTo>
                <a:cubicBezTo>
                  <a:pt x="1297" y="465"/>
                  <a:pt x="1298" y="465"/>
                  <a:pt x="1298" y="465"/>
                </a:cubicBezTo>
                <a:cubicBezTo>
                  <a:pt x="1298" y="464"/>
                  <a:pt x="1298" y="464"/>
                  <a:pt x="1298" y="464"/>
                </a:cubicBezTo>
                <a:cubicBezTo>
                  <a:pt x="1300" y="464"/>
                  <a:pt x="1300" y="464"/>
                  <a:pt x="1300" y="464"/>
                </a:cubicBezTo>
                <a:cubicBezTo>
                  <a:pt x="1300" y="464"/>
                  <a:pt x="1300" y="463"/>
                  <a:pt x="1300" y="463"/>
                </a:cubicBezTo>
                <a:cubicBezTo>
                  <a:pt x="1300" y="463"/>
                  <a:pt x="1301" y="462"/>
                  <a:pt x="1302" y="462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1"/>
                  <a:pt x="1302" y="461"/>
                  <a:pt x="1302" y="461"/>
                </a:cubicBezTo>
                <a:cubicBezTo>
                  <a:pt x="1302" y="460"/>
                  <a:pt x="1302" y="459"/>
                  <a:pt x="1302" y="458"/>
                </a:cubicBezTo>
                <a:cubicBezTo>
                  <a:pt x="1302" y="458"/>
                  <a:pt x="1302" y="458"/>
                  <a:pt x="1302" y="458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2" y="457"/>
                  <a:pt x="1302" y="457"/>
                  <a:pt x="1302" y="457"/>
                </a:cubicBezTo>
                <a:cubicBezTo>
                  <a:pt x="1303" y="457"/>
                  <a:pt x="1303" y="457"/>
                  <a:pt x="1303" y="457"/>
                </a:cubicBezTo>
                <a:cubicBezTo>
                  <a:pt x="1303" y="456"/>
                  <a:pt x="1303" y="456"/>
                  <a:pt x="1303" y="455"/>
                </a:cubicBezTo>
                <a:cubicBezTo>
                  <a:pt x="1304" y="455"/>
                  <a:pt x="1305" y="455"/>
                  <a:pt x="1306" y="455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6" y="454"/>
                  <a:pt x="1306" y="454"/>
                  <a:pt x="1306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7" y="454"/>
                  <a:pt x="1307" y="454"/>
                  <a:pt x="1307" y="454"/>
                </a:cubicBezTo>
                <a:cubicBezTo>
                  <a:pt x="1308" y="454"/>
                  <a:pt x="1308" y="454"/>
                  <a:pt x="1309" y="454"/>
                </a:cubicBezTo>
                <a:cubicBezTo>
                  <a:pt x="1309" y="455"/>
                  <a:pt x="1309" y="455"/>
                  <a:pt x="1309" y="455"/>
                </a:cubicBezTo>
                <a:cubicBezTo>
                  <a:pt x="1311" y="455"/>
                  <a:pt x="1312" y="455"/>
                  <a:pt x="1312" y="454"/>
                </a:cubicBezTo>
                <a:cubicBezTo>
                  <a:pt x="1314" y="454"/>
                  <a:pt x="1314" y="454"/>
                  <a:pt x="1314" y="454"/>
                </a:cubicBezTo>
                <a:cubicBezTo>
                  <a:pt x="1314" y="453"/>
                  <a:pt x="1314" y="453"/>
                  <a:pt x="1314" y="453"/>
                </a:cubicBezTo>
                <a:cubicBezTo>
                  <a:pt x="1314" y="453"/>
                  <a:pt x="1314" y="454"/>
                  <a:pt x="1314" y="454"/>
                </a:cubicBezTo>
                <a:cubicBezTo>
                  <a:pt x="1314" y="453"/>
                  <a:pt x="1315" y="453"/>
                  <a:pt x="1315" y="453"/>
                </a:cubicBezTo>
                <a:cubicBezTo>
                  <a:pt x="1315" y="453"/>
                  <a:pt x="1315" y="453"/>
                  <a:pt x="1315" y="453"/>
                </a:cubicBezTo>
                <a:cubicBezTo>
                  <a:pt x="1316" y="453"/>
                  <a:pt x="1316" y="453"/>
                  <a:pt x="1316" y="454"/>
                </a:cubicBezTo>
                <a:cubicBezTo>
                  <a:pt x="1318" y="453"/>
                  <a:pt x="1318" y="453"/>
                  <a:pt x="1318" y="452"/>
                </a:cubicBezTo>
                <a:cubicBezTo>
                  <a:pt x="1318" y="451"/>
                  <a:pt x="1318" y="450"/>
                  <a:pt x="1317" y="449"/>
                </a:cubicBezTo>
                <a:cubicBezTo>
                  <a:pt x="1318" y="449"/>
                  <a:pt x="1319" y="448"/>
                  <a:pt x="1319" y="448"/>
                </a:cubicBezTo>
                <a:cubicBezTo>
                  <a:pt x="1319" y="447"/>
                  <a:pt x="1319" y="447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6"/>
                  <a:pt x="1318" y="446"/>
                  <a:pt x="1318" y="446"/>
                </a:cubicBezTo>
                <a:cubicBezTo>
                  <a:pt x="1318" y="445"/>
                  <a:pt x="1318" y="445"/>
                  <a:pt x="1318" y="445"/>
                </a:cubicBezTo>
                <a:cubicBezTo>
                  <a:pt x="1319" y="446"/>
                  <a:pt x="1319" y="446"/>
                  <a:pt x="1320" y="447"/>
                </a:cubicBezTo>
                <a:cubicBezTo>
                  <a:pt x="1320" y="447"/>
                  <a:pt x="1321" y="447"/>
                  <a:pt x="1321" y="448"/>
                </a:cubicBezTo>
                <a:cubicBezTo>
                  <a:pt x="1322" y="448"/>
                  <a:pt x="1322" y="448"/>
                  <a:pt x="1322" y="448"/>
                </a:cubicBezTo>
                <a:cubicBezTo>
                  <a:pt x="1323" y="448"/>
                  <a:pt x="1323" y="448"/>
                  <a:pt x="1323" y="449"/>
                </a:cubicBezTo>
                <a:cubicBezTo>
                  <a:pt x="1324" y="449"/>
                  <a:pt x="1324" y="449"/>
                  <a:pt x="1324" y="449"/>
                </a:cubicBezTo>
                <a:cubicBezTo>
                  <a:pt x="1324" y="449"/>
                  <a:pt x="1324" y="450"/>
                  <a:pt x="1324" y="450"/>
                </a:cubicBezTo>
                <a:cubicBezTo>
                  <a:pt x="1324" y="450"/>
                  <a:pt x="1325" y="451"/>
                  <a:pt x="1325" y="451"/>
                </a:cubicBezTo>
                <a:cubicBezTo>
                  <a:pt x="1325" y="452"/>
                  <a:pt x="1325" y="452"/>
                  <a:pt x="1325" y="452"/>
                </a:cubicBezTo>
                <a:cubicBezTo>
                  <a:pt x="1325" y="452"/>
                  <a:pt x="1325" y="452"/>
                  <a:pt x="1326" y="453"/>
                </a:cubicBezTo>
                <a:cubicBezTo>
                  <a:pt x="1326" y="454"/>
                  <a:pt x="1325" y="457"/>
                  <a:pt x="1326" y="458"/>
                </a:cubicBezTo>
                <a:cubicBezTo>
                  <a:pt x="1326" y="458"/>
                  <a:pt x="1326" y="458"/>
                  <a:pt x="1326" y="458"/>
                </a:cubicBezTo>
                <a:cubicBezTo>
                  <a:pt x="1326" y="459"/>
                  <a:pt x="1326" y="459"/>
                  <a:pt x="1326" y="459"/>
                </a:cubicBezTo>
                <a:cubicBezTo>
                  <a:pt x="1327" y="459"/>
                  <a:pt x="1327" y="459"/>
                  <a:pt x="1327" y="459"/>
                </a:cubicBezTo>
                <a:cubicBezTo>
                  <a:pt x="1327" y="460"/>
                  <a:pt x="1327" y="460"/>
                  <a:pt x="1328" y="461"/>
                </a:cubicBezTo>
                <a:cubicBezTo>
                  <a:pt x="1328" y="461"/>
                  <a:pt x="1328" y="461"/>
                  <a:pt x="1328" y="461"/>
                </a:cubicBezTo>
                <a:cubicBezTo>
                  <a:pt x="1328" y="462"/>
                  <a:pt x="1328" y="462"/>
                  <a:pt x="1328" y="462"/>
                </a:cubicBezTo>
                <a:cubicBezTo>
                  <a:pt x="1328" y="462"/>
                  <a:pt x="1328" y="462"/>
                  <a:pt x="1329" y="462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3"/>
                  <a:pt x="1329" y="463"/>
                </a:cubicBezTo>
                <a:cubicBezTo>
                  <a:pt x="1329" y="463"/>
                  <a:pt x="1329" y="464"/>
                  <a:pt x="1329" y="464"/>
                </a:cubicBezTo>
                <a:cubicBezTo>
                  <a:pt x="1330" y="464"/>
                  <a:pt x="1330" y="464"/>
                  <a:pt x="1330" y="464"/>
                </a:cubicBezTo>
                <a:cubicBezTo>
                  <a:pt x="1330" y="463"/>
                  <a:pt x="1330" y="464"/>
                  <a:pt x="1330" y="463"/>
                </a:cubicBezTo>
                <a:cubicBezTo>
                  <a:pt x="1330" y="463"/>
                  <a:pt x="1330" y="463"/>
                  <a:pt x="1330" y="463"/>
                </a:cubicBezTo>
                <a:cubicBezTo>
                  <a:pt x="1332" y="463"/>
                  <a:pt x="1332" y="463"/>
                  <a:pt x="1332" y="463"/>
                </a:cubicBezTo>
                <a:cubicBezTo>
                  <a:pt x="1332" y="462"/>
                  <a:pt x="1332" y="462"/>
                  <a:pt x="1332" y="462"/>
                </a:cubicBezTo>
                <a:cubicBezTo>
                  <a:pt x="1333" y="462"/>
                  <a:pt x="1333" y="462"/>
                  <a:pt x="1333" y="462"/>
                </a:cubicBezTo>
                <a:cubicBezTo>
                  <a:pt x="1333" y="464"/>
                  <a:pt x="1333" y="465"/>
                  <a:pt x="1334" y="465"/>
                </a:cubicBezTo>
                <a:cubicBezTo>
                  <a:pt x="1334" y="466"/>
                  <a:pt x="1334" y="467"/>
                  <a:pt x="1334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68"/>
                  <a:pt x="1335" y="468"/>
                  <a:pt x="1335" y="468"/>
                </a:cubicBezTo>
                <a:cubicBezTo>
                  <a:pt x="1335" y="470"/>
                  <a:pt x="1335" y="471"/>
                  <a:pt x="1335" y="472"/>
                </a:cubicBezTo>
                <a:cubicBezTo>
                  <a:pt x="1336" y="472"/>
                  <a:pt x="1336" y="472"/>
                  <a:pt x="1337" y="473"/>
                </a:cubicBezTo>
                <a:cubicBezTo>
                  <a:pt x="1337" y="473"/>
                  <a:pt x="1337" y="473"/>
                  <a:pt x="1337" y="474"/>
                </a:cubicBezTo>
                <a:cubicBezTo>
                  <a:pt x="1337" y="474"/>
                  <a:pt x="1336" y="474"/>
                  <a:pt x="1337" y="474"/>
                </a:cubicBezTo>
                <a:cubicBezTo>
                  <a:pt x="1337" y="474"/>
                  <a:pt x="1337" y="474"/>
                  <a:pt x="1337" y="474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5"/>
                  <a:pt x="1337" y="475"/>
                  <a:pt x="1337" y="475"/>
                </a:cubicBezTo>
                <a:cubicBezTo>
                  <a:pt x="1337" y="476"/>
                  <a:pt x="1337" y="478"/>
                  <a:pt x="1337" y="479"/>
                </a:cubicBezTo>
                <a:cubicBezTo>
                  <a:pt x="1337" y="479"/>
                  <a:pt x="1337" y="479"/>
                  <a:pt x="1337" y="479"/>
                </a:cubicBezTo>
                <a:cubicBezTo>
                  <a:pt x="1337" y="479"/>
                  <a:pt x="1336" y="480"/>
                  <a:pt x="1336" y="480"/>
                </a:cubicBezTo>
                <a:cubicBezTo>
                  <a:pt x="1336" y="480"/>
                  <a:pt x="1336" y="480"/>
                  <a:pt x="1336" y="480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1"/>
                  <a:pt x="1336" y="481"/>
                  <a:pt x="1336" y="481"/>
                </a:cubicBezTo>
                <a:cubicBezTo>
                  <a:pt x="1336" y="484"/>
                  <a:pt x="1336" y="484"/>
                  <a:pt x="1336" y="484"/>
                </a:cubicBezTo>
                <a:cubicBezTo>
                  <a:pt x="1335" y="484"/>
                  <a:pt x="1335" y="484"/>
                  <a:pt x="1335" y="484"/>
                </a:cubicBezTo>
                <a:cubicBezTo>
                  <a:pt x="1335" y="485"/>
                  <a:pt x="1336" y="485"/>
                  <a:pt x="1336" y="486"/>
                </a:cubicBezTo>
                <a:cubicBezTo>
                  <a:pt x="1337" y="486"/>
                  <a:pt x="1337" y="485"/>
                  <a:pt x="1338" y="485"/>
                </a:cubicBezTo>
                <a:cubicBezTo>
                  <a:pt x="1338" y="486"/>
                  <a:pt x="1338" y="486"/>
                  <a:pt x="1338" y="486"/>
                </a:cubicBezTo>
                <a:cubicBezTo>
                  <a:pt x="1339" y="486"/>
                  <a:pt x="1339" y="486"/>
                  <a:pt x="1339" y="486"/>
                </a:cubicBezTo>
                <a:cubicBezTo>
                  <a:pt x="1340" y="486"/>
                  <a:pt x="1341" y="486"/>
                  <a:pt x="1342" y="486"/>
                </a:cubicBezTo>
                <a:cubicBezTo>
                  <a:pt x="1342" y="485"/>
                  <a:pt x="1342" y="484"/>
                  <a:pt x="1342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4"/>
                  <a:pt x="1344" y="484"/>
                </a:cubicBezTo>
                <a:cubicBezTo>
                  <a:pt x="1344" y="484"/>
                  <a:pt x="1344" y="483"/>
                  <a:pt x="1345" y="483"/>
                </a:cubicBezTo>
                <a:cubicBezTo>
                  <a:pt x="1345" y="482"/>
                  <a:pt x="1346" y="481"/>
                  <a:pt x="1346" y="479"/>
                </a:cubicBezTo>
                <a:cubicBezTo>
                  <a:pt x="1347" y="479"/>
                  <a:pt x="1347" y="479"/>
                  <a:pt x="1347" y="479"/>
                </a:cubicBezTo>
                <a:cubicBezTo>
                  <a:pt x="1347" y="480"/>
                  <a:pt x="1347" y="480"/>
                  <a:pt x="1348" y="480"/>
                </a:cubicBezTo>
                <a:cubicBezTo>
                  <a:pt x="1348" y="480"/>
                  <a:pt x="1348" y="480"/>
                  <a:pt x="1348" y="480"/>
                </a:cubicBezTo>
                <a:cubicBezTo>
                  <a:pt x="1348" y="481"/>
                  <a:pt x="1348" y="481"/>
                  <a:pt x="1348" y="481"/>
                </a:cubicBezTo>
                <a:cubicBezTo>
                  <a:pt x="1349" y="481"/>
                  <a:pt x="1349" y="481"/>
                  <a:pt x="1349" y="481"/>
                </a:cubicBezTo>
                <a:cubicBezTo>
                  <a:pt x="1350" y="482"/>
                  <a:pt x="1349" y="483"/>
                  <a:pt x="1350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1" y="483"/>
                  <a:pt x="1351" y="483"/>
                  <a:pt x="1351" y="483"/>
                </a:cubicBezTo>
                <a:cubicBezTo>
                  <a:pt x="1352" y="483"/>
                  <a:pt x="1352" y="483"/>
                  <a:pt x="1352" y="483"/>
                </a:cubicBezTo>
                <a:cubicBezTo>
                  <a:pt x="1352" y="484"/>
                  <a:pt x="1352" y="484"/>
                  <a:pt x="1352" y="484"/>
                </a:cubicBezTo>
                <a:cubicBezTo>
                  <a:pt x="1351" y="484"/>
                  <a:pt x="1351" y="484"/>
                  <a:pt x="1351" y="484"/>
                </a:cubicBezTo>
                <a:cubicBezTo>
                  <a:pt x="1351" y="485"/>
                  <a:pt x="1352" y="485"/>
                  <a:pt x="1351" y="486"/>
                </a:cubicBezTo>
                <a:cubicBezTo>
                  <a:pt x="1351" y="488"/>
                  <a:pt x="1351" y="487"/>
                  <a:pt x="1352" y="488"/>
                </a:cubicBezTo>
                <a:cubicBezTo>
                  <a:pt x="1353" y="488"/>
                  <a:pt x="1353" y="488"/>
                  <a:pt x="1353" y="488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89"/>
                  <a:pt x="1353" y="489"/>
                  <a:pt x="1353" y="489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0"/>
                  <a:pt x="1353" y="490"/>
                  <a:pt x="1353" y="490"/>
                </a:cubicBezTo>
                <a:cubicBezTo>
                  <a:pt x="1353" y="493"/>
                  <a:pt x="1353" y="493"/>
                  <a:pt x="1353" y="493"/>
                </a:cubicBezTo>
                <a:cubicBezTo>
                  <a:pt x="1354" y="493"/>
                  <a:pt x="1354" y="493"/>
                  <a:pt x="1354" y="493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5"/>
                  <a:pt x="1354" y="495"/>
                  <a:pt x="1354" y="495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6"/>
                  <a:pt x="1354" y="496"/>
                  <a:pt x="1354" y="496"/>
                </a:cubicBezTo>
                <a:cubicBezTo>
                  <a:pt x="1354" y="498"/>
                  <a:pt x="1354" y="498"/>
                  <a:pt x="1354" y="498"/>
                </a:cubicBezTo>
                <a:cubicBezTo>
                  <a:pt x="1355" y="498"/>
                  <a:pt x="1355" y="498"/>
                  <a:pt x="1356" y="498"/>
                </a:cubicBezTo>
                <a:cubicBezTo>
                  <a:pt x="1356" y="500"/>
                  <a:pt x="1356" y="501"/>
                  <a:pt x="1356" y="502"/>
                </a:cubicBezTo>
                <a:cubicBezTo>
                  <a:pt x="1357" y="502"/>
                  <a:pt x="1357" y="502"/>
                  <a:pt x="1357" y="502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7" y="504"/>
                  <a:pt x="1357" y="504"/>
                  <a:pt x="1357" y="504"/>
                </a:cubicBezTo>
                <a:cubicBezTo>
                  <a:pt x="1358" y="506"/>
                  <a:pt x="1357" y="508"/>
                  <a:pt x="1356" y="508"/>
                </a:cubicBezTo>
                <a:cubicBezTo>
                  <a:pt x="1357" y="508"/>
                  <a:pt x="1357" y="508"/>
                  <a:pt x="1357" y="509"/>
                </a:cubicBezTo>
                <a:cubicBezTo>
                  <a:pt x="1357" y="509"/>
                  <a:pt x="1357" y="509"/>
                  <a:pt x="1357" y="509"/>
                </a:cubicBezTo>
                <a:cubicBezTo>
                  <a:pt x="1358" y="509"/>
                  <a:pt x="1358" y="510"/>
                  <a:pt x="1358" y="510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1"/>
                  <a:pt x="1358" y="511"/>
                  <a:pt x="1358" y="511"/>
                </a:cubicBezTo>
                <a:cubicBezTo>
                  <a:pt x="1358" y="512"/>
                  <a:pt x="1358" y="512"/>
                  <a:pt x="1358" y="512"/>
                </a:cubicBezTo>
                <a:cubicBezTo>
                  <a:pt x="1359" y="512"/>
                  <a:pt x="1359" y="512"/>
                  <a:pt x="1359" y="512"/>
                </a:cubicBezTo>
                <a:cubicBezTo>
                  <a:pt x="1359" y="513"/>
                  <a:pt x="1358" y="516"/>
                  <a:pt x="1358" y="516"/>
                </a:cubicBezTo>
                <a:cubicBezTo>
                  <a:pt x="1358" y="516"/>
                  <a:pt x="1358" y="516"/>
                  <a:pt x="1357" y="517"/>
                </a:cubicBezTo>
                <a:cubicBezTo>
                  <a:pt x="1358" y="517"/>
                  <a:pt x="1358" y="518"/>
                  <a:pt x="1358" y="519"/>
                </a:cubicBezTo>
                <a:cubicBezTo>
                  <a:pt x="1358" y="519"/>
                  <a:pt x="1358" y="519"/>
                  <a:pt x="1358" y="519"/>
                </a:cubicBezTo>
                <a:cubicBezTo>
                  <a:pt x="1358" y="520"/>
                  <a:pt x="1358" y="520"/>
                  <a:pt x="1358" y="520"/>
                </a:cubicBezTo>
                <a:cubicBezTo>
                  <a:pt x="1358" y="521"/>
                  <a:pt x="1358" y="521"/>
                  <a:pt x="1357" y="521"/>
                </a:cubicBezTo>
                <a:cubicBezTo>
                  <a:pt x="1357" y="521"/>
                  <a:pt x="1356" y="525"/>
                  <a:pt x="1356" y="526"/>
                </a:cubicBezTo>
                <a:cubicBezTo>
                  <a:pt x="1357" y="526"/>
                  <a:pt x="1357" y="526"/>
                  <a:pt x="1357" y="526"/>
                </a:cubicBezTo>
                <a:cubicBezTo>
                  <a:pt x="1357" y="527"/>
                  <a:pt x="1357" y="527"/>
                  <a:pt x="1357" y="527"/>
                </a:cubicBezTo>
                <a:cubicBezTo>
                  <a:pt x="1357" y="527"/>
                  <a:pt x="1357" y="528"/>
                  <a:pt x="1357" y="528"/>
                </a:cubicBezTo>
                <a:cubicBezTo>
                  <a:pt x="1357" y="529"/>
                  <a:pt x="1357" y="529"/>
                  <a:pt x="1357" y="529"/>
                </a:cubicBezTo>
                <a:cubicBezTo>
                  <a:pt x="1359" y="530"/>
                  <a:pt x="1360" y="531"/>
                  <a:pt x="1361" y="532"/>
                </a:cubicBezTo>
                <a:cubicBezTo>
                  <a:pt x="1361" y="533"/>
                  <a:pt x="1361" y="533"/>
                  <a:pt x="1361" y="533"/>
                </a:cubicBezTo>
                <a:cubicBezTo>
                  <a:pt x="1362" y="533"/>
                  <a:pt x="1362" y="533"/>
                  <a:pt x="1362" y="534"/>
                </a:cubicBezTo>
                <a:cubicBezTo>
                  <a:pt x="1363" y="535"/>
                  <a:pt x="1363" y="535"/>
                  <a:pt x="1363" y="536"/>
                </a:cubicBezTo>
                <a:cubicBezTo>
                  <a:pt x="1363" y="536"/>
                  <a:pt x="1364" y="536"/>
                  <a:pt x="1364" y="537"/>
                </a:cubicBezTo>
                <a:cubicBezTo>
                  <a:pt x="1364" y="538"/>
                  <a:pt x="1364" y="540"/>
                  <a:pt x="1364" y="542"/>
                </a:cubicBezTo>
                <a:cubicBezTo>
                  <a:pt x="1365" y="542"/>
                  <a:pt x="1365" y="542"/>
                  <a:pt x="1365" y="542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3"/>
                  <a:pt x="1365" y="543"/>
                  <a:pt x="1365" y="543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4"/>
                  <a:pt x="1365" y="544"/>
                  <a:pt x="1365" y="544"/>
                </a:cubicBezTo>
                <a:cubicBezTo>
                  <a:pt x="1365" y="545"/>
                  <a:pt x="1365" y="545"/>
                  <a:pt x="1365" y="545"/>
                </a:cubicBezTo>
                <a:cubicBezTo>
                  <a:pt x="1366" y="545"/>
                  <a:pt x="1366" y="545"/>
                  <a:pt x="1366" y="545"/>
                </a:cubicBezTo>
                <a:cubicBezTo>
                  <a:pt x="1366" y="545"/>
                  <a:pt x="1365" y="547"/>
                  <a:pt x="1365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8"/>
                  <a:pt x="1366" y="548"/>
                  <a:pt x="1366" y="548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6" y="549"/>
                  <a:pt x="1366" y="549"/>
                  <a:pt x="1366" y="549"/>
                </a:cubicBezTo>
                <a:cubicBezTo>
                  <a:pt x="1367" y="551"/>
                  <a:pt x="1367" y="553"/>
                  <a:pt x="1367" y="554"/>
                </a:cubicBezTo>
                <a:cubicBezTo>
                  <a:pt x="1368" y="555"/>
                  <a:pt x="1368" y="555"/>
                  <a:pt x="1368" y="555"/>
                </a:cubicBezTo>
                <a:cubicBezTo>
                  <a:pt x="1369" y="555"/>
                  <a:pt x="1369" y="556"/>
                  <a:pt x="1369" y="557"/>
                </a:cubicBezTo>
                <a:cubicBezTo>
                  <a:pt x="1369" y="557"/>
                  <a:pt x="1369" y="557"/>
                  <a:pt x="1369" y="557"/>
                </a:cubicBezTo>
                <a:cubicBezTo>
                  <a:pt x="1370" y="558"/>
                  <a:pt x="1369" y="559"/>
                  <a:pt x="1370" y="560"/>
                </a:cubicBezTo>
                <a:cubicBezTo>
                  <a:pt x="1371" y="561"/>
                  <a:pt x="1373" y="562"/>
                  <a:pt x="1374" y="562"/>
                </a:cubicBezTo>
                <a:cubicBezTo>
                  <a:pt x="1374" y="563"/>
                  <a:pt x="1374" y="563"/>
                  <a:pt x="1374" y="563"/>
                </a:cubicBezTo>
                <a:cubicBezTo>
                  <a:pt x="1374" y="564"/>
                  <a:pt x="1374" y="564"/>
                  <a:pt x="1374" y="564"/>
                </a:cubicBezTo>
                <a:cubicBezTo>
                  <a:pt x="1375" y="564"/>
                  <a:pt x="1375" y="564"/>
                  <a:pt x="1375" y="564"/>
                </a:cubicBezTo>
                <a:cubicBezTo>
                  <a:pt x="1375" y="564"/>
                  <a:pt x="1376" y="564"/>
                  <a:pt x="1376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7" y="565"/>
                  <a:pt x="1377" y="565"/>
                  <a:pt x="1377" y="565"/>
                </a:cubicBezTo>
                <a:cubicBezTo>
                  <a:pt x="1378" y="566"/>
                  <a:pt x="1378" y="566"/>
                  <a:pt x="1379" y="567"/>
                </a:cubicBezTo>
                <a:cubicBezTo>
                  <a:pt x="1379" y="566"/>
                  <a:pt x="1380" y="566"/>
                  <a:pt x="1380" y="565"/>
                </a:cubicBezTo>
                <a:cubicBezTo>
                  <a:pt x="1383" y="565"/>
                  <a:pt x="1383" y="565"/>
                  <a:pt x="1383" y="565"/>
                </a:cubicBezTo>
                <a:cubicBezTo>
                  <a:pt x="1383" y="563"/>
                  <a:pt x="1383" y="563"/>
                  <a:pt x="1382" y="562"/>
                </a:cubicBezTo>
                <a:cubicBezTo>
                  <a:pt x="1382" y="562"/>
                  <a:pt x="1382" y="562"/>
                  <a:pt x="1382" y="562"/>
                </a:cubicBezTo>
                <a:cubicBezTo>
                  <a:pt x="1382" y="562"/>
                  <a:pt x="1382" y="561"/>
                  <a:pt x="1381" y="561"/>
                </a:cubicBezTo>
                <a:cubicBezTo>
                  <a:pt x="1381" y="561"/>
                  <a:pt x="1381" y="561"/>
                  <a:pt x="1381" y="561"/>
                </a:cubicBezTo>
                <a:cubicBezTo>
                  <a:pt x="1381" y="559"/>
                  <a:pt x="1381" y="559"/>
                  <a:pt x="1381" y="559"/>
                </a:cubicBezTo>
                <a:cubicBezTo>
                  <a:pt x="1381" y="559"/>
                  <a:pt x="1380" y="559"/>
                  <a:pt x="1380" y="559"/>
                </a:cubicBezTo>
                <a:cubicBezTo>
                  <a:pt x="1379" y="559"/>
                  <a:pt x="1380" y="558"/>
                  <a:pt x="1380" y="558"/>
                </a:cubicBezTo>
                <a:cubicBezTo>
                  <a:pt x="1379" y="558"/>
                  <a:pt x="1379" y="558"/>
                  <a:pt x="1379" y="558"/>
                </a:cubicBezTo>
                <a:cubicBezTo>
                  <a:pt x="1379" y="555"/>
                  <a:pt x="1379" y="553"/>
                  <a:pt x="1380" y="551"/>
                </a:cubicBezTo>
                <a:cubicBezTo>
                  <a:pt x="1380" y="551"/>
                  <a:pt x="1379" y="551"/>
                  <a:pt x="1379" y="550"/>
                </a:cubicBezTo>
                <a:cubicBezTo>
                  <a:pt x="1380" y="550"/>
                  <a:pt x="1380" y="550"/>
                  <a:pt x="1380" y="550"/>
                </a:cubicBezTo>
                <a:cubicBezTo>
                  <a:pt x="1380" y="549"/>
                  <a:pt x="1380" y="549"/>
                  <a:pt x="1380" y="549"/>
                </a:cubicBezTo>
                <a:cubicBezTo>
                  <a:pt x="1379" y="549"/>
                  <a:pt x="1379" y="549"/>
                  <a:pt x="1379" y="549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8"/>
                  <a:pt x="1379" y="548"/>
                  <a:pt x="1379" y="548"/>
                </a:cubicBezTo>
                <a:cubicBezTo>
                  <a:pt x="1379" y="547"/>
                  <a:pt x="1379" y="547"/>
                  <a:pt x="1379" y="547"/>
                </a:cubicBezTo>
                <a:cubicBezTo>
                  <a:pt x="1378" y="547"/>
                  <a:pt x="1378" y="546"/>
                  <a:pt x="1378" y="546"/>
                </a:cubicBezTo>
                <a:cubicBezTo>
                  <a:pt x="1377" y="545"/>
                  <a:pt x="1377" y="544"/>
                  <a:pt x="1377" y="543"/>
                </a:cubicBezTo>
                <a:cubicBezTo>
                  <a:pt x="1376" y="543"/>
                  <a:pt x="1376" y="543"/>
                  <a:pt x="1376" y="542"/>
                </a:cubicBezTo>
                <a:cubicBezTo>
                  <a:pt x="1376" y="542"/>
                  <a:pt x="1376" y="542"/>
                  <a:pt x="1376" y="542"/>
                </a:cubicBezTo>
                <a:cubicBezTo>
                  <a:pt x="1375" y="542"/>
                  <a:pt x="1375" y="542"/>
                  <a:pt x="1375" y="542"/>
                </a:cubicBezTo>
                <a:cubicBezTo>
                  <a:pt x="1375" y="542"/>
                  <a:pt x="1375" y="542"/>
                  <a:pt x="1374" y="541"/>
                </a:cubicBezTo>
                <a:cubicBezTo>
                  <a:pt x="1374" y="541"/>
                  <a:pt x="1374" y="541"/>
                  <a:pt x="1373" y="540"/>
                </a:cubicBezTo>
                <a:cubicBezTo>
                  <a:pt x="1373" y="540"/>
                  <a:pt x="1373" y="539"/>
                  <a:pt x="1373" y="539"/>
                </a:cubicBezTo>
                <a:cubicBezTo>
                  <a:pt x="1372" y="539"/>
                  <a:pt x="1372" y="539"/>
                  <a:pt x="1372" y="539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2" y="538"/>
                  <a:pt x="1372" y="538"/>
                  <a:pt x="1372" y="538"/>
                </a:cubicBezTo>
                <a:cubicBezTo>
                  <a:pt x="1371" y="537"/>
                  <a:pt x="1370" y="536"/>
                  <a:pt x="1370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8" y="535"/>
                  <a:pt x="1368" y="535"/>
                  <a:pt x="1368" y="535"/>
                </a:cubicBezTo>
                <a:cubicBezTo>
                  <a:pt x="1366" y="534"/>
                  <a:pt x="1365" y="531"/>
                  <a:pt x="1365" y="528"/>
                </a:cubicBezTo>
                <a:cubicBezTo>
                  <a:pt x="1364" y="528"/>
                  <a:pt x="1364" y="528"/>
                  <a:pt x="1363" y="528"/>
                </a:cubicBezTo>
                <a:cubicBezTo>
                  <a:pt x="1363" y="527"/>
                  <a:pt x="1363" y="526"/>
                  <a:pt x="1362" y="525"/>
                </a:cubicBezTo>
                <a:cubicBezTo>
                  <a:pt x="1362" y="525"/>
                  <a:pt x="1362" y="525"/>
                  <a:pt x="1362" y="525"/>
                </a:cubicBezTo>
                <a:cubicBezTo>
                  <a:pt x="1361" y="525"/>
                  <a:pt x="1361" y="525"/>
                  <a:pt x="1361" y="525"/>
                </a:cubicBezTo>
                <a:cubicBezTo>
                  <a:pt x="1361" y="524"/>
                  <a:pt x="1360" y="521"/>
                  <a:pt x="1361" y="520"/>
                </a:cubicBezTo>
                <a:cubicBezTo>
                  <a:pt x="1361" y="520"/>
                  <a:pt x="1361" y="520"/>
                  <a:pt x="1361" y="520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1" y="519"/>
                  <a:pt x="1361" y="519"/>
                  <a:pt x="1361" y="519"/>
                </a:cubicBezTo>
                <a:cubicBezTo>
                  <a:pt x="1362" y="518"/>
                  <a:pt x="1362" y="517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6"/>
                  <a:pt x="1362" y="516"/>
                  <a:pt x="1362" y="516"/>
                </a:cubicBezTo>
                <a:cubicBezTo>
                  <a:pt x="1362" y="512"/>
                  <a:pt x="1362" y="512"/>
                  <a:pt x="1362" y="512"/>
                </a:cubicBezTo>
                <a:cubicBezTo>
                  <a:pt x="1363" y="512"/>
                  <a:pt x="1363" y="512"/>
                  <a:pt x="1363" y="512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10"/>
                  <a:pt x="1363" y="510"/>
                </a:cubicBezTo>
                <a:cubicBezTo>
                  <a:pt x="1363" y="510"/>
                  <a:pt x="1363" y="509"/>
                  <a:pt x="1364" y="509"/>
                </a:cubicBezTo>
                <a:cubicBezTo>
                  <a:pt x="1364" y="509"/>
                  <a:pt x="1364" y="509"/>
                  <a:pt x="1364" y="509"/>
                </a:cubicBezTo>
                <a:cubicBezTo>
                  <a:pt x="1364" y="508"/>
                  <a:pt x="1364" y="507"/>
                  <a:pt x="1364" y="506"/>
                </a:cubicBezTo>
                <a:cubicBezTo>
                  <a:pt x="1364" y="505"/>
                  <a:pt x="1364" y="503"/>
                  <a:pt x="1364" y="503"/>
                </a:cubicBezTo>
                <a:cubicBezTo>
                  <a:pt x="1364" y="503"/>
                  <a:pt x="1364" y="503"/>
                  <a:pt x="1364" y="503"/>
                </a:cubicBezTo>
                <a:cubicBezTo>
                  <a:pt x="1364" y="502"/>
                  <a:pt x="1364" y="502"/>
                  <a:pt x="1364" y="501"/>
                </a:cubicBezTo>
                <a:cubicBezTo>
                  <a:pt x="1364" y="501"/>
                  <a:pt x="1364" y="501"/>
                  <a:pt x="1364" y="501"/>
                </a:cubicBezTo>
                <a:cubicBezTo>
                  <a:pt x="1364" y="500"/>
                  <a:pt x="1364" y="500"/>
                  <a:pt x="1364" y="500"/>
                </a:cubicBezTo>
                <a:cubicBezTo>
                  <a:pt x="1366" y="500"/>
                  <a:pt x="1366" y="500"/>
                  <a:pt x="1366" y="500"/>
                </a:cubicBezTo>
                <a:cubicBezTo>
                  <a:pt x="1366" y="501"/>
                  <a:pt x="1366" y="501"/>
                  <a:pt x="1366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1"/>
                  <a:pt x="1368" y="501"/>
                  <a:pt x="1368" y="501"/>
                </a:cubicBezTo>
                <a:cubicBezTo>
                  <a:pt x="1368" y="502"/>
                  <a:pt x="1369" y="504"/>
                  <a:pt x="1369" y="505"/>
                </a:cubicBezTo>
                <a:cubicBezTo>
                  <a:pt x="1371" y="505"/>
                  <a:pt x="1371" y="505"/>
                  <a:pt x="1371" y="505"/>
                </a:cubicBezTo>
                <a:cubicBezTo>
                  <a:pt x="1371" y="504"/>
                  <a:pt x="1371" y="504"/>
                  <a:pt x="1371" y="504"/>
                </a:cubicBezTo>
                <a:cubicBezTo>
                  <a:pt x="1373" y="505"/>
                  <a:pt x="1373" y="507"/>
                  <a:pt x="1374" y="508"/>
                </a:cubicBezTo>
                <a:cubicBezTo>
                  <a:pt x="1374" y="509"/>
                  <a:pt x="1374" y="509"/>
                  <a:pt x="1374" y="509"/>
                </a:cubicBezTo>
                <a:cubicBezTo>
                  <a:pt x="1375" y="509"/>
                  <a:pt x="1375" y="509"/>
                  <a:pt x="1375" y="509"/>
                </a:cubicBezTo>
                <a:cubicBezTo>
                  <a:pt x="1375" y="511"/>
                  <a:pt x="1377" y="511"/>
                  <a:pt x="1377" y="513"/>
                </a:cubicBezTo>
                <a:cubicBezTo>
                  <a:pt x="1378" y="513"/>
                  <a:pt x="1378" y="513"/>
                  <a:pt x="1378" y="513"/>
                </a:cubicBezTo>
                <a:cubicBezTo>
                  <a:pt x="1379" y="516"/>
                  <a:pt x="1379" y="516"/>
                  <a:pt x="1379" y="516"/>
                </a:cubicBezTo>
                <a:cubicBezTo>
                  <a:pt x="1380" y="516"/>
                  <a:pt x="1380" y="515"/>
                  <a:pt x="1381" y="515"/>
                </a:cubicBezTo>
                <a:cubicBezTo>
                  <a:pt x="1381" y="517"/>
                  <a:pt x="1381" y="517"/>
                  <a:pt x="1381" y="517"/>
                </a:cubicBezTo>
                <a:cubicBezTo>
                  <a:pt x="1382" y="517"/>
                  <a:pt x="1382" y="517"/>
                  <a:pt x="1382" y="517"/>
                </a:cubicBezTo>
                <a:cubicBezTo>
                  <a:pt x="1382" y="517"/>
                  <a:pt x="1383" y="517"/>
                  <a:pt x="1383" y="517"/>
                </a:cubicBezTo>
                <a:cubicBezTo>
                  <a:pt x="1383" y="517"/>
                  <a:pt x="1383" y="517"/>
                  <a:pt x="1383" y="517"/>
                </a:cubicBezTo>
                <a:cubicBezTo>
                  <a:pt x="1384" y="518"/>
                  <a:pt x="1386" y="520"/>
                  <a:pt x="1385" y="521"/>
                </a:cubicBezTo>
                <a:cubicBezTo>
                  <a:pt x="1385" y="521"/>
                  <a:pt x="1385" y="521"/>
                  <a:pt x="1385" y="521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2"/>
                  <a:pt x="1385" y="522"/>
                  <a:pt x="1385" y="522"/>
                </a:cubicBezTo>
                <a:cubicBezTo>
                  <a:pt x="1385" y="523"/>
                  <a:pt x="1385" y="525"/>
                  <a:pt x="1385" y="526"/>
                </a:cubicBezTo>
                <a:cubicBezTo>
                  <a:pt x="1385" y="526"/>
                  <a:pt x="1386" y="526"/>
                  <a:pt x="1386" y="526"/>
                </a:cubicBezTo>
                <a:cubicBezTo>
                  <a:pt x="1386" y="527"/>
                  <a:pt x="1386" y="527"/>
                  <a:pt x="1385" y="528"/>
                </a:cubicBezTo>
                <a:cubicBezTo>
                  <a:pt x="1387" y="528"/>
                  <a:pt x="1388" y="527"/>
                  <a:pt x="1389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0" y="525"/>
                  <a:pt x="1390" y="525"/>
                  <a:pt x="1390" y="525"/>
                </a:cubicBezTo>
                <a:cubicBezTo>
                  <a:pt x="1391" y="525"/>
                  <a:pt x="1391" y="525"/>
                  <a:pt x="1391" y="525"/>
                </a:cubicBezTo>
                <a:cubicBezTo>
                  <a:pt x="1391" y="524"/>
                  <a:pt x="1391" y="524"/>
                  <a:pt x="1391" y="524"/>
                </a:cubicBezTo>
                <a:cubicBezTo>
                  <a:pt x="1390" y="524"/>
                  <a:pt x="1390" y="524"/>
                  <a:pt x="1390" y="524"/>
                </a:cubicBezTo>
                <a:cubicBezTo>
                  <a:pt x="1390" y="523"/>
                  <a:pt x="1390" y="522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20"/>
                  <a:pt x="1389" y="520"/>
                  <a:pt x="1389" y="520"/>
                </a:cubicBezTo>
                <a:cubicBezTo>
                  <a:pt x="1389" y="519"/>
                  <a:pt x="1389" y="519"/>
                  <a:pt x="1389" y="519"/>
                </a:cubicBezTo>
                <a:cubicBezTo>
                  <a:pt x="1390" y="520"/>
                  <a:pt x="1389" y="520"/>
                  <a:pt x="1390" y="521"/>
                </a:cubicBezTo>
                <a:cubicBezTo>
                  <a:pt x="1391" y="521"/>
                  <a:pt x="1391" y="521"/>
                  <a:pt x="1391" y="521"/>
                </a:cubicBezTo>
                <a:cubicBezTo>
                  <a:pt x="1391" y="522"/>
                  <a:pt x="1391" y="522"/>
                  <a:pt x="1392" y="522"/>
                </a:cubicBezTo>
                <a:cubicBezTo>
                  <a:pt x="1393" y="522"/>
                  <a:pt x="1393" y="522"/>
                  <a:pt x="1393" y="522"/>
                </a:cubicBezTo>
                <a:cubicBezTo>
                  <a:pt x="1393" y="522"/>
                  <a:pt x="1393" y="522"/>
                  <a:pt x="1393" y="521"/>
                </a:cubicBezTo>
                <a:cubicBezTo>
                  <a:pt x="1391" y="520"/>
                  <a:pt x="1391" y="519"/>
                  <a:pt x="1389" y="518"/>
                </a:cubicBezTo>
                <a:cubicBezTo>
                  <a:pt x="1389" y="517"/>
                  <a:pt x="1389" y="517"/>
                  <a:pt x="1389" y="517"/>
                </a:cubicBezTo>
                <a:cubicBezTo>
                  <a:pt x="1390" y="517"/>
                  <a:pt x="1391" y="518"/>
                  <a:pt x="1391" y="518"/>
                </a:cubicBezTo>
                <a:cubicBezTo>
                  <a:pt x="1391" y="518"/>
                  <a:pt x="1391" y="518"/>
                  <a:pt x="1392" y="519"/>
                </a:cubicBezTo>
                <a:cubicBezTo>
                  <a:pt x="1393" y="519"/>
                  <a:pt x="1393" y="519"/>
                  <a:pt x="1393" y="519"/>
                </a:cubicBezTo>
                <a:cubicBezTo>
                  <a:pt x="1393" y="518"/>
                  <a:pt x="1393" y="518"/>
                  <a:pt x="1393" y="518"/>
                </a:cubicBezTo>
                <a:cubicBezTo>
                  <a:pt x="1394" y="518"/>
                  <a:pt x="1394" y="519"/>
                  <a:pt x="1394" y="519"/>
                </a:cubicBezTo>
                <a:cubicBezTo>
                  <a:pt x="1394" y="519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5" y="518"/>
                  <a:pt x="1395" y="518"/>
                  <a:pt x="1395" y="518"/>
                </a:cubicBezTo>
                <a:cubicBezTo>
                  <a:pt x="1396" y="518"/>
                  <a:pt x="1396" y="518"/>
                  <a:pt x="1396" y="518"/>
                </a:cubicBezTo>
                <a:cubicBezTo>
                  <a:pt x="1396" y="518"/>
                  <a:pt x="1396" y="518"/>
                  <a:pt x="1396" y="517"/>
                </a:cubicBezTo>
                <a:cubicBezTo>
                  <a:pt x="1397" y="517"/>
                  <a:pt x="1397" y="518"/>
                  <a:pt x="1398" y="518"/>
                </a:cubicBezTo>
                <a:cubicBezTo>
                  <a:pt x="1398" y="518"/>
                  <a:pt x="1398" y="518"/>
                  <a:pt x="1398" y="518"/>
                </a:cubicBezTo>
                <a:cubicBezTo>
                  <a:pt x="1398" y="518"/>
                  <a:pt x="1399" y="517"/>
                  <a:pt x="1399" y="517"/>
                </a:cubicBezTo>
                <a:cubicBezTo>
                  <a:pt x="1399" y="516"/>
                  <a:pt x="1399" y="517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0" y="516"/>
                  <a:pt x="1400" y="516"/>
                  <a:pt x="1400" y="516"/>
                </a:cubicBezTo>
                <a:cubicBezTo>
                  <a:pt x="1401" y="516"/>
                  <a:pt x="1401" y="516"/>
                  <a:pt x="1401" y="516"/>
                </a:cubicBezTo>
                <a:cubicBezTo>
                  <a:pt x="1402" y="515"/>
                  <a:pt x="1402" y="515"/>
                  <a:pt x="1402" y="515"/>
                </a:cubicBezTo>
                <a:cubicBezTo>
                  <a:pt x="1402" y="515"/>
                  <a:pt x="1403" y="515"/>
                  <a:pt x="1403" y="515"/>
                </a:cubicBezTo>
                <a:cubicBezTo>
                  <a:pt x="1403" y="514"/>
                  <a:pt x="1403" y="514"/>
                  <a:pt x="1403" y="514"/>
                </a:cubicBezTo>
                <a:cubicBezTo>
                  <a:pt x="1403" y="514"/>
                  <a:pt x="1404" y="514"/>
                  <a:pt x="1404" y="514"/>
                </a:cubicBezTo>
                <a:cubicBezTo>
                  <a:pt x="1404" y="513"/>
                  <a:pt x="1405" y="513"/>
                  <a:pt x="1405" y="512"/>
                </a:cubicBezTo>
                <a:cubicBezTo>
                  <a:pt x="1406" y="512"/>
                  <a:pt x="1406" y="512"/>
                  <a:pt x="1406" y="512"/>
                </a:cubicBezTo>
                <a:cubicBezTo>
                  <a:pt x="1406" y="511"/>
                  <a:pt x="1406" y="510"/>
                  <a:pt x="1407" y="509"/>
                </a:cubicBezTo>
                <a:cubicBezTo>
                  <a:pt x="1407" y="509"/>
                  <a:pt x="1407" y="509"/>
                  <a:pt x="1407" y="509"/>
                </a:cubicBezTo>
                <a:cubicBezTo>
                  <a:pt x="1407" y="508"/>
                  <a:pt x="1407" y="507"/>
                  <a:pt x="1407" y="507"/>
                </a:cubicBezTo>
                <a:cubicBezTo>
                  <a:pt x="1407" y="505"/>
                  <a:pt x="1407" y="505"/>
                  <a:pt x="1408" y="505"/>
                </a:cubicBezTo>
                <a:cubicBezTo>
                  <a:pt x="1408" y="504"/>
                  <a:pt x="1408" y="504"/>
                  <a:pt x="1408" y="503"/>
                </a:cubicBezTo>
                <a:cubicBezTo>
                  <a:pt x="1407" y="503"/>
                  <a:pt x="1407" y="503"/>
                  <a:pt x="1407" y="503"/>
                </a:cubicBezTo>
                <a:cubicBezTo>
                  <a:pt x="1407" y="503"/>
                  <a:pt x="1407" y="502"/>
                  <a:pt x="1407" y="501"/>
                </a:cubicBezTo>
                <a:cubicBezTo>
                  <a:pt x="1407" y="501"/>
                  <a:pt x="1407" y="501"/>
                  <a:pt x="1407" y="501"/>
                </a:cubicBezTo>
                <a:cubicBezTo>
                  <a:pt x="1407" y="500"/>
                  <a:pt x="1407" y="500"/>
                  <a:pt x="1407" y="500"/>
                </a:cubicBezTo>
                <a:cubicBezTo>
                  <a:pt x="1406" y="500"/>
                  <a:pt x="1406" y="500"/>
                  <a:pt x="1406" y="500"/>
                </a:cubicBezTo>
                <a:cubicBezTo>
                  <a:pt x="1406" y="497"/>
                  <a:pt x="1406" y="497"/>
                  <a:pt x="1406" y="497"/>
                </a:cubicBezTo>
                <a:cubicBezTo>
                  <a:pt x="1406" y="497"/>
                  <a:pt x="1406" y="497"/>
                  <a:pt x="1405" y="497"/>
                </a:cubicBezTo>
                <a:cubicBezTo>
                  <a:pt x="1405" y="496"/>
                  <a:pt x="1405" y="495"/>
                  <a:pt x="1405" y="494"/>
                </a:cubicBezTo>
                <a:cubicBezTo>
                  <a:pt x="1405" y="494"/>
                  <a:pt x="1405" y="494"/>
                  <a:pt x="1404" y="494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1"/>
                  <a:pt x="1404" y="491"/>
                  <a:pt x="1404" y="491"/>
                </a:cubicBezTo>
                <a:cubicBezTo>
                  <a:pt x="1404" y="490"/>
                  <a:pt x="1404" y="490"/>
                  <a:pt x="1404" y="490"/>
                </a:cubicBezTo>
                <a:cubicBezTo>
                  <a:pt x="1402" y="490"/>
                  <a:pt x="1403" y="489"/>
                  <a:pt x="1401" y="488"/>
                </a:cubicBezTo>
                <a:cubicBezTo>
                  <a:pt x="1401" y="487"/>
                  <a:pt x="1401" y="487"/>
                  <a:pt x="1401" y="486"/>
                </a:cubicBezTo>
                <a:cubicBezTo>
                  <a:pt x="1400" y="485"/>
                  <a:pt x="1400" y="486"/>
                  <a:pt x="1400" y="485"/>
                </a:cubicBezTo>
                <a:cubicBezTo>
                  <a:pt x="1399" y="485"/>
                  <a:pt x="1399" y="485"/>
                  <a:pt x="1399" y="485"/>
                </a:cubicBezTo>
                <a:cubicBezTo>
                  <a:pt x="1399" y="484"/>
                  <a:pt x="1399" y="484"/>
                  <a:pt x="1399" y="484"/>
                </a:cubicBezTo>
                <a:cubicBezTo>
                  <a:pt x="1398" y="484"/>
                  <a:pt x="1398" y="484"/>
                  <a:pt x="1398" y="484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3"/>
                  <a:pt x="1398" y="483"/>
                  <a:pt x="1398" y="483"/>
                </a:cubicBezTo>
                <a:cubicBezTo>
                  <a:pt x="1398" y="482"/>
                  <a:pt x="1398" y="482"/>
                  <a:pt x="1398" y="482"/>
                </a:cubicBezTo>
                <a:cubicBezTo>
                  <a:pt x="1398" y="482"/>
                  <a:pt x="1397" y="482"/>
                  <a:pt x="1397" y="482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1"/>
                  <a:pt x="1397" y="481"/>
                  <a:pt x="1397" y="481"/>
                </a:cubicBezTo>
                <a:cubicBezTo>
                  <a:pt x="1397" y="480"/>
                  <a:pt x="1397" y="480"/>
                  <a:pt x="1397" y="480"/>
                </a:cubicBezTo>
                <a:cubicBezTo>
                  <a:pt x="1396" y="480"/>
                  <a:pt x="1396" y="480"/>
                  <a:pt x="1396" y="480"/>
                </a:cubicBezTo>
                <a:cubicBezTo>
                  <a:pt x="1396" y="480"/>
                  <a:pt x="1396" y="480"/>
                  <a:pt x="1396" y="479"/>
                </a:cubicBezTo>
                <a:cubicBezTo>
                  <a:pt x="1395" y="479"/>
                  <a:pt x="1395" y="479"/>
                  <a:pt x="1395" y="479"/>
                </a:cubicBezTo>
                <a:cubicBezTo>
                  <a:pt x="1395" y="479"/>
                  <a:pt x="1395" y="479"/>
                  <a:pt x="1394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8"/>
                  <a:pt x="1393" y="478"/>
                  <a:pt x="1393" y="478"/>
                </a:cubicBezTo>
                <a:cubicBezTo>
                  <a:pt x="1393" y="477"/>
                  <a:pt x="1393" y="477"/>
                  <a:pt x="1392" y="477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6"/>
                  <a:pt x="1392" y="476"/>
                  <a:pt x="1392" y="476"/>
                </a:cubicBezTo>
                <a:cubicBezTo>
                  <a:pt x="1392" y="475"/>
                  <a:pt x="1392" y="475"/>
                  <a:pt x="1392" y="475"/>
                </a:cubicBezTo>
                <a:cubicBezTo>
                  <a:pt x="1391" y="475"/>
                  <a:pt x="1391" y="475"/>
                  <a:pt x="1391" y="474"/>
                </a:cubicBezTo>
                <a:cubicBezTo>
                  <a:pt x="1391" y="474"/>
                  <a:pt x="1391" y="474"/>
                  <a:pt x="1391" y="474"/>
                </a:cubicBezTo>
                <a:cubicBezTo>
                  <a:pt x="1390" y="474"/>
                  <a:pt x="1390" y="474"/>
                  <a:pt x="1390" y="474"/>
                </a:cubicBezTo>
                <a:cubicBezTo>
                  <a:pt x="1390" y="473"/>
                  <a:pt x="1390" y="473"/>
                  <a:pt x="1390" y="473"/>
                </a:cubicBezTo>
                <a:cubicBezTo>
                  <a:pt x="1390" y="473"/>
                  <a:pt x="1390" y="473"/>
                  <a:pt x="1389" y="473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2"/>
                  <a:pt x="1389" y="472"/>
                  <a:pt x="1389" y="472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9" y="471"/>
                  <a:pt x="1389" y="471"/>
                  <a:pt x="1389" y="471"/>
                </a:cubicBezTo>
                <a:cubicBezTo>
                  <a:pt x="1388" y="470"/>
                  <a:pt x="1389" y="468"/>
                  <a:pt x="1389" y="468"/>
                </a:cubicBezTo>
                <a:cubicBezTo>
                  <a:pt x="1389" y="465"/>
                  <a:pt x="1389" y="465"/>
                  <a:pt x="1389" y="465"/>
                </a:cubicBezTo>
                <a:cubicBezTo>
                  <a:pt x="1390" y="465"/>
                  <a:pt x="1390" y="465"/>
                  <a:pt x="1390" y="465"/>
                </a:cubicBezTo>
                <a:cubicBezTo>
                  <a:pt x="1390" y="465"/>
                  <a:pt x="1390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1" y="464"/>
                  <a:pt x="1391" y="464"/>
                  <a:pt x="1391" y="464"/>
                </a:cubicBezTo>
                <a:cubicBezTo>
                  <a:pt x="1392" y="464"/>
                  <a:pt x="1392" y="464"/>
                  <a:pt x="1392" y="464"/>
                </a:cubicBezTo>
                <a:cubicBezTo>
                  <a:pt x="1392" y="463"/>
                  <a:pt x="1392" y="463"/>
                  <a:pt x="1393" y="462"/>
                </a:cubicBezTo>
                <a:cubicBezTo>
                  <a:pt x="1393" y="462"/>
                  <a:pt x="1393" y="462"/>
                  <a:pt x="1393" y="462"/>
                </a:cubicBezTo>
                <a:cubicBezTo>
                  <a:pt x="1393" y="462"/>
                  <a:pt x="1393" y="462"/>
                  <a:pt x="1393" y="461"/>
                </a:cubicBezTo>
                <a:cubicBezTo>
                  <a:pt x="1394" y="461"/>
                  <a:pt x="1394" y="461"/>
                  <a:pt x="1394" y="461"/>
                </a:cubicBezTo>
                <a:cubicBezTo>
                  <a:pt x="1394" y="460"/>
                  <a:pt x="1394" y="460"/>
                  <a:pt x="1394" y="460"/>
                </a:cubicBezTo>
                <a:cubicBezTo>
                  <a:pt x="1395" y="460"/>
                  <a:pt x="1395" y="460"/>
                  <a:pt x="1395" y="459"/>
                </a:cubicBezTo>
                <a:cubicBezTo>
                  <a:pt x="1396" y="459"/>
                  <a:pt x="1395" y="458"/>
                  <a:pt x="1396" y="458"/>
                </a:cubicBezTo>
                <a:cubicBezTo>
                  <a:pt x="1396" y="458"/>
                  <a:pt x="1397" y="458"/>
                  <a:pt x="1398" y="458"/>
                </a:cubicBezTo>
                <a:cubicBezTo>
                  <a:pt x="1398" y="457"/>
                  <a:pt x="1399" y="457"/>
                  <a:pt x="1399" y="456"/>
                </a:cubicBezTo>
                <a:cubicBezTo>
                  <a:pt x="1400" y="455"/>
                  <a:pt x="1401" y="456"/>
                  <a:pt x="1402" y="454"/>
                </a:cubicBezTo>
                <a:cubicBezTo>
                  <a:pt x="1403" y="454"/>
                  <a:pt x="1403" y="454"/>
                  <a:pt x="1404" y="454"/>
                </a:cubicBezTo>
                <a:cubicBezTo>
                  <a:pt x="1404" y="453"/>
                  <a:pt x="1404" y="453"/>
                  <a:pt x="1404" y="453"/>
                </a:cubicBezTo>
                <a:cubicBezTo>
                  <a:pt x="1405" y="453"/>
                  <a:pt x="1405" y="453"/>
                  <a:pt x="1406" y="454"/>
                </a:cubicBezTo>
                <a:cubicBezTo>
                  <a:pt x="1406" y="454"/>
                  <a:pt x="1406" y="454"/>
                  <a:pt x="1406" y="454"/>
                </a:cubicBezTo>
                <a:cubicBezTo>
                  <a:pt x="1406" y="454"/>
                  <a:pt x="1407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4"/>
                  <a:pt x="1408" y="454"/>
                  <a:pt x="1408" y="454"/>
                </a:cubicBezTo>
                <a:cubicBezTo>
                  <a:pt x="1408" y="456"/>
                  <a:pt x="1407" y="456"/>
                  <a:pt x="1407" y="459"/>
                </a:cubicBezTo>
                <a:cubicBezTo>
                  <a:pt x="1408" y="459"/>
                  <a:pt x="1408" y="459"/>
                  <a:pt x="1408" y="459"/>
                </a:cubicBezTo>
                <a:cubicBezTo>
                  <a:pt x="1408" y="460"/>
                  <a:pt x="1409" y="461"/>
                  <a:pt x="1409" y="462"/>
                </a:cubicBezTo>
                <a:cubicBezTo>
                  <a:pt x="1410" y="462"/>
                  <a:pt x="1411" y="462"/>
                  <a:pt x="1412" y="462"/>
                </a:cubicBezTo>
                <a:cubicBezTo>
                  <a:pt x="1412" y="461"/>
                  <a:pt x="1412" y="461"/>
                  <a:pt x="1412" y="461"/>
                </a:cubicBezTo>
                <a:cubicBezTo>
                  <a:pt x="1412" y="459"/>
                  <a:pt x="1411" y="460"/>
                  <a:pt x="1411" y="459"/>
                </a:cubicBezTo>
                <a:cubicBezTo>
                  <a:pt x="1410" y="459"/>
                  <a:pt x="1410" y="459"/>
                  <a:pt x="1410" y="459"/>
                </a:cubicBezTo>
                <a:cubicBezTo>
                  <a:pt x="1410" y="458"/>
                  <a:pt x="1410" y="458"/>
                  <a:pt x="1410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1" y="458"/>
                  <a:pt x="1411" y="458"/>
                  <a:pt x="1411" y="458"/>
                </a:cubicBezTo>
                <a:cubicBezTo>
                  <a:pt x="1412" y="458"/>
                  <a:pt x="1412" y="458"/>
                  <a:pt x="1412" y="458"/>
                </a:cubicBezTo>
                <a:cubicBezTo>
                  <a:pt x="1412" y="457"/>
                  <a:pt x="1412" y="457"/>
                  <a:pt x="1412" y="457"/>
                </a:cubicBezTo>
                <a:cubicBezTo>
                  <a:pt x="1414" y="457"/>
                  <a:pt x="1416" y="456"/>
                  <a:pt x="1416" y="454"/>
                </a:cubicBezTo>
                <a:cubicBezTo>
                  <a:pt x="1417" y="454"/>
                  <a:pt x="1417" y="454"/>
                  <a:pt x="1417" y="454"/>
                </a:cubicBezTo>
                <a:cubicBezTo>
                  <a:pt x="1417" y="453"/>
                  <a:pt x="1417" y="453"/>
                  <a:pt x="1417" y="453"/>
                </a:cubicBezTo>
                <a:cubicBezTo>
                  <a:pt x="1417" y="453"/>
                  <a:pt x="1418" y="453"/>
                  <a:pt x="1418" y="454"/>
                </a:cubicBezTo>
                <a:cubicBezTo>
                  <a:pt x="1418" y="453"/>
                  <a:pt x="1419" y="453"/>
                  <a:pt x="1419" y="453"/>
                </a:cubicBezTo>
                <a:cubicBezTo>
                  <a:pt x="1419" y="452"/>
                  <a:pt x="1419" y="452"/>
                  <a:pt x="1419" y="452"/>
                </a:cubicBezTo>
                <a:cubicBezTo>
                  <a:pt x="1419" y="452"/>
                  <a:pt x="1420" y="452"/>
                  <a:pt x="1420" y="453"/>
                </a:cubicBezTo>
                <a:cubicBezTo>
                  <a:pt x="1420" y="452"/>
                  <a:pt x="1420" y="452"/>
                  <a:pt x="1420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1" y="452"/>
                  <a:pt x="1421" y="452"/>
                  <a:pt x="1421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3" y="452"/>
                  <a:pt x="1423" y="452"/>
                  <a:pt x="1423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4" y="452"/>
                  <a:pt x="1424" y="452"/>
                  <a:pt x="1424" y="452"/>
                </a:cubicBezTo>
                <a:cubicBezTo>
                  <a:pt x="1426" y="452"/>
                  <a:pt x="1426" y="451"/>
                  <a:pt x="1426" y="450"/>
                </a:cubicBezTo>
                <a:cubicBezTo>
                  <a:pt x="1427" y="450"/>
                  <a:pt x="1428" y="449"/>
                  <a:pt x="1428" y="448"/>
                </a:cubicBezTo>
                <a:cubicBezTo>
                  <a:pt x="1429" y="448"/>
                  <a:pt x="1429" y="448"/>
                  <a:pt x="1429" y="448"/>
                </a:cubicBezTo>
                <a:cubicBezTo>
                  <a:pt x="1429" y="447"/>
                  <a:pt x="1429" y="447"/>
                  <a:pt x="1429" y="447"/>
                </a:cubicBezTo>
                <a:cubicBezTo>
                  <a:pt x="1428" y="447"/>
                  <a:pt x="1428" y="447"/>
                  <a:pt x="1428" y="447"/>
                </a:cubicBezTo>
                <a:cubicBezTo>
                  <a:pt x="1428" y="446"/>
                  <a:pt x="1428" y="446"/>
                  <a:pt x="1428" y="446"/>
                </a:cubicBezTo>
                <a:cubicBezTo>
                  <a:pt x="1429" y="446"/>
                  <a:pt x="1429" y="446"/>
                  <a:pt x="1429" y="446"/>
                </a:cubicBezTo>
                <a:cubicBezTo>
                  <a:pt x="1429" y="446"/>
                  <a:pt x="1429" y="447"/>
                  <a:pt x="1429" y="447"/>
                </a:cubicBezTo>
                <a:cubicBezTo>
                  <a:pt x="1429" y="447"/>
                  <a:pt x="1430" y="447"/>
                  <a:pt x="1430" y="447"/>
                </a:cubicBezTo>
                <a:cubicBezTo>
                  <a:pt x="1430" y="448"/>
                  <a:pt x="1430" y="448"/>
                  <a:pt x="1431" y="448"/>
                </a:cubicBezTo>
                <a:cubicBezTo>
                  <a:pt x="1431" y="449"/>
                  <a:pt x="1431" y="449"/>
                  <a:pt x="1431" y="449"/>
                </a:cubicBezTo>
                <a:cubicBezTo>
                  <a:pt x="1432" y="449"/>
                  <a:pt x="1432" y="449"/>
                  <a:pt x="1432" y="449"/>
                </a:cubicBezTo>
                <a:cubicBezTo>
                  <a:pt x="1432" y="448"/>
                  <a:pt x="1432" y="448"/>
                  <a:pt x="1432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3" y="448"/>
                  <a:pt x="1433" y="448"/>
                  <a:pt x="1433" y="448"/>
                </a:cubicBezTo>
                <a:cubicBezTo>
                  <a:pt x="1435" y="448"/>
                  <a:pt x="1436" y="447"/>
                  <a:pt x="1436" y="447"/>
                </a:cubicBezTo>
                <a:cubicBezTo>
                  <a:pt x="1437" y="447"/>
                  <a:pt x="1438" y="447"/>
                  <a:pt x="1439" y="447"/>
                </a:cubicBezTo>
                <a:cubicBezTo>
                  <a:pt x="1439" y="446"/>
                  <a:pt x="1439" y="447"/>
                  <a:pt x="1440" y="446"/>
                </a:cubicBezTo>
                <a:cubicBezTo>
                  <a:pt x="1440" y="446"/>
                  <a:pt x="1440" y="446"/>
                  <a:pt x="1440" y="446"/>
                </a:cubicBezTo>
                <a:cubicBezTo>
                  <a:pt x="1441" y="445"/>
                  <a:pt x="1440" y="444"/>
                  <a:pt x="1440" y="443"/>
                </a:cubicBezTo>
                <a:cubicBezTo>
                  <a:pt x="1441" y="443"/>
                  <a:pt x="1442" y="443"/>
                  <a:pt x="1443" y="442"/>
                </a:cubicBezTo>
                <a:cubicBezTo>
                  <a:pt x="1443" y="442"/>
                  <a:pt x="1443" y="442"/>
                  <a:pt x="1443" y="441"/>
                </a:cubicBezTo>
                <a:cubicBezTo>
                  <a:pt x="1443" y="441"/>
                  <a:pt x="1444" y="441"/>
                  <a:pt x="1444" y="442"/>
                </a:cubicBezTo>
                <a:cubicBezTo>
                  <a:pt x="1444" y="442"/>
                  <a:pt x="1445" y="441"/>
                  <a:pt x="1445" y="441"/>
                </a:cubicBezTo>
                <a:cubicBezTo>
                  <a:pt x="1445" y="439"/>
                  <a:pt x="1445" y="439"/>
                  <a:pt x="1445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7" y="439"/>
                  <a:pt x="1447" y="439"/>
                  <a:pt x="1447" y="439"/>
                </a:cubicBezTo>
                <a:cubicBezTo>
                  <a:pt x="1448" y="439"/>
                  <a:pt x="1447" y="439"/>
                  <a:pt x="1448" y="438"/>
                </a:cubicBezTo>
                <a:cubicBezTo>
                  <a:pt x="1448" y="438"/>
                  <a:pt x="1448" y="438"/>
                  <a:pt x="1448" y="438"/>
                </a:cubicBezTo>
                <a:cubicBezTo>
                  <a:pt x="1448" y="437"/>
                  <a:pt x="1447" y="437"/>
                  <a:pt x="1447" y="437"/>
                </a:cubicBezTo>
                <a:cubicBezTo>
                  <a:pt x="1448" y="436"/>
                  <a:pt x="1449" y="436"/>
                  <a:pt x="1451" y="436"/>
                </a:cubicBezTo>
                <a:cubicBezTo>
                  <a:pt x="1451" y="435"/>
                  <a:pt x="1451" y="435"/>
                  <a:pt x="1451" y="435"/>
                </a:cubicBezTo>
                <a:cubicBezTo>
                  <a:pt x="1453" y="435"/>
                  <a:pt x="1453" y="435"/>
                  <a:pt x="1453" y="435"/>
                </a:cubicBezTo>
                <a:cubicBezTo>
                  <a:pt x="1453" y="435"/>
                  <a:pt x="1452" y="434"/>
                  <a:pt x="1452" y="433"/>
                </a:cubicBezTo>
                <a:cubicBezTo>
                  <a:pt x="1453" y="433"/>
                  <a:pt x="1453" y="433"/>
                  <a:pt x="1453" y="433"/>
                </a:cubicBezTo>
                <a:cubicBezTo>
                  <a:pt x="1453" y="432"/>
                  <a:pt x="1453" y="433"/>
                  <a:pt x="1453" y="432"/>
                </a:cubicBezTo>
                <a:cubicBezTo>
                  <a:pt x="1454" y="431"/>
                  <a:pt x="1454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1"/>
                  <a:pt x="1456" y="431"/>
                  <a:pt x="1456" y="431"/>
                </a:cubicBezTo>
                <a:cubicBezTo>
                  <a:pt x="1456" y="430"/>
                  <a:pt x="1456" y="428"/>
                  <a:pt x="1456" y="427"/>
                </a:cubicBezTo>
                <a:cubicBezTo>
                  <a:pt x="1455" y="427"/>
                  <a:pt x="1454" y="427"/>
                  <a:pt x="1454" y="427"/>
                </a:cubicBezTo>
                <a:cubicBezTo>
                  <a:pt x="1454" y="426"/>
                  <a:pt x="1454" y="427"/>
                  <a:pt x="1454" y="426"/>
                </a:cubicBezTo>
                <a:cubicBezTo>
                  <a:pt x="1454" y="426"/>
                  <a:pt x="1454" y="426"/>
                  <a:pt x="1454" y="426"/>
                </a:cubicBezTo>
                <a:cubicBezTo>
                  <a:pt x="1455" y="426"/>
                  <a:pt x="1455" y="426"/>
                  <a:pt x="1455" y="426"/>
                </a:cubicBezTo>
                <a:cubicBezTo>
                  <a:pt x="1455" y="425"/>
                  <a:pt x="1455" y="423"/>
                  <a:pt x="1456" y="423"/>
                </a:cubicBezTo>
                <a:cubicBezTo>
                  <a:pt x="1457" y="423"/>
                  <a:pt x="1457" y="423"/>
                  <a:pt x="1457" y="423"/>
                </a:cubicBezTo>
                <a:cubicBezTo>
                  <a:pt x="1458" y="423"/>
                  <a:pt x="1457" y="422"/>
                  <a:pt x="1459" y="422"/>
                </a:cubicBezTo>
                <a:cubicBezTo>
                  <a:pt x="1459" y="421"/>
                  <a:pt x="1459" y="421"/>
                  <a:pt x="1459" y="421"/>
                </a:cubicBezTo>
                <a:cubicBezTo>
                  <a:pt x="1459" y="421"/>
                  <a:pt x="1459" y="421"/>
                  <a:pt x="1460" y="421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20"/>
                  <a:pt x="1460" y="420"/>
                  <a:pt x="1460" y="420"/>
                </a:cubicBezTo>
                <a:cubicBezTo>
                  <a:pt x="1460" y="418"/>
                  <a:pt x="1460" y="418"/>
                  <a:pt x="1460" y="418"/>
                </a:cubicBezTo>
                <a:cubicBezTo>
                  <a:pt x="1461" y="418"/>
                  <a:pt x="1461" y="418"/>
                  <a:pt x="1461" y="417"/>
                </a:cubicBezTo>
                <a:cubicBezTo>
                  <a:pt x="1462" y="417"/>
                  <a:pt x="1461" y="417"/>
                  <a:pt x="1461" y="417"/>
                </a:cubicBezTo>
                <a:cubicBezTo>
                  <a:pt x="1461" y="416"/>
                  <a:pt x="1461" y="416"/>
                  <a:pt x="1461" y="416"/>
                </a:cubicBezTo>
                <a:cubicBezTo>
                  <a:pt x="1463" y="416"/>
                  <a:pt x="1463" y="416"/>
                  <a:pt x="1463" y="416"/>
                </a:cubicBezTo>
                <a:cubicBezTo>
                  <a:pt x="1463" y="416"/>
                  <a:pt x="1463" y="416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3" y="415"/>
                  <a:pt x="1463" y="415"/>
                  <a:pt x="1463" y="415"/>
                </a:cubicBezTo>
                <a:cubicBezTo>
                  <a:pt x="1464" y="415"/>
                  <a:pt x="1464" y="415"/>
                  <a:pt x="1465" y="415"/>
                </a:cubicBezTo>
                <a:cubicBezTo>
                  <a:pt x="1465" y="413"/>
                  <a:pt x="1465" y="414"/>
                  <a:pt x="1464" y="413"/>
                </a:cubicBezTo>
                <a:cubicBezTo>
                  <a:pt x="1464" y="413"/>
                  <a:pt x="1464" y="413"/>
                  <a:pt x="1464" y="413"/>
                </a:cubicBezTo>
                <a:cubicBezTo>
                  <a:pt x="1463" y="412"/>
                  <a:pt x="1464" y="412"/>
                  <a:pt x="1464" y="412"/>
                </a:cubicBezTo>
                <a:cubicBezTo>
                  <a:pt x="1464" y="411"/>
                  <a:pt x="1464" y="410"/>
                  <a:pt x="1464" y="409"/>
                </a:cubicBezTo>
                <a:cubicBezTo>
                  <a:pt x="1465" y="409"/>
                  <a:pt x="1467" y="410"/>
                  <a:pt x="1467" y="410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7" y="409"/>
                  <a:pt x="1467" y="409"/>
                </a:cubicBezTo>
                <a:cubicBezTo>
                  <a:pt x="1467" y="409"/>
                  <a:pt x="1466" y="408"/>
                  <a:pt x="1466" y="407"/>
                </a:cubicBezTo>
                <a:cubicBezTo>
                  <a:pt x="1466" y="407"/>
                  <a:pt x="1467" y="407"/>
                  <a:pt x="1467" y="407"/>
                </a:cubicBezTo>
                <a:cubicBezTo>
                  <a:pt x="1467" y="407"/>
                  <a:pt x="1466" y="407"/>
                  <a:pt x="1466" y="406"/>
                </a:cubicBezTo>
                <a:cubicBezTo>
                  <a:pt x="1466" y="406"/>
                  <a:pt x="1466" y="406"/>
                  <a:pt x="1466" y="406"/>
                </a:cubicBezTo>
                <a:cubicBezTo>
                  <a:pt x="1467" y="405"/>
                  <a:pt x="1467" y="405"/>
                  <a:pt x="1468" y="405"/>
                </a:cubicBezTo>
                <a:cubicBezTo>
                  <a:pt x="1468" y="404"/>
                  <a:pt x="1468" y="405"/>
                  <a:pt x="1468" y="404"/>
                </a:cubicBezTo>
                <a:cubicBezTo>
                  <a:pt x="1468" y="404"/>
                  <a:pt x="1468" y="404"/>
                  <a:pt x="1468" y="404"/>
                </a:cubicBezTo>
                <a:cubicBezTo>
                  <a:pt x="1467" y="404"/>
                  <a:pt x="1466" y="404"/>
                  <a:pt x="1466" y="404"/>
                </a:cubicBezTo>
                <a:cubicBezTo>
                  <a:pt x="1466" y="403"/>
                  <a:pt x="1466" y="403"/>
                  <a:pt x="1465" y="403"/>
                </a:cubicBezTo>
                <a:cubicBezTo>
                  <a:pt x="1464" y="402"/>
                  <a:pt x="1463" y="404"/>
                  <a:pt x="1461" y="403"/>
                </a:cubicBezTo>
                <a:cubicBezTo>
                  <a:pt x="1461" y="403"/>
                  <a:pt x="1461" y="403"/>
                  <a:pt x="1461" y="402"/>
                </a:cubicBezTo>
                <a:cubicBezTo>
                  <a:pt x="1462" y="402"/>
                  <a:pt x="1463" y="402"/>
                  <a:pt x="1463" y="401"/>
                </a:cubicBezTo>
                <a:cubicBezTo>
                  <a:pt x="1465" y="400"/>
                  <a:pt x="1464" y="400"/>
                  <a:pt x="1465" y="400"/>
                </a:cubicBezTo>
                <a:cubicBezTo>
                  <a:pt x="1465" y="398"/>
                  <a:pt x="1465" y="397"/>
                  <a:pt x="1464" y="396"/>
                </a:cubicBezTo>
                <a:cubicBezTo>
                  <a:pt x="1464" y="396"/>
                  <a:pt x="1463" y="396"/>
                  <a:pt x="1463" y="396"/>
                </a:cubicBezTo>
                <a:cubicBezTo>
                  <a:pt x="1463" y="395"/>
                  <a:pt x="1463" y="395"/>
                  <a:pt x="1463" y="395"/>
                </a:cubicBezTo>
                <a:cubicBezTo>
                  <a:pt x="1462" y="395"/>
                  <a:pt x="1461" y="395"/>
                  <a:pt x="1461" y="394"/>
                </a:cubicBezTo>
                <a:cubicBezTo>
                  <a:pt x="1461" y="395"/>
                  <a:pt x="1461" y="395"/>
                  <a:pt x="1461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60" y="395"/>
                  <a:pt x="1460" y="395"/>
                </a:cubicBezTo>
                <a:cubicBezTo>
                  <a:pt x="1460" y="395"/>
                  <a:pt x="1459" y="395"/>
                  <a:pt x="1459" y="395"/>
                </a:cubicBezTo>
                <a:cubicBezTo>
                  <a:pt x="1459" y="395"/>
                  <a:pt x="1459" y="394"/>
                  <a:pt x="1458" y="394"/>
                </a:cubicBezTo>
                <a:cubicBezTo>
                  <a:pt x="1458" y="394"/>
                  <a:pt x="1460" y="393"/>
                  <a:pt x="1461" y="393"/>
                </a:cubicBezTo>
                <a:cubicBezTo>
                  <a:pt x="1461" y="394"/>
                  <a:pt x="1461" y="394"/>
                  <a:pt x="1461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2" y="394"/>
                  <a:pt x="1462" y="394"/>
                  <a:pt x="1462" y="394"/>
                </a:cubicBezTo>
                <a:cubicBezTo>
                  <a:pt x="1463" y="394"/>
                  <a:pt x="1463" y="394"/>
                  <a:pt x="1463" y="394"/>
                </a:cubicBezTo>
                <a:cubicBezTo>
                  <a:pt x="1463" y="392"/>
                  <a:pt x="1463" y="392"/>
                  <a:pt x="1463" y="392"/>
                </a:cubicBezTo>
                <a:cubicBezTo>
                  <a:pt x="1463" y="392"/>
                  <a:pt x="1463" y="392"/>
                  <a:pt x="1462" y="392"/>
                </a:cubicBezTo>
                <a:cubicBezTo>
                  <a:pt x="1462" y="391"/>
                  <a:pt x="1461" y="390"/>
                  <a:pt x="1461" y="389"/>
                </a:cubicBezTo>
                <a:cubicBezTo>
                  <a:pt x="1460" y="389"/>
                  <a:pt x="1460" y="389"/>
                  <a:pt x="1460" y="389"/>
                </a:cubicBezTo>
                <a:cubicBezTo>
                  <a:pt x="1459" y="387"/>
                  <a:pt x="1458" y="385"/>
                  <a:pt x="1457" y="383"/>
                </a:cubicBezTo>
                <a:cubicBezTo>
                  <a:pt x="1456" y="383"/>
                  <a:pt x="1456" y="383"/>
                  <a:pt x="1456" y="383"/>
                </a:cubicBezTo>
                <a:cubicBezTo>
                  <a:pt x="1456" y="384"/>
                  <a:pt x="1456" y="384"/>
                  <a:pt x="1456" y="384"/>
                </a:cubicBezTo>
                <a:cubicBezTo>
                  <a:pt x="1455" y="384"/>
                  <a:pt x="1455" y="384"/>
                  <a:pt x="1455" y="384"/>
                </a:cubicBezTo>
                <a:cubicBezTo>
                  <a:pt x="1456" y="383"/>
                  <a:pt x="1456" y="383"/>
                  <a:pt x="1456" y="382"/>
                </a:cubicBezTo>
                <a:cubicBezTo>
                  <a:pt x="1455" y="381"/>
                  <a:pt x="1453" y="375"/>
                  <a:pt x="1455" y="373"/>
                </a:cubicBezTo>
                <a:cubicBezTo>
                  <a:pt x="1455" y="372"/>
                  <a:pt x="1456" y="372"/>
                  <a:pt x="1457" y="371"/>
                </a:cubicBezTo>
                <a:cubicBezTo>
                  <a:pt x="1457" y="370"/>
                  <a:pt x="1457" y="370"/>
                  <a:pt x="1457" y="369"/>
                </a:cubicBezTo>
                <a:cubicBezTo>
                  <a:pt x="1457" y="369"/>
                  <a:pt x="1459" y="369"/>
                  <a:pt x="1459" y="368"/>
                </a:cubicBezTo>
                <a:cubicBezTo>
                  <a:pt x="1459" y="368"/>
                  <a:pt x="1459" y="368"/>
                  <a:pt x="1459" y="368"/>
                </a:cubicBezTo>
                <a:cubicBezTo>
                  <a:pt x="1459" y="367"/>
                  <a:pt x="1460" y="367"/>
                  <a:pt x="1460" y="367"/>
                </a:cubicBezTo>
                <a:cubicBezTo>
                  <a:pt x="1460" y="367"/>
                  <a:pt x="1460" y="366"/>
                  <a:pt x="1460" y="366"/>
                </a:cubicBezTo>
                <a:cubicBezTo>
                  <a:pt x="1461" y="366"/>
                  <a:pt x="1462" y="365"/>
                  <a:pt x="1463" y="365"/>
                </a:cubicBezTo>
                <a:cubicBezTo>
                  <a:pt x="1463" y="365"/>
                  <a:pt x="1463" y="364"/>
                  <a:pt x="1463" y="364"/>
                </a:cubicBezTo>
                <a:cubicBezTo>
                  <a:pt x="1465" y="364"/>
                  <a:pt x="1465" y="364"/>
                  <a:pt x="1465" y="364"/>
                </a:cubicBezTo>
                <a:cubicBezTo>
                  <a:pt x="1465" y="364"/>
                  <a:pt x="1465" y="363"/>
                  <a:pt x="1466" y="363"/>
                </a:cubicBezTo>
                <a:cubicBezTo>
                  <a:pt x="1467" y="362"/>
                  <a:pt x="1467" y="362"/>
                  <a:pt x="1467" y="363"/>
                </a:cubicBezTo>
                <a:cubicBezTo>
                  <a:pt x="1467" y="363"/>
                  <a:pt x="1467" y="363"/>
                  <a:pt x="1467" y="363"/>
                </a:cubicBezTo>
                <a:cubicBezTo>
                  <a:pt x="1468" y="363"/>
                  <a:pt x="1468" y="363"/>
                  <a:pt x="1469" y="363"/>
                </a:cubicBezTo>
                <a:cubicBezTo>
                  <a:pt x="1469" y="361"/>
                  <a:pt x="1470" y="361"/>
                  <a:pt x="1470" y="359"/>
                </a:cubicBezTo>
                <a:cubicBezTo>
                  <a:pt x="1468" y="359"/>
                  <a:pt x="1467" y="358"/>
                  <a:pt x="1466" y="359"/>
                </a:cubicBezTo>
                <a:cubicBezTo>
                  <a:pt x="1464" y="359"/>
                  <a:pt x="1464" y="359"/>
                  <a:pt x="1464" y="359"/>
                </a:cubicBezTo>
                <a:cubicBezTo>
                  <a:pt x="1463" y="359"/>
                  <a:pt x="1463" y="358"/>
                  <a:pt x="1463" y="358"/>
                </a:cubicBezTo>
                <a:cubicBezTo>
                  <a:pt x="1458" y="358"/>
                  <a:pt x="1458" y="358"/>
                  <a:pt x="1458" y="358"/>
                </a:cubicBezTo>
                <a:cubicBezTo>
                  <a:pt x="1458" y="358"/>
                  <a:pt x="1458" y="359"/>
                  <a:pt x="1457" y="359"/>
                </a:cubicBezTo>
                <a:cubicBezTo>
                  <a:pt x="1457" y="359"/>
                  <a:pt x="1456" y="359"/>
                  <a:pt x="1455" y="360"/>
                </a:cubicBezTo>
                <a:cubicBezTo>
                  <a:pt x="1455" y="360"/>
                  <a:pt x="1455" y="361"/>
                  <a:pt x="1455" y="361"/>
                </a:cubicBezTo>
                <a:cubicBezTo>
                  <a:pt x="1455" y="361"/>
                  <a:pt x="1455" y="361"/>
                  <a:pt x="1455" y="361"/>
                </a:cubicBezTo>
                <a:cubicBezTo>
                  <a:pt x="1453" y="361"/>
                  <a:pt x="1453" y="361"/>
                  <a:pt x="1453" y="361"/>
                </a:cubicBezTo>
                <a:cubicBezTo>
                  <a:pt x="1453" y="362"/>
                  <a:pt x="1453" y="362"/>
                  <a:pt x="1453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2" y="362"/>
                  <a:pt x="1452" y="362"/>
                  <a:pt x="1452" y="362"/>
                </a:cubicBezTo>
                <a:cubicBezTo>
                  <a:pt x="1451" y="362"/>
                  <a:pt x="1452" y="362"/>
                  <a:pt x="1452" y="362"/>
                </a:cubicBezTo>
                <a:cubicBezTo>
                  <a:pt x="1449" y="361"/>
                  <a:pt x="1451" y="358"/>
                  <a:pt x="1448" y="357"/>
                </a:cubicBezTo>
                <a:cubicBezTo>
                  <a:pt x="1448" y="357"/>
                  <a:pt x="1447" y="356"/>
                  <a:pt x="1447" y="356"/>
                </a:cubicBezTo>
                <a:cubicBezTo>
                  <a:pt x="1447" y="356"/>
                  <a:pt x="1447" y="356"/>
                  <a:pt x="1447" y="356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5"/>
                  <a:pt x="1447" y="355"/>
                  <a:pt x="1447" y="355"/>
                </a:cubicBezTo>
                <a:cubicBezTo>
                  <a:pt x="1447" y="353"/>
                  <a:pt x="1447" y="353"/>
                  <a:pt x="1447" y="353"/>
                </a:cubicBezTo>
                <a:cubicBezTo>
                  <a:pt x="1446" y="353"/>
                  <a:pt x="1446" y="353"/>
                  <a:pt x="1446" y="353"/>
                </a:cubicBezTo>
                <a:cubicBezTo>
                  <a:pt x="1446" y="353"/>
                  <a:pt x="1446" y="353"/>
                  <a:pt x="1446" y="352"/>
                </a:cubicBezTo>
                <a:cubicBezTo>
                  <a:pt x="1445" y="352"/>
                  <a:pt x="1445" y="352"/>
                  <a:pt x="1445" y="352"/>
                </a:cubicBezTo>
                <a:cubicBezTo>
                  <a:pt x="1445" y="352"/>
                  <a:pt x="1446" y="352"/>
                  <a:pt x="1446" y="352"/>
                </a:cubicBezTo>
                <a:cubicBezTo>
                  <a:pt x="1446" y="350"/>
                  <a:pt x="1446" y="351"/>
                  <a:pt x="1447" y="350"/>
                </a:cubicBezTo>
                <a:cubicBezTo>
                  <a:pt x="1451" y="350"/>
                  <a:pt x="1451" y="350"/>
                  <a:pt x="1451" y="350"/>
                </a:cubicBezTo>
                <a:cubicBezTo>
                  <a:pt x="1452" y="348"/>
                  <a:pt x="1453" y="347"/>
                  <a:pt x="1454" y="346"/>
                </a:cubicBezTo>
                <a:cubicBezTo>
                  <a:pt x="1455" y="346"/>
                  <a:pt x="1455" y="346"/>
                  <a:pt x="1455" y="346"/>
                </a:cubicBezTo>
                <a:cubicBezTo>
                  <a:pt x="1455" y="346"/>
                  <a:pt x="1455" y="345"/>
                  <a:pt x="1455" y="345"/>
                </a:cubicBezTo>
                <a:cubicBezTo>
                  <a:pt x="1456" y="345"/>
                  <a:pt x="1456" y="345"/>
                  <a:pt x="1457" y="344"/>
                </a:cubicBezTo>
                <a:cubicBezTo>
                  <a:pt x="1458" y="344"/>
                  <a:pt x="1458" y="343"/>
                  <a:pt x="1459" y="343"/>
                </a:cubicBezTo>
                <a:cubicBezTo>
                  <a:pt x="1459" y="343"/>
                  <a:pt x="1459" y="343"/>
                  <a:pt x="1459" y="343"/>
                </a:cubicBezTo>
                <a:cubicBezTo>
                  <a:pt x="1460" y="342"/>
                  <a:pt x="1460" y="341"/>
                  <a:pt x="1460" y="340"/>
                </a:cubicBezTo>
                <a:cubicBezTo>
                  <a:pt x="1461" y="340"/>
                  <a:pt x="1461" y="339"/>
                  <a:pt x="1461" y="339"/>
                </a:cubicBezTo>
                <a:cubicBezTo>
                  <a:pt x="1462" y="339"/>
                  <a:pt x="1462" y="338"/>
                  <a:pt x="1463" y="337"/>
                </a:cubicBezTo>
                <a:cubicBezTo>
                  <a:pt x="1465" y="338"/>
                  <a:pt x="1467" y="338"/>
                  <a:pt x="1469" y="339"/>
                </a:cubicBezTo>
                <a:cubicBezTo>
                  <a:pt x="1468" y="340"/>
                  <a:pt x="1468" y="340"/>
                  <a:pt x="1468" y="341"/>
                </a:cubicBezTo>
                <a:cubicBezTo>
                  <a:pt x="1467" y="341"/>
                  <a:pt x="1467" y="341"/>
                  <a:pt x="1467" y="341"/>
                </a:cubicBezTo>
                <a:cubicBezTo>
                  <a:pt x="1467" y="341"/>
                  <a:pt x="1467" y="342"/>
                  <a:pt x="1467" y="342"/>
                </a:cubicBezTo>
                <a:cubicBezTo>
                  <a:pt x="1467" y="343"/>
                  <a:pt x="1466" y="343"/>
                  <a:pt x="1466" y="343"/>
                </a:cubicBezTo>
                <a:cubicBezTo>
                  <a:pt x="1466" y="344"/>
                  <a:pt x="1466" y="344"/>
                  <a:pt x="1466" y="344"/>
                </a:cubicBezTo>
                <a:cubicBezTo>
                  <a:pt x="1465" y="344"/>
                  <a:pt x="1465" y="345"/>
                  <a:pt x="1464" y="346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7"/>
                </a:cubicBezTo>
                <a:cubicBezTo>
                  <a:pt x="1464" y="347"/>
                  <a:pt x="1464" y="347"/>
                  <a:pt x="1464" y="348"/>
                </a:cubicBezTo>
                <a:cubicBezTo>
                  <a:pt x="1464" y="348"/>
                  <a:pt x="1464" y="348"/>
                  <a:pt x="1464" y="348"/>
                </a:cubicBezTo>
                <a:cubicBezTo>
                  <a:pt x="1465" y="348"/>
                  <a:pt x="1465" y="348"/>
                  <a:pt x="1465" y="348"/>
                </a:cubicBezTo>
                <a:cubicBezTo>
                  <a:pt x="1466" y="348"/>
                  <a:pt x="1466" y="348"/>
                  <a:pt x="1466" y="348"/>
                </a:cubicBezTo>
                <a:cubicBezTo>
                  <a:pt x="1466" y="348"/>
                  <a:pt x="1465" y="348"/>
                  <a:pt x="1465" y="349"/>
                </a:cubicBezTo>
                <a:cubicBezTo>
                  <a:pt x="1465" y="350"/>
                  <a:pt x="1465" y="349"/>
                  <a:pt x="1464" y="350"/>
                </a:cubicBezTo>
                <a:cubicBezTo>
                  <a:pt x="1464" y="350"/>
                  <a:pt x="1464" y="350"/>
                  <a:pt x="1464" y="350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4" y="351"/>
                  <a:pt x="1464" y="351"/>
                  <a:pt x="1464" y="351"/>
                </a:cubicBezTo>
                <a:cubicBezTo>
                  <a:pt x="1465" y="351"/>
                  <a:pt x="1465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1"/>
                  <a:pt x="1466" y="351"/>
                  <a:pt x="1466" y="351"/>
                </a:cubicBezTo>
                <a:cubicBezTo>
                  <a:pt x="1466" y="350"/>
                  <a:pt x="1466" y="350"/>
                  <a:pt x="1466" y="350"/>
                </a:cubicBezTo>
                <a:cubicBezTo>
                  <a:pt x="1466" y="350"/>
                  <a:pt x="1467" y="349"/>
                  <a:pt x="1467" y="349"/>
                </a:cubicBezTo>
                <a:cubicBezTo>
                  <a:pt x="1467" y="349"/>
                  <a:pt x="1467" y="349"/>
                  <a:pt x="1467" y="349"/>
                </a:cubicBezTo>
                <a:cubicBezTo>
                  <a:pt x="1468" y="349"/>
                  <a:pt x="1468" y="349"/>
                  <a:pt x="1468" y="349"/>
                </a:cubicBezTo>
                <a:cubicBezTo>
                  <a:pt x="1468" y="348"/>
                  <a:pt x="1469" y="348"/>
                  <a:pt x="1469" y="347"/>
                </a:cubicBezTo>
                <a:cubicBezTo>
                  <a:pt x="1470" y="347"/>
                  <a:pt x="1470" y="347"/>
                  <a:pt x="1470" y="347"/>
                </a:cubicBezTo>
                <a:cubicBezTo>
                  <a:pt x="1470" y="347"/>
                  <a:pt x="1470" y="346"/>
                  <a:pt x="1471" y="346"/>
                </a:cubicBezTo>
                <a:cubicBezTo>
                  <a:pt x="1471" y="346"/>
                  <a:pt x="1471" y="346"/>
                  <a:pt x="1471" y="346"/>
                </a:cubicBezTo>
                <a:cubicBezTo>
                  <a:pt x="1472" y="346"/>
                  <a:pt x="1472" y="346"/>
                  <a:pt x="1472" y="346"/>
                </a:cubicBezTo>
                <a:cubicBezTo>
                  <a:pt x="1473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4" y="345"/>
                  <a:pt x="1474" y="345"/>
                  <a:pt x="1474" y="345"/>
                </a:cubicBezTo>
                <a:cubicBezTo>
                  <a:pt x="1474" y="344"/>
                  <a:pt x="1474" y="344"/>
                  <a:pt x="1474" y="344"/>
                </a:cubicBezTo>
                <a:cubicBezTo>
                  <a:pt x="1475" y="344"/>
                  <a:pt x="1477" y="345"/>
                  <a:pt x="1477" y="345"/>
                </a:cubicBezTo>
                <a:cubicBezTo>
                  <a:pt x="1478" y="345"/>
                  <a:pt x="1478" y="345"/>
                  <a:pt x="1478" y="346"/>
                </a:cubicBezTo>
                <a:cubicBezTo>
                  <a:pt x="1479" y="346"/>
                  <a:pt x="1479" y="345"/>
                  <a:pt x="1479" y="345"/>
                </a:cubicBezTo>
                <a:cubicBezTo>
                  <a:pt x="1480" y="345"/>
                  <a:pt x="1480" y="345"/>
                  <a:pt x="1480" y="345"/>
                </a:cubicBezTo>
                <a:cubicBezTo>
                  <a:pt x="1480" y="345"/>
                  <a:pt x="1480" y="346"/>
                  <a:pt x="1480" y="346"/>
                </a:cubicBezTo>
                <a:cubicBezTo>
                  <a:pt x="1481" y="346"/>
                  <a:pt x="1481" y="347"/>
                  <a:pt x="1482" y="347"/>
                </a:cubicBezTo>
                <a:cubicBezTo>
                  <a:pt x="1482" y="348"/>
                  <a:pt x="1482" y="349"/>
                  <a:pt x="1482" y="351"/>
                </a:cubicBezTo>
                <a:cubicBezTo>
                  <a:pt x="1483" y="351"/>
                  <a:pt x="1483" y="351"/>
                  <a:pt x="1483" y="351"/>
                </a:cubicBezTo>
                <a:cubicBezTo>
                  <a:pt x="1482" y="352"/>
                  <a:pt x="1482" y="351"/>
                  <a:pt x="1481" y="352"/>
                </a:cubicBezTo>
                <a:cubicBezTo>
                  <a:pt x="1481" y="352"/>
                  <a:pt x="1481" y="352"/>
                  <a:pt x="1481" y="352"/>
                </a:cubicBezTo>
                <a:cubicBezTo>
                  <a:pt x="1480" y="353"/>
                  <a:pt x="1480" y="353"/>
                  <a:pt x="1479" y="354"/>
                </a:cubicBezTo>
                <a:cubicBezTo>
                  <a:pt x="1479" y="355"/>
                  <a:pt x="1479" y="356"/>
                  <a:pt x="1481" y="356"/>
                </a:cubicBezTo>
                <a:cubicBezTo>
                  <a:pt x="1481" y="356"/>
                  <a:pt x="1481" y="355"/>
                  <a:pt x="1481" y="355"/>
                </a:cubicBezTo>
                <a:cubicBezTo>
                  <a:pt x="1481" y="355"/>
                  <a:pt x="1482" y="356"/>
                  <a:pt x="1482" y="356"/>
                </a:cubicBezTo>
                <a:cubicBezTo>
                  <a:pt x="1482" y="357"/>
                  <a:pt x="1482" y="357"/>
                  <a:pt x="1481" y="357"/>
                </a:cubicBezTo>
                <a:cubicBezTo>
                  <a:pt x="1482" y="358"/>
                  <a:pt x="1482" y="358"/>
                  <a:pt x="1483" y="359"/>
                </a:cubicBezTo>
                <a:cubicBezTo>
                  <a:pt x="1483" y="359"/>
                  <a:pt x="1483" y="359"/>
                  <a:pt x="1484" y="359"/>
                </a:cubicBezTo>
                <a:cubicBezTo>
                  <a:pt x="1484" y="359"/>
                  <a:pt x="1484" y="359"/>
                  <a:pt x="1484" y="359"/>
                </a:cubicBezTo>
                <a:cubicBezTo>
                  <a:pt x="1484" y="358"/>
                  <a:pt x="1485" y="358"/>
                  <a:pt x="1485" y="358"/>
                </a:cubicBezTo>
                <a:cubicBezTo>
                  <a:pt x="1485" y="358"/>
                  <a:pt x="1485" y="358"/>
                  <a:pt x="1485" y="358"/>
                </a:cubicBezTo>
                <a:cubicBezTo>
                  <a:pt x="1486" y="358"/>
                  <a:pt x="1487" y="358"/>
                  <a:pt x="1487" y="358"/>
                </a:cubicBezTo>
                <a:cubicBezTo>
                  <a:pt x="1487" y="358"/>
                  <a:pt x="1487" y="358"/>
                  <a:pt x="1487" y="358"/>
                </a:cubicBezTo>
                <a:cubicBezTo>
                  <a:pt x="1488" y="358"/>
                  <a:pt x="1489" y="358"/>
                  <a:pt x="1489" y="358"/>
                </a:cubicBezTo>
                <a:cubicBezTo>
                  <a:pt x="1489" y="359"/>
                  <a:pt x="1489" y="360"/>
                  <a:pt x="1489" y="361"/>
                </a:cubicBezTo>
                <a:cubicBezTo>
                  <a:pt x="1490" y="361"/>
                  <a:pt x="1490" y="361"/>
                  <a:pt x="1490" y="361"/>
                </a:cubicBezTo>
                <a:cubicBezTo>
                  <a:pt x="1490" y="362"/>
                  <a:pt x="1490" y="362"/>
                  <a:pt x="1490" y="362"/>
                </a:cubicBezTo>
                <a:cubicBezTo>
                  <a:pt x="1490" y="363"/>
                  <a:pt x="1490" y="362"/>
                  <a:pt x="1490" y="363"/>
                </a:cubicBezTo>
                <a:cubicBezTo>
                  <a:pt x="1488" y="363"/>
                  <a:pt x="1488" y="363"/>
                  <a:pt x="1488" y="363"/>
                </a:cubicBezTo>
                <a:cubicBezTo>
                  <a:pt x="1489" y="364"/>
                  <a:pt x="1489" y="365"/>
                  <a:pt x="1490" y="365"/>
                </a:cubicBezTo>
                <a:cubicBezTo>
                  <a:pt x="1490" y="366"/>
                  <a:pt x="1490" y="366"/>
                  <a:pt x="1490" y="366"/>
                </a:cubicBezTo>
                <a:cubicBezTo>
                  <a:pt x="1489" y="366"/>
                  <a:pt x="1489" y="366"/>
                  <a:pt x="1489" y="366"/>
                </a:cubicBezTo>
                <a:cubicBezTo>
                  <a:pt x="1489" y="367"/>
                  <a:pt x="1489" y="368"/>
                  <a:pt x="1489" y="369"/>
                </a:cubicBezTo>
                <a:cubicBezTo>
                  <a:pt x="1490" y="369"/>
                  <a:pt x="1490" y="369"/>
                  <a:pt x="1490" y="369"/>
                </a:cubicBezTo>
                <a:cubicBezTo>
                  <a:pt x="1490" y="369"/>
                  <a:pt x="1490" y="369"/>
                  <a:pt x="1489" y="370"/>
                </a:cubicBezTo>
                <a:cubicBezTo>
                  <a:pt x="1490" y="370"/>
                  <a:pt x="1490" y="370"/>
                  <a:pt x="1490" y="370"/>
                </a:cubicBezTo>
                <a:cubicBezTo>
                  <a:pt x="1489" y="371"/>
                  <a:pt x="1489" y="371"/>
                  <a:pt x="1488" y="372"/>
                </a:cubicBezTo>
                <a:cubicBezTo>
                  <a:pt x="1488" y="373"/>
                  <a:pt x="1488" y="374"/>
                  <a:pt x="1488" y="374"/>
                </a:cubicBezTo>
                <a:cubicBezTo>
                  <a:pt x="1488" y="374"/>
                  <a:pt x="1488" y="374"/>
                  <a:pt x="1488" y="374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5"/>
                  <a:pt x="1488" y="375"/>
                  <a:pt x="1488" y="375"/>
                </a:cubicBezTo>
                <a:cubicBezTo>
                  <a:pt x="1488" y="376"/>
                  <a:pt x="1488" y="376"/>
                  <a:pt x="1488" y="376"/>
                </a:cubicBezTo>
                <a:cubicBezTo>
                  <a:pt x="1487" y="376"/>
                  <a:pt x="1487" y="376"/>
                  <a:pt x="1487" y="376"/>
                </a:cubicBezTo>
                <a:cubicBezTo>
                  <a:pt x="1487" y="377"/>
                  <a:pt x="1488" y="378"/>
                  <a:pt x="1488" y="378"/>
                </a:cubicBezTo>
                <a:cubicBezTo>
                  <a:pt x="1488" y="378"/>
                  <a:pt x="1487" y="378"/>
                  <a:pt x="1487" y="379"/>
                </a:cubicBezTo>
                <a:cubicBezTo>
                  <a:pt x="1488" y="379"/>
                  <a:pt x="1488" y="379"/>
                  <a:pt x="1488" y="380"/>
                </a:cubicBezTo>
                <a:cubicBezTo>
                  <a:pt x="1490" y="379"/>
                  <a:pt x="1490" y="379"/>
                  <a:pt x="1491" y="378"/>
                </a:cubicBezTo>
                <a:cubicBezTo>
                  <a:pt x="1491" y="378"/>
                  <a:pt x="1492" y="377"/>
                  <a:pt x="1492" y="377"/>
                </a:cubicBezTo>
                <a:cubicBezTo>
                  <a:pt x="1492" y="377"/>
                  <a:pt x="1493" y="377"/>
                  <a:pt x="1493" y="376"/>
                </a:cubicBezTo>
                <a:cubicBezTo>
                  <a:pt x="1493" y="376"/>
                  <a:pt x="1493" y="376"/>
                  <a:pt x="1493" y="376"/>
                </a:cubicBezTo>
                <a:cubicBezTo>
                  <a:pt x="1494" y="376"/>
                  <a:pt x="1496" y="376"/>
                  <a:pt x="1497" y="376"/>
                </a:cubicBezTo>
                <a:cubicBezTo>
                  <a:pt x="1497" y="375"/>
                  <a:pt x="1497" y="375"/>
                  <a:pt x="1498" y="374"/>
                </a:cubicBezTo>
                <a:cubicBezTo>
                  <a:pt x="1499" y="374"/>
                  <a:pt x="1499" y="374"/>
                  <a:pt x="1500" y="373"/>
                </a:cubicBezTo>
                <a:cubicBezTo>
                  <a:pt x="1501" y="372"/>
                  <a:pt x="1501" y="370"/>
                  <a:pt x="1502" y="368"/>
                </a:cubicBezTo>
                <a:cubicBezTo>
                  <a:pt x="1501" y="368"/>
                  <a:pt x="1501" y="368"/>
                  <a:pt x="1501" y="368"/>
                </a:cubicBezTo>
                <a:cubicBezTo>
                  <a:pt x="1501" y="366"/>
                  <a:pt x="1501" y="366"/>
                  <a:pt x="1501" y="366"/>
                </a:cubicBezTo>
                <a:cubicBezTo>
                  <a:pt x="1501" y="366"/>
                  <a:pt x="1501" y="366"/>
                  <a:pt x="1501" y="365"/>
                </a:cubicBezTo>
                <a:cubicBezTo>
                  <a:pt x="1501" y="365"/>
                  <a:pt x="1501" y="365"/>
                  <a:pt x="1501" y="365"/>
                </a:cubicBezTo>
                <a:cubicBezTo>
                  <a:pt x="1501" y="364"/>
                  <a:pt x="1501" y="364"/>
                  <a:pt x="1501" y="364"/>
                </a:cubicBezTo>
                <a:cubicBezTo>
                  <a:pt x="1501" y="364"/>
                  <a:pt x="1501" y="363"/>
                  <a:pt x="1501" y="363"/>
                </a:cubicBezTo>
                <a:cubicBezTo>
                  <a:pt x="1501" y="363"/>
                  <a:pt x="1501" y="363"/>
                  <a:pt x="1501" y="363"/>
                </a:cubicBezTo>
                <a:cubicBezTo>
                  <a:pt x="1501" y="362"/>
                  <a:pt x="1501" y="362"/>
                  <a:pt x="1500" y="361"/>
                </a:cubicBezTo>
                <a:cubicBezTo>
                  <a:pt x="1500" y="361"/>
                  <a:pt x="1500" y="361"/>
                  <a:pt x="1499" y="361"/>
                </a:cubicBezTo>
                <a:cubicBezTo>
                  <a:pt x="1499" y="360"/>
                  <a:pt x="1499" y="359"/>
                  <a:pt x="1499" y="359"/>
                </a:cubicBezTo>
                <a:cubicBezTo>
                  <a:pt x="1499" y="359"/>
                  <a:pt x="1499" y="359"/>
                  <a:pt x="1499" y="359"/>
                </a:cubicBezTo>
                <a:cubicBezTo>
                  <a:pt x="1499" y="358"/>
                  <a:pt x="1499" y="358"/>
                  <a:pt x="1499" y="358"/>
                </a:cubicBezTo>
                <a:cubicBezTo>
                  <a:pt x="1498" y="358"/>
                  <a:pt x="1498" y="358"/>
                  <a:pt x="1498" y="358"/>
                </a:cubicBezTo>
                <a:cubicBezTo>
                  <a:pt x="1497" y="358"/>
                  <a:pt x="1497" y="357"/>
                  <a:pt x="1497" y="357"/>
                </a:cubicBezTo>
                <a:cubicBezTo>
                  <a:pt x="1497" y="357"/>
                  <a:pt x="1498" y="356"/>
                  <a:pt x="1498" y="356"/>
                </a:cubicBezTo>
                <a:cubicBezTo>
                  <a:pt x="1497" y="356"/>
                  <a:pt x="1497" y="355"/>
                  <a:pt x="1496" y="355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4"/>
                  <a:pt x="1496" y="354"/>
                  <a:pt x="1496" y="354"/>
                </a:cubicBezTo>
                <a:cubicBezTo>
                  <a:pt x="1496" y="353"/>
                  <a:pt x="1496" y="353"/>
                  <a:pt x="1496" y="353"/>
                </a:cubicBezTo>
                <a:cubicBezTo>
                  <a:pt x="1495" y="353"/>
                  <a:pt x="1495" y="353"/>
                  <a:pt x="1495" y="353"/>
                </a:cubicBezTo>
                <a:cubicBezTo>
                  <a:pt x="1495" y="352"/>
                  <a:pt x="1495" y="352"/>
                  <a:pt x="1495" y="352"/>
                </a:cubicBezTo>
                <a:cubicBezTo>
                  <a:pt x="1495" y="352"/>
                  <a:pt x="1496" y="352"/>
                  <a:pt x="1496" y="351"/>
                </a:cubicBezTo>
                <a:cubicBezTo>
                  <a:pt x="1495" y="351"/>
                  <a:pt x="1495" y="351"/>
                  <a:pt x="1495" y="351"/>
                </a:cubicBezTo>
                <a:cubicBezTo>
                  <a:pt x="1495" y="350"/>
                  <a:pt x="1494" y="351"/>
                  <a:pt x="1493" y="350"/>
                </a:cubicBezTo>
                <a:cubicBezTo>
                  <a:pt x="1492" y="350"/>
                  <a:pt x="1492" y="350"/>
                  <a:pt x="1492" y="350"/>
                </a:cubicBezTo>
                <a:cubicBezTo>
                  <a:pt x="1492" y="349"/>
                  <a:pt x="1492" y="349"/>
                  <a:pt x="1492" y="349"/>
                </a:cubicBezTo>
                <a:cubicBezTo>
                  <a:pt x="1491" y="349"/>
                  <a:pt x="1491" y="349"/>
                  <a:pt x="1491" y="348"/>
                </a:cubicBezTo>
                <a:cubicBezTo>
                  <a:pt x="1492" y="348"/>
                  <a:pt x="1492" y="348"/>
                  <a:pt x="1492" y="348"/>
                </a:cubicBezTo>
                <a:cubicBezTo>
                  <a:pt x="1492" y="347"/>
                  <a:pt x="1492" y="346"/>
                  <a:pt x="1492" y="345"/>
                </a:cubicBezTo>
                <a:cubicBezTo>
                  <a:pt x="1493" y="344"/>
                  <a:pt x="1494" y="344"/>
                  <a:pt x="1494" y="344"/>
                </a:cubicBezTo>
                <a:cubicBezTo>
                  <a:pt x="1494" y="344"/>
                  <a:pt x="1494" y="344"/>
                  <a:pt x="1495" y="343"/>
                </a:cubicBezTo>
                <a:cubicBezTo>
                  <a:pt x="1496" y="343"/>
                  <a:pt x="1496" y="343"/>
                  <a:pt x="1496" y="343"/>
                </a:cubicBezTo>
                <a:cubicBezTo>
                  <a:pt x="1496" y="343"/>
                  <a:pt x="1496" y="343"/>
                  <a:pt x="1496" y="342"/>
                </a:cubicBezTo>
                <a:cubicBezTo>
                  <a:pt x="1497" y="342"/>
                  <a:pt x="1497" y="341"/>
                  <a:pt x="1498" y="341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8" y="340"/>
                  <a:pt x="1498" y="340"/>
                  <a:pt x="1498" y="340"/>
                </a:cubicBezTo>
                <a:cubicBezTo>
                  <a:pt x="1499" y="340"/>
                  <a:pt x="1500" y="340"/>
                  <a:pt x="1500" y="340"/>
                </a:cubicBezTo>
                <a:cubicBezTo>
                  <a:pt x="1500" y="339"/>
                  <a:pt x="1500" y="339"/>
                  <a:pt x="1500" y="339"/>
                </a:cubicBezTo>
                <a:cubicBezTo>
                  <a:pt x="1501" y="339"/>
                  <a:pt x="1501" y="339"/>
                  <a:pt x="1501" y="339"/>
                </a:cubicBezTo>
                <a:cubicBezTo>
                  <a:pt x="1501" y="338"/>
                  <a:pt x="1501" y="338"/>
                  <a:pt x="1501" y="338"/>
                </a:cubicBezTo>
                <a:cubicBezTo>
                  <a:pt x="1502" y="338"/>
                  <a:pt x="1502" y="338"/>
                  <a:pt x="1503" y="338"/>
                </a:cubicBezTo>
                <a:cubicBezTo>
                  <a:pt x="1503" y="337"/>
                  <a:pt x="1502" y="335"/>
                  <a:pt x="1502" y="334"/>
                </a:cubicBezTo>
                <a:cubicBezTo>
                  <a:pt x="1502" y="332"/>
                  <a:pt x="1501" y="332"/>
                  <a:pt x="1503" y="331"/>
                </a:cubicBezTo>
                <a:cubicBezTo>
                  <a:pt x="1503" y="331"/>
                  <a:pt x="1503" y="330"/>
                  <a:pt x="1503" y="330"/>
                </a:cubicBezTo>
                <a:cubicBezTo>
                  <a:pt x="1504" y="330"/>
                  <a:pt x="1505" y="330"/>
                  <a:pt x="1505" y="330"/>
                </a:cubicBezTo>
                <a:cubicBezTo>
                  <a:pt x="1505" y="329"/>
                  <a:pt x="1505" y="329"/>
                  <a:pt x="1505" y="329"/>
                </a:cubicBezTo>
                <a:cubicBezTo>
                  <a:pt x="1505" y="329"/>
                  <a:pt x="1506" y="329"/>
                  <a:pt x="1506" y="329"/>
                </a:cubicBezTo>
                <a:cubicBezTo>
                  <a:pt x="1507" y="328"/>
                  <a:pt x="1507" y="327"/>
                  <a:pt x="1508" y="326"/>
                </a:cubicBezTo>
                <a:cubicBezTo>
                  <a:pt x="1508" y="326"/>
                  <a:pt x="1508" y="326"/>
                  <a:pt x="1509" y="327"/>
                </a:cubicBezTo>
                <a:cubicBezTo>
                  <a:pt x="1509" y="326"/>
                  <a:pt x="1509" y="326"/>
                  <a:pt x="1509" y="326"/>
                </a:cubicBezTo>
                <a:cubicBezTo>
                  <a:pt x="1509" y="326"/>
                  <a:pt x="1510" y="326"/>
                  <a:pt x="1510" y="326"/>
                </a:cubicBezTo>
                <a:cubicBezTo>
                  <a:pt x="1510" y="325"/>
                  <a:pt x="1510" y="325"/>
                  <a:pt x="1510" y="325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1" y="324"/>
                  <a:pt x="1511" y="324"/>
                  <a:pt x="1511" y="324"/>
                </a:cubicBezTo>
                <a:cubicBezTo>
                  <a:pt x="1512" y="324"/>
                  <a:pt x="1512" y="324"/>
                  <a:pt x="1512" y="324"/>
                </a:cubicBezTo>
                <a:cubicBezTo>
                  <a:pt x="1512" y="323"/>
                  <a:pt x="1513" y="322"/>
                  <a:pt x="1513" y="321"/>
                </a:cubicBezTo>
                <a:cubicBezTo>
                  <a:pt x="1514" y="321"/>
                  <a:pt x="1514" y="321"/>
                  <a:pt x="1514" y="321"/>
                </a:cubicBezTo>
                <a:cubicBezTo>
                  <a:pt x="1514" y="322"/>
                  <a:pt x="1514" y="322"/>
                  <a:pt x="1514" y="322"/>
                </a:cubicBezTo>
                <a:cubicBezTo>
                  <a:pt x="1515" y="322"/>
                  <a:pt x="1515" y="322"/>
                  <a:pt x="1515" y="322"/>
                </a:cubicBezTo>
                <a:cubicBezTo>
                  <a:pt x="1514" y="322"/>
                  <a:pt x="1514" y="322"/>
                  <a:pt x="1514" y="323"/>
                </a:cubicBezTo>
                <a:cubicBezTo>
                  <a:pt x="1516" y="323"/>
                  <a:pt x="1516" y="322"/>
                  <a:pt x="1517" y="322"/>
                </a:cubicBezTo>
                <a:cubicBezTo>
                  <a:pt x="1517" y="323"/>
                  <a:pt x="1516" y="323"/>
                  <a:pt x="1516" y="324"/>
                </a:cubicBezTo>
                <a:cubicBezTo>
                  <a:pt x="1517" y="324"/>
                  <a:pt x="1517" y="325"/>
                  <a:pt x="1518" y="325"/>
                </a:cubicBezTo>
                <a:cubicBezTo>
                  <a:pt x="1518" y="326"/>
                  <a:pt x="1518" y="326"/>
                  <a:pt x="1518" y="327"/>
                </a:cubicBezTo>
                <a:cubicBezTo>
                  <a:pt x="1519" y="327"/>
                  <a:pt x="1519" y="326"/>
                  <a:pt x="1520" y="326"/>
                </a:cubicBezTo>
                <a:cubicBezTo>
                  <a:pt x="1520" y="326"/>
                  <a:pt x="1521" y="328"/>
                  <a:pt x="1522" y="328"/>
                </a:cubicBezTo>
                <a:cubicBezTo>
                  <a:pt x="1522" y="327"/>
                  <a:pt x="1522" y="327"/>
                  <a:pt x="1522" y="327"/>
                </a:cubicBezTo>
                <a:cubicBezTo>
                  <a:pt x="1523" y="327"/>
                  <a:pt x="1523" y="327"/>
                  <a:pt x="1524" y="326"/>
                </a:cubicBezTo>
                <a:cubicBezTo>
                  <a:pt x="1524" y="326"/>
                  <a:pt x="1524" y="326"/>
                  <a:pt x="1524" y="326"/>
                </a:cubicBezTo>
                <a:cubicBezTo>
                  <a:pt x="1524" y="325"/>
                  <a:pt x="1524" y="325"/>
                  <a:pt x="1524" y="325"/>
                </a:cubicBezTo>
                <a:cubicBezTo>
                  <a:pt x="1525" y="325"/>
                  <a:pt x="1525" y="325"/>
                  <a:pt x="1525" y="325"/>
                </a:cubicBezTo>
                <a:cubicBezTo>
                  <a:pt x="1525" y="325"/>
                  <a:pt x="1525" y="324"/>
                  <a:pt x="1525" y="324"/>
                </a:cubicBezTo>
                <a:cubicBezTo>
                  <a:pt x="1526" y="324"/>
                  <a:pt x="1526" y="324"/>
                  <a:pt x="1526" y="324"/>
                </a:cubicBezTo>
                <a:cubicBezTo>
                  <a:pt x="1526" y="324"/>
                  <a:pt x="1526" y="323"/>
                  <a:pt x="1526" y="323"/>
                </a:cubicBezTo>
                <a:cubicBezTo>
                  <a:pt x="1527" y="323"/>
                  <a:pt x="1527" y="323"/>
                  <a:pt x="1527" y="323"/>
                </a:cubicBezTo>
                <a:cubicBezTo>
                  <a:pt x="1527" y="323"/>
                  <a:pt x="1527" y="322"/>
                  <a:pt x="1528" y="321"/>
                </a:cubicBezTo>
                <a:cubicBezTo>
                  <a:pt x="1528" y="321"/>
                  <a:pt x="1528" y="321"/>
                  <a:pt x="1528" y="321"/>
                </a:cubicBezTo>
                <a:cubicBezTo>
                  <a:pt x="1528" y="320"/>
                  <a:pt x="1528" y="320"/>
                  <a:pt x="1528" y="320"/>
                </a:cubicBezTo>
                <a:cubicBezTo>
                  <a:pt x="1528" y="320"/>
                  <a:pt x="1529" y="321"/>
                  <a:pt x="1529" y="321"/>
                </a:cubicBezTo>
                <a:cubicBezTo>
                  <a:pt x="1529" y="320"/>
                  <a:pt x="1529" y="320"/>
                  <a:pt x="1529" y="320"/>
                </a:cubicBezTo>
                <a:cubicBezTo>
                  <a:pt x="1530" y="320"/>
                  <a:pt x="1530" y="320"/>
                  <a:pt x="1530" y="320"/>
                </a:cubicBezTo>
                <a:cubicBezTo>
                  <a:pt x="1530" y="317"/>
                  <a:pt x="1532" y="317"/>
                  <a:pt x="1532" y="315"/>
                </a:cubicBezTo>
                <a:cubicBezTo>
                  <a:pt x="1533" y="315"/>
                  <a:pt x="1533" y="315"/>
                  <a:pt x="1534" y="314"/>
                </a:cubicBezTo>
                <a:cubicBezTo>
                  <a:pt x="1534" y="314"/>
                  <a:pt x="1534" y="314"/>
                  <a:pt x="1534" y="314"/>
                </a:cubicBezTo>
                <a:cubicBezTo>
                  <a:pt x="1534" y="312"/>
                  <a:pt x="1534" y="312"/>
                  <a:pt x="1534" y="312"/>
                </a:cubicBezTo>
                <a:cubicBezTo>
                  <a:pt x="1535" y="312"/>
                  <a:pt x="1535" y="312"/>
                  <a:pt x="1536" y="311"/>
                </a:cubicBezTo>
                <a:cubicBezTo>
                  <a:pt x="1536" y="311"/>
                  <a:pt x="1536" y="310"/>
                  <a:pt x="1536" y="310"/>
                </a:cubicBezTo>
                <a:cubicBezTo>
                  <a:pt x="1537" y="310"/>
                  <a:pt x="1537" y="310"/>
                  <a:pt x="1537" y="310"/>
                </a:cubicBezTo>
                <a:cubicBezTo>
                  <a:pt x="1537" y="310"/>
                  <a:pt x="1537" y="310"/>
                  <a:pt x="1537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8" y="309"/>
                  <a:pt x="1538" y="309"/>
                  <a:pt x="1538" y="309"/>
                </a:cubicBezTo>
                <a:cubicBezTo>
                  <a:pt x="1539" y="309"/>
                  <a:pt x="1539" y="309"/>
                  <a:pt x="1539" y="309"/>
                </a:cubicBezTo>
                <a:cubicBezTo>
                  <a:pt x="1539" y="309"/>
                  <a:pt x="1539" y="308"/>
                  <a:pt x="1539" y="307"/>
                </a:cubicBezTo>
                <a:cubicBezTo>
                  <a:pt x="1540" y="307"/>
                  <a:pt x="1541" y="306"/>
                  <a:pt x="1542" y="306"/>
                </a:cubicBezTo>
                <a:cubicBezTo>
                  <a:pt x="1542" y="305"/>
                  <a:pt x="1542" y="305"/>
                  <a:pt x="1542" y="305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2" y="304"/>
                  <a:pt x="1542" y="304"/>
                  <a:pt x="1542" y="304"/>
                </a:cubicBezTo>
                <a:cubicBezTo>
                  <a:pt x="1543" y="304"/>
                  <a:pt x="1543" y="304"/>
                  <a:pt x="1543" y="304"/>
                </a:cubicBezTo>
                <a:cubicBezTo>
                  <a:pt x="1543" y="303"/>
                  <a:pt x="1543" y="303"/>
                  <a:pt x="1543" y="303"/>
                </a:cubicBezTo>
                <a:cubicBezTo>
                  <a:pt x="1543" y="303"/>
                  <a:pt x="1543" y="303"/>
                  <a:pt x="1543" y="302"/>
                </a:cubicBezTo>
                <a:cubicBezTo>
                  <a:pt x="1544" y="301"/>
                  <a:pt x="1543" y="302"/>
                  <a:pt x="1543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300"/>
                  <a:pt x="1544" y="300"/>
                  <a:pt x="1544" y="300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9"/>
                  <a:pt x="1544" y="299"/>
                  <a:pt x="1544" y="299"/>
                </a:cubicBezTo>
                <a:cubicBezTo>
                  <a:pt x="1544" y="298"/>
                  <a:pt x="1544" y="298"/>
                  <a:pt x="1544" y="298"/>
                </a:cubicBezTo>
                <a:cubicBezTo>
                  <a:pt x="1545" y="298"/>
                  <a:pt x="1545" y="298"/>
                  <a:pt x="1545" y="298"/>
                </a:cubicBezTo>
                <a:cubicBezTo>
                  <a:pt x="1545" y="297"/>
                  <a:pt x="1545" y="297"/>
                  <a:pt x="1545" y="297"/>
                </a:cubicBezTo>
                <a:cubicBezTo>
                  <a:pt x="1545" y="297"/>
                  <a:pt x="1546" y="297"/>
                  <a:pt x="1546" y="297"/>
                </a:cubicBezTo>
                <a:cubicBezTo>
                  <a:pt x="1546" y="296"/>
                  <a:pt x="1546" y="296"/>
                  <a:pt x="1546" y="296"/>
                </a:cubicBezTo>
                <a:cubicBezTo>
                  <a:pt x="1546" y="296"/>
                  <a:pt x="1547" y="296"/>
                  <a:pt x="1547" y="296"/>
                </a:cubicBezTo>
                <a:cubicBezTo>
                  <a:pt x="1547" y="295"/>
                  <a:pt x="1547" y="295"/>
                  <a:pt x="1547" y="294"/>
                </a:cubicBezTo>
                <a:cubicBezTo>
                  <a:pt x="1548" y="294"/>
                  <a:pt x="1548" y="294"/>
                  <a:pt x="1548" y="294"/>
                </a:cubicBezTo>
                <a:cubicBezTo>
                  <a:pt x="1548" y="293"/>
                  <a:pt x="1548" y="293"/>
                  <a:pt x="1548" y="293"/>
                </a:cubicBezTo>
                <a:cubicBezTo>
                  <a:pt x="1548" y="293"/>
                  <a:pt x="1548" y="293"/>
                  <a:pt x="1549" y="292"/>
                </a:cubicBezTo>
                <a:cubicBezTo>
                  <a:pt x="1549" y="292"/>
                  <a:pt x="1549" y="292"/>
                  <a:pt x="1549" y="292"/>
                </a:cubicBezTo>
                <a:cubicBezTo>
                  <a:pt x="1550" y="291"/>
                  <a:pt x="1551" y="290"/>
                  <a:pt x="1552" y="290"/>
                </a:cubicBezTo>
                <a:cubicBezTo>
                  <a:pt x="1552" y="289"/>
                  <a:pt x="1552" y="288"/>
                  <a:pt x="1552" y="287"/>
                </a:cubicBezTo>
                <a:cubicBezTo>
                  <a:pt x="1553" y="287"/>
                  <a:pt x="1552" y="287"/>
                  <a:pt x="1553" y="287"/>
                </a:cubicBezTo>
                <a:cubicBezTo>
                  <a:pt x="1553" y="286"/>
                  <a:pt x="1553" y="287"/>
                  <a:pt x="1553" y="286"/>
                </a:cubicBezTo>
                <a:cubicBezTo>
                  <a:pt x="1553" y="286"/>
                  <a:pt x="1552" y="286"/>
                  <a:pt x="1552" y="286"/>
                </a:cubicBezTo>
                <a:cubicBezTo>
                  <a:pt x="1552" y="285"/>
                  <a:pt x="1552" y="285"/>
                  <a:pt x="1552" y="285"/>
                </a:cubicBezTo>
                <a:cubicBezTo>
                  <a:pt x="1553" y="285"/>
                  <a:pt x="1553" y="285"/>
                  <a:pt x="1553" y="285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4"/>
                  <a:pt x="1553" y="284"/>
                  <a:pt x="1553" y="284"/>
                </a:cubicBezTo>
                <a:cubicBezTo>
                  <a:pt x="1553" y="283"/>
                  <a:pt x="1553" y="283"/>
                  <a:pt x="1553" y="283"/>
                </a:cubicBezTo>
                <a:cubicBezTo>
                  <a:pt x="1554" y="283"/>
                  <a:pt x="1554" y="283"/>
                  <a:pt x="1554" y="283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2"/>
                  <a:pt x="1554" y="282"/>
                  <a:pt x="1554" y="282"/>
                </a:cubicBezTo>
                <a:cubicBezTo>
                  <a:pt x="1554" y="281"/>
                  <a:pt x="1554" y="280"/>
                  <a:pt x="1554" y="279"/>
                </a:cubicBezTo>
                <a:cubicBezTo>
                  <a:pt x="1553" y="279"/>
                  <a:pt x="1553" y="279"/>
                  <a:pt x="1553" y="279"/>
                </a:cubicBezTo>
                <a:cubicBezTo>
                  <a:pt x="1553" y="279"/>
                  <a:pt x="1554" y="278"/>
                  <a:pt x="1554" y="277"/>
                </a:cubicBezTo>
                <a:cubicBezTo>
                  <a:pt x="1554" y="277"/>
                  <a:pt x="1553" y="277"/>
                  <a:pt x="1553" y="277"/>
                </a:cubicBezTo>
                <a:cubicBezTo>
                  <a:pt x="1553" y="276"/>
                  <a:pt x="1553" y="275"/>
                  <a:pt x="1554" y="275"/>
                </a:cubicBezTo>
                <a:cubicBezTo>
                  <a:pt x="1554" y="274"/>
                  <a:pt x="1554" y="274"/>
                  <a:pt x="1554" y="274"/>
                </a:cubicBezTo>
                <a:cubicBezTo>
                  <a:pt x="1555" y="273"/>
                  <a:pt x="1553" y="273"/>
                  <a:pt x="1554" y="272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4" y="271"/>
                  <a:pt x="1554" y="271"/>
                  <a:pt x="1554" y="271"/>
                </a:cubicBezTo>
                <a:cubicBezTo>
                  <a:pt x="1555" y="271"/>
                  <a:pt x="1555" y="270"/>
                  <a:pt x="1555" y="270"/>
                </a:cubicBezTo>
                <a:cubicBezTo>
                  <a:pt x="1556" y="270"/>
                  <a:pt x="1556" y="270"/>
                  <a:pt x="1556" y="270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6" y="268"/>
                  <a:pt x="1556" y="268"/>
                </a:cubicBezTo>
                <a:cubicBezTo>
                  <a:pt x="1556" y="268"/>
                  <a:pt x="1557" y="268"/>
                  <a:pt x="1557" y="267"/>
                </a:cubicBezTo>
                <a:cubicBezTo>
                  <a:pt x="1556" y="267"/>
                  <a:pt x="1557" y="267"/>
                  <a:pt x="1556" y="267"/>
                </a:cubicBezTo>
                <a:cubicBezTo>
                  <a:pt x="1556" y="267"/>
                  <a:pt x="1556" y="267"/>
                  <a:pt x="1556" y="267"/>
                </a:cubicBezTo>
                <a:cubicBezTo>
                  <a:pt x="1556" y="266"/>
                  <a:pt x="1556" y="266"/>
                  <a:pt x="1556" y="265"/>
                </a:cubicBezTo>
                <a:cubicBezTo>
                  <a:pt x="1556" y="265"/>
                  <a:pt x="1556" y="265"/>
                  <a:pt x="1556" y="265"/>
                </a:cubicBezTo>
                <a:cubicBezTo>
                  <a:pt x="1556" y="265"/>
                  <a:pt x="1556" y="265"/>
                  <a:pt x="1556" y="264"/>
                </a:cubicBezTo>
                <a:cubicBezTo>
                  <a:pt x="1555" y="264"/>
                  <a:pt x="1555" y="264"/>
                  <a:pt x="1555" y="264"/>
                </a:cubicBezTo>
                <a:cubicBezTo>
                  <a:pt x="1555" y="263"/>
                  <a:pt x="1556" y="263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6" y="262"/>
                  <a:pt x="1556" y="262"/>
                  <a:pt x="1556" y="262"/>
                </a:cubicBezTo>
                <a:cubicBezTo>
                  <a:pt x="1558" y="262"/>
                  <a:pt x="1558" y="262"/>
                  <a:pt x="1559" y="263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60" y="262"/>
                  <a:pt x="1560" y="262"/>
                  <a:pt x="1560" y="262"/>
                </a:cubicBezTo>
                <a:cubicBezTo>
                  <a:pt x="1560" y="261"/>
                  <a:pt x="1560" y="261"/>
                  <a:pt x="1560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0"/>
                  <a:pt x="1559" y="260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9" y="261"/>
                  <a:pt x="1559" y="261"/>
                  <a:pt x="1559" y="261"/>
                </a:cubicBezTo>
                <a:cubicBezTo>
                  <a:pt x="1557" y="261"/>
                  <a:pt x="1557" y="261"/>
                  <a:pt x="1557" y="261"/>
                </a:cubicBezTo>
                <a:cubicBezTo>
                  <a:pt x="1557" y="260"/>
                  <a:pt x="1557" y="260"/>
                  <a:pt x="1557" y="260"/>
                </a:cubicBezTo>
                <a:cubicBezTo>
                  <a:pt x="1557" y="260"/>
                  <a:pt x="1556" y="260"/>
                  <a:pt x="1556" y="260"/>
                </a:cubicBezTo>
                <a:cubicBezTo>
                  <a:pt x="1556" y="259"/>
                  <a:pt x="1556" y="259"/>
                  <a:pt x="1556" y="259"/>
                </a:cubicBezTo>
                <a:cubicBezTo>
                  <a:pt x="1556" y="259"/>
                  <a:pt x="1555" y="259"/>
                  <a:pt x="1555" y="259"/>
                </a:cubicBezTo>
                <a:cubicBezTo>
                  <a:pt x="1555" y="259"/>
                  <a:pt x="1555" y="259"/>
                  <a:pt x="1555" y="259"/>
                </a:cubicBezTo>
                <a:cubicBezTo>
                  <a:pt x="1554" y="259"/>
                  <a:pt x="1554" y="258"/>
                  <a:pt x="1553" y="257"/>
                </a:cubicBezTo>
                <a:cubicBezTo>
                  <a:pt x="1552" y="257"/>
                  <a:pt x="1552" y="257"/>
                  <a:pt x="1552" y="257"/>
                </a:cubicBezTo>
                <a:cubicBezTo>
                  <a:pt x="1552" y="256"/>
                  <a:pt x="1552" y="256"/>
                  <a:pt x="1552" y="256"/>
                </a:cubicBezTo>
                <a:cubicBezTo>
                  <a:pt x="1551" y="255"/>
                  <a:pt x="1550" y="255"/>
                  <a:pt x="1549" y="254"/>
                </a:cubicBezTo>
                <a:cubicBezTo>
                  <a:pt x="1549" y="254"/>
                  <a:pt x="1549" y="254"/>
                  <a:pt x="1549" y="254"/>
                </a:cubicBezTo>
                <a:cubicBezTo>
                  <a:pt x="1548" y="253"/>
                  <a:pt x="1546" y="253"/>
                  <a:pt x="1544" y="253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4" y="256"/>
                  <a:pt x="1544" y="256"/>
                  <a:pt x="1544" y="256"/>
                </a:cubicBezTo>
                <a:cubicBezTo>
                  <a:pt x="1543" y="256"/>
                  <a:pt x="1543" y="256"/>
                  <a:pt x="1543" y="256"/>
                </a:cubicBezTo>
                <a:cubicBezTo>
                  <a:pt x="1543" y="256"/>
                  <a:pt x="1542" y="257"/>
                  <a:pt x="1542" y="257"/>
                </a:cubicBezTo>
                <a:cubicBezTo>
                  <a:pt x="1541" y="257"/>
                  <a:pt x="1541" y="258"/>
                  <a:pt x="1540" y="258"/>
                </a:cubicBezTo>
                <a:cubicBezTo>
                  <a:pt x="1539" y="258"/>
                  <a:pt x="1539" y="258"/>
                  <a:pt x="1539" y="258"/>
                </a:cubicBezTo>
                <a:cubicBezTo>
                  <a:pt x="1540" y="257"/>
                  <a:pt x="1540" y="256"/>
                  <a:pt x="1540" y="255"/>
                </a:cubicBezTo>
                <a:cubicBezTo>
                  <a:pt x="1540" y="254"/>
                  <a:pt x="1539" y="254"/>
                  <a:pt x="1539" y="254"/>
                </a:cubicBezTo>
                <a:cubicBezTo>
                  <a:pt x="1538" y="254"/>
                  <a:pt x="1538" y="255"/>
                  <a:pt x="1538" y="256"/>
                </a:cubicBezTo>
                <a:cubicBezTo>
                  <a:pt x="1536" y="256"/>
                  <a:pt x="1536" y="256"/>
                  <a:pt x="1536" y="256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3"/>
                  <a:pt x="1536" y="253"/>
                  <a:pt x="1536" y="253"/>
                </a:cubicBezTo>
                <a:cubicBezTo>
                  <a:pt x="1536" y="252"/>
                  <a:pt x="1536" y="251"/>
                  <a:pt x="1536" y="249"/>
                </a:cubicBezTo>
                <a:cubicBezTo>
                  <a:pt x="1535" y="250"/>
                  <a:pt x="1533" y="250"/>
                  <a:pt x="1531" y="250"/>
                </a:cubicBezTo>
                <a:cubicBezTo>
                  <a:pt x="1531" y="250"/>
                  <a:pt x="1531" y="250"/>
                  <a:pt x="1531" y="249"/>
                </a:cubicBezTo>
                <a:cubicBezTo>
                  <a:pt x="1529" y="249"/>
                  <a:pt x="1529" y="249"/>
                  <a:pt x="1529" y="249"/>
                </a:cubicBezTo>
                <a:cubicBezTo>
                  <a:pt x="1529" y="249"/>
                  <a:pt x="1529" y="248"/>
                  <a:pt x="1529" y="248"/>
                </a:cubicBezTo>
                <a:cubicBezTo>
                  <a:pt x="1529" y="248"/>
                  <a:pt x="1530" y="248"/>
                  <a:pt x="1530" y="248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7"/>
                  <a:pt x="1530" y="247"/>
                  <a:pt x="1530" y="247"/>
                </a:cubicBezTo>
                <a:cubicBezTo>
                  <a:pt x="1530" y="246"/>
                  <a:pt x="1530" y="246"/>
                  <a:pt x="1530" y="246"/>
                </a:cubicBezTo>
                <a:cubicBezTo>
                  <a:pt x="1531" y="246"/>
                  <a:pt x="1531" y="246"/>
                  <a:pt x="1531" y="246"/>
                </a:cubicBezTo>
                <a:cubicBezTo>
                  <a:pt x="1531" y="245"/>
                  <a:pt x="1531" y="245"/>
                  <a:pt x="1531" y="245"/>
                </a:cubicBezTo>
                <a:cubicBezTo>
                  <a:pt x="1532" y="245"/>
                  <a:pt x="1532" y="245"/>
                  <a:pt x="1532" y="245"/>
                </a:cubicBezTo>
                <a:cubicBezTo>
                  <a:pt x="1532" y="244"/>
                  <a:pt x="1532" y="244"/>
                  <a:pt x="1532" y="244"/>
                </a:cubicBezTo>
                <a:cubicBezTo>
                  <a:pt x="1533" y="244"/>
                  <a:pt x="1533" y="244"/>
                  <a:pt x="1533" y="244"/>
                </a:cubicBezTo>
                <a:cubicBezTo>
                  <a:pt x="1534" y="243"/>
                  <a:pt x="1534" y="243"/>
                  <a:pt x="1535" y="242"/>
                </a:cubicBezTo>
                <a:cubicBezTo>
                  <a:pt x="1535" y="242"/>
                  <a:pt x="1536" y="242"/>
                  <a:pt x="1536" y="242"/>
                </a:cubicBezTo>
                <a:cubicBezTo>
                  <a:pt x="1537" y="241"/>
                  <a:pt x="1538" y="240"/>
                  <a:pt x="1539" y="239"/>
                </a:cubicBezTo>
                <a:cubicBezTo>
                  <a:pt x="1540" y="238"/>
                  <a:pt x="1540" y="239"/>
                  <a:pt x="1540" y="238"/>
                </a:cubicBezTo>
                <a:cubicBezTo>
                  <a:pt x="1540" y="237"/>
                  <a:pt x="1540" y="237"/>
                  <a:pt x="1540" y="237"/>
                </a:cubicBezTo>
                <a:cubicBezTo>
                  <a:pt x="1541" y="236"/>
                  <a:pt x="1542" y="236"/>
                  <a:pt x="1543" y="235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4"/>
                  <a:pt x="1543" y="234"/>
                  <a:pt x="1543" y="234"/>
                </a:cubicBezTo>
                <a:cubicBezTo>
                  <a:pt x="1543" y="233"/>
                  <a:pt x="1544" y="233"/>
                  <a:pt x="1544" y="232"/>
                </a:cubicBezTo>
                <a:cubicBezTo>
                  <a:pt x="1544" y="232"/>
                  <a:pt x="1544" y="232"/>
                  <a:pt x="1544" y="232"/>
                </a:cubicBezTo>
                <a:cubicBezTo>
                  <a:pt x="1544" y="232"/>
                  <a:pt x="1544" y="231"/>
                  <a:pt x="1544" y="231"/>
                </a:cubicBezTo>
                <a:cubicBezTo>
                  <a:pt x="1544" y="231"/>
                  <a:pt x="1544" y="231"/>
                  <a:pt x="1545" y="231"/>
                </a:cubicBezTo>
                <a:cubicBezTo>
                  <a:pt x="1545" y="231"/>
                  <a:pt x="1545" y="231"/>
                  <a:pt x="1545" y="231"/>
                </a:cubicBezTo>
                <a:cubicBezTo>
                  <a:pt x="1546" y="230"/>
                  <a:pt x="1546" y="230"/>
                  <a:pt x="1547" y="229"/>
                </a:cubicBezTo>
                <a:cubicBezTo>
                  <a:pt x="1547" y="229"/>
                  <a:pt x="1547" y="229"/>
                  <a:pt x="1547" y="229"/>
                </a:cubicBezTo>
                <a:cubicBezTo>
                  <a:pt x="1548" y="228"/>
                  <a:pt x="1547" y="229"/>
                  <a:pt x="1548" y="228"/>
                </a:cubicBezTo>
                <a:cubicBezTo>
                  <a:pt x="1548" y="228"/>
                  <a:pt x="1548" y="228"/>
                  <a:pt x="1548" y="228"/>
                </a:cubicBezTo>
                <a:cubicBezTo>
                  <a:pt x="1549" y="228"/>
                  <a:pt x="1549" y="228"/>
                  <a:pt x="1549" y="228"/>
                </a:cubicBezTo>
                <a:cubicBezTo>
                  <a:pt x="1550" y="227"/>
                  <a:pt x="1550" y="227"/>
                  <a:pt x="1551" y="226"/>
                </a:cubicBezTo>
                <a:cubicBezTo>
                  <a:pt x="1552" y="226"/>
                  <a:pt x="1552" y="226"/>
                  <a:pt x="1552" y="226"/>
                </a:cubicBezTo>
                <a:cubicBezTo>
                  <a:pt x="1552" y="225"/>
                  <a:pt x="1552" y="225"/>
                  <a:pt x="1552" y="224"/>
                </a:cubicBezTo>
                <a:cubicBezTo>
                  <a:pt x="1553" y="224"/>
                  <a:pt x="1553" y="224"/>
                  <a:pt x="1554" y="224"/>
                </a:cubicBezTo>
                <a:cubicBezTo>
                  <a:pt x="1554" y="224"/>
                  <a:pt x="1554" y="224"/>
                  <a:pt x="1554" y="224"/>
                </a:cubicBezTo>
                <a:cubicBezTo>
                  <a:pt x="1554" y="224"/>
                  <a:pt x="1554" y="224"/>
                  <a:pt x="1555" y="224"/>
                </a:cubicBezTo>
                <a:cubicBezTo>
                  <a:pt x="1555" y="222"/>
                  <a:pt x="1556" y="221"/>
                  <a:pt x="1556" y="219"/>
                </a:cubicBezTo>
                <a:cubicBezTo>
                  <a:pt x="1557" y="219"/>
                  <a:pt x="1557" y="218"/>
                  <a:pt x="1558" y="218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8" y="217"/>
                  <a:pt x="1558" y="217"/>
                  <a:pt x="1558" y="217"/>
                </a:cubicBezTo>
                <a:cubicBezTo>
                  <a:pt x="1559" y="216"/>
                  <a:pt x="1558" y="216"/>
                  <a:pt x="1559" y="216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5"/>
                  <a:pt x="1560" y="215"/>
                  <a:pt x="1560" y="215"/>
                </a:cubicBezTo>
                <a:cubicBezTo>
                  <a:pt x="1560" y="214"/>
                  <a:pt x="1560" y="214"/>
                  <a:pt x="1560" y="213"/>
                </a:cubicBezTo>
                <a:cubicBezTo>
                  <a:pt x="1562" y="213"/>
                  <a:pt x="1561" y="213"/>
                  <a:pt x="1563" y="213"/>
                </a:cubicBezTo>
                <a:cubicBezTo>
                  <a:pt x="1563" y="211"/>
                  <a:pt x="1565" y="211"/>
                  <a:pt x="1567" y="211"/>
                </a:cubicBezTo>
                <a:cubicBezTo>
                  <a:pt x="1567" y="210"/>
                  <a:pt x="1566" y="209"/>
                  <a:pt x="1566" y="209"/>
                </a:cubicBezTo>
                <a:cubicBezTo>
                  <a:pt x="1567" y="209"/>
                  <a:pt x="1567" y="209"/>
                  <a:pt x="1567" y="210"/>
                </a:cubicBezTo>
                <a:cubicBezTo>
                  <a:pt x="1568" y="209"/>
                  <a:pt x="1568" y="209"/>
                  <a:pt x="1569" y="209"/>
                </a:cubicBezTo>
                <a:cubicBezTo>
                  <a:pt x="1569" y="209"/>
                  <a:pt x="1569" y="209"/>
                  <a:pt x="1569" y="209"/>
                </a:cubicBezTo>
                <a:cubicBezTo>
                  <a:pt x="1569" y="209"/>
                  <a:pt x="1569" y="210"/>
                  <a:pt x="1569" y="211"/>
                </a:cubicBezTo>
                <a:cubicBezTo>
                  <a:pt x="1570" y="210"/>
                  <a:pt x="1570" y="210"/>
                  <a:pt x="1570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1" y="210"/>
                  <a:pt x="1571" y="210"/>
                  <a:pt x="1571" y="210"/>
                </a:cubicBezTo>
                <a:cubicBezTo>
                  <a:pt x="1577" y="210"/>
                  <a:pt x="1577" y="210"/>
                  <a:pt x="1577" y="210"/>
                </a:cubicBezTo>
                <a:cubicBezTo>
                  <a:pt x="1577" y="210"/>
                  <a:pt x="1577" y="209"/>
                  <a:pt x="1578" y="210"/>
                </a:cubicBezTo>
                <a:cubicBezTo>
                  <a:pt x="1578" y="210"/>
                  <a:pt x="1578" y="210"/>
                  <a:pt x="1578" y="210"/>
                </a:cubicBezTo>
                <a:cubicBezTo>
                  <a:pt x="1578" y="210"/>
                  <a:pt x="1579" y="210"/>
                  <a:pt x="1579" y="210"/>
                </a:cubicBezTo>
                <a:cubicBezTo>
                  <a:pt x="1579" y="210"/>
                  <a:pt x="1579" y="210"/>
                  <a:pt x="1579" y="210"/>
                </a:cubicBezTo>
                <a:cubicBezTo>
                  <a:pt x="1580" y="210"/>
                  <a:pt x="1581" y="210"/>
                  <a:pt x="1581" y="211"/>
                </a:cubicBezTo>
                <a:cubicBezTo>
                  <a:pt x="1581" y="211"/>
                  <a:pt x="1582" y="211"/>
                  <a:pt x="1582" y="212"/>
                </a:cubicBezTo>
                <a:cubicBezTo>
                  <a:pt x="1581" y="212"/>
                  <a:pt x="1581" y="212"/>
                  <a:pt x="1581" y="212"/>
                </a:cubicBezTo>
                <a:cubicBezTo>
                  <a:pt x="1581" y="213"/>
                  <a:pt x="1581" y="213"/>
                  <a:pt x="1582" y="213"/>
                </a:cubicBezTo>
                <a:cubicBezTo>
                  <a:pt x="1582" y="213"/>
                  <a:pt x="1583" y="213"/>
                  <a:pt x="1583" y="213"/>
                </a:cubicBezTo>
                <a:cubicBezTo>
                  <a:pt x="1583" y="212"/>
                  <a:pt x="1583" y="212"/>
                  <a:pt x="1583" y="212"/>
                </a:cubicBezTo>
                <a:cubicBezTo>
                  <a:pt x="1584" y="212"/>
                  <a:pt x="1584" y="212"/>
                  <a:pt x="1584" y="212"/>
                </a:cubicBezTo>
                <a:cubicBezTo>
                  <a:pt x="1584" y="211"/>
                  <a:pt x="1584" y="211"/>
                  <a:pt x="1585" y="211"/>
                </a:cubicBezTo>
                <a:cubicBezTo>
                  <a:pt x="1586" y="211"/>
                  <a:pt x="1585" y="211"/>
                  <a:pt x="1586" y="211"/>
                </a:cubicBezTo>
                <a:cubicBezTo>
                  <a:pt x="1586" y="212"/>
                  <a:pt x="1586" y="211"/>
                  <a:pt x="1587" y="212"/>
                </a:cubicBezTo>
                <a:cubicBezTo>
                  <a:pt x="1587" y="212"/>
                  <a:pt x="1587" y="212"/>
                  <a:pt x="1587" y="212"/>
                </a:cubicBezTo>
                <a:cubicBezTo>
                  <a:pt x="1587" y="212"/>
                  <a:pt x="1588" y="212"/>
                  <a:pt x="1588" y="213"/>
                </a:cubicBezTo>
                <a:cubicBezTo>
                  <a:pt x="1588" y="213"/>
                  <a:pt x="1588" y="213"/>
                  <a:pt x="1588" y="213"/>
                </a:cubicBezTo>
                <a:cubicBezTo>
                  <a:pt x="1590" y="213"/>
                  <a:pt x="1592" y="212"/>
                  <a:pt x="1594" y="212"/>
                </a:cubicBezTo>
                <a:cubicBezTo>
                  <a:pt x="1594" y="213"/>
                  <a:pt x="1594" y="213"/>
                  <a:pt x="1594" y="213"/>
                </a:cubicBezTo>
                <a:cubicBezTo>
                  <a:pt x="1594" y="214"/>
                  <a:pt x="1594" y="214"/>
                  <a:pt x="1594" y="214"/>
                </a:cubicBezTo>
                <a:cubicBezTo>
                  <a:pt x="1595" y="214"/>
                  <a:pt x="1596" y="213"/>
                  <a:pt x="1596" y="213"/>
                </a:cubicBezTo>
                <a:cubicBezTo>
                  <a:pt x="1596" y="212"/>
                  <a:pt x="1595" y="212"/>
                  <a:pt x="1595" y="212"/>
                </a:cubicBezTo>
                <a:cubicBezTo>
                  <a:pt x="1595" y="211"/>
                  <a:pt x="1596" y="211"/>
                  <a:pt x="1596" y="211"/>
                </a:cubicBezTo>
                <a:cubicBezTo>
                  <a:pt x="1596" y="211"/>
                  <a:pt x="1596" y="211"/>
                  <a:pt x="1596" y="211"/>
                </a:cubicBezTo>
                <a:cubicBezTo>
                  <a:pt x="1596" y="209"/>
                  <a:pt x="1596" y="210"/>
                  <a:pt x="1596" y="209"/>
                </a:cubicBezTo>
                <a:cubicBezTo>
                  <a:pt x="1598" y="209"/>
                  <a:pt x="1599" y="209"/>
                  <a:pt x="1601" y="210"/>
                </a:cubicBezTo>
                <a:cubicBezTo>
                  <a:pt x="1601" y="210"/>
                  <a:pt x="1601" y="210"/>
                  <a:pt x="1601" y="210"/>
                </a:cubicBezTo>
                <a:cubicBezTo>
                  <a:pt x="1602" y="210"/>
                  <a:pt x="1603" y="210"/>
                  <a:pt x="1604" y="210"/>
                </a:cubicBezTo>
                <a:cubicBezTo>
                  <a:pt x="1604" y="210"/>
                  <a:pt x="1604" y="210"/>
                  <a:pt x="1605" y="211"/>
                </a:cubicBezTo>
                <a:cubicBezTo>
                  <a:pt x="1606" y="210"/>
                  <a:pt x="1605" y="210"/>
                  <a:pt x="1606" y="210"/>
                </a:cubicBezTo>
                <a:cubicBezTo>
                  <a:pt x="1606" y="209"/>
                  <a:pt x="1606" y="209"/>
                  <a:pt x="1606" y="209"/>
                </a:cubicBezTo>
                <a:cubicBezTo>
                  <a:pt x="1607" y="209"/>
                  <a:pt x="1608" y="209"/>
                  <a:pt x="1609" y="209"/>
                </a:cubicBezTo>
                <a:cubicBezTo>
                  <a:pt x="1609" y="210"/>
                  <a:pt x="1610" y="210"/>
                  <a:pt x="1610" y="212"/>
                </a:cubicBezTo>
                <a:cubicBezTo>
                  <a:pt x="1611" y="212"/>
                  <a:pt x="1611" y="212"/>
                  <a:pt x="1611" y="212"/>
                </a:cubicBezTo>
                <a:cubicBezTo>
                  <a:pt x="1611" y="213"/>
                  <a:pt x="1611" y="213"/>
                  <a:pt x="1611" y="213"/>
                </a:cubicBezTo>
                <a:cubicBezTo>
                  <a:pt x="1610" y="214"/>
                  <a:pt x="1608" y="213"/>
                  <a:pt x="1606" y="213"/>
                </a:cubicBezTo>
                <a:cubicBezTo>
                  <a:pt x="1606" y="215"/>
                  <a:pt x="1607" y="217"/>
                  <a:pt x="1608" y="217"/>
                </a:cubicBezTo>
                <a:cubicBezTo>
                  <a:pt x="1608" y="217"/>
                  <a:pt x="1608" y="217"/>
                  <a:pt x="1608" y="217"/>
                </a:cubicBezTo>
                <a:cubicBezTo>
                  <a:pt x="1610" y="217"/>
                  <a:pt x="1611" y="217"/>
                  <a:pt x="1612" y="216"/>
                </a:cubicBezTo>
                <a:cubicBezTo>
                  <a:pt x="1612" y="215"/>
                  <a:pt x="1612" y="215"/>
                  <a:pt x="1612" y="215"/>
                </a:cubicBezTo>
                <a:cubicBezTo>
                  <a:pt x="1614" y="215"/>
                  <a:pt x="1614" y="216"/>
                  <a:pt x="1615" y="216"/>
                </a:cubicBezTo>
                <a:cubicBezTo>
                  <a:pt x="1616" y="216"/>
                  <a:pt x="1616" y="215"/>
                  <a:pt x="1616" y="215"/>
                </a:cubicBezTo>
                <a:cubicBezTo>
                  <a:pt x="1617" y="214"/>
                  <a:pt x="1617" y="214"/>
                  <a:pt x="1618" y="213"/>
                </a:cubicBezTo>
                <a:cubicBezTo>
                  <a:pt x="1619" y="213"/>
                  <a:pt x="1619" y="213"/>
                  <a:pt x="1619" y="213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4"/>
                  <a:pt x="1619" y="214"/>
                  <a:pt x="1619" y="214"/>
                </a:cubicBezTo>
                <a:cubicBezTo>
                  <a:pt x="1619" y="215"/>
                  <a:pt x="1619" y="215"/>
                  <a:pt x="1619" y="215"/>
                </a:cubicBezTo>
                <a:cubicBezTo>
                  <a:pt x="1620" y="215"/>
                  <a:pt x="1621" y="214"/>
                  <a:pt x="1621" y="214"/>
                </a:cubicBezTo>
                <a:cubicBezTo>
                  <a:pt x="1621" y="214"/>
                  <a:pt x="1621" y="214"/>
                  <a:pt x="1622" y="214"/>
                </a:cubicBezTo>
                <a:cubicBezTo>
                  <a:pt x="1622" y="214"/>
                  <a:pt x="1622" y="214"/>
                  <a:pt x="1623" y="214"/>
                </a:cubicBezTo>
                <a:cubicBezTo>
                  <a:pt x="1623" y="214"/>
                  <a:pt x="1623" y="214"/>
                  <a:pt x="1623" y="214"/>
                </a:cubicBezTo>
                <a:cubicBezTo>
                  <a:pt x="1623" y="213"/>
                  <a:pt x="1624" y="213"/>
                  <a:pt x="1625" y="213"/>
                </a:cubicBezTo>
                <a:cubicBezTo>
                  <a:pt x="1624" y="213"/>
                  <a:pt x="1624" y="212"/>
                  <a:pt x="1624" y="211"/>
                </a:cubicBezTo>
                <a:cubicBezTo>
                  <a:pt x="1623" y="211"/>
                  <a:pt x="1624" y="211"/>
                  <a:pt x="1623" y="211"/>
                </a:cubicBezTo>
                <a:cubicBezTo>
                  <a:pt x="1622" y="211"/>
                  <a:pt x="1621" y="211"/>
                  <a:pt x="1621" y="212"/>
                </a:cubicBezTo>
                <a:cubicBezTo>
                  <a:pt x="1620" y="212"/>
                  <a:pt x="1620" y="212"/>
                  <a:pt x="1619" y="211"/>
                </a:cubicBezTo>
                <a:cubicBezTo>
                  <a:pt x="1619" y="211"/>
                  <a:pt x="1619" y="210"/>
                  <a:pt x="1619" y="210"/>
                </a:cubicBezTo>
                <a:cubicBezTo>
                  <a:pt x="1620" y="210"/>
                  <a:pt x="1620" y="210"/>
                  <a:pt x="1620" y="210"/>
                </a:cubicBezTo>
                <a:cubicBezTo>
                  <a:pt x="1620" y="209"/>
                  <a:pt x="1620" y="208"/>
                  <a:pt x="1619" y="207"/>
                </a:cubicBezTo>
                <a:cubicBezTo>
                  <a:pt x="1620" y="208"/>
                  <a:pt x="1620" y="208"/>
                  <a:pt x="1621" y="208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7"/>
                </a:cubicBezTo>
                <a:cubicBezTo>
                  <a:pt x="1621" y="207"/>
                  <a:pt x="1621" y="207"/>
                  <a:pt x="1621" y="206"/>
                </a:cubicBezTo>
                <a:cubicBezTo>
                  <a:pt x="1621" y="206"/>
                  <a:pt x="1621" y="206"/>
                  <a:pt x="1621" y="206"/>
                </a:cubicBezTo>
                <a:cubicBezTo>
                  <a:pt x="1621" y="205"/>
                  <a:pt x="1621" y="205"/>
                  <a:pt x="1621" y="205"/>
                </a:cubicBezTo>
                <a:cubicBezTo>
                  <a:pt x="1621" y="205"/>
                  <a:pt x="1622" y="205"/>
                  <a:pt x="1622" y="204"/>
                </a:cubicBezTo>
                <a:cubicBezTo>
                  <a:pt x="1623" y="204"/>
                  <a:pt x="1624" y="204"/>
                  <a:pt x="1625" y="204"/>
                </a:cubicBezTo>
                <a:cubicBezTo>
                  <a:pt x="1625" y="203"/>
                  <a:pt x="1625" y="203"/>
                  <a:pt x="1626" y="202"/>
                </a:cubicBezTo>
                <a:cubicBezTo>
                  <a:pt x="1626" y="203"/>
                  <a:pt x="1626" y="203"/>
                  <a:pt x="1626" y="203"/>
                </a:cubicBezTo>
                <a:cubicBezTo>
                  <a:pt x="1627" y="203"/>
                  <a:pt x="1627" y="202"/>
                  <a:pt x="1628" y="202"/>
                </a:cubicBezTo>
                <a:cubicBezTo>
                  <a:pt x="1628" y="201"/>
                  <a:pt x="1628" y="201"/>
                  <a:pt x="1629" y="201"/>
                </a:cubicBezTo>
                <a:cubicBezTo>
                  <a:pt x="1629" y="200"/>
                  <a:pt x="1629" y="199"/>
                  <a:pt x="1629" y="198"/>
                </a:cubicBezTo>
                <a:cubicBezTo>
                  <a:pt x="1630" y="198"/>
                  <a:pt x="1631" y="198"/>
                  <a:pt x="1631" y="197"/>
                </a:cubicBezTo>
                <a:cubicBezTo>
                  <a:pt x="1632" y="197"/>
                  <a:pt x="1632" y="196"/>
                  <a:pt x="1632" y="196"/>
                </a:cubicBezTo>
                <a:cubicBezTo>
                  <a:pt x="1632" y="196"/>
                  <a:pt x="1633" y="196"/>
                  <a:pt x="1633" y="196"/>
                </a:cubicBezTo>
                <a:cubicBezTo>
                  <a:pt x="1633" y="196"/>
                  <a:pt x="1633" y="196"/>
                  <a:pt x="1633" y="196"/>
                </a:cubicBezTo>
                <a:cubicBezTo>
                  <a:pt x="1634" y="196"/>
                  <a:pt x="1634" y="196"/>
                  <a:pt x="1634" y="196"/>
                </a:cubicBezTo>
                <a:cubicBezTo>
                  <a:pt x="1634" y="196"/>
                  <a:pt x="1634" y="195"/>
                  <a:pt x="1634" y="195"/>
                </a:cubicBezTo>
                <a:cubicBezTo>
                  <a:pt x="1635" y="195"/>
                  <a:pt x="1635" y="195"/>
                  <a:pt x="1636" y="195"/>
                </a:cubicBezTo>
                <a:cubicBezTo>
                  <a:pt x="1636" y="194"/>
                  <a:pt x="1636" y="194"/>
                  <a:pt x="1636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39" y="194"/>
                  <a:pt x="1639" y="194"/>
                  <a:pt x="1639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0" y="194"/>
                  <a:pt x="1640" y="194"/>
                  <a:pt x="1640" y="194"/>
                </a:cubicBezTo>
                <a:cubicBezTo>
                  <a:pt x="1641" y="193"/>
                  <a:pt x="1641" y="195"/>
                  <a:pt x="1642" y="193"/>
                </a:cubicBezTo>
                <a:cubicBezTo>
                  <a:pt x="1643" y="193"/>
                  <a:pt x="1643" y="194"/>
                  <a:pt x="1644" y="194"/>
                </a:cubicBezTo>
                <a:cubicBezTo>
                  <a:pt x="1644" y="195"/>
                  <a:pt x="1644" y="195"/>
                  <a:pt x="1644" y="195"/>
                </a:cubicBezTo>
                <a:cubicBezTo>
                  <a:pt x="1645" y="195"/>
                  <a:pt x="1645" y="195"/>
                  <a:pt x="1645" y="196"/>
                </a:cubicBezTo>
                <a:cubicBezTo>
                  <a:pt x="1646" y="196"/>
                  <a:pt x="1646" y="196"/>
                  <a:pt x="1647" y="195"/>
                </a:cubicBezTo>
                <a:cubicBezTo>
                  <a:pt x="1647" y="195"/>
                  <a:pt x="1647" y="195"/>
                  <a:pt x="1647" y="195"/>
                </a:cubicBezTo>
                <a:cubicBezTo>
                  <a:pt x="1648" y="195"/>
                  <a:pt x="1648" y="194"/>
                  <a:pt x="1649" y="194"/>
                </a:cubicBezTo>
                <a:cubicBezTo>
                  <a:pt x="1649" y="194"/>
                  <a:pt x="1648" y="194"/>
                  <a:pt x="1649" y="194"/>
                </a:cubicBezTo>
                <a:cubicBezTo>
                  <a:pt x="1649" y="195"/>
                  <a:pt x="1649" y="195"/>
                  <a:pt x="1649" y="197"/>
                </a:cubicBezTo>
                <a:cubicBezTo>
                  <a:pt x="1649" y="197"/>
                  <a:pt x="1648" y="197"/>
                  <a:pt x="1648" y="197"/>
                </a:cubicBezTo>
                <a:cubicBezTo>
                  <a:pt x="1647" y="199"/>
                  <a:pt x="1647" y="199"/>
                  <a:pt x="1647" y="201"/>
                </a:cubicBezTo>
                <a:cubicBezTo>
                  <a:pt x="1648" y="201"/>
                  <a:pt x="1649" y="200"/>
                  <a:pt x="1649" y="199"/>
                </a:cubicBezTo>
                <a:cubicBezTo>
                  <a:pt x="1650" y="199"/>
                  <a:pt x="1650" y="199"/>
                  <a:pt x="1650" y="199"/>
                </a:cubicBezTo>
                <a:cubicBezTo>
                  <a:pt x="1650" y="200"/>
                  <a:pt x="1649" y="201"/>
                  <a:pt x="1649" y="201"/>
                </a:cubicBezTo>
                <a:cubicBezTo>
                  <a:pt x="1649" y="201"/>
                  <a:pt x="1649" y="201"/>
                  <a:pt x="1648" y="202"/>
                </a:cubicBezTo>
                <a:cubicBezTo>
                  <a:pt x="1648" y="202"/>
                  <a:pt x="1648" y="203"/>
                  <a:pt x="1649" y="203"/>
                </a:cubicBezTo>
                <a:cubicBezTo>
                  <a:pt x="1650" y="203"/>
                  <a:pt x="1649" y="203"/>
                  <a:pt x="1651" y="202"/>
                </a:cubicBezTo>
                <a:cubicBezTo>
                  <a:pt x="1651" y="201"/>
                  <a:pt x="1652" y="201"/>
                  <a:pt x="1653" y="201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200"/>
                  <a:pt x="1653" y="200"/>
                  <a:pt x="1653" y="200"/>
                </a:cubicBezTo>
                <a:cubicBezTo>
                  <a:pt x="1653" y="199"/>
                  <a:pt x="1653" y="199"/>
                  <a:pt x="1653" y="199"/>
                </a:cubicBezTo>
                <a:cubicBezTo>
                  <a:pt x="1654" y="199"/>
                  <a:pt x="1654" y="199"/>
                  <a:pt x="1654" y="198"/>
                </a:cubicBezTo>
                <a:cubicBezTo>
                  <a:pt x="1655" y="198"/>
                  <a:pt x="1655" y="198"/>
                  <a:pt x="1655" y="198"/>
                </a:cubicBezTo>
                <a:cubicBezTo>
                  <a:pt x="1655" y="197"/>
                  <a:pt x="1655" y="197"/>
                  <a:pt x="1655" y="197"/>
                </a:cubicBezTo>
                <a:cubicBezTo>
                  <a:pt x="1655" y="197"/>
                  <a:pt x="1656" y="197"/>
                  <a:pt x="1656" y="196"/>
                </a:cubicBezTo>
                <a:cubicBezTo>
                  <a:pt x="1656" y="196"/>
                  <a:pt x="1656" y="196"/>
                  <a:pt x="1656" y="196"/>
                </a:cubicBezTo>
                <a:cubicBezTo>
                  <a:pt x="1658" y="196"/>
                  <a:pt x="1657" y="195"/>
                  <a:pt x="1658" y="195"/>
                </a:cubicBezTo>
                <a:cubicBezTo>
                  <a:pt x="1658" y="194"/>
                  <a:pt x="1658" y="194"/>
                  <a:pt x="1658" y="194"/>
                </a:cubicBezTo>
                <a:cubicBezTo>
                  <a:pt x="1659" y="194"/>
                  <a:pt x="1660" y="195"/>
                  <a:pt x="1661" y="195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4"/>
                  <a:pt x="1661" y="194"/>
                  <a:pt x="1661" y="194"/>
                </a:cubicBezTo>
                <a:cubicBezTo>
                  <a:pt x="1661" y="196"/>
                  <a:pt x="1661" y="196"/>
                  <a:pt x="1661" y="196"/>
                </a:cubicBezTo>
                <a:cubicBezTo>
                  <a:pt x="1662" y="196"/>
                  <a:pt x="1662" y="196"/>
                  <a:pt x="1662" y="196"/>
                </a:cubicBezTo>
                <a:cubicBezTo>
                  <a:pt x="1662" y="195"/>
                  <a:pt x="1662" y="195"/>
                  <a:pt x="1662" y="195"/>
                </a:cubicBezTo>
                <a:cubicBezTo>
                  <a:pt x="1663" y="195"/>
                  <a:pt x="1663" y="195"/>
                  <a:pt x="1664" y="195"/>
                </a:cubicBezTo>
                <a:cubicBezTo>
                  <a:pt x="1664" y="194"/>
                  <a:pt x="1664" y="194"/>
                  <a:pt x="1664" y="194"/>
                </a:cubicBezTo>
                <a:cubicBezTo>
                  <a:pt x="1663" y="194"/>
                  <a:pt x="1664" y="194"/>
                  <a:pt x="1663" y="194"/>
                </a:cubicBezTo>
                <a:cubicBezTo>
                  <a:pt x="1663" y="193"/>
                  <a:pt x="1662" y="191"/>
                  <a:pt x="1662" y="191"/>
                </a:cubicBezTo>
                <a:cubicBezTo>
                  <a:pt x="1663" y="191"/>
                  <a:pt x="1663" y="191"/>
                  <a:pt x="1663" y="191"/>
                </a:cubicBezTo>
                <a:cubicBezTo>
                  <a:pt x="1664" y="190"/>
                  <a:pt x="1664" y="189"/>
                  <a:pt x="1664" y="189"/>
                </a:cubicBezTo>
                <a:cubicBezTo>
                  <a:pt x="1663" y="189"/>
                  <a:pt x="1663" y="189"/>
                  <a:pt x="1663" y="189"/>
                </a:cubicBezTo>
                <a:cubicBezTo>
                  <a:pt x="1663" y="188"/>
                  <a:pt x="1663" y="188"/>
                  <a:pt x="1663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8"/>
                  <a:pt x="1666" y="188"/>
                  <a:pt x="1666" y="188"/>
                </a:cubicBezTo>
                <a:cubicBezTo>
                  <a:pt x="1666" y="187"/>
                  <a:pt x="1666" y="187"/>
                  <a:pt x="1666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8" y="187"/>
                  <a:pt x="1668" y="187"/>
                  <a:pt x="1668" y="187"/>
                </a:cubicBezTo>
                <a:cubicBezTo>
                  <a:pt x="1669" y="188"/>
                  <a:pt x="1671" y="189"/>
                  <a:pt x="1673" y="190"/>
                </a:cubicBezTo>
                <a:cubicBezTo>
                  <a:pt x="1673" y="190"/>
                  <a:pt x="1673" y="190"/>
                  <a:pt x="1673" y="190"/>
                </a:cubicBezTo>
                <a:cubicBezTo>
                  <a:pt x="1671" y="190"/>
                  <a:pt x="1670" y="190"/>
                  <a:pt x="1670" y="189"/>
                </a:cubicBezTo>
                <a:cubicBezTo>
                  <a:pt x="1668" y="189"/>
                  <a:pt x="1668" y="191"/>
                  <a:pt x="1666" y="191"/>
                </a:cubicBezTo>
                <a:cubicBezTo>
                  <a:pt x="1667" y="193"/>
                  <a:pt x="1667" y="194"/>
                  <a:pt x="1667" y="195"/>
                </a:cubicBezTo>
                <a:cubicBezTo>
                  <a:pt x="1667" y="195"/>
                  <a:pt x="1667" y="195"/>
                  <a:pt x="1667" y="195"/>
                </a:cubicBezTo>
                <a:cubicBezTo>
                  <a:pt x="1667" y="196"/>
                  <a:pt x="1667" y="196"/>
                  <a:pt x="1667" y="196"/>
                </a:cubicBezTo>
                <a:cubicBezTo>
                  <a:pt x="1666" y="196"/>
                  <a:pt x="1666" y="196"/>
                  <a:pt x="1666" y="196"/>
                </a:cubicBezTo>
                <a:cubicBezTo>
                  <a:pt x="1666" y="197"/>
                  <a:pt x="1665" y="198"/>
                  <a:pt x="1665" y="199"/>
                </a:cubicBezTo>
                <a:cubicBezTo>
                  <a:pt x="1666" y="199"/>
                  <a:pt x="1666" y="199"/>
                  <a:pt x="1666" y="199"/>
                </a:cubicBezTo>
                <a:cubicBezTo>
                  <a:pt x="1666" y="200"/>
                  <a:pt x="1666" y="200"/>
                  <a:pt x="1666" y="200"/>
                </a:cubicBezTo>
                <a:cubicBezTo>
                  <a:pt x="1666" y="200"/>
                  <a:pt x="1665" y="200"/>
                  <a:pt x="1665" y="200"/>
                </a:cubicBezTo>
                <a:cubicBezTo>
                  <a:pt x="1665" y="202"/>
                  <a:pt x="1665" y="202"/>
                  <a:pt x="1665" y="202"/>
                </a:cubicBezTo>
                <a:cubicBezTo>
                  <a:pt x="1664" y="202"/>
                  <a:pt x="1662" y="202"/>
                  <a:pt x="1661" y="202"/>
                </a:cubicBezTo>
                <a:cubicBezTo>
                  <a:pt x="1661" y="202"/>
                  <a:pt x="1661" y="201"/>
                  <a:pt x="1660" y="202"/>
                </a:cubicBezTo>
                <a:cubicBezTo>
                  <a:pt x="1660" y="202"/>
                  <a:pt x="1660" y="202"/>
                  <a:pt x="1660" y="202"/>
                </a:cubicBezTo>
                <a:cubicBezTo>
                  <a:pt x="1659" y="202"/>
                  <a:pt x="1659" y="202"/>
                  <a:pt x="1659" y="202"/>
                </a:cubicBezTo>
                <a:cubicBezTo>
                  <a:pt x="1659" y="202"/>
                  <a:pt x="1659" y="202"/>
                  <a:pt x="1659" y="203"/>
                </a:cubicBezTo>
                <a:cubicBezTo>
                  <a:pt x="1656" y="203"/>
                  <a:pt x="1656" y="203"/>
                  <a:pt x="1656" y="203"/>
                </a:cubicBezTo>
                <a:cubicBezTo>
                  <a:pt x="1656" y="203"/>
                  <a:pt x="1656" y="203"/>
                  <a:pt x="1655" y="203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4"/>
                  <a:pt x="1655" y="204"/>
                  <a:pt x="1655" y="204"/>
                </a:cubicBezTo>
                <a:cubicBezTo>
                  <a:pt x="1655" y="205"/>
                  <a:pt x="1656" y="204"/>
                  <a:pt x="1656" y="205"/>
                </a:cubicBezTo>
                <a:cubicBezTo>
                  <a:pt x="1656" y="205"/>
                  <a:pt x="1656" y="206"/>
                  <a:pt x="1655" y="206"/>
                </a:cubicBezTo>
                <a:cubicBezTo>
                  <a:pt x="1655" y="207"/>
                  <a:pt x="1655" y="207"/>
                  <a:pt x="1654" y="207"/>
                </a:cubicBezTo>
                <a:cubicBezTo>
                  <a:pt x="1653" y="207"/>
                  <a:pt x="1654" y="208"/>
                  <a:pt x="1654" y="208"/>
                </a:cubicBezTo>
                <a:cubicBezTo>
                  <a:pt x="1653" y="208"/>
                  <a:pt x="1653" y="208"/>
                  <a:pt x="1653" y="208"/>
                </a:cubicBezTo>
                <a:cubicBezTo>
                  <a:pt x="1653" y="209"/>
                  <a:pt x="1653" y="209"/>
                  <a:pt x="1653" y="210"/>
                </a:cubicBezTo>
                <a:cubicBezTo>
                  <a:pt x="1653" y="210"/>
                  <a:pt x="1652" y="210"/>
                  <a:pt x="1652" y="210"/>
                </a:cubicBezTo>
                <a:cubicBezTo>
                  <a:pt x="1652" y="211"/>
                  <a:pt x="1652" y="211"/>
                  <a:pt x="1652" y="211"/>
                </a:cubicBezTo>
                <a:cubicBezTo>
                  <a:pt x="1651" y="211"/>
                  <a:pt x="1650" y="211"/>
                  <a:pt x="1649" y="212"/>
                </a:cubicBezTo>
                <a:cubicBezTo>
                  <a:pt x="1649" y="213"/>
                  <a:pt x="1649" y="213"/>
                  <a:pt x="1649" y="213"/>
                </a:cubicBezTo>
                <a:cubicBezTo>
                  <a:pt x="1647" y="214"/>
                  <a:pt x="1647" y="214"/>
                  <a:pt x="1646" y="216"/>
                </a:cubicBezTo>
                <a:cubicBezTo>
                  <a:pt x="1646" y="216"/>
                  <a:pt x="1646" y="216"/>
                  <a:pt x="1646" y="216"/>
                </a:cubicBezTo>
                <a:cubicBezTo>
                  <a:pt x="1646" y="217"/>
                  <a:pt x="1646" y="217"/>
                  <a:pt x="1646" y="217"/>
                </a:cubicBezTo>
                <a:cubicBezTo>
                  <a:pt x="1645" y="217"/>
                  <a:pt x="1645" y="218"/>
                  <a:pt x="1645" y="218"/>
                </a:cubicBezTo>
                <a:cubicBezTo>
                  <a:pt x="1644" y="219"/>
                  <a:pt x="1643" y="220"/>
                  <a:pt x="1642" y="221"/>
                </a:cubicBezTo>
                <a:cubicBezTo>
                  <a:pt x="1641" y="221"/>
                  <a:pt x="1641" y="221"/>
                  <a:pt x="1641" y="221"/>
                </a:cubicBezTo>
                <a:cubicBezTo>
                  <a:pt x="1641" y="221"/>
                  <a:pt x="1640" y="222"/>
                  <a:pt x="1640" y="223"/>
                </a:cubicBezTo>
                <a:cubicBezTo>
                  <a:pt x="1638" y="223"/>
                  <a:pt x="1638" y="222"/>
                  <a:pt x="1637" y="223"/>
                </a:cubicBezTo>
                <a:cubicBezTo>
                  <a:pt x="1637" y="224"/>
                  <a:pt x="1636" y="224"/>
                  <a:pt x="1636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4" y="224"/>
                  <a:pt x="1634" y="224"/>
                  <a:pt x="1634" y="224"/>
                </a:cubicBezTo>
                <a:cubicBezTo>
                  <a:pt x="1633" y="224"/>
                  <a:pt x="1632" y="224"/>
                  <a:pt x="1632" y="224"/>
                </a:cubicBezTo>
                <a:cubicBezTo>
                  <a:pt x="1632" y="225"/>
                  <a:pt x="1632" y="225"/>
                  <a:pt x="1633" y="226"/>
                </a:cubicBezTo>
                <a:cubicBezTo>
                  <a:pt x="1633" y="226"/>
                  <a:pt x="1633" y="227"/>
                  <a:pt x="1633" y="228"/>
                </a:cubicBezTo>
                <a:cubicBezTo>
                  <a:pt x="1633" y="228"/>
                  <a:pt x="1633" y="228"/>
                  <a:pt x="1633" y="228"/>
                </a:cubicBezTo>
                <a:cubicBezTo>
                  <a:pt x="1632" y="229"/>
                  <a:pt x="1633" y="231"/>
                  <a:pt x="1632" y="232"/>
                </a:cubicBezTo>
                <a:cubicBezTo>
                  <a:pt x="1632" y="232"/>
                  <a:pt x="1632" y="232"/>
                  <a:pt x="1632" y="232"/>
                </a:cubicBezTo>
                <a:cubicBezTo>
                  <a:pt x="1631" y="232"/>
                  <a:pt x="1631" y="231"/>
                  <a:pt x="1630" y="232"/>
                </a:cubicBezTo>
                <a:cubicBezTo>
                  <a:pt x="1630" y="232"/>
                  <a:pt x="1630" y="232"/>
                  <a:pt x="1630" y="232"/>
                </a:cubicBezTo>
                <a:cubicBezTo>
                  <a:pt x="1629" y="232"/>
                  <a:pt x="1629" y="233"/>
                  <a:pt x="1628" y="233"/>
                </a:cubicBezTo>
                <a:cubicBezTo>
                  <a:pt x="1627" y="234"/>
                  <a:pt x="1628" y="236"/>
                  <a:pt x="1627" y="237"/>
                </a:cubicBezTo>
                <a:cubicBezTo>
                  <a:pt x="1627" y="237"/>
                  <a:pt x="1627" y="237"/>
                  <a:pt x="1627" y="237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8"/>
                  <a:pt x="1627" y="238"/>
                  <a:pt x="1627" y="238"/>
                </a:cubicBezTo>
                <a:cubicBezTo>
                  <a:pt x="1627" y="239"/>
                  <a:pt x="1626" y="239"/>
                  <a:pt x="1626" y="240"/>
                </a:cubicBezTo>
                <a:cubicBezTo>
                  <a:pt x="1626" y="240"/>
                  <a:pt x="1626" y="240"/>
                  <a:pt x="1626" y="240"/>
                </a:cubicBezTo>
                <a:cubicBezTo>
                  <a:pt x="1626" y="242"/>
                  <a:pt x="1626" y="245"/>
                  <a:pt x="1626" y="247"/>
                </a:cubicBezTo>
                <a:cubicBezTo>
                  <a:pt x="1627" y="247"/>
                  <a:pt x="1627" y="247"/>
                  <a:pt x="1627" y="247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7" y="249"/>
                  <a:pt x="1627" y="249"/>
                  <a:pt x="1627" y="249"/>
                </a:cubicBezTo>
                <a:cubicBezTo>
                  <a:pt x="1628" y="250"/>
                  <a:pt x="1628" y="251"/>
                  <a:pt x="1628" y="252"/>
                </a:cubicBezTo>
                <a:cubicBezTo>
                  <a:pt x="1628" y="252"/>
                  <a:pt x="1628" y="252"/>
                  <a:pt x="1628" y="252"/>
                </a:cubicBezTo>
                <a:cubicBezTo>
                  <a:pt x="1628" y="252"/>
                  <a:pt x="1628" y="253"/>
                  <a:pt x="1628" y="254"/>
                </a:cubicBezTo>
                <a:cubicBezTo>
                  <a:pt x="1628" y="254"/>
                  <a:pt x="1628" y="254"/>
                  <a:pt x="1628" y="254"/>
                </a:cubicBezTo>
                <a:cubicBezTo>
                  <a:pt x="1628" y="256"/>
                  <a:pt x="1628" y="256"/>
                  <a:pt x="1628" y="256"/>
                </a:cubicBezTo>
                <a:cubicBezTo>
                  <a:pt x="1629" y="256"/>
                  <a:pt x="1629" y="256"/>
                  <a:pt x="1629" y="256"/>
                </a:cubicBezTo>
                <a:cubicBezTo>
                  <a:pt x="1628" y="258"/>
                  <a:pt x="1628" y="259"/>
                  <a:pt x="1628" y="260"/>
                </a:cubicBezTo>
                <a:cubicBezTo>
                  <a:pt x="1629" y="260"/>
                  <a:pt x="1629" y="260"/>
                  <a:pt x="1629" y="260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2"/>
                  <a:pt x="1629" y="262"/>
                  <a:pt x="1629" y="262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4"/>
                  <a:pt x="1629" y="264"/>
                  <a:pt x="1629" y="264"/>
                </a:cubicBezTo>
                <a:cubicBezTo>
                  <a:pt x="1629" y="265"/>
                  <a:pt x="1629" y="265"/>
                  <a:pt x="1629" y="265"/>
                </a:cubicBezTo>
                <a:cubicBezTo>
                  <a:pt x="1629" y="265"/>
                  <a:pt x="1630" y="265"/>
                  <a:pt x="1630" y="265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6"/>
                  <a:pt x="1630" y="266"/>
                  <a:pt x="1630" y="266"/>
                </a:cubicBezTo>
                <a:cubicBezTo>
                  <a:pt x="1630" y="267"/>
                  <a:pt x="1631" y="269"/>
                  <a:pt x="1631" y="270"/>
                </a:cubicBezTo>
                <a:cubicBezTo>
                  <a:pt x="1631" y="270"/>
                  <a:pt x="1630" y="270"/>
                  <a:pt x="1630" y="271"/>
                </a:cubicBezTo>
                <a:cubicBezTo>
                  <a:pt x="1631" y="271"/>
                  <a:pt x="1631" y="271"/>
                  <a:pt x="1631" y="271"/>
                </a:cubicBezTo>
                <a:cubicBezTo>
                  <a:pt x="1631" y="272"/>
                  <a:pt x="1631" y="273"/>
                  <a:pt x="1631" y="274"/>
                </a:cubicBezTo>
                <a:cubicBezTo>
                  <a:pt x="1633" y="274"/>
                  <a:pt x="1633" y="273"/>
                  <a:pt x="1634" y="273"/>
                </a:cubicBezTo>
                <a:cubicBezTo>
                  <a:pt x="1634" y="272"/>
                  <a:pt x="1635" y="272"/>
                  <a:pt x="1635" y="272"/>
                </a:cubicBezTo>
                <a:cubicBezTo>
                  <a:pt x="1635" y="272"/>
                  <a:pt x="1636" y="271"/>
                  <a:pt x="1636" y="271"/>
                </a:cubicBezTo>
                <a:cubicBezTo>
                  <a:pt x="1636" y="271"/>
                  <a:pt x="1636" y="271"/>
                  <a:pt x="1636" y="271"/>
                </a:cubicBezTo>
                <a:cubicBezTo>
                  <a:pt x="1636" y="270"/>
                  <a:pt x="1636" y="270"/>
                  <a:pt x="1636" y="270"/>
                </a:cubicBezTo>
                <a:cubicBezTo>
                  <a:pt x="1637" y="270"/>
                  <a:pt x="1638" y="269"/>
                  <a:pt x="1639" y="268"/>
                </a:cubicBezTo>
                <a:cubicBezTo>
                  <a:pt x="1639" y="266"/>
                  <a:pt x="1639" y="264"/>
                  <a:pt x="1639" y="262"/>
                </a:cubicBezTo>
                <a:cubicBezTo>
                  <a:pt x="1641" y="262"/>
                  <a:pt x="1641" y="262"/>
                  <a:pt x="1641" y="262"/>
                </a:cubicBezTo>
                <a:cubicBezTo>
                  <a:pt x="1641" y="261"/>
                  <a:pt x="1641" y="261"/>
                  <a:pt x="1641" y="261"/>
                </a:cubicBezTo>
                <a:cubicBezTo>
                  <a:pt x="1643" y="261"/>
                  <a:pt x="1644" y="261"/>
                  <a:pt x="1645" y="261"/>
                </a:cubicBezTo>
                <a:cubicBezTo>
                  <a:pt x="1645" y="259"/>
                  <a:pt x="1645" y="258"/>
                  <a:pt x="1645" y="255"/>
                </a:cubicBezTo>
                <a:cubicBezTo>
                  <a:pt x="1645" y="255"/>
                  <a:pt x="1646" y="254"/>
                  <a:pt x="1646" y="254"/>
                </a:cubicBezTo>
                <a:cubicBezTo>
                  <a:pt x="1646" y="254"/>
                  <a:pt x="1646" y="254"/>
                  <a:pt x="1647" y="254"/>
                </a:cubicBezTo>
                <a:cubicBezTo>
                  <a:pt x="1647" y="253"/>
                  <a:pt x="1647" y="253"/>
                  <a:pt x="1647" y="253"/>
                </a:cubicBezTo>
                <a:cubicBezTo>
                  <a:pt x="1647" y="253"/>
                  <a:pt x="1647" y="252"/>
                  <a:pt x="1648" y="252"/>
                </a:cubicBezTo>
                <a:cubicBezTo>
                  <a:pt x="1648" y="252"/>
                  <a:pt x="1648" y="252"/>
                  <a:pt x="1648" y="252"/>
                </a:cubicBezTo>
                <a:cubicBezTo>
                  <a:pt x="1648" y="251"/>
                  <a:pt x="1649" y="251"/>
                  <a:pt x="1649" y="251"/>
                </a:cubicBezTo>
                <a:cubicBezTo>
                  <a:pt x="1649" y="251"/>
                  <a:pt x="1649" y="251"/>
                  <a:pt x="1649" y="250"/>
                </a:cubicBezTo>
                <a:cubicBezTo>
                  <a:pt x="1650" y="250"/>
                  <a:pt x="1650" y="251"/>
                  <a:pt x="1650" y="250"/>
                </a:cubicBezTo>
                <a:cubicBezTo>
                  <a:pt x="1652" y="250"/>
                  <a:pt x="1652" y="250"/>
                  <a:pt x="1653" y="250"/>
                </a:cubicBezTo>
                <a:cubicBezTo>
                  <a:pt x="1654" y="250"/>
                  <a:pt x="1654" y="251"/>
                  <a:pt x="1655" y="250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5" y="249"/>
                  <a:pt x="1655" y="249"/>
                </a:cubicBezTo>
                <a:cubicBezTo>
                  <a:pt x="1655" y="249"/>
                  <a:pt x="1656" y="249"/>
                  <a:pt x="1656" y="248"/>
                </a:cubicBezTo>
                <a:cubicBezTo>
                  <a:pt x="1657" y="248"/>
                  <a:pt x="1657" y="248"/>
                  <a:pt x="1657" y="248"/>
                </a:cubicBezTo>
                <a:cubicBezTo>
                  <a:pt x="1656" y="247"/>
                  <a:pt x="1655" y="245"/>
                  <a:pt x="1654" y="245"/>
                </a:cubicBezTo>
                <a:cubicBezTo>
                  <a:pt x="1654" y="244"/>
                  <a:pt x="1654" y="243"/>
                  <a:pt x="1654" y="243"/>
                </a:cubicBezTo>
                <a:cubicBezTo>
                  <a:pt x="1654" y="243"/>
                  <a:pt x="1654" y="243"/>
                  <a:pt x="1654" y="243"/>
                </a:cubicBezTo>
                <a:cubicBezTo>
                  <a:pt x="1654" y="239"/>
                  <a:pt x="1654" y="239"/>
                  <a:pt x="1654" y="239"/>
                </a:cubicBezTo>
                <a:cubicBezTo>
                  <a:pt x="1656" y="239"/>
                  <a:pt x="1657" y="238"/>
                  <a:pt x="1658" y="237"/>
                </a:cubicBezTo>
                <a:cubicBezTo>
                  <a:pt x="1658" y="237"/>
                  <a:pt x="1658" y="237"/>
                  <a:pt x="1658" y="237"/>
                </a:cubicBezTo>
                <a:cubicBezTo>
                  <a:pt x="1659" y="237"/>
                  <a:pt x="1660" y="238"/>
                  <a:pt x="1660" y="238"/>
                </a:cubicBezTo>
                <a:cubicBezTo>
                  <a:pt x="1661" y="238"/>
                  <a:pt x="1661" y="237"/>
                  <a:pt x="1662" y="237"/>
                </a:cubicBezTo>
                <a:cubicBezTo>
                  <a:pt x="1662" y="235"/>
                  <a:pt x="1662" y="235"/>
                  <a:pt x="1662" y="235"/>
                </a:cubicBezTo>
                <a:cubicBezTo>
                  <a:pt x="1661" y="235"/>
                  <a:pt x="1660" y="235"/>
                  <a:pt x="1659" y="235"/>
                </a:cubicBezTo>
                <a:cubicBezTo>
                  <a:pt x="1659" y="234"/>
                  <a:pt x="1659" y="234"/>
                  <a:pt x="1659" y="234"/>
                </a:cubicBezTo>
                <a:cubicBezTo>
                  <a:pt x="1659" y="233"/>
                  <a:pt x="1657" y="232"/>
                  <a:pt x="1658" y="231"/>
                </a:cubicBezTo>
                <a:cubicBezTo>
                  <a:pt x="1658" y="231"/>
                  <a:pt x="1658" y="231"/>
                  <a:pt x="1658" y="231"/>
                </a:cubicBezTo>
                <a:cubicBezTo>
                  <a:pt x="1658" y="230"/>
                  <a:pt x="1658" y="229"/>
                  <a:pt x="1659" y="228"/>
                </a:cubicBezTo>
                <a:cubicBezTo>
                  <a:pt x="1659" y="227"/>
                  <a:pt x="1660" y="227"/>
                  <a:pt x="1661" y="227"/>
                </a:cubicBezTo>
                <a:cubicBezTo>
                  <a:pt x="1661" y="226"/>
                  <a:pt x="1661" y="225"/>
                  <a:pt x="1661" y="224"/>
                </a:cubicBezTo>
                <a:cubicBezTo>
                  <a:pt x="1660" y="223"/>
                  <a:pt x="1660" y="223"/>
                  <a:pt x="1658" y="223"/>
                </a:cubicBezTo>
                <a:cubicBezTo>
                  <a:pt x="1658" y="223"/>
                  <a:pt x="1658" y="223"/>
                  <a:pt x="1658" y="223"/>
                </a:cubicBezTo>
                <a:cubicBezTo>
                  <a:pt x="1658" y="223"/>
                  <a:pt x="1657" y="223"/>
                  <a:pt x="1657" y="223"/>
                </a:cubicBezTo>
                <a:cubicBezTo>
                  <a:pt x="1657" y="222"/>
                  <a:pt x="1657" y="222"/>
                  <a:pt x="1657" y="222"/>
                </a:cubicBezTo>
                <a:cubicBezTo>
                  <a:pt x="1656" y="222"/>
                  <a:pt x="1656" y="222"/>
                  <a:pt x="1656" y="222"/>
                </a:cubicBezTo>
                <a:cubicBezTo>
                  <a:pt x="1655" y="218"/>
                  <a:pt x="1658" y="216"/>
                  <a:pt x="1659" y="215"/>
                </a:cubicBezTo>
                <a:cubicBezTo>
                  <a:pt x="1659" y="215"/>
                  <a:pt x="1659" y="215"/>
                  <a:pt x="1659" y="215"/>
                </a:cubicBezTo>
                <a:cubicBezTo>
                  <a:pt x="1660" y="215"/>
                  <a:pt x="1660" y="215"/>
                  <a:pt x="1660" y="215"/>
                </a:cubicBezTo>
                <a:cubicBezTo>
                  <a:pt x="1660" y="214"/>
                  <a:pt x="1660" y="214"/>
                  <a:pt x="1660" y="214"/>
                </a:cubicBezTo>
                <a:cubicBezTo>
                  <a:pt x="1661" y="214"/>
                  <a:pt x="1661" y="214"/>
                  <a:pt x="1661" y="214"/>
                </a:cubicBezTo>
                <a:cubicBezTo>
                  <a:pt x="1661" y="213"/>
                  <a:pt x="1661" y="213"/>
                  <a:pt x="1661" y="213"/>
                </a:cubicBezTo>
                <a:cubicBezTo>
                  <a:pt x="1661" y="213"/>
                  <a:pt x="1661" y="214"/>
                  <a:pt x="1661" y="214"/>
                </a:cubicBezTo>
                <a:cubicBezTo>
                  <a:pt x="1662" y="213"/>
                  <a:pt x="1662" y="213"/>
                  <a:pt x="1662" y="212"/>
                </a:cubicBezTo>
                <a:cubicBezTo>
                  <a:pt x="1663" y="212"/>
                  <a:pt x="1663" y="212"/>
                  <a:pt x="1663" y="212"/>
                </a:cubicBezTo>
                <a:cubicBezTo>
                  <a:pt x="1663" y="211"/>
                  <a:pt x="1662" y="211"/>
                  <a:pt x="1662" y="210"/>
                </a:cubicBezTo>
                <a:cubicBezTo>
                  <a:pt x="1663" y="210"/>
                  <a:pt x="1663" y="210"/>
                  <a:pt x="1663" y="210"/>
                </a:cubicBezTo>
                <a:cubicBezTo>
                  <a:pt x="1664" y="208"/>
                  <a:pt x="1664" y="208"/>
                  <a:pt x="1665" y="207"/>
                </a:cubicBezTo>
                <a:cubicBezTo>
                  <a:pt x="1665" y="207"/>
                  <a:pt x="1666" y="207"/>
                  <a:pt x="1666" y="207"/>
                </a:cubicBezTo>
                <a:cubicBezTo>
                  <a:pt x="1666" y="208"/>
                  <a:pt x="1666" y="208"/>
                  <a:pt x="1666" y="208"/>
                </a:cubicBezTo>
                <a:cubicBezTo>
                  <a:pt x="1668" y="208"/>
                  <a:pt x="1668" y="208"/>
                  <a:pt x="1669" y="208"/>
                </a:cubicBezTo>
                <a:cubicBezTo>
                  <a:pt x="1669" y="208"/>
                  <a:pt x="1669" y="208"/>
                  <a:pt x="1669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0" y="208"/>
                  <a:pt x="1670" y="208"/>
                  <a:pt x="1670" y="208"/>
                </a:cubicBezTo>
                <a:cubicBezTo>
                  <a:pt x="1671" y="208"/>
                  <a:pt x="1671" y="208"/>
                  <a:pt x="1671" y="208"/>
                </a:cubicBezTo>
                <a:cubicBezTo>
                  <a:pt x="1671" y="207"/>
                  <a:pt x="1671" y="207"/>
                  <a:pt x="1671" y="207"/>
                </a:cubicBezTo>
                <a:cubicBezTo>
                  <a:pt x="1672" y="206"/>
                  <a:pt x="1675" y="204"/>
                  <a:pt x="1676" y="203"/>
                </a:cubicBezTo>
                <a:cubicBezTo>
                  <a:pt x="1677" y="203"/>
                  <a:pt x="1677" y="203"/>
                  <a:pt x="1677" y="203"/>
                </a:cubicBezTo>
                <a:cubicBezTo>
                  <a:pt x="1677" y="203"/>
                  <a:pt x="1676" y="204"/>
                  <a:pt x="1676" y="204"/>
                </a:cubicBezTo>
                <a:cubicBezTo>
                  <a:pt x="1676" y="205"/>
                  <a:pt x="1676" y="205"/>
                  <a:pt x="1676" y="205"/>
                </a:cubicBezTo>
                <a:cubicBezTo>
                  <a:pt x="1675" y="206"/>
                  <a:pt x="1676" y="207"/>
                  <a:pt x="1676" y="209"/>
                </a:cubicBezTo>
                <a:cubicBezTo>
                  <a:pt x="1677" y="209"/>
                  <a:pt x="1677" y="209"/>
                  <a:pt x="1677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8" y="208"/>
                  <a:pt x="1678" y="208"/>
                </a:cubicBezTo>
                <a:cubicBezTo>
                  <a:pt x="1678" y="208"/>
                  <a:pt x="1679" y="207"/>
                  <a:pt x="1679" y="207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9" y="206"/>
                  <a:pt x="1679" y="206"/>
                  <a:pt x="1679" y="206"/>
                </a:cubicBezTo>
                <a:cubicBezTo>
                  <a:pt x="1680" y="206"/>
                  <a:pt x="1680" y="206"/>
                  <a:pt x="1681" y="206"/>
                </a:cubicBezTo>
                <a:cubicBezTo>
                  <a:pt x="1681" y="205"/>
                  <a:pt x="1681" y="204"/>
                  <a:pt x="1681" y="203"/>
                </a:cubicBezTo>
                <a:cubicBezTo>
                  <a:pt x="1681" y="203"/>
                  <a:pt x="1682" y="204"/>
                  <a:pt x="1682" y="204"/>
                </a:cubicBezTo>
                <a:cubicBezTo>
                  <a:pt x="1682" y="203"/>
                  <a:pt x="1682" y="203"/>
                  <a:pt x="1682" y="203"/>
                </a:cubicBezTo>
                <a:cubicBezTo>
                  <a:pt x="1683" y="203"/>
                  <a:pt x="1683" y="203"/>
                  <a:pt x="1683" y="203"/>
                </a:cubicBezTo>
                <a:cubicBezTo>
                  <a:pt x="1684" y="203"/>
                  <a:pt x="1684" y="202"/>
                  <a:pt x="1684" y="202"/>
                </a:cubicBezTo>
                <a:cubicBezTo>
                  <a:pt x="1686" y="202"/>
                  <a:pt x="1686" y="202"/>
                  <a:pt x="1687" y="202"/>
                </a:cubicBezTo>
                <a:cubicBezTo>
                  <a:pt x="1687" y="203"/>
                  <a:pt x="1687" y="203"/>
                  <a:pt x="1687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8" y="203"/>
                  <a:pt x="1688" y="203"/>
                  <a:pt x="1688" y="203"/>
                </a:cubicBezTo>
                <a:cubicBezTo>
                  <a:pt x="1689" y="203"/>
                  <a:pt x="1689" y="203"/>
                  <a:pt x="1689" y="203"/>
                </a:cubicBezTo>
                <a:cubicBezTo>
                  <a:pt x="1689" y="203"/>
                  <a:pt x="1689" y="204"/>
                  <a:pt x="1690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1" y="204"/>
                  <a:pt x="1691" y="204"/>
                  <a:pt x="1691" y="204"/>
                </a:cubicBezTo>
                <a:cubicBezTo>
                  <a:pt x="1692" y="204"/>
                  <a:pt x="1692" y="204"/>
                  <a:pt x="1692" y="204"/>
                </a:cubicBezTo>
                <a:cubicBezTo>
                  <a:pt x="1692" y="206"/>
                  <a:pt x="1692" y="206"/>
                  <a:pt x="1692" y="206"/>
                </a:cubicBezTo>
                <a:cubicBezTo>
                  <a:pt x="1693" y="207"/>
                  <a:pt x="1693" y="207"/>
                  <a:pt x="1694" y="207"/>
                </a:cubicBezTo>
                <a:cubicBezTo>
                  <a:pt x="1694" y="208"/>
                  <a:pt x="1694" y="208"/>
                  <a:pt x="1694" y="208"/>
                </a:cubicBezTo>
                <a:cubicBezTo>
                  <a:pt x="1694" y="208"/>
                  <a:pt x="1695" y="208"/>
                  <a:pt x="1696" y="208"/>
                </a:cubicBezTo>
                <a:cubicBezTo>
                  <a:pt x="1696" y="207"/>
                  <a:pt x="1697" y="206"/>
                  <a:pt x="1697" y="205"/>
                </a:cubicBezTo>
                <a:cubicBezTo>
                  <a:pt x="1697" y="205"/>
                  <a:pt x="1697" y="205"/>
                  <a:pt x="1697" y="205"/>
                </a:cubicBezTo>
                <a:cubicBezTo>
                  <a:pt x="1698" y="204"/>
                  <a:pt x="1698" y="204"/>
                  <a:pt x="1699" y="203"/>
                </a:cubicBezTo>
                <a:cubicBezTo>
                  <a:pt x="1700" y="203"/>
                  <a:pt x="1701" y="202"/>
                  <a:pt x="1702" y="201"/>
                </a:cubicBezTo>
                <a:cubicBezTo>
                  <a:pt x="1702" y="201"/>
                  <a:pt x="1702" y="201"/>
                  <a:pt x="1702" y="201"/>
                </a:cubicBezTo>
                <a:cubicBezTo>
                  <a:pt x="1702" y="201"/>
                  <a:pt x="1702" y="201"/>
                  <a:pt x="1701" y="200"/>
                </a:cubicBezTo>
                <a:cubicBezTo>
                  <a:pt x="1703" y="200"/>
                  <a:pt x="1703" y="200"/>
                  <a:pt x="1703" y="200"/>
                </a:cubicBezTo>
                <a:cubicBezTo>
                  <a:pt x="1703" y="199"/>
                  <a:pt x="1703" y="199"/>
                  <a:pt x="1703" y="199"/>
                </a:cubicBezTo>
                <a:cubicBezTo>
                  <a:pt x="1703" y="199"/>
                  <a:pt x="1703" y="199"/>
                  <a:pt x="1703" y="200"/>
                </a:cubicBezTo>
                <a:cubicBezTo>
                  <a:pt x="1705" y="199"/>
                  <a:pt x="1705" y="199"/>
                  <a:pt x="1706" y="198"/>
                </a:cubicBezTo>
                <a:cubicBezTo>
                  <a:pt x="1706" y="198"/>
                  <a:pt x="1706" y="198"/>
                  <a:pt x="1706" y="198"/>
                </a:cubicBezTo>
                <a:cubicBezTo>
                  <a:pt x="1706" y="198"/>
                  <a:pt x="1705" y="197"/>
                  <a:pt x="1705" y="197"/>
                </a:cubicBezTo>
                <a:cubicBezTo>
                  <a:pt x="1705" y="196"/>
                  <a:pt x="1705" y="196"/>
                  <a:pt x="1705" y="196"/>
                </a:cubicBezTo>
                <a:cubicBezTo>
                  <a:pt x="1707" y="197"/>
                  <a:pt x="1707" y="197"/>
                  <a:pt x="1708" y="197"/>
                </a:cubicBezTo>
                <a:cubicBezTo>
                  <a:pt x="1709" y="197"/>
                  <a:pt x="1709" y="197"/>
                  <a:pt x="1710" y="196"/>
                </a:cubicBezTo>
                <a:cubicBezTo>
                  <a:pt x="1710" y="196"/>
                  <a:pt x="1709" y="195"/>
                  <a:pt x="1709" y="195"/>
                </a:cubicBezTo>
                <a:cubicBezTo>
                  <a:pt x="1709" y="194"/>
                  <a:pt x="1709" y="194"/>
                  <a:pt x="1709" y="194"/>
                </a:cubicBezTo>
                <a:cubicBezTo>
                  <a:pt x="1710" y="195"/>
                  <a:pt x="1710" y="195"/>
                  <a:pt x="1711" y="195"/>
                </a:cubicBezTo>
                <a:cubicBezTo>
                  <a:pt x="1712" y="195"/>
                  <a:pt x="1712" y="195"/>
                  <a:pt x="1712" y="195"/>
                </a:cubicBezTo>
                <a:cubicBezTo>
                  <a:pt x="1712" y="194"/>
                  <a:pt x="1712" y="194"/>
                  <a:pt x="1712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3" y="194"/>
                  <a:pt x="1713" y="194"/>
                  <a:pt x="1713" y="194"/>
                </a:cubicBezTo>
                <a:cubicBezTo>
                  <a:pt x="1714" y="194"/>
                  <a:pt x="1714" y="194"/>
                  <a:pt x="1714" y="194"/>
                </a:cubicBezTo>
                <a:cubicBezTo>
                  <a:pt x="1714" y="193"/>
                  <a:pt x="1714" y="193"/>
                  <a:pt x="1714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5" y="193"/>
                  <a:pt x="1715" y="193"/>
                  <a:pt x="1715" y="193"/>
                </a:cubicBezTo>
                <a:cubicBezTo>
                  <a:pt x="1716" y="193"/>
                  <a:pt x="1717" y="193"/>
                  <a:pt x="1717" y="193"/>
                </a:cubicBezTo>
                <a:cubicBezTo>
                  <a:pt x="1717" y="192"/>
                  <a:pt x="1717" y="192"/>
                  <a:pt x="1717" y="192"/>
                </a:cubicBezTo>
                <a:cubicBezTo>
                  <a:pt x="1718" y="192"/>
                  <a:pt x="1718" y="192"/>
                  <a:pt x="1718" y="192"/>
                </a:cubicBezTo>
                <a:cubicBezTo>
                  <a:pt x="1719" y="192"/>
                  <a:pt x="1719" y="192"/>
                  <a:pt x="1719" y="192"/>
                </a:cubicBezTo>
                <a:cubicBezTo>
                  <a:pt x="1720" y="192"/>
                  <a:pt x="1720" y="192"/>
                  <a:pt x="1720" y="192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0" y="191"/>
                  <a:pt x="1720" y="191"/>
                  <a:pt x="1720" y="191"/>
                </a:cubicBezTo>
                <a:cubicBezTo>
                  <a:pt x="1721" y="191"/>
                  <a:pt x="1721" y="191"/>
                  <a:pt x="1721" y="191"/>
                </a:cubicBezTo>
                <a:cubicBezTo>
                  <a:pt x="1721" y="191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2" y="190"/>
                  <a:pt x="1722" y="190"/>
                  <a:pt x="1722" y="190"/>
                </a:cubicBezTo>
                <a:cubicBezTo>
                  <a:pt x="1723" y="190"/>
                  <a:pt x="1724" y="190"/>
                  <a:pt x="1725" y="190"/>
                </a:cubicBezTo>
                <a:cubicBezTo>
                  <a:pt x="1725" y="189"/>
                  <a:pt x="1725" y="189"/>
                  <a:pt x="1725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89"/>
                  <a:pt x="1726" y="189"/>
                </a:cubicBezTo>
                <a:cubicBezTo>
                  <a:pt x="1726" y="189"/>
                  <a:pt x="1726" y="190"/>
                  <a:pt x="1726" y="190"/>
                </a:cubicBezTo>
                <a:cubicBezTo>
                  <a:pt x="1728" y="189"/>
                  <a:pt x="1729" y="189"/>
                  <a:pt x="1730" y="189"/>
                </a:cubicBezTo>
                <a:cubicBezTo>
                  <a:pt x="1730" y="189"/>
                  <a:pt x="1730" y="189"/>
                  <a:pt x="1730" y="189"/>
                </a:cubicBezTo>
                <a:cubicBezTo>
                  <a:pt x="1731" y="189"/>
                  <a:pt x="1731" y="189"/>
                  <a:pt x="1731" y="189"/>
                </a:cubicBezTo>
                <a:cubicBezTo>
                  <a:pt x="1731" y="189"/>
                  <a:pt x="1731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2" y="190"/>
                  <a:pt x="1732" y="190"/>
                  <a:pt x="1732" y="190"/>
                </a:cubicBezTo>
                <a:cubicBezTo>
                  <a:pt x="1735" y="190"/>
                  <a:pt x="1735" y="190"/>
                  <a:pt x="1735" y="190"/>
                </a:cubicBezTo>
                <a:cubicBezTo>
                  <a:pt x="1735" y="191"/>
                  <a:pt x="1735" y="191"/>
                  <a:pt x="1735" y="191"/>
                </a:cubicBezTo>
                <a:cubicBezTo>
                  <a:pt x="1736" y="190"/>
                  <a:pt x="1737" y="189"/>
                  <a:pt x="1737" y="189"/>
                </a:cubicBezTo>
                <a:cubicBezTo>
                  <a:pt x="1738" y="189"/>
                  <a:pt x="1738" y="189"/>
                  <a:pt x="1738" y="189"/>
                </a:cubicBezTo>
                <a:cubicBezTo>
                  <a:pt x="1738" y="188"/>
                  <a:pt x="1738" y="188"/>
                  <a:pt x="1738" y="188"/>
                </a:cubicBezTo>
                <a:cubicBezTo>
                  <a:pt x="1737" y="188"/>
                  <a:pt x="1737" y="188"/>
                  <a:pt x="1737" y="188"/>
                </a:cubicBezTo>
                <a:cubicBezTo>
                  <a:pt x="1737" y="187"/>
                  <a:pt x="1737" y="186"/>
                  <a:pt x="1737" y="186"/>
                </a:cubicBezTo>
                <a:cubicBezTo>
                  <a:pt x="1737" y="186"/>
                  <a:pt x="1736" y="186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5" y="185"/>
                  <a:pt x="1735" y="185"/>
                  <a:pt x="1735" y="185"/>
                </a:cubicBezTo>
                <a:cubicBezTo>
                  <a:pt x="1734" y="184"/>
                  <a:pt x="1735" y="184"/>
                  <a:pt x="1735" y="184"/>
                </a:cubicBezTo>
                <a:cubicBezTo>
                  <a:pt x="1735" y="184"/>
                  <a:pt x="1735" y="184"/>
                  <a:pt x="1735" y="184"/>
                </a:cubicBezTo>
                <a:cubicBezTo>
                  <a:pt x="1735" y="183"/>
                  <a:pt x="1735" y="183"/>
                  <a:pt x="1735" y="183"/>
                </a:cubicBezTo>
                <a:cubicBezTo>
                  <a:pt x="1734" y="183"/>
                  <a:pt x="1734" y="183"/>
                  <a:pt x="1734" y="183"/>
                </a:cubicBezTo>
                <a:cubicBezTo>
                  <a:pt x="1734" y="182"/>
                  <a:pt x="1734" y="182"/>
                  <a:pt x="1734" y="181"/>
                </a:cubicBezTo>
                <a:cubicBezTo>
                  <a:pt x="1734" y="181"/>
                  <a:pt x="1734" y="181"/>
                  <a:pt x="1733" y="181"/>
                </a:cubicBezTo>
                <a:cubicBezTo>
                  <a:pt x="1733" y="180"/>
                  <a:pt x="1733" y="180"/>
                  <a:pt x="1733" y="180"/>
                </a:cubicBezTo>
                <a:cubicBezTo>
                  <a:pt x="1733" y="179"/>
                  <a:pt x="1733" y="179"/>
                  <a:pt x="1732" y="179"/>
                </a:cubicBezTo>
                <a:cubicBezTo>
                  <a:pt x="1732" y="178"/>
                  <a:pt x="1732" y="177"/>
                  <a:pt x="1732" y="176"/>
                </a:cubicBezTo>
                <a:cubicBezTo>
                  <a:pt x="1731" y="177"/>
                  <a:pt x="1730" y="177"/>
                  <a:pt x="1730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7"/>
                  <a:pt x="1728" y="177"/>
                  <a:pt x="1728" y="177"/>
                </a:cubicBezTo>
                <a:cubicBezTo>
                  <a:pt x="1728" y="176"/>
                  <a:pt x="1728" y="176"/>
                  <a:pt x="1729" y="176"/>
                </a:cubicBezTo>
                <a:cubicBezTo>
                  <a:pt x="1729" y="175"/>
                  <a:pt x="1729" y="175"/>
                  <a:pt x="1729" y="175"/>
                </a:cubicBezTo>
                <a:cubicBezTo>
                  <a:pt x="1729" y="175"/>
                  <a:pt x="1729" y="175"/>
                  <a:pt x="1730" y="175"/>
                </a:cubicBezTo>
                <a:cubicBezTo>
                  <a:pt x="1730" y="174"/>
                  <a:pt x="1730" y="174"/>
                  <a:pt x="1730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9" y="174"/>
                </a:cubicBezTo>
                <a:cubicBezTo>
                  <a:pt x="1729" y="174"/>
                  <a:pt x="1729" y="174"/>
                  <a:pt x="1728" y="174"/>
                </a:cubicBezTo>
                <a:cubicBezTo>
                  <a:pt x="1728" y="175"/>
                  <a:pt x="1728" y="175"/>
                  <a:pt x="1728" y="175"/>
                </a:cubicBezTo>
                <a:cubicBezTo>
                  <a:pt x="1727" y="175"/>
                  <a:pt x="1727" y="175"/>
                  <a:pt x="1727" y="175"/>
                </a:cubicBezTo>
                <a:cubicBezTo>
                  <a:pt x="1727" y="174"/>
                  <a:pt x="1727" y="174"/>
                  <a:pt x="1727" y="174"/>
                </a:cubicBezTo>
                <a:cubicBezTo>
                  <a:pt x="1726" y="174"/>
                  <a:pt x="1725" y="173"/>
                  <a:pt x="1724" y="174"/>
                </a:cubicBezTo>
                <a:cubicBezTo>
                  <a:pt x="1722" y="174"/>
                  <a:pt x="1722" y="174"/>
                  <a:pt x="1722" y="174"/>
                </a:cubicBezTo>
                <a:cubicBezTo>
                  <a:pt x="1722" y="173"/>
                  <a:pt x="1722" y="173"/>
                  <a:pt x="1722" y="173"/>
                </a:cubicBezTo>
                <a:cubicBezTo>
                  <a:pt x="1723" y="173"/>
                  <a:pt x="1723" y="173"/>
                  <a:pt x="1724" y="173"/>
                </a:cubicBezTo>
                <a:cubicBezTo>
                  <a:pt x="1724" y="173"/>
                  <a:pt x="1724" y="173"/>
                  <a:pt x="1724" y="173"/>
                </a:cubicBezTo>
                <a:cubicBezTo>
                  <a:pt x="1725" y="173"/>
                  <a:pt x="1726" y="173"/>
                  <a:pt x="1728" y="173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2"/>
                  <a:pt x="1728" y="172"/>
                  <a:pt x="1728" y="172"/>
                </a:cubicBezTo>
                <a:cubicBezTo>
                  <a:pt x="1728" y="173"/>
                  <a:pt x="1729" y="173"/>
                  <a:pt x="1730" y="173"/>
                </a:cubicBezTo>
                <a:cubicBezTo>
                  <a:pt x="1730" y="173"/>
                  <a:pt x="1730" y="173"/>
                  <a:pt x="1730" y="173"/>
                </a:cubicBezTo>
                <a:cubicBezTo>
                  <a:pt x="1731" y="173"/>
                  <a:pt x="1731" y="173"/>
                  <a:pt x="1731" y="173"/>
                </a:cubicBezTo>
                <a:cubicBezTo>
                  <a:pt x="1731" y="174"/>
                  <a:pt x="1731" y="174"/>
                  <a:pt x="1731" y="174"/>
                </a:cubicBezTo>
                <a:cubicBezTo>
                  <a:pt x="1732" y="174"/>
                  <a:pt x="1734" y="174"/>
                  <a:pt x="1736" y="174"/>
                </a:cubicBezTo>
                <a:cubicBezTo>
                  <a:pt x="1736" y="174"/>
                  <a:pt x="1736" y="174"/>
                  <a:pt x="1736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7" y="174"/>
                  <a:pt x="1737" y="174"/>
                  <a:pt x="1737" y="174"/>
                </a:cubicBezTo>
                <a:cubicBezTo>
                  <a:pt x="1738" y="173"/>
                  <a:pt x="1738" y="174"/>
                  <a:pt x="1738" y="174"/>
                </a:cubicBezTo>
                <a:cubicBezTo>
                  <a:pt x="1738" y="174"/>
                  <a:pt x="1738" y="174"/>
                  <a:pt x="1738" y="174"/>
                </a:cubicBezTo>
                <a:cubicBezTo>
                  <a:pt x="1739" y="174"/>
                  <a:pt x="1739" y="174"/>
                  <a:pt x="1739" y="174"/>
                </a:cubicBezTo>
                <a:cubicBezTo>
                  <a:pt x="1739" y="173"/>
                  <a:pt x="1739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0" y="173"/>
                  <a:pt x="1740" y="173"/>
                  <a:pt x="1740" y="173"/>
                </a:cubicBezTo>
                <a:cubicBezTo>
                  <a:pt x="1741" y="173"/>
                  <a:pt x="1741" y="173"/>
                  <a:pt x="1741" y="173"/>
                </a:cubicBezTo>
                <a:cubicBezTo>
                  <a:pt x="1741" y="172"/>
                  <a:pt x="1741" y="172"/>
                  <a:pt x="1741" y="172"/>
                </a:cubicBezTo>
                <a:cubicBezTo>
                  <a:pt x="1741" y="172"/>
                  <a:pt x="1742" y="172"/>
                  <a:pt x="1742" y="172"/>
                </a:cubicBezTo>
                <a:cubicBezTo>
                  <a:pt x="1742" y="171"/>
                  <a:pt x="1743" y="169"/>
                  <a:pt x="1744" y="168"/>
                </a:cubicBezTo>
                <a:cubicBezTo>
                  <a:pt x="1744" y="167"/>
                  <a:pt x="1744" y="167"/>
                  <a:pt x="1743" y="167"/>
                </a:cubicBezTo>
                <a:cubicBezTo>
                  <a:pt x="1742" y="167"/>
                  <a:pt x="1742" y="167"/>
                  <a:pt x="1742" y="167"/>
                </a:cubicBezTo>
                <a:cubicBezTo>
                  <a:pt x="1742" y="166"/>
                  <a:pt x="1742" y="166"/>
                  <a:pt x="1742" y="166"/>
                </a:cubicBezTo>
                <a:cubicBezTo>
                  <a:pt x="1741" y="165"/>
                  <a:pt x="1742" y="166"/>
                  <a:pt x="1741" y="165"/>
                </a:cubicBezTo>
                <a:cubicBezTo>
                  <a:pt x="1742" y="165"/>
                  <a:pt x="1742" y="165"/>
                  <a:pt x="1742" y="164"/>
                </a:cubicBezTo>
                <a:cubicBezTo>
                  <a:pt x="1742" y="164"/>
                  <a:pt x="1742" y="164"/>
                  <a:pt x="1742" y="164"/>
                </a:cubicBezTo>
                <a:cubicBezTo>
                  <a:pt x="1742" y="163"/>
                  <a:pt x="1742" y="163"/>
                  <a:pt x="1742" y="162"/>
                </a:cubicBezTo>
                <a:cubicBezTo>
                  <a:pt x="1743" y="162"/>
                  <a:pt x="1743" y="162"/>
                  <a:pt x="1744" y="161"/>
                </a:cubicBezTo>
                <a:cubicBezTo>
                  <a:pt x="1744" y="161"/>
                  <a:pt x="1744" y="161"/>
                  <a:pt x="1744" y="161"/>
                </a:cubicBezTo>
                <a:cubicBezTo>
                  <a:pt x="1744" y="161"/>
                  <a:pt x="1744" y="161"/>
                  <a:pt x="1745" y="161"/>
                </a:cubicBezTo>
                <a:cubicBezTo>
                  <a:pt x="1745" y="161"/>
                  <a:pt x="1745" y="161"/>
                  <a:pt x="1745" y="161"/>
                </a:cubicBezTo>
                <a:cubicBezTo>
                  <a:pt x="1746" y="161"/>
                  <a:pt x="1746" y="161"/>
                  <a:pt x="1746" y="161"/>
                </a:cubicBezTo>
                <a:cubicBezTo>
                  <a:pt x="1745" y="162"/>
                  <a:pt x="1745" y="162"/>
                  <a:pt x="1745" y="163"/>
                </a:cubicBezTo>
                <a:cubicBezTo>
                  <a:pt x="1746" y="163"/>
                  <a:pt x="1746" y="163"/>
                  <a:pt x="1746" y="163"/>
                </a:cubicBezTo>
                <a:cubicBezTo>
                  <a:pt x="1746" y="164"/>
                  <a:pt x="1745" y="165"/>
                  <a:pt x="1745" y="165"/>
                </a:cubicBezTo>
                <a:cubicBezTo>
                  <a:pt x="1745" y="166"/>
                  <a:pt x="1745" y="166"/>
                  <a:pt x="1745" y="166"/>
                </a:cubicBezTo>
                <a:cubicBezTo>
                  <a:pt x="1745" y="168"/>
                  <a:pt x="1745" y="168"/>
                  <a:pt x="1745" y="168"/>
                </a:cubicBezTo>
                <a:cubicBezTo>
                  <a:pt x="1746" y="168"/>
                  <a:pt x="1747" y="168"/>
                  <a:pt x="1748" y="169"/>
                </a:cubicBezTo>
                <a:cubicBezTo>
                  <a:pt x="1750" y="169"/>
                  <a:pt x="1751" y="168"/>
                  <a:pt x="1752" y="168"/>
                </a:cubicBezTo>
                <a:cubicBezTo>
                  <a:pt x="1752" y="167"/>
                  <a:pt x="1753" y="167"/>
                  <a:pt x="1753" y="166"/>
                </a:cubicBezTo>
                <a:cubicBezTo>
                  <a:pt x="1754" y="166"/>
                  <a:pt x="1754" y="166"/>
                  <a:pt x="1754" y="166"/>
                </a:cubicBezTo>
                <a:cubicBezTo>
                  <a:pt x="1754" y="167"/>
                  <a:pt x="1754" y="167"/>
                  <a:pt x="1754" y="167"/>
                </a:cubicBezTo>
                <a:cubicBezTo>
                  <a:pt x="1757" y="167"/>
                  <a:pt x="1757" y="167"/>
                  <a:pt x="1757" y="167"/>
                </a:cubicBezTo>
                <a:cubicBezTo>
                  <a:pt x="1758" y="168"/>
                  <a:pt x="1759" y="169"/>
                  <a:pt x="1760" y="171"/>
                </a:cubicBezTo>
                <a:cubicBezTo>
                  <a:pt x="1760" y="171"/>
                  <a:pt x="1760" y="171"/>
                  <a:pt x="1760" y="171"/>
                </a:cubicBezTo>
                <a:cubicBezTo>
                  <a:pt x="1760" y="171"/>
                  <a:pt x="1759" y="172"/>
                  <a:pt x="1759" y="173"/>
                </a:cubicBezTo>
                <a:cubicBezTo>
                  <a:pt x="1760" y="173"/>
                  <a:pt x="1761" y="174"/>
                  <a:pt x="1762" y="175"/>
                </a:cubicBezTo>
                <a:cubicBezTo>
                  <a:pt x="1763" y="175"/>
                  <a:pt x="1763" y="175"/>
                  <a:pt x="1764" y="174"/>
                </a:cubicBezTo>
                <a:cubicBezTo>
                  <a:pt x="1765" y="174"/>
                  <a:pt x="1765" y="174"/>
                  <a:pt x="1766" y="175"/>
                </a:cubicBezTo>
                <a:cubicBezTo>
                  <a:pt x="1766" y="175"/>
                  <a:pt x="1766" y="175"/>
                  <a:pt x="1766" y="175"/>
                </a:cubicBezTo>
                <a:cubicBezTo>
                  <a:pt x="1767" y="175"/>
                  <a:pt x="1767" y="175"/>
                  <a:pt x="1767" y="175"/>
                </a:cubicBezTo>
                <a:cubicBezTo>
                  <a:pt x="1767" y="175"/>
                  <a:pt x="1767" y="176"/>
                  <a:pt x="1768" y="176"/>
                </a:cubicBezTo>
                <a:cubicBezTo>
                  <a:pt x="1769" y="177"/>
                  <a:pt x="1769" y="176"/>
                  <a:pt x="1769" y="178"/>
                </a:cubicBezTo>
                <a:cubicBezTo>
                  <a:pt x="1772" y="178"/>
                  <a:pt x="1771" y="177"/>
                  <a:pt x="1773" y="176"/>
                </a:cubicBezTo>
                <a:cubicBezTo>
                  <a:pt x="1773" y="178"/>
                  <a:pt x="1774" y="178"/>
                  <a:pt x="1775" y="179"/>
                </a:cubicBezTo>
                <a:close/>
                <a:moveTo>
                  <a:pt x="930" y="187"/>
                </a:moveTo>
                <a:cubicBezTo>
                  <a:pt x="930" y="187"/>
                  <a:pt x="930" y="187"/>
                  <a:pt x="930" y="187"/>
                </a:cubicBezTo>
                <a:cubicBezTo>
                  <a:pt x="930" y="187"/>
                  <a:pt x="930" y="187"/>
                  <a:pt x="930" y="187"/>
                </a:cubicBezTo>
                <a:close/>
                <a:moveTo>
                  <a:pt x="958" y="214"/>
                </a:moveTo>
                <a:cubicBezTo>
                  <a:pt x="958" y="216"/>
                  <a:pt x="957" y="215"/>
                  <a:pt x="956" y="216"/>
                </a:cubicBezTo>
                <a:cubicBezTo>
                  <a:pt x="956" y="216"/>
                  <a:pt x="956" y="216"/>
                  <a:pt x="956" y="216"/>
                </a:cubicBezTo>
                <a:cubicBezTo>
                  <a:pt x="956" y="217"/>
                  <a:pt x="955" y="217"/>
                  <a:pt x="955" y="217"/>
                </a:cubicBezTo>
                <a:cubicBezTo>
                  <a:pt x="955" y="217"/>
                  <a:pt x="955" y="217"/>
                  <a:pt x="955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4" y="217"/>
                  <a:pt x="954" y="217"/>
                  <a:pt x="954" y="217"/>
                </a:cubicBezTo>
                <a:cubicBezTo>
                  <a:pt x="952" y="218"/>
                  <a:pt x="952" y="218"/>
                  <a:pt x="950" y="218"/>
                </a:cubicBezTo>
                <a:cubicBezTo>
                  <a:pt x="950" y="217"/>
                  <a:pt x="950" y="217"/>
                  <a:pt x="950" y="217"/>
                </a:cubicBezTo>
                <a:cubicBezTo>
                  <a:pt x="951" y="217"/>
                  <a:pt x="951" y="217"/>
                  <a:pt x="951" y="217"/>
                </a:cubicBezTo>
                <a:cubicBezTo>
                  <a:pt x="951" y="216"/>
                  <a:pt x="951" y="215"/>
                  <a:pt x="952" y="214"/>
                </a:cubicBezTo>
                <a:cubicBezTo>
                  <a:pt x="953" y="213"/>
                  <a:pt x="953" y="215"/>
                  <a:pt x="954" y="213"/>
                </a:cubicBezTo>
                <a:cubicBezTo>
                  <a:pt x="954" y="213"/>
                  <a:pt x="954" y="213"/>
                  <a:pt x="954" y="213"/>
                </a:cubicBezTo>
                <a:cubicBezTo>
                  <a:pt x="954" y="212"/>
                  <a:pt x="954" y="212"/>
                  <a:pt x="954" y="211"/>
                </a:cubicBezTo>
                <a:cubicBezTo>
                  <a:pt x="954" y="211"/>
                  <a:pt x="954" y="211"/>
                  <a:pt x="954" y="211"/>
                </a:cubicBezTo>
                <a:cubicBezTo>
                  <a:pt x="954" y="210"/>
                  <a:pt x="954" y="210"/>
                  <a:pt x="954" y="210"/>
                </a:cubicBezTo>
                <a:cubicBezTo>
                  <a:pt x="956" y="210"/>
                  <a:pt x="956" y="210"/>
                  <a:pt x="956" y="210"/>
                </a:cubicBezTo>
                <a:cubicBezTo>
                  <a:pt x="956" y="211"/>
                  <a:pt x="956" y="211"/>
                  <a:pt x="956" y="211"/>
                </a:cubicBezTo>
                <a:cubicBezTo>
                  <a:pt x="956" y="211"/>
                  <a:pt x="957" y="211"/>
                  <a:pt x="957" y="212"/>
                </a:cubicBezTo>
                <a:cubicBezTo>
                  <a:pt x="958" y="213"/>
                  <a:pt x="958" y="214"/>
                  <a:pt x="958" y="214"/>
                </a:cubicBezTo>
                <a:close/>
                <a:moveTo>
                  <a:pt x="960" y="162"/>
                </a:moveTo>
                <a:cubicBezTo>
                  <a:pt x="961" y="162"/>
                  <a:pt x="961" y="162"/>
                  <a:pt x="961" y="162"/>
                </a:cubicBezTo>
                <a:cubicBezTo>
                  <a:pt x="961" y="162"/>
                  <a:pt x="961" y="162"/>
                  <a:pt x="961" y="162"/>
                </a:cubicBezTo>
                <a:cubicBezTo>
                  <a:pt x="960" y="162"/>
                  <a:pt x="960" y="162"/>
                  <a:pt x="960" y="162"/>
                </a:cubicBezTo>
                <a:close/>
                <a:moveTo>
                  <a:pt x="961" y="218"/>
                </a:moveTo>
                <a:cubicBezTo>
                  <a:pt x="961" y="218"/>
                  <a:pt x="961" y="218"/>
                  <a:pt x="961" y="218"/>
                </a:cubicBezTo>
                <a:cubicBezTo>
                  <a:pt x="961" y="219"/>
                  <a:pt x="960" y="219"/>
                  <a:pt x="960" y="220"/>
                </a:cubicBezTo>
                <a:cubicBezTo>
                  <a:pt x="960" y="220"/>
                  <a:pt x="960" y="220"/>
                  <a:pt x="960" y="220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21"/>
                  <a:pt x="960" y="221"/>
                  <a:pt x="960" y="221"/>
                </a:cubicBezTo>
                <a:cubicBezTo>
                  <a:pt x="960" y="219"/>
                  <a:pt x="960" y="217"/>
                  <a:pt x="961" y="216"/>
                </a:cubicBezTo>
                <a:cubicBezTo>
                  <a:pt x="961" y="216"/>
                  <a:pt x="962" y="215"/>
                  <a:pt x="962" y="215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6"/>
                  <a:pt x="962" y="216"/>
                  <a:pt x="962" y="216"/>
                </a:cubicBezTo>
                <a:cubicBezTo>
                  <a:pt x="962" y="217"/>
                  <a:pt x="962" y="217"/>
                  <a:pt x="961" y="218"/>
                </a:cubicBezTo>
                <a:close/>
                <a:moveTo>
                  <a:pt x="968" y="153"/>
                </a:moveTo>
                <a:cubicBezTo>
                  <a:pt x="969" y="153"/>
                  <a:pt x="968" y="153"/>
                  <a:pt x="969" y="153"/>
                </a:cubicBezTo>
                <a:cubicBezTo>
                  <a:pt x="968" y="153"/>
                  <a:pt x="968" y="153"/>
                  <a:pt x="968" y="153"/>
                </a:cubicBezTo>
                <a:close/>
                <a:moveTo>
                  <a:pt x="972" y="210"/>
                </a:moveTo>
                <a:cubicBezTo>
                  <a:pt x="972" y="210"/>
                  <a:pt x="971" y="210"/>
                  <a:pt x="971" y="211"/>
                </a:cubicBezTo>
                <a:cubicBezTo>
                  <a:pt x="971" y="210"/>
                  <a:pt x="971" y="210"/>
                  <a:pt x="971" y="210"/>
                </a:cubicBezTo>
                <a:cubicBezTo>
                  <a:pt x="972" y="210"/>
                  <a:pt x="972" y="210"/>
                  <a:pt x="972" y="210"/>
                </a:cubicBezTo>
                <a:close/>
                <a:moveTo>
                  <a:pt x="975" y="210"/>
                </a:moveTo>
                <a:cubicBezTo>
                  <a:pt x="975" y="211"/>
                  <a:pt x="975" y="211"/>
                  <a:pt x="975" y="211"/>
                </a:cubicBezTo>
                <a:cubicBezTo>
                  <a:pt x="975" y="211"/>
                  <a:pt x="975" y="210"/>
                  <a:pt x="976" y="210"/>
                </a:cubicBezTo>
                <a:cubicBezTo>
                  <a:pt x="976" y="210"/>
                  <a:pt x="977" y="211"/>
                  <a:pt x="977" y="211"/>
                </a:cubicBezTo>
                <a:cubicBezTo>
                  <a:pt x="977" y="212"/>
                  <a:pt x="977" y="212"/>
                  <a:pt x="977" y="212"/>
                </a:cubicBezTo>
                <a:cubicBezTo>
                  <a:pt x="976" y="211"/>
                  <a:pt x="975" y="211"/>
                  <a:pt x="973" y="211"/>
                </a:cubicBezTo>
                <a:cubicBezTo>
                  <a:pt x="973" y="211"/>
                  <a:pt x="973" y="210"/>
                  <a:pt x="973" y="210"/>
                </a:cubicBezTo>
                <a:cubicBezTo>
                  <a:pt x="974" y="210"/>
                  <a:pt x="974" y="210"/>
                  <a:pt x="975" y="210"/>
                </a:cubicBezTo>
                <a:close/>
                <a:moveTo>
                  <a:pt x="935" y="254"/>
                </a:moveTo>
                <a:cubicBezTo>
                  <a:pt x="936" y="254"/>
                  <a:pt x="936" y="254"/>
                  <a:pt x="936" y="254"/>
                </a:cubicBezTo>
                <a:cubicBezTo>
                  <a:pt x="935" y="254"/>
                  <a:pt x="936" y="254"/>
                  <a:pt x="935" y="254"/>
                </a:cubicBezTo>
                <a:close/>
                <a:moveTo>
                  <a:pt x="1022" y="221"/>
                </a:moveTo>
                <a:cubicBezTo>
                  <a:pt x="1022" y="219"/>
                  <a:pt x="1022" y="219"/>
                  <a:pt x="1021" y="219"/>
                </a:cubicBezTo>
                <a:cubicBezTo>
                  <a:pt x="1021" y="219"/>
                  <a:pt x="1021" y="219"/>
                  <a:pt x="1021" y="219"/>
                </a:cubicBezTo>
                <a:cubicBezTo>
                  <a:pt x="1021" y="218"/>
                  <a:pt x="1021" y="217"/>
                  <a:pt x="1020" y="216"/>
                </a:cubicBezTo>
                <a:cubicBezTo>
                  <a:pt x="1020" y="215"/>
                  <a:pt x="1021" y="215"/>
                  <a:pt x="1021" y="214"/>
                </a:cubicBezTo>
                <a:cubicBezTo>
                  <a:pt x="1023" y="214"/>
                  <a:pt x="1023" y="214"/>
                  <a:pt x="1023" y="214"/>
                </a:cubicBezTo>
                <a:cubicBezTo>
                  <a:pt x="1023" y="215"/>
                  <a:pt x="1023" y="216"/>
                  <a:pt x="1023" y="217"/>
                </a:cubicBezTo>
                <a:cubicBezTo>
                  <a:pt x="1024" y="217"/>
                  <a:pt x="1024" y="217"/>
                  <a:pt x="1024" y="217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4" y="218"/>
                  <a:pt x="1024" y="218"/>
                </a:cubicBezTo>
                <a:cubicBezTo>
                  <a:pt x="1024" y="218"/>
                  <a:pt x="1023" y="219"/>
                  <a:pt x="1023" y="221"/>
                </a:cubicBezTo>
                <a:lnTo>
                  <a:pt x="1022" y="221"/>
                </a:lnTo>
                <a:close/>
                <a:moveTo>
                  <a:pt x="1025" y="223"/>
                </a:moveTo>
                <a:cubicBezTo>
                  <a:pt x="1024" y="223"/>
                  <a:pt x="1024" y="223"/>
                  <a:pt x="1024" y="223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25" y="222"/>
                  <a:pt x="1025" y="222"/>
                  <a:pt x="1025" y="222"/>
                </a:cubicBezTo>
                <a:lnTo>
                  <a:pt x="1025" y="223"/>
                </a:lnTo>
                <a:close/>
                <a:moveTo>
                  <a:pt x="1045" y="202"/>
                </a:moveTo>
                <a:cubicBezTo>
                  <a:pt x="1046" y="203"/>
                  <a:pt x="1046" y="203"/>
                  <a:pt x="1046" y="204"/>
                </a:cubicBezTo>
                <a:cubicBezTo>
                  <a:pt x="1044" y="204"/>
                  <a:pt x="1043" y="203"/>
                  <a:pt x="1041" y="205"/>
                </a:cubicBezTo>
                <a:cubicBezTo>
                  <a:pt x="1040" y="205"/>
                  <a:pt x="1040" y="205"/>
                  <a:pt x="1039" y="205"/>
                </a:cubicBezTo>
                <a:cubicBezTo>
                  <a:pt x="1039" y="204"/>
                  <a:pt x="1039" y="203"/>
                  <a:pt x="1038" y="202"/>
                </a:cubicBezTo>
                <a:cubicBezTo>
                  <a:pt x="1038" y="202"/>
                  <a:pt x="1038" y="202"/>
                  <a:pt x="1037" y="202"/>
                </a:cubicBezTo>
                <a:cubicBezTo>
                  <a:pt x="1037" y="201"/>
                  <a:pt x="1037" y="201"/>
                  <a:pt x="1037" y="201"/>
                </a:cubicBezTo>
                <a:cubicBezTo>
                  <a:pt x="1037" y="201"/>
                  <a:pt x="1037" y="201"/>
                  <a:pt x="1036" y="201"/>
                </a:cubicBezTo>
                <a:cubicBezTo>
                  <a:pt x="1036" y="200"/>
                  <a:pt x="1036" y="199"/>
                  <a:pt x="1036" y="198"/>
                </a:cubicBezTo>
                <a:cubicBezTo>
                  <a:pt x="1035" y="197"/>
                  <a:pt x="1035" y="197"/>
                  <a:pt x="1034" y="197"/>
                </a:cubicBezTo>
                <a:cubicBezTo>
                  <a:pt x="1034" y="196"/>
                  <a:pt x="1034" y="196"/>
                  <a:pt x="1033" y="195"/>
                </a:cubicBezTo>
                <a:cubicBezTo>
                  <a:pt x="1035" y="195"/>
                  <a:pt x="1034" y="195"/>
                  <a:pt x="1035" y="194"/>
                </a:cubicBezTo>
                <a:cubicBezTo>
                  <a:pt x="1035" y="194"/>
                  <a:pt x="1035" y="194"/>
                  <a:pt x="1035" y="194"/>
                </a:cubicBezTo>
                <a:cubicBezTo>
                  <a:pt x="1035" y="194"/>
                  <a:pt x="1036" y="194"/>
                  <a:pt x="1037" y="194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7" y="193"/>
                  <a:pt x="1037" y="193"/>
                  <a:pt x="1037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8" y="193"/>
                  <a:pt x="1038" y="193"/>
                  <a:pt x="1038" y="193"/>
                </a:cubicBezTo>
                <a:cubicBezTo>
                  <a:pt x="1039" y="193"/>
                  <a:pt x="1040" y="193"/>
                  <a:pt x="1041" y="194"/>
                </a:cubicBezTo>
                <a:cubicBezTo>
                  <a:pt x="1041" y="194"/>
                  <a:pt x="1041" y="195"/>
                  <a:pt x="1041" y="195"/>
                </a:cubicBezTo>
                <a:cubicBezTo>
                  <a:pt x="1042" y="195"/>
                  <a:pt x="1042" y="195"/>
                  <a:pt x="1042" y="195"/>
                </a:cubicBezTo>
                <a:cubicBezTo>
                  <a:pt x="1042" y="195"/>
                  <a:pt x="1043" y="196"/>
                  <a:pt x="1043" y="196"/>
                </a:cubicBezTo>
                <a:cubicBezTo>
                  <a:pt x="1043" y="196"/>
                  <a:pt x="1044" y="196"/>
                  <a:pt x="1044" y="196"/>
                </a:cubicBezTo>
                <a:cubicBezTo>
                  <a:pt x="1045" y="197"/>
                  <a:pt x="1045" y="197"/>
                  <a:pt x="1045" y="197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6" y="199"/>
                  <a:pt x="1047" y="201"/>
                  <a:pt x="1047" y="203"/>
                </a:cubicBezTo>
                <a:cubicBezTo>
                  <a:pt x="1046" y="202"/>
                  <a:pt x="1046" y="202"/>
                  <a:pt x="1045" y="202"/>
                </a:cubicBezTo>
                <a:close/>
                <a:moveTo>
                  <a:pt x="1053" y="178"/>
                </a:moveTo>
                <a:cubicBezTo>
                  <a:pt x="1054" y="178"/>
                  <a:pt x="1055" y="179"/>
                  <a:pt x="1056" y="179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7" y="179"/>
                  <a:pt x="1057" y="180"/>
                  <a:pt x="1057" y="180"/>
                </a:cubicBezTo>
                <a:cubicBezTo>
                  <a:pt x="1057" y="181"/>
                  <a:pt x="1057" y="181"/>
                  <a:pt x="1057" y="181"/>
                </a:cubicBezTo>
                <a:cubicBezTo>
                  <a:pt x="1058" y="181"/>
                  <a:pt x="1058" y="181"/>
                  <a:pt x="1059" y="181"/>
                </a:cubicBezTo>
                <a:cubicBezTo>
                  <a:pt x="1059" y="182"/>
                  <a:pt x="1059" y="182"/>
                  <a:pt x="1059" y="182"/>
                </a:cubicBezTo>
                <a:cubicBezTo>
                  <a:pt x="1059" y="182"/>
                  <a:pt x="1056" y="182"/>
                  <a:pt x="1055" y="182"/>
                </a:cubicBezTo>
                <a:cubicBezTo>
                  <a:pt x="1055" y="180"/>
                  <a:pt x="1054" y="180"/>
                  <a:pt x="1053" y="178"/>
                </a:cubicBezTo>
                <a:close/>
                <a:moveTo>
                  <a:pt x="1064" y="197"/>
                </a:moveTo>
                <a:cubicBezTo>
                  <a:pt x="1064" y="197"/>
                  <a:pt x="1064" y="197"/>
                  <a:pt x="1064" y="197"/>
                </a:cubicBezTo>
                <a:cubicBezTo>
                  <a:pt x="1063" y="199"/>
                  <a:pt x="1064" y="199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2" y="200"/>
                  <a:pt x="1062" y="200"/>
                  <a:pt x="1062" y="200"/>
                </a:cubicBezTo>
                <a:cubicBezTo>
                  <a:pt x="1061" y="200"/>
                  <a:pt x="1061" y="200"/>
                  <a:pt x="1061" y="200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1" y="198"/>
                  <a:pt x="1061" y="198"/>
                  <a:pt x="1061" y="198"/>
                </a:cubicBezTo>
                <a:cubicBezTo>
                  <a:pt x="1060" y="197"/>
                  <a:pt x="1060" y="197"/>
                  <a:pt x="1059" y="196"/>
                </a:cubicBezTo>
                <a:cubicBezTo>
                  <a:pt x="1058" y="196"/>
                  <a:pt x="1058" y="196"/>
                  <a:pt x="1058" y="196"/>
                </a:cubicBezTo>
                <a:cubicBezTo>
                  <a:pt x="1057" y="195"/>
                  <a:pt x="1058" y="195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56" y="194"/>
                  <a:pt x="1056" y="194"/>
                  <a:pt x="1056" y="194"/>
                </a:cubicBezTo>
                <a:cubicBezTo>
                  <a:pt x="1056" y="193"/>
                  <a:pt x="1056" y="193"/>
                  <a:pt x="1056" y="193"/>
                </a:cubicBezTo>
                <a:cubicBezTo>
                  <a:pt x="1055" y="193"/>
                  <a:pt x="1055" y="193"/>
                  <a:pt x="1055" y="193"/>
                </a:cubicBezTo>
                <a:cubicBezTo>
                  <a:pt x="1055" y="192"/>
                  <a:pt x="1055" y="192"/>
                  <a:pt x="1055" y="192"/>
                </a:cubicBezTo>
                <a:cubicBezTo>
                  <a:pt x="1056" y="192"/>
                  <a:pt x="1057" y="192"/>
                  <a:pt x="1057" y="192"/>
                </a:cubicBezTo>
                <a:cubicBezTo>
                  <a:pt x="1057" y="191"/>
                  <a:pt x="1057" y="191"/>
                  <a:pt x="1057" y="191"/>
                </a:cubicBezTo>
                <a:cubicBezTo>
                  <a:pt x="1057" y="191"/>
                  <a:pt x="1058" y="192"/>
                  <a:pt x="1059" y="192"/>
                </a:cubicBezTo>
                <a:cubicBezTo>
                  <a:pt x="1059" y="192"/>
                  <a:pt x="1059" y="191"/>
                  <a:pt x="1060" y="191"/>
                </a:cubicBezTo>
                <a:cubicBezTo>
                  <a:pt x="1060" y="189"/>
                  <a:pt x="1060" y="189"/>
                  <a:pt x="1060" y="189"/>
                </a:cubicBezTo>
                <a:cubicBezTo>
                  <a:pt x="1059" y="189"/>
                  <a:pt x="1059" y="189"/>
                  <a:pt x="1059" y="189"/>
                </a:cubicBezTo>
                <a:cubicBezTo>
                  <a:pt x="1059" y="188"/>
                  <a:pt x="1059" y="188"/>
                  <a:pt x="1059" y="188"/>
                </a:cubicBezTo>
                <a:cubicBezTo>
                  <a:pt x="1059" y="188"/>
                  <a:pt x="1058" y="189"/>
                  <a:pt x="1057" y="189"/>
                </a:cubicBezTo>
                <a:cubicBezTo>
                  <a:pt x="1057" y="188"/>
                  <a:pt x="1057" y="188"/>
                  <a:pt x="1056" y="188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7"/>
                  <a:pt x="1056" y="187"/>
                  <a:pt x="1056" y="187"/>
                </a:cubicBezTo>
                <a:cubicBezTo>
                  <a:pt x="1056" y="186"/>
                  <a:pt x="1056" y="186"/>
                  <a:pt x="1056" y="186"/>
                </a:cubicBezTo>
                <a:cubicBezTo>
                  <a:pt x="1058" y="187"/>
                  <a:pt x="1059" y="187"/>
                  <a:pt x="1061" y="187"/>
                </a:cubicBezTo>
                <a:cubicBezTo>
                  <a:pt x="1061" y="188"/>
                  <a:pt x="1061" y="189"/>
                  <a:pt x="1061" y="190"/>
                </a:cubicBezTo>
                <a:cubicBezTo>
                  <a:pt x="1061" y="190"/>
                  <a:pt x="1061" y="190"/>
                  <a:pt x="1061" y="190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1"/>
                  <a:pt x="1061" y="191"/>
                  <a:pt x="1061" y="191"/>
                </a:cubicBezTo>
                <a:cubicBezTo>
                  <a:pt x="1061" y="193"/>
                  <a:pt x="1061" y="193"/>
                  <a:pt x="1061" y="193"/>
                </a:cubicBezTo>
                <a:cubicBezTo>
                  <a:pt x="1062" y="193"/>
                  <a:pt x="1062" y="193"/>
                  <a:pt x="1062" y="193"/>
                </a:cubicBezTo>
                <a:cubicBezTo>
                  <a:pt x="1063" y="194"/>
                  <a:pt x="1064" y="194"/>
                  <a:pt x="1064" y="196"/>
                </a:cubicBezTo>
                <a:cubicBezTo>
                  <a:pt x="1064" y="196"/>
                  <a:pt x="1064" y="196"/>
                  <a:pt x="1064" y="196"/>
                </a:cubicBezTo>
                <a:cubicBezTo>
                  <a:pt x="1064" y="196"/>
                  <a:pt x="1064" y="197"/>
                  <a:pt x="1064" y="197"/>
                </a:cubicBezTo>
                <a:close/>
                <a:moveTo>
                  <a:pt x="1066" y="203"/>
                </a:moveTo>
                <a:cubicBezTo>
                  <a:pt x="1068" y="203"/>
                  <a:pt x="1068" y="203"/>
                  <a:pt x="1068" y="203"/>
                </a:cubicBezTo>
                <a:cubicBezTo>
                  <a:pt x="1068" y="202"/>
                  <a:pt x="1068" y="202"/>
                  <a:pt x="1068" y="202"/>
                </a:cubicBezTo>
                <a:cubicBezTo>
                  <a:pt x="1069" y="202"/>
                  <a:pt x="1069" y="203"/>
                  <a:pt x="1070" y="203"/>
                </a:cubicBezTo>
                <a:cubicBezTo>
                  <a:pt x="1070" y="204"/>
                  <a:pt x="1070" y="204"/>
                  <a:pt x="1070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8" y="204"/>
                  <a:pt x="1068" y="204"/>
                  <a:pt x="1068" y="204"/>
                </a:cubicBezTo>
                <a:cubicBezTo>
                  <a:pt x="1067" y="204"/>
                  <a:pt x="1067" y="204"/>
                  <a:pt x="1066" y="203"/>
                </a:cubicBezTo>
                <a:close/>
                <a:moveTo>
                  <a:pt x="1076" y="216"/>
                </a:moveTo>
                <a:cubicBezTo>
                  <a:pt x="1076" y="217"/>
                  <a:pt x="1075" y="217"/>
                  <a:pt x="1075" y="217"/>
                </a:cubicBezTo>
                <a:cubicBezTo>
                  <a:pt x="1075" y="217"/>
                  <a:pt x="1075" y="218"/>
                  <a:pt x="1075" y="219"/>
                </a:cubicBezTo>
                <a:cubicBezTo>
                  <a:pt x="1075" y="219"/>
                  <a:pt x="1074" y="219"/>
                  <a:pt x="1074" y="218"/>
                </a:cubicBezTo>
                <a:cubicBezTo>
                  <a:pt x="1074" y="220"/>
                  <a:pt x="1074" y="220"/>
                  <a:pt x="1074" y="220"/>
                </a:cubicBezTo>
                <a:cubicBezTo>
                  <a:pt x="1073" y="220"/>
                  <a:pt x="1073" y="220"/>
                  <a:pt x="1072" y="220"/>
                </a:cubicBezTo>
                <a:cubicBezTo>
                  <a:pt x="1072" y="220"/>
                  <a:pt x="1071" y="220"/>
                  <a:pt x="1071" y="219"/>
                </a:cubicBezTo>
                <a:cubicBezTo>
                  <a:pt x="1071" y="219"/>
                  <a:pt x="1071" y="219"/>
                  <a:pt x="1071" y="219"/>
                </a:cubicBezTo>
                <a:cubicBezTo>
                  <a:pt x="1070" y="219"/>
                  <a:pt x="1070" y="219"/>
                  <a:pt x="1070" y="219"/>
                </a:cubicBezTo>
                <a:cubicBezTo>
                  <a:pt x="1070" y="219"/>
                  <a:pt x="1069" y="218"/>
                  <a:pt x="1069" y="218"/>
                </a:cubicBezTo>
                <a:cubicBezTo>
                  <a:pt x="1069" y="218"/>
                  <a:pt x="1069" y="218"/>
                  <a:pt x="1069" y="218"/>
                </a:cubicBezTo>
                <a:cubicBezTo>
                  <a:pt x="1069" y="217"/>
                  <a:pt x="1069" y="217"/>
                  <a:pt x="1069" y="217"/>
                </a:cubicBezTo>
                <a:cubicBezTo>
                  <a:pt x="1068" y="217"/>
                  <a:pt x="1067" y="216"/>
                  <a:pt x="1067" y="216"/>
                </a:cubicBezTo>
                <a:cubicBezTo>
                  <a:pt x="1067" y="215"/>
                  <a:pt x="1067" y="215"/>
                  <a:pt x="1067" y="215"/>
                </a:cubicBezTo>
                <a:cubicBezTo>
                  <a:pt x="1067" y="215"/>
                  <a:pt x="1068" y="215"/>
                  <a:pt x="1068" y="215"/>
                </a:cubicBezTo>
                <a:cubicBezTo>
                  <a:pt x="1068" y="216"/>
                  <a:pt x="1068" y="216"/>
                  <a:pt x="1068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69" y="216"/>
                  <a:pt x="1069" y="216"/>
                  <a:pt x="1069" y="216"/>
                </a:cubicBezTo>
                <a:cubicBezTo>
                  <a:pt x="1070" y="216"/>
                  <a:pt x="1069" y="216"/>
                  <a:pt x="1069" y="216"/>
                </a:cubicBezTo>
                <a:cubicBezTo>
                  <a:pt x="1071" y="216"/>
                  <a:pt x="1071" y="216"/>
                  <a:pt x="1071" y="216"/>
                </a:cubicBezTo>
                <a:cubicBezTo>
                  <a:pt x="1071" y="213"/>
                  <a:pt x="1071" y="213"/>
                  <a:pt x="1071" y="213"/>
                </a:cubicBezTo>
                <a:cubicBezTo>
                  <a:pt x="1070" y="213"/>
                  <a:pt x="1070" y="213"/>
                  <a:pt x="1069" y="213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2"/>
                  <a:pt x="1068" y="212"/>
                  <a:pt x="1068" y="213"/>
                </a:cubicBezTo>
                <a:cubicBezTo>
                  <a:pt x="1068" y="212"/>
                  <a:pt x="1068" y="212"/>
                  <a:pt x="1068" y="212"/>
                </a:cubicBezTo>
                <a:cubicBezTo>
                  <a:pt x="1069" y="212"/>
                  <a:pt x="1069" y="212"/>
                  <a:pt x="1069" y="212"/>
                </a:cubicBezTo>
                <a:cubicBezTo>
                  <a:pt x="1069" y="211"/>
                  <a:pt x="1069" y="212"/>
                  <a:pt x="1069" y="211"/>
                </a:cubicBezTo>
                <a:cubicBezTo>
                  <a:pt x="1069" y="211"/>
                  <a:pt x="1069" y="211"/>
                  <a:pt x="1069" y="211"/>
                </a:cubicBezTo>
                <a:cubicBezTo>
                  <a:pt x="1070" y="210"/>
                  <a:pt x="1071" y="213"/>
                  <a:pt x="1071" y="213"/>
                </a:cubicBezTo>
                <a:cubicBezTo>
                  <a:pt x="1071" y="213"/>
                  <a:pt x="1071" y="214"/>
                  <a:pt x="1072" y="214"/>
                </a:cubicBezTo>
                <a:cubicBezTo>
                  <a:pt x="1072" y="214"/>
                  <a:pt x="1072" y="215"/>
                  <a:pt x="1073" y="215"/>
                </a:cubicBezTo>
                <a:cubicBezTo>
                  <a:pt x="1074" y="215"/>
                  <a:pt x="1075" y="215"/>
                  <a:pt x="1076" y="216"/>
                </a:cubicBezTo>
                <a:close/>
                <a:moveTo>
                  <a:pt x="960" y="685"/>
                </a:moveTo>
                <a:cubicBezTo>
                  <a:pt x="959" y="685"/>
                  <a:pt x="959" y="685"/>
                  <a:pt x="959" y="685"/>
                </a:cubicBezTo>
                <a:cubicBezTo>
                  <a:pt x="958" y="685"/>
                  <a:pt x="959" y="685"/>
                  <a:pt x="959" y="685"/>
                </a:cubicBezTo>
                <a:cubicBezTo>
                  <a:pt x="959" y="684"/>
                  <a:pt x="959" y="684"/>
                  <a:pt x="959" y="684"/>
                </a:cubicBezTo>
                <a:cubicBezTo>
                  <a:pt x="960" y="684"/>
                  <a:pt x="960" y="684"/>
                  <a:pt x="960" y="684"/>
                </a:cubicBezTo>
                <a:lnTo>
                  <a:pt x="960" y="685"/>
                </a:lnTo>
                <a:close/>
                <a:moveTo>
                  <a:pt x="964" y="498"/>
                </a:moveTo>
                <a:cubicBezTo>
                  <a:pt x="964" y="498"/>
                  <a:pt x="964" y="498"/>
                  <a:pt x="964" y="498"/>
                </a:cubicBezTo>
                <a:cubicBezTo>
                  <a:pt x="964" y="498"/>
                  <a:pt x="964" y="498"/>
                  <a:pt x="964" y="498"/>
                </a:cubicBezTo>
                <a:cubicBezTo>
                  <a:pt x="963" y="498"/>
                  <a:pt x="963" y="498"/>
                  <a:pt x="962" y="498"/>
                </a:cubicBezTo>
                <a:cubicBezTo>
                  <a:pt x="962" y="498"/>
                  <a:pt x="962" y="498"/>
                  <a:pt x="962" y="497"/>
                </a:cubicBezTo>
                <a:cubicBezTo>
                  <a:pt x="960" y="497"/>
                  <a:pt x="960" y="498"/>
                  <a:pt x="958" y="498"/>
                </a:cubicBezTo>
                <a:cubicBezTo>
                  <a:pt x="958" y="497"/>
                  <a:pt x="958" y="497"/>
                  <a:pt x="958" y="497"/>
                </a:cubicBezTo>
                <a:cubicBezTo>
                  <a:pt x="957" y="497"/>
                  <a:pt x="957" y="497"/>
                  <a:pt x="957" y="497"/>
                </a:cubicBezTo>
                <a:cubicBezTo>
                  <a:pt x="957" y="496"/>
                  <a:pt x="957" y="496"/>
                  <a:pt x="957" y="496"/>
                </a:cubicBezTo>
                <a:cubicBezTo>
                  <a:pt x="957" y="495"/>
                  <a:pt x="956" y="494"/>
                  <a:pt x="956" y="494"/>
                </a:cubicBezTo>
                <a:cubicBezTo>
                  <a:pt x="956" y="494"/>
                  <a:pt x="956" y="494"/>
                  <a:pt x="956" y="494"/>
                </a:cubicBezTo>
                <a:cubicBezTo>
                  <a:pt x="957" y="494"/>
                  <a:pt x="957" y="494"/>
                  <a:pt x="957" y="494"/>
                </a:cubicBezTo>
                <a:cubicBezTo>
                  <a:pt x="957" y="495"/>
                  <a:pt x="957" y="495"/>
                  <a:pt x="957" y="495"/>
                </a:cubicBezTo>
                <a:cubicBezTo>
                  <a:pt x="958" y="495"/>
                  <a:pt x="958" y="495"/>
                  <a:pt x="959" y="495"/>
                </a:cubicBezTo>
                <a:cubicBezTo>
                  <a:pt x="959" y="496"/>
                  <a:pt x="959" y="496"/>
                  <a:pt x="959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0" y="496"/>
                  <a:pt x="960" y="496"/>
                  <a:pt x="960" y="496"/>
                </a:cubicBezTo>
                <a:cubicBezTo>
                  <a:pt x="961" y="497"/>
                  <a:pt x="962" y="495"/>
                  <a:pt x="963" y="496"/>
                </a:cubicBezTo>
                <a:cubicBezTo>
                  <a:pt x="963" y="496"/>
                  <a:pt x="963" y="496"/>
                  <a:pt x="963" y="496"/>
                </a:cubicBezTo>
                <a:cubicBezTo>
                  <a:pt x="963" y="496"/>
                  <a:pt x="964" y="497"/>
                  <a:pt x="964" y="497"/>
                </a:cubicBezTo>
                <a:lnTo>
                  <a:pt x="964" y="498"/>
                </a:lnTo>
                <a:close/>
                <a:moveTo>
                  <a:pt x="1065" y="510"/>
                </a:moveTo>
                <a:cubicBezTo>
                  <a:pt x="1066" y="510"/>
                  <a:pt x="1067" y="510"/>
                  <a:pt x="1068" y="510"/>
                </a:cubicBezTo>
                <a:cubicBezTo>
                  <a:pt x="1068" y="511"/>
                  <a:pt x="1068" y="512"/>
                  <a:pt x="1067" y="512"/>
                </a:cubicBezTo>
                <a:cubicBezTo>
                  <a:pt x="1067" y="513"/>
                  <a:pt x="1067" y="513"/>
                  <a:pt x="1067" y="513"/>
                </a:cubicBezTo>
                <a:cubicBezTo>
                  <a:pt x="1066" y="513"/>
                  <a:pt x="1066" y="512"/>
                  <a:pt x="1065" y="512"/>
                </a:cubicBezTo>
                <a:lnTo>
                  <a:pt x="1065" y="510"/>
                </a:lnTo>
                <a:close/>
                <a:moveTo>
                  <a:pt x="1061" y="553"/>
                </a:moveTo>
                <a:cubicBezTo>
                  <a:pt x="1061" y="553"/>
                  <a:pt x="1061" y="553"/>
                  <a:pt x="1061" y="553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2"/>
                  <a:pt x="1061" y="552"/>
                  <a:pt x="1061" y="552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1"/>
                  <a:pt x="1061" y="551"/>
                  <a:pt x="1061" y="551"/>
                </a:cubicBezTo>
                <a:cubicBezTo>
                  <a:pt x="1061" y="550"/>
                  <a:pt x="1061" y="550"/>
                  <a:pt x="1061" y="550"/>
                </a:cubicBezTo>
                <a:cubicBezTo>
                  <a:pt x="1061" y="550"/>
                  <a:pt x="1062" y="550"/>
                  <a:pt x="1062" y="550"/>
                </a:cubicBezTo>
                <a:cubicBezTo>
                  <a:pt x="1063" y="551"/>
                  <a:pt x="1063" y="551"/>
                  <a:pt x="1063" y="551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2"/>
                  <a:pt x="1063" y="552"/>
                  <a:pt x="1063" y="552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3"/>
                  <a:pt x="1063" y="553"/>
                  <a:pt x="1063" y="553"/>
                </a:cubicBezTo>
                <a:cubicBezTo>
                  <a:pt x="1063" y="554"/>
                  <a:pt x="1063" y="555"/>
                  <a:pt x="1063" y="556"/>
                </a:cubicBezTo>
                <a:cubicBezTo>
                  <a:pt x="1063" y="556"/>
                  <a:pt x="1063" y="556"/>
                  <a:pt x="1063" y="556"/>
                </a:cubicBezTo>
                <a:cubicBezTo>
                  <a:pt x="1064" y="557"/>
                  <a:pt x="1064" y="557"/>
                  <a:pt x="1064" y="558"/>
                </a:cubicBezTo>
                <a:cubicBezTo>
                  <a:pt x="1064" y="558"/>
                  <a:pt x="1065" y="558"/>
                  <a:pt x="1065" y="559"/>
                </a:cubicBezTo>
                <a:cubicBezTo>
                  <a:pt x="1065" y="561"/>
                  <a:pt x="1065" y="561"/>
                  <a:pt x="1065" y="561"/>
                </a:cubicBezTo>
                <a:cubicBezTo>
                  <a:pt x="1063" y="560"/>
                  <a:pt x="1064" y="560"/>
                  <a:pt x="1063" y="558"/>
                </a:cubicBezTo>
                <a:cubicBezTo>
                  <a:pt x="1063" y="558"/>
                  <a:pt x="1062" y="557"/>
                  <a:pt x="1061" y="557"/>
                </a:cubicBezTo>
                <a:cubicBezTo>
                  <a:pt x="1061" y="556"/>
                  <a:pt x="1061" y="556"/>
                  <a:pt x="1061" y="556"/>
                </a:cubicBezTo>
                <a:cubicBezTo>
                  <a:pt x="1060" y="556"/>
                  <a:pt x="1060" y="556"/>
                  <a:pt x="1060" y="556"/>
                </a:cubicBezTo>
                <a:cubicBezTo>
                  <a:pt x="1061" y="555"/>
                  <a:pt x="1061" y="554"/>
                  <a:pt x="1061" y="553"/>
                </a:cubicBezTo>
                <a:close/>
                <a:moveTo>
                  <a:pt x="1044" y="510"/>
                </a:moveTo>
                <a:cubicBezTo>
                  <a:pt x="1044" y="510"/>
                  <a:pt x="1044" y="510"/>
                  <a:pt x="1044" y="510"/>
                </a:cubicBezTo>
                <a:cubicBezTo>
                  <a:pt x="1044" y="510"/>
                  <a:pt x="1044" y="510"/>
                  <a:pt x="1044" y="510"/>
                </a:cubicBezTo>
                <a:cubicBezTo>
                  <a:pt x="1045" y="510"/>
                  <a:pt x="1045" y="510"/>
                  <a:pt x="1045" y="510"/>
                </a:cubicBezTo>
                <a:cubicBezTo>
                  <a:pt x="1045" y="511"/>
                  <a:pt x="1045" y="511"/>
                  <a:pt x="1045" y="511"/>
                </a:cubicBezTo>
                <a:cubicBezTo>
                  <a:pt x="1044" y="511"/>
                  <a:pt x="1044" y="511"/>
                  <a:pt x="1044" y="511"/>
                </a:cubicBezTo>
                <a:lnTo>
                  <a:pt x="1044" y="510"/>
                </a:lnTo>
                <a:close/>
                <a:moveTo>
                  <a:pt x="1036" y="566"/>
                </a:moveTo>
                <a:cubicBezTo>
                  <a:pt x="1037" y="566"/>
                  <a:pt x="1037" y="566"/>
                  <a:pt x="1037" y="566"/>
                </a:cubicBezTo>
                <a:cubicBezTo>
                  <a:pt x="1037" y="566"/>
                  <a:pt x="1037" y="565"/>
                  <a:pt x="1037" y="565"/>
                </a:cubicBezTo>
                <a:cubicBezTo>
                  <a:pt x="1037" y="565"/>
                  <a:pt x="1037" y="565"/>
                  <a:pt x="1037" y="565"/>
                </a:cubicBezTo>
                <a:cubicBezTo>
                  <a:pt x="1038" y="565"/>
                  <a:pt x="1038" y="565"/>
                  <a:pt x="1038" y="564"/>
                </a:cubicBezTo>
                <a:cubicBezTo>
                  <a:pt x="1039" y="564"/>
                  <a:pt x="1039" y="564"/>
                  <a:pt x="1039" y="564"/>
                </a:cubicBezTo>
                <a:cubicBezTo>
                  <a:pt x="1039" y="565"/>
                  <a:pt x="1039" y="565"/>
                  <a:pt x="1039" y="565"/>
                </a:cubicBezTo>
                <a:cubicBezTo>
                  <a:pt x="1038" y="566"/>
                  <a:pt x="1037" y="567"/>
                  <a:pt x="1036" y="569"/>
                </a:cubicBezTo>
                <a:cubicBezTo>
                  <a:pt x="1035" y="569"/>
                  <a:pt x="1035" y="569"/>
                  <a:pt x="1035" y="569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8"/>
                  <a:pt x="1035" y="568"/>
                  <a:pt x="1035" y="568"/>
                </a:cubicBezTo>
                <a:cubicBezTo>
                  <a:pt x="1035" y="567"/>
                  <a:pt x="1036" y="566"/>
                  <a:pt x="1036" y="566"/>
                </a:cubicBezTo>
                <a:close/>
                <a:moveTo>
                  <a:pt x="1027" y="579"/>
                </a:moveTo>
                <a:cubicBezTo>
                  <a:pt x="1028" y="578"/>
                  <a:pt x="1028" y="578"/>
                  <a:pt x="1028" y="578"/>
                </a:cubicBezTo>
                <a:cubicBezTo>
                  <a:pt x="1028" y="577"/>
                  <a:pt x="1028" y="577"/>
                  <a:pt x="1028" y="577"/>
                </a:cubicBezTo>
                <a:cubicBezTo>
                  <a:pt x="1029" y="577"/>
                  <a:pt x="1029" y="577"/>
                  <a:pt x="1029" y="577"/>
                </a:cubicBezTo>
                <a:cubicBezTo>
                  <a:pt x="1029" y="577"/>
                  <a:pt x="1029" y="577"/>
                  <a:pt x="1029" y="576"/>
                </a:cubicBezTo>
                <a:cubicBezTo>
                  <a:pt x="1031" y="576"/>
                  <a:pt x="1031" y="576"/>
                  <a:pt x="1031" y="576"/>
                </a:cubicBezTo>
                <a:cubicBezTo>
                  <a:pt x="1031" y="577"/>
                  <a:pt x="1031" y="577"/>
                  <a:pt x="1031" y="577"/>
                </a:cubicBezTo>
                <a:cubicBezTo>
                  <a:pt x="1030" y="578"/>
                  <a:pt x="1029" y="579"/>
                  <a:pt x="1029" y="580"/>
                </a:cubicBezTo>
                <a:cubicBezTo>
                  <a:pt x="1028" y="580"/>
                  <a:pt x="1028" y="580"/>
                  <a:pt x="1028" y="580"/>
                </a:cubicBezTo>
                <a:cubicBezTo>
                  <a:pt x="1028" y="580"/>
                  <a:pt x="1028" y="580"/>
                  <a:pt x="1027" y="579"/>
                </a:cubicBezTo>
                <a:close/>
                <a:moveTo>
                  <a:pt x="1025" y="624"/>
                </a:moveTo>
                <a:cubicBezTo>
                  <a:pt x="1025" y="625"/>
                  <a:pt x="1025" y="625"/>
                  <a:pt x="1025" y="625"/>
                </a:cubicBezTo>
                <a:cubicBezTo>
                  <a:pt x="1025" y="625"/>
                  <a:pt x="1025" y="625"/>
                  <a:pt x="1025" y="625"/>
                </a:cubicBezTo>
                <a:cubicBezTo>
                  <a:pt x="1024" y="625"/>
                  <a:pt x="1024" y="625"/>
                  <a:pt x="1024" y="626"/>
                </a:cubicBezTo>
                <a:cubicBezTo>
                  <a:pt x="1023" y="626"/>
                  <a:pt x="1023" y="626"/>
                  <a:pt x="1023" y="626"/>
                </a:cubicBezTo>
                <a:cubicBezTo>
                  <a:pt x="1023" y="625"/>
                  <a:pt x="1023" y="626"/>
                  <a:pt x="1023" y="625"/>
                </a:cubicBezTo>
                <a:cubicBezTo>
                  <a:pt x="1023" y="623"/>
                  <a:pt x="1024" y="624"/>
                  <a:pt x="1025" y="623"/>
                </a:cubicBezTo>
                <a:cubicBezTo>
                  <a:pt x="1026" y="623"/>
                  <a:pt x="1026" y="623"/>
                  <a:pt x="1026" y="623"/>
                </a:cubicBezTo>
                <a:cubicBezTo>
                  <a:pt x="1026" y="623"/>
                  <a:pt x="1026" y="623"/>
                  <a:pt x="1026" y="624"/>
                </a:cubicBezTo>
                <a:lnTo>
                  <a:pt x="1025" y="624"/>
                </a:lnTo>
                <a:close/>
                <a:moveTo>
                  <a:pt x="1026" y="588"/>
                </a:moveTo>
                <a:cubicBezTo>
                  <a:pt x="1026" y="587"/>
                  <a:pt x="1026" y="584"/>
                  <a:pt x="1027" y="584"/>
                </a:cubicBezTo>
                <a:cubicBezTo>
                  <a:pt x="1027" y="583"/>
                  <a:pt x="1027" y="583"/>
                  <a:pt x="1027" y="583"/>
                </a:cubicBezTo>
                <a:cubicBezTo>
                  <a:pt x="1027" y="584"/>
                  <a:pt x="1028" y="584"/>
                  <a:pt x="1028" y="584"/>
                </a:cubicBezTo>
                <a:cubicBezTo>
                  <a:pt x="1028" y="584"/>
                  <a:pt x="1028" y="584"/>
                  <a:pt x="1028" y="584"/>
                </a:cubicBezTo>
                <a:cubicBezTo>
                  <a:pt x="1029" y="584"/>
                  <a:pt x="1029" y="584"/>
                  <a:pt x="1029" y="584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5"/>
                  <a:pt x="1029" y="585"/>
                  <a:pt x="1029" y="585"/>
                </a:cubicBezTo>
                <a:cubicBezTo>
                  <a:pt x="1029" y="587"/>
                  <a:pt x="1029" y="586"/>
                  <a:pt x="1028" y="588"/>
                </a:cubicBezTo>
                <a:cubicBezTo>
                  <a:pt x="1028" y="588"/>
                  <a:pt x="1027" y="588"/>
                  <a:pt x="1026" y="588"/>
                </a:cubicBezTo>
                <a:close/>
                <a:moveTo>
                  <a:pt x="1041" y="622"/>
                </a:moveTo>
                <a:cubicBezTo>
                  <a:pt x="1041" y="623"/>
                  <a:pt x="1041" y="623"/>
                  <a:pt x="1041" y="623"/>
                </a:cubicBezTo>
                <a:cubicBezTo>
                  <a:pt x="1039" y="623"/>
                  <a:pt x="1039" y="623"/>
                  <a:pt x="1039" y="623"/>
                </a:cubicBezTo>
                <a:cubicBezTo>
                  <a:pt x="1039" y="622"/>
                  <a:pt x="1039" y="622"/>
                  <a:pt x="1039" y="622"/>
                </a:cubicBezTo>
                <a:cubicBezTo>
                  <a:pt x="1038" y="622"/>
                  <a:pt x="1038" y="622"/>
                  <a:pt x="1037" y="623"/>
                </a:cubicBezTo>
                <a:cubicBezTo>
                  <a:pt x="1036" y="623"/>
                  <a:pt x="1036" y="623"/>
                  <a:pt x="1036" y="623"/>
                </a:cubicBezTo>
                <a:cubicBezTo>
                  <a:pt x="1036" y="623"/>
                  <a:pt x="1037" y="621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20"/>
                  <a:pt x="1036" y="620"/>
                  <a:pt x="1036" y="620"/>
                </a:cubicBezTo>
                <a:cubicBezTo>
                  <a:pt x="1036" y="618"/>
                  <a:pt x="1036" y="618"/>
                  <a:pt x="1036" y="618"/>
                </a:cubicBezTo>
                <a:cubicBezTo>
                  <a:pt x="1035" y="618"/>
                  <a:pt x="1035" y="618"/>
                  <a:pt x="1035" y="618"/>
                </a:cubicBezTo>
                <a:cubicBezTo>
                  <a:pt x="1035" y="617"/>
                  <a:pt x="1035" y="617"/>
                  <a:pt x="1035" y="616"/>
                </a:cubicBezTo>
                <a:cubicBezTo>
                  <a:pt x="1035" y="616"/>
                  <a:pt x="1035" y="616"/>
                  <a:pt x="1035" y="616"/>
                </a:cubicBezTo>
                <a:cubicBezTo>
                  <a:pt x="1035" y="615"/>
                  <a:pt x="1035" y="615"/>
                  <a:pt x="1035" y="615"/>
                </a:cubicBezTo>
                <a:cubicBezTo>
                  <a:pt x="1034" y="615"/>
                  <a:pt x="1033" y="614"/>
                  <a:pt x="1032" y="614"/>
                </a:cubicBezTo>
                <a:cubicBezTo>
                  <a:pt x="1032" y="613"/>
                  <a:pt x="1032" y="613"/>
                  <a:pt x="1032" y="613"/>
                </a:cubicBezTo>
                <a:cubicBezTo>
                  <a:pt x="1031" y="613"/>
                  <a:pt x="1031" y="613"/>
                  <a:pt x="1031" y="613"/>
                </a:cubicBezTo>
                <a:cubicBezTo>
                  <a:pt x="1031" y="613"/>
                  <a:pt x="1031" y="613"/>
                  <a:pt x="1031" y="612"/>
                </a:cubicBezTo>
                <a:cubicBezTo>
                  <a:pt x="1031" y="612"/>
                  <a:pt x="1031" y="612"/>
                  <a:pt x="1031" y="612"/>
                </a:cubicBezTo>
                <a:cubicBezTo>
                  <a:pt x="1030" y="612"/>
                  <a:pt x="1030" y="610"/>
                  <a:pt x="1030" y="610"/>
                </a:cubicBezTo>
                <a:cubicBezTo>
                  <a:pt x="1029" y="610"/>
                  <a:pt x="1029" y="610"/>
                  <a:pt x="1029" y="610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8"/>
                  <a:pt x="1029" y="608"/>
                  <a:pt x="1029" y="608"/>
                </a:cubicBezTo>
                <a:cubicBezTo>
                  <a:pt x="1029" y="607"/>
                  <a:pt x="1029" y="607"/>
                  <a:pt x="1029" y="607"/>
                </a:cubicBezTo>
                <a:cubicBezTo>
                  <a:pt x="1028" y="607"/>
                  <a:pt x="1028" y="607"/>
                  <a:pt x="1028" y="607"/>
                </a:cubicBezTo>
                <a:cubicBezTo>
                  <a:pt x="1028" y="605"/>
                  <a:pt x="1030" y="605"/>
                  <a:pt x="1029" y="603"/>
                </a:cubicBezTo>
                <a:cubicBezTo>
                  <a:pt x="1029" y="603"/>
                  <a:pt x="1029" y="603"/>
                  <a:pt x="1029" y="603"/>
                </a:cubicBezTo>
                <a:cubicBezTo>
                  <a:pt x="1029" y="602"/>
                  <a:pt x="1029" y="602"/>
                  <a:pt x="1029" y="602"/>
                </a:cubicBezTo>
                <a:cubicBezTo>
                  <a:pt x="1028" y="602"/>
                  <a:pt x="1028" y="602"/>
                  <a:pt x="1028" y="602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1"/>
                  <a:pt x="1028" y="601"/>
                  <a:pt x="1028" y="601"/>
                </a:cubicBezTo>
                <a:cubicBezTo>
                  <a:pt x="1028" y="600"/>
                  <a:pt x="1028" y="599"/>
                  <a:pt x="1028" y="598"/>
                </a:cubicBezTo>
                <a:cubicBezTo>
                  <a:pt x="1028" y="598"/>
                  <a:pt x="1028" y="598"/>
                  <a:pt x="1027" y="598"/>
                </a:cubicBezTo>
                <a:cubicBezTo>
                  <a:pt x="1027" y="597"/>
                  <a:pt x="1028" y="597"/>
                  <a:pt x="1028" y="596"/>
                </a:cubicBezTo>
                <a:cubicBezTo>
                  <a:pt x="1028" y="596"/>
                  <a:pt x="1028" y="596"/>
                  <a:pt x="1028" y="596"/>
                </a:cubicBezTo>
                <a:cubicBezTo>
                  <a:pt x="1028" y="595"/>
                  <a:pt x="1028" y="594"/>
                  <a:pt x="1028" y="593"/>
                </a:cubicBezTo>
                <a:cubicBezTo>
                  <a:pt x="1028" y="593"/>
                  <a:pt x="1028" y="593"/>
                  <a:pt x="1028" y="593"/>
                </a:cubicBezTo>
                <a:cubicBezTo>
                  <a:pt x="1029" y="593"/>
                  <a:pt x="1030" y="593"/>
                  <a:pt x="1031" y="593"/>
                </a:cubicBezTo>
                <a:cubicBezTo>
                  <a:pt x="1031" y="596"/>
                  <a:pt x="1031" y="598"/>
                  <a:pt x="1031" y="601"/>
                </a:cubicBezTo>
                <a:cubicBezTo>
                  <a:pt x="1031" y="602"/>
                  <a:pt x="1032" y="602"/>
                  <a:pt x="1032" y="603"/>
                </a:cubicBezTo>
                <a:cubicBezTo>
                  <a:pt x="1031" y="603"/>
                  <a:pt x="1031" y="603"/>
                  <a:pt x="1031" y="603"/>
                </a:cubicBezTo>
                <a:cubicBezTo>
                  <a:pt x="1031" y="604"/>
                  <a:pt x="1033" y="604"/>
                  <a:pt x="1031" y="606"/>
                </a:cubicBezTo>
                <a:cubicBezTo>
                  <a:pt x="1031" y="608"/>
                  <a:pt x="1031" y="608"/>
                  <a:pt x="1031" y="608"/>
                </a:cubicBezTo>
                <a:cubicBezTo>
                  <a:pt x="1032" y="608"/>
                  <a:pt x="1032" y="609"/>
                  <a:pt x="1033" y="609"/>
                </a:cubicBezTo>
                <a:cubicBezTo>
                  <a:pt x="1033" y="609"/>
                  <a:pt x="1033" y="609"/>
                  <a:pt x="1033" y="609"/>
                </a:cubicBezTo>
                <a:cubicBezTo>
                  <a:pt x="1033" y="609"/>
                  <a:pt x="1034" y="609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0"/>
                  <a:pt x="1034" y="610"/>
                  <a:pt x="1034" y="610"/>
                </a:cubicBezTo>
                <a:cubicBezTo>
                  <a:pt x="1034" y="611"/>
                  <a:pt x="1035" y="611"/>
                  <a:pt x="1035" y="611"/>
                </a:cubicBezTo>
                <a:cubicBezTo>
                  <a:pt x="1036" y="611"/>
                  <a:pt x="1036" y="611"/>
                  <a:pt x="1036" y="611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2"/>
                  <a:pt x="1036" y="612"/>
                  <a:pt x="1036" y="612"/>
                </a:cubicBezTo>
                <a:cubicBezTo>
                  <a:pt x="1036" y="613"/>
                  <a:pt x="1036" y="614"/>
                  <a:pt x="1036" y="616"/>
                </a:cubicBezTo>
                <a:cubicBezTo>
                  <a:pt x="1037" y="616"/>
                  <a:pt x="1037" y="617"/>
                  <a:pt x="1037" y="618"/>
                </a:cubicBezTo>
                <a:cubicBezTo>
                  <a:pt x="1038" y="618"/>
                  <a:pt x="1038" y="618"/>
                  <a:pt x="1038" y="618"/>
                </a:cubicBezTo>
                <a:cubicBezTo>
                  <a:pt x="1038" y="618"/>
                  <a:pt x="1038" y="619"/>
                  <a:pt x="1038" y="619"/>
                </a:cubicBezTo>
                <a:cubicBezTo>
                  <a:pt x="1039" y="619"/>
                  <a:pt x="1039" y="619"/>
                  <a:pt x="1039" y="619"/>
                </a:cubicBezTo>
                <a:cubicBezTo>
                  <a:pt x="1039" y="620"/>
                  <a:pt x="1039" y="620"/>
                  <a:pt x="1039" y="620"/>
                </a:cubicBezTo>
                <a:cubicBezTo>
                  <a:pt x="1039" y="620"/>
                  <a:pt x="1040" y="620"/>
                  <a:pt x="1040" y="621"/>
                </a:cubicBezTo>
                <a:cubicBezTo>
                  <a:pt x="1041" y="621"/>
                  <a:pt x="1041" y="622"/>
                  <a:pt x="1041" y="622"/>
                </a:cubicBezTo>
                <a:close/>
                <a:moveTo>
                  <a:pt x="1048" y="619"/>
                </a:moveTo>
                <a:cubicBezTo>
                  <a:pt x="1047" y="619"/>
                  <a:pt x="1047" y="619"/>
                  <a:pt x="1047" y="619"/>
                </a:cubicBezTo>
                <a:cubicBezTo>
                  <a:pt x="1047" y="618"/>
                  <a:pt x="1047" y="618"/>
                  <a:pt x="1047" y="618"/>
                </a:cubicBezTo>
                <a:cubicBezTo>
                  <a:pt x="1046" y="618"/>
                  <a:pt x="1046" y="618"/>
                  <a:pt x="1046" y="618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7"/>
                  <a:pt x="1046" y="617"/>
                  <a:pt x="1046" y="617"/>
                </a:cubicBezTo>
                <a:cubicBezTo>
                  <a:pt x="1046" y="616"/>
                  <a:pt x="1046" y="616"/>
                  <a:pt x="1046" y="616"/>
                </a:cubicBezTo>
                <a:cubicBezTo>
                  <a:pt x="1047" y="617"/>
                  <a:pt x="1047" y="617"/>
                  <a:pt x="1048" y="618"/>
                </a:cubicBezTo>
                <a:lnTo>
                  <a:pt x="1048" y="619"/>
                </a:lnTo>
                <a:close/>
                <a:moveTo>
                  <a:pt x="1056" y="652"/>
                </a:moveTo>
                <a:cubicBezTo>
                  <a:pt x="1055" y="652"/>
                  <a:pt x="1054" y="652"/>
                  <a:pt x="1054" y="651"/>
                </a:cubicBezTo>
                <a:cubicBezTo>
                  <a:pt x="1054" y="651"/>
                  <a:pt x="1054" y="652"/>
                  <a:pt x="1053" y="652"/>
                </a:cubicBezTo>
                <a:cubicBezTo>
                  <a:pt x="1053" y="649"/>
                  <a:pt x="1053" y="649"/>
                  <a:pt x="1053" y="649"/>
                </a:cubicBezTo>
                <a:cubicBezTo>
                  <a:pt x="1053" y="649"/>
                  <a:pt x="1052" y="648"/>
                  <a:pt x="1052" y="648"/>
                </a:cubicBezTo>
                <a:cubicBezTo>
                  <a:pt x="1052" y="647"/>
                  <a:pt x="1052" y="646"/>
                  <a:pt x="1052" y="645"/>
                </a:cubicBezTo>
                <a:cubicBezTo>
                  <a:pt x="1052" y="644"/>
                  <a:pt x="1052" y="644"/>
                  <a:pt x="1052" y="644"/>
                </a:cubicBezTo>
                <a:cubicBezTo>
                  <a:pt x="1051" y="643"/>
                  <a:pt x="1052" y="642"/>
                  <a:pt x="1052" y="641"/>
                </a:cubicBezTo>
                <a:cubicBezTo>
                  <a:pt x="1051" y="641"/>
                  <a:pt x="1051" y="641"/>
                  <a:pt x="1051" y="641"/>
                </a:cubicBezTo>
                <a:cubicBezTo>
                  <a:pt x="1051" y="640"/>
                  <a:pt x="1051" y="640"/>
                  <a:pt x="1051" y="639"/>
                </a:cubicBezTo>
                <a:cubicBezTo>
                  <a:pt x="1051" y="639"/>
                  <a:pt x="1051" y="639"/>
                  <a:pt x="1051" y="639"/>
                </a:cubicBezTo>
                <a:cubicBezTo>
                  <a:pt x="1051" y="637"/>
                  <a:pt x="1051" y="637"/>
                  <a:pt x="1051" y="637"/>
                </a:cubicBezTo>
                <a:cubicBezTo>
                  <a:pt x="1052" y="637"/>
                  <a:pt x="1052" y="637"/>
                  <a:pt x="1052" y="637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5"/>
                  <a:pt x="1052" y="635"/>
                  <a:pt x="1052" y="635"/>
                </a:cubicBezTo>
                <a:cubicBezTo>
                  <a:pt x="1052" y="630"/>
                  <a:pt x="1052" y="630"/>
                  <a:pt x="1052" y="630"/>
                </a:cubicBezTo>
                <a:cubicBezTo>
                  <a:pt x="1051" y="630"/>
                  <a:pt x="1051" y="630"/>
                  <a:pt x="1051" y="630"/>
                </a:cubicBezTo>
                <a:cubicBezTo>
                  <a:pt x="1051" y="629"/>
                  <a:pt x="1051" y="628"/>
                  <a:pt x="1051" y="627"/>
                </a:cubicBezTo>
                <a:cubicBezTo>
                  <a:pt x="1052" y="627"/>
                  <a:pt x="1052" y="627"/>
                  <a:pt x="1052" y="628"/>
                </a:cubicBezTo>
                <a:cubicBezTo>
                  <a:pt x="1053" y="629"/>
                  <a:pt x="1053" y="629"/>
                  <a:pt x="1054" y="630"/>
                </a:cubicBezTo>
                <a:cubicBezTo>
                  <a:pt x="1054" y="630"/>
                  <a:pt x="1054" y="631"/>
                  <a:pt x="1054" y="632"/>
                </a:cubicBezTo>
                <a:cubicBezTo>
                  <a:pt x="1054" y="632"/>
                  <a:pt x="1054" y="632"/>
                  <a:pt x="1054" y="632"/>
                </a:cubicBezTo>
                <a:cubicBezTo>
                  <a:pt x="1054" y="633"/>
                  <a:pt x="1054" y="633"/>
                  <a:pt x="1055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4"/>
                  <a:pt x="1054" y="634"/>
                  <a:pt x="1054" y="634"/>
                </a:cubicBezTo>
                <a:cubicBezTo>
                  <a:pt x="1054" y="636"/>
                  <a:pt x="1054" y="638"/>
                  <a:pt x="1054" y="639"/>
                </a:cubicBezTo>
                <a:cubicBezTo>
                  <a:pt x="1054" y="639"/>
                  <a:pt x="1054" y="639"/>
                  <a:pt x="1054" y="639"/>
                </a:cubicBezTo>
                <a:cubicBezTo>
                  <a:pt x="1054" y="641"/>
                  <a:pt x="1054" y="642"/>
                  <a:pt x="1053" y="643"/>
                </a:cubicBezTo>
                <a:cubicBezTo>
                  <a:pt x="1054" y="643"/>
                  <a:pt x="1054" y="644"/>
                  <a:pt x="1054" y="644"/>
                </a:cubicBezTo>
                <a:cubicBezTo>
                  <a:pt x="1054" y="644"/>
                  <a:pt x="1054" y="644"/>
                  <a:pt x="1054" y="644"/>
                </a:cubicBezTo>
                <a:cubicBezTo>
                  <a:pt x="1055" y="644"/>
                  <a:pt x="1055" y="644"/>
                  <a:pt x="1055" y="644"/>
                </a:cubicBezTo>
                <a:cubicBezTo>
                  <a:pt x="1055" y="646"/>
                  <a:pt x="1055" y="646"/>
                  <a:pt x="1055" y="646"/>
                </a:cubicBezTo>
                <a:cubicBezTo>
                  <a:pt x="1054" y="646"/>
                  <a:pt x="1054" y="646"/>
                  <a:pt x="1054" y="646"/>
                </a:cubicBezTo>
                <a:cubicBezTo>
                  <a:pt x="1054" y="647"/>
                  <a:pt x="1055" y="647"/>
                  <a:pt x="1055" y="647"/>
                </a:cubicBezTo>
                <a:cubicBezTo>
                  <a:pt x="1055" y="649"/>
                  <a:pt x="1054" y="650"/>
                  <a:pt x="1056" y="651"/>
                </a:cubicBezTo>
                <a:lnTo>
                  <a:pt x="1056" y="652"/>
                </a:lnTo>
                <a:close/>
                <a:moveTo>
                  <a:pt x="1057" y="596"/>
                </a:moveTo>
                <a:cubicBezTo>
                  <a:pt x="1057" y="597"/>
                  <a:pt x="1056" y="597"/>
                  <a:pt x="1056" y="598"/>
                </a:cubicBezTo>
                <a:cubicBezTo>
                  <a:pt x="1055" y="598"/>
                  <a:pt x="1055" y="598"/>
                  <a:pt x="1055" y="598"/>
                </a:cubicBezTo>
                <a:cubicBezTo>
                  <a:pt x="1055" y="597"/>
                  <a:pt x="1056" y="597"/>
                  <a:pt x="1056" y="596"/>
                </a:cubicBezTo>
                <a:lnTo>
                  <a:pt x="1057" y="596"/>
                </a:lnTo>
                <a:close/>
                <a:moveTo>
                  <a:pt x="1046" y="574"/>
                </a:moveTo>
                <a:cubicBezTo>
                  <a:pt x="1047" y="574"/>
                  <a:pt x="1047" y="574"/>
                  <a:pt x="1047" y="574"/>
                </a:cubicBezTo>
                <a:cubicBezTo>
                  <a:pt x="1047" y="574"/>
                  <a:pt x="1047" y="574"/>
                  <a:pt x="1047" y="574"/>
                </a:cubicBezTo>
                <a:cubicBezTo>
                  <a:pt x="1048" y="574"/>
                  <a:pt x="1048" y="574"/>
                  <a:pt x="1048" y="574"/>
                </a:cubicBezTo>
                <a:cubicBezTo>
                  <a:pt x="1049" y="574"/>
                  <a:pt x="1049" y="573"/>
                  <a:pt x="1049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3"/>
                  <a:pt x="1050" y="573"/>
                  <a:pt x="1050" y="573"/>
                </a:cubicBezTo>
                <a:cubicBezTo>
                  <a:pt x="1050" y="574"/>
                  <a:pt x="1050" y="574"/>
                  <a:pt x="1050" y="574"/>
                </a:cubicBezTo>
                <a:cubicBezTo>
                  <a:pt x="1051" y="574"/>
                  <a:pt x="1051" y="574"/>
                  <a:pt x="1051" y="574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5"/>
                  <a:pt x="1051" y="575"/>
                  <a:pt x="1051" y="575"/>
                </a:cubicBezTo>
                <a:cubicBezTo>
                  <a:pt x="1051" y="576"/>
                  <a:pt x="1051" y="575"/>
                  <a:pt x="1051" y="576"/>
                </a:cubicBezTo>
                <a:cubicBezTo>
                  <a:pt x="1051" y="576"/>
                  <a:pt x="1051" y="576"/>
                  <a:pt x="1051" y="576"/>
                </a:cubicBezTo>
                <a:cubicBezTo>
                  <a:pt x="1052" y="576"/>
                  <a:pt x="1052" y="576"/>
                  <a:pt x="1052" y="576"/>
                </a:cubicBezTo>
                <a:cubicBezTo>
                  <a:pt x="1053" y="577"/>
                  <a:pt x="1053" y="577"/>
                  <a:pt x="1053" y="578"/>
                </a:cubicBezTo>
                <a:cubicBezTo>
                  <a:pt x="1053" y="578"/>
                  <a:pt x="1053" y="578"/>
                  <a:pt x="1053" y="578"/>
                </a:cubicBezTo>
                <a:cubicBezTo>
                  <a:pt x="1054" y="578"/>
                  <a:pt x="1054" y="577"/>
                  <a:pt x="1055" y="577"/>
                </a:cubicBezTo>
                <a:cubicBezTo>
                  <a:pt x="1055" y="577"/>
                  <a:pt x="1055" y="577"/>
                  <a:pt x="1056" y="577"/>
                </a:cubicBezTo>
                <a:cubicBezTo>
                  <a:pt x="1056" y="578"/>
                  <a:pt x="1056" y="578"/>
                  <a:pt x="1056" y="578"/>
                </a:cubicBezTo>
                <a:cubicBezTo>
                  <a:pt x="1056" y="578"/>
                  <a:pt x="1055" y="578"/>
                  <a:pt x="1055" y="578"/>
                </a:cubicBezTo>
                <a:cubicBezTo>
                  <a:pt x="1055" y="579"/>
                  <a:pt x="1055" y="579"/>
                  <a:pt x="1055" y="580"/>
                </a:cubicBezTo>
                <a:cubicBezTo>
                  <a:pt x="1054" y="581"/>
                  <a:pt x="1054" y="581"/>
                  <a:pt x="1053" y="581"/>
                </a:cubicBezTo>
                <a:cubicBezTo>
                  <a:pt x="1053" y="582"/>
                  <a:pt x="1053" y="584"/>
                  <a:pt x="1053" y="585"/>
                </a:cubicBezTo>
                <a:cubicBezTo>
                  <a:pt x="1053" y="585"/>
                  <a:pt x="1052" y="586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2" y="586"/>
                  <a:pt x="1052" y="586"/>
                  <a:pt x="1053" y="586"/>
                </a:cubicBezTo>
                <a:cubicBezTo>
                  <a:pt x="1053" y="587"/>
                  <a:pt x="1053" y="587"/>
                  <a:pt x="1052" y="587"/>
                </a:cubicBezTo>
                <a:cubicBezTo>
                  <a:pt x="1053" y="587"/>
                  <a:pt x="1053" y="588"/>
                  <a:pt x="1053" y="588"/>
                </a:cubicBezTo>
                <a:cubicBezTo>
                  <a:pt x="1055" y="588"/>
                  <a:pt x="1055" y="588"/>
                  <a:pt x="1055" y="588"/>
                </a:cubicBezTo>
                <a:cubicBezTo>
                  <a:pt x="1054" y="588"/>
                  <a:pt x="1054" y="589"/>
                  <a:pt x="1054" y="589"/>
                </a:cubicBezTo>
                <a:cubicBezTo>
                  <a:pt x="1053" y="589"/>
                  <a:pt x="1053" y="589"/>
                  <a:pt x="1051" y="589"/>
                </a:cubicBezTo>
                <a:cubicBezTo>
                  <a:pt x="1051" y="590"/>
                  <a:pt x="1051" y="590"/>
                  <a:pt x="1051" y="591"/>
                </a:cubicBezTo>
                <a:cubicBezTo>
                  <a:pt x="1051" y="591"/>
                  <a:pt x="1051" y="591"/>
                  <a:pt x="1051" y="591"/>
                </a:cubicBezTo>
                <a:cubicBezTo>
                  <a:pt x="1051" y="592"/>
                  <a:pt x="1051" y="592"/>
                  <a:pt x="1051" y="592"/>
                </a:cubicBezTo>
                <a:cubicBezTo>
                  <a:pt x="1052" y="592"/>
                  <a:pt x="1052" y="592"/>
                  <a:pt x="1052" y="592"/>
                </a:cubicBezTo>
                <a:cubicBezTo>
                  <a:pt x="1052" y="593"/>
                  <a:pt x="1052" y="593"/>
                  <a:pt x="1052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1" y="593"/>
                  <a:pt x="1051" y="593"/>
                  <a:pt x="1051" y="593"/>
                </a:cubicBezTo>
                <a:cubicBezTo>
                  <a:pt x="1050" y="592"/>
                  <a:pt x="1050" y="592"/>
                  <a:pt x="1050" y="590"/>
                </a:cubicBezTo>
                <a:cubicBezTo>
                  <a:pt x="1049" y="590"/>
                  <a:pt x="1047" y="589"/>
                  <a:pt x="1046" y="589"/>
                </a:cubicBezTo>
                <a:cubicBezTo>
                  <a:pt x="1046" y="589"/>
                  <a:pt x="1046" y="590"/>
                  <a:pt x="1046" y="590"/>
                </a:cubicBezTo>
                <a:cubicBezTo>
                  <a:pt x="1045" y="590"/>
                  <a:pt x="1045" y="590"/>
                  <a:pt x="1044" y="591"/>
                </a:cubicBezTo>
                <a:cubicBezTo>
                  <a:pt x="1044" y="591"/>
                  <a:pt x="1044" y="591"/>
                  <a:pt x="1045" y="592"/>
                </a:cubicBezTo>
                <a:cubicBezTo>
                  <a:pt x="1045" y="592"/>
                  <a:pt x="1045" y="592"/>
                  <a:pt x="1045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4" y="592"/>
                  <a:pt x="1044" y="592"/>
                  <a:pt x="1044" y="592"/>
                </a:cubicBezTo>
                <a:cubicBezTo>
                  <a:pt x="1043" y="592"/>
                  <a:pt x="1043" y="592"/>
                  <a:pt x="1043" y="592"/>
                </a:cubicBezTo>
                <a:cubicBezTo>
                  <a:pt x="1043" y="592"/>
                  <a:pt x="1043" y="592"/>
                  <a:pt x="1043" y="591"/>
                </a:cubicBezTo>
                <a:cubicBezTo>
                  <a:pt x="1043" y="591"/>
                  <a:pt x="1042" y="591"/>
                  <a:pt x="1042" y="591"/>
                </a:cubicBezTo>
                <a:cubicBezTo>
                  <a:pt x="1042" y="590"/>
                  <a:pt x="1042" y="590"/>
                  <a:pt x="1042" y="590"/>
                </a:cubicBezTo>
                <a:cubicBezTo>
                  <a:pt x="1042" y="590"/>
                  <a:pt x="1041" y="590"/>
                  <a:pt x="1041" y="590"/>
                </a:cubicBezTo>
                <a:cubicBezTo>
                  <a:pt x="1041" y="589"/>
                  <a:pt x="1041" y="589"/>
                  <a:pt x="1041" y="589"/>
                </a:cubicBezTo>
                <a:cubicBezTo>
                  <a:pt x="1041" y="588"/>
                  <a:pt x="1040" y="588"/>
                  <a:pt x="1041" y="587"/>
                </a:cubicBezTo>
                <a:cubicBezTo>
                  <a:pt x="1041" y="587"/>
                  <a:pt x="1041" y="587"/>
                  <a:pt x="1041" y="587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1" y="586"/>
                  <a:pt x="1041" y="586"/>
                  <a:pt x="1041" y="586"/>
                </a:cubicBezTo>
                <a:cubicBezTo>
                  <a:pt x="1042" y="585"/>
                  <a:pt x="1041" y="585"/>
                  <a:pt x="1042" y="584"/>
                </a:cubicBezTo>
                <a:cubicBezTo>
                  <a:pt x="1042" y="582"/>
                  <a:pt x="1041" y="583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0" y="581"/>
                  <a:pt x="1040" y="581"/>
                  <a:pt x="1040" y="581"/>
                </a:cubicBezTo>
                <a:cubicBezTo>
                  <a:pt x="1041" y="580"/>
                  <a:pt x="1042" y="579"/>
                  <a:pt x="1041" y="578"/>
                </a:cubicBezTo>
                <a:cubicBezTo>
                  <a:pt x="1041" y="577"/>
                  <a:pt x="1041" y="577"/>
                  <a:pt x="1041" y="576"/>
                </a:cubicBezTo>
                <a:cubicBezTo>
                  <a:pt x="1041" y="576"/>
                  <a:pt x="1041" y="576"/>
                  <a:pt x="1041" y="576"/>
                </a:cubicBezTo>
                <a:cubicBezTo>
                  <a:pt x="1041" y="575"/>
                  <a:pt x="1041" y="575"/>
                  <a:pt x="1041" y="575"/>
                </a:cubicBezTo>
                <a:cubicBezTo>
                  <a:pt x="1042" y="575"/>
                  <a:pt x="1043" y="574"/>
                  <a:pt x="1043" y="574"/>
                </a:cubicBezTo>
                <a:cubicBezTo>
                  <a:pt x="1043" y="574"/>
                  <a:pt x="1043" y="574"/>
                  <a:pt x="1043" y="574"/>
                </a:cubicBezTo>
                <a:cubicBezTo>
                  <a:pt x="1044" y="574"/>
                  <a:pt x="1045" y="574"/>
                  <a:pt x="1045" y="574"/>
                </a:cubicBezTo>
                <a:cubicBezTo>
                  <a:pt x="1045" y="574"/>
                  <a:pt x="1045" y="574"/>
                  <a:pt x="1046" y="574"/>
                </a:cubicBezTo>
                <a:close/>
                <a:moveTo>
                  <a:pt x="1045" y="567"/>
                </a:moveTo>
                <a:cubicBezTo>
                  <a:pt x="1045" y="567"/>
                  <a:pt x="1045" y="567"/>
                  <a:pt x="1045" y="567"/>
                </a:cubicBezTo>
                <a:cubicBezTo>
                  <a:pt x="1045" y="568"/>
                  <a:pt x="1045" y="568"/>
                  <a:pt x="1045" y="568"/>
                </a:cubicBezTo>
                <a:cubicBezTo>
                  <a:pt x="1044" y="567"/>
                  <a:pt x="1044" y="567"/>
                  <a:pt x="1043" y="567"/>
                </a:cubicBezTo>
                <a:cubicBezTo>
                  <a:pt x="1043" y="566"/>
                  <a:pt x="1043" y="566"/>
                  <a:pt x="1043" y="565"/>
                </a:cubicBezTo>
                <a:cubicBezTo>
                  <a:pt x="1045" y="565"/>
                  <a:pt x="1045" y="565"/>
                  <a:pt x="1045" y="565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6"/>
                  <a:pt x="1045" y="566"/>
                  <a:pt x="1045" y="566"/>
                </a:cubicBezTo>
                <a:cubicBezTo>
                  <a:pt x="1045" y="567"/>
                  <a:pt x="1045" y="567"/>
                  <a:pt x="1045" y="567"/>
                </a:cubicBezTo>
                <a:cubicBezTo>
                  <a:pt x="1045" y="567"/>
                  <a:pt x="1045" y="567"/>
                  <a:pt x="1045" y="567"/>
                </a:cubicBezTo>
                <a:close/>
                <a:moveTo>
                  <a:pt x="1045" y="407"/>
                </a:moveTo>
                <a:cubicBezTo>
                  <a:pt x="1045" y="407"/>
                  <a:pt x="1045" y="407"/>
                  <a:pt x="1045" y="407"/>
                </a:cubicBezTo>
                <a:cubicBezTo>
                  <a:pt x="1045" y="405"/>
                  <a:pt x="1045" y="405"/>
                  <a:pt x="1045" y="405"/>
                </a:cubicBezTo>
                <a:cubicBezTo>
                  <a:pt x="1045" y="405"/>
                  <a:pt x="1045" y="405"/>
                  <a:pt x="1045" y="405"/>
                </a:cubicBezTo>
                <a:lnTo>
                  <a:pt x="1045" y="407"/>
                </a:lnTo>
                <a:close/>
                <a:moveTo>
                  <a:pt x="1060" y="396"/>
                </a:moveTo>
                <a:cubicBezTo>
                  <a:pt x="1059" y="396"/>
                  <a:pt x="1059" y="396"/>
                  <a:pt x="1059" y="396"/>
                </a:cubicBezTo>
                <a:cubicBezTo>
                  <a:pt x="1059" y="394"/>
                  <a:pt x="1059" y="394"/>
                  <a:pt x="1059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3"/>
                  <a:pt x="1060" y="393"/>
                  <a:pt x="1060" y="393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4"/>
                  <a:pt x="1060" y="394"/>
                  <a:pt x="1060" y="394"/>
                </a:cubicBezTo>
                <a:cubicBezTo>
                  <a:pt x="1060" y="395"/>
                  <a:pt x="1060" y="395"/>
                  <a:pt x="1060" y="396"/>
                </a:cubicBezTo>
                <a:close/>
                <a:moveTo>
                  <a:pt x="1095" y="352"/>
                </a:moveTo>
                <a:cubicBezTo>
                  <a:pt x="1094" y="352"/>
                  <a:pt x="1094" y="352"/>
                  <a:pt x="1094" y="352"/>
                </a:cubicBezTo>
                <a:cubicBezTo>
                  <a:pt x="1094" y="353"/>
                  <a:pt x="1095" y="353"/>
                  <a:pt x="1095" y="353"/>
                </a:cubicBezTo>
                <a:cubicBezTo>
                  <a:pt x="1095" y="353"/>
                  <a:pt x="1095" y="354"/>
                  <a:pt x="1095" y="354"/>
                </a:cubicBezTo>
                <a:cubicBezTo>
                  <a:pt x="1093" y="354"/>
                  <a:pt x="1092" y="353"/>
                  <a:pt x="1091" y="354"/>
                </a:cubicBezTo>
                <a:cubicBezTo>
                  <a:pt x="1088" y="354"/>
                  <a:pt x="1088" y="354"/>
                  <a:pt x="1088" y="354"/>
                </a:cubicBezTo>
                <a:cubicBezTo>
                  <a:pt x="1089" y="354"/>
                  <a:pt x="1089" y="354"/>
                  <a:pt x="1089" y="353"/>
                </a:cubicBezTo>
                <a:cubicBezTo>
                  <a:pt x="1089" y="352"/>
                  <a:pt x="1089" y="352"/>
                  <a:pt x="1089" y="352"/>
                </a:cubicBezTo>
                <a:cubicBezTo>
                  <a:pt x="1090" y="352"/>
                  <a:pt x="1090" y="352"/>
                  <a:pt x="1090" y="352"/>
                </a:cubicBezTo>
                <a:cubicBezTo>
                  <a:pt x="1090" y="352"/>
                  <a:pt x="1093" y="352"/>
                  <a:pt x="1094" y="352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1"/>
                  <a:pt x="1094" y="351"/>
                  <a:pt x="1094" y="351"/>
                </a:cubicBezTo>
                <a:cubicBezTo>
                  <a:pt x="1094" y="350"/>
                  <a:pt x="1094" y="350"/>
                  <a:pt x="1094" y="350"/>
                </a:cubicBezTo>
                <a:cubicBezTo>
                  <a:pt x="1095" y="350"/>
                  <a:pt x="1095" y="350"/>
                  <a:pt x="1095" y="350"/>
                </a:cubicBezTo>
                <a:cubicBezTo>
                  <a:pt x="1095" y="351"/>
                  <a:pt x="1095" y="351"/>
                  <a:pt x="1095" y="352"/>
                </a:cubicBezTo>
                <a:close/>
                <a:moveTo>
                  <a:pt x="1104" y="341"/>
                </a:moveTo>
                <a:cubicBezTo>
                  <a:pt x="1104" y="341"/>
                  <a:pt x="1105" y="341"/>
                  <a:pt x="1105" y="342"/>
                </a:cubicBezTo>
                <a:cubicBezTo>
                  <a:pt x="1105" y="342"/>
                  <a:pt x="1105" y="342"/>
                  <a:pt x="1105" y="342"/>
                </a:cubicBezTo>
                <a:cubicBezTo>
                  <a:pt x="1104" y="342"/>
                  <a:pt x="1105" y="342"/>
                  <a:pt x="1104" y="342"/>
                </a:cubicBezTo>
                <a:cubicBezTo>
                  <a:pt x="1103" y="342"/>
                  <a:pt x="1102" y="342"/>
                  <a:pt x="1102" y="341"/>
                </a:cubicBezTo>
                <a:cubicBezTo>
                  <a:pt x="1103" y="341"/>
                  <a:pt x="1103" y="341"/>
                  <a:pt x="1104" y="341"/>
                </a:cubicBezTo>
                <a:close/>
                <a:moveTo>
                  <a:pt x="1109" y="362"/>
                </a:moveTo>
                <a:cubicBezTo>
                  <a:pt x="1109" y="362"/>
                  <a:pt x="1109" y="362"/>
                  <a:pt x="1109" y="362"/>
                </a:cubicBezTo>
                <a:cubicBezTo>
                  <a:pt x="1109" y="363"/>
                  <a:pt x="1108" y="363"/>
                  <a:pt x="1108" y="364"/>
                </a:cubicBezTo>
                <a:cubicBezTo>
                  <a:pt x="1104" y="364"/>
                  <a:pt x="1105" y="363"/>
                  <a:pt x="1104" y="361"/>
                </a:cubicBezTo>
                <a:cubicBezTo>
                  <a:pt x="1104" y="361"/>
                  <a:pt x="1104" y="361"/>
                  <a:pt x="1104" y="361"/>
                </a:cubicBezTo>
                <a:cubicBezTo>
                  <a:pt x="1104" y="360"/>
                  <a:pt x="1104" y="360"/>
                  <a:pt x="1104" y="360"/>
                </a:cubicBezTo>
                <a:cubicBezTo>
                  <a:pt x="1104" y="359"/>
                  <a:pt x="1103" y="359"/>
                  <a:pt x="1103" y="359"/>
                </a:cubicBezTo>
                <a:cubicBezTo>
                  <a:pt x="1102" y="358"/>
                  <a:pt x="1103" y="357"/>
                  <a:pt x="1103" y="357"/>
                </a:cubicBezTo>
                <a:cubicBezTo>
                  <a:pt x="1102" y="355"/>
                  <a:pt x="1101" y="356"/>
                  <a:pt x="1101" y="354"/>
                </a:cubicBezTo>
                <a:cubicBezTo>
                  <a:pt x="1102" y="354"/>
                  <a:pt x="1104" y="354"/>
                  <a:pt x="1104" y="355"/>
                </a:cubicBezTo>
                <a:cubicBezTo>
                  <a:pt x="1105" y="356"/>
                  <a:pt x="1105" y="356"/>
                  <a:pt x="1106" y="357"/>
                </a:cubicBezTo>
                <a:cubicBezTo>
                  <a:pt x="1106" y="357"/>
                  <a:pt x="1106" y="357"/>
                  <a:pt x="1107" y="358"/>
                </a:cubicBezTo>
                <a:cubicBezTo>
                  <a:pt x="1108" y="358"/>
                  <a:pt x="1107" y="359"/>
                  <a:pt x="1107" y="360"/>
                </a:cubicBezTo>
                <a:cubicBezTo>
                  <a:pt x="1108" y="361"/>
                  <a:pt x="1108" y="361"/>
                  <a:pt x="1109" y="361"/>
                </a:cubicBezTo>
                <a:lnTo>
                  <a:pt x="1109" y="362"/>
                </a:lnTo>
                <a:close/>
                <a:moveTo>
                  <a:pt x="1147" y="338"/>
                </a:moveTo>
                <a:cubicBezTo>
                  <a:pt x="1147" y="338"/>
                  <a:pt x="1147" y="338"/>
                  <a:pt x="1147" y="338"/>
                </a:cubicBezTo>
                <a:cubicBezTo>
                  <a:pt x="1147" y="338"/>
                  <a:pt x="1147" y="338"/>
                  <a:pt x="1147" y="339"/>
                </a:cubicBezTo>
                <a:cubicBezTo>
                  <a:pt x="1145" y="339"/>
                  <a:pt x="1145" y="340"/>
                  <a:pt x="1144" y="339"/>
                </a:cubicBezTo>
                <a:cubicBezTo>
                  <a:pt x="1142" y="339"/>
                  <a:pt x="1142" y="339"/>
                  <a:pt x="1142" y="339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2" y="338"/>
                  <a:pt x="1142" y="338"/>
                  <a:pt x="1142" y="338"/>
                </a:cubicBezTo>
                <a:cubicBezTo>
                  <a:pt x="1141" y="337"/>
                  <a:pt x="1141" y="337"/>
                  <a:pt x="1141" y="337"/>
                </a:cubicBezTo>
                <a:cubicBezTo>
                  <a:pt x="1140" y="337"/>
                  <a:pt x="1140" y="337"/>
                  <a:pt x="1140" y="337"/>
                </a:cubicBezTo>
                <a:cubicBezTo>
                  <a:pt x="1141" y="338"/>
                  <a:pt x="1140" y="339"/>
                  <a:pt x="1139" y="341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3"/>
                  <a:pt x="1139" y="343"/>
                  <a:pt x="1139" y="343"/>
                </a:cubicBezTo>
                <a:cubicBezTo>
                  <a:pt x="1139" y="344"/>
                  <a:pt x="1139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0" y="344"/>
                  <a:pt x="1140" y="344"/>
                </a:cubicBezTo>
                <a:cubicBezTo>
                  <a:pt x="1140" y="344"/>
                  <a:pt x="1141" y="343"/>
                  <a:pt x="1141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5" y="343"/>
                  <a:pt x="1145" y="343"/>
                  <a:pt x="1145" y="343"/>
                </a:cubicBezTo>
                <a:cubicBezTo>
                  <a:pt x="1144" y="343"/>
                  <a:pt x="1144" y="343"/>
                  <a:pt x="1143" y="343"/>
                </a:cubicBezTo>
                <a:cubicBezTo>
                  <a:pt x="1143" y="344"/>
                  <a:pt x="1142" y="344"/>
                  <a:pt x="1142" y="344"/>
                </a:cubicBezTo>
                <a:cubicBezTo>
                  <a:pt x="1143" y="345"/>
                  <a:pt x="1143" y="346"/>
                  <a:pt x="1144" y="346"/>
                </a:cubicBezTo>
                <a:cubicBezTo>
                  <a:pt x="1144" y="347"/>
                  <a:pt x="1144" y="347"/>
                  <a:pt x="1143" y="347"/>
                </a:cubicBezTo>
                <a:cubicBezTo>
                  <a:pt x="1144" y="347"/>
                  <a:pt x="1144" y="347"/>
                  <a:pt x="1144" y="347"/>
                </a:cubicBezTo>
                <a:cubicBezTo>
                  <a:pt x="1144" y="348"/>
                  <a:pt x="1144" y="348"/>
                  <a:pt x="1144" y="348"/>
                </a:cubicBezTo>
                <a:cubicBezTo>
                  <a:pt x="1145" y="348"/>
                  <a:pt x="1145" y="348"/>
                  <a:pt x="1145" y="348"/>
                </a:cubicBezTo>
                <a:cubicBezTo>
                  <a:pt x="1145" y="349"/>
                  <a:pt x="1145" y="349"/>
                  <a:pt x="1145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49"/>
                  <a:pt x="1146" y="349"/>
                  <a:pt x="1146" y="349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4" y="352"/>
                  <a:pt x="1144" y="352"/>
                  <a:pt x="1144" y="352"/>
                </a:cubicBezTo>
                <a:cubicBezTo>
                  <a:pt x="1144" y="354"/>
                  <a:pt x="1144" y="357"/>
                  <a:pt x="1145" y="358"/>
                </a:cubicBezTo>
                <a:cubicBezTo>
                  <a:pt x="1145" y="361"/>
                  <a:pt x="1145" y="362"/>
                  <a:pt x="1144" y="363"/>
                </a:cubicBezTo>
                <a:cubicBezTo>
                  <a:pt x="1143" y="363"/>
                  <a:pt x="1143" y="363"/>
                  <a:pt x="1143" y="363"/>
                </a:cubicBezTo>
                <a:cubicBezTo>
                  <a:pt x="1143" y="363"/>
                  <a:pt x="1143" y="362"/>
                  <a:pt x="1143" y="362"/>
                </a:cubicBezTo>
                <a:cubicBezTo>
                  <a:pt x="1141" y="362"/>
                  <a:pt x="1137" y="363"/>
                  <a:pt x="1136" y="364"/>
                </a:cubicBezTo>
                <a:cubicBezTo>
                  <a:pt x="1135" y="364"/>
                  <a:pt x="1135" y="364"/>
                  <a:pt x="1134" y="364"/>
                </a:cubicBezTo>
                <a:cubicBezTo>
                  <a:pt x="1134" y="363"/>
                  <a:pt x="1134" y="363"/>
                  <a:pt x="1134" y="363"/>
                </a:cubicBezTo>
                <a:cubicBezTo>
                  <a:pt x="1133" y="363"/>
                  <a:pt x="1132" y="363"/>
                  <a:pt x="1131" y="362"/>
                </a:cubicBezTo>
                <a:cubicBezTo>
                  <a:pt x="1131" y="362"/>
                  <a:pt x="1131" y="362"/>
                  <a:pt x="1131" y="362"/>
                </a:cubicBezTo>
                <a:cubicBezTo>
                  <a:pt x="1130" y="362"/>
                  <a:pt x="1130" y="362"/>
                  <a:pt x="1130" y="362"/>
                </a:cubicBezTo>
                <a:cubicBezTo>
                  <a:pt x="1129" y="361"/>
                  <a:pt x="1128" y="360"/>
                  <a:pt x="1128" y="359"/>
                </a:cubicBezTo>
                <a:cubicBezTo>
                  <a:pt x="1126" y="359"/>
                  <a:pt x="1126" y="359"/>
                  <a:pt x="1126" y="359"/>
                </a:cubicBezTo>
                <a:cubicBezTo>
                  <a:pt x="1126" y="359"/>
                  <a:pt x="1126" y="359"/>
                  <a:pt x="1125" y="359"/>
                </a:cubicBezTo>
                <a:cubicBezTo>
                  <a:pt x="1125" y="359"/>
                  <a:pt x="1125" y="359"/>
                  <a:pt x="1125" y="360"/>
                </a:cubicBezTo>
                <a:cubicBezTo>
                  <a:pt x="1123" y="359"/>
                  <a:pt x="1123" y="359"/>
                  <a:pt x="1122" y="357"/>
                </a:cubicBezTo>
                <a:cubicBezTo>
                  <a:pt x="1122" y="357"/>
                  <a:pt x="1122" y="357"/>
                  <a:pt x="1122" y="357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6"/>
                  <a:pt x="1122" y="356"/>
                  <a:pt x="1122" y="356"/>
                </a:cubicBezTo>
                <a:cubicBezTo>
                  <a:pt x="1122" y="355"/>
                  <a:pt x="1122" y="355"/>
                  <a:pt x="1122" y="355"/>
                </a:cubicBezTo>
                <a:cubicBezTo>
                  <a:pt x="1121" y="355"/>
                  <a:pt x="1121" y="355"/>
                  <a:pt x="1121" y="355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3"/>
                  <a:pt x="1121" y="353"/>
                  <a:pt x="1121" y="353"/>
                </a:cubicBezTo>
                <a:cubicBezTo>
                  <a:pt x="1121" y="352"/>
                  <a:pt x="1121" y="352"/>
                  <a:pt x="1121" y="352"/>
                </a:cubicBezTo>
                <a:cubicBezTo>
                  <a:pt x="1120" y="352"/>
                  <a:pt x="1120" y="352"/>
                  <a:pt x="1120" y="352"/>
                </a:cubicBezTo>
                <a:cubicBezTo>
                  <a:pt x="1121" y="351"/>
                  <a:pt x="1121" y="350"/>
                  <a:pt x="1121" y="349"/>
                </a:cubicBezTo>
                <a:cubicBezTo>
                  <a:pt x="1122" y="349"/>
                  <a:pt x="1122" y="349"/>
                  <a:pt x="1123" y="348"/>
                </a:cubicBezTo>
                <a:cubicBezTo>
                  <a:pt x="1123" y="347"/>
                  <a:pt x="1123" y="347"/>
                  <a:pt x="1123" y="347"/>
                </a:cubicBezTo>
                <a:cubicBezTo>
                  <a:pt x="1123" y="347"/>
                  <a:pt x="1122" y="347"/>
                  <a:pt x="1122" y="347"/>
                </a:cubicBezTo>
                <a:cubicBezTo>
                  <a:pt x="1122" y="347"/>
                  <a:pt x="1122" y="347"/>
                  <a:pt x="1122" y="347"/>
                </a:cubicBezTo>
                <a:cubicBezTo>
                  <a:pt x="1122" y="346"/>
                  <a:pt x="1123" y="346"/>
                  <a:pt x="1123" y="346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5"/>
                  <a:pt x="1123" y="345"/>
                  <a:pt x="1123" y="345"/>
                </a:cubicBezTo>
                <a:cubicBezTo>
                  <a:pt x="1123" y="342"/>
                  <a:pt x="1123" y="342"/>
                  <a:pt x="1123" y="342"/>
                </a:cubicBezTo>
                <a:cubicBezTo>
                  <a:pt x="1124" y="342"/>
                  <a:pt x="1124" y="342"/>
                  <a:pt x="1124" y="342"/>
                </a:cubicBezTo>
                <a:cubicBezTo>
                  <a:pt x="1124" y="341"/>
                  <a:pt x="1125" y="341"/>
                  <a:pt x="1126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8" y="340"/>
                  <a:pt x="1128" y="340"/>
                  <a:pt x="1128" y="340"/>
                </a:cubicBezTo>
                <a:cubicBezTo>
                  <a:pt x="1127" y="340"/>
                  <a:pt x="1127" y="340"/>
                  <a:pt x="1127" y="340"/>
                </a:cubicBezTo>
                <a:cubicBezTo>
                  <a:pt x="1127" y="338"/>
                  <a:pt x="1127" y="339"/>
                  <a:pt x="1126" y="339"/>
                </a:cubicBezTo>
                <a:cubicBezTo>
                  <a:pt x="1126" y="338"/>
                  <a:pt x="1126" y="338"/>
                  <a:pt x="1126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5" y="338"/>
                  <a:pt x="1125" y="338"/>
                  <a:pt x="1125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8"/>
                  <a:pt x="1124" y="338"/>
                  <a:pt x="1124" y="338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4" y="337"/>
                  <a:pt x="1124" y="337"/>
                  <a:pt x="1124" y="337"/>
                </a:cubicBezTo>
                <a:cubicBezTo>
                  <a:pt x="1123" y="336"/>
                  <a:pt x="1123" y="336"/>
                  <a:pt x="1123" y="336"/>
                </a:cubicBezTo>
                <a:cubicBezTo>
                  <a:pt x="1123" y="336"/>
                  <a:pt x="1123" y="335"/>
                  <a:pt x="1123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4"/>
                  <a:pt x="1122" y="334"/>
                </a:cubicBezTo>
                <a:cubicBezTo>
                  <a:pt x="1122" y="334"/>
                  <a:pt x="1122" y="333"/>
                  <a:pt x="1121" y="333"/>
                </a:cubicBezTo>
                <a:cubicBezTo>
                  <a:pt x="1121" y="333"/>
                  <a:pt x="1121" y="332"/>
                  <a:pt x="1121" y="332"/>
                </a:cubicBezTo>
                <a:cubicBezTo>
                  <a:pt x="1120" y="332"/>
                  <a:pt x="1120" y="332"/>
                  <a:pt x="1120" y="332"/>
                </a:cubicBezTo>
                <a:cubicBezTo>
                  <a:pt x="1120" y="331"/>
                  <a:pt x="1119" y="331"/>
                  <a:pt x="1118" y="330"/>
                </a:cubicBezTo>
                <a:cubicBezTo>
                  <a:pt x="1118" y="330"/>
                  <a:pt x="1118" y="329"/>
                  <a:pt x="1118" y="329"/>
                </a:cubicBezTo>
                <a:cubicBezTo>
                  <a:pt x="1118" y="329"/>
                  <a:pt x="1118" y="329"/>
                  <a:pt x="1118" y="329"/>
                </a:cubicBezTo>
                <a:cubicBezTo>
                  <a:pt x="1118" y="328"/>
                  <a:pt x="1118" y="328"/>
                  <a:pt x="1118" y="328"/>
                </a:cubicBezTo>
                <a:cubicBezTo>
                  <a:pt x="1117" y="328"/>
                  <a:pt x="1117" y="328"/>
                  <a:pt x="1117" y="328"/>
                </a:cubicBezTo>
                <a:cubicBezTo>
                  <a:pt x="1117" y="327"/>
                  <a:pt x="1117" y="327"/>
                  <a:pt x="1117" y="327"/>
                </a:cubicBezTo>
                <a:cubicBezTo>
                  <a:pt x="1116" y="327"/>
                  <a:pt x="1116" y="326"/>
                  <a:pt x="1116" y="326"/>
                </a:cubicBezTo>
                <a:cubicBezTo>
                  <a:pt x="1116" y="326"/>
                  <a:pt x="1115" y="325"/>
                  <a:pt x="1115" y="325"/>
                </a:cubicBezTo>
                <a:cubicBezTo>
                  <a:pt x="1115" y="325"/>
                  <a:pt x="1115" y="325"/>
                  <a:pt x="1115" y="325"/>
                </a:cubicBezTo>
                <a:cubicBezTo>
                  <a:pt x="1115" y="324"/>
                  <a:pt x="1115" y="322"/>
                  <a:pt x="1115" y="321"/>
                </a:cubicBezTo>
                <a:cubicBezTo>
                  <a:pt x="1114" y="321"/>
                  <a:pt x="1114" y="321"/>
                  <a:pt x="1114" y="321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20"/>
                  <a:pt x="1114" y="320"/>
                  <a:pt x="1114" y="320"/>
                </a:cubicBezTo>
                <a:cubicBezTo>
                  <a:pt x="1114" y="319"/>
                  <a:pt x="1114" y="318"/>
                  <a:pt x="1115" y="317"/>
                </a:cubicBezTo>
                <a:cubicBezTo>
                  <a:pt x="1114" y="317"/>
                  <a:pt x="1114" y="317"/>
                  <a:pt x="1114" y="316"/>
                </a:cubicBezTo>
                <a:cubicBezTo>
                  <a:pt x="1113" y="316"/>
                  <a:pt x="1111" y="317"/>
                  <a:pt x="1111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0" y="316"/>
                  <a:pt x="1110" y="316"/>
                  <a:pt x="1110" y="316"/>
                </a:cubicBezTo>
                <a:cubicBezTo>
                  <a:pt x="1111" y="316"/>
                  <a:pt x="1111" y="316"/>
                  <a:pt x="1111" y="316"/>
                </a:cubicBezTo>
                <a:cubicBezTo>
                  <a:pt x="1111" y="315"/>
                  <a:pt x="1111" y="315"/>
                  <a:pt x="1111" y="315"/>
                </a:cubicBezTo>
                <a:cubicBezTo>
                  <a:pt x="1111" y="314"/>
                  <a:pt x="1111" y="314"/>
                  <a:pt x="1111" y="313"/>
                </a:cubicBezTo>
                <a:cubicBezTo>
                  <a:pt x="1112" y="313"/>
                  <a:pt x="1112" y="313"/>
                  <a:pt x="1112" y="313"/>
                </a:cubicBezTo>
                <a:cubicBezTo>
                  <a:pt x="1112" y="312"/>
                  <a:pt x="1112" y="311"/>
                  <a:pt x="1112" y="310"/>
                </a:cubicBezTo>
                <a:cubicBezTo>
                  <a:pt x="1112" y="310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9"/>
                  <a:pt x="1113" y="309"/>
                  <a:pt x="1113" y="309"/>
                </a:cubicBezTo>
                <a:cubicBezTo>
                  <a:pt x="1113" y="308"/>
                  <a:pt x="1113" y="308"/>
                  <a:pt x="1113" y="308"/>
                </a:cubicBezTo>
                <a:cubicBezTo>
                  <a:pt x="1114" y="307"/>
                  <a:pt x="1114" y="307"/>
                  <a:pt x="1114" y="307"/>
                </a:cubicBezTo>
                <a:cubicBezTo>
                  <a:pt x="1115" y="306"/>
                  <a:pt x="1114" y="306"/>
                  <a:pt x="1114" y="306"/>
                </a:cubicBezTo>
                <a:cubicBezTo>
                  <a:pt x="1114" y="306"/>
                  <a:pt x="1114" y="305"/>
                  <a:pt x="1114" y="305"/>
                </a:cubicBezTo>
                <a:cubicBezTo>
                  <a:pt x="1114" y="305"/>
                  <a:pt x="1114" y="305"/>
                  <a:pt x="1114" y="305"/>
                </a:cubicBezTo>
                <a:cubicBezTo>
                  <a:pt x="1114" y="304"/>
                  <a:pt x="1114" y="304"/>
                  <a:pt x="1115" y="304"/>
                </a:cubicBezTo>
                <a:cubicBezTo>
                  <a:pt x="1115" y="305"/>
                  <a:pt x="1115" y="305"/>
                  <a:pt x="1115" y="305"/>
                </a:cubicBezTo>
                <a:cubicBezTo>
                  <a:pt x="1115" y="304"/>
                  <a:pt x="1115" y="304"/>
                  <a:pt x="1115" y="304"/>
                </a:cubicBezTo>
                <a:cubicBezTo>
                  <a:pt x="1115" y="304"/>
                  <a:pt x="1116" y="304"/>
                  <a:pt x="1116" y="304"/>
                </a:cubicBezTo>
                <a:cubicBezTo>
                  <a:pt x="1116" y="303"/>
                  <a:pt x="1116" y="303"/>
                  <a:pt x="1116" y="303"/>
                </a:cubicBezTo>
                <a:cubicBezTo>
                  <a:pt x="1117" y="303"/>
                  <a:pt x="1117" y="303"/>
                  <a:pt x="1117" y="303"/>
                </a:cubicBezTo>
                <a:cubicBezTo>
                  <a:pt x="1117" y="304"/>
                  <a:pt x="1117" y="304"/>
                  <a:pt x="1117" y="304"/>
                </a:cubicBezTo>
                <a:cubicBezTo>
                  <a:pt x="1118" y="304"/>
                  <a:pt x="1118" y="304"/>
                  <a:pt x="1118" y="304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5"/>
                </a:cubicBezTo>
                <a:cubicBezTo>
                  <a:pt x="1118" y="305"/>
                  <a:pt x="1118" y="305"/>
                  <a:pt x="1118" y="306"/>
                </a:cubicBezTo>
                <a:cubicBezTo>
                  <a:pt x="1118" y="305"/>
                  <a:pt x="1118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19" y="305"/>
                  <a:pt x="1119" y="305"/>
                  <a:pt x="1119" y="305"/>
                </a:cubicBezTo>
                <a:cubicBezTo>
                  <a:pt x="1120" y="304"/>
                  <a:pt x="1120" y="304"/>
                  <a:pt x="1120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9" y="303"/>
                  <a:pt x="1119" y="303"/>
                  <a:pt x="1119" y="303"/>
                </a:cubicBezTo>
                <a:cubicBezTo>
                  <a:pt x="1118" y="303"/>
                  <a:pt x="1118" y="303"/>
                  <a:pt x="1118" y="303"/>
                </a:cubicBezTo>
                <a:cubicBezTo>
                  <a:pt x="1118" y="302"/>
                  <a:pt x="1118" y="302"/>
                  <a:pt x="1118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2"/>
                </a:cubicBezTo>
                <a:cubicBezTo>
                  <a:pt x="1119" y="302"/>
                  <a:pt x="1119" y="302"/>
                  <a:pt x="1119" y="303"/>
                </a:cubicBezTo>
                <a:cubicBezTo>
                  <a:pt x="1120" y="303"/>
                  <a:pt x="1120" y="303"/>
                  <a:pt x="1120" y="303"/>
                </a:cubicBezTo>
                <a:cubicBezTo>
                  <a:pt x="1121" y="302"/>
                  <a:pt x="1120" y="303"/>
                  <a:pt x="1121" y="302"/>
                </a:cubicBezTo>
                <a:cubicBezTo>
                  <a:pt x="1121" y="302"/>
                  <a:pt x="1121" y="302"/>
                  <a:pt x="1121" y="302"/>
                </a:cubicBezTo>
                <a:cubicBezTo>
                  <a:pt x="1121" y="302"/>
                  <a:pt x="1122" y="302"/>
                  <a:pt x="1122" y="302"/>
                </a:cubicBezTo>
                <a:cubicBezTo>
                  <a:pt x="1122" y="302"/>
                  <a:pt x="1122" y="302"/>
                  <a:pt x="1122" y="302"/>
                </a:cubicBezTo>
                <a:cubicBezTo>
                  <a:pt x="1123" y="302"/>
                  <a:pt x="1123" y="302"/>
                  <a:pt x="1123" y="302"/>
                </a:cubicBezTo>
                <a:cubicBezTo>
                  <a:pt x="1123" y="301"/>
                  <a:pt x="1124" y="301"/>
                  <a:pt x="1124" y="300"/>
                </a:cubicBezTo>
                <a:cubicBezTo>
                  <a:pt x="1127" y="300"/>
                  <a:pt x="1127" y="300"/>
                  <a:pt x="1127" y="300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8" y="299"/>
                  <a:pt x="1128" y="299"/>
                  <a:pt x="1128" y="299"/>
                </a:cubicBezTo>
                <a:cubicBezTo>
                  <a:pt x="1129" y="299"/>
                  <a:pt x="1129" y="299"/>
                  <a:pt x="1129" y="299"/>
                </a:cubicBezTo>
                <a:cubicBezTo>
                  <a:pt x="1130" y="299"/>
                  <a:pt x="1130" y="299"/>
                  <a:pt x="1130" y="299"/>
                </a:cubicBezTo>
                <a:cubicBezTo>
                  <a:pt x="1130" y="299"/>
                  <a:pt x="1130" y="298"/>
                  <a:pt x="1130" y="298"/>
                </a:cubicBezTo>
                <a:cubicBezTo>
                  <a:pt x="1130" y="298"/>
                  <a:pt x="1131" y="297"/>
                  <a:pt x="1131" y="297"/>
                </a:cubicBezTo>
                <a:cubicBezTo>
                  <a:pt x="1130" y="297"/>
                  <a:pt x="1130" y="297"/>
                  <a:pt x="1130" y="297"/>
                </a:cubicBezTo>
                <a:cubicBezTo>
                  <a:pt x="1131" y="297"/>
                  <a:pt x="1131" y="297"/>
                  <a:pt x="1131" y="297"/>
                </a:cubicBezTo>
                <a:cubicBezTo>
                  <a:pt x="1131" y="296"/>
                  <a:pt x="1131" y="296"/>
                  <a:pt x="1131" y="296"/>
                </a:cubicBezTo>
                <a:cubicBezTo>
                  <a:pt x="1133" y="296"/>
                  <a:pt x="1133" y="297"/>
                  <a:pt x="1134" y="297"/>
                </a:cubicBezTo>
                <a:cubicBezTo>
                  <a:pt x="1134" y="299"/>
                  <a:pt x="1134" y="299"/>
                  <a:pt x="1134" y="299"/>
                </a:cubicBezTo>
                <a:cubicBezTo>
                  <a:pt x="1135" y="299"/>
                  <a:pt x="1136" y="298"/>
                  <a:pt x="1136" y="298"/>
                </a:cubicBezTo>
                <a:cubicBezTo>
                  <a:pt x="1136" y="299"/>
                  <a:pt x="1136" y="299"/>
                  <a:pt x="1136" y="299"/>
                </a:cubicBezTo>
                <a:cubicBezTo>
                  <a:pt x="1138" y="299"/>
                  <a:pt x="1137" y="299"/>
                  <a:pt x="1139" y="299"/>
                </a:cubicBezTo>
                <a:cubicBezTo>
                  <a:pt x="1139" y="300"/>
                  <a:pt x="1139" y="300"/>
                  <a:pt x="1139" y="300"/>
                </a:cubicBezTo>
                <a:cubicBezTo>
                  <a:pt x="1140" y="300"/>
                  <a:pt x="1140" y="300"/>
                  <a:pt x="1140" y="300"/>
                </a:cubicBezTo>
                <a:cubicBezTo>
                  <a:pt x="1140" y="301"/>
                  <a:pt x="1140" y="301"/>
                  <a:pt x="1140" y="301"/>
                </a:cubicBezTo>
                <a:cubicBezTo>
                  <a:pt x="1141" y="301"/>
                  <a:pt x="1141" y="301"/>
                  <a:pt x="1142" y="301"/>
                </a:cubicBezTo>
                <a:cubicBezTo>
                  <a:pt x="1142" y="301"/>
                  <a:pt x="1142" y="302"/>
                  <a:pt x="1142" y="302"/>
                </a:cubicBezTo>
                <a:cubicBezTo>
                  <a:pt x="1142" y="302"/>
                  <a:pt x="1142" y="302"/>
                  <a:pt x="1142" y="302"/>
                </a:cubicBezTo>
                <a:cubicBezTo>
                  <a:pt x="1142" y="303"/>
                  <a:pt x="1142" y="303"/>
                  <a:pt x="1142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3"/>
                  <a:pt x="1144" y="303"/>
                  <a:pt x="1144" y="303"/>
                </a:cubicBezTo>
                <a:cubicBezTo>
                  <a:pt x="1144" y="305"/>
                  <a:pt x="1144" y="305"/>
                  <a:pt x="1144" y="305"/>
                </a:cubicBezTo>
                <a:cubicBezTo>
                  <a:pt x="1145" y="305"/>
                  <a:pt x="1145" y="305"/>
                  <a:pt x="1145" y="306"/>
                </a:cubicBezTo>
                <a:cubicBezTo>
                  <a:pt x="1145" y="307"/>
                  <a:pt x="1145" y="307"/>
                  <a:pt x="1145" y="307"/>
                </a:cubicBezTo>
                <a:cubicBezTo>
                  <a:pt x="1146" y="307"/>
                  <a:pt x="1146" y="307"/>
                  <a:pt x="1146" y="307"/>
                </a:cubicBezTo>
                <a:cubicBezTo>
                  <a:pt x="1146" y="308"/>
                  <a:pt x="1146" y="307"/>
                  <a:pt x="1147" y="308"/>
                </a:cubicBezTo>
                <a:cubicBezTo>
                  <a:pt x="1147" y="308"/>
                  <a:pt x="1147" y="309"/>
                  <a:pt x="1148" y="309"/>
                </a:cubicBezTo>
                <a:cubicBezTo>
                  <a:pt x="1148" y="310"/>
                  <a:pt x="1148" y="310"/>
                  <a:pt x="1147" y="310"/>
                </a:cubicBezTo>
                <a:cubicBezTo>
                  <a:pt x="1147" y="310"/>
                  <a:pt x="1147" y="310"/>
                  <a:pt x="1147" y="310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7" y="312"/>
                  <a:pt x="1147" y="312"/>
                </a:cubicBezTo>
                <a:cubicBezTo>
                  <a:pt x="1147" y="312"/>
                  <a:pt x="1146" y="313"/>
                  <a:pt x="1146" y="313"/>
                </a:cubicBezTo>
                <a:cubicBezTo>
                  <a:pt x="1146" y="313"/>
                  <a:pt x="1145" y="313"/>
                  <a:pt x="1144" y="312"/>
                </a:cubicBezTo>
                <a:cubicBezTo>
                  <a:pt x="1144" y="313"/>
                  <a:pt x="1142" y="314"/>
                  <a:pt x="1142" y="315"/>
                </a:cubicBezTo>
                <a:cubicBezTo>
                  <a:pt x="1141" y="315"/>
                  <a:pt x="1141" y="315"/>
                  <a:pt x="1141" y="315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6"/>
                  <a:pt x="1141" y="316"/>
                  <a:pt x="1141" y="316"/>
                </a:cubicBezTo>
                <a:cubicBezTo>
                  <a:pt x="1141" y="317"/>
                  <a:pt x="1141" y="317"/>
                  <a:pt x="1141" y="317"/>
                </a:cubicBezTo>
                <a:cubicBezTo>
                  <a:pt x="1141" y="317"/>
                  <a:pt x="1140" y="317"/>
                  <a:pt x="1140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9" y="317"/>
                  <a:pt x="1139" y="317"/>
                  <a:pt x="1139" y="317"/>
                </a:cubicBezTo>
                <a:cubicBezTo>
                  <a:pt x="1138" y="317"/>
                  <a:pt x="1138" y="317"/>
                  <a:pt x="1138" y="317"/>
                </a:cubicBezTo>
                <a:cubicBezTo>
                  <a:pt x="1138" y="316"/>
                  <a:pt x="1138" y="316"/>
                  <a:pt x="1138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7" y="316"/>
                  <a:pt x="1137" y="316"/>
                  <a:pt x="1137" y="316"/>
                </a:cubicBezTo>
                <a:cubicBezTo>
                  <a:pt x="1138" y="316"/>
                  <a:pt x="1138" y="315"/>
                  <a:pt x="1139" y="316"/>
                </a:cubicBezTo>
                <a:cubicBezTo>
                  <a:pt x="1139" y="316"/>
                  <a:pt x="1139" y="316"/>
                  <a:pt x="1140" y="316"/>
                </a:cubicBezTo>
                <a:cubicBezTo>
                  <a:pt x="1140" y="316"/>
                  <a:pt x="1140" y="316"/>
                  <a:pt x="1140" y="316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0" y="315"/>
                  <a:pt x="1140" y="315"/>
                  <a:pt x="1140" y="315"/>
                </a:cubicBezTo>
                <a:cubicBezTo>
                  <a:pt x="1141" y="314"/>
                  <a:pt x="1141" y="314"/>
                  <a:pt x="1142" y="314"/>
                </a:cubicBezTo>
                <a:cubicBezTo>
                  <a:pt x="1142" y="314"/>
                  <a:pt x="1142" y="314"/>
                  <a:pt x="1142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3" y="313"/>
                </a:cubicBezTo>
                <a:cubicBezTo>
                  <a:pt x="1143" y="313"/>
                  <a:pt x="1143" y="313"/>
                  <a:pt x="1144" y="312"/>
                </a:cubicBezTo>
                <a:cubicBezTo>
                  <a:pt x="1144" y="312"/>
                  <a:pt x="1144" y="312"/>
                  <a:pt x="1144" y="312"/>
                </a:cubicBezTo>
                <a:cubicBezTo>
                  <a:pt x="1142" y="311"/>
                  <a:pt x="1140" y="311"/>
                  <a:pt x="1138" y="310"/>
                </a:cubicBezTo>
                <a:cubicBezTo>
                  <a:pt x="1137" y="310"/>
                  <a:pt x="1137" y="310"/>
                  <a:pt x="1136" y="310"/>
                </a:cubicBezTo>
                <a:cubicBezTo>
                  <a:pt x="1136" y="311"/>
                  <a:pt x="1136" y="312"/>
                  <a:pt x="1136" y="312"/>
                </a:cubicBezTo>
                <a:cubicBezTo>
                  <a:pt x="1136" y="312"/>
                  <a:pt x="1136" y="312"/>
                  <a:pt x="1135" y="312"/>
                </a:cubicBezTo>
                <a:cubicBezTo>
                  <a:pt x="1135" y="312"/>
                  <a:pt x="1135" y="312"/>
                  <a:pt x="1135" y="312"/>
                </a:cubicBezTo>
                <a:cubicBezTo>
                  <a:pt x="1134" y="312"/>
                  <a:pt x="1134" y="312"/>
                  <a:pt x="1134" y="312"/>
                </a:cubicBezTo>
                <a:cubicBezTo>
                  <a:pt x="1134" y="313"/>
                  <a:pt x="1134" y="313"/>
                  <a:pt x="1134" y="313"/>
                </a:cubicBezTo>
                <a:cubicBezTo>
                  <a:pt x="1133" y="313"/>
                  <a:pt x="1132" y="312"/>
                  <a:pt x="1132" y="312"/>
                </a:cubicBezTo>
                <a:cubicBezTo>
                  <a:pt x="1132" y="312"/>
                  <a:pt x="1132" y="312"/>
                  <a:pt x="1132" y="312"/>
                </a:cubicBezTo>
                <a:cubicBezTo>
                  <a:pt x="1131" y="312"/>
                  <a:pt x="1131" y="312"/>
                  <a:pt x="1131" y="312"/>
                </a:cubicBezTo>
                <a:cubicBezTo>
                  <a:pt x="1132" y="314"/>
                  <a:pt x="1132" y="314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2" y="315"/>
                  <a:pt x="1132" y="315"/>
                  <a:pt x="1132" y="315"/>
                </a:cubicBezTo>
                <a:cubicBezTo>
                  <a:pt x="1135" y="315"/>
                  <a:pt x="1135" y="315"/>
                  <a:pt x="1135" y="315"/>
                </a:cubicBezTo>
                <a:cubicBezTo>
                  <a:pt x="1135" y="316"/>
                  <a:pt x="1134" y="316"/>
                  <a:pt x="1134" y="316"/>
                </a:cubicBezTo>
                <a:cubicBezTo>
                  <a:pt x="1133" y="316"/>
                  <a:pt x="1131" y="317"/>
                  <a:pt x="1131" y="316"/>
                </a:cubicBezTo>
                <a:cubicBezTo>
                  <a:pt x="1129" y="316"/>
                  <a:pt x="1129" y="316"/>
                  <a:pt x="1128" y="317"/>
                </a:cubicBezTo>
                <a:cubicBezTo>
                  <a:pt x="1129" y="318"/>
                  <a:pt x="1129" y="317"/>
                  <a:pt x="1130" y="318"/>
                </a:cubicBezTo>
                <a:cubicBezTo>
                  <a:pt x="1130" y="318"/>
                  <a:pt x="1130" y="318"/>
                  <a:pt x="1130" y="318"/>
                </a:cubicBezTo>
                <a:cubicBezTo>
                  <a:pt x="1131" y="319"/>
                  <a:pt x="1131" y="319"/>
                  <a:pt x="1131" y="319"/>
                </a:cubicBezTo>
                <a:cubicBezTo>
                  <a:pt x="1131" y="320"/>
                  <a:pt x="1131" y="320"/>
                  <a:pt x="1131" y="320"/>
                </a:cubicBezTo>
                <a:cubicBezTo>
                  <a:pt x="1132" y="320"/>
                  <a:pt x="1132" y="320"/>
                  <a:pt x="1132" y="320"/>
                </a:cubicBezTo>
                <a:cubicBezTo>
                  <a:pt x="1132" y="321"/>
                  <a:pt x="1131" y="320"/>
                  <a:pt x="1133" y="321"/>
                </a:cubicBezTo>
                <a:cubicBezTo>
                  <a:pt x="1133" y="322"/>
                  <a:pt x="1133" y="322"/>
                  <a:pt x="1133" y="322"/>
                </a:cubicBezTo>
                <a:cubicBezTo>
                  <a:pt x="1134" y="322"/>
                  <a:pt x="1134" y="322"/>
                  <a:pt x="1134" y="322"/>
                </a:cubicBezTo>
                <a:cubicBezTo>
                  <a:pt x="1134" y="322"/>
                  <a:pt x="1133" y="323"/>
                  <a:pt x="1133" y="323"/>
                </a:cubicBezTo>
                <a:cubicBezTo>
                  <a:pt x="1134" y="323"/>
                  <a:pt x="1134" y="323"/>
                  <a:pt x="1134" y="323"/>
                </a:cubicBezTo>
                <a:cubicBezTo>
                  <a:pt x="1134" y="324"/>
                  <a:pt x="1134" y="324"/>
                  <a:pt x="1134" y="324"/>
                </a:cubicBezTo>
                <a:cubicBezTo>
                  <a:pt x="1134" y="324"/>
                  <a:pt x="1134" y="323"/>
                  <a:pt x="1134" y="323"/>
                </a:cubicBezTo>
                <a:cubicBezTo>
                  <a:pt x="1135" y="323"/>
                  <a:pt x="1135" y="323"/>
                  <a:pt x="1135" y="323"/>
                </a:cubicBezTo>
                <a:cubicBezTo>
                  <a:pt x="1136" y="324"/>
                  <a:pt x="1136" y="324"/>
                  <a:pt x="1136" y="325"/>
                </a:cubicBezTo>
                <a:cubicBezTo>
                  <a:pt x="1137" y="325"/>
                  <a:pt x="1138" y="326"/>
                  <a:pt x="1139" y="326"/>
                </a:cubicBezTo>
                <a:cubicBezTo>
                  <a:pt x="1139" y="326"/>
                  <a:pt x="1139" y="326"/>
                  <a:pt x="1139" y="326"/>
                </a:cubicBezTo>
                <a:cubicBezTo>
                  <a:pt x="1140" y="326"/>
                  <a:pt x="1140" y="326"/>
                  <a:pt x="1140" y="326"/>
                </a:cubicBezTo>
                <a:cubicBezTo>
                  <a:pt x="1140" y="326"/>
                  <a:pt x="1139" y="327"/>
                  <a:pt x="1139" y="328"/>
                </a:cubicBezTo>
                <a:cubicBezTo>
                  <a:pt x="1139" y="328"/>
                  <a:pt x="1139" y="328"/>
                  <a:pt x="1139" y="328"/>
                </a:cubicBezTo>
                <a:cubicBezTo>
                  <a:pt x="1138" y="329"/>
                  <a:pt x="1139" y="329"/>
                  <a:pt x="1138" y="330"/>
                </a:cubicBezTo>
                <a:cubicBezTo>
                  <a:pt x="1138" y="332"/>
                  <a:pt x="1138" y="333"/>
                  <a:pt x="1139" y="333"/>
                </a:cubicBezTo>
                <a:cubicBezTo>
                  <a:pt x="1139" y="333"/>
                  <a:pt x="1139" y="333"/>
                  <a:pt x="1139" y="333"/>
                </a:cubicBezTo>
                <a:cubicBezTo>
                  <a:pt x="1140" y="333"/>
                  <a:pt x="1140" y="333"/>
                  <a:pt x="1140" y="333"/>
                </a:cubicBezTo>
                <a:cubicBezTo>
                  <a:pt x="1140" y="333"/>
                  <a:pt x="1140" y="333"/>
                  <a:pt x="1140" y="332"/>
                </a:cubicBezTo>
                <a:cubicBezTo>
                  <a:pt x="1140" y="332"/>
                  <a:pt x="1139" y="332"/>
                  <a:pt x="1140" y="332"/>
                </a:cubicBezTo>
                <a:cubicBezTo>
                  <a:pt x="1140" y="332"/>
                  <a:pt x="1140" y="332"/>
                  <a:pt x="1141" y="331"/>
                </a:cubicBezTo>
                <a:cubicBezTo>
                  <a:pt x="1141" y="331"/>
                  <a:pt x="1142" y="330"/>
                  <a:pt x="1142" y="330"/>
                </a:cubicBezTo>
                <a:cubicBezTo>
                  <a:pt x="1143" y="330"/>
                  <a:pt x="1144" y="330"/>
                  <a:pt x="1145" y="330"/>
                </a:cubicBezTo>
                <a:cubicBezTo>
                  <a:pt x="1146" y="331"/>
                  <a:pt x="1146" y="331"/>
                  <a:pt x="1146" y="331"/>
                </a:cubicBezTo>
                <a:cubicBezTo>
                  <a:pt x="1146" y="333"/>
                  <a:pt x="1146" y="333"/>
                  <a:pt x="1146" y="333"/>
                </a:cubicBezTo>
                <a:cubicBezTo>
                  <a:pt x="1147" y="334"/>
                  <a:pt x="1148" y="335"/>
                  <a:pt x="1149" y="336"/>
                </a:cubicBezTo>
                <a:cubicBezTo>
                  <a:pt x="1149" y="338"/>
                  <a:pt x="1148" y="337"/>
                  <a:pt x="1147" y="338"/>
                </a:cubicBezTo>
                <a:close/>
                <a:moveTo>
                  <a:pt x="1183" y="314"/>
                </a:moveTo>
                <a:cubicBezTo>
                  <a:pt x="1183" y="314"/>
                  <a:pt x="1182" y="314"/>
                  <a:pt x="1182" y="315"/>
                </a:cubicBezTo>
                <a:cubicBezTo>
                  <a:pt x="1182" y="315"/>
                  <a:pt x="1182" y="315"/>
                  <a:pt x="1182" y="315"/>
                </a:cubicBezTo>
                <a:cubicBezTo>
                  <a:pt x="1182" y="316"/>
                  <a:pt x="1182" y="316"/>
                  <a:pt x="1182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7"/>
                  <a:pt x="1181" y="317"/>
                  <a:pt x="1181" y="317"/>
                </a:cubicBezTo>
                <a:cubicBezTo>
                  <a:pt x="1181" y="318"/>
                  <a:pt x="1181" y="318"/>
                  <a:pt x="1181" y="318"/>
                </a:cubicBezTo>
                <a:cubicBezTo>
                  <a:pt x="1180" y="318"/>
                  <a:pt x="1180" y="318"/>
                  <a:pt x="1180" y="318"/>
                </a:cubicBezTo>
                <a:cubicBezTo>
                  <a:pt x="1179" y="319"/>
                  <a:pt x="1179" y="319"/>
                  <a:pt x="1179" y="320"/>
                </a:cubicBezTo>
                <a:cubicBezTo>
                  <a:pt x="1177" y="321"/>
                  <a:pt x="1178" y="321"/>
                  <a:pt x="1177" y="321"/>
                </a:cubicBezTo>
                <a:cubicBezTo>
                  <a:pt x="1177" y="322"/>
                  <a:pt x="1177" y="322"/>
                  <a:pt x="1177" y="322"/>
                </a:cubicBezTo>
                <a:cubicBezTo>
                  <a:pt x="1176" y="322"/>
                  <a:pt x="1175" y="322"/>
                  <a:pt x="1174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3" y="322"/>
                  <a:pt x="1173" y="322"/>
                  <a:pt x="1173" y="322"/>
                </a:cubicBezTo>
                <a:cubicBezTo>
                  <a:pt x="1174" y="322"/>
                  <a:pt x="1174" y="321"/>
                  <a:pt x="1174" y="321"/>
                </a:cubicBezTo>
                <a:cubicBezTo>
                  <a:pt x="1173" y="321"/>
                  <a:pt x="1173" y="321"/>
                  <a:pt x="1173" y="321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3" y="320"/>
                  <a:pt x="1173" y="320"/>
                  <a:pt x="1173" y="320"/>
                </a:cubicBezTo>
                <a:cubicBezTo>
                  <a:pt x="1172" y="320"/>
                  <a:pt x="1172" y="320"/>
                  <a:pt x="1172" y="320"/>
                </a:cubicBezTo>
                <a:cubicBezTo>
                  <a:pt x="1172" y="321"/>
                  <a:pt x="1172" y="323"/>
                  <a:pt x="1171" y="324"/>
                </a:cubicBezTo>
                <a:cubicBezTo>
                  <a:pt x="1171" y="324"/>
                  <a:pt x="1171" y="324"/>
                  <a:pt x="1171" y="324"/>
                </a:cubicBezTo>
                <a:cubicBezTo>
                  <a:pt x="1170" y="324"/>
                  <a:pt x="1170" y="324"/>
                  <a:pt x="1170" y="324"/>
                </a:cubicBezTo>
                <a:cubicBezTo>
                  <a:pt x="1170" y="324"/>
                  <a:pt x="1170" y="323"/>
                  <a:pt x="1170" y="323"/>
                </a:cubicBezTo>
                <a:cubicBezTo>
                  <a:pt x="1170" y="323"/>
                  <a:pt x="1170" y="323"/>
                  <a:pt x="1170" y="323"/>
                </a:cubicBezTo>
                <a:cubicBezTo>
                  <a:pt x="1171" y="323"/>
                  <a:pt x="1171" y="323"/>
                  <a:pt x="1171" y="323"/>
                </a:cubicBezTo>
                <a:cubicBezTo>
                  <a:pt x="1170" y="321"/>
                  <a:pt x="1170" y="321"/>
                  <a:pt x="1171" y="320"/>
                </a:cubicBezTo>
                <a:cubicBezTo>
                  <a:pt x="1171" y="320"/>
                  <a:pt x="1170" y="320"/>
                  <a:pt x="1170" y="319"/>
                </a:cubicBezTo>
                <a:cubicBezTo>
                  <a:pt x="1170" y="319"/>
                  <a:pt x="1170" y="319"/>
                  <a:pt x="1170" y="319"/>
                </a:cubicBezTo>
                <a:cubicBezTo>
                  <a:pt x="1168" y="319"/>
                  <a:pt x="1168" y="321"/>
                  <a:pt x="1166" y="321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9"/>
                  <a:pt x="1166" y="319"/>
                  <a:pt x="1166" y="319"/>
                </a:cubicBezTo>
                <a:cubicBezTo>
                  <a:pt x="1166" y="318"/>
                  <a:pt x="1166" y="318"/>
                  <a:pt x="1166" y="318"/>
                </a:cubicBezTo>
                <a:cubicBezTo>
                  <a:pt x="1165" y="318"/>
                  <a:pt x="1165" y="318"/>
                  <a:pt x="1165" y="318"/>
                </a:cubicBezTo>
                <a:cubicBezTo>
                  <a:pt x="1165" y="318"/>
                  <a:pt x="1165" y="317"/>
                  <a:pt x="1166" y="317"/>
                </a:cubicBezTo>
                <a:cubicBezTo>
                  <a:pt x="1165" y="317"/>
                  <a:pt x="1165" y="317"/>
                  <a:pt x="1165" y="317"/>
                </a:cubicBezTo>
                <a:cubicBezTo>
                  <a:pt x="1165" y="316"/>
                  <a:pt x="1165" y="315"/>
                  <a:pt x="1165" y="314"/>
                </a:cubicBezTo>
                <a:cubicBezTo>
                  <a:pt x="1165" y="314"/>
                  <a:pt x="1166" y="314"/>
                  <a:pt x="1166" y="314"/>
                </a:cubicBezTo>
                <a:cubicBezTo>
                  <a:pt x="1166" y="313"/>
                  <a:pt x="1165" y="311"/>
                  <a:pt x="1166" y="310"/>
                </a:cubicBezTo>
                <a:cubicBezTo>
                  <a:pt x="1166" y="310"/>
                  <a:pt x="1167" y="310"/>
                  <a:pt x="1167" y="309"/>
                </a:cubicBezTo>
                <a:cubicBezTo>
                  <a:pt x="1167" y="309"/>
                  <a:pt x="1168" y="308"/>
                  <a:pt x="1168" y="307"/>
                </a:cubicBezTo>
                <a:cubicBezTo>
                  <a:pt x="1169" y="307"/>
                  <a:pt x="1169" y="306"/>
                  <a:pt x="1170" y="306"/>
                </a:cubicBezTo>
                <a:cubicBezTo>
                  <a:pt x="1170" y="307"/>
                  <a:pt x="1170" y="308"/>
                  <a:pt x="1170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8"/>
                  <a:pt x="1171" y="308"/>
                  <a:pt x="1171" y="308"/>
                </a:cubicBezTo>
                <a:cubicBezTo>
                  <a:pt x="1171" y="307"/>
                  <a:pt x="1172" y="306"/>
                  <a:pt x="1172" y="305"/>
                </a:cubicBezTo>
                <a:cubicBezTo>
                  <a:pt x="1173" y="305"/>
                  <a:pt x="1173" y="305"/>
                  <a:pt x="1173" y="305"/>
                </a:cubicBezTo>
                <a:cubicBezTo>
                  <a:pt x="1173" y="304"/>
                  <a:pt x="1173" y="305"/>
                  <a:pt x="1174" y="304"/>
                </a:cubicBezTo>
                <a:cubicBezTo>
                  <a:pt x="1174" y="304"/>
                  <a:pt x="1174" y="304"/>
                  <a:pt x="1174" y="304"/>
                </a:cubicBezTo>
                <a:cubicBezTo>
                  <a:pt x="1174" y="304"/>
                  <a:pt x="1175" y="304"/>
                  <a:pt x="1175" y="304"/>
                </a:cubicBezTo>
                <a:cubicBezTo>
                  <a:pt x="1176" y="304"/>
                  <a:pt x="1176" y="304"/>
                  <a:pt x="1176" y="304"/>
                </a:cubicBezTo>
                <a:cubicBezTo>
                  <a:pt x="1176" y="303"/>
                  <a:pt x="1176" y="303"/>
                  <a:pt x="1175" y="302"/>
                </a:cubicBezTo>
                <a:cubicBezTo>
                  <a:pt x="1177" y="301"/>
                  <a:pt x="1178" y="302"/>
                  <a:pt x="1179" y="302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79" y="301"/>
                  <a:pt x="1179" y="301"/>
                  <a:pt x="1179" y="301"/>
                </a:cubicBezTo>
                <a:cubicBezTo>
                  <a:pt x="1180" y="301"/>
                  <a:pt x="1180" y="301"/>
                  <a:pt x="1181" y="301"/>
                </a:cubicBezTo>
                <a:cubicBezTo>
                  <a:pt x="1181" y="301"/>
                  <a:pt x="1181" y="301"/>
                  <a:pt x="1181" y="301"/>
                </a:cubicBezTo>
                <a:cubicBezTo>
                  <a:pt x="1181" y="301"/>
                  <a:pt x="1181" y="301"/>
                  <a:pt x="1182" y="301"/>
                </a:cubicBezTo>
                <a:cubicBezTo>
                  <a:pt x="1182" y="302"/>
                  <a:pt x="1181" y="303"/>
                  <a:pt x="1181" y="304"/>
                </a:cubicBezTo>
                <a:cubicBezTo>
                  <a:pt x="1181" y="304"/>
                  <a:pt x="1180" y="304"/>
                  <a:pt x="1180" y="304"/>
                </a:cubicBezTo>
                <a:cubicBezTo>
                  <a:pt x="1180" y="305"/>
                  <a:pt x="1180" y="305"/>
                  <a:pt x="1179" y="306"/>
                </a:cubicBezTo>
                <a:cubicBezTo>
                  <a:pt x="1179" y="306"/>
                  <a:pt x="1179" y="306"/>
                  <a:pt x="1179" y="306"/>
                </a:cubicBezTo>
                <a:cubicBezTo>
                  <a:pt x="1179" y="306"/>
                  <a:pt x="1179" y="307"/>
                  <a:pt x="1179" y="308"/>
                </a:cubicBezTo>
                <a:cubicBezTo>
                  <a:pt x="1179" y="308"/>
                  <a:pt x="1179" y="308"/>
                  <a:pt x="1179" y="308"/>
                </a:cubicBezTo>
                <a:cubicBezTo>
                  <a:pt x="1179" y="311"/>
                  <a:pt x="1180" y="311"/>
                  <a:pt x="1181" y="313"/>
                </a:cubicBezTo>
                <a:cubicBezTo>
                  <a:pt x="1182" y="313"/>
                  <a:pt x="1182" y="313"/>
                  <a:pt x="1183" y="313"/>
                </a:cubicBezTo>
                <a:lnTo>
                  <a:pt x="1183" y="314"/>
                </a:lnTo>
                <a:close/>
                <a:moveTo>
                  <a:pt x="1261" y="326"/>
                </a:moveTo>
                <a:cubicBezTo>
                  <a:pt x="1261" y="326"/>
                  <a:pt x="1261" y="326"/>
                  <a:pt x="1261" y="326"/>
                </a:cubicBezTo>
                <a:cubicBezTo>
                  <a:pt x="1259" y="326"/>
                  <a:pt x="1259" y="326"/>
                  <a:pt x="1259" y="326"/>
                </a:cubicBezTo>
                <a:cubicBezTo>
                  <a:pt x="1259" y="326"/>
                  <a:pt x="1259" y="327"/>
                  <a:pt x="1258" y="327"/>
                </a:cubicBezTo>
                <a:cubicBezTo>
                  <a:pt x="1258" y="328"/>
                  <a:pt x="1257" y="327"/>
                  <a:pt x="1256" y="328"/>
                </a:cubicBezTo>
                <a:cubicBezTo>
                  <a:pt x="1256" y="328"/>
                  <a:pt x="1256" y="328"/>
                  <a:pt x="1256" y="328"/>
                </a:cubicBezTo>
                <a:cubicBezTo>
                  <a:pt x="1254" y="328"/>
                  <a:pt x="1254" y="327"/>
                  <a:pt x="1252" y="327"/>
                </a:cubicBezTo>
                <a:cubicBezTo>
                  <a:pt x="1252" y="326"/>
                  <a:pt x="1252" y="326"/>
                  <a:pt x="1253" y="326"/>
                </a:cubicBezTo>
                <a:cubicBezTo>
                  <a:pt x="1254" y="325"/>
                  <a:pt x="1257" y="325"/>
                  <a:pt x="1258" y="324"/>
                </a:cubicBezTo>
                <a:cubicBezTo>
                  <a:pt x="1260" y="324"/>
                  <a:pt x="1260" y="324"/>
                  <a:pt x="1261" y="325"/>
                </a:cubicBezTo>
                <a:cubicBezTo>
                  <a:pt x="1261" y="326"/>
                  <a:pt x="1261" y="325"/>
                  <a:pt x="1261" y="326"/>
                </a:cubicBezTo>
                <a:close/>
                <a:moveTo>
                  <a:pt x="1267" y="297"/>
                </a:moveTo>
                <a:cubicBezTo>
                  <a:pt x="1267" y="297"/>
                  <a:pt x="1267" y="297"/>
                  <a:pt x="1267" y="297"/>
                </a:cubicBezTo>
                <a:cubicBezTo>
                  <a:pt x="1267" y="298"/>
                  <a:pt x="1267" y="298"/>
                  <a:pt x="1267" y="298"/>
                </a:cubicBezTo>
                <a:cubicBezTo>
                  <a:pt x="1266" y="298"/>
                  <a:pt x="1266" y="298"/>
                  <a:pt x="1266" y="298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6" y="299"/>
                  <a:pt x="1266" y="299"/>
                  <a:pt x="1266" y="299"/>
                </a:cubicBezTo>
                <a:cubicBezTo>
                  <a:pt x="1265" y="299"/>
                  <a:pt x="1264" y="299"/>
                  <a:pt x="1264" y="299"/>
                </a:cubicBezTo>
                <a:cubicBezTo>
                  <a:pt x="1264" y="299"/>
                  <a:pt x="1264" y="299"/>
                  <a:pt x="1264" y="299"/>
                </a:cubicBezTo>
                <a:cubicBezTo>
                  <a:pt x="1263" y="299"/>
                  <a:pt x="1263" y="299"/>
                  <a:pt x="1263" y="299"/>
                </a:cubicBezTo>
                <a:cubicBezTo>
                  <a:pt x="1263" y="300"/>
                  <a:pt x="1263" y="300"/>
                  <a:pt x="1263" y="300"/>
                </a:cubicBezTo>
                <a:cubicBezTo>
                  <a:pt x="1263" y="300"/>
                  <a:pt x="1263" y="300"/>
                  <a:pt x="1262" y="300"/>
                </a:cubicBezTo>
                <a:cubicBezTo>
                  <a:pt x="1262" y="300"/>
                  <a:pt x="1262" y="300"/>
                  <a:pt x="1262" y="300"/>
                </a:cubicBezTo>
                <a:cubicBezTo>
                  <a:pt x="1262" y="300"/>
                  <a:pt x="1261" y="300"/>
                  <a:pt x="1261" y="299"/>
                </a:cubicBezTo>
                <a:cubicBezTo>
                  <a:pt x="1260" y="299"/>
                  <a:pt x="1258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6" y="300"/>
                </a:cubicBezTo>
                <a:cubicBezTo>
                  <a:pt x="1256" y="300"/>
                  <a:pt x="1256" y="300"/>
                  <a:pt x="1255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3" y="299"/>
                  <a:pt x="1253" y="299"/>
                  <a:pt x="1253" y="299"/>
                </a:cubicBezTo>
                <a:cubicBezTo>
                  <a:pt x="1252" y="299"/>
                  <a:pt x="1252" y="299"/>
                  <a:pt x="1252" y="300"/>
                </a:cubicBezTo>
                <a:cubicBezTo>
                  <a:pt x="1252" y="300"/>
                  <a:pt x="1252" y="300"/>
                  <a:pt x="1252" y="300"/>
                </a:cubicBezTo>
                <a:cubicBezTo>
                  <a:pt x="1252" y="299"/>
                  <a:pt x="1252" y="299"/>
                  <a:pt x="1252" y="299"/>
                </a:cubicBezTo>
                <a:cubicBezTo>
                  <a:pt x="1250" y="299"/>
                  <a:pt x="1250" y="299"/>
                  <a:pt x="1250" y="299"/>
                </a:cubicBezTo>
                <a:cubicBezTo>
                  <a:pt x="1250" y="300"/>
                  <a:pt x="1250" y="300"/>
                  <a:pt x="1250" y="300"/>
                </a:cubicBezTo>
                <a:cubicBezTo>
                  <a:pt x="1250" y="301"/>
                  <a:pt x="1249" y="301"/>
                  <a:pt x="1249" y="301"/>
                </a:cubicBezTo>
                <a:cubicBezTo>
                  <a:pt x="1249" y="301"/>
                  <a:pt x="1249" y="301"/>
                  <a:pt x="1249" y="301"/>
                </a:cubicBezTo>
                <a:cubicBezTo>
                  <a:pt x="1248" y="301"/>
                  <a:pt x="1248" y="301"/>
                  <a:pt x="1246" y="301"/>
                </a:cubicBezTo>
                <a:cubicBezTo>
                  <a:pt x="1246" y="302"/>
                  <a:pt x="1246" y="303"/>
                  <a:pt x="1245" y="303"/>
                </a:cubicBezTo>
                <a:cubicBezTo>
                  <a:pt x="1245" y="304"/>
                  <a:pt x="1245" y="303"/>
                  <a:pt x="1244" y="304"/>
                </a:cubicBezTo>
                <a:cubicBezTo>
                  <a:pt x="1244" y="304"/>
                  <a:pt x="1244" y="304"/>
                  <a:pt x="1244" y="304"/>
                </a:cubicBezTo>
                <a:cubicBezTo>
                  <a:pt x="1243" y="304"/>
                  <a:pt x="1243" y="304"/>
                  <a:pt x="1243" y="304"/>
                </a:cubicBezTo>
                <a:cubicBezTo>
                  <a:pt x="1243" y="305"/>
                  <a:pt x="1243" y="305"/>
                  <a:pt x="1243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2" y="305"/>
                </a:cubicBezTo>
                <a:cubicBezTo>
                  <a:pt x="1242" y="305"/>
                  <a:pt x="1242" y="305"/>
                  <a:pt x="1241" y="305"/>
                </a:cubicBezTo>
                <a:cubicBezTo>
                  <a:pt x="1241" y="306"/>
                  <a:pt x="1241" y="306"/>
                  <a:pt x="1241" y="306"/>
                </a:cubicBezTo>
                <a:cubicBezTo>
                  <a:pt x="1241" y="306"/>
                  <a:pt x="1240" y="306"/>
                  <a:pt x="1240" y="307"/>
                </a:cubicBezTo>
                <a:cubicBezTo>
                  <a:pt x="1239" y="307"/>
                  <a:pt x="1239" y="307"/>
                  <a:pt x="1239" y="307"/>
                </a:cubicBezTo>
                <a:cubicBezTo>
                  <a:pt x="1239" y="308"/>
                  <a:pt x="1239" y="309"/>
                  <a:pt x="1238" y="309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8" y="311"/>
                  <a:pt x="1238" y="311"/>
                  <a:pt x="1238" y="311"/>
                </a:cubicBezTo>
                <a:cubicBezTo>
                  <a:pt x="1239" y="311"/>
                  <a:pt x="1239" y="311"/>
                  <a:pt x="1239" y="311"/>
                </a:cubicBezTo>
                <a:cubicBezTo>
                  <a:pt x="1239" y="312"/>
                  <a:pt x="1239" y="312"/>
                  <a:pt x="1239" y="312"/>
                </a:cubicBezTo>
                <a:cubicBezTo>
                  <a:pt x="1238" y="312"/>
                  <a:pt x="1238" y="311"/>
                  <a:pt x="1237" y="311"/>
                </a:cubicBezTo>
                <a:cubicBezTo>
                  <a:pt x="1237" y="311"/>
                  <a:pt x="1237" y="311"/>
                  <a:pt x="1237" y="311"/>
                </a:cubicBezTo>
                <a:cubicBezTo>
                  <a:pt x="1236" y="310"/>
                  <a:pt x="1237" y="311"/>
                  <a:pt x="1237" y="310"/>
                </a:cubicBezTo>
                <a:cubicBezTo>
                  <a:pt x="1237" y="309"/>
                  <a:pt x="1237" y="308"/>
                  <a:pt x="1237" y="308"/>
                </a:cubicBezTo>
                <a:cubicBezTo>
                  <a:pt x="1236" y="308"/>
                  <a:pt x="1235" y="307"/>
                  <a:pt x="1235" y="307"/>
                </a:cubicBezTo>
                <a:cubicBezTo>
                  <a:pt x="1235" y="306"/>
                  <a:pt x="1235" y="306"/>
                  <a:pt x="1235" y="305"/>
                </a:cubicBezTo>
                <a:cubicBezTo>
                  <a:pt x="1236" y="305"/>
                  <a:pt x="1237" y="305"/>
                  <a:pt x="1237" y="305"/>
                </a:cubicBezTo>
                <a:cubicBezTo>
                  <a:pt x="1237" y="303"/>
                  <a:pt x="1238" y="302"/>
                  <a:pt x="1239" y="302"/>
                </a:cubicBezTo>
                <a:cubicBezTo>
                  <a:pt x="1239" y="301"/>
                  <a:pt x="1239" y="301"/>
                  <a:pt x="1239" y="301"/>
                </a:cubicBezTo>
                <a:cubicBezTo>
                  <a:pt x="1240" y="302"/>
                  <a:pt x="1240" y="302"/>
                  <a:pt x="1241" y="302"/>
                </a:cubicBezTo>
                <a:cubicBezTo>
                  <a:pt x="1241" y="301"/>
                  <a:pt x="1241" y="301"/>
                  <a:pt x="1242" y="300"/>
                </a:cubicBezTo>
                <a:cubicBezTo>
                  <a:pt x="1242" y="300"/>
                  <a:pt x="1243" y="299"/>
                  <a:pt x="1243" y="299"/>
                </a:cubicBezTo>
                <a:cubicBezTo>
                  <a:pt x="1244" y="299"/>
                  <a:pt x="1244" y="299"/>
                  <a:pt x="1244" y="298"/>
                </a:cubicBezTo>
                <a:cubicBezTo>
                  <a:pt x="1246" y="298"/>
                  <a:pt x="1247" y="298"/>
                  <a:pt x="1248" y="298"/>
                </a:cubicBezTo>
                <a:cubicBezTo>
                  <a:pt x="1248" y="298"/>
                  <a:pt x="1248" y="298"/>
                  <a:pt x="1248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8"/>
                  <a:pt x="1250" y="298"/>
                  <a:pt x="1250" y="298"/>
                </a:cubicBezTo>
                <a:cubicBezTo>
                  <a:pt x="1250" y="297"/>
                  <a:pt x="1250" y="297"/>
                  <a:pt x="1250" y="297"/>
                </a:cubicBezTo>
                <a:cubicBezTo>
                  <a:pt x="1251" y="297"/>
                  <a:pt x="1252" y="298"/>
                  <a:pt x="1253" y="298"/>
                </a:cubicBezTo>
                <a:cubicBezTo>
                  <a:pt x="1253" y="298"/>
                  <a:pt x="1253" y="297"/>
                  <a:pt x="1254" y="297"/>
                </a:cubicBezTo>
                <a:cubicBezTo>
                  <a:pt x="1254" y="298"/>
                  <a:pt x="1254" y="298"/>
                  <a:pt x="1254" y="298"/>
                </a:cubicBezTo>
                <a:cubicBezTo>
                  <a:pt x="1255" y="298"/>
                  <a:pt x="1255" y="298"/>
                  <a:pt x="1256" y="298"/>
                </a:cubicBezTo>
                <a:cubicBezTo>
                  <a:pt x="1256" y="298"/>
                  <a:pt x="1256" y="298"/>
                  <a:pt x="1257" y="298"/>
                </a:cubicBezTo>
                <a:cubicBezTo>
                  <a:pt x="1257" y="298"/>
                  <a:pt x="1257" y="298"/>
                  <a:pt x="1257" y="298"/>
                </a:cubicBezTo>
                <a:cubicBezTo>
                  <a:pt x="1257" y="299"/>
                  <a:pt x="1257" y="299"/>
                  <a:pt x="1257" y="299"/>
                </a:cubicBezTo>
                <a:cubicBezTo>
                  <a:pt x="1258" y="299"/>
                  <a:pt x="1260" y="298"/>
                  <a:pt x="1260" y="298"/>
                </a:cubicBezTo>
                <a:cubicBezTo>
                  <a:pt x="1260" y="298"/>
                  <a:pt x="1260" y="298"/>
                  <a:pt x="1260" y="298"/>
                </a:cubicBezTo>
                <a:cubicBezTo>
                  <a:pt x="1260" y="298"/>
                  <a:pt x="1262" y="299"/>
                  <a:pt x="1263" y="299"/>
                </a:cubicBezTo>
                <a:cubicBezTo>
                  <a:pt x="1263" y="298"/>
                  <a:pt x="1264" y="297"/>
                  <a:pt x="1265" y="296"/>
                </a:cubicBezTo>
                <a:cubicBezTo>
                  <a:pt x="1265" y="296"/>
                  <a:pt x="1265" y="296"/>
                  <a:pt x="1265" y="296"/>
                </a:cubicBezTo>
                <a:cubicBezTo>
                  <a:pt x="1265" y="296"/>
                  <a:pt x="1265" y="296"/>
                  <a:pt x="1266" y="296"/>
                </a:cubicBezTo>
                <a:cubicBezTo>
                  <a:pt x="1266" y="296"/>
                  <a:pt x="1266" y="296"/>
                  <a:pt x="1266" y="296"/>
                </a:cubicBezTo>
                <a:cubicBezTo>
                  <a:pt x="1266" y="295"/>
                  <a:pt x="1267" y="295"/>
                  <a:pt x="1267" y="295"/>
                </a:cubicBezTo>
                <a:cubicBezTo>
                  <a:pt x="1268" y="295"/>
                  <a:pt x="1268" y="295"/>
                  <a:pt x="1268" y="296"/>
                </a:cubicBezTo>
                <a:cubicBezTo>
                  <a:pt x="1268" y="297"/>
                  <a:pt x="1268" y="296"/>
                  <a:pt x="1267" y="297"/>
                </a:cubicBezTo>
                <a:close/>
                <a:moveTo>
                  <a:pt x="1300" y="99"/>
                </a:moveTo>
                <a:cubicBezTo>
                  <a:pt x="1299" y="99"/>
                  <a:pt x="1299" y="99"/>
                  <a:pt x="1299" y="99"/>
                </a:cubicBezTo>
                <a:cubicBezTo>
                  <a:pt x="1299" y="99"/>
                  <a:pt x="1299" y="99"/>
                  <a:pt x="1299" y="99"/>
                </a:cubicBezTo>
                <a:cubicBezTo>
                  <a:pt x="1298" y="99"/>
                  <a:pt x="1298" y="99"/>
                  <a:pt x="1298" y="99"/>
                </a:cubicBezTo>
                <a:cubicBezTo>
                  <a:pt x="1298" y="99"/>
                  <a:pt x="1298" y="100"/>
                  <a:pt x="1298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100"/>
                  <a:pt x="1297" y="100"/>
                  <a:pt x="1297" y="100"/>
                </a:cubicBezTo>
                <a:cubicBezTo>
                  <a:pt x="1297" y="99"/>
                  <a:pt x="1298" y="99"/>
                  <a:pt x="1298" y="98"/>
                </a:cubicBezTo>
                <a:cubicBezTo>
                  <a:pt x="1300" y="98"/>
                  <a:pt x="1300" y="98"/>
                  <a:pt x="1300" y="98"/>
                </a:cubicBezTo>
                <a:lnTo>
                  <a:pt x="1300" y="99"/>
                </a:lnTo>
                <a:close/>
                <a:moveTo>
                  <a:pt x="1330" y="277"/>
                </a:moveTo>
                <a:cubicBezTo>
                  <a:pt x="1330" y="277"/>
                  <a:pt x="1329" y="277"/>
                  <a:pt x="1329" y="277"/>
                </a:cubicBezTo>
                <a:cubicBezTo>
                  <a:pt x="1328" y="277"/>
                  <a:pt x="1328" y="277"/>
                  <a:pt x="1328" y="277"/>
                </a:cubicBezTo>
                <a:cubicBezTo>
                  <a:pt x="1328" y="276"/>
                  <a:pt x="1328" y="276"/>
                  <a:pt x="1329" y="275"/>
                </a:cubicBezTo>
                <a:cubicBezTo>
                  <a:pt x="1329" y="275"/>
                  <a:pt x="1329" y="275"/>
                  <a:pt x="1329" y="275"/>
                </a:cubicBezTo>
                <a:cubicBezTo>
                  <a:pt x="1330" y="275"/>
                  <a:pt x="1330" y="275"/>
                  <a:pt x="1330" y="276"/>
                </a:cubicBezTo>
                <a:cubicBezTo>
                  <a:pt x="1330" y="276"/>
                  <a:pt x="1330" y="277"/>
                  <a:pt x="1330" y="277"/>
                </a:cubicBezTo>
                <a:close/>
                <a:moveTo>
                  <a:pt x="1362" y="471"/>
                </a:moveTo>
                <a:cubicBezTo>
                  <a:pt x="1361" y="471"/>
                  <a:pt x="1361" y="471"/>
                  <a:pt x="1361" y="471"/>
                </a:cubicBezTo>
                <a:cubicBezTo>
                  <a:pt x="1361" y="471"/>
                  <a:pt x="1360" y="470"/>
                  <a:pt x="1360" y="470"/>
                </a:cubicBezTo>
                <a:cubicBezTo>
                  <a:pt x="1361" y="470"/>
                  <a:pt x="1361" y="470"/>
                  <a:pt x="1362" y="470"/>
                </a:cubicBezTo>
                <a:lnTo>
                  <a:pt x="1362" y="471"/>
                </a:lnTo>
                <a:close/>
                <a:moveTo>
                  <a:pt x="1365" y="270"/>
                </a:moveTo>
                <a:cubicBezTo>
                  <a:pt x="1366" y="270"/>
                  <a:pt x="1366" y="270"/>
                  <a:pt x="1366" y="270"/>
                </a:cubicBezTo>
                <a:cubicBezTo>
                  <a:pt x="1366" y="272"/>
                  <a:pt x="1366" y="272"/>
                  <a:pt x="1366" y="274"/>
                </a:cubicBezTo>
                <a:cubicBezTo>
                  <a:pt x="1365" y="274"/>
                  <a:pt x="1365" y="274"/>
                  <a:pt x="1365" y="274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3"/>
                  <a:pt x="1365" y="273"/>
                  <a:pt x="1365" y="273"/>
                </a:cubicBezTo>
                <a:cubicBezTo>
                  <a:pt x="1365" y="272"/>
                  <a:pt x="1365" y="271"/>
                  <a:pt x="1365" y="270"/>
                </a:cubicBezTo>
                <a:close/>
                <a:moveTo>
                  <a:pt x="1366" y="364"/>
                </a:moveTo>
                <a:cubicBezTo>
                  <a:pt x="1366" y="364"/>
                  <a:pt x="1365" y="364"/>
                  <a:pt x="1364" y="364"/>
                </a:cubicBezTo>
                <a:cubicBezTo>
                  <a:pt x="1364" y="362"/>
                  <a:pt x="1364" y="362"/>
                  <a:pt x="1364" y="362"/>
                </a:cubicBezTo>
                <a:cubicBezTo>
                  <a:pt x="1365" y="362"/>
                  <a:pt x="1365" y="362"/>
                  <a:pt x="1365" y="362"/>
                </a:cubicBezTo>
                <a:cubicBezTo>
                  <a:pt x="1366" y="363"/>
                  <a:pt x="1366" y="363"/>
                  <a:pt x="1366" y="363"/>
                </a:cubicBezTo>
                <a:lnTo>
                  <a:pt x="1366" y="364"/>
                </a:lnTo>
                <a:close/>
                <a:moveTo>
                  <a:pt x="1373" y="113"/>
                </a:moveTo>
                <a:cubicBezTo>
                  <a:pt x="1373" y="113"/>
                  <a:pt x="1373" y="113"/>
                  <a:pt x="1373" y="113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3" y="112"/>
                  <a:pt x="1373" y="112"/>
                  <a:pt x="1373" y="112"/>
                </a:cubicBezTo>
                <a:cubicBezTo>
                  <a:pt x="1374" y="113"/>
                  <a:pt x="1374" y="113"/>
                  <a:pt x="1374" y="113"/>
                </a:cubicBezTo>
                <a:lnTo>
                  <a:pt x="1373" y="113"/>
                </a:lnTo>
                <a:close/>
                <a:moveTo>
                  <a:pt x="1377" y="110"/>
                </a:moveTo>
                <a:cubicBezTo>
                  <a:pt x="1377" y="110"/>
                  <a:pt x="1377" y="110"/>
                  <a:pt x="1377" y="110"/>
                </a:cubicBezTo>
                <a:cubicBezTo>
                  <a:pt x="1377" y="110"/>
                  <a:pt x="1377" y="110"/>
                  <a:pt x="1377" y="110"/>
                </a:cubicBezTo>
                <a:close/>
                <a:moveTo>
                  <a:pt x="1378" y="81"/>
                </a:moveTo>
                <a:cubicBezTo>
                  <a:pt x="1378" y="81"/>
                  <a:pt x="1378" y="81"/>
                  <a:pt x="1378" y="81"/>
                </a:cubicBezTo>
                <a:cubicBezTo>
                  <a:pt x="1377" y="82"/>
                  <a:pt x="1377" y="81"/>
                  <a:pt x="1377" y="82"/>
                </a:cubicBezTo>
                <a:cubicBezTo>
                  <a:pt x="1376" y="82"/>
                  <a:pt x="1376" y="82"/>
                  <a:pt x="1376" y="82"/>
                </a:cubicBezTo>
                <a:cubicBezTo>
                  <a:pt x="1376" y="83"/>
                  <a:pt x="1376" y="83"/>
                  <a:pt x="1376" y="83"/>
                </a:cubicBezTo>
                <a:cubicBezTo>
                  <a:pt x="1375" y="83"/>
                  <a:pt x="1375" y="83"/>
                  <a:pt x="1374" y="84"/>
                </a:cubicBezTo>
                <a:cubicBezTo>
                  <a:pt x="1374" y="84"/>
                  <a:pt x="1374" y="84"/>
                  <a:pt x="1374" y="84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4" y="85"/>
                  <a:pt x="1374" y="85"/>
                  <a:pt x="1374" y="85"/>
                </a:cubicBezTo>
                <a:cubicBezTo>
                  <a:pt x="1373" y="86"/>
                  <a:pt x="1374" y="85"/>
                  <a:pt x="1373" y="86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5"/>
                </a:cubicBezTo>
                <a:cubicBezTo>
                  <a:pt x="1373" y="85"/>
                  <a:pt x="1373" y="85"/>
                  <a:pt x="1373" y="84"/>
                </a:cubicBezTo>
                <a:cubicBezTo>
                  <a:pt x="1373" y="84"/>
                  <a:pt x="1373" y="84"/>
                  <a:pt x="1373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4"/>
                  <a:pt x="1370" y="84"/>
                  <a:pt x="1370" y="84"/>
                </a:cubicBezTo>
                <a:cubicBezTo>
                  <a:pt x="1370" y="83"/>
                  <a:pt x="1370" y="83"/>
                  <a:pt x="1370" y="83"/>
                </a:cubicBezTo>
                <a:cubicBezTo>
                  <a:pt x="1370" y="83"/>
                  <a:pt x="1371" y="83"/>
                  <a:pt x="1371" y="82"/>
                </a:cubicBezTo>
                <a:cubicBezTo>
                  <a:pt x="1371" y="82"/>
                  <a:pt x="1371" y="81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1" y="80"/>
                  <a:pt x="1371" y="80"/>
                  <a:pt x="1371" y="80"/>
                </a:cubicBezTo>
                <a:cubicBezTo>
                  <a:pt x="1372" y="79"/>
                  <a:pt x="1371" y="79"/>
                  <a:pt x="1372" y="79"/>
                </a:cubicBezTo>
                <a:cubicBezTo>
                  <a:pt x="1372" y="80"/>
                  <a:pt x="1373" y="80"/>
                  <a:pt x="1373" y="81"/>
                </a:cubicBezTo>
                <a:cubicBezTo>
                  <a:pt x="1375" y="81"/>
                  <a:pt x="1377" y="80"/>
                  <a:pt x="1379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0" y="79"/>
                  <a:pt x="1380" y="79"/>
                  <a:pt x="1380" y="79"/>
                </a:cubicBezTo>
                <a:cubicBezTo>
                  <a:pt x="1381" y="79"/>
                  <a:pt x="1381" y="79"/>
                  <a:pt x="1382" y="78"/>
                </a:cubicBezTo>
                <a:cubicBezTo>
                  <a:pt x="1382" y="78"/>
                  <a:pt x="1382" y="78"/>
                  <a:pt x="1382" y="78"/>
                </a:cubicBezTo>
                <a:cubicBezTo>
                  <a:pt x="1381" y="78"/>
                  <a:pt x="1381" y="78"/>
                  <a:pt x="1381" y="78"/>
                </a:cubicBezTo>
                <a:cubicBezTo>
                  <a:pt x="1381" y="76"/>
                  <a:pt x="1381" y="76"/>
                  <a:pt x="1381" y="76"/>
                </a:cubicBezTo>
                <a:cubicBezTo>
                  <a:pt x="1383" y="76"/>
                  <a:pt x="1382" y="77"/>
                  <a:pt x="1383" y="78"/>
                </a:cubicBezTo>
                <a:cubicBezTo>
                  <a:pt x="1383" y="78"/>
                  <a:pt x="1383" y="78"/>
                  <a:pt x="1383" y="78"/>
                </a:cubicBezTo>
                <a:cubicBezTo>
                  <a:pt x="1384" y="78"/>
                  <a:pt x="1384" y="78"/>
                  <a:pt x="1384" y="78"/>
                </a:cubicBezTo>
                <a:cubicBezTo>
                  <a:pt x="1384" y="78"/>
                  <a:pt x="1384" y="79"/>
                  <a:pt x="1384" y="79"/>
                </a:cubicBezTo>
                <a:cubicBezTo>
                  <a:pt x="1383" y="79"/>
                  <a:pt x="1382" y="79"/>
                  <a:pt x="1381" y="80"/>
                </a:cubicBezTo>
                <a:cubicBezTo>
                  <a:pt x="1380" y="80"/>
                  <a:pt x="1380" y="81"/>
                  <a:pt x="1380" y="81"/>
                </a:cubicBezTo>
                <a:lnTo>
                  <a:pt x="1378" y="81"/>
                </a:lnTo>
                <a:close/>
                <a:moveTo>
                  <a:pt x="1379" y="109"/>
                </a:moveTo>
                <a:cubicBezTo>
                  <a:pt x="1380" y="108"/>
                  <a:pt x="1381" y="109"/>
                  <a:pt x="1383" y="109"/>
                </a:cubicBezTo>
                <a:cubicBezTo>
                  <a:pt x="1383" y="109"/>
                  <a:pt x="1383" y="109"/>
                  <a:pt x="1383" y="109"/>
                </a:cubicBezTo>
                <a:cubicBezTo>
                  <a:pt x="1382" y="109"/>
                  <a:pt x="1382" y="109"/>
                  <a:pt x="1381" y="109"/>
                </a:cubicBezTo>
                <a:cubicBezTo>
                  <a:pt x="1381" y="110"/>
                  <a:pt x="1381" y="110"/>
                  <a:pt x="1381" y="110"/>
                </a:cubicBezTo>
                <a:cubicBezTo>
                  <a:pt x="1380" y="110"/>
                  <a:pt x="1380" y="109"/>
                  <a:pt x="1379" y="109"/>
                </a:cubicBezTo>
                <a:close/>
                <a:moveTo>
                  <a:pt x="1389" y="517"/>
                </a:moveTo>
                <a:cubicBezTo>
                  <a:pt x="1389" y="517"/>
                  <a:pt x="1389" y="517"/>
                  <a:pt x="1389" y="517"/>
                </a:cubicBezTo>
                <a:cubicBezTo>
                  <a:pt x="1388" y="517"/>
                  <a:pt x="1388" y="518"/>
                  <a:pt x="1388" y="518"/>
                </a:cubicBezTo>
                <a:cubicBezTo>
                  <a:pt x="1387" y="517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7" y="516"/>
                  <a:pt x="1387" y="516"/>
                  <a:pt x="1387" y="516"/>
                </a:cubicBezTo>
                <a:cubicBezTo>
                  <a:pt x="1388" y="516"/>
                  <a:pt x="1388" y="516"/>
                  <a:pt x="1388" y="516"/>
                </a:cubicBezTo>
                <a:cubicBezTo>
                  <a:pt x="1388" y="516"/>
                  <a:pt x="1388" y="516"/>
                  <a:pt x="1389" y="517"/>
                </a:cubicBezTo>
                <a:close/>
                <a:moveTo>
                  <a:pt x="1408" y="245"/>
                </a:moveTo>
                <a:cubicBezTo>
                  <a:pt x="1408" y="246"/>
                  <a:pt x="1408" y="246"/>
                  <a:pt x="1408" y="246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48"/>
                  <a:pt x="1408" y="248"/>
                  <a:pt x="1408" y="248"/>
                </a:cubicBezTo>
                <a:cubicBezTo>
                  <a:pt x="1408" y="251"/>
                  <a:pt x="1407" y="251"/>
                  <a:pt x="1406" y="254"/>
                </a:cubicBezTo>
                <a:cubicBezTo>
                  <a:pt x="1406" y="253"/>
                  <a:pt x="1405" y="253"/>
                  <a:pt x="1405" y="253"/>
                </a:cubicBezTo>
                <a:cubicBezTo>
                  <a:pt x="1404" y="253"/>
                  <a:pt x="1404" y="255"/>
                  <a:pt x="1403" y="255"/>
                </a:cubicBezTo>
                <a:cubicBezTo>
                  <a:pt x="1403" y="256"/>
                  <a:pt x="1403" y="256"/>
                  <a:pt x="1403" y="256"/>
                </a:cubicBezTo>
                <a:cubicBezTo>
                  <a:pt x="1403" y="256"/>
                  <a:pt x="1404" y="255"/>
                  <a:pt x="1405" y="255"/>
                </a:cubicBezTo>
                <a:cubicBezTo>
                  <a:pt x="1405" y="256"/>
                  <a:pt x="1405" y="256"/>
                  <a:pt x="1405" y="256"/>
                </a:cubicBezTo>
                <a:cubicBezTo>
                  <a:pt x="1403" y="257"/>
                  <a:pt x="1403" y="257"/>
                  <a:pt x="1402" y="258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2" y="259"/>
                </a:cubicBezTo>
                <a:cubicBezTo>
                  <a:pt x="1402" y="259"/>
                  <a:pt x="1402" y="259"/>
                  <a:pt x="1401" y="260"/>
                </a:cubicBezTo>
                <a:cubicBezTo>
                  <a:pt x="1400" y="260"/>
                  <a:pt x="1399" y="260"/>
                  <a:pt x="1399" y="260"/>
                </a:cubicBezTo>
                <a:cubicBezTo>
                  <a:pt x="1399" y="261"/>
                  <a:pt x="1399" y="261"/>
                  <a:pt x="1399" y="261"/>
                </a:cubicBezTo>
                <a:cubicBezTo>
                  <a:pt x="1398" y="261"/>
                  <a:pt x="1396" y="263"/>
                  <a:pt x="1396" y="264"/>
                </a:cubicBezTo>
                <a:cubicBezTo>
                  <a:pt x="1395" y="263"/>
                  <a:pt x="1395" y="263"/>
                  <a:pt x="1393" y="263"/>
                </a:cubicBezTo>
                <a:cubicBezTo>
                  <a:pt x="1393" y="265"/>
                  <a:pt x="1391" y="266"/>
                  <a:pt x="1390" y="268"/>
                </a:cubicBezTo>
                <a:cubicBezTo>
                  <a:pt x="1389" y="269"/>
                  <a:pt x="1388" y="269"/>
                  <a:pt x="1388" y="270"/>
                </a:cubicBezTo>
                <a:cubicBezTo>
                  <a:pt x="1387" y="270"/>
                  <a:pt x="1387" y="271"/>
                  <a:pt x="1387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6" y="271"/>
                  <a:pt x="1386" y="271"/>
                </a:cubicBezTo>
                <a:cubicBezTo>
                  <a:pt x="1386" y="271"/>
                  <a:pt x="1385" y="271"/>
                  <a:pt x="1385" y="272"/>
                </a:cubicBezTo>
                <a:cubicBezTo>
                  <a:pt x="1382" y="272"/>
                  <a:pt x="1382" y="272"/>
                  <a:pt x="1382" y="272"/>
                </a:cubicBezTo>
                <a:cubicBezTo>
                  <a:pt x="1382" y="271"/>
                  <a:pt x="1382" y="271"/>
                  <a:pt x="1382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1" y="271"/>
                  <a:pt x="1381" y="271"/>
                </a:cubicBezTo>
                <a:cubicBezTo>
                  <a:pt x="1381" y="271"/>
                  <a:pt x="1380" y="271"/>
                  <a:pt x="1380" y="271"/>
                </a:cubicBezTo>
                <a:cubicBezTo>
                  <a:pt x="1379" y="270"/>
                  <a:pt x="1379" y="270"/>
                  <a:pt x="1379" y="270"/>
                </a:cubicBezTo>
                <a:cubicBezTo>
                  <a:pt x="1382" y="270"/>
                  <a:pt x="1382" y="270"/>
                  <a:pt x="1383" y="269"/>
                </a:cubicBezTo>
                <a:cubicBezTo>
                  <a:pt x="1384" y="269"/>
                  <a:pt x="1384" y="269"/>
                  <a:pt x="1384" y="269"/>
                </a:cubicBezTo>
                <a:cubicBezTo>
                  <a:pt x="1384" y="268"/>
                  <a:pt x="1385" y="268"/>
                  <a:pt x="1385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6" y="267"/>
                  <a:pt x="1386" y="267"/>
                </a:cubicBezTo>
                <a:cubicBezTo>
                  <a:pt x="1386" y="267"/>
                  <a:pt x="1387" y="267"/>
                  <a:pt x="1387" y="266"/>
                </a:cubicBezTo>
                <a:cubicBezTo>
                  <a:pt x="1387" y="266"/>
                  <a:pt x="1387" y="266"/>
                  <a:pt x="1387" y="266"/>
                </a:cubicBezTo>
                <a:cubicBezTo>
                  <a:pt x="1387" y="266"/>
                  <a:pt x="1387" y="265"/>
                  <a:pt x="1388" y="265"/>
                </a:cubicBezTo>
                <a:cubicBezTo>
                  <a:pt x="1388" y="265"/>
                  <a:pt x="1388" y="265"/>
                  <a:pt x="1388" y="265"/>
                </a:cubicBezTo>
                <a:cubicBezTo>
                  <a:pt x="1388" y="264"/>
                  <a:pt x="1388" y="264"/>
                  <a:pt x="1389" y="264"/>
                </a:cubicBezTo>
                <a:cubicBezTo>
                  <a:pt x="1389" y="262"/>
                  <a:pt x="1389" y="262"/>
                  <a:pt x="1389" y="262"/>
                </a:cubicBezTo>
                <a:cubicBezTo>
                  <a:pt x="1390" y="262"/>
                  <a:pt x="1390" y="262"/>
                  <a:pt x="1390" y="262"/>
                </a:cubicBezTo>
                <a:cubicBezTo>
                  <a:pt x="1390" y="261"/>
                  <a:pt x="1391" y="261"/>
                  <a:pt x="1391" y="260"/>
                </a:cubicBezTo>
                <a:cubicBezTo>
                  <a:pt x="1391" y="260"/>
                  <a:pt x="1392" y="260"/>
                  <a:pt x="1393" y="260"/>
                </a:cubicBezTo>
                <a:cubicBezTo>
                  <a:pt x="1393" y="260"/>
                  <a:pt x="1393" y="260"/>
                  <a:pt x="1393" y="260"/>
                </a:cubicBezTo>
                <a:cubicBezTo>
                  <a:pt x="1393" y="260"/>
                  <a:pt x="1393" y="259"/>
                  <a:pt x="1394" y="259"/>
                </a:cubicBezTo>
                <a:cubicBezTo>
                  <a:pt x="1394" y="259"/>
                  <a:pt x="1394" y="258"/>
                  <a:pt x="1395" y="257"/>
                </a:cubicBezTo>
                <a:cubicBezTo>
                  <a:pt x="1395" y="257"/>
                  <a:pt x="1395" y="257"/>
                  <a:pt x="1395" y="257"/>
                </a:cubicBezTo>
                <a:cubicBezTo>
                  <a:pt x="1395" y="257"/>
                  <a:pt x="1396" y="257"/>
                  <a:pt x="1396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7" y="256"/>
                  <a:pt x="1397" y="256"/>
                  <a:pt x="1397" y="256"/>
                </a:cubicBezTo>
                <a:cubicBezTo>
                  <a:pt x="1398" y="255"/>
                  <a:pt x="1398" y="255"/>
                  <a:pt x="1399" y="254"/>
                </a:cubicBezTo>
                <a:cubicBezTo>
                  <a:pt x="1399" y="254"/>
                  <a:pt x="1399" y="254"/>
                  <a:pt x="1399" y="254"/>
                </a:cubicBezTo>
                <a:cubicBezTo>
                  <a:pt x="1400" y="253"/>
                  <a:pt x="1401" y="252"/>
                  <a:pt x="1401" y="252"/>
                </a:cubicBezTo>
                <a:cubicBezTo>
                  <a:pt x="1402" y="251"/>
                  <a:pt x="1402" y="250"/>
                  <a:pt x="1402" y="249"/>
                </a:cubicBezTo>
                <a:cubicBezTo>
                  <a:pt x="1403" y="249"/>
                  <a:pt x="1403" y="248"/>
                  <a:pt x="1404" y="248"/>
                </a:cubicBezTo>
                <a:cubicBezTo>
                  <a:pt x="1404" y="247"/>
                  <a:pt x="1404" y="246"/>
                  <a:pt x="1404" y="245"/>
                </a:cubicBezTo>
                <a:cubicBezTo>
                  <a:pt x="1405" y="245"/>
                  <a:pt x="1405" y="245"/>
                  <a:pt x="1405" y="245"/>
                </a:cubicBezTo>
                <a:cubicBezTo>
                  <a:pt x="1405" y="245"/>
                  <a:pt x="1405" y="244"/>
                  <a:pt x="1405" y="244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242"/>
                  <a:pt x="1406" y="242"/>
                  <a:pt x="1406" y="242"/>
                </a:cubicBezTo>
                <a:cubicBezTo>
                  <a:pt x="1407" y="242"/>
                  <a:pt x="1407" y="242"/>
                  <a:pt x="1407" y="242"/>
                </a:cubicBezTo>
                <a:cubicBezTo>
                  <a:pt x="1407" y="241"/>
                  <a:pt x="1407" y="241"/>
                  <a:pt x="1407" y="240"/>
                </a:cubicBezTo>
                <a:cubicBezTo>
                  <a:pt x="1408" y="240"/>
                  <a:pt x="1408" y="240"/>
                  <a:pt x="1408" y="240"/>
                </a:cubicBezTo>
                <a:cubicBezTo>
                  <a:pt x="1408" y="241"/>
                  <a:pt x="1409" y="242"/>
                  <a:pt x="1409" y="242"/>
                </a:cubicBezTo>
                <a:cubicBezTo>
                  <a:pt x="1408" y="242"/>
                  <a:pt x="1408" y="243"/>
                  <a:pt x="1408" y="243"/>
                </a:cubicBezTo>
                <a:cubicBezTo>
                  <a:pt x="1408" y="245"/>
                  <a:pt x="1408" y="245"/>
                  <a:pt x="1408" y="245"/>
                </a:cubicBezTo>
                <a:close/>
                <a:moveTo>
                  <a:pt x="1413" y="100"/>
                </a:moveTo>
                <a:cubicBezTo>
                  <a:pt x="1413" y="100"/>
                  <a:pt x="1413" y="100"/>
                  <a:pt x="1413" y="100"/>
                </a:cubicBezTo>
                <a:cubicBezTo>
                  <a:pt x="1412" y="100"/>
                  <a:pt x="1412" y="100"/>
                  <a:pt x="1412" y="100"/>
                </a:cubicBezTo>
                <a:cubicBezTo>
                  <a:pt x="1412" y="100"/>
                  <a:pt x="1413" y="99"/>
                  <a:pt x="1413" y="99"/>
                </a:cubicBezTo>
                <a:cubicBezTo>
                  <a:pt x="1413" y="99"/>
                  <a:pt x="1413" y="99"/>
                  <a:pt x="1413" y="99"/>
                </a:cubicBezTo>
                <a:cubicBezTo>
                  <a:pt x="1413" y="100"/>
                  <a:pt x="1413" y="99"/>
                  <a:pt x="1413" y="100"/>
                </a:cubicBezTo>
                <a:close/>
                <a:moveTo>
                  <a:pt x="1423" y="413"/>
                </a:moveTo>
                <a:cubicBezTo>
                  <a:pt x="1423" y="413"/>
                  <a:pt x="1423" y="413"/>
                  <a:pt x="1423" y="413"/>
                </a:cubicBezTo>
                <a:cubicBezTo>
                  <a:pt x="1422" y="413"/>
                  <a:pt x="1421" y="413"/>
                  <a:pt x="1420" y="412"/>
                </a:cubicBezTo>
                <a:cubicBezTo>
                  <a:pt x="1420" y="412"/>
                  <a:pt x="1420" y="411"/>
                  <a:pt x="1420" y="411"/>
                </a:cubicBezTo>
                <a:cubicBezTo>
                  <a:pt x="1421" y="411"/>
                  <a:pt x="1421" y="411"/>
                  <a:pt x="1421" y="411"/>
                </a:cubicBezTo>
                <a:cubicBezTo>
                  <a:pt x="1421" y="412"/>
                  <a:pt x="1421" y="412"/>
                  <a:pt x="1421" y="412"/>
                </a:cubicBezTo>
                <a:cubicBezTo>
                  <a:pt x="1422" y="412"/>
                  <a:pt x="1422" y="412"/>
                  <a:pt x="1422" y="412"/>
                </a:cubicBezTo>
                <a:cubicBezTo>
                  <a:pt x="1422" y="412"/>
                  <a:pt x="1422" y="411"/>
                  <a:pt x="1422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3" y="411"/>
                  <a:pt x="1423" y="411"/>
                  <a:pt x="1423" y="411"/>
                </a:cubicBezTo>
                <a:cubicBezTo>
                  <a:pt x="1424" y="411"/>
                  <a:pt x="1424" y="411"/>
                  <a:pt x="1424" y="411"/>
                </a:cubicBezTo>
                <a:cubicBezTo>
                  <a:pt x="1424" y="412"/>
                  <a:pt x="1423" y="412"/>
                  <a:pt x="1423" y="413"/>
                </a:cubicBezTo>
                <a:close/>
                <a:moveTo>
                  <a:pt x="1457" y="396"/>
                </a:moveTo>
                <a:cubicBezTo>
                  <a:pt x="1458" y="396"/>
                  <a:pt x="1457" y="396"/>
                  <a:pt x="1458" y="396"/>
                </a:cubicBezTo>
                <a:cubicBezTo>
                  <a:pt x="1459" y="396"/>
                  <a:pt x="1459" y="396"/>
                  <a:pt x="1459" y="396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7"/>
                  <a:pt x="1459" y="397"/>
                  <a:pt x="1459" y="397"/>
                </a:cubicBezTo>
                <a:cubicBezTo>
                  <a:pt x="1459" y="399"/>
                  <a:pt x="1459" y="399"/>
                  <a:pt x="1459" y="399"/>
                </a:cubicBezTo>
                <a:cubicBezTo>
                  <a:pt x="1458" y="399"/>
                  <a:pt x="1458" y="399"/>
                  <a:pt x="1458" y="399"/>
                </a:cubicBezTo>
                <a:cubicBezTo>
                  <a:pt x="1458" y="398"/>
                  <a:pt x="1458" y="398"/>
                  <a:pt x="1457" y="398"/>
                </a:cubicBezTo>
                <a:cubicBezTo>
                  <a:pt x="1457" y="398"/>
                  <a:pt x="1457" y="398"/>
                  <a:pt x="1457" y="398"/>
                </a:cubicBezTo>
                <a:cubicBezTo>
                  <a:pt x="1457" y="397"/>
                  <a:pt x="1457" y="397"/>
                  <a:pt x="1457" y="396"/>
                </a:cubicBezTo>
                <a:close/>
                <a:moveTo>
                  <a:pt x="1443" y="410"/>
                </a:moveTo>
                <a:cubicBezTo>
                  <a:pt x="1443" y="410"/>
                  <a:pt x="1442" y="410"/>
                  <a:pt x="1442" y="410"/>
                </a:cubicBezTo>
                <a:cubicBezTo>
                  <a:pt x="1441" y="410"/>
                  <a:pt x="1441" y="409"/>
                  <a:pt x="1441" y="409"/>
                </a:cubicBezTo>
                <a:cubicBezTo>
                  <a:pt x="1441" y="409"/>
                  <a:pt x="1441" y="409"/>
                  <a:pt x="1441" y="409"/>
                </a:cubicBezTo>
                <a:cubicBezTo>
                  <a:pt x="1442" y="408"/>
                  <a:pt x="1443" y="408"/>
                  <a:pt x="1444" y="408"/>
                </a:cubicBezTo>
                <a:cubicBezTo>
                  <a:pt x="1444" y="409"/>
                  <a:pt x="1443" y="409"/>
                  <a:pt x="1443" y="410"/>
                </a:cubicBezTo>
                <a:close/>
                <a:moveTo>
                  <a:pt x="1445" y="376"/>
                </a:moveTo>
                <a:cubicBezTo>
                  <a:pt x="1445" y="376"/>
                  <a:pt x="1445" y="376"/>
                  <a:pt x="1445" y="376"/>
                </a:cubicBezTo>
                <a:cubicBezTo>
                  <a:pt x="1445" y="376"/>
                  <a:pt x="1444" y="376"/>
                  <a:pt x="1444" y="375"/>
                </a:cubicBezTo>
                <a:cubicBezTo>
                  <a:pt x="1445" y="376"/>
                  <a:pt x="1445" y="376"/>
                  <a:pt x="1445" y="376"/>
                </a:cubicBezTo>
                <a:close/>
                <a:moveTo>
                  <a:pt x="1516" y="312"/>
                </a:moveTo>
                <a:cubicBezTo>
                  <a:pt x="1516" y="313"/>
                  <a:pt x="1516" y="313"/>
                  <a:pt x="1516" y="313"/>
                </a:cubicBezTo>
                <a:cubicBezTo>
                  <a:pt x="1515" y="313"/>
                  <a:pt x="1515" y="313"/>
                  <a:pt x="1515" y="313"/>
                </a:cubicBezTo>
                <a:cubicBezTo>
                  <a:pt x="1515" y="314"/>
                  <a:pt x="1515" y="314"/>
                  <a:pt x="1515" y="314"/>
                </a:cubicBezTo>
                <a:cubicBezTo>
                  <a:pt x="1516" y="314"/>
                  <a:pt x="1516" y="314"/>
                  <a:pt x="1516" y="314"/>
                </a:cubicBezTo>
                <a:cubicBezTo>
                  <a:pt x="1516" y="314"/>
                  <a:pt x="1515" y="315"/>
                  <a:pt x="1515" y="315"/>
                </a:cubicBezTo>
                <a:cubicBezTo>
                  <a:pt x="1514" y="315"/>
                  <a:pt x="1514" y="315"/>
                  <a:pt x="1513" y="315"/>
                </a:cubicBezTo>
                <a:cubicBezTo>
                  <a:pt x="1513" y="313"/>
                  <a:pt x="1514" y="312"/>
                  <a:pt x="1514" y="311"/>
                </a:cubicBezTo>
                <a:cubicBezTo>
                  <a:pt x="1514" y="311"/>
                  <a:pt x="1514" y="311"/>
                  <a:pt x="1514" y="311"/>
                </a:cubicBezTo>
                <a:cubicBezTo>
                  <a:pt x="1513" y="311"/>
                  <a:pt x="1513" y="310"/>
                  <a:pt x="1513" y="309"/>
                </a:cubicBezTo>
                <a:cubicBezTo>
                  <a:pt x="1514" y="309"/>
                  <a:pt x="1514" y="310"/>
                  <a:pt x="1515" y="310"/>
                </a:cubicBezTo>
                <a:cubicBezTo>
                  <a:pt x="1516" y="311"/>
                  <a:pt x="1516" y="311"/>
                  <a:pt x="1516" y="312"/>
                </a:cubicBezTo>
                <a:close/>
                <a:moveTo>
                  <a:pt x="556" y="62"/>
                </a:moveTo>
                <a:cubicBezTo>
                  <a:pt x="555" y="62"/>
                  <a:pt x="555" y="62"/>
                  <a:pt x="554" y="61"/>
                </a:cubicBezTo>
                <a:cubicBezTo>
                  <a:pt x="555" y="62"/>
                  <a:pt x="555" y="62"/>
                  <a:pt x="556" y="62"/>
                </a:cubicBezTo>
                <a:close/>
                <a:moveTo>
                  <a:pt x="959" y="63"/>
                </a:moveTo>
                <a:cubicBezTo>
                  <a:pt x="958" y="63"/>
                  <a:pt x="958" y="63"/>
                  <a:pt x="958" y="63"/>
                </a:cubicBezTo>
                <a:cubicBezTo>
                  <a:pt x="959" y="63"/>
                  <a:pt x="958" y="63"/>
                  <a:pt x="959" y="63"/>
                </a:cubicBezTo>
                <a:close/>
                <a:moveTo>
                  <a:pt x="350" y="72"/>
                </a:moveTo>
                <a:cubicBezTo>
                  <a:pt x="350" y="72"/>
                  <a:pt x="350" y="72"/>
                  <a:pt x="350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9" y="72"/>
                  <a:pt x="349" y="71"/>
                  <a:pt x="349" y="71"/>
                </a:cubicBezTo>
                <a:cubicBezTo>
                  <a:pt x="347" y="71"/>
                  <a:pt x="346" y="71"/>
                  <a:pt x="345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3" y="72"/>
                  <a:pt x="342" y="72"/>
                  <a:pt x="342" y="72"/>
                </a:cubicBezTo>
                <a:cubicBezTo>
                  <a:pt x="342" y="75"/>
                  <a:pt x="342" y="75"/>
                  <a:pt x="342" y="75"/>
                </a:cubicBezTo>
                <a:cubicBezTo>
                  <a:pt x="344" y="75"/>
                  <a:pt x="344" y="75"/>
                  <a:pt x="344" y="75"/>
                </a:cubicBezTo>
                <a:cubicBezTo>
                  <a:pt x="344" y="76"/>
                  <a:pt x="344" y="76"/>
                  <a:pt x="344" y="76"/>
                </a:cubicBezTo>
                <a:cubicBezTo>
                  <a:pt x="343" y="76"/>
                  <a:pt x="342" y="76"/>
                  <a:pt x="342" y="77"/>
                </a:cubicBezTo>
                <a:cubicBezTo>
                  <a:pt x="341" y="77"/>
                  <a:pt x="340" y="76"/>
                  <a:pt x="340" y="76"/>
                </a:cubicBezTo>
                <a:cubicBezTo>
                  <a:pt x="340" y="77"/>
                  <a:pt x="340" y="77"/>
                  <a:pt x="340" y="77"/>
                </a:cubicBezTo>
                <a:cubicBezTo>
                  <a:pt x="340" y="77"/>
                  <a:pt x="339" y="77"/>
                  <a:pt x="339" y="77"/>
                </a:cubicBezTo>
                <a:cubicBezTo>
                  <a:pt x="339" y="78"/>
                  <a:pt x="339" y="78"/>
                  <a:pt x="339" y="78"/>
                </a:cubicBezTo>
                <a:cubicBezTo>
                  <a:pt x="341" y="78"/>
                  <a:pt x="343" y="78"/>
                  <a:pt x="343" y="78"/>
                </a:cubicBezTo>
                <a:cubicBezTo>
                  <a:pt x="344" y="78"/>
                  <a:pt x="344" y="78"/>
                  <a:pt x="344" y="78"/>
                </a:cubicBezTo>
                <a:cubicBezTo>
                  <a:pt x="343" y="79"/>
                  <a:pt x="341" y="79"/>
                  <a:pt x="338" y="80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338" y="81"/>
                  <a:pt x="339" y="82"/>
                  <a:pt x="340" y="82"/>
                </a:cubicBezTo>
                <a:cubicBezTo>
                  <a:pt x="340" y="82"/>
                  <a:pt x="340" y="82"/>
                  <a:pt x="340" y="82"/>
                </a:cubicBezTo>
                <a:cubicBezTo>
                  <a:pt x="340" y="82"/>
                  <a:pt x="340" y="82"/>
                  <a:pt x="341" y="82"/>
                </a:cubicBezTo>
                <a:cubicBezTo>
                  <a:pt x="342" y="82"/>
                  <a:pt x="342" y="82"/>
                  <a:pt x="342" y="82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4" y="81"/>
                  <a:pt x="344" y="81"/>
                  <a:pt x="345" y="81"/>
                </a:cubicBezTo>
                <a:cubicBezTo>
                  <a:pt x="345" y="83"/>
                  <a:pt x="345" y="83"/>
                  <a:pt x="345" y="83"/>
                </a:cubicBezTo>
                <a:cubicBezTo>
                  <a:pt x="346" y="83"/>
                  <a:pt x="346" y="83"/>
                  <a:pt x="346" y="83"/>
                </a:cubicBezTo>
                <a:cubicBezTo>
                  <a:pt x="346" y="81"/>
                  <a:pt x="346" y="81"/>
                  <a:pt x="346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7" y="83"/>
                  <a:pt x="347" y="83"/>
                  <a:pt x="347" y="83"/>
                </a:cubicBezTo>
                <a:cubicBezTo>
                  <a:pt x="348" y="83"/>
                  <a:pt x="348" y="83"/>
                  <a:pt x="348" y="83"/>
                </a:cubicBezTo>
                <a:cubicBezTo>
                  <a:pt x="348" y="82"/>
                  <a:pt x="349" y="82"/>
                  <a:pt x="350" y="82"/>
                </a:cubicBezTo>
                <a:cubicBezTo>
                  <a:pt x="349" y="81"/>
                  <a:pt x="349" y="80"/>
                  <a:pt x="349" y="79"/>
                </a:cubicBezTo>
                <a:cubicBezTo>
                  <a:pt x="349" y="79"/>
                  <a:pt x="350" y="79"/>
                  <a:pt x="350" y="79"/>
                </a:cubicBezTo>
                <a:cubicBezTo>
                  <a:pt x="350" y="78"/>
                  <a:pt x="350" y="77"/>
                  <a:pt x="350" y="77"/>
                </a:cubicBezTo>
                <a:cubicBezTo>
                  <a:pt x="351" y="77"/>
                  <a:pt x="351" y="77"/>
                  <a:pt x="351" y="77"/>
                </a:cubicBezTo>
                <a:cubicBezTo>
                  <a:pt x="351" y="78"/>
                  <a:pt x="351" y="80"/>
                  <a:pt x="351" y="81"/>
                </a:cubicBezTo>
                <a:cubicBezTo>
                  <a:pt x="352" y="81"/>
                  <a:pt x="354" y="81"/>
                  <a:pt x="354" y="81"/>
                </a:cubicBezTo>
                <a:cubicBezTo>
                  <a:pt x="354" y="81"/>
                  <a:pt x="354" y="81"/>
                  <a:pt x="354" y="81"/>
                </a:cubicBezTo>
                <a:cubicBezTo>
                  <a:pt x="355" y="81"/>
                  <a:pt x="357" y="81"/>
                  <a:pt x="358" y="81"/>
                </a:cubicBezTo>
                <a:cubicBezTo>
                  <a:pt x="358" y="80"/>
                  <a:pt x="358" y="80"/>
                  <a:pt x="359" y="79"/>
                </a:cubicBezTo>
                <a:cubicBezTo>
                  <a:pt x="359" y="79"/>
                  <a:pt x="359" y="80"/>
                  <a:pt x="360" y="80"/>
                </a:cubicBezTo>
                <a:cubicBezTo>
                  <a:pt x="360" y="80"/>
                  <a:pt x="360" y="79"/>
                  <a:pt x="361" y="79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2" y="80"/>
                  <a:pt x="363" y="80"/>
                  <a:pt x="36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4" y="81"/>
                  <a:pt x="364" y="81"/>
                  <a:pt x="365" y="81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80"/>
                  <a:pt x="366" y="80"/>
                  <a:pt x="366" y="80"/>
                </a:cubicBezTo>
                <a:cubicBezTo>
                  <a:pt x="366" y="79"/>
                  <a:pt x="366" y="79"/>
                  <a:pt x="366" y="79"/>
                </a:cubicBezTo>
                <a:cubicBezTo>
                  <a:pt x="367" y="79"/>
                  <a:pt x="367" y="79"/>
                  <a:pt x="367" y="79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78"/>
                  <a:pt x="367" y="78"/>
                  <a:pt x="367" y="78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0"/>
                  <a:pt x="367" y="80"/>
                  <a:pt x="367" y="80"/>
                </a:cubicBezTo>
                <a:cubicBezTo>
                  <a:pt x="367" y="82"/>
                  <a:pt x="365" y="82"/>
                  <a:pt x="363" y="83"/>
                </a:cubicBezTo>
                <a:cubicBezTo>
                  <a:pt x="363" y="83"/>
                  <a:pt x="363" y="83"/>
                  <a:pt x="363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3"/>
                  <a:pt x="359" y="83"/>
                  <a:pt x="358" y="83"/>
                </a:cubicBezTo>
                <a:cubicBezTo>
                  <a:pt x="358" y="84"/>
                  <a:pt x="358" y="84"/>
                  <a:pt x="358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7" y="84"/>
                  <a:pt x="357" y="84"/>
                  <a:pt x="357" y="84"/>
                </a:cubicBezTo>
                <a:cubicBezTo>
                  <a:pt x="356" y="84"/>
                  <a:pt x="356" y="84"/>
                  <a:pt x="356" y="84"/>
                </a:cubicBezTo>
                <a:cubicBezTo>
                  <a:pt x="356" y="84"/>
                  <a:pt x="356" y="85"/>
                  <a:pt x="355" y="85"/>
                </a:cubicBezTo>
                <a:cubicBezTo>
                  <a:pt x="355" y="85"/>
                  <a:pt x="354" y="85"/>
                  <a:pt x="353" y="85"/>
                </a:cubicBezTo>
                <a:cubicBezTo>
                  <a:pt x="353" y="86"/>
                  <a:pt x="353" y="86"/>
                  <a:pt x="353" y="86"/>
                </a:cubicBezTo>
                <a:cubicBezTo>
                  <a:pt x="352" y="86"/>
                  <a:pt x="352" y="86"/>
                  <a:pt x="351" y="86"/>
                </a:cubicBezTo>
                <a:cubicBezTo>
                  <a:pt x="352" y="87"/>
                  <a:pt x="352" y="88"/>
                  <a:pt x="353" y="89"/>
                </a:cubicBezTo>
                <a:cubicBezTo>
                  <a:pt x="353" y="89"/>
                  <a:pt x="353" y="89"/>
                  <a:pt x="354" y="8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8" y="89"/>
                  <a:pt x="359" y="89"/>
                  <a:pt x="360" y="89"/>
                </a:cubicBezTo>
                <a:cubicBezTo>
                  <a:pt x="360" y="88"/>
                  <a:pt x="361" y="88"/>
                  <a:pt x="361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2" y="87"/>
                  <a:pt x="362" y="87"/>
                  <a:pt x="362" y="87"/>
                </a:cubicBezTo>
                <a:cubicBezTo>
                  <a:pt x="363" y="87"/>
                  <a:pt x="363" y="86"/>
                  <a:pt x="363" y="86"/>
                </a:cubicBezTo>
                <a:cubicBezTo>
                  <a:pt x="363" y="86"/>
                  <a:pt x="363" y="86"/>
                  <a:pt x="363" y="86"/>
                </a:cubicBezTo>
                <a:cubicBezTo>
                  <a:pt x="364" y="86"/>
                  <a:pt x="364" y="86"/>
                  <a:pt x="364" y="86"/>
                </a:cubicBezTo>
                <a:cubicBezTo>
                  <a:pt x="364" y="85"/>
                  <a:pt x="364" y="85"/>
                  <a:pt x="365" y="85"/>
                </a:cubicBezTo>
                <a:cubicBezTo>
                  <a:pt x="365" y="85"/>
                  <a:pt x="365" y="85"/>
                  <a:pt x="365" y="85"/>
                </a:cubicBezTo>
                <a:cubicBezTo>
                  <a:pt x="365" y="84"/>
                  <a:pt x="365" y="84"/>
                  <a:pt x="366" y="84"/>
                </a:cubicBezTo>
                <a:cubicBezTo>
                  <a:pt x="367" y="84"/>
                  <a:pt x="368" y="84"/>
                  <a:pt x="369" y="84"/>
                </a:cubicBezTo>
                <a:cubicBezTo>
                  <a:pt x="369" y="84"/>
                  <a:pt x="369" y="84"/>
                  <a:pt x="369" y="84"/>
                </a:cubicBezTo>
                <a:cubicBezTo>
                  <a:pt x="369" y="84"/>
                  <a:pt x="369" y="84"/>
                  <a:pt x="370" y="84"/>
                </a:cubicBezTo>
                <a:cubicBezTo>
                  <a:pt x="370" y="83"/>
                  <a:pt x="370" y="83"/>
                  <a:pt x="370" y="83"/>
                </a:cubicBezTo>
                <a:cubicBezTo>
                  <a:pt x="372" y="82"/>
                  <a:pt x="373" y="84"/>
                  <a:pt x="375" y="82"/>
                </a:cubicBezTo>
                <a:cubicBezTo>
                  <a:pt x="376" y="82"/>
                  <a:pt x="376" y="82"/>
                  <a:pt x="377" y="82"/>
                </a:cubicBezTo>
                <a:cubicBezTo>
                  <a:pt x="377" y="84"/>
                  <a:pt x="377" y="84"/>
                  <a:pt x="377" y="84"/>
                </a:cubicBezTo>
                <a:cubicBezTo>
                  <a:pt x="378" y="83"/>
                  <a:pt x="379" y="83"/>
                  <a:pt x="381" y="83"/>
                </a:cubicBezTo>
                <a:cubicBezTo>
                  <a:pt x="381" y="82"/>
                  <a:pt x="381" y="82"/>
                  <a:pt x="381" y="81"/>
                </a:cubicBezTo>
                <a:cubicBezTo>
                  <a:pt x="382" y="82"/>
                  <a:pt x="382" y="82"/>
                  <a:pt x="383" y="82"/>
                </a:cubicBezTo>
                <a:cubicBezTo>
                  <a:pt x="383" y="82"/>
                  <a:pt x="383" y="82"/>
                  <a:pt x="383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5" y="82"/>
                  <a:pt x="385" y="82"/>
                  <a:pt x="385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7" y="82"/>
                  <a:pt x="387" y="82"/>
                </a:cubicBezTo>
                <a:cubicBezTo>
                  <a:pt x="387" y="82"/>
                  <a:pt x="388" y="82"/>
                  <a:pt x="388" y="82"/>
                </a:cubicBezTo>
                <a:cubicBezTo>
                  <a:pt x="389" y="82"/>
                  <a:pt x="389" y="82"/>
                  <a:pt x="389" y="82"/>
                </a:cubicBezTo>
                <a:cubicBezTo>
                  <a:pt x="389" y="81"/>
                  <a:pt x="390" y="81"/>
                  <a:pt x="391" y="80"/>
                </a:cubicBezTo>
                <a:cubicBezTo>
                  <a:pt x="390" y="78"/>
                  <a:pt x="390" y="76"/>
                  <a:pt x="390" y="74"/>
                </a:cubicBezTo>
                <a:cubicBezTo>
                  <a:pt x="390" y="74"/>
                  <a:pt x="390" y="74"/>
                  <a:pt x="390" y="74"/>
                </a:cubicBezTo>
                <a:cubicBezTo>
                  <a:pt x="390" y="73"/>
                  <a:pt x="390" y="73"/>
                  <a:pt x="390" y="73"/>
                </a:cubicBezTo>
                <a:cubicBezTo>
                  <a:pt x="389" y="73"/>
                  <a:pt x="389" y="73"/>
                  <a:pt x="389" y="73"/>
                </a:cubicBezTo>
                <a:cubicBezTo>
                  <a:pt x="389" y="73"/>
                  <a:pt x="389" y="72"/>
                  <a:pt x="389" y="72"/>
                </a:cubicBezTo>
                <a:cubicBezTo>
                  <a:pt x="388" y="72"/>
                  <a:pt x="388" y="72"/>
                  <a:pt x="388" y="71"/>
                </a:cubicBezTo>
                <a:cubicBezTo>
                  <a:pt x="387" y="71"/>
                  <a:pt x="387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6" y="73"/>
                  <a:pt x="386" y="73"/>
                  <a:pt x="387" y="74"/>
                </a:cubicBezTo>
                <a:cubicBezTo>
                  <a:pt x="387" y="74"/>
                  <a:pt x="386" y="74"/>
                  <a:pt x="386" y="75"/>
                </a:cubicBezTo>
                <a:cubicBezTo>
                  <a:pt x="386" y="75"/>
                  <a:pt x="386" y="75"/>
                  <a:pt x="386" y="75"/>
                </a:cubicBezTo>
                <a:cubicBezTo>
                  <a:pt x="386" y="76"/>
                  <a:pt x="386" y="76"/>
                  <a:pt x="386" y="76"/>
                </a:cubicBezTo>
                <a:cubicBezTo>
                  <a:pt x="385" y="76"/>
                  <a:pt x="385" y="76"/>
                  <a:pt x="385" y="76"/>
                </a:cubicBezTo>
                <a:cubicBezTo>
                  <a:pt x="385" y="77"/>
                  <a:pt x="385" y="77"/>
                  <a:pt x="385" y="77"/>
                </a:cubicBezTo>
                <a:cubicBezTo>
                  <a:pt x="385" y="76"/>
                  <a:pt x="384" y="75"/>
                  <a:pt x="384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3" y="74"/>
                  <a:pt x="383" y="74"/>
                  <a:pt x="383" y="74"/>
                </a:cubicBezTo>
                <a:cubicBezTo>
                  <a:pt x="382" y="74"/>
                  <a:pt x="383" y="74"/>
                  <a:pt x="382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6"/>
                  <a:pt x="382" y="76"/>
                  <a:pt x="382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81" y="75"/>
                  <a:pt x="381" y="75"/>
                  <a:pt x="381" y="75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3" y="72"/>
                  <a:pt x="382" y="71"/>
                  <a:pt x="382" y="70"/>
                </a:cubicBezTo>
                <a:cubicBezTo>
                  <a:pt x="381" y="70"/>
                  <a:pt x="381" y="70"/>
                  <a:pt x="381" y="70"/>
                </a:cubicBezTo>
                <a:cubicBezTo>
                  <a:pt x="380" y="71"/>
                  <a:pt x="380" y="71"/>
                  <a:pt x="379" y="71"/>
                </a:cubicBezTo>
                <a:cubicBezTo>
                  <a:pt x="379" y="72"/>
                  <a:pt x="379" y="72"/>
                  <a:pt x="379" y="72"/>
                </a:cubicBezTo>
                <a:cubicBezTo>
                  <a:pt x="378" y="71"/>
                  <a:pt x="378" y="71"/>
                  <a:pt x="378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5" y="69"/>
                  <a:pt x="375" y="69"/>
                  <a:pt x="375" y="69"/>
                </a:cubicBezTo>
                <a:cubicBezTo>
                  <a:pt x="375" y="69"/>
                  <a:pt x="374" y="68"/>
                  <a:pt x="374" y="67"/>
                </a:cubicBezTo>
                <a:cubicBezTo>
                  <a:pt x="374" y="66"/>
                  <a:pt x="374" y="67"/>
                  <a:pt x="374" y="66"/>
                </a:cubicBezTo>
                <a:cubicBezTo>
                  <a:pt x="374" y="66"/>
                  <a:pt x="373" y="65"/>
                  <a:pt x="373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2" y="65"/>
                  <a:pt x="371" y="65"/>
                  <a:pt x="370" y="65"/>
                </a:cubicBezTo>
                <a:cubicBezTo>
                  <a:pt x="371" y="66"/>
                  <a:pt x="371" y="66"/>
                  <a:pt x="371" y="68"/>
                </a:cubicBezTo>
                <a:cubicBezTo>
                  <a:pt x="370" y="68"/>
                  <a:pt x="370" y="68"/>
                  <a:pt x="370" y="68"/>
                </a:cubicBezTo>
                <a:cubicBezTo>
                  <a:pt x="371" y="69"/>
                  <a:pt x="371" y="69"/>
                  <a:pt x="370" y="70"/>
                </a:cubicBezTo>
                <a:cubicBezTo>
                  <a:pt x="370" y="72"/>
                  <a:pt x="370" y="72"/>
                  <a:pt x="370" y="72"/>
                </a:cubicBezTo>
                <a:cubicBezTo>
                  <a:pt x="371" y="72"/>
                  <a:pt x="373" y="73"/>
                  <a:pt x="374" y="73"/>
                </a:cubicBezTo>
                <a:cubicBezTo>
                  <a:pt x="373" y="75"/>
                  <a:pt x="373" y="74"/>
                  <a:pt x="372" y="76"/>
                </a:cubicBezTo>
                <a:cubicBezTo>
                  <a:pt x="374" y="76"/>
                  <a:pt x="374" y="76"/>
                  <a:pt x="375" y="76"/>
                </a:cubicBezTo>
                <a:cubicBezTo>
                  <a:pt x="375" y="78"/>
                  <a:pt x="375" y="78"/>
                  <a:pt x="375" y="78"/>
                </a:cubicBezTo>
                <a:cubicBezTo>
                  <a:pt x="371" y="77"/>
                  <a:pt x="367" y="77"/>
                  <a:pt x="364" y="77"/>
                </a:cubicBezTo>
                <a:cubicBezTo>
                  <a:pt x="364" y="77"/>
                  <a:pt x="364" y="76"/>
                  <a:pt x="363" y="76"/>
                </a:cubicBezTo>
                <a:cubicBezTo>
                  <a:pt x="362" y="76"/>
                  <a:pt x="362" y="75"/>
                  <a:pt x="361" y="75"/>
                </a:cubicBezTo>
                <a:cubicBezTo>
                  <a:pt x="361" y="75"/>
                  <a:pt x="361" y="75"/>
                  <a:pt x="361" y="75"/>
                </a:cubicBezTo>
                <a:cubicBezTo>
                  <a:pt x="361" y="74"/>
                  <a:pt x="360" y="74"/>
                  <a:pt x="359" y="74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7" y="74"/>
                  <a:pt x="357" y="74"/>
                  <a:pt x="357" y="74"/>
                </a:cubicBezTo>
                <a:cubicBezTo>
                  <a:pt x="356" y="73"/>
                  <a:pt x="356" y="73"/>
                  <a:pt x="355" y="73"/>
                </a:cubicBezTo>
                <a:cubicBezTo>
                  <a:pt x="355" y="73"/>
                  <a:pt x="355" y="72"/>
                  <a:pt x="354" y="72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352" y="72"/>
                  <a:pt x="352" y="72"/>
                  <a:pt x="352" y="72"/>
                </a:cubicBezTo>
                <a:lnTo>
                  <a:pt x="350" y="72"/>
                </a:lnTo>
                <a:close/>
                <a:moveTo>
                  <a:pt x="468" y="87"/>
                </a:moveTo>
                <a:cubicBezTo>
                  <a:pt x="468" y="87"/>
                  <a:pt x="468" y="86"/>
                  <a:pt x="469" y="86"/>
                </a:cubicBezTo>
                <a:cubicBezTo>
                  <a:pt x="470" y="85"/>
                  <a:pt x="469" y="85"/>
                  <a:pt x="470" y="85"/>
                </a:cubicBezTo>
                <a:cubicBezTo>
                  <a:pt x="470" y="85"/>
                  <a:pt x="470" y="84"/>
                  <a:pt x="470" y="85"/>
                </a:cubicBezTo>
                <a:cubicBezTo>
                  <a:pt x="471" y="85"/>
                  <a:pt x="471" y="85"/>
                  <a:pt x="471" y="85"/>
                </a:cubicBezTo>
                <a:cubicBezTo>
                  <a:pt x="471" y="86"/>
                  <a:pt x="470" y="87"/>
                  <a:pt x="472" y="88"/>
                </a:cubicBezTo>
                <a:cubicBezTo>
                  <a:pt x="472" y="88"/>
                  <a:pt x="472" y="88"/>
                  <a:pt x="472" y="88"/>
                </a:cubicBezTo>
                <a:cubicBezTo>
                  <a:pt x="472" y="88"/>
                  <a:pt x="473" y="88"/>
                  <a:pt x="474" y="88"/>
                </a:cubicBezTo>
                <a:cubicBezTo>
                  <a:pt x="474" y="88"/>
                  <a:pt x="474" y="88"/>
                  <a:pt x="474" y="88"/>
                </a:cubicBezTo>
                <a:cubicBezTo>
                  <a:pt x="476" y="88"/>
                  <a:pt x="476" y="88"/>
                  <a:pt x="476" y="88"/>
                </a:cubicBezTo>
                <a:cubicBezTo>
                  <a:pt x="476" y="87"/>
                  <a:pt x="476" y="87"/>
                  <a:pt x="476" y="87"/>
                </a:cubicBezTo>
                <a:cubicBezTo>
                  <a:pt x="476" y="87"/>
                  <a:pt x="477" y="88"/>
                  <a:pt x="477" y="88"/>
                </a:cubicBezTo>
                <a:cubicBezTo>
                  <a:pt x="479" y="88"/>
                  <a:pt x="479" y="88"/>
                  <a:pt x="479" y="88"/>
                </a:cubicBezTo>
                <a:cubicBezTo>
                  <a:pt x="479" y="87"/>
                  <a:pt x="479" y="87"/>
                  <a:pt x="479" y="87"/>
                </a:cubicBezTo>
                <a:cubicBezTo>
                  <a:pt x="480" y="87"/>
                  <a:pt x="480" y="86"/>
                  <a:pt x="481" y="86"/>
                </a:cubicBezTo>
                <a:cubicBezTo>
                  <a:pt x="481" y="87"/>
                  <a:pt x="481" y="87"/>
                  <a:pt x="481" y="88"/>
                </a:cubicBezTo>
                <a:cubicBezTo>
                  <a:pt x="485" y="88"/>
                  <a:pt x="485" y="88"/>
                  <a:pt x="485" y="88"/>
                </a:cubicBezTo>
                <a:cubicBezTo>
                  <a:pt x="485" y="88"/>
                  <a:pt x="485" y="88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5" y="87"/>
                  <a:pt x="485" y="87"/>
                  <a:pt x="485" y="87"/>
                </a:cubicBezTo>
                <a:cubicBezTo>
                  <a:pt x="486" y="87"/>
                  <a:pt x="486" y="87"/>
                  <a:pt x="486" y="87"/>
                </a:cubicBezTo>
                <a:cubicBezTo>
                  <a:pt x="486" y="87"/>
                  <a:pt x="486" y="88"/>
                  <a:pt x="486" y="88"/>
                </a:cubicBezTo>
                <a:cubicBezTo>
                  <a:pt x="487" y="88"/>
                  <a:pt x="487" y="88"/>
                  <a:pt x="487" y="88"/>
                </a:cubicBezTo>
                <a:cubicBezTo>
                  <a:pt x="487" y="88"/>
                  <a:pt x="487" y="88"/>
                  <a:pt x="487" y="87"/>
                </a:cubicBezTo>
                <a:cubicBezTo>
                  <a:pt x="488" y="87"/>
                  <a:pt x="489" y="88"/>
                  <a:pt x="490" y="88"/>
                </a:cubicBezTo>
                <a:cubicBezTo>
                  <a:pt x="490" y="87"/>
                  <a:pt x="490" y="87"/>
                  <a:pt x="490" y="87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7"/>
                  <a:pt x="494" y="88"/>
                  <a:pt x="494" y="88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6" y="87"/>
                  <a:pt x="496" y="87"/>
                  <a:pt x="496" y="87"/>
                </a:cubicBezTo>
                <a:cubicBezTo>
                  <a:pt x="496" y="87"/>
                  <a:pt x="496" y="87"/>
                  <a:pt x="497" y="87"/>
                </a:cubicBezTo>
                <a:cubicBezTo>
                  <a:pt x="496" y="86"/>
                  <a:pt x="496" y="86"/>
                  <a:pt x="497" y="85"/>
                </a:cubicBezTo>
                <a:cubicBezTo>
                  <a:pt x="496" y="85"/>
                  <a:pt x="497" y="85"/>
                  <a:pt x="496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7"/>
                  <a:pt x="499" y="87"/>
                </a:cubicBezTo>
                <a:cubicBezTo>
                  <a:pt x="499" y="87"/>
                  <a:pt x="499" y="87"/>
                  <a:pt x="499" y="87"/>
                </a:cubicBezTo>
                <a:cubicBezTo>
                  <a:pt x="500" y="87"/>
                  <a:pt x="500" y="87"/>
                  <a:pt x="501" y="87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7"/>
                  <a:pt x="501" y="87"/>
                  <a:pt x="502" y="87"/>
                </a:cubicBezTo>
                <a:cubicBezTo>
                  <a:pt x="502" y="87"/>
                  <a:pt x="502" y="87"/>
                  <a:pt x="503" y="87"/>
                </a:cubicBezTo>
                <a:cubicBezTo>
                  <a:pt x="503" y="87"/>
                  <a:pt x="503" y="87"/>
                  <a:pt x="503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7" y="87"/>
                  <a:pt x="509" y="87"/>
                  <a:pt x="511" y="87"/>
                </a:cubicBezTo>
                <a:cubicBezTo>
                  <a:pt x="511" y="86"/>
                  <a:pt x="512" y="85"/>
                  <a:pt x="512" y="85"/>
                </a:cubicBezTo>
                <a:cubicBezTo>
                  <a:pt x="511" y="85"/>
                  <a:pt x="511" y="85"/>
                  <a:pt x="511" y="85"/>
                </a:cubicBezTo>
                <a:cubicBezTo>
                  <a:pt x="511" y="84"/>
                  <a:pt x="511" y="84"/>
                  <a:pt x="511" y="84"/>
                </a:cubicBezTo>
                <a:cubicBezTo>
                  <a:pt x="511" y="84"/>
                  <a:pt x="512" y="84"/>
                  <a:pt x="512" y="84"/>
                </a:cubicBezTo>
                <a:cubicBezTo>
                  <a:pt x="512" y="83"/>
                  <a:pt x="513" y="83"/>
                  <a:pt x="513" y="82"/>
                </a:cubicBezTo>
                <a:cubicBezTo>
                  <a:pt x="514" y="82"/>
                  <a:pt x="514" y="82"/>
                  <a:pt x="514" y="82"/>
                </a:cubicBezTo>
                <a:cubicBezTo>
                  <a:pt x="514" y="82"/>
                  <a:pt x="514" y="82"/>
                  <a:pt x="514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15" y="80"/>
                  <a:pt x="515" y="80"/>
                  <a:pt x="514" y="80"/>
                </a:cubicBezTo>
                <a:cubicBezTo>
                  <a:pt x="514" y="78"/>
                  <a:pt x="514" y="79"/>
                  <a:pt x="513" y="79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0" y="78"/>
                  <a:pt x="510" y="78"/>
                  <a:pt x="510" y="78"/>
                </a:cubicBezTo>
                <a:cubicBezTo>
                  <a:pt x="510" y="77"/>
                  <a:pt x="510" y="77"/>
                  <a:pt x="510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9" y="77"/>
                  <a:pt x="509" y="77"/>
                  <a:pt x="509" y="77"/>
                </a:cubicBezTo>
                <a:cubicBezTo>
                  <a:pt x="508" y="76"/>
                  <a:pt x="508" y="77"/>
                  <a:pt x="508" y="77"/>
                </a:cubicBezTo>
                <a:cubicBezTo>
                  <a:pt x="506" y="77"/>
                  <a:pt x="506" y="77"/>
                  <a:pt x="505" y="76"/>
                </a:cubicBezTo>
                <a:cubicBezTo>
                  <a:pt x="504" y="76"/>
                  <a:pt x="504" y="76"/>
                  <a:pt x="504" y="76"/>
                </a:cubicBezTo>
                <a:cubicBezTo>
                  <a:pt x="504" y="75"/>
                  <a:pt x="504" y="75"/>
                  <a:pt x="504" y="75"/>
                </a:cubicBezTo>
                <a:cubicBezTo>
                  <a:pt x="502" y="75"/>
                  <a:pt x="500" y="75"/>
                  <a:pt x="498" y="75"/>
                </a:cubicBezTo>
                <a:cubicBezTo>
                  <a:pt x="498" y="75"/>
                  <a:pt x="498" y="76"/>
                  <a:pt x="497" y="76"/>
                </a:cubicBezTo>
                <a:cubicBezTo>
                  <a:pt x="497" y="75"/>
                  <a:pt x="497" y="75"/>
                  <a:pt x="497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5" y="74"/>
                  <a:pt x="493" y="75"/>
                  <a:pt x="493" y="75"/>
                </a:cubicBezTo>
                <a:cubicBezTo>
                  <a:pt x="493" y="75"/>
                  <a:pt x="493" y="75"/>
                  <a:pt x="493" y="75"/>
                </a:cubicBezTo>
                <a:cubicBezTo>
                  <a:pt x="490" y="75"/>
                  <a:pt x="490" y="75"/>
                  <a:pt x="490" y="75"/>
                </a:cubicBezTo>
                <a:cubicBezTo>
                  <a:pt x="490" y="76"/>
                  <a:pt x="490" y="76"/>
                  <a:pt x="490" y="76"/>
                </a:cubicBezTo>
                <a:cubicBezTo>
                  <a:pt x="487" y="76"/>
                  <a:pt x="486" y="76"/>
                  <a:pt x="484" y="77"/>
                </a:cubicBezTo>
                <a:cubicBezTo>
                  <a:pt x="484" y="78"/>
                  <a:pt x="484" y="78"/>
                  <a:pt x="484" y="78"/>
                </a:cubicBezTo>
                <a:cubicBezTo>
                  <a:pt x="483" y="78"/>
                  <a:pt x="482" y="78"/>
                  <a:pt x="481" y="78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81" y="77"/>
                  <a:pt x="480" y="78"/>
                  <a:pt x="480" y="78"/>
                </a:cubicBezTo>
                <a:cubicBezTo>
                  <a:pt x="480" y="78"/>
                  <a:pt x="479" y="77"/>
                  <a:pt x="478" y="77"/>
                </a:cubicBezTo>
                <a:cubicBezTo>
                  <a:pt x="478" y="77"/>
                  <a:pt x="478" y="77"/>
                  <a:pt x="477" y="77"/>
                </a:cubicBezTo>
                <a:cubicBezTo>
                  <a:pt x="477" y="77"/>
                  <a:pt x="477" y="78"/>
                  <a:pt x="477" y="78"/>
                </a:cubicBezTo>
                <a:cubicBezTo>
                  <a:pt x="476" y="78"/>
                  <a:pt x="476" y="77"/>
                  <a:pt x="475" y="77"/>
                </a:cubicBezTo>
                <a:cubicBezTo>
                  <a:pt x="475" y="78"/>
                  <a:pt x="475" y="78"/>
                  <a:pt x="474" y="78"/>
                </a:cubicBezTo>
                <a:cubicBezTo>
                  <a:pt x="474" y="78"/>
                  <a:pt x="474" y="78"/>
                  <a:pt x="474" y="78"/>
                </a:cubicBezTo>
                <a:cubicBezTo>
                  <a:pt x="474" y="77"/>
                  <a:pt x="474" y="77"/>
                  <a:pt x="474" y="77"/>
                </a:cubicBezTo>
                <a:cubicBezTo>
                  <a:pt x="472" y="77"/>
                  <a:pt x="471" y="76"/>
                  <a:pt x="469" y="76"/>
                </a:cubicBezTo>
                <a:cubicBezTo>
                  <a:pt x="469" y="76"/>
                  <a:pt x="469" y="77"/>
                  <a:pt x="469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6" y="75"/>
                  <a:pt x="467" y="75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66" y="75"/>
                  <a:pt x="466" y="75"/>
                  <a:pt x="466" y="75"/>
                </a:cubicBezTo>
                <a:cubicBezTo>
                  <a:pt x="466" y="74"/>
                  <a:pt x="466" y="75"/>
                  <a:pt x="466" y="74"/>
                </a:cubicBezTo>
                <a:cubicBezTo>
                  <a:pt x="464" y="74"/>
                  <a:pt x="464" y="76"/>
                  <a:pt x="462" y="76"/>
                </a:cubicBezTo>
                <a:cubicBezTo>
                  <a:pt x="463" y="75"/>
                  <a:pt x="463" y="75"/>
                  <a:pt x="464" y="74"/>
                </a:cubicBezTo>
                <a:cubicBezTo>
                  <a:pt x="463" y="74"/>
                  <a:pt x="463" y="74"/>
                  <a:pt x="462" y="74"/>
                </a:cubicBezTo>
                <a:cubicBezTo>
                  <a:pt x="462" y="73"/>
                  <a:pt x="462" y="74"/>
                  <a:pt x="462" y="73"/>
                </a:cubicBezTo>
                <a:cubicBezTo>
                  <a:pt x="463" y="72"/>
                  <a:pt x="464" y="74"/>
                  <a:pt x="465" y="74"/>
                </a:cubicBezTo>
                <a:cubicBezTo>
                  <a:pt x="465" y="73"/>
                  <a:pt x="465" y="73"/>
                  <a:pt x="465" y="73"/>
                </a:cubicBezTo>
                <a:cubicBezTo>
                  <a:pt x="466" y="73"/>
                  <a:pt x="467" y="73"/>
                  <a:pt x="467" y="72"/>
                </a:cubicBezTo>
                <a:cubicBezTo>
                  <a:pt x="467" y="71"/>
                  <a:pt x="467" y="71"/>
                  <a:pt x="467" y="71"/>
                </a:cubicBezTo>
                <a:cubicBezTo>
                  <a:pt x="466" y="71"/>
                  <a:pt x="465" y="71"/>
                  <a:pt x="465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3" y="70"/>
                  <a:pt x="463" y="70"/>
                  <a:pt x="463" y="70"/>
                </a:cubicBezTo>
                <a:cubicBezTo>
                  <a:pt x="463" y="70"/>
                  <a:pt x="463" y="70"/>
                  <a:pt x="462" y="69"/>
                </a:cubicBezTo>
                <a:cubicBezTo>
                  <a:pt x="462" y="69"/>
                  <a:pt x="461" y="70"/>
                  <a:pt x="460" y="69"/>
                </a:cubicBezTo>
                <a:cubicBezTo>
                  <a:pt x="460" y="68"/>
                  <a:pt x="459" y="68"/>
                  <a:pt x="459" y="67"/>
                </a:cubicBezTo>
                <a:cubicBezTo>
                  <a:pt x="457" y="67"/>
                  <a:pt x="457" y="67"/>
                  <a:pt x="457" y="67"/>
                </a:cubicBezTo>
                <a:cubicBezTo>
                  <a:pt x="457" y="68"/>
                  <a:pt x="457" y="68"/>
                  <a:pt x="457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6" y="68"/>
                  <a:pt x="456" y="68"/>
                  <a:pt x="456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4" y="68"/>
                  <a:pt x="454" y="68"/>
                  <a:pt x="454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2" y="68"/>
                  <a:pt x="452" y="68"/>
                  <a:pt x="452" y="68"/>
                </a:cubicBezTo>
                <a:cubicBezTo>
                  <a:pt x="451" y="68"/>
                  <a:pt x="451" y="68"/>
                  <a:pt x="450" y="68"/>
                </a:cubicBezTo>
                <a:cubicBezTo>
                  <a:pt x="450" y="67"/>
                  <a:pt x="449" y="67"/>
                  <a:pt x="449" y="66"/>
                </a:cubicBezTo>
                <a:cubicBezTo>
                  <a:pt x="446" y="66"/>
                  <a:pt x="444" y="66"/>
                  <a:pt x="442" y="65"/>
                </a:cubicBezTo>
                <a:cubicBezTo>
                  <a:pt x="442" y="65"/>
                  <a:pt x="441" y="65"/>
                  <a:pt x="441" y="65"/>
                </a:cubicBezTo>
                <a:cubicBezTo>
                  <a:pt x="439" y="64"/>
                  <a:pt x="440" y="66"/>
                  <a:pt x="439" y="64"/>
                </a:cubicBezTo>
                <a:cubicBezTo>
                  <a:pt x="437" y="64"/>
                  <a:pt x="437" y="66"/>
                  <a:pt x="435" y="67"/>
                </a:cubicBezTo>
                <a:cubicBezTo>
                  <a:pt x="436" y="68"/>
                  <a:pt x="436" y="67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7" y="68"/>
                  <a:pt x="437" y="68"/>
                  <a:pt x="437" y="68"/>
                </a:cubicBezTo>
                <a:cubicBezTo>
                  <a:pt x="438" y="68"/>
                  <a:pt x="438" y="68"/>
                  <a:pt x="438" y="68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69"/>
                  <a:pt x="438" y="69"/>
                  <a:pt x="438" y="69"/>
                </a:cubicBezTo>
                <a:cubicBezTo>
                  <a:pt x="438" y="70"/>
                  <a:pt x="438" y="70"/>
                  <a:pt x="438" y="70"/>
                </a:cubicBezTo>
                <a:cubicBezTo>
                  <a:pt x="438" y="70"/>
                  <a:pt x="439" y="70"/>
                  <a:pt x="439" y="70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5" y="72"/>
                  <a:pt x="446" y="72"/>
                  <a:pt x="447" y="73"/>
                </a:cubicBezTo>
                <a:cubicBezTo>
                  <a:pt x="448" y="73"/>
                  <a:pt x="448" y="72"/>
                  <a:pt x="449" y="71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450" y="72"/>
                  <a:pt x="450" y="72"/>
                  <a:pt x="450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2" y="72"/>
                  <a:pt x="452" y="72"/>
                  <a:pt x="452" y="72"/>
                </a:cubicBezTo>
                <a:cubicBezTo>
                  <a:pt x="453" y="72"/>
                  <a:pt x="453" y="72"/>
                  <a:pt x="453" y="72"/>
                </a:cubicBezTo>
                <a:cubicBezTo>
                  <a:pt x="453" y="73"/>
                  <a:pt x="454" y="73"/>
                  <a:pt x="454" y="73"/>
                </a:cubicBezTo>
                <a:cubicBezTo>
                  <a:pt x="454" y="73"/>
                  <a:pt x="454" y="73"/>
                  <a:pt x="454" y="73"/>
                </a:cubicBezTo>
                <a:cubicBezTo>
                  <a:pt x="454" y="74"/>
                  <a:pt x="454" y="74"/>
                  <a:pt x="454" y="74"/>
                </a:cubicBezTo>
                <a:cubicBezTo>
                  <a:pt x="456" y="74"/>
                  <a:pt x="455" y="73"/>
                  <a:pt x="456" y="74"/>
                </a:cubicBezTo>
                <a:cubicBezTo>
                  <a:pt x="456" y="74"/>
                  <a:pt x="456" y="74"/>
                  <a:pt x="456" y="74"/>
                </a:cubicBezTo>
                <a:cubicBezTo>
                  <a:pt x="456" y="75"/>
                  <a:pt x="456" y="75"/>
                  <a:pt x="456" y="75"/>
                </a:cubicBezTo>
                <a:cubicBezTo>
                  <a:pt x="456" y="76"/>
                  <a:pt x="457" y="76"/>
                  <a:pt x="457" y="76"/>
                </a:cubicBezTo>
                <a:cubicBezTo>
                  <a:pt x="457" y="77"/>
                  <a:pt x="458" y="78"/>
                  <a:pt x="458" y="79"/>
                </a:cubicBezTo>
                <a:cubicBezTo>
                  <a:pt x="457" y="79"/>
                  <a:pt x="457" y="79"/>
                  <a:pt x="457" y="79"/>
                </a:cubicBezTo>
                <a:cubicBezTo>
                  <a:pt x="457" y="79"/>
                  <a:pt x="457" y="80"/>
                  <a:pt x="457" y="80"/>
                </a:cubicBezTo>
                <a:cubicBezTo>
                  <a:pt x="457" y="80"/>
                  <a:pt x="457" y="80"/>
                  <a:pt x="457" y="80"/>
                </a:cubicBezTo>
                <a:cubicBezTo>
                  <a:pt x="457" y="81"/>
                  <a:pt x="457" y="82"/>
                  <a:pt x="457" y="83"/>
                </a:cubicBezTo>
                <a:cubicBezTo>
                  <a:pt x="457" y="83"/>
                  <a:pt x="456" y="83"/>
                  <a:pt x="456" y="83"/>
                </a:cubicBezTo>
                <a:cubicBezTo>
                  <a:pt x="456" y="84"/>
                  <a:pt x="457" y="84"/>
                  <a:pt x="457" y="84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6"/>
                  <a:pt x="457" y="86"/>
                </a:cubicBezTo>
                <a:cubicBezTo>
                  <a:pt x="457" y="86"/>
                  <a:pt x="457" y="88"/>
                  <a:pt x="457" y="88"/>
                </a:cubicBezTo>
                <a:cubicBezTo>
                  <a:pt x="457" y="89"/>
                  <a:pt x="457" y="88"/>
                  <a:pt x="457" y="89"/>
                </a:cubicBezTo>
                <a:cubicBezTo>
                  <a:pt x="459" y="89"/>
                  <a:pt x="459" y="89"/>
                  <a:pt x="459" y="89"/>
                </a:cubicBezTo>
                <a:cubicBezTo>
                  <a:pt x="459" y="88"/>
                  <a:pt x="459" y="88"/>
                  <a:pt x="459" y="88"/>
                </a:cubicBezTo>
                <a:cubicBezTo>
                  <a:pt x="460" y="88"/>
                  <a:pt x="460" y="88"/>
                  <a:pt x="460" y="87"/>
                </a:cubicBezTo>
                <a:cubicBezTo>
                  <a:pt x="462" y="87"/>
                  <a:pt x="462" y="87"/>
                  <a:pt x="462" y="87"/>
                </a:cubicBezTo>
                <a:cubicBezTo>
                  <a:pt x="462" y="89"/>
                  <a:pt x="462" y="89"/>
                  <a:pt x="462" y="89"/>
                </a:cubicBezTo>
                <a:cubicBezTo>
                  <a:pt x="464" y="88"/>
                  <a:pt x="465" y="87"/>
                  <a:pt x="468" y="87"/>
                </a:cubicBezTo>
                <a:close/>
                <a:moveTo>
                  <a:pt x="349" y="65"/>
                </a:moveTo>
                <a:cubicBezTo>
                  <a:pt x="347" y="65"/>
                  <a:pt x="347" y="65"/>
                  <a:pt x="347" y="65"/>
                </a:cubicBezTo>
                <a:cubicBezTo>
                  <a:pt x="347" y="66"/>
                  <a:pt x="347" y="67"/>
                  <a:pt x="347" y="67"/>
                </a:cubicBezTo>
                <a:cubicBezTo>
                  <a:pt x="347" y="67"/>
                  <a:pt x="348" y="67"/>
                  <a:pt x="349" y="67"/>
                </a:cubicBezTo>
                <a:cubicBezTo>
                  <a:pt x="349" y="66"/>
                  <a:pt x="349" y="66"/>
                  <a:pt x="349" y="65"/>
                </a:cubicBezTo>
                <a:close/>
                <a:moveTo>
                  <a:pt x="423" y="66"/>
                </a:moveTo>
                <a:cubicBezTo>
                  <a:pt x="423" y="66"/>
                  <a:pt x="423" y="66"/>
                  <a:pt x="423" y="66"/>
                </a:cubicBezTo>
                <a:cubicBezTo>
                  <a:pt x="423" y="66"/>
                  <a:pt x="423" y="66"/>
                  <a:pt x="423" y="66"/>
                </a:cubicBezTo>
                <a:cubicBezTo>
                  <a:pt x="423" y="67"/>
                  <a:pt x="423" y="67"/>
                  <a:pt x="423" y="67"/>
                </a:cubicBezTo>
                <a:cubicBezTo>
                  <a:pt x="422" y="67"/>
                  <a:pt x="422" y="67"/>
                  <a:pt x="422" y="67"/>
                </a:cubicBezTo>
                <a:cubicBezTo>
                  <a:pt x="423" y="68"/>
                  <a:pt x="423" y="68"/>
                  <a:pt x="423" y="69"/>
                </a:cubicBezTo>
                <a:cubicBezTo>
                  <a:pt x="423" y="69"/>
                  <a:pt x="422" y="69"/>
                  <a:pt x="421" y="69"/>
                </a:cubicBezTo>
                <a:cubicBezTo>
                  <a:pt x="420" y="69"/>
                  <a:pt x="420" y="69"/>
                  <a:pt x="420" y="68"/>
                </a:cubicBezTo>
                <a:cubicBezTo>
                  <a:pt x="420" y="68"/>
                  <a:pt x="421" y="68"/>
                  <a:pt x="421" y="68"/>
                </a:cubicBezTo>
                <a:cubicBezTo>
                  <a:pt x="421" y="68"/>
                  <a:pt x="421" y="68"/>
                  <a:pt x="421" y="68"/>
                </a:cubicBezTo>
                <a:cubicBezTo>
                  <a:pt x="421" y="67"/>
                  <a:pt x="421" y="67"/>
                  <a:pt x="421" y="67"/>
                </a:cubicBezTo>
                <a:cubicBezTo>
                  <a:pt x="420" y="67"/>
                  <a:pt x="420" y="67"/>
                  <a:pt x="420" y="67"/>
                </a:cubicBezTo>
                <a:cubicBezTo>
                  <a:pt x="420" y="66"/>
                  <a:pt x="420" y="65"/>
                  <a:pt x="419" y="65"/>
                </a:cubicBezTo>
                <a:cubicBezTo>
                  <a:pt x="419" y="65"/>
                  <a:pt x="418" y="66"/>
                  <a:pt x="417" y="66"/>
                </a:cubicBezTo>
                <a:cubicBezTo>
                  <a:pt x="416" y="67"/>
                  <a:pt x="417" y="66"/>
                  <a:pt x="416" y="67"/>
                </a:cubicBezTo>
                <a:cubicBezTo>
                  <a:pt x="416" y="67"/>
                  <a:pt x="416" y="67"/>
                  <a:pt x="417" y="67"/>
                </a:cubicBezTo>
                <a:cubicBezTo>
                  <a:pt x="417" y="68"/>
                  <a:pt x="419" y="68"/>
                  <a:pt x="420" y="68"/>
                </a:cubicBezTo>
                <a:cubicBezTo>
                  <a:pt x="420" y="68"/>
                  <a:pt x="420" y="69"/>
                  <a:pt x="419" y="69"/>
                </a:cubicBezTo>
                <a:cubicBezTo>
                  <a:pt x="418" y="69"/>
                  <a:pt x="417" y="69"/>
                  <a:pt x="416" y="69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6" y="70"/>
                  <a:pt x="416" y="70"/>
                  <a:pt x="416" y="70"/>
                </a:cubicBezTo>
                <a:cubicBezTo>
                  <a:pt x="417" y="71"/>
                  <a:pt x="417" y="72"/>
                  <a:pt x="418" y="72"/>
                </a:cubicBezTo>
                <a:cubicBezTo>
                  <a:pt x="418" y="73"/>
                  <a:pt x="418" y="73"/>
                  <a:pt x="418" y="75"/>
                </a:cubicBezTo>
                <a:cubicBezTo>
                  <a:pt x="419" y="75"/>
                  <a:pt x="419" y="75"/>
                  <a:pt x="419" y="75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8" y="76"/>
                </a:cubicBezTo>
                <a:cubicBezTo>
                  <a:pt x="418" y="76"/>
                  <a:pt x="418" y="76"/>
                  <a:pt x="418" y="76"/>
                </a:cubicBezTo>
                <a:cubicBezTo>
                  <a:pt x="418" y="76"/>
                  <a:pt x="418" y="76"/>
                  <a:pt x="417" y="76"/>
                </a:cubicBezTo>
                <a:cubicBezTo>
                  <a:pt x="417" y="75"/>
                  <a:pt x="417" y="75"/>
                  <a:pt x="417" y="74"/>
                </a:cubicBezTo>
                <a:cubicBezTo>
                  <a:pt x="415" y="73"/>
                  <a:pt x="413" y="72"/>
                  <a:pt x="413" y="70"/>
                </a:cubicBezTo>
                <a:cubicBezTo>
                  <a:pt x="413" y="69"/>
                  <a:pt x="413" y="69"/>
                  <a:pt x="413" y="69"/>
                </a:cubicBezTo>
                <a:cubicBezTo>
                  <a:pt x="413" y="69"/>
                  <a:pt x="412" y="69"/>
                  <a:pt x="412" y="68"/>
                </a:cubicBezTo>
                <a:cubicBezTo>
                  <a:pt x="411" y="68"/>
                  <a:pt x="410" y="68"/>
                  <a:pt x="410" y="69"/>
                </a:cubicBezTo>
                <a:cubicBezTo>
                  <a:pt x="410" y="69"/>
                  <a:pt x="409" y="70"/>
                  <a:pt x="409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3"/>
                  <a:pt x="410" y="73"/>
                  <a:pt x="411" y="74"/>
                </a:cubicBezTo>
                <a:cubicBezTo>
                  <a:pt x="411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6"/>
                  <a:pt x="412" y="76"/>
                  <a:pt x="413" y="77"/>
                </a:cubicBezTo>
                <a:cubicBezTo>
                  <a:pt x="412" y="77"/>
                  <a:pt x="413" y="77"/>
                  <a:pt x="412" y="77"/>
                </a:cubicBezTo>
                <a:cubicBezTo>
                  <a:pt x="411" y="77"/>
                  <a:pt x="411" y="77"/>
                  <a:pt x="411" y="77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0" y="76"/>
                  <a:pt x="409" y="77"/>
                  <a:pt x="407" y="77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8" y="78"/>
                  <a:pt x="408" y="78"/>
                  <a:pt x="408" y="78"/>
                </a:cubicBezTo>
                <a:cubicBezTo>
                  <a:pt x="408" y="78"/>
                  <a:pt x="408" y="78"/>
                  <a:pt x="408" y="79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6" y="80"/>
                  <a:pt x="406" y="80"/>
                  <a:pt x="406" y="80"/>
                </a:cubicBezTo>
                <a:cubicBezTo>
                  <a:pt x="407" y="80"/>
                  <a:pt x="407" y="80"/>
                  <a:pt x="407" y="80"/>
                </a:cubicBezTo>
                <a:cubicBezTo>
                  <a:pt x="407" y="81"/>
                  <a:pt x="407" y="81"/>
                  <a:pt x="407" y="81"/>
                </a:cubicBezTo>
                <a:cubicBezTo>
                  <a:pt x="408" y="81"/>
                  <a:pt x="409" y="81"/>
                  <a:pt x="410" y="80"/>
                </a:cubicBezTo>
                <a:cubicBezTo>
                  <a:pt x="411" y="80"/>
                  <a:pt x="411" y="80"/>
                  <a:pt x="411" y="79"/>
                </a:cubicBezTo>
                <a:cubicBezTo>
                  <a:pt x="412" y="79"/>
                  <a:pt x="412" y="79"/>
                  <a:pt x="413" y="79"/>
                </a:cubicBezTo>
                <a:cubicBezTo>
                  <a:pt x="413" y="79"/>
                  <a:pt x="413" y="79"/>
                  <a:pt x="413" y="79"/>
                </a:cubicBezTo>
                <a:cubicBezTo>
                  <a:pt x="414" y="79"/>
                  <a:pt x="415" y="79"/>
                  <a:pt x="417" y="79"/>
                </a:cubicBezTo>
                <a:cubicBezTo>
                  <a:pt x="417" y="79"/>
                  <a:pt x="418" y="78"/>
                  <a:pt x="419" y="78"/>
                </a:cubicBezTo>
                <a:cubicBezTo>
                  <a:pt x="419" y="79"/>
                  <a:pt x="419" y="79"/>
                  <a:pt x="419" y="79"/>
                </a:cubicBezTo>
                <a:cubicBezTo>
                  <a:pt x="419" y="79"/>
                  <a:pt x="418" y="79"/>
                  <a:pt x="418" y="79"/>
                </a:cubicBezTo>
                <a:cubicBezTo>
                  <a:pt x="417" y="81"/>
                  <a:pt x="417" y="81"/>
                  <a:pt x="415" y="81"/>
                </a:cubicBezTo>
                <a:cubicBezTo>
                  <a:pt x="416" y="83"/>
                  <a:pt x="416" y="82"/>
                  <a:pt x="415" y="84"/>
                </a:cubicBezTo>
                <a:cubicBezTo>
                  <a:pt x="417" y="84"/>
                  <a:pt x="419" y="85"/>
                  <a:pt x="421" y="84"/>
                </a:cubicBezTo>
                <a:cubicBezTo>
                  <a:pt x="421" y="84"/>
                  <a:pt x="421" y="84"/>
                  <a:pt x="421" y="84"/>
                </a:cubicBezTo>
                <a:cubicBezTo>
                  <a:pt x="422" y="84"/>
                  <a:pt x="423" y="84"/>
                  <a:pt x="424" y="84"/>
                </a:cubicBezTo>
                <a:cubicBezTo>
                  <a:pt x="424" y="84"/>
                  <a:pt x="424" y="84"/>
                  <a:pt x="424" y="84"/>
                </a:cubicBezTo>
                <a:cubicBezTo>
                  <a:pt x="425" y="84"/>
                  <a:pt x="427" y="83"/>
                  <a:pt x="427" y="84"/>
                </a:cubicBezTo>
                <a:cubicBezTo>
                  <a:pt x="429" y="84"/>
                  <a:pt x="430" y="84"/>
                  <a:pt x="431" y="83"/>
                </a:cubicBezTo>
                <a:cubicBezTo>
                  <a:pt x="431" y="82"/>
                  <a:pt x="431" y="83"/>
                  <a:pt x="431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1"/>
                </a:cubicBezTo>
                <a:cubicBezTo>
                  <a:pt x="432" y="81"/>
                  <a:pt x="432" y="81"/>
                  <a:pt x="432" y="80"/>
                </a:cubicBezTo>
                <a:cubicBezTo>
                  <a:pt x="431" y="80"/>
                  <a:pt x="431" y="80"/>
                  <a:pt x="430" y="80"/>
                </a:cubicBezTo>
                <a:cubicBezTo>
                  <a:pt x="430" y="78"/>
                  <a:pt x="430" y="78"/>
                  <a:pt x="430" y="78"/>
                </a:cubicBezTo>
                <a:cubicBezTo>
                  <a:pt x="431" y="78"/>
                  <a:pt x="431" y="78"/>
                  <a:pt x="431" y="78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31" y="77"/>
                  <a:pt x="431" y="77"/>
                  <a:pt x="431" y="77"/>
                </a:cubicBezTo>
                <a:cubicBezTo>
                  <a:pt x="429" y="77"/>
                  <a:pt x="429" y="77"/>
                  <a:pt x="429" y="77"/>
                </a:cubicBezTo>
                <a:cubicBezTo>
                  <a:pt x="429" y="76"/>
                  <a:pt x="429" y="76"/>
                  <a:pt x="429" y="76"/>
                </a:cubicBezTo>
                <a:cubicBezTo>
                  <a:pt x="429" y="76"/>
                  <a:pt x="430" y="75"/>
                  <a:pt x="429" y="74"/>
                </a:cubicBezTo>
                <a:cubicBezTo>
                  <a:pt x="429" y="74"/>
                  <a:pt x="429" y="74"/>
                  <a:pt x="429" y="74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8" y="72"/>
                  <a:pt x="428" y="71"/>
                  <a:pt x="428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8" y="68"/>
                  <a:pt x="428" y="70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6" y="69"/>
                  <a:pt x="426" y="68"/>
                  <a:pt x="425" y="68"/>
                </a:cubicBezTo>
                <a:cubicBezTo>
                  <a:pt x="426" y="68"/>
                  <a:pt x="426" y="68"/>
                  <a:pt x="426" y="67"/>
                </a:cubicBezTo>
                <a:cubicBezTo>
                  <a:pt x="425" y="67"/>
                  <a:pt x="424" y="66"/>
                  <a:pt x="424" y="66"/>
                </a:cubicBezTo>
                <a:lnTo>
                  <a:pt x="423" y="66"/>
                </a:lnTo>
                <a:close/>
                <a:moveTo>
                  <a:pt x="399" y="66"/>
                </a:moveTo>
                <a:cubicBezTo>
                  <a:pt x="399" y="67"/>
                  <a:pt x="398" y="68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9" y="69"/>
                  <a:pt x="401" y="68"/>
                  <a:pt x="402" y="68"/>
                </a:cubicBezTo>
                <a:cubicBezTo>
                  <a:pt x="402" y="68"/>
                  <a:pt x="402" y="68"/>
                  <a:pt x="402" y="68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2" y="66"/>
                  <a:pt x="402" y="67"/>
                  <a:pt x="401" y="66"/>
                </a:cubicBezTo>
                <a:cubicBezTo>
                  <a:pt x="401" y="66"/>
                  <a:pt x="401" y="66"/>
                  <a:pt x="401" y="66"/>
                </a:cubicBezTo>
                <a:cubicBezTo>
                  <a:pt x="400" y="66"/>
                  <a:pt x="400" y="66"/>
                  <a:pt x="399" y="66"/>
                </a:cubicBezTo>
                <a:close/>
                <a:moveTo>
                  <a:pt x="462" y="66"/>
                </a:moveTo>
                <a:cubicBezTo>
                  <a:pt x="462" y="66"/>
                  <a:pt x="462" y="66"/>
                  <a:pt x="462" y="66"/>
                </a:cubicBezTo>
                <a:cubicBezTo>
                  <a:pt x="462" y="67"/>
                  <a:pt x="462" y="68"/>
                  <a:pt x="463" y="69"/>
                </a:cubicBezTo>
                <a:cubicBezTo>
                  <a:pt x="464" y="69"/>
                  <a:pt x="463" y="69"/>
                  <a:pt x="464" y="69"/>
                </a:cubicBezTo>
                <a:cubicBezTo>
                  <a:pt x="465" y="69"/>
                  <a:pt x="465" y="69"/>
                  <a:pt x="465" y="69"/>
                </a:cubicBezTo>
                <a:cubicBezTo>
                  <a:pt x="465" y="68"/>
                  <a:pt x="465" y="67"/>
                  <a:pt x="465" y="66"/>
                </a:cubicBezTo>
                <a:cubicBezTo>
                  <a:pt x="464" y="66"/>
                  <a:pt x="463" y="66"/>
                  <a:pt x="462" y="66"/>
                </a:cubicBezTo>
                <a:close/>
                <a:moveTo>
                  <a:pt x="1133" y="112"/>
                </a:moveTo>
                <a:cubicBezTo>
                  <a:pt x="1133" y="114"/>
                  <a:pt x="1134" y="114"/>
                  <a:pt x="1134" y="116"/>
                </a:cubicBezTo>
                <a:cubicBezTo>
                  <a:pt x="1135" y="116"/>
                  <a:pt x="1135" y="116"/>
                  <a:pt x="1135" y="116"/>
                </a:cubicBezTo>
                <a:cubicBezTo>
                  <a:pt x="1135" y="117"/>
                  <a:pt x="1135" y="117"/>
                  <a:pt x="1135" y="117"/>
                </a:cubicBezTo>
                <a:cubicBezTo>
                  <a:pt x="1136" y="117"/>
                  <a:pt x="1136" y="117"/>
                  <a:pt x="1136" y="117"/>
                </a:cubicBezTo>
                <a:cubicBezTo>
                  <a:pt x="1136" y="116"/>
                  <a:pt x="1136" y="116"/>
                  <a:pt x="1136" y="116"/>
                </a:cubicBezTo>
                <a:cubicBezTo>
                  <a:pt x="1136" y="116"/>
                  <a:pt x="1138" y="116"/>
                  <a:pt x="1138" y="115"/>
                </a:cubicBezTo>
                <a:cubicBezTo>
                  <a:pt x="1137" y="115"/>
                  <a:pt x="1137" y="115"/>
                  <a:pt x="1137" y="115"/>
                </a:cubicBezTo>
                <a:cubicBezTo>
                  <a:pt x="1137" y="115"/>
                  <a:pt x="1137" y="114"/>
                  <a:pt x="1138" y="114"/>
                </a:cubicBezTo>
                <a:cubicBezTo>
                  <a:pt x="1139" y="114"/>
                  <a:pt x="1139" y="115"/>
                  <a:pt x="1139" y="116"/>
                </a:cubicBezTo>
                <a:cubicBezTo>
                  <a:pt x="1140" y="115"/>
                  <a:pt x="1140" y="115"/>
                  <a:pt x="1141" y="115"/>
                </a:cubicBezTo>
                <a:cubicBezTo>
                  <a:pt x="1141" y="114"/>
                  <a:pt x="1141" y="114"/>
                  <a:pt x="1141" y="114"/>
                </a:cubicBezTo>
                <a:cubicBezTo>
                  <a:pt x="1142" y="114"/>
                  <a:pt x="1142" y="114"/>
                  <a:pt x="1143" y="114"/>
                </a:cubicBezTo>
                <a:cubicBezTo>
                  <a:pt x="1143" y="115"/>
                  <a:pt x="1142" y="115"/>
                  <a:pt x="1142" y="116"/>
                </a:cubicBezTo>
                <a:cubicBezTo>
                  <a:pt x="1142" y="116"/>
                  <a:pt x="1143" y="117"/>
                  <a:pt x="1143" y="118"/>
                </a:cubicBezTo>
                <a:cubicBezTo>
                  <a:pt x="1144" y="118"/>
                  <a:pt x="1144" y="118"/>
                  <a:pt x="1145" y="118"/>
                </a:cubicBezTo>
                <a:cubicBezTo>
                  <a:pt x="1145" y="118"/>
                  <a:pt x="1145" y="118"/>
                  <a:pt x="1145" y="118"/>
                </a:cubicBezTo>
                <a:cubicBezTo>
                  <a:pt x="1146" y="117"/>
                  <a:pt x="1146" y="117"/>
                  <a:pt x="1147" y="117"/>
                </a:cubicBezTo>
                <a:cubicBezTo>
                  <a:pt x="1147" y="119"/>
                  <a:pt x="1147" y="119"/>
                  <a:pt x="1147" y="119"/>
                </a:cubicBezTo>
                <a:cubicBezTo>
                  <a:pt x="1146" y="119"/>
                  <a:pt x="1146" y="119"/>
                  <a:pt x="1145" y="119"/>
                </a:cubicBezTo>
                <a:cubicBezTo>
                  <a:pt x="1145" y="120"/>
                  <a:pt x="1145" y="119"/>
                  <a:pt x="1145" y="120"/>
                </a:cubicBezTo>
                <a:cubicBezTo>
                  <a:pt x="1145" y="120"/>
                  <a:pt x="1145" y="120"/>
                  <a:pt x="1145" y="120"/>
                </a:cubicBezTo>
                <a:cubicBezTo>
                  <a:pt x="1144" y="120"/>
                  <a:pt x="1144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0"/>
                  <a:pt x="1143" y="120"/>
                </a:cubicBezTo>
                <a:cubicBezTo>
                  <a:pt x="1143" y="120"/>
                  <a:pt x="1143" y="121"/>
                  <a:pt x="1143" y="121"/>
                </a:cubicBezTo>
                <a:cubicBezTo>
                  <a:pt x="1144" y="121"/>
                  <a:pt x="1144" y="121"/>
                  <a:pt x="1144" y="121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2"/>
                  <a:pt x="1144" y="122"/>
                  <a:pt x="1144" y="122"/>
                </a:cubicBezTo>
                <a:cubicBezTo>
                  <a:pt x="1144" y="123"/>
                  <a:pt x="1144" y="123"/>
                  <a:pt x="1144" y="123"/>
                </a:cubicBezTo>
                <a:cubicBezTo>
                  <a:pt x="1143" y="123"/>
                  <a:pt x="1143" y="123"/>
                  <a:pt x="1143" y="123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3" y="124"/>
                  <a:pt x="1143" y="124"/>
                  <a:pt x="1143" y="124"/>
                </a:cubicBezTo>
                <a:cubicBezTo>
                  <a:pt x="1144" y="124"/>
                  <a:pt x="1145" y="124"/>
                  <a:pt x="1146" y="123"/>
                </a:cubicBezTo>
                <a:cubicBezTo>
                  <a:pt x="1148" y="123"/>
                  <a:pt x="1148" y="123"/>
                  <a:pt x="1148" y="123"/>
                </a:cubicBezTo>
                <a:cubicBezTo>
                  <a:pt x="1148" y="124"/>
                  <a:pt x="1148" y="124"/>
                  <a:pt x="1148" y="124"/>
                </a:cubicBezTo>
                <a:cubicBezTo>
                  <a:pt x="1150" y="124"/>
                  <a:pt x="1150" y="124"/>
                  <a:pt x="1150" y="124"/>
                </a:cubicBezTo>
                <a:cubicBezTo>
                  <a:pt x="1150" y="125"/>
                  <a:pt x="1150" y="125"/>
                  <a:pt x="1150" y="125"/>
                </a:cubicBezTo>
                <a:cubicBezTo>
                  <a:pt x="1150" y="125"/>
                  <a:pt x="1150" y="125"/>
                  <a:pt x="1151" y="125"/>
                </a:cubicBezTo>
                <a:cubicBezTo>
                  <a:pt x="1151" y="124"/>
                  <a:pt x="1151" y="124"/>
                  <a:pt x="1151" y="124"/>
                </a:cubicBezTo>
                <a:cubicBezTo>
                  <a:pt x="1152" y="124"/>
                  <a:pt x="1151" y="124"/>
                  <a:pt x="1152" y="123"/>
                </a:cubicBezTo>
                <a:cubicBezTo>
                  <a:pt x="1153" y="123"/>
                  <a:pt x="1153" y="123"/>
                  <a:pt x="1154" y="124"/>
                </a:cubicBezTo>
                <a:cubicBezTo>
                  <a:pt x="1154" y="124"/>
                  <a:pt x="1154" y="124"/>
                  <a:pt x="1154" y="124"/>
                </a:cubicBezTo>
                <a:cubicBezTo>
                  <a:pt x="1154" y="124"/>
                  <a:pt x="1157" y="124"/>
                  <a:pt x="1158" y="123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4"/>
                  <a:pt x="1158" y="124"/>
                  <a:pt x="1158" y="124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7" y="123"/>
                  <a:pt x="1157" y="123"/>
                  <a:pt x="1157" y="121"/>
                </a:cubicBezTo>
                <a:cubicBezTo>
                  <a:pt x="1158" y="121"/>
                  <a:pt x="1159" y="122"/>
                  <a:pt x="1160" y="122"/>
                </a:cubicBezTo>
                <a:cubicBezTo>
                  <a:pt x="1160" y="122"/>
                  <a:pt x="1160" y="122"/>
                  <a:pt x="1160" y="122"/>
                </a:cubicBezTo>
                <a:cubicBezTo>
                  <a:pt x="1160" y="122"/>
                  <a:pt x="1162" y="123"/>
                  <a:pt x="1162" y="123"/>
                </a:cubicBezTo>
                <a:cubicBezTo>
                  <a:pt x="1162" y="123"/>
                  <a:pt x="1163" y="122"/>
                  <a:pt x="1163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2"/>
                  <a:pt x="1164" y="122"/>
                  <a:pt x="1164" y="122"/>
                </a:cubicBezTo>
                <a:cubicBezTo>
                  <a:pt x="1164" y="121"/>
                  <a:pt x="1164" y="121"/>
                  <a:pt x="1164" y="121"/>
                </a:cubicBezTo>
                <a:cubicBezTo>
                  <a:pt x="1164" y="121"/>
                  <a:pt x="1164" y="121"/>
                  <a:pt x="1163" y="121"/>
                </a:cubicBezTo>
                <a:cubicBezTo>
                  <a:pt x="1163" y="121"/>
                  <a:pt x="1163" y="121"/>
                  <a:pt x="1163" y="121"/>
                </a:cubicBezTo>
                <a:cubicBezTo>
                  <a:pt x="1161" y="121"/>
                  <a:pt x="1161" y="121"/>
                  <a:pt x="1161" y="121"/>
                </a:cubicBezTo>
                <a:cubicBezTo>
                  <a:pt x="1161" y="120"/>
                  <a:pt x="1161" y="120"/>
                  <a:pt x="1161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60" y="120"/>
                  <a:pt x="1160" y="120"/>
                  <a:pt x="1160" y="120"/>
                </a:cubicBezTo>
                <a:cubicBezTo>
                  <a:pt x="1159" y="120"/>
                  <a:pt x="1159" y="120"/>
                  <a:pt x="1159" y="120"/>
                </a:cubicBezTo>
                <a:cubicBezTo>
                  <a:pt x="1159" y="120"/>
                  <a:pt x="1159" y="119"/>
                  <a:pt x="1158" y="119"/>
                </a:cubicBezTo>
                <a:cubicBezTo>
                  <a:pt x="1157" y="119"/>
                  <a:pt x="1157" y="119"/>
                  <a:pt x="1157" y="119"/>
                </a:cubicBezTo>
                <a:cubicBezTo>
                  <a:pt x="1157" y="118"/>
                  <a:pt x="1157" y="118"/>
                  <a:pt x="1157" y="118"/>
                </a:cubicBezTo>
                <a:cubicBezTo>
                  <a:pt x="1156" y="118"/>
                  <a:pt x="1156" y="117"/>
                  <a:pt x="1155" y="117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5" y="115"/>
                  <a:pt x="1155" y="115"/>
                  <a:pt x="1155" y="115"/>
                </a:cubicBezTo>
                <a:cubicBezTo>
                  <a:pt x="1154" y="114"/>
                  <a:pt x="1155" y="114"/>
                  <a:pt x="1153" y="113"/>
                </a:cubicBezTo>
                <a:cubicBezTo>
                  <a:pt x="1153" y="113"/>
                  <a:pt x="1154" y="112"/>
                  <a:pt x="1154" y="110"/>
                </a:cubicBezTo>
                <a:cubicBezTo>
                  <a:pt x="1153" y="110"/>
                  <a:pt x="1153" y="110"/>
                  <a:pt x="1153" y="110"/>
                </a:cubicBezTo>
                <a:cubicBezTo>
                  <a:pt x="1153" y="109"/>
                  <a:pt x="1153" y="110"/>
                  <a:pt x="1154" y="109"/>
                </a:cubicBezTo>
                <a:cubicBezTo>
                  <a:pt x="1154" y="109"/>
                  <a:pt x="1154" y="109"/>
                  <a:pt x="1154" y="109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6"/>
                  <a:pt x="1154" y="106"/>
                  <a:pt x="1154" y="106"/>
                </a:cubicBezTo>
                <a:cubicBezTo>
                  <a:pt x="1155" y="106"/>
                  <a:pt x="1155" y="106"/>
                  <a:pt x="1155" y="106"/>
                </a:cubicBezTo>
                <a:cubicBezTo>
                  <a:pt x="1155" y="105"/>
                  <a:pt x="1155" y="104"/>
                  <a:pt x="1155" y="104"/>
                </a:cubicBezTo>
                <a:cubicBezTo>
                  <a:pt x="1155" y="104"/>
                  <a:pt x="1155" y="104"/>
                  <a:pt x="1155" y="104"/>
                </a:cubicBezTo>
                <a:cubicBezTo>
                  <a:pt x="1156" y="103"/>
                  <a:pt x="1155" y="103"/>
                  <a:pt x="1155" y="103"/>
                </a:cubicBezTo>
                <a:cubicBezTo>
                  <a:pt x="1155" y="102"/>
                  <a:pt x="1156" y="102"/>
                  <a:pt x="1156" y="102"/>
                </a:cubicBezTo>
                <a:cubicBezTo>
                  <a:pt x="1156" y="99"/>
                  <a:pt x="1156" y="101"/>
                  <a:pt x="1154" y="100"/>
                </a:cubicBezTo>
                <a:cubicBezTo>
                  <a:pt x="1154" y="100"/>
                  <a:pt x="1154" y="100"/>
                  <a:pt x="1154" y="100"/>
                </a:cubicBezTo>
                <a:cubicBezTo>
                  <a:pt x="1153" y="100"/>
                  <a:pt x="1153" y="100"/>
                  <a:pt x="1153" y="100"/>
                </a:cubicBezTo>
                <a:cubicBezTo>
                  <a:pt x="1153" y="99"/>
                  <a:pt x="1153" y="99"/>
                  <a:pt x="1152" y="99"/>
                </a:cubicBezTo>
                <a:cubicBezTo>
                  <a:pt x="1151" y="99"/>
                  <a:pt x="1149" y="99"/>
                  <a:pt x="1149" y="99"/>
                </a:cubicBezTo>
                <a:cubicBezTo>
                  <a:pt x="1149" y="99"/>
                  <a:pt x="1149" y="99"/>
                  <a:pt x="1149" y="99"/>
                </a:cubicBezTo>
                <a:cubicBezTo>
                  <a:pt x="1149" y="99"/>
                  <a:pt x="1148" y="99"/>
                  <a:pt x="1148" y="99"/>
                </a:cubicBezTo>
                <a:cubicBezTo>
                  <a:pt x="1148" y="98"/>
                  <a:pt x="1148" y="98"/>
                  <a:pt x="1148" y="98"/>
                </a:cubicBezTo>
                <a:cubicBezTo>
                  <a:pt x="1148" y="98"/>
                  <a:pt x="1149" y="98"/>
                  <a:pt x="1149" y="98"/>
                </a:cubicBezTo>
                <a:cubicBezTo>
                  <a:pt x="1149" y="98"/>
                  <a:pt x="1149" y="98"/>
                  <a:pt x="1149" y="98"/>
                </a:cubicBezTo>
                <a:cubicBezTo>
                  <a:pt x="1150" y="98"/>
                  <a:pt x="1150" y="98"/>
                  <a:pt x="1150" y="98"/>
                </a:cubicBezTo>
                <a:cubicBezTo>
                  <a:pt x="1150" y="99"/>
                  <a:pt x="1150" y="99"/>
                  <a:pt x="1150" y="99"/>
                </a:cubicBezTo>
                <a:cubicBezTo>
                  <a:pt x="1152" y="99"/>
                  <a:pt x="1152" y="99"/>
                  <a:pt x="1152" y="99"/>
                </a:cubicBezTo>
                <a:cubicBezTo>
                  <a:pt x="1152" y="98"/>
                  <a:pt x="1152" y="98"/>
                  <a:pt x="1152" y="98"/>
                </a:cubicBezTo>
                <a:cubicBezTo>
                  <a:pt x="1154" y="98"/>
                  <a:pt x="1154" y="99"/>
                  <a:pt x="1154" y="99"/>
                </a:cubicBezTo>
                <a:cubicBezTo>
                  <a:pt x="1156" y="99"/>
                  <a:pt x="1157" y="99"/>
                  <a:pt x="1158" y="98"/>
                </a:cubicBezTo>
                <a:cubicBezTo>
                  <a:pt x="1158" y="97"/>
                  <a:pt x="1158" y="97"/>
                  <a:pt x="1158" y="95"/>
                </a:cubicBezTo>
                <a:cubicBezTo>
                  <a:pt x="1159" y="96"/>
                  <a:pt x="1159" y="96"/>
                  <a:pt x="1161" y="96"/>
                </a:cubicBezTo>
                <a:cubicBezTo>
                  <a:pt x="1161" y="95"/>
                  <a:pt x="1161" y="95"/>
                  <a:pt x="1160" y="94"/>
                </a:cubicBezTo>
                <a:cubicBezTo>
                  <a:pt x="1162" y="94"/>
                  <a:pt x="1162" y="94"/>
                  <a:pt x="1162" y="94"/>
                </a:cubicBezTo>
                <a:cubicBezTo>
                  <a:pt x="1162" y="93"/>
                  <a:pt x="1162" y="92"/>
                  <a:pt x="1162" y="91"/>
                </a:cubicBezTo>
                <a:cubicBezTo>
                  <a:pt x="1163" y="91"/>
                  <a:pt x="1163" y="91"/>
                  <a:pt x="1163" y="91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3" y="92"/>
                  <a:pt x="1163" y="92"/>
                  <a:pt x="1163" y="92"/>
                </a:cubicBezTo>
                <a:cubicBezTo>
                  <a:pt x="1164" y="93"/>
                  <a:pt x="1164" y="92"/>
                  <a:pt x="1164" y="91"/>
                </a:cubicBezTo>
                <a:cubicBezTo>
                  <a:pt x="1165" y="91"/>
                  <a:pt x="1165" y="91"/>
                  <a:pt x="1165" y="91"/>
                </a:cubicBezTo>
                <a:cubicBezTo>
                  <a:pt x="1165" y="90"/>
                  <a:pt x="1166" y="90"/>
                  <a:pt x="1167" y="89"/>
                </a:cubicBezTo>
                <a:cubicBezTo>
                  <a:pt x="1167" y="89"/>
                  <a:pt x="1167" y="88"/>
                  <a:pt x="1166" y="88"/>
                </a:cubicBezTo>
                <a:cubicBezTo>
                  <a:pt x="1166" y="88"/>
                  <a:pt x="1166" y="88"/>
                  <a:pt x="1166" y="88"/>
                </a:cubicBezTo>
                <a:cubicBezTo>
                  <a:pt x="1167" y="88"/>
                  <a:pt x="1168" y="87"/>
                  <a:pt x="1168" y="87"/>
                </a:cubicBezTo>
                <a:cubicBezTo>
                  <a:pt x="1169" y="87"/>
                  <a:pt x="1169" y="86"/>
                  <a:pt x="1169" y="86"/>
                </a:cubicBezTo>
                <a:cubicBezTo>
                  <a:pt x="1170" y="86"/>
                  <a:pt x="1170" y="86"/>
                  <a:pt x="1170" y="86"/>
                </a:cubicBezTo>
                <a:cubicBezTo>
                  <a:pt x="1172" y="86"/>
                  <a:pt x="1172" y="86"/>
                  <a:pt x="1172" y="86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2" y="85"/>
                  <a:pt x="1172" y="85"/>
                  <a:pt x="1172" y="85"/>
                </a:cubicBezTo>
                <a:cubicBezTo>
                  <a:pt x="1173" y="85"/>
                  <a:pt x="1174" y="85"/>
                  <a:pt x="1174" y="85"/>
                </a:cubicBezTo>
                <a:cubicBezTo>
                  <a:pt x="1174" y="86"/>
                  <a:pt x="1174" y="86"/>
                  <a:pt x="1174" y="86"/>
                </a:cubicBezTo>
                <a:cubicBezTo>
                  <a:pt x="1175" y="86"/>
                  <a:pt x="1175" y="85"/>
                  <a:pt x="1176" y="85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8" y="84"/>
                  <a:pt x="1177" y="83"/>
                  <a:pt x="1178" y="82"/>
                </a:cubicBezTo>
                <a:cubicBezTo>
                  <a:pt x="1178" y="82"/>
                  <a:pt x="1178" y="82"/>
                  <a:pt x="1178" y="82"/>
                </a:cubicBezTo>
                <a:cubicBezTo>
                  <a:pt x="1180" y="82"/>
                  <a:pt x="1180" y="82"/>
                  <a:pt x="1180" y="82"/>
                </a:cubicBezTo>
                <a:cubicBezTo>
                  <a:pt x="1180" y="82"/>
                  <a:pt x="1180" y="82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1" y="81"/>
                  <a:pt x="1181" y="81"/>
                  <a:pt x="1181" y="81"/>
                </a:cubicBezTo>
                <a:cubicBezTo>
                  <a:pt x="1182" y="81"/>
                  <a:pt x="1183" y="81"/>
                  <a:pt x="1183" y="81"/>
                </a:cubicBezTo>
                <a:cubicBezTo>
                  <a:pt x="1183" y="80"/>
                  <a:pt x="1183" y="80"/>
                  <a:pt x="1183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4" y="80"/>
                  <a:pt x="1184" y="80"/>
                  <a:pt x="1184" y="80"/>
                </a:cubicBezTo>
                <a:cubicBezTo>
                  <a:pt x="1185" y="80"/>
                  <a:pt x="1186" y="80"/>
                  <a:pt x="1187" y="80"/>
                </a:cubicBezTo>
                <a:cubicBezTo>
                  <a:pt x="1189" y="80"/>
                  <a:pt x="1190" y="79"/>
                  <a:pt x="1192" y="78"/>
                </a:cubicBezTo>
                <a:cubicBezTo>
                  <a:pt x="1192" y="79"/>
                  <a:pt x="1192" y="79"/>
                  <a:pt x="1193" y="79"/>
                </a:cubicBezTo>
                <a:cubicBezTo>
                  <a:pt x="1193" y="79"/>
                  <a:pt x="1193" y="79"/>
                  <a:pt x="1193" y="79"/>
                </a:cubicBezTo>
                <a:cubicBezTo>
                  <a:pt x="1193" y="79"/>
                  <a:pt x="1193" y="79"/>
                  <a:pt x="1194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5" y="78"/>
                  <a:pt x="1195" y="78"/>
                  <a:pt x="1195" y="78"/>
                </a:cubicBezTo>
                <a:cubicBezTo>
                  <a:pt x="1196" y="78"/>
                  <a:pt x="1196" y="78"/>
                  <a:pt x="1197" y="78"/>
                </a:cubicBezTo>
                <a:cubicBezTo>
                  <a:pt x="1197" y="77"/>
                  <a:pt x="1197" y="77"/>
                  <a:pt x="1197" y="77"/>
                </a:cubicBezTo>
                <a:cubicBezTo>
                  <a:pt x="1198" y="77"/>
                  <a:pt x="1199" y="77"/>
                  <a:pt x="1200" y="77"/>
                </a:cubicBezTo>
                <a:cubicBezTo>
                  <a:pt x="1200" y="77"/>
                  <a:pt x="1200" y="77"/>
                  <a:pt x="1200" y="77"/>
                </a:cubicBezTo>
                <a:cubicBezTo>
                  <a:pt x="1203" y="77"/>
                  <a:pt x="1203" y="77"/>
                  <a:pt x="1203" y="77"/>
                </a:cubicBezTo>
                <a:cubicBezTo>
                  <a:pt x="1203" y="76"/>
                  <a:pt x="1203" y="76"/>
                  <a:pt x="1203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4" y="76"/>
                  <a:pt x="1204" y="76"/>
                  <a:pt x="1204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5" y="76"/>
                  <a:pt x="1205" y="76"/>
                  <a:pt x="1205" y="76"/>
                </a:cubicBezTo>
                <a:cubicBezTo>
                  <a:pt x="1207" y="76"/>
                  <a:pt x="1207" y="76"/>
                  <a:pt x="1207" y="76"/>
                </a:cubicBezTo>
                <a:cubicBezTo>
                  <a:pt x="1207" y="75"/>
                  <a:pt x="1207" y="75"/>
                  <a:pt x="1207" y="75"/>
                </a:cubicBezTo>
                <a:cubicBezTo>
                  <a:pt x="1208" y="75"/>
                  <a:pt x="1209" y="75"/>
                  <a:pt x="1209" y="75"/>
                </a:cubicBezTo>
                <a:cubicBezTo>
                  <a:pt x="1209" y="74"/>
                  <a:pt x="1209" y="74"/>
                  <a:pt x="1210" y="74"/>
                </a:cubicBezTo>
                <a:cubicBezTo>
                  <a:pt x="1211" y="74"/>
                  <a:pt x="1211" y="74"/>
                  <a:pt x="1211" y="74"/>
                </a:cubicBezTo>
                <a:cubicBezTo>
                  <a:pt x="1211" y="73"/>
                  <a:pt x="1211" y="73"/>
                  <a:pt x="1211" y="73"/>
                </a:cubicBezTo>
                <a:cubicBezTo>
                  <a:pt x="1212" y="73"/>
                  <a:pt x="1212" y="73"/>
                  <a:pt x="1212" y="72"/>
                </a:cubicBezTo>
                <a:cubicBezTo>
                  <a:pt x="1212" y="72"/>
                  <a:pt x="1212" y="72"/>
                  <a:pt x="1212" y="72"/>
                </a:cubicBezTo>
                <a:cubicBezTo>
                  <a:pt x="1212" y="71"/>
                  <a:pt x="1212" y="71"/>
                  <a:pt x="1212" y="70"/>
                </a:cubicBezTo>
                <a:cubicBezTo>
                  <a:pt x="1212" y="70"/>
                  <a:pt x="1212" y="70"/>
                  <a:pt x="1212" y="69"/>
                </a:cubicBezTo>
                <a:cubicBezTo>
                  <a:pt x="1212" y="69"/>
                  <a:pt x="1211" y="69"/>
                  <a:pt x="1211" y="69"/>
                </a:cubicBezTo>
                <a:cubicBezTo>
                  <a:pt x="1211" y="69"/>
                  <a:pt x="1211" y="68"/>
                  <a:pt x="1210" y="67"/>
                </a:cubicBezTo>
                <a:cubicBezTo>
                  <a:pt x="1209" y="67"/>
                  <a:pt x="1208" y="67"/>
                  <a:pt x="1207" y="68"/>
                </a:cubicBezTo>
                <a:cubicBezTo>
                  <a:pt x="1207" y="68"/>
                  <a:pt x="1206" y="68"/>
                  <a:pt x="1206" y="68"/>
                </a:cubicBezTo>
                <a:cubicBezTo>
                  <a:pt x="1205" y="68"/>
                  <a:pt x="1205" y="68"/>
                  <a:pt x="1205" y="68"/>
                </a:cubicBezTo>
                <a:cubicBezTo>
                  <a:pt x="1205" y="69"/>
                  <a:pt x="1205" y="69"/>
                  <a:pt x="1205" y="69"/>
                </a:cubicBezTo>
                <a:cubicBezTo>
                  <a:pt x="1204" y="69"/>
                  <a:pt x="1203" y="70"/>
                  <a:pt x="1203" y="71"/>
                </a:cubicBezTo>
                <a:cubicBezTo>
                  <a:pt x="1202" y="71"/>
                  <a:pt x="1202" y="71"/>
                  <a:pt x="1202" y="70"/>
                </a:cubicBezTo>
                <a:cubicBezTo>
                  <a:pt x="1201" y="70"/>
                  <a:pt x="1201" y="70"/>
                  <a:pt x="1201" y="70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200" y="71"/>
                  <a:pt x="1200" y="71"/>
                  <a:pt x="1200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9" y="71"/>
                  <a:pt x="1199" y="71"/>
                  <a:pt x="1199" y="71"/>
                </a:cubicBezTo>
                <a:cubicBezTo>
                  <a:pt x="1198" y="72"/>
                  <a:pt x="1198" y="71"/>
                  <a:pt x="1197" y="71"/>
                </a:cubicBezTo>
                <a:cubicBezTo>
                  <a:pt x="1197" y="72"/>
                  <a:pt x="1197" y="72"/>
                  <a:pt x="1197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2"/>
                  <a:pt x="1196" y="72"/>
                  <a:pt x="1196" y="72"/>
                </a:cubicBezTo>
                <a:cubicBezTo>
                  <a:pt x="1196" y="73"/>
                  <a:pt x="1195" y="73"/>
                  <a:pt x="1195" y="73"/>
                </a:cubicBezTo>
                <a:cubicBezTo>
                  <a:pt x="1195" y="73"/>
                  <a:pt x="1195" y="73"/>
                  <a:pt x="1195" y="73"/>
                </a:cubicBezTo>
                <a:cubicBezTo>
                  <a:pt x="1194" y="73"/>
                  <a:pt x="1193" y="73"/>
                  <a:pt x="1192" y="74"/>
                </a:cubicBezTo>
                <a:cubicBezTo>
                  <a:pt x="1192" y="74"/>
                  <a:pt x="1192" y="73"/>
                  <a:pt x="1191" y="73"/>
                </a:cubicBezTo>
                <a:cubicBezTo>
                  <a:pt x="1191" y="74"/>
                  <a:pt x="1191" y="74"/>
                  <a:pt x="1191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90" y="74"/>
                  <a:pt x="1190" y="74"/>
                  <a:pt x="1190" y="74"/>
                </a:cubicBezTo>
                <a:cubicBezTo>
                  <a:pt x="1189" y="74"/>
                  <a:pt x="1189" y="74"/>
                  <a:pt x="1188" y="75"/>
                </a:cubicBezTo>
                <a:cubicBezTo>
                  <a:pt x="1188" y="74"/>
                  <a:pt x="1188" y="74"/>
                  <a:pt x="1188" y="74"/>
                </a:cubicBezTo>
                <a:cubicBezTo>
                  <a:pt x="1187" y="74"/>
                  <a:pt x="1187" y="74"/>
                  <a:pt x="1186" y="74"/>
                </a:cubicBezTo>
                <a:cubicBezTo>
                  <a:pt x="1186" y="74"/>
                  <a:pt x="1186" y="74"/>
                  <a:pt x="1186" y="74"/>
                </a:cubicBezTo>
                <a:cubicBezTo>
                  <a:pt x="1185" y="73"/>
                  <a:pt x="1184" y="73"/>
                  <a:pt x="1183" y="72"/>
                </a:cubicBezTo>
                <a:cubicBezTo>
                  <a:pt x="1183" y="73"/>
                  <a:pt x="1182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3"/>
                  <a:pt x="1181" y="73"/>
                  <a:pt x="1181" y="73"/>
                </a:cubicBezTo>
                <a:cubicBezTo>
                  <a:pt x="1181" y="74"/>
                  <a:pt x="1181" y="75"/>
                  <a:pt x="1181" y="76"/>
                </a:cubicBezTo>
                <a:cubicBezTo>
                  <a:pt x="1180" y="76"/>
                  <a:pt x="1179" y="76"/>
                  <a:pt x="1178" y="76"/>
                </a:cubicBezTo>
                <a:cubicBezTo>
                  <a:pt x="1178" y="76"/>
                  <a:pt x="1178" y="75"/>
                  <a:pt x="1177" y="75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7" y="76"/>
                  <a:pt x="1177" y="76"/>
                  <a:pt x="1177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5" y="76"/>
                  <a:pt x="1175" y="76"/>
                  <a:pt x="1175" y="76"/>
                </a:cubicBezTo>
                <a:cubicBezTo>
                  <a:pt x="1174" y="76"/>
                  <a:pt x="1174" y="76"/>
                  <a:pt x="1174" y="76"/>
                </a:cubicBezTo>
                <a:cubicBezTo>
                  <a:pt x="1174" y="76"/>
                  <a:pt x="1174" y="76"/>
                  <a:pt x="1174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3" y="77"/>
                  <a:pt x="1173" y="77"/>
                  <a:pt x="1173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1" y="77"/>
                  <a:pt x="1171" y="77"/>
                  <a:pt x="1171" y="77"/>
                </a:cubicBezTo>
                <a:cubicBezTo>
                  <a:pt x="1170" y="78"/>
                  <a:pt x="1170" y="77"/>
                  <a:pt x="1170" y="78"/>
                </a:cubicBezTo>
                <a:cubicBezTo>
                  <a:pt x="1169" y="79"/>
                  <a:pt x="1167" y="79"/>
                  <a:pt x="1166" y="79"/>
                </a:cubicBezTo>
                <a:cubicBezTo>
                  <a:pt x="1165" y="81"/>
                  <a:pt x="1166" y="80"/>
                  <a:pt x="1164" y="80"/>
                </a:cubicBezTo>
                <a:cubicBezTo>
                  <a:pt x="1164" y="81"/>
                  <a:pt x="1164" y="81"/>
                  <a:pt x="1164" y="81"/>
                </a:cubicBezTo>
                <a:cubicBezTo>
                  <a:pt x="1162" y="81"/>
                  <a:pt x="1162" y="80"/>
                  <a:pt x="1160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7" y="83"/>
                  <a:pt x="1157" y="83"/>
                  <a:pt x="1156" y="83"/>
                </a:cubicBezTo>
                <a:cubicBezTo>
                  <a:pt x="1155" y="83"/>
                  <a:pt x="1155" y="83"/>
                  <a:pt x="1154" y="82"/>
                </a:cubicBezTo>
                <a:cubicBezTo>
                  <a:pt x="1153" y="83"/>
                  <a:pt x="1153" y="83"/>
                  <a:pt x="1153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4" y="84"/>
                  <a:pt x="1154" y="84"/>
                </a:cubicBezTo>
                <a:cubicBezTo>
                  <a:pt x="1154" y="84"/>
                  <a:pt x="1153" y="85"/>
                  <a:pt x="1152" y="85"/>
                </a:cubicBezTo>
                <a:cubicBezTo>
                  <a:pt x="1152" y="86"/>
                  <a:pt x="1152" y="86"/>
                  <a:pt x="1152" y="86"/>
                </a:cubicBezTo>
                <a:cubicBezTo>
                  <a:pt x="1153" y="86"/>
                  <a:pt x="1154" y="86"/>
                  <a:pt x="1154" y="87"/>
                </a:cubicBezTo>
                <a:cubicBezTo>
                  <a:pt x="1153" y="87"/>
                  <a:pt x="1152" y="86"/>
                  <a:pt x="1151" y="86"/>
                </a:cubicBezTo>
                <a:cubicBezTo>
                  <a:pt x="1150" y="86"/>
                  <a:pt x="1150" y="86"/>
                  <a:pt x="1150" y="87"/>
                </a:cubicBezTo>
                <a:cubicBezTo>
                  <a:pt x="1150" y="88"/>
                  <a:pt x="1150" y="88"/>
                  <a:pt x="1150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9" y="88"/>
                  <a:pt x="1149" y="88"/>
                  <a:pt x="1149" y="88"/>
                </a:cubicBezTo>
                <a:cubicBezTo>
                  <a:pt x="1148" y="88"/>
                  <a:pt x="1148" y="88"/>
                  <a:pt x="1148" y="88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8" y="90"/>
                  <a:pt x="1148" y="90"/>
                  <a:pt x="1148" y="90"/>
                </a:cubicBezTo>
                <a:cubicBezTo>
                  <a:pt x="1147" y="90"/>
                  <a:pt x="1148" y="90"/>
                  <a:pt x="1147" y="90"/>
                </a:cubicBezTo>
                <a:cubicBezTo>
                  <a:pt x="1146" y="90"/>
                  <a:pt x="1145" y="90"/>
                  <a:pt x="1145" y="91"/>
                </a:cubicBezTo>
                <a:cubicBezTo>
                  <a:pt x="1145" y="91"/>
                  <a:pt x="1145" y="92"/>
                  <a:pt x="1144" y="92"/>
                </a:cubicBezTo>
                <a:cubicBezTo>
                  <a:pt x="1143" y="92"/>
                  <a:pt x="1143" y="92"/>
                  <a:pt x="1143" y="92"/>
                </a:cubicBezTo>
                <a:cubicBezTo>
                  <a:pt x="1143" y="92"/>
                  <a:pt x="1143" y="93"/>
                  <a:pt x="1143" y="93"/>
                </a:cubicBezTo>
                <a:cubicBezTo>
                  <a:pt x="1141" y="93"/>
                  <a:pt x="1141" y="93"/>
                  <a:pt x="1141" y="93"/>
                </a:cubicBezTo>
                <a:cubicBezTo>
                  <a:pt x="1141" y="93"/>
                  <a:pt x="1141" y="93"/>
                  <a:pt x="1140" y="94"/>
                </a:cubicBezTo>
                <a:cubicBezTo>
                  <a:pt x="1141" y="94"/>
                  <a:pt x="1142" y="94"/>
                  <a:pt x="1142" y="94"/>
                </a:cubicBezTo>
                <a:cubicBezTo>
                  <a:pt x="1142" y="94"/>
                  <a:pt x="1142" y="95"/>
                  <a:pt x="1142" y="95"/>
                </a:cubicBezTo>
                <a:cubicBezTo>
                  <a:pt x="1143" y="95"/>
                  <a:pt x="1144" y="95"/>
                  <a:pt x="1145" y="95"/>
                </a:cubicBezTo>
                <a:cubicBezTo>
                  <a:pt x="1145" y="94"/>
                  <a:pt x="1145" y="94"/>
                  <a:pt x="1145" y="94"/>
                </a:cubicBezTo>
                <a:cubicBezTo>
                  <a:pt x="1146" y="94"/>
                  <a:pt x="1146" y="94"/>
                  <a:pt x="1147" y="95"/>
                </a:cubicBezTo>
                <a:cubicBezTo>
                  <a:pt x="1147" y="95"/>
                  <a:pt x="1147" y="95"/>
                  <a:pt x="1147" y="95"/>
                </a:cubicBezTo>
                <a:cubicBezTo>
                  <a:pt x="1144" y="95"/>
                  <a:pt x="1144" y="95"/>
                  <a:pt x="1144" y="95"/>
                </a:cubicBezTo>
                <a:cubicBezTo>
                  <a:pt x="1144" y="96"/>
                  <a:pt x="1144" y="96"/>
                  <a:pt x="1144" y="96"/>
                </a:cubicBezTo>
                <a:cubicBezTo>
                  <a:pt x="1143" y="96"/>
                  <a:pt x="1143" y="96"/>
                  <a:pt x="1143" y="96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3" y="98"/>
                </a:cubicBezTo>
                <a:cubicBezTo>
                  <a:pt x="1143" y="98"/>
                  <a:pt x="1143" y="98"/>
                  <a:pt x="1144" y="98"/>
                </a:cubicBezTo>
                <a:cubicBezTo>
                  <a:pt x="1144" y="99"/>
                  <a:pt x="1144" y="99"/>
                  <a:pt x="1144" y="99"/>
                </a:cubicBezTo>
                <a:cubicBezTo>
                  <a:pt x="1144" y="98"/>
                  <a:pt x="1144" y="98"/>
                  <a:pt x="1145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6" y="98"/>
                  <a:pt x="1146" y="98"/>
                  <a:pt x="1146" y="98"/>
                </a:cubicBezTo>
                <a:cubicBezTo>
                  <a:pt x="1145" y="99"/>
                  <a:pt x="1144" y="99"/>
                  <a:pt x="1143" y="100"/>
                </a:cubicBezTo>
                <a:cubicBezTo>
                  <a:pt x="1143" y="100"/>
                  <a:pt x="1143" y="100"/>
                  <a:pt x="1143" y="100"/>
                </a:cubicBezTo>
                <a:cubicBezTo>
                  <a:pt x="1143" y="100"/>
                  <a:pt x="1141" y="100"/>
                  <a:pt x="1140" y="100"/>
                </a:cubicBezTo>
                <a:cubicBezTo>
                  <a:pt x="1140" y="100"/>
                  <a:pt x="1140" y="101"/>
                  <a:pt x="1139" y="101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2"/>
                  <a:pt x="1139" y="102"/>
                </a:cubicBezTo>
                <a:cubicBezTo>
                  <a:pt x="1139" y="102"/>
                  <a:pt x="1139" y="104"/>
                  <a:pt x="1139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8" y="107"/>
                  <a:pt x="1138" y="107"/>
                  <a:pt x="1138" y="107"/>
                </a:cubicBezTo>
                <a:cubicBezTo>
                  <a:pt x="1138" y="107"/>
                  <a:pt x="1138" y="107"/>
                  <a:pt x="1138" y="108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8" y="108"/>
                  <a:pt x="1138" y="108"/>
                  <a:pt x="1138" y="109"/>
                </a:cubicBezTo>
                <a:cubicBezTo>
                  <a:pt x="1138" y="110"/>
                  <a:pt x="1138" y="109"/>
                  <a:pt x="1138" y="110"/>
                </a:cubicBezTo>
                <a:cubicBezTo>
                  <a:pt x="1138" y="110"/>
                  <a:pt x="1137" y="110"/>
                  <a:pt x="1137" y="110"/>
                </a:cubicBezTo>
                <a:cubicBezTo>
                  <a:pt x="1137" y="110"/>
                  <a:pt x="1137" y="110"/>
                  <a:pt x="1137" y="110"/>
                </a:cubicBezTo>
                <a:cubicBezTo>
                  <a:pt x="1136" y="110"/>
                  <a:pt x="1136" y="110"/>
                  <a:pt x="1134" y="110"/>
                </a:cubicBezTo>
                <a:cubicBezTo>
                  <a:pt x="1134" y="111"/>
                  <a:pt x="1134" y="111"/>
                  <a:pt x="1133" y="112"/>
                </a:cubicBezTo>
                <a:close/>
                <a:moveTo>
                  <a:pt x="398" y="72"/>
                </a:moveTo>
                <a:cubicBezTo>
                  <a:pt x="399" y="73"/>
                  <a:pt x="400" y="73"/>
                  <a:pt x="401" y="73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2" y="72"/>
                  <a:pt x="403" y="72"/>
                  <a:pt x="404" y="72"/>
                </a:cubicBezTo>
                <a:cubicBezTo>
                  <a:pt x="404" y="72"/>
                  <a:pt x="404" y="72"/>
                  <a:pt x="404" y="72"/>
                </a:cubicBezTo>
                <a:cubicBezTo>
                  <a:pt x="402" y="73"/>
                  <a:pt x="400" y="74"/>
                  <a:pt x="399" y="75"/>
                </a:cubicBezTo>
                <a:cubicBezTo>
                  <a:pt x="400" y="75"/>
                  <a:pt x="401" y="75"/>
                  <a:pt x="401" y="75"/>
                </a:cubicBezTo>
                <a:cubicBezTo>
                  <a:pt x="401" y="75"/>
                  <a:pt x="401" y="75"/>
                  <a:pt x="401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4" y="75"/>
                  <a:pt x="404" y="75"/>
                  <a:pt x="404" y="75"/>
                </a:cubicBezTo>
                <a:cubicBezTo>
                  <a:pt x="403" y="75"/>
                  <a:pt x="403" y="76"/>
                  <a:pt x="402" y="76"/>
                </a:cubicBezTo>
                <a:cubicBezTo>
                  <a:pt x="402" y="77"/>
                  <a:pt x="402" y="77"/>
                  <a:pt x="402" y="77"/>
                </a:cubicBezTo>
                <a:cubicBezTo>
                  <a:pt x="402" y="77"/>
                  <a:pt x="401" y="77"/>
                  <a:pt x="401" y="77"/>
                </a:cubicBezTo>
                <a:cubicBezTo>
                  <a:pt x="400" y="77"/>
                  <a:pt x="400" y="77"/>
                  <a:pt x="400" y="77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402" y="78"/>
                  <a:pt x="403" y="78"/>
                  <a:pt x="405" y="78"/>
                </a:cubicBezTo>
                <a:cubicBezTo>
                  <a:pt x="405" y="78"/>
                  <a:pt x="405" y="78"/>
                  <a:pt x="406" y="77"/>
                </a:cubicBezTo>
                <a:cubicBezTo>
                  <a:pt x="406" y="77"/>
                  <a:pt x="406" y="77"/>
                  <a:pt x="406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7" y="76"/>
                  <a:pt x="407" y="76"/>
                  <a:pt x="407" y="76"/>
                </a:cubicBezTo>
                <a:cubicBezTo>
                  <a:pt x="408" y="75"/>
                  <a:pt x="408" y="76"/>
                  <a:pt x="409" y="75"/>
                </a:cubicBezTo>
                <a:cubicBezTo>
                  <a:pt x="408" y="75"/>
                  <a:pt x="408" y="75"/>
                  <a:pt x="408" y="75"/>
                </a:cubicBezTo>
                <a:cubicBezTo>
                  <a:pt x="408" y="74"/>
                  <a:pt x="408" y="74"/>
                  <a:pt x="409" y="73"/>
                </a:cubicBezTo>
                <a:cubicBezTo>
                  <a:pt x="409" y="72"/>
                  <a:pt x="408" y="72"/>
                  <a:pt x="408" y="71"/>
                </a:cubicBezTo>
                <a:cubicBezTo>
                  <a:pt x="406" y="71"/>
                  <a:pt x="406" y="71"/>
                  <a:pt x="406" y="71"/>
                </a:cubicBezTo>
                <a:cubicBezTo>
                  <a:pt x="406" y="72"/>
                  <a:pt x="406" y="72"/>
                  <a:pt x="406" y="72"/>
                </a:cubicBezTo>
                <a:cubicBezTo>
                  <a:pt x="405" y="72"/>
                  <a:pt x="405" y="72"/>
                  <a:pt x="405" y="72"/>
                </a:cubicBezTo>
                <a:cubicBezTo>
                  <a:pt x="405" y="71"/>
                  <a:pt x="406" y="71"/>
                  <a:pt x="406" y="70"/>
                </a:cubicBezTo>
                <a:cubicBezTo>
                  <a:pt x="406" y="69"/>
                  <a:pt x="406" y="69"/>
                  <a:pt x="405" y="69"/>
                </a:cubicBezTo>
                <a:cubicBezTo>
                  <a:pt x="405" y="68"/>
                  <a:pt x="405" y="68"/>
                  <a:pt x="405" y="68"/>
                </a:cubicBezTo>
                <a:cubicBezTo>
                  <a:pt x="404" y="69"/>
                  <a:pt x="403" y="69"/>
                  <a:pt x="402" y="69"/>
                </a:cubicBezTo>
                <a:cubicBezTo>
                  <a:pt x="402" y="69"/>
                  <a:pt x="402" y="69"/>
                  <a:pt x="402" y="69"/>
                </a:cubicBezTo>
                <a:cubicBezTo>
                  <a:pt x="399" y="69"/>
                  <a:pt x="399" y="69"/>
                  <a:pt x="399" y="69"/>
                </a:cubicBezTo>
                <a:cubicBezTo>
                  <a:pt x="399" y="70"/>
                  <a:pt x="399" y="70"/>
                  <a:pt x="399" y="70"/>
                </a:cubicBezTo>
                <a:cubicBezTo>
                  <a:pt x="399" y="70"/>
                  <a:pt x="399" y="71"/>
                  <a:pt x="398" y="71"/>
                </a:cubicBezTo>
                <a:cubicBezTo>
                  <a:pt x="398" y="72"/>
                  <a:pt x="398" y="72"/>
                  <a:pt x="398" y="72"/>
                </a:cubicBezTo>
                <a:close/>
                <a:moveTo>
                  <a:pt x="343" y="69"/>
                </a:moveTo>
                <a:cubicBezTo>
                  <a:pt x="343" y="70"/>
                  <a:pt x="343" y="70"/>
                  <a:pt x="343" y="70"/>
                </a:cubicBezTo>
                <a:cubicBezTo>
                  <a:pt x="343" y="70"/>
                  <a:pt x="343" y="70"/>
                  <a:pt x="343" y="70"/>
                </a:cubicBezTo>
                <a:cubicBezTo>
                  <a:pt x="343" y="71"/>
                  <a:pt x="343" y="71"/>
                  <a:pt x="343" y="71"/>
                </a:cubicBezTo>
                <a:cubicBezTo>
                  <a:pt x="344" y="71"/>
                  <a:pt x="343" y="71"/>
                  <a:pt x="344" y="71"/>
                </a:cubicBezTo>
                <a:cubicBezTo>
                  <a:pt x="344" y="71"/>
                  <a:pt x="344" y="71"/>
                  <a:pt x="344" y="71"/>
                </a:cubicBezTo>
                <a:cubicBezTo>
                  <a:pt x="345" y="71"/>
                  <a:pt x="345" y="71"/>
                  <a:pt x="345" y="71"/>
                </a:cubicBezTo>
                <a:cubicBezTo>
                  <a:pt x="344" y="69"/>
                  <a:pt x="345" y="69"/>
                  <a:pt x="343" y="69"/>
                </a:cubicBezTo>
                <a:cubicBezTo>
                  <a:pt x="343" y="70"/>
                  <a:pt x="343" y="69"/>
                  <a:pt x="343" y="69"/>
                </a:cubicBezTo>
                <a:close/>
                <a:moveTo>
                  <a:pt x="801" y="69"/>
                </a:moveTo>
                <a:cubicBezTo>
                  <a:pt x="801" y="70"/>
                  <a:pt x="801" y="70"/>
                  <a:pt x="801" y="70"/>
                </a:cubicBezTo>
                <a:cubicBezTo>
                  <a:pt x="801" y="70"/>
                  <a:pt x="801" y="70"/>
                  <a:pt x="801" y="70"/>
                </a:cubicBezTo>
                <a:cubicBezTo>
                  <a:pt x="801" y="69"/>
                  <a:pt x="801" y="69"/>
                  <a:pt x="801" y="69"/>
                </a:cubicBezTo>
                <a:close/>
                <a:moveTo>
                  <a:pt x="801" y="71"/>
                </a:moveTo>
                <a:cubicBezTo>
                  <a:pt x="801" y="72"/>
                  <a:pt x="801" y="73"/>
                  <a:pt x="802" y="74"/>
                </a:cubicBezTo>
                <a:cubicBezTo>
                  <a:pt x="802" y="74"/>
                  <a:pt x="802" y="74"/>
                  <a:pt x="802" y="74"/>
                </a:cubicBezTo>
                <a:cubicBezTo>
                  <a:pt x="802" y="75"/>
                  <a:pt x="802" y="75"/>
                  <a:pt x="802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5"/>
                  <a:pt x="803" y="75"/>
                  <a:pt x="803" y="75"/>
                </a:cubicBezTo>
                <a:cubicBezTo>
                  <a:pt x="803" y="74"/>
                  <a:pt x="803" y="73"/>
                  <a:pt x="802" y="72"/>
                </a:cubicBezTo>
                <a:cubicBezTo>
                  <a:pt x="802" y="72"/>
                  <a:pt x="802" y="72"/>
                  <a:pt x="802" y="71"/>
                </a:cubicBezTo>
                <a:cubicBezTo>
                  <a:pt x="802" y="71"/>
                  <a:pt x="802" y="71"/>
                  <a:pt x="802" y="70"/>
                </a:cubicBezTo>
                <a:cubicBezTo>
                  <a:pt x="802" y="70"/>
                  <a:pt x="801" y="70"/>
                  <a:pt x="801" y="70"/>
                </a:cubicBezTo>
                <a:cubicBezTo>
                  <a:pt x="801" y="70"/>
                  <a:pt x="801" y="71"/>
                  <a:pt x="801" y="71"/>
                </a:cubicBezTo>
                <a:close/>
                <a:moveTo>
                  <a:pt x="1344" y="72"/>
                </a:moveTo>
                <a:cubicBezTo>
                  <a:pt x="1345" y="73"/>
                  <a:pt x="1345" y="73"/>
                  <a:pt x="1345" y="74"/>
                </a:cubicBezTo>
                <a:cubicBezTo>
                  <a:pt x="1346" y="74"/>
                  <a:pt x="1348" y="74"/>
                  <a:pt x="1349" y="74"/>
                </a:cubicBezTo>
                <a:cubicBezTo>
                  <a:pt x="1349" y="74"/>
                  <a:pt x="1349" y="73"/>
                  <a:pt x="1349" y="73"/>
                </a:cubicBezTo>
                <a:cubicBezTo>
                  <a:pt x="1350" y="73"/>
                  <a:pt x="1350" y="73"/>
                  <a:pt x="1351" y="73"/>
                </a:cubicBezTo>
                <a:cubicBezTo>
                  <a:pt x="1351" y="71"/>
                  <a:pt x="1351" y="71"/>
                  <a:pt x="1351" y="71"/>
                </a:cubicBezTo>
                <a:cubicBezTo>
                  <a:pt x="1349" y="71"/>
                  <a:pt x="1349" y="71"/>
                  <a:pt x="1349" y="71"/>
                </a:cubicBezTo>
                <a:cubicBezTo>
                  <a:pt x="1349" y="72"/>
                  <a:pt x="1349" y="72"/>
                  <a:pt x="1349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7" y="72"/>
                  <a:pt x="1347" y="72"/>
                  <a:pt x="1347" y="72"/>
                </a:cubicBezTo>
                <a:cubicBezTo>
                  <a:pt x="1346" y="72"/>
                  <a:pt x="1345" y="72"/>
                  <a:pt x="1344" y="72"/>
                </a:cubicBezTo>
                <a:close/>
                <a:moveTo>
                  <a:pt x="333" y="75"/>
                </a:moveTo>
                <a:cubicBezTo>
                  <a:pt x="331" y="75"/>
                  <a:pt x="330" y="77"/>
                  <a:pt x="329" y="78"/>
                </a:cubicBezTo>
                <a:cubicBezTo>
                  <a:pt x="329" y="79"/>
                  <a:pt x="329" y="79"/>
                  <a:pt x="329" y="79"/>
                </a:cubicBezTo>
                <a:cubicBezTo>
                  <a:pt x="330" y="79"/>
                  <a:pt x="332" y="80"/>
                  <a:pt x="333" y="80"/>
                </a:cubicBezTo>
                <a:cubicBezTo>
                  <a:pt x="333" y="78"/>
                  <a:pt x="334" y="78"/>
                  <a:pt x="334" y="76"/>
                </a:cubicBezTo>
                <a:cubicBezTo>
                  <a:pt x="334" y="76"/>
                  <a:pt x="334" y="76"/>
                  <a:pt x="335" y="76"/>
                </a:cubicBezTo>
                <a:cubicBezTo>
                  <a:pt x="335" y="75"/>
                  <a:pt x="335" y="74"/>
                  <a:pt x="335" y="74"/>
                </a:cubicBezTo>
                <a:cubicBezTo>
                  <a:pt x="335" y="74"/>
                  <a:pt x="335" y="74"/>
                  <a:pt x="335" y="74"/>
                </a:cubicBezTo>
                <a:cubicBezTo>
                  <a:pt x="335" y="73"/>
                  <a:pt x="335" y="73"/>
                  <a:pt x="335" y="72"/>
                </a:cubicBezTo>
                <a:cubicBezTo>
                  <a:pt x="334" y="72"/>
                  <a:pt x="334" y="73"/>
                  <a:pt x="333" y="73"/>
                </a:cubicBezTo>
                <a:lnTo>
                  <a:pt x="333" y="75"/>
                </a:lnTo>
                <a:close/>
                <a:moveTo>
                  <a:pt x="513" y="74"/>
                </a:moveTo>
                <a:cubicBezTo>
                  <a:pt x="513" y="74"/>
                  <a:pt x="513" y="74"/>
                  <a:pt x="513" y="74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4" y="76"/>
                  <a:pt x="514" y="74"/>
                  <a:pt x="515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6" y="75"/>
                  <a:pt x="516" y="75"/>
                  <a:pt x="516" y="75"/>
                </a:cubicBezTo>
                <a:cubicBezTo>
                  <a:pt x="517" y="74"/>
                  <a:pt x="517" y="74"/>
                  <a:pt x="517" y="73"/>
                </a:cubicBezTo>
                <a:cubicBezTo>
                  <a:pt x="515" y="73"/>
                  <a:pt x="515" y="74"/>
                  <a:pt x="513" y="74"/>
                </a:cubicBezTo>
                <a:close/>
                <a:moveTo>
                  <a:pt x="443" y="76"/>
                </a:moveTo>
                <a:cubicBezTo>
                  <a:pt x="443" y="75"/>
                  <a:pt x="443" y="75"/>
                  <a:pt x="443" y="75"/>
                </a:cubicBezTo>
                <a:cubicBezTo>
                  <a:pt x="442" y="75"/>
                  <a:pt x="443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5"/>
                  <a:pt x="442" y="75"/>
                  <a:pt x="442" y="75"/>
                </a:cubicBezTo>
                <a:cubicBezTo>
                  <a:pt x="442" y="76"/>
                  <a:pt x="442" y="76"/>
                  <a:pt x="442" y="76"/>
                </a:cubicBezTo>
                <a:lnTo>
                  <a:pt x="443" y="76"/>
                </a:lnTo>
                <a:close/>
                <a:moveTo>
                  <a:pt x="1332" y="75"/>
                </a:moveTo>
                <a:cubicBezTo>
                  <a:pt x="1332" y="75"/>
                  <a:pt x="1332" y="76"/>
                  <a:pt x="1333" y="76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3" y="75"/>
                  <a:pt x="1333" y="75"/>
                </a:cubicBezTo>
                <a:cubicBezTo>
                  <a:pt x="1333" y="75"/>
                  <a:pt x="1332" y="75"/>
                  <a:pt x="1332" y="75"/>
                </a:cubicBezTo>
                <a:cubicBezTo>
                  <a:pt x="1332" y="75"/>
                  <a:pt x="1332" y="75"/>
                  <a:pt x="1332" y="75"/>
                </a:cubicBezTo>
                <a:close/>
                <a:moveTo>
                  <a:pt x="433" y="75"/>
                </a:move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4" y="76"/>
                  <a:pt x="433" y="76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5"/>
                  <a:pt x="433" y="75"/>
                  <a:pt x="433" y="75"/>
                </a:cubicBezTo>
                <a:close/>
                <a:moveTo>
                  <a:pt x="434" y="75"/>
                </a:moveTo>
                <a:cubicBezTo>
                  <a:pt x="434" y="76"/>
                  <a:pt x="434" y="76"/>
                  <a:pt x="434" y="76"/>
                </a:cubicBezTo>
                <a:cubicBezTo>
                  <a:pt x="435" y="76"/>
                  <a:pt x="435" y="76"/>
                  <a:pt x="435" y="76"/>
                </a:cubicBezTo>
                <a:cubicBezTo>
                  <a:pt x="435" y="75"/>
                  <a:pt x="435" y="76"/>
                  <a:pt x="434" y="75"/>
                </a:cubicBezTo>
                <a:close/>
                <a:moveTo>
                  <a:pt x="434" y="79"/>
                </a:moveTo>
                <a:cubicBezTo>
                  <a:pt x="434" y="79"/>
                  <a:pt x="434" y="79"/>
                  <a:pt x="435" y="79"/>
                </a:cubicBezTo>
                <a:cubicBezTo>
                  <a:pt x="435" y="78"/>
                  <a:pt x="436" y="78"/>
                  <a:pt x="436" y="78"/>
                </a:cubicBezTo>
                <a:cubicBezTo>
                  <a:pt x="438" y="78"/>
                  <a:pt x="438" y="78"/>
                  <a:pt x="438" y="78"/>
                </a:cubicBezTo>
                <a:cubicBezTo>
                  <a:pt x="438" y="77"/>
                  <a:pt x="438" y="77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8" y="76"/>
                  <a:pt x="438" y="76"/>
                  <a:pt x="438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6"/>
                  <a:pt x="437" y="76"/>
                  <a:pt x="437" y="76"/>
                </a:cubicBezTo>
                <a:cubicBezTo>
                  <a:pt x="437" y="77"/>
                  <a:pt x="435" y="78"/>
                  <a:pt x="434" y="78"/>
                </a:cubicBezTo>
                <a:lnTo>
                  <a:pt x="434" y="79"/>
                </a:lnTo>
                <a:close/>
                <a:moveTo>
                  <a:pt x="1541" y="87"/>
                </a:moveTo>
                <a:cubicBezTo>
                  <a:pt x="1542" y="87"/>
                  <a:pt x="1542" y="87"/>
                  <a:pt x="1542" y="87"/>
                </a:cubicBezTo>
                <a:cubicBezTo>
                  <a:pt x="1541" y="88"/>
                  <a:pt x="1541" y="88"/>
                  <a:pt x="1540" y="88"/>
                </a:cubicBezTo>
                <a:cubicBezTo>
                  <a:pt x="1541" y="89"/>
                  <a:pt x="1541" y="89"/>
                  <a:pt x="1542" y="89"/>
                </a:cubicBezTo>
                <a:cubicBezTo>
                  <a:pt x="1542" y="90"/>
                  <a:pt x="1543" y="90"/>
                  <a:pt x="1543" y="91"/>
                </a:cubicBezTo>
                <a:cubicBezTo>
                  <a:pt x="1544" y="91"/>
                  <a:pt x="1545" y="92"/>
                  <a:pt x="1545" y="92"/>
                </a:cubicBezTo>
                <a:cubicBezTo>
                  <a:pt x="1547" y="92"/>
                  <a:pt x="1549" y="90"/>
                  <a:pt x="1549" y="89"/>
                </a:cubicBezTo>
                <a:cubicBezTo>
                  <a:pt x="1550" y="89"/>
                  <a:pt x="1550" y="89"/>
                  <a:pt x="1550" y="89"/>
                </a:cubicBezTo>
                <a:cubicBezTo>
                  <a:pt x="1550" y="88"/>
                  <a:pt x="1550" y="88"/>
                  <a:pt x="1550" y="88"/>
                </a:cubicBezTo>
                <a:cubicBezTo>
                  <a:pt x="1551" y="87"/>
                  <a:pt x="1551" y="85"/>
                  <a:pt x="1553" y="85"/>
                </a:cubicBezTo>
                <a:cubicBezTo>
                  <a:pt x="1553" y="83"/>
                  <a:pt x="1552" y="83"/>
                  <a:pt x="1552" y="81"/>
                </a:cubicBezTo>
                <a:cubicBezTo>
                  <a:pt x="1551" y="81"/>
                  <a:pt x="1551" y="80"/>
                  <a:pt x="1550" y="80"/>
                </a:cubicBezTo>
                <a:cubicBezTo>
                  <a:pt x="1550" y="79"/>
                  <a:pt x="1550" y="79"/>
                  <a:pt x="1550" y="78"/>
                </a:cubicBezTo>
                <a:cubicBezTo>
                  <a:pt x="1547" y="78"/>
                  <a:pt x="1548" y="77"/>
                  <a:pt x="1546" y="76"/>
                </a:cubicBezTo>
                <a:cubicBezTo>
                  <a:pt x="1545" y="76"/>
                  <a:pt x="1546" y="76"/>
                  <a:pt x="1545" y="76"/>
                </a:cubicBezTo>
                <a:cubicBezTo>
                  <a:pt x="1545" y="76"/>
                  <a:pt x="1543" y="77"/>
                  <a:pt x="1543" y="78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2" y="79"/>
                  <a:pt x="1542" y="79"/>
                  <a:pt x="1542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1" y="81"/>
                  <a:pt x="1541" y="81"/>
                  <a:pt x="1541" y="81"/>
                </a:cubicBezTo>
                <a:cubicBezTo>
                  <a:pt x="1541" y="81"/>
                  <a:pt x="1540" y="82"/>
                  <a:pt x="1540" y="82"/>
                </a:cubicBezTo>
                <a:cubicBezTo>
                  <a:pt x="1539" y="83"/>
                  <a:pt x="1540" y="84"/>
                  <a:pt x="1540" y="85"/>
                </a:cubicBezTo>
                <a:cubicBezTo>
                  <a:pt x="1540" y="85"/>
                  <a:pt x="1540" y="85"/>
                  <a:pt x="1540" y="85"/>
                </a:cubicBezTo>
                <a:cubicBezTo>
                  <a:pt x="1540" y="86"/>
                  <a:pt x="1541" y="86"/>
                  <a:pt x="1541" y="87"/>
                </a:cubicBezTo>
                <a:close/>
                <a:moveTo>
                  <a:pt x="443" y="87"/>
                </a:moveTo>
                <a:cubicBezTo>
                  <a:pt x="443" y="86"/>
                  <a:pt x="443" y="86"/>
                  <a:pt x="443" y="86"/>
                </a:cubicBezTo>
                <a:cubicBezTo>
                  <a:pt x="444" y="86"/>
                  <a:pt x="444" y="86"/>
                  <a:pt x="445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6" y="87"/>
                  <a:pt x="446" y="87"/>
                </a:cubicBezTo>
                <a:cubicBezTo>
                  <a:pt x="446" y="87"/>
                  <a:pt x="447" y="87"/>
                  <a:pt x="447" y="87"/>
                </a:cubicBezTo>
                <a:cubicBezTo>
                  <a:pt x="447" y="85"/>
                  <a:pt x="448" y="83"/>
                  <a:pt x="448" y="81"/>
                </a:cubicBezTo>
                <a:cubicBezTo>
                  <a:pt x="448" y="81"/>
                  <a:pt x="448" y="81"/>
                  <a:pt x="448" y="81"/>
                </a:cubicBezTo>
                <a:cubicBezTo>
                  <a:pt x="447" y="80"/>
                  <a:pt x="448" y="80"/>
                  <a:pt x="447" y="79"/>
                </a:cubicBezTo>
                <a:cubicBezTo>
                  <a:pt x="447" y="79"/>
                  <a:pt x="447" y="79"/>
                  <a:pt x="447" y="79"/>
                </a:cubicBezTo>
                <a:cubicBezTo>
                  <a:pt x="446" y="79"/>
                  <a:pt x="446" y="79"/>
                  <a:pt x="446" y="79"/>
                </a:cubicBezTo>
                <a:cubicBezTo>
                  <a:pt x="446" y="78"/>
                  <a:pt x="446" y="78"/>
                  <a:pt x="446" y="78"/>
                </a:cubicBezTo>
                <a:cubicBezTo>
                  <a:pt x="445" y="78"/>
                  <a:pt x="445" y="78"/>
                  <a:pt x="445" y="78"/>
                </a:cubicBezTo>
                <a:cubicBezTo>
                  <a:pt x="445" y="78"/>
                  <a:pt x="445" y="77"/>
                  <a:pt x="445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42" y="76"/>
                  <a:pt x="442" y="77"/>
                  <a:pt x="440" y="77"/>
                </a:cubicBezTo>
                <a:cubicBezTo>
                  <a:pt x="440" y="77"/>
                  <a:pt x="440" y="77"/>
                  <a:pt x="439" y="78"/>
                </a:cubicBezTo>
                <a:cubicBezTo>
                  <a:pt x="439" y="78"/>
                  <a:pt x="439" y="78"/>
                  <a:pt x="439" y="78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8" y="80"/>
                  <a:pt x="438" y="80"/>
                </a:cubicBezTo>
                <a:cubicBezTo>
                  <a:pt x="438" y="80"/>
                  <a:pt x="437" y="80"/>
                  <a:pt x="437" y="80"/>
                </a:cubicBezTo>
                <a:cubicBezTo>
                  <a:pt x="436" y="81"/>
                  <a:pt x="437" y="82"/>
                  <a:pt x="435" y="83"/>
                </a:cubicBezTo>
                <a:cubicBezTo>
                  <a:pt x="435" y="84"/>
                  <a:pt x="435" y="84"/>
                  <a:pt x="435" y="84"/>
                </a:cubicBezTo>
                <a:cubicBezTo>
                  <a:pt x="436" y="84"/>
                  <a:pt x="436" y="84"/>
                  <a:pt x="436" y="84"/>
                </a:cubicBezTo>
                <a:cubicBezTo>
                  <a:pt x="436" y="85"/>
                  <a:pt x="436" y="85"/>
                  <a:pt x="436" y="85"/>
                </a:cubicBezTo>
                <a:cubicBezTo>
                  <a:pt x="437" y="84"/>
                  <a:pt x="436" y="84"/>
                  <a:pt x="437" y="84"/>
                </a:cubicBezTo>
                <a:cubicBezTo>
                  <a:pt x="438" y="84"/>
                  <a:pt x="438" y="85"/>
                  <a:pt x="439" y="85"/>
                </a:cubicBezTo>
                <a:cubicBezTo>
                  <a:pt x="439" y="85"/>
                  <a:pt x="439" y="85"/>
                  <a:pt x="439" y="85"/>
                </a:cubicBezTo>
                <a:cubicBezTo>
                  <a:pt x="440" y="85"/>
                  <a:pt x="440" y="85"/>
                  <a:pt x="440" y="85"/>
                </a:cubicBezTo>
                <a:cubicBezTo>
                  <a:pt x="440" y="85"/>
                  <a:pt x="440" y="86"/>
                  <a:pt x="440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1" y="86"/>
                  <a:pt x="441" y="86"/>
                  <a:pt x="441" y="86"/>
                </a:cubicBezTo>
                <a:cubicBezTo>
                  <a:pt x="442" y="87"/>
                  <a:pt x="442" y="87"/>
                  <a:pt x="443" y="87"/>
                </a:cubicBezTo>
                <a:close/>
                <a:moveTo>
                  <a:pt x="806" y="83"/>
                </a:moveTo>
                <a:cubicBezTo>
                  <a:pt x="808" y="82"/>
                  <a:pt x="807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2"/>
                  <a:pt x="809" y="82"/>
                  <a:pt x="809" y="82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8" y="80"/>
                  <a:pt x="808" y="81"/>
                  <a:pt x="808" y="81"/>
                </a:cubicBezTo>
                <a:cubicBezTo>
                  <a:pt x="806" y="81"/>
                  <a:pt x="807" y="80"/>
                  <a:pt x="805" y="80"/>
                </a:cubicBezTo>
                <a:cubicBezTo>
                  <a:pt x="805" y="78"/>
                  <a:pt x="805" y="78"/>
                  <a:pt x="805" y="78"/>
                </a:cubicBezTo>
                <a:cubicBezTo>
                  <a:pt x="804" y="78"/>
                  <a:pt x="804" y="79"/>
                  <a:pt x="802" y="79"/>
                </a:cubicBezTo>
                <a:cubicBezTo>
                  <a:pt x="802" y="80"/>
                  <a:pt x="803" y="82"/>
                  <a:pt x="803" y="83"/>
                </a:cubicBezTo>
                <a:cubicBezTo>
                  <a:pt x="803" y="83"/>
                  <a:pt x="803" y="83"/>
                  <a:pt x="803" y="84"/>
                </a:cubicBezTo>
                <a:cubicBezTo>
                  <a:pt x="806" y="84"/>
                  <a:pt x="806" y="84"/>
                  <a:pt x="806" y="84"/>
                </a:cubicBezTo>
                <a:cubicBezTo>
                  <a:pt x="806" y="83"/>
                  <a:pt x="806" y="83"/>
                  <a:pt x="806" y="83"/>
                </a:cubicBezTo>
                <a:close/>
                <a:moveTo>
                  <a:pt x="1566" y="79"/>
                </a:moveTo>
                <a:cubicBezTo>
                  <a:pt x="1566" y="80"/>
                  <a:pt x="1566" y="80"/>
                  <a:pt x="1566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81"/>
                  <a:pt x="1566" y="83"/>
                  <a:pt x="1566" y="84"/>
                </a:cubicBezTo>
                <a:cubicBezTo>
                  <a:pt x="1567" y="84"/>
                  <a:pt x="1567" y="84"/>
                  <a:pt x="1567" y="84"/>
                </a:cubicBezTo>
                <a:cubicBezTo>
                  <a:pt x="1567" y="85"/>
                  <a:pt x="1567" y="86"/>
                  <a:pt x="1568" y="87"/>
                </a:cubicBezTo>
                <a:cubicBezTo>
                  <a:pt x="1571" y="86"/>
                  <a:pt x="1570" y="85"/>
                  <a:pt x="1573" y="85"/>
                </a:cubicBezTo>
                <a:cubicBezTo>
                  <a:pt x="1573" y="84"/>
                  <a:pt x="1573" y="83"/>
                  <a:pt x="1574" y="82"/>
                </a:cubicBezTo>
                <a:cubicBezTo>
                  <a:pt x="1573" y="81"/>
                  <a:pt x="1573" y="81"/>
                  <a:pt x="1572" y="80"/>
                </a:cubicBezTo>
                <a:cubicBezTo>
                  <a:pt x="1571" y="80"/>
                  <a:pt x="1571" y="80"/>
                  <a:pt x="1570" y="81"/>
                </a:cubicBezTo>
                <a:cubicBezTo>
                  <a:pt x="1569" y="81"/>
                  <a:pt x="1569" y="81"/>
                  <a:pt x="1569" y="81"/>
                </a:cubicBezTo>
                <a:cubicBezTo>
                  <a:pt x="1569" y="80"/>
                  <a:pt x="1568" y="80"/>
                  <a:pt x="1568" y="80"/>
                </a:cubicBezTo>
                <a:cubicBezTo>
                  <a:pt x="1567" y="80"/>
                  <a:pt x="1567" y="80"/>
                  <a:pt x="1567" y="80"/>
                </a:cubicBezTo>
                <a:cubicBezTo>
                  <a:pt x="1567" y="79"/>
                  <a:pt x="1567" y="79"/>
                  <a:pt x="1567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ubicBezTo>
                  <a:pt x="1566" y="79"/>
                  <a:pt x="1566" y="79"/>
                  <a:pt x="1566" y="79"/>
                </a:cubicBezTo>
                <a:close/>
                <a:moveTo>
                  <a:pt x="1587" y="84"/>
                </a:moveTo>
                <a:cubicBezTo>
                  <a:pt x="1588" y="84"/>
                  <a:pt x="1588" y="84"/>
                  <a:pt x="1588" y="84"/>
                </a:cubicBezTo>
                <a:cubicBezTo>
                  <a:pt x="1588" y="85"/>
                  <a:pt x="1588" y="85"/>
                  <a:pt x="1588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89" y="85"/>
                  <a:pt x="1589" y="85"/>
                  <a:pt x="1589" y="85"/>
                </a:cubicBezTo>
                <a:cubicBezTo>
                  <a:pt x="1592" y="85"/>
                  <a:pt x="1592" y="85"/>
                  <a:pt x="1592" y="85"/>
                </a:cubicBezTo>
                <a:cubicBezTo>
                  <a:pt x="1593" y="86"/>
                  <a:pt x="1593" y="86"/>
                  <a:pt x="1593" y="86"/>
                </a:cubicBezTo>
                <a:cubicBezTo>
                  <a:pt x="1594" y="86"/>
                  <a:pt x="1594" y="86"/>
                  <a:pt x="1595" y="86"/>
                </a:cubicBezTo>
                <a:cubicBezTo>
                  <a:pt x="1595" y="86"/>
                  <a:pt x="1595" y="86"/>
                  <a:pt x="1595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6" y="86"/>
                  <a:pt x="1596" y="86"/>
                  <a:pt x="1596" y="86"/>
                </a:cubicBezTo>
                <a:cubicBezTo>
                  <a:pt x="1597" y="86"/>
                  <a:pt x="1598" y="86"/>
                  <a:pt x="1598" y="86"/>
                </a:cubicBezTo>
                <a:cubicBezTo>
                  <a:pt x="1598" y="85"/>
                  <a:pt x="1599" y="85"/>
                  <a:pt x="1599" y="85"/>
                </a:cubicBezTo>
                <a:cubicBezTo>
                  <a:pt x="1599" y="84"/>
                  <a:pt x="1599" y="84"/>
                  <a:pt x="1600" y="84"/>
                </a:cubicBezTo>
                <a:cubicBezTo>
                  <a:pt x="1600" y="84"/>
                  <a:pt x="1600" y="84"/>
                  <a:pt x="1600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1" y="84"/>
                  <a:pt x="1601" y="84"/>
                  <a:pt x="1601" y="84"/>
                </a:cubicBezTo>
                <a:cubicBezTo>
                  <a:pt x="1602" y="84"/>
                  <a:pt x="1602" y="84"/>
                  <a:pt x="1602" y="84"/>
                </a:cubicBezTo>
                <a:cubicBezTo>
                  <a:pt x="1602" y="83"/>
                  <a:pt x="1602" y="83"/>
                  <a:pt x="1602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3" y="83"/>
                  <a:pt x="1603" y="83"/>
                  <a:pt x="1603" y="83"/>
                </a:cubicBezTo>
                <a:cubicBezTo>
                  <a:pt x="1602" y="82"/>
                  <a:pt x="1602" y="82"/>
                  <a:pt x="1601" y="81"/>
                </a:cubicBezTo>
                <a:cubicBezTo>
                  <a:pt x="1600" y="80"/>
                  <a:pt x="1598" y="81"/>
                  <a:pt x="1597" y="80"/>
                </a:cubicBezTo>
                <a:cubicBezTo>
                  <a:pt x="1597" y="80"/>
                  <a:pt x="1597" y="80"/>
                  <a:pt x="1597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6" y="80"/>
                  <a:pt x="1596" y="80"/>
                  <a:pt x="1596" y="80"/>
                </a:cubicBezTo>
                <a:cubicBezTo>
                  <a:pt x="1595" y="80"/>
                  <a:pt x="1595" y="80"/>
                  <a:pt x="1595" y="80"/>
                </a:cubicBezTo>
                <a:cubicBezTo>
                  <a:pt x="1595" y="79"/>
                  <a:pt x="1594" y="79"/>
                  <a:pt x="1594" y="79"/>
                </a:cubicBezTo>
                <a:cubicBezTo>
                  <a:pt x="1594" y="79"/>
                  <a:pt x="1591" y="80"/>
                  <a:pt x="1591" y="80"/>
                </a:cubicBezTo>
                <a:cubicBezTo>
                  <a:pt x="1589" y="80"/>
                  <a:pt x="1588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79"/>
                  <a:pt x="1586" y="79"/>
                  <a:pt x="1586" y="79"/>
                </a:cubicBezTo>
                <a:cubicBezTo>
                  <a:pt x="1586" y="80"/>
                  <a:pt x="1587" y="81"/>
                  <a:pt x="1586" y="82"/>
                </a:cubicBezTo>
                <a:cubicBezTo>
                  <a:pt x="1586" y="83"/>
                  <a:pt x="1586" y="83"/>
                  <a:pt x="1586" y="83"/>
                </a:cubicBezTo>
                <a:cubicBezTo>
                  <a:pt x="1586" y="83"/>
                  <a:pt x="1587" y="83"/>
                  <a:pt x="1587" y="84"/>
                </a:cubicBezTo>
                <a:cubicBezTo>
                  <a:pt x="1587" y="84"/>
                  <a:pt x="1587" y="84"/>
                  <a:pt x="1587" y="84"/>
                </a:cubicBezTo>
                <a:close/>
                <a:moveTo>
                  <a:pt x="399" y="83"/>
                </a:moveTo>
                <a:cubicBezTo>
                  <a:pt x="400" y="83"/>
                  <a:pt x="400" y="83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00" y="81"/>
                  <a:pt x="400" y="81"/>
                  <a:pt x="400" y="80"/>
                </a:cubicBezTo>
                <a:cubicBezTo>
                  <a:pt x="397" y="80"/>
                  <a:pt x="399" y="82"/>
                  <a:pt x="399" y="83"/>
                </a:cubicBezTo>
                <a:close/>
                <a:moveTo>
                  <a:pt x="374" y="85"/>
                </a:move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4" y="84"/>
                  <a:pt x="374" y="84"/>
                  <a:pt x="374" y="84"/>
                </a:cubicBezTo>
                <a:cubicBezTo>
                  <a:pt x="373" y="84"/>
                  <a:pt x="373" y="84"/>
                  <a:pt x="373" y="84"/>
                </a:cubicBezTo>
                <a:cubicBezTo>
                  <a:pt x="373" y="84"/>
                  <a:pt x="372" y="85"/>
                  <a:pt x="372" y="85"/>
                </a:cubicBezTo>
                <a:cubicBezTo>
                  <a:pt x="373" y="85"/>
                  <a:pt x="373" y="85"/>
                  <a:pt x="374" y="85"/>
                </a:cubicBezTo>
                <a:close/>
                <a:moveTo>
                  <a:pt x="514" y="85"/>
                </a:moveTo>
                <a:cubicBezTo>
                  <a:pt x="515" y="85"/>
                  <a:pt x="515" y="84"/>
                  <a:pt x="515" y="84"/>
                </a:cubicBezTo>
                <a:cubicBezTo>
                  <a:pt x="514" y="84"/>
                  <a:pt x="514" y="84"/>
                  <a:pt x="513" y="84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3" y="85"/>
                  <a:pt x="513" y="85"/>
                  <a:pt x="513" y="85"/>
                </a:cubicBezTo>
                <a:cubicBezTo>
                  <a:pt x="514" y="85"/>
                  <a:pt x="514" y="85"/>
                  <a:pt x="514" y="85"/>
                </a:cubicBezTo>
                <a:close/>
                <a:moveTo>
                  <a:pt x="798" y="84"/>
                </a:moveTo>
                <a:cubicBezTo>
                  <a:pt x="797" y="84"/>
                  <a:pt x="797" y="84"/>
                  <a:pt x="797" y="84"/>
                </a:cubicBezTo>
                <a:cubicBezTo>
                  <a:pt x="797" y="85"/>
                  <a:pt x="797" y="86"/>
                  <a:pt x="798" y="87"/>
                </a:cubicBezTo>
                <a:cubicBezTo>
                  <a:pt x="798" y="87"/>
                  <a:pt x="798" y="87"/>
                  <a:pt x="799" y="87"/>
                </a:cubicBezTo>
                <a:cubicBezTo>
                  <a:pt x="799" y="86"/>
                  <a:pt x="800" y="87"/>
                  <a:pt x="800" y="85"/>
                </a:cubicBezTo>
                <a:cubicBezTo>
                  <a:pt x="799" y="85"/>
                  <a:pt x="799" y="85"/>
                  <a:pt x="798" y="85"/>
                </a:cubicBezTo>
                <a:cubicBezTo>
                  <a:pt x="798" y="84"/>
                  <a:pt x="798" y="84"/>
                  <a:pt x="798" y="84"/>
                </a:cubicBezTo>
                <a:cubicBezTo>
                  <a:pt x="798" y="84"/>
                  <a:pt x="798" y="84"/>
                  <a:pt x="798" y="84"/>
                </a:cubicBezTo>
                <a:close/>
                <a:moveTo>
                  <a:pt x="307" y="115"/>
                </a:moveTo>
                <a:cubicBezTo>
                  <a:pt x="307" y="116"/>
                  <a:pt x="307" y="116"/>
                  <a:pt x="307" y="116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8" y="116"/>
                  <a:pt x="308" y="116"/>
                  <a:pt x="308" y="117"/>
                </a:cubicBezTo>
                <a:cubicBezTo>
                  <a:pt x="312" y="117"/>
                  <a:pt x="312" y="117"/>
                  <a:pt x="312" y="117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6"/>
                  <a:pt x="312" y="116"/>
                  <a:pt x="312" y="116"/>
                </a:cubicBezTo>
                <a:cubicBezTo>
                  <a:pt x="312" y="115"/>
                  <a:pt x="312" y="115"/>
                  <a:pt x="312" y="115"/>
                </a:cubicBezTo>
                <a:cubicBezTo>
                  <a:pt x="313" y="114"/>
                  <a:pt x="314" y="114"/>
                  <a:pt x="315" y="113"/>
                </a:cubicBezTo>
                <a:cubicBezTo>
                  <a:pt x="315" y="112"/>
                  <a:pt x="315" y="112"/>
                  <a:pt x="315" y="112"/>
                </a:cubicBezTo>
                <a:cubicBezTo>
                  <a:pt x="316" y="112"/>
                  <a:pt x="316" y="112"/>
                  <a:pt x="316" y="112"/>
                </a:cubicBezTo>
                <a:cubicBezTo>
                  <a:pt x="317" y="113"/>
                  <a:pt x="316" y="112"/>
                  <a:pt x="317" y="113"/>
                </a:cubicBezTo>
                <a:cubicBezTo>
                  <a:pt x="319" y="114"/>
                  <a:pt x="321" y="113"/>
                  <a:pt x="323" y="112"/>
                </a:cubicBezTo>
                <a:cubicBezTo>
                  <a:pt x="324" y="112"/>
                  <a:pt x="324" y="112"/>
                  <a:pt x="324" y="111"/>
                </a:cubicBezTo>
                <a:cubicBezTo>
                  <a:pt x="324" y="111"/>
                  <a:pt x="324" y="111"/>
                  <a:pt x="324" y="111"/>
                </a:cubicBezTo>
                <a:cubicBezTo>
                  <a:pt x="324" y="110"/>
                  <a:pt x="324" y="110"/>
                  <a:pt x="324" y="110"/>
                </a:cubicBezTo>
                <a:cubicBezTo>
                  <a:pt x="324" y="110"/>
                  <a:pt x="325" y="110"/>
                  <a:pt x="325" y="110"/>
                </a:cubicBezTo>
                <a:cubicBezTo>
                  <a:pt x="326" y="109"/>
                  <a:pt x="325" y="108"/>
                  <a:pt x="325" y="107"/>
                </a:cubicBezTo>
                <a:cubicBezTo>
                  <a:pt x="328" y="106"/>
                  <a:pt x="326" y="106"/>
                  <a:pt x="327" y="105"/>
                </a:cubicBezTo>
                <a:cubicBezTo>
                  <a:pt x="328" y="104"/>
                  <a:pt x="328" y="104"/>
                  <a:pt x="328" y="104"/>
                </a:cubicBezTo>
                <a:cubicBezTo>
                  <a:pt x="329" y="104"/>
                  <a:pt x="329" y="104"/>
                  <a:pt x="329" y="103"/>
                </a:cubicBezTo>
                <a:cubicBezTo>
                  <a:pt x="330" y="103"/>
                  <a:pt x="330" y="103"/>
                  <a:pt x="330" y="103"/>
                </a:cubicBezTo>
                <a:cubicBezTo>
                  <a:pt x="330" y="103"/>
                  <a:pt x="330" y="103"/>
                  <a:pt x="330" y="102"/>
                </a:cubicBezTo>
                <a:cubicBezTo>
                  <a:pt x="330" y="102"/>
                  <a:pt x="330" y="102"/>
                  <a:pt x="331" y="102"/>
                </a:cubicBezTo>
                <a:cubicBezTo>
                  <a:pt x="331" y="102"/>
                  <a:pt x="331" y="101"/>
                  <a:pt x="331" y="101"/>
                </a:cubicBezTo>
                <a:cubicBezTo>
                  <a:pt x="332" y="101"/>
                  <a:pt x="332" y="101"/>
                  <a:pt x="332" y="101"/>
                </a:cubicBezTo>
                <a:cubicBezTo>
                  <a:pt x="332" y="101"/>
                  <a:pt x="333" y="100"/>
                  <a:pt x="333" y="100"/>
                </a:cubicBezTo>
                <a:cubicBezTo>
                  <a:pt x="333" y="100"/>
                  <a:pt x="334" y="100"/>
                  <a:pt x="335" y="100"/>
                </a:cubicBezTo>
                <a:cubicBezTo>
                  <a:pt x="335" y="99"/>
                  <a:pt x="335" y="99"/>
                  <a:pt x="335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7" y="99"/>
                  <a:pt x="337" y="98"/>
                  <a:pt x="338" y="98"/>
                </a:cubicBezTo>
                <a:cubicBezTo>
                  <a:pt x="338" y="98"/>
                  <a:pt x="338" y="98"/>
                  <a:pt x="338" y="98"/>
                </a:cubicBezTo>
                <a:cubicBezTo>
                  <a:pt x="339" y="98"/>
                  <a:pt x="340" y="97"/>
                  <a:pt x="341" y="97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8"/>
                  <a:pt x="341" y="98"/>
                  <a:pt x="341" y="98"/>
                </a:cubicBezTo>
                <a:cubicBezTo>
                  <a:pt x="341" y="97"/>
                  <a:pt x="341" y="97"/>
                  <a:pt x="341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2" y="97"/>
                  <a:pt x="342" y="97"/>
                  <a:pt x="342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45" y="97"/>
                  <a:pt x="345" y="96"/>
                  <a:pt x="345" y="96"/>
                </a:cubicBezTo>
                <a:cubicBezTo>
                  <a:pt x="346" y="96"/>
                  <a:pt x="346" y="96"/>
                  <a:pt x="346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5" y="94"/>
                  <a:pt x="345" y="94"/>
                  <a:pt x="343" y="93"/>
                </a:cubicBezTo>
                <a:cubicBezTo>
                  <a:pt x="343" y="93"/>
                  <a:pt x="343" y="92"/>
                  <a:pt x="342" y="92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1"/>
                  <a:pt x="341" y="91"/>
                  <a:pt x="340" y="91"/>
                </a:cubicBezTo>
                <a:cubicBezTo>
                  <a:pt x="340" y="91"/>
                  <a:pt x="340" y="91"/>
                  <a:pt x="340" y="91"/>
                </a:cubicBezTo>
                <a:cubicBezTo>
                  <a:pt x="339" y="91"/>
                  <a:pt x="339" y="91"/>
                  <a:pt x="339" y="91"/>
                </a:cubicBezTo>
                <a:cubicBezTo>
                  <a:pt x="339" y="90"/>
                  <a:pt x="339" y="90"/>
                  <a:pt x="339" y="90"/>
                </a:cubicBezTo>
                <a:cubicBezTo>
                  <a:pt x="337" y="90"/>
                  <a:pt x="335" y="90"/>
                  <a:pt x="332" y="90"/>
                </a:cubicBezTo>
                <a:cubicBezTo>
                  <a:pt x="332" y="90"/>
                  <a:pt x="332" y="91"/>
                  <a:pt x="331" y="91"/>
                </a:cubicBezTo>
                <a:cubicBezTo>
                  <a:pt x="331" y="90"/>
                  <a:pt x="331" y="90"/>
                  <a:pt x="331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30" y="90"/>
                  <a:pt x="330" y="90"/>
                </a:cubicBezTo>
                <a:cubicBezTo>
                  <a:pt x="330" y="90"/>
                  <a:pt x="329" y="90"/>
                  <a:pt x="328" y="90"/>
                </a:cubicBezTo>
                <a:cubicBezTo>
                  <a:pt x="328" y="90"/>
                  <a:pt x="328" y="90"/>
                  <a:pt x="328" y="90"/>
                </a:cubicBezTo>
                <a:cubicBezTo>
                  <a:pt x="327" y="89"/>
                  <a:pt x="325" y="89"/>
                  <a:pt x="324" y="89"/>
                </a:cubicBezTo>
                <a:cubicBezTo>
                  <a:pt x="322" y="88"/>
                  <a:pt x="320" y="87"/>
                  <a:pt x="318" y="86"/>
                </a:cubicBezTo>
                <a:cubicBezTo>
                  <a:pt x="318" y="86"/>
                  <a:pt x="318" y="86"/>
                  <a:pt x="318" y="86"/>
                </a:cubicBezTo>
                <a:cubicBezTo>
                  <a:pt x="318" y="86"/>
                  <a:pt x="318" y="86"/>
                  <a:pt x="317" y="86"/>
                </a:cubicBezTo>
                <a:cubicBezTo>
                  <a:pt x="317" y="87"/>
                  <a:pt x="317" y="87"/>
                  <a:pt x="317" y="87"/>
                </a:cubicBezTo>
                <a:cubicBezTo>
                  <a:pt x="317" y="87"/>
                  <a:pt x="316" y="87"/>
                  <a:pt x="315" y="87"/>
                </a:cubicBezTo>
                <a:cubicBezTo>
                  <a:pt x="315" y="87"/>
                  <a:pt x="315" y="87"/>
                  <a:pt x="315" y="87"/>
                </a:cubicBezTo>
                <a:cubicBezTo>
                  <a:pt x="314" y="87"/>
                  <a:pt x="314" y="87"/>
                  <a:pt x="314" y="87"/>
                </a:cubicBezTo>
                <a:cubicBezTo>
                  <a:pt x="314" y="88"/>
                  <a:pt x="314" y="88"/>
                  <a:pt x="314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09" y="89"/>
                  <a:pt x="308" y="89"/>
                  <a:pt x="307" y="89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6" y="89"/>
                  <a:pt x="306" y="89"/>
                  <a:pt x="306" y="89"/>
                </a:cubicBezTo>
                <a:cubicBezTo>
                  <a:pt x="306" y="90"/>
                  <a:pt x="306" y="90"/>
                  <a:pt x="306" y="90"/>
                </a:cubicBezTo>
                <a:cubicBezTo>
                  <a:pt x="305" y="90"/>
                  <a:pt x="304" y="90"/>
                  <a:pt x="303" y="91"/>
                </a:cubicBezTo>
                <a:cubicBezTo>
                  <a:pt x="303" y="92"/>
                  <a:pt x="304" y="93"/>
                  <a:pt x="304" y="93"/>
                </a:cubicBezTo>
                <a:cubicBezTo>
                  <a:pt x="304" y="93"/>
                  <a:pt x="304" y="93"/>
                  <a:pt x="304" y="93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6"/>
                  <a:pt x="304" y="96"/>
                  <a:pt x="304" y="96"/>
                </a:cubicBezTo>
                <a:cubicBezTo>
                  <a:pt x="304" y="97"/>
                  <a:pt x="304" y="99"/>
                  <a:pt x="304" y="100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05" y="101"/>
                  <a:pt x="305" y="101"/>
                  <a:pt x="30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102"/>
                  <a:pt x="304" y="103"/>
                  <a:pt x="304" y="105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3" y="106"/>
                  <a:pt x="303" y="107"/>
                  <a:pt x="302" y="107"/>
                </a:cubicBezTo>
                <a:cubicBezTo>
                  <a:pt x="302" y="108"/>
                  <a:pt x="302" y="109"/>
                  <a:pt x="302" y="110"/>
                </a:cubicBezTo>
                <a:cubicBezTo>
                  <a:pt x="304" y="110"/>
                  <a:pt x="304" y="112"/>
                  <a:pt x="306" y="112"/>
                </a:cubicBezTo>
                <a:cubicBezTo>
                  <a:pt x="306" y="114"/>
                  <a:pt x="306" y="114"/>
                  <a:pt x="307" y="115"/>
                </a:cubicBezTo>
                <a:close/>
                <a:moveTo>
                  <a:pt x="430" y="87"/>
                </a:moveTo>
                <a:cubicBezTo>
                  <a:pt x="430" y="86"/>
                  <a:pt x="430" y="86"/>
                  <a:pt x="430" y="86"/>
                </a:cubicBezTo>
                <a:cubicBezTo>
                  <a:pt x="429" y="86"/>
                  <a:pt x="429" y="86"/>
                  <a:pt x="429" y="87"/>
                </a:cubicBezTo>
                <a:cubicBezTo>
                  <a:pt x="430" y="87"/>
                  <a:pt x="430" y="87"/>
                  <a:pt x="430" y="87"/>
                </a:cubicBezTo>
                <a:cubicBezTo>
                  <a:pt x="430" y="87"/>
                  <a:pt x="430" y="87"/>
                  <a:pt x="430" y="87"/>
                </a:cubicBezTo>
                <a:close/>
                <a:moveTo>
                  <a:pt x="803" y="87"/>
                </a:moveTo>
                <a:cubicBezTo>
                  <a:pt x="803" y="87"/>
                  <a:pt x="803" y="87"/>
                  <a:pt x="803" y="87"/>
                </a:cubicBezTo>
                <a:cubicBezTo>
                  <a:pt x="804" y="87"/>
                  <a:pt x="804" y="87"/>
                  <a:pt x="805" y="87"/>
                </a:cubicBezTo>
                <a:cubicBezTo>
                  <a:pt x="805" y="86"/>
                  <a:pt x="805" y="86"/>
                  <a:pt x="805" y="86"/>
                </a:cubicBezTo>
                <a:cubicBezTo>
                  <a:pt x="804" y="86"/>
                  <a:pt x="804" y="86"/>
                  <a:pt x="804" y="87"/>
                </a:cubicBezTo>
                <a:lnTo>
                  <a:pt x="803" y="87"/>
                </a:lnTo>
                <a:close/>
                <a:moveTo>
                  <a:pt x="624" y="87"/>
                </a:moveTo>
                <a:cubicBezTo>
                  <a:pt x="624" y="87"/>
                  <a:pt x="624" y="87"/>
                  <a:pt x="624" y="87"/>
                </a:cubicBezTo>
                <a:cubicBezTo>
                  <a:pt x="623" y="87"/>
                  <a:pt x="622" y="87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2" y="88"/>
                  <a:pt x="623" y="88"/>
                  <a:pt x="624" y="88"/>
                </a:cubicBezTo>
                <a:lnTo>
                  <a:pt x="624" y="87"/>
                </a:lnTo>
                <a:close/>
                <a:moveTo>
                  <a:pt x="438" y="88"/>
                </a:moveTo>
                <a:cubicBezTo>
                  <a:pt x="438" y="88"/>
                  <a:pt x="439" y="88"/>
                  <a:pt x="439" y="88"/>
                </a:cubicBezTo>
                <a:cubicBezTo>
                  <a:pt x="439" y="88"/>
                  <a:pt x="439" y="88"/>
                  <a:pt x="439" y="88"/>
                </a:cubicBezTo>
                <a:cubicBezTo>
                  <a:pt x="440" y="88"/>
                  <a:pt x="439" y="88"/>
                  <a:pt x="439" y="88"/>
                </a:cubicBezTo>
                <a:cubicBezTo>
                  <a:pt x="439" y="88"/>
                  <a:pt x="439" y="87"/>
                  <a:pt x="438" y="87"/>
                </a:cubicBezTo>
                <a:lnTo>
                  <a:pt x="438" y="88"/>
                </a:lnTo>
                <a:close/>
                <a:moveTo>
                  <a:pt x="789" y="89"/>
                </a:moveTo>
                <a:cubicBezTo>
                  <a:pt x="789" y="90"/>
                  <a:pt x="789" y="91"/>
                  <a:pt x="789" y="92"/>
                </a:cubicBezTo>
                <a:cubicBezTo>
                  <a:pt x="790" y="92"/>
                  <a:pt x="790" y="92"/>
                  <a:pt x="791" y="92"/>
                </a:cubicBezTo>
                <a:cubicBezTo>
                  <a:pt x="791" y="92"/>
                  <a:pt x="791" y="92"/>
                  <a:pt x="791" y="92"/>
                </a:cubicBezTo>
                <a:cubicBezTo>
                  <a:pt x="792" y="92"/>
                  <a:pt x="793" y="92"/>
                  <a:pt x="794" y="91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1" y="90"/>
                  <a:pt x="791" y="89"/>
                </a:cubicBezTo>
                <a:cubicBezTo>
                  <a:pt x="790" y="89"/>
                  <a:pt x="789" y="89"/>
                  <a:pt x="789" y="89"/>
                </a:cubicBezTo>
                <a:close/>
                <a:moveTo>
                  <a:pt x="1147" y="90"/>
                </a:moveTo>
                <a:cubicBezTo>
                  <a:pt x="1148" y="90"/>
                  <a:pt x="1148" y="90"/>
                  <a:pt x="1148" y="90"/>
                </a:cubicBezTo>
                <a:cubicBezTo>
                  <a:pt x="1148" y="89"/>
                  <a:pt x="1148" y="89"/>
                  <a:pt x="1148" y="89"/>
                </a:cubicBezTo>
                <a:cubicBezTo>
                  <a:pt x="1148" y="89"/>
                  <a:pt x="1147" y="89"/>
                  <a:pt x="1147" y="89"/>
                </a:cubicBezTo>
                <a:lnTo>
                  <a:pt x="1147" y="90"/>
                </a:lnTo>
                <a:close/>
                <a:moveTo>
                  <a:pt x="436" y="107"/>
                </a:moveTo>
                <a:cubicBezTo>
                  <a:pt x="437" y="107"/>
                  <a:pt x="437" y="107"/>
                  <a:pt x="437" y="107"/>
                </a:cubicBezTo>
                <a:cubicBezTo>
                  <a:pt x="437" y="105"/>
                  <a:pt x="435" y="105"/>
                  <a:pt x="436" y="103"/>
                </a:cubicBezTo>
                <a:cubicBezTo>
                  <a:pt x="436" y="102"/>
                  <a:pt x="436" y="103"/>
                  <a:pt x="435" y="102"/>
                </a:cubicBezTo>
                <a:cubicBezTo>
                  <a:pt x="435" y="102"/>
                  <a:pt x="435" y="102"/>
                  <a:pt x="435" y="102"/>
                </a:cubicBezTo>
                <a:cubicBezTo>
                  <a:pt x="434" y="102"/>
                  <a:pt x="434" y="103"/>
                  <a:pt x="432" y="104"/>
                </a:cubicBezTo>
                <a:cubicBezTo>
                  <a:pt x="432" y="102"/>
                  <a:pt x="432" y="102"/>
                  <a:pt x="432" y="102"/>
                </a:cubicBezTo>
                <a:cubicBezTo>
                  <a:pt x="432" y="102"/>
                  <a:pt x="431" y="102"/>
                  <a:pt x="431" y="102"/>
                </a:cubicBezTo>
                <a:cubicBezTo>
                  <a:pt x="431" y="101"/>
                  <a:pt x="431" y="100"/>
                  <a:pt x="431" y="100"/>
                </a:cubicBezTo>
                <a:cubicBezTo>
                  <a:pt x="430" y="100"/>
                  <a:pt x="430" y="100"/>
                  <a:pt x="430" y="101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100"/>
                  <a:pt x="428" y="100"/>
                </a:cubicBezTo>
                <a:cubicBezTo>
                  <a:pt x="428" y="100"/>
                  <a:pt x="428" y="99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7" y="98"/>
                  <a:pt x="427" y="98"/>
                  <a:pt x="427" y="98"/>
                </a:cubicBezTo>
                <a:cubicBezTo>
                  <a:pt x="428" y="97"/>
                  <a:pt x="430" y="97"/>
                  <a:pt x="431" y="97"/>
                </a:cubicBezTo>
                <a:cubicBezTo>
                  <a:pt x="431" y="95"/>
                  <a:pt x="431" y="95"/>
                  <a:pt x="431" y="94"/>
                </a:cubicBezTo>
                <a:cubicBezTo>
                  <a:pt x="430" y="94"/>
                  <a:pt x="429" y="92"/>
                  <a:pt x="427" y="92"/>
                </a:cubicBezTo>
                <a:cubicBezTo>
                  <a:pt x="427" y="93"/>
                  <a:pt x="427" y="93"/>
                  <a:pt x="427" y="93"/>
                </a:cubicBezTo>
                <a:cubicBezTo>
                  <a:pt x="425" y="93"/>
                  <a:pt x="426" y="92"/>
                  <a:pt x="425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3" y="93"/>
                  <a:pt x="423" y="93"/>
                  <a:pt x="423" y="93"/>
                </a:cubicBezTo>
                <a:cubicBezTo>
                  <a:pt x="425" y="93"/>
                  <a:pt x="426" y="92"/>
                  <a:pt x="428" y="91"/>
                </a:cubicBezTo>
                <a:cubicBezTo>
                  <a:pt x="428" y="89"/>
                  <a:pt x="428" y="89"/>
                  <a:pt x="428" y="89"/>
                </a:cubicBezTo>
                <a:cubicBezTo>
                  <a:pt x="426" y="89"/>
                  <a:pt x="426" y="89"/>
                  <a:pt x="426" y="89"/>
                </a:cubicBezTo>
                <a:cubicBezTo>
                  <a:pt x="426" y="90"/>
                  <a:pt x="426" y="90"/>
                  <a:pt x="426" y="90"/>
                </a:cubicBezTo>
                <a:cubicBezTo>
                  <a:pt x="425" y="90"/>
                  <a:pt x="425" y="90"/>
                  <a:pt x="425" y="90"/>
                </a:cubicBezTo>
                <a:cubicBezTo>
                  <a:pt x="425" y="91"/>
                  <a:pt x="424" y="91"/>
                  <a:pt x="424" y="91"/>
                </a:cubicBezTo>
                <a:cubicBezTo>
                  <a:pt x="423" y="92"/>
                  <a:pt x="422" y="91"/>
                  <a:pt x="421" y="92"/>
                </a:cubicBezTo>
                <a:cubicBezTo>
                  <a:pt x="421" y="92"/>
                  <a:pt x="421" y="92"/>
                  <a:pt x="421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20" y="92"/>
                  <a:pt x="420" y="92"/>
                  <a:pt x="420" y="92"/>
                </a:cubicBezTo>
                <a:cubicBezTo>
                  <a:pt x="419" y="92"/>
                  <a:pt x="419" y="92"/>
                  <a:pt x="419" y="92"/>
                </a:cubicBezTo>
                <a:cubicBezTo>
                  <a:pt x="419" y="93"/>
                  <a:pt x="419" y="93"/>
                  <a:pt x="419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0" y="93"/>
                  <a:pt x="420" y="93"/>
                  <a:pt x="420" y="93"/>
                </a:cubicBezTo>
                <a:cubicBezTo>
                  <a:pt x="421" y="93"/>
                  <a:pt x="421" y="93"/>
                  <a:pt x="421" y="93"/>
                </a:cubicBezTo>
                <a:cubicBezTo>
                  <a:pt x="421" y="93"/>
                  <a:pt x="421" y="94"/>
                  <a:pt x="421" y="94"/>
                </a:cubicBezTo>
                <a:cubicBezTo>
                  <a:pt x="419" y="94"/>
                  <a:pt x="418" y="94"/>
                  <a:pt x="417" y="93"/>
                </a:cubicBezTo>
                <a:cubicBezTo>
                  <a:pt x="417" y="93"/>
                  <a:pt x="417" y="93"/>
                  <a:pt x="417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92"/>
                  <a:pt x="416" y="93"/>
                  <a:pt x="415" y="93"/>
                </a:cubicBezTo>
                <a:cubicBezTo>
                  <a:pt x="415" y="93"/>
                  <a:pt x="414" y="93"/>
                  <a:pt x="414" y="93"/>
                </a:cubicBezTo>
                <a:cubicBezTo>
                  <a:pt x="414" y="93"/>
                  <a:pt x="413" y="94"/>
                  <a:pt x="413" y="94"/>
                </a:cubicBezTo>
                <a:cubicBezTo>
                  <a:pt x="413" y="95"/>
                  <a:pt x="412" y="95"/>
                  <a:pt x="412" y="96"/>
                </a:cubicBezTo>
                <a:cubicBezTo>
                  <a:pt x="411" y="97"/>
                  <a:pt x="412" y="96"/>
                  <a:pt x="411" y="97"/>
                </a:cubicBezTo>
                <a:cubicBezTo>
                  <a:pt x="412" y="97"/>
                  <a:pt x="412" y="97"/>
                  <a:pt x="412" y="98"/>
                </a:cubicBezTo>
                <a:cubicBezTo>
                  <a:pt x="412" y="98"/>
                  <a:pt x="412" y="98"/>
                  <a:pt x="412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5" y="98"/>
                  <a:pt x="416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99"/>
                  <a:pt x="417" y="99"/>
                  <a:pt x="417" y="99"/>
                </a:cubicBezTo>
                <a:cubicBezTo>
                  <a:pt x="417" y="100"/>
                  <a:pt x="417" y="100"/>
                  <a:pt x="417" y="101"/>
                </a:cubicBezTo>
                <a:cubicBezTo>
                  <a:pt x="417" y="101"/>
                  <a:pt x="417" y="101"/>
                  <a:pt x="417" y="101"/>
                </a:cubicBezTo>
                <a:cubicBezTo>
                  <a:pt x="417" y="102"/>
                  <a:pt x="417" y="102"/>
                  <a:pt x="417" y="102"/>
                </a:cubicBezTo>
                <a:cubicBezTo>
                  <a:pt x="417" y="102"/>
                  <a:pt x="416" y="103"/>
                  <a:pt x="416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3" y="103"/>
                  <a:pt x="413" y="103"/>
                  <a:pt x="413" y="103"/>
                </a:cubicBezTo>
                <a:cubicBezTo>
                  <a:pt x="412" y="103"/>
                  <a:pt x="411" y="103"/>
                  <a:pt x="409" y="103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8" y="101"/>
                  <a:pt x="408" y="101"/>
                  <a:pt x="407" y="100"/>
                </a:cubicBezTo>
                <a:cubicBezTo>
                  <a:pt x="407" y="100"/>
                  <a:pt x="407" y="100"/>
                  <a:pt x="407" y="100"/>
                </a:cubicBezTo>
                <a:cubicBezTo>
                  <a:pt x="406" y="101"/>
                  <a:pt x="406" y="101"/>
                  <a:pt x="405" y="100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1"/>
                  <a:pt x="405" y="101"/>
                  <a:pt x="405" y="101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2"/>
                  <a:pt x="405" y="102"/>
                </a:cubicBezTo>
                <a:cubicBezTo>
                  <a:pt x="405" y="102"/>
                  <a:pt x="405" y="103"/>
                  <a:pt x="405" y="103"/>
                </a:cubicBezTo>
                <a:cubicBezTo>
                  <a:pt x="405" y="103"/>
                  <a:pt x="405" y="103"/>
                  <a:pt x="405" y="103"/>
                </a:cubicBezTo>
                <a:cubicBezTo>
                  <a:pt x="405" y="104"/>
                  <a:pt x="405" y="104"/>
                  <a:pt x="405" y="104"/>
                </a:cubicBezTo>
                <a:cubicBezTo>
                  <a:pt x="406" y="105"/>
                  <a:pt x="407" y="106"/>
                  <a:pt x="407" y="106"/>
                </a:cubicBezTo>
                <a:cubicBezTo>
                  <a:pt x="408" y="107"/>
                  <a:pt x="408" y="107"/>
                  <a:pt x="408" y="107"/>
                </a:cubicBezTo>
                <a:cubicBezTo>
                  <a:pt x="410" y="107"/>
                  <a:pt x="410" y="107"/>
                  <a:pt x="410" y="107"/>
                </a:cubicBezTo>
                <a:cubicBezTo>
                  <a:pt x="410" y="107"/>
                  <a:pt x="410" y="108"/>
                  <a:pt x="410" y="108"/>
                </a:cubicBezTo>
                <a:cubicBezTo>
                  <a:pt x="411" y="108"/>
                  <a:pt x="411" y="108"/>
                  <a:pt x="411" y="108"/>
                </a:cubicBezTo>
                <a:cubicBezTo>
                  <a:pt x="411" y="107"/>
                  <a:pt x="411" y="107"/>
                  <a:pt x="411" y="107"/>
                </a:cubicBezTo>
                <a:cubicBezTo>
                  <a:pt x="412" y="107"/>
                  <a:pt x="412" y="107"/>
                  <a:pt x="412" y="107"/>
                </a:cubicBezTo>
                <a:cubicBezTo>
                  <a:pt x="414" y="107"/>
                  <a:pt x="413" y="107"/>
                  <a:pt x="414" y="108"/>
                </a:cubicBezTo>
                <a:cubicBezTo>
                  <a:pt x="415" y="108"/>
                  <a:pt x="416" y="109"/>
                  <a:pt x="416" y="109"/>
                </a:cubicBezTo>
                <a:cubicBezTo>
                  <a:pt x="416" y="110"/>
                  <a:pt x="416" y="110"/>
                  <a:pt x="417" y="110"/>
                </a:cubicBezTo>
                <a:cubicBezTo>
                  <a:pt x="417" y="110"/>
                  <a:pt x="418" y="110"/>
                  <a:pt x="419" y="110"/>
                </a:cubicBezTo>
                <a:cubicBezTo>
                  <a:pt x="419" y="111"/>
                  <a:pt x="419" y="111"/>
                  <a:pt x="419" y="111"/>
                </a:cubicBezTo>
                <a:cubicBezTo>
                  <a:pt x="419" y="111"/>
                  <a:pt x="420" y="112"/>
                  <a:pt x="421" y="112"/>
                </a:cubicBezTo>
                <a:cubicBezTo>
                  <a:pt x="421" y="113"/>
                  <a:pt x="421" y="113"/>
                  <a:pt x="421" y="114"/>
                </a:cubicBezTo>
                <a:cubicBezTo>
                  <a:pt x="421" y="114"/>
                  <a:pt x="421" y="114"/>
                  <a:pt x="422" y="114"/>
                </a:cubicBezTo>
                <a:cubicBezTo>
                  <a:pt x="422" y="115"/>
                  <a:pt x="422" y="115"/>
                  <a:pt x="422" y="116"/>
                </a:cubicBezTo>
                <a:cubicBezTo>
                  <a:pt x="423" y="116"/>
                  <a:pt x="422" y="116"/>
                  <a:pt x="423" y="116"/>
                </a:cubicBezTo>
                <a:cubicBezTo>
                  <a:pt x="425" y="116"/>
                  <a:pt x="426" y="115"/>
                  <a:pt x="427" y="113"/>
                </a:cubicBezTo>
                <a:cubicBezTo>
                  <a:pt x="428" y="113"/>
                  <a:pt x="428" y="113"/>
                  <a:pt x="428" y="113"/>
                </a:cubicBezTo>
                <a:cubicBezTo>
                  <a:pt x="430" y="113"/>
                  <a:pt x="430" y="113"/>
                  <a:pt x="430" y="113"/>
                </a:cubicBezTo>
                <a:cubicBezTo>
                  <a:pt x="430" y="113"/>
                  <a:pt x="430" y="112"/>
                  <a:pt x="430" y="112"/>
                </a:cubicBezTo>
                <a:cubicBezTo>
                  <a:pt x="431" y="112"/>
                  <a:pt x="432" y="112"/>
                  <a:pt x="433" y="111"/>
                </a:cubicBezTo>
                <a:cubicBezTo>
                  <a:pt x="433" y="111"/>
                  <a:pt x="433" y="111"/>
                  <a:pt x="433" y="111"/>
                </a:cubicBezTo>
                <a:cubicBezTo>
                  <a:pt x="434" y="111"/>
                  <a:pt x="435" y="111"/>
                  <a:pt x="435" y="111"/>
                </a:cubicBezTo>
                <a:cubicBezTo>
                  <a:pt x="435" y="110"/>
                  <a:pt x="435" y="110"/>
                  <a:pt x="435" y="109"/>
                </a:cubicBezTo>
                <a:cubicBezTo>
                  <a:pt x="435" y="109"/>
                  <a:pt x="436" y="109"/>
                  <a:pt x="436" y="109"/>
                </a:cubicBezTo>
                <a:lnTo>
                  <a:pt x="436" y="107"/>
                </a:lnTo>
                <a:close/>
                <a:moveTo>
                  <a:pt x="727" y="617"/>
                </a:moveTo>
                <a:cubicBezTo>
                  <a:pt x="727" y="616"/>
                  <a:pt x="727" y="614"/>
                  <a:pt x="727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3"/>
                  <a:pt x="726" y="613"/>
                  <a:pt x="726" y="613"/>
                </a:cubicBezTo>
                <a:cubicBezTo>
                  <a:pt x="726" y="611"/>
                  <a:pt x="726" y="610"/>
                  <a:pt x="726" y="609"/>
                </a:cubicBezTo>
                <a:cubicBezTo>
                  <a:pt x="725" y="609"/>
                  <a:pt x="725" y="608"/>
                  <a:pt x="724" y="608"/>
                </a:cubicBezTo>
                <a:cubicBezTo>
                  <a:pt x="724" y="607"/>
                  <a:pt x="724" y="607"/>
                  <a:pt x="724" y="607"/>
                </a:cubicBezTo>
                <a:cubicBezTo>
                  <a:pt x="724" y="607"/>
                  <a:pt x="724" y="607"/>
                  <a:pt x="724" y="606"/>
                </a:cubicBezTo>
                <a:cubicBezTo>
                  <a:pt x="724" y="605"/>
                  <a:pt x="724" y="605"/>
                  <a:pt x="724" y="605"/>
                </a:cubicBezTo>
                <a:cubicBezTo>
                  <a:pt x="723" y="605"/>
                  <a:pt x="723" y="605"/>
                  <a:pt x="723" y="605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4"/>
                  <a:pt x="723" y="604"/>
                  <a:pt x="723" y="604"/>
                </a:cubicBezTo>
                <a:cubicBezTo>
                  <a:pt x="723" y="603"/>
                  <a:pt x="723" y="603"/>
                  <a:pt x="723" y="603"/>
                </a:cubicBezTo>
                <a:cubicBezTo>
                  <a:pt x="722" y="603"/>
                  <a:pt x="720" y="601"/>
                  <a:pt x="719" y="602"/>
                </a:cubicBezTo>
                <a:cubicBezTo>
                  <a:pt x="719" y="602"/>
                  <a:pt x="719" y="602"/>
                  <a:pt x="719" y="602"/>
                </a:cubicBezTo>
                <a:cubicBezTo>
                  <a:pt x="718" y="602"/>
                  <a:pt x="718" y="602"/>
                  <a:pt x="718" y="602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8" y="601"/>
                  <a:pt x="718" y="601"/>
                  <a:pt x="718" y="601"/>
                </a:cubicBezTo>
                <a:cubicBezTo>
                  <a:pt x="716" y="601"/>
                  <a:pt x="716" y="601"/>
                  <a:pt x="715" y="602"/>
                </a:cubicBezTo>
                <a:cubicBezTo>
                  <a:pt x="715" y="602"/>
                  <a:pt x="715" y="602"/>
                  <a:pt x="715" y="602"/>
                </a:cubicBezTo>
                <a:cubicBezTo>
                  <a:pt x="715" y="601"/>
                  <a:pt x="715" y="601"/>
                  <a:pt x="715" y="601"/>
                </a:cubicBezTo>
                <a:cubicBezTo>
                  <a:pt x="715" y="600"/>
                  <a:pt x="714" y="600"/>
                  <a:pt x="714" y="600"/>
                </a:cubicBezTo>
                <a:cubicBezTo>
                  <a:pt x="714" y="600"/>
                  <a:pt x="713" y="598"/>
                  <a:pt x="713" y="598"/>
                </a:cubicBezTo>
                <a:cubicBezTo>
                  <a:pt x="712" y="598"/>
                  <a:pt x="712" y="598"/>
                  <a:pt x="712" y="598"/>
                </a:cubicBezTo>
                <a:cubicBezTo>
                  <a:pt x="712" y="596"/>
                  <a:pt x="711" y="597"/>
                  <a:pt x="710" y="596"/>
                </a:cubicBezTo>
                <a:cubicBezTo>
                  <a:pt x="709" y="595"/>
                  <a:pt x="709" y="595"/>
                  <a:pt x="708" y="594"/>
                </a:cubicBezTo>
                <a:cubicBezTo>
                  <a:pt x="707" y="594"/>
                  <a:pt x="707" y="594"/>
                  <a:pt x="707" y="594"/>
                </a:cubicBezTo>
                <a:cubicBezTo>
                  <a:pt x="707" y="594"/>
                  <a:pt x="707" y="593"/>
                  <a:pt x="707" y="593"/>
                </a:cubicBezTo>
                <a:cubicBezTo>
                  <a:pt x="706" y="593"/>
                  <a:pt x="706" y="593"/>
                  <a:pt x="706" y="593"/>
                </a:cubicBezTo>
                <a:cubicBezTo>
                  <a:pt x="706" y="593"/>
                  <a:pt x="706" y="593"/>
                  <a:pt x="706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5" y="592"/>
                  <a:pt x="705" y="592"/>
                  <a:pt x="705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4" y="592"/>
                  <a:pt x="704" y="592"/>
                  <a:pt x="704" y="592"/>
                </a:cubicBezTo>
                <a:cubicBezTo>
                  <a:pt x="703" y="592"/>
                  <a:pt x="703" y="592"/>
                  <a:pt x="703" y="592"/>
                </a:cubicBezTo>
                <a:cubicBezTo>
                  <a:pt x="703" y="591"/>
                  <a:pt x="703" y="591"/>
                  <a:pt x="703" y="591"/>
                </a:cubicBezTo>
                <a:cubicBezTo>
                  <a:pt x="703" y="591"/>
                  <a:pt x="702" y="591"/>
                  <a:pt x="702" y="591"/>
                </a:cubicBezTo>
                <a:cubicBezTo>
                  <a:pt x="702" y="591"/>
                  <a:pt x="702" y="591"/>
                  <a:pt x="702" y="590"/>
                </a:cubicBezTo>
                <a:cubicBezTo>
                  <a:pt x="700" y="590"/>
                  <a:pt x="699" y="591"/>
                  <a:pt x="699" y="591"/>
                </a:cubicBezTo>
                <a:cubicBezTo>
                  <a:pt x="698" y="591"/>
                  <a:pt x="698" y="591"/>
                  <a:pt x="698" y="591"/>
                </a:cubicBezTo>
                <a:cubicBezTo>
                  <a:pt x="698" y="590"/>
                  <a:pt x="698" y="590"/>
                  <a:pt x="698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6" y="590"/>
                  <a:pt x="696" y="590"/>
                  <a:pt x="696" y="590"/>
                </a:cubicBezTo>
                <a:cubicBezTo>
                  <a:pt x="694" y="590"/>
                  <a:pt x="694" y="590"/>
                  <a:pt x="694" y="590"/>
                </a:cubicBezTo>
                <a:cubicBezTo>
                  <a:pt x="694" y="590"/>
                  <a:pt x="694" y="589"/>
                  <a:pt x="694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691" y="589"/>
                  <a:pt x="691" y="589"/>
                  <a:pt x="691" y="589"/>
                </a:cubicBezTo>
                <a:cubicBezTo>
                  <a:pt x="691" y="589"/>
                  <a:pt x="691" y="589"/>
                  <a:pt x="691" y="590"/>
                </a:cubicBezTo>
                <a:cubicBezTo>
                  <a:pt x="690" y="590"/>
                  <a:pt x="690" y="590"/>
                  <a:pt x="690" y="590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90" y="589"/>
                  <a:pt x="690" y="589"/>
                  <a:pt x="690" y="589"/>
                </a:cubicBezTo>
                <a:cubicBezTo>
                  <a:pt x="689" y="588"/>
                  <a:pt x="689" y="588"/>
                  <a:pt x="689" y="588"/>
                </a:cubicBezTo>
                <a:cubicBezTo>
                  <a:pt x="689" y="587"/>
                  <a:pt x="689" y="588"/>
                  <a:pt x="688" y="587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8"/>
                  <a:pt x="686" y="588"/>
                  <a:pt x="686" y="588"/>
                </a:cubicBezTo>
                <a:cubicBezTo>
                  <a:pt x="686" y="587"/>
                  <a:pt x="686" y="587"/>
                  <a:pt x="686" y="587"/>
                </a:cubicBezTo>
                <a:cubicBezTo>
                  <a:pt x="685" y="587"/>
                  <a:pt x="685" y="587"/>
                  <a:pt x="685" y="587"/>
                </a:cubicBezTo>
                <a:cubicBezTo>
                  <a:pt x="684" y="588"/>
                  <a:pt x="684" y="589"/>
                  <a:pt x="683" y="590"/>
                </a:cubicBezTo>
                <a:cubicBezTo>
                  <a:pt x="683" y="590"/>
                  <a:pt x="683" y="590"/>
                  <a:pt x="683" y="590"/>
                </a:cubicBezTo>
                <a:cubicBezTo>
                  <a:pt x="681" y="590"/>
                  <a:pt x="680" y="589"/>
                  <a:pt x="682" y="589"/>
                </a:cubicBezTo>
                <a:cubicBezTo>
                  <a:pt x="682" y="588"/>
                  <a:pt x="682" y="588"/>
                  <a:pt x="682" y="588"/>
                </a:cubicBezTo>
                <a:cubicBezTo>
                  <a:pt x="681" y="588"/>
                  <a:pt x="681" y="588"/>
                  <a:pt x="681" y="588"/>
                </a:cubicBez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0" y="587"/>
                  <a:pt x="680" y="587"/>
                </a:cubicBezTo>
                <a:cubicBezTo>
                  <a:pt x="680" y="586"/>
                  <a:pt x="680" y="587"/>
                  <a:pt x="681" y="586"/>
                </a:cubicBezTo>
                <a:cubicBezTo>
                  <a:pt x="681" y="585"/>
                  <a:pt x="680" y="585"/>
                  <a:pt x="679" y="584"/>
                </a:cubicBezTo>
                <a:cubicBezTo>
                  <a:pt x="679" y="584"/>
                  <a:pt x="679" y="584"/>
                  <a:pt x="679" y="583"/>
                </a:cubicBezTo>
                <a:cubicBezTo>
                  <a:pt x="679" y="583"/>
                  <a:pt x="679" y="582"/>
                  <a:pt x="679" y="582"/>
                </a:cubicBezTo>
                <a:cubicBezTo>
                  <a:pt x="676" y="582"/>
                  <a:pt x="677" y="582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3"/>
                  <a:pt x="676" y="583"/>
                </a:cubicBezTo>
                <a:cubicBezTo>
                  <a:pt x="676" y="583"/>
                  <a:pt x="676" y="582"/>
                  <a:pt x="676" y="582"/>
                </a:cubicBezTo>
                <a:cubicBezTo>
                  <a:pt x="676" y="582"/>
                  <a:pt x="676" y="581"/>
                  <a:pt x="676" y="581"/>
                </a:cubicBezTo>
                <a:cubicBezTo>
                  <a:pt x="676" y="581"/>
                  <a:pt x="676" y="581"/>
                  <a:pt x="676" y="581"/>
                </a:cubicBezTo>
                <a:cubicBezTo>
                  <a:pt x="675" y="581"/>
                  <a:pt x="675" y="581"/>
                  <a:pt x="675" y="581"/>
                </a:cubicBezTo>
                <a:cubicBezTo>
                  <a:pt x="674" y="581"/>
                  <a:pt x="675" y="581"/>
                  <a:pt x="674" y="580"/>
                </a:cubicBezTo>
                <a:cubicBezTo>
                  <a:pt x="674" y="579"/>
                  <a:pt x="674" y="579"/>
                  <a:pt x="674" y="579"/>
                </a:cubicBezTo>
                <a:cubicBezTo>
                  <a:pt x="673" y="579"/>
                  <a:pt x="673" y="579"/>
                  <a:pt x="673" y="580"/>
                </a:cubicBezTo>
                <a:cubicBezTo>
                  <a:pt x="672" y="580"/>
                  <a:pt x="672" y="580"/>
                  <a:pt x="672" y="580"/>
                </a:cubicBezTo>
                <a:cubicBezTo>
                  <a:pt x="671" y="579"/>
                  <a:pt x="671" y="579"/>
                  <a:pt x="671" y="579"/>
                </a:cubicBezTo>
                <a:cubicBezTo>
                  <a:pt x="670" y="579"/>
                  <a:pt x="670" y="579"/>
                  <a:pt x="670" y="579"/>
                </a:cubicBezTo>
                <a:cubicBezTo>
                  <a:pt x="670" y="578"/>
                  <a:pt x="670" y="578"/>
                  <a:pt x="670" y="578"/>
                </a:cubicBezTo>
                <a:cubicBezTo>
                  <a:pt x="669" y="577"/>
                  <a:pt x="669" y="577"/>
                  <a:pt x="668" y="577"/>
                </a:cubicBezTo>
                <a:cubicBezTo>
                  <a:pt x="667" y="577"/>
                  <a:pt x="666" y="577"/>
                  <a:pt x="664" y="577"/>
                </a:cubicBezTo>
                <a:cubicBezTo>
                  <a:pt x="664" y="578"/>
                  <a:pt x="664" y="578"/>
                  <a:pt x="664" y="578"/>
                </a:cubicBezTo>
                <a:cubicBezTo>
                  <a:pt x="663" y="578"/>
                  <a:pt x="664" y="579"/>
                  <a:pt x="662" y="579"/>
                </a:cubicBezTo>
                <a:cubicBezTo>
                  <a:pt x="662" y="580"/>
                  <a:pt x="662" y="579"/>
                  <a:pt x="662" y="580"/>
                </a:cubicBezTo>
                <a:cubicBezTo>
                  <a:pt x="662" y="581"/>
                  <a:pt x="662" y="580"/>
                  <a:pt x="663" y="581"/>
                </a:cubicBezTo>
                <a:cubicBezTo>
                  <a:pt x="663" y="581"/>
                  <a:pt x="663" y="581"/>
                  <a:pt x="663" y="581"/>
                </a:cubicBezTo>
                <a:cubicBezTo>
                  <a:pt x="661" y="581"/>
                  <a:pt x="661" y="581"/>
                  <a:pt x="661" y="581"/>
                </a:cubicBezTo>
                <a:cubicBezTo>
                  <a:pt x="661" y="582"/>
                  <a:pt x="661" y="582"/>
                  <a:pt x="660" y="582"/>
                </a:cubicBezTo>
                <a:cubicBezTo>
                  <a:pt x="660" y="583"/>
                  <a:pt x="659" y="583"/>
                  <a:pt x="659" y="583"/>
                </a:cubicBezTo>
                <a:cubicBezTo>
                  <a:pt x="659" y="584"/>
                  <a:pt x="659" y="584"/>
                  <a:pt x="659" y="584"/>
                </a:cubicBezTo>
                <a:cubicBezTo>
                  <a:pt x="658" y="584"/>
                  <a:pt x="658" y="584"/>
                  <a:pt x="658" y="584"/>
                </a:cubicBezTo>
                <a:cubicBezTo>
                  <a:pt x="658" y="583"/>
                  <a:pt x="658" y="583"/>
                  <a:pt x="658" y="583"/>
                </a:cubicBezTo>
                <a:cubicBezTo>
                  <a:pt x="657" y="583"/>
                  <a:pt x="657" y="583"/>
                  <a:pt x="657" y="583"/>
                </a:cubicBezTo>
                <a:cubicBezTo>
                  <a:pt x="656" y="584"/>
                  <a:pt x="657" y="584"/>
                  <a:pt x="656" y="584"/>
                </a:cubicBezTo>
                <a:cubicBezTo>
                  <a:pt x="656" y="583"/>
                  <a:pt x="656" y="583"/>
                  <a:pt x="656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4"/>
                  <a:pt x="654" y="584"/>
                  <a:pt x="654" y="584"/>
                </a:cubicBezTo>
                <a:cubicBezTo>
                  <a:pt x="652" y="584"/>
                  <a:pt x="652" y="584"/>
                  <a:pt x="652" y="584"/>
                </a:cubicBezTo>
                <a:cubicBezTo>
                  <a:pt x="652" y="584"/>
                  <a:pt x="652" y="584"/>
                  <a:pt x="652" y="583"/>
                </a:cubicBezTo>
                <a:cubicBezTo>
                  <a:pt x="651" y="583"/>
                  <a:pt x="651" y="582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81"/>
                  <a:pt x="650" y="581"/>
                  <a:pt x="650" y="581"/>
                </a:cubicBezTo>
                <a:cubicBezTo>
                  <a:pt x="650" y="579"/>
                  <a:pt x="650" y="579"/>
                  <a:pt x="650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9" y="579"/>
                  <a:pt x="649" y="579"/>
                  <a:pt x="649" y="579"/>
                </a:cubicBezTo>
                <a:cubicBezTo>
                  <a:pt x="648" y="580"/>
                  <a:pt x="647" y="580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1"/>
                  <a:pt x="647" y="581"/>
                  <a:pt x="647" y="581"/>
                </a:cubicBezTo>
                <a:cubicBezTo>
                  <a:pt x="647" y="585"/>
                  <a:pt x="647" y="585"/>
                  <a:pt x="647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5"/>
                  <a:pt x="646" y="585"/>
                  <a:pt x="646" y="586"/>
                </a:cubicBezTo>
                <a:cubicBezTo>
                  <a:pt x="645" y="586"/>
                  <a:pt x="646" y="586"/>
                  <a:pt x="645" y="586"/>
                </a:cubicBezTo>
                <a:cubicBezTo>
                  <a:pt x="645" y="586"/>
                  <a:pt x="645" y="586"/>
                  <a:pt x="645" y="586"/>
                </a:cubicBezTo>
                <a:cubicBezTo>
                  <a:pt x="645" y="586"/>
                  <a:pt x="645" y="585"/>
                  <a:pt x="645" y="585"/>
                </a:cubicBezTo>
                <a:cubicBezTo>
                  <a:pt x="646" y="585"/>
                  <a:pt x="646" y="585"/>
                  <a:pt x="646" y="585"/>
                </a:cubicBezTo>
                <a:cubicBezTo>
                  <a:pt x="646" y="583"/>
                  <a:pt x="646" y="581"/>
                  <a:pt x="645" y="580"/>
                </a:cubicBezTo>
                <a:cubicBezTo>
                  <a:pt x="643" y="580"/>
                  <a:pt x="644" y="580"/>
                  <a:pt x="642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1" y="582"/>
                  <a:pt x="641" y="582"/>
                  <a:pt x="641" y="582"/>
                </a:cubicBezTo>
                <a:cubicBezTo>
                  <a:pt x="640" y="582"/>
                  <a:pt x="639" y="582"/>
                  <a:pt x="638" y="582"/>
                </a:cubicBezTo>
                <a:cubicBezTo>
                  <a:pt x="638" y="582"/>
                  <a:pt x="638" y="582"/>
                  <a:pt x="638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3"/>
                  <a:pt x="637" y="583"/>
                  <a:pt x="637" y="583"/>
                </a:cubicBezTo>
                <a:cubicBezTo>
                  <a:pt x="637" y="583"/>
                  <a:pt x="636" y="583"/>
                  <a:pt x="636" y="583"/>
                </a:cubicBezTo>
                <a:cubicBezTo>
                  <a:pt x="636" y="584"/>
                  <a:pt x="636" y="584"/>
                  <a:pt x="636" y="584"/>
                </a:cubicBezTo>
                <a:cubicBezTo>
                  <a:pt x="635" y="585"/>
                  <a:pt x="635" y="585"/>
                  <a:pt x="634" y="586"/>
                </a:cubicBezTo>
                <a:cubicBezTo>
                  <a:pt x="632" y="586"/>
                  <a:pt x="627" y="585"/>
                  <a:pt x="626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5" y="586"/>
                  <a:pt x="625" y="586"/>
                  <a:pt x="625" y="586"/>
                </a:cubicBezTo>
                <a:cubicBezTo>
                  <a:pt x="626" y="586"/>
                  <a:pt x="629" y="585"/>
                  <a:pt x="630" y="586"/>
                </a:cubicBezTo>
                <a:cubicBezTo>
                  <a:pt x="634" y="586"/>
                  <a:pt x="634" y="586"/>
                  <a:pt x="634" y="586"/>
                </a:cubicBezTo>
                <a:cubicBezTo>
                  <a:pt x="634" y="585"/>
                  <a:pt x="634" y="585"/>
                  <a:pt x="634" y="585"/>
                </a:cubicBezTo>
                <a:cubicBezTo>
                  <a:pt x="635" y="585"/>
                  <a:pt x="635" y="584"/>
                  <a:pt x="636" y="584"/>
                </a:cubicBezTo>
                <a:cubicBezTo>
                  <a:pt x="636" y="583"/>
                  <a:pt x="636" y="583"/>
                  <a:pt x="636" y="583"/>
                </a:cubicBezTo>
                <a:cubicBezTo>
                  <a:pt x="636" y="583"/>
                  <a:pt x="636" y="582"/>
                  <a:pt x="637" y="582"/>
                </a:cubicBezTo>
                <a:cubicBezTo>
                  <a:pt x="637" y="582"/>
                  <a:pt x="637" y="582"/>
                  <a:pt x="637" y="582"/>
                </a:cubicBezTo>
                <a:cubicBezTo>
                  <a:pt x="637" y="582"/>
                  <a:pt x="638" y="582"/>
                  <a:pt x="639" y="582"/>
                </a:cubicBezTo>
                <a:cubicBezTo>
                  <a:pt x="639" y="581"/>
                  <a:pt x="639" y="581"/>
                  <a:pt x="639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0" y="581"/>
                  <a:pt x="640" y="581"/>
                  <a:pt x="640" y="581"/>
                </a:cubicBezTo>
                <a:cubicBezTo>
                  <a:pt x="641" y="581"/>
                  <a:pt x="641" y="581"/>
                  <a:pt x="641" y="581"/>
                </a:cubicBezTo>
                <a:cubicBezTo>
                  <a:pt x="642" y="580"/>
                  <a:pt x="643" y="580"/>
                  <a:pt x="645" y="580"/>
                </a:cubicBezTo>
                <a:cubicBezTo>
                  <a:pt x="645" y="579"/>
                  <a:pt x="645" y="577"/>
                  <a:pt x="645" y="577"/>
                </a:cubicBezTo>
                <a:cubicBezTo>
                  <a:pt x="646" y="577"/>
                  <a:pt x="646" y="576"/>
                  <a:pt x="647" y="576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5"/>
                  <a:pt x="647" y="575"/>
                  <a:pt x="647" y="575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4"/>
                  <a:pt x="647" y="574"/>
                  <a:pt x="647" y="574"/>
                </a:cubicBezTo>
                <a:cubicBezTo>
                  <a:pt x="647" y="573"/>
                  <a:pt x="647" y="573"/>
                  <a:pt x="647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8" y="573"/>
                  <a:pt x="648" y="573"/>
                  <a:pt x="648" y="573"/>
                </a:cubicBezTo>
                <a:cubicBezTo>
                  <a:pt x="649" y="573"/>
                  <a:pt x="649" y="573"/>
                  <a:pt x="649" y="573"/>
                </a:cubicBezTo>
                <a:cubicBezTo>
                  <a:pt x="649" y="572"/>
                  <a:pt x="650" y="571"/>
                  <a:pt x="651" y="570"/>
                </a:cubicBezTo>
                <a:cubicBezTo>
                  <a:pt x="651" y="570"/>
                  <a:pt x="651" y="570"/>
                  <a:pt x="651" y="570"/>
                </a:cubicBezTo>
                <a:cubicBezTo>
                  <a:pt x="651" y="571"/>
                  <a:pt x="651" y="571"/>
                  <a:pt x="650" y="572"/>
                </a:cubicBezTo>
                <a:cubicBezTo>
                  <a:pt x="651" y="572"/>
                  <a:pt x="651" y="573"/>
                  <a:pt x="651" y="573"/>
                </a:cubicBezTo>
                <a:cubicBezTo>
                  <a:pt x="652" y="573"/>
                  <a:pt x="653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3"/>
                  <a:pt x="654" y="573"/>
                  <a:pt x="654" y="573"/>
                </a:cubicBezTo>
                <a:cubicBezTo>
                  <a:pt x="654" y="572"/>
                  <a:pt x="654" y="572"/>
                  <a:pt x="654" y="572"/>
                </a:cubicBezTo>
                <a:cubicBezTo>
                  <a:pt x="654" y="572"/>
                  <a:pt x="654" y="572"/>
                  <a:pt x="653" y="572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3" y="570"/>
                </a:cubicBezTo>
                <a:cubicBezTo>
                  <a:pt x="653" y="570"/>
                  <a:pt x="653" y="570"/>
                  <a:pt x="654" y="570"/>
                </a:cubicBezTo>
                <a:cubicBezTo>
                  <a:pt x="654" y="569"/>
                  <a:pt x="655" y="568"/>
                  <a:pt x="655" y="567"/>
                </a:cubicBezTo>
                <a:cubicBezTo>
                  <a:pt x="654" y="567"/>
                  <a:pt x="653" y="567"/>
                  <a:pt x="653" y="568"/>
                </a:cubicBezTo>
                <a:cubicBezTo>
                  <a:pt x="652" y="568"/>
                  <a:pt x="652" y="568"/>
                  <a:pt x="652" y="568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1" y="569"/>
                  <a:pt x="651" y="569"/>
                  <a:pt x="651" y="569"/>
                </a:cubicBezTo>
                <a:cubicBezTo>
                  <a:pt x="652" y="569"/>
                  <a:pt x="652" y="568"/>
                  <a:pt x="653" y="567"/>
                </a:cubicBezTo>
                <a:cubicBezTo>
                  <a:pt x="653" y="566"/>
                  <a:pt x="653" y="566"/>
                  <a:pt x="651" y="566"/>
                </a:cubicBezTo>
                <a:cubicBezTo>
                  <a:pt x="651" y="565"/>
                  <a:pt x="651" y="565"/>
                  <a:pt x="651" y="565"/>
                </a:cubicBezTo>
                <a:cubicBezTo>
                  <a:pt x="652" y="565"/>
                  <a:pt x="653" y="565"/>
                  <a:pt x="654" y="564"/>
                </a:cubicBezTo>
                <a:cubicBezTo>
                  <a:pt x="654" y="564"/>
                  <a:pt x="654" y="564"/>
                  <a:pt x="654" y="564"/>
                </a:cubicBezTo>
                <a:cubicBezTo>
                  <a:pt x="654" y="563"/>
                  <a:pt x="654" y="563"/>
                  <a:pt x="654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2" y="562"/>
                  <a:pt x="652" y="562"/>
                  <a:pt x="652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2"/>
                  <a:pt x="651" y="562"/>
                  <a:pt x="651" y="562"/>
                </a:cubicBezTo>
                <a:cubicBezTo>
                  <a:pt x="651" y="561"/>
                  <a:pt x="651" y="560"/>
                  <a:pt x="651" y="559"/>
                </a:cubicBezTo>
                <a:cubicBezTo>
                  <a:pt x="651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8"/>
                  <a:pt x="650" y="558"/>
                  <a:pt x="650" y="558"/>
                </a:cubicBezTo>
                <a:cubicBezTo>
                  <a:pt x="650" y="557"/>
                  <a:pt x="650" y="556"/>
                  <a:pt x="650" y="555"/>
                </a:cubicBezTo>
                <a:cubicBezTo>
                  <a:pt x="650" y="555"/>
                  <a:pt x="650" y="555"/>
                  <a:pt x="650" y="555"/>
                </a:cubicBezTo>
                <a:cubicBezTo>
                  <a:pt x="650" y="554"/>
                  <a:pt x="650" y="554"/>
                  <a:pt x="650" y="554"/>
                </a:cubicBezTo>
                <a:cubicBezTo>
                  <a:pt x="649" y="554"/>
                  <a:pt x="649" y="554"/>
                  <a:pt x="649" y="554"/>
                </a:cubicBezTo>
                <a:cubicBezTo>
                  <a:pt x="649" y="554"/>
                  <a:pt x="649" y="553"/>
                  <a:pt x="649" y="553"/>
                </a:cubicBezTo>
                <a:cubicBezTo>
                  <a:pt x="649" y="553"/>
                  <a:pt x="649" y="553"/>
                  <a:pt x="649" y="553"/>
                </a:cubicBezTo>
                <a:cubicBezTo>
                  <a:pt x="649" y="552"/>
                  <a:pt x="649" y="552"/>
                  <a:pt x="648" y="551"/>
                </a:cubicBezTo>
                <a:cubicBezTo>
                  <a:pt x="648" y="551"/>
                  <a:pt x="648" y="551"/>
                  <a:pt x="648" y="551"/>
                </a:cubicBezTo>
                <a:cubicBezTo>
                  <a:pt x="648" y="550"/>
                  <a:pt x="648" y="550"/>
                  <a:pt x="648" y="550"/>
                </a:cubicBezTo>
                <a:cubicBezTo>
                  <a:pt x="648" y="550"/>
                  <a:pt x="647" y="549"/>
                  <a:pt x="647" y="549"/>
                </a:cubicBezTo>
                <a:cubicBezTo>
                  <a:pt x="647" y="549"/>
                  <a:pt x="646" y="547"/>
                  <a:pt x="646" y="547"/>
                </a:cubicBezTo>
                <a:cubicBezTo>
                  <a:pt x="644" y="547"/>
                  <a:pt x="645" y="546"/>
                  <a:pt x="644" y="546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3"/>
                  <a:pt x="642" y="543"/>
                  <a:pt x="642" y="543"/>
                </a:cubicBezTo>
                <a:cubicBezTo>
                  <a:pt x="642" y="542"/>
                  <a:pt x="642" y="542"/>
                  <a:pt x="642" y="542"/>
                </a:cubicBezTo>
                <a:cubicBezTo>
                  <a:pt x="641" y="542"/>
                  <a:pt x="641" y="542"/>
                  <a:pt x="641" y="542"/>
                </a:cubicBezTo>
                <a:cubicBezTo>
                  <a:pt x="641" y="541"/>
                  <a:pt x="639" y="541"/>
                  <a:pt x="638" y="541"/>
                </a:cubicBezTo>
                <a:cubicBezTo>
                  <a:pt x="638" y="540"/>
                  <a:pt x="638" y="540"/>
                  <a:pt x="638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7" y="540"/>
                  <a:pt x="637" y="540"/>
                  <a:pt x="637" y="540"/>
                </a:cubicBezTo>
                <a:cubicBezTo>
                  <a:pt x="635" y="539"/>
                  <a:pt x="635" y="542"/>
                  <a:pt x="634" y="539"/>
                </a:cubicBezTo>
                <a:cubicBezTo>
                  <a:pt x="634" y="539"/>
                  <a:pt x="634" y="539"/>
                  <a:pt x="634" y="539"/>
                </a:cubicBezTo>
                <a:cubicBezTo>
                  <a:pt x="634" y="540"/>
                  <a:pt x="634" y="540"/>
                  <a:pt x="634" y="540"/>
                </a:cubicBezTo>
                <a:cubicBezTo>
                  <a:pt x="633" y="540"/>
                  <a:pt x="633" y="540"/>
                  <a:pt x="633" y="540"/>
                </a:cubicBezTo>
                <a:cubicBezTo>
                  <a:pt x="634" y="540"/>
                  <a:pt x="634" y="539"/>
                  <a:pt x="634" y="539"/>
                </a:cubicBezTo>
                <a:cubicBezTo>
                  <a:pt x="632" y="539"/>
                  <a:pt x="632" y="538"/>
                  <a:pt x="630" y="538"/>
                </a:cubicBezTo>
                <a:cubicBezTo>
                  <a:pt x="630" y="538"/>
                  <a:pt x="630" y="538"/>
                  <a:pt x="630" y="538"/>
                </a:cubicBezTo>
                <a:cubicBezTo>
                  <a:pt x="630" y="538"/>
                  <a:pt x="629" y="538"/>
                  <a:pt x="629" y="538"/>
                </a:cubicBezTo>
                <a:cubicBezTo>
                  <a:pt x="629" y="539"/>
                  <a:pt x="629" y="539"/>
                  <a:pt x="629" y="539"/>
                </a:cubicBezTo>
                <a:cubicBezTo>
                  <a:pt x="628" y="539"/>
                  <a:pt x="627" y="539"/>
                  <a:pt x="626" y="539"/>
                </a:cubicBezTo>
                <a:cubicBezTo>
                  <a:pt x="626" y="539"/>
                  <a:pt x="626" y="539"/>
                  <a:pt x="626" y="539"/>
                </a:cubicBezTo>
                <a:cubicBezTo>
                  <a:pt x="624" y="539"/>
                  <a:pt x="624" y="539"/>
                  <a:pt x="624" y="539"/>
                </a:cubicBezTo>
                <a:cubicBezTo>
                  <a:pt x="624" y="538"/>
                  <a:pt x="624" y="538"/>
                  <a:pt x="624" y="538"/>
                </a:cubicBezTo>
                <a:cubicBezTo>
                  <a:pt x="623" y="538"/>
                  <a:pt x="623" y="539"/>
                  <a:pt x="623" y="539"/>
                </a:cubicBezTo>
                <a:cubicBezTo>
                  <a:pt x="622" y="539"/>
                  <a:pt x="622" y="538"/>
                  <a:pt x="622" y="538"/>
                </a:cubicBezTo>
                <a:cubicBezTo>
                  <a:pt x="622" y="539"/>
                  <a:pt x="621" y="539"/>
                  <a:pt x="621" y="540"/>
                </a:cubicBezTo>
                <a:cubicBezTo>
                  <a:pt x="621" y="540"/>
                  <a:pt x="621" y="540"/>
                  <a:pt x="621" y="540"/>
                </a:cubicBezTo>
                <a:cubicBezTo>
                  <a:pt x="621" y="539"/>
                  <a:pt x="621" y="538"/>
                  <a:pt x="620" y="537"/>
                </a:cubicBezTo>
                <a:cubicBezTo>
                  <a:pt x="620" y="537"/>
                  <a:pt x="620" y="537"/>
                  <a:pt x="620" y="537"/>
                </a:cubicBezTo>
                <a:cubicBezTo>
                  <a:pt x="619" y="536"/>
                  <a:pt x="619" y="536"/>
                  <a:pt x="619" y="536"/>
                </a:cubicBezTo>
                <a:cubicBezTo>
                  <a:pt x="619" y="536"/>
                  <a:pt x="618" y="536"/>
                  <a:pt x="617" y="536"/>
                </a:cubicBezTo>
                <a:cubicBezTo>
                  <a:pt x="617" y="536"/>
                  <a:pt x="617" y="536"/>
                  <a:pt x="617" y="536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5"/>
                  <a:pt x="616" y="535"/>
                  <a:pt x="616" y="535"/>
                </a:cubicBezTo>
                <a:cubicBezTo>
                  <a:pt x="616" y="535"/>
                  <a:pt x="615" y="535"/>
                  <a:pt x="615" y="535"/>
                </a:cubicBezTo>
                <a:cubicBezTo>
                  <a:pt x="614" y="534"/>
                  <a:pt x="615" y="535"/>
                  <a:pt x="614" y="534"/>
                </a:cubicBezTo>
                <a:cubicBezTo>
                  <a:pt x="614" y="535"/>
                  <a:pt x="613" y="536"/>
                  <a:pt x="613" y="538"/>
                </a:cubicBezTo>
                <a:cubicBezTo>
                  <a:pt x="613" y="538"/>
                  <a:pt x="613" y="538"/>
                  <a:pt x="613" y="538"/>
                </a:cubicBezTo>
                <a:cubicBezTo>
                  <a:pt x="613" y="537"/>
                  <a:pt x="613" y="537"/>
                  <a:pt x="613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7"/>
                  <a:pt x="612" y="537"/>
                </a:cubicBezTo>
                <a:cubicBezTo>
                  <a:pt x="612" y="537"/>
                  <a:pt x="612" y="538"/>
                  <a:pt x="612" y="538"/>
                </a:cubicBezTo>
                <a:cubicBezTo>
                  <a:pt x="611" y="538"/>
                  <a:pt x="611" y="538"/>
                  <a:pt x="611" y="538"/>
                </a:cubicBezTo>
                <a:cubicBezTo>
                  <a:pt x="611" y="537"/>
                  <a:pt x="611" y="537"/>
                  <a:pt x="611" y="536"/>
                </a:cubicBezTo>
                <a:cubicBezTo>
                  <a:pt x="612" y="536"/>
                  <a:pt x="612" y="536"/>
                  <a:pt x="612" y="535"/>
                </a:cubicBezTo>
                <a:cubicBezTo>
                  <a:pt x="613" y="534"/>
                  <a:pt x="613" y="534"/>
                  <a:pt x="613" y="533"/>
                </a:cubicBezTo>
                <a:cubicBezTo>
                  <a:pt x="613" y="531"/>
                  <a:pt x="613" y="531"/>
                  <a:pt x="613" y="531"/>
                </a:cubicBezTo>
                <a:cubicBezTo>
                  <a:pt x="613" y="530"/>
                  <a:pt x="613" y="531"/>
                  <a:pt x="612" y="530"/>
                </a:cubicBezTo>
                <a:cubicBezTo>
                  <a:pt x="612" y="530"/>
                  <a:pt x="612" y="530"/>
                  <a:pt x="612" y="530"/>
                </a:cubicBezTo>
                <a:cubicBezTo>
                  <a:pt x="612" y="530"/>
                  <a:pt x="612" y="530"/>
                  <a:pt x="611" y="530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29"/>
                  <a:pt x="610" y="528"/>
                  <a:pt x="610" y="528"/>
                </a:cubicBezTo>
                <a:cubicBezTo>
                  <a:pt x="610" y="528"/>
                  <a:pt x="609" y="528"/>
                  <a:pt x="609" y="528"/>
                </a:cubicBezTo>
                <a:cubicBezTo>
                  <a:pt x="609" y="527"/>
                  <a:pt x="609" y="527"/>
                  <a:pt x="609" y="527"/>
                </a:cubicBezTo>
                <a:cubicBezTo>
                  <a:pt x="608" y="527"/>
                  <a:pt x="608" y="527"/>
                  <a:pt x="608" y="527"/>
                </a:cubicBezTo>
                <a:cubicBezTo>
                  <a:pt x="608" y="526"/>
                  <a:pt x="608" y="527"/>
                  <a:pt x="608" y="526"/>
                </a:cubicBezTo>
                <a:cubicBezTo>
                  <a:pt x="608" y="526"/>
                  <a:pt x="608" y="526"/>
                  <a:pt x="608" y="526"/>
                </a:cubicBezTo>
                <a:cubicBezTo>
                  <a:pt x="607" y="526"/>
                  <a:pt x="607" y="526"/>
                  <a:pt x="606" y="526"/>
                </a:cubicBezTo>
                <a:cubicBezTo>
                  <a:pt x="606" y="526"/>
                  <a:pt x="606" y="526"/>
                  <a:pt x="606" y="526"/>
                </a:cubicBezTo>
                <a:cubicBezTo>
                  <a:pt x="605" y="526"/>
                  <a:pt x="605" y="526"/>
                  <a:pt x="605" y="526"/>
                </a:cubicBezTo>
                <a:cubicBezTo>
                  <a:pt x="605" y="526"/>
                  <a:pt x="605" y="525"/>
                  <a:pt x="605" y="525"/>
                </a:cubicBezTo>
                <a:cubicBezTo>
                  <a:pt x="603" y="525"/>
                  <a:pt x="603" y="525"/>
                  <a:pt x="603" y="525"/>
                </a:cubicBezTo>
                <a:cubicBezTo>
                  <a:pt x="603" y="525"/>
                  <a:pt x="603" y="526"/>
                  <a:pt x="603" y="526"/>
                </a:cubicBezTo>
                <a:cubicBezTo>
                  <a:pt x="602" y="526"/>
                  <a:pt x="601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600" y="526"/>
                  <a:pt x="600" y="526"/>
                  <a:pt x="600" y="526"/>
                </a:cubicBezTo>
                <a:cubicBezTo>
                  <a:pt x="597" y="526"/>
                  <a:pt x="597" y="526"/>
                  <a:pt x="597" y="526"/>
                </a:cubicBezTo>
                <a:cubicBezTo>
                  <a:pt x="597" y="526"/>
                  <a:pt x="595" y="527"/>
                  <a:pt x="595" y="528"/>
                </a:cubicBezTo>
                <a:cubicBezTo>
                  <a:pt x="595" y="528"/>
                  <a:pt x="595" y="528"/>
                  <a:pt x="595" y="528"/>
                </a:cubicBezTo>
                <a:cubicBezTo>
                  <a:pt x="595" y="527"/>
                  <a:pt x="595" y="527"/>
                  <a:pt x="596" y="526"/>
                </a:cubicBezTo>
                <a:cubicBezTo>
                  <a:pt x="596" y="525"/>
                  <a:pt x="596" y="525"/>
                  <a:pt x="596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0" y="525"/>
                  <a:pt x="600" y="525"/>
                  <a:pt x="600" y="525"/>
                </a:cubicBezTo>
                <a:cubicBezTo>
                  <a:pt x="601" y="525"/>
                  <a:pt x="600" y="525"/>
                  <a:pt x="601" y="525"/>
                </a:cubicBezTo>
                <a:cubicBezTo>
                  <a:pt x="601" y="525"/>
                  <a:pt x="601" y="525"/>
                  <a:pt x="601" y="525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1" y="522"/>
                  <a:pt x="601" y="522"/>
                  <a:pt x="601" y="522"/>
                </a:cubicBezTo>
                <a:cubicBezTo>
                  <a:pt x="602" y="522"/>
                  <a:pt x="602" y="522"/>
                  <a:pt x="602" y="521"/>
                </a:cubicBezTo>
                <a:cubicBezTo>
                  <a:pt x="602" y="520"/>
                  <a:pt x="602" y="520"/>
                  <a:pt x="601" y="519"/>
                </a:cubicBezTo>
                <a:cubicBezTo>
                  <a:pt x="599" y="519"/>
                  <a:pt x="599" y="519"/>
                  <a:pt x="599" y="519"/>
                </a:cubicBezTo>
                <a:cubicBezTo>
                  <a:pt x="599" y="520"/>
                  <a:pt x="600" y="520"/>
                  <a:pt x="600" y="520"/>
                </a:cubicBezTo>
                <a:cubicBezTo>
                  <a:pt x="598" y="520"/>
                  <a:pt x="598" y="519"/>
                  <a:pt x="597" y="519"/>
                </a:cubicBezTo>
                <a:cubicBezTo>
                  <a:pt x="597" y="518"/>
                  <a:pt x="597" y="518"/>
                  <a:pt x="597" y="518"/>
                </a:cubicBezTo>
                <a:cubicBezTo>
                  <a:pt x="597" y="518"/>
                  <a:pt x="597" y="519"/>
                  <a:pt x="596" y="519"/>
                </a:cubicBezTo>
                <a:cubicBezTo>
                  <a:pt x="596" y="519"/>
                  <a:pt x="596" y="519"/>
                  <a:pt x="596" y="519"/>
                </a:cubicBezTo>
                <a:cubicBezTo>
                  <a:pt x="596" y="519"/>
                  <a:pt x="596" y="519"/>
                  <a:pt x="595" y="519"/>
                </a:cubicBezTo>
                <a:cubicBezTo>
                  <a:pt x="595" y="519"/>
                  <a:pt x="595" y="518"/>
                  <a:pt x="595" y="518"/>
                </a:cubicBezTo>
                <a:cubicBezTo>
                  <a:pt x="595" y="518"/>
                  <a:pt x="595" y="518"/>
                  <a:pt x="595" y="518"/>
                </a:cubicBezTo>
                <a:cubicBezTo>
                  <a:pt x="594" y="517"/>
                  <a:pt x="594" y="517"/>
                  <a:pt x="593" y="516"/>
                </a:cubicBezTo>
                <a:cubicBezTo>
                  <a:pt x="594" y="516"/>
                  <a:pt x="595" y="516"/>
                  <a:pt x="596" y="516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5"/>
                  <a:pt x="596" y="515"/>
                  <a:pt x="596" y="515"/>
                </a:cubicBezTo>
                <a:cubicBezTo>
                  <a:pt x="596" y="514"/>
                  <a:pt x="596" y="515"/>
                  <a:pt x="596" y="514"/>
                </a:cubicBezTo>
                <a:cubicBezTo>
                  <a:pt x="595" y="514"/>
                  <a:pt x="593" y="514"/>
                  <a:pt x="593" y="515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589" y="515"/>
                  <a:pt x="589" y="515"/>
                  <a:pt x="590" y="515"/>
                </a:cubicBezTo>
                <a:cubicBezTo>
                  <a:pt x="590" y="516"/>
                  <a:pt x="590" y="516"/>
                  <a:pt x="590" y="516"/>
                </a:cubicBezTo>
                <a:cubicBezTo>
                  <a:pt x="589" y="516"/>
                  <a:pt x="588" y="515"/>
                  <a:pt x="588" y="515"/>
                </a:cubicBezTo>
                <a:cubicBezTo>
                  <a:pt x="588" y="516"/>
                  <a:pt x="588" y="516"/>
                  <a:pt x="588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7" y="516"/>
                  <a:pt x="587" y="516"/>
                  <a:pt x="587" y="516"/>
                </a:cubicBezTo>
                <a:cubicBezTo>
                  <a:pt x="586" y="516"/>
                  <a:pt x="586" y="516"/>
                  <a:pt x="585" y="516"/>
                </a:cubicBezTo>
                <a:cubicBezTo>
                  <a:pt x="585" y="517"/>
                  <a:pt x="585" y="517"/>
                  <a:pt x="585" y="517"/>
                </a:cubicBezTo>
                <a:cubicBezTo>
                  <a:pt x="584" y="517"/>
                  <a:pt x="582" y="517"/>
                  <a:pt x="580" y="517"/>
                </a:cubicBezTo>
                <a:cubicBezTo>
                  <a:pt x="580" y="517"/>
                  <a:pt x="580" y="517"/>
                  <a:pt x="580" y="517"/>
                </a:cubicBezTo>
                <a:cubicBezTo>
                  <a:pt x="579" y="517"/>
                  <a:pt x="579" y="517"/>
                  <a:pt x="578" y="517"/>
                </a:cubicBezTo>
                <a:cubicBezTo>
                  <a:pt x="578" y="515"/>
                  <a:pt x="578" y="515"/>
                  <a:pt x="578" y="515"/>
                </a:cubicBezTo>
                <a:cubicBezTo>
                  <a:pt x="576" y="515"/>
                  <a:pt x="574" y="515"/>
                  <a:pt x="572" y="515"/>
                </a:cubicBezTo>
                <a:cubicBezTo>
                  <a:pt x="571" y="515"/>
                  <a:pt x="569" y="515"/>
                  <a:pt x="568" y="516"/>
                </a:cubicBezTo>
                <a:cubicBezTo>
                  <a:pt x="568" y="515"/>
                  <a:pt x="568" y="515"/>
                  <a:pt x="567" y="514"/>
                </a:cubicBezTo>
                <a:cubicBezTo>
                  <a:pt x="568" y="514"/>
                  <a:pt x="568" y="514"/>
                  <a:pt x="568" y="514"/>
                </a:cubicBezTo>
                <a:cubicBezTo>
                  <a:pt x="568" y="514"/>
                  <a:pt x="568" y="514"/>
                  <a:pt x="568" y="513"/>
                </a:cubicBezTo>
                <a:cubicBezTo>
                  <a:pt x="568" y="513"/>
                  <a:pt x="568" y="513"/>
                  <a:pt x="568" y="513"/>
                </a:cubicBezTo>
                <a:cubicBezTo>
                  <a:pt x="567" y="512"/>
                  <a:pt x="568" y="512"/>
                  <a:pt x="567" y="512"/>
                </a:cubicBezTo>
                <a:cubicBezTo>
                  <a:pt x="566" y="511"/>
                  <a:pt x="567" y="512"/>
                  <a:pt x="566" y="511"/>
                </a:cubicBezTo>
                <a:cubicBezTo>
                  <a:pt x="566" y="511"/>
                  <a:pt x="565" y="510"/>
                  <a:pt x="565" y="510"/>
                </a:cubicBezTo>
                <a:cubicBezTo>
                  <a:pt x="564" y="510"/>
                  <a:pt x="562" y="510"/>
                  <a:pt x="561" y="509"/>
                </a:cubicBezTo>
                <a:cubicBezTo>
                  <a:pt x="560" y="509"/>
                  <a:pt x="560" y="508"/>
                  <a:pt x="560" y="507"/>
                </a:cubicBezTo>
                <a:cubicBezTo>
                  <a:pt x="559" y="507"/>
                  <a:pt x="560" y="507"/>
                  <a:pt x="559" y="507"/>
                </a:cubicBezTo>
                <a:cubicBezTo>
                  <a:pt x="559" y="507"/>
                  <a:pt x="558" y="507"/>
                  <a:pt x="558" y="507"/>
                </a:cubicBezTo>
                <a:cubicBezTo>
                  <a:pt x="558" y="508"/>
                  <a:pt x="558" y="509"/>
                  <a:pt x="558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59" y="509"/>
                  <a:pt x="559" y="509"/>
                  <a:pt x="559" y="509"/>
                </a:cubicBezTo>
                <a:cubicBezTo>
                  <a:pt x="560" y="509"/>
                  <a:pt x="560" y="509"/>
                  <a:pt x="560" y="509"/>
                </a:cubicBezTo>
                <a:cubicBezTo>
                  <a:pt x="560" y="509"/>
                  <a:pt x="560" y="510"/>
                  <a:pt x="561" y="510"/>
                </a:cubicBezTo>
                <a:cubicBezTo>
                  <a:pt x="561" y="511"/>
                  <a:pt x="561" y="511"/>
                  <a:pt x="561" y="511"/>
                </a:cubicBezTo>
                <a:cubicBezTo>
                  <a:pt x="557" y="511"/>
                  <a:pt x="556" y="512"/>
                  <a:pt x="553" y="512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5"/>
                  <a:pt x="553" y="515"/>
                  <a:pt x="553" y="515"/>
                </a:cubicBezTo>
                <a:cubicBezTo>
                  <a:pt x="553" y="516"/>
                  <a:pt x="553" y="516"/>
                  <a:pt x="554" y="517"/>
                </a:cubicBezTo>
                <a:cubicBezTo>
                  <a:pt x="555" y="517"/>
                  <a:pt x="555" y="517"/>
                  <a:pt x="555" y="517"/>
                </a:cubicBezTo>
                <a:cubicBezTo>
                  <a:pt x="555" y="518"/>
                  <a:pt x="554" y="517"/>
                  <a:pt x="555" y="518"/>
                </a:cubicBezTo>
                <a:cubicBezTo>
                  <a:pt x="555" y="519"/>
                  <a:pt x="555" y="519"/>
                  <a:pt x="555" y="520"/>
                </a:cubicBezTo>
                <a:cubicBezTo>
                  <a:pt x="555" y="520"/>
                  <a:pt x="555" y="520"/>
                  <a:pt x="555" y="520"/>
                </a:cubicBezTo>
                <a:cubicBezTo>
                  <a:pt x="555" y="521"/>
                  <a:pt x="555" y="521"/>
                  <a:pt x="556" y="522"/>
                </a:cubicBezTo>
                <a:cubicBezTo>
                  <a:pt x="554" y="522"/>
                  <a:pt x="554" y="523"/>
                  <a:pt x="553" y="523"/>
                </a:cubicBezTo>
                <a:cubicBezTo>
                  <a:pt x="553" y="524"/>
                  <a:pt x="553" y="524"/>
                  <a:pt x="553" y="524"/>
                </a:cubicBezTo>
                <a:cubicBezTo>
                  <a:pt x="552" y="524"/>
                  <a:pt x="552" y="524"/>
                  <a:pt x="552" y="524"/>
                </a:cubicBezTo>
                <a:cubicBezTo>
                  <a:pt x="552" y="522"/>
                  <a:pt x="552" y="522"/>
                  <a:pt x="552" y="522"/>
                </a:cubicBezTo>
                <a:cubicBezTo>
                  <a:pt x="551" y="522"/>
                  <a:pt x="551" y="522"/>
                  <a:pt x="551" y="522"/>
                </a:cubicBezTo>
                <a:cubicBezTo>
                  <a:pt x="551" y="521"/>
                  <a:pt x="551" y="522"/>
                  <a:pt x="551" y="520"/>
                </a:cubicBezTo>
                <a:cubicBezTo>
                  <a:pt x="550" y="520"/>
                  <a:pt x="550" y="520"/>
                  <a:pt x="550" y="520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50" y="519"/>
                  <a:pt x="550" y="519"/>
                  <a:pt x="550" y="519"/>
                </a:cubicBezTo>
                <a:cubicBezTo>
                  <a:pt x="549" y="517"/>
                  <a:pt x="551" y="516"/>
                  <a:pt x="552" y="516"/>
                </a:cubicBezTo>
                <a:cubicBezTo>
                  <a:pt x="552" y="514"/>
                  <a:pt x="552" y="514"/>
                  <a:pt x="551" y="514"/>
                </a:cubicBezTo>
                <a:cubicBezTo>
                  <a:pt x="551" y="513"/>
                  <a:pt x="551" y="513"/>
                  <a:pt x="552" y="512"/>
                </a:cubicBezTo>
                <a:cubicBezTo>
                  <a:pt x="551" y="512"/>
                  <a:pt x="551" y="512"/>
                  <a:pt x="551" y="512"/>
                </a:cubicBezTo>
                <a:cubicBezTo>
                  <a:pt x="549" y="512"/>
                  <a:pt x="549" y="512"/>
                  <a:pt x="549" y="512"/>
                </a:cubicBezTo>
                <a:cubicBezTo>
                  <a:pt x="550" y="510"/>
                  <a:pt x="550" y="510"/>
                  <a:pt x="551" y="509"/>
                </a:cubicBezTo>
                <a:cubicBezTo>
                  <a:pt x="552" y="509"/>
                  <a:pt x="552" y="509"/>
                  <a:pt x="552" y="509"/>
                </a:cubicBezTo>
                <a:cubicBezTo>
                  <a:pt x="552" y="508"/>
                  <a:pt x="552" y="508"/>
                  <a:pt x="552" y="508"/>
                </a:cubicBezTo>
                <a:cubicBezTo>
                  <a:pt x="553" y="508"/>
                  <a:pt x="553" y="508"/>
                  <a:pt x="554" y="508"/>
                </a:cubicBezTo>
                <a:cubicBezTo>
                  <a:pt x="554" y="507"/>
                  <a:pt x="554" y="507"/>
                  <a:pt x="554" y="507"/>
                </a:cubicBezTo>
                <a:cubicBezTo>
                  <a:pt x="553" y="506"/>
                  <a:pt x="553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6"/>
                  <a:pt x="552" y="506"/>
                  <a:pt x="552" y="506"/>
                </a:cubicBezTo>
                <a:cubicBezTo>
                  <a:pt x="552" y="505"/>
                  <a:pt x="552" y="505"/>
                  <a:pt x="552" y="505"/>
                </a:cubicBezTo>
                <a:cubicBezTo>
                  <a:pt x="551" y="505"/>
                  <a:pt x="551" y="505"/>
                  <a:pt x="551" y="505"/>
                </a:cubicBezTo>
                <a:cubicBezTo>
                  <a:pt x="551" y="506"/>
                  <a:pt x="551" y="506"/>
                  <a:pt x="551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50" y="506"/>
                  <a:pt x="550" y="506"/>
                  <a:pt x="550" y="506"/>
                </a:cubicBezTo>
                <a:cubicBezTo>
                  <a:pt x="549" y="506"/>
                  <a:pt x="549" y="506"/>
                  <a:pt x="549" y="506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9" y="508"/>
                  <a:pt x="549" y="508"/>
                  <a:pt x="549" y="508"/>
                </a:cubicBezTo>
                <a:cubicBezTo>
                  <a:pt x="548" y="509"/>
                  <a:pt x="549" y="508"/>
                  <a:pt x="548" y="509"/>
                </a:cubicBezTo>
                <a:cubicBezTo>
                  <a:pt x="548" y="509"/>
                  <a:pt x="548" y="509"/>
                  <a:pt x="548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46" y="509"/>
                  <a:pt x="546" y="509"/>
                  <a:pt x="546" y="509"/>
                </a:cubicBezTo>
                <a:cubicBezTo>
                  <a:pt x="546" y="510"/>
                  <a:pt x="546" y="510"/>
                  <a:pt x="546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5" y="510"/>
                  <a:pt x="545" y="510"/>
                  <a:pt x="545" y="510"/>
                </a:cubicBezTo>
                <a:cubicBezTo>
                  <a:pt x="544" y="510"/>
                  <a:pt x="544" y="510"/>
                  <a:pt x="544" y="510"/>
                </a:cubicBezTo>
                <a:cubicBezTo>
                  <a:pt x="544" y="510"/>
                  <a:pt x="544" y="511"/>
                  <a:pt x="544" y="511"/>
                </a:cubicBezTo>
                <a:cubicBezTo>
                  <a:pt x="542" y="512"/>
                  <a:pt x="541" y="513"/>
                  <a:pt x="538" y="512"/>
                </a:cubicBezTo>
                <a:cubicBezTo>
                  <a:pt x="538" y="513"/>
                  <a:pt x="538" y="514"/>
                  <a:pt x="538" y="515"/>
                </a:cubicBezTo>
                <a:cubicBezTo>
                  <a:pt x="537" y="515"/>
                  <a:pt x="537" y="514"/>
                  <a:pt x="537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6" y="514"/>
                  <a:pt x="536" y="514"/>
                  <a:pt x="536" y="514"/>
                </a:cubicBezTo>
                <a:cubicBezTo>
                  <a:pt x="534" y="515"/>
                  <a:pt x="535" y="515"/>
                  <a:pt x="534" y="516"/>
                </a:cubicBezTo>
                <a:cubicBezTo>
                  <a:pt x="534" y="517"/>
                  <a:pt x="533" y="518"/>
                  <a:pt x="534" y="520"/>
                </a:cubicBezTo>
                <a:cubicBezTo>
                  <a:pt x="533" y="520"/>
                  <a:pt x="533" y="520"/>
                  <a:pt x="532" y="520"/>
                </a:cubicBezTo>
                <a:cubicBezTo>
                  <a:pt x="532" y="521"/>
                  <a:pt x="532" y="522"/>
                  <a:pt x="532" y="522"/>
                </a:cubicBezTo>
                <a:cubicBezTo>
                  <a:pt x="532" y="522"/>
                  <a:pt x="532" y="522"/>
                  <a:pt x="532" y="522"/>
                </a:cubicBezTo>
                <a:cubicBezTo>
                  <a:pt x="532" y="523"/>
                  <a:pt x="532" y="523"/>
                  <a:pt x="532" y="523"/>
                </a:cubicBezTo>
                <a:cubicBezTo>
                  <a:pt x="531" y="523"/>
                  <a:pt x="531" y="523"/>
                  <a:pt x="530" y="522"/>
                </a:cubicBezTo>
                <a:cubicBezTo>
                  <a:pt x="530" y="524"/>
                  <a:pt x="529" y="525"/>
                  <a:pt x="529" y="526"/>
                </a:cubicBezTo>
                <a:cubicBezTo>
                  <a:pt x="528" y="527"/>
                  <a:pt x="529" y="527"/>
                  <a:pt x="529" y="527"/>
                </a:cubicBezTo>
                <a:cubicBezTo>
                  <a:pt x="529" y="527"/>
                  <a:pt x="529" y="527"/>
                  <a:pt x="529" y="527"/>
                </a:cubicBezTo>
                <a:cubicBezTo>
                  <a:pt x="529" y="528"/>
                  <a:pt x="528" y="529"/>
                  <a:pt x="528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7" y="530"/>
                  <a:pt x="527" y="530"/>
                  <a:pt x="527" y="530"/>
                </a:cubicBezTo>
                <a:cubicBezTo>
                  <a:pt x="526" y="529"/>
                  <a:pt x="526" y="528"/>
                  <a:pt x="526" y="527"/>
                </a:cubicBezTo>
                <a:cubicBezTo>
                  <a:pt x="525" y="527"/>
                  <a:pt x="524" y="526"/>
                  <a:pt x="522" y="526"/>
                </a:cubicBezTo>
                <a:cubicBezTo>
                  <a:pt x="522" y="524"/>
                  <a:pt x="522" y="524"/>
                  <a:pt x="522" y="524"/>
                </a:cubicBezTo>
                <a:cubicBezTo>
                  <a:pt x="521" y="524"/>
                  <a:pt x="521" y="523"/>
                  <a:pt x="520" y="523"/>
                </a:cubicBezTo>
                <a:cubicBezTo>
                  <a:pt x="520" y="522"/>
                  <a:pt x="520" y="521"/>
                  <a:pt x="520" y="520"/>
                </a:cubicBezTo>
                <a:cubicBezTo>
                  <a:pt x="518" y="520"/>
                  <a:pt x="516" y="520"/>
                  <a:pt x="514" y="519"/>
                </a:cubicBezTo>
                <a:cubicBezTo>
                  <a:pt x="514" y="520"/>
                  <a:pt x="514" y="521"/>
                  <a:pt x="514" y="521"/>
                </a:cubicBezTo>
                <a:cubicBezTo>
                  <a:pt x="513" y="521"/>
                  <a:pt x="512" y="521"/>
                  <a:pt x="510" y="521"/>
                </a:cubicBezTo>
                <a:cubicBezTo>
                  <a:pt x="510" y="522"/>
                  <a:pt x="510" y="522"/>
                  <a:pt x="510" y="522"/>
                </a:cubicBezTo>
                <a:cubicBezTo>
                  <a:pt x="509" y="522"/>
                  <a:pt x="509" y="522"/>
                  <a:pt x="509" y="522"/>
                </a:cubicBezTo>
                <a:cubicBezTo>
                  <a:pt x="509" y="522"/>
                  <a:pt x="509" y="523"/>
                  <a:pt x="508" y="523"/>
                </a:cubicBezTo>
                <a:cubicBezTo>
                  <a:pt x="508" y="523"/>
                  <a:pt x="507" y="523"/>
                  <a:pt x="507" y="523"/>
                </a:cubicBezTo>
                <a:cubicBezTo>
                  <a:pt x="507" y="524"/>
                  <a:pt x="507" y="524"/>
                  <a:pt x="507" y="524"/>
                </a:cubicBezTo>
                <a:cubicBezTo>
                  <a:pt x="506" y="524"/>
                  <a:pt x="506" y="524"/>
                  <a:pt x="506" y="524"/>
                </a:cubicBezTo>
                <a:cubicBezTo>
                  <a:pt x="506" y="523"/>
                  <a:pt x="506" y="523"/>
                  <a:pt x="506" y="523"/>
                </a:cubicBezTo>
                <a:cubicBezTo>
                  <a:pt x="505" y="523"/>
                  <a:pt x="505" y="522"/>
                  <a:pt x="504" y="522"/>
                </a:cubicBezTo>
                <a:cubicBezTo>
                  <a:pt x="504" y="523"/>
                  <a:pt x="504" y="523"/>
                  <a:pt x="504" y="523"/>
                </a:cubicBezTo>
                <a:cubicBezTo>
                  <a:pt x="502" y="523"/>
                  <a:pt x="502" y="523"/>
                  <a:pt x="501" y="522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1" y="521"/>
                  <a:pt x="501" y="521"/>
                  <a:pt x="501" y="520"/>
                </a:cubicBezTo>
                <a:cubicBezTo>
                  <a:pt x="501" y="520"/>
                  <a:pt x="501" y="520"/>
                  <a:pt x="501" y="520"/>
                </a:cubicBezTo>
                <a:cubicBezTo>
                  <a:pt x="501" y="519"/>
                  <a:pt x="501" y="519"/>
                  <a:pt x="501" y="519"/>
                </a:cubicBezTo>
                <a:cubicBezTo>
                  <a:pt x="500" y="519"/>
                  <a:pt x="499" y="518"/>
                  <a:pt x="499" y="518"/>
                </a:cubicBezTo>
                <a:cubicBezTo>
                  <a:pt x="499" y="517"/>
                  <a:pt x="499" y="517"/>
                  <a:pt x="499" y="517"/>
                </a:cubicBezTo>
                <a:cubicBezTo>
                  <a:pt x="498" y="517"/>
                  <a:pt x="498" y="517"/>
                  <a:pt x="498" y="517"/>
                </a:cubicBezTo>
                <a:cubicBezTo>
                  <a:pt x="498" y="517"/>
                  <a:pt x="498" y="517"/>
                  <a:pt x="497" y="517"/>
                </a:cubicBezTo>
                <a:cubicBezTo>
                  <a:pt x="497" y="516"/>
                  <a:pt x="497" y="516"/>
                  <a:pt x="496" y="515"/>
                </a:cubicBezTo>
                <a:cubicBezTo>
                  <a:pt x="496" y="515"/>
                  <a:pt x="496" y="515"/>
                  <a:pt x="496" y="515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6" y="514"/>
                  <a:pt x="496" y="514"/>
                  <a:pt x="496" y="514"/>
                </a:cubicBezTo>
                <a:cubicBezTo>
                  <a:pt x="495" y="513"/>
                  <a:pt x="495" y="513"/>
                  <a:pt x="495" y="512"/>
                </a:cubicBezTo>
                <a:cubicBezTo>
                  <a:pt x="495" y="512"/>
                  <a:pt x="495" y="512"/>
                  <a:pt x="494" y="511"/>
                </a:cubicBezTo>
                <a:cubicBezTo>
                  <a:pt x="494" y="511"/>
                  <a:pt x="494" y="511"/>
                  <a:pt x="494" y="510"/>
                </a:cubicBezTo>
                <a:cubicBezTo>
                  <a:pt x="494" y="510"/>
                  <a:pt x="494" y="510"/>
                  <a:pt x="494" y="510"/>
                </a:cubicBezTo>
                <a:cubicBezTo>
                  <a:pt x="494" y="509"/>
                  <a:pt x="494" y="509"/>
                  <a:pt x="494" y="509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4" y="505"/>
                  <a:pt x="494" y="504"/>
                  <a:pt x="494" y="502"/>
                </a:cubicBezTo>
                <a:cubicBezTo>
                  <a:pt x="495" y="502"/>
                  <a:pt x="495" y="502"/>
                  <a:pt x="495" y="502"/>
                </a:cubicBezTo>
                <a:cubicBezTo>
                  <a:pt x="495" y="501"/>
                  <a:pt x="495" y="499"/>
                  <a:pt x="495" y="498"/>
                </a:cubicBezTo>
                <a:cubicBezTo>
                  <a:pt x="496" y="498"/>
                  <a:pt x="496" y="498"/>
                  <a:pt x="496" y="498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6"/>
                  <a:pt x="496" y="496"/>
                  <a:pt x="496" y="496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5"/>
                  <a:pt x="496" y="495"/>
                  <a:pt x="496" y="495"/>
                </a:cubicBezTo>
                <a:cubicBezTo>
                  <a:pt x="496" y="494"/>
                  <a:pt x="496" y="494"/>
                  <a:pt x="496" y="494"/>
                </a:cubicBezTo>
                <a:cubicBezTo>
                  <a:pt x="497" y="494"/>
                  <a:pt x="497" y="494"/>
                  <a:pt x="497" y="494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3"/>
                  <a:pt x="497" y="493"/>
                  <a:pt x="497" y="493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1"/>
                  <a:pt x="497" y="491"/>
                </a:cubicBezTo>
                <a:cubicBezTo>
                  <a:pt x="497" y="491"/>
                  <a:pt x="497" y="490"/>
                  <a:pt x="497" y="489"/>
                </a:cubicBezTo>
                <a:cubicBezTo>
                  <a:pt x="496" y="489"/>
                  <a:pt x="494" y="488"/>
                  <a:pt x="493" y="488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3" y="486"/>
                  <a:pt x="493" y="486"/>
                  <a:pt x="493" y="486"/>
                </a:cubicBezTo>
                <a:cubicBezTo>
                  <a:pt x="492" y="485"/>
                  <a:pt x="492" y="486"/>
                  <a:pt x="491" y="485"/>
                </a:cubicBezTo>
                <a:cubicBezTo>
                  <a:pt x="491" y="485"/>
                  <a:pt x="491" y="485"/>
                  <a:pt x="491" y="485"/>
                </a:cubicBezTo>
                <a:cubicBezTo>
                  <a:pt x="489" y="484"/>
                  <a:pt x="487" y="484"/>
                  <a:pt x="486" y="484"/>
                </a:cubicBezTo>
                <a:cubicBezTo>
                  <a:pt x="486" y="484"/>
                  <a:pt x="486" y="484"/>
                  <a:pt x="485" y="484"/>
                </a:cubicBezTo>
                <a:cubicBezTo>
                  <a:pt x="485" y="484"/>
                  <a:pt x="484" y="484"/>
                  <a:pt x="484" y="485"/>
                </a:cubicBezTo>
                <a:cubicBezTo>
                  <a:pt x="483" y="485"/>
                  <a:pt x="481" y="485"/>
                  <a:pt x="480" y="485"/>
                </a:cubicBezTo>
                <a:cubicBezTo>
                  <a:pt x="480" y="485"/>
                  <a:pt x="480" y="485"/>
                  <a:pt x="480" y="486"/>
                </a:cubicBezTo>
                <a:cubicBezTo>
                  <a:pt x="479" y="486"/>
                  <a:pt x="479" y="485"/>
                  <a:pt x="478" y="485"/>
                </a:cubicBezTo>
                <a:cubicBezTo>
                  <a:pt x="474" y="485"/>
                  <a:pt x="474" y="485"/>
                  <a:pt x="474" y="485"/>
                </a:cubicBezTo>
                <a:cubicBezTo>
                  <a:pt x="474" y="485"/>
                  <a:pt x="474" y="486"/>
                  <a:pt x="473" y="486"/>
                </a:cubicBezTo>
                <a:cubicBezTo>
                  <a:pt x="473" y="485"/>
                  <a:pt x="473" y="485"/>
                  <a:pt x="473" y="485"/>
                </a:cubicBezTo>
                <a:cubicBezTo>
                  <a:pt x="472" y="485"/>
                  <a:pt x="471" y="485"/>
                  <a:pt x="471" y="486"/>
                </a:cubicBezTo>
                <a:cubicBezTo>
                  <a:pt x="470" y="486"/>
                  <a:pt x="470" y="486"/>
                  <a:pt x="470" y="486"/>
                </a:cubicBezTo>
                <a:cubicBezTo>
                  <a:pt x="470" y="485"/>
                  <a:pt x="470" y="485"/>
                  <a:pt x="470" y="485"/>
                </a:cubicBezTo>
                <a:cubicBezTo>
                  <a:pt x="470" y="485"/>
                  <a:pt x="471" y="484"/>
                  <a:pt x="471" y="484"/>
                </a:cubicBezTo>
                <a:cubicBezTo>
                  <a:pt x="472" y="484"/>
                  <a:pt x="472" y="484"/>
                  <a:pt x="472" y="484"/>
                </a:cubicBezTo>
                <a:cubicBezTo>
                  <a:pt x="472" y="483"/>
                  <a:pt x="472" y="483"/>
                  <a:pt x="472" y="483"/>
                </a:cubicBezTo>
                <a:cubicBezTo>
                  <a:pt x="472" y="482"/>
                  <a:pt x="472" y="482"/>
                  <a:pt x="472" y="482"/>
                </a:cubicBezTo>
                <a:cubicBezTo>
                  <a:pt x="473" y="481"/>
                  <a:pt x="472" y="481"/>
                  <a:pt x="473" y="480"/>
                </a:cubicBezTo>
                <a:cubicBezTo>
                  <a:pt x="473" y="480"/>
                  <a:pt x="473" y="480"/>
                  <a:pt x="473" y="480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9"/>
                  <a:pt x="473" y="479"/>
                </a:cubicBezTo>
                <a:cubicBezTo>
                  <a:pt x="473" y="479"/>
                  <a:pt x="473" y="478"/>
                  <a:pt x="473" y="478"/>
                </a:cubicBezTo>
                <a:cubicBezTo>
                  <a:pt x="473" y="478"/>
                  <a:pt x="473" y="478"/>
                  <a:pt x="473" y="478"/>
                </a:cubicBezTo>
                <a:cubicBezTo>
                  <a:pt x="473" y="477"/>
                  <a:pt x="473" y="477"/>
                  <a:pt x="473" y="477"/>
                </a:cubicBezTo>
                <a:cubicBezTo>
                  <a:pt x="473" y="477"/>
                  <a:pt x="473" y="476"/>
                  <a:pt x="474" y="476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3"/>
                  <a:pt x="474" y="473"/>
                  <a:pt x="474" y="473"/>
                </a:cubicBezTo>
                <a:cubicBezTo>
                  <a:pt x="474" y="471"/>
                  <a:pt x="474" y="471"/>
                  <a:pt x="472" y="471"/>
                </a:cubicBezTo>
                <a:cubicBezTo>
                  <a:pt x="473" y="470"/>
                  <a:pt x="473" y="470"/>
                  <a:pt x="474" y="469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8"/>
                  <a:pt x="474" y="468"/>
                  <a:pt x="474" y="468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4" y="471"/>
                  <a:pt x="475" y="471"/>
                  <a:pt x="475" y="471"/>
                </a:cubicBezTo>
                <a:cubicBezTo>
                  <a:pt x="475" y="472"/>
                  <a:pt x="475" y="472"/>
                  <a:pt x="475" y="472"/>
                </a:cubicBezTo>
                <a:cubicBezTo>
                  <a:pt x="476" y="472"/>
                  <a:pt x="476" y="472"/>
                  <a:pt x="476" y="472"/>
                </a:cubicBezTo>
                <a:cubicBezTo>
                  <a:pt x="476" y="471"/>
                  <a:pt x="476" y="470"/>
                  <a:pt x="476" y="469"/>
                </a:cubicBezTo>
                <a:cubicBezTo>
                  <a:pt x="476" y="467"/>
                  <a:pt x="477" y="465"/>
                  <a:pt x="477" y="463"/>
                </a:cubicBezTo>
                <a:cubicBezTo>
                  <a:pt x="478" y="462"/>
                  <a:pt x="476" y="462"/>
                  <a:pt x="477" y="460"/>
                </a:cubicBezTo>
                <a:cubicBezTo>
                  <a:pt x="477" y="460"/>
                  <a:pt x="477" y="460"/>
                  <a:pt x="477" y="460"/>
                </a:cubicBezTo>
                <a:cubicBezTo>
                  <a:pt x="477" y="460"/>
                  <a:pt x="478" y="459"/>
                  <a:pt x="478" y="458"/>
                </a:cubicBezTo>
                <a:cubicBezTo>
                  <a:pt x="478" y="458"/>
                  <a:pt x="478" y="458"/>
                  <a:pt x="478" y="458"/>
                </a:cubicBezTo>
                <a:cubicBezTo>
                  <a:pt x="478" y="457"/>
                  <a:pt x="478" y="457"/>
                  <a:pt x="478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80" y="455"/>
                  <a:pt x="479" y="454"/>
                  <a:pt x="480" y="453"/>
                </a:cubicBezTo>
                <a:cubicBezTo>
                  <a:pt x="479" y="453"/>
                  <a:pt x="479" y="453"/>
                  <a:pt x="479" y="453"/>
                </a:cubicBezTo>
                <a:cubicBezTo>
                  <a:pt x="479" y="452"/>
                  <a:pt x="479" y="452"/>
                  <a:pt x="478" y="452"/>
                </a:cubicBezTo>
                <a:cubicBezTo>
                  <a:pt x="477" y="452"/>
                  <a:pt x="477" y="452"/>
                  <a:pt x="477" y="452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7" y="451"/>
                  <a:pt x="477" y="451"/>
                  <a:pt x="477" y="451"/>
                </a:cubicBezTo>
                <a:cubicBezTo>
                  <a:pt x="476" y="451"/>
                  <a:pt x="473" y="451"/>
                  <a:pt x="472" y="452"/>
                </a:cubicBezTo>
                <a:cubicBezTo>
                  <a:pt x="472" y="452"/>
                  <a:pt x="472" y="452"/>
                  <a:pt x="471" y="453"/>
                </a:cubicBezTo>
                <a:cubicBezTo>
                  <a:pt x="470" y="453"/>
                  <a:pt x="470" y="453"/>
                  <a:pt x="469" y="453"/>
                </a:cubicBezTo>
                <a:cubicBezTo>
                  <a:pt x="469" y="453"/>
                  <a:pt x="469" y="454"/>
                  <a:pt x="469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8" y="454"/>
                  <a:pt x="468" y="454"/>
                  <a:pt x="468" y="454"/>
                </a:cubicBezTo>
                <a:cubicBezTo>
                  <a:pt x="466" y="454"/>
                  <a:pt x="466" y="454"/>
                  <a:pt x="466" y="454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4" y="457"/>
                  <a:pt x="464" y="458"/>
                  <a:pt x="464" y="460"/>
                </a:cubicBezTo>
                <a:cubicBezTo>
                  <a:pt x="463" y="460"/>
                  <a:pt x="463" y="460"/>
                  <a:pt x="463" y="460"/>
                </a:cubicBezTo>
                <a:cubicBezTo>
                  <a:pt x="463" y="462"/>
                  <a:pt x="463" y="462"/>
                  <a:pt x="463" y="462"/>
                </a:cubicBezTo>
                <a:cubicBezTo>
                  <a:pt x="463" y="462"/>
                  <a:pt x="462" y="462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3"/>
                  <a:pt x="462" y="463"/>
                  <a:pt x="462" y="463"/>
                </a:cubicBezTo>
                <a:cubicBezTo>
                  <a:pt x="462" y="466"/>
                  <a:pt x="462" y="466"/>
                  <a:pt x="462" y="466"/>
                </a:cubicBezTo>
                <a:cubicBezTo>
                  <a:pt x="461" y="466"/>
                  <a:pt x="461" y="466"/>
                  <a:pt x="461" y="466"/>
                </a:cubicBezTo>
                <a:cubicBezTo>
                  <a:pt x="460" y="467"/>
                  <a:pt x="459" y="469"/>
                  <a:pt x="458" y="469"/>
                </a:cubicBezTo>
                <a:cubicBezTo>
                  <a:pt x="457" y="469"/>
                  <a:pt x="457" y="469"/>
                  <a:pt x="457" y="469"/>
                </a:cubicBezTo>
                <a:cubicBezTo>
                  <a:pt x="457" y="470"/>
                  <a:pt x="457" y="470"/>
                  <a:pt x="457" y="470"/>
                </a:cubicBezTo>
                <a:cubicBezTo>
                  <a:pt x="456" y="469"/>
                  <a:pt x="456" y="469"/>
                  <a:pt x="456" y="469"/>
                </a:cubicBezTo>
                <a:cubicBezTo>
                  <a:pt x="456" y="468"/>
                  <a:pt x="456" y="468"/>
                  <a:pt x="456" y="468"/>
                </a:cubicBezTo>
                <a:cubicBezTo>
                  <a:pt x="455" y="469"/>
                  <a:pt x="454" y="469"/>
                  <a:pt x="454" y="469"/>
                </a:cubicBezTo>
                <a:cubicBezTo>
                  <a:pt x="454" y="469"/>
                  <a:pt x="454" y="469"/>
                  <a:pt x="454" y="469"/>
                </a:cubicBezTo>
                <a:cubicBezTo>
                  <a:pt x="452" y="469"/>
                  <a:pt x="452" y="470"/>
                  <a:pt x="451" y="471"/>
                </a:cubicBezTo>
                <a:cubicBezTo>
                  <a:pt x="451" y="471"/>
                  <a:pt x="451" y="471"/>
                  <a:pt x="451" y="471"/>
                </a:cubicBezTo>
                <a:cubicBezTo>
                  <a:pt x="450" y="471"/>
                  <a:pt x="449" y="471"/>
                  <a:pt x="448" y="471"/>
                </a:cubicBezTo>
                <a:cubicBezTo>
                  <a:pt x="448" y="472"/>
                  <a:pt x="448" y="472"/>
                  <a:pt x="448" y="472"/>
                </a:cubicBezTo>
                <a:cubicBezTo>
                  <a:pt x="446" y="472"/>
                  <a:pt x="446" y="472"/>
                  <a:pt x="444" y="472"/>
                </a:cubicBezTo>
                <a:cubicBezTo>
                  <a:pt x="443" y="471"/>
                  <a:pt x="443" y="470"/>
                  <a:pt x="442" y="469"/>
                </a:cubicBezTo>
                <a:cubicBezTo>
                  <a:pt x="442" y="469"/>
                  <a:pt x="442" y="469"/>
                  <a:pt x="441" y="469"/>
                </a:cubicBezTo>
                <a:cubicBezTo>
                  <a:pt x="441" y="469"/>
                  <a:pt x="441" y="469"/>
                  <a:pt x="441" y="469"/>
                </a:cubicBezTo>
                <a:cubicBezTo>
                  <a:pt x="440" y="469"/>
                  <a:pt x="440" y="469"/>
                  <a:pt x="440" y="469"/>
                </a:cubicBezTo>
                <a:cubicBezTo>
                  <a:pt x="440" y="468"/>
                  <a:pt x="440" y="468"/>
                  <a:pt x="440" y="468"/>
                </a:cubicBezTo>
                <a:cubicBezTo>
                  <a:pt x="439" y="469"/>
                  <a:pt x="438" y="469"/>
                  <a:pt x="437" y="469"/>
                </a:cubicBezTo>
                <a:cubicBezTo>
                  <a:pt x="437" y="466"/>
                  <a:pt x="435" y="465"/>
                  <a:pt x="435" y="462"/>
                </a:cubicBezTo>
                <a:cubicBezTo>
                  <a:pt x="434" y="462"/>
                  <a:pt x="434" y="462"/>
                  <a:pt x="434" y="462"/>
                </a:cubicBezTo>
                <a:cubicBezTo>
                  <a:pt x="434" y="461"/>
                  <a:pt x="433" y="461"/>
                  <a:pt x="433" y="460"/>
                </a:cubicBezTo>
                <a:cubicBezTo>
                  <a:pt x="433" y="460"/>
                  <a:pt x="433" y="460"/>
                  <a:pt x="433" y="460"/>
                </a:cubicBezTo>
                <a:cubicBezTo>
                  <a:pt x="432" y="460"/>
                  <a:pt x="432" y="460"/>
                  <a:pt x="432" y="460"/>
                </a:cubicBezTo>
                <a:cubicBezTo>
                  <a:pt x="432" y="459"/>
                  <a:pt x="432" y="459"/>
                  <a:pt x="432" y="459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59"/>
                  <a:pt x="431" y="458"/>
                  <a:pt x="431" y="458"/>
                </a:cubicBezTo>
                <a:cubicBezTo>
                  <a:pt x="431" y="458"/>
                  <a:pt x="430" y="458"/>
                  <a:pt x="430" y="457"/>
                </a:cubicBezTo>
                <a:cubicBezTo>
                  <a:pt x="430" y="457"/>
                  <a:pt x="430" y="456"/>
                  <a:pt x="430" y="456"/>
                </a:cubicBezTo>
                <a:cubicBezTo>
                  <a:pt x="430" y="456"/>
                  <a:pt x="430" y="456"/>
                  <a:pt x="430" y="456"/>
                </a:cubicBezTo>
                <a:cubicBezTo>
                  <a:pt x="430" y="455"/>
                  <a:pt x="430" y="455"/>
                  <a:pt x="430" y="455"/>
                </a:cubicBezTo>
                <a:cubicBezTo>
                  <a:pt x="430" y="455"/>
                  <a:pt x="429" y="455"/>
                  <a:pt x="429" y="455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28" y="453"/>
                  <a:pt x="428" y="453"/>
                  <a:pt x="428" y="454"/>
                </a:cubicBezTo>
                <a:cubicBezTo>
                  <a:pt x="427" y="454"/>
                  <a:pt x="427" y="454"/>
                  <a:pt x="427" y="454"/>
                </a:cubicBezTo>
                <a:cubicBezTo>
                  <a:pt x="428" y="453"/>
                  <a:pt x="428" y="452"/>
                  <a:pt x="428" y="452"/>
                </a:cubicBezTo>
                <a:cubicBezTo>
                  <a:pt x="428" y="452"/>
                  <a:pt x="428" y="452"/>
                  <a:pt x="428" y="452"/>
                </a:cubicBezTo>
                <a:cubicBezTo>
                  <a:pt x="428" y="450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7"/>
                  <a:pt x="429" y="446"/>
                  <a:pt x="429" y="445"/>
                </a:cubicBezTo>
                <a:cubicBezTo>
                  <a:pt x="429" y="445"/>
                  <a:pt x="429" y="445"/>
                  <a:pt x="429" y="445"/>
                </a:cubicBezTo>
                <a:cubicBezTo>
                  <a:pt x="429" y="444"/>
                  <a:pt x="429" y="444"/>
                  <a:pt x="429" y="444"/>
                </a:cubicBezTo>
                <a:cubicBezTo>
                  <a:pt x="428" y="444"/>
                  <a:pt x="428" y="444"/>
                  <a:pt x="428" y="444"/>
                </a:cubicBezTo>
                <a:cubicBezTo>
                  <a:pt x="428" y="441"/>
                  <a:pt x="428" y="441"/>
                  <a:pt x="428" y="441"/>
                </a:cubicBezTo>
                <a:cubicBezTo>
                  <a:pt x="428" y="441"/>
                  <a:pt x="428" y="441"/>
                  <a:pt x="427" y="441"/>
                </a:cubicBezTo>
                <a:cubicBezTo>
                  <a:pt x="427" y="440"/>
                  <a:pt x="428" y="439"/>
                  <a:pt x="428" y="439"/>
                </a:cubicBezTo>
                <a:cubicBezTo>
                  <a:pt x="428" y="437"/>
                  <a:pt x="427" y="436"/>
                  <a:pt x="427" y="435"/>
                </a:cubicBezTo>
                <a:cubicBezTo>
                  <a:pt x="427" y="435"/>
                  <a:pt x="427" y="435"/>
                  <a:pt x="427" y="435"/>
                </a:cubicBezTo>
                <a:cubicBezTo>
                  <a:pt x="427" y="434"/>
                  <a:pt x="427" y="433"/>
                  <a:pt x="427" y="433"/>
                </a:cubicBezTo>
                <a:cubicBezTo>
                  <a:pt x="427" y="432"/>
                  <a:pt x="428" y="432"/>
                  <a:pt x="428" y="432"/>
                </a:cubicBezTo>
                <a:cubicBezTo>
                  <a:pt x="428" y="432"/>
                  <a:pt x="428" y="431"/>
                  <a:pt x="429" y="430"/>
                </a:cubicBezTo>
                <a:cubicBezTo>
                  <a:pt x="430" y="430"/>
                  <a:pt x="430" y="430"/>
                  <a:pt x="430" y="430"/>
                </a:cubicBezTo>
                <a:cubicBezTo>
                  <a:pt x="430" y="429"/>
                  <a:pt x="431" y="428"/>
                  <a:pt x="431" y="427"/>
                </a:cubicBezTo>
                <a:cubicBezTo>
                  <a:pt x="430" y="427"/>
                  <a:pt x="431" y="427"/>
                  <a:pt x="430" y="426"/>
                </a:cubicBezTo>
                <a:cubicBezTo>
                  <a:pt x="430" y="426"/>
                  <a:pt x="430" y="426"/>
                  <a:pt x="430" y="426"/>
                </a:cubicBezTo>
                <a:cubicBezTo>
                  <a:pt x="430" y="426"/>
                  <a:pt x="430" y="426"/>
                  <a:pt x="430" y="425"/>
                </a:cubicBezTo>
                <a:cubicBezTo>
                  <a:pt x="431" y="425"/>
                  <a:pt x="431" y="425"/>
                  <a:pt x="431" y="425"/>
                </a:cubicBezTo>
                <a:cubicBezTo>
                  <a:pt x="431" y="425"/>
                  <a:pt x="431" y="425"/>
                  <a:pt x="430" y="424"/>
                </a:cubicBezTo>
                <a:cubicBezTo>
                  <a:pt x="430" y="424"/>
                  <a:pt x="430" y="424"/>
                  <a:pt x="430" y="424"/>
                </a:cubicBezTo>
                <a:cubicBezTo>
                  <a:pt x="430" y="424"/>
                  <a:pt x="430" y="423"/>
                  <a:pt x="429" y="423"/>
                </a:cubicBezTo>
                <a:cubicBezTo>
                  <a:pt x="429" y="423"/>
                  <a:pt x="429" y="423"/>
                  <a:pt x="429" y="423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2"/>
                  <a:pt x="429" y="422"/>
                  <a:pt x="429" y="422"/>
                </a:cubicBezTo>
                <a:cubicBezTo>
                  <a:pt x="429" y="421"/>
                  <a:pt x="429" y="421"/>
                  <a:pt x="429" y="421"/>
                </a:cubicBezTo>
                <a:cubicBezTo>
                  <a:pt x="428" y="421"/>
                  <a:pt x="428" y="421"/>
                  <a:pt x="428" y="421"/>
                </a:cubicBezTo>
                <a:cubicBezTo>
                  <a:pt x="428" y="420"/>
                  <a:pt x="428" y="419"/>
                  <a:pt x="429" y="418"/>
                </a:cubicBezTo>
                <a:cubicBezTo>
                  <a:pt x="428" y="418"/>
                  <a:pt x="428" y="418"/>
                  <a:pt x="428" y="418"/>
                </a:cubicBezTo>
                <a:cubicBezTo>
                  <a:pt x="428" y="417"/>
                  <a:pt x="428" y="418"/>
                  <a:pt x="428" y="417"/>
                </a:cubicBezTo>
                <a:cubicBezTo>
                  <a:pt x="428" y="417"/>
                  <a:pt x="428" y="417"/>
                  <a:pt x="428" y="417"/>
                </a:cubicBezTo>
                <a:cubicBezTo>
                  <a:pt x="429" y="417"/>
                  <a:pt x="429" y="417"/>
                  <a:pt x="429" y="417"/>
                </a:cubicBezTo>
                <a:cubicBezTo>
                  <a:pt x="430" y="416"/>
                  <a:pt x="430" y="415"/>
                  <a:pt x="430" y="414"/>
                </a:cubicBezTo>
                <a:cubicBezTo>
                  <a:pt x="431" y="414"/>
                  <a:pt x="431" y="414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3" y="413"/>
                  <a:pt x="433" y="413"/>
                  <a:pt x="433" y="413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35" y="412"/>
                  <a:pt x="435" y="412"/>
                  <a:pt x="435" y="412"/>
                </a:cubicBezTo>
                <a:cubicBezTo>
                  <a:pt x="435" y="411"/>
                  <a:pt x="435" y="411"/>
                  <a:pt x="434" y="410"/>
                </a:cubicBezTo>
                <a:cubicBezTo>
                  <a:pt x="435" y="410"/>
                  <a:pt x="435" y="410"/>
                  <a:pt x="435" y="410"/>
                </a:cubicBezTo>
                <a:cubicBezTo>
                  <a:pt x="436" y="410"/>
                  <a:pt x="435" y="410"/>
                  <a:pt x="436" y="410"/>
                </a:cubicBezTo>
                <a:cubicBezTo>
                  <a:pt x="436" y="409"/>
                  <a:pt x="436" y="409"/>
                  <a:pt x="436" y="409"/>
                </a:cubicBezTo>
                <a:cubicBezTo>
                  <a:pt x="437" y="409"/>
                  <a:pt x="437" y="409"/>
                  <a:pt x="438" y="410"/>
                </a:cubicBezTo>
                <a:cubicBezTo>
                  <a:pt x="438" y="409"/>
                  <a:pt x="438" y="409"/>
                  <a:pt x="438" y="409"/>
                </a:cubicBezTo>
                <a:cubicBezTo>
                  <a:pt x="439" y="409"/>
                  <a:pt x="439" y="409"/>
                  <a:pt x="439" y="408"/>
                </a:cubicBezTo>
                <a:cubicBezTo>
                  <a:pt x="439" y="409"/>
                  <a:pt x="439" y="409"/>
                  <a:pt x="439" y="409"/>
                </a:cubicBezTo>
                <a:cubicBezTo>
                  <a:pt x="440" y="409"/>
                  <a:pt x="440" y="409"/>
                  <a:pt x="440" y="409"/>
                </a:cubicBezTo>
                <a:cubicBezTo>
                  <a:pt x="440" y="408"/>
                  <a:pt x="440" y="407"/>
                  <a:pt x="440" y="406"/>
                </a:cubicBezTo>
                <a:cubicBezTo>
                  <a:pt x="441" y="406"/>
                  <a:pt x="441" y="406"/>
                  <a:pt x="441" y="406"/>
                </a:cubicBezTo>
                <a:cubicBezTo>
                  <a:pt x="441" y="404"/>
                  <a:pt x="441" y="404"/>
                  <a:pt x="441" y="404"/>
                </a:cubicBezTo>
                <a:cubicBezTo>
                  <a:pt x="442" y="404"/>
                  <a:pt x="442" y="404"/>
                  <a:pt x="442" y="404"/>
                </a:cubicBezTo>
                <a:cubicBezTo>
                  <a:pt x="442" y="405"/>
                  <a:pt x="442" y="405"/>
                  <a:pt x="442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44" y="405"/>
                  <a:pt x="444" y="405"/>
                  <a:pt x="445" y="404"/>
                </a:cubicBezTo>
                <a:cubicBezTo>
                  <a:pt x="445" y="404"/>
                  <a:pt x="446" y="404"/>
                  <a:pt x="447" y="404"/>
                </a:cubicBezTo>
                <a:cubicBezTo>
                  <a:pt x="447" y="403"/>
                  <a:pt x="447" y="403"/>
                  <a:pt x="447" y="403"/>
                </a:cubicBezTo>
                <a:cubicBezTo>
                  <a:pt x="447" y="403"/>
                  <a:pt x="448" y="403"/>
                  <a:pt x="448" y="403"/>
                </a:cubicBezTo>
                <a:cubicBezTo>
                  <a:pt x="449" y="404"/>
                  <a:pt x="449" y="403"/>
                  <a:pt x="449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0" y="403"/>
                  <a:pt x="450" y="403"/>
                  <a:pt x="450" y="403"/>
                </a:cubicBezTo>
                <a:cubicBezTo>
                  <a:pt x="451" y="403"/>
                  <a:pt x="452" y="404"/>
                  <a:pt x="453" y="404"/>
                </a:cubicBezTo>
                <a:cubicBezTo>
                  <a:pt x="453" y="404"/>
                  <a:pt x="453" y="404"/>
                  <a:pt x="453" y="404"/>
                </a:cubicBezTo>
                <a:cubicBezTo>
                  <a:pt x="454" y="404"/>
                  <a:pt x="454" y="403"/>
                  <a:pt x="455" y="403"/>
                </a:cubicBezTo>
                <a:cubicBezTo>
                  <a:pt x="455" y="404"/>
                  <a:pt x="455" y="404"/>
                  <a:pt x="455" y="404"/>
                </a:cubicBezTo>
                <a:cubicBezTo>
                  <a:pt x="456" y="405"/>
                  <a:pt x="456" y="405"/>
                  <a:pt x="457" y="405"/>
                </a:cubicBezTo>
                <a:cubicBezTo>
                  <a:pt x="458" y="405"/>
                  <a:pt x="458" y="405"/>
                  <a:pt x="459" y="404"/>
                </a:cubicBezTo>
                <a:cubicBezTo>
                  <a:pt x="459" y="405"/>
                  <a:pt x="459" y="405"/>
                  <a:pt x="459" y="405"/>
                </a:cubicBezTo>
                <a:cubicBezTo>
                  <a:pt x="458" y="405"/>
                  <a:pt x="458" y="405"/>
                  <a:pt x="458" y="405"/>
                </a:cubicBezTo>
                <a:cubicBezTo>
                  <a:pt x="458" y="406"/>
                  <a:pt x="458" y="405"/>
                  <a:pt x="458" y="406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8" y="407"/>
                  <a:pt x="458" y="407"/>
                  <a:pt x="458" y="407"/>
                </a:cubicBezTo>
                <a:cubicBezTo>
                  <a:pt x="459" y="407"/>
                  <a:pt x="460" y="408"/>
                  <a:pt x="461" y="407"/>
                </a:cubicBezTo>
                <a:cubicBezTo>
                  <a:pt x="461" y="407"/>
                  <a:pt x="462" y="407"/>
                  <a:pt x="462" y="407"/>
                </a:cubicBezTo>
                <a:cubicBezTo>
                  <a:pt x="462" y="407"/>
                  <a:pt x="463" y="407"/>
                  <a:pt x="463" y="407"/>
                </a:cubicBezTo>
                <a:cubicBezTo>
                  <a:pt x="463" y="406"/>
                  <a:pt x="463" y="406"/>
                  <a:pt x="462" y="406"/>
                </a:cubicBezTo>
                <a:cubicBezTo>
                  <a:pt x="462" y="405"/>
                  <a:pt x="463" y="405"/>
                  <a:pt x="464" y="404"/>
                </a:cubicBezTo>
                <a:cubicBezTo>
                  <a:pt x="464" y="404"/>
                  <a:pt x="464" y="404"/>
                  <a:pt x="464" y="404"/>
                </a:cubicBezTo>
                <a:cubicBezTo>
                  <a:pt x="465" y="404"/>
                  <a:pt x="465" y="405"/>
                  <a:pt x="467" y="405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7" y="406"/>
                  <a:pt x="467" y="406"/>
                  <a:pt x="467" y="406"/>
                </a:cubicBezTo>
                <a:cubicBezTo>
                  <a:pt x="469" y="406"/>
                  <a:pt x="469" y="406"/>
                  <a:pt x="469" y="406"/>
                </a:cubicBezTo>
                <a:cubicBezTo>
                  <a:pt x="469" y="408"/>
                  <a:pt x="469" y="408"/>
                  <a:pt x="469" y="408"/>
                </a:cubicBezTo>
                <a:cubicBezTo>
                  <a:pt x="470" y="408"/>
                  <a:pt x="470" y="408"/>
                  <a:pt x="470" y="408"/>
                </a:cubicBezTo>
                <a:cubicBezTo>
                  <a:pt x="470" y="407"/>
                  <a:pt x="470" y="408"/>
                  <a:pt x="470" y="407"/>
                </a:cubicBezTo>
                <a:cubicBezTo>
                  <a:pt x="470" y="407"/>
                  <a:pt x="470" y="406"/>
                  <a:pt x="470" y="406"/>
                </a:cubicBezTo>
                <a:cubicBezTo>
                  <a:pt x="469" y="406"/>
                  <a:pt x="469" y="406"/>
                  <a:pt x="468" y="405"/>
                </a:cubicBezTo>
                <a:cubicBezTo>
                  <a:pt x="468" y="404"/>
                  <a:pt x="469" y="404"/>
                  <a:pt x="470" y="404"/>
                </a:cubicBezTo>
                <a:cubicBezTo>
                  <a:pt x="470" y="403"/>
                  <a:pt x="470" y="403"/>
                  <a:pt x="469" y="403"/>
                </a:cubicBezTo>
                <a:cubicBezTo>
                  <a:pt x="469" y="402"/>
                  <a:pt x="469" y="402"/>
                  <a:pt x="469" y="402"/>
                </a:cubicBezTo>
                <a:cubicBezTo>
                  <a:pt x="469" y="403"/>
                  <a:pt x="469" y="403"/>
                  <a:pt x="469" y="403"/>
                </a:cubicBezTo>
                <a:cubicBezTo>
                  <a:pt x="469" y="403"/>
                  <a:pt x="468" y="403"/>
                  <a:pt x="468" y="403"/>
                </a:cubicBezTo>
                <a:cubicBezTo>
                  <a:pt x="468" y="403"/>
                  <a:pt x="468" y="403"/>
                  <a:pt x="468" y="402"/>
                </a:cubicBezTo>
                <a:cubicBezTo>
                  <a:pt x="468" y="402"/>
                  <a:pt x="468" y="402"/>
                  <a:pt x="468" y="402"/>
                </a:cubicBezTo>
                <a:cubicBezTo>
                  <a:pt x="467" y="402"/>
                  <a:pt x="466" y="402"/>
                  <a:pt x="466" y="402"/>
                </a:cubicBezTo>
                <a:cubicBezTo>
                  <a:pt x="466" y="401"/>
                  <a:pt x="466" y="401"/>
                  <a:pt x="466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5" y="401"/>
                  <a:pt x="465" y="401"/>
                  <a:pt x="465" y="401"/>
                </a:cubicBezTo>
                <a:cubicBezTo>
                  <a:pt x="466" y="400"/>
                  <a:pt x="467" y="401"/>
                  <a:pt x="468" y="401"/>
                </a:cubicBezTo>
                <a:cubicBezTo>
                  <a:pt x="468" y="400"/>
                  <a:pt x="468" y="400"/>
                  <a:pt x="469" y="400"/>
                </a:cubicBezTo>
                <a:cubicBezTo>
                  <a:pt x="469" y="399"/>
                  <a:pt x="470" y="399"/>
                  <a:pt x="471" y="399"/>
                </a:cubicBezTo>
                <a:cubicBezTo>
                  <a:pt x="471" y="399"/>
                  <a:pt x="471" y="399"/>
                  <a:pt x="471" y="399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2" y="399"/>
                  <a:pt x="472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4" y="400"/>
                  <a:pt x="474" y="400"/>
                  <a:pt x="475" y="400"/>
                </a:cubicBezTo>
                <a:cubicBezTo>
                  <a:pt x="475" y="399"/>
                  <a:pt x="475" y="399"/>
                  <a:pt x="475" y="399"/>
                </a:cubicBezTo>
                <a:cubicBezTo>
                  <a:pt x="476" y="399"/>
                  <a:pt x="476" y="399"/>
                  <a:pt x="476" y="399"/>
                </a:cubicBezTo>
                <a:cubicBezTo>
                  <a:pt x="476" y="399"/>
                  <a:pt x="476" y="400"/>
                  <a:pt x="476" y="401"/>
                </a:cubicBezTo>
                <a:cubicBezTo>
                  <a:pt x="477" y="401"/>
                  <a:pt x="477" y="401"/>
                  <a:pt x="477" y="401"/>
                </a:cubicBezTo>
                <a:cubicBezTo>
                  <a:pt x="477" y="400"/>
                  <a:pt x="477" y="400"/>
                  <a:pt x="477" y="400"/>
                </a:cubicBezTo>
                <a:cubicBezTo>
                  <a:pt x="478" y="400"/>
                  <a:pt x="478" y="400"/>
                  <a:pt x="479" y="400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79" y="399"/>
                  <a:pt x="479" y="399"/>
                </a:cubicBezTo>
                <a:cubicBezTo>
                  <a:pt x="479" y="399"/>
                  <a:pt x="480" y="399"/>
                  <a:pt x="480" y="400"/>
                </a:cubicBezTo>
                <a:cubicBezTo>
                  <a:pt x="481" y="400"/>
                  <a:pt x="481" y="400"/>
                  <a:pt x="481" y="399"/>
                </a:cubicBezTo>
                <a:cubicBezTo>
                  <a:pt x="482" y="399"/>
                  <a:pt x="483" y="399"/>
                  <a:pt x="484" y="399"/>
                </a:cubicBezTo>
                <a:cubicBezTo>
                  <a:pt x="483" y="400"/>
                  <a:pt x="484" y="400"/>
                  <a:pt x="483" y="400"/>
                </a:cubicBezTo>
                <a:cubicBezTo>
                  <a:pt x="484" y="401"/>
                  <a:pt x="484" y="401"/>
                  <a:pt x="486" y="402"/>
                </a:cubicBezTo>
                <a:cubicBezTo>
                  <a:pt x="487" y="402"/>
                  <a:pt x="487" y="402"/>
                  <a:pt x="487" y="402"/>
                </a:cubicBezTo>
                <a:cubicBezTo>
                  <a:pt x="487" y="402"/>
                  <a:pt x="487" y="403"/>
                  <a:pt x="488" y="403"/>
                </a:cubicBezTo>
                <a:cubicBezTo>
                  <a:pt x="489" y="403"/>
                  <a:pt x="489" y="403"/>
                  <a:pt x="489" y="403"/>
                </a:cubicBezTo>
                <a:cubicBezTo>
                  <a:pt x="489" y="404"/>
                  <a:pt x="489" y="404"/>
                  <a:pt x="489" y="404"/>
                </a:cubicBezTo>
                <a:cubicBezTo>
                  <a:pt x="490" y="404"/>
                  <a:pt x="490" y="404"/>
                  <a:pt x="491" y="404"/>
                </a:cubicBezTo>
                <a:cubicBezTo>
                  <a:pt x="491" y="404"/>
                  <a:pt x="491" y="404"/>
                  <a:pt x="491" y="404"/>
                </a:cubicBezTo>
                <a:cubicBezTo>
                  <a:pt x="492" y="404"/>
                  <a:pt x="493" y="403"/>
                  <a:pt x="493" y="402"/>
                </a:cubicBezTo>
                <a:cubicBezTo>
                  <a:pt x="497" y="402"/>
                  <a:pt x="496" y="404"/>
                  <a:pt x="497" y="406"/>
                </a:cubicBezTo>
                <a:cubicBezTo>
                  <a:pt x="497" y="406"/>
                  <a:pt x="497" y="406"/>
                  <a:pt x="497" y="406"/>
                </a:cubicBezTo>
                <a:cubicBezTo>
                  <a:pt x="497" y="406"/>
                  <a:pt x="498" y="407"/>
                  <a:pt x="498" y="407"/>
                </a:cubicBezTo>
                <a:cubicBezTo>
                  <a:pt x="498" y="407"/>
                  <a:pt x="499" y="407"/>
                  <a:pt x="499" y="407"/>
                </a:cubicBezTo>
                <a:cubicBezTo>
                  <a:pt x="499" y="409"/>
                  <a:pt x="499" y="410"/>
                  <a:pt x="500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499" y="413"/>
                  <a:pt x="499" y="415"/>
                  <a:pt x="499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5"/>
                  <a:pt x="500" y="415"/>
                  <a:pt x="501" y="414"/>
                </a:cubicBezTo>
                <a:cubicBezTo>
                  <a:pt x="502" y="414"/>
                  <a:pt x="502" y="414"/>
                  <a:pt x="502" y="414"/>
                </a:cubicBezTo>
                <a:cubicBezTo>
                  <a:pt x="502" y="416"/>
                  <a:pt x="502" y="417"/>
                  <a:pt x="501" y="417"/>
                </a:cubicBezTo>
                <a:cubicBezTo>
                  <a:pt x="501" y="419"/>
                  <a:pt x="501" y="420"/>
                  <a:pt x="502" y="421"/>
                </a:cubicBezTo>
                <a:cubicBezTo>
                  <a:pt x="502" y="421"/>
                  <a:pt x="502" y="421"/>
                  <a:pt x="502" y="421"/>
                </a:cubicBezTo>
                <a:cubicBezTo>
                  <a:pt x="503" y="421"/>
                  <a:pt x="502" y="420"/>
                  <a:pt x="503" y="422"/>
                </a:cubicBezTo>
                <a:cubicBezTo>
                  <a:pt x="504" y="422"/>
                  <a:pt x="504" y="422"/>
                  <a:pt x="504" y="422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4" y="424"/>
                  <a:pt x="504" y="424"/>
                  <a:pt x="504" y="424"/>
                </a:cubicBezTo>
                <a:cubicBezTo>
                  <a:pt x="505" y="424"/>
                  <a:pt x="505" y="424"/>
                  <a:pt x="505" y="424"/>
                </a:cubicBezTo>
                <a:cubicBezTo>
                  <a:pt x="505" y="426"/>
                  <a:pt x="505" y="426"/>
                  <a:pt x="505" y="426"/>
                </a:cubicBezTo>
                <a:cubicBezTo>
                  <a:pt x="505" y="426"/>
                  <a:pt x="505" y="426"/>
                  <a:pt x="506" y="426"/>
                </a:cubicBezTo>
                <a:cubicBezTo>
                  <a:pt x="506" y="427"/>
                  <a:pt x="506" y="428"/>
                  <a:pt x="506" y="428"/>
                </a:cubicBezTo>
                <a:cubicBezTo>
                  <a:pt x="507" y="429"/>
                  <a:pt x="507" y="429"/>
                  <a:pt x="508" y="429"/>
                </a:cubicBezTo>
                <a:cubicBezTo>
                  <a:pt x="508" y="429"/>
                  <a:pt x="508" y="430"/>
                  <a:pt x="509" y="430"/>
                </a:cubicBezTo>
                <a:cubicBezTo>
                  <a:pt x="509" y="431"/>
                  <a:pt x="509" y="431"/>
                  <a:pt x="509" y="431"/>
                </a:cubicBezTo>
                <a:cubicBezTo>
                  <a:pt x="509" y="430"/>
                  <a:pt x="509" y="430"/>
                  <a:pt x="510" y="431"/>
                </a:cubicBezTo>
                <a:cubicBezTo>
                  <a:pt x="510" y="430"/>
                  <a:pt x="510" y="430"/>
                  <a:pt x="510" y="429"/>
                </a:cubicBezTo>
                <a:cubicBezTo>
                  <a:pt x="510" y="429"/>
                  <a:pt x="510" y="429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0" y="428"/>
                  <a:pt x="510" y="428"/>
                </a:cubicBezTo>
                <a:cubicBezTo>
                  <a:pt x="510" y="428"/>
                  <a:pt x="511" y="428"/>
                  <a:pt x="511" y="427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6"/>
                  <a:pt x="511" y="426"/>
                  <a:pt x="511" y="426"/>
                </a:cubicBezTo>
                <a:cubicBezTo>
                  <a:pt x="511" y="423"/>
                  <a:pt x="511" y="423"/>
                  <a:pt x="511" y="423"/>
                </a:cubicBezTo>
                <a:cubicBezTo>
                  <a:pt x="512" y="423"/>
                  <a:pt x="512" y="423"/>
                  <a:pt x="512" y="423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2"/>
                  <a:pt x="512" y="422"/>
                  <a:pt x="512" y="422"/>
                </a:cubicBezTo>
                <a:cubicBezTo>
                  <a:pt x="512" y="420"/>
                  <a:pt x="512" y="420"/>
                  <a:pt x="512" y="420"/>
                </a:cubicBezTo>
                <a:cubicBezTo>
                  <a:pt x="511" y="419"/>
                  <a:pt x="511" y="419"/>
                  <a:pt x="511" y="419"/>
                </a:cubicBezTo>
                <a:cubicBezTo>
                  <a:pt x="511" y="418"/>
                  <a:pt x="511" y="417"/>
                  <a:pt x="510" y="416"/>
                </a:cubicBezTo>
                <a:cubicBezTo>
                  <a:pt x="510" y="416"/>
                  <a:pt x="510" y="416"/>
                  <a:pt x="510" y="415"/>
                </a:cubicBezTo>
                <a:cubicBezTo>
                  <a:pt x="510" y="414"/>
                  <a:pt x="510" y="414"/>
                  <a:pt x="510" y="414"/>
                </a:cubicBezTo>
                <a:cubicBezTo>
                  <a:pt x="509" y="414"/>
                  <a:pt x="509" y="414"/>
                  <a:pt x="509" y="414"/>
                </a:cubicBezTo>
                <a:cubicBezTo>
                  <a:pt x="509" y="413"/>
                  <a:pt x="509" y="413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11"/>
                  <a:pt x="508" y="411"/>
                  <a:pt x="508" y="411"/>
                </a:cubicBezTo>
                <a:cubicBezTo>
                  <a:pt x="508" y="410"/>
                  <a:pt x="508" y="410"/>
                  <a:pt x="508" y="409"/>
                </a:cubicBezTo>
                <a:cubicBezTo>
                  <a:pt x="508" y="409"/>
                  <a:pt x="508" y="409"/>
                  <a:pt x="508" y="409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8"/>
                  <a:pt x="508" y="408"/>
                  <a:pt x="508" y="408"/>
                </a:cubicBezTo>
                <a:cubicBezTo>
                  <a:pt x="508" y="407"/>
                  <a:pt x="508" y="407"/>
                  <a:pt x="508" y="407"/>
                </a:cubicBezTo>
                <a:cubicBezTo>
                  <a:pt x="507" y="407"/>
                  <a:pt x="507" y="407"/>
                  <a:pt x="507" y="407"/>
                </a:cubicBezTo>
                <a:cubicBezTo>
                  <a:pt x="507" y="407"/>
                  <a:pt x="507" y="406"/>
                  <a:pt x="507" y="405"/>
                </a:cubicBezTo>
                <a:cubicBezTo>
                  <a:pt x="506" y="405"/>
                  <a:pt x="506" y="405"/>
                  <a:pt x="506" y="405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2"/>
                  <a:pt x="506" y="402"/>
                  <a:pt x="506" y="402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6" y="401"/>
                  <a:pt x="506" y="401"/>
                  <a:pt x="506" y="401"/>
                </a:cubicBezTo>
                <a:cubicBezTo>
                  <a:pt x="505" y="401"/>
                  <a:pt x="505" y="401"/>
                  <a:pt x="505" y="400"/>
                </a:cubicBezTo>
                <a:cubicBezTo>
                  <a:pt x="505" y="400"/>
                  <a:pt x="505" y="400"/>
                  <a:pt x="505" y="399"/>
                </a:cubicBezTo>
                <a:cubicBezTo>
                  <a:pt x="505" y="399"/>
                  <a:pt x="506" y="399"/>
                  <a:pt x="506" y="399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6" y="396"/>
                  <a:pt x="506" y="396"/>
                  <a:pt x="506" y="396"/>
                </a:cubicBezTo>
                <a:cubicBezTo>
                  <a:pt x="507" y="395"/>
                  <a:pt x="507" y="394"/>
                  <a:pt x="507" y="393"/>
                </a:cubicBezTo>
                <a:cubicBezTo>
                  <a:pt x="508" y="393"/>
                  <a:pt x="508" y="393"/>
                  <a:pt x="508" y="393"/>
                </a:cubicBezTo>
                <a:cubicBezTo>
                  <a:pt x="507" y="392"/>
                  <a:pt x="507" y="392"/>
                  <a:pt x="507" y="392"/>
                </a:cubicBezTo>
                <a:cubicBezTo>
                  <a:pt x="508" y="391"/>
                  <a:pt x="508" y="391"/>
                  <a:pt x="509" y="391"/>
                </a:cubicBezTo>
                <a:cubicBezTo>
                  <a:pt x="509" y="390"/>
                  <a:pt x="509" y="390"/>
                  <a:pt x="509" y="389"/>
                </a:cubicBezTo>
                <a:cubicBezTo>
                  <a:pt x="510" y="389"/>
                  <a:pt x="511" y="389"/>
                  <a:pt x="511" y="387"/>
                </a:cubicBezTo>
                <a:cubicBezTo>
                  <a:pt x="512" y="387"/>
                  <a:pt x="512" y="387"/>
                  <a:pt x="512" y="387"/>
                </a:cubicBezTo>
                <a:cubicBezTo>
                  <a:pt x="513" y="387"/>
                  <a:pt x="514" y="386"/>
                  <a:pt x="514" y="385"/>
                </a:cubicBezTo>
                <a:cubicBezTo>
                  <a:pt x="514" y="384"/>
                  <a:pt x="514" y="384"/>
                  <a:pt x="514" y="384"/>
                </a:cubicBezTo>
                <a:cubicBezTo>
                  <a:pt x="516" y="384"/>
                  <a:pt x="516" y="384"/>
                  <a:pt x="516" y="384"/>
                </a:cubicBezTo>
                <a:cubicBezTo>
                  <a:pt x="516" y="383"/>
                  <a:pt x="516" y="383"/>
                  <a:pt x="517" y="382"/>
                </a:cubicBezTo>
                <a:cubicBezTo>
                  <a:pt x="517" y="382"/>
                  <a:pt x="518" y="382"/>
                  <a:pt x="518" y="382"/>
                </a:cubicBezTo>
                <a:cubicBezTo>
                  <a:pt x="519" y="381"/>
                  <a:pt x="520" y="381"/>
                  <a:pt x="521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80"/>
                  <a:pt x="522" y="380"/>
                  <a:pt x="522" y="380"/>
                </a:cubicBezTo>
                <a:cubicBezTo>
                  <a:pt x="522" y="379"/>
                  <a:pt x="522" y="379"/>
                  <a:pt x="523" y="379"/>
                </a:cubicBezTo>
                <a:cubicBezTo>
                  <a:pt x="524" y="378"/>
                  <a:pt x="524" y="378"/>
                  <a:pt x="524" y="376"/>
                </a:cubicBezTo>
                <a:cubicBezTo>
                  <a:pt x="525" y="376"/>
                  <a:pt x="526" y="376"/>
                  <a:pt x="526" y="375"/>
                </a:cubicBezTo>
                <a:cubicBezTo>
                  <a:pt x="526" y="375"/>
                  <a:pt x="526" y="375"/>
                  <a:pt x="526" y="375"/>
                </a:cubicBezTo>
                <a:cubicBezTo>
                  <a:pt x="527" y="375"/>
                  <a:pt x="526" y="374"/>
                  <a:pt x="525" y="373"/>
                </a:cubicBezTo>
                <a:cubicBezTo>
                  <a:pt x="527" y="373"/>
                  <a:pt x="527" y="373"/>
                  <a:pt x="527" y="373"/>
                </a:cubicBezTo>
                <a:cubicBezTo>
                  <a:pt x="527" y="372"/>
                  <a:pt x="527" y="372"/>
                  <a:pt x="527" y="372"/>
                </a:cubicBezTo>
                <a:cubicBezTo>
                  <a:pt x="528" y="372"/>
                  <a:pt x="528" y="372"/>
                  <a:pt x="528" y="372"/>
                </a:cubicBezTo>
                <a:cubicBezTo>
                  <a:pt x="528" y="371"/>
                  <a:pt x="527" y="371"/>
                  <a:pt x="526" y="370"/>
                </a:cubicBezTo>
                <a:cubicBezTo>
                  <a:pt x="526" y="370"/>
                  <a:pt x="526" y="370"/>
                  <a:pt x="526" y="370"/>
                </a:cubicBezTo>
                <a:cubicBezTo>
                  <a:pt x="527" y="370"/>
                  <a:pt x="528" y="370"/>
                  <a:pt x="529" y="370"/>
                </a:cubicBezTo>
                <a:cubicBezTo>
                  <a:pt x="529" y="370"/>
                  <a:pt x="529" y="370"/>
                  <a:pt x="529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31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2" y="370"/>
                  <a:pt x="532" y="370"/>
                  <a:pt x="532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8"/>
                  <a:pt x="531" y="369"/>
                  <a:pt x="530" y="368"/>
                </a:cubicBezTo>
                <a:cubicBezTo>
                  <a:pt x="530" y="368"/>
                  <a:pt x="529" y="368"/>
                  <a:pt x="528" y="368"/>
                </a:cubicBezTo>
                <a:cubicBezTo>
                  <a:pt x="528" y="367"/>
                  <a:pt x="528" y="367"/>
                  <a:pt x="528" y="367"/>
                </a:cubicBezTo>
                <a:cubicBezTo>
                  <a:pt x="529" y="367"/>
                  <a:pt x="530" y="366"/>
                  <a:pt x="530" y="366"/>
                </a:cubicBezTo>
                <a:cubicBezTo>
                  <a:pt x="531" y="366"/>
                  <a:pt x="531" y="366"/>
                  <a:pt x="531" y="366"/>
                </a:cubicBezTo>
                <a:cubicBezTo>
                  <a:pt x="531" y="365"/>
                  <a:pt x="531" y="365"/>
                  <a:pt x="530" y="365"/>
                </a:cubicBezTo>
                <a:cubicBezTo>
                  <a:pt x="530" y="365"/>
                  <a:pt x="530" y="365"/>
                  <a:pt x="530" y="365"/>
                </a:cubicBezTo>
                <a:cubicBezTo>
                  <a:pt x="530" y="364"/>
                  <a:pt x="530" y="364"/>
                  <a:pt x="530" y="363"/>
                </a:cubicBezTo>
                <a:cubicBezTo>
                  <a:pt x="530" y="363"/>
                  <a:pt x="528" y="362"/>
                  <a:pt x="527" y="362"/>
                </a:cubicBezTo>
                <a:cubicBezTo>
                  <a:pt x="527" y="361"/>
                  <a:pt x="527" y="361"/>
                  <a:pt x="527" y="361"/>
                </a:cubicBezTo>
                <a:cubicBezTo>
                  <a:pt x="527" y="360"/>
                  <a:pt x="527" y="360"/>
                  <a:pt x="526" y="360"/>
                </a:cubicBezTo>
                <a:cubicBezTo>
                  <a:pt x="526" y="360"/>
                  <a:pt x="526" y="360"/>
                  <a:pt x="526" y="360"/>
                </a:cubicBezTo>
                <a:cubicBezTo>
                  <a:pt x="527" y="360"/>
                  <a:pt x="528" y="359"/>
                  <a:pt x="529" y="359"/>
                </a:cubicBezTo>
                <a:cubicBezTo>
                  <a:pt x="529" y="358"/>
                  <a:pt x="528" y="357"/>
                  <a:pt x="527" y="357"/>
                </a:cubicBezTo>
                <a:cubicBezTo>
                  <a:pt x="527" y="357"/>
                  <a:pt x="527" y="357"/>
                  <a:pt x="527" y="357"/>
                </a:cubicBezTo>
                <a:cubicBezTo>
                  <a:pt x="528" y="357"/>
                  <a:pt x="528" y="357"/>
                  <a:pt x="528" y="357"/>
                </a:cubicBezTo>
                <a:cubicBezTo>
                  <a:pt x="528" y="356"/>
                  <a:pt x="528" y="356"/>
                  <a:pt x="528" y="356"/>
                </a:cubicBezTo>
                <a:cubicBezTo>
                  <a:pt x="527" y="356"/>
                  <a:pt x="527" y="355"/>
                  <a:pt x="526" y="354"/>
                </a:cubicBezTo>
                <a:cubicBezTo>
                  <a:pt x="525" y="354"/>
                  <a:pt x="526" y="354"/>
                  <a:pt x="525" y="353"/>
                </a:cubicBezTo>
                <a:cubicBezTo>
                  <a:pt x="526" y="353"/>
                  <a:pt x="526" y="353"/>
                  <a:pt x="526" y="353"/>
                </a:cubicBezTo>
                <a:cubicBezTo>
                  <a:pt x="526" y="353"/>
                  <a:pt x="526" y="352"/>
                  <a:pt x="526" y="351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0"/>
                  <a:pt x="527" y="349"/>
                  <a:pt x="528" y="348"/>
                </a:cubicBezTo>
                <a:cubicBezTo>
                  <a:pt x="528" y="348"/>
                  <a:pt x="528" y="348"/>
                  <a:pt x="528" y="348"/>
                </a:cubicBezTo>
                <a:cubicBezTo>
                  <a:pt x="528" y="347"/>
                  <a:pt x="528" y="346"/>
                  <a:pt x="528" y="346"/>
                </a:cubicBezTo>
                <a:cubicBezTo>
                  <a:pt x="528" y="345"/>
                  <a:pt x="529" y="345"/>
                  <a:pt x="529" y="345"/>
                </a:cubicBezTo>
                <a:cubicBezTo>
                  <a:pt x="530" y="345"/>
                  <a:pt x="530" y="345"/>
                  <a:pt x="530" y="344"/>
                </a:cubicBezTo>
                <a:cubicBezTo>
                  <a:pt x="530" y="345"/>
                  <a:pt x="531" y="345"/>
                  <a:pt x="532" y="345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4"/>
                  <a:pt x="532" y="344"/>
                  <a:pt x="532" y="344"/>
                </a:cubicBezTo>
                <a:cubicBezTo>
                  <a:pt x="532" y="343"/>
                  <a:pt x="532" y="344"/>
                  <a:pt x="532" y="343"/>
                </a:cubicBezTo>
                <a:cubicBezTo>
                  <a:pt x="533" y="344"/>
                  <a:pt x="532" y="343"/>
                  <a:pt x="533" y="344"/>
                </a:cubicBezTo>
                <a:cubicBezTo>
                  <a:pt x="533" y="344"/>
                  <a:pt x="532" y="345"/>
                  <a:pt x="532" y="346"/>
                </a:cubicBezTo>
                <a:cubicBezTo>
                  <a:pt x="531" y="346"/>
                  <a:pt x="531" y="346"/>
                  <a:pt x="530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8"/>
                  <a:pt x="530" y="348"/>
                  <a:pt x="530" y="348"/>
                </a:cubicBezTo>
                <a:cubicBezTo>
                  <a:pt x="530" y="349"/>
                  <a:pt x="530" y="349"/>
                  <a:pt x="530" y="349"/>
                </a:cubicBezTo>
                <a:cubicBezTo>
                  <a:pt x="530" y="349"/>
                  <a:pt x="529" y="350"/>
                  <a:pt x="529" y="350"/>
                </a:cubicBezTo>
                <a:cubicBezTo>
                  <a:pt x="529" y="350"/>
                  <a:pt x="529" y="352"/>
                  <a:pt x="529" y="352"/>
                </a:cubicBezTo>
                <a:cubicBezTo>
                  <a:pt x="529" y="352"/>
                  <a:pt x="529" y="352"/>
                  <a:pt x="529" y="352"/>
                </a:cubicBezTo>
                <a:cubicBezTo>
                  <a:pt x="529" y="352"/>
                  <a:pt x="529" y="353"/>
                  <a:pt x="529" y="353"/>
                </a:cubicBezTo>
                <a:cubicBezTo>
                  <a:pt x="529" y="353"/>
                  <a:pt x="529" y="353"/>
                  <a:pt x="529" y="353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4"/>
                  <a:pt x="529" y="354"/>
                  <a:pt x="529" y="354"/>
                </a:cubicBezTo>
                <a:cubicBezTo>
                  <a:pt x="529" y="355"/>
                  <a:pt x="529" y="355"/>
                  <a:pt x="529" y="355"/>
                </a:cubicBezTo>
                <a:cubicBezTo>
                  <a:pt x="530" y="355"/>
                  <a:pt x="530" y="355"/>
                  <a:pt x="530" y="355"/>
                </a:cubicBezTo>
                <a:cubicBezTo>
                  <a:pt x="530" y="354"/>
                  <a:pt x="530" y="354"/>
                  <a:pt x="530" y="354"/>
                </a:cubicBezTo>
                <a:cubicBezTo>
                  <a:pt x="532" y="354"/>
                  <a:pt x="532" y="354"/>
                  <a:pt x="532" y="354"/>
                </a:cubicBezTo>
                <a:cubicBezTo>
                  <a:pt x="532" y="356"/>
                  <a:pt x="532" y="356"/>
                  <a:pt x="532" y="356"/>
                </a:cubicBezTo>
                <a:cubicBezTo>
                  <a:pt x="533" y="356"/>
                  <a:pt x="534" y="355"/>
                  <a:pt x="535" y="355"/>
                </a:cubicBezTo>
                <a:cubicBezTo>
                  <a:pt x="535" y="355"/>
                  <a:pt x="535" y="354"/>
                  <a:pt x="534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5" y="353"/>
                  <a:pt x="535" y="353"/>
                  <a:pt x="535" y="353"/>
                </a:cubicBezTo>
                <a:cubicBezTo>
                  <a:pt x="536" y="352"/>
                  <a:pt x="535" y="352"/>
                  <a:pt x="536" y="351"/>
                </a:cubicBezTo>
                <a:cubicBezTo>
                  <a:pt x="535" y="351"/>
                  <a:pt x="535" y="351"/>
                  <a:pt x="535" y="351"/>
                </a:cubicBezTo>
                <a:cubicBezTo>
                  <a:pt x="535" y="350"/>
                  <a:pt x="535" y="350"/>
                  <a:pt x="536" y="349"/>
                </a:cubicBezTo>
                <a:cubicBezTo>
                  <a:pt x="534" y="348"/>
                  <a:pt x="534" y="347"/>
                  <a:pt x="534" y="346"/>
                </a:cubicBezTo>
                <a:cubicBezTo>
                  <a:pt x="535" y="346"/>
                  <a:pt x="536" y="346"/>
                  <a:pt x="537" y="347"/>
                </a:cubicBezTo>
                <a:cubicBezTo>
                  <a:pt x="538" y="347"/>
                  <a:pt x="538" y="347"/>
                  <a:pt x="538" y="347"/>
                </a:cubicBezTo>
                <a:cubicBezTo>
                  <a:pt x="539" y="347"/>
                  <a:pt x="540" y="344"/>
                  <a:pt x="540" y="343"/>
                </a:cubicBezTo>
                <a:cubicBezTo>
                  <a:pt x="541" y="344"/>
                  <a:pt x="541" y="344"/>
                  <a:pt x="541" y="344"/>
                </a:cubicBezTo>
                <a:cubicBezTo>
                  <a:pt x="542" y="343"/>
                  <a:pt x="542" y="341"/>
                  <a:pt x="542" y="340"/>
                </a:cubicBezTo>
                <a:cubicBezTo>
                  <a:pt x="542" y="340"/>
                  <a:pt x="542" y="339"/>
                  <a:pt x="542" y="338"/>
                </a:cubicBezTo>
                <a:cubicBezTo>
                  <a:pt x="541" y="338"/>
                  <a:pt x="541" y="338"/>
                  <a:pt x="541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7"/>
                  <a:pt x="542" y="337"/>
                  <a:pt x="542" y="337"/>
                </a:cubicBezTo>
                <a:cubicBezTo>
                  <a:pt x="542" y="336"/>
                  <a:pt x="543" y="336"/>
                  <a:pt x="544" y="335"/>
                </a:cubicBezTo>
                <a:cubicBezTo>
                  <a:pt x="544" y="334"/>
                  <a:pt x="544" y="334"/>
                  <a:pt x="544" y="334"/>
                </a:cubicBezTo>
                <a:cubicBezTo>
                  <a:pt x="544" y="334"/>
                  <a:pt x="544" y="334"/>
                  <a:pt x="545" y="334"/>
                </a:cubicBezTo>
                <a:cubicBezTo>
                  <a:pt x="545" y="333"/>
                  <a:pt x="545" y="333"/>
                  <a:pt x="545" y="333"/>
                </a:cubicBezTo>
                <a:cubicBezTo>
                  <a:pt x="546" y="333"/>
                  <a:pt x="546" y="333"/>
                  <a:pt x="546" y="333"/>
                </a:cubicBezTo>
                <a:cubicBezTo>
                  <a:pt x="546" y="333"/>
                  <a:pt x="547" y="333"/>
                  <a:pt x="547" y="332"/>
                </a:cubicBezTo>
                <a:cubicBezTo>
                  <a:pt x="547" y="333"/>
                  <a:pt x="547" y="333"/>
                  <a:pt x="547" y="333"/>
                </a:cubicBezTo>
                <a:cubicBezTo>
                  <a:pt x="548" y="333"/>
                  <a:pt x="548" y="333"/>
                  <a:pt x="549" y="332"/>
                </a:cubicBezTo>
                <a:cubicBezTo>
                  <a:pt x="549" y="332"/>
                  <a:pt x="549" y="332"/>
                  <a:pt x="549" y="331"/>
                </a:cubicBezTo>
                <a:cubicBezTo>
                  <a:pt x="551" y="331"/>
                  <a:pt x="551" y="331"/>
                  <a:pt x="552" y="331"/>
                </a:cubicBezTo>
                <a:cubicBezTo>
                  <a:pt x="552" y="332"/>
                  <a:pt x="552" y="332"/>
                  <a:pt x="552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3" y="332"/>
                  <a:pt x="553" y="332"/>
                  <a:pt x="553" y="332"/>
                </a:cubicBezTo>
                <a:cubicBezTo>
                  <a:pt x="554" y="332"/>
                  <a:pt x="554" y="332"/>
                  <a:pt x="554" y="332"/>
                </a:cubicBezTo>
                <a:cubicBezTo>
                  <a:pt x="554" y="331"/>
                  <a:pt x="553" y="331"/>
                  <a:pt x="553" y="330"/>
                </a:cubicBezTo>
                <a:cubicBezTo>
                  <a:pt x="553" y="330"/>
                  <a:pt x="553" y="330"/>
                  <a:pt x="553" y="330"/>
                </a:cubicBezTo>
                <a:cubicBezTo>
                  <a:pt x="554" y="330"/>
                  <a:pt x="554" y="330"/>
                  <a:pt x="554" y="329"/>
                </a:cubicBezTo>
                <a:cubicBezTo>
                  <a:pt x="554" y="329"/>
                  <a:pt x="555" y="329"/>
                  <a:pt x="556" y="329"/>
                </a:cubicBezTo>
                <a:cubicBezTo>
                  <a:pt x="556" y="330"/>
                  <a:pt x="556" y="330"/>
                  <a:pt x="556" y="330"/>
                </a:cubicBezTo>
                <a:cubicBezTo>
                  <a:pt x="556" y="331"/>
                  <a:pt x="556" y="330"/>
                  <a:pt x="556" y="331"/>
                </a:cubicBezTo>
                <a:cubicBezTo>
                  <a:pt x="557" y="331"/>
                  <a:pt x="557" y="330"/>
                  <a:pt x="558" y="330"/>
                </a:cubicBezTo>
                <a:cubicBezTo>
                  <a:pt x="558" y="330"/>
                  <a:pt x="558" y="330"/>
                  <a:pt x="558" y="330"/>
                </a:cubicBezTo>
                <a:cubicBezTo>
                  <a:pt x="559" y="330"/>
                  <a:pt x="559" y="330"/>
                  <a:pt x="559" y="330"/>
                </a:cubicBezTo>
                <a:cubicBezTo>
                  <a:pt x="559" y="329"/>
                  <a:pt x="559" y="330"/>
                  <a:pt x="559" y="329"/>
                </a:cubicBezTo>
                <a:cubicBezTo>
                  <a:pt x="558" y="329"/>
                  <a:pt x="558" y="328"/>
                  <a:pt x="557" y="328"/>
                </a:cubicBezTo>
                <a:cubicBezTo>
                  <a:pt x="556" y="327"/>
                  <a:pt x="557" y="328"/>
                  <a:pt x="556" y="327"/>
                </a:cubicBezTo>
                <a:cubicBezTo>
                  <a:pt x="556" y="326"/>
                  <a:pt x="556" y="326"/>
                  <a:pt x="556" y="326"/>
                </a:cubicBezTo>
                <a:cubicBezTo>
                  <a:pt x="557" y="326"/>
                  <a:pt x="556" y="326"/>
                  <a:pt x="558" y="326"/>
                </a:cubicBezTo>
                <a:cubicBezTo>
                  <a:pt x="558" y="324"/>
                  <a:pt x="557" y="324"/>
                  <a:pt x="557" y="323"/>
                </a:cubicBezTo>
                <a:cubicBezTo>
                  <a:pt x="557" y="323"/>
                  <a:pt x="558" y="323"/>
                  <a:pt x="558" y="322"/>
                </a:cubicBezTo>
                <a:cubicBezTo>
                  <a:pt x="558" y="322"/>
                  <a:pt x="558" y="322"/>
                  <a:pt x="558" y="322"/>
                </a:cubicBezTo>
                <a:cubicBezTo>
                  <a:pt x="559" y="322"/>
                  <a:pt x="559" y="322"/>
                  <a:pt x="559" y="322"/>
                </a:cubicBezTo>
                <a:cubicBezTo>
                  <a:pt x="559" y="321"/>
                  <a:pt x="559" y="322"/>
                  <a:pt x="560" y="320"/>
                </a:cubicBezTo>
                <a:cubicBezTo>
                  <a:pt x="559" y="320"/>
                  <a:pt x="559" y="320"/>
                  <a:pt x="559" y="320"/>
                </a:cubicBezTo>
                <a:cubicBezTo>
                  <a:pt x="559" y="319"/>
                  <a:pt x="560" y="319"/>
                  <a:pt x="560" y="318"/>
                </a:cubicBezTo>
                <a:cubicBezTo>
                  <a:pt x="561" y="318"/>
                  <a:pt x="561" y="318"/>
                  <a:pt x="562" y="318"/>
                </a:cubicBezTo>
                <a:cubicBezTo>
                  <a:pt x="562" y="318"/>
                  <a:pt x="561" y="318"/>
                  <a:pt x="563" y="317"/>
                </a:cubicBezTo>
                <a:cubicBezTo>
                  <a:pt x="563" y="318"/>
                  <a:pt x="563" y="318"/>
                  <a:pt x="563" y="318"/>
                </a:cubicBezTo>
                <a:cubicBezTo>
                  <a:pt x="564" y="318"/>
                  <a:pt x="564" y="318"/>
                  <a:pt x="564" y="318"/>
                </a:cubicBezTo>
                <a:cubicBezTo>
                  <a:pt x="564" y="317"/>
                  <a:pt x="564" y="317"/>
                  <a:pt x="564" y="317"/>
                </a:cubicBezTo>
                <a:cubicBezTo>
                  <a:pt x="564" y="317"/>
                  <a:pt x="564" y="318"/>
                  <a:pt x="565" y="318"/>
                </a:cubicBezTo>
                <a:cubicBezTo>
                  <a:pt x="565" y="316"/>
                  <a:pt x="566" y="315"/>
                  <a:pt x="567" y="315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4"/>
                  <a:pt x="567" y="314"/>
                  <a:pt x="567" y="314"/>
                </a:cubicBezTo>
                <a:cubicBezTo>
                  <a:pt x="567" y="315"/>
                  <a:pt x="567" y="315"/>
                  <a:pt x="567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6"/>
                  <a:pt x="568" y="316"/>
                  <a:pt x="568" y="316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5"/>
                  <a:pt x="568" y="315"/>
                  <a:pt x="568" y="315"/>
                </a:cubicBezTo>
                <a:cubicBezTo>
                  <a:pt x="568" y="314"/>
                  <a:pt x="568" y="314"/>
                  <a:pt x="568" y="314"/>
                </a:cubicBezTo>
                <a:cubicBezTo>
                  <a:pt x="569" y="315"/>
                  <a:pt x="570" y="316"/>
                  <a:pt x="571" y="316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1" y="315"/>
                  <a:pt x="571" y="315"/>
                  <a:pt x="571" y="315"/>
                </a:cubicBezTo>
                <a:cubicBezTo>
                  <a:pt x="572" y="314"/>
                  <a:pt x="572" y="314"/>
                  <a:pt x="573" y="313"/>
                </a:cubicBezTo>
                <a:cubicBezTo>
                  <a:pt x="574" y="313"/>
                  <a:pt x="574" y="313"/>
                  <a:pt x="574" y="313"/>
                </a:cubicBezTo>
                <a:cubicBezTo>
                  <a:pt x="574" y="312"/>
                  <a:pt x="573" y="311"/>
                  <a:pt x="573" y="309"/>
                </a:cubicBezTo>
                <a:cubicBezTo>
                  <a:pt x="573" y="309"/>
                  <a:pt x="573" y="309"/>
                  <a:pt x="573" y="309"/>
                </a:cubicBezTo>
                <a:cubicBezTo>
                  <a:pt x="575" y="309"/>
                  <a:pt x="575" y="310"/>
                  <a:pt x="577" y="310"/>
                </a:cubicBezTo>
                <a:cubicBezTo>
                  <a:pt x="577" y="310"/>
                  <a:pt x="577" y="310"/>
                  <a:pt x="577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8" y="310"/>
                  <a:pt x="578" y="310"/>
                  <a:pt x="578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8" y="309"/>
                  <a:pt x="578" y="309"/>
                  <a:pt x="577" y="309"/>
                </a:cubicBezTo>
                <a:cubicBezTo>
                  <a:pt x="577" y="308"/>
                  <a:pt x="577" y="308"/>
                  <a:pt x="577" y="308"/>
                </a:cubicBezTo>
                <a:cubicBezTo>
                  <a:pt x="579" y="308"/>
                  <a:pt x="578" y="307"/>
                  <a:pt x="579" y="306"/>
                </a:cubicBezTo>
                <a:cubicBezTo>
                  <a:pt x="580" y="307"/>
                  <a:pt x="579" y="306"/>
                  <a:pt x="580" y="307"/>
                </a:cubicBezTo>
                <a:cubicBezTo>
                  <a:pt x="579" y="308"/>
                  <a:pt x="579" y="307"/>
                  <a:pt x="579" y="308"/>
                </a:cubicBezTo>
                <a:cubicBezTo>
                  <a:pt x="580" y="308"/>
                  <a:pt x="580" y="308"/>
                  <a:pt x="580" y="308"/>
                </a:cubicBezTo>
                <a:cubicBezTo>
                  <a:pt x="580" y="309"/>
                  <a:pt x="580" y="309"/>
                  <a:pt x="580" y="309"/>
                </a:cubicBezTo>
                <a:cubicBezTo>
                  <a:pt x="581" y="309"/>
                  <a:pt x="581" y="308"/>
                  <a:pt x="581" y="307"/>
                </a:cubicBezTo>
                <a:cubicBezTo>
                  <a:pt x="583" y="307"/>
                  <a:pt x="584" y="305"/>
                  <a:pt x="584" y="303"/>
                </a:cubicBezTo>
                <a:cubicBezTo>
                  <a:pt x="585" y="304"/>
                  <a:pt x="584" y="304"/>
                  <a:pt x="586" y="304"/>
                </a:cubicBezTo>
                <a:cubicBezTo>
                  <a:pt x="586" y="305"/>
                  <a:pt x="586" y="305"/>
                  <a:pt x="586" y="305"/>
                </a:cubicBezTo>
                <a:cubicBezTo>
                  <a:pt x="585" y="305"/>
                  <a:pt x="585" y="305"/>
                  <a:pt x="585" y="305"/>
                </a:cubicBezTo>
                <a:cubicBezTo>
                  <a:pt x="585" y="305"/>
                  <a:pt x="585" y="306"/>
                  <a:pt x="585" y="306"/>
                </a:cubicBezTo>
                <a:cubicBezTo>
                  <a:pt x="585" y="306"/>
                  <a:pt x="585" y="306"/>
                  <a:pt x="585" y="306"/>
                </a:cubicBezTo>
                <a:cubicBezTo>
                  <a:pt x="585" y="307"/>
                  <a:pt x="585" y="307"/>
                  <a:pt x="585" y="307"/>
                </a:cubicBezTo>
                <a:cubicBezTo>
                  <a:pt x="584" y="307"/>
                  <a:pt x="584" y="307"/>
                  <a:pt x="584" y="307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4" y="308"/>
                  <a:pt x="584" y="308"/>
                  <a:pt x="584" y="308"/>
                </a:cubicBezTo>
                <a:cubicBezTo>
                  <a:pt x="586" y="307"/>
                  <a:pt x="588" y="307"/>
                  <a:pt x="591" y="307"/>
                </a:cubicBezTo>
                <a:cubicBezTo>
                  <a:pt x="591" y="308"/>
                  <a:pt x="591" y="308"/>
                  <a:pt x="591" y="308"/>
                </a:cubicBezTo>
                <a:cubicBezTo>
                  <a:pt x="591" y="308"/>
                  <a:pt x="590" y="308"/>
                  <a:pt x="590" y="308"/>
                </a:cubicBezTo>
                <a:cubicBezTo>
                  <a:pt x="590" y="308"/>
                  <a:pt x="590" y="309"/>
                  <a:pt x="589" y="309"/>
                </a:cubicBezTo>
                <a:cubicBezTo>
                  <a:pt x="589" y="309"/>
                  <a:pt x="589" y="309"/>
                  <a:pt x="589" y="309"/>
                </a:cubicBezTo>
                <a:cubicBezTo>
                  <a:pt x="588" y="310"/>
                  <a:pt x="589" y="310"/>
                  <a:pt x="588" y="310"/>
                </a:cubicBezTo>
                <a:cubicBezTo>
                  <a:pt x="588" y="310"/>
                  <a:pt x="588" y="310"/>
                  <a:pt x="588" y="310"/>
                </a:cubicBezTo>
                <a:cubicBezTo>
                  <a:pt x="588" y="310"/>
                  <a:pt x="587" y="310"/>
                  <a:pt x="587" y="310"/>
                </a:cubicBezTo>
                <a:cubicBezTo>
                  <a:pt x="587" y="309"/>
                  <a:pt x="587" y="309"/>
                  <a:pt x="587" y="309"/>
                </a:cubicBezTo>
                <a:cubicBezTo>
                  <a:pt x="585" y="309"/>
                  <a:pt x="584" y="309"/>
                  <a:pt x="583" y="310"/>
                </a:cubicBezTo>
                <a:cubicBezTo>
                  <a:pt x="581" y="311"/>
                  <a:pt x="582" y="311"/>
                  <a:pt x="581" y="312"/>
                </a:cubicBezTo>
                <a:cubicBezTo>
                  <a:pt x="581" y="312"/>
                  <a:pt x="581" y="312"/>
                  <a:pt x="581" y="312"/>
                </a:cubicBezTo>
                <a:cubicBezTo>
                  <a:pt x="581" y="313"/>
                  <a:pt x="580" y="313"/>
                  <a:pt x="579" y="313"/>
                </a:cubicBezTo>
                <a:cubicBezTo>
                  <a:pt x="579" y="313"/>
                  <a:pt x="579" y="313"/>
                  <a:pt x="579" y="313"/>
                </a:cubicBezTo>
                <a:cubicBezTo>
                  <a:pt x="579" y="314"/>
                  <a:pt x="578" y="314"/>
                  <a:pt x="577" y="315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6"/>
                  <a:pt x="577" y="316"/>
                  <a:pt x="577" y="316"/>
                </a:cubicBezTo>
                <a:cubicBezTo>
                  <a:pt x="577" y="317"/>
                  <a:pt x="577" y="317"/>
                  <a:pt x="577" y="317"/>
                </a:cubicBezTo>
                <a:cubicBezTo>
                  <a:pt x="577" y="317"/>
                  <a:pt x="578" y="318"/>
                  <a:pt x="578" y="318"/>
                </a:cubicBezTo>
                <a:cubicBezTo>
                  <a:pt x="578" y="318"/>
                  <a:pt x="578" y="318"/>
                  <a:pt x="578" y="318"/>
                </a:cubicBezTo>
                <a:cubicBezTo>
                  <a:pt x="580" y="318"/>
                  <a:pt x="580" y="319"/>
                  <a:pt x="582" y="320"/>
                </a:cubicBezTo>
                <a:cubicBezTo>
                  <a:pt x="582" y="320"/>
                  <a:pt x="582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19"/>
                  <a:pt x="583" y="319"/>
                </a:cubicBezTo>
                <a:cubicBezTo>
                  <a:pt x="583" y="319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3" y="320"/>
                  <a:pt x="583" y="320"/>
                  <a:pt x="583" y="320"/>
                </a:cubicBezTo>
                <a:cubicBezTo>
                  <a:pt x="584" y="321"/>
                  <a:pt x="586" y="318"/>
                  <a:pt x="586" y="318"/>
                </a:cubicBezTo>
                <a:cubicBezTo>
                  <a:pt x="586" y="318"/>
                  <a:pt x="587" y="318"/>
                  <a:pt x="587" y="318"/>
                </a:cubicBezTo>
                <a:cubicBezTo>
                  <a:pt x="587" y="318"/>
                  <a:pt x="587" y="317"/>
                  <a:pt x="587" y="316"/>
                </a:cubicBezTo>
                <a:cubicBezTo>
                  <a:pt x="587" y="316"/>
                  <a:pt x="587" y="316"/>
                  <a:pt x="587" y="316"/>
                </a:cubicBezTo>
                <a:cubicBezTo>
                  <a:pt x="587" y="315"/>
                  <a:pt x="587" y="315"/>
                  <a:pt x="587" y="315"/>
                </a:cubicBezTo>
                <a:cubicBezTo>
                  <a:pt x="588" y="315"/>
                  <a:pt x="588" y="315"/>
                  <a:pt x="588" y="315"/>
                </a:cubicBezTo>
                <a:cubicBezTo>
                  <a:pt x="588" y="314"/>
                  <a:pt x="588" y="314"/>
                  <a:pt x="588" y="314"/>
                </a:cubicBezTo>
                <a:cubicBezTo>
                  <a:pt x="589" y="314"/>
                  <a:pt x="589" y="314"/>
                  <a:pt x="589" y="314"/>
                </a:cubicBezTo>
                <a:cubicBezTo>
                  <a:pt x="589" y="313"/>
                  <a:pt x="589" y="314"/>
                  <a:pt x="589" y="313"/>
                </a:cubicBezTo>
                <a:cubicBezTo>
                  <a:pt x="589" y="314"/>
                  <a:pt x="590" y="315"/>
                  <a:pt x="590" y="315"/>
                </a:cubicBezTo>
                <a:cubicBezTo>
                  <a:pt x="590" y="316"/>
                  <a:pt x="590" y="315"/>
                  <a:pt x="591" y="316"/>
                </a:cubicBezTo>
                <a:cubicBezTo>
                  <a:pt x="591" y="315"/>
                  <a:pt x="591" y="315"/>
                  <a:pt x="591" y="315"/>
                </a:cubicBezTo>
                <a:cubicBezTo>
                  <a:pt x="591" y="314"/>
                  <a:pt x="590" y="314"/>
                  <a:pt x="591" y="314"/>
                </a:cubicBezTo>
                <a:cubicBezTo>
                  <a:pt x="591" y="313"/>
                  <a:pt x="591" y="313"/>
                  <a:pt x="591" y="313"/>
                </a:cubicBezTo>
                <a:cubicBezTo>
                  <a:pt x="593" y="313"/>
                  <a:pt x="594" y="313"/>
                  <a:pt x="596" y="312"/>
                </a:cubicBezTo>
                <a:cubicBezTo>
                  <a:pt x="597" y="312"/>
                  <a:pt x="597" y="311"/>
                  <a:pt x="598" y="310"/>
                </a:cubicBezTo>
                <a:cubicBezTo>
                  <a:pt x="598" y="310"/>
                  <a:pt x="599" y="310"/>
                  <a:pt x="599" y="310"/>
                </a:cubicBezTo>
                <a:cubicBezTo>
                  <a:pt x="599" y="309"/>
                  <a:pt x="599" y="309"/>
                  <a:pt x="599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0" y="308"/>
                  <a:pt x="600" y="308"/>
                  <a:pt x="600" y="308"/>
                </a:cubicBezTo>
                <a:cubicBezTo>
                  <a:pt x="601" y="308"/>
                  <a:pt x="601" y="308"/>
                  <a:pt x="601" y="308"/>
                </a:cubicBezTo>
                <a:cubicBezTo>
                  <a:pt x="601" y="308"/>
                  <a:pt x="600" y="307"/>
                  <a:pt x="600" y="307"/>
                </a:cubicBezTo>
                <a:cubicBezTo>
                  <a:pt x="599" y="307"/>
                  <a:pt x="599" y="307"/>
                  <a:pt x="599" y="307"/>
                </a:cubicBezTo>
                <a:cubicBezTo>
                  <a:pt x="599" y="306"/>
                  <a:pt x="599" y="305"/>
                  <a:pt x="599" y="304"/>
                </a:cubicBezTo>
                <a:cubicBezTo>
                  <a:pt x="598" y="304"/>
                  <a:pt x="596" y="306"/>
                  <a:pt x="595" y="307"/>
                </a:cubicBezTo>
                <a:cubicBezTo>
                  <a:pt x="595" y="307"/>
                  <a:pt x="595" y="307"/>
                  <a:pt x="595" y="307"/>
                </a:cubicBezTo>
                <a:cubicBezTo>
                  <a:pt x="594" y="307"/>
                  <a:pt x="594" y="307"/>
                  <a:pt x="594" y="306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93" y="306"/>
                  <a:pt x="592" y="305"/>
                  <a:pt x="592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1" y="305"/>
                  <a:pt x="591" y="305"/>
                  <a:pt x="591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90" y="305"/>
                  <a:pt x="590" y="305"/>
                  <a:pt x="590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5"/>
                  <a:pt x="589" y="305"/>
                  <a:pt x="589" y="305"/>
                </a:cubicBezTo>
                <a:cubicBezTo>
                  <a:pt x="589" y="304"/>
                  <a:pt x="589" y="305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89" y="304"/>
                  <a:pt x="589" y="304"/>
                  <a:pt x="589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0" y="304"/>
                  <a:pt x="590" y="304"/>
                  <a:pt x="590" y="304"/>
                </a:cubicBezTo>
                <a:cubicBezTo>
                  <a:pt x="591" y="303"/>
                  <a:pt x="590" y="304"/>
                  <a:pt x="591" y="303"/>
                </a:cubicBezTo>
                <a:cubicBezTo>
                  <a:pt x="590" y="303"/>
                  <a:pt x="590" y="303"/>
                  <a:pt x="590" y="303"/>
                </a:cubicBezTo>
                <a:cubicBezTo>
                  <a:pt x="590" y="302"/>
                  <a:pt x="590" y="302"/>
                  <a:pt x="590" y="302"/>
                </a:cubicBezTo>
                <a:cubicBezTo>
                  <a:pt x="589" y="303"/>
                  <a:pt x="589" y="303"/>
                  <a:pt x="588" y="303"/>
                </a:cubicBezTo>
                <a:cubicBezTo>
                  <a:pt x="588" y="302"/>
                  <a:pt x="588" y="302"/>
                  <a:pt x="588" y="302"/>
                </a:cubicBezTo>
                <a:cubicBezTo>
                  <a:pt x="587" y="302"/>
                  <a:pt x="587" y="302"/>
                  <a:pt x="587" y="302"/>
                </a:cubicBezTo>
                <a:cubicBezTo>
                  <a:pt x="587" y="301"/>
                  <a:pt x="587" y="301"/>
                  <a:pt x="587" y="301"/>
                </a:cubicBezTo>
                <a:cubicBezTo>
                  <a:pt x="585" y="301"/>
                  <a:pt x="585" y="301"/>
                  <a:pt x="585" y="301"/>
                </a:cubicBezTo>
                <a:cubicBezTo>
                  <a:pt x="586" y="300"/>
                  <a:pt x="586" y="300"/>
                  <a:pt x="586" y="299"/>
                </a:cubicBezTo>
                <a:cubicBezTo>
                  <a:pt x="585" y="299"/>
                  <a:pt x="585" y="299"/>
                  <a:pt x="585" y="299"/>
                </a:cubicBezTo>
                <a:cubicBezTo>
                  <a:pt x="586" y="298"/>
                  <a:pt x="585" y="298"/>
                  <a:pt x="587" y="298"/>
                </a:cubicBezTo>
                <a:cubicBezTo>
                  <a:pt x="587" y="296"/>
                  <a:pt x="587" y="296"/>
                  <a:pt x="587" y="296"/>
                </a:cubicBezTo>
                <a:cubicBezTo>
                  <a:pt x="585" y="296"/>
                  <a:pt x="584" y="297"/>
                  <a:pt x="584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3" y="296"/>
                  <a:pt x="584" y="296"/>
                  <a:pt x="584" y="296"/>
                </a:cubicBezTo>
                <a:cubicBezTo>
                  <a:pt x="584" y="295"/>
                  <a:pt x="584" y="295"/>
                  <a:pt x="584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5"/>
                  <a:pt x="585" y="295"/>
                  <a:pt x="585" y="295"/>
                </a:cubicBezTo>
                <a:cubicBezTo>
                  <a:pt x="585" y="294"/>
                  <a:pt x="585" y="293"/>
                  <a:pt x="585" y="292"/>
                </a:cubicBezTo>
                <a:cubicBezTo>
                  <a:pt x="586" y="292"/>
                  <a:pt x="586" y="292"/>
                  <a:pt x="586" y="292"/>
                </a:cubicBezTo>
                <a:cubicBezTo>
                  <a:pt x="586" y="292"/>
                  <a:pt x="586" y="292"/>
                  <a:pt x="585" y="292"/>
                </a:cubicBezTo>
                <a:cubicBezTo>
                  <a:pt x="585" y="291"/>
                  <a:pt x="585" y="291"/>
                  <a:pt x="585" y="291"/>
                </a:cubicBezTo>
                <a:cubicBezTo>
                  <a:pt x="583" y="291"/>
                  <a:pt x="583" y="291"/>
                  <a:pt x="581" y="292"/>
                </a:cubicBezTo>
                <a:cubicBezTo>
                  <a:pt x="581" y="292"/>
                  <a:pt x="581" y="292"/>
                  <a:pt x="581" y="292"/>
                </a:cubicBezTo>
                <a:cubicBezTo>
                  <a:pt x="581" y="292"/>
                  <a:pt x="580" y="292"/>
                  <a:pt x="579" y="292"/>
                </a:cubicBezTo>
                <a:cubicBezTo>
                  <a:pt x="579" y="291"/>
                  <a:pt x="579" y="291"/>
                  <a:pt x="579" y="291"/>
                </a:cubicBezTo>
                <a:cubicBezTo>
                  <a:pt x="580" y="291"/>
                  <a:pt x="580" y="291"/>
                  <a:pt x="580" y="291"/>
                </a:cubicBezTo>
                <a:cubicBezTo>
                  <a:pt x="580" y="290"/>
                  <a:pt x="580" y="290"/>
                  <a:pt x="579" y="290"/>
                </a:cubicBezTo>
                <a:cubicBezTo>
                  <a:pt x="579" y="289"/>
                  <a:pt x="579" y="289"/>
                  <a:pt x="580" y="289"/>
                </a:cubicBezTo>
                <a:cubicBezTo>
                  <a:pt x="580" y="288"/>
                  <a:pt x="580" y="288"/>
                  <a:pt x="580" y="288"/>
                </a:cubicBezTo>
                <a:cubicBezTo>
                  <a:pt x="580" y="289"/>
                  <a:pt x="580" y="290"/>
                  <a:pt x="581" y="290"/>
                </a:cubicBezTo>
                <a:cubicBezTo>
                  <a:pt x="581" y="290"/>
                  <a:pt x="581" y="290"/>
                  <a:pt x="581" y="290"/>
                </a:cubicBezTo>
                <a:cubicBezTo>
                  <a:pt x="581" y="290"/>
                  <a:pt x="582" y="290"/>
                  <a:pt x="582" y="290"/>
                </a:cubicBezTo>
                <a:cubicBezTo>
                  <a:pt x="582" y="290"/>
                  <a:pt x="582" y="290"/>
                  <a:pt x="582" y="290"/>
                </a:cubicBezTo>
                <a:cubicBezTo>
                  <a:pt x="584" y="290"/>
                  <a:pt x="584" y="290"/>
                  <a:pt x="584" y="290"/>
                </a:cubicBezTo>
                <a:cubicBezTo>
                  <a:pt x="584" y="289"/>
                  <a:pt x="584" y="288"/>
                  <a:pt x="584" y="287"/>
                </a:cubicBezTo>
                <a:cubicBezTo>
                  <a:pt x="585" y="287"/>
                  <a:pt x="585" y="287"/>
                  <a:pt x="585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7"/>
                  <a:pt x="587" y="287"/>
                  <a:pt x="587" y="287"/>
                </a:cubicBezTo>
                <a:cubicBezTo>
                  <a:pt x="587" y="286"/>
                  <a:pt x="587" y="286"/>
                  <a:pt x="587" y="285"/>
                </a:cubicBezTo>
                <a:cubicBezTo>
                  <a:pt x="587" y="285"/>
                  <a:pt x="587" y="285"/>
                  <a:pt x="587" y="285"/>
                </a:cubicBezTo>
                <a:cubicBezTo>
                  <a:pt x="587" y="285"/>
                  <a:pt x="587" y="284"/>
                  <a:pt x="587" y="284"/>
                </a:cubicBezTo>
                <a:cubicBezTo>
                  <a:pt x="587" y="284"/>
                  <a:pt x="587" y="284"/>
                  <a:pt x="587" y="284"/>
                </a:cubicBezTo>
                <a:cubicBezTo>
                  <a:pt x="587" y="283"/>
                  <a:pt x="587" y="283"/>
                  <a:pt x="587" y="283"/>
                </a:cubicBezTo>
                <a:cubicBezTo>
                  <a:pt x="587" y="283"/>
                  <a:pt x="587" y="283"/>
                  <a:pt x="588" y="284"/>
                </a:cubicBezTo>
                <a:cubicBezTo>
                  <a:pt x="588" y="281"/>
                  <a:pt x="588" y="282"/>
                  <a:pt x="587" y="281"/>
                </a:cubicBezTo>
                <a:cubicBezTo>
                  <a:pt x="586" y="281"/>
                  <a:pt x="586" y="281"/>
                  <a:pt x="586" y="280"/>
                </a:cubicBezTo>
                <a:cubicBezTo>
                  <a:pt x="581" y="280"/>
                  <a:pt x="581" y="280"/>
                  <a:pt x="581" y="280"/>
                </a:cubicBezTo>
                <a:cubicBezTo>
                  <a:pt x="581" y="280"/>
                  <a:pt x="581" y="279"/>
                  <a:pt x="580" y="279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80" y="280"/>
                  <a:pt x="580" y="280"/>
                  <a:pt x="580" y="280"/>
                </a:cubicBezTo>
                <a:cubicBezTo>
                  <a:pt x="579" y="280"/>
                  <a:pt x="578" y="280"/>
                  <a:pt x="577" y="280"/>
                </a:cubicBezTo>
                <a:cubicBezTo>
                  <a:pt x="577" y="281"/>
                  <a:pt x="577" y="281"/>
                  <a:pt x="577" y="281"/>
                </a:cubicBezTo>
                <a:cubicBezTo>
                  <a:pt x="576" y="281"/>
                  <a:pt x="576" y="281"/>
                  <a:pt x="575" y="281"/>
                </a:cubicBezTo>
                <a:cubicBezTo>
                  <a:pt x="575" y="282"/>
                  <a:pt x="575" y="282"/>
                  <a:pt x="575" y="282"/>
                </a:cubicBezTo>
                <a:cubicBezTo>
                  <a:pt x="574" y="282"/>
                  <a:pt x="574" y="282"/>
                  <a:pt x="574" y="282"/>
                </a:cubicBezTo>
                <a:cubicBezTo>
                  <a:pt x="574" y="282"/>
                  <a:pt x="574" y="283"/>
                  <a:pt x="573" y="283"/>
                </a:cubicBezTo>
                <a:cubicBezTo>
                  <a:pt x="573" y="283"/>
                  <a:pt x="572" y="283"/>
                  <a:pt x="572" y="283"/>
                </a:cubicBezTo>
                <a:cubicBezTo>
                  <a:pt x="571" y="284"/>
                  <a:pt x="571" y="284"/>
                  <a:pt x="571" y="284"/>
                </a:cubicBezTo>
                <a:cubicBezTo>
                  <a:pt x="570" y="284"/>
                  <a:pt x="570" y="284"/>
                  <a:pt x="570" y="284"/>
                </a:cubicBezTo>
                <a:cubicBezTo>
                  <a:pt x="570" y="285"/>
                  <a:pt x="570" y="285"/>
                  <a:pt x="570" y="285"/>
                </a:cubicBezTo>
                <a:cubicBezTo>
                  <a:pt x="570" y="285"/>
                  <a:pt x="569" y="285"/>
                  <a:pt x="569" y="285"/>
                </a:cubicBezTo>
                <a:cubicBezTo>
                  <a:pt x="569" y="286"/>
                  <a:pt x="569" y="286"/>
                  <a:pt x="569" y="286"/>
                </a:cubicBezTo>
                <a:cubicBezTo>
                  <a:pt x="569" y="286"/>
                  <a:pt x="566" y="288"/>
                  <a:pt x="565" y="288"/>
                </a:cubicBezTo>
                <a:cubicBezTo>
                  <a:pt x="565" y="288"/>
                  <a:pt x="565" y="288"/>
                  <a:pt x="565" y="288"/>
                </a:cubicBezTo>
                <a:cubicBezTo>
                  <a:pt x="565" y="289"/>
                  <a:pt x="565" y="289"/>
                  <a:pt x="565" y="289"/>
                </a:cubicBezTo>
                <a:cubicBezTo>
                  <a:pt x="565" y="289"/>
                  <a:pt x="564" y="289"/>
                  <a:pt x="564" y="290"/>
                </a:cubicBezTo>
                <a:cubicBezTo>
                  <a:pt x="562" y="290"/>
                  <a:pt x="562" y="290"/>
                  <a:pt x="562" y="290"/>
                </a:cubicBezTo>
                <a:cubicBezTo>
                  <a:pt x="562" y="292"/>
                  <a:pt x="561" y="293"/>
                  <a:pt x="560" y="295"/>
                </a:cubicBezTo>
                <a:cubicBezTo>
                  <a:pt x="558" y="295"/>
                  <a:pt x="559" y="296"/>
                  <a:pt x="558" y="297"/>
                </a:cubicBezTo>
                <a:cubicBezTo>
                  <a:pt x="557" y="297"/>
                  <a:pt x="557" y="297"/>
                  <a:pt x="556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8"/>
                  <a:pt x="555" y="298"/>
                  <a:pt x="555" y="298"/>
                </a:cubicBezTo>
                <a:cubicBezTo>
                  <a:pt x="555" y="297"/>
                  <a:pt x="556" y="297"/>
                  <a:pt x="556" y="29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7" y="296"/>
                  <a:pt x="557" y="296"/>
                  <a:pt x="557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8" y="296"/>
                  <a:pt x="558" y="296"/>
                  <a:pt x="558" y="296"/>
                </a:cubicBezTo>
                <a:cubicBezTo>
                  <a:pt x="559" y="295"/>
                  <a:pt x="558" y="296"/>
                  <a:pt x="558" y="295"/>
                </a:cubicBezTo>
                <a:cubicBezTo>
                  <a:pt x="559" y="295"/>
                  <a:pt x="559" y="295"/>
                  <a:pt x="559" y="295"/>
                </a:cubicBezTo>
                <a:cubicBezTo>
                  <a:pt x="559" y="294"/>
                  <a:pt x="559" y="294"/>
                  <a:pt x="559" y="294"/>
                </a:cubicBezTo>
                <a:cubicBezTo>
                  <a:pt x="560" y="294"/>
                  <a:pt x="560" y="294"/>
                  <a:pt x="560" y="294"/>
                </a:cubicBezTo>
                <a:cubicBezTo>
                  <a:pt x="560" y="293"/>
                  <a:pt x="560" y="293"/>
                  <a:pt x="560" y="293"/>
                </a:cubicBezTo>
                <a:cubicBezTo>
                  <a:pt x="560" y="293"/>
                  <a:pt x="560" y="292"/>
                  <a:pt x="561" y="292"/>
                </a:cubicBezTo>
                <a:cubicBezTo>
                  <a:pt x="561" y="291"/>
                  <a:pt x="561" y="291"/>
                  <a:pt x="561" y="291"/>
                </a:cubicBezTo>
                <a:cubicBezTo>
                  <a:pt x="561" y="291"/>
                  <a:pt x="562" y="290"/>
                  <a:pt x="562" y="289"/>
                </a:cubicBezTo>
                <a:cubicBezTo>
                  <a:pt x="561" y="289"/>
                  <a:pt x="561" y="288"/>
                  <a:pt x="561" y="288"/>
                </a:cubicBezTo>
                <a:cubicBezTo>
                  <a:pt x="560" y="288"/>
                  <a:pt x="561" y="288"/>
                  <a:pt x="560" y="288"/>
                </a:cubicBezTo>
                <a:cubicBezTo>
                  <a:pt x="560" y="288"/>
                  <a:pt x="560" y="288"/>
                  <a:pt x="560" y="288"/>
                </a:cubicBezTo>
                <a:cubicBezTo>
                  <a:pt x="562" y="288"/>
                  <a:pt x="562" y="288"/>
                  <a:pt x="562" y="288"/>
                </a:cubicBezTo>
                <a:cubicBezTo>
                  <a:pt x="562" y="288"/>
                  <a:pt x="562" y="287"/>
                  <a:pt x="563" y="287"/>
                </a:cubicBezTo>
                <a:cubicBezTo>
                  <a:pt x="563" y="286"/>
                  <a:pt x="564" y="286"/>
                  <a:pt x="565" y="285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6" y="284"/>
                  <a:pt x="565" y="284"/>
                  <a:pt x="566" y="284"/>
                </a:cubicBezTo>
                <a:cubicBezTo>
                  <a:pt x="566" y="284"/>
                  <a:pt x="566" y="284"/>
                  <a:pt x="566" y="284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8" y="283"/>
                  <a:pt x="568" y="282"/>
                  <a:pt x="568" y="282"/>
                </a:cubicBezTo>
                <a:cubicBezTo>
                  <a:pt x="568" y="281"/>
                  <a:pt x="568" y="281"/>
                  <a:pt x="568" y="281"/>
                </a:cubicBezTo>
                <a:cubicBezTo>
                  <a:pt x="569" y="281"/>
                  <a:pt x="570" y="281"/>
                  <a:pt x="570" y="281"/>
                </a:cubicBezTo>
                <a:cubicBezTo>
                  <a:pt x="570" y="280"/>
                  <a:pt x="570" y="280"/>
                  <a:pt x="570" y="280"/>
                </a:cubicBezTo>
                <a:cubicBezTo>
                  <a:pt x="571" y="280"/>
                  <a:pt x="572" y="280"/>
                  <a:pt x="572" y="279"/>
                </a:cubicBezTo>
                <a:cubicBezTo>
                  <a:pt x="573" y="278"/>
                  <a:pt x="573" y="278"/>
                  <a:pt x="574" y="277"/>
                </a:cubicBezTo>
                <a:cubicBezTo>
                  <a:pt x="574" y="276"/>
                  <a:pt x="574" y="276"/>
                  <a:pt x="573" y="276"/>
                </a:cubicBezTo>
                <a:cubicBezTo>
                  <a:pt x="574" y="276"/>
                  <a:pt x="574" y="276"/>
                  <a:pt x="574" y="276"/>
                </a:cubicBezTo>
                <a:cubicBezTo>
                  <a:pt x="574" y="275"/>
                  <a:pt x="574" y="275"/>
                  <a:pt x="574" y="275"/>
                </a:cubicBezTo>
                <a:cubicBezTo>
                  <a:pt x="575" y="276"/>
                  <a:pt x="575" y="275"/>
                  <a:pt x="576" y="275"/>
                </a:cubicBezTo>
                <a:cubicBezTo>
                  <a:pt x="576" y="274"/>
                  <a:pt x="576" y="274"/>
                  <a:pt x="576" y="274"/>
                </a:cubicBezTo>
                <a:cubicBezTo>
                  <a:pt x="577" y="274"/>
                  <a:pt x="577" y="274"/>
                  <a:pt x="578" y="274"/>
                </a:cubicBezTo>
                <a:cubicBezTo>
                  <a:pt x="578" y="274"/>
                  <a:pt x="578" y="274"/>
                  <a:pt x="578" y="274"/>
                </a:cubicBezTo>
                <a:cubicBezTo>
                  <a:pt x="579" y="274"/>
                  <a:pt x="580" y="274"/>
                  <a:pt x="581" y="275"/>
                </a:cubicBezTo>
                <a:cubicBezTo>
                  <a:pt x="581" y="274"/>
                  <a:pt x="581" y="274"/>
                  <a:pt x="581" y="274"/>
                </a:cubicBezTo>
                <a:cubicBezTo>
                  <a:pt x="583" y="274"/>
                  <a:pt x="583" y="275"/>
                  <a:pt x="584" y="275"/>
                </a:cubicBezTo>
                <a:cubicBezTo>
                  <a:pt x="584" y="274"/>
                  <a:pt x="584" y="274"/>
                  <a:pt x="584" y="274"/>
                </a:cubicBezTo>
                <a:cubicBezTo>
                  <a:pt x="585" y="274"/>
                  <a:pt x="585" y="274"/>
                  <a:pt x="585" y="274"/>
                </a:cubicBezTo>
                <a:cubicBezTo>
                  <a:pt x="585" y="274"/>
                  <a:pt x="585" y="273"/>
                  <a:pt x="586" y="274"/>
                </a:cubicBezTo>
                <a:cubicBezTo>
                  <a:pt x="586" y="274"/>
                  <a:pt x="586" y="274"/>
                  <a:pt x="586" y="274"/>
                </a:cubicBezTo>
                <a:cubicBezTo>
                  <a:pt x="587" y="274"/>
                  <a:pt x="587" y="274"/>
                  <a:pt x="587" y="274"/>
                </a:cubicBezTo>
                <a:cubicBezTo>
                  <a:pt x="587" y="274"/>
                  <a:pt x="587" y="274"/>
                  <a:pt x="587" y="275"/>
                </a:cubicBezTo>
                <a:cubicBezTo>
                  <a:pt x="588" y="274"/>
                  <a:pt x="589" y="274"/>
                  <a:pt x="589" y="274"/>
                </a:cubicBezTo>
                <a:cubicBezTo>
                  <a:pt x="589" y="274"/>
                  <a:pt x="589" y="274"/>
                  <a:pt x="589" y="274"/>
                </a:cubicBezTo>
                <a:cubicBezTo>
                  <a:pt x="591" y="274"/>
                  <a:pt x="591" y="274"/>
                  <a:pt x="592" y="274"/>
                </a:cubicBezTo>
                <a:cubicBezTo>
                  <a:pt x="592" y="274"/>
                  <a:pt x="592" y="274"/>
                  <a:pt x="592" y="274"/>
                </a:cubicBezTo>
                <a:cubicBezTo>
                  <a:pt x="593" y="273"/>
                  <a:pt x="594" y="273"/>
                  <a:pt x="595" y="273"/>
                </a:cubicBezTo>
                <a:cubicBezTo>
                  <a:pt x="595" y="274"/>
                  <a:pt x="595" y="274"/>
                  <a:pt x="595" y="274"/>
                </a:cubicBezTo>
                <a:cubicBezTo>
                  <a:pt x="595" y="274"/>
                  <a:pt x="596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7" y="274"/>
                  <a:pt x="597" y="274"/>
                  <a:pt x="597" y="274"/>
                </a:cubicBezTo>
                <a:cubicBezTo>
                  <a:pt x="598" y="273"/>
                  <a:pt x="598" y="273"/>
                  <a:pt x="599" y="273"/>
                </a:cubicBezTo>
                <a:cubicBezTo>
                  <a:pt x="599" y="274"/>
                  <a:pt x="599" y="274"/>
                  <a:pt x="600" y="275"/>
                </a:cubicBezTo>
                <a:cubicBezTo>
                  <a:pt x="601" y="275"/>
                  <a:pt x="601" y="275"/>
                  <a:pt x="601" y="275"/>
                </a:cubicBezTo>
                <a:cubicBezTo>
                  <a:pt x="602" y="275"/>
                  <a:pt x="601" y="275"/>
                  <a:pt x="601" y="275"/>
                </a:cubicBezTo>
                <a:cubicBezTo>
                  <a:pt x="602" y="275"/>
                  <a:pt x="602" y="275"/>
                  <a:pt x="602" y="275"/>
                </a:cubicBezTo>
                <a:cubicBezTo>
                  <a:pt x="602" y="274"/>
                  <a:pt x="602" y="274"/>
                  <a:pt x="602" y="274"/>
                </a:cubicBezTo>
                <a:cubicBezTo>
                  <a:pt x="603" y="274"/>
                  <a:pt x="603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4"/>
                  <a:pt x="604" y="274"/>
                  <a:pt x="604" y="274"/>
                </a:cubicBezTo>
                <a:cubicBezTo>
                  <a:pt x="604" y="275"/>
                  <a:pt x="604" y="275"/>
                  <a:pt x="604" y="275"/>
                </a:cubicBezTo>
                <a:cubicBezTo>
                  <a:pt x="606" y="274"/>
                  <a:pt x="605" y="274"/>
                  <a:pt x="606" y="274"/>
                </a:cubicBezTo>
                <a:cubicBezTo>
                  <a:pt x="606" y="273"/>
                  <a:pt x="606" y="273"/>
                  <a:pt x="606" y="273"/>
                </a:cubicBezTo>
                <a:cubicBezTo>
                  <a:pt x="607" y="273"/>
                  <a:pt x="608" y="274"/>
                  <a:pt x="608" y="274"/>
                </a:cubicBezTo>
                <a:cubicBezTo>
                  <a:pt x="608" y="273"/>
                  <a:pt x="608" y="273"/>
                  <a:pt x="608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3"/>
                  <a:pt x="609" y="273"/>
                  <a:pt x="609" y="273"/>
                </a:cubicBezTo>
                <a:cubicBezTo>
                  <a:pt x="609" y="271"/>
                  <a:pt x="609" y="271"/>
                  <a:pt x="609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0" y="271"/>
                  <a:pt x="610" y="271"/>
                </a:cubicBezTo>
                <a:cubicBezTo>
                  <a:pt x="610" y="271"/>
                  <a:pt x="613" y="270"/>
                  <a:pt x="613" y="270"/>
                </a:cubicBezTo>
                <a:cubicBezTo>
                  <a:pt x="613" y="269"/>
                  <a:pt x="612" y="269"/>
                  <a:pt x="612" y="268"/>
                </a:cubicBezTo>
                <a:cubicBezTo>
                  <a:pt x="613" y="268"/>
                  <a:pt x="613" y="268"/>
                  <a:pt x="613" y="268"/>
                </a:cubicBezTo>
                <a:cubicBezTo>
                  <a:pt x="613" y="267"/>
                  <a:pt x="614" y="267"/>
                  <a:pt x="614" y="266"/>
                </a:cubicBezTo>
                <a:cubicBezTo>
                  <a:pt x="614" y="266"/>
                  <a:pt x="615" y="265"/>
                  <a:pt x="616" y="265"/>
                </a:cubicBezTo>
                <a:cubicBezTo>
                  <a:pt x="616" y="264"/>
                  <a:pt x="616" y="264"/>
                  <a:pt x="616" y="264"/>
                </a:cubicBezTo>
                <a:cubicBezTo>
                  <a:pt x="616" y="264"/>
                  <a:pt x="617" y="265"/>
                  <a:pt x="618" y="265"/>
                </a:cubicBezTo>
                <a:cubicBezTo>
                  <a:pt x="618" y="264"/>
                  <a:pt x="618" y="264"/>
                  <a:pt x="619" y="264"/>
                </a:cubicBezTo>
                <a:cubicBezTo>
                  <a:pt x="620" y="264"/>
                  <a:pt x="621" y="264"/>
                  <a:pt x="622" y="264"/>
                </a:cubicBezTo>
                <a:cubicBezTo>
                  <a:pt x="622" y="263"/>
                  <a:pt x="622" y="263"/>
                  <a:pt x="622" y="263"/>
                </a:cubicBezTo>
                <a:cubicBezTo>
                  <a:pt x="623" y="263"/>
                  <a:pt x="624" y="262"/>
                  <a:pt x="625" y="262"/>
                </a:cubicBezTo>
                <a:cubicBezTo>
                  <a:pt x="625" y="261"/>
                  <a:pt x="625" y="261"/>
                  <a:pt x="625" y="261"/>
                </a:cubicBezTo>
                <a:cubicBezTo>
                  <a:pt x="626" y="261"/>
                  <a:pt x="626" y="261"/>
                  <a:pt x="626" y="261"/>
                </a:cubicBezTo>
                <a:cubicBezTo>
                  <a:pt x="626" y="260"/>
                  <a:pt x="627" y="260"/>
                  <a:pt x="627" y="259"/>
                </a:cubicBezTo>
                <a:cubicBezTo>
                  <a:pt x="628" y="259"/>
                  <a:pt x="628" y="259"/>
                  <a:pt x="628" y="259"/>
                </a:cubicBezTo>
                <a:cubicBezTo>
                  <a:pt x="627" y="258"/>
                  <a:pt x="627" y="257"/>
                  <a:pt x="627" y="256"/>
                </a:cubicBezTo>
                <a:cubicBezTo>
                  <a:pt x="627" y="256"/>
                  <a:pt x="627" y="256"/>
                  <a:pt x="627" y="256"/>
                </a:cubicBezTo>
                <a:cubicBezTo>
                  <a:pt x="627" y="254"/>
                  <a:pt x="627" y="255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7" y="253"/>
                  <a:pt x="627" y="253"/>
                  <a:pt x="627" y="253"/>
                </a:cubicBezTo>
                <a:cubicBezTo>
                  <a:pt x="626" y="253"/>
                  <a:pt x="626" y="253"/>
                  <a:pt x="625" y="253"/>
                </a:cubicBezTo>
                <a:cubicBezTo>
                  <a:pt x="625" y="254"/>
                  <a:pt x="625" y="254"/>
                  <a:pt x="625" y="254"/>
                </a:cubicBezTo>
                <a:cubicBezTo>
                  <a:pt x="624" y="254"/>
                  <a:pt x="624" y="254"/>
                  <a:pt x="624" y="254"/>
                </a:cubicBezTo>
                <a:cubicBezTo>
                  <a:pt x="624" y="252"/>
                  <a:pt x="625" y="253"/>
                  <a:pt x="624" y="252"/>
                </a:cubicBezTo>
                <a:cubicBezTo>
                  <a:pt x="624" y="252"/>
                  <a:pt x="624" y="252"/>
                  <a:pt x="624" y="252"/>
                </a:cubicBezTo>
                <a:cubicBezTo>
                  <a:pt x="623" y="252"/>
                  <a:pt x="623" y="252"/>
                  <a:pt x="623" y="252"/>
                </a:cubicBezTo>
                <a:cubicBezTo>
                  <a:pt x="623" y="251"/>
                  <a:pt x="623" y="251"/>
                  <a:pt x="623" y="251"/>
                </a:cubicBezTo>
                <a:cubicBezTo>
                  <a:pt x="622" y="251"/>
                  <a:pt x="622" y="251"/>
                  <a:pt x="621" y="251"/>
                </a:cubicBezTo>
                <a:cubicBezTo>
                  <a:pt x="621" y="250"/>
                  <a:pt x="621" y="250"/>
                  <a:pt x="621" y="250"/>
                </a:cubicBezTo>
                <a:cubicBezTo>
                  <a:pt x="620" y="250"/>
                  <a:pt x="620" y="250"/>
                  <a:pt x="620" y="250"/>
                </a:cubicBezTo>
                <a:cubicBezTo>
                  <a:pt x="620" y="249"/>
                  <a:pt x="620" y="249"/>
                  <a:pt x="620" y="249"/>
                </a:cubicBezTo>
                <a:cubicBezTo>
                  <a:pt x="617" y="249"/>
                  <a:pt x="617" y="249"/>
                  <a:pt x="617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5" y="251"/>
                  <a:pt x="615" y="251"/>
                  <a:pt x="615" y="251"/>
                </a:cubicBezTo>
                <a:cubicBezTo>
                  <a:pt x="614" y="251"/>
                  <a:pt x="614" y="251"/>
                  <a:pt x="614" y="251"/>
                </a:cubicBezTo>
                <a:cubicBezTo>
                  <a:pt x="613" y="252"/>
                  <a:pt x="613" y="252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2" y="253"/>
                  <a:pt x="612" y="253"/>
                  <a:pt x="612" y="253"/>
                </a:cubicBezTo>
                <a:cubicBezTo>
                  <a:pt x="611" y="253"/>
                  <a:pt x="611" y="253"/>
                  <a:pt x="611" y="253"/>
                </a:cubicBezTo>
                <a:cubicBezTo>
                  <a:pt x="610" y="253"/>
                  <a:pt x="610" y="254"/>
                  <a:pt x="610" y="254"/>
                </a:cubicBezTo>
                <a:cubicBezTo>
                  <a:pt x="609" y="254"/>
                  <a:pt x="609" y="254"/>
                  <a:pt x="609" y="254"/>
                </a:cubicBezTo>
                <a:cubicBezTo>
                  <a:pt x="608" y="254"/>
                  <a:pt x="608" y="255"/>
                  <a:pt x="607" y="256"/>
                </a:cubicBezTo>
                <a:cubicBezTo>
                  <a:pt x="606" y="256"/>
                  <a:pt x="606" y="256"/>
                  <a:pt x="606" y="256"/>
                </a:cubicBezTo>
                <a:cubicBezTo>
                  <a:pt x="606" y="255"/>
                  <a:pt x="605" y="255"/>
                  <a:pt x="605" y="253"/>
                </a:cubicBezTo>
                <a:cubicBezTo>
                  <a:pt x="606" y="253"/>
                  <a:pt x="607" y="253"/>
                  <a:pt x="607" y="253"/>
                </a:cubicBezTo>
                <a:cubicBezTo>
                  <a:pt x="607" y="253"/>
                  <a:pt x="607" y="253"/>
                  <a:pt x="607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3"/>
                  <a:pt x="609" y="253"/>
                  <a:pt x="609" y="253"/>
                </a:cubicBezTo>
                <a:cubicBezTo>
                  <a:pt x="609" y="252"/>
                  <a:pt x="610" y="252"/>
                  <a:pt x="610" y="252"/>
                </a:cubicBezTo>
                <a:cubicBezTo>
                  <a:pt x="610" y="252"/>
                  <a:pt x="610" y="252"/>
                  <a:pt x="610" y="252"/>
                </a:cubicBezTo>
                <a:cubicBezTo>
                  <a:pt x="611" y="252"/>
                  <a:pt x="611" y="252"/>
                  <a:pt x="612" y="252"/>
                </a:cubicBezTo>
                <a:cubicBezTo>
                  <a:pt x="612" y="251"/>
                  <a:pt x="612" y="251"/>
                  <a:pt x="612" y="251"/>
                </a:cubicBezTo>
                <a:cubicBezTo>
                  <a:pt x="613" y="251"/>
                  <a:pt x="613" y="251"/>
                  <a:pt x="613" y="251"/>
                </a:cubicBezTo>
                <a:cubicBezTo>
                  <a:pt x="613" y="250"/>
                  <a:pt x="614" y="250"/>
                  <a:pt x="614" y="250"/>
                </a:cubicBezTo>
                <a:cubicBezTo>
                  <a:pt x="615" y="250"/>
                  <a:pt x="615" y="250"/>
                  <a:pt x="615" y="250"/>
                </a:cubicBezTo>
                <a:cubicBezTo>
                  <a:pt x="615" y="249"/>
                  <a:pt x="615" y="249"/>
                  <a:pt x="615" y="249"/>
                </a:cubicBezTo>
                <a:cubicBezTo>
                  <a:pt x="615" y="249"/>
                  <a:pt x="615" y="250"/>
                  <a:pt x="616" y="250"/>
                </a:cubicBezTo>
                <a:cubicBezTo>
                  <a:pt x="616" y="250"/>
                  <a:pt x="616" y="249"/>
                  <a:pt x="616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7" y="249"/>
                  <a:pt x="617" y="249"/>
                  <a:pt x="617" y="249"/>
                </a:cubicBezTo>
                <a:cubicBezTo>
                  <a:pt x="618" y="249"/>
                  <a:pt x="618" y="249"/>
                  <a:pt x="618" y="249"/>
                </a:cubicBezTo>
                <a:cubicBezTo>
                  <a:pt x="618" y="248"/>
                  <a:pt x="618" y="248"/>
                  <a:pt x="618" y="248"/>
                </a:cubicBezTo>
                <a:cubicBezTo>
                  <a:pt x="618" y="248"/>
                  <a:pt x="619" y="248"/>
                  <a:pt x="619" y="248"/>
                </a:cubicBezTo>
                <a:cubicBezTo>
                  <a:pt x="619" y="247"/>
                  <a:pt x="619" y="247"/>
                  <a:pt x="619" y="247"/>
                </a:cubicBezTo>
                <a:cubicBezTo>
                  <a:pt x="619" y="247"/>
                  <a:pt x="620" y="247"/>
                  <a:pt x="620" y="247"/>
                </a:cubicBezTo>
                <a:cubicBezTo>
                  <a:pt x="620" y="246"/>
                  <a:pt x="620" y="246"/>
                  <a:pt x="620" y="246"/>
                </a:cubicBezTo>
                <a:cubicBezTo>
                  <a:pt x="620" y="246"/>
                  <a:pt x="619" y="247"/>
                  <a:pt x="619" y="247"/>
                </a:cubicBezTo>
                <a:cubicBezTo>
                  <a:pt x="619" y="246"/>
                  <a:pt x="619" y="246"/>
                  <a:pt x="619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6"/>
                  <a:pt x="618" y="246"/>
                  <a:pt x="618" y="246"/>
                </a:cubicBezTo>
                <a:cubicBezTo>
                  <a:pt x="618" y="244"/>
                  <a:pt x="618" y="244"/>
                  <a:pt x="618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7" y="244"/>
                  <a:pt x="617" y="244"/>
                  <a:pt x="617" y="244"/>
                </a:cubicBezTo>
                <a:cubicBezTo>
                  <a:pt x="616" y="245"/>
                  <a:pt x="616" y="245"/>
                  <a:pt x="616" y="246"/>
                </a:cubicBezTo>
                <a:cubicBezTo>
                  <a:pt x="615" y="246"/>
                  <a:pt x="614" y="246"/>
                  <a:pt x="613" y="245"/>
                </a:cubicBezTo>
                <a:cubicBezTo>
                  <a:pt x="613" y="244"/>
                  <a:pt x="613" y="244"/>
                  <a:pt x="613" y="242"/>
                </a:cubicBezTo>
                <a:cubicBezTo>
                  <a:pt x="612" y="242"/>
                  <a:pt x="612" y="243"/>
                  <a:pt x="611" y="243"/>
                </a:cubicBezTo>
                <a:cubicBezTo>
                  <a:pt x="611" y="242"/>
                  <a:pt x="611" y="242"/>
                  <a:pt x="611" y="242"/>
                </a:cubicBezTo>
                <a:cubicBezTo>
                  <a:pt x="610" y="243"/>
                  <a:pt x="611" y="243"/>
                  <a:pt x="610" y="243"/>
                </a:cubicBezTo>
                <a:cubicBezTo>
                  <a:pt x="610" y="244"/>
                  <a:pt x="610" y="244"/>
                  <a:pt x="610" y="244"/>
                </a:cubicBezTo>
                <a:cubicBezTo>
                  <a:pt x="609" y="244"/>
                  <a:pt x="609" y="244"/>
                  <a:pt x="609" y="244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3"/>
                  <a:pt x="609" y="243"/>
                  <a:pt x="609" y="243"/>
                </a:cubicBezTo>
                <a:cubicBezTo>
                  <a:pt x="609" y="242"/>
                  <a:pt x="609" y="242"/>
                  <a:pt x="609" y="242"/>
                </a:cubicBezTo>
                <a:cubicBezTo>
                  <a:pt x="609" y="242"/>
                  <a:pt x="608" y="242"/>
                  <a:pt x="608" y="243"/>
                </a:cubicBezTo>
                <a:cubicBezTo>
                  <a:pt x="608" y="242"/>
                  <a:pt x="608" y="242"/>
                  <a:pt x="608" y="242"/>
                </a:cubicBezTo>
                <a:cubicBezTo>
                  <a:pt x="607" y="242"/>
                  <a:pt x="606" y="242"/>
                  <a:pt x="605" y="242"/>
                </a:cubicBezTo>
                <a:cubicBezTo>
                  <a:pt x="606" y="242"/>
                  <a:pt x="606" y="241"/>
                  <a:pt x="606" y="240"/>
                </a:cubicBezTo>
                <a:cubicBezTo>
                  <a:pt x="605" y="240"/>
                  <a:pt x="605" y="240"/>
                  <a:pt x="605" y="240"/>
                </a:cubicBezTo>
                <a:cubicBezTo>
                  <a:pt x="605" y="238"/>
                  <a:pt x="605" y="238"/>
                  <a:pt x="605" y="238"/>
                </a:cubicBezTo>
                <a:cubicBezTo>
                  <a:pt x="604" y="238"/>
                  <a:pt x="604" y="238"/>
                  <a:pt x="603" y="237"/>
                </a:cubicBezTo>
                <a:cubicBezTo>
                  <a:pt x="603" y="237"/>
                  <a:pt x="603" y="237"/>
                  <a:pt x="603" y="237"/>
                </a:cubicBezTo>
                <a:cubicBezTo>
                  <a:pt x="602" y="237"/>
                  <a:pt x="601" y="237"/>
                  <a:pt x="600" y="237"/>
                </a:cubicBezTo>
                <a:cubicBezTo>
                  <a:pt x="600" y="234"/>
                  <a:pt x="600" y="234"/>
                  <a:pt x="600" y="234"/>
                </a:cubicBezTo>
                <a:cubicBezTo>
                  <a:pt x="599" y="234"/>
                  <a:pt x="599" y="234"/>
                  <a:pt x="599" y="234"/>
                </a:cubicBezTo>
                <a:cubicBezTo>
                  <a:pt x="599" y="234"/>
                  <a:pt x="599" y="234"/>
                  <a:pt x="599" y="233"/>
                </a:cubicBezTo>
                <a:cubicBezTo>
                  <a:pt x="598" y="233"/>
                  <a:pt x="598" y="233"/>
                  <a:pt x="597" y="234"/>
                </a:cubicBezTo>
                <a:cubicBezTo>
                  <a:pt x="597" y="234"/>
                  <a:pt x="597" y="234"/>
                  <a:pt x="597" y="234"/>
                </a:cubicBezTo>
                <a:cubicBezTo>
                  <a:pt x="596" y="233"/>
                  <a:pt x="598" y="232"/>
                  <a:pt x="598" y="232"/>
                </a:cubicBezTo>
                <a:cubicBezTo>
                  <a:pt x="598" y="231"/>
                  <a:pt x="598" y="231"/>
                  <a:pt x="598" y="231"/>
                </a:cubicBezTo>
                <a:cubicBezTo>
                  <a:pt x="596" y="231"/>
                  <a:pt x="596" y="231"/>
                  <a:pt x="596" y="231"/>
                </a:cubicBezTo>
                <a:cubicBezTo>
                  <a:pt x="596" y="230"/>
                  <a:pt x="596" y="230"/>
                  <a:pt x="596" y="230"/>
                </a:cubicBezTo>
                <a:cubicBezTo>
                  <a:pt x="597" y="230"/>
                  <a:pt x="599" y="230"/>
                  <a:pt x="600" y="231"/>
                </a:cubicBezTo>
                <a:cubicBezTo>
                  <a:pt x="600" y="230"/>
                  <a:pt x="600" y="230"/>
                  <a:pt x="600" y="230"/>
                </a:cubicBezTo>
                <a:cubicBezTo>
                  <a:pt x="600" y="230"/>
                  <a:pt x="601" y="230"/>
                  <a:pt x="601" y="231"/>
                </a:cubicBezTo>
                <a:cubicBezTo>
                  <a:pt x="601" y="231"/>
                  <a:pt x="601" y="231"/>
                  <a:pt x="601" y="231"/>
                </a:cubicBezTo>
                <a:cubicBezTo>
                  <a:pt x="601" y="230"/>
                  <a:pt x="601" y="229"/>
                  <a:pt x="601" y="229"/>
                </a:cubicBezTo>
                <a:cubicBezTo>
                  <a:pt x="601" y="229"/>
                  <a:pt x="601" y="229"/>
                  <a:pt x="601" y="229"/>
                </a:cubicBezTo>
                <a:cubicBezTo>
                  <a:pt x="601" y="228"/>
                  <a:pt x="601" y="228"/>
                  <a:pt x="601" y="228"/>
                </a:cubicBezTo>
                <a:cubicBezTo>
                  <a:pt x="600" y="228"/>
                  <a:pt x="599" y="228"/>
                  <a:pt x="599" y="227"/>
                </a:cubicBezTo>
                <a:cubicBezTo>
                  <a:pt x="598" y="227"/>
                  <a:pt x="599" y="227"/>
                  <a:pt x="598" y="227"/>
                </a:cubicBezTo>
                <a:cubicBezTo>
                  <a:pt x="598" y="226"/>
                  <a:pt x="598" y="226"/>
                  <a:pt x="598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6" y="226"/>
                  <a:pt x="596" y="226"/>
                  <a:pt x="596" y="226"/>
                </a:cubicBezTo>
                <a:cubicBezTo>
                  <a:pt x="597" y="226"/>
                  <a:pt x="597" y="226"/>
                  <a:pt x="597" y="226"/>
                </a:cubicBezTo>
                <a:cubicBezTo>
                  <a:pt x="598" y="225"/>
                  <a:pt x="598" y="224"/>
                  <a:pt x="598" y="223"/>
                </a:cubicBezTo>
                <a:cubicBezTo>
                  <a:pt x="597" y="223"/>
                  <a:pt x="597" y="222"/>
                  <a:pt x="596" y="222"/>
                </a:cubicBezTo>
                <a:cubicBezTo>
                  <a:pt x="596" y="222"/>
                  <a:pt x="596" y="222"/>
                  <a:pt x="596" y="222"/>
                </a:cubicBezTo>
                <a:cubicBezTo>
                  <a:pt x="595" y="222"/>
                  <a:pt x="595" y="222"/>
                  <a:pt x="595" y="222"/>
                </a:cubicBezTo>
                <a:cubicBezTo>
                  <a:pt x="595" y="221"/>
                  <a:pt x="595" y="221"/>
                  <a:pt x="595" y="221"/>
                </a:cubicBezTo>
                <a:cubicBezTo>
                  <a:pt x="595" y="220"/>
                  <a:pt x="595" y="220"/>
                  <a:pt x="594" y="220"/>
                </a:cubicBezTo>
                <a:cubicBezTo>
                  <a:pt x="594" y="220"/>
                  <a:pt x="594" y="220"/>
                  <a:pt x="594" y="220"/>
                </a:cubicBezTo>
                <a:cubicBezTo>
                  <a:pt x="595" y="220"/>
                  <a:pt x="595" y="220"/>
                  <a:pt x="595" y="220"/>
                </a:cubicBezTo>
                <a:cubicBezTo>
                  <a:pt x="595" y="219"/>
                  <a:pt x="595" y="219"/>
                  <a:pt x="595" y="218"/>
                </a:cubicBezTo>
                <a:cubicBezTo>
                  <a:pt x="595" y="218"/>
                  <a:pt x="593" y="218"/>
                  <a:pt x="592" y="218"/>
                </a:cubicBezTo>
                <a:cubicBezTo>
                  <a:pt x="592" y="218"/>
                  <a:pt x="592" y="218"/>
                  <a:pt x="592" y="218"/>
                </a:cubicBezTo>
                <a:cubicBezTo>
                  <a:pt x="592" y="218"/>
                  <a:pt x="591" y="218"/>
                  <a:pt x="591" y="218"/>
                </a:cubicBezTo>
                <a:cubicBezTo>
                  <a:pt x="591" y="216"/>
                  <a:pt x="591" y="217"/>
                  <a:pt x="593" y="216"/>
                </a:cubicBezTo>
                <a:cubicBezTo>
                  <a:pt x="593" y="216"/>
                  <a:pt x="593" y="216"/>
                  <a:pt x="593" y="216"/>
                </a:cubicBezTo>
                <a:cubicBezTo>
                  <a:pt x="593" y="215"/>
                  <a:pt x="593" y="215"/>
                  <a:pt x="593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4"/>
                  <a:pt x="592" y="214"/>
                  <a:pt x="592" y="214"/>
                </a:cubicBezTo>
                <a:cubicBezTo>
                  <a:pt x="592" y="213"/>
                  <a:pt x="592" y="213"/>
                  <a:pt x="592" y="213"/>
                </a:cubicBezTo>
                <a:cubicBezTo>
                  <a:pt x="591" y="213"/>
                  <a:pt x="591" y="213"/>
                  <a:pt x="591" y="213"/>
                </a:cubicBezTo>
                <a:cubicBezTo>
                  <a:pt x="591" y="212"/>
                  <a:pt x="591" y="212"/>
                  <a:pt x="591" y="212"/>
                </a:cubicBezTo>
                <a:cubicBezTo>
                  <a:pt x="591" y="211"/>
                  <a:pt x="590" y="211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2"/>
                  <a:pt x="589" y="212"/>
                  <a:pt x="589" y="212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8" y="211"/>
                  <a:pt x="588" y="211"/>
                  <a:pt x="588" y="211"/>
                </a:cubicBezTo>
                <a:cubicBezTo>
                  <a:pt x="588" y="209"/>
                  <a:pt x="588" y="209"/>
                  <a:pt x="588" y="209"/>
                </a:cubicBezTo>
                <a:cubicBezTo>
                  <a:pt x="588" y="208"/>
                  <a:pt x="586" y="207"/>
                  <a:pt x="588" y="206"/>
                </a:cubicBezTo>
                <a:cubicBezTo>
                  <a:pt x="588" y="205"/>
                  <a:pt x="588" y="205"/>
                  <a:pt x="587" y="205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3"/>
                  <a:pt x="587" y="203"/>
                </a:cubicBezTo>
                <a:cubicBezTo>
                  <a:pt x="587" y="203"/>
                  <a:pt x="587" y="202"/>
                  <a:pt x="587" y="201"/>
                </a:cubicBezTo>
                <a:cubicBezTo>
                  <a:pt x="586" y="201"/>
                  <a:pt x="585" y="201"/>
                  <a:pt x="585" y="202"/>
                </a:cubicBezTo>
                <a:cubicBezTo>
                  <a:pt x="585" y="202"/>
                  <a:pt x="584" y="203"/>
                  <a:pt x="584" y="204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3" y="204"/>
                  <a:pt x="583" y="204"/>
                  <a:pt x="583" y="204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3" y="206"/>
                  <a:pt x="583" y="206"/>
                </a:cubicBezTo>
                <a:cubicBezTo>
                  <a:pt x="583" y="206"/>
                  <a:pt x="582" y="207"/>
                  <a:pt x="582" y="207"/>
                </a:cubicBezTo>
                <a:cubicBezTo>
                  <a:pt x="582" y="208"/>
                  <a:pt x="582" y="208"/>
                  <a:pt x="583" y="208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10"/>
                  <a:pt x="582" y="210"/>
                  <a:pt x="582" y="210"/>
                </a:cubicBezTo>
                <a:cubicBezTo>
                  <a:pt x="581" y="211"/>
                  <a:pt x="580" y="211"/>
                  <a:pt x="579" y="212"/>
                </a:cubicBezTo>
                <a:cubicBezTo>
                  <a:pt x="579" y="213"/>
                  <a:pt x="579" y="213"/>
                  <a:pt x="580" y="214"/>
                </a:cubicBezTo>
                <a:cubicBezTo>
                  <a:pt x="579" y="214"/>
                  <a:pt x="579" y="214"/>
                  <a:pt x="578" y="213"/>
                </a:cubicBezTo>
                <a:cubicBezTo>
                  <a:pt x="578" y="214"/>
                  <a:pt x="578" y="214"/>
                  <a:pt x="577" y="214"/>
                </a:cubicBezTo>
                <a:cubicBezTo>
                  <a:pt x="577" y="214"/>
                  <a:pt x="577" y="214"/>
                  <a:pt x="577" y="214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7" y="216"/>
                  <a:pt x="577" y="216"/>
                  <a:pt x="577" y="216"/>
                </a:cubicBezTo>
                <a:cubicBezTo>
                  <a:pt x="576" y="216"/>
                  <a:pt x="577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6"/>
                  <a:pt x="576" y="216"/>
                  <a:pt x="576" y="216"/>
                </a:cubicBezTo>
                <a:cubicBezTo>
                  <a:pt x="576" y="217"/>
                  <a:pt x="576" y="217"/>
                  <a:pt x="576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5" y="217"/>
                  <a:pt x="575" y="217"/>
                  <a:pt x="575" y="217"/>
                </a:cubicBezTo>
                <a:cubicBezTo>
                  <a:pt x="574" y="217"/>
                  <a:pt x="574" y="218"/>
                  <a:pt x="573" y="218"/>
                </a:cubicBezTo>
                <a:cubicBezTo>
                  <a:pt x="573" y="217"/>
                  <a:pt x="573" y="216"/>
                  <a:pt x="572" y="215"/>
                </a:cubicBezTo>
                <a:cubicBezTo>
                  <a:pt x="572" y="214"/>
                  <a:pt x="572" y="214"/>
                  <a:pt x="572" y="214"/>
                </a:cubicBezTo>
                <a:cubicBezTo>
                  <a:pt x="571" y="214"/>
                  <a:pt x="571" y="214"/>
                  <a:pt x="571" y="214"/>
                </a:cubicBezTo>
                <a:cubicBezTo>
                  <a:pt x="570" y="215"/>
                  <a:pt x="570" y="215"/>
                  <a:pt x="570" y="215"/>
                </a:cubicBezTo>
                <a:cubicBezTo>
                  <a:pt x="569" y="216"/>
                  <a:pt x="570" y="215"/>
                  <a:pt x="569" y="216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9" y="213"/>
                  <a:pt x="569" y="213"/>
                  <a:pt x="569" y="213"/>
                </a:cubicBezTo>
                <a:cubicBezTo>
                  <a:pt x="568" y="213"/>
                  <a:pt x="568" y="213"/>
                  <a:pt x="568" y="213"/>
                </a:cubicBezTo>
                <a:cubicBezTo>
                  <a:pt x="568" y="213"/>
                  <a:pt x="568" y="212"/>
                  <a:pt x="568" y="212"/>
                </a:cubicBezTo>
                <a:cubicBezTo>
                  <a:pt x="565" y="212"/>
                  <a:pt x="565" y="212"/>
                  <a:pt x="565" y="212"/>
                </a:cubicBezTo>
                <a:cubicBezTo>
                  <a:pt x="565" y="211"/>
                  <a:pt x="565" y="211"/>
                  <a:pt x="565" y="211"/>
                </a:cubicBezTo>
                <a:cubicBezTo>
                  <a:pt x="565" y="211"/>
                  <a:pt x="565" y="211"/>
                  <a:pt x="564" y="212"/>
                </a:cubicBezTo>
                <a:cubicBezTo>
                  <a:pt x="563" y="211"/>
                  <a:pt x="562" y="211"/>
                  <a:pt x="562" y="210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61" y="209"/>
                  <a:pt x="563" y="207"/>
                  <a:pt x="562" y="205"/>
                </a:cubicBezTo>
                <a:cubicBezTo>
                  <a:pt x="562" y="205"/>
                  <a:pt x="562" y="205"/>
                  <a:pt x="561" y="205"/>
                </a:cubicBezTo>
                <a:cubicBezTo>
                  <a:pt x="561" y="204"/>
                  <a:pt x="561" y="204"/>
                  <a:pt x="561" y="203"/>
                </a:cubicBezTo>
                <a:cubicBezTo>
                  <a:pt x="563" y="203"/>
                  <a:pt x="563" y="203"/>
                  <a:pt x="563" y="203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3" y="201"/>
                  <a:pt x="563" y="201"/>
                  <a:pt x="563" y="201"/>
                </a:cubicBezTo>
                <a:cubicBezTo>
                  <a:pt x="562" y="201"/>
                  <a:pt x="562" y="201"/>
                  <a:pt x="562" y="201"/>
                </a:cubicBezTo>
                <a:cubicBezTo>
                  <a:pt x="562" y="200"/>
                  <a:pt x="562" y="200"/>
                  <a:pt x="563" y="200"/>
                </a:cubicBezTo>
                <a:cubicBezTo>
                  <a:pt x="563" y="200"/>
                  <a:pt x="563" y="200"/>
                  <a:pt x="563" y="200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3" y="199"/>
                  <a:pt x="563" y="199"/>
                  <a:pt x="563" y="199"/>
                </a:cubicBezTo>
                <a:cubicBezTo>
                  <a:pt x="564" y="198"/>
                  <a:pt x="564" y="198"/>
                  <a:pt x="564" y="197"/>
                </a:cubicBezTo>
                <a:cubicBezTo>
                  <a:pt x="563" y="197"/>
                  <a:pt x="563" y="197"/>
                  <a:pt x="563" y="197"/>
                </a:cubicBezTo>
                <a:cubicBezTo>
                  <a:pt x="563" y="197"/>
                  <a:pt x="563" y="198"/>
                  <a:pt x="562" y="198"/>
                </a:cubicBezTo>
                <a:cubicBezTo>
                  <a:pt x="562" y="198"/>
                  <a:pt x="562" y="198"/>
                  <a:pt x="562" y="198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1" y="197"/>
                  <a:pt x="561" y="197"/>
                  <a:pt x="561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59" y="197"/>
                  <a:pt x="559" y="196"/>
                  <a:pt x="559" y="196"/>
                </a:cubicBezTo>
                <a:cubicBezTo>
                  <a:pt x="559" y="196"/>
                  <a:pt x="560" y="196"/>
                  <a:pt x="560" y="196"/>
                </a:cubicBezTo>
                <a:cubicBezTo>
                  <a:pt x="560" y="195"/>
                  <a:pt x="560" y="195"/>
                  <a:pt x="560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9" y="195"/>
                  <a:pt x="559" y="195"/>
                  <a:pt x="559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6" y="195"/>
                  <a:pt x="556" y="195"/>
                  <a:pt x="556" y="195"/>
                </a:cubicBezTo>
                <a:cubicBezTo>
                  <a:pt x="555" y="195"/>
                  <a:pt x="554" y="195"/>
                  <a:pt x="553" y="195"/>
                </a:cubicBezTo>
                <a:cubicBezTo>
                  <a:pt x="553" y="194"/>
                  <a:pt x="553" y="194"/>
                  <a:pt x="553" y="193"/>
                </a:cubicBezTo>
                <a:cubicBezTo>
                  <a:pt x="552" y="193"/>
                  <a:pt x="552" y="193"/>
                  <a:pt x="552" y="193"/>
                </a:cubicBezTo>
                <a:cubicBezTo>
                  <a:pt x="551" y="192"/>
                  <a:pt x="551" y="192"/>
                  <a:pt x="551" y="191"/>
                </a:cubicBezTo>
                <a:cubicBezTo>
                  <a:pt x="550" y="191"/>
                  <a:pt x="550" y="190"/>
                  <a:pt x="549" y="190"/>
                </a:cubicBezTo>
                <a:cubicBezTo>
                  <a:pt x="549" y="189"/>
                  <a:pt x="549" y="189"/>
                  <a:pt x="549" y="189"/>
                </a:cubicBezTo>
                <a:cubicBezTo>
                  <a:pt x="549" y="189"/>
                  <a:pt x="548" y="189"/>
                  <a:pt x="548" y="189"/>
                </a:cubicBezTo>
                <a:cubicBezTo>
                  <a:pt x="548" y="188"/>
                  <a:pt x="547" y="188"/>
                  <a:pt x="547" y="187"/>
                </a:cubicBezTo>
                <a:cubicBezTo>
                  <a:pt x="546" y="187"/>
                  <a:pt x="546" y="187"/>
                  <a:pt x="545" y="187"/>
                </a:cubicBezTo>
                <a:cubicBezTo>
                  <a:pt x="545" y="186"/>
                  <a:pt x="545" y="186"/>
                  <a:pt x="545" y="186"/>
                </a:cubicBezTo>
                <a:cubicBezTo>
                  <a:pt x="544" y="186"/>
                  <a:pt x="544" y="186"/>
                  <a:pt x="544" y="186"/>
                </a:cubicBezTo>
                <a:cubicBezTo>
                  <a:pt x="544" y="186"/>
                  <a:pt x="544" y="186"/>
                  <a:pt x="543" y="186"/>
                </a:cubicBezTo>
                <a:cubicBezTo>
                  <a:pt x="542" y="187"/>
                  <a:pt x="540" y="187"/>
                  <a:pt x="539" y="189"/>
                </a:cubicBezTo>
                <a:cubicBezTo>
                  <a:pt x="538" y="189"/>
                  <a:pt x="537" y="188"/>
                  <a:pt x="536" y="188"/>
                </a:cubicBezTo>
                <a:cubicBezTo>
                  <a:pt x="534" y="188"/>
                  <a:pt x="533" y="188"/>
                  <a:pt x="531" y="189"/>
                </a:cubicBezTo>
                <a:cubicBezTo>
                  <a:pt x="531" y="188"/>
                  <a:pt x="531" y="188"/>
                  <a:pt x="531" y="188"/>
                </a:cubicBezTo>
                <a:cubicBezTo>
                  <a:pt x="530" y="188"/>
                  <a:pt x="530" y="188"/>
                  <a:pt x="530" y="188"/>
                </a:cubicBezTo>
                <a:cubicBezTo>
                  <a:pt x="530" y="188"/>
                  <a:pt x="530" y="188"/>
                  <a:pt x="530" y="187"/>
                </a:cubicBezTo>
                <a:cubicBezTo>
                  <a:pt x="530" y="188"/>
                  <a:pt x="529" y="188"/>
                  <a:pt x="528" y="188"/>
                </a:cubicBezTo>
                <a:cubicBezTo>
                  <a:pt x="528" y="188"/>
                  <a:pt x="526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25" y="188"/>
                  <a:pt x="525" y="188"/>
                  <a:pt x="525" y="188"/>
                </a:cubicBezTo>
                <a:cubicBezTo>
                  <a:pt x="524" y="188"/>
                  <a:pt x="524" y="188"/>
                  <a:pt x="523" y="188"/>
                </a:cubicBezTo>
                <a:cubicBezTo>
                  <a:pt x="523" y="189"/>
                  <a:pt x="523" y="188"/>
                  <a:pt x="522" y="189"/>
                </a:cubicBezTo>
                <a:cubicBezTo>
                  <a:pt x="523" y="190"/>
                  <a:pt x="523" y="190"/>
                  <a:pt x="523" y="191"/>
                </a:cubicBezTo>
                <a:cubicBezTo>
                  <a:pt x="524" y="191"/>
                  <a:pt x="524" y="191"/>
                  <a:pt x="525" y="191"/>
                </a:cubicBezTo>
                <a:cubicBezTo>
                  <a:pt x="525" y="192"/>
                  <a:pt x="525" y="192"/>
                  <a:pt x="525" y="192"/>
                </a:cubicBezTo>
                <a:cubicBezTo>
                  <a:pt x="524" y="192"/>
                  <a:pt x="525" y="192"/>
                  <a:pt x="524" y="192"/>
                </a:cubicBezTo>
                <a:cubicBezTo>
                  <a:pt x="524" y="192"/>
                  <a:pt x="524" y="192"/>
                  <a:pt x="524" y="192"/>
                </a:cubicBezTo>
                <a:cubicBezTo>
                  <a:pt x="524" y="193"/>
                  <a:pt x="525" y="193"/>
                  <a:pt x="524" y="194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4" y="194"/>
                  <a:pt x="524" y="194"/>
                  <a:pt x="524" y="195"/>
                </a:cubicBezTo>
                <a:cubicBezTo>
                  <a:pt x="523" y="195"/>
                  <a:pt x="523" y="195"/>
                  <a:pt x="522" y="195"/>
                </a:cubicBezTo>
                <a:cubicBezTo>
                  <a:pt x="522" y="196"/>
                  <a:pt x="522" y="197"/>
                  <a:pt x="522" y="197"/>
                </a:cubicBezTo>
                <a:cubicBezTo>
                  <a:pt x="522" y="197"/>
                  <a:pt x="522" y="197"/>
                  <a:pt x="522" y="197"/>
                </a:cubicBezTo>
                <a:cubicBezTo>
                  <a:pt x="522" y="197"/>
                  <a:pt x="522" y="198"/>
                  <a:pt x="522" y="198"/>
                </a:cubicBezTo>
                <a:cubicBezTo>
                  <a:pt x="523" y="198"/>
                  <a:pt x="523" y="198"/>
                  <a:pt x="524" y="198"/>
                </a:cubicBezTo>
                <a:cubicBezTo>
                  <a:pt x="524" y="199"/>
                  <a:pt x="523" y="199"/>
                  <a:pt x="523" y="199"/>
                </a:cubicBezTo>
                <a:cubicBezTo>
                  <a:pt x="523" y="200"/>
                  <a:pt x="523" y="201"/>
                  <a:pt x="524" y="203"/>
                </a:cubicBezTo>
                <a:cubicBezTo>
                  <a:pt x="524" y="203"/>
                  <a:pt x="524" y="203"/>
                  <a:pt x="524" y="203"/>
                </a:cubicBezTo>
                <a:cubicBezTo>
                  <a:pt x="524" y="203"/>
                  <a:pt x="524" y="203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ubicBezTo>
                  <a:pt x="525" y="204"/>
                  <a:pt x="525" y="204"/>
                  <a:pt x="525" y="204"/>
                </a:cubicBezTo>
                <a:cubicBezTo>
                  <a:pt x="525" y="205"/>
                  <a:pt x="525" y="205"/>
                  <a:pt x="525" y="205"/>
                </a:cubicBezTo>
                <a:cubicBezTo>
                  <a:pt x="524" y="205"/>
                  <a:pt x="524" y="205"/>
                  <a:pt x="524" y="205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4" y="207"/>
                  <a:pt x="524" y="207"/>
                  <a:pt x="524" y="207"/>
                </a:cubicBezTo>
                <a:cubicBezTo>
                  <a:pt x="523" y="207"/>
                  <a:pt x="523" y="206"/>
                  <a:pt x="522" y="206"/>
                </a:cubicBezTo>
                <a:cubicBezTo>
                  <a:pt x="522" y="207"/>
                  <a:pt x="522" y="207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3" y="209"/>
                  <a:pt x="523" y="209"/>
                  <a:pt x="523" y="209"/>
                </a:cubicBezTo>
                <a:cubicBezTo>
                  <a:pt x="522" y="209"/>
                  <a:pt x="522" y="209"/>
                  <a:pt x="522" y="209"/>
                </a:cubicBezTo>
                <a:cubicBezTo>
                  <a:pt x="521" y="210"/>
                  <a:pt x="520" y="210"/>
                  <a:pt x="519" y="210"/>
                </a:cubicBezTo>
                <a:cubicBezTo>
                  <a:pt x="519" y="211"/>
                  <a:pt x="519" y="211"/>
                  <a:pt x="519" y="211"/>
                </a:cubicBezTo>
                <a:cubicBezTo>
                  <a:pt x="519" y="211"/>
                  <a:pt x="519" y="211"/>
                  <a:pt x="518" y="211"/>
                </a:cubicBezTo>
                <a:cubicBezTo>
                  <a:pt x="518" y="212"/>
                  <a:pt x="518" y="213"/>
                  <a:pt x="518" y="214"/>
                </a:cubicBezTo>
                <a:cubicBezTo>
                  <a:pt x="520" y="214"/>
                  <a:pt x="520" y="214"/>
                  <a:pt x="520" y="214"/>
                </a:cubicBezTo>
                <a:cubicBezTo>
                  <a:pt x="520" y="214"/>
                  <a:pt x="520" y="214"/>
                  <a:pt x="520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6"/>
                  <a:pt x="522" y="217"/>
                  <a:pt x="524" y="217"/>
                </a:cubicBezTo>
                <a:cubicBezTo>
                  <a:pt x="524" y="217"/>
                  <a:pt x="524" y="218"/>
                  <a:pt x="524" y="218"/>
                </a:cubicBezTo>
                <a:cubicBezTo>
                  <a:pt x="524" y="219"/>
                  <a:pt x="524" y="219"/>
                  <a:pt x="525" y="219"/>
                </a:cubicBezTo>
                <a:cubicBezTo>
                  <a:pt x="525" y="219"/>
                  <a:pt x="525" y="220"/>
                  <a:pt x="525" y="221"/>
                </a:cubicBezTo>
                <a:cubicBezTo>
                  <a:pt x="525" y="221"/>
                  <a:pt x="526" y="221"/>
                  <a:pt x="526" y="222"/>
                </a:cubicBezTo>
                <a:cubicBezTo>
                  <a:pt x="527" y="223"/>
                  <a:pt x="527" y="224"/>
                  <a:pt x="528" y="226"/>
                </a:cubicBezTo>
                <a:cubicBezTo>
                  <a:pt x="528" y="226"/>
                  <a:pt x="528" y="226"/>
                  <a:pt x="529" y="226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7"/>
                  <a:pt x="529" y="227"/>
                  <a:pt x="529" y="227"/>
                </a:cubicBezTo>
                <a:cubicBezTo>
                  <a:pt x="529" y="228"/>
                  <a:pt x="528" y="229"/>
                  <a:pt x="528" y="230"/>
                </a:cubicBezTo>
                <a:cubicBezTo>
                  <a:pt x="528" y="230"/>
                  <a:pt x="528" y="232"/>
                  <a:pt x="528" y="233"/>
                </a:cubicBezTo>
                <a:cubicBezTo>
                  <a:pt x="529" y="233"/>
                  <a:pt x="529" y="233"/>
                  <a:pt x="529" y="233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1"/>
                  <a:pt x="529" y="231"/>
                  <a:pt x="529" y="231"/>
                </a:cubicBezTo>
                <a:cubicBezTo>
                  <a:pt x="529" y="232"/>
                  <a:pt x="530" y="233"/>
                  <a:pt x="530" y="234"/>
                </a:cubicBezTo>
                <a:cubicBezTo>
                  <a:pt x="529" y="234"/>
                  <a:pt x="529" y="234"/>
                  <a:pt x="528" y="234"/>
                </a:cubicBezTo>
                <a:cubicBezTo>
                  <a:pt x="528" y="234"/>
                  <a:pt x="528" y="234"/>
                  <a:pt x="528" y="234"/>
                </a:cubicBezTo>
                <a:cubicBezTo>
                  <a:pt x="527" y="234"/>
                  <a:pt x="527" y="234"/>
                  <a:pt x="527" y="234"/>
                </a:cubicBezTo>
                <a:cubicBezTo>
                  <a:pt x="527" y="236"/>
                  <a:pt x="527" y="236"/>
                  <a:pt x="527" y="236"/>
                </a:cubicBezTo>
                <a:cubicBezTo>
                  <a:pt x="526" y="236"/>
                  <a:pt x="526" y="237"/>
                  <a:pt x="525" y="237"/>
                </a:cubicBezTo>
                <a:cubicBezTo>
                  <a:pt x="525" y="238"/>
                  <a:pt x="525" y="238"/>
                  <a:pt x="525" y="239"/>
                </a:cubicBezTo>
                <a:cubicBezTo>
                  <a:pt x="524" y="239"/>
                  <a:pt x="524" y="239"/>
                  <a:pt x="524" y="239"/>
                </a:cubicBezTo>
                <a:cubicBezTo>
                  <a:pt x="523" y="240"/>
                  <a:pt x="522" y="241"/>
                  <a:pt x="522" y="241"/>
                </a:cubicBezTo>
                <a:cubicBezTo>
                  <a:pt x="521" y="241"/>
                  <a:pt x="521" y="241"/>
                  <a:pt x="521" y="241"/>
                </a:cubicBezTo>
                <a:cubicBezTo>
                  <a:pt x="521" y="242"/>
                  <a:pt x="521" y="242"/>
                  <a:pt x="521" y="242"/>
                </a:cubicBezTo>
                <a:cubicBezTo>
                  <a:pt x="519" y="242"/>
                  <a:pt x="517" y="244"/>
                  <a:pt x="516" y="245"/>
                </a:cubicBezTo>
                <a:cubicBezTo>
                  <a:pt x="516" y="249"/>
                  <a:pt x="516" y="249"/>
                  <a:pt x="516" y="249"/>
                </a:cubicBezTo>
                <a:cubicBezTo>
                  <a:pt x="517" y="249"/>
                  <a:pt x="517" y="250"/>
                  <a:pt x="518" y="250"/>
                </a:cubicBezTo>
                <a:cubicBezTo>
                  <a:pt x="518" y="252"/>
                  <a:pt x="518" y="254"/>
                  <a:pt x="518" y="255"/>
                </a:cubicBezTo>
                <a:cubicBezTo>
                  <a:pt x="518" y="255"/>
                  <a:pt x="518" y="255"/>
                  <a:pt x="518" y="255"/>
                </a:cubicBezTo>
                <a:cubicBezTo>
                  <a:pt x="518" y="257"/>
                  <a:pt x="518" y="257"/>
                  <a:pt x="518" y="257"/>
                </a:cubicBezTo>
                <a:cubicBezTo>
                  <a:pt x="518" y="257"/>
                  <a:pt x="518" y="258"/>
                  <a:pt x="518" y="258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59"/>
                  <a:pt x="518" y="259"/>
                  <a:pt x="518" y="259"/>
                </a:cubicBezTo>
                <a:cubicBezTo>
                  <a:pt x="518" y="260"/>
                  <a:pt x="519" y="260"/>
                  <a:pt x="519" y="260"/>
                </a:cubicBezTo>
                <a:cubicBezTo>
                  <a:pt x="519" y="260"/>
                  <a:pt x="519" y="260"/>
                  <a:pt x="519" y="260"/>
                </a:cubicBezTo>
                <a:cubicBezTo>
                  <a:pt x="519" y="262"/>
                  <a:pt x="519" y="262"/>
                  <a:pt x="519" y="262"/>
                </a:cubicBezTo>
                <a:cubicBezTo>
                  <a:pt x="519" y="262"/>
                  <a:pt x="518" y="262"/>
                  <a:pt x="518" y="262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3"/>
                  <a:pt x="518" y="263"/>
                  <a:pt x="518" y="263"/>
                </a:cubicBezTo>
                <a:cubicBezTo>
                  <a:pt x="518" y="264"/>
                  <a:pt x="518" y="264"/>
                  <a:pt x="518" y="264"/>
                </a:cubicBezTo>
                <a:cubicBezTo>
                  <a:pt x="517" y="264"/>
                  <a:pt x="517" y="264"/>
                  <a:pt x="517" y="264"/>
                </a:cubicBezTo>
                <a:cubicBezTo>
                  <a:pt x="518" y="264"/>
                  <a:pt x="518" y="265"/>
                  <a:pt x="518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7" y="266"/>
                  <a:pt x="517" y="266"/>
                </a:cubicBezTo>
                <a:cubicBezTo>
                  <a:pt x="517" y="266"/>
                  <a:pt x="516" y="266"/>
                  <a:pt x="516" y="266"/>
                </a:cubicBezTo>
                <a:cubicBezTo>
                  <a:pt x="515" y="266"/>
                  <a:pt x="515" y="266"/>
                  <a:pt x="514" y="267"/>
                </a:cubicBezTo>
                <a:cubicBezTo>
                  <a:pt x="514" y="268"/>
                  <a:pt x="514" y="268"/>
                  <a:pt x="514" y="268"/>
                </a:cubicBezTo>
                <a:cubicBezTo>
                  <a:pt x="513" y="268"/>
                  <a:pt x="511" y="267"/>
                  <a:pt x="510" y="267"/>
                </a:cubicBezTo>
                <a:cubicBezTo>
                  <a:pt x="510" y="267"/>
                  <a:pt x="510" y="267"/>
                  <a:pt x="510" y="266"/>
                </a:cubicBezTo>
                <a:cubicBezTo>
                  <a:pt x="510" y="266"/>
                  <a:pt x="510" y="266"/>
                  <a:pt x="510" y="266"/>
                </a:cubicBezTo>
                <a:cubicBezTo>
                  <a:pt x="509" y="265"/>
                  <a:pt x="508" y="264"/>
                  <a:pt x="507" y="264"/>
                </a:cubicBezTo>
                <a:cubicBezTo>
                  <a:pt x="507" y="263"/>
                  <a:pt x="506" y="262"/>
                  <a:pt x="505" y="262"/>
                </a:cubicBezTo>
                <a:cubicBezTo>
                  <a:pt x="505" y="261"/>
                  <a:pt x="506" y="261"/>
                  <a:pt x="506" y="260"/>
                </a:cubicBezTo>
                <a:cubicBezTo>
                  <a:pt x="504" y="259"/>
                  <a:pt x="505" y="258"/>
                  <a:pt x="502" y="257"/>
                </a:cubicBezTo>
                <a:cubicBezTo>
                  <a:pt x="503" y="256"/>
                  <a:pt x="503" y="255"/>
                  <a:pt x="503" y="254"/>
                </a:cubicBezTo>
                <a:cubicBezTo>
                  <a:pt x="502" y="254"/>
                  <a:pt x="502" y="254"/>
                  <a:pt x="502" y="254"/>
                </a:cubicBezTo>
                <a:cubicBezTo>
                  <a:pt x="502" y="252"/>
                  <a:pt x="502" y="252"/>
                  <a:pt x="502" y="252"/>
                </a:cubicBezTo>
                <a:cubicBezTo>
                  <a:pt x="503" y="251"/>
                  <a:pt x="503" y="250"/>
                  <a:pt x="503" y="249"/>
                </a:cubicBezTo>
                <a:cubicBezTo>
                  <a:pt x="502" y="249"/>
                  <a:pt x="502" y="249"/>
                  <a:pt x="502" y="249"/>
                </a:cubicBezTo>
                <a:cubicBezTo>
                  <a:pt x="502" y="249"/>
                  <a:pt x="502" y="249"/>
                  <a:pt x="502" y="248"/>
                </a:cubicBezTo>
                <a:cubicBezTo>
                  <a:pt x="502" y="248"/>
                  <a:pt x="502" y="248"/>
                  <a:pt x="502" y="248"/>
                </a:cubicBezTo>
                <a:cubicBezTo>
                  <a:pt x="502" y="248"/>
                  <a:pt x="502" y="247"/>
                  <a:pt x="502" y="247"/>
                </a:cubicBezTo>
                <a:cubicBezTo>
                  <a:pt x="502" y="247"/>
                  <a:pt x="502" y="247"/>
                  <a:pt x="502" y="247"/>
                </a:cubicBezTo>
                <a:cubicBezTo>
                  <a:pt x="503" y="245"/>
                  <a:pt x="503" y="244"/>
                  <a:pt x="503" y="242"/>
                </a:cubicBezTo>
                <a:cubicBezTo>
                  <a:pt x="502" y="242"/>
                  <a:pt x="501" y="242"/>
                  <a:pt x="500" y="242"/>
                </a:cubicBezTo>
                <a:cubicBezTo>
                  <a:pt x="500" y="241"/>
                  <a:pt x="500" y="241"/>
                  <a:pt x="500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9" y="241"/>
                  <a:pt x="499" y="241"/>
                </a:cubicBezTo>
                <a:cubicBezTo>
                  <a:pt x="499" y="241"/>
                  <a:pt x="498" y="241"/>
                  <a:pt x="497" y="241"/>
                </a:cubicBezTo>
                <a:cubicBezTo>
                  <a:pt x="497" y="241"/>
                  <a:pt x="497" y="241"/>
                  <a:pt x="497" y="241"/>
                </a:cubicBezTo>
                <a:cubicBezTo>
                  <a:pt x="497" y="241"/>
                  <a:pt x="496" y="241"/>
                  <a:pt x="496" y="241"/>
                </a:cubicBezTo>
                <a:cubicBezTo>
                  <a:pt x="496" y="240"/>
                  <a:pt x="496" y="240"/>
                  <a:pt x="496" y="240"/>
                </a:cubicBezTo>
                <a:cubicBezTo>
                  <a:pt x="495" y="240"/>
                  <a:pt x="494" y="240"/>
                  <a:pt x="493" y="241"/>
                </a:cubicBezTo>
                <a:cubicBezTo>
                  <a:pt x="493" y="240"/>
                  <a:pt x="493" y="240"/>
                  <a:pt x="492" y="240"/>
                </a:cubicBezTo>
                <a:cubicBezTo>
                  <a:pt x="492" y="241"/>
                  <a:pt x="492" y="241"/>
                  <a:pt x="492" y="241"/>
                </a:cubicBezTo>
                <a:cubicBezTo>
                  <a:pt x="490" y="241"/>
                  <a:pt x="490" y="241"/>
                  <a:pt x="490" y="241"/>
                </a:cubicBezTo>
                <a:cubicBezTo>
                  <a:pt x="490" y="240"/>
                  <a:pt x="490" y="240"/>
                  <a:pt x="490" y="240"/>
                </a:cubicBezTo>
                <a:cubicBezTo>
                  <a:pt x="489" y="240"/>
                  <a:pt x="489" y="240"/>
                  <a:pt x="488" y="239"/>
                </a:cubicBezTo>
                <a:cubicBezTo>
                  <a:pt x="488" y="239"/>
                  <a:pt x="488" y="239"/>
                  <a:pt x="488" y="239"/>
                </a:cubicBezTo>
                <a:cubicBezTo>
                  <a:pt x="487" y="239"/>
                  <a:pt x="487" y="239"/>
                  <a:pt x="486" y="238"/>
                </a:cubicBezTo>
                <a:cubicBezTo>
                  <a:pt x="485" y="238"/>
                  <a:pt x="485" y="238"/>
                  <a:pt x="485" y="237"/>
                </a:cubicBezTo>
                <a:cubicBezTo>
                  <a:pt x="485" y="237"/>
                  <a:pt x="483" y="238"/>
                  <a:pt x="482" y="237"/>
                </a:cubicBezTo>
                <a:cubicBezTo>
                  <a:pt x="482" y="237"/>
                  <a:pt x="482" y="237"/>
                  <a:pt x="482" y="237"/>
                </a:cubicBezTo>
                <a:cubicBezTo>
                  <a:pt x="481" y="236"/>
                  <a:pt x="482" y="237"/>
                  <a:pt x="481" y="236"/>
                </a:cubicBezTo>
                <a:cubicBezTo>
                  <a:pt x="480" y="236"/>
                  <a:pt x="480" y="236"/>
                  <a:pt x="480" y="236"/>
                </a:cubicBezTo>
                <a:cubicBezTo>
                  <a:pt x="480" y="236"/>
                  <a:pt x="480" y="235"/>
                  <a:pt x="480" y="235"/>
                </a:cubicBezTo>
                <a:cubicBezTo>
                  <a:pt x="479" y="235"/>
                  <a:pt x="478" y="235"/>
                  <a:pt x="477" y="235"/>
                </a:cubicBezTo>
                <a:cubicBezTo>
                  <a:pt x="477" y="233"/>
                  <a:pt x="476" y="232"/>
                  <a:pt x="476" y="231"/>
                </a:cubicBezTo>
                <a:cubicBezTo>
                  <a:pt x="475" y="231"/>
                  <a:pt x="475" y="231"/>
                  <a:pt x="475" y="231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5" y="230"/>
                  <a:pt x="475" y="230"/>
                  <a:pt x="475" y="230"/>
                </a:cubicBezTo>
                <a:cubicBezTo>
                  <a:pt x="472" y="230"/>
                  <a:pt x="472" y="230"/>
                  <a:pt x="472" y="230"/>
                </a:cubicBezTo>
                <a:cubicBezTo>
                  <a:pt x="472" y="229"/>
                  <a:pt x="471" y="229"/>
                  <a:pt x="471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9" y="228"/>
                  <a:pt x="469" y="228"/>
                  <a:pt x="469" y="228"/>
                </a:cubicBezTo>
                <a:cubicBezTo>
                  <a:pt x="468" y="228"/>
                  <a:pt x="468" y="228"/>
                  <a:pt x="467" y="227"/>
                </a:cubicBezTo>
                <a:cubicBezTo>
                  <a:pt x="467" y="227"/>
                  <a:pt x="467" y="227"/>
                  <a:pt x="466" y="226"/>
                </a:cubicBezTo>
                <a:cubicBezTo>
                  <a:pt x="465" y="226"/>
                  <a:pt x="465" y="226"/>
                  <a:pt x="465" y="226"/>
                </a:cubicBezTo>
                <a:cubicBezTo>
                  <a:pt x="464" y="226"/>
                  <a:pt x="464" y="226"/>
                  <a:pt x="464" y="226"/>
                </a:cubicBezTo>
                <a:cubicBezTo>
                  <a:pt x="463" y="225"/>
                  <a:pt x="463" y="225"/>
                  <a:pt x="462" y="224"/>
                </a:cubicBezTo>
                <a:cubicBezTo>
                  <a:pt x="461" y="224"/>
                  <a:pt x="460" y="225"/>
                  <a:pt x="459" y="225"/>
                </a:cubicBezTo>
                <a:cubicBezTo>
                  <a:pt x="459" y="225"/>
                  <a:pt x="459" y="225"/>
                  <a:pt x="459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8" y="225"/>
                  <a:pt x="458" y="225"/>
                  <a:pt x="458" y="225"/>
                </a:cubicBezTo>
                <a:cubicBezTo>
                  <a:pt x="456" y="225"/>
                  <a:pt x="456" y="225"/>
                  <a:pt x="456" y="225"/>
                </a:cubicBezTo>
                <a:cubicBezTo>
                  <a:pt x="456" y="225"/>
                  <a:pt x="456" y="226"/>
                  <a:pt x="455" y="226"/>
                </a:cubicBezTo>
                <a:cubicBezTo>
                  <a:pt x="455" y="226"/>
                  <a:pt x="455" y="225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4"/>
                  <a:pt x="455" y="224"/>
                  <a:pt x="455" y="224"/>
                </a:cubicBezTo>
                <a:cubicBezTo>
                  <a:pt x="455" y="223"/>
                  <a:pt x="455" y="223"/>
                  <a:pt x="455" y="223"/>
                </a:cubicBezTo>
                <a:cubicBezTo>
                  <a:pt x="454" y="223"/>
                  <a:pt x="454" y="223"/>
                  <a:pt x="454" y="223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2"/>
                  <a:pt x="454" y="222"/>
                  <a:pt x="454" y="222"/>
                </a:cubicBezTo>
                <a:cubicBezTo>
                  <a:pt x="454" y="221"/>
                  <a:pt x="454" y="221"/>
                  <a:pt x="454" y="221"/>
                </a:cubicBezTo>
                <a:cubicBezTo>
                  <a:pt x="453" y="221"/>
                  <a:pt x="453" y="221"/>
                  <a:pt x="453" y="221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8"/>
                  <a:pt x="453" y="218"/>
                </a:cubicBezTo>
                <a:cubicBezTo>
                  <a:pt x="453" y="218"/>
                  <a:pt x="452" y="218"/>
                  <a:pt x="452" y="217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2" y="216"/>
                  <a:pt x="452" y="216"/>
                  <a:pt x="452" y="216"/>
                </a:cubicBezTo>
                <a:cubicBezTo>
                  <a:pt x="451" y="216"/>
                  <a:pt x="451" y="216"/>
                  <a:pt x="451" y="216"/>
                </a:cubicBezTo>
                <a:cubicBezTo>
                  <a:pt x="451" y="215"/>
                  <a:pt x="451" y="215"/>
                  <a:pt x="451" y="215"/>
                </a:cubicBezTo>
                <a:cubicBezTo>
                  <a:pt x="451" y="215"/>
                  <a:pt x="451" y="215"/>
                  <a:pt x="450" y="215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4"/>
                  <a:pt x="450" y="214"/>
                  <a:pt x="450" y="214"/>
                </a:cubicBezTo>
                <a:cubicBezTo>
                  <a:pt x="450" y="213"/>
                  <a:pt x="450" y="213"/>
                  <a:pt x="450" y="213"/>
                </a:cubicBezTo>
                <a:cubicBezTo>
                  <a:pt x="449" y="213"/>
                  <a:pt x="447" y="214"/>
                  <a:pt x="446" y="214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6" y="213"/>
                  <a:pt x="446" y="213"/>
                  <a:pt x="446" y="213"/>
                </a:cubicBezTo>
                <a:cubicBezTo>
                  <a:pt x="445" y="213"/>
                  <a:pt x="445" y="214"/>
                  <a:pt x="444" y="214"/>
                </a:cubicBezTo>
                <a:cubicBezTo>
                  <a:pt x="443" y="214"/>
                  <a:pt x="442" y="211"/>
                  <a:pt x="442" y="209"/>
                </a:cubicBezTo>
                <a:cubicBezTo>
                  <a:pt x="442" y="209"/>
                  <a:pt x="442" y="209"/>
                  <a:pt x="441" y="209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1" y="208"/>
                  <a:pt x="441" y="208"/>
                </a:cubicBezTo>
                <a:cubicBezTo>
                  <a:pt x="441" y="208"/>
                  <a:pt x="442" y="207"/>
                  <a:pt x="442" y="207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4"/>
                  <a:pt x="442" y="204"/>
                  <a:pt x="442" y="204"/>
                </a:cubicBezTo>
                <a:cubicBezTo>
                  <a:pt x="442" y="203"/>
                  <a:pt x="442" y="203"/>
                  <a:pt x="442" y="203"/>
                </a:cubicBezTo>
                <a:cubicBezTo>
                  <a:pt x="443" y="203"/>
                  <a:pt x="443" y="203"/>
                  <a:pt x="443" y="203"/>
                </a:cubicBezTo>
                <a:cubicBezTo>
                  <a:pt x="443" y="203"/>
                  <a:pt x="443" y="202"/>
                  <a:pt x="444" y="202"/>
                </a:cubicBezTo>
                <a:cubicBezTo>
                  <a:pt x="444" y="202"/>
                  <a:pt x="444" y="202"/>
                  <a:pt x="444" y="202"/>
                </a:cubicBezTo>
                <a:cubicBezTo>
                  <a:pt x="444" y="201"/>
                  <a:pt x="444" y="201"/>
                  <a:pt x="444" y="201"/>
                </a:cubicBezTo>
                <a:cubicBezTo>
                  <a:pt x="444" y="200"/>
                  <a:pt x="444" y="201"/>
                  <a:pt x="444" y="200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4" y="199"/>
                  <a:pt x="445" y="199"/>
                  <a:pt x="447" y="199"/>
                </a:cubicBezTo>
                <a:cubicBezTo>
                  <a:pt x="447" y="198"/>
                  <a:pt x="447" y="198"/>
                  <a:pt x="447" y="198"/>
                </a:cubicBezTo>
                <a:cubicBezTo>
                  <a:pt x="446" y="198"/>
                  <a:pt x="446" y="198"/>
                  <a:pt x="446" y="198"/>
                </a:cubicBezTo>
                <a:cubicBezTo>
                  <a:pt x="446" y="197"/>
                  <a:pt x="446" y="197"/>
                  <a:pt x="446" y="196"/>
                </a:cubicBezTo>
                <a:cubicBezTo>
                  <a:pt x="448" y="196"/>
                  <a:pt x="448" y="195"/>
                  <a:pt x="449" y="194"/>
                </a:cubicBezTo>
                <a:cubicBezTo>
                  <a:pt x="449" y="193"/>
                  <a:pt x="449" y="193"/>
                  <a:pt x="449" y="193"/>
                </a:cubicBezTo>
                <a:cubicBezTo>
                  <a:pt x="451" y="193"/>
                  <a:pt x="451" y="193"/>
                  <a:pt x="452" y="192"/>
                </a:cubicBezTo>
                <a:cubicBezTo>
                  <a:pt x="452" y="192"/>
                  <a:pt x="452" y="192"/>
                  <a:pt x="452" y="192"/>
                </a:cubicBezTo>
                <a:cubicBezTo>
                  <a:pt x="452" y="192"/>
                  <a:pt x="452" y="191"/>
                  <a:pt x="452" y="191"/>
                </a:cubicBezTo>
                <a:cubicBezTo>
                  <a:pt x="452" y="191"/>
                  <a:pt x="452" y="191"/>
                  <a:pt x="452" y="191"/>
                </a:cubicBezTo>
                <a:cubicBezTo>
                  <a:pt x="452" y="190"/>
                  <a:pt x="452" y="190"/>
                  <a:pt x="452" y="190"/>
                </a:cubicBezTo>
                <a:cubicBezTo>
                  <a:pt x="454" y="190"/>
                  <a:pt x="454" y="190"/>
                  <a:pt x="454" y="190"/>
                </a:cubicBezTo>
                <a:cubicBezTo>
                  <a:pt x="454" y="188"/>
                  <a:pt x="454" y="188"/>
                  <a:pt x="454" y="188"/>
                </a:cubicBezTo>
                <a:cubicBezTo>
                  <a:pt x="454" y="188"/>
                  <a:pt x="454" y="188"/>
                  <a:pt x="454" y="189"/>
                </a:cubicBezTo>
                <a:cubicBezTo>
                  <a:pt x="457" y="189"/>
                  <a:pt x="457" y="189"/>
                  <a:pt x="457" y="189"/>
                </a:cubicBezTo>
                <a:cubicBezTo>
                  <a:pt x="457" y="188"/>
                  <a:pt x="457" y="188"/>
                  <a:pt x="457" y="188"/>
                </a:cubicBezTo>
                <a:cubicBezTo>
                  <a:pt x="456" y="188"/>
                  <a:pt x="456" y="188"/>
                  <a:pt x="456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5" y="187"/>
                  <a:pt x="455" y="187"/>
                  <a:pt x="455" y="187"/>
                </a:cubicBezTo>
                <a:cubicBezTo>
                  <a:pt x="457" y="187"/>
                  <a:pt x="457" y="187"/>
                  <a:pt x="457" y="187"/>
                </a:cubicBezTo>
                <a:cubicBezTo>
                  <a:pt x="457" y="187"/>
                  <a:pt x="458" y="186"/>
                  <a:pt x="458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7" y="186"/>
                  <a:pt x="457" y="186"/>
                  <a:pt x="457" y="186"/>
                </a:cubicBezTo>
                <a:cubicBezTo>
                  <a:pt x="456" y="185"/>
                  <a:pt x="457" y="186"/>
                  <a:pt x="456" y="185"/>
                </a:cubicBezTo>
                <a:cubicBezTo>
                  <a:pt x="457" y="185"/>
                  <a:pt x="457" y="185"/>
                  <a:pt x="458" y="185"/>
                </a:cubicBezTo>
                <a:cubicBezTo>
                  <a:pt x="458" y="185"/>
                  <a:pt x="460" y="186"/>
                  <a:pt x="461" y="186"/>
                </a:cubicBezTo>
                <a:cubicBezTo>
                  <a:pt x="461" y="185"/>
                  <a:pt x="461" y="185"/>
                  <a:pt x="461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2" y="185"/>
                  <a:pt x="462" y="185"/>
                </a:cubicBezTo>
                <a:cubicBezTo>
                  <a:pt x="462" y="185"/>
                  <a:pt x="463" y="185"/>
                  <a:pt x="463" y="184"/>
                </a:cubicBezTo>
                <a:cubicBezTo>
                  <a:pt x="464" y="184"/>
                  <a:pt x="464" y="183"/>
                  <a:pt x="464" y="182"/>
                </a:cubicBezTo>
                <a:cubicBezTo>
                  <a:pt x="462" y="182"/>
                  <a:pt x="462" y="182"/>
                  <a:pt x="462" y="182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80"/>
                  <a:pt x="462" y="180"/>
                  <a:pt x="462" y="180"/>
                </a:cubicBezTo>
                <a:cubicBezTo>
                  <a:pt x="462" y="179"/>
                  <a:pt x="462" y="179"/>
                  <a:pt x="462" y="179"/>
                </a:cubicBezTo>
                <a:cubicBezTo>
                  <a:pt x="463" y="179"/>
                  <a:pt x="463" y="179"/>
                  <a:pt x="464" y="180"/>
                </a:cubicBezTo>
                <a:cubicBezTo>
                  <a:pt x="465" y="179"/>
                  <a:pt x="464" y="179"/>
                  <a:pt x="465" y="179"/>
                </a:cubicBezTo>
                <a:cubicBezTo>
                  <a:pt x="465" y="178"/>
                  <a:pt x="466" y="178"/>
                  <a:pt x="466" y="177"/>
                </a:cubicBezTo>
                <a:cubicBezTo>
                  <a:pt x="465" y="177"/>
                  <a:pt x="465" y="177"/>
                  <a:pt x="465" y="177"/>
                </a:cubicBezTo>
                <a:cubicBezTo>
                  <a:pt x="465" y="176"/>
                  <a:pt x="465" y="176"/>
                  <a:pt x="465" y="174"/>
                </a:cubicBezTo>
                <a:cubicBezTo>
                  <a:pt x="466" y="175"/>
                  <a:pt x="466" y="174"/>
                  <a:pt x="468" y="174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8" y="173"/>
                  <a:pt x="468" y="173"/>
                  <a:pt x="468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69" y="173"/>
                  <a:pt x="469" y="173"/>
                  <a:pt x="469" y="173"/>
                </a:cubicBezTo>
                <a:cubicBezTo>
                  <a:pt x="471" y="173"/>
                  <a:pt x="471" y="173"/>
                  <a:pt x="471" y="173"/>
                </a:cubicBezTo>
                <a:cubicBezTo>
                  <a:pt x="471" y="174"/>
                  <a:pt x="471" y="174"/>
                  <a:pt x="471" y="174"/>
                </a:cubicBezTo>
                <a:cubicBezTo>
                  <a:pt x="473" y="174"/>
                  <a:pt x="473" y="174"/>
                  <a:pt x="473" y="174"/>
                </a:cubicBezTo>
                <a:cubicBezTo>
                  <a:pt x="473" y="175"/>
                  <a:pt x="473" y="174"/>
                  <a:pt x="473" y="175"/>
                </a:cubicBezTo>
                <a:cubicBezTo>
                  <a:pt x="473" y="175"/>
                  <a:pt x="473" y="175"/>
                  <a:pt x="473" y="175"/>
                </a:cubicBezTo>
                <a:cubicBezTo>
                  <a:pt x="473" y="175"/>
                  <a:pt x="474" y="174"/>
                  <a:pt x="474" y="174"/>
                </a:cubicBezTo>
                <a:cubicBezTo>
                  <a:pt x="474" y="174"/>
                  <a:pt x="474" y="174"/>
                  <a:pt x="474" y="174"/>
                </a:cubicBezTo>
                <a:cubicBezTo>
                  <a:pt x="476" y="173"/>
                  <a:pt x="477" y="173"/>
                  <a:pt x="478" y="172"/>
                </a:cubicBezTo>
                <a:cubicBezTo>
                  <a:pt x="479" y="171"/>
                  <a:pt x="477" y="171"/>
                  <a:pt x="478" y="169"/>
                </a:cubicBezTo>
                <a:cubicBezTo>
                  <a:pt x="478" y="169"/>
                  <a:pt x="479" y="168"/>
                  <a:pt x="480" y="168"/>
                </a:cubicBezTo>
                <a:cubicBezTo>
                  <a:pt x="480" y="167"/>
                  <a:pt x="480" y="167"/>
                  <a:pt x="480" y="167"/>
                </a:cubicBezTo>
                <a:cubicBezTo>
                  <a:pt x="479" y="167"/>
                  <a:pt x="479" y="167"/>
                  <a:pt x="479" y="167"/>
                </a:cubicBezTo>
                <a:cubicBezTo>
                  <a:pt x="477" y="167"/>
                  <a:pt x="477" y="167"/>
                  <a:pt x="477" y="167"/>
                </a:cubicBezTo>
                <a:cubicBezTo>
                  <a:pt x="477" y="167"/>
                  <a:pt x="477" y="166"/>
                  <a:pt x="477" y="166"/>
                </a:cubicBezTo>
                <a:cubicBezTo>
                  <a:pt x="475" y="166"/>
                  <a:pt x="473" y="166"/>
                  <a:pt x="471" y="166"/>
                </a:cubicBezTo>
                <a:cubicBezTo>
                  <a:pt x="469" y="166"/>
                  <a:pt x="465" y="167"/>
                  <a:pt x="464" y="166"/>
                </a:cubicBezTo>
                <a:cubicBezTo>
                  <a:pt x="464" y="166"/>
                  <a:pt x="464" y="166"/>
                  <a:pt x="464" y="166"/>
                </a:cubicBezTo>
                <a:cubicBezTo>
                  <a:pt x="464" y="166"/>
                  <a:pt x="464" y="165"/>
                  <a:pt x="464" y="165"/>
                </a:cubicBezTo>
                <a:cubicBezTo>
                  <a:pt x="465" y="165"/>
                  <a:pt x="465" y="165"/>
                  <a:pt x="466" y="165"/>
                </a:cubicBezTo>
                <a:cubicBezTo>
                  <a:pt x="466" y="165"/>
                  <a:pt x="466" y="165"/>
                  <a:pt x="466" y="165"/>
                </a:cubicBezTo>
                <a:cubicBezTo>
                  <a:pt x="468" y="165"/>
                  <a:pt x="468" y="165"/>
                  <a:pt x="468" y="165"/>
                </a:cubicBezTo>
                <a:cubicBezTo>
                  <a:pt x="468" y="165"/>
                  <a:pt x="468" y="165"/>
                  <a:pt x="469" y="165"/>
                </a:cubicBezTo>
                <a:cubicBezTo>
                  <a:pt x="469" y="164"/>
                  <a:pt x="469" y="164"/>
                  <a:pt x="469" y="164"/>
                </a:cubicBezTo>
                <a:cubicBezTo>
                  <a:pt x="468" y="164"/>
                  <a:pt x="468" y="164"/>
                  <a:pt x="468" y="164"/>
                </a:cubicBezTo>
                <a:cubicBezTo>
                  <a:pt x="468" y="164"/>
                  <a:pt x="468" y="163"/>
                  <a:pt x="468" y="163"/>
                </a:cubicBezTo>
                <a:cubicBezTo>
                  <a:pt x="468" y="163"/>
                  <a:pt x="468" y="163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8" y="162"/>
                  <a:pt x="468" y="162"/>
                  <a:pt x="468" y="162"/>
                </a:cubicBezTo>
                <a:cubicBezTo>
                  <a:pt x="469" y="162"/>
                  <a:pt x="469" y="163"/>
                  <a:pt x="469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2" y="164"/>
                  <a:pt x="472" y="163"/>
                  <a:pt x="472" y="163"/>
                </a:cubicBezTo>
                <a:cubicBezTo>
                  <a:pt x="473" y="162"/>
                  <a:pt x="473" y="163"/>
                  <a:pt x="474" y="163"/>
                </a:cubicBezTo>
                <a:cubicBezTo>
                  <a:pt x="475" y="163"/>
                  <a:pt x="475" y="163"/>
                  <a:pt x="475" y="163"/>
                </a:cubicBezTo>
                <a:cubicBezTo>
                  <a:pt x="475" y="164"/>
                  <a:pt x="475" y="164"/>
                  <a:pt x="475" y="164"/>
                </a:cubicBezTo>
                <a:cubicBezTo>
                  <a:pt x="476" y="164"/>
                  <a:pt x="476" y="163"/>
                  <a:pt x="477" y="163"/>
                </a:cubicBezTo>
                <a:cubicBezTo>
                  <a:pt x="478" y="164"/>
                  <a:pt x="479" y="165"/>
                  <a:pt x="480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1" y="166"/>
                  <a:pt x="481" y="166"/>
                </a:cubicBezTo>
                <a:cubicBezTo>
                  <a:pt x="481" y="166"/>
                  <a:pt x="482" y="166"/>
                  <a:pt x="482" y="166"/>
                </a:cubicBezTo>
                <a:cubicBezTo>
                  <a:pt x="482" y="166"/>
                  <a:pt x="481" y="165"/>
                  <a:pt x="481" y="165"/>
                </a:cubicBezTo>
                <a:cubicBezTo>
                  <a:pt x="482" y="165"/>
                  <a:pt x="482" y="165"/>
                  <a:pt x="482" y="165"/>
                </a:cubicBezTo>
                <a:cubicBezTo>
                  <a:pt x="482" y="164"/>
                  <a:pt x="482" y="164"/>
                  <a:pt x="484" y="163"/>
                </a:cubicBezTo>
                <a:cubicBezTo>
                  <a:pt x="484" y="161"/>
                  <a:pt x="484" y="160"/>
                  <a:pt x="483" y="160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2" y="159"/>
                  <a:pt x="482" y="159"/>
                  <a:pt x="482" y="159"/>
                </a:cubicBezTo>
                <a:cubicBezTo>
                  <a:pt x="483" y="159"/>
                  <a:pt x="484" y="159"/>
                  <a:pt x="485" y="159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8"/>
                  <a:pt x="486" y="158"/>
                  <a:pt x="486" y="158"/>
                </a:cubicBezTo>
                <a:cubicBezTo>
                  <a:pt x="487" y="159"/>
                  <a:pt x="489" y="160"/>
                  <a:pt x="490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492" y="161"/>
                  <a:pt x="493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60"/>
                  <a:pt x="494" y="160"/>
                  <a:pt x="494" y="160"/>
                </a:cubicBezTo>
                <a:cubicBezTo>
                  <a:pt x="494" y="159"/>
                  <a:pt x="494" y="159"/>
                  <a:pt x="493" y="159"/>
                </a:cubicBezTo>
                <a:cubicBezTo>
                  <a:pt x="493" y="159"/>
                  <a:pt x="493" y="159"/>
                  <a:pt x="493" y="159"/>
                </a:cubicBezTo>
                <a:cubicBezTo>
                  <a:pt x="493" y="158"/>
                  <a:pt x="493" y="158"/>
                  <a:pt x="493" y="158"/>
                </a:cubicBezTo>
                <a:cubicBezTo>
                  <a:pt x="492" y="158"/>
                  <a:pt x="492" y="158"/>
                  <a:pt x="492" y="158"/>
                </a:cubicBezTo>
                <a:cubicBezTo>
                  <a:pt x="491" y="157"/>
                  <a:pt x="491" y="157"/>
                  <a:pt x="490" y="156"/>
                </a:cubicBezTo>
                <a:cubicBezTo>
                  <a:pt x="490" y="156"/>
                  <a:pt x="489" y="156"/>
                  <a:pt x="489" y="156"/>
                </a:cubicBezTo>
                <a:cubicBezTo>
                  <a:pt x="489" y="155"/>
                  <a:pt x="489" y="155"/>
                  <a:pt x="490" y="155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1" y="154"/>
                  <a:pt x="491" y="156"/>
                  <a:pt x="492" y="156"/>
                </a:cubicBezTo>
                <a:cubicBezTo>
                  <a:pt x="492" y="156"/>
                  <a:pt x="492" y="156"/>
                  <a:pt x="493" y="155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4" y="157"/>
                  <a:pt x="493" y="157"/>
                  <a:pt x="493" y="158"/>
                </a:cubicBezTo>
                <a:cubicBezTo>
                  <a:pt x="494" y="158"/>
                  <a:pt x="495" y="157"/>
                  <a:pt x="495" y="158"/>
                </a:cubicBezTo>
                <a:cubicBezTo>
                  <a:pt x="495" y="158"/>
                  <a:pt x="495" y="158"/>
                  <a:pt x="495" y="158"/>
                </a:cubicBezTo>
                <a:cubicBezTo>
                  <a:pt x="496" y="159"/>
                  <a:pt x="495" y="159"/>
                  <a:pt x="497" y="159"/>
                </a:cubicBezTo>
                <a:cubicBezTo>
                  <a:pt x="497" y="159"/>
                  <a:pt x="497" y="159"/>
                  <a:pt x="497" y="159"/>
                </a:cubicBezTo>
                <a:cubicBezTo>
                  <a:pt x="497" y="158"/>
                  <a:pt x="498" y="157"/>
                  <a:pt x="499" y="157"/>
                </a:cubicBezTo>
                <a:cubicBezTo>
                  <a:pt x="499" y="156"/>
                  <a:pt x="499" y="156"/>
                  <a:pt x="499" y="156"/>
                </a:cubicBezTo>
                <a:cubicBezTo>
                  <a:pt x="500" y="156"/>
                  <a:pt x="500" y="156"/>
                  <a:pt x="500" y="156"/>
                </a:cubicBezTo>
                <a:cubicBezTo>
                  <a:pt x="500" y="155"/>
                  <a:pt x="500" y="155"/>
                  <a:pt x="500" y="155"/>
                </a:cubicBezTo>
                <a:cubicBezTo>
                  <a:pt x="502" y="155"/>
                  <a:pt x="502" y="155"/>
                  <a:pt x="502" y="155"/>
                </a:cubicBezTo>
                <a:cubicBezTo>
                  <a:pt x="502" y="155"/>
                  <a:pt x="502" y="155"/>
                  <a:pt x="502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4" y="154"/>
                  <a:pt x="504" y="154"/>
                  <a:pt x="504" y="154"/>
                </a:cubicBezTo>
                <a:cubicBezTo>
                  <a:pt x="505" y="154"/>
                  <a:pt x="505" y="154"/>
                  <a:pt x="505" y="154"/>
                </a:cubicBezTo>
                <a:cubicBezTo>
                  <a:pt x="505" y="153"/>
                  <a:pt x="505" y="153"/>
                  <a:pt x="505" y="153"/>
                </a:cubicBezTo>
                <a:cubicBezTo>
                  <a:pt x="506" y="153"/>
                  <a:pt x="507" y="153"/>
                  <a:pt x="508" y="153"/>
                </a:cubicBezTo>
                <a:cubicBezTo>
                  <a:pt x="508" y="152"/>
                  <a:pt x="508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51"/>
                  <a:pt x="509" y="151"/>
                  <a:pt x="509" y="151"/>
                </a:cubicBezTo>
                <a:cubicBezTo>
                  <a:pt x="509" y="149"/>
                  <a:pt x="509" y="148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8" y="147"/>
                  <a:pt x="508" y="147"/>
                  <a:pt x="508" y="147"/>
                </a:cubicBezTo>
                <a:cubicBezTo>
                  <a:pt x="507" y="147"/>
                  <a:pt x="507" y="147"/>
                  <a:pt x="506" y="147"/>
                </a:cubicBezTo>
                <a:cubicBezTo>
                  <a:pt x="505" y="146"/>
                  <a:pt x="506" y="147"/>
                  <a:pt x="505" y="146"/>
                </a:cubicBezTo>
                <a:cubicBezTo>
                  <a:pt x="505" y="146"/>
                  <a:pt x="505" y="145"/>
                  <a:pt x="504" y="145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4"/>
                  <a:pt x="504" y="144"/>
                  <a:pt x="504" y="144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3"/>
                  <a:pt x="504" y="143"/>
                  <a:pt x="504" y="143"/>
                </a:cubicBezTo>
                <a:cubicBezTo>
                  <a:pt x="504" y="142"/>
                  <a:pt x="504" y="142"/>
                  <a:pt x="504" y="140"/>
                </a:cubicBezTo>
                <a:cubicBezTo>
                  <a:pt x="505" y="140"/>
                  <a:pt x="506" y="140"/>
                  <a:pt x="506" y="140"/>
                </a:cubicBezTo>
                <a:cubicBezTo>
                  <a:pt x="506" y="138"/>
                  <a:pt x="506" y="138"/>
                  <a:pt x="506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5" y="138"/>
                  <a:pt x="505" y="138"/>
                  <a:pt x="505" y="138"/>
                </a:cubicBezTo>
                <a:cubicBezTo>
                  <a:pt x="504" y="138"/>
                  <a:pt x="504" y="138"/>
                  <a:pt x="504" y="138"/>
                </a:cubicBezTo>
                <a:cubicBezTo>
                  <a:pt x="505" y="137"/>
                  <a:pt x="505" y="137"/>
                  <a:pt x="505" y="136"/>
                </a:cubicBezTo>
                <a:cubicBezTo>
                  <a:pt x="506" y="136"/>
                  <a:pt x="506" y="136"/>
                  <a:pt x="506" y="136"/>
                </a:cubicBezTo>
                <a:cubicBezTo>
                  <a:pt x="506" y="136"/>
                  <a:pt x="506" y="135"/>
                  <a:pt x="506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7" y="134"/>
                  <a:pt x="507" y="134"/>
                  <a:pt x="507" y="133"/>
                </a:cubicBezTo>
                <a:cubicBezTo>
                  <a:pt x="507" y="133"/>
                  <a:pt x="507" y="133"/>
                  <a:pt x="506" y="133"/>
                </a:cubicBezTo>
                <a:cubicBezTo>
                  <a:pt x="506" y="132"/>
                  <a:pt x="506" y="132"/>
                  <a:pt x="506" y="132"/>
                </a:cubicBezTo>
                <a:cubicBezTo>
                  <a:pt x="505" y="133"/>
                  <a:pt x="504" y="133"/>
                  <a:pt x="502" y="133"/>
                </a:cubicBezTo>
                <a:cubicBezTo>
                  <a:pt x="502" y="132"/>
                  <a:pt x="502" y="132"/>
                  <a:pt x="501" y="131"/>
                </a:cubicBezTo>
                <a:cubicBezTo>
                  <a:pt x="501" y="131"/>
                  <a:pt x="501" y="131"/>
                  <a:pt x="501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1"/>
                  <a:pt x="502" y="131"/>
                  <a:pt x="502" y="131"/>
                </a:cubicBezTo>
                <a:cubicBezTo>
                  <a:pt x="502" y="130"/>
                  <a:pt x="501" y="130"/>
                  <a:pt x="501" y="129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0" y="129"/>
                  <a:pt x="501" y="129"/>
                  <a:pt x="501" y="128"/>
                </a:cubicBezTo>
                <a:cubicBezTo>
                  <a:pt x="499" y="128"/>
                  <a:pt x="498" y="128"/>
                  <a:pt x="497" y="128"/>
                </a:cubicBezTo>
                <a:cubicBezTo>
                  <a:pt x="497" y="128"/>
                  <a:pt x="497" y="129"/>
                  <a:pt x="496" y="129"/>
                </a:cubicBezTo>
                <a:cubicBezTo>
                  <a:pt x="496" y="129"/>
                  <a:pt x="496" y="128"/>
                  <a:pt x="495" y="128"/>
                </a:cubicBezTo>
                <a:cubicBezTo>
                  <a:pt x="495" y="128"/>
                  <a:pt x="495" y="128"/>
                  <a:pt x="495" y="128"/>
                </a:cubicBezTo>
                <a:cubicBezTo>
                  <a:pt x="495" y="128"/>
                  <a:pt x="492" y="127"/>
                  <a:pt x="492" y="127"/>
                </a:cubicBezTo>
                <a:cubicBezTo>
                  <a:pt x="492" y="128"/>
                  <a:pt x="492" y="128"/>
                  <a:pt x="492" y="128"/>
                </a:cubicBezTo>
                <a:cubicBezTo>
                  <a:pt x="488" y="128"/>
                  <a:pt x="488" y="128"/>
                  <a:pt x="488" y="128"/>
                </a:cubicBezTo>
                <a:cubicBezTo>
                  <a:pt x="489" y="128"/>
                  <a:pt x="489" y="128"/>
                  <a:pt x="489" y="128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29"/>
                  <a:pt x="489" y="129"/>
                  <a:pt x="489" y="129"/>
                </a:cubicBezTo>
                <a:cubicBezTo>
                  <a:pt x="489" y="131"/>
                  <a:pt x="490" y="132"/>
                  <a:pt x="490" y="133"/>
                </a:cubicBezTo>
                <a:cubicBezTo>
                  <a:pt x="490" y="133"/>
                  <a:pt x="490" y="133"/>
                  <a:pt x="490" y="133"/>
                </a:cubicBezTo>
                <a:cubicBezTo>
                  <a:pt x="491" y="133"/>
                  <a:pt x="491" y="133"/>
                  <a:pt x="491" y="133"/>
                </a:cubicBezTo>
                <a:cubicBezTo>
                  <a:pt x="491" y="134"/>
                  <a:pt x="491" y="134"/>
                  <a:pt x="491" y="134"/>
                </a:cubicBezTo>
                <a:cubicBezTo>
                  <a:pt x="492" y="134"/>
                  <a:pt x="492" y="134"/>
                  <a:pt x="492" y="134"/>
                </a:cubicBezTo>
                <a:cubicBezTo>
                  <a:pt x="491" y="135"/>
                  <a:pt x="491" y="136"/>
                  <a:pt x="492" y="136"/>
                </a:cubicBezTo>
                <a:cubicBezTo>
                  <a:pt x="492" y="137"/>
                  <a:pt x="492" y="137"/>
                  <a:pt x="492" y="137"/>
                </a:cubicBezTo>
                <a:cubicBezTo>
                  <a:pt x="491" y="137"/>
                  <a:pt x="491" y="137"/>
                  <a:pt x="491" y="137"/>
                </a:cubicBezTo>
                <a:cubicBezTo>
                  <a:pt x="491" y="137"/>
                  <a:pt x="491" y="137"/>
                  <a:pt x="491" y="138"/>
                </a:cubicBezTo>
                <a:cubicBezTo>
                  <a:pt x="490" y="138"/>
                  <a:pt x="489" y="138"/>
                  <a:pt x="488" y="138"/>
                </a:cubicBezTo>
                <a:cubicBezTo>
                  <a:pt x="488" y="139"/>
                  <a:pt x="488" y="140"/>
                  <a:pt x="488" y="141"/>
                </a:cubicBezTo>
                <a:cubicBezTo>
                  <a:pt x="487" y="141"/>
                  <a:pt x="487" y="142"/>
                  <a:pt x="487" y="142"/>
                </a:cubicBezTo>
                <a:cubicBezTo>
                  <a:pt x="487" y="142"/>
                  <a:pt x="487" y="143"/>
                  <a:pt x="487" y="143"/>
                </a:cubicBezTo>
                <a:cubicBezTo>
                  <a:pt x="486" y="143"/>
                  <a:pt x="487" y="143"/>
                  <a:pt x="486" y="144"/>
                </a:cubicBezTo>
                <a:cubicBezTo>
                  <a:pt x="486" y="144"/>
                  <a:pt x="486" y="144"/>
                  <a:pt x="486" y="144"/>
                </a:cubicBezTo>
                <a:cubicBezTo>
                  <a:pt x="486" y="145"/>
                  <a:pt x="486" y="145"/>
                  <a:pt x="486" y="145"/>
                </a:cubicBezTo>
                <a:cubicBezTo>
                  <a:pt x="485" y="145"/>
                  <a:pt x="485" y="145"/>
                  <a:pt x="485" y="145"/>
                </a:cubicBezTo>
                <a:cubicBezTo>
                  <a:pt x="485" y="146"/>
                  <a:pt x="485" y="146"/>
                  <a:pt x="485" y="146"/>
                </a:cubicBezTo>
                <a:cubicBezTo>
                  <a:pt x="484" y="146"/>
                  <a:pt x="484" y="146"/>
                  <a:pt x="484" y="146"/>
                </a:cubicBezTo>
                <a:cubicBezTo>
                  <a:pt x="484" y="147"/>
                  <a:pt x="484" y="147"/>
                  <a:pt x="484" y="148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50"/>
                  <a:pt x="484" y="150"/>
                  <a:pt x="484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50"/>
                  <a:pt x="481" y="150"/>
                  <a:pt x="481" y="151"/>
                </a:cubicBezTo>
                <a:cubicBezTo>
                  <a:pt x="481" y="151"/>
                  <a:pt x="481" y="152"/>
                  <a:pt x="481" y="152"/>
                </a:cubicBezTo>
                <a:cubicBezTo>
                  <a:pt x="480" y="152"/>
                  <a:pt x="480" y="152"/>
                  <a:pt x="480" y="152"/>
                </a:cubicBezTo>
                <a:cubicBezTo>
                  <a:pt x="480" y="152"/>
                  <a:pt x="480" y="152"/>
                  <a:pt x="480" y="151"/>
                </a:cubicBezTo>
                <a:cubicBezTo>
                  <a:pt x="479" y="151"/>
                  <a:pt x="479" y="152"/>
                  <a:pt x="478" y="152"/>
                </a:cubicBezTo>
                <a:cubicBezTo>
                  <a:pt x="477" y="150"/>
                  <a:pt x="477" y="149"/>
                  <a:pt x="476" y="148"/>
                </a:cubicBezTo>
                <a:cubicBezTo>
                  <a:pt x="476" y="148"/>
                  <a:pt x="475" y="148"/>
                  <a:pt x="474" y="148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7"/>
                  <a:pt x="474" y="147"/>
                  <a:pt x="474" y="147"/>
                </a:cubicBezTo>
                <a:cubicBezTo>
                  <a:pt x="474" y="146"/>
                  <a:pt x="474" y="146"/>
                  <a:pt x="474" y="146"/>
                </a:cubicBezTo>
                <a:cubicBezTo>
                  <a:pt x="473" y="146"/>
                  <a:pt x="473" y="146"/>
                  <a:pt x="473" y="145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3" y="144"/>
                  <a:pt x="473" y="144"/>
                  <a:pt x="473" y="144"/>
                </a:cubicBezTo>
                <a:cubicBezTo>
                  <a:pt x="472" y="144"/>
                  <a:pt x="472" y="144"/>
                  <a:pt x="472" y="143"/>
                </a:cubicBezTo>
                <a:cubicBezTo>
                  <a:pt x="472" y="143"/>
                  <a:pt x="473" y="143"/>
                  <a:pt x="473" y="143"/>
                </a:cubicBezTo>
                <a:cubicBezTo>
                  <a:pt x="473" y="142"/>
                  <a:pt x="473" y="142"/>
                  <a:pt x="473" y="142"/>
                </a:cubicBezTo>
                <a:cubicBezTo>
                  <a:pt x="474" y="142"/>
                  <a:pt x="474" y="142"/>
                  <a:pt x="474" y="142"/>
                </a:cubicBezTo>
                <a:cubicBezTo>
                  <a:pt x="474" y="141"/>
                  <a:pt x="474" y="140"/>
                  <a:pt x="474" y="139"/>
                </a:cubicBezTo>
                <a:cubicBezTo>
                  <a:pt x="475" y="139"/>
                  <a:pt x="475" y="138"/>
                  <a:pt x="476" y="138"/>
                </a:cubicBezTo>
                <a:cubicBezTo>
                  <a:pt x="476" y="138"/>
                  <a:pt x="476" y="137"/>
                  <a:pt x="476" y="137"/>
                </a:cubicBezTo>
                <a:cubicBezTo>
                  <a:pt x="476" y="135"/>
                  <a:pt x="475" y="133"/>
                  <a:pt x="474" y="132"/>
                </a:cubicBezTo>
                <a:cubicBezTo>
                  <a:pt x="474" y="132"/>
                  <a:pt x="474" y="132"/>
                  <a:pt x="473" y="132"/>
                </a:cubicBezTo>
                <a:cubicBezTo>
                  <a:pt x="473" y="133"/>
                  <a:pt x="471" y="133"/>
                  <a:pt x="470" y="133"/>
                </a:cubicBezTo>
                <a:cubicBezTo>
                  <a:pt x="470" y="133"/>
                  <a:pt x="470" y="133"/>
                  <a:pt x="470" y="133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6"/>
                  <a:pt x="469" y="136"/>
                  <a:pt x="469" y="136"/>
                </a:cubicBezTo>
                <a:cubicBezTo>
                  <a:pt x="469" y="137"/>
                  <a:pt x="469" y="138"/>
                  <a:pt x="469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8" y="140"/>
                </a:cubicBezTo>
                <a:cubicBezTo>
                  <a:pt x="468" y="140"/>
                  <a:pt x="468" y="140"/>
                  <a:pt x="467" y="140"/>
                </a:cubicBezTo>
                <a:cubicBezTo>
                  <a:pt x="467" y="143"/>
                  <a:pt x="467" y="143"/>
                  <a:pt x="467" y="143"/>
                </a:cubicBezTo>
                <a:cubicBezTo>
                  <a:pt x="466" y="143"/>
                  <a:pt x="466" y="142"/>
                  <a:pt x="465" y="142"/>
                </a:cubicBezTo>
                <a:cubicBezTo>
                  <a:pt x="465" y="142"/>
                  <a:pt x="465" y="142"/>
                  <a:pt x="465" y="142"/>
                </a:cubicBezTo>
                <a:cubicBezTo>
                  <a:pt x="465" y="141"/>
                  <a:pt x="465" y="140"/>
                  <a:pt x="465" y="140"/>
                </a:cubicBezTo>
                <a:cubicBezTo>
                  <a:pt x="465" y="140"/>
                  <a:pt x="465" y="140"/>
                  <a:pt x="465" y="140"/>
                </a:cubicBezTo>
                <a:cubicBezTo>
                  <a:pt x="465" y="138"/>
                  <a:pt x="465" y="138"/>
                  <a:pt x="465" y="138"/>
                </a:cubicBezTo>
                <a:cubicBezTo>
                  <a:pt x="464" y="138"/>
                  <a:pt x="464" y="137"/>
                  <a:pt x="463" y="137"/>
                </a:cubicBezTo>
                <a:cubicBezTo>
                  <a:pt x="463" y="136"/>
                  <a:pt x="464" y="136"/>
                  <a:pt x="464" y="135"/>
                </a:cubicBezTo>
                <a:cubicBezTo>
                  <a:pt x="464" y="135"/>
                  <a:pt x="463" y="135"/>
                  <a:pt x="463" y="135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4"/>
                  <a:pt x="463" y="134"/>
                  <a:pt x="462" y="134"/>
                </a:cubicBezTo>
                <a:cubicBezTo>
                  <a:pt x="463" y="134"/>
                  <a:pt x="463" y="134"/>
                  <a:pt x="463" y="134"/>
                </a:cubicBezTo>
                <a:cubicBezTo>
                  <a:pt x="463" y="133"/>
                  <a:pt x="463" y="133"/>
                  <a:pt x="463" y="133"/>
                </a:cubicBezTo>
                <a:cubicBezTo>
                  <a:pt x="462" y="133"/>
                  <a:pt x="462" y="133"/>
                  <a:pt x="462" y="133"/>
                </a:cubicBezTo>
                <a:cubicBezTo>
                  <a:pt x="462" y="132"/>
                  <a:pt x="462" y="132"/>
                  <a:pt x="462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59" y="132"/>
                  <a:pt x="459" y="132"/>
                  <a:pt x="459" y="132"/>
                </a:cubicBezTo>
                <a:cubicBezTo>
                  <a:pt x="459" y="131"/>
                  <a:pt x="459" y="131"/>
                  <a:pt x="459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7" y="131"/>
                  <a:pt x="457" y="131"/>
                  <a:pt x="457" y="131"/>
                </a:cubicBezTo>
                <a:cubicBezTo>
                  <a:pt x="456" y="130"/>
                  <a:pt x="456" y="130"/>
                  <a:pt x="455" y="130"/>
                </a:cubicBezTo>
                <a:cubicBezTo>
                  <a:pt x="455" y="129"/>
                  <a:pt x="454" y="129"/>
                  <a:pt x="454" y="128"/>
                </a:cubicBezTo>
                <a:cubicBezTo>
                  <a:pt x="455" y="128"/>
                  <a:pt x="456" y="127"/>
                  <a:pt x="457" y="127"/>
                </a:cubicBezTo>
                <a:cubicBezTo>
                  <a:pt x="457" y="126"/>
                  <a:pt x="457" y="126"/>
                  <a:pt x="458" y="126"/>
                </a:cubicBezTo>
                <a:cubicBezTo>
                  <a:pt x="458" y="125"/>
                  <a:pt x="458" y="125"/>
                  <a:pt x="458" y="124"/>
                </a:cubicBezTo>
                <a:cubicBezTo>
                  <a:pt x="457" y="124"/>
                  <a:pt x="457" y="125"/>
                  <a:pt x="456" y="125"/>
                </a:cubicBezTo>
                <a:cubicBezTo>
                  <a:pt x="456" y="124"/>
                  <a:pt x="456" y="123"/>
                  <a:pt x="457" y="122"/>
                </a:cubicBezTo>
                <a:cubicBezTo>
                  <a:pt x="457" y="122"/>
                  <a:pt x="457" y="123"/>
                  <a:pt x="457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8" y="123"/>
                  <a:pt x="458" y="123"/>
                  <a:pt x="458" y="123"/>
                </a:cubicBezTo>
                <a:cubicBezTo>
                  <a:pt x="459" y="123"/>
                  <a:pt x="459" y="123"/>
                  <a:pt x="459" y="123"/>
                </a:cubicBezTo>
                <a:cubicBezTo>
                  <a:pt x="459" y="123"/>
                  <a:pt x="460" y="123"/>
                  <a:pt x="461" y="123"/>
                </a:cubicBezTo>
                <a:cubicBezTo>
                  <a:pt x="461" y="122"/>
                  <a:pt x="461" y="123"/>
                  <a:pt x="461" y="122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1" y="121"/>
                  <a:pt x="461" y="121"/>
                  <a:pt x="461" y="121"/>
                </a:cubicBezTo>
                <a:cubicBezTo>
                  <a:pt x="460" y="121"/>
                  <a:pt x="460" y="121"/>
                  <a:pt x="459" y="121"/>
                </a:cubicBezTo>
                <a:cubicBezTo>
                  <a:pt x="459" y="120"/>
                  <a:pt x="458" y="120"/>
                  <a:pt x="458" y="119"/>
                </a:cubicBezTo>
                <a:cubicBezTo>
                  <a:pt x="455" y="119"/>
                  <a:pt x="456" y="119"/>
                  <a:pt x="455" y="118"/>
                </a:cubicBezTo>
                <a:cubicBezTo>
                  <a:pt x="455" y="117"/>
                  <a:pt x="455" y="117"/>
                  <a:pt x="455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2" y="117"/>
                  <a:pt x="452" y="117"/>
                  <a:pt x="452" y="117"/>
                </a:cubicBezTo>
                <a:cubicBezTo>
                  <a:pt x="451" y="116"/>
                  <a:pt x="451" y="116"/>
                  <a:pt x="451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5"/>
                  <a:pt x="450" y="115"/>
                  <a:pt x="449" y="115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3"/>
                  <a:pt x="448" y="113"/>
                  <a:pt x="448" y="113"/>
                </a:cubicBezTo>
                <a:cubicBezTo>
                  <a:pt x="447" y="113"/>
                  <a:pt x="447" y="113"/>
                  <a:pt x="447" y="113"/>
                </a:cubicBezTo>
                <a:cubicBezTo>
                  <a:pt x="447" y="113"/>
                  <a:pt x="446" y="113"/>
                  <a:pt x="446" y="112"/>
                </a:cubicBezTo>
                <a:cubicBezTo>
                  <a:pt x="446" y="112"/>
                  <a:pt x="446" y="112"/>
                  <a:pt x="445" y="112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5" y="111"/>
                  <a:pt x="445" y="111"/>
                  <a:pt x="445" y="111"/>
                </a:cubicBezTo>
                <a:cubicBezTo>
                  <a:pt x="444" y="111"/>
                  <a:pt x="444" y="111"/>
                  <a:pt x="444" y="111"/>
                </a:cubicBezTo>
                <a:cubicBezTo>
                  <a:pt x="444" y="110"/>
                  <a:pt x="444" y="110"/>
                  <a:pt x="444" y="110"/>
                </a:cubicBezTo>
                <a:cubicBezTo>
                  <a:pt x="445" y="110"/>
                  <a:pt x="445" y="110"/>
                  <a:pt x="445" y="110"/>
                </a:cubicBezTo>
                <a:cubicBezTo>
                  <a:pt x="445" y="110"/>
                  <a:pt x="445" y="109"/>
                  <a:pt x="445" y="109"/>
                </a:cubicBezTo>
                <a:cubicBezTo>
                  <a:pt x="445" y="109"/>
                  <a:pt x="445" y="109"/>
                  <a:pt x="445" y="109"/>
                </a:cubicBezTo>
                <a:cubicBezTo>
                  <a:pt x="445" y="109"/>
                  <a:pt x="445" y="108"/>
                  <a:pt x="445" y="108"/>
                </a:cubicBezTo>
                <a:cubicBezTo>
                  <a:pt x="446" y="107"/>
                  <a:pt x="446" y="107"/>
                  <a:pt x="446" y="107"/>
                </a:cubicBezTo>
                <a:cubicBezTo>
                  <a:pt x="447" y="107"/>
                  <a:pt x="447" y="107"/>
                  <a:pt x="448" y="106"/>
                </a:cubicBezTo>
                <a:cubicBezTo>
                  <a:pt x="447" y="106"/>
                  <a:pt x="446" y="105"/>
                  <a:pt x="446" y="105"/>
                </a:cubicBezTo>
                <a:cubicBezTo>
                  <a:pt x="445" y="105"/>
                  <a:pt x="446" y="105"/>
                  <a:pt x="445" y="105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4"/>
                  <a:pt x="445" y="104"/>
                  <a:pt x="445" y="104"/>
                </a:cubicBezTo>
                <a:cubicBezTo>
                  <a:pt x="445" y="103"/>
                  <a:pt x="445" y="103"/>
                  <a:pt x="445" y="103"/>
                </a:cubicBezTo>
                <a:cubicBezTo>
                  <a:pt x="445" y="103"/>
                  <a:pt x="446" y="103"/>
                  <a:pt x="446" y="103"/>
                </a:cubicBezTo>
                <a:cubicBezTo>
                  <a:pt x="446" y="102"/>
                  <a:pt x="446" y="102"/>
                  <a:pt x="446" y="102"/>
                </a:cubicBezTo>
                <a:cubicBezTo>
                  <a:pt x="450" y="102"/>
                  <a:pt x="453" y="102"/>
                  <a:pt x="456" y="101"/>
                </a:cubicBezTo>
                <a:cubicBezTo>
                  <a:pt x="458" y="101"/>
                  <a:pt x="458" y="101"/>
                  <a:pt x="458" y="101"/>
                </a:cubicBezTo>
                <a:cubicBezTo>
                  <a:pt x="459" y="101"/>
                  <a:pt x="459" y="100"/>
                  <a:pt x="460" y="100"/>
                </a:cubicBezTo>
                <a:cubicBezTo>
                  <a:pt x="461" y="98"/>
                  <a:pt x="461" y="99"/>
                  <a:pt x="462" y="98"/>
                </a:cubicBezTo>
                <a:cubicBezTo>
                  <a:pt x="462" y="98"/>
                  <a:pt x="462" y="98"/>
                  <a:pt x="462" y="98"/>
                </a:cubicBezTo>
                <a:cubicBezTo>
                  <a:pt x="462" y="96"/>
                  <a:pt x="462" y="96"/>
                  <a:pt x="462" y="96"/>
                </a:cubicBezTo>
                <a:cubicBezTo>
                  <a:pt x="463" y="96"/>
                  <a:pt x="463" y="96"/>
                  <a:pt x="463" y="96"/>
                </a:cubicBezTo>
                <a:cubicBezTo>
                  <a:pt x="464" y="95"/>
                  <a:pt x="464" y="93"/>
                  <a:pt x="464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61" y="92"/>
                  <a:pt x="461" y="92"/>
                  <a:pt x="461" y="92"/>
                </a:cubicBezTo>
                <a:cubicBezTo>
                  <a:pt x="459" y="92"/>
                  <a:pt x="458" y="92"/>
                  <a:pt x="457" y="91"/>
                </a:cubicBezTo>
                <a:cubicBezTo>
                  <a:pt x="456" y="92"/>
                  <a:pt x="457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6" y="92"/>
                  <a:pt x="456" y="92"/>
                </a:cubicBezTo>
                <a:cubicBezTo>
                  <a:pt x="456" y="92"/>
                  <a:pt x="455" y="92"/>
                  <a:pt x="455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4" y="91"/>
                  <a:pt x="454" y="91"/>
                  <a:pt x="454" y="91"/>
                </a:cubicBezTo>
                <a:cubicBezTo>
                  <a:pt x="453" y="91"/>
                  <a:pt x="453" y="91"/>
                  <a:pt x="453" y="91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51" y="90"/>
                  <a:pt x="451" y="90"/>
                  <a:pt x="451" y="90"/>
                </a:cubicBezTo>
                <a:cubicBezTo>
                  <a:pt x="448" y="90"/>
                  <a:pt x="448" y="90"/>
                  <a:pt x="448" y="90"/>
                </a:cubicBezTo>
                <a:cubicBezTo>
                  <a:pt x="447" y="90"/>
                  <a:pt x="448" y="89"/>
                  <a:pt x="447" y="89"/>
                </a:cubicBezTo>
                <a:cubicBezTo>
                  <a:pt x="446" y="90"/>
                  <a:pt x="446" y="91"/>
                  <a:pt x="445" y="92"/>
                </a:cubicBezTo>
                <a:cubicBezTo>
                  <a:pt x="445" y="92"/>
                  <a:pt x="445" y="92"/>
                  <a:pt x="445" y="92"/>
                </a:cubicBezTo>
                <a:cubicBezTo>
                  <a:pt x="445" y="92"/>
                  <a:pt x="444" y="91"/>
                  <a:pt x="444" y="91"/>
                </a:cubicBezTo>
                <a:cubicBezTo>
                  <a:pt x="443" y="91"/>
                  <a:pt x="441" y="91"/>
                  <a:pt x="439" y="91"/>
                </a:cubicBezTo>
                <a:cubicBezTo>
                  <a:pt x="440" y="93"/>
                  <a:pt x="440" y="93"/>
                  <a:pt x="440" y="94"/>
                </a:cubicBezTo>
                <a:cubicBezTo>
                  <a:pt x="440" y="94"/>
                  <a:pt x="439" y="94"/>
                  <a:pt x="438" y="94"/>
                </a:cubicBezTo>
                <a:cubicBezTo>
                  <a:pt x="438" y="96"/>
                  <a:pt x="438" y="96"/>
                  <a:pt x="438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9" y="97"/>
                  <a:pt x="439" y="97"/>
                  <a:pt x="439" y="98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40" y="99"/>
                  <a:pt x="440" y="99"/>
                  <a:pt x="440" y="99"/>
                </a:cubicBezTo>
                <a:cubicBezTo>
                  <a:pt x="440" y="99"/>
                  <a:pt x="439" y="99"/>
                  <a:pt x="439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1" y="103"/>
                  <a:pt x="441" y="103"/>
                  <a:pt x="441" y="103"/>
                </a:cubicBezTo>
                <a:cubicBezTo>
                  <a:pt x="440" y="103"/>
                  <a:pt x="440" y="103"/>
                  <a:pt x="440" y="103"/>
                </a:cubicBezTo>
                <a:cubicBezTo>
                  <a:pt x="440" y="105"/>
                  <a:pt x="441" y="105"/>
                  <a:pt x="442" y="106"/>
                </a:cubicBezTo>
                <a:cubicBezTo>
                  <a:pt x="442" y="107"/>
                  <a:pt x="442" y="107"/>
                  <a:pt x="442" y="107"/>
                </a:cubicBezTo>
                <a:cubicBezTo>
                  <a:pt x="441" y="107"/>
                  <a:pt x="441" y="107"/>
                  <a:pt x="441" y="107"/>
                </a:cubicBezTo>
                <a:cubicBezTo>
                  <a:pt x="441" y="107"/>
                  <a:pt x="442" y="107"/>
                  <a:pt x="442" y="107"/>
                </a:cubicBezTo>
                <a:cubicBezTo>
                  <a:pt x="442" y="108"/>
                  <a:pt x="441" y="108"/>
                  <a:pt x="441" y="108"/>
                </a:cubicBezTo>
                <a:cubicBezTo>
                  <a:pt x="441" y="109"/>
                  <a:pt x="442" y="109"/>
                  <a:pt x="442" y="109"/>
                </a:cubicBezTo>
                <a:cubicBezTo>
                  <a:pt x="442" y="110"/>
                  <a:pt x="441" y="110"/>
                  <a:pt x="441" y="111"/>
                </a:cubicBezTo>
                <a:cubicBezTo>
                  <a:pt x="441" y="111"/>
                  <a:pt x="440" y="111"/>
                  <a:pt x="439" y="111"/>
                </a:cubicBezTo>
                <a:cubicBezTo>
                  <a:pt x="439" y="111"/>
                  <a:pt x="439" y="112"/>
                  <a:pt x="439" y="112"/>
                </a:cubicBezTo>
                <a:cubicBezTo>
                  <a:pt x="438" y="112"/>
                  <a:pt x="438" y="112"/>
                  <a:pt x="438" y="112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40" y="113"/>
                  <a:pt x="440" y="114"/>
                  <a:pt x="441" y="114"/>
                </a:cubicBezTo>
                <a:cubicBezTo>
                  <a:pt x="441" y="115"/>
                  <a:pt x="441" y="115"/>
                  <a:pt x="441" y="115"/>
                </a:cubicBezTo>
                <a:cubicBezTo>
                  <a:pt x="439" y="115"/>
                  <a:pt x="439" y="114"/>
                  <a:pt x="437" y="114"/>
                </a:cubicBezTo>
                <a:cubicBezTo>
                  <a:pt x="437" y="116"/>
                  <a:pt x="437" y="116"/>
                  <a:pt x="437" y="116"/>
                </a:cubicBezTo>
                <a:cubicBezTo>
                  <a:pt x="436" y="116"/>
                  <a:pt x="436" y="116"/>
                  <a:pt x="436" y="117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6" y="118"/>
                  <a:pt x="436" y="118"/>
                  <a:pt x="436" y="118"/>
                </a:cubicBezTo>
                <a:cubicBezTo>
                  <a:pt x="436" y="120"/>
                  <a:pt x="436" y="121"/>
                  <a:pt x="437" y="121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436" y="122"/>
                  <a:pt x="435" y="122"/>
                  <a:pt x="434" y="122"/>
                </a:cubicBezTo>
                <a:cubicBezTo>
                  <a:pt x="434" y="123"/>
                  <a:pt x="434" y="123"/>
                  <a:pt x="434" y="123"/>
                </a:cubicBezTo>
                <a:cubicBezTo>
                  <a:pt x="435" y="123"/>
                  <a:pt x="435" y="123"/>
                  <a:pt x="435" y="123"/>
                </a:cubicBezTo>
                <a:cubicBezTo>
                  <a:pt x="435" y="124"/>
                  <a:pt x="435" y="124"/>
                  <a:pt x="435" y="124"/>
                </a:cubicBezTo>
                <a:cubicBezTo>
                  <a:pt x="436" y="125"/>
                  <a:pt x="436" y="125"/>
                  <a:pt x="437" y="126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8" y="126"/>
                  <a:pt x="438" y="126"/>
                  <a:pt x="438" y="126"/>
                </a:cubicBezTo>
                <a:cubicBezTo>
                  <a:pt x="439" y="126"/>
                  <a:pt x="438" y="126"/>
                  <a:pt x="438" y="126"/>
                </a:cubicBezTo>
                <a:cubicBezTo>
                  <a:pt x="438" y="127"/>
                  <a:pt x="437" y="127"/>
                  <a:pt x="437" y="130"/>
                </a:cubicBezTo>
                <a:cubicBezTo>
                  <a:pt x="438" y="129"/>
                  <a:pt x="438" y="130"/>
                  <a:pt x="438" y="129"/>
                </a:cubicBezTo>
                <a:cubicBezTo>
                  <a:pt x="439" y="129"/>
                  <a:pt x="439" y="129"/>
                  <a:pt x="439" y="129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30"/>
                  <a:pt x="439" y="130"/>
                  <a:pt x="439" y="130"/>
                </a:cubicBezTo>
                <a:cubicBezTo>
                  <a:pt x="439" y="127"/>
                  <a:pt x="439" y="127"/>
                  <a:pt x="439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0" y="127"/>
                  <a:pt x="440" y="127"/>
                </a:cubicBezTo>
                <a:cubicBezTo>
                  <a:pt x="440" y="127"/>
                  <a:pt x="441" y="127"/>
                  <a:pt x="441" y="127"/>
                </a:cubicBezTo>
                <a:cubicBezTo>
                  <a:pt x="441" y="127"/>
                  <a:pt x="441" y="127"/>
                  <a:pt x="441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3" y="128"/>
                  <a:pt x="443" y="128"/>
                  <a:pt x="444" y="129"/>
                </a:cubicBezTo>
                <a:cubicBezTo>
                  <a:pt x="444" y="129"/>
                  <a:pt x="444" y="129"/>
                  <a:pt x="444" y="129"/>
                </a:cubicBezTo>
                <a:cubicBezTo>
                  <a:pt x="444" y="130"/>
                  <a:pt x="444" y="130"/>
                  <a:pt x="444" y="130"/>
                </a:cubicBezTo>
                <a:cubicBezTo>
                  <a:pt x="445" y="130"/>
                  <a:pt x="445" y="130"/>
                  <a:pt x="445" y="130"/>
                </a:cubicBezTo>
                <a:cubicBezTo>
                  <a:pt x="445" y="130"/>
                  <a:pt x="445" y="131"/>
                  <a:pt x="445" y="131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7" y="131"/>
                  <a:pt x="447" y="131"/>
                  <a:pt x="447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8" y="130"/>
                  <a:pt x="448" y="130"/>
                  <a:pt x="448" y="130"/>
                </a:cubicBezTo>
                <a:cubicBezTo>
                  <a:pt x="449" y="130"/>
                  <a:pt x="449" y="130"/>
                  <a:pt x="449" y="130"/>
                </a:cubicBezTo>
                <a:cubicBezTo>
                  <a:pt x="449" y="129"/>
                  <a:pt x="449" y="129"/>
                  <a:pt x="449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1" y="129"/>
                  <a:pt x="452" y="129"/>
                </a:cubicBezTo>
                <a:cubicBezTo>
                  <a:pt x="452" y="128"/>
                  <a:pt x="452" y="128"/>
                  <a:pt x="452" y="128"/>
                </a:cubicBezTo>
                <a:cubicBezTo>
                  <a:pt x="452" y="128"/>
                  <a:pt x="452" y="128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3" y="129"/>
                  <a:pt x="453" y="129"/>
                  <a:pt x="453" y="129"/>
                </a:cubicBezTo>
                <a:cubicBezTo>
                  <a:pt x="450" y="129"/>
                  <a:pt x="450" y="129"/>
                  <a:pt x="450" y="129"/>
                </a:cubicBezTo>
                <a:cubicBezTo>
                  <a:pt x="450" y="129"/>
                  <a:pt x="450" y="130"/>
                  <a:pt x="449" y="130"/>
                </a:cubicBezTo>
                <a:cubicBezTo>
                  <a:pt x="449" y="133"/>
                  <a:pt x="449" y="133"/>
                  <a:pt x="449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50" y="133"/>
                  <a:pt x="450" y="133"/>
                  <a:pt x="450" y="133"/>
                </a:cubicBezTo>
                <a:cubicBezTo>
                  <a:pt x="449" y="133"/>
                  <a:pt x="448" y="133"/>
                  <a:pt x="448" y="133"/>
                </a:cubicBezTo>
                <a:cubicBezTo>
                  <a:pt x="448" y="133"/>
                  <a:pt x="448" y="134"/>
                  <a:pt x="447" y="133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447" y="133"/>
                  <a:pt x="446" y="133"/>
                  <a:pt x="446" y="133"/>
                </a:cubicBezTo>
                <a:cubicBezTo>
                  <a:pt x="445" y="133"/>
                  <a:pt x="445" y="134"/>
                  <a:pt x="444" y="134"/>
                </a:cubicBezTo>
                <a:cubicBezTo>
                  <a:pt x="444" y="135"/>
                  <a:pt x="445" y="135"/>
                  <a:pt x="445" y="136"/>
                </a:cubicBezTo>
                <a:cubicBezTo>
                  <a:pt x="445" y="137"/>
                  <a:pt x="444" y="137"/>
                  <a:pt x="444" y="139"/>
                </a:cubicBezTo>
                <a:cubicBezTo>
                  <a:pt x="446" y="139"/>
                  <a:pt x="447" y="138"/>
                  <a:pt x="448" y="137"/>
                </a:cubicBezTo>
                <a:cubicBezTo>
                  <a:pt x="448" y="137"/>
                  <a:pt x="448" y="137"/>
                  <a:pt x="448" y="137"/>
                </a:cubicBezTo>
                <a:cubicBezTo>
                  <a:pt x="449" y="139"/>
                  <a:pt x="447" y="138"/>
                  <a:pt x="449" y="139"/>
                </a:cubicBezTo>
                <a:cubicBezTo>
                  <a:pt x="448" y="141"/>
                  <a:pt x="448" y="139"/>
                  <a:pt x="447" y="140"/>
                </a:cubicBezTo>
                <a:cubicBezTo>
                  <a:pt x="447" y="140"/>
                  <a:pt x="447" y="140"/>
                  <a:pt x="447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5" y="141"/>
                  <a:pt x="445" y="141"/>
                  <a:pt x="445" y="141"/>
                </a:cubicBezTo>
                <a:cubicBezTo>
                  <a:pt x="444" y="141"/>
                  <a:pt x="444" y="141"/>
                  <a:pt x="444" y="141"/>
                </a:cubicBezTo>
                <a:cubicBezTo>
                  <a:pt x="444" y="141"/>
                  <a:pt x="444" y="141"/>
                  <a:pt x="444" y="142"/>
                </a:cubicBezTo>
                <a:cubicBezTo>
                  <a:pt x="443" y="142"/>
                  <a:pt x="443" y="142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2" y="143"/>
                  <a:pt x="442" y="143"/>
                  <a:pt x="442" y="143"/>
                </a:cubicBezTo>
                <a:cubicBezTo>
                  <a:pt x="441" y="144"/>
                  <a:pt x="442" y="144"/>
                  <a:pt x="441" y="144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0" y="145"/>
                  <a:pt x="440" y="144"/>
                  <a:pt x="439" y="144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5"/>
                  <a:pt x="439" y="145"/>
                  <a:pt x="439" y="145"/>
                </a:cubicBezTo>
                <a:cubicBezTo>
                  <a:pt x="439" y="146"/>
                  <a:pt x="439" y="146"/>
                  <a:pt x="439" y="146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8" y="148"/>
                  <a:pt x="438" y="148"/>
                  <a:pt x="438" y="148"/>
                </a:cubicBezTo>
                <a:cubicBezTo>
                  <a:pt x="437" y="148"/>
                  <a:pt x="437" y="148"/>
                  <a:pt x="437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8" y="149"/>
                  <a:pt x="438" y="149"/>
                  <a:pt x="438" y="149"/>
                </a:cubicBezTo>
                <a:cubicBezTo>
                  <a:pt x="439" y="151"/>
                  <a:pt x="438" y="150"/>
                  <a:pt x="438" y="151"/>
                </a:cubicBezTo>
                <a:cubicBezTo>
                  <a:pt x="438" y="152"/>
                  <a:pt x="438" y="152"/>
                  <a:pt x="438" y="152"/>
                </a:cubicBezTo>
                <a:cubicBezTo>
                  <a:pt x="439" y="152"/>
                  <a:pt x="440" y="152"/>
                  <a:pt x="440" y="152"/>
                </a:cubicBezTo>
                <a:cubicBezTo>
                  <a:pt x="440" y="153"/>
                  <a:pt x="440" y="153"/>
                  <a:pt x="440" y="153"/>
                </a:cubicBezTo>
                <a:cubicBezTo>
                  <a:pt x="439" y="153"/>
                  <a:pt x="439" y="153"/>
                  <a:pt x="438" y="153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7" y="152"/>
                  <a:pt x="437" y="152"/>
                  <a:pt x="436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6" y="151"/>
                  <a:pt x="436" y="151"/>
                  <a:pt x="436" y="151"/>
                </a:cubicBezTo>
                <a:cubicBezTo>
                  <a:pt x="434" y="150"/>
                  <a:pt x="433" y="150"/>
                  <a:pt x="433" y="149"/>
                </a:cubicBezTo>
                <a:cubicBezTo>
                  <a:pt x="432" y="148"/>
                  <a:pt x="432" y="149"/>
                  <a:pt x="432" y="148"/>
                </a:cubicBezTo>
                <a:cubicBezTo>
                  <a:pt x="433" y="148"/>
                  <a:pt x="433" y="148"/>
                  <a:pt x="433" y="148"/>
                </a:cubicBezTo>
                <a:cubicBezTo>
                  <a:pt x="433" y="148"/>
                  <a:pt x="433" y="147"/>
                  <a:pt x="433" y="147"/>
                </a:cubicBezTo>
                <a:cubicBezTo>
                  <a:pt x="433" y="147"/>
                  <a:pt x="433" y="147"/>
                  <a:pt x="433" y="147"/>
                </a:cubicBezTo>
                <a:cubicBezTo>
                  <a:pt x="433" y="145"/>
                  <a:pt x="433" y="145"/>
                  <a:pt x="433" y="145"/>
                </a:cubicBezTo>
                <a:cubicBezTo>
                  <a:pt x="434" y="145"/>
                  <a:pt x="434" y="145"/>
                  <a:pt x="434" y="145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33" y="143"/>
                  <a:pt x="434" y="143"/>
                  <a:pt x="433" y="143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3"/>
                  <a:pt x="433" y="143"/>
                  <a:pt x="433" y="143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2"/>
                  <a:pt x="433" y="142"/>
                  <a:pt x="433" y="142"/>
                </a:cubicBezTo>
                <a:cubicBezTo>
                  <a:pt x="433" y="141"/>
                  <a:pt x="433" y="141"/>
                  <a:pt x="433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2" y="142"/>
                  <a:pt x="432" y="142"/>
                  <a:pt x="431" y="143"/>
                </a:cubicBezTo>
                <a:cubicBezTo>
                  <a:pt x="430" y="143"/>
                  <a:pt x="430" y="143"/>
                  <a:pt x="430" y="143"/>
                </a:cubicBezTo>
                <a:cubicBezTo>
                  <a:pt x="430" y="142"/>
                  <a:pt x="429" y="142"/>
                  <a:pt x="429" y="141"/>
                </a:cubicBezTo>
                <a:cubicBezTo>
                  <a:pt x="427" y="141"/>
                  <a:pt x="427" y="140"/>
                  <a:pt x="425" y="139"/>
                </a:cubicBezTo>
                <a:cubicBezTo>
                  <a:pt x="425" y="140"/>
                  <a:pt x="425" y="140"/>
                  <a:pt x="425" y="141"/>
                </a:cubicBezTo>
                <a:cubicBezTo>
                  <a:pt x="425" y="141"/>
                  <a:pt x="425" y="141"/>
                  <a:pt x="424" y="141"/>
                </a:cubicBezTo>
                <a:cubicBezTo>
                  <a:pt x="424" y="143"/>
                  <a:pt x="425" y="144"/>
                  <a:pt x="425" y="145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6"/>
                  <a:pt x="425" y="146"/>
                </a:cubicBezTo>
                <a:cubicBezTo>
                  <a:pt x="424" y="145"/>
                  <a:pt x="424" y="146"/>
                  <a:pt x="423" y="146"/>
                </a:cubicBezTo>
                <a:cubicBezTo>
                  <a:pt x="423" y="147"/>
                  <a:pt x="423" y="146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2" y="147"/>
                  <a:pt x="422" y="147"/>
                  <a:pt x="422" y="147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20" y="146"/>
                  <a:pt x="420" y="146"/>
                  <a:pt x="420" y="146"/>
                </a:cubicBezTo>
                <a:cubicBezTo>
                  <a:pt x="417" y="146"/>
                  <a:pt x="417" y="146"/>
                  <a:pt x="417" y="146"/>
                </a:cubicBezTo>
                <a:cubicBezTo>
                  <a:pt x="416" y="146"/>
                  <a:pt x="416" y="144"/>
                  <a:pt x="414" y="145"/>
                </a:cubicBezTo>
                <a:cubicBezTo>
                  <a:pt x="414" y="145"/>
                  <a:pt x="414" y="145"/>
                  <a:pt x="414" y="145"/>
                </a:cubicBezTo>
                <a:cubicBezTo>
                  <a:pt x="413" y="145"/>
                  <a:pt x="413" y="145"/>
                  <a:pt x="413" y="145"/>
                </a:cubicBezTo>
                <a:cubicBezTo>
                  <a:pt x="413" y="146"/>
                  <a:pt x="413" y="146"/>
                  <a:pt x="413" y="146"/>
                </a:cubicBezTo>
                <a:cubicBezTo>
                  <a:pt x="413" y="146"/>
                  <a:pt x="412" y="146"/>
                  <a:pt x="411" y="146"/>
                </a:cubicBezTo>
                <a:cubicBezTo>
                  <a:pt x="411" y="147"/>
                  <a:pt x="411" y="147"/>
                  <a:pt x="411" y="147"/>
                </a:cubicBezTo>
                <a:cubicBezTo>
                  <a:pt x="411" y="147"/>
                  <a:pt x="410" y="147"/>
                  <a:pt x="410" y="148"/>
                </a:cubicBezTo>
                <a:cubicBezTo>
                  <a:pt x="409" y="147"/>
                  <a:pt x="409" y="147"/>
                  <a:pt x="408" y="146"/>
                </a:cubicBezTo>
                <a:cubicBezTo>
                  <a:pt x="408" y="146"/>
                  <a:pt x="408" y="146"/>
                  <a:pt x="407" y="147"/>
                </a:cubicBezTo>
                <a:cubicBezTo>
                  <a:pt x="406" y="146"/>
                  <a:pt x="406" y="147"/>
                  <a:pt x="406" y="145"/>
                </a:cubicBezTo>
                <a:cubicBezTo>
                  <a:pt x="404" y="146"/>
                  <a:pt x="403" y="146"/>
                  <a:pt x="403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3"/>
                  <a:pt x="402" y="143"/>
                  <a:pt x="402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1" y="143"/>
                  <a:pt x="401" y="143"/>
                  <a:pt x="401" y="143"/>
                </a:cubicBezTo>
                <a:cubicBezTo>
                  <a:pt x="400" y="143"/>
                  <a:pt x="400" y="143"/>
                  <a:pt x="400" y="143"/>
                </a:cubicBezTo>
                <a:cubicBezTo>
                  <a:pt x="400" y="143"/>
                  <a:pt x="400" y="143"/>
                  <a:pt x="399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7" y="144"/>
                  <a:pt x="397" y="144"/>
                  <a:pt x="397" y="144"/>
                </a:cubicBezTo>
                <a:cubicBezTo>
                  <a:pt x="396" y="144"/>
                  <a:pt x="396" y="144"/>
                  <a:pt x="396" y="144"/>
                </a:cubicBezTo>
                <a:cubicBezTo>
                  <a:pt x="396" y="143"/>
                  <a:pt x="396" y="143"/>
                  <a:pt x="397" y="143"/>
                </a:cubicBezTo>
                <a:cubicBezTo>
                  <a:pt x="397" y="142"/>
                  <a:pt x="396" y="141"/>
                  <a:pt x="395" y="141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394" y="142"/>
                  <a:pt x="394" y="142"/>
                  <a:pt x="394" y="143"/>
                </a:cubicBezTo>
                <a:cubicBezTo>
                  <a:pt x="393" y="143"/>
                  <a:pt x="393" y="142"/>
                  <a:pt x="392" y="142"/>
                </a:cubicBezTo>
                <a:cubicBezTo>
                  <a:pt x="392" y="142"/>
                  <a:pt x="392" y="141"/>
                  <a:pt x="391" y="141"/>
                </a:cubicBezTo>
                <a:cubicBezTo>
                  <a:pt x="391" y="141"/>
                  <a:pt x="392" y="140"/>
                  <a:pt x="392" y="140"/>
                </a:cubicBezTo>
                <a:cubicBezTo>
                  <a:pt x="391" y="140"/>
                  <a:pt x="391" y="140"/>
                  <a:pt x="391" y="140"/>
                </a:cubicBezTo>
                <a:cubicBezTo>
                  <a:pt x="391" y="138"/>
                  <a:pt x="391" y="139"/>
                  <a:pt x="391" y="137"/>
                </a:cubicBezTo>
                <a:cubicBezTo>
                  <a:pt x="390" y="137"/>
                  <a:pt x="389" y="136"/>
                  <a:pt x="387" y="136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6" y="136"/>
                  <a:pt x="386" y="136"/>
                  <a:pt x="386" y="136"/>
                </a:cubicBezTo>
                <a:cubicBezTo>
                  <a:pt x="386" y="137"/>
                  <a:pt x="386" y="137"/>
                  <a:pt x="386" y="137"/>
                </a:cubicBezTo>
                <a:cubicBezTo>
                  <a:pt x="385" y="136"/>
                  <a:pt x="384" y="136"/>
                  <a:pt x="383" y="136"/>
                </a:cubicBezTo>
                <a:cubicBezTo>
                  <a:pt x="383" y="137"/>
                  <a:pt x="383" y="137"/>
                  <a:pt x="383" y="137"/>
                </a:cubicBezTo>
                <a:cubicBezTo>
                  <a:pt x="382" y="137"/>
                  <a:pt x="382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ubicBezTo>
                  <a:pt x="380" y="137"/>
                  <a:pt x="378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7" y="139"/>
                  <a:pt x="377" y="140"/>
                  <a:pt x="377" y="140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6" y="141"/>
                  <a:pt x="376" y="141"/>
                  <a:pt x="375" y="141"/>
                </a:cubicBezTo>
                <a:cubicBezTo>
                  <a:pt x="375" y="142"/>
                  <a:pt x="375" y="142"/>
                  <a:pt x="375" y="143"/>
                </a:cubicBezTo>
                <a:cubicBezTo>
                  <a:pt x="375" y="143"/>
                  <a:pt x="375" y="143"/>
                  <a:pt x="376" y="143"/>
                </a:cubicBezTo>
                <a:cubicBezTo>
                  <a:pt x="376" y="143"/>
                  <a:pt x="376" y="143"/>
                  <a:pt x="376" y="143"/>
                </a:cubicBezTo>
                <a:cubicBezTo>
                  <a:pt x="376" y="143"/>
                  <a:pt x="377" y="142"/>
                  <a:pt x="377" y="142"/>
                </a:cubicBezTo>
                <a:cubicBezTo>
                  <a:pt x="377" y="143"/>
                  <a:pt x="377" y="143"/>
                  <a:pt x="377" y="143"/>
                </a:cubicBezTo>
                <a:cubicBezTo>
                  <a:pt x="377" y="143"/>
                  <a:pt x="378" y="143"/>
                  <a:pt x="378" y="143"/>
                </a:cubicBezTo>
                <a:cubicBezTo>
                  <a:pt x="378" y="143"/>
                  <a:pt x="378" y="142"/>
                  <a:pt x="378" y="142"/>
                </a:cubicBezTo>
                <a:cubicBezTo>
                  <a:pt x="378" y="142"/>
                  <a:pt x="378" y="142"/>
                  <a:pt x="378" y="142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79" y="141"/>
                  <a:pt x="379" y="141"/>
                  <a:pt x="379" y="141"/>
                </a:cubicBezTo>
                <a:cubicBezTo>
                  <a:pt x="380" y="141"/>
                  <a:pt x="380" y="142"/>
                  <a:pt x="381" y="142"/>
                </a:cubicBezTo>
                <a:cubicBezTo>
                  <a:pt x="381" y="141"/>
                  <a:pt x="381" y="141"/>
                  <a:pt x="382" y="141"/>
                </a:cubicBezTo>
                <a:cubicBezTo>
                  <a:pt x="382" y="141"/>
                  <a:pt x="382" y="140"/>
                  <a:pt x="382" y="140"/>
                </a:cubicBezTo>
                <a:cubicBezTo>
                  <a:pt x="383" y="140"/>
                  <a:pt x="384" y="140"/>
                  <a:pt x="385" y="140"/>
                </a:cubicBezTo>
                <a:cubicBezTo>
                  <a:pt x="385" y="140"/>
                  <a:pt x="385" y="140"/>
                  <a:pt x="385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40"/>
                  <a:pt x="386" y="140"/>
                  <a:pt x="386" y="140"/>
                </a:cubicBezTo>
                <a:cubicBezTo>
                  <a:pt x="386" y="139"/>
                  <a:pt x="386" y="139"/>
                  <a:pt x="386" y="138"/>
                </a:cubicBezTo>
                <a:cubicBezTo>
                  <a:pt x="386" y="138"/>
                  <a:pt x="386" y="138"/>
                  <a:pt x="386" y="138"/>
                </a:cubicBezTo>
                <a:cubicBezTo>
                  <a:pt x="387" y="137"/>
                  <a:pt x="387" y="138"/>
                  <a:pt x="387" y="139"/>
                </a:cubicBezTo>
                <a:cubicBezTo>
                  <a:pt x="388" y="139"/>
                  <a:pt x="388" y="139"/>
                  <a:pt x="389" y="139"/>
                </a:cubicBezTo>
                <a:cubicBezTo>
                  <a:pt x="389" y="140"/>
                  <a:pt x="389" y="139"/>
                  <a:pt x="389" y="140"/>
                </a:cubicBezTo>
                <a:cubicBezTo>
                  <a:pt x="388" y="140"/>
                  <a:pt x="387" y="139"/>
                  <a:pt x="386" y="141"/>
                </a:cubicBezTo>
                <a:cubicBezTo>
                  <a:pt x="384" y="141"/>
                  <a:pt x="384" y="141"/>
                  <a:pt x="383" y="142"/>
                </a:cubicBezTo>
                <a:cubicBezTo>
                  <a:pt x="383" y="142"/>
                  <a:pt x="383" y="142"/>
                  <a:pt x="383" y="142"/>
                </a:cubicBezTo>
                <a:cubicBezTo>
                  <a:pt x="383" y="143"/>
                  <a:pt x="383" y="143"/>
                  <a:pt x="383" y="143"/>
                </a:cubicBezTo>
                <a:cubicBezTo>
                  <a:pt x="382" y="143"/>
                  <a:pt x="381" y="143"/>
                  <a:pt x="381" y="143"/>
                </a:cubicBezTo>
                <a:cubicBezTo>
                  <a:pt x="381" y="144"/>
                  <a:pt x="381" y="144"/>
                  <a:pt x="381" y="144"/>
                </a:cubicBezTo>
                <a:cubicBezTo>
                  <a:pt x="380" y="144"/>
                  <a:pt x="380" y="144"/>
                  <a:pt x="379" y="145"/>
                </a:cubicBezTo>
                <a:cubicBezTo>
                  <a:pt x="378" y="145"/>
                  <a:pt x="378" y="145"/>
                  <a:pt x="378" y="145"/>
                </a:cubicBezTo>
                <a:cubicBezTo>
                  <a:pt x="378" y="146"/>
                  <a:pt x="378" y="146"/>
                  <a:pt x="377" y="147"/>
                </a:cubicBezTo>
                <a:cubicBezTo>
                  <a:pt x="377" y="147"/>
                  <a:pt x="377" y="148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8" y="149"/>
                  <a:pt x="378" y="149"/>
                  <a:pt x="378" y="150"/>
                </a:cubicBezTo>
                <a:cubicBezTo>
                  <a:pt x="378" y="150"/>
                  <a:pt x="378" y="150"/>
                  <a:pt x="378" y="150"/>
                </a:cubicBezTo>
                <a:cubicBezTo>
                  <a:pt x="378" y="151"/>
                  <a:pt x="377" y="151"/>
                  <a:pt x="377" y="151"/>
                </a:cubicBezTo>
                <a:cubicBezTo>
                  <a:pt x="378" y="152"/>
                  <a:pt x="379" y="151"/>
                  <a:pt x="379" y="153"/>
                </a:cubicBezTo>
                <a:cubicBezTo>
                  <a:pt x="377" y="153"/>
                  <a:pt x="377" y="154"/>
                  <a:pt x="377" y="155"/>
                </a:cubicBezTo>
                <a:cubicBezTo>
                  <a:pt x="377" y="155"/>
                  <a:pt x="377" y="156"/>
                  <a:pt x="377" y="155"/>
                </a:cubicBezTo>
                <a:cubicBezTo>
                  <a:pt x="376" y="155"/>
                  <a:pt x="375" y="154"/>
                  <a:pt x="375" y="153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2"/>
                  <a:pt x="375" y="152"/>
                  <a:pt x="374" y="152"/>
                </a:cubicBezTo>
                <a:cubicBezTo>
                  <a:pt x="374" y="150"/>
                  <a:pt x="374" y="149"/>
                  <a:pt x="374" y="147"/>
                </a:cubicBezTo>
                <a:cubicBezTo>
                  <a:pt x="373" y="148"/>
                  <a:pt x="373" y="149"/>
                  <a:pt x="373" y="151"/>
                </a:cubicBezTo>
                <a:cubicBezTo>
                  <a:pt x="373" y="151"/>
                  <a:pt x="373" y="151"/>
                  <a:pt x="372" y="151"/>
                </a:cubicBezTo>
                <a:cubicBezTo>
                  <a:pt x="372" y="150"/>
                  <a:pt x="372" y="150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8"/>
                  <a:pt x="373" y="148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47"/>
                  <a:pt x="372" y="147"/>
                  <a:pt x="371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70" y="146"/>
                  <a:pt x="370" y="146"/>
                  <a:pt x="370" y="146"/>
                </a:cubicBezTo>
                <a:cubicBezTo>
                  <a:pt x="367" y="146"/>
                  <a:pt x="368" y="145"/>
                  <a:pt x="367" y="144"/>
                </a:cubicBezTo>
                <a:cubicBezTo>
                  <a:pt x="367" y="143"/>
                  <a:pt x="367" y="143"/>
                  <a:pt x="367" y="143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6" y="144"/>
                  <a:pt x="366" y="144"/>
                  <a:pt x="366" y="144"/>
                </a:cubicBezTo>
                <a:cubicBezTo>
                  <a:pt x="365" y="144"/>
                  <a:pt x="365" y="145"/>
                  <a:pt x="364" y="145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61" y="145"/>
                  <a:pt x="361" y="145"/>
                  <a:pt x="361" y="145"/>
                </a:cubicBezTo>
                <a:cubicBezTo>
                  <a:pt x="361" y="146"/>
                  <a:pt x="361" y="146"/>
                  <a:pt x="361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60" y="146"/>
                  <a:pt x="360" y="146"/>
                  <a:pt x="360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58" y="146"/>
                  <a:pt x="358" y="146"/>
                  <a:pt x="358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53" y="147"/>
                  <a:pt x="353" y="147"/>
                  <a:pt x="353" y="147"/>
                </a:cubicBezTo>
                <a:cubicBezTo>
                  <a:pt x="353" y="147"/>
                  <a:pt x="353" y="147"/>
                  <a:pt x="352" y="147"/>
                </a:cubicBezTo>
                <a:cubicBezTo>
                  <a:pt x="352" y="147"/>
                  <a:pt x="352" y="147"/>
                  <a:pt x="352" y="147"/>
                </a:cubicBezTo>
                <a:cubicBezTo>
                  <a:pt x="352" y="147"/>
                  <a:pt x="350" y="148"/>
                  <a:pt x="349" y="147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7" y="147"/>
                  <a:pt x="346" y="147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7" y="144"/>
                  <a:pt x="347" y="144"/>
                  <a:pt x="347" y="143"/>
                </a:cubicBezTo>
                <a:cubicBezTo>
                  <a:pt x="348" y="143"/>
                  <a:pt x="348" y="142"/>
                  <a:pt x="347" y="142"/>
                </a:cubicBezTo>
                <a:cubicBezTo>
                  <a:pt x="348" y="142"/>
                  <a:pt x="350" y="142"/>
                  <a:pt x="351" y="142"/>
                </a:cubicBezTo>
                <a:cubicBezTo>
                  <a:pt x="351" y="142"/>
                  <a:pt x="351" y="141"/>
                  <a:pt x="351" y="141"/>
                </a:cubicBezTo>
                <a:cubicBezTo>
                  <a:pt x="349" y="140"/>
                  <a:pt x="351" y="139"/>
                  <a:pt x="350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9" y="138"/>
                  <a:pt x="348" y="138"/>
                  <a:pt x="348" y="137"/>
                </a:cubicBezTo>
                <a:cubicBezTo>
                  <a:pt x="347" y="137"/>
                  <a:pt x="347" y="137"/>
                  <a:pt x="346" y="138"/>
                </a:cubicBezTo>
                <a:cubicBezTo>
                  <a:pt x="346" y="137"/>
                  <a:pt x="346" y="137"/>
                  <a:pt x="345" y="136"/>
                </a:cubicBezTo>
                <a:cubicBezTo>
                  <a:pt x="344" y="136"/>
                  <a:pt x="343" y="137"/>
                  <a:pt x="342" y="137"/>
                </a:cubicBezTo>
                <a:cubicBezTo>
                  <a:pt x="342" y="137"/>
                  <a:pt x="343" y="138"/>
                  <a:pt x="343" y="138"/>
                </a:cubicBezTo>
                <a:cubicBezTo>
                  <a:pt x="343" y="139"/>
                  <a:pt x="343" y="139"/>
                  <a:pt x="343" y="139"/>
                </a:cubicBezTo>
                <a:cubicBezTo>
                  <a:pt x="342" y="138"/>
                  <a:pt x="342" y="138"/>
                  <a:pt x="342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40" y="138"/>
                  <a:pt x="340" y="138"/>
                  <a:pt x="340" y="138"/>
                </a:cubicBezTo>
                <a:cubicBezTo>
                  <a:pt x="339" y="138"/>
                  <a:pt x="339" y="138"/>
                  <a:pt x="339" y="138"/>
                </a:cubicBezTo>
                <a:cubicBezTo>
                  <a:pt x="339" y="137"/>
                  <a:pt x="339" y="137"/>
                  <a:pt x="339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7" y="137"/>
                  <a:pt x="337" y="137"/>
                  <a:pt x="337" y="137"/>
                </a:cubicBezTo>
                <a:cubicBezTo>
                  <a:pt x="336" y="136"/>
                  <a:pt x="336" y="136"/>
                  <a:pt x="335" y="136"/>
                </a:cubicBezTo>
                <a:cubicBezTo>
                  <a:pt x="335" y="136"/>
                  <a:pt x="335" y="136"/>
                  <a:pt x="335" y="135"/>
                </a:cubicBezTo>
                <a:cubicBezTo>
                  <a:pt x="334" y="136"/>
                  <a:pt x="334" y="136"/>
                  <a:pt x="334" y="136"/>
                </a:cubicBezTo>
                <a:cubicBezTo>
                  <a:pt x="333" y="136"/>
                  <a:pt x="333" y="136"/>
                  <a:pt x="333" y="136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1" y="135"/>
                  <a:pt x="331" y="135"/>
                  <a:pt x="331" y="135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30" y="133"/>
                  <a:pt x="330" y="133"/>
                  <a:pt x="330" y="133"/>
                </a:cubicBezTo>
                <a:cubicBezTo>
                  <a:pt x="328" y="133"/>
                  <a:pt x="327" y="133"/>
                  <a:pt x="326" y="133"/>
                </a:cubicBezTo>
                <a:cubicBezTo>
                  <a:pt x="326" y="133"/>
                  <a:pt x="326" y="133"/>
                  <a:pt x="326" y="133"/>
                </a:cubicBezTo>
                <a:cubicBezTo>
                  <a:pt x="325" y="133"/>
                  <a:pt x="325" y="133"/>
                  <a:pt x="324" y="132"/>
                </a:cubicBezTo>
                <a:cubicBezTo>
                  <a:pt x="324" y="132"/>
                  <a:pt x="324" y="132"/>
                  <a:pt x="324" y="132"/>
                </a:cubicBezTo>
                <a:cubicBezTo>
                  <a:pt x="323" y="132"/>
                  <a:pt x="323" y="132"/>
                  <a:pt x="323" y="132"/>
                </a:cubicBezTo>
                <a:cubicBezTo>
                  <a:pt x="323" y="132"/>
                  <a:pt x="323" y="132"/>
                  <a:pt x="323" y="131"/>
                </a:cubicBezTo>
                <a:cubicBezTo>
                  <a:pt x="323" y="131"/>
                  <a:pt x="322" y="131"/>
                  <a:pt x="322" y="131"/>
                </a:cubicBezTo>
                <a:cubicBezTo>
                  <a:pt x="322" y="130"/>
                  <a:pt x="322" y="130"/>
                  <a:pt x="322" y="130"/>
                </a:cubicBezTo>
                <a:cubicBezTo>
                  <a:pt x="320" y="130"/>
                  <a:pt x="319" y="130"/>
                  <a:pt x="318" y="129"/>
                </a:cubicBezTo>
                <a:cubicBezTo>
                  <a:pt x="318" y="129"/>
                  <a:pt x="318" y="129"/>
                  <a:pt x="318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7" y="129"/>
                  <a:pt x="317" y="129"/>
                  <a:pt x="317" y="129"/>
                </a:cubicBezTo>
                <a:cubicBezTo>
                  <a:pt x="316" y="129"/>
                  <a:pt x="316" y="129"/>
                  <a:pt x="316" y="129"/>
                </a:cubicBezTo>
                <a:cubicBezTo>
                  <a:pt x="316" y="128"/>
                  <a:pt x="316" y="128"/>
                  <a:pt x="316" y="128"/>
                </a:cubicBezTo>
                <a:cubicBezTo>
                  <a:pt x="313" y="128"/>
                  <a:pt x="313" y="128"/>
                  <a:pt x="313" y="128"/>
                </a:cubicBezTo>
                <a:cubicBezTo>
                  <a:pt x="313" y="129"/>
                  <a:pt x="313" y="129"/>
                  <a:pt x="313" y="129"/>
                </a:cubicBezTo>
                <a:cubicBezTo>
                  <a:pt x="312" y="128"/>
                  <a:pt x="312" y="128"/>
                  <a:pt x="311" y="128"/>
                </a:cubicBezTo>
                <a:cubicBezTo>
                  <a:pt x="311" y="130"/>
                  <a:pt x="311" y="130"/>
                  <a:pt x="311" y="130"/>
                </a:cubicBezTo>
                <a:cubicBezTo>
                  <a:pt x="309" y="130"/>
                  <a:pt x="308" y="131"/>
                  <a:pt x="308" y="132"/>
                </a:cubicBezTo>
                <a:cubicBezTo>
                  <a:pt x="307" y="132"/>
                  <a:pt x="307" y="132"/>
                  <a:pt x="307" y="132"/>
                </a:cubicBezTo>
                <a:cubicBezTo>
                  <a:pt x="307" y="131"/>
                  <a:pt x="307" y="132"/>
                  <a:pt x="307" y="131"/>
                </a:cubicBezTo>
                <a:cubicBezTo>
                  <a:pt x="307" y="130"/>
                  <a:pt x="307" y="130"/>
                  <a:pt x="307" y="130"/>
                </a:cubicBezTo>
                <a:cubicBezTo>
                  <a:pt x="306" y="130"/>
                  <a:pt x="306" y="130"/>
                  <a:pt x="306" y="129"/>
                </a:cubicBezTo>
                <a:cubicBezTo>
                  <a:pt x="306" y="129"/>
                  <a:pt x="306" y="128"/>
                  <a:pt x="306" y="128"/>
                </a:cubicBezTo>
                <a:cubicBezTo>
                  <a:pt x="306" y="128"/>
                  <a:pt x="306" y="128"/>
                  <a:pt x="306" y="128"/>
                </a:cubicBezTo>
                <a:cubicBezTo>
                  <a:pt x="305" y="127"/>
                  <a:pt x="305" y="127"/>
                  <a:pt x="305" y="127"/>
                </a:cubicBezTo>
                <a:cubicBezTo>
                  <a:pt x="306" y="126"/>
                  <a:pt x="306" y="127"/>
                  <a:pt x="306" y="126"/>
                </a:cubicBezTo>
                <a:cubicBezTo>
                  <a:pt x="306" y="126"/>
                  <a:pt x="306" y="126"/>
                  <a:pt x="306" y="126"/>
                </a:cubicBezTo>
                <a:cubicBezTo>
                  <a:pt x="306" y="125"/>
                  <a:pt x="306" y="125"/>
                  <a:pt x="305" y="125"/>
                </a:cubicBezTo>
                <a:cubicBezTo>
                  <a:pt x="305" y="126"/>
                  <a:pt x="305" y="126"/>
                  <a:pt x="305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4" y="127"/>
                  <a:pt x="304" y="127"/>
                  <a:pt x="304" y="128"/>
                </a:cubicBezTo>
                <a:cubicBezTo>
                  <a:pt x="304" y="128"/>
                  <a:pt x="304" y="128"/>
                  <a:pt x="303" y="129"/>
                </a:cubicBezTo>
                <a:cubicBezTo>
                  <a:pt x="304" y="129"/>
                  <a:pt x="304" y="129"/>
                  <a:pt x="304" y="129"/>
                </a:cubicBezTo>
                <a:cubicBezTo>
                  <a:pt x="304" y="130"/>
                  <a:pt x="304" y="130"/>
                  <a:pt x="303" y="131"/>
                </a:cubicBezTo>
                <a:cubicBezTo>
                  <a:pt x="303" y="131"/>
                  <a:pt x="303" y="131"/>
                  <a:pt x="303" y="131"/>
                </a:cubicBezTo>
                <a:cubicBezTo>
                  <a:pt x="303" y="131"/>
                  <a:pt x="303" y="132"/>
                  <a:pt x="303" y="132"/>
                </a:cubicBezTo>
                <a:cubicBezTo>
                  <a:pt x="303" y="132"/>
                  <a:pt x="303" y="132"/>
                  <a:pt x="303" y="132"/>
                </a:cubicBezTo>
                <a:cubicBezTo>
                  <a:pt x="303" y="133"/>
                  <a:pt x="303" y="133"/>
                  <a:pt x="303" y="133"/>
                </a:cubicBezTo>
                <a:cubicBezTo>
                  <a:pt x="302" y="133"/>
                  <a:pt x="302" y="133"/>
                  <a:pt x="302" y="133"/>
                </a:cubicBezTo>
                <a:cubicBezTo>
                  <a:pt x="302" y="132"/>
                  <a:pt x="302" y="132"/>
                  <a:pt x="302" y="132"/>
                </a:cubicBezTo>
                <a:cubicBezTo>
                  <a:pt x="300" y="132"/>
                  <a:pt x="302" y="132"/>
                  <a:pt x="301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300" y="131"/>
                  <a:pt x="300" y="131"/>
                  <a:pt x="300" y="131"/>
                </a:cubicBezTo>
                <a:cubicBezTo>
                  <a:pt x="299" y="130"/>
                  <a:pt x="298" y="129"/>
                  <a:pt x="297" y="128"/>
                </a:cubicBezTo>
                <a:cubicBezTo>
                  <a:pt x="296" y="128"/>
                  <a:pt x="296" y="128"/>
                  <a:pt x="296" y="128"/>
                </a:cubicBezTo>
                <a:cubicBezTo>
                  <a:pt x="295" y="127"/>
                  <a:pt x="295" y="127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5" y="126"/>
                  <a:pt x="295" y="126"/>
                  <a:pt x="295" y="127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294" y="126"/>
                  <a:pt x="294" y="126"/>
                  <a:pt x="294" y="126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4" y="124"/>
                  <a:pt x="294" y="124"/>
                  <a:pt x="294" y="124"/>
                </a:cubicBezTo>
                <a:cubicBezTo>
                  <a:pt x="293" y="124"/>
                  <a:pt x="292" y="124"/>
                  <a:pt x="291" y="124"/>
                </a:cubicBezTo>
                <a:cubicBezTo>
                  <a:pt x="290" y="123"/>
                  <a:pt x="290" y="122"/>
                  <a:pt x="289" y="121"/>
                </a:cubicBezTo>
                <a:cubicBezTo>
                  <a:pt x="288" y="121"/>
                  <a:pt x="288" y="121"/>
                  <a:pt x="288" y="121"/>
                </a:cubicBezTo>
                <a:cubicBezTo>
                  <a:pt x="287" y="121"/>
                  <a:pt x="288" y="120"/>
                  <a:pt x="287" y="119"/>
                </a:cubicBezTo>
                <a:cubicBezTo>
                  <a:pt x="287" y="119"/>
                  <a:pt x="284" y="117"/>
                  <a:pt x="284" y="117"/>
                </a:cubicBezTo>
                <a:cubicBezTo>
                  <a:pt x="284" y="117"/>
                  <a:pt x="284" y="117"/>
                  <a:pt x="284" y="117"/>
                </a:cubicBezTo>
                <a:cubicBezTo>
                  <a:pt x="283" y="117"/>
                  <a:pt x="283" y="118"/>
                  <a:pt x="282" y="118"/>
                </a:cubicBezTo>
                <a:cubicBezTo>
                  <a:pt x="282" y="119"/>
                  <a:pt x="283" y="119"/>
                  <a:pt x="283" y="120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3" y="122"/>
                  <a:pt x="281" y="125"/>
                  <a:pt x="280" y="126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80" y="127"/>
                  <a:pt x="279" y="126"/>
                  <a:pt x="278" y="126"/>
                </a:cubicBezTo>
                <a:cubicBezTo>
                  <a:pt x="278" y="127"/>
                  <a:pt x="278" y="127"/>
                  <a:pt x="278" y="127"/>
                </a:cubicBezTo>
                <a:cubicBezTo>
                  <a:pt x="277" y="127"/>
                  <a:pt x="277" y="127"/>
                  <a:pt x="277" y="127"/>
                </a:cubicBezTo>
                <a:cubicBezTo>
                  <a:pt x="277" y="127"/>
                  <a:pt x="277" y="127"/>
                  <a:pt x="276" y="127"/>
                </a:cubicBezTo>
                <a:cubicBezTo>
                  <a:pt x="276" y="127"/>
                  <a:pt x="275" y="127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74" y="130"/>
                  <a:pt x="274" y="130"/>
                  <a:pt x="274" y="130"/>
                </a:cubicBezTo>
                <a:cubicBezTo>
                  <a:pt x="274" y="130"/>
                  <a:pt x="273" y="130"/>
                  <a:pt x="273" y="131"/>
                </a:cubicBezTo>
                <a:cubicBezTo>
                  <a:pt x="272" y="131"/>
                  <a:pt x="272" y="131"/>
                  <a:pt x="270" y="131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69" y="132"/>
                  <a:pt x="269" y="131"/>
                  <a:pt x="269" y="131"/>
                </a:cubicBezTo>
                <a:cubicBezTo>
                  <a:pt x="269" y="131"/>
                  <a:pt x="268" y="131"/>
                  <a:pt x="267" y="131"/>
                </a:cubicBezTo>
                <a:cubicBezTo>
                  <a:pt x="267" y="131"/>
                  <a:pt x="268" y="132"/>
                  <a:pt x="268" y="132"/>
                </a:cubicBezTo>
                <a:cubicBezTo>
                  <a:pt x="267" y="133"/>
                  <a:pt x="267" y="133"/>
                  <a:pt x="266" y="133"/>
                </a:cubicBezTo>
                <a:cubicBezTo>
                  <a:pt x="266" y="133"/>
                  <a:pt x="266" y="133"/>
                  <a:pt x="266" y="133"/>
                </a:cubicBezTo>
                <a:cubicBezTo>
                  <a:pt x="266" y="133"/>
                  <a:pt x="265" y="133"/>
                  <a:pt x="265" y="133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3" y="136"/>
                  <a:pt x="263" y="136"/>
                  <a:pt x="264" y="137"/>
                </a:cubicBezTo>
                <a:cubicBezTo>
                  <a:pt x="263" y="137"/>
                  <a:pt x="262" y="138"/>
                  <a:pt x="260" y="138"/>
                </a:cubicBezTo>
                <a:cubicBezTo>
                  <a:pt x="260" y="137"/>
                  <a:pt x="261" y="136"/>
                  <a:pt x="261" y="135"/>
                </a:cubicBezTo>
                <a:cubicBezTo>
                  <a:pt x="262" y="135"/>
                  <a:pt x="262" y="135"/>
                  <a:pt x="263" y="135"/>
                </a:cubicBezTo>
                <a:cubicBezTo>
                  <a:pt x="262" y="134"/>
                  <a:pt x="262" y="133"/>
                  <a:pt x="262" y="133"/>
                </a:cubicBezTo>
                <a:cubicBezTo>
                  <a:pt x="265" y="132"/>
                  <a:pt x="264" y="132"/>
                  <a:pt x="265" y="129"/>
                </a:cubicBezTo>
                <a:cubicBezTo>
                  <a:pt x="268" y="129"/>
                  <a:pt x="271" y="128"/>
                  <a:pt x="273" y="128"/>
                </a:cubicBezTo>
                <a:cubicBezTo>
                  <a:pt x="273" y="127"/>
                  <a:pt x="273" y="127"/>
                  <a:pt x="273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4" y="126"/>
                  <a:pt x="274" y="126"/>
                  <a:pt x="275" y="126"/>
                </a:cubicBezTo>
                <a:cubicBezTo>
                  <a:pt x="275" y="126"/>
                  <a:pt x="275" y="126"/>
                  <a:pt x="275" y="126"/>
                </a:cubicBezTo>
                <a:cubicBezTo>
                  <a:pt x="275" y="125"/>
                  <a:pt x="276" y="125"/>
                  <a:pt x="276" y="125"/>
                </a:cubicBezTo>
                <a:cubicBezTo>
                  <a:pt x="276" y="124"/>
                  <a:pt x="276" y="124"/>
                  <a:pt x="276" y="124"/>
                </a:cubicBezTo>
                <a:cubicBezTo>
                  <a:pt x="277" y="124"/>
                  <a:pt x="277" y="124"/>
                  <a:pt x="277" y="124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6" y="123"/>
                  <a:pt x="276" y="123"/>
                  <a:pt x="275" y="12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74" y="123"/>
                  <a:pt x="272" y="123"/>
                  <a:pt x="271" y="122"/>
                </a:cubicBezTo>
                <a:cubicBezTo>
                  <a:pt x="271" y="124"/>
                  <a:pt x="270" y="125"/>
                  <a:pt x="270" y="127"/>
                </a:cubicBezTo>
                <a:cubicBezTo>
                  <a:pt x="269" y="126"/>
                  <a:pt x="269" y="127"/>
                  <a:pt x="268" y="126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6"/>
                  <a:pt x="267" y="126"/>
                  <a:pt x="267" y="126"/>
                </a:cubicBezTo>
                <a:cubicBezTo>
                  <a:pt x="267" y="125"/>
                  <a:pt x="266" y="126"/>
                  <a:pt x="266" y="126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3" y="127"/>
                  <a:pt x="263" y="127"/>
                  <a:pt x="263" y="127"/>
                </a:cubicBezTo>
                <a:cubicBezTo>
                  <a:pt x="262" y="127"/>
                  <a:pt x="262" y="127"/>
                  <a:pt x="261" y="128"/>
                </a:cubicBezTo>
                <a:cubicBezTo>
                  <a:pt x="261" y="129"/>
                  <a:pt x="261" y="129"/>
                  <a:pt x="261" y="130"/>
                </a:cubicBezTo>
                <a:cubicBezTo>
                  <a:pt x="260" y="130"/>
                  <a:pt x="258" y="130"/>
                  <a:pt x="257" y="131"/>
                </a:cubicBezTo>
                <a:cubicBezTo>
                  <a:pt x="257" y="128"/>
                  <a:pt x="256" y="130"/>
                  <a:pt x="255" y="128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254" y="127"/>
                  <a:pt x="254" y="127"/>
                  <a:pt x="254" y="127"/>
                </a:cubicBezTo>
                <a:cubicBezTo>
                  <a:pt x="254" y="128"/>
                  <a:pt x="254" y="129"/>
                  <a:pt x="254" y="129"/>
                </a:cubicBezTo>
                <a:cubicBezTo>
                  <a:pt x="254" y="129"/>
                  <a:pt x="254" y="129"/>
                  <a:pt x="254" y="129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4" y="130"/>
                  <a:pt x="254" y="130"/>
                  <a:pt x="254" y="130"/>
                </a:cubicBezTo>
                <a:cubicBezTo>
                  <a:pt x="253" y="130"/>
                  <a:pt x="253" y="130"/>
                  <a:pt x="253" y="131"/>
                </a:cubicBezTo>
                <a:cubicBezTo>
                  <a:pt x="253" y="131"/>
                  <a:pt x="252" y="131"/>
                  <a:pt x="251" y="131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0" y="133"/>
                  <a:pt x="250" y="133"/>
                  <a:pt x="250" y="133"/>
                </a:cubicBezTo>
                <a:cubicBezTo>
                  <a:pt x="250" y="133"/>
                  <a:pt x="250" y="132"/>
                  <a:pt x="250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9" y="132"/>
                  <a:pt x="249" y="132"/>
                  <a:pt x="249" y="132"/>
                </a:cubicBezTo>
                <a:cubicBezTo>
                  <a:pt x="248" y="132"/>
                  <a:pt x="248" y="132"/>
                  <a:pt x="247" y="132"/>
                </a:cubicBezTo>
                <a:cubicBezTo>
                  <a:pt x="247" y="133"/>
                  <a:pt x="247" y="134"/>
                  <a:pt x="247" y="134"/>
                </a:cubicBezTo>
                <a:cubicBezTo>
                  <a:pt x="248" y="134"/>
                  <a:pt x="249" y="134"/>
                  <a:pt x="250" y="134"/>
                </a:cubicBezTo>
                <a:cubicBezTo>
                  <a:pt x="250" y="135"/>
                  <a:pt x="250" y="135"/>
                  <a:pt x="250" y="136"/>
                </a:cubicBezTo>
                <a:cubicBezTo>
                  <a:pt x="250" y="136"/>
                  <a:pt x="250" y="136"/>
                  <a:pt x="250" y="136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50" y="137"/>
                  <a:pt x="250" y="138"/>
                  <a:pt x="250" y="138"/>
                </a:cubicBezTo>
                <a:cubicBezTo>
                  <a:pt x="250" y="138"/>
                  <a:pt x="250" y="138"/>
                  <a:pt x="250" y="138"/>
                </a:cubicBezTo>
                <a:cubicBezTo>
                  <a:pt x="250" y="137"/>
                  <a:pt x="250" y="137"/>
                  <a:pt x="250" y="137"/>
                </a:cubicBezTo>
                <a:cubicBezTo>
                  <a:pt x="249" y="137"/>
                  <a:pt x="249" y="137"/>
                  <a:pt x="248" y="136"/>
                </a:cubicBezTo>
                <a:cubicBezTo>
                  <a:pt x="248" y="135"/>
                  <a:pt x="248" y="135"/>
                  <a:pt x="248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7" y="135"/>
                  <a:pt x="247" y="135"/>
                  <a:pt x="247" y="135"/>
                </a:cubicBezTo>
                <a:cubicBezTo>
                  <a:pt x="246" y="135"/>
                  <a:pt x="246" y="134"/>
                  <a:pt x="246" y="134"/>
                </a:cubicBezTo>
                <a:cubicBezTo>
                  <a:pt x="246" y="134"/>
                  <a:pt x="245" y="134"/>
                  <a:pt x="244" y="134"/>
                </a:cubicBezTo>
                <a:cubicBezTo>
                  <a:pt x="244" y="133"/>
                  <a:pt x="244" y="133"/>
                  <a:pt x="244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3" y="133"/>
                  <a:pt x="243" y="133"/>
                </a:cubicBezTo>
                <a:cubicBezTo>
                  <a:pt x="243" y="133"/>
                  <a:pt x="242" y="133"/>
                  <a:pt x="242" y="133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0" y="132"/>
                  <a:pt x="240" y="132"/>
                  <a:pt x="240" y="132"/>
                </a:cubicBezTo>
                <a:cubicBezTo>
                  <a:pt x="240" y="132"/>
                  <a:pt x="240" y="131"/>
                  <a:pt x="239" y="131"/>
                </a:cubicBezTo>
                <a:cubicBezTo>
                  <a:pt x="239" y="131"/>
                  <a:pt x="238" y="131"/>
                  <a:pt x="237" y="131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6" y="130"/>
                  <a:pt x="236" y="130"/>
                  <a:pt x="236" y="130"/>
                </a:cubicBezTo>
                <a:cubicBezTo>
                  <a:pt x="235" y="130"/>
                  <a:pt x="235" y="129"/>
                  <a:pt x="235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3" y="128"/>
                  <a:pt x="233" y="128"/>
                  <a:pt x="232" y="127"/>
                </a:cubicBezTo>
                <a:cubicBezTo>
                  <a:pt x="231" y="127"/>
                  <a:pt x="227" y="127"/>
                  <a:pt x="226" y="127"/>
                </a:cubicBezTo>
                <a:cubicBezTo>
                  <a:pt x="226" y="127"/>
                  <a:pt x="226" y="128"/>
                  <a:pt x="225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20" y="125"/>
                  <a:pt x="220" y="125"/>
                  <a:pt x="220" y="12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9" y="125"/>
                  <a:pt x="219" y="125"/>
                  <a:pt x="219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6" y="123"/>
                  <a:pt x="216" y="124"/>
                  <a:pt x="216" y="124"/>
                </a:cubicBezTo>
                <a:cubicBezTo>
                  <a:pt x="215" y="125"/>
                  <a:pt x="215" y="124"/>
                  <a:pt x="215" y="124"/>
                </a:cubicBezTo>
                <a:cubicBezTo>
                  <a:pt x="213" y="124"/>
                  <a:pt x="214" y="125"/>
                  <a:pt x="212" y="123"/>
                </a:cubicBezTo>
                <a:cubicBezTo>
                  <a:pt x="211" y="124"/>
                  <a:pt x="211" y="124"/>
                  <a:pt x="211" y="126"/>
                </a:cubicBezTo>
                <a:cubicBezTo>
                  <a:pt x="210" y="126"/>
                  <a:pt x="210" y="126"/>
                  <a:pt x="210" y="126"/>
                </a:cubicBezTo>
                <a:cubicBezTo>
                  <a:pt x="210" y="125"/>
                  <a:pt x="209" y="124"/>
                  <a:pt x="208" y="124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7" y="125"/>
                  <a:pt x="207" y="124"/>
                  <a:pt x="207" y="124"/>
                </a:cubicBezTo>
                <a:cubicBezTo>
                  <a:pt x="204" y="124"/>
                  <a:pt x="203" y="124"/>
                  <a:pt x="201" y="124"/>
                </a:cubicBezTo>
                <a:cubicBezTo>
                  <a:pt x="201" y="123"/>
                  <a:pt x="201" y="123"/>
                  <a:pt x="200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8" y="123"/>
                  <a:pt x="198" y="123"/>
                  <a:pt x="198" y="123"/>
                </a:cubicBezTo>
                <a:cubicBezTo>
                  <a:pt x="197" y="123"/>
                  <a:pt x="197" y="123"/>
                  <a:pt x="197" y="123"/>
                </a:cubicBezTo>
                <a:cubicBezTo>
                  <a:pt x="193" y="123"/>
                  <a:pt x="193" y="123"/>
                  <a:pt x="193" y="123"/>
                </a:cubicBezTo>
                <a:cubicBezTo>
                  <a:pt x="193" y="122"/>
                  <a:pt x="193" y="122"/>
                  <a:pt x="193" y="122"/>
                </a:cubicBezTo>
                <a:cubicBezTo>
                  <a:pt x="192" y="123"/>
                  <a:pt x="191" y="123"/>
                  <a:pt x="190" y="123"/>
                </a:cubicBezTo>
                <a:cubicBezTo>
                  <a:pt x="190" y="123"/>
                  <a:pt x="190" y="122"/>
                  <a:pt x="189" y="122"/>
                </a:cubicBezTo>
                <a:cubicBezTo>
                  <a:pt x="189" y="122"/>
                  <a:pt x="188" y="122"/>
                  <a:pt x="187" y="122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86" y="122"/>
                  <a:pt x="186" y="122"/>
                  <a:pt x="186" y="122"/>
                </a:cubicBezTo>
                <a:cubicBezTo>
                  <a:pt x="186" y="121"/>
                  <a:pt x="185" y="121"/>
                  <a:pt x="185" y="121"/>
                </a:cubicBezTo>
                <a:cubicBezTo>
                  <a:pt x="185" y="121"/>
                  <a:pt x="184" y="121"/>
                  <a:pt x="184" y="121"/>
                </a:cubicBezTo>
                <a:cubicBezTo>
                  <a:pt x="184" y="121"/>
                  <a:pt x="183" y="121"/>
                  <a:pt x="183" y="120"/>
                </a:cubicBezTo>
                <a:cubicBezTo>
                  <a:pt x="182" y="120"/>
                  <a:pt x="181" y="121"/>
                  <a:pt x="180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2"/>
                  <a:pt x="177" y="122"/>
                  <a:pt x="177" y="122"/>
                </a:cubicBezTo>
                <a:cubicBezTo>
                  <a:pt x="177" y="122"/>
                  <a:pt x="177" y="122"/>
                  <a:pt x="177" y="122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3" y="121"/>
                  <a:pt x="173" y="121"/>
                  <a:pt x="173" y="121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120"/>
                  <a:pt x="168" y="119"/>
                  <a:pt x="168" y="119"/>
                </a:cubicBezTo>
                <a:cubicBezTo>
                  <a:pt x="167" y="119"/>
                  <a:pt x="165" y="119"/>
                  <a:pt x="164" y="118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59" y="119"/>
                  <a:pt x="159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8"/>
                  <a:pt x="158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6" y="118"/>
                  <a:pt x="157" y="117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18"/>
                  <a:pt x="155" y="118"/>
                  <a:pt x="155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5"/>
                  <a:pt x="147" y="116"/>
                  <a:pt x="147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7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7"/>
                  <a:pt x="144" y="117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3" y="118"/>
                  <a:pt x="142" y="118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8" y="119"/>
                  <a:pt x="137" y="120"/>
                  <a:pt x="137" y="120"/>
                </a:cubicBezTo>
                <a:cubicBezTo>
                  <a:pt x="136" y="120"/>
                  <a:pt x="136" y="119"/>
                  <a:pt x="136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5" y="119"/>
                  <a:pt x="135" y="120"/>
                  <a:pt x="135" y="120"/>
                </a:cubicBezTo>
                <a:cubicBezTo>
                  <a:pt x="134" y="120"/>
                  <a:pt x="134" y="120"/>
                  <a:pt x="133" y="120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1"/>
                  <a:pt x="132" y="121"/>
                  <a:pt x="132" y="121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6" y="122"/>
                  <a:pt x="127" y="123"/>
                  <a:pt x="125" y="123"/>
                </a:cubicBezTo>
                <a:cubicBezTo>
                  <a:pt x="124" y="124"/>
                  <a:pt x="123" y="125"/>
                  <a:pt x="123" y="126"/>
                </a:cubicBezTo>
                <a:cubicBezTo>
                  <a:pt x="122" y="126"/>
                  <a:pt x="121" y="127"/>
                  <a:pt x="121" y="127"/>
                </a:cubicBezTo>
                <a:cubicBezTo>
                  <a:pt x="120" y="128"/>
                  <a:pt x="120" y="130"/>
                  <a:pt x="120" y="131"/>
                </a:cubicBezTo>
                <a:cubicBezTo>
                  <a:pt x="120" y="131"/>
                  <a:pt x="119" y="131"/>
                  <a:pt x="119" y="131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2" y="137"/>
                  <a:pt x="111" y="136"/>
                  <a:pt x="110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5" y="137"/>
                  <a:pt x="105" y="137"/>
                  <a:pt x="104" y="137"/>
                </a:cubicBezTo>
                <a:cubicBezTo>
                  <a:pt x="104" y="138"/>
                  <a:pt x="104" y="139"/>
                  <a:pt x="105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3" y="142"/>
                  <a:pt x="104" y="141"/>
                  <a:pt x="103" y="142"/>
                </a:cubicBezTo>
                <a:cubicBezTo>
                  <a:pt x="104" y="143"/>
                  <a:pt x="104" y="142"/>
                  <a:pt x="105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8" y="144"/>
                  <a:pt x="109" y="144"/>
                  <a:pt x="109" y="144"/>
                </a:cubicBezTo>
                <a:cubicBezTo>
                  <a:pt x="110" y="145"/>
                  <a:pt x="110" y="145"/>
                  <a:pt x="110" y="146"/>
                </a:cubicBezTo>
                <a:cubicBezTo>
                  <a:pt x="111" y="146"/>
                  <a:pt x="111" y="146"/>
                  <a:pt x="112" y="146"/>
                </a:cubicBezTo>
                <a:cubicBezTo>
                  <a:pt x="112" y="147"/>
                  <a:pt x="113" y="147"/>
                  <a:pt x="113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5" y="148"/>
                  <a:pt x="115" y="150"/>
                  <a:pt x="115" y="150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6" y="151"/>
                  <a:pt x="117" y="151"/>
                  <a:pt x="118" y="151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9" y="150"/>
                  <a:pt x="120" y="150"/>
                  <a:pt x="121" y="150"/>
                </a:cubicBezTo>
                <a:cubicBezTo>
                  <a:pt x="121" y="150"/>
                  <a:pt x="121" y="150"/>
                  <a:pt x="121" y="151"/>
                </a:cubicBezTo>
                <a:cubicBezTo>
                  <a:pt x="123" y="151"/>
                  <a:pt x="123" y="151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2"/>
                  <a:pt x="124" y="152"/>
                  <a:pt x="124" y="152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5" y="154"/>
                  <a:pt x="125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30" y="155"/>
                  <a:pt x="130" y="155"/>
                  <a:pt x="130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25" y="155"/>
                  <a:pt x="125" y="156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7"/>
                  <a:pt x="124" y="157"/>
                  <a:pt x="125" y="157"/>
                </a:cubicBezTo>
                <a:cubicBezTo>
                  <a:pt x="125" y="157"/>
                  <a:pt x="125" y="156"/>
                  <a:pt x="126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24" y="158"/>
                  <a:pt x="125" y="159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1" y="159"/>
                  <a:pt x="119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5" y="158"/>
                  <a:pt x="115" y="158"/>
                  <a:pt x="114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4" y="157"/>
                  <a:pt x="114" y="157"/>
                  <a:pt x="115" y="157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154"/>
                  <a:pt x="114" y="154"/>
                  <a:pt x="114" y="153"/>
                </a:cubicBezTo>
                <a:cubicBezTo>
                  <a:pt x="113" y="153"/>
                  <a:pt x="112" y="153"/>
                  <a:pt x="111" y="153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10" y="154"/>
                  <a:pt x="110" y="154"/>
                  <a:pt x="110" y="154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156"/>
                  <a:pt x="106" y="156"/>
                  <a:pt x="105" y="156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8"/>
                  <a:pt x="104" y="158"/>
                  <a:pt x="103" y="159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1" y="158"/>
                  <a:pt x="100" y="158"/>
                  <a:pt x="100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9"/>
                  <a:pt x="98" y="160"/>
                  <a:pt x="98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7" y="160"/>
                  <a:pt x="97" y="161"/>
                  <a:pt x="96" y="161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7" y="163"/>
                  <a:pt x="99" y="162"/>
                  <a:pt x="99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1" y="163"/>
                  <a:pt x="101" y="163"/>
                  <a:pt x="103" y="163"/>
                </a:cubicBezTo>
                <a:cubicBezTo>
                  <a:pt x="103" y="163"/>
                  <a:pt x="103" y="164"/>
                  <a:pt x="103" y="164"/>
                </a:cubicBezTo>
                <a:cubicBezTo>
                  <a:pt x="102" y="164"/>
                  <a:pt x="101" y="165"/>
                  <a:pt x="100" y="165"/>
                </a:cubicBezTo>
                <a:cubicBezTo>
                  <a:pt x="100" y="165"/>
                  <a:pt x="101" y="165"/>
                  <a:pt x="101" y="166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2" y="166"/>
                  <a:pt x="102" y="166"/>
                  <a:pt x="102" y="167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3" y="167"/>
                  <a:pt x="103" y="168"/>
                  <a:pt x="103" y="169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4" y="169"/>
                  <a:pt x="108" y="170"/>
                  <a:pt x="109" y="170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4" y="169"/>
                  <a:pt x="117" y="169"/>
                  <a:pt x="117" y="169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8"/>
                  <a:pt x="119" y="169"/>
                  <a:pt x="120" y="170"/>
                </a:cubicBezTo>
                <a:cubicBezTo>
                  <a:pt x="120" y="171"/>
                  <a:pt x="119" y="170"/>
                  <a:pt x="121" y="171"/>
                </a:cubicBezTo>
                <a:cubicBezTo>
                  <a:pt x="121" y="170"/>
                  <a:pt x="122" y="170"/>
                  <a:pt x="122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7" y="169"/>
                  <a:pt x="127" y="169"/>
                  <a:pt x="127" y="169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8" y="168"/>
                  <a:pt x="129" y="168"/>
                  <a:pt x="130" y="169"/>
                </a:cubicBezTo>
                <a:cubicBezTo>
                  <a:pt x="130" y="170"/>
                  <a:pt x="129" y="170"/>
                  <a:pt x="128" y="171"/>
                </a:cubicBezTo>
                <a:cubicBezTo>
                  <a:pt x="129" y="172"/>
                  <a:pt x="129" y="173"/>
                  <a:pt x="129" y="174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7" y="179"/>
                  <a:pt x="125" y="179"/>
                  <a:pt x="123" y="179"/>
                </a:cubicBezTo>
                <a:cubicBezTo>
                  <a:pt x="123" y="179"/>
                  <a:pt x="123" y="179"/>
                  <a:pt x="123" y="180"/>
                </a:cubicBezTo>
                <a:cubicBezTo>
                  <a:pt x="122" y="180"/>
                  <a:pt x="121" y="180"/>
                  <a:pt x="120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6" y="180"/>
                  <a:pt x="116" y="181"/>
                  <a:pt x="116" y="180"/>
                </a:cubicBezTo>
                <a:cubicBezTo>
                  <a:pt x="115" y="179"/>
                  <a:pt x="114" y="179"/>
                  <a:pt x="114" y="179"/>
                </a:cubicBezTo>
                <a:cubicBezTo>
                  <a:pt x="113" y="180"/>
                  <a:pt x="112" y="180"/>
                  <a:pt x="112" y="181"/>
                </a:cubicBezTo>
                <a:cubicBezTo>
                  <a:pt x="112" y="181"/>
                  <a:pt x="112" y="182"/>
                  <a:pt x="113" y="182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4" y="183"/>
                  <a:pt x="113" y="184"/>
                  <a:pt x="113" y="185"/>
                </a:cubicBezTo>
                <a:cubicBezTo>
                  <a:pt x="113" y="185"/>
                  <a:pt x="113" y="185"/>
                  <a:pt x="113" y="185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12" y="184"/>
                  <a:pt x="112" y="184"/>
                  <a:pt x="111" y="184"/>
                </a:cubicBezTo>
                <a:cubicBezTo>
                  <a:pt x="111" y="185"/>
                  <a:pt x="111" y="185"/>
                  <a:pt x="110" y="186"/>
                </a:cubicBezTo>
                <a:cubicBezTo>
                  <a:pt x="109" y="187"/>
                  <a:pt x="108" y="188"/>
                  <a:pt x="107" y="189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6" y="191"/>
                  <a:pt x="107" y="191"/>
                  <a:pt x="106" y="191"/>
                </a:cubicBezTo>
                <a:cubicBezTo>
                  <a:pt x="105" y="191"/>
                  <a:pt x="105" y="192"/>
                  <a:pt x="105" y="193"/>
                </a:cubicBezTo>
                <a:cubicBezTo>
                  <a:pt x="106" y="193"/>
                  <a:pt x="106" y="193"/>
                  <a:pt x="106" y="193"/>
                </a:cubicBezTo>
                <a:cubicBezTo>
                  <a:pt x="106" y="193"/>
                  <a:pt x="106" y="194"/>
                  <a:pt x="106" y="194"/>
                </a:cubicBezTo>
                <a:cubicBezTo>
                  <a:pt x="106" y="194"/>
                  <a:pt x="107" y="194"/>
                  <a:pt x="107" y="194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8" y="195"/>
                  <a:pt x="108" y="195"/>
                  <a:pt x="109" y="196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3" y="196"/>
                  <a:pt x="113" y="197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196"/>
                  <a:pt x="115" y="196"/>
                  <a:pt x="116" y="196"/>
                </a:cubicBezTo>
                <a:cubicBezTo>
                  <a:pt x="116" y="196"/>
                  <a:pt x="116" y="196"/>
                  <a:pt x="116" y="197"/>
                </a:cubicBezTo>
                <a:cubicBezTo>
                  <a:pt x="115" y="197"/>
                  <a:pt x="115" y="198"/>
                  <a:pt x="114" y="198"/>
                </a:cubicBezTo>
                <a:cubicBezTo>
                  <a:pt x="114" y="198"/>
                  <a:pt x="114" y="199"/>
                  <a:pt x="114" y="199"/>
                </a:cubicBezTo>
                <a:cubicBezTo>
                  <a:pt x="114" y="199"/>
                  <a:pt x="113" y="199"/>
                  <a:pt x="113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3" y="201"/>
                  <a:pt x="112" y="201"/>
                  <a:pt x="113" y="202"/>
                </a:cubicBezTo>
                <a:cubicBezTo>
                  <a:pt x="113" y="202"/>
                  <a:pt x="113" y="202"/>
                  <a:pt x="113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3"/>
                  <a:pt x="114" y="203"/>
                  <a:pt x="114" y="203"/>
                </a:cubicBezTo>
                <a:cubicBezTo>
                  <a:pt x="115" y="204"/>
                  <a:pt x="115" y="204"/>
                  <a:pt x="116" y="205"/>
                </a:cubicBezTo>
                <a:cubicBezTo>
                  <a:pt x="117" y="205"/>
                  <a:pt x="118" y="205"/>
                  <a:pt x="120" y="205"/>
                </a:cubicBezTo>
                <a:cubicBezTo>
                  <a:pt x="120" y="204"/>
                  <a:pt x="120" y="204"/>
                  <a:pt x="120" y="204"/>
                </a:cubicBezTo>
                <a:cubicBezTo>
                  <a:pt x="120" y="204"/>
                  <a:pt x="121" y="203"/>
                  <a:pt x="121" y="20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2" y="201"/>
                  <a:pt x="121" y="201"/>
                  <a:pt x="121" y="201"/>
                </a:cubicBezTo>
                <a:cubicBezTo>
                  <a:pt x="121" y="200"/>
                  <a:pt x="121" y="200"/>
                  <a:pt x="121" y="200"/>
                </a:cubicBezTo>
                <a:cubicBezTo>
                  <a:pt x="121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2" y="200"/>
                  <a:pt x="122" y="200"/>
                  <a:pt x="122" y="200"/>
                </a:cubicBezTo>
                <a:cubicBezTo>
                  <a:pt x="123" y="200"/>
                  <a:pt x="123" y="201"/>
                  <a:pt x="123" y="202"/>
                </a:cubicBezTo>
                <a:cubicBezTo>
                  <a:pt x="123" y="202"/>
                  <a:pt x="122" y="202"/>
                  <a:pt x="122" y="202"/>
                </a:cubicBezTo>
                <a:cubicBezTo>
                  <a:pt x="122" y="204"/>
                  <a:pt x="122" y="204"/>
                  <a:pt x="122" y="204"/>
                </a:cubicBezTo>
                <a:cubicBezTo>
                  <a:pt x="123" y="204"/>
                  <a:pt x="123" y="204"/>
                  <a:pt x="124" y="205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6"/>
                  <a:pt x="124" y="206"/>
                  <a:pt x="124" y="206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08"/>
                  <a:pt x="124" y="208"/>
                  <a:pt x="124" y="208"/>
                </a:cubicBezTo>
                <a:cubicBezTo>
                  <a:pt x="124" y="210"/>
                  <a:pt x="124" y="210"/>
                  <a:pt x="124" y="210"/>
                </a:cubicBezTo>
                <a:cubicBezTo>
                  <a:pt x="125" y="210"/>
                  <a:pt x="125" y="210"/>
                  <a:pt x="126" y="210"/>
                </a:cubicBezTo>
                <a:cubicBezTo>
                  <a:pt x="126" y="211"/>
                  <a:pt x="126" y="211"/>
                  <a:pt x="126" y="211"/>
                </a:cubicBezTo>
                <a:cubicBezTo>
                  <a:pt x="125" y="211"/>
                  <a:pt x="125" y="211"/>
                  <a:pt x="125" y="211"/>
                </a:cubicBezTo>
                <a:cubicBezTo>
                  <a:pt x="125" y="211"/>
                  <a:pt x="124" y="213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212"/>
                  <a:pt x="125" y="213"/>
                  <a:pt x="125" y="214"/>
                </a:cubicBezTo>
                <a:cubicBezTo>
                  <a:pt x="127" y="214"/>
                  <a:pt x="127" y="213"/>
                  <a:pt x="128" y="213"/>
                </a:cubicBezTo>
                <a:cubicBezTo>
                  <a:pt x="128" y="211"/>
                  <a:pt x="131" y="210"/>
                  <a:pt x="133" y="210"/>
                </a:cubicBezTo>
                <a:cubicBezTo>
                  <a:pt x="133" y="211"/>
                  <a:pt x="135" y="212"/>
                  <a:pt x="136" y="211"/>
                </a:cubicBezTo>
                <a:cubicBezTo>
                  <a:pt x="137" y="211"/>
                  <a:pt x="136" y="211"/>
                  <a:pt x="137" y="212"/>
                </a:cubicBezTo>
                <a:cubicBezTo>
                  <a:pt x="137" y="212"/>
                  <a:pt x="137" y="212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4"/>
                  <a:pt x="139" y="214"/>
                  <a:pt x="139" y="214"/>
                </a:cubicBezTo>
                <a:cubicBezTo>
                  <a:pt x="139" y="214"/>
                  <a:pt x="141" y="214"/>
                  <a:pt x="140" y="214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1" y="213"/>
                  <a:pt x="141" y="212"/>
                  <a:pt x="142" y="211"/>
                </a:cubicBezTo>
                <a:cubicBezTo>
                  <a:pt x="142" y="211"/>
                  <a:pt x="142" y="211"/>
                  <a:pt x="142" y="21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42" y="213"/>
                  <a:pt x="142" y="213"/>
                  <a:pt x="143" y="213"/>
                </a:cubicBezTo>
                <a:cubicBezTo>
                  <a:pt x="144" y="213"/>
                  <a:pt x="146" y="213"/>
                  <a:pt x="147" y="212"/>
                </a:cubicBezTo>
                <a:cubicBezTo>
                  <a:pt x="148" y="212"/>
                  <a:pt x="147" y="212"/>
                  <a:pt x="148" y="211"/>
                </a:cubicBezTo>
                <a:cubicBezTo>
                  <a:pt x="148" y="211"/>
                  <a:pt x="149" y="211"/>
                  <a:pt x="149" y="211"/>
                </a:cubicBezTo>
                <a:cubicBezTo>
                  <a:pt x="149" y="211"/>
                  <a:pt x="149" y="212"/>
                  <a:pt x="148" y="213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7" y="215"/>
                  <a:pt x="147" y="215"/>
                  <a:pt x="146" y="215"/>
                </a:cubicBezTo>
                <a:cubicBezTo>
                  <a:pt x="146" y="216"/>
                  <a:pt x="145" y="217"/>
                  <a:pt x="145" y="218"/>
                </a:cubicBezTo>
                <a:cubicBezTo>
                  <a:pt x="145" y="218"/>
                  <a:pt x="145" y="218"/>
                  <a:pt x="145" y="218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4" y="219"/>
                  <a:pt x="144" y="220"/>
                  <a:pt x="144" y="222"/>
                </a:cubicBezTo>
                <a:cubicBezTo>
                  <a:pt x="144" y="222"/>
                  <a:pt x="144" y="222"/>
                  <a:pt x="144" y="222"/>
                </a:cubicBezTo>
                <a:cubicBezTo>
                  <a:pt x="143" y="222"/>
                  <a:pt x="143" y="222"/>
                  <a:pt x="143" y="222"/>
                </a:cubicBezTo>
                <a:cubicBezTo>
                  <a:pt x="143" y="223"/>
                  <a:pt x="143" y="223"/>
                  <a:pt x="143" y="224"/>
                </a:cubicBezTo>
                <a:cubicBezTo>
                  <a:pt x="143" y="224"/>
                  <a:pt x="142" y="224"/>
                  <a:pt x="142" y="224"/>
                </a:cubicBezTo>
                <a:cubicBezTo>
                  <a:pt x="141" y="225"/>
                  <a:pt x="141" y="225"/>
                  <a:pt x="141" y="227"/>
                </a:cubicBezTo>
                <a:cubicBezTo>
                  <a:pt x="139" y="227"/>
                  <a:pt x="139" y="228"/>
                  <a:pt x="138" y="228"/>
                </a:cubicBezTo>
                <a:cubicBezTo>
                  <a:pt x="138" y="229"/>
                  <a:pt x="138" y="229"/>
                  <a:pt x="137" y="229"/>
                </a:cubicBezTo>
                <a:cubicBezTo>
                  <a:pt x="137" y="229"/>
                  <a:pt x="136" y="229"/>
                  <a:pt x="135" y="229"/>
                </a:cubicBezTo>
                <a:cubicBezTo>
                  <a:pt x="134" y="230"/>
                  <a:pt x="133" y="231"/>
                  <a:pt x="132" y="231"/>
                </a:cubicBezTo>
                <a:cubicBezTo>
                  <a:pt x="132" y="232"/>
                  <a:pt x="132" y="233"/>
                  <a:pt x="132" y="234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30" y="235"/>
                  <a:pt x="130" y="235"/>
                  <a:pt x="130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30" y="234"/>
                  <a:pt x="130" y="234"/>
                  <a:pt x="130" y="234"/>
                </a:cubicBezTo>
                <a:cubicBezTo>
                  <a:pt x="127" y="234"/>
                  <a:pt x="126" y="234"/>
                  <a:pt x="124" y="235"/>
                </a:cubicBezTo>
                <a:cubicBezTo>
                  <a:pt x="124" y="235"/>
                  <a:pt x="123" y="236"/>
                  <a:pt x="123" y="237"/>
                </a:cubicBezTo>
                <a:cubicBezTo>
                  <a:pt x="123" y="237"/>
                  <a:pt x="122" y="237"/>
                  <a:pt x="122" y="237"/>
                </a:cubicBezTo>
                <a:cubicBezTo>
                  <a:pt x="122" y="238"/>
                  <a:pt x="122" y="238"/>
                  <a:pt x="122" y="239"/>
                </a:cubicBezTo>
                <a:cubicBezTo>
                  <a:pt x="121" y="239"/>
                  <a:pt x="121" y="239"/>
                  <a:pt x="121" y="239"/>
                </a:cubicBezTo>
                <a:cubicBezTo>
                  <a:pt x="121" y="239"/>
                  <a:pt x="121" y="239"/>
                  <a:pt x="121" y="240"/>
                </a:cubicBezTo>
                <a:cubicBezTo>
                  <a:pt x="119" y="240"/>
                  <a:pt x="120" y="240"/>
                  <a:pt x="118" y="241"/>
                </a:cubicBezTo>
                <a:cubicBezTo>
                  <a:pt x="118" y="242"/>
                  <a:pt x="118" y="242"/>
                  <a:pt x="118" y="242"/>
                </a:cubicBezTo>
                <a:cubicBezTo>
                  <a:pt x="119" y="241"/>
                  <a:pt x="119" y="241"/>
                  <a:pt x="119" y="241"/>
                </a:cubicBezTo>
                <a:cubicBezTo>
                  <a:pt x="120" y="241"/>
                  <a:pt x="120" y="241"/>
                  <a:pt x="121" y="241"/>
                </a:cubicBezTo>
                <a:cubicBezTo>
                  <a:pt x="121" y="240"/>
                  <a:pt x="121" y="240"/>
                  <a:pt x="122" y="240"/>
                </a:cubicBezTo>
                <a:cubicBezTo>
                  <a:pt x="122" y="241"/>
                  <a:pt x="122" y="241"/>
                  <a:pt x="123" y="241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39"/>
                  <a:pt x="124" y="238"/>
                  <a:pt x="125" y="238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36"/>
                  <a:pt x="125" y="236"/>
                  <a:pt x="125" y="236"/>
                </a:cubicBezTo>
                <a:cubicBezTo>
                  <a:pt x="125" y="236"/>
                  <a:pt x="126" y="236"/>
                  <a:pt x="126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7" y="237"/>
                  <a:pt x="127" y="236"/>
                  <a:pt x="127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0" y="236"/>
                  <a:pt x="131" y="237"/>
                  <a:pt x="132" y="237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3" y="235"/>
                  <a:pt x="133" y="235"/>
                  <a:pt x="135" y="235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35" y="235"/>
                  <a:pt x="136" y="235"/>
                  <a:pt x="136" y="234"/>
                </a:cubicBezTo>
                <a:cubicBezTo>
                  <a:pt x="136" y="235"/>
                  <a:pt x="136" y="234"/>
                  <a:pt x="136" y="235"/>
                </a:cubicBezTo>
                <a:cubicBezTo>
                  <a:pt x="138" y="234"/>
                  <a:pt x="138" y="234"/>
                  <a:pt x="138" y="232"/>
                </a:cubicBezTo>
                <a:cubicBezTo>
                  <a:pt x="139" y="233"/>
                  <a:pt x="139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40" y="233"/>
                  <a:pt x="140" y="233"/>
                  <a:pt x="140" y="233"/>
                </a:cubicBezTo>
                <a:cubicBezTo>
                  <a:pt x="139" y="232"/>
                  <a:pt x="140" y="232"/>
                  <a:pt x="140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39" y="231"/>
                  <a:pt x="139" y="231"/>
                  <a:pt x="139" y="231"/>
                </a:cubicBezTo>
                <a:cubicBezTo>
                  <a:pt x="140" y="231"/>
                  <a:pt x="141" y="230"/>
                  <a:pt x="143" y="230"/>
                </a:cubicBezTo>
                <a:cubicBezTo>
                  <a:pt x="142" y="229"/>
                  <a:pt x="142" y="229"/>
                  <a:pt x="142" y="229"/>
                </a:cubicBezTo>
                <a:cubicBezTo>
                  <a:pt x="143" y="229"/>
                  <a:pt x="144" y="229"/>
                  <a:pt x="144" y="228"/>
                </a:cubicBezTo>
                <a:cubicBezTo>
                  <a:pt x="144" y="227"/>
                  <a:pt x="144" y="227"/>
                  <a:pt x="144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6" y="227"/>
                  <a:pt x="146" y="227"/>
                  <a:pt x="147" y="227"/>
                </a:cubicBezTo>
                <a:cubicBezTo>
                  <a:pt x="147" y="226"/>
                  <a:pt x="147" y="226"/>
                  <a:pt x="147" y="226"/>
                </a:cubicBezTo>
                <a:cubicBezTo>
                  <a:pt x="148" y="226"/>
                  <a:pt x="148" y="226"/>
                  <a:pt x="148" y="226"/>
                </a:cubicBezTo>
                <a:cubicBezTo>
                  <a:pt x="149" y="225"/>
                  <a:pt x="149" y="225"/>
                  <a:pt x="148" y="223"/>
                </a:cubicBezTo>
                <a:cubicBezTo>
                  <a:pt x="150" y="223"/>
                  <a:pt x="149" y="223"/>
                  <a:pt x="151" y="223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2" y="222"/>
                  <a:pt x="152" y="221"/>
                  <a:pt x="152" y="221"/>
                </a:cubicBezTo>
                <a:cubicBezTo>
                  <a:pt x="153" y="220"/>
                  <a:pt x="153" y="220"/>
                  <a:pt x="154" y="219"/>
                </a:cubicBezTo>
                <a:cubicBezTo>
                  <a:pt x="154" y="219"/>
                  <a:pt x="154" y="219"/>
                  <a:pt x="154" y="219"/>
                </a:cubicBezTo>
                <a:cubicBezTo>
                  <a:pt x="154" y="219"/>
                  <a:pt x="155" y="219"/>
                  <a:pt x="155" y="219"/>
                </a:cubicBezTo>
                <a:cubicBezTo>
                  <a:pt x="156" y="218"/>
                  <a:pt x="155" y="218"/>
                  <a:pt x="156" y="217"/>
                </a:cubicBezTo>
                <a:cubicBezTo>
                  <a:pt x="156" y="217"/>
                  <a:pt x="156" y="217"/>
                  <a:pt x="156" y="217"/>
                </a:cubicBezTo>
                <a:cubicBezTo>
                  <a:pt x="156" y="217"/>
                  <a:pt x="157" y="217"/>
                  <a:pt x="157" y="217"/>
                </a:cubicBezTo>
                <a:cubicBezTo>
                  <a:pt x="158" y="217"/>
                  <a:pt x="158" y="217"/>
                  <a:pt x="158" y="217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59" y="216"/>
                  <a:pt x="160" y="216"/>
                  <a:pt x="160" y="216"/>
                </a:cubicBezTo>
                <a:cubicBezTo>
                  <a:pt x="160" y="215"/>
                  <a:pt x="161" y="215"/>
                  <a:pt x="161" y="214"/>
                </a:cubicBezTo>
                <a:cubicBezTo>
                  <a:pt x="160" y="214"/>
                  <a:pt x="160" y="214"/>
                  <a:pt x="160" y="214"/>
                </a:cubicBezTo>
                <a:cubicBezTo>
                  <a:pt x="161" y="214"/>
                  <a:pt x="161" y="214"/>
                  <a:pt x="161" y="214"/>
                </a:cubicBezTo>
                <a:cubicBezTo>
                  <a:pt x="161" y="213"/>
                  <a:pt x="161" y="213"/>
                  <a:pt x="161" y="213"/>
                </a:cubicBezTo>
                <a:cubicBezTo>
                  <a:pt x="161" y="213"/>
                  <a:pt x="162" y="213"/>
                  <a:pt x="162" y="213"/>
                </a:cubicBezTo>
                <a:cubicBezTo>
                  <a:pt x="162" y="212"/>
                  <a:pt x="162" y="212"/>
                  <a:pt x="162" y="212"/>
                </a:cubicBezTo>
                <a:cubicBezTo>
                  <a:pt x="163" y="212"/>
                  <a:pt x="163" y="212"/>
                  <a:pt x="164" y="212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2" y="210"/>
                  <a:pt x="161" y="210"/>
                  <a:pt x="160" y="210"/>
                </a:cubicBezTo>
                <a:cubicBezTo>
                  <a:pt x="160" y="209"/>
                  <a:pt x="161" y="208"/>
                  <a:pt x="161" y="207"/>
                </a:cubicBezTo>
                <a:cubicBezTo>
                  <a:pt x="161" y="207"/>
                  <a:pt x="161" y="207"/>
                  <a:pt x="161" y="207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2" y="206"/>
                  <a:pt x="162" y="206"/>
                  <a:pt x="162" y="205"/>
                </a:cubicBezTo>
                <a:cubicBezTo>
                  <a:pt x="163" y="205"/>
                  <a:pt x="163" y="205"/>
                  <a:pt x="165" y="205"/>
                </a:cubicBezTo>
                <a:cubicBezTo>
                  <a:pt x="165" y="204"/>
                  <a:pt x="165" y="204"/>
                  <a:pt x="165" y="203"/>
                </a:cubicBezTo>
                <a:cubicBezTo>
                  <a:pt x="166" y="203"/>
                  <a:pt x="166" y="203"/>
                  <a:pt x="167" y="203"/>
                </a:cubicBezTo>
                <a:cubicBezTo>
                  <a:pt x="166" y="202"/>
                  <a:pt x="166" y="201"/>
                  <a:pt x="166" y="201"/>
                </a:cubicBezTo>
                <a:cubicBezTo>
                  <a:pt x="167" y="201"/>
                  <a:pt x="167" y="201"/>
                  <a:pt x="168" y="201"/>
                </a:cubicBezTo>
                <a:cubicBezTo>
                  <a:pt x="168" y="202"/>
                  <a:pt x="168" y="202"/>
                  <a:pt x="168" y="202"/>
                </a:cubicBezTo>
                <a:cubicBezTo>
                  <a:pt x="168" y="201"/>
                  <a:pt x="168" y="201"/>
                  <a:pt x="169" y="201"/>
                </a:cubicBezTo>
                <a:cubicBezTo>
                  <a:pt x="169" y="200"/>
                  <a:pt x="169" y="200"/>
                  <a:pt x="169" y="199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0" y="198"/>
                  <a:pt x="171" y="197"/>
                  <a:pt x="173" y="197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74" y="194"/>
                  <a:pt x="174" y="195"/>
                  <a:pt x="175" y="194"/>
                </a:cubicBezTo>
                <a:cubicBezTo>
                  <a:pt x="176" y="193"/>
                  <a:pt x="177" y="193"/>
                  <a:pt x="178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78" y="193"/>
                  <a:pt x="178" y="193"/>
                  <a:pt x="178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80" y="193"/>
                  <a:pt x="180" y="193"/>
                  <a:pt x="181" y="193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2"/>
                  <a:pt x="183" y="192"/>
                  <a:pt x="182" y="192"/>
                </a:cubicBezTo>
                <a:cubicBezTo>
                  <a:pt x="182" y="193"/>
                  <a:pt x="182" y="193"/>
                  <a:pt x="182" y="193"/>
                </a:cubicBezTo>
                <a:cubicBezTo>
                  <a:pt x="182" y="193"/>
                  <a:pt x="182" y="194"/>
                  <a:pt x="181" y="194"/>
                </a:cubicBezTo>
                <a:cubicBezTo>
                  <a:pt x="182" y="194"/>
                  <a:pt x="182" y="194"/>
                  <a:pt x="182" y="194"/>
                </a:cubicBezTo>
                <a:cubicBezTo>
                  <a:pt x="182" y="195"/>
                  <a:pt x="183" y="195"/>
                  <a:pt x="183" y="196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80" y="196"/>
                  <a:pt x="180" y="195"/>
                  <a:pt x="180" y="195"/>
                </a:cubicBezTo>
                <a:cubicBezTo>
                  <a:pt x="178" y="195"/>
                  <a:pt x="178" y="195"/>
                  <a:pt x="178" y="195"/>
                </a:cubicBezTo>
                <a:cubicBezTo>
                  <a:pt x="178" y="195"/>
                  <a:pt x="178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76" y="196"/>
                  <a:pt x="176" y="196"/>
                  <a:pt x="176" y="196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4" y="198"/>
                  <a:pt x="174" y="200"/>
                  <a:pt x="174" y="202"/>
                </a:cubicBezTo>
                <a:cubicBezTo>
                  <a:pt x="174" y="202"/>
                  <a:pt x="175" y="202"/>
                  <a:pt x="175" y="202"/>
                </a:cubicBezTo>
                <a:cubicBezTo>
                  <a:pt x="174" y="203"/>
                  <a:pt x="174" y="203"/>
                  <a:pt x="173" y="203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73" y="205"/>
                  <a:pt x="173" y="205"/>
                  <a:pt x="174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4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5" y="207"/>
                  <a:pt x="174" y="208"/>
                  <a:pt x="173" y="207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72" y="208"/>
                  <a:pt x="172" y="209"/>
                  <a:pt x="172" y="209"/>
                </a:cubicBezTo>
                <a:cubicBezTo>
                  <a:pt x="173" y="209"/>
                  <a:pt x="174" y="209"/>
                  <a:pt x="175" y="210"/>
                </a:cubicBezTo>
                <a:cubicBezTo>
                  <a:pt x="175" y="209"/>
                  <a:pt x="175" y="209"/>
                  <a:pt x="175" y="209"/>
                </a:cubicBezTo>
                <a:cubicBezTo>
                  <a:pt x="175" y="209"/>
                  <a:pt x="175" y="209"/>
                  <a:pt x="176" y="209"/>
                </a:cubicBezTo>
                <a:cubicBezTo>
                  <a:pt x="176" y="208"/>
                  <a:pt x="176" y="208"/>
                  <a:pt x="176" y="208"/>
                </a:cubicBezTo>
                <a:cubicBezTo>
                  <a:pt x="176" y="209"/>
                  <a:pt x="177" y="209"/>
                  <a:pt x="177" y="209"/>
                </a:cubicBezTo>
                <a:cubicBezTo>
                  <a:pt x="178" y="207"/>
                  <a:pt x="178" y="208"/>
                  <a:pt x="179" y="207"/>
                </a:cubicBezTo>
                <a:cubicBezTo>
                  <a:pt x="179" y="207"/>
                  <a:pt x="179" y="207"/>
                  <a:pt x="179" y="207"/>
                </a:cubicBezTo>
                <a:cubicBezTo>
                  <a:pt x="179" y="206"/>
                  <a:pt x="179" y="206"/>
                  <a:pt x="179" y="206"/>
                </a:cubicBezTo>
                <a:cubicBezTo>
                  <a:pt x="181" y="206"/>
                  <a:pt x="181" y="206"/>
                  <a:pt x="182" y="205"/>
                </a:cubicBezTo>
                <a:cubicBezTo>
                  <a:pt x="182" y="205"/>
                  <a:pt x="182" y="205"/>
                  <a:pt x="182" y="204"/>
                </a:cubicBezTo>
                <a:cubicBezTo>
                  <a:pt x="182" y="204"/>
                  <a:pt x="183" y="204"/>
                  <a:pt x="183" y="204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4" y="204"/>
                  <a:pt x="184" y="204"/>
                  <a:pt x="184" y="204"/>
                </a:cubicBezTo>
                <a:cubicBezTo>
                  <a:pt x="184" y="203"/>
                  <a:pt x="184" y="203"/>
                  <a:pt x="185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5" y="203"/>
                  <a:pt x="185" y="203"/>
                  <a:pt x="185" y="203"/>
                </a:cubicBezTo>
                <a:cubicBezTo>
                  <a:pt x="186" y="203"/>
                  <a:pt x="186" y="203"/>
                  <a:pt x="186" y="203"/>
                </a:cubicBezTo>
                <a:cubicBezTo>
                  <a:pt x="186" y="203"/>
                  <a:pt x="186" y="203"/>
                  <a:pt x="186" y="202"/>
                </a:cubicBezTo>
                <a:cubicBezTo>
                  <a:pt x="186" y="202"/>
                  <a:pt x="189" y="203"/>
                  <a:pt x="190" y="203"/>
                </a:cubicBezTo>
                <a:cubicBezTo>
                  <a:pt x="190" y="202"/>
                  <a:pt x="190" y="202"/>
                  <a:pt x="190" y="201"/>
                </a:cubicBezTo>
                <a:cubicBezTo>
                  <a:pt x="192" y="201"/>
                  <a:pt x="192" y="201"/>
                  <a:pt x="192" y="201"/>
                </a:cubicBezTo>
                <a:cubicBezTo>
                  <a:pt x="191" y="200"/>
                  <a:pt x="191" y="200"/>
                  <a:pt x="192" y="199"/>
                </a:cubicBezTo>
                <a:cubicBezTo>
                  <a:pt x="192" y="198"/>
                  <a:pt x="192" y="198"/>
                  <a:pt x="192" y="198"/>
                </a:cubicBezTo>
                <a:cubicBezTo>
                  <a:pt x="191" y="198"/>
                  <a:pt x="191" y="198"/>
                  <a:pt x="190" y="198"/>
                </a:cubicBezTo>
                <a:cubicBezTo>
                  <a:pt x="190" y="198"/>
                  <a:pt x="190" y="198"/>
                  <a:pt x="190" y="198"/>
                </a:cubicBezTo>
                <a:cubicBezTo>
                  <a:pt x="189" y="198"/>
                  <a:pt x="189" y="198"/>
                  <a:pt x="189" y="198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89" y="195"/>
                  <a:pt x="189" y="195"/>
                  <a:pt x="189" y="195"/>
                </a:cubicBezTo>
                <a:cubicBezTo>
                  <a:pt x="191" y="195"/>
                  <a:pt x="190" y="196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3" y="196"/>
                  <a:pt x="193" y="196"/>
                  <a:pt x="194" y="196"/>
                </a:cubicBezTo>
                <a:cubicBezTo>
                  <a:pt x="194" y="195"/>
                  <a:pt x="194" y="195"/>
                  <a:pt x="194" y="195"/>
                </a:cubicBezTo>
                <a:cubicBezTo>
                  <a:pt x="195" y="195"/>
                  <a:pt x="196" y="196"/>
                  <a:pt x="197" y="194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7" y="195"/>
                  <a:pt x="197" y="195"/>
                  <a:pt x="197" y="196"/>
                </a:cubicBezTo>
                <a:cubicBezTo>
                  <a:pt x="198" y="196"/>
                  <a:pt x="198" y="196"/>
                  <a:pt x="199" y="196"/>
                </a:cubicBezTo>
                <a:cubicBezTo>
                  <a:pt x="199" y="196"/>
                  <a:pt x="199" y="196"/>
                  <a:pt x="199" y="196"/>
                </a:cubicBezTo>
                <a:cubicBezTo>
                  <a:pt x="198" y="196"/>
                  <a:pt x="198" y="196"/>
                  <a:pt x="198" y="196"/>
                </a:cubicBezTo>
                <a:cubicBezTo>
                  <a:pt x="198" y="197"/>
                  <a:pt x="198" y="197"/>
                  <a:pt x="198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200" y="197"/>
                  <a:pt x="200" y="197"/>
                  <a:pt x="200" y="197"/>
                </a:cubicBezTo>
                <a:cubicBezTo>
                  <a:pt x="200" y="198"/>
                  <a:pt x="200" y="198"/>
                  <a:pt x="200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8"/>
                  <a:pt x="201" y="198"/>
                  <a:pt x="201" y="198"/>
                </a:cubicBezTo>
                <a:cubicBezTo>
                  <a:pt x="201" y="199"/>
                  <a:pt x="201" y="199"/>
                  <a:pt x="200" y="200"/>
                </a:cubicBezTo>
                <a:cubicBezTo>
                  <a:pt x="201" y="200"/>
                  <a:pt x="201" y="200"/>
                  <a:pt x="201" y="201"/>
                </a:cubicBezTo>
                <a:cubicBezTo>
                  <a:pt x="202" y="201"/>
                  <a:pt x="203" y="201"/>
                  <a:pt x="204" y="200"/>
                </a:cubicBezTo>
                <a:cubicBezTo>
                  <a:pt x="204" y="200"/>
                  <a:pt x="204" y="200"/>
                  <a:pt x="204" y="200"/>
                </a:cubicBezTo>
                <a:cubicBezTo>
                  <a:pt x="204" y="201"/>
                  <a:pt x="204" y="201"/>
                  <a:pt x="204" y="201"/>
                </a:cubicBezTo>
                <a:cubicBezTo>
                  <a:pt x="204" y="201"/>
                  <a:pt x="205" y="201"/>
                  <a:pt x="205" y="202"/>
                </a:cubicBezTo>
                <a:cubicBezTo>
                  <a:pt x="205" y="202"/>
                  <a:pt x="205" y="202"/>
                  <a:pt x="205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08" y="202"/>
                  <a:pt x="208" y="202"/>
                  <a:pt x="208" y="202"/>
                </a:cubicBezTo>
                <a:cubicBezTo>
                  <a:pt x="208" y="203"/>
                  <a:pt x="209" y="203"/>
                  <a:pt x="209" y="203"/>
                </a:cubicBezTo>
                <a:cubicBezTo>
                  <a:pt x="210" y="203"/>
                  <a:pt x="210" y="203"/>
                  <a:pt x="210" y="203"/>
                </a:cubicBezTo>
                <a:cubicBezTo>
                  <a:pt x="210" y="204"/>
                  <a:pt x="210" y="204"/>
                  <a:pt x="210" y="204"/>
                </a:cubicBezTo>
                <a:cubicBezTo>
                  <a:pt x="211" y="204"/>
                  <a:pt x="212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4" y="204"/>
                  <a:pt x="214" y="204"/>
                  <a:pt x="214" y="204"/>
                </a:cubicBezTo>
                <a:cubicBezTo>
                  <a:pt x="214" y="204"/>
                  <a:pt x="214" y="204"/>
                  <a:pt x="215" y="203"/>
                </a:cubicBezTo>
                <a:cubicBezTo>
                  <a:pt x="216" y="203"/>
                  <a:pt x="216" y="203"/>
                  <a:pt x="216" y="203"/>
                </a:cubicBezTo>
                <a:cubicBezTo>
                  <a:pt x="217" y="203"/>
                  <a:pt x="216" y="203"/>
                  <a:pt x="217" y="203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04"/>
                  <a:pt x="221" y="204"/>
                  <a:pt x="221" y="204"/>
                </a:cubicBezTo>
                <a:cubicBezTo>
                  <a:pt x="222" y="204"/>
                  <a:pt x="222" y="205"/>
                  <a:pt x="222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24" y="206"/>
                  <a:pt x="224" y="206"/>
                  <a:pt x="224" y="206"/>
                </a:cubicBezTo>
                <a:cubicBezTo>
                  <a:pt x="226" y="206"/>
                  <a:pt x="226" y="206"/>
                  <a:pt x="226" y="206"/>
                </a:cubicBezTo>
                <a:cubicBezTo>
                  <a:pt x="228" y="206"/>
                  <a:pt x="230" y="206"/>
                  <a:pt x="231" y="205"/>
                </a:cubicBezTo>
                <a:cubicBezTo>
                  <a:pt x="231" y="205"/>
                  <a:pt x="231" y="205"/>
                  <a:pt x="231" y="205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1" y="206"/>
                  <a:pt x="231" y="206"/>
                  <a:pt x="231" y="206"/>
                </a:cubicBezTo>
                <a:cubicBezTo>
                  <a:pt x="230" y="207"/>
                  <a:pt x="232" y="207"/>
                  <a:pt x="230" y="208"/>
                </a:cubicBezTo>
                <a:cubicBezTo>
                  <a:pt x="231" y="210"/>
                  <a:pt x="232" y="208"/>
                  <a:pt x="233" y="208"/>
                </a:cubicBezTo>
                <a:cubicBezTo>
                  <a:pt x="233" y="209"/>
                  <a:pt x="233" y="209"/>
                  <a:pt x="233" y="210"/>
                </a:cubicBezTo>
                <a:cubicBezTo>
                  <a:pt x="234" y="210"/>
                  <a:pt x="235" y="210"/>
                  <a:pt x="236" y="210"/>
                </a:cubicBezTo>
                <a:cubicBezTo>
                  <a:pt x="236" y="209"/>
                  <a:pt x="235" y="209"/>
                  <a:pt x="235" y="208"/>
                </a:cubicBezTo>
                <a:cubicBezTo>
                  <a:pt x="238" y="208"/>
                  <a:pt x="238" y="208"/>
                  <a:pt x="238" y="208"/>
                </a:cubicBezTo>
                <a:cubicBezTo>
                  <a:pt x="237" y="210"/>
                  <a:pt x="237" y="210"/>
                  <a:pt x="236" y="211"/>
                </a:cubicBezTo>
                <a:cubicBezTo>
                  <a:pt x="237" y="212"/>
                  <a:pt x="238" y="212"/>
                  <a:pt x="238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14"/>
                  <a:pt x="239" y="214"/>
                  <a:pt x="239" y="214"/>
                </a:cubicBezTo>
                <a:cubicBezTo>
                  <a:pt x="239" y="214"/>
                  <a:pt x="239" y="215"/>
                  <a:pt x="240" y="215"/>
                </a:cubicBezTo>
                <a:cubicBezTo>
                  <a:pt x="240" y="215"/>
                  <a:pt x="240" y="216"/>
                  <a:pt x="240" y="216"/>
                </a:cubicBezTo>
                <a:cubicBezTo>
                  <a:pt x="242" y="216"/>
                  <a:pt x="242" y="216"/>
                  <a:pt x="243" y="216"/>
                </a:cubicBezTo>
                <a:cubicBezTo>
                  <a:pt x="243" y="216"/>
                  <a:pt x="243" y="217"/>
                  <a:pt x="243" y="217"/>
                </a:cubicBezTo>
                <a:cubicBezTo>
                  <a:pt x="244" y="217"/>
                  <a:pt x="244" y="217"/>
                  <a:pt x="244" y="217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45" y="218"/>
                  <a:pt x="245" y="218"/>
                  <a:pt x="246" y="219"/>
                </a:cubicBezTo>
                <a:cubicBezTo>
                  <a:pt x="246" y="219"/>
                  <a:pt x="246" y="220"/>
                  <a:pt x="246" y="221"/>
                </a:cubicBezTo>
                <a:cubicBezTo>
                  <a:pt x="246" y="221"/>
                  <a:pt x="246" y="221"/>
                  <a:pt x="246" y="221"/>
                </a:cubicBezTo>
                <a:cubicBezTo>
                  <a:pt x="246" y="222"/>
                  <a:pt x="247" y="221"/>
                  <a:pt x="247" y="222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49" y="223"/>
                  <a:pt x="249" y="223"/>
                  <a:pt x="249" y="224"/>
                </a:cubicBezTo>
                <a:cubicBezTo>
                  <a:pt x="250" y="224"/>
                  <a:pt x="249" y="224"/>
                  <a:pt x="250" y="224"/>
                </a:cubicBezTo>
                <a:cubicBezTo>
                  <a:pt x="250" y="223"/>
                  <a:pt x="250" y="223"/>
                  <a:pt x="250" y="222"/>
                </a:cubicBezTo>
                <a:cubicBezTo>
                  <a:pt x="251" y="222"/>
                  <a:pt x="251" y="222"/>
                  <a:pt x="251" y="223"/>
                </a:cubicBezTo>
                <a:cubicBezTo>
                  <a:pt x="251" y="223"/>
                  <a:pt x="251" y="223"/>
                  <a:pt x="251" y="223"/>
                </a:cubicBezTo>
                <a:cubicBezTo>
                  <a:pt x="253" y="224"/>
                  <a:pt x="252" y="224"/>
                  <a:pt x="254" y="224"/>
                </a:cubicBezTo>
                <a:cubicBezTo>
                  <a:pt x="254" y="224"/>
                  <a:pt x="254" y="223"/>
                  <a:pt x="254" y="223"/>
                </a:cubicBezTo>
                <a:cubicBezTo>
                  <a:pt x="254" y="223"/>
                  <a:pt x="254" y="223"/>
                  <a:pt x="254" y="223"/>
                </a:cubicBezTo>
                <a:cubicBezTo>
                  <a:pt x="254" y="221"/>
                  <a:pt x="254" y="221"/>
                  <a:pt x="252" y="221"/>
                </a:cubicBezTo>
                <a:cubicBezTo>
                  <a:pt x="252" y="221"/>
                  <a:pt x="253" y="221"/>
                  <a:pt x="253" y="220"/>
                </a:cubicBezTo>
                <a:cubicBezTo>
                  <a:pt x="252" y="220"/>
                  <a:pt x="252" y="219"/>
                  <a:pt x="251" y="219"/>
                </a:cubicBezTo>
                <a:cubicBezTo>
                  <a:pt x="250" y="219"/>
                  <a:pt x="248" y="219"/>
                  <a:pt x="246" y="218"/>
                </a:cubicBezTo>
                <a:cubicBezTo>
                  <a:pt x="246" y="218"/>
                  <a:pt x="246" y="218"/>
                  <a:pt x="246" y="217"/>
                </a:cubicBezTo>
                <a:cubicBezTo>
                  <a:pt x="247" y="217"/>
                  <a:pt x="247" y="217"/>
                  <a:pt x="247" y="218"/>
                </a:cubicBezTo>
                <a:cubicBezTo>
                  <a:pt x="248" y="218"/>
                  <a:pt x="248" y="218"/>
                  <a:pt x="249" y="217"/>
                </a:cubicBezTo>
                <a:cubicBezTo>
                  <a:pt x="249" y="217"/>
                  <a:pt x="249" y="217"/>
                  <a:pt x="249" y="217"/>
                </a:cubicBezTo>
                <a:cubicBezTo>
                  <a:pt x="250" y="216"/>
                  <a:pt x="250" y="217"/>
                  <a:pt x="251" y="216"/>
                </a:cubicBezTo>
                <a:cubicBezTo>
                  <a:pt x="251" y="216"/>
                  <a:pt x="251" y="216"/>
                  <a:pt x="251" y="216"/>
                </a:cubicBezTo>
                <a:cubicBezTo>
                  <a:pt x="251" y="217"/>
                  <a:pt x="251" y="217"/>
                  <a:pt x="251" y="217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52" y="216"/>
                  <a:pt x="251" y="215"/>
                  <a:pt x="252" y="214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2" y="213"/>
                  <a:pt x="252" y="213"/>
                  <a:pt x="252" y="213"/>
                </a:cubicBezTo>
                <a:cubicBezTo>
                  <a:pt x="253" y="214"/>
                  <a:pt x="253" y="215"/>
                  <a:pt x="253" y="216"/>
                </a:cubicBezTo>
                <a:cubicBezTo>
                  <a:pt x="254" y="217"/>
                  <a:pt x="255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8"/>
                  <a:pt x="257" y="218"/>
                  <a:pt x="257" y="218"/>
                </a:cubicBezTo>
                <a:cubicBezTo>
                  <a:pt x="258" y="218"/>
                  <a:pt x="258" y="218"/>
                  <a:pt x="258" y="218"/>
                </a:cubicBezTo>
                <a:cubicBezTo>
                  <a:pt x="258" y="219"/>
                  <a:pt x="258" y="219"/>
                  <a:pt x="258" y="219"/>
                </a:cubicBezTo>
                <a:cubicBezTo>
                  <a:pt x="258" y="219"/>
                  <a:pt x="258" y="219"/>
                  <a:pt x="259" y="218"/>
                </a:cubicBezTo>
                <a:cubicBezTo>
                  <a:pt x="259" y="219"/>
                  <a:pt x="259" y="220"/>
                  <a:pt x="259" y="221"/>
                </a:cubicBezTo>
                <a:cubicBezTo>
                  <a:pt x="259" y="221"/>
                  <a:pt x="259" y="221"/>
                  <a:pt x="259" y="221"/>
                </a:cubicBezTo>
                <a:cubicBezTo>
                  <a:pt x="260" y="221"/>
                  <a:pt x="260" y="221"/>
                  <a:pt x="260" y="222"/>
                </a:cubicBezTo>
                <a:cubicBezTo>
                  <a:pt x="260" y="222"/>
                  <a:pt x="260" y="222"/>
                  <a:pt x="260" y="222"/>
                </a:cubicBezTo>
                <a:cubicBezTo>
                  <a:pt x="260" y="222"/>
                  <a:pt x="260" y="223"/>
                  <a:pt x="260" y="224"/>
                </a:cubicBezTo>
                <a:cubicBezTo>
                  <a:pt x="260" y="224"/>
                  <a:pt x="261" y="224"/>
                  <a:pt x="261" y="22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61" y="226"/>
                  <a:pt x="261" y="226"/>
                  <a:pt x="262" y="226"/>
                </a:cubicBezTo>
                <a:cubicBezTo>
                  <a:pt x="263" y="226"/>
                  <a:pt x="263" y="226"/>
                  <a:pt x="263" y="226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7"/>
                  <a:pt x="263" y="227"/>
                  <a:pt x="263" y="227"/>
                </a:cubicBezTo>
                <a:cubicBezTo>
                  <a:pt x="263" y="229"/>
                  <a:pt x="263" y="229"/>
                  <a:pt x="264" y="229"/>
                </a:cubicBezTo>
                <a:cubicBezTo>
                  <a:pt x="264" y="229"/>
                  <a:pt x="264" y="229"/>
                  <a:pt x="264" y="229"/>
                </a:cubicBezTo>
                <a:cubicBezTo>
                  <a:pt x="265" y="229"/>
                  <a:pt x="265" y="230"/>
                  <a:pt x="265" y="230"/>
                </a:cubicBezTo>
                <a:cubicBezTo>
                  <a:pt x="266" y="231"/>
                  <a:pt x="267" y="232"/>
                  <a:pt x="268" y="232"/>
                </a:cubicBezTo>
                <a:cubicBezTo>
                  <a:pt x="268" y="235"/>
                  <a:pt x="268" y="235"/>
                  <a:pt x="268" y="235"/>
                </a:cubicBezTo>
                <a:cubicBezTo>
                  <a:pt x="267" y="235"/>
                  <a:pt x="267" y="235"/>
                  <a:pt x="267" y="235"/>
                </a:cubicBezTo>
                <a:cubicBezTo>
                  <a:pt x="267" y="237"/>
                  <a:pt x="267" y="237"/>
                  <a:pt x="267" y="237"/>
                </a:cubicBezTo>
                <a:cubicBezTo>
                  <a:pt x="268" y="237"/>
                  <a:pt x="268" y="236"/>
                  <a:pt x="269" y="236"/>
                </a:cubicBezTo>
                <a:cubicBezTo>
                  <a:pt x="269" y="235"/>
                  <a:pt x="269" y="235"/>
                  <a:pt x="269" y="235"/>
                </a:cubicBezTo>
                <a:cubicBezTo>
                  <a:pt x="270" y="234"/>
                  <a:pt x="269" y="235"/>
                  <a:pt x="270" y="234"/>
                </a:cubicBezTo>
                <a:cubicBezTo>
                  <a:pt x="270" y="234"/>
                  <a:pt x="270" y="234"/>
                  <a:pt x="271" y="235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35"/>
                  <a:pt x="270" y="236"/>
                  <a:pt x="270" y="236"/>
                </a:cubicBezTo>
                <a:cubicBezTo>
                  <a:pt x="269" y="236"/>
                  <a:pt x="269" y="236"/>
                  <a:pt x="269" y="236"/>
                </a:cubicBezTo>
                <a:cubicBezTo>
                  <a:pt x="269" y="237"/>
                  <a:pt x="270" y="238"/>
                  <a:pt x="270" y="239"/>
                </a:cubicBezTo>
                <a:cubicBezTo>
                  <a:pt x="271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9"/>
                  <a:pt x="272" y="239"/>
                  <a:pt x="272" y="239"/>
                </a:cubicBezTo>
                <a:cubicBezTo>
                  <a:pt x="272" y="238"/>
                  <a:pt x="272" y="238"/>
                  <a:pt x="272" y="237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272" y="236"/>
                  <a:pt x="272" y="236"/>
                  <a:pt x="272" y="236"/>
                </a:cubicBezTo>
                <a:cubicBezTo>
                  <a:pt x="273" y="237"/>
                  <a:pt x="273" y="238"/>
                  <a:pt x="273" y="239"/>
                </a:cubicBezTo>
                <a:cubicBezTo>
                  <a:pt x="274" y="239"/>
                  <a:pt x="274" y="239"/>
                  <a:pt x="274" y="239"/>
                </a:cubicBezTo>
                <a:cubicBezTo>
                  <a:pt x="273" y="239"/>
                  <a:pt x="273" y="240"/>
                  <a:pt x="273" y="241"/>
                </a:cubicBezTo>
                <a:cubicBezTo>
                  <a:pt x="271" y="241"/>
                  <a:pt x="271" y="241"/>
                  <a:pt x="271" y="241"/>
                </a:cubicBezTo>
                <a:cubicBezTo>
                  <a:pt x="271" y="241"/>
                  <a:pt x="272" y="241"/>
                  <a:pt x="272" y="242"/>
                </a:cubicBezTo>
                <a:cubicBezTo>
                  <a:pt x="272" y="242"/>
                  <a:pt x="273" y="242"/>
                  <a:pt x="273" y="242"/>
                </a:cubicBezTo>
                <a:cubicBezTo>
                  <a:pt x="273" y="242"/>
                  <a:pt x="273" y="242"/>
                  <a:pt x="272" y="243"/>
                </a:cubicBezTo>
                <a:cubicBezTo>
                  <a:pt x="273" y="243"/>
                  <a:pt x="272" y="243"/>
                  <a:pt x="273" y="243"/>
                </a:cubicBezTo>
                <a:cubicBezTo>
                  <a:pt x="273" y="244"/>
                  <a:pt x="273" y="244"/>
                  <a:pt x="273" y="244"/>
                </a:cubicBezTo>
                <a:cubicBezTo>
                  <a:pt x="273" y="244"/>
                  <a:pt x="274" y="244"/>
                  <a:pt x="275" y="244"/>
                </a:cubicBezTo>
                <a:cubicBezTo>
                  <a:pt x="275" y="243"/>
                  <a:pt x="275" y="243"/>
                  <a:pt x="275" y="243"/>
                </a:cubicBezTo>
                <a:cubicBezTo>
                  <a:pt x="276" y="242"/>
                  <a:pt x="277" y="242"/>
                  <a:pt x="277" y="241"/>
                </a:cubicBezTo>
                <a:cubicBezTo>
                  <a:pt x="277" y="241"/>
                  <a:pt x="278" y="241"/>
                  <a:pt x="278" y="241"/>
                </a:cubicBezTo>
                <a:cubicBezTo>
                  <a:pt x="278" y="242"/>
                  <a:pt x="278" y="242"/>
                  <a:pt x="278" y="242"/>
                </a:cubicBezTo>
                <a:cubicBezTo>
                  <a:pt x="278" y="242"/>
                  <a:pt x="277" y="243"/>
                  <a:pt x="277" y="243"/>
                </a:cubicBezTo>
                <a:cubicBezTo>
                  <a:pt x="277" y="243"/>
                  <a:pt x="277" y="243"/>
                  <a:pt x="277" y="243"/>
                </a:cubicBezTo>
                <a:cubicBezTo>
                  <a:pt x="276" y="243"/>
                  <a:pt x="276" y="244"/>
                  <a:pt x="275" y="244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5" y="245"/>
                  <a:pt x="275" y="245"/>
                  <a:pt x="275" y="245"/>
                </a:cubicBezTo>
                <a:cubicBezTo>
                  <a:pt x="274" y="246"/>
                  <a:pt x="274" y="246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76" y="248"/>
                  <a:pt x="276" y="248"/>
                  <a:pt x="276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6" y="251"/>
                  <a:pt x="276" y="251"/>
                  <a:pt x="276" y="251"/>
                </a:cubicBezTo>
                <a:cubicBezTo>
                  <a:pt x="275" y="251"/>
                  <a:pt x="275" y="251"/>
                  <a:pt x="275" y="251"/>
                </a:cubicBezTo>
                <a:cubicBezTo>
                  <a:pt x="276" y="252"/>
                  <a:pt x="276" y="253"/>
                  <a:pt x="276" y="254"/>
                </a:cubicBezTo>
                <a:cubicBezTo>
                  <a:pt x="278" y="254"/>
                  <a:pt x="277" y="255"/>
                  <a:pt x="278" y="255"/>
                </a:cubicBezTo>
                <a:cubicBezTo>
                  <a:pt x="278" y="255"/>
                  <a:pt x="278" y="255"/>
                  <a:pt x="278" y="255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9" y="253"/>
                  <a:pt x="279" y="253"/>
                  <a:pt x="279" y="253"/>
                </a:cubicBezTo>
                <a:cubicBezTo>
                  <a:pt x="279" y="253"/>
                  <a:pt x="279" y="253"/>
                  <a:pt x="280" y="254"/>
                </a:cubicBezTo>
                <a:cubicBezTo>
                  <a:pt x="280" y="253"/>
                  <a:pt x="280" y="253"/>
                  <a:pt x="280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1" y="253"/>
                  <a:pt x="281" y="253"/>
                  <a:pt x="281" y="253"/>
                </a:cubicBezTo>
                <a:cubicBezTo>
                  <a:pt x="282" y="253"/>
                  <a:pt x="282" y="253"/>
                  <a:pt x="282" y="253"/>
                </a:cubicBezTo>
                <a:cubicBezTo>
                  <a:pt x="282" y="253"/>
                  <a:pt x="282" y="253"/>
                  <a:pt x="282" y="254"/>
                </a:cubicBezTo>
                <a:cubicBezTo>
                  <a:pt x="282" y="254"/>
                  <a:pt x="281" y="254"/>
                  <a:pt x="281" y="254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2" y="257"/>
                  <a:pt x="282" y="257"/>
                  <a:pt x="282" y="257"/>
                </a:cubicBezTo>
                <a:cubicBezTo>
                  <a:pt x="281" y="256"/>
                  <a:pt x="282" y="257"/>
                  <a:pt x="281" y="256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0" y="258"/>
                  <a:pt x="281" y="258"/>
                  <a:pt x="282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9"/>
                  <a:pt x="283" y="259"/>
                </a:cubicBezTo>
                <a:cubicBezTo>
                  <a:pt x="283" y="259"/>
                  <a:pt x="283" y="258"/>
                  <a:pt x="283" y="258"/>
                </a:cubicBezTo>
                <a:cubicBezTo>
                  <a:pt x="284" y="258"/>
                  <a:pt x="284" y="258"/>
                  <a:pt x="284" y="258"/>
                </a:cubicBezTo>
                <a:cubicBezTo>
                  <a:pt x="284" y="259"/>
                  <a:pt x="283" y="259"/>
                  <a:pt x="283" y="259"/>
                </a:cubicBezTo>
                <a:cubicBezTo>
                  <a:pt x="284" y="260"/>
                  <a:pt x="284" y="260"/>
                  <a:pt x="284" y="260"/>
                </a:cubicBezTo>
                <a:cubicBezTo>
                  <a:pt x="284" y="260"/>
                  <a:pt x="284" y="261"/>
                  <a:pt x="284" y="261"/>
                </a:cubicBezTo>
                <a:cubicBezTo>
                  <a:pt x="286" y="261"/>
                  <a:pt x="286" y="261"/>
                  <a:pt x="286" y="262"/>
                </a:cubicBezTo>
                <a:cubicBezTo>
                  <a:pt x="287" y="262"/>
                  <a:pt x="287" y="262"/>
                  <a:pt x="287" y="262"/>
                </a:cubicBezTo>
                <a:cubicBezTo>
                  <a:pt x="286" y="262"/>
                  <a:pt x="286" y="263"/>
                  <a:pt x="286" y="263"/>
                </a:cubicBezTo>
                <a:cubicBezTo>
                  <a:pt x="286" y="263"/>
                  <a:pt x="286" y="263"/>
                  <a:pt x="286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4"/>
                  <a:pt x="287" y="264"/>
                  <a:pt x="287" y="264"/>
                </a:cubicBezTo>
                <a:cubicBezTo>
                  <a:pt x="287" y="266"/>
                  <a:pt x="287" y="266"/>
                  <a:pt x="287" y="266"/>
                </a:cubicBezTo>
                <a:cubicBezTo>
                  <a:pt x="287" y="266"/>
                  <a:pt x="287" y="266"/>
                  <a:pt x="288" y="266"/>
                </a:cubicBezTo>
                <a:cubicBezTo>
                  <a:pt x="288" y="267"/>
                  <a:pt x="288" y="267"/>
                  <a:pt x="288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7"/>
                  <a:pt x="287" y="267"/>
                  <a:pt x="287" y="267"/>
                </a:cubicBezTo>
                <a:cubicBezTo>
                  <a:pt x="287" y="268"/>
                  <a:pt x="287" y="268"/>
                  <a:pt x="286" y="268"/>
                </a:cubicBezTo>
                <a:cubicBezTo>
                  <a:pt x="286" y="269"/>
                  <a:pt x="285" y="270"/>
                  <a:pt x="286" y="270"/>
                </a:cubicBezTo>
                <a:cubicBezTo>
                  <a:pt x="286" y="271"/>
                  <a:pt x="286" y="271"/>
                  <a:pt x="286" y="271"/>
                </a:cubicBezTo>
                <a:cubicBezTo>
                  <a:pt x="287" y="271"/>
                  <a:pt x="287" y="270"/>
                  <a:pt x="287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8" y="270"/>
                  <a:pt x="288" y="270"/>
                  <a:pt x="288" y="270"/>
                </a:cubicBezTo>
                <a:cubicBezTo>
                  <a:pt x="289" y="270"/>
                  <a:pt x="290" y="270"/>
                  <a:pt x="291" y="270"/>
                </a:cubicBezTo>
                <a:cubicBezTo>
                  <a:pt x="291" y="270"/>
                  <a:pt x="291" y="270"/>
                  <a:pt x="291" y="270"/>
                </a:cubicBezTo>
                <a:cubicBezTo>
                  <a:pt x="292" y="270"/>
                  <a:pt x="292" y="270"/>
                  <a:pt x="292" y="270"/>
                </a:cubicBezTo>
                <a:cubicBezTo>
                  <a:pt x="292" y="271"/>
                  <a:pt x="292" y="271"/>
                  <a:pt x="291" y="271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3"/>
                  <a:pt x="292" y="273"/>
                  <a:pt x="292" y="273"/>
                </a:cubicBezTo>
                <a:cubicBezTo>
                  <a:pt x="292" y="272"/>
                  <a:pt x="292" y="272"/>
                  <a:pt x="292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5" y="272"/>
                  <a:pt x="295" y="272"/>
                  <a:pt x="295" y="272"/>
                </a:cubicBezTo>
                <a:cubicBezTo>
                  <a:pt x="296" y="272"/>
                  <a:pt x="296" y="272"/>
                  <a:pt x="298" y="272"/>
                </a:cubicBezTo>
                <a:cubicBezTo>
                  <a:pt x="298" y="271"/>
                  <a:pt x="298" y="271"/>
                  <a:pt x="298" y="271"/>
                </a:cubicBezTo>
                <a:cubicBezTo>
                  <a:pt x="298" y="271"/>
                  <a:pt x="298" y="271"/>
                  <a:pt x="299" y="271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300" y="273"/>
                  <a:pt x="301" y="272"/>
                  <a:pt x="300" y="274"/>
                </a:cubicBezTo>
                <a:cubicBezTo>
                  <a:pt x="300" y="274"/>
                  <a:pt x="301" y="274"/>
                  <a:pt x="301" y="274"/>
                </a:cubicBezTo>
                <a:cubicBezTo>
                  <a:pt x="301" y="275"/>
                  <a:pt x="301" y="275"/>
                  <a:pt x="301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2" y="275"/>
                  <a:pt x="302" y="275"/>
                  <a:pt x="302" y="275"/>
                </a:cubicBezTo>
                <a:cubicBezTo>
                  <a:pt x="303" y="275"/>
                  <a:pt x="303" y="275"/>
                  <a:pt x="304" y="275"/>
                </a:cubicBezTo>
                <a:cubicBezTo>
                  <a:pt x="304" y="275"/>
                  <a:pt x="304" y="275"/>
                  <a:pt x="304" y="275"/>
                </a:cubicBezTo>
                <a:cubicBezTo>
                  <a:pt x="305" y="275"/>
                  <a:pt x="305" y="275"/>
                  <a:pt x="305" y="275"/>
                </a:cubicBezTo>
                <a:cubicBezTo>
                  <a:pt x="305" y="276"/>
                  <a:pt x="305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7"/>
                  <a:pt x="304" y="277"/>
                  <a:pt x="304" y="277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5" y="278"/>
                  <a:pt x="305" y="277"/>
                  <a:pt x="306" y="277"/>
                </a:cubicBezTo>
                <a:cubicBezTo>
                  <a:pt x="306" y="277"/>
                  <a:pt x="306" y="277"/>
                  <a:pt x="306" y="276"/>
                </a:cubicBezTo>
                <a:cubicBezTo>
                  <a:pt x="307" y="276"/>
                  <a:pt x="307" y="276"/>
                  <a:pt x="308" y="277"/>
                </a:cubicBezTo>
                <a:cubicBezTo>
                  <a:pt x="308" y="277"/>
                  <a:pt x="308" y="277"/>
                  <a:pt x="307" y="278"/>
                </a:cubicBezTo>
                <a:cubicBezTo>
                  <a:pt x="307" y="279"/>
                  <a:pt x="308" y="279"/>
                  <a:pt x="309" y="279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310" y="280"/>
                  <a:pt x="310" y="280"/>
                  <a:pt x="310" y="280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311" y="282"/>
                  <a:pt x="311" y="282"/>
                  <a:pt x="312" y="283"/>
                </a:cubicBezTo>
                <a:cubicBezTo>
                  <a:pt x="312" y="284"/>
                  <a:pt x="311" y="284"/>
                  <a:pt x="310" y="284"/>
                </a:cubicBezTo>
                <a:cubicBezTo>
                  <a:pt x="311" y="285"/>
                  <a:pt x="312" y="286"/>
                  <a:pt x="312" y="287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312" y="287"/>
                  <a:pt x="312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7"/>
                  <a:pt x="313" y="287"/>
                  <a:pt x="313" y="287"/>
                </a:cubicBezTo>
                <a:cubicBezTo>
                  <a:pt x="313" y="289"/>
                  <a:pt x="312" y="289"/>
                  <a:pt x="312" y="291"/>
                </a:cubicBezTo>
                <a:cubicBezTo>
                  <a:pt x="312" y="291"/>
                  <a:pt x="312" y="291"/>
                  <a:pt x="312" y="291"/>
                </a:cubicBezTo>
                <a:cubicBezTo>
                  <a:pt x="312" y="291"/>
                  <a:pt x="312" y="290"/>
                  <a:pt x="311" y="290"/>
                </a:cubicBezTo>
                <a:cubicBezTo>
                  <a:pt x="311" y="290"/>
                  <a:pt x="311" y="290"/>
                  <a:pt x="311" y="290"/>
                </a:cubicBezTo>
                <a:cubicBezTo>
                  <a:pt x="310" y="289"/>
                  <a:pt x="311" y="290"/>
                  <a:pt x="311" y="289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2" y="287"/>
                  <a:pt x="311" y="287"/>
                  <a:pt x="311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310" y="287"/>
                  <a:pt x="310" y="287"/>
                  <a:pt x="310" y="288"/>
                </a:cubicBezTo>
                <a:cubicBezTo>
                  <a:pt x="309" y="288"/>
                  <a:pt x="308" y="287"/>
                  <a:pt x="307" y="287"/>
                </a:cubicBezTo>
                <a:cubicBezTo>
                  <a:pt x="307" y="288"/>
                  <a:pt x="307" y="288"/>
                  <a:pt x="307" y="288"/>
                </a:cubicBezTo>
                <a:cubicBezTo>
                  <a:pt x="307" y="288"/>
                  <a:pt x="306" y="287"/>
                  <a:pt x="305" y="287"/>
                </a:cubicBezTo>
                <a:cubicBezTo>
                  <a:pt x="305" y="287"/>
                  <a:pt x="305" y="287"/>
                  <a:pt x="305" y="287"/>
                </a:cubicBezTo>
                <a:cubicBezTo>
                  <a:pt x="304" y="287"/>
                  <a:pt x="304" y="287"/>
                  <a:pt x="303" y="287"/>
                </a:cubicBezTo>
                <a:cubicBezTo>
                  <a:pt x="303" y="287"/>
                  <a:pt x="303" y="287"/>
                  <a:pt x="303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2" y="287"/>
                  <a:pt x="302" y="287"/>
                </a:cubicBezTo>
                <a:cubicBezTo>
                  <a:pt x="302" y="287"/>
                  <a:pt x="301" y="286"/>
                  <a:pt x="300" y="286"/>
                </a:cubicBezTo>
                <a:cubicBezTo>
                  <a:pt x="301" y="287"/>
                  <a:pt x="301" y="289"/>
                  <a:pt x="301" y="290"/>
                </a:cubicBezTo>
                <a:cubicBezTo>
                  <a:pt x="301" y="290"/>
                  <a:pt x="301" y="290"/>
                  <a:pt x="302" y="290"/>
                </a:cubicBezTo>
                <a:cubicBezTo>
                  <a:pt x="303" y="292"/>
                  <a:pt x="304" y="293"/>
                  <a:pt x="304" y="295"/>
                </a:cubicBezTo>
                <a:cubicBezTo>
                  <a:pt x="304" y="295"/>
                  <a:pt x="304" y="295"/>
                  <a:pt x="304" y="295"/>
                </a:cubicBezTo>
                <a:cubicBezTo>
                  <a:pt x="304" y="295"/>
                  <a:pt x="304" y="296"/>
                  <a:pt x="304" y="297"/>
                </a:cubicBezTo>
                <a:cubicBezTo>
                  <a:pt x="305" y="297"/>
                  <a:pt x="305" y="297"/>
                  <a:pt x="305" y="297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4" y="299"/>
                  <a:pt x="305" y="299"/>
                  <a:pt x="304" y="299"/>
                </a:cubicBezTo>
                <a:cubicBezTo>
                  <a:pt x="304" y="299"/>
                  <a:pt x="304" y="299"/>
                  <a:pt x="304" y="299"/>
                </a:cubicBezTo>
                <a:cubicBezTo>
                  <a:pt x="304" y="301"/>
                  <a:pt x="304" y="301"/>
                  <a:pt x="304" y="301"/>
                </a:cubicBezTo>
                <a:cubicBezTo>
                  <a:pt x="305" y="301"/>
                  <a:pt x="305" y="301"/>
                  <a:pt x="305" y="301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4" y="302"/>
                  <a:pt x="304" y="302"/>
                  <a:pt x="304" y="302"/>
                </a:cubicBezTo>
                <a:cubicBezTo>
                  <a:pt x="304" y="303"/>
                  <a:pt x="304" y="304"/>
                  <a:pt x="304" y="306"/>
                </a:cubicBezTo>
                <a:cubicBezTo>
                  <a:pt x="305" y="306"/>
                  <a:pt x="305" y="306"/>
                  <a:pt x="305" y="306"/>
                </a:cubicBezTo>
                <a:cubicBezTo>
                  <a:pt x="305" y="306"/>
                  <a:pt x="305" y="306"/>
                  <a:pt x="304" y="307"/>
                </a:cubicBezTo>
                <a:cubicBezTo>
                  <a:pt x="304" y="307"/>
                  <a:pt x="304" y="307"/>
                  <a:pt x="304" y="307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09"/>
                  <a:pt x="304" y="309"/>
                  <a:pt x="304" y="309"/>
                </a:cubicBezTo>
                <a:cubicBezTo>
                  <a:pt x="304" y="310"/>
                  <a:pt x="304" y="311"/>
                  <a:pt x="304" y="311"/>
                </a:cubicBezTo>
                <a:cubicBezTo>
                  <a:pt x="304" y="311"/>
                  <a:pt x="304" y="311"/>
                  <a:pt x="304" y="311"/>
                </a:cubicBezTo>
                <a:cubicBezTo>
                  <a:pt x="303" y="312"/>
                  <a:pt x="304" y="313"/>
                  <a:pt x="304" y="313"/>
                </a:cubicBezTo>
                <a:cubicBezTo>
                  <a:pt x="304" y="313"/>
                  <a:pt x="304" y="313"/>
                  <a:pt x="304" y="313"/>
                </a:cubicBezTo>
                <a:cubicBezTo>
                  <a:pt x="303" y="314"/>
                  <a:pt x="303" y="319"/>
                  <a:pt x="303" y="319"/>
                </a:cubicBezTo>
                <a:cubicBezTo>
                  <a:pt x="303" y="320"/>
                  <a:pt x="303" y="320"/>
                  <a:pt x="303" y="320"/>
                </a:cubicBezTo>
                <a:cubicBezTo>
                  <a:pt x="302" y="321"/>
                  <a:pt x="303" y="323"/>
                  <a:pt x="303" y="324"/>
                </a:cubicBezTo>
                <a:cubicBezTo>
                  <a:pt x="303" y="326"/>
                  <a:pt x="303" y="327"/>
                  <a:pt x="305" y="328"/>
                </a:cubicBezTo>
                <a:cubicBezTo>
                  <a:pt x="305" y="329"/>
                  <a:pt x="305" y="329"/>
                  <a:pt x="305" y="329"/>
                </a:cubicBezTo>
                <a:cubicBezTo>
                  <a:pt x="304" y="329"/>
                  <a:pt x="304" y="329"/>
                  <a:pt x="304" y="329"/>
                </a:cubicBezTo>
                <a:cubicBezTo>
                  <a:pt x="304" y="329"/>
                  <a:pt x="304" y="330"/>
                  <a:pt x="304" y="331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33"/>
                  <a:pt x="305" y="333"/>
                  <a:pt x="305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304" y="335"/>
                  <a:pt x="304" y="336"/>
                  <a:pt x="304" y="338"/>
                </a:cubicBezTo>
                <a:cubicBezTo>
                  <a:pt x="303" y="338"/>
                  <a:pt x="303" y="338"/>
                  <a:pt x="303" y="338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39"/>
                  <a:pt x="303" y="339"/>
                </a:cubicBezTo>
                <a:cubicBezTo>
                  <a:pt x="303" y="339"/>
                  <a:pt x="303" y="340"/>
                  <a:pt x="303" y="340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1"/>
                  <a:pt x="304" y="341"/>
                  <a:pt x="304" y="341"/>
                </a:cubicBezTo>
                <a:cubicBezTo>
                  <a:pt x="304" y="342"/>
                  <a:pt x="304" y="342"/>
                  <a:pt x="304" y="342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305" y="343"/>
                  <a:pt x="305" y="343"/>
                  <a:pt x="305" y="343"/>
                </a:cubicBezTo>
                <a:cubicBezTo>
                  <a:pt x="305" y="343"/>
                  <a:pt x="305" y="343"/>
                  <a:pt x="306" y="343"/>
                </a:cubicBezTo>
                <a:cubicBezTo>
                  <a:pt x="306" y="344"/>
                  <a:pt x="306" y="344"/>
                  <a:pt x="306" y="344"/>
                </a:cubicBezTo>
                <a:cubicBezTo>
                  <a:pt x="306" y="345"/>
                  <a:pt x="306" y="345"/>
                  <a:pt x="306" y="345"/>
                </a:cubicBezTo>
                <a:cubicBezTo>
                  <a:pt x="306" y="346"/>
                  <a:pt x="307" y="347"/>
                  <a:pt x="307" y="349"/>
                </a:cubicBezTo>
                <a:cubicBezTo>
                  <a:pt x="307" y="349"/>
                  <a:pt x="307" y="349"/>
                  <a:pt x="308" y="349"/>
                </a:cubicBezTo>
                <a:cubicBezTo>
                  <a:pt x="308" y="350"/>
                  <a:pt x="308" y="349"/>
                  <a:pt x="308" y="350"/>
                </a:cubicBezTo>
                <a:cubicBezTo>
                  <a:pt x="308" y="351"/>
                  <a:pt x="308" y="350"/>
                  <a:pt x="309" y="351"/>
                </a:cubicBezTo>
                <a:cubicBezTo>
                  <a:pt x="309" y="353"/>
                  <a:pt x="309" y="353"/>
                  <a:pt x="309" y="353"/>
                </a:cubicBezTo>
                <a:cubicBezTo>
                  <a:pt x="310" y="354"/>
                  <a:pt x="311" y="354"/>
                  <a:pt x="311" y="354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1" y="352"/>
                  <a:pt x="311" y="352"/>
                  <a:pt x="311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2" y="352"/>
                  <a:pt x="312" y="352"/>
                  <a:pt x="312" y="352"/>
                </a:cubicBezTo>
                <a:cubicBezTo>
                  <a:pt x="313" y="352"/>
                  <a:pt x="313" y="352"/>
                  <a:pt x="313" y="352"/>
                </a:cubicBezTo>
                <a:cubicBezTo>
                  <a:pt x="313" y="353"/>
                  <a:pt x="312" y="355"/>
                  <a:pt x="314" y="355"/>
                </a:cubicBezTo>
                <a:cubicBezTo>
                  <a:pt x="314" y="356"/>
                  <a:pt x="314" y="356"/>
                  <a:pt x="314" y="356"/>
                </a:cubicBezTo>
                <a:cubicBezTo>
                  <a:pt x="313" y="356"/>
                  <a:pt x="312" y="355"/>
                  <a:pt x="312" y="355"/>
                </a:cubicBezTo>
                <a:cubicBezTo>
                  <a:pt x="311" y="356"/>
                  <a:pt x="312" y="355"/>
                  <a:pt x="311" y="355"/>
                </a:cubicBezTo>
                <a:cubicBezTo>
                  <a:pt x="311" y="356"/>
                  <a:pt x="311" y="357"/>
                  <a:pt x="312" y="358"/>
                </a:cubicBezTo>
                <a:cubicBezTo>
                  <a:pt x="312" y="358"/>
                  <a:pt x="312" y="358"/>
                  <a:pt x="312" y="358"/>
                </a:cubicBezTo>
                <a:cubicBezTo>
                  <a:pt x="313" y="358"/>
                  <a:pt x="313" y="358"/>
                  <a:pt x="313" y="359"/>
                </a:cubicBezTo>
                <a:cubicBezTo>
                  <a:pt x="314" y="359"/>
                  <a:pt x="314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59"/>
                  <a:pt x="315" y="359"/>
                  <a:pt x="315" y="359"/>
                </a:cubicBezTo>
                <a:cubicBezTo>
                  <a:pt x="315" y="360"/>
                  <a:pt x="315" y="360"/>
                  <a:pt x="315" y="360"/>
                </a:cubicBezTo>
                <a:cubicBezTo>
                  <a:pt x="315" y="360"/>
                  <a:pt x="314" y="361"/>
                  <a:pt x="314" y="361"/>
                </a:cubicBezTo>
                <a:cubicBezTo>
                  <a:pt x="314" y="361"/>
                  <a:pt x="314" y="362"/>
                  <a:pt x="314" y="362"/>
                </a:cubicBezTo>
                <a:cubicBezTo>
                  <a:pt x="314" y="362"/>
                  <a:pt x="315" y="364"/>
                  <a:pt x="315" y="364"/>
                </a:cubicBezTo>
                <a:cubicBezTo>
                  <a:pt x="315" y="365"/>
                  <a:pt x="315" y="365"/>
                  <a:pt x="315" y="365"/>
                </a:cubicBezTo>
                <a:cubicBezTo>
                  <a:pt x="316" y="365"/>
                  <a:pt x="316" y="365"/>
                  <a:pt x="316" y="365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6" y="366"/>
                  <a:pt x="316" y="366"/>
                  <a:pt x="316" y="366"/>
                </a:cubicBezTo>
                <a:cubicBezTo>
                  <a:pt x="317" y="367"/>
                  <a:pt x="317" y="367"/>
                  <a:pt x="317" y="368"/>
                </a:cubicBezTo>
                <a:cubicBezTo>
                  <a:pt x="317" y="368"/>
                  <a:pt x="318" y="368"/>
                  <a:pt x="318" y="368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19" y="369"/>
                  <a:pt x="319" y="369"/>
                  <a:pt x="319" y="370"/>
                </a:cubicBezTo>
                <a:cubicBezTo>
                  <a:pt x="319" y="370"/>
                  <a:pt x="319" y="370"/>
                  <a:pt x="319" y="371"/>
                </a:cubicBezTo>
                <a:cubicBezTo>
                  <a:pt x="320" y="371"/>
                  <a:pt x="320" y="371"/>
                  <a:pt x="321" y="372"/>
                </a:cubicBezTo>
                <a:cubicBezTo>
                  <a:pt x="321" y="372"/>
                  <a:pt x="321" y="372"/>
                  <a:pt x="321" y="372"/>
                </a:cubicBezTo>
                <a:cubicBezTo>
                  <a:pt x="320" y="372"/>
                  <a:pt x="320" y="372"/>
                  <a:pt x="320" y="372"/>
                </a:cubicBezTo>
                <a:cubicBezTo>
                  <a:pt x="321" y="373"/>
                  <a:pt x="321" y="373"/>
                  <a:pt x="321" y="374"/>
                </a:cubicBezTo>
                <a:cubicBezTo>
                  <a:pt x="320" y="374"/>
                  <a:pt x="320" y="374"/>
                  <a:pt x="320" y="374"/>
                </a:cubicBezTo>
                <a:cubicBezTo>
                  <a:pt x="320" y="375"/>
                  <a:pt x="320" y="375"/>
                  <a:pt x="320" y="375"/>
                </a:cubicBezTo>
                <a:cubicBezTo>
                  <a:pt x="321" y="375"/>
                  <a:pt x="321" y="375"/>
                  <a:pt x="321" y="375"/>
                </a:cubicBezTo>
                <a:cubicBezTo>
                  <a:pt x="322" y="376"/>
                  <a:pt x="322" y="375"/>
                  <a:pt x="324" y="375"/>
                </a:cubicBezTo>
                <a:cubicBezTo>
                  <a:pt x="324" y="376"/>
                  <a:pt x="324" y="376"/>
                  <a:pt x="324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5" y="376"/>
                  <a:pt x="325" y="376"/>
                  <a:pt x="325" y="376"/>
                </a:cubicBezTo>
                <a:cubicBezTo>
                  <a:pt x="326" y="376"/>
                  <a:pt x="328" y="377"/>
                  <a:pt x="329" y="377"/>
                </a:cubicBezTo>
                <a:cubicBezTo>
                  <a:pt x="329" y="379"/>
                  <a:pt x="329" y="379"/>
                  <a:pt x="329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1" y="379"/>
                </a:cubicBezTo>
                <a:cubicBezTo>
                  <a:pt x="332" y="379"/>
                  <a:pt x="332" y="379"/>
                  <a:pt x="332" y="380"/>
                </a:cubicBezTo>
                <a:cubicBezTo>
                  <a:pt x="333" y="381"/>
                  <a:pt x="333" y="381"/>
                  <a:pt x="334" y="381"/>
                </a:cubicBezTo>
                <a:cubicBezTo>
                  <a:pt x="334" y="381"/>
                  <a:pt x="334" y="382"/>
                  <a:pt x="334" y="382"/>
                </a:cubicBezTo>
                <a:cubicBezTo>
                  <a:pt x="335" y="382"/>
                  <a:pt x="335" y="382"/>
                  <a:pt x="335" y="382"/>
                </a:cubicBezTo>
                <a:cubicBezTo>
                  <a:pt x="335" y="382"/>
                  <a:pt x="335" y="383"/>
                  <a:pt x="335" y="383"/>
                </a:cubicBezTo>
                <a:cubicBezTo>
                  <a:pt x="336" y="383"/>
                  <a:pt x="336" y="383"/>
                  <a:pt x="336" y="383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5"/>
                  <a:pt x="336" y="385"/>
                  <a:pt x="336" y="385"/>
                </a:cubicBezTo>
                <a:cubicBezTo>
                  <a:pt x="336" y="386"/>
                  <a:pt x="336" y="386"/>
                  <a:pt x="336" y="386"/>
                </a:cubicBezTo>
                <a:cubicBezTo>
                  <a:pt x="337" y="386"/>
                  <a:pt x="337" y="386"/>
                  <a:pt x="337" y="386"/>
                </a:cubicBezTo>
                <a:cubicBezTo>
                  <a:pt x="337" y="387"/>
                  <a:pt x="336" y="387"/>
                  <a:pt x="336" y="387"/>
                </a:cubicBezTo>
                <a:cubicBezTo>
                  <a:pt x="336" y="387"/>
                  <a:pt x="336" y="388"/>
                  <a:pt x="337" y="388"/>
                </a:cubicBezTo>
                <a:cubicBezTo>
                  <a:pt x="337" y="388"/>
                  <a:pt x="337" y="388"/>
                  <a:pt x="337" y="388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89"/>
                  <a:pt x="337" y="389"/>
                  <a:pt x="337" y="389"/>
                </a:cubicBezTo>
                <a:cubicBezTo>
                  <a:pt x="337" y="390"/>
                  <a:pt x="337" y="390"/>
                  <a:pt x="337" y="390"/>
                </a:cubicBezTo>
                <a:cubicBezTo>
                  <a:pt x="338" y="390"/>
                  <a:pt x="338" y="390"/>
                  <a:pt x="339" y="391"/>
                </a:cubicBezTo>
                <a:cubicBezTo>
                  <a:pt x="339" y="392"/>
                  <a:pt x="339" y="392"/>
                  <a:pt x="339" y="392"/>
                </a:cubicBezTo>
                <a:cubicBezTo>
                  <a:pt x="339" y="392"/>
                  <a:pt x="340" y="393"/>
                  <a:pt x="340" y="393"/>
                </a:cubicBezTo>
                <a:cubicBezTo>
                  <a:pt x="341" y="394"/>
                  <a:pt x="340" y="394"/>
                  <a:pt x="340" y="396"/>
                </a:cubicBezTo>
                <a:cubicBezTo>
                  <a:pt x="340" y="396"/>
                  <a:pt x="341" y="396"/>
                  <a:pt x="341" y="396"/>
                </a:cubicBezTo>
                <a:cubicBezTo>
                  <a:pt x="341" y="397"/>
                  <a:pt x="341" y="397"/>
                  <a:pt x="341" y="398"/>
                </a:cubicBezTo>
                <a:cubicBezTo>
                  <a:pt x="343" y="398"/>
                  <a:pt x="342" y="398"/>
                  <a:pt x="342" y="399"/>
                </a:cubicBezTo>
                <a:cubicBezTo>
                  <a:pt x="343" y="399"/>
                  <a:pt x="343" y="399"/>
                  <a:pt x="343" y="399"/>
                </a:cubicBezTo>
                <a:cubicBezTo>
                  <a:pt x="343" y="400"/>
                  <a:pt x="343" y="400"/>
                  <a:pt x="343" y="400"/>
                </a:cubicBezTo>
                <a:cubicBezTo>
                  <a:pt x="343" y="400"/>
                  <a:pt x="344" y="400"/>
                  <a:pt x="344" y="400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5" y="401"/>
                  <a:pt x="346" y="401"/>
                  <a:pt x="347" y="402"/>
                </a:cubicBezTo>
                <a:cubicBezTo>
                  <a:pt x="347" y="402"/>
                  <a:pt x="347" y="402"/>
                  <a:pt x="347" y="402"/>
                </a:cubicBezTo>
                <a:cubicBezTo>
                  <a:pt x="347" y="402"/>
                  <a:pt x="347" y="403"/>
                  <a:pt x="348" y="403"/>
                </a:cubicBezTo>
                <a:cubicBezTo>
                  <a:pt x="348" y="404"/>
                  <a:pt x="349" y="404"/>
                  <a:pt x="350" y="405"/>
                </a:cubicBezTo>
                <a:cubicBezTo>
                  <a:pt x="349" y="406"/>
                  <a:pt x="349" y="407"/>
                  <a:pt x="349" y="407"/>
                </a:cubicBezTo>
                <a:cubicBezTo>
                  <a:pt x="349" y="408"/>
                  <a:pt x="350" y="408"/>
                  <a:pt x="350" y="408"/>
                </a:cubicBezTo>
                <a:cubicBezTo>
                  <a:pt x="350" y="409"/>
                  <a:pt x="350" y="409"/>
                  <a:pt x="350" y="410"/>
                </a:cubicBezTo>
                <a:cubicBezTo>
                  <a:pt x="350" y="410"/>
                  <a:pt x="350" y="410"/>
                  <a:pt x="350" y="410"/>
                </a:cubicBezTo>
                <a:cubicBezTo>
                  <a:pt x="350" y="411"/>
                  <a:pt x="350" y="411"/>
                  <a:pt x="350" y="412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4"/>
                  <a:pt x="350" y="414"/>
                  <a:pt x="350" y="414"/>
                </a:cubicBezTo>
                <a:cubicBezTo>
                  <a:pt x="349" y="413"/>
                  <a:pt x="347" y="414"/>
                  <a:pt x="346" y="414"/>
                </a:cubicBezTo>
                <a:cubicBezTo>
                  <a:pt x="346" y="416"/>
                  <a:pt x="347" y="415"/>
                  <a:pt x="348" y="416"/>
                </a:cubicBezTo>
                <a:cubicBezTo>
                  <a:pt x="350" y="418"/>
                  <a:pt x="350" y="418"/>
                  <a:pt x="350" y="418"/>
                </a:cubicBezTo>
                <a:cubicBezTo>
                  <a:pt x="351" y="418"/>
                  <a:pt x="351" y="418"/>
                  <a:pt x="351" y="418"/>
                </a:cubicBezTo>
                <a:cubicBezTo>
                  <a:pt x="351" y="420"/>
                  <a:pt x="351" y="420"/>
                  <a:pt x="351" y="420"/>
                </a:cubicBezTo>
                <a:cubicBezTo>
                  <a:pt x="352" y="420"/>
                  <a:pt x="352" y="420"/>
                  <a:pt x="352" y="420"/>
                </a:cubicBezTo>
                <a:cubicBezTo>
                  <a:pt x="354" y="420"/>
                  <a:pt x="354" y="420"/>
                  <a:pt x="354" y="420"/>
                </a:cubicBezTo>
                <a:cubicBezTo>
                  <a:pt x="354" y="420"/>
                  <a:pt x="354" y="420"/>
                  <a:pt x="354" y="421"/>
                </a:cubicBezTo>
                <a:cubicBezTo>
                  <a:pt x="354" y="421"/>
                  <a:pt x="355" y="421"/>
                  <a:pt x="355" y="421"/>
                </a:cubicBezTo>
                <a:cubicBezTo>
                  <a:pt x="356" y="421"/>
                  <a:pt x="356" y="422"/>
                  <a:pt x="356" y="422"/>
                </a:cubicBezTo>
                <a:cubicBezTo>
                  <a:pt x="357" y="422"/>
                  <a:pt x="357" y="422"/>
                  <a:pt x="357" y="422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3"/>
                  <a:pt x="358" y="423"/>
                  <a:pt x="358" y="423"/>
                </a:cubicBezTo>
                <a:cubicBezTo>
                  <a:pt x="358" y="424"/>
                  <a:pt x="359" y="424"/>
                  <a:pt x="359" y="424"/>
                </a:cubicBezTo>
                <a:cubicBezTo>
                  <a:pt x="359" y="425"/>
                  <a:pt x="359" y="425"/>
                  <a:pt x="359" y="426"/>
                </a:cubicBezTo>
                <a:cubicBezTo>
                  <a:pt x="359" y="426"/>
                  <a:pt x="359" y="426"/>
                  <a:pt x="359" y="426"/>
                </a:cubicBezTo>
                <a:cubicBezTo>
                  <a:pt x="359" y="428"/>
                  <a:pt x="359" y="428"/>
                  <a:pt x="359" y="428"/>
                </a:cubicBezTo>
                <a:cubicBezTo>
                  <a:pt x="360" y="428"/>
                  <a:pt x="360" y="428"/>
                  <a:pt x="360" y="428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1" y="433"/>
                  <a:pt x="361" y="433"/>
                </a:cubicBezTo>
                <a:cubicBezTo>
                  <a:pt x="362" y="433"/>
                  <a:pt x="362" y="433"/>
                  <a:pt x="362" y="433"/>
                </a:cubicBezTo>
                <a:cubicBezTo>
                  <a:pt x="362" y="433"/>
                  <a:pt x="362" y="434"/>
                  <a:pt x="362" y="434"/>
                </a:cubicBezTo>
                <a:cubicBezTo>
                  <a:pt x="364" y="435"/>
                  <a:pt x="364" y="435"/>
                  <a:pt x="365" y="436"/>
                </a:cubicBezTo>
                <a:cubicBezTo>
                  <a:pt x="365" y="437"/>
                  <a:pt x="365" y="437"/>
                  <a:pt x="366" y="437"/>
                </a:cubicBezTo>
                <a:cubicBezTo>
                  <a:pt x="366" y="438"/>
                  <a:pt x="366" y="438"/>
                  <a:pt x="367" y="439"/>
                </a:cubicBezTo>
                <a:cubicBezTo>
                  <a:pt x="368" y="439"/>
                  <a:pt x="368" y="440"/>
                  <a:pt x="368" y="441"/>
                </a:cubicBezTo>
                <a:cubicBezTo>
                  <a:pt x="369" y="441"/>
                  <a:pt x="369" y="441"/>
                  <a:pt x="369" y="441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69" y="443"/>
                  <a:pt x="369" y="443"/>
                  <a:pt x="369" y="443"/>
                </a:cubicBezTo>
                <a:cubicBezTo>
                  <a:pt x="370" y="443"/>
                  <a:pt x="370" y="443"/>
                  <a:pt x="370" y="443"/>
                </a:cubicBezTo>
                <a:cubicBezTo>
                  <a:pt x="370" y="442"/>
                  <a:pt x="370" y="442"/>
                  <a:pt x="370" y="442"/>
                </a:cubicBezTo>
                <a:cubicBezTo>
                  <a:pt x="370" y="442"/>
                  <a:pt x="371" y="442"/>
                  <a:pt x="371" y="442"/>
                </a:cubicBezTo>
                <a:cubicBezTo>
                  <a:pt x="371" y="440"/>
                  <a:pt x="371" y="440"/>
                  <a:pt x="371" y="439"/>
                </a:cubicBezTo>
                <a:cubicBezTo>
                  <a:pt x="370" y="439"/>
                  <a:pt x="370" y="439"/>
                  <a:pt x="370" y="438"/>
                </a:cubicBezTo>
                <a:cubicBezTo>
                  <a:pt x="368" y="437"/>
                  <a:pt x="369" y="437"/>
                  <a:pt x="369" y="436"/>
                </a:cubicBezTo>
                <a:cubicBezTo>
                  <a:pt x="368" y="435"/>
                  <a:pt x="367" y="435"/>
                  <a:pt x="366" y="435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4"/>
                  <a:pt x="366" y="434"/>
                  <a:pt x="366" y="434"/>
                </a:cubicBezTo>
                <a:cubicBezTo>
                  <a:pt x="366" y="433"/>
                  <a:pt x="366" y="432"/>
                  <a:pt x="366" y="432"/>
                </a:cubicBezTo>
                <a:cubicBezTo>
                  <a:pt x="366" y="432"/>
                  <a:pt x="365" y="431"/>
                  <a:pt x="365" y="431"/>
                </a:cubicBezTo>
                <a:cubicBezTo>
                  <a:pt x="365" y="430"/>
                  <a:pt x="365" y="429"/>
                  <a:pt x="365" y="428"/>
                </a:cubicBezTo>
                <a:cubicBezTo>
                  <a:pt x="365" y="428"/>
                  <a:pt x="365" y="428"/>
                  <a:pt x="365" y="428"/>
                </a:cubicBezTo>
                <a:cubicBezTo>
                  <a:pt x="365" y="427"/>
                  <a:pt x="365" y="427"/>
                  <a:pt x="365" y="427"/>
                </a:cubicBezTo>
                <a:cubicBezTo>
                  <a:pt x="364" y="427"/>
                  <a:pt x="364" y="427"/>
                  <a:pt x="364" y="427"/>
                </a:cubicBezTo>
                <a:cubicBezTo>
                  <a:pt x="364" y="426"/>
                  <a:pt x="364" y="426"/>
                  <a:pt x="364" y="426"/>
                </a:cubicBezTo>
                <a:cubicBezTo>
                  <a:pt x="364" y="426"/>
                  <a:pt x="363" y="426"/>
                  <a:pt x="363" y="426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4"/>
                  <a:pt x="363" y="424"/>
                  <a:pt x="363" y="424"/>
                </a:cubicBezTo>
                <a:cubicBezTo>
                  <a:pt x="363" y="423"/>
                  <a:pt x="363" y="423"/>
                  <a:pt x="363" y="423"/>
                </a:cubicBezTo>
                <a:cubicBezTo>
                  <a:pt x="362" y="423"/>
                  <a:pt x="362" y="423"/>
                  <a:pt x="362" y="423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2"/>
                  <a:pt x="362" y="422"/>
                </a:cubicBezTo>
                <a:cubicBezTo>
                  <a:pt x="362" y="422"/>
                  <a:pt x="362" y="421"/>
                  <a:pt x="362" y="421"/>
                </a:cubicBezTo>
                <a:cubicBezTo>
                  <a:pt x="362" y="420"/>
                  <a:pt x="361" y="420"/>
                  <a:pt x="361" y="420"/>
                </a:cubicBezTo>
                <a:cubicBezTo>
                  <a:pt x="360" y="420"/>
                  <a:pt x="360" y="420"/>
                  <a:pt x="360" y="420"/>
                </a:cubicBezTo>
                <a:cubicBezTo>
                  <a:pt x="360" y="419"/>
                  <a:pt x="360" y="418"/>
                  <a:pt x="359" y="418"/>
                </a:cubicBezTo>
                <a:cubicBezTo>
                  <a:pt x="360" y="418"/>
                  <a:pt x="360" y="418"/>
                  <a:pt x="360" y="418"/>
                </a:cubicBezTo>
                <a:cubicBezTo>
                  <a:pt x="360" y="417"/>
                  <a:pt x="360" y="416"/>
                  <a:pt x="358" y="416"/>
                </a:cubicBezTo>
                <a:cubicBezTo>
                  <a:pt x="358" y="414"/>
                  <a:pt x="358" y="415"/>
                  <a:pt x="357" y="414"/>
                </a:cubicBezTo>
                <a:cubicBezTo>
                  <a:pt x="356" y="413"/>
                  <a:pt x="356" y="411"/>
                  <a:pt x="356" y="410"/>
                </a:cubicBezTo>
                <a:cubicBezTo>
                  <a:pt x="354" y="409"/>
                  <a:pt x="356" y="409"/>
                  <a:pt x="355" y="408"/>
                </a:cubicBezTo>
                <a:cubicBezTo>
                  <a:pt x="355" y="408"/>
                  <a:pt x="354" y="408"/>
                  <a:pt x="354" y="408"/>
                </a:cubicBezTo>
                <a:cubicBezTo>
                  <a:pt x="354" y="407"/>
                  <a:pt x="354" y="407"/>
                  <a:pt x="354" y="407"/>
                </a:cubicBezTo>
                <a:cubicBezTo>
                  <a:pt x="353" y="407"/>
                  <a:pt x="353" y="407"/>
                  <a:pt x="353" y="407"/>
                </a:cubicBezTo>
                <a:cubicBezTo>
                  <a:pt x="353" y="407"/>
                  <a:pt x="354" y="406"/>
                  <a:pt x="354" y="405"/>
                </a:cubicBezTo>
                <a:cubicBezTo>
                  <a:pt x="353" y="405"/>
                  <a:pt x="353" y="405"/>
                  <a:pt x="353" y="405"/>
                </a:cubicBezTo>
                <a:cubicBezTo>
                  <a:pt x="353" y="404"/>
                  <a:pt x="352" y="403"/>
                  <a:pt x="352" y="403"/>
                </a:cubicBezTo>
                <a:cubicBezTo>
                  <a:pt x="352" y="403"/>
                  <a:pt x="351" y="402"/>
                  <a:pt x="350" y="402"/>
                </a:cubicBezTo>
                <a:cubicBezTo>
                  <a:pt x="350" y="402"/>
                  <a:pt x="350" y="401"/>
                  <a:pt x="350" y="401"/>
                </a:cubicBezTo>
                <a:cubicBezTo>
                  <a:pt x="350" y="401"/>
                  <a:pt x="350" y="401"/>
                  <a:pt x="350" y="401"/>
                </a:cubicBezTo>
                <a:cubicBezTo>
                  <a:pt x="350" y="400"/>
                  <a:pt x="350" y="400"/>
                  <a:pt x="350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400"/>
                  <a:pt x="349" y="400"/>
                  <a:pt x="349" y="400"/>
                </a:cubicBezTo>
                <a:cubicBezTo>
                  <a:pt x="349" y="398"/>
                  <a:pt x="349" y="398"/>
                  <a:pt x="349" y="398"/>
                </a:cubicBezTo>
                <a:cubicBezTo>
                  <a:pt x="349" y="398"/>
                  <a:pt x="348" y="398"/>
                  <a:pt x="348" y="398"/>
                </a:cubicBezTo>
                <a:cubicBezTo>
                  <a:pt x="348" y="397"/>
                  <a:pt x="348" y="397"/>
                  <a:pt x="348" y="396"/>
                </a:cubicBezTo>
                <a:cubicBezTo>
                  <a:pt x="348" y="396"/>
                  <a:pt x="347" y="396"/>
                  <a:pt x="347" y="396"/>
                </a:cubicBezTo>
                <a:cubicBezTo>
                  <a:pt x="347" y="395"/>
                  <a:pt x="347" y="395"/>
                  <a:pt x="347" y="395"/>
                </a:cubicBezTo>
                <a:cubicBezTo>
                  <a:pt x="347" y="395"/>
                  <a:pt x="346" y="395"/>
                  <a:pt x="346" y="394"/>
                </a:cubicBezTo>
                <a:cubicBezTo>
                  <a:pt x="346" y="394"/>
                  <a:pt x="347" y="391"/>
                  <a:pt x="347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50" y="391"/>
                  <a:pt x="349" y="392"/>
                  <a:pt x="351" y="393"/>
                </a:cubicBezTo>
                <a:cubicBezTo>
                  <a:pt x="351" y="392"/>
                  <a:pt x="351" y="392"/>
                  <a:pt x="351" y="392"/>
                </a:cubicBezTo>
                <a:cubicBezTo>
                  <a:pt x="352" y="392"/>
                  <a:pt x="353" y="391"/>
                  <a:pt x="354" y="391"/>
                </a:cubicBezTo>
                <a:cubicBezTo>
                  <a:pt x="354" y="394"/>
                  <a:pt x="354" y="393"/>
                  <a:pt x="355" y="394"/>
                </a:cubicBezTo>
                <a:cubicBezTo>
                  <a:pt x="355" y="394"/>
                  <a:pt x="355" y="394"/>
                  <a:pt x="355" y="394"/>
                </a:cubicBezTo>
                <a:cubicBezTo>
                  <a:pt x="355" y="395"/>
                  <a:pt x="355" y="396"/>
                  <a:pt x="355" y="397"/>
                </a:cubicBezTo>
                <a:cubicBezTo>
                  <a:pt x="355" y="397"/>
                  <a:pt x="356" y="397"/>
                  <a:pt x="356" y="397"/>
                </a:cubicBezTo>
                <a:cubicBezTo>
                  <a:pt x="356" y="398"/>
                  <a:pt x="356" y="399"/>
                  <a:pt x="357" y="400"/>
                </a:cubicBezTo>
                <a:cubicBezTo>
                  <a:pt x="357" y="400"/>
                  <a:pt x="357" y="400"/>
                  <a:pt x="357" y="400"/>
                </a:cubicBezTo>
                <a:cubicBezTo>
                  <a:pt x="357" y="401"/>
                  <a:pt x="358" y="403"/>
                  <a:pt x="359" y="404"/>
                </a:cubicBezTo>
                <a:cubicBezTo>
                  <a:pt x="359" y="405"/>
                  <a:pt x="360" y="405"/>
                  <a:pt x="360" y="405"/>
                </a:cubicBezTo>
                <a:cubicBezTo>
                  <a:pt x="361" y="406"/>
                  <a:pt x="360" y="405"/>
                  <a:pt x="361" y="406"/>
                </a:cubicBezTo>
                <a:cubicBezTo>
                  <a:pt x="361" y="407"/>
                  <a:pt x="361" y="407"/>
                  <a:pt x="361" y="407"/>
                </a:cubicBezTo>
                <a:cubicBezTo>
                  <a:pt x="362" y="407"/>
                  <a:pt x="362" y="407"/>
                  <a:pt x="362" y="407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9"/>
                  <a:pt x="362" y="410"/>
                </a:cubicBezTo>
                <a:cubicBezTo>
                  <a:pt x="365" y="410"/>
                  <a:pt x="365" y="410"/>
                  <a:pt x="365" y="410"/>
                </a:cubicBezTo>
                <a:cubicBezTo>
                  <a:pt x="365" y="411"/>
                  <a:pt x="365" y="411"/>
                  <a:pt x="365" y="412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3"/>
                  <a:pt x="365" y="413"/>
                  <a:pt x="365" y="413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6" y="413"/>
                  <a:pt x="366" y="414"/>
                  <a:pt x="366" y="414"/>
                </a:cubicBezTo>
                <a:cubicBezTo>
                  <a:pt x="368" y="414"/>
                  <a:pt x="368" y="414"/>
                  <a:pt x="368" y="414"/>
                </a:cubicBezTo>
                <a:cubicBezTo>
                  <a:pt x="368" y="415"/>
                  <a:pt x="368" y="415"/>
                  <a:pt x="369" y="416"/>
                </a:cubicBezTo>
                <a:cubicBezTo>
                  <a:pt x="368" y="416"/>
                  <a:pt x="368" y="416"/>
                  <a:pt x="368" y="416"/>
                </a:cubicBezTo>
                <a:cubicBezTo>
                  <a:pt x="369" y="417"/>
                  <a:pt x="369" y="418"/>
                  <a:pt x="371" y="418"/>
                </a:cubicBezTo>
                <a:cubicBezTo>
                  <a:pt x="371" y="419"/>
                  <a:pt x="371" y="420"/>
                  <a:pt x="371" y="420"/>
                </a:cubicBezTo>
                <a:cubicBezTo>
                  <a:pt x="373" y="420"/>
                  <a:pt x="373" y="420"/>
                  <a:pt x="374" y="421"/>
                </a:cubicBezTo>
                <a:cubicBezTo>
                  <a:pt x="374" y="422"/>
                  <a:pt x="374" y="422"/>
                  <a:pt x="374" y="422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4" y="423"/>
                  <a:pt x="374" y="423"/>
                  <a:pt x="373" y="424"/>
                </a:cubicBezTo>
                <a:cubicBezTo>
                  <a:pt x="373" y="425"/>
                  <a:pt x="373" y="425"/>
                  <a:pt x="373" y="426"/>
                </a:cubicBezTo>
                <a:cubicBezTo>
                  <a:pt x="375" y="426"/>
                  <a:pt x="375" y="426"/>
                  <a:pt x="375" y="426"/>
                </a:cubicBezTo>
                <a:cubicBezTo>
                  <a:pt x="375" y="427"/>
                  <a:pt x="375" y="427"/>
                  <a:pt x="375" y="427"/>
                </a:cubicBezTo>
                <a:cubicBezTo>
                  <a:pt x="376" y="428"/>
                  <a:pt x="376" y="428"/>
                  <a:pt x="377" y="428"/>
                </a:cubicBezTo>
                <a:cubicBezTo>
                  <a:pt x="377" y="428"/>
                  <a:pt x="377" y="428"/>
                  <a:pt x="377" y="428"/>
                </a:cubicBezTo>
                <a:cubicBezTo>
                  <a:pt x="377" y="429"/>
                  <a:pt x="377" y="429"/>
                  <a:pt x="378" y="429"/>
                </a:cubicBezTo>
                <a:cubicBezTo>
                  <a:pt x="378" y="430"/>
                  <a:pt x="377" y="429"/>
                  <a:pt x="379" y="430"/>
                </a:cubicBezTo>
                <a:cubicBezTo>
                  <a:pt x="379" y="431"/>
                  <a:pt x="381" y="434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2" y="435"/>
                  <a:pt x="382" y="435"/>
                  <a:pt x="382" y="435"/>
                </a:cubicBezTo>
                <a:cubicBezTo>
                  <a:pt x="383" y="435"/>
                  <a:pt x="383" y="436"/>
                  <a:pt x="384" y="436"/>
                </a:cubicBezTo>
                <a:cubicBezTo>
                  <a:pt x="384" y="437"/>
                  <a:pt x="384" y="437"/>
                  <a:pt x="384" y="437"/>
                </a:cubicBezTo>
                <a:cubicBezTo>
                  <a:pt x="384" y="438"/>
                  <a:pt x="385" y="438"/>
                  <a:pt x="385" y="438"/>
                </a:cubicBezTo>
                <a:cubicBezTo>
                  <a:pt x="385" y="439"/>
                  <a:pt x="385" y="439"/>
                  <a:pt x="385" y="439"/>
                </a:cubicBezTo>
                <a:cubicBezTo>
                  <a:pt x="386" y="439"/>
                  <a:pt x="386" y="439"/>
                  <a:pt x="386" y="439"/>
                </a:cubicBezTo>
                <a:cubicBezTo>
                  <a:pt x="386" y="440"/>
                  <a:pt x="386" y="440"/>
                  <a:pt x="386" y="440"/>
                </a:cubicBezTo>
                <a:cubicBezTo>
                  <a:pt x="386" y="440"/>
                  <a:pt x="387" y="441"/>
                  <a:pt x="387" y="441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2"/>
                  <a:pt x="387" y="442"/>
                  <a:pt x="387" y="442"/>
                </a:cubicBezTo>
                <a:cubicBezTo>
                  <a:pt x="387" y="443"/>
                  <a:pt x="387" y="443"/>
                  <a:pt x="387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3"/>
                  <a:pt x="388" y="443"/>
                </a:cubicBezTo>
                <a:cubicBezTo>
                  <a:pt x="388" y="443"/>
                  <a:pt x="388" y="444"/>
                  <a:pt x="389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445"/>
                  <a:pt x="389" y="445"/>
                  <a:pt x="390" y="445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6"/>
                  <a:pt x="390" y="446"/>
                  <a:pt x="390" y="446"/>
                </a:cubicBezTo>
                <a:cubicBezTo>
                  <a:pt x="390" y="447"/>
                  <a:pt x="391" y="447"/>
                  <a:pt x="391" y="448"/>
                </a:cubicBezTo>
                <a:cubicBezTo>
                  <a:pt x="391" y="448"/>
                  <a:pt x="391" y="448"/>
                  <a:pt x="391" y="448"/>
                </a:cubicBezTo>
                <a:cubicBezTo>
                  <a:pt x="391" y="451"/>
                  <a:pt x="391" y="451"/>
                  <a:pt x="391" y="451"/>
                </a:cubicBezTo>
                <a:cubicBezTo>
                  <a:pt x="392" y="451"/>
                  <a:pt x="392" y="451"/>
                  <a:pt x="392" y="451"/>
                </a:cubicBezTo>
                <a:cubicBezTo>
                  <a:pt x="393" y="451"/>
                  <a:pt x="393" y="453"/>
                  <a:pt x="393" y="454"/>
                </a:cubicBezTo>
                <a:cubicBezTo>
                  <a:pt x="392" y="455"/>
                  <a:pt x="391" y="455"/>
                  <a:pt x="391" y="457"/>
                </a:cubicBezTo>
                <a:cubicBezTo>
                  <a:pt x="392" y="457"/>
                  <a:pt x="392" y="457"/>
                  <a:pt x="392" y="457"/>
                </a:cubicBezTo>
                <a:cubicBezTo>
                  <a:pt x="392" y="458"/>
                  <a:pt x="391" y="458"/>
                  <a:pt x="391" y="458"/>
                </a:cubicBezTo>
                <a:cubicBezTo>
                  <a:pt x="391" y="459"/>
                  <a:pt x="391" y="460"/>
                  <a:pt x="391" y="462"/>
                </a:cubicBezTo>
                <a:cubicBezTo>
                  <a:pt x="392" y="462"/>
                  <a:pt x="392" y="462"/>
                  <a:pt x="393" y="462"/>
                </a:cubicBezTo>
                <a:cubicBezTo>
                  <a:pt x="393" y="463"/>
                  <a:pt x="393" y="464"/>
                  <a:pt x="394" y="465"/>
                </a:cubicBezTo>
                <a:cubicBezTo>
                  <a:pt x="394" y="465"/>
                  <a:pt x="395" y="465"/>
                  <a:pt x="395" y="465"/>
                </a:cubicBezTo>
                <a:cubicBezTo>
                  <a:pt x="395" y="465"/>
                  <a:pt x="395" y="465"/>
                  <a:pt x="395" y="465"/>
                </a:cubicBezTo>
                <a:cubicBezTo>
                  <a:pt x="396" y="466"/>
                  <a:pt x="396" y="466"/>
                  <a:pt x="396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7" y="466"/>
                  <a:pt x="397" y="466"/>
                  <a:pt x="397" y="466"/>
                </a:cubicBezTo>
                <a:cubicBezTo>
                  <a:pt x="398" y="466"/>
                  <a:pt x="398" y="466"/>
                  <a:pt x="398" y="466"/>
                </a:cubicBezTo>
                <a:cubicBezTo>
                  <a:pt x="398" y="467"/>
                  <a:pt x="398" y="467"/>
                  <a:pt x="398" y="468"/>
                </a:cubicBezTo>
                <a:cubicBezTo>
                  <a:pt x="398" y="468"/>
                  <a:pt x="398" y="468"/>
                  <a:pt x="398" y="468"/>
                </a:cubicBezTo>
                <a:cubicBezTo>
                  <a:pt x="398" y="468"/>
                  <a:pt x="399" y="468"/>
                  <a:pt x="399" y="468"/>
                </a:cubicBezTo>
                <a:cubicBezTo>
                  <a:pt x="399" y="468"/>
                  <a:pt x="399" y="468"/>
                  <a:pt x="399" y="468"/>
                </a:cubicBezTo>
                <a:cubicBezTo>
                  <a:pt x="400" y="469"/>
                  <a:pt x="400" y="469"/>
                  <a:pt x="400" y="469"/>
                </a:cubicBezTo>
                <a:cubicBezTo>
                  <a:pt x="401" y="469"/>
                  <a:pt x="401" y="469"/>
                  <a:pt x="401" y="469"/>
                </a:cubicBezTo>
                <a:cubicBezTo>
                  <a:pt x="401" y="469"/>
                  <a:pt x="401" y="470"/>
                  <a:pt x="401" y="470"/>
                </a:cubicBezTo>
                <a:cubicBezTo>
                  <a:pt x="401" y="471"/>
                  <a:pt x="401" y="471"/>
                  <a:pt x="401" y="471"/>
                </a:cubicBezTo>
                <a:cubicBezTo>
                  <a:pt x="403" y="471"/>
                  <a:pt x="402" y="472"/>
                  <a:pt x="403" y="472"/>
                </a:cubicBezTo>
                <a:cubicBezTo>
                  <a:pt x="403" y="473"/>
                  <a:pt x="403" y="473"/>
                  <a:pt x="403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6" y="473"/>
                  <a:pt x="406" y="473"/>
                  <a:pt x="406" y="473"/>
                </a:cubicBezTo>
                <a:cubicBezTo>
                  <a:pt x="407" y="473"/>
                  <a:pt x="407" y="473"/>
                  <a:pt x="407" y="473"/>
                </a:cubicBezTo>
                <a:cubicBezTo>
                  <a:pt x="407" y="474"/>
                  <a:pt x="407" y="474"/>
                  <a:pt x="407" y="474"/>
                </a:cubicBezTo>
                <a:cubicBezTo>
                  <a:pt x="408" y="474"/>
                  <a:pt x="408" y="474"/>
                  <a:pt x="408" y="474"/>
                </a:cubicBezTo>
                <a:cubicBezTo>
                  <a:pt x="409" y="474"/>
                  <a:pt x="409" y="475"/>
                  <a:pt x="410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1" y="476"/>
                  <a:pt x="411" y="476"/>
                  <a:pt x="411" y="476"/>
                </a:cubicBezTo>
                <a:cubicBezTo>
                  <a:pt x="412" y="476"/>
                  <a:pt x="412" y="477"/>
                  <a:pt x="413" y="477"/>
                </a:cubicBezTo>
                <a:cubicBezTo>
                  <a:pt x="413" y="477"/>
                  <a:pt x="413" y="477"/>
                  <a:pt x="413" y="477"/>
                </a:cubicBezTo>
                <a:cubicBezTo>
                  <a:pt x="414" y="477"/>
                  <a:pt x="414" y="477"/>
                  <a:pt x="414" y="477"/>
                </a:cubicBezTo>
                <a:cubicBezTo>
                  <a:pt x="414" y="478"/>
                  <a:pt x="414" y="478"/>
                  <a:pt x="414" y="478"/>
                </a:cubicBezTo>
                <a:cubicBezTo>
                  <a:pt x="415" y="478"/>
                  <a:pt x="415" y="478"/>
                  <a:pt x="415" y="478"/>
                </a:cubicBezTo>
                <a:cubicBezTo>
                  <a:pt x="415" y="478"/>
                  <a:pt x="415" y="478"/>
                  <a:pt x="415" y="479"/>
                </a:cubicBezTo>
                <a:cubicBezTo>
                  <a:pt x="417" y="479"/>
                  <a:pt x="418" y="479"/>
                  <a:pt x="419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1" y="480"/>
                  <a:pt x="421" y="480"/>
                  <a:pt x="421" y="480"/>
                </a:cubicBezTo>
                <a:cubicBezTo>
                  <a:pt x="422" y="480"/>
                  <a:pt x="423" y="480"/>
                  <a:pt x="423" y="480"/>
                </a:cubicBezTo>
                <a:cubicBezTo>
                  <a:pt x="423" y="480"/>
                  <a:pt x="423" y="481"/>
                  <a:pt x="423" y="481"/>
                </a:cubicBezTo>
                <a:cubicBezTo>
                  <a:pt x="425" y="481"/>
                  <a:pt x="425" y="481"/>
                  <a:pt x="426" y="482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427" y="483"/>
                  <a:pt x="428" y="483"/>
                  <a:pt x="429" y="483"/>
                </a:cubicBezTo>
                <a:cubicBezTo>
                  <a:pt x="429" y="483"/>
                  <a:pt x="429" y="483"/>
                  <a:pt x="429" y="484"/>
                </a:cubicBezTo>
                <a:cubicBezTo>
                  <a:pt x="430" y="484"/>
                  <a:pt x="432" y="483"/>
                  <a:pt x="432" y="483"/>
                </a:cubicBezTo>
                <a:cubicBezTo>
                  <a:pt x="432" y="484"/>
                  <a:pt x="432" y="484"/>
                  <a:pt x="433" y="484"/>
                </a:cubicBezTo>
                <a:cubicBezTo>
                  <a:pt x="434" y="484"/>
                  <a:pt x="435" y="484"/>
                  <a:pt x="436" y="485"/>
                </a:cubicBezTo>
                <a:cubicBezTo>
                  <a:pt x="436" y="484"/>
                  <a:pt x="436" y="484"/>
                  <a:pt x="436" y="484"/>
                </a:cubicBezTo>
                <a:cubicBezTo>
                  <a:pt x="436" y="484"/>
                  <a:pt x="437" y="484"/>
                  <a:pt x="437" y="484"/>
                </a:cubicBezTo>
                <a:cubicBezTo>
                  <a:pt x="437" y="484"/>
                  <a:pt x="437" y="483"/>
                  <a:pt x="437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1" y="483"/>
                  <a:pt x="441" y="483"/>
                  <a:pt x="441" y="483"/>
                </a:cubicBezTo>
                <a:cubicBezTo>
                  <a:pt x="442" y="483"/>
                  <a:pt x="442" y="483"/>
                  <a:pt x="442" y="483"/>
                </a:cubicBezTo>
                <a:cubicBezTo>
                  <a:pt x="442" y="483"/>
                  <a:pt x="442" y="482"/>
                  <a:pt x="442" y="482"/>
                </a:cubicBezTo>
                <a:cubicBezTo>
                  <a:pt x="443" y="482"/>
                  <a:pt x="443" y="483"/>
                  <a:pt x="444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7" y="483"/>
                  <a:pt x="447" y="483"/>
                  <a:pt x="447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4"/>
                  <a:pt x="448" y="484"/>
                  <a:pt x="449" y="485"/>
                </a:cubicBezTo>
                <a:cubicBezTo>
                  <a:pt x="450" y="485"/>
                  <a:pt x="450" y="485"/>
                  <a:pt x="450" y="485"/>
                </a:cubicBezTo>
                <a:cubicBezTo>
                  <a:pt x="451" y="486"/>
                  <a:pt x="452" y="486"/>
                  <a:pt x="452" y="487"/>
                </a:cubicBezTo>
                <a:cubicBezTo>
                  <a:pt x="453" y="487"/>
                  <a:pt x="453" y="487"/>
                  <a:pt x="453" y="487"/>
                </a:cubicBezTo>
                <a:cubicBezTo>
                  <a:pt x="453" y="488"/>
                  <a:pt x="453" y="488"/>
                  <a:pt x="453" y="488"/>
                </a:cubicBezTo>
                <a:cubicBezTo>
                  <a:pt x="453" y="488"/>
                  <a:pt x="453" y="489"/>
                  <a:pt x="453" y="489"/>
                </a:cubicBezTo>
                <a:cubicBezTo>
                  <a:pt x="453" y="489"/>
                  <a:pt x="453" y="489"/>
                  <a:pt x="453" y="489"/>
                </a:cubicBezTo>
                <a:cubicBezTo>
                  <a:pt x="454" y="489"/>
                  <a:pt x="454" y="489"/>
                  <a:pt x="454" y="489"/>
                </a:cubicBezTo>
                <a:cubicBezTo>
                  <a:pt x="455" y="490"/>
                  <a:pt x="454" y="491"/>
                  <a:pt x="456" y="491"/>
                </a:cubicBezTo>
                <a:cubicBezTo>
                  <a:pt x="457" y="493"/>
                  <a:pt x="458" y="492"/>
                  <a:pt x="459" y="493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4"/>
                  <a:pt x="459" y="494"/>
                  <a:pt x="459" y="494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60" y="495"/>
                  <a:pt x="461" y="495"/>
                  <a:pt x="461" y="495"/>
                </a:cubicBezTo>
                <a:cubicBezTo>
                  <a:pt x="461" y="495"/>
                  <a:pt x="461" y="495"/>
                  <a:pt x="462" y="495"/>
                </a:cubicBezTo>
                <a:cubicBezTo>
                  <a:pt x="462" y="495"/>
                  <a:pt x="462" y="495"/>
                  <a:pt x="462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4" y="496"/>
                  <a:pt x="464" y="496"/>
                  <a:pt x="464" y="496"/>
                </a:cubicBezTo>
                <a:cubicBezTo>
                  <a:pt x="465" y="497"/>
                  <a:pt x="465" y="497"/>
                  <a:pt x="466" y="497"/>
                </a:cubicBezTo>
                <a:cubicBezTo>
                  <a:pt x="466" y="498"/>
                  <a:pt x="466" y="498"/>
                  <a:pt x="466" y="498"/>
                </a:cubicBezTo>
                <a:cubicBezTo>
                  <a:pt x="467" y="498"/>
                  <a:pt x="468" y="499"/>
                  <a:pt x="469" y="498"/>
                </a:cubicBezTo>
                <a:cubicBezTo>
                  <a:pt x="469" y="498"/>
                  <a:pt x="469" y="498"/>
                  <a:pt x="469" y="498"/>
                </a:cubicBezTo>
                <a:cubicBezTo>
                  <a:pt x="471" y="498"/>
                  <a:pt x="473" y="499"/>
                  <a:pt x="474" y="499"/>
                </a:cubicBezTo>
                <a:cubicBezTo>
                  <a:pt x="474" y="499"/>
                  <a:pt x="474" y="499"/>
                  <a:pt x="474" y="499"/>
                </a:cubicBezTo>
                <a:cubicBezTo>
                  <a:pt x="476" y="499"/>
                  <a:pt x="476" y="499"/>
                  <a:pt x="476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498"/>
                  <a:pt x="478" y="498"/>
                  <a:pt x="478" y="498"/>
                </a:cubicBezTo>
                <a:cubicBezTo>
                  <a:pt x="478" y="500"/>
                  <a:pt x="478" y="500"/>
                  <a:pt x="478" y="500"/>
                </a:cubicBezTo>
                <a:cubicBezTo>
                  <a:pt x="477" y="500"/>
                  <a:pt x="477" y="500"/>
                  <a:pt x="477" y="500"/>
                </a:cubicBezTo>
                <a:cubicBezTo>
                  <a:pt x="477" y="501"/>
                  <a:pt x="477" y="501"/>
                  <a:pt x="477" y="501"/>
                </a:cubicBezTo>
                <a:cubicBezTo>
                  <a:pt x="478" y="502"/>
                  <a:pt x="478" y="502"/>
                  <a:pt x="478" y="502"/>
                </a:cubicBezTo>
                <a:cubicBezTo>
                  <a:pt x="479" y="502"/>
                  <a:pt x="479" y="502"/>
                  <a:pt x="479" y="502"/>
                </a:cubicBezTo>
                <a:cubicBezTo>
                  <a:pt x="479" y="503"/>
                  <a:pt x="480" y="503"/>
                  <a:pt x="480" y="504"/>
                </a:cubicBezTo>
                <a:cubicBezTo>
                  <a:pt x="480" y="504"/>
                  <a:pt x="480" y="504"/>
                  <a:pt x="480" y="504"/>
                </a:cubicBezTo>
                <a:cubicBezTo>
                  <a:pt x="481" y="504"/>
                  <a:pt x="481" y="504"/>
                  <a:pt x="481" y="504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5"/>
                  <a:pt x="481" y="505"/>
                  <a:pt x="481" y="505"/>
                </a:cubicBezTo>
                <a:cubicBezTo>
                  <a:pt x="481" y="506"/>
                  <a:pt x="481" y="506"/>
                  <a:pt x="481" y="506"/>
                </a:cubicBezTo>
                <a:cubicBezTo>
                  <a:pt x="481" y="506"/>
                  <a:pt x="481" y="506"/>
                  <a:pt x="482" y="506"/>
                </a:cubicBezTo>
                <a:cubicBezTo>
                  <a:pt x="482" y="507"/>
                  <a:pt x="482" y="507"/>
                  <a:pt x="482" y="507"/>
                </a:cubicBezTo>
                <a:cubicBezTo>
                  <a:pt x="482" y="507"/>
                  <a:pt x="482" y="508"/>
                  <a:pt x="482" y="508"/>
                </a:cubicBezTo>
                <a:cubicBezTo>
                  <a:pt x="482" y="508"/>
                  <a:pt x="482" y="508"/>
                  <a:pt x="482" y="508"/>
                </a:cubicBezTo>
                <a:cubicBezTo>
                  <a:pt x="483" y="509"/>
                  <a:pt x="483" y="509"/>
                  <a:pt x="484" y="509"/>
                </a:cubicBezTo>
                <a:cubicBezTo>
                  <a:pt x="484" y="510"/>
                  <a:pt x="484" y="510"/>
                  <a:pt x="484" y="510"/>
                </a:cubicBezTo>
                <a:cubicBezTo>
                  <a:pt x="484" y="510"/>
                  <a:pt x="484" y="510"/>
                  <a:pt x="485" y="510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1"/>
                  <a:pt x="485" y="511"/>
                  <a:pt x="485" y="511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2"/>
                  <a:pt x="485" y="512"/>
                  <a:pt x="485" y="512"/>
                </a:cubicBezTo>
                <a:cubicBezTo>
                  <a:pt x="485" y="513"/>
                  <a:pt x="485" y="513"/>
                  <a:pt x="485" y="513"/>
                </a:cubicBezTo>
                <a:cubicBezTo>
                  <a:pt x="485" y="514"/>
                  <a:pt x="485" y="513"/>
                  <a:pt x="486" y="514"/>
                </a:cubicBezTo>
                <a:cubicBezTo>
                  <a:pt x="485" y="515"/>
                  <a:pt x="486" y="515"/>
                  <a:pt x="485" y="515"/>
                </a:cubicBezTo>
                <a:cubicBezTo>
                  <a:pt x="484" y="516"/>
                  <a:pt x="485" y="515"/>
                  <a:pt x="484" y="516"/>
                </a:cubicBezTo>
                <a:cubicBezTo>
                  <a:pt x="484" y="518"/>
                  <a:pt x="484" y="517"/>
                  <a:pt x="486" y="518"/>
                </a:cubicBezTo>
                <a:cubicBezTo>
                  <a:pt x="486" y="518"/>
                  <a:pt x="486" y="519"/>
                  <a:pt x="487" y="519"/>
                </a:cubicBezTo>
                <a:cubicBezTo>
                  <a:pt x="487" y="520"/>
                  <a:pt x="487" y="520"/>
                  <a:pt x="487" y="520"/>
                </a:cubicBezTo>
                <a:cubicBezTo>
                  <a:pt x="488" y="520"/>
                  <a:pt x="488" y="520"/>
                  <a:pt x="488" y="520"/>
                </a:cubicBezTo>
                <a:cubicBezTo>
                  <a:pt x="488" y="518"/>
                  <a:pt x="489" y="518"/>
                  <a:pt x="488" y="517"/>
                </a:cubicBezTo>
                <a:cubicBezTo>
                  <a:pt x="489" y="517"/>
                  <a:pt x="489" y="517"/>
                  <a:pt x="489" y="517"/>
                </a:cubicBezTo>
                <a:cubicBezTo>
                  <a:pt x="490" y="517"/>
                  <a:pt x="490" y="517"/>
                  <a:pt x="490" y="517"/>
                </a:cubicBezTo>
                <a:cubicBezTo>
                  <a:pt x="490" y="518"/>
                  <a:pt x="491" y="519"/>
                  <a:pt x="491" y="520"/>
                </a:cubicBezTo>
                <a:cubicBezTo>
                  <a:pt x="492" y="520"/>
                  <a:pt x="492" y="520"/>
                  <a:pt x="493" y="520"/>
                </a:cubicBezTo>
                <a:cubicBezTo>
                  <a:pt x="493" y="521"/>
                  <a:pt x="493" y="521"/>
                  <a:pt x="493" y="521"/>
                </a:cubicBezTo>
                <a:cubicBezTo>
                  <a:pt x="494" y="521"/>
                  <a:pt x="495" y="521"/>
                  <a:pt x="495" y="522"/>
                </a:cubicBezTo>
                <a:cubicBezTo>
                  <a:pt x="495" y="522"/>
                  <a:pt x="495" y="522"/>
                  <a:pt x="495" y="522"/>
                </a:cubicBezTo>
                <a:cubicBezTo>
                  <a:pt x="495" y="523"/>
                  <a:pt x="495" y="524"/>
                  <a:pt x="495" y="524"/>
                </a:cubicBezTo>
                <a:cubicBezTo>
                  <a:pt x="494" y="524"/>
                  <a:pt x="494" y="524"/>
                  <a:pt x="494" y="524"/>
                </a:cubicBezTo>
                <a:cubicBezTo>
                  <a:pt x="495" y="525"/>
                  <a:pt x="494" y="525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5" y="526"/>
                  <a:pt x="495" y="526"/>
                  <a:pt x="495" y="526"/>
                </a:cubicBezTo>
                <a:cubicBezTo>
                  <a:pt x="496" y="526"/>
                  <a:pt x="496" y="526"/>
                  <a:pt x="496" y="526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7"/>
                  <a:pt x="496" y="527"/>
                  <a:pt x="496" y="527"/>
                </a:cubicBezTo>
                <a:cubicBezTo>
                  <a:pt x="496" y="524"/>
                  <a:pt x="496" y="524"/>
                  <a:pt x="496" y="524"/>
                </a:cubicBezTo>
                <a:cubicBezTo>
                  <a:pt x="498" y="525"/>
                  <a:pt x="497" y="525"/>
                  <a:pt x="497" y="527"/>
                </a:cubicBezTo>
                <a:cubicBezTo>
                  <a:pt x="497" y="527"/>
                  <a:pt x="498" y="527"/>
                  <a:pt x="498" y="527"/>
                </a:cubicBezTo>
                <a:cubicBezTo>
                  <a:pt x="500" y="527"/>
                  <a:pt x="499" y="526"/>
                  <a:pt x="501" y="526"/>
                </a:cubicBezTo>
                <a:cubicBezTo>
                  <a:pt x="501" y="527"/>
                  <a:pt x="501" y="527"/>
                  <a:pt x="501" y="527"/>
                </a:cubicBezTo>
                <a:cubicBezTo>
                  <a:pt x="502" y="528"/>
                  <a:pt x="503" y="527"/>
                  <a:pt x="504" y="527"/>
                </a:cubicBezTo>
                <a:cubicBezTo>
                  <a:pt x="504" y="528"/>
                  <a:pt x="505" y="529"/>
                  <a:pt x="505" y="530"/>
                </a:cubicBezTo>
                <a:cubicBezTo>
                  <a:pt x="506" y="530"/>
                  <a:pt x="507" y="529"/>
                  <a:pt x="508" y="529"/>
                </a:cubicBezTo>
                <a:cubicBezTo>
                  <a:pt x="508" y="531"/>
                  <a:pt x="508" y="531"/>
                  <a:pt x="508" y="532"/>
                </a:cubicBezTo>
                <a:cubicBezTo>
                  <a:pt x="509" y="532"/>
                  <a:pt x="509" y="532"/>
                  <a:pt x="510" y="532"/>
                </a:cubicBezTo>
                <a:cubicBezTo>
                  <a:pt x="510" y="531"/>
                  <a:pt x="510" y="531"/>
                  <a:pt x="510" y="531"/>
                </a:cubicBezTo>
                <a:cubicBezTo>
                  <a:pt x="511" y="531"/>
                  <a:pt x="510" y="531"/>
                  <a:pt x="512" y="530"/>
                </a:cubicBezTo>
                <a:cubicBezTo>
                  <a:pt x="512" y="529"/>
                  <a:pt x="512" y="529"/>
                  <a:pt x="511" y="528"/>
                </a:cubicBezTo>
                <a:cubicBezTo>
                  <a:pt x="511" y="528"/>
                  <a:pt x="511" y="528"/>
                  <a:pt x="511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10" y="528"/>
                  <a:pt x="510" y="528"/>
                  <a:pt x="510" y="528"/>
                </a:cubicBezTo>
                <a:cubicBezTo>
                  <a:pt x="509" y="527"/>
                  <a:pt x="510" y="528"/>
                  <a:pt x="509" y="527"/>
                </a:cubicBezTo>
                <a:cubicBezTo>
                  <a:pt x="510" y="527"/>
                  <a:pt x="510" y="527"/>
                  <a:pt x="511" y="527"/>
                </a:cubicBezTo>
                <a:cubicBezTo>
                  <a:pt x="511" y="526"/>
                  <a:pt x="511" y="526"/>
                  <a:pt x="511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2" y="526"/>
                  <a:pt x="512" y="526"/>
                </a:cubicBezTo>
                <a:cubicBezTo>
                  <a:pt x="512" y="526"/>
                  <a:pt x="513" y="525"/>
                  <a:pt x="513" y="525"/>
                </a:cubicBezTo>
                <a:cubicBezTo>
                  <a:pt x="513" y="524"/>
                  <a:pt x="513" y="524"/>
                  <a:pt x="513" y="524"/>
                </a:cubicBezTo>
                <a:cubicBezTo>
                  <a:pt x="514" y="524"/>
                  <a:pt x="514" y="523"/>
                  <a:pt x="515" y="523"/>
                </a:cubicBezTo>
                <a:cubicBezTo>
                  <a:pt x="515" y="523"/>
                  <a:pt x="515" y="523"/>
                  <a:pt x="515" y="523"/>
                </a:cubicBezTo>
                <a:cubicBezTo>
                  <a:pt x="515" y="523"/>
                  <a:pt x="515" y="523"/>
                  <a:pt x="516" y="523"/>
                </a:cubicBezTo>
                <a:cubicBezTo>
                  <a:pt x="517" y="525"/>
                  <a:pt x="517" y="525"/>
                  <a:pt x="517" y="526"/>
                </a:cubicBezTo>
                <a:cubicBezTo>
                  <a:pt x="518" y="526"/>
                  <a:pt x="518" y="526"/>
                  <a:pt x="518" y="526"/>
                </a:cubicBezTo>
                <a:cubicBezTo>
                  <a:pt x="518" y="527"/>
                  <a:pt x="518" y="527"/>
                  <a:pt x="518" y="528"/>
                </a:cubicBezTo>
                <a:cubicBezTo>
                  <a:pt x="520" y="527"/>
                  <a:pt x="520" y="527"/>
                  <a:pt x="521" y="527"/>
                </a:cubicBezTo>
                <a:cubicBezTo>
                  <a:pt x="521" y="528"/>
                  <a:pt x="521" y="528"/>
                  <a:pt x="521" y="528"/>
                </a:cubicBezTo>
                <a:cubicBezTo>
                  <a:pt x="520" y="528"/>
                  <a:pt x="520" y="528"/>
                  <a:pt x="520" y="528"/>
                </a:cubicBezTo>
                <a:cubicBezTo>
                  <a:pt x="520" y="529"/>
                  <a:pt x="520" y="529"/>
                  <a:pt x="520" y="530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2"/>
                  <a:pt x="520" y="532"/>
                  <a:pt x="520" y="532"/>
                </a:cubicBezTo>
                <a:cubicBezTo>
                  <a:pt x="520" y="533"/>
                  <a:pt x="521" y="533"/>
                  <a:pt x="522" y="534"/>
                </a:cubicBezTo>
                <a:cubicBezTo>
                  <a:pt x="522" y="534"/>
                  <a:pt x="522" y="534"/>
                  <a:pt x="522" y="534"/>
                </a:cubicBezTo>
                <a:cubicBezTo>
                  <a:pt x="524" y="534"/>
                  <a:pt x="524" y="534"/>
                  <a:pt x="524" y="534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5"/>
                  <a:pt x="524" y="535"/>
                  <a:pt x="524" y="535"/>
                </a:cubicBezTo>
                <a:cubicBezTo>
                  <a:pt x="524" y="536"/>
                  <a:pt x="524" y="536"/>
                  <a:pt x="524" y="536"/>
                </a:cubicBezTo>
                <a:cubicBezTo>
                  <a:pt x="524" y="537"/>
                  <a:pt x="525" y="537"/>
                  <a:pt x="525" y="538"/>
                </a:cubicBezTo>
                <a:cubicBezTo>
                  <a:pt x="524" y="538"/>
                  <a:pt x="524" y="538"/>
                  <a:pt x="524" y="538"/>
                </a:cubicBezTo>
                <a:cubicBezTo>
                  <a:pt x="524" y="540"/>
                  <a:pt x="524" y="540"/>
                  <a:pt x="524" y="540"/>
                </a:cubicBezTo>
                <a:cubicBezTo>
                  <a:pt x="524" y="540"/>
                  <a:pt x="524" y="541"/>
                  <a:pt x="525" y="541"/>
                </a:cubicBezTo>
                <a:cubicBezTo>
                  <a:pt x="525" y="542"/>
                  <a:pt x="524" y="543"/>
                  <a:pt x="523" y="543"/>
                </a:cubicBezTo>
                <a:cubicBezTo>
                  <a:pt x="523" y="543"/>
                  <a:pt x="523" y="544"/>
                  <a:pt x="524" y="544"/>
                </a:cubicBezTo>
                <a:cubicBezTo>
                  <a:pt x="524" y="544"/>
                  <a:pt x="524" y="545"/>
                  <a:pt x="524" y="546"/>
                </a:cubicBezTo>
                <a:cubicBezTo>
                  <a:pt x="523" y="546"/>
                  <a:pt x="523" y="546"/>
                  <a:pt x="523" y="546"/>
                </a:cubicBezTo>
                <a:cubicBezTo>
                  <a:pt x="523" y="546"/>
                  <a:pt x="524" y="546"/>
                  <a:pt x="524" y="547"/>
                </a:cubicBezTo>
                <a:cubicBezTo>
                  <a:pt x="524" y="547"/>
                  <a:pt x="523" y="550"/>
                  <a:pt x="523" y="550"/>
                </a:cubicBezTo>
                <a:cubicBezTo>
                  <a:pt x="522" y="550"/>
                  <a:pt x="522" y="550"/>
                  <a:pt x="522" y="551"/>
                </a:cubicBezTo>
                <a:cubicBezTo>
                  <a:pt x="522" y="552"/>
                  <a:pt x="523" y="553"/>
                  <a:pt x="525" y="553"/>
                </a:cubicBezTo>
                <a:cubicBezTo>
                  <a:pt x="524" y="554"/>
                  <a:pt x="524" y="554"/>
                  <a:pt x="523" y="555"/>
                </a:cubicBezTo>
                <a:cubicBezTo>
                  <a:pt x="522" y="555"/>
                  <a:pt x="522" y="555"/>
                  <a:pt x="522" y="555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6"/>
                  <a:pt x="522" y="556"/>
                  <a:pt x="522" y="556"/>
                </a:cubicBezTo>
                <a:cubicBezTo>
                  <a:pt x="522" y="557"/>
                  <a:pt x="522" y="557"/>
                  <a:pt x="522" y="558"/>
                </a:cubicBezTo>
                <a:cubicBezTo>
                  <a:pt x="521" y="558"/>
                  <a:pt x="520" y="558"/>
                  <a:pt x="520" y="558"/>
                </a:cubicBezTo>
                <a:cubicBezTo>
                  <a:pt x="520" y="558"/>
                  <a:pt x="520" y="558"/>
                  <a:pt x="520" y="558"/>
                </a:cubicBezTo>
                <a:cubicBezTo>
                  <a:pt x="519" y="558"/>
                  <a:pt x="519" y="558"/>
                  <a:pt x="519" y="558"/>
                </a:cubicBezTo>
                <a:cubicBezTo>
                  <a:pt x="518" y="559"/>
                  <a:pt x="518" y="559"/>
                  <a:pt x="518" y="560"/>
                </a:cubicBezTo>
                <a:cubicBezTo>
                  <a:pt x="517" y="560"/>
                  <a:pt x="517" y="560"/>
                  <a:pt x="517" y="560"/>
                </a:cubicBezTo>
                <a:cubicBezTo>
                  <a:pt x="517" y="561"/>
                  <a:pt x="518" y="561"/>
                  <a:pt x="517" y="562"/>
                </a:cubicBezTo>
                <a:cubicBezTo>
                  <a:pt x="517" y="562"/>
                  <a:pt x="517" y="563"/>
                  <a:pt x="518" y="563"/>
                </a:cubicBezTo>
                <a:cubicBezTo>
                  <a:pt x="518" y="563"/>
                  <a:pt x="518" y="563"/>
                  <a:pt x="518" y="563"/>
                </a:cubicBezTo>
                <a:cubicBezTo>
                  <a:pt x="516" y="563"/>
                  <a:pt x="516" y="563"/>
                  <a:pt x="516" y="563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4"/>
                  <a:pt x="516" y="564"/>
                  <a:pt x="516" y="564"/>
                </a:cubicBezTo>
                <a:cubicBezTo>
                  <a:pt x="516" y="566"/>
                  <a:pt x="514" y="566"/>
                  <a:pt x="513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8"/>
                  <a:pt x="512" y="568"/>
                  <a:pt x="512" y="568"/>
                </a:cubicBezTo>
                <a:cubicBezTo>
                  <a:pt x="512" y="569"/>
                  <a:pt x="511" y="570"/>
                  <a:pt x="511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0"/>
                  <a:pt x="512" y="570"/>
                  <a:pt x="512" y="570"/>
                </a:cubicBezTo>
                <a:cubicBezTo>
                  <a:pt x="512" y="572"/>
                  <a:pt x="512" y="572"/>
                  <a:pt x="512" y="572"/>
                </a:cubicBezTo>
                <a:cubicBezTo>
                  <a:pt x="512" y="572"/>
                  <a:pt x="512" y="572"/>
                  <a:pt x="512" y="573"/>
                </a:cubicBezTo>
                <a:cubicBezTo>
                  <a:pt x="512" y="573"/>
                  <a:pt x="511" y="574"/>
                  <a:pt x="511" y="574"/>
                </a:cubicBezTo>
                <a:cubicBezTo>
                  <a:pt x="510" y="574"/>
                  <a:pt x="510" y="574"/>
                  <a:pt x="510" y="574"/>
                </a:cubicBezTo>
                <a:cubicBezTo>
                  <a:pt x="510" y="575"/>
                  <a:pt x="510" y="576"/>
                  <a:pt x="509" y="577"/>
                </a:cubicBezTo>
                <a:cubicBezTo>
                  <a:pt x="510" y="577"/>
                  <a:pt x="510" y="577"/>
                  <a:pt x="510" y="578"/>
                </a:cubicBezTo>
                <a:cubicBezTo>
                  <a:pt x="510" y="578"/>
                  <a:pt x="510" y="578"/>
                  <a:pt x="510" y="579"/>
                </a:cubicBezTo>
                <a:cubicBezTo>
                  <a:pt x="509" y="579"/>
                  <a:pt x="509" y="579"/>
                  <a:pt x="509" y="579"/>
                </a:cubicBezTo>
                <a:cubicBezTo>
                  <a:pt x="509" y="580"/>
                  <a:pt x="509" y="580"/>
                  <a:pt x="508" y="581"/>
                </a:cubicBezTo>
                <a:cubicBezTo>
                  <a:pt x="508" y="582"/>
                  <a:pt x="508" y="582"/>
                  <a:pt x="509" y="583"/>
                </a:cubicBezTo>
                <a:cubicBezTo>
                  <a:pt x="508" y="583"/>
                  <a:pt x="508" y="583"/>
                  <a:pt x="508" y="583"/>
                </a:cubicBezTo>
                <a:cubicBezTo>
                  <a:pt x="508" y="584"/>
                  <a:pt x="508" y="584"/>
                  <a:pt x="508" y="584"/>
                </a:cubicBezTo>
                <a:cubicBezTo>
                  <a:pt x="507" y="584"/>
                  <a:pt x="507" y="584"/>
                  <a:pt x="507" y="584"/>
                </a:cubicBezTo>
                <a:cubicBezTo>
                  <a:pt x="507" y="585"/>
                  <a:pt x="508" y="586"/>
                  <a:pt x="508" y="586"/>
                </a:cubicBezTo>
                <a:cubicBezTo>
                  <a:pt x="509" y="586"/>
                  <a:pt x="509" y="586"/>
                  <a:pt x="509" y="586"/>
                </a:cubicBezTo>
                <a:cubicBezTo>
                  <a:pt x="509" y="588"/>
                  <a:pt x="509" y="588"/>
                  <a:pt x="509" y="588"/>
                </a:cubicBezTo>
                <a:cubicBezTo>
                  <a:pt x="508" y="588"/>
                  <a:pt x="508" y="588"/>
                  <a:pt x="507" y="589"/>
                </a:cubicBezTo>
                <a:cubicBezTo>
                  <a:pt x="507" y="589"/>
                  <a:pt x="507" y="589"/>
                  <a:pt x="507" y="589"/>
                </a:cubicBezTo>
                <a:cubicBezTo>
                  <a:pt x="508" y="589"/>
                  <a:pt x="509" y="590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0" y="591"/>
                  <a:pt x="510" y="591"/>
                  <a:pt x="510" y="591"/>
                </a:cubicBezTo>
                <a:cubicBezTo>
                  <a:pt x="511" y="591"/>
                  <a:pt x="511" y="590"/>
                  <a:pt x="512" y="590"/>
                </a:cubicBezTo>
                <a:cubicBezTo>
                  <a:pt x="512" y="590"/>
                  <a:pt x="512" y="590"/>
                  <a:pt x="512" y="589"/>
                </a:cubicBezTo>
                <a:cubicBezTo>
                  <a:pt x="512" y="589"/>
                  <a:pt x="512" y="589"/>
                  <a:pt x="512" y="589"/>
                </a:cubicBezTo>
                <a:cubicBezTo>
                  <a:pt x="513" y="589"/>
                  <a:pt x="513" y="589"/>
                  <a:pt x="513" y="589"/>
                </a:cubicBezTo>
                <a:cubicBezTo>
                  <a:pt x="513" y="591"/>
                  <a:pt x="513" y="591"/>
                  <a:pt x="513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1"/>
                  <a:pt x="511" y="591"/>
                  <a:pt x="511" y="591"/>
                </a:cubicBezTo>
                <a:cubicBezTo>
                  <a:pt x="511" y="592"/>
                  <a:pt x="511" y="592"/>
                  <a:pt x="511" y="592"/>
                </a:cubicBezTo>
                <a:cubicBezTo>
                  <a:pt x="512" y="592"/>
                  <a:pt x="511" y="592"/>
                  <a:pt x="512" y="592"/>
                </a:cubicBezTo>
                <a:cubicBezTo>
                  <a:pt x="510" y="593"/>
                  <a:pt x="507" y="596"/>
                  <a:pt x="506" y="598"/>
                </a:cubicBezTo>
                <a:cubicBezTo>
                  <a:pt x="506" y="599"/>
                  <a:pt x="505" y="600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5" y="601"/>
                  <a:pt x="505" y="601"/>
                  <a:pt x="505" y="601"/>
                </a:cubicBezTo>
                <a:cubicBezTo>
                  <a:pt x="506" y="602"/>
                  <a:pt x="506" y="602"/>
                  <a:pt x="506" y="602"/>
                </a:cubicBezTo>
                <a:cubicBezTo>
                  <a:pt x="506" y="602"/>
                  <a:pt x="506" y="603"/>
                  <a:pt x="506" y="604"/>
                </a:cubicBezTo>
                <a:cubicBezTo>
                  <a:pt x="506" y="604"/>
                  <a:pt x="508" y="605"/>
                  <a:pt x="507" y="606"/>
                </a:cubicBezTo>
                <a:cubicBezTo>
                  <a:pt x="507" y="607"/>
                  <a:pt x="507" y="607"/>
                  <a:pt x="506" y="607"/>
                </a:cubicBezTo>
                <a:cubicBezTo>
                  <a:pt x="506" y="608"/>
                  <a:pt x="506" y="608"/>
                  <a:pt x="506" y="608"/>
                </a:cubicBezTo>
                <a:cubicBezTo>
                  <a:pt x="508" y="609"/>
                  <a:pt x="509" y="609"/>
                  <a:pt x="510" y="610"/>
                </a:cubicBezTo>
                <a:cubicBezTo>
                  <a:pt x="510" y="610"/>
                  <a:pt x="510" y="611"/>
                  <a:pt x="510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1"/>
                  <a:pt x="511" y="611"/>
                  <a:pt x="511" y="611"/>
                </a:cubicBezTo>
                <a:cubicBezTo>
                  <a:pt x="511" y="612"/>
                  <a:pt x="512" y="612"/>
                  <a:pt x="512" y="612"/>
                </a:cubicBezTo>
                <a:cubicBezTo>
                  <a:pt x="512" y="613"/>
                  <a:pt x="512" y="613"/>
                  <a:pt x="512" y="613"/>
                </a:cubicBezTo>
                <a:cubicBezTo>
                  <a:pt x="512" y="613"/>
                  <a:pt x="513" y="613"/>
                  <a:pt x="513" y="613"/>
                </a:cubicBezTo>
                <a:cubicBezTo>
                  <a:pt x="513" y="614"/>
                  <a:pt x="513" y="614"/>
                  <a:pt x="513" y="614"/>
                </a:cubicBezTo>
                <a:cubicBezTo>
                  <a:pt x="514" y="615"/>
                  <a:pt x="515" y="616"/>
                  <a:pt x="516" y="616"/>
                </a:cubicBezTo>
                <a:cubicBezTo>
                  <a:pt x="516" y="617"/>
                  <a:pt x="516" y="617"/>
                  <a:pt x="516" y="617"/>
                </a:cubicBezTo>
                <a:cubicBezTo>
                  <a:pt x="517" y="618"/>
                  <a:pt x="518" y="619"/>
                  <a:pt x="519" y="620"/>
                </a:cubicBezTo>
                <a:cubicBezTo>
                  <a:pt x="519" y="621"/>
                  <a:pt x="519" y="621"/>
                  <a:pt x="519" y="621"/>
                </a:cubicBezTo>
                <a:cubicBezTo>
                  <a:pt x="519" y="621"/>
                  <a:pt x="519" y="621"/>
                  <a:pt x="520" y="621"/>
                </a:cubicBezTo>
                <a:cubicBezTo>
                  <a:pt x="520" y="622"/>
                  <a:pt x="520" y="622"/>
                  <a:pt x="520" y="622"/>
                </a:cubicBezTo>
                <a:cubicBezTo>
                  <a:pt x="520" y="622"/>
                  <a:pt x="520" y="622"/>
                  <a:pt x="521" y="622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1" y="623"/>
                  <a:pt x="521" y="623"/>
                  <a:pt x="521" y="623"/>
                </a:cubicBezTo>
                <a:cubicBezTo>
                  <a:pt x="522" y="624"/>
                  <a:pt x="522" y="625"/>
                  <a:pt x="522" y="625"/>
                </a:cubicBezTo>
                <a:cubicBezTo>
                  <a:pt x="522" y="626"/>
                  <a:pt x="522" y="626"/>
                  <a:pt x="523" y="626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8"/>
                  <a:pt x="523" y="628"/>
                  <a:pt x="523" y="628"/>
                </a:cubicBezTo>
                <a:cubicBezTo>
                  <a:pt x="523" y="629"/>
                  <a:pt x="523" y="629"/>
                  <a:pt x="524" y="630"/>
                </a:cubicBezTo>
                <a:cubicBezTo>
                  <a:pt x="524" y="630"/>
                  <a:pt x="524" y="630"/>
                  <a:pt x="524" y="630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2"/>
                  <a:pt x="524" y="632"/>
                  <a:pt x="524" y="632"/>
                </a:cubicBezTo>
                <a:cubicBezTo>
                  <a:pt x="524" y="633"/>
                  <a:pt x="524" y="633"/>
                  <a:pt x="524" y="633"/>
                </a:cubicBezTo>
                <a:cubicBezTo>
                  <a:pt x="525" y="633"/>
                  <a:pt x="525" y="633"/>
                  <a:pt x="525" y="633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4"/>
                  <a:pt x="525" y="634"/>
                  <a:pt x="525" y="634"/>
                </a:cubicBezTo>
                <a:cubicBezTo>
                  <a:pt x="525" y="636"/>
                  <a:pt x="525" y="636"/>
                  <a:pt x="525" y="636"/>
                </a:cubicBezTo>
                <a:cubicBezTo>
                  <a:pt x="525" y="636"/>
                  <a:pt x="524" y="636"/>
                  <a:pt x="525" y="636"/>
                </a:cubicBezTo>
                <a:cubicBezTo>
                  <a:pt x="525" y="637"/>
                  <a:pt x="525" y="637"/>
                  <a:pt x="526" y="637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6" y="638"/>
                  <a:pt x="526" y="638"/>
                  <a:pt x="526" y="638"/>
                </a:cubicBezTo>
                <a:cubicBezTo>
                  <a:pt x="527" y="638"/>
                  <a:pt x="527" y="638"/>
                  <a:pt x="527" y="638"/>
                </a:cubicBezTo>
                <a:cubicBezTo>
                  <a:pt x="527" y="639"/>
                  <a:pt x="527" y="640"/>
                  <a:pt x="527" y="642"/>
                </a:cubicBezTo>
                <a:cubicBezTo>
                  <a:pt x="528" y="642"/>
                  <a:pt x="528" y="642"/>
                  <a:pt x="528" y="642"/>
                </a:cubicBezTo>
                <a:cubicBezTo>
                  <a:pt x="529" y="642"/>
                  <a:pt x="529" y="642"/>
                  <a:pt x="529" y="642"/>
                </a:cubicBezTo>
                <a:cubicBezTo>
                  <a:pt x="529" y="643"/>
                  <a:pt x="529" y="644"/>
                  <a:pt x="529" y="644"/>
                </a:cubicBezTo>
                <a:cubicBezTo>
                  <a:pt x="529" y="644"/>
                  <a:pt x="529" y="644"/>
                  <a:pt x="529" y="644"/>
                </a:cubicBezTo>
                <a:cubicBezTo>
                  <a:pt x="530" y="645"/>
                  <a:pt x="530" y="645"/>
                  <a:pt x="530" y="646"/>
                </a:cubicBezTo>
                <a:cubicBezTo>
                  <a:pt x="530" y="646"/>
                  <a:pt x="530" y="646"/>
                  <a:pt x="530" y="646"/>
                </a:cubicBezTo>
                <a:cubicBezTo>
                  <a:pt x="531" y="648"/>
                  <a:pt x="531" y="649"/>
                  <a:pt x="531" y="652"/>
                </a:cubicBezTo>
                <a:cubicBezTo>
                  <a:pt x="530" y="652"/>
                  <a:pt x="530" y="652"/>
                  <a:pt x="530" y="652"/>
                </a:cubicBezTo>
                <a:cubicBezTo>
                  <a:pt x="531" y="652"/>
                  <a:pt x="530" y="653"/>
                  <a:pt x="531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3"/>
                  <a:pt x="532" y="653"/>
                  <a:pt x="532" y="653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2" y="654"/>
                  <a:pt x="532" y="654"/>
                </a:cubicBezTo>
                <a:cubicBezTo>
                  <a:pt x="532" y="654"/>
                  <a:pt x="533" y="655"/>
                  <a:pt x="533" y="655"/>
                </a:cubicBezTo>
                <a:cubicBezTo>
                  <a:pt x="533" y="655"/>
                  <a:pt x="533" y="656"/>
                  <a:pt x="533" y="656"/>
                </a:cubicBezTo>
                <a:cubicBezTo>
                  <a:pt x="533" y="656"/>
                  <a:pt x="533" y="656"/>
                  <a:pt x="533" y="656"/>
                </a:cubicBezTo>
                <a:cubicBezTo>
                  <a:pt x="534" y="656"/>
                  <a:pt x="534" y="656"/>
                  <a:pt x="534" y="656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7"/>
                  <a:pt x="534" y="657"/>
                  <a:pt x="534" y="657"/>
                </a:cubicBezTo>
                <a:cubicBezTo>
                  <a:pt x="534" y="658"/>
                  <a:pt x="534" y="658"/>
                  <a:pt x="534" y="659"/>
                </a:cubicBezTo>
                <a:cubicBezTo>
                  <a:pt x="535" y="659"/>
                  <a:pt x="535" y="659"/>
                  <a:pt x="536" y="659"/>
                </a:cubicBezTo>
                <a:cubicBezTo>
                  <a:pt x="536" y="659"/>
                  <a:pt x="536" y="660"/>
                  <a:pt x="536" y="660"/>
                </a:cubicBezTo>
                <a:cubicBezTo>
                  <a:pt x="537" y="660"/>
                  <a:pt x="537" y="660"/>
                  <a:pt x="537" y="660"/>
                </a:cubicBezTo>
                <a:cubicBezTo>
                  <a:pt x="537" y="660"/>
                  <a:pt x="537" y="661"/>
                  <a:pt x="538" y="661"/>
                </a:cubicBezTo>
                <a:cubicBezTo>
                  <a:pt x="538" y="661"/>
                  <a:pt x="538" y="661"/>
                  <a:pt x="538" y="661"/>
                </a:cubicBezTo>
                <a:cubicBezTo>
                  <a:pt x="538" y="662"/>
                  <a:pt x="538" y="662"/>
                  <a:pt x="538" y="662"/>
                </a:cubicBezTo>
                <a:cubicBezTo>
                  <a:pt x="539" y="662"/>
                  <a:pt x="540" y="663"/>
                  <a:pt x="541" y="663"/>
                </a:cubicBezTo>
                <a:cubicBezTo>
                  <a:pt x="541" y="664"/>
                  <a:pt x="541" y="664"/>
                  <a:pt x="541" y="664"/>
                </a:cubicBezTo>
                <a:cubicBezTo>
                  <a:pt x="542" y="664"/>
                  <a:pt x="542" y="664"/>
                  <a:pt x="543" y="665"/>
                </a:cubicBezTo>
                <a:cubicBezTo>
                  <a:pt x="543" y="665"/>
                  <a:pt x="543" y="665"/>
                  <a:pt x="544" y="665"/>
                </a:cubicBezTo>
                <a:cubicBezTo>
                  <a:pt x="545" y="665"/>
                  <a:pt x="545" y="665"/>
                  <a:pt x="545" y="665"/>
                </a:cubicBezTo>
                <a:cubicBezTo>
                  <a:pt x="545" y="666"/>
                  <a:pt x="545" y="666"/>
                  <a:pt x="545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7" y="666"/>
                  <a:pt x="547" y="666"/>
                  <a:pt x="547" y="666"/>
                </a:cubicBezTo>
                <a:cubicBezTo>
                  <a:pt x="548" y="667"/>
                  <a:pt x="548" y="667"/>
                  <a:pt x="548" y="667"/>
                </a:cubicBezTo>
                <a:cubicBezTo>
                  <a:pt x="548" y="667"/>
                  <a:pt x="549" y="667"/>
                  <a:pt x="549" y="667"/>
                </a:cubicBezTo>
                <a:cubicBezTo>
                  <a:pt x="549" y="668"/>
                  <a:pt x="549" y="668"/>
                  <a:pt x="549" y="668"/>
                </a:cubicBezTo>
                <a:cubicBezTo>
                  <a:pt x="550" y="668"/>
                  <a:pt x="551" y="668"/>
                  <a:pt x="551" y="668"/>
                </a:cubicBezTo>
                <a:cubicBezTo>
                  <a:pt x="551" y="669"/>
                  <a:pt x="551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2" y="669"/>
                  <a:pt x="552" y="669"/>
                  <a:pt x="552" y="669"/>
                </a:cubicBezTo>
                <a:cubicBezTo>
                  <a:pt x="553" y="669"/>
                  <a:pt x="553" y="669"/>
                  <a:pt x="553" y="669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4" y="670"/>
                  <a:pt x="554" y="670"/>
                  <a:pt x="554" y="670"/>
                </a:cubicBezTo>
                <a:cubicBezTo>
                  <a:pt x="555" y="671"/>
                  <a:pt x="554" y="670"/>
                  <a:pt x="555" y="672"/>
                </a:cubicBezTo>
                <a:cubicBezTo>
                  <a:pt x="555" y="672"/>
                  <a:pt x="555" y="672"/>
                  <a:pt x="556" y="672"/>
                </a:cubicBezTo>
                <a:cubicBezTo>
                  <a:pt x="556" y="673"/>
                  <a:pt x="556" y="673"/>
                  <a:pt x="556" y="673"/>
                </a:cubicBezTo>
                <a:cubicBezTo>
                  <a:pt x="556" y="673"/>
                  <a:pt x="557" y="674"/>
                  <a:pt x="557" y="674"/>
                </a:cubicBezTo>
                <a:cubicBezTo>
                  <a:pt x="558" y="675"/>
                  <a:pt x="558" y="675"/>
                  <a:pt x="558" y="675"/>
                </a:cubicBezTo>
                <a:cubicBezTo>
                  <a:pt x="558" y="675"/>
                  <a:pt x="558" y="676"/>
                  <a:pt x="559" y="676"/>
                </a:cubicBezTo>
                <a:cubicBezTo>
                  <a:pt x="559" y="677"/>
                  <a:pt x="559" y="678"/>
                  <a:pt x="559" y="679"/>
                </a:cubicBezTo>
                <a:cubicBezTo>
                  <a:pt x="560" y="683"/>
                  <a:pt x="560" y="687"/>
                  <a:pt x="559" y="690"/>
                </a:cubicBezTo>
                <a:cubicBezTo>
                  <a:pt x="559" y="691"/>
                  <a:pt x="560" y="692"/>
                  <a:pt x="560" y="694"/>
                </a:cubicBezTo>
                <a:cubicBezTo>
                  <a:pt x="559" y="694"/>
                  <a:pt x="559" y="694"/>
                  <a:pt x="559" y="694"/>
                </a:cubicBezTo>
                <a:cubicBezTo>
                  <a:pt x="559" y="694"/>
                  <a:pt x="559" y="695"/>
                  <a:pt x="559" y="695"/>
                </a:cubicBezTo>
                <a:cubicBezTo>
                  <a:pt x="558" y="695"/>
                  <a:pt x="558" y="695"/>
                  <a:pt x="558" y="695"/>
                </a:cubicBezTo>
                <a:cubicBezTo>
                  <a:pt x="558" y="698"/>
                  <a:pt x="558" y="701"/>
                  <a:pt x="558" y="703"/>
                </a:cubicBezTo>
                <a:cubicBezTo>
                  <a:pt x="557" y="703"/>
                  <a:pt x="557" y="703"/>
                  <a:pt x="557" y="704"/>
                </a:cubicBezTo>
                <a:cubicBezTo>
                  <a:pt x="557" y="705"/>
                  <a:pt x="557" y="705"/>
                  <a:pt x="557" y="706"/>
                </a:cubicBezTo>
                <a:cubicBezTo>
                  <a:pt x="557" y="706"/>
                  <a:pt x="558" y="706"/>
                  <a:pt x="558" y="706"/>
                </a:cubicBezTo>
                <a:cubicBezTo>
                  <a:pt x="557" y="708"/>
                  <a:pt x="557" y="710"/>
                  <a:pt x="556" y="711"/>
                </a:cubicBezTo>
                <a:cubicBezTo>
                  <a:pt x="556" y="716"/>
                  <a:pt x="556" y="716"/>
                  <a:pt x="556" y="716"/>
                </a:cubicBezTo>
                <a:cubicBezTo>
                  <a:pt x="557" y="716"/>
                  <a:pt x="557" y="716"/>
                  <a:pt x="557" y="716"/>
                </a:cubicBezTo>
                <a:cubicBezTo>
                  <a:pt x="557" y="717"/>
                  <a:pt x="557" y="717"/>
                  <a:pt x="557" y="718"/>
                </a:cubicBezTo>
                <a:cubicBezTo>
                  <a:pt x="557" y="718"/>
                  <a:pt x="557" y="718"/>
                  <a:pt x="557" y="718"/>
                </a:cubicBezTo>
                <a:cubicBezTo>
                  <a:pt x="557" y="719"/>
                  <a:pt x="556" y="719"/>
                  <a:pt x="556" y="720"/>
                </a:cubicBezTo>
                <a:cubicBezTo>
                  <a:pt x="556" y="720"/>
                  <a:pt x="556" y="720"/>
                  <a:pt x="556" y="720"/>
                </a:cubicBezTo>
                <a:cubicBezTo>
                  <a:pt x="556" y="721"/>
                  <a:pt x="556" y="722"/>
                  <a:pt x="556" y="722"/>
                </a:cubicBezTo>
                <a:cubicBezTo>
                  <a:pt x="556" y="722"/>
                  <a:pt x="556" y="722"/>
                  <a:pt x="556" y="722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6" y="724"/>
                  <a:pt x="556" y="724"/>
                  <a:pt x="556" y="724"/>
                </a:cubicBezTo>
                <a:cubicBezTo>
                  <a:pt x="555" y="724"/>
                  <a:pt x="556" y="725"/>
                  <a:pt x="556" y="725"/>
                </a:cubicBezTo>
                <a:cubicBezTo>
                  <a:pt x="556" y="726"/>
                  <a:pt x="556" y="727"/>
                  <a:pt x="556" y="728"/>
                </a:cubicBezTo>
                <a:cubicBezTo>
                  <a:pt x="555" y="728"/>
                  <a:pt x="555" y="728"/>
                  <a:pt x="555" y="728"/>
                </a:cubicBezTo>
                <a:cubicBezTo>
                  <a:pt x="555" y="729"/>
                  <a:pt x="555" y="730"/>
                  <a:pt x="555" y="731"/>
                </a:cubicBezTo>
                <a:cubicBezTo>
                  <a:pt x="555" y="732"/>
                  <a:pt x="554" y="732"/>
                  <a:pt x="554" y="732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4" y="735"/>
                  <a:pt x="554" y="735"/>
                  <a:pt x="554" y="735"/>
                </a:cubicBezTo>
                <a:cubicBezTo>
                  <a:pt x="553" y="735"/>
                  <a:pt x="553" y="735"/>
                  <a:pt x="553" y="735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7"/>
                  <a:pt x="553" y="737"/>
                  <a:pt x="553" y="737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3" y="738"/>
                  <a:pt x="553" y="738"/>
                  <a:pt x="553" y="738"/>
                </a:cubicBezTo>
                <a:cubicBezTo>
                  <a:pt x="552" y="740"/>
                  <a:pt x="555" y="741"/>
                  <a:pt x="554" y="743"/>
                </a:cubicBezTo>
                <a:cubicBezTo>
                  <a:pt x="554" y="743"/>
                  <a:pt x="554" y="743"/>
                  <a:pt x="554" y="743"/>
                </a:cubicBezTo>
                <a:cubicBezTo>
                  <a:pt x="554" y="747"/>
                  <a:pt x="554" y="747"/>
                  <a:pt x="554" y="747"/>
                </a:cubicBezTo>
                <a:cubicBezTo>
                  <a:pt x="554" y="747"/>
                  <a:pt x="553" y="747"/>
                  <a:pt x="553" y="747"/>
                </a:cubicBezTo>
                <a:cubicBezTo>
                  <a:pt x="553" y="748"/>
                  <a:pt x="553" y="748"/>
                  <a:pt x="553" y="749"/>
                </a:cubicBezTo>
                <a:cubicBezTo>
                  <a:pt x="552" y="749"/>
                  <a:pt x="552" y="749"/>
                  <a:pt x="552" y="749"/>
                </a:cubicBezTo>
                <a:cubicBezTo>
                  <a:pt x="553" y="750"/>
                  <a:pt x="553" y="752"/>
                  <a:pt x="553" y="753"/>
                </a:cubicBezTo>
                <a:cubicBezTo>
                  <a:pt x="554" y="753"/>
                  <a:pt x="554" y="753"/>
                  <a:pt x="554" y="753"/>
                </a:cubicBezTo>
                <a:cubicBezTo>
                  <a:pt x="554" y="754"/>
                  <a:pt x="553" y="754"/>
                  <a:pt x="553" y="754"/>
                </a:cubicBezTo>
                <a:cubicBezTo>
                  <a:pt x="553" y="761"/>
                  <a:pt x="553" y="761"/>
                  <a:pt x="553" y="761"/>
                </a:cubicBezTo>
                <a:cubicBezTo>
                  <a:pt x="552" y="761"/>
                  <a:pt x="553" y="762"/>
                  <a:pt x="552" y="762"/>
                </a:cubicBezTo>
                <a:cubicBezTo>
                  <a:pt x="552" y="764"/>
                  <a:pt x="552" y="764"/>
                  <a:pt x="552" y="764"/>
                </a:cubicBezTo>
                <a:cubicBezTo>
                  <a:pt x="552" y="765"/>
                  <a:pt x="551" y="764"/>
                  <a:pt x="551" y="764"/>
                </a:cubicBezTo>
                <a:cubicBezTo>
                  <a:pt x="551" y="764"/>
                  <a:pt x="552" y="765"/>
                  <a:pt x="552" y="766"/>
                </a:cubicBezTo>
                <a:cubicBezTo>
                  <a:pt x="552" y="766"/>
                  <a:pt x="551" y="766"/>
                  <a:pt x="551" y="766"/>
                </a:cubicBezTo>
                <a:cubicBezTo>
                  <a:pt x="551" y="767"/>
                  <a:pt x="551" y="767"/>
                  <a:pt x="551" y="767"/>
                </a:cubicBezTo>
                <a:cubicBezTo>
                  <a:pt x="551" y="767"/>
                  <a:pt x="551" y="767"/>
                  <a:pt x="550" y="768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50" y="771"/>
                  <a:pt x="550" y="771"/>
                  <a:pt x="550" y="771"/>
                </a:cubicBezTo>
                <a:cubicBezTo>
                  <a:pt x="549" y="771"/>
                  <a:pt x="549" y="771"/>
                  <a:pt x="549" y="771"/>
                </a:cubicBezTo>
                <a:cubicBezTo>
                  <a:pt x="549" y="772"/>
                  <a:pt x="549" y="773"/>
                  <a:pt x="548" y="774"/>
                </a:cubicBezTo>
                <a:cubicBezTo>
                  <a:pt x="548" y="774"/>
                  <a:pt x="548" y="774"/>
                  <a:pt x="548" y="774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8" y="775"/>
                  <a:pt x="548" y="775"/>
                  <a:pt x="548" y="775"/>
                </a:cubicBezTo>
                <a:cubicBezTo>
                  <a:pt x="547" y="777"/>
                  <a:pt x="548" y="777"/>
                  <a:pt x="548" y="777"/>
                </a:cubicBezTo>
                <a:cubicBezTo>
                  <a:pt x="548" y="778"/>
                  <a:pt x="548" y="780"/>
                  <a:pt x="548" y="781"/>
                </a:cubicBezTo>
                <a:cubicBezTo>
                  <a:pt x="548" y="781"/>
                  <a:pt x="547" y="781"/>
                  <a:pt x="547" y="781"/>
                </a:cubicBezTo>
                <a:cubicBezTo>
                  <a:pt x="547" y="782"/>
                  <a:pt x="547" y="782"/>
                  <a:pt x="547" y="782"/>
                </a:cubicBezTo>
                <a:cubicBezTo>
                  <a:pt x="547" y="782"/>
                  <a:pt x="547" y="782"/>
                  <a:pt x="546" y="782"/>
                </a:cubicBezTo>
                <a:cubicBezTo>
                  <a:pt x="546" y="783"/>
                  <a:pt x="547" y="784"/>
                  <a:pt x="546" y="785"/>
                </a:cubicBezTo>
                <a:cubicBezTo>
                  <a:pt x="546" y="785"/>
                  <a:pt x="545" y="785"/>
                  <a:pt x="545" y="785"/>
                </a:cubicBezTo>
                <a:cubicBezTo>
                  <a:pt x="545" y="787"/>
                  <a:pt x="545" y="788"/>
                  <a:pt x="545" y="789"/>
                </a:cubicBezTo>
                <a:cubicBezTo>
                  <a:pt x="544" y="789"/>
                  <a:pt x="544" y="789"/>
                  <a:pt x="543" y="789"/>
                </a:cubicBezTo>
                <a:cubicBezTo>
                  <a:pt x="543" y="790"/>
                  <a:pt x="543" y="790"/>
                  <a:pt x="543" y="790"/>
                </a:cubicBezTo>
                <a:cubicBezTo>
                  <a:pt x="543" y="790"/>
                  <a:pt x="543" y="790"/>
                  <a:pt x="544" y="790"/>
                </a:cubicBezTo>
                <a:cubicBezTo>
                  <a:pt x="544" y="790"/>
                  <a:pt x="543" y="792"/>
                  <a:pt x="543" y="792"/>
                </a:cubicBezTo>
                <a:cubicBezTo>
                  <a:pt x="544" y="793"/>
                  <a:pt x="544" y="793"/>
                  <a:pt x="544" y="793"/>
                </a:cubicBezTo>
                <a:cubicBezTo>
                  <a:pt x="545" y="795"/>
                  <a:pt x="543" y="795"/>
                  <a:pt x="544" y="796"/>
                </a:cubicBezTo>
                <a:cubicBezTo>
                  <a:pt x="544" y="796"/>
                  <a:pt x="544" y="796"/>
                  <a:pt x="544" y="796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7"/>
                  <a:pt x="544" y="797"/>
                  <a:pt x="544" y="797"/>
                </a:cubicBezTo>
                <a:cubicBezTo>
                  <a:pt x="544" y="798"/>
                  <a:pt x="544" y="797"/>
                  <a:pt x="544" y="798"/>
                </a:cubicBezTo>
                <a:cubicBezTo>
                  <a:pt x="544" y="800"/>
                  <a:pt x="544" y="800"/>
                  <a:pt x="544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0"/>
                  <a:pt x="545" y="800"/>
                  <a:pt x="545" y="800"/>
                </a:cubicBezTo>
                <a:cubicBezTo>
                  <a:pt x="545" y="802"/>
                  <a:pt x="545" y="803"/>
                  <a:pt x="545" y="804"/>
                </a:cubicBezTo>
                <a:cubicBezTo>
                  <a:pt x="544" y="804"/>
                  <a:pt x="544" y="804"/>
                  <a:pt x="544" y="804"/>
                </a:cubicBezTo>
                <a:cubicBezTo>
                  <a:pt x="543" y="805"/>
                  <a:pt x="543" y="805"/>
                  <a:pt x="543" y="805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3" y="808"/>
                  <a:pt x="543" y="808"/>
                  <a:pt x="543" y="808"/>
                </a:cubicBezTo>
                <a:cubicBezTo>
                  <a:pt x="542" y="809"/>
                  <a:pt x="542" y="811"/>
                  <a:pt x="542" y="812"/>
                </a:cubicBezTo>
                <a:cubicBezTo>
                  <a:pt x="542" y="812"/>
                  <a:pt x="542" y="812"/>
                  <a:pt x="542" y="812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2" y="814"/>
                  <a:pt x="542" y="814"/>
                  <a:pt x="542" y="814"/>
                </a:cubicBezTo>
                <a:cubicBezTo>
                  <a:pt x="543" y="815"/>
                  <a:pt x="543" y="816"/>
                  <a:pt x="543" y="816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5" y="815"/>
                  <a:pt x="545" y="815"/>
                  <a:pt x="545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6" y="814"/>
                  <a:pt x="546" y="814"/>
                  <a:pt x="546" y="814"/>
                </a:cubicBezTo>
                <a:cubicBezTo>
                  <a:pt x="547" y="815"/>
                  <a:pt x="546" y="815"/>
                  <a:pt x="548" y="815"/>
                </a:cubicBezTo>
                <a:cubicBezTo>
                  <a:pt x="547" y="817"/>
                  <a:pt x="547" y="816"/>
                  <a:pt x="546" y="817"/>
                </a:cubicBezTo>
                <a:cubicBezTo>
                  <a:pt x="546" y="817"/>
                  <a:pt x="546" y="817"/>
                  <a:pt x="546" y="817"/>
                </a:cubicBezTo>
                <a:cubicBezTo>
                  <a:pt x="546" y="818"/>
                  <a:pt x="546" y="818"/>
                  <a:pt x="546" y="819"/>
                </a:cubicBezTo>
                <a:cubicBezTo>
                  <a:pt x="547" y="820"/>
                  <a:pt x="545" y="822"/>
                  <a:pt x="546" y="823"/>
                </a:cubicBezTo>
                <a:cubicBezTo>
                  <a:pt x="546" y="824"/>
                  <a:pt x="547" y="824"/>
                  <a:pt x="546" y="824"/>
                </a:cubicBezTo>
                <a:cubicBezTo>
                  <a:pt x="546" y="824"/>
                  <a:pt x="546" y="823"/>
                  <a:pt x="546" y="824"/>
                </a:cubicBezTo>
                <a:cubicBezTo>
                  <a:pt x="545" y="824"/>
                  <a:pt x="545" y="825"/>
                  <a:pt x="545" y="826"/>
                </a:cubicBezTo>
                <a:cubicBezTo>
                  <a:pt x="545" y="826"/>
                  <a:pt x="545" y="826"/>
                  <a:pt x="545" y="826"/>
                </a:cubicBezTo>
                <a:cubicBezTo>
                  <a:pt x="545" y="828"/>
                  <a:pt x="546" y="828"/>
                  <a:pt x="546" y="829"/>
                </a:cubicBezTo>
                <a:cubicBezTo>
                  <a:pt x="546" y="830"/>
                  <a:pt x="545" y="830"/>
                  <a:pt x="544" y="831"/>
                </a:cubicBezTo>
                <a:cubicBezTo>
                  <a:pt x="544" y="832"/>
                  <a:pt x="544" y="832"/>
                  <a:pt x="545" y="832"/>
                </a:cubicBezTo>
                <a:cubicBezTo>
                  <a:pt x="545" y="833"/>
                  <a:pt x="545" y="832"/>
                  <a:pt x="545" y="833"/>
                </a:cubicBezTo>
                <a:cubicBezTo>
                  <a:pt x="545" y="833"/>
                  <a:pt x="545" y="833"/>
                  <a:pt x="545" y="833"/>
                </a:cubicBezTo>
                <a:cubicBezTo>
                  <a:pt x="544" y="833"/>
                  <a:pt x="543" y="833"/>
                  <a:pt x="543" y="833"/>
                </a:cubicBezTo>
                <a:cubicBezTo>
                  <a:pt x="543" y="834"/>
                  <a:pt x="543" y="833"/>
                  <a:pt x="544" y="834"/>
                </a:cubicBezTo>
                <a:cubicBezTo>
                  <a:pt x="544" y="834"/>
                  <a:pt x="544" y="834"/>
                  <a:pt x="544" y="834"/>
                </a:cubicBezTo>
                <a:cubicBezTo>
                  <a:pt x="544" y="834"/>
                  <a:pt x="543" y="834"/>
                  <a:pt x="543" y="834"/>
                </a:cubicBezTo>
                <a:cubicBezTo>
                  <a:pt x="543" y="836"/>
                  <a:pt x="543" y="837"/>
                  <a:pt x="543" y="838"/>
                </a:cubicBezTo>
                <a:cubicBezTo>
                  <a:pt x="543" y="838"/>
                  <a:pt x="543" y="838"/>
                  <a:pt x="542" y="838"/>
                </a:cubicBezTo>
                <a:cubicBezTo>
                  <a:pt x="542" y="840"/>
                  <a:pt x="542" y="840"/>
                  <a:pt x="542" y="840"/>
                </a:cubicBezTo>
                <a:cubicBezTo>
                  <a:pt x="544" y="840"/>
                  <a:pt x="544" y="840"/>
                  <a:pt x="544" y="840"/>
                </a:cubicBezTo>
                <a:cubicBezTo>
                  <a:pt x="543" y="840"/>
                  <a:pt x="543" y="841"/>
                  <a:pt x="543" y="841"/>
                </a:cubicBezTo>
                <a:cubicBezTo>
                  <a:pt x="543" y="841"/>
                  <a:pt x="543" y="841"/>
                  <a:pt x="543" y="841"/>
                </a:cubicBezTo>
                <a:cubicBezTo>
                  <a:pt x="543" y="846"/>
                  <a:pt x="543" y="846"/>
                  <a:pt x="543" y="846"/>
                </a:cubicBezTo>
                <a:cubicBezTo>
                  <a:pt x="542" y="846"/>
                  <a:pt x="542" y="846"/>
                  <a:pt x="542" y="846"/>
                </a:cubicBezTo>
                <a:cubicBezTo>
                  <a:pt x="541" y="846"/>
                  <a:pt x="541" y="846"/>
                  <a:pt x="541" y="846"/>
                </a:cubicBezTo>
                <a:cubicBezTo>
                  <a:pt x="541" y="845"/>
                  <a:pt x="541" y="845"/>
                  <a:pt x="541" y="845"/>
                </a:cubicBezTo>
                <a:cubicBezTo>
                  <a:pt x="540" y="845"/>
                  <a:pt x="540" y="845"/>
                  <a:pt x="540" y="845"/>
                </a:cubicBezTo>
                <a:cubicBezTo>
                  <a:pt x="540" y="846"/>
                  <a:pt x="540" y="846"/>
                  <a:pt x="540" y="846"/>
                </a:cubicBezTo>
                <a:cubicBezTo>
                  <a:pt x="538" y="846"/>
                  <a:pt x="538" y="846"/>
                  <a:pt x="538" y="846"/>
                </a:cubicBezTo>
                <a:cubicBezTo>
                  <a:pt x="539" y="846"/>
                  <a:pt x="539" y="846"/>
                  <a:pt x="539" y="845"/>
                </a:cubicBezTo>
                <a:cubicBezTo>
                  <a:pt x="539" y="844"/>
                  <a:pt x="539" y="844"/>
                  <a:pt x="539" y="844"/>
                </a:cubicBezTo>
                <a:cubicBezTo>
                  <a:pt x="538" y="845"/>
                  <a:pt x="539" y="845"/>
                  <a:pt x="537" y="846"/>
                </a:cubicBezTo>
                <a:cubicBezTo>
                  <a:pt x="538" y="845"/>
                  <a:pt x="538" y="845"/>
                  <a:pt x="538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7" y="844"/>
                  <a:pt x="537" y="844"/>
                  <a:pt x="537" y="844"/>
                </a:cubicBezTo>
                <a:cubicBezTo>
                  <a:pt x="536" y="844"/>
                  <a:pt x="535" y="844"/>
                  <a:pt x="534" y="845"/>
                </a:cubicBezTo>
                <a:cubicBezTo>
                  <a:pt x="534" y="845"/>
                  <a:pt x="535" y="845"/>
                  <a:pt x="535" y="846"/>
                </a:cubicBezTo>
                <a:cubicBezTo>
                  <a:pt x="535" y="848"/>
                  <a:pt x="533" y="848"/>
                  <a:pt x="533" y="850"/>
                </a:cubicBezTo>
                <a:cubicBezTo>
                  <a:pt x="534" y="850"/>
                  <a:pt x="534" y="850"/>
                  <a:pt x="534" y="850"/>
                </a:cubicBezTo>
                <a:cubicBezTo>
                  <a:pt x="534" y="849"/>
                  <a:pt x="534" y="849"/>
                  <a:pt x="534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ubicBezTo>
                  <a:pt x="536" y="849"/>
                  <a:pt x="536" y="848"/>
                  <a:pt x="535" y="849"/>
                </a:cubicBezTo>
                <a:cubicBezTo>
                  <a:pt x="535" y="850"/>
                  <a:pt x="535" y="850"/>
                  <a:pt x="536" y="850"/>
                </a:cubicBezTo>
                <a:cubicBezTo>
                  <a:pt x="538" y="850"/>
                  <a:pt x="538" y="850"/>
                  <a:pt x="538" y="850"/>
                </a:cubicBezTo>
                <a:cubicBezTo>
                  <a:pt x="538" y="849"/>
                  <a:pt x="538" y="849"/>
                  <a:pt x="538" y="849"/>
                </a:cubicBezTo>
                <a:cubicBezTo>
                  <a:pt x="539" y="849"/>
                  <a:pt x="540" y="849"/>
                  <a:pt x="540" y="850"/>
                </a:cubicBezTo>
                <a:cubicBezTo>
                  <a:pt x="540" y="850"/>
                  <a:pt x="540" y="850"/>
                  <a:pt x="540" y="850"/>
                </a:cubicBezTo>
                <a:cubicBezTo>
                  <a:pt x="540" y="850"/>
                  <a:pt x="540" y="850"/>
                  <a:pt x="541" y="851"/>
                </a:cubicBezTo>
                <a:cubicBezTo>
                  <a:pt x="541" y="851"/>
                  <a:pt x="540" y="851"/>
                  <a:pt x="540" y="852"/>
                </a:cubicBezTo>
                <a:cubicBezTo>
                  <a:pt x="541" y="852"/>
                  <a:pt x="541" y="852"/>
                  <a:pt x="541" y="852"/>
                </a:cubicBezTo>
                <a:cubicBezTo>
                  <a:pt x="540" y="853"/>
                  <a:pt x="540" y="853"/>
                  <a:pt x="540" y="854"/>
                </a:cubicBezTo>
                <a:cubicBezTo>
                  <a:pt x="541" y="855"/>
                  <a:pt x="540" y="854"/>
                  <a:pt x="541" y="855"/>
                </a:cubicBezTo>
                <a:cubicBezTo>
                  <a:pt x="541" y="855"/>
                  <a:pt x="541" y="855"/>
                  <a:pt x="541" y="855"/>
                </a:cubicBezTo>
                <a:cubicBezTo>
                  <a:pt x="541" y="855"/>
                  <a:pt x="541" y="855"/>
                  <a:pt x="541" y="856"/>
                </a:cubicBezTo>
                <a:cubicBezTo>
                  <a:pt x="540" y="856"/>
                  <a:pt x="540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5"/>
                  <a:pt x="539" y="855"/>
                  <a:pt x="539" y="855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56"/>
                  <a:pt x="539" y="856"/>
                  <a:pt x="539" y="856"/>
                </a:cubicBezTo>
                <a:cubicBezTo>
                  <a:pt x="539" y="861"/>
                  <a:pt x="539" y="861"/>
                  <a:pt x="539" y="861"/>
                </a:cubicBezTo>
                <a:cubicBezTo>
                  <a:pt x="540" y="861"/>
                  <a:pt x="540" y="861"/>
                  <a:pt x="540" y="861"/>
                </a:cubicBezTo>
                <a:cubicBezTo>
                  <a:pt x="540" y="861"/>
                  <a:pt x="540" y="861"/>
                  <a:pt x="540" y="862"/>
                </a:cubicBezTo>
                <a:cubicBezTo>
                  <a:pt x="539" y="862"/>
                  <a:pt x="539" y="862"/>
                  <a:pt x="539" y="862"/>
                </a:cubicBezTo>
                <a:cubicBezTo>
                  <a:pt x="539" y="863"/>
                  <a:pt x="539" y="865"/>
                  <a:pt x="539" y="866"/>
                </a:cubicBezTo>
                <a:cubicBezTo>
                  <a:pt x="540" y="866"/>
                  <a:pt x="540" y="866"/>
                  <a:pt x="540" y="866"/>
                </a:cubicBezTo>
                <a:cubicBezTo>
                  <a:pt x="540" y="865"/>
                  <a:pt x="540" y="865"/>
                  <a:pt x="540" y="865"/>
                </a:cubicBezTo>
                <a:cubicBezTo>
                  <a:pt x="540" y="865"/>
                  <a:pt x="541" y="865"/>
                  <a:pt x="541" y="864"/>
                </a:cubicBezTo>
                <a:cubicBezTo>
                  <a:pt x="541" y="864"/>
                  <a:pt x="541" y="864"/>
                  <a:pt x="541" y="864"/>
                </a:cubicBezTo>
                <a:cubicBezTo>
                  <a:pt x="541" y="866"/>
                  <a:pt x="540" y="865"/>
                  <a:pt x="541" y="867"/>
                </a:cubicBezTo>
                <a:cubicBezTo>
                  <a:pt x="540" y="867"/>
                  <a:pt x="540" y="867"/>
                  <a:pt x="539" y="867"/>
                </a:cubicBezTo>
                <a:cubicBezTo>
                  <a:pt x="539" y="868"/>
                  <a:pt x="539" y="868"/>
                  <a:pt x="539" y="868"/>
                </a:cubicBezTo>
                <a:cubicBezTo>
                  <a:pt x="539" y="869"/>
                  <a:pt x="539" y="869"/>
                  <a:pt x="539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70"/>
                  <a:pt x="538" y="871"/>
                  <a:pt x="538" y="872"/>
                </a:cubicBezTo>
                <a:cubicBezTo>
                  <a:pt x="539" y="872"/>
                  <a:pt x="540" y="873"/>
                  <a:pt x="541" y="873"/>
                </a:cubicBezTo>
                <a:cubicBezTo>
                  <a:pt x="540" y="873"/>
                  <a:pt x="540" y="873"/>
                  <a:pt x="540" y="873"/>
                </a:cubicBezTo>
                <a:cubicBezTo>
                  <a:pt x="540" y="874"/>
                  <a:pt x="540" y="874"/>
                  <a:pt x="540" y="874"/>
                </a:cubicBezTo>
                <a:cubicBezTo>
                  <a:pt x="541" y="875"/>
                  <a:pt x="541" y="875"/>
                  <a:pt x="542" y="875"/>
                </a:cubicBezTo>
                <a:cubicBezTo>
                  <a:pt x="542" y="876"/>
                  <a:pt x="542" y="876"/>
                  <a:pt x="542" y="876"/>
                </a:cubicBezTo>
                <a:cubicBezTo>
                  <a:pt x="541" y="876"/>
                  <a:pt x="540" y="876"/>
                  <a:pt x="540" y="877"/>
                </a:cubicBezTo>
                <a:cubicBezTo>
                  <a:pt x="540" y="879"/>
                  <a:pt x="541" y="878"/>
                  <a:pt x="541" y="879"/>
                </a:cubicBezTo>
                <a:cubicBezTo>
                  <a:pt x="541" y="881"/>
                  <a:pt x="541" y="881"/>
                  <a:pt x="541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2" y="881"/>
                  <a:pt x="542" y="881"/>
                  <a:pt x="542" y="881"/>
                </a:cubicBezTo>
                <a:cubicBezTo>
                  <a:pt x="540" y="881"/>
                  <a:pt x="540" y="881"/>
                  <a:pt x="540" y="881"/>
                </a:cubicBezTo>
                <a:cubicBezTo>
                  <a:pt x="540" y="882"/>
                  <a:pt x="540" y="882"/>
                  <a:pt x="540" y="882"/>
                </a:cubicBezTo>
                <a:cubicBezTo>
                  <a:pt x="539" y="882"/>
                  <a:pt x="539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8" y="882"/>
                  <a:pt x="538" y="882"/>
                  <a:pt x="538" y="882"/>
                </a:cubicBezTo>
                <a:cubicBezTo>
                  <a:pt x="539" y="883"/>
                  <a:pt x="539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0" y="883"/>
                  <a:pt x="540" y="883"/>
                  <a:pt x="540" y="883"/>
                </a:cubicBezTo>
                <a:cubicBezTo>
                  <a:pt x="541" y="883"/>
                  <a:pt x="541" y="883"/>
                  <a:pt x="541" y="883"/>
                </a:cubicBezTo>
                <a:cubicBezTo>
                  <a:pt x="541" y="882"/>
                  <a:pt x="541" y="882"/>
                  <a:pt x="541" y="882"/>
                </a:cubicBezTo>
                <a:cubicBezTo>
                  <a:pt x="542" y="882"/>
                  <a:pt x="542" y="882"/>
                  <a:pt x="542" y="882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2" y="884"/>
                  <a:pt x="542" y="884"/>
                  <a:pt x="542" y="884"/>
                </a:cubicBezTo>
                <a:cubicBezTo>
                  <a:pt x="543" y="884"/>
                  <a:pt x="543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3"/>
                  <a:pt x="544" y="883"/>
                  <a:pt x="544" y="883"/>
                </a:cubicBezTo>
                <a:cubicBezTo>
                  <a:pt x="544" y="882"/>
                  <a:pt x="544" y="882"/>
                  <a:pt x="544" y="882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5" y="882"/>
                  <a:pt x="545" y="882"/>
                  <a:pt x="545" y="881"/>
                </a:cubicBezTo>
                <a:cubicBezTo>
                  <a:pt x="545" y="881"/>
                  <a:pt x="545" y="881"/>
                  <a:pt x="545" y="881"/>
                </a:cubicBezTo>
                <a:cubicBezTo>
                  <a:pt x="545" y="882"/>
                  <a:pt x="545" y="882"/>
                  <a:pt x="545" y="882"/>
                </a:cubicBezTo>
                <a:cubicBezTo>
                  <a:pt x="547" y="882"/>
                  <a:pt x="546" y="882"/>
                  <a:pt x="548" y="882"/>
                </a:cubicBezTo>
                <a:cubicBezTo>
                  <a:pt x="548" y="882"/>
                  <a:pt x="548" y="882"/>
                  <a:pt x="548" y="882"/>
                </a:cubicBezTo>
                <a:cubicBezTo>
                  <a:pt x="547" y="882"/>
                  <a:pt x="547" y="883"/>
                  <a:pt x="546" y="883"/>
                </a:cubicBezTo>
                <a:cubicBezTo>
                  <a:pt x="546" y="883"/>
                  <a:pt x="546" y="883"/>
                  <a:pt x="546" y="883"/>
                </a:cubicBezTo>
                <a:cubicBezTo>
                  <a:pt x="546" y="883"/>
                  <a:pt x="545" y="883"/>
                  <a:pt x="545" y="883"/>
                </a:cubicBezTo>
                <a:cubicBezTo>
                  <a:pt x="545" y="884"/>
                  <a:pt x="545" y="884"/>
                  <a:pt x="545" y="885"/>
                </a:cubicBezTo>
                <a:cubicBezTo>
                  <a:pt x="544" y="885"/>
                  <a:pt x="544" y="885"/>
                  <a:pt x="544" y="885"/>
                </a:cubicBezTo>
                <a:cubicBezTo>
                  <a:pt x="544" y="884"/>
                  <a:pt x="544" y="884"/>
                  <a:pt x="544" y="884"/>
                </a:cubicBezTo>
                <a:cubicBezTo>
                  <a:pt x="542" y="884"/>
                  <a:pt x="543" y="884"/>
                  <a:pt x="541" y="885"/>
                </a:cubicBezTo>
                <a:cubicBezTo>
                  <a:pt x="542" y="885"/>
                  <a:pt x="542" y="886"/>
                  <a:pt x="542" y="886"/>
                </a:cubicBezTo>
                <a:cubicBezTo>
                  <a:pt x="542" y="886"/>
                  <a:pt x="542" y="886"/>
                  <a:pt x="542" y="886"/>
                </a:cubicBezTo>
                <a:cubicBezTo>
                  <a:pt x="542" y="887"/>
                  <a:pt x="542" y="887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88"/>
                  <a:pt x="542" y="888"/>
                  <a:pt x="542" y="888"/>
                </a:cubicBezTo>
                <a:cubicBezTo>
                  <a:pt x="542" y="890"/>
                  <a:pt x="542" y="890"/>
                  <a:pt x="542" y="890"/>
                </a:cubicBezTo>
                <a:cubicBezTo>
                  <a:pt x="543" y="890"/>
                  <a:pt x="543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4" y="890"/>
                  <a:pt x="544" y="890"/>
                  <a:pt x="544" y="890"/>
                </a:cubicBezTo>
                <a:cubicBezTo>
                  <a:pt x="545" y="890"/>
                  <a:pt x="545" y="890"/>
                  <a:pt x="545" y="890"/>
                </a:cubicBezTo>
                <a:cubicBezTo>
                  <a:pt x="545" y="891"/>
                  <a:pt x="544" y="891"/>
                  <a:pt x="544" y="892"/>
                </a:cubicBezTo>
                <a:cubicBezTo>
                  <a:pt x="545" y="892"/>
                  <a:pt x="546" y="892"/>
                  <a:pt x="547" y="893"/>
                </a:cubicBezTo>
                <a:cubicBezTo>
                  <a:pt x="547" y="893"/>
                  <a:pt x="547" y="893"/>
                  <a:pt x="547" y="893"/>
                </a:cubicBezTo>
                <a:cubicBezTo>
                  <a:pt x="548" y="893"/>
                  <a:pt x="548" y="893"/>
                  <a:pt x="548" y="893"/>
                </a:cubicBezTo>
                <a:cubicBezTo>
                  <a:pt x="547" y="893"/>
                  <a:pt x="547" y="892"/>
                  <a:pt x="547" y="892"/>
                </a:cubicBezTo>
                <a:cubicBezTo>
                  <a:pt x="548" y="892"/>
                  <a:pt x="548" y="892"/>
                  <a:pt x="548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48" y="892"/>
                  <a:pt x="548" y="893"/>
                  <a:pt x="548" y="893"/>
                </a:cubicBezTo>
                <a:cubicBezTo>
                  <a:pt x="549" y="893"/>
                  <a:pt x="549" y="893"/>
                  <a:pt x="549" y="893"/>
                </a:cubicBezTo>
                <a:cubicBezTo>
                  <a:pt x="550" y="895"/>
                  <a:pt x="551" y="894"/>
                  <a:pt x="552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1"/>
                  <a:pt x="553" y="891"/>
                  <a:pt x="553" y="891"/>
                </a:cubicBezTo>
                <a:cubicBezTo>
                  <a:pt x="554" y="891"/>
                  <a:pt x="554" y="891"/>
                  <a:pt x="554" y="891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90"/>
                  <a:pt x="554" y="890"/>
                  <a:pt x="554" y="890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4" y="888"/>
                  <a:pt x="554" y="888"/>
                  <a:pt x="554" y="888"/>
                </a:cubicBezTo>
                <a:cubicBezTo>
                  <a:pt x="554" y="887"/>
                  <a:pt x="554" y="887"/>
                  <a:pt x="554" y="887"/>
                </a:cubicBezTo>
                <a:cubicBezTo>
                  <a:pt x="556" y="887"/>
                  <a:pt x="557" y="887"/>
                  <a:pt x="559" y="887"/>
                </a:cubicBezTo>
                <a:cubicBezTo>
                  <a:pt x="559" y="887"/>
                  <a:pt x="559" y="887"/>
                  <a:pt x="559" y="887"/>
                </a:cubicBezTo>
                <a:cubicBezTo>
                  <a:pt x="560" y="887"/>
                  <a:pt x="560" y="887"/>
                  <a:pt x="560" y="887"/>
                </a:cubicBezTo>
                <a:cubicBezTo>
                  <a:pt x="560" y="886"/>
                  <a:pt x="561" y="885"/>
                  <a:pt x="561" y="884"/>
                </a:cubicBezTo>
                <a:cubicBezTo>
                  <a:pt x="563" y="884"/>
                  <a:pt x="564" y="885"/>
                  <a:pt x="566" y="885"/>
                </a:cubicBezTo>
                <a:cubicBezTo>
                  <a:pt x="565" y="883"/>
                  <a:pt x="565" y="883"/>
                  <a:pt x="564" y="881"/>
                </a:cubicBezTo>
                <a:cubicBezTo>
                  <a:pt x="564" y="881"/>
                  <a:pt x="563" y="881"/>
                  <a:pt x="563" y="882"/>
                </a:cubicBezTo>
                <a:cubicBezTo>
                  <a:pt x="563" y="881"/>
                  <a:pt x="563" y="881"/>
                  <a:pt x="563" y="881"/>
                </a:cubicBezTo>
                <a:cubicBezTo>
                  <a:pt x="562" y="881"/>
                  <a:pt x="562" y="881"/>
                  <a:pt x="562" y="881"/>
                </a:cubicBezTo>
                <a:cubicBezTo>
                  <a:pt x="562" y="881"/>
                  <a:pt x="563" y="881"/>
                  <a:pt x="563" y="881"/>
                </a:cubicBezTo>
                <a:cubicBezTo>
                  <a:pt x="563" y="880"/>
                  <a:pt x="563" y="878"/>
                  <a:pt x="563" y="878"/>
                </a:cubicBezTo>
                <a:cubicBezTo>
                  <a:pt x="563" y="877"/>
                  <a:pt x="563" y="877"/>
                  <a:pt x="563" y="877"/>
                </a:cubicBezTo>
                <a:cubicBezTo>
                  <a:pt x="562" y="878"/>
                  <a:pt x="562" y="878"/>
                  <a:pt x="561" y="878"/>
                </a:cubicBezTo>
                <a:cubicBezTo>
                  <a:pt x="562" y="877"/>
                  <a:pt x="562" y="877"/>
                  <a:pt x="563" y="876"/>
                </a:cubicBezTo>
                <a:cubicBezTo>
                  <a:pt x="563" y="876"/>
                  <a:pt x="563" y="876"/>
                  <a:pt x="563" y="876"/>
                </a:cubicBezTo>
                <a:cubicBezTo>
                  <a:pt x="563" y="876"/>
                  <a:pt x="563" y="875"/>
                  <a:pt x="563" y="874"/>
                </a:cubicBezTo>
                <a:cubicBezTo>
                  <a:pt x="564" y="874"/>
                  <a:pt x="564" y="874"/>
                  <a:pt x="564" y="874"/>
                </a:cubicBezTo>
                <a:cubicBezTo>
                  <a:pt x="564" y="874"/>
                  <a:pt x="565" y="873"/>
                  <a:pt x="565" y="873"/>
                </a:cubicBezTo>
                <a:cubicBezTo>
                  <a:pt x="566" y="873"/>
                  <a:pt x="566" y="873"/>
                  <a:pt x="566" y="873"/>
                </a:cubicBezTo>
                <a:cubicBezTo>
                  <a:pt x="566" y="871"/>
                  <a:pt x="565" y="871"/>
                  <a:pt x="564" y="871"/>
                </a:cubicBezTo>
                <a:cubicBezTo>
                  <a:pt x="564" y="870"/>
                  <a:pt x="564" y="869"/>
                  <a:pt x="565" y="869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8"/>
                  <a:pt x="565" y="868"/>
                  <a:pt x="565" y="868"/>
                </a:cubicBezTo>
                <a:cubicBezTo>
                  <a:pt x="565" y="869"/>
                  <a:pt x="565" y="869"/>
                  <a:pt x="565" y="869"/>
                </a:cubicBezTo>
                <a:cubicBezTo>
                  <a:pt x="566" y="869"/>
                  <a:pt x="566" y="870"/>
                  <a:pt x="567" y="871"/>
                </a:cubicBezTo>
                <a:cubicBezTo>
                  <a:pt x="568" y="871"/>
                  <a:pt x="569" y="870"/>
                  <a:pt x="570" y="869"/>
                </a:cubicBezTo>
                <a:cubicBezTo>
                  <a:pt x="570" y="869"/>
                  <a:pt x="570" y="869"/>
                  <a:pt x="570" y="869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7"/>
                  <a:pt x="570" y="867"/>
                  <a:pt x="570" y="867"/>
                </a:cubicBezTo>
                <a:cubicBezTo>
                  <a:pt x="570" y="866"/>
                  <a:pt x="570" y="866"/>
                  <a:pt x="570" y="866"/>
                </a:cubicBezTo>
                <a:cubicBezTo>
                  <a:pt x="569" y="867"/>
                  <a:pt x="569" y="867"/>
                  <a:pt x="569" y="867"/>
                </a:cubicBezTo>
                <a:cubicBezTo>
                  <a:pt x="569" y="866"/>
                  <a:pt x="569" y="866"/>
                  <a:pt x="569" y="865"/>
                </a:cubicBezTo>
                <a:cubicBezTo>
                  <a:pt x="570" y="864"/>
                  <a:pt x="570" y="865"/>
                  <a:pt x="571" y="864"/>
                </a:cubicBezTo>
                <a:cubicBezTo>
                  <a:pt x="571" y="863"/>
                  <a:pt x="572" y="863"/>
                  <a:pt x="572" y="861"/>
                </a:cubicBezTo>
                <a:cubicBezTo>
                  <a:pt x="574" y="861"/>
                  <a:pt x="574" y="860"/>
                  <a:pt x="575" y="860"/>
                </a:cubicBezTo>
                <a:cubicBezTo>
                  <a:pt x="575" y="859"/>
                  <a:pt x="575" y="859"/>
                  <a:pt x="575" y="859"/>
                </a:cubicBezTo>
                <a:cubicBezTo>
                  <a:pt x="576" y="859"/>
                  <a:pt x="576" y="859"/>
                  <a:pt x="576" y="859"/>
                </a:cubicBezTo>
                <a:cubicBezTo>
                  <a:pt x="576" y="859"/>
                  <a:pt x="576" y="859"/>
                  <a:pt x="576" y="858"/>
                </a:cubicBezTo>
                <a:cubicBezTo>
                  <a:pt x="577" y="858"/>
                  <a:pt x="578" y="858"/>
                  <a:pt x="579" y="857"/>
                </a:cubicBezTo>
                <a:cubicBezTo>
                  <a:pt x="579" y="857"/>
                  <a:pt x="579" y="857"/>
                  <a:pt x="579" y="856"/>
                </a:cubicBezTo>
                <a:cubicBezTo>
                  <a:pt x="579" y="856"/>
                  <a:pt x="578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7" y="855"/>
                </a:cubicBezTo>
                <a:cubicBezTo>
                  <a:pt x="577" y="855"/>
                  <a:pt x="577" y="855"/>
                  <a:pt x="578" y="855"/>
                </a:cubicBezTo>
                <a:cubicBezTo>
                  <a:pt x="578" y="853"/>
                  <a:pt x="578" y="853"/>
                  <a:pt x="577" y="851"/>
                </a:cubicBezTo>
                <a:cubicBezTo>
                  <a:pt x="577" y="851"/>
                  <a:pt x="576" y="851"/>
                  <a:pt x="576" y="851"/>
                </a:cubicBezTo>
                <a:cubicBezTo>
                  <a:pt x="576" y="850"/>
                  <a:pt x="576" y="850"/>
                  <a:pt x="576" y="850"/>
                </a:cubicBezTo>
                <a:cubicBezTo>
                  <a:pt x="574" y="850"/>
                  <a:pt x="574" y="850"/>
                  <a:pt x="574" y="850"/>
                </a:cubicBezTo>
                <a:cubicBezTo>
                  <a:pt x="574" y="850"/>
                  <a:pt x="574" y="850"/>
                  <a:pt x="573" y="849"/>
                </a:cubicBezTo>
                <a:cubicBezTo>
                  <a:pt x="573" y="849"/>
                  <a:pt x="573" y="849"/>
                  <a:pt x="573" y="849"/>
                </a:cubicBezTo>
                <a:cubicBezTo>
                  <a:pt x="572" y="849"/>
                  <a:pt x="572" y="848"/>
                  <a:pt x="571" y="848"/>
                </a:cubicBezTo>
                <a:cubicBezTo>
                  <a:pt x="571" y="847"/>
                  <a:pt x="571" y="847"/>
                  <a:pt x="571" y="847"/>
                </a:cubicBezTo>
                <a:cubicBezTo>
                  <a:pt x="570" y="847"/>
                  <a:pt x="570" y="847"/>
                  <a:pt x="570" y="847"/>
                </a:cubicBezTo>
                <a:cubicBezTo>
                  <a:pt x="570" y="846"/>
                  <a:pt x="570" y="846"/>
                  <a:pt x="569" y="845"/>
                </a:cubicBezTo>
                <a:cubicBezTo>
                  <a:pt x="570" y="844"/>
                  <a:pt x="570" y="843"/>
                  <a:pt x="571" y="842"/>
                </a:cubicBezTo>
                <a:cubicBezTo>
                  <a:pt x="571" y="842"/>
                  <a:pt x="571" y="842"/>
                  <a:pt x="572" y="842"/>
                </a:cubicBezTo>
                <a:cubicBezTo>
                  <a:pt x="572" y="841"/>
                  <a:pt x="572" y="841"/>
                  <a:pt x="572" y="841"/>
                </a:cubicBezTo>
                <a:cubicBezTo>
                  <a:pt x="573" y="841"/>
                  <a:pt x="574" y="839"/>
                  <a:pt x="575" y="839"/>
                </a:cubicBezTo>
                <a:cubicBezTo>
                  <a:pt x="575" y="839"/>
                  <a:pt x="575" y="839"/>
                  <a:pt x="575" y="839"/>
                </a:cubicBezTo>
                <a:cubicBezTo>
                  <a:pt x="575" y="838"/>
                  <a:pt x="575" y="838"/>
                  <a:pt x="576" y="837"/>
                </a:cubicBezTo>
                <a:cubicBezTo>
                  <a:pt x="577" y="837"/>
                  <a:pt x="578" y="837"/>
                  <a:pt x="580" y="837"/>
                </a:cubicBezTo>
                <a:cubicBezTo>
                  <a:pt x="580" y="835"/>
                  <a:pt x="580" y="835"/>
                  <a:pt x="580" y="835"/>
                </a:cubicBezTo>
                <a:cubicBezTo>
                  <a:pt x="579" y="835"/>
                  <a:pt x="580" y="835"/>
                  <a:pt x="579" y="835"/>
                </a:cubicBezTo>
                <a:cubicBezTo>
                  <a:pt x="579" y="835"/>
                  <a:pt x="579" y="835"/>
                  <a:pt x="579" y="835"/>
                </a:cubicBezTo>
                <a:cubicBezTo>
                  <a:pt x="579" y="834"/>
                  <a:pt x="579" y="834"/>
                  <a:pt x="580" y="834"/>
                </a:cubicBezTo>
                <a:cubicBezTo>
                  <a:pt x="580" y="833"/>
                  <a:pt x="580" y="833"/>
                  <a:pt x="580" y="833"/>
                </a:cubicBezTo>
                <a:cubicBezTo>
                  <a:pt x="580" y="833"/>
                  <a:pt x="581" y="833"/>
                  <a:pt x="581" y="833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2"/>
                  <a:pt x="581" y="832"/>
                  <a:pt x="581" y="832"/>
                </a:cubicBezTo>
                <a:cubicBezTo>
                  <a:pt x="581" y="831"/>
                  <a:pt x="581" y="829"/>
                  <a:pt x="581" y="828"/>
                </a:cubicBezTo>
                <a:cubicBezTo>
                  <a:pt x="581" y="828"/>
                  <a:pt x="581" y="828"/>
                  <a:pt x="581" y="828"/>
                </a:cubicBezTo>
                <a:cubicBezTo>
                  <a:pt x="582" y="827"/>
                  <a:pt x="582" y="826"/>
                  <a:pt x="583" y="825"/>
                </a:cubicBezTo>
                <a:cubicBezTo>
                  <a:pt x="583" y="825"/>
                  <a:pt x="583" y="825"/>
                  <a:pt x="583" y="825"/>
                </a:cubicBezTo>
                <a:cubicBezTo>
                  <a:pt x="583" y="824"/>
                  <a:pt x="583" y="824"/>
                  <a:pt x="584" y="824"/>
                </a:cubicBezTo>
                <a:cubicBezTo>
                  <a:pt x="584" y="824"/>
                  <a:pt x="585" y="823"/>
                  <a:pt x="585" y="823"/>
                </a:cubicBezTo>
                <a:cubicBezTo>
                  <a:pt x="586" y="823"/>
                  <a:pt x="586" y="823"/>
                  <a:pt x="586" y="822"/>
                </a:cubicBezTo>
                <a:cubicBezTo>
                  <a:pt x="585" y="822"/>
                  <a:pt x="585" y="822"/>
                  <a:pt x="584" y="822"/>
                </a:cubicBezTo>
                <a:cubicBezTo>
                  <a:pt x="584" y="822"/>
                  <a:pt x="583" y="823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2"/>
                  <a:pt x="583" y="822"/>
                  <a:pt x="583" y="822"/>
                </a:cubicBezTo>
                <a:cubicBezTo>
                  <a:pt x="583" y="821"/>
                  <a:pt x="583" y="821"/>
                  <a:pt x="584" y="821"/>
                </a:cubicBezTo>
                <a:cubicBezTo>
                  <a:pt x="585" y="821"/>
                  <a:pt x="586" y="821"/>
                  <a:pt x="587" y="822"/>
                </a:cubicBezTo>
                <a:cubicBezTo>
                  <a:pt x="587" y="823"/>
                  <a:pt x="587" y="823"/>
                  <a:pt x="587" y="823"/>
                </a:cubicBezTo>
                <a:cubicBezTo>
                  <a:pt x="588" y="823"/>
                  <a:pt x="588" y="823"/>
                  <a:pt x="589" y="822"/>
                </a:cubicBezTo>
                <a:cubicBezTo>
                  <a:pt x="589" y="822"/>
                  <a:pt x="589" y="822"/>
                  <a:pt x="589" y="822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90" y="821"/>
                  <a:pt x="590" y="821"/>
                  <a:pt x="590" y="821"/>
                </a:cubicBezTo>
                <a:cubicBezTo>
                  <a:pt x="590" y="820"/>
                  <a:pt x="590" y="820"/>
                  <a:pt x="590" y="820"/>
                </a:cubicBezTo>
                <a:cubicBezTo>
                  <a:pt x="589" y="820"/>
                  <a:pt x="589" y="820"/>
                  <a:pt x="589" y="820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7" y="819"/>
                  <a:pt x="587" y="819"/>
                  <a:pt x="587" y="819"/>
                </a:cubicBezTo>
                <a:cubicBezTo>
                  <a:pt x="587" y="820"/>
                  <a:pt x="587" y="820"/>
                  <a:pt x="587" y="820"/>
                </a:cubicBezTo>
                <a:cubicBezTo>
                  <a:pt x="585" y="820"/>
                  <a:pt x="584" y="819"/>
                  <a:pt x="583" y="818"/>
                </a:cubicBezTo>
                <a:cubicBezTo>
                  <a:pt x="583" y="817"/>
                  <a:pt x="583" y="816"/>
                  <a:pt x="583" y="815"/>
                </a:cubicBezTo>
                <a:cubicBezTo>
                  <a:pt x="581" y="815"/>
                  <a:pt x="581" y="815"/>
                  <a:pt x="581" y="815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1" y="814"/>
                  <a:pt x="581" y="814"/>
                </a:cubicBezTo>
                <a:cubicBezTo>
                  <a:pt x="581" y="814"/>
                  <a:pt x="582" y="813"/>
                  <a:pt x="582" y="813"/>
                </a:cubicBezTo>
                <a:cubicBezTo>
                  <a:pt x="582" y="813"/>
                  <a:pt x="582" y="813"/>
                  <a:pt x="582" y="813"/>
                </a:cubicBezTo>
                <a:cubicBezTo>
                  <a:pt x="582" y="812"/>
                  <a:pt x="582" y="812"/>
                  <a:pt x="582" y="812"/>
                </a:cubicBezTo>
                <a:cubicBezTo>
                  <a:pt x="583" y="812"/>
                  <a:pt x="583" y="812"/>
                  <a:pt x="583" y="812"/>
                </a:cubicBezTo>
                <a:cubicBezTo>
                  <a:pt x="582" y="812"/>
                  <a:pt x="582" y="811"/>
                  <a:pt x="582" y="811"/>
                </a:cubicBezTo>
                <a:cubicBezTo>
                  <a:pt x="583" y="811"/>
                  <a:pt x="583" y="811"/>
                  <a:pt x="583" y="811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3" y="810"/>
                  <a:pt x="583" y="810"/>
                  <a:pt x="583" y="810"/>
                </a:cubicBezTo>
                <a:cubicBezTo>
                  <a:pt x="584" y="810"/>
                  <a:pt x="584" y="810"/>
                  <a:pt x="584" y="810"/>
                </a:cubicBezTo>
                <a:cubicBezTo>
                  <a:pt x="584" y="810"/>
                  <a:pt x="584" y="810"/>
                  <a:pt x="584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1"/>
                  <a:pt x="586" y="811"/>
                  <a:pt x="586" y="811"/>
                </a:cubicBezTo>
                <a:cubicBezTo>
                  <a:pt x="586" y="812"/>
                  <a:pt x="586" y="812"/>
                  <a:pt x="587" y="813"/>
                </a:cubicBezTo>
                <a:cubicBezTo>
                  <a:pt x="590" y="813"/>
                  <a:pt x="590" y="813"/>
                  <a:pt x="590" y="813"/>
                </a:cubicBezTo>
                <a:cubicBezTo>
                  <a:pt x="590" y="813"/>
                  <a:pt x="590" y="813"/>
                  <a:pt x="591" y="813"/>
                </a:cubicBezTo>
                <a:cubicBezTo>
                  <a:pt x="591" y="813"/>
                  <a:pt x="591" y="813"/>
                  <a:pt x="591" y="813"/>
                </a:cubicBezTo>
                <a:cubicBezTo>
                  <a:pt x="592" y="813"/>
                  <a:pt x="592" y="812"/>
                  <a:pt x="593" y="812"/>
                </a:cubicBezTo>
                <a:cubicBezTo>
                  <a:pt x="593" y="811"/>
                  <a:pt x="593" y="811"/>
                  <a:pt x="593" y="811"/>
                </a:cubicBezTo>
                <a:cubicBezTo>
                  <a:pt x="594" y="811"/>
                  <a:pt x="594" y="810"/>
                  <a:pt x="595" y="810"/>
                </a:cubicBezTo>
                <a:cubicBezTo>
                  <a:pt x="595" y="806"/>
                  <a:pt x="595" y="806"/>
                  <a:pt x="595" y="806"/>
                </a:cubicBezTo>
                <a:cubicBezTo>
                  <a:pt x="595" y="806"/>
                  <a:pt x="595" y="805"/>
                  <a:pt x="595" y="805"/>
                </a:cubicBezTo>
                <a:cubicBezTo>
                  <a:pt x="595" y="805"/>
                  <a:pt x="595" y="805"/>
                  <a:pt x="595" y="805"/>
                </a:cubicBezTo>
                <a:cubicBezTo>
                  <a:pt x="595" y="804"/>
                  <a:pt x="595" y="804"/>
                  <a:pt x="595" y="803"/>
                </a:cubicBezTo>
                <a:cubicBezTo>
                  <a:pt x="595" y="803"/>
                  <a:pt x="595" y="803"/>
                  <a:pt x="596" y="803"/>
                </a:cubicBezTo>
                <a:cubicBezTo>
                  <a:pt x="596" y="802"/>
                  <a:pt x="596" y="801"/>
                  <a:pt x="596" y="801"/>
                </a:cubicBezTo>
                <a:cubicBezTo>
                  <a:pt x="595" y="800"/>
                  <a:pt x="595" y="800"/>
                  <a:pt x="594" y="799"/>
                </a:cubicBezTo>
                <a:cubicBezTo>
                  <a:pt x="594" y="797"/>
                  <a:pt x="594" y="798"/>
                  <a:pt x="595" y="797"/>
                </a:cubicBezTo>
                <a:cubicBezTo>
                  <a:pt x="595" y="797"/>
                  <a:pt x="595" y="797"/>
                  <a:pt x="595" y="797"/>
                </a:cubicBezTo>
                <a:cubicBezTo>
                  <a:pt x="596" y="798"/>
                  <a:pt x="596" y="799"/>
                  <a:pt x="597" y="799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7" y="798"/>
                  <a:pt x="597" y="798"/>
                  <a:pt x="597" y="798"/>
                </a:cubicBezTo>
                <a:cubicBezTo>
                  <a:pt x="598" y="798"/>
                  <a:pt x="599" y="798"/>
                  <a:pt x="601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2" y="797"/>
                  <a:pt x="602" y="797"/>
                  <a:pt x="602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6" y="797"/>
                  <a:pt x="606" y="797"/>
                  <a:pt x="606" y="797"/>
                </a:cubicBezTo>
                <a:cubicBezTo>
                  <a:pt x="608" y="797"/>
                  <a:pt x="608" y="797"/>
                  <a:pt x="608" y="797"/>
                </a:cubicBezTo>
                <a:cubicBezTo>
                  <a:pt x="608" y="796"/>
                  <a:pt x="608" y="796"/>
                  <a:pt x="608" y="796"/>
                </a:cubicBezTo>
                <a:cubicBezTo>
                  <a:pt x="609" y="796"/>
                  <a:pt x="609" y="796"/>
                  <a:pt x="609" y="796"/>
                </a:cubicBezTo>
                <a:cubicBezTo>
                  <a:pt x="610" y="795"/>
                  <a:pt x="610" y="795"/>
                  <a:pt x="610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1" y="795"/>
                  <a:pt x="611" y="795"/>
                  <a:pt x="611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2" y="795"/>
                  <a:pt x="612" y="795"/>
                  <a:pt x="612" y="795"/>
                </a:cubicBezTo>
                <a:cubicBezTo>
                  <a:pt x="614" y="795"/>
                  <a:pt x="614" y="795"/>
                  <a:pt x="614" y="795"/>
                </a:cubicBezTo>
                <a:cubicBezTo>
                  <a:pt x="614" y="794"/>
                  <a:pt x="614" y="794"/>
                  <a:pt x="614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5" y="794"/>
                  <a:pt x="615" y="794"/>
                  <a:pt x="615" y="794"/>
                </a:cubicBezTo>
                <a:cubicBezTo>
                  <a:pt x="616" y="794"/>
                  <a:pt x="616" y="794"/>
                  <a:pt x="616" y="794"/>
                </a:cubicBezTo>
                <a:cubicBezTo>
                  <a:pt x="616" y="794"/>
                  <a:pt x="616" y="793"/>
                  <a:pt x="616" y="793"/>
                </a:cubicBezTo>
                <a:cubicBezTo>
                  <a:pt x="616" y="793"/>
                  <a:pt x="617" y="793"/>
                  <a:pt x="617" y="793"/>
                </a:cubicBezTo>
                <a:cubicBezTo>
                  <a:pt x="617" y="792"/>
                  <a:pt x="617" y="792"/>
                  <a:pt x="617" y="791"/>
                </a:cubicBezTo>
                <a:cubicBezTo>
                  <a:pt x="618" y="791"/>
                  <a:pt x="618" y="791"/>
                  <a:pt x="619" y="790"/>
                </a:cubicBezTo>
                <a:cubicBezTo>
                  <a:pt x="619" y="790"/>
                  <a:pt x="619" y="789"/>
                  <a:pt x="619" y="789"/>
                </a:cubicBezTo>
                <a:cubicBezTo>
                  <a:pt x="619" y="788"/>
                  <a:pt x="620" y="788"/>
                  <a:pt x="620" y="788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7"/>
                  <a:pt x="620" y="787"/>
                  <a:pt x="620" y="787"/>
                </a:cubicBezTo>
                <a:cubicBezTo>
                  <a:pt x="620" y="786"/>
                  <a:pt x="620" y="786"/>
                  <a:pt x="620" y="786"/>
                </a:cubicBezTo>
                <a:cubicBezTo>
                  <a:pt x="621" y="786"/>
                  <a:pt x="621" y="786"/>
                  <a:pt x="621" y="785"/>
                </a:cubicBezTo>
                <a:cubicBezTo>
                  <a:pt x="622" y="784"/>
                  <a:pt x="622" y="783"/>
                  <a:pt x="621" y="782"/>
                </a:cubicBezTo>
                <a:cubicBezTo>
                  <a:pt x="620" y="782"/>
                  <a:pt x="620" y="781"/>
                  <a:pt x="619" y="781"/>
                </a:cubicBezTo>
                <a:cubicBezTo>
                  <a:pt x="619" y="780"/>
                  <a:pt x="619" y="780"/>
                  <a:pt x="618" y="780"/>
                </a:cubicBezTo>
                <a:cubicBezTo>
                  <a:pt x="618" y="778"/>
                  <a:pt x="617" y="778"/>
                  <a:pt x="619" y="777"/>
                </a:cubicBezTo>
                <a:cubicBezTo>
                  <a:pt x="618" y="775"/>
                  <a:pt x="618" y="776"/>
                  <a:pt x="617" y="775"/>
                </a:cubicBezTo>
                <a:cubicBezTo>
                  <a:pt x="617" y="774"/>
                  <a:pt x="617" y="774"/>
                  <a:pt x="616" y="774"/>
                </a:cubicBezTo>
                <a:cubicBezTo>
                  <a:pt x="616" y="774"/>
                  <a:pt x="616" y="774"/>
                  <a:pt x="616" y="774"/>
                </a:cubicBezTo>
                <a:cubicBezTo>
                  <a:pt x="616" y="773"/>
                  <a:pt x="616" y="773"/>
                  <a:pt x="616" y="773"/>
                </a:cubicBezTo>
                <a:cubicBezTo>
                  <a:pt x="615" y="773"/>
                  <a:pt x="615" y="773"/>
                  <a:pt x="614" y="772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4" y="771"/>
                  <a:pt x="614" y="771"/>
                  <a:pt x="614" y="771"/>
                </a:cubicBezTo>
                <a:cubicBezTo>
                  <a:pt x="613" y="770"/>
                  <a:pt x="614" y="770"/>
                  <a:pt x="612" y="770"/>
                </a:cubicBezTo>
                <a:cubicBezTo>
                  <a:pt x="612" y="769"/>
                  <a:pt x="613" y="769"/>
                  <a:pt x="613" y="768"/>
                </a:cubicBezTo>
                <a:cubicBezTo>
                  <a:pt x="612" y="768"/>
                  <a:pt x="612" y="768"/>
                  <a:pt x="612" y="768"/>
                </a:cubicBezTo>
                <a:cubicBezTo>
                  <a:pt x="612" y="768"/>
                  <a:pt x="612" y="767"/>
                  <a:pt x="612" y="767"/>
                </a:cubicBezTo>
                <a:cubicBezTo>
                  <a:pt x="613" y="766"/>
                  <a:pt x="612" y="767"/>
                  <a:pt x="613" y="766"/>
                </a:cubicBezTo>
                <a:cubicBezTo>
                  <a:pt x="614" y="765"/>
                  <a:pt x="614" y="763"/>
                  <a:pt x="613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1"/>
                  <a:pt x="614" y="761"/>
                </a:cubicBezTo>
                <a:cubicBezTo>
                  <a:pt x="614" y="761"/>
                  <a:pt x="614" y="763"/>
                  <a:pt x="614" y="763"/>
                </a:cubicBezTo>
                <a:cubicBezTo>
                  <a:pt x="614" y="765"/>
                  <a:pt x="614" y="767"/>
                  <a:pt x="615" y="768"/>
                </a:cubicBezTo>
                <a:cubicBezTo>
                  <a:pt x="615" y="769"/>
                  <a:pt x="616" y="769"/>
                  <a:pt x="617" y="769"/>
                </a:cubicBezTo>
                <a:cubicBezTo>
                  <a:pt x="617" y="770"/>
                  <a:pt x="617" y="770"/>
                  <a:pt x="617" y="770"/>
                </a:cubicBezTo>
                <a:cubicBezTo>
                  <a:pt x="618" y="770"/>
                  <a:pt x="618" y="770"/>
                  <a:pt x="618" y="770"/>
                </a:cubicBezTo>
                <a:cubicBezTo>
                  <a:pt x="619" y="770"/>
                  <a:pt x="619" y="771"/>
                  <a:pt x="620" y="772"/>
                </a:cubicBezTo>
                <a:cubicBezTo>
                  <a:pt x="621" y="772"/>
                  <a:pt x="621" y="772"/>
                  <a:pt x="622" y="772"/>
                </a:cubicBezTo>
                <a:cubicBezTo>
                  <a:pt x="622" y="772"/>
                  <a:pt x="622" y="773"/>
                  <a:pt x="623" y="773"/>
                </a:cubicBezTo>
                <a:cubicBezTo>
                  <a:pt x="625" y="773"/>
                  <a:pt x="625" y="773"/>
                  <a:pt x="625" y="773"/>
                </a:cubicBezTo>
                <a:cubicBezTo>
                  <a:pt x="625" y="773"/>
                  <a:pt x="625" y="772"/>
                  <a:pt x="625" y="772"/>
                </a:cubicBezTo>
                <a:cubicBezTo>
                  <a:pt x="627" y="771"/>
                  <a:pt x="628" y="774"/>
                  <a:pt x="631" y="773"/>
                </a:cubicBezTo>
                <a:cubicBezTo>
                  <a:pt x="631" y="773"/>
                  <a:pt x="631" y="772"/>
                  <a:pt x="631" y="772"/>
                </a:cubicBezTo>
                <a:cubicBezTo>
                  <a:pt x="632" y="772"/>
                  <a:pt x="633" y="771"/>
                  <a:pt x="634" y="771"/>
                </a:cubicBezTo>
                <a:cubicBezTo>
                  <a:pt x="634" y="770"/>
                  <a:pt x="635" y="770"/>
                  <a:pt x="635" y="770"/>
                </a:cubicBezTo>
                <a:cubicBezTo>
                  <a:pt x="635" y="770"/>
                  <a:pt x="635" y="770"/>
                  <a:pt x="635" y="770"/>
                </a:cubicBezTo>
                <a:cubicBezTo>
                  <a:pt x="635" y="769"/>
                  <a:pt x="636" y="769"/>
                  <a:pt x="636" y="768"/>
                </a:cubicBezTo>
                <a:cubicBezTo>
                  <a:pt x="636" y="768"/>
                  <a:pt x="636" y="768"/>
                  <a:pt x="636" y="768"/>
                </a:cubicBezTo>
                <a:cubicBezTo>
                  <a:pt x="636" y="768"/>
                  <a:pt x="636" y="767"/>
                  <a:pt x="636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6"/>
                  <a:pt x="637" y="766"/>
                  <a:pt x="637" y="766"/>
                </a:cubicBezTo>
                <a:cubicBezTo>
                  <a:pt x="637" y="765"/>
                  <a:pt x="638" y="765"/>
                  <a:pt x="638" y="765"/>
                </a:cubicBezTo>
                <a:cubicBezTo>
                  <a:pt x="638" y="764"/>
                  <a:pt x="638" y="764"/>
                  <a:pt x="638" y="764"/>
                </a:cubicBezTo>
                <a:cubicBezTo>
                  <a:pt x="638" y="764"/>
                  <a:pt x="639" y="764"/>
                  <a:pt x="639" y="763"/>
                </a:cubicBezTo>
                <a:cubicBezTo>
                  <a:pt x="639" y="763"/>
                  <a:pt x="639" y="763"/>
                  <a:pt x="639" y="763"/>
                </a:cubicBezTo>
                <a:cubicBezTo>
                  <a:pt x="640" y="763"/>
                  <a:pt x="640" y="763"/>
                  <a:pt x="640" y="763"/>
                </a:cubicBezTo>
                <a:cubicBezTo>
                  <a:pt x="640" y="762"/>
                  <a:pt x="640" y="762"/>
                  <a:pt x="640" y="761"/>
                </a:cubicBezTo>
                <a:cubicBezTo>
                  <a:pt x="640" y="760"/>
                  <a:pt x="641" y="760"/>
                  <a:pt x="640" y="759"/>
                </a:cubicBezTo>
                <a:cubicBezTo>
                  <a:pt x="640" y="758"/>
                  <a:pt x="640" y="758"/>
                  <a:pt x="641" y="758"/>
                </a:cubicBezTo>
                <a:cubicBezTo>
                  <a:pt x="641" y="757"/>
                  <a:pt x="641" y="757"/>
                  <a:pt x="641" y="756"/>
                </a:cubicBezTo>
                <a:cubicBezTo>
                  <a:pt x="642" y="756"/>
                  <a:pt x="642" y="756"/>
                  <a:pt x="642" y="756"/>
                </a:cubicBezTo>
                <a:cubicBezTo>
                  <a:pt x="642" y="755"/>
                  <a:pt x="642" y="755"/>
                  <a:pt x="642" y="755"/>
                </a:cubicBezTo>
                <a:cubicBezTo>
                  <a:pt x="642" y="755"/>
                  <a:pt x="642" y="755"/>
                  <a:pt x="643" y="755"/>
                </a:cubicBezTo>
                <a:cubicBezTo>
                  <a:pt x="643" y="754"/>
                  <a:pt x="643" y="753"/>
                  <a:pt x="643" y="752"/>
                </a:cubicBezTo>
                <a:cubicBezTo>
                  <a:pt x="644" y="752"/>
                  <a:pt x="644" y="752"/>
                  <a:pt x="645" y="752"/>
                </a:cubicBezTo>
                <a:cubicBezTo>
                  <a:pt x="645" y="751"/>
                  <a:pt x="645" y="751"/>
                  <a:pt x="645" y="751"/>
                </a:cubicBezTo>
                <a:cubicBezTo>
                  <a:pt x="645" y="751"/>
                  <a:pt x="645" y="751"/>
                  <a:pt x="646" y="751"/>
                </a:cubicBezTo>
                <a:cubicBezTo>
                  <a:pt x="646" y="749"/>
                  <a:pt x="647" y="749"/>
                  <a:pt x="647" y="747"/>
                </a:cubicBezTo>
                <a:cubicBezTo>
                  <a:pt x="648" y="747"/>
                  <a:pt x="648" y="747"/>
                  <a:pt x="648" y="748"/>
                </a:cubicBezTo>
                <a:cubicBezTo>
                  <a:pt x="650" y="748"/>
                  <a:pt x="649" y="748"/>
                  <a:pt x="650" y="747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8"/>
                  <a:pt x="650" y="748"/>
                  <a:pt x="650" y="748"/>
                </a:cubicBezTo>
                <a:cubicBezTo>
                  <a:pt x="650" y="749"/>
                  <a:pt x="650" y="750"/>
                  <a:pt x="650" y="751"/>
                </a:cubicBezTo>
                <a:cubicBezTo>
                  <a:pt x="650" y="752"/>
                  <a:pt x="649" y="752"/>
                  <a:pt x="649" y="752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49" y="753"/>
                  <a:pt x="649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3"/>
                  <a:pt x="648" y="753"/>
                  <a:pt x="648" y="753"/>
                </a:cubicBezTo>
                <a:cubicBezTo>
                  <a:pt x="648" y="754"/>
                  <a:pt x="648" y="754"/>
                  <a:pt x="648" y="755"/>
                </a:cubicBezTo>
                <a:cubicBezTo>
                  <a:pt x="648" y="755"/>
                  <a:pt x="648" y="755"/>
                  <a:pt x="648" y="755"/>
                </a:cubicBezTo>
                <a:cubicBezTo>
                  <a:pt x="649" y="754"/>
                  <a:pt x="649" y="754"/>
                  <a:pt x="649" y="753"/>
                </a:cubicBezTo>
                <a:cubicBezTo>
                  <a:pt x="649" y="753"/>
                  <a:pt x="649" y="753"/>
                  <a:pt x="649" y="753"/>
                </a:cubicBezTo>
                <a:cubicBezTo>
                  <a:pt x="649" y="752"/>
                  <a:pt x="649" y="752"/>
                  <a:pt x="649" y="752"/>
                </a:cubicBezTo>
                <a:cubicBezTo>
                  <a:pt x="650" y="752"/>
                  <a:pt x="650" y="752"/>
                  <a:pt x="650" y="752"/>
                </a:cubicBezTo>
                <a:cubicBezTo>
                  <a:pt x="650" y="751"/>
                  <a:pt x="650" y="751"/>
                  <a:pt x="650" y="751"/>
                </a:cubicBezTo>
                <a:cubicBezTo>
                  <a:pt x="651" y="751"/>
                  <a:pt x="651" y="751"/>
                  <a:pt x="651" y="751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50"/>
                  <a:pt x="651" y="750"/>
                  <a:pt x="651" y="750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9"/>
                  <a:pt x="651" y="749"/>
                  <a:pt x="651" y="749"/>
                </a:cubicBezTo>
                <a:cubicBezTo>
                  <a:pt x="651" y="748"/>
                  <a:pt x="651" y="748"/>
                  <a:pt x="651" y="748"/>
                </a:cubicBezTo>
                <a:cubicBezTo>
                  <a:pt x="652" y="748"/>
                  <a:pt x="652" y="748"/>
                  <a:pt x="652" y="748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7"/>
                  <a:pt x="652" y="747"/>
                  <a:pt x="652" y="747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2" y="746"/>
                  <a:pt x="652" y="746"/>
                  <a:pt x="652" y="746"/>
                </a:cubicBezTo>
                <a:cubicBezTo>
                  <a:pt x="653" y="745"/>
                  <a:pt x="653" y="744"/>
                  <a:pt x="653" y="743"/>
                </a:cubicBezTo>
                <a:cubicBezTo>
                  <a:pt x="653" y="743"/>
                  <a:pt x="654" y="743"/>
                  <a:pt x="654" y="742"/>
                </a:cubicBezTo>
                <a:cubicBezTo>
                  <a:pt x="654" y="742"/>
                  <a:pt x="654" y="742"/>
                  <a:pt x="654" y="742"/>
                </a:cubicBezTo>
                <a:cubicBezTo>
                  <a:pt x="654" y="741"/>
                  <a:pt x="655" y="741"/>
                  <a:pt x="655" y="741"/>
                </a:cubicBezTo>
                <a:cubicBezTo>
                  <a:pt x="655" y="740"/>
                  <a:pt x="655" y="740"/>
                  <a:pt x="655" y="740"/>
                </a:cubicBezTo>
                <a:cubicBezTo>
                  <a:pt x="656" y="740"/>
                  <a:pt x="657" y="739"/>
                  <a:pt x="657" y="739"/>
                </a:cubicBezTo>
                <a:cubicBezTo>
                  <a:pt x="657" y="738"/>
                  <a:pt x="657" y="738"/>
                  <a:pt x="657" y="738"/>
                </a:cubicBezTo>
                <a:cubicBezTo>
                  <a:pt x="658" y="738"/>
                  <a:pt x="658" y="738"/>
                  <a:pt x="658" y="738"/>
                </a:cubicBezTo>
                <a:cubicBezTo>
                  <a:pt x="658" y="737"/>
                  <a:pt x="658" y="737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4"/>
                  <a:pt x="659" y="733"/>
                </a:cubicBezTo>
                <a:cubicBezTo>
                  <a:pt x="659" y="733"/>
                  <a:pt x="659" y="733"/>
                  <a:pt x="659" y="733"/>
                </a:cubicBezTo>
                <a:cubicBezTo>
                  <a:pt x="659" y="733"/>
                  <a:pt x="659" y="732"/>
                  <a:pt x="659" y="731"/>
                </a:cubicBezTo>
                <a:cubicBezTo>
                  <a:pt x="659" y="731"/>
                  <a:pt x="659" y="731"/>
                  <a:pt x="659" y="731"/>
                </a:cubicBezTo>
                <a:cubicBezTo>
                  <a:pt x="659" y="729"/>
                  <a:pt x="659" y="729"/>
                  <a:pt x="659" y="729"/>
                </a:cubicBezTo>
                <a:cubicBezTo>
                  <a:pt x="659" y="728"/>
                  <a:pt x="659" y="729"/>
                  <a:pt x="659" y="728"/>
                </a:cubicBezTo>
                <a:cubicBezTo>
                  <a:pt x="658" y="728"/>
                  <a:pt x="658" y="728"/>
                  <a:pt x="658" y="728"/>
                </a:cubicBezTo>
                <a:cubicBezTo>
                  <a:pt x="658" y="728"/>
                  <a:pt x="658" y="727"/>
                  <a:pt x="659" y="727"/>
                </a:cubicBezTo>
                <a:cubicBezTo>
                  <a:pt x="658" y="727"/>
                  <a:pt x="658" y="727"/>
                  <a:pt x="658" y="727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6"/>
                  <a:pt x="658" y="726"/>
                  <a:pt x="658" y="726"/>
                </a:cubicBezTo>
                <a:cubicBezTo>
                  <a:pt x="658" y="725"/>
                  <a:pt x="658" y="725"/>
                  <a:pt x="659" y="725"/>
                </a:cubicBezTo>
                <a:cubicBezTo>
                  <a:pt x="658" y="725"/>
                  <a:pt x="658" y="725"/>
                  <a:pt x="658" y="725"/>
                </a:cubicBezTo>
                <a:cubicBezTo>
                  <a:pt x="658" y="724"/>
                  <a:pt x="658" y="723"/>
                  <a:pt x="658" y="723"/>
                </a:cubicBezTo>
                <a:cubicBezTo>
                  <a:pt x="658" y="723"/>
                  <a:pt x="658" y="723"/>
                  <a:pt x="658" y="723"/>
                </a:cubicBezTo>
                <a:cubicBezTo>
                  <a:pt x="658" y="722"/>
                  <a:pt x="658" y="722"/>
                  <a:pt x="658" y="722"/>
                </a:cubicBezTo>
                <a:cubicBezTo>
                  <a:pt x="658" y="722"/>
                  <a:pt x="657" y="722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8" y="721"/>
                </a:cubicBezTo>
                <a:cubicBezTo>
                  <a:pt x="658" y="721"/>
                  <a:pt x="658" y="721"/>
                  <a:pt x="659" y="720"/>
                </a:cubicBezTo>
                <a:cubicBezTo>
                  <a:pt x="659" y="719"/>
                  <a:pt x="659" y="719"/>
                  <a:pt x="659" y="718"/>
                </a:cubicBezTo>
                <a:cubicBezTo>
                  <a:pt x="659" y="718"/>
                  <a:pt x="660" y="717"/>
                  <a:pt x="661" y="717"/>
                </a:cubicBezTo>
                <a:cubicBezTo>
                  <a:pt x="662" y="716"/>
                  <a:pt x="663" y="716"/>
                  <a:pt x="664" y="715"/>
                </a:cubicBezTo>
                <a:cubicBezTo>
                  <a:pt x="664" y="715"/>
                  <a:pt x="664" y="714"/>
                  <a:pt x="665" y="714"/>
                </a:cubicBezTo>
                <a:cubicBezTo>
                  <a:pt x="666" y="714"/>
                  <a:pt x="666" y="714"/>
                  <a:pt x="666" y="714"/>
                </a:cubicBezTo>
                <a:cubicBezTo>
                  <a:pt x="666" y="714"/>
                  <a:pt x="666" y="713"/>
                  <a:pt x="666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8" y="713"/>
                  <a:pt x="668" y="713"/>
                  <a:pt x="668" y="713"/>
                </a:cubicBezTo>
                <a:cubicBezTo>
                  <a:pt x="669" y="713"/>
                  <a:pt x="669" y="713"/>
                  <a:pt x="669" y="713"/>
                </a:cubicBezTo>
                <a:cubicBezTo>
                  <a:pt x="669" y="712"/>
                  <a:pt x="669" y="712"/>
                  <a:pt x="669" y="712"/>
                </a:cubicBezTo>
                <a:cubicBezTo>
                  <a:pt x="669" y="712"/>
                  <a:pt x="670" y="712"/>
                  <a:pt x="670" y="711"/>
                </a:cubicBezTo>
                <a:cubicBezTo>
                  <a:pt x="670" y="710"/>
                  <a:pt x="670" y="710"/>
                  <a:pt x="670" y="710"/>
                </a:cubicBezTo>
                <a:cubicBezTo>
                  <a:pt x="671" y="710"/>
                  <a:pt x="672" y="710"/>
                  <a:pt x="672" y="710"/>
                </a:cubicBezTo>
                <a:cubicBezTo>
                  <a:pt x="672" y="709"/>
                  <a:pt x="672" y="709"/>
                  <a:pt x="672" y="709"/>
                </a:cubicBezTo>
                <a:cubicBezTo>
                  <a:pt x="673" y="709"/>
                  <a:pt x="673" y="710"/>
                  <a:pt x="674" y="710"/>
                </a:cubicBezTo>
                <a:cubicBezTo>
                  <a:pt x="674" y="709"/>
                  <a:pt x="674" y="709"/>
                  <a:pt x="675" y="709"/>
                </a:cubicBezTo>
                <a:cubicBezTo>
                  <a:pt x="676" y="709"/>
                  <a:pt x="677" y="708"/>
                  <a:pt x="678" y="708"/>
                </a:cubicBezTo>
                <a:cubicBezTo>
                  <a:pt x="678" y="707"/>
                  <a:pt x="677" y="707"/>
                  <a:pt x="677" y="706"/>
                </a:cubicBezTo>
                <a:cubicBezTo>
                  <a:pt x="678" y="706"/>
                  <a:pt x="678" y="706"/>
                  <a:pt x="679" y="706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79" y="705"/>
                  <a:pt x="679" y="705"/>
                  <a:pt x="679" y="705"/>
                </a:cubicBezTo>
                <a:cubicBezTo>
                  <a:pt x="680" y="705"/>
                  <a:pt x="680" y="706"/>
                  <a:pt x="681" y="705"/>
                </a:cubicBezTo>
                <a:cubicBezTo>
                  <a:pt x="681" y="705"/>
                  <a:pt x="681" y="705"/>
                  <a:pt x="682" y="705"/>
                </a:cubicBezTo>
                <a:cubicBezTo>
                  <a:pt x="682" y="705"/>
                  <a:pt x="682" y="705"/>
                  <a:pt x="682" y="705"/>
                </a:cubicBezTo>
                <a:cubicBezTo>
                  <a:pt x="682" y="704"/>
                  <a:pt x="682" y="704"/>
                  <a:pt x="682" y="704"/>
                </a:cubicBezTo>
                <a:cubicBezTo>
                  <a:pt x="684" y="704"/>
                  <a:pt x="684" y="704"/>
                  <a:pt x="684" y="704"/>
                </a:cubicBezTo>
                <a:cubicBezTo>
                  <a:pt x="684" y="705"/>
                  <a:pt x="684" y="705"/>
                  <a:pt x="684" y="705"/>
                </a:cubicBezTo>
                <a:cubicBezTo>
                  <a:pt x="685" y="704"/>
                  <a:pt x="685" y="704"/>
                  <a:pt x="686" y="704"/>
                </a:cubicBezTo>
                <a:cubicBezTo>
                  <a:pt x="686" y="704"/>
                  <a:pt x="686" y="703"/>
                  <a:pt x="686" y="703"/>
                </a:cubicBezTo>
                <a:cubicBezTo>
                  <a:pt x="687" y="703"/>
                  <a:pt x="687" y="703"/>
                  <a:pt x="687" y="703"/>
                </a:cubicBezTo>
                <a:cubicBezTo>
                  <a:pt x="687" y="703"/>
                  <a:pt x="687" y="703"/>
                  <a:pt x="688" y="704"/>
                </a:cubicBezTo>
                <a:cubicBezTo>
                  <a:pt x="689" y="704"/>
                  <a:pt x="690" y="704"/>
                  <a:pt x="691" y="704"/>
                </a:cubicBezTo>
                <a:cubicBezTo>
                  <a:pt x="691" y="703"/>
                  <a:pt x="690" y="703"/>
                  <a:pt x="691" y="703"/>
                </a:cubicBezTo>
                <a:cubicBezTo>
                  <a:pt x="691" y="701"/>
                  <a:pt x="691" y="701"/>
                  <a:pt x="691" y="701"/>
                </a:cubicBezTo>
                <a:cubicBezTo>
                  <a:pt x="693" y="701"/>
                  <a:pt x="693" y="700"/>
                  <a:pt x="694" y="699"/>
                </a:cubicBezTo>
                <a:cubicBezTo>
                  <a:pt x="694" y="699"/>
                  <a:pt x="694" y="699"/>
                  <a:pt x="694" y="699"/>
                </a:cubicBezTo>
                <a:cubicBezTo>
                  <a:pt x="694" y="698"/>
                  <a:pt x="694" y="698"/>
                  <a:pt x="694" y="698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4" y="697"/>
                  <a:pt x="694" y="697"/>
                  <a:pt x="694" y="697"/>
                </a:cubicBezTo>
                <a:cubicBezTo>
                  <a:pt x="693" y="696"/>
                  <a:pt x="693" y="695"/>
                  <a:pt x="694" y="694"/>
                </a:cubicBezTo>
                <a:cubicBezTo>
                  <a:pt x="694" y="694"/>
                  <a:pt x="695" y="694"/>
                  <a:pt x="695" y="693"/>
                </a:cubicBezTo>
                <a:cubicBezTo>
                  <a:pt x="695" y="690"/>
                  <a:pt x="695" y="690"/>
                  <a:pt x="695" y="690"/>
                </a:cubicBezTo>
                <a:cubicBezTo>
                  <a:pt x="696" y="690"/>
                  <a:pt x="696" y="690"/>
                  <a:pt x="696" y="690"/>
                </a:cubicBezTo>
                <a:cubicBezTo>
                  <a:pt x="697" y="689"/>
                  <a:pt x="698" y="688"/>
                  <a:pt x="698" y="687"/>
                </a:cubicBezTo>
                <a:cubicBezTo>
                  <a:pt x="700" y="686"/>
                  <a:pt x="698" y="686"/>
                  <a:pt x="699" y="685"/>
                </a:cubicBezTo>
                <a:cubicBezTo>
                  <a:pt x="700" y="685"/>
                  <a:pt x="700" y="684"/>
                  <a:pt x="701" y="684"/>
                </a:cubicBezTo>
                <a:cubicBezTo>
                  <a:pt x="701" y="683"/>
                  <a:pt x="701" y="683"/>
                  <a:pt x="701" y="683"/>
                </a:cubicBezTo>
                <a:cubicBezTo>
                  <a:pt x="701" y="683"/>
                  <a:pt x="702" y="683"/>
                  <a:pt x="702" y="683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82"/>
                  <a:pt x="702" y="682"/>
                  <a:pt x="702" y="682"/>
                </a:cubicBezTo>
                <a:cubicBezTo>
                  <a:pt x="702" y="677"/>
                  <a:pt x="702" y="677"/>
                  <a:pt x="702" y="677"/>
                </a:cubicBezTo>
                <a:cubicBezTo>
                  <a:pt x="703" y="676"/>
                  <a:pt x="704" y="674"/>
                  <a:pt x="705" y="674"/>
                </a:cubicBezTo>
                <a:cubicBezTo>
                  <a:pt x="705" y="673"/>
                  <a:pt x="705" y="673"/>
                  <a:pt x="704" y="673"/>
                </a:cubicBezTo>
                <a:cubicBezTo>
                  <a:pt x="704" y="673"/>
                  <a:pt x="704" y="673"/>
                  <a:pt x="704" y="673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4" y="670"/>
                  <a:pt x="704" y="670"/>
                </a:cubicBezTo>
                <a:cubicBezTo>
                  <a:pt x="704" y="670"/>
                  <a:pt x="704" y="669"/>
                  <a:pt x="704" y="668"/>
                </a:cubicBezTo>
                <a:cubicBezTo>
                  <a:pt x="705" y="668"/>
                  <a:pt x="705" y="668"/>
                  <a:pt x="706" y="667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6"/>
                  <a:pt x="706" y="665"/>
                  <a:pt x="706" y="664"/>
                </a:cubicBezTo>
                <a:cubicBezTo>
                  <a:pt x="706" y="664"/>
                  <a:pt x="706" y="664"/>
                  <a:pt x="706" y="664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6" y="663"/>
                  <a:pt x="706" y="663"/>
                  <a:pt x="706" y="663"/>
                </a:cubicBezTo>
                <a:cubicBezTo>
                  <a:pt x="707" y="662"/>
                  <a:pt x="706" y="660"/>
                  <a:pt x="706" y="659"/>
                </a:cubicBezTo>
                <a:cubicBezTo>
                  <a:pt x="706" y="656"/>
                  <a:pt x="706" y="656"/>
                  <a:pt x="706" y="656"/>
                </a:cubicBezTo>
                <a:cubicBezTo>
                  <a:pt x="705" y="656"/>
                  <a:pt x="705" y="656"/>
                  <a:pt x="705" y="656"/>
                </a:cubicBezTo>
                <a:cubicBezTo>
                  <a:pt x="705" y="654"/>
                  <a:pt x="705" y="653"/>
                  <a:pt x="706" y="652"/>
                </a:cubicBezTo>
                <a:cubicBezTo>
                  <a:pt x="704" y="652"/>
                  <a:pt x="704" y="652"/>
                  <a:pt x="704" y="652"/>
                </a:cubicBezTo>
                <a:cubicBezTo>
                  <a:pt x="704" y="652"/>
                  <a:pt x="704" y="651"/>
                  <a:pt x="704" y="651"/>
                </a:cubicBezTo>
                <a:cubicBezTo>
                  <a:pt x="705" y="651"/>
                  <a:pt x="705" y="650"/>
                  <a:pt x="706" y="650"/>
                </a:cubicBezTo>
                <a:cubicBezTo>
                  <a:pt x="706" y="649"/>
                  <a:pt x="705" y="649"/>
                  <a:pt x="705" y="649"/>
                </a:cubicBezTo>
                <a:cubicBezTo>
                  <a:pt x="706" y="649"/>
                  <a:pt x="706" y="649"/>
                  <a:pt x="706" y="649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8"/>
                  <a:pt x="706" y="648"/>
                  <a:pt x="706" y="648"/>
                </a:cubicBezTo>
                <a:cubicBezTo>
                  <a:pt x="706" y="647"/>
                  <a:pt x="706" y="647"/>
                  <a:pt x="707" y="647"/>
                </a:cubicBezTo>
                <a:cubicBezTo>
                  <a:pt x="707" y="646"/>
                  <a:pt x="707" y="646"/>
                  <a:pt x="707" y="645"/>
                </a:cubicBezTo>
                <a:cubicBezTo>
                  <a:pt x="708" y="645"/>
                  <a:pt x="708" y="645"/>
                  <a:pt x="708" y="645"/>
                </a:cubicBezTo>
                <a:cubicBezTo>
                  <a:pt x="708" y="644"/>
                  <a:pt x="707" y="644"/>
                  <a:pt x="707" y="643"/>
                </a:cubicBezTo>
                <a:cubicBezTo>
                  <a:pt x="710" y="644"/>
                  <a:pt x="709" y="644"/>
                  <a:pt x="710" y="645"/>
                </a:cubicBezTo>
                <a:cubicBezTo>
                  <a:pt x="711" y="645"/>
                  <a:pt x="711" y="644"/>
                  <a:pt x="711" y="643"/>
                </a:cubicBezTo>
                <a:cubicBezTo>
                  <a:pt x="711" y="643"/>
                  <a:pt x="711" y="643"/>
                  <a:pt x="712" y="643"/>
                </a:cubicBezTo>
                <a:cubicBezTo>
                  <a:pt x="712" y="642"/>
                  <a:pt x="712" y="642"/>
                  <a:pt x="712" y="642"/>
                </a:cubicBezTo>
                <a:cubicBezTo>
                  <a:pt x="712" y="642"/>
                  <a:pt x="712" y="641"/>
                  <a:pt x="713" y="641"/>
                </a:cubicBezTo>
                <a:cubicBezTo>
                  <a:pt x="713" y="640"/>
                  <a:pt x="713" y="639"/>
                  <a:pt x="713" y="638"/>
                </a:cubicBezTo>
                <a:cubicBezTo>
                  <a:pt x="714" y="638"/>
                  <a:pt x="714" y="638"/>
                  <a:pt x="714" y="638"/>
                </a:cubicBezTo>
                <a:cubicBezTo>
                  <a:pt x="714" y="637"/>
                  <a:pt x="714" y="637"/>
                  <a:pt x="714" y="637"/>
                </a:cubicBezTo>
                <a:cubicBezTo>
                  <a:pt x="714" y="637"/>
                  <a:pt x="714" y="637"/>
                  <a:pt x="715" y="637"/>
                </a:cubicBezTo>
                <a:cubicBezTo>
                  <a:pt x="715" y="636"/>
                  <a:pt x="715" y="635"/>
                  <a:pt x="716" y="634"/>
                </a:cubicBezTo>
                <a:cubicBezTo>
                  <a:pt x="716" y="633"/>
                  <a:pt x="717" y="633"/>
                  <a:pt x="717" y="633"/>
                </a:cubicBezTo>
                <a:cubicBezTo>
                  <a:pt x="717" y="632"/>
                  <a:pt x="717" y="632"/>
                  <a:pt x="717" y="632"/>
                </a:cubicBezTo>
                <a:cubicBezTo>
                  <a:pt x="718" y="632"/>
                  <a:pt x="718" y="632"/>
                  <a:pt x="718" y="632"/>
                </a:cubicBezTo>
                <a:cubicBezTo>
                  <a:pt x="718" y="632"/>
                  <a:pt x="719" y="631"/>
                  <a:pt x="719" y="631"/>
                </a:cubicBezTo>
                <a:cubicBezTo>
                  <a:pt x="720" y="631"/>
                  <a:pt x="720" y="631"/>
                  <a:pt x="721" y="631"/>
                </a:cubicBezTo>
                <a:cubicBezTo>
                  <a:pt x="722" y="630"/>
                  <a:pt x="722" y="629"/>
                  <a:pt x="723" y="628"/>
                </a:cubicBezTo>
                <a:cubicBezTo>
                  <a:pt x="723" y="628"/>
                  <a:pt x="723" y="628"/>
                  <a:pt x="723" y="628"/>
                </a:cubicBezTo>
                <a:cubicBezTo>
                  <a:pt x="723" y="627"/>
                  <a:pt x="724" y="627"/>
                  <a:pt x="724" y="626"/>
                </a:cubicBezTo>
                <a:cubicBezTo>
                  <a:pt x="724" y="626"/>
                  <a:pt x="724" y="626"/>
                  <a:pt x="724" y="626"/>
                </a:cubicBezTo>
                <a:cubicBezTo>
                  <a:pt x="724" y="625"/>
                  <a:pt x="724" y="625"/>
                  <a:pt x="724" y="625"/>
                </a:cubicBezTo>
                <a:cubicBezTo>
                  <a:pt x="725" y="625"/>
                  <a:pt x="725" y="625"/>
                  <a:pt x="725" y="625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5" y="624"/>
                  <a:pt x="725" y="624"/>
                  <a:pt x="725" y="624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2"/>
                  <a:pt x="726" y="622"/>
                  <a:pt x="726" y="622"/>
                </a:cubicBezTo>
                <a:cubicBezTo>
                  <a:pt x="726" y="621"/>
                  <a:pt x="726" y="621"/>
                  <a:pt x="726" y="621"/>
                </a:cubicBezTo>
                <a:cubicBezTo>
                  <a:pt x="727" y="621"/>
                  <a:pt x="727" y="621"/>
                  <a:pt x="727" y="621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20"/>
                  <a:pt x="727" y="620"/>
                  <a:pt x="727" y="620"/>
                </a:cubicBezTo>
                <a:cubicBezTo>
                  <a:pt x="727" y="619"/>
                  <a:pt x="727" y="618"/>
                  <a:pt x="727" y="618"/>
                </a:cubicBezTo>
                <a:cubicBezTo>
                  <a:pt x="727" y="617"/>
                  <a:pt x="727" y="617"/>
                  <a:pt x="727" y="617"/>
                </a:cubicBezTo>
                <a:close/>
                <a:moveTo>
                  <a:pt x="570" y="304"/>
                </a:moveTo>
                <a:cubicBezTo>
                  <a:pt x="571" y="304"/>
                  <a:pt x="571" y="304"/>
                  <a:pt x="571" y="304"/>
                </a:cubicBezTo>
                <a:cubicBezTo>
                  <a:pt x="571" y="304"/>
                  <a:pt x="571" y="304"/>
                  <a:pt x="571" y="304"/>
                </a:cubicBezTo>
                <a:cubicBezTo>
                  <a:pt x="570" y="304"/>
                  <a:pt x="570" y="304"/>
                  <a:pt x="570" y="304"/>
                </a:cubicBezTo>
                <a:close/>
                <a:moveTo>
                  <a:pt x="589" y="253"/>
                </a:moveTo>
                <a:cubicBezTo>
                  <a:pt x="589" y="254"/>
                  <a:pt x="589" y="254"/>
                  <a:pt x="589" y="254"/>
                </a:cubicBezTo>
                <a:cubicBezTo>
                  <a:pt x="588" y="255"/>
                  <a:pt x="588" y="255"/>
                  <a:pt x="587" y="255"/>
                </a:cubicBezTo>
                <a:cubicBezTo>
                  <a:pt x="587" y="253"/>
                  <a:pt x="586" y="253"/>
                  <a:pt x="586" y="252"/>
                </a:cubicBezTo>
                <a:cubicBezTo>
                  <a:pt x="588" y="252"/>
                  <a:pt x="588" y="253"/>
                  <a:pt x="589" y="253"/>
                </a:cubicBezTo>
                <a:close/>
                <a:moveTo>
                  <a:pt x="578" y="242"/>
                </a:moveTo>
                <a:cubicBezTo>
                  <a:pt x="579" y="242"/>
                  <a:pt x="579" y="242"/>
                  <a:pt x="579" y="242"/>
                </a:cubicBezTo>
                <a:cubicBezTo>
                  <a:pt x="579" y="243"/>
                  <a:pt x="579" y="243"/>
                  <a:pt x="579" y="243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78" y="242"/>
                  <a:pt x="578" y="242"/>
                  <a:pt x="577" y="241"/>
                </a:cubicBezTo>
                <a:cubicBezTo>
                  <a:pt x="578" y="241"/>
                  <a:pt x="578" y="241"/>
                  <a:pt x="578" y="242"/>
                </a:cubicBezTo>
                <a:close/>
                <a:moveTo>
                  <a:pt x="566" y="249"/>
                </a:moveTo>
                <a:cubicBezTo>
                  <a:pt x="567" y="249"/>
                  <a:pt x="567" y="249"/>
                  <a:pt x="568" y="248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7"/>
                  <a:pt x="568" y="247"/>
                  <a:pt x="568" y="247"/>
                </a:cubicBezTo>
                <a:cubicBezTo>
                  <a:pt x="568" y="249"/>
                  <a:pt x="568" y="249"/>
                  <a:pt x="568" y="249"/>
                </a:cubicBezTo>
                <a:cubicBezTo>
                  <a:pt x="568" y="250"/>
                  <a:pt x="568" y="250"/>
                  <a:pt x="568" y="250"/>
                </a:cubicBezTo>
                <a:cubicBezTo>
                  <a:pt x="568" y="250"/>
                  <a:pt x="568" y="250"/>
                  <a:pt x="568" y="251"/>
                </a:cubicBezTo>
                <a:cubicBezTo>
                  <a:pt x="567" y="251"/>
                  <a:pt x="567" y="251"/>
                  <a:pt x="567" y="251"/>
                </a:cubicBezTo>
                <a:cubicBezTo>
                  <a:pt x="567" y="252"/>
                  <a:pt x="567" y="252"/>
                  <a:pt x="567" y="252"/>
                </a:cubicBezTo>
                <a:cubicBezTo>
                  <a:pt x="566" y="252"/>
                  <a:pt x="566" y="252"/>
                  <a:pt x="566" y="252"/>
                </a:cubicBezTo>
                <a:lnTo>
                  <a:pt x="566" y="249"/>
                </a:lnTo>
                <a:close/>
                <a:moveTo>
                  <a:pt x="563" y="256"/>
                </a:moveTo>
                <a:cubicBezTo>
                  <a:pt x="564" y="256"/>
                  <a:pt x="564" y="256"/>
                  <a:pt x="564" y="256"/>
                </a:cubicBezTo>
                <a:cubicBezTo>
                  <a:pt x="564" y="258"/>
                  <a:pt x="564" y="258"/>
                  <a:pt x="564" y="259"/>
                </a:cubicBezTo>
                <a:cubicBezTo>
                  <a:pt x="564" y="259"/>
                  <a:pt x="564" y="259"/>
                  <a:pt x="564" y="259"/>
                </a:cubicBezTo>
                <a:cubicBezTo>
                  <a:pt x="563" y="259"/>
                  <a:pt x="563" y="259"/>
                  <a:pt x="563" y="259"/>
                </a:cubicBezTo>
                <a:cubicBezTo>
                  <a:pt x="563" y="259"/>
                  <a:pt x="562" y="260"/>
                  <a:pt x="561" y="260"/>
                </a:cubicBezTo>
                <a:cubicBezTo>
                  <a:pt x="561" y="260"/>
                  <a:pt x="561" y="260"/>
                  <a:pt x="561" y="260"/>
                </a:cubicBezTo>
                <a:cubicBezTo>
                  <a:pt x="561" y="257"/>
                  <a:pt x="562" y="257"/>
                  <a:pt x="563" y="256"/>
                </a:cubicBezTo>
                <a:close/>
                <a:moveTo>
                  <a:pt x="545" y="315"/>
                </a:moveTo>
                <a:cubicBezTo>
                  <a:pt x="544" y="315"/>
                  <a:pt x="544" y="315"/>
                  <a:pt x="544" y="315"/>
                </a:cubicBezTo>
                <a:cubicBezTo>
                  <a:pt x="544" y="313"/>
                  <a:pt x="545" y="312"/>
                  <a:pt x="545" y="311"/>
                </a:cubicBezTo>
                <a:cubicBezTo>
                  <a:pt x="545" y="311"/>
                  <a:pt x="545" y="311"/>
                  <a:pt x="545" y="311"/>
                </a:cubicBezTo>
                <a:cubicBezTo>
                  <a:pt x="545" y="312"/>
                  <a:pt x="545" y="313"/>
                  <a:pt x="545" y="315"/>
                </a:cubicBezTo>
                <a:close/>
                <a:moveTo>
                  <a:pt x="550" y="269"/>
                </a:moveTo>
                <a:cubicBezTo>
                  <a:pt x="551" y="269"/>
                  <a:pt x="551" y="268"/>
                  <a:pt x="552" y="268"/>
                </a:cubicBezTo>
                <a:cubicBezTo>
                  <a:pt x="552" y="269"/>
                  <a:pt x="552" y="269"/>
                  <a:pt x="552" y="269"/>
                </a:cubicBezTo>
                <a:cubicBezTo>
                  <a:pt x="551" y="269"/>
                  <a:pt x="551" y="269"/>
                  <a:pt x="550" y="270"/>
                </a:cubicBezTo>
                <a:cubicBezTo>
                  <a:pt x="550" y="270"/>
                  <a:pt x="550" y="270"/>
                  <a:pt x="550" y="270"/>
                </a:cubicBezTo>
                <a:cubicBezTo>
                  <a:pt x="550" y="270"/>
                  <a:pt x="550" y="269"/>
                  <a:pt x="550" y="269"/>
                </a:cubicBezTo>
                <a:close/>
                <a:moveTo>
                  <a:pt x="546" y="244"/>
                </a:moveTo>
                <a:cubicBezTo>
                  <a:pt x="545" y="244"/>
                  <a:pt x="546" y="244"/>
                  <a:pt x="545" y="244"/>
                </a:cubicBezTo>
                <a:cubicBezTo>
                  <a:pt x="545" y="244"/>
                  <a:pt x="544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5" y="244"/>
                  <a:pt x="545" y="244"/>
                  <a:pt x="545" y="244"/>
                </a:cubicBezTo>
                <a:cubicBezTo>
                  <a:pt x="546" y="244"/>
                  <a:pt x="545" y="244"/>
                  <a:pt x="546" y="244"/>
                </a:cubicBezTo>
                <a:close/>
                <a:moveTo>
                  <a:pt x="544" y="237"/>
                </a:moveTo>
                <a:cubicBezTo>
                  <a:pt x="544" y="237"/>
                  <a:pt x="544" y="237"/>
                  <a:pt x="544" y="237"/>
                </a:cubicBezTo>
                <a:cubicBezTo>
                  <a:pt x="544" y="236"/>
                  <a:pt x="544" y="236"/>
                  <a:pt x="545" y="236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5" y="237"/>
                  <a:pt x="545" y="237"/>
                  <a:pt x="545" y="237"/>
                </a:cubicBezTo>
                <a:cubicBezTo>
                  <a:pt x="544" y="238"/>
                  <a:pt x="544" y="237"/>
                  <a:pt x="544" y="238"/>
                </a:cubicBezTo>
                <a:cubicBezTo>
                  <a:pt x="544" y="238"/>
                  <a:pt x="544" y="238"/>
                  <a:pt x="544" y="238"/>
                </a:cubicBezTo>
                <a:lnTo>
                  <a:pt x="544" y="237"/>
                </a:lnTo>
                <a:close/>
                <a:moveTo>
                  <a:pt x="543" y="271"/>
                </a:moveTo>
                <a:cubicBezTo>
                  <a:pt x="543" y="271"/>
                  <a:pt x="544" y="271"/>
                  <a:pt x="544" y="271"/>
                </a:cubicBezTo>
                <a:cubicBezTo>
                  <a:pt x="545" y="269"/>
                  <a:pt x="547" y="268"/>
                  <a:pt x="548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7"/>
                  <a:pt x="549" y="267"/>
                  <a:pt x="549" y="267"/>
                </a:cubicBezTo>
                <a:cubicBezTo>
                  <a:pt x="549" y="269"/>
                  <a:pt x="548" y="269"/>
                  <a:pt x="547" y="270"/>
                </a:cubicBezTo>
                <a:cubicBezTo>
                  <a:pt x="547" y="270"/>
                  <a:pt x="547" y="271"/>
                  <a:pt x="547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6" y="271"/>
                  <a:pt x="546" y="271"/>
                  <a:pt x="546" y="271"/>
                </a:cubicBezTo>
                <a:cubicBezTo>
                  <a:pt x="545" y="272"/>
                  <a:pt x="546" y="271"/>
                  <a:pt x="545" y="272"/>
                </a:cubicBezTo>
                <a:cubicBezTo>
                  <a:pt x="544" y="272"/>
                  <a:pt x="544" y="272"/>
                  <a:pt x="543" y="271"/>
                </a:cubicBezTo>
                <a:close/>
                <a:moveTo>
                  <a:pt x="543" y="307"/>
                </a:moveTo>
                <a:cubicBezTo>
                  <a:pt x="542" y="308"/>
                  <a:pt x="541" y="308"/>
                  <a:pt x="540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39" y="309"/>
                  <a:pt x="539" y="309"/>
                  <a:pt x="539" y="309"/>
                </a:cubicBezTo>
                <a:cubicBezTo>
                  <a:pt x="540" y="309"/>
                  <a:pt x="541" y="308"/>
                  <a:pt x="541" y="307"/>
                </a:cubicBezTo>
                <a:cubicBezTo>
                  <a:pt x="540" y="307"/>
                  <a:pt x="540" y="307"/>
                  <a:pt x="539" y="307"/>
                </a:cubicBezTo>
                <a:cubicBezTo>
                  <a:pt x="539" y="307"/>
                  <a:pt x="539" y="307"/>
                  <a:pt x="539" y="307"/>
                </a:cubicBezTo>
                <a:cubicBezTo>
                  <a:pt x="540" y="307"/>
                  <a:pt x="540" y="307"/>
                  <a:pt x="540" y="307"/>
                </a:cubicBezTo>
                <a:cubicBezTo>
                  <a:pt x="540" y="306"/>
                  <a:pt x="540" y="306"/>
                  <a:pt x="540" y="306"/>
                </a:cubicBezTo>
                <a:cubicBezTo>
                  <a:pt x="541" y="306"/>
                  <a:pt x="541" y="307"/>
                  <a:pt x="542" y="307"/>
                </a:cubicBezTo>
                <a:cubicBezTo>
                  <a:pt x="542" y="307"/>
                  <a:pt x="542" y="307"/>
                  <a:pt x="542" y="307"/>
                </a:cubicBezTo>
                <a:cubicBezTo>
                  <a:pt x="542" y="307"/>
                  <a:pt x="543" y="307"/>
                  <a:pt x="543" y="307"/>
                </a:cubicBezTo>
                <a:close/>
                <a:moveTo>
                  <a:pt x="538" y="232"/>
                </a:moveTo>
                <a:cubicBezTo>
                  <a:pt x="540" y="232"/>
                  <a:pt x="539" y="233"/>
                  <a:pt x="541" y="233"/>
                </a:cubicBezTo>
                <a:cubicBezTo>
                  <a:pt x="541" y="234"/>
                  <a:pt x="541" y="234"/>
                  <a:pt x="541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40" y="234"/>
                  <a:pt x="540" y="234"/>
                  <a:pt x="540" y="234"/>
                </a:cubicBezTo>
                <a:cubicBezTo>
                  <a:pt x="539" y="234"/>
                  <a:pt x="538" y="234"/>
                  <a:pt x="537" y="234"/>
                </a:cubicBezTo>
                <a:cubicBezTo>
                  <a:pt x="537" y="233"/>
                  <a:pt x="538" y="233"/>
                  <a:pt x="538" y="232"/>
                </a:cubicBezTo>
                <a:close/>
                <a:moveTo>
                  <a:pt x="458" y="404"/>
                </a:moveTo>
                <a:cubicBezTo>
                  <a:pt x="458" y="404"/>
                  <a:pt x="458" y="403"/>
                  <a:pt x="457" y="402"/>
                </a:cubicBezTo>
                <a:cubicBezTo>
                  <a:pt x="458" y="402"/>
                  <a:pt x="458" y="402"/>
                  <a:pt x="458" y="402"/>
                </a:cubicBezTo>
                <a:cubicBezTo>
                  <a:pt x="458" y="404"/>
                  <a:pt x="458" y="404"/>
                  <a:pt x="458" y="404"/>
                </a:cubicBezTo>
                <a:cubicBezTo>
                  <a:pt x="458" y="404"/>
                  <a:pt x="458" y="404"/>
                  <a:pt x="458" y="404"/>
                </a:cubicBezTo>
                <a:close/>
                <a:moveTo>
                  <a:pt x="517" y="318"/>
                </a:moveTo>
                <a:cubicBezTo>
                  <a:pt x="524" y="318"/>
                  <a:pt x="524" y="318"/>
                  <a:pt x="524" y="318"/>
                </a:cubicBezTo>
                <a:cubicBezTo>
                  <a:pt x="524" y="318"/>
                  <a:pt x="524" y="318"/>
                  <a:pt x="524" y="318"/>
                </a:cubicBezTo>
                <a:cubicBezTo>
                  <a:pt x="524" y="319"/>
                  <a:pt x="524" y="319"/>
                  <a:pt x="526" y="319"/>
                </a:cubicBezTo>
                <a:cubicBezTo>
                  <a:pt x="526" y="318"/>
                  <a:pt x="526" y="318"/>
                  <a:pt x="527" y="317"/>
                </a:cubicBezTo>
                <a:cubicBezTo>
                  <a:pt x="527" y="317"/>
                  <a:pt x="527" y="317"/>
                  <a:pt x="527" y="317"/>
                </a:cubicBezTo>
                <a:cubicBezTo>
                  <a:pt x="526" y="317"/>
                  <a:pt x="525" y="318"/>
                  <a:pt x="525" y="316"/>
                </a:cubicBezTo>
                <a:cubicBezTo>
                  <a:pt x="524" y="316"/>
                  <a:pt x="523" y="316"/>
                  <a:pt x="523" y="316"/>
                </a:cubicBezTo>
                <a:cubicBezTo>
                  <a:pt x="522" y="316"/>
                  <a:pt x="522" y="316"/>
                  <a:pt x="522" y="316"/>
                </a:cubicBezTo>
                <a:cubicBezTo>
                  <a:pt x="522" y="315"/>
                  <a:pt x="522" y="315"/>
                  <a:pt x="522" y="315"/>
                </a:cubicBezTo>
                <a:cubicBezTo>
                  <a:pt x="524" y="315"/>
                  <a:pt x="525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5"/>
                  <a:pt x="526" y="315"/>
                  <a:pt x="526" y="315"/>
                </a:cubicBezTo>
                <a:cubicBezTo>
                  <a:pt x="526" y="316"/>
                  <a:pt x="526" y="316"/>
                  <a:pt x="526" y="316"/>
                </a:cubicBezTo>
                <a:cubicBezTo>
                  <a:pt x="529" y="316"/>
                  <a:pt x="529" y="316"/>
                  <a:pt x="529" y="316"/>
                </a:cubicBezTo>
                <a:cubicBezTo>
                  <a:pt x="530" y="315"/>
                  <a:pt x="532" y="314"/>
                  <a:pt x="532" y="313"/>
                </a:cubicBezTo>
                <a:cubicBezTo>
                  <a:pt x="533" y="313"/>
                  <a:pt x="533" y="313"/>
                  <a:pt x="533" y="313"/>
                </a:cubicBezTo>
                <a:cubicBezTo>
                  <a:pt x="533" y="314"/>
                  <a:pt x="532" y="314"/>
                  <a:pt x="532" y="315"/>
                </a:cubicBezTo>
                <a:cubicBezTo>
                  <a:pt x="532" y="315"/>
                  <a:pt x="532" y="315"/>
                  <a:pt x="531" y="316"/>
                </a:cubicBezTo>
                <a:cubicBezTo>
                  <a:pt x="531" y="316"/>
                  <a:pt x="531" y="316"/>
                  <a:pt x="531" y="317"/>
                </a:cubicBezTo>
                <a:cubicBezTo>
                  <a:pt x="531" y="317"/>
                  <a:pt x="531" y="317"/>
                  <a:pt x="531" y="318"/>
                </a:cubicBezTo>
                <a:cubicBezTo>
                  <a:pt x="531" y="318"/>
                  <a:pt x="530" y="318"/>
                  <a:pt x="530" y="318"/>
                </a:cubicBezTo>
                <a:cubicBezTo>
                  <a:pt x="530" y="319"/>
                  <a:pt x="530" y="319"/>
                  <a:pt x="530" y="319"/>
                </a:cubicBezTo>
                <a:cubicBezTo>
                  <a:pt x="530" y="319"/>
                  <a:pt x="530" y="320"/>
                  <a:pt x="530" y="320"/>
                </a:cubicBezTo>
                <a:cubicBezTo>
                  <a:pt x="529" y="320"/>
                  <a:pt x="528" y="320"/>
                  <a:pt x="527" y="321"/>
                </a:cubicBezTo>
                <a:cubicBezTo>
                  <a:pt x="527" y="321"/>
                  <a:pt x="527" y="321"/>
                  <a:pt x="526" y="321"/>
                </a:cubicBezTo>
                <a:cubicBezTo>
                  <a:pt x="526" y="321"/>
                  <a:pt x="525" y="321"/>
                  <a:pt x="524" y="321"/>
                </a:cubicBezTo>
                <a:cubicBezTo>
                  <a:pt x="524" y="321"/>
                  <a:pt x="524" y="322"/>
                  <a:pt x="524" y="322"/>
                </a:cubicBezTo>
                <a:cubicBezTo>
                  <a:pt x="523" y="322"/>
                  <a:pt x="522" y="322"/>
                  <a:pt x="521" y="321"/>
                </a:cubicBezTo>
                <a:cubicBezTo>
                  <a:pt x="521" y="321"/>
                  <a:pt x="521" y="321"/>
                  <a:pt x="521" y="321"/>
                </a:cubicBezTo>
                <a:cubicBezTo>
                  <a:pt x="520" y="320"/>
                  <a:pt x="519" y="322"/>
                  <a:pt x="518" y="321"/>
                </a:cubicBezTo>
                <a:cubicBezTo>
                  <a:pt x="517" y="321"/>
                  <a:pt x="517" y="322"/>
                  <a:pt x="516" y="322"/>
                </a:cubicBezTo>
                <a:cubicBezTo>
                  <a:pt x="516" y="323"/>
                  <a:pt x="517" y="323"/>
                  <a:pt x="517" y="324"/>
                </a:cubicBezTo>
                <a:cubicBezTo>
                  <a:pt x="517" y="324"/>
                  <a:pt x="516" y="325"/>
                  <a:pt x="516" y="325"/>
                </a:cubicBezTo>
                <a:cubicBezTo>
                  <a:pt x="516" y="326"/>
                  <a:pt x="516" y="326"/>
                  <a:pt x="516" y="326"/>
                </a:cubicBezTo>
                <a:cubicBezTo>
                  <a:pt x="515" y="326"/>
                  <a:pt x="515" y="326"/>
                  <a:pt x="514" y="326"/>
                </a:cubicBezTo>
                <a:cubicBezTo>
                  <a:pt x="514" y="326"/>
                  <a:pt x="514" y="327"/>
                  <a:pt x="514" y="327"/>
                </a:cubicBezTo>
                <a:cubicBezTo>
                  <a:pt x="513" y="327"/>
                  <a:pt x="513" y="327"/>
                  <a:pt x="513" y="327"/>
                </a:cubicBezTo>
                <a:cubicBezTo>
                  <a:pt x="513" y="327"/>
                  <a:pt x="513" y="327"/>
                  <a:pt x="513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2" y="328"/>
                  <a:pt x="512" y="328"/>
                  <a:pt x="512" y="328"/>
                </a:cubicBezTo>
                <a:cubicBezTo>
                  <a:pt x="511" y="328"/>
                  <a:pt x="511" y="328"/>
                  <a:pt x="511" y="328"/>
                </a:cubicBezTo>
                <a:cubicBezTo>
                  <a:pt x="511" y="328"/>
                  <a:pt x="511" y="328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10" y="329"/>
                  <a:pt x="510" y="329"/>
                  <a:pt x="510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9" y="329"/>
                  <a:pt x="509" y="329"/>
                  <a:pt x="509" y="329"/>
                </a:cubicBezTo>
                <a:cubicBezTo>
                  <a:pt x="508" y="329"/>
                  <a:pt x="507" y="330"/>
                  <a:pt x="505" y="330"/>
                </a:cubicBezTo>
                <a:cubicBezTo>
                  <a:pt x="505" y="331"/>
                  <a:pt x="504" y="332"/>
                  <a:pt x="502" y="332"/>
                </a:cubicBezTo>
                <a:cubicBezTo>
                  <a:pt x="502" y="333"/>
                  <a:pt x="502" y="333"/>
                  <a:pt x="502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501" y="333"/>
                  <a:pt x="501" y="333"/>
                  <a:pt x="501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3"/>
                  <a:pt x="498" y="333"/>
                  <a:pt x="498" y="333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9" y="332"/>
                  <a:pt x="499" y="332"/>
                  <a:pt x="499" y="332"/>
                </a:cubicBezTo>
                <a:cubicBezTo>
                  <a:pt x="498" y="332"/>
                  <a:pt x="498" y="332"/>
                  <a:pt x="498" y="332"/>
                </a:cubicBezTo>
                <a:cubicBezTo>
                  <a:pt x="498" y="331"/>
                  <a:pt x="498" y="331"/>
                  <a:pt x="497" y="331"/>
                </a:cubicBezTo>
                <a:cubicBezTo>
                  <a:pt x="497" y="331"/>
                  <a:pt x="497" y="331"/>
                  <a:pt x="497" y="331"/>
                </a:cubicBezTo>
                <a:cubicBezTo>
                  <a:pt x="497" y="330"/>
                  <a:pt x="496" y="331"/>
                  <a:pt x="496" y="331"/>
                </a:cubicBezTo>
                <a:cubicBezTo>
                  <a:pt x="496" y="330"/>
                  <a:pt x="496" y="330"/>
                  <a:pt x="496" y="329"/>
                </a:cubicBezTo>
                <a:cubicBezTo>
                  <a:pt x="497" y="329"/>
                  <a:pt x="497" y="329"/>
                  <a:pt x="498" y="328"/>
                </a:cubicBezTo>
                <a:cubicBezTo>
                  <a:pt x="498" y="327"/>
                  <a:pt x="498" y="326"/>
                  <a:pt x="499" y="326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5"/>
                  <a:pt x="499" y="325"/>
                  <a:pt x="499" y="325"/>
                </a:cubicBezTo>
                <a:cubicBezTo>
                  <a:pt x="499" y="324"/>
                  <a:pt x="499" y="324"/>
                  <a:pt x="499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26"/>
                  <a:pt x="500" y="326"/>
                  <a:pt x="498" y="327"/>
                </a:cubicBezTo>
                <a:cubicBezTo>
                  <a:pt x="498" y="329"/>
                  <a:pt x="498" y="329"/>
                  <a:pt x="498" y="329"/>
                </a:cubicBezTo>
                <a:cubicBezTo>
                  <a:pt x="501" y="329"/>
                  <a:pt x="501" y="329"/>
                  <a:pt x="501" y="329"/>
                </a:cubicBezTo>
                <a:cubicBezTo>
                  <a:pt x="501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2" y="328"/>
                  <a:pt x="502" y="328"/>
                  <a:pt x="502" y="328"/>
                </a:cubicBezTo>
                <a:cubicBezTo>
                  <a:pt x="503" y="327"/>
                  <a:pt x="503" y="327"/>
                  <a:pt x="504" y="327"/>
                </a:cubicBezTo>
                <a:cubicBezTo>
                  <a:pt x="504" y="326"/>
                  <a:pt x="504" y="327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5" y="326"/>
                  <a:pt x="505" y="326"/>
                  <a:pt x="505" y="326"/>
                </a:cubicBezTo>
                <a:cubicBezTo>
                  <a:pt x="506" y="325"/>
                  <a:pt x="506" y="325"/>
                  <a:pt x="506" y="325"/>
                </a:cubicBezTo>
                <a:cubicBezTo>
                  <a:pt x="508" y="324"/>
                  <a:pt x="509" y="324"/>
                  <a:pt x="510" y="324"/>
                </a:cubicBezTo>
                <a:cubicBezTo>
                  <a:pt x="511" y="323"/>
                  <a:pt x="511" y="323"/>
                  <a:pt x="512" y="322"/>
                </a:cubicBezTo>
                <a:cubicBezTo>
                  <a:pt x="514" y="322"/>
                  <a:pt x="514" y="322"/>
                  <a:pt x="514" y="322"/>
                </a:cubicBezTo>
                <a:cubicBezTo>
                  <a:pt x="514" y="323"/>
                  <a:pt x="514" y="323"/>
                  <a:pt x="514" y="323"/>
                </a:cubicBezTo>
                <a:cubicBezTo>
                  <a:pt x="515" y="323"/>
                  <a:pt x="515" y="323"/>
                  <a:pt x="516" y="322"/>
                </a:cubicBezTo>
                <a:cubicBezTo>
                  <a:pt x="516" y="322"/>
                  <a:pt x="515" y="321"/>
                  <a:pt x="515" y="321"/>
                </a:cubicBezTo>
                <a:cubicBezTo>
                  <a:pt x="514" y="321"/>
                  <a:pt x="514" y="321"/>
                  <a:pt x="514" y="321"/>
                </a:cubicBezTo>
                <a:cubicBezTo>
                  <a:pt x="514" y="320"/>
                  <a:pt x="514" y="320"/>
                  <a:pt x="514" y="320"/>
                </a:cubicBezTo>
                <a:cubicBezTo>
                  <a:pt x="515" y="320"/>
                  <a:pt x="514" y="320"/>
                  <a:pt x="515" y="319"/>
                </a:cubicBezTo>
                <a:cubicBezTo>
                  <a:pt x="515" y="319"/>
                  <a:pt x="515" y="319"/>
                  <a:pt x="515" y="319"/>
                </a:cubicBezTo>
                <a:cubicBezTo>
                  <a:pt x="516" y="319"/>
                  <a:pt x="516" y="318"/>
                  <a:pt x="517" y="318"/>
                </a:cubicBezTo>
                <a:cubicBezTo>
                  <a:pt x="517" y="318"/>
                  <a:pt x="517" y="318"/>
                  <a:pt x="517" y="318"/>
                </a:cubicBezTo>
                <a:close/>
                <a:moveTo>
                  <a:pt x="516" y="313"/>
                </a:moveTo>
                <a:cubicBezTo>
                  <a:pt x="516" y="313"/>
                  <a:pt x="516" y="313"/>
                  <a:pt x="516" y="313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4"/>
                  <a:pt x="516" y="314"/>
                  <a:pt x="516" y="314"/>
                </a:cubicBezTo>
                <a:cubicBezTo>
                  <a:pt x="516" y="315"/>
                  <a:pt x="516" y="315"/>
                  <a:pt x="516" y="315"/>
                </a:cubicBezTo>
                <a:cubicBezTo>
                  <a:pt x="515" y="315"/>
                  <a:pt x="515" y="315"/>
                  <a:pt x="515" y="315"/>
                </a:cubicBezTo>
                <a:cubicBezTo>
                  <a:pt x="515" y="315"/>
                  <a:pt x="515" y="315"/>
                  <a:pt x="514" y="315"/>
                </a:cubicBezTo>
                <a:cubicBezTo>
                  <a:pt x="515" y="313"/>
                  <a:pt x="515" y="314"/>
                  <a:pt x="516" y="313"/>
                </a:cubicBezTo>
                <a:close/>
                <a:moveTo>
                  <a:pt x="510" y="300"/>
                </a:moveTo>
                <a:cubicBezTo>
                  <a:pt x="512" y="300"/>
                  <a:pt x="512" y="300"/>
                  <a:pt x="512" y="300"/>
                </a:cubicBezTo>
                <a:cubicBezTo>
                  <a:pt x="512" y="300"/>
                  <a:pt x="512" y="300"/>
                  <a:pt x="512" y="300"/>
                </a:cubicBezTo>
                <a:cubicBezTo>
                  <a:pt x="513" y="300"/>
                  <a:pt x="513" y="300"/>
                  <a:pt x="514" y="301"/>
                </a:cubicBezTo>
                <a:cubicBezTo>
                  <a:pt x="514" y="302"/>
                  <a:pt x="514" y="302"/>
                  <a:pt x="513" y="302"/>
                </a:cubicBezTo>
                <a:cubicBezTo>
                  <a:pt x="513" y="302"/>
                  <a:pt x="513" y="302"/>
                  <a:pt x="513" y="302"/>
                </a:cubicBezTo>
                <a:cubicBezTo>
                  <a:pt x="513" y="301"/>
                  <a:pt x="513" y="301"/>
                  <a:pt x="513" y="301"/>
                </a:cubicBezTo>
                <a:cubicBezTo>
                  <a:pt x="511" y="301"/>
                  <a:pt x="511" y="301"/>
                  <a:pt x="510" y="301"/>
                </a:cubicBezTo>
                <a:lnTo>
                  <a:pt x="510" y="300"/>
                </a:lnTo>
                <a:close/>
                <a:moveTo>
                  <a:pt x="472" y="277"/>
                </a:move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2" y="275"/>
                  <a:pt x="472" y="275"/>
                </a:cubicBezTo>
                <a:cubicBezTo>
                  <a:pt x="472" y="275"/>
                  <a:pt x="473" y="275"/>
                  <a:pt x="474" y="274"/>
                </a:cubicBezTo>
                <a:cubicBezTo>
                  <a:pt x="475" y="276"/>
                  <a:pt x="476" y="277"/>
                  <a:pt x="476" y="279"/>
                </a:cubicBezTo>
                <a:cubicBezTo>
                  <a:pt x="475" y="279"/>
                  <a:pt x="474" y="280"/>
                  <a:pt x="474" y="280"/>
                </a:cubicBezTo>
                <a:cubicBezTo>
                  <a:pt x="474" y="279"/>
                  <a:pt x="474" y="279"/>
                  <a:pt x="474" y="279"/>
                </a:cubicBezTo>
                <a:cubicBezTo>
                  <a:pt x="473" y="279"/>
                  <a:pt x="473" y="279"/>
                  <a:pt x="473" y="279"/>
                </a:cubicBezTo>
                <a:cubicBezTo>
                  <a:pt x="472" y="278"/>
                  <a:pt x="472" y="279"/>
                  <a:pt x="473" y="278"/>
                </a:cubicBezTo>
                <a:cubicBezTo>
                  <a:pt x="472" y="278"/>
                  <a:pt x="472" y="278"/>
                  <a:pt x="472" y="278"/>
                </a:cubicBezTo>
                <a:cubicBezTo>
                  <a:pt x="472" y="279"/>
                  <a:pt x="472" y="279"/>
                  <a:pt x="472" y="279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71" y="278"/>
                  <a:pt x="471" y="278"/>
                  <a:pt x="471" y="277"/>
                </a:cubicBezTo>
                <a:cubicBezTo>
                  <a:pt x="471" y="277"/>
                  <a:pt x="471" y="277"/>
                  <a:pt x="472" y="277"/>
                </a:cubicBezTo>
                <a:close/>
                <a:moveTo>
                  <a:pt x="457" y="296"/>
                </a:moveTo>
                <a:cubicBezTo>
                  <a:pt x="458" y="296"/>
                  <a:pt x="458" y="296"/>
                  <a:pt x="458" y="296"/>
                </a:cubicBezTo>
                <a:cubicBezTo>
                  <a:pt x="458" y="296"/>
                  <a:pt x="458" y="296"/>
                  <a:pt x="458" y="296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59" y="294"/>
                  <a:pt x="460" y="294"/>
                  <a:pt x="460" y="294"/>
                </a:cubicBezTo>
                <a:cubicBezTo>
                  <a:pt x="460" y="294"/>
                  <a:pt x="460" y="294"/>
                  <a:pt x="461" y="294"/>
                </a:cubicBezTo>
                <a:cubicBezTo>
                  <a:pt x="461" y="293"/>
                  <a:pt x="462" y="293"/>
                  <a:pt x="462" y="293"/>
                </a:cubicBezTo>
                <a:cubicBezTo>
                  <a:pt x="462" y="293"/>
                  <a:pt x="463" y="292"/>
                  <a:pt x="463" y="292"/>
                </a:cubicBezTo>
                <a:cubicBezTo>
                  <a:pt x="463" y="292"/>
                  <a:pt x="464" y="292"/>
                  <a:pt x="465" y="292"/>
                </a:cubicBezTo>
                <a:cubicBezTo>
                  <a:pt x="465" y="291"/>
                  <a:pt x="465" y="291"/>
                  <a:pt x="465" y="291"/>
                </a:cubicBezTo>
                <a:cubicBezTo>
                  <a:pt x="465" y="291"/>
                  <a:pt x="465" y="291"/>
                  <a:pt x="466" y="291"/>
                </a:cubicBezTo>
                <a:cubicBezTo>
                  <a:pt x="466" y="291"/>
                  <a:pt x="466" y="290"/>
                  <a:pt x="466" y="290"/>
                </a:cubicBezTo>
                <a:cubicBezTo>
                  <a:pt x="468" y="290"/>
                  <a:pt x="468" y="290"/>
                  <a:pt x="468" y="290"/>
                </a:cubicBezTo>
                <a:cubicBezTo>
                  <a:pt x="468" y="290"/>
                  <a:pt x="468" y="289"/>
                  <a:pt x="468" y="289"/>
                </a:cubicBezTo>
                <a:cubicBezTo>
                  <a:pt x="468" y="289"/>
                  <a:pt x="468" y="289"/>
                  <a:pt x="469" y="289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69" y="287"/>
                  <a:pt x="469" y="287"/>
                  <a:pt x="469" y="287"/>
                </a:cubicBezTo>
                <a:cubicBezTo>
                  <a:pt x="470" y="287"/>
                  <a:pt x="470" y="287"/>
                  <a:pt x="471" y="287"/>
                </a:cubicBezTo>
                <a:cubicBezTo>
                  <a:pt x="471" y="287"/>
                  <a:pt x="471" y="287"/>
                  <a:pt x="471" y="287"/>
                </a:cubicBezTo>
                <a:cubicBezTo>
                  <a:pt x="471" y="286"/>
                  <a:pt x="471" y="286"/>
                  <a:pt x="472" y="286"/>
                </a:cubicBezTo>
                <a:cubicBezTo>
                  <a:pt x="472" y="285"/>
                  <a:pt x="472" y="285"/>
                  <a:pt x="472" y="285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4"/>
                  <a:pt x="473" y="285"/>
                  <a:pt x="473" y="284"/>
                </a:cubicBezTo>
                <a:cubicBezTo>
                  <a:pt x="473" y="285"/>
                  <a:pt x="473" y="285"/>
                  <a:pt x="473" y="285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3" y="286"/>
                  <a:pt x="473" y="286"/>
                  <a:pt x="473" y="286"/>
                </a:cubicBezTo>
                <a:cubicBezTo>
                  <a:pt x="474" y="286"/>
                  <a:pt x="473" y="286"/>
                  <a:pt x="474" y="286"/>
                </a:cubicBezTo>
                <a:cubicBezTo>
                  <a:pt x="474" y="286"/>
                  <a:pt x="474" y="285"/>
                  <a:pt x="474" y="285"/>
                </a:cubicBezTo>
                <a:cubicBezTo>
                  <a:pt x="474" y="285"/>
                  <a:pt x="474" y="285"/>
                  <a:pt x="474" y="284"/>
                </a:cubicBezTo>
                <a:cubicBezTo>
                  <a:pt x="474" y="284"/>
                  <a:pt x="474" y="284"/>
                  <a:pt x="474" y="284"/>
                </a:cubicBezTo>
                <a:cubicBezTo>
                  <a:pt x="474" y="283"/>
                  <a:pt x="474" y="283"/>
                  <a:pt x="474" y="283"/>
                </a:cubicBezTo>
                <a:cubicBezTo>
                  <a:pt x="475" y="283"/>
                  <a:pt x="476" y="284"/>
                  <a:pt x="477" y="284"/>
                </a:cubicBezTo>
                <a:cubicBezTo>
                  <a:pt x="477" y="284"/>
                  <a:pt x="477" y="284"/>
                  <a:pt x="477" y="284"/>
                </a:cubicBezTo>
                <a:cubicBezTo>
                  <a:pt x="477" y="283"/>
                  <a:pt x="478" y="283"/>
                  <a:pt x="478" y="283"/>
                </a:cubicBezTo>
                <a:cubicBezTo>
                  <a:pt x="479" y="284"/>
                  <a:pt x="479" y="284"/>
                  <a:pt x="479" y="284"/>
                </a:cubicBezTo>
                <a:cubicBezTo>
                  <a:pt x="480" y="284"/>
                  <a:pt x="480" y="284"/>
                  <a:pt x="480" y="284"/>
                </a:cubicBezTo>
                <a:cubicBezTo>
                  <a:pt x="481" y="284"/>
                  <a:pt x="481" y="284"/>
                  <a:pt x="481" y="284"/>
                </a:cubicBezTo>
                <a:cubicBezTo>
                  <a:pt x="481" y="284"/>
                  <a:pt x="481" y="285"/>
                  <a:pt x="482" y="286"/>
                </a:cubicBezTo>
                <a:cubicBezTo>
                  <a:pt x="482" y="286"/>
                  <a:pt x="482" y="286"/>
                  <a:pt x="482" y="286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7"/>
                  <a:pt x="482" y="287"/>
                  <a:pt x="482" y="287"/>
                </a:cubicBezTo>
                <a:cubicBezTo>
                  <a:pt x="482" y="288"/>
                  <a:pt x="482" y="288"/>
                  <a:pt x="482" y="288"/>
                </a:cubicBezTo>
                <a:cubicBezTo>
                  <a:pt x="483" y="288"/>
                  <a:pt x="483" y="288"/>
                  <a:pt x="483" y="288"/>
                </a:cubicBezTo>
                <a:cubicBezTo>
                  <a:pt x="484" y="289"/>
                  <a:pt x="484" y="289"/>
                  <a:pt x="485" y="290"/>
                </a:cubicBezTo>
                <a:cubicBezTo>
                  <a:pt x="485" y="290"/>
                  <a:pt x="485" y="290"/>
                  <a:pt x="485" y="290"/>
                </a:cubicBezTo>
                <a:cubicBezTo>
                  <a:pt x="485" y="290"/>
                  <a:pt x="486" y="290"/>
                  <a:pt x="487" y="290"/>
                </a:cubicBezTo>
                <a:cubicBezTo>
                  <a:pt x="487" y="290"/>
                  <a:pt x="487" y="290"/>
                  <a:pt x="487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88" y="290"/>
                  <a:pt x="488" y="290"/>
                  <a:pt x="488" y="290"/>
                </a:cubicBezTo>
                <a:cubicBezTo>
                  <a:pt x="490" y="292"/>
                  <a:pt x="488" y="291"/>
                  <a:pt x="489" y="293"/>
                </a:cubicBezTo>
                <a:cubicBezTo>
                  <a:pt x="489" y="293"/>
                  <a:pt x="490" y="294"/>
                  <a:pt x="491" y="294"/>
                </a:cubicBezTo>
                <a:cubicBezTo>
                  <a:pt x="491" y="294"/>
                  <a:pt x="490" y="295"/>
                  <a:pt x="490" y="295"/>
                </a:cubicBezTo>
                <a:cubicBezTo>
                  <a:pt x="490" y="297"/>
                  <a:pt x="490" y="297"/>
                  <a:pt x="490" y="297"/>
                </a:cubicBezTo>
                <a:cubicBezTo>
                  <a:pt x="490" y="297"/>
                  <a:pt x="491" y="297"/>
                  <a:pt x="491" y="297"/>
                </a:cubicBezTo>
                <a:cubicBezTo>
                  <a:pt x="491" y="298"/>
                  <a:pt x="491" y="299"/>
                  <a:pt x="491" y="300"/>
                </a:cubicBezTo>
                <a:cubicBezTo>
                  <a:pt x="492" y="300"/>
                  <a:pt x="493" y="300"/>
                  <a:pt x="493" y="300"/>
                </a:cubicBezTo>
                <a:cubicBezTo>
                  <a:pt x="494" y="301"/>
                  <a:pt x="494" y="301"/>
                  <a:pt x="494" y="301"/>
                </a:cubicBezTo>
                <a:cubicBezTo>
                  <a:pt x="496" y="301"/>
                  <a:pt x="496" y="301"/>
                  <a:pt x="496" y="301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497" y="302"/>
                  <a:pt x="497" y="302"/>
                  <a:pt x="497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0" y="302"/>
                  <a:pt x="500" y="302"/>
                  <a:pt x="500" y="302"/>
                </a:cubicBezTo>
                <a:cubicBezTo>
                  <a:pt x="501" y="302"/>
                  <a:pt x="501" y="302"/>
                  <a:pt x="501" y="302"/>
                </a:cubicBezTo>
                <a:cubicBezTo>
                  <a:pt x="501" y="303"/>
                  <a:pt x="501" y="303"/>
                  <a:pt x="501" y="303"/>
                </a:cubicBezTo>
                <a:cubicBezTo>
                  <a:pt x="504" y="303"/>
                  <a:pt x="504" y="303"/>
                  <a:pt x="504" y="303"/>
                </a:cubicBezTo>
                <a:cubicBezTo>
                  <a:pt x="504" y="303"/>
                  <a:pt x="504" y="304"/>
                  <a:pt x="504" y="304"/>
                </a:cubicBezTo>
                <a:cubicBezTo>
                  <a:pt x="505" y="304"/>
                  <a:pt x="508" y="303"/>
                  <a:pt x="509" y="303"/>
                </a:cubicBezTo>
                <a:cubicBezTo>
                  <a:pt x="509" y="304"/>
                  <a:pt x="509" y="304"/>
                  <a:pt x="509" y="304"/>
                </a:cubicBezTo>
                <a:cubicBezTo>
                  <a:pt x="509" y="305"/>
                  <a:pt x="509" y="305"/>
                  <a:pt x="509" y="305"/>
                </a:cubicBezTo>
                <a:cubicBezTo>
                  <a:pt x="510" y="305"/>
                  <a:pt x="510" y="305"/>
                  <a:pt x="510" y="305"/>
                </a:cubicBezTo>
                <a:cubicBezTo>
                  <a:pt x="510" y="305"/>
                  <a:pt x="510" y="305"/>
                  <a:pt x="511" y="305"/>
                </a:cubicBezTo>
                <a:cubicBezTo>
                  <a:pt x="511" y="306"/>
                  <a:pt x="511" y="306"/>
                  <a:pt x="511" y="306"/>
                </a:cubicBezTo>
                <a:cubicBezTo>
                  <a:pt x="513" y="306"/>
                  <a:pt x="513" y="306"/>
                  <a:pt x="513" y="306"/>
                </a:cubicBezTo>
                <a:cubicBezTo>
                  <a:pt x="513" y="309"/>
                  <a:pt x="513" y="310"/>
                  <a:pt x="515" y="311"/>
                </a:cubicBezTo>
                <a:cubicBezTo>
                  <a:pt x="515" y="311"/>
                  <a:pt x="515" y="311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4" y="312"/>
                  <a:pt x="514" y="312"/>
                  <a:pt x="514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2" y="312"/>
                  <a:pt x="512" y="312"/>
                  <a:pt x="512" y="312"/>
                </a:cubicBezTo>
                <a:cubicBezTo>
                  <a:pt x="513" y="312"/>
                  <a:pt x="513" y="312"/>
                  <a:pt x="513" y="312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3"/>
                  <a:pt x="513" y="313"/>
                </a:cubicBezTo>
                <a:cubicBezTo>
                  <a:pt x="513" y="313"/>
                  <a:pt x="513" y="314"/>
                  <a:pt x="513" y="314"/>
                </a:cubicBezTo>
                <a:cubicBezTo>
                  <a:pt x="512" y="314"/>
                  <a:pt x="511" y="314"/>
                  <a:pt x="511" y="314"/>
                </a:cubicBezTo>
                <a:cubicBezTo>
                  <a:pt x="511" y="313"/>
                  <a:pt x="511" y="313"/>
                  <a:pt x="511" y="313"/>
                </a:cubicBezTo>
                <a:cubicBezTo>
                  <a:pt x="510" y="313"/>
                  <a:pt x="510" y="313"/>
                  <a:pt x="509" y="313"/>
                </a:cubicBezTo>
                <a:cubicBezTo>
                  <a:pt x="509" y="312"/>
                  <a:pt x="509" y="312"/>
                  <a:pt x="509" y="312"/>
                </a:cubicBezTo>
                <a:cubicBezTo>
                  <a:pt x="509" y="313"/>
                  <a:pt x="508" y="313"/>
                  <a:pt x="508" y="313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8" y="312"/>
                  <a:pt x="508" y="312"/>
                  <a:pt x="508" y="312"/>
                </a:cubicBezTo>
                <a:cubicBezTo>
                  <a:pt x="507" y="311"/>
                  <a:pt x="508" y="312"/>
                  <a:pt x="507" y="311"/>
                </a:cubicBezTo>
                <a:cubicBezTo>
                  <a:pt x="507" y="312"/>
                  <a:pt x="507" y="312"/>
                  <a:pt x="506" y="312"/>
                </a:cubicBezTo>
                <a:cubicBezTo>
                  <a:pt x="506" y="312"/>
                  <a:pt x="506" y="312"/>
                  <a:pt x="506" y="312"/>
                </a:cubicBezTo>
                <a:cubicBezTo>
                  <a:pt x="505" y="313"/>
                  <a:pt x="505" y="314"/>
                  <a:pt x="504" y="315"/>
                </a:cubicBezTo>
                <a:cubicBezTo>
                  <a:pt x="504" y="315"/>
                  <a:pt x="504" y="315"/>
                  <a:pt x="504" y="315"/>
                </a:cubicBezTo>
                <a:cubicBezTo>
                  <a:pt x="504" y="316"/>
                  <a:pt x="504" y="317"/>
                  <a:pt x="504" y="318"/>
                </a:cubicBezTo>
                <a:cubicBezTo>
                  <a:pt x="504" y="318"/>
                  <a:pt x="504" y="318"/>
                  <a:pt x="504" y="318"/>
                </a:cubicBezTo>
                <a:cubicBezTo>
                  <a:pt x="504" y="319"/>
                  <a:pt x="504" y="320"/>
                  <a:pt x="504" y="321"/>
                </a:cubicBezTo>
                <a:cubicBezTo>
                  <a:pt x="502" y="322"/>
                  <a:pt x="502" y="322"/>
                  <a:pt x="501" y="323"/>
                </a:cubicBezTo>
                <a:cubicBezTo>
                  <a:pt x="500" y="322"/>
                  <a:pt x="500" y="318"/>
                  <a:pt x="499" y="317"/>
                </a:cubicBezTo>
                <a:cubicBezTo>
                  <a:pt x="498" y="317"/>
                  <a:pt x="499" y="317"/>
                  <a:pt x="498" y="317"/>
                </a:cubicBezTo>
                <a:cubicBezTo>
                  <a:pt x="497" y="317"/>
                  <a:pt x="497" y="317"/>
                  <a:pt x="497" y="317"/>
                </a:cubicBezTo>
                <a:cubicBezTo>
                  <a:pt x="497" y="317"/>
                  <a:pt x="496" y="317"/>
                  <a:pt x="496" y="318"/>
                </a:cubicBezTo>
                <a:cubicBezTo>
                  <a:pt x="496" y="318"/>
                  <a:pt x="495" y="318"/>
                  <a:pt x="494" y="319"/>
                </a:cubicBezTo>
                <a:cubicBezTo>
                  <a:pt x="494" y="318"/>
                  <a:pt x="495" y="319"/>
                  <a:pt x="494" y="318"/>
                </a:cubicBezTo>
                <a:cubicBezTo>
                  <a:pt x="494" y="316"/>
                  <a:pt x="497" y="314"/>
                  <a:pt x="496" y="311"/>
                </a:cubicBezTo>
                <a:cubicBezTo>
                  <a:pt x="496" y="311"/>
                  <a:pt x="496" y="311"/>
                  <a:pt x="496" y="311"/>
                </a:cubicBezTo>
                <a:cubicBezTo>
                  <a:pt x="496" y="310"/>
                  <a:pt x="496" y="310"/>
                  <a:pt x="496" y="310"/>
                </a:cubicBezTo>
                <a:cubicBezTo>
                  <a:pt x="496" y="310"/>
                  <a:pt x="495" y="310"/>
                  <a:pt x="495" y="310"/>
                </a:cubicBezTo>
                <a:cubicBezTo>
                  <a:pt x="495" y="309"/>
                  <a:pt x="496" y="309"/>
                  <a:pt x="496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7"/>
                  <a:pt x="494" y="307"/>
                  <a:pt x="493" y="307"/>
                </a:cubicBezTo>
                <a:cubicBezTo>
                  <a:pt x="492" y="307"/>
                  <a:pt x="492" y="307"/>
                  <a:pt x="492" y="307"/>
                </a:cubicBezTo>
                <a:cubicBezTo>
                  <a:pt x="492" y="306"/>
                  <a:pt x="491" y="305"/>
                  <a:pt x="491" y="305"/>
                </a:cubicBezTo>
                <a:cubicBezTo>
                  <a:pt x="489" y="305"/>
                  <a:pt x="490" y="305"/>
                  <a:pt x="489" y="306"/>
                </a:cubicBezTo>
                <a:cubicBezTo>
                  <a:pt x="489" y="306"/>
                  <a:pt x="489" y="306"/>
                  <a:pt x="489" y="306"/>
                </a:cubicBezTo>
                <a:cubicBezTo>
                  <a:pt x="489" y="307"/>
                  <a:pt x="489" y="307"/>
                  <a:pt x="489" y="307"/>
                </a:cubicBezTo>
                <a:cubicBezTo>
                  <a:pt x="488" y="308"/>
                  <a:pt x="488" y="307"/>
                  <a:pt x="487" y="308"/>
                </a:cubicBezTo>
                <a:cubicBezTo>
                  <a:pt x="487" y="308"/>
                  <a:pt x="486" y="309"/>
                  <a:pt x="486" y="310"/>
                </a:cubicBezTo>
                <a:cubicBezTo>
                  <a:pt x="485" y="310"/>
                  <a:pt x="485" y="310"/>
                  <a:pt x="485" y="310"/>
                </a:cubicBezTo>
                <a:cubicBezTo>
                  <a:pt x="485" y="310"/>
                  <a:pt x="485" y="310"/>
                  <a:pt x="484" y="310"/>
                </a:cubicBezTo>
                <a:cubicBezTo>
                  <a:pt x="484" y="310"/>
                  <a:pt x="484" y="310"/>
                  <a:pt x="484" y="310"/>
                </a:cubicBezTo>
                <a:cubicBezTo>
                  <a:pt x="483" y="311"/>
                  <a:pt x="483" y="313"/>
                  <a:pt x="483" y="315"/>
                </a:cubicBezTo>
                <a:cubicBezTo>
                  <a:pt x="482" y="315"/>
                  <a:pt x="482" y="315"/>
                  <a:pt x="482" y="316"/>
                </a:cubicBezTo>
                <a:cubicBezTo>
                  <a:pt x="482" y="317"/>
                  <a:pt x="482" y="319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2" y="321"/>
                  <a:pt x="482" y="321"/>
                  <a:pt x="482" y="321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3" y="325"/>
                  <a:pt x="483" y="325"/>
                  <a:pt x="483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5"/>
                </a:cubicBezTo>
                <a:cubicBezTo>
                  <a:pt x="482" y="325"/>
                  <a:pt x="482" y="325"/>
                  <a:pt x="482" y="326"/>
                </a:cubicBezTo>
                <a:cubicBezTo>
                  <a:pt x="481" y="326"/>
                  <a:pt x="481" y="327"/>
                  <a:pt x="481" y="328"/>
                </a:cubicBezTo>
                <a:cubicBezTo>
                  <a:pt x="481" y="328"/>
                  <a:pt x="481" y="328"/>
                  <a:pt x="481" y="328"/>
                </a:cubicBezTo>
                <a:cubicBezTo>
                  <a:pt x="481" y="329"/>
                  <a:pt x="481" y="329"/>
                  <a:pt x="481" y="329"/>
                </a:cubicBezTo>
                <a:cubicBezTo>
                  <a:pt x="480" y="329"/>
                  <a:pt x="480" y="329"/>
                  <a:pt x="480" y="329"/>
                </a:cubicBezTo>
                <a:cubicBezTo>
                  <a:pt x="480" y="330"/>
                  <a:pt x="479" y="330"/>
                  <a:pt x="479" y="331"/>
                </a:cubicBezTo>
                <a:cubicBezTo>
                  <a:pt x="477" y="331"/>
                  <a:pt x="477" y="330"/>
                  <a:pt x="476" y="330"/>
                </a:cubicBezTo>
                <a:cubicBezTo>
                  <a:pt x="476" y="329"/>
                  <a:pt x="476" y="328"/>
                  <a:pt x="476" y="327"/>
                </a:cubicBezTo>
                <a:cubicBezTo>
                  <a:pt x="476" y="327"/>
                  <a:pt x="476" y="327"/>
                  <a:pt x="476" y="327"/>
                </a:cubicBezTo>
                <a:cubicBezTo>
                  <a:pt x="476" y="324"/>
                  <a:pt x="476" y="324"/>
                  <a:pt x="476" y="324"/>
                </a:cubicBezTo>
                <a:cubicBezTo>
                  <a:pt x="475" y="324"/>
                  <a:pt x="475" y="324"/>
                  <a:pt x="475" y="324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3"/>
                  <a:pt x="475" y="323"/>
                  <a:pt x="475" y="323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21"/>
                  <a:pt x="475" y="321"/>
                  <a:pt x="475" y="321"/>
                </a:cubicBezTo>
                <a:cubicBezTo>
                  <a:pt x="475" y="319"/>
                  <a:pt x="475" y="319"/>
                  <a:pt x="475" y="319"/>
                </a:cubicBezTo>
                <a:cubicBezTo>
                  <a:pt x="476" y="319"/>
                  <a:pt x="476" y="319"/>
                  <a:pt x="476" y="319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6"/>
                  <a:pt x="476" y="316"/>
                  <a:pt x="476" y="316"/>
                </a:cubicBezTo>
                <a:cubicBezTo>
                  <a:pt x="476" y="315"/>
                  <a:pt x="477" y="315"/>
                  <a:pt x="477" y="315"/>
                </a:cubicBezTo>
                <a:cubicBezTo>
                  <a:pt x="477" y="314"/>
                  <a:pt x="477" y="313"/>
                  <a:pt x="478" y="312"/>
                </a:cubicBezTo>
                <a:cubicBezTo>
                  <a:pt x="478" y="312"/>
                  <a:pt x="478" y="312"/>
                  <a:pt x="478" y="312"/>
                </a:cubicBezTo>
                <a:cubicBezTo>
                  <a:pt x="478" y="311"/>
                  <a:pt x="478" y="311"/>
                  <a:pt x="478" y="310"/>
                </a:cubicBezTo>
                <a:cubicBezTo>
                  <a:pt x="477" y="310"/>
                  <a:pt x="476" y="312"/>
                  <a:pt x="476" y="313"/>
                </a:cubicBezTo>
                <a:cubicBezTo>
                  <a:pt x="474" y="313"/>
                  <a:pt x="474" y="313"/>
                  <a:pt x="474" y="313"/>
                </a:cubicBezTo>
                <a:cubicBezTo>
                  <a:pt x="475" y="311"/>
                  <a:pt x="475" y="311"/>
                  <a:pt x="476" y="310"/>
                </a:cubicBezTo>
                <a:cubicBezTo>
                  <a:pt x="476" y="310"/>
                  <a:pt x="476" y="310"/>
                  <a:pt x="477" y="310"/>
                </a:cubicBezTo>
                <a:cubicBezTo>
                  <a:pt x="477" y="309"/>
                  <a:pt x="477" y="309"/>
                  <a:pt x="477" y="308"/>
                </a:cubicBezTo>
                <a:cubicBezTo>
                  <a:pt x="477" y="308"/>
                  <a:pt x="477" y="308"/>
                  <a:pt x="477" y="308"/>
                </a:cubicBezTo>
                <a:cubicBezTo>
                  <a:pt x="478" y="307"/>
                  <a:pt x="478" y="307"/>
                  <a:pt x="478" y="306"/>
                </a:cubicBezTo>
                <a:cubicBezTo>
                  <a:pt x="478" y="306"/>
                  <a:pt x="478" y="306"/>
                  <a:pt x="478" y="306"/>
                </a:cubicBezTo>
                <a:cubicBezTo>
                  <a:pt x="479" y="305"/>
                  <a:pt x="479" y="305"/>
                  <a:pt x="479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0" y="305"/>
                  <a:pt x="480" y="305"/>
                  <a:pt x="480" y="305"/>
                </a:cubicBezTo>
                <a:cubicBezTo>
                  <a:pt x="481" y="305"/>
                  <a:pt x="481" y="305"/>
                  <a:pt x="481" y="305"/>
                </a:cubicBezTo>
                <a:cubicBezTo>
                  <a:pt x="481" y="304"/>
                  <a:pt x="481" y="304"/>
                  <a:pt x="481" y="304"/>
                </a:cubicBezTo>
                <a:cubicBezTo>
                  <a:pt x="482" y="304"/>
                  <a:pt x="483" y="304"/>
                  <a:pt x="484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5" y="304"/>
                  <a:pt x="485" y="304"/>
                  <a:pt x="485" y="304"/>
                </a:cubicBezTo>
                <a:cubicBezTo>
                  <a:pt x="486" y="303"/>
                  <a:pt x="485" y="303"/>
                  <a:pt x="486" y="302"/>
                </a:cubicBezTo>
                <a:cubicBezTo>
                  <a:pt x="488" y="303"/>
                  <a:pt x="488" y="304"/>
                  <a:pt x="490" y="304"/>
                </a:cubicBezTo>
                <a:cubicBezTo>
                  <a:pt x="490" y="303"/>
                  <a:pt x="490" y="303"/>
                  <a:pt x="490" y="303"/>
                </a:cubicBezTo>
                <a:cubicBezTo>
                  <a:pt x="492" y="303"/>
                  <a:pt x="492" y="303"/>
                  <a:pt x="492" y="303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304"/>
                  <a:pt x="493" y="304"/>
                  <a:pt x="493" y="304"/>
                </a:cubicBezTo>
                <a:cubicBezTo>
                  <a:pt x="493" y="302"/>
                  <a:pt x="492" y="302"/>
                  <a:pt x="492" y="301"/>
                </a:cubicBezTo>
                <a:cubicBezTo>
                  <a:pt x="491" y="301"/>
                  <a:pt x="490" y="301"/>
                  <a:pt x="489" y="301"/>
                </a:cubicBezTo>
                <a:cubicBezTo>
                  <a:pt x="489" y="298"/>
                  <a:pt x="489" y="298"/>
                  <a:pt x="489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8" y="298"/>
                </a:cubicBezTo>
                <a:cubicBezTo>
                  <a:pt x="488" y="298"/>
                  <a:pt x="488" y="298"/>
                  <a:pt x="487" y="298"/>
                </a:cubicBezTo>
                <a:cubicBezTo>
                  <a:pt x="487" y="299"/>
                  <a:pt x="487" y="299"/>
                  <a:pt x="487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6" y="299"/>
                  <a:pt x="486" y="299"/>
                  <a:pt x="486" y="299"/>
                </a:cubicBezTo>
                <a:cubicBezTo>
                  <a:pt x="485" y="299"/>
                  <a:pt x="484" y="299"/>
                  <a:pt x="483" y="299"/>
                </a:cubicBezTo>
                <a:cubicBezTo>
                  <a:pt x="483" y="300"/>
                  <a:pt x="483" y="300"/>
                  <a:pt x="483" y="300"/>
                </a:cubicBezTo>
                <a:cubicBezTo>
                  <a:pt x="482" y="300"/>
                  <a:pt x="481" y="300"/>
                  <a:pt x="480" y="300"/>
                </a:cubicBezTo>
                <a:cubicBezTo>
                  <a:pt x="480" y="301"/>
                  <a:pt x="480" y="301"/>
                  <a:pt x="480" y="301"/>
                </a:cubicBezTo>
                <a:cubicBezTo>
                  <a:pt x="479" y="301"/>
                  <a:pt x="479" y="300"/>
                  <a:pt x="479" y="300"/>
                </a:cubicBezTo>
                <a:cubicBezTo>
                  <a:pt x="477" y="300"/>
                  <a:pt x="477" y="300"/>
                  <a:pt x="477" y="300"/>
                </a:cubicBezTo>
                <a:cubicBezTo>
                  <a:pt x="477" y="299"/>
                  <a:pt x="477" y="299"/>
                  <a:pt x="477" y="298"/>
                </a:cubicBezTo>
                <a:cubicBezTo>
                  <a:pt x="476" y="298"/>
                  <a:pt x="476" y="298"/>
                  <a:pt x="476" y="298"/>
                </a:cubicBezTo>
                <a:cubicBezTo>
                  <a:pt x="476" y="298"/>
                  <a:pt x="476" y="297"/>
                  <a:pt x="476" y="297"/>
                </a:cubicBezTo>
                <a:cubicBezTo>
                  <a:pt x="474" y="297"/>
                  <a:pt x="473" y="297"/>
                  <a:pt x="472" y="298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7"/>
                  <a:pt x="472" y="297"/>
                </a:cubicBezTo>
                <a:cubicBezTo>
                  <a:pt x="472" y="297"/>
                  <a:pt x="472" y="296"/>
                  <a:pt x="472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3" y="296"/>
                  <a:pt x="473" y="296"/>
                </a:cubicBezTo>
                <a:cubicBezTo>
                  <a:pt x="473" y="296"/>
                  <a:pt x="475" y="295"/>
                  <a:pt x="475" y="294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5" y="294"/>
                  <a:pt x="475" y="294"/>
                  <a:pt x="475" y="293"/>
                </a:cubicBezTo>
                <a:cubicBezTo>
                  <a:pt x="473" y="293"/>
                  <a:pt x="473" y="294"/>
                  <a:pt x="471" y="295"/>
                </a:cubicBezTo>
                <a:cubicBezTo>
                  <a:pt x="471" y="295"/>
                  <a:pt x="471" y="295"/>
                  <a:pt x="470" y="296"/>
                </a:cubicBezTo>
                <a:cubicBezTo>
                  <a:pt x="470" y="296"/>
                  <a:pt x="470" y="296"/>
                  <a:pt x="470" y="296"/>
                </a:cubicBezTo>
                <a:cubicBezTo>
                  <a:pt x="469" y="296"/>
                  <a:pt x="469" y="297"/>
                  <a:pt x="468" y="297"/>
                </a:cubicBezTo>
                <a:cubicBezTo>
                  <a:pt x="467" y="298"/>
                  <a:pt x="466" y="298"/>
                  <a:pt x="465" y="298"/>
                </a:cubicBezTo>
                <a:cubicBezTo>
                  <a:pt x="465" y="299"/>
                  <a:pt x="465" y="299"/>
                  <a:pt x="465" y="299"/>
                </a:cubicBezTo>
                <a:cubicBezTo>
                  <a:pt x="462" y="299"/>
                  <a:pt x="462" y="299"/>
                  <a:pt x="462" y="299"/>
                </a:cubicBezTo>
                <a:cubicBezTo>
                  <a:pt x="462" y="298"/>
                  <a:pt x="462" y="298"/>
                  <a:pt x="461" y="298"/>
                </a:cubicBezTo>
                <a:cubicBezTo>
                  <a:pt x="461" y="297"/>
                  <a:pt x="461" y="297"/>
                  <a:pt x="461" y="297"/>
                </a:cubicBezTo>
                <a:cubicBezTo>
                  <a:pt x="461" y="297"/>
                  <a:pt x="457" y="298"/>
                  <a:pt x="457" y="298"/>
                </a:cubicBezTo>
                <a:cubicBezTo>
                  <a:pt x="457" y="298"/>
                  <a:pt x="457" y="298"/>
                  <a:pt x="457" y="298"/>
                </a:cubicBezTo>
                <a:cubicBezTo>
                  <a:pt x="456" y="298"/>
                  <a:pt x="456" y="298"/>
                  <a:pt x="456" y="298"/>
                </a:cubicBezTo>
                <a:cubicBezTo>
                  <a:pt x="456" y="297"/>
                  <a:pt x="457" y="297"/>
                  <a:pt x="457" y="296"/>
                </a:cubicBezTo>
                <a:close/>
                <a:moveTo>
                  <a:pt x="442" y="104"/>
                </a:moveTo>
                <a:cubicBezTo>
                  <a:pt x="442" y="104"/>
                  <a:pt x="442" y="104"/>
                  <a:pt x="442" y="103"/>
                </a:cubicBezTo>
                <a:cubicBezTo>
                  <a:pt x="443" y="103"/>
                  <a:pt x="443" y="103"/>
                  <a:pt x="444" y="102"/>
                </a:cubicBezTo>
                <a:cubicBezTo>
                  <a:pt x="444" y="103"/>
                  <a:pt x="444" y="103"/>
                  <a:pt x="445" y="103"/>
                </a:cubicBezTo>
                <a:cubicBezTo>
                  <a:pt x="444" y="104"/>
                  <a:pt x="444" y="104"/>
                  <a:pt x="443" y="104"/>
                </a:cubicBezTo>
                <a:cubicBezTo>
                  <a:pt x="443" y="104"/>
                  <a:pt x="443" y="104"/>
                  <a:pt x="442" y="104"/>
                </a:cubicBezTo>
                <a:close/>
                <a:moveTo>
                  <a:pt x="143" y="210"/>
                </a:moveTo>
                <a:cubicBezTo>
                  <a:pt x="143" y="210"/>
                  <a:pt x="143" y="210"/>
                  <a:pt x="143" y="210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3" y="210"/>
                  <a:pt x="143" y="210"/>
                  <a:pt x="143" y="210"/>
                </a:cubicBezTo>
                <a:close/>
                <a:moveTo>
                  <a:pt x="248" y="216"/>
                </a:moveTo>
                <a:cubicBezTo>
                  <a:pt x="248" y="216"/>
                  <a:pt x="248" y="216"/>
                  <a:pt x="248" y="216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8" y="215"/>
                  <a:pt x="248" y="215"/>
                  <a:pt x="248" y="215"/>
                </a:cubicBezTo>
                <a:cubicBezTo>
                  <a:pt x="247" y="215"/>
                  <a:pt x="246" y="214"/>
                  <a:pt x="245" y="214"/>
                </a:cubicBezTo>
                <a:cubicBezTo>
                  <a:pt x="245" y="214"/>
                  <a:pt x="245" y="213"/>
                  <a:pt x="244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6" y="212"/>
                  <a:pt x="246" y="213"/>
                  <a:pt x="247" y="213"/>
                </a:cubicBezTo>
                <a:cubicBezTo>
                  <a:pt x="248" y="214"/>
                  <a:pt x="248" y="215"/>
                  <a:pt x="248" y="215"/>
                </a:cubicBezTo>
                <a:lnTo>
                  <a:pt x="248" y="216"/>
                </a:lnTo>
                <a:close/>
                <a:moveTo>
                  <a:pt x="251" y="211"/>
                </a:moveTo>
                <a:cubicBezTo>
                  <a:pt x="251" y="211"/>
                  <a:pt x="251" y="211"/>
                  <a:pt x="251" y="211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cubicBezTo>
                  <a:pt x="251" y="210"/>
                  <a:pt x="251" y="210"/>
                  <a:pt x="251" y="210"/>
                </a:cubicBezTo>
                <a:lnTo>
                  <a:pt x="251" y="211"/>
                </a:lnTo>
                <a:close/>
                <a:moveTo>
                  <a:pt x="273" y="132"/>
                </a:moveTo>
                <a:cubicBezTo>
                  <a:pt x="272" y="132"/>
                  <a:pt x="272" y="132"/>
                  <a:pt x="272" y="132"/>
                </a:cubicBezTo>
                <a:cubicBezTo>
                  <a:pt x="272" y="131"/>
                  <a:pt x="272" y="131"/>
                  <a:pt x="272" y="131"/>
                </a:cubicBezTo>
                <a:cubicBezTo>
                  <a:pt x="273" y="131"/>
                  <a:pt x="273" y="131"/>
                  <a:pt x="273" y="131"/>
                </a:cubicBezTo>
                <a:lnTo>
                  <a:pt x="273" y="132"/>
                </a:lnTo>
                <a:close/>
                <a:moveTo>
                  <a:pt x="282" y="252"/>
                </a:moveTo>
                <a:cubicBezTo>
                  <a:pt x="282" y="252"/>
                  <a:pt x="282" y="252"/>
                  <a:pt x="282" y="252"/>
                </a:cubicBezTo>
                <a:cubicBezTo>
                  <a:pt x="282" y="251"/>
                  <a:pt x="282" y="251"/>
                  <a:pt x="282" y="251"/>
                </a:cubicBezTo>
                <a:cubicBezTo>
                  <a:pt x="282" y="251"/>
                  <a:pt x="282" y="251"/>
                  <a:pt x="282" y="251"/>
                </a:cubicBezTo>
                <a:lnTo>
                  <a:pt x="282" y="252"/>
                </a:lnTo>
                <a:close/>
                <a:moveTo>
                  <a:pt x="312" y="294"/>
                </a:moveTo>
                <a:cubicBezTo>
                  <a:pt x="311" y="294"/>
                  <a:pt x="311" y="294"/>
                  <a:pt x="311" y="294"/>
                </a:cubicBezTo>
                <a:cubicBezTo>
                  <a:pt x="311" y="295"/>
                  <a:pt x="311" y="295"/>
                  <a:pt x="311" y="295"/>
                </a:cubicBezTo>
                <a:cubicBezTo>
                  <a:pt x="310" y="295"/>
                  <a:pt x="310" y="295"/>
                  <a:pt x="310" y="295"/>
                </a:cubicBezTo>
                <a:cubicBezTo>
                  <a:pt x="310" y="295"/>
                  <a:pt x="311" y="295"/>
                  <a:pt x="309" y="296"/>
                </a:cubicBezTo>
                <a:cubicBezTo>
                  <a:pt x="309" y="295"/>
                  <a:pt x="309" y="295"/>
                  <a:pt x="309" y="295"/>
                </a:cubicBezTo>
                <a:cubicBezTo>
                  <a:pt x="310" y="294"/>
                  <a:pt x="310" y="294"/>
                  <a:pt x="311" y="293"/>
                </a:cubicBezTo>
                <a:cubicBezTo>
                  <a:pt x="311" y="294"/>
                  <a:pt x="311" y="294"/>
                  <a:pt x="311" y="294"/>
                </a:cubicBezTo>
                <a:cubicBezTo>
                  <a:pt x="312" y="294"/>
                  <a:pt x="312" y="294"/>
                  <a:pt x="312" y="294"/>
                </a:cubicBezTo>
                <a:close/>
                <a:moveTo>
                  <a:pt x="334" y="179"/>
                </a:moveTo>
                <a:cubicBezTo>
                  <a:pt x="334" y="180"/>
                  <a:pt x="334" y="180"/>
                  <a:pt x="334" y="180"/>
                </a:cubicBezTo>
                <a:cubicBezTo>
                  <a:pt x="331" y="180"/>
                  <a:pt x="331" y="180"/>
                  <a:pt x="331" y="180"/>
                </a:cubicBezTo>
                <a:cubicBezTo>
                  <a:pt x="331" y="180"/>
                  <a:pt x="328" y="181"/>
                  <a:pt x="327" y="181"/>
                </a:cubicBezTo>
                <a:cubicBezTo>
                  <a:pt x="327" y="180"/>
                  <a:pt x="326" y="180"/>
                  <a:pt x="326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4" y="180"/>
                  <a:pt x="324" y="180"/>
                  <a:pt x="324" y="180"/>
                </a:cubicBezTo>
                <a:cubicBezTo>
                  <a:pt x="323" y="179"/>
                  <a:pt x="322" y="181"/>
                  <a:pt x="321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0" y="179"/>
                  <a:pt x="320" y="179"/>
                  <a:pt x="320" y="179"/>
                </a:cubicBezTo>
                <a:cubicBezTo>
                  <a:pt x="322" y="179"/>
                  <a:pt x="322" y="179"/>
                  <a:pt x="322" y="179"/>
                </a:cubicBezTo>
                <a:cubicBezTo>
                  <a:pt x="323" y="178"/>
                  <a:pt x="322" y="178"/>
                  <a:pt x="324" y="178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26" y="177"/>
                  <a:pt x="327" y="178"/>
                  <a:pt x="329" y="177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29" y="179"/>
                  <a:pt x="329" y="179"/>
                  <a:pt x="329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4" y="179"/>
                  <a:pt x="334" y="179"/>
                  <a:pt x="334" y="179"/>
                </a:cubicBezTo>
                <a:close/>
                <a:moveTo>
                  <a:pt x="334" y="163"/>
                </a:moveTo>
                <a:cubicBezTo>
                  <a:pt x="334" y="163"/>
                  <a:pt x="334" y="163"/>
                  <a:pt x="334" y="163"/>
                </a:cubicBezTo>
                <a:cubicBezTo>
                  <a:pt x="332" y="164"/>
                  <a:pt x="330" y="163"/>
                  <a:pt x="329" y="163"/>
                </a:cubicBezTo>
                <a:cubicBezTo>
                  <a:pt x="329" y="163"/>
                  <a:pt x="329" y="163"/>
                  <a:pt x="328" y="162"/>
                </a:cubicBezTo>
                <a:cubicBezTo>
                  <a:pt x="328" y="162"/>
                  <a:pt x="327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3"/>
                  <a:pt x="326" y="163"/>
                  <a:pt x="326" y="163"/>
                </a:cubicBezTo>
                <a:cubicBezTo>
                  <a:pt x="326" y="164"/>
                  <a:pt x="326" y="164"/>
                  <a:pt x="326" y="164"/>
                </a:cubicBezTo>
                <a:cubicBezTo>
                  <a:pt x="326" y="165"/>
                  <a:pt x="329" y="166"/>
                  <a:pt x="330" y="166"/>
                </a:cubicBezTo>
                <a:cubicBezTo>
                  <a:pt x="330" y="167"/>
                  <a:pt x="330" y="167"/>
                  <a:pt x="330" y="167"/>
                </a:cubicBezTo>
                <a:cubicBezTo>
                  <a:pt x="330" y="167"/>
                  <a:pt x="330" y="166"/>
                  <a:pt x="330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8" y="166"/>
                  <a:pt x="328" y="166"/>
                  <a:pt x="328" y="166"/>
                </a:cubicBezTo>
                <a:cubicBezTo>
                  <a:pt x="327" y="166"/>
                  <a:pt x="322" y="167"/>
                  <a:pt x="321" y="168"/>
                </a:cubicBezTo>
                <a:cubicBezTo>
                  <a:pt x="321" y="168"/>
                  <a:pt x="321" y="168"/>
                  <a:pt x="321" y="168"/>
                </a:cubicBezTo>
                <a:cubicBezTo>
                  <a:pt x="320" y="169"/>
                  <a:pt x="320" y="169"/>
                  <a:pt x="319" y="169"/>
                </a:cubicBezTo>
                <a:cubicBezTo>
                  <a:pt x="319" y="169"/>
                  <a:pt x="319" y="170"/>
                  <a:pt x="319" y="170"/>
                </a:cubicBezTo>
                <a:cubicBezTo>
                  <a:pt x="318" y="170"/>
                  <a:pt x="319" y="170"/>
                  <a:pt x="318" y="170"/>
                </a:cubicBezTo>
                <a:cubicBezTo>
                  <a:pt x="318" y="170"/>
                  <a:pt x="318" y="170"/>
                  <a:pt x="318" y="170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8" y="168"/>
                  <a:pt x="319" y="168"/>
                  <a:pt x="319" y="169"/>
                </a:cubicBezTo>
                <a:cubicBezTo>
                  <a:pt x="319" y="168"/>
                  <a:pt x="319" y="168"/>
                  <a:pt x="319" y="168"/>
                </a:cubicBezTo>
                <a:cubicBezTo>
                  <a:pt x="319" y="168"/>
                  <a:pt x="320" y="168"/>
                  <a:pt x="320" y="168"/>
                </a:cubicBezTo>
                <a:cubicBezTo>
                  <a:pt x="320" y="167"/>
                  <a:pt x="320" y="167"/>
                  <a:pt x="320" y="167"/>
                </a:cubicBezTo>
                <a:cubicBezTo>
                  <a:pt x="320" y="167"/>
                  <a:pt x="321" y="167"/>
                  <a:pt x="321" y="167"/>
                </a:cubicBezTo>
                <a:cubicBezTo>
                  <a:pt x="322" y="166"/>
                  <a:pt x="322" y="165"/>
                  <a:pt x="324" y="165"/>
                </a:cubicBezTo>
                <a:cubicBezTo>
                  <a:pt x="324" y="165"/>
                  <a:pt x="324" y="165"/>
                  <a:pt x="324" y="165"/>
                </a:cubicBezTo>
                <a:cubicBezTo>
                  <a:pt x="324" y="165"/>
                  <a:pt x="323" y="165"/>
                  <a:pt x="323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4"/>
                  <a:pt x="320" y="164"/>
                  <a:pt x="320" y="164"/>
                </a:cubicBezTo>
                <a:cubicBezTo>
                  <a:pt x="320" y="165"/>
                  <a:pt x="318" y="166"/>
                  <a:pt x="318" y="166"/>
                </a:cubicBezTo>
                <a:cubicBezTo>
                  <a:pt x="318" y="166"/>
                  <a:pt x="318" y="166"/>
                  <a:pt x="318" y="166"/>
                </a:cubicBezTo>
                <a:cubicBezTo>
                  <a:pt x="318" y="167"/>
                  <a:pt x="317" y="167"/>
                  <a:pt x="317" y="167"/>
                </a:cubicBezTo>
                <a:cubicBezTo>
                  <a:pt x="317" y="169"/>
                  <a:pt x="317" y="169"/>
                  <a:pt x="317" y="169"/>
                </a:cubicBezTo>
                <a:cubicBezTo>
                  <a:pt x="317" y="169"/>
                  <a:pt x="316" y="169"/>
                  <a:pt x="316" y="170"/>
                </a:cubicBezTo>
                <a:cubicBezTo>
                  <a:pt x="315" y="169"/>
                  <a:pt x="313" y="169"/>
                  <a:pt x="311" y="169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311" y="168"/>
                  <a:pt x="311" y="167"/>
                  <a:pt x="310" y="167"/>
                </a:cubicBezTo>
                <a:cubicBezTo>
                  <a:pt x="310" y="166"/>
                  <a:pt x="310" y="166"/>
                  <a:pt x="310" y="166"/>
                </a:cubicBezTo>
                <a:cubicBezTo>
                  <a:pt x="310" y="166"/>
                  <a:pt x="310" y="166"/>
                  <a:pt x="311" y="166"/>
                </a:cubicBezTo>
                <a:cubicBezTo>
                  <a:pt x="311" y="166"/>
                  <a:pt x="311" y="166"/>
                  <a:pt x="311" y="166"/>
                </a:cubicBezTo>
                <a:cubicBezTo>
                  <a:pt x="311" y="165"/>
                  <a:pt x="310" y="165"/>
                  <a:pt x="310" y="164"/>
                </a:cubicBezTo>
                <a:cubicBezTo>
                  <a:pt x="311" y="164"/>
                  <a:pt x="312" y="163"/>
                  <a:pt x="312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13" y="161"/>
                  <a:pt x="312" y="159"/>
                  <a:pt x="311" y="159"/>
                </a:cubicBezTo>
                <a:cubicBezTo>
                  <a:pt x="311" y="159"/>
                  <a:pt x="311" y="159"/>
                  <a:pt x="311" y="159"/>
                </a:cubicBezTo>
                <a:cubicBezTo>
                  <a:pt x="313" y="159"/>
                  <a:pt x="314" y="160"/>
                  <a:pt x="317" y="160"/>
                </a:cubicBezTo>
                <a:cubicBezTo>
                  <a:pt x="317" y="158"/>
                  <a:pt x="317" y="158"/>
                  <a:pt x="317" y="158"/>
                </a:cubicBezTo>
                <a:cubicBezTo>
                  <a:pt x="316" y="158"/>
                  <a:pt x="316" y="158"/>
                  <a:pt x="316" y="158"/>
                </a:cubicBezTo>
                <a:cubicBezTo>
                  <a:pt x="316" y="158"/>
                  <a:pt x="316" y="158"/>
                  <a:pt x="316" y="157"/>
                </a:cubicBezTo>
                <a:cubicBezTo>
                  <a:pt x="315" y="157"/>
                  <a:pt x="315" y="157"/>
                  <a:pt x="315" y="156"/>
                </a:cubicBezTo>
                <a:cubicBezTo>
                  <a:pt x="315" y="156"/>
                  <a:pt x="315" y="156"/>
                  <a:pt x="315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09" y="156"/>
                  <a:pt x="309" y="156"/>
                  <a:pt x="309" y="156"/>
                </a:cubicBezTo>
                <a:cubicBezTo>
                  <a:pt x="309" y="155"/>
                  <a:pt x="309" y="155"/>
                  <a:pt x="309" y="155"/>
                </a:cubicBezTo>
                <a:cubicBezTo>
                  <a:pt x="308" y="155"/>
                  <a:pt x="308" y="155"/>
                  <a:pt x="307" y="155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5" y="156"/>
                  <a:pt x="305" y="156"/>
                  <a:pt x="305" y="156"/>
                </a:cubicBezTo>
                <a:cubicBezTo>
                  <a:pt x="305" y="154"/>
                  <a:pt x="305" y="154"/>
                  <a:pt x="305" y="154"/>
                </a:cubicBezTo>
                <a:cubicBezTo>
                  <a:pt x="306" y="154"/>
                  <a:pt x="307" y="154"/>
                  <a:pt x="308" y="154"/>
                </a:cubicBezTo>
                <a:cubicBezTo>
                  <a:pt x="309" y="154"/>
                  <a:pt x="309" y="153"/>
                  <a:pt x="309" y="153"/>
                </a:cubicBezTo>
                <a:cubicBezTo>
                  <a:pt x="310" y="153"/>
                  <a:pt x="311" y="154"/>
                  <a:pt x="313" y="154"/>
                </a:cubicBezTo>
                <a:cubicBezTo>
                  <a:pt x="313" y="153"/>
                  <a:pt x="313" y="153"/>
                  <a:pt x="313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6" y="153"/>
                  <a:pt x="316" y="153"/>
                  <a:pt x="316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7" y="152"/>
                  <a:pt x="317" y="152"/>
                  <a:pt x="317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18" y="152"/>
                  <a:pt x="318" y="152"/>
                  <a:pt x="318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0" y="152"/>
                  <a:pt x="320" y="152"/>
                  <a:pt x="320" y="152"/>
                </a:cubicBezTo>
                <a:cubicBezTo>
                  <a:pt x="321" y="152"/>
                  <a:pt x="322" y="151"/>
                  <a:pt x="322" y="151"/>
                </a:cubicBezTo>
                <a:cubicBezTo>
                  <a:pt x="322" y="151"/>
                  <a:pt x="322" y="151"/>
                  <a:pt x="322" y="151"/>
                </a:cubicBezTo>
                <a:cubicBezTo>
                  <a:pt x="323" y="151"/>
                  <a:pt x="323" y="151"/>
                  <a:pt x="323" y="151"/>
                </a:cubicBezTo>
                <a:cubicBezTo>
                  <a:pt x="324" y="151"/>
                  <a:pt x="324" y="151"/>
                  <a:pt x="325" y="151"/>
                </a:cubicBezTo>
                <a:cubicBezTo>
                  <a:pt x="325" y="151"/>
                  <a:pt x="325" y="151"/>
                  <a:pt x="326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8" y="152"/>
                  <a:pt x="329" y="153"/>
                  <a:pt x="330" y="153"/>
                </a:cubicBezTo>
                <a:cubicBezTo>
                  <a:pt x="330" y="153"/>
                  <a:pt x="330" y="153"/>
                  <a:pt x="330" y="153"/>
                </a:cubicBezTo>
                <a:cubicBezTo>
                  <a:pt x="328" y="154"/>
                  <a:pt x="325" y="153"/>
                  <a:pt x="324" y="154"/>
                </a:cubicBezTo>
                <a:cubicBezTo>
                  <a:pt x="323" y="154"/>
                  <a:pt x="323" y="154"/>
                  <a:pt x="323" y="154"/>
                </a:cubicBezTo>
                <a:cubicBezTo>
                  <a:pt x="324" y="156"/>
                  <a:pt x="325" y="155"/>
                  <a:pt x="326" y="155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27" y="156"/>
                  <a:pt x="328" y="156"/>
                  <a:pt x="329" y="156"/>
                </a:cubicBezTo>
                <a:cubicBezTo>
                  <a:pt x="329" y="156"/>
                  <a:pt x="329" y="156"/>
                  <a:pt x="329" y="156"/>
                </a:cubicBezTo>
                <a:cubicBezTo>
                  <a:pt x="330" y="156"/>
                  <a:pt x="330" y="156"/>
                  <a:pt x="330" y="156"/>
                </a:cubicBezTo>
                <a:cubicBezTo>
                  <a:pt x="330" y="157"/>
                  <a:pt x="330" y="157"/>
                  <a:pt x="330" y="157"/>
                </a:cubicBezTo>
                <a:cubicBezTo>
                  <a:pt x="331" y="157"/>
                  <a:pt x="334" y="157"/>
                  <a:pt x="334" y="156"/>
                </a:cubicBezTo>
                <a:cubicBezTo>
                  <a:pt x="335" y="156"/>
                  <a:pt x="335" y="157"/>
                  <a:pt x="336" y="157"/>
                </a:cubicBezTo>
                <a:cubicBezTo>
                  <a:pt x="336" y="159"/>
                  <a:pt x="335" y="160"/>
                  <a:pt x="334" y="161"/>
                </a:cubicBezTo>
                <a:cubicBezTo>
                  <a:pt x="334" y="162"/>
                  <a:pt x="334" y="162"/>
                  <a:pt x="335" y="163"/>
                </a:cubicBezTo>
                <a:lnTo>
                  <a:pt x="334" y="163"/>
                </a:lnTo>
                <a:close/>
                <a:moveTo>
                  <a:pt x="360" y="334"/>
                </a:moveTo>
                <a:cubicBezTo>
                  <a:pt x="359" y="334"/>
                  <a:pt x="359" y="334"/>
                  <a:pt x="359" y="334"/>
                </a:cubicBezTo>
                <a:cubicBezTo>
                  <a:pt x="358" y="333"/>
                  <a:pt x="357" y="332"/>
                  <a:pt x="356" y="331"/>
                </a:cubicBezTo>
                <a:cubicBezTo>
                  <a:pt x="356" y="330"/>
                  <a:pt x="356" y="329"/>
                  <a:pt x="357" y="329"/>
                </a:cubicBezTo>
                <a:cubicBezTo>
                  <a:pt x="357" y="329"/>
                  <a:pt x="357" y="329"/>
                  <a:pt x="357" y="329"/>
                </a:cubicBezTo>
                <a:cubicBezTo>
                  <a:pt x="357" y="330"/>
                  <a:pt x="357" y="330"/>
                  <a:pt x="358" y="331"/>
                </a:cubicBezTo>
                <a:cubicBezTo>
                  <a:pt x="359" y="331"/>
                  <a:pt x="359" y="331"/>
                  <a:pt x="359" y="331"/>
                </a:cubicBezTo>
                <a:cubicBezTo>
                  <a:pt x="359" y="330"/>
                  <a:pt x="359" y="330"/>
                  <a:pt x="360" y="330"/>
                </a:cubicBezTo>
                <a:cubicBezTo>
                  <a:pt x="360" y="331"/>
                  <a:pt x="360" y="331"/>
                  <a:pt x="361" y="332"/>
                </a:cubicBezTo>
                <a:cubicBezTo>
                  <a:pt x="361" y="334"/>
                  <a:pt x="360" y="333"/>
                  <a:pt x="360" y="334"/>
                </a:cubicBezTo>
                <a:close/>
                <a:moveTo>
                  <a:pt x="363" y="187"/>
                </a:moveTo>
                <a:cubicBezTo>
                  <a:pt x="363" y="188"/>
                  <a:pt x="363" y="188"/>
                  <a:pt x="363" y="188"/>
                </a:cubicBezTo>
                <a:cubicBezTo>
                  <a:pt x="363" y="189"/>
                  <a:pt x="363" y="189"/>
                  <a:pt x="363" y="189"/>
                </a:cubicBezTo>
                <a:cubicBezTo>
                  <a:pt x="362" y="189"/>
                  <a:pt x="362" y="189"/>
                  <a:pt x="362" y="189"/>
                </a:cubicBezTo>
                <a:cubicBezTo>
                  <a:pt x="361" y="189"/>
                  <a:pt x="361" y="190"/>
                  <a:pt x="361" y="191"/>
                </a:cubicBezTo>
                <a:cubicBezTo>
                  <a:pt x="360" y="191"/>
                  <a:pt x="360" y="191"/>
                  <a:pt x="360" y="191"/>
                </a:cubicBezTo>
                <a:cubicBezTo>
                  <a:pt x="360" y="192"/>
                  <a:pt x="360" y="192"/>
                  <a:pt x="360" y="192"/>
                </a:cubicBezTo>
                <a:cubicBezTo>
                  <a:pt x="360" y="192"/>
                  <a:pt x="359" y="192"/>
                  <a:pt x="358" y="193"/>
                </a:cubicBezTo>
                <a:cubicBezTo>
                  <a:pt x="357" y="193"/>
                  <a:pt x="357" y="193"/>
                  <a:pt x="356" y="192"/>
                </a:cubicBezTo>
                <a:cubicBezTo>
                  <a:pt x="353" y="192"/>
                  <a:pt x="354" y="192"/>
                  <a:pt x="353" y="194"/>
                </a:cubicBezTo>
                <a:cubicBezTo>
                  <a:pt x="353" y="194"/>
                  <a:pt x="353" y="194"/>
                  <a:pt x="353" y="194"/>
                </a:cubicBezTo>
                <a:cubicBezTo>
                  <a:pt x="353" y="195"/>
                  <a:pt x="353" y="195"/>
                  <a:pt x="353" y="195"/>
                </a:cubicBezTo>
                <a:cubicBezTo>
                  <a:pt x="352" y="195"/>
                  <a:pt x="352" y="195"/>
                  <a:pt x="351" y="196"/>
                </a:cubicBezTo>
                <a:cubicBezTo>
                  <a:pt x="351" y="196"/>
                  <a:pt x="351" y="196"/>
                  <a:pt x="351" y="196"/>
                </a:cubicBezTo>
                <a:cubicBezTo>
                  <a:pt x="351" y="196"/>
                  <a:pt x="350" y="195"/>
                  <a:pt x="349" y="196"/>
                </a:cubicBezTo>
                <a:cubicBezTo>
                  <a:pt x="349" y="196"/>
                  <a:pt x="349" y="196"/>
                  <a:pt x="349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6" y="196"/>
                  <a:pt x="346" y="196"/>
                </a:cubicBezTo>
                <a:cubicBezTo>
                  <a:pt x="346" y="196"/>
                  <a:pt x="345" y="196"/>
                  <a:pt x="345" y="196"/>
                </a:cubicBezTo>
                <a:cubicBezTo>
                  <a:pt x="345" y="196"/>
                  <a:pt x="345" y="196"/>
                  <a:pt x="345" y="196"/>
                </a:cubicBezTo>
                <a:cubicBezTo>
                  <a:pt x="344" y="196"/>
                  <a:pt x="344" y="196"/>
                  <a:pt x="344" y="196"/>
                </a:cubicBezTo>
                <a:cubicBezTo>
                  <a:pt x="344" y="197"/>
                  <a:pt x="344" y="197"/>
                  <a:pt x="344" y="197"/>
                </a:cubicBezTo>
                <a:cubicBezTo>
                  <a:pt x="344" y="197"/>
                  <a:pt x="343" y="197"/>
                  <a:pt x="343" y="197"/>
                </a:cubicBezTo>
                <a:cubicBezTo>
                  <a:pt x="343" y="197"/>
                  <a:pt x="342" y="197"/>
                  <a:pt x="342" y="196"/>
                </a:cubicBezTo>
                <a:cubicBezTo>
                  <a:pt x="341" y="196"/>
                  <a:pt x="341" y="195"/>
                  <a:pt x="341" y="194"/>
                </a:cubicBezTo>
                <a:cubicBezTo>
                  <a:pt x="340" y="194"/>
                  <a:pt x="339" y="194"/>
                  <a:pt x="339" y="194"/>
                </a:cubicBezTo>
                <a:cubicBezTo>
                  <a:pt x="339" y="194"/>
                  <a:pt x="339" y="194"/>
                  <a:pt x="339" y="194"/>
                </a:cubicBezTo>
                <a:cubicBezTo>
                  <a:pt x="337" y="194"/>
                  <a:pt x="337" y="194"/>
                  <a:pt x="337" y="194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36" y="193"/>
                  <a:pt x="336" y="193"/>
                  <a:pt x="335" y="192"/>
                </a:cubicBezTo>
                <a:cubicBezTo>
                  <a:pt x="335" y="192"/>
                  <a:pt x="335" y="192"/>
                  <a:pt x="335" y="192"/>
                </a:cubicBezTo>
                <a:cubicBezTo>
                  <a:pt x="335" y="191"/>
                  <a:pt x="335" y="191"/>
                  <a:pt x="335" y="191"/>
                </a:cubicBezTo>
                <a:cubicBezTo>
                  <a:pt x="336" y="191"/>
                  <a:pt x="336" y="191"/>
                  <a:pt x="337" y="192"/>
                </a:cubicBezTo>
                <a:cubicBezTo>
                  <a:pt x="337" y="192"/>
                  <a:pt x="337" y="192"/>
                  <a:pt x="337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39" y="192"/>
                  <a:pt x="339" y="192"/>
                  <a:pt x="339" y="192"/>
                </a:cubicBezTo>
                <a:cubicBezTo>
                  <a:pt x="341" y="192"/>
                  <a:pt x="346" y="189"/>
                  <a:pt x="346" y="188"/>
                </a:cubicBezTo>
                <a:cubicBezTo>
                  <a:pt x="347" y="188"/>
                  <a:pt x="348" y="188"/>
                  <a:pt x="349" y="188"/>
                </a:cubicBezTo>
                <a:cubicBezTo>
                  <a:pt x="349" y="188"/>
                  <a:pt x="349" y="187"/>
                  <a:pt x="350" y="187"/>
                </a:cubicBezTo>
                <a:cubicBezTo>
                  <a:pt x="349" y="187"/>
                  <a:pt x="348" y="186"/>
                  <a:pt x="348" y="185"/>
                </a:cubicBezTo>
                <a:cubicBezTo>
                  <a:pt x="348" y="185"/>
                  <a:pt x="347" y="185"/>
                  <a:pt x="347" y="185"/>
                </a:cubicBezTo>
                <a:cubicBezTo>
                  <a:pt x="347" y="185"/>
                  <a:pt x="347" y="184"/>
                  <a:pt x="347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6" y="181"/>
                  <a:pt x="346" y="181"/>
                  <a:pt x="346" y="181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6" y="179"/>
                  <a:pt x="346" y="180"/>
                  <a:pt x="346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0"/>
                  <a:pt x="348" y="180"/>
                  <a:pt x="348" y="180"/>
                </a:cubicBezTo>
                <a:cubicBezTo>
                  <a:pt x="348" y="181"/>
                  <a:pt x="348" y="180"/>
                  <a:pt x="349" y="181"/>
                </a:cubicBezTo>
                <a:cubicBezTo>
                  <a:pt x="349" y="181"/>
                  <a:pt x="350" y="181"/>
                  <a:pt x="350" y="181"/>
                </a:cubicBezTo>
                <a:cubicBezTo>
                  <a:pt x="350" y="181"/>
                  <a:pt x="351" y="182"/>
                  <a:pt x="351" y="182"/>
                </a:cubicBezTo>
                <a:cubicBezTo>
                  <a:pt x="350" y="182"/>
                  <a:pt x="350" y="182"/>
                  <a:pt x="350" y="182"/>
                </a:cubicBezTo>
                <a:cubicBezTo>
                  <a:pt x="350" y="184"/>
                  <a:pt x="350" y="184"/>
                  <a:pt x="350" y="184"/>
                </a:cubicBezTo>
                <a:cubicBezTo>
                  <a:pt x="351" y="184"/>
                  <a:pt x="351" y="184"/>
                  <a:pt x="351" y="184"/>
                </a:cubicBezTo>
                <a:cubicBezTo>
                  <a:pt x="351" y="184"/>
                  <a:pt x="351" y="185"/>
                  <a:pt x="351" y="185"/>
                </a:cubicBezTo>
                <a:cubicBezTo>
                  <a:pt x="351" y="186"/>
                  <a:pt x="351" y="185"/>
                  <a:pt x="351" y="186"/>
                </a:cubicBezTo>
                <a:cubicBezTo>
                  <a:pt x="354" y="186"/>
                  <a:pt x="358" y="186"/>
                  <a:pt x="360" y="186"/>
                </a:cubicBezTo>
                <a:cubicBezTo>
                  <a:pt x="361" y="186"/>
                  <a:pt x="361" y="185"/>
                  <a:pt x="362" y="184"/>
                </a:cubicBezTo>
                <a:cubicBezTo>
                  <a:pt x="362" y="184"/>
                  <a:pt x="362" y="184"/>
                  <a:pt x="362" y="184"/>
                </a:cubicBezTo>
                <a:cubicBezTo>
                  <a:pt x="363" y="184"/>
                  <a:pt x="363" y="184"/>
                  <a:pt x="363" y="184"/>
                </a:cubicBezTo>
                <a:cubicBezTo>
                  <a:pt x="363" y="183"/>
                  <a:pt x="363" y="183"/>
                  <a:pt x="363" y="183"/>
                </a:cubicBezTo>
                <a:cubicBezTo>
                  <a:pt x="364" y="182"/>
                  <a:pt x="365" y="182"/>
                  <a:pt x="366" y="182"/>
                </a:cubicBezTo>
                <a:cubicBezTo>
                  <a:pt x="366" y="181"/>
                  <a:pt x="367" y="181"/>
                  <a:pt x="367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70" y="180"/>
                  <a:pt x="370" y="180"/>
                  <a:pt x="370" y="180"/>
                </a:cubicBezTo>
                <a:cubicBezTo>
                  <a:pt x="370" y="179"/>
                  <a:pt x="370" y="179"/>
                  <a:pt x="370" y="179"/>
                </a:cubicBezTo>
                <a:cubicBezTo>
                  <a:pt x="371" y="179"/>
                  <a:pt x="373" y="179"/>
                  <a:pt x="373" y="179"/>
                </a:cubicBezTo>
                <a:cubicBezTo>
                  <a:pt x="374" y="179"/>
                  <a:pt x="374" y="179"/>
                  <a:pt x="374" y="180"/>
                </a:cubicBezTo>
                <a:cubicBezTo>
                  <a:pt x="374" y="180"/>
                  <a:pt x="374" y="180"/>
                  <a:pt x="374" y="180"/>
                </a:cubicBezTo>
                <a:cubicBezTo>
                  <a:pt x="374" y="180"/>
                  <a:pt x="373" y="180"/>
                  <a:pt x="372" y="180"/>
                </a:cubicBezTo>
                <a:cubicBezTo>
                  <a:pt x="372" y="181"/>
                  <a:pt x="373" y="180"/>
                  <a:pt x="373" y="182"/>
                </a:cubicBezTo>
                <a:cubicBezTo>
                  <a:pt x="372" y="182"/>
                  <a:pt x="371" y="182"/>
                  <a:pt x="370" y="182"/>
                </a:cubicBezTo>
                <a:cubicBezTo>
                  <a:pt x="370" y="183"/>
                  <a:pt x="370" y="183"/>
                  <a:pt x="370" y="183"/>
                </a:cubicBezTo>
                <a:cubicBezTo>
                  <a:pt x="370" y="183"/>
                  <a:pt x="369" y="183"/>
                  <a:pt x="369" y="184"/>
                </a:cubicBezTo>
                <a:cubicBezTo>
                  <a:pt x="369" y="185"/>
                  <a:pt x="369" y="185"/>
                  <a:pt x="369" y="185"/>
                </a:cubicBezTo>
                <a:cubicBezTo>
                  <a:pt x="368" y="185"/>
                  <a:pt x="368" y="185"/>
                  <a:pt x="367" y="186"/>
                </a:cubicBezTo>
                <a:cubicBezTo>
                  <a:pt x="367" y="186"/>
                  <a:pt x="367" y="186"/>
                  <a:pt x="367" y="186"/>
                </a:cubicBezTo>
                <a:cubicBezTo>
                  <a:pt x="366" y="187"/>
                  <a:pt x="366" y="186"/>
                  <a:pt x="365" y="186"/>
                </a:cubicBezTo>
                <a:cubicBezTo>
                  <a:pt x="365" y="187"/>
                  <a:pt x="365" y="187"/>
                  <a:pt x="365" y="187"/>
                </a:cubicBezTo>
                <a:cubicBezTo>
                  <a:pt x="364" y="187"/>
                  <a:pt x="364" y="187"/>
                  <a:pt x="363" y="187"/>
                </a:cubicBezTo>
                <a:close/>
                <a:moveTo>
                  <a:pt x="383" y="207"/>
                </a:moveTo>
                <a:cubicBezTo>
                  <a:pt x="383" y="207"/>
                  <a:pt x="383" y="207"/>
                  <a:pt x="383" y="207"/>
                </a:cubicBezTo>
                <a:cubicBezTo>
                  <a:pt x="382" y="207"/>
                  <a:pt x="381" y="207"/>
                  <a:pt x="381" y="207"/>
                </a:cubicBezTo>
                <a:cubicBezTo>
                  <a:pt x="380" y="208"/>
                  <a:pt x="380" y="208"/>
                  <a:pt x="380" y="208"/>
                </a:cubicBezTo>
                <a:cubicBezTo>
                  <a:pt x="379" y="209"/>
                  <a:pt x="377" y="209"/>
                  <a:pt x="376" y="210"/>
                </a:cubicBezTo>
                <a:cubicBezTo>
                  <a:pt x="376" y="210"/>
                  <a:pt x="376" y="210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4" y="211"/>
                  <a:pt x="374" y="211"/>
                  <a:pt x="374" y="211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3" y="212"/>
                  <a:pt x="373" y="212"/>
                  <a:pt x="373" y="212"/>
                </a:cubicBezTo>
                <a:cubicBezTo>
                  <a:pt x="372" y="212"/>
                  <a:pt x="372" y="212"/>
                  <a:pt x="372" y="212"/>
                </a:cubicBezTo>
                <a:cubicBezTo>
                  <a:pt x="371" y="213"/>
                  <a:pt x="370" y="214"/>
                  <a:pt x="369" y="215"/>
                </a:cubicBezTo>
                <a:cubicBezTo>
                  <a:pt x="369" y="217"/>
                  <a:pt x="369" y="217"/>
                  <a:pt x="369" y="217"/>
                </a:cubicBezTo>
                <a:cubicBezTo>
                  <a:pt x="366" y="217"/>
                  <a:pt x="366" y="217"/>
                  <a:pt x="366" y="217"/>
                </a:cubicBezTo>
                <a:cubicBezTo>
                  <a:pt x="365" y="217"/>
                  <a:pt x="365" y="216"/>
                  <a:pt x="365" y="216"/>
                </a:cubicBezTo>
                <a:cubicBezTo>
                  <a:pt x="365" y="216"/>
                  <a:pt x="365" y="216"/>
                  <a:pt x="365" y="216"/>
                </a:cubicBezTo>
                <a:cubicBezTo>
                  <a:pt x="365" y="215"/>
                  <a:pt x="365" y="215"/>
                  <a:pt x="365" y="215"/>
                </a:cubicBezTo>
                <a:cubicBezTo>
                  <a:pt x="367" y="215"/>
                  <a:pt x="366" y="213"/>
                  <a:pt x="367" y="212"/>
                </a:cubicBezTo>
                <a:cubicBezTo>
                  <a:pt x="368" y="212"/>
                  <a:pt x="369" y="211"/>
                  <a:pt x="370" y="211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71" y="210"/>
                  <a:pt x="371" y="210"/>
                  <a:pt x="372" y="209"/>
                </a:cubicBezTo>
                <a:cubicBezTo>
                  <a:pt x="372" y="208"/>
                  <a:pt x="372" y="208"/>
                  <a:pt x="372" y="208"/>
                </a:cubicBezTo>
                <a:cubicBezTo>
                  <a:pt x="372" y="208"/>
                  <a:pt x="373" y="207"/>
                  <a:pt x="373" y="207"/>
                </a:cubicBezTo>
                <a:cubicBezTo>
                  <a:pt x="373" y="207"/>
                  <a:pt x="373" y="206"/>
                  <a:pt x="373" y="206"/>
                </a:cubicBezTo>
                <a:cubicBezTo>
                  <a:pt x="375" y="206"/>
                  <a:pt x="375" y="206"/>
                  <a:pt x="376" y="207"/>
                </a:cubicBezTo>
                <a:cubicBezTo>
                  <a:pt x="376" y="207"/>
                  <a:pt x="376" y="207"/>
                  <a:pt x="376" y="207"/>
                </a:cubicBezTo>
                <a:cubicBezTo>
                  <a:pt x="377" y="208"/>
                  <a:pt x="377" y="207"/>
                  <a:pt x="377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7"/>
                  <a:pt x="379" y="206"/>
                </a:cubicBezTo>
                <a:cubicBezTo>
                  <a:pt x="381" y="206"/>
                  <a:pt x="381" y="206"/>
                  <a:pt x="381" y="206"/>
                </a:cubicBezTo>
                <a:cubicBezTo>
                  <a:pt x="381" y="207"/>
                  <a:pt x="381" y="207"/>
                  <a:pt x="381" y="207"/>
                </a:cubicBezTo>
                <a:cubicBezTo>
                  <a:pt x="382" y="207"/>
                  <a:pt x="382" y="207"/>
                  <a:pt x="383" y="206"/>
                </a:cubicBezTo>
                <a:cubicBezTo>
                  <a:pt x="384" y="207"/>
                  <a:pt x="385" y="207"/>
                  <a:pt x="386" y="207"/>
                </a:cubicBezTo>
                <a:cubicBezTo>
                  <a:pt x="386" y="208"/>
                  <a:pt x="384" y="208"/>
                  <a:pt x="383" y="207"/>
                </a:cubicBezTo>
                <a:close/>
                <a:moveTo>
                  <a:pt x="403" y="215"/>
                </a:moveTo>
                <a:cubicBezTo>
                  <a:pt x="404" y="215"/>
                  <a:pt x="404" y="215"/>
                  <a:pt x="405" y="216"/>
                </a:cubicBezTo>
                <a:cubicBezTo>
                  <a:pt x="404" y="217"/>
                  <a:pt x="404" y="218"/>
                  <a:pt x="404" y="218"/>
                </a:cubicBezTo>
                <a:cubicBezTo>
                  <a:pt x="403" y="219"/>
                  <a:pt x="403" y="219"/>
                  <a:pt x="403" y="219"/>
                </a:cubicBezTo>
                <a:cubicBezTo>
                  <a:pt x="402" y="218"/>
                  <a:pt x="402" y="218"/>
                  <a:pt x="402" y="217"/>
                </a:cubicBezTo>
                <a:cubicBezTo>
                  <a:pt x="402" y="217"/>
                  <a:pt x="402" y="217"/>
                  <a:pt x="402" y="216"/>
                </a:cubicBezTo>
                <a:cubicBezTo>
                  <a:pt x="402" y="216"/>
                  <a:pt x="403" y="216"/>
                  <a:pt x="403" y="215"/>
                </a:cubicBezTo>
                <a:close/>
                <a:moveTo>
                  <a:pt x="402" y="232"/>
                </a:moveTo>
                <a:cubicBezTo>
                  <a:pt x="402" y="232"/>
                  <a:pt x="402" y="232"/>
                  <a:pt x="402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401" y="231"/>
                  <a:pt x="401" y="231"/>
                  <a:pt x="401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2" y="231"/>
                  <a:pt x="402" y="231"/>
                  <a:pt x="403" y="231"/>
                </a:cubicBezTo>
                <a:cubicBezTo>
                  <a:pt x="403" y="231"/>
                  <a:pt x="403" y="232"/>
                  <a:pt x="402" y="232"/>
                </a:cubicBezTo>
                <a:close/>
                <a:moveTo>
                  <a:pt x="410" y="221"/>
                </a:moveTo>
                <a:cubicBezTo>
                  <a:pt x="409" y="221"/>
                  <a:pt x="409" y="221"/>
                  <a:pt x="409" y="221"/>
                </a:cubicBezTo>
                <a:cubicBezTo>
                  <a:pt x="409" y="222"/>
                  <a:pt x="409" y="222"/>
                  <a:pt x="409" y="222"/>
                </a:cubicBezTo>
                <a:cubicBezTo>
                  <a:pt x="409" y="222"/>
                  <a:pt x="408" y="222"/>
                  <a:pt x="408" y="224"/>
                </a:cubicBezTo>
                <a:cubicBezTo>
                  <a:pt x="408" y="224"/>
                  <a:pt x="409" y="224"/>
                  <a:pt x="409" y="224"/>
                </a:cubicBezTo>
                <a:cubicBezTo>
                  <a:pt x="409" y="225"/>
                  <a:pt x="409" y="225"/>
                  <a:pt x="409" y="225"/>
                </a:cubicBezTo>
                <a:cubicBezTo>
                  <a:pt x="408" y="225"/>
                  <a:pt x="409" y="225"/>
                  <a:pt x="408" y="225"/>
                </a:cubicBezTo>
                <a:cubicBezTo>
                  <a:pt x="408" y="225"/>
                  <a:pt x="408" y="225"/>
                  <a:pt x="408" y="225"/>
                </a:cubicBezTo>
                <a:cubicBezTo>
                  <a:pt x="408" y="227"/>
                  <a:pt x="408" y="227"/>
                  <a:pt x="408" y="227"/>
                </a:cubicBezTo>
                <a:cubicBezTo>
                  <a:pt x="407" y="227"/>
                  <a:pt x="407" y="227"/>
                  <a:pt x="407" y="227"/>
                </a:cubicBezTo>
                <a:cubicBezTo>
                  <a:pt x="407" y="227"/>
                  <a:pt x="407" y="228"/>
                  <a:pt x="407" y="229"/>
                </a:cubicBezTo>
                <a:cubicBezTo>
                  <a:pt x="407" y="229"/>
                  <a:pt x="407" y="229"/>
                  <a:pt x="407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30"/>
                  <a:pt x="405" y="230"/>
                  <a:pt x="405" y="230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5" y="229"/>
                  <a:pt x="405" y="229"/>
                  <a:pt x="405" y="229"/>
                </a:cubicBezTo>
                <a:cubicBezTo>
                  <a:pt x="404" y="228"/>
                  <a:pt x="404" y="227"/>
                  <a:pt x="404" y="226"/>
                </a:cubicBezTo>
                <a:cubicBezTo>
                  <a:pt x="404" y="226"/>
                  <a:pt x="404" y="225"/>
                  <a:pt x="403" y="225"/>
                </a:cubicBezTo>
                <a:cubicBezTo>
                  <a:pt x="404" y="225"/>
                  <a:pt x="404" y="224"/>
                  <a:pt x="404" y="224"/>
                </a:cubicBezTo>
                <a:cubicBezTo>
                  <a:pt x="405" y="224"/>
                  <a:pt x="405" y="224"/>
                  <a:pt x="405" y="224"/>
                </a:cubicBezTo>
                <a:cubicBezTo>
                  <a:pt x="405" y="224"/>
                  <a:pt x="405" y="223"/>
                  <a:pt x="405" y="223"/>
                </a:cubicBezTo>
                <a:cubicBezTo>
                  <a:pt x="405" y="222"/>
                  <a:pt x="405" y="222"/>
                  <a:pt x="406" y="222"/>
                </a:cubicBezTo>
                <a:cubicBezTo>
                  <a:pt x="406" y="221"/>
                  <a:pt x="406" y="221"/>
                  <a:pt x="406" y="221"/>
                </a:cubicBezTo>
                <a:cubicBezTo>
                  <a:pt x="406" y="221"/>
                  <a:pt x="406" y="220"/>
                  <a:pt x="407" y="220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408" y="219"/>
                  <a:pt x="408" y="219"/>
                  <a:pt x="408" y="219"/>
                </a:cubicBezTo>
                <a:cubicBezTo>
                  <a:pt x="408" y="219"/>
                  <a:pt x="408" y="219"/>
                  <a:pt x="409" y="219"/>
                </a:cubicBezTo>
                <a:cubicBezTo>
                  <a:pt x="409" y="220"/>
                  <a:pt x="409" y="220"/>
                  <a:pt x="409" y="220"/>
                </a:cubicBezTo>
                <a:cubicBezTo>
                  <a:pt x="410" y="220"/>
                  <a:pt x="410" y="220"/>
                  <a:pt x="410" y="220"/>
                </a:cubicBezTo>
                <a:cubicBezTo>
                  <a:pt x="410" y="220"/>
                  <a:pt x="410" y="221"/>
                  <a:pt x="410" y="221"/>
                </a:cubicBezTo>
                <a:close/>
                <a:moveTo>
                  <a:pt x="420" y="252"/>
                </a:moveTo>
                <a:cubicBezTo>
                  <a:pt x="421" y="252"/>
                  <a:pt x="421" y="252"/>
                  <a:pt x="421" y="252"/>
                </a:cubicBezTo>
                <a:cubicBezTo>
                  <a:pt x="421" y="252"/>
                  <a:pt x="421" y="251"/>
                  <a:pt x="421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2" y="250"/>
                  <a:pt x="422" y="249"/>
                  <a:pt x="423" y="248"/>
                </a:cubicBezTo>
                <a:cubicBezTo>
                  <a:pt x="423" y="247"/>
                  <a:pt x="423" y="247"/>
                  <a:pt x="423" y="247"/>
                </a:cubicBezTo>
                <a:cubicBezTo>
                  <a:pt x="423" y="247"/>
                  <a:pt x="425" y="248"/>
                  <a:pt x="425" y="248"/>
                </a:cubicBezTo>
                <a:cubicBezTo>
                  <a:pt x="425" y="247"/>
                  <a:pt x="425" y="247"/>
                  <a:pt x="425" y="246"/>
                </a:cubicBezTo>
                <a:cubicBezTo>
                  <a:pt x="425" y="246"/>
                  <a:pt x="425" y="246"/>
                  <a:pt x="425" y="246"/>
                </a:cubicBezTo>
                <a:cubicBezTo>
                  <a:pt x="426" y="245"/>
                  <a:pt x="425" y="246"/>
                  <a:pt x="426" y="245"/>
                </a:cubicBezTo>
                <a:cubicBezTo>
                  <a:pt x="426" y="245"/>
                  <a:pt x="426" y="245"/>
                  <a:pt x="426" y="245"/>
                </a:cubicBezTo>
                <a:cubicBezTo>
                  <a:pt x="426" y="247"/>
                  <a:pt x="426" y="247"/>
                  <a:pt x="426" y="247"/>
                </a:cubicBezTo>
                <a:cubicBezTo>
                  <a:pt x="427" y="247"/>
                  <a:pt x="427" y="247"/>
                  <a:pt x="427" y="247"/>
                </a:cubicBezTo>
                <a:cubicBezTo>
                  <a:pt x="427" y="248"/>
                  <a:pt x="427" y="249"/>
                  <a:pt x="427" y="251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2"/>
                  <a:pt x="427" y="252"/>
                  <a:pt x="427" y="252"/>
                </a:cubicBezTo>
                <a:cubicBezTo>
                  <a:pt x="428" y="252"/>
                  <a:pt x="428" y="252"/>
                  <a:pt x="428" y="252"/>
                </a:cubicBezTo>
                <a:cubicBezTo>
                  <a:pt x="428" y="253"/>
                  <a:pt x="428" y="253"/>
                  <a:pt x="428" y="253"/>
                </a:cubicBezTo>
                <a:cubicBezTo>
                  <a:pt x="428" y="253"/>
                  <a:pt x="428" y="253"/>
                  <a:pt x="429" y="253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9" y="255"/>
                  <a:pt x="429" y="255"/>
                  <a:pt x="430" y="255"/>
                </a:cubicBezTo>
                <a:cubicBezTo>
                  <a:pt x="430" y="256"/>
                  <a:pt x="430" y="256"/>
                  <a:pt x="430" y="256"/>
                </a:cubicBezTo>
                <a:cubicBezTo>
                  <a:pt x="430" y="256"/>
                  <a:pt x="430" y="257"/>
                  <a:pt x="430" y="257"/>
                </a:cubicBezTo>
                <a:cubicBezTo>
                  <a:pt x="431" y="257"/>
                  <a:pt x="431" y="258"/>
                  <a:pt x="431" y="258"/>
                </a:cubicBezTo>
                <a:cubicBezTo>
                  <a:pt x="431" y="258"/>
                  <a:pt x="431" y="258"/>
                  <a:pt x="431" y="258"/>
                </a:cubicBezTo>
                <a:cubicBezTo>
                  <a:pt x="432" y="259"/>
                  <a:pt x="431" y="259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1" y="260"/>
                  <a:pt x="431" y="260"/>
                  <a:pt x="431" y="260"/>
                </a:cubicBezTo>
                <a:cubicBezTo>
                  <a:pt x="432" y="260"/>
                  <a:pt x="432" y="260"/>
                  <a:pt x="432" y="260"/>
                </a:cubicBezTo>
                <a:cubicBezTo>
                  <a:pt x="432" y="261"/>
                  <a:pt x="432" y="262"/>
                  <a:pt x="432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3" y="264"/>
                  <a:pt x="434" y="264"/>
                  <a:pt x="434" y="264"/>
                </a:cubicBezTo>
                <a:cubicBezTo>
                  <a:pt x="435" y="265"/>
                  <a:pt x="435" y="265"/>
                  <a:pt x="437" y="265"/>
                </a:cubicBezTo>
                <a:cubicBezTo>
                  <a:pt x="436" y="266"/>
                  <a:pt x="435" y="267"/>
                  <a:pt x="435" y="269"/>
                </a:cubicBezTo>
                <a:cubicBezTo>
                  <a:pt x="436" y="269"/>
                  <a:pt x="436" y="269"/>
                  <a:pt x="436" y="269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0"/>
                  <a:pt x="436" y="270"/>
                  <a:pt x="436" y="270"/>
                </a:cubicBezTo>
                <a:cubicBezTo>
                  <a:pt x="436" y="271"/>
                  <a:pt x="436" y="271"/>
                  <a:pt x="436" y="271"/>
                </a:cubicBezTo>
                <a:cubicBezTo>
                  <a:pt x="436" y="271"/>
                  <a:pt x="435" y="271"/>
                  <a:pt x="434" y="271"/>
                </a:cubicBezTo>
                <a:cubicBezTo>
                  <a:pt x="434" y="272"/>
                  <a:pt x="434" y="272"/>
                  <a:pt x="434" y="272"/>
                </a:cubicBezTo>
                <a:cubicBezTo>
                  <a:pt x="433" y="272"/>
                  <a:pt x="433" y="272"/>
                  <a:pt x="433" y="272"/>
                </a:cubicBezTo>
                <a:cubicBezTo>
                  <a:pt x="433" y="271"/>
                  <a:pt x="433" y="271"/>
                  <a:pt x="433" y="270"/>
                </a:cubicBezTo>
                <a:cubicBezTo>
                  <a:pt x="432" y="270"/>
                  <a:pt x="432" y="270"/>
                  <a:pt x="432" y="270"/>
                </a:cubicBezTo>
                <a:cubicBezTo>
                  <a:pt x="432" y="268"/>
                  <a:pt x="432" y="268"/>
                  <a:pt x="432" y="268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33" y="267"/>
                  <a:pt x="432" y="267"/>
                  <a:pt x="432" y="267"/>
                </a:cubicBezTo>
                <a:cubicBezTo>
                  <a:pt x="432" y="265"/>
                  <a:pt x="432" y="265"/>
                  <a:pt x="432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5"/>
                  <a:pt x="431" y="265"/>
                  <a:pt x="431" y="265"/>
                </a:cubicBezTo>
                <a:cubicBezTo>
                  <a:pt x="431" y="264"/>
                  <a:pt x="431" y="263"/>
                  <a:pt x="431" y="263"/>
                </a:cubicBezTo>
                <a:cubicBezTo>
                  <a:pt x="429" y="263"/>
                  <a:pt x="429" y="263"/>
                  <a:pt x="429" y="263"/>
                </a:cubicBezTo>
                <a:cubicBezTo>
                  <a:pt x="428" y="262"/>
                  <a:pt x="428" y="262"/>
                  <a:pt x="428" y="261"/>
                </a:cubicBezTo>
                <a:cubicBezTo>
                  <a:pt x="429" y="261"/>
                  <a:pt x="429" y="261"/>
                  <a:pt x="429" y="261"/>
                </a:cubicBezTo>
                <a:cubicBezTo>
                  <a:pt x="429" y="261"/>
                  <a:pt x="429" y="261"/>
                  <a:pt x="429" y="260"/>
                </a:cubicBezTo>
                <a:cubicBezTo>
                  <a:pt x="428" y="260"/>
                  <a:pt x="428" y="260"/>
                  <a:pt x="428" y="259"/>
                </a:cubicBezTo>
                <a:cubicBezTo>
                  <a:pt x="427" y="259"/>
                  <a:pt x="427" y="259"/>
                  <a:pt x="427" y="259"/>
                </a:cubicBezTo>
                <a:cubicBezTo>
                  <a:pt x="426" y="258"/>
                  <a:pt x="424" y="257"/>
                  <a:pt x="423" y="256"/>
                </a:cubicBezTo>
                <a:cubicBezTo>
                  <a:pt x="423" y="256"/>
                  <a:pt x="423" y="256"/>
                  <a:pt x="422" y="256"/>
                </a:cubicBezTo>
                <a:cubicBezTo>
                  <a:pt x="422" y="254"/>
                  <a:pt x="422" y="254"/>
                  <a:pt x="423" y="254"/>
                </a:cubicBezTo>
                <a:cubicBezTo>
                  <a:pt x="423" y="254"/>
                  <a:pt x="423" y="254"/>
                  <a:pt x="423" y="254"/>
                </a:cubicBezTo>
                <a:cubicBezTo>
                  <a:pt x="421" y="254"/>
                  <a:pt x="421" y="254"/>
                  <a:pt x="421" y="254"/>
                </a:cubicBezTo>
                <a:cubicBezTo>
                  <a:pt x="421" y="253"/>
                  <a:pt x="421" y="253"/>
                  <a:pt x="421" y="253"/>
                </a:cubicBezTo>
                <a:cubicBezTo>
                  <a:pt x="421" y="253"/>
                  <a:pt x="421" y="253"/>
                  <a:pt x="421" y="252"/>
                </a:cubicBezTo>
                <a:cubicBezTo>
                  <a:pt x="420" y="252"/>
                  <a:pt x="420" y="252"/>
                  <a:pt x="420" y="252"/>
                </a:cubicBezTo>
                <a:close/>
                <a:moveTo>
                  <a:pt x="419" y="263"/>
                </a:moveTo>
                <a:cubicBezTo>
                  <a:pt x="418" y="263"/>
                  <a:pt x="417" y="263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1"/>
                  <a:pt x="418" y="259"/>
                  <a:pt x="417" y="258"/>
                </a:cubicBezTo>
                <a:cubicBezTo>
                  <a:pt x="416" y="256"/>
                  <a:pt x="416" y="257"/>
                  <a:pt x="415" y="256"/>
                </a:cubicBezTo>
                <a:cubicBezTo>
                  <a:pt x="415" y="256"/>
                  <a:pt x="415" y="255"/>
                  <a:pt x="415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3" y="254"/>
                  <a:pt x="414" y="255"/>
                  <a:pt x="413" y="254"/>
                </a:cubicBezTo>
                <a:cubicBezTo>
                  <a:pt x="414" y="254"/>
                  <a:pt x="415" y="254"/>
                  <a:pt x="417" y="254"/>
                </a:cubicBezTo>
                <a:cubicBezTo>
                  <a:pt x="416" y="253"/>
                  <a:pt x="416" y="253"/>
                  <a:pt x="416" y="253"/>
                </a:cubicBezTo>
                <a:cubicBezTo>
                  <a:pt x="416" y="252"/>
                  <a:pt x="416" y="253"/>
                  <a:pt x="416" y="252"/>
                </a:cubicBezTo>
                <a:cubicBezTo>
                  <a:pt x="417" y="252"/>
                  <a:pt x="417" y="252"/>
                  <a:pt x="418" y="253"/>
                </a:cubicBezTo>
                <a:cubicBezTo>
                  <a:pt x="418" y="254"/>
                  <a:pt x="418" y="253"/>
                  <a:pt x="417" y="254"/>
                </a:cubicBezTo>
                <a:cubicBezTo>
                  <a:pt x="417" y="255"/>
                  <a:pt x="418" y="255"/>
                  <a:pt x="419" y="255"/>
                </a:cubicBezTo>
                <a:cubicBezTo>
                  <a:pt x="419" y="258"/>
                  <a:pt x="419" y="260"/>
                  <a:pt x="419" y="263"/>
                </a:cubicBezTo>
                <a:close/>
                <a:moveTo>
                  <a:pt x="426" y="274"/>
                </a:moveTo>
                <a:cubicBezTo>
                  <a:pt x="425" y="274"/>
                  <a:pt x="425" y="274"/>
                  <a:pt x="425" y="274"/>
                </a:cubicBezTo>
                <a:cubicBezTo>
                  <a:pt x="424" y="272"/>
                  <a:pt x="424" y="270"/>
                  <a:pt x="423" y="268"/>
                </a:cubicBezTo>
                <a:cubicBezTo>
                  <a:pt x="423" y="268"/>
                  <a:pt x="423" y="268"/>
                  <a:pt x="422" y="268"/>
                </a:cubicBezTo>
                <a:cubicBezTo>
                  <a:pt x="422" y="267"/>
                  <a:pt x="421" y="266"/>
                  <a:pt x="421" y="265"/>
                </a:cubicBezTo>
                <a:cubicBezTo>
                  <a:pt x="420" y="265"/>
                  <a:pt x="420" y="265"/>
                  <a:pt x="420" y="265"/>
                </a:cubicBezTo>
                <a:cubicBezTo>
                  <a:pt x="420" y="265"/>
                  <a:pt x="420" y="264"/>
                  <a:pt x="419" y="264"/>
                </a:cubicBezTo>
                <a:cubicBezTo>
                  <a:pt x="419" y="263"/>
                  <a:pt x="419" y="263"/>
                  <a:pt x="419" y="263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2"/>
                  <a:pt x="420" y="263"/>
                  <a:pt x="421" y="263"/>
                </a:cubicBezTo>
                <a:cubicBezTo>
                  <a:pt x="421" y="263"/>
                  <a:pt x="422" y="263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3" y="264"/>
                  <a:pt x="423" y="264"/>
                  <a:pt x="423" y="264"/>
                </a:cubicBezTo>
                <a:cubicBezTo>
                  <a:pt x="424" y="266"/>
                  <a:pt x="424" y="267"/>
                  <a:pt x="425" y="268"/>
                </a:cubicBezTo>
                <a:cubicBezTo>
                  <a:pt x="425" y="268"/>
                  <a:pt x="425" y="268"/>
                  <a:pt x="425" y="268"/>
                </a:cubicBezTo>
                <a:cubicBezTo>
                  <a:pt x="425" y="269"/>
                  <a:pt x="426" y="269"/>
                  <a:pt x="426" y="270"/>
                </a:cubicBezTo>
                <a:cubicBezTo>
                  <a:pt x="426" y="271"/>
                  <a:pt x="427" y="272"/>
                  <a:pt x="427" y="273"/>
                </a:cubicBezTo>
                <a:cubicBezTo>
                  <a:pt x="427" y="273"/>
                  <a:pt x="427" y="273"/>
                  <a:pt x="426" y="273"/>
                </a:cubicBezTo>
                <a:lnTo>
                  <a:pt x="426" y="274"/>
                </a:lnTo>
                <a:close/>
                <a:moveTo>
                  <a:pt x="484" y="505"/>
                </a:moveTo>
                <a:cubicBezTo>
                  <a:pt x="482" y="504"/>
                  <a:pt x="483" y="504"/>
                  <a:pt x="481" y="504"/>
                </a:cubicBezTo>
                <a:cubicBezTo>
                  <a:pt x="481" y="503"/>
                  <a:pt x="481" y="504"/>
                  <a:pt x="481" y="503"/>
                </a:cubicBezTo>
                <a:cubicBezTo>
                  <a:pt x="481" y="503"/>
                  <a:pt x="481" y="503"/>
                  <a:pt x="481" y="503"/>
                </a:cubicBezTo>
                <a:cubicBezTo>
                  <a:pt x="482" y="503"/>
                  <a:pt x="483" y="503"/>
                  <a:pt x="484" y="503"/>
                </a:cubicBezTo>
                <a:lnTo>
                  <a:pt x="484" y="505"/>
                </a:lnTo>
                <a:close/>
                <a:moveTo>
                  <a:pt x="490" y="511"/>
                </a:moveTo>
                <a:cubicBezTo>
                  <a:pt x="489" y="511"/>
                  <a:pt x="487" y="511"/>
                  <a:pt x="486" y="510"/>
                </a:cubicBezTo>
                <a:cubicBezTo>
                  <a:pt x="486" y="509"/>
                  <a:pt x="485" y="510"/>
                  <a:pt x="485" y="508"/>
                </a:cubicBezTo>
                <a:cubicBezTo>
                  <a:pt x="484" y="508"/>
                  <a:pt x="484" y="508"/>
                  <a:pt x="484" y="508"/>
                </a:cubicBezTo>
                <a:cubicBezTo>
                  <a:pt x="484" y="507"/>
                  <a:pt x="485" y="506"/>
                  <a:pt x="485" y="505"/>
                </a:cubicBezTo>
                <a:cubicBezTo>
                  <a:pt x="485" y="506"/>
                  <a:pt x="486" y="506"/>
                  <a:pt x="486" y="506"/>
                </a:cubicBezTo>
                <a:cubicBezTo>
                  <a:pt x="486" y="507"/>
                  <a:pt x="486" y="507"/>
                  <a:pt x="486" y="507"/>
                </a:cubicBezTo>
                <a:cubicBezTo>
                  <a:pt x="487" y="507"/>
                  <a:pt x="488" y="508"/>
                  <a:pt x="488" y="508"/>
                </a:cubicBezTo>
                <a:cubicBezTo>
                  <a:pt x="488" y="509"/>
                  <a:pt x="489" y="510"/>
                  <a:pt x="490" y="510"/>
                </a:cubicBezTo>
                <a:lnTo>
                  <a:pt x="490" y="511"/>
                </a:lnTo>
                <a:close/>
                <a:moveTo>
                  <a:pt x="546" y="890"/>
                </a:moveTo>
                <a:cubicBezTo>
                  <a:pt x="546" y="889"/>
                  <a:pt x="546" y="889"/>
                  <a:pt x="548" y="888"/>
                </a:cubicBezTo>
                <a:cubicBezTo>
                  <a:pt x="548" y="889"/>
                  <a:pt x="548" y="890"/>
                  <a:pt x="548" y="890"/>
                </a:cubicBezTo>
                <a:cubicBezTo>
                  <a:pt x="547" y="890"/>
                  <a:pt x="546" y="890"/>
                  <a:pt x="546" y="890"/>
                </a:cubicBezTo>
                <a:close/>
                <a:moveTo>
                  <a:pt x="548" y="887"/>
                </a:moveTo>
                <a:cubicBezTo>
                  <a:pt x="549" y="887"/>
                  <a:pt x="550" y="887"/>
                  <a:pt x="551" y="887"/>
                </a:cubicBezTo>
                <a:cubicBezTo>
                  <a:pt x="550" y="888"/>
                  <a:pt x="549" y="887"/>
                  <a:pt x="548" y="887"/>
                </a:cubicBezTo>
                <a:close/>
                <a:moveTo>
                  <a:pt x="551" y="892"/>
                </a:moveTo>
                <a:cubicBezTo>
                  <a:pt x="550" y="892"/>
                  <a:pt x="550" y="892"/>
                  <a:pt x="550" y="892"/>
                </a:cubicBezTo>
                <a:cubicBezTo>
                  <a:pt x="550" y="890"/>
                  <a:pt x="550" y="890"/>
                  <a:pt x="550" y="890"/>
                </a:cubicBezTo>
                <a:cubicBezTo>
                  <a:pt x="550" y="890"/>
                  <a:pt x="550" y="890"/>
                  <a:pt x="551" y="890"/>
                </a:cubicBezTo>
                <a:cubicBezTo>
                  <a:pt x="551" y="890"/>
                  <a:pt x="551" y="889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1" y="888"/>
                  <a:pt x="551" y="888"/>
                  <a:pt x="551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8"/>
                  <a:pt x="552" y="888"/>
                  <a:pt x="552" y="888"/>
                </a:cubicBezTo>
                <a:cubicBezTo>
                  <a:pt x="552" y="889"/>
                  <a:pt x="552" y="889"/>
                  <a:pt x="553" y="889"/>
                </a:cubicBezTo>
                <a:cubicBezTo>
                  <a:pt x="552" y="890"/>
                  <a:pt x="552" y="890"/>
                  <a:pt x="551" y="892"/>
                </a:cubicBezTo>
                <a:close/>
                <a:moveTo>
                  <a:pt x="564" y="663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3" y="663"/>
                  <a:pt x="563" y="663"/>
                  <a:pt x="563" y="663"/>
                </a:cubicBezTo>
                <a:cubicBezTo>
                  <a:pt x="561" y="663"/>
                  <a:pt x="561" y="663"/>
                  <a:pt x="561" y="663"/>
                </a:cubicBezTo>
                <a:cubicBezTo>
                  <a:pt x="561" y="662"/>
                  <a:pt x="561" y="661"/>
                  <a:pt x="560" y="661"/>
                </a:cubicBezTo>
                <a:cubicBezTo>
                  <a:pt x="560" y="661"/>
                  <a:pt x="559" y="661"/>
                  <a:pt x="559" y="661"/>
                </a:cubicBezTo>
                <a:cubicBezTo>
                  <a:pt x="559" y="660"/>
                  <a:pt x="559" y="660"/>
                  <a:pt x="559" y="658"/>
                </a:cubicBezTo>
                <a:cubicBezTo>
                  <a:pt x="559" y="658"/>
                  <a:pt x="559" y="658"/>
                  <a:pt x="560" y="658"/>
                </a:cubicBezTo>
                <a:cubicBezTo>
                  <a:pt x="560" y="658"/>
                  <a:pt x="560" y="659"/>
                  <a:pt x="560" y="659"/>
                </a:cubicBezTo>
                <a:cubicBezTo>
                  <a:pt x="561" y="659"/>
                  <a:pt x="561" y="659"/>
                  <a:pt x="561" y="659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0"/>
                  <a:pt x="561" y="660"/>
                  <a:pt x="561" y="660"/>
                </a:cubicBezTo>
                <a:cubicBezTo>
                  <a:pt x="561" y="661"/>
                  <a:pt x="561" y="661"/>
                  <a:pt x="561" y="661"/>
                </a:cubicBezTo>
                <a:cubicBezTo>
                  <a:pt x="561" y="661"/>
                  <a:pt x="562" y="661"/>
                  <a:pt x="563" y="662"/>
                </a:cubicBezTo>
                <a:cubicBezTo>
                  <a:pt x="563" y="662"/>
                  <a:pt x="563" y="662"/>
                  <a:pt x="563" y="662"/>
                </a:cubicBezTo>
                <a:cubicBezTo>
                  <a:pt x="563" y="662"/>
                  <a:pt x="564" y="662"/>
                  <a:pt x="564" y="663"/>
                </a:cubicBezTo>
                <a:cubicBezTo>
                  <a:pt x="564" y="663"/>
                  <a:pt x="564" y="663"/>
                  <a:pt x="564" y="663"/>
                </a:cubicBezTo>
                <a:close/>
                <a:moveTo>
                  <a:pt x="572" y="679"/>
                </a:moveTo>
                <a:cubicBezTo>
                  <a:pt x="572" y="679"/>
                  <a:pt x="572" y="679"/>
                  <a:pt x="572" y="679"/>
                </a:cubicBezTo>
                <a:cubicBezTo>
                  <a:pt x="571" y="679"/>
                  <a:pt x="571" y="678"/>
                  <a:pt x="571" y="676"/>
                </a:cubicBezTo>
                <a:cubicBezTo>
                  <a:pt x="572" y="676"/>
                  <a:pt x="572" y="676"/>
                  <a:pt x="572" y="676"/>
                </a:cubicBezTo>
                <a:cubicBezTo>
                  <a:pt x="572" y="677"/>
                  <a:pt x="572" y="677"/>
                  <a:pt x="572" y="677"/>
                </a:cubicBezTo>
                <a:cubicBezTo>
                  <a:pt x="572" y="679"/>
                  <a:pt x="572" y="679"/>
                  <a:pt x="572" y="679"/>
                </a:cubicBezTo>
                <a:cubicBezTo>
                  <a:pt x="572" y="679"/>
                  <a:pt x="572" y="679"/>
                  <a:pt x="572" y="679"/>
                </a:cubicBezTo>
                <a:close/>
                <a:moveTo>
                  <a:pt x="526" y="96"/>
                </a:moveTo>
                <a:cubicBezTo>
                  <a:pt x="526" y="95"/>
                  <a:pt x="526" y="94"/>
                  <a:pt x="526" y="93"/>
                </a:cubicBezTo>
                <a:cubicBezTo>
                  <a:pt x="525" y="93"/>
                  <a:pt x="525" y="93"/>
                  <a:pt x="525" y="93"/>
                </a:cubicBezTo>
                <a:cubicBezTo>
                  <a:pt x="525" y="93"/>
                  <a:pt x="525" y="93"/>
                  <a:pt x="525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4" y="92"/>
                  <a:pt x="524" y="92"/>
                  <a:pt x="524" y="92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23" y="92"/>
                  <a:pt x="523" y="91"/>
                  <a:pt x="522" y="91"/>
                </a:cubicBezTo>
                <a:cubicBezTo>
                  <a:pt x="522" y="91"/>
                  <a:pt x="522" y="91"/>
                  <a:pt x="522" y="91"/>
                </a:cubicBezTo>
                <a:cubicBezTo>
                  <a:pt x="520" y="91"/>
                  <a:pt x="520" y="91"/>
                  <a:pt x="520" y="91"/>
                </a:cubicBezTo>
                <a:cubicBezTo>
                  <a:pt x="520" y="92"/>
                  <a:pt x="520" y="92"/>
                  <a:pt x="520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9" y="92"/>
                  <a:pt x="519" y="92"/>
                  <a:pt x="519" y="92"/>
                </a:cubicBezTo>
                <a:cubicBezTo>
                  <a:pt x="518" y="92"/>
                  <a:pt x="518" y="92"/>
                  <a:pt x="518" y="92"/>
                </a:cubicBezTo>
                <a:cubicBezTo>
                  <a:pt x="518" y="92"/>
                  <a:pt x="518" y="93"/>
                  <a:pt x="517" y="93"/>
                </a:cubicBezTo>
                <a:cubicBezTo>
                  <a:pt x="517" y="92"/>
                  <a:pt x="517" y="92"/>
                  <a:pt x="517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6" y="92"/>
                  <a:pt x="516" y="92"/>
                  <a:pt x="516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2"/>
                  <a:pt x="514" y="92"/>
                  <a:pt x="514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3" y="92"/>
                  <a:pt x="513" y="92"/>
                  <a:pt x="512" y="92"/>
                </a:cubicBezTo>
                <a:cubicBezTo>
                  <a:pt x="512" y="92"/>
                  <a:pt x="512" y="92"/>
                  <a:pt x="512" y="92"/>
                </a:cubicBezTo>
                <a:cubicBezTo>
                  <a:pt x="510" y="92"/>
                  <a:pt x="510" y="92"/>
                  <a:pt x="510" y="92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10" y="93"/>
                  <a:pt x="510" y="93"/>
                </a:cubicBezTo>
                <a:cubicBezTo>
                  <a:pt x="510" y="93"/>
                  <a:pt x="509" y="93"/>
                  <a:pt x="509" y="93"/>
                </a:cubicBezTo>
                <a:cubicBezTo>
                  <a:pt x="509" y="94"/>
                  <a:pt x="508" y="94"/>
                  <a:pt x="508" y="95"/>
                </a:cubicBezTo>
                <a:cubicBezTo>
                  <a:pt x="508" y="96"/>
                  <a:pt x="508" y="96"/>
                  <a:pt x="508" y="96"/>
                </a:cubicBezTo>
                <a:cubicBezTo>
                  <a:pt x="507" y="96"/>
                  <a:pt x="507" y="96"/>
                  <a:pt x="507" y="96"/>
                </a:cubicBezTo>
                <a:cubicBezTo>
                  <a:pt x="507" y="97"/>
                  <a:pt x="508" y="97"/>
                  <a:pt x="508" y="97"/>
                </a:cubicBezTo>
                <a:cubicBezTo>
                  <a:pt x="507" y="98"/>
                  <a:pt x="507" y="99"/>
                  <a:pt x="507" y="99"/>
                </a:cubicBezTo>
                <a:cubicBezTo>
                  <a:pt x="507" y="99"/>
                  <a:pt x="507" y="100"/>
                  <a:pt x="506" y="100"/>
                </a:cubicBezTo>
                <a:cubicBezTo>
                  <a:pt x="507" y="102"/>
                  <a:pt x="508" y="104"/>
                  <a:pt x="511" y="103"/>
                </a:cubicBezTo>
                <a:cubicBezTo>
                  <a:pt x="512" y="103"/>
                  <a:pt x="512" y="102"/>
                  <a:pt x="513" y="102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515" y="103"/>
                  <a:pt x="517" y="103"/>
                  <a:pt x="518" y="102"/>
                </a:cubicBezTo>
                <a:cubicBezTo>
                  <a:pt x="518" y="102"/>
                  <a:pt x="518" y="102"/>
                  <a:pt x="518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19" y="102"/>
                  <a:pt x="519" y="102"/>
                  <a:pt x="519" y="102"/>
                </a:cubicBezTo>
                <a:cubicBezTo>
                  <a:pt x="520" y="102"/>
                  <a:pt x="520" y="102"/>
                  <a:pt x="520" y="102"/>
                </a:cubicBezTo>
                <a:cubicBezTo>
                  <a:pt x="520" y="101"/>
                  <a:pt x="521" y="101"/>
                  <a:pt x="521" y="100"/>
                </a:cubicBezTo>
                <a:cubicBezTo>
                  <a:pt x="523" y="100"/>
                  <a:pt x="523" y="100"/>
                  <a:pt x="523" y="100"/>
                </a:cubicBezTo>
                <a:cubicBezTo>
                  <a:pt x="523" y="100"/>
                  <a:pt x="524" y="99"/>
                  <a:pt x="524" y="99"/>
                </a:cubicBezTo>
                <a:cubicBezTo>
                  <a:pt x="525" y="99"/>
                  <a:pt x="525" y="100"/>
                  <a:pt x="526" y="99"/>
                </a:cubicBezTo>
                <a:cubicBezTo>
                  <a:pt x="526" y="99"/>
                  <a:pt x="527" y="98"/>
                  <a:pt x="528" y="98"/>
                </a:cubicBezTo>
                <a:cubicBezTo>
                  <a:pt x="527" y="98"/>
                  <a:pt x="528" y="97"/>
                  <a:pt x="527" y="97"/>
                </a:cubicBezTo>
                <a:cubicBezTo>
                  <a:pt x="527" y="97"/>
                  <a:pt x="527" y="97"/>
                  <a:pt x="527" y="97"/>
                </a:cubicBezTo>
                <a:cubicBezTo>
                  <a:pt x="527" y="96"/>
                  <a:pt x="527" y="96"/>
                  <a:pt x="527" y="96"/>
                </a:cubicBezTo>
                <a:cubicBezTo>
                  <a:pt x="526" y="96"/>
                  <a:pt x="526" y="96"/>
                  <a:pt x="526" y="96"/>
                </a:cubicBezTo>
                <a:cubicBezTo>
                  <a:pt x="526" y="96"/>
                  <a:pt x="526" y="96"/>
                  <a:pt x="526" y="96"/>
                </a:cubicBezTo>
                <a:close/>
                <a:moveTo>
                  <a:pt x="1421" y="91"/>
                </a:moveTo>
                <a:cubicBezTo>
                  <a:pt x="1421" y="93"/>
                  <a:pt x="1420" y="93"/>
                  <a:pt x="1420" y="94"/>
                </a:cubicBezTo>
                <a:cubicBezTo>
                  <a:pt x="1422" y="94"/>
                  <a:pt x="1422" y="94"/>
                  <a:pt x="1423" y="94"/>
                </a:cubicBezTo>
                <a:cubicBezTo>
                  <a:pt x="1423" y="93"/>
                  <a:pt x="1424" y="92"/>
                  <a:pt x="1424" y="91"/>
                </a:cubicBezTo>
                <a:cubicBezTo>
                  <a:pt x="1423" y="91"/>
                  <a:pt x="1423" y="91"/>
                  <a:pt x="1423" y="91"/>
                </a:cubicBezTo>
                <a:cubicBezTo>
                  <a:pt x="1423" y="91"/>
                  <a:pt x="1423" y="92"/>
                  <a:pt x="1423" y="92"/>
                </a:cubicBezTo>
                <a:cubicBezTo>
                  <a:pt x="1422" y="92"/>
                  <a:pt x="1422" y="92"/>
                  <a:pt x="1421" y="91"/>
                </a:cubicBezTo>
                <a:close/>
                <a:moveTo>
                  <a:pt x="1553" y="91"/>
                </a:moveTo>
                <a:cubicBezTo>
                  <a:pt x="1553" y="92"/>
                  <a:pt x="1552" y="92"/>
                  <a:pt x="1552" y="92"/>
                </a:cubicBezTo>
                <a:cubicBezTo>
                  <a:pt x="1552" y="94"/>
                  <a:pt x="1552" y="94"/>
                  <a:pt x="1553" y="94"/>
                </a:cubicBezTo>
                <a:cubicBezTo>
                  <a:pt x="1553" y="95"/>
                  <a:pt x="1553" y="95"/>
                  <a:pt x="1553" y="95"/>
                </a:cubicBezTo>
                <a:cubicBezTo>
                  <a:pt x="1554" y="94"/>
                  <a:pt x="1554" y="94"/>
                  <a:pt x="1555" y="94"/>
                </a:cubicBezTo>
                <a:cubicBezTo>
                  <a:pt x="1555" y="93"/>
                  <a:pt x="1554" y="92"/>
                  <a:pt x="1554" y="92"/>
                </a:cubicBezTo>
                <a:cubicBezTo>
                  <a:pt x="1554" y="92"/>
                  <a:pt x="1554" y="92"/>
                  <a:pt x="1554" y="92"/>
                </a:cubicBezTo>
                <a:cubicBezTo>
                  <a:pt x="1554" y="91"/>
                  <a:pt x="1554" y="91"/>
                  <a:pt x="1554" y="91"/>
                </a:cubicBezTo>
                <a:lnTo>
                  <a:pt x="1553" y="91"/>
                </a:lnTo>
                <a:close/>
                <a:moveTo>
                  <a:pt x="554" y="117"/>
                </a:moveTo>
                <a:cubicBezTo>
                  <a:pt x="554" y="117"/>
                  <a:pt x="554" y="117"/>
                  <a:pt x="554" y="117"/>
                </a:cubicBezTo>
                <a:cubicBezTo>
                  <a:pt x="555" y="117"/>
                  <a:pt x="555" y="117"/>
                  <a:pt x="555" y="117"/>
                </a:cubicBezTo>
                <a:cubicBezTo>
                  <a:pt x="555" y="116"/>
                  <a:pt x="555" y="116"/>
                  <a:pt x="556" y="116"/>
                </a:cubicBezTo>
                <a:cubicBezTo>
                  <a:pt x="556" y="115"/>
                  <a:pt x="556" y="115"/>
                  <a:pt x="556" y="115"/>
                </a:cubicBezTo>
                <a:cubicBezTo>
                  <a:pt x="555" y="115"/>
                  <a:pt x="555" y="115"/>
                  <a:pt x="554" y="115"/>
                </a:cubicBezTo>
                <a:cubicBezTo>
                  <a:pt x="554" y="115"/>
                  <a:pt x="554" y="115"/>
                  <a:pt x="554" y="115"/>
                </a:cubicBezTo>
                <a:cubicBezTo>
                  <a:pt x="553" y="115"/>
                  <a:pt x="553" y="115"/>
                  <a:pt x="553" y="115"/>
                </a:cubicBezTo>
                <a:cubicBezTo>
                  <a:pt x="553" y="114"/>
                  <a:pt x="552" y="113"/>
                  <a:pt x="552" y="112"/>
                </a:cubicBezTo>
                <a:cubicBezTo>
                  <a:pt x="551" y="113"/>
                  <a:pt x="550" y="113"/>
                  <a:pt x="550" y="113"/>
                </a:cubicBezTo>
                <a:cubicBezTo>
                  <a:pt x="550" y="113"/>
                  <a:pt x="550" y="113"/>
                  <a:pt x="549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9" y="114"/>
                  <a:pt x="549" y="115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6"/>
                  <a:pt x="549" y="116"/>
                  <a:pt x="549" y="116"/>
                </a:cubicBezTo>
                <a:cubicBezTo>
                  <a:pt x="549" y="115"/>
                  <a:pt x="549" y="115"/>
                  <a:pt x="549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8" y="115"/>
                  <a:pt x="548" y="115"/>
                  <a:pt x="548" y="115"/>
                </a:cubicBezTo>
                <a:cubicBezTo>
                  <a:pt x="547" y="115"/>
                  <a:pt x="547" y="115"/>
                  <a:pt x="547" y="115"/>
                </a:cubicBezTo>
                <a:cubicBezTo>
                  <a:pt x="547" y="116"/>
                  <a:pt x="547" y="116"/>
                  <a:pt x="547" y="116"/>
                </a:cubicBezTo>
                <a:cubicBezTo>
                  <a:pt x="546" y="116"/>
                  <a:pt x="546" y="116"/>
                  <a:pt x="546" y="116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6" y="113"/>
                  <a:pt x="546" y="113"/>
                  <a:pt x="546" y="112"/>
                </a:cubicBezTo>
                <a:cubicBezTo>
                  <a:pt x="545" y="112"/>
                  <a:pt x="545" y="112"/>
                  <a:pt x="545" y="112"/>
                </a:cubicBezTo>
                <a:cubicBezTo>
                  <a:pt x="545" y="113"/>
                  <a:pt x="544" y="114"/>
                  <a:pt x="544" y="115"/>
                </a:cubicBezTo>
                <a:cubicBezTo>
                  <a:pt x="544" y="116"/>
                  <a:pt x="544" y="116"/>
                  <a:pt x="544" y="116"/>
                </a:cubicBezTo>
                <a:cubicBezTo>
                  <a:pt x="543" y="115"/>
                  <a:pt x="543" y="115"/>
                  <a:pt x="542" y="115"/>
                </a:cubicBezTo>
                <a:cubicBezTo>
                  <a:pt x="542" y="115"/>
                  <a:pt x="542" y="115"/>
                  <a:pt x="542" y="115"/>
                </a:cubicBezTo>
                <a:cubicBezTo>
                  <a:pt x="542" y="114"/>
                  <a:pt x="543" y="114"/>
                  <a:pt x="543" y="113"/>
                </a:cubicBezTo>
                <a:cubicBezTo>
                  <a:pt x="542" y="113"/>
                  <a:pt x="542" y="113"/>
                  <a:pt x="541" y="113"/>
                </a:cubicBezTo>
                <a:cubicBezTo>
                  <a:pt x="541" y="112"/>
                  <a:pt x="541" y="113"/>
                  <a:pt x="541" y="112"/>
                </a:cubicBezTo>
                <a:cubicBezTo>
                  <a:pt x="542" y="112"/>
                  <a:pt x="543" y="112"/>
                  <a:pt x="544" y="111"/>
                </a:cubicBezTo>
                <a:cubicBezTo>
                  <a:pt x="544" y="110"/>
                  <a:pt x="544" y="108"/>
                  <a:pt x="543" y="108"/>
                </a:cubicBezTo>
                <a:cubicBezTo>
                  <a:pt x="543" y="107"/>
                  <a:pt x="543" y="107"/>
                  <a:pt x="543" y="107"/>
                </a:cubicBezTo>
                <a:cubicBezTo>
                  <a:pt x="543" y="107"/>
                  <a:pt x="542" y="108"/>
                  <a:pt x="541" y="108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1" y="107"/>
                  <a:pt x="541" y="107"/>
                  <a:pt x="541" y="107"/>
                </a:cubicBezTo>
                <a:cubicBezTo>
                  <a:pt x="542" y="107"/>
                  <a:pt x="542" y="107"/>
                  <a:pt x="542" y="107"/>
                </a:cubicBezTo>
                <a:cubicBezTo>
                  <a:pt x="542" y="106"/>
                  <a:pt x="542" y="106"/>
                  <a:pt x="542" y="105"/>
                </a:cubicBezTo>
                <a:cubicBezTo>
                  <a:pt x="541" y="105"/>
                  <a:pt x="541" y="105"/>
                  <a:pt x="541" y="105"/>
                </a:cubicBezTo>
                <a:cubicBezTo>
                  <a:pt x="541" y="104"/>
                  <a:pt x="541" y="104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40" y="103"/>
                  <a:pt x="540" y="103"/>
                  <a:pt x="540" y="103"/>
                </a:cubicBezTo>
                <a:cubicBezTo>
                  <a:pt x="537" y="103"/>
                  <a:pt x="537" y="103"/>
                  <a:pt x="537" y="103"/>
                </a:cubicBezTo>
                <a:cubicBezTo>
                  <a:pt x="537" y="104"/>
                  <a:pt x="537" y="104"/>
                  <a:pt x="537" y="104"/>
                </a:cubicBezTo>
                <a:cubicBezTo>
                  <a:pt x="537" y="104"/>
                  <a:pt x="536" y="104"/>
                  <a:pt x="536" y="103"/>
                </a:cubicBezTo>
                <a:cubicBezTo>
                  <a:pt x="536" y="104"/>
                  <a:pt x="536" y="104"/>
                  <a:pt x="536" y="104"/>
                </a:cubicBezTo>
                <a:cubicBezTo>
                  <a:pt x="535" y="104"/>
                  <a:pt x="534" y="104"/>
                  <a:pt x="533" y="105"/>
                </a:cubicBezTo>
                <a:cubicBezTo>
                  <a:pt x="533" y="104"/>
                  <a:pt x="533" y="104"/>
                  <a:pt x="533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1" y="104"/>
                  <a:pt x="531" y="103"/>
                </a:cubicBezTo>
                <a:cubicBezTo>
                  <a:pt x="531" y="103"/>
                  <a:pt x="531" y="103"/>
                  <a:pt x="531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30" y="103"/>
                  <a:pt x="530" y="103"/>
                  <a:pt x="530" y="103"/>
                </a:cubicBezTo>
                <a:cubicBezTo>
                  <a:pt x="529" y="103"/>
                  <a:pt x="528" y="103"/>
                  <a:pt x="527" y="102"/>
                </a:cubicBezTo>
                <a:cubicBezTo>
                  <a:pt x="527" y="102"/>
                  <a:pt x="527" y="102"/>
                  <a:pt x="526" y="101"/>
                </a:cubicBezTo>
                <a:cubicBezTo>
                  <a:pt x="525" y="101"/>
                  <a:pt x="523" y="101"/>
                  <a:pt x="522" y="101"/>
                </a:cubicBezTo>
                <a:cubicBezTo>
                  <a:pt x="522" y="101"/>
                  <a:pt x="522" y="101"/>
                  <a:pt x="522" y="101"/>
                </a:cubicBezTo>
                <a:cubicBezTo>
                  <a:pt x="520" y="101"/>
                  <a:pt x="520" y="102"/>
                  <a:pt x="519" y="102"/>
                </a:cubicBezTo>
                <a:cubicBezTo>
                  <a:pt x="519" y="103"/>
                  <a:pt x="519" y="103"/>
                  <a:pt x="519" y="103"/>
                </a:cubicBezTo>
                <a:cubicBezTo>
                  <a:pt x="519" y="104"/>
                  <a:pt x="521" y="104"/>
                  <a:pt x="521" y="104"/>
                </a:cubicBezTo>
                <a:cubicBezTo>
                  <a:pt x="521" y="104"/>
                  <a:pt x="521" y="105"/>
                  <a:pt x="521" y="105"/>
                </a:cubicBezTo>
                <a:cubicBezTo>
                  <a:pt x="522" y="105"/>
                  <a:pt x="522" y="105"/>
                  <a:pt x="522" y="105"/>
                </a:cubicBezTo>
                <a:cubicBezTo>
                  <a:pt x="524" y="105"/>
                  <a:pt x="524" y="106"/>
                  <a:pt x="525" y="106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5" y="107"/>
                  <a:pt x="525" y="107"/>
                  <a:pt x="525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4" y="107"/>
                  <a:pt x="524" y="107"/>
                  <a:pt x="524" y="107"/>
                </a:cubicBezTo>
                <a:cubicBezTo>
                  <a:pt x="523" y="107"/>
                  <a:pt x="521" y="106"/>
                  <a:pt x="520" y="105"/>
                </a:cubicBezTo>
                <a:cubicBezTo>
                  <a:pt x="519" y="105"/>
                  <a:pt x="519" y="105"/>
                  <a:pt x="518" y="106"/>
                </a:cubicBezTo>
                <a:cubicBezTo>
                  <a:pt x="519" y="107"/>
                  <a:pt x="519" y="108"/>
                  <a:pt x="520" y="109"/>
                </a:cubicBezTo>
                <a:cubicBezTo>
                  <a:pt x="519" y="108"/>
                  <a:pt x="519" y="108"/>
                  <a:pt x="519" y="108"/>
                </a:cubicBezTo>
                <a:cubicBezTo>
                  <a:pt x="518" y="108"/>
                  <a:pt x="518" y="108"/>
                  <a:pt x="517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10"/>
                  <a:pt x="517" y="110"/>
                  <a:pt x="518" y="110"/>
                </a:cubicBezTo>
                <a:cubicBezTo>
                  <a:pt x="518" y="111"/>
                  <a:pt x="518" y="110"/>
                  <a:pt x="518" y="111"/>
                </a:cubicBezTo>
                <a:cubicBezTo>
                  <a:pt x="518" y="111"/>
                  <a:pt x="518" y="111"/>
                  <a:pt x="518" y="111"/>
                </a:cubicBezTo>
                <a:cubicBezTo>
                  <a:pt x="517" y="111"/>
                  <a:pt x="517" y="111"/>
                  <a:pt x="516" y="110"/>
                </a:cubicBezTo>
                <a:cubicBezTo>
                  <a:pt x="516" y="109"/>
                  <a:pt x="516" y="109"/>
                  <a:pt x="516" y="109"/>
                </a:cubicBezTo>
                <a:cubicBezTo>
                  <a:pt x="517" y="109"/>
                  <a:pt x="517" y="109"/>
                  <a:pt x="517" y="109"/>
                </a:cubicBezTo>
                <a:cubicBezTo>
                  <a:pt x="517" y="108"/>
                  <a:pt x="517" y="107"/>
                  <a:pt x="517" y="106"/>
                </a:cubicBezTo>
                <a:cubicBezTo>
                  <a:pt x="517" y="106"/>
                  <a:pt x="517" y="106"/>
                  <a:pt x="517" y="106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13" y="107"/>
                  <a:pt x="513" y="107"/>
                  <a:pt x="513" y="107"/>
                </a:cubicBezTo>
                <a:cubicBezTo>
                  <a:pt x="513" y="107"/>
                  <a:pt x="513" y="106"/>
                  <a:pt x="513" y="106"/>
                </a:cubicBezTo>
                <a:cubicBezTo>
                  <a:pt x="514" y="106"/>
                  <a:pt x="514" y="106"/>
                  <a:pt x="514" y="106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13" y="105"/>
                  <a:pt x="513" y="105"/>
                  <a:pt x="513" y="105"/>
                </a:cubicBezTo>
                <a:cubicBezTo>
                  <a:pt x="512" y="105"/>
                  <a:pt x="512" y="105"/>
                  <a:pt x="512" y="105"/>
                </a:cubicBezTo>
                <a:cubicBezTo>
                  <a:pt x="512" y="106"/>
                  <a:pt x="512" y="106"/>
                  <a:pt x="512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6"/>
                  <a:pt x="510" y="106"/>
                  <a:pt x="510" y="106"/>
                </a:cubicBezTo>
                <a:cubicBezTo>
                  <a:pt x="510" y="107"/>
                  <a:pt x="510" y="107"/>
                  <a:pt x="510" y="107"/>
                </a:cubicBezTo>
                <a:cubicBezTo>
                  <a:pt x="509" y="107"/>
                  <a:pt x="509" y="107"/>
                  <a:pt x="508" y="108"/>
                </a:cubicBezTo>
                <a:cubicBezTo>
                  <a:pt x="509" y="108"/>
                  <a:pt x="509" y="109"/>
                  <a:pt x="510" y="109"/>
                </a:cubicBezTo>
                <a:cubicBezTo>
                  <a:pt x="510" y="109"/>
                  <a:pt x="509" y="110"/>
                  <a:pt x="509" y="110"/>
                </a:cubicBezTo>
                <a:cubicBezTo>
                  <a:pt x="509" y="110"/>
                  <a:pt x="507" y="111"/>
                  <a:pt x="507" y="111"/>
                </a:cubicBezTo>
                <a:cubicBezTo>
                  <a:pt x="507" y="110"/>
                  <a:pt x="507" y="110"/>
                  <a:pt x="506" y="110"/>
                </a:cubicBezTo>
                <a:cubicBezTo>
                  <a:pt x="505" y="110"/>
                  <a:pt x="505" y="110"/>
                  <a:pt x="505" y="110"/>
                </a:cubicBezTo>
                <a:cubicBezTo>
                  <a:pt x="505" y="109"/>
                  <a:pt x="505" y="109"/>
                  <a:pt x="505" y="109"/>
                </a:cubicBezTo>
                <a:cubicBezTo>
                  <a:pt x="507" y="109"/>
                  <a:pt x="507" y="109"/>
                  <a:pt x="507" y="109"/>
                </a:cubicBezTo>
                <a:cubicBezTo>
                  <a:pt x="507" y="108"/>
                  <a:pt x="507" y="107"/>
                  <a:pt x="508" y="106"/>
                </a:cubicBezTo>
                <a:cubicBezTo>
                  <a:pt x="508" y="106"/>
                  <a:pt x="508" y="106"/>
                  <a:pt x="508" y="106"/>
                </a:cubicBezTo>
                <a:cubicBezTo>
                  <a:pt x="507" y="106"/>
                  <a:pt x="507" y="106"/>
                  <a:pt x="506" y="106"/>
                </a:cubicBezTo>
                <a:cubicBezTo>
                  <a:pt x="507" y="106"/>
                  <a:pt x="507" y="105"/>
                  <a:pt x="507" y="105"/>
                </a:cubicBezTo>
                <a:cubicBezTo>
                  <a:pt x="507" y="103"/>
                  <a:pt x="507" y="102"/>
                  <a:pt x="505" y="102"/>
                </a:cubicBezTo>
                <a:cubicBezTo>
                  <a:pt x="505" y="100"/>
                  <a:pt x="505" y="100"/>
                  <a:pt x="506" y="99"/>
                </a:cubicBezTo>
                <a:cubicBezTo>
                  <a:pt x="506" y="99"/>
                  <a:pt x="506" y="99"/>
                  <a:pt x="506" y="99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8"/>
                  <a:pt x="506" y="98"/>
                  <a:pt x="506" y="98"/>
                </a:cubicBezTo>
                <a:cubicBezTo>
                  <a:pt x="506" y="97"/>
                  <a:pt x="506" y="97"/>
                  <a:pt x="506" y="97"/>
                </a:cubicBezTo>
                <a:cubicBezTo>
                  <a:pt x="506" y="97"/>
                  <a:pt x="507" y="95"/>
                  <a:pt x="507" y="94"/>
                </a:cubicBezTo>
                <a:cubicBezTo>
                  <a:pt x="505" y="93"/>
                  <a:pt x="504" y="92"/>
                  <a:pt x="501" y="92"/>
                </a:cubicBezTo>
                <a:cubicBezTo>
                  <a:pt x="501" y="93"/>
                  <a:pt x="501" y="93"/>
                  <a:pt x="501" y="93"/>
                </a:cubicBezTo>
                <a:cubicBezTo>
                  <a:pt x="499" y="93"/>
                  <a:pt x="499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4"/>
                  <a:pt x="497" y="94"/>
                  <a:pt x="497" y="94"/>
                </a:cubicBezTo>
                <a:cubicBezTo>
                  <a:pt x="497" y="95"/>
                  <a:pt x="497" y="95"/>
                  <a:pt x="497" y="95"/>
                </a:cubicBezTo>
                <a:cubicBezTo>
                  <a:pt x="496" y="95"/>
                  <a:pt x="495" y="95"/>
                  <a:pt x="494" y="96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3" y="96"/>
                  <a:pt x="493" y="96"/>
                  <a:pt x="492" y="96"/>
                </a:cubicBezTo>
                <a:cubicBezTo>
                  <a:pt x="492" y="97"/>
                  <a:pt x="492" y="97"/>
                  <a:pt x="492" y="97"/>
                </a:cubicBezTo>
                <a:cubicBezTo>
                  <a:pt x="492" y="97"/>
                  <a:pt x="492" y="97"/>
                  <a:pt x="491" y="97"/>
                </a:cubicBezTo>
                <a:cubicBezTo>
                  <a:pt x="491" y="97"/>
                  <a:pt x="491" y="97"/>
                  <a:pt x="492" y="98"/>
                </a:cubicBezTo>
                <a:cubicBezTo>
                  <a:pt x="491" y="98"/>
                  <a:pt x="491" y="98"/>
                  <a:pt x="491" y="99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1" y="100"/>
                  <a:pt x="490" y="99"/>
                  <a:pt x="489" y="99"/>
                </a:cubicBezTo>
                <a:cubicBezTo>
                  <a:pt x="489" y="100"/>
                  <a:pt x="489" y="100"/>
                  <a:pt x="489" y="100"/>
                </a:cubicBezTo>
                <a:cubicBezTo>
                  <a:pt x="488" y="100"/>
                  <a:pt x="488" y="100"/>
                  <a:pt x="488" y="100"/>
                </a:cubicBezTo>
                <a:cubicBezTo>
                  <a:pt x="487" y="101"/>
                  <a:pt x="488" y="102"/>
                  <a:pt x="488" y="104"/>
                </a:cubicBezTo>
                <a:cubicBezTo>
                  <a:pt x="488" y="104"/>
                  <a:pt x="489" y="104"/>
                  <a:pt x="489" y="105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5"/>
                  <a:pt x="490" y="105"/>
                  <a:pt x="490" y="105"/>
                </a:cubicBezTo>
                <a:cubicBezTo>
                  <a:pt x="490" y="105"/>
                  <a:pt x="490" y="105"/>
                  <a:pt x="490" y="105"/>
                </a:cubicBezTo>
                <a:cubicBezTo>
                  <a:pt x="493" y="105"/>
                  <a:pt x="493" y="105"/>
                  <a:pt x="493" y="105"/>
                </a:cubicBezTo>
                <a:cubicBezTo>
                  <a:pt x="491" y="105"/>
                  <a:pt x="493" y="108"/>
                  <a:pt x="493" y="108"/>
                </a:cubicBezTo>
                <a:cubicBezTo>
                  <a:pt x="493" y="108"/>
                  <a:pt x="492" y="107"/>
                  <a:pt x="492" y="107"/>
                </a:cubicBezTo>
                <a:cubicBezTo>
                  <a:pt x="492" y="107"/>
                  <a:pt x="492" y="107"/>
                  <a:pt x="492" y="107"/>
                </a:cubicBezTo>
                <a:cubicBezTo>
                  <a:pt x="491" y="106"/>
                  <a:pt x="489" y="106"/>
                  <a:pt x="488" y="106"/>
                </a:cubicBezTo>
                <a:cubicBezTo>
                  <a:pt x="487" y="107"/>
                  <a:pt x="487" y="108"/>
                  <a:pt x="487" y="108"/>
                </a:cubicBezTo>
                <a:cubicBezTo>
                  <a:pt x="489" y="109"/>
                  <a:pt x="488" y="110"/>
                  <a:pt x="491" y="110"/>
                </a:cubicBezTo>
                <a:cubicBezTo>
                  <a:pt x="491" y="111"/>
                  <a:pt x="490" y="112"/>
                  <a:pt x="489" y="112"/>
                </a:cubicBezTo>
                <a:cubicBezTo>
                  <a:pt x="490" y="113"/>
                  <a:pt x="490" y="114"/>
                  <a:pt x="490" y="116"/>
                </a:cubicBezTo>
                <a:cubicBezTo>
                  <a:pt x="490" y="115"/>
                  <a:pt x="488" y="115"/>
                  <a:pt x="488" y="114"/>
                </a:cubicBezTo>
                <a:cubicBezTo>
                  <a:pt x="487" y="114"/>
                  <a:pt x="486" y="114"/>
                  <a:pt x="485" y="115"/>
                </a:cubicBezTo>
                <a:cubicBezTo>
                  <a:pt x="485" y="115"/>
                  <a:pt x="485" y="115"/>
                  <a:pt x="485" y="115"/>
                </a:cubicBezTo>
                <a:cubicBezTo>
                  <a:pt x="483" y="115"/>
                  <a:pt x="483" y="115"/>
                  <a:pt x="483" y="115"/>
                </a:cubicBezTo>
                <a:cubicBezTo>
                  <a:pt x="483" y="116"/>
                  <a:pt x="483" y="116"/>
                  <a:pt x="483" y="116"/>
                </a:cubicBezTo>
                <a:cubicBezTo>
                  <a:pt x="482" y="116"/>
                  <a:pt x="482" y="116"/>
                  <a:pt x="482" y="116"/>
                </a:cubicBezTo>
                <a:cubicBezTo>
                  <a:pt x="482" y="115"/>
                  <a:pt x="482" y="115"/>
                  <a:pt x="482" y="115"/>
                </a:cubicBezTo>
                <a:cubicBezTo>
                  <a:pt x="485" y="115"/>
                  <a:pt x="485" y="113"/>
                  <a:pt x="487" y="113"/>
                </a:cubicBezTo>
                <a:cubicBezTo>
                  <a:pt x="487" y="110"/>
                  <a:pt x="485" y="111"/>
                  <a:pt x="484" y="109"/>
                </a:cubicBezTo>
                <a:cubicBezTo>
                  <a:pt x="484" y="107"/>
                  <a:pt x="484" y="106"/>
                  <a:pt x="484" y="104"/>
                </a:cubicBezTo>
                <a:cubicBezTo>
                  <a:pt x="484" y="104"/>
                  <a:pt x="484" y="104"/>
                  <a:pt x="484" y="104"/>
                </a:cubicBezTo>
                <a:cubicBezTo>
                  <a:pt x="484" y="103"/>
                  <a:pt x="484" y="103"/>
                  <a:pt x="484" y="102"/>
                </a:cubicBezTo>
                <a:cubicBezTo>
                  <a:pt x="484" y="102"/>
                  <a:pt x="484" y="102"/>
                  <a:pt x="484" y="102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100"/>
                  <a:pt x="484" y="100"/>
                  <a:pt x="484" y="100"/>
                </a:cubicBezTo>
                <a:cubicBezTo>
                  <a:pt x="484" y="99"/>
                  <a:pt x="484" y="99"/>
                  <a:pt x="484" y="99"/>
                </a:cubicBezTo>
                <a:cubicBezTo>
                  <a:pt x="485" y="99"/>
                  <a:pt x="485" y="99"/>
                  <a:pt x="485" y="99"/>
                </a:cubicBezTo>
                <a:cubicBezTo>
                  <a:pt x="485" y="98"/>
                  <a:pt x="485" y="98"/>
                  <a:pt x="485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7" y="97"/>
                  <a:pt x="487" y="97"/>
                  <a:pt x="487" y="97"/>
                </a:cubicBezTo>
                <a:cubicBezTo>
                  <a:pt x="487" y="96"/>
                  <a:pt x="487" y="96"/>
                  <a:pt x="488" y="96"/>
                </a:cubicBezTo>
                <a:cubicBezTo>
                  <a:pt x="489" y="95"/>
                  <a:pt x="493" y="94"/>
                  <a:pt x="495" y="95"/>
                </a:cubicBezTo>
                <a:cubicBezTo>
                  <a:pt x="495" y="94"/>
                  <a:pt x="495" y="94"/>
                  <a:pt x="495" y="94"/>
                </a:cubicBezTo>
                <a:cubicBezTo>
                  <a:pt x="496" y="94"/>
                  <a:pt x="496" y="94"/>
                  <a:pt x="496" y="94"/>
                </a:cubicBezTo>
                <a:cubicBezTo>
                  <a:pt x="495" y="93"/>
                  <a:pt x="495" y="93"/>
                  <a:pt x="495" y="93"/>
                </a:cubicBezTo>
                <a:cubicBezTo>
                  <a:pt x="493" y="93"/>
                  <a:pt x="493" y="93"/>
                  <a:pt x="493" y="93"/>
                </a:cubicBez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3"/>
                  <a:pt x="493" y="93"/>
                </a:cubicBezTo>
                <a:cubicBezTo>
                  <a:pt x="485" y="93"/>
                  <a:pt x="485" y="93"/>
                  <a:pt x="485" y="93"/>
                </a:cubicBezTo>
                <a:cubicBezTo>
                  <a:pt x="485" y="93"/>
                  <a:pt x="484" y="93"/>
                  <a:pt x="483" y="93"/>
                </a:cubicBezTo>
                <a:cubicBezTo>
                  <a:pt x="483" y="93"/>
                  <a:pt x="483" y="93"/>
                  <a:pt x="483" y="93"/>
                </a:cubicBezTo>
                <a:cubicBezTo>
                  <a:pt x="481" y="92"/>
                  <a:pt x="478" y="95"/>
                  <a:pt x="477" y="93"/>
                </a:cubicBezTo>
                <a:cubicBezTo>
                  <a:pt x="475" y="94"/>
                  <a:pt x="475" y="94"/>
                  <a:pt x="475" y="95"/>
                </a:cubicBezTo>
                <a:cubicBezTo>
                  <a:pt x="474" y="95"/>
                  <a:pt x="474" y="95"/>
                  <a:pt x="473" y="95"/>
                </a:cubicBezTo>
                <a:cubicBezTo>
                  <a:pt x="473" y="96"/>
                  <a:pt x="473" y="96"/>
                  <a:pt x="473" y="96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7"/>
                  <a:pt x="473" y="97"/>
                  <a:pt x="473" y="97"/>
                </a:cubicBezTo>
                <a:cubicBezTo>
                  <a:pt x="473" y="98"/>
                  <a:pt x="473" y="98"/>
                  <a:pt x="473" y="98"/>
                </a:cubicBezTo>
                <a:cubicBezTo>
                  <a:pt x="473" y="98"/>
                  <a:pt x="471" y="99"/>
                  <a:pt x="471" y="99"/>
                </a:cubicBezTo>
                <a:cubicBezTo>
                  <a:pt x="470" y="100"/>
                  <a:pt x="471" y="100"/>
                  <a:pt x="471" y="101"/>
                </a:cubicBezTo>
                <a:cubicBezTo>
                  <a:pt x="471" y="101"/>
                  <a:pt x="470" y="101"/>
                  <a:pt x="470" y="101"/>
                </a:cubicBezTo>
                <a:cubicBezTo>
                  <a:pt x="470" y="102"/>
                  <a:pt x="470" y="102"/>
                  <a:pt x="470" y="102"/>
                </a:cubicBezTo>
                <a:cubicBezTo>
                  <a:pt x="469" y="103"/>
                  <a:pt x="469" y="103"/>
                  <a:pt x="469" y="103"/>
                </a:cubicBezTo>
                <a:cubicBezTo>
                  <a:pt x="469" y="103"/>
                  <a:pt x="469" y="103"/>
                  <a:pt x="468" y="103"/>
                </a:cubicBezTo>
                <a:cubicBezTo>
                  <a:pt x="468" y="104"/>
                  <a:pt x="468" y="104"/>
                  <a:pt x="468" y="104"/>
                </a:cubicBezTo>
                <a:cubicBezTo>
                  <a:pt x="468" y="105"/>
                  <a:pt x="467" y="105"/>
                  <a:pt x="467" y="105"/>
                </a:cubicBezTo>
                <a:cubicBezTo>
                  <a:pt x="467" y="106"/>
                  <a:pt x="467" y="106"/>
                  <a:pt x="468" y="106"/>
                </a:cubicBezTo>
                <a:cubicBezTo>
                  <a:pt x="468" y="107"/>
                  <a:pt x="468" y="107"/>
                  <a:pt x="468" y="107"/>
                </a:cubicBezTo>
                <a:cubicBezTo>
                  <a:pt x="467" y="107"/>
                  <a:pt x="467" y="108"/>
                  <a:pt x="466" y="108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09"/>
                  <a:pt x="466" y="109"/>
                  <a:pt x="466" y="109"/>
                </a:cubicBezTo>
                <a:cubicBezTo>
                  <a:pt x="466" y="110"/>
                  <a:pt x="466" y="110"/>
                  <a:pt x="466" y="110"/>
                </a:cubicBezTo>
                <a:cubicBezTo>
                  <a:pt x="465" y="110"/>
                  <a:pt x="465" y="110"/>
                  <a:pt x="465" y="110"/>
                </a:cubicBezTo>
                <a:cubicBezTo>
                  <a:pt x="465" y="111"/>
                  <a:pt x="465" y="111"/>
                  <a:pt x="465" y="111"/>
                </a:cubicBezTo>
                <a:cubicBezTo>
                  <a:pt x="466" y="111"/>
                  <a:pt x="468" y="112"/>
                  <a:pt x="469" y="112"/>
                </a:cubicBezTo>
                <a:cubicBezTo>
                  <a:pt x="469" y="113"/>
                  <a:pt x="469" y="113"/>
                  <a:pt x="469" y="113"/>
                </a:cubicBezTo>
                <a:cubicBezTo>
                  <a:pt x="468" y="113"/>
                  <a:pt x="468" y="113"/>
                  <a:pt x="468" y="113"/>
                </a:cubicBezTo>
                <a:cubicBezTo>
                  <a:pt x="469" y="114"/>
                  <a:pt x="469" y="115"/>
                  <a:pt x="470" y="116"/>
                </a:cubicBezTo>
                <a:cubicBezTo>
                  <a:pt x="472" y="115"/>
                  <a:pt x="476" y="115"/>
                  <a:pt x="477" y="116"/>
                </a:cubicBezTo>
                <a:cubicBezTo>
                  <a:pt x="477" y="116"/>
                  <a:pt x="477" y="116"/>
                  <a:pt x="477" y="116"/>
                </a:cubicBezTo>
                <a:cubicBezTo>
                  <a:pt x="477" y="117"/>
                  <a:pt x="477" y="117"/>
                  <a:pt x="477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5" y="117"/>
                  <a:pt x="475" y="117"/>
                  <a:pt x="475" y="117"/>
                </a:cubicBezTo>
                <a:cubicBezTo>
                  <a:pt x="474" y="117"/>
                  <a:pt x="474" y="117"/>
                  <a:pt x="474" y="117"/>
                </a:cubicBezTo>
                <a:cubicBezTo>
                  <a:pt x="474" y="118"/>
                  <a:pt x="474" y="118"/>
                  <a:pt x="474" y="119"/>
                </a:cubicBezTo>
                <a:cubicBezTo>
                  <a:pt x="475" y="119"/>
                  <a:pt x="475" y="119"/>
                  <a:pt x="475" y="119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5" y="120"/>
                  <a:pt x="475" y="120"/>
                  <a:pt x="475" y="120"/>
                </a:cubicBezTo>
                <a:cubicBezTo>
                  <a:pt x="476" y="120"/>
                  <a:pt x="476" y="120"/>
                  <a:pt x="476" y="120"/>
                </a:cubicBezTo>
                <a:cubicBezTo>
                  <a:pt x="476" y="120"/>
                  <a:pt x="476" y="120"/>
                  <a:pt x="477" y="120"/>
                </a:cubicBezTo>
                <a:cubicBezTo>
                  <a:pt x="477" y="120"/>
                  <a:pt x="478" y="121"/>
                  <a:pt x="478" y="121"/>
                </a:cubicBezTo>
                <a:cubicBezTo>
                  <a:pt x="478" y="121"/>
                  <a:pt x="478" y="121"/>
                  <a:pt x="477" y="122"/>
                </a:cubicBezTo>
                <a:cubicBezTo>
                  <a:pt x="478" y="122"/>
                  <a:pt x="478" y="122"/>
                  <a:pt x="478" y="122"/>
                </a:cubicBezTo>
                <a:cubicBezTo>
                  <a:pt x="480" y="122"/>
                  <a:pt x="479" y="122"/>
                  <a:pt x="481" y="122"/>
                </a:cubicBezTo>
                <a:cubicBezTo>
                  <a:pt x="481" y="121"/>
                  <a:pt x="481" y="121"/>
                  <a:pt x="481" y="121"/>
                </a:cubicBezTo>
                <a:cubicBezTo>
                  <a:pt x="481" y="121"/>
                  <a:pt x="482" y="121"/>
                  <a:pt x="483" y="121"/>
                </a:cubicBezTo>
                <a:cubicBezTo>
                  <a:pt x="483" y="122"/>
                  <a:pt x="483" y="122"/>
                  <a:pt x="483" y="122"/>
                </a:cubicBezTo>
                <a:cubicBezTo>
                  <a:pt x="484" y="122"/>
                  <a:pt x="484" y="122"/>
                  <a:pt x="484" y="122"/>
                </a:cubicBezTo>
                <a:cubicBezTo>
                  <a:pt x="484" y="123"/>
                  <a:pt x="485" y="123"/>
                  <a:pt x="485" y="124"/>
                </a:cubicBezTo>
                <a:cubicBezTo>
                  <a:pt x="485" y="124"/>
                  <a:pt x="486" y="124"/>
                  <a:pt x="486" y="124"/>
                </a:cubicBezTo>
                <a:cubicBezTo>
                  <a:pt x="486" y="124"/>
                  <a:pt x="486" y="125"/>
                  <a:pt x="486" y="125"/>
                </a:cubicBezTo>
                <a:cubicBezTo>
                  <a:pt x="486" y="125"/>
                  <a:pt x="486" y="125"/>
                  <a:pt x="486" y="125"/>
                </a:cubicBezTo>
                <a:cubicBezTo>
                  <a:pt x="486" y="126"/>
                  <a:pt x="486" y="126"/>
                  <a:pt x="486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5"/>
                  <a:pt x="488" y="125"/>
                  <a:pt x="488" y="125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26"/>
                  <a:pt x="489" y="126"/>
                  <a:pt x="489" y="126"/>
                </a:cubicBezTo>
                <a:cubicBezTo>
                  <a:pt x="489" y="125"/>
                  <a:pt x="489" y="125"/>
                  <a:pt x="489" y="124"/>
                </a:cubicBezTo>
                <a:cubicBezTo>
                  <a:pt x="490" y="124"/>
                  <a:pt x="490" y="124"/>
                  <a:pt x="491" y="124"/>
                </a:cubicBezTo>
                <a:cubicBezTo>
                  <a:pt x="491" y="125"/>
                  <a:pt x="491" y="125"/>
                  <a:pt x="491" y="126"/>
                </a:cubicBezTo>
                <a:cubicBezTo>
                  <a:pt x="494" y="126"/>
                  <a:pt x="494" y="126"/>
                  <a:pt x="494" y="126"/>
                </a:cubicBezTo>
                <a:cubicBezTo>
                  <a:pt x="495" y="126"/>
                  <a:pt x="495" y="126"/>
                  <a:pt x="495" y="126"/>
                </a:cubicBezTo>
                <a:cubicBezTo>
                  <a:pt x="496" y="126"/>
                  <a:pt x="498" y="126"/>
                  <a:pt x="500" y="126"/>
                </a:cubicBezTo>
                <a:cubicBezTo>
                  <a:pt x="500" y="126"/>
                  <a:pt x="500" y="126"/>
                  <a:pt x="500" y="126"/>
                </a:cubicBezTo>
                <a:cubicBezTo>
                  <a:pt x="501" y="125"/>
                  <a:pt x="501" y="126"/>
                  <a:pt x="501" y="126"/>
                </a:cubicBezTo>
                <a:cubicBezTo>
                  <a:pt x="501" y="127"/>
                  <a:pt x="501" y="127"/>
                  <a:pt x="501" y="127"/>
                </a:cubicBezTo>
                <a:cubicBezTo>
                  <a:pt x="502" y="127"/>
                  <a:pt x="504" y="127"/>
                  <a:pt x="505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6" y="127"/>
                  <a:pt x="506" y="127"/>
                  <a:pt x="506" y="127"/>
                </a:cubicBezTo>
                <a:cubicBezTo>
                  <a:pt x="507" y="127"/>
                  <a:pt x="507" y="127"/>
                  <a:pt x="507" y="127"/>
                </a:cubicBezTo>
                <a:cubicBezTo>
                  <a:pt x="507" y="126"/>
                  <a:pt x="505" y="125"/>
                  <a:pt x="505" y="125"/>
                </a:cubicBezTo>
                <a:cubicBezTo>
                  <a:pt x="505" y="125"/>
                  <a:pt x="504" y="124"/>
                  <a:pt x="504" y="124"/>
                </a:cubicBezTo>
                <a:cubicBezTo>
                  <a:pt x="503" y="123"/>
                  <a:pt x="503" y="123"/>
                  <a:pt x="502" y="122"/>
                </a:cubicBezTo>
                <a:cubicBezTo>
                  <a:pt x="502" y="122"/>
                  <a:pt x="502" y="122"/>
                  <a:pt x="502" y="122"/>
                </a:cubicBezTo>
                <a:cubicBezTo>
                  <a:pt x="504" y="122"/>
                  <a:pt x="503" y="122"/>
                  <a:pt x="504" y="123"/>
                </a:cubicBezTo>
                <a:cubicBezTo>
                  <a:pt x="504" y="123"/>
                  <a:pt x="504" y="123"/>
                  <a:pt x="504" y="123"/>
                </a:cubicBezTo>
                <a:cubicBezTo>
                  <a:pt x="505" y="124"/>
                  <a:pt x="505" y="124"/>
                  <a:pt x="506" y="124"/>
                </a:cubicBezTo>
                <a:cubicBezTo>
                  <a:pt x="506" y="124"/>
                  <a:pt x="506" y="124"/>
                  <a:pt x="506" y="124"/>
                </a:cubicBezTo>
                <a:cubicBezTo>
                  <a:pt x="506" y="125"/>
                  <a:pt x="506" y="125"/>
                  <a:pt x="506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8" y="126"/>
                  <a:pt x="508" y="126"/>
                  <a:pt x="508" y="126"/>
                </a:cubicBezTo>
                <a:cubicBezTo>
                  <a:pt x="509" y="126"/>
                  <a:pt x="509" y="126"/>
                  <a:pt x="509" y="126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0" y="127"/>
                  <a:pt x="509" y="128"/>
                  <a:pt x="510" y="128"/>
                </a:cubicBezTo>
                <a:cubicBezTo>
                  <a:pt x="510" y="129"/>
                  <a:pt x="510" y="129"/>
                  <a:pt x="510" y="129"/>
                </a:cubicBezTo>
                <a:cubicBezTo>
                  <a:pt x="511" y="129"/>
                  <a:pt x="511" y="129"/>
                  <a:pt x="511" y="129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2" y="128"/>
                  <a:pt x="512" y="128"/>
                  <a:pt x="512" y="128"/>
                </a:cubicBezTo>
                <a:cubicBezTo>
                  <a:pt x="511" y="128"/>
                  <a:pt x="511" y="128"/>
                  <a:pt x="511" y="128"/>
                </a:cubicBezTo>
                <a:cubicBezTo>
                  <a:pt x="511" y="126"/>
                  <a:pt x="511" y="126"/>
                  <a:pt x="511" y="126"/>
                </a:cubicBezTo>
                <a:cubicBezTo>
                  <a:pt x="509" y="126"/>
                  <a:pt x="510" y="126"/>
                  <a:pt x="510" y="124"/>
                </a:cubicBezTo>
                <a:cubicBezTo>
                  <a:pt x="509" y="124"/>
                  <a:pt x="509" y="124"/>
                  <a:pt x="509" y="124"/>
                </a:cubicBezTo>
                <a:cubicBezTo>
                  <a:pt x="509" y="123"/>
                  <a:pt x="509" y="123"/>
                  <a:pt x="509" y="122"/>
                </a:cubicBezTo>
                <a:cubicBezTo>
                  <a:pt x="510" y="123"/>
                  <a:pt x="511" y="123"/>
                  <a:pt x="512" y="123"/>
                </a:cubicBezTo>
                <a:cubicBezTo>
                  <a:pt x="512" y="122"/>
                  <a:pt x="512" y="122"/>
                  <a:pt x="512" y="122"/>
                </a:cubicBezTo>
                <a:cubicBezTo>
                  <a:pt x="514" y="122"/>
                  <a:pt x="515" y="123"/>
                  <a:pt x="516" y="124"/>
                </a:cubicBezTo>
                <a:cubicBezTo>
                  <a:pt x="516" y="124"/>
                  <a:pt x="516" y="124"/>
                  <a:pt x="516" y="124"/>
                </a:cubicBezTo>
                <a:cubicBezTo>
                  <a:pt x="517" y="125"/>
                  <a:pt x="517" y="124"/>
                  <a:pt x="517" y="125"/>
                </a:cubicBezTo>
                <a:cubicBezTo>
                  <a:pt x="519" y="125"/>
                  <a:pt x="519" y="124"/>
                  <a:pt x="520" y="125"/>
                </a:cubicBezTo>
                <a:cubicBezTo>
                  <a:pt x="521" y="125"/>
                  <a:pt x="521" y="125"/>
                  <a:pt x="522" y="124"/>
                </a:cubicBezTo>
                <a:cubicBezTo>
                  <a:pt x="522" y="123"/>
                  <a:pt x="521" y="123"/>
                  <a:pt x="521" y="121"/>
                </a:cubicBezTo>
                <a:cubicBezTo>
                  <a:pt x="520" y="122"/>
                  <a:pt x="520" y="122"/>
                  <a:pt x="518" y="122"/>
                </a:cubicBezTo>
                <a:cubicBezTo>
                  <a:pt x="518" y="121"/>
                  <a:pt x="518" y="121"/>
                  <a:pt x="518" y="121"/>
                </a:cubicBezTo>
                <a:cubicBezTo>
                  <a:pt x="520" y="121"/>
                  <a:pt x="520" y="120"/>
                  <a:pt x="521" y="120"/>
                </a:cubicBezTo>
                <a:cubicBezTo>
                  <a:pt x="522" y="121"/>
                  <a:pt x="522" y="122"/>
                  <a:pt x="522" y="123"/>
                </a:cubicBezTo>
                <a:cubicBezTo>
                  <a:pt x="523" y="123"/>
                  <a:pt x="523" y="123"/>
                  <a:pt x="524" y="123"/>
                </a:cubicBezTo>
                <a:cubicBezTo>
                  <a:pt x="524" y="122"/>
                  <a:pt x="524" y="122"/>
                  <a:pt x="524" y="122"/>
                </a:cubicBezTo>
                <a:cubicBezTo>
                  <a:pt x="525" y="122"/>
                  <a:pt x="525" y="122"/>
                  <a:pt x="525" y="122"/>
                </a:cubicBezTo>
                <a:cubicBezTo>
                  <a:pt x="526" y="124"/>
                  <a:pt x="527" y="126"/>
                  <a:pt x="527" y="128"/>
                </a:cubicBezTo>
                <a:cubicBezTo>
                  <a:pt x="527" y="128"/>
                  <a:pt x="527" y="128"/>
                  <a:pt x="527" y="128"/>
                </a:cubicBezTo>
                <a:cubicBezTo>
                  <a:pt x="528" y="127"/>
                  <a:pt x="528" y="127"/>
                  <a:pt x="528" y="127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6"/>
                  <a:pt x="528" y="126"/>
                  <a:pt x="528" y="126"/>
                </a:cubicBezTo>
                <a:cubicBezTo>
                  <a:pt x="528" y="125"/>
                  <a:pt x="528" y="125"/>
                  <a:pt x="528" y="125"/>
                </a:cubicBezTo>
                <a:cubicBezTo>
                  <a:pt x="528" y="125"/>
                  <a:pt x="529" y="125"/>
                  <a:pt x="529" y="126"/>
                </a:cubicBezTo>
                <a:cubicBezTo>
                  <a:pt x="529" y="125"/>
                  <a:pt x="529" y="125"/>
                  <a:pt x="530" y="125"/>
                </a:cubicBezTo>
                <a:cubicBezTo>
                  <a:pt x="531" y="125"/>
                  <a:pt x="530" y="125"/>
                  <a:pt x="531" y="125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6"/>
                  <a:pt x="531" y="126"/>
                  <a:pt x="531" y="126"/>
                </a:cubicBezTo>
                <a:cubicBezTo>
                  <a:pt x="531" y="127"/>
                  <a:pt x="531" y="127"/>
                  <a:pt x="531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7"/>
                  <a:pt x="532" y="127"/>
                  <a:pt x="532" y="127"/>
                </a:cubicBezTo>
                <a:cubicBezTo>
                  <a:pt x="532" y="129"/>
                  <a:pt x="532" y="129"/>
                  <a:pt x="532" y="129"/>
                </a:cubicBezTo>
                <a:cubicBezTo>
                  <a:pt x="534" y="129"/>
                  <a:pt x="534" y="128"/>
                  <a:pt x="53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7" y="128"/>
                  <a:pt x="537" y="128"/>
                  <a:pt x="537" y="128"/>
                </a:cubicBezTo>
                <a:cubicBezTo>
                  <a:pt x="536" y="128"/>
                  <a:pt x="535" y="128"/>
                  <a:pt x="535" y="128"/>
                </a:cubicBezTo>
                <a:cubicBezTo>
                  <a:pt x="535" y="129"/>
                  <a:pt x="535" y="128"/>
                  <a:pt x="534" y="129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30"/>
                  <a:pt x="535" y="130"/>
                  <a:pt x="535" y="130"/>
                </a:cubicBezTo>
                <a:cubicBezTo>
                  <a:pt x="536" y="132"/>
                  <a:pt x="536" y="131"/>
                  <a:pt x="537" y="131"/>
                </a:cubicBezTo>
                <a:cubicBezTo>
                  <a:pt x="537" y="131"/>
                  <a:pt x="538" y="132"/>
                  <a:pt x="538" y="132"/>
                </a:cubicBezTo>
                <a:cubicBezTo>
                  <a:pt x="538" y="133"/>
                  <a:pt x="538" y="133"/>
                  <a:pt x="538" y="133"/>
                </a:cubicBezTo>
                <a:cubicBezTo>
                  <a:pt x="537" y="133"/>
                  <a:pt x="538" y="132"/>
                  <a:pt x="536" y="132"/>
                </a:cubicBezTo>
                <a:cubicBezTo>
                  <a:pt x="536" y="133"/>
                  <a:pt x="536" y="134"/>
                  <a:pt x="536" y="135"/>
                </a:cubicBezTo>
                <a:cubicBezTo>
                  <a:pt x="535" y="135"/>
                  <a:pt x="535" y="135"/>
                  <a:pt x="535" y="135"/>
                </a:cubicBezTo>
                <a:cubicBezTo>
                  <a:pt x="535" y="135"/>
                  <a:pt x="535" y="136"/>
                  <a:pt x="535" y="137"/>
                </a:cubicBezTo>
                <a:cubicBezTo>
                  <a:pt x="537" y="137"/>
                  <a:pt x="537" y="137"/>
                  <a:pt x="537" y="137"/>
                </a:cubicBezTo>
                <a:cubicBezTo>
                  <a:pt x="537" y="139"/>
                  <a:pt x="537" y="139"/>
                  <a:pt x="537" y="139"/>
                </a:cubicBezTo>
                <a:cubicBezTo>
                  <a:pt x="538" y="138"/>
                  <a:pt x="539" y="138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6"/>
                  <a:pt x="541" y="136"/>
                  <a:pt x="541" y="136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42" y="135"/>
                  <a:pt x="542" y="135"/>
                  <a:pt x="542" y="135"/>
                </a:cubicBezTo>
                <a:cubicBezTo>
                  <a:pt x="542" y="135"/>
                  <a:pt x="543" y="135"/>
                  <a:pt x="543" y="135"/>
                </a:cubicBezTo>
                <a:cubicBezTo>
                  <a:pt x="543" y="135"/>
                  <a:pt x="543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ubicBezTo>
                  <a:pt x="545" y="134"/>
                  <a:pt x="545" y="134"/>
                  <a:pt x="545" y="134"/>
                </a:cubicBezTo>
                <a:cubicBezTo>
                  <a:pt x="545" y="136"/>
                  <a:pt x="545" y="136"/>
                  <a:pt x="543" y="137"/>
                </a:cubicBezTo>
                <a:cubicBezTo>
                  <a:pt x="543" y="138"/>
                  <a:pt x="544" y="138"/>
                  <a:pt x="544" y="139"/>
                </a:cubicBezTo>
                <a:cubicBezTo>
                  <a:pt x="545" y="139"/>
                  <a:pt x="545" y="139"/>
                  <a:pt x="546" y="139"/>
                </a:cubicBezTo>
                <a:cubicBezTo>
                  <a:pt x="546" y="141"/>
                  <a:pt x="546" y="141"/>
                  <a:pt x="548" y="141"/>
                </a:cubicBezTo>
                <a:cubicBezTo>
                  <a:pt x="548" y="142"/>
                  <a:pt x="547" y="143"/>
                  <a:pt x="548" y="143"/>
                </a:cubicBezTo>
                <a:cubicBezTo>
                  <a:pt x="548" y="144"/>
                  <a:pt x="548" y="144"/>
                  <a:pt x="548" y="144"/>
                </a:cubicBezTo>
                <a:cubicBezTo>
                  <a:pt x="548" y="145"/>
                  <a:pt x="548" y="145"/>
                  <a:pt x="548" y="145"/>
                </a:cubicBezTo>
                <a:cubicBezTo>
                  <a:pt x="549" y="145"/>
                  <a:pt x="549" y="145"/>
                  <a:pt x="549" y="145"/>
                </a:cubicBezTo>
                <a:cubicBezTo>
                  <a:pt x="549" y="146"/>
                  <a:pt x="549" y="145"/>
                  <a:pt x="549" y="146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49" y="147"/>
                  <a:pt x="549" y="147"/>
                  <a:pt x="549" y="147"/>
                </a:cubicBezTo>
                <a:cubicBezTo>
                  <a:pt x="550" y="147"/>
                  <a:pt x="550" y="147"/>
                  <a:pt x="550" y="147"/>
                </a:cubicBezTo>
                <a:cubicBezTo>
                  <a:pt x="550" y="148"/>
                  <a:pt x="550" y="148"/>
                  <a:pt x="550" y="149"/>
                </a:cubicBezTo>
                <a:cubicBezTo>
                  <a:pt x="549" y="149"/>
                  <a:pt x="549" y="149"/>
                  <a:pt x="548" y="149"/>
                </a:cubicBezTo>
                <a:cubicBezTo>
                  <a:pt x="548" y="149"/>
                  <a:pt x="548" y="149"/>
                  <a:pt x="548" y="149"/>
                </a:cubicBezTo>
                <a:cubicBezTo>
                  <a:pt x="546" y="150"/>
                  <a:pt x="548" y="150"/>
                  <a:pt x="547" y="151"/>
                </a:cubicBezTo>
                <a:cubicBezTo>
                  <a:pt x="547" y="153"/>
                  <a:pt x="548" y="152"/>
                  <a:pt x="549" y="153"/>
                </a:cubicBezTo>
                <a:cubicBezTo>
                  <a:pt x="549" y="154"/>
                  <a:pt x="549" y="154"/>
                  <a:pt x="548" y="154"/>
                </a:cubicBezTo>
                <a:cubicBezTo>
                  <a:pt x="548" y="153"/>
                  <a:pt x="548" y="153"/>
                  <a:pt x="548" y="153"/>
                </a:cubicBezTo>
                <a:cubicBezTo>
                  <a:pt x="547" y="153"/>
                  <a:pt x="547" y="153"/>
                  <a:pt x="547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4"/>
                  <a:pt x="546" y="154"/>
                  <a:pt x="546" y="154"/>
                </a:cubicBezTo>
                <a:cubicBezTo>
                  <a:pt x="546" y="155"/>
                  <a:pt x="546" y="155"/>
                  <a:pt x="546" y="155"/>
                </a:cubicBezTo>
                <a:cubicBezTo>
                  <a:pt x="545" y="155"/>
                  <a:pt x="545" y="156"/>
                  <a:pt x="545" y="156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4" y="156"/>
                  <a:pt x="544" y="156"/>
                  <a:pt x="544" y="156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7"/>
                  <a:pt x="544" y="157"/>
                </a:cubicBezTo>
                <a:cubicBezTo>
                  <a:pt x="544" y="157"/>
                  <a:pt x="544" y="158"/>
                  <a:pt x="544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3" y="158"/>
                  <a:pt x="543" y="158"/>
                  <a:pt x="543" y="158"/>
                </a:cubicBezTo>
                <a:cubicBezTo>
                  <a:pt x="542" y="159"/>
                  <a:pt x="542" y="158"/>
                  <a:pt x="542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1" y="161"/>
                  <a:pt x="542" y="161"/>
                  <a:pt x="54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44" y="165"/>
                  <a:pt x="547" y="165"/>
                  <a:pt x="547" y="168"/>
                </a:cubicBezTo>
                <a:cubicBezTo>
                  <a:pt x="547" y="168"/>
                  <a:pt x="546" y="168"/>
                  <a:pt x="546" y="168"/>
                </a:cubicBezTo>
                <a:cubicBezTo>
                  <a:pt x="546" y="168"/>
                  <a:pt x="546" y="168"/>
                  <a:pt x="546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1" y="168"/>
                  <a:pt x="541" y="168"/>
                </a:cubicBezTo>
                <a:cubicBezTo>
                  <a:pt x="541" y="168"/>
                  <a:pt x="540" y="168"/>
                  <a:pt x="540" y="169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39" y="169"/>
                  <a:pt x="539" y="169"/>
                  <a:pt x="538" y="169"/>
                </a:cubicBezTo>
                <a:cubicBezTo>
                  <a:pt x="538" y="168"/>
                  <a:pt x="538" y="168"/>
                  <a:pt x="538" y="168"/>
                </a:cubicBezTo>
                <a:cubicBezTo>
                  <a:pt x="538" y="168"/>
                  <a:pt x="537" y="168"/>
                  <a:pt x="536" y="169"/>
                </a:cubicBezTo>
                <a:cubicBezTo>
                  <a:pt x="536" y="169"/>
                  <a:pt x="536" y="169"/>
                  <a:pt x="536" y="169"/>
                </a:cubicBezTo>
                <a:cubicBezTo>
                  <a:pt x="536" y="169"/>
                  <a:pt x="535" y="169"/>
                  <a:pt x="535" y="169"/>
                </a:cubicBezTo>
                <a:cubicBezTo>
                  <a:pt x="535" y="169"/>
                  <a:pt x="535" y="169"/>
                  <a:pt x="535" y="169"/>
                </a:cubicBezTo>
                <a:cubicBezTo>
                  <a:pt x="534" y="169"/>
                  <a:pt x="534" y="169"/>
                  <a:pt x="534" y="169"/>
                </a:cubicBezTo>
                <a:cubicBezTo>
                  <a:pt x="534" y="170"/>
                  <a:pt x="534" y="170"/>
                  <a:pt x="534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2" y="170"/>
                  <a:pt x="532" y="170"/>
                  <a:pt x="532" y="170"/>
                </a:cubicBezTo>
                <a:cubicBezTo>
                  <a:pt x="531" y="170"/>
                  <a:pt x="530" y="170"/>
                  <a:pt x="529" y="170"/>
                </a:cubicBezTo>
                <a:cubicBezTo>
                  <a:pt x="529" y="170"/>
                  <a:pt x="529" y="170"/>
                  <a:pt x="529" y="170"/>
                </a:cubicBezTo>
                <a:cubicBezTo>
                  <a:pt x="529" y="169"/>
                  <a:pt x="529" y="170"/>
                  <a:pt x="529" y="170"/>
                </a:cubicBezTo>
                <a:cubicBezTo>
                  <a:pt x="528" y="170"/>
                  <a:pt x="528" y="170"/>
                  <a:pt x="528" y="170"/>
                </a:cubicBezTo>
                <a:cubicBezTo>
                  <a:pt x="527" y="169"/>
                  <a:pt x="526" y="170"/>
                  <a:pt x="525" y="170"/>
                </a:cubicBezTo>
                <a:cubicBezTo>
                  <a:pt x="525" y="170"/>
                  <a:pt x="525" y="170"/>
                  <a:pt x="525" y="170"/>
                </a:cubicBezTo>
                <a:cubicBezTo>
                  <a:pt x="525" y="172"/>
                  <a:pt x="525" y="172"/>
                  <a:pt x="525" y="172"/>
                </a:cubicBezTo>
                <a:cubicBezTo>
                  <a:pt x="524" y="173"/>
                  <a:pt x="524" y="173"/>
                  <a:pt x="524" y="174"/>
                </a:cubicBezTo>
                <a:cubicBezTo>
                  <a:pt x="524" y="174"/>
                  <a:pt x="524" y="174"/>
                  <a:pt x="524" y="174"/>
                </a:cubicBezTo>
                <a:cubicBezTo>
                  <a:pt x="524" y="175"/>
                  <a:pt x="523" y="176"/>
                  <a:pt x="522" y="177"/>
                </a:cubicBezTo>
                <a:cubicBezTo>
                  <a:pt x="523" y="178"/>
                  <a:pt x="524" y="179"/>
                  <a:pt x="524" y="179"/>
                </a:cubicBezTo>
                <a:cubicBezTo>
                  <a:pt x="525" y="179"/>
                  <a:pt x="525" y="179"/>
                  <a:pt x="525" y="179"/>
                </a:cubicBezTo>
                <a:cubicBezTo>
                  <a:pt x="525" y="180"/>
                  <a:pt x="525" y="180"/>
                  <a:pt x="525" y="180"/>
                </a:cubicBezTo>
                <a:cubicBezTo>
                  <a:pt x="526" y="180"/>
                  <a:pt x="527" y="180"/>
                  <a:pt x="527" y="180"/>
                </a:cubicBezTo>
                <a:cubicBezTo>
                  <a:pt x="527" y="180"/>
                  <a:pt x="527" y="180"/>
                  <a:pt x="528" y="180"/>
                </a:cubicBezTo>
                <a:cubicBezTo>
                  <a:pt x="529" y="180"/>
                  <a:pt x="530" y="180"/>
                  <a:pt x="531" y="180"/>
                </a:cubicBezTo>
                <a:cubicBezTo>
                  <a:pt x="531" y="180"/>
                  <a:pt x="531" y="179"/>
                  <a:pt x="531" y="179"/>
                </a:cubicBezTo>
                <a:cubicBezTo>
                  <a:pt x="532" y="179"/>
                  <a:pt x="532" y="179"/>
                  <a:pt x="533" y="179"/>
                </a:cubicBezTo>
                <a:cubicBezTo>
                  <a:pt x="533" y="177"/>
                  <a:pt x="533" y="177"/>
                  <a:pt x="533" y="177"/>
                </a:cubicBezTo>
                <a:cubicBezTo>
                  <a:pt x="535" y="177"/>
                  <a:pt x="534" y="177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6"/>
                  <a:pt x="535" y="176"/>
                </a:cubicBezTo>
                <a:cubicBezTo>
                  <a:pt x="535" y="176"/>
                  <a:pt x="535" y="177"/>
                  <a:pt x="536" y="177"/>
                </a:cubicBezTo>
                <a:cubicBezTo>
                  <a:pt x="537" y="177"/>
                  <a:pt x="537" y="177"/>
                  <a:pt x="537" y="178"/>
                </a:cubicBezTo>
                <a:cubicBezTo>
                  <a:pt x="538" y="178"/>
                  <a:pt x="538" y="178"/>
                  <a:pt x="539" y="177"/>
                </a:cubicBezTo>
                <a:cubicBezTo>
                  <a:pt x="539" y="176"/>
                  <a:pt x="539" y="176"/>
                  <a:pt x="539" y="176"/>
                </a:cubicBezTo>
                <a:cubicBezTo>
                  <a:pt x="539" y="176"/>
                  <a:pt x="537" y="175"/>
                  <a:pt x="537" y="175"/>
                </a:cubicBezTo>
                <a:cubicBezTo>
                  <a:pt x="537" y="174"/>
                  <a:pt x="537" y="174"/>
                  <a:pt x="537" y="174"/>
                </a:cubicBezTo>
                <a:cubicBezTo>
                  <a:pt x="538" y="174"/>
                  <a:pt x="538" y="174"/>
                  <a:pt x="538" y="173"/>
                </a:cubicBezTo>
                <a:cubicBezTo>
                  <a:pt x="538" y="173"/>
                  <a:pt x="538" y="173"/>
                  <a:pt x="538" y="173"/>
                </a:cubicBezTo>
                <a:cubicBezTo>
                  <a:pt x="539" y="174"/>
                  <a:pt x="539" y="175"/>
                  <a:pt x="540" y="175"/>
                </a:cubicBezTo>
                <a:cubicBezTo>
                  <a:pt x="540" y="176"/>
                  <a:pt x="540" y="176"/>
                  <a:pt x="540" y="176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1" y="175"/>
                  <a:pt x="541" y="174"/>
                  <a:pt x="541" y="174"/>
                </a:cubicBezTo>
                <a:cubicBezTo>
                  <a:pt x="542" y="174"/>
                  <a:pt x="541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5"/>
                  <a:pt x="542" y="175"/>
                  <a:pt x="542" y="175"/>
                </a:cubicBezTo>
                <a:cubicBezTo>
                  <a:pt x="543" y="176"/>
                  <a:pt x="544" y="176"/>
                  <a:pt x="544" y="177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44" y="177"/>
                  <a:pt x="544" y="177"/>
                  <a:pt x="545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8"/>
                  <a:pt x="546" y="178"/>
                  <a:pt x="546" y="178"/>
                </a:cubicBezTo>
                <a:cubicBezTo>
                  <a:pt x="547" y="178"/>
                  <a:pt x="547" y="178"/>
                  <a:pt x="547" y="178"/>
                </a:cubicBezTo>
                <a:cubicBezTo>
                  <a:pt x="547" y="179"/>
                  <a:pt x="547" y="180"/>
                  <a:pt x="548" y="180"/>
                </a:cubicBezTo>
                <a:cubicBezTo>
                  <a:pt x="549" y="180"/>
                  <a:pt x="549" y="180"/>
                  <a:pt x="549" y="181"/>
                </a:cubicBezTo>
                <a:cubicBezTo>
                  <a:pt x="550" y="182"/>
                  <a:pt x="550" y="183"/>
                  <a:pt x="550" y="184"/>
                </a:cubicBezTo>
                <a:cubicBezTo>
                  <a:pt x="551" y="184"/>
                  <a:pt x="550" y="184"/>
                  <a:pt x="551" y="183"/>
                </a:cubicBezTo>
                <a:cubicBezTo>
                  <a:pt x="551" y="183"/>
                  <a:pt x="551" y="183"/>
                  <a:pt x="551" y="183"/>
                </a:cubicBezTo>
                <a:cubicBezTo>
                  <a:pt x="551" y="184"/>
                  <a:pt x="551" y="184"/>
                  <a:pt x="552" y="185"/>
                </a:cubicBezTo>
                <a:cubicBezTo>
                  <a:pt x="552" y="185"/>
                  <a:pt x="553" y="185"/>
                  <a:pt x="553" y="185"/>
                </a:cubicBezTo>
                <a:cubicBezTo>
                  <a:pt x="553" y="183"/>
                  <a:pt x="553" y="183"/>
                  <a:pt x="553" y="183"/>
                </a:cubicBezTo>
                <a:cubicBezTo>
                  <a:pt x="553" y="183"/>
                  <a:pt x="554" y="184"/>
                  <a:pt x="554" y="184"/>
                </a:cubicBezTo>
                <a:cubicBezTo>
                  <a:pt x="554" y="184"/>
                  <a:pt x="554" y="184"/>
                  <a:pt x="554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6" y="184"/>
                  <a:pt x="556" y="184"/>
                  <a:pt x="556" y="184"/>
                </a:cubicBezTo>
                <a:cubicBezTo>
                  <a:pt x="555" y="185"/>
                  <a:pt x="555" y="185"/>
                  <a:pt x="555" y="186"/>
                </a:cubicBezTo>
                <a:cubicBezTo>
                  <a:pt x="554" y="186"/>
                  <a:pt x="554" y="186"/>
                  <a:pt x="552" y="186"/>
                </a:cubicBezTo>
                <a:cubicBezTo>
                  <a:pt x="552" y="186"/>
                  <a:pt x="552" y="187"/>
                  <a:pt x="552" y="187"/>
                </a:cubicBezTo>
                <a:cubicBezTo>
                  <a:pt x="553" y="187"/>
                  <a:pt x="554" y="187"/>
                  <a:pt x="555" y="188"/>
                </a:cubicBezTo>
                <a:cubicBezTo>
                  <a:pt x="555" y="188"/>
                  <a:pt x="555" y="188"/>
                  <a:pt x="555" y="189"/>
                </a:cubicBezTo>
                <a:cubicBezTo>
                  <a:pt x="556" y="189"/>
                  <a:pt x="557" y="188"/>
                  <a:pt x="557" y="187"/>
                </a:cubicBezTo>
                <a:cubicBezTo>
                  <a:pt x="558" y="188"/>
                  <a:pt x="558" y="188"/>
                  <a:pt x="558" y="189"/>
                </a:cubicBezTo>
                <a:cubicBezTo>
                  <a:pt x="560" y="189"/>
                  <a:pt x="561" y="189"/>
                  <a:pt x="562" y="187"/>
                </a:cubicBezTo>
                <a:cubicBezTo>
                  <a:pt x="562" y="187"/>
                  <a:pt x="563" y="187"/>
                  <a:pt x="563" y="187"/>
                </a:cubicBezTo>
                <a:cubicBezTo>
                  <a:pt x="563" y="188"/>
                  <a:pt x="563" y="188"/>
                  <a:pt x="563" y="188"/>
                </a:cubicBezTo>
                <a:cubicBezTo>
                  <a:pt x="563" y="187"/>
                  <a:pt x="563" y="187"/>
                  <a:pt x="563" y="187"/>
                </a:cubicBezTo>
                <a:cubicBezTo>
                  <a:pt x="564" y="188"/>
                  <a:pt x="565" y="188"/>
                  <a:pt x="567" y="188"/>
                </a:cubicBezTo>
                <a:cubicBezTo>
                  <a:pt x="567" y="189"/>
                  <a:pt x="567" y="189"/>
                  <a:pt x="567" y="189"/>
                </a:cubicBezTo>
                <a:cubicBezTo>
                  <a:pt x="568" y="188"/>
                  <a:pt x="568" y="189"/>
                  <a:pt x="568" y="187"/>
                </a:cubicBezTo>
                <a:cubicBezTo>
                  <a:pt x="569" y="188"/>
                  <a:pt x="569" y="188"/>
                  <a:pt x="569" y="188"/>
                </a:cubicBezTo>
                <a:cubicBezTo>
                  <a:pt x="570" y="188"/>
                  <a:pt x="570" y="188"/>
                  <a:pt x="570" y="188"/>
                </a:cubicBezTo>
                <a:cubicBezTo>
                  <a:pt x="570" y="189"/>
                  <a:pt x="570" y="189"/>
                  <a:pt x="570" y="189"/>
                </a:cubicBezTo>
                <a:cubicBezTo>
                  <a:pt x="571" y="188"/>
                  <a:pt x="573" y="188"/>
                  <a:pt x="574" y="188"/>
                </a:cubicBezTo>
                <a:cubicBezTo>
                  <a:pt x="574" y="189"/>
                  <a:pt x="574" y="189"/>
                  <a:pt x="574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5" y="189"/>
                  <a:pt x="575" y="189"/>
                  <a:pt x="575" y="189"/>
                </a:cubicBezTo>
                <a:cubicBezTo>
                  <a:pt x="576" y="189"/>
                  <a:pt x="576" y="189"/>
                  <a:pt x="576" y="189"/>
                </a:cubicBezTo>
                <a:cubicBezTo>
                  <a:pt x="577" y="189"/>
                  <a:pt x="576" y="189"/>
                  <a:pt x="577" y="190"/>
                </a:cubicBezTo>
                <a:cubicBezTo>
                  <a:pt x="577" y="189"/>
                  <a:pt x="577" y="189"/>
                  <a:pt x="577" y="189"/>
                </a:cubicBezTo>
                <a:cubicBezTo>
                  <a:pt x="577" y="190"/>
                  <a:pt x="577" y="190"/>
                  <a:pt x="577" y="190"/>
                </a:cubicBezTo>
                <a:cubicBezTo>
                  <a:pt x="579" y="190"/>
                  <a:pt x="579" y="190"/>
                  <a:pt x="581" y="190"/>
                </a:cubicBezTo>
                <a:cubicBezTo>
                  <a:pt x="581" y="188"/>
                  <a:pt x="580" y="188"/>
                  <a:pt x="581" y="187"/>
                </a:cubicBezTo>
                <a:cubicBezTo>
                  <a:pt x="580" y="186"/>
                  <a:pt x="578" y="186"/>
                  <a:pt x="576" y="186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6" y="184"/>
                  <a:pt x="576" y="184"/>
                  <a:pt x="576" y="184"/>
                </a:cubicBezTo>
                <a:cubicBezTo>
                  <a:pt x="574" y="183"/>
                  <a:pt x="572" y="182"/>
                  <a:pt x="572" y="183"/>
                </a:cubicBezTo>
                <a:cubicBezTo>
                  <a:pt x="571" y="183"/>
                  <a:pt x="571" y="183"/>
                  <a:pt x="571" y="183"/>
                </a:cubicBezTo>
                <a:cubicBezTo>
                  <a:pt x="571" y="182"/>
                  <a:pt x="571" y="182"/>
                  <a:pt x="571" y="182"/>
                </a:cubicBezTo>
                <a:cubicBezTo>
                  <a:pt x="569" y="182"/>
                  <a:pt x="568" y="181"/>
                  <a:pt x="567" y="180"/>
                </a:cubicBezTo>
                <a:cubicBezTo>
                  <a:pt x="567" y="180"/>
                  <a:pt x="567" y="179"/>
                  <a:pt x="567" y="179"/>
                </a:cubicBezTo>
                <a:cubicBezTo>
                  <a:pt x="565" y="178"/>
                  <a:pt x="566" y="179"/>
                  <a:pt x="565" y="178"/>
                </a:cubicBezTo>
                <a:cubicBezTo>
                  <a:pt x="564" y="177"/>
                  <a:pt x="565" y="178"/>
                  <a:pt x="564" y="177"/>
                </a:cubicBezTo>
                <a:cubicBezTo>
                  <a:pt x="565" y="177"/>
                  <a:pt x="564" y="177"/>
                  <a:pt x="565" y="176"/>
                </a:cubicBezTo>
                <a:cubicBezTo>
                  <a:pt x="565" y="176"/>
                  <a:pt x="566" y="176"/>
                  <a:pt x="567" y="176"/>
                </a:cubicBezTo>
                <a:cubicBezTo>
                  <a:pt x="567" y="176"/>
                  <a:pt x="567" y="176"/>
                  <a:pt x="567" y="176"/>
                </a:cubicBezTo>
                <a:cubicBezTo>
                  <a:pt x="568" y="177"/>
                  <a:pt x="570" y="177"/>
                  <a:pt x="571" y="178"/>
                </a:cubicBezTo>
                <a:cubicBezTo>
                  <a:pt x="571" y="178"/>
                  <a:pt x="571" y="178"/>
                  <a:pt x="571" y="178"/>
                </a:cubicBezTo>
                <a:cubicBezTo>
                  <a:pt x="572" y="178"/>
                  <a:pt x="571" y="177"/>
                  <a:pt x="571" y="176"/>
                </a:cubicBezTo>
                <a:cubicBezTo>
                  <a:pt x="573" y="177"/>
                  <a:pt x="573" y="177"/>
                  <a:pt x="574" y="178"/>
                </a:cubicBezTo>
                <a:cubicBezTo>
                  <a:pt x="574" y="178"/>
                  <a:pt x="575" y="179"/>
                  <a:pt x="575" y="179"/>
                </a:cubicBezTo>
                <a:cubicBezTo>
                  <a:pt x="575" y="178"/>
                  <a:pt x="575" y="178"/>
                  <a:pt x="575" y="178"/>
                </a:cubicBezTo>
                <a:cubicBezTo>
                  <a:pt x="576" y="178"/>
                  <a:pt x="578" y="177"/>
                  <a:pt x="578" y="177"/>
                </a:cubicBezTo>
                <a:cubicBezTo>
                  <a:pt x="578" y="178"/>
                  <a:pt x="578" y="178"/>
                  <a:pt x="578" y="178"/>
                </a:cubicBezTo>
                <a:cubicBezTo>
                  <a:pt x="579" y="178"/>
                  <a:pt x="579" y="178"/>
                  <a:pt x="580" y="178"/>
                </a:cubicBezTo>
                <a:cubicBezTo>
                  <a:pt x="580" y="179"/>
                  <a:pt x="580" y="179"/>
                  <a:pt x="580" y="179"/>
                </a:cubicBezTo>
                <a:cubicBezTo>
                  <a:pt x="580" y="179"/>
                  <a:pt x="581" y="179"/>
                  <a:pt x="581" y="179"/>
                </a:cubicBezTo>
                <a:cubicBezTo>
                  <a:pt x="581" y="179"/>
                  <a:pt x="581" y="179"/>
                  <a:pt x="581" y="179"/>
                </a:cubicBezTo>
                <a:cubicBezTo>
                  <a:pt x="582" y="179"/>
                  <a:pt x="582" y="179"/>
                  <a:pt x="582" y="179"/>
                </a:cubicBezTo>
                <a:cubicBezTo>
                  <a:pt x="582" y="179"/>
                  <a:pt x="582" y="179"/>
                  <a:pt x="582" y="180"/>
                </a:cubicBezTo>
                <a:cubicBezTo>
                  <a:pt x="583" y="180"/>
                  <a:pt x="583" y="180"/>
                  <a:pt x="583" y="180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3" y="181"/>
                  <a:pt x="583" y="181"/>
                  <a:pt x="583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1"/>
                  <a:pt x="585" y="181"/>
                  <a:pt x="585" y="181"/>
                </a:cubicBezTo>
                <a:cubicBezTo>
                  <a:pt x="585" y="180"/>
                  <a:pt x="585" y="180"/>
                  <a:pt x="585" y="180"/>
                </a:cubicBezTo>
                <a:cubicBezTo>
                  <a:pt x="584" y="180"/>
                  <a:pt x="584" y="180"/>
                  <a:pt x="584" y="181"/>
                </a:cubicBezTo>
                <a:cubicBezTo>
                  <a:pt x="583" y="180"/>
                  <a:pt x="583" y="179"/>
                  <a:pt x="583" y="178"/>
                </a:cubicBezTo>
                <a:cubicBezTo>
                  <a:pt x="581" y="178"/>
                  <a:pt x="581" y="178"/>
                  <a:pt x="581" y="178"/>
                </a:cubicBezTo>
                <a:cubicBezTo>
                  <a:pt x="581" y="177"/>
                  <a:pt x="581" y="177"/>
                  <a:pt x="581" y="177"/>
                </a:cubicBezTo>
                <a:cubicBezTo>
                  <a:pt x="584" y="177"/>
                  <a:pt x="584" y="177"/>
                  <a:pt x="584" y="177"/>
                </a:cubicBezTo>
                <a:cubicBezTo>
                  <a:pt x="583" y="176"/>
                  <a:pt x="583" y="175"/>
                  <a:pt x="583" y="175"/>
                </a:cubicBezTo>
                <a:cubicBezTo>
                  <a:pt x="583" y="174"/>
                  <a:pt x="583" y="174"/>
                  <a:pt x="583" y="174"/>
                </a:cubicBezTo>
                <a:cubicBezTo>
                  <a:pt x="583" y="174"/>
                  <a:pt x="583" y="175"/>
                  <a:pt x="584" y="175"/>
                </a:cubicBezTo>
                <a:cubicBezTo>
                  <a:pt x="585" y="174"/>
                  <a:pt x="585" y="174"/>
                  <a:pt x="585" y="173"/>
                </a:cubicBezTo>
                <a:cubicBezTo>
                  <a:pt x="584" y="173"/>
                  <a:pt x="584" y="173"/>
                  <a:pt x="584" y="173"/>
                </a:cubicBezTo>
                <a:cubicBezTo>
                  <a:pt x="584" y="171"/>
                  <a:pt x="583" y="172"/>
                  <a:pt x="583" y="170"/>
                </a:cubicBezTo>
                <a:cubicBezTo>
                  <a:pt x="583" y="170"/>
                  <a:pt x="583" y="170"/>
                  <a:pt x="582" y="170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582" y="170"/>
                  <a:pt x="582" y="171"/>
                  <a:pt x="583" y="172"/>
                </a:cubicBezTo>
                <a:cubicBezTo>
                  <a:pt x="582" y="171"/>
                  <a:pt x="582" y="171"/>
                  <a:pt x="581" y="171"/>
                </a:cubicBezTo>
                <a:cubicBezTo>
                  <a:pt x="581" y="170"/>
                  <a:pt x="581" y="170"/>
                  <a:pt x="581" y="170"/>
                </a:cubicBezTo>
                <a:cubicBezTo>
                  <a:pt x="580" y="170"/>
                  <a:pt x="580" y="170"/>
                  <a:pt x="580" y="170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1"/>
                  <a:pt x="580" y="171"/>
                  <a:pt x="580" y="171"/>
                </a:cubicBezTo>
                <a:cubicBezTo>
                  <a:pt x="580" y="170"/>
                  <a:pt x="580" y="169"/>
                  <a:pt x="579" y="169"/>
                </a:cubicBezTo>
                <a:cubicBezTo>
                  <a:pt x="579" y="169"/>
                  <a:pt x="579" y="169"/>
                  <a:pt x="579" y="169"/>
                </a:cubicBezTo>
                <a:cubicBezTo>
                  <a:pt x="578" y="169"/>
                  <a:pt x="578" y="168"/>
                  <a:pt x="578" y="168"/>
                </a:cubicBezTo>
                <a:cubicBezTo>
                  <a:pt x="576" y="168"/>
                  <a:pt x="576" y="168"/>
                  <a:pt x="576" y="168"/>
                </a:cubicBezTo>
                <a:cubicBezTo>
                  <a:pt x="575" y="168"/>
                  <a:pt x="577" y="167"/>
                  <a:pt x="575" y="166"/>
                </a:cubicBezTo>
                <a:cubicBezTo>
                  <a:pt x="574" y="166"/>
                  <a:pt x="574" y="165"/>
                  <a:pt x="574" y="164"/>
                </a:cubicBezTo>
                <a:cubicBezTo>
                  <a:pt x="574" y="164"/>
                  <a:pt x="574" y="164"/>
                  <a:pt x="573" y="164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3"/>
                  <a:pt x="573" y="163"/>
                  <a:pt x="573" y="163"/>
                </a:cubicBezTo>
                <a:cubicBezTo>
                  <a:pt x="573" y="162"/>
                  <a:pt x="573" y="162"/>
                  <a:pt x="573" y="162"/>
                </a:cubicBezTo>
                <a:cubicBezTo>
                  <a:pt x="573" y="162"/>
                  <a:pt x="572" y="163"/>
                  <a:pt x="571" y="163"/>
                </a:cubicBezTo>
                <a:cubicBezTo>
                  <a:pt x="571" y="163"/>
                  <a:pt x="571" y="162"/>
                  <a:pt x="571" y="162"/>
                </a:cubicBezTo>
                <a:cubicBezTo>
                  <a:pt x="571" y="162"/>
                  <a:pt x="570" y="162"/>
                  <a:pt x="570" y="161"/>
                </a:cubicBezTo>
                <a:cubicBezTo>
                  <a:pt x="570" y="160"/>
                  <a:pt x="570" y="160"/>
                  <a:pt x="570" y="160"/>
                </a:cubicBezTo>
                <a:cubicBezTo>
                  <a:pt x="569" y="160"/>
                  <a:pt x="569" y="160"/>
                  <a:pt x="569" y="160"/>
                </a:cubicBezTo>
                <a:cubicBezTo>
                  <a:pt x="569" y="159"/>
                  <a:pt x="569" y="159"/>
                  <a:pt x="569" y="159"/>
                </a:cubicBezTo>
                <a:cubicBezTo>
                  <a:pt x="570" y="159"/>
                  <a:pt x="570" y="159"/>
                  <a:pt x="570" y="160"/>
                </a:cubicBezTo>
                <a:cubicBezTo>
                  <a:pt x="570" y="159"/>
                  <a:pt x="570" y="159"/>
                  <a:pt x="570" y="159"/>
                </a:cubicBezTo>
                <a:cubicBezTo>
                  <a:pt x="571" y="159"/>
                  <a:pt x="571" y="159"/>
                  <a:pt x="571" y="159"/>
                </a:cubicBezTo>
                <a:cubicBezTo>
                  <a:pt x="571" y="160"/>
                  <a:pt x="571" y="160"/>
                  <a:pt x="571" y="160"/>
                </a:cubicBezTo>
                <a:cubicBezTo>
                  <a:pt x="573" y="160"/>
                  <a:pt x="573" y="160"/>
                  <a:pt x="573" y="160"/>
                </a:cubicBezTo>
                <a:cubicBezTo>
                  <a:pt x="573" y="159"/>
                  <a:pt x="573" y="159"/>
                  <a:pt x="572" y="159"/>
                </a:cubicBezTo>
                <a:cubicBezTo>
                  <a:pt x="572" y="158"/>
                  <a:pt x="572" y="158"/>
                  <a:pt x="571" y="158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1" y="155"/>
                  <a:pt x="571" y="155"/>
                  <a:pt x="571" y="155"/>
                </a:cubicBezTo>
                <a:cubicBezTo>
                  <a:pt x="572" y="155"/>
                  <a:pt x="572" y="155"/>
                  <a:pt x="572" y="155"/>
                </a:cubicBezTo>
                <a:cubicBezTo>
                  <a:pt x="572" y="156"/>
                  <a:pt x="572" y="157"/>
                  <a:pt x="573" y="158"/>
                </a:cubicBezTo>
                <a:cubicBezTo>
                  <a:pt x="574" y="158"/>
                  <a:pt x="574" y="158"/>
                  <a:pt x="574" y="158"/>
                </a:cubicBezTo>
                <a:cubicBezTo>
                  <a:pt x="574" y="157"/>
                  <a:pt x="573" y="156"/>
                  <a:pt x="573" y="156"/>
                </a:cubicBezTo>
                <a:cubicBezTo>
                  <a:pt x="574" y="156"/>
                  <a:pt x="574" y="156"/>
                  <a:pt x="574" y="156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3" y="155"/>
                  <a:pt x="573" y="155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3" y="154"/>
                  <a:pt x="573" y="154"/>
                </a:cubicBezTo>
                <a:cubicBezTo>
                  <a:pt x="573" y="154"/>
                  <a:pt x="574" y="154"/>
                  <a:pt x="574" y="154"/>
                </a:cubicBezTo>
                <a:cubicBezTo>
                  <a:pt x="574" y="155"/>
                  <a:pt x="574" y="155"/>
                  <a:pt x="574" y="155"/>
                </a:cubicBezTo>
                <a:cubicBezTo>
                  <a:pt x="575" y="155"/>
                  <a:pt x="575" y="154"/>
                  <a:pt x="576" y="154"/>
                </a:cubicBezTo>
                <a:cubicBezTo>
                  <a:pt x="575" y="155"/>
                  <a:pt x="576" y="155"/>
                  <a:pt x="575" y="155"/>
                </a:cubicBezTo>
                <a:cubicBezTo>
                  <a:pt x="575" y="156"/>
                  <a:pt x="575" y="156"/>
                  <a:pt x="576" y="156"/>
                </a:cubicBezTo>
                <a:cubicBezTo>
                  <a:pt x="577" y="158"/>
                  <a:pt x="577" y="157"/>
                  <a:pt x="577" y="159"/>
                </a:cubicBezTo>
                <a:cubicBezTo>
                  <a:pt x="578" y="159"/>
                  <a:pt x="578" y="159"/>
                  <a:pt x="579" y="159"/>
                </a:cubicBezTo>
                <a:cubicBezTo>
                  <a:pt x="579" y="160"/>
                  <a:pt x="579" y="160"/>
                  <a:pt x="579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0" y="160"/>
                  <a:pt x="580" y="160"/>
                </a:cubicBezTo>
                <a:cubicBezTo>
                  <a:pt x="580" y="160"/>
                  <a:pt x="581" y="161"/>
                  <a:pt x="582" y="160"/>
                </a:cubicBezTo>
                <a:cubicBezTo>
                  <a:pt x="582" y="160"/>
                  <a:pt x="582" y="160"/>
                  <a:pt x="582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59"/>
                  <a:pt x="584" y="159"/>
                  <a:pt x="584" y="159"/>
                </a:cubicBezTo>
                <a:cubicBezTo>
                  <a:pt x="584" y="160"/>
                  <a:pt x="583" y="161"/>
                  <a:pt x="582" y="161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5" y="162"/>
                  <a:pt x="584" y="162"/>
                  <a:pt x="584" y="163"/>
                </a:cubicBezTo>
                <a:cubicBezTo>
                  <a:pt x="585" y="163"/>
                  <a:pt x="585" y="162"/>
                  <a:pt x="586" y="162"/>
                </a:cubicBezTo>
                <a:cubicBezTo>
                  <a:pt x="586" y="163"/>
                  <a:pt x="585" y="163"/>
                  <a:pt x="585" y="164"/>
                </a:cubicBezTo>
                <a:cubicBezTo>
                  <a:pt x="586" y="164"/>
                  <a:pt x="588" y="164"/>
                  <a:pt x="589" y="164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8" y="165"/>
                  <a:pt x="588" y="165"/>
                  <a:pt x="587" y="165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7" y="166"/>
                  <a:pt x="587" y="166"/>
                  <a:pt x="587" y="166"/>
                </a:cubicBezTo>
                <a:cubicBezTo>
                  <a:pt x="588" y="167"/>
                  <a:pt x="589" y="166"/>
                  <a:pt x="589" y="165"/>
                </a:cubicBezTo>
                <a:cubicBezTo>
                  <a:pt x="589" y="165"/>
                  <a:pt x="589" y="165"/>
                  <a:pt x="589" y="165"/>
                </a:cubicBezTo>
                <a:cubicBezTo>
                  <a:pt x="589" y="166"/>
                  <a:pt x="589" y="166"/>
                  <a:pt x="589" y="166"/>
                </a:cubicBezTo>
                <a:cubicBezTo>
                  <a:pt x="590" y="166"/>
                  <a:pt x="590" y="166"/>
                  <a:pt x="590" y="166"/>
                </a:cubicBezTo>
                <a:cubicBezTo>
                  <a:pt x="590" y="167"/>
                  <a:pt x="590" y="167"/>
                  <a:pt x="590" y="167"/>
                </a:cubicBezTo>
                <a:cubicBezTo>
                  <a:pt x="590" y="168"/>
                  <a:pt x="590" y="168"/>
                  <a:pt x="590" y="168"/>
                </a:cubicBezTo>
                <a:cubicBezTo>
                  <a:pt x="591" y="167"/>
                  <a:pt x="591" y="167"/>
                  <a:pt x="592" y="167"/>
                </a:cubicBezTo>
                <a:cubicBezTo>
                  <a:pt x="592" y="168"/>
                  <a:pt x="592" y="168"/>
                  <a:pt x="592" y="168"/>
                </a:cubicBezTo>
                <a:cubicBezTo>
                  <a:pt x="593" y="168"/>
                  <a:pt x="593" y="168"/>
                  <a:pt x="593" y="168"/>
                </a:cubicBezTo>
                <a:cubicBezTo>
                  <a:pt x="593" y="167"/>
                  <a:pt x="593" y="167"/>
                  <a:pt x="593" y="167"/>
                </a:cubicBezTo>
                <a:cubicBezTo>
                  <a:pt x="594" y="167"/>
                  <a:pt x="594" y="167"/>
                  <a:pt x="594" y="167"/>
                </a:cubicBezTo>
                <a:cubicBezTo>
                  <a:pt x="594" y="167"/>
                  <a:pt x="594" y="166"/>
                  <a:pt x="594" y="166"/>
                </a:cubicBezTo>
                <a:cubicBezTo>
                  <a:pt x="594" y="166"/>
                  <a:pt x="594" y="166"/>
                  <a:pt x="594" y="166"/>
                </a:cubicBezTo>
                <a:cubicBezTo>
                  <a:pt x="593" y="165"/>
                  <a:pt x="593" y="165"/>
                  <a:pt x="593" y="163"/>
                </a:cubicBezTo>
                <a:cubicBezTo>
                  <a:pt x="592" y="163"/>
                  <a:pt x="593" y="163"/>
                  <a:pt x="592" y="163"/>
                </a:cubicBezTo>
                <a:cubicBezTo>
                  <a:pt x="592" y="163"/>
                  <a:pt x="592" y="163"/>
                  <a:pt x="592" y="163"/>
                </a:cubicBezTo>
                <a:cubicBezTo>
                  <a:pt x="592" y="162"/>
                  <a:pt x="592" y="162"/>
                  <a:pt x="592" y="161"/>
                </a:cubicBezTo>
                <a:cubicBezTo>
                  <a:pt x="593" y="161"/>
                  <a:pt x="593" y="161"/>
                  <a:pt x="593" y="161"/>
                </a:cubicBezTo>
                <a:cubicBezTo>
                  <a:pt x="593" y="162"/>
                  <a:pt x="593" y="162"/>
                  <a:pt x="593" y="163"/>
                </a:cubicBezTo>
                <a:cubicBezTo>
                  <a:pt x="595" y="163"/>
                  <a:pt x="595" y="163"/>
                  <a:pt x="595" y="163"/>
                </a:cubicBezTo>
                <a:cubicBezTo>
                  <a:pt x="595" y="162"/>
                  <a:pt x="595" y="162"/>
                  <a:pt x="595" y="162"/>
                </a:cubicBezTo>
                <a:cubicBezTo>
                  <a:pt x="596" y="162"/>
                  <a:pt x="596" y="162"/>
                  <a:pt x="597" y="162"/>
                </a:cubicBezTo>
                <a:cubicBezTo>
                  <a:pt x="597" y="161"/>
                  <a:pt x="597" y="161"/>
                  <a:pt x="597" y="161"/>
                </a:cubicBezTo>
                <a:cubicBezTo>
                  <a:pt x="596" y="161"/>
                  <a:pt x="596" y="161"/>
                  <a:pt x="596" y="161"/>
                </a:cubicBezTo>
                <a:cubicBezTo>
                  <a:pt x="595" y="160"/>
                  <a:pt x="596" y="161"/>
                  <a:pt x="595" y="160"/>
                </a:cubicBezTo>
                <a:cubicBezTo>
                  <a:pt x="595" y="160"/>
                  <a:pt x="595" y="160"/>
                  <a:pt x="595" y="160"/>
                </a:cubicBezTo>
                <a:cubicBezTo>
                  <a:pt x="596" y="160"/>
                  <a:pt x="596" y="160"/>
                  <a:pt x="597" y="160"/>
                </a:cubicBezTo>
                <a:cubicBezTo>
                  <a:pt x="596" y="159"/>
                  <a:pt x="597" y="159"/>
                  <a:pt x="596" y="159"/>
                </a:cubicBezTo>
                <a:cubicBezTo>
                  <a:pt x="596" y="156"/>
                  <a:pt x="597" y="158"/>
                  <a:pt x="598" y="157"/>
                </a:cubicBezTo>
                <a:cubicBezTo>
                  <a:pt x="599" y="157"/>
                  <a:pt x="599" y="157"/>
                  <a:pt x="599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598" y="156"/>
                  <a:pt x="598" y="156"/>
                  <a:pt x="598" y="156"/>
                </a:cubicBezTo>
                <a:cubicBezTo>
                  <a:pt x="598" y="155"/>
                  <a:pt x="598" y="155"/>
                  <a:pt x="598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156"/>
                  <a:pt x="600" y="156"/>
                  <a:pt x="600" y="156"/>
                </a:cubicBezTo>
                <a:cubicBezTo>
                  <a:pt x="601" y="156"/>
                  <a:pt x="600" y="156"/>
                  <a:pt x="601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2" y="156"/>
                </a:cubicBezTo>
                <a:cubicBezTo>
                  <a:pt x="602" y="156"/>
                  <a:pt x="602" y="156"/>
                  <a:pt x="601" y="155"/>
                </a:cubicBezTo>
                <a:cubicBezTo>
                  <a:pt x="601" y="155"/>
                  <a:pt x="603" y="154"/>
                  <a:pt x="601" y="153"/>
                </a:cubicBezTo>
                <a:cubicBezTo>
                  <a:pt x="601" y="153"/>
                  <a:pt x="601" y="153"/>
                  <a:pt x="601" y="153"/>
                </a:cubicBezTo>
                <a:cubicBezTo>
                  <a:pt x="602" y="153"/>
                  <a:pt x="603" y="154"/>
                  <a:pt x="603" y="154"/>
                </a:cubicBezTo>
                <a:cubicBezTo>
                  <a:pt x="603" y="153"/>
                  <a:pt x="604" y="153"/>
                  <a:pt x="604" y="152"/>
                </a:cubicBezTo>
                <a:cubicBezTo>
                  <a:pt x="603" y="152"/>
                  <a:pt x="603" y="152"/>
                  <a:pt x="603" y="152"/>
                </a:cubicBezTo>
                <a:cubicBezTo>
                  <a:pt x="602" y="151"/>
                  <a:pt x="602" y="150"/>
                  <a:pt x="602" y="150"/>
                </a:cubicBezTo>
                <a:cubicBezTo>
                  <a:pt x="601" y="149"/>
                  <a:pt x="600" y="149"/>
                  <a:pt x="600" y="149"/>
                </a:cubicBezTo>
                <a:cubicBezTo>
                  <a:pt x="599" y="148"/>
                  <a:pt x="600" y="149"/>
                  <a:pt x="599" y="148"/>
                </a:cubicBezTo>
                <a:cubicBezTo>
                  <a:pt x="599" y="148"/>
                  <a:pt x="599" y="148"/>
                  <a:pt x="599" y="148"/>
                </a:cubicBezTo>
                <a:cubicBezTo>
                  <a:pt x="599" y="149"/>
                  <a:pt x="599" y="149"/>
                  <a:pt x="599" y="151"/>
                </a:cubicBezTo>
                <a:cubicBezTo>
                  <a:pt x="599" y="150"/>
                  <a:pt x="599" y="150"/>
                  <a:pt x="598" y="150"/>
                </a:cubicBezTo>
                <a:cubicBezTo>
                  <a:pt x="598" y="150"/>
                  <a:pt x="598" y="151"/>
                  <a:pt x="597" y="151"/>
                </a:cubicBezTo>
                <a:cubicBezTo>
                  <a:pt x="597" y="151"/>
                  <a:pt x="597" y="151"/>
                  <a:pt x="597" y="151"/>
                </a:cubicBezTo>
                <a:cubicBezTo>
                  <a:pt x="597" y="150"/>
                  <a:pt x="597" y="151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0"/>
                  <a:pt x="596" y="150"/>
                </a:cubicBezTo>
                <a:cubicBezTo>
                  <a:pt x="596" y="150"/>
                  <a:pt x="596" y="151"/>
                  <a:pt x="595" y="151"/>
                </a:cubicBezTo>
                <a:cubicBezTo>
                  <a:pt x="595" y="152"/>
                  <a:pt x="595" y="152"/>
                  <a:pt x="595" y="152"/>
                </a:cubicBezTo>
                <a:cubicBezTo>
                  <a:pt x="594" y="152"/>
                  <a:pt x="594" y="152"/>
                  <a:pt x="594" y="152"/>
                </a:cubicBezTo>
                <a:cubicBezTo>
                  <a:pt x="594" y="151"/>
                  <a:pt x="594" y="150"/>
                  <a:pt x="595" y="149"/>
                </a:cubicBezTo>
                <a:cubicBezTo>
                  <a:pt x="595" y="149"/>
                  <a:pt x="595" y="149"/>
                  <a:pt x="595" y="149"/>
                </a:cubicBezTo>
                <a:cubicBezTo>
                  <a:pt x="595" y="149"/>
                  <a:pt x="595" y="148"/>
                  <a:pt x="593" y="148"/>
                </a:cubicBezTo>
                <a:cubicBezTo>
                  <a:pt x="593" y="149"/>
                  <a:pt x="593" y="150"/>
                  <a:pt x="593" y="151"/>
                </a:cubicBezTo>
                <a:cubicBezTo>
                  <a:pt x="593" y="151"/>
                  <a:pt x="593" y="151"/>
                  <a:pt x="593" y="151"/>
                </a:cubicBezTo>
                <a:cubicBezTo>
                  <a:pt x="593" y="150"/>
                  <a:pt x="593" y="150"/>
                  <a:pt x="593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2" y="150"/>
                  <a:pt x="592" y="150"/>
                  <a:pt x="592" y="150"/>
                </a:cubicBezTo>
                <a:cubicBezTo>
                  <a:pt x="591" y="150"/>
                  <a:pt x="590" y="150"/>
                  <a:pt x="589" y="150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9"/>
                  <a:pt x="588" y="149"/>
                  <a:pt x="588" y="150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7" y="149"/>
                  <a:pt x="588" y="149"/>
                  <a:pt x="587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8" y="149"/>
                  <a:pt x="588" y="149"/>
                  <a:pt x="588" y="149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48"/>
                  <a:pt x="589" y="148"/>
                </a:cubicBezTo>
                <a:cubicBezTo>
                  <a:pt x="588" y="148"/>
                  <a:pt x="588" y="148"/>
                  <a:pt x="588" y="148"/>
                </a:cubicBezTo>
                <a:cubicBezTo>
                  <a:pt x="589" y="146"/>
                  <a:pt x="589" y="147"/>
                  <a:pt x="588" y="146"/>
                </a:cubicBezTo>
                <a:cubicBezTo>
                  <a:pt x="588" y="145"/>
                  <a:pt x="588" y="145"/>
                  <a:pt x="588" y="145"/>
                </a:cubicBezTo>
                <a:cubicBezTo>
                  <a:pt x="588" y="146"/>
                  <a:pt x="587" y="146"/>
                  <a:pt x="587" y="146"/>
                </a:cubicBezTo>
                <a:cubicBezTo>
                  <a:pt x="587" y="145"/>
                  <a:pt x="587" y="145"/>
                  <a:pt x="587" y="145"/>
                </a:cubicBezTo>
                <a:cubicBezTo>
                  <a:pt x="586" y="145"/>
                  <a:pt x="586" y="145"/>
                  <a:pt x="586" y="145"/>
                </a:cubicBezTo>
                <a:cubicBezTo>
                  <a:pt x="586" y="147"/>
                  <a:pt x="586" y="147"/>
                  <a:pt x="586" y="147"/>
                </a:cubicBezTo>
                <a:cubicBezTo>
                  <a:pt x="585" y="147"/>
                  <a:pt x="586" y="146"/>
                  <a:pt x="585" y="147"/>
                </a:cubicBezTo>
                <a:cubicBezTo>
                  <a:pt x="584" y="147"/>
                  <a:pt x="584" y="147"/>
                  <a:pt x="584" y="147"/>
                </a:cubicBezTo>
                <a:cubicBezTo>
                  <a:pt x="585" y="146"/>
                  <a:pt x="585" y="146"/>
                  <a:pt x="585" y="145"/>
                </a:cubicBezTo>
                <a:cubicBezTo>
                  <a:pt x="584" y="145"/>
                  <a:pt x="584" y="145"/>
                  <a:pt x="584" y="145"/>
                </a:cubicBezTo>
                <a:cubicBezTo>
                  <a:pt x="584" y="144"/>
                  <a:pt x="585" y="144"/>
                  <a:pt x="585" y="144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5" y="143"/>
                  <a:pt x="585" y="143"/>
                  <a:pt x="585" y="143"/>
                </a:cubicBezTo>
                <a:cubicBezTo>
                  <a:pt x="584" y="143"/>
                  <a:pt x="583" y="143"/>
                  <a:pt x="583" y="144"/>
                </a:cubicBezTo>
                <a:cubicBezTo>
                  <a:pt x="583" y="144"/>
                  <a:pt x="583" y="144"/>
                  <a:pt x="583" y="144"/>
                </a:cubicBezTo>
                <a:cubicBezTo>
                  <a:pt x="583" y="145"/>
                  <a:pt x="583" y="145"/>
                  <a:pt x="582" y="145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4"/>
                  <a:pt x="582" y="144"/>
                  <a:pt x="582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4"/>
                  <a:pt x="581" y="144"/>
                  <a:pt x="581" y="144"/>
                </a:cubicBezTo>
                <a:cubicBezTo>
                  <a:pt x="581" y="145"/>
                  <a:pt x="580" y="145"/>
                  <a:pt x="580" y="146"/>
                </a:cubicBezTo>
                <a:cubicBezTo>
                  <a:pt x="580" y="146"/>
                  <a:pt x="580" y="146"/>
                  <a:pt x="580" y="146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79" y="145"/>
                  <a:pt x="578" y="145"/>
                  <a:pt x="578" y="147"/>
                </a:cubicBezTo>
                <a:cubicBezTo>
                  <a:pt x="577" y="147"/>
                  <a:pt x="577" y="147"/>
                  <a:pt x="577" y="147"/>
                </a:cubicBezTo>
                <a:cubicBezTo>
                  <a:pt x="577" y="145"/>
                  <a:pt x="578" y="144"/>
                  <a:pt x="578" y="143"/>
                </a:cubicBezTo>
                <a:cubicBezTo>
                  <a:pt x="578" y="143"/>
                  <a:pt x="577" y="143"/>
                  <a:pt x="577" y="143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4"/>
                  <a:pt x="577" y="144"/>
                  <a:pt x="577" y="144"/>
                </a:cubicBezTo>
                <a:cubicBezTo>
                  <a:pt x="577" y="143"/>
                  <a:pt x="577" y="143"/>
                  <a:pt x="577" y="143"/>
                </a:cubicBezTo>
                <a:cubicBezTo>
                  <a:pt x="576" y="143"/>
                  <a:pt x="576" y="143"/>
                  <a:pt x="576" y="143"/>
                </a:cubicBezTo>
                <a:cubicBezTo>
                  <a:pt x="576" y="142"/>
                  <a:pt x="576" y="142"/>
                  <a:pt x="576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4" y="142"/>
                  <a:pt x="574" y="142"/>
                  <a:pt x="574" y="142"/>
                </a:cubicBezTo>
                <a:cubicBezTo>
                  <a:pt x="573" y="142"/>
                  <a:pt x="573" y="142"/>
                  <a:pt x="573" y="142"/>
                </a:cubicBezTo>
                <a:cubicBezTo>
                  <a:pt x="574" y="141"/>
                  <a:pt x="574" y="142"/>
                  <a:pt x="575" y="141"/>
                </a:cubicBezTo>
                <a:cubicBezTo>
                  <a:pt x="574" y="140"/>
                  <a:pt x="574" y="141"/>
                  <a:pt x="574" y="140"/>
                </a:cubicBezTo>
                <a:cubicBezTo>
                  <a:pt x="573" y="140"/>
                  <a:pt x="573" y="140"/>
                  <a:pt x="573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2" y="139"/>
                  <a:pt x="572" y="139"/>
                  <a:pt x="572" y="139"/>
                </a:cubicBezTo>
                <a:cubicBezTo>
                  <a:pt x="571" y="139"/>
                  <a:pt x="571" y="139"/>
                  <a:pt x="571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9"/>
                  <a:pt x="568" y="139"/>
                  <a:pt x="568" y="139"/>
                </a:cubicBezTo>
                <a:cubicBezTo>
                  <a:pt x="568" y="138"/>
                  <a:pt x="568" y="138"/>
                  <a:pt x="568" y="138"/>
                </a:cubicBezTo>
                <a:cubicBezTo>
                  <a:pt x="568" y="138"/>
                  <a:pt x="567" y="138"/>
                  <a:pt x="567" y="138"/>
                </a:cubicBezTo>
                <a:cubicBezTo>
                  <a:pt x="567" y="137"/>
                  <a:pt x="567" y="137"/>
                  <a:pt x="567" y="137"/>
                </a:cubicBezTo>
                <a:cubicBezTo>
                  <a:pt x="570" y="137"/>
                  <a:pt x="570" y="137"/>
                  <a:pt x="571" y="135"/>
                </a:cubicBezTo>
                <a:cubicBezTo>
                  <a:pt x="571" y="135"/>
                  <a:pt x="571" y="135"/>
                  <a:pt x="571" y="135"/>
                </a:cubicBezTo>
                <a:cubicBezTo>
                  <a:pt x="571" y="134"/>
                  <a:pt x="571" y="134"/>
                  <a:pt x="569" y="134"/>
                </a:cubicBezTo>
                <a:cubicBezTo>
                  <a:pt x="569" y="133"/>
                  <a:pt x="569" y="133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69" y="132"/>
                  <a:pt x="569" y="132"/>
                </a:cubicBezTo>
                <a:cubicBezTo>
                  <a:pt x="569" y="132"/>
                  <a:pt x="570" y="132"/>
                  <a:pt x="570" y="132"/>
                </a:cubicBezTo>
                <a:cubicBezTo>
                  <a:pt x="570" y="132"/>
                  <a:pt x="570" y="132"/>
                  <a:pt x="570" y="132"/>
                </a:cubicBezTo>
                <a:cubicBezTo>
                  <a:pt x="571" y="133"/>
                  <a:pt x="573" y="132"/>
                  <a:pt x="574" y="133"/>
                </a:cubicBezTo>
                <a:cubicBezTo>
                  <a:pt x="574" y="132"/>
                  <a:pt x="574" y="132"/>
                  <a:pt x="574" y="132"/>
                </a:cubicBezTo>
                <a:cubicBezTo>
                  <a:pt x="575" y="132"/>
                  <a:pt x="575" y="132"/>
                  <a:pt x="575" y="132"/>
                </a:cubicBezTo>
                <a:cubicBezTo>
                  <a:pt x="574" y="131"/>
                  <a:pt x="573" y="131"/>
                  <a:pt x="572" y="130"/>
                </a:cubicBezTo>
                <a:cubicBezTo>
                  <a:pt x="572" y="130"/>
                  <a:pt x="572" y="130"/>
                  <a:pt x="572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71" y="130"/>
                  <a:pt x="571" y="130"/>
                  <a:pt x="571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9" y="130"/>
                  <a:pt x="569" y="130"/>
                  <a:pt x="569" y="130"/>
                </a:cubicBezTo>
                <a:cubicBezTo>
                  <a:pt x="568" y="130"/>
                  <a:pt x="568" y="130"/>
                  <a:pt x="568" y="130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568" y="129"/>
                  <a:pt x="567" y="129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7" y="128"/>
                  <a:pt x="567" y="128"/>
                  <a:pt x="567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69" y="128"/>
                  <a:pt x="569" y="128"/>
                  <a:pt x="569" y="128"/>
                </a:cubicBezTo>
                <a:cubicBezTo>
                  <a:pt x="570" y="127"/>
                  <a:pt x="570" y="127"/>
                  <a:pt x="572" y="127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6"/>
                  <a:pt x="572" y="126"/>
                  <a:pt x="572" y="126"/>
                </a:cubicBezTo>
                <a:cubicBezTo>
                  <a:pt x="572" y="124"/>
                  <a:pt x="571" y="123"/>
                  <a:pt x="570" y="122"/>
                </a:cubicBezTo>
                <a:cubicBezTo>
                  <a:pt x="570" y="122"/>
                  <a:pt x="570" y="122"/>
                  <a:pt x="569" y="122"/>
                </a:cubicBezTo>
                <a:cubicBezTo>
                  <a:pt x="569" y="123"/>
                  <a:pt x="568" y="123"/>
                  <a:pt x="568" y="125"/>
                </a:cubicBezTo>
                <a:cubicBezTo>
                  <a:pt x="567" y="125"/>
                  <a:pt x="567" y="125"/>
                  <a:pt x="567" y="125"/>
                </a:cubicBezTo>
                <a:cubicBezTo>
                  <a:pt x="567" y="124"/>
                  <a:pt x="567" y="124"/>
                  <a:pt x="567" y="124"/>
                </a:cubicBezTo>
                <a:cubicBezTo>
                  <a:pt x="566" y="124"/>
                  <a:pt x="566" y="124"/>
                  <a:pt x="566" y="124"/>
                </a:cubicBezTo>
                <a:cubicBezTo>
                  <a:pt x="566" y="123"/>
                  <a:pt x="566" y="123"/>
                  <a:pt x="566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4" y="123"/>
                  <a:pt x="564" y="123"/>
                  <a:pt x="564" y="123"/>
                </a:cubicBezTo>
                <a:cubicBezTo>
                  <a:pt x="565" y="123"/>
                  <a:pt x="566" y="123"/>
                  <a:pt x="566" y="121"/>
                </a:cubicBezTo>
                <a:cubicBezTo>
                  <a:pt x="567" y="121"/>
                  <a:pt x="567" y="122"/>
                  <a:pt x="568" y="122"/>
                </a:cubicBezTo>
                <a:cubicBezTo>
                  <a:pt x="567" y="120"/>
                  <a:pt x="568" y="121"/>
                  <a:pt x="567" y="121"/>
                </a:cubicBezTo>
                <a:cubicBezTo>
                  <a:pt x="567" y="120"/>
                  <a:pt x="567" y="120"/>
                  <a:pt x="567" y="120"/>
                </a:cubicBezTo>
                <a:cubicBezTo>
                  <a:pt x="565" y="120"/>
                  <a:pt x="565" y="120"/>
                  <a:pt x="565" y="120"/>
                </a:cubicBezTo>
                <a:cubicBezTo>
                  <a:pt x="565" y="120"/>
                  <a:pt x="565" y="119"/>
                  <a:pt x="564" y="119"/>
                </a:cubicBezTo>
                <a:cubicBezTo>
                  <a:pt x="563" y="119"/>
                  <a:pt x="562" y="119"/>
                  <a:pt x="561" y="119"/>
                </a:cubicBezTo>
                <a:cubicBezTo>
                  <a:pt x="561" y="120"/>
                  <a:pt x="561" y="120"/>
                  <a:pt x="561" y="120"/>
                </a:cubicBezTo>
                <a:cubicBezTo>
                  <a:pt x="560" y="120"/>
                  <a:pt x="560" y="120"/>
                  <a:pt x="560" y="121"/>
                </a:cubicBezTo>
                <a:cubicBezTo>
                  <a:pt x="559" y="121"/>
                  <a:pt x="559" y="121"/>
                  <a:pt x="559" y="121"/>
                </a:cubicBezTo>
                <a:cubicBezTo>
                  <a:pt x="560" y="120"/>
                  <a:pt x="561" y="120"/>
                  <a:pt x="561" y="119"/>
                </a:cubicBezTo>
                <a:cubicBezTo>
                  <a:pt x="561" y="118"/>
                  <a:pt x="561" y="119"/>
                  <a:pt x="561" y="118"/>
                </a:cubicBezTo>
                <a:cubicBezTo>
                  <a:pt x="559" y="118"/>
                  <a:pt x="558" y="119"/>
                  <a:pt x="558" y="120"/>
                </a:cubicBezTo>
                <a:cubicBezTo>
                  <a:pt x="557" y="120"/>
                  <a:pt x="557" y="120"/>
                  <a:pt x="557" y="120"/>
                </a:cubicBezTo>
                <a:cubicBezTo>
                  <a:pt x="557" y="119"/>
                  <a:pt x="557" y="119"/>
                  <a:pt x="557" y="119"/>
                </a:cubicBezTo>
                <a:cubicBezTo>
                  <a:pt x="559" y="118"/>
                  <a:pt x="558" y="118"/>
                  <a:pt x="559" y="118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7"/>
                  <a:pt x="559" y="117"/>
                  <a:pt x="559" y="117"/>
                </a:cubicBezTo>
                <a:cubicBezTo>
                  <a:pt x="559" y="116"/>
                  <a:pt x="559" y="116"/>
                  <a:pt x="559" y="116"/>
                </a:cubicBezTo>
                <a:cubicBezTo>
                  <a:pt x="558" y="116"/>
                  <a:pt x="558" y="116"/>
                  <a:pt x="558" y="117"/>
                </a:cubicBezTo>
                <a:cubicBezTo>
                  <a:pt x="557" y="117"/>
                  <a:pt x="557" y="117"/>
                  <a:pt x="557" y="117"/>
                </a:cubicBezTo>
                <a:cubicBezTo>
                  <a:pt x="557" y="117"/>
                  <a:pt x="557" y="116"/>
                  <a:pt x="557" y="116"/>
                </a:cubicBezTo>
                <a:cubicBezTo>
                  <a:pt x="556" y="116"/>
                  <a:pt x="557" y="116"/>
                  <a:pt x="556" y="116"/>
                </a:cubicBezTo>
                <a:cubicBezTo>
                  <a:pt x="556" y="116"/>
                  <a:pt x="556" y="116"/>
                  <a:pt x="556" y="116"/>
                </a:cubicBezTo>
                <a:cubicBezTo>
                  <a:pt x="556" y="117"/>
                  <a:pt x="556" y="117"/>
                  <a:pt x="556" y="117"/>
                </a:cubicBezTo>
                <a:cubicBezTo>
                  <a:pt x="556" y="117"/>
                  <a:pt x="556" y="117"/>
                  <a:pt x="555" y="118"/>
                </a:cubicBezTo>
                <a:cubicBezTo>
                  <a:pt x="555" y="118"/>
                  <a:pt x="555" y="118"/>
                  <a:pt x="555" y="118"/>
                </a:cubicBezTo>
                <a:cubicBezTo>
                  <a:pt x="554" y="118"/>
                  <a:pt x="554" y="118"/>
                  <a:pt x="554" y="118"/>
                </a:cubicBezTo>
                <a:cubicBezTo>
                  <a:pt x="554" y="118"/>
                  <a:pt x="553" y="118"/>
                  <a:pt x="553" y="118"/>
                </a:cubicBezTo>
                <a:cubicBezTo>
                  <a:pt x="553" y="117"/>
                  <a:pt x="553" y="117"/>
                  <a:pt x="554" y="117"/>
                </a:cubicBezTo>
                <a:close/>
                <a:moveTo>
                  <a:pt x="520" y="109"/>
                </a:moveTo>
                <a:cubicBezTo>
                  <a:pt x="520" y="110"/>
                  <a:pt x="520" y="110"/>
                  <a:pt x="520" y="110"/>
                </a:cubicBezTo>
                <a:cubicBezTo>
                  <a:pt x="520" y="110"/>
                  <a:pt x="520" y="110"/>
                  <a:pt x="520" y="109"/>
                </a:cubicBezTo>
                <a:close/>
                <a:moveTo>
                  <a:pt x="552" y="120"/>
                </a:moveTo>
                <a:cubicBezTo>
                  <a:pt x="551" y="120"/>
                  <a:pt x="551" y="120"/>
                  <a:pt x="551" y="120"/>
                </a:cubicBezTo>
                <a:cubicBezTo>
                  <a:pt x="551" y="119"/>
                  <a:pt x="551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cubicBezTo>
                  <a:pt x="552" y="119"/>
                  <a:pt x="552" y="119"/>
                  <a:pt x="552" y="119"/>
                </a:cubicBezTo>
                <a:lnTo>
                  <a:pt x="552" y="120"/>
                </a:lnTo>
                <a:close/>
                <a:moveTo>
                  <a:pt x="582" y="173"/>
                </a:moveTo>
                <a:cubicBezTo>
                  <a:pt x="582" y="174"/>
                  <a:pt x="582" y="174"/>
                  <a:pt x="582" y="174"/>
                </a:cubicBezTo>
                <a:cubicBezTo>
                  <a:pt x="581" y="173"/>
                  <a:pt x="581" y="173"/>
                  <a:pt x="580" y="173"/>
                </a:cubicBezTo>
                <a:cubicBezTo>
                  <a:pt x="581" y="173"/>
                  <a:pt x="581" y="173"/>
                  <a:pt x="582" y="173"/>
                </a:cubicBezTo>
                <a:close/>
                <a:moveTo>
                  <a:pt x="565" y="127"/>
                </a:moveTo>
                <a:cubicBezTo>
                  <a:pt x="565" y="127"/>
                  <a:pt x="565" y="127"/>
                  <a:pt x="566" y="128"/>
                </a:cubicBezTo>
                <a:cubicBezTo>
                  <a:pt x="566" y="128"/>
                  <a:pt x="566" y="128"/>
                  <a:pt x="566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2" y="128"/>
                  <a:pt x="562" y="128"/>
                  <a:pt x="562" y="128"/>
                </a:cubicBezTo>
                <a:cubicBezTo>
                  <a:pt x="562" y="127"/>
                  <a:pt x="562" y="127"/>
                  <a:pt x="562" y="127"/>
                </a:cubicBezTo>
                <a:lnTo>
                  <a:pt x="565" y="127"/>
                </a:lnTo>
                <a:close/>
                <a:moveTo>
                  <a:pt x="561" y="124"/>
                </a:moveTo>
                <a:cubicBezTo>
                  <a:pt x="561" y="124"/>
                  <a:pt x="561" y="125"/>
                  <a:pt x="561" y="124"/>
                </a:cubicBezTo>
                <a:cubicBezTo>
                  <a:pt x="562" y="124"/>
                  <a:pt x="562" y="124"/>
                  <a:pt x="562" y="124"/>
                </a:cubicBezTo>
                <a:cubicBezTo>
                  <a:pt x="562" y="125"/>
                  <a:pt x="562" y="125"/>
                  <a:pt x="562" y="125"/>
                </a:cubicBezTo>
                <a:cubicBezTo>
                  <a:pt x="561" y="125"/>
                  <a:pt x="561" y="125"/>
                  <a:pt x="561" y="125"/>
                </a:cubicBezTo>
                <a:cubicBezTo>
                  <a:pt x="561" y="125"/>
                  <a:pt x="561" y="125"/>
                  <a:pt x="561" y="124"/>
                </a:cubicBezTo>
                <a:close/>
                <a:moveTo>
                  <a:pt x="557" y="121"/>
                </a:moveTo>
                <a:cubicBezTo>
                  <a:pt x="558" y="121"/>
                  <a:pt x="559" y="121"/>
                  <a:pt x="559" y="121"/>
                </a:cubicBezTo>
                <a:cubicBezTo>
                  <a:pt x="559" y="122"/>
                  <a:pt x="559" y="122"/>
                  <a:pt x="559" y="122"/>
                </a:cubicBezTo>
                <a:cubicBezTo>
                  <a:pt x="557" y="122"/>
                  <a:pt x="557" y="122"/>
                  <a:pt x="557" y="122"/>
                </a:cubicBezTo>
                <a:lnTo>
                  <a:pt x="557" y="121"/>
                </a:lnTo>
                <a:close/>
                <a:moveTo>
                  <a:pt x="556" y="152"/>
                </a:moveTo>
                <a:cubicBezTo>
                  <a:pt x="556" y="152"/>
                  <a:pt x="556" y="152"/>
                  <a:pt x="556" y="152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50"/>
                  <a:pt x="556" y="150"/>
                  <a:pt x="556" y="150"/>
                </a:cubicBezTo>
                <a:cubicBezTo>
                  <a:pt x="556" y="149"/>
                  <a:pt x="556" y="149"/>
                  <a:pt x="556" y="149"/>
                </a:cubicBezTo>
                <a:cubicBezTo>
                  <a:pt x="557" y="150"/>
                  <a:pt x="557" y="150"/>
                  <a:pt x="558" y="150"/>
                </a:cubicBezTo>
                <a:cubicBezTo>
                  <a:pt x="558" y="151"/>
                  <a:pt x="558" y="152"/>
                  <a:pt x="559" y="152"/>
                </a:cubicBezTo>
                <a:cubicBezTo>
                  <a:pt x="559" y="152"/>
                  <a:pt x="559" y="152"/>
                  <a:pt x="559" y="152"/>
                </a:cubicBezTo>
                <a:cubicBezTo>
                  <a:pt x="560" y="153"/>
                  <a:pt x="561" y="152"/>
                  <a:pt x="562" y="152"/>
                </a:cubicBezTo>
                <a:cubicBezTo>
                  <a:pt x="562" y="152"/>
                  <a:pt x="562" y="152"/>
                  <a:pt x="562" y="153"/>
                </a:cubicBezTo>
                <a:cubicBezTo>
                  <a:pt x="563" y="153"/>
                  <a:pt x="565" y="153"/>
                  <a:pt x="565" y="153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4"/>
                  <a:pt x="565" y="154"/>
                  <a:pt x="565" y="154"/>
                </a:cubicBezTo>
                <a:cubicBezTo>
                  <a:pt x="565" y="155"/>
                  <a:pt x="565" y="155"/>
                  <a:pt x="565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5"/>
                  <a:pt x="567" y="155"/>
                  <a:pt x="567" y="155"/>
                </a:cubicBezTo>
                <a:cubicBezTo>
                  <a:pt x="567" y="156"/>
                  <a:pt x="567" y="156"/>
                  <a:pt x="567" y="156"/>
                </a:cubicBezTo>
                <a:cubicBezTo>
                  <a:pt x="567" y="156"/>
                  <a:pt x="567" y="157"/>
                  <a:pt x="567" y="157"/>
                </a:cubicBezTo>
                <a:cubicBezTo>
                  <a:pt x="565" y="157"/>
                  <a:pt x="565" y="157"/>
                  <a:pt x="564" y="156"/>
                </a:cubicBezTo>
                <a:cubicBezTo>
                  <a:pt x="564" y="157"/>
                  <a:pt x="563" y="157"/>
                  <a:pt x="563" y="158"/>
                </a:cubicBezTo>
                <a:cubicBezTo>
                  <a:pt x="563" y="158"/>
                  <a:pt x="563" y="158"/>
                  <a:pt x="563" y="158"/>
                </a:cubicBezTo>
                <a:cubicBezTo>
                  <a:pt x="562" y="158"/>
                  <a:pt x="561" y="157"/>
                  <a:pt x="561" y="157"/>
                </a:cubicBezTo>
                <a:cubicBezTo>
                  <a:pt x="560" y="158"/>
                  <a:pt x="559" y="159"/>
                  <a:pt x="559" y="160"/>
                </a:cubicBezTo>
                <a:cubicBezTo>
                  <a:pt x="558" y="160"/>
                  <a:pt x="557" y="159"/>
                  <a:pt x="557" y="159"/>
                </a:cubicBezTo>
                <a:cubicBezTo>
                  <a:pt x="557" y="159"/>
                  <a:pt x="557" y="159"/>
                  <a:pt x="557" y="159"/>
                </a:cubicBezTo>
                <a:cubicBezTo>
                  <a:pt x="557" y="158"/>
                  <a:pt x="557" y="157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6" y="156"/>
                  <a:pt x="556" y="156"/>
                  <a:pt x="556" y="156"/>
                </a:cubicBezTo>
                <a:cubicBezTo>
                  <a:pt x="556" y="155"/>
                  <a:pt x="555" y="154"/>
                  <a:pt x="556" y="152"/>
                </a:cubicBezTo>
                <a:close/>
                <a:moveTo>
                  <a:pt x="555" y="166"/>
                </a:moveTo>
                <a:cubicBezTo>
                  <a:pt x="555" y="167"/>
                  <a:pt x="555" y="167"/>
                  <a:pt x="555" y="167"/>
                </a:cubicBezTo>
                <a:cubicBezTo>
                  <a:pt x="557" y="167"/>
                  <a:pt x="557" y="167"/>
                  <a:pt x="557" y="167"/>
                </a:cubicBezTo>
                <a:cubicBezTo>
                  <a:pt x="557" y="166"/>
                  <a:pt x="557" y="166"/>
                  <a:pt x="557" y="166"/>
                </a:cubicBezTo>
                <a:cubicBezTo>
                  <a:pt x="557" y="167"/>
                  <a:pt x="558" y="167"/>
                  <a:pt x="558" y="167"/>
                </a:cubicBezTo>
                <a:cubicBezTo>
                  <a:pt x="558" y="170"/>
                  <a:pt x="559" y="170"/>
                  <a:pt x="559" y="173"/>
                </a:cubicBezTo>
                <a:cubicBezTo>
                  <a:pt x="558" y="173"/>
                  <a:pt x="558" y="173"/>
                  <a:pt x="558" y="173"/>
                </a:cubicBezTo>
                <a:cubicBezTo>
                  <a:pt x="558" y="172"/>
                  <a:pt x="558" y="172"/>
                  <a:pt x="558" y="172"/>
                </a:cubicBezTo>
                <a:cubicBezTo>
                  <a:pt x="557" y="172"/>
                  <a:pt x="557" y="172"/>
                  <a:pt x="557" y="172"/>
                </a:cubicBezTo>
                <a:cubicBezTo>
                  <a:pt x="557" y="172"/>
                  <a:pt x="557" y="173"/>
                  <a:pt x="556" y="173"/>
                </a:cubicBezTo>
                <a:cubicBezTo>
                  <a:pt x="556" y="173"/>
                  <a:pt x="556" y="173"/>
                  <a:pt x="556" y="173"/>
                </a:cubicBezTo>
                <a:cubicBezTo>
                  <a:pt x="553" y="173"/>
                  <a:pt x="553" y="173"/>
                  <a:pt x="553" y="173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2"/>
                  <a:pt x="553" y="172"/>
                  <a:pt x="553" y="172"/>
                </a:cubicBezTo>
                <a:cubicBezTo>
                  <a:pt x="553" y="171"/>
                  <a:pt x="553" y="171"/>
                  <a:pt x="553" y="171"/>
                </a:cubicBezTo>
                <a:cubicBezTo>
                  <a:pt x="554" y="171"/>
                  <a:pt x="554" y="171"/>
                  <a:pt x="555" y="171"/>
                </a:cubicBezTo>
                <a:cubicBezTo>
                  <a:pt x="554" y="170"/>
                  <a:pt x="554" y="169"/>
                  <a:pt x="554" y="168"/>
                </a:cubicBezTo>
                <a:cubicBezTo>
                  <a:pt x="553" y="168"/>
                  <a:pt x="554" y="168"/>
                  <a:pt x="553" y="168"/>
                </a:cubicBezTo>
                <a:cubicBezTo>
                  <a:pt x="553" y="168"/>
                  <a:pt x="553" y="168"/>
                  <a:pt x="553" y="168"/>
                </a:cubicBezTo>
                <a:cubicBezTo>
                  <a:pt x="553" y="167"/>
                  <a:pt x="553" y="167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4" y="166"/>
                  <a:pt x="555" y="166"/>
                  <a:pt x="555" y="166"/>
                </a:cubicBezTo>
                <a:close/>
                <a:moveTo>
                  <a:pt x="1551" y="99"/>
                </a:moveTo>
                <a:cubicBezTo>
                  <a:pt x="1552" y="99"/>
                  <a:pt x="1551" y="99"/>
                  <a:pt x="1552" y="99"/>
                </a:cubicBezTo>
                <a:cubicBezTo>
                  <a:pt x="1552" y="100"/>
                  <a:pt x="1552" y="100"/>
                  <a:pt x="1552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4" y="100"/>
                  <a:pt x="1554" y="100"/>
                  <a:pt x="1554" y="100"/>
                </a:cubicBezTo>
                <a:cubicBezTo>
                  <a:pt x="1555" y="100"/>
                  <a:pt x="1557" y="101"/>
                  <a:pt x="1557" y="101"/>
                </a:cubicBezTo>
                <a:cubicBezTo>
                  <a:pt x="1557" y="100"/>
                  <a:pt x="1557" y="100"/>
                  <a:pt x="1557" y="100"/>
                </a:cubicBezTo>
                <a:cubicBezTo>
                  <a:pt x="1558" y="100"/>
                  <a:pt x="1559" y="100"/>
                  <a:pt x="1559" y="100"/>
                </a:cubicBezTo>
                <a:cubicBezTo>
                  <a:pt x="1559" y="100"/>
                  <a:pt x="1559" y="100"/>
                  <a:pt x="1559" y="100"/>
                </a:cubicBezTo>
                <a:cubicBezTo>
                  <a:pt x="1560" y="100"/>
                  <a:pt x="1560" y="101"/>
                  <a:pt x="1561" y="101"/>
                </a:cubicBezTo>
                <a:cubicBezTo>
                  <a:pt x="1561" y="101"/>
                  <a:pt x="1561" y="101"/>
                  <a:pt x="1561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3" y="101"/>
                  <a:pt x="1563" y="101"/>
                  <a:pt x="1563" y="101"/>
                </a:cubicBezTo>
                <a:cubicBezTo>
                  <a:pt x="1564" y="102"/>
                  <a:pt x="1565" y="101"/>
                  <a:pt x="1566" y="102"/>
                </a:cubicBezTo>
                <a:cubicBezTo>
                  <a:pt x="1568" y="102"/>
                  <a:pt x="1568" y="102"/>
                  <a:pt x="1568" y="102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1"/>
                  <a:pt x="1568" y="101"/>
                </a:cubicBezTo>
                <a:cubicBezTo>
                  <a:pt x="1568" y="101"/>
                  <a:pt x="1568" y="100"/>
                  <a:pt x="1568" y="100"/>
                </a:cubicBezTo>
                <a:cubicBezTo>
                  <a:pt x="1568" y="100"/>
                  <a:pt x="1568" y="100"/>
                  <a:pt x="1568" y="100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8" y="98"/>
                  <a:pt x="1568" y="98"/>
                  <a:pt x="1568" y="98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7" y="97"/>
                  <a:pt x="1567" y="97"/>
                  <a:pt x="1567" y="97"/>
                </a:cubicBezTo>
                <a:cubicBezTo>
                  <a:pt x="1566" y="97"/>
                  <a:pt x="1566" y="97"/>
                  <a:pt x="1566" y="97"/>
                </a:cubicBezTo>
                <a:cubicBezTo>
                  <a:pt x="1566" y="96"/>
                  <a:pt x="1565" y="95"/>
                  <a:pt x="1565" y="95"/>
                </a:cubicBezTo>
                <a:cubicBezTo>
                  <a:pt x="1564" y="95"/>
                  <a:pt x="1564" y="95"/>
                  <a:pt x="1564" y="95"/>
                </a:cubicBezTo>
                <a:cubicBezTo>
                  <a:pt x="1564" y="95"/>
                  <a:pt x="1564" y="94"/>
                  <a:pt x="1564" y="94"/>
                </a:cubicBezTo>
                <a:cubicBezTo>
                  <a:pt x="1563" y="94"/>
                  <a:pt x="1562" y="94"/>
                  <a:pt x="1561" y="94"/>
                </a:cubicBezTo>
                <a:cubicBezTo>
                  <a:pt x="1561" y="93"/>
                  <a:pt x="1561" y="93"/>
                  <a:pt x="1561" y="93"/>
                </a:cubicBezTo>
                <a:cubicBezTo>
                  <a:pt x="1561" y="93"/>
                  <a:pt x="1560" y="93"/>
                  <a:pt x="1560" y="93"/>
                </a:cubicBezTo>
                <a:cubicBezTo>
                  <a:pt x="1559" y="95"/>
                  <a:pt x="1559" y="94"/>
                  <a:pt x="1557" y="95"/>
                </a:cubicBezTo>
                <a:cubicBezTo>
                  <a:pt x="1557" y="95"/>
                  <a:pt x="1557" y="95"/>
                  <a:pt x="1557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6" y="95"/>
                </a:cubicBezTo>
                <a:cubicBezTo>
                  <a:pt x="1556" y="95"/>
                  <a:pt x="1556" y="95"/>
                  <a:pt x="1555" y="96"/>
                </a:cubicBezTo>
                <a:cubicBezTo>
                  <a:pt x="1555" y="97"/>
                  <a:pt x="1554" y="97"/>
                  <a:pt x="1554" y="98"/>
                </a:cubicBezTo>
                <a:cubicBezTo>
                  <a:pt x="1553" y="98"/>
                  <a:pt x="1552" y="99"/>
                  <a:pt x="1551" y="99"/>
                </a:cubicBezTo>
                <a:close/>
                <a:moveTo>
                  <a:pt x="1472" y="101"/>
                </a:moveTo>
                <a:cubicBezTo>
                  <a:pt x="1472" y="102"/>
                  <a:pt x="1472" y="102"/>
                  <a:pt x="1472" y="102"/>
                </a:cubicBezTo>
                <a:cubicBezTo>
                  <a:pt x="1476" y="102"/>
                  <a:pt x="1476" y="102"/>
                  <a:pt x="1476" y="102"/>
                </a:cubicBezTo>
                <a:cubicBezTo>
                  <a:pt x="1476" y="103"/>
                  <a:pt x="1477" y="103"/>
                  <a:pt x="1478" y="104"/>
                </a:cubicBezTo>
                <a:cubicBezTo>
                  <a:pt x="1478" y="104"/>
                  <a:pt x="1478" y="104"/>
                  <a:pt x="1478" y="104"/>
                </a:cubicBezTo>
                <a:cubicBezTo>
                  <a:pt x="1476" y="104"/>
                  <a:pt x="1476" y="104"/>
                  <a:pt x="1476" y="104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6" y="105"/>
                  <a:pt x="1476" y="105"/>
                </a:cubicBezTo>
                <a:cubicBezTo>
                  <a:pt x="1476" y="105"/>
                  <a:pt x="1477" y="106"/>
                  <a:pt x="1477" y="106"/>
                </a:cubicBezTo>
                <a:cubicBezTo>
                  <a:pt x="1478" y="106"/>
                  <a:pt x="1478" y="106"/>
                  <a:pt x="1479" y="105"/>
                </a:cubicBezTo>
                <a:cubicBezTo>
                  <a:pt x="1479" y="105"/>
                  <a:pt x="1479" y="105"/>
                  <a:pt x="1479" y="105"/>
                </a:cubicBezTo>
                <a:cubicBezTo>
                  <a:pt x="1479" y="105"/>
                  <a:pt x="1479" y="105"/>
                  <a:pt x="1479" y="104"/>
                </a:cubicBezTo>
                <a:cubicBezTo>
                  <a:pt x="1481" y="104"/>
                  <a:pt x="1481" y="104"/>
                  <a:pt x="1482" y="103"/>
                </a:cubicBezTo>
                <a:cubicBezTo>
                  <a:pt x="1482" y="103"/>
                  <a:pt x="1482" y="103"/>
                  <a:pt x="1482" y="103"/>
                </a:cubicBezTo>
                <a:cubicBezTo>
                  <a:pt x="1483" y="103"/>
                  <a:pt x="1484" y="103"/>
                  <a:pt x="1484" y="103"/>
                </a:cubicBezTo>
                <a:cubicBezTo>
                  <a:pt x="1484" y="102"/>
                  <a:pt x="1484" y="102"/>
                  <a:pt x="1484" y="102"/>
                </a:cubicBezTo>
                <a:cubicBezTo>
                  <a:pt x="1485" y="102"/>
                  <a:pt x="1485" y="102"/>
                  <a:pt x="1485" y="102"/>
                </a:cubicBezTo>
                <a:cubicBezTo>
                  <a:pt x="1485" y="101"/>
                  <a:pt x="1485" y="101"/>
                  <a:pt x="1485" y="101"/>
                </a:cubicBezTo>
                <a:cubicBezTo>
                  <a:pt x="1486" y="101"/>
                  <a:pt x="1486" y="101"/>
                  <a:pt x="1487" y="100"/>
                </a:cubicBezTo>
                <a:cubicBezTo>
                  <a:pt x="1487" y="99"/>
                  <a:pt x="1487" y="99"/>
                  <a:pt x="1487" y="99"/>
                </a:cubicBezTo>
                <a:cubicBezTo>
                  <a:pt x="1484" y="99"/>
                  <a:pt x="1484" y="99"/>
                  <a:pt x="1484" y="99"/>
                </a:cubicBezTo>
                <a:cubicBezTo>
                  <a:pt x="1484" y="98"/>
                  <a:pt x="1484" y="98"/>
                  <a:pt x="1484" y="98"/>
                </a:cubicBezTo>
                <a:cubicBezTo>
                  <a:pt x="1483" y="97"/>
                  <a:pt x="1482" y="97"/>
                  <a:pt x="1480" y="97"/>
                </a:cubicBezTo>
                <a:cubicBezTo>
                  <a:pt x="1480" y="96"/>
                  <a:pt x="1480" y="96"/>
                  <a:pt x="1480" y="96"/>
                </a:cubicBezTo>
                <a:cubicBezTo>
                  <a:pt x="1480" y="95"/>
                  <a:pt x="1479" y="95"/>
                  <a:pt x="1479" y="95"/>
                </a:cubicBezTo>
                <a:cubicBezTo>
                  <a:pt x="1479" y="95"/>
                  <a:pt x="1479" y="95"/>
                  <a:pt x="1479" y="95"/>
                </a:cubicBezTo>
                <a:cubicBezTo>
                  <a:pt x="1476" y="94"/>
                  <a:pt x="1472" y="96"/>
                  <a:pt x="1471" y="97"/>
                </a:cubicBezTo>
                <a:cubicBezTo>
                  <a:pt x="1470" y="97"/>
                  <a:pt x="1470" y="97"/>
                  <a:pt x="1470" y="98"/>
                </a:cubicBezTo>
                <a:cubicBezTo>
                  <a:pt x="1470" y="98"/>
                  <a:pt x="1470" y="98"/>
                  <a:pt x="1470" y="98"/>
                </a:cubicBezTo>
                <a:cubicBezTo>
                  <a:pt x="1470" y="99"/>
                  <a:pt x="1470" y="99"/>
                  <a:pt x="1470" y="100"/>
                </a:cubicBezTo>
                <a:cubicBezTo>
                  <a:pt x="1470" y="100"/>
                  <a:pt x="1470" y="100"/>
                  <a:pt x="1470" y="100"/>
                </a:cubicBezTo>
                <a:cubicBezTo>
                  <a:pt x="1470" y="101"/>
                  <a:pt x="1471" y="101"/>
                  <a:pt x="1472" y="101"/>
                </a:cubicBezTo>
                <a:close/>
                <a:moveTo>
                  <a:pt x="415" y="130"/>
                </a:moveTo>
                <a:cubicBezTo>
                  <a:pt x="416" y="130"/>
                  <a:pt x="416" y="130"/>
                  <a:pt x="416" y="130"/>
                </a:cubicBezTo>
                <a:cubicBezTo>
                  <a:pt x="416" y="129"/>
                  <a:pt x="416" y="129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5" y="127"/>
                  <a:pt x="416" y="127"/>
                  <a:pt x="416" y="127"/>
                </a:cubicBezTo>
                <a:cubicBezTo>
                  <a:pt x="416" y="126"/>
                  <a:pt x="416" y="125"/>
                  <a:pt x="415" y="124"/>
                </a:cubicBezTo>
                <a:cubicBezTo>
                  <a:pt x="415" y="124"/>
                  <a:pt x="415" y="125"/>
                  <a:pt x="415" y="124"/>
                </a:cubicBezTo>
                <a:cubicBezTo>
                  <a:pt x="414" y="124"/>
                  <a:pt x="414" y="124"/>
                  <a:pt x="412" y="124"/>
                </a:cubicBezTo>
                <a:cubicBezTo>
                  <a:pt x="412" y="124"/>
                  <a:pt x="412" y="124"/>
                  <a:pt x="412" y="124"/>
                </a:cubicBezTo>
                <a:cubicBezTo>
                  <a:pt x="411" y="124"/>
                  <a:pt x="410" y="124"/>
                  <a:pt x="409" y="124"/>
                </a:cubicBezTo>
                <a:cubicBezTo>
                  <a:pt x="408" y="123"/>
                  <a:pt x="408" y="124"/>
                  <a:pt x="407" y="123"/>
                </a:cubicBezTo>
                <a:cubicBezTo>
                  <a:pt x="406" y="123"/>
                  <a:pt x="406" y="123"/>
                  <a:pt x="406" y="123"/>
                </a:cubicBezTo>
                <a:cubicBezTo>
                  <a:pt x="406" y="122"/>
                  <a:pt x="406" y="122"/>
                  <a:pt x="406" y="122"/>
                </a:cubicBezTo>
                <a:cubicBezTo>
                  <a:pt x="406" y="122"/>
                  <a:pt x="405" y="121"/>
                  <a:pt x="405" y="121"/>
                </a:cubicBezTo>
                <a:cubicBezTo>
                  <a:pt x="404" y="120"/>
                  <a:pt x="406" y="120"/>
                  <a:pt x="404" y="119"/>
                </a:cubicBezTo>
                <a:cubicBezTo>
                  <a:pt x="404" y="122"/>
                  <a:pt x="404" y="122"/>
                  <a:pt x="404" y="122"/>
                </a:cubicBezTo>
                <a:cubicBezTo>
                  <a:pt x="403" y="122"/>
                  <a:pt x="402" y="121"/>
                  <a:pt x="401" y="121"/>
                </a:cubicBezTo>
                <a:cubicBezTo>
                  <a:pt x="399" y="119"/>
                  <a:pt x="397" y="117"/>
                  <a:pt x="397" y="113"/>
                </a:cubicBezTo>
                <a:cubicBezTo>
                  <a:pt x="396" y="113"/>
                  <a:pt x="395" y="113"/>
                  <a:pt x="395" y="113"/>
                </a:cubicBezTo>
                <a:cubicBezTo>
                  <a:pt x="394" y="112"/>
                  <a:pt x="394" y="111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09"/>
                  <a:pt x="393" y="108"/>
                  <a:pt x="393" y="107"/>
                </a:cubicBezTo>
                <a:cubicBezTo>
                  <a:pt x="393" y="107"/>
                  <a:pt x="393" y="107"/>
                  <a:pt x="393" y="107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90" y="107"/>
                  <a:pt x="387" y="106"/>
                  <a:pt x="387" y="106"/>
                </a:cubicBezTo>
                <a:cubicBezTo>
                  <a:pt x="387" y="106"/>
                  <a:pt x="386" y="107"/>
                  <a:pt x="386" y="107"/>
                </a:cubicBezTo>
                <a:cubicBezTo>
                  <a:pt x="386" y="107"/>
                  <a:pt x="385" y="107"/>
                  <a:pt x="385" y="107"/>
                </a:cubicBezTo>
                <a:cubicBezTo>
                  <a:pt x="384" y="106"/>
                  <a:pt x="384" y="107"/>
                  <a:pt x="384" y="106"/>
                </a:cubicBezTo>
                <a:cubicBezTo>
                  <a:pt x="383" y="106"/>
                  <a:pt x="383" y="106"/>
                  <a:pt x="383" y="106"/>
                </a:cubicBezTo>
                <a:cubicBezTo>
                  <a:pt x="383" y="107"/>
                  <a:pt x="382" y="108"/>
                  <a:pt x="382" y="108"/>
                </a:cubicBezTo>
                <a:cubicBezTo>
                  <a:pt x="382" y="108"/>
                  <a:pt x="382" y="109"/>
                  <a:pt x="381" y="109"/>
                </a:cubicBezTo>
                <a:cubicBezTo>
                  <a:pt x="381" y="110"/>
                  <a:pt x="381" y="110"/>
                  <a:pt x="381" y="110"/>
                </a:cubicBezTo>
                <a:cubicBezTo>
                  <a:pt x="380" y="111"/>
                  <a:pt x="379" y="111"/>
                  <a:pt x="378" y="112"/>
                </a:cubicBezTo>
                <a:cubicBezTo>
                  <a:pt x="378" y="111"/>
                  <a:pt x="378" y="111"/>
                  <a:pt x="378" y="110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9" y="107"/>
                  <a:pt x="379" y="107"/>
                </a:cubicBezTo>
                <a:cubicBezTo>
                  <a:pt x="380" y="105"/>
                  <a:pt x="379" y="105"/>
                  <a:pt x="380" y="105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4"/>
                  <a:pt x="379" y="104"/>
                  <a:pt x="379" y="104"/>
                </a:cubicBezTo>
                <a:cubicBezTo>
                  <a:pt x="379" y="103"/>
                  <a:pt x="379" y="103"/>
                  <a:pt x="379" y="103"/>
                </a:cubicBezTo>
                <a:cubicBezTo>
                  <a:pt x="378" y="103"/>
                  <a:pt x="378" y="103"/>
                  <a:pt x="378" y="102"/>
                </a:cubicBezTo>
                <a:cubicBezTo>
                  <a:pt x="378" y="102"/>
                  <a:pt x="378" y="102"/>
                  <a:pt x="378" y="102"/>
                </a:cubicBezTo>
                <a:cubicBezTo>
                  <a:pt x="377" y="102"/>
                  <a:pt x="377" y="102"/>
                  <a:pt x="377" y="101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6" y="100"/>
                  <a:pt x="376" y="100"/>
                  <a:pt x="375" y="100"/>
                </a:cubicBezTo>
                <a:cubicBezTo>
                  <a:pt x="374" y="100"/>
                  <a:pt x="375" y="99"/>
                  <a:pt x="373" y="99"/>
                </a:cubicBezTo>
                <a:cubicBezTo>
                  <a:pt x="373" y="101"/>
                  <a:pt x="372" y="102"/>
                  <a:pt x="370" y="102"/>
                </a:cubicBezTo>
                <a:cubicBezTo>
                  <a:pt x="370" y="104"/>
                  <a:pt x="370" y="104"/>
                  <a:pt x="370" y="104"/>
                </a:cubicBezTo>
                <a:cubicBezTo>
                  <a:pt x="369" y="104"/>
                  <a:pt x="369" y="104"/>
                  <a:pt x="368" y="103"/>
                </a:cubicBezTo>
                <a:cubicBezTo>
                  <a:pt x="368" y="100"/>
                  <a:pt x="365" y="100"/>
                  <a:pt x="363" y="98"/>
                </a:cubicBezTo>
                <a:cubicBezTo>
                  <a:pt x="362" y="98"/>
                  <a:pt x="361" y="98"/>
                  <a:pt x="361" y="99"/>
                </a:cubicBezTo>
                <a:cubicBezTo>
                  <a:pt x="361" y="99"/>
                  <a:pt x="361" y="100"/>
                  <a:pt x="361" y="101"/>
                </a:cubicBezTo>
                <a:cubicBezTo>
                  <a:pt x="361" y="101"/>
                  <a:pt x="361" y="101"/>
                  <a:pt x="361" y="101"/>
                </a:cubicBezTo>
                <a:cubicBezTo>
                  <a:pt x="360" y="102"/>
                  <a:pt x="360" y="103"/>
                  <a:pt x="360" y="103"/>
                </a:cubicBezTo>
                <a:cubicBezTo>
                  <a:pt x="361" y="103"/>
                  <a:pt x="361" y="103"/>
                  <a:pt x="361" y="103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1" y="105"/>
                  <a:pt x="361" y="105"/>
                  <a:pt x="361" y="106"/>
                </a:cubicBezTo>
                <a:cubicBezTo>
                  <a:pt x="361" y="106"/>
                  <a:pt x="361" y="106"/>
                  <a:pt x="361" y="106"/>
                </a:cubicBezTo>
                <a:cubicBezTo>
                  <a:pt x="361" y="107"/>
                  <a:pt x="361" y="107"/>
                  <a:pt x="360" y="108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58" y="106"/>
                  <a:pt x="357" y="106"/>
                  <a:pt x="357" y="106"/>
                </a:cubicBezTo>
                <a:cubicBezTo>
                  <a:pt x="357" y="106"/>
                  <a:pt x="357" y="106"/>
                  <a:pt x="357" y="106"/>
                </a:cubicBezTo>
                <a:cubicBezTo>
                  <a:pt x="356" y="106"/>
                  <a:pt x="356" y="106"/>
                  <a:pt x="356" y="106"/>
                </a:cubicBezTo>
                <a:cubicBezTo>
                  <a:pt x="356" y="105"/>
                  <a:pt x="356" y="105"/>
                  <a:pt x="356" y="105"/>
                </a:cubicBezTo>
                <a:cubicBezTo>
                  <a:pt x="355" y="105"/>
                  <a:pt x="355" y="104"/>
                  <a:pt x="354" y="104"/>
                </a:cubicBezTo>
                <a:cubicBezTo>
                  <a:pt x="353" y="104"/>
                  <a:pt x="353" y="103"/>
                  <a:pt x="353" y="102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3" y="102"/>
                  <a:pt x="353" y="101"/>
                  <a:pt x="353" y="100"/>
                </a:cubicBezTo>
                <a:cubicBezTo>
                  <a:pt x="354" y="100"/>
                  <a:pt x="354" y="100"/>
                  <a:pt x="354" y="100"/>
                </a:cubicBezTo>
                <a:cubicBezTo>
                  <a:pt x="353" y="99"/>
                  <a:pt x="353" y="97"/>
                  <a:pt x="353" y="96"/>
                </a:cubicBezTo>
                <a:cubicBezTo>
                  <a:pt x="353" y="96"/>
                  <a:pt x="353" y="96"/>
                  <a:pt x="353" y="96"/>
                </a:cubicBezTo>
                <a:cubicBezTo>
                  <a:pt x="352" y="95"/>
                  <a:pt x="350" y="95"/>
                  <a:pt x="349" y="96"/>
                </a:cubicBezTo>
                <a:cubicBezTo>
                  <a:pt x="348" y="98"/>
                  <a:pt x="347" y="97"/>
                  <a:pt x="346" y="98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4" y="99"/>
                  <a:pt x="344" y="99"/>
                  <a:pt x="344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1" y="100"/>
                  <a:pt x="341" y="100"/>
                  <a:pt x="341" y="100"/>
                </a:cubicBezTo>
                <a:cubicBezTo>
                  <a:pt x="340" y="100"/>
                  <a:pt x="340" y="100"/>
                  <a:pt x="340" y="100"/>
                </a:cubicBezTo>
                <a:cubicBezTo>
                  <a:pt x="340" y="100"/>
                  <a:pt x="340" y="99"/>
                  <a:pt x="339" y="100"/>
                </a:cubicBezTo>
                <a:cubicBezTo>
                  <a:pt x="339" y="100"/>
                  <a:pt x="339" y="100"/>
                  <a:pt x="339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0"/>
                  <a:pt x="338" y="100"/>
                  <a:pt x="338" y="100"/>
                </a:cubicBezTo>
                <a:cubicBezTo>
                  <a:pt x="338" y="101"/>
                  <a:pt x="338" y="101"/>
                  <a:pt x="338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7" y="101"/>
                  <a:pt x="337" y="101"/>
                  <a:pt x="337" y="101"/>
                </a:cubicBezTo>
                <a:cubicBezTo>
                  <a:pt x="335" y="101"/>
                  <a:pt x="335" y="101"/>
                  <a:pt x="335" y="101"/>
                </a:cubicBezTo>
                <a:cubicBezTo>
                  <a:pt x="335" y="102"/>
                  <a:pt x="335" y="102"/>
                  <a:pt x="335" y="102"/>
                </a:cubicBezTo>
                <a:cubicBezTo>
                  <a:pt x="334" y="102"/>
                  <a:pt x="333" y="103"/>
                  <a:pt x="333" y="104"/>
                </a:cubicBezTo>
                <a:cubicBezTo>
                  <a:pt x="332" y="104"/>
                  <a:pt x="332" y="104"/>
                  <a:pt x="332" y="104"/>
                </a:cubicBezTo>
                <a:cubicBezTo>
                  <a:pt x="332" y="105"/>
                  <a:pt x="334" y="105"/>
                  <a:pt x="333" y="106"/>
                </a:cubicBezTo>
                <a:cubicBezTo>
                  <a:pt x="332" y="108"/>
                  <a:pt x="332" y="106"/>
                  <a:pt x="331" y="107"/>
                </a:cubicBezTo>
                <a:cubicBezTo>
                  <a:pt x="330" y="108"/>
                  <a:pt x="331" y="108"/>
                  <a:pt x="330" y="109"/>
                </a:cubicBezTo>
                <a:cubicBezTo>
                  <a:pt x="330" y="109"/>
                  <a:pt x="329" y="109"/>
                  <a:pt x="329" y="110"/>
                </a:cubicBezTo>
                <a:cubicBezTo>
                  <a:pt x="329" y="110"/>
                  <a:pt x="329" y="110"/>
                  <a:pt x="329" y="110"/>
                </a:cubicBezTo>
                <a:cubicBezTo>
                  <a:pt x="328" y="110"/>
                  <a:pt x="328" y="110"/>
                  <a:pt x="328" y="110"/>
                </a:cubicBezTo>
                <a:cubicBezTo>
                  <a:pt x="328" y="110"/>
                  <a:pt x="328" y="111"/>
                  <a:pt x="327" y="111"/>
                </a:cubicBezTo>
                <a:cubicBezTo>
                  <a:pt x="327" y="112"/>
                  <a:pt x="327" y="113"/>
                  <a:pt x="327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0" y="113"/>
                  <a:pt x="330" y="113"/>
                  <a:pt x="330" y="113"/>
                </a:cubicBezTo>
                <a:cubicBezTo>
                  <a:pt x="332" y="113"/>
                  <a:pt x="332" y="113"/>
                  <a:pt x="332" y="112"/>
                </a:cubicBezTo>
                <a:cubicBezTo>
                  <a:pt x="334" y="112"/>
                  <a:pt x="334" y="112"/>
                  <a:pt x="334" y="112"/>
                </a:cubicBezTo>
                <a:cubicBezTo>
                  <a:pt x="334" y="113"/>
                  <a:pt x="334" y="112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4" y="113"/>
                  <a:pt x="334" y="113"/>
                  <a:pt x="335" y="113"/>
                </a:cubicBezTo>
                <a:cubicBezTo>
                  <a:pt x="335" y="114"/>
                  <a:pt x="335" y="114"/>
                  <a:pt x="335" y="114"/>
                </a:cubicBezTo>
                <a:cubicBezTo>
                  <a:pt x="334" y="114"/>
                  <a:pt x="333" y="114"/>
                  <a:pt x="332" y="114"/>
                </a:cubicBezTo>
                <a:cubicBezTo>
                  <a:pt x="332" y="115"/>
                  <a:pt x="332" y="114"/>
                  <a:pt x="332" y="114"/>
                </a:cubicBezTo>
                <a:cubicBezTo>
                  <a:pt x="332" y="115"/>
                  <a:pt x="332" y="115"/>
                  <a:pt x="332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7" y="115"/>
                  <a:pt x="336" y="114"/>
                  <a:pt x="337" y="114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4"/>
                  <a:pt x="337" y="114"/>
                  <a:pt x="337" y="114"/>
                </a:cubicBezTo>
                <a:cubicBezTo>
                  <a:pt x="339" y="114"/>
                  <a:pt x="340" y="114"/>
                  <a:pt x="341" y="114"/>
                </a:cubicBezTo>
                <a:cubicBezTo>
                  <a:pt x="341" y="114"/>
                  <a:pt x="341" y="114"/>
                  <a:pt x="342" y="114"/>
                </a:cubicBezTo>
                <a:cubicBezTo>
                  <a:pt x="342" y="114"/>
                  <a:pt x="342" y="114"/>
                  <a:pt x="343" y="113"/>
                </a:cubicBezTo>
                <a:cubicBezTo>
                  <a:pt x="343" y="113"/>
                  <a:pt x="343" y="113"/>
                  <a:pt x="343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346" y="113"/>
                  <a:pt x="348" y="113"/>
                  <a:pt x="348" y="113"/>
                </a:cubicBezTo>
                <a:cubicBezTo>
                  <a:pt x="349" y="113"/>
                  <a:pt x="349" y="113"/>
                  <a:pt x="349" y="113"/>
                </a:cubicBezTo>
                <a:cubicBezTo>
                  <a:pt x="349" y="114"/>
                  <a:pt x="349" y="114"/>
                  <a:pt x="349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7" y="114"/>
                  <a:pt x="347" y="114"/>
                  <a:pt x="347" y="114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6" y="114"/>
                  <a:pt x="346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5" y="114"/>
                  <a:pt x="345" y="114"/>
                  <a:pt x="345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4" y="114"/>
                  <a:pt x="344" y="114"/>
                  <a:pt x="344" y="114"/>
                </a:cubicBezTo>
                <a:cubicBezTo>
                  <a:pt x="343" y="115"/>
                  <a:pt x="343" y="115"/>
                  <a:pt x="343" y="115"/>
                </a:cubicBezTo>
                <a:cubicBezTo>
                  <a:pt x="343" y="116"/>
                  <a:pt x="343" y="116"/>
                  <a:pt x="343" y="116"/>
                </a:cubicBezTo>
                <a:cubicBezTo>
                  <a:pt x="342" y="116"/>
                  <a:pt x="341" y="116"/>
                  <a:pt x="341" y="116"/>
                </a:cubicBezTo>
                <a:cubicBezTo>
                  <a:pt x="340" y="116"/>
                  <a:pt x="341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40" y="116"/>
                  <a:pt x="340" y="116"/>
                  <a:pt x="340" y="116"/>
                </a:cubicBezTo>
                <a:cubicBezTo>
                  <a:pt x="339" y="116"/>
                  <a:pt x="339" y="116"/>
                  <a:pt x="339" y="116"/>
                </a:cubicBezTo>
                <a:cubicBezTo>
                  <a:pt x="339" y="116"/>
                  <a:pt x="338" y="116"/>
                  <a:pt x="338" y="117"/>
                </a:cubicBezTo>
                <a:cubicBezTo>
                  <a:pt x="337" y="117"/>
                  <a:pt x="335" y="117"/>
                  <a:pt x="333" y="118"/>
                </a:cubicBezTo>
                <a:cubicBezTo>
                  <a:pt x="333" y="119"/>
                  <a:pt x="334" y="119"/>
                  <a:pt x="335" y="120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6" y="120"/>
                  <a:pt x="336" y="120"/>
                  <a:pt x="336" y="120"/>
                </a:cubicBezTo>
                <a:cubicBezTo>
                  <a:pt x="338" y="120"/>
                  <a:pt x="338" y="120"/>
                  <a:pt x="338" y="119"/>
                </a:cubicBezTo>
                <a:cubicBezTo>
                  <a:pt x="339" y="120"/>
                  <a:pt x="340" y="120"/>
                  <a:pt x="341" y="121"/>
                </a:cubicBezTo>
                <a:cubicBezTo>
                  <a:pt x="341" y="120"/>
                  <a:pt x="341" y="120"/>
                  <a:pt x="341" y="120"/>
                </a:cubicBezTo>
                <a:cubicBezTo>
                  <a:pt x="342" y="120"/>
                  <a:pt x="343" y="120"/>
                  <a:pt x="345" y="120"/>
                </a:cubicBezTo>
                <a:cubicBezTo>
                  <a:pt x="345" y="120"/>
                  <a:pt x="345" y="120"/>
                  <a:pt x="346" y="120"/>
                </a:cubicBezTo>
                <a:cubicBezTo>
                  <a:pt x="346" y="120"/>
                  <a:pt x="347" y="119"/>
                  <a:pt x="347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8" y="121"/>
                  <a:pt x="352" y="120"/>
                  <a:pt x="353" y="119"/>
                </a:cubicBezTo>
                <a:cubicBezTo>
                  <a:pt x="354" y="120"/>
                  <a:pt x="353" y="121"/>
                  <a:pt x="355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6" y="120"/>
                  <a:pt x="356" y="120"/>
                  <a:pt x="356" y="120"/>
                </a:cubicBezTo>
                <a:cubicBezTo>
                  <a:pt x="357" y="119"/>
                  <a:pt x="357" y="120"/>
                  <a:pt x="357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8" y="119"/>
                  <a:pt x="358" y="119"/>
                  <a:pt x="358" y="119"/>
                </a:cubicBezTo>
                <a:cubicBezTo>
                  <a:pt x="359" y="119"/>
                  <a:pt x="359" y="120"/>
                  <a:pt x="360" y="120"/>
                </a:cubicBezTo>
                <a:cubicBezTo>
                  <a:pt x="360" y="121"/>
                  <a:pt x="360" y="121"/>
                  <a:pt x="360" y="121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3" y="120"/>
                  <a:pt x="364" y="119"/>
                  <a:pt x="364" y="119"/>
                </a:cubicBezTo>
                <a:cubicBezTo>
                  <a:pt x="364" y="120"/>
                  <a:pt x="364" y="120"/>
                  <a:pt x="365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3" y="121"/>
                  <a:pt x="363" y="122"/>
                  <a:pt x="363" y="122"/>
                </a:cubicBezTo>
                <a:cubicBezTo>
                  <a:pt x="362" y="123"/>
                  <a:pt x="362" y="123"/>
                  <a:pt x="361" y="123"/>
                </a:cubicBezTo>
                <a:cubicBezTo>
                  <a:pt x="361" y="123"/>
                  <a:pt x="361" y="123"/>
                  <a:pt x="361" y="124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4" y="123"/>
                  <a:pt x="354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3" y="123"/>
                  <a:pt x="353" y="123"/>
                  <a:pt x="353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4"/>
                  <a:pt x="348" y="124"/>
                  <a:pt x="347" y="124"/>
                </a:cubicBezTo>
                <a:cubicBezTo>
                  <a:pt x="347" y="124"/>
                  <a:pt x="347" y="124"/>
                  <a:pt x="347" y="125"/>
                </a:cubicBezTo>
                <a:cubicBezTo>
                  <a:pt x="346" y="125"/>
                  <a:pt x="345" y="125"/>
                  <a:pt x="343" y="125"/>
                </a:cubicBezTo>
                <a:cubicBezTo>
                  <a:pt x="343" y="125"/>
                  <a:pt x="343" y="125"/>
                  <a:pt x="343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38" y="125"/>
                  <a:pt x="338" y="125"/>
                  <a:pt x="338" y="125"/>
                </a:cubicBezTo>
                <a:cubicBezTo>
                  <a:pt x="338" y="126"/>
                  <a:pt x="339" y="126"/>
                  <a:pt x="339" y="127"/>
                </a:cubicBezTo>
                <a:cubicBezTo>
                  <a:pt x="338" y="127"/>
                  <a:pt x="338" y="127"/>
                  <a:pt x="338" y="127"/>
                </a:cubicBezTo>
                <a:cubicBezTo>
                  <a:pt x="338" y="127"/>
                  <a:pt x="338" y="128"/>
                  <a:pt x="338" y="129"/>
                </a:cubicBezTo>
                <a:cubicBezTo>
                  <a:pt x="339" y="129"/>
                  <a:pt x="339" y="129"/>
                  <a:pt x="339" y="129"/>
                </a:cubicBezTo>
                <a:cubicBezTo>
                  <a:pt x="339" y="130"/>
                  <a:pt x="339" y="130"/>
                  <a:pt x="339" y="130"/>
                </a:cubicBezTo>
                <a:cubicBezTo>
                  <a:pt x="340" y="130"/>
                  <a:pt x="340" y="130"/>
                  <a:pt x="341" y="131"/>
                </a:cubicBezTo>
                <a:cubicBezTo>
                  <a:pt x="341" y="131"/>
                  <a:pt x="341" y="132"/>
                  <a:pt x="342" y="132"/>
                </a:cubicBezTo>
                <a:cubicBezTo>
                  <a:pt x="343" y="133"/>
                  <a:pt x="345" y="133"/>
                  <a:pt x="346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49" y="133"/>
                  <a:pt x="349" y="133"/>
                  <a:pt x="350" y="133"/>
                </a:cubicBezTo>
                <a:cubicBezTo>
                  <a:pt x="350" y="134"/>
                  <a:pt x="350" y="134"/>
                  <a:pt x="350" y="134"/>
                </a:cubicBezTo>
                <a:cubicBezTo>
                  <a:pt x="350" y="134"/>
                  <a:pt x="351" y="134"/>
                  <a:pt x="352" y="134"/>
                </a:cubicBezTo>
                <a:cubicBezTo>
                  <a:pt x="352" y="134"/>
                  <a:pt x="352" y="134"/>
                  <a:pt x="352" y="134"/>
                </a:cubicBezTo>
                <a:cubicBezTo>
                  <a:pt x="353" y="135"/>
                  <a:pt x="352" y="137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5" y="138"/>
                  <a:pt x="355" y="138"/>
                </a:cubicBezTo>
                <a:cubicBezTo>
                  <a:pt x="356" y="139"/>
                  <a:pt x="355" y="138"/>
                  <a:pt x="356" y="139"/>
                </a:cubicBezTo>
                <a:cubicBezTo>
                  <a:pt x="357" y="140"/>
                  <a:pt x="359" y="139"/>
                  <a:pt x="361" y="139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2" y="138"/>
                  <a:pt x="363" y="138"/>
                  <a:pt x="364" y="138"/>
                </a:cubicBezTo>
                <a:cubicBezTo>
                  <a:pt x="364" y="138"/>
                  <a:pt x="364" y="138"/>
                  <a:pt x="365" y="138"/>
                </a:cubicBezTo>
                <a:cubicBezTo>
                  <a:pt x="365" y="138"/>
                  <a:pt x="365" y="138"/>
                  <a:pt x="365" y="138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67" y="138"/>
                  <a:pt x="368" y="138"/>
                  <a:pt x="369" y="138"/>
                </a:cubicBezTo>
                <a:cubicBezTo>
                  <a:pt x="369" y="138"/>
                  <a:pt x="369" y="137"/>
                  <a:pt x="370" y="137"/>
                </a:cubicBezTo>
                <a:cubicBezTo>
                  <a:pt x="371" y="137"/>
                  <a:pt x="373" y="137"/>
                  <a:pt x="374" y="137"/>
                </a:cubicBezTo>
                <a:cubicBezTo>
                  <a:pt x="374" y="135"/>
                  <a:pt x="374" y="135"/>
                  <a:pt x="374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5"/>
                  <a:pt x="375" y="135"/>
                </a:cubicBezTo>
                <a:cubicBezTo>
                  <a:pt x="375" y="135"/>
                  <a:pt x="375" y="136"/>
                  <a:pt x="376" y="135"/>
                </a:cubicBezTo>
                <a:cubicBezTo>
                  <a:pt x="376" y="135"/>
                  <a:pt x="376" y="135"/>
                  <a:pt x="376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7" y="135"/>
                  <a:pt x="377" y="135"/>
                  <a:pt x="377" y="135"/>
                </a:cubicBezTo>
                <a:cubicBezTo>
                  <a:pt x="378" y="135"/>
                  <a:pt x="378" y="135"/>
                  <a:pt x="379" y="134"/>
                </a:cubicBezTo>
                <a:cubicBezTo>
                  <a:pt x="379" y="134"/>
                  <a:pt x="379" y="134"/>
                  <a:pt x="379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3" y="133"/>
                  <a:pt x="385" y="133"/>
                  <a:pt x="386" y="131"/>
                </a:cubicBezTo>
                <a:cubicBezTo>
                  <a:pt x="387" y="131"/>
                  <a:pt x="389" y="129"/>
                  <a:pt x="390" y="128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392" y="129"/>
                  <a:pt x="392" y="129"/>
                  <a:pt x="392" y="129"/>
                </a:cubicBezTo>
                <a:cubicBezTo>
                  <a:pt x="392" y="129"/>
                  <a:pt x="391" y="131"/>
                  <a:pt x="390" y="131"/>
                </a:cubicBezTo>
                <a:cubicBezTo>
                  <a:pt x="391" y="132"/>
                  <a:pt x="391" y="132"/>
                  <a:pt x="391" y="132"/>
                </a:cubicBezTo>
                <a:cubicBezTo>
                  <a:pt x="393" y="132"/>
                  <a:pt x="393" y="133"/>
                  <a:pt x="395" y="133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7" y="135"/>
                  <a:pt x="396" y="135"/>
                  <a:pt x="397" y="134"/>
                </a:cubicBezTo>
                <a:cubicBezTo>
                  <a:pt x="397" y="134"/>
                  <a:pt x="397" y="134"/>
                  <a:pt x="397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134"/>
                  <a:pt x="398" y="134"/>
                  <a:pt x="399" y="134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401" y="136"/>
                  <a:pt x="402" y="134"/>
                  <a:pt x="403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05" y="136"/>
                  <a:pt x="405" y="136"/>
                  <a:pt x="405" y="136"/>
                </a:cubicBezTo>
                <a:cubicBezTo>
                  <a:pt x="405" y="135"/>
                  <a:pt x="405" y="135"/>
                  <a:pt x="405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7" y="135"/>
                  <a:pt x="407" y="135"/>
                  <a:pt x="407" y="135"/>
                </a:cubicBezTo>
                <a:cubicBezTo>
                  <a:pt x="408" y="135"/>
                  <a:pt x="408" y="135"/>
                  <a:pt x="408" y="134"/>
                </a:cubicBezTo>
                <a:cubicBezTo>
                  <a:pt x="410" y="134"/>
                  <a:pt x="410" y="134"/>
                  <a:pt x="411" y="133"/>
                </a:cubicBezTo>
                <a:cubicBezTo>
                  <a:pt x="411" y="132"/>
                  <a:pt x="411" y="132"/>
                  <a:pt x="411" y="132"/>
                </a:cubicBezTo>
                <a:cubicBezTo>
                  <a:pt x="410" y="132"/>
                  <a:pt x="410" y="132"/>
                  <a:pt x="410" y="132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07" y="131"/>
                  <a:pt x="407" y="131"/>
                  <a:pt x="407" y="131"/>
                </a:cubicBezTo>
                <a:cubicBezTo>
                  <a:pt x="407" y="131"/>
                  <a:pt x="407" y="132"/>
                  <a:pt x="407" y="132"/>
                </a:cubicBezTo>
                <a:cubicBezTo>
                  <a:pt x="406" y="132"/>
                  <a:pt x="406" y="132"/>
                  <a:pt x="405" y="132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04" y="131"/>
                  <a:pt x="404" y="131"/>
                  <a:pt x="404" y="131"/>
                </a:cubicBezTo>
                <a:cubicBezTo>
                  <a:pt x="404" y="131"/>
                  <a:pt x="404" y="130"/>
                  <a:pt x="404" y="130"/>
                </a:cubicBezTo>
                <a:cubicBezTo>
                  <a:pt x="403" y="130"/>
                  <a:pt x="403" y="130"/>
                  <a:pt x="402" y="129"/>
                </a:cubicBezTo>
                <a:cubicBezTo>
                  <a:pt x="402" y="128"/>
                  <a:pt x="403" y="128"/>
                  <a:pt x="403" y="128"/>
                </a:cubicBezTo>
                <a:cubicBezTo>
                  <a:pt x="404" y="128"/>
                  <a:pt x="405" y="128"/>
                  <a:pt x="406" y="129"/>
                </a:cubicBezTo>
                <a:cubicBezTo>
                  <a:pt x="406" y="129"/>
                  <a:pt x="406" y="129"/>
                  <a:pt x="406" y="130"/>
                </a:cubicBezTo>
                <a:cubicBezTo>
                  <a:pt x="408" y="130"/>
                  <a:pt x="409" y="130"/>
                  <a:pt x="411" y="130"/>
                </a:cubicBezTo>
                <a:cubicBezTo>
                  <a:pt x="411" y="129"/>
                  <a:pt x="411" y="129"/>
                  <a:pt x="411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7"/>
                  <a:pt x="410" y="127"/>
                  <a:pt x="411" y="127"/>
                </a:cubicBezTo>
                <a:cubicBezTo>
                  <a:pt x="411" y="128"/>
                  <a:pt x="412" y="128"/>
                  <a:pt x="414" y="129"/>
                </a:cubicBezTo>
                <a:cubicBezTo>
                  <a:pt x="414" y="130"/>
                  <a:pt x="414" y="130"/>
                  <a:pt x="414" y="130"/>
                </a:cubicBezTo>
                <a:cubicBezTo>
                  <a:pt x="414" y="130"/>
                  <a:pt x="415" y="130"/>
                  <a:pt x="415" y="130"/>
                </a:cubicBezTo>
                <a:close/>
                <a:moveTo>
                  <a:pt x="389" y="101"/>
                </a:moveTo>
                <a:cubicBezTo>
                  <a:pt x="389" y="101"/>
                  <a:pt x="389" y="101"/>
                  <a:pt x="388" y="101"/>
                </a:cubicBezTo>
                <a:cubicBezTo>
                  <a:pt x="388" y="100"/>
                  <a:pt x="388" y="99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7" y="98"/>
                  <a:pt x="387" y="98"/>
                  <a:pt x="387" y="98"/>
                </a:cubicBezTo>
                <a:cubicBezTo>
                  <a:pt x="386" y="98"/>
                  <a:pt x="386" y="98"/>
                  <a:pt x="386" y="98"/>
                </a:cubicBezTo>
                <a:cubicBezTo>
                  <a:pt x="385" y="97"/>
                  <a:pt x="385" y="96"/>
                  <a:pt x="384" y="96"/>
                </a:cubicBezTo>
                <a:cubicBezTo>
                  <a:pt x="383" y="96"/>
                  <a:pt x="383" y="96"/>
                  <a:pt x="383" y="96"/>
                </a:cubicBezTo>
                <a:cubicBezTo>
                  <a:pt x="383" y="97"/>
                  <a:pt x="383" y="97"/>
                  <a:pt x="383" y="97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98"/>
                  <a:pt x="382" y="99"/>
                  <a:pt x="382" y="99"/>
                </a:cubicBezTo>
                <a:cubicBezTo>
                  <a:pt x="382" y="99"/>
                  <a:pt x="382" y="99"/>
                  <a:pt x="382" y="99"/>
                </a:cubicBezTo>
                <a:cubicBezTo>
                  <a:pt x="382" y="101"/>
                  <a:pt x="382" y="101"/>
                  <a:pt x="382" y="101"/>
                </a:cubicBezTo>
                <a:cubicBezTo>
                  <a:pt x="383" y="102"/>
                  <a:pt x="383" y="103"/>
                  <a:pt x="383" y="104"/>
                </a:cubicBezTo>
                <a:cubicBezTo>
                  <a:pt x="384" y="104"/>
                  <a:pt x="386" y="104"/>
                  <a:pt x="387" y="105"/>
                </a:cubicBezTo>
                <a:cubicBezTo>
                  <a:pt x="387" y="105"/>
                  <a:pt x="387" y="105"/>
                  <a:pt x="387" y="105"/>
                </a:cubicBezTo>
                <a:cubicBezTo>
                  <a:pt x="388" y="105"/>
                  <a:pt x="388" y="105"/>
                  <a:pt x="388" y="105"/>
                </a:cubicBezTo>
                <a:cubicBezTo>
                  <a:pt x="388" y="105"/>
                  <a:pt x="388" y="105"/>
                  <a:pt x="388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90" y="106"/>
                  <a:pt x="391" y="106"/>
                  <a:pt x="391" y="106"/>
                </a:cubicBezTo>
                <a:cubicBezTo>
                  <a:pt x="391" y="104"/>
                  <a:pt x="391" y="103"/>
                  <a:pt x="391" y="103"/>
                </a:cubicBezTo>
                <a:cubicBezTo>
                  <a:pt x="390" y="103"/>
                  <a:pt x="390" y="103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lnTo>
                  <a:pt x="389" y="101"/>
                </a:lnTo>
                <a:close/>
                <a:moveTo>
                  <a:pt x="1225" y="100"/>
                </a:moveTo>
                <a:cubicBezTo>
                  <a:pt x="1227" y="100"/>
                  <a:pt x="1227" y="100"/>
                  <a:pt x="1227" y="100"/>
                </a:cubicBezTo>
                <a:cubicBezTo>
                  <a:pt x="1228" y="99"/>
                  <a:pt x="1228" y="98"/>
                  <a:pt x="1228" y="97"/>
                </a:cubicBezTo>
                <a:cubicBezTo>
                  <a:pt x="1227" y="96"/>
                  <a:pt x="1227" y="96"/>
                  <a:pt x="1227" y="96"/>
                </a:cubicBezTo>
                <a:cubicBezTo>
                  <a:pt x="1223" y="96"/>
                  <a:pt x="1225" y="97"/>
                  <a:pt x="1225" y="99"/>
                </a:cubicBezTo>
                <a:cubicBezTo>
                  <a:pt x="1224" y="99"/>
                  <a:pt x="1224" y="99"/>
                  <a:pt x="1224" y="99"/>
                </a:cubicBezTo>
                <a:cubicBezTo>
                  <a:pt x="1224" y="99"/>
                  <a:pt x="1224" y="99"/>
                  <a:pt x="1223" y="100"/>
                </a:cubicBezTo>
                <a:cubicBezTo>
                  <a:pt x="1224" y="100"/>
                  <a:pt x="1224" y="101"/>
                  <a:pt x="1225" y="101"/>
                </a:cubicBezTo>
                <a:cubicBezTo>
                  <a:pt x="1225" y="100"/>
                  <a:pt x="1225" y="100"/>
                  <a:pt x="1225" y="100"/>
                </a:cubicBezTo>
                <a:close/>
                <a:moveTo>
                  <a:pt x="433" y="98"/>
                </a:moveTo>
                <a:cubicBezTo>
                  <a:pt x="434" y="98"/>
                  <a:pt x="434" y="98"/>
                  <a:pt x="434" y="98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3" y="97"/>
                  <a:pt x="433" y="97"/>
                  <a:pt x="433" y="97"/>
                </a:cubicBezTo>
                <a:cubicBezTo>
                  <a:pt x="433" y="97"/>
                  <a:pt x="433" y="98"/>
                  <a:pt x="433" y="98"/>
                </a:cubicBezTo>
                <a:close/>
                <a:moveTo>
                  <a:pt x="789" y="112"/>
                </a:moveTo>
                <a:cubicBezTo>
                  <a:pt x="791" y="112"/>
                  <a:pt x="791" y="112"/>
                  <a:pt x="791" y="112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1" y="111"/>
                  <a:pt x="791" y="111"/>
                  <a:pt x="791" y="111"/>
                </a:cubicBezTo>
                <a:cubicBezTo>
                  <a:pt x="790" y="110"/>
                  <a:pt x="790" y="110"/>
                  <a:pt x="789" y="110"/>
                </a:cubicBezTo>
                <a:cubicBezTo>
                  <a:pt x="789" y="109"/>
                  <a:pt x="790" y="109"/>
                  <a:pt x="790" y="108"/>
                </a:cubicBezTo>
                <a:cubicBezTo>
                  <a:pt x="788" y="108"/>
                  <a:pt x="787" y="107"/>
                  <a:pt x="786" y="106"/>
                </a:cubicBezTo>
                <a:cubicBezTo>
                  <a:pt x="786" y="106"/>
                  <a:pt x="786" y="106"/>
                  <a:pt x="786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5" y="106"/>
                  <a:pt x="785" y="106"/>
                  <a:pt x="785" y="106"/>
                </a:cubicBezTo>
                <a:cubicBezTo>
                  <a:pt x="787" y="106"/>
                  <a:pt x="787" y="106"/>
                  <a:pt x="788" y="107"/>
                </a:cubicBezTo>
                <a:cubicBezTo>
                  <a:pt x="789" y="107"/>
                  <a:pt x="789" y="106"/>
                  <a:pt x="790" y="106"/>
                </a:cubicBezTo>
                <a:cubicBezTo>
                  <a:pt x="790" y="106"/>
                  <a:pt x="790" y="106"/>
                  <a:pt x="790" y="106"/>
                </a:cubicBezTo>
                <a:cubicBezTo>
                  <a:pt x="790" y="105"/>
                  <a:pt x="790" y="105"/>
                  <a:pt x="790" y="105"/>
                </a:cubicBezTo>
                <a:cubicBezTo>
                  <a:pt x="790" y="105"/>
                  <a:pt x="790" y="105"/>
                  <a:pt x="791" y="104"/>
                </a:cubicBezTo>
                <a:cubicBezTo>
                  <a:pt x="789" y="103"/>
                  <a:pt x="788" y="102"/>
                  <a:pt x="786" y="103"/>
                </a:cubicBezTo>
                <a:cubicBezTo>
                  <a:pt x="786" y="103"/>
                  <a:pt x="786" y="103"/>
                  <a:pt x="786" y="103"/>
                </a:cubicBezTo>
                <a:cubicBezTo>
                  <a:pt x="785" y="104"/>
                  <a:pt x="785" y="103"/>
                  <a:pt x="785" y="104"/>
                </a:cubicBezTo>
                <a:cubicBezTo>
                  <a:pt x="784" y="104"/>
                  <a:pt x="784" y="104"/>
                  <a:pt x="784" y="104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4" y="103"/>
                  <a:pt x="784" y="103"/>
                  <a:pt x="784" y="103"/>
                </a:cubicBezTo>
                <a:cubicBezTo>
                  <a:pt x="785" y="103"/>
                  <a:pt x="785" y="102"/>
                  <a:pt x="787" y="102"/>
                </a:cubicBezTo>
                <a:cubicBezTo>
                  <a:pt x="787" y="102"/>
                  <a:pt x="787" y="102"/>
                  <a:pt x="787" y="101"/>
                </a:cubicBezTo>
                <a:cubicBezTo>
                  <a:pt x="783" y="101"/>
                  <a:pt x="783" y="101"/>
                  <a:pt x="783" y="101"/>
                </a:cubicBezTo>
                <a:cubicBezTo>
                  <a:pt x="784" y="101"/>
                  <a:pt x="784" y="101"/>
                  <a:pt x="784" y="100"/>
                </a:cubicBezTo>
                <a:cubicBezTo>
                  <a:pt x="782" y="99"/>
                  <a:pt x="780" y="99"/>
                  <a:pt x="779" y="98"/>
                </a:cubicBezTo>
                <a:cubicBezTo>
                  <a:pt x="777" y="98"/>
                  <a:pt x="777" y="98"/>
                  <a:pt x="777" y="99"/>
                </a:cubicBezTo>
                <a:cubicBezTo>
                  <a:pt x="777" y="99"/>
                  <a:pt x="777" y="99"/>
                  <a:pt x="777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9"/>
                  <a:pt x="774" y="100"/>
                  <a:pt x="774" y="100"/>
                </a:cubicBezTo>
                <a:cubicBezTo>
                  <a:pt x="774" y="101"/>
                  <a:pt x="774" y="101"/>
                  <a:pt x="775" y="101"/>
                </a:cubicBezTo>
                <a:cubicBezTo>
                  <a:pt x="775" y="101"/>
                  <a:pt x="775" y="101"/>
                  <a:pt x="775" y="101"/>
                </a:cubicBezTo>
                <a:cubicBezTo>
                  <a:pt x="774" y="101"/>
                  <a:pt x="774" y="101"/>
                  <a:pt x="774" y="101"/>
                </a:cubicBezTo>
                <a:cubicBezTo>
                  <a:pt x="773" y="101"/>
                  <a:pt x="773" y="101"/>
                  <a:pt x="773" y="101"/>
                </a:cubicBezTo>
                <a:cubicBezTo>
                  <a:pt x="772" y="101"/>
                  <a:pt x="771" y="100"/>
                  <a:pt x="770" y="100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68" y="101"/>
                  <a:pt x="769" y="101"/>
                  <a:pt x="768" y="101"/>
                </a:cubicBezTo>
                <a:cubicBezTo>
                  <a:pt x="768" y="102"/>
                  <a:pt x="767" y="103"/>
                  <a:pt x="767" y="104"/>
                </a:cubicBezTo>
                <a:cubicBezTo>
                  <a:pt x="769" y="104"/>
                  <a:pt x="769" y="104"/>
                  <a:pt x="769" y="104"/>
                </a:cubicBezTo>
                <a:cubicBezTo>
                  <a:pt x="769" y="105"/>
                  <a:pt x="770" y="105"/>
                  <a:pt x="770" y="105"/>
                </a:cubicBezTo>
                <a:cubicBezTo>
                  <a:pt x="771" y="105"/>
                  <a:pt x="772" y="105"/>
                  <a:pt x="772" y="105"/>
                </a:cubicBezTo>
                <a:cubicBezTo>
                  <a:pt x="772" y="104"/>
                  <a:pt x="772" y="104"/>
                  <a:pt x="773" y="104"/>
                </a:cubicBezTo>
                <a:cubicBezTo>
                  <a:pt x="773" y="104"/>
                  <a:pt x="774" y="104"/>
                  <a:pt x="775" y="103"/>
                </a:cubicBezTo>
                <a:cubicBezTo>
                  <a:pt x="775" y="103"/>
                  <a:pt x="775" y="103"/>
                  <a:pt x="775" y="103"/>
                </a:cubicBezTo>
                <a:cubicBezTo>
                  <a:pt x="775" y="102"/>
                  <a:pt x="775" y="102"/>
                  <a:pt x="775" y="102"/>
                </a:cubicBezTo>
                <a:cubicBezTo>
                  <a:pt x="777" y="102"/>
                  <a:pt x="777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8" y="103"/>
                  <a:pt x="778" y="103"/>
                  <a:pt x="778" y="103"/>
                </a:cubicBezTo>
                <a:cubicBezTo>
                  <a:pt x="779" y="103"/>
                  <a:pt x="779" y="103"/>
                  <a:pt x="779" y="103"/>
                </a:cubicBezTo>
                <a:cubicBezTo>
                  <a:pt x="780" y="103"/>
                  <a:pt x="781" y="103"/>
                  <a:pt x="782" y="104"/>
                </a:cubicBezTo>
                <a:cubicBezTo>
                  <a:pt x="782" y="104"/>
                  <a:pt x="782" y="104"/>
                  <a:pt x="782" y="104"/>
                </a:cubicBezTo>
                <a:cubicBezTo>
                  <a:pt x="781" y="104"/>
                  <a:pt x="781" y="104"/>
                  <a:pt x="781" y="105"/>
                </a:cubicBezTo>
                <a:cubicBezTo>
                  <a:pt x="781" y="106"/>
                  <a:pt x="781" y="105"/>
                  <a:pt x="782" y="106"/>
                </a:cubicBezTo>
                <a:cubicBezTo>
                  <a:pt x="781" y="107"/>
                  <a:pt x="781" y="106"/>
                  <a:pt x="781" y="108"/>
                </a:cubicBezTo>
                <a:cubicBezTo>
                  <a:pt x="782" y="108"/>
                  <a:pt x="782" y="108"/>
                  <a:pt x="782" y="108"/>
                </a:cubicBezTo>
                <a:cubicBezTo>
                  <a:pt x="782" y="109"/>
                  <a:pt x="782" y="109"/>
                  <a:pt x="782" y="109"/>
                </a:cubicBezTo>
                <a:cubicBezTo>
                  <a:pt x="783" y="109"/>
                  <a:pt x="783" y="109"/>
                  <a:pt x="783" y="109"/>
                </a:cubicBezTo>
                <a:cubicBezTo>
                  <a:pt x="784" y="109"/>
                  <a:pt x="784" y="109"/>
                  <a:pt x="784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5" y="110"/>
                  <a:pt x="785" y="110"/>
                  <a:pt x="785" y="110"/>
                </a:cubicBezTo>
                <a:cubicBezTo>
                  <a:pt x="786" y="110"/>
                  <a:pt x="786" y="110"/>
                  <a:pt x="786" y="110"/>
                </a:cubicBezTo>
                <a:cubicBezTo>
                  <a:pt x="786" y="110"/>
                  <a:pt x="787" y="110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7" y="111"/>
                  <a:pt x="787" y="111"/>
                  <a:pt x="787" y="111"/>
                </a:cubicBezTo>
                <a:cubicBezTo>
                  <a:pt x="788" y="112"/>
                  <a:pt x="788" y="111"/>
                  <a:pt x="789" y="112"/>
                </a:cubicBezTo>
                <a:close/>
                <a:moveTo>
                  <a:pt x="1265" y="103"/>
                </a:moveTo>
                <a:cubicBezTo>
                  <a:pt x="1267" y="103"/>
                  <a:pt x="1267" y="103"/>
                  <a:pt x="1267" y="103"/>
                </a:cubicBezTo>
                <a:cubicBezTo>
                  <a:pt x="1267" y="102"/>
                  <a:pt x="1267" y="102"/>
                  <a:pt x="1268" y="102"/>
                </a:cubicBezTo>
                <a:cubicBezTo>
                  <a:pt x="1268" y="101"/>
                  <a:pt x="1268" y="101"/>
                  <a:pt x="1267" y="100"/>
                </a:cubicBezTo>
                <a:cubicBezTo>
                  <a:pt x="1267" y="100"/>
                  <a:pt x="1267" y="100"/>
                  <a:pt x="1267" y="100"/>
                </a:cubicBezTo>
                <a:cubicBezTo>
                  <a:pt x="1267" y="100"/>
                  <a:pt x="1267" y="99"/>
                  <a:pt x="1267" y="99"/>
                </a:cubicBezTo>
                <a:cubicBezTo>
                  <a:pt x="1265" y="99"/>
                  <a:pt x="1265" y="100"/>
                  <a:pt x="1263" y="101"/>
                </a:cubicBezTo>
                <a:cubicBezTo>
                  <a:pt x="1264" y="102"/>
                  <a:pt x="1265" y="102"/>
                  <a:pt x="1265" y="103"/>
                </a:cubicBezTo>
                <a:close/>
                <a:moveTo>
                  <a:pt x="433" y="100"/>
                </a:move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ubicBezTo>
                  <a:pt x="433" y="100"/>
                  <a:pt x="433" y="100"/>
                  <a:pt x="433" y="100"/>
                </a:cubicBezTo>
                <a:close/>
                <a:moveTo>
                  <a:pt x="1491" y="102"/>
                </a:moveTo>
                <a:cubicBezTo>
                  <a:pt x="1491" y="101"/>
                  <a:pt x="1491" y="101"/>
                  <a:pt x="1491" y="101"/>
                </a:cubicBezTo>
                <a:cubicBezTo>
                  <a:pt x="1491" y="101"/>
                  <a:pt x="1491" y="101"/>
                  <a:pt x="1491" y="101"/>
                </a:cubicBezTo>
                <a:cubicBezTo>
                  <a:pt x="1490" y="101"/>
                  <a:pt x="1490" y="101"/>
                  <a:pt x="1489" y="101"/>
                </a:cubicBezTo>
                <a:cubicBezTo>
                  <a:pt x="1490" y="101"/>
                  <a:pt x="1490" y="102"/>
                  <a:pt x="1490" y="102"/>
                </a:cubicBezTo>
                <a:lnTo>
                  <a:pt x="1491" y="102"/>
                </a:lnTo>
                <a:close/>
                <a:moveTo>
                  <a:pt x="1242" y="103"/>
                </a:moveTo>
                <a:cubicBezTo>
                  <a:pt x="1242" y="103"/>
                  <a:pt x="1242" y="102"/>
                  <a:pt x="1242" y="102"/>
                </a:cubicBezTo>
                <a:cubicBezTo>
                  <a:pt x="1241" y="102"/>
                  <a:pt x="1241" y="102"/>
                  <a:pt x="1241" y="102"/>
                </a:cubicBezTo>
                <a:cubicBezTo>
                  <a:pt x="1241" y="103"/>
                  <a:pt x="1241" y="103"/>
                  <a:pt x="1241" y="103"/>
                </a:cubicBezTo>
                <a:cubicBezTo>
                  <a:pt x="1241" y="103"/>
                  <a:pt x="1241" y="103"/>
                  <a:pt x="1241" y="103"/>
                </a:cubicBezTo>
                <a:lnTo>
                  <a:pt x="1242" y="103"/>
                </a:lnTo>
                <a:close/>
                <a:moveTo>
                  <a:pt x="1487" y="102"/>
                </a:moveTo>
                <a:cubicBezTo>
                  <a:pt x="1486" y="103"/>
                  <a:pt x="1486" y="103"/>
                  <a:pt x="1486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5" y="103"/>
                  <a:pt x="1485" y="103"/>
                  <a:pt x="1485" y="103"/>
                </a:cubicBezTo>
                <a:cubicBezTo>
                  <a:pt x="1486" y="103"/>
                  <a:pt x="1486" y="103"/>
                  <a:pt x="1487" y="103"/>
                </a:cubicBezTo>
                <a:lnTo>
                  <a:pt x="1487" y="102"/>
                </a:lnTo>
                <a:close/>
                <a:moveTo>
                  <a:pt x="1488" y="103"/>
                </a:moveTo>
                <a:cubicBezTo>
                  <a:pt x="1488" y="103"/>
                  <a:pt x="1488" y="103"/>
                  <a:pt x="1488" y="103"/>
                </a:cubicBezTo>
                <a:cubicBezTo>
                  <a:pt x="1488" y="102"/>
                  <a:pt x="1488" y="103"/>
                  <a:pt x="1488" y="102"/>
                </a:cubicBezTo>
                <a:cubicBezTo>
                  <a:pt x="1488" y="102"/>
                  <a:pt x="1488" y="102"/>
                  <a:pt x="1488" y="102"/>
                </a:cubicBezTo>
                <a:cubicBezTo>
                  <a:pt x="1488" y="103"/>
                  <a:pt x="1488" y="103"/>
                  <a:pt x="1488" y="103"/>
                </a:cubicBezTo>
                <a:close/>
                <a:moveTo>
                  <a:pt x="1473" y="103"/>
                </a:moveTo>
                <a:cubicBezTo>
                  <a:pt x="1473" y="103"/>
                  <a:pt x="1473" y="104"/>
                  <a:pt x="1473" y="104"/>
                </a:cubicBezTo>
                <a:cubicBezTo>
                  <a:pt x="1475" y="104"/>
                  <a:pt x="1475" y="104"/>
                  <a:pt x="1475" y="104"/>
                </a:cubicBezTo>
                <a:cubicBezTo>
                  <a:pt x="1474" y="103"/>
                  <a:pt x="1475" y="104"/>
                  <a:pt x="1474" y="103"/>
                </a:cubicBezTo>
                <a:cubicBezTo>
                  <a:pt x="1474" y="103"/>
                  <a:pt x="1474" y="103"/>
                  <a:pt x="1473" y="103"/>
                </a:cubicBezTo>
                <a:close/>
                <a:moveTo>
                  <a:pt x="1492" y="103"/>
                </a:moveTo>
                <a:cubicBezTo>
                  <a:pt x="1492" y="103"/>
                  <a:pt x="1492" y="103"/>
                  <a:pt x="1492" y="103"/>
                </a:cubicBezTo>
                <a:cubicBezTo>
                  <a:pt x="1491" y="103"/>
                  <a:pt x="1491" y="103"/>
                  <a:pt x="1491" y="103"/>
                </a:cubicBezTo>
                <a:cubicBezTo>
                  <a:pt x="1492" y="104"/>
                  <a:pt x="1491" y="103"/>
                  <a:pt x="1492" y="103"/>
                </a:cubicBezTo>
                <a:close/>
                <a:moveTo>
                  <a:pt x="1495" y="103"/>
                </a:moveTo>
                <a:cubicBezTo>
                  <a:pt x="1493" y="103"/>
                  <a:pt x="1493" y="103"/>
                  <a:pt x="1493" y="103"/>
                </a:cubicBezTo>
                <a:cubicBezTo>
                  <a:pt x="1493" y="104"/>
                  <a:pt x="1493" y="104"/>
                  <a:pt x="1493" y="104"/>
                </a:cubicBezTo>
                <a:cubicBezTo>
                  <a:pt x="1494" y="104"/>
                  <a:pt x="1495" y="104"/>
                  <a:pt x="1495" y="104"/>
                </a:cubicBezTo>
                <a:lnTo>
                  <a:pt x="1495" y="103"/>
                </a:lnTo>
                <a:close/>
                <a:moveTo>
                  <a:pt x="1483" y="106"/>
                </a:moveTo>
                <a:cubicBezTo>
                  <a:pt x="1483" y="107"/>
                  <a:pt x="1483" y="107"/>
                  <a:pt x="1483" y="107"/>
                </a:cubicBezTo>
                <a:cubicBezTo>
                  <a:pt x="1483" y="107"/>
                  <a:pt x="1483" y="107"/>
                  <a:pt x="1483" y="107"/>
                </a:cubicBezTo>
                <a:cubicBezTo>
                  <a:pt x="1483" y="106"/>
                  <a:pt x="1483" y="106"/>
                  <a:pt x="1483" y="106"/>
                </a:cubicBezTo>
                <a:cubicBezTo>
                  <a:pt x="1484" y="106"/>
                  <a:pt x="1485" y="106"/>
                  <a:pt x="1485" y="106"/>
                </a:cubicBezTo>
                <a:cubicBezTo>
                  <a:pt x="1485" y="105"/>
                  <a:pt x="1484" y="105"/>
                  <a:pt x="1484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3" y="104"/>
                  <a:pt x="1483" y="104"/>
                  <a:pt x="1483" y="104"/>
                </a:cubicBezTo>
                <a:cubicBezTo>
                  <a:pt x="1482" y="105"/>
                  <a:pt x="1483" y="105"/>
                  <a:pt x="1483" y="106"/>
                </a:cubicBezTo>
                <a:cubicBezTo>
                  <a:pt x="1482" y="106"/>
                  <a:pt x="1482" y="106"/>
                  <a:pt x="1482" y="106"/>
                </a:cubicBezTo>
                <a:cubicBezTo>
                  <a:pt x="1482" y="106"/>
                  <a:pt x="1482" y="106"/>
                  <a:pt x="1483" y="106"/>
                </a:cubicBezTo>
                <a:close/>
                <a:moveTo>
                  <a:pt x="1500" y="104"/>
                </a:moveTo>
                <a:cubicBezTo>
                  <a:pt x="1498" y="104"/>
                  <a:pt x="1497" y="104"/>
                  <a:pt x="1496" y="105"/>
                </a:cubicBezTo>
                <a:cubicBezTo>
                  <a:pt x="1496" y="105"/>
                  <a:pt x="1496" y="105"/>
                  <a:pt x="1496" y="105"/>
                </a:cubicBezTo>
                <a:cubicBezTo>
                  <a:pt x="1497" y="105"/>
                  <a:pt x="1497" y="106"/>
                  <a:pt x="1499" y="106"/>
                </a:cubicBezTo>
                <a:cubicBezTo>
                  <a:pt x="1499" y="105"/>
                  <a:pt x="1500" y="105"/>
                  <a:pt x="1500" y="104"/>
                </a:cubicBezTo>
                <a:close/>
                <a:moveTo>
                  <a:pt x="1258" y="109"/>
                </a:moveTo>
                <a:cubicBezTo>
                  <a:pt x="1258" y="109"/>
                  <a:pt x="1260" y="108"/>
                  <a:pt x="1260" y="108"/>
                </a:cubicBezTo>
                <a:cubicBezTo>
                  <a:pt x="1260" y="108"/>
                  <a:pt x="1260" y="108"/>
                  <a:pt x="1260" y="108"/>
                </a:cubicBezTo>
                <a:cubicBezTo>
                  <a:pt x="1261" y="108"/>
                  <a:pt x="1261" y="108"/>
                  <a:pt x="1261" y="108"/>
                </a:cubicBezTo>
                <a:cubicBezTo>
                  <a:pt x="1261" y="107"/>
                  <a:pt x="1261" y="107"/>
                  <a:pt x="1261" y="107"/>
                </a:cubicBezTo>
                <a:cubicBezTo>
                  <a:pt x="1262" y="107"/>
                  <a:pt x="1261" y="107"/>
                  <a:pt x="1262" y="108"/>
                </a:cubicBezTo>
                <a:cubicBezTo>
                  <a:pt x="1262" y="108"/>
                  <a:pt x="1262" y="108"/>
                  <a:pt x="1262" y="108"/>
                </a:cubicBezTo>
                <a:cubicBezTo>
                  <a:pt x="1262" y="107"/>
                  <a:pt x="1262" y="107"/>
                  <a:pt x="1262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3" y="107"/>
                  <a:pt x="1263" y="107"/>
                  <a:pt x="1263" y="107"/>
                </a:cubicBezTo>
                <a:cubicBezTo>
                  <a:pt x="1265" y="106"/>
                  <a:pt x="1263" y="106"/>
                  <a:pt x="1262" y="105"/>
                </a:cubicBezTo>
                <a:cubicBezTo>
                  <a:pt x="1262" y="105"/>
                  <a:pt x="1262" y="105"/>
                  <a:pt x="1262" y="105"/>
                </a:cubicBezTo>
                <a:cubicBezTo>
                  <a:pt x="1261" y="105"/>
                  <a:pt x="1261" y="105"/>
                  <a:pt x="1260" y="105"/>
                </a:cubicBezTo>
                <a:cubicBezTo>
                  <a:pt x="1260" y="106"/>
                  <a:pt x="1259" y="107"/>
                  <a:pt x="1257" y="107"/>
                </a:cubicBezTo>
                <a:cubicBezTo>
                  <a:pt x="1257" y="109"/>
                  <a:pt x="1257" y="109"/>
                  <a:pt x="1257" y="109"/>
                </a:cubicBezTo>
                <a:cubicBezTo>
                  <a:pt x="1258" y="109"/>
                  <a:pt x="1258" y="109"/>
                  <a:pt x="1258" y="109"/>
                </a:cubicBezTo>
                <a:close/>
                <a:moveTo>
                  <a:pt x="1490" y="107"/>
                </a:moveTo>
                <a:cubicBezTo>
                  <a:pt x="1491" y="107"/>
                  <a:pt x="1491" y="106"/>
                  <a:pt x="1491" y="106"/>
                </a:cubicBezTo>
                <a:cubicBezTo>
                  <a:pt x="1492" y="106"/>
                  <a:pt x="1492" y="106"/>
                  <a:pt x="1492" y="106"/>
                </a:cubicBezTo>
                <a:cubicBezTo>
                  <a:pt x="1492" y="105"/>
                  <a:pt x="1492" y="105"/>
                  <a:pt x="1492" y="105"/>
                </a:cubicBezTo>
                <a:cubicBezTo>
                  <a:pt x="1490" y="105"/>
                  <a:pt x="1489" y="106"/>
                  <a:pt x="1489" y="108"/>
                </a:cubicBezTo>
                <a:cubicBezTo>
                  <a:pt x="1490" y="108"/>
                  <a:pt x="1490" y="108"/>
                  <a:pt x="1490" y="108"/>
                </a:cubicBezTo>
                <a:lnTo>
                  <a:pt x="1490" y="107"/>
                </a:lnTo>
                <a:close/>
                <a:moveTo>
                  <a:pt x="1470" y="106"/>
                </a:moveTo>
                <a:cubicBezTo>
                  <a:pt x="1471" y="106"/>
                  <a:pt x="1472" y="106"/>
                  <a:pt x="1472" y="106"/>
                </a:cubicBezTo>
                <a:cubicBezTo>
                  <a:pt x="1472" y="106"/>
                  <a:pt x="1472" y="106"/>
                  <a:pt x="1472" y="106"/>
                </a:cubicBezTo>
                <a:cubicBezTo>
                  <a:pt x="1470" y="106"/>
                  <a:pt x="1470" y="106"/>
                  <a:pt x="1470" y="106"/>
                </a:cubicBezTo>
                <a:close/>
                <a:moveTo>
                  <a:pt x="1487" y="109"/>
                </a:move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7" y="109"/>
                  <a:pt x="1487" y="109"/>
                  <a:pt x="1487" y="109"/>
                </a:cubicBezTo>
                <a:cubicBezTo>
                  <a:pt x="1488" y="109"/>
                  <a:pt x="1488" y="109"/>
                  <a:pt x="1488" y="109"/>
                </a:cubicBezTo>
                <a:cubicBezTo>
                  <a:pt x="1487" y="108"/>
                  <a:pt x="1487" y="107"/>
                  <a:pt x="1487" y="107"/>
                </a:cubicBezTo>
                <a:cubicBezTo>
                  <a:pt x="1486" y="108"/>
                  <a:pt x="1486" y="108"/>
                  <a:pt x="1487" y="109"/>
                </a:cubicBezTo>
                <a:close/>
                <a:moveTo>
                  <a:pt x="1494" y="107"/>
                </a:moveTo>
                <a:cubicBezTo>
                  <a:pt x="1495" y="108"/>
                  <a:pt x="1494" y="108"/>
                  <a:pt x="1495" y="107"/>
                </a:cubicBezTo>
                <a:cubicBezTo>
                  <a:pt x="1496" y="107"/>
                  <a:pt x="1495" y="107"/>
                  <a:pt x="1494" y="107"/>
                </a:cubicBezTo>
                <a:close/>
                <a:moveTo>
                  <a:pt x="1499" y="110"/>
                </a:moveTo>
                <a:cubicBezTo>
                  <a:pt x="1499" y="110"/>
                  <a:pt x="1499" y="110"/>
                  <a:pt x="1499" y="110"/>
                </a:cubicBezTo>
                <a:cubicBezTo>
                  <a:pt x="1499" y="110"/>
                  <a:pt x="1499" y="110"/>
                  <a:pt x="1499" y="110"/>
                </a:cubicBezTo>
                <a:cubicBezTo>
                  <a:pt x="1500" y="110"/>
                  <a:pt x="1500" y="110"/>
                  <a:pt x="1500" y="110"/>
                </a:cubicBezTo>
                <a:cubicBezTo>
                  <a:pt x="1500" y="109"/>
                  <a:pt x="1499" y="108"/>
                  <a:pt x="1499" y="108"/>
                </a:cubicBezTo>
                <a:cubicBezTo>
                  <a:pt x="1498" y="107"/>
                  <a:pt x="1498" y="107"/>
                  <a:pt x="1498" y="107"/>
                </a:cubicBezTo>
                <a:cubicBezTo>
                  <a:pt x="1498" y="108"/>
                  <a:pt x="1498" y="108"/>
                  <a:pt x="1498" y="109"/>
                </a:cubicBezTo>
                <a:cubicBezTo>
                  <a:pt x="1498" y="109"/>
                  <a:pt x="1498" y="109"/>
                  <a:pt x="1498" y="109"/>
                </a:cubicBezTo>
                <a:cubicBezTo>
                  <a:pt x="1498" y="110"/>
                  <a:pt x="1498" y="110"/>
                  <a:pt x="1499" y="110"/>
                </a:cubicBezTo>
                <a:close/>
                <a:moveTo>
                  <a:pt x="1482" y="110"/>
                </a:moveTo>
                <a:cubicBezTo>
                  <a:pt x="1483" y="110"/>
                  <a:pt x="1485" y="110"/>
                  <a:pt x="1486" y="110"/>
                </a:cubicBezTo>
                <a:cubicBezTo>
                  <a:pt x="1486" y="109"/>
                  <a:pt x="1486" y="109"/>
                  <a:pt x="1485" y="108"/>
                </a:cubicBezTo>
                <a:cubicBezTo>
                  <a:pt x="1485" y="108"/>
                  <a:pt x="1485" y="108"/>
                  <a:pt x="1485" y="108"/>
                </a:cubicBezTo>
                <a:cubicBezTo>
                  <a:pt x="1484" y="108"/>
                  <a:pt x="1485" y="108"/>
                  <a:pt x="1484" y="108"/>
                </a:cubicBezTo>
                <a:cubicBezTo>
                  <a:pt x="1483" y="108"/>
                  <a:pt x="1483" y="108"/>
                  <a:pt x="1482" y="109"/>
                </a:cubicBezTo>
                <a:lnTo>
                  <a:pt x="1482" y="110"/>
                </a:lnTo>
                <a:close/>
                <a:moveTo>
                  <a:pt x="1494" y="110"/>
                </a:moveTo>
                <a:cubicBezTo>
                  <a:pt x="1494" y="110"/>
                  <a:pt x="1494" y="110"/>
                  <a:pt x="1494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10"/>
                </a:cubicBezTo>
                <a:cubicBezTo>
                  <a:pt x="1496" y="110"/>
                  <a:pt x="1496" y="110"/>
                  <a:pt x="1496" y="109"/>
                </a:cubicBezTo>
                <a:cubicBezTo>
                  <a:pt x="1495" y="109"/>
                  <a:pt x="1494" y="108"/>
                  <a:pt x="1493" y="108"/>
                </a:cubicBezTo>
                <a:cubicBezTo>
                  <a:pt x="1493" y="109"/>
                  <a:pt x="1492" y="109"/>
                  <a:pt x="1492" y="110"/>
                </a:cubicBezTo>
                <a:cubicBezTo>
                  <a:pt x="1492" y="110"/>
                  <a:pt x="1493" y="110"/>
                  <a:pt x="1494" y="110"/>
                </a:cubicBezTo>
                <a:close/>
                <a:moveTo>
                  <a:pt x="1488" y="109"/>
                </a:moveTo>
                <a:cubicBezTo>
                  <a:pt x="1488" y="110"/>
                  <a:pt x="1488" y="110"/>
                  <a:pt x="1487" y="110"/>
                </a:cubicBezTo>
                <a:cubicBezTo>
                  <a:pt x="1487" y="111"/>
                  <a:pt x="1488" y="111"/>
                  <a:pt x="1488" y="112"/>
                </a:cubicBezTo>
                <a:cubicBezTo>
                  <a:pt x="1489" y="112"/>
                  <a:pt x="1489" y="112"/>
                  <a:pt x="1489" y="112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1"/>
                  <a:pt x="1489" y="111"/>
                </a:cubicBezTo>
                <a:cubicBezTo>
                  <a:pt x="1489" y="111"/>
                  <a:pt x="1489" y="110"/>
                  <a:pt x="1489" y="110"/>
                </a:cubicBezTo>
                <a:cubicBezTo>
                  <a:pt x="1488" y="110"/>
                  <a:pt x="1488" y="110"/>
                  <a:pt x="1488" y="110"/>
                </a:cubicBezTo>
                <a:lnTo>
                  <a:pt x="1488" y="109"/>
                </a:lnTo>
                <a:close/>
                <a:moveTo>
                  <a:pt x="1494" y="112"/>
                </a:moveTo>
                <a:cubicBezTo>
                  <a:pt x="1496" y="112"/>
                  <a:pt x="1496" y="112"/>
                  <a:pt x="1496" y="111"/>
                </a:cubicBezTo>
                <a:cubicBezTo>
                  <a:pt x="1494" y="111"/>
                  <a:pt x="1494" y="111"/>
                  <a:pt x="1494" y="111"/>
                </a:cubicBezTo>
                <a:cubicBezTo>
                  <a:pt x="1494" y="111"/>
                  <a:pt x="1494" y="112"/>
                  <a:pt x="1494" y="112"/>
                </a:cubicBezTo>
                <a:close/>
                <a:moveTo>
                  <a:pt x="1497" y="112"/>
                </a:moveTo>
                <a:cubicBezTo>
                  <a:pt x="1497" y="112"/>
                  <a:pt x="1497" y="112"/>
                  <a:pt x="1497" y="112"/>
                </a:cubicBezTo>
                <a:cubicBezTo>
                  <a:pt x="1496" y="112"/>
                  <a:pt x="1496" y="112"/>
                  <a:pt x="1496" y="112"/>
                </a:cubicBezTo>
                <a:cubicBezTo>
                  <a:pt x="1496" y="112"/>
                  <a:pt x="1496" y="113"/>
                  <a:pt x="1496" y="113"/>
                </a:cubicBezTo>
                <a:cubicBezTo>
                  <a:pt x="1497" y="113"/>
                  <a:pt x="1497" y="113"/>
                  <a:pt x="1497" y="112"/>
                </a:cubicBezTo>
                <a:close/>
                <a:moveTo>
                  <a:pt x="548" y="114"/>
                </a:moveTo>
                <a:cubicBezTo>
                  <a:pt x="548" y="114"/>
                  <a:pt x="548" y="114"/>
                  <a:pt x="548" y="114"/>
                </a:cubicBezTo>
                <a:cubicBezTo>
                  <a:pt x="549" y="114"/>
                  <a:pt x="549" y="114"/>
                  <a:pt x="549" y="114"/>
                </a:cubicBezTo>
                <a:cubicBezTo>
                  <a:pt x="548" y="113"/>
                  <a:pt x="549" y="113"/>
                  <a:pt x="548" y="113"/>
                </a:cubicBezTo>
                <a:cubicBezTo>
                  <a:pt x="548" y="113"/>
                  <a:pt x="548" y="113"/>
                  <a:pt x="548" y="113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ubicBezTo>
                  <a:pt x="548" y="114"/>
                  <a:pt x="548" y="114"/>
                  <a:pt x="548" y="114"/>
                </a:cubicBezTo>
                <a:close/>
                <a:moveTo>
                  <a:pt x="639" y="114"/>
                </a:moveTo>
                <a:cubicBezTo>
                  <a:pt x="639" y="115"/>
                  <a:pt x="639" y="115"/>
                  <a:pt x="639" y="115"/>
                </a:cubicBezTo>
                <a:cubicBezTo>
                  <a:pt x="639" y="115"/>
                  <a:pt x="639" y="115"/>
                  <a:pt x="638" y="115"/>
                </a:cubicBezTo>
                <a:cubicBezTo>
                  <a:pt x="638" y="116"/>
                  <a:pt x="639" y="116"/>
                  <a:pt x="639" y="117"/>
                </a:cubicBezTo>
                <a:cubicBezTo>
                  <a:pt x="640" y="117"/>
                  <a:pt x="640" y="117"/>
                  <a:pt x="640" y="117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5"/>
                  <a:pt x="640" y="115"/>
                  <a:pt x="640" y="115"/>
                </a:cubicBezTo>
                <a:cubicBezTo>
                  <a:pt x="640" y="114"/>
                  <a:pt x="640" y="114"/>
                  <a:pt x="640" y="114"/>
                </a:cubicBezTo>
                <a:lnTo>
                  <a:pt x="639" y="114"/>
                </a:lnTo>
                <a:close/>
                <a:moveTo>
                  <a:pt x="645" y="116"/>
                </a:moveTo>
                <a:cubicBezTo>
                  <a:pt x="645" y="116"/>
                  <a:pt x="645" y="116"/>
                  <a:pt x="645" y="116"/>
                </a:cubicBezTo>
                <a:cubicBezTo>
                  <a:pt x="645" y="116"/>
                  <a:pt x="645" y="116"/>
                  <a:pt x="645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4" y="116"/>
                  <a:pt x="644" y="116"/>
                  <a:pt x="644" y="116"/>
                </a:cubicBezTo>
                <a:cubicBezTo>
                  <a:pt x="645" y="116"/>
                  <a:pt x="645" y="116"/>
                  <a:pt x="645" y="116"/>
                </a:cubicBezTo>
                <a:close/>
                <a:moveTo>
                  <a:pt x="1013" y="119"/>
                </a:moveTo>
                <a:cubicBezTo>
                  <a:pt x="1013" y="118"/>
                  <a:pt x="1013" y="118"/>
                  <a:pt x="1013" y="118"/>
                </a:cubicBezTo>
                <a:cubicBezTo>
                  <a:pt x="1014" y="118"/>
                  <a:pt x="1015" y="119"/>
                  <a:pt x="1015" y="119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6" y="118"/>
                  <a:pt x="1016" y="118"/>
                  <a:pt x="1016" y="118"/>
                </a:cubicBezTo>
                <a:cubicBezTo>
                  <a:pt x="1015" y="118"/>
                  <a:pt x="1015" y="118"/>
                  <a:pt x="1015" y="118"/>
                </a:cubicBezTo>
                <a:cubicBezTo>
                  <a:pt x="1015" y="118"/>
                  <a:pt x="1015" y="117"/>
                  <a:pt x="1015" y="117"/>
                </a:cubicBezTo>
                <a:cubicBezTo>
                  <a:pt x="1014" y="117"/>
                  <a:pt x="1014" y="116"/>
                  <a:pt x="1013" y="116"/>
                </a:cubicBezTo>
                <a:cubicBezTo>
                  <a:pt x="1013" y="116"/>
                  <a:pt x="1013" y="117"/>
                  <a:pt x="1013" y="117"/>
                </a:cubicBezTo>
                <a:cubicBezTo>
                  <a:pt x="1012" y="117"/>
                  <a:pt x="1012" y="117"/>
                  <a:pt x="1012" y="117"/>
                </a:cubicBezTo>
                <a:cubicBezTo>
                  <a:pt x="1012" y="118"/>
                  <a:pt x="1012" y="118"/>
                  <a:pt x="1012" y="118"/>
                </a:cubicBezTo>
                <a:cubicBezTo>
                  <a:pt x="1013" y="118"/>
                  <a:pt x="1013" y="118"/>
                  <a:pt x="1013" y="118"/>
                </a:cubicBezTo>
                <a:cubicBezTo>
                  <a:pt x="1013" y="119"/>
                  <a:pt x="1013" y="119"/>
                  <a:pt x="1013" y="119"/>
                </a:cubicBezTo>
                <a:cubicBezTo>
                  <a:pt x="1013" y="119"/>
                  <a:pt x="1013" y="119"/>
                  <a:pt x="1013" y="119"/>
                </a:cubicBezTo>
                <a:close/>
                <a:moveTo>
                  <a:pt x="1600" y="116"/>
                </a:moveTo>
                <a:cubicBezTo>
                  <a:pt x="1600" y="116"/>
                  <a:pt x="1600" y="116"/>
                  <a:pt x="1600" y="117"/>
                </a:cubicBezTo>
                <a:cubicBezTo>
                  <a:pt x="1600" y="117"/>
                  <a:pt x="1600" y="117"/>
                  <a:pt x="1600" y="117"/>
                </a:cubicBezTo>
                <a:cubicBezTo>
                  <a:pt x="1600" y="117"/>
                  <a:pt x="1600" y="116"/>
                  <a:pt x="1601" y="116"/>
                </a:cubicBezTo>
                <a:lnTo>
                  <a:pt x="1600" y="116"/>
                </a:lnTo>
                <a:close/>
                <a:moveTo>
                  <a:pt x="1601" y="119"/>
                </a:moveTo>
                <a:cubicBezTo>
                  <a:pt x="1601" y="119"/>
                  <a:pt x="1601" y="119"/>
                  <a:pt x="1601" y="119"/>
                </a:cubicBezTo>
                <a:cubicBezTo>
                  <a:pt x="1601" y="118"/>
                  <a:pt x="1601" y="118"/>
                  <a:pt x="1602" y="118"/>
                </a:cubicBezTo>
                <a:cubicBezTo>
                  <a:pt x="1602" y="118"/>
                  <a:pt x="1602" y="118"/>
                  <a:pt x="1602" y="118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7"/>
                  <a:pt x="1602" y="117"/>
                  <a:pt x="1602" y="117"/>
                </a:cubicBezTo>
                <a:cubicBezTo>
                  <a:pt x="1602" y="116"/>
                  <a:pt x="1602" y="116"/>
                  <a:pt x="1602" y="116"/>
                </a:cubicBezTo>
                <a:cubicBezTo>
                  <a:pt x="1601" y="117"/>
                  <a:pt x="1601" y="118"/>
                  <a:pt x="1600" y="118"/>
                </a:cubicBezTo>
                <a:cubicBezTo>
                  <a:pt x="1600" y="119"/>
                  <a:pt x="1600" y="119"/>
                  <a:pt x="1599" y="119"/>
                </a:cubicBezTo>
                <a:cubicBezTo>
                  <a:pt x="1599" y="119"/>
                  <a:pt x="1598" y="119"/>
                  <a:pt x="1598" y="119"/>
                </a:cubicBezTo>
                <a:cubicBezTo>
                  <a:pt x="1598" y="120"/>
                  <a:pt x="1598" y="120"/>
                  <a:pt x="1598" y="120"/>
                </a:cubicBezTo>
                <a:cubicBezTo>
                  <a:pt x="1597" y="120"/>
                  <a:pt x="1596" y="121"/>
                  <a:pt x="1596" y="121"/>
                </a:cubicBezTo>
                <a:cubicBezTo>
                  <a:pt x="1596" y="122"/>
                  <a:pt x="1596" y="122"/>
                  <a:pt x="1595" y="122"/>
                </a:cubicBezTo>
                <a:cubicBezTo>
                  <a:pt x="1596" y="123"/>
                  <a:pt x="1595" y="122"/>
                  <a:pt x="1596" y="123"/>
                </a:cubicBezTo>
                <a:cubicBezTo>
                  <a:pt x="1598" y="123"/>
                  <a:pt x="1597" y="122"/>
                  <a:pt x="1598" y="121"/>
                </a:cubicBezTo>
                <a:cubicBezTo>
                  <a:pt x="1599" y="121"/>
                  <a:pt x="1599" y="121"/>
                  <a:pt x="1599" y="120"/>
                </a:cubicBezTo>
                <a:cubicBezTo>
                  <a:pt x="1599" y="120"/>
                  <a:pt x="1599" y="120"/>
                  <a:pt x="1599" y="120"/>
                </a:cubicBezTo>
                <a:cubicBezTo>
                  <a:pt x="1600" y="119"/>
                  <a:pt x="1600" y="119"/>
                  <a:pt x="1601" y="119"/>
                </a:cubicBezTo>
                <a:close/>
                <a:moveTo>
                  <a:pt x="998" y="120"/>
                </a:moveTo>
                <a:cubicBezTo>
                  <a:pt x="999" y="119"/>
                  <a:pt x="999" y="118"/>
                  <a:pt x="1000" y="117"/>
                </a:cubicBezTo>
                <a:cubicBezTo>
                  <a:pt x="998" y="117"/>
                  <a:pt x="998" y="118"/>
                  <a:pt x="997" y="119"/>
                </a:cubicBezTo>
                <a:cubicBezTo>
                  <a:pt x="995" y="119"/>
                  <a:pt x="995" y="119"/>
                  <a:pt x="995" y="119"/>
                </a:cubicBezTo>
                <a:cubicBezTo>
                  <a:pt x="995" y="120"/>
                  <a:pt x="995" y="120"/>
                  <a:pt x="995" y="120"/>
                </a:cubicBezTo>
                <a:cubicBezTo>
                  <a:pt x="994" y="120"/>
                  <a:pt x="994" y="120"/>
                  <a:pt x="994" y="120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4" y="121"/>
                  <a:pt x="994" y="121"/>
                  <a:pt x="994" y="121"/>
                </a:cubicBezTo>
                <a:cubicBezTo>
                  <a:pt x="995" y="121"/>
                  <a:pt x="996" y="121"/>
                  <a:pt x="997" y="120"/>
                </a:cubicBezTo>
                <a:cubicBezTo>
                  <a:pt x="997" y="120"/>
                  <a:pt x="997" y="120"/>
                  <a:pt x="997" y="120"/>
                </a:cubicBezTo>
                <a:cubicBezTo>
                  <a:pt x="998" y="120"/>
                  <a:pt x="998" y="120"/>
                  <a:pt x="998" y="120"/>
                </a:cubicBezTo>
                <a:close/>
                <a:moveTo>
                  <a:pt x="1005" y="117"/>
                </a:moveTo>
                <a:cubicBezTo>
                  <a:pt x="1005" y="118"/>
                  <a:pt x="1005" y="118"/>
                  <a:pt x="1005" y="119"/>
                </a:cubicBezTo>
                <a:cubicBezTo>
                  <a:pt x="1005" y="119"/>
                  <a:pt x="1006" y="119"/>
                  <a:pt x="1006" y="118"/>
                </a:cubicBezTo>
                <a:cubicBezTo>
                  <a:pt x="1005" y="118"/>
                  <a:pt x="1005" y="118"/>
                  <a:pt x="1005" y="118"/>
                </a:cubicBezTo>
                <a:cubicBezTo>
                  <a:pt x="1005" y="117"/>
                  <a:pt x="1005" y="117"/>
                  <a:pt x="1005" y="117"/>
                </a:cubicBezTo>
                <a:close/>
                <a:moveTo>
                  <a:pt x="1610" y="122"/>
                </a:moveTo>
                <a:cubicBezTo>
                  <a:pt x="1611" y="121"/>
                  <a:pt x="1611" y="121"/>
                  <a:pt x="1611" y="121"/>
                </a:cubicBezTo>
                <a:cubicBezTo>
                  <a:pt x="1610" y="121"/>
                  <a:pt x="1610" y="121"/>
                  <a:pt x="1610" y="121"/>
                </a:cubicBezTo>
                <a:cubicBezTo>
                  <a:pt x="1609" y="120"/>
                  <a:pt x="1609" y="120"/>
                  <a:pt x="1609" y="119"/>
                </a:cubicBezTo>
                <a:cubicBezTo>
                  <a:pt x="1608" y="118"/>
                  <a:pt x="1607" y="118"/>
                  <a:pt x="1607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6" y="118"/>
                  <a:pt x="1606" y="118"/>
                  <a:pt x="1606" y="118"/>
                </a:cubicBezTo>
                <a:cubicBezTo>
                  <a:pt x="1605" y="118"/>
                  <a:pt x="1605" y="118"/>
                  <a:pt x="1605" y="118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5" y="120"/>
                  <a:pt x="1605" y="120"/>
                  <a:pt x="1605" y="120"/>
                </a:cubicBezTo>
                <a:cubicBezTo>
                  <a:pt x="1604" y="121"/>
                  <a:pt x="1604" y="121"/>
                  <a:pt x="1604" y="121"/>
                </a:cubicBezTo>
                <a:cubicBezTo>
                  <a:pt x="1604" y="122"/>
                  <a:pt x="1604" y="122"/>
                  <a:pt x="1604" y="122"/>
                </a:cubicBezTo>
                <a:cubicBezTo>
                  <a:pt x="1606" y="122"/>
                  <a:pt x="1609" y="123"/>
                  <a:pt x="1610" y="122"/>
                </a:cubicBezTo>
                <a:close/>
                <a:moveTo>
                  <a:pt x="1739" y="124"/>
                </a:moveTo>
                <a:cubicBezTo>
                  <a:pt x="1739" y="124"/>
                  <a:pt x="1739" y="124"/>
                  <a:pt x="1739" y="124"/>
                </a:cubicBezTo>
                <a:cubicBezTo>
                  <a:pt x="1739" y="123"/>
                  <a:pt x="1739" y="123"/>
                  <a:pt x="1739" y="123"/>
                </a:cubicBezTo>
                <a:cubicBezTo>
                  <a:pt x="1740" y="123"/>
                  <a:pt x="1740" y="123"/>
                  <a:pt x="1740" y="123"/>
                </a:cubicBezTo>
                <a:cubicBezTo>
                  <a:pt x="1740" y="124"/>
                  <a:pt x="1742" y="125"/>
                  <a:pt x="1743" y="124"/>
                </a:cubicBezTo>
                <a:cubicBezTo>
                  <a:pt x="1743" y="124"/>
                  <a:pt x="1743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4" y="123"/>
                  <a:pt x="1744" y="123"/>
                  <a:pt x="1744" y="123"/>
                </a:cubicBezTo>
                <a:cubicBezTo>
                  <a:pt x="1746" y="122"/>
                  <a:pt x="1745" y="123"/>
                  <a:pt x="1746" y="123"/>
                </a:cubicBezTo>
                <a:cubicBezTo>
                  <a:pt x="1748" y="124"/>
                  <a:pt x="1750" y="124"/>
                  <a:pt x="1753" y="124"/>
                </a:cubicBezTo>
                <a:cubicBezTo>
                  <a:pt x="1753" y="123"/>
                  <a:pt x="1753" y="123"/>
                  <a:pt x="1753" y="122"/>
                </a:cubicBezTo>
                <a:cubicBezTo>
                  <a:pt x="1753" y="121"/>
                  <a:pt x="1752" y="121"/>
                  <a:pt x="1752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20"/>
                  <a:pt x="1749" y="120"/>
                  <a:pt x="1749" y="120"/>
                </a:cubicBezTo>
                <a:cubicBezTo>
                  <a:pt x="1749" y="119"/>
                  <a:pt x="1749" y="119"/>
                  <a:pt x="1749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6" y="119"/>
                  <a:pt x="1746" y="119"/>
                  <a:pt x="1746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5" y="119"/>
                  <a:pt x="1745" y="119"/>
                  <a:pt x="1745" y="119"/>
                </a:cubicBezTo>
                <a:cubicBezTo>
                  <a:pt x="1744" y="119"/>
                  <a:pt x="1744" y="119"/>
                  <a:pt x="1744" y="119"/>
                </a:cubicBezTo>
                <a:cubicBezTo>
                  <a:pt x="1744" y="118"/>
                  <a:pt x="1744" y="118"/>
                  <a:pt x="1744" y="118"/>
                </a:cubicBezTo>
                <a:cubicBezTo>
                  <a:pt x="1744" y="118"/>
                  <a:pt x="1743" y="118"/>
                  <a:pt x="1743" y="118"/>
                </a:cubicBezTo>
                <a:cubicBezTo>
                  <a:pt x="1742" y="118"/>
                  <a:pt x="1742" y="119"/>
                  <a:pt x="1742" y="119"/>
                </a:cubicBezTo>
                <a:cubicBezTo>
                  <a:pt x="1740" y="119"/>
                  <a:pt x="1740" y="119"/>
                  <a:pt x="1740" y="119"/>
                </a:cubicBezTo>
                <a:cubicBezTo>
                  <a:pt x="1740" y="120"/>
                  <a:pt x="1740" y="120"/>
                  <a:pt x="1740" y="120"/>
                </a:cubicBezTo>
                <a:cubicBezTo>
                  <a:pt x="1739" y="120"/>
                  <a:pt x="1739" y="120"/>
                  <a:pt x="1739" y="120"/>
                </a:cubicBezTo>
                <a:cubicBezTo>
                  <a:pt x="1739" y="120"/>
                  <a:pt x="1739" y="120"/>
                  <a:pt x="1739" y="121"/>
                </a:cubicBezTo>
                <a:cubicBezTo>
                  <a:pt x="1738" y="121"/>
                  <a:pt x="1737" y="122"/>
                  <a:pt x="1737" y="122"/>
                </a:cubicBezTo>
                <a:cubicBezTo>
                  <a:pt x="1737" y="123"/>
                  <a:pt x="1737" y="123"/>
                  <a:pt x="1737" y="123"/>
                </a:cubicBezTo>
                <a:cubicBezTo>
                  <a:pt x="1739" y="123"/>
                  <a:pt x="1739" y="123"/>
                  <a:pt x="1739" y="123"/>
                </a:cubicBezTo>
                <a:lnTo>
                  <a:pt x="1739" y="124"/>
                </a:lnTo>
                <a:close/>
                <a:moveTo>
                  <a:pt x="767" y="121"/>
                </a:moveTo>
                <a:cubicBezTo>
                  <a:pt x="767" y="121"/>
                  <a:pt x="767" y="121"/>
                  <a:pt x="767" y="121"/>
                </a:cubicBezTo>
                <a:cubicBezTo>
                  <a:pt x="769" y="121"/>
                  <a:pt x="769" y="121"/>
                  <a:pt x="769" y="121"/>
                </a:cubicBezTo>
                <a:cubicBezTo>
                  <a:pt x="769" y="121"/>
                  <a:pt x="769" y="121"/>
                  <a:pt x="770" y="122"/>
                </a:cubicBezTo>
                <a:cubicBezTo>
                  <a:pt x="771" y="122"/>
                  <a:pt x="772" y="122"/>
                  <a:pt x="773" y="121"/>
                </a:cubicBezTo>
                <a:cubicBezTo>
                  <a:pt x="773" y="120"/>
                  <a:pt x="773" y="119"/>
                  <a:pt x="773" y="119"/>
                </a:cubicBezTo>
                <a:cubicBezTo>
                  <a:pt x="772" y="119"/>
                  <a:pt x="772" y="119"/>
                  <a:pt x="772" y="119"/>
                </a:cubicBezTo>
                <a:cubicBezTo>
                  <a:pt x="771" y="118"/>
                  <a:pt x="770" y="119"/>
                  <a:pt x="768" y="119"/>
                </a:cubicBezTo>
                <a:cubicBezTo>
                  <a:pt x="768" y="119"/>
                  <a:pt x="768" y="119"/>
                  <a:pt x="768" y="119"/>
                </a:cubicBezTo>
                <a:cubicBezTo>
                  <a:pt x="767" y="119"/>
                  <a:pt x="767" y="119"/>
                  <a:pt x="767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3" y="119"/>
                  <a:pt x="763" y="119"/>
                  <a:pt x="763" y="119"/>
                </a:cubicBezTo>
                <a:cubicBezTo>
                  <a:pt x="762" y="119"/>
                  <a:pt x="762" y="119"/>
                  <a:pt x="762" y="119"/>
                </a:cubicBezTo>
                <a:cubicBezTo>
                  <a:pt x="762" y="120"/>
                  <a:pt x="762" y="120"/>
                  <a:pt x="762" y="120"/>
                </a:cubicBezTo>
                <a:cubicBezTo>
                  <a:pt x="761" y="120"/>
                  <a:pt x="760" y="119"/>
                  <a:pt x="759" y="119"/>
                </a:cubicBezTo>
                <a:cubicBezTo>
                  <a:pt x="759" y="122"/>
                  <a:pt x="759" y="122"/>
                  <a:pt x="759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0" y="122"/>
                  <a:pt x="760" y="122"/>
                  <a:pt x="760" y="122"/>
                </a:cubicBezTo>
                <a:cubicBezTo>
                  <a:pt x="761" y="122"/>
                  <a:pt x="761" y="121"/>
                  <a:pt x="763" y="121"/>
                </a:cubicBezTo>
                <a:cubicBezTo>
                  <a:pt x="764" y="121"/>
                  <a:pt x="765" y="121"/>
                  <a:pt x="766" y="121"/>
                </a:cubicBezTo>
                <a:cubicBezTo>
                  <a:pt x="766" y="121"/>
                  <a:pt x="766" y="121"/>
                  <a:pt x="766" y="121"/>
                </a:cubicBezTo>
                <a:lnTo>
                  <a:pt x="767" y="121"/>
                </a:lnTo>
                <a:close/>
                <a:moveTo>
                  <a:pt x="1603" y="119"/>
                </a:moveTo>
                <a:cubicBezTo>
                  <a:pt x="1603" y="119"/>
                  <a:pt x="1603" y="119"/>
                  <a:pt x="1603" y="119"/>
                </a:cubicBezTo>
                <a:cubicBezTo>
                  <a:pt x="1603" y="119"/>
                  <a:pt x="1603" y="119"/>
                  <a:pt x="1603" y="119"/>
                </a:cubicBezTo>
                <a:cubicBezTo>
                  <a:pt x="1602" y="119"/>
                  <a:pt x="1601" y="120"/>
                  <a:pt x="1601" y="121"/>
                </a:cubicBezTo>
                <a:cubicBezTo>
                  <a:pt x="1602" y="121"/>
                  <a:pt x="1602" y="121"/>
                  <a:pt x="1603" y="121"/>
                </a:cubicBezTo>
                <a:lnTo>
                  <a:pt x="1603" y="119"/>
                </a:lnTo>
                <a:close/>
                <a:moveTo>
                  <a:pt x="415" y="122"/>
                </a:moveTo>
                <a:cubicBezTo>
                  <a:pt x="416" y="121"/>
                  <a:pt x="416" y="121"/>
                  <a:pt x="416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0"/>
                  <a:pt x="415" y="120"/>
                </a:cubicBezTo>
                <a:cubicBezTo>
                  <a:pt x="415" y="120"/>
                  <a:pt x="415" y="121"/>
                  <a:pt x="414" y="121"/>
                </a:cubicBezTo>
                <a:cubicBezTo>
                  <a:pt x="414" y="121"/>
                  <a:pt x="414" y="121"/>
                  <a:pt x="414" y="121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4" y="123"/>
                  <a:pt x="414" y="123"/>
                  <a:pt x="414" y="123"/>
                </a:cubicBezTo>
                <a:cubicBezTo>
                  <a:pt x="415" y="123"/>
                  <a:pt x="415" y="123"/>
                  <a:pt x="415" y="122"/>
                </a:cubicBezTo>
                <a:close/>
                <a:moveTo>
                  <a:pt x="1001" y="123"/>
                </a:moveTo>
                <a:cubicBezTo>
                  <a:pt x="1001" y="124"/>
                  <a:pt x="1001" y="123"/>
                  <a:pt x="1001" y="124"/>
                </a:cubicBezTo>
                <a:cubicBezTo>
                  <a:pt x="1002" y="123"/>
                  <a:pt x="1003" y="122"/>
                  <a:pt x="1003" y="120"/>
                </a:cubicBezTo>
                <a:cubicBezTo>
                  <a:pt x="1001" y="121"/>
                  <a:pt x="1002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1"/>
                  <a:pt x="1000" y="121"/>
                  <a:pt x="1000" y="121"/>
                </a:cubicBezTo>
                <a:cubicBezTo>
                  <a:pt x="1000" y="122"/>
                  <a:pt x="1000" y="123"/>
                  <a:pt x="1001" y="123"/>
                </a:cubicBezTo>
                <a:close/>
                <a:moveTo>
                  <a:pt x="1599" y="122"/>
                </a:moveTo>
                <a:cubicBezTo>
                  <a:pt x="1600" y="122"/>
                  <a:pt x="1599" y="122"/>
                  <a:pt x="1600" y="122"/>
                </a:cubicBezTo>
                <a:cubicBezTo>
                  <a:pt x="1600" y="122"/>
                  <a:pt x="1600" y="122"/>
                  <a:pt x="1600" y="122"/>
                </a:cubicBezTo>
                <a:cubicBezTo>
                  <a:pt x="1600" y="121"/>
                  <a:pt x="1600" y="121"/>
                  <a:pt x="1600" y="121"/>
                </a:cubicBezTo>
                <a:cubicBezTo>
                  <a:pt x="1600" y="121"/>
                  <a:pt x="1599" y="122"/>
                  <a:pt x="1599" y="122"/>
                </a:cubicBezTo>
                <a:close/>
                <a:moveTo>
                  <a:pt x="984" y="122"/>
                </a:moveTo>
                <a:cubicBezTo>
                  <a:pt x="985" y="123"/>
                  <a:pt x="985" y="123"/>
                  <a:pt x="985" y="124"/>
                </a:cubicBezTo>
                <a:cubicBezTo>
                  <a:pt x="986" y="124"/>
                  <a:pt x="986" y="124"/>
                  <a:pt x="986" y="124"/>
                </a:cubicBezTo>
                <a:cubicBezTo>
                  <a:pt x="986" y="123"/>
                  <a:pt x="985" y="123"/>
                  <a:pt x="985" y="122"/>
                </a:cubicBezTo>
                <a:lnTo>
                  <a:pt x="984" y="122"/>
                </a:lnTo>
                <a:close/>
                <a:moveTo>
                  <a:pt x="997" y="123"/>
                </a:moveTo>
                <a:cubicBezTo>
                  <a:pt x="998" y="123"/>
                  <a:pt x="998" y="123"/>
                  <a:pt x="998" y="123"/>
                </a:cubicBezTo>
                <a:cubicBezTo>
                  <a:pt x="998" y="122"/>
                  <a:pt x="998" y="122"/>
                  <a:pt x="998" y="122"/>
                </a:cubicBezTo>
                <a:cubicBezTo>
                  <a:pt x="997" y="122"/>
                  <a:pt x="997" y="122"/>
                  <a:pt x="997" y="122"/>
                </a:cubicBezTo>
                <a:lnTo>
                  <a:pt x="997" y="123"/>
                </a:lnTo>
                <a:close/>
                <a:moveTo>
                  <a:pt x="1019" y="123"/>
                </a:moveTo>
                <a:cubicBezTo>
                  <a:pt x="1019" y="122"/>
                  <a:pt x="1019" y="122"/>
                  <a:pt x="1019" y="122"/>
                </a:cubicBezTo>
                <a:cubicBezTo>
                  <a:pt x="1019" y="123"/>
                  <a:pt x="1019" y="123"/>
                  <a:pt x="1019" y="123"/>
                </a:cubicBezTo>
                <a:close/>
                <a:moveTo>
                  <a:pt x="989" y="124"/>
                </a:moveTo>
                <a:cubicBezTo>
                  <a:pt x="989" y="124"/>
                  <a:pt x="989" y="124"/>
                  <a:pt x="989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3"/>
                  <a:pt x="988" y="123"/>
                  <a:pt x="988" y="123"/>
                </a:cubicBezTo>
                <a:cubicBezTo>
                  <a:pt x="988" y="124"/>
                  <a:pt x="988" y="124"/>
                  <a:pt x="988" y="124"/>
                </a:cubicBezTo>
                <a:cubicBezTo>
                  <a:pt x="988" y="124"/>
                  <a:pt x="988" y="124"/>
                  <a:pt x="988" y="124"/>
                </a:cubicBezTo>
                <a:lnTo>
                  <a:pt x="989" y="124"/>
                </a:lnTo>
                <a:close/>
                <a:moveTo>
                  <a:pt x="1160" y="123"/>
                </a:moveTo>
                <a:cubicBezTo>
                  <a:pt x="1160" y="124"/>
                  <a:pt x="1160" y="124"/>
                  <a:pt x="1161" y="124"/>
                </a:cubicBezTo>
                <a:cubicBezTo>
                  <a:pt x="1161" y="123"/>
                  <a:pt x="1161" y="123"/>
                  <a:pt x="1161" y="123"/>
                </a:cubicBezTo>
                <a:cubicBezTo>
                  <a:pt x="1160" y="123"/>
                  <a:pt x="1160" y="123"/>
                  <a:pt x="1160" y="123"/>
                </a:cubicBezTo>
                <a:close/>
                <a:moveTo>
                  <a:pt x="484" y="125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3" y="124"/>
                  <a:pt x="484" y="124"/>
                  <a:pt x="483" y="124"/>
                </a:cubicBezTo>
                <a:cubicBezTo>
                  <a:pt x="482" y="124"/>
                  <a:pt x="482" y="124"/>
                  <a:pt x="482" y="124"/>
                </a:cubicBezTo>
                <a:cubicBezTo>
                  <a:pt x="482" y="124"/>
                  <a:pt x="483" y="124"/>
                  <a:pt x="483" y="125"/>
                </a:cubicBezTo>
                <a:lnTo>
                  <a:pt x="484" y="125"/>
                </a:lnTo>
                <a:close/>
                <a:moveTo>
                  <a:pt x="983" y="125"/>
                </a:moveTo>
                <a:cubicBezTo>
                  <a:pt x="982" y="125"/>
                  <a:pt x="982" y="125"/>
                  <a:pt x="981" y="124"/>
                </a:cubicBezTo>
                <a:cubicBezTo>
                  <a:pt x="981" y="125"/>
                  <a:pt x="981" y="125"/>
                  <a:pt x="981" y="125"/>
                </a:cubicBezTo>
                <a:cubicBezTo>
                  <a:pt x="981" y="126"/>
                  <a:pt x="980" y="126"/>
                  <a:pt x="980" y="126"/>
                </a:cubicBezTo>
                <a:cubicBezTo>
                  <a:pt x="981" y="127"/>
                  <a:pt x="982" y="127"/>
                  <a:pt x="983" y="127"/>
                </a:cubicBezTo>
                <a:cubicBezTo>
                  <a:pt x="983" y="126"/>
                  <a:pt x="983" y="126"/>
                  <a:pt x="983" y="125"/>
                </a:cubicBezTo>
                <a:close/>
                <a:moveTo>
                  <a:pt x="1178" y="131"/>
                </a:moveTo>
                <a:cubicBezTo>
                  <a:pt x="1178" y="131"/>
                  <a:pt x="1178" y="131"/>
                  <a:pt x="1178" y="131"/>
                </a:cubicBezTo>
                <a:cubicBezTo>
                  <a:pt x="1178" y="131"/>
                  <a:pt x="1178" y="130"/>
                  <a:pt x="1178" y="130"/>
                </a:cubicBezTo>
                <a:cubicBezTo>
                  <a:pt x="1177" y="130"/>
                  <a:pt x="1177" y="130"/>
                  <a:pt x="1177" y="130"/>
                </a:cubicBezTo>
                <a:cubicBezTo>
                  <a:pt x="1176" y="128"/>
                  <a:pt x="1176" y="129"/>
                  <a:pt x="1175" y="128"/>
                </a:cubicBezTo>
                <a:cubicBezTo>
                  <a:pt x="1175" y="128"/>
                  <a:pt x="1174" y="128"/>
                  <a:pt x="1174" y="128"/>
                </a:cubicBezTo>
                <a:cubicBezTo>
                  <a:pt x="1174" y="128"/>
                  <a:pt x="1174" y="128"/>
                  <a:pt x="1174" y="128"/>
                </a:cubicBezTo>
                <a:cubicBezTo>
                  <a:pt x="1172" y="127"/>
                  <a:pt x="1171" y="126"/>
                  <a:pt x="1170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5"/>
                  <a:pt x="1168" y="125"/>
                  <a:pt x="1168" y="125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6"/>
                  <a:pt x="1168" y="126"/>
                  <a:pt x="1168" y="126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8" y="128"/>
                  <a:pt x="1168" y="128"/>
                  <a:pt x="1169" y="129"/>
                </a:cubicBezTo>
                <a:cubicBezTo>
                  <a:pt x="1169" y="130"/>
                  <a:pt x="1169" y="130"/>
                  <a:pt x="1169" y="130"/>
                </a:cubicBezTo>
                <a:cubicBezTo>
                  <a:pt x="1170" y="130"/>
                  <a:pt x="1170" y="129"/>
                  <a:pt x="1171" y="129"/>
                </a:cubicBezTo>
                <a:cubicBezTo>
                  <a:pt x="1171" y="130"/>
                  <a:pt x="1171" y="130"/>
                  <a:pt x="1171" y="130"/>
                </a:cubicBezTo>
                <a:cubicBezTo>
                  <a:pt x="1172" y="130"/>
                  <a:pt x="1172" y="130"/>
                  <a:pt x="1172" y="130"/>
                </a:cubicBezTo>
                <a:cubicBezTo>
                  <a:pt x="1172" y="130"/>
                  <a:pt x="1172" y="130"/>
                  <a:pt x="1172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3" y="131"/>
                  <a:pt x="1173" y="131"/>
                  <a:pt x="1173" y="131"/>
                </a:cubicBezTo>
                <a:cubicBezTo>
                  <a:pt x="1176" y="131"/>
                  <a:pt x="1176" y="131"/>
                  <a:pt x="1176" y="131"/>
                </a:cubicBezTo>
                <a:cubicBezTo>
                  <a:pt x="1176" y="132"/>
                  <a:pt x="1176" y="132"/>
                  <a:pt x="1176" y="132"/>
                </a:cubicBezTo>
                <a:cubicBezTo>
                  <a:pt x="1177" y="132"/>
                  <a:pt x="1177" y="132"/>
                  <a:pt x="1178" y="131"/>
                </a:cubicBezTo>
                <a:close/>
                <a:moveTo>
                  <a:pt x="485" y="130"/>
                </a:moveTo>
                <a:cubicBezTo>
                  <a:pt x="485" y="129"/>
                  <a:pt x="485" y="129"/>
                  <a:pt x="485" y="129"/>
                </a:cubicBezTo>
                <a:cubicBezTo>
                  <a:pt x="483" y="129"/>
                  <a:pt x="483" y="128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2" y="127"/>
                  <a:pt x="482" y="127"/>
                  <a:pt x="482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6"/>
                  <a:pt x="482" y="126"/>
                  <a:pt x="481" y="126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7"/>
                  <a:pt x="481" y="127"/>
                  <a:pt x="481" y="127"/>
                </a:cubicBezTo>
                <a:cubicBezTo>
                  <a:pt x="481" y="128"/>
                  <a:pt x="481" y="129"/>
                  <a:pt x="482" y="130"/>
                </a:cubicBezTo>
                <a:lnTo>
                  <a:pt x="485" y="130"/>
                </a:lnTo>
                <a:close/>
                <a:moveTo>
                  <a:pt x="1688" y="130"/>
                </a:moveTo>
                <a:cubicBezTo>
                  <a:pt x="1689" y="130"/>
                  <a:pt x="1688" y="130"/>
                  <a:pt x="1689" y="130"/>
                </a:cubicBezTo>
                <a:cubicBezTo>
                  <a:pt x="1690" y="130"/>
                  <a:pt x="1690" y="130"/>
                  <a:pt x="1690" y="129"/>
                </a:cubicBezTo>
                <a:cubicBezTo>
                  <a:pt x="1691" y="129"/>
                  <a:pt x="1690" y="129"/>
                  <a:pt x="1691" y="129"/>
                </a:cubicBezTo>
                <a:cubicBezTo>
                  <a:pt x="1689" y="128"/>
                  <a:pt x="1689" y="127"/>
                  <a:pt x="1687" y="126"/>
                </a:cubicBezTo>
                <a:cubicBezTo>
                  <a:pt x="1687" y="127"/>
                  <a:pt x="1686" y="127"/>
                  <a:pt x="1686" y="127"/>
                </a:cubicBezTo>
                <a:cubicBezTo>
                  <a:pt x="1686" y="128"/>
                  <a:pt x="1686" y="127"/>
                  <a:pt x="1686" y="128"/>
                </a:cubicBezTo>
                <a:cubicBezTo>
                  <a:pt x="1686" y="130"/>
                  <a:pt x="1687" y="129"/>
                  <a:pt x="1688" y="130"/>
                </a:cubicBezTo>
                <a:close/>
                <a:moveTo>
                  <a:pt x="459" y="127"/>
                </a:moveTo>
                <a:cubicBezTo>
                  <a:pt x="459" y="127"/>
                  <a:pt x="459" y="127"/>
                  <a:pt x="459" y="127"/>
                </a:cubicBezTo>
                <a:cubicBezTo>
                  <a:pt x="459" y="127"/>
                  <a:pt x="459" y="127"/>
                  <a:pt x="459" y="127"/>
                </a:cubicBezTo>
                <a:close/>
                <a:moveTo>
                  <a:pt x="978" y="127"/>
                </a:moveTo>
                <a:cubicBezTo>
                  <a:pt x="978" y="128"/>
                  <a:pt x="978" y="128"/>
                  <a:pt x="978" y="128"/>
                </a:cubicBezTo>
                <a:cubicBezTo>
                  <a:pt x="978" y="128"/>
                  <a:pt x="978" y="128"/>
                  <a:pt x="978" y="128"/>
                </a:cubicBezTo>
                <a:cubicBezTo>
                  <a:pt x="978" y="129"/>
                  <a:pt x="978" y="129"/>
                  <a:pt x="978" y="130"/>
                </a:cubicBezTo>
                <a:cubicBezTo>
                  <a:pt x="979" y="130"/>
                  <a:pt x="979" y="130"/>
                  <a:pt x="980" y="130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0" y="129"/>
                  <a:pt x="980" y="129"/>
                  <a:pt x="980" y="129"/>
                </a:cubicBezTo>
                <a:cubicBezTo>
                  <a:pt x="981" y="129"/>
                  <a:pt x="981" y="129"/>
                  <a:pt x="981" y="129"/>
                </a:cubicBezTo>
                <a:cubicBezTo>
                  <a:pt x="981" y="128"/>
                  <a:pt x="981" y="128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1" y="127"/>
                  <a:pt x="981" y="127"/>
                  <a:pt x="981" y="127"/>
                </a:cubicBezTo>
                <a:cubicBezTo>
                  <a:pt x="980" y="127"/>
                  <a:pt x="979" y="127"/>
                  <a:pt x="978" y="127"/>
                </a:cubicBezTo>
                <a:close/>
                <a:moveTo>
                  <a:pt x="434" y="129"/>
                </a:moveTo>
                <a:cubicBezTo>
                  <a:pt x="434" y="129"/>
                  <a:pt x="434" y="129"/>
                  <a:pt x="434" y="129"/>
                </a:cubicBezTo>
                <a:cubicBezTo>
                  <a:pt x="431" y="129"/>
                  <a:pt x="431" y="129"/>
                  <a:pt x="431" y="129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0" y="128"/>
                  <a:pt x="430" y="128"/>
                  <a:pt x="430" y="129"/>
                </a:cubicBezTo>
                <a:cubicBezTo>
                  <a:pt x="429" y="129"/>
                  <a:pt x="429" y="129"/>
                  <a:pt x="429" y="129"/>
                </a:cubicBezTo>
                <a:cubicBezTo>
                  <a:pt x="429" y="127"/>
                  <a:pt x="429" y="127"/>
                  <a:pt x="429" y="127"/>
                </a:cubicBezTo>
                <a:cubicBezTo>
                  <a:pt x="428" y="127"/>
                  <a:pt x="428" y="127"/>
                  <a:pt x="427" y="128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6" y="130"/>
                  <a:pt x="426" y="130"/>
                  <a:pt x="426" y="130"/>
                </a:cubicBezTo>
                <a:cubicBezTo>
                  <a:pt x="426" y="129"/>
                  <a:pt x="426" y="129"/>
                  <a:pt x="426" y="129"/>
                </a:cubicBezTo>
                <a:cubicBezTo>
                  <a:pt x="425" y="129"/>
                  <a:pt x="425" y="129"/>
                  <a:pt x="425" y="129"/>
                </a:cubicBezTo>
                <a:cubicBezTo>
                  <a:pt x="424" y="132"/>
                  <a:pt x="425" y="133"/>
                  <a:pt x="421" y="134"/>
                </a:cubicBezTo>
                <a:cubicBezTo>
                  <a:pt x="422" y="135"/>
                  <a:pt x="422" y="135"/>
                  <a:pt x="422" y="136"/>
                </a:cubicBezTo>
                <a:cubicBezTo>
                  <a:pt x="423" y="136"/>
                  <a:pt x="423" y="136"/>
                  <a:pt x="423" y="135"/>
                </a:cubicBezTo>
                <a:cubicBezTo>
                  <a:pt x="423" y="135"/>
                  <a:pt x="423" y="135"/>
                  <a:pt x="423" y="135"/>
                </a:cubicBezTo>
                <a:cubicBezTo>
                  <a:pt x="423" y="136"/>
                  <a:pt x="423" y="136"/>
                  <a:pt x="423" y="136"/>
                </a:cubicBezTo>
                <a:cubicBezTo>
                  <a:pt x="424" y="136"/>
                  <a:pt x="424" y="136"/>
                  <a:pt x="424" y="136"/>
                </a:cubicBezTo>
                <a:cubicBezTo>
                  <a:pt x="424" y="137"/>
                  <a:pt x="424" y="137"/>
                  <a:pt x="424" y="137"/>
                </a:cubicBezTo>
                <a:cubicBezTo>
                  <a:pt x="424" y="137"/>
                  <a:pt x="425" y="137"/>
                  <a:pt x="425" y="137"/>
                </a:cubicBezTo>
                <a:cubicBezTo>
                  <a:pt x="425" y="136"/>
                  <a:pt x="425" y="137"/>
                  <a:pt x="425" y="137"/>
                </a:cubicBezTo>
                <a:cubicBezTo>
                  <a:pt x="425" y="135"/>
                  <a:pt x="425" y="135"/>
                  <a:pt x="425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7" y="135"/>
                  <a:pt x="427" y="135"/>
                  <a:pt x="427" y="135"/>
                </a:cubicBezTo>
                <a:cubicBezTo>
                  <a:pt x="427" y="137"/>
                  <a:pt x="427" y="137"/>
                  <a:pt x="427" y="137"/>
                </a:cubicBezTo>
                <a:cubicBezTo>
                  <a:pt x="426" y="137"/>
                  <a:pt x="426" y="137"/>
                  <a:pt x="426" y="137"/>
                </a:cubicBezTo>
                <a:cubicBezTo>
                  <a:pt x="427" y="138"/>
                  <a:pt x="427" y="137"/>
                  <a:pt x="428" y="138"/>
                </a:cubicBezTo>
                <a:cubicBezTo>
                  <a:pt x="428" y="138"/>
                  <a:pt x="429" y="139"/>
                  <a:pt x="429" y="139"/>
                </a:cubicBezTo>
                <a:cubicBezTo>
                  <a:pt x="429" y="140"/>
                  <a:pt x="429" y="140"/>
                  <a:pt x="429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1" y="140"/>
                  <a:pt x="432" y="139"/>
                  <a:pt x="432" y="139"/>
                </a:cubicBezTo>
                <a:cubicBezTo>
                  <a:pt x="433" y="139"/>
                  <a:pt x="433" y="139"/>
                  <a:pt x="433" y="139"/>
                </a:cubicBezTo>
                <a:cubicBezTo>
                  <a:pt x="432" y="138"/>
                  <a:pt x="432" y="138"/>
                  <a:pt x="432" y="138"/>
                </a:cubicBezTo>
                <a:cubicBezTo>
                  <a:pt x="433" y="138"/>
                  <a:pt x="433" y="138"/>
                  <a:pt x="434" y="138"/>
                </a:cubicBezTo>
                <a:cubicBezTo>
                  <a:pt x="434" y="138"/>
                  <a:pt x="435" y="138"/>
                  <a:pt x="436" y="138"/>
                </a:cubicBezTo>
                <a:cubicBezTo>
                  <a:pt x="436" y="138"/>
                  <a:pt x="436" y="137"/>
                  <a:pt x="436" y="137"/>
                </a:cubicBezTo>
                <a:cubicBezTo>
                  <a:pt x="436" y="137"/>
                  <a:pt x="439" y="137"/>
                  <a:pt x="439" y="137"/>
                </a:cubicBezTo>
                <a:cubicBezTo>
                  <a:pt x="439" y="136"/>
                  <a:pt x="439" y="136"/>
                  <a:pt x="439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6"/>
                  <a:pt x="438" y="136"/>
                  <a:pt x="438" y="136"/>
                </a:cubicBezTo>
                <a:cubicBezTo>
                  <a:pt x="438" y="132"/>
                  <a:pt x="438" y="132"/>
                  <a:pt x="438" y="132"/>
                </a:cubicBezTo>
                <a:cubicBezTo>
                  <a:pt x="437" y="132"/>
                  <a:pt x="437" y="131"/>
                  <a:pt x="437" y="131"/>
                </a:cubicBezTo>
                <a:cubicBezTo>
                  <a:pt x="437" y="131"/>
                  <a:pt x="437" y="131"/>
                  <a:pt x="437" y="131"/>
                </a:cubicBezTo>
                <a:cubicBezTo>
                  <a:pt x="436" y="130"/>
                  <a:pt x="435" y="130"/>
                  <a:pt x="434" y="130"/>
                </a:cubicBezTo>
                <a:cubicBezTo>
                  <a:pt x="434" y="129"/>
                  <a:pt x="434" y="129"/>
                  <a:pt x="434" y="129"/>
                </a:cubicBezTo>
                <a:close/>
                <a:moveTo>
                  <a:pt x="517" y="128"/>
                </a:moveTo>
                <a:cubicBezTo>
                  <a:pt x="517" y="128"/>
                  <a:pt x="517" y="128"/>
                  <a:pt x="517" y="128"/>
                </a:cubicBezTo>
                <a:cubicBezTo>
                  <a:pt x="516" y="128"/>
                  <a:pt x="516" y="128"/>
                  <a:pt x="516" y="128"/>
                </a:cubicBezTo>
                <a:cubicBezTo>
                  <a:pt x="516" y="129"/>
                  <a:pt x="516" y="129"/>
                  <a:pt x="516" y="129"/>
                </a:cubicBezTo>
                <a:cubicBezTo>
                  <a:pt x="512" y="129"/>
                  <a:pt x="512" y="129"/>
                  <a:pt x="512" y="129"/>
                </a:cubicBezTo>
                <a:cubicBezTo>
                  <a:pt x="512" y="129"/>
                  <a:pt x="513" y="130"/>
                  <a:pt x="513" y="130"/>
                </a:cubicBezTo>
                <a:cubicBezTo>
                  <a:pt x="514" y="131"/>
                  <a:pt x="513" y="130"/>
                  <a:pt x="514" y="130"/>
                </a:cubicBezTo>
                <a:cubicBezTo>
                  <a:pt x="515" y="130"/>
                  <a:pt x="515" y="130"/>
                  <a:pt x="515" y="131"/>
                </a:cubicBezTo>
                <a:cubicBezTo>
                  <a:pt x="517" y="131"/>
                  <a:pt x="517" y="130"/>
                  <a:pt x="518" y="130"/>
                </a:cubicBezTo>
                <a:cubicBezTo>
                  <a:pt x="519" y="128"/>
                  <a:pt x="519" y="129"/>
                  <a:pt x="520" y="127"/>
                </a:cubicBezTo>
                <a:cubicBezTo>
                  <a:pt x="519" y="127"/>
                  <a:pt x="518" y="127"/>
                  <a:pt x="517" y="128"/>
                </a:cubicBezTo>
                <a:close/>
                <a:moveTo>
                  <a:pt x="512" y="130"/>
                </a:moveTo>
                <a:cubicBezTo>
                  <a:pt x="512" y="130"/>
                  <a:pt x="512" y="130"/>
                  <a:pt x="512" y="130"/>
                </a:cubicBezTo>
                <a:cubicBezTo>
                  <a:pt x="512" y="129"/>
                  <a:pt x="512" y="129"/>
                  <a:pt x="512" y="129"/>
                </a:cubicBezTo>
                <a:lnTo>
                  <a:pt x="512" y="130"/>
                </a:lnTo>
                <a:close/>
                <a:moveTo>
                  <a:pt x="522" y="129"/>
                </a:moveTo>
                <a:cubicBezTo>
                  <a:pt x="521" y="129"/>
                  <a:pt x="521" y="129"/>
                  <a:pt x="521" y="129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0"/>
                  <a:pt x="521" y="130"/>
                  <a:pt x="521" y="130"/>
                </a:cubicBezTo>
                <a:cubicBezTo>
                  <a:pt x="521" y="131"/>
                  <a:pt x="521" y="131"/>
                  <a:pt x="521" y="131"/>
                </a:cubicBezTo>
                <a:cubicBezTo>
                  <a:pt x="522" y="131"/>
                  <a:pt x="522" y="131"/>
                  <a:pt x="522" y="129"/>
                </a:cubicBezTo>
                <a:close/>
                <a:moveTo>
                  <a:pt x="1650" y="130"/>
                </a:moveTo>
                <a:cubicBezTo>
                  <a:pt x="1650" y="131"/>
                  <a:pt x="1650" y="131"/>
                  <a:pt x="1650" y="131"/>
                </a:cubicBezTo>
                <a:cubicBezTo>
                  <a:pt x="1650" y="131"/>
                  <a:pt x="1650" y="131"/>
                  <a:pt x="1650" y="131"/>
                </a:cubicBezTo>
                <a:cubicBezTo>
                  <a:pt x="1650" y="130"/>
                  <a:pt x="1650" y="131"/>
                  <a:pt x="1650" y="130"/>
                </a:cubicBezTo>
                <a:close/>
                <a:moveTo>
                  <a:pt x="533" y="132"/>
                </a:moveTo>
                <a:cubicBezTo>
                  <a:pt x="533" y="132"/>
                  <a:pt x="533" y="132"/>
                  <a:pt x="533" y="132"/>
                </a:cubicBezTo>
                <a:cubicBezTo>
                  <a:pt x="533" y="132"/>
                  <a:pt x="533" y="132"/>
                  <a:pt x="533" y="132"/>
                </a:cubicBezTo>
                <a:cubicBezTo>
                  <a:pt x="533" y="131"/>
                  <a:pt x="533" y="131"/>
                  <a:pt x="533" y="131"/>
                </a:cubicBezTo>
                <a:cubicBezTo>
                  <a:pt x="531" y="131"/>
                  <a:pt x="532" y="131"/>
                  <a:pt x="531" y="131"/>
                </a:cubicBezTo>
                <a:cubicBezTo>
                  <a:pt x="531" y="132"/>
                  <a:pt x="531" y="132"/>
                  <a:pt x="531" y="132"/>
                </a:cubicBezTo>
                <a:lnTo>
                  <a:pt x="533" y="132"/>
                </a:lnTo>
                <a:close/>
                <a:moveTo>
                  <a:pt x="972" y="137"/>
                </a:moveTo>
                <a:cubicBezTo>
                  <a:pt x="973" y="137"/>
                  <a:pt x="973" y="136"/>
                  <a:pt x="974" y="135"/>
                </a:cubicBezTo>
                <a:cubicBezTo>
                  <a:pt x="974" y="136"/>
                  <a:pt x="975" y="136"/>
                  <a:pt x="975" y="136"/>
                </a:cubicBezTo>
                <a:cubicBezTo>
                  <a:pt x="975" y="135"/>
                  <a:pt x="975" y="135"/>
                  <a:pt x="975" y="135"/>
                </a:cubicBezTo>
                <a:cubicBezTo>
                  <a:pt x="976" y="135"/>
                  <a:pt x="976" y="135"/>
                  <a:pt x="976" y="135"/>
                </a:cubicBezTo>
                <a:cubicBezTo>
                  <a:pt x="976" y="135"/>
                  <a:pt x="976" y="135"/>
                  <a:pt x="977" y="134"/>
                </a:cubicBezTo>
                <a:cubicBezTo>
                  <a:pt x="977" y="133"/>
                  <a:pt x="977" y="132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6" y="131"/>
                  <a:pt x="976" y="131"/>
                  <a:pt x="976" y="131"/>
                </a:cubicBezTo>
                <a:cubicBezTo>
                  <a:pt x="974" y="132"/>
                  <a:pt x="974" y="131"/>
                  <a:pt x="974" y="133"/>
                </a:cubicBezTo>
                <a:cubicBezTo>
                  <a:pt x="973" y="133"/>
                  <a:pt x="973" y="133"/>
                  <a:pt x="973" y="133"/>
                </a:cubicBezTo>
                <a:cubicBezTo>
                  <a:pt x="973" y="134"/>
                  <a:pt x="972" y="134"/>
                  <a:pt x="972" y="135"/>
                </a:cubicBezTo>
                <a:cubicBezTo>
                  <a:pt x="972" y="135"/>
                  <a:pt x="973" y="135"/>
                  <a:pt x="973" y="135"/>
                </a:cubicBezTo>
                <a:cubicBezTo>
                  <a:pt x="972" y="135"/>
                  <a:pt x="972" y="135"/>
                  <a:pt x="972" y="135"/>
                </a:cubicBezTo>
                <a:lnTo>
                  <a:pt x="972" y="137"/>
                </a:lnTo>
                <a:close/>
                <a:moveTo>
                  <a:pt x="415" y="132"/>
                </a:moveTo>
                <a:cubicBezTo>
                  <a:pt x="415" y="131"/>
                  <a:pt x="415" y="132"/>
                  <a:pt x="414" y="131"/>
                </a:cubicBezTo>
                <a:cubicBezTo>
                  <a:pt x="414" y="132"/>
                  <a:pt x="414" y="132"/>
                  <a:pt x="415" y="132"/>
                </a:cubicBezTo>
                <a:close/>
                <a:moveTo>
                  <a:pt x="520" y="133"/>
                </a:moveTo>
                <a:cubicBezTo>
                  <a:pt x="520" y="132"/>
                  <a:pt x="520" y="132"/>
                  <a:pt x="520" y="131"/>
                </a:cubicBezTo>
                <a:cubicBezTo>
                  <a:pt x="519" y="132"/>
                  <a:pt x="519" y="131"/>
                  <a:pt x="519" y="132"/>
                </a:cubicBezTo>
                <a:cubicBezTo>
                  <a:pt x="519" y="132"/>
                  <a:pt x="519" y="132"/>
                  <a:pt x="520" y="132"/>
                </a:cubicBezTo>
                <a:cubicBezTo>
                  <a:pt x="520" y="133"/>
                  <a:pt x="520" y="133"/>
                  <a:pt x="520" y="133"/>
                </a:cubicBezTo>
                <a:close/>
                <a:moveTo>
                  <a:pt x="1126" y="137"/>
                </a:moveTo>
                <a:cubicBezTo>
                  <a:pt x="1126" y="136"/>
                  <a:pt x="1127" y="136"/>
                  <a:pt x="1127" y="135"/>
                </a:cubicBezTo>
                <a:cubicBezTo>
                  <a:pt x="1127" y="135"/>
                  <a:pt x="1127" y="135"/>
                  <a:pt x="1127" y="135"/>
                </a:cubicBezTo>
                <a:cubicBezTo>
                  <a:pt x="1128" y="134"/>
                  <a:pt x="1127" y="133"/>
                  <a:pt x="1127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6" y="132"/>
                  <a:pt x="1126" y="132"/>
                </a:cubicBezTo>
                <a:cubicBezTo>
                  <a:pt x="1126" y="132"/>
                  <a:pt x="1124" y="131"/>
                  <a:pt x="1123" y="132"/>
                </a:cubicBezTo>
                <a:cubicBezTo>
                  <a:pt x="1123" y="132"/>
                  <a:pt x="1123" y="132"/>
                  <a:pt x="1123" y="132"/>
                </a:cubicBezTo>
                <a:cubicBezTo>
                  <a:pt x="1122" y="132"/>
                  <a:pt x="1123" y="132"/>
                  <a:pt x="1122" y="133"/>
                </a:cubicBezTo>
                <a:cubicBezTo>
                  <a:pt x="1122" y="134"/>
                  <a:pt x="1122" y="134"/>
                  <a:pt x="1122" y="135"/>
                </a:cubicBezTo>
                <a:cubicBezTo>
                  <a:pt x="1122" y="135"/>
                  <a:pt x="1122" y="135"/>
                  <a:pt x="1122" y="135"/>
                </a:cubicBezTo>
                <a:cubicBezTo>
                  <a:pt x="1122" y="138"/>
                  <a:pt x="1123" y="137"/>
                  <a:pt x="1124" y="138"/>
                </a:cubicBezTo>
                <a:cubicBezTo>
                  <a:pt x="1125" y="138"/>
                  <a:pt x="1125" y="138"/>
                  <a:pt x="1125" y="138"/>
                </a:cubicBezTo>
                <a:cubicBezTo>
                  <a:pt x="1126" y="138"/>
                  <a:pt x="1125" y="137"/>
                  <a:pt x="1126" y="137"/>
                </a:cubicBezTo>
                <a:close/>
                <a:moveTo>
                  <a:pt x="1651" y="133"/>
                </a:moveTo>
                <a:cubicBezTo>
                  <a:pt x="1651" y="133"/>
                  <a:pt x="1651" y="133"/>
                  <a:pt x="1651" y="133"/>
                </a:cubicBezTo>
                <a:cubicBezTo>
                  <a:pt x="1651" y="133"/>
                  <a:pt x="1651" y="133"/>
                  <a:pt x="1651" y="133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4"/>
                  <a:pt x="1651" y="134"/>
                  <a:pt x="1651" y="134"/>
                </a:cubicBezTo>
                <a:cubicBezTo>
                  <a:pt x="1651" y="133"/>
                  <a:pt x="1652" y="134"/>
                  <a:pt x="1651" y="133"/>
                </a:cubicBezTo>
                <a:close/>
                <a:moveTo>
                  <a:pt x="417" y="135"/>
                </a:moveTo>
                <a:cubicBezTo>
                  <a:pt x="417" y="135"/>
                  <a:pt x="418" y="134"/>
                  <a:pt x="418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6" y="134"/>
                  <a:pt x="415" y="134"/>
                  <a:pt x="415" y="134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5" y="135"/>
                  <a:pt x="415" y="135"/>
                </a:cubicBezTo>
                <a:cubicBezTo>
                  <a:pt x="415" y="135"/>
                  <a:pt x="416" y="135"/>
                  <a:pt x="416" y="135"/>
                </a:cubicBezTo>
                <a:cubicBezTo>
                  <a:pt x="416" y="135"/>
                  <a:pt x="416" y="135"/>
                  <a:pt x="416" y="135"/>
                </a:cubicBezTo>
                <a:lnTo>
                  <a:pt x="417" y="135"/>
                </a:lnTo>
                <a:close/>
                <a:moveTo>
                  <a:pt x="971" y="134"/>
                </a:move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4"/>
                </a:cubicBezTo>
                <a:cubicBezTo>
                  <a:pt x="971" y="134"/>
                  <a:pt x="971" y="134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1" y="135"/>
                  <a:pt x="971" y="134"/>
                  <a:pt x="971" y="134"/>
                </a:cubicBezTo>
                <a:close/>
                <a:moveTo>
                  <a:pt x="970" y="136"/>
                </a:moveTo>
                <a:cubicBezTo>
                  <a:pt x="970" y="136"/>
                  <a:pt x="970" y="136"/>
                  <a:pt x="970" y="136"/>
                </a:cubicBezTo>
                <a:cubicBezTo>
                  <a:pt x="970" y="136"/>
                  <a:pt x="970" y="135"/>
                  <a:pt x="971" y="135"/>
                </a:cubicBezTo>
                <a:cubicBezTo>
                  <a:pt x="971" y="135"/>
                  <a:pt x="971" y="135"/>
                  <a:pt x="971" y="135"/>
                </a:cubicBezTo>
                <a:cubicBezTo>
                  <a:pt x="970" y="135"/>
                  <a:pt x="970" y="135"/>
                  <a:pt x="970" y="135"/>
                </a:cubicBezTo>
                <a:cubicBezTo>
                  <a:pt x="970" y="135"/>
                  <a:pt x="970" y="135"/>
                  <a:pt x="970" y="136"/>
                </a:cubicBezTo>
                <a:close/>
                <a:moveTo>
                  <a:pt x="411" y="137"/>
                </a:moveTo>
                <a:cubicBezTo>
                  <a:pt x="411" y="137"/>
                  <a:pt x="411" y="137"/>
                  <a:pt x="411" y="137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1" y="135"/>
                  <a:pt x="411" y="135"/>
                  <a:pt x="411" y="135"/>
                </a:cubicBezTo>
                <a:cubicBezTo>
                  <a:pt x="410" y="136"/>
                  <a:pt x="410" y="136"/>
                  <a:pt x="409" y="136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7"/>
                  <a:pt x="409" y="137"/>
                  <a:pt x="409" y="137"/>
                </a:cubicBezTo>
                <a:cubicBezTo>
                  <a:pt x="409" y="138"/>
                  <a:pt x="409" y="138"/>
                  <a:pt x="409" y="138"/>
                </a:cubicBezTo>
                <a:cubicBezTo>
                  <a:pt x="410" y="137"/>
                  <a:pt x="410" y="137"/>
                  <a:pt x="411" y="137"/>
                </a:cubicBezTo>
                <a:close/>
                <a:moveTo>
                  <a:pt x="518" y="137"/>
                </a:moveTo>
                <a:cubicBezTo>
                  <a:pt x="517" y="137"/>
                  <a:pt x="517" y="137"/>
                  <a:pt x="516" y="137"/>
                </a:cubicBezTo>
                <a:cubicBezTo>
                  <a:pt x="516" y="138"/>
                  <a:pt x="516" y="138"/>
                  <a:pt x="516" y="138"/>
                </a:cubicBezTo>
                <a:cubicBezTo>
                  <a:pt x="517" y="138"/>
                  <a:pt x="517" y="138"/>
                  <a:pt x="519" y="138"/>
                </a:cubicBezTo>
                <a:cubicBezTo>
                  <a:pt x="519" y="138"/>
                  <a:pt x="519" y="138"/>
                  <a:pt x="518" y="137"/>
                </a:cubicBezTo>
                <a:close/>
                <a:moveTo>
                  <a:pt x="966" y="143"/>
                </a:moveTo>
                <a:cubicBezTo>
                  <a:pt x="966" y="142"/>
                  <a:pt x="966" y="142"/>
                  <a:pt x="966" y="142"/>
                </a:cubicBezTo>
                <a:cubicBezTo>
                  <a:pt x="967" y="142"/>
                  <a:pt x="967" y="142"/>
                  <a:pt x="967" y="142"/>
                </a:cubicBezTo>
                <a:cubicBezTo>
                  <a:pt x="967" y="143"/>
                  <a:pt x="967" y="143"/>
                  <a:pt x="968" y="143"/>
                </a:cubicBezTo>
                <a:cubicBezTo>
                  <a:pt x="968" y="142"/>
                  <a:pt x="968" y="142"/>
                  <a:pt x="969" y="141"/>
                </a:cubicBezTo>
                <a:cubicBezTo>
                  <a:pt x="969" y="141"/>
                  <a:pt x="969" y="141"/>
                  <a:pt x="969" y="141"/>
                </a:cubicBezTo>
                <a:cubicBezTo>
                  <a:pt x="970" y="141"/>
                  <a:pt x="970" y="141"/>
                  <a:pt x="970" y="141"/>
                </a:cubicBezTo>
                <a:cubicBezTo>
                  <a:pt x="971" y="140"/>
                  <a:pt x="970" y="140"/>
                  <a:pt x="971" y="139"/>
                </a:cubicBezTo>
                <a:cubicBezTo>
                  <a:pt x="971" y="138"/>
                  <a:pt x="971" y="138"/>
                  <a:pt x="970" y="138"/>
                </a:cubicBezTo>
                <a:cubicBezTo>
                  <a:pt x="970" y="138"/>
                  <a:pt x="970" y="138"/>
                  <a:pt x="970" y="138"/>
                </a:cubicBezTo>
                <a:cubicBezTo>
                  <a:pt x="970" y="138"/>
                  <a:pt x="969" y="138"/>
                  <a:pt x="969" y="138"/>
                </a:cubicBezTo>
                <a:cubicBezTo>
                  <a:pt x="969" y="139"/>
                  <a:pt x="969" y="139"/>
                  <a:pt x="969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8" y="139"/>
                  <a:pt x="968" y="139"/>
                  <a:pt x="968" y="139"/>
                </a:cubicBezTo>
                <a:cubicBezTo>
                  <a:pt x="967" y="139"/>
                  <a:pt x="967" y="139"/>
                  <a:pt x="967" y="139"/>
                </a:cubicBezTo>
                <a:cubicBezTo>
                  <a:pt x="967" y="137"/>
                  <a:pt x="967" y="137"/>
                  <a:pt x="967" y="137"/>
                </a:cubicBezTo>
                <a:cubicBezTo>
                  <a:pt x="966" y="137"/>
                  <a:pt x="966" y="137"/>
                  <a:pt x="966" y="137"/>
                </a:cubicBezTo>
                <a:cubicBezTo>
                  <a:pt x="966" y="138"/>
                  <a:pt x="966" y="139"/>
                  <a:pt x="965" y="140"/>
                </a:cubicBezTo>
                <a:cubicBezTo>
                  <a:pt x="965" y="140"/>
                  <a:pt x="965" y="140"/>
                  <a:pt x="964" y="140"/>
                </a:cubicBezTo>
                <a:cubicBezTo>
                  <a:pt x="964" y="141"/>
                  <a:pt x="964" y="141"/>
                  <a:pt x="964" y="142"/>
                </a:cubicBezTo>
                <a:cubicBezTo>
                  <a:pt x="964" y="143"/>
                  <a:pt x="964" y="143"/>
                  <a:pt x="964" y="143"/>
                </a:cubicBezTo>
                <a:cubicBezTo>
                  <a:pt x="964" y="143"/>
                  <a:pt x="964" y="142"/>
                  <a:pt x="965" y="142"/>
                </a:cubicBezTo>
                <a:cubicBezTo>
                  <a:pt x="965" y="142"/>
                  <a:pt x="965" y="142"/>
                  <a:pt x="965" y="142"/>
                </a:cubicBezTo>
                <a:cubicBezTo>
                  <a:pt x="965" y="143"/>
                  <a:pt x="965" y="143"/>
                  <a:pt x="965" y="143"/>
                </a:cubicBezTo>
                <a:lnTo>
                  <a:pt x="966" y="143"/>
                </a:lnTo>
                <a:close/>
                <a:moveTo>
                  <a:pt x="393" y="138"/>
                </a:moveTo>
                <a:cubicBezTo>
                  <a:pt x="394" y="139"/>
                  <a:pt x="395" y="139"/>
                  <a:pt x="395" y="140"/>
                </a:cubicBezTo>
                <a:cubicBezTo>
                  <a:pt x="396" y="140"/>
                  <a:pt x="396" y="139"/>
                  <a:pt x="397" y="139"/>
                </a:cubicBezTo>
                <a:cubicBezTo>
                  <a:pt x="397" y="139"/>
                  <a:pt x="397" y="139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7" y="138"/>
                  <a:pt x="397" y="138"/>
                  <a:pt x="397" y="138"/>
                </a:cubicBezTo>
                <a:cubicBezTo>
                  <a:pt x="395" y="138"/>
                  <a:pt x="395" y="138"/>
                  <a:pt x="393" y="138"/>
                </a:cubicBezTo>
                <a:close/>
                <a:moveTo>
                  <a:pt x="964" y="138"/>
                </a:moveTo>
                <a:cubicBezTo>
                  <a:pt x="963" y="138"/>
                  <a:pt x="963" y="138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3" y="139"/>
                  <a:pt x="964" y="139"/>
                  <a:pt x="964" y="139"/>
                </a:cubicBezTo>
                <a:lnTo>
                  <a:pt x="964" y="138"/>
                </a:lnTo>
                <a:close/>
                <a:moveTo>
                  <a:pt x="542" y="138"/>
                </a:moveTo>
                <a:cubicBezTo>
                  <a:pt x="542" y="140"/>
                  <a:pt x="542" y="139"/>
                  <a:pt x="542" y="141"/>
                </a:cubicBezTo>
                <a:cubicBezTo>
                  <a:pt x="543" y="141"/>
                  <a:pt x="543" y="141"/>
                  <a:pt x="543" y="141"/>
                </a:cubicBezTo>
                <a:cubicBezTo>
                  <a:pt x="543" y="140"/>
                  <a:pt x="543" y="139"/>
                  <a:pt x="542" y="139"/>
                </a:cubicBezTo>
                <a:cubicBezTo>
                  <a:pt x="542" y="138"/>
                  <a:pt x="542" y="138"/>
                  <a:pt x="542" y="138"/>
                </a:cubicBezTo>
                <a:close/>
                <a:moveTo>
                  <a:pt x="645" y="140"/>
                </a:moveTo>
                <a:cubicBezTo>
                  <a:pt x="645" y="140"/>
                  <a:pt x="645" y="140"/>
                  <a:pt x="645" y="140"/>
                </a:cubicBezTo>
                <a:cubicBezTo>
                  <a:pt x="645" y="140"/>
                  <a:pt x="645" y="140"/>
                  <a:pt x="645" y="140"/>
                </a:cubicBezTo>
                <a:close/>
                <a:moveTo>
                  <a:pt x="1163" y="141"/>
                </a:moveTo>
                <a:cubicBezTo>
                  <a:pt x="1164" y="140"/>
                  <a:pt x="1164" y="141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4" y="140"/>
                  <a:pt x="1164" y="140"/>
                  <a:pt x="1164" y="140"/>
                </a:cubicBezTo>
                <a:cubicBezTo>
                  <a:pt x="1163" y="140"/>
                  <a:pt x="1163" y="140"/>
                  <a:pt x="1163" y="140"/>
                </a:cubicBezTo>
                <a:lnTo>
                  <a:pt x="1163" y="141"/>
                </a:lnTo>
                <a:close/>
                <a:moveTo>
                  <a:pt x="420" y="143"/>
                </a:moveTo>
                <a:cubicBezTo>
                  <a:pt x="420" y="142"/>
                  <a:pt x="420" y="141"/>
                  <a:pt x="419" y="141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1"/>
                  <a:pt x="419" y="142"/>
                  <a:pt x="419" y="142"/>
                </a:cubicBezTo>
                <a:cubicBezTo>
                  <a:pt x="419" y="143"/>
                  <a:pt x="419" y="143"/>
                  <a:pt x="419" y="143"/>
                </a:cubicBezTo>
                <a:lnTo>
                  <a:pt x="420" y="143"/>
                </a:lnTo>
                <a:close/>
                <a:moveTo>
                  <a:pt x="530" y="146"/>
                </a:moveTo>
                <a:cubicBezTo>
                  <a:pt x="531" y="146"/>
                  <a:pt x="531" y="146"/>
                  <a:pt x="531" y="146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1" y="147"/>
                  <a:pt x="531" y="147"/>
                </a:cubicBezTo>
                <a:cubicBezTo>
                  <a:pt x="531" y="147"/>
                  <a:pt x="532" y="148"/>
                  <a:pt x="533" y="148"/>
                </a:cubicBezTo>
                <a:cubicBezTo>
                  <a:pt x="533" y="148"/>
                  <a:pt x="533" y="148"/>
                  <a:pt x="533" y="148"/>
                </a:cubicBezTo>
                <a:cubicBezTo>
                  <a:pt x="537" y="148"/>
                  <a:pt x="535" y="145"/>
                  <a:pt x="536" y="144"/>
                </a:cubicBezTo>
                <a:cubicBezTo>
                  <a:pt x="536" y="143"/>
                  <a:pt x="536" y="143"/>
                  <a:pt x="536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2"/>
                  <a:pt x="535" y="142"/>
                  <a:pt x="535" y="142"/>
                </a:cubicBezTo>
                <a:cubicBezTo>
                  <a:pt x="535" y="141"/>
                  <a:pt x="535" y="141"/>
                  <a:pt x="535" y="141"/>
                </a:cubicBezTo>
                <a:cubicBezTo>
                  <a:pt x="535" y="141"/>
                  <a:pt x="534" y="141"/>
                  <a:pt x="534" y="141"/>
                </a:cubicBezTo>
                <a:cubicBezTo>
                  <a:pt x="533" y="141"/>
                  <a:pt x="532" y="141"/>
                  <a:pt x="531" y="141"/>
                </a:cubicBezTo>
                <a:cubicBezTo>
                  <a:pt x="531" y="142"/>
                  <a:pt x="531" y="143"/>
                  <a:pt x="530" y="143"/>
                </a:cubicBezTo>
                <a:cubicBezTo>
                  <a:pt x="530" y="144"/>
                  <a:pt x="530" y="145"/>
                  <a:pt x="530" y="146"/>
                </a:cubicBezTo>
                <a:close/>
                <a:moveTo>
                  <a:pt x="102" y="141"/>
                </a:moveTo>
                <a:cubicBezTo>
                  <a:pt x="103" y="142"/>
                  <a:pt x="102" y="141"/>
                  <a:pt x="103" y="142"/>
                </a:cubicBezTo>
                <a:cubicBezTo>
                  <a:pt x="103" y="141"/>
                  <a:pt x="103" y="141"/>
                  <a:pt x="103" y="141"/>
                </a:cubicBezTo>
                <a:lnTo>
                  <a:pt x="102" y="141"/>
                </a:lnTo>
                <a:close/>
                <a:moveTo>
                  <a:pt x="962" y="143"/>
                </a:moveTo>
                <a:cubicBezTo>
                  <a:pt x="963" y="142"/>
                  <a:pt x="963" y="142"/>
                  <a:pt x="962" y="141"/>
                </a:cubicBezTo>
                <a:cubicBezTo>
                  <a:pt x="962" y="142"/>
                  <a:pt x="960" y="143"/>
                  <a:pt x="959" y="144"/>
                </a:cubicBezTo>
                <a:cubicBezTo>
                  <a:pt x="959" y="144"/>
                  <a:pt x="959" y="144"/>
                  <a:pt x="959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0" y="144"/>
                  <a:pt x="960" y="144"/>
                  <a:pt x="960" y="144"/>
                </a:cubicBezTo>
                <a:cubicBezTo>
                  <a:pt x="961" y="144"/>
                  <a:pt x="961" y="143"/>
                  <a:pt x="962" y="143"/>
                </a:cubicBezTo>
                <a:close/>
                <a:moveTo>
                  <a:pt x="540" y="145"/>
                </a:moveTo>
                <a:cubicBezTo>
                  <a:pt x="542" y="145"/>
                  <a:pt x="542" y="145"/>
                  <a:pt x="542" y="145"/>
                </a:cubicBezTo>
                <a:cubicBezTo>
                  <a:pt x="543" y="144"/>
                  <a:pt x="542" y="144"/>
                  <a:pt x="543" y="144"/>
                </a:cubicBezTo>
                <a:cubicBezTo>
                  <a:pt x="543" y="143"/>
                  <a:pt x="543" y="143"/>
                  <a:pt x="542" y="143"/>
                </a:cubicBezTo>
                <a:cubicBezTo>
                  <a:pt x="542" y="143"/>
                  <a:pt x="542" y="143"/>
                  <a:pt x="542" y="142"/>
                </a:cubicBezTo>
                <a:cubicBezTo>
                  <a:pt x="540" y="142"/>
                  <a:pt x="541" y="143"/>
                  <a:pt x="540" y="143"/>
                </a:cubicBezTo>
                <a:cubicBezTo>
                  <a:pt x="540" y="144"/>
                  <a:pt x="540" y="144"/>
                  <a:pt x="540" y="145"/>
                </a:cubicBezTo>
                <a:close/>
                <a:moveTo>
                  <a:pt x="422" y="144"/>
                </a:moveTo>
                <a:cubicBezTo>
                  <a:pt x="422" y="143"/>
                  <a:pt x="422" y="143"/>
                  <a:pt x="422" y="143"/>
                </a:cubicBezTo>
                <a:cubicBezTo>
                  <a:pt x="422" y="143"/>
                  <a:pt x="421" y="143"/>
                  <a:pt x="421" y="143"/>
                </a:cubicBezTo>
                <a:cubicBezTo>
                  <a:pt x="421" y="143"/>
                  <a:pt x="421" y="144"/>
                  <a:pt x="422" y="144"/>
                </a:cubicBezTo>
                <a:close/>
                <a:moveTo>
                  <a:pt x="958" y="145"/>
                </a:moveTo>
                <a:cubicBezTo>
                  <a:pt x="958" y="145"/>
                  <a:pt x="958" y="145"/>
                  <a:pt x="958" y="145"/>
                </a:cubicBezTo>
                <a:cubicBezTo>
                  <a:pt x="958" y="145"/>
                  <a:pt x="958" y="145"/>
                  <a:pt x="957" y="144"/>
                </a:cubicBezTo>
                <a:cubicBezTo>
                  <a:pt x="957" y="144"/>
                  <a:pt x="957" y="144"/>
                  <a:pt x="957" y="144"/>
                </a:cubicBezTo>
                <a:cubicBezTo>
                  <a:pt x="956" y="145"/>
                  <a:pt x="957" y="144"/>
                  <a:pt x="956" y="145"/>
                </a:cubicBezTo>
                <a:cubicBezTo>
                  <a:pt x="956" y="145"/>
                  <a:pt x="956" y="145"/>
                  <a:pt x="956" y="145"/>
                </a:cubicBezTo>
                <a:cubicBezTo>
                  <a:pt x="958" y="145"/>
                  <a:pt x="958" y="145"/>
                  <a:pt x="958" y="145"/>
                </a:cubicBezTo>
                <a:close/>
                <a:moveTo>
                  <a:pt x="1802" y="145"/>
                </a:moveTo>
                <a:cubicBezTo>
                  <a:pt x="1802" y="145"/>
                  <a:pt x="1802" y="145"/>
                  <a:pt x="1802" y="145"/>
                </a:cubicBezTo>
                <a:cubicBezTo>
                  <a:pt x="1802" y="146"/>
                  <a:pt x="1802" y="146"/>
                  <a:pt x="1802" y="146"/>
                </a:cubicBezTo>
                <a:lnTo>
                  <a:pt x="1802" y="145"/>
                </a:lnTo>
                <a:close/>
                <a:moveTo>
                  <a:pt x="482" y="148"/>
                </a:moveTo>
                <a:cubicBezTo>
                  <a:pt x="482" y="147"/>
                  <a:pt x="482" y="147"/>
                  <a:pt x="482" y="147"/>
                </a:cubicBezTo>
                <a:cubicBezTo>
                  <a:pt x="481" y="147"/>
                  <a:pt x="481" y="147"/>
                  <a:pt x="481" y="147"/>
                </a:cubicBezTo>
                <a:cubicBezTo>
                  <a:pt x="481" y="148"/>
                  <a:pt x="481" y="148"/>
                  <a:pt x="482" y="148"/>
                </a:cubicBezTo>
                <a:close/>
                <a:moveTo>
                  <a:pt x="122" y="154"/>
                </a:moveTo>
                <a:cubicBezTo>
                  <a:pt x="122" y="153"/>
                  <a:pt x="122" y="153"/>
                  <a:pt x="122" y="153"/>
                </a:cubicBezTo>
                <a:cubicBezTo>
                  <a:pt x="121" y="153"/>
                  <a:pt x="121" y="153"/>
                  <a:pt x="121" y="153"/>
                </a:cubicBezTo>
                <a:cubicBezTo>
                  <a:pt x="122" y="154"/>
                  <a:pt x="121" y="153"/>
                  <a:pt x="122" y="154"/>
                </a:cubicBezTo>
                <a:cubicBezTo>
                  <a:pt x="122" y="154"/>
                  <a:pt x="122" y="154"/>
                  <a:pt x="122" y="154"/>
                </a:cubicBezTo>
                <a:close/>
                <a:moveTo>
                  <a:pt x="785" y="156"/>
                </a:moveTo>
                <a:cubicBezTo>
                  <a:pt x="784" y="156"/>
                  <a:pt x="783" y="156"/>
                  <a:pt x="783" y="158"/>
                </a:cubicBezTo>
                <a:cubicBezTo>
                  <a:pt x="784" y="157"/>
                  <a:pt x="785" y="157"/>
                  <a:pt x="786" y="158"/>
                </a:cubicBezTo>
                <a:cubicBezTo>
                  <a:pt x="788" y="158"/>
                  <a:pt x="788" y="158"/>
                  <a:pt x="788" y="158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8" y="157"/>
                  <a:pt x="788" y="157"/>
                  <a:pt x="788" y="157"/>
                </a:cubicBezTo>
                <a:cubicBezTo>
                  <a:pt x="787" y="156"/>
                  <a:pt x="786" y="157"/>
                  <a:pt x="785" y="156"/>
                </a:cubicBezTo>
                <a:close/>
                <a:moveTo>
                  <a:pt x="492" y="157"/>
                </a:moveTo>
                <a:cubicBezTo>
                  <a:pt x="493" y="157"/>
                  <a:pt x="493" y="157"/>
                  <a:pt x="493" y="157"/>
                </a:cubicBezTo>
                <a:cubicBezTo>
                  <a:pt x="493" y="156"/>
                  <a:pt x="493" y="156"/>
                  <a:pt x="493" y="156"/>
                </a:cubicBezTo>
                <a:cubicBezTo>
                  <a:pt x="492" y="156"/>
                  <a:pt x="492" y="156"/>
                  <a:pt x="492" y="156"/>
                </a:cubicBezTo>
                <a:lnTo>
                  <a:pt x="492" y="157"/>
                </a:lnTo>
                <a:close/>
                <a:moveTo>
                  <a:pt x="806" y="177"/>
                </a:moveTo>
                <a:cubicBezTo>
                  <a:pt x="806" y="176"/>
                  <a:pt x="806" y="176"/>
                  <a:pt x="806" y="176"/>
                </a:cubicBezTo>
                <a:cubicBezTo>
                  <a:pt x="807" y="176"/>
                  <a:pt x="808" y="176"/>
                  <a:pt x="809" y="176"/>
                </a:cubicBezTo>
                <a:cubicBezTo>
                  <a:pt x="809" y="177"/>
                  <a:pt x="809" y="177"/>
                  <a:pt x="809" y="177"/>
                </a:cubicBezTo>
                <a:cubicBezTo>
                  <a:pt x="810" y="177"/>
                  <a:pt x="811" y="177"/>
                  <a:pt x="811" y="177"/>
                </a:cubicBezTo>
                <a:cubicBezTo>
                  <a:pt x="811" y="176"/>
                  <a:pt x="811" y="176"/>
                  <a:pt x="811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2" y="176"/>
                  <a:pt x="812" y="176"/>
                </a:cubicBezTo>
                <a:cubicBezTo>
                  <a:pt x="812" y="176"/>
                  <a:pt x="813" y="176"/>
                  <a:pt x="813" y="177"/>
                </a:cubicBezTo>
                <a:cubicBezTo>
                  <a:pt x="814" y="177"/>
                  <a:pt x="814" y="176"/>
                  <a:pt x="815" y="176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5" y="175"/>
                  <a:pt x="815" y="175"/>
                  <a:pt x="815" y="175"/>
                </a:cubicBezTo>
                <a:cubicBezTo>
                  <a:pt x="816" y="175"/>
                  <a:pt x="816" y="175"/>
                  <a:pt x="816" y="175"/>
                </a:cubicBezTo>
                <a:cubicBezTo>
                  <a:pt x="817" y="175"/>
                  <a:pt x="817" y="175"/>
                  <a:pt x="817" y="175"/>
                </a:cubicBezTo>
                <a:cubicBezTo>
                  <a:pt x="817" y="174"/>
                  <a:pt x="817" y="174"/>
                  <a:pt x="817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8" y="174"/>
                  <a:pt x="818" y="174"/>
                  <a:pt x="818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19" y="174"/>
                  <a:pt x="819" y="174"/>
                  <a:pt x="819" y="174"/>
                </a:cubicBezTo>
                <a:cubicBezTo>
                  <a:pt x="820" y="174"/>
                  <a:pt x="820" y="174"/>
                  <a:pt x="820" y="174"/>
                </a:cubicBezTo>
                <a:cubicBezTo>
                  <a:pt x="820" y="173"/>
                  <a:pt x="820" y="173"/>
                  <a:pt x="821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3"/>
                  <a:pt x="822" y="173"/>
                  <a:pt x="822" y="173"/>
                </a:cubicBezTo>
                <a:cubicBezTo>
                  <a:pt x="822" y="172"/>
                  <a:pt x="822" y="172"/>
                  <a:pt x="822" y="171"/>
                </a:cubicBezTo>
                <a:cubicBezTo>
                  <a:pt x="822" y="171"/>
                  <a:pt x="822" y="171"/>
                  <a:pt x="822" y="171"/>
                </a:cubicBezTo>
                <a:cubicBezTo>
                  <a:pt x="822" y="170"/>
                  <a:pt x="822" y="170"/>
                  <a:pt x="822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70"/>
                  <a:pt x="824" y="170"/>
                  <a:pt x="824" y="170"/>
                </a:cubicBezTo>
                <a:cubicBezTo>
                  <a:pt x="824" y="169"/>
                  <a:pt x="824" y="169"/>
                  <a:pt x="824" y="169"/>
                </a:cubicBezTo>
                <a:cubicBezTo>
                  <a:pt x="825" y="169"/>
                  <a:pt x="825" y="169"/>
                  <a:pt x="826" y="170"/>
                </a:cubicBezTo>
                <a:cubicBezTo>
                  <a:pt x="827" y="170"/>
                  <a:pt x="827" y="170"/>
                  <a:pt x="827" y="170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9"/>
                  <a:pt x="827" y="169"/>
                </a:cubicBezTo>
                <a:cubicBezTo>
                  <a:pt x="827" y="169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8"/>
                  <a:pt x="827" y="168"/>
                  <a:pt x="827" y="168"/>
                </a:cubicBezTo>
                <a:cubicBezTo>
                  <a:pt x="827" y="167"/>
                  <a:pt x="826" y="167"/>
                  <a:pt x="826" y="167"/>
                </a:cubicBezTo>
                <a:cubicBezTo>
                  <a:pt x="826" y="166"/>
                  <a:pt x="827" y="166"/>
                  <a:pt x="827" y="166"/>
                </a:cubicBezTo>
                <a:cubicBezTo>
                  <a:pt x="827" y="165"/>
                  <a:pt x="827" y="165"/>
                  <a:pt x="827" y="165"/>
                </a:cubicBezTo>
                <a:cubicBezTo>
                  <a:pt x="826" y="165"/>
                  <a:pt x="826" y="165"/>
                  <a:pt x="826" y="164"/>
                </a:cubicBezTo>
                <a:cubicBezTo>
                  <a:pt x="826" y="164"/>
                  <a:pt x="826" y="164"/>
                  <a:pt x="826" y="164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4" y="164"/>
                </a:cubicBezTo>
                <a:cubicBezTo>
                  <a:pt x="823" y="163"/>
                  <a:pt x="823" y="164"/>
                  <a:pt x="821" y="164"/>
                </a:cubicBezTo>
                <a:cubicBezTo>
                  <a:pt x="821" y="163"/>
                  <a:pt x="822" y="162"/>
                  <a:pt x="822" y="161"/>
                </a:cubicBezTo>
                <a:cubicBezTo>
                  <a:pt x="822" y="161"/>
                  <a:pt x="821" y="161"/>
                  <a:pt x="821" y="161"/>
                </a:cubicBezTo>
                <a:cubicBezTo>
                  <a:pt x="821" y="160"/>
                  <a:pt x="821" y="160"/>
                  <a:pt x="822" y="159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3" y="159"/>
                  <a:pt x="823" y="159"/>
                  <a:pt x="823" y="159"/>
                </a:cubicBezTo>
                <a:cubicBezTo>
                  <a:pt x="823" y="159"/>
                  <a:pt x="823" y="158"/>
                  <a:pt x="823" y="158"/>
                </a:cubicBezTo>
                <a:cubicBezTo>
                  <a:pt x="823" y="158"/>
                  <a:pt x="823" y="158"/>
                  <a:pt x="823" y="158"/>
                </a:cubicBezTo>
                <a:cubicBezTo>
                  <a:pt x="823" y="158"/>
                  <a:pt x="823" y="158"/>
                  <a:pt x="822" y="158"/>
                </a:cubicBezTo>
                <a:cubicBezTo>
                  <a:pt x="822" y="159"/>
                  <a:pt x="822" y="159"/>
                  <a:pt x="822" y="159"/>
                </a:cubicBezTo>
                <a:cubicBezTo>
                  <a:pt x="821" y="159"/>
                  <a:pt x="821" y="158"/>
                  <a:pt x="820" y="159"/>
                </a:cubicBezTo>
                <a:cubicBezTo>
                  <a:pt x="819" y="159"/>
                  <a:pt x="819" y="159"/>
                  <a:pt x="818" y="159"/>
                </a:cubicBezTo>
                <a:cubicBezTo>
                  <a:pt x="818" y="159"/>
                  <a:pt x="818" y="159"/>
                  <a:pt x="818" y="159"/>
                </a:cubicBezTo>
                <a:cubicBezTo>
                  <a:pt x="818" y="158"/>
                  <a:pt x="818" y="158"/>
                  <a:pt x="818" y="158"/>
                </a:cubicBezTo>
                <a:cubicBezTo>
                  <a:pt x="818" y="158"/>
                  <a:pt x="818" y="158"/>
                  <a:pt x="817" y="158"/>
                </a:cubicBezTo>
                <a:cubicBezTo>
                  <a:pt x="817" y="157"/>
                  <a:pt x="817" y="157"/>
                  <a:pt x="817" y="156"/>
                </a:cubicBezTo>
                <a:cubicBezTo>
                  <a:pt x="816" y="157"/>
                  <a:pt x="815" y="157"/>
                  <a:pt x="814" y="157"/>
                </a:cubicBezTo>
                <a:cubicBezTo>
                  <a:pt x="814" y="158"/>
                  <a:pt x="814" y="159"/>
                  <a:pt x="814" y="160"/>
                </a:cubicBezTo>
                <a:cubicBezTo>
                  <a:pt x="812" y="160"/>
                  <a:pt x="812" y="160"/>
                  <a:pt x="812" y="159"/>
                </a:cubicBezTo>
                <a:cubicBezTo>
                  <a:pt x="811" y="159"/>
                  <a:pt x="811" y="159"/>
                  <a:pt x="810" y="160"/>
                </a:cubicBezTo>
                <a:cubicBezTo>
                  <a:pt x="810" y="160"/>
                  <a:pt x="809" y="160"/>
                  <a:pt x="808" y="160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8" y="161"/>
                  <a:pt x="807" y="160"/>
                  <a:pt x="806" y="160"/>
                </a:cubicBezTo>
                <a:cubicBezTo>
                  <a:pt x="806" y="160"/>
                  <a:pt x="806" y="160"/>
                  <a:pt x="806" y="160"/>
                </a:cubicBezTo>
                <a:cubicBezTo>
                  <a:pt x="806" y="159"/>
                  <a:pt x="806" y="159"/>
                  <a:pt x="805" y="159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0"/>
                  <a:pt x="805" y="160"/>
                  <a:pt x="805" y="160"/>
                </a:cubicBezTo>
                <a:cubicBezTo>
                  <a:pt x="805" y="161"/>
                  <a:pt x="806" y="161"/>
                  <a:pt x="806" y="162"/>
                </a:cubicBezTo>
                <a:cubicBezTo>
                  <a:pt x="805" y="162"/>
                  <a:pt x="805" y="162"/>
                  <a:pt x="804" y="162"/>
                </a:cubicBezTo>
                <a:cubicBezTo>
                  <a:pt x="804" y="160"/>
                  <a:pt x="804" y="160"/>
                  <a:pt x="804" y="160"/>
                </a:cubicBezTo>
                <a:cubicBezTo>
                  <a:pt x="803" y="160"/>
                  <a:pt x="803" y="160"/>
                  <a:pt x="803" y="160"/>
                </a:cubicBezTo>
                <a:cubicBezTo>
                  <a:pt x="804" y="160"/>
                  <a:pt x="804" y="159"/>
                  <a:pt x="804" y="159"/>
                </a:cubicBezTo>
                <a:cubicBezTo>
                  <a:pt x="802" y="159"/>
                  <a:pt x="802" y="158"/>
                  <a:pt x="802" y="160"/>
                </a:cubicBezTo>
                <a:cubicBezTo>
                  <a:pt x="801" y="160"/>
                  <a:pt x="802" y="160"/>
                  <a:pt x="801" y="160"/>
                </a:cubicBezTo>
                <a:cubicBezTo>
                  <a:pt x="800" y="160"/>
                  <a:pt x="800" y="160"/>
                  <a:pt x="799" y="161"/>
                </a:cubicBezTo>
                <a:cubicBezTo>
                  <a:pt x="799" y="161"/>
                  <a:pt x="799" y="161"/>
                  <a:pt x="799" y="161"/>
                </a:cubicBezTo>
                <a:cubicBezTo>
                  <a:pt x="799" y="161"/>
                  <a:pt x="799" y="161"/>
                  <a:pt x="799" y="162"/>
                </a:cubicBezTo>
                <a:cubicBezTo>
                  <a:pt x="799" y="162"/>
                  <a:pt x="799" y="163"/>
                  <a:pt x="798" y="163"/>
                </a:cubicBezTo>
                <a:cubicBezTo>
                  <a:pt x="798" y="162"/>
                  <a:pt x="797" y="161"/>
                  <a:pt x="797" y="160"/>
                </a:cubicBezTo>
                <a:cubicBezTo>
                  <a:pt x="797" y="160"/>
                  <a:pt x="796" y="160"/>
                  <a:pt x="795" y="160"/>
                </a:cubicBezTo>
                <a:cubicBezTo>
                  <a:pt x="795" y="162"/>
                  <a:pt x="796" y="163"/>
                  <a:pt x="795" y="164"/>
                </a:cubicBezTo>
                <a:cubicBezTo>
                  <a:pt x="794" y="164"/>
                  <a:pt x="795" y="164"/>
                  <a:pt x="794" y="163"/>
                </a:cubicBezTo>
                <a:cubicBezTo>
                  <a:pt x="794" y="163"/>
                  <a:pt x="794" y="164"/>
                  <a:pt x="793" y="164"/>
                </a:cubicBezTo>
                <a:cubicBezTo>
                  <a:pt x="793" y="164"/>
                  <a:pt x="793" y="165"/>
                  <a:pt x="793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2" y="166"/>
                  <a:pt x="792" y="166"/>
                  <a:pt x="792" y="166"/>
                </a:cubicBezTo>
                <a:cubicBezTo>
                  <a:pt x="791" y="166"/>
                  <a:pt x="792" y="167"/>
                  <a:pt x="791" y="166"/>
                </a:cubicBezTo>
                <a:cubicBezTo>
                  <a:pt x="791" y="166"/>
                  <a:pt x="791" y="166"/>
                  <a:pt x="791" y="166"/>
                </a:cubicBezTo>
                <a:cubicBezTo>
                  <a:pt x="791" y="165"/>
                  <a:pt x="791" y="165"/>
                  <a:pt x="791" y="164"/>
                </a:cubicBezTo>
                <a:cubicBezTo>
                  <a:pt x="791" y="164"/>
                  <a:pt x="791" y="163"/>
                  <a:pt x="791" y="163"/>
                </a:cubicBezTo>
                <a:cubicBezTo>
                  <a:pt x="791" y="163"/>
                  <a:pt x="791" y="163"/>
                  <a:pt x="791" y="162"/>
                </a:cubicBezTo>
                <a:cubicBezTo>
                  <a:pt x="791" y="162"/>
                  <a:pt x="791" y="162"/>
                  <a:pt x="791" y="162"/>
                </a:cubicBezTo>
                <a:cubicBezTo>
                  <a:pt x="791" y="162"/>
                  <a:pt x="791" y="161"/>
                  <a:pt x="791" y="161"/>
                </a:cubicBezTo>
                <a:cubicBezTo>
                  <a:pt x="790" y="161"/>
                  <a:pt x="790" y="161"/>
                  <a:pt x="790" y="161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60"/>
                  <a:pt x="790" y="160"/>
                  <a:pt x="790" y="160"/>
                </a:cubicBezTo>
                <a:cubicBezTo>
                  <a:pt x="790" y="159"/>
                  <a:pt x="789" y="159"/>
                  <a:pt x="789" y="158"/>
                </a:cubicBezTo>
                <a:cubicBezTo>
                  <a:pt x="788" y="158"/>
                  <a:pt x="788" y="158"/>
                  <a:pt x="787" y="159"/>
                </a:cubicBezTo>
                <a:cubicBezTo>
                  <a:pt x="787" y="159"/>
                  <a:pt x="787" y="159"/>
                  <a:pt x="787" y="159"/>
                </a:cubicBezTo>
                <a:cubicBezTo>
                  <a:pt x="787" y="159"/>
                  <a:pt x="786" y="159"/>
                  <a:pt x="786" y="159"/>
                </a:cubicBezTo>
                <a:cubicBezTo>
                  <a:pt x="785" y="159"/>
                  <a:pt x="785" y="159"/>
                  <a:pt x="785" y="160"/>
                </a:cubicBezTo>
                <a:cubicBezTo>
                  <a:pt x="786" y="160"/>
                  <a:pt x="787" y="160"/>
                  <a:pt x="787" y="160"/>
                </a:cubicBezTo>
                <a:cubicBezTo>
                  <a:pt x="788" y="161"/>
                  <a:pt x="788" y="162"/>
                  <a:pt x="788" y="162"/>
                </a:cubicBezTo>
                <a:cubicBezTo>
                  <a:pt x="787" y="162"/>
                  <a:pt x="787" y="162"/>
                  <a:pt x="786" y="162"/>
                </a:cubicBezTo>
                <a:cubicBezTo>
                  <a:pt x="786" y="161"/>
                  <a:pt x="786" y="161"/>
                  <a:pt x="786" y="161"/>
                </a:cubicBezTo>
                <a:cubicBezTo>
                  <a:pt x="785" y="161"/>
                  <a:pt x="785" y="161"/>
                  <a:pt x="785" y="161"/>
                </a:cubicBezTo>
                <a:cubicBezTo>
                  <a:pt x="784" y="161"/>
                  <a:pt x="785" y="161"/>
                  <a:pt x="784" y="161"/>
                </a:cubicBezTo>
                <a:cubicBezTo>
                  <a:pt x="784" y="160"/>
                  <a:pt x="784" y="160"/>
                  <a:pt x="783" y="159"/>
                </a:cubicBezTo>
                <a:cubicBezTo>
                  <a:pt x="783" y="159"/>
                  <a:pt x="783" y="159"/>
                  <a:pt x="783" y="159"/>
                </a:cubicBezTo>
                <a:cubicBezTo>
                  <a:pt x="782" y="160"/>
                  <a:pt x="782" y="159"/>
                  <a:pt x="782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3" y="160"/>
                  <a:pt x="783" y="160"/>
                  <a:pt x="783" y="160"/>
                </a:cubicBezTo>
                <a:cubicBezTo>
                  <a:pt x="782" y="160"/>
                  <a:pt x="782" y="160"/>
                  <a:pt x="782" y="160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1"/>
                  <a:pt x="781" y="160"/>
                  <a:pt x="781" y="160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1" y="161"/>
                  <a:pt x="781" y="161"/>
                  <a:pt x="781" y="161"/>
                </a:cubicBezTo>
                <a:cubicBezTo>
                  <a:pt x="782" y="161"/>
                  <a:pt x="782" y="161"/>
                  <a:pt x="782" y="161"/>
                </a:cubicBezTo>
                <a:cubicBezTo>
                  <a:pt x="782" y="163"/>
                  <a:pt x="782" y="163"/>
                  <a:pt x="782" y="163"/>
                </a:cubicBezTo>
                <a:cubicBezTo>
                  <a:pt x="781" y="163"/>
                  <a:pt x="781" y="164"/>
                  <a:pt x="780" y="164"/>
                </a:cubicBezTo>
                <a:cubicBezTo>
                  <a:pt x="780" y="165"/>
                  <a:pt x="780" y="164"/>
                  <a:pt x="780" y="165"/>
                </a:cubicBezTo>
                <a:cubicBezTo>
                  <a:pt x="780" y="165"/>
                  <a:pt x="780" y="165"/>
                  <a:pt x="780" y="165"/>
                </a:cubicBezTo>
                <a:cubicBezTo>
                  <a:pt x="779" y="165"/>
                  <a:pt x="779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5"/>
                  <a:pt x="778" y="165"/>
                </a:cubicBezTo>
                <a:cubicBezTo>
                  <a:pt x="778" y="165"/>
                  <a:pt x="778" y="166"/>
                  <a:pt x="778" y="166"/>
                </a:cubicBezTo>
                <a:cubicBezTo>
                  <a:pt x="779" y="166"/>
                  <a:pt x="780" y="166"/>
                  <a:pt x="781" y="166"/>
                </a:cubicBezTo>
                <a:cubicBezTo>
                  <a:pt x="781" y="166"/>
                  <a:pt x="782" y="165"/>
                  <a:pt x="782" y="165"/>
                </a:cubicBezTo>
                <a:cubicBezTo>
                  <a:pt x="782" y="165"/>
                  <a:pt x="783" y="165"/>
                  <a:pt x="783" y="165"/>
                </a:cubicBezTo>
                <a:cubicBezTo>
                  <a:pt x="784" y="165"/>
                  <a:pt x="785" y="164"/>
                  <a:pt x="786" y="164"/>
                </a:cubicBezTo>
                <a:cubicBezTo>
                  <a:pt x="786" y="164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7" y="165"/>
                  <a:pt x="787" y="165"/>
                </a:cubicBezTo>
                <a:cubicBezTo>
                  <a:pt x="787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5"/>
                  <a:pt x="786" y="165"/>
                  <a:pt x="786" y="165"/>
                </a:cubicBezTo>
                <a:cubicBezTo>
                  <a:pt x="786" y="166"/>
                  <a:pt x="786" y="167"/>
                  <a:pt x="786" y="167"/>
                </a:cubicBezTo>
                <a:cubicBezTo>
                  <a:pt x="787" y="167"/>
                  <a:pt x="787" y="167"/>
                  <a:pt x="788" y="167"/>
                </a:cubicBezTo>
                <a:cubicBezTo>
                  <a:pt x="788" y="168"/>
                  <a:pt x="788" y="167"/>
                  <a:pt x="787" y="168"/>
                </a:cubicBezTo>
                <a:cubicBezTo>
                  <a:pt x="787" y="168"/>
                  <a:pt x="787" y="168"/>
                  <a:pt x="787" y="168"/>
                </a:cubicBezTo>
                <a:cubicBezTo>
                  <a:pt x="786" y="168"/>
                  <a:pt x="785" y="167"/>
                  <a:pt x="784" y="168"/>
                </a:cubicBezTo>
                <a:cubicBezTo>
                  <a:pt x="784" y="168"/>
                  <a:pt x="784" y="168"/>
                  <a:pt x="784" y="168"/>
                </a:cubicBezTo>
                <a:cubicBezTo>
                  <a:pt x="782" y="169"/>
                  <a:pt x="783" y="169"/>
                  <a:pt x="780" y="169"/>
                </a:cubicBezTo>
                <a:cubicBezTo>
                  <a:pt x="780" y="170"/>
                  <a:pt x="780" y="170"/>
                  <a:pt x="780" y="170"/>
                </a:cubicBezTo>
                <a:cubicBezTo>
                  <a:pt x="779" y="170"/>
                  <a:pt x="779" y="170"/>
                  <a:pt x="779" y="170"/>
                </a:cubicBezTo>
                <a:cubicBezTo>
                  <a:pt x="780" y="170"/>
                  <a:pt x="780" y="170"/>
                  <a:pt x="780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1"/>
                  <a:pt x="782" y="171"/>
                  <a:pt x="782" y="171"/>
                </a:cubicBezTo>
                <a:cubicBezTo>
                  <a:pt x="782" y="170"/>
                  <a:pt x="782" y="170"/>
                  <a:pt x="782" y="170"/>
                </a:cubicBezTo>
                <a:cubicBezTo>
                  <a:pt x="783" y="170"/>
                  <a:pt x="783" y="171"/>
                  <a:pt x="783" y="171"/>
                </a:cubicBezTo>
                <a:cubicBezTo>
                  <a:pt x="786" y="171"/>
                  <a:pt x="786" y="171"/>
                  <a:pt x="786" y="171"/>
                </a:cubicBezTo>
                <a:cubicBezTo>
                  <a:pt x="787" y="171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7" y="172"/>
                  <a:pt x="787" y="172"/>
                </a:cubicBezTo>
                <a:cubicBezTo>
                  <a:pt x="787" y="172"/>
                  <a:pt x="789" y="172"/>
                  <a:pt x="789" y="172"/>
                </a:cubicBezTo>
                <a:cubicBezTo>
                  <a:pt x="788" y="172"/>
                  <a:pt x="788" y="172"/>
                  <a:pt x="788" y="172"/>
                </a:cubicBezTo>
                <a:cubicBezTo>
                  <a:pt x="788" y="173"/>
                  <a:pt x="788" y="173"/>
                  <a:pt x="789" y="173"/>
                </a:cubicBezTo>
                <a:cubicBezTo>
                  <a:pt x="789" y="173"/>
                  <a:pt x="789" y="173"/>
                  <a:pt x="789" y="173"/>
                </a:cubicBezTo>
                <a:cubicBezTo>
                  <a:pt x="790" y="173"/>
                  <a:pt x="790" y="173"/>
                  <a:pt x="790" y="173"/>
                </a:cubicBezTo>
                <a:cubicBezTo>
                  <a:pt x="789" y="174"/>
                  <a:pt x="789" y="174"/>
                  <a:pt x="788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7" y="175"/>
                  <a:pt x="787" y="175"/>
                  <a:pt x="787" y="175"/>
                </a:cubicBezTo>
                <a:cubicBezTo>
                  <a:pt x="785" y="175"/>
                  <a:pt x="785" y="175"/>
                  <a:pt x="785" y="176"/>
                </a:cubicBezTo>
                <a:cubicBezTo>
                  <a:pt x="785" y="176"/>
                  <a:pt x="784" y="176"/>
                  <a:pt x="785" y="176"/>
                </a:cubicBezTo>
                <a:cubicBezTo>
                  <a:pt x="785" y="177"/>
                  <a:pt x="787" y="178"/>
                  <a:pt x="788" y="177"/>
                </a:cubicBezTo>
                <a:cubicBezTo>
                  <a:pt x="788" y="177"/>
                  <a:pt x="788" y="177"/>
                  <a:pt x="788" y="177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1" y="176"/>
                  <a:pt x="791" y="176"/>
                  <a:pt x="791" y="176"/>
                </a:cubicBezTo>
                <a:cubicBezTo>
                  <a:pt x="792" y="176"/>
                  <a:pt x="792" y="177"/>
                  <a:pt x="792" y="177"/>
                </a:cubicBezTo>
                <a:cubicBezTo>
                  <a:pt x="793" y="177"/>
                  <a:pt x="794" y="176"/>
                  <a:pt x="794" y="176"/>
                </a:cubicBezTo>
                <a:cubicBezTo>
                  <a:pt x="794" y="177"/>
                  <a:pt x="794" y="177"/>
                  <a:pt x="794" y="177"/>
                </a:cubicBezTo>
                <a:cubicBezTo>
                  <a:pt x="795" y="177"/>
                  <a:pt x="796" y="177"/>
                  <a:pt x="797" y="177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8" y="178"/>
                  <a:pt x="797" y="178"/>
                  <a:pt x="798" y="178"/>
                </a:cubicBezTo>
                <a:cubicBezTo>
                  <a:pt x="797" y="179"/>
                  <a:pt x="796" y="179"/>
                  <a:pt x="796" y="180"/>
                </a:cubicBezTo>
                <a:cubicBezTo>
                  <a:pt x="796" y="180"/>
                  <a:pt x="796" y="180"/>
                  <a:pt x="796" y="180"/>
                </a:cubicBezTo>
                <a:cubicBezTo>
                  <a:pt x="796" y="180"/>
                  <a:pt x="797" y="180"/>
                  <a:pt x="798" y="180"/>
                </a:cubicBezTo>
                <a:cubicBezTo>
                  <a:pt x="798" y="180"/>
                  <a:pt x="798" y="180"/>
                  <a:pt x="798" y="180"/>
                </a:cubicBezTo>
                <a:cubicBezTo>
                  <a:pt x="799" y="180"/>
                  <a:pt x="801" y="180"/>
                  <a:pt x="803" y="180"/>
                </a:cubicBezTo>
                <a:cubicBezTo>
                  <a:pt x="804" y="180"/>
                  <a:pt x="804" y="180"/>
                  <a:pt x="805" y="179"/>
                </a:cubicBezTo>
                <a:cubicBezTo>
                  <a:pt x="805" y="180"/>
                  <a:pt x="804" y="180"/>
                  <a:pt x="806" y="180"/>
                </a:cubicBezTo>
                <a:cubicBezTo>
                  <a:pt x="806" y="180"/>
                  <a:pt x="806" y="179"/>
                  <a:pt x="807" y="179"/>
                </a:cubicBezTo>
                <a:cubicBezTo>
                  <a:pt x="807" y="179"/>
                  <a:pt x="807" y="179"/>
                  <a:pt x="807" y="179"/>
                </a:cubicBezTo>
                <a:cubicBezTo>
                  <a:pt x="807" y="178"/>
                  <a:pt x="806" y="178"/>
                  <a:pt x="806" y="177"/>
                </a:cubicBezTo>
                <a:close/>
                <a:moveTo>
                  <a:pt x="489" y="164"/>
                </a:moveTo>
                <a:cubicBezTo>
                  <a:pt x="489" y="163"/>
                  <a:pt x="489" y="163"/>
                  <a:pt x="489" y="162"/>
                </a:cubicBezTo>
                <a:cubicBezTo>
                  <a:pt x="488" y="162"/>
                  <a:pt x="488" y="162"/>
                  <a:pt x="487" y="162"/>
                </a:cubicBezTo>
                <a:cubicBezTo>
                  <a:pt x="487" y="163"/>
                  <a:pt x="487" y="162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8" y="163"/>
                  <a:pt x="488" y="163"/>
                  <a:pt x="488" y="163"/>
                </a:cubicBezTo>
                <a:cubicBezTo>
                  <a:pt x="489" y="163"/>
                  <a:pt x="489" y="164"/>
                  <a:pt x="489" y="164"/>
                </a:cubicBezTo>
                <a:close/>
                <a:moveTo>
                  <a:pt x="957" y="163"/>
                </a:move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7" y="162"/>
                  <a:pt x="957" y="162"/>
                </a:cubicBezTo>
                <a:cubicBezTo>
                  <a:pt x="957" y="162"/>
                  <a:pt x="956" y="163"/>
                  <a:pt x="956" y="163"/>
                </a:cubicBezTo>
                <a:lnTo>
                  <a:pt x="957" y="163"/>
                </a:lnTo>
                <a:close/>
                <a:moveTo>
                  <a:pt x="502" y="180"/>
                </a:moveTo>
                <a:cubicBezTo>
                  <a:pt x="503" y="180"/>
                  <a:pt x="504" y="179"/>
                  <a:pt x="504" y="179"/>
                </a:cubicBezTo>
                <a:cubicBezTo>
                  <a:pt x="504" y="177"/>
                  <a:pt x="504" y="177"/>
                  <a:pt x="504" y="177"/>
                </a:cubicBezTo>
                <a:cubicBezTo>
                  <a:pt x="505" y="177"/>
                  <a:pt x="505" y="177"/>
                  <a:pt x="505" y="177"/>
                </a:cubicBezTo>
                <a:cubicBezTo>
                  <a:pt x="505" y="175"/>
                  <a:pt x="505" y="175"/>
                  <a:pt x="505" y="175"/>
                </a:cubicBezTo>
                <a:cubicBezTo>
                  <a:pt x="504" y="175"/>
                  <a:pt x="504" y="175"/>
                  <a:pt x="503" y="175"/>
                </a:cubicBezTo>
                <a:cubicBezTo>
                  <a:pt x="503" y="175"/>
                  <a:pt x="503" y="175"/>
                  <a:pt x="503" y="175"/>
                </a:cubicBezTo>
                <a:cubicBezTo>
                  <a:pt x="500" y="175"/>
                  <a:pt x="501" y="176"/>
                  <a:pt x="500" y="176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7"/>
                  <a:pt x="500" y="177"/>
                  <a:pt x="500" y="177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500" y="174"/>
                  <a:pt x="500" y="174"/>
                  <a:pt x="500" y="174"/>
                </a:cubicBezTo>
                <a:cubicBezTo>
                  <a:pt x="499" y="174"/>
                  <a:pt x="499" y="174"/>
                  <a:pt x="499" y="174"/>
                </a:cubicBezTo>
                <a:cubicBezTo>
                  <a:pt x="499" y="174"/>
                  <a:pt x="499" y="173"/>
                  <a:pt x="499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8" y="172"/>
                  <a:pt x="498" y="172"/>
                </a:cubicBezTo>
                <a:cubicBezTo>
                  <a:pt x="498" y="172"/>
                  <a:pt x="497" y="171"/>
                  <a:pt x="497" y="171"/>
                </a:cubicBezTo>
                <a:cubicBezTo>
                  <a:pt x="497" y="171"/>
                  <a:pt x="497" y="171"/>
                  <a:pt x="497" y="171"/>
                </a:cubicBezTo>
                <a:cubicBezTo>
                  <a:pt x="496" y="170"/>
                  <a:pt x="495" y="170"/>
                  <a:pt x="495" y="169"/>
                </a:cubicBezTo>
                <a:cubicBezTo>
                  <a:pt x="494" y="169"/>
                  <a:pt x="495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4" y="168"/>
                  <a:pt x="494" y="168"/>
                  <a:pt x="494" y="168"/>
                </a:cubicBezTo>
                <a:cubicBezTo>
                  <a:pt x="493" y="168"/>
                  <a:pt x="493" y="168"/>
                  <a:pt x="493" y="168"/>
                </a:cubicBezTo>
                <a:cubicBezTo>
                  <a:pt x="492" y="167"/>
                  <a:pt x="491" y="167"/>
                  <a:pt x="490" y="166"/>
                </a:cubicBezTo>
                <a:cubicBezTo>
                  <a:pt x="489" y="167"/>
                  <a:pt x="489" y="167"/>
                  <a:pt x="488" y="168"/>
                </a:cubicBezTo>
                <a:cubicBezTo>
                  <a:pt x="488" y="167"/>
                  <a:pt x="488" y="167"/>
                  <a:pt x="487" y="167"/>
                </a:cubicBezTo>
                <a:cubicBezTo>
                  <a:pt x="487" y="167"/>
                  <a:pt x="487" y="167"/>
                  <a:pt x="487" y="167"/>
                </a:cubicBezTo>
                <a:cubicBezTo>
                  <a:pt x="487" y="166"/>
                  <a:pt x="487" y="166"/>
                  <a:pt x="487" y="165"/>
                </a:cubicBezTo>
                <a:cubicBezTo>
                  <a:pt x="488" y="165"/>
                  <a:pt x="488" y="165"/>
                  <a:pt x="488" y="165"/>
                </a:cubicBezTo>
                <a:cubicBezTo>
                  <a:pt x="488" y="165"/>
                  <a:pt x="489" y="165"/>
                  <a:pt x="489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8" y="164"/>
                  <a:pt x="488" y="164"/>
                  <a:pt x="488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7" y="164"/>
                  <a:pt x="487" y="164"/>
                  <a:pt x="487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6" y="164"/>
                  <a:pt x="486" y="164"/>
                  <a:pt x="486" y="164"/>
                </a:cubicBezTo>
                <a:cubicBezTo>
                  <a:pt x="485" y="165"/>
                  <a:pt x="486" y="168"/>
                  <a:pt x="485" y="170"/>
                </a:cubicBezTo>
                <a:cubicBezTo>
                  <a:pt x="485" y="170"/>
                  <a:pt x="485" y="170"/>
                  <a:pt x="485" y="170"/>
                </a:cubicBezTo>
                <a:cubicBezTo>
                  <a:pt x="485" y="172"/>
                  <a:pt x="485" y="172"/>
                  <a:pt x="485" y="172"/>
                </a:cubicBezTo>
                <a:cubicBezTo>
                  <a:pt x="485" y="172"/>
                  <a:pt x="485" y="172"/>
                  <a:pt x="486" y="172"/>
                </a:cubicBezTo>
                <a:cubicBezTo>
                  <a:pt x="486" y="174"/>
                  <a:pt x="486" y="174"/>
                  <a:pt x="486" y="174"/>
                </a:cubicBezTo>
                <a:cubicBezTo>
                  <a:pt x="484" y="175"/>
                  <a:pt x="483" y="176"/>
                  <a:pt x="481" y="177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1" y="179"/>
                  <a:pt x="481" y="179"/>
                </a:cubicBezTo>
                <a:cubicBezTo>
                  <a:pt x="481" y="179"/>
                  <a:pt x="482" y="180"/>
                  <a:pt x="482" y="180"/>
                </a:cubicBezTo>
                <a:cubicBezTo>
                  <a:pt x="483" y="180"/>
                  <a:pt x="483" y="180"/>
                  <a:pt x="483" y="180"/>
                </a:cubicBezTo>
                <a:cubicBezTo>
                  <a:pt x="483" y="179"/>
                  <a:pt x="483" y="179"/>
                  <a:pt x="483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5" y="179"/>
                  <a:pt x="485" y="179"/>
                  <a:pt x="485" y="179"/>
                </a:cubicBezTo>
                <a:cubicBezTo>
                  <a:pt x="486" y="179"/>
                  <a:pt x="486" y="179"/>
                  <a:pt x="486" y="179"/>
                </a:cubicBezTo>
                <a:cubicBezTo>
                  <a:pt x="485" y="180"/>
                  <a:pt x="486" y="180"/>
                  <a:pt x="486" y="182"/>
                </a:cubicBezTo>
                <a:cubicBezTo>
                  <a:pt x="486" y="183"/>
                  <a:pt x="486" y="182"/>
                  <a:pt x="486" y="183"/>
                </a:cubicBezTo>
                <a:cubicBezTo>
                  <a:pt x="488" y="183"/>
                  <a:pt x="488" y="183"/>
                  <a:pt x="489" y="182"/>
                </a:cubicBezTo>
                <a:cubicBezTo>
                  <a:pt x="491" y="181"/>
                  <a:pt x="490" y="181"/>
                  <a:pt x="490" y="180"/>
                </a:cubicBezTo>
                <a:cubicBezTo>
                  <a:pt x="491" y="180"/>
                  <a:pt x="491" y="180"/>
                  <a:pt x="491" y="180"/>
                </a:cubicBezTo>
                <a:cubicBezTo>
                  <a:pt x="491" y="175"/>
                  <a:pt x="491" y="175"/>
                  <a:pt x="491" y="175"/>
                </a:cubicBezTo>
                <a:cubicBezTo>
                  <a:pt x="491" y="175"/>
                  <a:pt x="493" y="174"/>
                  <a:pt x="493" y="173"/>
                </a:cubicBezTo>
                <a:cubicBezTo>
                  <a:pt x="494" y="173"/>
                  <a:pt x="495" y="173"/>
                  <a:pt x="496" y="173"/>
                </a:cubicBezTo>
                <a:cubicBezTo>
                  <a:pt x="496" y="174"/>
                  <a:pt x="496" y="174"/>
                  <a:pt x="496" y="175"/>
                </a:cubicBezTo>
                <a:cubicBezTo>
                  <a:pt x="496" y="176"/>
                  <a:pt x="496" y="176"/>
                  <a:pt x="495" y="176"/>
                </a:cubicBezTo>
                <a:cubicBezTo>
                  <a:pt x="495" y="176"/>
                  <a:pt x="495" y="176"/>
                  <a:pt x="495" y="176"/>
                </a:cubicBezTo>
                <a:cubicBezTo>
                  <a:pt x="495" y="177"/>
                  <a:pt x="495" y="177"/>
                  <a:pt x="495" y="177"/>
                </a:cubicBezTo>
                <a:cubicBezTo>
                  <a:pt x="496" y="178"/>
                  <a:pt x="496" y="178"/>
                  <a:pt x="497" y="178"/>
                </a:cubicBezTo>
                <a:cubicBezTo>
                  <a:pt x="497" y="178"/>
                  <a:pt x="497" y="178"/>
                  <a:pt x="497" y="179"/>
                </a:cubicBezTo>
                <a:cubicBezTo>
                  <a:pt x="499" y="179"/>
                  <a:pt x="499" y="179"/>
                  <a:pt x="499" y="179"/>
                </a:cubicBezTo>
                <a:cubicBezTo>
                  <a:pt x="499" y="179"/>
                  <a:pt x="500" y="179"/>
                  <a:pt x="500" y="179"/>
                </a:cubicBezTo>
                <a:cubicBezTo>
                  <a:pt x="502" y="179"/>
                  <a:pt x="502" y="179"/>
                  <a:pt x="502" y="179"/>
                </a:cubicBezTo>
                <a:cubicBezTo>
                  <a:pt x="502" y="179"/>
                  <a:pt x="502" y="180"/>
                  <a:pt x="502" y="180"/>
                </a:cubicBezTo>
                <a:close/>
                <a:moveTo>
                  <a:pt x="1007" y="166"/>
                </a:move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7" y="167"/>
                  <a:pt x="1007" y="167"/>
                  <a:pt x="1007" y="167"/>
                </a:cubicBezTo>
                <a:cubicBezTo>
                  <a:pt x="1008" y="167"/>
                  <a:pt x="1008" y="167"/>
                  <a:pt x="1008" y="167"/>
                </a:cubicBezTo>
                <a:cubicBezTo>
                  <a:pt x="1007" y="166"/>
                  <a:pt x="1008" y="167"/>
                  <a:pt x="1007" y="166"/>
                </a:cubicBezTo>
                <a:close/>
                <a:moveTo>
                  <a:pt x="582" y="169"/>
                </a:moveTo>
                <a:cubicBezTo>
                  <a:pt x="583" y="169"/>
                  <a:pt x="583" y="169"/>
                  <a:pt x="583" y="169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2" y="168"/>
                  <a:pt x="582" y="168"/>
                  <a:pt x="582" y="168"/>
                </a:cubicBezTo>
                <a:lnTo>
                  <a:pt x="582" y="169"/>
                </a:lnTo>
                <a:close/>
                <a:moveTo>
                  <a:pt x="92" y="180"/>
                </a:moveTo>
                <a:cubicBezTo>
                  <a:pt x="92" y="180"/>
                  <a:pt x="92" y="180"/>
                  <a:pt x="92" y="180"/>
                </a:cubicBezTo>
                <a:cubicBezTo>
                  <a:pt x="91" y="179"/>
                  <a:pt x="90" y="179"/>
                  <a:pt x="89" y="179"/>
                </a:cubicBezTo>
                <a:cubicBezTo>
                  <a:pt x="89" y="179"/>
                  <a:pt x="88" y="178"/>
                  <a:pt x="88" y="178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6" y="177"/>
                  <a:pt x="86" y="176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86" y="175"/>
                  <a:pt x="85" y="176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3" y="175"/>
                  <a:pt x="83" y="176"/>
                  <a:pt x="82" y="176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82" y="177"/>
                  <a:pt x="81" y="176"/>
                  <a:pt x="80" y="176"/>
                </a:cubicBezTo>
                <a:cubicBezTo>
                  <a:pt x="79" y="176"/>
                  <a:pt x="80" y="177"/>
                  <a:pt x="80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79" y="176"/>
                  <a:pt x="79" y="176"/>
                  <a:pt x="78" y="176"/>
                </a:cubicBezTo>
                <a:cubicBezTo>
                  <a:pt x="78" y="176"/>
                  <a:pt x="78" y="177"/>
                  <a:pt x="78" y="177"/>
                </a:cubicBezTo>
                <a:cubicBezTo>
                  <a:pt x="78" y="178"/>
                  <a:pt x="78" y="178"/>
                  <a:pt x="78" y="179"/>
                </a:cubicBezTo>
                <a:cubicBezTo>
                  <a:pt x="80" y="179"/>
                  <a:pt x="80" y="178"/>
                  <a:pt x="81" y="178"/>
                </a:cubicBezTo>
                <a:cubicBezTo>
                  <a:pt x="82" y="178"/>
                  <a:pt x="86" y="178"/>
                  <a:pt x="86" y="179"/>
                </a:cubicBezTo>
                <a:cubicBezTo>
                  <a:pt x="87" y="179"/>
                  <a:pt x="87" y="179"/>
                  <a:pt x="87" y="180"/>
                </a:cubicBezTo>
                <a:cubicBezTo>
                  <a:pt x="88" y="180"/>
                  <a:pt x="88" y="180"/>
                  <a:pt x="89" y="181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1" y="180"/>
                  <a:pt x="91" y="180"/>
                  <a:pt x="92" y="180"/>
                </a:cubicBezTo>
                <a:close/>
                <a:moveTo>
                  <a:pt x="542" y="177"/>
                </a:moveTo>
                <a:cubicBezTo>
                  <a:pt x="542" y="177"/>
                  <a:pt x="542" y="177"/>
                  <a:pt x="542" y="177"/>
                </a:cubicBezTo>
                <a:cubicBezTo>
                  <a:pt x="543" y="177"/>
                  <a:pt x="543" y="177"/>
                  <a:pt x="543" y="176"/>
                </a:cubicBezTo>
                <a:cubicBezTo>
                  <a:pt x="542" y="176"/>
                  <a:pt x="542" y="176"/>
                  <a:pt x="542" y="176"/>
                </a:cubicBezTo>
                <a:lnTo>
                  <a:pt x="542" y="177"/>
                </a:lnTo>
                <a:close/>
                <a:moveTo>
                  <a:pt x="935" y="179"/>
                </a:moveTo>
                <a:cubicBezTo>
                  <a:pt x="935" y="178"/>
                  <a:pt x="935" y="178"/>
                  <a:pt x="935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4" y="178"/>
                  <a:pt x="934" y="178"/>
                  <a:pt x="934" y="178"/>
                </a:cubicBezTo>
                <a:cubicBezTo>
                  <a:pt x="933" y="178"/>
                  <a:pt x="932" y="178"/>
                  <a:pt x="932" y="180"/>
                </a:cubicBezTo>
                <a:cubicBezTo>
                  <a:pt x="933" y="179"/>
                  <a:pt x="934" y="179"/>
                  <a:pt x="934" y="179"/>
                </a:cubicBezTo>
                <a:lnTo>
                  <a:pt x="935" y="179"/>
                </a:lnTo>
                <a:close/>
                <a:moveTo>
                  <a:pt x="1792" y="187"/>
                </a:moveTo>
                <a:cubicBezTo>
                  <a:pt x="1792" y="187"/>
                  <a:pt x="1792" y="187"/>
                  <a:pt x="1792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3" y="186"/>
                  <a:pt x="1793" y="186"/>
                  <a:pt x="1793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4" y="186"/>
                  <a:pt x="1794" y="186"/>
                  <a:pt x="1794" y="186"/>
                </a:cubicBezTo>
                <a:cubicBezTo>
                  <a:pt x="1793" y="185"/>
                  <a:pt x="1792" y="185"/>
                  <a:pt x="1791" y="185"/>
                </a:cubicBezTo>
                <a:cubicBezTo>
                  <a:pt x="1790" y="185"/>
                  <a:pt x="1790" y="185"/>
                  <a:pt x="1790" y="185"/>
                </a:cubicBezTo>
                <a:cubicBezTo>
                  <a:pt x="1790" y="184"/>
                  <a:pt x="1790" y="184"/>
                  <a:pt x="1790" y="184"/>
                </a:cubicBezTo>
                <a:cubicBezTo>
                  <a:pt x="1790" y="184"/>
                  <a:pt x="1789" y="184"/>
                  <a:pt x="1789" y="184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9" y="183"/>
                  <a:pt x="1789" y="183"/>
                  <a:pt x="1789" y="183"/>
                </a:cubicBezTo>
                <a:cubicBezTo>
                  <a:pt x="1788" y="183"/>
                  <a:pt x="1788" y="182"/>
                  <a:pt x="1788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7" y="182"/>
                  <a:pt x="1787" y="182"/>
                  <a:pt x="1787" y="182"/>
                </a:cubicBezTo>
                <a:cubicBezTo>
                  <a:pt x="1786" y="182"/>
                  <a:pt x="1786" y="182"/>
                  <a:pt x="1786" y="182"/>
                </a:cubicBezTo>
                <a:cubicBezTo>
                  <a:pt x="1786" y="181"/>
                  <a:pt x="1786" y="181"/>
                  <a:pt x="1786" y="181"/>
                </a:cubicBezTo>
                <a:cubicBezTo>
                  <a:pt x="1785" y="181"/>
                  <a:pt x="1785" y="181"/>
                  <a:pt x="1785" y="181"/>
                </a:cubicBezTo>
                <a:cubicBezTo>
                  <a:pt x="1785" y="182"/>
                  <a:pt x="1785" y="182"/>
                  <a:pt x="1785" y="182"/>
                </a:cubicBezTo>
                <a:cubicBezTo>
                  <a:pt x="1784" y="182"/>
                  <a:pt x="1783" y="182"/>
                  <a:pt x="1782" y="183"/>
                </a:cubicBezTo>
                <a:cubicBezTo>
                  <a:pt x="1781" y="183"/>
                  <a:pt x="1781" y="183"/>
                  <a:pt x="1781" y="183"/>
                </a:cubicBezTo>
                <a:cubicBezTo>
                  <a:pt x="1781" y="181"/>
                  <a:pt x="1781" y="181"/>
                  <a:pt x="1781" y="181"/>
                </a:cubicBezTo>
                <a:cubicBezTo>
                  <a:pt x="1780" y="181"/>
                  <a:pt x="1780" y="181"/>
                  <a:pt x="1780" y="182"/>
                </a:cubicBezTo>
                <a:cubicBezTo>
                  <a:pt x="1780" y="182"/>
                  <a:pt x="1780" y="182"/>
                  <a:pt x="1780" y="182"/>
                </a:cubicBezTo>
                <a:cubicBezTo>
                  <a:pt x="1779" y="182"/>
                  <a:pt x="1780" y="183"/>
                  <a:pt x="1780" y="183"/>
                </a:cubicBezTo>
                <a:cubicBezTo>
                  <a:pt x="1780" y="183"/>
                  <a:pt x="1780" y="183"/>
                  <a:pt x="1780" y="183"/>
                </a:cubicBezTo>
                <a:cubicBezTo>
                  <a:pt x="1779" y="184"/>
                  <a:pt x="1780" y="183"/>
                  <a:pt x="1779" y="184"/>
                </a:cubicBezTo>
                <a:cubicBezTo>
                  <a:pt x="1779" y="185"/>
                  <a:pt x="1780" y="185"/>
                  <a:pt x="1780" y="185"/>
                </a:cubicBezTo>
                <a:cubicBezTo>
                  <a:pt x="1782" y="185"/>
                  <a:pt x="1783" y="184"/>
                  <a:pt x="1787" y="184"/>
                </a:cubicBezTo>
                <a:cubicBezTo>
                  <a:pt x="1787" y="185"/>
                  <a:pt x="1787" y="185"/>
                  <a:pt x="1788" y="185"/>
                </a:cubicBezTo>
                <a:cubicBezTo>
                  <a:pt x="1788" y="185"/>
                  <a:pt x="1788" y="185"/>
                  <a:pt x="1788" y="185"/>
                </a:cubicBezTo>
                <a:cubicBezTo>
                  <a:pt x="1788" y="186"/>
                  <a:pt x="1788" y="186"/>
                  <a:pt x="1788" y="186"/>
                </a:cubicBezTo>
                <a:cubicBezTo>
                  <a:pt x="1789" y="187"/>
                  <a:pt x="1789" y="187"/>
                  <a:pt x="1789" y="187"/>
                </a:cubicBezTo>
                <a:cubicBezTo>
                  <a:pt x="1789" y="187"/>
                  <a:pt x="1790" y="187"/>
                  <a:pt x="1790" y="187"/>
                </a:cubicBezTo>
                <a:cubicBezTo>
                  <a:pt x="1790" y="188"/>
                  <a:pt x="1790" y="188"/>
                  <a:pt x="1790" y="188"/>
                </a:cubicBezTo>
                <a:cubicBezTo>
                  <a:pt x="1790" y="189"/>
                  <a:pt x="1790" y="188"/>
                  <a:pt x="1790" y="189"/>
                </a:cubicBezTo>
                <a:cubicBezTo>
                  <a:pt x="1792" y="189"/>
                  <a:pt x="1792" y="189"/>
                  <a:pt x="1792" y="189"/>
                </a:cubicBezTo>
                <a:cubicBezTo>
                  <a:pt x="1792" y="188"/>
                  <a:pt x="1792" y="188"/>
                  <a:pt x="1792" y="187"/>
                </a:cubicBezTo>
                <a:close/>
                <a:moveTo>
                  <a:pt x="525" y="182"/>
                </a:moveTo>
                <a:cubicBezTo>
                  <a:pt x="524" y="182"/>
                  <a:pt x="524" y="182"/>
                  <a:pt x="524" y="182"/>
                </a:cubicBezTo>
                <a:cubicBezTo>
                  <a:pt x="524" y="182"/>
                  <a:pt x="524" y="182"/>
                  <a:pt x="524" y="181"/>
                </a:cubicBezTo>
                <a:cubicBezTo>
                  <a:pt x="523" y="181"/>
                  <a:pt x="523" y="181"/>
                  <a:pt x="523" y="181"/>
                </a:cubicBezTo>
                <a:cubicBezTo>
                  <a:pt x="523" y="182"/>
                  <a:pt x="523" y="182"/>
                  <a:pt x="523" y="182"/>
                </a:cubicBezTo>
                <a:cubicBezTo>
                  <a:pt x="524" y="182"/>
                  <a:pt x="524" y="182"/>
                  <a:pt x="524" y="183"/>
                </a:cubicBezTo>
                <a:cubicBezTo>
                  <a:pt x="524" y="182"/>
                  <a:pt x="524" y="182"/>
                  <a:pt x="524" y="182"/>
                </a:cubicBezTo>
                <a:cubicBezTo>
                  <a:pt x="525" y="182"/>
                  <a:pt x="525" y="182"/>
                  <a:pt x="525" y="182"/>
                </a:cubicBezTo>
                <a:close/>
                <a:moveTo>
                  <a:pt x="589" y="184"/>
                </a:moveTo>
                <a:cubicBezTo>
                  <a:pt x="589" y="184"/>
                  <a:pt x="590" y="184"/>
                  <a:pt x="590" y="183"/>
                </a:cubicBezTo>
                <a:cubicBezTo>
                  <a:pt x="590" y="181"/>
                  <a:pt x="590" y="181"/>
                  <a:pt x="590" y="181"/>
                </a:cubicBezTo>
                <a:cubicBezTo>
                  <a:pt x="590" y="182"/>
                  <a:pt x="587" y="181"/>
                  <a:pt x="587" y="181"/>
                </a:cubicBezTo>
                <a:cubicBezTo>
                  <a:pt x="587" y="182"/>
                  <a:pt x="587" y="182"/>
                  <a:pt x="587" y="182"/>
                </a:cubicBezTo>
                <a:cubicBezTo>
                  <a:pt x="586" y="182"/>
                  <a:pt x="586" y="182"/>
                  <a:pt x="586" y="182"/>
                </a:cubicBezTo>
                <a:cubicBezTo>
                  <a:pt x="586" y="183"/>
                  <a:pt x="586" y="183"/>
                  <a:pt x="587" y="183"/>
                </a:cubicBezTo>
                <a:cubicBezTo>
                  <a:pt x="587" y="184"/>
                  <a:pt x="587" y="184"/>
                  <a:pt x="587" y="184"/>
                </a:cubicBezTo>
                <a:lnTo>
                  <a:pt x="589" y="184"/>
                </a:lnTo>
                <a:close/>
                <a:moveTo>
                  <a:pt x="112" y="183"/>
                </a:moveTo>
                <a:cubicBezTo>
                  <a:pt x="113" y="183"/>
                  <a:pt x="112" y="183"/>
                  <a:pt x="113" y="183"/>
                </a:cubicBezTo>
                <a:cubicBezTo>
                  <a:pt x="112" y="182"/>
                  <a:pt x="112" y="182"/>
                  <a:pt x="111" y="182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2" y="183"/>
                  <a:pt x="112" y="183"/>
                  <a:pt x="112" y="183"/>
                </a:cubicBezTo>
                <a:close/>
                <a:moveTo>
                  <a:pt x="494" y="188"/>
                </a:moveTo>
                <a:cubicBezTo>
                  <a:pt x="495" y="188"/>
                  <a:pt x="497" y="187"/>
                  <a:pt x="497" y="187"/>
                </a:cubicBezTo>
                <a:cubicBezTo>
                  <a:pt x="498" y="187"/>
                  <a:pt x="499" y="186"/>
                  <a:pt x="499" y="185"/>
                </a:cubicBezTo>
                <a:cubicBezTo>
                  <a:pt x="500" y="185"/>
                  <a:pt x="500" y="184"/>
                  <a:pt x="501" y="184"/>
                </a:cubicBezTo>
                <a:cubicBezTo>
                  <a:pt x="501" y="183"/>
                  <a:pt x="501" y="183"/>
                  <a:pt x="501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500" y="183"/>
                  <a:pt x="500" y="183"/>
                  <a:pt x="500" y="183"/>
                </a:cubicBezTo>
                <a:cubicBezTo>
                  <a:pt x="499" y="183"/>
                  <a:pt x="499" y="183"/>
                  <a:pt x="499" y="184"/>
                </a:cubicBezTo>
                <a:cubicBezTo>
                  <a:pt x="498" y="184"/>
                  <a:pt x="497" y="185"/>
                  <a:pt x="496" y="185"/>
                </a:cubicBezTo>
                <a:cubicBezTo>
                  <a:pt x="496" y="186"/>
                  <a:pt x="496" y="186"/>
                  <a:pt x="496" y="186"/>
                </a:cubicBezTo>
                <a:cubicBezTo>
                  <a:pt x="495" y="187"/>
                  <a:pt x="494" y="186"/>
                  <a:pt x="493" y="186"/>
                </a:cubicBezTo>
                <a:cubicBezTo>
                  <a:pt x="493" y="187"/>
                  <a:pt x="493" y="187"/>
                  <a:pt x="493" y="187"/>
                </a:cubicBezTo>
                <a:cubicBezTo>
                  <a:pt x="492" y="187"/>
                  <a:pt x="492" y="187"/>
                  <a:pt x="491" y="188"/>
                </a:cubicBezTo>
                <a:cubicBezTo>
                  <a:pt x="491" y="189"/>
                  <a:pt x="491" y="188"/>
                  <a:pt x="491" y="189"/>
                </a:cubicBezTo>
                <a:cubicBezTo>
                  <a:pt x="491" y="189"/>
                  <a:pt x="491" y="189"/>
                  <a:pt x="491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2" y="189"/>
                  <a:pt x="492" y="189"/>
                  <a:pt x="492" y="189"/>
                </a:cubicBezTo>
                <a:cubicBezTo>
                  <a:pt x="494" y="189"/>
                  <a:pt x="494" y="189"/>
                  <a:pt x="494" y="188"/>
                </a:cubicBezTo>
                <a:close/>
                <a:moveTo>
                  <a:pt x="928" y="184"/>
                </a:moveTo>
                <a:cubicBezTo>
                  <a:pt x="929" y="184"/>
                  <a:pt x="929" y="184"/>
                  <a:pt x="929" y="184"/>
                </a:cubicBezTo>
                <a:cubicBezTo>
                  <a:pt x="929" y="183"/>
                  <a:pt x="929" y="183"/>
                  <a:pt x="929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cubicBezTo>
                  <a:pt x="928" y="183"/>
                  <a:pt x="928" y="183"/>
                  <a:pt x="928" y="183"/>
                </a:cubicBezTo>
                <a:lnTo>
                  <a:pt x="928" y="184"/>
                </a:lnTo>
                <a:close/>
                <a:moveTo>
                  <a:pt x="528" y="183"/>
                </a:moveTo>
                <a:cubicBezTo>
                  <a:pt x="528" y="184"/>
                  <a:pt x="528" y="184"/>
                  <a:pt x="528" y="185"/>
                </a:cubicBezTo>
                <a:cubicBezTo>
                  <a:pt x="529" y="185"/>
                  <a:pt x="528" y="185"/>
                  <a:pt x="529" y="185"/>
                </a:cubicBezTo>
                <a:cubicBezTo>
                  <a:pt x="529" y="185"/>
                  <a:pt x="529" y="185"/>
                  <a:pt x="529" y="185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3"/>
                  <a:pt x="529" y="183"/>
                  <a:pt x="529" y="183"/>
                </a:cubicBezTo>
                <a:lnTo>
                  <a:pt x="528" y="183"/>
                </a:lnTo>
                <a:close/>
                <a:moveTo>
                  <a:pt x="523" y="184"/>
                </a:moveTo>
                <a:cubicBezTo>
                  <a:pt x="523" y="184"/>
                  <a:pt x="523" y="184"/>
                  <a:pt x="523" y="184"/>
                </a:cubicBezTo>
                <a:cubicBezTo>
                  <a:pt x="523" y="184"/>
                  <a:pt x="523" y="185"/>
                  <a:pt x="524" y="185"/>
                </a:cubicBezTo>
                <a:cubicBezTo>
                  <a:pt x="525" y="185"/>
                  <a:pt x="525" y="185"/>
                  <a:pt x="525" y="185"/>
                </a:cubicBezTo>
                <a:cubicBezTo>
                  <a:pt x="524" y="184"/>
                  <a:pt x="524" y="184"/>
                  <a:pt x="524" y="184"/>
                </a:cubicBezTo>
                <a:lnTo>
                  <a:pt x="523" y="184"/>
                </a:lnTo>
                <a:close/>
                <a:moveTo>
                  <a:pt x="541" y="185"/>
                </a:moveTo>
                <a:cubicBezTo>
                  <a:pt x="541" y="185"/>
                  <a:pt x="541" y="185"/>
                  <a:pt x="541" y="185"/>
                </a:cubicBezTo>
                <a:cubicBezTo>
                  <a:pt x="542" y="185"/>
                  <a:pt x="542" y="185"/>
                  <a:pt x="542" y="185"/>
                </a:cubicBezTo>
                <a:cubicBezTo>
                  <a:pt x="542" y="184"/>
                  <a:pt x="542" y="185"/>
                  <a:pt x="541" y="184"/>
                </a:cubicBezTo>
                <a:lnTo>
                  <a:pt x="541" y="185"/>
                </a:lnTo>
                <a:close/>
                <a:moveTo>
                  <a:pt x="516" y="191"/>
                </a:moveTo>
                <a:cubicBezTo>
                  <a:pt x="516" y="191"/>
                  <a:pt x="516" y="191"/>
                  <a:pt x="516" y="191"/>
                </a:cubicBezTo>
                <a:cubicBezTo>
                  <a:pt x="516" y="190"/>
                  <a:pt x="516" y="190"/>
                  <a:pt x="516" y="190"/>
                </a:cubicBezTo>
                <a:cubicBezTo>
                  <a:pt x="516" y="189"/>
                  <a:pt x="516" y="188"/>
                  <a:pt x="516" y="187"/>
                </a:cubicBezTo>
                <a:cubicBezTo>
                  <a:pt x="514" y="188"/>
                  <a:pt x="514" y="190"/>
                  <a:pt x="513" y="191"/>
                </a:cubicBezTo>
                <a:cubicBezTo>
                  <a:pt x="513" y="192"/>
                  <a:pt x="513" y="192"/>
                  <a:pt x="514" y="192"/>
                </a:cubicBezTo>
                <a:cubicBezTo>
                  <a:pt x="515" y="192"/>
                  <a:pt x="514" y="192"/>
                  <a:pt x="515" y="192"/>
                </a:cubicBezTo>
                <a:cubicBezTo>
                  <a:pt x="515" y="192"/>
                  <a:pt x="515" y="191"/>
                  <a:pt x="516" y="191"/>
                </a:cubicBezTo>
                <a:close/>
                <a:moveTo>
                  <a:pt x="557" y="191"/>
                </a:moveTo>
                <a:cubicBezTo>
                  <a:pt x="558" y="191"/>
                  <a:pt x="558" y="191"/>
                  <a:pt x="558" y="191"/>
                </a:cubicBezTo>
                <a:cubicBezTo>
                  <a:pt x="558" y="190"/>
                  <a:pt x="558" y="190"/>
                  <a:pt x="558" y="190"/>
                </a:cubicBezTo>
                <a:cubicBezTo>
                  <a:pt x="557" y="190"/>
                  <a:pt x="557" y="190"/>
                  <a:pt x="556" y="190"/>
                </a:cubicBezTo>
                <a:cubicBezTo>
                  <a:pt x="556" y="190"/>
                  <a:pt x="556" y="190"/>
                  <a:pt x="557" y="191"/>
                </a:cubicBezTo>
                <a:close/>
                <a:moveTo>
                  <a:pt x="1057" y="193"/>
                </a:moveTo>
                <a:cubicBezTo>
                  <a:pt x="1057" y="193"/>
                  <a:pt x="1057" y="193"/>
                  <a:pt x="1057" y="193"/>
                </a:cubicBezTo>
                <a:cubicBezTo>
                  <a:pt x="1057" y="193"/>
                  <a:pt x="1057" y="193"/>
                  <a:pt x="1057" y="193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2"/>
                  <a:pt x="1057" y="192"/>
                  <a:pt x="1057" y="192"/>
                </a:cubicBezTo>
                <a:cubicBezTo>
                  <a:pt x="1057" y="193"/>
                  <a:pt x="1057" y="193"/>
                  <a:pt x="1057" y="193"/>
                </a:cubicBezTo>
                <a:close/>
                <a:moveTo>
                  <a:pt x="583" y="194"/>
                </a:moveTo>
                <a:cubicBezTo>
                  <a:pt x="584" y="194"/>
                  <a:pt x="584" y="194"/>
                  <a:pt x="585" y="193"/>
                </a:cubicBezTo>
                <a:cubicBezTo>
                  <a:pt x="584" y="193"/>
                  <a:pt x="583" y="193"/>
                  <a:pt x="582" y="193"/>
                </a:cubicBezTo>
                <a:cubicBezTo>
                  <a:pt x="582" y="193"/>
                  <a:pt x="582" y="194"/>
                  <a:pt x="583" y="194"/>
                </a:cubicBezTo>
                <a:close/>
                <a:moveTo>
                  <a:pt x="110" y="200"/>
                </a:moveTo>
                <a:cubicBezTo>
                  <a:pt x="111" y="200"/>
                  <a:pt x="111" y="200"/>
                  <a:pt x="112" y="200"/>
                </a:cubicBezTo>
                <a:cubicBezTo>
                  <a:pt x="112" y="199"/>
                  <a:pt x="113" y="199"/>
                  <a:pt x="113" y="199"/>
                </a:cubicBezTo>
                <a:cubicBezTo>
                  <a:pt x="113" y="198"/>
                  <a:pt x="113" y="198"/>
                  <a:pt x="113" y="197"/>
                </a:cubicBezTo>
                <a:cubicBezTo>
                  <a:pt x="112" y="197"/>
                  <a:pt x="111" y="197"/>
                  <a:pt x="110" y="197"/>
                </a:cubicBezTo>
                <a:cubicBezTo>
                  <a:pt x="110" y="197"/>
                  <a:pt x="110" y="198"/>
                  <a:pt x="109" y="198"/>
                </a:cubicBezTo>
                <a:cubicBezTo>
                  <a:pt x="110" y="198"/>
                  <a:pt x="110" y="198"/>
                  <a:pt x="110" y="198"/>
                </a:cubicBezTo>
                <a:cubicBezTo>
                  <a:pt x="110" y="199"/>
                  <a:pt x="110" y="199"/>
                  <a:pt x="110" y="200"/>
                </a:cubicBezTo>
                <a:close/>
                <a:moveTo>
                  <a:pt x="193" y="200"/>
                </a:moveTo>
                <a:cubicBezTo>
                  <a:pt x="193" y="201"/>
                  <a:pt x="193" y="201"/>
                  <a:pt x="193" y="201"/>
                </a:cubicBezTo>
                <a:cubicBezTo>
                  <a:pt x="193" y="200"/>
                  <a:pt x="193" y="201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ubicBezTo>
                  <a:pt x="193" y="200"/>
                  <a:pt x="193" y="200"/>
                  <a:pt x="193" y="200"/>
                </a:cubicBezTo>
                <a:close/>
                <a:moveTo>
                  <a:pt x="889" y="200"/>
                </a:moveTo>
                <a:cubicBezTo>
                  <a:pt x="889" y="201"/>
                  <a:pt x="889" y="201"/>
                  <a:pt x="889" y="201"/>
                </a:cubicBezTo>
                <a:cubicBezTo>
                  <a:pt x="889" y="201"/>
                  <a:pt x="889" y="201"/>
                  <a:pt x="889" y="201"/>
                </a:cubicBezTo>
                <a:cubicBezTo>
                  <a:pt x="889" y="200"/>
                  <a:pt x="889" y="200"/>
                  <a:pt x="889" y="200"/>
                </a:cubicBezTo>
                <a:close/>
                <a:moveTo>
                  <a:pt x="569" y="201"/>
                </a:moveTo>
                <a:cubicBezTo>
                  <a:pt x="570" y="201"/>
                  <a:pt x="570" y="201"/>
                  <a:pt x="570" y="201"/>
                </a:cubicBezTo>
                <a:cubicBezTo>
                  <a:pt x="570" y="200"/>
                  <a:pt x="570" y="200"/>
                  <a:pt x="570" y="200"/>
                </a:cubicBezTo>
                <a:cubicBezTo>
                  <a:pt x="569" y="200"/>
                  <a:pt x="569" y="200"/>
                  <a:pt x="569" y="200"/>
                </a:cubicBezTo>
                <a:lnTo>
                  <a:pt x="569" y="201"/>
                </a:lnTo>
                <a:close/>
                <a:moveTo>
                  <a:pt x="197" y="201"/>
                </a:moveTo>
                <a:cubicBezTo>
                  <a:pt x="199" y="201"/>
                  <a:pt x="199" y="201"/>
                  <a:pt x="199" y="201"/>
                </a:cubicBezTo>
                <a:cubicBezTo>
                  <a:pt x="199" y="201"/>
                  <a:pt x="199" y="201"/>
                  <a:pt x="199" y="201"/>
                </a:cubicBezTo>
                <a:cubicBezTo>
                  <a:pt x="198" y="201"/>
                  <a:pt x="198" y="201"/>
                  <a:pt x="197" y="201"/>
                </a:cubicBezTo>
                <a:close/>
                <a:moveTo>
                  <a:pt x="104" y="201"/>
                </a:moveTo>
                <a:cubicBezTo>
                  <a:pt x="104" y="201"/>
                  <a:pt x="104" y="201"/>
                  <a:pt x="104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2" y="202"/>
                  <a:pt x="102" y="202"/>
                  <a:pt x="102" y="202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2" y="203"/>
                  <a:pt x="101" y="202"/>
                  <a:pt x="101" y="202"/>
                </a:cubicBezTo>
                <a:cubicBezTo>
                  <a:pt x="100" y="202"/>
                  <a:pt x="100" y="202"/>
                  <a:pt x="99" y="203"/>
                </a:cubicBezTo>
                <a:cubicBezTo>
                  <a:pt x="99" y="203"/>
                  <a:pt x="99" y="203"/>
                  <a:pt x="100" y="204"/>
                </a:cubicBezTo>
                <a:cubicBezTo>
                  <a:pt x="101" y="204"/>
                  <a:pt x="102" y="205"/>
                  <a:pt x="104" y="205"/>
                </a:cubicBezTo>
                <a:cubicBezTo>
                  <a:pt x="105" y="205"/>
                  <a:pt x="105" y="205"/>
                  <a:pt x="106" y="205"/>
                </a:cubicBezTo>
                <a:cubicBezTo>
                  <a:pt x="106" y="204"/>
                  <a:pt x="106" y="204"/>
                  <a:pt x="106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7" y="204"/>
                  <a:pt x="107" y="202"/>
                  <a:pt x="107" y="201"/>
                </a:cubicBezTo>
                <a:lnTo>
                  <a:pt x="104" y="201"/>
                </a:lnTo>
                <a:close/>
                <a:moveTo>
                  <a:pt x="195" y="201"/>
                </a:moveTo>
                <a:cubicBezTo>
                  <a:pt x="195" y="203"/>
                  <a:pt x="194" y="203"/>
                  <a:pt x="193" y="204"/>
                </a:cubicBezTo>
                <a:cubicBezTo>
                  <a:pt x="193" y="205"/>
                  <a:pt x="193" y="205"/>
                  <a:pt x="193" y="205"/>
                </a:cubicBezTo>
                <a:cubicBezTo>
                  <a:pt x="194" y="204"/>
                  <a:pt x="195" y="203"/>
                  <a:pt x="195" y="203"/>
                </a:cubicBezTo>
                <a:cubicBezTo>
                  <a:pt x="196" y="203"/>
                  <a:pt x="196" y="203"/>
                  <a:pt x="196" y="203"/>
                </a:cubicBezTo>
                <a:cubicBezTo>
                  <a:pt x="196" y="202"/>
                  <a:pt x="195" y="202"/>
                  <a:pt x="195" y="201"/>
                </a:cubicBezTo>
                <a:close/>
                <a:moveTo>
                  <a:pt x="885" y="205"/>
                </a:moveTo>
                <a:cubicBezTo>
                  <a:pt x="885" y="205"/>
                  <a:pt x="885" y="205"/>
                  <a:pt x="885" y="205"/>
                </a:cubicBezTo>
                <a:cubicBezTo>
                  <a:pt x="885" y="207"/>
                  <a:pt x="885" y="207"/>
                  <a:pt x="885" y="207"/>
                </a:cubicBezTo>
                <a:cubicBezTo>
                  <a:pt x="886" y="207"/>
                  <a:pt x="886" y="206"/>
                  <a:pt x="886" y="206"/>
                </a:cubicBezTo>
                <a:cubicBezTo>
                  <a:pt x="886" y="206"/>
                  <a:pt x="886" y="205"/>
                  <a:pt x="886" y="205"/>
                </a:cubicBezTo>
                <a:cubicBezTo>
                  <a:pt x="886" y="205"/>
                  <a:pt x="886" y="205"/>
                  <a:pt x="886" y="205"/>
                </a:cubicBezTo>
                <a:cubicBezTo>
                  <a:pt x="887" y="204"/>
                  <a:pt x="886" y="204"/>
                  <a:pt x="886" y="204"/>
                </a:cubicBezTo>
                <a:cubicBezTo>
                  <a:pt x="886" y="203"/>
                  <a:pt x="886" y="203"/>
                  <a:pt x="886" y="202"/>
                </a:cubicBezTo>
                <a:cubicBezTo>
                  <a:pt x="886" y="202"/>
                  <a:pt x="886" y="202"/>
                  <a:pt x="886" y="202"/>
                </a:cubicBezTo>
                <a:cubicBezTo>
                  <a:pt x="885" y="203"/>
                  <a:pt x="885" y="203"/>
                  <a:pt x="885" y="204"/>
                </a:cubicBezTo>
                <a:cubicBezTo>
                  <a:pt x="884" y="205"/>
                  <a:pt x="885" y="204"/>
                  <a:pt x="884" y="205"/>
                </a:cubicBezTo>
                <a:cubicBezTo>
                  <a:pt x="884" y="205"/>
                  <a:pt x="884" y="205"/>
                  <a:pt x="884" y="205"/>
                </a:cubicBezTo>
                <a:cubicBezTo>
                  <a:pt x="884" y="205"/>
                  <a:pt x="884" y="205"/>
                  <a:pt x="884" y="206"/>
                </a:cubicBezTo>
                <a:cubicBezTo>
                  <a:pt x="885" y="206"/>
                  <a:pt x="885" y="206"/>
                  <a:pt x="885" y="205"/>
                </a:cubicBezTo>
                <a:close/>
                <a:moveTo>
                  <a:pt x="980" y="203"/>
                </a:moveTo>
                <a:cubicBezTo>
                  <a:pt x="980" y="203"/>
                  <a:pt x="980" y="203"/>
                  <a:pt x="980" y="203"/>
                </a:cubicBezTo>
                <a:cubicBezTo>
                  <a:pt x="979" y="203"/>
                  <a:pt x="979" y="203"/>
                  <a:pt x="979" y="203"/>
                </a:cubicBezTo>
                <a:cubicBezTo>
                  <a:pt x="980" y="203"/>
                  <a:pt x="979" y="203"/>
                  <a:pt x="980" y="203"/>
                </a:cubicBezTo>
                <a:close/>
                <a:moveTo>
                  <a:pt x="983" y="206"/>
                </a:moveTo>
                <a:cubicBezTo>
                  <a:pt x="984" y="206"/>
                  <a:pt x="984" y="206"/>
                  <a:pt x="985" y="206"/>
                </a:cubicBezTo>
                <a:cubicBezTo>
                  <a:pt x="985" y="207"/>
                  <a:pt x="985" y="207"/>
                  <a:pt x="985" y="207"/>
                </a:cubicBezTo>
                <a:cubicBezTo>
                  <a:pt x="986" y="207"/>
                  <a:pt x="986" y="207"/>
                  <a:pt x="987" y="206"/>
                </a:cubicBezTo>
                <a:cubicBezTo>
                  <a:pt x="987" y="205"/>
                  <a:pt x="987" y="205"/>
                  <a:pt x="986" y="204"/>
                </a:cubicBezTo>
                <a:cubicBezTo>
                  <a:pt x="986" y="204"/>
                  <a:pt x="986" y="204"/>
                  <a:pt x="986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5" y="204"/>
                  <a:pt x="985" y="204"/>
                  <a:pt x="985" y="204"/>
                </a:cubicBezTo>
                <a:cubicBezTo>
                  <a:pt x="984" y="204"/>
                  <a:pt x="984" y="203"/>
                  <a:pt x="984" y="203"/>
                </a:cubicBezTo>
                <a:cubicBezTo>
                  <a:pt x="984" y="204"/>
                  <a:pt x="984" y="204"/>
                  <a:pt x="984" y="204"/>
                </a:cubicBezTo>
                <a:cubicBezTo>
                  <a:pt x="984" y="205"/>
                  <a:pt x="984" y="205"/>
                  <a:pt x="984" y="205"/>
                </a:cubicBezTo>
                <a:cubicBezTo>
                  <a:pt x="983" y="205"/>
                  <a:pt x="983" y="204"/>
                  <a:pt x="983" y="206"/>
                </a:cubicBezTo>
                <a:close/>
                <a:moveTo>
                  <a:pt x="1778" y="205"/>
                </a:moveTo>
                <a:cubicBezTo>
                  <a:pt x="1776" y="205"/>
                  <a:pt x="1776" y="204"/>
                  <a:pt x="1774" y="204"/>
                </a:cubicBezTo>
                <a:cubicBezTo>
                  <a:pt x="1774" y="205"/>
                  <a:pt x="1774" y="206"/>
                  <a:pt x="1773" y="206"/>
                </a:cubicBezTo>
                <a:cubicBezTo>
                  <a:pt x="1773" y="208"/>
                  <a:pt x="1774" y="207"/>
                  <a:pt x="1774" y="209"/>
                </a:cubicBezTo>
                <a:cubicBezTo>
                  <a:pt x="1777" y="209"/>
                  <a:pt x="1778" y="208"/>
                  <a:pt x="1780" y="207"/>
                </a:cubicBezTo>
                <a:cubicBezTo>
                  <a:pt x="1780" y="206"/>
                  <a:pt x="1780" y="206"/>
                  <a:pt x="1780" y="206"/>
                </a:cubicBezTo>
                <a:cubicBezTo>
                  <a:pt x="1779" y="205"/>
                  <a:pt x="1779" y="206"/>
                  <a:pt x="1778" y="205"/>
                </a:cubicBezTo>
                <a:close/>
                <a:moveTo>
                  <a:pt x="1805" y="206"/>
                </a:moveTo>
                <a:cubicBezTo>
                  <a:pt x="1805" y="206"/>
                  <a:pt x="1804" y="206"/>
                  <a:pt x="1804" y="206"/>
                </a:cubicBezTo>
                <a:cubicBezTo>
                  <a:pt x="1803" y="206"/>
                  <a:pt x="1803" y="206"/>
                  <a:pt x="1803" y="206"/>
                </a:cubicBezTo>
                <a:cubicBezTo>
                  <a:pt x="1803" y="207"/>
                  <a:pt x="1803" y="207"/>
                  <a:pt x="1803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2" y="207"/>
                  <a:pt x="1802" y="207"/>
                  <a:pt x="1802" y="207"/>
                </a:cubicBezTo>
                <a:cubicBezTo>
                  <a:pt x="1801" y="207"/>
                  <a:pt x="1801" y="207"/>
                  <a:pt x="1800" y="207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0" y="208"/>
                  <a:pt x="1800" y="208"/>
                  <a:pt x="1800" y="208"/>
                </a:cubicBezTo>
                <a:cubicBezTo>
                  <a:pt x="1801" y="209"/>
                  <a:pt x="1802" y="209"/>
                  <a:pt x="1803" y="210"/>
                </a:cubicBezTo>
                <a:cubicBezTo>
                  <a:pt x="1805" y="210"/>
                  <a:pt x="1806" y="209"/>
                  <a:pt x="1807" y="208"/>
                </a:cubicBezTo>
                <a:cubicBezTo>
                  <a:pt x="1807" y="207"/>
                  <a:pt x="1807" y="207"/>
                  <a:pt x="1807" y="206"/>
                </a:cubicBezTo>
                <a:lnTo>
                  <a:pt x="1805" y="206"/>
                </a:lnTo>
                <a:close/>
                <a:moveTo>
                  <a:pt x="686" y="207"/>
                </a:move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5" y="206"/>
                  <a:pt x="685" y="206"/>
                  <a:pt x="684" y="206"/>
                </a:cubicBezTo>
                <a:cubicBezTo>
                  <a:pt x="684" y="207"/>
                  <a:pt x="684" y="207"/>
                  <a:pt x="684" y="208"/>
                </a:cubicBezTo>
                <a:cubicBezTo>
                  <a:pt x="686" y="208"/>
                  <a:pt x="686" y="208"/>
                  <a:pt x="686" y="208"/>
                </a:cubicBezTo>
                <a:lnTo>
                  <a:pt x="686" y="207"/>
                </a:lnTo>
                <a:close/>
                <a:moveTo>
                  <a:pt x="916" y="207"/>
                </a:move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ubicBezTo>
                  <a:pt x="916" y="207"/>
                  <a:pt x="916" y="207"/>
                  <a:pt x="916" y="207"/>
                </a:cubicBezTo>
                <a:close/>
                <a:moveTo>
                  <a:pt x="918" y="208"/>
                </a:moveTo>
                <a:cubicBezTo>
                  <a:pt x="918" y="208"/>
                  <a:pt x="918" y="208"/>
                  <a:pt x="918" y="208"/>
                </a:cubicBezTo>
                <a:cubicBezTo>
                  <a:pt x="919" y="208"/>
                  <a:pt x="919" y="208"/>
                  <a:pt x="919" y="208"/>
                </a:cubicBezTo>
                <a:cubicBezTo>
                  <a:pt x="919" y="207"/>
                  <a:pt x="919" y="207"/>
                  <a:pt x="919" y="207"/>
                </a:cubicBezTo>
                <a:cubicBezTo>
                  <a:pt x="918" y="207"/>
                  <a:pt x="918" y="207"/>
                  <a:pt x="918" y="207"/>
                </a:cubicBezTo>
                <a:cubicBezTo>
                  <a:pt x="918" y="208"/>
                  <a:pt x="918" y="207"/>
                  <a:pt x="918" y="208"/>
                </a:cubicBezTo>
                <a:cubicBezTo>
                  <a:pt x="918" y="208"/>
                  <a:pt x="918" y="208"/>
                  <a:pt x="918" y="208"/>
                </a:cubicBezTo>
                <a:close/>
                <a:moveTo>
                  <a:pt x="917" y="208"/>
                </a:moveTo>
                <a:cubicBezTo>
                  <a:pt x="916" y="208"/>
                  <a:pt x="916" y="208"/>
                  <a:pt x="916" y="208"/>
                </a:cubicBezTo>
                <a:cubicBezTo>
                  <a:pt x="916" y="209"/>
                  <a:pt x="916" y="209"/>
                  <a:pt x="916" y="209"/>
                </a:cubicBezTo>
                <a:cubicBezTo>
                  <a:pt x="917" y="209"/>
                  <a:pt x="917" y="209"/>
                  <a:pt x="917" y="209"/>
                </a:cubicBezTo>
                <a:lnTo>
                  <a:pt x="917" y="208"/>
                </a:lnTo>
                <a:close/>
                <a:moveTo>
                  <a:pt x="564" y="210"/>
                </a:moveTo>
                <a:cubicBezTo>
                  <a:pt x="564" y="210"/>
                  <a:pt x="564" y="210"/>
                  <a:pt x="564" y="210"/>
                </a:cubicBezTo>
                <a:cubicBezTo>
                  <a:pt x="564" y="209"/>
                  <a:pt x="564" y="210"/>
                  <a:pt x="564" y="209"/>
                </a:cubicBezTo>
                <a:lnTo>
                  <a:pt x="564" y="210"/>
                </a:lnTo>
                <a:close/>
                <a:moveTo>
                  <a:pt x="916" y="210"/>
                </a:moveTo>
                <a:cubicBezTo>
                  <a:pt x="916" y="210"/>
                  <a:pt x="916" y="210"/>
                  <a:pt x="916" y="210"/>
                </a:cubicBezTo>
                <a:cubicBezTo>
                  <a:pt x="916" y="210"/>
                  <a:pt x="916" y="210"/>
                  <a:pt x="916" y="210"/>
                </a:cubicBezTo>
                <a:close/>
                <a:moveTo>
                  <a:pt x="998" y="212"/>
                </a:moveTo>
                <a:cubicBezTo>
                  <a:pt x="998" y="213"/>
                  <a:pt x="998" y="213"/>
                  <a:pt x="997" y="213"/>
                </a:cubicBezTo>
                <a:cubicBezTo>
                  <a:pt x="997" y="214"/>
                  <a:pt x="997" y="213"/>
                  <a:pt x="996" y="214"/>
                </a:cubicBezTo>
                <a:cubicBezTo>
                  <a:pt x="996" y="214"/>
                  <a:pt x="996" y="214"/>
                  <a:pt x="996" y="214"/>
                </a:cubicBezTo>
                <a:cubicBezTo>
                  <a:pt x="997" y="214"/>
                  <a:pt x="997" y="214"/>
                  <a:pt x="997" y="214"/>
                </a:cubicBezTo>
                <a:cubicBezTo>
                  <a:pt x="997" y="214"/>
                  <a:pt x="997" y="215"/>
                  <a:pt x="997" y="216"/>
                </a:cubicBezTo>
                <a:cubicBezTo>
                  <a:pt x="998" y="215"/>
                  <a:pt x="999" y="215"/>
                  <a:pt x="999" y="214"/>
                </a:cubicBezTo>
                <a:cubicBezTo>
                  <a:pt x="999" y="214"/>
                  <a:pt x="999" y="214"/>
                  <a:pt x="999" y="214"/>
                </a:cubicBezTo>
                <a:cubicBezTo>
                  <a:pt x="999" y="214"/>
                  <a:pt x="999" y="213"/>
                  <a:pt x="999" y="213"/>
                </a:cubicBezTo>
                <a:cubicBezTo>
                  <a:pt x="999" y="213"/>
                  <a:pt x="999" y="213"/>
                  <a:pt x="999" y="213"/>
                </a:cubicBezTo>
                <a:cubicBezTo>
                  <a:pt x="999" y="212"/>
                  <a:pt x="999" y="212"/>
                  <a:pt x="999" y="212"/>
                </a:cubicBezTo>
                <a:lnTo>
                  <a:pt x="998" y="212"/>
                </a:lnTo>
                <a:close/>
                <a:moveTo>
                  <a:pt x="1666" y="213"/>
                </a:moveTo>
                <a:cubicBezTo>
                  <a:pt x="1665" y="213"/>
                  <a:pt x="1665" y="213"/>
                  <a:pt x="1664" y="214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63" y="214"/>
                  <a:pt x="1663" y="214"/>
                  <a:pt x="1663" y="214"/>
                </a:cubicBezTo>
                <a:cubicBezTo>
                  <a:pt x="1663" y="215"/>
                  <a:pt x="1663" y="215"/>
                  <a:pt x="1663" y="215"/>
                </a:cubicBezTo>
                <a:cubicBezTo>
                  <a:pt x="1663" y="215"/>
                  <a:pt x="1662" y="215"/>
                  <a:pt x="1662" y="215"/>
                </a:cubicBezTo>
                <a:cubicBezTo>
                  <a:pt x="1662" y="216"/>
                  <a:pt x="1662" y="218"/>
                  <a:pt x="1662" y="218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19"/>
                  <a:pt x="1662" y="219"/>
                  <a:pt x="1662" y="219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2" y="220"/>
                  <a:pt x="1662" y="220"/>
                  <a:pt x="1662" y="220"/>
                </a:cubicBezTo>
                <a:cubicBezTo>
                  <a:pt x="1663" y="219"/>
                  <a:pt x="1663" y="219"/>
                  <a:pt x="1663" y="219"/>
                </a:cubicBezTo>
                <a:cubicBezTo>
                  <a:pt x="1663" y="218"/>
                  <a:pt x="1663" y="218"/>
                  <a:pt x="1663" y="218"/>
                </a:cubicBezTo>
                <a:cubicBezTo>
                  <a:pt x="1663" y="218"/>
                  <a:pt x="1664" y="218"/>
                  <a:pt x="1664" y="218"/>
                </a:cubicBezTo>
                <a:cubicBezTo>
                  <a:pt x="1664" y="217"/>
                  <a:pt x="1664" y="217"/>
                  <a:pt x="1664" y="217"/>
                </a:cubicBezTo>
                <a:cubicBezTo>
                  <a:pt x="1665" y="217"/>
                  <a:pt x="1665" y="216"/>
                  <a:pt x="1666" y="216"/>
                </a:cubicBezTo>
                <a:cubicBezTo>
                  <a:pt x="1666" y="215"/>
                  <a:pt x="1666" y="214"/>
                  <a:pt x="1666" y="213"/>
                </a:cubicBezTo>
                <a:close/>
                <a:moveTo>
                  <a:pt x="170" y="216"/>
                </a:moveTo>
                <a:cubicBezTo>
                  <a:pt x="169" y="216"/>
                  <a:pt x="169" y="216"/>
                  <a:pt x="169" y="216"/>
                </a:cubicBezTo>
                <a:cubicBezTo>
                  <a:pt x="169" y="215"/>
                  <a:pt x="169" y="215"/>
                  <a:pt x="169" y="215"/>
                </a:cubicBezTo>
                <a:cubicBezTo>
                  <a:pt x="168" y="215"/>
                  <a:pt x="168" y="215"/>
                  <a:pt x="168" y="215"/>
                </a:cubicBezTo>
                <a:cubicBezTo>
                  <a:pt x="167" y="216"/>
                  <a:pt x="166" y="216"/>
                  <a:pt x="166" y="217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7" y="217"/>
                  <a:pt x="167" y="217"/>
                  <a:pt x="16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17"/>
                  <a:pt x="170" y="217"/>
                  <a:pt x="170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1" y="217"/>
                  <a:pt x="171" y="217"/>
                  <a:pt x="171" y="217"/>
                </a:cubicBezTo>
                <a:cubicBezTo>
                  <a:pt x="170" y="217"/>
                  <a:pt x="170" y="217"/>
                  <a:pt x="170" y="217"/>
                </a:cubicBezTo>
                <a:cubicBezTo>
                  <a:pt x="170" y="216"/>
                  <a:pt x="170" y="216"/>
                  <a:pt x="170" y="216"/>
                </a:cubicBezTo>
                <a:close/>
                <a:moveTo>
                  <a:pt x="864" y="227"/>
                </a:moveTo>
                <a:cubicBezTo>
                  <a:pt x="865" y="227"/>
                  <a:pt x="865" y="227"/>
                  <a:pt x="865" y="227"/>
                </a:cubicBezTo>
                <a:cubicBezTo>
                  <a:pt x="865" y="227"/>
                  <a:pt x="864" y="228"/>
                  <a:pt x="863" y="228"/>
                </a:cubicBezTo>
                <a:cubicBezTo>
                  <a:pt x="864" y="229"/>
                  <a:pt x="864" y="229"/>
                  <a:pt x="865" y="229"/>
                </a:cubicBezTo>
                <a:cubicBezTo>
                  <a:pt x="865" y="230"/>
                  <a:pt x="865" y="230"/>
                  <a:pt x="865" y="230"/>
                </a:cubicBezTo>
                <a:cubicBezTo>
                  <a:pt x="864" y="230"/>
                  <a:pt x="864" y="230"/>
                  <a:pt x="864" y="230"/>
                </a:cubicBezTo>
                <a:cubicBezTo>
                  <a:pt x="864" y="230"/>
                  <a:pt x="864" y="233"/>
                  <a:pt x="863" y="233"/>
                </a:cubicBezTo>
                <a:cubicBezTo>
                  <a:pt x="865" y="233"/>
                  <a:pt x="864" y="233"/>
                  <a:pt x="865" y="233"/>
                </a:cubicBezTo>
                <a:cubicBezTo>
                  <a:pt x="866" y="233"/>
                  <a:pt x="866" y="233"/>
                  <a:pt x="866" y="233"/>
                </a:cubicBezTo>
                <a:cubicBezTo>
                  <a:pt x="866" y="234"/>
                  <a:pt x="866" y="234"/>
                  <a:pt x="864" y="235"/>
                </a:cubicBezTo>
                <a:cubicBezTo>
                  <a:pt x="864" y="235"/>
                  <a:pt x="865" y="235"/>
                  <a:pt x="865" y="236"/>
                </a:cubicBezTo>
                <a:cubicBezTo>
                  <a:pt x="864" y="236"/>
                  <a:pt x="864" y="236"/>
                  <a:pt x="864" y="236"/>
                </a:cubicBezTo>
                <a:cubicBezTo>
                  <a:pt x="864" y="238"/>
                  <a:pt x="864" y="238"/>
                  <a:pt x="864" y="238"/>
                </a:cubicBezTo>
                <a:cubicBezTo>
                  <a:pt x="865" y="238"/>
                  <a:pt x="865" y="238"/>
                  <a:pt x="865" y="238"/>
                </a:cubicBezTo>
                <a:cubicBezTo>
                  <a:pt x="865" y="237"/>
                  <a:pt x="865" y="237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6"/>
                  <a:pt x="866" y="236"/>
                  <a:pt x="866" y="236"/>
                </a:cubicBezTo>
                <a:cubicBezTo>
                  <a:pt x="866" y="237"/>
                  <a:pt x="866" y="237"/>
                  <a:pt x="866" y="237"/>
                </a:cubicBezTo>
                <a:cubicBezTo>
                  <a:pt x="867" y="237"/>
                  <a:pt x="867" y="237"/>
                  <a:pt x="867" y="237"/>
                </a:cubicBezTo>
                <a:cubicBezTo>
                  <a:pt x="867" y="236"/>
                  <a:pt x="867" y="236"/>
                  <a:pt x="867" y="236"/>
                </a:cubicBezTo>
                <a:cubicBezTo>
                  <a:pt x="867" y="236"/>
                  <a:pt x="868" y="236"/>
                  <a:pt x="868" y="236"/>
                </a:cubicBezTo>
                <a:cubicBezTo>
                  <a:pt x="868" y="237"/>
                  <a:pt x="867" y="238"/>
                  <a:pt x="867" y="239"/>
                </a:cubicBezTo>
                <a:cubicBezTo>
                  <a:pt x="867" y="239"/>
                  <a:pt x="868" y="239"/>
                  <a:pt x="868" y="239"/>
                </a:cubicBezTo>
                <a:cubicBezTo>
                  <a:pt x="868" y="240"/>
                  <a:pt x="868" y="240"/>
                  <a:pt x="868" y="241"/>
                </a:cubicBezTo>
                <a:cubicBezTo>
                  <a:pt x="868" y="241"/>
                  <a:pt x="868" y="240"/>
                  <a:pt x="868" y="241"/>
                </a:cubicBezTo>
                <a:cubicBezTo>
                  <a:pt x="868" y="241"/>
                  <a:pt x="868" y="241"/>
                  <a:pt x="868" y="241"/>
                </a:cubicBezTo>
                <a:cubicBezTo>
                  <a:pt x="868" y="242"/>
                  <a:pt x="868" y="242"/>
                  <a:pt x="868" y="242"/>
                </a:cubicBezTo>
                <a:cubicBezTo>
                  <a:pt x="867" y="242"/>
                  <a:pt x="867" y="242"/>
                  <a:pt x="867" y="242"/>
                </a:cubicBezTo>
                <a:cubicBezTo>
                  <a:pt x="867" y="242"/>
                  <a:pt x="867" y="243"/>
                  <a:pt x="867" y="244"/>
                </a:cubicBezTo>
                <a:cubicBezTo>
                  <a:pt x="867" y="244"/>
                  <a:pt x="866" y="244"/>
                  <a:pt x="866" y="244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6" y="245"/>
                  <a:pt x="866" y="245"/>
                  <a:pt x="866" y="245"/>
                </a:cubicBezTo>
                <a:cubicBezTo>
                  <a:pt x="867" y="245"/>
                  <a:pt x="867" y="245"/>
                  <a:pt x="868" y="245"/>
                </a:cubicBezTo>
                <a:cubicBezTo>
                  <a:pt x="868" y="245"/>
                  <a:pt x="868" y="245"/>
                  <a:pt x="868" y="245"/>
                </a:cubicBezTo>
                <a:cubicBezTo>
                  <a:pt x="868" y="245"/>
                  <a:pt x="868" y="246"/>
                  <a:pt x="869" y="246"/>
                </a:cubicBezTo>
                <a:cubicBezTo>
                  <a:pt x="869" y="245"/>
                  <a:pt x="869" y="245"/>
                  <a:pt x="869" y="244"/>
                </a:cubicBezTo>
                <a:cubicBezTo>
                  <a:pt x="871" y="245"/>
                  <a:pt x="872" y="246"/>
                  <a:pt x="873" y="244"/>
                </a:cubicBezTo>
                <a:cubicBezTo>
                  <a:pt x="874" y="244"/>
                  <a:pt x="875" y="244"/>
                  <a:pt x="876" y="245"/>
                </a:cubicBezTo>
                <a:cubicBezTo>
                  <a:pt x="876" y="245"/>
                  <a:pt x="876" y="245"/>
                  <a:pt x="876" y="245"/>
                </a:cubicBezTo>
                <a:cubicBezTo>
                  <a:pt x="875" y="245"/>
                  <a:pt x="875" y="245"/>
                  <a:pt x="875" y="245"/>
                </a:cubicBezTo>
                <a:cubicBezTo>
                  <a:pt x="875" y="245"/>
                  <a:pt x="875" y="246"/>
                  <a:pt x="874" y="246"/>
                </a:cubicBezTo>
                <a:cubicBezTo>
                  <a:pt x="874" y="248"/>
                  <a:pt x="874" y="248"/>
                  <a:pt x="875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6" y="248"/>
                  <a:pt x="876" y="248"/>
                </a:cubicBezTo>
                <a:cubicBezTo>
                  <a:pt x="876" y="248"/>
                  <a:pt x="877" y="248"/>
                  <a:pt x="877" y="248"/>
                </a:cubicBezTo>
                <a:cubicBezTo>
                  <a:pt x="877" y="248"/>
                  <a:pt x="877" y="248"/>
                  <a:pt x="877" y="248"/>
                </a:cubicBezTo>
                <a:cubicBezTo>
                  <a:pt x="878" y="248"/>
                  <a:pt x="878" y="248"/>
                  <a:pt x="878" y="248"/>
                </a:cubicBezTo>
                <a:cubicBezTo>
                  <a:pt x="878" y="250"/>
                  <a:pt x="878" y="250"/>
                  <a:pt x="878" y="250"/>
                </a:cubicBezTo>
                <a:cubicBezTo>
                  <a:pt x="878" y="250"/>
                  <a:pt x="877" y="250"/>
                  <a:pt x="877" y="250"/>
                </a:cubicBezTo>
                <a:cubicBezTo>
                  <a:pt x="877" y="251"/>
                  <a:pt x="878" y="251"/>
                  <a:pt x="878" y="251"/>
                </a:cubicBezTo>
                <a:cubicBezTo>
                  <a:pt x="877" y="251"/>
                  <a:pt x="877" y="251"/>
                  <a:pt x="877" y="252"/>
                </a:cubicBezTo>
                <a:cubicBezTo>
                  <a:pt x="877" y="252"/>
                  <a:pt x="877" y="253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7" y="254"/>
                  <a:pt x="877" y="254"/>
                  <a:pt x="877" y="254"/>
                </a:cubicBezTo>
                <a:cubicBezTo>
                  <a:pt x="876" y="254"/>
                  <a:pt x="876" y="254"/>
                  <a:pt x="876" y="254"/>
                </a:cubicBezTo>
                <a:cubicBezTo>
                  <a:pt x="876" y="255"/>
                  <a:pt x="876" y="255"/>
                  <a:pt x="876" y="255"/>
                </a:cubicBezTo>
                <a:cubicBezTo>
                  <a:pt x="874" y="254"/>
                  <a:pt x="874" y="255"/>
                  <a:pt x="872" y="255"/>
                </a:cubicBezTo>
                <a:cubicBezTo>
                  <a:pt x="872" y="255"/>
                  <a:pt x="872" y="255"/>
                  <a:pt x="872" y="254"/>
                </a:cubicBezTo>
                <a:cubicBezTo>
                  <a:pt x="872" y="253"/>
                  <a:pt x="872" y="253"/>
                  <a:pt x="872" y="253"/>
                </a:cubicBezTo>
                <a:cubicBezTo>
                  <a:pt x="871" y="253"/>
                  <a:pt x="871" y="253"/>
                  <a:pt x="871" y="253"/>
                </a:cubicBezTo>
                <a:cubicBezTo>
                  <a:pt x="870" y="253"/>
                  <a:pt x="870" y="253"/>
                  <a:pt x="869" y="254"/>
                </a:cubicBezTo>
                <a:cubicBezTo>
                  <a:pt x="869" y="254"/>
                  <a:pt x="869" y="254"/>
                  <a:pt x="869" y="254"/>
                </a:cubicBezTo>
                <a:cubicBezTo>
                  <a:pt x="869" y="255"/>
                  <a:pt x="870" y="255"/>
                  <a:pt x="871" y="255"/>
                </a:cubicBezTo>
                <a:cubicBezTo>
                  <a:pt x="871" y="256"/>
                  <a:pt x="871" y="256"/>
                  <a:pt x="871" y="256"/>
                </a:cubicBezTo>
                <a:cubicBezTo>
                  <a:pt x="870" y="256"/>
                  <a:pt x="870" y="258"/>
                  <a:pt x="868" y="258"/>
                </a:cubicBezTo>
                <a:cubicBezTo>
                  <a:pt x="868" y="259"/>
                  <a:pt x="868" y="258"/>
                  <a:pt x="868" y="259"/>
                </a:cubicBezTo>
                <a:cubicBezTo>
                  <a:pt x="868" y="259"/>
                  <a:pt x="868" y="259"/>
                  <a:pt x="868" y="259"/>
                </a:cubicBezTo>
                <a:cubicBezTo>
                  <a:pt x="869" y="259"/>
                  <a:pt x="869" y="259"/>
                  <a:pt x="871" y="258"/>
                </a:cubicBezTo>
                <a:cubicBezTo>
                  <a:pt x="871" y="262"/>
                  <a:pt x="871" y="262"/>
                  <a:pt x="871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70" y="262"/>
                  <a:pt x="870" y="262"/>
                  <a:pt x="870" y="262"/>
                </a:cubicBezTo>
                <a:cubicBezTo>
                  <a:pt x="869" y="263"/>
                  <a:pt x="869" y="262"/>
                  <a:pt x="869" y="263"/>
                </a:cubicBezTo>
                <a:cubicBezTo>
                  <a:pt x="867" y="263"/>
                  <a:pt x="867" y="264"/>
                  <a:pt x="866" y="264"/>
                </a:cubicBezTo>
                <a:cubicBezTo>
                  <a:pt x="866" y="266"/>
                  <a:pt x="866" y="265"/>
                  <a:pt x="866" y="266"/>
                </a:cubicBezTo>
                <a:cubicBezTo>
                  <a:pt x="867" y="266"/>
                  <a:pt x="867" y="266"/>
                  <a:pt x="867" y="266"/>
                </a:cubicBezTo>
                <a:cubicBezTo>
                  <a:pt x="867" y="267"/>
                  <a:pt x="867" y="267"/>
                  <a:pt x="867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6" y="267"/>
                  <a:pt x="866" y="267"/>
                  <a:pt x="866" y="267"/>
                </a:cubicBezTo>
                <a:cubicBezTo>
                  <a:pt x="868" y="267"/>
                  <a:pt x="868" y="267"/>
                  <a:pt x="869" y="266"/>
                </a:cubicBezTo>
                <a:cubicBezTo>
                  <a:pt x="870" y="266"/>
                  <a:pt x="870" y="266"/>
                  <a:pt x="870" y="266"/>
                </a:cubicBezTo>
                <a:cubicBezTo>
                  <a:pt x="870" y="267"/>
                  <a:pt x="870" y="267"/>
                  <a:pt x="870" y="268"/>
                </a:cubicBezTo>
                <a:cubicBezTo>
                  <a:pt x="872" y="268"/>
                  <a:pt x="873" y="267"/>
                  <a:pt x="873" y="266"/>
                </a:cubicBezTo>
                <a:cubicBezTo>
                  <a:pt x="874" y="266"/>
                  <a:pt x="874" y="267"/>
                  <a:pt x="875" y="268"/>
                </a:cubicBezTo>
                <a:cubicBezTo>
                  <a:pt x="876" y="268"/>
                  <a:pt x="876" y="268"/>
                  <a:pt x="876" y="268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7"/>
                  <a:pt x="876" y="267"/>
                  <a:pt x="876" y="267"/>
                </a:cubicBezTo>
                <a:cubicBezTo>
                  <a:pt x="876" y="266"/>
                  <a:pt x="876" y="266"/>
                  <a:pt x="876" y="266"/>
                </a:cubicBezTo>
                <a:cubicBezTo>
                  <a:pt x="877" y="266"/>
                  <a:pt x="878" y="266"/>
                  <a:pt x="878" y="266"/>
                </a:cubicBezTo>
                <a:cubicBezTo>
                  <a:pt x="878" y="267"/>
                  <a:pt x="878" y="267"/>
                  <a:pt x="878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7" y="269"/>
                  <a:pt x="877" y="269"/>
                  <a:pt x="877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3" y="269"/>
                  <a:pt x="873" y="269"/>
                </a:cubicBezTo>
                <a:cubicBezTo>
                  <a:pt x="873" y="269"/>
                  <a:pt x="872" y="269"/>
                  <a:pt x="872" y="269"/>
                </a:cubicBezTo>
                <a:cubicBezTo>
                  <a:pt x="872" y="269"/>
                  <a:pt x="872" y="269"/>
                  <a:pt x="872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70" y="269"/>
                  <a:pt x="870" y="269"/>
                  <a:pt x="870" y="269"/>
                </a:cubicBezTo>
                <a:cubicBezTo>
                  <a:pt x="869" y="270"/>
                  <a:pt x="870" y="270"/>
                  <a:pt x="868" y="270"/>
                </a:cubicBezTo>
                <a:cubicBezTo>
                  <a:pt x="868" y="272"/>
                  <a:pt x="867" y="273"/>
                  <a:pt x="866" y="274"/>
                </a:cubicBezTo>
                <a:cubicBezTo>
                  <a:pt x="866" y="274"/>
                  <a:pt x="866" y="274"/>
                  <a:pt x="866" y="274"/>
                </a:cubicBezTo>
                <a:cubicBezTo>
                  <a:pt x="866" y="275"/>
                  <a:pt x="866" y="275"/>
                  <a:pt x="866" y="275"/>
                </a:cubicBezTo>
                <a:cubicBezTo>
                  <a:pt x="865" y="275"/>
                  <a:pt x="863" y="276"/>
                  <a:pt x="862" y="276"/>
                </a:cubicBezTo>
                <a:cubicBezTo>
                  <a:pt x="862" y="277"/>
                  <a:pt x="862" y="277"/>
                  <a:pt x="862" y="277"/>
                </a:cubicBezTo>
                <a:cubicBezTo>
                  <a:pt x="864" y="277"/>
                  <a:pt x="864" y="278"/>
                  <a:pt x="865" y="278"/>
                </a:cubicBezTo>
                <a:cubicBezTo>
                  <a:pt x="865" y="278"/>
                  <a:pt x="865" y="278"/>
                  <a:pt x="865" y="278"/>
                </a:cubicBezTo>
                <a:cubicBezTo>
                  <a:pt x="867" y="278"/>
                  <a:pt x="866" y="277"/>
                  <a:pt x="867" y="276"/>
                </a:cubicBezTo>
                <a:cubicBezTo>
                  <a:pt x="867" y="276"/>
                  <a:pt x="867" y="276"/>
                  <a:pt x="868" y="276"/>
                </a:cubicBezTo>
                <a:cubicBezTo>
                  <a:pt x="868" y="276"/>
                  <a:pt x="868" y="276"/>
                  <a:pt x="868" y="276"/>
                </a:cubicBezTo>
                <a:cubicBezTo>
                  <a:pt x="868" y="276"/>
                  <a:pt x="868" y="275"/>
                  <a:pt x="868" y="275"/>
                </a:cubicBezTo>
                <a:cubicBezTo>
                  <a:pt x="870" y="275"/>
                  <a:pt x="871" y="275"/>
                  <a:pt x="872" y="275"/>
                </a:cubicBezTo>
                <a:cubicBezTo>
                  <a:pt x="872" y="275"/>
                  <a:pt x="872" y="275"/>
                  <a:pt x="873" y="276"/>
                </a:cubicBezTo>
                <a:cubicBezTo>
                  <a:pt x="873" y="276"/>
                  <a:pt x="873" y="276"/>
                  <a:pt x="873" y="276"/>
                </a:cubicBezTo>
                <a:cubicBezTo>
                  <a:pt x="874" y="275"/>
                  <a:pt x="875" y="275"/>
                  <a:pt x="875" y="273"/>
                </a:cubicBezTo>
                <a:cubicBezTo>
                  <a:pt x="876" y="273"/>
                  <a:pt x="877" y="273"/>
                  <a:pt x="878" y="273"/>
                </a:cubicBezTo>
                <a:cubicBezTo>
                  <a:pt x="878" y="273"/>
                  <a:pt x="878" y="273"/>
                  <a:pt x="878" y="273"/>
                </a:cubicBezTo>
                <a:cubicBezTo>
                  <a:pt x="879" y="273"/>
                  <a:pt x="879" y="273"/>
                  <a:pt x="879" y="273"/>
                </a:cubicBezTo>
                <a:cubicBezTo>
                  <a:pt x="879" y="274"/>
                  <a:pt x="879" y="274"/>
                  <a:pt x="879" y="274"/>
                </a:cubicBezTo>
                <a:cubicBezTo>
                  <a:pt x="880" y="274"/>
                  <a:pt x="880" y="274"/>
                  <a:pt x="881" y="274"/>
                </a:cubicBezTo>
                <a:cubicBezTo>
                  <a:pt x="881" y="273"/>
                  <a:pt x="881" y="273"/>
                  <a:pt x="881" y="273"/>
                </a:cubicBezTo>
                <a:cubicBezTo>
                  <a:pt x="882" y="273"/>
                  <a:pt x="882" y="273"/>
                  <a:pt x="883" y="273"/>
                </a:cubicBezTo>
                <a:cubicBezTo>
                  <a:pt x="883" y="272"/>
                  <a:pt x="883" y="272"/>
                  <a:pt x="883" y="272"/>
                </a:cubicBezTo>
                <a:cubicBezTo>
                  <a:pt x="884" y="272"/>
                  <a:pt x="885" y="273"/>
                  <a:pt x="886" y="273"/>
                </a:cubicBezTo>
                <a:cubicBezTo>
                  <a:pt x="886" y="272"/>
                  <a:pt x="886" y="272"/>
                  <a:pt x="886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7" y="272"/>
                  <a:pt x="887" y="272"/>
                  <a:pt x="887" y="272"/>
                </a:cubicBezTo>
                <a:cubicBezTo>
                  <a:pt x="889" y="272"/>
                  <a:pt x="889" y="272"/>
                  <a:pt x="889" y="272"/>
                </a:cubicBezTo>
                <a:cubicBezTo>
                  <a:pt x="889" y="271"/>
                  <a:pt x="889" y="271"/>
                  <a:pt x="889" y="271"/>
                </a:cubicBezTo>
                <a:cubicBezTo>
                  <a:pt x="890" y="271"/>
                  <a:pt x="892" y="272"/>
                  <a:pt x="892" y="273"/>
                </a:cubicBezTo>
                <a:cubicBezTo>
                  <a:pt x="893" y="273"/>
                  <a:pt x="893" y="273"/>
                  <a:pt x="893" y="273"/>
                </a:cubicBezTo>
                <a:cubicBezTo>
                  <a:pt x="893" y="273"/>
                  <a:pt x="893" y="272"/>
                  <a:pt x="893" y="272"/>
                </a:cubicBezTo>
                <a:cubicBezTo>
                  <a:pt x="894" y="272"/>
                  <a:pt x="894" y="272"/>
                  <a:pt x="894" y="272"/>
                </a:cubicBezTo>
                <a:cubicBezTo>
                  <a:pt x="894" y="271"/>
                  <a:pt x="894" y="271"/>
                  <a:pt x="894" y="271"/>
                </a:cubicBezTo>
                <a:cubicBezTo>
                  <a:pt x="895" y="271"/>
                  <a:pt x="896" y="271"/>
                  <a:pt x="897" y="270"/>
                </a:cubicBezTo>
                <a:cubicBezTo>
                  <a:pt x="897" y="270"/>
                  <a:pt x="897" y="270"/>
                  <a:pt x="897" y="269"/>
                </a:cubicBezTo>
                <a:cubicBezTo>
                  <a:pt x="896" y="269"/>
                  <a:pt x="895" y="269"/>
                  <a:pt x="893" y="269"/>
                </a:cubicBezTo>
                <a:cubicBezTo>
                  <a:pt x="893" y="269"/>
                  <a:pt x="894" y="268"/>
                  <a:pt x="894" y="268"/>
                </a:cubicBezTo>
                <a:cubicBezTo>
                  <a:pt x="893" y="268"/>
                  <a:pt x="893" y="268"/>
                  <a:pt x="893" y="268"/>
                </a:cubicBezTo>
                <a:cubicBezTo>
                  <a:pt x="893" y="268"/>
                  <a:pt x="893" y="267"/>
                  <a:pt x="893" y="267"/>
                </a:cubicBezTo>
                <a:cubicBezTo>
                  <a:pt x="894" y="267"/>
                  <a:pt x="894" y="267"/>
                  <a:pt x="894" y="267"/>
                </a:cubicBezTo>
                <a:cubicBezTo>
                  <a:pt x="895" y="266"/>
                  <a:pt x="895" y="266"/>
                  <a:pt x="895" y="266"/>
                </a:cubicBezTo>
                <a:cubicBezTo>
                  <a:pt x="896" y="266"/>
                  <a:pt x="897" y="266"/>
                  <a:pt x="897" y="266"/>
                </a:cubicBezTo>
                <a:cubicBezTo>
                  <a:pt x="897" y="265"/>
                  <a:pt x="897" y="265"/>
                  <a:pt x="897" y="265"/>
                </a:cubicBezTo>
                <a:cubicBezTo>
                  <a:pt x="898" y="265"/>
                  <a:pt x="898" y="265"/>
                  <a:pt x="898" y="265"/>
                </a:cubicBezTo>
                <a:cubicBezTo>
                  <a:pt x="899" y="263"/>
                  <a:pt x="900" y="262"/>
                  <a:pt x="900" y="260"/>
                </a:cubicBezTo>
                <a:cubicBezTo>
                  <a:pt x="899" y="259"/>
                  <a:pt x="899" y="259"/>
                  <a:pt x="899" y="259"/>
                </a:cubicBezTo>
                <a:cubicBezTo>
                  <a:pt x="898" y="258"/>
                  <a:pt x="897" y="258"/>
                  <a:pt x="896" y="258"/>
                </a:cubicBezTo>
                <a:cubicBezTo>
                  <a:pt x="895" y="258"/>
                  <a:pt x="895" y="258"/>
                  <a:pt x="894" y="258"/>
                </a:cubicBezTo>
                <a:cubicBezTo>
                  <a:pt x="894" y="258"/>
                  <a:pt x="894" y="258"/>
                  <a:pt x="894" y="258"/>
                </a:cubicBezTo>
                <a:cubicBezTo>
                  <a:pt x="893" y="259"/>
                  <a:pt x="894" y="259"/>
                  <a:pt x="894" y="259"/>
                </a:cubicBezTo>
                <a:cubicBezTo>
                  <a:pt x="894" y="260"/>
                  <a:pt x="894" y="260"/>
                  <a:pt x="893" y="260"/>
                </a:cubicBezTo>
                <a:cubicBezTo>
                  <a:pt x="893" y="259"/>
                  <a:pt x="892" y="258"/>
                  <a:pt x="893" y="257"/>
                </a:cubicBezTo>
                <a:cubicBezTo>
                  <a:pt x="893" y="256"/>
                  <a:pt x="893" y="255"/>
                  <a:pt x="892" y="255"/>
                </a:cubicBezTo>
                <a:cubicBezTo>
                  <a:pt x="892" y="254"/>
                  <a:pt x="892" y="254"/>
                  <a:pt x="891" y="254"/>
                </a:cubicBezTo>
                <a:cubicBezTo>
                  <a:pt x="890" y="253"/>
                  <a:pt x="891" y="253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0" y="252"/>
                  <a:pt x="890" y="252"/>
                  <a:pt x="890" y="252"/>
                </a:cubicBezTo>
                <a:cubicBezTo>
                  <a:pt x="891" y="252"/>
                  <a:pt x="891" y="253"/>
                  <a:pt x="893" y="253"/>
                </a:cubicBezTo>
                <a:cubicBezTo>
                  <a:pt x="893" y="252"/>
                  <a:pt x="893" y="252"/>
                  <a:pt x="893" y="252"/>
                </a:cubicBezTo>
                <a:cubicBezTo>
                  <a:pt x="892" y="252"/>
                  <a:pt x="891" y="251"/>
                  <a:pt x="891" y="251"/>
                </a:cubicBezTo>
                <a:cubicBezTo>
                  <a:pt x="891" y="250"/>
                  <a:pt x="891" y="250"/>
                  <a:pt x="890" y="250"/>
                </a:cubicBezTo>
                <a:cubicBezTo>
                  <a:pt x="890" y="250"/>
                  <a:pt x="889" y="250"/>
                  <a:pt x="889" y="249"/>
                </a:cubicBezTo>
                <a:cubicBezTo>
                  <a:pt x="888" y="249"/>
                  <a:pt x="888" y="249"/>
                  <a:pt x="888" y="248"/>
                </a:cubicBezTo>
                <a:cubicBezTo>
                  <a:pt x="888" y="248"/>
                  <a:pt x="888" y="248"/>
                  <a:pt x="888" y="248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8" y="247"/>
                  <a:pt x="888" y="247"/>
                  <a:pt x="888" y="247"/>
                </a:cubicBezTo>
                <a:cubicBezTo>
                  <a:pt x="887" y="247"/>
                  <a:pt x="887" y="247"/>
                  <a:pt x="887" y="246"/>
                </a:cubicBezTo>
                <a:cubicBezTo>
                  <a:pt x="886" y="246"/>
                  <a:pt x="886" y="246"/>
                  <a:pt x="886" y="246"/>
                </a:cubicBezTo>
                <a:cubicBezTo>
                  <a:pt x="885" y="246"/>
                  <a:pt x="885" y="245"/>
                  <a:pt x="884" y="244"/>
                </a:cubicBezTo>
                <a:cubicBezTo>
                  <a:pt x="884" y="243"/>
                  <a:pt x="884" y="242"/>
                  <a:pt x="884" y="242"/>
                </a:cubicBezTo>
                <a:cubicBezTo>
                  <a:pt x="882" y="241"/>
                  <a:pt x="883" y="241"/>
                  <a:pt x="882" y="240"/>
                </a:cubicBezTo>
                <a:cubicBezTo>
                  <a:pt x="882" y="240"/>
                  <a:pt x="882" y="240"/>
                  <a:pt x="882" y="240"/>
                </a:cubicBezTo>
                <a:cubicBezTo>
                  <a:pt x="882" y="240"/>
                  <a:pt x="882" y="240"/>
                  <a:pt x="881" y="239"/>
                </a:cubicBezTo>
                <a:cubicBezTo>
                  <a:pt x="880" y="239"/>
                  <a:pt x="880" y="239"/>
                  <a:pt x="880" y="239"/>
                </a:cubicBezTo>
                <a:cubicBezTo>
                  <a:pt x="880" y="238"/>
                  <a:pt x="880" y="237"/>
                  <a:pt x="880" y="237"/>
                </a:cubicBezTo>
                <a:cubicBezTo>
                  <a:pt x="879" y="237"/>
                  <a:pt x="878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7"/>
                  <a:pt x="877" y="237"/>
                  <a:pt x="877" y="237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7" y="236"/>
                </a:cubicBezTo>
                <a:cubicBezTo>
                  <a:pt x="877" y="236"/>
                  <a:pt x="877" y="236"/>
                  <a:pt x="878" y="235"/>
                </a:cubicBezTo>
                <a:cubicBezTo>
                  <a:pt x="879" y="235"/>
                  <a:pt x="879" y="235"/>
                  <a:pt x="879" y="235"/>
                </a:cubicBezTo>
                <a:cubicBezTo>
                  <a:pt x="879" y="235"/>
                  <a:pt x="879" y="234"/>
                  <a:pt x="878" y="233"/>
                </a:cubicBezTo>
                <a:cubicBezTo>
                  <a:pt x="878" y="233"/>
                  <a:pt x="878" y="233"/>
                  <a:pt x="877" y="233"/>
                </a:cubicBezTo>
                <a:cubicBezTo>
                  <a:pt x="877" y="232"/>
                  <a:pt x="877" y="232"/>
                  <a:pt x="877" y="232"/>
                </a:cubicBezTo>
                <a:cubicBezTo>
                  <a:pt x="879" y="232"/>
                  <a:pt x="878" y="232"/>
                  <a:pt x="878" y="231"/>
                </a:cubicBezTo>
                <a:cubicBezTo>
                  <a:pt x="879" y="230"/>
                  <a:pt x="880" y="230"/>
                  <a:pt x="881" y="229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7"/>
                  <a:pt x="881" y="227"/>
                  <a:pt x="881" y="227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1" y="225"/>
                  <a:pt x="881" y="225"/>
                </a:cubicBezTo>
                <a:cubicBezTo>
                  <a:pt x="881" y="225"/>
                  <a:pt x="882" y="225"/>
                  <a:pt x="882" y="224"/>
                </a:cubicBezTo>
                <a:cubicBezTo>
                  <a:pt x="881" y="224"/>
                  <a:pt x="881" y="224"/>
                  <a:pt x="880" y="224"/>
                </a:cubicBezTo>
                <a:cubicBezTo>
                  <a:pt x="880" y="223"/>
                  <a:pt x="880" y="223"/>
                  <a:pt x="880" y="223"/>
                </a:cubicBezTo>
                <a:cubicBezTo>
                  <a:pt x="880" y="223"/>
                  <a:pt x="880" y="224"/>
                  <a:pt x="879" y="224"/>
                </a:cubicBezTo>
                <a:cubicBezTo>
                  <a:pt x="879" y="224"/>
                  <a:pt x="879" y="223"/>
                  <a:pt x="878" y="223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8" y="224"/>
                  <a:pt x="878" y="224"/>
                  <a:pt x="878" y="224"/>
                </a:cubicBezTo>
                <a:cubicBezTo>
                  <a:pt x="877" y="224"/>
                  <a:pt x="877" y="223"/>
                  <a:pt x="877" y="223"/>
                </a:cubicBezTo>
                <a:cubicBezTo>
                  <a:pt x="876" y="223"/>
                  <a:pt x="872" y="225"/>
                  <a:pt x="871" y="225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4"/>
                  <a:pt x="871" y="224"/>
                  <a:pt x="871" y="224"/>
                </a:cubicBezTo>
                <a:cubicBezTo>
                  <a:pt x="871" y="222"/>
                  <a:pt x="872" y="222"/>
                  <a:pt x="873" y="221"/>
                </a:cubicBezTo>
                <a:cubicBezTo>
                  <a:pt x="873" y="221"/>
                  <a:pt x="873" y="221"/>
                  <a:pt x="874" y="221"/>
                </a:cubicBezTo>
                <a:cubicBezTo>
                  <a:pt x="874" y="220"/>
                  <a:pt x="874" y="220"/>
                  <a:pt x="874" y="219"/>
                </a:cubicBezTo>
                <a:cubicBezTo>
                  <a:pt x="874" y="219"/>
                  <a:pt x="875" y="219"/>
                  <a:pt x="875" y="219"/>
                </a:cubicBezTo>
                <a:cubicBezTo>
                  <a:pt x="875" y="219"/>
                  <a:pt x="875" y="218"/>
                  <a:pt x="876" y="218"/>
                </a:cubicBezTo>
                <a:cubicBezTo>
                  <a:pt x="876" y="216"/>
                  <a:pt x="876" y="217"/>
                  <a:pt x="875" y="216"/>
                </a:cubicBezTo>
                <a:cubicBezTo>
                  <a:pt x="875" y="216"/>
                  <a:pt x="874" y="215"/>
                  <a:pt x="874" y="215"/>
                </a:cubicBezTo>
                <a:cubicBezTo>
                  <a:pt x="874" y="215"/>
                  <a:pt x="874" y="216"/>
                  <a:pt x="873" y="216"/>
                </a:cubicBezTo>
                <a:cubicBezTo>
                  <a:pt x="873" y="216"/>
                  <a:pt x="873" y="215"/>
                  <a:pt x="872" y="215"/>
                </a:cubicBezTo>
                <a:cubicBezTo>
                  <a:pt x="872" y="216"/>
                  <a:pt x="872" y="216"/>
                  <a:pt x="871" y="217"/>
                </a:cubicBezTo>
                <a:cubicBezTo>
                  <a:pt x="871" y="217"/>
                  <a:pt x="870" y="217"/>
                  <a:pt x="870" y="216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7"/>
                  <a:pt x="870" y="217"/>
                  <a:pt x="870" y="217"/>
                </a:cubicBezTo>
                <a:cubicBezTo>
                  <a:pt x="870" y="218"/>
                  <a:pt x="870" y="218"/>
                  <a:pt x="870" y="218"/>
                </a:cubicBezTo>
                <a:cubicBezTo>
                  <a:pt x="869" y="218"/>
                  <a:pt x="869" y="218"/>
                  <a:pt x="869" y="218"/>
                </a:cubicBezTo>
                <a:cubicBezTo>
                  <a:pt x="869" y="217"/>
                  <a:pt x="869" y="217"/>
                  <a:pt x="870" y="216"/>
                </a:cubicBezTo>
                <a:cubicBezTo>
                  <a:pt x="869" y="216"/>
                  <a:pt x="869" y="216"/>
                  <a:pt x="868" y="216"/>
                </a:cubicBezTo>
                <a:cubicBezTo>
                  <a:pt x="868" y="218"/>
                  <a:pt x="867" y="219"/>
                  <a:pt x="867" y="220"/>
                </a:cubicBezTo>
                <a:cubicBezTo>
                  <a:pt x="866" y="220"/>
                  <a:pt x="866" y="220"/>
                  <a:pt x="866" y="220"/>
                </a:cubicBezTo>
                <a:cubicBezTo>
                  <a:pt x="866" y="221"/>
                  <a:pt x="866" y="220"/>
                  <a:pt x="866" y="221"/>
                </a:cubicBezTo>
                <a:cubicBezTo>
                  <a:pt x="866" y="222"/>
                  <a:pt x="866" y="221"/>
                  <a:pt x="867" y="222"/>
                </a:cubicBezTo>
                <a:cubicBezTo>
                  <a:pt x="867" y="222"/>
                  <a:pt x="867" y="223"/>
                  <a:pt x="866" y="223"/>
                </a:cubicBezTo>
                <a:cubicBezTo>
                  <a:pt x="866" y="223"/>
                  <a:pt x="865" y="223"/>
                  <a:pt x="864" y="223"/>
                </a:cubicBezTo>
                <a:cubicBezTo>
                  <a:pt x="864" y="223"/>
                  <a:pt x="864" y="223"/>
                  <a:pt x="864" y="224"/>
                </a:cubicBezTo>
                <a:cubicBezTo>
                  <a:pt x="864" y="224"/>
                  <a:pt x="864" y="224"/>
                  <a:pt x="864" y="224"/>
                </a:cubicBezTo>
                <a:cubicBezTo>
                  <a:pt x="864" y="224"/>
                  <a:pt x="864" y="224"/>
                  <a:pt x="865" y="225"/>
                </a:cubicBezTo>
                <a:cubicBezTo>
                  <a:pt x="864" y="225"/>
                  <a:pt x="864" y="225"/>
                  <a:pt x="863" y="225"/>
                </a:cubicBezTo>
                <a:cubicBezTo>
                  <a:pt x="863" y="226"/>
                  <a:pt x="863" y="226"/>
                  <a:pt x="863" y="226"/>
                </a:cubicBezTo>
                <a:cubicBezTo>
                  <a:pt x="864" y="226"/>
                  <a:pt x="864" y="226"/>
                  <a:pt x="864" y="227"/>
                </a:cubicBezTo>
                <a:close/>
                <a:moveTo>
                  <a:pt x="859" y="222"/>
                </a:moveTo>
                <a:cubicBezTo>
                  <a:pt x="861" y="222"/>
                  <a:pt x="861" y="222"/>
                  <a:pt x="861" y="222"/>
                </a:cubicBezTo>
                <a:cubicBezTo>
                  <a:pt x="861" y="221"/>
                  <a:pt x="861" y="219"/>
                  <a:pt x="862" y="218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2" y="217"/>
                  <a:pt x="862" y="217"/>
                  <a:pt x="862" y="217"/>
                </a:cubicBezTo>
                <a:cubicBezTo>
                  <a:pt x="861" y="216"/>
                  <a:pt x="860" y="217"/>
                  <a:pt x="859" y="217"/>
                </a:cubicBezTo>
                <a:cubicBezTo>
                  <a:pt x="859" y="219"/>
                  <a:pt x="859" y="219"/>
                  <a:pt x="859" y="219"/>
                </a:cubicBezTo>
                <a:cubicBezTo>
                  <a:pt x="859" y="219"/>
                  <a:pt x="859" y="219"/>
                  <a:pt x="858" y="219"/>
                </a:cubicBezTo>
                <a:cubicBezTo>
                  <a:pt x="858" y="219"/>
                  <a:pt x="858" y="219"/>
                  <a:pt x="858" y="219"/>
                </a:cubicBezTo>
                <a:cubicBezTo>
                  <a:pt x="858" y="220"/>
                  <a:pt x="858" y="220"/>
                  <a:pt x="859" y="220"/>
                </a:cubicBezTo>
                <a:cubicBezTo>
                  <a:pt x="858" y="221"/>
                  <a:pt x="859" y="221"/>
                  <a:pt x="858" y="221"/>
                </a:cubicBezTo>
                <a:cubicBezTo>
                  <a:pt x="858" y="223"/>
                  <a:pt x="858" y="222"/>
                  <a:pt x="858" y="224"/>
                </a:cubicBezTo>
                <a:cubicBezTo>
                  <a:pt x="859" y="223"/>
                  <a:pt x="859" y="223"/>
                  <a:pt x="859" y="222"/>
                </a:cubicBezTo>
                <a:close/>
                <a:moveTo>
                  <a:pt x="995" y="218"/>
                </a:moveTo>
                <a:cubicBezTo>
                  <a:pt x="994" y="218"/>
                  <a:pt x="994" y="218"/>
                  <a:pt x="994" y="218"/>
                </a:cubicBezTo>
                <a:cubicBezTo>
                  <a:pt x="994" y="220"/>
                  <a:pt x="994" y="220"/>
                  <a:pt x="994" y="220"/>
                </a:cubicBezTo>
                <a:cubicBezTo>
                  <a:pt x="995" y="220"/>
                  <a:pt x="995" y="220"/>
                  <a:pt x="995" y="220"/>
                </a:cubicBezTo>
                <a:cubicBezTo>
                  <a:pt x="995" y="221"/>
                  <a:pt x="995" y="221"/>
                  <a:pt x="996" y="222"/>
                </a:cubicBezTo>
                <a:cubicBezTo>
                  <a:pt x="996" y="222"/>
                  <a:pt x="996" y="222"/>
                  <a:pt x="996" y="222"/>
                </a:cubicBezTo>
                <a:cubicBezTo>
                  <a:pt x="996" y="222"/>
                  <a:pt x="997" y="221"/>
                  <a:pt x="997" y="221"/>
                </a:cubicBezTo>
                <a:cubicBezTo>
                  <a:pt x="997" y="221"/>
                  <a:pt x="998" y="221"/>
                  <a:pt x="999" y="221"/>
                </a:cubicBezTo>
                <a:cubicBezTo>
                  <a:pt x="1000" y="219"/>
                  <a:pt x="1001" y="219"/>
                  <a:pt x="1001" y="217"/>
                </a:cubicBezTo>
                <a:cubicBezTo>
                  <a:pt x="1000" y="217"/>
                  <a:pt x="999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7"/>
                  <a:pt x="997" y="217"/>
                  <a:pt x="997" y="217"/>
                </a:cubicBezTo>
                <a:cubicBezTo>
                  <a:pt x="997" y="218"/>
                  <a:pt x="997" y="218"/>
                  <a:pt x="997" y="218"/>
                </a:cubicBezTo>
                <a:cubicBezTo>
                  <a:pt x="996" y="218"/>
                  <a:pt x="995" y="219"/>
                  <a:pt x="995" y="218"/>
                </a:cubicBezTo>
                <a:close/>
                <a:moveTo>
                  <a:pt x="167" y="218"/>
                </a:moveTo>
                <a:cubicBezTo>
                  <a:pt x="167" y="218"/>
                  <a:pt x="166" y="218"/>
                  <a:pt x="166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7" y="218"/>
                  <a:pt x="167" y="218"/>
                  <a:pt x="167" y="218"/>
                </a:cubicBezTo>
                <a:close/>
                <a:moveTo>
                  <a:pt x="256" y="224"/>
                </a:moveTo>
                <a:cubicBezTo>
                  <a:pt x="256" y="224"/>
                  <a:pt x="255" y="225"/>
                  <a:pt x="255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6" y="226"/>
                  <a:pt x="256" y="226"/>
                  <a:pt x="256" y="226"/>
                </a:cubicBezTo>
                <a:cubicBezTo>
                  <a:pt x="257" y="225"/>
                  <a:pt x="257" y="226"/>
                  <a:pt x="257" y="226"/>
                </a:cubicBezTo>
                <a:cubicBezTo>
                  <a:pt x="257" y="225"/>
                  <a:pt x="258" y="225"/>
                  <a:pt x="258" y="224"/>
                </a:cubicBezTo>
                <a:cubicBezTo>
                  <a:pt x="258" y="224"/>
                  <a:pt x="258" y="224"/>
                  <a:pt x="258" y="224"/>
                </a:cubicBezTo>
                <a:cubicBezTo>
                  <a:pt x="258" y="224"/>
                  <a:pt x="258" y="223"/>
                  <a:pt x="258" y="222"/>
                </a:cubicBezTo>
                <a:cubicBezTo>
                  <a:pt x="257" y="222"/>
                  <a:pt x="257" y="222"/>
                  <a:pt x="257" y="222"/>
                </a:cubicBezTo>
                <a:cubicBezTo>
                  <a:pt x="256" y="221"/>
                  <a:pt x="258" y="221"/>
                  <a:pt x="258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19"/>
                  <a:pt x="257" y="219"/>
                  <a:pt x="256" y="219"/>
                </a:cubicBezTo>
                <a:cubicBezTo>
                  <a:pt x="256" y="218"/>
                  <a:pt x="255" y="218"/>
                  <a:pt x="253" y="218"/>
                </a:cubicBezTo>
                <a:cubicBezTo>
                  <a:pt x="253" y="219"/>
                  <a:pt x="254" y="220"/>
                  <a:pt x="255" y="221"/>
                </a:cubicBezTo>
                <a:cubicBezTo>
                  <a:pt x="255" y="223"/>
                  <a:pt x="255" y="223"/>
                  <a:pt x="255" y="223"/>
                </a:cubicBezTo>
                <a:cubicBezTo>
                  <a:pt x="255" y="223"/>
                  <a:pt x="255" y="223"/>
                  <a:pt x="256" y="224"/>
                </a:cubicBezTo>
                <a:close/>
                <a:moveTo>
                  <a:pt x="245" y="220"/>
                </a:moveTo>
                <a:cubicBezTo>
                  <a:pt x="245" y="220"/>
                  <a:pt x="245" y="220"/>
                  <a:pt x="245" y="220"/>
                </a:cubicBezTo>
                <a:cubicBezTo>
                  <a:pt x="245" y="219"/>
                  <a:pt x="245" y="219"/>
                  <a:pt x="245" y="219"/>
                </a:cubicBezTo>
                <a:cubicBezTo>
                  <a:pt x="245" y="219"/>
                  <a:pt x="245" y="219"/>
                  <a:pt x="245" y="219"/>
                </a:cubicBezTo>
                <a:lnTo>
                  <a:pt x="245" y="220"/>
                </a:lnTo>
                <a:close/>
                <a:moveTo>
                  <a:pt x="169" y="221"/>
                </a:move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169" y="221"/>
                  <a:pt x="168" y="221"/>
                  <a:pt x="168" y="221"/>
                </a:cubicBezTo>
                <a:cubicBezTo>
                  <a:pt x="168" y="220"/>
                  <a:pt x="168" y="220"/>
                  <a:pt x="168" y="220"/>
                </a:cubicBezTo>
                <a:cubicBezTo>
                  <a:pt x="167" y="220"/>
                  <a:pt x="167" y="220"/>
                  <a:pt x="166" y="219"/>
                </a:cubicBezTo>
                <a:cubicBezTo>
                  <a:pt x="166" y="221"/>
                  <a:pt x="166" y="221"/>
                  <a:pt x="166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5" y="221"/>
                  <a:pt x="165" y="221"/>
                  <a:pt x="165" y="221"/>
                </a:cubicBezTo>
                <a:cubicBezTo>
                  <a:pt x="164" y="221"/>
                  <a:pt x="164" y="220"/>
                  <a:pt x="164" y="221"/>
                </a:cubicBezTo>
                <a:cubicBezTo>
                  <a:pt x="163" y="221"/>
                  <a:pt x="163" y="221"/>
                  <a:pt x="163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3" y="220"/>
                  <a:pt x="163" y="220"/>
                  <a:pt x="162" y="220"/>
                </a:cubicBezTo>
                <a:cubicBezTo>
                  <a:pt x="162" y="220"/>
                  <a:pt x="162" y="221"/>
                  <a:pt x="161" y="221"/>
                </a:cubicBezTo>
                <a:cubicBezTo>
                  <a:pt x="162" y="221"/>
                  <a:pt x="162" y="221"/>
                  <a:pt x="162" y="222"/>
                </a:cubicBezTo>
                <a:cubicBezTo>
                  <a:pt x="163" y="222"/>
                  <a:pt x="163" y="222"/>
                  <a:pt x="163" y="222"/>
                </a:cubicBezTo>
                <a:cubicBezTo>
                  <a:pt x="162" y="222"/>
                  <a:pt x="162" y="222"/>
                  <a:pt x="162" y="223"/>
                </a:cubicBezTo>
                <a:cubicBezTo>
                  <a:pt x="161" y="223"/>
                  <a:pt x="161" y="223"/>
                  <a:pt x="161" y="222"/>
                </a:cubicBezTo>
                <a:cubicBezTo>
                  <a:pt x="159" y="222"/>
                  <a:pt x="159" y="222"/>
                  <a:pt x="158" y="223"/>
                </a:cubicBezTo>
                <a:cubicBezTo>
                  <a:pt x="159" y="225"/>
                  <a:pt x="160" y="224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60" y="226"/>
                  <a:pt x="160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6"/>
                  <a:pt x="162" y="226"/>
                </a:cubicBezTo>
                <a:cubicBezTo>
                  <a:pt x="163" y="226"/>
                  <a:pt x="163" y="226"/>
                  <a:pt x="163" y="226"/>
                </a:cubicBezTo>
                <a:cubicBezTo>
                  <a:pt x="163" y="227"/>
                  <a:pt x="163" y="227"/>
                  <a:pt x="163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7"/>
                  <a:pt x="164" y="227"/>
                  <a:pt x="164" y="227"/>
                </a:cubicBezTo>
                <a:cubicBezTo>
                  <a:pt x="164" y="226"/>
                  <a:pt x="164" y="226"/>
                  <a:pt x="164" y="226"/>
                </a:cubicBezTo>
                <a:cubicBezTo>
                  <a:pt x="166" y="225"/>
                  <a:pt x="167" y="225"/>
                  <a:pt x="169" y="225"/>
                </a:cubicBezTo>
                <a:cubicBezTo>
                  <a:pt x="169" y="224"/>
                  <a:pt x="169" y="224"/>
                  <a:pt x="169" y="224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3"/>
                  <a:pt x="168" y="223"/>
                  <a:pt x="168" y="223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69" y="224"/>
                  <a:pt x="169" y="223"/>
                  <a:pt x="169" y="223"/>
                </a:cubicBezTo>
                <a:cubicBezTo>
                  <a:pt x="170" y="223"/>
                  <a:pt x="170" y="223"/>
                  <a:pt x="171" y="224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1" y="223"/>
                  <a:pt x="171" y="223"/>
                  <a:pt x="171" y="223"/>
                </a:cubicBezTo>
                <a:cubicBezTo>
                  <a:pt x="170" y="223"/>
                  <a:pt x="170" y="223"/>
                  <a:pt x="169" y="223"/>
                </a:cubicBezTo>
                <a:cubicBezTo>
                  <a:pt x="169" y="222"/>
                  <a:pt x="170" y="222"/>
                  <a:pt x="169" y="221"/>
                </a:cubicBezTo>
                <a:close/>
                <a:moveTo>
                  <a:pt x="258" y="222"/>
                </a:move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ubicBezTo>
                  <a:pt x="258" y="222"/>
                  <a:pt x="258" y="222"/>
                  <a:pt x="258" y="222"/>
                </a:cubicBezTo>
                <a:close/>
                <a:moveTo>
                  <a:pt x="996" y="223"/>
                </a:moveTo>
                <a:cubicBezTo>
                  <a:pt x="996" y="223"/>
                  <a:pt x="996" y="223"/>
                  <a:pt x="996" y="222"/>
                </a:cubicBezTo>
                <a:cubicBezTo>
                  <a:pt x="995" y="222"/>
                  <a:pt x="995" y="222"/>
                  <a:pt x="995" y="222"/>
                </a:cubicBezTo>
                <a:cubicBezTo>
                  <a:pt x="995" y="223"/>
                  <a:pt x="995" y="223"/>
                  <a:pt x="995" y="223"/>
                </a:cubicBezTo>
                <a:lnTo>
                  <a:pt x="996" y="223"/>
                </a:lnTo>
                <a:close/>
                <a:moveTo>
                  <a:pt x="981" y="224"/>
                </a:moveTo>
                <a:cubicBezTo>
                  <a:pt x="982" y="224"/>
                  <a:pt x="982" y="224"/>
                  <a:pt x="983" y="224"/>
                </a:cubicBezTo>
                <a:cubicBezTo>
                  <a:pt x="983" y="223"/>
                  <a:pt x="983" y="223"/>
                  <a:pt x="983" y="223"/>
                </a:cubicBezTo>
                <a:cubicBezTo>
                  <a:pt x="981" y="223"/>
                  <a:pt x="981" y="223"/>
                  <a:pt x="981" y="223"/>
                </a:cubicBezTo>
                <a:cubicBezTo>
                  <a:pt x="981" y="224"/>
                  <a:pt x="981" y="224"/>
                  <a:pt x="981" y="225"/>
                </a:cubicBezTo>
                <a:cubicBezTo>
                  <a:pt x="981" y="225"/>
                  <a:pt x="980" y="224"/>
                  <a:pt x="980" y="224"/>
                </a:cubicBezTo>
                <a:cubicBezTo>
                  <a:pt x="980" y="224"/>
                  <a:pt x="980" y="225"/>
                  <a:pt x="979" y="225"/>
                </a:cubicBezTo>
                <a:cubicBezTo>
                  <a:pt x="978" y="226"/>
                  <a:pt x="978" y="226"/>
                  <a:pt x="977" y="227"/>
                </a:cubicBezTo>
                <a:cubicBezTo>
                  <a:pt x="977" y="227"/>
                  <a:pt x="977" y="227"/>
                  <a:pt x="977" y="227"/>
                </a:cubicBezTo>
                <a:cubicBezTo>
                  <a:pt x="977" y="229"/>
                  <a:pt x="977" y="230"/>
                  <a:pt x="978" y="231"/>
                </a:cubicBezTo>
                <a:cubicBezTo>
                  <a:pt x="978" y="232"/>
                  <a:pt x="978" y="231"/>
                  <a:pt x="979" y="232"/>
                </a:cubicBezTo>
                <a:cubicBezTo>
                  <a:pt x="979" y="231"/>
                  <a:pt x="979" y="231"/>
                  <a:pt x="979" y="231"/>
                </a:cubicBezTo>
                <a:cubicBezTo>
                  <a:pt x="979" y="230"/>
                  <a:pt x="980" y="230"/>
                  <a:pt x="980" y="230"/>
                </a:cubicBezTo>
                <a:cubicBezTo>
                  <a:pt x="980" y="229"/>
                  <a:pt x="980" y="229"/>
                  <a:pt x="980" y="229"/>
                </a:cubicBezTo>
                <a:cubicBezTo>
                  <a:pt x="980" y="229"/>
                  <a:pt x="980" y="229"/>
                  <a:pt x="981" y="229"/>
                </a:cubicBezTo>
                <a:cubicBezTo>
                  <a:pt x="981" y="228"/>
                  <a:pt x="980" y="228"/>
                  <a:pt x="980" y="227"/>
                </a:cubicBezTo>
                <a:cubicBezTo>
                  <a:pt x="981" y="227"/>
                  <a:pt x="981" y="227"/>
                  <a:pt x="981" y="227"/>
                </a:cubicBezTo>
                <a:cubicBezTo>
                  <a:pt x="981" y="226"/>
                  <a:pt x="981" y="226"/>
                  <a:pt x="981" y="224"/>
                </a:cubicBezTo>
                <a:close/>
                <a:moveTo>
                  <a:pt x="259" y="231"/>
                </a:moveTo>
                <a:cubicBezTo>
                  <a:pt x="259" y="231"/>
                  <a:pt x="259" y="231"/>
                  <a:pt x="260" y="232"/>
                </a:cubicBezTo>
                <a:cubicBezTo>
                  <a:pt x="261" y="232"/>
                  <a:pt x="261" y="232"/>
                  <a:pt x="261" y="232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1" y="231"/>
                </a:cubicBezTo>
                <a:cubicBezTo>
                  <a:pt x="261" y="231"/>
                  <a:pt x="261" y="231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2" y="230"/>
                  <a:pt x="262" y="230"/>
                  <a:pt x="262" y="230"/>
                </a:cubicBezTo>
                <a:cubicBezTo>
                  <a:pt x="261" y="229"/>
                  <a:pt x="261" y="228"/>
                  <a:pt x="261" y="227"/>
                </a:cubicBezTo>
                <a:cubicBezTo>
                  <a:pt x="261" y="227"/>
                  <a:pt x="260" y="227"/>
                  <a:pt x="260" y="227"/>
                </a:cubicBezTo>
                <a:cubicBezTo>
                  <a:pt x="260" y="227"/>
                  <a:pt x="259" y="227"/>
                  <a:pt x="259" y="226"/>
                </a:cubicBezTo>
                <a:cubicBezTo>
                  <a:pt x="259" y="226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58" y="229"/>
                  <a:pt x="256" y="229"/>
                  <a:pt x="259" y="229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8" y="230"/>
                  <a:pt x="258" y="230"/>
                  <a:pt x="258" y="230"/>
                </a:cubicBezTo>
                <a:cubicBezTo>
                  <a:pt x="257" y="229"/>
                  <a:pt x="257" y="229"/>
                  <a:pt x="257" y="228"/>
                </a:cubicBezTo>
                <a:cubicBezTo>
                  <a:pt x="256" y="229"/>
                  <a:pt x="256" y="229"/>
                  <a:pt x="256" y="229"/>
                </a:cubicBezTo>
                <a:cubicBezTo>
                  <a:pt x="255" y="229"/>
                  <a:pt x="255" y="229"/>
                  <a:pt x="255" y="228"/>
                </a:cubicBezTo>
                <a:cubicBezTo>
                  <a:pt x="255" y="227"/>
                  <a:pt x="255" y="227"/>
                  <a:pt x="254" y="225"/>
                </a:cubicBezTo>
                <a:cubicBezTo>
                  <a:pt x="252" y="225"/>
                  <a:pt x="253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1" y="224"/>
                  <a:pt x="251" y="224"/>
                  <a:pt x="251" y="224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50" y="225"/>
                  <a:pt x="250" y="226"/>
                  <a:pt x="251" y="226"/>
                </a:cubicBezTo>
                <a:cubicBezTo>
                  <a:pt x="251" y="226"/>
                  <a:pt x="251" y="227"/>
                  <a:pt x="251" y="227"/>
                </a:cubicBezTo>
                <a:cubicBezTo>
                  <a:pt x="251" y="228"/>
                  <a:pt x="251" y="228"/>
                  <a:pt x="251" y="228"/>
                </a:cubicBezTo>
                <a:cubicBezTo>
                  <a:pt x="252" y="228"/>
                  <a:pt x="252" y="228"/>
                  <a:pt x="252" y="22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4" y="229"/>
                  <a:pt x="254" y="229"/>
                  <a:pt x="254" y="229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4" y="231"/>
                </a:cubicBezTo>
                <a:cubicBezTo>
                  <a:pt x="254" y="231"/>
                  <a:pt x="254" y="231"/>
                  <a:pt x="255" y="232"/>
                </a:cubicBezTo>
                <a:cubicBezTo>
                  <a:pt x="255" y="232"/>
                  <a:pt x="255" y="232"/>
                  <a:pt x="255" y="232"/>
                </a:cubicBezTo>
                <a:cubicBezTo>
                  <a:pt x="255" y="231"/>
                  <a:pt x="256" y="232"/>
                  <a:pt x="256" y="231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5" y="230"/>
                  <a:pt x="255" y="231"/>
                  <a:pt x="256" y="231"/>
                </a:cubicBezTo>
                <a:cubicBezTo>
                  <a:pt x="256" y="230"/>
                  <a:pt x="256" y="230"/>
                  <a:pt x="256" y="230"/>
                </a:cubicBezTo>
                <a:cubicBezTo>
                  <a:pt x="256" y="230"/>
                  <a:pt x="256" y="231"/>
                  <a:pt x="256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7" y="232"/>
                  <a:pt x="257" y="233"/>
                </a:cubicBezTo>
                <a:cubicBezTo>
                  <a:pt x="258" y="233"/>
                  <a:pt x="258" y="233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8" y="233"/>
                  <a:pt x="259" y="233"/>
                  <a:pt x="259" y="233"/>
                </a:cubicBezTo>
                <a:cubicBezTo>
                  <a:pt x="259" y="232"/>
                  <a:pt x="259" y="232"/>
                  <a:pt x="259" y="232"/>
                </a:cubicBezTo>
                <a:cubicBezTo>
                  <a:pt x="259" y="232"/>
                  <a:pt x="259" y="232"/>
                  <a:pt x="259" y="232"/>
                </a:cubicBezTo>
                <a:lnTo>
                  <a:pt x="259" y="231"/>
                </a:lnTo>
                <a:close/>
                <a:moveTo>
                  <a:pt x="855" y="224"/>
                </a:moveTo>
                <a:cubicBezTo>
                  <a:pt x="855" y="225"/>
                  <a:pt x="855" y="225"/>
                  <a:pt x="855" y="225"/>
                </a:cubicBezTo>
                <a:cubicBezTo>
                  <a:pt x="856" y="225"/>
                  <a:pt x="856" y="224"/>
                  <a:pt x="857" y="224"/>
                </a:cubicBezTo>
                <a:cubicBezTo>
                  <a:pt x="857" y="224"/>
                  <a:pt x="857" y="224"/>
                  <a:pt x="857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4"/>
                  <a:pt x="855" y="224"/>
                  <a:pt x="855" y="224"/>
                </a:cubicBezTo>
                <a:close/>
                <a:moveTo>
                  <a:pt x="861" y="227"/>
                </a:moveTo>
                <a:cubicBezTo>
                  <a:pt x="861" y="227"/>
                  <a:pt x="861" y="227"/>
                  <a:pt x="861" y="227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6"/>
                  <a:pt x="861" y="226"/>
                  <a:pt x="861" y="226"/>
                </a:cubicBezTo>
                <a:cubicBezTo>
                  <a:pt x="861" y="225"/>
                  <a:pt x="861" y="225"/>
                  <a:pt x="861" y="224"/>
                </a:cubicBezTo>
                <a:cubicBezTo>
                  <a:pt x="861" y="224"/>
                  <a:pt x="861" y="224"/>
                  <a:pt x="861" y="224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1" y="225"/>
                  <a:pt x="861" y="225"/>
                  <a:pt x="861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60" y="225"/>
                  <a:pt x="860" y="225"/>
                  <a:pt x="860" y="225"/>
                </a:cubicBezTo>
                <a:cubicBezTo>
                  <a:pt x="859" y="225"/>
                  <a:pt x="859" y="225"/>
                  <a:pt x="859" y="225"/>
                </a:cubicBezTo>
                <a:cubicBezTo>
                  <a:pt x="860" y="227"/>
                  <a:pt x="861" y="228"/>
                  <a:pt x="861" y="229"/>
                </a:cubicBezTo>
                <a:cubicBezTo>
                  <a:pt x="862" y="229"/>
                  <a:pt x="862" y="229"/>
                  <a:pt x="862" y="229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2" y="231"/>
                  <a:pt x="862" y="231"/>
                  <a:pt x="862" y="231"/>
                </a:cubicBezTo>
                <a:cubicBezTo>
                  <a:pt x="863" y="230"/>
                  <a:pt x="863" y="229"/>
                  <a:pt x="863" y="228"/>
                </a:cubicBezTo>
                <a:cubicBezTo>
                  <a:pt x="862" y="228"/>
                  <a:pt x="862" y="228"/>
                  <a:pt x="861" y="228"/>
                </a:cubicBezTo>
                <a:cubicBezTo>
                  <a:pt x="861" y="228"/>
                  <a:pt x="861" y="227"/>
                  <a:pt x="861" y="227"/>
                </a:cubicBezTo>
                <a:close/>
                <a:moveTo>
                  <a:pt x="248" y="226"/>
                </a:moveTo>
                <a:cubicBezTo>
                  <a:pt x="248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7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9" y="225"/>
                  <a:pt x="249" y="225"/>
                  <a:pt x="249" y="225"/>
                </a:cubicBezTo>
                <a:cubicBezTo>
                  <a:pt x="248" y="226"/>
                  <a:pt x="249" y="226"/>
                  <a:pt x="248" y="226"/>
                </a:cubicBezTo>
                <a:close/>
                <a:moveTo>
                  <a:pt x="165" y="227"/>
                </a:moveTo>
                <a:cubicBezTo>
                  <a:pt x="167" y="227"/>
                  <a:pt x="167" y="227"/>
                  <a:pt x="167" y="227"/>
                </a:cubicBezTo>
                <a:cubicBezTo>
                  <a:pt x="167" y="226"/>
                  <a:pt x="167" y="226"/>
                  <a:pt x="167" y="226"/>
                </a:cubicBezTo>
                <a:cubicBezTo>
                  <a:pt x="166" y="226"/>
                  <a:pt x="166" y="226"/>
                  <a:pt x="166" y="226"/>
                </a:cubicBezTo>
                <a:cubicBezTo>
                  <a:pt x="166" y="226"/>
                  <a:pt x="166" y="226"/>
                  <a:pt x="165" y="227"/>
                </a:cubicBezTo>
                <a:close/>
                <a:moveTo>
                  <a:pt x="855" y="227"/>
                </a:moveTo>
                <a:cubicBezTo>
                  <a:pt x="855" y="227"/>
                  <a:pt x="856" y="227"/>
                  <a:pt x="856" y="227"/>
                </a:cubicBezTo>
                <a:cubicBezTo>
                  <a:pt x="856" y="226"/>
                  <a:pt x="856" y="226"/>
                  <a:pt x="856" y="226"/>
                </a:cubicBezTo>
                <a:cubicBezTo>
                  <a:pt x="855" y="226"/>
                  <a:pt x="855" y="226"/>
                  <a:pt x="855" y="226"/>
                </a:cubicBezTo>
                <a:cubicBezTo>
                  <a:pt x="855" y="227"/>
                  <a:pt x="855" y="227"/>
                  <a:pt x="855" y="227"/>
                </a:cubicBezTo>
                <a:cubicBezTo>
                  <a:pt x="855" y="227"/>
                  <a:pt x="855" y="227"/>
                  <a:pt x="855" y="227"/>
                </a:cubicBezTo>
                <a:close/>
                <a:moveTo>
                  <a:pt x="262" y="229"/>
                </a:moveTo>
                <a:cubicBezTo>
                  <a:pt x="262" y="230"/>
                  <a:pt x="262" y="231"/>
                  <a:pt x="263" y="231"/>
                </a:cubicBezTo>
                <a:cubicBezTo>
                  <a:pt x="263" y="231"/>
                  <a:pt x="263" y="231"/>
                  <a:pt x="264" y="231"/>
                </a:cubicBezTo>
                <a:cubicBezTo>
                  <a:pt x="264" y="230"/>
                  <a:pt x="263" y="230"/>
                  <a:pt x="263" y="229"/>
                </a:cubicBezTo>
                <a:cubicBezTo>
                  <a:pt x="263" y="229"/>
                  <a:pt x="263" y="229"/>
                  <a:pt x="262" y="229"/>
                </a:cubicBezTo>
                <a:close/>
                <a:moveTo>
                  <a:pt x="515" y="229"/>
                </a:moveTo>
                <a:cubicBezTo>
                  <a:pt x="514" y="229"/>
                  <a:pt x="514" y="229"/>
                  <a:pt x="513" y="229"/>
                </a:cubicBezTo>
                <a:cubicBezTo>
                  <a:pt x="513" y="231"/>
                  <a:pt x="513" y="231"/>
                  <a:pt x="513" y="231"/>
                </a:cubicBezTo>
                <a:cubicBezTo>
                  <a:pt x="514" y="231"/>
                  <a:pt x="514" y="231"/>
                  <a:pt x="514" y="231"/>
                </a:cubicBezTo>
                <a:cubicBezTo>
                  <a:pt x="514" y="230"/>
                  <a:pt x="514" y="230"/>
                  <a:pt x="515" y="229"/>
                </a:cubicBezTo>
                <a:close/>
                <a:moveTo>
                  <a:pt x="517" y="233"/>
                </a:moveTo>
                <a:cubicBezTo>
                  <a:pt x="517" y="233"/>
                  <a:pt x="517" y="233"/>
                  <a:pt x="517" y="233"/>
                </a:cubicBezTo>
                <a:cubicBezTo>
                  <a:pt x="517" y="233"/>
                  <a:pt x="517" y="230"/>
                  <a:pt x="517" y="230"/>
                </a:cubicBezTo>
                <a:cubicBezTo>
                  <a:pt x="517" y="230"/>
                  <a:pt x="516" y="230"/>
                  <a:pt x="516" y="229"/>
                </a:cubicBezTo>
                <a:cubicBezTo>
                  <a:pt x="516" y="231"/>
                  <a:pt x="516" y="234"/>
                  <a:pt x="515" y="234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16" y="235"/>
                  <a:pt x="516" y="235"/>
                  <a:pt x="516" y="235"/>
                </a:cubicBezTo>
                <a:cubicBezTo>
                  <a:pt x="516" y="234"/>
                  <a:pt x="516" y="233"/>
                  <a:pt x="517" y="233"/>
                </a:cubicBezTo>
                <a:close/>
                <a:moveTo>
                  <a:pt x="933" y="230"/>
                </a:moveTo>
                <a:cubicBezTo>
                  <a:pt x="933" y="231"/>
                  <a:pt x="933" y="231"/>
                  <a:pt x="933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2" y="231"/>
                  <a:pt x="932" y="231"/>
                  <a:pt x="932" y="231"/>
                </a:cubicBezTo>
                <a:cubicBezTo>
                  <a:pt x="933" y="231"/>
                  <a:pt x="933" y="231"/>
                  <a:pt x="934" y="231"/>
                </a:cubicBezTo>
                <a:cubicBezTo>
                  <a:pt x="934" y="230"/>
                  <a:pt x="934" y="230"/>
                  <a:pt x="934" y="230"/>
                </a:cubicBezTo>
                <a:cubicBezTo>
                  <a:pt x="934" y="229"/>
                  <a:pt x="934" y="229"/>
                  <a:pt x="934" y="229"/>
                </a:cubicBezTo>
                <a:cubicBezTo>
                  <a:pt x="933" y="230"/>
                  <a:pt x="933" y="230"/>
                  <a:pt x="933" y="230"/>
                </a:cubicBezTo>
                <a:close/>
                <a:moveTo>
                  <a:pt x="267" y="232"/>
                </a:moveTo>
                <a:cubicBezTo>
                  <a:pt x="266" y="232"/>
                  <a:pt x="266" y="232"/>
                  <a:pt x="266" y="232"/>
                </a:cubicBezTo>
                <a:cubicBezTo>
                  <a:pt x="266" y="232"/>
                  <a:pt x="266" y="232"/>
                  <a:pt x="267" y="233"/>
                </a:cubicBezTo>
                <a:lnTo>
                  <a:pt x="267" y="232"/>
                </a:lnTo>
                <a:close/>
                <a:moveTo>
                  <a:pt x="513" y="233"/>
                </a:moveTo>
                <a:cubicBezTo>
                  <a:pt x="514" y="232"/>
                  <a:pt x="514" y="232"/>
                  <a:pt x="514" y="232"/>
                </a:cubicBezTo>
                <a:cubicBezTo>
                  <a:pt x="513" y="232"/>
                  <a:pt x="513" y="232"/>
                  <a:pt x="513" y="233"/>
                </a:cubicBezTo>
                <a:close/>
                <a:moveTo>
                  <a:pt x="263" y="232"/>
                </a:moveTo>
                <a:cubicBezTo>
                  <a:pt x="264" y="233"/>
                  <a:pt x="263" y="233"/>
                  <a:pt x="264" y="233"/>
                </a:cubicBezTo>
                <a:cubicBezTo>
                  <a:pt x="264" y="232"/>
                  <a:pt x="264" y="232"/>
                  <a:pt x="263" y="232"/>
                </a:cubicBezTo>
                <a:close/>
                <a:moveTo>
                  <a:pt x="270" y="241"/>
                </a:moveTo>
                <a:cubicBezTo>
                  <a:pt x="270" y="242"/>
                  <a:pt x="270" y="242"/>
                  <a:pt x="270" y="242"/>
                </a:cubicBezTo>
                <a:cubicBezTo>
                  <a:pt x="269" y="242"/>
                  <a:pt x="269" y="242"/>
                  <a:pt x="269" y="242"/>
                </a:cubicBezTo>
                <a:cubicBezTo>
                  <a:pt x="269" y="241"/>
                  <a:pt x="269" y="239"/>
                  <a:pt x="270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67" y="237"/>
                  <a:pt x="267" y="237"/>
                  <a:pt x="266" y="237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6" y="236"/>
                  <a:pt x="266" y="236"/>
                  <a:pt x="266" y="236"/>
                </a:cubicBezTo>
                <a:cubicBezTo>
                  <a:pt x="265" y="234"/>
                  <a:pt x="265" y="235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4"/>
                  <a:pt x="263" y="234"/>
                  <a:pt x="263" y="234"/>
                </a:cubicBezTo>
                <a:cubicBezTo>
                  <a:pt x="263" y="233"/>
                  <a:pt x="263" y="233"/>
                  <a:pt x="263" y="233"/>
                </a:cubicBezTo>
                <a:cubicBezTo>
                  <a:pt x="262" y="233"/>
                  <a:pt x="261" y="233"/>
                  <a:pt x="260" y="232"/>
                </a:cubicBezTo>
                <a:cubicBezTo>
                  <a:pt x="260" y="233"/>
                  <a:pt x="260" y="234"/>
                  <a:pt x="260" y="235"/>
                </a:cubicBezTo>
                <a:cubicBezTo>
                  <a:pt x="262" y="235"/>
                  <a:pt x="261" y="235"/>
                  <a:pt x="262" y="235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7"/>
                  <a:pt x="263" y="236"/>
                  <a:pt x="264" y="236"/>
                </a:cubicBezTo>
                <a:cubicBezTo>
                  <a:pt x="264" y="238"/>
                  <a:pt x="264" y="238"/>
                  <a:pt x="263" y="239"/>
                </a:cubicBezTo>
                <a:cubicBezTo>
                  <a:pt x="264" y="239"/>
                  <a:pt x="264" y="239"/>
                  <a:pt x="265" y="239"/>
                </a:cubicBezTo>
                <a:cubicBezTo>
                  <a:pt x="265" y="239"/>
                  <a:pt x="265" y="239"/>
                  <a:pt x="265" y="239"/>
                </a:cubicBezTo>
                <a:cubicBezTo>
                  <a:pt x="266" y="239"/>
                  <a:pt x="266" y="239"/>
                  <a:pt x="266" y="239"/>
                </a:cubicBezTo>
                <a:cubicBezTo>
                  <a:pt x="266" y="240"/>
                  <a:pt x="266" y="240"/>
                  <a:pt x="266" y="240"/>
                </a:cubicBezTo>
                <a:cubicBezTo>
                  <a:pt x="267" y="240"/>
                  <a:pt x="267" y="240"/>
                  <a:pt x="267" y="240"/>
                </a:cubicBezTo>
                <a:cubicBezTo>
                  <a:pt x="267" y="240"/>
                  <a:pt x="266" y="241"/>
                  <a:pt x="266" y="241"/>
                </a:cubicBezTo>
                <a:cubicBezTo>
                  <a:pt x="267" y="241"/>
                  <a:pt x="267" y="241"/>
                  <a:pt x="267" y="241"/>
                </a:cubicBezTo>
                <a:cubicBezTo>
                  <a:pt x="267" y="242"/>
                  <a:pt x="267" y="242"/>
                  <a:pt x="267" y="242"/>
                </a:cubicBezTo>
                <a:cubicBezTo>
                  <a:pt x="267" y="241"/>
                  <a:pt x="267" y="241"/>
                  <a:pt x="268" y="241"/>
                </a:cubicBezTo>
                <a:cubicBezTo>
                  <a:pt x="268" y="243"/>
                  <a:pt x="268" y="243"/>
                  <a:pt x="268" y="244"/>
                </a:cubicBezTo>
                <a:cubicBezTo>
                  <a:pt x="270" y="244"/>
                  <a:pt x="270" y="244"/>
                  <a:pt x="270" y="244"/>
                </a:cubicBezTo>
                <a:cubicBezTo>
                  <a:pt x="270" y="242"/>
                  <a:pt x="270" y="242"/>
                  <a:pt x="270" y="241"/>
                </a:cubicBezTo>
                <a:close/>
                <a:moveTo>
                  <a:pt x="862" y="232"/>
                </a:moveTo>
                <a:cubicBezTo>
                  <a:pt x="861" y="232"/>
                  <a:pt x="861" y="232"/>
                  <a:pt x="861" y="232"/>
                </a:cubicBezTo>
                <a:cubicBezTo>
                  <a:pt x="861" y="233"/>
                  <a:pt x="861" y="234"/>
                  <a:pt x="861" y="234"/>
                </a:cubicBezTo>
                <a:cubicBezTo>
                  <a:pt x="860" y="234"/>
                  <a:pt x="860" y="234"/>
                  <a:pt x="860" y="234"/>
                </a:cubicBezTo>
                <a:cubicBezTo>
                  <a:pt x="860" y="235"/>
                  <a:pt x="860" y="235"/>
                  <a:pt x="860" y="235"/>
                </a:cubicBezTo>
                <a:cubicBezTo>
                  <a:pt x="861" y="235"/>
                  <a:pt x="861" y="234"/>
                  <a:pt x="861" y="235"/>
                </a:cubicBezTo>
                <a:cubicBezTo>
                  <a:pt x="862" y="235"/>
                  <a:pt x="862" y="235"/>
                  <a:pt x="863" y="234"/>
                </a:cubicBezTo>
                <a:cubicBezTo>
                  <a:pt x="863" y="233"/>
                  <a:pt x="862" y="233"/>
                  <a:pt x="862" y="232"/>
                </a:cubicBezTo>
                <a:close/>
                <a:moveTo>
                  <a:pt x="265" y="233"/>
                </a:moveTo>
                <a:cubicBezTo>
                  <a:pt x="264" y="233"/>
                  <a:pt x="264" y="233"/>
                  <a:pt x="264" y="233"/>
                </a:cubicBezTo>
                <a:cubicBezTo>
                  <a:pt x="265" y="234"/>
                  <a:pt x="265" y="234"/>
                  <a:pt x="266" y="234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6" y="235"/>
                  <a:pt x="267" y="234"/>
                  <a:pt x="267" y="234"/>
                </a:cubicBezTo>
                <a:cubicBezTo>
                  <a:pt x="266" y="234"/>
                  <a:pt x="266" y="233"/>
                  <a:pt x="266" y="233"/>
                </a:cubicBezTo>
                <a:cubicBezTo>
                  <a:pt x="266" y="233"/>
                  <a:pt x="265" y="233"/>
                  <a:pt x="265" y="233"/>
                </a:cubicBezTo>
                <a:close/>
                <a:moveTo>
                  <a:pt x="257" y="234"/>
                </a:moveTo>
                <a:cubicBezTo>
                  <a:pt x="256" y="234"/>
                  <a:pt x="256" y="234"/>
                  <a:pt x="256" y="234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7" y="234"/>
                  <a:pt x="257" y="235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lose/>
                <a:moveTo>
                  <a:pt x="515" y="234"/>
                </a:moveTo>
                <a:cubicBezTo>
                  <a:pt x="514" y="234"/>
                  <a:pt x="514" y="234"/>
                  <a:pt x="514" y="235"/>
                </a:cubicBezTo>
                <a:cubicBezTo>
                  <a:pt x="515" y="235"/>
                  <a:pt x="515" y="235"/>
                  <a:pt x="515" y="234"/>
                </a:cubicBezTo>
                <a:close/>
                <a:moveTo>
                  <a:pt x="860" y="236"/>
                </a:moveTo>
                <a:cubicBezTo>
                  <a:pt x="860" y="236"/>
                  <a:pt x="860" y="236"/>
                  <a:pt x="860" y="236"/>
                </a:cubicBezTo>
                <a:cubicBezTo>
                  <a:pt x="860" y="235"/>
                  <a:pt x="860" y="236"/>
                  <a:pt x="860" y="235"/>
                </a:cubicBezTo>
                <a:lnTo>
                  <a:pt x="860" y="236"/>
                </a:lnTo>
                <a:close/>
                <a:moveTo>
                  <a:pt x="863" y="237"/>
                </a:moveTo>
                <a:cubicBezTo>
                  <a:pt x="863" y="237"/>
                  <a:pt x="863" y="237"/>
                  <a:pt x="863" y="236"/>
                </a:cubicBezTo>
                <a:cubicBezTo>
                  <a:pt x="863" y="236"/>
                  <a:pt x="863" y="236"/>
                  <a:pt x="863" y="235"/>
                </a:cubicBezTo>
                <a:cubicBezTo>
                  <a:pt x="863" y="236"/>
                  <a:pt x="863" y="236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cubicBezTo>
                  <a:pt x="862" y="237"/>
                  <a:pt x="862" y="237"/>
                  <a:pt x="862" y="237"/>
                </a:cubicBezTo>
                <a:lnTo>
                  <a:pt x="863" y="237"/>
                </a:lnTo>
                <a:close/>
                <a:moveTo>
                  <a:pt x="1832" y="236"/>
                </a:moveTo>
                <a:cubicBezTo>
                  <a:pt x="1831" y="237"/>
                  <a:pt x="1831" y="237"/>
                  <a:pt x="1831" y="237"/>
                </a:cubicBezTo>
                <a:cubicBezTo>
                  <a:pt x="1831" y="237"/>
                  <a:pt x="1831" y="237"/>
                  <a:pt x="1831" y="237"/>
                </a:cubicBezTo>
                <a:cubicBezTo>
                  <a:pt x="1831" y="238"/>
                  <a:pt x="1831" y="239"/>
                  <a:pt x="1831" y="239"/>
                </a:cubicBezTo>
                <a:cubicBezTo>
                  <a:pt x="1831" y="239"/>
                  <a:pt x="1830" y="239"/>
                  <a:pt x="1829" y="239"/>
                </a:cubicBezTo>
                <a:cubicBezTo>
                  <a:pt x="1829" y="238"/>
                  <a:pt x="1829" y="238"/>
                  <a:pt x="1829" y="238"/>
                </a:cubicBezTo>
                <a:cubicBezTo>
                  <a:pt x="1827" y="238"/>
                  <a:pt x="1827" y="238"/>
                  <a:pt x="1827" y="239"/>
                </a:cubicBezTo>
                <a:cubicBezTo>
                  <a:pt x="1827" y="239"/>
                  <a:pt x="1827" y="239"/>
                  <a:pt x="1827" y="239"/>
                </a:cubicBezTo>
                <a:cubicBezTo>
                  <a:pt x="1826" y="239"/>
                  <a:pt x="1826" y="239"/>
                  <a:pt x="1825" y="239"/>
                </a:cubicBezTo>
                <a:cubicBezTo>
                  <a:pt x="1825" y="239"/>
                  <a:pt x="1825" y="239"/>
                  <a:pt x="1825" y="239"/>
                </a:cubicBezTo>
                <a:cubicBezTo>
                  <a:pt x="1824" y="240"/>
                  <a:pt x="1825" y="239"/>
                  <a:pt x="1824" y="240"/>
                </a:cubicBezTo>
                <a:cubicBezTo>
                  <a:pt x="1824" y="240"/>
                  <a:pt x="1824" y="240"/>
                  <a:pt x="1824" y="240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1"/>
                  <a:pt x="1823" y="241"/>
                  <a:pt x="1823" y="241"/>
                </a:cubicBezTo>
                <a:cubicBezTo>
                  <a:pt x="1823" y="242"/>
                  <a:pt x="1822" y="241"/>
                  <a:pt x="1822" y="242"/>
                </a:cubicBezTo>
                <a:cubicBezTo>
                  <a:pt x="1822" y="242"/>
                  <a:pt x="1822" y="242"/>
                  <a:pt x="1822" y="242"/>
                </a:cubicBezTo>
                <a:cubicBezTo>
                  <a:pt x="1821" y="242"/>
                  <a:pt x="1821" y="242"/>
                  <a:pt x="1821" y="242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3"/>
                  <a:pt x="1821" y="243"/>
                  <a:pt x="1821" y="243"/>
                </a:cubicBezTo>
                <a:cubicBezTo>
                  <a:pt x="1821" y="244"/>
                  <a:pt x="1821" y="244"/>
                  <a:pt x="1821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5"/>
                  <a:pt x="1823" y="245"/>
                  <a:pt x="1823" y="245"/>
                </a:cubicBezTo>
                <a:cubicBezTo>
                  <a:pt x="1823" y="244"/>
                  <a:pt x="1823" y="244"/>
                  <a:pt x="1823" y="243"/>
                </a:cubicBezTo>
                <a:cubicBezTo>
                  <a:pt x="1823" y="243"/>
                  <a:pt x="1824" y="243"/>
                  <a:pt x="1824" y="243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2"/>
                  <a:pt x="1824" y="242"/>
                  <a:pt x="1824" y="242"/>
                </a:cubicBezTo>
                <a:cubicBezTo>
                  <a:pt x="1824" y="241"/>
                  <a:pt x="1824" y="241"/>
                  <a:pt x="1824" y="241"/>
                </a:cubicBezTo>
                <a:cubicBezTo>
                  <a:pt x="1825" y="241"/>
                  <a:pt x="1826" y="241"/>
                  <a:pt x="1826" y="242"/>
                </a:cubicBezTo>
                <a:cubicBezTo>
                  <a:pt x="1828" y="242"/>
                  <a:pt x="1828" y="242"/>
                  <a:pt x="1829" y="241"/>
                </a:cubicBezTo>
                <a:cubicBezTo>
                  <a:pt x="1829" y="241"/>
                  <a:pt x="1829" y="241"/>
                  <a:pt x="1830" y="241"/>
                </a:cubicBezTo>
                <a:cubicBezTo>
                  <a:pt x="1830" y="242"/>
                  <a:pt x="1830" y="242"/>
                  <a:pt x="1830" y="242"/>
                </a:cubicBezTo>
                <a:cubicBezTo>
                  <a:pt x="1830" y="241"/>
                  <a:pt x="1831" y="241"/>
                  <a:pt x="1832" y="241"/>
                </a:cubicBezTo>
                <a:cubicBezTo>
                  <a:pt x="1832" y="241"/>
                  <a:pt x="1833" y="240"/>
                  <a:pt x="1833" y="239"/>
                </a:cubicBezTo>
                <a:cubicBezTo>
                  <a:pt x="1834" y="239"/>
                  <a:pt x="1834" y="239"/>
                  <a:pt x="1834" y="239"/>
                </a:cubicBezTo>
                <a:cubicBezTo>
                  <a:pt x="1834" y="235"/>
                  <a:pt x="1834" y="235"/>
                  <a:pt x="1834" y="235"/>
                </a:cubicBezTo>
                <a:cubicBezTo>
                  <a:pt x="1833" y="236"/>
                  <a:pt x="1832" y="236"/>
                  <a:pt x="1832" y="236"/>
                </a:cubicBezTo>
                <a:close/>
                <a:moveTo>
                  <a:pt x="947" y="239"/>
                </a:moveTo>
                <a:cubicBezTo>
                  <a:pt x="946" y="239"/>
                  <a:pt x="946" y="239"/>
                  <a:pt x="946" y="239"/>
                </a:cubicBezTo>
                <a:cubicBezTo>
                  <a:pt x="946" y="239"/>
                  <a:pt x="946" y="239"/>
                  <a:pt x="946" y="238"/>
                </a:cubicBezTo>
                <a:cubicBezTo>
                  <a:pt x="945" y="238"/>
                  <a:pt x="945" y="238"/>
                  <a:pt x="944" y="238"/>
                </a:cubicBezTo>
                <a:cubicBezTo>
                  <a:pt x="944" y="239"/>
                  <a:pt x="944" y="239"/>
                  <a:pt x="944" y="239"/>
                </a:cubicBezTo>
                <a:cubicBezTo>
                  <a:pt x="942" y="239"/>
                  <a:pt x="942" y="239"/>
                  <a:pt x="942" y="239"/>
                </a:cubicBezTo>
                <a:cubicBezTo>
                  <a:pt x="943" y="241"/>
                  <a:pt x="943" y="241"/>
                  <a:pt x="944" y="241"/>
                </a:cubicBezTo>
                <a:cubicBezTo>
                  <a:pt x="944" y="244"/>
                  <a:pt x="944" y="244"/>
                  <a:pt x="944" y="244"/>
                </a:cubicBezTo>
                <a:cubicBezTo>
                  <a:pt x="945" y="244"/>
                  <a:pt x="945" y="244"/>
                  <a:pt x="945" y="244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6" y="243"/>
                  <a:pt x="946" y="243"/>
                  <a:pt x="946" y="243"/>
                </a:cubicBezTo>
                <a:cubicBezTo>
                  <a:pt x="947" y="243"/>
                  <a:pt x="947" y="243"/>
                  <a:pt x="947" y="243"/>
                </a:cubicBezTo>
                <a:cubicBezTo>
                  <a:pt x="947" y="245"/>
                  <a:pt x="947" y="245"/>
                  <a:pt x="947" y="245"/>
                </a:cubicBezTo>
                <a:cubicBezTo>
                  <a:pt x="948" y="245"/>
                  <a:pt x="948" y="245"/>
                  <a:pt x="948" y="245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4"/>
                  <a:pt x="948" y="244"/>
                  <a:pt x="948" y="244"/>
                </a:cubicBezTo>
                <a:cubicBezTo>
                  <a:pt x="948" y="243"/>
                  <a:pt x="948" y="243"/>
                  <a:pt x="948" y="243"/>
                </a:cubicBezTo>
                <a:cubicBezTo>
                  <a:pt x="949" y="243"/>
                  <a:pt x="950" y="243"/>
                  <a:pt x="950" y="242"/>
                </a:cubicBezTo>
                <a:cubicBezTo>
                  <a:pt x="950" y="241"/>
                  <a:pt x="950" y="241"/>
                  <a:pt x="949" y="241"/>
                </a:cubicBezTo>
                <a:cubicBezTo>
                  <a:pt x="949" y="240"/>
                  <a:pt x="950" y="240"/>
                  <a:pt x="950" y="239"/>
                </a:cubicBezTo>
                <a:cubicBezTo>
                  <a:pt x="950" y="238"/>
                  <a:pt x="950" y="237"/>
                  <a:pt x="950" y="236"/>
                </a:cubicBezTo>
                <a:cubicBezTo>
                  <a:pt x="949" y="236"/>
                  <a:pt x="948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6"/>
                  <a:pt x="947" y="236"/>
                  <a:pt x="947" y="236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8"/>
                  <a:pt x="948" y="238"/>
                  <a:pt x="948" y="238"/>
                </a:cubicBezTo>
                <a:cubicBezTo>
                  <a:pt x="947" y="238"/>
                  <a:pt x="947" y="238"/>
                  <a:pt x="947" y="238"/>
                </a:cubicBezTo>
                <a:cubicBezTo>
                  <a:pt x="947" y="239"/>
                  <a:pt x="947" y="239"/>
                  <a:pt x="947" y="239"/>
                </a:cubicBezTo>
                <a:close/>
                <a:moveTo>
                  <a:pt x="1661" y="238"/>
                </a:moveTo>
                <a:cubicBezTo>
                  <a:pt x="1661" y="239"/>
                  <a:pt x="1661" y="239"/>
                  <a:pt x="1661" y="239"/>
                </a:cubicBezTo>
                <a:cubicBezTo>
                  <a:pt x="1661" y="239"/>
                  <a:pt x="1661" y="239"/>
                  <a:pt x="1661" y="239"/>
                </a:cubicBezTo>
                <a:cubicBezTo>
                  <a:pt x="1661" y="238"/>
                  <a:pt x="1661" y="239"/>
                  <a:pt x="1661" y="238"/>
                </a:cubicBezTo>
                <a:close/>
                <a:moveTo>
                  <a:pt x="131" y="239"/>
                </a:moveTo>
                <a:cubicBezTo>
                  <a:pt x="130" y="239"/>
                  <a:pt x="131" y="239"/>
                  <a:pt x="130" y="239"/>
                </a:cubicBezTo>
                <a:cubicBezTo>
                  <a:pt x="130" y="239"/>
                  <a:pt x="130" y="239"/>
                  <a:pt x="130" y="240"/>
                </a:cubicBezTo>
                <a:cubicBezTo>
                  <a:pt x="130" y="240"/>
                  <a:pt x="131" y="240"/>
                  <a:pt x="131" y="240"/>
                </a:cubicBezTo>
                <a:cubicBezTo>
                  <a:pt x="131" y="239"/>
                  <a:pt x="131" y="240"/>
                  <a:pt x="131" y="239"/>
                </a:cubicBezTo>
                <a:close/>
                <a:moveTo>
                  <a:pt x="861" y="240"/>
                </a:moveTo>
                <a:cubicBezTo>
                  <a:pt x="862" y="240"/>
                  <a:pt x="862" y="240"/>
                  <a:pt x="862" y="240"/>
                </a:cubicBezTo>
                <a:cubicBezTo>
                  <a:pt x="861" y="239"/>
                  <a:pt x="862" y="240"/>
                  <a:pt x="861" y="239"/>
                </a:cubicBezTo>
                <a:lnTo>
                  <a:pt x="861" y="240"/>
                </a:lnTo>
                <a:close/>
                <a:moveTo>
                  <a:pt x="864" y="241"/>
                </a:moveTo>
                <a:cubicBezTo>
                  <a:pt x="865" y="241"/>
                  <a:pt x="865" y="241"/>
                  <a:pt x="865" y="241"/>
                </a:cubicBezTo>
                <a:cubicBezTo>
                  <a:pt x="865" y="239"/>
                  <a:pt x="865" y="239"/>
                  <a:pt x="865" y="239"/>
                </a:cubicBezTo>
                <a:cubicBezTo>
                  <a:pt x="864" y="239"/>
                  <a:pt x="864" y="239"/>
                  <a:pt x="864" y="239"/>
                </a:cubicBezTo>
                <a:cubicBezTo>
                  <a:pt x="864" y="240"/>
                  <a:pt x="864" y="240"/>
                  <a:pt x="864" y="241"/>
                </a:cubicBezTo>
                <a:close/>
                <a:moveTo>
                  <a:pt x="989" y="240"/>
                </a:moveTo>
                <a:cubicBezTo>
                  <a:pt x="988" y="240"/>
                  <a:pt x="988" y="240"/>
                  <a:pt x="988" y="240"/>
                </a:cubicBezTo>
                <a:cubicBezTo>
                  <a:pt x="988" y="241"/>
                  <a:pt x="988" y="241"/>
                  <a:pt x="988" y="241"/>
                </a:cubicBezTo>
                <a:cubicBezTo>
                  <a:pt x="989" y="241"/>
                  <a:pt x="989" y="241"/>
                  <a:pt x="989" y="241"/>
                </a:cubicBezTo>
                <a:lnTo>
                  <a:pt x="989" y="240"/>
                </a:lnTo>
                <a:close/>
                <a:moveTo>
                  <a:pt x="132" y="243"/>
                </a:moveTo>
                <a:cubicBezTo>
                  <a:pt x="133" y="242"/>
                  <a:pt x="133" y="242"/>
                  <a:pt x="133" y="242"/>
                </a:cubicBezTo>
                <a:cubicBezTo>
                  <a:pt x="134" y="242"/>
                  <a:pt x="133" y="242"/>
                  <a:pt x="134" y="242"/>
                </a:cubicBezTo>
                <a:cubicBezTo>
                  <a:pt x="134" y="241"/>
                  <a:pt x="134" y="241"/>
                  <a:pt x="134" y="241"/>
                </a:cubicBezTo>
                <a:cubicBezTo>
                  <a:pt x="133" y="241"/>
                  <a:pt x="133" y="241"/>
                  <a:pt x="132" y="242"/>
                </a:cubicBezTo>
                <a:lnTo>
                  <a:pt x="132" y="243"/>
                </a:lnTo>
                <a:close/>
                <a:moveTo>
                  <a:pt x="264" y="241"/>
                </a:moveTo>
                <a:cubicBezTo>
                  <a:pt x="264" y="241"/>
                  <a:pt x="264" y="241"/>
                  <a:pt x="263" y="241"/>
                </a:cubicBezTo>
                <a:cubicBezTo>
                  <a:pt x="264" y="241"/>
                  <a:pt x="264" y="241"/>
                  <a:pt x="264" y="242"/>
                </a:cubicBezTo>
                <a:lnTo>
                  <a:pt x="264" y="241"/>
                </a:lnTo>
                <a:close/>
                <a:moveTo>
                  <a:pt x="940" y="244"/>
                </a:moveTo>
                <a:cubicBezTo>
                  <a:pt x="941" y="244"/>
                  <a:pt x="941" y="244"/>
                  <a:pt x="942" y="244"/>
                </a:cubicBezTo>
                <a:cubicBezTo>
                  <a:pt x="942" y="243"/>
                  <a:pt x="942" y="243"/>
                  <a:pt x="942" y="242"/>
                </a:cubicBezTo>
                <a:cubicBezTo>
                  <a:pt x="942" y="242"/>
                  <a:pt x="942" y="242"/>
                  <a:pt x="942" y="242"/>
                </a:cubicBezTo>
                <a:cubicBezTo>
                  <a:pt x="942" y="242"/>
                  <a:pt x="942" y="241"/>
                  <a:pt x="941" y="241"/>
                </a:cubicBezTo>
                <a:cubicBezTo>
                  <a:pt x="940" y="241"/>
                  <a:pt x="939" y="241"/>
                  <a:pt x="938" y="241"/>
                </a:cubicBezTo>
                <a:cubicBezTo>
                  <a:pt x="938" y="242"/>
                  <a:pt x="938" y="242"/>
                  <a:pt x="938" y="243"/>
                </a:cubicBezTo>
                <a:cubicBezTo>
                  <a:pt x="940" y="243"/>
                  <a:pt x="940" y="243"/>
                  <a:pt x="940" y="244"/>
                </a:cubicBezTo>
                <a:close/>
                <a:moveTo>
                  <a:pt x="843" y="265"/>
                </a:moveTo>
                <a:cubicBezTo>
                  <a:pt x="843" y="266"/>
                  <a:pt x="843" y="266"/>
                  <a:pt x="843" y="266"/>
                </a:cubicBezTo>
                <a:cubicBezTo>
                  <a:pt x="843" y="267"/>
                  <a:pt x="843" y="267"/>
                  <a:pt x="843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2" y="267"/>
                  <a:pt x="842" y="267"/>
                  <a:pt x="842" y="267"/>
                </a:cubicBezTo>
                <a:cubicBezTo>
                  <a:pt x="843" y="267"/>
                  <a:pt x="843" y="267"/>
                  <a:pt x="844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6" y="267"/>
                  <a:pt x="846" y="267"/>
                  <a:pt x="846" y="267"/>
                </a:cubicBezTo>
                <a:cubicBezTo>
                  <a:pt x="845" y="267"/>
                  <a:pt x="845" y="268"/>
                  <a:pt x="844" y="268"/>
                </a:cubicBezTo>
                <a:cubicBezTo>
                  <a:pt x="844" y="269"/>
                  <a:pt x="844" y="269"/>
                  <a:pt x="844" y="269"/>
                </a:cubicBezTo>
                <a:cubicBezTo>
                  <a:pt x="846" y="268"/>
                  <a:pt x="846" y="267"/>
                  <a:pt x="848" y="267"/>
                </a:cubicBezTo>
                <a:cubicBezTo>
                  <a:pt x="848" y="268"/>
                  <a:pt x="848" y="268"/>
                  <a:pt x="848" y="268"/>
                </a:cubicBezTo>
                <a:cubicBezTo>
                  <a:pt x="848" y="268"/>
                  <a:pt x="849" y="268"/>
                  <a:pt x="849" y="269"/>
                </a:cubicBezTo>
                <a:cubicBezTo>
                  <a:pt x="850" y="268"/>
                  <a:pt x="851" y="267"/>
                  <a:pt x="852" y="267"/>
                </a:cubicBezTo>
                <a:cubicBezTo>
                  <a:pt x="852" y="266"/>
                  <a:pt x="852" y="266"/>
                  <a:pt x="852" y="266"/>
                </a:cubicBezTo>
                <a:cubicBezTo>
                  <a:pt x="853" y="266"/>
                  <a:pt x="854" y="266"/>
                  <a:pt x="854" y="266"/>
                </a:cubicBezTo>
                <a:cubicBezTo>
                  <a:pt x="855" y="266"/>
                  <a:pt x="855" y="266"/>
                  <a:pt x="855" y="265"/>
                </a:cubicBezTo>
                <a:cubicBezTo>
                  <a:pt x="855" y="265"/>
                  <a:pt x="855" y="265"/>
                  <a:pt x="855" y="265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8" y="264"/>
                  <a:pt x="858" y="264"/>
                  <a:pt x="858" y="264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3"/>
                  <a:pt x="858" y="263"/>
                  <a:pt x="858" y="263"/>
                </a:cubicBezTo>
                <a:cubicBezTo>
                  <a:pt x="858" y="262"/>
                  <a:pt x="858" y="262"/>
                  <a:pt x="858" y="262"/>
                </a:cubicBezTo>
                <a:cubicBezTo>
                  <a:pt x="859" y="263"/>
                  <a:pt x="859" y="263"/>
                  <a:pt x="859" y="263"/>
                </a:cubicBezTo>
                <a:cubicBezTo>
                  <a:pt x="859" y="262"/>
                  <a:pt x="859" y="262"/>
                  <a:pt x="859" y="262"/>
                </a:cubicBezTo>
                <a:cubicBezTo>
                  <a:pt x="859" y="261"/>
                  <a:pt x="859" y="261"/>
                  <a:pt x="859" y="261"/>
                </a:cubicBezTo>
                <a:cubicBezTo>
                  <a:pt x="860" y="261"/>
                  <a:pt x="860" y="261"/>
                  <a:pt x="860" y="261"/>
                </a:cubicBezTo>
                <a:cubicBezTo>
                  <a:pt x="861" y="261"/>
                  <a:pt x="860" y="261"/>
                  <a:pt x="861" y="261"/>
                </a:cubicBezTo>
                <a:cubicBezTo>
                  <a:pt x="860" y="260"/>
                  <a:pt x="860" y="259"/>
                  <a:pt x="860" y="258"/>
                </a:cubicBezTo>
                <a:cubicBezTo>
                  <a:pt x="861" y="258"/>
                  <a:pt x="861" y="258"/>
                  <a:pt x="861" y="258"/>
                </a:cubicBezTo>
                <a:cubicBezTo>
                  <a:pt x="861" y="257"/>
                  <a:pt x="861" y="257"/>
                  <a:pt x="861" y="257"/>
                </a:cubicBezTo>
                <a:cubicBezTo>
                  <a:pt x="860" y="257"/>
                  <a:pt x="860" y="257"/>
                  <a:pt x="860" y="257"/>
                </a:cubicBezTo>
                <a:cubicBezTo>
                  <a:pt x="860" y="256"/>
                  <a:pt x="860" y="256"/>
                  <a:pt x="860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59" y="255"/>
                  <a:pt x="859" y="255"/>
                  <a:pt x="859" y="255"/>
                </a:cubicBezTo>
                <a:cubicBezTo>
                  <a:pt x="860" y="255"/>
                  <a:pt x="860" y="255"/>
                  <a:pt x="860" y="255"/>
                </a:cubicBezTo>
                <a:cubicBezTo>
                  <a:pt x="860" y="254"/>
                  <a:pt x="860" y="254"/>
                  <a:pt x="860" y="254"/>
                </a:cubicBezTo>
                <a:cubicBezTo>
                  <a:pt x="859" y="254"/>
                  <a:pt x="859" y="254"/>
                  <a:pt x="859" y="254"/>
                </a:cubicBezTo>
                <a:cubicBezTo>
                  <a:pt x="859" y="253"/>
                  <a:pt x="860" y="253"/>
                  <a:pt x="860" y="253"/>
                </a:cubicBezTo>
                <a:cubicBezTo>
                  <a:pt x="860" y="252"/>
                  <a:pt x="860" y="252"/>
                  <a:pt x="859" y="251"/>
                </a:cubicBezTo>
                <a:cubicBezTo>
                  <a:pt x="860" y="251"/>
                  <a:pt x="860" y="251"/>
                  <a:pt x="861" y="251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1" y="250"/>
                  <a:pt x="861" y="250"/>
                  <a:pt x="861" y="250"/>
                </a:cubicBezTo>
                <a:cubicBezTo>
                  <a:pt x="862" y="250"/>
                  <a:pt x="863" y="249"/>
                  <a:pt x="865" y="249"/>
                </a:cubicBezTo>
                <a:cubicBezTo>
                  <a:pt x="865" y="248"/>
                  <a:pt x="865" y="248"/>
                  <a:pt x="865" y="248"/>
                </a:cubicBezTo>
                <a:cubicBezTo>
                  <a:pt x="864" y="248"/>
                  <a:pt x="864" y="248"/>
                  <a:pt x="863" y="248"/>
                </a:cubicBezTo>
                <a:cubicBezTo>
                  <a:pt x="863" y="246"/>
                  <a:pt x="863" y="246"/>
                  <a:pt x="863" y="246"/>
                </a:cubicBezTo>
                <a:cubicBezTo>
                  <a:pt x="862" y="246"/>
                  <a:pt x="862" y="246"/>
                  <a:pt x="862" y="246"/>
                </a:cubicBezTo>
                <a:cubicBezTo>
                  <a:pt x="862" y="245"/>
                  <a:pt x="863" y="245"/>
                  <a:pt x="863" y="244"/>
                </a:cubicBezTo>
                <a:cubicBezTo>
                  <a:pt x="862" y="243"/>
                  <a:pt x="862" y="243"/>
                  <a:pt x="861" y="243"/>
                </a:cubicBezTo>
                <a:cubicBezTo>
                  <a:pt x="860" y="243"/>
                  <a:pt x="858" y="244"/>
                  <a:pt x="857" y="245"/>
                </a:cubicBezTo>
                <a:cubicBezTo>
                  <a:pt x="858" y="244"/>
                  <a:pt x="857" y="244"/>
                  <a:pt x="858" y="244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2"/>
                  <a:pt x="858" y="242"/>
                  <a:pt x="858" y="242"/>
                </a:cubicBezTo>
                <a:cubicBezTo>
                  <a:pt x="858" y="241"/>
                  <a:pt x="858" y="241"/>
                  <a:pt x="857" y="241"/>
                </a:cubicBezTo>
                <a:cubicBezTo>
                  <a:pt x="857" y="243"/>
                  <a:pt x="857" y="243"/>
                  <a:pt x="857" y="243"/>
                </a:cubicBezTo>
                <a:cubicBezTo>
                  <a:pt x="856" y="243"/>
                  <a:pt x="856" y="243"/>
                  <a:pt x="855" y="243"/>
                </a:cubicBezTo>
                <a:cubicBezTo>
                  <a:pt x="855" y="242"/>
                  <a:pt x="855" y="242"/>
                  <a:pt x="855" y="242"/>
                </a:cubicBezTo>
                <a:cubicBezTo>
                  <a:pt x="854" y="242"/>
                  <a:pt x="853" y="242"/>
                  <a:pt x="853" y="243"/>
                </a:cubicBezTo>
                <a:cubicBezTo>
                  <a:pt x="853" y="244"/>
                  <a:pt x="853" y="244"/>
                  <a:pt x="853" y="244"/>
                </a:cubicBezTo>
                <a:cubicBezTo>
                  <a:pt x="851" y="244"/>
                  <a:pt x="851" y="244"/>
                  <a:pt x="851" y="244"/>
                </a:cubicBezTo>
                <a:cubicBezTo>
                  <a:pt x="851" y="245"/>
                  <a:pt x="851" y="245"/>
                  <a:pt x="851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3" y="245"/>
                  <a:pt x="853" y="245"/>
                  <a:pt x="853" y="245"/>
                </a:cubicBezTo>
                <a:cubicBezTo>
                  <a:pt x="852" y="247"/>
                  <a:pt x="853" y="246"/>
                  <a:pt x="851" y="246"/>
                </a:cubicBezTo>
                <a:cubicBezTo>
                  <a:pt x="851" y="247"/>
                  <a:pt x="851" y="247"/>
                  <a:pt x="851" y="247"/>
                </a:cubicBezTo>
                <a:cubicBezTo>
                  <a:pt x="850" y="247"/>
                  <a:pt x="850" y="247"/>
                  <a:pt x="850" y="247"/>
                </a:cubicBezTo>
                <a:cubicBezTo>
                  <a:pt x="851" y="248"/>
                  <a:pt x="851" y="248"/>
                  <a:pt x="851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50" y="249"/>
                  <a:pt x="850" y="249"/>
                </a:cubicBezTo>
                <a:cubicBezTo>
                  <a:pt x="850" y="249"/>
                  <a:pt x="849" y="248"/>
                  <a:pt x="848" y="248"/>
                </a:cubicBezTo>
                <a:cubicBezTo>
                  <a:pt x="848" y="248"/>
                  <a:pt x="847" y="249"/>
                  <a:pt x="847" y="249"/>
                </a:cubicBezTo>
                <a:cubicBezTo>
                  <a:pt x="846" y="249"/>
                  <a:pt x="847" y="249"/>
                  <a:pt x="846" y="248"/>
                </a:cubicBezTo>
                <a:cubicBezTo>
                  <a:pt x="846" y="248"/>
                  <a:pt x="846" y="248"/>
                  <a:pt x="846" y="248"/>
                </a:cubicBezTo>
                <a:cubicBezTo>
                  <a:pt x="845" y="248"/>
                  <a:pt x="845" y="248"/>
                  <a:pt x="845" y="248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49"/>
                  <a:pt x="845" y="249"/>
                  <a:pt x="845" y="249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5" y="250"/>
                  <a:pt x="845" y="250"/>
                  <a:pt x="845" y="250"/>
                </a:cubicBezTo>
                <a:cubicBezTo>
                  <a:pt x="846" y="250"/>
                  <a:pt x="846" y="250"/>
                  <a:pt x="846" y="250"/>
                </a:cubicBezTo>
                <a:cubicBezTo>
                  <a:pt x="847" y="251"/>
                  <a:pt x="847" y="251"/>
                  <a:pt x="847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ubicBezTo>
                  <a:pt x="845" y="252"/>
                  <a:pt x="845" y="252"/>
                  <a:pt x="845" y="252"/>
                </a:cubicBezTo>
                <a:cubicBezTo>
                  <a:pt x="845" y="253"/>
                  <a:pt x="845" y="253"/>
                  <a:pt x="845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3"/>
                </a:cubicBezTo>
                <a:cubicBezTo>
                  <a:pt x="844" y="253"/>
                  <a:pt x="844" y="253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4" y="254"/>
                  <a:pt x="844" y="254"/>
                  <a:pt x="844" y="254"/>
                </a:cubicBezTo>
                <a:cubicBezTo>
                  <a:pt x="843" y="254"/>
                  <a:pt x="843" y="254"/>
                  <a:pt x="843" y="254"/>
                </a:cubicBezTo>
                <a:cubicBezTo>
                  <a:pt x="843" y="255"/>
                  <a:pt x="843" y="255"/>
                  <a:pt x="843" y="255"/>
                </a:cubicBezTo>
                <a:cubicBezTo>
                  <a:pt x="844" y="255"/>
                  <a:pt x="844" y="255"/>
                  <a:pt x="845" y="256"/>
                </a:cubicBezTo>
                <a:cubicBezTo>
                  <a:pt x="845" y="256"/>
                  <a:pt x="845" y="256"/>
                  <a:pt x="845" y="256"/>
                </a:cubicBezTo>
                <a:cubicBezTo>
                  <a:pt x="845" y="256"/>
                  <a:pt x="845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6" y="256"/>
                  <a:pt x="846" y="256"/>
                  <a:pt x="846" y="256"/>
                </a:cubicBezTo>
                <a:cubicBezTo>
                  <a:pt x="848" y="256"/>
                  <a:pt x="848" y="256"/>
                  <a:pt x="848" y="256"/>
                </a:cubicBezTo>
                <a:cubicBezTo>
                  <a:pt x="848" y="255"/>
                  <a:pt x="848" y="255"/>
                  <a:pt x="848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5"/>
                  <a:pt x="849" y="255"/>
                  <a:pt x="849" y="255"/>
                </a:cubicBezTo>
                <a:cubicBezTo>
                  <a:pt x="849" y="256"/>
                  <a:pt x="848" y="256"/>
                  <a:pt x="848" y="257"/>
                </a:cubicBezTo>
                <a:cubicBezTo>
                  <a:pt x="848" y="257"/>
                  <a:pt x="848" y="257"/>
                  <a:pt x="848" y="257"/>
                </a:cubicBezTo>
                <a:cubicBezTo>
                  <a:pt x="847" y="257"/>
                  <a:pt x="847" y="257"/>
                  <a:pt x="847" y="257"/>
                </a:cubicBezTo>
                <a:cubicBezTo>
                  <a:pt x="847" y="259"/>
                  <a:pt x="847" y="259"/>
                  <a:pt x="847" y="259"/>
                </a:cubicBezTo>
                <a:cubicBezTo>
                  <a:pt x="846" y="259"/>
                  <a:pt x="846" y="259"/>
                  <a:pt x="846" y="259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6" y="260"/>
                  <a:pt x="846" y="260"/>
                  <a:pt x="846" y="260"/>
                </a:cubicBezTo>
                <a:cubicBezTo>
                  <a:pt x="845" y="260"/>
                  <a:pt x="845" y="260"/>
                  <a:pt x="845" y="260"/>
                </a:cubicBezTo>
                <a:cubicBezTo>
                  <a:pt x="845" y="261"/>
                  <a:pt x="845" y="261"/>
                  <a:pt x="845" y="261"/>
                </a:cubicBezTo>
                <a:cubicBezTo>
                  <a:pt x="846" y="261"/>
                  <a:pt x="846" y="261"/>
                  <a:pt x="846" y="261"/>
                </a:cubicBezTo>
                <a:cubicBezTo>
                  <a:pt x="846" y="262"/>
                  <a:pt x="846" y="262"/>
                  <a:pt x="846" y="262"/>
                </a:cubicBezTo>
                <a:cubicBezTo>
                  <a:pt x="845" y="262"/>
                  <a:pt x="845" y="262"/>
                  <a:pt x="844" y="263"/>
                </a:cubicBezTo>
                <a:cubicBezTo>
                  <a:pt x="844" y="263"/>
                  <a:pt x="844" y="263"/>
                  <a:pt x="844" y="263"/>
                </a:cubicBezTo>
                <a:cubicBezTo>
                  <a:pt x="845" y="263"/>
                  <a:pt x="845" y="263"/>
                  <a:pt x="845" y="263"/>
                </a:cubicBezTo>
                <a:cubicBezTo>
                  <a:pt x="845" y="264"/>
                  <a:pt x="845" y="264"/>
                  <a:pt x="845" y="264"/>
                </a:cubicBezTo>
                <a:cubicBezTo>
                  <a:pt x="844" y="264"/>
                  <a:pt x="843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4"/>
                  <a:pt x="842" y="264"/>
                  <a:pt x="842" y="264"/>
                </a:cubicBezTo>
                <a:cubicBezTo>
                  <a:pt x="842" y="265"/>
                  <a:pt x="842" y="265"/>
                  <a:pt x="843" y="265"/>
                </a:cubicBezTo>
                <a:close/>
                <a:moveTo>
                  <a:pt x="848" y="260"/>
                </a:moveTo>
                <a:cubicBezTo>
                  <a:pt x="848" y="260"/>
                  <a:pt x="848" y="260"/>
                  <a:pt x="848" y="260"/>
                </a:cubicBezTo>
                <a:cubicBezTo>
                  <a:pt x="849" y="260"/>
                  <a:pt x="849" y="260"/>
                  <a:pt x="849" y="260"/>
                </a:cubicBezTo>
                <a:cubicBezTo>
                  <a:pt x="849" y="260"/>
                  <a:pt x="849" y="260"/>
                  <a:pt x="849" y="261"/>
                </a:cubicBezTo>
                <a:cubicBezTo>
                  <a:pt x="848" y="261"/>
                  <a:pt x="848" y="261"/>
                  <a:pt x="848" y="261"/>
                </a:cubicBezTo>
                <a:cubicBezTo>
                  <a:pt x="847" y="261"/>
                  <a:pt x="847" y="261"/>
                  <a:pt x="847" y="261"/>
                </a:cubicBezTo>
                <a:cubicBezTo>
                  <a:pt x="847" y="261"/>
                  <a:pt x="847" y="260"/>
                  <a:pt x="848" y="260"/>
                </a:cubicBezTo>
                <a:close/>
                <a:moveTo>
                  <a:pt x="962" y="244"/>
                </a:moveTo>
                <a:cubicBezTo>
                  <a:pt x="963" y="244"/>
                  <a:pt x="963" y="244"/>
                  <a:pt x="964" y="244"/>
                </a:cubicBezTo>
                <a:cubicBezTo>
                  <a:pt x="963" y="242"/>
                  <a:pt x="962" y="242"/>
                  <a:pt x="961" y="242"/>
                </a:cubicBezTo>
                <a:cubicBezTo>
                  <a:pt x="961" y="244"/>
                  <a:pt x="961" y="243"/>
                  <a:pt x="962" y="244"/>
                </a:cubicBezTo>
                <a:close/>
                <a:moveTo>
                  <a:pt x="116" y="242"/>
                </a:moveTo>
                <a:cubicBezTo>
                  <a:pt x="114" y="242"/>
                  <a:pt x="114" y="243"/>
                  <a:pt x="111" y="243"/>
                </a:cubicBezTo>
                <a:cubicBezTo>
                  <a:pt x="111" y="243"/>
                  <a:pt x="111" y="244"/>
                  <a:pt x="111" y="244"/>
                </a:cubicBezTo>
                <a:cubicBezTo>
                  <a:pt x="110" y="245"/>
                  <a:pt x="110" y="244"/>
                  <a:pt x="109" y="246"/>
                </a:cubicBezTo>
                <a:cubicBezTo>
                  <a:pt x="111" y="246"/>
                  <a:pt x="111" y="246"/>
                  <a:pt x="112" y="245"/>
                </a:cubicBezTo>
                <a:cubicBezTo>
                  <a:pt x="112" y="245"/>
                  <a:pt x="112" y="245"/>
                  <a:pt x="112" y="245"/>
                </a:cubicBezTo>
                <a:cubicBezTo>
                  <a:pt x="113" y="245"/>
                  <a:pt x="113" y="245"/>
                  <a:pt x="113" y="245"/>
                </a:cubicBezTo>
                <a:cubicBezTo>
                  <a:pt x="113" y="245"/>
                  <a:pt x="113" y="245"/>
                  <a:pt x="113" y="244"/>
                </a:cubicBezTo>
                <a:cubicBezTo>
                  <a:pt x="115" y="244"/>
                  <a:pt x="115" y="245"/>
                  <a:pt x="117" y="243"/>
                </a:cubicBezTo>
                <a:cubicBezTo>
                  <a:pt x="117" y="243"/>
                  <a:pt x="117" y="243"/>
                  <a:pt x="117" y="243"/>
                </a:cubicBezTo>
                <a:cubicBezTo>
                  <a:pt x="116" y="243"/>
                  <a:pt x="116" y="242"/>
                  <a:pt x="116" y="242"/>
                </a:cubicBezTo>
                <a:close/>
                <a:moveTo>
                  <a:pt x="121" y="243"/>
                </a:moveTo>
                <a:cubicBezTo>
                  <a:pt x="120" y="243"/>
                  <a:pt x="121" y="243"/>
                  <a:pt x="120" y="244"/>
                </a:cubicBezTo>
                <a:cubicBezTo>
                  <a:pt x="122" y="243"/>
                  <a:pt x="122" y="243"/>
                  <a:pt x="122" y="242"/>
                </a:cubicBezTo>
                <a:cubicBezTo>
                  <a:pt x="121" y="242"/>
                  <a:pt x="122" y="242"/>
                  <a:pt x="121" y="243"/>
                </a:cubicBezTo>
                <a:close/>
                <a:moveTo>
                  <a:pt x="1829" y="244"/>
                </a:moveTo>
                <a:cubicBezTo>
                  <a:pt x="1829" y="244"/>
                  <a:pt x="1829" y="244"/>
                  <a:pt x="1829" y="244"/>
                </a:cubicBezTo>
                <a:cubicBezTo>
                  <a:pt x="1829" y="244"/>
                  <a:pt x="1829" y="245"/>
                  <a:pt x="1829" y="245"/>
                </a:cubicBezTo>
                <a:cubicBezTo>
                  <a:pt x="1830" y="245"/>
                  <a:pt x="1830" y="245"/>
                  <a:pt x="1830" y="245"/>
                </a:cubicBezTo>
                <a:cubicBezTo>
                  <a:pt x="1831" y="245"/>
                  <a:pt x="1831" y="245"/>
                  <a:pt x="1831" y="245"/>
                </a:cubicBezTo>
                <a:cubicBezTo>
                  <a:pt x="1831" y="244"/>
                  <a:pt x="1831" y="244"/>
                  <a:pt x="1831" y="244"/>
                </a:cubicBezTo>
                <a:cubicBezTo>
                  <a:pt x="1829" y="244"/>
                  <a:pt x="1829" y="244"/>
                  <a:pt x="1829" y="244"/>
                </a:cubicBezTo>
                <a:close/>
                <a:moveTo>
                  <a:pt x="941" y="248"/>
                </a:moveTo>
                <a:cubicBezTo>
                  <a:pt x="942" y="248"/>
                  <a:pt x="942" y="248"/>
                  <a:pt x="942" y="247"/>
                </a:cubicBezTo>
                <a:cubicBezTo>
                  <a:pt x="942" y="247"/>
                  <a:pt x="942" y="247"/>
                  <a:pt x="942" y="247"/>
                </a:cubicBezTo>
                <a:cubicBezTo>
                  <a:pt x="942" y="246"/>
                  <a:pt x="942" y="246"/>
                  <a:pt x="942" y="246"/>
                </a:cubicBezTo>
                <a:cubicBezTo>
                  <a:pt x="943" y="246"/>
                  <a:pt x="943" y="246"/>
                  <a:pt x="943" y="246"/>
                </a:cubicBezTo>
                <a:cubicBezTo>
                  <a:pt x="943" y="245"/>
                  <a:pt x="943" y="245"/>
                  <a:pt x="943" y="245"/>
                </a:cubicBezTo>
                <a:cubicBezTo>
                  <a:pt x="942" y="245"/>
                  <a:pt x="942" y="245"/>
                  <a:pt x="942" y="245"/>
                </a:cubicBezTo>
                <a:cubicBezTo>
                  <a:pt x="942" y="246"/>
                  <a:pt x="942" y="247"/>
                  <a:pt x="941" y="248"/>
                </a:cubicBezTo>
                <a:close/>
                <a:moveTo>
                  <a:pt x="1819" y="246"/>
                </a:moveTo>
                <a:cubicBezTo>
                  <a:pt x="1819" y="246"/>
                  <a:pt x="1819" y="246"/>
                  <a:pt x="1819" y="246"/>
                </a:cubicBezTo>
                <a:cubicBezTo>
                  <a:pt x="1820" y="246"/>
                  <a:pt x="1819" y="246"/>
                  <a:pt x="1820" y="246"/>
                </a:cubicBezTo>
                <a:cubicBezTo>
                  <a:pt x="1820" y="246"/>
                  <a:pt x="1820" y="246"/>
                  <a:pt x="1820" y="246"/>
                </a:cubicBezTo>
                <a:cubicBezTo>
                  <a:pt x="1820" y="245"/>
                  <a:pt x="1820" y="245"/>
                  <a:pt x="1820" y="245"/>
                </a:cubicBezTo>
                <a:cubicBezTo>
                  <a:pt x="1819" y="245"/>
                  <a:pt x="1819" y="245"/>
                  <a:pt x="1819" y="245"/>
                </a:cubicBezTo>
                <a:lnTo>
                  <a:pt x="1819" y="246"/>
                </a:lnTo>
                <a:close/>
                <a:moveTo>
                  <a:pt x="945" y="249"/>
                </a:moveTo>
                <a:cubicBezTo>
                  <a:pt x="946" y="249"/>
                  <a:pt x="946" y="249"/>
                  <a:pt x="946" y="248"/>
                </a:cubicBezTo>
                <a:cubicBezTo>
                  <a:pt x="946" y="248"/>
                  <a:pt x="946" y="248"/>
                  <a:pt x="946" y="248"/>
                </a:cubicBezTo>
                <a:cubicBezTo>
                  <a:pt x="947" y="248"/>
                  <a:pt x="948" y="249"/>
                  <a:pt x="948" y="248"/>
                </a:cubicBezTo>
                <a:cubicBezTo>
                  <a:pt x="948" y="248"/>
                  <a:pt x="948" y="248"/>
                  <a:pt x="948" y="248"/>
                </a:cubicBezTo>
                <a:cubicBezTo>
                  <a:pt x="948" y="247"/>
                  <a:pt x="950" y="247"/>
                  <a:pt x="950" y="246"/>
                </a:cubicBezTo>
                <a:cubicBezTo>
                  <a:pt x="951" y="246"/>
                  <a:pt x="951" y="246"/>
                  <a:pt x="951" y="245"/>
                </a:cubicBezTo>
                <a:cubicBezTo>
                  <a:pt x="951" y="245"/>
                  <a:pt x="951" y="245"/>
                  <a:pt x="951" y="245"/>
                </a:cubicBezTo>
                <a:cubicBezTo>
                  <a:pt x="950" y="245"/>
                  <a:pt x="949" y="245"/>
                  <a:pt x="948" y="245"/>
                </a:cubicBezTo>
                <a:cubicBezTo>
                  <a:pt x="948" y="246"/>
                  <a:pt x="948" y="246"/>
                  <a:pt x="948" y="246"/>
                </a:cubicBezTo>
                <a:cubicBezTo>
                  <a:pt x="948" y="246"/>
                  <a:pt x="947" y="246"/>
                  <a:pt x="947" y="246"/>
                </a:cubicBezTo>
                <a:cubicBezTo>
                  <a:pt x="947" y="246"/>
                  <a:pt x="947" y="246"/>
                  <a:pt x="947" y="246"/>
                </a:cubicBezTo>
                <a:cubicBezTo>
                  <a:pt x="946" y="247"/>
                  <a:pt x="945" y="246"/>
                  <a:pt x="944" y="246"/>
                </a:cubicBezTo>
                <a:cubicBezTo>
                  <a:pt x="944" y="246"/>
                  <a:pt x="944" y="246"/>
                  <a:pt x="944" y="247"/>
                </a:cubicBezTo>
                <a:cubicBezTo>
                  <a:pt x="944" y="247"/>
                  <a:pt x="944" y="247"/>
                  <a:pt x="944" y="247"/>
                </a:cubicBezTo>
                <a:cubicBezTo>
                  <a:pt x="944" y="248"/>
                  <a:pt x="944" y="248"/>
                  <a:pt x="945" y="249"/>
                </a:cubicBezTo>
                <a:close/>
                <a:moveTo>
                  <a:pt x="1831" y="247"/>
                </a:moveTo>
                <a:cubicBezTo>
                  <a:pt x="1831" y="247"/>
                  <a:pt x="1831" y="247"/>
                  <a:pt x="1832" y="247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8"/>
                  <a:pt x="1832" y="248"/>
                  <a:pt x="1832" y="248"/>
                </a:cubicBezTo>
                <a:cubicBezTo>
                  <a:pt x="1832" y="247"/>
                  <a:pt x="1833" y="246"/>
                  <a:pt x="1833" y="245"/>
                </a:cubicBezTo>
                <a:cubicBezTo>
                  <a:pt x="1832" y="245"/>
                  <a:pt x="1832" y="245"/>
                  <a:pt x="1832" y="245"/>
                </a:cubicBezTo>
                <a:cubicBezTo>
                  <a:pt x="1832" y="246"/>
                  <a:pt x="1831" y="246"/>
                  <a:pt x="1831" y="247"/>
                </a:cubicBezTo>
                <a:close/>
                <a:moveTo>
                  <a:pt x="1538" y="247"/>
                </a:moveTo>
                <a:cubicBezTo>
                  <a:pt x="1538" y="248"/>
                  <a:pt x="1538" y="248"/>
                  <a:pt x="1538" y="248"/>
                </a:cubicBezTo>
                <a:cubicBezTo>
                  <a:pt x="1539" y="248"/>
                  <a:pt x="1540" y="249"/>
                  <a:pt x="1541" y="249"/>
                </a:cubicBezTo>
                <a:cubicBezTo>
                  <a:pt x="1541" y="249"/>
                  <a:pt x="1542" y="248"/>
                  <a:pt x="1542" y="248"/>
                </a:cubicBezTo>
                <a:cubicBezTo>
                  <a:pt x="1542" y="248"/>
                  <a:pt x="1542" y="248"/>
                  <a:pt x="1542" y="248"/>
                </a:cubicBezTo>
                <a:cubicBezTo>
                  <a:pt x="1542" y="247"/>
                  <a:pt x="1541" y="247"/>
                  <a:pt x="1541" y="246"/>
                </a:cubicBezTo>
                <a:cubicBezTo>
                  <a:pt x="1540" y="245"/>
                  <a:pt x="1541" y="246"/>
                  <a:pt x="1540" y="245"/>
                </a:cubicBezTo>
                <a:cubicBezTo>
                  <a:pt x="1539" y="246"/>
                  <a:pt x="1539" y="247"/>
                  <a:pt x="1538" y="247"/>
                </a:cubicBezTo>
                <a:close/>
                <a:moveTo>
                  <a:pt x="1815" y="246"/>
                </a:moveTo>
                <a:cubicBezTo>
                  <a:pt x="1814" y="247"/>
                  <a:pt x="1813" y="247"/>
                  <a:pt x="1811" y="247"/>
                </a:cubicBezTo>
                <a:cubicBezTo>
                  <a:pt x="1811" y="248"/>
                  <a:pt x="1810" y="249"/>
                  <a:pt x="1809" y="249"/>
                </a:cubicBezTo>
                <a:cubicBezTo>
                  <a:pt x="1809" y="250"/>
                  <a:pt x="1809" y="250"/>
                  <a:pt x="1809" y="250"/>
                </a:cubicBezTo>
                <a:cubicBezTo>
                  <a:pt x="1811" y="250"/>
                  <a:pt x="1811" y="251"/>
                  <a:pt x="1811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2" y="249"/>
                  <a:pt x="1812" y="249"/>
                  <a:pt x="1812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5" y="249"/>
                  <a:pt x="1815" y="249"/>
                  <a:pt x="1815" y="249"/>
                </a:cubicBezTo>
                <a:cubicBezTo>
                  <a:pt x="1816" y="248"/>
                  <a:pt x="1816" y="248"/>
                  <a:pt x="1817" y="248"/>
                </a:cubicBezTo>
                <a:cubicBezTo>
                  <a:pt x="1817" y="247"/>
                  <a:pt x="1817" y="247"/>
                  <a:pt x="1817" y="247"/>
                </a:cubicBezTo>
                <a:cubicBezTo>
                  <a:pt x="1816" y="247"/>
                  <a:pt x="1816" y="247"/>
                  <a:pt x="1815" y="247"/>
                </a:cubicBezTo>
                <a:lnTo>
                  <a:pt x="1815" y="246"/>
                </a:lnTo>
                <a:close/>
                <a:moveTo>
                  <a:pt x="265" y="255"/>
                </a:moveTo>
                <a:cubicBezTo>
                  <a:pt x="265" y="254"/>
                  <a:pt x="265" y="254"/>
                  <a:pt x="265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4"/>
                  <a:pt x="266" y="254"/>
                  <a:pt x="266" y="254"/>
                </a:cubicBezTo>
                <a:cubicBezTo>
                  <a:pt x="266" y="252"/>
                  <a:pt x="266" y="252"/>
                  <a:pt x="266" y="252"/>
                </a:cubicBezTo>
                <a:cubicBezTo>
                  <a:pt x="267" y="251"/>
                  <a:pt x="267" y="250"/>
                  <a:pt x="267" y="249"/>
                </a:cubicBezTo>
                <a:cubicBezTo>
                  <a:pt x="267" y="249"/>
                  <a:pt x="267" y="249"/>
                  <a:pt x="267" y="249"/>
                </a:cubicBezTo>
                <a:cubicBezTo>
                  <a:pt x="264" y="249"/>
                  <a:pt x="264" y="249"/>
                  <a:pt x="264" y="249"/>
                </a:cubicBezTo>
                <a:cubicBezTo>
                  <a:pt x="264" y="249"/>
                  <a:pt x="264" y="250"/>
                  <a:pt x="263" y="250"/>
                </a:cubicBezTo>
                <a:cubicBezTo>
                  <a:pt x="263" y="249"/>
                  <a:pt x="263" y="249"/>
                  <a:pt x="263" y="249"/>
                </a:cubicBezTo>
                <a:cubicBezTo>
                  <a:pt x="263" y="249"/>
                  <a:pt x="263" y="249"/>
                  <a:pt x="262" y="249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1"/>
                  <a:pt x="262" y="251"/>
                  <a:pt x="262" y="252"/>
                </a:cubicBezTo>
                <a:cubicBezTo>
                  <a:pt x="262" y="252"/>
                  <a:pt x="262" y="253"/>
                  <a:pt x="262" y="254"/>
                </a:cubicBezTo>
                <a:cubicBezTo>
                  <a:pt x="263" y="254"/>
                  <a:pt x="262" y="254"/>
                  <a:pt x="263" y="254"/>
                </a:cubicBezTo>
                <a:cubicBezTo>
                  <a:pt x="263" y="254"/>
                  <a:pt x="263" y="254"/>
                  <a:pt x="263" y="254"/>
                </a:cubicBezTo>
                <a:cubicBezTo>
                  <a:pt x="263" y="254"/>
                  <a:pt x="263" y="254"/>
                  <a:pt x="263" y="255"/>
                </a:cubicBezTo>
                <a:cubicBezTo>
                  <a:pt x="264" y="255"/>
                  <a:pt x="264" y="255"/>
                  <a:pt x="265" y="255"/>
                </a:cubicBezTo>
                <a:close/>
                <a:moveTo>
                  <a:pt x="273" y="250"/>
                </a:moveTo>
                <a:cubicBezTo>
                  <a:pt x="273" y="250"/>
                  <a:pt x="273" y="250"/>
                  <a:pt x="273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74" y="250"/>
                  <a:pt x="274" y="250"/>
                  <a:pt x="274" y="249"/>
                </a:cubicBezTo>
                <a:cubicBezTo>
                  <a:pt x="273" y="250"/>
                  <a:pt x="274" y="250"/>
                  <a:pt x="273" y="250"/>
                </a:cubicBezTo>
                <a:close/>
                <a:moveTo>
                  <a:pt x="101" y="250"/>
                </a:moveTo>
                <a:cubicBezTo>
                  <a:pt x="100" y="251"/>
                  <a:pt x="100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2"/>
                  <a:pt x="99" y="252"/>
                  <a:pt x="100" y="252"/>
                </a:cubicBezTo>
                <a:cubicBezTo>
                  <a:pt x="99" y="253"/>
                  <a:pt x="99" y="253"/>
                  <a:pt x="98" y="254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97" y="254"/>
                  <a:pt x="97" y="254"/>
                  <a:pt x="97" y="255"/>
                </a:cubicBezTo>
                <a:cubicBezTo>
                  <a:pt x="99" y="255"/>
                  <a:pt x="102" y="253"/>
                  <a:pt x="102" y="251"/>
                </a:cubicBezTo>
                <a:cubicBezTo>
                  <a:pt x="101" y="251"/>
                  <a:pt x="101" y="251"/>
                  <a:pt x="101" y="250"/>
                </a:cubicBezTo>
                <a:close/>
                <a:moveTo>
                  <a:pt x="1560" y="302"/>
                </a:moveTo>
                <a:cubicBezTo>
                  <a:pt x="1560" y="304"/>
                  <a:pt x="1560" y="304"/>
                  <a:pt x="1560" y="304"/>
                </a:cubicBezTo>
                <a:cubicBezTo>
                  <a:pt x="1560" y="304"/>
                  <a:pt x="1560" y="304"/>
                  <a:pt x="1560" y="304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0" y="306"/>
                  <a:pt x="1560" y="306"/>
                  <a:pt x="1560" y="306"/>
                </a:cubicBezTo>
                <a:cubicBezTo>
                  <a:pt x="1561" y="306"/>
                  <a:pt x="1561" y="306"/>
                  <a:pt x="1561" y="306"/>
                </a:cubicBezTo>
                <a:cubicBezTo>
                  <a:pt x="1561" y="305"/>
                  <a:pt x="1561" y="305"/>
                  <a:pt x="1561" y="305"/>
                </a:cubicBezTo>
                <a:cubicBezTo>
                  <a:pt x="1561" y="304"/>
                  <a:pt x="1561" y="304"/>
                  <a:pt x="1561" y="304"/>
                </a:cubicBezTo>
                <a:cubicBezTo>
                  <a:pt x="1562" y="304"/>
                  <a:pt x="1562" y="304"/>
                  <a:pt x="1562" y="304"/>
                </a:cubicBezTo>
                <a:cubicBezTo>
                  <a:pt x="1562" y="303"/>
                  <a:pt x="1562" y="302"/>
                  <a:pt x="1563" y="302"/>
                </a:cubicBezTo>
                <a:cubicBezTo>
                  <a:pt x="1563" y="302"/>
                  <a:pt x="1563" y="302"/>
                  <a:pt x="1563" y="302"/>
                </a:cubicBezTo>
                <a:cubicBezTo>
                  <a:pt x="1564" y="302"/>
                  <a:pt x="1564" y="302"/>
                  <a:pt x="1564" y="302"/>
                </a:cubicBezTo>
                <a:cubicBezTo>
                  <a:pt x="1564" y="303"/>
                  <a:pt x="1566" y="305"/>
                  <a:pt x="1567" y="305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7" y="307"/>
                  <a:pt x="1567" y="307"/>
                  <a:pt x="1567" y="307"/>
                </a:cubicBezTo>
                <a:cubicBezTo>
                  <a:pt x="1568" y="306"/>
                  <a:pt x="1568" y="305"/>
                  <a:pt x="1568" y="305"/>
                </a:cubicBezTo>
                <a:cubicBezTo>
                  <a:pt x="1567" y="305"/>
                  <a:pt x="1567" y="305"/>
                  <a:pt x="1567" y="305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4"/>
                  <a:pt x="1567" y="304"/>
                  <a:pt x="1567" y="304"/>
                </a:cubicBezTo>
                <a:cubicBezTo>
                  <a:pt x="1567" y="301"/>
                  <a:pt x="1567" y="301"/>
                  <a:pt x="1567" y="301"/>
                </a:cubicBezTo>
                <a:cubicBezTo>
                  <a:pt x="1566" y="301"/>
                  <a:pt x="1566" y="301"/>
                  <a:pt x="1566" y="301"/>
                </a:cubicBezTo>
                <a:cubicBezTo>
                  <a:pt x="1566" y="301"/>
                  <a:pt x="1566" y="301"/>
                  <a:pt x="1566" y="300"/>
                </a:cubicBezTo>
                <a:cubicBezTo>
                  <a:pt x="1565" y="300"/>
                  <a:pt x="1565" y="300"/>
                  <a:pt x="1565" y="300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9"/>
                  <a:pt x="1565" y="299"/>
                  <a:pt x="1565" y="299"/>
                </a:cubicBezTo>
                <a:cubicBezTo>
                  <a:pt x="1565" y="298"/>
                  <a:pt x="1565" y="298"/>
                  <a:pt x="1564" y="297"/>
                </a:cubicBezTo>
                <a:cubicBezTo>
                  <a:pt x="1564" y="297"/>
                  <a:pt x="1564" y="297"/>
                  <a:pt x="1564" y="297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6"/>
                  <a:pt x="1564" y="296"/>
                  <a:pt x="1564" y="296"/>
                </a:cubicBezTo>
                <a:cubicBezTo>
                  <a:pt x="1564" y="295"/>
                  <a:pt x="1564" y="295"/>
                  <a:pt x="1564" y="295"/>
                </a:cubicBezTo>
                <a:cubicBezTo>
                  <a:pt x="1564" y="294"/>
                  <a:pt x="1564" y="292"/>
                  <a:pt x="1564" y="291"/>
                </a:cubicBezTo>
                <a:cubicBezTo>
                  <a:pt x="1565" y="291"/>
                  <a:pt x="1565" y="291"/>
                  <a:pt x="1565" y="290"/>
                </a:cubicBezTo>
                <a:cubicBezTo>
                  <a:pt x="1565" y="289"/>
                  <a:pt x="1565" y="289"/>
                  <a:pt x="1565" y="289"/>
                </a:cubicBezTo>
                <a:cubicBezTo>
                  <a:pt x="1566" y="289"/>
                  <a:pt x="1566" y="289"/>
                  <a:pt x="1566" y="289"/>
                </a:cubicBezTo>
                <a:cubicBezTo>
                  <a:pt x="1566" y="286"/>
                  <a:pt x="1566" y="286"/>
                  <a:pt x="1566" y="286"/>
                </a:cubicBezTo>
                <a:cubicBezTo>
                  <a:pt x="1566" y="285"/>
                  <a:pt x="1566" y="284"/>
                  <a:pt x="1567" y="284"/>
                </a:cubicBezTo>
                <a:cubicBezTo>
                  <a:pt x="1567" y="283"/>
                  <a:pt x="1567" y="283"/>
                  <a:pt x="1567" y="283"/>
                </a:cubicBezTo>
                <a:cubicBezTo>
                  <a:pt x="1568" y="283"/>
                  <a:pt x="1569" y="283"/>
                  <a:pt x="1570" y="283"/>
                </a:cubicBezTo>
                <a:cubicBezTo>
                  <a:pt x="1570" y="283"/>
                  <a:pt x="1570" y="283"/>
                  <a:pt x="1571" y="284"/>
                </a:cubicBezTo>
                <a:cubicBezTo>
                  <a:pt x="1571" y="284"/>
                  <a:pt x="1571" y="284"/>
                  <a:pt x="1571" y="284"/>
                </a:cubicBezTo>
                <a:cubicBezTo>
                  <a:pt x="1571" y="285"/>
                  <a:pt x="1572" y="285"/>
                  <a:pt x="1572" y="286"/>
                </a:cubicBezTo>
                <a:cubicBezTo>
                  <a:pt x="1573" y="286"/>
                  <a:pt x="1573" y="286"/>
                  <a:pt x="1573" y="286"/>
                </a:cubicBezTo>
                <a:cubicBezTo>
                  <a:pt x="1573" y="284"/>
                  <a:pt x="1573" y="284"/>
                  <a:pt x="1573" y="284"/>
                </a:cubicBezTo>
                <a:cubicBezTo>
                  <a:pt x="1572" y="284"/>
                  <a:pt x="1572" y="284"/>
                  <a:pt x="1572" y="284"/>
                </a:cubicBezTo>
                <a:cubicBezTo>
                  <a:pt x="1572" y="283"/>
                  <a:pt x="1572" y="283"/>
                  <a:pt x="1571" y="283"/>
                </a:cubicBezTo>
                <a:cubicBezTo>
                  <a:pt x="1571" y="282"/>
                  <a:pt x="1571" y="282"/>
                  <a:pt x="1571" y="282"/>
                </a:cubicBezTo>
                <a:cubicBezTo>
                  <a:pt x="1571" y="282"/>
                  <a:pt x="1571" y="282"/>
                  <a:pt x="1571" y="281"/>
                </a:cubicBezTo>
                <a:cubicBezTo>
                  <a:pt x="1571" y="281"/>
                  <a:pt x="1571" y="281"/>
                  <a:pt x="1571" y="281"/>
                </a:cubicBezTo>
                <a:cubicBezTo>
                  <a:pt x="1570" y="281"/>
                  <a:pt x="1570" y="281"/>
                  <a:pt x="1570" y="281"/>
                </a:cubicBezTo>
                <a:cubicBezTo>
                  <a:pt x="1569" y="280"/>
                  <a:pt x="1569" y="279"/>
                  <a:pt x="1568" y="279"/>
                </a:cubicBezTo>
                <a:cubicBezTo>
                  <a:pt x="1568" y="278"/>
                  <a:pt x="1568" y="277"/>
                  <a:pt x="1568" y="277"/>
                </a:cubicBezTo>
                <a:cubicBezTo>
                  <a:pt x="1568" y="277"/>
                  <a:pt x="1569" y="276"/>
                  <a:pt x="1569" y="276"/>
                </a:cubicBezTo>
                <a:cubicBezTo>
                  <a:pt x="1568" y="276"/>
                  <a:pt x="1568" y="276"/>
                  <a:pt x="1568" y="276"/>
                </a:cubicBezTo>
                <a:cubicBezTo>
                  <a:pt x="1568" y="274"/>
                  <a:pt x="1568" y="274"/>
                  <a:pt x="1568" y="274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8" y="273"/>
                  <a:pt x="1568" y="273"/>
                  <a:pt x="1568" y="273"/>
                </a:cubicBezTo>
                <a:cubicBezTo>
                  <a:pt x="1567" y="273"/>
                  <a:pt x="1567" y="273"/>
                  <a:pt x="1567" y="273"/>
                </a:cubicBezTo>
                <a:cubicBezTo>
                  <a:pt x="1568" y="271"/>
                  <a:pt x="1568" y="269"/>
                  <a:pt x="1568" y="267"/>
                </a:cubicBezTo>
                <a:cubicBezTo>
                  <a:pt x="1567" y="267"/>
                  <a:pt x="1567" y="267"/>
                  <a:pt x="1567" y="267"/>
                </a:cubicBezTo>
                <a:cubicBezTo>
                  <a:pt x="1568" y="266"/>
                  <a:pt x="1569" y="263"/>
                  <a:pt x="1568" y="262"/>
                </a:cubicBezTo>
                <a:cubicBezTo>
                  <a:pt x="1568" y="262"/>
                  <a:pt x="1568" y="262"/>
                  <a:pt x="1568" y="262"/>
                </a:cubicBezTo>
                <a:cubicBezTo>
                  <a:pt x="1568" y="261"/>
                  <a:pt x="1568" y="261"/>
                  <a:pt x="1568" y="261"/>
                </a:cubicBezTo>
                <a:cubicBezTo>
                  <a:pt x="1568" y="261"/>
                  <a:pt x="1568" y="261"/>
                  <a:pt x="1567" y="261"/>
                </a:cubicBezTo>
                <a:cubicBezTo>
                  <a:pt x="1567" y="260"/>
                  <a:pt x="1567" y="260"/>
                  <a:pt x="1567" y="259"/>
                </a:cubicBezTo>
                <a:cubicBezTo>
                  <a:pt x="1567" y="259"/>
                  <a:pt x="1567" y="259"/>
                  <a:pt x="1567" y="259"/>
                </a:cubicBezTo>
                <a:cubicBezTo>
                  <a:pt x="1567" y="258"/>
                  <a:pt x="1567" y="258"/>
                  <a:pt x="1567" y="258"/>
                </a:cubicBezTo>
                <a:cubicBezTo>
                  <a:pt x="1566" y="258"/>
                  <a:pt x="1566" y="258"/>
                  <a:pt x="1566" y="258"/>
                </a:cubicBezTo>
                <a:cubicBezTo>
                  <a:pt x="1566" y="257"/>
                  <a:pt x="1566" y="257"/>
                  <a:pt x="1566" y="257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567" y="256"/>
                  <a:pt x="1566" y="256"/>
                  <a:pt x="1566" y="256"/>
                </a:cubicBezTo>
                <a:cubicBezTo>
                  <a:pt x="1567" y="256"/>
                  <a:pt x="1567" y="255"/>
                  <a:pt x="1567" y="255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7" y="253"/>
                  <a:pt x="1567" y="253"/>
                  <a:pt x="1567" y="253"/>
                </a:cubicBezTo>
                <a:cubicBezTo>
                  <a:pt x="1566" y="253"/>
                  <a:pt x="1566" y="253"/>
                  <a:pt x="1566" y="253"/>
                </a:cubicBezTo>
                <a:cubicBezTo>
                  <a:pt x="1566" y="252"/>
                  <a:pt x="1566" y="252"/>
                  <a:pt x="1566" y="251"/>
                </a:cubicBezTo>
                <a:cubicBezTo>
                  <a:pt x="1566" y="251"/>
                  <a:pt x="1566" y="251"/>
                  <a:pt x="1566" y="251"/>
                </a:cubicBezTo>
                <a:cubicBezTo>
                  <a:pt x="1565" y="251"/>
                  <a:pt x="1565" y="252"/>
                  <a:pt x="1565" y="253"/>
                </a:cubicBezTo>
                <a:cubicBezTo>
                  <a:pt x="1563" y="253"/>
                  <a:pt x="1563" y="253"/>
                  <a:pt x="1563" y="253"/>
                </a:cubicBezTo>
                <a:cubicBezTo>
                  <a:pt x="1564" y="254"/>
                  <a:pt x="1564" y="255"/>
                  <a:pt x="1564" y="257"/>
                </a:cubicBezTo>
                <a:cubicBezTo>
                  <a:pt x="1564" y="257"/>
                  <a:pt x="1564" y="257"/>
                  <a:pt x="1564" y="257"/>
                </a:cubicBezTo>
                <a:cubicBezTo>
                  <a:pt x="1564" y="258"/>
                  <a:pt x="1564" y="258"/>
                  <a:pt x="1564" y="258"/>
                </a:cubicBezTo>
                <a:cubicBezTo>
                  <a:pt x="1564" y="259"/>
                  <a:pt x="1562" y="259"/>
                  <a:pt x="1562" y="260"/>
                </a:cubicBezTo>
                <a:cubicBezTo>
                  <a:pt x="1562" y="260"/>
                  <a:pt x="1562" y="260"/>
                  <a:pt x="1562" y="260"/>
                </a:cubicBezTo>
                <a:cubicBezTo>
                  <a:pt x="1562" y="262"/>
                  <a:pt x="1562" y="262"/>
                  <a:pt x="1562" y="262"/>
                </a:cubicBezTo>
                <a:cubicBezTo>
                  <a:pt x="1561" y="262"/>
                  <a:pt x="1561" y="262"/>
                  <a:pt x="1560" y="262"/>
                </a:cubicBezTo>
                <a:cubicBezTo>
                  <a:pt x="1561" y="263"/>
                  <a:pt x="1561" y="264"/>
                  <a:pt x="1561" y="265"/>
                </a:cubicBezTo>
                <a:cubicBezTo>
                  <a:pt x="1560" y="265"/>
                  <a:pt x="1560" y="265"/>
                  <a:pt x="1560" y="265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7"/>
                  <a:pt x="1560" y="267"/>
                  <a:pt x="1560" y="267"/>
                </a:cubicBezTo>
                <a:cubicBezTo>
                  <a:pt x="1560" y="268"/>
                  <a:pt x="1560" y="269"/>
                  <a:pt x="1560" y="270"/>
                </a:cubicBezTo>
                <a:cubicBezTo>
                  <a:pt x="1561" y="270"/>
                  <a:pt x="1561" y="270"/>
                  <a:pt x="1561" y="270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1"/>
                  <a:pt x="1561" y="271"/>
                  <a:pt x="1561" y="271"/>
                </a:cubicBezTo>
                <a:cubicBezTo>
                  <a:pt x="1561" y="273"/>
                  <a:pt x="1561" y="273"/>
                  <a:pt x="1561" y="273"/>
                </a:cubicBezTo>
                <a:cubicBezTo>
                  <a:pt x="1562" y="273"/>
                  <a:pt x="1562" y="273"/>
                  <a:pt x="1562" y="273"/>
                </a:cubicBezTo>
                <a:cubicBezTo>
                  <a:pt x="1561" y="274"/>
                  <a:pt x="1561" y="275"/>
                  <a:pt x="1561" y="276"/>
                </a:cubicBezTo>
                <a:cubicBezTo>
                  <a:pt x="1562" y="276"/>
                  <a:pt x="1562" y="276"/>
                  <a:pt x="1562" y="276"/>
                </a:cubicBezTo>
                <a:cubicBezTo>
                  <a:pt x="1562" y="277"/>
                  <a:pt x="1562" y="279"/>
                  <a:pt x="1562" y="280"/>
                </a:cubicBezTo>
                <a:cubicBezTo>
                  <a:pt x="1562" y="280"/>
                  <a:pt x="1562" y="280"/>
                  <a:pt x="1562" y="280"/>
                </a:cubicBezTo>
                <a:cubicBezTo>
                  <a:pt x="1562" y="284"/>
                  <a:pt x="1562" y="284"/>
                  <a:pt x="1562" y="284"/>
                </a:cubicBezTo>
                <a:cubicBezTo>
                  <a:pt x="1561" y="284"/>
                  <a:pt x="1561" y="284"/>
                  <a:pt x="1561" y="284"/>
                </a:cubicBezTo>
                <a:cubicBezTo>
                  <a:pt x="1561" y="285"/>
                  <a:pt x="1562" y="287"/>
                  <a:pt x="1562" y="288"/>
                </a:cubicBezTo>
                <a:cubicBezTo>
                  <a:pt x="1561" y="288"/>
                  <a:pt x="1561" y="288"/>
                  <a:pt x="1561" y="288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89"/>
                  <a:pt x="1561" y="289"/>
                  <a:pt x="1561" y="289"/>
                </a:cubicBezTo>
                <a:cubicBezTo>
                  <a:pt x="1561" y="290"/>
                  <a:pt x="1562" y="292"/>
                  <a:pt x="1562" y="293"/>
                </a:cubicBezTo>
                <a:cubicBezTo>
                  <a:pt x="1562" y="294"/>
                  <a:pt x="1562" y="296"/>
                  <a:pt x="1562" y="297"/>
                </a:cubicBezTo>
                <a:cubicBezTo>
                  <a:pt x="1561" y="297"/>
                  <a:pt x="1561" y="297"/>
                  <a:pt x="1561" y="297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298"/>
                  <a:pt x="1561" y="298"/>
                  <a:pt x="1561" y="298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0"/>
                  <a:pt x="1561" y="300"/>
                </a:cubicBezTo>
                <a:cubicBezTo>
                  <a:pt x="1561" y="300"/>
                  <a:pt x="1561" y="301"/>
                  <a:pt x="1561" y="302"/>
                </a:cubicBezTo>
                <a:lnTo>
                  <a:pt x="1560" y="302"/>
                </a:lnTo>
                <a:close/>
                <a:moveTo>
                  <a:pt x="93" y="254"/>
                </a:moveTo>
                <a:cubicBezTo>
                  <a:pt x="93" y="254"/>
                  <a:pt x="92" y="254"/>
                  <a:pt x="92" y="254"/>
                </a:cubicBezTo>
                <a:cubicBezTo>
                  <a:pt x="92" y="255"/>
                  <a:pt x="92" y="256"/>
                  <a:pt x="92" y="256"/>
                </a:cubicBezTo>
                <a:cubicBezTo>
                  <a:pt x="92" y="256"/>
                  <a:pt x="92" y="256"/>
                  <a:pt x="92" y="256"/>
                </a:cubicBezTo>
                <a:cubicBezTo>
                  <a:pt x="92" y="256"/>
                  <a:pt x="93" y="256"/>
                  <a:pt x="93" y="255"/>
                </a:cubicBezTo>
                <a:cubicBezTo>
                  <a:pt x="93" y="255"/>
                  <a:pt x="94" y="254"/>
                  <a:pt x="95" y="254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5" y="253"/>
                  <a:pt x="94" y="253"/>
                  <a:pt x="93" y="253"/>
                </a:cubicBezTo>
                <a:lnTo>
                  <a:pt x="93" y="254"/>
                </a:lnTo>
                <a:close/>
                <a:moveTo>
                  <a:pt x="269" y="257"/>
                </a:moveTo>
                <a:cubicBezTo>
                  <a:pt x="269" y="257"/>
                  <a:pt x="269" y="256"/>
                  <a:pt x="268" y="256"/>
                </a:cubicBezTo>
                <a:cubicBezTo>
                  <a:pt x="268" y="256"/>
                  <a:pt x="268" y="256"/>
                  <a:pt x="268" y="256"/>
                </a:cubicBezTo>
                <a:cubicBezTo>
                  <a:pt x="267" y="256"/>
                  <a:pt x="269" y="255"/>
                  <a:pt x="267" y="255"/>
                </a:cubicBezTo>
                <a:cubicBezTo>
                  <a:pt x="267" y="254"/>
                  <a:pt x="267" y="254"/>
                  <a:pt x="267" y="254"/>
                </a:cubicBezTo>
                <a:cubicBezTo>
                  <a:pt x="266" y="255"/>
                  <a:pt x="265" y="255"/>
                  <a:pt x="265" y="255"/>
                </a:cubicBezTo>
                <a:cubicBezTo>
                  <a:pt x="265" y="255"/>
                  <a:pt x="265" y="255"/>
                  <a:pt x="265" y="255"/>
                </a:cubicBezTo>
                <a:cubicBezTo>
                  <a:pt x="264" y="255"/>
                  <a:pt x="264" y="255"/>
                  <a:pt x="264" y="255"/>
                </a:cubicBezTo>
                <a:cubicBezTo>
                  <a:pt x="264" y="256"/>
                  <a:pt x="264" y="256"/>
                  <a:pt x="264" y="256"/>
                </a:cubicBezTo>
                <a:cubicBezTo>
                  <a:pt x="265" y="257"/>
                  <a:pt x="265" y="256"/>
                  <a:pt x="265" y="257"/>
                </a:cubicBezTo>
                <a:cubicBezTo>
                  <a:pt x="264" y="257"/>
                  <a:pt x="264" y="257"/>
                  <a:pt x="264" y="257"/>
                </a:cubicBezTo>
                <a:cubicBezTo>
                  <a:pt x="265" y="258"/>
                  <a:pt x="266" y="259"/>
                  <a:pt x="266" y="260"/>
                </a:cubicBezTo>
                <a:cubicBezTo>
                  <a:pt x="267" y="260"/>
                  <a:pt x="267" y="260"/>
                  <a:pt x="268" y="260"/>
                </a:cubicBezTo>
                <a:cubicBezTo>
                  <a:pt x="268" y="261"/>
                  <a:pt x="268" y="262"/>
                  <a:pt x="270" y="262"/>
                </a:cubicBezTo>
                <a:cubicBezTo>
                  <a:pt x="269" y="260"/>
                  <a:pt x="269" y="261"/>
                  <a:pt x="268" y="259"/>
                </a:cubicBezTo>
                <a:cubicBezTo>
                  <a:pt x="269" y="259"/>
                  <a:pt x="269" y="259"/>
                  <a:pt x="270" y="259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70" y="258"/>
                  <a:pt x="270" y="258"/>
                  <a:pt x="270" y="258"/>
                </a:cubicBezTo>
                <a:cubicBezTo>
                  <a:pt x="269" y="258"/>
                  <a:pt x="269" y="258"/>
                  <a:pt x="268" y="258"/>
                </a:cubicBezTo>
                <a:cubicBezTo>
                  <a:pt x="269" y="257"/>
                  <a:pt x="268" y="258"/>
                  <a:pt x="269" y="257"/>
                </a:cubicBezTo>
                <a:close/>
                <a:moveTo>
                  <a:pt x="277" y="255"/>
                </a:moveTo>
                <a:cubicBezTo>
                  <a:pt x="277" y="255"/>
                  <a:pt x="277" y="255"/>
                  <a:pt x="277" y="255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77" y="255"/>
                  <a:pt x="276" y="255"/>
                  <a:pt x="277" y="255"/>
                </a:cubicBezTo>
                <a:close/>
                <a:moveTo>
                  <a:pt x="920" y="255"/>
                </a:moveTo>
                <a:cubicBezTo>
                  <a:pt x="920" y="255"/>
                  <a:pt x="919" y="255"/>
                  <a:pt x="918" y="255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8" y="256"/>
                  <a:pt x="918" y="256"/>
                  <a:pt x="918" y="256"/>
                </a:cubicBezTo>
                <a:cubicBezTo>
                  <a:pt x="919" y="256"/>
                  <a:pt x="920" y="256"/>
                  <a:pt x="920" y="256"/>
                </a:cubicBezTo>
                <a:lnTo>
                  <a:pt x="920" y="255"/>
                </a:lnTo>
                <a:close/>
                <a:moveTo>
                  <a:pt x="1800" y="255"/>
                </a:moveTo>
                <a:cubicBezTo>
                  <a:pt x="1800" y="256"/>
                  <a:pt x="1800" y="256"/>
                  <a:pt x="1800" y="256"/>
                </a:cubicBezTo>
                <a:cubicBezTo>
                  <a:pt x="1800" y="257"/>
                  <a:pt x="1799" y="258"/>
                  <a:pt x="1798" y="258"/>
                </a:cubicBezTo>
                <a:cubicBezTo>
                  <a:pt x="1799" y="259"/>
                  <a:pt x="1800" y="258"/>
                  <a:pt x="1801" y="258"/>
                </a:cubicBezTo>
                <a:cubicBezTo>
                  <a:pt x="1801" y="256"/>
                  <a:pt x="1802" y="257"/>
                  <a:pt x="1802" y="255"/>
                </a:cubicBezTo>
                <a:cubicBezTo>
                  <a:pt x="1801" y="255"/>
                  <a:pt x="1801" y="255"/>
                  <a:pt x="1800" y="255"/>
                </a:cubicBezTo>
                <a:close/>
                <a:moveTo>
                  <a:pt x="0" y="255"/>
                </a:moveTo>
                <a:cubicBezTo>
                  <a:pt x="0" y="256"/>
                  <a:pt x="0" y="256"/>
                  <a:pt x="1" y="256"/>
                </a:cubicBezTo>
                <a:cubicBezTo>
                  <a:pt x="1" y="255"/>
                  <a:pt x="0" y="255"/>
                  <a:pt x="0" y="255"/>
                </a:cubicBezTo>
                <a:close/>
                <a:moveTo>
                  <a:pt x="505" y="257"/>
                </a:moveTo>
                <a:cubicBezTo>
                  <a:pt x="505" y="258"/>
                  <a:pt x="508" y="258"/>
                  <a:pt x="509" y="258"/>
                </a:cubicBezTo>
                <a:cubicBezTo>
                  <a:pt x="509" y="257"/>
                  <a:pt x="509" y="257"/>
                  <a:pt x="509" y="257"/>
                </a:cubicBezTo>
                <a:cubicBezTo>
                  <a:pt x="508" y="257"/>
                  <a:pt x="508" y="256"/>
                  <a:pt x="506" y="256"/>
                </a:cubicBezTo>
                <a:cubicBezTo>
                  <a:pt x="506" y="255"/>
                  <a:pt x="506" y="255"/>
                  <a:pt x="506" y="255"/>
                </a:cubicBezTo>
                <a:cubicBezTo>
                  <a:pt x="506" y="255"/>
                  <a:pt x="505" y="256"/>
                  <a:pt x="505" y="256"/>
                </a:cubicBezTo>
                <a:cubicBezTo>
                  <a:pt x="504" y="256"/>
                  <a:pt x="505" y="256"/>
                  <a:pt x="504" y="256"/>
                </a:cubicBezTo>
                <a:cubicBezTo>
                  <a:pt x="504" y="257"/>
                  <a:pt x="504" y="257"/>
                  <a:pt x="505" y="257"/>
                </a:cubicBezTo>
                <a:close/>
                <a:moveTo>
                  <a:pt x="1793" y="257"/>
                </a:moveTo>
                <a:cubicBezTo>
                  <a:pt x="1794" y="257"/>
                  <a:pt x="1793" y="257"/>
                  <a:pt x="1794" y="257"/>
                </a:cubicBezTo>
                <a:cubicBezTo>
                  <a:pt x="1794" y="258"/>
                  <a:pt x="1794" y="258"/>
                  <a:pt x="1794" y="258"/>
                </a:cubicBezTo>
                <a:cubicBezTo>
                  <a:pt x="1793" y="258"/>
                  <a:pt x="1793" y="258"/>
                  <a:pt x="1792" y="258"/>
                </a:cubicBezTo>
                <a:cubicBezTo>
                  <a:pt x="1792" y="259"/>
                  <a:pt x="1792" y="260"/>
                  <a:pt x="1791" y="261"/>
                </a:cubicBezTo>
                <a:cubicBezTo>
                  <a:pt x="1791" y="262"/>
                  <a:pt x="1791" y="262"/>
                  <a:pt x="1791" y="262"/>
                </a:cubicBezTo>
                <a:cubicBezTo>
                  <a:pt x="1792" y="262"/>
                  <a:pt x="1792" y="262"/>
                  <a:pt x="1792" y="262"/>
                </a:cubicBezTo>
                <a:cubicBezTo>
                  <a:pt x="1792" y="261"/>
                  <a:pt x="1792" y="261"/>
                  <a:pt x="1792" y="261"/>
                </a:cubicBezTo>
                <a:cubicBezTo>
                  <a:pt x="1792" y="261"/>
                  <a:pt x="1793" y="261"/>
                  <a:pt x="1793" y="260"/>
                </a:cubicBezTo>
                <a:cubicBezTo>
                  <a:pt x="1793" y="259"/>
                  <a:pt x="1793" y="259"/>
                  <a:pt x="1793" y="259"/>
                </a:cubicBezTo>
                <a:cubicBezTo>
                  <a:pt x="1793" y="259"/>
                  <a:pt x="1794" y="259"/>
                  <a:pt x="1794" y="259"/>
                </a:cubicBezTo>
                <a:cubicBezTo>
                  <a:pt x="1795" y="258"/>
                  <a:pt x="1796" y="257"/>
                  <a:pt x="1796" y="256"/>
                </a:cubicBezTo>
                <a:cubicBezTo>
                  <a:pt x="1795" y="256"/>
                  <a:pt x="1795" y="256"/>
                  <a:pt x="1793" y="257"/>
                </a:cubicBezTo>
                <a:close/>
                <a:moveTo>
                  <a:pt x="85" y="258"/>
                </a:moveTo>
                <a:cubicBezTo>
                  <a:pt x="85" y="258"/>
                  <a:pt x="85" y="258"/>
                  <a:pt x="85" y="258"/>
                </a:cubicBezTo>
                <a:cubicBezTo>
                  <a:pt x="86" y="257"/>
                  <a:pt x="85" y="258"/>
                  <a:pt x="86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8"/>
                  <a:pt x="85" y="258"/>
                  <a:pt x="85" y="258"/>
                </a:cubicBezTo>
                <a:close/>
                <a:moveTo>
                  <a:pt x="1396" y="258"/>
                </a:moveTo>
                <a:cubicBezTo>
                  <a:pt x="1397" y="259"/>
                  <a:pt x="1396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7" y="258"/>
                  <a:pt x="1397" y="258"/>
                  <a:pt x="1397" y="258"/>
                </a:cubicBezTo>
                <a:cubicBezTo>
                  <a:pt x="1396" y="258"/>
                  <a:pt x="1396" y="258"/>
                  <a:pt x="1396" y="258"/>
                </a:cubicBezTo>
                <a:cubicBezTo>
                  <a:pt x="1396" y="258"/>
                  <a:pt x="1396" y="258"/>
                  <a:pt x="1396" y="258"/>
                </a:cubicBezTo>
                <a:close/>
                <a:moveTo>
                  <a:pt x="82" y="259"/>
                </a:moveTo>
                <a:cubicBezTo>
                  <a:pt x="81" y="259"/>
                  <a:pt x="81" y="259"/>
                  <a:pt x="81" y="259"/>
                </a:cubicBezTo>
                <a:cubicBezTo>
                  <a:pt x="81" y="259"/>
                  <a:pt x="81" y="259"/>
                  <a:pt x="81" y="259"/>
                </a:cubicBezTo>
                <a:cubicBezTo>
                  <a:pt x="82" y="259"/>
                  <a:pt x="82" y="259"/>
                  <a:pt x="82" y="259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59"/>
                  <a:pt x="82" y="258"/>
                  <a:pt x="82" y="259"/>
                </a:cubicBezTo>
                <a:close/>
                <a:moveTo>
                  <a:pt x="1702" y="260"/>
                </a:moveTo>
                <a:cubicBezTo>
                  <a:pt x="1702" y="259"/>
                  <a:pt x="1702" y="259"/>
                  <a:pt x="1702" y="259"/>
                </a:cubicBezTo>
                <a:cubicBezTo>
                  <a:pt x="1700" y="259"/>
                  <a:pt x="1700" y="259"/>
                  <a:pt x="1698" y="259"/>
                </a:cubicBezTo>
                <a:cubicBezTo>
                  <a:pt x="1698" y="259"/>
                  <a:pt x="1699" y="259"/>
                  <a:pt x="1699" y="259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699" y="260"/>
                  <a:pt x="1699" y="260"/>
                  <a:pt x="1699" y="260"/>
                </a:cubicBezTo>
                <a:cubicBezTo>
                  <a:pt x="1700" y="260"/>
                  <a:pt x="1701" y="260"/>
                  <a:pt x="1702" y="260"/>
                </a:cubicBezTo>
                <a:close/>
                <a:moveTo>
                  <a:pt x="64" y="260"/>
                </a:moveTo>
                <a:cubicBezTo>
                  <a:pt x="63" y="261"/>
                  <a:pt x="63" y="261"/>
                  <a:pt x="62" y="261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4" y="262"/>
                  <a:pt x="64" y="262"/>
                  <a:pt x="64" y="262"/>
                </a:cubicBezTo>
                <a:cubicBezTo>
                  <a:pt x="64" y="261"/>
                  <a:pt x="64" y="261"/>
                  <a:pt x="65" y="260"/>
                </a:cubicBezTo>
                <a:cubicBezTo>
                  <a:pt x="65" y="260"/>
                  <a:pt x="65" y="260"/>
                  <a:pt x="66" y="260"/>
                </a:cubicBezTo>
                <a:cubicBezTo>
                  <a:pt x="66" y="259"/>
                  <a:pt x="66" y="259"/>
                  <a:pt x="66" y="259"/>
                </a:cubicBezTo>
                <a:cubicBezTo>
                  <a:pt x="64" y="259"/>
                  <a:pt x="64" y="259"/>
                  <a:pt x="64" y="259"/>
                </a:cubicBezTo>
                <a:cubicBezTo>
                  <a:pt x="64" y="260"/>
                  <a:pt x="64" y="260"/>
                  <a:pt x="64" y="260"/>
                </a:cubicBezTo>
                <a:close/>
                <a:moveTo>
                  <a:pt x="281" y="260"/>
                </a:moveTo>
                <a:cubicBezTo>
                  <a:pt x="281" y="260"/>
                  <a:pt x="281" y="260"/>
                  <a:pt x="281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2" y="259"/>
                  <a:pt x="281" y="259"/>
                  <a:pt x="281" y="259"/>
                </a:cubicBezTo>
                <a:cubicBezTo>
                  <a:pt x="281" y="260"/>
                  <a:pt x="281" y="259"/>
                  <a:pt x="281" y="260"/>
                </a:cubicBezTo>
                <a:close/>
                <a:moveTo>
                  <a:pt x="27" y="262"/>
                </a:moveTo>
                <a:cubicBezTo>
                  <a:pt x="27" y="262"/>
                  <a:pt x="26" y="262"/>
                  <a:pt x="26" y="262"/>
                </a:cubicBezTo>
                <a:cubicBezTo>
                  <a:pt x="26" y="263"/>
                  <a:pt x="26" y="263"/>
                  <a:pt x="26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8" y="263"/>
                  <a:pt x="28" y="263"/>
                  <a:pt x="28" y="263"/>
                </a:cubicBezTo>
                <a:cubicBezTo>
                  <a:pt x="27" y="262"/>
                  <a:pt x="27" y="262"/>
                  <a:pt x="27" y="261"/>
                </a:cubicBezTo>
                <a:cubicBezTo>
                  <a:pt x="27" y="261"/>
                  <a:pt x="27" y="261"/>
                  <a:pt x="27" y="262"/>
                </a:cubicBezTo>
                <a:close/>
                <a:moveTo>
                  <a:pt x="36" y="261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2"/>
                </a:cubicBezTo>
                <a:cubicBezTo>
                  <a:pt x="36" y="262"/>
                  <a:pt x="36" y="262"/>
                  <a:pt x="36" y="263"/>
                </a:cubicBezTo>
                <a:cubicBezTo>
                  <a:pt x="37" y="263"/>
                  <a:pt x="37" y="263"/>
                  <a:pt x="37" y="263"/>
                </a:cubicBezTo>
                <a:cubicBezTo>
                  <a:pt x="37" y="262"/>
                  <a:pt x="37" y="262"/>
                  <a:pt x="37" y="261"/>
                </a:cubicBezTo>
                <a:lnTo>
                  <a:pt x="36" y="261"/>
                </a:lnTo>
                <a:close/>
                <a:moveTo>
                  <a:pt x="70" y="262"/>
                </a:moveTo>
                <a:cubicBezTo>
                  <a:pt x="72" y="262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ubicBezTo>
                  <a:pt x="71" y="262"/>
                  <a:pt x="71" y="262"/>
                  <a:pt x="70" y="262"/>
                </a:cubicBezTo>
                <a:cubicBezTo>
                  <a:pt x="70" y="262"/>
                  <a:pt x="70" y="262"/>
                  <a:pt x="70" y="262"/>
                </a:cubicBezTo>
                <a:close/>
                <a:moveTo>
                  <a:pt x="284" y="262"/>
                </a:moveTo>
                <a:cubicBezTo>
                  <a:pt x="283" y="262"/>
                  <a:pt x="283" y="262"/>
                  <a:pt x="283" y="262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3"/>
                  <a:pt x="283" y="263"/>
                  <a:pt x="283" y="263"/>
                </a:cubicBezTo>
                <a:cubicBezTo>
                  <a:pt x="283" y="262"/>
                  <a:pt x="284" y="262"/>
                  <a:pt x="284" y="262"/>
                </a:cubicBezTo>
                <a:close/>
                <a:moveTo>
                  <a:pt x="52" y="263"/>
                </a:moveTo>
                <a:cubicBezTo>
                  <a:pt x="52" y="263"/>
                  <a:pt x="52" y="263"/>
                  <a:pt x="52" y="263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4"/>
                  <a:pt x="52" y="264"/>
                  <a:pt x="52" y="264"/>
                </a:cubicBezTo>
                <a:cubicBezTo>
                  <a:pt x="52" y="263"/>
                  <a:pt x="53" y="262"/>
                  <a:pt x="53" y="262"/>
                </a:cubicBezTo>
                <a:cubicBezTo>
                  <a:pt x="52" y="262"/>
                  <a:pt x="52" y="262"/>
                  <a:pt x="52" y="262"/>
                </a:cubicBezTo>
                <a:cubicBezTo>
                  <a:pt x="52" y="262"/>
                  <a:pt x="51" y="263"/>
                  <a:pt x="52" y="263"/>
                </a:cubicBezTo>
                <a:close/>
                <a:moveTo>
                  <a:pt x="54" y="263"/>
                </a:moveTo>
                <a:cubicBezTo>
                  <a:pt x="54" y="264"/>
                  <a:pt x="54" y="264"/>
                  <a:pt x="54" y="264"/>
                </a:cubicBezTo>
                <a:cubicBezTo>
                  <a:pt x="54" y="264"/>
                  <a:pt x="54" y="264"/>
                  <a:pt x="54" y="264"/>
                </a:cubicBezTo>
                <a:cubicBezTo>
                  <a:pt x="54" y="263"/>
                  <a:pt x="55" y="263"/>
                  <a:pt x="55" y="262"/>
                </a:cubicBezTo>
                <a:cubicBezTo>
                  <a:pt x="54" y="262"/>
                  <a:pt x="54" y="262"/>
                  <a:pt x="54" y="262"/>
                </a:cubicBezTo>
                <a:cubicBezTo>
                  <a:pt x="54" y="263"/>
                  <a:pt x="54" y="262"/>
                  <a:pt x="54" y="263"/>
                </a:cubicBezTo>
                <a:close/>
                <a:moveTo>
                  <a:pt x="67" y="262"/>
                </a:moveTo>
                <a:cubicBezTo>
                  <a:pt x="68" y="262"/>
                  <a:pt x="68" y="262"/>
                  <a:pt x="68" y="262"/>
                </a:cubicBezTo>
                <a:cubicBezTo>
                  <a:pt x="68" y="262"/>
                  <a:pt x="68" y="262"/>
                  <a:pt x="68" y="262"/>
                </a:cubicBezTo>
                <a:cubicBezTo>
                  <a:pt x="67" y="262"/>
                  <a:pt x="67" y="262"/>
                  <a:pt x="67" y="262"/>
                </a:cubicBezTo>
                <a:close/>
                <a:moveTo>
                  <a:pt x="49" y="264"/>
                </a:moveTo>
                <a:cubicBezTo>
                  <a:pt x="50" y="264"/>
                  <a:pt x="50" y="264"/>
                  <a:pt x="50" y="264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49" y="264"/>
                  <a:pt x="50" y="263"/>
                  <a:pt x="50" y="263"/>
                </a:cubicBezTo>
                <a:cubicBezTo>
                  <a:pt x="50" y="262"/>
                  <a:pt x="50" y="262"/>
                  <a:pt x="50" y="262"/>
                </a:cubicBezTo>
                <a:cubicBezTo>
                  <a:pt x="48" y="262"/>
                  <a:pt x="48" y="262"/>
                  <a:pt x="48" y="262"/>
                </a:cubicBezTo>
                <a:cubicBezTo>
                  <a:pt x="49" y="263"/>
                  <a:pt x="49" y="263"/>
                  <a:pt x="49" y="264"/>
                </a:cubicBezTo>
                <a:close/>
                <a:moveTo>
                  <a:pt x="1782" y="263"/>
                </a:moveTo>
                <a:cubicBezTo>
                  <a:pt x="1782" y="263"/>
                  <a:pt x="1782" y="263"/>
                  <a:pt x="1782" y="263"/>
                </a:cubicBezTo>
                <a:cubicBezTo>
                  <a:pt x="1782" y="263"/>
                  <a:pt x="1782" y="263"/>
                  <a:pt x="1782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3" y="263"/>
                  <a:pt x="1783" y="263"/>
                  <a:pt x="1783" y="263"/>
                </a:cubicBezTo>
                <a:cubicBezTo>
                  <a:pt x="1782" y="263"/>
                  <a:pt x="1783" y="262"/>
                  <a:pt x="1782" y="263"/>
                </a:cubicBezTo>
                <a:close/>
                <a:moveTo>
                  <a:pt x="1763" y="266"/>
                </a:moveTo>
                <a:cubicBezTo>
                  <a:pt x="1766" y="266"/>
                  <a:pt x="1766" y="266"/>
                  <a:pt x="1766" y="266"/>
                </a:cubicBezTo>
                <a:cubicBezTo>
                  <a:pt x="1766" y="265"/>
                  <a:pt x="1765" y="265"/>
                  <a:pt x="1765" y="264"/>
                </a:cubicBezTo>
                <a:cubicBezTo>
                  <a:pt x="1766" y="264"/>
                  <a:pt x="1766" y="264"/>
                  <a:pt x="1766" y="264"/>
                </a:cubicBezTo>
                <a:cubicBezTo>
                  <a:pt x="1766" y="263"/>
                  <a:pt x="1766" y="263"/>
                  <a:pt x="1766" y="263"/>
                </a:cubicBezTo>
                <a:cubicBezTo>
                  <a:pt x="1765" y="264"/>
                  <a:pt x="1764" y="264"/>
                  <a:pt x="1763" y="265"/>
                </a:cubicBezTo>
                <a:lnTo>
                  <a:pt x="1763" y="266"/>
                </a:lnTo>
                <a:close/>
                <a:moveTo>
                  <a:pt x="33" y="264"/>
                </a:moveTo>
                <a:cubicBezTo>
                  <a:pt x="32" y="266"/>
                  <a:pt x="33" y="265"/>
                  <a:pt x="34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5" y="265"/>
                  <a:pt x="34" y="264"/>
                  <a:pt x="33" y="264"/>
                </a:cubicBezTo>
                <a:close/>
                <a:moveTo>
                  <a:pt x="1726" y="267"/>
                </a:moveTo>
                <a:cubicBezTo>
                  <a:pt x="1727" y="266"/>
                  <a:pt x="1728" y="265"/>
                  <a:pt x="1727" y="265"/>
                </a:cubicBezTo>
                <a:cubicBezTo>
                  <a:pt x="1727" y="265"/>
                  <a:pt x="1727" y="266"/>
                  <a:pt x="1726" y="266"/>
                </a:cubicBezTo>
                <a:cubicBezTo>
                  <a:pt x="1726" y="267"/>
                  <a:pt x="1726" y="267"/>
                  <a:pt x="1726" y="267"/>
                </a:cubicBezTo>
                <a:cubicBezTo>
                  <a:pt x="1726" y="267"/>
                  <a:pt x="1726" y="267"/>
                  <a:pt x="1726" y="267"/>
                </a:cubicBezTo>
                <a:close/>
                <a:moveTo>
                  <a:pt x="628" y="265"/>
                </a:moveTo>
                <a:cubicBezTo>
                  <a:pt x="627" y="265"/>
                  <a:pt x="627" y="265"/>
                  <a:pt x="626" y="266"/>
                </a:cubicBezTo>
                <a:cubicBezTo>
                  <a:pt x="626" y="265"/>
                  <a:pt x="626" y="265"/>
                  <a:pt x="626" y="265"/>
                </a:cubicBezTo>
                <a:cubicBezTo>
                  <a:pt x="625" y="265"/>
                  <a:pt x="623" y="266"/>
                  <a:pt x="623" y="266"/>
                </a:cubicBezTo>
                <a:cubicBezTo>
                  <a:pt x="623" y="267"/>
                  <a:pt x="623" y="267"/>
                  <a:pt x="623" y="267"/>
                </a:cubicBezTo>
                <a:cubicBezTo>
                  <a:pt x="622" y="267"/>
                  <a:pt x="622" y="267"/>
                  <a:pt x="622" y="267"/>
                </a:cubicBezTo>
                <a:cubicBezTo>
                  <a:pt x="621" y="268"/>
                  <a:pt x="622" y="268"/>
                  <a:pt x="622" y="269"/>
                </a:cubicBezTo>
                <a:cubicBezTo>
                  <a:pt x="622" y="269"/>
                  <a:pt x="621" y="269"/>
                  <a:pt x="620" y="269"/>
                </a:cubicBezTo>
                <a:cubicBezTo>
                  <a:pt x="620" y="271"/>
                  <a:pt x="620" y="271"/>
                  <a:pt x="620" y="271"/>
                </a:cubicBezTo>
                <a:cubicBezTo>
                  <a:pt x="620" y="271"/>
                  <a:pt x="620" y="271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2"/>
                  <a:pt x="620" y="272"/>
                  <a:pt x="620" y="272"/>
                </a:cubicBezTo>
                <a:cubicBezTo>
                  <a:pt x="620" y="273"/>
                  <a:pt x="620" y="273"/>
                  <a:pt x="620" y="273"/>
                </a:cubicBezTo>
                <a:cubicBezTo>
                  <a:pt x="619" y="273"/>
                  <a:pt x="619" y="273"/>
                  <a:pt x="619" y="273"/>
                </a:cubicBezTo>
                <a:cubicBezTo>
                  <a:pt x="619" y="275"/>
                  <a:pt x="619" y="275"/>
                  <a:pt x="619" y="275"/>
                </a:cubicBezTo>
                <a:cubicBezTo>
                  <a:pt x="620" y="275"/>
                  <a:pt x="620" y="275"/>
                  <a:pt x="620" y="275"/>
                </a:cubicBezTo>
                <a:cubicBezTo>
                  <a:pt x="620" y="276"/>
                  <a:pt x="619" y="277"/>
                  <a:pt x="619" y="278"/>
                </a:cubicBezTo>
                <a:cubicBezTo>
                  <a:pt x="618" y="278"/>
                  <a:pt x="619" y="278"/>
                  <a:pt x="618" y="278"/>
                </a:cubicBezTo>
                <a:cubicBezTo>
                  <a:pt x="618" y="278"/>
                  <a:pt x="618" y="278"/>
                  <a:pt x="618" y="278"/>
                </a:cubicBezTo>
                <a:cubicBezTo>
                  <a:pt x="618" y="279"/>
                  <a:pt x="618" y="279"/>
                  <a:pt x="618" y="279"/>
                </a:cubicBezTo>
                <a:cubicBezTo>
                  <a:pt x="619" y="279"/>
                  <a:pt x="620" y="280"/>
                  <a:pt x="620" y="280"/>
                </a:cubicBezTo>
                <a:cubicBezTo>
                  <a:pt x="620" y="280"/>
                  <a:pt x="620" y="280"/>
                  <a:pt x="620" y="280"/>
                </a:cubicBezTo>
                <a:cubicBezTo>
                  <a:pt x="619" y="281"/>
                  <a:pt x="619" y="281"/>
                  <a:pt x="619" y="282"/>
                </a:cubicBezTo>
                <a:cubicBezTo>
                  <a:pt x="618" y="281"/>
                  <a:pt x="618" y="281"/>
                  <a:pt x="617" y="281"/>
                </a:cubicBezTo>
                <a:cubicBezTo>
                  <a:pt x="617" y="281"/>
                  <a:pt x="617" y="281"/>
                  <a:pt x="616" y="282"/>
                </a:cubicBezTo>
                <a:cubicBezTo>
                  <a:pt x="616" y="282"/>
                  <a:pt x="616" y="282"/>
                  <a:pt x="616" y="282"/>
                </a:cubicBezTo>
                <a:cubicBezTo>
                  <a:pt x="616" y="282"/>
                  <a:pt x="617" y="282"/>
                  <a:pt x="617" y="283"/>
                </a:cubicBezTo>
                <a:cubicBezTo>
                  <a:pt x="616" y="283"/>
                  <a:pt x="616" y="283"/>
                  <a:pt x="616" y="283"/>
                </a:cubicBezTo>
                <a:cubicBezTo>
                  <a:pt x="615" y="283"/>
                  <a:pt x="616" y="283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3"/>
                  <a:pt x="614" y="283"/>
                  <a:pt x="614" y="283"/>
                </a:cubicBezTo>
                <a:cubicBezTo>
                  <a:pt x="614" y="284"/>
                  <a:pt x="614" y="284"/>
                  <a:pt x="614" y="284"/>
                </a:cubicBezTo>
                <a:cubicBezTo>
                  <a:pt x="615" y="284"/>
                  <a:pt x="616" y="284"/>
                  <a:pt x="617" y="28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6" y="285"/>
                  <a:pt x="617" y="285"/>
                  <a:pt x="616" y="285"/>
                </a:cubicBezTo>
                <a:cubicBezTo>
                  <a:pt x="616" y="285"/>
                  <a:pt x="616" y="285"/>
                  <a:pt x="616" y="285"/>
                </a:cubicBezTo>
                <a:cubicBezTo>
                  <a:pt x="616" y="285"/>
                  <a:pt x="616" y="285"/>
                  <a:pt x="615" y="285"/>
                </a:cubicBezTo>
                <a:cubicBezTo>
                  <a:pt x="615" y="286"/>
                  <a:pt x="615" y="286"/>
                  <a:pt x="615" y="286"/>
                </a:cubicBezTo>
                <a:cubicBezTo>
                  <a:pt x="614" y="287"/>
                  <a:pt x="613" y="287"/>
                  <a:pt x="613" y="288"/>
                </a:cubicBezTo>
                <a:cubicBezTo>
                  <a:pt x="612" y="288"/>
                  <a:pt x="612" y="288"/>
                  <a:pt x="612" y="288"/>
                </a:cubicBezTo>
                <a:cubicBezTo>
                  <a:pt x="613" y="289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1"/>
                  <a:pt x="614" y="291"/>
                  <a:pt x="614" y="291"/>
                </a:cubicBezTo>
                <a:cubicBezTo>
                  <a:pt x="614" y="291"/>
                  <a:pt x="615" y="291"/>
                  <a:pt x="616" y="290"/>
                </a:cubicBezTo>
                <a:cubicBezTo>
                  <a:pt x="616" y="290"/>
                  <a:pt x="616" y="290"/>
                  <a:pt x="616" y="289"/>
                </a:cubicBezTo>
                <a:cubicBezTo>
                  <a:pt x="617" y="290"/>
                  <a:pt x="617" y="290"/>
                  <a:pt x="618" y="290"/>
                </a:cubicBezTo>
                <a:cubicBezTo>
                  <a:pt x="618" y="289"/>
                  <a:pt x="618" y="289"/>
                  <a:pt x="618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90"/>
                  <a:pt x="621" y="290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89"/>
                  <a:pt x="621" y="289"/>
                  <a:pt x="621" y="289"/>
                </a:cubicBezTo>
                <a:cubicBezTo>
                  <a:pt x="621" y="290"/>
                  <a:pt x="621" y="290"/>
                  <a:pt x="621" y="290"/>
                </a:cubicBezTo>
                <a:cubicBezTo>
                  <a:pt x="622" y="290"/>
                  <a:pt x="622" y="290"/>
                  <a:pt x="622" y="290"/>
                </a:cubicBezTo>
                <a:cubicBezTo>
                  <a:pt x="622" y="289"/>
                  <a:pt x="622" y="289"/>
                  <a:pt x="622" y="289"/>
                </a:cubicBezTo>
                <a:cubicBezTo>
                  <a:pt x="623" y="289"/>
                  <a:pt x="623" y="289"/>
                  <a:pt x="623" y="289"/>
                </a:cubicBezTo>
                <a:cubicBezTo>
                  <a:pt x="623" y="290"/>
                  <a:pt x="623" y="290"/>
                  <a:pt x="623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0"/>
                  <a:pt x="624" y="290"/>
                  <a:pt x="624" y="290"/>
                </a:cubicBezTo>
                <a:cubicBezTo>
                  <a:pt x="624" y="291"/>
                  <a:pt x="624" y="290"/>
                  <a:pt x="624" y="290"/>
                </a:cubicBezTo>
                <a:cubicBezTo>
                  <a:pt x="626" y="290"/>
                  <a:pt x="626" y="290"/>
                  <a:pt x="626" y="290"/>
                </a:cubicBezTo>
                <a:cubicBezTo>
                  <a:pt x="626" y="289"/>
                  <a:pt x="626" y="290"/>
                  <a:pt x="626" y="289"/>
                </a:cubicBezTo>
                <a:cubicBezTo>
                  <a:pt x="627" y="289"/>
                  <a:pt x="626" y="289"/>
                  <a:pt x="627" y="289"/>
                </a:cubicBezTo>
                <a:cubicBezTo>
                  <a:pt x="627" y="289"/>
                  <a:pt x="627" y="290"/>
                  <a:pt x="627" y="290"/>
                </a:cubicBezTo>
                <a:cubicBezTo>
                  <a:pt x="628" y="290"/>
                  <a:pt x="628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29" y="290"/>
                  <a:pt x="629" y="290"/>
                  <a:pt x="629" y="290"/>
                </a:cubicBezTo>
                <a:cubicBezTo>
                  <a:pt x="631" y="290"/>
                  <a:pt x="631" y="290"/>
                  <a:pt x="631" y="290"/>
                </a:cubicBezTo>
                <a:cubicBezTo>
                  <a:pt x="631" y="290"/>
                  <a:pt x="632" y="289"/>
                  <a:pt x="632" y="289"/>
                </a:cubicBezTo>
                <a:cubicBezTo>
                  <a:pt x="634" y="289"/>
                  <a:pt x="634" y="289"/>
                  <a:pt x="634" y="289"/>
                </a:cubicBezTo>
                <a:cubicBezTo>
                  <a:pt x="634" y="290"/>
                  <a:pt x="634" y="290"/>
                  <a:pt x="633" y="291"/>
                </a:cubicBezTo>
                <a:cubicBezTo>
                  <a:pt x="633" y="291"/>
                  <a:pt x="633" y="291"/>
                  <a:pt x="633" y="291"/>
                </a:cubicBezTo>
                <a:cubicBezTo>
                  <a:pt x="636" y="291"/>
                  <a:pt x="635" y="291"/>
                  <a:pt x="636" y="289"/>
                </a:cubicBezTo>
                <a:cubicBezTo>
                  <a:pt x="636" y="289"/>
                  <a:pt x="636" y="289"/>
                  <a:pt x="636" y="289"/>
                </a:cubicBezTo>
                <a:cubicBezTo>
                  <a:pt x="637" y="289"/>
                  <a:pt x="637" y="289"/>
                  <a:pt x="637" y="289"/>
                </a:cubicBezTo>
                <a:cubicBezTo>
                  <a:pt x="637" y="291"/>
                  <a:pt x="636" y="290"/>
                  <a:pt x="635" y="291"/>
                </a:cubicBezTo>
                <a:cubicBezTo>
                  <a:pt x="635" y="291"/>
                  <a:pt x="635" y="291"/>
                  <a:pt x="635" y="291"/>
                </a:cubicBezTo>
                <a:cubicBezTo>
                  <a:pt x="635" y="292"/>
                  <a:pt x="635" y="293"/>
                  <a:pt x="635" y="293"/>
                </a:cubicBezTo>
                <a:cubicBezTo>
                  <a:pt x="633" y="293"/>
                  <a:pt x="633" y="294"/>
                  <a:pt x="633" y="295"/>
                </a:cubicBezTo>
                <a:cubicBezTo>
                  <a:pt x="635" y="295"/>
                  <a:pt x="636" y="294"/>
                  <a:pt x="636" y="293"/>
                </a:cubicBezTo>
                <a:cubicBezTo>
                  <a:pt x="637" y="293"/>
                  <a:pt x="637" y="293"/>
                  <a:pt x="637" y="293"/>
                </a:cubicBezTo>
                <a:cubicBezTo>
                  <a:pt x="637" y="292"/>
                  <a:pt x="637" y="292"/>
                  <a:pt x="636" y="292"/>
                </a:cubicBezTo>
                <a:cubicBezTo>
                  <a:pt x="637" y="291"/>
                  <a:pt x="638" y="291"/>
                  <a:pt x="639" y="291"/>
                </a:cubicBezTo>
                <a:cubicBezTo>
                  <a:pt x="639" y="290"/>
                  <a:pt x="639" y="290"/>
                  <a:pt x="640" y="289"/>
                </a:cubicBezTo>
                <a:cubicBezTo>
                  <a:pt x="640" y="289"/>
                  <a:pt x="640" y="289"/>
                  <a:pt x="640" y="289"/>
                </a:cubicBezTo>
                <a:cubicBezTo>
                  <a:pt x="641" y="290"/>
                  <a:pt x="641" y="291"/>
                  <a:pt x="642" y="291"/>
                </a:cubicBezTo>
                <a:cubicBezTo>
                  <a:pt x="642" y="292"/>
                  <a:pt x="642" y="292"/>
                  <a:pt x="642" y="292"/>
                </a:cubicBezTo>
                <a:cubicBezTo>
                  <a:pt x="641" y="292"/>
                  <a:pt x="642" y="292"/>
                  <a:pt x="641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4"/>
                  <a:pt x="640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1" y="295"/>
                  <a:pt x="641" y="295"/>
                  <a:pt x="641" y="295"/>
                </a:cubicBezTo>
                <a:cubicBezTo>
                  <a:pt x="642" y="294"/>
                  <a:pt x="642" y="294"/>
                  <a:pt x="642" y="293"/>
                </a:cubicBezTo>
                <a:cubicBezTo>
                  <a:pt x="643" y="293"/>
                  <a:pt x="643" y="293"/>
                  <a:pt x="644" y="294"/>
                </a:cubicBezTo>
                <a:cubicBezTo>
                  <a:pt x="644" y="294"/>
                  <a:pt x="644" y="294"/>
                  <a:pt x="644" y="294"/>
                </a:cubicBezTo>
                <a:cubicBezTo>
                  <a:pt x="644" y="294"/>
                  <a:pt x="643" y="295"/>
                  <a:pt x="643" y="296"/>
                </a:cubicBezTo>
                <a:cubicBezTo>
                  <a:pt x="644" y="296"/>
                  <a:pt x="644" y="296"/>
                  <a:pt x="644" y="296"/>
                </a:cubicBezTo>
                <a:cubicBezTo>
                  <a:pt x="645" y="296"/>
                  <a:pt x="646" y="295"/>
                  <a:pt x="646" y="295"/>
                </a:cubicBezTo>
                <a:cubicBezTo>
                  <a:pt x="646" y="295"/>
                  <a:pt x="646" y="294"/>
                  <a:pt x="647" y="294"/>
                </a:cubicBezTo>
                <a:cubicBezTo>
                  <a:pt x="647" y="294"/>
                  <a:pt x="647" y="294"/>
                  <a:pt x="647" y="294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8" y="291"/>
                  <a:pt x="648" y="291"/>
                  <a:pt x="648" y="291"/>
                </a:cubicBezTo>
                <a:cubicBezTo>
                  <a:pt x="648" y="291"/>
                  <a:pt x="648" y="291"/>
                  <a:pt x="648" y="290"/>
                </a:cubicBezTo>
                <a:cubicBezTo>
                  <a:pt x="646" y="290"/>
                  <a:pt x="648" y="290"/>
                  <a:pt x="647" y="291"/>
                </a:cubicBezTo>
                <a:cubicBezTo>
                  <a:pt x="647" y="291"/>
                  <a:pt x="647" y="291"/>
                  <a:pt x="647" y="291"/>
                </a:cubicBezTo>
                <a:cubicBezTo>
                  <a:pt x="647" y="292"/>
                  <a:pt x="647" y="292"/>
                  <a:pt x="647" y="292"/>
                </a:cubicBezTo>
                <a:cubicBezTo>
                  <a:pt x="645" y="292"/>
                  <a:pt x="645" y="292"/>
                  <a:pt x="645" y="292"/>
                </a:cubicBezTo>
                <a:cubicBezTo>
                  <a:pt x="645" y="291"/>
                  <a:pt x="645" y="290"/>
                  <a:pt x="645" y="289"/>
                </a:cubicBezTo>
                <a:cubicBezTo>
                  <a:pt x="645" y="289"/>
                  <a:pt x="646" y="289"/>
                  <a:pt x="646" y="289"/>
                </a:cubicBezTo>
                <a:cubicBezTo>
                  <a:pt x="646" y="288"/>
                  <a:pt x="647" y="288"/>
                  <a:pt x="647" y="287"/>
                </a:cubicBezTo>
                <a:cubicBezTo>
                  <a:pt x="645" y="287"/>
                  <a:pt x="647" y="287"/>
                  <a:pt x="646" y="288"/>
                </a:cubicBezTo>
                <a:cubicBezTo>
                  <a:pt x="646" y="288"/>
                  <a:pt x="645" y="288"/>
                  <a:pt x="645" y="288"/>
                </a:cubicBezTo>
                <a:cubicBezTo>
                  <a:pt x="644" y="289"/>
                  <a:pt x="644" y="290"/>
                  <a:pt x="644" y="291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2" y="291"/>
                  <a:pt x="642" y="291"/>
                  <a:pt x="642" y="291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90"/>
                  <a:pt x="642" y="290"/>
                  <a:pt x="642" y="290"/>
                </a:cubicBezTo>
                <a:cubicBezTo>
                  <a:pt x="642" y="289"/>
                  <a:pt x="642" y="289"/>
                  <a:pt x="642" y="289"/>
                </a:cubicBezTo>
                <a:cubicBezTo>
                  <a:pt x="643" y="289"/>
                  <a:pt x="643" y="289"/>
                  <a:pt x="644" y="288"/>
                </a:cubicBezTo>
                <a:cubicBezTo>
                  <a:pt x="643" y="288"/>
                  <a:pt x="643" y="288"/>
                  <a:pt x="642" y="288"/>
                </a:cubicBezTo>
                <a:cubicBezTo>
                  <a:pt x="642" y="287"/>
                  <a:pt x="642" y="287"/>
                  <a:pt x="642" y="287"/>
                </a:cubicBezTo>
                <a:cubicBezTo>
                  <a:pt x="643" y="286"/>
                  <a:pt x="643" y="285"/>
                  <a:pt x="644" y="285"/>
                </a:cubicBezTo>
                <a:cubicBezTo>
                  <a:pt x="644" y="284"/>
                  <a:pt x="644" y="284"/>
                  <a:pt x="644" y="284"/>
                </a:cubicBezTo>
                <a:cubicBezTo>
                  <a:pt x="644" y="284"/>
                  <a:pt x="644" y="284"/>
                  <a:pt x="643" y="285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4"/>
                  <a:pt x="643" y="284"/>
                  <a:pt x="643" y="284"/>
                </a:cubicBezTo>
                <a:cubicBezTo>
                  <a:pt x="643" y="285"/>
                  <a:pt x="643" y="285"/>
                  <a:pt x="643" y="285"/>
                </a:cubicBezTo>
                <a:cubicBezTo>
                  <a:pt x="642" y="285"/>
                  <a:pt x="642" y="285"/>
                  <a:pt x="641" y="285"/>
                </a:cubicBezTo>
                <a:cubicBezTo>
                  <a:pt x="641" y="285"/>
                  <a:pt x="641" y="285"/>
                  <a:pt x="641" y="285"/>
                </a:cubicBezTo>
                <a:cubicBezTo>
                  <a:pt x="640" y="285"/>
                  <a:pt x="640" y="285"/>
                  <a:pt x="640" y="285"/>
                </a:cubicBezTo>
                <a:cubicBezTo>
                  <a:pt x="640" y="285"/>
                  <a:pt x="640" y="286"/>
                  <a:pt x="640" y="286"/>
                </a:cubicBezTo>
                <a:cubicBezTo>
                  <a:pt x="640" y="286"/>
                  <a:pt x="640" y="286"/>
                  <a:pt x="640" y="286"/>
                </a:cubicBezTo>
                <a:cubicBezTo>
                  <a:pt x="639" y="286"/>
                  <a:pt x="639" y="286"/>
                  <a:pt x="639" y="286"/>
                </a:cubicBezTo>
                <a:cubicBezTo>
                  <a:pt x="639" y="285"/>
                  <a:pt x="639" y="284"/>
                  <a:pt x="640" y="284"/>
                </a:cubicBezTo>
                <a:cubicBezTo>
                  <a:pt x="640" y="283"/>
                  <a:pt x="640" y="283"/>
                  <a:pt x="640" y="283"/>
                </a:cubicBezTo>
                <a:cubicBezTo>
                  <a:pt x="640" y="283"/>
                  <a:pt x="640" y="283"/>
                  <a:pt x="639" y="284"/>
                </a:cubicBezTo>
                <a:cubicBezTo>
                  <a:pt x="638" y="284"/>
                  <a:pt x="638" y="284"/>
                  <a:pt x="638" y="284"/>
                </a:cubicBezTo>
                <a:cubicBezTo>
                  <a:pt x="638" y="284"/>
                  <a:pt x="638" y="283"/>
                  <a:pt x="639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3"/>
                  <a:pt x="637" y="283"/>
                  <a:pt x="637" y="283"/>
                </a:cubicBezTo>
                <a:cubicBezTo>
                  <a:pt x="637" y="282"/>
                  <a:pt x="637" y="282"/>
                  <a:pt x="637" y="282"/>
                </a:cubicBezTo>
                <a:cubicBezTo>
                  <a:pt x="638" y="282"/>
                  <a:pt x="638" y="282"/>
                  <a:pt x="638" y="282"/>
                </a:cubicBezTo>
                <a:cubicBezTo>
                  <a:pt x="638" y="282"/>
                  <a:pt x="639" y="280"/>
                  <a:pt x="639" y="279"/>
                </a:cubicBezTo>
                <a:cubicBezTo>
                  <a:pt x="639" y="279"/>
                  <a:pt x="638" y="279"/>
                  <a:pt x="638" y="278"/>
                </a:cubicBezTo>
                <a:cubicBezTo>
                  <a:pt x="637" y="278"/>
                  <a:pt x="637" y="278"/>
                  <a:pt x="637" y="278"/>
                </a:cubicBezTo>
                <a:cubicBezTo>
                  <a:pt x="637" y="278"/>
                  <a:pt x="637" y="279"/>
                  <a:pt x="637" y="279"/>
                </a:cubicBezTo>
                <a:cubicBezTo>
                  <a:pt x="635" y="279"/>
                  <a:pt x="635" y="279"/>
                  <a:pt x="635" y="279"/>
                </a:cubicBezTo>
                <a:cubicBezTo>
                  <a:pt x="635" y="278"/>
                  <a:pt x="635" y="279"/>
                  <a:pt x="635" y="278"/>
                </a:cubicBezTo>
                <a:cubicBezTo>
                  <a:pt x="635" y="278"/>
                  <a:pt x="635" y="278"/>
                  <a:pt x="635" y="278"/>
                </a:cubicBezTo>
                <a:cubicBezTo>
                  <a:pt x="635" y="278"/>
                  <a:pt x="633" y="279"/>
                  <a:pt x="633" y="279"/>
                </a:cubicBezTo>
                <a:cubicBezTo>
                  <a:pt x="633" y="279"/>
                  <a:pt x="632" y="279"/>
                  <a:pt x="632" y="279"/>
                </a:cubicBezTo>
                <a:cubicBezTo>
                  <a:pt x="632" y="279"/>
                  <a:pt x="632" y="279"/>
                  <a:pt x="632" y="280"/>
                </a:cubicBezTo>
                <a:cubicBezTo>
                  <a:pt x="632" y="280"/>
                  <a:pt x="632" y="280"/>
                  <a:pt x="632" y="280"/>
                </a:cubicBezTo>
                <a:cubicBezTo>
                  <a:pt x="631" y="280"/>
                  <a:pt x="632" y="280"/>
                  <a:pt x="631" y="280"/>
                </a:cubicBezTo>
                <a:cubicBezTo>
                  <a:pt x="631" y="280"/>
                  <a:pt x="631" y="280"/>
                  <a:pt x="631" y="279"/>
                </a:cubicBezTo>
                <a:cubicBezTo>
                  <a:pt x="630" y="279"/>
                  <a:pt x="630" y="279"/>
                  <a:pt x="629" y="279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80"/>
                  <a:pt x="629" y="280"/>
                  <a:pt x="629" y="280"/>
                </a:cubicBezTo>
                <a:cubicBezTo>
                  <a:pt x="629" y="279"/>
                  <a:pt x="629" y="279"/>
                  <a:pt x="629" y="278"/>
                </a:cubicBezTo>
                <a:cubicBezTo>
                  <a:pt x="628" y="278"/>
                  <a:pt x="628" y="278"/>
                  <a:pt x="628" y="278"/>
                </a:cubicBezTo>
                <a:cubicBezTo>
                  <a:pt x="628" y="279"/>
                  <a:pt x="628" y="279"/>
                  <a:pt x="628" y="279"/>
                </a:cubicBezTo>
                <a:cubicBezTo>
                  <a:pt x="627" y="279"/>
                  <a:pt x="627" y="279"/>
                  <a:pt x="627" y="279"/>
                </a:cubicBezTo>
                <a:cubicBezTo>
                  <a:pt x="627" y="278"/>
                  <a:pt x="628" y="278"/>
                  <a:pt x="629" y="277"/>
                </a:cubicBezTo>
                <a:cubicBezTo>
                  <a:pt x="629" y="277"/>
                  <a:pt x="629" y="277"/>
                  <a:pt x="629" y="277"/>
                </a:cubicBezTo>
                <a:cubicBezTo>
                  <a:pt x="629" y="276"/>
                  <a:pt x="628" y="276"/>
                  <a:pt x="628" y="276"/>
                </a:cubicBezTo>
                <a:cubicBezTo>
                  <a:pt x="627" y="276"/>
                  <a:pt x="627" y="276"/>
                  <a:pt x="627" y="276"/>
                </a:cubicBezTo>
                <a:cubicBezTo>
                  <a:pt x="627" y="275"/>
                  <a:pt x="627" y="275"/>
                  <a:pt x="627" y="275"/>
                </a:cubicBezTo>
                <a:cubicBezTo>
                  <a:pt x="626" y="275"/>
                  <a:pt x="626" y="275"/>
                  <a:pt x="626" y="275"/>
                </a:cubicBezTo>
                <a:cubicBezTo>
                  <a:pt x="626" y="276"/>
                  <a:pt x="626" y="276"/>
                  <a:pt x="626" y="276"/>
                </a:cubicBezTo>
                <a:cubicBezTo>
                  <a:pt x="626" y="276"/>
                  <a:pt x="626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6"/>
                  <a:pt x="625" y="276"/>
                  <a:pt x="625" y="276"/>
                </a:cubicBezTo>
                <a:cubicBezTo>
                  <a:pt x="625" y="277"/>
                  <a:pt x="625" y="277"/>
                  <a:pt x="625" y="277"/>
                </a:cubicBezTo>
                <a:cubicBezTo>
                  <a:pt x="624" y="277"/>
                  <a:pt x="624" y="277"/>
                  <a:pt x="624" y="277"/>
                </a:cubicBezTo>
                <a:cubicBezTo>
                  <a:pt x="624" y="278"/>
                  <a:pt x="624" y="278"/>
                  <a:pt x="624" y="278"/>
                </a:cubicBezTo>
                <a:cubicBezTo>
                  <a:pt x="623" y="279"/>
                  <a:pt x="624" y="278"/>
                  <a:pt x="623" y="279"/>
                </a:cubicBezTo>
                <a:cubicBezTo>
                  <a:pt x="623" y="279"/>
                  <a:pt x="623" y="279"/>
                  <a:pt x="623" y="279"/>
                </a:cubicBezTo>
                <a:cubicBezTo>
                  <a:pt x="623" y="278"/>
                  <a:pt x="623" y="278"/>
                  <a:pt x="623" y="278"/>
                </a:cubicBezTo>
                <a:cubicBezTo>
                  <a:pt x="623" y="278"/>
                  <a:pt x="623" y="278"/>
                  <a:pt x="624" y="278"/>
                </a:cubicBezTo>
                <a:cubicBezTo>
                  <a:pt x="624" y="277"/>
                  <a:pt x="623" y="277"/>
                  <a:pt x="623" y="277"/>
                </a:cubicBezTo>
                <a:cubicBezTo>
                  <a:pt x="623" y="277"/>
                  <a:pt x="623" y="277"/>
                  <a:pt x="623" y="277"/>
                </a:cubicBezTo>
                <a:cubicBezTo>
                  <a:pt x="623" y="276"/>
                  <a:pt x="623" y="276"/>
                  <a:pt x="623" y="276"/>
                </a:cubicBezTo>
                <a:cubicBezTo>
                  <a:pt x="623" y="276"/>
                  <a:pt x="623" y="276"/>
                  <a:pt x="623" y="275"/>
                </a:cubicBezTo>
                <a:cubicBezTo>
                  <a:pt x="623" y="275"/>
                  <a:pt x="623" y="275"/>
                  <a:pt x="623" y="275"/>
                </a:cubicBezTo>
                <a:cubicBezTo>
                  <a:pt x="623" y="274"/>
                  <a:pt x="623" y="274"/>
                  <a:pt x="623" y="274"/>
                </a:cubicBezTo>
                <a:cubicBezTo>
                  <a:pt x="624" y="274"/>
                  <a:pt x="624" y="273"/>
                  <a:pt x="625" y="273"/>
                </a:cubicBezTo>
                <a:cubicBezTo>
                  <a:pt x="625" y="270"/>
                  <a:pt x="625" y="270"/>
                  <a:pt x="625" y="270"/>
                </a:cubicBezTo>
                <a:cubicBezTo>
                  <a:pt x="625" y="270"/>
                  <a:pt x="625" y="270"/>
                  <a:pt x="626" y="270"/>
                </a:cubicBezTo>
                <a:cubicBezTo>
                  <a:pt x="626" y="270"/>
                  <a:pt x="626" y="270"/>
                  <a:pt x="626" y="270"/>
                </a:cubicBezTo>
                <a:cubicBezTo>
                  <a:pt x="627" y="269"/>
                  <a:pt x="627" y="269"/>
                  <a:pt x="627" y="268"/>
                </a:cubicBezTo>
                <a:cubicBezTo>
                  <a:pt x="626" y="268"/>
                  <a:pt x="626" y="268"/>
                  <a:pt x="626" y="268"/>
                </a:cubicBezTo>
                <a:cubicBezTo>
                  <a:pt x="626" y="267"/>
                  <a:pt x="626" y="267"/>
                  <a:pt x="626" y="267"/>
                </a:cubicBezTo>
                <a:cubicBezTo>
                  <a:pt x="627" y="267"/>
                  <a:pt x="627" y="267"/>
                  <a:pt x="627" y="267"/>
                </a:cubicBezTo>
                <a:cubicBezTo>
                  <a:pt x="628" y="266"/>
                  <a:pt x="627" y="266"/>
                  <a:pt x="628" y="266"/>
                </a:cubicBezTo>
                <a:lnTo>
                  <a:pt x="628" y="265"/>
                </a:lnTo>
                <a:close/>
                <a:moveTo>
                  <a:pt x="1748" y="268"/>
                </a:moveTo>
                <a:cubicBezTo>
                  <a:pt x="1750" y="268"/>
                  <a:pt x="1750" y="268"/>
                  <a:pt x="1750" y="268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50" y="267"/>
                  <a:pt x="1750" y="267"/>
                </a:cubicBezTo>
                <a:cubicBezTo>
                  <a:pt x="1750" y="267"/>
                  <a:pt x="1749" y="266"/>
                  <a:pt x="1748" y="266"/>
                </a:cubicBezTo>
                <a:cubicBezTo>
                  <a:pt x="1748" y="267"/>
                  <a:pt x="1748" y="267"/>
                  <a:pt x="1748" y="268"/>
                </a:cubicBezTo>
                <a:close/>
                <a:moveTo>
                  <a:pt x="1752" y="266"/>
                </a:moveTo>
                <a:cubicBezTo>
                  <a:pt x="1752" y="267"/>
                  <a:pt x="1752" y="267"/>
                  <a:pt x="1752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1" y="267"/>
                  <a:pt x="1751" y="267"/>
                  <a:pt x="1751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2" y="267"/>
                  <a:pt x="1752" y="267"/>
                  <a:pt x="1752" y="267"/>
                </a:cubicBezTo>
                <a:cubicBezTo>
                  <a:pt x="1753" y="267"/>
                  <a:pt x="1753" y="267"/>
                  <a:pt x="1753" y="267"/>
                </a:cubicBezTo>
                <a:cubicBezTo>
                  <a:pt x="1753" y="266"/>
                  <a:pt x="1752" y="267"/>
                  <a:pt x="1752" y="266"/>
                </a:cubicBezTo>
                <a:close/>
                <a:moveTo>
                  <a:pt x="910" y="268"/>
                </a:moveTo>
                <a:cubicBezTo>
                  <a:pt x="910" y="268"/>
                  <a:pt x="910" y="268"/>
                  <a:pt x="910" y="268"/>
                </a:cubicBezTo>
                <a:cubicBezTo>
                  <a:pt x="910" y="267"/>
                  <a:pt x="910" y="267"/>
                  <a:pt x="910" y="267"/>
                </a:cubicBezTo>
                <a:cubicBezTo>
                  <a:pt x="909" y="267"/>
                  <a:pt x="908" y="267"/>
                  <a:pt x="908" y="267"/>
                </a:cubicBezTo>
                <a:cubicBezTo>
                  <a:pt x="908" y="268"/>
                  <a:pt x="908" y="268"/>
                  <a:pt x="908" y="268"/>
                </a:cubicBezTo>
                <a:lnTo>
                  <a:pt x="910" y="268"/>
                </a:lnTo>
                <a:close/>
                <a:moveTo>
                  <a:pt x="1733" y="268"/>
                </a:moveTo>
                <a:cubicBezTo>
                  <a:pt x="1734" y="269"/>
                  <a:pt x="1733" y="269"/>
                  <a:pt x="1734" y="269"/>
                </a:cubicBezTo>
                <a:cubicBezTo>
                  <a:pt x="1734" y="269"/>
                  <a:pt x="1734" y="269"/>
                  <a:pt x="1734" y="269"/>
                </a:cubicBezTo>
                <a:cubicBezTo>
                  <a:pt x="1735" y="269"/>
                  <a:pt x="1735" y="269"/>
                  <a:pt x="1735" y="269"/>
                </a:cubicBezTo>
                <a:cubicBezTo>
                  <a:pt x="1735" y="269"/>
                  <a:pt x="1735" y="269"/>
                  <a:pt x="1734" y="269"/>
                </a:cubicBezTo>
                <a:cubicBezTo>
                  <a:pt x="1734" y="268"/>
                  <a:pt x="1734" y="268"/>
                  <a:pt x="1734" y="268"/>
                </a:cubicBezTo>
                <a:lnTo>
                  <a:pt x="1733" y="268"/>
                </a:lnTo>
                <a:close/>
                <a:moveTo>
                  <a:pt x="628" y="270"/>
                </a:move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ubicBezTo>
                  <a:pt x="628" y="270"/>
                  <a:pt x="628" y="270"/>
                  <a:pt x="628" y="270"/>
                </a:cubicBezTo>
                <a:close/>
                <a:moveTo>
                  <a:pt x="285" y="270"/>
                </a:moveTo>
                <a:cubicBezTo>
                  <a:pt x="284" y="270"/>
                  <a:pt x="284" y="271"/>
                  <a:pt x="283" y="271"/>
                </a:cubicBezTo>
                <a:cubicBezTo>
                  <a:pt x="283" y="272"/>
                  <a:pt x="283" y="273"/>
                  <a:pt x="284" y="273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4" y="274"/>
                  <a:pt x="285" y="276"/>
                  <a:pt x="285" y="276"/>
                </a:cubicBezTo>
                <a:cubicBezTo>
                  <a:pt x="285" y="276"/>
                  <a:pt x="285" y="276"/>
                  <a:pt x="285" y="276"/>
                </a:cubicBezTo>
                <a:cubicBezTo>
                  <a:pt x="286" y="276"/>
                  <a:pt x="286" y="276"/>
                  <a:pt x="287" y="276"/>
                </a:cubicBezTo>
                <a:cubicBezTo>
                  <a:pt x="287" y="275"/>
                  <a:pt x="287" y="275"/>
                  <a:pt x="287" y="275"/>
                </a:cubicBezTo>
                <a:cubicBezTo>
                  <a:pt x="287" y="275"/>
                  <a:pt x="287" y="276"/>
                  <a:pt x="287" y="276"/>
                </a:cubicBezTo>
                <a:cubicBezTo>
                  <a:pt x="288" y="276"/>
                  <a:pt x="288" y="277"/>
                  <a:pt x="289" y="276"/>
                </a:cubicBezTo>
                <a:cubicBezTo>
                  <a:pt x="289" y="276"/>
                  <a:pt x="289" y="276"/>
                  <a:pt x="289" y="276"/>
                </a:cubicBezTo>
                <a:cubicBezTo>
                  <a:pt x="290" y="276"/>
                  <a:pt x="291" y="276"/>
                  <a:pt x="292" y="276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2" y="278"/>
                  <a:pt x="292" y="278"/>
                </a:cubicBezTo>
                <a:cubicBezTo>
                  <a:pt x="292" y="278"/>
                  <a:pt x="291" y="278"/>
                  <a:pt x="291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2" y="279"/>
                  <a:pt x="292" y="279"/>
                </a:cubicBezTo>
                <a:cubicBezTo>
                  <a:pt x="292" y="279"/>
                  <a:pt x="293" y="279"/>
                  <a:pt x="294" y="278"/>
                </a:cubicBezTo>
                <a:cubicBezTo>
                  <a:pt x="294" y="279"/>
                  <a:pt x="294" y="279"/>
                  <a:pt x="294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5" y="279"/>
                  <a:pt x="295" y="279"/>
                  <a:pt x="295" y="279"/>
                </a:cubicBezTo>
                <a:cubicBezTo>
                  <a:pt x="296" y="279"/>
                  <a:pt x="296" y="279"/>
                  <a:pt x="296" y="279"/>
                </a:cubicBezTo>
                <a:cubicBezTo>
                  <a:pt x="296" y="280"/>
                  <a:pt x="296" y="280"/>
                  <a:pt x="296" y="281"/>
                </a:cubicBezTo>
                <a:cubicBezTo>
                  <a:pt x="297" y="281"/>
                  <a:pt x="297" y="281"/>
                  <a:pt x="298" y="281"/>
                </a:cubicBezTo>
                <a:cubicBezTo>
                  <a:pt x="298" y="281"/>
                  <a:pt x="298" y="281"/>
                  <a:pt x="298" y="281"/>
                </a:cubicBezTo>
                <a:cubicBezTo>
                  <a:pt x="298" y="281"/>
                  <a:pt x="299" y="281"/>
                  <a:pt x="299" y="281"/>
                </a:cubicBezTo>
                <a:cubicBezTo>
                  <a:pt x="299" y="281"/>
                  <a:pt x="299" y="282"/>
                  <a:pt x="299" y="282"/>
                </a:cubicBezTo>
                <a:cubicBezTo>
                  <a:pt x="299" y="282"/>
                  <a:pt x="299" y="283"/>
                  <a:pt x="299" y="283"/>
                </a:cubicBezTo>
                <a:cubicBezTo>
                  <a:pt x="299" y="283"/>
                  <a:pt x="299" y="283"/>
                  <a:pt x="299" y="283"/>
                </a:cubicBezTo>
                <a:cubicBezTo>
                  <a:pt x="300" y="284"/>
                  <a:pt x="300" y="284"/>
                  <a:pt x="300" y="284"/>
                </a:cubicBezTo>
                <a:cubicBezTo>
                  <a:pt x="301" y="284"/>
                  <a:pt x="301" y="284"/>
                  <a:pt x="301" y="284"/>
                </a:cubicBezTo>
                <a:cubicBezTo>
                  <a:pt x="301" y="284"/>
                  <a:pt x="301" y="285"/>
                  <a:pt x="301" y="285"/>
                </a:cubicBezTo>
                <a:cubicBezTo>
                  <a:pt x="303" y="285"/>
                  <a:pt x="303" y="285"/>
                  <a:pt x="303" y="285"/>
                </a:cubicBezTo>
                <a:cubicBezTo>
                  <a:pt x="303" y="285"/>
                  <a:pt x="303" y="285"/>
                  <a:pt x="303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10" y="286"/>
                  <a:pt x="310" y="286"/>
                  <a:pt x="310" y="286"/>
                </a:cubicBezTo>
                <a:cubicBezTo>
                  <a:pt x="310" y="284"/>
                  <a:pt x="310" y="285"/>
                  <a:pt x="309" y="284"/>
                </a:cubicBezTo>
                <a:cubicBezTo>
                  <a:pt x="308" y="284"/>
                  <a:pt x="308" y="284"/>
                  <a:pt x="308" y="284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8" y="282"/>
                  <a:pt x="307" y="282"/>
                  <a:pt x="307" y="282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7" y="281"/>
                  <a:pt x="307" y="281"/>
                  <a:pt x="306" y="281"/>
                </a:cubicBezTo>
                <a:cubicBezTo>
                  <a:pt x="306" y="281"/>
                  <a:pt x="305" y="280"/>
                  <a:pt x="305" y="279"/>
                </a:cubicBezTo>
                <a:cubicBezTo>
                  <a:pt x="303" y="279"/>
                  <a:pt x="301" y="278"/>
                  <a:pt x="299" y="278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297" y="275"/>
                  <a:pt x="298" y="275"/>
                  <a:pt x="296" y="274"/>
                </a:cubicBezTo>
                <a:cubicBezTo>
                  <a:pt x="296" y="273"/>
                  <a:pt x="296" y="273"/>
                  <a:pt x="296" y="273"/>
                </a:cubicBezTo>
                <a:cubicBezTo>
                  <a:pt x="295" y="272"/>
                  <a:pt x="293" y="273"/>
                  <a:pt x="291" y="273"/>
                </a:cubicBezTo>
                <a:cubicBezTo>
                  <a:pt x="291" y="273"/>
                  <a:pt x="291" y="273"/>
                  <a:pt x="291" y="273"/>
                </a:cubicBezTo>
                <a:cubicBezTo>
                  <a:pt x="290" y="273"/>
                  <a:pt x="290" y="273"/>
                  <a:pt x="290" y="273"/>
                </a:cubicBezTo>
                <a:cubicBezTo>
                  <a:pt x="290" y="272"/>
                  <a:pt x="290" y="272"/>
                  <a:pt x="290" y="272"/>
                </a:cubicBezTo>
                <a:cubicBezTo>
                  <a:pt x="289" y="272"/>
                  <a:pt x="288" y="272"/>
                  <a:pt x="287" y="272"/>
                </a:cubicBezTo>
                <a:cubicBezTo>
                  <a:pt x="287" y="271"/>
                  <a:pt x="287" y="271"/>
                  <a:pt x="286" y="271"/>
                </a:cubicBezTo>
                <a:cubicBezTo>
                  <a:pt x="285" y="271"/>
                  <a:pt x="285" y="271"/>
                  <a:pt x="285" y="271"/>
                </a:cubicBezTo>
                <a:lnTo>
                  <a:pt x="285" y="270"/>
                </a:lnTo>
                <a:close/>
                <a:moveTo>
                  <a:pt x="884" y="273"/>
                </a:moveTo>
                <a:cubicBezTo>
                  <a:pt x="884" y="273"/>
                  <a:pt x="884" y="273"/>
                  <a:pt x="884" y="273"/>
                </a:cubicBezTo>
                <a:cubicBezTo>
                  <a:pt x="884" y="273"/>
                  <a:pt x="884" y="273"/>
                  <a:pt x="884" y="273"/>
                </a:cubicBezTo>
                <a:cubicBezTo>
                  <a:pt x="883" y="273"/>
                  <a:pt x="883" y="273"/>
                  <a:pt x="883" y="273"/>
                </a:cubicBezTo>
                <a:cubicBezTo>
                  <a:pt x="883" y="274"/>
                  <a:pt x="883" y="274"/>
                  <a:pt x="883" y="274"/>
                </a:cubicBezTo>
                <a:cubicBezTo>
                  <a:pt x="884" y="273"/>
                  <a:pt x="883" y="274"/>
                  <a:pt x="884" y="273"/>
                </a:cubicBezTo>
                <a:close/>
                <a:moveTo>
                  <a:pt x="298" y="274"/>
                </a:moveTo>
                <a:cubicBezTo>
                  <a:pt x="298" y="274"/>
                  <a:pt x="298" y="274"/>
                  <a:pt x="298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298" y="274"/>
                  <a:pt x="298" y="274"/>
                  <a:pt x="298" y="274"/>
                </a:cubicBezTo>
                <a:cubicBezTo>
                  <a:pt x="298" y="274"/>
                  <a:pt x="298" y="274"/>
                  <a:pt x="298" y="274"/>
                </a:cubicBezTo>
                <a:close/>
                <a:moveTo>
                  <a:pt x="1628" y="275"/>
                </a:moveTo>
                <a:cubicBezTo>
                  <a:pt x="1628" y="275"/>
                  <a:pt x="1628" y="275"/>
                  <a:pt x="1628" y="275"/>
                </a:cubicBezTo>
                <a:cubicBezTo>
                  <a:pt x="1626" y="275"/>
                  <a:pt x="1626" y="276"/>
                  <a:pt x="1624" y="276"/>
                </a:cubicBezTo>
                <a:cubicBezTo>
                  <a:pt x="1624" y="276"/>
                  <a:pt x="1624" y="277"/>
                  <a:pt x="1624" y="277"/>
                </a:cubicBezTo>
                <a:cubicBezTo>
                  <a:pt x="1625" y="277"/>
                  <a:pt x="1626" y="276"/>
                  <a:pt x="1627" y="276"/>
                </a:cubicBezTo>
                <a:cubicBezTo>
                  <a:pt x="1628" y="275"/>
                  <a:pt x="1627" y="275"/>
                  <a:pt x="1628" y="275"/>
                </a:cubicBezTo>
                <a:close/>
                <a:moveTo>
                  <a:pt x="302" y="275"/>
                </a:moveTo>
                <a:cubicBezTo>
                  <a:pt x="302" y="275"/>
                  <a:pt x="302" y="275"/>
                  <a:pt x="302" y="275"/>
                </a:cubicBezTo>
                <a:cubicBezTo>
                  <a:pt x="302" y="277"/>
                  <a:pt x="302" y="278"/>
                  <a:pt x="304" y="278"/>
                </a:cubicBezTo>
                <a:cubicBezTo>
                  <a:pt x="303" y="276"/>
                  <a:pt x="303" y="276"/>
                  <a:pt x="302" y="275"/>
                </a:cubicBezTo>
                <a:close/>
                <a:moveTo>
                  <a:pt x="599" y="283"/>
                </a:move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8" y="283"/>
                  <a:pt x="598" y="281"/>
                </a:cubicBezTo>
                <a:cubicBezTo>
                  <a:pt x="597" y="281"/>
                  <a:pt x="597" y="281"/>
                  <a:pt x="596" y="281"/>
                </a:cubicBezTo>
                <a:cubicBezTo>
                  <a:pt x="596" y="280"/>
                  <a:pt x="596" y="280"/>
                  <a:pt x="596" y="280"/>
                </a:cubicBezTo>
                <a:cubicBezTo>
                  <a:pt x="595" y="280"/>
                  <a:pt x="596" y="280"/>
                  <a:pt x="595" y="279"/>
                </a:cubicBezTo>
                <a:cubicBezTo>
                  <a:pt x="594" y="279"/>
                  <a:pt x="595" y="279"/>
                  <a:pt x="594" y="279"/>
                </a:cubicBezTo>
                <a:cubicBezTo>
                  <a:pt x="594" y="278"/>
                  <a:pt x="594" y="278"/>
                  <a:pt x="594" y="278"/>
                </a:cubicBezTo>
                <a:cubicBezTo>
                  <a:pt x="593" y="278"/>
                  <a:pt x="592" y="278"/>
                  <a:pt x="592" y="278"/>
                </a:cubicBezTo>
                <a:cubicBezTo>
                  <a:pt x="590" y="277"/>
                  <a:pt x="589" y="276"/>
                  <a:pt x="586" y="276"/>
                </a:cubicBezTo>
                <a:cubicBezTo>
                  <a:pt x="586" y="278"/>
                  <a:pt x="586" y="278"/>
                  <a:pt x="586" y="278"/>
                </a:cubicBezTo>
                <a:cubicBezTo>
                  <a:pt x="588" y="278"/>
                  <a:pt x="588" y="278"/>
                  <a:pt x="588" y="278"/>
                </a:cubicBezTo>
                <a:cubicBezTo>
                  <a:pt x="588" y="279"/>
                  <a:pt x="589" y="279"/>
                  <a:pt x="590" y="280"/>
                </a:cubicBezTo>
                <a:cubicBezTo>
                  <a:pt x="590" y="280"/>
                  <a:pt x="590" y="280"/>
                  <a:pt x="590" y="280"/>
                </a:cubicBezTo>
                <a:cubicBezTo>
                  <a:pt x="590" y="281"/>
                  <a:pt x="590" y="281"/>
                  <a:pt x="590" y="281"/>
                </a:cubicBezTo>
                <a:cubicBezTo>
                  <a:pt x="591" y="281"/>
                  <a:pt x="593" y="281"/>
                  <a:pt x="594" y="282"/>
                </a:cubicBezTo>
                <a:cubicBezTo>
                  <a:pt x="594" y="282"/>
                  <a:pt x="594" y="282"/>
                  <a:pt x="594" y="283"/>
                </a:cubicBezTo>
                <a:cubicBezTo>
                  <a:pt x="595" y="283"/>
                  <a:pt x="596" y="283"/>
                  <a:pt x="596" y="283"/>
                </a:cubicBezTo>
                <a:cubicBezTo>
                  <a:pt x="596" y="283"/>
                  <a:pt x="597" y="283"/>
                  <a:pt x="597" y="284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599" y="283"/>
                  <a:pt x="598" y="283"/>
                  <a:pt x="599" y="283"/>
                </a:cubicBezTo>
                <a:close/>
                <a:moveTo>
                  <a:pt x="1621" y="283"/>
                </a:moveTo>
                <a:cubicBezTo>
                  <a:pt x="1621" y="282"/>
                  <a:pt x="1622" y="282"/>
                  <a:pt x="1622" y="281"/>
                </a:cubicBezTo>
                <a:cubicBezTo>
                  <a:pt x="1621" y="282"/>
                  <a:pt x="1621" y="282"/>
                  <a:pt x="1621" y="282"/>
                </a:cubicBezTo>
                <a:cubicBezTo>
                  <a:pt x="1621" y="283"/>
                  <a:pt x="1620" y="282"/>
                  <a:pt x="1621" y="283"/>
                </a:cubicBezTo>
                <a:cubicBezTo>
                  <a:pt x="1621" y="283"/>
                  <a:pt x="1621" y="283"/>
                  <a:pt x="1621" y="283"/>
                </a:cubicBezTo>
                <a:close/>
                <a:moveTo>
                  <a:pt x="475" y="284"/>
                </a:moveTo>
                <a:cubicBezTo>
                  <a:pt x="475" y="284"/>
                  <a:pt x="475" y="285"/>
                  <a:pt x="475" y="285"/>
                </a:cubicBezTo>
                <a:cubicBezTo>
                  <a:pt x="476" y="285"/>
                  <a:pt x="476" y="285"/>
                  <a:pt x="476" y="285"/>
                </a:cubicBezTo>
                <a:cubicBezTo>
                  <a:pt x="476" y="285"/>
                  <a:pt x="476" y="285"/>
                  <a:pt x="475" y="284"/>
                </a:cubicBezTo>
                <a:close/>
                <a:moveTo>
                  <a:pt x="1618" y="286"/>
                </a:moveTo>
                <a:cubicBezTo>
                  <a:pt x="1618" y="287"/>
                  <a:pt x="1618" y="287"/>
                  <a:pt x="1618" y="287"/>
                </a:cubicBezTo>
                <a:cubicBezTo>
                  <a:pt x="1618" y="287"/>
                  <a:pt x="1618" y="287"/>
                  <a:pt x="1618" y="287"/>
                </a:cubicBezTo>
                <a:cubicBezTo>
                  <a:pt x="1618" y="286"/>
                  <a:pt x="1618" y="287"/>
                  <a:pt x="1618" y="286"/>
                </a:cubicBezTo>
                <a:close/>
                <a:moveTo>
                  <a:pt x="470" y="288"/>
                </a:moveTo>
                <a:cubicBezTo>
                  <a:pt x="470" y="288"/>
                  <a:pt x="470" y="288"/>
                  <a:pt x="470" y="288"/>
                </a:cubicBezTo>
                <a:cubicBezTo>
                  <a:pt x="470" y="288"/>
                  <a:pt x="470" y="288"/>
                  <a:pt x="470" y="288"/>
                </a:cubicBezTo>
                <a:cubicBezTo>
                  <a:pt x="469" y="288"/>
                  <a:pt x="469" y="288"/>
                  <a:pt x="469" y="288"/>
                </a:cubicBezTo>
                <a:cubicBezTo>
                  <a:pt x="470" y="288"/>
                  <a:pt x="469" y="288"/>
                  <a:pt x="470" y="288"/>
                </a:cubicBezTo>
                <a:close/>
                <a:moveTo>
                  <a:pt x="601" y="291"/>
                </a:moveTo>
                <a:cubicBezTo>
                  <a:pt x="599" y="291"/>
                  <a:pt x="600" y="292"/>
                  <a:pt x="599" y="292"/>
                </a:cubicBezTo>
                <a:cubicBezTo>
                  <a:pt x="599" y="293"/>
                  <a:pt x="599" y="293"/>
                  <a:pt x="599" y="293"/>
                </a:cubicBezTo>
                <a:cubicBezTo>
                  <a:pt x="600" y="293"/>
                  <a:pt x="599" y="292"/>
                  <a:pt x="601" y="292"/>
                </a:cubicBezTo>
                <a:lnTo>
                  <a:pt x="601" y="291"/>
                </a:lnTo>
                <a:close/>
                <a:moveTo>
                  <a:pt x="630" y="294"/>
                </a:moveTo>
                <a:cubicBezTo>
                  <a:pt x="630" y="295"/>
                  <a:pt x="630" y="295"/>
                  <a:pt x="631" y="296"/>
                </a:cubicBezTo>
                <a:cubicBezTo>
                  <a:pt x="631" y="296"/>
                  <a:pt x="631" y="296"/>
                  <a:pt x="631" y="296"/>
                </a:cubicBezTo>
                <a:cubicBezTo>
                  <a:pt x="631" y="296"/>
                  <a:pt x="631" y="295"/>
                  <a:pt x="631" y="294"/>
                </a:cubicBezTo>
                <a:cubicBezTo>
                  <a:pt x="631" y="294"/>
                  <a:pt x="631" y="294"/>
                  <a:pt x="630" y="294"/>
                </a:cubicBezTo>
                <a:cubicBezTo>
                  <a:pt x="630" y="294"/>
                  <a:pt x="630" y="294"/>
                  <a:pt x="630" y="294"/>
                </a:cubicBezTo>
                <a:close/>
                <a:moveTo>
                  <a:pt x="605" y="301"/>
                </a:moveTo>
                <a:cubicBezTo>
                  <a:pt x="604" y="301"/>
                  <a:pt x="604" y="301"/>
                  <a:pt x="604" y="301"/>
                </a:cubicBezTo>
                <a:cubicBezTo>
                  <a:pt x="605" y="300"/>
                  <a:pt x="605" y="300"/>
                  <a:pt x="605" y="299"/>
                </a:cubicBezTo>
                <a:cubicBezTo>
                  <a:pt x="606" y="299"/>
                  <a:pt x="606" y="299"/>
                  <a:pt x="606" y="299"/>
                </a:cubicBezTo>
                <a:cubicBezTo>
                  <a:pt x="606" y="298"/>
                  <a:pt x="606" y="298"/>
                  <a:pt x="606" y="298"/>
                </a:cubicBezTo>
                <a:cubicBezTo>
                  <a:pt x="608" y="298"/>
                  <a:pt x="608" y="298"/>
                  <a:pt x="608" y="298"/>
                </a:cubicBezTo>
                <a:cubicBezTo>
                  <a:pt x="608" y="297"/>
                  <a:pt x="609" y="297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9" y="296"/>
                  <a:pt x="609" y="296"/>
                  <a:pt x="609" y="296"/>
                </a:cubicBezTo>
                <a:cubicBezTo>
                  <a:pt x="608" y="296"/>
                  <a:pt x="606" y="297"/>
                  <a:pt x="605" y="297"/>
                </a:cubicBezTo>
                <a:cubicBezTo>
                  <a:pt x="605" y="297"/>
                  <a:pt x="605" y="296"/>
                  <a:pt x="604" y="296"/>
                </a:cubicBezTo>
                <a:cubicBezTo>
                  <a:pt x="604" y="297"/>
                  <a:pt x="604" y="297"/>
                  <a:pt x="604" y="297"/>
                </a:cubicBezTo>
                <a:cubicBezTo>
                  <a:pt x="604" y="298"/>
                  <a:pt x="603" y="298"/>
                  <a:pt x="603" y="298"/>
                </a:cubicBezTo>
                <a:cubicBezTo>
                  <a:pt x="603" y="298"/>
                  <a:pt x="603" y="299"/>
                  <a:pt x="603" y="299"/>
                </a:cubicBezTo>
                <a:cubicBezTo>
                  <a:pt x="603" y="299"/>
                  <a:pt x="603" y="299"/>
                  <a:pt x="603" y="299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3" y="300"/>
                  <a:pt x="603" y="300"/>
                  <a:pt x="603" y="300"/>
                </a:cubicBezTo>
                <a:cubicBezTo>
                  <a:pt x="602" y="300"/>
                  <a:pt x="602" y="300"/>
                  <a:pt x="602" y="301"/>
                </a:cubicBezTo>
                <a:cubicBezTo>
                  <a:pt x="602" y="301"/>
                  <a:pt x="601" y="301"/>
                  <a:pt x="601" y="301"/>
                </a:cubicBezTo>
                <a:cubicBezTo>
                  <a:pt x="601" y="302"/>
                  <a:pt x="602" y="302"/>
                  <a:pt x="601" y="302"/>
                </a:cubicBezTo>
                <a:cubicBezTo>
                  <a:pt x="601" y="303"/>
                  <a:pt x="601" y="303"/>
                  <a:pt x="600" y="303"/>
                </a:cubicBezTo>
                <a:cubicBezTo>
                  <a:pt x="600" y="305"/>
                  <a:pt x="600" y="306"/>
                  <a:pt x="601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2" y="307"/>
                  <a:pt x="602" y="307"/>
                  <a:pt x="602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3" y="307"/>
                  <a:pt x="603" y="307"/>
                  <a:pt x="603" y="307"/>
                </a:cubicBezTo>
                <a:cubicBezTo>
                  <a:pt x="604" y="306"/>
                  <a:pt x="603" y="307"/>
                  <a:pt x="604" y="306"/>
                </a:cubicBezTo>
                <a:cubicBezTo>
                  <a:pt x="603" y="306"/>
                  <a:pt x="603" y="306"/>
                  <a:pt x="603" y="306"/>
                </a:cubicBezTo>
                <a:cubicBezTo>
                  <a:pt x="603" y="302"/>
                  <a:pt x="604" y="304"/>
                  <a:pt x="605" y="301"/>
                </a:cubicBezTo>
                <a:close/>
                <a:moveTo>
                  <a:pt x="595" y="302"/>
                </a:moveTo>
                <a:cubicBezTo>
                  <a:pt x="595" y="303"/>
                  <a:pt x="595" y="303"/>
                  <a:pt x="595" y="304"/>
                </a:cubicBezTo>
                <a:cubicBezTo>
                  <a:pt x="597" y="303"/>
                  <a:pt x="597" y="303"/>
                  <a:pt x="597" y="302"/>
                </a:cubicBezTo>
                <a:cubicBezTo>
                  <a:pt x="596" y="302"/>
                  <a:pt x="596" y="302"/>
                  <a:pt x="596" y="301"/>
                </a:cubicBezTo>
                <a:cubicBezTo>
                  <a:pt x="597" y="301"/>
                  <a:pt x="597" y="301"/>
                  <a:pt x="597" y="301"/>
                </a:cubicBezTo>
                <a:cubicBezTo>
                  <a:pt x="597" y="300"/>
                  <a:pt x="597" y="300"/>
                  <a:pt x="597" y="300"/>
                </a:cubicBezTo>
                <a:cubicBezTo>
                  <a:pt x="595" y="301"/>
                  <a:pt x="594" y="301"/>
                  <a:pt x="592" y="301"/>
                </a:cubicBezTo>
                <a:cubicBezTo>
                  <a:pt x="592" y="300"/>
                  <a:pt x="592" y="300"/>
                  <a:pt x="592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1" y="300"/>
                  <a:pt x="591" y="300"/>
                  <a:pt x="591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90" y="300"/>
                  <a:pt x="590" y="300"/>
                  <a:pt x="590" y="300"/>
                </a:cubicBezTo>
                <a:cubicBezTo>
                  <a:pt x="589" y="300"/>
                  <a:pt x="589" y="299"/>
                  <a:pt x="588" y="299"/>
                </a:cubicBezTo>
                <a:cubicBezTo>
                  <a:pt x="589" y="299"/>
                  <a:pt x="589" y="298"/>
                  <a:pt x="589" y="297"/>
                </a:cubicBezTo>
                <a:cubicBezTo>
                  <a:pt x="587" y="297"/>
                  <a:pt x="589" y="297"/>
                  <a:pt x="588" y="298"/>
                </a:cubicBezTo>
                <a:cubicBezTo>
                  <a:pt x="588" y="298"/>
                  <a:pt x="588" y="298"/>
                  <a:pt x="587" y="298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299"/>
                  <a:pt x="587" y="299"/>
                </a:cubicBezTo>
                <a:cubicBezTo>
                  <a:pt x="587" y="299"/>
                  <a:pt x="587" y="300"/>
                  <a:pt x="587" y="300"/>
                </a:cubicBezTo>
                <a:cubicBezTo>
                  <a:pt x="589" y="300"/>
                  <a:pt x="589" y="300"/>
                  <a:pt x="589" y="300"/>
                </a:cubicBezTo>
                <a:cubicBezTo>
                  <a:pt x="589" y="301"/>
                  <a:pt x="589" y="301"/>
                  <a:pt x="589" y="301"/>
                </a:cubicBezTo>
                <a:cubicBezTo>
                  <a:pt x="590" y="302"/>
                  <a:pt x="592" y="302"/>
                  <a:pt x="593" y="302"/>
                </a:cubicBezTo>
                <a:cubicBezTo>
                  <a:pt x="593" y="302"/>
                  <a:pt x="593" y="302"/>
                  <a:pt x="593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1"/>
                  <a:pt x="595" y="301"/>
                  <a:pt x="595" y="301"/>
                </a:cubicBezTo>
                <a:cubicBezTo>
                  <a:pt x="595" y="302"/>
                  <a:pt x="595" y="302"/>
                  <a:pt x="595" y="302"/>
                </a:cubicBezTo>
                <a:close/>
                <a:moveTo>
                  <a:pt x="1606" y="300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7" y="301"/>
                  <a:pt x="1607" y="301"/>
                  <a:pt x="1607" y="301"/>
                </a:cubicBezTo>
                <a:cubicBezTo>
                  <a:pt x="1607" y="300"/>
                  <a:pt x="1607" y="299"/>
                  <a:pt x="1608" y="299"/>
                </a:cubicBezTo>
                <a:cubicBezTo>
                  <a:pt x="1608" y="298"/>
                  <a:pt x="1608" y="298"/>
                  <a:pt x="1608" y="298"/>
                </a:cubicBezTo>
                <a:cubicBezTo>
                  <a:pt x="1608" y="298"/>
                  <a:pt x="1607" y="298"/>
                  <a:pt x="1607" y="298"/>
                </a:cubicBezTo>
                <a:cubicBezTo>
                  <a:pt x="1607" y="299"/>
                  <a:pt x="1607" y="300"/>
                  <a:pt x="1606" y="300"/>
                </a:cubicBezTo>
                <a:close/>
                <a:moveTo>
                  <a:pt x="1606" y="301"/>
                </a:moveTo>
                <a:cubicBezTo>
                  <a:pt x="1606" y="301"/>
                  <a:pt x="1606" y="301"/>
                  <a:pt x="1606" y="301"/>
                </a:cubicBezTo>
                <a:cubicBezTo>
                  <a:pt x="1605" y="301"/>
                  <a:pt x="1605" y="301"/>
                  <a:pt x="1605" y="301"/>
                </a:cubicBezTo>
                <a:cubicBezTo>
                  <a:pt x="1606" y="301"/>
                  <a:pt x="1605" y="301"/>
                  <a:pt x="1606" y="301"/>
                </a:cubicBezTo>
                <a:close/>
                <a:moveTo>
                  <a:pt x="610" y="304"/>
                </a:moveTo>
                <a:cubicBezTo>
                  <a:pt x="610" y="304"/>
                  <a:pt x="610" y="303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4"/>
                  <a:pt x="609" y="304"/>
                  <a:pt x="609" y="304"/>
                </a:cubicBezTo>
                <a:cubicBezTo>
                  <a:pt x="609" y="303"/>
                  <a:pt x="609" y="304"/>
                  <a:pt x="609" y="303"/>
                </a:cubicBezTo>
                <a:cubicBezTo>
                  <a:pt x="609" y="303"/>
                  <a:pt x="609" y="303"/>
                  <a:pt x="610" y="303"/>
                </a:cubicBezTo>
                <a:cubicBezTo>
                  <a:pt x="610" y="302"/>
                  <a:pt x="610" y="302"/>
                  <a:pt x="610" y="302"/>
                </a:cubicBezTo>
                <a:cubicBezTo>
                  <a:pt x="609" y="302"/>
                  <a:pt x="609" y="302"/>
                  <a:pt x="609" y="302"/>
                </a:cubicBezTo>
                <a:cubicBezTo>
                  <a:pt x="609" y="301"/>
                  <a:pt x="609" y="301"/>
                  <a:pt x="609" y="301"/>
                </a:cubicBezTo>
                <a:cubicBezTo>
                  <a:pt x="609" y="301"/>
                  <a:pt x="608" y="302"/>
                  <a:pt x="608" y="302"/>
                </a:cubicBezTo>
                <a:cubicBezTo>
                  <a:pt x="606" y="302"/>
                  <a:pt x="607" y="302"/>
                  <a:pt x="606" y="303"/>
                </a:cubicBezTo>
                <a:cubicBezTo>
                  <a:pt x="606" y="303"/>
                  <a:pt x="606" y="304"/>
                  <a:pt x="605" y="304"/>
                </a:cubicBezTo>
                <a:cubicBezTo>
                  <a:pt x="606" y="304"/>
                  <a:pt x="606" y="304"/>
                  <a:pt x="606" y="304"/>
                </a:cubicBezTo>
                <a:cubicBezTo>
                  <a:pt x="606" y="304"/>
                  <a:pt x="606" y="305"/>
                  <a:pt x="606" y="305"/>
                </a:cubicBezTo>
                <a:cubicBezTo>
                  <a:pt x="605" y="305"/>
                  <a:pt x="605" y="305"/>
                  <a:pt x="605" y="305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605" y="307"/>
                  <a:pt x="605" y="307"/>
                  <a:pt x="605" y="307"/>
                </a:cubicBezTo>
                <a:cubicBezTo>
                  <a:pt x="606" y="306"/>
                  <a:pt x="607" y="306"/>
                  <a:pt x="608" y="306"/>
                </a:cubicBezTo>
                <a:cubicBezTo>
                  <a:pt x="608" y="305"/>
                  <a:pt x="608" y="305"/>
                  <a:pt x="609" y="304"/>
                </a:cubicBezTo>
                <a:lnTo>
                  <a:pt x="610" y="304"/>
                </a:lnTo>
                <a:close/>
                <a:moveTo>
                  <a:pt x="496" y="304"/>
                </a:move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ubicBezTo>
                  <a:pt x="496" y="304"/>
                  <a:pt x="496" y="304"/>
                  <a:pt x="496" y="304"/>
                </a:cubicBezTo>
                <a:close/>
                <a:moveTo>
                  <a:pt x="1177" y="305"/>
                </a:moveTo>
                <a:cubicBezTo>
                  <a:pt x="1178" y="305"/>
                  <a:pt x="1178" y="305"/>
                  <a:pt x="1178" y="305"/>
                </a:cubicBezTo>
                <a:cubicBezTo>
                  <a:pt x="1178" y="304"/>
                  <a:pt x="1178" y="304"/>
                  <a:pt x="1178" y="304"/>
                </a:cubicBezTo>
                <a:cubicBezTo>
                  <a:pt x="1178" y="304"/>
                  <a:pt x="1178" y="304"/>
                  <a:pt x="1177" y="304"/>
                </a:cubicBezTo>
                <a:lnTo>
                  <a:pt x="1177" y="305"/>
                </a:lnTo>
                <a:close/>
                <a:moveTo>
                  <a:pt x="1596" y="307"/>
                </a:moveTo>
                <a:cubicBezTo>
                  <a:pt x="1596" y="308"/>
                  <a:pt x="1596" y="308"/>
                  <a:pt x="1596" y="308"/>
                </a:cubicBezTo>
                <a:cubicBezTo>
                  <a:pt x="1596" y="308"/>
                  <a:pt x="1596" y="308"/>
                  <a:pt x="1596" y="308"/>
                </a:cubicBezTo>
                <a:cubicBezTo>
                  <a:pt x="1596" y="309"/>
                  <a:pt x="1596" y="309"/>
                  <a:pt x="1596" y="309"/>
                </a:cubicBezTo>
                <a:cubicBezTo>
                  <a:pt x="1597" y="308"/>
                  <a:pt x="1598" y="308"/>
                  <a:pt x="1599" y="307"/>
                </a:cubicBezTo>
                <a:cubicBezTo>
                  <a:pt x="1599" y="307"/>
                  <a:pt x="1599" y="307"/>
                  <a:pt x="1599" y="307"/>
                </a:cubicBezTo>
                <a:cubicBezTo>
                  <a:pt x="1599" y="306"/>
                  <a:pt x="1599" y="306"/>
                  <a:pt x="1599" y="305"/>
                </a:cubicBezTo>
                <a:cubicBezTo>
                  <a:pt x="1600" y="305"/>
                  <a:pt x="1600" y="305"/>
                  <a:pt x="1600" y="305"/>
                </a:cubicBezTo>
                <a:cubicBezTo>
                  <a:pt x="1600" y="304"/>
                  <a:pt x="1600" y="304"/>
                  <a:pt x="1600" y="304"/>
                </a:cubicBezTo>
                <a:cubicBezTo>
                  <a:pt x="1599" y="304"/>
                  <a:pt x="1599" y="304"/>
                  <a:pt x="1599" y="304"/>
                </a:cubicBezTo>
                <a:cubicBezTo>
                  <a:pt x="1599" y="305"/>
                  <a:pt x="1599" y="305"/>
                  <a:pt x="1599" y="305"/>
                </a:cubicBezTo>
                <a:cubicBezTo>
                  <a:pt x="1598" y="305"/>
                  <a:pt x="1598" y="305"/>
                  <a:pt x="1598" y="305"/>
                </a:cubicBezTo>
                <a:cubicBezTo>
                  <a:pt x="1597" y="305"/>
                  <a:pt x="1597" y="305"/>
                  <a:pt x="1597" y="305"/>
                </a:cubicBezTo>
                <a:cubicBezTo>
                  <a:pt x="1597" y="306"/>
                  <a:pt x="1597" y="306"/>
                  <a:pt x="1597" y="307"/>
                </a:cubicBezTo>
                <a:cubicBezTo>
                  <a:pt x="1597" y="307"/>
                  <a:pt x="1596" y="307"/>
                  <a:pt x="1596" y="307"/>
                </a:cubicBezTo>
                <a:close/>
                <a:moveTo>
                  <a:pt x="504" y="307"/>
                </a:moveTo>
                <a:cubicBezTo>
                  <a:pt x="504" y="307"/>
                  <a:pt x="504" y="307"/>
                  <a:pt x="504" y="307"/>
                </a:cubicBezTo>
                <a:cubicBezTo>
                  <a:pt x="504" y="306"/>
                  <a:pt x="504" y="307"/>
                  <a:pt x="504" y="306"/>
                </a:cubicBezTo>
                <a:cubicBezTo>
                  <a:pt x="502" y="306"/>
                  <a:pt x="501" y="305"/>
                  <a:pt x="498" y="305"/>
                </a:cubicBezTo>
                <a:cubicBezTo>
                  <a:pt x="498" y="306"/>
                  <a:pt x="502" y="306"/>
                  <a:pt x="504" y="307"/>
                </a:cubicBezTo>
                <a:close/>
                <a:moveTo>
                  <a:pt x="482" y="305"/>
                </a:moveTo>
                <a:cubicBezTo>
                  <a:pt x="482" y="305"/>
                  <a:pt x="482" y="305"/>
                  <a:pt x="482" y="305"/>
                </a:cubicBezTo>
                <a:cubicBezTo>
                  <a:pt x="482" y="305"/>
                  <a:pt x="482" y="305"/>
                  <a:pt x="482" y="306"/>
                </a:cubicBezTo>
                <a:cubicBezTo>
                  <a:pt x="482" y="306"/>
                  <a:pt x="482" y="306"/>
                  <a:pt x="482" y="306"/>
                </a:cubicBezTo>
                <a:cubicBezTo>
                  <a:pt x="483" y="306"/>
                  <a:pt x="483" y="306"/>
                  <a:pt x="483" y="306"/>
                </a:cubicBezTo>
                <a:cubicBezTo>
                  <a:pt x="483" y="305"/>
                  <a:pt x="483" y="305"/>
                  <a:pt x="482" y="305"/>
                </a:cubicBezTo>
                <a:close/>
                <a:moveTo>
                  <a:pt x="1550" y="327"/>
                </a:moveTo>
                <a:cubicBezTo>
                  <a:pt x="1550" y="328"/>
                  <a:pt x="1550" y="329"/>
                  <a:pt x="1550" y="330"/>
                </a:cubicBezTo>
                <a:cubicBezTo>
                  <a:pt x="1551" y="330"/>
                  <a:pt x="1551" y="330"/>
                  <a:pt x="1551" y="330"/>
                </a:cubicBezTo>
                <a:cubicBezTo>
                  <a:pt x="1551" y="333"/>
                  <a:pt x="1551" y="333"/>
                  <a:pt x="1551" y="333"/>
                </a:cubicBezTo>
                <a:cubicBezTo>
                  <a:pt x="1551" y="333"/>
                  <a:pt x="1552" y="333"/>
                  <a:pt x="1552" y="333"/>
                </a:cubicBezTo>
                <a:cubicBezTo>
                  <a:pt x="1552" y="333"/>
                  <a:pt x="1552" y="333"/>
                  <a:pt x="1552" y="333"/>
                </a:cubicBezTo>
                <a:cubicBezTo>
                  <a:pt x="1553" y="333"/>
                  <a:pt x="1553" y="333"/>
                  <a:pt x="1554" y="333"/>
                </a:cubicBezTo>
                <a:cubicBezTo>
                  <a:pt x="1554" y="333"/>
                  <a:pt x="1554" y="332"/>
                  <a:pt x="1554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6" y="332"/>
                  <a:pt x="1556" y="332"/>
                  <a:pt x="1556" y="332"/>
                </a:cubicBezTo>
                <a:cubicBezTo>
                  <a:pt x="1557" y="331"/>
                  <a:pt x="1556" y="332"/>
                  <a:pt x="1556" y="331"/>
                </a:cubicBezTo>
                <a:cubicBezTo>
                  <a:pt x="1555" y="331"/>
                  <a:pt x="1555" y="331"/>
                  <a:pt x="1555" y="330"/>
                </a:cubicBezTo>
                <a:cubicBezTo>
                  <a:pt x="1555" y="330"/>
                  <a:pt x="1555" y="330"/>
                  <a:pt x="1555" y="330"/>
                </a:cubicBezTo>
                <a:cubicBezTo>
                  <a:pt x="1554" y="330"/>
                  <a:pt x="1553" y="330"/>
                  <a:pt x="1553" y="330"/>
                </a:cubicBezTo>
                <a:cubicBezTo>
                  <a:pt x="1553" y="328"/>
                  <a:pt x="1553" y="328"/>
                  <a:pt x="1553" y="328"/>
                </a:cubicBezTo>
                <a:cubicBezTo>
                  <a:pt x="1553" y="328"/>
                  <a:pt x="1554" y="328"/>
                  <a:pt x="1554" y="328"/>
                </a:cubicBezTo>
                <a:cubicBezTo>
                  <a:pt x="1554" y="327"/>
                  <a:pt x="1554" y="327"/>
                  <a:pt x="1554" y="327"/>
                </a:cubicBezTo>
                <a:cubicBezTo>
                  <a:pt x="1556" y="327"/>
                  <a:pt x="1555" y="328"/>
                  <a:pt x="1556" y="328"/>
                </a:cubicBezTo>
                <a:cubicBezTo>
                  <a:pt x="1556" y="328"/>
                  <a:pt x="1556" y="328"/>
                  <a:pt x="1556" y="328"/>
                </a:cubicBezTo>
                <a:cubicBezTo>
                  <a:pt x="1557" y="327"/>
                  <a:pt x="1557" y="327"/>
                  <a:pt x="1558" y="327"/>
                </a:cubicBezTo>
                <a:cubicBezTo>
                  <a:pt x="1558" y="327"/>
                  <a:pt x="1559" y="327"/>
                  <a:pt x="1559" y="327"/>
                </a:cubicBezTo>
                <a:cubicBezTo>
                  <a:pt x="1560" y="328"/>
                  <a:pt x="1560" y="329"/>
                  <a:pt x="1560" y="330"/>
                </a:cubicBezTo>
                <a:cubicBezTo>
                  <a:pt x="1561" y="330"/>
                  <a:pt x="1561" y="330"/>
                  <a:pt x="1561" y="330"/>
                </a:cubicBezTo>
                <a:cubicBezTo>
                  <a:pt x="1566" y="330"/>
                  <a:pt x="1566" y="330"/>
                  <a:pt x="1566" y="330"/>
                </a:cubicBezTo>
                <a:cubicBezTo>
                  <a:pt x="1566" y="329"/>
                  <a:pt x="1567" y="327"/>
                  <a:pt x="1567" y="326"/>
                </a:cubicBezTo>
                <a:cubicBezTo>
                  <a:pt x="1568" y="325"/>
                  <a:pt x="1569" y="325"/>
                  <a:pt x="1570" y="325"/>
                </a:cubicBezTo>
                <a:cubicBezTo>
                  <a:pt x="1572" y="325"/>
                  <a:pt x="1572" y="325"/>
                  <a:pt x="1573" y="326"/>
                </a:cubicBezTo>
                <a:cubicBezTo>
                  <a:pt x="1573" y="325"/>
                  <a:pt x="1573" y="325"/>
                  <a:pt x="1573" y="325"/>
                </a:cubicBezTo>
                <a:cubicBezTo>
                  <a:pt x="1575" y="324"/>
                  <a:pt x="1575" y="324"/>
                  <a:pt x="1577" y="324"/>
                </a:cubicBezTo>
                <a:cubicBezTo>
                  <a:pt x="1577" y="323"/>
                  <a:pt x="1577" y="323"/>
                  <a:pt x="1576" y="323"/>
                </a:cubicBezTo>
                <a:cubicBezTo>
                  <a:pt x="1576" y="322"/>
                  <a:pt x="1576" y="322"/>
                  <a:pt x="1576" y="322"/>
                </a:cubicBezTo>
                <a:cubicBezTo>
                  <a:pt x="1575" y="322"/>
                  <a:pt x="1576" y="322"/>
                  <a:pt x="1575" y="321"/>
                </a:cubicBezTo>
                <a:cubicBezTo>
                  <a:pt x="1575" y="321"/>
                  <a:pt x="1575" y="321"/>
                  <a:pt x="1575" y="321"/>
                </a:cubicBezTo>
                <a:cubicBezTo>
                  <a:pt x="1575" y="321"/>
                  <a:pt x="1576" y="320"/>
                  <a:pt x="1576" y="319"/>
                </a:cubicBezTo>
                <a:cubicBezTo>
                  <a:pt x="1574" y="319"/>
                  <a:pt x="1574" y="320"/>
                  <a:pt x="1573" y="320"/>
                </a:cubicBezTo>
                <a:cubicBezTo>
                  <a:pt x="1572" y="319"/>
                  <a:pt x="1572" y="319"/>
                  <a:pt x="1572" y="319"/>
                </a:cubicBezTo>
                <a:cubicBezTo>
                  <a:pt x="1571" y="318"/>
                  <a:pt x="1572" y="318"/>
                  <a:pt x="1571" y="318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0" y="318"/>
                  <a:pt x="1570" y="318"/>
                  <a:pt x="1568" y="318"/>
                </a:cubicBezTo>
                <a:cubicBezTo>
                  <a:pt x="1568" y="318"/>
                  <a:pt x="1568" y="318"/>
                  <a:pt x="1568" y="318"/>
                </a:cubicBezTo>
                <a:cubicBezTo>
                  <a:pt x="1568" y="318"/>
                  <a:pt x="1567" y="318"/>
                  <a:pt x="1566" y="318"/>
                </a:cubicBezTo>
                <a:cubicBezTo>
                  <a:pt x="1565" y="316"/>
                  <a:pt x="1564" y="315"/>
                  <a:pt x="1563" y="313"/>
                </a:cubicBezTo>
                <a:cubicBezTo>
                  <a:pt x="1563" y="313"/>
                  <a:pt x="1563" y="312"/>
                  <a:pt x="1563" y="312"/>
                </a:cubicBezTo>
                <a:cubicBezTo>
                  <a:pt x="1562" y="312"/>
                  <a:pt x="1562" y="312"/>
                  <a:pt x="1562" y="312"/>
                </a:cubicBezTo>
                <a:cubicBezTo>
                  <a:pt x="1562" y="311"/>
                  <a:pt x="1562" y="311"/>
                  <a:pt x="1561" y="311"/>
                </a:cubicBezTo>
                <a:cubicBezTo>
                  <a:pt x="1561" y="310"/>
                  <a:pt x="1561" y="310"/>
                  <a:pt x="1560" y="309"/>
                </a:cubicBezTo>
                <a:cubicBezTo>
                  <a:pt x="1560" y="309"/>
                  <a:pt x="1560" y="309"/>
                  <a:pt x="1559" y="308"/>
                </a:cubicBezTo>
                <a:cubicBezTo>
                  <a:pt x="1559" y="308"/>
                  <a:pt x="1559" y="308"/>
                  <a:pt x="1559" y="308"/>
                </a:cubicBezTo>
                <a:cubicBezTo>
                  <a:pt x="1558" y="308"/>
                  <a:pt x="1558" y="309"/>
                  <a:pt x="1557" y="309"/>
                </a:cubicBezTo>
                <a:cubicBezTo>
                  <a:pt x="1557" y="309"/>
                  <a:pt x="1557" y="310"/>
                  <a:pt x="1557" y="310"/>
                </a:cubicBezTo>
                <a:cubicBezTo>
                  <a:pt x="1557" y="310"/>
                  <a:pt x="1557" y="310"/>
                  <a:pt x="1557" y="310"/>
                </a:cubicBezTo>
                <a:cubicBezTo>
                  <a:pt x="1558" y="311"/>
                  <a:pt x="1558" y="313"/>
                  <a:pt x="1559" y="313"/>
                </a:cubicBezTo>
                <a:cubicBezTo>
                  <a:pt x="1559" y="314"/>
                  <a:pt x="1559" y="315"/>
                  <a:pt x="1558" y="316"/>
                </a:cubicBezTo>
                <a:cubicBezTo>
                  <a:pt x="1558" y="319"/>
                  <a:pt x="1558" y="319"/>
                  <a:pt x="1558" y="319"/>
                </a:cubicBezTo>
                <a:cubicBezTo>
                  <a:pt x="1558" y="319"/>
                  <a:pt x="1557" y="319"/>
                  <a:pt x="1557" y="320"/>
                </a:cubicBezTo>
                <a:cubicBezTo>
                  <a:pt x="1557" y="321"/>
                  <a:pt x="1557" y="322"/>
                  <a:pt x="1557" y="324"/>
                </a:cubicBezTo>
                <a:cubicBezTo>
                  <a:pt x="1556" y="324"/>
                  <a:pt x="1555" y="324"/>
                  <a:pt x="1554" y="323"/>
                </a:cubicBezTo>
                <a:cubicBezTo>
                  <a:pt x="1554" y="323"/>
                  <a:pt x="1554" y="323"/>
                  <a:pt x="1554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2"/>
                  <a:pt x="1552" y="322"/>
                  <a:pt x="1552" y="322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1" y="323"/>
                  <a:pt x="1551" y="323"/>
                  <a:pt x="1551" y="323"/>
                </a:cubicBezTo>
                <a:cubicBezTo>
                  <a:pt x="1552" y="323"/>
                  <a:pt x="1552" y="323"/>
                  <a:pt x="1552" y="323"/>
                </a:cubicBezTo>
                <a:cubicBezTo>
                  <a:pt x="1552" y="324"/>
                  <a:pt x="1552" y="325"/>
                  <a:pt x="1552" y="326"/>
                </a:cubicBezTo>
                <a:cubicBezTo>
                  <a:pt x="1550" y="326"/>
                  <a:pt x="1551" y="326"/>
                  <a:pt x="1550" y="327"/>
                </a:cubicBezTo>
                <a:close/>
                <a:moveTo>
                  <a:pt x="1592" y="308"/>
                </a:moveTo>
                <a:cubicBezTo>
                  <a:pt x="1591" y="309"/>
                  <a:pt x="1591" y="310"/>
                  <a:pt x="1590" y="311"/>
                </a:cubicBezTo>
                <a:cubicBezTo>
                  <a:pt x="1590" y="312"/>
                  <a:pt x="1590" y="312"/>
                  <a:pt x="1590" y="312"/>
                </a:cubicBezTo>
                <a:cubicBezTo>
                  <a:pt x="1589" y="311"/>
                  <a:pt x="1589" y="311"/>
                  <a:pt x="1589" y="311"/>
                </a:cubicBezTo>
                <a:cubicBezTo>
                  <a:pt x="1588" y="311"/>
                  <a:pt x="1588" y="311"/>
                  <a:pt x="1588" y="312"/>
                </a:cubicBezTo>
                <a:cubicBezTo>
                  <a:pt x="1588" y="312"/>
                  <a:pt x="1588" y="312"/>
                  <a:pt x="1588" y="312"/>
                </a:cubicBezTo>
                <a:cubicBezTo>
                  <a:pt x="1587" y="312"/>
                  <a:pt x="1587" y="312"/>
                  <a:pt x="1587" y="312"/>
                </a:cubicBezTo>
                <a:cubicBezTo>
                  <a:pt x="1586" y="313"/>
                  <a:pt x="1586" y="313"/>
                  <a:pt x="1586" y="313"/>
                </a:cubicBezTo>
                <a:cubicBezTo>
                  <a:pt x="1586" y="314"/>
                  <a:pt x="1585" y="314"/>
                  <a:pt x="1585" y="314"/>
                </a:cubicBezTo>
                <a:cubicBezTo>
                  <a:pt x="1585" y="315"/>
                  <a:pt x="1585" y="315"/>
                  <a:pt x="1585" y="315"/>
                </a:cubicBezTo>
                <a:cubicBezTo>
                  <a:pt x="1584" y="315"/>
                  <a:pt x="1585" y="314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4" y="315"/>
                  <a:pt x="1584" y="315"/>
                  <a:pt x="1584" y="315"/>
                </a:cubicBezTo>
                <a:cubicBezTo>
                  <a:pt x="1585" y="316"/>
                  <a:pt x="1584" y="315"/>
                  <a:pt x="1585" y="316"/>
                </a:cubicBezTo>
                <a:cubicBezTo>
                  <a:pt x="1585" y="315"/>
                  <a:pt x="1587" y="314"/>
                  <a:pt x="1588" y="313"/>
                </a:cubicBezTo>
                <a:cubicBezTo>
                  <a:pt x="1588" y="313"/>
                  <a:pt x="1588" y="313"/>
                  <a:pt x="1588" y="313"/>
                </a:cubicBezTo>
                <a:cubicBezTo>
                  <a:pt x="1589" y="313"/>
                  <a:pt x="1589" y="313"/>
                  <a:pt x="1589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1" y="312"/>
                </a:cubicBezTo>
                <a:cubicBezTo>
                  <a:pt x="1591" y="312"/>
                  <a:pt x="1591" y="312"/>
                  <a:pt x="1592" y="312"/>
                </a:cubicBezTo>
                <a:cubicBezTo>
                  <a:pt x="1592" y="311"/>
                  <a:pt x="1592" y="311"/>
                  <a:pt x="1592" y="310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ubicBezTo>
                  <a:pt x="1592" y="308"/>
                  <a:pt x="1592" y="308"/>
                  <a:pt x="1592" y="308"/>
                </a:cubicBezTo>
                <a:close/>
                <a:moveTo>
                  <a:pt x="506" y="309"/>
                </a:moveTo>
                <a:cubicBezTo>
                  <a:pt x="506" y="309"/>
                  <a:pt x="505" y="309"/>
                  <a:pt x="505" y="309"/>
                </a:cubicBezTo>
                <a:cubicBezTo>
                  <a:pt x="505" y="310"/>
                  <a:pt x="505" y="310"/>
                  <a:pt x="505" y="310"/>
                </a:cubicBezTo>
                <a:cubicBezTo>
                  <a:pt x="505" y="310"/>
                  <a:pt x="506" y="310"/>
                  <a:pt x="506" y="310"/>
                </a:cubicBezTo>
                <a:lnTo>
                  <a:pt x="506" y="309"/>
                </a:lnTo>
                <a:close/>
                <a:moveTo>
                  <a:pt x="601" y="309"/>
                </a:move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ubicBezTo>
                  <a:pt x="601" y="309"/>
                  <a:pt x="601" y="309"/>
                  <a:pt x="601" y="309"/>
                </a:cubicBezTo>
                <a:close/>
                <a:moveTo>
                  <a:pt x="1578" y="321"/>
                </a:moveTo>
                <a:cubicBezTo>
                  <a:pt x="1579" y="321"/>
                  <a:pt x="1579" y="320"/>
                  <a:pt x="1579" y="319"/>
                </a:cubicBezTo>
                <a:cubicBezTo>
                  <a:pt x="1580" y="318"/>
                  <a:pt x="1581" y="318"/>
                  <a:pt x="1582" y="317"/>
                </a:cubicBezTo>
                <a:cubicBezTo>
                  <a:pt x="1580" y="317"/>
                  <a:pt x="1580" y="317"/>
                  <a:pt x="1580" y="317"/>
                </a:cubicBezTo>
                <a:cubicBezTo>
                  <a:pt x="1580" y="317"/>
                  <a:pt x="1578" y="320"/>
                  <a:pt x="1578" y="321"/>
                </a:cubicBezTo>
                <a:close/>
                <a:moveTo>
                  <a:pt x="1583" y="321"/>
                </a:moveTo>
                <a:cubicBezTo>
                  <a:pt x="1583" y="321"/>
                  <a:pt x="1583" y="321"/>
                  <a:pt x="1583" y="321"/>
                </a:cubicBezTo>
                <a:cubicBezTo>
                  <a:pt x="1584" y="322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4" y="321"/>
                  <a:pt x="1584" y="321"/>
                </a:cubicBezTo>
                <a:cubicBezTo>
                  <a:pt x="1584" y="321"/>
                  <a:pt x="1583" y="320"/>
                  <a:pt x="1583" y="320"/>
                </a:cubicBezTo>
                <a:cubicBezTo>
                  <a:pt x="1583" y="321"/>
                  <a:pt x="1583" y="321"/>
                  <a:pt x="1583" y="321"/>
                </a:cubicBezTo>
                <a:close/>
                <a:moveTo>
                  <a:pt x="934" y="334"/>
                </a:moveTo>
                <a:cubicBezTo>
                  <a:pt x="934" y="335"/>
                  <a:pt x="934" y="335"/>
                  <a:pt x="934" y="335"/>
                </a:cubicBezTo>
                <a:cubicBezTo>
                  <a:pt x="935" y="334"/>
                  <a:pt x="935" y="333"/>
                  <a:pt x="936" y="332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30"/>
                  <a:pt x="936" y="330"/>
                  <a:pt x="936" y="330"/>
                </a:cubicBezTo>
                <a:cubicBezTo>
                  <a:pt x="936" y="329"/>
                  <a:pt x="936" y="329"/>
                  <a:pt x="936" y="328"/>
                </a:cubicBezTo>
                <a:cubicBezTo>
                  <a:pt x="936" y="328"/>
                  <a:pt x="936" y="328"/>
                  <a:pt x="936" y="328"/>
                </a:cubicBezTo>
                <a:cubicBezTo>
                  <a:pt x="936" y="327"/>
                  <a:pt x="935" y="325"/>
                  <a:pt x="935" y="324"/>
                </a:cubicBezTo>
                <a:cubicBezTo>
                  <a:pt x="934" y="324"/>
                  <a:pt x="934" y="324"/>
                  <a:pt x="934" y="324"/>
                </a:cubicBezTo>
                <a:cubicBezTo>
                  <a:pt x="934" y="326"/>
                  <a:pt x="932" y="327"/>
                  <a:pt x="931" y="327"/>
                </a:cubicBezTo>
                <a:cubicBezTo>
                  <a:pt x="931" y="329"/>
                  <a:pt x="931" y="329"/>
                  <a:pt x="931" y="329"/>
                </a:cubicBezTo>
                <a:cubicBezTo>
                  <a:pt x="931" y="329"/>
                  <a:pt x="930" y="329"/>
                  <a:pt x="930" y="330"/>
                </a:cubicBezTo>
                <a:cubicBezTo>
                  <a:pt x="931" y="330"/>
                  <a:pt x="931" y="330"/>
                  <a:pt x="931" y="330"/>
                </a:cubicBezTo>
                <a:cubicBezTo>
                  <a:pt x="931" y="331"/>
                  <a:pt x="931" y="332"/>
                  <a:pt x="931" y="332"/>
                </a:cubicBezTo>
                <a:cubicBezTo>
                  <a:pt x="932" y="333"/>
                  <a:pt x="932" y="334"/>
                  <a:pt x="934" y="334"/>
                </a:cubicBezTo>
                <a:close/>
                <a:moveTo>
                  <a:pt x="561" y="329"/>
                </a:moveTo>
                <a:cubicBezTo>
                  <a:pt x="561" y="329"/>
                  <a:pt x="560" y="329"/>
                  <a:pt x="560" y="329"/>
                </a:cubicBezTo>
                <a:cubicBezTo>
                  <a:pt x="560" y="330"/>
                  <a:pt x="560" y="330"/>
                  <a:pt x="560" y="330"/>
                </a:cubicBezTo>
                <a:cubicBezTo>
                  <a:pt x="560" y="330"/>
                  <a:pt x="561" y="330"/>
                  <a:pt x="561" y="330"/>
                </a:cubicBezTo>
                <a:lnTo>
                  <a:pt x="561" y="329"/>
                </a:lnTo>
                <a:close/>
                <a:moveTo>
                  <a:pt x="1555" y="335"/>
                </a:moveTo>
                <a:cubicBezTo>
                  <a:pt x="1556" y="335"/>
                  <a:pt x="1557" y="335"/>
                  <a:pt x="1557" y="336"/>
                </a:cubicBezTo>
                <a:cubicBezTo>
                  <a:pt x="1557" y="334"/>
                  <a:pt x="1557" y="334"/>
                  <a:pt x="1557" y="334"/>
                </a:cubicBezTo>
                <a:cubicBezTo>
                  <a:pt x="1556" y="334"/>
                  <a:pt x="1556" y="334"/>
                  <a:pt x="1555" y="335"/>
                </a:cubicBezTo>
                <a:close/>
                <a:moveTo>
                  <a:pt x="546" y="335"/>
                </a:move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6" y="336"/>
                  <a:pt x="546" y="336"/>
                  <a:pt x="546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5" y="336"/>
                  <a:pt x="545" y="336"/>
                  <a:pt x="545" y="336"/>
                </a:cubicBezTo>
                <a:cubicBezTo>
                  <a:pt x="544" y="337"/>
                  <a:pt x="544" y="336"/>
                  <a:pt x="543" y="337"/>
                </a:cubicBezTo>
                <a:cubicBezTo>
                  <a:pt x="543" y="337"/>
                  <a:pt x="543" y="337"/>
                  <a:pt x="543" y="337"/>
                </a:cubicBezTo>
                <a:cubicBezTo>
                  <a:pt x="543" y="338"/>
                  <a:pt x="543" y="338"/>
                  <a:pt x="543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6" y="337"/>
                  <a:pt x="548" y="337"/>
                  <a:pt x="549" y="337"/>
                </a:cubicBezTo>
                <a:cubicBezTo>
                  <a:pt x="550" y="337"/>
                  <a:pt x="551" y="337"/>
                  <a:pt x="551" y="336"/>
                </a:cubicBezTo>
                <a:cubicBezTo>
                  <a:pt x="552" y="336"/>
                  <a:pt x="551" y="336"/>
                  <a:pt x="552" y="336"/>
                </a:cubicBezTo>
                <a:cubicBezTo>
                  <a:pt x="552" y="336"/>
                  <a:pt x="552" y="336"/>
                  <a:pt x="552" y="336"/>
                </a:cubicBezTo>
                <a:cubicBezTo>
                  <a:pt x="552" y="335"/>
                  <a:pt x="552" y="335"/>
                  <a:pt x="552" y="335"/>
                </a:cubicBezTo>
                <a:cubicBezTo>
                  <a:pt x="551" y="335"/>
                  <a:pt x="550" y="335"/>
                  <a:pt x="549" y="336"/>
                </a:cubicBezTo>
                <a:cubicBezTo>
                  <a:pt x="549" y="335"/>
                  <a:pt x="549" y="335"/>
                  <a:pt x="549" y="335"/>
                </a:cubicBezTo>
                <a:lnTo>
                  <a:pt x="546" y="335"/>
                </a:lnTo>
                <a:close/>
                <a:moveTo>
                  <a:pt x="1517" y="373"/>
                </a:moveTo>
                <a:cubicBezTo>
                  <a:pt x="1516" y="375"/>
                  <a:pt x="1516" y="374"/>
                  <a:pt x="1515" y="375"/>
                </a:cubicBezTo>
                <a:cubicBezTo>
                  <a:pt x="1514" y="375"/>
                  <a:pt x="1514" y="377"/>
                  <a:pt x="1514" y="378"/>
                </a:cubicBezTo>
                <a:cubicBezTo>
                  <a:pt x="1512" y="378"/>
                  <a:pt x="1511" y="378"/>
                  <a:pt x="1509" y="379"/>
                </a:cubicBezTo>
                <a:cubicBezTo>
                  <a:pt x="1509" y="379"/>
                  <a:pt x="1509" y="378"/>
                  <a:pt x="1509" y="378"/>
                </a:cubicBezTo>
                <a:cubicBezTo>
                  <a:pt x="1508" y="378"/>
                  <a:pt x="1508" y="378"/>
                  <a:pt x="1508" y="378"/>
                </a:cubicBezTo>
                <a:cubicBezTo>
                  <a:pt x="1508" y="378"/>
                  <a:pt x="1508" y="378"/>
                  <a:pt x="1508" y="379"/>
                </a:cubicBezTo>
                <a:cubicBezTo>
                  <a:pt x="1507" y="379"/>
                  <a:pt x="1507" y="379"/>
                  <a:pt x="1507" y="379"/>
                </a:cubicBezTo>
                <a:cubicBezTo>
                  <a:pt x="1507" y="380"/>
                  <a:pt x="1508" y="380"/>
                  <a:pt x="1508" y="380"/>
                </a:cubicBezTo>
                <a:cubicBezTo>
                  <a:pt x="1513" y="380"/>
                  <a:pt x="1513" y="380"/>
                  <a:pt x="1513" y="380"/>
                </a:cubicBezTo>
                <a:cubicBezTo>
                  <a:pt x="1513" y="380"/>
                  <a:pt x="1513" y="381"/>
                  <a:pt x="1514" y="381"/>
                </a:cubicBezTo>
                <a:cubicBezTo>
                  <a:pt x="1514" y="380"/>
                  <a:pt x="1515" y="379"/>
                  <a:pt x="1515" y="379"/>
                </a:cubicBezTo>
                <a:cubicBezTo>
                  <a:pt x="1516" y="378"/>
                  <a:pt x="1517" y="379"/>
                  <a:pt x="1517" y="379"/>
                </a:cubicBezTo>
                <a:cubicBezTo>
                  <a:pt x="1517" y="379"/>
                  <a:pt x="1517" y="379"/>
                  <a:pt x="1517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18" y="379"/>
                  <a:pt x="1518" y="379"/>
                  <a:pt x="1518" y="379"/>
                </a:cubicBezTo>
                <a:cubicBezTo>
                  <a:pt x="1520" y="379"/>
                  <a:pt x="1520" y="379"/>
                  <a:pt x="1520" y="379"/>
                </a:cubicBezTo>
                <a:cubicBezTo>
                  <a:pt x="1520" y="378"/>
                  <a:pt x="1520" y="378"/>
                  <a:pt x="1520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1" y="378"/>
                  <a:pt x="1521" y="378"/>
                  <a:pt x="1521" y="378"/>
                </a:cubicBezTo>
                <a:cubicBezTo>
                  <a:pt x="1522" y="377"/>
                  <a:pt x="1522" y="378"/>
                  <a:pt x="1523" y="378"/>
                </a:cubicBezTo>
                <a:cubicBezTo>
                  <a:pt x="1523" y="378"/>
                  <a:pt x="1523" y="378"/>
                  <a:pt x="1523" y="378"/>
                </a:cubicBezTo>
                <a:cubicBezTo>
                  <a:pt x="1523" y="377"/>
                  <a:pt x="1524" y="377"/>
                  <a:pt x="1524" y="377"/>
                </a:cubicBezTo>
                <a:cubicBezTo>
                  <a:pt x="1524" y="377"/>
                  <a:pt x="1524" y="377"/>
                  <a:pt x="1524" y="377"/>
                </a:cubicBezTo>
                <a:cubicBezTo>
                  <a:pt x="1525" y="377"/>
                  <a:pt x="1525" y="377"/>
                  <a:pt x="1526" y="377"/>
                </a:cubicBezTo>
                <a:cubicBezTo>
                  <a:pt x="1526" y="378"/>
                  <a:pt x="1526" y="378"/>
                  <a:pt x="1526" y="378"/>
                </a:cubicBezTo>
                <a:cubicBezTo>
                  <a:pt x="1528" y="378"/>
                  <a:pt x="1528" y="378"/>
                  <a:pt x="1528" y="378"/>
                </a:cubicBezTo>
                <a:cubicBezTo>
                  <a:pt x="1528" y="379"/>
                  <a:pt x="1527" y="378"/>
                  <a:pt x="1527" y="379"/>
                </a:cubicBezTo>
                <a:cubicBezTo>
                  <a:pt x="1526" y="379"/>
                  <a:pt x="1526" y="379"/>
                  <a:pt x="1526" y="379"/>
                </a:cubicBezTo>
                <a:cubicBezTo>
                  <a:pt x="1526" y="380"/>
                  <a:pt x="1527" y="380"/>
                  <a:pt x="1527" y="381"/>
                </a:cubicBezTo>
                <a:cubicBezTo>
                  <a:pt x="1526" y="381"/>
                  <a:pt x="1526" y="381"/>
                  <a:pt x="1526" y="381"/>
                </a:cubicBezTo>
                <a:cubicBezTo>
                  <a:pt x="1526" y="382"/>
                  <a:pt x="1526" y="382"/>
                  <a:pt x="1526" y="382"/>
                </a:cubicBezTo>
                <a:cubicBezTo>
                  <a:pt x="1527" y="382"/>
                  <a:pt x="1527" y="382"/>
                  <a:pt x="1527" y="383"/>
                </a:cubicBezTo>
                <a:cubicBezTo>
                  <a:pt x="1527" y="383"/>
                  <a:pt x="1527" y="383"/>
                  <a:pt x="1527" y="383"/>
                </a:cubicBezTo>
                <a:cubicBezTo>
                  <a:pt x="1527" y="384"/>
                  <a:pt x="1528" y="384"/>
                  <a:pt x="1528" y="384"/>
                </a:cubicBezTo>
                <a:cubicBezTo>
                  <a:pt x="1530" y="384"/>
                  <a:pt x="1530" y="384"/>
                  <a:pt x="1531" y="383"/>
                </a:cubicBezTo>
                <a:cubicBezTo>
                  <a:pt x="1532" y="383"/>
                  <a:pt x="1532" y="382"/>
                  <a:pt x="1532" y="382"/>
                </a:cubicBezTo>
                <a:cubicBezTo>
                  <a:pt x="1532" y="382"/>
                  <a:pt x="1532" y="382"/>
                  <a:pt x="1532" y="381"/>
                </a:cubicBezTo>
                <a:cubicBezTo>
                  <a:pt x="1533" y="381"/>
                  <a:pt x="1533" y="381"/>
                  <a:pt x="1533" y="381"/>
                </a:cubicBezTo>
                <a:cubicBezTo>
                  <a:pt x="1534" y="381"/>
                  <a:pt x="1534" y="380"/>
                  <a:pt x="1534" y="380"/>
                </a:cubicBezTo>
                <a:cubicBezTo>
                  <a:pt x="1535" y="380"/>
                  <a:pt x="1535" y="380"/>
                  <a:pt x="1535" y="380"/>
                </a:cubicBezTo>
                <a:cubicBezTo>
                  <a:pt x="1535" y="379"/>
                  <a:pt x="1535" y="379"/>
                  <a:pt x="1535" y="379"/>
                </a:cubicBezTo>
                <a:cubicBezTo>
                  <a:pt x="1534" y="378"/>
                  <a:pt x="1534" y="378"/>
                  <a:pt x="1534" y="378"/>
                </a:cubicBezTo>
                <a:cubicBezTo>
                  <a:pt x="1534" y="378"/>
                  <a:pt x="1534" y="378"/>
                  <a:pt x="1534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6" y="377"/>
                  <a:pt x="1536" y="377"/>
                </a:cubicBezTo>
                <a:cubicBezTo>
                  <a:pt x="1536" y="377"/>
                  <a:pt x="1537" y="377"/>
                  <a:pt x="1538" y="377"/>
                </a:cubicBezTo>
                <a:cubicBezTo>
                  <a:pt x="1538" y="378"/>
                  <a:pt x="1538" y="378"/>
                  <a:pt x="1537" y="378"/>
                </a:cubicBezTo>
                <a:cubicBezTo>
                  <a:pt x="1537" y="378"/>
                  <a:pt x="1537" y="379"/>
                  <a:pt x="1537" y="379"/>
                </a:cubicBezTo>
                <a:cubicBezTo>
                  <a:pt x="1539" y="379"/>
                  <a:pt x="1538" y="379"/>
                  <a:pt x="1539" y="378"/>
                </a:cubicBezTo>
                <a:cubicBezTo>
                  <a:pt x="1540" y="377"/>
                  <a:pt x="1540" y="378"/>
                  <a:pt x="1540" y="378"/>
                </a:cubicBezTo>
                <a:cubicBezTo>
                  <a:pt x="1542" y="378"/>
                  <a:pt x="1542" y="378"/>
                  <a:pt x="1543" y="377"/>
                </a:cubicBezTo>
                <a:cubicBezTo>
                  <a:pt x="1544" y="377"/>
                  <a:pt x="1544" y="376"/>
                  <a:pt x="1545" y="376"/>
                </a:cubicBezTo>
                <a:cubicBezTo>
                  <a:pt x="1545" y="379"/>
                  <a:pt x="1545" y="379"/>
                  <a:pt x="1545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6" y="379"/>
                  <a:pt x="1546" y="379"/>
                  <a:pt x="1546" y="379"/>
                </a:cubicBezTo>
                <a:cubicBezTo>
                  <a:pt x="1547" y="378"/>
                  <a:pt x="1547" y="377"/>
                  <a:pt x="1547" y="375"/>
                </a:cubicBezTo>
                <a:cubicBezTo>
                  <a:pt x="1547" y="375"/>
                  <a:pt x="1547" y="375"/>
                  <a:pt x="1547" y="375"/>
                </a:cubicBezTo>
                <a:cubicBezTo>
                  <a:pt x="1548" y="375"/>
                  <a:pt x="1548" y="375"/>
                  <a:pt x="1549" y="375"/>
                </a:cubicBezTo>
                <a:cubicBezTo>
                  <a:pt x="1549" y="375"/>
                  <a:pt x="1549" y="375"/>
                  <a:pt x="1549" y="375"/>
                </a:cubicBezTo>
                <a:cubicBezTo>
                  <a:pt x="1549" y="375"/>
                  <a:pt x="1549" y="375"/>
                  <a:pt x="1550" y="374"/>
                </a:cubicBezTo>
                <a:cubicBezTo>
                  <a:pt x="1549" y="374"/>
                  <a:pt x="1549" y="374"/>
                  <a:pt x="1549" y="374"/>
                </a:cubicBezTo>
                <a:cubicBezTo>
                  <a:pt x="1549" y="373"/>
                  <a:pt x="1549" y="373"/>
                  <a:pt x="1549" y="373"/>
                </a:cubicBezTo>
                <a:cubicBezTo>
                  <a:pt x="1550" y="373"/>
                  <a:pt x="1550" y="373"/>
                  <a:pt x="1550" y="373"/>
                </a:cubicBezTo>
                <a:cubicBezTo>
                  <a:pt x="1550" y="372"/>
                  <a:pt x="1550" y="372"/>
                  <a:pt x="1550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1" y="371"/>
                  <a:pt x="1551" y="371"/>
                  <a:pt x="1551" y="371"/>
                </a:cubicBezTo>
                <a:cubicBezTo>
                  <a:pt x="1552" y="371"/>
                  <a:pt x="1552" y="371"/>
                  <a:pt x="1552" y="371"/>
                </a:cubicBezTo>
                <a:cubicBezTo>
                  <a:pt x="1552" y="372"/>
                  <a:pt x="1551" y="372"/>
                  <a:pt x="1551" y="373"/>
                </a:cubicBezTo>
                <a:cubicBezTo>
                  <a:pt x="1551" y="373"/>
                  <a:pt x="1551" y="373"/>
                  <a:pt x="1551" y="373"/>
                </a:cubicBezTo>
                <a:cubicBezTo>
                  <a:pt x="1550" y="374"/>
                  <a:pt x="1550" y="375"/>
                  <a:pt x="1551" y="376"/>
                </a:cubicBezTo>
                <a:cubicBezTo>
                  <a:pt x="1553" y="376"/>
                  <a:pt x="1553" y="372"/>
                  <a:pt x="1555" y="371"/>
                </a:cubicBezTo>
                <a:cubicBezTo>
                  <a:pt x="1555" y="371"/>
                  <a:pt x="1555" y="371"/>
                  <a:pt x="1555" y="371"/>
                </a:cubicBezTo>
                <a:cubicBezTo>
                  <a:pt x="1554" y="370"/>
                  <a:pt x="1553" y="370"/>
                  <a:pt x="1552" y="370"/>
                </a:cubicBezTo>
                <a:cubicBezTo>
                  <a:pt x="1552" y="369"/>
                  <a:pt x="1552" y="369"/>
                  <a:pt x="1552" y="369"/>
                </a:cubicBezTo>
                <a:cubicBezTo>
                  <a:pt x="1553" y="369"/>
                  <a:pt x="1553" y="369"/>
                  <a:pt x="1554" y="369"/>
                </a:cubicBezTo>
                <a:cubicBezTo>
                  <a:pt x="1554" y="367"/>
                  <a:pt x="1554" y="367"/>
                  <a:pt x="1554" y="367"/>
                </a:cubicBezTo>
                <a:cubicBezTo>
                  <a:pt x="1553" y="367"/>
                  <a:pt x="1553" y="367"/>
                  <a:pt x="1553" y="367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5"/>
                  <a:pt x="1553" y="365"/>
                  <a:pt x="1553" y="365"/>
                </a:cubicBezTo>
                <a:cubicBezTo>
                  <a:pt x="1553" y="364"/>
                  <a:pt x="1553" y="364"/>
                  <a:pt x="1553" y="364"/>
                </a:cubicBezTo>
                <a:cubicBezTo>
                  <a:pt x="1554" y="364"/>
                  <a:pt x="1554" y="364"/>
                  <a:pt x="1554" y="364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3"/>
                  <a:pt x="1554" y="363"/>
                  <a:pt x="1554" y="363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2"/>
                  <a:pt x="1554" y="362"/>
                  <a:pt x="1554" y="362"/>
                </a:cubicBezTo>
                <a:cubicBezTo>
                  <a:pt x="1554" y="361"/>
                  <a:pt x="1554" y="361"/>
                  <a:pt x="1554" y="361"/>
                </a:cubicBezTo>
                <a:cubicBezTo>
                  <a:pt x="1555" y="361"/>
                  <a:pt x="1555" y="361"/>
                  <a:pt x="1555" y="361"/>
                </a:cubicBezTo>
                <a:cubicBezTo>
                  <a:pt x="1555" y="360"/>
                  <a:pt x="1554" y="360"/>
                  <a:pt x="1554" y="359"/>
                </a:cubicBezTo>
                <a:cubicBezTo>
                  <a:pt x="1554" y="357"/>
                  <a:pt x="1555" y="355"/>
                  <a:pt x="1555" y="353"/>
                </a:cubicBezTo>
                <a:cubicBezTo>
                  <a:pt x="1557" y="353"/>
                  <a:pt x="1557" y="353"/>
                  <a:pt x="1557" y="353"/>
                </a:cubicBezTo>
                <a:cubicBezTo>
                  <a:pt x="1557" y="352"/>
                  <a:pt x="1557" y="353"/>
                  <a:pt x="1557" y="351"/>
                </a:cubicBezTo>
                <a:cubicBezTo>
                  <a:pt x="1557" y="351"/>
                  <a:pt x="1558" y="351"/>
                  <a:pt x="1558" y="351"/>
                </a:cubicBezTo>
                <a:cubicBezTo>
                  <a:pt x="1558" y="349"/>
                  <a:pt x="1558" y="350"/>
                  <a:pt x="1559" y="349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8"/>
                  <a:pt x="1559" y="348"/>
                  <a:pt x="1559" y="348"/>
                </a:cubicBezTo>
                <a:cubicBezTo>
                  <a:pt x="1559" y="346"/>
                  <a:pt x="1559" y="344"/>
                  <a:pt x="1559" y="342"/>
                </a:cubicBezTo>
                <a:cubicBezTo>
                  <a:pt x="1559" y="342"/>
                  <a:pt x="1559" y="342"/>
                  <a:pt x="1558" y="342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8" y="341"/>
                  <a:pt x="1558" y="341"/>
                  <a:pt x="1558" y="341"/>
                </a:cubicBezTo>
                <a:cubicBezTo>
                  <a:pt x="1557" y="340"/>
                  <a:pt x="1557" y="339"/>
                  <a:pt x="1556" y="338"/>
                </a:cubicBezTo>
                <a:cubicBezTo>
                  <a:pt x="1556" y="338"/>
                  <a:pt x="1556" y="338"/>
                  <a:pt x="1556" y="338"/>
                </a:cubicBezTo>
                <a:cubicBezTo>
                  <a:pt x="1556" y="338"/>
                  <a:pt x="1555" y="338"/>
                  <a:pt x="1554" y="338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7"/>
                  <a:pt x="1554" y="337"/>
                  <a:pt x="1554" y="337"/>
                </a:cubicBezTo>
                <a:cubicBezTo>
                  <a:pt x="1554" y="336"/>
                  <a:pt x="1554" y="336"/>
                  <a:pt x="1553" y="336"/>
                </a:cubicBezTo>
                <a:cubicBezTo>
                  <a:pt x="1553" y="336"/>
                  <a:pt x="1553" y="336"/>
                  <a:pt x="1553" y="336"/>
                </a:cubicBezTo>
                <a:cubicBezTo>
                  <a:pt x="1553" y="336"/>
                  <a:pt x="1553" y="336"/>
                  <a:pt x="1552" y="336"/>
                </a:cubicBezTo>
                <a:cubicBezTo>
                  <a:pt x="1552" y="337"/>
                  <a:pt x="1552" y="338"/>
                  <a:pt x="1551" y="339"/>
                </a:cubicBezTo>
                <a:cubicBezTo>
                  <a:pt x="1551" y="339"/>
                  <a:pt x="1551" y="339"/>
                  <a:pt x="1551" y="339"/>
                </a:cubicBezTo>
                <a:cubicBezTo>
                  <a:pt x="1550" y="339"/>
                  <a:pt x="1550" y="339"/>
                  <a:pt x="1550" y="339"/>
                </a:cubicBezTo>
                <a:cubicBezTo>
                  <a:pt x="1550" y="340"/>
                  <a:pt x="1550" y="340"/>
                  <a:pt x="1550" y="341"/>
                </a:cubicBezTo>
                <a:cubicBezTo>
                  <a:pt x="1550" y="341"/>
                  <a:pt x="1550" y="341"/>
                  <a:pt x="1550" y="341"/>
                </a:cubicBezTo>
                <a:cubicBezTo>
                  <a:pt x="1550" y="344"/>
                  <a:pt x="1550" y="344"/>
                  <a:pt x="1548" y="345"/>
                </a:cubicBezTo>
                <a:cubicBezTo>
                  <a:pt x="1548" y="345"/>
                  <a:pt x="1548" y="345"/>
                  <a:pt x="1548" y="345"/>
                </a:cubicBezTo>
                <a:cubicBezTo>
                  <a:pt x="1549" y="345"/>
                  <a:pt x="1549" y="345"/>
                  <a:pt x="1549" y="345"/>
                </a:cubicBezTo>
                <a:cubicBezTo>
                  <a:pt x="1549" y="346"/>
                  <a:pt x="1549" y="346"/>
                  <a:pt x="1549" y="346"/>
                </a:cubicBezTo>
                <a:cubicBezTo>
                  <a:pt x="1550" y="345"/>
                  <a:pt x="1550" y="345"/>
                  <a:pt x="1551" y="345"/>
                </a:cubicBezTo>
                <a:cubicBezTo>
                  <a:pt x="1551" y="346"/>
                  <a:pt x="1551" y="347"/>
                  <a:pt x="1550" y="348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50" y="349"/>
                  <a:pt x="1550" y="349"/>
                  <a:pt x="1550" y="349"/>
                </a:cubicBezTo>
                <a:cubicBezTo>
                  <a:pt x="1549" y="349"/>
                  <a:pt x="1549" y="349"/>
                  <a:pt x="1549" y="349"/>
                </a:cubicBezTo>
                <a:cubicBezTo>
                  <a:pt x="1549" y="350"/>
                  <a:pt x="1549" y="351"/>
                  <a:pt x="1549" y="352"/>
                </a:cubicBezTo>
                <a:cubicBezTo>
                  <a:pt x="1548" y="352"/>
                  <a:pt x="1548" y="352"/>
                  <a:pt x="1548" y="352"/>
                </a:cubicBezTo>
                <a:cubicBezTo>
                  <a:pt x="1548" y="353"/>
                  <a:pt x="1548" y="353"/>
                  <a:pt x="1548" y="353"/>
                </a:cubicBezTo>
                <a:cubicBezTo>
                  <a:pt x="1547" y="353"/>
                  <a:pt x="1547" y="353"/>
                  <a:pt x="1547" y="353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4"/>
                  <a:pt x="1547" y="354"/>
                  <a:pt x="1547" y="354"/>
                </a:cubicBezTo>
                <a:cubicBezTo>
                  <a:pt x="1547" y="355"/>
                  <a:pt x="1547" y="355"/>
                  <a:pt x="1547" y="355"/>
                </a:cubicBezTo>
                <a:cubicBezTo>
                  <a:pt x="1546" y="355"/>
                  <a:pt x="1546" y="356"/>
                  <a:pt x="1545" y="357"/>
                </a:cubicBezTo>
                <a:cubicBezTo>
                  <a:pt x="1545" y="357"/>
                  <a:pt x="1545" y="357"/>
                  <a:pt x="1545" y="357"/>
                </a:cubicBezTo>
                <a:cubicBezTo>
                  <a:pt x="1544" y="358"/>
                  <a:pt x="1543" y="358"/>
                  <a:pt x="1542" y="359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0"/>
                  <a:pt x="1542" y="360"/>
                  <a:pt x="1542" y="360"/>
                </a:cubicBezTo>
                <a:cubicBezTo>
                  <a:pt x="1542" y="361"/>
                  <a:pt x="1542" y="361"/>
                  <a:pt x="1542" y="361"/>
                </a:cubicBezTo>
                <a:cubicBezTo>
                  <a:pt x="1542" y="361"/>
                  <a:pt x="1541" y="361"/>
                  <a:pt x="1541" y="361"/>
                </a:cubicBezTo>
                <a:cubicBezTo>
                  <a:pt x="1541" y="362"/>
                  <a:pt x="1541" y="362"/>
                  <a:pt x="1541" y="362"/>
                </a:cubicBezTo>
                <a:cubicBezTo>
                  <a:pt x="1539" y="362"/>
                  <a:pt x="1539" y="362"/>
                  <a:pt x="1539" y="362"/>
                </a:cubicBezTo>
                <a:cubicBezTo>
                  <a:pt x="1539" y="363"/>
                  <a:pt x="1539" y="363"/>
                  <a:pt x="1539" y="363"/>
                </a:cubicBezTo>
                <a:cubicBezTo>
                  <a:pt x="1539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3"/>
                  <a:pt x="1538" y="363"/>
                  <a:pt x="1538" y="363"/>
                </a:cubicBezTo>
                <a:cubicBezTo>
                  <a:pt x="1538" y="364"/>
                  <a:pt x="1538" y="364"/>
                  <a:pt x="1538" y="364"/>
                </a:cubicBezTo>
                <a:cubicBezTo>
                  <a:pt x="1537" y="364"/>
                  <a:pt x="1537" y="364"/>
                  <a:pt x="1536" y="364"/>
                </a:cubicBezTo>
                <a:cubicBezTo>
                  <a:pt x="1536" y="365"/>
                  <a:pt x="1536" y="365"/>
                  <a:pt x="1536" y="365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4"/>
                  <a:pt x="1535" y="364"/>
                  <a:pt x="1535" y="364"/>
                </a:cubicBezTo>
                <a:cubicBezTo>
                  <a:pt x="1535" y="363"/>
                  <a:pt x="1535" y="363"/>
                  <a:pt x="1535" y="363"/>
                </a:cubicBezTo>
                <a:cubicBezTo>
                  <a:pt x="1534" y="363"/>
                  <a:pt x="1534" y="363"/>
                  <a:pt x="1534" y="363"/>
                </a:cubicBezTo>
                <a:cubicBezTo>
                  <a:pt x="1534" y="362"/>
                  <a:pt x="1534" y="362"/>
                  <a:pt x="1534" y="362"/>
                </a:cubicBezTo>
                <a:cubicBezTo>
                  <a:pt x="1535" y="362"/>
                  <a:pt x="1535" y="362"/>
                  <a:pt x="1535" y="362"/>
                </a:cubicBezTo>
                <a:cubicBezTo>
                  <a:pt x="1536" y="361"/>
                  <a:pt x="1537" y="360"/>
                  <a:pt x="1537" y="359"/>
                </a:cubicBezTo>
                <a:cubicBezTo>
                  <a:pt x="1535" y="360"/>
                  <a:pt x="1535" y="361"/>
                  <a:pt x="1533" y="362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5"/>
                  <a:pt x="1533" y="365"/>
                </a:cubicBezTo>
                <a:cubicBezTo>
                  <a:pt x="1533" y="365"/>
                  <a:pt x="1533" y="366"/>
                  <a:pt x="1532" y="366"/>
                </a:cubicBezTo>
                <a:cubicBezTo>
                  <a:pt x="1532" y="366"/>
                  <a:pt x="1532" y="366"/>
                  <a:pt x="1532" y="366"/>
                </a:cubicBezTo>
                <a:cubicBezTo>
                  <a:pt x="1532" y="367"/>
                  <a:pt x="1532" y="367"/>
                  <a:pt x="1532" y="368"/>
                </a:cubicBezTo>
                <a:cubicBezTo>
                  <a:pt x="1531" y="368"/>
                  <a:pt x="1531" y="368"/>
                  <a:pt x="1531" y="368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0"/>
                  <a:pt x="1531" y="370"/>
                  <a:pt x="1531" y="370"/>
                </a:cubicBezTo>
                <a:cubicBezTo>
                  <a:pt x="1531" y="371"/>
                  <a:pt x="1531" y="371"/>
                  <a:pt x="1531" y="371"/>
                </a:cubicBezTo>
                <a:cubicBezTo>
                  <a:pt x="1531" y="371"/>
                  <a:pt x="1530" y="371"/>
                  <a:pt x="1530" y="372"/>
                </a:cubicBezTo>
                <a:cubicBezTo>
                  <a:pt x="1530" y="372"/>
                  <a:pt x="1530" y="372"/>
                  <a:pt x="1530" y="373"/>
                </a:cubicBezTo>
                <a:cubicBezTo>
                  <a:pt x="1528" y="373"/>
                  <a:pt x="1528" y="372"/>
                  <a:pt x="1527" y="372"/>
                </a:cubicBezTo>
                <a:cubicBezTo>
                  <a:pt x="1527" y="371"/>
                  <a:pt x="1527" y="371"/>
                  <a:pt x="1527" y="371"/>
                </a:cubicBezTo>
                <a:cubicBezTo>
                  <a:pt x="1525" y="371"/>
                  <a:pt x="1525" y="371"/>
                  <a:pt x="1524" y="372"/>
                </a:cubicBezTo>
                <a:cubicBezTo>
                  <a:pt x="1523" y="372"/>
                  <a:pt x="1523" y="372"/>
                  <a:pt x="1523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3"/>
                  <a:pt x="1520" y="373"/>
                  <a:pt x="1520" y="373"/>
                </a:cubicBezTo>
                <a:cubicBezTo>
                  <a:pt x="1520" y="374"/>
                  <a:pt x="1520" y="374"/>
                  <a:pt x="1519" y="374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8" y="373"/>
                  <a:pt x="1518" y="373"/>
                  <a:pt x="1517" y="373"/>
                </a:cubicBezTo>
                <a:close/>
                <a:moveTo>
                  <a:pt x="1520" y="374"/>
                </a:moveTo>
                <a:cubicBezTo>
                  <a:pt x="1520" y="375"/>
                  <a:pt x="1520" y="375"/>
                  <a:pt x="1520" y="375"/>
                </a:cubicBezTo>
                <a:cubicBezTo>
                  <a:pt x="1520" y="375"/>
                  <a:pt x="1520" y="375"/>
                  <a:pt x="1520" y="375"/>
                </a:cubicBezTo>
                <a:cubicBezTo>
                  <a:pt x="1520" y="376"/>
                  <a:pt x="1520" y="376"/>
                  <a:pt x="1520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9" y="376"/>
                  <a:pt x="1519" y="376"/>
                  <a:pt x="1519" y="376"/>
                </a:cubicBezTo>
                <a:cubicBezTo>
                  <a:pt x="1518" y="376"/>
                  <a:pt x="1518" y="376"/>
                  <a:pt x="1518" y="376"/>
                </a:cubicBezTo>
                <a:cubicBezTo>
                  <a:pt x="1518" y="375"/>
                  <a:pt x="1518" y="375"/>
                  <a:pt x="1518" y="375"/>
                </a:cubicBezTo>
                <a:cubicBezTo>
                  <a:pt x="1519" y="375"/>
                  <a:pt x="1519" y="375"/>
                  <a:pt x="1519" y="375"/>
                </a:cubicBezTo>
                <a:cubicBezTo>
                  <a:pt x="1519" y="374"/>
                  <a:pt x="1519" y="374"/>
                  <a:pt x="1519" y="374"/>
                </a:cubicBezTo>
                <a:lnTo>
                  <a:pt x="1520" y="374"/>
                </a:lnTo>
                <a:close/>
                <a:moveTo>
                  <a:pt x="930" y="340"/>
                </a:moveTo>
                <a:cubicBezTo>
                  <a:pt x="930" y="340"/>
                  <a:pt x="930" y="341"/>
                  <a:pt x="930" y="341"/>
                </a:cubicBezTo>
                <a:cubicBezTo>
                  <a:pt x="930" y="341"/>
                  <a:pt x="930" y="341"/>
                  <a:pt x="930" y="341"/>
                </a:cubicBezTo>
                <a:cubicBezTo>
                  <a:pt x="931" y="341"/>
                  <a:pt x="931" y="341"/>
                  <a:pt x="931" y="341"/>
                </a:cubicBezTo>
                <a:cubicBezTo>
                  <a:pt x="931" y="343"/>
                  <a:pt x="931" y="346"/>
                  <a:pt x="931" y="348"/>
                </a:cubicBezTo>
                <a:cubicBezTo>
                  <a:pt x="932" y="348"/>
                  <a:pt x="932" y="348"/>
                  <a:pt x="932" y="348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49"/>
                </a:cubicBezTo>
                <a:cubicBezTo>
                  <a:pt x="932" y="349"/>
                  <a:pt x="932" y="349"/>
                  <a:pt x="932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3" y="350"/>
                  <a:pt x="933" y="350"/>
                  <a:pt x="933" y="350"/>
                </a:cubicBezTo>
                <a:cubicBezTo>
                  <a:pt x="935" y="350"/>
                  <a:pt x="935" y="350"/>
                  <a:pt x="935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6" y="349"/>
                  <a:pt x="936" y="349"/>
                  <a:pt x="936" y="349"/>
                </a:cubicBezTo>
                <a:cubicBezTo>
                  <a:pt x="937" y="347"/>
                  <a:pt x="936" y="342"/>
                  <a:pt x="938" y="341"/>
                </a:cubicBezTo>
                <a:cubicBezTo>
                  <a:pt x="938" y="340"/>
                  <a:pt x="938" y="339"/>
                  <a:pt x="937" y="339"/>
                </a:cubicBezTo>
                <a:cubicBezTo>
                  <a:pt x="937" y="339"/>
                  <a:pt x="937" y="338"/>
                  <a:pt x="936" y="338"/>
                </a:cubicBezTo>
                <a:cubicBezTo>
                  <a:pt x="936" y="337"/>
                  <a:pt x="937" y="337"/>
                  <a:pt x="935" y="336"/>
                </a:cubicBezTo>
                <a:cubicBezTo>
                  <a:pt x="935" y="336"/>
                  <a:pt x="935" y="336"/>
                  <a:pt x="935" y="336"/>
                </a:cubicBezTo>
                <a:cubicBezTo>
                  <a:pt x="934" y="336"/>
                  <a:pt x="934" y="337"/>
                  <a:pt x="933" y="337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7"/>
                  <a:pt x="932" y="337"/>
                  <a:pt x="932" y="338"/>
                </a:cubicBezTo>
                <a:cubicBezTo>
                  <a:pt x="932" y="338"/>
                  <a:pt x="932" y="338"/>
                  <a:pt x="932" y="338"/>
                </a:cubicBezTo>
                <a:cubicBezTo>
                  <a:pt x="931" y="338"/>
                  <a:pt x="931" y="338"/>
                  <a:pt x="931" y="339"/>
                </a:cubicBezTo>
                <a:cubicBezTo>
                  <a:pt x="930" y="339"/>
                  <a:pt x="930" y="339"/>
                  <a:pt x="930" y="339"/>
                </a:cubicBezTo>
                <a:cubicBezTo>
                  <a:pt x="930" y="339"/>
                  <a:pt x="930" y="339"/>
                  <a:pt x="930" y="340"/>
                </a:cubicBezTo>
                <a:cubicBezTo>
                  <a:pt x="930" y="340"/>
                  <a:pt x="930" y="340"/>
                  <a:pt x="930" y="340"/>
                </a:cubicBezTo>
                <a:close/>
                <a:moveTo>
                  <a:pt x="906" y="348"/>
                </a:moveTo>
                <a:cubicBezTo>
                  <a:pt x="907" y="348"/>
                  <a:pt x="907" y="348"/>
                  <a:pt x="907" y="348"/>
                </a:cubicBezTo>
                <a:cubicBezTo>
                  <a:pt x="907" y="346"/>
                  <a:pt x="908" y="346"/>
                  <a:pt x="909" y="346"/>
                </a:cubicBezTo>
                <a:cubicBezTo>
                  <a:pt x="909" y="344"/>
                  <a:pt x="909" y="345"/>
                  <a:pt x="908" y="344"/>
                </a:cubicBezTo>
                <a:cubicBezTo>
                  <a:pt x="908" y="344"/>
                  <a:pt x="908" y="344"/>
                  <a:pt x="908" y="344"/>
                </a:cubicBezTo>
                <a:cubicBezTo>
                  <a:pt x="908" y="343"/>
                  <a:pt x="908" y="343"/>
                  <a:pt x="908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7" y="343"/>
                  <a:pt x="907" y="343"/>
                </a:cubicBezTo>
                <a:cubicBezTo>
                  <a:pt x="907" y="343"/>
                  <a:pt x="906" y="343"/>
                  <a:pt x="906" y="343"/>
                </a:cubicBezTo>
                <a:cubicBezTo>
                  <a:pt x="906" y="343"/>
                  <a:pt x="906" y="343"/>
                  <a:pt x="906" y="343"/>
                </a:cubicBezTo>
                <a:cubicBezTo>
                  <a:pt x="905" y="343"/>
                  <a:pt x="905" y="343"/>
                  <a:pt x="905" y="343"/>
                </a:cubicBezTo>
                <a:cubicBezTo>
                  <a:pt x="906" y="344"/>
                  <a:pt x="906" y="344"/>
                  <a:pt x="906" y="345"/>
                </a:cubicBezTo>
                <a:cubicBezTo>
                  <a:pt x="906" y="345"/>
                  <a:pt x="906" y="345"/>
                  <a:pt x="905" y="346"/>
                </a:cubicBezTo>
                <a:cubicBezTo>
                  <a:pt x="905" y="346"/>
                  <a:pt x="906" y="347"/>
                  <a:pt x="906" y="348"/>
                </a:cubicBezTo>
                <a:close/>
                <a:moveTo>
                  <a:pt x="916" y="343"/>
                </a:moveTo>
                <a:cubicBezTo>
                  <a:pt x="914" y="343"/>
                  <a:pt x="914" y="343"/>
                  <a:pt x="913" y="344"/>
                </a:cubicBezTo>
                <a:cubicBezTo>
                  <a:pt x="915" y="344"/>
                  <a:pt x="914" y="344"/>
                  <a:pt x="916" y="344"/>
                </a:cubicBezTo>
                <a:cubicBezTo>
                  <a:pt x="916" y="344"/>
                  <a:pt x="916" y="343"/>
                  <a:pt x="916" y="343"/>
                </a:cubicBezTo>
                <a:close/>
                <a:moveTo>
                  <a:pt x="985" y="346"/>
                </a:moveTo>
                <a:cubicBezTo>
                  <a:pt x="985" y="347"/>
                  <a:pt x="985" y="347"/>
                  <a:pt x="985" y="347"/>
                </a:cubicBezTo>
                <a:cubicBezTo>
                  <a:pt x="985" y="347"/>
                  <a:pt x="987" y="347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lnTo>
                  <a:pt x="985" y="346"/>
                </a:lnTo>
                <a:close/>
                <a:moveTo>
                  <a:pt x="1142" y="346"/>
                </a:moveTo>
                <a:cubicBezTo>
                  <a:pt x="1142" y="346"/>
                  <a:pt x="1142" y="346"/>
                  <a:pt x="1142" y="346"/>
                </a:cubicBezTo>
                <a:cubicBezTo>
                  <a:pt x="1141" y="346"/>
                  <a:pt x="1141" y="346"/>
                  <a:pt x="1141" y="346"/>
                </a:cubicBezTo>
                <a:cubicBezTo>
                  <a:pt x="1141" y="346"/>
                  <a:pt x="1141" y="347"/>
                  <a:pt x="1140" y="348"/>
                </a:cubicBezTo>
                <a:cubicBezTo>
                  <a:pt x="1141" y="347"/>
                  <a:pt x="1141" y="347"/>
                  <a:pt x="1142" y="347"/>
                </a:cubicBezTo>
                <a:cubicBezTo>
                  <a:pt x="1142" y="346"/>
                  <a:pt x="1142" y="347"/>
                  <a:pt x="1142" y="346"/>
                </a:cubicBezTo>
                <a:close/>
                <a:moveTo>
                  <a:pt x="897" y="349"/>
                </a:moveTo>
                <a:cubicBezTo>
                  <a:pt x="898" y="348"/>
                  <a:pt x="899" y="347"/>
                  <a:pt x="898" y="347"/>
                </a:cubicBezTo>
                <a:cubicBezTo>
                  <a:pt x="898" y="347"/>
                  <a:pt x="898" y="347"/>
                  <a:pt x="898" y="347"/>
                </a:cubicBezTo>
                <a:cubicBezTo>
                  <a:pt x="898" y="347"/>
                  <a:pt x="897" y="347"/>
                  <a:pt x="897" y="348"/>
                </a:cubicBezTo>
                <a:cubicBezTo>
                  <a:pt x="897" y="348"/>
                  <a:pt x="897" y="348"/>
                  <a:pt x="897" y="348"/>
                </a:cubicBezTo>
                <a:cubicBezTo>
                  <a:pt x="897" y="349"/>
                  <a:pt x="897" y="349"/>
                  <a:pt x="897" y="349"/>
                </a:cubicBezTo>
                <a:close/>
                <a:moveTo>
                  <a:pt x="1017" y="350"/>
                </a:moveTo>
                <a:cubicBezTo>
                  <a:pt x="1017" y="350"/>
                  <a:pt x="1017" y="350"/>
                  <a:pt x="1017" y="350"/>
                </a:cubicBezTo>
                <a:cubicBezTo>
                  <a:pt x="1016" y="349"/>
                  <a:pt x="1016" y="349"/>
                  <a:pt x="1016" y="348"/>
                </a:cubicBezTo>
                <a:cubicBezTo>
                  <a:pt x="1016" y="348"/>
                  <a:pt x="1015" y="348"/>
                  <a:pt x="1015" y="349"/>
                </a:cubicBezTo>
                <a:cubicBezTo>
                  <a:pt x="1015" y="349"/>
                  <a:pt x="1015" y="349"/>
                  <a:pt x="1015" y="349"/>
                </a:cubicBezTo>
                <a:cubicBezTo>
                  <a:pt x="1015" y="349"/>
                  <a:pt x="1015" y="349"/>
                  <a:pt x="1015" y="350"/>
                </a:cubicBezTo>
                <a:cubicBezTo>
                  <a:pt x="1016" y="350"/>
                  <a:pt x="1016" y="350"/>
                  <a:pt x="1016" y="350"/>
                </a:cubicBezTo>
                <a:cubicBezTo>
                  <a:pt x="1016" y="351"/>
                  <a:pt x="1016" y="351"/>
                  <a:pt x="1016" y="351"/>
                </a:cubicBezTo>
                <a:cubicBezTo>
                  <a:pt x="1017" y="351"/>
                  <a:pt x="1017" y="351"/>
                  <a:pt x="1017" y="351"/>
                </a:cubicBezTo>
                <a:cubicBezTo>
                  <a:pt x="1017" y="350"/>
                  <a:pt x="1017" y="350"/>
                  <a:pt x="1017" y="350"/>
                </a:cubicBezTo>
                <a:close/>
                <a:moveTo>
                  <a:pt x="1014" y="354"/>
                </a:moveTo>
                <a:cubicBezTo>
                  <a:pt x="1014" y="355"/>
                  <a:pt x="1014" y="355"/>
                  <a:pt x="1014" y="355"/>
                </a:cubicBezTo>
                <a:cubicBezTo>
                  <a:pt x="1015" y="355"/>
                  <a:pt x="1015" y="355"/>
                  <a:pt x="1015" y="355"/>
                </a:cubicBezTo>
                <a:cubicBezTo>
                  <a:pt x="1015" y="354"/>
                  <a:pt x="1015" y="355"/>
                  <a:pt x="1015" y="354"/>
                </a:cubicBezTo>
                <a:cubicBezTo>
                  <a:pt x="1015" y="354"/>
                  <a:pt x="1015" y="354"/>
                  <a:pt x="1015" y="354"/>
                </a:cubicBezTo>
                <a:lnTo>
                  <a:pt x="1014" y="354"/>
                </a:lnTo>
                <a:close/>
                <a:moveTo>
                  <a:pt x="989" y="356"/>
                </a:moveTo>
                <a:cubicBezTo>
                  <a:pt x="989" y="356"/>
                  <a:pt x="989" y="356"/>
                  <a:pt x="989" y="356"/>
                </a:cubicBezTo>
                <a:cubicBezTo>
                  <a:pt x="990" y="356"/>
                  <a:pt x="990" y="356"/>
                  <a:pt x="990" y="356"/>
                </a:cubicBezTo>
                <a:cubicBezTo>
                  <a:pt x="990" y="355"/>
                  <a:pt x="990" y="355"/>
                  <a:pt x="990" y="355"/>
                </a:cubicBezTo>
                <a:cubicBezTo>
                  <a:pt x="989" y="355"/>
                  <a:pt x="989" y="355"/>
                  <a:pt x="988" y="355"/>
                </a:cubicBezTo>
                <a:cubicBezTo>
                  <a:pt x="988" y="356"/>
                  <a:pt x="988" y="356"/>
                  <a:pt x="988" y="356"/>
                </a:cubicBezTo>
                <a:cubicBezTo>
                  <a:pt x="988" y="355"/>
                  <a:pt x="988" y="355"/>
                  <a:pt x="988" y="355"/>
                </a:cubicBezTo>
                <a:cubicBezTo>
                  <a:pt x="989" y="355"/>
                  <a:pt x="988" y="356"/>
                  <a:pt x="989" y="356"/>
                </a:cubicBezTo>
                <a:close/>
                <a:moveTo>
                  <a:pt x="951" y="356"/>
                </a:moveTo>
                <a:cubicBezTo>
                  <a:pt x="951" y="356"/>
                  <a:pt x="951" y="356"/>
                  <a:pt x="951" y="355"/>
                </a:cubicBezTo>
                <a:cubicBezTo>
                  <a:pt x="950" y="356"/>
                  <a:pt x="950" y="356"/>
                  <a:pt x="949" y="356"/>
                </a:cubicBezTo>
                <a:cubicBezTo>
                  <a:pt x="949" y="357"/>
                  <a:pt x="950" y="357"/>
                  <a:pt x="950" y="358"/>
                </a:cubicBezTo>
                <a:cubicBezTo>
                  <a:pt x="951" y="358"/>
                  <a:pt x="951" y="358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2" y="359"/>
                  <a:pt x="952" y="359"/>
                  <a:pt x="952" y="359"/>
                </a:cubicBezTo>
                <a:cubicBezTo>
                  <a:pt x="953" y="360"/>
                  <a:pt x="954" y="360"/>
                  <a:pt x="954" y="361"/>
                </a:cubicBezTo>
                <a:cubicBezTo>
                  <a:pt x="954" y="361"/>
                  <a:pt x="954" y="361"/>
                  <a:pt x="954" y="361"/>
                </a:cubicBezTo>
                <a:cubicBezTo>
                  <a:pt x="956" y="361"/>
                  <a:pt x="956" y="361"/>
                  <a:pt x="956" y="361"/>
                </a:cubicBezTo>
                <a:cubicBezTo>
                  <a:pt x="956" y="362"/>
                  <a:pt x="957" y="362"/>
                  <a:pt x="957" y="362"/>
                </a:cubicBezTo>
                <a:cubicBezTo>
                  <a:pt x="957" y="362"/>
                  <a:pt x="957" y="362"/>
                  <a:pt x="957" y="362"/>
                </a:cubicBezTo>
                <a:cubicBezTo>
                  <a:pt x="958" y="363"/>
                  <a:pt x="958" y="363"/>
                  <a:pt x="958" y="363"/>
                </a:cubicBezTo>
                <a:cubicBezTo>
                  <a:pt x="959" y="363"/>
                  <a:pt x="959" y="363"/>
                  <a:pt x="959" y="363"/>
                </a:cubicBezTo>
                <a:cubicBezTo>
                  <a:pt x="959" y="363"/>
                  <a:pt x="959" y="364"/>
                  <a:pt x="960" y="364"/>
                </a:cubicBezTo>
                <a:cubicBezTo>
                  <a:pt x="961" y="364"/>
                  <a:pt x="961" y="364"/>
                  <a:pt x="961" y="364"/>
                </a:cubicBezTo>
                <a:cubicBezTo>
                  <a:pt x="961" y="362"/>
                  <a:pt x="961" y="362"/>
                  <a:pt x="961" y="362"/>
                </a:cubicBezTo>
                <a:cubicBezTo>
                  <a:pt x="961" y="362"/>
                  <a:pt x="961" y="363"/>
                  <a:pt x="961" y="362"/>
                </a:cubicBezTo>
                <a:cubicBezTo>
                  <a:pt x="961" y="362"/>
                  <a:pt x="962" y="362"/>
                  <a:pt x="962" y="361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2" y="360"/>
                  <a:pt x="962" y="360"/>
                  <a:pt x="962" y="360"/>
                </a:cubicBezTo>
                <a:cubicBezTo>
                  <a:pt x="963" y="359"/>
                  <a:pt x="962" y="358"/>
                  <a:pt x="962" y="357"/>
                </a:cubicBezTo>
                <a:cubicBezTo>
                  <a:pt x="962" y="357"/>
                  <a:pt x="962" y="357"/>
                  <a:pt x="962" y="357"/>
                </a:cubicBezTo>
                <a:cubicBezTo>
                  <a:pt x="963" y="356"/>
                  <a:pt x="963" y="357"/>
                  <a:pt x="963" y="355"/>
                </a:cubicBezTo>
                <a:cubicBezTo>
                  <a:pt x="962" y="356"/>
                  <a:pt x="962" y="356"/>
                  <a:pt x="961" y="356"/>
                </a:cubicBezTo>
                <a:cubicBezTo>
                  <a:pt x="961" y="356"/>
                  <a:pt x="961" y="356"/>
                  <a:pt x="961" y="357"/>
                </a:cubicBezTo>
                <a:cubicBezTo>
                  <a:pt x="959" y="357"/>
                  <a:pt x="957" y="357"/>
                  <a:pt x="954" y="357"/>
                </a:cubicBezTo>
                <a:cubicBezTo>
                  <a:pt x="954" y="357"/>
                  <a:pt x="954" y="356"/>
                  <a:pt x="954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3" y="356"/>
                  <a:pt x="953" y="356"/>
                </a:cubicBezTo>
                <a:cubicBezTo>
                  <a:pt x="953" y="356"/>
                  <a:pt x="952" y="356"/>
                  <a:pt x="951" y="356"/>
                </a:cubicBezTo>
                <a:close/>
                <a:moveTo>
                  <a:pt x="534" y="356"/>
                </a:moveTo>
                <a:cubicBezTo>
                  <a:pt x="533" y="356"/>
                  <a:pt x="533" y="356"/>
                  <a:pt x="533" y="356"/>
                </a:cubicBezTo>
                <a:cubicBezTo>
                  <a:pt x="533" y="356"/>
                  <a:pt x="533" y="357"/>
                  <a:pt x="533" y="358"/>
                </a:cubicBezTo>
                <a:cubicBezTo>
                  <a:pt x="533" y="358"/>
                  <a:pt x="533" y="358"/>
                  <a:pt x="533" y="358"/>
                </a:cubicBezTo>
                <a:cubicBezTo>
                  <a:pt x="534" y="357"/>
                  <a:pt x="534" y="356"/>
                  <a:pt x="534" y="356"/>
                </a:cubicBezTo>
                <a:close/>
                <a:moveTo>
                  <a:pt x="1015" y="359"/>
                </a:moveTo>
                <a:cubicBezTo>
                  <a:pt x="1016" y="359"/>
                  <a:pt x="1016" y="359"/>
                  <a:pt x="1016" y="359"/>
                </a:cubicBezTo>
                <a:cubicBezTo>
                  <a:pt x="1016" y="359"/>
                  <a:pt x="1016" y="359"/>
                  <a:pt x="1016" y="359"/>
                </a:cubicBezTo>
                <a:cubicBezTo>
                  <a:pt x="1015" y="359"/>
                  <a:pt x="1015" y="359"/>
                  <a:pt x="1015" y="359"/>
                </a:cubicBezTo>
                <a:close/>
                <a:moveTo>
                  <a:pt x="1486" y="363"/>
                </a:moveTo>
                <a:cubicBezTo>
                  <a:pt x="1486" y="364"/>
                  <a:pt x="1486" y="364"/>
                  <a:pt x="1486" y="364"/>
                </a:cubicBezTo>
                <a:cubicBezTo>
                  <a:pt x="1487" y="364"/>
                  <a:pt x="1487" y="364"/>
                  <a:pt x="1487" y="364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cubicBezTo>
                  <a:pt x="1487" y="363"/>
                  <a:pt x="1487" y="363"/>
                  <a:pt x="1487" y="363"/>
                </a:cubicBezTo>
                <a:lnTo>
                  <a:pt x="1486" y="363"/>
                </a:lnTo>
                <a:close/>
                <a:moveTo>
                  <a:pt x="1016" y="364"/>
                </a:moveTo>
                <a:cubicBezTo>
                  <a:pt x="1017" y="364"/>
                  <a:pt x="1017" y="364"/>
                  <a:pt x="1017" y="364"/>
                </a:cubicBezTo>
                <a:cubicBezTo>
                  <a:pt x="1017" y="363"/>
                  <a:pt x="1017" y="363"/>
                  <a:pt x="1017" y="363"/>
                </a:cubicBezTo>
                <a:cubicBezTo>
                  <a:pt x="1016" y="363"/>
                  <a:pt x="1016" y="363"/>
                  <a:pt x="1016" y="363"/>
                </a:cubicBezTo>
                <a:lnTo>
                  <a:pt x="1016" y="364"/>
                </a:lnTo>
                <a:close/>
                <a:moveTo>
                  <a:pt x="1021" y="364"/>
                </a:moveTo>
                <a:cubicBezTo>
                  <a:pt x="1021" y="363"/>
                  <a:pt x="1022" y="364"/>
                  <a:pt x="1020" y="364"/>
                </a:cubicBezTo>
                <a:cubicBezTo>
                  <a:pt x="1021" y="365"/>
                  <a:pt x="1020" y="364"/>
                  <a:pt x="1021" y="364"/>
                </a:cubicBezTo>
                <a:close/>
                <a:moveTo>
                  <a:pt x="1016" y="364"/>
                </a:moveTo>
                <a:cubicBezTo>
                  <a:pt x="1016" y="364"/>
                  <a:pt x="1016" y="364"/>
                  <a:pt x="1016" y="364"/>
                </a:cubicBezTo>
                <a:cubicBezTo>
                  <a:pt x="1015" y="364"/>
                  <a:pt x="1015" y="364"/>
                  <a:pt x="1015" y="364"/>
                </a:cubicBezTo>
                <a:cubicBezTo>
                  <a:pt x="1016" y="364"/>
                  <a:pt x="1015" y="364"/>
                  <a:pt x="1016" y="364"/>
                </a:cubicBezTo>
                <a:close/>
                <a:moveTo>
                  <a:pt x="997" y="365"/>
                </a:moveTo>
                <a:cubicBezTo>
                  <a:pt x="997" y="367"/>
                  <a:pt x="997" y="367"/>
                  <a:pt x="997" y="367"/>
                </a:cubicBezTo>
                <a:cubicBezTo>
                  <a:pt x="997" y="367"/>
                  <a:pt x="997" y="367"/>
                  <a:pt x="997" y="367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ubicBezTo>
                  <a:pt x="997" y="365"/>
                  <a:pt x="997" y="365"/>
                  <a:pt x="997" y="365"/>
                </a:cubicBezTo>
                <a:close/>
                <a:moveTo>
                  <a:pt x="1045" y="374"/>
                </a:moveTo>
                <a:cubicBezTo>
                  <a:pt x="1044" y="375"/>
                  <a:pt x="1044" y="375"/>
                  <a:pt x="1044" y="375"/>
                </a:cubicBezTo>
                <a:cubicBezTo>
                  <a:pt x="1044" y="376"/>
                  <a:pt x="1045" y="376"/>
                  <a:pt x="1046" y="377"/>
                </a:cubicBezTo>
                <a:cubicBezTo>
                  <a:pt x="1048" y="377"/>
                  <a:pt x="1049" y="377"/>
                  <a:pt x="1050" y="376"/>
                </a:cubicBezTo>
                <a:cubicBezTo>
                  <a:pt x="1050" y="376"/>
                  <a:pt x="1050" y="376"/>
                  <a:pt x="1050" y="376"/>
                </a:cubicBezTo>
                <a:cubicBezTo>
                  <a:pt x="1051" y="376"/>
                  <a:pt x="1051" y="376"/>
                  <a:pt x="1051" y="376"/>
                </a:cubicBezTo>
                <a:cubicBezTo>
                  <a:pt x="1051" y="376"/>
                  <a:pt x="1052" y="375"/>
                  <a:pt x="1052" y="375"/>
                </a:cubicBezTo>
                <a:cubicBezTo>
                  <a:pt x="1052" y="375"/>
                  <a:pt x="1053" y="375"/>
                  <a:pt x="1052" y="374"/>
                </a:cubicBezTo>
                <a:cubicBezTo>
                  <a:pt x="1052" y="374"/>
                  <a:pt x="1052" y="374"/>
                  <a:pt x="1052" y="374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2" y="373"/>
                  <a:pt x="1052" y="373"/>
                  <a:pt x="1052" y="373"/>
                </a:cubicBezTo>
                <a:cubicBezTo>
                  <a:pt x="1054" y="372"/>
                  <a:pt x="1054" y="372"/>
                  <a:pt x="1055" y="371"/>
                </a:cubicBezTo>
                <a:cubicBezTo>
                  <a:pt x="1055" y="371"/>
                  <a:pt x="1055" y="371"/>
                  <a:pt x="1055" y="371"/>
                </a:cubicBezTo>
                <a:cubicBezTo>
                  <a:pt x="1055" y="371"/>
                  <a:pt x="1054" y="371"/>
                  <a:pt x="1053" y="371"/>
                </a:cubicBezTo>
                <a:cubicBezTo>
                  <a:pt x="1053" y="372"/>
                  <a:pt x="1053" y="372"/>
                  <a:pt x="1053" y="372"/>
                </a:cubicBezTo>
                <a:cubicBezTo>
                  <a:pt x="1052" y="372"/>
                  <a:pt x="1052" y="372"/>
                  <a:pt x="1051" y="372"/>
                </a:cubicBezTo>
                <a:cubicBezTo>
                  <a:pt x="1051" y="373"/>
                  <a:pt x="1051" y="373"/>
                  <a:pt x="1051" y="373"/>
                </a:cubicBezTo>
                <a:cubicBezTo>
                  <a:pt x="1049" y="373"/>
                  <a:pt x="1049" y="373"/>
                  <a:pt x="1049" y="373"/>
                </a:cubicBezTo>
                <a:cubicBezTo>
                  <a:pt x="1049" y="373"/>
                  <a:pt x="1049" y="373"/>
                  <a:pt x="1048" y="373"/>
                </a:cubicBezTo>
                <a:cubicBezTo>
                  <a:pt x="1048" y="373"/>
                  <a:pt x="1048" y="373"/>
                  <a:pt x="1048" y="373"/>
                </a:cubicBezTo>
                <a:cubicBezTo>
                  <a:pt x="1047" y="373"/>
                  <a:pt x="1047" y="373"/>
                  <a:pt x="1047" y="373"/>
                </a:cubicBezTo>
                <a:cubicBezTo>
                  <a:pt x="1047" y="373"/>
                  <a:pt x="1048" y="373"/>
                  <a:pt x="1048" y="374"/>
                </a:cubicBezTo>
                <a:cubicBezTo>
                  <a:pt x="1046" y="374"/>
                  <a:pt x="1045" y="374"/>
                  <a:pt x="1045" y="374"/>
                </a:cubicBezTo>
                <a:close/>
                <a:moveTo>
                  <a:pt x="1003" y="372"/>
                </a:moveTo>
                <a:cubicBezTo>
                  <a:pt x="1002" y="372"/>
                  <a:pt x="1002" y="372"/>
                  <a:pt x="1002" y="372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4" y="374"/>
                  <a:pt x="1006" y="375"/>
                  <a:pt x="1008" y="375"/>
                </a:cubicBezTo>
                <a:cubicBezTo>
                  <a:pt x="1008" y="375"/>
                  <a:pt x="1009" y="375"/>
                  <a:pt x="1009" y="376"/>
                </a:cubicBezTo>
                <a:cubicBezTo>
                  <a:pt x="1011" y="376"/>
                  <a:pt x="1011" y="376"/>
                  <a:pt x="1011" y="376"/>
                </a:cubicBezTo>
                <a:cubicBezTo>
                  <a:pt x="1011" y="375"/>
                  <a:pt x="1011" y="375"/>
                  <a:pt x="1011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2" y="375"/>
                  <a:pt x="1012" y="375"/>
                </a:cubicBezTo>
                <a:cubicBezTo>
                  <a:pt x="1012" y="375"/>
                  <a:pt x="1013" y="375"/>
                  <a:pt x="1013" y="375"/>
                </a:cubicBezTo>
                <a:cubicBezTo>
                  <a:pt x="1014" y="376"/>
                  <a:pt x="1015" y="375"/>
                  <a:pt x="1016" y="375"/>
                </a:cubicBezTo>
                <a:cubicBezTo>
                  <a:pt x="1016" y="375"/>
                  <a:pt x="1016" y="375"/>
                  <a:pt x="1016" y="375"/>
                </a:cubicBezTo>
                <a:cubicBezTo>
                  <a:pt x="1016" y="374"/>
                  <a:pt x="1016" y="374"/>
                  <a:pt x="1016" y="374"/>
                </a:cubicBezTo>
                <a:cubicBezTo>
                  <a:pt x="1015" y="374"/>
                  <a:pt x="1015" y="374"/>
                  <a:pt x="1014" y="374"/>
                </a:cubicBezTo>
                <a:cubicBezTo>
                  <a:pt x="1014" y="373"/>
                  <a:pt x="1014" y="373"/>
                  <a:pt x="1014" y="373"/>
                </a:cubicBezTo>
                <a:cubicBezTo>
                  <a:pt x="1013" y="373"/>
                  <a:pt x="1011" y="373"/>
                  <a:pt x="1010" y="373"/>
                </a:cubicBezTo>
                <a:cubicBezTo>
                  <a:pt x="1010" y="373"/>
                  <a:pt x="1010" y="373"/>
                  <a:pt x="1009" y="373"/>
                </a:cubicBezTo>
                <a:cubicBezTo>
                  <a:pt x="1008" y="373"/>
                  <a:pt x="1007" y="373"/>
                  <a:pt x="1006" y="373"/>
                </a:cubicBezTo>
                <a:cubicBezTo>
                  <a:pt x="1006" y="373"/>
                  <a:pt x="1005" y="372"/>
                  <a:pt x="1005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4" y="372"/>
                  <a:pt x="1004" y="372"/>
                  <a:pt x="1004" y="372"/>
                </a:cubicBezTo>
                <a:cubicBezTo>
                  <a:pt x="1003" y="372"/>
                  <a:pt x="1003" y="372"/>
                  <a:pt x="1003" y="372"/>
                </a:cubicBezTo>
                <a:close/>
                <a:moveTo>
                  <a:pt x="1020" y="372"/>
                </a:move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ubicBezTo>
                  <a:pt x="1020" y="372"/>
                  <a:pt x="1020" y="372"/>
                  <a:pt x="1020" y="372"/>
                </a:cubicBezTo>
                <a:close/>
                <a:moveTo>
                  <a:pt x="1520" y="373"/>
                </a:moveTo>
                <a:cubicBezTo>
                  <a:pt x="1520" y="373"/>
                  <a:pt x="1520" y="372"/>
                  <a:pt x="1520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2"/>
                  <a:pt x="1519" y="372"/>
                  <a:pt x="1519" y="372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19" y="373"/>
                  <a:pt x="1519" y="373"/>
                  <a:pt x="1519" y="373"/>
                </a:cubicBezTo>
                <a:cubicBezTo>
                  <a:pt x="1520" y="373"/>
                  <a:pt x="1519" y="373"/>
                  <a:pt x="1520" y="373"/>
                </a:cubicBezTo>
                <a:close/>
                <a:moveTo>
                  <a:pt x="529" y="375"/>
                </a:moveTo>
                <a:cubicBezTo>
                  <a:pt x="529" y="375"/>
                  <a:pt x="529" y="375"/>
                  <a:pt x="529" y="375"/>
                </a:cubicBezTo>
                <a:cubicBezTo>
                  <a:pt x="528" y="375"/>
                  <a:pt x="528" y="375"/>
                  <a:pt x="528" y="375"/>
                </a:cubicBezTo>
                <a:cubicBezTo>
                  <a:pt x="527" y="375"/>
                  <a:pt x="527" y="375"/>
                  <a:pt x="527" y="375"/>
                </a:cubicBezTo>
                <a:cubicBezTo>
                  <a:pt x="528" y="376"/>
                  <a:pt x="528" y="375"/>
                  <a:pt x="528" y="375"/>
                </a:cubicBezTo>
                <a:lnTo>
                  <a:pt x="529" y="375"/>
                </a:lnTo>
                <a:close/>
                <a:moveTo>
                  <a:pt x="1523" y="379"/>
                </a:moveTo>
                <a:cubicBezTo>
                  <a:pt x="1522" y="379"/>
                  <a:pt x="1521" y="379"/>
                  <a:pt x="1520" y="379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20" y="380"/>
                  <a:pt x="1520" y="380"/>
                  <a:pt x="1520" y="380"/>
                </a:cubicBezTo>
                <a:cubicBezTo>
                  <a:pt x="1519" y="381"/>
                  <a:pt x="1520" y="380"/>
                  <a:pt x="1519" y="380"/>
                </a:cubicBezTo>
                <a:cubicBezTo>
                  <a:pt x="1519" y="381"/>
                  <a:pt x="1519" y="381"/>
                  <a:pt x="1519" y="381"/>
                </a:cubicBezTo>
                <a:cubicBezTo>
                  <a:pt x="1518" y="381"/>
                  <a:pt x="1518" y="380"/>
                  <a:pt x="1518" y="380"/>
                </a:cubicBezTo>
                <a:cubicBezTo>
                  <a:pt x="1516" y="380"/>
                  <a:pt x="1517" y="381"/>
                  <a:pt x="1516" y="383"/>
                </a:cubicBezTo>
                <a:cubicBezTo>
                  <a:pt x="1515" y="384"/>
                  <a:pt x="1514" y="383"/>
                  <a:pt x="1514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5"/>
                  <a:pt x="1515" y="385"/>
                  <a:pt x="1515" y="385"/>
                </a:cubicBezTo>
                <a:cubicBezTo>
                  <a:pt x="1515" y="386"/>
                  <a:pt x="1516" y="386"/>
                  <a:pt x="1516" y="386"/>
                </a:cubicBezTo>
                <a:cubicBezTo>
                  <a:pt x="1515" y="386"/>
                  <a:pt x="1515" y="386"/>
                  <a:pt x="1515" y="386"/>
                </a:cubicBezTo>
                <a:cubicBezTo>
                  <a:pt x="1515" y="387"/>
                  <a:pt x="1515" y="387"/>
                  <a:pt x="1515" y="387"/>
                </a:cubicBezTo>
                <a:cubicBezTo>
                  <a:pt x="1516" y="387"/>
                  <a:pt x="1516" y="387"/>
                  <a:pt x="1516" y="387"/>
                </a:cubicBezTo>
                <a:cubicBezTo>
                  <a:pt x="1516" y="388"/>
                  <a:pt x="1517" y="389"/>
                  <a:pt x="1518" y="390"/>
                </a:cubicBezTo>
                <a:cubicBezTo>
                  <a:pt x="1518" y="388"/>
                  <a:pt x="1519" y="387"/>
                  <a:pt x="1519" y="385"/>
                </a:cubicBezTo>
                <a:cubicBezTo>
                  <a:pt x="1521" y="385"/>
                  <a:pt x="1521" y="385"/>
                  <a:pt x="1521" y="385"/>
                </a:cubicBezTo>
                <a:cubicBezTo>
                  <a:pt x="1521" y="384"/>
                  <a:pt x="1521" y="384"/>
                  <a:pt x="1521" y="384"/>
                </a:cubicBezTo>
                <a:cubicBezTo>
                  <a:pt x="1521" y="384"/>
                  <a:pt x="1522" y="384"/>
                  <a:pt x="1522" y="384"/>
                </a:cubicBezTo>
                <a:cubicBezTo>
                  <a:pt x="1522" y="384"/>
                  <a:pt x="1522" y="385"/>
                  <a:pt x="1522" y="385"/>
                </a:cubicBezTo>
                <a:cubicBezTo>
                  <a:pt x="1523" y="385"/>
                  <a:pt x="1523" y="385"/>
                  <a:pt x="1523" y="385"/>
                </a:cubicBezTo>
                <a:cubicBezTo>
                  <a:pt x="1524" y="384"/>
                  <a:pt x="1524" y="383"/>
                  <a:pt x="1524" y="383"/>
                </a:cubicBezTo>
                <a:cubicBezTo>
                  <a:pt x="1525" y="383"/>
                  <a:pt x="1525" y="382"/>
                  <a:pt x="1525" y="382"/>
                </a:cubicBezTo>
                <a:cubicBezTo>
                  <a:pt x="1525" y="382"/>
                  <a:pt x="1525" y="381"/>
                  <a:pt x="1525" y="381"/>
                </a:cubicBezTo>
                <a:cubicBezTo>
                  <a:pt x="1524" y="381"/>
                  <a:pt x="1524" y="380"/>
                  <a:pt x="1524" y="380"/>
                </a:cubicBezTo>
                <a:cubicBezTo>
                  <a:pt x="1524" y="380"/>
                  <a:pt x="1523" y="379"/>
                  <a:pt x="1523" y="379"/>
                </a:cubicBezTo>
                <a:close/>
                <a:moveTo>
                  <a:pt x="1525" y="379"/>
                </a:moveTo>
                <a:cubicBezTo>
                  <a:pt x="1524" y="379"/>
                  <a:pt x="1524" y="379"/>
                  <a:pt x="1524" y="379"/>
                </a:cubicBezTo>
                <a:cubicBezTo>
                  <a:pt x="1524" y="380"/>
                  <a:pt x="1524" y="380"/>
                  <a:pt x="1524" y="380"/>
                </a:cubicBezTo>
                <a:cubicBezTo>
                  <a:pt x="1525" y="380"/>
                  <a:pt x="1525" y="380"/>
                  <a:pt x="1525" y="380"/>
                </a:cubicBezTo>
                <a:lnTo>
                  <a:pt x="1525" y="379"/>
                </a:lnTo>
                <a:close/>
                <a:moveTo>
                  <a:pt x="1502" y="383"/>
                </a:moveTo>
                <a:cubicBezTo>
                  <a:pt x="1502" y="384"/>
                  <a:pt x="1502" y="384"/>
                  <a:pt x="1502" y="384"/>
                </a:cubicBezTo>
                <a:cubicBezTo>
                  <a:pt x="1501" y="384"/>
                  <a:pt x="1501" y="384"/>
                  <a:pt x="1501" y="384"/>
                </a:cubicBezTo>
                <a:cubicBezTo>
                  <a:pt x="1501" y="384"/>
                  <a:pt x="1502" y="385"/>
                  <a:pt x="1502" y="385"/>
                </a:cubicBezTo>
                <a:cubicBezTo>
                  <a:pt x="1502" y="386"/>
                  <a:pt x="1502" y="386"/>
                  <a:pt x="1502" y="386"/>
                </a:cubicBezTo>
                <a:cubicBezTo>
                  <a:pt x="1502" y="386"/>
                  <a:pt x="1503" y="386"/>
                  <a:pt x="1503" y="386"/>
                </a:cubicBezTo>
                <a:cubicBezTo>
                  <a:pt x="1504" y="387"/>
                  <a:pt x="1504" y="387"/>
                  <a:pt x="1504" y="389"/>
                </a:cubicBezTo>
                <a:cubicBezTo>
                  <a:pt x="1503" y="389"/>
                  <a:pt x="1503" y="389"/>
                  <a:pt x="1503" y="389"/>
                </a:cubicBezTo>
                <a:cubicBezTo>
                  <a:pt x="1503" y="388"/>
                  <a:pt x="1503" y="388"/>
                  <a:pt x="1503" y="388"/>
                </a:cubicBezTo>
                <a:cubicBezTo>
                  <a:pt x="1502" y="388"/>
                  <a:pt x="1502" y="388"/>
                  <a:pt x="1502" y="388"/>
                </a:cubicBezTo>
                <a:cubicBezTo>
                  <a:pt x="1502" y="389"/>
                  <a:pt x="1503" y="389"/>
                  <a:pt x="1503" y="390"/>
                </a:cubicBezTo>
                <a:cubicBezTo>
                  <a:pt x="1504" y="390"/>
                  <a:pt x="1504" y="390"/>
                  <a:pt x="1505" y="390"/>
                </a:cubicBezTo>
                <a:cubicBezTo>
                  <a:pt x="1505" y="390"/>
                  <a:pt x="1505" y="390"/>
                  <a:pt x="1505" y="390"/>
                </a:cubicBezTo>
                <a:cubicBezTo>
                  <a:pt x="1506" y="390"/>
                  <a:pt x="1506" y="390"/>
                  <a:pt x="1506" y="390"/>
                </a:cubicBezTo>
                <a:cubicBezTo>
                  <a:pt x="1506" y="389"/>
                  <a:pt x="1506" y="388"/>
                  <a:pt x="1505" y="386"/>
                </a:cubicBezTo>
                <a:cubicBezTo>
                  <a:pt x="1506" y="386"/>
                  <a:pt x="1506" y="386"/>
                  <a:pt x="1506" y="386"/>
                </a:cubicBezTo>
                <a:cubicBezTo>
                  <a:pt x="1506" y="388"/>
                  <a:pt x="1507" y="389"/>
                  <a:pt x="1507" y="390"/>
                </a:cubicBezTo>
                <a:cubicBezTo>
                  <a:pt x="1507" y="390"/>
                  <a:pt x="1507" y="390"/>
                  <a:pt x="1507" y="390"/>
                </a:cubicBezTo>
                <a:cubicBezTo>
                  <a:pt x="1506" y="390"/>
                  <a:pt x="1506" y="390"/>
                  <a:pt x="1506" y="391"/>
                </a:cubicBezTo>
                <a:cubicBezTo>
                  <a:pt x="1506" y="391"/>
                  <a:pt x="1505" y="391"/>
                  <a:pt x="1504" y="391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2"/>
                  <a:pt x="1504" y="392"/>
                  <a:pt x="1504" y="392"/>
                </a:cubicBezTo>
                <a:cubicBezTo>
                  <a:pt x="1504" y="393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4" y="395"/>
                  <a:pt x="1504" y="395"/>
                  <a:pt x="1504" y="395"/>
                </a:cubicBezTo>
                <a:cubicBezTo>
                  <a:pt x="1503" y="395"/>
                  <a:pt x="1503" y="395"/>
                  <a:pt x="1503" y="395"/>
                </a:cubicBezTo>
                <a:cubicBezTo>
                  <a:pt x="1503" y="396"/>
                  <a:pt x="1504" y="396"/>
                  <a:pt x="1504" y="396"/>
                </a:cubicBezTo>
                <a:cubicBezTo>
                  <a:pt x="1504" y="397"/>
                  <a:pt x="1505" y="397"/>
                  <a:pt x="1506" y="397"/>
                </a:cubicBezTo>
                <a:cubicBezTo>
                  <a:pt x="1505" y="395"/>
                  <a:pt x="1505" y="395"/>
                  <a:pt x="1507" y="394"/>
                </a:cubicBezTo>
                <a:cubicBezTo>
                  <a:pt x="1506" y="395"/>
                  <a:pt x="1506" y="397"/>
                  <a:pt x="1506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7" y="398"/>
                  <a:pt x="1507" y="398"/>
                  <a:pt x="1507" y="398"/>
                </a:cubicBezTo>
                <a:cubicBezTo>
                  <a:pt x="1509" y="397"/>
                  <a:pt x="1509" y="397"/>
                  <a:pt x="1508" y="396"/>
                </a:cubicBezTo>
                <a:cubicBezTo>
                  <a:pt x="1509" y="396"/>
                  <a:pt x="1509" y="395"/>
                  <a:pt x="1510" y="395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3"/>
                  <a:pt x="1510" y="393"/>
                  <a:pt x="1510" y="393"/>
                </a:cubicBezTo>
                <a:cubicBezTo>
                  <a:pt x="1510" y="391"/>
                  <a:pt x="1510" y="391"/>
                  <a:pt x="1510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91"/>
                  <a:pt x="1511" y="391"/>
                  <a:pt x="1511" y="391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1" y="389"/>
                  <a:pt x="1511" y="389"/>
                  <a:pt x="1511" y="389"/>
                </a:cubicBezTo>
                <a:cubicBezTo>
                  <a:pt x="1512" y="388"/>
                  <a:pt x="1513" y="388"/>
                  <a:pt x="1513" y="387"/>
                </a:cubicBezTo>
                <a:cubicBezTo>
                  <a:pt x="1512" y="387"/>
                  <a:pt x="1512" y="387"/>
                  <a:pt x="1512" y="387"/>
                </a:cubicBezTo>
                <a:cubicBezTo>
                  <a:pt x="1512" y="386"/>
                  <a:pt x="1511" y="386"/>
                  <a:pt x="1511" y="385"/>
                </a:cubicBezTo>
                <a:cubicBezTo>
                  <a:pt x="1511" y="385"/>
                  <a:pt x="1511" y="385"/>
                  <a:pt x="1511" y="385"/>
                </a:cubicBezTo>
                <a:cubicBezTo>
                  <a:pt x="1510" y="385"/>
                  <a:pt x="1510" y="385"/>
                  <a:pt x="1510" y="385"/>
                </a:cubicBezTo>
                <a:cubicBezTo>
                  <a:pt x="1510" y="385"/>
                  <a:pt x="1511" y="384"/>
                  <a:pt x="1511" y="384"/>
                </a:cubicBezTo>
                <a:cubicBezTo>
                  <a:pt x="1511" y="383"/>
                  <a:pt x="1511" y="383"/>
                  <a:pt x="1511" y="383"/>
                </a:cubicBezTo>
                <a:cubicBezTo>
                  <a:pt x="1508" y="383"/>
                  <a:pt x="1508" y="383"/>
                  <a:pt x="1508" y="383"/>
                </a:cubicBezTo>
                <a:cubicBezTo>
                  <a:pt x="1509" y="382"/>
                  <a:pt x="1509" y="382"/>
                  <a:pt x="1509" y="381"/>
                </a:cubicBezTo>
                <a:cubicBezTo>
                  <a:pt x="1508" y="381"/>
                  <a:pt x="1507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1"/>
                  <a:pt x="1506" y="381"/>
                  <a:pt x="1506" y="381"/>
                </a:cubicBezTo>
                <a:cubicBezTo>
                  <a:pt x="1506" y="382"/>
                  <a:pt x="1506" y="382"/>
                  <a:pt x="1506" y="382"/>
                </a:cubicBezTo>
                <a:cubicBezTo>
                  <a:pt x="1505" y="382"/>
                  <a:pt x="1505" y="382"/>
                  <a:pt x="1504" y="382"/>
                </a:cubicBezTo>
                <a:cubicBezTo>
                  <a:pt x="1504" y="382"/>
                  <a:pt x="1504" y="383"/>
                  <a:pt x="1504" y="383"/>
                </a:cubicBezTo>
                <a:cubicBezTo>
                  <a:pt x="1504" y="383"/>
                  <a:pt x="1503" y="384"/>
                  <a:pt x="1503" y="384"/>
                </a:cubicBezTo>
                <a:cubicBezTo>
                  <a:pt x="1503" y="383"/>
                  <a:pt x="1503" y="383"/>
                  <a:pt x="1503" y="383"/>
                </a:cubicBezTo>
                <a:cubicBezTo>
                  <a:pt x="1503" y="383"/>
                  <a:pt x="1502" y="383"/>
                  <a:pt x="1502" y="383"/>
                </a:cubicBezTo>
                <a:close/>
                <a:moveTo>
                  <a:pt x="1486" y="386"/>
                </a:moveTo>
                <a:cubicBezTo>
                  <a:pt x="1487" y="386"/>
                  <a:pt x="1487" y="386"/>
                  <a:pt x="1487" y="386"/>
                </a:cubicBezTo>
                <a:cubicBezTo>
                  <a:pt x="1488" y="385"/>
                  <a:pt x="1488" y="385"/>
                  <a:pt x="1488" y="384"/>
                </a:cubicBezTo>
                <a:cubicBezTo>
                  <a:pt x="1487" y="384"/>
                  <a:pt x="1487" y="385"/>
                  <a:pt x="1485" y="385"/>
                </a:cubicBezTo>
                <a:cubicBezTo>
                  <a:pt x="1486" y="385"/>
                  <a:pt x="1486" y="386"/>
                  <a:pt x="1486" y="386"/>
                </a:cubicBezTo>
                <a:close/>
                <a:moveTo>
                  <a:pt x="1465" y="396"/>
                </a:moveTo>
                <a:cubicBezTo>
                  <a:pt x="1465" y="395"/>
                  <a:pt x="1465" y="395"/>
                  <a:pt x="1465" y="395"/>
                </a:cubicBezTo>
                <a:cubicBezTo>
                  <a:pt x="1464" y="395"/>
                  <a:pt x="1464" y="395"/>
                  <a:pt x="1464" y="395"/>
                </a:cubicBezTo>
                <a:cubicBezTo>
                  <a:pt x="1465" y="396"/>
                  <a:pt x="1464" y="395"/>
                  <a:pt x="1465" y="396"/>
                </a:cubicBezTo>
                <a:cubicBezTo>
                  <a:pt x="1465" y="396"/>
                  <a:pt x="1465" y="396"/>
                  <a:pt x="1465" y="396"/>
                </a:cubicBezTo>
                <a:close/>
                <a:moveTo>
                  <a:pt x="1509" y="401"/>
                </a:moveTo>
                <a:cubicBezTo>
                  <a:pt x="1509" y="401"/>
                  <a:pt x="1509" y="401"/>
                  <a:pt x="1509" y="401"/>
                </a:cubicBezTo>
                <a:cubicBezTo>
                  <a:pt x="1508" y="401"/>
                  <a:pt x="1508" y="401"/>
                  <a:pt x="1507" y="402"/>
                </a:cubicBezTo>
                <a:cubicBezTo>
                  <a:pt x="1508" y="402"/>
                  <a:pt x="1508" y="402"/>
                  <a:pt x="1508" y="402"/>
                </a:cubicBezTo>
                <a:cubicBezTo>
                  <a:pt x="1509" y="401"/>
                  <a:pt x="1508" y="402"/>
                  <a:pt x="1509" y="401"/>
                </a:cubicBezTo>
                <a:close/>
                <a:moveTo>
                  <a:pt x="1506" y="402"/>
                </a:moveTo>
                <a:cubicBezTo>
                  <a:pt x="1505" y="402"/>
                  <a:pt x="1505" y="402"/>
                  <a:pt x="1505" y="402"/>
                </a:cubicBezTo>
                <a:cubicBezTo>
                  <a:pt x="1506" y="402"/>
                  <a:pt x="1505" y="402"/>
                  <a:pt x="1506" y="402"/>
                </a:cubicBezTo>
                <a:close/>
                <a:moveTo>
                  <a:pt x="464" y="405"/>
                </a:moveTo>
                <a:cubicBezTo>
                  <a:pt x="463" y="407"/>
                  <a:pt x="463" y="407"/>
                  <a:pt x="465" y="408"/>
                </a:cubicBezTo>
                <a:cubicBezTo>
                  <a:pt x="466" y="407"/>
                  <a:pt x="465" y="408"/>
                  <a:pt x="466" y="407"/>
                </a:cubicBezTo>
                <a:cubicBezTo>
                  <a:pt x="466" y="406"/>
                  <a:pt x="466" y="406"/>
                  <a:pt x="466" y="406"/>
                </a:cubicBezTo>
                <a:cubicBezTo>
                  <a:pt x="465" y="406"/>
                  <a:pt x="465" y="406"/>
                  <a:pt x="465" y="406"/>
                </a:cubicBezTo>
                <a:cubicBezTo>
                  <a:pt x="465" y="405"/>
                  <a:pt x="465" y="405"/>
                  <a:pt x="465" y="405"/>
                </a:cubicBezTo>
                <a:lnTo>
                  <a:pt x="464" y="405"/>
                </a:lnTo>
                <a:close/>
                <a:moveTo>
                  <a:pt x="826" y="412"/>
                </a:moveTo>
                <a:cubicBezTo>
                  <a:pt x="827" y="412"/>
                  <a:pt x="827" y="412"/>
                  <a:pt x="827" y="412"/>
                </a:cubicBezTo>
                <a:cubicBezTo>
                  <a:pt x="827" y="411"/>
                  <a:pt x="827" y="411"/>
                  <a:pt x="827" y="411"/>
                </a:cubicBezTo>
                <a:cubicBezTo>
                  <a:pt x="826" y="411"/>
                  <a:pt x="826" y="411"/>
                  <a:pt x="826" y="411"/>
                </a:cubicBezTo>
                <a:lnTo>
                  <a:pt x="826" y="412"/>
                </a:lnTo>
                <a:close/>
                <a:moveTo>
                  <a:pt x="809" y="413"/>
                </a:moveTo>
                <a:cubicBezTo>
                  <a:pt x="809" y="413"/>
                  <a:pt x="809" y="413"/>
                  <a:pt x="809" y="413"/>
                </a:cubicBezTo>
                <a:cubicBezTo>
                  <a:pt x="809" y="412"/>
                  <a:pt x="809" y="413"/>
                  <a:pt x="809" y="412"/>
                </a:cubicBezTo>
                <a:lnTo>
                  <a:pt x="809" y="413"/>
                </a:lnTo>
                <a:close/>
                <a:moveTo>
                  <a:pt x="823" y="416"/>
                </a:moveTo>
                <a:cubicBezTo>
                  <a:pt x="823" y="416"/>
                  <a:pt x="823" y="416"/>
                  <a:pt x="823" y="416"/>
                </a:cubicBezTo>
                <a:cubicBezTo>
                  <a:pt x="824" y="416"/>
                  <a:pt x="824" y="416"/>
                  <a:pt x="825" y="416"/>
                </a:cubicBezTo>
                <a:cubicBezTo>
                  <a:pt x="825" y="415"/>
                  <a:pt x="825" y="415"/>
                  <a:pt x="825" y="415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6" y="413"/>
                  <a:pt x="826" y="413"/>
                  <a:pt x="826" y="413"/>
                </a:cubicBezTo>
                <a:cubicBezTo>
                  <a:pt x="825" y="413"/>
                  <a:pt x="825" y="413"/>
                  <a:pt x="825" y="413"/>
                </a:cubicBezTo>
                <a:cubicBezTo>
                  <a:pt x="825" y="414"/>
                  <a:pt x="824" y="415"/>
                  <a:pt x="823" y="416"/>
                </a:cubicBezTo>
                <a:close/>
                <a:moveTo>
                  <a:pt x="812" y="416"/>
                </a:moveTo>
                <a:cubicBezTo>
                  <a:pt x="812" y="416"/>
                  <a:pt x="812" y="416"/>
                  <a:pt x="813" y="415"/>
                </a:cubicBezTo>
                <a:cubicBezTo>
                  <a:pt x="813" y="415"/>
                  <a:pt x="813" y="415"/>
                  <a:pt x="813" y="415"/>
                </a:cubicBezTo>
                <a:cubicBezTo>
                  <a:pt x="813" y="414"/>
                  <a:pt x="813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4" y="414"/>
                  <a:pt x="814" y="414"/>
                  <a:pt x="814" y="414"/>
                </a:cubicBezTo>
                <a:cubicBezTo>
                  <a:pt x="813" y="414"/>
                  <a:pt x="813" y="414"/>
                  <a:pt x="811" y="414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cubicBezTo>
                  <a:pt x="811" y="416"/>
                  <a:pt x="811" y="416"/>
                  <a:pt x="811" y="416"/>
                </a:cubicBezTo>
                <a:lnTo>
                  <a:pt x="812" y="416"/>
                </a:lnTo>
                <a:close/>
                <a:moveTo>
                  <a:pt x="1500" y="414"/>
                </a:moveTo>
                <a:cubicBezTo>
                  <a:pt x="1499" y="414"/>
                  <a:pt x="1499" y="414"/>
                  <a:pt x="1499" y="414"/>
                </a:cubicBezTo>
                <a:cubicBezTo>
                  <a:pt x="1500" y="414"/>
                  <a:pt x="1499" y="414"/>
                  <a:pt x="1500" y="414"/>
                </a:cubicBezTo>
                <a:close/>
                <a:moveTo>
                  <a:pt x="817" y="415"/>
                </a:moveTo>
                <a:cubicBezTo>
                  <a:pt x="817" y="416"/>
                  <a:pt x="817" y="416"/>
                  <a:pt x="817" y="416"/>
                </a:cubicBezTo>
                <a:cubicBezTo>
                  <a:pt x="816" y="416"/>
                  <a:pt x="816" y="416"/>
                  <a:pt x="816" y="416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8" y="417"/>
                  <a:pt x="818" y="417"/>
                  <a:pt x="818" y="417"/>
                </a:cubicBezTo>
                <a:cubicBezTo>
                  <a:pt x="818" y="417"/>
                  <a:pt x="818" y="416"/>
                  <a:pt x="818" y="416"/>
                </a:cubicBezTo>
                <a:cubicBezTo>
                  <a:pt x="818" y="416"/>
                  <a:pt x="818" y="416"/>
                  <a:pt x="818" y="416"/>
                </a:cubicBezTo>
                <a:cubicBezTo>
                  <a:pt x="818" y="415"/>
                  <a:pt x="818" y="415"/>
                  <a:pt x="818" y="415"/>
                </a:cubicBezTo>
                <a:lnTo>
                  <a:pt x="817" y="415"/>
                </a:lnTo>
                <a:close/>
                <a:moveTo>
                  <a:pt x="1491" y="423"/>
                </a:moveTo>
                <a:cubicBezTo>
                  <a:pt x="1491" y="421"/>
                  <a:pt x="1491" y="421"/>
                  <a:pt x="1491" y="421"/>
                </a:cubicBezTo>
                <a:cubicBezTo>
                  <a:pt x="1490" y="421"/>
                  <a:pt x="1490" y="421"/>
                  <a:pt x="1490" y="421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2"/>
                  <a:pt x="1490" y="422"/>
                  <a:pt x="1490" y="422"/>
                </a:cubicBezTo>
                <a:cubicBezTo>
                  <a:pt x="1490" y="423"/>
                  <a:pt x="1490" y="423"/>
                  <a:pt x="1490" y="423"/>
                </a:cubicBezTo>
                <a:lnTo>
                  <a:pt x="1491" y="423"/>
                </a:lnTo>
                <a:close/>
                <a:moveTo>
                  <a:pt x="1493" y="423"/>
                </a:moveTo>
                <a:cubicBezTo>
                  <a:pt x="1493" y="424"/>
                  <a:pt x="1493" y="424"/>
                  <a:pt x="1493" y="424"/>
                </a:cubicBezTo>
                <a:cubicBezTo>
                  <a:pt x="1494" y="424"/>
                  <a:pt x="1494" y="424"/>
                  <a:pt x="1495" y="423"/>
                </a:cubicBezTo>
                <a:cubicBezTo>
                  <a:pt x="1495" y="423"/>
                  <a:pt x="1495" y="423"/>
                  <a:pt x="1495" y="423"/>
                </a:cubicBezTo>
                <a:cubicBezTo>
                  <a:pt x="1495" y="422"/>
                  <a:pt x="1495" y="422"/>
                  <a:pt x="1495" y="422"/>
                </a:cubicBezTo>
                <a:cubicBezTo>
                  <a:pt x="1495" y="422"/>
                  <a:pt x="1494" y="423"/>
                  <a:pt x="1493" y="423"/>
                </a:cubicBezTo>
                <a:cubicBezTo>
                  <a:pt x="1493" y="423"/>
                  <a:pt x="1494" y="423"/>
                  <a:pt x="1493" y="423"/>
                </a:cubicBezTo>
                <a:close/>
                <a:moveTo>
                  <a:pt x="1459" y="440"/>
                </a:moveTo>
                <a:cubicBezTo>
                  <a:pt x="1459" y="440"/>
                  <a:pt x="1459" y="441"/>
                  <a:pt x="1458" y="441"/>
                </a:cubicBezTo>
                <a:cubicBezTo>
                  <a:pt x="1458" y="442"/>
                  <a:pt x="1458" y="442"/>
                  <a:pt x="1458" y="442"/>
                </a:cubicBezTo>
                <a:cubicBezTo>
                  <a:pt x="1458" y="442"/>
                  <a:pt x="1458" y="442"/>
                  <a:pt x="1457" y="443"/>
                </a:cubicBezTo>
                <a:cubicBezTo>
                  <a:pt x="1458" y="444"/>
                  <a:pt x="1458" y="446"/>
                  <a:pt x="1458" y="447"/>
                </a:cubicBezTo>
                <a:cubicBezTo>
                  <a:pt x="1459" y="447"/>
                  <a:pt x="1460" y="449"/>
                  <a:pt x="1461" y="449"/>
                </a:cubicBezTo>
                <a:cubicBezTo>
                  <a:pt x="1461" y="449"/>
                  <a:pt x="1461" y="449"/>
                  <a:pt x="1461" y="448"/>
                </a:cubicBezTo>
                <a:cubicBezTo>
                  <a:pt x="1461" y="448"/>
                  <a:pt x="1461" y="448"/>
                  <a:pt x="1461" y="448"/>
                </a:cubicBezTo>
                <a:cubicBezTo>
                  <a:pt x="1461" y="447"/>
                  <a:pt x="1461" y="447"/>
                  <a:pt x="1461" y="447"/>
                </a:cubicBezTo>
                <a:cubicBezTo>
                  <a:pt x="1462" y="447"/>
                  <a:pt x="1463" y="447"/>
                  <a:pt x="1463" y="446"/>
                </a:cubicBezTo>
                <a:cubicBezTo>
                  <a:pt x="1463" y="445"/>
                  <a:pt x="1463" y="445"/>
                  <a:pt x="1463" y="445"/>
                </a:cubicBezTo>
                <a:cubicBezTo>
                  <a:pt x="1464" y="445"/>
                  <a:pt x="1464" y="445"/>
                  <a:pt x="1464" y="445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4"/>
                  <a:pt x="1464" y="444"/>
                  <a:pt x="1464" y="444"/>
                </a:cubicBezTo>
                <a:cubicBezTo>
                  <a:pt x="1464" y="441"/>
                  <a:pt x="1464" y="441"/>
                  <a:pt x="1464" y="441"/>
                </a:cubicBezTo>
                <a:cubicBezTo>
                  <a:pt x="1465" y="439"/>
                  <a:pt x="1466" y="435"/>
                  <a:pt x="1467" y="433"/>
                </a:cubicBezTo>
                <a:cubicBezTo>
                  <a:pt x="1466" y="433"/>
                  <a:pt x="1466" y="432"/>
                  <a:pt x="1465" y="43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464" y="432"/>
                  <a:pt x="1464" y="432"/>
                  <a:pt x="1464" y="432"/>
                </a:cubicBezTo>
                <a:cubicBezTo>
                  <a:pt x="1462" y="432"/>
                  <a:pt x="1463" y="432"/>
                  <a:pt x="1463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4"/>
                  <a:pt x="1462" y="434"/>
                  <a:pt x="1462" y="434"/>
                </a:cubicBezTo>
                <a:cubicBezTo>
                  <a:pt x="1462" y="435"/>
                  <a:pt x="1462" y="435"/>
                  <a:pt x="1462" y="435"/>
                </a:cubicBezTo>
                <a:cubicBezTo>
                  <a:pt x="1461" y="435"/>
                  <a:pt x="1461" y="436"/>
                  <a:pt x="1460" y="436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7"/>
                  <a:pt x="1460" y="437"/>
                  <a:pt x="1460" y="437"/>
                </a:cubicBezTo>
                <a:cubicBezTo>
                  <a:pt x="1460" y="438"/>
                  <a:pt x="1459" y="439"/>
                  <a:pt x="1459" y="439"/>
                </a:cubicBezTo>
                <a:cubicBezTo>
                  <a:pt x="1460" y="439"/>
                  <a:pt x="1460" y="439"/>
                  <a:pt x="1460" y="439"/>
                </a:cubicBezTo>
                <a:cubicBezTo>
                  <a:pt x="1459" y="439"/>
                  <a:pt x="1459" y="439"/>
                  <a:pt x="1459" y="439"/>
                </a:cubicBezTo>
                <a:lnTo>
                  <a:pt x="1459" y="440"/>
                </a:lnTo>
                <a:close/>
                <a:moveTo>
                  <a:pt x="523" y="434"/>
                </a:moveTo>
                <a:cubicBezTo>
                  <a:pt x="522" y="434"/>
                  <a:pt x="522" y="434"/>
                  <a:pt x="522" y="434"/>
                </a:cubicBezTo>
                <a:cubicBezTo>
                  <a:pt x="522" y="433"/>
                  <a:pt x="522" y="434"/>
                  <a:pt x="522" y="433"/>
                </a:cubicBezTo>
                <a:cubicBezTo>
                  <a:pt x="520" y="433"/>
                  <a:pt x="520" y="433"/>
                  <a:pt x="520" y="433"/>
                </a:cubicBezTo>
                <a:cubicBezTo>
                  <a:pt x="520" y="434"/>
                  <a:pt x="520" y="434"/>
                  <a:pt x="520" y="435"/>
                </a:cubicBezTo>
                <a:cubicBezTo>
                  <a:pt x="521" y="435"/>
                  <a:pt x="521" y="436"/>
                  <a:pt x="523" y="436"/>
                </a:cubicBezTo>
                <a:lnTo>
                  <a:pt x="523" y="434"/>
                </a:lnTo>
                <a:close/>
                <a:moveTo>
                  <a:pt x="531" y="460"/>
                </a:moveTo>
                <a:cubicBezTo>
                  <a:pt x="533" y="460"/>
                  <a:pt x="536" y="461"/>
                  <a:pt x="537" y="460"/>
                </a:cubicBezTo>
                <a:cubicBezTo>
                  <a:pt x="537" y="460"/>
                  <a:pt x="537" y="460"/>
                  <a:pt x="537" y="460"/>
                </a:cubicBezTo>
                <a:cubicBezTo>
                  <a:pt x="538" y="460"/>
                  <a:pt x="538" y="460"/>
                  <a:pt x="538" y="460"/>
                </a:cubicBezTo>
                <a:cubicBezTo>
                  <a:pt x="538" y="459"/>
                  <a:pt x="538" y="459"/>
                  <a:pt x="538" y="459"/>
                </a:cubicBezTo>
                <a:cubicBezTo>
                  <a:pt x="539" y="459"/>
                  <a:pt x="539" y="459"/>
                  <a:pt x="540" y="459"/>
                </a:cubicBezTo>
                <a:cubicBezTo>
                  <a:pt x="540" y="459"/>
                  <a:pt x="540" y="459"/>
                  <a:pt x="540" y="459"/>
                </a:cubicBezTo>
                <a:cubicBezTo>
                  <a:pt x="540" y="459"/>
                  <a:pt x="540" y="458"/>
                  <a:pt x="540" y="457"/>
                </a:cubicBezTo>
                <a:cubicBezTo>
                  <a:pt x="539" y="457"/>
                  <a:pt x="539" y="457"/>
                  <a:pt x="539" y="457"/>
                </a:cubicBezTo>
                <a:cubicBezTo>
                  <a:pt x="538" y="456"/>
                  <a:pt x="535" y="457"/>
                  <a:pt x="534" y="456"/>
                </a:cubicBezTo>
                <a:cubicBezTo>
                  <a:pt x="533" y="456"/>
                  <a:pt x="533" y="456"/>
                  <a:pt x="533" y="456"/>
                </a:cubicBezTo>
                <a:cubicBezTo>
                  <a:pt x="534" y="455"/>
                  <a:pt x="534" y="455"/>
                  <a:pt x="534" y="454"/>
                </a:cubicBezTo>
                <a:cubicBezTo>
                  <a:pt x="533" y="454"/>
                  <a:pt x="533" y="454"/>
                  <a:pt x="533" y="454"/>
                </a:cubicBezTo>
                <a:cubicBezTo>
                  <a:pt x="533" y="453"/>
                  <a:pt x="533" y="453"/>
                  <a:pt x="533" y="453"/>
                </a:cubicBezTo>
                <a:cubicBezTo>
                  <a:pt x="531" y="453"/>
                  <a:pt x="531" y="454"/>
                  <a:pt x="530" y="453"/>
                </a:cubicBezTo>
                <a:cubicBezTo>
                  <a:pt x="528" y="453"/>
                  <a:pt x="529" y="453"/>
                  <a:pt x="529" y="452"/>
                </a:cubicBezTo>
                <a:cubicBezTo>
                  <a:pt x="528" y="452"/>
                  <a:pt x="528" y="452"/>
                  <a:pt x="528" y="452"/>
                </a:cubicBezTo>
                <a:cubicBezTo>
                  <a:pt x="528" y="452"/>
                  <a:pt x="528" y="452"/>
                  <a:pt x="528" y="451"/>
                </a:cubicBezTo>
                <a:cubicBezTo>
                  <a:pt x="528" y="451"/>
                  <a:pt x="527" y="451"/>
                  <a:pt x="527" y="452"/>
                </a:cubicBezTo>
                <a:cubicBezTo>
                  <a:pt x="526" y="451"/>
                  <a:pt x="526" y="450"/>
                  <a:pt x="525" y="449"/>
                </a:cubicBezTo>
                <a:cubicBezTo>
                  <a:pt x="523" y="449"/>
                  <a:pt x="523" y="449"/>
                  <a:pt x="523" y="449"/>
                </a:cubicBezTo>
                <a:cubicBezTo>
                  <a:pt x="523" y="448"/>
                  <a:pt x="523" y="448"/>
                  <a:pt x="523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2" y="448"/>
                  <a:pt x="522" y="448"/>
                  <a:pt x="522" y="448"/>
                </a:cubicBezTo>
                <a:cubicBezTo>
                  <a:pt x="521" y="448"/>
                  <a:pt x="521" y="448"/>
                  <a:pt x="521" y="448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ubicBezTo>
                  <a:pt x="518" y="447"/>
                  <a:pt x="518" y="447"/>
                  <a:pt x="517" y="447"/>
                </a:cubicBezTo>
                <a:cubicBezTo>
                  <a:pt x="517" y="446"/>
                  <a:pt x="517" y="446"/>
                  <a:pt x="517" y="446"/>
                </a:cubicBezTo>
                <a:cubicBezTo>
                  <a:pt x="517" y="446"/>
                  <a:pt x="516" y="446"/>
                  <a:pt x="516" y="446"/>
                </a:cubicBezTo>
                <a:cubicBezTo>
                  <a:pt x="516" y="445"/>
                  <a:pt x="516" y="445"/>
                  <a:pt x="516" y="444"/>
                </a:cubicBezTo>
                <a:cubicBezTo>
                  <a:pt x="515" y="444"/>
                  <a:pt x="515" y="444"/>
                  <a:pt x="515" y="444"/>
                </a:cubicBezTo>
                <a:cubicBezTo>
                  <a:pt x="514" y="443"/>
                  <a:pt x="514" y="444"/>
                  <a:pt x="512" y="443"/>
                </a:cubicBezTo>
                <a:cubicBezTo>
                  <a:pt x="512" y="443"/>
                  <a:pt x="512" y="443"/>
                  <a:pt x="512" y="442"/>
                </a:cubicBezTo>
                <a:cubicBezTo>
                  <a:pt x="511" y="442"/>
                  <a:pt x="510" y="442"/>
                  <a:pt x="509" y="443"/>
                </a:cubicBezTo>
                <a:cubicBezTo>
                  <a:pt x="509" y="442"/>
                  <a:pt x="509" y="442"/>
                  <a:pt x="509" y="442"/>
                </a:cubicBezTo>
                <a:cubicBezTo>
                  <a:pt x="509" y="442"/>
                  <a:pt x="508" y="442"/>
                  <a:pt x="507" y="442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6" y="443"/>
                  <a:pt x="506" y="443"/>
                  <a:pt x="505" y="443"/>
                </a:cubicBezTo>
                <a:cubicBezTo>
                  <a:pt x="505" y="442"/>
                  <a:pt x="505" y="442"/>
                  <a:pt x="505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2" y="442"/>
                  <a:pt x="502" y="442"/>
                  <a:pt x="502" y="442"/>
                </a:cubicBezTo>
                <a:cubicBezTo>
                  <a:pt x="501" y="442"/>
                  <a:pt x="500" y="442"/>
                  <a:pt x="500" y="442"/>
                </a:cubicBezTo>
                <a:cubicBezTo>
                  <a:pt x="500" y="442"/>
                  <a:pt x="500" y="442"/>
                  <a:pt x="500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9" y="442"/>
                  <a:pt x="499" y="442"/>
                  <a:pt x="499" y="442"/>
                </a:cubicBezTo>
                <a:cubicBezTo>
                  <a:pt x="498" y="442"/>
                  <a:pt x="498" y="442"/>
                  <a:pt x="498" y="442"/>
                </a:cubicBezTo>
                <a:cubicBezTo>
                  <a:pt x="498" y="442"/>
                  <a:pt x="497" y="443"/>
                  <a:pt x="497" y="443"/>
                </a:cubicBezTo>
                <a:cubicBezTo>
                  <a:pt x="497" y="443"/>
                  <a:pt x="497" y="443"/>
                  <a:pt x="496" y="443"/>
                </a:cubicBezTo>
                <a:cubicBezTo>
                  <a:pt x="496" y="444"/>
                  <a:pt x="496" y="444"/>
                  <a:pt x="496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5" y="444"/>
                  <a:pt x="495" y="444"/>
                  <a:pt x="495" y="444"/>
                </a:cubicBezTo>
                <a:cubicBezTo>
                  <a:pt x="494" y="445"/>
                  <a:pt x="494" y="446"/>
                  <a:pt x="493" y="446"/>
                </a:cubicBezTo>
                <a:cubicBezTo>
                  <a:pt x="493" y="447"/>
                  <a:pt x="493" y="447"/>
                  <a:pt x="493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8"/>
                  <a:pt x="492" y="448"/>
                </a:cubicBezTo>
                <a:cubicBezTo>
                  <a:pt x="492" y="448"/>
                  <a:pt x="492" y="449"/>
                  <a:pt x="492" y="449"/>
                </a:cubicBezTo>
                <a:cubicBezTo>
                  <a:pt x="493" y="449"/>
                  <a:pt x="494" y="448"/>
                  <a:pt x="496" y="448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8" y="447"/>
                  <a:pt x="497" y="447"/>
                  <a:pt x="498" y="446"/>
                </a:cubicBezTo>
                <a:cubicBezTo>
                  <a:pt x="498" y="445"/>
                  <a:pt x="499" y="445"/>
                  <a:pt x="499" y="445"/>
                </a:cubicBezTo>
                <a:cubicBezTo>
                  <a:pt x="500" y="445"/>
                  <a:pt x="500" y="445"/>
                  <a:pt x="500" y="445"/>
                </a:cubicBezTo>
                <a:cubicBezTo>
                  <a:pt x="500" y="444"/>
                  <a:pt x="500" y="444"/>
                  <a:pt x="500" y="444"/>
                </a:cubicBezTo>
                <a:cubicBezTo>
                  <a:pt x="502" y="444"/>
                  <a:pt x="503" y="444"/>
                  <a:pt x="505" y="444"/>
                </a:cubicBezTo>
                <a:cubicBezTo>
                  <a:pt x="505" y="446"/>
                  <a:pt x="505" y="446"/>
                  <a:pt x="505" y="446"/>
                </a:cubicBezTo>
                <a:cubicBezTo>
                  <a:pt x="506" y="446"/>
                  <a:pt x="506" y="446"/>
                  <a:pt x="507" y="446"/>
                </a:cubicBezTo>
                <a:cubicBezTo>
                  <a:pt x="507" y="446"/>
                  <a:pt x="507" y="446"/>
                  <a:pt x="507" y="446"/>
                </a:cubicBezTo>
                <a:cubicBezTo>
                  <a:pt x="509" y="446"/>
                  <a:pt x="509" y="446"/>
                  <a:pt x="509" y="446"/>
                </a:cubicBezTo>
                <a:cubicBezTo>
                  <a:pt x="509" y="447"/>
                  <a:pt x="509" y="447"/>
                  <a:pt x="509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0" y="447"/>
                  <a:pt x="510" y="447"/>
                  <a:pt x="510" y="447"/>
                </a:cubicBezTo>
                <a:cubicBezTo>
                  <a:pt x="511" y="447"/>
                  <a:pt x="511" y="447"/>
                  <a:pt x="511" y="447"/>
                </a:cubicBezTo>
                <a:cubicBezTo>
                  <a:pt x="511" y="448"/>
                  <a:pt x="512" y="449"/>
                  <a:pt x="512" y="449"/>
                </a:cubicBezTo>
                <a:cubicBezTo>
                  <a:pt x="512" y="449"/>
                  <a:pt x="513" y="449"/>
                  <a:pt x="513" y="449"/>
                </a:cubicBezTo>
                <a:cubicBezTo>
                  <a:pt x="513" y="450"/>
                  <a:pt x="513" y="450"/>
                  <a:pt x="513" y="450"/>
                </a:cubicBezTo>
                <a:cubicBezTo>
                  <a:pt x="514" y="450"/>
                  <a:pt x="514" y="450"/>
                  <a:pt x="514" y="450"/>
                </a:cubicBezTo>
                <a:cubicBezTo>
                  <a:pt x="514" y="450"/>
                  <a:pt x="515" y="451"/>
                  <a:pt x="515" y="451"/>
                </a:cubicBezTo>
                <a:cubicBezTo>
                  <a:pt x="517" y="451"/>
                  <a:pt x="518" y="451"/>
                  <a:pt x="520" y="451"/>
                </a:cubicBezTo>
                <a:cubicBezTo>
                  <a:pt x="520" y="453"/>
                  <a:pt x="520" y="453"/>
                  <a:pt x="520" y="453"/>
                </a:cubicBezTo>
                <a:cubicBezTo>
                  <a:pt x="521" y="454"/>
                  <a:pt x="521" y="454"/>
                  <a:pt x="521" y="455"/>
                </a:cubicBezTo>
                <a:cubicBezTo>
                  <a:pt x="522" y="455"/>
                  <a:pt x="522" y="455"/>
                  <a:pt x="522" y="456"/>
                </a:cubicBezTo>
                <a:cubicBezTo>
                  <a:pt x="522" y="456"/>
                  <a:pt x="522" y="456"/>
                  <a:pt x="522" y="456"/>
                </a:cubicBezTo>
                <a:cubicBezTo>
                  <a:pt x="524" y="456"/>
                  <a:pt x="525" y="457"/>
                  <a:pt x="526" y="457"/>
                </a:cubicBezTo>
                <a:cubicBezTo>
                  <a:pt x="526" y="458"/>
                  <a:pt x="526" y="458"/>
                  <a:pt x="526" y="459"/>
                </a:cubicBezTo>
                <a:cubicBezTo>
                  <a:pt x="525" y="459"/>
                  <a:pt x="525" y="460"/>
                  <a:pt x="524" y="460"/>
                </a:cubicBezTo>
                <a:cubicBezTo>
                  <a:pt x="524" y="460"/>
                  <a:pt x="524" y="461"/>
                  <a:pt x="524" y="461"/>
                </a:cubicBezTo>
                <a:cubicBezTo>
                  <a:pt x="526" y="461"/>
                  <a:pt x="529" y="461"/>
                  <a:pt x="531" y="460"/>
                </a:cubicBezTo>
                <a:close/>
                <a:moveTo>
                  <a:pt x="498" y="451"/>
                </a:moveTo>
                <a:cubicBezTo>
                  <a:pt x="498" y="452"/>
                  <a:pt x="498" y="452"/>
                  <a:pt x="498" y="452"/>
                </a:cubicBezTo>
                <a:cubicBezTo>
                  <a:pt x="499" y="452"/>
                  <a:pt x="501" y="451"/>
                  <a:pt x="501" y="451"/>
                </a:cubicBezTo>
                <a:cubicBezTo>
                  <a:pt x="501" y="450"/>
                  <a:pt x="502" y="449"/>
                  <a:pt x="502" y="448"/>
                </a:cubicBezTo>
                <a:cubicBezTo>
                  <a:pt x="501" y="448"/>
                  <a:pt x="500" y="448"/>
                  <a:pt x="500" y="448"/>
                </a:cubicBezTo>
                <a:cubicBezTo>
                  <a:pt x="499" y="448"/>
                  <a:pt x="499" y="448"/>
                  <a:pt x="499" y="449"/>
                </a:cubicBezTo>
                <a:cubicBezTo>
                  <a:pt x="500" y="449"/>
                  <a:pt x="500" y="449"/>
                  <a:pt x="500" y="449"/>
                </a:cubicBezTo>
                <a:cubicBezTo>
                  <a:pt x="500" y="450"/>
                  <a:pt x="500" y="451"/>
                  <a:pt x="498" y="451"/>
                </a:cubicBezTo>
                <a:close/>
                <a:moveTo>
                  <a:pt x="545" y="454"/>
                </a:moveTo>
                <a:cubicBezTo>
                  <a:pt x="545" y="454"/>
                  <a:pt x="545" y="454"/>
                  <a:pt x="545" y="454"/>
                </a:cubicBezTo>
                <a:cubicBezTo>
                  <a:pt x="544" y="454"/>
                  <a:pt x="544" y="454"/>
                  <a:pt x="544" y="454"/>
                </a:cubicBezTo>
                <a:cubicBezTo>
                  <a:pt x="544" y="454"/>
                  <a:pt x="544" y="454"/>
                  <a:pt x="545" y="454"/>
                </a:cubicBezTo>
                <a:close/>
                <a:moveTo>
                  <a:pt x="569" y="468"/>
                </a:moveTo>
                <a:cubicBezTo>
                  <a:pt x="568" y="467"/>
                  <a:pt x="567" y="466"/>
                  <a:pt x="567" y="465"/>
                </a:cubicBezTo>
                <a:cubicBezTo>
                  <a:pt x="566" y="465"/>
                  <a:pt x="564" y="465"/>
                  <a:pt x="563" y="465"/>
                </a:cubicBezTo>
                <a:cubicBezTo>
                  <a:pt x="563" y="465"/>
                  <a:pt x="563" y="465"/>
                  <a:pt x="563" y="465"/>
                </a:cubicBezTo>
                <a:cubicBezTo>
                  <a:pt x="562" y="464"/>
                  <a:pt x="562" y="464"/>
                  <a:pt x="561" y="464"/>
                </a:cubicBezTo>
                <a:cubicBezTo>
                  <a:pt x="561" y="463"/>
                  <a:pt x="561" y="464"/>
                  <a:pt x="561" y="463"/>
                </a:cubicBezTo>
                <a:cubicBezTo>
                  <a:pt x="561" y="463"/>
                  <a:pt x="561" y="463"/>
                  <a:pt x="561" y="463"/>
                </a:cubicBezTo>
                <a:cubicBezTo>
                  <a:pt x="560" y="463"/>
                  <a:pt x="560" y="463"/>
                  <a:pt x="560" y="463"/>
                </a:cubicBezTo>
                <a:cubicBezTo>
                  <a:pt x="560" y="463"/>
                  <a:pt x="560" y="462"/>
                  <a:pt x="560" y="462"/>
                </a:cubicBezTo>
                <a:cubicBezTo>
                  <a:pt x="558" y="462"/>
                  <a:pt x="558" y="462"/>
                  <a:pt x="558" y="462"/>
                </a:cubicBezTo>
                <a:cubicBezTo>
                  <a:pt x="558" y="462"/>
                  <a:pt x="557" y="462"/>
                  <a:pt x="557" y="461"/>
                </a:cubicBezTo>
                <a:cubicBezTo>
                  <a:pt x="556" y="461"/>
                  <a:pt x="556" y="461"/>
                  <a:pt x="555" y="462"/>
                </a:cubicBezTo>
                <a:cubicBezTo>
                  <a:pt x="555" y="461"/>
                  <a:pt x="555" y="461"/>
                  <a:pt x="555" y="461"/>
                </a:cubicBezTo>
                <a:cubicBezTo>
                  <a:pt x="553" y="461"/>
                  <a:pt x="554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3" y="462"/>
                  <a:pt x="553" y="462"/>
                  <a:pt x="553" y="462"/>
                </a:cubicBezTo>
                <a:cubicBezTo>
                  <a:pt x="551" y="463"/>
                  <a:pt x="550" y="462"/>
                  <a:pt x="550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9" y="462"/>
                </a:cubicBezTo>
                <a:cubicBezTo>
                  <a:pt x="549" y="462"/>
                  <a:pt x="549" y="462"/>
                  <a:pt x="548" y="461"/>
                </a:cubicBezTo>
                <a:cubicBezTo>
                  <a:pt x="546" y="461"/>
                  <a:pt x="546" y="461"/>
                  <a:pt x="546" y="461"/>
                </a:cubicBezTo>
                <a:cubicBezTo>
                  <a:pt x="546" y="462"/>
                  <a:pt x="547" y="462"/>
                  <a:pt x="548" y="463"/>
                </a:cubicBezTo>
                <a:cubicBezTo>
                  <a:pt x="548" y="463"/>
                  <a:pt x="547" y="464"/>
                  <a:pt x="548" y="465"/>
                </a:cubicBezTo>
                <a:cubicBezTo>
                  <a:pt x="548" y="465"/>
                  <a:pt x="548" y="465"/>
                  <a:pt x="548" y="465"/>
                </a:cubicBezTo>
                <a:cubicBezTo>
                  <a:pt x="548" y="466"/>
                  <a:pt x="548" y="466"/>
                  <a:pt x="548" y="466"/>
                </a:cubicBezTo>
                <a:cubicBezTo>
                  <a:pt x="549" y="466"/>
                  <a:pt x="549" y="466"/>
                  <a:pt x="549" y="466"/>
                </a:cubicBezTo>
                <a:cubicBezTo>
                  <a:pt x="549" y="466"/>
                  <a:pt x="549" y="467"/>
                  <a:pt x="549" y="467"/>
                </a:cubicBezTo>
                <a:cubicBezTo>
                  <a:pt x="550" y="467"/>
                  <a:pt x="550" y="467"/>
                  <a:pt x="550" y="467"/>
                </a:cubicBezTo>
                <a:cubicBezTo>
                  <a:pt x="550" y="468"/>
                  <a:pt x="550" y="468"/>
                  <a:pt x="550" y="468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8" y="469"/>
                  <a:pt x="548" y="469"/>
                </a:cubicBezTo>
                <a:cubicBezTo>
                  <a:pt x="548" y="468"/>
                  <a:pt x="548" y="468"/>
                  <a:pt x="548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7" y="468"/>
                  <a:pt x="547" y="468"/>
                  <a:pt x="547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4" y="468"/>
                  <a:pt x="544" y="468"/>
                </a:cubicBezTo>
                <a:cubicBezTo>
                  <a:pt x="544" y="468"/>
                  <a:pt x="543" y="468"/>
                  <a:pt x="542" y="468"/>
                </a:cubicBezTo>
                <a:cubicBezTo>
                  <a:pt x="542" y="468"/>
                  <a:pt x="542" y="468"/>
                  <a:pt x="542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1" y="467"/>
                  <a:pt x="541" y="467"/>
                  <a:pt x="541" y="467"/>
                </a:cubicBezTo>
                <a:cubicBezTo>
                  <a:pt x="540" y="467"/>
                  <a:pt x="540" y="468"/>
                  <a:pt x="539" y="468"/>
                </a:cubicBezTo>
                <a:cubicBezTo>
                  <a:pt x="539" y="469"/>
                  <a:pt x="539" y="469"/>
                  <a:pt x="540" y="469"/>
                </a:cubicBezTo>
                <a:cubicBezTo>
                  <a:pt x="540" y="470"/>
                  <a:pt x="540" y="470"/>
                  <a:pt x="541" y="470"/>
                </a:cubicBezTo>
                <a:cubicBezTo>
                  <a:pt x="541" y="470"/>
                  <a:pt x="541" y="470"/>
                  <a:pt x="541" y="470"/>
                </a:cubicBezTo>
                <a:cubicBezTo>
                  <a:pt x="543" y="471"/>
                  <a:pt x="544" y="470"/>
                  <a:pt x="545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4" y="471"/>
                  <a:pt x="553" y="471"/>
                  <a:pt x="553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4" y="472"/>
                  <a:pt x="554" y="472"/>
                  <a:pt x="554" y="472"/>
                </a:cubicBezTo>
                <a:cubicBezTo>
                  <a:pt x="555" y="472"/>
                  <a:pt x="555" y="471"/>
                  <a:pt x="556" y="470"/>
                </a:cubicBezTo>
                <a:cubicBezTo>
                  <a:pt x="556" y="470"/>
                  <a:pt x="556" y="470"/>
                  <a:pt x="556" y="470"/>
                </a:cubicBezTo>
                <a:cubicBezTo>
                  <a:pt x="556" y="470"/>
                  <a:pt x="556" y="469"/>
                  <a:pt x="556" y="469"/>
                </a:cubicBezTo>
                <a:cubicBezTo>
                  <a:pt x="555" y="469"/>
                  <a:pt x="555" y="469"/>
                  <a:pt x="555" y="469"/>
                </a:cubicBezTo>
                <a:cubicBezTo>
                  <a:pt x="555" y="468"/>
                  <a:pt x="555" y="468"/>
                  <a:pt x="555" y="468"/>
                </a:cubicBezTo>
                <a:cubicBezTo>
                  <a:pt x="557" y="469"/>
                  <a:pt x="560" y="471"/>
                  <a:pt x="561" y="469"/>
                </a:cubicBezTo>
                <a:cubicBezTo>
                  <a:pt x="562" y="469"/>
                  <a:pt x="562" y="469"/>
                  <a:pt x="562" y="469"/>
                </a:cubicBezTo>
                <a:cubicBezTo>
                  <a:pt x="562" y="468"/>
                  <a:pt x="562" y="468"/>
                  <a:pt x="562" y="468"/>
                </a:cubicBezTo>
                <a:cubicBezTo>
                  <a:pt x="563" y="469"/>
                  <a:pt x="564" y="469"/>
                  <a:pt x="566" y="469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6" y="469"/>
                  <a:pt x="566" y="469"/>
                  <a:pt x="566" y="469"/>
                </a:cubicBezTo>
                <a:cubicBezTo>
                  <a:pt x="567" y="469"/>
                  <a:pt x="568" y="469"/>
                  <a:pt x="569" y="468"/>
                </a:cubicBezTo>
                <a:close/>
                <a:moveTo>
                  <a:pt x="1407" y="474"/>
                </a:moveTo>
                <a:cubicBezTo>
                  <a:pt x="1407" y="474"/>
                  <a:pt x="1407" y="475"/>
                  <a:pt x="1407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8" y="475"/>
                  <a:pt x="1408" y="475"/>
                  <a:pt x="1408" y="475"/>
                </a:cubicBezTo>
                <a:cubicBezTo>
                  <a:pt x="1409" y="475"/>
                  <a:pt x="1409" y="475"/>
                  <a:pt x="1409" y="475"/>
                </a:cubicBezTo>
                <a:cubicBezTo>
                  <a:pt x="1409" y="474"/>
                  <a:pt x="1409" y="474"/>
                  <a:pt x="1409" y="474"/>
                </a:cubicBezTo>
                <a:cubicBezTo>
                  <a:pt x="1410" y="474"/>
                  <a:pt x="1410" y="473"/>
                  <a:pt x="1411" y="473"/>
                </a:cubicBezTo>
                <a:cubicBezTo>
                  <a:pt x="1411" y="473"/>
                  <a:pt x="1411" y="473"/>
                  <a:pt x="1411" y="472"/>
                </a:cubicBezTo>
                <a:cubicBezTo>
                  <a:pt x="1412" y="472"/>
                  <a:pt x="1412" y="472"/>
                  <a:pt x="1412" y="472"/>
                </a:cubicBezTo>
                <a:cubicBezTo>
                  <a:pt x="1412" y="472"/>
                  <a:pt x="1413" y="472"/>
                  <a:pt x="1413" y="472"/>
                </a:cubicBezTo>
                <a:cubicBezTo>
                  <a:pt x="1413" y="472"/>
                  <a:pt x="1413" y="472"/>
                  <a:pt x="1413" y="472"/>
                </a:cubicBezTo>
                <a:cubicBezTo>
                  <a:pt x="1414" y="471"/>
                  <a:pt x="1413" y="470"/>
                  <a:pt x="1413" y="470"/>
                </a:cubicBezTo>
                <a:cubicBezTo>
                  <a:pt x="1413" y="470"/>
                  <a:pt x="1413" y="470"/>
                  <a:pt x="1413" y="470"/>
                </a:cubicBezTo>
                <a:cubicBezTo>
                  <a:pt x="1414" y="470"/>
                  <a:pt x="1414" y="469"/>
                  <a:pt x="1414" y="469"/>
                </a:cubicBezTo>
                <a:cubicBezTo>
                  <a:pt x="1414" y="469"/>
                  <a:pt x="1414" y="469"/>
                  <a:pt x="1414" y="469"/>
                </a:cubicBezTo>
                <a:cubicBezTo>
                  <a:pt x="1414" y="467"/>
                  <a:pt x="1414" y="467"/>
                  <a:pt x="1414" y="467"/>
                </a:cubicBezTo>
                <a:cubicBezTo>
                  <a:pt x="1415" y="467"/>
                  <a:pt x="1415" y="467"/>
                  <a:pt x="1415" y="467"/>
                </a:cubicBezTo>
                <a:cubicBezTo>
                  <a:pt x="1415" y="466"/>
                  <a:pt x="1415" y="466"/>
                  <a:pt x="1416" y="466"/>
                </a:cubicBezTo>
                <a:cubicBezTo>
                  <a:pt x="1415" y="465"/>
                  <a:pt x="1415" y="464"/>
                  <a:pt x="1414" y="464"/>
                </a:cubicBezTo>
                <a:cubicBezTo>
                  <a:pt x="1414" y="463"/>
                  <a:pt x="1414" y="463"/>
                  <a:pt x="1414" y="463"/>
                </a:cubicBezTo>
                <a:cubicBezTo>
                  <a:pt x="1413" y="463"/>
                  <a:pt x="1412" y="464"/>
                  <a:pt x="1411" y="464"/>
                </a:cubicBezTo>
                <a:cubicBezTo>
                  <a:pt x="1411" y="464"/>
                  <a:pt x="1411" y="464"/>
                  <a:pt x="1411" y="464"/>
                </a:cubicBezTo>
                <a:cubicBezTo>
                  <a:pt x="1410" y="464"/>
                  <a:pt x="1410" y="465"/>
                  <a:pt x="1409" y="465"/>
                </a:cubicBezTo>
                <a:cubicBezTo>
                  <a:pt x="1409" y="465"/>
                  <a:pt x="1409" y="465"/>
                  <a:pt x="1409" y="465"/>
                </a:cubicBezTo>
                <a:cubicBezTo>
                  <a:pt x="1408" y="465"/>
                  <a:pt x="1407" y="465"/>
                  <a:pt x="1406" y="465"/>
                </a:cubicBezTo>
                <a:cubicBezTo>
                  <a:pt x="1406" y="466"/>
                  <a:pt x="1406" y="466"/>
                  <a:pt x="1406" y="467"/>
                </a:cubicBezTo>
                <a:cubicBezTo>
                  <a:pt x="1405" y="467"/>
                  <a:pt x="1405" y="467"/>
                  <a:pt x="1405" y="467"/>
                </a:cubicBezTo>
                <a:cubicBezTo>
                  <a:pt x="1404" y="467"/>
                  <a:pt x="1404" y="468"/>
                  <a:pt x="1404" y="468"/>
                </a:cubicBezTo>
                <a:cubicBezTo>
                  <a:pt x="1403" y="468"/>
                  <a:pt x="1403" y="468"/>
                  <a:pt x="1403" y="468"/>
                </a:cubicBezTo>
                <a:cubicBezTo>
                  <a:pt x="1402" y="468"/>
                  <a:pt x="1403" y="468"/>
                  <a:pt x="1403" y="468"/>
                </a:cubicBezTo>
                <a:cubicBezTo>
                  <a:pt x="1402" y="470"/>
                  <a:pt x="1403" y="471"/>
                  <a:pt x="1403" y="472"/>
                </a:cubicBezTo>
                <a:cubicBezTo>
                  <a:pt x="1404" y="473"/>
                  <a:pt x="1404" y="473"/>
                  <a:pt x="1405" y="474"/>
                </a:cubicBezTo>
                <a:cubicBezTo>
                  <a:pt x="1405" y="474"/>
                  <a:pt x="1405" y="474"/>
                  <a:pt x="1405" y="474"/>
                </a:cubicBezTo>
                <a:lnTo>
                  <a:pt x="1407" y="474"/>
                </a:lnTo>
                <a:close/>
                <a:moveTo>
                  <a:pt x="528" y="472"/>
                </a:moveTo>
                <a:cubicBezTo>
                  <a:pt x="530" y="472"/>
                  <a:pt x="530" y="472"/>
                  <a:pt x="530" y="472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31" y="471"/>
                  <a:pt x="531" y="471"/>
                  <a:pt x="531" y="471"/>
                </a:cubicBezTo>
                <a:cubicBezTo>
                  <a:pt x="531" y="471"/>
                  <a:pt x="531" y="470"/>
                  <a:pt x="530" y="470"/>
                </a:cubicBezTo>
                <a:cubicBezTo>
                  <a:pt x="530" y="470"/>
                  <a:pt x="529" y="469"/>
                  <a:pt x="529" y="469"/>
                </a:cubicBezTo>
                <a:cubicBezTo>
                  <a:pt x="529" y="469"/>
                  <a:pt x="528" y="469"/>
                  <a:pt x="528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5" y="468"/>
                  <a:pt x="525" y="468"/>
                  <a:pt x="525" y="468"/>
                </a:cubicBezTo>
                <a:cubicBezTo>
                  <a:pt x="524" y="468"/>
                  <a:pt x="525" y="468"/>
                  <a:pt x="524" y="467"/>
                </a:cubicBezTo>
                <a:cubicBezTo>
                  <a:pt x="523" y="467"/>
                  <a:pt x="522" y="468"/>
                  <a:pt x="521" y="468"/>
                </a:cubicBezTo>
                <a:cubicBezTo>
                  <a:pt x="521" y="468"/>
                  <a:pt x="521" y="468"/>
                  <a:pt x="520" y="468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69"/>
                  <a:pt x="520" y="469"/>
                  <a:pt x="520" y="469"/>
                </a:cubicBezTo>
                <a:cubicBezTo>
                  <a:pt x="520" y="470"/>
                  <a:pt x="520" y="470"/>
                  <a:pt x="520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22" y="470"/>
                  <a:pt x="522" y="470"/>
                  <a:pt x="522" y="471"/>
                </a:cubicBezTo>
                <a:cubicBezTo>
                  <a:pt x="523" y="471"/>
                  <a:pt x="523" y="471"/>
                  <a:pt x="524" y="472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4" y="472"/>
                  <a:pt x="525" y="472"/>
                  <a:pt x="526" y="472"/>
                </a:cubicBezTo>
                <a:cubicBezTo>
                  <a:pt x="526" y="473"/>
                  <a:pt x="526" y="473"/>
                  <a:pt x="526" y="473"/>
                </a:cubicBezTo>
                <a:cubicBezTo>
                  <a:pt x="528" y="473"/>
                  <a:pt x="528" y="473"/>
                  <a:pt x="528" y="472"/>
                </a:cubicBezTo>
                <a:close/>
                <a:moveTo>
                  <a:pt x="581" y="470"/>
                </a:moveTo>
                <a:cubicBezTo>
                  <a:pt x="581" y="469"/>
                  <a:pt x="581" y="469"/>
                  <a:pt x="581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80" y="469"/>
                  <a:pt x="580" y="469"/>
                </a:cubicBezTo>
                <a:cubicBezTo>
                  <a:pt x="580" y="469"/>
                  <a:pt x="579" y="469"/>
                  <a:pt x="578" y="469"/>
                </a:cubicBezTo>
                <a:cubicBezTo>
                  <a:pt x="578" y="469"/>
                  <a:pt x="578" y="469"/>
                  <a:pt x="578" y="469"/>
                </a:cubicBezTo>
                <a:cubicBezTo>
                  <a:pt x="577" y="469"/>
                  <a:pt x="576" y="469"/>
                  <a:pt x="575" y="469"/>
                </a:cubicBezTo>
                <a:cubicBezTo>
                  <a:pt x="575" y="470"/>
                  <a:pt x="575" y="471"/>
                  <a:pt x="576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78" y="472"/>
                  <a:pt x="578" y="472"/>
                  <a:pt x="578" y="472"/>
                </a:cubicBezTo>
                <a:cubicBezTo>
                  <a:pt x="580" y="472"/>
                  <a:pt x="580" y="471"/>
                  <a:pt x="581" y="470"/>
                </a:cubicBezTo>
                <a:close/>
                <a:moveTo>
                  <a:pt x="1454" y="484"/>
                </a:moveTo>
                <a:cubicBezTo>
                  <a:pt x="1454" y="484"/>
                  <a:pt x="1454" y="484"/>
                  <a:pt x="1454" y="484"/>
                </a:cubicBezTo>
                <a:cubicBezTo>
                  <a:pt x="1454" y="484"/>
                  <a:pt x="1454" y="484"/>
                  <a:pt x="1454" y="484"/>
                </a:cubicBezTo>
                <a:cubicBezTo>
                  <a:pt x="1454" y="485"/>
                  <a:pt x="1454" y="485"/>
                  <a:pt x="1454" y="486"/>
                </a:cubicBezTo>
                <a:cubicBezTo>
                  <a:pt x="1455" y="486"/>
                  <a:pt x="1455" y="486"/>
                  <a:pt x="1455" y="486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87"/>
                  <a:pt x="1455" y="487"/>
                  <a:pt x="1455" y="487"/>
                </a:cubicBezTo>
                <a:cubicBezTo>
                  <a:pt x="1455" y="490"/>
                  <a:pt x="1455" y="490"/>
                  <a:pt x="1455" y="490"/>
                </a:cubicBezTo>
                <a:cubicBezTo>
                  <a:pt x="1456" y="490"/>
                  <a:pt x="1456" y="490"/>
                  <a:pt x="1456" y="490"/>
                </a:cubicBezTo>
                <a:cubicBezTo>
                  <a:pt x="1456" y="490"/>
                  <a:pt x="1456" y="490"/>
                  <a:pt x="1456" y="491"/>
                </a:cubicBezTo>
                <a:cubicBezTo>
                  <a:pt x="1457" y="492"/>
                  <a:pt x="1457" y="492"/>
                  <a:pt x="1458" y="493"/>
                </a:cubicBezTo>
                <a:cubicBezTo>
                  <a:pt x="1458" y="492"/>
                  <a:pt x="1458" y="492"/>
                  <a:pt x="1458" y="491"/>
                </a:cubicBezTo>
                <a:cubicBezTo>
                  <a:pt x="1459" y="491"/>
                  <a:pt x="1459" y="491"/>
                  <a:pt x="1459" y="491"/>
                </a:cubicBezTo>
                <a:cubicBezTo>
                  <a:pt x="1459" y="493"/>
                  <a:pt x="1459" y="493"/>
                  <a:pt x="1459" y="493"/>
                </a:cubicBezTo>
                <a:cubicBezTo>
                  <a:pt x="1459" y="493"/>
                  <a:pt x="1458" y="495"/>
                  <a:pt x="1458" y="495"/>
                </a:cubicBezTo>
                <a:cubicBezTo>
                  <a:pt x="1459" y="495"/>
                  <a:pt x="1459" y="495"/>
                  <a:pt x="1459" y="495"/>
                </a:cubicBezTo>
                <a:cubicBezTo>
                  <a:pt x="1459" y="496"/>
                  <a:pt x="1459" y="496"/>
                  <a:pt x="1459" y="497"/>
                </a:cubicBezTo>
                <a:cubicBezTo>
                  <a:pt x="1460" y="497"/>
                  <a:pt x="1460" y="497"/>
                  <a:pt x="1460" y="497"/>
                </a:cubicBezTo>
                <a:cubicBezTo>
                  <a:pt x="1460" y="498"/>
                  <a:pt x="1460" y="498"/>
                  <a:pt x="1461" y="498"/>
                </a:cubicBezTo>
                <a:cubicBezTo>
                  <a:pt x="1461" y="499"/>
                  <a:pt x="1461" y="499"/>
                  <a:pt x="1461" y="499"/>
                </a:cubicBezTo>
                <a:cubicBezTo>
                  <a:pt x="1461" y="498"/>
                  <a:pt x="1462" y="498"/>
                  <a:pt x="1463" y="498"/>
                </a:cubicBezTo>
                <a:cubicBezTo>
                  <a:pt x="1463" y="498"/>
                  <a:pt x="1463" y="497"/>
                  <a:pt x="1463" y="497"/>
                </a:cubicBezTo>
                <a:cubicBezTo>
                  <a:pt x="1464" y="497"/>
                  <a:pt x="1466" y="498"/>
                  <a:pt x="1467" y="498"/>
                </a:cubicBezTo>
                <a:cubicBezTo>
                  <a:pt x="1467" y="498"/>
                  <a:pt x="1467" y="499"/>
                  <a:pt x="1467" y="500"/>
                </a:cubicBezTo>
                <a:cubicBezTo>
                  <a:pt x="1468" y="500"/>
                  <a:pt x="1468" y="500"/>
                  <a:pt x="1468" y="499"/>
                </a:cubicBezTo>
                <a:cubicBezTo>
                  <a:pt x="1468" y="499"/>
                  <a:pt x="1468" y="499"/>
                  <a:pt x="1468" y="499"/>
                </a:cubicBezTo>
                <a:cubicBezTo>
                  <a:pt x="1468" y="499"/>
                  <a:pt x="1468" y="499"/>
                  <a:pt x="1468" y="498"/>
                </a:cubicBezTo>
                <a:cubicBezTo>
                  <a:pt x="1468" y="498"/>
                  <a:pt x="1468" y="498"/>
                  <a:pt x="1468" y="498"/>
                </a:cubicBezTo>
                <a:cubicBezTo>
                  <a:pt x="1468" y="497"/>
                  <a:pt x="1468" y="497"/>
                  <a:pt x="1468" y="497"/>
                </a:cubicBezTo>
                <a:cubicBezTo>
                  <a:pt x="1469" y="497"/>
                  <a:pt x="1469" y="497"/>
                  <a:pt x="1469" y="497"/>
                </a:cubicBezTo>
                <a:cubicBezTo>
                  <a:pt x="1469" y="498"/>
                  <a:pt x="1470" y="499"/>
                  <a:pt x="1470" y="499"/>
                </a:cubicBezTo>
                <a:cubicBezTo>
                  <a:pt x="1471" y="499"/>
                  <a:pt x="1471" y="499"/>
                  <a:pt x="1471" y="499"/>
                </a:cubicBezTo>
                <a:cubicBezTo>
                  <a:pt x="1471" y="500"/>
                  <a:pt x="1471" y="501"/>
                  <a:pt x="1471" y="501"/>
                </a:cubicBezTo>
                <a:cubicBezTo>
                  <a:pt x="1471" y="502"/>
                  <a:pt x="1472" y="501"/>
                  <a:pt x="1472" y="501"/>
                </a:cubicBezTo>
                <a:cubicBezTo>
                  <a:pt x="1473" y="502"/>
                  <a:pt x="1472" y="503"/>
                  <a:pt x="1474" y="503"/>
                </a:cubicBezTo>
                <a:cubicBezTo>
                  <a:pt x="1474" y="502"/>
                  <a:pt x="1474" y="502"/>
                  <a:pt x="1474" y="502"/>
                </a:cubicBezTo>
                <a:cubicBezTo>
                  <a:pt x="1475" y="502"/>
                  <a:pt x="1475" y="502"/>
                  <a:pt x="1475" y="502"/>
                </a:cubicBezTo>
                <a:cubicBezTo>
                  <a:pt x="1475" y="500"/>
                  <a:pt x="1475" y="500"/>
                  <a:pt x="1473" y="500"/>
                </a:cubicBezTo>
                <a:cubicBezTo>
                  <a:pt x="1473" y="499"/>
                  <a:pt x="1473" y="498"/>
                  <a:pt x="1473" y="497"/>
                </a:cubicBezTo>
                <a:cubicBezTo>
                  <a:pt x="1473" y="496"/>
                  <a:pt x="1472" y="495"/>
                  <a:pt x="1471" y="495"/>
                </a:cubicBezTo>
                <a:cubicBezTo>
                  <a:pt x="1471" y="495"/>
                  <a:pt x="1471" y="496"/>
                  <a:pt x="1471" y="496"/>
                </a:cubicBezTo>
                <a:cubicBezTo>
                  <a:pt x="1470" y="496"/>
                  <a:pt x="1470" y="496"/>
                  <a:pt x="1470" y="496"/>
                </a:cubicBezTo>
                <a:cubicBezTo>
                  <a:pt x="1470" y="496"/>
                  <a:pt x="1470" y="495"/>
                  <a:pt x="1469" y="495"/>
                </a:cubicBezTo>
                <a:cubicBezTo>
                  <a:pt x="1470" y="495"/>
                  <a:pt x="1470" y="495"/>
                  <a:pt x="1470" y="495"/>
                </a:cubicBezTo>
                <a:cubicBezTo>
                  <a:pt x="1470" y="494"/>
                  <a:pt x="1470" y="494"/>
                  <a:pt x="1470" y="494"/>
                </a:cubicBezTo>
                <a:cubicBezTo>
                  <a:pt x="1470" y="494"/>
                  <a:pt x="1469" y="494"/>
                  <a:pt x="1469" y="494"/>
                </a:cubicBezTo>
                <a:cubicBezTo>
                  <a:pt x="1469" y="494"/>
                  <a:pt x="1469" y="494"/>
                  <a:pt x="1469" y="494"/>
                </a:cubicBezTo>
                <a:cubicBezTo>
                  <a:pt x="1469" y="494"/>
                  <a:pt x="1469" y="494"/>
                  <a:pt x="1468" y="494"/>
                </a:cubicBezTo>
                <a:cubicBezTo>
                  <a:pt x="1466" y="494"/>
                  <a:pt x="1466" y="494"/>
                  <a:pt x="1466" y="494"/>
                </a:cubicBezTo>
                <a:cubicBezTo>
                  <a:pt x="1466" y="494"/>
                  <a:pt x="1466" y="495"/>
                  <a:pt x="1466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5" y="495"/>
                  <a:pt x="1465" y="495"/>
                </a:cubicBezTo>
                <a:cubicBezTo>
                  <a:pt x="1465" y="495"/>
                  <a:pt x="1464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5"/>
                  <a:pt x="1463" y="495"/>
                  <a:pt x="1463" y="495"/>
                </a:cubicBezTo>
                <a:cubicBezTo>
                  <a:pt x="1463" y="494"/>
                  <a:pt x="1463" y="494"/>
                  <a:pt x="1463" y="494"/>
                </a:cubicBezTo>
                <a:cubicBezTo>
                  <a:pt x="1463" y="492"/>
                  <a:pt x="1463" y="492"/>
                  <a:pt x="1463" y="492"/>
                </a:cubicBezTo>
                <a:cubicBezTo>
                  <a:pt x="1462" y="491"/>
                  <a:pt x="1462" y="491"/>
                  <a:pt x="1462" y="491"/>
                </a:cubicBezTo>
                <a:cubicBezTo>
                  <a:pt x="1462" y="491"/>
                  <a:pt x="1463" y="489"/>
                  <a:pt x="1463" y="489"/>
                </a:cubicBezTo>
                <a:cubicBezTo>
                  <a:pt x="1463" y="488"/>
                  <a:pt x="1463" y="488"/>
                  <a:pt x="1463" y="488"/>
                </a:cubicBezTo>
                <a:cubicBezTo>
                  <a:pt x="1462" y="488"/>
                  <a:pt x="1462" y="488"/>
                  <a:pt x="1462" y="488"/>
                </a:cubicBezTo>
                <a:cubicBezTo>
                  <a:pt x="1462" y="487"/>
                  <a:pt x="1462" y="486"/>
                  <a:pt x="1463" y="485"/>
                </a:cubicBezTo>
                <a:cubicBezTo>
                  <a:pt x="1463" y="485"/>
                  <a:pt x="1464" y="485"/>
                  <a:pt x="1464" y="485"/>
                </a:cubicBezTo>
                <a:cubicBezTo>
                  <a:pt x="1465" y="484"/>
                  <a:pt x="1465" y="483"/>
                  <a:pt x="1465" y="483"/>
                </a:cubicBezTo>
                <a:cubicBezTo>
                  <a:pt x="1465" y="483"/>
                  <a:pt x="1465" y="483"/>
                  <a:pt x="1465" y="483"/>
                </a:cubicBezTo>
                <a:cubicBezTo>
                  <a:pt x="1465" y="482"/>
                  <a:pt x="1465" y="482"/>
                  <a:pt x="1465" y="482"/>
                </a:cubicBezTo>
                <a:cubicBezTo>
                  <a:pt x="1465" y="482"/>
                  <a:pt x="1465" y="481"/>
                  <a:pt x="1465" y="481"/>
                </a:cubicBezTo>
                <a:cubicBezTo>
                  <a:pt x="1466" y="481"/>
                  <a:pt x="1466" y="481"/>
                  <a:pt x="1467" y="481"/>
                </a:cubicBezTo>
                <a:cubicBezTo>
                  <a:pt x="1467" y="480"/>
                  <a:pt x="1467" y="480"/>
                  <a:pt x="1467" y="480"/>
                </a:cubicBezTo>
                <a:cubicBezTo>
                  <a:pt x="1467" y="479"/>
                  <a:pt x="1467" y="479"/>
                  <a:pt x="1467" y="478"/>
                </a:cubicBezTo>
                <a:cubicBezTo>
                  <a:pt x="1467" y="478"/>
                  <a:pt x="1467" y="478"/>
                  <a:pt x="1467" y="478"/>
                </a:cubicBezTo>
                <a:cubicBezTo>
                  <a:pt x="1467" y="476"/>
                  <a:pt x="1467" y="476"/>
                  <a:pt x="1467" y="476"/>
                </a:cubicBezTo>
                <a:cubicBezTo>
                  <a:pt x="1466" y="476"/>
                  <a:pt x="1466" y="476"/>
                  <a:pt x="1465" y="476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4"/>
                  <a:pt x="1465" y="474"/>
                  <a:pt x="1465" y="474"/>
                </a:cubicBezTo>
                <a:cubicBezTo>
                  <a:pt x="1465" y="473"/>
                  <a:pt x="1465" y="473"/>
                  <a:pt x="1465" y="473"/>
                </a:cubicBezTo>
                <a:cubicBezTo>
                  <a:pt x="1465" y="472"/>
                  <a:pt x="1465" y="472"/>
                  <a:pt x="1465" y="472"/>
                </a:cubicBezTo>
                <a:cubicBezTo>
                  <a:pt x="1466" y="472"/>
                  <a:pt x="1466" y="472"/>
                  <a:pt x="1466" y="472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1"/>
                  <a:pt x="1466" y="471"/>
                  <a:pt x="1466" y="471"/>
                </a:cubicBezTo>
                <a:cubicBezTo>
                  <a:pt x="1466" y="470"/>
                  <a:pt x="1466" y="470"/>
                  <a:pt x="1466" y="470"/>
                </a:cubicBezTo>
                <a:cubicBezTo>
                  <a:pt x="1465" y="470"/>
                  <a:pt x="1465" y="470"/>
                  <a:pt x="1465" y="470"/>
                </a:cubicBezTo>
                <a:cubicBezTo>
                  <a:pt x="1465" y="470"/>
                  <a:pt x="1465" y="470"/>
                  <a:pt x="1465" y="471"/>
                </a:cubicBezTo>
                <a:cubicBezTo>
                  <a:pt x="1464" y="471"/>
                  <a:pt x="1464" y="471"/>
                  <a:pt x="1464" y="471"/>
                </a:cubicBezTo>
                <a:cubicBezTo>
                  <a:pt x="1462" y="471"/>
                  <a:pt x="1461" y="471"/>
                  <a:pt x="1461" y="469"/>
                </a:cubicBezTo>
                <a:cubicBezTo>
                  <a:pt x="1459" y="470"/>
                  <a:pt x="1460" y="470"/>
                  <a:pt x="1459" y="470"/>
                </a:cubicBezTo>
                <a:cubicBezTo>
                  <a:pt x="1459" y="472"/>
                  <a:pt x="1459" y="472"/>
                  <a:pt x="1459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8" y="472"/>
                  <a:pt x="1458" y="472"/>
                </a:cubicBezTo>
                <a:cubicBezTo>
                  <a:pt x="1458" y="472"/>
                  <a:pt x="1459" y="473"/>
                  <a:pt x="1459" y="473"/>
                </a:cubicBezTo>
                <a:cubicBezTo>
                  <a:pt x="1458" y="473"/>
                  <a:pt x="1458" y="473"/>
                  <a:pt x="1458" y="473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4"/>
                  <a:pt x="1458" y="474"/>
                  <a:pt x="1458" y="474"/>
                </a:cubicBezTo>
                <a:cubicBezTo>
                  <a:pt x="1458" y="475"/>
                  <a:pt x="1458" y="475"/>
                  <a:pt x="1458" y="475"/>
                </a:cubicBezTo>
                <a:cubicBezTo>
                  <a:pt x="1457" y="475"/>
                  <a:pt x="1457" y="475"/>
                  <a:pt x="1457" y="475"/>
                </a:cubicBezTo>
                <a:cubicBezTo>
                  <a:pt x="1457" y="476"/>
                  <a:pt x="1457" y="477"/>
                  <a:pt x="1457" y="477"/>
                </a:cubicBezTo>
                <a:cubicBezTo>
                  <a:pt x="1457" y="477"/>
                  <a:pt x="1457" y="477"/>
                  <a:pt x="1457" y="477"/>
                </a:cubicBezTo>
                <a:cubicBezTo>
                  <a:pt x="1457" y="479"/>
                  <a:pt x="1457" y="479"/>
                  <a:pt x="1457" y="479"/>
                </a:cubicBezTo>
                <a:cubicBezTo>
                  <a:pt x="1458" y="479"/>
                  <a:pt x="1458" y="479"/>
                  <a:pt x="1458" y="479"/>
                </a:cubicBezTo>
                <a:cubicBezTo>
                  <a:pt x="1458" y="481"/>
                  <a:pt x="1455" y="481"/>
                  <a:pt x="1457" y="483"/>
                </a:cubicBezTo>
                <a:cubicBezTo>
                  <a:pt x="1457" y="484"/>
                  <a:pt x="1457" y="484"/>
                  <a:pt x="1457" y="485"/>
                </a:cubicBezTo>
                <a:cubicBezTo>
                  <a:pt x="1455" y="484"/>
                  <a:pt x="1455" y="484"/>
                  <a:pt x="1454" y="484"/>
                </a:cubicBezTo>
                <a:close/>
                <a:moveTo>
                  <a:pt x="601" y="482"/>
                </a:moveTo>
                <a:cubicBezTo>
                  <a:pt x="599" y="482"/>
                  <a:pt x="599" y="482"/>
                  <a:pt x="599" y="482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3"/>
                </a:cubicBezTo>
                <a:cubicBezTo>
                  <a:pt x="599" y="483"/>
                  <a:pt x="599" y="483"/>
                  <a:pt x="599" y="484"/>
                </a:cubicBezTo>
                <a:cubicBezTo>
                  <a:pt x="600" y="483"/>
                  <a:pt x="600" y="483"/>
                  <a:pt x="601" y="483"/>
                </a:cubicBezTo>
                <a:lnTo>
                  <a:pt x="601" y="482"/>
                </a:lnTo>
                <a:close/>
                <a:moveTo>
                  <a:pt x="601" y="488"/>
                </a:moveTo>
                <a:cubicBezTo>
                  <a:pt x="601" y="488"/>
                  <a:pt x="600" y="488"/>
                  <a:pt x="600" y="488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487"/>
                  <a:pt x="600" y="488"/>
                  <a:pt x="600" y="488"/>
                </a:cubicBezTo>
                <a:lnTo>
                  <a:pt x="601" y="488"/>
                </a:lnTo>
                <a:close/>
                <a:moveTo>
                  <a:pt x="603" y="491"/>
                </a:moveTo>
                <a:cubicBezTo>
                  <a:pt x="602" y="491"/>
                  <a:pt x="602" y="491"/>
                  <a:pt x="602" y="491"/>
                </a:cubicBezTo>
                <a:cubicBezTo>
                  <a:pt x="602" y="493"/>
                  <a:pt x="602" y="493"/>
                  <a:pt x="604" y="494"/>
                </a:cubicBezTo>
                <a:cubicBezTo>
                  <a:pt x="604" y="492"/>
                  <a:pt x="603" y="492"/>
                  <a:pt x="603" y="491"/>
                </a:cubicBezTo>
                <a:close/>
                <a:moveTo>
                  <a:pt x="1475" y="497"/>
                </a:moveTo>
                <a:cubicBezTo>
                  <a:pt x="1475" y="498"/>
                  <a:pt x="1475" y="498"/>
                  <a:pt x="1475" y="498"/>
                </a:cubicBezTo>
                <a:cubicBezTo>
                  <a:pt x="1476" y="498"/>
                  <a:pt x="1476" y="498"/>
                  <a:pt x="1476" y="498"/>
                </a:cubicBezTo>
                <a:cubicBezTo>
                  <a:pt x="1476" y="497"/>
                  <a:pt x="1476" y="497"/>
                  <a:pt x="1476" y="497"/>
                </a:cubicBezTo>
                <a:lnTo>
                  <a:pt x="1475" y="497"/>
                </a:lnTo>
                <a:close/>
                <a:moveTo>
                  <a:pt x="1331" y="498"/>
                </a:moveTo>
                <a:cubicBezTo>
                  <a:pt x="1331" y="499"/>
                  <a:pt x="1331" y="499"/>
                  <a:pt x="1330" y="500"/>
                </a:cubicBezTo>
                <a:cubicBezTo>
                  <a:pt x="1331" y="500"/>
                  <a:pt x="1331" y="500"/>
                  <a:pt x="1331" y="500"/>
                </a:cubicBezTo>
                <a:cubicBezTo>
                  <a:pt x="1331" y="499"/>
                  <a:pt x="1332" y="499"/>
                  <a:pt x="1331" y="498"/>
                </a:cubicBezTo>
                <a:close/>
                <a:moveTo>
                  <a:pt x="1463" y="506"/>
                </a:moveTo>
                <a:cubicBezTo>
                  <a:pt x="1462" y="503"/>
                  <a:pt x="1462" y="501"/>
                  <a:pt x="1461" y="499"/>
                </a:cubicBezTo>
                <a:cubicBezTo>
                  <a:pt x="1459" y="499"/>
                  <a:pt x="1459" y="499"/>
                  <a:pt x="1456" y="499"/>
                </a:cubicBezTo>
                <a:cubicBezTo>
                  <a:pt x="1456" y="500"/>
                  <a:pt x="1456" y="500"/>
                  <a:pt x="1456" y="500"/>
                </a:cubicBezTo>
                <a:cubicBezTo>
                  <a:pt x="1457" y="500"/>
                  <a:pt x="1458" y="500"/>
                  <a:pt x="1458" y="500"/>
                </a:cubicBezTo>
                <a:cubicBezTo>
                  <a:pt x="1458" y="501"/>
                  <a:pt x="1458" y="501"/>
                  <a:pt x="1458" y="501"/>
                </a:cubicBezTo>
                <a:cubicBezTo>
                  <a:pt x="1458" y="501"/>
                  <a:pt x="1459" y="501"/>
                  <a:pt x="1459" y="501"/>
                </a:cubicBezTo>
                <a:cubicBezTo>
                  <a:pt x="1459" y="502"/>
                  <a:pt x="1459" y="502"/>
                  <a:pt x="1459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0" y="503"/>
                  <a:pt x="1460" y="503"/>
                  <a:pt x="1460" y="503"/>
                </a:cubicBezTo>
                <a:cubicBezTo>
                  <a:pt x="1461" y="503"/>
                  <a:pt x="1461" y="503"/>
                  <a:pt x="1461" y="503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4"/>
                  <a:pt x="1461" y="504"/>
                </a:cubicBezTo>
                <a:cubicBezTo>
                  <a:pt x="1461" y="504"/>
                  <a:pt x="1461" y="505"/>
                  <a:pt x="1461" y="505"/>
                </a:cubicBezTo>
                <a:cubicBezTo>
                  <a:pt x="1461" y="505"/>
                  <a:pt x="1461" y="505"/>
                  <a:pt x="1461" y="506"/>
                </a:cubicBezTo>
                <a:cubicBezTo>
                  <a:pt x="1461" y="506"/>
                  <a:pt x="1461" y="506"/>
                  <a:pt x="1461" y="506"/>
                </a:cubicBezTo>
                <a:cubicBezTo>
                  <a:pt x="1462" y="506"/>
                  <a:pt x="1462" y="506"/>
                  <a:pt x="1463" y="506"/>
                </a:cubicBezTo>
                <a:close/>
                <a:moveTo>
                  <a:pt x="608" y="501"/>
                </a:moveTo>
                <a:cubicBezTo>
                  <a:pt x="608" y="501"/>
                  <a:pt x="608" y="501"/>
                  <a:pt x="608" y="501"/>
                </a:cubicBezTo>
                <a:cubicBezTo>
                  <a:pt x="609" y="501"/>
                  <a:pt x="608" y="501"/>
                  <a:pt x="609" y="501"/>
                </a:cubicBezTo>
                <a:cubicBezTo>
                  <a:pt x="608" y="500"/>
                  <a:pt x="609" y="500"/>
                  <a:pt x="608" y="500"/>
                </a:cubicBezTo>
                <a:lnTo>
                  <a:pt x="608" y="501"/>
                </a:lnTo>
                <a:close/>
                <a:moveTo>
                  <a:pt x="1330" y="503"/>
                </a:moveTo>
                <a:cubicBezTo>
                  <a:pt x="1330" y="504"/>
                  <a:pt x="1330" y="504"/>
                  <a:pt x="1330" y="504"/>
                </a:cubicBezTo>
                <a:cubicBezTo>
                  <a:pt x="1331" y="504"/>
                  <a:pt x="1331" y="504"/>
                  <a:pt x="1331" y="504"/>
                </a:cubicBezTo>
                <a:cubicBezTo>
                  <a:pt x="1331" y="503"/>
                  <a:pt x="1331" y="504"/>
                  <a:pt x="1330" y="503"/>
                </a:cubicBezTo>
                <a:close/>
                <a:moveTo>
                  <a:pt x="1480" y="504"/>
                </a:moveTo>
                <a:cubicBezTo>
                  <a:pt x="1478" y="504"/>
                  <a:pt x="1477" y="504"/>
                  <a:pt x="1476" y="504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5"/>
                  <a:pt x="1476" y="505"/>
                  <a:pt x="1476" y="505"/>
                </a:cubicBezTo>
                <a:cubicBezTo>
                  <a:pt x="1476" y="506"/>
                  <a:pt x="1476" y="506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7" y="507"/>
                  <a:pt x="1477" y="507"/>
                </a:cubicBezTo>
                <a:cubicBezTo>
                  <a:pt x="1477" y="507"/>
                  <a:pt x="1478" y="508"/>
                  <a:pt x="1478" y="508"/>
                </a:cubicBezTo>
                <a:cubicBezTo>
                  <a:pt x="1478" y="508"/>
                  <a:pt x="1478" y="508"/>
                  <a:pt x="1478" y="508"/>
                </a:cubicBezTo>
                <a:cubicBezTo>
                  <a:pt x="1478" y="508"/>
                  <a:pt x="1478" y="509"/>
                  <a:pt x="1479" y="509"/>
                </a:cubicBezTo>
                <a:cubicBezTo>
                  <a:pt x="1479" y="509"/>
                  <a:pt x="1478" y="510"/>
                  <a:pt x="1479" y="510"/>
                </a:cubicBezTo>
                <a:cubicBezTo>
                  <a:pt x="1480" y="510"/>
                  <a:pt x="1480" y="510"/>
                  <a:pt x="1480" y="510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0" y="511"/>
                  <a:pt x="1480" y="511"/>
                  <a:pt x="1480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2"/>
                  <a:pt x="1481" y="511"/>
                  <a:pt x="1481" y="511"/>
                </a:cubicBezTo>
                <a:cubicBezTo>
                  <a:pt x="1482" y="511"/>
                  <a:pt x="1482" y="512"/>
                  <a:pt x="1482" y="512"/>
                </a:cubicBezTo>
                <a:cubicBezTo>
                  <a:pt x="1483" y="512"/>
                  <a:pt x="1483" y="512"/>
                  <a:pt x="1483" y="512"/>
                </a:cubicBezTo>
                <a:cubicBezTo>
                  <a:pt x="1482" y="511"/>
                  <a:pt x="1482" y="511"/>
                  <a:pt x="1482" y="511"/>
                </a:cubicBezTo>
                <a:cubicBezTo>
                  <a:pt x="1481" y="511"/>
                  <a:pt x="1481" y="511"/>
                  <a:pt x="1481" y="511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10"/>
                  <a:pt x="1481" y="510"/>
                  <a:pt x="1481" y="510"/>
                </a:cubicBezTo>
                <a:cubicBezTo>
                  <a:pt x="1481" y="509"/>
                  <a:pt x="1481" y="509"/>
                  <a:pt x="1480" y="509"/>
                </a:cubicBezTo>
                <a:cubicBezTo>
                  <a:pt x="1480" y="508"/>
                  <a:pt x="1481" y="506"/>
                  <a:pt x="1481" y="505"/>
                </a:cubicBezTo>
                <a:cubicBezTo>
                  <a:pt x="1480" y="505"/>
                  <a:pt x="1480" y="505"/>
                  <a:pt x="1480" y="505"/>
                </a:cubicBezTo>
                <a:cubicBezTo>
                  <a:pt x="1480" y="504"/>
                  <a:pt x="1480" y="504"/>
                  <a:pt x="1480" y="504"/>
                </a:cubicBezTo>
                <a:cubicBezTo>
                  <a:pt x="1480" y="504"/>
                  <a:pt x="1480" y="504"/>
                  <a:pt x="1480" y="504"/>
                </a:cubicBezTo>
                <a:close/>
                <a:moveTo>
                  <a:pt x="1465" y="506"/>
                </a:moveTo>
                <a:cubicBezTo>
                  <a:pt x="1465" y="505"/>
                  <a:pt x="1465" y="505"/>
                  <a:pt x="1465" y="505"/>
                </a:cubicBezTo>
                <a:cubicBezTo>
                  <a:pt x="1465" y="505"/>
                  <a:pt x="1465" y="505"/>
                  <a:pt x="1464" y="505"/>
                </a:cubicBezTo>
                <a:cubicBezTo>
                  <a:pt x="1464" y="506"/>
                  <a:pt x="1464" y="506"/>
                  <a:pt x="1465" y="506"/>
                </a:cubicBezTo>
                <a:close/>
                <a:moveTo>
                  <a:pt x="1147" y="505"/>
                </a:moveTo>
                <a:cubicBezTo>
                  <a:pt x="1147" y="505"/>
                  <a:pt x="1146" y="506"/>
                  <a:pt x="1146" y="506"/>
                </a:cubicBezTo>
                <a:cubicBezTo>
                  <a:pt x="1146" y="505"/>
                  <a:pt x="1146" y="505"/>
                  <a:pt x="1146" y="505"/>
                </a:cubicBezTo>
                <a:cubicBezTo>
                  <a:pt x="1145" y="505"/>
                  <a:pt x="1145" y="505"/>
                  <a:pt x="1145" y="505"/>
                </a:cubicBezTo>
                <a:cubicBezTo>
                  <a:pt x="1145" y="506"/>
                  <a:pt x="1145" y="506"/>
                  <a:pt x="1145" y="506"/>
                </a:cubicBezTo>
                <a:cubicBezTo>
                  <a:pt x="1144" y="505"/>
                  <a:pt x="1144" y="505"/>
                  <a:pt x="1143" y="505"/>
                </a:cubicBezTo>
                <a:cubicBezTo>
                  <a:pt x="1144" y="506"/>
                  <a:pt x="1144" y="505"/>
                  <a:pt x="1144" y="506"/>
                </a:cubicBezTo>
                <a:cubicBezTo>
                  <a:pt x="1144" y="506"/>
                  <a:pt x="1144" y="506"/>
                  <a:pt x="1144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cubicBezTo>
                  <a:pt x="1147" y="506"/>
                  <a:pt x="1147" y="506"/>
                  <a:pt x="1147" y="506"/>
                </a:cubicBezTo>
                <a:lnTo>
                  <a:pt x="1147" y="505"/>
                </a:lnTo>
                <a:close/>
                <a:moveTo>
                  <a:pt x="1331" y="506"/>
                </a:moveTo>
                <a:cubicBezTo>
                  <a:pt x="1331" y="505"/>
                  <a:pt x="1331" y="505"/>
                  <a:pt x="1331" y="505"/>
                </a:cubicBezTo>
                <a:cubicBezTo>
                  <a:pt x="1330" y="505"/>
                  <a:pt x="1330" y="505"/>
                  <a:pt x="1330" y="505"/>
                </a:cubicBezTo>
                <a:cubicBezTo>
                  <a:pt x="1330" y="507"/>
                  <a:pt x="1330" y="507"/>
                  <a:pt x="1330" y="507"/>
                </a:cubicBezTo>
                <a:cubicBezTo>
                  <a:pt x="1331" y="507"/>
                  <a:pt x="1331" y="507"/>
                  <a:pt x="1331" y="507"/>
                </a:cubicBezTo>
                <a:cubicBezTo>
                  <a:pt x="1331" y="506"/>
                  <a:pt x="1331" y="506"/>
                  <a:pt x="1331" y="506"/>
                </a:cubicBezTo>
                <a:close/>
                <a:moveTo>
                  <a:pt x="1454" y="508"/>
                </a:moveTo>
                <a:cubicBezTo>
                  <a:pt x="1455" y="508"/>
                  <a:pt x="1455" y="508"/>
                  <a:pt x="1456" y="508"/>
                </a:cubicBezTo>
                <a:cubicBezTo>
                  <a:pt x="1456" y="507"/>
                  <a:pt x="1456" y="507"/>
                  <a:pt x="1456" y="507"/>
                </a:cubicBezTo>
                <a:cubicBezTo>
                  <a:pt x="1455" y="507"/>
                  <a:pt x="1455" y="507"/>
                  <a:pt x="1454" y="506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7"/>
                </a:cubicBezTo>
                <a:cubicBezTo>
                  <a:pt x="1454" y="507"/>
                  <a:pt x="1454" y="507"/>
                  <a:pt x="1454" y="508"/>
                </a:cubicBezTo>
                <a:close/>
                <a:moveTo>
                  <a:pt x="1475" y="508"/>
                </a:moveTo>
                <a:cubicBezTo>
                  <a:pt x="1473" y="508"/>
                  <a:pt x="1472" y="507"/>
                  <a:pt x="1471" y="506"/>
                </a:cubicBezTo>
                <a:cubicBezTo>
                  <a:pt x="1470" y="507"/>
                  <a:pt x="1470" y="508"/>
                  <a:pt x="1470" y="508"/>
                </a:cubicBezTo>
                <a:cubicBezTo>
                  <a:pt x="1472" y="509"/>
                  <a:pt x="1473" y="509"/>
                  <a:pt x="1475" y="509"/>
                </a:cubicBezTo>
                <a:lnTo>
                  <a:pt x="1475" y="508"/>
                </a:lnTo>
                <a:close/>
                <a:moveTo>
                  <a:pt x="1330" y="509"/>
                </a:moveTo>
                <a:cubicBezTo>
                  <a:pt x="1330" y="509"/>
                  <a:pt x="1330" y="509"/>
                  <a:pt x="1330" y="509"/>
                </a:cubicBezTo>
                <a:cubicBezTo>
                  <a:pt x="1330" y="509"/>
                  <a:pt x="1330" y="509"/>
                  <a:pt x="1330" y="509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8"/>
                  <a:pt x="1330" y="508"/>
                  <a:pt x="1330" y="508"/>
                </a:cubicBezTo>
                <a:cubicBezTo>
                  <a:pt x="1330" y="509"/>
                  <a:pt x="1330" y="509"/>
                  <a:pt x="1330" y="509"/>
                </a:cubicBezTo>
                <a:close/>
                <a:moveTo>
                  <a:pt x="1464" y="516"/>
                </a:moveTo>
                <a:cubicBezTo>
                  <a:pt x="1465" y="516"/>
                  <a:pt x="1466" y="515"/>
                  <a:pt x="1468" y="515"/>
                </a:cubicBezTo>
                <a:cubicBezTo>
                  <a:pt x="1468" y="513"/>
                  <a:pt x="1469" y="513"/>
                  <a:pt x="1469" y="511"/>
                </a:cubicBezTo>
                <a:cubicBezTo>
                  <a:pt x="1467" y="511"/>
                  <a:pt x="1467" y="510"/>
                  <a:pt x="1465" y="510"/>
                </a:cubicBezTo>
                <a:cubicBezTo>
                  <a:pt x="1465" y="511"/>
                  <a:pt x="1465" y="512"/>
                  <a:pt x="1464" y="514"/>
                </a:cubicBezTo>
                <a:cubicBezTo>
                  <a:pt x="1464" y="514"/>
                  <a:pt x="1464" y="514"/>
                  <a:pt x="1464" y="514"/>
                </a:cubicBezTo>
                <a:lnTo>
                  <a:pt x="1464" y="516"/>
                </a:lnTo>
                <a:close/>
                <a:moveTo>
                  <a:pt x="1480" y="511"/>
                </a:moveTo>
                <a:cubicBezTo>
                  <a:pt x="1479" y="511"/>
                  <a:pt x="1478" y="511"/>
                  <a:pt x="1477" y="511"/>
                </a:cubicBezTo>
                <a:cubicBezTo>
                  <a:pt x="1477" y="512"/>
                  <a:pt x="1477" y="512"/>
                  <a:pt x="1477" y="512"/>
                </a:cubicBezTo>
                <a:cubicBezTo>
                  <a:pt x="1479" y="512"/>
                  <a:pt x="1479" y="512"/>
                  <a:pt x="1479" y="512"/>
                </a:cubicBezTo>
                <a:cubicBezTo>
                  <a:pt x="1479" y="513"/>
                  <a:pt x="1479" y="513"/>
                  <a:pt x="1479" y="514"/>
                </a:cubicBezTo>
                <a:cubicBezTo>
                  <a:pt x="1479" y="514"/>
                  <a:pt x="1478" y="514"/>
                  <a:pt x="1478" y="514"/>
                </a:cubicBezTo>
                <a:cubicBezTo>
                  <a:pt x="1478" y="515"/>
                  <a:pt x="1480" y="517"/>
                  <a:pt x="1480" y="517"/>
                </a:cubicBezTo>
                <a:cubicBezTo>
                  <a:pt x="1480" y="518"/>
                  <a:pt x="1480" y="518"/>
                  <a:pt x="1480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8"/>
                  <a:pt x="1481" y="518"/>
                  <a:pt x="1481" y="518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7"/>
                  <a:pt x="1481" y="517"/>
                  <a:pt x="1481" y="517"/>
                </a:cubicBezTo>
                <a:cubicBezTo>
                  <a:pt x="1481" y="516"/>
                  <a:pt x="1481" y="516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1" y="515"/>
                  <a:pt x="1481" y="515"/>
                  <a:pt x="1481" y="515"/>
                </a:cubicBezTo>
                <a:cubicBezTo>
                  <a:pt x="1480" y="515"/>
                  <a:pt x="1480" y="515"/>
                  <a:pt x="1480" y="515"/>
                </a:cubicBezTo>
                <a:cubicBezTo>
                  <a:pt x="1480" y="513"/>
                  <a:pt x="1480" y="513"/>
                  <a:pt x="1481" y="512"/>
                </a:cubicBezTo>
                <a:cubicBezTo>
                  <a:pt x="1480" y="512"/>
                  <a:pt x="1480" y="511"/>
                  <a:pt x="1480" y="511"/>
                </a:cubicBezTo>
                <a:close/>
                <a:moveTo>
                  <a:pt x="1449" y="518"/>
                </a:moveTo>
                <a:cubicBezTo>
                  <a:pt x="1449" y="519"/>
                  <a:pt x="1448" y="520"/>
                  <a:pt x="1448" y="521"/>
                </a:cubicBezTo>
                <a:cubicBezTo>
                  <a:pt x="1447" y="522"/>
                  <a:pt x="1446" y="521"/>
                  <a:pt x="1446" y="523"/>
                </a:cubicBezTo>
                <a:cubicBezTo>
                  <a:pt x="1446" y="523"/>
                  <a:pt x="1445" y="523"/>
                  <a:pt x="1444" y="523"/>
                </a:cubicBezTo>
                <a:cubicBezTo>
                  <a:pt x="1444" y="525"/>
                  <a:pt x="1444" y="523"/>
                  <a:pt x="1443" y="524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3" y="525"/>
                  <a:pt x="1443" y="525"/>
                  <a:pt x="1443" y="525"/>
                </a:cubicBezTo>
                <a:cubicBezTo>
                  <a:pt x="1442" y="525"/>
                  <a:pt x="1442" y="526"/>
                  <a:pt x="1442" y="526"/>
                </a:cubicBezTo>
                <a:cubicBezTo>
                  <a:pt x="1442" y="526"/>
                  <a:pt x="1442" y="526"/>
                  <a:pt x="1441" y="527"/>
                </a:cubicBezTo>
                <a:cubicBezTo>
                  <a:pt x="1441" y="528"/>
                  <a:pt x="1441" y="528"/>
                  <a:pt x="1441" y="528"/>
                </a:cubicBezTo>
                <a:cubicBezTo>
                  <a:pt x="1442" y="528"/>
                  <a:pt x="1442" y="528"/>
                  <a:pt x="1442" y="528"/>
                </a:cubicBezTo>
                <a:cubicBezTo>
                  <a:pt x="1443" y="526"/>
                  <a:pt x="1443" y="527"/>
                  <a:pt x="1444" y="526"/>
                </a:cubicBezTo>
                <a:cubicBezTo>
                  <a:pt x="1444" y="526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5" y="525"/>
                  <a:pt x="1445" y="525"/>
                  <a:pt x="1445" y="525"/>
                </a:cubicBezTo>
                <a:cubicBezTo>
                  <a:pt x="1446" y="525"/>
                  <a:pt x="1446" y="525"/>
                  <a:pt x="1446" y="525"/>
                </a:cubicBezTo>
                <a:cubicBezTo>
                  <a:pt x="1446" y="525"/>
                  <a:pt x="1446" y="524"/>
                  <a:pt x="1447" y="524"/>
                </a:cubicBezTo>
                <a:cubicBezTo>
                  <a:pt x="1447" y="524"/>
                  <a:pt x="1447" y="524"/>
                  <a:pt x="1447" y="524"/>
                </a:cubicBezTo>
                <a:cubicBezTo>
                  <a:pt x="1448" y="524"/>
                  <a:pt x="1450" y="520"/>
                  <a:pt x="1450" y="519"/>
                </a:cubicBezTo>
                <a:cubicBezTo>
                  <a:pt x="1451" y="519"/>
                  <a:pt x="1451" y="519"/>
                  <a:pt x="1452" y="518"/>
                </a:cubicBezTo>
                <a:cubicBezTo>
                  <a:pt x="1452" y="518"/>
                  <a:pt x="1452" y="517"/>
                  <a:pt x="1452" y="517"/>
                </a:cubicBezTo>
                <a:cubicBezTo>
                  <a:pt x="1453" y="517"/>
                  <a:pt x="1453" y="517"/>
                  <a:pt x="1453" y="517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5"/>
                  <a:pt x="1453" y="515"/>
                  <a:pt x="1453" y="515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4"/>
                  <a:pt x="1453" y="514"/>
                  <a:pt x="1453" y="514"/>
                </a:cubicBezTo>
                <a:cubicBezTo>
                  <a:pt x="1453" y="513"/>
                  <a:pt x="1453" y="512"/>
                  <a:pt x="1453" y="511"/>
                </a:cubicBezTo>
                <a:cubicBezTo>
                  <a:pt x="1453" y="512"/>
                  <a:pt x="1452" y="512"/>
                  <a:pt x="1452" y="512"/>
                </a:cubicBezTo>
                <a:cubicBezTo>
                  <a:pt x="1452" y="514"/>
                  <a:pt x="1452" y="514"/>
                  <a:pt x="1452" y="514"/>
                </a:cubicBezTo>
                <a:cubicBezTo>
                  <a:pt x="1451" y="514"/>
                  <a:pt x="1451" y="514"/>
                  <a:pt x="1451" y="514"/>
                </a:cubicBezTo>
                <a:cubicBezTo>
                  <a:pt x="1451" y="515"/>
                  <a:pt x="1451" y="515"/>
                  <a:pt x="1450" y="516"/>
                </a:cubicBezTo>
                <a:cubicBezTo>
                  <a:pt x="1450" y="516"/>
                  <a:pt x="1450" y="516"/>
                  <a:pt x="1450" y="516"/>
                </a:cubicBezTo>
                <a:cubicBezTo>
                  <a:pt x="1449" y="516"/>
                  <a:pt x="1450" y="517"/>
                  <a:pt x="1450" y="517"/>
                </a:cubicBezTo>
                <a:cubicBezTo>
                  <a:pt x="1450" y="517"/>
                  <a:pt x="1450" y="517"/>
                  <a:pt x="1450" y="517"/>
                </a:cubicBezTo>
                <a:cubicBezTo>
                  <a:pt x="1450" y="518"/>
                  <a:pt x="1450" y="518"/>
                  <a:pt x="1449" y="518"/>
                </a:cubicBezTo>
                <a:close/>
                <a:moveTo>
                  <a:pt x="589" y="513"/>
                </a:moveTo>
                <a:cubicBezTo>
                  <a:pt x="590" y="513"/>
                  <a:pt x="589" y="513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90" y="512"/>
                  <a:pt x="590" y="512"/>
                  <a:pt x="590" y="512"/>
                </a:cubicBezTo>
                <a:cubicBezTo>
                  <a:pt x="589" y="512"/>
                  <a:pt x="589" y="512"/>
                  <a:pt x="589" y="512"/>
                </a:cubicBezTo>
                <a:lnTo>
                  <a:pt x="589" y="513"/>
                </a:lnTo>
                <a:close/>
                <a:moveTo>
                  <a:pt x="1475" y="516"/>
                </a:moveTo>
                <a:cubicBezTo>
                  <a:pt x="1475" y="513"/>
                  <a:pt x="1475" y="513"/>
                  <a:pt x="1475" y="513"/>
                </a:cubicBezTo>
                <a:cubicBezTo>
                  <a:pt x="1474" y="513"/>
                  <a:pt x="1474" y="513"/>
                  <a:pt x="1474" y="513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2"/>
                  <a:pt x="1474" y="512"/>
                  <a:pt x="1474" y="512"/>
                </a:cubicBezTo>
                <a:cubicBezTo>
                  <a:pt x="1474" y="514"/>
                  <a:pt x="1474" y="514"/>
                  <a:pt x="1474" y="514"/>
                </a:cubicBezTo>
                <a:cubicBezTo>
                  <a:pt x="1474" y="514"/>
                  <a:pt x="1473" y="514"/>
                  <a:pt x="1473" y="515"/>
                </a:cubicBezTo>
                <a:cubicBezTo>
                  <a:pt x="1473" y="515"/>
                  <a:pt x="1473" y="516"/>
                  <a:pt x="1473" y="516"/>
                </a:cubicBezTo>
                <a:cubicBezTo>
                  <a:pt x="1472" y="516"/>
                  <a:pt x="1472" y="517"/>
                  <a:pt x="1472" y="517"/>
                </a:cubicBezTo>
                <a:cubicBezTo>
                  <a:pt x="1471" y="518"/>
                  <a:pt x="1471" y="519"/>
                  <a:pt x="1471" y="520"/>
                </a:cubicBezTo>
                <a:cubicBezTo>
                  <a:pt x="1471" y="520"/>
                  <a:pt x="1472" y="520"/>
                  <a:pt x="1472" y="520"/>
                </a:cubicBezTo>
                <a:cubicBezTo>
                  <a:pt x="1472" y="519"/>
                  <a:pt x="1473" y="519"/>
                  <a:pt x="1473" y="518"/>
                </a:cubicBezTo>
                <a:cubicBezTo>
                  <a:pt x="1474" y="517"/>
                  <a:pt x="1474" y="517"/>
                  <a:pt x="1475" y="517"/>
                </a:cubicBezTo>
                <a:cubicBezTo>
                  <a:pt x="1475" y="516"/>
                  <a:pt x="1475" y="516"/>
                  <a:pt x="1475" y="516"/>
                </a:cubicBezTo>
                <a:close/>
                <a:moveTo>
                  <a:pt x="603" y="513"/>
                </a:moveTo>
                <a:cubicBezTo>
                  <a:pt x="601" y="513"/>
                  <a:pt x="601" y="513"/>
                  <a:pt x="601" y="513"/>
                </a:cubicBezTo>
                <a:cubicBezTo>
                  <a:pt x="601" y="514"/>
                  <a:pt x="601" y="514"/>
                  <a:pt x="601" y="514"/>
                </a:cubicBezTo>
                <a:cubicBezTo>
                  <a:pt x="600" y="514"/>
                  <a:pt x="600" y="514"/>
                  <a:pt x="600" y="514"/>
                </a:cubicBezTo>
                <a:cubicBezTo>
                  <a:pt x="600" y="514"/>
                  <a:pt x="601" y="515"/>
                  <a:pt x="601" y="517"/>
                </a:cubicBezTo>
                <a:cubicBezTo>
                  <a:pt x="602" y="517"/>
                  <a:pt x="602" y="517"/>
                  <a:pt x="603" y="516"/>
                </a:cubicBezTo>
                <a:cubicBezTo>
                  <a:pt x="603" y="516"/>
                  <a:pt x="603" y="516"/>
                  <a:pt x="603" y="516"/>
                </a:cubicBezTo>
                <a:cubicBezTo>
                  <a:pt x="603" y="516"/>
                  <a:pt x="602" y="515"/>
                  <a:pt x="603" y="514"/>
                </a:cubicBezTo>
                <a:lnTo>
                  <a:pt x="603" y="513"/>
                </a:lnTo>
                <a:close/>
                <a:moveTo>
                  <a:pt x="1469" y="517"/>
                </a:moveTo>
                <a:cubicBezTo>
                  <a:pt x="1469" y="517"/>
                  <a:pt x="1469" y="517"/>
                  <a:pt x="1468" y="518"/>
                </a:cubicBezTo>
                <a:cubicBezTo>
                  <a:pt x="1467" y="518"/>
                  <a:pt x="1466" y="518"/>
                  <a:pt x="1465" y="518"/>
                </a:cubicBezTo>
                <a:cubicBezTo>
                  <a:pt x="1465" y="519"/>
                  <a:pt x="1465" y="519"/>
                  <a:pt x="1465" y="519"/>
                </a:cubicBezTo>
                <a:cubicBezTo>
                  <a:pt x="1466" y="519"/>
                  <a:pt x="1466" y="520"/>
                  <a:pt x="1466" y="520"/>
                </a:cubicBezTo>
                <a:cubicBezTo>
                  <a:pt x="1466" y="520"/>
                  <a:pt x="1466" y="521"/>
                  <a:pt x="1467" y="521"/>
                </a:cubicBezTo>
                <a:cubicBezTo>
                  <a:pt x="1468" y="521"/>
                  <a:pt x="1468" y="521"/>
                  <a:pt x="1468" y="521"/>
                </a:cubicBezTo>
                <a:cubicBezTo>
                  <a:pt x="1468" y="522"/>
                  <a:pt x="1468" y="522"/>
                  <a:pt x="1468" y="522"/>
                </a:cubicBezTo>
                <a:cubicBezTo>
                  <a:pt x="1469" y="522"/>
                  <a:pt x="1469" y="522"/>
                  <a:pt x="1469" y="522"/>
                </a:cubicBezTo>
                <a:cubicBezTo>
                  <a:pt x="1469" y="522"/>
                  <a:pt x="1469" y="522"/>
                  <a:pt x="1469" y="523"/>
                </a:cubicBezTo>
                <a:cubicBezTo>
                  <a:pt x="1470" y="523"/>
                  <a:pt x="1470" y="523"/>
                  <a:pt x="1470" y="523"/>
                </a:cubicBezTo>
                <a:cubicBezTo>
                  <a:pt x="1470" y="522"/>
                  <a:pt x="1471" y="522"/>
                  <a:pt x="1471" y="521"/>
                </a:cubicBezTo>
                <a:cubicBezTo>
                  <a:pt x="1470" y="521"/>
                  <a:pt x="1470" y="521"/>
                  <a:pt x="1470" y="521"/>
                </a:cubicBezTo>
                <a:cubicBezTo>
                  <a:pt x="1470" y="518"/>
                  <a:pt x="1470" y="518"/>
                  <a:pt x="1470" y="518"/>
                </a:cubicBezTo>
                <a:cubicBezTo>
                  <a:pt x="1470" y="518"/>
                  <a:pt x="1471" y="518"/>
                  <a:pt x="1471" y="518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1" y="517"/>
                  <a:pt x="1471" y="517"/>
                  <a:pt x="1471" y="517"/>
                </a:cubicBezTo>
                <a:cubicBezTo>
                  <a:pt x="1472" y="516"/>
                  <a:pt x="1471" y="516"/>
                  <a:pt x="1472" y="516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5"/>
                  <a:pt x="1472" y="515"/>
                  <a:pt x="1472" y="515"/>
                </a:cubicBezTo>
                <a:cubicBezTo>
                  <a:pt x="1472" y="514"/>
                  <a:pt x="1471" y="514"/>
                  <a:pt x="1471" y="514"/>
                </a:cubicBezTo>
                <a:cubicBezTo>
                  <a:pt x="1470" y="514"/>
                  <a:pt x="1470" y="514"/>
                  <a:pt x="1469" y="514"/>
                </a:cubicBezTo>
                <a:cubicBezTo>
                  <a:pt x="1469" y="514"/>
                  <a:pt x="1469" y="517"/>
                  <a:pt x="1469" y="517"/>
                </a:cubicBezTo>
                <a:close/>
                <a:moveTo>
                  <a:pt x="1329" y="515"/>
                </a:moveTo>
                <a:cubicBezTo>
                  <a:pt x="1329" y="515"/>
                  <a:pt x="1329" y="515"/>
                  <a:pt x="1329" y="515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cubicBezTo>
                  <a:pt x="1329" y="516"/>
                  <a:pt x="1329" y="516"/>
                  <a:pt x="1329" y="516"/>
                </a:cubicBezTo>
                <a:lnTo>
                  <a:pt x="1329" y="515"/>
                </a:lnTo>
                <a:close/>
                <a:moveTo>
                  <a:pt x="1468" y="515"/>
                </a:moveTo>
                <a:cubicBezTo>
                  <a:pt x="1468" y="516"/>
                  <a:pt x="1468" y="516"/>
                  <a:pt x="1468" y="516"/>
                </a:cubicBezTo>
                <a:cubicBezTo>
                  <a:pt x="1467" y="516"/>
                  <a:pt x="1468" y="516"/>
                  <a:pt x="1467" y="516"/>
                </a:cubicBezTo>
                <a:cubicBezTo>
                  <a:pt x="1468" y="516"/>
                  <a:pt x="1468" y="516"/>
                  <a:pt x="1468" y="516"/>
                </a:cubicBezTo>
                <a:cubicBezTo>
                  <a:pt x="1468" y="515"/>
                  <a:pt x="1468" y="516"/>
                  <a:pt x="1468" y="515"/>
                </a:cubicBezTo>
                <a:close/>
                <a:moveTo>
                  <a:pt x="1474" y="520"/>
                </a:moveTo>
                <a:cubicBezTo>
                  <a:pt x="1475" y="520"/>
                  <a:pt x="1476" y="520"/>
                  <a:pt x="1477" y="520"/>
                </a:cubicBezTo>
                <a:cubicBezTo>
                  <a:pt x="1477" y="520"/>
                  <a:pt x="1477" y="520"/>
                  <a:pt x="1477" y="520"/>
                </a:cubicBezTo>
                <a:cubicBezTo>
                  <a:pt x="1478" y="519"/>
                  <a:pt x="1478" y="520"/>
                  <a:pt x="1478" y="519"/>
                </a:cubicBezTo>
                <a:cubicBezTo>
                  <a:pt x="1477" y="519"/>
                  <a:pt x="1477" y="518"/>
                  <a:pt x="1477" y="518"/>
                </a:cubicBezTo>
                <a:cubicBezTo>
                  <a:pt x="1475" y="518"/>
                  <a:pt x="1475" y="518"/>
                  <a:pt x="1474" y="518"/>
                </a:cubicBezTo>
                <a:cubicBezTo>
                  <a:pt x="1474" y="519"/>
                  <a:pt x="1474" y="519"/>
                  <a:pt x="1474" y="520"/>
                </a:cubicBezTo>
                <a:close/>
                <a:moveTo>
                  <a:pt x="1274" y="530"/>
                </a:moveTo>
                <a:cubicBezTo>
                  <a:pt x="1274" y="530"/>
                  <a:pt x="1274" y="530"/>
                  <a:pt x="1274" y="530"/>
                </a:cubicBezTo>
                <a:cubicBezTo>
                  <a:pt x="1273" y="529"/>
                  <a:pt x="1273" y="528"/>
                  <a:pt x="1273" y="527"/>
                </a:cubicBezTo>
                <a:cubicBezTo>
                  <a:pt x="1271" y="527"/>
                  <a:pt x="1272" y="527"/>
                  <a:pt x="1271" y="526"/>
                </a:cubicBezTo>
                <a:cubicBezTo>
                  <a:pt x="1271" y="526"/>
                  <a:pt x="1271" y="526"/>
                  <a:pt x="1271" y="526"/>
                </a:cubicBezTo>
                <a:cubicBezTo>
                  <a:pt x="1271" y="525"/>
                  <a:pt x="1271" y="525"/>
                  <a:pt x="1271" y="525"/>
                </a:cubicBezTo>
                <a:cubicBezTo>
                  <a:pt x="1270" y="525"/>
                  <a:pt x="1270" y="524"/>
                  <a:pt x="1269" y="524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3"/>
                  <a:pt x="1269" y="523"/>
                  <a:pt x="1269" y="523"/>
                </a:cubicBezTo>
                <a:cubicBezTo>
                  <a:pt x="1269" y="521"/>
                  <a:pt x="1269" y="521"/>
                  <a:pt x="1269" y="521"/>
                </a:cubicBezTo>
                <a:cubicBezTo>
                  <a:pt x="1268" y="521"/>
                  <a:pt x="1268" y="521"/>
                  <a:pt x="1268" y="521"/>
                </a:cubicBezTo>
                <a:cubicBezTo>
                  <a:pt x="1268" y="521"/>
                  <a:pt x="1268" y="521"/>
                  <a:pt x="1268" y="520"/>
                </a:cubicBezTo>
                <a:cubicBezTo>
                  <a:pt x="1266" y="520"/>
                  <a:pt x="1266" y="520"/>
                  <a:pt x="1266" y="520"/>
                </a:cubicBezTo>
                <a:cubicBezTo>
                  <a:pt x="1266" y="521"/>
                  <a:pt x="1266" y="522"/>
                  <a:pt x="1266" y="522"/>
                </a:cubicBezTo>
                <a:cubicBezTo>
                  <a:pt x="1266" y="522"/>
                  <a:pt x="1266" y="522"/>
                  <a:pt x="1266" y="522"/>
                </a:cubicBezTo>
                <a:cubicBezTo>
                  <a:pt x="1267" y="523"/>
                  <a:pt x="1267" y="523"/>
                  <a:pt x="1267" y="524"/>
                </a:cubicBezTo>
                <a:cubicBezTo>
                  <a:pt x="1267" y="524"/>
                  <a:pt x="1266" y="524"/>
                  <a:pt x="1266" y="525"/>
                </a:cubicBezTo>
                <a:cubicBezTo>
                  <a:pt x="1266" y="526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7"/>
                  <a:pt x="1266" y="527"/>
                  <a:pt x="1266" y="527"/>
                </a:cubicBezTo>
                <a:cubicBezTo>
                  <a:pt x="1266" y="529"/>
                  <a:pt x="1266" y="529"/>
                  <a:pt x="1266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29"/>
                  <a:pt x="1265" y="529"/>
                </a:cubicBezTo>
                <a:cubicBezTo>
                  <a:pt x="1265" y="529"/>
                  <a:pt x="1265" y="530"/>
                  <a:pt x="1265" y="530"/>
                </a:cubicBezTo>
                <a:cubicBezTo>
                  <a:pt x="1264" y="530"/>
                  <a:pt x="1265" y="530"/>
                  <a:pt x="1265" y="531"/>
                </a:cubicBezTo>
                <a:cubicBezTo>
                  <a:pt x="1265" y="531"/>
                  <a:pt x="1265" y="531"/>
                  <a:pt x="1265" y="531"/>
                </a:cubicBezTo>
                <a:cubicBezTo>
                  <a:pt x="1265" y="532"/>
                  <a:pt x="1265" y="532"/>
                  <a:pt x="1265" y="533"/>
                </a:cubicBezTo>
                <a:cubicBezTo>
                  <a:pt x="1265" y="533"/>
                  <a:pt x="1265" y="533"/>
                  <a:pt x="1265" y="533"/>
                </a:cubicBezTo>
                <a:cubicBezTo>
                  <a:pt x="1266" y="535"/>
                  <a:pt x="1266" y="537"/>
                  <a:pt x="1266" y="539"/>
                </a:cubicBezTo>
                <a:cubicBezTo>
                  <a:pt x="1267" y="540"/>
                  <a:pt x="1267" y="540"/>
                  <a:pt x="1268" y="541"/>
                </a:cubicBezTo>
                <a:cubicBezTo>
                  <a:pt x="1268" y="541"/>
                  <a:pt x="1268" y="541"/>
                  <a:pt x="1268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69" y="541"/>
                  <a:pt x="1269" y="541"/>
                  <a:pt x="1269" y="541"/>
                </a:cubicBezTo>
                <a:cubicBezTo>
                  <a:pt x="1270" y="542"/>
                  <a:pt x="1271" y="541"/>
                  <a:pt x="1272" y="540"/>
                </a:cubicBezTo>
                <a:cubicBezTo>
                  <a:pt x="1272" y="540"/>
                  <a:pt x="1272" y="540"/>
                  <a:pt x="1272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40"/>
                  <a:pt x="1273" y="540"/>
                  <a:pt x="1273" y="540"/>
                </a:cubicBezTo>
                <a:cubicBezTo>
                  <a:pt x="1273" y="539"/>
                  <a:pt x="1273" y="539"/>
                  <a:pt x="1273" y="539"/>
                </a:cubicBezTo>
                <a:cubicBezTo>
                  <a:pt x="1274" y="539"/>
                  <a:pt x="1274" y="539"/>
                  <a:pt x="1275" y="538"/>
                </a:cubicBezTo>
                <a:cubicBezTo>
                  <a:pt x="1275" y="537"/>
                  <a:pt x="1275" y="535"/>
                  <a:pt x="1275" y="533"/>
                </a:cubicBezTo>
                <a:cubicBezTo>
                  <a:pt x="1275" y="533"/>
                  <a:pt x="1275" y="533"/>
                  <a:pt x="1275" y="533"/>
                </a:cubicBezTo>
                <a:cubicBezTo>
                  <a:pt x="1275" y="532"/>
                  <a:pt x="1275" y="531"/>
                  <a:pt x="1274" y="530"/>
                </a:cubicBezTo>
                <a:close/>
                <a:moveTo>
                  <a:pt x="1481" y="522"/>
                </a:move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4"/>
                  <a:pt x="1481" y="524"/>
                  <a:pt x="1481" y="524"/>
                </a:cubicBezTo>
                <a:cubicBezTo>
                  <a:pt x="1481" y="526"/>
                  <a:pt x="1481" y="526"/>
                  <a:pt x="1481" y="526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5"/>
                  <a:pt x="1479" y="525"/>
                  <a:pt x="1479" y="525"/>
                </a:cubicBezTo>
                <a:cubicBezTo>
                  <a:pt x="1479" y="526"/>
                  <a:pt x="1479" y="526"/>
                  <a:pt x="1479" y="526"/>
                </a:cubicBezTo>
                <a:cubicBezTo>
                  <a:pt x="1478" y="526"/>
                  <a:pt x="1478" y="526"/>
                  <a:pt x="1477" y="528"/>
                </a:cubicBezTo>
                <a:cubicBezTo>
                  <a:pt x="1477" y="528"/>
                  <a:pt x="1476" y="527"/>
                  <a:pt x="1476" y="527"/>
                </a:cubicBezTo>
                <a:cubicBezTo>
                  <a:pt x="1476" y="527"/>
                  <a:pt x="1476" y="527"/>
                  <a:pt x="1476" y="527"/>
                </a:cubicBezTo>
                <a:cubicBezTo>
                  <a:pt x="1475" y="527"/>
                  <a:pt x="1475" y="527"/>
                  <a:pt x="1475" y="527"/>
                </a:cubicBezTo>
                <a:cubicBezTo>
                  <a:pt x="1475" y="528"/>
                  <a:pt x="1475" y="528"/>
                  <a:pt x="1475" y="528"/>
                </a:cubicBezTo>
                <a:cubicBezTo>
                  <a:pt x="1473" y="528"/>
                  <a:pt x="1473" y="529"/>
                  <a:pt x="1472" y="529"/>
                </a:cubicBezTo>
                <a:cubicBezTo>
                  <a:pt x="1472" y="528"/>
                  <a:pt x="1472" y="528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2" y="527"/>
                  <a:pt x="1472" y="527"/>
                  <a:pt x="1472" y="527"/>
                </a:cubicBezTo>
                <a:cubicBezTo>
                  <a:pt x="1471" y="527"/>
                  <a:pt x="1470" y="527"/>
                  <a:pt x="1469" y="527"/>
                </a:cubicBezTo>
                <a:cubicBezTo>
                  <a:pt x="1469" y="527"/>
                  <a:pt x="1469" y="527"/>
                  <a:pt x="1469" y="527"/>
                </a:cubicBezTo>
                <a:cubicBezTo>
                  <a:pt x="1469" y="527"/>
                  <a:pt x="1469" y="528"/>
                  <a:pt x="1468" y="528"/>
                </a:cubicBezTo>
                <a:cubicBezTo>
                  <a:pt x="1468" y="529"/>
                  <a:pt x="1468" y="529"/>
                  <a:pt x="1468" y="529"/>
                </a:cubicBezTo>
                <a:cubicBezTo>
                  <a:pt x="1467" y="529"/>
                  <a:pt x="1467" y="529"/>
                  <a:pt x="1465" y="529"/>
                </a:cubicBezTo>
                <a:cubicBezTo>
                  <a:pt x="1465" y="531"/>
                  <a:pt x="1466" y="531"/>
                  <a:pt x="1465" y="532"/>
                </a:cubicBezTo>
                <a:cubicBezTo>
                  <a:pt x="1465" y="532"/>
                  <a:pt x="1465" y="532"/>
                  <a:pt x="1465" y="532"/>
                </a:cubicBezTo>
                <a:cubicBezTo>
                  <a:pt x="1465" y="533"/>
                  <a:pt x="1465" y="533"/>
                  <a:pt x="1464" y="534"/>
                </a:cubicBezTo>
                <a:cubicBezTo>
                  <a:pt x="1464" y="534"/>
                  <a:pt x="1464" y="534"/>
                  <a:pt x="1464" y="534"/>
                </a:cubicBezTo>
                <a:cubicBezTo>
                  <a:pt x="1464" y="535"/>
                  <a:pt x="1464" y="535"/>
                  <a:pt x="1464" y="535"/>
                </a:cubicBezTo>
                <a:cubicBezTo>
                  <a:pt x="1465" y="535"/>
                  <a:pt x="1465" y="535"/>
                  <a:pt x="1465" y="535"/>
                </a:cubicBezTo>
                <a:cubicBezTo>
                  <a:pt x="1466" y="534"/>
                  <a:pt x="1466" y="534"/>
                  <a:pt x="1466" y="533"/>
                </a:cubicBezTo>
                <a:cubicBezTo>
                  <a:pt x="1467" y="533"/>
                  <a:pt x="1467" y="532"/>
                  <a:pt x="1468" y="532"/>
                </a:cubicBezTo>
                <a:cubicBezTo>
                  <a:pt x="1468" y="533"/>
                  <a:pt x="1468" y="533"/>
                  <a:pt x="1468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0" y="533"/>
                  <a:pt x="1470" y="533"/>
                </a:cubicBezTo>
                <a:cubicBezTo>
                  <a:pt x="1470" y="533"/>
                  <a:pt x="1471" y="533"/>
                  <a:pt x="1472" y="533"/>
                </a:cubicBezTo>
                <a:cubicBezTo>
                  <a:pt x="1472" y="533"/>
                  <a:pt x="1472" y="533"/>
                  <a:pt x="1472" y="533"/>
                </a:cubicBezTo>
                <a:cubicBezTo>
                  <a:pt x="1472" y="533"/>
                  <a:pt x="1473" y="533"/>
                  <a:pt x="1473" y="533"/>
                </a:cubicBezTo>
                <a:cubicBezTo>
                  <a:pt x="1473" y="533"/>
                  <a:pt x="1473" y="533"/>
                  <a:pt x="1473" y="533"/>
                </a:cubicBezTo>
                <a:cubicBezTo>
                  <a:pt x="1474" y="533"/>
                  <a:pt x="1474" y="533"/>
                  <a:pt x="1474" y="533"/>
                </a:cubicBezTo>
                <a:cubicBezTo>
                  <a:pt x="1474" y="534"/>
                  <a:pt x="1474" y="534"/>
                  <a:pt x="1474" y="534"/>
                </a:cubicBezTo>
                <a:cubicBezTo>
                  <a:pt x="1475" y="534"/>
                  <a:pt x="1475" y="534"/>
                  <a:pt x="1475" y="534"/>
                </a:cubicBezTo>
                <a:cubicBezTo>
                  <a:pt x="1475" y="535"/>
                  <a:pt x="1475" y="535"/>
                  <a:pt x="1475" y="535"/>
                </a:cubicBezTo>
                <a:cubicBezTo>
                  <a:pt x="1474" y="535"/>
                  <a:pt x="1474" y="535"/>
                  <a:pt x="1474" y="535"/>
                </a:cubicBezTo>
                <a:cubicBezTo>
                  <a:pt x="1474" y="536"/>
                  <a:pt x="1474" y="536"/>
                  <a:pt x="1474" y="536"/>
                </a:cubicBezTo>
                <a:cubicBezTo>
                  <a:pt x="1474" y="536"/>
                  <a:pt x="1473" y="536"/>
                  <a:pt x="1473" y="536"/>
                </a:cubicBezTo>
                <a:cubicBezTo>
                  <a:pt x="1473" y="537"/>
                  <a:pt x="1473" y="539"/>
                  <a:pt x="1473" y="540"/>
                </a:cubicBezTo>
                <a:cubicBezTo>
                  <a:pt x="1474" y="540"/>
                  <a:pt x="1475" y="541"/>
                  <a:pt x="1476" y="541"/>
                </a:cubicBezTo>
                <a:cubicBezTo>
                  <a:pt x="1476" y="541"/>
                  <a:pt x="1476" y="542"/>
                  <a:pt x="1476" y="542"/>
                </a:cubicBezTo>
                <a:cubicBezTo>
                  <a:pt x="1477" y="542"/>
                  <a:pt x="1479" y="542"/>
                  <a:pt x="1480" y="541"/>
                </a:cubicBezTo>
                <a:cubicBezTo>
                  <a:pt x="1479" y="542"/>
                  <a:pt x="1480" y="542"/>
                  <a:pt x="1479" y="542"/>
                </a:cubicBezTo>
                <a:cubicBezTo>
                  <a:pt x="1479" y="543"/>
                  <a:pt x="1479" y="543"/>
                  <a:pt x="1479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0" y="543"/>
                  <a:pt x="1480" y="543"/>
                  <a:pt x="1480" y="543"/>
                </a:cubicBezTo>
                <a:cubicBezTo>
                  <a:pt x="1481" y="543"/>
                  <a:pt x="1480" y="543"/>
                  <a:pt x="1481" y="543"/>
                </a:cubicBezTo>
                <a:cubicBezTo>
                  <a:pt x="1481" y="542"/>
                  <a:pt x="1482" y="541"/>
                  <a:pt x="1482" y="540"/>
                </a:cubicBezTo>
                <a:cubicBezTo>
                  <a:pt x="1481" y="540"/>
                  <a:pt x="1481" y="540"/>
                  <a:pt x="1481" y="540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9"/>
                  <a:pt x="1481" y="539"/>
                </a:cubicBezTo>
                <a:cubicBezTo>
                  <a:pt x="1481" y="539"/>
                  <a:pt x="1481" y="538"/>
                  <a:pt x="1481" y="538"/>
                </a:cubicBezTo>
                <a:cubicBezTo>
                  <a:pt x="1482" y="538"/>
                  <a:pt x="1482" y="538"/>
                  <a:pt x="1482" y="538"/>
                </a:cubicBezTo>
                <a:cubicBezTo>
                  <a:pt x="1482" y="537"/>
                  <a:pt x="1482" y="537"/>
                  <a:pt x="1482" y="537"/>
                </a:cubicBezTo>
                <a:cubicBezTo>
                  <a:pt x="1483" y="537"/>
                  <a:pt x="1483" y="537"/>
                  <a:pt x="1483" y="537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9"/>
                  <a:pt x="1483" y="539"/>
                  <a:pt x="1483" y="539"/>
                </a:cubicBezTo>
                <a:cubicBezTo>
                  <a:pt x="1483" y="538"/>
                  <a:pt x="1483" y="537"/>
                  <a:pt x="1482" y="536"/>
                </a:cubicBezTo>
                <a:cubicBezTo>
                  <a:pt x="1482" y="535"/>
                  <a:pt x="1483" y="534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3"/>
                  <a:pt x="1484" y="533"/>
                  <a:pt x="1484" y="533"/>
                </a:cubicBezTo>
                <a:cubicBezTo>
                  <a:pt x="1484" y="532"/>
                  <a:pt x="1484" y="532"/>
                  <a:pt x="1484" y="532"/>
                </a:cubicBezTo>
                <a:cubicBezTo>
                  <a:pt x="1485" y="532"/>
                  <a:pt x="1485" y="532"/>
                  <a:pt x="1485" y="531"/>
                </a:cubicBezTo>
                <a:cubicBezTo>
                  <a:pt x="1486" y="531"/>
                  <a:pt x="1486" y="531"/>
                  <a:pt x="1486" y="531"/>
                </a:cubicBezTo>
                <a:cubicBezTo>
                  <a:pt x="1486" y="528"/>
                  <a:pt x="1484" y="526"/>
                  <a:pt x="1484" y="522"/>
                </a:cubicBezTo>
                <a:cubicBezTo>
                  <a:pt x="1482" y="522"/>
                  <a:pt x="1482" y="522"/>
                  <a:pt x="1481" y="522"/>
                </a:cubicBezTo>
                <a:close/>
                <a:moveTo>
                  <a:pt x="605" y="524"/>
                </a:moveTo>
                <a:cubicBezTo>
                  <a:pt x="605" y="524"/>
                  <a:pt x="605" y="524"/>
                  <a:pt x="604" y="524"/>
                </a:cubicBezTo>
                <a:cubicBezTo>
                  <a:pt x="604" y="525"/>
                  <a:pt x="604" y="525"/>
                  <a:pt x="604" y="525"/>
                </a:cubicBezTo>
                <a:cubicBezTo>
                  <a:pt x="605" y="525"/>
                  <a:pt x="605" y="525"/>
                  <a:pt x="605" y="525"/>
                </a:cubicBezTo>
                <a:lnTo>
                  <a:pt x="605" y="524"/>
                </a:lnTo>
                <a:close/>
                <a:moveTo>
                  <a:pt x="504" y="531"/>
                </a:moveTo>
                <a:cubicBezTo>
                  <a:pt x="504" y="532"/>
                  <a:pt x="504" y="532"/>
                  <a:pt x="505" y="532"/>
                </a:cubicBezTo>
                <a:cubicBezTo>
                  <a:pt x="505" y="531"/>
                  <a:pt x="505" y="531"/>
                  <a:pt x="504" y="531"/>
                </a:cubicBezTo>
                <a:close/>
                <a:moveTo>
                  <a:pt x="512" y="531"/>
                </a:moveTo>
                <a:cubicBezTo>
                  <a:pt x="512" y="531"/>
                  <a:pt x="512" y="531"/>
                  <a:pt x="511" y="531"/>
                </a:cubicBezTo>
                <a:cubicBezTo>
                  <a:pt x="511" y="531"/>
                  <a:pt x="511" y="532"/>
                  <a:pt x="511" y="532"/>
                </a:cubicBezTo>
                <a:cubicBezTo>
                  <a:pt x="511" y="532"/>
                  <a:pt x="511" y="532"/>
                  <a:pt x="511" y="532"/>
                </a:cubicBezTo>
                <a:cubicBezTo>
                  <a:pt x="511" y="532"/>
                  <a:pt x="511" y="532"/>
                  <a:pt x="512" y="531"/>
                </a:cubicBezTo>
                <a:close/>
                <a:moveTo>
                  <a:pt x="512" y="531"/>
                </a:moveTo>
                <a:cubicBezTo>
                  <a:pt x="512" y="532"/>
                  <a:pt x="512" y="532"/>
                  <a:pt x="512" y="532"/>
                </a:cubicBezTo>
                <a:cubicBezTo>
                  <a:pt x="512" y="532"/>
                  <a:pt x="512" y="532"/>
                  <a:pt x="512" y="532"/>
                </a:cubicBezTo>
                <a:cubicBezTo>
                  <a:pt x="512" y="531"/>
                  <a:pt x="512" y="531"/>
                  <a:pt x="512" y="531"/>
                </a:cubicBezTo>
                <a:close/>
                <a:moveTo>
                  <a:pt x="829" y="532"/>
                </a:move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29" y="532"/>
                  <a:pt x="829" y="532"/>
                  <a:pt x="829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30" y="532"/>
                  <a:pt x="830" y="532"/>
                  <a:pt x="830" y="532"/>
                </a:cubicBezTo>
                <a:cubicBezTo>
                  <a:pt x="829" y="532"/>
                  <a:pt x="829" y="532"/>
                  <a:pt x="829" y="531"/>
                </a:cubicBezTo>
                <a:cubicBezTo>
                  <a:pt x="829" y="532"/>
                  <a:pt x="829" y="532"/>
                  <a:pt x="829" y="532"/>
                </a:cubicBezTo>
                <a:close/>
                <a:moveTo>
                  <a:pt x="1334" y="536"/>
                </a:moveTo>
                <a:cubicBezTo>
                  <a:pt x="1334" y="536"/>
                  <a:pt x="1334" y="536"/>
                  <a:pt x="1334" y="536"/>
                </a:cubicBezTo>
                <a:cubicBezTo>
                  <a:pt x="1334" y="535"/>
                  <a:pt x="1334" y="535"/>
                  <a:pt x="1334" y="535"/>
                </a:cubicBezTo>
                <a:cubicBezTo>
                  <a:pt x="1333" y="535"/>
                  <a:pt x="1333" y="535"/>
                  <a:pt x="1333" y="535"/>
                </a:cubicBezTo>
                <a:lnTo>
                  <a:pt x="1334" y="536"/>
                </a:lnTo>
                <a:close/>
                <a:moveTo>
                  <a:pt x="1404" y="570"/>
                </a:moveTo>
                <a:cubicBezTo>
                  <a:pt x="1403" y="571"/>
                  <a:pt x="1403" y="571"/>
                  <a:pt x="1403" y="572"/>
                </a:cubicBezTo>
                <a:cubicBezTo>
                  <a:pt x="1404" y="572"/>
                  <a:pt x="1404" y="572"/>
                  <a:pt x="1404" y="572"/>
                </a:cubicBezTo>
                <a:cubicBezTo>
                  <a:pt x="1404" y="573"/>
                  <a:pt x="1404" y="573"/>
                  <a:pt x="1404" y="573"/>
                </a:cubicBezTo>
                <a:cubicBezTo>
                  <a:pt x="1404" y="573"/>
                  <a:pt x="1404" y="574"/>
                  <a:pt x="1405" y="574"/>
                </a:cubicBezTo>
                <a:cubicBezTo>
                  <a:pt x="1405" y="575"/>
                  <a:pt x="1405" y="576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7"/>
                  <a:pt x="1405" y="577"/>
                  <a:pt x="1405" y="577"/>
                </a:cubicBezTo>
                <a:cubicBezTo>
                  <a:pt x="1405" y="578"/>
                  <a:pt x="1406" y="577"/>
                  <a:pt x="1405" y="580"/>
                </a:cubicBezTo>
                <a:cubicBezTo>
                  <a:pt x="1406" y="580"/>
                  <a:pt x="1406" y="580"/>
                  <a:pt x="1407" y="580"/>
                </a:cubicBezTo>
                <a:cubicBezTo>
                  <a:pt x="1406" y="581"/>
                  <a:pt x="1406" y="581"/>
                  <a:pt x="1406" y="582"/>
                </a:cubicBezTo>
                <a:cubicBezTo>
                  <a:pt x="1407" y="582"/>
                  <a:pt x="1407" y="581"/>
                  <a:pt x="1409" y="581"/>
                </a:cubicBezTo>
                <a:cubicBezTo>
                  <a:pt x="1409" y="582"/>
                  <a:pt x="1409" y="582"/>
                  <a:pt x="1409" y="583"/>
                </a:cubicBezTo>
                <a:cubicBezTo>
                  <a:pt x="1410" y="583"/>
                  <a:pt x="1410" y="583"/>
                  <a:pt x="1410" y="583"/>
                </a:cubicBezTo>
                <a:cubicBezTo>
                  <a:pt x="1410" y="584"/>
                  <a:pt x="1410" y="586"/>
                  <a:pt x="1410" y="587"/>
                </a:cubicBezTo>
                <a:cubicBezTo>
                  <a:pt x="1411" y="587"/>
                  <a:pt x="1411" y="587"/>
                  <a:pt x="1411" y="587"/>
                </a:cubicBezTo>
                <a:cubicBezTo>
                  <a:pt x="1411" y="588"/>
                  <a:pt x="1412" y="589"/>
                  <a:pt x="1412" y="591"/>
                </a:cubicBezTo>
                <a:cubicBezTo>
                  <a:pt x="1413" y="591"/>
                  <a:pt x="1414" y="592"/>
                  <a:pt x="1415" y="592"/>
                </a:cubicBezTo>
                <a:cubicBezTo>
                  <a:pt x="1416" y="592"/>
                  <a:pt x="1416" y="590"/>
                  <a:pt x="1417" y="591"/>
                </a:cubicBezTo>
                <a:cubicBezTo>
                  <a:pt x="1417" y="591"/>
                  <a:pt x="1417" y="591"/>
                  <a:pt x="1417" y="591"/>
                </a:cubicBezTo>
                <a:cubicBezTo>
                  <a:pt x="1418" y="591"/>
                  <a:pt x="1418" y="591"/>
                  <a:pt x="1419" y="591"/>
                </a:cubicBezTo>
                <a:cubicBezTo>
                  <a:pt x="1419" y="593"/>
                  <a:pt x="1419" y="593"/>
                  <a:pt x="1419" y="593"/>
                </a:cubicBezTo>
                <a:cubicBezTo>
                  <a:pt x="1420" y="593"/>
                  <a:pt x="1421" y="593"/>
                  <a:pt x="1423" y="593"/>
                </a:cubicBezTo>
                <a:cubicBezTo>
                  <a:pt x="1423" y="593"/>
                  <a:pt x="1423" y="593"/>
                  <a:pt x="1423" y="593"/>
                </a:cubicBezTo>
                <a:cubicBezTo>
                  <a:pt x="1424" y="593"/>
                  <a:pt x="1424" y="593"/>
                  <a:pt x="1424" y="593"/>
                </a:cubicBezTo>
                <a:cubicBezTo>
                  <a:pt x="1424" y="593"/>
                  <a:pt x="1424" y="592"/>
                  <a:pt x="1424" y="592"/>
                </a:cubicBezTo>
                <a:cubicBezTo>
                  <a:pt x="1426" y="592"/>
                  <a:pt x="1426" y="593"/>
                  <a:pt x="1427" y="593"/>
                </a:cubicBezTo>
                <a:cubicBezTo>
                  <a:pt x="1428" y="593"/>
                  <a:pt x="1428" y="593"/>
                  <a:pt x="1429" y="593"/>
                </a:cubicBezTo>
                <a:cubicBezTo>
                  <a:pt x="1429" y="592"/>
                  <a:pt x="1429" y="592"/>
                  <a:pt x="1429" y="592"/>
                </a:cubicBezTo>
                <a:cubicBezTo>
                  <a:pt x="1429" y="592"/>
                  <a:pt x="1429" y="593"/>
                  <a:pt x="1430" y="593"/>
                </a:cubicBezTo>
                <a:cubicBezTo>
                  <a:pt x="1430" y="593"/>
                  <a:pt x="1430" y="593"/>
                  <a:pt x="1430" y="593"/>
                </a:cubicBezTo>
                <a:cubicBezTo>
                  <a:pt x="1431" y="593"/>
                  <a:pt x="1431" y="593"/>
                  <a:pt x="1431" y="593"/>
                </a:cubicBezTo>
                <a:cubicBezTo>
                  <a:pt x="1432" y="594"/>
                  <a:pt x="1432" y="594"/>
                  <a:pt x="1432" y="595"/>
                </a:cubicBezTo>
                <a:cubicBezTo>
                  <a:pt x="1433" y="595"/>
                  <a:pt x="1433" y="595"/>
                  <a:pt x="1433" y="594"/>
                </a:cubicBezTo>
                <a:cubicBezTo>
                  <a:pt x="1433" y="594"/>
                  <a:pt x="1433" y="594"/>
                  <a:pt x="1433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4" y="594"/>
                  <a:pt x="1434" y="594"/>
                  <a:pt x="1434" y="594"/>
                </a:cubicBezTo>
                <a:cubicBezTo>
                  <a:pt x="1435" y="594"/>
                  <a:pt x="1435" y="594"/>
                  <a:pt x="1435" y="594"/>
                </a:cubicBezTo>
                <a:cubicBezTo>
                  <a:pt x="1435" y="593"/>
                  <a:pt x="1435" y="593"/>
                  <a:pt x="1435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6" y="593"/>
                  <a:pt x="1436" y="593"/>
                </a:cubicBezTo>
                <a:cubicBezTo>
                  <a:pt x="1436" y="593"/>
                  <a:pt x="1437" y="593"/>
                  <a:pt x="1438" y="593"/>
                </a:cubicBezTo>
                <a:cubicBezTo>
                  <a:pt x="1438" y="592"/>
                  <a:pt x="1438" y="592"/>
                  <a:pt x="1438" y="592"/>
                </a:cubicBezTo>
                <a:cubicBezTo>
                  <a:pt x="1439" y="592"/>
                  <a:pt x="1439" y="592"/>
                  <a:pt x="1439" y="592"/>
                </a:cubicBezTo>
                <a:cubicBezTo>
                  <a:pt x="1439" y="592"/>
                  <a:pt x="1439" y="591"/>
                  <a:pt x="1439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90"/>
                  <a:pt x="1440" y="590"/>
                  <a:pt x="1440" y="590"/>
                </a:cubicBezTo>
                <a:cubicBezTo>
                  <a:pt x="1440" y="589"/>
                  <a:pt x="1440" y="589"/>
                  <a:pt x="1440" y="589"/>
                </a:cubicBezTo>
                <a:cubicBezTo>
                  <a:pt x="1440" y="589"/>
                  <a:pt x="1440" y="589"/>
                  <a:pt x="1441" y="589"/>
                </a:cubicBezTo>
                <a:cubicBezTo>
                  <a:pt x="1441" y="588"/>
                  <a:pt x="1441" y="588"/>
                  <a:pt x="1441" y="588"/>
                </a:cubicBezTo>
                <a:cubicBezTo>
                  <a:pt x="1442" y="587"/>
                  <a:pt x="1442" y="588"/>
                  <a:pt x="1443" y="587"/>
                </a:cubicBezTo>
                <a:cubicBezTo>
                  <a:pt x="1443" y="587"/>
                  <a:pt x="1443" y="587"/>
                  <a:pt x="1443" y="587"/>
                </a:cubicBezTo>
                <a:cubicBezTo>
                  <a:pt x="1443" y="586"/>
                  <a:pt x="1442" y="585"/>
                  <a:pt x="1441" y="584"/>
                </a:cubicBezTo>
                <a:cubicBezTo>
                  <a:pt x="1443" y="583"/>
                  <a:pt x="1443" y="581"/>
                  <a:pt x="1444" y="581"/>
                </a:cubicBezTo>
                <a:cubicBezTo>
                  <a:pt x="1444" y="579"/>
                  <a:pt x="1444" y="579"/>
                  <a:pt x="1444" y="579"/>
                </a:cubicBezTo>
                <a:cubicBezTo>
                  <a:pt x="1444" y="579"/>
                  <a:pt x="1443" y="579"/>
                  <a:pt x="1443" y="578"/>
                </a:cubicBezTo>
                <a:cubicBezTo>
                  <a:pt x="1444" y="578"/>
                  <a:pt x="1444" y="578"/>
                  <a:pt x="1444" y="578"/>
                </a:cubicBezTo>
                <a:cubicBezTo>
                  <a:pt x="1444" y="577"/>
                  <a:pt x="1444" y="577"/>
                  <a:pt x="1444" y="577"/>
                </a:cubicBezTo>
                <a:cubicBezTo>
                  <a:pt x="1445" y="577"/>
                  <a:pt x="1445" y="577"/>
                  <a:pt x="1445" y="577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6"/>
                  <a:pt x="1445" y="576"/>
                  <a:pt x="1445" y="576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5"/>
                  <a:pt x="1445" y="575"/>
                </a:cubicBezTo>
                <a:cubicBezTo>
                  <a:pt x="1445" y="575"/>
                  <a:pt x="1445" y="574"/>
                  <a:pt x="1445" y="573"/>
                </a:cubicBezTo>
                <a:cubicBezTo>
                  <a:pt x="1445" y="573"/>
                  <a:pt x="1445" y="573"/>
                  <a:pt x="1445" y="573"/>
                </a:cubicBezTo>
                <a:cubicBezTo>
                  <a:pt x="1445" y="571"/>
                  <a:pt x="1445" y="571"/>
                  <a:pt x="1445" y="571"/>
                </a:cubicBezTo>
                <a:cubicBezTo>
                  <a:pt x="1445" y="570"/>
                  <a:pt x="1449" y="569"/>
                  <a:pt x="1451" y="569"/>
                </a:cubicBezTo>
                <a:cubicBezTo>
                  <a:pt x="1450" y="569"/>
                  <a:pt x="1450" y="568"/>
                  <a:pt x="1450" y="568"/>
                </a:cubicBezTo>
                <a:cubicBezTo>
                  <a:pt x="1449" y="568"/>
                  <a:pt x="1449" y="568"/>
                  <a:pt x="1448" y="568"/>
                </a:cubicBezTo>
                <a:cubicBezTo>
                  <a:pt x="1448" y="567"/>
                  <a:pt x="1447" y="566"/>
                  <a:pt x="1446" y="565"/>
                </a:cubicBezTo>
                <a:cubicBezTo>
                  <a:pt x="1446" y="565"/>
                  <a:pt x="1446" y="565"/>
                  <a:pt x="1446" y="565"/>
                </a:cubicBezTo>
                <a:cubicBezTo>
                  <a:pt x="1445" y="565"/>
                  <a:pt x="1445" y="565"/>
                  <a:pt x="1445" y="565"/>
                </a:cubicBezTo>
                <a:cubicBezTo>
                  <a:pt x="1446" y="564"/>
                  <a:pt x="1446" y="563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2"/>
                  <a:pt x="1446" y="562"/>
                  <a:pt x="1446" y="562"/>
                </a:cubicBezTo>
                <a:cubicBezTo>
                  <a:pt x="1446" y="561"/>
                  <a:pt x="1446" y="561"/>
                  <a:pt x="1446" y="561"/>
                </a:cubicBezTo>
                <a:cubicBezTo>
                  <a:pt x="1446" y="561"/>
                  <a:pt x="1446" y="560"/>
                  <a:pt x="1445" y="560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9"/>
                  <a:pt x="1445" y="559"/>
                  <a:pt x="1445" y="559"/>
                </a:cubicBezTo>
                <a:cubicBezTo>
                  <a:pt x="1445" y="558"/>
                  <a:pt x="1444" y="557"/>
                  <a:pt x="1444" y="557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4" y="556"/>
                  <a:pt x="1444" y="556"/>
                  <a:pt x="1444" y="556"/>
                </a:cubicBezTo>
                <a:cubicBezTo>
                  <a:pt x="1445" y="555"/>
                  <a:pt x="1445" y="555"/>
                  <a:pt x="1445" y="553"/>
                </a:cubicBezTo>
                <a:cubicBezTo>
                  <a:pt x="1445" y="553"/>
                  <a:pt x="1444" y="553"/>
                  <a:pt x="1444" y="553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2"/>
                  <a:pt x="1444" y="552"/>
                </a:cubicBezTo>
                <a:cubicBezTo>
                  <a:pt x="1444" y="552"/>
                  <a:pt x="1444" y="551"/>
                  <a:pt x="1444" y="551"/>
                </a:cubicBezTo>
                <a:cubicBezTo>
                  <a:pt x="1445" y="551"/>
                  <a:pt x="1446" y="551"/>
                  <a:pt x="1446" y="552"/>
                </a:cubicBezTo>
                <a:cubicBezTo>
                  <a:pt x="1447" y="552"/>
                  <a:pt x="1447" y="552"/>
                  <a:pt x="1448" y="551"/>
                </a:cubicBezTo>
                <a:cubicBezTo>
                  <a:pt x="1448" y="551"/>
                  <a:pt x="1448" y="550"/>
                  <a:pt x="1449" y="550"/>
                </a:cubicBezTo>
                <a:cubicBezTo>
                  <a:pt x="1449" y="549"/>
                  <a:pt x="1449" y="549"/>
                  <a:pt x="1449" y="549"/>
                </a:cubicBezTo>
                <a:cubicBezTo>
                  <a:pt x="1448" y="549"/>
                  <a:pt x="1448" y="549"/>
                  <a:pt x="1448" y="549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8"/>
                  <a:pt x="1448" y="548"/>
                  <a:pt x="1448" y="548"/>
                </a:cubicBezTo>
                <a:cubicBezTo>
                  <a:pt x="1448" y="547"/>
                  <a:pt x="1448" y="547"/>
                  <a:pt x="1448" y="547"/>
                </a:cubicBezTo>
                <a:cubicBezTo>
                  <a:pt x="1448" y="547"/>
                  <a:pt x="1449" y="548"/>
                  <a:pt x="1449" y="548"/>
                </a:cubicBezTo>
                <a:cubicBezTo>
                  <a:pt x="1449" y="548"/>
                  <a:pt x="1449" y="548"/>
                  <a:pt x="1449" y="548"/>
                </a:cubicBezTo>
                <a:cubicBezTo>
                  <a:pt x="1449" y="547"/>
                  <a:pt x="1449" y="547"/>
                  <a:pt x="1449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1" y="547"/>
                  <a:pt x="1451" y="547"/>
                  <a:pt x="1451" y="547"/>
                </a:cubicBezTo>
                <a:cubicBezTo>
                  <a:pt x="1452" y="547"/>
                  <a:pt x="1452" y="546"/>
                  <a:pt x="1452" y="546"/>
                </a:cubicBezTo>
                <a:cubicBezTo>
                  <a:pt x="1452" y="546"/>
                  <a:pt x="1452" y="545"/>
                  <a:pt x="1452" y="545"/>
                </a:cubicBezTo>
                <a:cubicBezTo>
                  <a:pt x="1451" y="545"/>
                  <a:pt x="1451" y="545"/>
                  <a:pt x="1451" y="545"/>
                </a:cubicBezTo>
                <a:cubicBezTo>
                  <a:pt x="1451" y="545"/>
                  <a:pt x="1451" y="544"/>
                  <a:pt x="1451" y="544"/>
                </a:cubicBezTo>
                <a:cubicBezTo>
                  <a:pt x="1451" y="544"/>
                  <a:pt x="1451" y="544"/>
                  <a:pt x="1451" y="544"/>
                </a:cubicBezTo>
                <a:cubicBezTo>
                  <a:pt x="1451" y="543"/>
                  <a:pt x="1451" y="543"/>
                  <a:pt x="1451" y="543"/>
                </a:cubicBezTo>
                <a:cubicBezTo>
                  <a:pt x="1450" y="543"/>
                  <a:pt x="1450" y="543"/>
                  <a:pt x="1450" y="542"/>
                </a:cubicBezTo>
                <a:cubicBezTo>
                  <a:pt x="1449" y="543"/>
                  <a:pt x="1449" y="543"/>
                  <a:pt x="1448" y="543"/>
                </a:cubicBezTo>
                <a:cubicBezTo>
                  <a:pt x="1448" y="541"/>
                  <a:pt x="1448" y="541"/>
                  <a:pt x="1448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41"/>
                  <a:pt x="1447" y="541"/>
                  <a:pt x="1447" y="541"/>
                </a:cubicBezTo>
                <a:cubicBezTo>
                  <a:pt x="1447" y="539"/>
                  <a:pt x="1447" y="539"/>
                  <a:pt x="1446" y="538"/>
                </a:cubicBezTo>
                <a:cubicBezTo>
                  <a:pt x="1446" y="538"/>
                  <a:pt x="1446" y="538"/>
                  <a:pt x="1446" y="538"/>
                </a:cubicBezTo>
                <a:cubicBezTo>
                  <a:pt x="1445" y="538"/>
                  <a:pt x="1445" y="538"/>
                  <a:pt x="1445" y="538"/>
                </a:cubicBezTo>
                <a:cubicBezTo>
                  <a:pt x="1445" y="536"/>
                  <a:pt x="1445" y="536"/>
                  <a:pt x="1445" y="536"/>
                </a:cubicBezTo>
                <a:cubicBezTo>
                  <a:pt x="1444" y="536"/>
                  <a:pt x="1444" y="536"/>
                  <a:pt x="1444" y="536"/>
                </a:cubicBezTo>
                <a:cubicBezTo>
                  <a:pt x="1444" y="537"/>
                  <a:pt x="1444" y="537"/>
                  <a:pt x="1444" y="537"/>
                </a:cubicBezTo>
                <a:cubicBezTo>
                  <a:pt x="1443" y="537"/>
                  <a:pt x="1443" y="537"/>
                  <a:pt x="1443" y="537"/>
                </a:cubicBezTo>
                <a:cubicBezTo>
                  <a:pt x="1442" y="536"/>
                  <a:pt x="1443" y="536"/>
                  <a:pt x="1442" y="536"/>
                </a:cubicBezTo>
                <a:cubicBezTo>
                  <a:pt x="1442" y="536"/>
                  <a:pt x="1442" y="536"/>
                  <a:pt x="1442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6"/>
                  <a:pt x="1441" y="536"/>
                  <a:pt x="1441" y="536"/>
                </a:cubicBezTo>
                <a:cubicBezTo>
                  <a:pt x="1441" y="538"/>
                  <a:pt x="1441" y="538"/>
                  <a:pt x="1441" y="538"/>
                </a:cubicBezTo>
                <a:cubicBezTo>
                  <a:pt x="1440" y="538"/>
                  <a:pt x="1440" y="538"/>
                  <a:pt x="1440" y="538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39"/>
                  <a:pt x="1440" y="539"/>
                </a:cubicBezTo>
                <a:cubicBezTo>
                  <a:pt x="1440" y="539"/>
                  <a:pt x="1440" y="540"/>
                  <a:pt x="1439" y="540"/>
                </a:cubicBezTo>
                <a:cubicBezTo>
                  <a:pt x="1439" y="540"/>
                  <a:pt x="1439" y="540"/>
                  <a:pt x="1439" y="540"/>
                </a:cubicBezTo>
                <a:cubicBezTo>
                  <a:pt x="1439" y="540"/>
                  <a:pt x="1439" y="541"/>
                  <a:pt x="1439" y="541"/>
                </a:cubicBezTo>
                <a:cubicBezTo>
                  <a:pt x="1439" y="541"/>
                  <a:pt x="1439" y="541"/>
                  <a:pt x="1439" y="541"/>
                </a:cubicBezTo>
                <a:cubicBezTo>
                  <a:pt x="1438" y="542"/>
                  <a:pt x="1438" y="542"/>
                  <a:pt x="1438" y="542"/>
                </a:cubicBezTo>
                <a:cubicBezTo>
                  <a:pt x="1437" y="542"/>
                  <a:pt x="1437" y="542"/>
                  <a:pt x="1437" y="542"/>
                </a:cubicBezTo>
                <a:cubicBezTo>
                  <a:pt x="1437" y="544"/>
                  <a:pt x="1436" y="543"/>
                  <a:pt x="1435" y="544"/>
                </a:cubicBezTo>
                <a:cubicBezTo>
                  <a:pt x="1436" y="544"/>
                  <a:pt x="1436" y="544"/>
                  <a:pt x="1436" y="544"/>
                </a:cubicBezTo>
                <a:cubicBezTo>
                  <a:pt x="1436" y="546"/>
                  <a:pt x="1436" y="546"/>
                  <a:pt x="1436" y="546"/>
                </a:cubicBezTo>
                <a:cubicBezTo>
                  <a:pt x="1437" y="546"/>
                  <a:pt x="1437" y="546"/>
                  <a:pt x="1437" y="546"/>
                </a:cubicBezTo>
                <a:cubicBezTo>
                  <a:pt x="1436" y="547"/>
                  <a:pt x="1436" y="547"/>
                  <a:pt x="1435" y="548"/>
                </a:cubicBezTo>
                <a:cubicBezTo>
                  <a:pt x="1435" y="548"/>
                  <a:pt x="1435" y="548"/>
                  <a:pt x="1435" y="548"/>
                </a:cubicBezTo>
                <a:cubicBezTo>
                  <a:pt x="1433" y="548"/>
                  <a:pt x="1433" y="548"/>
                  <a:pt x="1433" y="548"/>
                </a:cubicBezTo>
                <a:cubicBezTo>
                  <a:pt x="1433" y="548"/>
                  <a:pt x="1432" y="549"/>
                  <a:pt x="1432" y="549"/>
                </a:cubicBezTo>
                <a:cubicBezTo>
                  <a:pt x="1432" y="549"/>
                  <a:pt x="1432" y="549"/>
                  <a:pt x="1432" y="549"/>
                </a:cubicBezTo>
                <a:cubicBezTo>
                  <a:pt x="1432" y="550"/>
                  <a:pt x="1432" y="550"/>
                  <a:pt x="1432" y="550"/>
                </a:cubicBezTo>
                <a:cubicBezTo>
                  <a:pt x="1431" y="550"/>
                  <a:pt x="1430" y="550"/>
                  <a:pt x="1429" y="550"/>
                </a:cubicBezTo>
                <a:cubicBezTo>
                  <a:pt x="1429" y="551"/>
                  <a:pt x="1429" y="551"/>
                  <a:pt x="1429" y="551"/>
                </a:cubicBezTo>
                <a:cubicBezTo>
                  <a:pt x="1428" y="551"/>
                  <a:pt x="1428" y="551"/>
                  <a:pt x="1428" y="551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2"/>
                  <a:pt x="1428" y="552"/>
                  <a:pt x="1428" y="552"/>
                </a:cubicBezTo>
                <a:cubicBezTo>
                  <a:pt x="1428" y="553"/>
                  <a:pt x="1428" y="553"/>
                  <a:pt x="1428" y="553"/>
                </a:cubicBezTo>
                <a:cubicBezTo>
                  <a:pt x="1427" y="553"/>
                  <a:pt x="1427" y="553"/>
                  <a:pt x="1427" y="553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4"/>
                  <a:pt x="1427" y="554"/>
                  <a:pt x="1427" y="554"/>
                </a:cubicBezTo>
                <a:cubicBezTo>
                  <a:pt x="1427" y="555"/>
                  <a:pt x="1427" y="555"/>
                  <a:pt x="1427" y="555"/>
                </a:cubicBezTo>
                <a:cubicBezTo>
                  <a:pt x="1426" y="555"/>
                  <a:pt x="1426" y="555"/>
                  <a:pt x="1426" y="555"/>
                </a:cubicBezTo>
                <a:cubicBezTo>
                  <a:pt x="1426" y="556"/>
                  <a:pt x="1426" y="556"/>
                  <a:pt x="1426" y="556"/>
                </a:cubicBezTo>
                <a:cubicBezTo>
                  <a:pt x="1426" y="556"/>
                  <a:pt x="1426" y="556"/>
                  <a:pt x="1425" y="556"/>
                </a:cubicBezTo>
                <a:cubicBezTo>
                  <a:pt x="1425" y="556"/>
                  <a:pt x="1425" y="557"/>
                  <a:pt x="1425" y="557"/>
                </a:cubicBezTo>
                <a:cubicBezTo>
                  <a:pt x="1425" y="558"/>
                  <a:pt x="1425" y="558"/>
                  <a:pt x="1425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2" y="558"/>
                  <a:pt x="1422" y="558"/>
                  <a:pt x="1422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20" y="558"/>
                  <a:pt x="1420" y="558"/>
                  <a:pt x="1420" y="558"/>
                </a:cubicBezTo>
                <a:cubicBezTo>
                  <a:pt x="1419" y="558"/>
                  <a:pt x="1419" y="558"/>
                  <a:pt x="1419" y="558"/>
                </a:cubicBezTo>
                <a:cubicBezTo>
                  <a:pt x="1418" y="558"/>
                  <a:pt x="1417" y="560"/>
                  <a:pt x="1416" y="560"/>
                </a:cubicBezTo>
                <a:cubicBezTo>
                  <a:pt x="1416" y="560"/>
                  <a:pt x="1416" y="560"/>
                  <a:pt x="1416" y="560"/>
                </a:cubicBezTo>
                <a:cubicBezTo>
                  <a:pt x="1416" y="561"/>
                  <a:pt x="1416" y="562"/>
                  <a:pt x="1416" y="562"/>
                </a:cubicBezTo>
                <a:cubicBezTo>
                  <a:pt x="1416" y="562"/>
                  <a:pt x="1416" y="562"/>
                  <a:pt x="1416" y="562"/>
                </a:cubicBezTo>
                <a:cubicBezTo>
                  <a:pt x="1416" y="563"/>
                  <a:pt x="1416" y="563"/>
                  <a:pt x="1416" y="564"/>
                </a:cubicBezTo>
                <a:cubicBezTo>
                  <a:pt x="1415" y="564"/>
                  <a:pt x="1415" y="564"/>
                  <a:pt x="1415" y="564"/>
                </a:cubicBezTo>
                <a:cubicBezTo>
                  <a:pt x="1415" y="565"/>
                  <a:pt x="1415" y="565"/>
                  <a:pt x="1415" y="565"/>
                </a:cubicBezTo>
                <a:cubicBezTo>
                  <a:pt x="1414" y="565"/>
                  <a:pt x="1414" y="565"/>
                  <a:pt x="1414" y="565"/>
                </a:cubicBezTo>
                <a:cubicBezTo>
                  <a:pt x="1414" y="565"/>
                  <a:pt x="1414" y="565"/>
                  <a:pt x="1415" y="566"/>
                </a:cubicBezTo>
                <a:cubicBezTo>
                  <a:pt x="1414" y="566"/>
                  <a:pt x="1413" y="566"/>
                  <a:pt x="1412" y="565"/>
                </a:cubicBezTo>
                <a:cubicBezTo>
                  <a:pt x="1412" y="564"/>
                  <a:pt x="1412" y="564"/>
                  <a:pt x="1412" y="564"/>
                </a:cubicBezTo>
                <a:cubicBezTo>
                  <a:pt x="1412" y="564"/>
                  <a:pt x="1411" y="564"/>
                  <a:pt x="1411" y="564"/>
                </a:cubicBezTo>
                <a:cubicBezTo>
                  <a:pt x="1411" y="564"/>
                  <a:pt x="1411" y="564"/>
                  <a:pt x="1411" y="564"/>
                </a:cubicBezTo>
                <a:cubicBezTo>
                  <a:pt x="1410" y="564"/>
                  <a:pt x="1410" y="564"/>
                  <a:pt x="1409" y="564"/>
                </a:cubicBezTo>
                <a:cubicBezTo>
                  <a:pt x="1409" y="564"/>
                  <a:pt x="1409" y="564"/>
                  <a:pt x="1409" y="564"/>
                </a:cubicBezTo>
                <a:cubicBezTo>
                  <a:pt x="1408" y="564"/>
                  <a:pt x="1408" y="563"/>
                  <a:pt x="1407" y="563"/>
                </a:cubicBezTo>
                <a:cubicBezTo>
                  <a:pt x="1407" y="563"/>
                  <a:pt x="1407" y="564"/>
                  <a:pt x="1407" y="564"/>
                </a:cubicBezTo>
                <a:cubicBezTo>
                  <a:pt x="1406" y="565"/>
                  <a:pt x="1406" y="565"/>
                  <a:pt x="1405" y="565"/>
                </a:cubicBezTo>
                <a:cubicBezTo>
                  <a:pt x="1405" y="566"/>
                  <a:pt x="1404" y="567"/>
                  <a:pt x="1404" y="568"/>
                </a:cubicBezTo>
                <a:cubicBezTo>
                  <a:pt x="1404" y="568"/>
                  <a:pt x="1404" y="568"/>
                  <a:pt x="1404" y="568"/>
                </a:cubicBezTo>
                <a:cubicBezTo>
                  <a:pt x="1404" y="569"/>
                  <a:pt x="1404" y="569"/>
                  <a:pt x="1404" y="570"/>
                </a:cubicBezTo>
                <a:close/>
                <a:moveTo>
                  <a:pt x="1416" y="566"/>
                </a:moveTo>
                <a:cubicBezTo>
                  <a:pt x="1415" y="566"/>
                  <a:pt x="1415" y="566"/>
                  <a:pt x="1415" y="566"/>
                </a:cubicBezTo>
                <a:cubicBezTo>
                  <a:pt x="1416" y="566"/>
                  <a:pt x="1415" y="566"/>
                  <a:pt x="1416" y="566"/>
                </a:cubicBezTo>
                <a:close/>
                <a:moveTo>
                  <a:pt x="1464" y="538"/>
                </a:moveTo>
                <a:cubicBezTo>
                  <a:pt x="1464" y="537"/>
                  <a:pt x="1464" y="537"/>
                  <a:pt x="1464" y="537"/>
                </a:cubicBezTo>
                <a:cubicBezTo>
                  <a:pt x="1464" y="537"/>
                  <a:pt x="1464" y="537"/>
                  <a:pt x="1464" y="537"/>
                </a:cubicBezTo>
                <a:cubicBezTo>
                  <a:pt x="1464" y="538"/>
                  <a:pt x="1464" y="537"/>
                  <a:pt x="1464" y="538"/>
                </a:cubicBezTo>
                <a:close/>
                <a:moveTo>
                  <a:pt x="1384" y="603"/>
                </a:moveTo>
                <a:cubicBezTo>
                  <a:pt x="1384" y="603"/>
                  <a:pt x="1384" y="603"/>
                  <a:pt x="1384" y="603"/>
                </a:cubicBezTo>
                <a:cubicBezTo>
                  <a:pt x="1385" y="603"/>
                  <a:pt x="1386" y="604"/>
                  <a:pt x="1388" y="604"/>
                </a:cubicBezTo>
                <a:cubicBezTo>
                  <a:pt x="1388" y="603"/>
                  <a:pt x="1388" y="603"/>
                  <a:pt x="1388" y="603"/>
                </a:cubicBezTo>
                <a:cubicBezTo>
                  <a:pt x="1388" y="603"/>
                  <a:pt x="1389" y="603"/>
                  <a:pt x="1390" y="604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3"/>
                  <a:pt x="1390" y="603"/>
                  <a:pt x="1390" y="603"/>
                </a:cubicBezTo>
                <a:cubicBezTo>
                  <a:pt x="1390" y="602"/>
                  <a:pt x="1390" y="600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9"/>
                  <a:pt x="1390" y="599"/>
                  <a:pt x="1390" y="599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0" y="598"/>
                  <a:pt x="1390" y="598"/>
                  <a:pt x="1390" y="598"/>
                </a:cubicBezTo>
                <a:cubicBezTo>
                  <a:pt x="1391" y="596"/>
                  <a:pt x="1390" y="594"/>
                  <a:pt x="1391" y="593"/>
                </a:cubicBezTo>
                <a:cubicBezTo>
                  <a:pt x="1391" y="591"/>
                  <a:pt x="1391" y="592"/>
                  <a:pt x="1390" y="591"/>
                </a:cubicBezTo>
                <a:cubicBezTo>
                  <a:pt x="1390" y="591"/>
                  <a:pt x="1390" y="591"/>
                  <a:pt x="1390" y="591"/>
                </a:cubicBezTo>
                <a:cubicBezTo>
                  <a:pt x="1390" y="590"/>
                  <a:pt x="1390" y="590"/>
                  <a:pt x="1390" y="590"/>
                </a:cubicBezTo>
                <a:cubicBezTo>
                  <a:pt x="1389" y="590"/>
                  <a:pt x="1389" y="590"/>
                  <a:pt x="1389" y="590"/>
                </a:cubicBezTo>
                <a:cubicBezTo>
                  <a:pt x="1389" y="589"/>
                  <a:pt x="1389" y="589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9" y="588"/>
                  <a:pt x="1389" y="588"/>
                  <a:pt x="1389" y="588"/>
                </a:cubicBezTo>
                <a:cubicBezTo>
                  <a:pt x="1388" y="587"/>
                  <a:pt x="1386" y="588"/>
                  <a:pt x="1386" y="588"/>
                </a:cubicBezTo>
                <a:cubicBezTo>
                  <a:pt x="1386" y="588"/>
                  <a:pt x="1386" y="587"/>
                  <a:pt x="1385" y="587"/>
                </a:cubicBezTo>
                <a:cubicBezTo>
                  <a:pt x="1385" y="586"/>
                  <a:pt x="1385" y="587"/>
                  <a:pt x="1385" y="586"/>
                </a:cubicBezTo>
                <a:cubicBezTo>
                  <a:pt x="1385" y="585"/>
                  <a:pt x="1385" y="585"/>
                  <a:pt x="1384" y="584"/>
                </a:cubicBezTo>
                <a:cubicBezTo>
                  <a:pt x="1384" y="584"/>
                  <a:pt x="1384" y="584"/>
                  <a:pt x="1384" y="584"/>
                </a:cubicBezTo>
                <a:cubicBezTo>
                  <a:pt x="1384" y="584"/>
                  <a:pt x="1384" y="582"/>
                  <a:pt x="1384" y="581"/>
                </a:cubicBezTo>
                <a:cubicBezTo>
                  <a:pt x="1384" y="581"/>
                  <a:pt x="1383" y="581"/>
                  <a:pt x="1382" y="581"/>
                </a:cubicBezTo>
                <a:cubicBezTo>
                  <a:pt x="1382" y="580"/>
                  <a:pt x="1382" y="580"/>
                  <a:pt x="1382" y="580"/>
                </a:cubicBezTo>
                <a:cubicBezTo>
                  <a:pt x="1381" y="580"/>
                  <a:pt x="1381" y="580"/>
                  <a:pt x="1381" y="580"/>
                </a:cubicBezTo>
                <a:cubicBezTo>
                  <a:pt x="1381" y="581"/>
                  <a:pt x="1381" y="581"/>
                  <a:pt x="1381" y="581"/>
                </a:cubicBezTo>
                <a:cubicBezTo>
                  <a:pt x="1380" y="581"/>
                  <a:pt x="1380" y="580"/>
                  <a:pt x="1380" y="580"/>
                </a:cubicBezTo>
                <a:cubicBezTo>
                  <a:pt x="1379" y="580"/>
                  <a:pt x="1379" y="580"/>
                  <a:pt x="1379" y="580"/>
                </a:cubicBezTo>
                <a:cubicBezTo>
                  <a:pt x="1379" y="577"/>
                  <a:pt x="1379" y="577"/>
                  <a:pt x="1379" y="577"/>
                </a:cubicBezTo>
                <a:cubicBezTo>
                  <a:pt x="1379" y="576"/>
                  <a:pt x="1381" y="576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4"/>
                  <a:pt x="1380" y="574"/>
                  <a:pt x="1380" y="574"/>
                </a:cubicBezTo>
                <a:cubicBezTo>
                  <a:pt x="1380" y="573"/>
                  <a:pt x="1380" y="573"/>
                  <a:pt x="1380" y="573"/>
                </a:cubicBezTo>
                <a:cubicBezTo>
                  <a:pt x="1379" y="573"/>
                  <a:pt x="1379" y="573"/>
                  <a:pt x="1379" y="573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2"/>
                  <a:pt x="1379" y="572"/>
                </a:cubicBezTo>
                <a:cubicBezTo>
                  <a:pt x="1379" y="572"/>
                  <a:pt x="1379" y="571"/>
                  <a:pt x="1378" y="570"/>
                </a:cubicBezTo>
                <a:cubicBezTo>
                  <a:pt x="1378" y="570"/>
                  <a:pt x="1377" y="570"/>
                  <a:pt x="1376" y="570"/>
                </a:cubicBezTo>
                <a:cubicBezTo>
                  <a:pt x="1377" y="570"/>
                  <a:pt x="1377" y="570"/>
                  <a:pt x="1377" y="569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7" y="568"/>
                  <a:pt x="1377" y="568"/>
                  <a:pt x="1377" y="568"/>
                </a:cubicBezTo>
                <a:cubicBezTo>
                  <a:pt x="1376" y="568"/>
                  <a:pt x="1376" y="568"/>
                  <a:pt x="1376" y="568"/>
                </a:cubicBezTo>
                <a:cubicBezTo>
                  <a:pt x="1376" y="568"/>
                  <a:pt x="1376" y="568"/>
                  <a:pt x="1376" y="569"/>
                </a:cubicBezTo>
                <a:cubicBezTo>
                  <a:pt x="1376" y="570"/>
                  <a:pt x="1376" y="570"/>
                  <a:pt x="1376" y="570"/>
                </a:cubicBezTo>
                <a:cubicBezTo>
                  <a:pt x="1374" y="569"/>
                  <a:pt x="1375" y="569"/>
                  <a:pt x="1373" y="569"/>
                </a:cubicBezTo>
                <a:cubicBezTo>
                  <a:pt x="1373" y="568"/>
                  <a:pt x="1372" y="568"/>
                  <a:pt x="1372" y="568"/>
                </a:cubicBezTo>
                <a:cubicBezTo>
                  <a:pt x="1372" y="566"/>
                  <a:pt x="1372" y="566"/>
                  <a:pt x="1372" y="566"/>
                </a:cubicBezTo>
                <a:cubicBezTo>
                  <a:pt x="1371" y="566"/>
                  <a:pt x="1371" y="565"/>
                  <a:pt x="1370" y="564"/>
                </a:cubicBezTo>
                <a:cubicBezTo>
                  <a:pt x="1369" y="564"/>
                  <a:pt x="1369" y="562"/>
                  <a:pt x="1368" y="562"/>
                </a:cubicBezTo>
                <a:cubicBezTo>
                  <a:pt x="1368" y="561"/>
                  <a:pt x="1368" y="562"/>
                  <a:pt x="1368" y="561"/>
                </a:cubicBezTo>
                <a:cubicBezTo>
                  <a:pt x="1367" y="562"/>
                  <a:pt x="1367" y="562"/>
                  <a:pt x="1367" y="563"/>
                </a:cubicBezTo>
                <a:cubicBezTo>
                  <a:pt x="1366" y="562"/>
                  <a:pt x="1366" y="561"/>
                  <a:pt x="1364" y="560"/>
                </a:cubicBezTo>
                <a:cubicBezTo>
                  <a:pt x="1364" y="557"/>
                  <a:pt x="1364" y="557"/>
                  <a:pt x="1364" y="557"/>
                </a:cubicBezTo>
                <a:cubicBezTo>
                  <a:pt x="1361" y="557"/>
                  <a:pt x="1363" y="557"/>
                  <a:pt x="1362" y="555"/>
                </a:cubicBezTo>
                <a:cubicBezTo>
                  <a:pt x="1362" y="555"/>
                  <a:pt x="1362" y="555"/>
                  <a:pt x="1362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60" y="554"/>
                  <a:pt x="1360" y="554"/>
                  <a:pt x="1360" y="554"/>
                </a:cubicBezTo>
                <a:cubicBezTo>
                  <a:pt x="1359" y="554"/>
                  <a:pt x="1359" y="554"/>
                  <a:pt x="1359" y="554"/>
                </a:cubicBezTo>
                <a:cubicBezTo>
                  <a:pt x="1359" y="553"/>
                  <a:pt x="1359" y="553"/>
                  <a:pt x="1359" y="553"/>
                </a:cubicBezTo>
                <a:cubicBezTo>
                  <a:pt x="1358" y="553"/>
                  <a:pt x="1358" y="553"/>
                  <a:pt x="1358" y="552"/>
                </a:cubicBezTo>
                <a:cubicBezTo>
                  <a:pt x="1358" y="552"/>
                  <a:pt x="1358" y="551"/>
                  <a:pt x="1357" y="551"/>
                </a:cubicBezTo>
                <a:cubicBezTo>
                  <a:pt x="1355" y="550"/>
                  <a:pt x="1357" y="550"/>
                  <a:pt x="1356" y="549"/>
                </a:cubicBezTo>
                <a:cubicBezTo>
                  <a:pt x="1356" y="549"/>
                  <a:pt x="1356" y="549"/>
                  <a:pt x="1356" y="549"/>
                </a:cubicBezTo>
                <a:cubicBezTo>
                  <a:pt x="1355" y="549"/>
                  <a:pt x="1355" y="548"/>
                  <a:pt x="1355" y="548"/>
                </a:cubicBezTo>
                <a:cubicBezTo>
                  <a:pt x="1353" y="548"/>
                  <a:pt x="1353" y="548"/>
                  <a:pt x="1353" y="548"/>
                </a:cubicBezTo>
                <a:cubicBezTo>
                  <a:pt x="1353" y="546"/>
                  <a:pt x="1353" y="546"/>
                  <a:pt x="1352" y="545"/>
                </a:cubicBezTo>
                <a:cubicBezTo>
                  <a:pt x="1352" y="545"/>
                  <a:pt x="1352" y="545"/>
                  <a:pt x="1352" y="545"/>
                </a:cubicBezTo>
                <a:cubicBezTo>
                  <a:pt x="1352" y="544"/>
                  <a:pt x="1351" y="544"/>
                  <a:pt x="1351" y="543"/>
                </a:cubicBezTo>
                <a:cubicBezTo>
                  <a:pt x="1350" y="543"/>
                  <a:pt x="1349" y="543"/>
                  <a:pt x="1348" y="543"/>
                </a:cubicBezTo>
                <a:cubicBezTo>
                  <a:pt x="1348" y="543"/>
                  <a:pt x="1347" y="543"/>
                  <a:pt x="1347" y="543"/>
                </a:cubicBezTo>
                <a:cubicBezTo>
                  <a:pt x="1347" y="543"/>
                  <a:pt x="1347" y="543"/>
                  <a:pt x="1347" y="543"/>
                </a:cubicBezTo>
                <a:cubicBezTo>
                  <a:pt x="1346" y="543"/>
                  <a:pt x="1346" y="544"/>
                  <a:pt x="1345" y="543"/>
                </a:cubicBezTo>
                <a:cubicBezTo>
                  <a:pt x="1345" y="543"/>
                  <a:pt x="1345" y="543"/>
                  <a:pt x="1345" y="543"/>
                </a:cubicBezTo>
                <a:cubicBezTo>
                  <a:pt x="1344" y="543"/>
                  <a:pt x="1344" y="543"/>
                  <a:pt x="1344" y="543"/>
                </a:cubicBezTo>
                <a:cubicBezTo>
                  <a:pt x="1344" y="543"/>
                  <a:pt x="1344" y="542"/>
                  <a:pt x="1343" y="542"/>
                </a:cubicBezTo>
                <a:cubicBezTo>
                  <a:pt x="1342" y="541"/>
                  <a:pt x="1341" y="541"/>
                  <a:pt x="1339" y="541"/>
                </a:cubicBezTo>
                <a:cubicBezTo>
                  <a:pt x="1339" y="545"/>
                  <a:pt x="1339" y="545"/>
                  <a:pt x="1339" y="545"/>
                </a:cubicBezTo>
                <a:cubicBezTo>
                  <a:pt x="1339" y="545"/>
                  <a:pt x="1340" y="545"/>
                  <a:pt x="1340" y="545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6"/>
                  <a:pt x="1340" y="546"/>
                  <a:pt x="1340" y="546"/>
                </a:cubicBezTo>
                <a:cubicBezTo>
                  <a:pt x="1340" y="547"/>
                  <a:pt x="1340" y="547"/>
                  <a:pt x="1340" y="547"/>
                </a:cubicBezTo>
                <a:cubicBezTo>
                  <a:pt x="1341" y="547"/>
                  <a:pt x="1341" y="547"/>
                  <a:pt x="1341" y="547"/>
                </a:cubicBezTo>
                <a:cubicBezTo>
                  <a:pt x="1341" y="548"/>
                  <a:pt x="1341" y="548"/>
                  <a:pt x="1341" y="548"/>
                </a:cubicBezTo>
                <a:cubicBezTo>
                  <a:pt x="1341" y="548"/>
                  <a:pt x="1341" y="548"/>
                  <a:pt x="1342" y="548"/>
                </a:cubicBezTo>
                <a:cubicBezTo>
                  <a:pt x="1342" y="549"/>
                  <a:pt x="1342" y="549"/>
                  <a:pt x="1342" y="549"/>
                </a:cubicBezTo>
                <a:cubicBezTo>
                  <a:pt x="1342" y="549"/>
                  <a:pt x="1342" y="549"/>
                  <a:pt x="1343" y="550"/>
                </a:cubicBezTo>
                <a:cubicBezTo>
                  <a:pt x="1343" y="550"/>
                  <a:pt x="1343" y="550"/>
                  <a:pt x="1343" y="550"/>
                </a:cubicBezTo>
                <a:cubicBezTo>
                  <a:pt x="1343" y="550"/>
                  <a:pt x="1344" y="550"/>
                  <a:pt x="1344" y="550"/>
                </a:cubicBezTo>
                <a:cubicBezTo>
                  <a:pt x="1344" y="551"/>
                  <a:pt x="1344" y="551"/>
                  <a:pt x="1344" y="551"/>
                </a:cubicBezTo>
                <a:cubicBezTo>
                  <a:pt x="1344" y="551"/>
                  <a:pt x="1345" y="551"/>
                  <a:pt x="1345" y="552"/>
                </a:cubicBezTo>
                <a:cubicBezTo>
                  <a:pt x="1345" y="552"/>
                  <a:pt x="1345" y="552"/>
                  <a:pt x="1345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6" y="553"/>
                  <a:pt x="1346" y="553"/>
                  <a:pt x="1346" y="553"/>
                </a:cubicBezTo>
                <a:cubicBezTo>
                  <a:pt x="1347" y="553"/>
                  <a:pt x="1347" y="553"/>
                  <a:pt x="1347" y="553"/>
                </a:cubicBezTo>
                <a:cubicBezTo>
                  <a:pt x="1347" y="553"/>
                  <a:pt x="1347" y="554"/>
                  <a:pt x="1347" y="554"/>
                </a:cubicBezTo>
                <a:cubicBezTo>
                  <a:pt x="1348" y="554"/>
                  <a:pt x="1348" y="554"/>
                  <a:pt x="1348" y="554"/>
                </a:cubicBezTo>
                <a:cubicBezTo>
                  <a:pt x="1348" y="554"/>
                  <a:pt x="1348" y="555"/>
                  <a:pt x="1348" y="555"/>
                </a:cubicBezTo>
                <a:cubicBezTo>
                  <a:pt x="1348" y="556"/>
                  <a:pt x="1349" y="556"/>
                  <a:pt x="1349" y="556"/>
                </a:cubicBezTo>
                <a:cubicBezTo>
                  <a:pt x="1349" y="556"/>
                  <a:pt x="1350" y="557"/>
                  <a:pt x="1350" y="557"/>
                </a:cubicBezTo>
                <a:cubicBezTo>
                  <a:pt x="1350" y="557"/>
                  <a:pt x="1350" y="557"/>
                  <a:pt x="1350" y="557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0" y="558"/>
                  <a:pt x="1350" y="558"/>
                  <a:pt x="1350" y="558"/>
                </a:cubicBezTo>
                <a:cubicBezTo>
                  <a:pt x="1351" y="558"/>
                  <a:pt x="1351" y="559"/>
                  <a:pt x="1352" y="559"/>
                </a:cubicBezTo>
                <a:cubicBezTo>
                  <a:pt x="1352" y="560"/>
                  <a:pt x="1352" y="561"/>
                  <a:pt x="1352" y="562"/>
                </a:cubicBezTo>
                <a:cubicBezTo>
                  <a:pt x="1354" y="562"/>
                  <a:pt x="1356" y="563"/>
                  <a:pt x="1357" y="564"/>
                </a:cubicBezTo>
                <a:cubicBezTo>
                  <a:pt x="1357" y="565"/>
                  <a:pt x="1357" y="567"/>
                  <a:pt x="1357" y="568"/>
                </a:cubicBezTo>
                <a:cubicBezTo>
                  <a:pt x="1357" y="568"/>
                  <a:pt x="1357" y="568"/>
                  <a:pt x="1357" y="568"/>
                </a:cubicBezTo>
                <a:cubicBezTo>
                  <a:pt x="1358" y="569"/>
                  <a:pt x="1358" y="569"/>
                  <a:pt x="1358" y="570"/>
                </a:cubicBezTo>
                <a:cubicBezTo>
                  <a:pt x="1358" y="570"/>
                  <a:pt x="1358" y="570"/>
                  <a:pt x="1358" y="570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1"/>
                  <a:pt x="1358" y="571"/>
                  <a:pt x="1358" y="571"/>
                </a:cubicBezTo>
                <a:cubicBezTo>
                  <a:pt x="1358" y="572"/>
                  <a:pt x="1358" y="572"/>
                  <a:pt x="1358" y="572"/>
                </a:cubicBezTo>
                <a:cubicBezTo>
                  <a:pt x="1359" y="572"/>
                  <a:pt x="1359" y="572"/>
                  <a:pt x="1359" y="572"/>
                </a:cubicBezTo>
                <a:cubicBezTo>
                  <a:pt x="1359" y="573"/>
                  <a:pt x="1359" y="573"/>
                  <a:pt x="1360" y="573"/>
                </a:cubicBezTo>
                <a:cubicBezTo>
                  <a:pt x="1361" y="574"/>
                  <a:pt x="1361" y="575"/>
                  <a:pt x="1361" y="575"/>
                </a:cubicBezTo>
                <a:cubicBezTo>
                  <a:pt x="1362" y="575"/>
                  <a:pt x="1362" y="575"/>
                  <a:pt x="1362" y="575"/>
                </a:cubicBezTo>
                <a:cubicBezTo>
                  <a:pt x="1362" y="576"/>
                  <a:pt x="1362" y="576"/>
                  <a:pt x="1362" y="576"/>
                </a:cubicBezTo>
                <a:cubicBezTo>
                  <a:pt x="1362" y="576"/>
                  <a:pt x="1362" y="576"/>
                  <a:pt x="1363" y="577"/>
                </a:cubicBezTo>
                <a:cubicBezTo>
                  <a:pt x="1363" y="577"/>
                  <a:pt x="1363" y="577"/>
                  <a:pt x="1363" y="577"/>
                </a:cubicBezTo>
                <a:cubicBezTo>
                  <a:pt x="1364" y="577"/>
                  <a:pt x="1364" y="577"/>
                  <a:pt x="1364" y="577"/>
                </a:cubicBezTo>
                <a:cubicBezTo>
                  <a:pt x="1364" y="577"/>
                  <a:pt x="1364" y="577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4" y="578"/>
                  <a:pt x="1364" y="578"/>
                  <a:pt x="1364" y="578"/>
                </a:cubicBezTo>
                <a:cubicBezTo>
                  <a:pt x="1365" y="579"/>
                  <a:pt x="1365" y="579"/>
                  <a:pt x="1365" y="579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5" y="580"/>
                  <a:pt x="1365" y="580"/>
                  <a:pt x="1365" y="580"/>
                </a:cubicBezTo>
                <a:cubicBezTo>
                  <a:pt x="1366" y="580"/>
                  <a:pt x="1366" y="580"/>
                  <a:pt x="1366" y="580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1"/>
                  <a:pt x="1366" y="581"/>
                </a:cubicBezTo>
                <a:cubicBezTo>
                  <a:pt x="1366" y="581"/>
                  <a:pt x="1366" y="582"/>
                  <a:pt x="1366" y="582"/>
                </a:cubicBezTo>
                <a:cubicBezTo>
                  <a:pt x="1367" y="582"/>
                  <a:pt x="1367" y="582"/>
                  <a:pt x="1367" y="582"/>
                </a:cubicBezTo>
                <a:cubicBezTo>
                  <a:pt x="1367" y="583"/>
                  <a:pt x="1367" y="583"/>
                  <a:pt x="1367" y="583"/>
                </a:cubicBezTo>
                <a:cubicBezTo>
                  <a:pt x="1367" y="584"/>
                  <a:pt x="1368" y="584"/>
                  <a:pt x="1368" y="584"/>
                </a:cubicBezTo>
                <a:cubicBezTo>
                  <a:pt x="1368" y="586"/>
                  <a:pt x="1368" y="586"/>
                  <a:pt x="1368" y="586"/>
                </a:cubicBezTo>
                <a:cubicBezTo>
                  <a:pt x="1368" y="587"/>
                  <a:pt x="1369" y="587"/>
                  <a:pt x="1369" y="587"/>
                </a:cubicBezTo>
                <a:cubicBezTo>
                  <a:pt x="1369" y="588"/>
                  <a:pt x="1369" y="588"/>
                  <a:pt x="1369" y="588"/>
                </a:cubicBezTo>
                <a:cubicBezTo>
                  <a:pt x="1369" y="588"/>
                  <a:pt x="1370" y="588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89"/>
                  <a:pt x="1370" y="589"/>
                  <a:pt x="1370" y="589"/>
                </a:cubicBezTo>
                <a:cubicBezTo>
                  <a:pt x="1370" y="590"/>
                  <a:pt x="1371" y="592"/>
                  <a:pt x="1372" y="592"/>
                </a:cubicBezTo>
                <a:cubicBezTo>
                  <a:pt x="1372" y="592"/>
                  <a:pt x="1372" y="592"/>
                  <a:pt x="1372" y="592"/>
                </a:cubicBezTo>
                <a:cubicBezTo>
                  <a:pt x="1372" y="593"/>
                  <a:pt x="1373" y="594"/>
                  <a:pt x="1373" y="594"/>
                </a:cubicBezTo>
                <a:cubicBezTo>
                  <a:pt x="1373" y="595"/>
                  <a:pt x="1373" y="595"/>
                  <a:pt x="1373" y="595"/>
                </a:cubicBezTo>
                <a:cubicBezTo>
                  <a:pt x="1373" y="596"/>
                  <a:pt x="1373" y="596"/>
                  <a:pt x="1373" y="596"/>
                </a:cubicBezTo>
                <a:cubicBezTo>
                  <a:pt x="1374" y="596"/>
                  <a:pt x="1374" y="596"/>
                  <a:pt x="1374" y="596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7"/>
                  <a:pt x="1374" y="597"/>
                  <a:pt x="1374" y="597"/>
                </a:cubicBezTo>
                <a:cubicBezTo>
                  <a:pt x="1374" y="598"/>
                  <a:pt x="1374" y="598"/>
                  <a:pt x="1374" y="598"/>
                </a:cubicBezTo>
                <a:cubicBezTo>
                  <a:pt x="1374" y="598"/>
                  <a:pt x="1375" y="598"/>
                  <a:pt x="1375" y="598"/>
                </a:cubicBezTo>
                <a:cubicBezTo>
                  <a:pt x="1375" y="599"/>
                  <a:pt x="1375" y="599"/>
                  <a:pt x="1375" y="600"/>
                </a:cubicBezTo>
                <a:cubicBezTo>
                  <a:pt x="1376" y="600"/>
                  <a:pt x="1377" y="600"/>
                  <a:pt x="1378" y="601"/>
                </a:cubicBezTo>
                <a:cubicBezTo>
                  <a:pt x="1378" y="601"/>
                  <a:pt x="1378" y="601"/>
                  <a:pt x="1378" y="602"/>
                </a:cubicBezTo>
                <a:cubicBezTo>
                  <a:pt x="1380" y="602"/>
                  <a:pt x="1380" y="602"/>
                  <a:pt x="1380" y="602"/>
                </a:cubicBezTo>
                <a:cubicBezTo>
                  <a:pt x="1380" y="602"/>
                  <a:pt x="1380" y="602"/>
                  <a:pt x="1380" y="603"/>
                </a:cubicBezTo>
                <a:cubicBezTo>
                  <a:pt x="1381" y="603"/>
                  <a:pt x="1381" y="603"/>
                  <a:pt x="1381" y="603"/>
                </a:cubicBezTo>
                <a:cubicBezTo>
                  <a:pt x="1382" y="603"/>
                  <a:pt x="1382" y="603"/>
                  <a:pt x="1382" y="603"/>
                </a:cubicBezTo>
                <a:cubicBezTo>
                  <a:pt x="1382" y="604"/>
                  <a:pt x="1382" y="604"/>
                  <a:pt x="1382" y="604"/>
                </a:cubicBezTo>
                <a:cubicBezTo>
                  <a:pt x="1383" y="605"/>
                  <a:pt x="1384" y="605"/>
                  <a:pt x="1385" y="605"/>
                </a:cubicBezTo>
                <a:cubicBezTo>
                  <a:pt x="1385" y="604"/>
                  <a:pt x="1385" y="604"/>
                  <a:pt x="1384" y="603"/>
                </a:cubicBezTo>
                <a:close/>
                <a:moveTo>
                  <a:pt x="1399" y="551"/>
                </a:moveTo>
                <a:cubicBezTo>
                  <a:pt x="1399" y="553"/>
                  <a:pt x="1399" y="553"/>
                  <a:pt x="1399" y="553"/>
                </a:cubicBezTo>
                <a:cubicBezTo>
                  <a:pt x="1400" y="553"/>
                  <a:pt x="1400" y="553"/>
                  <a:pt x="1401" y="552"/>
                </a:cubicBezTo>
                <a:cubicBezTo>
                  <a:pt x="1401" y="551"/>
                  <a:pt x="1401" y="551"/>
                  <a:pt x="1401" y="551"/>
                </a:cubicBezTo>
                <a:cubicBezTo>
                  <a:pt x="1400" y="551"/>
                  <a:pt x="1400" y="551"/>
                  <a:pt x="1400" y="551"/>
                </a:cubicBezTo>
                <a:cubicBezTo>
                  <a:pt x="1400" y="551"/>
                  <a:pt x="1400" y="551"/>
                  <a:pt x="1400" y="551"/>
                </a:cubicBezTo>
                <a:lnTo>
                  <a:pt x="1399" y="551"/>
                </a:lnTo>
                <a:close/>
                <a:moveTo>
                  <a:pt x="930" y="552"/>
                </a:moveTo>
                <a:cubicBezTo>
                  <a:pt x="930" y="552"/>
                  <a:pt x="930" y="553"/>
                  <a:pt x="930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29" y="553"/>
                  <a:pt x="929" y="553"/>
                  <a:pt x="929" y="553"/>
                </a:cubicBezTo>
                <a:cubicBezTo>
                  <a:pt x="930" y="554"/>
                  <a:pt x="931" y="554"/>
                  <a:pt x="931" y="554"/>
                </a:cubicBezTo>
                <a:cubicBezTo>
                  <a:pt x="931" y="553"/>
                  <a:pt x="931" y="552"/>
                  <a:pt x="932" y="552"/>
                </a:cubicBezTo>
                <a:lnTo>
                  <a:pt x="930" y="552"/>
                </a:lnTo>
                <a:close/>
                <a:moveTo>
                  <a:pt x="1344" y="560"/>
                </a:moveTo>
                <a:cubicBezTo>
                  <a:pt x="1344" y="559"/>
                  <a:pt x="1344" y="559"/>
                  <a:pt x="1344" y="559"/>
                </a:cubicBezTo>
                <a:cubicBezTo>
                  <a:pt x="1344" y="559"/>
                  <a:pt x="1343" y="558"/>
                  <a:pt x="1342" y="558"/>
                </a:cubicBezTo>
                <a:cubicBezTo>
                  <a:pt x="1343" y="559"/>
                  <a:pt x="1344" y="559"/>
                  <a:pt x="1344" y="560"/>
                </a:cubicBezTo>
                <a:close/>
                <a:moveTo>
                  <a:pt x="1495" y="559"/>
                </a:move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2"/>
                </a:cubicBezTo>
                <a:cubicBezTo>
                  <a:pt x="1495" y="562"/>
                  <a:pt x="1495" y="562"/>
                  <a:pt x="1495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3"/>
                  <a:pt x="1497" y="563"/>
                  <a:pt x="1497" y="563"/>
                </a:cubicBezTo>
                <a:cubicBezTo>
                  <a:pt x="1497" y="562"/>
                  <a:pt x="1497" y="562"/>
                  <a:pt x="1497" y="561"/>
                </a:cubicBezTo>
                <a:cubicBezTo>
                  <a:pt x="1496" y="561"/>
                  <a:pt x="1496" y="561"/>
                  <a:pt x="1496" y="561"/>
                </a:cubicBezTo>
                <a:cubicBezTo>
                  <a:pt x="1496" y="560"/>
                  <a:pt x="1496" y="560"/>
                  <a:pt x="1496" y="560"/>
                </a:cubicBezTo>
                <a:cubicBezTo>
                  <a:pt x="1495" y="560"/>
                  <a:pt x="1496" y="560"/>
                  <a:pt x="1495" y="559"/>
                </a:cubicBezTo>
                <a:close/>
                <a:moveTo>
                  <a:pt x="654" y="560"/>
                </a:moveTo>
                <a:cubicBezTo>
                  <a:pt x="653" y="560"/>
                  <a:pt x="653" y="560"/>
                  <a:pt x="653" y="560"/>
                </a:cubicBezTo>
                <a:cubicBezTo>
                  <a:pt x="653" y="561"/>
                  <a:pt x="653" y="560"/>
                  <a:pt x="654" y="561"/>
                </a:cubicBezTo>
                <a:lnTo>
                  <a:pt x="654" y="560"/>
                </a:lnTo>
                <a:close/>
                <a:moveTo>
                  <a:pt x="1489" y="567"/>
                </a:moveTo>
                <a:cubicBezTo>
                  <a:pt x="1490" y="568"/>
                  <a:pt x="1490" y="569"/>
                  <a:pt x="1491" y="570"/>
                </a:cubicBezTo>
                <a:cubicBezTo>
                  <a:pt x="1491" y="570"/>
                  <a:pt x="1491" y="570"/>
                  <a:pt x="1491" y="570"/>
                </a:cubicBezTo>
                <a:cubicBezTo>
                  <a:pt x="1491" y="570"/>
                  <a:pt x="1491" y="571"/>
                  <a:pt x="1491" y="571"/>
                </a:cubicBezTo>
                <a:cubicBezTo>
                  <a:pt x="1491" y="571"/>
                  <a:pt x="1491" y="572"/>
                  <a:pt x="1491" y="573"/>
                </a:cubicBezTo>
                <a:cubicBezTo>
                  <a:pt x="1491" y="573"/>
                  <a:pt x="1491" y="573"/>
                  <a:pt x="1491" y="573"/>
                </a:cubicBezTo>
                <a:cubicBezTo>
                  <a:pt x="1490" y="573"/>
                  <a:pt x="1490" y="574"/>
                  <a:pt x="1490" y="574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5"/>
                  <a:pt x="1491" y="575"/>
                  <a:pt x="1491" y="575"/>
                </a:cubicBezTo>
                <a:cubicBezTo>
                  <a:pt x="1491" y="576"/>
                  <a:pt x="1491" y="576"/>
                  <a:pt x="1491" y="576"/>
                </a:cubicBezTo>
                <a:cubicBezTo>
                  <a:pt x="1492" y="577"/>
                  <a:pt x="1493" y="577"/>
                  <a:pt x="1493" y="578"/>
                </a:cubicBezTo>
                <a:cubicBezTo>
                  <a:pt x="1493" y="578"/>
                  <a:pt x="1493" y="578"/>
                  <a:pt x="1493" y="578"/>
                </a:cubicBezTo>
                <a:cubicBezTo>
                  <a:pt x="1494" y="578"/>
                  <a:pt x="1494" y="578"/>
                  <a:pt x="1494" y="578"/>
                </a:cubicBezTo>
                <a:cubicBezTo>
                  <a:pt x="1494" y="577"/>
                  <a:pt x="1493" y="577"/>
                  <a:pt x="1493" y="576"/>
                </a:cubicBezTo>
                <a:cubicBezTo>
                  <a:pt x="1492" y="576"/>
                  <a:pt x="1492" y="576"/>
                  <a:pt x="1492" y="576"/>
                </a:cubicBezTo>
                <a:cubicBezTo>
                  <a:pt x="1492" y="575"/>
                  <a:pt x="1492" y="575"/>
                  <a:pt x="1492" y="573"/>
                </a:cubicBezTo>
                <a:cubicBezTo>
                  <a:pt x="1492" y="572"/>
                  <a:pt x="1492" y="572"/>
                  <a:pt x="1493" y="572"/>
                </a:cubicBezTo>
                <a:cubicBezTo>
                  <a:pt x="1493" y="571"/>
                  <a:pt x="1495" y="572"/>
                  <a:pt x="1495" y="573"/>
                </a:cubicBezTo>
                <a:cubicBezTo>
                  <a:pt x="1495" y="573"/>
                  <a:pt x="1495" y="573"/>
                  <a:pt x="1495" y="573"/>
                </a:cubicBezTo>
                <a:cubicBezTo>
                  <a:pt x="1496" y="573"/>
                  <a:pt x="1496" y="573"/>
                  <a:pt x="1496" y="573"/>
                </a:cubicBezTo>
                <a:cubicBezTo>
                  <a:pt x="1496" y="572"/>
                  <a:pt x="1496" y="571"/>
                  <a:pt x="1496" y="570"/>
                </a:cubicBezTo>
                <a:cubicBezTo>
                  <a:pt x="1494" y="570"/>
                  <a:pt x="1494" y="570"/>
                  <a:pt x="1494" y="570"/>
                </a:cubicBezTo>
                <a:cubicBezTo>
                  <a:pt x="1494" y="569"/>
                  <a:pt x="1495" y="569"/>
                  <a:pt x="1496" y="568"/>
                </a:cubicBezTo>
                <a:cubicBezTo>
                  <a:pt x="1496" y="567"/>
                  <a:pt x="1496" y="567"/>
                  <a:pt x="1496" y="567"/>
                </a:cubicBezTo>
                <a:cubicBezTo>
                  <a:pt x="1496" y="567"/>
                  <a:pt x="1495" y="567"/>
                  <a:pt x="1495" y="567"/>
                </a:cubicBezTo>
                <a:cubicBezTo>
                  <a:pt x="1495" y="567"/>
                  <a:pt x="1494" y="568"/>
                  <a:pt x="1493" y="568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9"/>
                  <a:pt x="1493" y="569"/>
                  <a:pt x="1493" y="569"/>
                </a:cubicBezTo>
                <a:cubicBezTo>
                  <a:pt x="1493" y="568"/>
                  <a:pt x="1493" y="567"/>
                  <a:pt x="1493" y="565"/>
                </a:cubicBezTo>
                <a:cubicBezTo>
                  <a:pt x="1493" y="565"/>
                  <a:pt x="1493" y="565"/>
                  <a:pt x="1493" y="565"/>
                </a:cubicBezTo>
                <a:cubicBezTo>
                  <a:pt x="1493" y="565"/>
                  <a:pt x="1493" y="565"/>
                  <a:pt x="1493" y="564"/>
                </a:cubicBezTo>
                <a:cubicBezTo>
                  <a:pt x="1493" y="564"/>
                  <a:pt x="1493" y="564"/>
                  <a:pt x="1493" y="564"/>
                </a:cubicBezTo>
                <a:cubicBezTo>
                  <a:pt x="1492" y="563"/>
                  <a:pt x="1493" y="563"/>
                  <a:pt x="1493" y="563"/>
                </a:cubicBezTo>
                <a:cubicBezTo>
                  <a:pt x="1494" y="563"/>
                  <a:pt x="1493" y="562"/>
                  <a:pt x="1493" y="562"/>
                </a:cubicBezTo>
                <a:cubicBezTo>
                  <a:pt x="1493" y="562"/>
                  <a:pt x="1492" y="561"/>
                  <a:pt x="1492" y="561"/>
                </a:cubicBezTo>
                <a:cubicBezTo>
                  <a:pt x="1492" y="562"/>
                  <a:pt x="1492" y="562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3"/>
                  <a:pt x="1491" y="563"/>
                  <a:pt x="1491" y="563"/>
                </a:cubicBezTo>
                <a:cubicBezTo>
                  <a:pt x="1491" y="565"/>
                  <a:pt x="1491" y="565"/>
                  <a:pt x="1491" y="565"/>
                </a:cubicBezTo>
                <a:cubicBezTo>
                  <a:pt x="1490" y="565"/>
                  <a:pt x="1490" y="565"/>
                  <a:pt x="1490" y="565"/>
                </a:cubicBezTo>
                <a:cubicBezTo>
                  <a:pt x="1490" y="565"/>
                  <a:pt x="1490" y="566"/>
                  <a:pt x="1490" y="567"/>
                </a:cubicBezTo>
                <a:lnTo>
                  <a:pt x="1489" y="567"/>
                </a:lnTo>
                <a:close/>
                <a:moveTo>
                  <a:pt x="1371" y="564"/>
                </a:moveTo>
                <a:cubicBezTo>
                  <a:pt x="1371" y="562"/>
                  <a:pt x="1371" y="562"/>
                  <a:pt x="1371" y="562"/>
                </a:cubicBezTo>
                <a:cubicBezTo>
                  <a:pt x="1370" y="562"/>
                  <a:pt x="1370" y="562"/>
                  <a:pt x="1370" y="562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3"/>
                  <a:pt x="1370" y="563"/>
                  <a:pt x="1370" y="563"/>
                </a:cubicBezTo>
                <a:cubicBezTo>
                  <a:pt x="1370" y="564"/>
                  <a:pt x="1370" y="564"/>
                  <a:pt x="1370" y="564"/>
                </a:cubicBezTo>
                <a:lnTo>
                  <a:pt x="1371" y="564"/>
                </a:lnTo>
                <a:close/>
                <a:moveTo>
                  <a:pt x="1373" y="564"/>
                </a:moveTo>
                <a:cubicBezTo>
                  <a:pt x="1373" y="565"/>
                  <a:pt x="1373" y="565"/>
                  <a:pt x="1373" y="565"/>
                </a:cubicBezTo>
                <a:cubicBezTo>
                  <a:pt x="1374" y="566"/>
                  <a:pt x="1374" y="566"/>
                  <a:pt x="1374" y="566"/>
                </a:cubicBezTo>
                <a:cubicBezTo>
                  <a:pt x="1375" y="566"/>
                  <a:pt x="1375" y="566"/>
                  <a:pt x="1375" y="566"/>
                </a:cubicBezTo>
                <a:cubicBezTo>
                  <a:pt x="1375" y="565"/>
                  <a:pt x="1374" y="565"/>
                  <a:pt x="1373" y="564"/>
                </a:cubicBezTo>
                <a:close/>
                <a:moveTo>
                  <a:pt x="1350" y="566"/>
                </a:moveTo>
                <a:cubicBezTo>
                  <a:pt x="1350" y="565"/>
                  <a:pt x="1350" y="565"/>
                  <a:pt x="1350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5"/>
                  <a:pt x="1349" y="565"/>
                  <a:pt x="1349" y="565"/>
                </a:cubicBezTo>
                <a:cubicBezTo>
                  <a:pt x="1349" y="566"/>
                  <a:pt x="1349" y="566"/>
                  <a:pt x="1349" y="566"/>
                </a:cubicBezTo>
                <a:cubicBezTo>
                  <a:pt x="1349" y="566"/>
                  <a:pt x="1350" y="567"/>
                  <a:pt x="1350" y="567"/>
                </a:cubicBezTo>
                <a:cubicBezTo>
                  <a:pt x="1350" y="568"/>
                  <a:pt x="1350" y="568"/>
                  <a:pt x="1350" y="568"/>
                </a:cubicBezTo>
                <a:cubicBezTo>
                  <a:pt x="1351" y="568"/>
                  <a:pt x="1351" y="568"/>
                  <a:pt x="1351" y="568"/>
                </a:cubicBezTo>
                <a:cubicBezTo>
                  <a:pt x="1352" y="568"/>
                  <a:pt x="1352" y="569"/>
                  <a:pt x="1352" y="569"/>
                </a:cubicBezTo>
                <a:cubicBezTo>
                  <a:pt x="1352" y="570"/>
                  <a:pt x="1352" y="570"/>
                  <a:pt x="1352" y="570"/>
                </a:cubicBezTo>
                <a:cubicBezTo>
                  <a:pt x="1353" y="570"/>
                  <a:pt x="1353" y="570"/>
                  <a:pt x="1353" y="570"/>
                </a:cubicBezTo>
                <a:cubicBezTo>
                  <a:pt x="1353" y="568"/>
                  <a:pt x="1353" y="568"/>
                  <a:pt x="1353" y="568"/>
                </a:cubicBezTo>
                <a:cubicBezTo>
                  <a:pt x="1351" y="567"/>
                  <a:pt x="1351" y="566"/>
                  <a:pt x="1350" y="566"/>
                </a:cubicBezTo>
                <a:close/>
                <a:moveTo>
                  <a:pt x="1453" y="580"/>
                </a:moveTo>
                <a:cubicBezTo>
                  <a:pt x="1453" y="581"/>
                  <a:pt x="1452" y="581"/>
                  <a:pt x="1452" y="582"/>
                </a:cubicBezTo>
                <a:cubicBezTo>
                  <a:pt x="1452" y="582"/>
                  <a:pt x="1452" y="582"/>
                  <a:pt x="1452" y="582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6"/>
                  <a:pt x="1452" y="586"/>
                  <a:pt x="1452" y="586"/>
                </a:cubicBezTo>
                <a:cubicBezTo>
                  <a:pt x="1452" y="588"/>
                  <a:pt x="1452" y="588"/>
                  <a:pt x="1452" y="588"/>
                </a:cubicBezTo>
                <a:cubicBezTo>
                  <a:pt x="1451" y="588"/>
                  <a:pt x="1451" y="588"/>
                  <a:pt x="1451" y="588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89"/>
                  <a:pt x="1451" y="589"/>
                  <a:pt x="1451" y="589"/>
                </a:cubicBezTo>
                <a:cubicBezTo>
                  <a:pt x="1451" y="591"/>
                  <a:pt x="1451" y="591"/>
                  <a:pt x="1451" y="591"/>
                </a:cubicBezTo>
                <a:cubicBezTo>
                  <a:pt x="1450" y="591"/>
                  <a:pt x="1450" y="591"/>
                  <a:pt x="1450" y="591"/>
                </a:cubicBezTo>
                <a:cubicBezTo>
                  <a:pt x="1450" y="592"/>
                  <a:pt x="1451" y="594"/>
                  <a:pt x="1451" y="594"/>
                </a:cubicBezTo>
                <a:cubicBezTo>
                  <a:pt x="1452" y="594"/>
                  <a:pt x="1452" y="595"/>
                  <a:pt x="1453" y="595"/>
                </a:cubicBezTo>
                <a:cubicBezTo>
                  <a:pt x="1453" y="595"/>
                  <a:pt x="1453" y="596"/>
                  <a:pt x="1453" y="596"/>
                </a:cubicBezTo>
                <a:cubicBezTo>
                  <a:pt x="1453" y="596"/>
                  <a:pt x="1453" y="596"/>
                  <a:pt x="1453" y="596"/>
                </a:cubicBezTo>
                <a:cubicBezTo>
                  <a:pt x="1453" y="597"/>
                  <a:pt x="1453" y="598"/>
                  <a:pt x="1453" y="598"/>
                </a:cubicBezTo>
                <a:cubicBezTo>
                  <a:pt x="1453" y="598"/>
                  <a:pt x="1453" y="598"/>
                  <a:pt x="1453" y="599"/>
                </a:cubicBezTo>
                <a:cubicBezTo>
                  <a:pt x="1453" y="599"/>
                  <a:pt x="1453" y="599"/>
                  <a:pt x="1453" y="599"/>
                </a:cubicBezTo>
                <a:cubicBezTo>
                  <a:pt x="1452" y="599"/>
                  <a:pt x="1452" y="599"/>
                  <a:pt x="1452" y="599"/>
                </a:cubicBezTo>
                <a:cubicBezTo>
                  <a:pt x="1452" y="600"/>
                  <a:pt x="1453" y="600"/>
                  <a:pt x="1452" y="600"/>
                </a:cubicBezTo>
                <a:cubicBezTo>
                  <a:pt x="1452" y="602"/>
                  <a:pt x="1452" y="604"/>
                  <a:pt x="1452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4" y="605"/>
                  <a:pt x="1454" y="605"/>
                  <a:pt x="1454" y="605"/>
                </a:cubicBezTo>
                <a:cubicBezTo>
                  <a:pt x="1455" y="605"/>
                  <a:pt x="1457" y="605"/>
                  <a:pt x="1457" y="605"/>
                </a:cubicBezTo>
                <a:cubicBezTo>
                  <a:pt x="1457" y="603"/>
                  <a:pt x="1457" y="603"/>
                  <a:pt x="1457" y="603"/>
                </a:cubicBezTo>
                <a:cubicBezTo>
                  <a:pt x="1457" y="603"/>
                  <a:pt x="1457" y="603"/>
                  <a:pt x="1457" y="602"/>
                </a:cubicBezTo>
                <a:cubicBezTo>
                  <a:pt x="1457" y="602"/>
                  <a:pt x="1457" y="602"/>
                  <a:pt x="1457" y="602"/>
                </a:cubicBezTo>
                <a:cubicBezTo>
                  <a:pt x="1457" y="602"/>
                  <a:pt x="1458" y="601"/>
                  <a:pt x="1458" y="601"/>
                </a:cubicBezTo>
                <a:cubicBezTo>
                  <a:pt x="1458" y="600"/>
                  <a:pt x="1457" y="598"/>
                  <a:pt x="1457" y="598"/>
                </a:cubicBezTo>
                <a:cubicBezTo>
                  <a:pt x="1457" y="598"/>
                  <a:pt x="1458" y="597"/>
                  <a:pt x="1458" y="597"/>
                </a:cubicBezTo>
                <a:cubicBezTo>
                  <a:pt x="1458" y="596"/>
                  <a:pt x="1458" y="594"/>
                  <a:pt x="1458" y="593"/>
                </a:cubicBezTo>
                <a:cubicBezTo>
                  <a:pt x="1459" y="593"/>
                  <a:pt x="1459" y="593"/>
                  <a:pt x="1459" y="592"/>
                </a:cubicBezTo>
                <a:cubicBezTo>
                  <a:pt x="1461" y="592"/>
                  <a:pt x="1461" y="592"/>
                  <a:pt x="1461" y="592"/>
                </a:cubicBezTo>
                <a:cubicBezTo>
                  <a:pt x="1461" y="593"/>
                  <a:pt x="1461" y="593"/>
                  <a:pt x="1461" y="593"/>
                </a:cubicBezTo>
                <a:cubicBezTo>
                  <a:pt x="1462" y="594"/>
                  <a:pt x="1461" y="595"/>
                  <a:pt x="1461" y="597"/>
                </a:cubicBezTo>
                <a:cubicBezTo>
                  <a:pt x="1462" y="597"/>
                  <a:pt x="1462" y="597"/>
                  <a:pt x="1462" y="597"/>
                </a:cubicBezTo>
                <a:cubicBezTo>
                  <a:pt x="1462" y="598"/>
                  <a:pt x="1462" y="598"/>
                  <a:pt x="1462" y="598"/>
                </a:cubicBezTo>
                <a:cubicBezTo>
                  <a:pt x="1462" y="598"/>
                  <a:pt x="1462" y="598"/>
                  <a:pt x="1463" y="598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599"/>
                  <a:pt x="1463" y="599"/>
                  <a:pt x="1463" y="599"/>
                </a:cubicBezTo>
                <a:cubicBezTo>
                  <a:pt x="1463" y="600"/>
                  <a:pt x="1463" y="602"/>
                  <a:pt x="1463" y="602"/>
                </a:cubicBezTo>
                <a:cubicBezTo>
                  <a:pt x="1463" y="603"/>
                  <a:pt x="1463" y="603"/>
                  <a:pt x="1463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4" y="603"/>
                  <a:pt x="1464" y="603"/>
                  <a:pt x="1464" y="603"/>
                </a:cubicBezTo>
                <a:cubicBezTo>
                  <a:pt x="1466" y="603"/>
                  <a:pt x="1466" y="603"/>
                  <a:pt x="1467" y="602"/>
                </a:cubicBezTo>
                <a:cubicBezTo>
                  <a:pt x="1466" y="602"/>
                  <a:pt x="1466" y="601"/>
                  <a:pt x="1466" y="600"/>
                </a:cubicBezTo>
                <a:cubicBezTo>
                  <a:pt x="1467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600"/>
                  <a:pt x="1470" y="600"/>
                  <a:pt x="1470" y="600"/>
                </a:cubicBezTo>
                <a:cubicBezTo>
                  <a:pt x="1470" y="599"/>
                  <a:pt x="1470" y="599"/>
                  <a:pt x="1470" y="599"/>
                </a:cubicBezTo>
                <a:cubicBezTo>
                  <a:pt x="1469" y="598"/>
                  <a:pt x="1470" y="598"/>
                  <a:pt x="1469" y="598"/>
                </a:cubicBezTo>
                <a:cubicBezTo>
                  <a:pt x="1469" y="598"/>
                  <a:pt x="1469" y="598"/>
                  <a:pt x="1469" y="598"/>
                </a:cubicBezTo>
                <a:cubicBezTo>
                  <a:pt x="1469" y="597"/>
                  <a:pt x="1469" y="597"/>
                  <a:pt x="1469" y="597"/>
                </a:cubicBezTo>
                <a:cubicBezTo>
                  <a:pt x="1468" y="597"/>
                  <a:pt x="1468" y="597"/>
                  <a:pt x="1468" y="597"/>
                </a:cubicBezTo>
                <a:cubicBezTo>
                  <a:pt x="1468" y="597"/>
                  <a:pt x="1467" y="596"/>
                  <a:pt x="1467" y="595"/>
                </a:cubicBezTo>
                <a:cubicBezTo>
                  <a:pt x="1467" y="595"/>
                  <a:pt x="1467" y="595"/>
                  <a:pt x="1467" y="595"/>
                </a:cubicBezTo>
                <a:cubicBezTo>
                  <a:pt x="1467" y="594"/>
                  <a:pt x="1467" y="594"/>
                  <a:pt x="1468" y="593"/>
                </a:cubicBezTo>
                <a:cubicBezTo>
                  <a:pt x="1467" y="593"/>
                  <a:pt x="1467" y="593"/>
                  <a:pt x="1467" y="593"/>
                </a:cubicBezTo>
                <a:cubicBezTo>
                  <a:pt x="1467" y="592"/>
                  <a:pt x="1467" y="592"/>
                  <a:pt x="1467" y="592"/>
                </a:cubicBezTo>
                <a:cubicBezTo>
                  <a:pt x="1466" y="592"/>
                  <a:pt x="1466" y="592"/>
                  <a:pt x="1465" y="592"/>
                </a:cubicBezTo>
                <a:cubicBezTo>
                  <a:pt x="1465" y="592"/>
                  <a:pt x="1465" y="592"/>
                  <a:pt x="1465" y="592"/>
                </a:cubicBezTo>
                <a:cubicBezTo>
                  <a:pt x="1464" y="591"/>
                  <a:pt x="1464" y="590"/>
                  <a:pt x="1464" y="589"/>
                </a:cubicBezTo>
                <a:cubicBezTo>
                  <a:pt x="1462" y="588"/>
                  <a:pt x="1462" y="588"/>
                  <a:pt x="1461" y="587"/>
                </a:cubicBezTo>
                <a:cubicBezTo>
                  <a:pt x="1461" y="587"/>
                  <a:pt x="1461" y="587"/>
                  <a:pt x="1461" y="587"/>
                </a:cubicBezTo>
                <a:cubicBezTo>
                  <a:pt x="1461" y="587"/>
                  <a:pt x="1461" y="586"/>
                  <a:pt x="1461" y="586"/>
                </a:cubicBezTo>
                <a:cubicBezTo>
                  <a:pt x="1462" y="586"/>
                  <a:pt x="1462" y="586"/>
                  <a:pt x="1463" y="586"/>
                </a:cubicBezTo>
                <a:cubicBezTo>
                  <a:pt x="1463" y="586"/>
                  <a:pt x="1463" y="586"/>
                  <a:pt x="1463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4" y="586"/>
                  <a:pt x="1464" y="586"/>
                  <a:pt x="1464" y="586"/>
                </a:cubicBezTo>
                <a:cubicBezTo>
                  <a:pt x="1465" y="586"/>
                  <a:pt x="1465" y="585"/>
                  <a:pt x="1466" y="585"/>
                </a:cubicBezTo>
                <a:cubicBezTo>
                  <a:pt x="1466" y="585"/>
                  <a:pt x="1466" y="585"/>
                  <a:pt x="1466" y="585"/>
                </a:cubicBezTo>
                <a:cubicBezTo>
                  <a:pt x="1467" y="585"/>
                  <a:pt x="1467" y="585"/>
                  <a:pt x="1467" y="585"/>
                </a:cubicBezTo>
                <a:cubicBezTo>
                  <a:pt x="1467" y="584"/>
                  <a:pt x="1467" y="584"/>
                  <a:pt x="1467" y="584"/>
                </a:cubicBezTo>
                <a:cubicBezTo>
                  <a:pt x="1468" y="584"/>
                  <a:pt x="1468" y="584"/>
                  <a:pt x="1468" y="584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8" y="583"/>
                  <a:pt x="1468" y="583"/>
                  <a:pt x="1468" y="583"/>
                </a:cubicBezTo>
                <a:cubicBezTo>
                  <a:pt x="1469" y="582"/>
                  <a:pt x="1469" y="582"/>
                  <a:pt x="1471" y="582"/>
                </a:cubicBezTo>
                <a:cubicBezTo>
                  <a:pt x="1471" y="581"/>
                  <a:pt x="1471" y="581"/>
                  <a:pt x="1471" y="580"/>
                </a:cubicBezTo>
                <a:cubicBezTo>
                  <a:pt x="1469" y="580"/>
                  <a:pt x="1467" y="580"/>
                  <a:pt x="1465" y="580"/>
                </a:cubicBezTo>
                <a:cubicBezTo>
                  <a:pt x="1465" y="580"/>
                  <a:pt x="1464" y="580"/>
                  <a:pt x="1463" y="580"/>
                </a:cubicBezTo>
                <a:cubicBezTo>
                  <a:pt x="1462" y="581"/>
                  <a:pt x="1462" y="581"/>
                  <a:pt x="1461" y="581"/>
                </a:cubicBezTo>
                <a:cubicBezTo>
                  <a:pt x="1461" y="582"/>
                  <a:pt x="1461" y="581"/>
                  <a:pt x="1460" y="582"/>
                </a:cubicBezTo>
                <a:cubicBezTo>
                  <a:pt x="1460" y="581"/>
                  <a:pt x="1460" y="581"/>
                  <a:pt x="1460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9" y="580"/>
                  <a:pt x="1459" y="580"/>
                  <a:pt x="1459" y="580"/>
                </a:cubicBezTo>
                <a:cubicBezTo>
                  <a:pt x="1458" y="579"/>
                  <a:pt x="1458" y="579"/>
                  <a:pt x="1457" y="579"/>
                </a:cubicBezTo>
                <a:cubicBezTo>
                  <a:pt x="1457" y="577"/>
                  <a:pt x="1458" y="575"/>
                  <a:pt x="1458" y="572"/>
                </a:cubicBezTo>
                <a:cubicBezTo>
                  <a:pt x="1458" y="572"/>
                  <a:pt x="1459" y="573"/>
                  <a:pt x="1459" y="573"/>
                </a:cubicBezTo>
                <a:cubicBezTo>
                  <a:pt x="1459" y="572"/>
                  <a:pt x="1459" y="572"/>
                  <a:pt x="1459" y="572"/>
                </a:cubicBezTo>
                <a:cubicBezTo>
                  <a:pt x="1461" y="572"/>
                  <a:pt x="1461" y="572"/>
                  <a:pt x="1461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2" y="572"/>
                  <a:pt x="1462" y="572"/>
                  <a:pt x="1462" y="572"/>
                </a:cubicBezTo>
                <a:cubicBezTo>
                  <a:pt x="1463" y="572"/>
                  <a:pt x="1463" y="573"/>
                  <a:pt x="1464" y="573"/>
                </a:cubicBezTo>
                <a:cubicBezTo>
                  <a:pt x="1464" y="572"/>
                  <a:pt x="1464" y="572"/>
                  <a:pt x="1464" y="572"/>
                </a:cubicBezTo>
                <a:cubicBezTo>
                  <a:pt x="1469" y="572"/>
                  <a:pt x="1469" y="572"/>
                  <a:pt x="1469" y="572"/>
                </a:cubicBezTo>
                <a:cubicBezTo>
                  <a:pt x="1469" y="573"/>
                  <a:pt x="1469" y="573"/>
                  <a:pt x="1469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0" y="573"/>
                  <a:pt x="1470" y="573"/>
                  <a:pt x="1470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1" y="573"/>
                  <a:pt x="1471" y="573"/>
                  <a:pt x="1471" y="573"/>
                </a:cubicBezTo>
                <a:cubicBezTo>
                  <a:pt x="1472" y="574"/>
                  <a:pt x="1472" y="573"/>
                  <a:pt x="1472" y="573"/>
                </a:cubicBezTo>
                <a:cubicBezTo>
                  <a:pt x="1473" y="573"/>
                  <a:pt x="1474" y="573"/>
                  <a:pt x="1475" y="573"/>
                </a:cubicBezTo>
                <a:cubicBezTo>
                  <a:pt x="1475" y="573"/>
                  <a:pt x="1475" y="573"/>
                  <a:pt x="1475" y="573"/>
                </a:cubicBezTo>
                <a:cubicBezTo>
                  <a:pt x="1475" y="573"/>
                  <a:pt x="1476" y="572"/>
                  <a:pt x="1476" y="572"/>
                </a:cubicBezTo>
                <a:cubicBezTo>
                  <a:pt x="1477" y="571"/>
                  <a:pt x="1478" y="569"/>
                  <a:pt x="1479" y="569"/>
                </a:cubicBezTo>
                <a:cubicBezTo>
                  <a:pt x="1479" y="568"/>
                  <a:pt x="1479" y="567"/>
                  <a:pt x="1480" y="566"/>
                </a:cubicBezTo>
                <a:cubicBezTo>
                  <a:pt x="1479" y="566"/>
                  <a:pt x="1479" y="566"/>
                  <a:pt x="1479" y="565"/>
                </a:cubicBezTo>
                <a:cubicBezTo>
                  <a:pt x="1478" y="565"/>
                  <a:pt x="1478" y="565"/>
                  <a:pt x="1478" y="565"/>
                </a:cubicBezTo>
                <a:cubicBezTo>
                  <a:pt x="1478" y="566"/>
                  <a:pt x="1478" y="566"/>
                  <a:pt x="1477" y="567"/>
                </a:cubicBezTo>
                <a:cubicBezTo>
                  <a:pt x="1477" y="567"/>
                  <a:pt x="1477" y="567"/>
                  <a:pt x="1476" y="567"/>
                </a:cubicBezTo>
                <a:cubicBezTo>
                  <a:pt x="1476" y="568"/>
                  <a:pt x="1476" y="568"/>
                  <a:pt x="1476" y="568"/>
                </a:cubicBezTo>
                <a:cubicBezTo>
                  <a:pt x="1476" y="568"/>
                  <a:pt x="1475" y="568"/>
                  <a:pt x="1475" y="569"/>
                </a:cubicBezTo>
                <a:cubicBezTo>
                  <a:pt x="1475" y="569"/>
                  <a:pt x="1475" y="569"/>
                  <a:pt x="1475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4" y="569"/>
                  <a:pt x="1474" y="569"/>
                  <a:pt x="1474" y="569"/>
                </a:cubicBezTo>
                <a:cubicBezTo>
                  <a:pt x="1473" y="569"/>
                  <a:pt x="1473" y="569"/>
                  <a:pt x="1473" y="569"/>
                </a:cubicBezTo>
                <a:cubicBezTo>
                  <a:pt x="1473" y="570"/>
                  <a:pt x="1473" y="570"/>
                  <a:pt x="1473" y="570"/>
                </a:cubicBezTo>
                <a:cubicBezTo>
                  <a:pt x="1469" y="570"/>
                  <a:pt x="1469" y="570"/>
                  <a:pt x="1469" y="570"/>
                </a:cubicBezTo>
                <a:cubicBezTo>
                  <a:pt x="1469" y="570"/>
                  <a:pt x="1468" y="570"/>
                  <a:pt x="1467" y="570"/>
                </a:cubicBezTo>
                <a:cubicBezTo>
                  <a:pt x="1467" y="570"/>
                  <a:pt x="1467" y="570"/>
                  <a:pt x="1467" y="570"/>
                </a:cubicBezTo>
                <a:cubicBezTo>
                  <a:pt x="1464" y="570"/>
                  <a:pt x="1464" y="570"/>
                  <a:pt x="1464" y="570"/>
                </a:cubicBezTo>
                <a:cubicBezTo>
                  <a:pt x="1464" y="569"/>
                  <a:pt x="1463" y="569"/>
                  <a:pt x="1463" y="569"/>
                </a:cubicBezTo>
                <a:cubicBezTo>
                  <a:pt x="1463" y="569"/>
                  <a:pt x="1463" y="569"/>
                  <a:pt x="1462" y="569"/>
                </a:cubicBezTo>
                <a:cubicBezTo>
                  <a:pt x="1462" y="569"/>
                  <a:pt x="1462" y="569"/>
                  <a:pt x="1462" y="568"/>
                </a:cubicBezTo>
                <a:cubicBezTo>
                  <a:pt x="1459" y="568"/>
                  <a:pt x="1459" y="569"/>
                  <a:pt x="1457" y="569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57" y="570"/>
                  <a:pt x="1456" y="569"/>
                  <a:pt x="1456" y="569"/>
                </a:cubicBezTo>
                <a:cubicBezTo>
                  <a:pt x="1455" y="570"/>
                  <a:pt x="1454" y="571"/>
                  <a:pt x="1454" y="572"/>
                </a:cubicBezTo>
                <a:cubicBezTo>
                  <a:pt x="1454" y="572"/>
                  <a:pt x="1454" y="572"/>
                  <a:pt x="1454" y="572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3"/>
                  <a:pt x="1454" y="573"/>
                  <a:pt x="1454" y="573"/>
                </a:cubicBezTo>
                <a:cubicBezTo>
                  <a:pt x="1454" y="574"/>
                  <a:pt x="1454" y="574"/>
                  <a:pt x="1454" y="574"/>
                </a:cubicBezTo>
                <a:cubicBezTo>
                  <a:pt x="1453" y="576"/>
                  <a:pt x="1455" y="578"/>
                  <a:pt x="1454" y="579"/>
                </a:cubicBezTo>
                <a:cubicBezTo>
                  <a:pt x="1454" y="580"/>
                  <a:pt x="1454" y="580"/>
                  <a:pt x="1453" y="580"/>
                </a:cubicBezTo>
                <a:close/>
                <a:moveTo>
                  <a:pt x="1375" y="569"/>
                </a:moveTo>
                <a:cubicBezTo>
                  <a:pt x="1375" y="567"/>
                  <a:pt x="1375" y="567"/>
                  <a:pt x="1373" y="567"/>
                </a:cubicBezTo>
                <a:cubicBezTo>
                  <a:pt x="1373" y="568"/>
                  <a:pt x="1373" y="568"/>
                  <a:pt x="1373" y="568"/>
                </a:cubicBezTo>
                <a:cubicBezTo>
                  <a:pt x="1374" y="568"/>
                  <a:pt x="1374" y="568"/>
                  <a:pt x="1374" y="568"/>
                </a:cubicBezTo>
                <a:cubicBezTo>
                  <a:pt x="1374" y="569"/>
                  <a:pt x="1374" y="569"/>
                  <a:pt x="1374" y="569"/>
                </a:cubicBezTo>
                <a:lnTo>
                  <a:pt x="1375" y="569"/>
                </a:lnTo>
                <a:close/>
                <a:moveTo>
                  <a:pt x="1383" y="567"/>
                </a:moveTo>
                <a:cubicBezTo>
                  <a:pt x="1383" y="568"/>
                  <a:pt x="1383" y="568"/>
                  <a:pt x="1383" y="568"/>
                </a:cubicBezTo>
                <a:cubicBezTo>
                  <a:pt x="1384" y="568"/>
                  <a:pt x="1384" y="568"/>
                  <a:pt x="1384" y="568"/>
                </a:cubicBezTo>
                <a:cubicBezTo>
                  <a:pt x="1384" y="567"/>
                  <a:pt x="1384" y="567"/>
                  <a:pt x="1384" y="567"/>
                </a:cubicBezTo>
                <a:lnTo>
                  <a:pt x="1383" y="567"/>
                </a:lnTo>
                <a:close/>
                <a:moveTo>
                  <a:pt x="658" y="573"/>
                </a:moveTo>
                <a:cubicBezTo>
                  <a:pt x="658" y="573"/>
                  <a:pt x="658" y="573"/>
                  <a:pt x="658" y="572"/>
                </a:cubicBezTo>
                <a:cubicBezTo>
                  <a:pt x="657" y="572"/>
                  <a:pt x="656" y="572"/>
                  <a:pt x="656" y="572"/>
                </a:cubicBezTo>
                <a:cubicBezTo>
                  <a:pt x="656" y="573"/>
                  <a:pt x="656" y="573"/>
                  <a:pt x="656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3"/>
                  <a:pt x="655" y="573"/>
                  <a:pt x="655" y="573"/>
                </a:cubicBezTo>
                <a:cubicBezTo>
                  <a:pt x="655" y="574"/>
                  <a:pt x="655" y="574"/>
                  <a:pt x="655" y="574"/>
                </a:cubicBezTo>
                <a:cubicBezTo>
                  <a:pt x="654" y="574"/>
                  <a:pt x="653" y="575"/>
                  <a:pt x="652" y="575"/>
                </a:cubicBezTo>
                <a:cubicBezTo>
                  <a:pt x="652" y="576"/>
                  <a:pt x="652" y="576"/>
                  <a:pt x="652" y="577"/>
                </a:cubicBezTo>
                <a:cubicBezTo>
                  <a:pt x="651" y="577"/>
                  <a:pt x="651" y="577"/>
                  <a:pt x="650" y="578"/>
                </a:cubicBezTo>
                <a:cubicBezTo>
                  <a:pt x="650" y="579"/>
                  <a:pt x="650" y="581"/>
                  <a:pt x="651" y="582"/>
                </a:cubicBezTo>
                <a:cubicBezTo>
                  <a:pt x="651" y="582"/>
                  <a:pt x="651" y="582"/>
                  <a:pt x="651" y="582"/>
                </a:cubicBezTo>
                <a:cubicBezTo>
                  <a:pt x="652" y="582"/>
                  <a:pt x="652" y="583"/>
                  <a:pt x="652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4" y="583"/>
                  <a:pt x="654" y="583"/>
                  <a:pt x="654" y="583"/>
                </a:cubicBezTo>
                <a:cubicBezTo>
                  <a:pt x="655" y="583"/>
                  <a:pt x="656" y="583"/>
                  <a:pt x="658" y="583"/>
                </a:cubicBezTo>
                <a:cubicBezTo>
                  <a:pt x="658" y="583"/>
                  <a:pt x="658" y="583"/>
                  <a:pt x="658" y="582"/>
                </a:cubicBezTo>
                <a:cubicBezTo>
                  <a:pt x="658" y="582"/>
                  <a:pt x="659" y="582"/>
                  <a:pt x="659" y="582"/>
                </a:cubicBezTo>
                <a:cubicBezTo>
                  <a:pt x="660" y="581"/>
                  <a:pt x="659" y="581"/>
                  <a:pt x="660" y="581"/>
                </a:cubicBezTo>
                <a:cubicBezTo>
                  <a:pt x="661" y="580"/>
                  <a:pt x="661" y="580"/>
                  <a:pt x="661" y="579"/>
                </a:cubicBezTo>
                <a:cubicBezTo>
                  <a:pt x="661" y="579"/>
                  <a:pt x="661" y="579"/>
                  <a:pt x="662" y="579"/>
                </a:cubicBezTo>
                <a:cubicBezTo>
                  <a:pt x="662" y="578"/>
                  <a:pt x="661" y="577"/>
                  <a:pt x="662" y="576"/>
                </a:cubicBezTo>
                <a:cubicBezTo>
                  <a:pt x="662" y="574"/>
                  <a:pt x="662" y="574"/>
                  <a:pt x="662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1" y="574"/>
                  <a:pt x="661" y="574"/>
                  <a:pt x="661" y="574"/>
                </a:cubicBezTo>
                <a:cubicBezTo>
                  <a:pt x="660" y="574"/>
                  <a:pt x="660" y="574"/>
                  <a:pt x="659" y="574"/>
                </a:cubicBezTo>
                <a:cubicBezTo>
                  <a:pt x="658" y="574"/>
                  <a:pt x="658" y="574"/>
                  <a:pt x="658" y="574"/>
                </a:cubicBezTo>
                <a:cubicBezTo>
                  <a:pt x="658" y="574"/>
                  <a:pt x="658" y="574"/>
                  <a:pt x="658" y="573"/>
                </a:cubicBezTo>
                <a:close/>
                <a:moveTo>
                  <a:pt x="1508" y="577"/>
                </a:moveTo>
                <a:cubicBezTo>
                  <a:pt x="1508" y="576"/>
                  <a:pt x="1508" y="576"/>
                  <a:pt x="1508" y="576"/>
                </a:cubicBezTo>
                <a:cubicBezTo>
                  <a:pt x="1508" y="576"/>
                  <a:pt x="1508" y="576"/>
                  <a:pt x="1508" y="576"/>
                </a:cubicBezTo>
                <a:cubicBezTo>
                  <a:pt x="1506" y="576"/>
                  <a:pt x="1506" y="576"/>
                  <a:pt x="1506" y="576"/>
                </a:cubicBezTo>
                <a:cubicBezTo>
                  <a:pt x="1506" y="576"/>
                  <a:pt x="1506" y="575"/>
                  <a:pt x="1506" y="575"/>
                </a:cubicBezTo>
                <a:cubicBezTo>
                  <a:pt x="1505" y="575"/>
                  <a:pt x="1505" y="575"/>
                  <a:pt x="1504" y="575"/>
                </a:cubicBezTo>
                <a:cubicBezTo>
                  <a:pt x="1504" y="576"/>
                  <a:pt x="1504" y="576"/>
                  <a:pt x="1504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6"/>
                  <a:pt x="1503" y="576"/>
                  <a:pt x="1503" y="576"/>
                </a:cubicBezTo>
                <a:cubicBezTo>
                  <a:pt x="1503" y="577"/>
                  <a:pt x="1503" y="576"/>
                  <a:pt x="1504" y="577"/>
                </a:cubicBezTo>
                <a:cubicBezTo>
                  <a:pt x="1504" y="577"/>
                  <a:pt x="1504" y="577"/>
                  <a:pt x="1504" y="577"/>
                </a:cubicBezTo>
                <a:cubicBezTo>
                  <a:pt x="1505" y="577"/>
                  <a:pt x="1508" y="577"/>
                  <a:pt x="1508" y="577"/>
                </a:cubicBezTo>
                <a:close/>
                <a:moveTo>
                  <a:pt x="648" y="576"/>
                </a:moveTo>
                <a:cubicBezTo>
                  <a:pt x="648" y="576"/>
                  <a:pt x="648" y="576"/>
                  <a:pt x="648" y="576"/>
                </a:cubicBezTo>
                <a:cubicBezTo>
                  <a:pt x="647" y="576"/>
                  <a:pt x="647" y="576"/>
                  <a:pt x="647" y="576"/>
                </a:cubicBezTo>
                <a:cubicBezTo>
                  <a:pt x="647" y="576"/>
                  <a:pt x="647" y="576"/>
                  <a:pt x="647" y="577"/>
                </a:cubicBezTo>
                <a:cubicBezTo>
                  <a:pt x="648" y="577"/>
                  <a:pt x="647" y="576"/>
                  <a:pt x="648" y="576"/>
                </a:cubicBezTo>
                <a:close/>
                <a:moveTo>
                  <a:pt x="1380" y="578"/>
                </a:moveTo>
                <a:cubicBezTo>
                  <a:pt x="1380" y="577"/>
                  <a:pt x="1380" y="577"/>
                  <a:pt x="1380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1" y="577"/>
                  <a:pt x="1381" y="577"/>
                  <a:pt x="1381" y="577"/>
                </a:cubicBezTo>
                <a:cubicBezTo>
                  <a:pt x="1380" y="577"/>
                  <a:pt x="1380" y="577"/>
                  <a:pt x="1380" y="577"/>
                </a:cubicBezTo>
                <a:cubicBezTo>
                  <a:pt x="1380" y="578"/>
                  <a:pt x="1380" y="578"/>
                  <a:pt x="1380" y="578"/>
                </a:cubicBezTo>
                <a:close/>
                <a:moveTo>
                  <a:pt x="1492" y="579"/>
                </a:moveTo>
                <a:cubicBezTo>
                  <a:pt x="1491" y="578"/>
                  <a:pt x="1491" y="578"/>
                  <a:pt x="1491" y="577"/>
                </a:cubicBezTo>
                <a:cubicBezTo>
                  <a:pt x="1490" y="577"/>
                  <a:pt x="1490" y="577"/>
                  <a:pt x="1490" y="577"/>
                </a:cubicBezTo>
                <a:cubicBezTo>
                  <a:pt x="1490" y="580"/>
                  <a:pt x="1490" y="580"/>
                  <a:pt x="1490" y="580"/>
                </a:cubicBezTo>
                <a:cubicBezTo>
                  <a:pt x="1491" y="579"/>
                  <a:pt x="1491" y="579"/>
                  <a:pt x="1492" y="579"/>
                </a:cubicBezTo>
                <a:close/>
                <a:moveTo>
                  <a:pt x="648" y="578"/>
                </a:moveTo>
                <a:cubicBezTo>
                  <a:pt x="649" y="578"/>
                  <a:pt x="649" y="578"/>
                  <a:pt x="649" y="578"/>
                </a:cubicBezTo>
                <a:cubicBezTo>
                  <a:pt x="649" y="578"/>
                  <a:pt x="649" y="578"/>
                  <a:pt x="648" y="578"/>
                </a:cubicBezTo>
                <a:close/>
                <a:moveTo>
                  <a:pt x="1576" y="604"/>
                </a:moveTo>
                <a:cubicBezTo>
                  <a:pt x="1576" y="604"/>
                  <a:pt x="1576" y="604"/>
                  <a:pt x="1576" y="603"/>
                </a:cubicBezTo>
                <a:cubicBezTo>
                  <a:pt x="1576" y="603"/>
                  <a:pt x="1576" y="603"/>
                  <a:pt x="1576" y="603"/>
                </a:cubicBezTo>
                <a:cubicBezTo>
                  <a:pt x="1576" y="603"/>
                  <a:pt x="1575" y="602"/>
                  <a:pt x="1575" y="601"/>
                </a:cubicBezTo>
                <a:cubicBezTo>
                  <a:pt x="1575" y="601"/>
                  <a:pt x="1575" y="601"/>
                  <a:pt x="1574" y="601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4" y="600"/>
                  <a:pt x="1574" y="600"/>
                  <a:pt x="1574" y="600"/>
                </a:cubicBezTo>
                <a:cubicBezTo>
                  <a:pt x="1573" y="600"/>
                  <a:pt x="1573" y="599"/>
                  <a:pt x="1573" y="599"/>
                </a:cubicBezTo>
                <a:cubicBezTo>
                  <a:pt x="1571" y="599"/>
                  <a:pt x="1571" y="599"/>
                  <a:pt x="1571" y="599"/>
                </a:cubicBezTo>
                <a:cubicBezTo>
                  <a:pt x="1570" y="598"/>
                  <a:pt x="1570" y="598"/>
                  <a:pt x="1570" y="598"/>
                </a:cubicBezTo>
                <a:cubicBezTo>
                  <a:pt x="1569" y="598"/>
                  <a:pt x="1569" y="598"/>
                  <a:pt x="1569" y="598"/>
                </a:cubicBezTo>
                <a:cubicBezTo>
                  <a:pt x="1569" y="597"/>
                  <a:pt x="1569" y="597"/>
                  <a:pt x="1569" y="596"/>
                </a:cubicBezTo>
                <a:cubicBezTo>
                  <a:pt x="1567" y="596"/>
                  <a:pt x="1567" y="596"/>
                  <a:pt x="1567" y="596"/>
                </a:cubicBezTo>
                <a:cubicBezTo>
                  <a:pt x="1566" y="596"/>
                  <a:pt x="1566" y="596"/>
                  <a:pt x="1566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5" y="595"/>
                  <a:pt x="1565" y="595"/>
                  <a:pt x="1565" y="595"/>
                </a:cubicBezTo>
                <a:cubicBezTo>
                  <a:pt x="1563" y="595"/>
                  <a:pt x="1563" y="595"/>
                  <a:pt x="1563" y="595"/>
                </a:cubicBezTo>
                <a:cubicBezTo>
                  <a:pt x="1563" y="595"/>
                  <a:pt x="1563" y="595"/>
                  <a:pt x="1563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2" y="594"/>
                  <a:pt x="1562" y="594"/>
                  <a:pt x="1562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4"/>
                  <a:pt x="1560" y="594"/>
                  <a:pt x="1560" y="594"/>
                </a:cubicBezTo>
                <a:cubicBezTo>
                  <a:pt x="1560" y="593"/>
                  <a:pt x="1560" y="593"/>
                  <a:pt x="1560" y="593"/>
                </a:cubicBezTo>
                <a:cubicBezTo>
                  <a:pt x="1559" y="593"/>
                  <a:pt x="1558" y="593"/>
                  <a:pt x="1558" y="593"/>
                </a:cubicBezTo>
                <a:cubicBezTo>
                  <a:pt x="1557" y="593"/>
                  <a:pt x="1557" y="593"/>
                  <a:pt x="1557" y="592"/>
                </a:cubicBezTo>
                <a:cubicBezTo>
                  <a:pt x="1556" y="592"/>
                  <a:pt x="1556" y="592"/>
                  <a:pt x="1555" y="591"/>
                </a:cubicBezTo>
                <a:cubicBezTo>
                  <a:pt x="1555" y="591"/>
                  <a:pt x="1555" y="591"/>
                  <a:pt x="1555" y="591"/>
                </a:cubicBezTo>
                <a:cubicBezTo>
                  <a:pt x="1554" y="591"/>
                  <a:pt x="1554" y="591"/>
                  <a:pt x="1554" y="591"/>
                </a:cubicBezTo>
                <a:cubicBezTo>
                  <a:pt x="1554" y="590"/>
                  <a:pt x="1554" y="590"/>
                  <a:pt x="1554" y="590"/>
                </a:cubicBezTo>
                <a:cubicBezTo>
                  <a:pt x="1553" y="590"/>
                  <a:pt x="1553" y="590"/>
                  <a:pt x="1552" y="590"/>
                </a:cubicBezTo>
                <a:cubicBezTo>
                  <a:pt x="1552" y="589"/>
                  <a:pt x="1552" y="590"/>
                  <a:pt x="1552" y="589"/>
                </a:cubicBezTo>
                <a:cubicBezTo>
                  <a:pt x="1551" y="589"/>
                  <a:pt x="1551" y="589"/>
                  <a:pt x="1550" y="589"/>
                </a:cubicBezTo>
                <a:cubicBezTo>
                  <a:pt x="1550" y="589"/>
                  <a:pt x="1550" y="589"/>
                  <a:pt x="1549" y="589"/>
                </a:cubicBezTo>
                <a:cubicBezTo>
                  <a:pt x="1549" y="589"/>
                  <a:pt x="1549" y="589"/>
                  <a:pt x="1549" y="589"/>
                </a:cubicBezTo>
                <a:cubicBezTo>
                  <a:pt x="1546" y="589"/>
                  <a:pt x="1546" y="589"/>
                  <a:pt x="1546" y="589"/>
                </a:cubicBezTo>
                <a:cubicBezTo>
                  <a:pt x="1546" y="588"/>
                  <a:pt x="1546" y="588"/>
                  <a:pt x="1546" y="588"/>
                </a:cubicBezTo>
                <a:cubicBezTo>
                  <a:pt x="1546" y="588"/>
                  <a:pt x="1545" y="588"/>
                  <a:pt x="1545" y="588"/>
                </a:cubicBezTo>
                <a:cubicBezTo>
                  <a:pt x="1545" y="588"/>
                  <a:pt x="1545" y="588"/>
                  <a:pt x="1545" y="588"/>
                </a:cubicBezTo>
                <a:cubicBezTo>
                  <a:pt x="1544" y="587"/>
                  <a:pt x="1544" y="587"/>
                  <a:pt x="1543" y="587"/>
                </a:cubicBezTo>
                <a:cubicBezTo>
                  <a:pt x="1543" y="587"/>
                  <a:pt x="1543" y="587"/>
                  <a:pt x="1543" y="586"/>
                </a:cubicBezTo>
                <a:cubicBezTo>
                  <a:pt x="1542" y="586"/>
                  <a:pt x="1542" y="586"/>
                  <a:pt x="1542" y="586"/>
                </a:cubicBezTo>
                <a:cubicBezTo>
                  <a:pt x="1541" y="586"/>
                  <a:pt x="1541" y="586"/>
                  <a:pt x="1541" y="585"/>
                </a:cubicBezTo>
                <a:cubicBezTo>
                  <a:pt x="1540" y="585"/>
                  <a:pt x="1540" y="585"/>
                  <a:pt x="1540" y="585"/>
                </a:cubicBezTo>
                <a:cubicBezTo>
                  <a:pt x="1540" y="585"/>
                  <a:pt x="1539" y="585"/>
                  <a:pt x="1539" y="585"/>
                </a:cubicBezTo>
                <a:cubicBezTo>
                  <a:pt x="1539" y="585"/>
                  <a:pt x="1538" y="585"/>
                  <a:pt x="1538" y="584"/>
                </a:cubicBezTo>
                <a:cubicBezTo>
                  <a:pt x="1538" y="585"/>
                  <a:pt x="1538" y="585"/>
                  <a:pt x="1538" y="585"/>
                </a:cubicBezTo>
                <a:cubicBezTo>
                  <a:pt x="1536" y="585"/>
                  <a:pt x="1535" y="586"/>
                  <a:pt x="1535" y="587"/>
                </a:cubicBezTo>
                <a:cubicBezTo>
                  <a:pt x="1535" y="587"/>
                  <a:pt x="1534" y="587"/>
                  <a:pt x="1534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3" y="588"/>
                </a:cubicBezTo>
                <a:cubicBezTo>
                  <a:pt x="1533" y="588"/>
                  <a:pt x="1533" y="588"/>
                  <a:pt x="1532" y="589"/>
                </a:cubicBezTo>
                <a:cubicBezTo>
                  <a:pt x="1531" y="590"/>
                  <a:pt x="1531" y="590"/>
                  <a:pt x="1531" y="591"/>
                </a:cubicBezTo>
                <a:cubicBezTo>
                  <a:pt x="1530" y="591"/>
                  <a:pt x="1530" y="591"/>
                  <a:pt x="1530" y="591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30" y="592"/>
                  <a:pt x="1530" y="592"/>
                  <a:pt x="1530" y="592"/>
                </a:cubicBezTo>
                <a:cubicBezTo>
                  <a:pt x="1529" y="593"/>
                  <a:pt x="1529" y="592"/>
                  <a:pt x="1528" y="593"/>
                </a:cubicBezTo>
                <a:cubicBezTo>
                  <a:pt x="1527" y="593"/>
                  <a:pt x="1527" y="593"/>
                  <a:pt x="1527" y="593"/>
                </a:cubicBezTo>
                <a:cubicBezTo>
                  <a:pt x="1527" y="594"/>
                  <a:pt x="1527" y="594"/>
                  <a:pt x="1527" y="594"/>
                </a:cubicBezTo>
                <a:cubicBezTo>
                  <a:pt x="1527" y="594"/>
                  <a:pt x="1526" y="593"/>
                  <a:pt x="1526" y="593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6" y="592"/>
                  <a:pt x="1526" y="592"/>
                  <a:pt x="1526" y="592"/>
                </a:cubicBezTo>
                <a:cubicBezTo>
                  <a:pt x="1525" y="591"/>
                  <a:pt x="1525" y="592"/>
                  <a:pt x="1525" y="592"/>
                </a:cubicBezTo>
                <a:cubicBezTo>
                  <a:pt x="1524" y="592"/>
                  <a:pt x="1524" y="592"/>
                  <a:pt x="1524" y="592"/>
                </a:cubicBezTo>
                <a:cubicBezTo>
                  <a:pt x="1524" y="590"/>
                  <a:pt x="1524" y="590"/>
                  <a:pt x="1524" y="590"/>
                </a:cubicBezTo>
                <a:cubicBezTo>
                  <a:pt x="1524" y="589"/>
                  <a:pt x="1524" y="589"/>
                  <a:pt x="1523" y="589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90"/>
                  <a:pt x="1523" y="590"/>
                  <a:pt x="1523" y="590"/>
                </a:cubicBezTo>
                <a:cubicBezTo>
                  <a:pt x="1523" y="588"/>
                  <a:pt x="1522" y="588"/>
                  <a:pt x="1522" y="587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4"/>
                  <a:pt x="1522" y="584"/>
                  <a:pt x="1522" y="584"/>
                </a:cubicBezTo>
                <a:cubicBezTo>
                  <a:pt x="1522" y="583"/>
                  <a:pt x="1522" y="583"/>
                  <a:pt x="1522" y="583"/>
                </a:cubicBezTo>
                <a:cubicBezTo>
                  <a:pt x="1523" y="583"/>
                  <a:pt x="1523" y="583"/>
                  <a:pt x="1523" y="583"/>
                </a:cubicBezTo>
                <a:cubicBezTo>
                  <a:pt x="1522" y="582"/>
                  <a:pt x="1522" y="581"/>
                  <a:pt x="1522" y="580"/>
                </a:cubicBezTo>
                <a:cubicBezTo>
                  <a:pt x="1522" y="580"/>
                  <a:pt x="1521" y="580"/>
                  <a:pt x="1521" y="580"/>
                </a:cubicBezTo>
                <a:cubicBezTo>
                  <a:pt x="1521" y="579"/>
                  <a:pt x="1521" y="579"/>
                  <a:pt x="1521" y="579"/>
                </a:cubicBezTo>
                <a:cubicBezTo>
                  <a:pt x="1520" y="579"/>
                  <a:pt x="1520" y="579"/>
                  <a:pt x="1519" y="580"/>
                </a:cubicBezTo>
                <a:cubicBezTo>
                  <a:pt x="1519" y="579"/>
                  <a:pt x="1519" y="579"/>
                  <a:pt x="1519" y="579"/>
                </a:cubicBezTo>
                <a:cubicBezTo>
                  <a:pt x="1518" y="579"/>
                  <a:pt x="1518" y="579"/>
                  <a:pt x="1518" y="579"/>
                </a:cubicBezTo>
                <a:cubicBezTo>
                  <a:pt x="1518" y="580"/>
                  <a:pt x="1518" y="580"/>
                  <a:pt x="1518" y="580"/>
                </a:cubicBezTo>
                <a:cubicBezTo>
                  <a:pt x="1517" y="579"/>
                  <a:pt x="1516" y="579"/>
                  <a:pt x="1515" y="579"/>
                </a:cubicBezTo>
                <a:cubicBezTo>
                  <a:pt x="1514" y="579"/>
                  <a:pt x="1514" y="578"/>
                  <a:pt x="1514" y="578"/>
                </a:cubicBezTo>
                <a:cubicBezTo>
                  <a:pt x="1513" y="578"/>
                  <a:pt x="1512" y="579"/>
                  <a:pt x="1511" y="579"/>
                </a:cubicBezTo>
                <a:cubicBezTo>
                  <a:pt x="1511" y="580"/>
                  <a:pt x="1511" y="580"/>
                  <a:pt x="1511" y="580"/>
                </a:cubicBezTo>
                <a:cubicBezTo>
                  <a:pt x="1511" y="580"/>
                  <a:pt x="1509" y="580"/>
                  <a:pt x="1508" y="580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1"/>
                  <a:pt x="1508" y="581"/>
                  <a:pt x="1508" y="581"/>
                </a:cubicBezTo>
                <a:cubicBezTo>
                  <a:pt x="1508" y="583"/>
                  <a:pt x="1508" y="583"/>
                  <a:pt x="1507" y="583"/>
                </a:cubicBezTo>
                <a:cubicBezTo>
                  <a:pt x="1508" y="584"/>
                  <a:pt x="1507" y="584"/>
                  <a:pt x="1508" y="584"/>
                </a:cubicBezTo>
                <a:cubicBezTo>
                  <a:pt x="1508" y="585"/>
                  <a:pt x="1510" y="584"/>
                  <a:pt x="1511" y="584"/>
                </a:cubicBezTo>
                <a:cubicBezTo>
                  <a:pt x="1511" y="585"/>
                  <a:pt x="1511" y="585"/>
                  <a:pt x="1511" y="585"/>
                </a:cubicBezTo>
                <a:cubicBezTo>
                  <a:pt x="1511" y="585"/>
                  <a:pt x="1512" y="585"/>
                  <a:pt x="1512" y="585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6"/>
                  <a:pt x="1512" y="586"/>
                  <a:pt x="1512" y="586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2" y="587"/>
                  <a:pt x="1512" y="587"/>
                  <a:pt x="1512" y="587"/>
                </a:cubicBezTo>
                <a:cubicBezTo>
                  <a:pt x="1513" y="588"/>
                  <a:pt x="1514" y="587"/>
                  <a:pt x="1516" y="587"/>
                </a:cubicBezTo>
                <a:cubicBezTo>
                  <a:pt x="1516" y="588"/>
                  <a:pt x="1516" y="588"/>
                  <a:pt x="1516" y="588"/>
                </a:cubicBezTo>
                <a:cubicBezTo>
                  <a:pt x="1516" y="588"/>
                  <a:pt x="1516" y="587"/>
                  <a:pt x="1517" y="587"/>
                </a:cubicBezTo>
                <a:cubicBezTo>
                  <a:pt x="1518" y="587"/>
                  <a:pt x="1519" y="588"/>
                  <a:pt x="1520" y="588"/>
                </a:cubicBezTo>
                <a:cubicBezTo>
                  <a:pt x="1520" y="589"/>
                  <a:pt x="1520" y="589"/>
                  <a:pt x="1520" y="589"/>
                </a:cubicBezTo>
                <a:cubicBezTo>
                  <a:pt x="1520" y="589"/>
                  <a:pt x="1519" y="589"/>
                  <a:pt x="1518" y="589"/>
                </a:cubicBezTo>
                <a:cubicBezTo>
                  <a:pt x="1518" y="589"/>
                  <a:pt x="1518" y="589"/>
                  <a:pt x="1518" y="589"/>
                </a:cubicBezTo>
                <a:cubicBezTo>
                  <a:pt x="1518" y="589"/>
                  <a:pt x="1517" y="589"/>
                  <a:pt x="1517" y="589"/>
                </a:cubicBezTo>
                <a:cubicBezTo>
                  <a:pt x="1517" y="589"/>
                  <a:pt x="1517" y="589"/>
                  <a:pt x="1517" y="589"/>
                </a:cubicBezTo>
                <a:cubicBezTo>
                  <a:pt x="1516" y="589"/>
                  <a:pt x="1516" y="589"/>
                  <a:pt x="1516" y="589"/>
                </a:cubicBezTo>
                <a:cubicBezTo>
                  <a:pt x="1516" y="590"/>
                  <a:pt x="1516" y="590"/>
                  <a:pt x="1516" y="590"/>
                </a:cubicBezTo>
                <a:cubicBezTo>
                  <a:pt x="1515" y="590"/>
                  <a:pt x="1515" y="590"/>
                  <a:pt x="1515" y="590"/>
                </a:cubicBezTo>
                <a:cubicBezTo>
                  <a:pt x="1513" y="590"/>
                  <a:pt x="1513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0"/>
                  <a:pt x="1511" y="590"/>
                </a:cubicBezTo>
                <a:cubicBezTo>
                  <a:pt x="1511" y="590"/>
                  <a:pt x="1511" y="591"/>
                  <a:pt x="1511" y="591"/>
                </a:cubicBezTo>
                <a:cubicBezTo>
                  <a:pt x="1512" y="591"/>
                  <a:pt x="1513" y="591"/>
                  <a:pt x="1514" y="591"/>
                </a:cubicBezTo>
                <a:cubicBezTo>
                  <a:pt x="1514" y="592"/>
                  <a:pt x="1514" y="592"/>
                  <a:pt x="1514" y="593"/>
                </a:cubicBezTo>
                <a:cubicBezTo>
                  <a:pt x="1515" y="593"/>
                  <a:pt x="1515" y="593"/>
                  <a:pt x="1515" y="593"/>
                </a:cubicBezTo>
                <a:cubicBezTo>
                  <a:pt x="1515" y="593"/>
                  <a:pt x="1516" y="593"/>
                  <a:pt x="1516" y="594"/>
                </a:cubicBezTo>
                <a:cubicBezTo>
                  <a:pt x="1515" y="594"/>
                  <a:pt x="1515" y="594"/>
                  <a:pt x="1515" y="594"/>
                </a:cubicBezTo>
                <a:cubicBezTo>
                  <a:pt x="1515" y="595"/>
                  <a:pt x="1515" y="595"/>
                  <a:pt x="1515" y="595"/>
                </a:cubicBezTo>
                <a:cubicBezTo>
                  <a:pt x="1516" y="595"/>
                  <a:pt x="1516" y="595"/>
                  <a:pt x="1516" y="595"/>
                </a:cubicBezTo>
                <a:cubicBezTo>
                  <a:pt x="1516" y="595"/>
                  <a:pt x="1516" y="596"/>
                  <a:pt x="1516" y="596"/>
                </a:cubicBezTo>
                <a:cubicBezTo>
                  <a:pt x="1519" y="596"/>
                  <a:pt x="1517" y="595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3"/>
                  <a:pt x="1519" y="593"/>
                  <a:pt x="1519" y="593"/>
                </a:cubicBezTo>
                <a:cubicBezTo>
                  <a:pt x="1519" y="594"/>
                  <a:pt x="1519" y="594"/>
                  <a:pt x="1519" y="594"/>
                </a:cubicBezTo>
                <a:cubicBezTo>
                  <a:pt x="1519" y="594"/>
                  <a:pt x="1520" y="594"/>
                  <a:pt x="1520" y="594"/>
                </a:cubicBezTo>
                <a:cubicBezTo>
                  <a:pt x="1520" y="595"/>
                  <a:pt x="1520" y="595"/>
                  <a:pt x="1520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1" y="595"/>
                  <a:pt x="1521" y="595"/>
                  <a:pt x="1521" y="595"/>
                </a:cubicBezTo>
                <a:cubicBezTo>
                  <a:pt x="1522" y="596"/>
                  <a:pt x="1522" y="596"/>
                  <a:pt x="1523" y="596"/>
                </a:cubicBezTo>
                <a:cubicBezTo>
                  <a:pt x="1523" y="596"/>
                  <a:pt x="1523" y="596"/>
                  <a:pt x="1523" y="596"/>
                </a:cubicBezTo>
                <a:cubicBezTo>
                  <a:pt x="1523" y="596"/>
                  <a:pt x="1523" y="596"/>
                  <a:pt x="1524" y="596"/>
                </a:cubicBezTo>
                <a:cubicBezTo>
                  <a:pt x="1523" y="596"/>
                  <a:pt x="1523" y="597"/>
                  <a:pt x="1523" y="598"/>
                </a:cubicBezTo>
                <a:cubicBezTo>
                  <a:pt x="1524" y="598"/>
                  <a:pt x="1524" y="598"/>
                  <a:pt x="1524" y="599"/>
                </a:cubicBezTo>
                <a:cubicBezTo>
                  <a:pt x="1524" y="599"/>
                  <a:pt x="1524" y="599"/>
                  <a:pt x="1524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5" y="599"/>
                  <a:pt x="1525" y="599"/>
                  <a:pt x="1525" y="599"/>
                </a:cubicBezTo>
                <a:cubicBezTo>
                  <a:pt x="1526" y="599"/>
                  <a:pt x="1527" y="599"/>
                  <a:pt x="1527" y="599"/>
                </a:cubicBezTo>
                <a:cubicBezTo>
                  <a:pt x="1527" y="599"/>
                  <a:pt x="1527" y="599"/>
                  <a:pt x="1527" y="599"/>
                </a:cubicBezTo>
                <a:cubicBezTo>
                  <a:pt x="1528" y="599"/>
                  <a:pt x="1528" y="599"/>
                  <a:pt x="1528" y="599"/>
                </a:cubicBezTo>
                <a:cubicBezTo>
                  <a:pt x="1528" y="600"/>
                  <a:pt x="1528" y="600"/>
                  <a:pt x="1528" y="600"/>
                </a:cubicBezTo>
                <a:cubicBezTo>
                  <a:pt x="1529" y="599"/>
                  <a:pt x="1530" y="599"/>
                  <a:pt x="1531" y="599"/>
                </a:cubicBezTo>
                <a:cubicBezTo>
                  <a:pt x="1531" y="600"/>
                  <a:pt x="1531" y="600"/>
                  <a:pt x="1531" y="600"/>
                </a:cubicBezTo>
                <a:cubicBezTo>
                  <a:pt x="1532" y="600"/>
                  <a:pt x="1533" y="601"/>
                  <a:pt x="1534" y="601"/>
                </a:cubicBezTo>
                <a:cubicBezTo>
                  <a:pt x="1534" y="602"/>
                  <a:pt x="1534" y="603"/>
                  <a:pt x="1534" y="603"/>
                </a:cubicBezTo>
                <a:cubicBezTo>
                  <a:pt x="1535" y="603"/>
                  <a:pt x="1536" y="603"/>
                  <a:pt x="1537" y="603"/>
                </a:cubicBezTo>
                <a:cubicBezTo>
                  <a:pt x="1537" y="603"/>
                  <a:pt x="1537" y="603"/>
                  <a:pt x="1538" y="604"/>
                </a:cubicBezTo>
                <a:cubicBezTo>
                  <a:pt x="1538" y="604"/>
                  <a:pt x="1539" y="604"/>
                  <a:pt x="1540" y="604"/>
                </a:cubicBezTo>
                <a:cubicBezTo>
                  <a:pt x="1540" y="605"/>
                  <a:pt x="1540" y="605"/>
                  <a:pt x="1540" y="605"/>
                </a:cubicBezTo>
                <a:cubicBezTo>
                  <a:pt x="1541" y="605"/>
                  <a:pt x="1541" y="605"/>
                  <a:pt x="1541" y="605"/>
                </a:cubicBezTo>
                <a:cubicBezTo>
                  <a:pt x="1541" y="606"/>
                  <a:pt x="1541" y="606"/>
                  <a:pt x="1541" y="606"/>
                </a:cubicBezTo>
                <a:cubicBezTo>
                  <a:pt x="1541" y="607"/>
                  <a:pt x="1541" y="607"/>
                  <a:pt x="1542" y="607"/>
                </a:cubicBezTo>
                <a:cubicBezTo>
                  <a:pt x="1542" y="607"/>
                  <a:pt x="1541" y="609"/>
                  <a:pt x="1541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2" y="610"/>
                  <a:pt x="1542" y="610"/>
                </a:cubicBezTo>
                <a:cubicBezTo>
                  <a:pt x="1542" y="610"/>
                  <a:pt x="1541" y="611"/>
                  <a:pt x="1541" y="611"/>
                </a:cubicBezTo>
                <a:cubicBezTo>
                  <a:pt x="1542" y="612"/>
                  <a:pt x="1542" y="612"/>
                  <a:pt x="1542" y="612"/>
                </a:cubicBezTo>
                <a:cubicBezTo>
                  <a:pt x="1542" y="613"/>
                  <a:pt x="1543" y="613"/>
                  <a:pt x="1543" y="614"/>
                </a:cubicBezTo>
                <a:cubicBezTo>
                  <a:pt x="1543" y="614"/>
                  <a:pt x="1543" y="614"/>
                  <a:pt x="1543" y="614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3" y="615"/>
                  <a:pt x="1543" y="615"/>
                  <a:pt x="1543" y="615"/>
                </a:cubicBezTo>
                <a:cubicBezTo>
                  <a:pt x="1544" y="615"/>
                  <a:pt x="1544" y="615"/>
                  <a:pt x="1544" y="615"/>
                </a:cubicBezTo>
                <a:cubicBezTo>
                  <a:pt x="1544" y="617"/>
                  <a:pt x="1542" y="617"/>
                  <a:pt x="1544" y="619"/>
                </a:cubicBezTo>
                <a:cubicBezTo>
                  <a:pt x="1544" y="620"/>
                  <a:pt x="1544" y="620"/>
                  <a:pt x="1544" y="620"/>
                </a:cubicBezTo>
                <a:cubicBezTo>
                  <a:pt x="1543" y="619"/>
                  <a:pt x="1544" y="619"/>
                  <a:pt x="1544" y="619"/>
                </a:cubicBezTo>
                <a:cubicBezTo>
                  <a:pt x="1543" y="618"/>
                  <a:pt x="1542" y="618"/>
                  <a:pt x="1540" y="619"/>
                </a:cubicBezTo>
                <a:cubicBezTo>
                  <a:pt x="1540" y="619"/>
                  <a:pt x="1540" y="619"/>
                  <a:pt x="1540" y="619"/>
                </a:cubicBezTo>
                <a:cubicBezTo>
                  <a:pt x="1540" y="619"/>
                  <a:pt x="1540" y="619"/>
                  <a:pt x="1540" y="620"/>
                </a:cubicBezTo>
                <a:cubicBezTo>
                  <a:pt x="1539" y="620"/>
                  <a:pt x="1538" y="621"/>
                  <a:pt x="1538" y="622"/>
                </a:cubicBezTo>
                <a:cubicBezTo>
                  <a:pt x="1540" y="622"/>
                  <a:pt x="1541" y="621"/>
                  <a:pt x="1543" y="621"/>
                </a:cubicBezTo>
                <a:cubicBezTo>
                  <a:pt x="1543" y="621"/>
                  <a:pt x="1543" y="620"/>
                  <a:pt x="1543" y="620"/>
                </a:cubicBezTo>
                <a:cubicBezTo>
                  <a:pt x="1544" y="620"/>
                  <a:pt x="1544" y="621"/>
                  <a:pt x="1544" y="621"/>
                </a:cubicBezTo>
                <a:cubicBezTo>
                  <a:pt x="1546" y="621"/>
                  <a:pt x="1547" y="620"/>
                  <a:pt x="1548" y="621"/>
                </a:cubicBezTo>
                <a:cubicBezTo>
                  <a:pt x="1549" y="621"/>
                  <a:pt x="1549" y="621"/>
                  <a:pt x="1549" y="621"/>
                </a:cubicBezTo>
                <a:cubicBezTo>
                  <a:pt x="1549" y="621"/>
                  <a:pt x="1549" y="621"/>
                  <a:pt x="1549" y="622"/>
                </a:cubicBezTo>
                <a:cubicBezTo>
                  <a:pt x="1549" y="622"/>
                  <a:pt x="1550" y="622"/>
                  <a:pt x="1550" y="622"/>
                </a:cubicBezTo>
                <a:cubicBezTo>
                  <a:pt x="1550" y="623"/>
                  <a:pt x="1551" y="624"/>
                  <a:pt x="1551" y="625"/>
                </a:cubicBezTo>
                <a:cubicBezTo>
                  <a:pt x="1551" y="625"/>
                  <a:pt x="1552" y="625"/>
                  <a:pt x="1552" y="625"/>
                </a:cubicBezTo>
                <a:cubicBezTo>
                  <a:pt x="1552" y="626"/>
                  <a:pt x="1552" y="626"/>
                  <a:pt x="1552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3" y="626"/>
                  <a:pt x="1553" y="626"/>
                  <a:pt x="1553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8" y="626"/>
                  <a:pt x="1558" y="626"/>
                  <a:pt x="1558" y="626"/>
                </a:cubicBezTo>
                <a:cubicBezTo>
                  <a:pt x="1559" y="626"/>
                  <a:pt x="1559" y="626"/>
                  <a:pt x="1559" y="625"/>
                </a:cubicBezTo>
                <a:cubicBezTo>
                  <a:pt x="1559" y="625"/>
                  <a:pt x="1559" y="625"/>
                  <a:pt x="1559" y="625"/>
                </a:cubicBezTo>
                <a:cubicBezTo>
                  <a:pt x="1560" y="625"/>
                  <a:pt x="1560" y="626"/>
                  <a:pt x="1560" y="626"/>
                </a:cubicBezTo>
                <a:cubicBezTo>
                  <a:pt x="1563" y="626"/>
                  <a:pt x="1563" y="626"/>
                  <a:pt x="1563" y="626"/>
                </a:cubicBezTo>
                <a:cubicBezTo>
                  <a:pt x="1563" y="625"/>
                  <a:pt x="1563" y="625"/>
                  <a:pt x="1563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4" y="625"/>
                </a:cubicBezTo>
                <a:cubicBezTo>
                  <a:pt x="1564" y="625"/>
                  <a:pt x="1564" y="625"/>
                  <a:pt x="1565" y="625"/>
                </a:cubicBezTo>
                <a:cubicBezTo>
                  <a:pt x="1565" y="624"/>
                  <a:pt x="1565" y="624"/>
                  <a:pt x="1565" y="624"/>
                </a:cubicBezTo>
                <a:cubicBezTo>
                  <a:pt x="1565" y="624"/>
                  <a:pt x="1566" y="624"/>
                  <a:pt x="1566" y="623"/>
                </a:cubicBezTo>
                <a:cubicBezTo>
                  <a:pt x="1566" y="623"/>
                  <a:pt x="1566" y="623"/>
                  <a:pt x="1566" y="623"/>
                </a:cubicBezTo>
                <a:cubicBezTo>
                  <a:pt x="1565" y="621"/>
                  <a:pt x="1566" y="620"/>
                  <a:pt x="1567" y="620"/>
                </a:cubicBezTo>
                <a:cubicBezTo>
                  <a:pt x="1567" y="620"/>
                  <a:pt x="1567" y="620"/>
                  <a:pt x="1567" y="620"/>
                </a:cubicBezTo>
                <a:cubicBezTo>
                  <a:pt x="1567" y="620"/>
                  <a:pt x="1567" y="620"/>
                  <a:pt x="1568" y="620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70" y="620"/>
                  <a:pt x="1570" y="620"/>
                  <a:pt x="1571" y="621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0"/>
                  <a:pt x="1573" y="620"/>
                  <a:pt x="1573" y="620"/>
                </a:cubicBezTo>
                <a:cubicBezTo>
                  <a:pt x="1573" y="621"/>
                  <a:pt x="1573" y="621"/>
                  <a:pt x="1573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5" y="621"/>
                  <a:pt x="1575" y="621"/>
                  <a:pt x="1575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6" y="621"/>
                  <a:pt x="1576" y="621"/>
                  <a:pt x="1576" y="621"/>
                </a:cubicBezTo>
                <a:cubicBezTo>
                  <a:pt x="1577" y="622"/>
                  <a:pt x="1577" y="622"/>
                  <a:pt x="1578" y="622"/>
                </a:cubicBezTo>
                <a:cubicBezTo>
                  <a:pt x="1578" y="624"/>
                  <a:pt x="1579" y="624"/>
                  <a:pt x="1579" y="626"/>
                </a:cubicBezTo>
                <a:cubicBezTo>
                  <a:pt x="1580" y="626"/>
                  <a:pt x="1580" y="626"/>
                  <a:pt x="1580" y="626"/>
                </a:cubicBezTo>
                <a:cubicBezTo>
                  <a:pt x="1580" y="626"/>
                  <a:pt x="1580" y="627"/>
                  <a:pt x="1580" y="627"/>
                </a:cubicBezTo>
                <a:cubicBezTo>
                  <a:pt x="1581" y="628"/>
                  <a:pt x="1582" y="628"/>
                  <a:pt x="1583" y="628"/>
                </a:cubicBezTo>
                <a:cubicBezTo>
                  <a:pt x="1583" y="629"/>
                  <a:pt x="1583" y="629"/>
                  <a:pt x="1583" y="629"/>
                </a:cubicBezTo>
                <a:cubicBezTo>
                  <a:pt x="1583" y="629"/>
                  <a:pt x="1585" y="631"/>
                  <a:pt x="1585" y="631"/>
                </a:cubicBezTo>
                <a:cubicBezTo>
                  <a:pt x="1585" y="632"/>
                  <a:pt x="1585" y="632"/>
                  <a:pt x="1585" y="632"/>
                </a:cubicBezTo>
                <a:cubicBezTo>
                  <a:pt x="1586" y="632"/>
                  <a:pt x="1587" y="632"/>
                  <a:pt x="1587" y="632"/>
                </a:cubicBezTo>
                <a:cubicBezTo>
                  <a:pt x="1587" y="633"/>
                  <a:pt x="1587" y="633"/>
                  <a:pt x="1587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8" y="633"/>
                  <a:pt x="1588" y="633"/>
                  <a:pt x="1588" y="633"/>
                </a:cubicBezTo>
                <a:cubicBezTo>
                  <a:pt x="1589" y="633"/>
                  <a:pt x="1589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0" y="633"/>
                  <a:pt x="1590" y="633"/>
                  <a:pt x="1590" y="633"/>
                </a:cubicBezTo>
                <a:cubicBezTo>
                  <a:pt x="1592" y="633"/>
                  <a:pt x="1593" y="634"/>
                  <a:pt x="1594" y="634"/>
                </a:cubicBezTo>
                <a:cubicBezTo>
                  <a:pt x="1594" y="634"/>
                  <a:pt x="1594" y="634"/>
                  <a:pt x="1595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6" y="635"/>
                  <a:pt x="1596" y="635"/>
                  <a:pt x="1596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5"/>
                  <a:pt x="1598" y="635"/>
                  <a:pt x="1598" y="635"/>
                </a:cubicBezTo>
                <a:cubicBezTo>
                  <a:pt x="1598" y="634"/>
                  <a:pt x="1598" y="634"/>
                  <a:pt x="1598" y="633"/>
                </a:cubicBezTo>
                <a:cubicBezTo>
                  <a:pt x="1597" y="633"/>
                  <a:pt x="1596" y="633"/>
                  <a:pt x="1596" y="633"/>
                </a:cubicBezTo>
                <a:cubicBezTo>
                  <a:pt x="1596" y="632"/>
                  <a:pt x="1596" y="632"/>
                  <a:pt x="1596" y="632"/>
                </a:cubicBezTo>
                <a:cubicBezTo>
                  <a:pt x="1596" y="632"/>
                  <a:pt x="1595" y="632"/>
                  <a:pt x="1595" y="632"/>
                </a:cubicBezTo>
                <a:cubicBezTo>
                  <a:pt x="1595" y="631"/>
                  <a:pt x="1595" y="631"/>
                  <a:pt x="1595" y="630"/>
                </a:cubicBezTo>
                <a:cubicBezTo>
                  <a:pt x="1594" y="630"/>
                  <a:pt x="1594" y="629"/>
                  <a:pt x="1593" y="630"/>
                </a:cubicBezTo>
                <a:cubicBezTo>
                  <a:pt x="1592" y="629"/>
                  <a:pt x="1591" y="628"/>
                  <a:pt x="1592" y="627"/>
                </a:cubicBezTo>
                <a:cubicBezTo>
                  <a:pt x="1591" y="626"/>
                  <a:pt x="1590" y="626"/>
                  <a:pt x="1589" y="626"/>
                </a:cubicBezTo>
                <a:cubicBezTo>
                  <a:pt x="1589" y="625"/>
                  <a:pt x="1589" y="624"/>
                  <a:pt x="1588" y="623"/>
                </a:cubicBezTo>
                <a:cubicBezTo>
                  <a:pt x="1588" y="623"/>
                  <a:pt x="1588" y="623"/>
                  <a:pt x="1588" y="623"/>
                </a:cubicBezTo>
                <a:cubicBezTo>
                  <a:pt x="1588" y="622"/>
                  <a:pt x="1588" y="622"/>
                  <a:pt x="1588" y="622"/>
                </a:cubicBezTo>
                <a:cubicBezTo>
                  <a:pt x="1587" y="622"/>
                  <a:pt x="1587" y="622"/>
                  <a:pt x="1587" y="622"/>
                </a:cubicBezTo>
                <a:cubicBezTo>
                  <a:pt x="1587" y="621"/>
                  <a:pt x="1587" y="621"/>
                  <a:pt x="1586" y="621"/>
                </a:cubicBezTo>
                <a:cubicBezTo>
                  <a:pt x="1586" y="621"/>
                  <a:pt x="1586" y="621"/>
                  <a:pt x="1586" y="621"/>
                </a:cubicBezTo>
                <a:cubicBezTo>
                  <a:pt x="1585" y="621"/>
                  <a:pt x="1585" y="621"/>
                  <a:pt x="1585" y="621"/>
                </a:cubicBezTo>
                <a:cubicBezTo>
                  <a:pt x="1585" y="620"/>
                  <a:pt x="1585" y="620"/>
                  <a:pt x="1585" y="620"/>
                </a:cubicBezTo>
                <a:cubicBezTo>
                  <a:pt x="1584" y="619"/>
                  <a:pt x="1584" y="619"/>
                  <a:pt x="1584" y="619"/>
                </a:cubicBezTo>
                <a:cubicBezTo>
                  <a:pt x="1584" y="619"/>
                  <a:pt x="1584" y="618"/>
                  <a:pt x="1583" y="617"/>
                </a:cubicBezTo>
                <a:cubicBezTo>
                  <a:pt x="1583" y="617"/>
                  <a:pt x="1583" y="617"/>
                  <a:pt x="1583" y="617"/>
                </a:cubicBezTo>
                <a:cubicBezTo>
                  <a:pt x="1583" y="617"/>
                  <a:pt x="1583" y="616"/>
                  <a:pt x="1583" y="615"/>
                </a:cubicBezTo>
                <a:cubicBezTo>
                  <a:pt x="1583" y="615"/>
                  <a:pt x="1583" y="615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3" y="614"/>
                  <a:pt x="1583" y="614"/>
                </a:cubicBezTo>
                <a:cubicBezTo>
                  <a:pt x="1583" y="614"/>
                  <a:pt x="1584" y="614"/>
                  <a:pt x="1585" y="614"/>
                </a:cubicBezTo>
                <a:cubicBezTo>
                  <a:pt x="1585" y="614"/>
                  <a:pt x="1585" y="614"/>
                  <a:pt x="1585" y="614"/>
                </a:cubicBezTo>
                <a:cubicBezTo>
                  <a:pt x="1585" y="614"/>
                  <a:pt x="1586" y="613"/>
                  <a:pt x="1586" y="613"/>
                </a:cubicBezTo>
                <a:cubicBezTo>
                  <a:pt x="1586" y="613"/>
                  <a:pt x="1587" y="612"/>
                  <a:pt x="1586" y="611"/>
                </a:cubicBezTo>
                <a:cubicBezTo>
                  <a:pt x="1586" y="610"/>
                  <a:pt x="1586" y="610"/>
                  <a:pt x="1586" y="610"/>
                </a:cubicBezTo>
                <a:cubicBezTo>
                  <a:pt x="1585" y="610"/>
                  <a:pt x="1585" y="609"/>
                  <a:pt x="1585" y="609"/>
                </a:cubicBezTo>
                <a:cubicBezTo>
                  <a:pt x="1584" y="609"/>
                  <a:pt x="1584" y="608"/>
                  <a:pt x="1583" y="609"/>
                </a:cubicBezTo>
                <a:cubicBezTo>
                  <a:pt x="1581" y="609"/>
                  <a:pt x="1582" y="608"/>
                  <a:pt x="1580" y="607"/>
                </a:cubicBezTo>
                <a:cubicBezTo>
                  <a:pt x="1580" y="606"/>
                  <a:pt x="1580" y="606"/>
                  <a:pt x="1580" y="606"/>
                </a:cubicBezTo>
                <a:cubicBezTo>
                  <a:pt x="1579" y="606"/>
                  <a:pt x="1578" y="606"/>
                  <a:pt x="1576" y="605"/>
                </a:cubicBezTo>
                <a:cubicBezTo>
                  <a:pt x="1576" y="605"/>
                  <a:pt x="1576" y="605"/>
                  <a:pt x="1576" y="604"/>
                </a:cubicBezTo>
                <a:close/>
                <a:moveTo>
                  <a:pt x="646" y="580"/>
                </a:moveTo>
                <a:cubicBezTo>
                  <a:pt x="647" y="580"/>
                  <a:pt x="647" y="580"/>
                  <a:pt x="647" y="580"/>
                </a:cubicBezTo>
                <a:cubicBezTo>
                  <a:pt x="647" y="579"/>
                  <a:pt x="647" y="580"/>
                  <a:pt x="647" y="579"/>
                </a:cubicBezTo>
                <a:cubicBezTo>
                  <a:pt x="647" y="579"/>
                  <a:pt x="647" y="579"/>
                  <a:pt x="647" y="579"/>
                </a:cubicBezTo>
                <a:cubicBezTo>
                  <a:pt x="646" y="579"/>
                  <a:pt x="646" y="580"/>
                  <a:pt x="646" y="580"/>
                </a:cubicBezTo>
                <a:close/>
                <a:moveTo>
                  <a:pt x="1507" y="580"/>
                </a:moveTo>
                <a:cubicBezTo>
                  <a:pt x="1507" y="580"/>
                  <a:pt x="1507" y="580"/>
                  <a:pt x="1507" y="580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5" y="580"/>
                  <a:pt x="1505" y="580"/>
                  <a:pt x="1505" y="580"/>
                </a:cubicBezTo>
                <a:lnTo>
                  <a:pt x="1507" y="580"/>
                </a:lnTo>
                <a:close/>
                <a:moveTo>
                  <a:pt x="1356" y="581"/>
                </a:moveTo>
                <a:cubicBezTo>
                  <a:pt x="1357" y="582"/>
                  <a:pt x="1357" y="583"/>
                  <a:pt x="1357" y="584"/>
                </a:cubicBezTo>
                <a:cubicBezTo>
                  <a:pt x="1358" y="584"/>
                  <a:pt x="1358" y="584"/>
                  <a:pt x="1358" y="585"/>
                </a:cubicBezTo>
                <a:cubicBezTo>
                  <a:pt x="1360" y="585"/>
                  <a:pt x="1360" y="585"/>
                  <a:pt x="1360" y="585"/>
                </a:cubicBezTo>
                <a:cubicBezTo>
                  <a:pt x="1359" y="583"/>
                  <a:pt x="1358" y="582"/>
                  <a:pt x="1358" y="580"/>
                </a:cubicBezTo>
                <a:cubicBezTo>
                  <a:pt x="1357" y="580"/>
                  <a:pt x="1357" y="580"/>
                  <a:pt x="1356" y="581"/>
                </a:cubicBezTo>
                <a:close/>
                <a:moveTo>
                  <a:pt x="1504" y="581"/>
                </a:moveTo>
                <a:cubicBezTo>
                  <a:pt x="1504" y="581"/>
                  <a:pt x="1504" y="581"/>
                  <a:pt x="1504" y="581"/>
                </a:cubicBezTo>
                <a:cubicBezTo>
                  <a:pt x="1505" y="581"/>
                  <a:pt x="1505" y="581"/>
                  <a:pt x="1505" y="581"/>
                </a:cubicBezTo>
                <a:cubicBezTo>
                  <a:pt x="1505" y="580"/>
                  <a:pt x="1505" y="580"/>
                  <a:pt x="1505" y="580"/>
                </a:cubicBezTo>
                <a:cubicBezTo>
                  <a:pt x="1504" y="580"/>
                  <a:pt x="1504" y="580"/>
                  <a:pt x="1504" y="580"/>
                </a:cubicBezTo>
                <a:cubicBezTo>
                  <a:pt x="1504" y="580"/>
                  <a:pt x="1504" y="582"/>
                  <a:pt x="1504" y="581"/>
                </a:cubicBezTo>
                <a:close/>
                <a:moveTo>
                  <a:pt x="1506" y="583"/>
                </a:moveTo>
                <a:cubicBezTo>
                  <a:pt x="1506" y="583"/>
                  <a:pt x="1506" y="583"/>
                  <a:pt x="1507" y="583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2"/>
                  <a:pt x="1507" y="582"/>
                  <a:pt x="1507" y="582"/>
                </a:cubicBezTo>
                <a:cubicBezTo>
                  <a:pt x="1507" y="581"/>
                  <a:pt x="1507" y="581"/>
                  <a:pt x="1507" y="581"/>
                </a:cubicBezTo>
                <a:cubicBezTo>
                  <a:pt x="1506" y="581"/>
                  <a:pt x="1506" y="582"/>
                  <a:pt x="1505" y="582"/>
                </a:cubicBezTo>
                <a:cubicBezTo>
                  <a:pt x="1505" y="583"/>
                  <a:pt x="1505" y="583"/>
                  <a:pt x="1505" y="583"/>
                </a:cubicBezTo>
                <a:cubicBezTo>
                  <a:pt x="1506" y="583"/>
                  <a:pt x="1505" y="583"/>
                  <a:pt x="1506" y="583"/>
                </a:cubicBezTo>
                <a:close/>
                <a:moveTo>
                  <a:pt x="1492" y="582"/>
                </a:moveTo>
                <a:cubicBezTo>
                  <a:pt x="1492" y="582"/>
                  <a:pt x="1492" y="582"/>
                  <a:pt x="1492" y="582"/>
                </a:cubicBezTo>
                <a:cubicBezTo>
                  <a:pt x="1491" y="582"/>
                  <a:pt x="1491" y="582"/>
                  <a:pt x="1491" y="582"/>
                </a:cubicBezTo>
                <a:cubicBezTo>
                  <a:pt x="1491" y="583"/>
                  <a:pt x="1491" y="583"/>
                  <a:pt x="1491" y="583"/>
                </a:cubicBezTo>
                <a:cubicBezTo>
                  <a:pt x="1492" y="583"/>
                  <a:pt x="1492" y="583"/>
                  <a:pt x="1492" y="583"/>
                </a:cubicBezTo>
                <a:lnTo>
                  <a:pt x="1492" y="582"/>
                </a:lnTo>
                <a:close/>
                <a:moveTo>
                  <a:pt x="1471" y="585"/>
                </a:moveTo>
                <a:cubicBezTo>
                  <a:pt x="1471" y="585"/>
                  <a:pt x="1471" y="585"/>
                  <a:pt x="1471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72" y="584"/>
                  <a:pt x="1472" y="584"/>
                  <a:pt x="1472" y="584"/>
                </a:cubicBezTo>
                <a:cubicBezTo>
                  <a:pt x="1469" y="583"/>
                  <a:pt x="1469" y="583"/>
                  <a:pt x="1469" y="583"/>
                </a:cubicBezTo>
                <a:cubicBezTo>
                  <a:pt x="1468" y="583"/>
                  <a:pt x="1469" y="583"/>
                  <a:pt x="1468" y="584"/>
                </a:cubicBezTo>
                <a:cubicBezTo>
                  <a:pt x="1468" y="585"/>
                  <a:pt x="1468" y="585"/>
                  <a:pt x="1468" y="585"/>
                </a:cubicBezTo>
                <a:cubicBezTo>
                  <a:pt x="1469" y="585"/>
                  <a:pt x="1470" y="585"/>
                  <a:pt x="1471" y="585"/>
                </a:cubicBezTo>
                <a:cubicBezTo>
                  <a:pt x="1471" y="585"/>
                  <a:pt x="1471" y="585"/>
                  <a:pt x="1471" y="585"/>
                </a:cubicBezTo>
                <a:close/>
                <a:moveTo>
                  <a:pt x="1390" y="586"/>
                </a:move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7"/>
                  <a:pt x="1390" y="587"/>
                </a:cubicBezTo>
                <a:cubicBezTo>
                  <a:pt x="1390" y="587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8"/>
                  <a:pt x="1390" y="588"/>
                  <a:pt x="1390" y="588"/>
                </a:cubicBezTo>
                <a:cubicBezTo>
                  <a:pt x="1390" y="589"/>
                  <a:pt x="1390" y="589"/>
                  <a:pt x="1390" y="589"/>
                </a:cubicBezTo>
                <a:cubicBezTo>
                  <a:pt x="1391" y="589"/>
                  <a:pt x="1391" y="589"/>
                  <a:pt x="1391" y="589"/>
                </a:cubicBezTo>
                <a:cubicBezTo>
                  <a:pt x="1391" y="590"/>
                  <a:pt x="1391" y="590"/>
                  <a:pt x="1391" y="590"/>
                </a:cubicBezTo>
                <a:cubicBezTo>
                  <a:pt x="1391" y="590"/>
                  <a:pt x="1393" y="591"/>
                  <a:pt x="1393" y="591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2"/>
                  <a:pt x="1393" y="592"/>
                  <a:pt x="1393" y="592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1"/>
                  <a:pt x="1393" y="591"/>
                  <a:pt x="1393" y="591"/>
                </a:cubicBezTo>
                <a:cubicBezTo>
                  <a:pt x="1393" y="590"/>
                  <a:pt x="1393" y="589"/>
                  <a:pt x="1393" y="588"/>
                </a:cubicBezTo>
                <a:cubicBezTo>
                  <a:pt x="1393" y="588"/>
                  <a:pt x="1393" y="588"/>
                  <a:pt x="1392" y="588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7"/>
                  <a:pt x="1392" y="587"/>
                  <a:pt x="1392" y="587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2" y="586"/>
                  <a:pt x="1391" y="586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5"/>
                  <a:pt x="1391" y="585"/>
                  <a:pt x="1391" y="585"/>
                </a:cubicBezTo>
                <a:cubicBezTo>
                  <a:pt x="1391" y="584"/>
                  <a:pt x="1391" y="584"/>
                  <a:pt x="1391" y="584"/>
                </a:cubicBezTo>
                <a:cubicBezTo>
                  <a:pt x="1391" y="585"/>
                  <a:pt x="1390" y="585"/>
                  <a:pt x="1390" y="585"/>
                </a:cubicBezTo>
                <a:cubicBezTo>
                  <a:pt x="1390" y="585"/>
                  <a:pt x="1390" y="584"/>
                  <a:pt x="1389" y="584"/>
                </a:cubicBezTo>
                <a:cubicBezTo>
                  <a:pt x="1389" y="584"/>
                  <a:pt x="1389" y="584"/>
                  <a:pt x="1388" y="584"/>
                </a:cubicBezTo>
                <a:cubicBezTo>
                  <a:pt x="1388" y="584"/>
                  <a:pt x="1388" y="584"/>
                  <a:pt x="1388" y="584"/>
                </a:cubicBezTo>
                <a:cubicBezTo>
                  <a:pt x="1388" y="586"/>
                  <a:pt x="1388" y="585"/>
                  <a:pt x="1388" y="586"/>
                </a:cubicBezTo>
                <a:lnTo>
                  <a:pt x="1390" y="586"/>
                </a:lnTo>
                <a:close/>
                <a:moveTo>
                  <a:pt x="1502" y="585"/>
                </a:moveTo>
                <a:cubicBezTo>
                  <a:pt x="1502" y="585"/>
                  <a:pt x="1503" y="585"/>
                  <a:pt x="1504" y="585"/>
                </a:cubicBezTo>
                <a:cubicBezTo>
                  <a:pt x="1504" y="584"/>
                  <a:pt x="1504" y="584"/>
                  <a:pt x="1504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3" y="584"/>
                  <a:pt x="1503" y="584"/>
                  <a:pt x="1503" y="584"/>
                </a:cubicBezTo>
                <a:cubicBezTo>
                  <a:pt x="1502" y="584"/>
                  <a:pt x="1502" y="584"/>
                  <a:pt x="1502" y="585"/>
                </a:cubicBezTo>
                <a:close/>
                <a:moveTo>
                  <a:pt x="1484" y="584"/>
                </a:moveTo>
                <a:cubicBezTo>
                  <a:pt x="1483" y="584"/>
                  <a:pt x="1482" y="584"/>
                  <a:pt x="1481" y="584"/>
                </a:cubicBezTo>
                <a:cubicBezTo>
                  <a:pt x="1481" y="584"/>
                  <a:pt x="1481" y="584"/>
                  <a:pt x="1481" y="584"/>
                </a:cubicBezTo>
                <a:cubicBezTo>
                  <a:pt x="1481" y="585"/>
                  <a:pt x="1481" y="585"/>
                  <a:pt x="1481" y="585"/>
                </a:cubicBezTo>
                <a:cubicBezTo>
                  <a:pt x="1484" y="585"/>
                  <a:pt x="1484" y="585"/>
                  <a:pt x="1484" y="585"/>
                </a:cubicBezTo>
                <a:lnTo>
                  <a:pt x="1484" y="584"/>
                </a:lnTo>
                <a:close/>
                <a:moveTo>
                  <a:pt x="1479" y="585"/>
                </a:moveTo>
                <a:cubicBezTo>
                  <a:pt x="1478" y="585"/>
                  <a:pt x="1477" y="585"/>
                  <a:pt x="1475" y="585"/>
                </a:cubicBezTo>
                <a:cubicBezTo>
                  <a:pt x="1475" y="585"/>
                  <a:pt x="1475" y="585"/>
                  <a:pt x="1475" y="586"/>
                </a:cubicBezTo>
                <a:cubicBezTo>
                  <a:pt x="1475" y="586"/>
                  <a:pt x="1475" y="586"/>
                  <a:pt x="1475" y="586"/>
                </a:cubicBezTo>
                <a:cubicBezTo>
                  <a:pt x="1477" y="586"/>
                  <a:pt x="1478" y="586"/>
                  <a:pt x="1479" y="586"/>
                </a:cubicBezTo>
                <a:lnTo>
                  <a:pt x="1479" y="585"/>
                </a:lnTo>
                <a:close/>
                <a:moveTo>
                  <a:pt x="1051" y="587"/>
                </a:moveTo>
                <a:cubicBezTo>
                  <a:pt x="1051" y="586"/>
                  <a:pt x="1051" y="587"/>
                  <a:pt x="1051" y="586"/>
                </a:cubicBezTo>
                <a:cubicBezTo>
                  <a:pt x="1051" y="586"/>
                  <a:pt x="1051" y="586"/>
                  <a:pt x="1051" y="586"/>
                </a:cubicBezTo>
                <a:cubicBezTo>
                  <a:pt x="1050" y="586"/>
                  <a:pt x="1049" y="586"/>
                  <a:pt x="1048" y="586"/>
                </a:cubicBezTo>
                <a:cubicBezTo>
                  <a:pt x="1049" y="586"/>
                  <a:pt x="1049" y="586"/>
                  <a:pt x="1049" y="587"/>
                </a:cubicBezTo>
                <a:cubicBezTo>
                  <a:pt x="1049" y="587"/>
                  <a:pt x="1050" y="587"/>
                  <a:pt x="1051" y="587"/>
                </a:cubicBezTo>
                <a:close/>
                <a:moveTo>
                  <a:pt x="1580" y="589"/>
                </a:moveTo>
                <a:cubicBezTo>
                  <a:pt x="1581" y="589"/>
                  <a:pt x="1582" y="589"/>
                  <a:pt x="1583" y="589"/>
                </a:cubicBezTo>
                <a:cubicBezTo>
                  <a:pt x="1583" y="589"/>
                  <a:pt x="1583" y="589"/>
                  <a:pt x="1583" y="589"/>
                </a:cubicBezTo>
                <a:cubicBezTo>
                  <a:pt x="1582" y="588"/>
                  <a:pt x="1581" y="588"/>
                  <a:pt x="1580" y="588"/>
                </a:cubicBezTo>
                <a:cubicBezTo>
                  <a:pt x="1580" y="588"/>
                  <a:pt x="1580" y="588"/>
                  <a:pt x="1580" y="589"/>
                </a:cubicBezTo>
                <a:close/>
                <a:moveTo>
                  <a:pt x="1363" y="589"/>
                </a:moveTo>
                <a:cubicBezTo>
                  <a:pt x="1363" y="589"/>
                  <a:pt x="1363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89"/>
                  <a:pt x="1362" y="589"/>
                  <a:pt x="1362" y="589"/>
                </a:cubicBezTo>
                <a:cubicBezTo>
                  <a:pt x="1362" y="590"/>
                  <a:pt x="1362" y="590"/>
                  <a:pt x="1363" y="590"/>
                </a:cubicBezTo>
                <a:cubicBezTo>
                  <a:pt x="1363" y="589"/>
                  <a:pt x="1363" y="590"/>
                  <a:pt x="1363" y="589"/>
                </a:cubicBezTo>
                <a:close/>
                <a:moveTo>
                  <a:pt x="1397" y="590"/>
                </a:moveTo>
                <a:cubicBezTo>
                  <a:pt x="1397" y="591"/>
                  <a:pt x="1397" y="591"/>
                  <a:pt x="1397" y="592"/>
                </a:cubicBezTo>
                <a:cubicBezTo>
                  <a:pt x="1397" y="592"/>
                  <a:pt x="1398" y="592"/>
                  <a:pt x="1398" y="592"/>
                </a:cubicBezTo>
                <a:cubicBezTo>
                  <a:pt x="1398" y="593"/>
                  <a:pt x="1398" y="593"/>
                  <a:pt x="1398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399" y="593"/>
                  <a:pt x="1399" y="593"/>
                  <a:pt x="1399" y="593"/>
                </a:cubicBezTo>
                <a:cubicBezTo>
                  <a:pt x="1401" y="593"/>
                  <a:pt x="1401" y="592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1" y="590"/>
                  <a:pt x="1401" y="590"/>
                  <a:pt x="1401" y="590"/>
                </a:cubicBezTo>
                <a:cubicBezTo>
                  <a:pt x="1400" y="590"/>
                  <a:pt x="1398" y="590"/>
                  <a:pt x="1398" y="590"/>
                </a:cubicBezTo>
                <a:lnTo>
                  <a:pt x="1397" y="590"/>
                </a:lnTo>
                <a:close/>
                <a:moveTo>
                  <a:pt x="1596" y="591"/>
                </a:moveTo>
                <a:cubicBezTo>
                  <a:pt x="1596" y="591"/>
                  <a:pt x="1596" y="591"/>
                  <a:pt x="1596" y="591"/>
                </a:cubicBezTo>
                <a:cubicBezTo>
                  <a:pt x="1596" y="591"/>
                  <a:pt x="1596" y="591"/>
                  <a:pt x="1596" y="591"/>
                </a:cubicBezTo>
                <a:cubicBezTo>
                  <a:pt x="1597" y="592"/>
                  <a:pt x="1598" y="593"/>
                  <a:pt x="1599" y="592"/>
                </a:cubicBezTo>
                <a:cubicBezTo>
                  <a:pt x="1599" y="592"/>
                  <a:pt x="1599" y="592"/>
                  <a:pt x="1599" y="592"/>
                </a:cubicBezTo>
                <a:cubicBezTo>
                  <a:pt x="1599" y="591"/>
                  <a:pt x="1599" y="592"/>
                  <a:pt x="1599" y="591"/>
                </a:cubicBezTo>
                <a:cubicBezTo>
                  <a:pt x="1599" y="591"/>
                  <a:pt x="1599" y="591"/>
                  <a:pt x="1599" y="591"/>
                </a:cubicBezTo>
                <a:lnTo>
                  <a:pt x="1596" y="591"/>
                </a:lnTo>
                <a:close/>
                <a:moveTo>
                  <a:pt x="1498" y="591"/>
                </a:moveTo>
                <a:cubicBezTo>
                  <a:pt x="1498" y="592"/>
                  <a:pt x="1498" y="592"/>
                  <a:pt x="1498" y="592"/>
                </a:cubicBezTo>
                <a:cubicBezTo>
                  <a:pt x="1497" y="592"/>
                  <a:pt x="1496" y="591"/>
                  <a:pt x="1495" y="591"/>
                </a:cubicBezTo>
                <a:cubicBezTo>
                  <a:pt x="1495" y="592"/>
                  <a:pt x="1495" y="592"/>
                  <a:pt x="1495" y="592"/>
                </a:cubicBezTo>
                <a:cubicBezTo>
                  <a:pt x="1494" y="592"/>
                  <a:pt x="1494" y="592"/>
                  <a:pt x="1493" y="592"/>
                </a:cubicBezTo>
                <a:cubicBezTo>
                  <a:pt x="1493" y="592"/>
                  <a:pt x="1493" y="593"/>
                  <a:pt x="1493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4" y="593"/>
                  <a:pt x="1494" y="593"/>
                  <a:pt x="1494" y="593"/>
                </a:cubicBezTo>
                <a:cubicBezTo>
                  <a:pt x="1495" y="594"/>
                  <a:pt x="1495" y="594"/>
                  <a:pt x="1496" y="594"/>
                </a:cubicBezTo>
                <a:cubicBezTo>
                  <a:pt x="1496" y="594"/>
                  <a:pt x="1496" y="593"/>
                  <a:pt x="1496" y="593"/>
                </a:cubicBezTo>
                <a:cubicBezTo>
                  <a:pt x="1498" y="593"/>
                  <a:pt x="1498" y="593"/>
                  <a:pt x="1498" y="593"/>
                </a:cubicBezTo>
                <a:cubicBezTo>
                  <a:pt x="1498" y="594"/>
                  <a:pt x="1498" y="594"/>
                  <a:pt x="1498" y="594"/>
                </a:cubicBezTo>
                <a:cubicBezTo>
                  <a:pt x="1499" y="594"/>
                  <a:pt x="1499" y="594"/>
                  <a:pt x="1499" y="594"/>
                </a:cubicBezTo>
                <a:cubicBezTo>
                  <a:pt x="1500" y="594"/>
                  <a:pt x="1499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4"/>
                  <a:pt x="1500" y="594"/>
                  <a:pt x="1500" y="594"/>
                </a:cubicBezTo>
                <a:cubicBezTo>
                  <a:pt x="1500" y="593"/>
                  <a:pt x="1500" y="593"/>
                  <a:pt x="1500" y="593"/>
                </a:cubicBezTo>
                <a:cubicBezTo>
                  <a:pt x="1502" y="594"/>
                  <a:pt x="1503" y="594"/>
                  <a:pt x="1504" y="594"/>
                </a:cubicBezTo>
                <a:cubicBezTo>
                  <a:pt x="1504" y="595"/>
                  <a:pt x="1504" y="595"/>
                  <a:pt x="1504" y="595"/>
                </a:cubicBezTo>
                <a:cubicBezTo>
                  <a:pt x="1505" y="595"/>
                  <a:pt x="1505" y="595"/>
                  <a:pt x="1506" y="594"/>
                </a:cubicBezTo>
                <a:cubicBezTo>
                  <a:pt x="1505" y="593"/>
                  <a:pt x="1505" y="593"/>
                  <a:pt x="1505" y="592"/>
                </a:cubicBezTo>
                <a:cubicBezTo>
                  <a:pt x="1503" y="592"/>
                  <a:pt x="1503" y="592"/>
                  <a:pt x="1502" y="592"/>
                </a:cubicBezTo>
                <a:cubicBezTo>
                  <a:pt x="1501" y="591"/>
                  <a:pt x="1499" y="592"/>
                  <a:pt x="1499" y="592"/>
                </a:cubicBezTo>
                <a:cubicBezTo>
                  <a:pt x="1499" y="592"/>
                  <a:pt x="1499" y="592"/>
                  <a:pt x="1499" y="592"/>
                </a:cubicBezTo>
                <a:cubicBezTo>
                  <a:pt x="1498" y="592"/>
                  <a:pt x="1498" y="591"/>
                  <a:pt x="1498" y="591"/>
                </a:cubicBezTo>
                <a:close/>
                <a:moveTo>
                  <a:pt x="1483" y="592"/>
                </a:moveTo>
                <a:cubicBezTo>
                  <a:pt x="1483" y="593"/>
                  <a:pt x="1483" y="593"/>
                  <a:pt x="1483" y="593"/>
                </a:cubicBezTo>
                <a:cubicBezTo>
                  <a:pt x="1484" y="594"/>
                  <a:pt x="1484" y="594"/>
                  <a:pt x="1485" y="594"/>
                </a:cubicBezTo>
                <a:cubicBezTo>
                  <a:pt x="1486" y="594"/>
                  <a:pt x="1486" y="595"/>
                  <a:pt x="1486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7" y="595"/>
                  <a:pt x="1487" y="595"/>
                  <a:pt x="1487" y="595"/>
                </a:cubicBezTo>
                <a:cubicBezTo>
                  <a:pt x="1489" y="594"/>
                  <a:pt x="1490" y="596"/>
                  <a:pt x="1490" y="593"/>
                </a:cubicBezTo>
                <a:cubicBezTo>
                  <a:pt x="1489" y="593"/>
                  <a:pt x="1489" y="593"/>
                  <a:pt x="1489" y="593"/>
                </a:cubicBezTo>
                <a:cubicBezTo>
                  <a:pt x="1489" y="592"/>
                  <a:pt x="1489" y="592"/>
                  <a:pt x="1489" y="592"/>
                </a:cubicBezTo>
                <a:cubicBezTo>
                  <a:pt x="1487" y="592"/>
                  <a:pt x="1485" y="592"/>
                  <a:pt x="1483" y="592"/>
                </a:cubicBezTo>
                <a:close/>
                <a:moveTo>
                  <a:pt x="1600" y="593"/>
                </a:moveTo>
                <a:cubicBezTo>
                  <a:pt x="1601" y="593"/>
                  <a:pt x="1603" y="594"/>
                  <a:pt x="1604" y="595"/>
                </a:cubicBezTo>
                <a:cubicBezTo>
                  <a:pt x="1604" y="595"/>
                  <a:pt x="1604" y="595"/>
                  <a:pt x="1604" y="595"/>
                </a:cubicBezTo>
                <a:cubicBezTo>
                  <a:pt x="1606" y="595"/>
                  <a:pt x="1606" y="595"/>
                  <a:pt x="1606" y="595"/>
                </a:cubicBezTo>
                <a:cubicBezTo>
                  <a:pt x="1606" y="594"/>
                  <a:pt x="1606" y="594"/>
                  <a:pt x="1606" y="594"/>
                </a:cubicBezTo>
                <a:cubicBezTo>
                  <a:pt x="1603" y="594"/>
                  <a:pt x="1603" y="592"/>
                  <a:pt x="1600" y="592"/>
                </a:cubicBezTo>
                <a:lnTo>
                  <a:pt x="1600" y="593"/>
                </a:lnTo>
                <a:close/>
                <a:moveTo>
                  <a:pt x="1610" y="602"/>
                </a:moveTo>
                <a:cubicBezTo>
                  <a:pt x="1610" y="601"/>
                  <a:pt x="1610" y="600"/>
                  <a:pt x="1610" y="600"/>
                </a:cubicBezTo>
                <a:cubicBezTo>
                  <a:pt x="1610" y="600"/>
                  <a:pt x="1610" y="600"/>
                  <a:pt x="1610" y="600"/>
                </a:cubicBezTo>
                <a:cubicBezTo>
                  <a:pt x="1610" y="598"/>
                  <a:pt x="1610" y="598"/>
                  <a:pt x="1609" y="598"/>
                </a:cubicBezTo>
                <a:cubicBezTo>
                  <a:pt x="1609" y="597"/>
                  <a:pt x="1607" y="596"/>
                  <a:pt x="1606" y="595"/>
                </a:cubicBezTo>
                <a:cubicBezTo>
                  <a:pt x="1607" y="598"/>
                  <a:pt x="1609" y="597"/>
                  <a:pt x="1608" y="601"/>
                </a:cubicBezTo>
                <a:cubicBezTo>
                  <a:pt x="1608" y="602"/>
                  <a:pt x="1609" y="602"/>
                  <a:pt x="1610" y="602"/>
                </a:cubicBezTo>
                <a:close/>
                <a:moveTo>
                  <a:pt x="1594" y="607"/>
                </a:moveTo>
                <a:cubicBezTo>
                  <a:pt x="1593" y="608"/>
                  <a:pt x="1592" y="606"/>
                  <a:pt x="1591" y="607"/>
                </a:cubicBezTo>
                <a:cubicBezTo>
                  <a:pt x="1590" y="607"/>
                  <a:pt x="1590" y="607"/>
                  <a:pt x="1590" y="607"/>
                </a:cubicBezTo>
                <a:cubicBezTo>
                  <a:pt x="1590" y="608"/>
                  <a:pt x="1591" y="609"/>
                  <a:pt x="1592" y="609"/>
                </a:cubicBezTo>
                <a:cubicBezTo>
                  <a:pt x="1592" y="610"/>
                  <a:pt x="1592" y="610"/>
                  <a:pt x="1592" y="610"/>
                </a:cubicBezTo>
                <a:cubicBezTo>
                  <a:pt x="1593" y="610"/>
                  <a:pt x="1595" y="610"/>
                  <a:pt x="1597" y="610"/>
                </a:cubicBezTo>
                <a:cubicBezTo>
                  <a:pt x="1597" y="610"/>
                  <a:pt x="1597" y="610"/>
                  <a:pt x="1597" y="610"/>
                </a:cubicBezTo>
                <a:cubicBezTo>
                  <a:pt x="1597" y="610"/>
                  <a:pt x="1598" y="610"/>
                  <a:pt x="1599" y="610"/>
                </a:cubicBezTo>
                <a:cubicBezTo>
                  <a:pt x="1599" y="610"/>
                  <a:pt x="1599" y="610"/>
                  <a:pt x="1599" y="610"/>
                </a:cubicBezTo>
                <a:cubicBezTo>
                  <a:pt x="1600" y="609"/>
                  <a:pt x="1600" y="609"/>
                  <a:pt x="1601" y="609"/>
                </a:cubicBezTo>
                <a:cubicBezTo>
                  <a:pt x="1601" y="609"/>
                  <a:pt x="1602" y="609"/>
                  <a:pt x="1602" y="608"/>
                </a:cubicBezTo>
                <a:cubicBezTo>
                  <a:pt x="1602" y="608"/>
                  <a:pt x="1603" y="608"/>
                  <a:pt x="1603" y="608"/>
                </a:cubicBezTo>
                <a:cubicBezTo>
                  <a:pt x="1604" y="607"/>
                  <a:pt x="1604" y="606"/>
                  <a:pt x="1604" y="606"/>
                </a:cubicBezTo>
                <a:cubicBezTo>
                  <a:pt x="1605" y="606"/>
                  <a:pt x="1606" y="606"/>
                  <a:pt x="1606" y="605"/>
                </a:cubicBezTo>
                <a:cubicBezTo>
                  <a:pt x="1606" y="605"/>
                  <a:pt x="1606" y="605"/>
                  <a:pt x="1606" y="605"/>
                </a:cubicBezTo>
                <a:cubicBezTo>
                  <a:pt x="1607" y="605"/>
                  <a:pt x="1607" y="605"/>
                  <a:pt x="1607" y="605"/>
                </a:cubicBezTo>
                <a:cubicBezTo>
                  <a:pt x="1607" y="605"/>
                  <a:pt x="1606" y="604"/>
                  <a:pt x="1606" y="603"/>
                </a:cubicBezTo>
                <a:cubicBezTo>
                  <a:pt x="1607" y="603"/>
                  <a:pt x="1607" y="603"/>
                  <a:pt x="1607" y="603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8" y="602"/>
                  <a:pt x="1608" y="602"/>
                  <a:pt x="1608" y="602"/>
                </a:cubicBezTo>
                <a:cubicBezTo>
                  <a:pt x="1607" y="602"/>
                  <a:pt x="1607" y="602"/>
                  <a:pt x="1607" y="602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1"/>
                  <a:pt x="1607" y="601"/>
                  <a:pt x="1607" y="601"/>
                </a:cubicBezTo>
                <a:cubicBezTo>
                  <a:pt x="1607" y="600"/>
                  <a:pt x="1607" y="600"/>
                  <a:pt x="1607" y="600"/>
                </a:cubicBezTo>
                <a:cubicBezTo>
                  <a:pt x="1605" y="600"/>
                  <a:pt x="1606" y="600"/>
                  <a:pt x="1604" y="600"/>
                </a:cubicBezTo>
                <a:cubicBezTo>
                  <a:pt x="1604" y="601"/>
                  <a:pt x="1604" y="601"/>
                  <a:pt x="1604" y="601"/>
                </a:cubicBezTo>
                <a:cubicBezTo>
                  <a:pt x="1605" y="601"/>
                  <a:pt x="1605" y="601"/>
                  <a:pt x="1605" y="601"/>
                </a:cubicBezTo>
                <a:cubicBezTo>
                  <a:pt x="1604" y="602"/>
                  <a:pt x="1605" y="602"/>
                  <a:pt x="1604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3"/>
                  <a:pt x="1603" y="603"/>
                  <a:pt x="1603" y="603"/>
                </a:cubicBezTo>
                <a:cubicBezTo>
                  <a:pt x="1603" y="604"/>
                  <a:pt x="1603" y="604"/>
                  <a:pt x="1603" y="604"/>
                </a:cubicBezTo>
                <a:cubicBezTo>
                  <a:pt x="1602" y="604"/>
                  <a:pt x="1602" y="604"/>
                  <a:pt x="1602" y="604"/>
                </a:cubicBezTo>
                <a:cubicBezTo>
                  <a:pt x="1602" y="605"/>
                  <a:pt x="1602" y="605"/>
                  <a:pt x="1602" y="605"/>
                </a:cubicBezTo>
                <a:cubicBezTo>
                  <a:pt x="1602" y="605"/>
                  <a:pt x="1602" y="605"/>
                  <a:pt x="1602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600" y="606"/>
                  <a:pt x="1600" y="606"/>
                  <a:pt x="1600" y="606"/>
                </a:cubicBezTo>
                <a:cubicBezTo>
                  <a:pt x="1599" y="606"/>
                  <a:pt x="1598" y="606"/>
                  <a:pt x="1598" y="605"/>
                </a:cubicBezTo>
                <a:cubicBezTo>
                  <a:pt x="1598" y="605"/>
                  <a:pt x="1598" y="605"/>
                  <a:pt x="1598" y="605"/>
                </a:cubicBezTo>
                <a:cubicBezTo>
                  <a:pt x="1598" y="604"/>
                  <a:pt x="1598" y="604"/>
                  <a:pt x="1598" y="604"/>
                </a:cubicBezTo>
                <a:cubicBezTo>
                  <a:pt x="1597" y="604"/>
                  <a:pt x="1597" y="604"/>
                  <a:pt x="1597" y="604"/>
                </a:cubicBezTo>
                <a:cubicBezTo>
                  <a:pt x="1597" y="605"/>
                  <a:pt x="1596" y="606"/>
                  <a:pt x="1596" y="607"/>
                </a:cubicBezTo>
                <a:cubicBezTo>
                  <a:pt x="1595" y="607"/>
                  <a:pt x="1595" y="607"/>
                  <a:pt x="1594" y="607"/>
                </a:cubicBezTo>
                <a:close/>
                <a:moveTo>
                  <a:pt x="1470" y="602"/>
                </a:moveTo>
                <a:cubicBezTo>
                  <a:pt x="1470" y="602"/>
                  <a:pt x="1470" y="602"/>
                  <a:pt x="1470" y="602"/>
                </a:cubicBezTo>
                <a:cubicBezTo>
                  <a:pt x="1470" y="603"/>
                  <a:pt x="1470" y="603"/>
                  <a:pt x="1469" y="603"/>
                </a:cubicBezTo>
                <a:cubicBezTo>
                  <a:pt x="1469" y="603"/>
                  <a:pt x="1469" y="602"/>
                  <a:pt x="1469" y="602"/>
                </a:cubicBezTo>
                <a:cubicBezTo>
                  <a:pt x="1468" y="602"/>
                  <a:pt x="1469" y="602"/>
                  <a:pt x="1468" y="602"/>
                </a:cubicBezTo>
                <a:cubicBezTo>
                  <a:pt x="1468" y="602"/>
                  <a:pt x="1468" y="602"/>
                  <a:pt x="1468" y="602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3"/>
                  <a:pt x="1468" y="603"/>
                  <a:pt x="1468" y="603"/>
                </a:cubicBezTo>
                <a:cubicBezTo>
                  <a:pt x="1468" y="605"/>
                  <a:pt x="1468" y="604"/>
                  <a:pt x="1469" y="604"/>
                </a:cubicBezTo>
                <a:cubicBezTo>
                  <a:pt x="1469" y="605"/>
                  <a:pt x="1469" y="605"/>
                  <a:pt x="1469" y="606"/>
                </a:cubicBezTo>
                <a:cubicBezTo>
                  <a:pt x="1471" y="606"/>
                  <a:pt x="1471" y="606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2" y="604"/>
                  <a:pt x="1472" y="604"/>
                  <a:pt x="1472" y="604"/>
                </a:cubicBezTo>
                <a:cubicBezTo>
                  <a:pt x="1471" y="603"/>
                  <a:pt x="1471" y="602"/>
                  <a:pt x="1472" y="601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2" y="600"/>
                  <a:pt x="1472" y="600"/>
                  <a:pt x="1472" y="600"/>
                </a:cubicBezTo>
                <a:cubicBezTo>
                  <a:pt x="1471" y="600"/>
                  <a:pt x="1471" y="600"/>
                  <a:pt x="1470" y="600"/>
                </a:cubicBezTo>
                <a:lnTo>
                  <a:pt x="1470" y="602"/>
                </a:lnTo>
                <a:close/>
                <a:moveTo>
                  <a:pt x="1622" y="610"/>
                </a:moveTo>
                <a:cubicBezTo>
                  <a:pt x="1622" y="610"/>
                  <a:pt x="1622" y="610"/>
                  <a:pt x="1622" y="610"/>
                </a:cubicBezTo>
                <a:cubicBezTo>
                  <a:pt x="1621" y="609"/>
                  <a:pt x="1621" y="609"/>
                  <a:pt x="1620" y="608"/>
                </a:cubicBezTo>
                <a:cubicBezTo>
                  <a:pt x="1620" y="607"/>
                  <a:pt x="1620" y="607"/>
                  <a:pt x="1620" y="607"/>
                </a:cubicBezTo>
                <a:cubicBezTo>
                  <a:pt x="1619" y="607"/>
                  <a:pt x="1619" y="607"/>
                  <a:pt x="1619" y="607"/>
                </a:cubicBezTo>
                <a:cubicBezTo>
                  <a:pt x="1619" y="606"/>
                  <a:pt x="1619" y="606"/>
                  <a:pt x="1618" y="606"/>
                </a:cubicBezTo>
                <a:cubicBezTo>
                  <a:pt x="1618" y="605"/>
                  <a:pt x="1618" y="604"/>
                  <a:pt x="1618" y="604"/>
                </a:cubicBezTo>
                <a:cubicBezTo>
                  <a:pt x="1617" y="604"/>
                  <a:pt x="1617" y="604"/>
                  <a:pt x="1617" y="604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5"/>
                  <a:pt x="1617" y="605"/>
                  <a:pt x="1617" y="605"/>
                </a:cubicBezTo>
                <a:cubicBezTo>
                  <a:pt x="1617" y="606"/>
                  <a:pt x="1617" y="607"/>
                  <a:pt x="1617" y="608"/>
                </a:cubicBezTo>
                <a:cubicBezTo>
                  <a:pt x="1617" y="608"/>
                  <a:pt x="1617" y="608"/>
                  <a:pt x="1617" y="608"/>
                </a:cubicBezTo>
                <a:cubicBezTo>
                  <a:pt x="1617" y="609"/>
                  <a:pt x="1617" y="609"/>
                  <a:pt x="1617" y="609"/>
                </a:cubicBezTo>
                <a:cubicBezTo>
                  <a:pt x="1617" y="609"/>
                  <a:pt x="1618" y="609"/>
                  <a:pt x="1618" y="609"/>
                </a:cubicBezTo>
                <a:cubicBezTo>
                  <a:pt x="1618" y="610"/>
                  <a:pt x="1618" y="611"/>
                  <a:pt x="1618" y="611"/>
                </a:cubicBezTo>
                <a:cubicBezTo>
                  <a:pt x="1619" y="611"/>
                  <a:pt x="1619" y="611"/>
                  <a:pt x="1619" y="611"/>
                </a:cubicBezTo>
                <a:cubicBezTo>
                  <a:pt x="1619" y="612"/>
                  <a:pt x="1620" y="612"/>
                  <a:pt x="1620" y="613"/>
                </a:cubicBezTo>
                <a:cubicBezTo>
                  <a:pt x="1620" y="613"/>
                  <a:pt x="1621" y="614"/>
                  <a:pt x="1621" y="614"/>
                </a:cubicBezTo>
                <a:cubicBezTo>
                  <a:pt x="1621" y="614"/>
                  <a:pt x="1621" y="614"/>
                  <a:pt x="1621" y="614"/>
                </a:cubicBezTo>
                <a:cubicBezTo>
                  <a:pt x="1622" y="614"/>
                  <a:pt x="1622" y="614"/>
                  <a:pt x="1622" y="614"/>
                </a:cubicBezTo>
                <a:cubicBezTo>
                  <a:pt x="1622" y="614"/>
                  <a:pt x="1622" y="614"/>
                  <a:pt x="1622" y="615"/>
                </a:cubicBezTo>
                <a:cubicBezTo>
                  <a:pt x="1623" y="615"/>
                  <a:pt x="1623" y="614"/>
                  <a:pt x="1624" y="614"/>
                </a:cubicBezTo>
                <a:cubicBezTo>
                  <a:pt x="1624" y="614"/>
                  <a:pt x="1624" y="614"/>
                  <a:pt x="1624" y="613"/>
                </a:cubicBezTo>
                <a:cubicBezTo>
                  <a:pt x="1625" y="613"/>
                  <a:pt x="1625" y="613"/>
                  <a:pt x="1625" y="613"/>
                </a:cubicBezTo>
                <a:cubicBezTo>
                  <a:pt x="1624" y="612"/>
                  <a:pt x="1624" y="611"/>
                  <a:pt x="1623" y="610"/>
                </a:cubicBezTo>
                <a:lnTo>
                  <a:pt x="1622" y="610"/>
                </a:lnTo>
                <a:close/>
                <a:moveTo>
                  <a:pt x="1581" y="605"/>
                </a:move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2" y="605"/>
                  <a:pt x="1582" y="605"/>
                  <a:pt x="1582" y="605"/>
                </a:cubicBezTo>
                <a:cubicBezTo>
                  <a:pt x="1583" y="604"/>
                  <a:pt x="1582" y="604"/>
                  <a:pt x="1582" y="604"/>
                </a:cubicBezTo>
                <a:cubicBezTo>
                  <a:pt x="1581" y="604"/>
                  <a:pt x="1581" y="605"/>
                  <a:pt x="1581" y="605"/>
                </a:cubicBezTo>
                <a:close/>
                <a:moveTo>
                  <a:pt x="1425" y="619"/>
                </a:moveTo>
                <a:cubicBezTo>
                  <a:pt x="1426" y="619"/>
                  <a:pt x="1426" y="620"/>
                  <a:pt x="1426" y="620"/>
                </a:cubicBezTo>
                <a:cubicBezTo>
                  <a:pt x="1426" y="621"/>
                  <a:pt x="1426" y="621"/>
                  <a:pt x="1426" y="621"/>
                </a:cubicBezTo>
                <a:cubicBezTo>
                  <a:pt x="1427" y="621"/>
                  <a:pt x="1427" y="621"/>
                  <a:pt x="1428" y="621"/>
                </a:cubicBezTo>
                <a:cubicBezTo>
                  <a:pt x="1428" y="621"/>
                  <a:pt x="1428" y="621"/>
                  <a:pt x="1428" y="621"/>
                </a:cubicBezTo>
                <a:cubicBezTo>
                  <a:pt x="1430" y="621"/>
                  <a:pt x="1430" y="621"/>
                  <a:pt x="1430" y="621"/>
                </a:cubicBezTo>
                <a:cubicBezTo>
                  <a:pt x="1430" y="621"/>
                  <a:pt x="1430" y="622"/>
                  <a:pt x="1430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2"/>
                  <a:pt x="1431" y="622"/>
                </a:cubicBezTo>
                <a:cubicBezTo>
                  <a:pt x="1431" y="622"/>
                  <a:pt x="1431" y="621"/>
                  <a:pt x="1431" y="621"/>
                </a:cubicBezTo>
                <a:cubicBezTo>
                  <a:pt x="1431" y="621"/>
                  <a:pt x="1431" y="621"/>
                  <a:pt x="1431" y="621"/>
                </a:cubicBezTo>
                <a:cubicBezTo>
                  <a:pt x="1431" y="620"/>
                  <a:pt x="1431" y="620"/>
                  <a:pt x="1431" y="620"/>
                </a:cubicBezTo>
                <a:cubicBezTo>
                  <a:pt x="1430" y="620"/>
                  <a:pt x="1430" y="620"/>
                  <a:pt x="1430" y="620"/>
                </a:cubicBezTo>
                <a:cubicBezTo>
                  <a:pt x="1429" y="619"/>
                  <a:pt x="1429" y="618"/>
                  <a:pt x="1430" y="617"/>
                </a:cubicBezTo>
                <a:cubicBezTo>
                  <a:pt x="1430" y="616"/>
                  <a:pt x="1430" y="616"/>
                  <a:pt x="1430" y="615"/>
                </a:cubicBezTo>
                <a:cubicBezTo>
                  <a:pt x="1429" y="615"/>
                  <a:pt x="1429" y="615"/>
                  <a:pt x="1428" y="615"/>
                </a:cubicBezTo>
                <a:cubicBezTo>
                  <a:pt x="1428" y="615"/>
                  <a:pt x="1428" y="615"/>
                  <a:pt x="1428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7" y="615"/>
                  <a:pt x="1427" y="615"/>
                  <a:pt x="1427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6" y="615"/>
                  <a:pt x="1426" y="615"/>
                  <a:pt x="1426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5" y="615"/>
                  <a:pt x="1425" y="615"/>
                  <a:pt x="1425" y="615"/>
                </a:cubicBezTo>
                <a:cubicBezTo>
                  <a:pt x="1424" y="615"/>
                  <a:pt x="1423" y="615"/>
                  <a:pt x="1423" y="615"/>
                </a:cubicBezTo>
                <a:cubicBezTo>
                  <a:pt x="1422" y="614"/>
                  <a:pt x="1422" y="614"/>
                  <a:pt x="1422" y="613"/>
                </a:cubicBezTo>
                <a:cubicBezTo>
                  <a:pt x="1422" y="613"/>
                  <a:pt x="1423" y="612"/>
                  <a:pt x="1423" y="612"/>
                </a:cubicBezTo>
                <a:cubicBezTo>
                  <a:pt x="1422" y="612"/>
                  <a:pt x="1422" y="611"/>
                  <a:pt x="1422" y="611"/>
                </a:cubicBezTo>
                <a:cubicBezTo>
                  <a:pt x="1422" y="609"/>
                  <a:pt x="1422" y="609"/>
                  <a:pt x="1422" y="609"/>
                </a:cubicBezTo>
                <a:cubicBezTo>
                  <a:pt x="1420" y="609"/>
                  <a:pt x="1420" y="610"/>
                  <a:pt x="1419" y="610"/>
                </a:cubicBezTo>
                <a:cubicBezTo>
                  <a:pt x="1419" y="610"/>
                  <a:pt x="1419" y="609"/>
                  <a:pt x="1419" y="609"/>
                </a:cubicBezTo>
                <a:cubicBezTo>
                  <a:pt x="1418" y="609"/>
                  <a:pt x="1417" y="609"/>
                  <a:pt x="1416" y="609"/>
                </a:cubicBezTo>
                <a:cubicBezTo>
                  <a:pt x="1416" y="608"/>
                  <a:pt x="1416" y="608"/>
                  <a:pt x="1416" y="608"/>
                </a:cubicBezTo>
                <a:cubicBezTo>
                  <a:pt x="1415" y="608"/>
                  <a:pt x="1415" y="610"/>
                  <a:pt x="1413" y="607"/>
                </a:cubicBezTo>
                <a:cubicBezTo>
                  <a:pt x="1412" y="608"/>
                  <a:pt x="1412" y="608"/>
                  <a:pt x="1412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7" y="609"/>
                  <a:pt x="1407" y="609"/>
                  <a:pt x="1407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5" y="609"/>
                  <a:pt x="1405" y="609"/>
                  <a:pt x="1405" y="609"/>
                </a:cubicBezTo>
                <a:cubicBezTo>
                  <a:pt x="1404" y="608"/>
                  <a:pt x="1403" y="609"/>
                  <a:pt x="1403" y="608"/>
                </a:cubicBezTo>
                <a:cubicBezTo>
                  <a:pt x="1401" y="607"/>
                  <a:pt x="1402" y="607"/>
                  <a:pt x="1402" y="606"/>
                </a:cubicBezTo>
                <a:cubicBezTo>
                  <a:pt x="1401" y="606"/>
                  <a:pt x="1401" y="606"/>
                  <a:pt x="1401" y="606"/>
                </a:cubicBezTo>
                <a:cubicBezTo>
                  <a:pt x="1401" y="606"/>
                  <a:pt x="1400" y="605"/>
                  <a:pt x="1399" y="606"/>
                </a:cubicBezTo>
                <a:cubicBezTo>
                  <a:pt x="1398" y="606"/>
                  <a:pt x="1398" y="606"/>
                  <a:pt x="1398" y="606"/>
                </a:cubicBezTo>
                <a:cubicBezTo>
                  <a:pt x="1398" y="606"/>
                  <a:pt x="1398" y="606"/>
                  <a:pt x="1397" y="605"/>
                </a:cubicBezTo>
                <a:cubicBezTo>
                  <a:pt x="1396" y="605"/>
                  <a:pt x="1395" y="605"/>
                  <a:pt x="1395" y="605"/>
                </a:cubicBezTo>
                <a:cubicBezTo>
                  <a:pt x="1394" y="605"/>
                  <a:pt x="1394" y="606"/>
                  <a:pt x="1394" y="606"/>
                </a:cubicBezTo>
                <a:cubicBezTo>
                  <a:pt x="1392" y="606"/>
                  <a:pt x="1391" y="606"/>
                  <a:pt x="1389" y="605"/>
                </a:cubicBezTo>
                <a:cubicBezTo>
                  <a:pt x="1388" y="608"/>
                  <a:pt x="1388" y="610"/>
                  <a:pt x="1386" y="611"/>
                </a:cubicBezTo>
                <a:cubicBezTo>
                  <a:pt x="1386" y="611"/>
                  <a:pt x="1386" y="611"/>
                  <a:pt x="1387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8" y="611"/>
                  <a:pt x="1388" y="611"/>
                  <a:pt x="1388" y="611"/>
                </a:cubicBezTo>
                <a:cubicBezTo>
                  <a:pt x="1389" y="611"/>
                  <a:pt x="1390" y="611"/>
                  <a:pt x="1392" y="612"/>
                </a:cubicBezTo>
                <a:cubicBezTo>
                  <a:pt x="1392" y="612"/>
                  <a:pt x="1392" y="612"/>
                  <a:pt x="1392" y="612"/>
                </a:cubicBezTo>
                <a:cubicBezTo>
                  <a:pt x="1391" y="612"/>
                  <a:pt x="1391" y="612"/>
                  <a:pt x="1391" y="612"/>
                </a:cubicBezTo>
                <a:cubicBezTo>
                  <a:pt x="1391" y="613"/>
                  <a:pt x="1391" y="613"/>
                  <a:pt x="1391" y="613"/>
                </a:cubicBezTo>
                <a:cubicBezTo>
                  <a:pt x="1392" y="614"/>
                  <a:pt x="1392" y="613"/>
                  <a:pt x="1393" y="613"/>
                </a:cubicBezTo>
                <a:cubicBezTo>
                  <a:pt x="1393" y="614"/>
                  <a:pt x="1393" y="614"/>
                  <a:pt x="1393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5" y="614"/>
                  <a:pt x="1395" y="614"/>
                  <a:pt x="1395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6" y="614"/>
                  <a:pt x="1396" y="614"/>
                  <a:pt x="1396" y="614"/>
                </a:cubicBezTo>
                <a:cubicBezTo>
                  <a:pt x="1397" y="614"/>
                  <a:pt x="1397" y="615"/>
                  <a:pt x="1397" y="615"/>
                </a:cubicBezTo>
                <a:cubicBezTo>
                  <a:pt x="1397" y="615"/>
                  <a:pt x="1397" y="615"/>
                  <a:pt x="1397" y="615"/>
                </a:cubicBezTo>
                <a:cubicBezTo>
                  <a:pt x="1398" y="615"/>
                  <a:pt x="1398" y="615"/>
                  <a:pt x="1398" y="615"/>
                </a:cubicBezTo>
                <a:cubicBezTo>
                  <a:pt x="1398" y="615"/>
                  <a:pt x="1398" y="616"/>
                  <a:pt x="1398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1" y="616"/>
                  <a:pt x="1401" y="616"/>
                  <a:pt x="1401" y="616"/>
                </a:cubicBezTo>
                <a:cubicBezTo>
                  <a:pt x="1402" y="616"/>
                  <a:pt x="1404" y="616"/>
                  <a:pt x="1405" y="616"/>
                </a:cubicBezTo>
                <a:cubicBezTo>
                  <a:pt x="1405" y="616"/>
                  <a:pt x="1405" y="616"/>
                  <a:pt x="1405" y="616"/>
                </a:cubicBezTo>
                <a:cubicBezTo>
                  <a:pt x="1405" y="616"/>
                  <a:pt x="1406" y="616"/>
                  <a:pt x="1406" y="615"/>
                </a:cubicBezTo>
                <a:cubicBezTo>
                  <a:pt x="1406" y="616"/>
                  <a:pt x="1406" y="616"/>
                  <a:pt x="1406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7" y="616"/>
                  <a:pt x="1407" y="616"/>
                  <a:pt x="1407" y="616"/>
                </a:cubicBezTo>
                <a:cubicBezTo>
                  <a:pt x="1408" y="616"/>
                  <a:pt x="1409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1" y="617"/>
                  <a:pt x="1411" y="617"/>
                  <a:pt x="1411" y="617"/>
                </a:cubicBezTo>
                <a:cubicBezTo>
                  <a:pt x="1413" y="617"/>
                  <a:pt x="1413" y="617"/>
                  <a:pt x="1413" y="617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3" y="618"/>
                  <a:pt x="1413" y="618"/>
                  <a:pt x="1413" y="618"/>
                </a:cubicBezTo>
                <a:cubicBezTo>
                  <a:pt x="1415" y="618"/>
                  <a:pt x="1415" y="618"/>
                  <a:pt x="1415" y="618"/>
                </a:cubicBezTo>
                <a:cubicBezTo>
                  <a:pt x="1415" y="619"/>
                  <a:pt x="1415" y="619"/>
                  <a:pt x="1415" y="619"/>
                </a:cubicBezTo>
                <a:cubicBezTo>
                  <a:pt x="1416" y="618"/>
                  <a:pt x="1417" y="618"/>
                  <a:pt x="1418" y="618"/>
                </a:cubicBezTo>
                <a:cubicBezTo>
                  <a:pt x="1418" y="619"/>
                  <a:pt x="1418" y="619"/>
                  <a:pt x="1418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19" y="619"/>
                  <a:pt x="1419" y="619"/>
                  <a:pt x="1419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0" y="619"/>
                  <a:pt x="1420" y="619"/>
                  <a:pt x="1420" y="619"/>
                </a:cubicBezTo>
                <a:cubicBezTo>
                  <a:pt x="1421" y="619"/>
                  <a:pt x="1421" y="619"/>
                  <a:pt x="1421" y="619"/>
                </a:cubicBezTo>
                <a:cubicBezTo>
                  <a:pt x="1421" y="620"/>
                  <a:pt x="1421" y="620"/>
                  <a:pt x="1421" y="620"/>
                </a:cubicBezTo>
                <a:cubicBezTo>
                  <a:pt x="1423" y="620"/>
                  <a:pt x="1423" y="618"/>
                  <a:pt x="1425" y="619"/>
                </a:cubicBezTo>
                <a:close/>
                <a:moveTo>
                  <a:pt x="1464" y="605"/>
                </a:moveTo>
                <a:cubicBezTo>
                  <a:pt x="1464" y="606"/>
                  <a:pt x="1464" y="606"/>
                  <a:pt x="1464" y="606"/>
                </a:cubicBezTo>
                <a:cubicBezTo>
                  <a:pt x="1465" y="606"/>
                  <a:pt x="1465" y="606"/>
                  <a:pt x="1465" y="606"/>
                </a:cubicBezTo>
                <a:cubicBezTo>
                  <a:pt x="1465" y="605"/>
                  <a:pt x="1465" y="606"/>
                  <a:pt x="1464" y="605"/>
                </a:cubicBezTo>
                <a:close/>
                <a:moveTo>
                  <a:pt x="1586" y="607"/>
                </a:moveTo>
                <a:cubicBezTo>
                  <a:pt x="1586" y="607"/>
                  <a:pt x="1587" y="606"/>
                  <a:pt x="1587" y="606"/>
                </a:cubicBezTo>
                <a:cubicBezTo>
                  <a:pt x="1585" y="606"/>
                  <a:pt x="1585" y="606"/>
                  <a:pt x="1585" y="606"/>
                </a:cubicBezTo>
                <a:cubicBezTo>
                  <a:pt x="1585" y="607"/>
                  <a:pt x="1585" y="607"/>
                  <a:pt x="1585" y="607"/>
                </a:cubicBezTo>
                <a:cubicBezTo>
                  <a:pt x="1586" y="607"/>
                  <a:pt x="1586" y="607"/>
                  <a:pt x="1586" y="607"/>
                </a:cubicBezTo>
                <a:close/>
                <a:moveTo>
                  <a:pt x="1525" y="610"/>
                </a:moveTo>
                <a:cubicBezTo>
                  <a:pt x="1525" y="609"/>
                  <a:pt x="1525" y="609"/>
                  <a:pt x="1525" y="609"/>
                </a:cubicBezTo>
                <a:cubicBezTo>
                  <a:pt x="1525" y="609"/>
                  <a:pt x="1525" y="609"/>
                  <a:pt x="1525" y="609"/>
                </a:cubicBezTo>
                <a:cubicBezTo>
                  <a:pt x="1524" y="607"/>
                  <a:pt x="1524" y="608"/>
                  <a:pt x="1524" y="607"/>
                </a:cubicBezTo>
                <a:cubicBezTo>
                  <a:pt x="1523" y="607"/>
                  <a:pt x="1522" y="607"/>
                  <a:pt x="1522" y="607"/>
                </a:cubicBezTo>
                <a:cubicBezTo>
                  <a:pt x="1522" y="608"/>
                  <a:pt x="1522" y="608"/>
                  <a:pt x="1522" y="608"/>
                </a:cubicBezTo>
                <a:cubicBezTo>
                  <a:pt x="1522" y="608"/>
                  <a:pt x="1523" y="608"/>
                  <a:pt x="1523" y="608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09"/>
                  <a:pt x="1523" y="609"/>
                </a:cubicBezTo>
                <a:cubicBezTo>
                  <a:pt x="1523" y="609"/>
                  <a:pt x="1523" y="610"/>
                  <a:pt x="1523" y="610"/>
                </a:cubicBezTo>
                <a:cubicBezTo>
                  <a:pt x="1523" y="610"/>
                  <a:pt x="1523" y="611"/>
                  <a:pt x="1523" y="612"/>
                </a:cubicBezTo>
                <a:cubicBezTo>
                  <a:pt x="1522" y="612"/>
                  <a:pt x="1522" y="612"/>
                  <a:pt x="1521" y="613"/>
                </a:cubicBezTo>
                <a:cubicBezTo>
                  <a:pt x="1522" y="614"/>
                  <a:pt x="1522" y="614"/>
                  <a:pt x="1522" y="615"/>
                </a:cubicBezTo>
                <a:cubicBezTo>
                  <a:pt x="1523" y="615"/>
                  <a:pt x="1523" y="615"/>
                  <a:pt x="1523" y="615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3" y="613"/>
                  <a:pt x="1523" y="613"/>
                  <a:pt x="1523" y="613"/>
                </a:cubicBezTo>
                <a:cubicBezTo>
                  <a:pt x="1524" y="613"/>
                  <a:pt x="1524" y="613"/>
                  <a:pt x="1524" y="613"/>
                </a:cubicBezTo>
                <a:cubicBezTo>
                  <a:pt x="1524" y="613"/>
                  <a:pt x="1523" y="613"/>
                  <a:pt x="1523" y="612"/>
                </a:cubicBezTo>
                <a:cubicBezTo>
                  <a:pt x="1524" y="612"/>
                  <a:pt x="1524" y="612"/>
                  <a:pt x="1524" y="612"/>
                </a:cubicBezTo>
                <a:cubicBezTo>
                  <a:pt x="1525" y="612"/>
                  <a:pt x="1525" y="612"/>
                  <a:pt x="1525" y="612"/>
                </a:cubicBezTo>
                <a:cubicBezTo>
                  <a:pt x="1525" y="611"/>
                  <a:pt x="1525" y="611"/>
                  <a:pt x="1525" y="611"/>
                </a:cubicBezTo>
                <a:cubicBezTo>
                  <a:pt x="1524" y="611"/>
                  <a:pt x="1524" y="611"/>
                  <a:pt x="1524" y="611"/>
                </a:cubicBezTo>
                <a:cubicBezTo>
                  <a:pt x="1524" y="610"/>
                  <a:pt x="1524" y="610"/>
                  <a:pt x="1524" y="610"/>
                </a:cubicBezTo>
                <a:lnTo>
                  <a:pt x="1525" y="610"/>
                </a:lnTo>
                <a:close/>
                <a:moveTo>
                  <a:pt x="1077" y="611"/>
                </a:moveTo>
                <a:cubicBezTo>
                  <a:pt x="1078" y="611"/>
                  <a:pt x="1078" y="611"/>
                  <a:pt x="1078" y="611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8" y="610"/>
                  <a:pt x="1078" y="610"/>
                  <a:pt x="1078" y="610"/>
                </a:cubicBezTo>
                <a:cubicBezTo>
                  <a:pt x="1077" y="609"/>
                  <a:pt x="1077" y="608"/>
                  <a:pt x="1076" y="608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09"/>
                  <a:pt x="1076" y="609"/>
                </a:cubicBezTo>
                <a:cubicBezTo>
                  <a:pt x="1076" y="609"/>
                  <a:pt x="1076" y="610"/>
                  <a:pt x="1076" y="610"/>
                </a:cubicBezTo>
                <a:cubicBezTo>
                  <a:pt x="1077" y="610"/>
                  <a:pt x="1076" y="610"/>
                  <a:pt x="1077" y="611"/>
                </a:cubicBezTo>
                <a:close/>
                <a:moveTo>
                  <a:pt x="1424" y="610"/>
                </a:moveTo>
                <a:cubicBezTo>
                  <a:pt x="1424" y="610"/>
                  <a:pt x="1424" y="610"/>
                  <a:pt x="1424" y="610"/>
                </a:cubicBezTo>
                <a:cubicBezTo>
                  <a:pt x="1423" y="610"/>
                  <a:pt x="1423" y="610"/>
                  <a:pt x="1423" y="610"/>
                </a:cubicBezTo>
                <a:cubicBezTo>
                  <a:pt x="1423" y="611"/>
                  <a:pt x="1423" y="611"/>
                  <a:pt x="1423" y="611"/>
                </a:cubicBezTo>
                <a:cubicBezTo>
                  <a:pt x="1424" y="611"/>
                  <a:pt x="1424" y="611"/>
                  <a:pt x="1424" y="612"/>
                </a:cubicBezTo>
                <a:cubicBezTo>
                  <a:pt x="1426" y="612"/>
                  <a:pt x="1427" y="612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1"/>
                  <a:pt x="1428" y="611"/>
                  <a:pt x="1428" y="611"/>
                </a:cubicBezTo>
                <a:cubicBezTo>
                  <a:pt x="1428" y="610"/>
                  <a:pt x="1428" y="610"/>
                  <a:pt x="1428" y="610"/>
                </a:cubicBezTo>
                <a:cubicBezTo>
                  <a:pt x="1425" y="610"/>
                  <a:pt x="1425" y="610"/>
                  <a:pt x="1425" y="610"/>
                </a:cubicBezTo>
                <a:cubicBezTo>
                  <a:pt x="1425" y="610"/>
                  <a:pt x="1425" y="610"/>
                  <a:pt x="1425" y="610"/>
                </a:cubicBezTo>
                <a:lnTo>
                  <a:pt x="1424" y="610"/>
                </a:lnTo>
                <a:close/>
                <a:moveTo>
                  <a:pt x="1629" y="616"/>
                </a:moveTo>
                <a:cubicBezTo>
                  <a:pt x="1628" y="615"/>
                  <a:pt x="1628" y="614"/>
                  <a:pt x="1627" y="614"/>
                </a:cubicBezTo>
                <a:cubicBezTo>
                  <a:pt x="1627" y="616"/>
                  <a:pt x="1627" y="616"/>
                  <a:pt x="1628" y="617"/>
                </a:cubicBezTo>
                <a:cubicBezTo>
                  <a:pt x="1629" y="617"/>
                  <a:pt x="1628" y="617"/>
                  <a:pt x="1629" y="617"/>
                </a:cubicBezTo>
                <a:cubicBezTo>
                  <a:pt x="1631" y="617"/>
                  <a:pt x="1631" y="617"/>
                  <a:pt x="1631" y="617"/>
                </a:cubicBezTo>
                <a:cubicBezTo>
                  <a:pt x="1630" y="616"/>
                  <a:pt x="1629" y="616"/>
                  <a:pt x="1629" y="616"/>
                </a:cubicBezTo>
                <a:close/>
                <a:moveTo>
                  <a:pt x="1542" y="615"/>
                </a:moveTo>
                <a:cubicBezTo>
                  <a:pt x="1542" y="615"/>
                  <a:pt x="1542" y="615"/>
                  <a:pt x="1542" y="615"/>
                </a:cubicBezTo>
                <a:cubicBezTo>
                  <a:pt x="1541" y="615"/>
                  <a:pt x="1541" y="615"/>
                  <a:pt x="1541" y="615"/>
                </a:cubicBezTo>
                <a:cubicBezTo>
                  <a:pt x="1541" y="616"/>
                  <a:pt x="1541" y="616"/>
                  <a:pt x="1541" y="616"/>
                </a:cubicBezTo>
                <a:cubicBezTo>
                  <a:pt x="1542" y="616"/>
                  <a:pt x="1542" y="616"/>
                  <a:pt x="1542" y="616"/>
                </a:cubicBezTo>
                <a:lnTo>
                  <a:pt x="1542" y="615"/>
                </a:lnTo>
                <a:close/>
                <a:moveTo>
                  <a:pt x="1507" y="621"/>
                </a:moveTo>
                <a:cubicBezTo>
                  <a:pt x="1507" y="621"/>
                  <a:pt x="1507" y="620"/>
                  <a:pt x="1508" y="619"/>
                </a:cubicBezTo>
                <a:cubicBezTo>
                  <a:pt x="1508" y="619"/>
                  <a:pt x="1508" y="619"/>
                  <a:pt x="1509" y="619"/>
                </a:cubicBezTo>
                <a:cubicBezTo>
                  <a:pt x="1509" y="617"/>
                  <a:pt x="1509" y="617"/>
                  <a:pt x="1509" y="617"/>
                </a:cubicBezTo>
                <a:cubicBezTo>
                  <a:pt x="1507" y="617"/>
                  <a:pt x="1507" y="618"/>
                  <a:pt x="1507" y="619"/>
                </a:cubicBezTo>
                <a:cubicBezTo>
                  <a:pt x="1506" y="619"/>
                  <a:pt x="1506" y="619"/>
                  <a:pt x="1506" y="619"/>
                </a:cubicBezTo>
                <a:cubicBezTo>
                  <a:pt x="1506" y="621"/>
                  <a:pt x="1506" y="621"/>
                  <a:pt x="1506" y="621"/>
                </a:cubicBezTo>
                <a:cubicBezTo>
                  <a:pt x="1507" y="621"/>
                  <a:pt x="1507" y="621"/>
                  <a:pt x="1507" y="621"/>
                </a:cubicBezTo>
                <a:cubicBezTo>
                  <a:pt x="1507" y="621"/>
                  <a:pt x="1507" y="621"/>
                  <a:pt x="1507" y="621"/>
                </a:cubicBezTo>
                <a:close/>
                <a:moveTo>
                  <a:pt x="1641" y="623"/>
                </a:moveTo>
                <a:cubicBezTo>
                  <a:pt x="1641" y="623"/>
                  <a:pt x="1642" y="623"/>
                  <a:pt x="1642" y="622"/>
                </a:cubicBezTo>
                <a:cubicBezTo>
                  <a:pt x="1641" y="622"/>
                  <a:pt x="1640" y="621"/>
                  <a:pt x="1640" y="621"/>
                </a:cubicBezTo>
                <a:cubicBezTo>
                  <a:pt x="1640" y="621"/>
                  <a:pt x="1640" y="619"/>
                  <a:pt x="1639" y="619"/>
                </a:cubicBezTo>
                <a:cubicBezTo>
                  <a:pt x="1638" y="619"/>
                  <a:pt x="1638" y="619"/>
                  <a:pt x="1638" y="619"/>
                </a:cubicBezTo>
                <a:cubicBezTo>
                  <a:pt x="1638" y="619"/>
                  <a:pt x="1637" y="619"/>
                  <a:pt x="1637" y="619"/>
                </a:cubicBezTo>
                <a:cubicBezTo>
                  <a:pt x="1637" y="618"/>
                  <a:pt x="1637" y="618"/>
                  <a:pt x="1636" y="618"/>
                </a:cubicBezTo>
                <a:cubicBezTo>
                  <a:pt x="1636" y="619"/>
                  <a:pt x="1636" y="619"/>
                  <a:pt x="1636" y="620"/>
                </a:cubicBezTo>
                <a:cubicBezTo>
                  <a:pt x="1637" y="620"/>
                  <a:pt x="1637" y="620"/>
                  <a:pt x="1637" y="620"/>
                </a:cubicBezTo>
                <a:cubicBezTo>
                  <a:pt x="1637" y="620"/>
                  <a:pt x="1637" y="620"/>
                  <a:pt x="1637" y="621"/>
                </a:cubicBezTo>
                <a:cubicBezTo>
                  <a:pt x="1637" y="621"/>
                  <a:pt x="1637" y="621"/>
                  <a:pt x="1637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8" y="621"/>
                  <a:pt x="1638" y="621"/>
                  <a:pt x="1638" y="621"/>
                </a:cubicBezTo>
                <a:cubicBezTo>
                  <a:pt x="1639" y="621"/>
                  <a:pt x="1639" y="621"/>
                  <a:pt x="1639" y="621"/>
                </a:cubicBezTo>
                <a:cubicBezTo>
                  <a:pt x="1639" y="622"/>
                  <a:pt x="1639" y="622"/>
                  <a:pt x="1639" y="622"/>
                </a:cubicBezTo>
                <a:cubicBezTo>
                  <a:pt x="1640" y="623"/>
                  <a:pt x="1641" y="623"/>
                  <a:pt x="1641" y="623"/>
                </a:cubicBezTo>
                <a:close/>
                <a:moveTo>
                  <a:pt x="1433" y="623"/>
                </a:moveTo>
                <a:cubicBezTo>
                  <a:pt x="1433" y="623"/>
                  <a:pt x="1433" y="623"/>
                  <a:pt x="1433" y="623"/>
                </a:cubicBezTo>
                <a:cubicBezTo>
                  <a:pt x="1434" y="622"/>
                  <a:pt x="1435" y="621"/>
                  <a:pt x="1435" y="621"/>
                </a:cubicBezTo>
                <a:cubicBezTo>
                  <a:pt x="1435" y="618"/>
                  <a:pt x="1434" y="620"/>
                  <a:pt x="1433" y="620"/>
                </a:cubicBezTo>
                <a:cubicBezTo>
                  <a:pt x="1433" y="619"/>
                  <a:pt x="1433" y="619"/>
                  <a:pt x="1433" y="619"/>
                </a:cubicBezTo>
                <a:cubicBezTo>
                  <a:pt x="1432" y="619"/>
                  <a:pt x="1432" y="619"/>
                  <a:pt x="1431" y="619"/>
                </a:cubicBezTo>
                <a:cubicBezTo>
                  <a:pt x="1431" y="619"/>
                  <a:pt x="1431" y="620"/>
                  <a:pt x="1432" y="621"/>
                </a:cubicBezTo>
                <a:cubicBezTo>
                  <a:pt x="1432" y="621"/>
                  <a:pt x="1432" y="621"/>
                  <a:pt x="1433" y="621"/>
                </a:cubicBezTo>
                <a:cubicBezTo>
                  <a:pt x="1433" y="622"/>
                  <a:pt x="1432" y="622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ubicBezTo>
                  <a:pt x="1433" y="623"/>
                  <a:pt x="1433" y="623"/>
                  <a:pt x="1433" y="623"/>
                </a:cubicBezTo>
                <a:close/>
                <a:moveTo>
                  <a:pt x="1483" y="620"/>
                </a:moveTo>
                <a:cubicBezTo>
                  <a:pt x="1483" y="620"/>
                  <a:pt x="1483" y="620"/>
                  <a:pt x="1483" y="620"/>
                </a:cubicBezTo>
                <a:cubicBezTo>
                  <a:pt x="1483" y="620"/>
                  <a:pt x="1483" y="620"/>
                  <a:pt x="1483" y="620"/>
                </a:cubicBezTo>
                <a:cubicBezTo>
                  <a:pt x="1483" y="621"/>
                  <a:pt x="1483" y="621"/>
                  <a:pt x="1483" y="621"/>
                </a:cubicBezTo>
                <a:cubicBezTo>
                  <a:pt x="1487" y="621"/>
                  <a:pt x="1487" y="621"/>
                  <a:pt x="1487" y="621"/>
                </a:cubicBezTo>
                <a:cubicBezTo>
                  <a:pt x="1487" y="621"/>
                  <a:pt x="1487" y="620"/>
                  <a:pt x="1487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5" y="620"/>
                  <a:pt x="1485" y="620"/>
                  <a:pt x="1485" y="620"/>
                </a:cubicBezTo>
                <a:cubicBezTo>
                  <a:pt x="1484" y="620"/>
                  <a:pt x="1484" y="620"/>
                  <a:pt x="1484" y="620"/>
                </a:cubicBezTo>
                <a:cubicBezTo>
                  <a:pt x="1484" y="620"/>
                  <a:pt x="1484" y="620"/>
                  <a:pt x="1484" y="620"/>
                </a:cubicBezTo>
                <a:lnTo>
                  <a:pt x="1483" y="620"/>
                </a:lnTo>
                <a:close/>
                <a:moveTo>
                  <a:pt x="1632" y="621"/>
                </a:moveTo>
                <a:cubicBezTo>
                  <a:pt x="1631" y="621"/>
                  <a:pt x="1630" y="621"/>
                  <a:pt x="1630" y="623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2" y="623"/>
                  <a:pt x="1630" y="624"/>
                  <a:pt x="1633" y="624"/>
                </a:cubicBezTo>
                <a:cubicBezTo>
                  <a:pt x="1633" y="623"/>
                  <a:pt x="1633" y="622"/>
                  <a:pt x="1632" y="621"/>
                </a:cubicBezTo>
                <a:close/>
                <a:moveTo>
                  <a:pt x="1440" y="624"/>
                </a:moveTo>
                <a:cubicBezTo>
                  <a:pt x="1440" y="623"/>
                  <a:pt x="1440" y="622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40" y="621"/>
                  <a:pt x="1440" y="621"/>
                  <a:pt x="1440" y="621"/>
                </a:cubicBezTo>
                <a:cubicBezTo>
                  <a:pt x="1439" y="621"/>
                  <a:pt x="1439" y="621"/>
                  <a:pt x="1439" y="621"/>
                </a:cubicBezTo>
                <a:cubicBezTo>
                  <a:pt x="1438" y="622"/>
                  <a:pt x="1438" y="623"/>
                  <a:pt x="1437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39" y="624"/>
                </a:cubicBezTo>
                <a:cubicBezTo>
                  <a:pt x="1439" y="624"/>
                  <a:pt x="1439" y="624"/>
                  <a:pt x="1440" y="624"/>
                </a:cubicBezTo>
                <a:close/>
                <a:moveTo>
                  <a:pt x="1444" y="627"/>
                </a:moveTo>
                <a:cubicBezTo>
                  <a:pt x="1444" y="626"/>
                  <a:pt x="1444" y="626"/>
                  <a:pt x="1444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5" y="626"/>
                  <a:pt x="1445" y="626"/>
                  <a:pt x="1445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8" y="626"/>
                  <a:pt x="1448" y="626"/>
                  <a:pt x="1448" y="626"/>
                </a:cubicBezTo>
                <a:cubicBezTo>
                  <a:pt x="1449" y="625"/>
                  <a:pt x="1450" y="626"/>
                  <a:pt x="1451" y="626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5"/>
                  <a:pt x="1451" y="625"/>
                  <a:pt x="1451" y="625"/>
                </a:cubicBezTo>
                <a:cubicBezTo>
                  <a:pt x="1451" y="624"/>
                  <a:pt x="1451" y="624"/>
                  <a:pt x="1451" y="623"/>
                </a:cubicBezTo>
                <a:cubicBezTo>
                  <a:pt x="1449" y="623"/>
                  <a:pt x="1448" y="623"/>
                  <a:pt x="1447" y="623"/>
                </a:cubicBezTo>
                <a:cubicBezTo>
                  <a:pt x="1447" y="623"/>
                  <a:pt x="1447" y="622"/>
                  <a:pt x="1447" y="622"/>
                </a:cubicBezTo>
                <a:cubicBezTo>
                  <a:pt x="1446" y="622"/>
                  <a:pt x="1446" y="622"/>
                  <a:pt x="1445" y="621"/>
                </a:cubicBezTo>
                <a:cubicBezTo>
                  <a:pt x="1445" y="622"/>
                  <a:pt x="1445" y="622"/>
                  <a:pt x="1445" y="623"/>
                </a:cubicBezTo>
                <a:cubicBezTo>
                  <a:pt x="1446" y="623"/>
                  <a:pt x="1446" y="623"/>
                  <a:pt x="1446" y="623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6" y="624"/>
                  <a:pt x="1446" y="624"/>
                  <a:pt x="1446" y="624"/>
                </a:cubicBezTo>
                <a:cubicBezTo>
                  <a:pt x="1445" y="624"/>
                  <a:pt x="1444" y="624"/>
                  <a:pt x="1443" y="624"/>
                </a:cubicBezTo>
                <a:cubicBezTo>
                  <a:pt x="1443" y="624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2" y="623"/>
                  <a:pt x="1442" y="623"/>
                  <a:pt x="1442" y="623"/>
                </a:cubicBezTo>
                <a:cubicBezTo>
                  <a:pt x="1441" y="623"/>
                  <a:pt x="1441" y="624"/>
                  <a:pt x="1441" y="624"/>
                </a:cubicBezTo>
                <a:cubicBezTo>
                  <a:pt x="1441" y="625"/>
                  <a:pt x="1440" y="626"/>
                  <a:pt x="1440" y="626"/>
                </a:cubicBezTo>
                <a:cubicBezTo>
                  <a:pt x="1441" y="626"/>
                  <a:pt x="1442" y="626"/>
                  <a:pt x="1443" y="626"/>
                </a:cubicBezTo>
                <a:cubicBezTo>
                  <a:pt x="1443" y="626"/>
                  <a:pt x="1443" y="626"/>
                  <a:pt x="1443" y="626"/>
                </a:cubicBezTo>
                <a:cubicBezTo>
                  <a:pt x="1443" y="627"/>
                  <a:pt x="1444" y="627"/>
                  <a:pt x="1444" y="627"/>
                </a:cubicBezTo>
                <a:close/>
                <a:moveTo>
                  <a:pt x="1494" y="623"/>
                </a:moveTo>
                <a:cubicBezTo>
                  <a:pt x="1494" y="622"/>
                  <a:pt x="1494" y="622"/>
                  <a:pt x="1494" y="622"/>
                </a:cubicBezTo>
                <a:cubicBezTo>
                  <a:pt x="1493" y="622"/>
                  <a:pt x="1493" y="622"/>
                  <a:pt x="1493" y="622"/>
                </a:cubicBezTo>
                <a:cubicBezTo>
                  <a:pt x="1493" y="623"/>
                  <a:pt x="1493" y="623"/>
                  <a:pt x="1493" y="623"/>
                </a:cubicBezTo>
                <a:lnTo>
                  <a:pt x="1494" y="623"/>
                </a:lnTo>
                <a:close/>
                <a:moveTo>
                  <a:pt x="1463" y="626"/>
                </a:moveTo>
                <a:cubicBezTo>
                  <a:pt x="1463" y="626"/>
                  <a:pt x="1464" y="626"/>
                  <a:pt x="1464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5" y="625"/>
                  <a:pt x="1465" y="625"/>
                  <a:pt x="1465" y="625"/>
                </a:cubicBezTo>
                <a:cubicBezTo>
                  <a:pt x="1466" y="625"/>
                  <a:pt x="1467" y="625"/>
                  <a:pt x="1468" y="624"/>
                </a:cubicBezTo>
                <a:cubicBezTo>
                  <a:pt x="1468" y="625"/>
                  <a:pt x="1469" y="625"/>
                  <a:pt x="1469" y="625"/>
                </a:cubicBezTo>
                <a:cubicBezTo>
                  <a:pt x="1469" y="625"/>
                  <a:pt x="1469" y="625"/>
                  <a:pt x="1469" y="625"/>
                </a:cubicBezTo>
                <a:cubicBezTo>
                  <a:pt x="1469" y="624"/>
                  <a:pt x="1469" y="624"/>
                  <a:pt x="1469" y="624"/>
                </a:cubicBezTo>
                <a:cubicBezTo>
                  <a:pt x="1469" y="624"/>
                  <a:pt x="1470" y="624"/>
                  <a:pt x="1470" y="624"/>
                </a:cubicBezTo>
                <a:cubicBezTo>
                  <a:pt x="1469" y="623"/>
                  <a:pt x="1469" y="623"/>
                  <a:pt x="1469" y="623"/>
                </a:cubicBezTo>
                <a:cubicBezTo>
                  <a:pt x="1468" y="623"/>
                  <a:pt x="1466" y="624"/>
                  <a:pt x="1465" y="624"/>
                </a:cubicBezTo>
                <a:cubicBezTo>
                  <a:pt x="1465" y="623"/>
                  <a:pt x="1465" y="623"/>
                  <a:pt x="1465" y="623"/>
                </a:cubicBezTo>
                <a:cubicBezTo>
                  <a:pt x="1464" y="623"/>
                  <a:pt x="1463" y="623"/>
                  <a:pt x="1462" y="623"/>
                </a:cubicBezTo>
                <a:cubicBezTo>
                  <a:pt x="1462" y="623"/>
                  <a:pt x="1462" y="623"/>
                  <a:pt x="1462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60" y="623"/>
                  <a:pt x="1460" y="623"/>
                  <a:pt x="1460" y="623"/>
                </a:cubicBezTo>
                <a:cubicBezTo>
                  <a:pt x="1459" y="623"/>
                  <a:pt x="1458" y="622"/>
                  <a:pt x="1456" y="622"/>
                </a:cubicBezTo>
                <a:cubicBezTo>
                  <a:pt x="1456" y="623"/>
                  <a:pt x="1456" y="623"/>
                  <a:pt x="1456" y="623"/>
                </a:cubicBezTo>
                <a:cubicBezTo>
                  <a:pt x="1456" y="623"/>
                  <a:pt x="1455" y="623"/>
                  <a:pt x="1454" y="623"/>
                </a:cubicBezTo>
                <a:cubicBezTo>
                  <a:pt x="1454" y="624"/>
                  <a:pt x="1454" y="624"/>
                  <a:pt x="1455" y="625"/>
                </a:cubicBezTo>
                <a:cubicBezTo>
                  <a:pt x="1456" y="625"/>
                  <a:pt x="1457" y="625"/>
                  <a:pt x="1459" y="625"/>
                </a:cubicBezTo>
                <a:cubicBezTo>
                  <a:pt x="1459" y="626"/>
                  <a:pt x="1459" y="626"/>
                  <a:pt x="1459" y="626"/>
                </a:cubicBezTo>
                <a:cubicBezTo>
                  <a:pt x="1460" y="626"/>
                  <a:pt x="1461" y="626"/>
                  <a:pt x="1462" y="625"/>
                </a:cubicBezTo>
                <a:cubicBezTo>
                  <a:pt x="1462" y="625"/>
                  <a:pt x="1462" y="626"/>
                  <a:pt x="1463" y="626"/>
                </a:cubicBezTo>
                <a:close/>
                <a:moveTo>
                  <a:pt x="1476" y="624"/>
                </a:moveTo>
                <a:cubicBezTo>
                  <a:pt x="1479" y="624"/>
                  <a:pt x="1479" y="624"/>
                  <a:pt x="1479" y="624"/>
                </a:cubicBezTo>
                <a:cubicBezTo>
                  <a:pt x="1479" y="623"/>
                  <a:pt x="1479" y="623"/>
                  <a:pt x="1479" y="623"/>
                </a:cubicBezTo>
                <a:cubicBezTo>
                  <a:pt x="1477" y="623"/>
                  <a:pt x="1478" y="623"/>
                  <a:pt x="1476" y="623"/>
                </a:cubicBezTo>
                <a:lnTo>
                  <a:pt x="1476" y="624"/>
                </a:lnTo>
                <a:close/>
                <a:moveTo>
                  <a:pt x="1472" y="624"/>
                </a:moveTo>
                <a:cubicBezTo>
                  <a:pt x="1472" y="624"/>
                  <a:pt x="1472" y="624"/>
                  <a:pt x="1472" y="624"/>
                </a:cubicBezTo>
                <a:cubicBezTo>
                  <a:pt x="1473" y="623"/>
                  <a:pt x="1472" y="624"/>
                  <a:pt x="1473" y="623"/>
                </a:cubicBezTo>
                <a:cubicBezTo>
                  <a:pt x="1472" y="623"/>
                  <a:pt x="1472" y="623"/>
                  <a:pt x="1472" y="623"/>
                </a:cubicBezTo>
                <a:cubicBezTo>
                  <a:pt x="1472" y="624"/>
                  <a:pt x="1472" y="624"/>
                  <a:pt x="1472" y="624"/>
                </a:cubicBezTo>
                <a:close/>
                <a:moveTo>
                  <a:pt x="1475" y="623"/>
                </a:moveTo>
                <a:cubicBezTo>
                  <a:pt x="1474" y="624"/>
                  <a:pt x="1474" y="624"/>
                  <a:pt x="1474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4"/>
                  <a:pt x="1475" y="624"/>
                  <a:pt x="1475" y="624"/>
                </a:cubicBezTo>
                <a:cubicBezTo>
                  <a:pt x="1475" y="623"/>
                  <a:pt x="1475" y="623"/>
                  <a:pt x="1475" y="623"/>
                </a:cubicBezTo>
                <a:close/>
                <a:moveTo>
                  <a:pt x="1468" y="637"/>
                </a:moveTo>
                <a:cubicBezTo>
                  <a:pt x="1469" y="637"/>
                  <a:pt x="1470" y="636"/>
                  <a:pt x="1471" y="636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1" y="635"/>
                  <a:pt x="1471" y="635"/>
                  <a:pt x="1471" y="635"/>
                </a:cubicBezTo>
                <a:cubicBezTo>
                  <a:pt x="1472" y="634"/>
                  <a:pt x="1472" y="635"/>
                  <a:pt x="1472" y="634"/>
                </a:cubicBezTo>
                <a:cubicBezTo>
                  <a:pt x="1473" y="634"/>
                  <a:pt x="1473" y="634"/>
                  <a:pt x="1473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5" y="633"/>
                  <a:pt x="1475" y="633"/>
                  <a:pt x="1475" y="633"/>
                </a:cubicBezTo>
                <a:cubicBezTo>
                  <a:pt x="1477" y="633"/>
                  <a:pt x="1477" y="633"/>
                  <a:pt x="1477" y="633"/>
                </a:cubicBezTo>
                <a:cubicBezTo>
                  <a:pt x="1478" y="632"/>
                  <a:pt x="1478" y="632"/>
                  <a:pt x="1478" y="632"/>
                </a:cubicBezTo>
                <a:cubicBezTo>
                  <a:pt x="1478" y="632"/>
                  <a:pt x="1479" y="632"/>
                  <a:pt x="1479" y="632"/>
                </a:cubicBezTo>
                <a:cubicBezTo>
                  <a:pt x="1479" y="631"/>
                  <a:pt x="1479" y="630"/>
                  <a:pt x="1480" y="630"/>
                </a:cubicBezTo>
                <a:cubicBezTo>
                  <a:pt x="1480" y="630"/>
                  <a:pt x="1481" y="630"/>
                  <a:pt x="1481" y="630"/>
                </a:cubicBezTo>
                <a:cubicBezTo>
                  <a:pt x="1481" y="629"/>
                  <a:pt x="1481" y="629"/>
                  <a:pt x="1481" y="629"/>
                </a:cubicBezTo>
                <a:cubicBezTo>
                  <a:pt x="1482" y="629"/>
                  <a:pt x="1483" y="628"/>
                  <a:pt x="1484" y="628"/>
                </a:cubicBezTo>
                <a:cubicBezTo>
                  <a:pt x="1484" y="627"/>
                  <a:pt x="1484" y="627"/>
                  <a:pt x="1484" y="627"/>
                </a:cubicBezTo>
                <a:cubicBezTo>
                  <a:pt x="1485" y="627"/>
                  <a:pt x="1485" y="627"/>
                  <a:pt x="1485" y="627"/>
                </a:cubicBezTo>
                <a:cubicBezTo>
                  <a:pt x="1485" y="627"/>
                  <a:pt x="1485" y="626"/>
                  <a:pt x="1485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6"/>
                  <a:pt x="1487" y="626"/>
                  <a:pt x="1487" y="626"/>
                </a:cubicBezTo>
                <a:cubicBezTo>
                  <a:pt x="1487" y="625"/>
                  <a:pt x="1488" y="625"/>
                  <a:pt x="1489" y="624"/>
                </a:cubicBezTo>
                <a:cubicBezTo>
                  <a:pt x="1489" y="623"/>
                  <a:pt x="1489" y="623"/>
                  <a:pt x="1489" y="623"/>
                </a:cubicBezTo>
                <a:cubicBezTo>
                  <a:pt x="1488" y="623"/>
                  <a:pt x="1487" y="624"/>
                  <a:pt x="1486" y="624"/>
                </a:cubicBezTo>
                <a:cubicBezTo>
                  <a:pt x="1486" y="624"/>
                  <a:pt x="1486" y="624"/>
                  <a:pt x="1486" y="624"/>
                </a:cubicBezTo>
                <a:cubicBezTo>
                  <a:pt x="1484" y="624"/>
                  <a:pt x="1484" y="624"/>
                  <a:pt x="1484" y="624"/>
                </a:cubicBezTo>
                <a:cubicBezTo>
                  <a:pt x="1483" y="624"/>
                  <a:pt x="1483" y="625"/>
                  <a:pt x="1483" y="625"/>
                </a:cubicBezTo>
                <a:cubicBezTo>
                  <a:pt x="1482" y="625"/>
                  <a:pt x="1481" y="625"/>
                  <a:pt x="1481" y="625"/>
                </a:cubicBezTo>
                <a:cubicBezTo>
                  <a:pt x="1481" y="625"/>
                  <a:pt x="1481" y="625"/>
                  <a:pt x="1481" y="625"/>
                </a:cubicBezTo>
                <a:cubicBezTo>
                  <a:pt x="1480" y="625"/>
                  <a:pt x="1479" y="625"/>
                  <a:pt x="1478" y="625"/>
                </a:cubicBezTo>
                <a:cubicBezTo>
                  <a:pt x="1478" y="626"/>
                  <a:pt x="1478" y="627"/>
                  <a:pt x="1477" y="627"/>
                </a:cubicBezTo>
                <a:cubicBezTo>
                  <a:pt x="1477" y="628"/>
                  <a:pt x="1476" y="628"/>
                  <a:pt x="1476" y="628"/>
                </a:cubicBezTo>
                <a:cubicBezTo>
                  <a:pt x="1476" y="628"/>
                  <a:pt x="1475" y="629"/>
                  <a:pt x="1475" y="629"/>
                </a:cubicBezTo>
                <a:cubicBezTo>
                  <a:pt x="1474" y="629"/>
                  <a:pt x="1474" y="630"/>
                  <a:pt x="1473" y="630"/>
                </a:cubicBezTo>
                <a:cubicBezTo>
                  <a:pt x="1473" y="631"/>
                  <a:pt x="1473" y="631"/>
                  <a:pt x="1473" y="631"/>
                </a:cubicBezTo>
                <a:cubicBezTo>
                  <a:pt x="1473" y="631"/>
                  <a:pt x="1473" y="630"/>
                  <a:pt x="1472" y="631"/>
                </a:cubicBezTo>
                <a:cubicBezTo>
                  <a:pt x="1471" y="631"/>
                  <a:pt x="1471" y="631"/>
                  <a:pt x="1471" y="631"/>
                </a:cubicBezTo>
                <a:cubicBezTo>
                  <a:pt x="1472" y="632"/>
                  <a:pt x="1472" y="632"/>
                  <a:pt x="1472" y="633"/>
                </a:cubicBezTo>
                <a:cubicBezTo>
                  <a:pt x="1472" y="633"/>
                  <a:pt x="1472" y="634"/>
                  <a:pt x="1471" y="634"/>
                </a:cubicBezTo>
                <a:cubicBezTo>
                  <a:pt x="1471" y="634"/>
                  <a:pt x="1471" y="634"/>
                  <a:pt x="1471" y="634"/>
                </a:cubicBezTo>
                <a:cubicBezTo>
                  <a:pt x="1470" y="634"/>
                  <a:pt x="1470" y="634"/>
                  <a:pt x="1470" y="635"/>
                </a:cubicBezTo>
                <a:cubicBezTo>
                  <a:pt x="1469" y="635"/>
                  <a:pt x="1468" y="634"/>
                  <a:pt x="1468" y="634"/>
                </a:cubicBezTo>
                <a:cubicBezTo>
                  <a:pt x="1468" y="635"/>
                  <a:pt x="1468" y="635"/>
                  <a:pt x="1468" y="635"/>
                </a:cubicBezTo>
                <a:cubicBezTo>
                  <a:pt x="1467" y="635"/>
                  <a:pt x="1467" y="635"/>
                  <a:pt x="1467" y="635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7" y="636"/>
                </a:cubicBezTo>
                <a:cubicBezTo>
                  <a:pt x="1467" y="636"/>
                  <a:pt x="1467" y="636"/>
                  <a:pt x="1468" y="637"/>
                </a:cubicBezTo>
                <a:close/>
                <a:moveTo>
                  <a:pt x="1650" y="629"/>
                </a:moveTo>
                <a:cubicBezTo>
                  <a:pt x="1649" y="629"/>
                  <a:pt x="1649" y="629"/>
                  <a:pt x="1649" y="629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9" y="627"/>
                </a:cubicBezTo>
                <a:cubicBezTo>
                  <a:pt x="1649" y="627"/>
                  <a:pt x="1649" y="627"/>
                  <a:pt x="1648" y="626"/>
                </a:cubicBezTo>
                <a:cubicBezTo>
                  <a:pt x="1648" y="625"/>
                  <a:pt x="1647" y="624"/>
                  <a:pt x="1646" y="624"/>
                </a:cubicBezTo>
                <a:cubicBezTo>
                  <a:pt x="1646" y="624"/>
                  <a:pt x="1646" y="625"/>
                  <a:pt x="1646" y="625"/>
                </a:cubicBezTo>
                <a:cubicBezTo>
                  <a:pt x="1647" y="626"/>
                  <a:pt x="1647" y="626"/>
                  <a:pt x="1647" y="626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7"/>
                  <a:pt x="1647" y="627"/>
                  <a:pt x="1647" y="627"/>
                </a:cubicBezTo>
                <a:cubicBezTo>
                  <a:pt x="1647" y="628"/>
                  <a:pt x="1647" y="628"/>
                  <a:pt x="1647" y="628"/>
                </a:cubicBezTo>
                <a:cubicBezTo>
                  <a:pt x="1648" y="628"/>
                  <a:pt x="1648" y="628"/>
                  <a:pt x="1648" y="628"/>
                </a:cubicBezTo>
                <a:cubicBezTo>
                  <a:pt x="1649" y="629"/>
                  <a:pt x="1649" y="629"/>
                  <a:pt x="1649" y="629"/>
                </a:cubicBezTo>
                <a:cubicBezTo>
                  <a:pt x="1650" y="629"/>
                  <a:pt x="1650" y="629"/>
                  <a:pt x="1650" y="629"/>
                </a:cubicBezTo>
                <a:close/>
                <a:moveTo>
                  <a:pt x="1598" y="630"/>
                </a:moveTo>
                <a:cubicBezTo>
                  <a:pt x="1599" y="630"/>
                  <a:pt x="1600" y="630"/>
                  <a:pt x="1600" y="630"/>
                </a:cubicBezTo>
                <a:cubicBezTo>
                  <a:pt x="1600" y="629"/>
                  <a:pt x="1600" y="629"/>
                  <a:pt x="1600" y="629"/>
                </a:cubicBezTo>
                <a:cubicBezTo>
                  <a:pt x="1600" y="629"/>
                  <a:pt x="1599" y="629"/>
                  <a:pt x="1599" y="628"/>
                </a:cubicBezTo>
                <a:cubicBezTo>
                  <a:pt x="1599" y="629"/>
                  <a:pt x="1598" y="629"/>
                  <a:pt x="1598" y="630"/>
                </a:cubicBezTo>
                <a:close/>
                <a:moveTo>
                  <a:pt x="1646" y="630"/>
                </a:moveTo>
                <a:cubicBezTo>
                  <a:pt x="1645" y="630"/>
                  <a:pt x="1645" y="630"/>
                  <a:pt x="1645" y="630"/>
                </a:cubicBezTo>
                <a:cubicBezTo>
                  <a:pt x="1645" y="630"/>
                  <a:pt x="1645" y="629"/>
                  <a:pt x="1645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3" y="629"/>
                  <a:pt x="1643" y="629"/>
                  <a:pt x="1643" y="629"/>
                </a:cubicBezTo>
                <a:cubicBezTo>
                  <a:pt x="1642" y="629"/>
                  <a:pt x="1642" y="629"/>
                  <a:pt x="1641" y="628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29"/>
                  <a:pt x="1641" y="629"/>
                  <a:pt x="1641" y="629"/>
                </a:cubicBezTo>
                <a:cubicBezTo>
                  <a:pt x="1641" y="630"/>
                  <a:pt x="1642" y="630"/>
                  <a:pt x="1642" y="631"/>
                </a:cubicBezTo>
                <a:cubicBezTo>
                  <a:pt x="1644" y="632"/>
                  <a:pt x="1645" y="631"/>
                  <a:pt x="1647" y="631"/>
                </a:cubicBezTo>
                <a:cubicBezTo>
                  <a:pt x="1647" y="631"/>
                  <a:pt x="1647" y="631"/>
                  <a:pt x="1647" y="631"/>
                </a:cubicBezTo>
                <a:cubicBezTo>
                  <a:pt x="1647" y="630"/>
                  <a:pt x="1646" y="630"/>
                  <a:pt x="1646" y="630"/>
                </a:cubicBezTo>
                <a:close/>
                <a:moveTo>
                  <a:pt x="1456" y="634"/>
                </a:moveTo>
                <a:cubicBezTo>
                  <a:pt x="1459" y="634"/>
                  <a:pt x="1459" y="634"/>
                  <a:pt x="1459" y="634"/>
                </a:cubicBezTo>
                <a:cubicBezTo>
                  <a:pt x="1459" y="633"/>
                  <a:pt x="1459" y="633"/>
                  <a:pt x="1460" y="632"/>
                </a:cubicBezTo>
                <a:cubicBezTo>
                  <a:pt x="1459" y="632"/>
                  <a:pt x="1459" y="632"/>
                  <a:pt x="1459" y="632"/>
                </a:cubicBezTo>
                <a:cubicBezTo>
                  <a:pt x="1459" y="631"/>
                  <a:pt x="1459" y="631"/>
                  <a:pt x="1459" y="631"/>
                </a:cubicBezTo>
                <a:cubicBezTo>
                  <a:pt x="1458" y="631"/>
                  <a:pt x="1457" y="631"/>
                  <a:pt x="1456" y="631"/>
                </a:cubicBezTo>
                <a:cubicBezTo>
                  <a:pt x="1456" y="631"/>
                  <a:pt x="1456" y="631"/>
                  <a:pt x="1456" y="631"/>
                </a:cubicBezTo>
                <a:cubicBezTo>
                  <a:pt x="1455" y="630"/>
                  <a:pt x="1454" y="630"/>
                  <a:pt x="1452" y="630"/>
                </a:cubicBezTo>
                <a:cubicBezTo>
                  <a:pt x="1452" y="630"/>
                  <a:pt x="1451" y="631"/>
                  <a:pt x="1451" y="631"/>
                </a:cubicBezTo>
                <a:cubicBezTo>
                  <a:pt x="1453" y="632"/>
                  <a:pt x="1454" y="632"/>
                  <a:pt x="1455" y="633"/>
                </a:cubicBezTo>
                <a:cubicBezTo>
                  <a:pt x="1455" y="633"/>
                  <a:pt x="1456" y="633"/>
                  <a:pt x="1456" y="634"/>
                </a:cubicBezTo>
                <a:close/>
                <a:moveTo>
                  <a:pt x="1601" y="633"/>
                </a:moveTo>
                <a:cubicBezTo>
                  <a:pt x="1601" y="632"/>
                  <a:pt x="1601" y="632"/>
                  <a:pt x="1602" y="632"/>
                </a:cubicBezTo>
                <a:cubicBezTo>
                  <a:pt x="1602" y="632"/>
                  <a:pt x="1602" y="632"/>
                  <a:pt x="1602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2"/>
                  <a:pt x="1601" y="632"/>
                  <a:pt x="1601" y="632"/>
                </a:cubicBezTo>
                <a:cubicBezTo>
                  <a:pt x="1601" y="633"/>
                  <a:pt x="1601" y="633"/>
                  <a:pt x="1601" y="633"/>
                </a:cubicBezTo>
                <a:close/>
                <a:moveTo>
                  <a:pt x="1650" y="634"/>
                </a:moveTo>
                <a:cubicBezTo>
                  <a:pt x="1650" y="634"/>
                  <a:pt x="1650" y="634"/>
                  <a:pt x="1650" y="634"/>
                </a:cubicBezTo>
                <a:cubicBezTo>
                  <a:pt x="1650" y="635"/>
                  <a:pt x="1650" y="634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0" y="635"/>
                  <a:pt x="1650" y="635"/>
                  <a:pt x="1650" y="635"/>
                </a:cubicBezTo>
                <a:cubicBezTo>
                  <a:pt x="1651" y="636"/>
                  <a:pt x="1651" y="636"/>
                  <a:pt x="1651" y="636"/>
                </a:cubicBezTo>
                <a:cubicBezTo>
                  <a:pt x="1651" y="637"/>
                  <a:pt x="1653" y="637"/>
                  <a:pt x="1654" y="637"/>
                </a:cubicBezTo>
                <a:cubicBezTo>
                  <a:pt x="1654" y="636"/>
                  <a:pt x="1653" y="636"/>
                  <a:pt x="1653" y="635"/>
                </a:cubicBezTo>
                <a:cubicBezTo>
                  <a:pt x="1651" y="635"/>
                  <a:pt x="1651" y="634"/>
                  <a:pt x="1650" y="634"/>
                </a:cubicBezTo>
                <a:close/>
                <a:moveTo>
                  <a:pt x="1612" y="735"/>
                </a:moveTo>
                <a:cubicBezTo>
                  <a:pt x="1611" y="734"/>
                  <a:pt x="1611" y="734"/>
                  <a:pt x="1610" y="734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10" y="732"/>
                  <a:pt x="1610" y="732"/>
                  <a:pt x="1610" y="732"/>
                </a:cubicBezTo>
                <a:cubicBezTo>
                  <a:pt x="1609" y="731"/>
                  <a:pt x="1609" y="730"/>
                  <a:pt x="1609" y="729"/>
                </a:cubicBezTo>
                <a:cubicBezTo>
                  <a:pt x="1610" y="729"/>
                  <a:pt x="1610" y="729"/>
                  <a:pt x="1610" y="729"/>
                </a:cubicBezTo>
                <a:cubicBezTo>
                  <a:pt x="1610" y="728"/>
                  <a:pt x="1610" y="728"/>
                  <a:pt x="1610" y="728"/>
                </a:cubicBezTo>
                <a:cubicBezTo>
                  <a:pt x="1609" y="728"/>
                  <a:pt x="1609" y="728"/>
                  <a:pt x="1609" y="728"/>
                </a:cubicBezTo>
                <a:cubicBezTo>
                  <a:pt x="1609" y="726"/>
                  <a:pt x="1609" y="726"/>
                  <a:pt x="1609" y="726"/>
                </a:cubicBezTo>
                <a:cubicBezTo>
                  <a:pt x="1609" y="726"/>
                  <a:pt x="1609" y="726"/>
                  <a:pt x="1609" y="725"/>
                </a:cubicBezTo>
                <a:cubicBezTo>
                  <a:pt x="1609" y="725"/>
                  <a:pt x="1609" y="725"/>
                  <a:pt x="1609" y="725"/>
                </a:cubicBezTo>
                <a:cubicBezTo>
                  <a:pt x="1609" y="724"/>
                  <a:pt x="1609" y="724"/>
                  <a:pt x="1609" y="724"/>
                </a:cubicBezTo>
                <a:cubicBezTo>
                  <a:pt x="1609" y="724"/>
                  <a:pt x="1610" y="724"/>
                  <a:pt x="1610" y="724"/>
                </a:cubicBezTo>
                <a:cubicBezTo>
                  <a:pt x="1610" y="723"/>
                  <a:pt x="1610" y="723"/>
                  <a:pt x="1610" y="723"/>
                </a:cubicBezTo>
                <a:cubicBezTo>
                  <a:pt x="1610" y="721"/>
                  <a:pt x="1610" y="721"/>
                  <a:pt x="1610" y="721"/>
                </a:cubicBezTo>
                <a:cubicBezTo>
                  <a:pt x="1609" y="721"/>
                  <a:pt x="1609" y="721"/>
                  <a:pt x="1609" y="720"/>
                </a:cubicBezTo>
                <a:cubicBezTo>
                  <a:pt x="1609" y="719"/>
                  <a:pt x="1609" y="719"/>
                  <a:pt x="1609" y="719"/>
                </a:cubicBezTo>
                <a:cubicBezTo>
                  <a:pt x="1609" y="719"/>
                  <a:pt x="1608" y="718"/>
                  <a:pt x="1608" y="718"/>
                </a:cubicBezTo>
                <a:cubicBezTo>
                  <a:pt x="1608" y="718"/>
                  <a:pt x="1608" y="718"/>
                  <a:pt x="1608" y="718"/>
                </a:cubicBezTo>
                <a:cubicBezTo>
                  <a:pt x="1607" y="718"/>
                  <a:pt x="1607" y="718"/>
                  <a:pt x="1607" y="718"/>
                </a:cubicBezTo>
                <a:cubicBezTo>
                  <a:pt x="1607" y="717"/>
                  <a:pt x="1607" y="717"/>
                  <a:pt x="1606" y="716"/>
                </a:cubicBezTo>
                <a:cubicBezTo>
                  <a:pt x="1606" y="716"/>
                  <a:pt x="1606" y="716"/>
                  <a:pt x="1606" y="716"/>
                </a:cubicBezTo>
                <a:cubicBezTo>
                  <a:pt x="1606" y="715"/>
                  <a:pt x="1605" y="715"/>
                  <a:pt x="1605" y="715"/>
                </a:cubicBezTo>
                <a:cubicBezTo>
                  <a:pt x="1605" y="714"/>
                  <a:pt x="1605" y="714"/>
                  <a:pt x="1605" y="714"/>
                </a:cubicBezTo>
                <a:cubicBezTo>
                  <a:pt x="1604" y="713"/>
                  <a:pt x="1604" y="712"/>
                  <a:pt x="1603" y="711"/>
                </a:cubicBezTo>
                <a:cubicBezTo>
                  <a:pt x="1603" y="711"/>
                  <a:pt x="1602" y="711"/>
                  <a:pt x="1602" y="710"/>
                </a:cubicBezTo>
                <a:cubicBezTo>
                  <a:pt x="1602" y="710"/>
                  <a:pt x="1602" y="710"/>
                  <a:pt x="1602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1" y="710"/>
                  <a:pt x="1601" y="710"/>
                  <a:pt x="1601" y="710"/>
                </a:cubicBezTo>
                <a:cubicBezTo>
                  <a:pt x="1600" y="709"/>
                  <a:pt x="1600" y="710"/>
                  <a:pt x="1600" y="709"/>
                </a:cubicBezTo>
                <a:cubicBezTo>
                  <a:pt x="1600" y="709"/>
                  <a:pt x="1600" y="709"/>
                  <a:pt x="1600" y="709"/>
                </a:cubicBezTo>
                <a:cubicBezTo>
                  <a:pt x="1600" y="704"/>
                  <a:pt x="1600" y="704"/>
                  <a:pt x="1600" y="704"/>
                </a:cubicBezTo>
                <a:cubicBezTo>
                  <a:pt x="1599" y="704"/>
                  <a:pt x="1599" y="704"/>
                  <a:pt x="1599" y="704"/>
                </a:cubicBezTo>
                <a:cubicBezTo>
                  <a:pt x="1599" y="703"/>
                  <a:pt x="1599" y="703"/>
                  <a:pt x="1599" y="703"/>
                </a:cubicBezTo>
                <a:cubicBezTo>
                  <a:pt x="1598" y="703"/>
                  <a:pt x="1598" y="703"/>
                  <a:pt x="1597" y="702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701"/>
                  <a:pt x="1596" y="701"/>
                  <a:pt x="1596" y="701"/>
                </a:cubicBezTo>
                <a:cubicBezTo>
                  <a:pt x="1596" y="702"/>
                  <a:pt x="1596" y="702"/>
                  <a:pt x="1596" y="702"/>
                </a:cubicBezTo>
                <a:cubicBezTo>
                  <a:pt x="1595" y="702"/>
                  <a:pt x="1595" y="702"/>
                  <a:pt x="1594" y="701"/>
                </a:cubicBezTo>
                <a:cubicBezTo>
                  <a:pt x="1594" y="700"/>
                  <a:pt x="1594" y="700"/>
                  <a:pt x="1594" y="699"/>
                </a:cubicBezTo>
                <a:cubicBezTo>
                  <a:pt x="1594" y="699"/>
                  <a:pt x="1594" y="699"/>
                  <a:pt x="1594" y="699"/>
                </a:cubicBezTo>
                <a:cubicBezTo>
                  <a:pt x="1594" y="698"/>
                  <a:pt x="1595" y="697"/>
                  <a:pt x="1595" y="697"/>
                </a:cubicBezTo>
                <a:cubicBezTo>
                  <a:pt x="1594" y="697"/>
                  <a:pt x="1594" y="696"/>
                  <a:pt x="1594" y="696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5"/>
                  <a:pt x="1594" y="695"/>
                  <a:pt x="1594" y="695"/>
                </a:cubicBezTo>
                <a:cubicBezTo>
                  <a:pt x="1594" y="694"/>
                  <a:pt x="1594" y="694"/>
                  <a:pt x="1594" y="694"/>
                </a:cubicBezTo>
                <a:cubicBezTo>
                  <a:pt x="1593" y="694"/>
                  <a:pt x="1593" y="694"/>
                  <a:pt x="1593" y="694"/>
                </a:cubicBezTo>
                <a:cubicBezTo>
                  <a:pt x="1593" y="694"/>
                  <a:pt x="1593" y="694"/>
                  <a:pt x="1592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3"/>
                  <a:pt x="1591" y="693"/>
                  <a:pt x="1591" y="693"/>
                </a:cubicBezTo>
                <a:cubicBezTo>
                  <a:pt x="1591" y="691"/>
                  <a:pt x="1591" y="691"/>
                  <a:pt x="1591" y="690"/>
                </a:cubicBezTo>
                <a:cubicBezTo>
                  <a:pt x="1591" y="689"/>
                  <a:pt x="1591" y="689"/>
                  <a:pt x="1591" y="688"/>
                </a:cubicBezTo>
                <a:cubicBezTo>
                  <a:pt x="1590" y="688"/>
                  <a:pt x="1589" y="688"/>
                  <a:pt x="1589" y="688"/>
                </a:cubicBezTo>
                <a:cubicBezTo>
                  <a:pt x="1589" y="687"/>
                  <a:pt x="1589" y="687"/>
                  <a:pt x="1588" y="686"/>
                </a:cubicBezTo>
                <a:cubicBezTo>
                  <a:pt x="1587" y="686"/>
                  <a:pt x="1587" y="686"/>
                  <a:pt x="1587" y="686"/>
                </a:cubicBezTo>
                <a:cubicBezTo>
                  <a:pt x="1587" y="686"/>
                  <a:pt x="1587" y="686"/>
                  <a:pt x="1587" y="685"/>
                </a:cubicBezTo>
                <a:cubicBezTo>
                  <a:pt x="1586" y="685"/>
                  <a:pt x="1586" y="685"/>
                  <a:pt x="1586" y="685"/>
                </a:cubicBezTo>
                <a:cubicBezTo>
                  <a:pt x="1586" y="686"/>
                  <a:pt x="1586" y="686"/>
                  <a:pt x="1586" y="686"/>
                </a:cubicBezTo>
                <a:cubicBezTo>
                  <a:pt x="1585" y="686"/>
                  <a:pt x="1585" y="686"/>
                  <a:pt x="1584" y="685"/>
                </a:cubicBezTo>
                <a:cubicBezTo>
                  <a:pt x="1584" y="684"/>
                  <a:pt x="1584" y="684"/>
                  <a:pt x="1584" y="684"/>
                </a:cubicBezTo>
                <a:cubicBezTo>
                  <a:pt x="1583" y="684"/>
                  <a:pt x="1582" y="684"/>
                  <a:pt x="1581" y="684"/>
                </a:cubicBezTo>
                <a:cubicBezTo>
                  <a:pt x="1581" y="683"/>
                  <a:pt x="1581" y="683"/>
                  <a:pt x="1581" y="683"/>
                </a:cubicBezTo>
                <a:cubicBezTo>
                  <a:pt x="1580" y="683"/>
                  <a:pt x="1580" y="683"/>
                  <a:pt x="1579" y="683"/>
                </a:cubicBezTo>
                <a:cubicBezTo>
                  <a:pt x="1579" y="682"/>
                  <a:pt x="1579" y="681"/>
                  <a:pt x="1579" y="680"/>
                </a:cubicBezTo>
                <a:cubicBezTo>
                  <a:pt x="1579" y="680"/>
                  <a:pt x="1579" y="680"/>
                  <a:pt x="1579" y="680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8"/>
                  <a:pt x="1579" y="678"/>
                  <a:pt x="1579" y="678"/>
                </a:cubicBezTo>
                <a:cubicBezTo>
                  <a:pt x="1579" y="673"/>
                  <a:pt x="1579" y="673"/>
                  <a:pt x="1579" y="673"/>
                </a:cubicBezTo>
                <a:cubicBezTo>
                  <a:pt x="1578" y="673"/>
                  <a:pt x="1578" y="673"/>
                  <a:pt x="1578" y="673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2"/>
                  <a:pt x="1578" y="672"/>
                  <a:pt x="1578" y="672"/>
                </a:cubicBezTo>
                <a:cubicBezTo>
                  <a:pt x="1578" y="670"/>
                  <a:pt x="1578" y="670"/>
                  <a:pt x="1578" y="670"/>
                </a:cubicBezTo>
                <a:cubicBezTo>
                  <a:pt x="1577" y="670"/>
                  <a:pt x="1577" y="669"/>
                  <a:pt x="1576" y="669"/>
                </a:cubicBezTo>
                <a:cubicBezTo>
                  <a:pt x="1576" y="669"/>
                  <a:pt x="1576" y="668"/>
                  <a:pt x="1576" y="668"/>
                </a:cubicBezTo>
                <a:cubicBezTo>
                  <a:pt x="1576" y="668"/>
                  <a:pt x="1576" y="668"/>
                  <a:pt x="1575" y="668"/>
                </a:cubicBezTo>
                <a:cubicBezTo>
                  <a:pt x="1575" y="667"/>
                  <a:pt x="1575" y="667"/>
                  <a:pt x="1575" y="666"/>
                </a:cubicBezTo>
                <a:cubicBezTo>
                  <a:pt x="1575" y="666"/>
                  <a:pt x="1575" y="666"/>
                  <a:pt x="1575" y="666"/>
                </a:cubicBezTo>
                <a:cubicBezTo>
                  <a:pt x="1575" y="666"/>
                  <a:pt x="1575" y="666"/>
                  <a:pt x="1575" y="665"/>
                </a:cubicBezTo>
                <a:cubicBezTo>
                  <a:pt x="1575" y="665"/>
                  <a:pt x="1575" y="665"/>
                  <a:pt x="1575" y="665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3"/>
                  <a:pt x="1575" y="663"/>
                  <a:pt x="1575" y="663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2"/>
                  <a:pt x="1575" y="662"/>
                  <a:pt x="1575" y="662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1"/>
                  <a:pt x="1575" y="661"/>
                  <a:pt x="1575" y="661"/>
                </a:cubicBezTo>
                <a:cubicBezTo>
                  <a:pt x="1575" y="660"/>
                  <a:pt x="1575" y="659"/>
                  <a:pt x="1575" y="659"/>
                </a:cubicBezTo>
                <a:cubicBezTo>
                  <a:pt x="1574" y="659"/>
                  <a:pt x="1574" y="659"/>
                  <a:pt x="1574" y="659"/>
                </a:cubicBezTo>
                <a:cubicBezTo>
                  <a:pt x="1573" y="659"/>
                  <a:pt x="1573" y="658"/>
                  <a:pt x="1572" y="658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7"/>
                  <a:pt x="1572" y="657"/>
                </a:cubicBezTo>
                <a:cubicBezTo>
                  <a:pt x="1572" y="657"/>
                  <a:pt x="1572" y="656"/>
                  <a:pt x="1571" y="656"/>
                </a:cubicBezTo>
                <a:cubicBezTo>
                  <a:pt x="1571" y="656"/>
                  <a:pt x="1571" y="655"/>
                  <a:pt x="1570" y="655"/>
                </a:cubicBezTo>
                <a:cubicBezTo>
                  <a:pt x="1570" y="656"/>
                  <a:pt x="1570" y="656"/>
                  <a:pt x="1570" y="656"/>
                </a:cubicBezTo>
                <a:cubicBezTo>
                  <a:pt x="1569" y="656"/>
                  <a:pt x="1570" y="657"/>
                  <a:pt x="1568" y="657"/>
                </a:cubicBezTo>
                <a:cubicBezTo>
                  <a:pt x="1568" y="658"/>
                  <a:pt x="1568" y="658"/>
                  <a:pt x="1568" y="658"/>
                </a:cubicBezTo>
                <a:cubicBezTo>
                  <a:pt x="1568" y="657"/>
                  <a:pt x="1567" y="657"/>
                  <a:pt x="1567" y="657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3"/>
                  <a:pt x="1567" y="653"/>
                </a:cubicBezTo>
                <a:cubicBezTo>
                  <a:pt x="1567" y="653"/>
                  <a:pt x="1567" y="650"/>
                  <a:pt x="1567" y="649"/>
                </a:cubicBezTo>
                <a:cubicBezTo>
                  <a:pt x="1567" y="649"/>
                  <a:pt x="1567" y="649"/>
                  <a:pt x="1566" y="649"/>
                </a:cubicBezTo>
                <a:cubicBezTo>
                  <a:pt x="1566" y="647"/>
                  <a:pt x="1566" y="647"/>
                  <a:pt x="1566" y="647"/>
                </a:cubicBezTo>
                <a:cubicBezTo>
                  <a:pt x="1566" y="647"/>
                  <a:pt x="1566" y="647"/>
                  <a:pt x="1565" y="647"/>
                </a:cubicBezTo>
                <a:cubicBezTo>
                  <a:pt x="1565" y="646"/>
                  <a:pt x="1565" y="646"/>
                  <a:pt x="1565" y="646"/>
                </a:cubicBezTo>
                <a:cubicBezTo>
                  <a:pt x="1564" y="646"/>
                  <a:pt x="1564" y="646"/>
                  <a:pt x="1564" y="646"/>
                </a:cubicBezTo>
                <a:cubicBezTo>
                  <a:pt x="1564" y="644"/>
                  <a:pt x="1564" y="644"/>
                  <a:pt x="1564" y="644"/>
                </a:cubicBezTo>
                <a:cubicBezTo>
                  <a:pt x="1564" y="643"/>
                  <a:pt x="1563" y="643"/>
                  <a:pt x="1563" y="643"/>
                </a:cubicBezTo>
                <a:cubicBezTo>
                  <a:pt x="1563" y="641"/>
                  <a:pt x="1563" y="641"/>
                  <a:pt x="1563" y="641"/>
                </a:cubicBezTo>
                <a:cubicBezTo>
                  <a:pt x="1562" y="640"/>
                  <a:pt x="1562" y="640"/>
                  <a:pt x="1562" y="640"/>
                </a:cubicBezTo>
                <a:cubicBezTo>
                  <a:pt x="1561" y="639"/>
                  <a:pt x="1561" y="639"/>
                  <a:pt x="1561" y="638"/>
                </a:cubicBezTo>
                <a:cubicBezTo>
                  <a:pt x="1560" y="638"/>
                  <a:pt x="1560" y="638"/>
                  <a:pt x="1559" y="638"/>
                </a:cubicBezTo>
                <a:cubicBezTo>
                  <a:pt x="1559" y="640"/>
                  <a:pt x="1559" y="642"/>
                  <a:pt x="1559" y="643"/>
                </a:cubicBezTo>
                <a:cubicBezTo>
                  <a:pt x="1558" y="643"/>
                  <a:pt x="1558" y="644"/>
                  <a:pt x="1558" y="644"/>
                </a:cubicBezTo>
                <a:cubicBezTo>
                  <a:pt x="1558" y="644"/>
                  <a:pt x="1558" y="645"/>
                  <a:pt x="1558" y="645"/>
                </a:cubicBezTo>
                <a:cubicBezTo>
                  <a:pt x="1557" y="645"/>
                  <a:pt x="1557" y="645"/>
                  <a:pt x="1557" y="645"/>
                </a:cubicBezTo>
                <a:cubicBezTo>
                  <a:pt x="1557" y="646"/>
                  <a:pt x="1558" y="646"/>
                  <a:pt x="1558" y="646"/>
                </a:cubicBezTo>
                <a:cubicBezTo>
                  <a:pt x="1558" y="647"/>
                  <a:pt x="1558" y="648"/>
                  <a:pt x="1558" y="650"/>
                </a:cubicBezTo>
                <a:cubicBezTo>
                  <a:pt x="1558" y="650"/>
                  <a:pt x="1558" y="650"/>
                  <a:pt x="1558" y="650"/>
                </a:cubicBezTo>
                <a:cubicBezTo>
                  <a:pt x="1558" y="651"/>
                  <a:pt x="1558" y="651"/>
                  <a:pt x="1558" y="651"/>
                </a:cubicBezTo>
                <a:cubicBezTo>
                  <a:pt x="1558" y="651"/>
                  <a:pt x="1557" y="651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2"/>
                  <a:pt x="1557" y="652"/>
                  <a:pt x="1557" y="652"/>
                </a:cubicBezTo>
                <a:cubicBezTo>
                  <a:pt x="1557" y="653"/>
                  <a:pt x="1557" y="653"/>
                  <a:pt x="1557" y="653"/>
                </a:cubicBezTo>
                <a:cubicBezTo>
                  <a:pt x="1556" y="653"/>
                  <a:pt x="1556" y="653"/>
                  <a:pt x="1556" y="653"/>
                </a:cubicBezTo>
                <a:cubicBezTo>
                  <a:pt x="1557" y="655"/>
                  <a:pt x="1557" y="658"/>
                  <a:pt x="1557" y="660"/>
                </a:cubicBezTo>
                <a:cubicBezTo>
                  <a:pt x="1558" y="660"/>
                  <a:pt x="1558" y="660"/>
                  <a:pt x="1558" y="660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1"/>
                  <a:pt x="1558" y="661"/>
                  <a:pt x="1558" y="661"/>
                </a:cubicBezTo>
                <a:cubicBezTo>
                  <a:pt x="1558" y="662"/>
                  <a:pt x="1558" y="662"/>
                  <a:pt x="1558" y="662"/>
                </a:cubicBezTo>
                <a:cubicBezTo>
                  <a:pt x="1557" y="662"/>
                  <a:pt x="1557" y="662"/>
                  <a:pt x="1557" y="662"/>
                </a:cubicBezTo>
                <a:cubicBezTo>
                  <a:pt x="1557" y="665"/>
                  <a:pt x="1557" y="665"/>
                  <a:pt x="1557" y="665"/>
                </a:cubicBezTo>
                <a:cubicBezTo>
                  <a:pt x="1556" y="665"/>
                  <a:pt x="1556" y="665"/>
                  <a:pt x="1556" y="665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6"/>
                  <a:pt x="1556" y="666"/>
                  <a:pt x="1556" y="666"/>
                </a:cubicBezTo>
                <a:cubicBezTo>
                  <a:pt x="1556" y="667"/>
                  <a:pt x="1556" y="667"/>
                  <a:pt x="1556" y="667"/>
                </a:cubicBezTo>
                <a:cubicBezTo>
                  <a:pt x="1556" y="667"/>
                  <a:pt x="1556" y="667"/>
                  <a:pt x="1555" y="667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5" y="668"/>
                  <a:pt x="1555" y="668"/>
                </a:cubicBezTo>
                <a:cubicBezTo>
                  <a:pt x="1555" y="668"/>
                  <a:pt x="1556" y="669"/>
                  <a:pt x="1555" y="670"/>
                </a:cubicBezTo>
                <a:cubicBezTo>
                  <a:pt x="1555" y="670"/>
                  <a:pt x="1555" y="670"/>
                  <a:pt x="1555" y="670"/>
                </a:cubicBezTo>
                <a:cubicBezTo>
                  <a:pt x="1554" y="672"/>
                  <a:pt x="1554" y="673"/>
                  <a:pt x="1554" y="675"/>
                </a:cubicBezTo>
                <a:cubicBezTo>
                  <a:pt x="1552" y="675"/>
                  <a:pt x="1551" y="675"/>
                  <a:pt x="1548" y="675"/>
                </a:cubicBezTo>
                <a:cubicBezTo>
                  <a:pt x="1548" y="675"/>
                  <a:pt x="1548" y="674"/>
                  <a:pt x="1548" y="674"/>
                </a:cubicBezTo>
                <a:cubicBezTo>
                  <a:pt x="1547" y="673"/>
                  <a:pt x="1547" y="673"/>
                  <a:pt x="1547" y="673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7" y="672"/>
                  <a:pt x="1547" y="672"/>
                </a:cubicBezTo>
                <a:cubicBezTo>
                  <a:pt x="1547" y="672"/>
                  <a:pt x="1546" y="672"/>
                  <a:pt x="1546" y="671"/>
                </a:cubicBezTo>
                <a:cubicBezTo>
                  <a:pt x="1544" y="671"/>
                  <a:pt x="1543" y="670"/>
                  <a:pt x="1542" y="668"/>
                </a:cubicBezTo>
                <a:cubicBezTo>
                  <a:pt x="1542" y="668"/>
                  <a:pt x="1541" y="668"/>
                  <a:pt x="1541" y="668"/>
                </a:cubicBezTo>
                <a:cubicBezTo>
                  <a:pt x="1541" y="667"/>
                  <a:pt x="1541" y="667"/>
                  <a:pt x="1541" y="667"/>
                </a:cubicBezTo>
                <a:cubicBezTo>
                  <a:pt x="1541" y="667"/>
                  <a:pt x="1540" y="667"/>
                  <a:pt x="1540" y="667"/>
                </a:cubicBezTo>
                <a:cubicBezTo>
                  <a:pt x="1540" y="666"/>
                  <a:pt x="1540" y="666"/>
                  <a:pt x="1540" y="666"/>
                </a:cubicBezTo>
                <a:cubicBezTo>
                  <a:pt x="1539" y="666"/>
                  <a:pt x="1539" y="666"/>
                  <a:pt x="1538" y="666"/>
                </a:cubicBezTo>
                <a:cubicBezTo>
                  <a:pt x="1538" y="666"/>
                  <a:pt x="1537" y="665"/>
                  <a:pt x="1537" y="665"/>
                </a:cubicBezTo>
                <a:cubicBezTo>
                  <a:pt x="1536" y="665"/>
                  <a:pt x="1536" y="665"/>
                  <a:pt x="1536" y="665"/>
                </a:cubicBezTo>
                <a:cubicBezTo>
                  <a:pt x="1536" y="664"/>
                  <a:pt x="1536" y="664"/>
                  <a:pt x="1536" y="664"/>
                </a:cubicBezTo>
                <a:cubicBezTo>
                  <a:pt x="1534" y="664"/>
                  <a:pt x="1534" y="664"/>
                  <a:pt x="1534" y="664"/>
                </a:cubicBezTo>
                <a:cubicBezTo>
                  <a:pt x="1534" y="664"/>
                  <a:pt x="1533" y="663"/>
                  <a:pt x="1533" y="663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31" y="662"/>
                  <a:pt x="1531" y="662"/>
                  <a:pt x="1531" y="662"/>
                </a:cubicBezTo>
                <a:cubicBezTo>
                  <a:pt x="1531" y="662"/>
                  <a:pt x="1531" y="661"/>
                  <a:pt x="1530" y="661"/>
                </a:cubicBezTo>
                <a:cubicBezTo>
                  <a:pt x="1530" y="661"/>
                  <a:pt x="1530" y="661"/>
                  <a:pt x="1530" y="661"/>
                </a:cubicBezTo>
                <a:cubicBezTo>
                  <a:pt x="1529" y="661"/>
                  <a:pt x="1529" y="660"/>
                  <a:pt x="1529" y="660"/>
                </a:cubicBezTo>
                <a:cubicBezTo>
                  <a:pt x="1529" y="658"/>
                  <a:pt x="1530" y="658"/>
                  <a:pt x="1530" y="655"/>
                </a:cubicBezTo>
                <a:cubicBezTo>
                  <a:pt x="1530" y="655"/>
                  <a:pt x="1530" y="655"/>
                  <a:pt x="1530" y="655"/>
                </a:cubicBezTo>
                <a:cubicBezTo>
                  <a:pt x="1531" y="654"/>
                  <a:pt x="1531" y="653"/>
                  <a:pt x="1531" y="652"/>
                </a:cubicBezTo>
                <a:cubicBezTo>
                  <a:pt x="1530" y="652"/>
                  <a:pt x="1530" y="652"/>
                  <a:pt x="1530" y="652"/>
                </a:cubicBezTo>
                <a:cubicBezTo>
                  <a:pt x="1530" y="651"/>
                  <a:pt x="1530" y="651"/>
                  <a:pt x="1530" y="651"/>
                </a:cubicBezTo>
                <a:cubicBezTo>
                  <a:pt x="1532" y="651"/>
                  <a:pt x="1532" y="651"/>
                  <a:pt x="1534" y="651"/>
                </a:cubicBezTo>
                <a:cubicBezTo>
                  <a:pt x="1534" y="650"/>
                  <a:pt x="1534" y="649"/>
                  <a:pt x="1533" y="649"/>
                </a:cubicBezTo>
                <a:cubicBezTo>
                  <a:pt x="1533" y="648"/>
                  <a:pt x="1533" y="648"/>
                  <a:pt x="1534" y="647"/>
                </a:cubicBezTo>
                <a:cubicBezTo>
                  <a:pt x="1534" y="647"/>
                  <a:pt x="1534" y="647"/>
                  <a:pt x="1534" y="647"/>
                </a:cubicBezTo>
                <a:cubicBezTo>
                  <a:pt x="1535" y="647"/>
                  <a:pt x="1535" y="647"/>
                  <a:pt x="1535" y="646"/>
                </a:cubicBezTo>
                <a:cubicBezTo>
                  <a:pt x="1536" y="646"/>
                  <a:pt x="1536" y="646"/>
                  <a:pt x="1536" y="646"/>
                </a:cubicBezTo>
                <a:cubicBezTo>
                  <a:pt x="1536" y="645"/>
                  <a:pt x="1536" y="645"/>
                  <a:pt x="1536" y="645"/>
                </a:cubicBezTo>
                <a:cubicBezTo>
                  <a:pt x="1535" y="645"/>
                  <a:pt x="1535" y="645"/>
                  <a:pt x="1535" y="645"/>
                </a:cubicBezTo>
                <a:cubicBezTo>
                  <a:pt x="1535" y="645"/>
                  <a:pt x="1534" y="644"/>
                  <a:pt x="1534" y="644"/>
                </a:cubicBezTo>
                <a:cubicBezTo>
                  <a:pt x="1535" y="644"/>
                  <a:pt x="1535" y="644"/>
                  <a:pt x="1535" y="644"/>
                </a:cubicBezTo>
                <a:cubicBezTo>
                  <a:pt x="1535" y="643"/>
                  <a:pt x="1535" y="643"/>
                  <a:pt x="1535" y="643"/>
                </a:cubicBezTo>
                <a:cubicBezTo>
                  <a:pt x="1534" y="644"/>
                  <a:pt x="1533" y="644"/>
                  <a:pt x="1532" y="644"/>
                </a:cubicBezTo>
                <a:cubicBezTo>
                  <a:pt x="1532" y="645"/>
                  <a:pt x="1532" y="645"/>
                  <a:pt x="1532" y="645"/>
                </a:cubicBezTo>
                <a:cubicBezTo>
                  <a:pt x="1531" y="645"/>
                  <a:pt x="1530" y="644"/>
                  <a:pt x="1530" y="643"/>
                </a:cubicBezTo>
                <a:cubicBezTo>
                  <a:pt x="1528" y="643"/>
                  <a:pt x="1528" y="643"/>
                  <a:pt x="1528" y="643"/>
                </a:cubicBezTo>
                <a:cubicBezTo>
                  <a:pt x="1528" y="643"/>
                  <a:pt x="1527" y="644"/>
                  <a:pt x="1526" y="644"/>
                </a:cubicBezTo>
                <a:cubicBezTo>
                  <a:pt x="1526" y="644"/>
                  <a:pt x="1526" y="644"/>
                  <a:pt x="1526" y="643"/>
                </a:cubicBezTo>
                <a:cubicBezTo>
                  <a:pt x="1524" y="643"/>
                  <a:pt x="1524" y="644"/>
                  <a:pt x="1523" y="644"/>
                </a:cubicBezTo>
                <a:cubicBezTo>
                  <a:pt x="1523" y="643"/>
                  <a:pt x="1522" y="643"/>
                  <a:pt x="1522" y="643"/>
                </a:cubicBezTo>
                <a:cubicBezTo>
                  <a:pt x="1522" y="643"/>
                  <a:pt x="1521" y="643"/>
                  <a:pt x="1520" y="643"/>
                </a:cubicBezTo>
                <a:cubicBezTo>
                  <a:pt x="1520" y="643"/>
                  <a:pt x="1520" y="643"/>
                  <a:pt x="1520" y="643"/>
                </a:cubicBezTo>
                <a:cubicBezTo>
                  <a:pt x="1520" y="643"/>
                  <a:pt x="1520" y="642"/>
                  <a:pt x="1519" y="642"/>
                </a:cubicBezTo>
                <a:cubicBezTo>
                  <a:pt x="1519" y="642"/>
                  <a:pt x="1519" y="642"/>
                  <a:pt x="1519" y="641"/>
                </a:cubicBezTo>
                <a:cubicBezTo>
                  <a:pt x="1518" y="641"/>
                  <a:pt x="1518" y="641"/>
                  <a:pt x="1518" y="641"/>
                </a:cubicBezTo>
                <a:cubicBezTo>
                  <a:pt x="1518" y="642"/>
                  <a:pt x="1518" y="642"/>
                  <a:pt x="1518" y="642"/>
                </a:cubicBezTo>
                <a:cubicBezTo>
                  <a:pt x="1518" y="642"/>
                  <a:pt x="1517" y="642"/>
                  <a:pt x="1516" y="642"/>
                </a:cubicBezTo>
                <a:cubicBezTo>
                  <a:pt x="1516" y="642"/>
                  <a:pt x="1516" y="642"/>
                  <a:pt x="1516" y="641"/>
                </a:cubicBezTo>
                <a:cubicBezTo>
                  <a:pt x="1515" y="641"/>
                  <a:pt x="1515" y="641"/>
                  <a:pt x="1515" y="641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5" y="640"/>
                  <a:pt x="1515" y="640"/>
                  <a:pt x="1515" y="640"/>
                </a:cubicBezTo>
                <a:cubicBezTo>
                  <a:pt x="1514" y="640"/>
                  <a:pt x="1514" y="640"/>
                  <a:pt x="1514" y="641"/>
                </a:cubicBezTo>
                <a:cubicBezTo>
                  <a:pt x="1514" y="640"/>
                  <a:pt x="1514" y="640"/>
                  <a:pt x="1514" y="640"/>
                </a:cubicBezTo>
                <a:cubicBezTo>
                  <a:pt x="1513" y="640"/>
                  <a:pt x="1513" y="640"/>
                  <a:pt x="1513" y="640"/>
                </a:cubicBezTo>
                <a:cubicBezTo>
                  <a:pt x="1512" y="640"/>
                  <a:pt x="1512" y="640"/>
                  <a:pt x="1511" y="640"/>
                </a:cubicBezTo>
                <a:cubicBezTo>
                  <a:pt x="1512" y="641"/>
                  <a:pt x="1513" y="642"/>
                  <a:pt x="1515" y="642"/>
                </a:cubicBezTo>
                <a:cubicBezTo>
                  <a:pt x="1516" y="643"/>
                  <a:pt x="1516" y="644"/>
                  <a:pt x="1516" y="645"/>
                </a:cubicBezTo>
                <a:cubicBezTo>
                  <a:pt x="1515" y="645"/>
                  <a:pt x="1516" y="645"/>
                  <a:pt x="1515" y="646"/>
                </a:cubicBezTo>
                <a:cubicBezTo>
                  <a:pt x="1515" y="646"/>
                  <a:pt x="1515" y="646"/>
                  <a:pt x="1515" y="646"/>
                </a:cubicBezTo>
                <a:cubicBezTo>
                  <a:pt x="1515" y="647"/>
                  <a:pt x="1514" y="646"/>
                  <a:pt x="1514" y="646"/>
                </a:cubicBezTo>
                <a:cubicBezTo>
                  <a:pt x="1513" y="646"/>
                  <a:pt x="1513" y="646"/>
                  <a:pt x="1513" y="646"/>
                </a:cubicBezTo>
                <a:cubicBezTo>
                  <a:pt x="1512" y="645"/>
                  <a:pt x="1511" y="644"/>
                  <a:pt x="1510" y="646"/>
                </a:cubicBezTo>
                <a:cubicBezTo>
                  <a:pt x="1509" y="646"/>
                  <a:pt x="1509" y="646"/>
                  <a:pt x="1509" y="646"/>
                </a:cubicBezTo>
                <a:cubicBezTo>
                  <a:pt x="1509" y="644"/>
                  <a:pt x="1509" y="644"/>
                  <a:pt x="1509" y="644"/>
                </a:cubicBezTo>
                <a:cubicBezTo>
                  <a:pt x="1508" y="645"/>
                  <a:pt x="1508" y="644"/>
                  <a:pt x="1508" y="645"/>
                </a:cubicBezTo>
                <a:cubicBezTo>
                  <a:pt x="1507" y="646"/>
                  <a:pt x="1507" y="645"/>
                  <a:pt x="1507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6" y="645"/>
                  <a:pt x="1506" y="646"/>
                  <a:pt x="1505" y="645"/>
                </a:cubicBezTo>
                <a:cubicBezTo>
                  <a:pt x="1505" y="646"/>
                  <a:pt x="1505" y="646"/>
                  <a:pt x="1505" y="646"/>
                </a:cubicBezTo>
                <a:cubicBezTo>
                  <a:pt x="1506" y="646"/>
                  <a:pt x="1506" y="646"/>
                  <a:pt x="1506" y="646"/>
                </a:cubicBezTo>
                <a:cubicBezTo>
                  <a:pt x="1505" y="648"/>
                  <a:pt x="1504" y="648"/>
                  <a:pt x="1503" y="648"/>
                </a:cubicBezTo>
                <a:cubicBezTo>
                  <a:pt x="1504" y="649"/>
                  <a:pt x="1504" y="650"/>
                  <a:pt x="1505" y="651"/>
                </a:cubicBezTo>
                <a:cubicBezTo>
                  <a:pt x="1505" y="651"/>
                  <a:pt x="1505" y="651"/>
                  <a:pt x="1505" y="651"/>
                </a:cubicBezTo>
                <a:cubicBezTo>
                  <a:pt x="1505" y="651"/>
                  <a:pt x="1505" y="652"/>
                  <a:pt x="1504" y="652"/>
                </a:cubicBezTo>
                <a:cubicBezTo>
                  <a:pt x="1504" y="652"/>
                  <a:pt x="1503" y="651"/>
                  <a:pt x="1503" y="651"/>
                </a:cubicBezTo>
                <a:cubicBezTo>
                  <a:pt x="1503" y="652"/>
                  <a:pt x="1503" y="652"/>
                  <a:pt x="1503" y="652"/>
                </a:cubicBezTo>
                <a:cubicBezTo>
                  <a:pt x="1502" y="652"/>
                  <a:pt x="1502" y="652"/>
                  <a:pt x="1502" y="652"/>
                </a:cubicBezTo>
                <a:cubicBezTo>
                  <a:pt x="1502" y="652"/>
                  <a:pt x="1503" y="654"/>
                  <a:pt x="1502" y="655"/>
                </a:cubicBezTo>
                <a:cubicBezTo>
                  <a:pt x="1502" y="655"/>
                  <a:pt x="1502" y="655"/>
                  <a:pt x="1502" y="655"/>
                </a:cubicBezTo>
                <a:cubicBezTo>
                  <a:pt x="1501" y="655"/>
                  <a:pt x="1501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5"/>
                  <a:pt x="1500" y="655"/>
                  <a:pt x="1500" y="655"/>
                </a:cubicBezTo>
                <a:cubicBezTo>
                  <a:pt x="1500" y="657"/>
                  <a:pt x="1500" y="658"/>
                  <a:pt x="1502" y="659"/>
                </a:cubicBezTo>
                <a:cubicBezTo>
                  <a:pt x="1502" y="661"/>
                  <a:pt x="1502" y="661"/>
                  <a:pt x="1502" y="661"/>
                </a:cubicBezTo>
                <a:cubicBezTo>
                  <a:pt x="1501" y="660"/>
                  <a:pt x="1501" y="660"/>
                  <a:pt x="1500" y="660"/>
                </a:cubicBezTo>
                <a:cubicBezTo>
                  <a:pt x="1500" y="660"/>
                  <a:pt x="1500" y="660"/>
                  <a:pt x="1500" y="660"/>
                </a:cubicBezTo>
                <a:cubicBezTo>
                  <a:pt x="1500" y="660"/>
                  <a:pt x="1499" y="660"/>
                  <a:pt x="1499" y="660"/>
                </a:cubicBezTo>
                <a:cubicBezTo>
                  <a:pt x="1499" y="660"/>
                  <a:pt x="1499" y="660"/>
                  <a:pt x="1499" y="659"/>
                </a:cubicBezTo>
                <a:cubicBezTo>
                  <a:pt x="1497" y="659"/>
                  <a:pt x="1497" y="660"/>
                  <a:pt x="1496" y="658"/>
                </a:cubicBezTo>
                <a:cubicBezTo>
                  <a:pt x="1495" y="659"/>
                  <a:pt x="1495" y="659"/>
                  <a:pt x="1495" y="659"/>
                </a:cubicBezTo>
                <a:cubicBezTo>
                  <a:pt x="1495" y="662"/>
                  <a:pt x="1495" y="662"/>
                  <a:pt x="1495" y="662"/>
                </a:cubicBezTo>
                <a:cubicBezTo>
                  <a:pt x="1494" y="662"/>
                  <a:pt x="1494" y="662"/>
                  <a:pt x="1493" y="662"/>
                </a:cubicBezTo>
                <a:cubicBezTo>
                  <a:pt x="1493" y="660"/>
                  <a:pt x="1494" y="660"/>
                  <a:pt x="1494" y="657"/>
                </a:cubicBezTo>
                <a:cubicBezTo>
                  <a:pt x="1493" y="657"/>
                  <a:pt x="1493" y="657"/>
                  <a:pt x="1493" y="657"/>
                </a:cubicBezTo>
                <a:cubicBezTo>
                  <a:pt x="1493" y="656"/>
                  <a:pt x="1493" y="656"/>
                  <a:pt x="1492" y="656"/>
                </a:cubicBezTo>
                <a:cubicBezTo>
                  <a:pt x="1491" y="654"/>
                  <a:pt x="1491" y="654"/>
                  <a:pt x="1490" y="653"/>
                </a:cubicBezTo>
                <a:cubicBezTo>
                  <a:pt x="1488" y="653"/>
                  <a:pt x="1488" y="653"/>
                  <a:pt x="1488" y="653"/>
                </a:cubicBezTo>
                <a:cubicBezTo>
                  <a:pt x="1488" y="653"/>
                  <a:pt x="1487" y="654"/>
                  <a:pt x="1486" y="654"/>
                </a:cubicBezTo>
                <a:cubicBezTo>
                  <a:pt x="1486" y="655"/>
                  <a:pt x="1486" y="655"/>
                  <a:pt x="1486" y="655"/>
                </a:cubicBezTo>
                <a:cubicBezTo>
                  <a:pt x="1485" y="655"/>
                  <a:pt x="1485" y="655"/>
                  <a:pt x="1485" y="655"/>
                </a:cubicBezTo>
                <a:cubicBezTo>
                  <a:pt x="1485" y="654"/>
                  <a:pt x="1485" y="654"/>
                  <a:pt x="1485" y="654"/>
                </a:cubicBezTo>
                <a:cubicBezTo>
                  <a:pt x="1485" y="654"/>
                  <a:pt x="1485" y="656"/>
                  <a:pt x="1485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7"/>
                  <a:pt x="1484" y="657"/>
                  <a:pt x="1484" y="657"/>
                </a:cubicBezTo>
                <a:cubicBezTo>
                  <a:pt x="1484" y="656"/>
                  <a:pt x="1484" y="656"/>
                  <a:pt x="1484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6"/>
                  <a:pt x="1483" y="656"/>
                  <a:pt x="1483" y="656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3" y="657"/>
                  <a:pt x="1483" y="657"/>
                  <a:pt x="1483" y="657"/>
                </a:cubicBezTo>
                <a:cubicBezTo>
                  <a:pt x="1481" y="657"/>
                  <a:pt x="1481" y="657"/>
                  <a:pt x="1481" y="657"/>
                </a:cubicBezTo>
                <a:cubicBezTo>
                  <a:pt x="1481" y="658"/>
                  <a:pt x="1481" y="658"/>
                  <a:pt x="1481" y="658"/>
                </a:cubicBezTo>
                <a:cubicBezTo>
                  <a:pt x="1481" y="659"/>
                  <a:pt x="1482" y="659"/>
                  <a:pt x="1482" y="659"/>
                </a:cubicBezTo>
                <a:cubicBezTo>
                  <a:pt x="1482" y="660"/>
                  <a:pt x="1482" y="660"/>
                  <a:pt x="1482" y="660"/>
                </a:cubicBezTo>
                <a:cubicBezTo>
                  <a:pt x="1480" y="660"/>
                  <a:pt x="1480" y="660"/>
                  <a:pt x="1480" y="660"/>
                </a:cubicBezTo>
                <a:cubicBezTo>
                  <a:pt x="1481" y="661"/>
                  <a:pt x="1481" y="661"/>
                  <a:pt x="1481" y="662"/>
                </a:cubicBezTo>
                <a:cubicBezTo>
                  <a:pt x="1480" y="662"/>
                  <a:pt x="1480" y="662"/>
                  <a:pt x="1480" y="662"/>
                </a:cubicBezTo>
                <a:cubicBezTo>
                  <a:pt x="1480" y="661"/>
                  <a:pt x="1480" y="661"/>
                  <a:pt x="1480" y="661"/>
                </a:cubicBezTo>
                <a:cubicBezTo>
                  <a:pt x="1479" y="661"/>
                  <a:pt x="1479" y="661"/>
                  <a:pt x="1479" y="661"/>
                </a:cubicBezTo>
                <a:cubicBezTo>
                  <a:pt x="1479" y="662"/>
                  <a:pt x="1479" y="662"/>
                  <a:pt x="1479" y="662"/>
                </a:cubicBezTo>
                <a:cubicBezTo>
                  <a:pt x="1477" y="662"/>
                  <a:pt x="1477" y="662"/>
                  <a:pt x="1477" y="662"/>
                </a:cubicBezTo>
                <a:cubicBezTo>
                  <a:pt x="1478" y="664"/>
                  <a:pt x="1478" y="664"/>
                  <a:pt x="1478" y="665"/>
                </a:cubicBezTo>
                <a:cubicBezTo>
                  <a:pt x="1477" y="665"/>
                  <a:pt x="1477" y="665"/>
                  <a:pt x="1477" y="665"/>
                </a:cubicBezTo>
                <a:cubicBezTo>
                  <a:pt x="1477" y="666"/>
                  <a:pt x="1477" y="666"/>
                  <a:pt x="1477" y="666"/>
                </a:cubicBezTo>
                <a:cubicBezTo>
                  <a:pt x="1477" y="667"/>
                  <a:pt x="1477" y="667"/>
                  <a:pt x="1477" y="667"/>
                </a:cubicBezTo>
                <a:cubicBezTo>
                  <a:pt x="1476" y="667"/>
                  <a:pt x="1476" y="666"/>
                  <a:pt x="1476" y="666"/>
                </a:cubicBezTo>
                <a:cubicBezTo>
                  <a:pt x="1475" y="666"/>
                  <a:pt x="1475" y="666"/>
                  <a:pt x="1475" y="666"/>
                </a:cubicBezTo>
                <a:cubicBezTo>
                  <a:pt x="1475" y="665"/>
                  <a:pt x="1475" y="665"/>
                  <a:pt x="1475" y="665"/>
                </a:cubicBezTo>
                <a:cubicBezTo>
                  <a:pt x="1474" y="665"/>
                  <a:pt x="1474" y="665"/>
                  <a:pt x="1473" y="666"/>
                </a:cubicBezTo>
                <a:cubicBezTo>
                  <a:pt x="1473" y="668"/>
                  <a:pt x="1472" y="669"/>
                  <a:pt x="1474" y="670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4" y="671"/>
                  <a:pt x="1474" y="671"/>
                  <a:pt x="1474" y="671"/>
                </a:cubicBezTo>
                <a:cubicBezTo>
                  <a:pt x="1473" y="671"/>
                  <a:pt x="1473" y="671"/>
                  <a:pt x="1473" y="671"/>
                </a:cubicBezTo>
                <a:cubicBezTo>
                  <a:pt x="1473" y="673"/>
                  <a:pt x="1473" y="673"/>
                  <a:pt x="1473" y="673"/>
                </a:cubicBezTo>
                <a:cubicBezTo>
                  <a:pt x="1472" y="673"/>
                  <a:pt x="1472" y="673"/>
                  <a:pt x="1472" y="673"/>
                </a:cubicBezTo>
                <a:cubicBezTo>
                  <a:pt x="1472" y="672"/>
                  <a:pt x="1472" y="672"/>
                  <a:pt x="1472" y="672"/>
                </a:cubicBezTo>
                <a:cubicBezTo>
                  <a:pt x="1472" y="671"/>
                  <a:pt x="1472" y="671"/>
                  <a:pt x="1471" y="671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70"/>
                  <a:pt x="1471" y="670"/>
                </a:cubicBezTo>
                <a:cubicBezTo>
                  <a:pt x="1471" y="670"/>
                  <a:pt x="1471" y="669"/>
                  <a:pt x="1471" y="668"/>
                </a:cubicBezTo>
                <a:cubicBezTo>
                  <a:pt x="1470" y="668"/>
                  <a:pt x="1470" y="668"/>
                  <a:pt x="1469" y="667"/>
                </a:cubicBezTo>
                <a:cubicBezTo>
                  <a:pt x="1469" y="669"/>
                  <a:pt x="1469" y="669"/>
                  <a:pt x="1469" y="669"/>
                </a:cubicBezTo>
                <a:cubicBezTo>
                  <a:pt x="1469" y="669"/>
                  <a:pt x="1468" y="669"/>
                  <a:pt x="1468" y="670"/>
                </a:cubicBezTo>
                <a:cubicBezTo>
                  <a:pt x="1467" y="670"/>
                  <a:pt x="1467" y="670"/>
                  <a:pt x="1467" y="670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1"/>
                  <a:pt x="1467" y="671"/>
                  <a:pt x="1467" y="671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2"/>
                  <a:pt x="1467" y="672"/>
                  <a:pt x="1467" y="672"/>
                </a:cubicBezTo>
                <a:cubicBezTo>
                  <a:pt x="1467" y="673"/>
                  <a:pt x="1467" y="674"/>
                  <a:pt x="1467" y="675"/>
                </a:cubicBezTo>
                <a:cubicBezTo>
                  <a:pt x="1466" y="675"/>
                  <a:pt x="1466" y="675"/>
                  <a:pt x="1466" y="675"/>
                </a:cubicBezTo>
                <a:cubicBezTo>
                  <a:pt x="1466" y="675"/>
                  <a:pt x="1466" y="676"/>
                  <a:pt x="1466" y="676"/>
                </a:cubicBezTo>
                <a:cubicBezTo>
                  <a:pt x="1466" y="676"/>
                  <a:pt x="1467" y="677"/>
                  <a:pt x="1467" y="677"/>
                </a:cubicBezTo>
                <a:cubicBezTo>
                  <a:pt x="1467" y="677"/>
                  <a:pt x="1467" y="678"/>
                  <a:pt x="1467" y="678"/>
                </a:cubicBezTo>
                <a:cubicBezTo>
                  <a:pt x="1466" y="678"/>
                  <a:pt x="1466" y="678"/>
                  <a:pt x="1466" y="678"/>
                </a:cubicBezTo>
                <a:cubicBezTo>
                  <a:pt x="1466" y="678"/>
                  <a:pt x="1465" y="679"/>
                  <a:pt x="1465" y="679"/>
                </a:cubicBezTo>
                <a:cubicBezTo>
                  <a:pt x="1465" y="679"/>
                  <a:pt x="1464" y="679"/>
                  <a:pt x="1464" y="679"/>
                </a:cubicBezTo>
                <a:cubicBezTo>
                  <a:pt x="1464" y="680"/>
                  <a:pt x="1464" y="680"/>
                  <a:pt x="1464" y="680"/>
                </a:cubicBezTo>
                <a:cubicBezTo>
                  <a:pt x="1464" y="681"/>
                  <a:pt x="1463" y="681"/>
                  <a:pt x="1463" y="681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3" y="682"/>
                  <a:pt x="1463" y="682"/>
                  <a:pt x="1463" y="682"/>
                </a:cubicBezTo>
                <a:cubicBezTo>
                  <a:pt x="1462" y="683"/>
                  <a:pt x="1461" y="684"/>
                  <a:pt x="1461" y="684"/>
                </a:cubicBezTo>
                <a:cubicBezTo>
                  <a:pt x="1460" y="684"/>
                  <a:pt x="1460" y="684"/>
                  <a:pt x="1460" y="684"/>
                </a:cubicBezTo>
                <a:cubicBezTo>
                  <a:pt x="1460" y="685"/>
                  <a:pt x="1460" y="685"/>
                  <a:pt x="1460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9" y="685"/>
                  <a:pt x="1459" y="685"/>
                  <a:pt x="1459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8" y="685"/>
                  <a:pt x="1458" y="685"/>
                  <a:pt x="1458" y="685"/>
                </a:cubicBezTo>
                <a:cubicBezTo>
                  <a:pt x="1456" y="685"/>
                  <a:pt x="1456" y="685"/>
                  <a:pt x="1456" y="685"/>
                </a:cubicBezTo>
                <a:cubicBezTo>
                  <a:pt x="1456" y="686"/>
                  <a:pt x="1456" y="686"/>
                  <a:pt x="1456" y="686"/>
                </a:cubicBezTo>
                <a:cubicBezTo>
                  <a:pt x="1455" y="686"/>
                  <a:pt x="1454" y="686"/>
                  <a:pt x="1454" y="686"/>
                </a:cubicBezTo>
                <a:cubicBezTo>
                  <a:pt x="1454" y="686"/>
                  <a:pt x="1454" y="686"/>
                  <a:pt x="1453" y="687"/>
                </a:cubicBezTo>
                <a:cubicBezTo>
                  <a:pt x="1453" y="687"/>
                  <a:pt x="1451" y="686"/>
                  <a:pt x="1451" y="686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1" y="687"/>
                  <a:pt x="1451" y="687"/>
                  <a:pt x="1451" y="687"/>
                </a:cubicBezTo>
                <a:cubicBezTo>
                  <a:pt x="1450" y="687"/>
                  <a:pt x="1450" y="689"/>
                  <a:pt x="1449" y="689"/>
                </a:cubicBezTo>
                <a:cubicBezTo>
                  <a:pt x="1449" y="689"/>
                  <a:pt x="1449" y="689"/>
                  <a:pt x="1449" y="689"/>
                </a:cubicBezTo>
                <a:cubicBezTo>
                  <a:pt x="1448" y="690"/>
                  <a:pt x="1447" y="690"/>
                  <a:pt x="1447" y="690"/>
                </a:cubicBezTo>
                <a:cubicBezTo>
                  <a:pt x="1446" y="691"/>
                  <a:pt x="1446" y="691"/>
                  <a:pt x="1446" y="691"/>
                </a:cubicBezTo>
                <a:cubicBezTo>
                  <a:pt x="1445" y="691"/>
                  <a:pt x="1443" y="691"/>
                  <a:pt x="1442" y="691"/>
                </a:cubicBezTo>
                <a:cubicBezTo>
                  <a:pt x="1442" y="691"/>
                  <a:pt x="1442" y="691"/>
                  <a:pt x="1442" y="690"/>
                </a:cubicBezTo>
                <a:cubicBezTo>
                  <a:pt x="1441" y="690"/>
                  <a:pt x="1441" y="690"/>
                  <a:pt x="1441" y="690"/>
                </a:cubicBezTo>
                <a:cubicBezTo>
                  <a:pt x="1441" y="691"/>
                  <a:pt x="1440" y="692"/>
                  <a:pt x="1440" y="693"/>
                </a:cubicBezTo>
                <a:cubicBezTo>
                  <a:pt x="1439" y="692"/>
                  <a:pt x="1439" y="692"/>
                  <a:pt x="1438" y="692"/>
                </a:cubicBezTo>
                <a:cubicBezTo>
                  <a:pt x="1437" y="693"/>
                  <a:pt x="1436" y="694"/>
                  <a:pt x="1435" y="695"/>
                </a:cubicBezTo>
                <a:cubicBezTo>
                  <a:pt x="1435" y="695"/>
                  <a:pt x="1435" y="695"/>
                  <a:pt x="1435" y="695"/>
                </a:cubicBezTo>
                <a:cubicBezTo>
                  <a:pt x="1434" y="696"/>
                  <a:pt x="1434" y="696"/>
                  <a:pt x="1434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3" y="697"/>
                  <a:pt x="1433" y="697"/>
                  <a:pt x="1433" y="697"/>
                </a:cubicBezTo>
                <a:cubicBezTo>
                  <a:pt x="1432" y="698"/>
                  <a:pt x="1432" y="698"/>
                  <a:pt x="1431" y="699"/>
                </a:cubicBezTo>
                <a:cubicBezTo>
                  <a:pt x="1431" y="699"/>
                  <a:pt x="1431" y="699"/>
                  <a:pt x="1431" y="699"/>
                </a:cubicBezTo>
                <a:cubicBezTo>
                  <a:pt x="1430" y="700"/>
                  <a:pt x="1430" y="700"/>
                  <a:pt x="1430" y="700"/>
                </a:cubicBezTo>
                <a:cubicBezTo>
                  <a:pt x="1429" y="700"/>
                  <a:pt x="1429" y="700"/>
                  <a:pt x="1429" y="700"/>
                </a:cubicBezTo>
                <a:cubicBezTo>
                  <a:pt x="1429" y="700"/>
                  <a:pt x="1429" y="701"/>
                  <a:pt x="1429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8" y="701"/>
                  <a:pt x="1428" y="701"/>
                </a:cubicBezTo>
                <a:cubicBezTo>
                  <a:pt x="1428" y="701"/>
                  <a:pt x="1427" y="700"/>
                  <a:pt x="1427" y="700"/>
                </a:cubicBezTo>
                <a:cubicBezTo>
                  <a:pt x="1428" y="700"/>
                  <a:pt x="1428" y="700"/>
                  <a:pt x="1428" y="700"/>
                </a:cubicBezTo>
                <a:cubicBezTo>
                  <a:pt x="1428" y="700"/>
                  <a:pt x="1428" y="699"/>
                  <a:pt x="1428" y="699"/>
                </a:cubicBezTo>
                <a:cubicBezTo>
                  <a:pt x="1428" y="699"/>
                  <a:pt x="1428" y="699"/>
                  <a:pt x="1428" y="699"/>
                </a:cubicBezTo>
                <a:cubicBezTo>
                  <a:pt x="1428" y="698"/>
                  <a:pt x="1428" y="698"/>
                  <a:pt x="1428" y="698"/>
                </a:cubicBezTo>
                <a:cubicBezTo>
                  <a:pt x="1427" y="698"/>
                  <a:pt x="1427" y="698"/>
                  <a:pt x="1427" y="698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699"/>
                  <a:pt x="1427" y="699"/>
                  <a:pt x="1427" y="699"/>
                </a:cubicBezTo>
                <a:cubicBezTo>
                  <a:pt x="1427" y="700"/>
                  <a:pt x="1427" y="700"/>
                  <a:pt x="1427" y="700"/>
                </a:cubicBezTo>
                <a:cubicBezTo>
                  <a:pt x="1426" y="700"/>
                  <a:pt x="1426" y="700"/>
                  <a:pt x="1426" y="700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6" y="701"/>
                  <a:pt x="1426" y="701"/>
                  <a:pt x="1426" y="701"/>
                </a:cubicBezTo>
                <a:cubicBezTo>
                  <a:pt x="1425" y="702"/>
                  <a:pt x="1426" y="702"/>
                  <a:pt x="1425" y="703"/>
                </a:cubicBezTo>
                <a:cubicBezTo>
                  <a:pt x="1426" y="703"/>
                  <a:pt x="1426" y="703"/>
                  <a:pt x="1427" y="704"/>
                </a:cubicBezTo>
                <a:cubicBezTo>
                  <a:pt x="1427" y="704"/>
                  <a:pt x="1427" y="704"/>
                  <a:pt x="1427" y="704"/>
                </a:cubicBezTo>
                <a:cubicBezTo>
                  <a:pt x="1427" y="705"/>
                  <a:pt x="1425" y="705"/>
                  <a:pt x="1427" y="706"/>
                </a:cubicBezTo>
                <a:cubicBezTo>
                  <a:pt x="1427" y="708"/>
                  <a:pt x="1427" y="708"/>
                  <a:pt x="1427" y="708"/>
                </a:cubicBezTo>
                <a:cubicBezTo>
                  <a:pt x="1426" y="708"/>
                  <a:pt x="1426" y="709"/>
                  <a:pt x="1426" y="709"/>
                </a:cubicBezTo>
                <a:cubicBezTo>
                  <a:pt x="1426" y="709"/>
                  <a:pt x="1426" y="710"/>
                  <a:pt x="1425" y="710"/>
                </a:cubicBezTo>
                <a:cubicBezTo>
                  <a:pt x="1424" y="710"/>
                  <a:pt x="1424" y="710"/>
                  <a:pt x="1424" y="710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1"/>
                  <a:pt x="1424" y="711"/>
                  <a:pt x="1424" y="711"/>
                </a:cubicBezTo>
                <a:cubicBezTo>
                  <a:pt x="1424" y="712"/>
                  <a:pt x="1425" y="712"/>
                  <a:pt x="1426" y="713"/>
                </a:cubicBezTo>
                <a:cubicBezTo>
                  <a:pt x="1427" y="714"/>
                  <a:pt x="1427" y="715"/>
                  <a:pt x="1427" y="716"/>
                </a:cubicBezTo>
                <a:cubicBezTo>
                  <a:pt x="1427" y="716"/>
                  <a:pt x="1427" y="716"/>
                  <a:pt x="1427" y="716"/>
                </a:cubicBezTo>
                <a:cubicBezTo>
                  <a:pt x="1427" y="717"/>
                  <a:pt x="1427" y="717"/>
                  <a:pt x="1427" y="718"/>
                </a:cubicBezTo>
                <a:cubicBezTo>
                  <a:pt x="1427" y="719"/>
                  <a:pt x="1428" y="720"/>
                  <a:pt x="1428" y="722"/>
                </a:cubicBezTo>
                <a:cubicBezTo>
                  <a:pt x="1427" y="722"/>
                  <a:pt x="1427" y="722"/>
                  <a:pt x="1426" y="722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5" y="720"/>
                  <a:pt x="1425" y="720"/>
                  <a:pt x="1425" y="720"/>
                </a:cubicBezTo>
                <a:cubicBezTo>
                  <a:pt x="1425" y="721"/>
                  <a:pt x="1425" y="722"/>
                  <a:pt x="1426" y="723"/>
                </a:cubicBezTo>
                <a:cubicBezTo>
                  <a:pt x="1426" y="723"/>
                  <a:pt x="1426" y="723"/>
                  <a:pt x="1427" y="723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7" y="725"/>
                  <a:pt x="1427" y="725"/>
                  <a:pt x="1427" y="725"/>
                </a:cubicBezTo>
                <a:cubicBezTo>
                  <a:pt x="1426" y="725"/>
                  <a:pt x="1426" y="725"/>
                  <a:pt x="1425" y="725"/>
                </a:cubicBezTo>
                <a:cubicBezTo>
                  <a:pt x="1425" y="724"/>
                  <a:pt x="1425" y="724"/>
                  <a:pt x="1425" y="724"/>
                </a:cubicBezTo>
                <a:cubicBezTo>
                  <a:pt x="1424" y="724"/>
                  <a:pt x="1424" y="724"/>
                  <a:pt x="1424" y="724"/>
                </a:cubicBezTo>
                <a:cubicBezTo>
                  <a:pt x="1424" y="722"/>
                  <a:pt x="1424" y="721"/>
                  <a:pt x="1424" y="720"/>
                </a:cubicBezTo>
                <a:cubicBezTo>
                  <a:pt x="1424" y="720"/>
                  <a:pt x="1424" y="720"/>
                  <a:pt x="1424" y="720"/>
                </a:cubicBezTo>
                <a:cubicBezTo>
                  <a:pt x="1423" y="720"/>
                  <a:pt x="1423" y="720"/>
                  <a:pt x="1423" y="720"/>
                </a:cubicBezTo>
                <a:cubicBezTo>
                  <a:pt x="1423" y="722"/>
                  <a:pt x="1424" y="723"/>
                  <a:pt x="1424" y="725"/>
                </a:cubicBezTo>
                <a:cubicBezTo>
                  <a:pt x="1424" y="725"/>
                  <a:pt x="1425" y="725"/>
                  <a:pt x="1425" y="725"/>
                </a:cubicBezTo>
                <a:cubicBezTo>
                  <a:pt x="1425" y="726"/>
                  <a:pt x="1425" y="726"/>
                  <a:pt x="1425" y="726"/>
                </a:cubicBezTo>
                <a:cubicBezTo>
                  <a:pt x="1426" y="727"/>
                  <a:pt x="1427" y="727"/>
                  <a:pt x="1427" y="728"/>
                </a:cubicBezTo>
                <a:cubicBezTo>
                  <a:pt x="1427" y="728"/>
                  <a:pt x="1427" y="728"/>
                  <a:pt x="1427" y="728"/>
                </a:cubicBezTo>
                <a:cubicBezTo>
                  <a:pt x="1428" y="728"/>
                  <a:pt x="1428" y="729"/>
                  <a:pt x="1428" y="729"/>
                </a:cubicBezTo>
                <a:cubicBezTo>
                  <a:pt x="1428" y="729"/>
                  <a:pt x="1428" y="730"/>
                  <a:pt x="1428" y="731"/>
                </a:cubicBezTo>
                <a:cubicBezTo>
                  <a:pt x="1429" y="731"/>
                  <a:pt x="1429" y="731"/>
                  <a:pt x="1429" y="731"/>
                </a:cubicBezTo>
                <a:cubicBezTo>
                  <a:pt x="1429" y="732"/>
                  <a:pt x="1429" y="732"/>
                  <a:pt x="1429" y="732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29" y="734"/>
                  <a:pt x="1429" y="734"/>
                  <a:pt x="1429" y="734"/>
                </a:cubicBezTo>
                <a:cubicBezTo>
                  <a:pt x="1430" y="734"/>
                  <a:pt x="1430" y="735"/>
                  <a:pt x="1431" y="736"/>
                </a:cubicBezTo>
                <a:cubicBezTo>
                  <a:pt x="1432" y="736"/>
                  <a:pt x="1432" y="736"/>
                  <a:pt x="1432" y="736"/>
                </a:cubicBezTo>
                <a:cubicBezTo>
                  <a:pt x="1432" y="737"/>
                  <a:pt x="1431" y="737"/>
                  <a:pt x="1431" y="737"/>
                </a:cubicBezTo>
                <a:cubicBezTo>
                  <a:pt x="1431" y="738"/>
                  <a:pt x="1431" y="738"/>
                  <a:pt x="1432" y="739"/>
                </a:cubicBezTo>
                <a:cubicBezTo>
                  <a:pt x="1432" y="739"/>
                  <a:pt x="1432" y="739"/>
                  <a:pt x="1432" y="739"/>
                </a:cubicBezTo>
                <a:cubicBezTo>
                  <a:pt x="1432" y="739"/>
                  <a:pt x="1432" y="739"/>
                  <a:pt x="1432" y="740"/>
                </a:cubicBezTo>
                <a:cubicBezTo>
                  <a:pt x="1433" y="740"/>
                  <a:pt x="1433" y="740"/>
                  <a:pt x="1433" y="740"/>
                </a:cubicBezTo>
                <a:cubicBezTo>
                  <a:pt x="1434" y="742"/>
                  <a:pt x="1432" y="743"/>
                  <a:pt x="1433" y="745"/>
                </a:cubicBezTo>
                <a:cubicBezTo>
                  <a:pt x="1433" y="745"/>
                  <a:pt x="1433" y="745"/>
                  <a:pt x="1433" y="745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7"/>
                  <a:pt x="1433" y="747"/>
                  <a:pt x="1433" y="747"/>
                </a:cubicBezTo>
                <a:cubicBezTo>
                  <a:pt x="1433" y="748"/>
                  <a:pt x="1433" y="748"/>
                  <a:pt x="1433" y="748"/>
                </a:cubicBezTo>
                <a:cubicBezTo>
                  <a:pt x="1434" y="748"/>
                  <a:pt x="1434" y="749"/>
                  <a:pt x="1434" y="749"/>
                </a:cubicBezTo>
                <a:cubicBezTo>
                  <a:pt x="1434" y="750"/>
                  <a:pt x="1434" y="750"/>
                  <a:pt x="1435" y="751"/>
                </a:cubicBezTo>
                <a:cubicBezTo>
                  <a:pt x="1435" y="751"/>
                  <a:pt x="1435" y="751"/>
                  <a:pt x="1435" y="751"/>
                </a:cubicBezTo>
                <a:cubicBezTo>
                  <a:pt x="1435" y="752"/>
                  <a:pt x="1435" y="752"/>
                  <a:pt x="1435" y="752"/>
                </a:cubicBezTo>
                <a:cubicBezTo>
                  <a:pt x="1435" y="753"/>
                  <a:pt x="1436" y="755"/>
                  <a:pt x="1436" y="756"/>
                </a:cubicBezTo>
                <a:cubicBezTo>
                  <a:pt x="1436" y="756"/>
                  <a:pt x="1436" y="756"/>
                  <a:pt x="1436" y="756"/>
                </a:cubicBezTo>
                <a:cubicBezTo>
                  <a:pt x="1436" y="757"/>
                  <a:pt x="1436" y="757"/>
                  <a:pt x="1436" y="757"/>
                </a:cubicBezTo>
                <a:cubicBezTo>
                  <a:pt x="1435" y="757"/>
                  <a:pt x="1435" y="757"/>
                  <a:pt x="1435" y="757"/>
                </a:cubicBezTo>
                <a:cubicBezTo>
                  <a:pt x="1435" y="758"/>
                  <a:pt x="1436" y="758"/>
                  <a:pt x="1436" y="759"/>
                </a:cubicBezTo>
                <a:cubicBezTo>
                  <a:pt x="1436" y="759"/>
                  <a:pt x="1436" y="759"/>
                  <a:pt x="1436" y="759"/>
                </a:cubicBezTo>
                <a:cubicBezTo>
                  <a:pt x="1436" y="760"/>
                  <a:pt x="1436" y="760"/>
                  <a:pt x="1436" y="760"/>
                </a:cubicBezTo>
                <a:cubicBezTo>
                  <a:pt x="1435" y="760"/>
                  <a:pt x="1435" y="760"/>
                  <a:pt x="1435" y="760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3"/>
                  <a:pt x="1435" y="763"/>
                </a:cubicBezTo>
                <a:cubicBezTo>
                  <a:pt x="1435" y="763"/>
                  <a:pt x="1435" y="766"/>
                  <a:pt x="1435" y="767"/>
                </a:cubicBezTo>
                <a:cubicBezTo>
                  <a:pt x="1435" y="767"/>
                  <a:pt x="1435" y="767"/>
                  <a:pt x="1435" y="767"/>
                </a:cubicBezTo>
                <a:cubicBezTo>
                  <a:pt x="1433" y="767"/>
                  <a:pt x="1433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6"/>
                  <a:pt x="1432" y="766"/>
                  <a:pt x="1432" y="766"/>
                </a:cubicBezTo>
                <a:cubicBezTo>
                  <a:pt x="1432" y="767"/>
                  <a:pt x="1433" y="769"/>
                  <a:pt x="1433" y="769"/>
                </a:cubicBezTo>
                <a:cubicBezTo>
                  <a:pt x="1434" y="770"/>
                  <a:pt x="1435" y="769"/>
                  <a:pt x="1436" y="770"/>
                </a:cubicBezTo>
                <a:cubicBezTo>
                  <a:pt x="1436" y="770"/>
                  <a:pt x="1436" y="770"/>
                  <a:pt x="1436" y="770"/>
                </a:cubicBezTo>
                <a:cubicBezTo>
                  <a:pt x="1436" y="770"/>
                  <a:pt x="1436" y="771"/>
                  <a:pt x="1436" y="771"/>
                </a:cubicBezTo>
                <a:cubicBezTo>
                  <a:pt x="1436" y="771"/>
                  <a:pt x="1436" y="771"/>
                  <a:pt x="1436" y="771"/>
                </a:cubicBezTo>
                <a:cubicBezTo>
                  <a:pt x="1437" y="771"/>
                  <a:pt x="1437" y="771"/>
                  <a:pt x="1437" y="771"/>
                </a:cubicBezTo>
                <a:cubicBezTo>
                  <a:pt x="1437" y="772"/>
                  <a:pt x="1437" y="772"/>
                  <a:pt x="1438" y="773"/>
                </a:cubicBezTo>
                <a:cubicBezTo>
                  <a:pt x="1438" y="773"/>
                  <a:pt x="1438" y="773"/>
                  <a:pt x="1438" y="773"/>
                </a:cubicBezTo>
                <a:cubicBezTo>
                  <a:pt x="1440" y="773"/>
                  <a:pt x="1440" y="773"/>
                  <a:pt x="1440" y="773"/>
                </a:cubicBezTo>
                <a:cubicBezTo>
                  <a:pt x="1440" y="773"/>
                  <a:pt x="1440" y="774"/>
                  <a:pt x="1441" y="774"/>
                </a:cubicBezTo>
                <a:cubicBezTo>
                  <a:pt x="1441" y="774"/>
                  <a:pt x="1441" y="773"/>
                  <a:pt x="1441" y="773"/>
                </a:cubicBezTo>
                <a:cubicBezTo>
                  <a:pt x="1443" y="773"/>
                  <a:pt x="1443" y="773"/>
                  <a:pt x="1443" y="773"/>
                </a:cubicBezTo>
                <a:cubicBezTo>
                  <a:pt x="1443" y="773"/>
                  <a:pt x="1444" y="774"/>
                  <a:pt x="1444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5" y="774"/>
                  <a:pt x="1445" y="774"/>
                  <a:pt x="1445" y="774"/>
                </a:cubicBezTo>
                <a:cubicBezTo>
                  <a:pt x="1446" y="774"/>
                  <a:pt x="1446" y="773"/>
                  <a:pt x="1446" y="773"/>
                </a:cubicBezTo>
                <a:cubicBezTo>
                  <a:pt x="1446" y="773"/>
                  <a:pt x="1447" y="773"/>
                  <a:pt x="1447" y="773"/>
                </a:cubicBezTo>
                <a:cubicBezTo>
                  <a:pt x="1447" y="773"/>
                  <a:pt x="1447" y="773"/>
                  <a:pt x="1447" y="773"/>
                </a:cubicBezTo>
                <a:cubicBezTo>
                  <a:pt x="1448" y="773"/>
                  <a:pt x="1448" y="772"/>
                  <a:pt x="1449" y="771"/>
                </a:cubicBezTo>
                <a:cubicBezTo>
                  <a:pt x="1450" y="770"/>
                  <a:pt x="1450" y="771"/>
                  <a:pt x="1450" y="770"/>
                </a:cubicBezTo>
                <a:cubicBezTo>
                  <a:pt x="1451" y="770"/>
                  <a:pt x="1450" y="770"/>
                  <a:pt x="1451" y="770"/>
                </a:cubicBezTo>
                <a:cubicBezTo>
                  <a:pt x="1451" y="770"/>
                  <a:pt x="1451" y="770"/>
                  <a:pt x="1451" y="770"/>
                </a:cubicBezTo>
                <a:cubicBezTo>
                  <a:pt x="1451" y="771"/>
                  <a:pt x="1451" y="771"/>
                  <a:pt x="1451" y="771"/>
                </a:cubicBezTo>
                <a:cubicBezTo>
                  <a:pt x="1451" y="771"/>
                  <a:pt x="1452" y="771"/>
                  <a:pt x="1452" y="771"/>
                </a:cubicBezTo>
                <a:cubicBezTo>
                  <a:pt x="1453" y="770"/>
                  <a:pt x="1453" y="770"/>
                  <a:pt x="1453" y="768"/>
                </a:cubicBezTo>
                <a:cubicBezTo>
                  <a:pt x="1454" y="768"/>
                  <a:pt x="1454" y="769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6" y="768"/>
                  <a:pt x="1456" y="768"/>
                  <a:pt x="1456" y="768"/>
                </a:cubicBezTo>
                <a:cubicBezTo>
                  <a:pt x="1457" y="768"/>
                  <a:pt x="1458" y="768"/>
                  <a:pt x="1458" y="768"/>
                </a:cubicBezTo>
                <a:cubicBezTo>
                  <a:pt x="1458" y="767"/>
                  <a:pt x="1458" y="768"/>
                  <a:pt x="1459" y="767"/>
                </a:cubicBezTo>
                <a:cubicBezTo>
                  <a:pt x="1459" y="767"/>
                  <a:pt x="1459" y="767"/>
                  <a:pt x="1459" y="767"/>
                </a:cubicBezTo>
                <a:cubicBezTo>
                  <a:pt x="1459" y="767"/>
                  <a:pt x="1460" y="767"/>
                  <a:pt x="1460" y="767"/>
                </a:cubicBezTo>
                <a:cubicBezTo>
                  <a:pt x="1461" y="767"/>
                  <a:pt x="1462" y="767"/>
                  <a:pt x="1463" y="767"/>
                </a:cubicBezTo>
                <a:cubicBezTo>
                  <a:pt x="1463" y="768"/>
                  <a:pt x="1463" y="768"/>
                  <a:pt x="1463" y="768"/>
                </a:cubicBezTo>
                <a:cubicBezTo>
                  <a:pt x="1464" y="767"/>
                  <a:pt x="1464" y="766"/>
                  <a:pt x="1465" y="767"/>
                </a:cubicBezTo>
                <a:cubicBezTo>
                  <a:pt x="1465" y="767"/>
                  <a:pt x="1466" y="768"/>
                  <a:pt x="1466" y="768"/>
                </a:cubicBezTo>
                <a:cubicBezTo>
                  <a:pt x="1466" y="767"/>
                  <a:pt x="1466" y="767"/>
                  <a:pt x="1466" y="767"/>
                </a:cubicBezTo>
                <a:cubicBezTo>
                  <a:pt x="1468" y="767"/>
                  <a:pt x="1468" y="767"/>
                  <a:pt x="1469" y="767"/>
                </a:cubicBezTo>
                <a:cubicBezTo>
                  <a:pt x="1470" y="767"/>
                  <a:pt x="1470" y="767"/>
                  <a:pt x="1470" y="768"/>
                </a:cubicBezTo>
                <a:cubicBezTo>
                  <a:pt x="1471" y="767"/>
                  <a:pt x="1471" y="767"/>
                  <a:pt x="1471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2" y="767"/>
                  <a:pt x="1472" y="767"/>
                  <a:pt x="1472" y="767"/>
                </a:cubicBezTo>
                <a:cubicBezTo>
                  <a:pt x="1473" y="766"/>
                  <a:pt x="1473" y="767"/>
                  <a:pt x="1473" y="766"/>
                </a:cubicBezTo>
                <a:cubicBezTo>
                  <a:pt x="1473" y="766"/>
                  <a:pt x="1473" y="766"/>
                  <a:pt x="1473" y="766"/>
                </a:cubicBezTo>
                <a:cubicBezTo>
                  <a:pt x="1473" y="765"/>
                  <a:pt x="1473" y="765"/>
                  <a:pt x="1473" y="765"/>
                </a:cubicBezTo>
                <a:cubicBezTo>
                  <a:pt x="1474" y="765"/>
                  <a:pt x="1474" y="765"/>
                  <a:pt x="1474" y="765"/>
                </a:cubicBezTo>
                <a:cubicBezTo>
                  <a:pt x="1475" y="764"/>
                  <a:pt x="1475" y="763"/>
                  <a:pt x="1476" y="762"/>
                </a:cubicBezTo>
                <a:cubicBezTo>
                  <a:pt x="1476" y="762"/>
                  <a:pt x="1476" y="762"/>
                  <a:pt x="1476" y="762"/>
                </a:cubicBezTo>
                <a:cubicBezTo>
                  <a:pt x="1479" y="762"/>
                  <a:pt x="1479" y="762"/>
                  <a:pt x="1479" y="762"/>
                </a:cubicBezTo>
                <a:cubicBezTo>
                  <a:pt x="1479" y="761"/>
                  <a:pt x="1480" y="761"/>
                  <a:pt x="1480" y="760"/>
                </a:cubicBezTo>
                <a:cubicBezTo>
                  <a:pt x="1480" y="760"/>
                  <a:pt x="1481" y="760"/>
                  <a:pt x="1481" y="760"/>
                </a:cubicBezTo>
                <a:cubicBezTo>
                  <a:pt x="1481" y="760"/>
                  <a:pt x="1481" y="760"/>
                  <a:pt x="1481" y="760"/>
                </a:cubicBezTo>
                <a:cubicBezTo>
                  <a:pt x="1482" y="760"/>
                  <a:pt x="1482" y="760"/>
                  <a:pt x="1482" y="760"/>
                </a:cubicBezTo>
                <a:cubicBezTo>
                  <a:pt x="1482" y="759"/>
                  <a:pt x="1482" y="759"/>
                  <a:pt x="1482" y="759"/>
                </a:cubicBezTo>
                <a:cubicBezTo>
                  <a:pt x="1482" y="759"/>
                  <a:pt x="1482" y="759"/>
                  <a:pt x="1483" y="759"/>
                </a:cubicBezTo>
                <a:cubicBezTo>
                  <a:pt x="1483" y="759"/>
                  <a:pt x="1483" y="758"/>
                  <a:pt x="1483" y="758"/>
                </a:cubicBezTo>
                <a:cubicBezTo>
                  <a:pt x="1484" y="758"/>
                  <a:pt x="1486" y="758"/>
                  <a:pt x="1487" y="758"/>
                </a:cubicBezTo>
                <a:cubicBezTo>
                  <a:pt x="1487" y="758"/>
                  <a:pt x="1487" y="758"/>
                  <a:pt x="1487" y="758"/>
                </a:cubicBezTo>
                <a:cubicBezTo>
                  <a:pt x="1488" y="758"/>
                  <a:pt x="1490" y="758"/>
                  <a:pt x="1491" y="758"/>
                </a:cubicBezTo>
                <a:cubicBezTo>
                  <a:pt x="1491" y="757"/>
                  <a:pt x="1491" y="757"/>
                  <a:pt x="1491" y="757"/>
                </a:cubicBezTo>
                <a:cubicBezTo>
                  <a:pt x="1491" y="757"/>
                  <a:pt x="1491" y="757"/>
                  <a:pt x="1492" y="758"/>
                </a:cubicBezTo>
                <a:cubicBezTo>
                  <a:pt x="1492" y="757"/>
                  <a:pt x="1492" y="757"/>
                  <a:pt x="1492" y="757"/>
                </a:cubicBezTo>
                <a:cubicBezTo>
                  <a:pt x="1492" y="757"/>
                  <a:pt x="1493" y="757"/>
                  <a:pt x="1494" y="757"/>
                </a:cubicBezTo>
                <a:cubicBezTo>
                  <a:pt x="1494" y="756"/>
                  <a:pt x="1494" y="756"/>
                  <a:pt x="1494" y="756"/>
                </a:cubicBezTo>
                <a:cubicBezTo>
                  <a:pt x="1495" y="756"/>
                  <a:pt x="1495" y="756"/>
                  <a:pt x="1496" y="756"/>
                </a:cubicBezTo>
                <a:cubicBezTo>
                  <a:pt x="1496" y="756"/>
                  <a:pt x="1496" y="756"/>
                  <a:pt x="1496" y="756"/>
                </a:cubicBezTo>
                <a:cubicBezTo>
                  <a:pt x="1497" y="756"/>
                  <a:pt x="1497" y="756"/>
                  <a:pt x="1498" y="756"/>
                </a:cubicBezTo>
                <a:cubicBezTo>
                  <a:pt x="1498" y="756"/>
                  <a:pt x="1498" y="756"/>
                  <a:pt x="1498" y="756"/>
                </a:cubicBezTo>
                <a:cubicBezTo>
                  <a:pt x="1499" y="756"/>
                  <a:pt x="1499" y="756"/>
                  <a:pt x="1499" y="756"/>
                </a:cubicBezTo>
                <a:cubicBezTo>
                  <a:pt x="1499" y="755"/>
                  <a:pt x="1499" y="755"/>
                  <a:pt x="1499" y="755"/>
                </a:cubicBezTo>
                <a:cubicBezTo>
                  <a:pt x="1500" y="755"/>
                  <a:pt x="1501" y="755"/>
                  <a:pt x="1502" y="755"/>
                </a:cubicBezTo>
                <a:cubicBezTo>
                  <a:pt x="1502" y="755"/>
                  <a:pt x="1502" y="755"/>
                  <a:pt x="1502" y="755"/>
                </a:cubicBezTo>
                <a:cubicBezTo>
                  <a:pt x="1503" y="755"/>
                  <a:pt x="1503" y="755"/>
                  <a:pt x="1503" y="755"/>
                </a:cubicBezTo>
                <a:cubicBezTo>
                  <a:pt x="1503" y="754"/>
                  <a:pt x="1503" y="754"/>
                  <a:pt x="1503" y="754"/>
                </a:cubicBezTo>
                <a:cubicBezTo>
                  <a:pt x="1505" y="754"/>
                  <a:pt x="1505" y="754"/>
                  <a:pt x="1505" y="754"/>
                </a:cubicBezTo>
                <a:cubicBezTo>
                  <a:pt x="1505" y="755"/>
                  <a:pt x="1505" y="755"/>
                  <a:pt x="1505" y="755"/>
                </a:cubicBezTo>
                <a:cubicBezTo>
                  <a:pt x="1506" y="755"/>
                  <a:pt x="1507" y="754"/>
                  <a:pt x="1507" y="753"/>
                </a:cubicBezTo>
                <a:cubicBezTo>
                  <a:pt x="1509" y="754"/>
                  <a:pt x="1510" y="755"/>
                  <a:pt x="1512" y="755"/>
                </a:cubicBezTo>
                <a:cubicBezTo>
                  <a:pt x="1512" y="756"/>
                  <a:pt x="1512" y="756"/>
                  <a:pt x="1512" y="757"/>
                </a:cubicBezTo>
                <a:cubicBezTo>
                  <a:pt x="1514" y="757"/>
                  <a:pt x="1514" y="757"/>
                  <a:pt x="1514" y="757"/>
                </a:cubicBezTo>
                <a:cubicBezTo>
                  <a:pt x="1514" y="756"/>
                  <a:pt x="1514" y="756"/>
                  <a:pt x="1514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5" y="756"/>
                  <a:pt x="1515" y="756"/>
                  <a:pt x="1515" y="756"/>
                </a:cubicBezTo>
                <a:cubicBezTo>
                  <a:pt x="1516" y="756"/>
                  <a:pt x="1516" y="756"/>
                  <a:pt x="1517" y="757"/>
                </a:cubicBezTo>
                <a:cubicBezTo>
                  <a:pt x="1517" y="757"/>
                  <a:pt x="1517" y="757"/>
                  <a:pt x="1517" y="757"/>
                </a:cubicBezTo>
                <a:cubicBezTo>
                  <a:pt x="1518" y="757"/>
                  <a:pt x="1518" y="757"/>
                  <a:pt x="1518" y="757"/>
                </a:cubicBezTo>
                <a:cubicBezTo>
                  <a:pt x="1520" y="757"/>
                  <a:pt x="1519" y="757"/>
                  <a:pt x="1520" y="758"/>
                </a:cubicBezTo>
                <a:cubicBezTo>
                  <a:pt x="1520" y="759"/>
                  <a:pt x="1520" y="759"/>
                  <a:pt x="1520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2" y="760"/>
                  <a:pt x="1522" y="760"/>
                  <a:pt x="1522" y="760"/>
                </a:cubicBezTo>
                <a:cubicBezTo>
                  <a:pt x="1523" y="760"/>
                  <a:pt x="1523" y="760"/>
                  <a:pt x="1523" y="760"/>
                </a:cubicBezTo>
                <a:cubicBezTo>
                  <a:pt x="1522" y="761"/>
                  <a:pt x="1523" y="761"/>
                  <a:pt x="1522" y="761"/>
                </a:cubicBezTo>
                <a:cubicBezTo>
                  <a:pt x="1521" y="762"/>
                  <a:pt x="1522" y="761"/>
                  <a:pt x="1521" y="762"/>
                </a:cubicBezTo>
                <a:cubicBezTo>
                  <a:pt x="1522" y="763"/>
                  <a:pt x="1523" y="763"/>
                  <a:pt x="1525" y="763"/>
                </a:cubicBezTo>
                <a:cubicBezTo>
                  <a:pt x="1526" y="766"/>
                  <a:pt x="1524" y="768"/>
                  <a:pt x="1527" y="769"/>
                </a:cubicBezTo>
                <a:cubicBezTo>
                  <a:pt x="1527" y="769"/>
                  <a:pt x="1527" y="770"/>
                  <a:pt x="1527" y="770"/>
                </a:cubicBezTo>
                <a:cubicBezTo>
                  <a:pt x="1527" y="770"/>
                  <a:pt x="1527" y="770"/>
                  <a:pt x="1527" y="770"/>
                </a:cubicBezTo>
                <a:cubicBezTo>
                  <a:pt x="1527" y="771"/>
                  <a:pt x="1527" y="771"/>
                  <a:pt x="1527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28" y="771"/>
                  <a:pt x="1528" y="771"/>
                  <a:pt x="1528" y="771"/>
                </a:cubicBezTo>
                <a:cubicBezTo>
                  <a:pt x="1530" y="771"/>
                  <a:pt x="1530" y="771"/>
                  <a:pt x="1531" y="770"/>
                </a:cubicBezTo>
                <a:cubicBezTo>
                  <a:pt x="1531" y="770"/>
                  <a:pt x="1531" y="770"/>
                  <a:pt x="1531" y="770"/>
                </a:cubicBezTo>
                <a:cubicBezTo>
                  <a:pt x="1531" y="769"/>
                  <a:pt x="1531" y="769"/>
                  <a:pt x="1531" y="769"/>
                </a:cubicBezTo>
                <a:cubicBezTo>
                  <a:pt x="1531" y="769"/>
                  <a:pt x="1532" y="768"/>
                  <a:pt x="1532" y="768"/>
                </a:cubicBezTo>
                <a:cubicBezTo>
                  <a:pt x="1532" y="768"/>
                  <a:pt x="1532" y="768"/>
                  <a:pt x="1532" y="768"/>
                </a:cubicBezTo>
                <a:cubicBezTo>
                  <a:pt x="1533" y="767"/>
                  <a:pt x="1533" y="767"/>
                  <a:pt x="1534" y="767"/>
                </a:cubicBezTo>
                <a:cubicBezTo>
                  <a:pt x="1534" y="766"/>
                  <a:pt x="1534" y="766"/>
                  <a:pt x="1534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5" y="766"/>
                  <a:pt x="1535" y="766"/>
                  <a:pt x="1535" y="766"/>
                </a:cubicBezTo>
                <a:cubicBezTo>
                  <a:pt x="1536" y="766"/>
                  <a:pt x="1536" y="766"/>
                  <a:pt x="1536" y="766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6" y="765"/>
                  <a:pt x="1536" y="765"/>
                  <a:pt x="1536" y="765"/>
                </a:cubicBezTo>
                <a:cubicBezTo>
                  <a:pt x="1537" y="764"/>
                  <a:pt x="1537" y="763"/>
                  <a:pt x="1538" y="762"/>
                </a:cubicBezTo>
                <a:cubicBezTo>
                  <a:pt x="1539" y="762"/>
                  <a:pt x="1539" y="762"/>
                  <a:pt x="1539" y="762"/>
                </a:cubicBezTo>
                <a:cubicBezTo>
                  <a:pt x="1539" y="764"/>
                  <a:pt x="1538" y="765"/>
                  <a:pt x="1538" y="767"/>
                </a:cubicBezTo>
                <a:cubicBezTo>
                  <a:pt x="1538" y="767"/>
                  <a:pt x="1538" y="767"/>
                  <a:pt x="1538" y="767"/>
                </a:cubicBezTo>
                <a:cubicBezTo>
                  <a:pt x="1538" y="767"/>
                  <a:pt x="1538" y="767"/>
                  <a:pt x="1538" y="768"/>
                </a:cubicBezTo>
                <a:cubicBezTo>
                  <a:pt x="1537" y="768"/>
                  <a:pt x="1537" y="768"/>
                  <a:pt x="1537" y="768"/>
                </a:cubicBezTo>
                <a:cubicBezTo>
                  <a:pt x="1537" y="769"/>
                  <a:pt x="1537" y="769"/>
                  <a:pt x="1537" y="769"/>
                </a:cubicBezTo>
                <a:cubicBezTo>
                  <a:pt x="1537" y="769"/>
                  <a:pt x="1537" y="770"/>
                  <a:pt x="1536" y="770"/>
                </a:cubicBezTo>
                <a:cubicBezTo>
                  <a:pt x="1536" y="772"/>
                  <a:pt x="1536" y="772"/>
                  <a:pt x="1536" y="772"/>
                </a:cubicBezTo>
                <a:cubicBezTo>
                  <a:pt x="1537" y="772"/>
                  <a:pt x="1537" y="772"/>
                  <a:pt x="1537" y="772"/>
                </a:cubicBezTo>
                <a:cubicBezTo>
                  <a:pt x="1537" y="773"/>
                  <a:pt x="1536" y="773"/>
                  <a:pt x="1536" y="774"/>
                </a:cubicBezTo>
                <a:cubicBezTo>
                  <a:pt x="1535" y="774"/>
                  <a:pt x="1535" y="774"/>
                  <a:pt x="1534" y="774"/>
                </a:cubicBezTo>
                <a:cubicBezTo>
                  <a:pt x="1534" y="776"/>
                  <a:pt x="1534" y="776"/>
                  <a:pt x="1534" y="776"/>
                </a:cubicBezTo>
                <a:cubicBezTo>
                  <a:pt x="1534" y="776"/>
                  <a:pt x="1535" y="776"/>
                  <a:pt x="1535" y="776"/>
                </a:cubicBezTo>
                <a:cubicBezTo>
                  <a:pt x="1535" y="776"/>
                  <a:pt x="1535" y="776"/>
                  <a:pt x="1535" y="776"/>
                </a:cubicBezTo>
                <a:cubicBezTo>
                  <a:pt x="1536" y="776"/>
                  <a:pt x="1536" y="776"/>
                  <a:pt x="1536" y="776"/>
                </a:cubicBezTo>
                <a:cubicBezTo>
                  <a:pt x="1536" y="775"/>
                  <a:pt x="1536" y="775"/>
                  <a:pt x="1536" y="775"/>
                </a:cubicBezTo>
                <a:cubicBezTo>
                  <a:pt x="1537" y="775"/>
                  <a:pt x="1537" y="775"/>
                  <a:pt x="1538" y="774"/>
                </a:cubicBezTo>
                <a:cubicBezTo>
                  <a:pt x="1538" y="774"/>
                  <a:pt x="1538" y="774"/>
                  <a:pt x="1538" y="774"/>
                </a:cubicBezTo>
                <a:cubicBezTo>
                  <a:pt x="1538" y="774"/>
                  <a:pt x="1538" y="773"/>
                  <a:pt x="1538" y="772"/>
                </a:cubicBezTo>
                <a:cubicBezTo>
                  <a:pt x="1538" y="772"/>
                  <a:pt x="1538" y="772"/>
                  <a:pt x="1538" y="772"/>
                </a:cubicBezTo>
                <a:cubicBezTo>
                  <a:pt x="1538" y="772"/>
                  <a:pt x="1539" y="771"/>
                  <a:pt x="1539" y="770"/>
                </a:cubicBezTo>
                <a:cubicBezTo>
                  <a:pt x="1539" y="770"/>
                  <a:pt x="1540" y="770"/>
                  <a:pt x="1540" y="770"/>
                </a:cubicBezTo>
                <a:cubicBezTo>
                  <a:pt x="1540" y="771"/>
                  <a:pt x="1540" y="772"/>
                  <a:pt x="1541" y="772"/>
                </a:cubicBezTo>
                <a:cubicBezTo>
                  <a:pt x="1541" y="772"/>
                  <a:pt x="1541" y="772"/>
                  <a:pt x="1542" y="772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3"/>
                  <a:pt x="1542" y="773"/>
                  <a:pt x="1542" y="773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5"/>
                  <a:pt x="1542" y="775"/>
                  <a:pt x="1542" y="775"/>
                </a:cubicBezTo>
                <a:cubicBezTo>
                  <a:pt x="1542" y="776"/>
                  <a:pt x="1542" y="778"/>
                  <a:pt x="1542" y="779"/>
                </a:cubicBezTo>
                <a:cubicBezTo>
                  <a:pt x="1544" y="779"/>
                  <a:pt x="1544" y="778"/>
                  <a:pt x="1546" y="778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0"/>
                  <a:pt x="1546" y="780"/>
                  <a:pt x="1546" y="780"/>
                </a:cubicBezTo>
                <a:cubicBezTo>
                  <a:pt x="1546" y="781"/>
                  <a:pt x="1546" y="781"/>
                  <a:pt x="1546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1"/>
                  <a:pt x="1547" y="781"/>
                  <a:pt x="1547" y="781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2"/>
                  <a:pt x="1547" y="782"/>
                  <a:pt x="1547" y="782"/>
                </a:cubicBezTo>
                <a:cubicBezTo>
                  <a:pt x="1547" y="783"/>
                  <a:pt x="1547" y="783"/>
                  <a:pt x="1547" y="783"/>
                </a:cubicBezTo>
                <a:cubicBezTo>
                  <a:pt x="1548" y="783"/>
                  <a:pt x="1548" y="783"/>
                  <a:pt x="1548" y="784"/>
                </a:cubicBezTo>
                <a:cubicBezTo>
                  <a:pt x="1548" y="784"/>
                  <a:pt x="1548" y="784"/>
                  <a:pt x="1548" y="784"/>
                </a:cubicBezTo>
                <a:cubicBezTo>
                  <a:pt x="1547" y="785"/>
                  <a:pt x="1548" y="786"/>
                  <a:pt x="1548" y="787"/>
                </a:cubicBezTo>
                <a:cubicBezTo>
                  <a:pt x="1548" y="789"/>
                  <a:pt x="1548" y="789"/>
                  <a:pt x="1548" y="789"/>
                </a:cubicBezTo>
                <a:cubicBezTo>
                  <a:pt x="1548" y="789"/>
                  <a:pt x="1548" y="790"/>
                  <a:pt x="1548" y="790"/>
                </a:cubicBezTo>
                <a:cubicBezTo>
                  <a:pt x="1548" y="790"/>
                  <a:pt x="1548" y="790"/>
                  <a:pt x="1548" y="790"/>
                </a:cubicBezTo>
                <a:cubicBezTo>
                  <a:pt x="1549" y="790"/>
                  <a:pt x="1549" y="791"/>
                  <a:pt x="1550" y="791"/>
                </a:cubicBezTo>
                <a:cubicBezTo>
                  <a:pt x="1550" y="791"/>
                  <a:pt x="1550" y="791"/>
                  <a:pt x="1550" y="792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551" y="792"/>
                  <a:pt x="1551" y="793"/>
                  <a:pt x="1552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3" y="794"/>
                  <a:pt x="1553" y="794"/>
                  <a:pt x="1553" y="794"/>
                </a:cubicBezTo>
                <a:cubicBezTo>
                  <a:pt x="1554" y="795"/>
                  <a:pt x="1555" y="795"/>
                  <a:pt x="1556" y="796"/>
                </a:cubicBezTo>
                <a:cubicBezTo>
                  <a:pt x="1557" y="796"/>
                  <a:pt x="1557" y="796"/>
                  <a:pt x="1557" y="795"/>
                </a:cubicBezTo>
                <a:cubicBezTo>
                  <a:pt x="1558" y="795"/>
                  <a:pt x="1559" y="795"/>
                  <a:pt x="1559" y="795"/>
                </a:cubicBezTo>
                <a:cubicBezTo>
                  <a:pt x="1559" y="796"/>
                  <a:pt x="1559" y="796"/>
                  <a:pt x="1559" y="796"/>
                </a:cubicBezTo>
                <a:cubicBezTo>
                  <a:pt x="1561" y="796"/>
                  <a:pt x="1561" y="796"/>
                  <a:pt x="1561" y="796"/>
                </a:cubicBezTo>
                <a:cubicBezTo>
                  <a:pt x="1561" y="797"/>
                  <a:pt x="1561" y="798"/>
                  <a:pt x="1562" y="798"/>
                </a:cubicBezTo>
                <a:cubicBezTo>
                  <a:pt x="1562" y="799"/>
                  <a:pt x="1562" y="799"/>
                  <a:pt x="1562" y="799"/>
                </a:cubicBezTo>
                <a:cubicBezTo>
                  <a:pt x="1562" y="798"/>
                  <a:pt x="1562" y="798"/>
                  <a:pt x="1563" y="798"/>
                </a:cubicBezTo>
                <a:cubicBezTo>
                  <a:pt x="1563" y="798"/>
                  <a:pt x="1564" y="799"/>
                  <a:pt x="1564" y="800"/>
                </a:cubicBezTo>
                <a:cubicBezTo>
                  <a:pt x="1565" y="800"/>
                  <a:pt x="1565" y="800"/>
                  <a:pt x="1566" y="799"/>
                </a:cubicBezTo>
                <a:cubicBezTo>
                  <a:pt x="1566" y="799"/>
                  <a:pt x="1566" y="799"/>
                  <a:pt x="1566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9"/>
                  <a:pt x="1567" y="799"/>
                  <a:pt x="1567" y="799"/>
                </a:cubicBezTo>
                <a:cubicBezTo>
                  <a:pt x="1567" y="798"/>
                  <a:pt x="1567" y="798"/>
                  <a:pt x="1567" y="798"/>
                </a:cubicBezTo>
                <a:cubicBezTo>
                  <a:pt x="1568" y="798"/>
                  <a:pt x="1568" y="798"/>
                  <a:pt x="1568" y="798"/>
                </a:cubicBezTo>
                <a:cubicBezTo>
                  <a:pt x="1568" y="797"/>
                  <a:pt x="1568" y="797"/>
                  <a:pt x="1568" y="796"/>
                </a:cubicBezTo>
                <a:cubicBezTo>
                  <a:pt x="1569" y="795"/>
                  <a:pt x="1570" y="796"/>
                  <a:pt x="1570" y="794"/>
                </a:cubicBezTo>
                <a:cubicBezTo>
                  <a:pt x="1570" y="794"/>
                  <a:pt x="1569" y="794"/>
                  <a:pt x="1570" y="794"/>
                </a:cubicBezTo>
                <a:cubicBezTo>
                  <a:pt x="1570" y="794"/>
                  <a:pt x="1570" y="794"/>
                  <a:pt x="1570" y="794"/>
                </a:cubicBezTo>
                <a:cubicBezTo>
                  <a:pt x="1570" y="793"/>
                  <a:pt x="1571" y="793"/>
                  <a:pt x="1572" y="793"/>
                </a:cubicBezTo>
                <a:cubicBezTo>
                  <a:pt x="1572" y="792"/>
                  <a:pt x="1572" y="792"/>
                  <a:pt x="1572" y="792"/>
                </a:cubicBezTo>
                <a:cubicBezTo>
                  <a:pt x="1573" y="792"/>
                  <a:pt x="1573" y="792"/>
                  <a:pt x="1573" y="792"/>
                </a:cubicBezTo>
                <a:cubicBezTo>
                  <a:pt x="1573" y="793"/>
                  <a:pt x="1573" y="793"/>
                  <a:pt x="1574" y="793"/>
                </a:cubicBezTo>
                <a:cubicBezTo>
                  <a:pt x="1573" y="794"/>
                  <a:pt x="1573" y="794"/>
                  <a:pt x="1572" y="795"/>
                </a:cubicBezTo>
                <a:cubicBezTo>
                  <a:pt x="1572" y="795"/>
                  <a:pt x="1572" y="795"/>
                  <a:pt x="1572" y="795"/>
                </a:cubicBezTo>
                <a:cubicBezTo>
                  <a:pt x="1572" y="796"/>
                  <a:pt x="1572" y="796"/>
                  <a:pt x="1572" y="796"/>
                </a:cubicBezTo>
                <a:cubicBezTo>
                  <a:pt x="1574" y="796"/>
                  <a:pt x="1573" y="795"/>
                  <a:pt x="1575" y="795"/>
                </a:cubicBezTo>
                <a:cubicBezTo>
                  <a:pt x="1575" y="795"/>
                  <a:pt x="1575" y="796"/>
                  <a:pt x="1575" y="796"/>
                </a:cubicBezTo>
                <a:cubicBezTo>
                  <a:pt x="1574" y="796"/>
                  <a:pt x="1574" y="796"/>
                  <a:pt x="1574" y="796"/>
                </a:cubicBezTo>
                <a:cubicBezTo>
                  <a:pt x="1574" y="797"/>
                  <a:pt x="1574" y="797"/>
                  <a:pt x="1574" y="797"/>
                </a:cubicBezTo>
                <a:cubicBezTo>
                  <a:pt x="1575" y="798"/>
                  <a:pt x="1574" y="798"/>
                  <a:pt x="1576" y="798"/>
                </a:cubicBezTo>
                <a:cubicBezTo>
                  <a:pt x="1576" y="799"/>
                  <a:pt x="1576" y="799"/>
                  <a:pt x="1577" y="800"/>
                </a:cubicBezTo>
                <a:cubicBezTo>
                  <a:pt x="1577" y="800"/>
                  <a:pt x="1577" y="800"/>
                  <a:pt x="1577" y="800"/>
                </a:cubicBezTo>
                <a:cubicBezTo>
                  <a:pt x="1577" y="800"/>
                  <a:pt x="1578" y="800"/>
                  <a:pt x="1578" y="800"/>
                </a:cubicBezTo>
                <a:cubicBezTo>
                  <a:pt x="1578" y="800"/>
                  <a:pt x="1578" y="801"/>
                  <a:pt x="1578" y="801"/>
                </a:cubicBezTo>
                <a:cubicBezTo>
                  <a:pt x="1579" y="801"/>
                  <a:pt x="1579" y="802"/>
                  <a:pt x="1579" y="802"/>
                </a:cubicBezTo>
                <a:cubicBezTo>
                  <a:pt x="1579" y="800"/>
                  <a:pt x="1579" y="800"/>
                  <a:pt x="1579" y="800"/>
                </a:cubicBezTo>
                <a:cubicBezTo>
                  <a:pt x="1581" y="800"/>
                  <a:pt x="1581" y="799"/>
                  <a:pt x="1582" y="799"/>
                </a:cubicBezTo>
                <a:cubicBezTo>
                  <a:pt x="1582" y="798"/>
                  <a:pt x="1582" y="798"/>
                  <a:pt x="1583" y="797"/>
                </a:cubicBezTo>
                <a:cubicBezTo>
                  <a:pt x="1583" y="797"/>
                  <a:pt x="1584" y="796"/>
                  <a:pt x="1584" y="796"/>
                </a:cubicBezTo>
                <a:cubicBezTo>
                  <a:pt x="1584" y="795"/>
                  <a:pt x="1584" y="795"/>
                  <a:pt x="1584" y="795"/>
                </a:cubicBezTo>
                <a:cubicBezTo>
                  <a:pt x="1584" y="795"/>
                  <a:pt x="1585" y="795"/>
                  <a:pt x="1585" y="795"/>
                </a:cubicBezTo>
                <a:cubicBezTo>
                  <a:pt x="1585" y="795"/>
                  <a:pt x="1585" y="794"/>
                  <a:pt x="1584" y="794"/>
                </a:cubicBezTo>
                <a:cubicBezTo>
                  <a:pt x="1585" y="794"/>
                  <a:pt x="1585" y="794"/>
                  <a:pt x="1585" y="794"/>
                </a:cubicBezTo>
                <a:cubicBezTo>
                  <a:pt x="1585" y="793"/>
                  <a:pt x="1585" y="793"/>
                  <a:pt x="1585" y="793"/>
                </a:cubicBezTo>
                <a:cubicBezTo>
                  <a:pt x="1585" y="793"/>
                  <a:pt x="1585" y="793"/>
                  <a:pt x="1586" y="792"/>
                </a:cubicBezTo>
                <a:cubicBezTo>
                  <a:pt x="1589" y="792"/>
                  <a:pt x="1589" y="792"/>
                  <a:pt x="1589" y="792"/>
                </a:cubicBezTo>
                <a:cubicBezTo>
                  <a:pt x="1589" y="793"/>
                  <a:pt x="1589" y="793"/>
                  <a:pt x="1589" y="793"/>
                </a:cubicBezTo>
                <a:cubicBezTo>
                  <a:pt x="1591" y="793"/>
                  <a:pt x="1591" y="791"/>
                  <a:pt x="1592" y="793"/>
                </a:cubicBezTo>
                <a:cubicBezTo>
                  <a:pt x="1594" y="793"/>
                  <a:pt x="1594" y="793"/>
                  <a:pt x="1594" y="793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2"/>
                  <a:pt x="1594" y="792"/>
                  <a:pt x="1594" y="792"/>
                </a:cubicBezTo>
                <a:cubicBezTo>
                  <a:pt x="1594" y="791"/>
                  <a:pt x="1594" y="791"/>
                  <a:pt x="1594" y="791"/>
                </a:cubicBezTo>
                <a:cubicBezTo>
                  <a:pt x="1595" y="791"/>
                  <a:pt x="1595" y="791"/>
                  <a:pt x="1595" y="791"/>
                </a:cubicBezTo>
                <a:cubicBezTo>
                  <a:pt x="1595" y="791"/>
                  <a:pt x="1595" y="790"/>
                  <a:pt x="1595" y="790"/>
                </a:cubicBezTo>
                <a:cubicBezTo>
                  <a:pt x="1596" y="789"/>
                  <a:pt x="1596" y="790"/>
                  <a:pt x="1596" y="789"/>
                </a:cubicBezTo>
                <a:cubicBezTo>
                  <a:pt x="1595" y="788"/>
                  <a:pt x="1595" y="788"/>
                  <a:pt x="1595" y="788"/>
                </a:cubicBezTo>
                <a:cubicBezTo>
                  <a:pt x="1594" y="788"/>
                  <a:pt x="1594" y="788"/>
                  <a:pt x="1594" y="788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7"/>
                  <a:pt x="1594" y="787"/>
                  <a:pt x="1594" y="787"/>
                </a:cubicBezTo>
                <a:cubicBezTo>
                  <a:pt x="1594" y="786"/>
                  <a:pt x="1595" y="785"/>
                  <a:pt x="1595" y="784"/>
                </a:cubicBezTo>
                <a:cubicBezTo>
                  <a:pt x="1596" y="784"/>
                  <a:pt x="1596" y="784"/>
                  <a:pt x="1596" y="784"/>
                </a:cubicBezTo>
                <a:cubicBezTo>
                  <a:pt x="1596" y="783"/>
                  <a:pt x="1597" y="781"/>
                  <a:pt x="1597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6" y="780"/>
                  <a:pt x="1596" y="780"/>
                  <a:pt x="1596" y="780"/>
                </a:cubicBezTo>
                <a:cubicBezTo>
                  <a:pt x="1597" y="780"/>
                  <a:pt x="1597" y="780"/>
                  <a:pt x="1597" y="780"/>
                </a:cubicBezTo>
                <a:cubicBezTo>
                  <a:pt x="1597" y="778"/>
                  <a:pt x="1597" y="778"/>
                  <a:pt x="1597" y="778"/>
                </a:cubicBezTo>
                <a:cubicBezTo>
                  <a:pt x="1597" y="778"/>
                  <a:pt x="1598" y="777"/>
                  <a:pt x="1598" y="777"/>
                </a:cubicBezTo>
                <a:cubicBezTo>
                  <a:pt x="1598" y="777"/>
                  <a:pt x="1598" y="776"/>
                  <a:pt x="1598" y="776"/>
                </a:cubicBezTo>
                <a:cubicBezTo>
                  <a:pt x="1599" y="776"/>
                  <a:pt x="1599" y="776"/>
                  <a:pt x="1599" y="776"/>
                </a:cubicBezTo>
                <a:cubicBezTo>
                  <a:pt x="1599" y="775"/>
                  <a:pt x="1599" y="775"/>
                  <a:pt x="1599" y="774"/>
                </a:cubicBezTo>
                <a:cubicBezTo>
                  <a:pt x="1599" y="774"/>
                  <a:pt x="1599" y="774"/>
                  <a:pt x="1599" y="773"/>
                </a:cubicBezTo>
                <a:cubicBezTo>
                  <a:pt x="1599" y="773"/>
                  <a:pt x="1600" y="773"/>
                  <a:pt x="1600" y="773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0" y="771"/>
                  <a:pt x="1600" y="771"/>
                  <a:pt x="1600" y="771"/>
                </a:cubicBezTo>
                <a:cubicBezTo>
                  <a:pt x="1601" y="771"/>
                  <a:pt x="1601" y="771"/>
                  <a:pt x="1601" y="771"/>
                </a:cubicBezTo>
                <a:cubicBezTo>
                  <a:pt x="1601" y="770"/>
                  <a:pt x="1601" y="770"/>
                  <a:pt x="1601" y="770"/>
                </a:cubicBezTo>
                <a:cubicBezTo>
                  <a:pt x="1601" y="768"/>
                  <a:pt x="1601" y="768"/>
                  <a:pt x="1601" y="766"/>
                </a:cubicBezTo>
                <a:cubicBezTo>
                  <a:pt x="1601" y="766"/>
                  <a:pt x="1601" y="766"/>
                  <a:pt x="1601" y="765"/>
                </a:cubicBezTo>
                <a:cubicBezTo>
                  <a:pt x="1602" y="765"/>
                  <a:pt x="1602" y="765"/>
                  <a:pt x="1602" y="765"/>
                </a:cubicBezTo>
                <a:cubicBezTo>
                  <a:pt x="1602" y="764"/>
                  <a:pt x="1602" y="763"/>
                  <a:pt x="1603" y="763"/>
                </a:cubicBezTo>
                <a:cubicBezTo>
                  <a:pt x="1603" y="762"/>
                  <a:pt x="1603" y="762"/>
                  <a:pt x="1603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2"/>
                  <a:pt x="1605" y="762"/>
                  <a:pt x="1605" y="762"/>
                </a:cubicBezTo>
                <a:cubicBezTo>
                  <a:pt x="1605" y="761"/>
                  <a:pt x="1605" y="761"/>
                  <a:pt x="1605" y="761"/>
                </a:cubicBezTo>
                <a:cubicBezTo>
                  <a:pt x="1606" y="761"/>
                  <a:pt x="1607" y="761"/>
                  <a:pt x="1607" y="760"/>
                </a:cubicBezTo>
                <a:cubicBezTo>
                  <a:pt x="1608" y="760"/>
                  <a:pt x="1608" y="759"/>
                  <a:pt x="1608" y="759"/>
                </a:cubicBezTo>
                <a:cubicBezTo>
                  <a:pt x="1607" y="759"/>
                  <a:pt x="1607" y="759"/>
                  <a:pt x="1607" y="759"/>
                </a:cubicBezTo>
                <a:cubicBezTo>
                  <a:pt x="1607" y="758"/>
                  <a:pt x="1607" y="758"/>
                  <a:pt x="1607" y="758"/>
                </a:cubicBezTo>
                <a:cubicBezTo>
                  <a:pt x="1607" y="758"/>
                  <a:pt x="1608" y="757"/>
                  <a:pt x="1609" y="757"/>
                </a:cubicBezTo>
                <a:cubicBezTo>
                  <a:pt x="1609" y="757"/>
                  <a:pt x="1609" y="757"/>
                  <a:pt x="1609" y="757"/>
                </a:cubicBezTo>
                <a:cubicBezTo>
                  <a:pt x="1609" y="755"/>
                  <a:pt x="1610" y="754"/>
                  <a:pt x="1610" y="752"/>
                </a:cubicBezTo>
                <a:cubicBezTo>
                  <a:pt x="1610" y="752"/>
                  <a:pt x="1610" y="752"/>
                  <a:pt x="1610" y="752"/>
                </a:cubicBezTo>
                <a:cubicBezTo>
                  <a:pt x="1611" y="751"/>
                  <a:pt x="1610" y="750"/>
                  <a:pt x="1610" y="750"/>
                </a:cubicBezTo>
                <a:cubicBezTo>
                  <a:pt x="1610" y="750"/>
                  <a:pt x="1610" y="750"/>
                  <a:pt x="1610" y="750"/>
                </a:cubicBezTo>
                <a:cubicBezTo>
                  <a:pt x="1610" y="749"/>
                  <a:pt x="1610" y="749"/>
                  <a:pt x="1610" y="749"/>
                </a:cubicBezTo>
                <a:cubicBezTo>
                  <a:pt x="1611" y="749"/>
                  <a:pt x="1611" y="749"/>
                  <a:pt x="1611" y="749"/>
                </a:cubicBezTo>
                <a:cubicBezTo>
                  <a:pt x="1611" y="748"/>
                  <a:pt x="1610" y="748"/>
                  <a:pt x="1610" y="748"/>
                </a:cubicBezTo>
                <a:cubicBezTo>
                  <a:pt x="1610" y="746"/>
                  <a:pt x="1610" y="745"/>
                  <a:pt x="1611" y="744"/>
                </a:cubicBezTo>
                <a:cubicBezTo>
                  <a:pt x="1611" y="743"/>
                  <a:pt x="1611" y="743"/>
                  <a:pt x="1610" y="743"/>
                </a:cubicBezTo>
                <a:cubicBezTo>
                  <a:pt x="1610" y="742"/>
                  <a:pt x="1610" y="742"/>
                  <a:pt x="1610" y="742"/>
                </a:cubicBezTo>
                <a:cubicBezTo>
                  <a:pt x="1611" y="742"/>
                  <a:pt x="1611" y="742"/>
                  <a:pt x="1611" y="741"/>
                </a:cubicBezTo>
                <a:cubicBezTo>
                  <a:pt x="1612" y="741"/>
                  <a:pt x="1612" y="741"/>
                  <a:pt x="1612" y="740"/>
                </a:cubicBezTo>
                <a:cubicBezTo>
                  <a:pt x="1611" y="740"/>
                  <a:pt x="1611" y="740"/>
                  <a:pt x="1611" y="740"/>
                </a:cubicBezTo>
                <a:cubicBezTo>
                  <a:pt x="1611" y="739"/>
                  <a:pt x="1612" y="739"/>
                  <a:pt x="1612" y="739"/>
                </a:cubicBezTo>
                <a:cubicBezTo>
                  <a:pt x="1612" y="735"/>
                  <a:pt x="1612" y="735"/>
                  <a:pt x="1612" y="735"/>
                </a:cubicBezTo>
                <a:cubicBezTo>
                  <a:pt x="1612" y="735"/>
                  <a:pt x="1612" y="735"/>
                  <a:pt x="1612" y="735"/>
                </a:cubicBezTo>
                <a:close/>
                <a:moveTo>
                  <a:pt x="1528" y="753"/>
                </a:move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7" y="753"/>
                </a:cubicBezTo>
                <a:cubicBezTo>
                  <a:pt x="1527" y="753"/>
                  <a:pt x="1527" y="753"/>
                  <a:pt x="1528" y="752"/>
                </a:cubicBezTo>
                <a:lnTo>
                  <a:pt x="1528" y="753"/>
                </a:lnTo>
                <a:close/>
                <a:moveTo>
                  <a:pt x="1532" y="756"/>
                </a:moveTo>
                <a:cubicBezTo>
                  <a:pt x="1531" y="756"/>
                  <a:pt x="1531" y="756"/>
                  <a:pt x="1531" y="756"/>
                </a:cubicBezTo>
                <a:cubicBezTo>
                  <a:pt x="1531" y="757"/>
                  <a:pt x="1531" y="757"/>
                  <a:pt x="1531" y="757"/>
                </a:cubicBezTo>
                <a:cubicBezTo>
                  <a:pt x="1531" y="756"/>
                  <a:pt x="1531" y="756"/>
                  <a:pt x="1530" y="756"/>
                </a:cubicBezTo>
                <a:cubicBezTo>
                  <a:pt x="1530" y="754"/>
                  <a:pt x="1530" y="753"/>
                  <a:pt x="1529" y="752"/>
                </a:cubicBezTo>
                <a:cubicBezTo>
                  <a:pt x="1529" y="752"/>
                  <a:pt x="1529" y="752"/>
                  <a:pt x="1529" y="752"/>
                </a:cubicBezTo>
                <a:cubicBezTo>
                  <a:pt x="1531" y="752"/>
                  <a:pt x="1530" y="754"/>
                  <a:pt x="1532" y="755"/>
                </a:cubicBezTo>
                <a:lnTo>
                  <a:pt x="1532" y="756"/>
                </a:lnTo>
                <a:close/>
                <a:moveTo>
                  <a:pt x="1539" y="753"/>
                </a:moveTo>
                <a:cubicBezTo>
                  <a:pt x="1539" y="753"/>
                  <a:pt x="1539" y="753"/>
                  <a:pt x="1539" y="753"/>
                </a:cubicBezTo>
                <a:cubicBezTo>
                  <a:pt x="1538" y="752"/>
                  <a:pt x="1537" y="750"/>
                  <a:pt x="1536" y="749"/>
                </a:cubicBezTo>
                <a:cubicBezTo>
                  <a:pt x="1538" y="749"/>
                  <a:pt x="1538" y="749"/>
                  <a:pt x="1538" y="749"/>
                </a:cubicBezTo>
                <a:cubicBezTo>
                  <a:pt x="1538" y="750"/>
                  <a:pt x="1538" y="750"/>
                  <a:pt x="1539" y="750"/>
                </a:cubicBezTo>
                <a:cubicBezTo>
                  <a:pt x="1539" y="751"/>
                  <a:pt x="1539" y="750"/>
                  <a:pt x="1539" y="751"/>
                </a:cubicBezTo>
                <a:lnTo>
                  <a:pt x="1539" y="753"/>
                </a:lnTo>
                <a:close/>
                <a:moveTo>
                  <a:pt x="1508" y="642"/>
                </a:moveTo>
                <a:cubicBezTo>
                  <a:pt x="1509" y="642"/>
                  <a:pt x="1509" y="642"/>
                  <a:pt x="1509" y="642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10" y="641"/>
                  <a:pt x="1510" y="641"/>
                  <a:pt x="1510" y="641"/>
                </a:cubicBezTo>
                <a:cubicBezTo>
                  <a:pt x="1509" y="641"/>
                  <a:pt x="1509" y="641"/>
                  <a:pt x="1509" y="641"/>
                </a:cubicBezTo>
                <a:cubicBezTo>
                  <a:pt x="1509" y="640"/>
                  <a:pt x="1509" y="640"/>
                  <a:pt x="1508" y="640"/>
                </a:cubicBezTo>
                <a:cubicBezTo>
                  <a:pt x="1508" y="641"/>
                  <a:pt x="1508" y="641"/>
                  <a:pt x="1508" y="641"/>
                </a:cubicBezTo>
                <a:cubicBezTo>
                  <a:pt x="1508" y="642"/>
                  <a:pt x="1508" y="641"/>
                  <a:pt x="1508" y="642"/>
                </a:cubicBezTo>
                <a:close/>
                <a:moveTo>
                  <a:pt x="1503" y="642"/>
                </a:moveTo>
                <a:cubicBezTo>
                  <a:pt x="1503" y="643"/>
                  <a:pt x="1504" y="643"/>
                  <a:pt x="1504" y="643"/>
                </a:cubicBezTo>
                <a:cubicBezTo>
                  <a:pt x="1505" y="643"/>
                  <a:pt x="1505" y="643"/>
                  <a:pt x="1505" y="643"/>
                </a:cubicBezTo>
                <a:cubicBezTo>
                  <a:pt x="1505" y="642"/>
                  <a:pt x="1505" y="642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4" y="641"/>
                  <a:pt x="1504" y="641"/>
                  <a:pt x="1504" y="641"/>
                </a:cubicBezTo>
                <a:cubicBezTo>
                  <a:pt x="1503" y="642"/>
                  <a:pt x="1504" y="642"/>
                  <a:pt x="1503" y="642"/>
                </a:cubicBezTo>
                <a:close/>
                <a:moveTo>
                  <a:pt x="1508" y="641"/>
                </a:moveTo>
                <a:cubicBezTo>
                  <a:pt x="1507" y="641"/>
                  <a:pt x="1507" y="641"/>
                  <a:pt x="1507" y="641"/>
                </a:cubicBezTo>
                <a:cubicBezTo>
                  <a:pt x="1506" y="641"/>
                  <a:pt x="1506" y="641"/>
                  <a:pt x="1506" y="642"/>
                </a:cubicBezTo>
                <a:cubicBezTo>
                  <a:pt x="1507" y="642"/>
                  <a:pt x="1507" y="642"/>
                  <a:pt x="1507" y="642"/>
                </a:cubicBezTo>
                <a:cubicBezTo>
                  <a:pt x="1507" y="642"/>
                  <a:pt x="1508" y="642"/>
                  <a:pt x="1508" y="641"/>
                </a:cubicBezTo>
                <a:close/>
                <a:moveTo>
                  <a:pt x="1128" y="657"/>
                </a:moveTo>
                <a:cubicBezTo>
                  <a:pt x="1128" y="656"/>
                  <a:pt x="1128" y="656"/>
                  <a:pt x="1128" y="656"/>
                </a:cubicBezTo>
                <a:cubicBezTo>
                  <a:pt x="1127" y="656"/>
                  <a:pt x="1127" y="656"/>
                  <a:pt x="1127" y="656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5"/>
                  <a:pt x="1127" y="655"/>
                  <a:pt x="1127" y="655"/>
                </a:cubicBezTo>
                <a:cubicBezTo>
                  <a:pt x="1127" y="654"/>
                  <a:pt x="1127" y="654"/>
                  <a:pt x="1127" y="653"/>
                </a:cubicBezTo>
                <a:cubicBezTo>
                  <a:pt x="1127" y="653"/>
                  <a:pt x="1127" y="653"/>
                  <a:pt x="1127" y="653"/>
                </a:cubicBezTo>
                <a:cubicBezTo>
                  <a:pt x="1126" y="651"/>
                  <a:pt x="1127" y="651"/>
                  <a:pt x="1127" y="650"/>
                </a:cubicBezTo>
                <a:cubicBezTo>
                  <a:pt x="1126" y="650"/>
                  <a:pt x="1126" y="650"/>
                  <a:pt x="1126" y="650"/>
                </a:cubicBezTo>
                <a:cubicBezTo>
                  <a:pt x="1126" y="648"/>
                  <a:pt x="1126" y="648"/>
                  <a:pt x="1125" y="647"/>
                </a:cubicBezTo>
                <a:cubicBezTo>
                  <a:pt x="1125" y="647"/>
                  <a:pt x="1125" y="647"/>
                  <a:pt x="1124" y="646"/>
                </a:cubicBezTo>
                <a:cubicBezTo>
                  <a:pt x="1124" y="646"/>
                  <a:pt x="1124" y="647"/>
                  <a:pt x="1124" y="647"/>
                </a:cubicBezTo>
                <a:cubicBezTo>
                  <a:pt x="1124" y="646"/>
                  <a:pt x="1123" y="646"/>
                  <a:pt x="1123" y="646"/>
                </a:cubicBezTo>
                <a:cubicBezTo>
                  <a:pt x="1123" y="645"/>
                  <a:pt x="1122" y="645"/>
                  <a:pt x="1122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2" y="644"/>
                  <a:pt x="1122" y="644"/>
                </a:cubicBezTo>
                <a:cubicBezTo>
                  <a:pt x="1122" y="644"/>
                  <a:pt x="1121" y="644"/>
                  <a:pt x="1121" y="644"/>
                </a:cubicBezTo>
                <a:cubicBezTo>
                  <a:pt x="1121" y="645"/>
                  <a:pt x="1121" y="645"/>
                  <a:pt x="1120" y="646"/>
                </a:cubicBezTo>
                <a:cubicBezTo>
                  <a:pt x="1120" y="646"/>
                  <a:pt x="1120" y="646"/>
                  <a:pt x="1120" y="646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48"/>
                  <a:pt x="1120" y="648"/>
                  <a:pt x="1120" y="648"/>
                </a:cubicBezTo>
                <a:cubicBezTo>
                  <a:pt x="1120" y="651"/>
                  <a:pt x="1120" y="651"/>
                  <a:pt x="1120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19" y="651"/>
                  <a:pt x="1119" y="651"/>
                </a:cubicBezTo>
                <a:cubicBezTo>
                  <a:pt x="1119" y="651"/>
                  <a:pt x="1120" y="651"/>
                  <a:pt x="1120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9" y="652"/>
                  <a:pt x="1119" y="652"/>
                  <a:pt x="1119" y="652"/>
                </a:cubicBezTo>
                <a:cubicBezTo>
                  <a:pt x="1118" y="652"/>
                  <a:pt x="1118" y="652"/>
                  <a:pt x="1118" y="652"/>
                </a:cubicBezTo>
                <a:cubicBezTo>
                  <a:pt x="1118" y="652"/>
                  <a:pt x="1117" y="653"/>
                  <a:pt x="1117" y="653"/>
                </a:cubicBezTo>
                <a:cubicBezTo>
                  <a:pt x="1117" y="653"/>
                  <a:pt x="1117" y="653"/>
                  <a:pt x="1117" y="653"/>
                </a:cubicBezTo>
                <a:cubicBezTo>
                  <a:pt x="1117" y="653"/>
                  <a:pt x="1116" y="653"/>
                  <a:pt x="1116" y="653"/>
                </a:cubicBezTo>
                <a:cubicBezTo>
                  <a:pt x="1116" y="653"/>
                  <a:pt x="1116" y="653"/>
                  <a:pt x="1116" y="654"/>
                </a:cubicBezTo>
                <a:cubicBezTo>
                  <a:pt x="1116" y="654"/>
                  <a:pt x="1116" y="654"/>
                  <a:pt x="1116" y="654"/>
                </a:cubicBezTo>
                <a:cubicBezTo>
                  <a:pt x="1116" y="654"/>
                  <a:pt x="1116" y="655"/>
                  <a:pt x="1116" y="656"/>
                </a:cubicBezTo>
                <a:cubicBezTo>
                  <a:pt x="1116" y="656"/>
                  <a:pt x="1116" y="656"/>
                  <a:pt x="1116" y="656"/>
                </a:cubicBezTo>
                <a:cubicBezTo>
                  <a:pt x="1115" y="656"/>
                  <a:pt x="1115" y="656"/>
                  <a:pt x="1115" y="656"/>
                </a:cubicBezTo>
                <a:cubicBezTo>
                  <a:pt x="1115" y="657"/>
                  <a:pt x="1116" y="657"/>
                  <a:pt x="1116" y="657"/>
                </a:cubicBezTo>
                <a:cubicBezTo>
                  <a:pt x="1116" y="657"/>
                  <a:pt x="1116" y="657"/>
                  <a:pt x="1116" y="657"/>
                </a:cubicBezTo>
                <a:cubicBezTo>
                  <a:pt x="1115" y="657"/>
                  <a:pt x="1115" y="657"/>
                  <a:pt x="1115" y="657"/>
                </a:cubicBezTo>
                <a:cubicBezTo>
                  <a:pt x="1115" y="659"/>
                  <a:pt x="1115" y="659"/>
                  <a:pt x="1115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4" y="659"/>
                  <a:pt x="1114" y="659"/>
                </a:cubicBezTo>
                <a:cubicBezTo>
                  <a:pt x="1114" y="659"/>
                  <a:pt x="1113" y="658"/>
                  <a:pt x="1113" y="658"/>
                </a:cubicBezTo>
                <a:cubicBezTo>
                  <a:pt x="1113" y="659"/>
                  <a:pt x="1113" y="659"/>
                  <a:pt x="1112" y="659"/>
                </a:cubicBezTo>
                <a:cubicBezTo>
                  <a:pt x="1112" y="662"/>
                  <a:pt x="1112" y="662"/>
                  <a:pt x="1112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11" y="662"/>
                  <a:pt x="1111" y="662"/>
                  <a:pt x="1111" y="662"/>
                </a:cubicBezTo>
                <a:cubicBezTo>
                  <a:pt x="1108" y="662"/>
                  <a:pt x="1109" y="664"/>
                  <a:pt x="1105" y="663"/>
                </a:cubicBezTo>
                <a:cubicBezTo>
                  <a:pt x="1105" y="663"/>
                  <a:pt x="1105" y="663"/>
                  <a:pt x="1105" y="664"/>
                </a:cubicBezTo>
                <a:cubicBezTo>
                  <a:pt x="1103" y="664"/>
                  <a:pt x="1103" y="665"/>
                  <a:pt x="1101" y="665"/>
                </a:cubicBezTo>
                <a:cubicBezTo>
                  <a:pt x="1100" y="666"/>
                  <a:pt x="1100" y="667"/>
                  <a:pt x="1099" y="667"/>
                </a:cubicBezTo>
                <a:cubicBezTo>
                  <a:pt x="1099" y="668"/>
                  <a:pt x="1099" y="668"/>
                  <a:pt x="1099" y="668"/>
                </a:cubicBezTo>
                <a:cubicBezTo>
                  <a:pt x="1098" y="667"/>
                  <a:pt x="1098" y="667"/>
                  <a:pt x="1098" y="667"/>
                </a:cubicBezTo>
                <a:cubicBezTo>
                  <a:pt x="1098" y="668"/>
                  <a:pt x="1098" y="669"/>
                  <a:pt x="1098" y="670"/>
                </a:cubicBezTo>
                <a:cubicBezTo>
                  <a:pt x="1097" y="670"/>
                  <a:pt x="1097" y="670"/>
                  <a:pt x="1096" y="670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6" y="671"/>
                  <a:pt x="1096" y="671"/>
                  <a:pt x="1096" y="671"/>
                </a:cubicBezTo>
                <a:cubicBezTo>
                  <a:pt x="1095" y="673"/>
                  <a:pt x="1096" y="675"/>
                  <a:pt x="1097" y="675"/>
                </a:cubicBezTo>
                <a:cubicBezTo>
                  <a:pt x="1097" y="676"/>
                  <a:pt x="1097" y="676"/>
                  <a:pt x="1096" y="676"/>
                </a:cubicBezTo>
                <a:cubicBezTo>
                  <a:pt x="1097" y="676"/>
                  <a:pt x="1097" y="676"/>
                  <a:pt x="1097" y="676"/>
                </a:cubicBezTo>
                <a:cubicBezTo>
                  <a:pt x="1097" y="676"/>
                  <a:pt x="1097" y="677"/>
                  <a:pt x="1097" y="677"/>
                </a:cubicBezTo>
                <a:cubicBezTo>
                  <a:pt x="1098" y="677"/>
                  <a:pt x="1098" y="677"/>
                  <a:pt x="1098" y="677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0"/>
                  <a:pt x="1098" y="680"/>
                  <a:pt x="1098" y="680"/>
                </a:cubicBezTo>
                <a:cubicBezTo>
                  <a:pt x="1098" y="682"/>
                  <a:pt x="1098" y="682"/>
                  <a:pt x="1098" y="682"/>
                </a:cubicBezTo>
                <a:cubicBezTo>
                  <a:pt x="1098" y="682"/>
                  <a:pt x="1098" y="682"/>
                  <a:pt x="1099" y="682"/>
                </a:cubicBezTo>
                <a:cubicBezTo>
                  <a:pt x="1099" y="683"/>
                  <a:pt x="1098" y="684"/>
                  <a:pt x="1099" y="685"/>
                </a:cubicBezTo>
                <a:cubicBezTo>
                  <a:pt x="1099" y="686"/>
                  <a:pt x="1099" y="686"/>
                  <a:pt x="1098" y="686"/>
                </a:cubicBezTo>
                <a:cubicBezTo>
                  <a:pt x="1098" y="686"/>
                  <a:pt x="1098" y="686"/>
                  <a:pt x="1098" y="686"/>
                </a:cubicBezTo>
                <a:cubicBezTo>
                  <a:pt x="1098" y="687"/>
                  <a:pt x="1098" y="687"/>
                  <a:pt x="1098" y="688"/>
                </a:cubicBezTo>
                <a:cubicBezTo>
                  <a:pt x="1097" y="689"/>
                  <a:pt x="1096" y="689"/>
                  <a:pt x="1095" y="690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2"/>
                  <a:pt x="1095" y="692"/>
                  <a:pt x="1095" y="692"/>
                </a:cubicBezTo>
                <a:cubicBezTo>
                  <a:pt x="1095" y="693"/>
                  <a:pt x="1094" y="693"/>
                  <a:pt x="1094" y="694"/>
                </a:cubicBezTo>
                <a:cubicBezTo>
                  <a:pt x="1093" y="694"/>
                  <a:pt x="1093" y="694"/>
                  <a:pt x="1093" y="694"/>
                </a:cubicBezTo>
                <a:cubicBezTo>
                  <a:pt x="1093" y="695"/>
                  <a:pt x="1093" y="696"/>
                  <a:pt x="1093" y="696"/>
                </a:cubicBezTo>
                <a:cubicBezTo>
                  <a:pt x="1093" y="696"/>
                  <a:pt x="1093" y="697"/>
                  <a:pt x="1092" y="697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698"/>
                  <a:pt x="1092" y="698"/>
                  <a:pt x="1092" y="698"/>
                </a:cubicBezTo>
                <a:cubicBezTo>
                  <a:pt x="1092" y="700"/>
                  <a:pt x="1092" y="700"/>
                  <a:pt x="1092" y="700"/>
                </a:cubicBezTo>
                <a:cubicBezTo>
                  <a:pt x="1092" y="701"/>
                  <a:pt x="1092" y="702"/>
                  <a:pt x="1092" y="702"/>
                </a:cubicBezTo>
                <a:cubicBezTo>
                  <a:pt x="1092" y="702"/>
                  <a:pt x="1092" y="702"/>
                  <a:pt x="1092" y="702"/>
                </a:cubicBezTo>
                <a:cubicBezTo>
                  <a:pt x="1092" y="703"/>
                  <a:pt x="1092" y="703"/>
                  <a:pt x="1092" y="703"/>
                </a:cubicBezTo>
                <a:cubicBezTo>
                  <a:pt x="1093" y="703"/>
                  <a:pt x="1093" y="703"/>
                  <a:pt x="1093" y="703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4"/>
                  <a:pt x="1093" y="704"/>
                </a:cubicBezTo>
                <a:cubicBezTo>
                  <a:pt x="1093" y="704"/>
                  <a:pt x="1093" y="705"/>
                  <a:pt x="1094" y="705"/>
                </a:cubicBezTo>
                <a:cubicBezTo>
                  <a:pt x="1094" y="706"/>
                  <a:pt x="1094" y="706"/>
                  <a:pt x="1095" y="706"/>
                </a:cubicBezTo>
                <a:cubicBezTo>
                  <a:pt x="1095" y="707"/>
                  <a:pt x="1095" y="707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5" y="710"/>
                  <a:pt x="1095" y="710"/>
                  <a:pt x="1095" y="710"/>
                </a:cubicBezTo>
                <a:cubicBezTo>
                  <a:pt x="1096" y="710"/>
                  <a:pt x="1096" y="710"/>
                  <a:pt x="1096" y="710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1"/>
                  <a:pt x="1096" y="711"/>
                  <a:pt x="1096" y="711"/>
                </a:cubicBezTo>
                <a:cubicBezTo>
                  <a:pt x="1096" y="712"/>
                  <a:pt x="1096" y="712"/>
                  <a:pt x="1096" y="713"/>
                </a:cubicBezTo>
                <a:cubicBezTo>
                  <a:pt x="1097" y="713"/>
                  <a:pt x="1097" y="713"/>
                  <a:pt x="1097" y="713"/>
                </a:cubicBezTo>
                <a:cubicBezTo>
                  <a:pt x="1097" y="713"/>
                  <a:pt x="1097" y="714"/>
                  <a:pt x="1097" y="715"/>
                </a:cubicBezTo>
                <a:cubicBezTo>
                  <a:pt x="1098" y="715"/>
                  <a:pt x="1098" y="715"/>
                  <a:pt x="1098" y="715"/>
                </a:cubicBezTo>
                <a:cubicBezTo>
                  <a:pt x="1098" y="716"/>
                  <a:pt x="1098" y="715"/>
                  <a:pt x="1099" y="715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099" y="716"/>
                  <a:pt x="1099" y="716"/>
                  <a:pt x="1099" y="716"/>
                </a:cubicBezTo>
                <a:cubicBezTo>
                  <a:pt x="1100" y="716"/>
                  <a:pt x="1100" y="716"/>
                  <a:pt x="1100" y="717"/>
                </a:cubicBezTo>
                <a:cubicBezTo>
                  <a:pt x="1101" y="717"/>
                  <a:pt x="1101" y="717"/>
                  <a:pt x="1101" y="717"/>
                </a:cubicBezTo>
                <a:cubicBezTo>
                  <a:pt x="1101" y="717"/>
                  <a:pt x="1103" y="718"/>
                  <a:pt x="1103" y="718"/>
                </a:cubicBezTo>
                <a:cubicBezTo>
                  <a:pt x="1104" y="718"/>
                  <a:pt x="1105" y="718"/>
                  <a:pt x="1106" y="717"/>
                </a:cubicBezTo>
                <a:cubicBezTo>
                  <a:pt x="1106" y="717"/>
                  <a:pt x="1106" y="717"/>
                  <a:pt x="1106" y="717"/>
                </a:cubicBezTo>
                <a:cubicBezTo>
                  <a:pt x="1107" y="717"/>
                  <a:pt x="1107" y="717"/>
                  <a:pt x="1107" y="717"/>
                </a:cubicBezTo>
                <a:cubicBezTo>
                  <a:pt x="1107" y="717"/>
                  <a:pt x="1107" y="717"/>
                  <a:pt x="1107" y="716"/>
                </a:cubicBezTo>
                <a:cubicBezTo>
                  <a:pt x="1109" y="716"/>
                  <a:pt x="1109" y="716"/>
                  <a:pt x="1109" y="716"/>
                </a:cubicBezTo>
                <a:cubicBezTo>
                  <a:pt x="1109" y="716"/>
                  <a:pt x="1109" y="716"/>
                  <a:pt x="1110" y="716"/>
                </a:cubicBezTo>
                <a:cubicBezTo>
                  <a:pt x="1110" y="715"/>
                  <a:pt x="1111" y="715"/>
                  <a:pt x="1111" y="715"/>
                </a:cubicBezTo>
                <a:cubicBezTo>
                  <a:pt x="1111" y="714"/>
                  <a:pt x="1111" y="714"/>
                  <a:pt x="1111" y="714"/>
                </a:cubicBezTo>
                <a:cubicBezTo>
                  <a:pt x="1111" y="713"/>
                  <a:pt x="1111" y="713"/>
                  <a:pt x="1112" y="713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2"/>
                  <a:pt x="1112" y="712"/>
                  <a:pt x="1112" y="712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1"/>
                  <a:pt x="1112" y="711"/>
                  <a:pt x="1112" y="711"/>
                </a:cubicBezTo>
                <a:cubicBezTo>
                  <a:pt x="1112" y="710"/>
                  <a:pt x="1112" y="710"/>
                  <a:pt x="1112" y="710"/>
                </a:cubicBezTo>
                <a:cubicBezTo>
                  <a:pt x="1113" y="710"/>
                  <a:pt x="1113" y="710"/>
                  <a:pt x="1113" y="710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9"/>
                  <a:pt x="1113" y="709"/>
                  <a:pt x="1113" y="709"/>
                </a:cubicBezTo>
                <a:cubicBezTo>
                  <a:pt x="1113" y="708"/>
                  <a:pt x="1113" y="707"/>
                  <a:pt x="1114" y="706"/>
                </a:cubicBezTo>
                <a:cubicBezTo>
                  <a:pt x="1114" y="706"/>
                  <a:pt x="1114" y="706"/>
                  <a:pt x="1114" y="706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5"/>
                  <a:pt x="1114" y="705"/>
                  <a:pt x="1114" y="705"/>
                </a:cubicBezTo>
                <a:cubicBezTo>
                  <a:pt x="1114" y="704"/>
                  <a:pt x="1114" y="704"/>
                  <a:pt x="1114" y="704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5" y="703"/>
                  <a:pt x="1115" y="703"/>
                  <a:pt x="1115" y="703"/>
                </a:cubicBezTo>
                <a:cubicBezTo>
                  <a:pt x="1116" y="701"/>
                  <a:pt x="1116" y="700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6" y="698"/>
                  <a:pt x="1116" y="698"/>
                  <a:pt x="1116" y="698"/>
                </a:cubicBezTo>
                <a:cubicBezTo>
                  <a:pt x="1117" y="698"/>
                  <a:pt x="1117" y="698"/>
                  <a:pt x="1117" y="698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7"/>
                  <a:pt x="1117" y="697"/>
                  <a:pt x="1117" y="697"/>
                </a:cubicBezTo>
                <a:cubicBezTo>
                  <a:pt x="1117" y="696"/>
                  <a:pt x="1116" y="696"/>
                  <a:pt x="1117" y="695"/>
                </a:cubicBezTo>
                <a:cubicBezTo>
                  <a:pt x="1117" y="695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4"/>
                  <a:pt x="1118" y="694"/>
                  <a:pt x="1118" y="694"/>
                </a:cubicBezTo>
                <a:cubicBezTo>
                  <a:pt x="1118" y="691"/>
                  <a:pt x="1118" y="691"/>
                  <a:pt x="1118" y="691"/>
                </a:cubicBezTo>
                <a:cubicBezTo>
                  <a:pt x="1119" y="691"/>
                  <a:pt x="1119" y="691"/>
                  <a:pt x="1119" y="691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90"/>
                  <a:pt x="1119" y="690"/>
                  <a:pt x="1119" y="690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8"/>
                  <a:pt x="1119" y="688"/>
                  <a:pt x="1119" y="688"/>
                </a:cubicBezTo>
                <a:cubicBezTo>
                  <a:pt x="1119" y="687"/>
                  <a:pt x="1119" y="686"/>
                  <a:pt x="1119" y="685"/>
                </a:cubicBezTo>
                <a:cubicBezTo>
                  <a:pt x="1119" y="685"/>
                  <a:pt x="1119" y="685"/>
                  <a:pt x="1119" y="685"/>
                </a:cubicBezTo>
                <a:cubicBezTo>
                  <a:pt x="1120" y="685"/>
                  <a:pt x="1120" y="684"/>
                  <a:pt x="1120" y="683"/>
                </a:cubicBezTo>
                <a:cubicBezTo>
                  <a:pt x="1120" y="683"/>
                  <a:pt x="1120" y="683"/>
                  <a:pt x="1120" y="683"/>
                </a:cubicBezTo>
                <a:cubicBezTo>
                  <a:pt x="1120" y="682"/>
                  <a:pt x="1120" y="682"/>
                  <a:pt x="1120" y="682"/>
                </a:cubicBezTo>
                <a:cubicBezTo>
                  <a:pt x="1121" y="682"/>
                  <a:pt x="1121" y="682"/>
                  <a:pt x="1121" y="682"/>
                </a:cubicBezTo>
                <a:cubicBezTo>
                  <a:pt x="1121" y="681"/>
                  <a:pt x="1121" y="681"/>
                  <a:pt x="1121" y="680"/>
                </a:cubicBezTo>
                <a:cubicBezTo>
                  <a:pt x="1122" y="680"/>
                  <a:pt x="1122" y="680"/>
                  <a:pt x="1122" y="680"/>
                </a:cubicBezTo>
                <a:cubicBezTo>
                  <a:pt x="1122" y="679"/>
                  <a:pt x="1122" y="678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7"/>
                  <a:pt x="1123" y="677"/>
                  <a:pt x="1123" y="677"/>
                </a:cubicBezTo>
                <a:cubicBezTo>
                  <a:pt x="1123" y="675"/>
                  <a:pt x="1123" y="675"/>
                  <a:pt x="1123" y="675"/>
                </a:cubicBezTo>
                <a:cubicBezTo>
                  <a:pt x="1124" y="675"/>
                  <a:pt x="1124" y="675"/>
                  <a:pt x="1124" y="675"/>
                </a:cubicBezTo>
                <a:cubicBezTo>
                  <a:pt x="1124" y="674"/>
                  <a:pt x="1123" y="674"/>
                  <a:pt x="1123" y="674"/>
                </a:cubicBezTo>
                <a:cubicBezTo>
                  <a:pt x="1123" y="673"/>
                  <a:pt x="1124" y="672"/>
                  <a:pt x="1124" y="672"/>
                </a:cubicBezTo>
                <a:cubicBezTo>
                  <a:pt x="1124" y="672"/>
                  <a:pt x="1124" y="672"/>
                  <a:pt x="1124" y="672"/>
                </a:cubicBezTo>
                <a:cubicBezTo>
                  <a:pt x="1125" y="671"/>
                  <a:pt x="1125" y="671"/>
                  <a:pt x="1125" y="670"/>
                </a:cubicBezTo>
                <a:cubicBezTo>
                  <a:pt x="1124" y="670"/>
                  <a:pt x="1124" y="670"/>
                  <a:pt x="1124" y="670"/>
                </a:cubicBezTo>
                <a:cubicBezTo>
                  <a:pt x="1125" y="669"/>
                  <a:pt x="1125" y="669"/>
                  <a:pt x="1125" y="668"/>
                </a:cubicBezTo>
                <a:cubicBezTo>
                  <a:pt x="1126" y="668"/>
                  <a:pt x="1126" y="668"/>
                  <a:pt x="1126" y="668"/>
                </a:cubicBezTo>
                <a:cubicBezTo>
                  <a:pt x="1126" y="667"/>
                  <a:pt x="1126" y="667"/>
                  <a:pt x="1125" y="666"/>
                </a:cubicBezTo>
                <a:cubicBezTo>
                  <a:pt x="1125" y="666"/>
                  <a:pt x="1125" y="666"/>
                  <a:pt x="1124" y="666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3"/>
                  <a:pt x="1124" y="663"/>
                </a:cubicBezTo>
                <a:cubicBezTo>
                  <a:pt x="1124" y="663"/>
                  <a:pt x="1124" y="662"/>
                  <a:pt x="1124" y="662"/>
                </a:cubicBezTo>
                <a:cubicBezTo>
                  <a:pt x="1124" y="661"/>
                  <a:pt x="1124" y="661"/>
                  <a:pt x="1125" y="661"/>
                </a:cubicBezTo>
                <a:cubicBezTo>
                  <a:pt x="1125" y="662"/>
                  <a:pt x="1125" y="662"/>
                  <a:pt x="1125" y="662"/>
                </a:cubicBezTo>
                <a:cubicBezTo>
                  <a:pt x="1126" y="662"/>
                  <a:pt x="1126" y="662"/>
                  <a:pt x="1126" y="662"/>
                </a:cubicBezTo>
                <a:cubicBezTo>
                  <a:pt x="1126" y="663"/>
                  <a:pt x="1126" y="663"/>
                  <a:pt x="1126" y="664"/>
                </a:cubicBezTo>
                <a:cubicBezTo>
                  <a:pt x="1127" y="664"/>
                  <a:pt x="1127" y="664"/>
                  <a:pt x="1127" y="664"/>
                </a:cubicBezTo>
                <a:cubicBezTo>
                  <a:pt x="1127" y="663"/>
                  <a:pt x="1129" y="659"/>
                  <a:pt x="1128" y="657"/>
                </a:cubicBezTo>
                <a:close/>
                <a:moveTo>
                  <a:pt x="1536" y="656"/>
                </a:moveTo>
                <a:cubicBezTo>
                  <a:pt x="1535" y="655"/>
                  <a:pt x="1535" y="655"/>
                  <a:pt x="1535" y="653"/>
                </a:cubicBezTo>
                <a:cubicBezTo>
                  <a:pt x="1534" y="653"/>
                  <a:pt x="1535" y="653"/>
                  <a:pt x="1533" y="653"/>
                </a:cubicBezTo>
                <a:cubicBezTo>
                  <a:pt x="1533" y="654"/>
                  <a:pt x="1533" y="655"/>
                  <a:pt x="1533" y="656"/>
                </a:cubicBezTo>
                <a:cubicBezTo>
                  <a:pt x="1534" y="656"/>
                  <a:pt x="1534" y="656"/>
                  <a:pt x="1534" y="656"/>
                </a:cubicBezTo>
                <a:cubicBezTo>
                  <a:pt x="1534" y="656"/>
                  <a:pt x="1534" y="656"/>
                  <a:pt x="1534" y="656"/>
                </a:cubicBezTo>
                <a:lnTo>
                  <a:pt x="1536" y="656"/>
                </a:lnTo>
                <a:close/>
                <a:moveTo>
                  <a:pt x="1683" y="667"/>
                </a:moveTo>
                <a:cubicBezTo>
                  <a:pt x="1683" y="667"/>
                  <a:pt x="1683" y="667"/>
                  <a:pt x="1683" y="667"/>
                </a:cubicBezTo>
                <a:cubicBezTo>
                  <a:pt x="1683" y="666"/>
                  <a:pt x="1683" y="665"/>
                  <a:pt x="1682" y="665"/>
                </a:cubicBezTo>
                <a:cubicBezTo>
                  <a:pt x="1682" y="665"/>
                  <a:pt x="1682" y="665"/>
                  <a:pt x="1682" y="665"/>
                </a:cubicBezTo>
                <a:cubicBezTo>
                  <a:pt x="1682" y="666"/>
                  <a:pt x="1681" y="667"/>
                  <a:pt x="1681" y="668"/>
                </a:cubicBezTo>
                <a:cubicBezTo>
                  <a:pt x="1682" y="668"/>
                  <a:pt x="1682" y="668"/>
                  <a:pt x="1682" y="668"/>
                </a:cubicBezTo>
                <a:cubicBezTo>
                  <a:pt x="1682" y="669"/>
                  <a:pt x="1682" y="669"/>
                  <a:pt x="1682" y="670"/>
                </a:cubicBezTo>
                <a:cubicBezTo>
                  <a:pt x="1683" y="670"/>
                  <a:pt x="1683" y="670"/>
                  <a:pt x="1684" y="670"/>
                </a:cubicBezTo>
                <a:cubicBezTo>
                  <a:pt x="1684" y="670"/>
                  <a:pt x="1684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5" y="670"/>
                  <a:pt x="1685" y="670"/>
                  <a:pt x="1685" y="670"/>
                </a:cubicBezTo>
                <a:cubicBezTo>
                  <a:pt x="1684" y="669"/>
                  <a:pt x="1685" y="668"/>
                  <a:pt x="1685" y="668"/>
                </a:cubicBezTo>
                <a:cubicBezTo>
                  <a:pt x="1685" y="668"/>
                  <a:pt x="1684" y="668"/>
                  <a:pt x="1684" y="668"/>
                </a:cubicBezTo>
                <a:cubicBezTo>
                  <a:pt x="1684" y="667"/>
                  <a:pt x="1684" y="666"/>
                  <a:pt x="1685" y="666"/>
                </a:cubicBezTo>
                <a:cubicBezTo>
                  <a:pt x="1684" y="666"/>
                  <a:pt x="1684" y="666"/>
                  <a:pt x="1683" y="667"/>
                </a:cubicBezTo>
                <a:close/>
                <a:moveTo>
                  <a:pt x="1547" y="670"/>
                </a:moveTo>
                <a:cubicBezTo>
                  <a:pt x="1548" y="669"/>
                  <a:pt x="1548" y="669"/>
                  <a:pt x="1548" y="668"/>
                </a:cubicBezTo>
                <a:cubicBezTo>
                  <a:pt x="1548" y="668"/>
                  <a:pt x="1548" y="668"/>
                  <a:pt x="1548" y="668"/>
                </a:cubicBezTo>
                <a:cubicBezTo>
                  <a:pt x="1547" y="668"/>
                  <a:pt x="1547" y="668"/>
                  <a:pt x="1547" y="668"/>
                </a:cubicBezTo>
                <a:cubicBezTo>
                  <a:pt x="1547" y="669"/>
                  <a:pt x="1547" y="668"/>
                  <a:pt x="1547" y="669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ubicBezTo>
                  <a:pt x="1547" y="670"/>
                  <a:pt x="1547" y="670"/>
                  <a:pt x="1547" y="670"/>
                </a:cubicBezTo>
                <a:close/>
                <a:moveTo>
                  <a:pt x="1734" y="673"/>
                </a:moveTo>
                <a:cubicBezTo>
                  <a:pt x="1735" y="672"/>
                  <a:pt x="1736" y="671"/>
                  <a:pt x="1738" y="671"/>
                </a:cubicBezTo>
                <a:cubicBezTo>
                  <a:pt x="1738" y="669"/>
                  <a:pt x="1738" y="669"/>
                  <a:pt x="1738" y="669"/>
                </a:cubicBezTo>
                <a:cubicBezTo>
                  <a:pt x="1739" y="669"/>
                  <a:pt x="1740" y="669"/>
                  <a:pt x="1740" y="668"/>
                </a:cubicBezTo>
                <a:cubicBezTo>
                  <a:pt x="1737" y="668"/>
                  <a:pt x="1735" y="670"/>
                  <a:pt x="1733" y="671"/>
                </a:cubicBezTo>
                <a:cubicBezTo>
                  <a:pt x="1733" y="672"/>
                  <a:pt x="1733" y="672"/>
                  <a:pt x="1734" y="673"/>
                </a:cubicBezTo>
                <a:close/>
                <a:moveTo>
                  <a:pt x="1126" y="671"/>
                </a:moveTo>
                <a:cubicBezTo>
                  <a:pt x="1126" y="671"/>
                  <a:pt x="1126" y="671"/>
                  <a:pt x="1126" y="671"/>
                </a:cubicBezTo>
                <a:cubicBezTo>
                  <a:pt x="1126" y="671"/>
                  <a:pt x="1127" y="671"/>
                  <a:pt x="1127" y="670"/>
                </a:cubicBezTo>
                <a:cubicBezTo>
                  <a:pt x="1127" y="670"/>
                  <a:pt x="1127" y="670"/>
                  <a:pt x="1127" y="670"/>
                </a:cubicBezTo>
                <a:cubicBezTo>
                  <a:pt x="1126" y="670"/>
                  <a:pt x="1126" y="670"/>
                  <a:pt x="1126" y="670"/>
                </a:cubicBezTo>
                <a:cubicBezTo>
                  <a:pt x="1126" y="670"/>
                  <a:pt x="1126" y="671"/>
                  <a:pt x="1126" y="671"/>
                </a:cubicBezTo>
                <a:close/>
                <a:moveTo>
                  <a:pt x="1685" y="672"/>
                </a:moveTo>
                <a:cubicBezTo>
                  <a:pt x="1684" y="672"/>
                  <a:pt x="1684" y="672"/>
                  <a:pt x="1684" y="672"/>
                </a:cubicBezTo>
                <a:cubicBezTo>
                  <a:pt x="1684" y="673"/>
                  <a:pt x="1684" y="674"/>
                  <a:pt x="1685" y="675"/>
                </a:cubicBezTo>
                <a:cubicBezTo>
                  <a:pt x="1685" y="675"/>
                  <a:pt x="1685" y="675"/>
                  <a:pt x="1685" y="675"/>
                </a:cubicBezTo>
                <a:cubicBezTo>
                  <a:pt x="1686" y="675"/>
                  <a:pt x="1686" y="675"/>
                  <a:pt x="1686" y="675"/>
                </a:cubicBezTo>
                <a:cubicBezTo>
                  <a:pt x="1686" y="675"/>
                  <a:pt x="1686" y="674"/>
                  <a:pt x="1686" y="674"/>
                </a:cubicBezTo>
                <a:cubicBezTo>
                  <a:pt x="1685" y="673"/>
                  <a:pt x="1686" y="674"/>
                  <a:pt x="1685" y="673"/>
                </a:cubicBezTo>
                <a:cubicBezTo>
                  <a:pt x="1685" y="673"/>
                  <a:pt x="1685" y="673"/>
                  <a:pt x="1685" y="673"/>
                </a:cubicBezTo>
                <a:cubicBezTo>
                  <a:pt x="1685" y="673"/>
                  <a:pt x="1685" y="672"/>
                  <a:pt x="1685" y="672"/>
                </a:cubicBezTo>
                <a:close/>
                <a:moveTo>
                  <a:pt x="1729" y="677"/>
                </a:moveTo>
                <a:cubicBezTo>
                  <a:pt x="1728" y="677"/>
                  <a:pt x="1728" y="678"/>
                  <a:pt x="1728" y="678"/>
                </a:cubicBezTo>
                <a:cubicBezTo>
                  <a:pt x="1728" y="678"/>
                  <a:pt x="1728" y="679"/>
                  <a:pt x="1728" y="679"/>
                </a:cubicBezTo>
                <a:cubicBezTo>
                  <a:pt x="1729" y="679"/>
                  <a:pt x="1729" y="679"/>
                  <a:pt x="1729" y="679"/>
                </a:cubicBezTo>
                <a:cubicBezTo>
                  <a:pt x="1731" y="679"/>
                  <a:pt x="1731" y="679"/>
                  <a:pt x="1731" y="679"/>
                </a:cubicBezTo>
                <a:cubicBezTo>
                  <a:pt x="1731" y="680"/>
                  <a:pt x="1731" y="680"/>
                  <a:pt x="1731" y="680"/>
                </a:cubicBezTo>
                <a:cubicBezTo>
                  <a:pt x="1732" y="680"/>
                  <a:pt x="1733" y="680"/>
                  <a:pt x="1734" y="679"/>
                </a:cubicBezTo>
                <a:cubicBezTo>
                  <a:pt x="1734" y="679"/>
                  <a:pt x="1734" y="679"/>
                  <a:pt x="1734" y="679"/>
                </a:cubicBezTo>
                <a:cubicBezTo>
                  <a:pt x="1734" y="677"/>
                  <a:pt x="1734" y="677"/>
                  <a:pt x="1733" y="676"/>
                </a:cubicBezTo>
                <a:cubicBezTo>
                  <a:pt x="1732" y="676"/>
                  <a:pt x="1730" y="676"/>
                  <a:pt x="1729" y="677"/>
                </a:cubicBezTo>
                <a:close/>
                <a:moveTo>
                  <a:pt x="1160" y="687"/>
                </a:moveTo>
                <a:cubicBezTo>
                  <a:pt x="1159" y="687"/>
                  <a:pt x="1159" y="687"/>
                  <a:pt x="1159" y="687"/>
                </a:cubicBezTo>
                <a:cubicBezTo>
                  <a:pt x="1159" y="690"/>
                  <a:pt x="1159" y="690"/>
                  <a:pt x="1159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0" y="690"/>
                  <a:pt x="1160" y="690"/>
                  <a:pt x="1160" y="690"/>
                </a:cubicBezTo>
                <a:cubicBezTo>
                  <a:pt x="1161" y="690"/>
                  <a:pt x="1161" y="690"/>
                  <a:pt x="1162" y="690"/>
                </a:cubicBezTo>
                <a:cubicBezTo>
                  <a:pt x="1162" y="688"/>
                  <a:pt x="1162" y="688"/>
                  <a:pt x="1162" y="686"/>
                </a:cubicBezTo>
                <a:cubicBezTo>
                  <a:pt x="1161" y="686"/>
                  <a:pt x="1161" y="686"/>
                  <a:pt x="1160" y="687"/>
                </a:cubicBezTo>
                <a:close/>
                <a:moveTo>
                  <a:pt x="1675" y="701"/>
                </a:moveTo>
                <a:cubicBezTo>
                  <a:pt x="1676" y="703"/>
                  <a:pt x="1676" y="703"/>
                  <a:pt x="1676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7" y="703"/>
                  <a:pt x="1677" y="703"/>
                  <a:pt x="1677" y="703"/>
                </a:cubicBezTo>
                <a:cubicBezTo>
                  <a:pt x="1678" y="703"/>
                  <a:pt x="1678" y="703"/>
                  <a:pt x="1679" y="702"/>
                </a:cubicBezTo>
                <a:cubicBezTo>
                  <a:pt x="1679" y="702"/>
                  <a:pt x="1679" y="702"/>
                  <a:pt x="1679" y="702"/>
                </a:cubicBezTo>
                <a:cubicBezTo>
                  <a:pt x="1679" y="701"/>
                  <a:pt x="1678" y="701"/>
                  <a:pt x="1677" y="700"/>
                </a:cubicBezTo>
                <a:cubicBezTo>
                  <a:pt x="1677" y="700"/>
                  <a:pt x="1677" y="700"/>
                  <a:pt x="1677" y="700"/>
                </a:cubicBezTo>
                <a:cubicBezTo>
                  <a:pt x="1677" y="699"/>
                  <a:pt x="1677" y="699"/>
                  <a:pt x="1677" y="699"/>
                </a:cubicBezTo>
                <a:cubicBezTo>
                  <a:pt x="1676" y="699"/>
                  <a:pt x="1676" y="699"/>
                  <a:pt x="1675" y="698"/>
                </a:cubicBezTo>
                <a:cubicBezTo>
                  <a:pt x="1675" y="698"/>
                  <a:pt x="1675" y="698"/>
                  <a:pt x="1675" y="698"/>
                </a:cubicBezTo>
                <a:cubicBezTo>
                  <a:pt x="1675" y="698"/>
                  <a:pt x="1674" y="698"/>
                  <a:pt x="1673" y="698"/>
                </a:cubicBezTo>
                <a:cubicBezTo>
                  <a:pt x="1673" y="697"/>
                  <a:pt x="1672" y="697"/>
                  <a:pt x="1672" y="696"/>
                </a:cubicBezTo>
                <a:cubicBezTo>
                  <a:pt x="1672" y="696"/>
                  <a:pt x="1672" y="696"/>
                  <a:pt x="1672" y="696"/>
                </a:cubicBezTo>
                <a:cubicBezTo>
                  <a:pt x="1672" y="696"/>
                  <a:pt x="1671" y="695"/>
                  <a:pt x="1671" y="695"/>
                </a:cubicBezTo>
                <a:cubicBezTo>
                  <a:pt x="1670" y="695"/>
                  <a:pt x="1670" y="695"/>
                  <a:pt x="1670" y="695"/>
                </a:cubicBezTo>
                <a:cubicBezTo>
                  <a:pt x="1670" y="695"/>
                  <a:pt x="1670" y="694"/>
                  <a:pt x="1670" y="693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8" y="692"/>
                  <a:pt x="1668" y="691"/>
                  <a:pt x="1667" y="690"/>
                </a:cubicBezTo>
                <a:cubicBezTo>
                  <a:pt x="1667" y="690"/>
                  <a:pt x="1666" y="689"/>
                  <a:pt x="1665" y="689"/>
                </a:cubicBezTo>
                <a:cubicBezTo>
                  <a:pt x="1665" y="689"/>
                  <a:pt x="1665" y="691"/>
                  <a:pt x="1665" y="692"/>
                </a:cubicBezTo>
                <a:cubicBezTo>
                  <a:pt x="1665" y="692"/>
                  <a:pt x="1665" y="692"/>
                  <a:pt x="1666" y="692"/>
                </a:cubicBezTo>
                <a:cubicBezTo>
                  <a:pt x="1666" y="692"/>
                  <a:pt x="1666" y="693"/>
                  <a:pt x="1666" y="693"/>
                </a:cubicBezTo>
                <a:cubicBezTo>
                  <a:pt x="1666" y="693"/>
                  <a:pt x="1666" y="693"/>
                  <a:pt x="1666" y="693"/>
                </a:cubicBezTo>
                <a:cubicBezTo>
                  <a:pt x="1666" y="694"/>
                  <a:pt x="1666" y="694"/>
                  <a:pt x="1666" y="694"/>
                </a:cubicBezTo>
                <a:cubicBezTo>
                  <a:pt x="1667" y="694"/>
                  <a:pt x="1667" y="694"/>
                  <a:pt x="1667" y="695"/>
                </a:cubicBezTo>
                <a:cubicBezTo>
                  <a:pt x="1667" y="695"/>
                  <a:pt x="1667" y="695"/>
                  <a:pt x="1667" y="695"/>
                </a:cubicBezTo>
                <a:cubicBezTo>
                  <a:pt x="1668" y="695"/>
                  <a:pt x="1668" y="695"/>
                  <a:pt x="1668" y="695"/>
                </a:cubicBezTo>
                <a:cubicBezTo>
                  <a:pt x="1668" y="696"/>
                  <a:pt x="1668" y="696"/>
                  <a:pt x="1668" y="696"/>
                </a:cubicBezTo>
                <a:cubicBezTo>
                  <a:pt x="1668" y="696"/>
                  <a:pt x="1669" y="696"/>
                  <a:pt x="1669" y="697"/>
                </a:cubicBezTo>
                <a:cubicBezTo>
                  <a:pt x="1669" y="697"/>
                  <a:pt x="1669" y="697"/>
                  <a:pt x="1669" y="697"/>
                </a:cubicBezTo>
                <a:cubicBezTo>
                  <a:pt x="1669" y="697"/>
                  <a:pt x="1670" y="697"/>
                  <a:pt x="1670" y="698"/>
                </a:cubicBezTo>
                <a:cubicBezTo>
                  <a:pt x="1670" y="698"/>
                  <a:pt x="1670" y="698"/>
                  <a:pt x="1670" y="698"/>
                </a:cubicBezTo>
                <a:cubicBezTo>
                  <a:pt x="1671" y="699"/>
                  <a:pt x="1672" y="700"/>
                  <a:pt x="1673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4" y="701"/>
                  <a:pt x="1674" y="701"/>
                </a:cubicBezTo>
                <a:cubicBezTo>
                  <a:pt x="1674" y="701"/>
                  <a:pt x="1675" y="701"/>
                  <a:pt x="1675" y="701"/>
                </a:cubicBezTo>
                <a:close/>
                <a:moveTo>
                  <a:pt x="1150" y="693"/>
                </a:moveTo>
                <a:cubicBezTo>
                  <a:pt x="1150" y="693"/>
                  <a:pt x="1150" y="693"/>
                  <a:pt x="1150" y="693"/>
                </a:cubicBezTo>
                <a:cubicBezTo>
                  <a:pt x="1150" y="693"/>
                  <a:pt x="1150" y="693"/>
                  <a:pt x="1150" y="693"/>
                </a:cubicBezTo>
                <a:cubicBezTo>
                  <a:pt x="1150" y="694"/>
                  <a:pt x="1150" y="694"/>
                  <a:pt x="1150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3"/>
                  <a:pt x="1152" y="693"/>
                  <a:pt x="1152" y="692"/>
                </a:cubicBezTo>
                <a:cubicBezTo>
                  <a:pt x="1150" y="692"/>
                  <a:pt x="1151" y="692"/>
                  <a:pt x="1150" y="693"/>
                </a:cubicBezTo>
                <a:close/>
                <a:moveTo>
                  <a:pt x="1678" y="693"/>
                </a:moveTo>
                <a:cubicBezTo>
                  <a:pt x="1678" y="694"/>
                  <a:pt x="1678" y="694"/>
                  <a:pt x="1678" y="695"/>
                </a:cubicBezTo>
                <a:cubicBezTo>
                  <a:pt x="1678" y="695"/>
                  <a:pt x="1678" y="696"/>
                  <a:pt x="1679" y="696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5"/>
                  <a:pt x="1679" y="695"/>
                </a:cubicBezTo>
                <a:cubicBezTo>
                  <a:pt x="1679" y="695"/>
                  <a:pt x="1679" y="694"/>
                  <a:pt x="1679" y="693"/>
                </a:cubicBezTo>
                <a:cubicBezTo>
                  <a:pt x="1678" y="693"/>
                  <a:pt x="1678" y="693"/>
                  <a:pt x="1678" y="693"/>
                </a:cubicBezTo>
                <a:cubicBezTo>
                  <a:pt x="1678" y="693"/>
                  <a:pt x="1678" y="693"/>
                  <a:pt x="1678" y="693"/>
                </a:cubicBezTo>
                <a:close/>
                <a:moveTo>
                  <a:pt x="1683" y="699"/>
                </a:moveTo>
                <a:cubicBezTo>
                  <a:pt x="1683" y="698"/>
                  <a:pt x="1683" y="698"/>
                  <a:pt x="1683" y="698"/>
                </a:cubicBezTo>
                <a:cubicBezTo>
                  <a:pt x="1682" y="698"/>
                  <a:pt x="1682" y="698"/>
                  <a:pt x="1682" y="698"/>
                </a:cubicBezTo>
                <a:cubicBezTo>
                  <a:pt x="1682" y="699"/>
                  <a:pt x="1682" y="699"/>
                  <a:pt x="1683" y="699"/>
                </a:cubicBezTo>
                <a:close/>
                <a:moveTo>
                  <a:pt x="1424" y="716"/>
                </a:moveTo>
                <a:cubicBezTo>
                  <a:pt x="1424" y="717"/>
                  <a:pt x="1424" y="717"/>
                  <a:pt x="1424" y="717"/>
                </a:cubicBezTo>
                <a:cubicBezTo>
                  <a:pt x="1424" y="717"/>
                  <a:pt x="1424" y="717"/>
                  <a:pt x="1424" y="717"/>
                </a:cubicBezTo>
                <a:cubicBezTo>
                  <a:pt x="1424" y="716"/>
                  <a:pt x="1424" y="716"/>
                  <a:pt x="1424" y="716"/>
                </a:cubicBezTo>
                <a:close/>
                <a:moveTo>
                  <a:pt x="645" y="757"/>
                </a:moveTo>
                <a:cubicBezTo>
                  <a:pt x="647" y="757"/>
                  <a:pt x="647" y="757"/>
                  <a:pt x="647" y="756"/>
                </a:cubicBezTo>
                <a:cubicBezTo>
                  <a:pt x="646" y="756"/>
                  <a:pt x="646" y="755"/>
                  <a:pt x="645" y="757"/>
                </a:cubicBezTo>
                <a:close/>
                <a:moveTo>
                  <a:pt x="643" y="758"/>
                </a:moveTo>
                <a:cubicBezTo>
                  <a:pt x="643" y="759"/>
                  <a:pt x="643" y="759"/>
                  <a:pt x="643" y="759"/>
                </a:cubicBezTo>
                <a:cubicBezTo>
                  <a:pt x="644" y="759"/>
                  <a:pt x="645" y="759"/>
                  <a:pt x="645" y="758"/>
                </a:cubicBezTo>
                <a:cubicBezTo>
                  <a:pt x="646" y="758"/>
                  <a:pt x="646" y="758"/>
                  <a:pt x="646" y="758"/>
                </a:cubicBezTo>
                <a:cubicBezTo>
                  <a:pt x="645" y="758"/>
                  <a:pt x="645" y="758"/>
                  <a:pt x="643" y="758"/>
                </a:cubicBezTo>
                <a:close/>
                <a:moveTo>
                  <a:pt x="641" y="759"/>
                </a:moveTo>
                <a:cubicBezTo>
                  <a:pt x="641" y="759"/>
                  <a:pt x="641" y="759"/>
                  <a:pt x="641" y="759"/>
                </a:cubicBezTo>
                <a:cubicBezTo>
                  <a:pt x="642" y="759"/>
                  <a:pt x="642" y="759"/>
                  <a:pt x="642" y="759"/>
                </a:cubicBezTo>
                <a:cubicBezTo>
                  <a:pt x="642" y="758"/>
                  <a:pt x="642" y="758"/>
                  <a:pt x="642" y="758"/>
                </a:cubicBezTo>
                <a:cubicBezTo>
                  <a:pt x="641" y="758"/>
                  <a:pt x="641" y="759"/>
                  <a:pt x="641" y="759"/>
                </a:cubicBezTo>
                <a:close/>
                <a:moveTo>
                  <a:pt x="1732" y="794"/>
                </a:moveTo>
                <a:cubicBezTo>
                  <a:pt x="1729" y="795"/>
                  <a:pt x="1729" y="796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6" y="797"/>
                  <a:pt x="1726" y="797"/>
                  <a:pt x="1726" y="797"/>
                </a:cubicBezTo>
                <a:cubicBezTo>
                  <a:pt x="1725" y="797"/>
                  <a:pt x="1725" y="797"/>
                  <a:pt x="1725" y="797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5" y="796"/>
                  <a:pt x="1725" y="796"/>
                  <a:pt x="1725" y="796"/>
                </a:cubicBezTo>
                <a:cubicBezTo>
                  <a:pt x="1724" y="796"/>
                  <a:pt x="1723" y="796"/>
                  <a:pt x="1722" y="795"/>
                </a:cubicBezTo>
                <a:cubicBezTo>
                  <a:pt x="1722" y="795"/>
                  <a:pt x="1722" y="795"/>
                  <a:pt x="1722" y="795"/>
                </a:cubicBezTo>
                <a:cubicBezTo>
                  <a:pt x="1722" y="795"/>
                  <a:pt x="1721" y="794"/>
                  <a:pt x="1721" y="794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1" y="792"/>
                  <a:pt x="1721" y="792"/>
                  <a:pt x="1721" y="792"/>
                </a:cubicBezTo>
                <a:cubicBezTo>
                  <a:pt x="1720" y="791"/>
                  <a:pt x="1721" y="791"/>
                  <a:pt x="1721" y="791"/>
                </a:cubicBezTo>
                <a:cubicBezTo>
                  <a:pt x="1721" y="791"/>
                  <a:pt x="1721" y="790"/>
                  <a:pt x="1721" y="789"/>
                </a:cubicBezTo>
                <a:cubicBezTo>
                  <a:pt x="1720" y="789"/>
                  <a:pt x="1720" y="790"/>
                  <a:pt x="1719" y="790"/>
                </a:cubicBezTo>
                <a:cubicBezTo>
                  <a:pt x="1719" y="789"/>
                  <a:pt x="1720" y="788"/>
                  <a:pt x="1720" y="788"/>
                </a:cubicBezTo>
                <a:cubicBezTo>
                  <a:pt x="1719" y="788"/>
                  <a:pt x="1719" y="788"/>
                  <a:pt x="1719" y="788"/>
                </a:cubicBezTo>
                <a:cubicBezTo>
                  <a:pt x="1719" y="787"/>
                  <a:pt x="1719" y="787"/>
                  <a:pt x="1719" y="787"/>
                </a:cubicBezTo>
                <a:cubicBezTo>
                  <a:pt x="1718" y="787"/>
                  <a:pt x="1718" y="787"/>
                  <a:pt x="1718" y="787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89"/>
                  <a:pt x="1718" y="789"/>
                  <a:pt x="1718" y="789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8" y="791"/>
                  <a:pt x="1718" y="791"/>
                  <a:pt x="1718" y="791"/>
                </a:cubicBezTo>
                <a:cubicBezTo>
                  <a:pt x="1717" y="791"/>
                  <a:pt x="1717" y="790"/>
                  <a:pt x="1717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6" y="790"/>
                  <a:pt x="1716" y="790"/>
                  <a:pt x="1716" y="790"/>
                </a:cubicBezTo>
                <a:cubicBezTo>
                  <a:pt x="1715" y="788"/>
                  <a:pt x="1715" y="787"/>
                  <a:pt x="1715" y="786"/>
                </a:cubicBezTo>
                <a:cubicBezTo>
                  <a:pt x="1715" y="786"/>
                  <a:pt x="1716" y="786"/>
                  <a:pt x="1716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5" y="785"/>
                </a:cubicBezTo>
                <a:cubicBezTo>
                  <a:pt x="1715" y="785"/>
                  <a:pt x="1715" y="785"/>
                  <a:pt x="1714" y="784"/>
                </a:cubicBezTo>
                <a:cubicBezTo>
                  <a:pt x="1714" y="784"/>
                  <a:pt x="1714" y="783"/>
                  <a:pt x="1714" y="782"/>
                </a:cubicBezTo>
                <a:cubicBezTo>
                  <a:pt x="1715" y="782"/>
                  <a:pt x="1715" y="782"/>
                  <a:pt x="1715" y="782"/>
                </a:cubicBezTo>
                <a:cubicBezTo>
                  <a:pt x="1715" y="781"/>
                  <a:pt x="1715" y="780"/>
                  <a:pt x="1714" y="780"/>
                </a:cubicBezTo>
                <a:cubicBezTo>
                  <a:pt x="1714" y="780"/>
                  <a:pt x="1713" y="780"/>
                  <a:pt x="1713" y="780"/>
                </a:cubicBezTo>
                <a:cubicBezTo>
                  <a:pt x="1713" y="779"/>
                  <a:pt x="1713" y="779"/>
                  <a:pt x="1713" y="779"/>
                </a:cubicBezTo>
                <a:cubicBezTo>
                  <a:pt x="1712" y="778"/>
                  <a:pt x="1712" y="778"/>
                  <a:pt x="1712" y="778"/>
                </a:cubicBezTo>
                <a:cubicBezTo>
                  <a:pt x="1711" y="778"/>
                  <a:pt x="1711" y="777"/>
                  <a:pt x="1711" y="777"/>
                </a:cubicBezTo>
                <a:cubicBezTo>
                  <a:pt x="1710" y="777"/>
                  <a:pt x="1710" y="777"/>
                  <a:pt x="1710" y="777"/>
                </a:cubicBezTo>
                <a:cubicBezTo>
                  <a:pt x="1709" y="776"/>
                  <a:pt x="1710" y="776"/>
                  <a:pt x="1709" y="776"/>
                </a:cubicBezTo>
                <a:cubicBezTo>
                  <a:pt x="1709" y="777"/>
                  <a:pt x="1709" y="777"/>
                  <a:pt x="1709" y="777"/>
                </a:cubicBezTo>
                <a:cubicBezTo>
                  <a:pt x="1708" y="777"/>
                  <a:pt x="1708" y="777"/>
                  <a:pt x="1708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6"/>
                  <a:pt x="1707" y="776"/>
                  <a:pt x="1707" y="776"/>
                </a:cubicBezTo>
                <a:cubicBezTo>
                  <a:pt x="1707" y="775"/>
                  <a:pt x="1707" y="775"/>
                  <a:pt x="1706" y="775"/>
                </a:cubicBezTo>
                <a:cubicBezTo>
                  <a:pt x="1706" y="775"/>
                  <a:pt x="1706" y="774"/>
                  <a:pt x="1706" y="774"/>
                </a:cubicBezTo>
                <a:cubicBezTo>
                  <a:pt x="1706" y="774"/>
                  <a:pt x="1706" y="774"/>
                  <a:pt x="1706" y="774"/>
                </a:cubicBezTo>
                <a:cubicBezTo>
                  <a:pt x="1706" y="774"/>
                  <a:pt x="1706" y="773"/>
                  <a:pt x="1706" y="773"/>
                </a:cubicBezTo>
                <a:cubicBezTo>
                  <a:pt x="1705" y="773"/>
                  <a:pt x="1705" y="773"/>
                  <a:pt x="1704" y="773"/>
                </a:cubicBezTo>
                <a:cubicBezTo>
                  <a:pt x="1704" y="774"/>
                  <a:pt x="1704" y="774"/>
                  <a:pt x="1704" y="774"/>
                </a:cubicBezTo>
                <a:cubicBezTo>
                  <a:pt x="1705" y="775"/>
                  <a:pt x="1705" y="775"/>
                  <a:pt x="1706" y="776"/>
                </a:cubicBezTo>
                <a:cubicBezTo>
                  <a:pt x="1706" y="776"/>
                  <a:pt x="1706" y="776"/>
                  <a:pt x="1706" y="776"/>
                </a:cubicBezTo>
                <a:cubicBezTo>
                  <a:pt x="1706" y="777"/>
                  <a:pt x="1706" y="777"/>
                  <a:pt x="1706" y="777"/>
                </a:cubicBezTo>
                <a:cubicBezTo>
                  <a:pt x="1707" y="777"/>
                  <a:pt x="1707" y="777"/>
                  <a:pt x="1707" y="777"/>
                </a:cubicBezTo>
                <a:cubicBezTo>
                  <a:pt x="1707" y="778"/>
                  <a:pt x="1707" y="778"/>
                  <a:pt x="1707" y="778"/>
                </a:cubicBezTo>
                <a:cubicBezTo>
                  <a:pt x="1708" y="778"/>
                  <a:pt x="1708" y="778"/>
                  <a:pt x="1708" y="778"/>
                </a:cubicBezTo>
                <a:cubicBezTo>
                  <a:pt x="1708" y="779"/>
                  <a:pt x="1708" y="779"/>
                  <a:pt x="1708" y="780"/>
                </a:cubicBezTo>
                <a:cubicBezTo>
                  <a:pt x="1708" y="780"/>
                  <a:pt x="1708" y="780"/>
                  <a:pt x="1708" y="780"/>
                </a:cubicBezTo>
                <a:cubicBezTo>
                  <a:pt x="1708" y="780"/>
                  <a:pt x="1708" y="781"/>
                  <a:pt x="1709" y="781"/>
                </a:cubicBezTo>
                <a:cubicBezTo>
                  <a:pt x="1709" y="781"/>
                  <a:pt x="1709" y="781"/>
                  <a:pt x="1709" y="781"/>
                </a:cubicBezTo>
                <a:cubicBezTo>
                  <a:pt x="1709" y="782"/>
                  <a:pt x="1709" y="782"/>
                  <a:pt x="1709" y="782"/>
                </a:cubicBezTo>
                <a:cubicBezTo>
                  <a:pt x="1710" y="782"/>
                  <a:pt x="1710" y="782"/>
                  <a:pt x="1710" y="782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0" y="783"/>
                  <a:pt x="1710" y="783"/>
                  <a:pt x="1710" y="783"/>
                </a:cubicBezTo>
                <a:cubicBezTo>
                  <a:pt x="1711" y="784"/>
                  <a:pt x="1711" y="785"/>
                  <a:pt x="1713" y="785"/>
                </a:cubicBezTo>
                <a:cubicBezTo>
                  <a:pt x="1713" y="786"/>
                  <a:pt x="1713" y="787"/>
                  <a:pt x="1713" y="787"/>
                </a:cubicBezTo>
                <a:cubicBezTo>
                  <a:pt x="1713" y="787"/>
                  <a:pt x="1713" y="787"/>
                  <a:pt x="1713" y="787"/>
                </a:cubicBezTo>
                <a:cubicBezTo>
                  <a:pt x="1713" y="788"/>
                  <a:pt x="1713" y="789"/>
                  <a:pt x="1713" y="790"/>
                </a:cubicBezTo>
                <a:cubicBezTo>
                  <a:pt x="1714" y="790"/>
                  <a:pt x="1714" y="790"/>
                  <a:pt x="1715" y="790"/>
                </a:cubicBezTo>
                <a:cubicBezTo>
                  <a:pt x="1715" y="791"/>
                  <a:pt x="1714" y="791"/>
                  <a:pt x="1714" y="791"/>
                </a:cubicBezTo>
                <a:cubicBezTo>
                  <a:pt x="1713" y="793"/>
                  <a:pt x="1715" y="794"/>
                  <a:pt x="1715" y="796"/>
                </a:cubicBezTo>
                <a:cubicBezTo>
                  <a:pt x="1714" y="796"/>
                  <a:pt x="1714" y="796"/>
                  <a:pt x="1714" y="796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8"/>
                  <a:pt x="1714" y="798"/>
                  <a:pt x="1714" y="798"/>
                </a:cubicBezTo>
                <a:cubicBezTo>
                  <a:pt x="1714" y="799"/>
                  <a:pt x="1714" y="799"/>
                  <a:pt x="1714" y="799"/>
                </a:cubicBezTo>
                <a:cubicBezTo>
                  <a:pt x="1714" y="799"/>
                  <a:pt x="1714" y="799"/>
                  <a:pt x="1713" y="799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0"/>
                  <a:pt x="1713" y="800"/>
                  <a:pt x="1713" y="800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3" y="801"/>
                  <a:pt x="1713" y="801"/>
                  <a:pt x="1713" y="801"/>
                </a:cubicBezTo>
                <a:cubicBezTo>
                  <a:pt x="1712" y="801"/>
                  <a:pt x="1712" y="802"/>
                  <a:pt x="1712" y="802"/>
                </a:cubicBezTo>
                <a:cubicBezTo>
                  <a:pt x="1711" y="802"/>
                  <a:pt x="1711" y="802"/>
                  <a:pt x="1710" y="802"/>
                </a:cubicBezTo>
                <a:cubicBezTo>
                  <a:pt x="1709" y="803"/>
                  <a:pt x="1710" y="803"/>
                  <a:pt x="1709" y="803"/>
                </a:cubicBezTo>
                <a:cubicBezTo>
                  <a:pt x="1710" y="805"/>
                  <a:pt x="1712" y="805"/>
                  <a:pt x="1713" y="806"/>
                </a:cubicBezTo>
                <a:cubicBezTo>
                  <a:pt x="1713" y="806"/>
                  <a:pt x="1713" y="806"/>
                  <a:pt x="1713" y="806"/>
                </a:cubicBezTo>
                <a:cubicBezTo>
                  <a:pt x="1714" y="807"/>
                  <a:pt x="1714" y="807"/>
                  <a:pt x="1715" y="808"/>
                </a:cubicBezTo>
                <a:cubicBezTo>
                  <a:pt x="1715" y="809"/>
                  <a:pt x="1717" y="810"/>
                  <a:pt x="1716" y="812"/>
                </a:cubicBezTo>
                <a:cubicBezTo>
                  <a:pt x="1716" y="812"/>
                  <a:pt x="1716" y="812"/>
                  <a:pt x="1716" y="812"/>
                </a:cubicBezTo>
                <a:cubicBezTo>
                  <a:pt x="1716" y="813"/>
                  <a:pt x="1716" y="813"/>
                  <a:pt x="1716" y="814"/>
                </a:cubicBezTo>
                <a:cubicBezTo>
                  <a:pt x="1715" y="814"/>
                  <a:pt x="1715" y="814"/>
                  <a:pt x="1715" y="814"/>
                </a:cubicBezTo>
                <a:cubicBezTo>
                  <a:pt x="1715" y="815"/>
                  <a:pt x="1715" y="815"/>
                  <a:pt x="1714" y="816"/>
                </a:cubicBezTo>
                <a:cubicBezTo>
                  <a:pt x="1715" y="816"/>
                  <a:pt x="1715" y="816"/>
                  <a:pt x="1716" y="816"/>
                </a:cubicBezTo>
                <a:cubicBezTo>
                  <a:pt x="1717" y="816"/>
                  <a:pt x="1717" y="816"/>
                  <a:pt x="1717" y="816"/>
                </a:cubicBezTo>
                <a:cubicBezTo>
                  <a:pt x="1718" y="817"/>
                  <a:pt x="1718" y="817"/>
                  <a:pt x="1718" y="818"/>
                </a:cubicBezTo>
                <a:cubicBezTo>
                  <a:pt x="1719" y="818"/>
                  <a:pt x="1719" y="818"/>
                  <a:pt x="1719" y="818"/>
                </a:cubicBezTo>
                <a:cubicBezTo>
                  <a:pt x="1720" y="817"/>
                  <a:pt x="1721" y="817"/>
                  <a:pt x="1721" y="816"/>
                </a:cubicBezTo>
                <a:cubicBezTo>
                  <a:pt x="1721" y="815"/>
                  <a:pt x="1721" y="815"/>
                  <a:pt x="1721" y="815"/>
                </a:cubicBezTo>
                <a:cubicBezTo>
                  <a:pt x="1722" y="815"/>
                  <a:pt x="1722" y="815"/>
                  <a:pt x="1722" y="815"/>
                </a:cubicBezTo>
                <a:cubicBezTo>
                  <a:pt x="1722" y="814"/>
                  <a:pt x="1722" y="814"/>
                  <a:pt x="1722" y="813"/>
                </a:cubicBezTo>
                <a:cubicBezTo>
                  <a:pt x="1722" y="813"/>
                  <a:pt x="1722" y="813"/>
                  <a:pt x="1722" y="813"/>
                </a:cubicBezTo>
                <a:cubicBezTo>
                  <a:pt x="1722" y="812"/>
                  <a:pt x="1722" y="812"/>
                  <a:pt x="1722" y="812"/>
                </a:cubicBezTo>
                <a:cubicBezTo>
                  <a:pt x="1723" y="811"/>
                  <a:pt x="1724" y="811"/>
                  <a:pt x="1725" y="810"/>
                </a:cubicBezTo>
                <a:cubicBezTo>
                  <a:pt x="1725" y="808"/>
                  <a:pt x="1725" y="808"/>
                  <a:pt x="1725" y="808"/>
                </a:cubicBezTo>
                <a:cubicBezTo>
                  <a:pt x="1725" y="808"/>
                  <a:pt x="1726" y="807"/>
                  <a:pt x="1726" y="807"/>
                </a:cubicBezTo>
                <a:cubicBezTo>
                  <a:pt x="1726" y="807"/>
                  <a:pt x="1726" y="807"/>
                  <a:pt x="1726" y="807"/>
                </a:cubicBezTo>
                <a:cubicBezTo>
                  <a:pt x="1726" y="806"/>
                  <a:pt x="1726" y="806"/>
                  <a:pt x="1725" y="806"/>
                </a:cubicBezTo>
                <a:cubicBezTo>
                  <a:pt x="1726" y="804"/>
                  <a:pt x="1727" y="804"/>
                  <a:pt x="1728" y="803"/>
                </a:cubicBezTo>
                <a:cubicBezTo>
                  <a:pt x="1729" y="803"/>
                  <a:pt x="1729" y="803"/>
                  <a:pt x="1730" y="803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4"/>
                  <a:pt x="1730" y="804"/>
                  <a:pt x="1730" y="804"/>
                </a:cubicBezTo>
                <a:cubicBezTo>
                  <a:pt x="1730" y="803"/>
                  <a:pt x="1730" y="802"/>
                  <a:pt x="1730" y="802"/>
                </a:cubicBezTo>
                <a:cubicBezTo>
                  <a:pt x="1730" y="801"/>
                  <a:pt x="1730" y="801"/>
                  <a:pt x="1731" y="801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1" y="800"/>
                  <a:pt x="1731" y="800"/>
                  <a:pt x="1731" y="800"/>
                </a:cubicBezTo>
                <a:cubicBezTo>
                  <a:pt x="1732" y="800"/>
                  <a:pt x="1732" y="800"/>
                  <a:pt x="1732" y="800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9"/>
                  <a:pt x="1732" y="799"/>
                  <a:pt x="1732" y="799"/>
                </a:cubicBezTo>
                <a:cubicBezTo>
                  <a:pt x="1732" y="798"/>
                  <a:pt x="1732" y="798"/>
                  <a:pt x="1732" y="798"/>
                </a:cubicBezTo>
                <a:cubicBezTo>
                  <a:pt x="1732" y="798"/>
                  <a:pt x="1732" y="798"/>
                  <a:pt x="1733" y="798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7"/>
                  <a:pt x="1733" y="797"/>
                  <a:pt x="1733" y="797"/>
                </a:cubicBezTo>
                <a:cubicBezTo>
                  <a:pt x="1733" y="796"/>
                  <a:pt x="1732" y="795"/>
                  <a:pt x="1732" y="795"/>
                </a:cubicBezTo>
                <a:cubicBezTo>
                  <a:pt x="1732" y="795"/>
                  <a:pt x="1732" y="795"/>
                  <a:pt x="1732" y="794"/>
                </a:cubicBezTo>
                <a:close/>
                <a:moveTo>
                  <a:pt x="1538" y="779"/>
                </a:moveTo>
                <a:cubicBezTo>
                  <a:pt x="1537" y="779"/>
                  <a:pt x="1536" y="779"/>
                  <a:pt x="1535" y="779"/>
                </a:cubicBezTo>
                <a:cubicBezTo>
                  <a:pt x="1535" y="780"/>
                  <a:pt x="1535" y="780"/>
                  <a:pt x="1535" y="781"/>
                </a:cubicBezTo>
                <a:cubicBezTo>
                  <a:pt x="1537" y="781"/>
                  <a:pt x="1538" y="781"/>
                  <a:pt x="1539" y="781"/>
                </a:cubicBezTo>
                <a:cubicBezTo>
                  <a:pt x="1539" y="780"/>
                  <a:pt x="1539" y="780"/>
                  <a:pt x="1539" y="780"/>
                </a:cubicBezTo>
                <a:cubicBezTo>
                  <a:pt x="1539" y="780"/>
                  <a:pt x="1538" y="779"/>
                  <a:pt x="1538" y="779"/>
                </a:cubicBezTo>
                <a:close/>
                <a:moveTo>
                  <a:pt x="1720" y="786"/>
                </a:moveTo>
                <a:cubicBezTo>
                  <a:pt x="1720" y="785"/>
                  <a:pt x="1720" y="785"/>
                  <a:pt x="1720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5"/>
                  <a:pt x="1719" y="785"/>
                  <a:pt x="1719" y="785"/>
                </a:cubicBezTo>
                <a:cubicBezTo>
                  <a:pt x="1719" y="786"/>
                  <a:pt x="1719" y="786"/>
                  <a:pt x="1719" y="786"/>
                </a:cubicBezTo>
                <a:lnTo>
                  <a:pt x="1720" y="786"/>
                </a:lnTo>
                <a:close/>
                <a:moveTo>
                  <a:pt x="1566" y="807"/>
                </a:moveTo>
                <a:cubicBezTo>
                  <a:pt x="1566" y="807"/>
                  <a:pt x="1566" y="807"/>
                  <a:pt x="1566" y="807"/>
                </a:cubicBezTo>
                <a:cubicBezTo>
                  <a:pt x="1566" y="806"/>
                  <a:pt x="1567" y="806"/>
                  <a:pt x="1567" y="804"/>
                </a:cubicBezTo>
                <a:cubicBezTo>
                  <a:pt x="1566" y="804"/>
                  <a:pt x="1566" y="804"/>
                  <a:pt x="1566" y="804"/>
                </a:cubicBezTo>
                <a:cubicBezTo>
                  <a:pt x="1566" y="805"/>
                  <a:pt x="1566" y="806"/>
                  <a:pt x="1566" y="807"/>
                </a:cubicBezTo>
                <a:close/>
                <a:moveTo>
                  <a:pt x="1586" y="805"/>
                </a:moveTo>
                <a:cubicBezTo>
                  <a:pt x="1586" y="806"/>
                  <a:pt x="1586" y="806"/>
                  <a:pt x="1586" y="806"/>
                </a:cubicBezTo>
                <a:cubicBezTo>
                  <a:pt x="1585" y="806"/>
                  <a:pt x="1585" y="806"/>
                  <a:pt x="1585" y="806"/>
                </a:cubicBezTo>
                <a:cubicBezTo>
                  <a:pt x="1585" y="806"/>
                  <a:pt x="1585" y="806"/>
                  <a:pt x="1585" y="807"/>
                </a:cubicBezTo>
                <a:cubicBezTo>
                  <a:pt x="1585" y="807"/>
                  <a:pt x="1585" y="807"/>
                  <a:pt x="1586" y="807"/>
                </a:cubicBezTo>
                <a:cubicBezTo>
                  <a:pt x="1586" y="808"/>
                  <a:pt x="1586" y="808"/>
                  <a:pt x="1586" y="809"/>
                </a:cubicBezTo>
                <a:cubicBezTo>
                  <a:pt x="1586" y="809"/>
                  <a:pt x="1587" y="809"/>
                  <a:pt x="1587" y="809"/>
                </a:cubicBezTo>
                <a:cubicBezTo>
                  <a:pt x="1587" y="809"/>
                  <a:pt x="1587" y="808"/>
                  <a:pt x="1587" y="808"/>
                </a:cubicBezTo>
                <a:cubicBezTo>
                  <a:pt x="1588" y="808"/>
                  <a:pt x="1588" y="808"/>
                  <a:pt x="1588" y="808"/>
                </a:cubicBezTo>
                <a:cubicBezTo>
                  <a:pt x="1587" y="808"/>
                  <a:pt x="1587" y="807"/>
                  <a:pt x="1587" y="806"/>
                </a:cubicBezTo>
                <a:cubicBezTo>
                  <a:pt x="1586" y="806"/>
                  <a:pt x="1586" y="806"/>
                  <a:pt x="1586" y="805"/>
                </a:cubicBezTo>
                <a:close/>
                <a:moveTo>
                  <a:pt x="1586" y="811"/>
                </a:moveTo>
                <a:cubicBezTo>
                  <a:pt x="1586" y="811"/>
                  <a:pt x="1586" y="811"/>
                  <a:pt x="1586" y="811"/>
                </a:cubicBezTo>
                <a:cubicBezTo>
                  <a:pt x="1585" y="812"/>
                  <a:pt x="1585" y="812"/>
                  <a:pt x="1585" y="812"/>
                </a:cubicBezTo>
                <a:cubicBezTo>
                  <a:pt x="1584" y="812"/>
                  <a:pt x="1584" y="812"/>
                  <a:pt x="1584" y="812"/>
                </a:cubicBezTo>
                <a:cubicBezTo>
                  <a:pt x="1583" y="813"/>
                  <a:pt x="1583" y="813"/>
                  <a:pt x="1582" y="814"/>
                </a:cubicBezTo>
                <a:cubicBezTo>
                  <a:pt x="1582" y="814"/>
                  <a:pt x="1580" y="814"/>
                  <a:pt x="1579" y="814"/>
                </a:cubicBezTo>
                <a:cubicBezTo>
                  <a:pt x="1579" y="813"/>
                  <a:pt x="1579" y="813"/>
                  <a:pt x="1579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8" y="813"/>
                  <a:pt x="1578" y="813"/>
                  <a:pt x="1578" y="813"/>
                </a:cubicBezTo>
                <a:cubicBezTo>
                  <a:pt x="1577" y="813"/>
                  <a:pt x="1577" y="813"/>
                  <a:pt x="1577" y="813"/>
                </a:cubicBezTo>
                <a:cubicBezTo>
                  <a:pt x="1577" y="813"/>
                  <a:pt x="1577" y="813"/>
                  <a:pt x="1576" y="812"/>
                </a:cubicBezTo>
                <a:cubicBezTo>
                  <a:pt x="1576" y="812"/>
                  <a:pt x="1575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2"/>
                  <a:pt x="1574" y="812"/>
                  <a:pt x="1574" y="812"/>
                </a:cubicBezTo>
                <a:cubicBezTo>
                  <a:pt x="1574" y="811"/>
                  <a:pt x="1574" y="811"/>
                  <a:pt x="1574" y="811"/>
                </a:cubicBezTo>
                <a:cubicBezTo>
                  <a:pt x="1572" y="811"/>
                  <a:pt x="1572" y="812"/>
                  <a:pt x="1571" y="811"/>
                </a:cubicBezTo>
                <a:cubicBezTo>
                  <a:pt x="1570" y="811"/>
                  <a:pt x="1570" y="811"/>
                  <a:pt x="1570" y="811"/>
                </a:cubicBezTo>
                <a:cubicBezTo>
                  <a:pt x="1570" y="812"/>
                  <a:pt x="1570" y="813"/>
                  <a:pt x="1570" y="815"/>
                </a:cubicBezTo>
                <a:cubicBezTo>
                  <a:pt x="1570" y="815"/>
                  <a:pt x="1571" y="815"/>
                  <a:pt x="1571" y="816"/>
                </a:cubicBezTo>
                <a:cubicBezTo>
                  <a:pt x="1571" y="816"/>
                  <a:pt x="1571" y="816"/>
                  <a:pt x="1571" y="816"/>
                </a:cubicBezTo>
                <a:cubicBezTo>
                  <a:pt x="1572" y="816"/>
                  <a:pt x="1572" y="816"/>
                  <a:pt x="1572" y="816"/>
                </a:cubicBezTo>
                <a:cubicBezTo>
                  <a:pt x="1572" y="818"/>
                  <a:pt x="1572" y="818"/>
                  <a:pt x="1572" y="818"/>
                </a:cubicBezTo>
                <a:cubicBezTo>
                  <a:pt x="1572" y="818"/>
                  <a:pt x="1572" y="818"/>
                  <a:pt x="1573" y="818"/>
                </a:cubicBezTo>
                <a:cubicBezTo>
                  <a:pt x="1573" y="819"/>
                  <a:pt x="1573" y="819"/>
                  <a:pt x="1573" y="819"/>
                </a:cubicBezTo>
                <a:cubicBezTo>
                  <a:pt x="1573" y="820"/>
                  <a:pt x="1574" y="820"/>
                  <a:pt x="1575" y="821"/>
                </a:cubicBezTo>
                <a:cubicBezTo>
                  <a:pt x="1575" y="821"/>
                  <a:pt x="1575" y="821"/>
                  <a:pt x="1575" y="821"/>
                </a:cubicBezTo>
                <a:cubicBezTo>
                  <a:pt x="1574" y="821"/>
                  <a:pt x="1574" y="821"/>
                  <a:pt x="1574" y="821"/>
                </a:cubicBezTo>
                <a:cubicBezTo>
                  <a:pt x="1574" y="823"/>
                  <a:pt x="1574" y="823"/>
                  <a:pt x="1574" y="823"/>
                </a:cubicBezTo>
                <a:cubicBezTo>
                  <a:pt x="1574" y="823"/>
                  <a:pt x="1574" y="824"/>
                  <a:pt x="1574" y="824"/>
                </a:cubicBezTo>
                <a:cubicBezTo>
                  <a:pt x="1574" y="824"/>
                  <a:pt x="1575" y="825"/>
                  <a:pt x="1575" y="825"/>
                </a:cubicBezTo>
                <a:cubicBezTo>
                  <a:pt x="1576" y="826"/>
                  <a:pt x="1575" y="825"/>
                  <a:pt x="1576" y="826"/>
                </a:cubicBezTo>
                <a:cubicBezTo>
                  <a:pt x="1576" y="826"/>
                  <a:pt x="1576" y="826"/>
                  <a:pt x="1576" y="826"/>
                </a:cubicBezTo>
                <a:cubicBezTo>
                  <a:pt x="1576" y="827"/>
                  <a:pt x="1576" y="827"/>
                  <a:pt x="1576" y="827"/>
                </a:cubicBezTo>
                <a:cubicBezTo>
                  <a:pt x="1577" y="827"/>
                  <a:pt x="1577" y="827"/>
                  <a:pt x="1578" y="827"/>
                </a:cubicBezTo>
                <a:cubicBezTo>
                  <a:pt x="1577" y="827"/>
                  <a:pt x="1577" y="828"/>
                  <a:pt x="1577" y="828"/>
                </a:cubicBezTo>
                <a:cubicBezTo>
                  <a:pt x="1577" y="828"/>
                  <a:pt x="1578" y="829"/>
                  <a:pt x="1578" y="829"/>
                </a:cubicBezTo>
                <a:cubicBezTo>
                  <a:pt x="1579" y="829"/>
                  <a:pt x="1579" y="829"/>
                  <a:pt x="1580" y="829"/>
                </a:cubicBezTo>
                <a:cubicBezTo>
                  <a:pt x="1580" y="829"/>
                  <a:pt x="1580" y="829"/>
                  <a:pt x="1580" y="829"/>
                </a:cubicBezTo>
                <a:cubicBezTo>
                  <a:pt x="1581" y="829"/>
                  <a:pt x="1581" y="829"/>
                  <a:pt x="1581" y="829"/>
                </a:cubicBezTo>
                <a:cubicBezTo>
                  <a:pt x="1581" y="829"/>
                  <a:pt x="1581" y="829"/>
                  <a:pt x="1582" y="829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8"/>
                  <a:pt x="1582" y="828"/>
                  <a:pt x="1583" y="829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8"/>
                  <a:pt x="1583" y="828"/>
                  <a:pt x="1583" y="828"/>
                </a:cubicBezTo>
                <a:cubicBezTo>
                  <a:pt x="1583" y="827"/>
                  <a:pt x="1583" y="827"/>
                  <a:pt x="1583" y="827"/>
                </a:cubicBezTo>
                <a:cubicBezTo>
                  <a:pt x="1583" y="827"/>
                  <a:pt x="1583" y="827"/>
                  <a:pt x="1582" y="828"/>
                </a:cubicBezTo>
                <a:cubicBezTo>
                  <a:pt x="1582" y="828"/>
                  <a:pt x="1582" y="828"/>
                  <a:pt x="1582" y="828"/>
                </a:cubicBezTo>
                <a:cubicBezTo>
                  <a:pt x="1582" y="827"/>
                  <a:pt x="1582" y="827"/>
                  <a:pt x="1582" y="826"/>
                </a:cubicBezTo>
                <a:cubicBezTo>
                  <a:pt x="1583" y="826"/>
                  <a:pt x="1582" y="826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3" y="825"/>
                  <a:pt x="1583" y="825"/>
                  <a:pt x="1583" y="825"/>
                </a:cubicBezTo>
                <a:cubicBezTo>
                  <a:pt x="1584" y="825"/>
                  <a:pt x="1584" y="826"/>
                  <a:pt x="1584" y="827"/>
                </a:cubicBezTo>
                <a:cubicBezTo>
                  <a:pt x="1585" y="827"/>
                  <a:pt x="1585" y="827"/>
                  <a:pt x="1585" y="827"/>
                </a:cubicBezTo>
                <a:cubicBezTo>
                  <a:pt x="1585" y="826"/>
                  <a:pt x="1585" y="826"/>
                  <a:pt x="1586" y="826"/>
                </a:cubicBezTo>
                <a:cubicBezTo>
                  <a:pt x="1586" y="825"/>
                  <a:pt x="1586" y="825"/>
                  <a:pt x="1585" y="824"/>
                </a:cubicBezTo>
                <a:cubicBezTo>
                  <a:pt x="1585" y="824"/>
                  <a:pt x="1585" y="824"/>
                  <a:pt x="1585" y="824"/>
                </a:cubicBezTo>
                <a:cubicBezTo>
                  <a:pt x="1585" y="824"/>
                  <a:pt x="1585" y="823"/>
                  <a:pt x="1585" y="822"/>
                </a:cubicBezTo>
                <a:cubicBezTo>
                  <a:pt x="1586" y="822"/>
                  <a:pt x="1586" y="822"/>
                  <a:pt x="1586" y="822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20"/>
                  <a:pt x="1586" y="820"/>
                  <a:pt x="1586" y="820"/>
                </a:cubicBezTo>
                <a:cubicBezTo>
                  <a:pt x="1586" y="819"/>
                  <a:pt x="1586" y="820"/>
                  <a:pt x="1586" y="820"/>
                </a:cubicBezTo>
                <a:cubicBezTo>
                  <a:pt x="1587" y="820"/>
                  <a:pt x="1587" y="820"/>
                  <a:pt x="1587" y="820"/>
                </a:cubicBezTo>
                <a:cubicBezTo>
                  <a:pt x="1587" y="817"/>
                  <a:pt x="1587" y="813"/>
                  <a:pt x="1586" y="812"/>
                </a:cubicBezTo>
                <a:lnTo>
                  <a:pt x="1586" y="811"/>
                </a:lnTo>
                <a:close/>
                <a:moveTo>
                  <a:pt x="1710" y="815"/>
                </a:moveTo>
                <a:cubicBezTo>
                  <a:pt x="1710" y="815"/>
                  <a:pt x="1710" y="815"/>
                  <a:pt x="1710" y="814"/>
                </a:cubicBezTo>
                <a:cubicBezTo>
                  <a:pt x="1708" y="815"/>
                  <a:pt x="1709" y="814"/>
                  <a:pt x="1708" y="815"/>
                </a:cubicBezTo>
                <a:cubicBezTo>
                  <a:pt x="1707" y="815"/>
                  <a:pt x="1707" y="815"/>
                  <a:pt x="1706" y="815"/>
                </a:cubicBezTo>
                <a:cubicBezTo>
                  <a:pt x="1706" y="813"/>
                  <a:pt x="1706" y="813"/>
                  <a:pt x="1706" y="813"/>
                </a:cubicBezTo>
                <a:cubicBezTo>
                  <a:pt x="1705" y="813"/>
                  <a:pt x="1705" y="813"/>
                  <a:pt x="1705" y="812"/>
                </a:cubicBezTo>
                <a:cubicBezTo>
                  <a:pt x="1705" y="812"/>
                  <a:pt x="1705" y="812"/>
                  <a:pt x="1705" y="812"/>
                </a:cubicBezTo>
                <a:cubicBezTo>
                  <a:pt x="1705" y="812"/>
                  <a:pt x="1705" y="811"/>
                  <a:pt x="1706" y="811"/>
                </a:cubicBezTo>
                <a:cubicBezTo>
                  <a:pt x="1706" y="811"/>
                  <a:pt x="1706" y="811"/>
                  <a:pt x="1706" y="811"/>
                </a:cubicBezTo>
                <a:cubicBezTo>
                  <a:pt x="1704" y="811"/>
                  <a:pt x="1704" y="811"/>
                  <a:pt x="1704" y="811"/>
                </a:cubicBezTo>
                <a:cubicBezTo>
                  <a:pt x="1703" y="812"/>
                  <a:pt x="1702" y="813"/>
                  <a:pt x="1701" y="814"/>
                </a:cubicBezTo>
                <a:cubicBezTo>
                  <a:pt x="1701" y="818"/>
                  <a:pt x="1701" y="818"/>
                  <a:pt x="1701" y="818"/>
                </a:cubicBezTo>
                <a:cubicBezTo>
                  <a:pt x="1700" y="818"/>
                  <a:pt x="1700" y="819"/>
                  <a:pt x="1699" y="819"/>
                </a:cubicBezTo>
                <a:cubicBezTo>
                  <a:pt x="1699" y="820"/>
                  <a:pt x="1700" y="820"/>
                  <a:pt x="1698" y="821"/>
                </a:cubicBezTo>
                <a:cubicBezTo>
                  <a:pt x="1698" y="823"/>
                  <a:pt x="1696" y="826"/>
                  <a:pt x="1695" y="827"/>
                </a:cubicBezTo>
                <a:cubicBezTo>
                  <a:pt x="1695" y="827"/>
                  <a:pt x="1695" y="827"/>
                  <a:pt x="1694" y="827"/>
                </a:cubicBezTo>
                <a:cubicBezTo>
                  <a:pt x="1694" y="828"/>
                  <a:pt x="1694" y="828"/>
                  <a:pt x="1694" y="828"/>
                </a:cubicBezTo>
                <a:cubicBezTo>
                  <a:pt x="1694" y="828"/>
                  <a:pt x="1694" y="828"/>
                  <a:pt x="1694" y="829"/>
                </a:cubicBezTo>
                <a:cubicBezTo>
                  <a:pt x="1693" y="829"/>
                  <a:pt x="1693" y="829"/>
                  <a:pt x="1693" y="829"/>
                </a:cubicBezTo>
                <a:cubicBezTo>
                  <a:pt x="1692" y="830"/>
                  <a:pt x="1692" y="829"/>
                  <a:pt x="1692" y="830"/>
                </a:cubicBezTo>
                <a:cubicBezTo>
                  <a:pt x="1692" y="830"/>
                  <a:pt x="1692" y="830"/>
                  <a:pt x="1692" y="830"/>
                </a:cubicBezTo>
                <a:cubicBezTo>
                  <a:pt x="1691" y="830"/>
                  <a:pt x="1691" y="830"/>
                  <a:pt x="1691" y="830"/>
                </a:cubicBezTo>
                <a:cubicBezTo>
                  <a:pt x="1691" y="831"/>
                  <a:pt x="1691" y="831"/>
                  <a:pt x="1690" y="831"/>
                </a:cubicBezTo>
                <a:cubicBezTo>
                  <a:pt x="1690" y="831"/>
                  <a:pt x="1690" y="831"/>
                  <a:pt x="1690" y="831"/>
                </a:cubicBezTo>
                <a:cubicBezTo>
                  <a:pt x="1690" y="832"/>
                  <a:pt x="1690" y="832"/>
                  <a:pt x="1690" y="832"/>
                </a:cubicBezTo>
                <a:cubicBezTo>
                  <a:pt x="1689" y="832"/>
                  <a:pt x="1689" y="832"/>
                  <a:pt x="1689" y="832"/>
                </a:cubicBezTo>
                <a:cubicBezTo>
                  <a:pt x="1689" y="832"/>
                  <a:pt x="1688" y="833"/>
                  <a:pt x="1688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6" y="833"/>
                  <a:pt x="1686" y="833"/>
                  <a:pt x="1686" y="833"/>
                </a:cubicBezTo>
                <a:cubicBezTo>
                  <a:pt x="1685" y="833"/>
                  <a:pt x="1685" y="833"/>
                  <a:pt x="1685" y="833"/>
                </a:cubicBezTo>
                <a:cubicBezTo>
                  <a:pt x="1685" y="834"/>
                  <a:pt x="1685" y="834"/>
                  <a:pt x="1685" y="834"/>
                </a:cubicBezTo>
                <a:cubicBezTo>
                  <a:pt x="1684" y="834"/>
                  <a:pt x="1684" y="834"/>
                  <a:pt x="1684" y="834"/>
                </a:cubicBezTo>
                <a:cubicBezTo>
                  <a:pt x="1683" y="834"/>
                  <a:pt x="1684" y="835"/>
                  <a:pt x="1682" y="835"/>
                </a:cubicBezTo>
                <a:cubicBezTo>
                  <a:pt x="1682" y="836"/>
                  <a:pt x="1682" y="836"/>
                  <a:pt x="1682" y="837"/>
                </a:cubicBezTo>
                <a:cubicBezTo>
                  <a:pt x="1680" y="837"/>
                  <a:pt x="1680" y="837"/>
                  <a:pt x="1680" y="837"/>
                </a:cubicBezTo>
                <a:cubicBezTo>
                  <a:pt x="1680" y="838"/>
                  <a:pt x="1680" y="838"/>
                  <a:pt x="1680" y="838"/>
                </a:cubicBezTo>
                <a:cubicBezTo>
                  <a:pt x="1679" y="838"/>
                  <a:pt x="1679" y="839"/>
                  <a:pt x="1678" y="839"/>
                </a:cubicBezTo>
                <a:cubicBezTo>
                  <a:pt x="1678" y="840"/>
                  <a:pt x="1678" y="840"/>
                  <a:pt x="1677" y="840"/>
                </a:cubicBezTo>
                <a:cubicBezTo>
                  <a:pt x="1676" y="840"/>
                  <a:pt x="1676" y="840"/>
                  <a:pt x="1676" y="840"/>
                </a:cubicBezTo>
                <a:cubicBezTo>
                  <a:pt x="1676" y="841"/>
                  <a:pt x="1676" y="841"/>
                  <a:pt x="1676" y="841"/>
                </a:cubicBezTo>
                <a:cubicBezTo>
                  <a:pt x="1677" y="841"/>
                  <a:pt x="1677" y="841"/>
                  <a:pt x="1677" y="841"/>
                </a:cubicBezTo>
                <a:cubicBezTo>
                  <a:pt x="1677" y="843"/>
                  <a:pt x="1676" y="843"/>
                  <a:pt x="1676" y="844"/>
                </a:cubicBezTo>
                <a:cubicBezTo>
                  <a:pt x="1675" y="844"/>
                  <a:pt x="1675" y="844"/>
                  <a:pt x="1675" y="844"/>
                </a:cubicBezTo>
                <a:cubicBezTo>
                  <a:pt x="1675" y="845"/>
                  <a:pt x="1675" y="845"/>
                  <a:pt x="1675" y="845"/>
                </a:cubicBezTo>
                <a:cubicBezTo>
                  <a:pt x="1674" y="845"/>
                  <a:pt x="1674" y="845"/>
                  <a:pt x="1674" y="845"/>
                </a:cubicBezTo>
                <a:cubicBezTo>
                  <a:pt x="1675" y="846"/>
                  <a:pt x="1675" y="846"/>
                  <a:pt x="1676" y="846"/>
                </a:cubicBezTo>
                <a:cubicBezTo>
                  <a:pt x="1676" y="847"/>
                  <a:pt x="1676" y="847"/>
                  <a:pt x="1676" y="847"/>
                </a:cubicBezTo>
                <a:cubicBezTo>
                  <a:pt x="1677" y="847"/>
                  <a:pt x="1677" y="847"/>
                  <a:pt x="1677" y="847"/>
                </a:cubicBezTo>
                <a:cubicBezTo>
                  <a:pt x="1677" y="848"/>
                  <a:pt x="1677" y="848"/>
                  <a:pt x="1677" y="848"/>
                </a:cubicBezTo>
                <a:cubicBezTo>
                  <a:pt x="1679" y="848"/>
                  <a:pt x="1680" y="847"/>
                  <a:pt x="1681" y="847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8"/>
                  <a:pt x="1681" y="848"/>
                  <a:pt x="1681" y="848"/>
                </a:cubicBezTo>
                <a:cubicBezTo>
                  <a:pt x="1681" y="849"/>
                  <a:pt x="1681" y="849"/>
                  <a:pt x="1681" y="849"/>
                </a:cubicBezTo>
                <a:cubicBezTo>
                  <a:pt x="1683" y="849"/>
                  <a:pt x="1683" y="849"/>
                  <a:pt x="1683" y="849"/>
                </a:cubicBezTo>
                <a:cubicBezTo>
                  <a:pt x="1683" y="849"/>
                  <a:pt x="1683" y="849"/>
                  <a:pt x="1683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5" y="850"/>
                  <a:pt x="1685" y="850"/>
                  <a:pt x="1685" y="850"/>
                </a:cubicBezTo>
                <a:cubicBezTo>
                  <a:pt x="1686" y="850"/>
                  <a:pt x="1686" y="850"/>
                  <a:pt x="1688" y="850"/>
                </a:cubicBezTo>
                <a:cubicBezTo>
                  <a:pt x="1689" y="849"/>
                  <a:pt x="1690" y="850"/>
                  <a:pt x="1690" y="848"/>
                </a:cubicBezTo>
                <a:cubicBezTo>
                  <a:pt x="1691" y="848"/>
                  <a:pt x="1691" y="848"/>
                  <a:pt x="1692" y="847"/>
                </a:cubicBezTo>
                <a:cubicBezTo>
                  <a:pt x="1692" y="846"/>
                  <a:pt x="1693" y="846"/>
                  <a:pt x="1694" y="845"/>
                </a:cubicBezTo>
                <a:cubicBezTo>
                  <a:pt x="1694" y="845"/>
                  <a:pt x="1694" y="845"/>
                  <a:pt x="1694" y="845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4"/>
                  <a:pt x="1694" y="844"/>
                  <a:pt x="1694" y="844"/>
                </a:cubicBezTo>
                <a:cubicBezTo>
                  <a:pt x="1694" y="843"/>
                  <a:pt x="1694" y="843"/>
                  <a:pt x="1694" y="843"/>
                </a:cubicBezTo>
                <a:cubicBezTo>
                  <a:pt x="1695" y="843"/>
                  <a:pt x="1695" y="843"/>
                  <a:pt x="1695" y="843"/>
                </a:cubicBezTo>
                <a:cubicBezTo>
                  <a:pt x="1695" y="843"/>
                  <a:pt x="1695" y="842"/>
                  <a:pt x="1695" y="841"/>
                </a:cubicBezTo>
                <a:cubicBezTo>
                  <a:pt x="1695" y="841"/>
                  <a:pt x="1695" y="841"/>
                  <a:pt x="1695" y="841"/>
                </a:cubicBezTo>
                <a:cubicBezTo>
                  <a:pt x="1695" y="840"/>
                  <a:pt x="1695" y="840"/>
                  <a:pt x="1695" y="840"/>
                </a:cubicBezTo>
                <a:cubicBezTo>
                  <a:pt x="1696" y="840"/>
                  <a:pt x="1696" y="840"/>
                  <a:pt x="1696" y="840"/>
                </a:cubicBezTo>
                <a:cubicBezTo>
                  <a:pt x="1696" y="839"/>
                  <a:pt x="1696" y="839"/>
                  <a:pt x="1696" y="839"/>
                </a:cubicBezTo>
                <a:cubicBezTo>
                  <a:pt x="1697" y="839"/>
                  <a:pt x="1697" y="839"/>
                  <a:pt x="1697" y="839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8"/>
                  <a:pt x="1697" y="838"/>
                  <a:pt x="1697" y="838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7" y="835"/>
                  <a:pt x="1697" y="835"/>
                  <a:pt x="1697" y="835"/>
                </a:cubicBezTo>
                <a:cubicBezTo>
                  <a:pt x="1699" y="834"/>
                  <a:pt x="1698" y="836"/>
                  <a:pt x="1699" y="835"/>
                </a:cubicBezTo>
                <a:cubicBezTo>
                  <a:pt x="1699" y="835"/>
                  <a:pt x="1699" y="835"/>
                  <a:pt x="1699" y="835"/>
                </a:cubicBezTo>
                <a:cubicBezTo>
                  <a:pt x="1701" y="834"/>
                  <a:pt x="1702" y="834"/>
                  <a:pt x="1702" y="833"/>
                </a:cubicBezTo>
                <a:cubicBezTo>
                  <a:pt x="1703" y="833"/>
                  <a:pt x="1705" y="833"/>
                  <a:pt x="1706" y="833"/>
                </a:cubicBezTo>
                <a:cubicBezTo>
                  <a:pt x="1706" y="833"/>
                  <a:pt x="1706" y="833"/>
                  <a:pt x="1706" y="833"/>
                </a:cubicBezTo>
                <a:cubicBezTo>
                  <a:pt x="1706" y="832"/>
                  <a:pt x="1706" y="832"/>
                  <a:pt x="1706" y="832"/>
                </a:cubicBezTo>
                <a:cubicBezTo>
                  <a:pt x="1705" y="832"/>
                  <a:pt x="1705" y="832"/>
                  <a:pt x="1705" y="832"/>
                </a:cubicBezTo>
                <a:cubicBezTo>
                  <a:pt x="1705" y="831"/>
                  <a:pt x="1704" y="830"/>
                  <a:pt x="1704" y="830"/>
                </a:cubicBezTo>
                <a:cubicBezTo>
                  <a:pt x="1705" y="829"/>
                  <a:pt x="1706" y="828"/>
                  <a:pt x="1706" y="828"/>
                </a:cubicBezTo>
                <a:cubicBezTo>
                  <a:pt x="1706" y="827"/>
                  <a:pt x="1706" y="827"/>
                  <a:pt x="1706" y="827"/>
                </a:cubicBezTo>
                <a:cubicBezTo>
                  <a:pt x="1707" y="827"/>
                  <a:pt x="1707" y="827"/>
                  <a:pt x="1708" y="827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6"/>
                  <a:pt x="1708" y="826"/>
                  <a:pt x="1708" y="826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5"/>
                  <a:pt x="1708" y="825"/>
                  <a:pt x="1708" y="825"/>
                </a:cubicBezTo>
                <a:cubicBezTo>
                  <a:pt x="1708" y="824"/>
                  <a:pt x="1708" y="824"/>
                  <a:pt x="1708" y="824"/>
                </a:cubicBezTo>
                <a:cubicBezTo>
                  <a:pt x="1709" y="824"/>
                  <a:pt x="1709" y="824"/>
                  <a:pt x="1710" y="823"/>
                </a:cubicBezTo>
                <a:cubicBezTo>
                  <a:pt x="1710" y="823"/>
                  <a:pt x="1710" y="822"/>
                  <a:pt x="1710" y="822"/>
                </a:cubicBezTo>
                <a:cubicBezTo>
                  <a:pt x="1710" y="822"/>
                  <a:pt x="1710" y="822"/>
                  <a:pt x="1710" y="822"/>
                </a:cubicBezTo>
                <a:cubicBezTo>
                  <a:pt x="1711" y="821"/>
                  <a:pt x="1711" y="821"/>
                  <a:pt x="1711" y="821"/>
                </a:cubicBezTo>
                <a:cubicBezTo>
                  <a:pt x="1712" y="821"/>
                  <a:pt x="1712" y="821"/>
                  <a:pt x="1712" y="821"/>
                </a:cubicBezTo>
                <a:cubicBezTo>
                  <a:pt x="1712" y="820"/>
                  <a:pt x="1711" y="818"/>
                  <a:pt x="1711" y="818"/>
                </a:cubicBezTo>
                <a:cubicBezTo>
                  <a:pt x="1712" y="817"/>
                  <a:pt x="1712" y="817"/>
                  <a:pt x="1712" y="817"/>
                </a:cubicBezTo>
                <a:cubicBezTo>
                  <a:pt x="1713" y="816"/>
                  <a:pt x="1712" y="815"/>
                  <a:pt x="1712" y="814"/>
                </a:cubicBezTo>
                <a:cubicBezTo>
                  <a:pt x="1711" y="815"/>
                  <a:pt x="1711" y="815"/>
                  <a:pt x="1710" y="815"/>
                </a:cubicBezTo>
                <a:close/>
                <a:moveTo>
                  <a:pt x="1709" y="813"/>
                </a:moveTo>
                <a:cubicBezTo>
                  <a:pt x="1709" y="814"/>
                  <a:pt x="1709" y="814"/>
                  <a:pt x="1709" y="814"/>
                </a:cubicBezTo>
                <a:cubicBezTo>
                  <a:pt x="1710" y="814"/>
                  <a:pt x="1710" y="814"/>
                  <a:pt x="1710" y="814"/>
                </a:cubicBezTo>
                <a:cubicBezTo>
                  <a:pt x="1709" y="813"/>
                  <a:pt x="1710" y="814"/>
                  <a:pt x="1709" y="813"/>
                </a:cubicBezTo>
                <a:close/>
                <a:moveTo>
                  <a:pt x="540" y="824"/>
                </a:moveTo>
                <a:cubicBezTo>
                  <a:pt x="540" y="824"/>
                  <a:pt x="540" y="824"/>
                  <a:pt x="540" y="824"/>
                </a:cubicBezTo>
                <a:cubicBezTo>
                  <a:pt x="540" y="824"/>
                  <a:pt x="540" y="824"/>
                  <a:pt x="540" y="824"/>
                </a:cubicBezTo>
                <a:cubicBezTo>
                  <a:pt x="540" y="826"/>
                  <a:pt x="540" y="826"/>
                  <a:pt x="540" y="826"/>
                </a:cubicBezTo>
                <a:cubicBezTo>
                  <a:pt x="541" y="827"/>
                  <a:pt x="541" y="827"/>
                  <a:pt x="542" y="827"/>
                </a:cubicBezTo>
                <a:cubicBezTo>
                  <a:pt x="542" y="826"/>
                  <a:pt x="542" y="826"/>
                  <a:pt x="542" y="826"/>
                </a:cubicBezTo>
                <a:cubicBezTo>
                  <a:pt x="542" y="826"/>
                  <a:pt x="543" y="826"/>
                  <a:pt x="543" y="826"/>
                </a:cubicBezTo>
                <a:cubicBezTo>
                  <a:pt x="543" y="824"/>
                  <a:pt x="543" y="824"/>
                  <a:pt x="543" y="824"/>
                </a:cubicBezTo>
                <a:cubicBezTo>
                  <a:pt x="544" y="824"/>
                  <a:pt x="544" y="824"/>
                  <a:pt x="544" y="824"/>
                </a:cubicBezTo>
                <a:cubicBezTo>
                  <a:pt x="544" y="823"/>
                  <a:pt x="544" y="823"/>
                  <a:pt x="543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2"/>
                  <a:pt x="544" y="822"/>
                  <a:pt x="544" y="822"/>
                </a:cubicBezTo>
                <a:cubicBezTo>
                  <a:pt x="544" y="821"/>
                  <a:pt x="543" y="821"/>
                  <a:pt x="542" y="821"/>
                </a:cubicBezTo>
                <a:cubicBezTo>
                  <a:pt x="543" y="820"/>
                  <a:pt x="543" y="820"/>
                  <a:pt x="543" y="819"/>
                </a:cubicBezTo>
                <a:cubicBezTo>
                  <a:pt x="544" y="819"/>
                  <a:pt x="544" y="819"/>
                  <a:pt x="544" y="819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7"/>
                  <a:pt x="544" y="817"/>
                  <a:pt x="544" y="817"/>
                </a:cubicBezTo>
                <a:cubicBezTo>
                  <a:pt x="544" y="816"/>
                  <a:pt x="544" y="816"/>
                  <a:pt x="544" y="816"/>
                </a:cubicBezTo>
                <a:cubicBezTo>
                  <a:pt x="543" y="817"/>
                  <a:pt x="543" y="817"/>
                  <a:pt x="542" y="817"/>
                </a:cubicBezTo>
                <a:cubicBezTo>
                  <a:pt x="542" y="817"/>
                  <a:pt x="542" y="817"/>
                  <a:pt x="542" y="817"/>
                </a:cubicBezTo>
                <a:cubicBezTo>
                  <a:pt x="542" y="817"/>
                  <a:pt x="541" y="817"/>
                  <a:pt x="541" y="817"/>
                </a:cubicBezTo>
                <a:cubicBezTo>
                  <a:pt x="541" y="818"/>
                  <a:pt x="540" y="819"/>
                  <a:pt x="540" y="820"/>
                </a:cubicBezTo>
                <a:cubicBezTo>
                  <a:pt x="541" y="820"/>
                  <a:pt x="541" y="820"/>
                  <a:pt x="541" y="820"/>
                </a:cubicBezTo>
                <a:cubicBezTo>
                  <a:pt x="541" y="824"/>
                  <a:pt x="541" y="824"/>
                  <a:pt x="541" y="824"/>
                </a:cubicBezTo>
                <a:lnTo>
                  <a:pt x="540" y="824"/>
                </a:lnTo>
                <a:close/>
                <a:moveTo>
                  <a:pt x="539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3"/>
                  <a:pt x="540" y="833"/>
                  <a:pt x="540" y="833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40" y="831"/>
                  <a:pt x="540" y="831"/>
                  <a:pt x="540" y="831"/>
                </a:cubicBezTo>
                <a:cubicBezTo>
                  <a:pt x="539" y="832"/>
                  <a:pt x="539" y="832"/>
                  <a:pt x="539" y="833"/>
                </a:cubicBezTo>
                <a:close/>
                <a:moveTo>
                  <a:pt x="540" y="833"/>
                </a:moveTo>
                <a:cubicBezTo>
                  <a:pt x="540" y="833"/>
                  <a:pt x="540" y="833"/>
                  <a:pt x="540" y="833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39" y="834"/>
                  <a:pt x="539" y="834"/>
                  <a:pt x="539" y="834"/>
                </a:cubicBezTo>
                <a:cubicBezTo>
                  <a:pt x="539" y="835"/>
                  <a:pt x="539" y="834"/>
                  <a:pt x="540" y="835"/>
                </a:cubicBezTo>
                <a:cubicBezTo>
                  <a:pt x="540" y="834"/>
                  <a:pt x="540" y="834"/>
                  <a:pt x="540" y="834"/>
                </a:cubicBezTo>
                <a:cubicBezTo>
                  <a:pt x="540" y="834"/>
                  <a:pt x="540" y="834"/>
                  <a:pt x="540" y="834"/>
                </a:cubicBezTo>
                <a:lnTo>
                  <a:pt x="540" y="833"/>
                </a:lnTo>
                <a:close/>
                <a:moveTo>
                  <a:pt x="541" y="835"/>
                </a:moveTo>
                <a:cubicBezTo>
                  <a:pt x="540" y="835"/>
                  <a:pt x="540" y="835"/>
                  <a:pt x="540" y="835"/>
                </a:cubicBezTo>
                <a:cubicBezTo>
                  <a:pt x="540" y="836"/>
                  <a:pt x="540" y="836"/>
                  <a:pt x="540" y="836"/>
                </a:cubicBezTo>
                <a:cubicBezTo>
                  <a:pt x="541" y="836"/>
                  <a:pt x="541" y="836"/>
                  <a:pt x="541" y="836"/>
                </a:cubicBezTo>
                <a:cubicBezTo>
                  <a:pt x="541" y="835"/>
                  <a:pt x="541" y="835"/>
                  <a:pt x="541" y="835"/>
                </a:cubicBezTo>
                <a:close/>
                <a:moveTo>
                  <a:pt x="538" y="841"/>
                </a:moveTo>
                <a:cubicBezTo>
                  <a:pt x="538" y="842"/>
                  <a:pt x="538" y="842"/>
                  <a:pt x="538" y="842"/>
                </a:cubicBezTo>
                <a:cubicBezTo>
                  <a:pt x="537" y="842"/>
                  <a:pt x="537" y="842"/>
                  <a:pt x="537" y="842"/>
                </a:cubicBezTo>
                <a:cubicBezTo>
                  <a:pt x="537" y="843"/>
                  <a:pt x="537" y="843"/>
                  <a:pt x="537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3"/>
                  <a:pt x="538" y="843"/>
                  <a:pt x="538" y="843"/>
                </a:cubicBezTo>
                <a:cubicBezTo>
                  <a:pt x="538" y="844"/>
                  <a:pt x="539" y="842"/>
                  <a:pt x="539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1" y="842"/>
                  <a:pt x="541" y="842"/>
                  <a:pt x="541" y="842"/>
                </a:cubicBezTo>
                <a:cubicBezTo>
                  <a:pt x="542" y="842"/>
                  <a:pt x="542" y="842"/>
                  <a:pt x="542" y="842"/>
                </a:cubicBezTo>
                <a:cubicBezTo>
                  <a:pt x="542" y="841"/>
                  <a:pt x="542" y="841"/>
                  <a:pt x="542" y="841"/>
                </a:cubicBezTo>
                <a:cubicBezTo>
                  <a:pt x="540" y="841"/>
                  <a:pt x="540" y="841"/>
                  <a:pt x="540" y="841"/>
                </a:cubicBezTo>
                <a:cubicBezTo>
                  <a:pt x="540" y="840"/>
                  <a:pt x="540" y="840"/>
                  <a:pt x="540" y="840"/>
                </a:cubicBezTo>
                <a:cubicBezTo>
                  <a:pt x="541" y="839"/>
                  <a:pt x="541" y="839"/>
                  <a:pt x="542" y="839"/>
                </a:cubicBezTo>
                <a:cubicBezTo>
                  <a:pt x="542" y="838"/>
                  <a:pt x="542" y="838"/>
                  <a:pt x="541" y="837"/>
                </a:cubicBezTo>
                <a:cubicBezTo>
                  <a:pt x="541" y="837"/>
                  <a:pt x="540" y="837"/>
                  <a:pt x="540" y="837"/>
                </a:cubicBezTo>
                <a:cubicBezTo>
                  <a:pt x="540" y="838"/>
                  <a:pt x="540" y="838"/>
                  <a:pt x="540" y="838"/>
                </a:cubicBezTo>
                <a:cubicBezTo>
                  <a:pt x="540" y="838"/>
                  <a:pt x="539" y="838"/>
                  <a:pt x="539" y="837"/>
                </a:cubicBezTo>
                <a:cubicBezTo>
                  <a:pt x="539" y="838"/>
                  <a:pt x="539" y="838"/>
                  <a:pt x="538" y="839"/>
                </a:cubicBezTo>
                <a:cubicBezTo>
                  <a:pt x="538" y="839"/>
                  <a:pt x="538" y="839"/>
                  <a:pt x="538" y="839"/>
                </a:cubicBezTo>
                <a:cubicBezTo>
                  <a:pt x="538" y="840"/>
                  <a:pt x="538" y="841"/>
                  <a:pt x="540" y="841"/>
                </a:cubicBezTo>
                <a:cubicBezTo>
                  <a:pt x="540" y="841"/>
                  <a:pt x="540" y="841"/>
                  <a:pt x="540" y="841"/>
                </a:cubicBezTo>
                <a:lnTo>
                  <a:pt x="538" y="841"/>
                </a:lnTo>
                <a:close/>
                <a:moveTo>
                  <a:pt x="542" y="844"/>
                </a:moveTo>
                <a:cubicBezTo>
                  <a:pt x="541" y="844"/>
                  <a:pt x="541" y="844"/>
                  <a:pt x="541" y="844"/>
                </a:cubicBezTo>
                <a:cubicBezTo>
                  <a:pt x="542" y="844"/>
                  <a:pt x="541" y="844"/>
                  <a:pt x="542" y="844"/>
                </a:cubicBezTo>
                <a:close/>
                <a:moveTo>
                  <a:pt x="1681" y="850"/>
                </a:moveTo>
                <a:cubicBezTo>
                  <a:pt x="1680" y="850"/>
                  <a:pt x="1681" y="852"/>
                  <a:pt x="1680" y="853"/>
                </a:cubicBezTo>
                <a:cubicBezTo>
                  <a:pt x="1680" y="853"/>
                  <a:pt x="1680" y="853"/>
                  <a:pt x="1680" y="853"/>
                </a:cubicBezTo>
                <a:cubicBezTo>
                  <a:pt x="1680" y="853"/>
                  <a:pt x="1680" y="854"/>
                  <a:pt x="1679" y="854"/>
                </a:cubicBezTo>
                <a:cubicBezTo>
                  <a:pt x="1681" y="854"/>
                  <a:pt x="1683" y="855"/>
                  <a:pt x="1683" y="853"/>
                </a:cubicBezTo>
                <a:cubicBezTo>
                  <a:pt x="1684" y="853"/>
                  <a:pt x="1683" y="853"/>
                  <a:pt x="1683" y="853"/>
                </a:cubicBezTo>
                <a:cubicBezTo>
                  <a:pt x="1683" y="853"/>
                  <a:pt x="1683" y="852"/>
                  <a:pt x="1682" y="852"/>
                </a:cubicBezTo>
                <a:cubicBezTo>
                  <a:pt x="1682" y="851"/>
                  <a:pt x="1682" y="850"/>
                  <a:pt x="1681" y="850"/>
                </a:cubicBezTo>
                <a:close/>
                <a:moveTo>
                  <a:pt x="533" y="859"/>
                </a:moveTo>
                <a:cubicBezTo>
                  <a:pt x="533" y="860"/>
                  <a:pt x="533" y="859"/>
                  <a:pt x="533" y="860"/>
                </a:cubicBezTo>
                <a:cubicBezTo>
                  <a:pt x="533" y="861"/>
                  <a:pt x="533" y="861"/>
                  <a:pt x="533" y="861"/>
                </a:cubicBezTo>
                <a:cubicBezTo>
                  <a:pt x="532" y="861"/>
                  <a:pt x="532" y="861"/>
                  <a:pt x="532" y="861"/>
                </a:cubicBezTo>
                <a:cubicBezTo>
                  <a:pt x="532" y="862"/>
                  <a:pt x="533" y="863"/>
                  <a:pt x="533" y="863"/>
                </a:cubicBezTo>
                <a:cubicBezTo>
                  <a:pt x="533" y="863"/>
                  <a:pt x="533" y="863"/>
                  <a:pt x="533" y="863"/>
                </a:cubicBezTo>
                <a:cubicBezTo>
                  <a:pt x="533" y="864"/>
                  <a:pt x="533" y="864"/>
                  <a:pt x="533" y="865"/>
                </a:cubicBezTo>
                <a:cubicBezTo>
                  <a:pt x="534" y="865"/>
                  <a:pt x="533" y="865"/>
                  <a:pt x="534" y="865"/>
                </a:cubicBezTo>
                <a:cubicBezTo>
                  <a:pt x="534" y="865"/>
                  <a:pt x="534" y="865"/>
                  <a:pt x="534" y="865"/>
                </a:cubicBezTo>
                <a:cubicBezTo>
                  <a:pt x="534" y="866"/>
                  <a:pt x="534" y="866"/>
                  <a:pt x="534" y="867"/>
                </a:cubicBezTo>
                <a:cubicBezTo>
                  <a:pt x="533" y="867"/>
                  <a:pt x="533" y="867"/>
                  <a:pt x="533" y="867"/>
                </a:cubicBezTo>
                <a:cubicBezTo>
                  <a:pt x="533" y="869"/>
                  <a:pt x="533" y="870"/>
                  <a:pt x="534" y="870"/>
                </a:cubicBezTo>
                <a:cubicBezTo>
                  <a:pt x="534" y="871"/>
                  <a:pt x="534" y="871"/>
                  <a:pt x="534" y="871"/>
                </a:cubicBezTo>
                <a:cubicBezTo>
                  <a:pt x="535" y="870"/>
                  <a:pt x="535" y="870"/>
                  <a:pt x="536" y="870"/>
                </a:cubicBezTo>
                <a:cubicBezTo>
                  <a:pt x="536" y="870"/>
                  <a:pt x="536" y="871"/>
                  <a:pt x="536" y="871"/>
                </a:cubicBezTo>
                <a:cubicBezTo>
                  <a:pt x="537" y="871"/>
                  <a:pt x="537" y="871"/>
                  <a:pt x="537" y="871"/>
                </a:cubicBezTo>
                <a:cubicBezTo>
                  <a:pt x="537" y="870"/>
                  <a:pt x="537" y="870"/>
                  <a:pt x="537" y="869"/>
                </a:cubicBezTo>
                <a:cubicBezTo>
                  <a:pt x="538" y="869"/>
                  <a:pt x="538" y="869"/>
                  <a:pt x="538" y="869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7"/>
                  <a:pt x="538" y="867"/>
                  <a:pt x="538" y="867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6"/>
                  <a:pt x="538" y="866"/>
                  <a:pt x="538" y="866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2"/>
                  <a:pt x="538" y="862"/>
                  <a:pt x="538" y="862"/>
                </a:cubicBezTo>
                <a:cubicBezTo>
                  <a:pt x="538" y="861"/>
                  <a:pt x="538" y="861"/>
                  <a:pt x="538" y="861"/>
                </a:cubicBezTo>
                <a:cubicBezTo>
                  <a:pt x="538" y="860"/>
                  <a:pt x="537" y="859"/>
                  <a:pt x="537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7"/>
                  <a:pt x="534" y="857"/>
                  <a:pt x="534" y="857"/>
                </a:cubicBezTo>
                <a:cubicBezTo>
                  <a:pt x="534" y="858"/>
                  <a:pt x="535" y="858"/>
                  <a:pt x="534" y="859"/>
                </a:cubicBezTo>
                <a:cubicBezTo>
                  <a:pt x="534" y="859"/>
                  <a:pt x="534" y="859"/>
                  <a:pt x="534" y="859"/>
                </a:cubicBezTo>
                <a:cubicBezTo>
                  <a:pt x="534" y="860"/>
                  <a:pt x="534" y="859"/>
                  <a:pt x="534" y="860"/>
                </a:cubicBezTo>
                <a:cubicBezTo>
                  <a:pt x="534" y="859"/>
                  <a:pt x="534" y="859"/>
                  <a:pt x="534" y="859"/>
                </a:cubicBezTo>
                <a:lnTo>
                  <a:pt x="533" y="859"/>
                </a:lnTo>
                <a:close/>
                <a:moveTo>
                  <a:pt x="534" y="871"/>
                </a:moveTo>
                <a:cubicBezTo>
                  <a:pt x="534" y="871"/>
                  <a:pt x="534" y="871"/>
                  <a:pt x="534" y="871"/>
                </a:cubicBezTo>
                <a:cubicBezTo>
                  <a:pt x="533" y="872"/>
                  <a:pt x="533" y="872"/>
                  <a:pt x="533" y="873"/>
                </a:cubicBezTo>
                <a:cubicBezTo>
                  <a:pt x="534" y="874"/>
                  <a:pt x="534" y="873"/>
                  <a:pt x="534" y="874"/>
                </a:cubicBezTo>
                <a:cubicBezTo>
                  <a:pt x="535" y="874"/>
                  <a:pt x="536" y="873"/>
                  <a:pt x="536" y="873"/>
                </a:cubicBezTo>
                <a:cubicBezTo>
                  <a:pt x="536" y="873"/>
                  <a:pt x="536" y="873"/>
                  <a:pt x="536" y="873"/>
                </a:cubicBezTo>
                <a:cubicBezTo>
                  <a:pt x="536" y="871"/>
                  <a:pt x="536" y="872"/>
                  <a:pt x="535" y="871"/>
                </a:cubicBezTo>
                <a:cubicBezTo>
                  <a:pt x="535" y="871"/>
                  <a:pt x="535" y="871"/>
                  <a:pt x="535" y="871"/>
                </a:cubicBezTo>
                <a:lnTo>
                  <a:pt x="534" y="871"/>
                </a:lnTo>
                <a:close/>
                <a:moveTo>
                  <a:pt x="537" y="873"/>
                </a:moveTo>
                <a:cubicBezTo>
                  <a:pt x="538" y="875"/>
                  <a:pt x="538" y="875"/>
                  <a:pt x="539" y="876"/>
                </a:cubicBezTo>
                <a:cubicBezTo>
                  <a:pt x="540" y="876"/>
                  <a:pt x="540" y="876"/>
                  <a:pt x="540" y="876"/>
                </a:cubicBezTo>
                <a:cubicBezTo>
                  <a:pt x="540" y="875"/>
                  <a:pt x="539" y="874"/>
                  <a:pt x="537" y="873"/>
                </a:cubicBezTo>
                <a:close/>
                <a:moveTo>
                  <a:pt x="534" y="875"/>
                </a:moveTo>
                <a:cubicBezTo>
                  <a:pt x="534" y="875"/>
                  <a:pt x="534" y="875"/>
                  <a:pt x="534" y="875"/>
                </a:cubicBezTo>
                <a:cubicBezTo>
                  <a:pt x="534" y="874"/>
                  <a:pt x="534" y="874"/>
                  <a:pt x="534" y="874"/>
                </a:cubicBezTo>
                <a:cubicBezTo>
                  <a:pt x="533" y="874"/>
                  <a:pt x="533" y="875"/>
                  <a:pt x="533" y="875"/>
                </a:cubicBezTo>
                <a:cubicBezTo>
                  <a:pt x="533" y="875"/>
                  <a:pt x="533" y="875"/>
                  <a:pt x="533" y="875"/>
                </a:cubicBezTo>
                <a:cubicBezTo>
                  <a:pt x="533" y="876"/>
                  <a:pt x="533" y="876"/>
                  <a:pt x="533" y="876"/>
                </a:cubicBezTo>
                <a:cubicBezTo>
                  <a:pt x="533" y="876"/>
                  <a:pt x="534" y="875"/>
                  <a:pt x="534" y="875"/>
                </a:cubicBezTo>
                <a:close/>
                <a:moveTo>
                  <a:pt x="538" y="878"/>
                </a:moveTo>
                <a:cubicBezTo>
                  <a:pt x="538" y="878"/>
                  <a:pt x="538" y="878"/>
                  <a:pt x="538" y="878"/>
                </a:cubicBezTo>
                <a:cubicBezTo>
                  <a:pt x="538" y="878"/>
                  <a:pt x="538" y="878"/>
                  <a:pt x="538" y="879"/>
                </a:cubicBezTo>
                <a:cubicBezTo>
                  <a:pt x="539" y="879"/>
                  <a:pt x="539" y="879"/>
                  <a:pt x="539" y="879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8"/>
                  <a:pt x="539" y="878"/>
                  <a:pt x="539" y="878"/>
                </a:cubicBezTo>
                <a:cubicBezTo>
                  <a:pt x="539" y="877"/>
                  <a:pt x="539" y="877"/>
                  <a:pt x="539" y="877"/>
                </a:cubicBezTo>
                <a:cubicBezTo>
                  <a:pt x="538" y="877"/>
                  <a:pt x="538" y="877"/>
                  <a:pt x="538" y="877"/>
                </a:cubicBezTo>
                <a:cubicBezTo>
                  <a:pt x="538" y="876"/>
                  <a:pt x="537" y="876"/>
                  <a:pt x="537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6" y="875"/>
                  <a:pt x="536" y="875"/>
                  <a:pt x="536" y="875"/>
                </a:cubicBezTo>
                <a:cubicBezTo>
                  <a:pt x="535" y="875"/>
                  <a:pt x="535" y="875"/>
                  <a:pt x="535" y="875"/>
                </a:cubicBezTo>
                <a:cubicBezTo>
                  <a:pt x="535" y="875"/>
                  <a:pt x="536" y="876"/>
                  <a:pt x="536" y="876"/>
                </a:cubicBezTo>
                <a:cubicBezTo>
                  <a:pt x="535" y="876"/>
                  <a:pt x="535" y="877"/>
                  <a:pt x="535" y="877"/>
                </a:cubicBezTo>
                <a:cubicBezTo>
                  <a:pt x="534" y="878"/>
                  <a:pt x="535" y="879"/>
                  <a:pt x="535" y="881"/>
                </a:cubicBezTo>
                <a:cubicBezTo>
                  <a:pt x="536" y="881"/>
                  <a:pt x="536" y="881"/>
                  <a:pt x="536" y="881"/>
                </a:cubicBezTo>
                <a:cubicBezTo>
                  <a:pt x="536" y="880"/>
                  <a:pt x="536" y="880"/>
                  <a:pt x="536" y="880"/>
                </a:cubicBezTo>
                <a:cubicBezTo>
                  <a:pt x="538" y="880"/>
                  <a:pt x="538" y="880"/>
                  <a:pt x="538" y="880"/>
                </a:cubicBezTo>
                <a:cubicBezTo>
                  <a:pt x="538" y="879"/>
                  <a:pt x="538" y="879"/>
                  <a:pt x="537" y="878"/>
                </a:cubicBezTo>
                <a:cubicBezTo>
                  <a:pt x="538" y="878"/>
                  <a:pt x="538" y="878"/>
                  <a:pt x="538" y="878"/>
                </a:cubicBezTo>
                <a:close/>
                <a:moveTo>
                  <a:pt x="607" y="881"/>
                </a:moveTo>
                <a:cubicBezTo>
                  <a:pt x="607" y="880"/>
                  <a:pt x="607" y="880"/>
                  <a:pt x="607" y="879"/>
                </a:cubicBezTo>
                <a:cubicBezTo>
                  <a:pt x="608" y="879"/>
                  <a:pt x="608" y="879"/>
                  <a:pt x="608" y="879"/>
                </a:cubicBezTo>
                <a:cubicBezTo>
                  <a:pt x="607" y="879"/>
                  <a:pt x="604" y="880"/>
                  <a:pt x="603" y="879"/>
                </a:cubicBezTo>
                <a:cubicBezTo>
                  <a:pt x="603" y="879"/>
                  <a:pt x="603" y="879"/>
                  <a:pt x="602" y="878"/>
                </a:cubicBezTo>
                <a:cubicBezTo>
                  <a:pt x="602" y="880"/>
                  <a:pt x="602" y="880"/>
                  <a:pt x="601" y="881"/>
                </a:cubicBezTo>
                <a:cubicBezTo>
                  <a:pt x="601" y="881"/>
                  <a:pt x="601" y="881"/>
                  <a:pt x="601" y="881"/>
                </a:cubicBezTo>
                <a:cubicBezTo>
                  <a:pt x="603" y="881"/>
                  <a:pt x="603" y="881"/>
                  <a:pt x="603" y="881"/>
                </a:cubicBezTo>
                <a:cubicBezTo>
                  <a:pt x="603" y="882"/>
                  <a:pt x="603" y="882"/>
                  <a:pt x="603" y="882"/>
                </a:cubicBezTo>
                <a:cubicBezTo>
                  <a:pt x="602" y="882"/>
                  <a:pt x="602" y="882"/>
                  <a:pt x="601" y="883"/>
                </a:cubicBezTo>
                <a:cubicBezTo>
                  <a:pt x="600" y="883"/>
                  <a:pt x="601" y="883"/>
                  <a:pt x="600" y="884"/>
                </a:cubicBezTo>
                <a:cubicBezTo>
                  <a:pt x="600" y="884"/>
                  <a:pt x="600" y="884"/>
                  <a:pt x="600" y="885"/>
                </a:cubicBezTo>
                <a:cubicBezTo>
                  <a:pt x="600" y="885"/>
                  <a:pt x="600" y="885"/>
                  <a:pt x="600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1" y="885"/>
                  <a:pt x="601" y="885"/>
                  <a:pt x="601" y="885"/>
                </a:cubicBezTo>
                <a:cubicBezTo>
                  <a:pt x="602" y="884"/>
                  <a:pt x="602" y="884"/>
                  <a:pt x="602" y="883"/>
                </a:cubicBezTo>
                <a:cubicBezTo>
                  <a:pt x="603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4" y="883"/>
                  <a:pt x="604" y="883"/>
                  <a:pt x="604" y="883"/>
                </a:cubicBezTo>
                <a:cubicBezTo>
                  <a:pt x="605" y="882"/>
                  <a:pt x="606" y="882"/>
                  <a:pt x="606" y="881"/>
                </a:cubicBezTo>
                <a:lnTo>
                  <a:pt x="607" y="881"/>
                </a:lnTo>
                <a:close/>
                <a:moveTo>
                  <a:pt x="615" y="879"/>
                </a:moveTo>
                <a:cubicBezTo>
                  <a:pt x="614" y="880"/>
                  <a:pt x="614" y="880"/>
                  <a:pt x="613" y="880"/>
                </a:cubicBezTo>
                <a:cubicBezTo>
                  <a:pt x="613" y="881"/>
                  <a:pt x="613" y="881"/>
                  <a:pt x="613" y="881"/>
                </a:cubicBezTo>
                <a:cubicBezTo>
                  <a:pt x="613" y="881"/>
                  <a:pt x="613" y="881"/>
                  <a:pt x="612" y="880"/>
                </a:cubicBezTo>
                <a:cubicBezTo>
                  <a:pt x="612" y="880"/>
                  <a:pt x="612" y="880"/>
                  <a:pt x="612" y="879"/>
                </a:cubicBezTo>
                <a:cubicBezTo>
                  <a:pt x="612" y="879"/>
                  <a:pt x="612" y="879"/>
                  <a:pt x="612" y="879"/>
                </a:cubicBezTo>
                <a:cubicBezTo>
                  <a:pt x="612" y="879"/>
                  <a:pt x="611" y="879"/>
                  <a:pt x="611" y="878"/>
                </a:cubicBezTo>
                <a:cubicBezTo>
                  <a:pt x="610" y="879"/>
                  <a:pt x="610" y="879"/>
                  <a:pt x="609" y="880"/>
                </a:cubicBezTo>
                <a:cubicBezTo>
                  <a:pt x="609" y="882"/>
                  <a:pt x="609" y="882"/>
                  <a:pt x="609" y="882"/>
                </a:cubicBezTo>
                <a:cubicBezTo>
                  <a:pt x="607" y="882"/>
                  <a:pt x="607" y="883"/>
                  <a:pt x="606" y="884"/>
                </a:cubicBezTo>
                <a:cubicBezTo>
                  <a:pt x="606" y="884"/>
                  <a:pt x="606" y="885"/>
                  <a:pt x="605" y="885"/>
                </a:cubicBezTo>
                <a:cubicBezTo>
                  <a:pt x="606" y="885"/>
                  <a:pt x="607" y="885"/>
                  <a:pt x="607" y="886"/>
                </a:cubicBezTo>
                <a:cubicBezTo>
                  <a:pt x="608" y="886"/>
                  <a:pt x="608" y="886"/>
                  <a:pt x="608" y="886"/>
                </a:cubicBezTo>
                <a:cubicBezTo>
                  <a:pt x="608" y="886"/>
                  <a:pt x="607" y="885"/>
                  <a:pt x="607" y="885"/>
                </a:cubicBezTo>
                <a:cubicBezTo>
                  <a:pt x="608" y="885"/>
                  <a:pt x="608" y="885"/>
                  <a:pt x="608" y="885"/>
                </a:cubicBezTo>
                <a:cubicBezTo>
                  <a:pt x="608" y="884"/>
                  <a:pt x="608" y="884"/>
                  <a:pt x="608" y="884"/>
                </a:cubicBezTo>
                <a:cubicBezTo>
                  <a:pt x="609" y="884"/>
                  <a:pt x="610" y="885"/>
                  <a:pt x="611" y="885"/>
                </a:cubicBezTo>
                <a:cubicBezTo>
                  <a:pt x="611" y="884"/>
                  <a:pt x="610" y="884"/>
                  <a:pt x="610" y="883"/>
                </a:cubicBezTo>
                <a:cubicBezTo>
                  <a:pt x="612" y="883"/>
                  <a:pt x="611" y="883"/>
                  <a:pt x="613" y="883"/>
                </a:cubicBezTo>
                <a:cubicBezTo>
                  <a:pt x="613" y="883"/>
                  <a:pt x="613" y="883"/>
                  <a:pt x="613" y="883"/>
                </a:cubicBezTo>
                <a:cubicBezTo>
                  <a:pt x="613" y="882"/>
                  <a:pt x="613" y="882"/>
                  <a:pt x="614" y="882"/>
                </a:cubicBezTo>
                <a:cubicBezTo>
                  <a:pt x="614" y="882"/>
                  <a:pt x="614" y="882"/>
                  <a:pt x="614" y="882"/>
                </a:cubicBezTo>
                <a:cubicBezTo>
                  <a:pt x="615" y="882"/>
                  <a:pt x="615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2"/>
                  <a:pt x="616" y="882"/>
                  <a:pt x="616" y="882"/>
                </a:cubicBezTo>
                <a:cubicBezTo>
                  <a:pt x="616" y="881"/>
                  <a:pt x="616" y="881"/>
                  <a:pt x="616" y="881"/>
                </a:cubicBezTo>
                <a:cubicBezTo>
                  <a:pt x="616" y="881"/>
                  <a:pt x="616" y="881"/>
                  <a:pt x="615" y="881"/>
                </a:cubicBezTo>
                <a:lnTo>
                  <a:pt x="615" y="879"/>
                </a:lnTo>
                <a:close/>
                <a:moveTo>
                  <a:pt x="542" y="891"/>
                </a:moveTo>
                <a:cubicBezTo>
                  <a:pt x="541" y="891"/>
                  <a:pt x="541" y="890"/>
                  <a:pt x="540" y="889"/>
                </a:cubicBezTo>
                <a:cubicBezTo>
                  <a:pt x="540" y="889"/>
                  <a:pt x="540" y="889"/>
                  <a:pt x="540" y="889"/>
                </a:cubicBezTo>
                <a:cubicBezTo>
                  <a:pt x="539" y="889"/>
                  <a:pt x="538" y="889"/>
                  <a:pt x="538" y="888"/>
                </a:cubicBezTo>
                <a:cubicBezTo>
                  <a:pt x="538" y="888"/>
                  <a:pt x="538" y="888"/>
                  <a:pt x="538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7" y="888"/>
                  <a:pt x="537" y="888"/>
                  <a:pt x="537" y="888"/>
                </a:cubicBezTo>
                <a:cubicBezTo>
                  <a:pt x="538" y="888"/>
                  <a:pt x="539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0" y="888"/>
                  <a:pt x="540" y="888"/>
                </a:cubicBezTo>
                <a:cubicBezTo>
                  <a:pt x="540" y="888"/>
                  <a:pt x="541" y="887"/>
                  <a:pt x="541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0" y="886"/>
                  <a:pt x="540" y="886"/>
                  <a:pt x="540" y="886"/>
                </a:cubicBezTo>
                <a:cubicBezTo>
                  <a:pt x="541" y="886"/>
                  <a:pt x="541" y="886"/>
                  <a:pt x="541" y="886"/>
                </a:cubicBezTo>
                <a:cubicBezTo>
                  <a:pt x="541" y="885"/>
                  <a:pt x="541" y="885"/>
                  <a:pt x="541" y="885"/>
                </a:cubicBezTo>
                <a:cubicBezTo>
                  <a:pt x="540" y="885"/>
                  <a:pt x="540" y="885"/>
                  <a:pt x="540" y="885"/>
                </a:cubicBezTo>
                <a:cubicBezTo>
                  <a:pt x="540" y="884"/>
                  <a:pt x="540" y="884"/>
                  <a:pt x="540" y="884"/>
                </a:cubicBezTo>
                <a:cubicBezTo>
                  <a:pt x="540" y="884"/>
                  <a:pt x="539" y="883"/>
                  <a:pt x="538" y="883"/>
                </a:cubicBezTo>
                <a:cubicBezTo>
                  <a:pt x="538" y="883"/>
                  <a:pt x="538" y="883"/>
                  <a:pt x="538" y="883"/>
                </a:cubicBezTo>
                <a:cubicBezTo>
                  <a:pt x="537" y="882"/>
                  <a:pt x="537" y="883"/>
                  <a:pt x="536" y="882"/>
                </a:cubicBezTo>
                <a:cubicBezTo>
                  <a:pt x="535" y="882"/>
                  <a:pt x="535" y="882"/>
                  <a:pt x="534" y="883"/>
                </a:cubicBezTo>
                <a:cubicBezTo>
                  <a:pt x="534" y="884"/>
                  <a:pt x="535" y="885"/>
                  <a:pt x="535" y="886"/>
                </a:cubicBezTo>
                <a:cubicBezTo>
                  <a:pt x="536" y="886"/>
                  <a:pt x="536" y="886"/>
                  <a:pt x="536" y="887"/>
                </a:cubicBezTo>
                <a:cubicBezTo>
                  <a:pt x="537" y="888"/>
                  <a:pt x="536" y="888"/>
                  <a:pt x="536" y="889"/>
                </a:cubicBezTo>
                <a:cubicBezTo>
                  <a:pt x="537" y="889"/>
                  <a:pt x="537" y="889"/>
                  <a:pt x="537" y="889"/>
                </a:cubicBezTo>
                <a:cubicBezTo>
                  <a:pt x="538" y="891"/>
                  <a:pt x="539" y="891"/>
                  <a:pt x="542" y="892"/>
                </a:cubicBezTo>
                <a:cubicBezTo>
                  <a:pt x="542" y="892"/>
                  <a:pt x="542" y="891"/>
                  <a:pt x="542" y="891"/>
                </a:cubicBezTo>
                <a:close/>
                <a:moveTo>
                  <a:pt x="579" y="900"/>
                </a:moveTo>
                <a:cubicBezTo>
                  <a:pt x="577" y="900"/>
                  <a:pt x="577" y="900"/>
                  <a:pt x="577" y="900"/>
                </a:cubicBezTo>
                <a:cubicBezTo>
                  <a:pt x="577" y="900"/>
                  <a:pt x="577" y="900"/>
                  <a:pt x="577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6" y="900"/>
                  <a:pt x="576" y="900"/>
                  <a:pt x="576" y="900"/>
                </a:cubicBezTo>
                <a:cubicBezTo>
                  <a:pt x="573" y="900"/>
                  <a:pt x="573" y="900"/>
                  <a:pt x="573" y="900"/>
                </a:cubicBezTo>
                <a:cubicBezTo>
                  <a:pt x="573" y="899"/>
                  <a:pt x="572" y="898"/>
                  <a:pt x="572" y="898"/>
                </a:cubicBezTo>
                <a:cubicBezTo>
                  <a:pt x="571" y="898"/>
                  <a:pt x="571" y="898"/>
                  <a:pt x="571" y="898"/>
                </a:cubicBezTo>
                <a:cubicBezTo>
                  <a:pt x="571" y="897"/>
                  <a:pt x="571" y="897"/>
                  <a:pt x="571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70" y="897"/>
                  <a:pt x="570" y="897"/>
                </a:cubicBezTo>
                <a:cubicBezTo>
                  <a:pt x="570" y="897"/>
                  <a:pt x="569" y="896"/>
                  <a:pt x="569" y="896"/>
                </a:cubicBezTo>
                <a:cubicBezTo>
                  <a:pt x="569" y="895"/>
                  <a:pt x="569" y="895"/>
                  <a:pt x="569" y="895"/>
                </a:cubicBezTo>
                <a:cubicBezTo>
                  <a:pt x="568" y="895"/>
                  <a:pt x="567" y="894"/>
                  <a:pt x="566" y="893"/>
                </a:cubicBezTo>
                <a:cubicBezTo>
                  <a:pt x="566" y="892"/>
                  <a:pt x="566" y="892"/>
                  <a:pt x="566" y="892"/>
                </a:cubicBezTo>
                <a:cubicBezTo>
                  <a:pt x="566" y="892"/>
                  <a:pt x="566" y="891"/>
                  <a:pt x="565" y="891"/>
                </a:cubicBezTo>
                <a:cubicBezTo>
                  <a:pt x="565" y="891"/>
                  <a:pt x="565" y="891"/>
                  <a:pt x="565" y="891"/>
                </a:cubicBezTo>
                <a:cubicBezTo>
                  <a:pt x="565" y="891"/>
                  <a:pt x="566" y="890"/>
                  <a:pt x="566" y="890"/>
                </a:cubicBezTo>
                <a:cubicBezTo>
                  <a:pt x="566" y="889"/>
                  <a:pt x="566" y="889"/>
                  <a:pt x="566" y="889"/>
                </a:cubicBezTo>
                <a:cubicBezTo>
                  <a:pt x="565" y="889"/>
                  <a:pt x="565" y="888"/>
                  <a:pt x="564" y="887"/>
                </a:cubicBezTo>
                <a:cubicBezTo>
                  <a:pt x="564" y="887"/>
                  <a:pt x="564" y="887"/>
                  <a:pt x="564" y="887"/>
                </a:cubicBezTo>
                <a:cubicBezTo>
                  <a:pt x="564" y="887"/>
                  <a:pt x="564" y="888"/>
                  <a:pt x="564" y="888"/>
                </a:cubicBezTo>
                <a:cubicBezTo>
                  <a:pt x="563" y="888"/>
                  <a:pt x="563" y="888"/>
                  <a:pt x="562" y="888"/>
                </a:cubicBezTo>
                <a:cubicBezTo>
                  <a:pt x="562" y="888"/>
                  <a:pt x="562" y="888"/>
                  <a:pt x="562" y="887"/>
                </a:cubicBezTo>
                <a:cubicBezTo>
                  <a:pt x="561" y="887"/>
                  <a:pt x="560" y="887"/>
                  <a:pt x="560" y="887"/>
                </a:cubicBezTo>
                <a:cubicBezTo>
                  <a:pt x="559" y="888"/>
                  <a:pt x="559" y="888"/>
                  <a:pt x="559" y="888"/>
                </a:cubicBezTo>
                <a:cubicBezTo>
                  <a:pt x="558" y="889"/>
                  <a:pt x="557" y="888"/>
                  <a:pt x="557" y="888"/>
                </a:cubicBezTo>
                <a:cubicBezTo>
                  <a:pt x="556" y="888"/>
                  <a:pt x="556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8"/>
                  <a:pt x="555" y="888"/>
                  <a:pt x="555" y="888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89"/>
                  <a:pt x="555" y="889"/>
                  <a:pt x="555" y="889"/>
                </a:cubicBezTo>
                <a:cubicBezTo>
                  <a:pt x="555" y="890"/>
                  <a:pt x="555" y="890"/>
                  <a:pt x="556" y="891"/>
                </a:cubicBezTo>
                <a:cubicBezTo>
                  <a:pt x="555" y="891"/>
                  <a:pt x="555" y="891"/>
                  <a:pt x="555" y="891"/>
                </a:cubicBezTo>
                <a:cubicBezTo>
                  <a:pt x="555" y="892"/>
                  <a:pt x="555" y="892"/>
                  <a:pt x="556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7" y="893"/>
                  <a:pt x="557" y="893"/>
                  <a:pt x="557" y="893"/>
                </a:cubicBezTo>
                <a:cubicBezTo>
                  <a:pt x="558" y="893"/>
                  <a:pt x="559" y="893"/>
                  <a:pt x="559" y="893"/>
                </a:cubicBezTo>
                <a:cubicBezTo>
                  <a:pt x="559" y="893"/>
                  <a:pt x="559" y="893"/>
                  <a:pt x="559" y="893"/>
                </a:cubicBezTo>
                <a:cubicBezTo>
                  <a:pt x="559" y="893"/>
                  <a:pt x="559" y="893"/>
                  <a:pt x="558" y="894"/>
                </a:cubicBezTo>
                <a:cubicBezTo>
                  <a:pt x="558" y="894"/>
                  <a:pt x="558" y="894"/>
                  <a:pt x="558" y="894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5"/>
                  <a:pt x="557" y="895"/>
                  <a:pt x="557" y="895"/>
                </a:cubicBezTo>
                <a:cubicBezTo>
                  <a:pt x="557" y="894"/>
                  <a:pt x="557" y="894"/>
                  <a:pt x="557" y="894"/>
                </a:cubicBezTo>
                <a:cubicBezTo>
                  <a:pt x="556" y="894"/>
                  <a:pt x="556" y="895"/>
                  <a:pt x="556" y="895"/>
                </a:cubicBezTo>
                <a:cubicBezTo>
                  <a:pt x="556" y="896"/>
                  <a:pt x="556" y="896"/>
                  <a:pt x="557" y="897"/>
                </a:cubicBezTo>
                <a:cubicBezTo>
                  <a:pt x="559" y="897"/>
                  <a:pt x="559" y="897"/>
                  <a:pt x="559" y="897"/>
                </a:cubicBezTo>
                <a:cubicBezTo>
                  <a:pt x="559" y="898"/>
                  <a:pt x="560" y="899"/>
                  <a:pt x="561" y="899"/>
                </a:cubicBezTo>
                <a:cubicBezTo>
                  <a:pt x="560" y="900"/>
                  <a:pt x="559" y="899"/>
                  <a:pt x="559" y="898"/>
                </a:cubicBezTo>
                <a:cubicBezTo>
                  <a:pt x="558" y="898"/>
                  <a:pt x="557" y="898"/>
                  <a:pt x="556" y="899"/>
                </a:cubicBezTo>
                <a:cubicBezTo>
                  <a:pt x="556" y="899"/>
                  <a:pt x="557" y="899"/>
                  <a:pt x="557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6" y="900"/>
                  <a:pt x="556" y="900"/>
                  <a:pt x="556" y="900"/>
                </a:cubicBezTo>
                <a:cubicBezTo>
                  <a:pt x="555" y="900"/>
                  <a:pt x="555" y="900"/>
                  <a:pt x="555" y="900"/>
                </a:cubicBezTo>
                <a:cubicBezTo>
                  <a:pt x="555" y="899"/>
                  <a:pt x="555" y="899"/>
                  <a:pt x="556" y="899"/>
                </a:cubicBezTo>
                <a:cubicBezTo>
                  <a:pt x="555" y="899"/>
                  <a:pt x="555" y="899"/>
                  <a:pt x="555" y="899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8"/>
                  <a:pt x="555" y="898"/>
                  <a:pt x="555" y="898"/>
                </a:cubicBezTo>
                <a:cubicBezTo>
                  <a:pt x="555" y="897"/>
                  <a:pt x="555" y="897"/>
                  <a:pt x="555" y="897"/>
                </a:cubicBezTo>
                <a:cubicBezTo>
                  <a:pt x="555" y="896"/>
                  <a:pt x="555" y="896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5" y="895"/>
                  <a:pt x="555" y="895"/>
                  <a:pt x="555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5"/>
                  <a:pt x="553" y="895"/>
                  <a:pt x="553" y="895"/>
                </a:cubicBezTo>
                <a:cubicBezTo>
                  <a:pt x="553" y="897"/>
                  <a:pt x="553" y="897"/>
                  <a:pt x="553" y="897"/>
                </a:cubicBezTo>
                <a:cubicBezTo>
                  <a:pt x="552" y="897"/>
                  <a:pt x="552" y="897"/>
                  <a:pt x="551" y="897"/>
                </a:cubicBezTo>
                <a:cubicBezTo>
                  <a:pt x="551" y="896"/>
                  <a:pt x="551" y="896"/>
                  <a:pt x="551" y="896"/>
                </a:cubicBezTo>
                <a:cubicBezTo>
                  <a:pt x="550" y="896"/>
                  <a:pt x="549" y="896"/>
                  <a:pt x="549" y="896"/>
                </a:cubicBezTo>
                <a:cubicBezTo>
                  <a:pt x="549" y="898"/>
                  <a:pt x="550" y="898"/>
                  <a:pt x="551" y="899"/>
                </a:cubicBezTo>
                <a:cubicBezTo>
                  <a:pt x="552" y="899"/>
                  <a:pt x="552" y="899"/>
                  <a:pt x="553" y="898"/>
                </a:cubicBezTo>
                <a:cubicBezTo>
                  <a:pt x="553" y="898"/>
                  <a:pt x="553" y="898"/>
                  <a:pt x="553" y="898"/>
                </a:cubicBezTo>
                <a:cubicBezTo>
                  <a:pt x="553" y="899"/>
                  <a:pt x="553" y="899"/>
                  <a:pt x="553" y="899"/>
                </a:cubicBezTo>
                <a:cubicBezTo>
                  <a:pt x="552" y="899"/>
                  <a:pt x="550" y="899"/>
                  <a:pt x="549" y="900"/>
                </a:cubicBezTo>
                <a:cubicBezTo>
                  <a:pt x="549" y="900"/>
                  <a:pt x="549" y="900"/>
                  <a:pt x="548" y="900"/>
                </a:cubicBezTo>
                <a:cubicBezTo>
                  <a:pt x="548" y="902"/>
                  <a:pt x="548" y="902"/>
                  <a:pt x="549" y="902"/>
                </a:cubicBezTo>
                <a:cubicBezTo>
                  <a:pt x="549" y="901"/>
                  <a:pt x="549" y="901"/>
                  <a:pt x="549" y="901"/>
                </a:cubicBezTo>
                <a:cubicBezTo>
                  <a:pt x="551" y="901"/>
                  <a:pt x="551" y="901"/>
                  <a:pt x="551" y="901"/>
                </a:cubicBezTo>
                <a:cubicBezTo>
                  <a:pt x="551" y="902"/>
                  <a:pt x="551" y="902"/>
                  <a:pt x="551" y="902"/>
                </a:cubicBezTo>
                <a:cubicBezTo>
                  <a:pt x="554" y="902"/>
                  <a:pt x="554" y="902"/>
                  <a:pt x="554" y="902"/>
                </a:cubicBezTo>
                <a:cubicBezTo>
                  <a:pt x="554" y="903"/>
                  <a:pt x="554" y="903"/>
                  <a:pt x="554" y="903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6" y="902"/>
                  <a:pt x="556" y="902"/>
                  <a:pt x="556" y="902"/>
                </a:cubicBezTo>
                <a:cubicBezTo>
                  <a:pt x="557" y="902"/>
                  <a:pt x="556" y="902"/>
                  <a:pt x="557" y="903"/>
                </a:cubicBezTo>
                <a:cubicBezTo>
                  <a:pt x="558" y="903"/>
                  <a:pt x="558" y="903"/>
                  <a:pt x="558" y="903"/>
                </a:cubicBezTo>
                <a:cubicBezTo>
                  <a:pt x="558" y="903"/>
                  <a:pt x="558" y="903"/>
                  <a:pt x="557" y="903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7" y="904"/>
                  <a:pt x="557" y="904"/>
                  <a:pt x="557" y="904"/>
                </a:cubicBezTo>
                <a:cubicBezTo>
                  <a:pt x="558" y="904"/>
                  <a:pt x="558" y="904"/>
                  <a:pt x="559" y="904"/>
                </a:cubicBezTo>
                <a:cubicBezTo>
                  <a:pt x="559" y="904"/>
                  <a:pt x="558" y="904"/>
                  <a:pt x="559" y="904"/>
                </a:cubicBezTo>
                <a:cubicBezTo>
                  <a:pt x="559" y="904"/>
                  <a:pt x="559" y="903"/>
                  <a:pt x="560" y="904"/>
                </a:cubicBezTo>
                <a:cubicBezTo>
                  <a:pt x="560" y="904"/>
                  <a:pt x="560" y="904"/>
                  <a:pt x="561" y="904"/>
                </a:cubicBezTo>
                <a:cubicBezTo>
                  <a:pt x="561" y="904"/>
                  <a:pt x="561" y="903"/>
                  <a:pt x="561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3" y="903"/>
                  <a:pt x="563" y="903"/>
                  <a:pt x="563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4" y="903"/>
                  <a:pt x="564" y="903"/>
                  <a:pt x="564" y="903"/>
                </a:cubicBezTo>
                <a:cubicBezTo>
                  <a:pt x="566" y="903"/>
                  <a:pt x="566" y="903"/>
                  <a:pt x="566" y="903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2"/>
                  <a:pt x="566" y="902"/>
                  <a:pt x="566" y="902"/>
                </a:cubicBezTo>
                <a:cubicBezTo>
                  <a:pt x="566" y="904"/>
                  <a:pt x="566" y="904"/>
                  <a:pt x="566" y="904"/>
                </a:cubicBezTo>
                <a:cubicBezTo>
                  <a:pt x="567" y="904"/>
                  <a:pt x="567" y="905"/>
                  <a:pt x="568" y="905"/>
                </a:cubicBezTo>
                <a:cubicBezTo>
                  <a:pt x="568" y="906"/>
                  <a:pt x="568" y="906"/>
                  <a:pt x="568" y="906"/>
                </a:cubicBezTo>
                <a:cubicBezTo>
                  <a:pt x="570" y="906"/>
                  <a:pt x="571" y="904"/>
                  <a:pt x="572" y="902"/>
                </a:cubicBezTo>
                <a:cubicBezTo>
                  <a:pt x="572" y="902"/>
                  <a:pt x="572" y="902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3" y="903"/>
                  <a:pt x="573" y="903"/>
                  <a:pt x="573" y="903"/>
                </a:cubicBezTo>
                <a:cubicBezTo>
                  <a:pt x="576" y="903"/>
                  <a:pt x="577" y="902"/>
                  <a:pt x="580" y="903"/>
                </a:cubicBezTo>
                <a:cubicBezTo>
                  <a:pt x="580" y="902"/>
                  <a:pt x="580" y="902"/>
                  <a:pt x="580" y="902"/>
                </a:cubicBezTo>
                <a:cubicBezTo>
                  <a:pt x="580" y="901"/>
                  <a:pt x="580" y="901"/>
                  <a:pt x="580" y="901"/>
                </a:cubicBezTo>
                <a:cubicBezTo>
                  <a:pt x="580" y="901"/>
                  <a:pt x="579" y="901"/>
                  <a:pt x="579" y="901"/>
                </a:cubicBezTo>
                <a:lnTo>
                  <a:pt x="579" y="900"/>
                </a:lnTo>
                <a:close/>
                <a:moveTo>
                  <a:pt x="571" y="903"/>
                </a:moveTo>
                <a:cubicBezTo>
                  <a:pt x="567" y="903"/>
                  <a:pt x="567" y="903"/>
                  <a:pt x="567" y="903"/>
                </a:cubicBezTo>
                <a:cubicBezTo>
                  <a:pt x="567" y="902"/>
                  <a:pt x="567" y="902"/>
                  <a:pt x="567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69" y="902"/>
                  <a:pt x="569" y="902"/>
                  <a:pt x="569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cubicBezTo>
                  <a:pt x="571" y="902"/>
                  <a:pt x="571" y="902"/>
                  <a:pt x="571" y="902"/>
                </a:cubicBezTo>
                <a:lnTo>
                  <a:pt x="571" y="903"/>
                </a:lnTo>
                <a:close/>
                <a:moveTo>
                  <a:pt x="548" y="896"/>
                </a:moveTo>
                <a:cubicBezTo>
                  <a:pt x="548" y="896"/>
                  <a:pt x="548" y="896"/>
                  <a:pt x="548" y="896"/>
                </a:cubicBezTo>
                <a:cubicBezTo>
                  <a:pt x="547" y="896"/>
                  <a:pt x="547" y="896"/>
                  <a:pt x="547" y="895"/>
                </a:cubicBezTo>
                <a:cubicBezTo>
                  <a:pt x="548" y="895"/>
                  <a:pt x="548" y="895"/>
                  <a:pt x="548" y="895"/>
                </a:cubicBezTo>
                <a:cubicBezTo>
                  <a:pt x="548" y="895"/>
                  <a:pt x="548" y="895"/>
                  <a:pt x="548" y="894"/>
                </a:cubicBezTo>
                <a:cubicBezTo>
                  <a:pt x="548" y="894"/>
                  <a:pt x="548" y="894"/>
                  <a:pt x="547" y="894"/>
                </a:cubicBezTo>
                <a:cubicBezTo>
                  <a:pt x="547" y="894"/>
                  <a:pt x="547" y="894"/>
                  <a:pt x="547" y="894"/>
                </a:cubicBezTo>
                <a:cubicBezTo>
                  <a:pt x="546" y="894"/>
                  <a:pt x="546" y="894"/>
                  <a:pt x="546" y="894"/>
                </a:cubicBezTo>
                <a:cubicBezTo>
                  <a:pt x="546" y="893"/>
                  <a:pt x="546" y="893"/>
                  <a:pt x="546" y="893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5" y="892"/>
                  <a:pt x="545" y="892"/>
                  <a:pt x="545" y="892"/>
                </a:cubicBezTo>
                <a:cubicBezTo>
                  <a:pt x="544" y="891"/>
                  <a:pt x="544" y="891"/>
                  <a:pt x="543" y="891"/>
                </a:cubicBezTo>
                <a:cubicBezTo>
                  <a:pt x="542" y="895"/>
                  <a:pt x="542" y="895"/>
                  <a:pt x="542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5"/>
                  <a:pt x="543" y="895"/>
                  <a:pt x="543" y="895"/>
                </a:cubicBezTo>
                <a:cubicBezTo>
                  <a:pt x="543" y="896"/>
                  <a:pt x="543" y="896"/>
                  <a:pt x="543" y="896"/>
                </a:cubicBezTo>
                <a:cubicBezTo>
                  <a:pt x="544" y="896"/>
                  <a:pt x="544" y="895"/>
                  <a:pt x="545" y="895"/>
                </a:cubicBezTo>
                <a:cubicBezTo>
                  <a:pt x="545" y="896"/>
                  <a:pt x="544" y="896"/>
                  <a:pt x="544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5" y="897"/>
                  <a:pt x="545" y="897"/>
                  <a:pt x="545" y="897"/>
                </a:cubicBezTo>
                <a:cubicBezTo>
                  <a:pt x="546" y="898"/>
                  <a:pt x="546" y="896"/>
                  <a:pt x="547" y="898"/>
                </a:cubicBezTo>
                <a:cubicBezTo>
                  <a:pt x="548" y="898"/>
                  <a:pt x="548" y="898"/>
                  <a:pt x="548" y="898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7"/>
                </a:cubicBezTo>
                <a:cubicBezTo>
                  <a:pt x="548" y="897"/>
                  <a:pt x="548" y="897"/>
                  <a:pt x="548" y="896"/>
                </a:cubicBezTo>
                <a:close/>
                <a:moveTo>
                  <a:pt x="585" y="900"/>
                </a:moveTo>
                <a:cubicBezTo>
                  <a:pt x="585" y="900"/>
                  <a:pt x="585" y="900"/>
                  <a:pt x="585" y="900"/>
                </a:cubicBezTo>
                <a:cubicBezTo>
                  <a:pt x="585" y="900"/>
                  <a:pt x="585" y="901"/>
                  <a:pt x="584" y="901"/>
                </a:cubicBezTo>
                <a:cubicBezTo>
                  <a:pt x="584" y="902"/>
                  <a:pt x="584" y="902"/>
                  <a:pt x="584" y="902"/>
                </a:cubicBezTo>
                <a:cubicBezTo>
                  <a:pt x="585" y="902"/>
                  <a:pt x="585" y="902"/>
                  <a:pt x="586" y="902"/>
                </a:cubicBezTo>
                <a:cubicBezTo>
                  <a:pt x="586" y="902"/>
                  <a:pt x="586" y="902"/>
                  <a:pt x="586" y="902"/>
                </a:cubicBezTo>
                <a:cubicBezTo>
                  <a:pt x="587" y="902"/>
                  <a:pt x="587" y="902"/>
                  <a:pt x="588" y="902"/>
                </a:cubicBezTo>
                <a:cubicBezTo>
                  <a:pt x="588" y="900"/>
                  <a:pt x="588" y="900"/>
                  <a:pt x="588" y="900"/>
                </a:cubicBezTo>
                <a:cubicBezTo>
                  <a:pt x="586" y="900"/>
                  <a:pt x="586" y="900"/>
                  <a:pt x="586" y="900"/>
                </a:cubicBezTo>
                <a:cubicBezTo>
                  <a:pt x="586" y="900"/>
                  <a:pt x="586" y="900"/>
                  <a:pt x="585" y="900"/>
                </a:cubicBezTo>
                <a:close/>
                <a:moveTo>
                  <a:pt x="551" y="903"/>
                </a:moveTo>
                <a:cubicBezTo>
                  <a:pt x="551" y="903"/>
                  <a:pt x="551" y="903"/>
                  <a:pt x="551" y="903"/>
                </a:cubicBezTo>
                <a:cubicBezTo>
                  <a:pt x="551" y="903"/>
                  <a:pt x="552" y="903"/>
                  <a:pt x="552" y="903"/>
                </a:cubicBezTo>
                <a:cubicBezTo>
                  <a:pt x="552" y="903"/>
                  <a:pt x="552" y="903"/>
                  <a:pt x="552" y="903"/>
                </a:cubicBezTo>
                <a:cubicBezTo>
                  <a:pt x="552" y="902"/>
                  <a:pt x="552" y="902"/>
                  <a:pt x="551" y="902"/>
                </a:cubicBezTo>
                <a:lnTo>
                  <a:pt x="551" y="903"/>
                </a:lnTo>
                <a:close/>
                <a:moveTo>
                  <a:pt x="553" y="905"/>
                </a:moveTo>
                <a:cubicBezTo>
                  <a:pt x="554" y="905"/>
                  <a:pt x="554" y="905"/>
                  <a:pt x="555" y="905"/>
                </a:cubicBezTo>
                <a:cubicBezTo>
                  <a:pt x="555" y="905"/>
                  <a:pt x="555" y="905"/>
                  <a:pt x="555" y="904"/>
                </a:cubicBezTo>
                <a:cubicBezTo>
                  <a:pt x="556" y="904"/>
                  <a:pt x="555" y="904"/>
                  <a:pt x="556" y="904"/>
                </a:cubicBezTo>
                <a:cubicBezTo>
                  <a:pt x="556" y="904"/>
                  <a:pt x="556" y="904"/>
                  <a:pt x="556" y="904"/>
                </a:cubicBezTo>
                <a:cubicBezTo>
                  <a:pt x="556" y="903"/>
                  <a:pt x="556" y="903"/>
                  <a:pt x="556" y="903"/>
                </a:cubicBezTo>
                <a:cubicBezTo>
                  <a:pt x="555" y="903"/>
                  <a:pt x="554" y="903"/>
                  <a:pt x="553" y="904"/>
                </a:cubicBezTo>
                <a:lnTo>
                  <a:pt x="553" y="905"/>
                </a:lnTo>
                <a:close/>
                <a:moveTo>
                  <a:pt x="566" y="906"/>
                </a:moveTo>
                <a:cubicBezTo>
                  <a:pt x="566" y="905"/>
                  <a:pt x="566" y="904"/>
                  <a:pt x="565" y="903"/>
                </a:cubicBezTo>
                <a:cubicBezTo>
                  <a:pt x="564" y="903"/>
                  <a:pt x="563" y="903"/>
                  <a:pt x="562" y="904"/>
                </a:cubicBezTo>
                <a:cubicBezTo>
                  <a:pt x="562" y="904"/>
                  <a:pt x="562" y="904"/>
                  <a:pt x="562" y="904"/>
                </a:cubicBezTo>
                <a:cubicBezTo>
                  <a:pt x="562" y="904"/>
                  <a:pt x="561" y="904"/>
                  <a:pt x="561" y="904"/>
                </a:cubicBezTo>
                <a:cubicBezTo>
                  <a:pt x="561" y="905"/>
                  <a:pt x="561" y="905"/>
                  <a:pt x="561" y="905"/>
                </a:cubicBezTo>
                <a:cubicBezTo>
                  <a:pt x="560" y="905"/>
                  <a:pt x="560" y="905"/>
                  <a:pt x="560" y="905"/>
                </a:cubicBezTo>
                <a:cubicBezTo>
                  <a:pt x="560" y="904"/>
                  <a:pt x="560" y="904"/>
                  <a:pt x="560" y="904"/>
                </a:cubicBezTo>
                <a:cubicBezTo>
                  <a:pt x="559" y="904"/>
                  <a:pt x="559" y="904"/>
                  <a:pt x="558" y="905"/>
                </a:cubicBezTo>
                <a:cubicBezTo>
                  <a:pt x="558" y="905"/>
                  <a:pt x="558" y="905"/>
                  <a:pt x="557" y="905"/>
                </a:cubicBezTo>
                <a:cubicBezTo>
                  <a:pt x="557" y="905"/>
                  <a:pt x="557" y="905"/>
                  <a:pt x="557" y="905"/>
                </a:cubicBezTo>
                <a:cubicBezTo>
                  <a:pt x="557" y="906"/>
                  <a:pt x="557" y="906"/>
                  <a:pt x="557" y="906"/>
                </a:cubicBezTo>
                <a:cubicBezTo>
                  <a:pt x="559" y="907"/>
                  <a:pt x="560" y="907"/>
                  <a:pt x="562" y="908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7"/>
                  <a:pt x="562" y="907"/>
                </a:cubicBezTo>
                <a:cubicBezTo>
                  <a:pt x="562" y="907"/>
                  <a:pt x="562" y="906"/>
                  <a:pt x="562" y="906"/>
                </a:cubicBezTo>
                <a:cubicBezTo>
                  <a:pt x="563" y="906"/>
                  <a:pt x="564" y="906"/>
                  <a:pt x="566" y="906"/>
                </a:cubicBezTo>
                <a:close/>
                <a:moveTo>
                  <a:pt x="564" y="907"/>
                </a:moveTo>
                <a:cubicBezTo>
                  <a:pt x="565" y="908"/>
                  <a:pt x="565" y="908"/>
                  <a:pt x="565" y="909"/>
                </a:cubicBezTo>
                <a:cubicBezTo>
                  <a:pt x="566" y="909"/>
                  <a:pt x="566" y="909"/>
                  <a:pt x="567" y="909"/>
                </a:cubicBezTo>
                <a:cubicBezTo>
                  <a:pt x="567" y="907"/>
                  <a:pt x="566" y="907"/>
                  <a:pt x="564" y="907"/>
                </a:cubicBezTo>
                <a:close/>
                <a:moveTo>
                  <a:pt x="569" y="909"/>
                </a:moveTo>
                <a:cubicBezTo>
                  <a:pt x="571" y="909"/>
                  <a:pt x="571" y="909"/>
                  <a:pt x="571" y="909"/>
                </a:cubicBezTo>
                <a:cubicBezTo>
                  <a:pt x="571" y="908"/>
                  <a:pt x="571" y="908"/>
                  <a:pt x="571" y="908"/>
                </a:cubicBezTo>
                <a:cubicBezTo>
                  <a:pt x="570" y="908"/>
                  <a:pt x="569" y="908"/>
                  <a:pt x="569" y="908"/>
                </a:cubicBezTo>
                <a:cubicBezTo>
                  <a:pt x="569" y="908"/>
                  <a:pt x="569" y="909"/>
                  <a:pt x="569" y="909"/>
                </a:cubicBezTo>
                <a:close/>
                <a:moveTo>
                  <a:pt x="568" y="910"/>
                </a:moveTo>
                <a:cubicBezTo>
                  <a:pt x="568" y="910"/>
                  <a:pt x="568" y="910"/>
                  <a:pt x="568" y="910"/>
                </a:cubicBezTo>
                <a:cubicBezTo>
                  <a:pt x="569" y="910"/>
                  <a:pt x="569" y="910"/>
                  <a:pt x="569" y="910"/>
                </a:cubicBezTo>
                <a:cubicBezTo>
                  <a:pt x="569" y="910"/>
                  <a:pt x="569" y="910"/>
                  <a:pt x="568" y="910"/>
                </a:cubicBezTo>
                <a:close/>
              </a:path>
            </a:pathLst>
          </a:custGeom>
          <a:solidFill>
            <a:schemeClr val="tx2">
              <a:lumMod val="50000"/>
              <a:alpha val="50000"/>
            </a:schemeClr>
          </a:solidFill>
          <a:ln w="0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51418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5986832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27786956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-609601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564219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5216737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/>
            <a:endParaRPr lang="en-US" dirty="0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4389120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4389120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8858675" y="1870673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normAutofit/>
          </a:bodyPr>
          <a:lstStyle>
            <a:lvl1pPr>
              <a:defRPr lang="en-US" sz="1800" dirty="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pPr marL="0" lvl="0" indent="0" algn="ctr">
              <a:buFontTx/>
              <a:buNone/>
            </a:pPr>
            <a:endParaRPr lang="en-US" dirty="0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031057" y="3285187"/>
            <a:ext cx="3413760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chemeClr val="bg1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031057" y="3649931"/>
            <a:ext cx="3413760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chemeClr val="bg1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834638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</p:bldLst>
      </p:timing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4173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5594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7016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8437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129401635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 userDrawn="1"/>
        </p:nvSpPr>
        <p:spPr>
          <a:xfrm>
            <a:off x="0" y="-460190"/>
            <a:ext cx="12192000" cy="301105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29276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rgbClr val="FFFFFF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131572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845788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3450817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3450817" y="3711505"/>
            <a:ext cx="2569803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6560004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6165033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6165033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9274219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2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4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8879248" y="3346761"/>
            <a:ext cx="2569803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700" b="1" i="0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8879248" y="3711505"/>
            <a:ext cx="2569803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400" cap="none" baseline="0">
                <a:solidFill>
                  <a:srgbClr val="808080"/>
                </a:solidFill>
                <a:latin typeface="Lato Light" panose="020F0302020204030203" pitchFamily="34" charset="0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</p:spTree>
    <p:extLst>
      <p:ext uri="{BB962C8B-B14F-4D97-AF65-F5344CB8AC3E}">
        <p14:creationId xmlns:p14="http://schemas.microsoft.com/office/powerpoint/2010/main" val="59961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71429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429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429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</p:bldLst>
      </p:timing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601" y="198179"/>
            <a:ext cx="10708216" cy="968771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Lato Light" panose="020F030202020403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736604" y="1174099"/>
            <a:ext cx="10712449" cy="450849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defRPr>
            </a:lvl1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2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42265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36601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8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36601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3010303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0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2904640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31" name="Text Placeholder 10"/>
          <p:cNvSpPr>
            <a:spLocks noGrp="1"/>
          </p:cNvSpPr>
          <p:nvPr>
            <p:ph type="body" sz="quarter" idx="19" hasCustomPrompt="1"/>
          </p:nvPr>
        </p:nvSpPr>
        <p:spPr>
          <a:xfrm>
            <a:off x="2904640" y="3691588"/>
            <a:ext cx="2036064" cy="2191512"/>
          </a:xfrm>
        </p:spPr>
        <p:txBody>
          <a:bodyPr anchor="t" anchorCtr="0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20"/>
          </p:nvPr>
        </p:nvSpPr>
        <p:spPr>
          <a:xfrm>
            <a:off x="5178340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3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5072679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4" name="Text Placeholder 10"/>
          <p:cNvSpPr>
            <a:spLocks noGrp="1"/>
          </p:cNvSpPr>
          <p:nvPr>
            <p:ph type="body" sz="quarter" idx="22" hasCustomPrompt="1"/>
          </p:nvPr>
        </p:nvSpPr>
        <p:spPr>
          <a:xfrm>
            <a:off x="5072679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5" name="Picture Placeholder 8"/>
          <p:cNvSpPr>
            <a:spLocks noGrp="1"/>
          </p:cNvSpPr>
          <p:nvPr>
            <p:ph type="pic" sz="quarter" idx="23"/>
          </p:nvPr>
        </p:nvSpPr>
        <p:spPr>
          <a:xfrm>
            <a:off x="734637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6" name="Text Placeholder 10"/>
          <p:cNvSpPr>
            <a:spLocks noGrp="1"/>
          </p:cNvSpPr>
          <p:nvPr>
            <p:ph type="body" sz="quarter" idx="24" hasCustomPrompt="1"/>
          </p:nvPr>
        </p:nvSpPr>
        <p:spPr>
          <a:xfrm>
            <a:off x="7240717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7" name="Text Placeholder 10"/>
          <p:cNvSpPr>
            <a:spLocks noGrp="1"/>
          </p:cNvSpPr>
          <p:nvPr>
            <p:ph type="body" sz="quarter" idx="25" hasCustomPrompt="1"/>
          </p:nvPr>
        </p:nvSpPr>
        <p:spPr>
          <a:xfrm>
            <a:off x="7240716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26" hasCustomPrompt="1"/>
          </p:nvPr>
        </p:nvSpPr>
        <p:spPr>
          <a:xfrm>
            <a:off x="9408753" y="3326844"/>
            <a:ext cx="2036064" cy="329184"/>
          </a:xfrm>
        </p:spPr>
        <p:txBody>
          <a:bodyPr anchor="ctr" anchorCtr="0">
            <a:noAutofit/>
          </a:bodyPr>
          <a:lstStyle>
            <a:lvl1pPr marL="0" indent="0" algn="ctr">
              <a:lnSpc>
                <a:spcPct val="100000"/>
              </a:lnSpc>
              <a:buFontTx/>
              <a:buNone/>
              <a:defRPr sz="1500" b="1" cap="all" baseline="0">
                <a:solidFill>
                  <a:srgbClr val="808080"/>
                </a:solidFill>
                <a:latin typeface="Lato" panose="020F0502020204030203" pitchFamily="34" charset="0"/>
                <a:cs typeface="Gotham Medium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27" hasCustomPrompt="1"/>
          </p:nvPr>
        </p:nvSpPr>
        <p:spPr>
          <a:xfrm>
            <a:off x="9408753" y="3691588"/>
            <a:ext cx="2036064" cy="2191512"/>
          </a:xfrm>
        </p:spPr>
        <p:txBody>
          <a:bodyPr anchor="t" anchorCtr="0">
            <a:normAutofit/>
          </a:bodyPr>
          <a:lstStyle>
            <a:lvl1pPr marL="0" indent="0" algn="ctr">
              <a:lnSpc>
                <a:spcPct val="95000"/>
              </a:lnSpc>
              <a:spcBef>
                <a:spcPts val="600"/>
              </a:spcBef>
              <a:buFontTx/>
              <a:buNone/>
              <a:defRPr sz="1200" cap="none" baseline="0">
                <a:solidFill>
                  <a:srgbClr val="808080"/>
                </a:solidFill>
                <a:latin typeface="Lato Light" panose="020F0302020204030203" pitchFamily="34" charset="0"/>
                <a:cs typeface="Gotham Light"/>
              </a:defRPr>
            </a:lvl1pPr>
          </a:lstStyle>
          <a:p>
            <a:pPr lvl="0"/>
            <a:r>
              <a:rPr lang="en-US" dirty="0"/>
              <a:t>Body copy goes here</a:t>
            </a:r>
          </a:p>
        </p:txBody>
      </p:sp>
      <p:sp>
        <p:nvSpPr>
          <p:cNvPr id="4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9514417" y="1882900"/>
            <a:ext cx="1755648" cy="1316736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accent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1200">
                <a:solidFill>
                  <a:srgbClr val="FFFFFF"/>
                </a:solidFill>
                <a:latin typeface="Lato Light" panose="020F0302020204030203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0099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microsoft.com/office/2007/relationships/hdphoto" Target="../media/hdphoto1.wdp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26" Type="http://schemas.openxmlformats.org/officeDocument/2006/relationships/slideLayout" Target="../slideLayouts/slideLayout61.xml"/><Relationship Id="rId39" Type="http://schemas.openxmlformats.org/officeDocument/2006/relationships/hyperlink" Target="https://twitter.com/" TargetMode="External"/><Relationship Id="rId21" Type="http://schemas.openxmlformats.org/officeDocument/2006/relationships/slideLayout" Target="../slideLayouts/slideLayout56.xml"/><Relationship Id="rId34" Type="http://schemas.openxmlformats.org/officeDocument/2006/relationships/slideLayout" Target="../slideLayouts/slideLayout69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slideLayout" Target="../slideLayouts/slideLayout60.xml"/><Relationship Id="rId33" Type="http://schemas.openxmlformats.org/officeDocument/2006/relationships/slideLayout" Target="../slideLayouts/slideLayout68.xml"/><Relationship Id="rId38" Type="http://schemas.openxmlformats.org/officeDocument/2006/relationships/hyperlink" Target="https://www.linkedin.com/" TargetMode="Externa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29" Type="http://schemas.openxmlformats.org/officeDocument/2006/relationships/slideLayout" Target="../slideLayouts/slideLayout64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59.xml"/><Relationship Id="rId32" Type="http://schemas.openxmlformats.org/officeDocument/2006/relationships/slideLayout" Target="../slideLayouts/slideLayout67.xml"/><Relationship Id="rId37" Type="http://schemas.openxmlformats.org/officeDocument/2006/relationships/hyperlink" Target="https://www.facebook.com" TargetMode="External"/><Relationship Id="rId40" Type="http://schemas.openxmlformats.org/officeDocument/2006/relationships/hyperlink" Target="https://plus.google.com/" TargetMode="Externa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slideLayout" Target="../slideLayouts/slideLayout58.xml"/><Relationship Id="rId28" Type="http://schemas.openxmlformats.org/officeDocument/2006/relationships/slideLayout" Target="../slideLayouts/slideLayout63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31" Type="http://schemas.openxmlformats.org/officeDocument/2006/relationships/slideLayout" Target="../slideLayouts/slideLayout66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Relationship Id="rId27" Type="http://schemas.openxmlformats.org/officeDocument/2006/relationships/slideLayout" Target="../slideLayouts/slideLayout62.xml"/><Relationship Id="rId30" Type="http://schemas.openxmlformats.org/officeDocument/2006/relationships/slideLayout" Target="../slideLayouts/slideLayout65.xml"/><Relationship Id="rId35" Type="http://schemas.openxmlformats.org/officeDocument/2006/relationships/slideLayout" Target="../slideLayouts/slideLayout70.xml"/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26" Type="http://schemas.openxmlformats.org/officeDocument/2006/relationships/slideLayout" Target="../slideLayouts/slideLayout96.xml"/><Relationship Id="rId39" Type="http://schemas.openxmlformats.org/officeDocument/2006/relationships/hyperlink" Target="https://twitter.com/" TargetMode="External"/><Relationship Id="rId21" Type="http://schemas.openxmlformats.org/officeDocument/2006/relationships/slideLayout" Target="../slideLayouts/slideLayout91.xml"/><Relationship Id="rId34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slideLayout" Target="../slideLayouts/slideLayout95.xml"/><Relationship Id="rId33" Type="http://schemas.openxmlformats.org/officeDocument/2006/relationships/slideLayout" Target="../slideLayouts/slideLayout103.xml"/><Relationship Id="rId38" Type="http://schemas.openxmlformats.org/officeDocument/2006/relationships/hyperlink" Target="https://www.linkedin.com/" TargetMode="Externa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29" Type="http://schemas.openxmlformats.org/officeDocument/2006/relationships/slideLayout" Target="../slideLayouts/slideLayout99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slideLayout" Target="../slideLayouts/slideLayout94.xml"/><Relationship Id="rId32" Type="http://schemas.openxmlformats.org/officeDocument/2006/relationships/slideLayout" Target="../slideLayouts/slideLayout102.xml"/><Relationship Id="rId37" Type="http://schemas.openxmlformats.org/officeDocument/2006/relationships/hyperlink" Target="https://www.facebook.com" TargetMode="External"/><Relationship Id="rId40" Type="http://schemas.openxmlformats.org/officeDocument/2006/relationships/hyperlink" Target="https://plus.google.com/" TargetMode="Externa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slideLayout" Target="../slideLayouts/slideLayout93.xml"/><Relationship Id="rId28" Type="http://schemas.openxmlformats.org/officeDocument/2006/relationships/slideLayout" Target="../slideLayouts/slideLayout98.xml"/><Relationship Id="rId36" Type="http://schemas.openxmlformats.org/officeDocument/2006/relationships/theme" Target="../theme/theme3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3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Relationship Id="rId27" Type="http://schemas.openxmlformats.org/officeDocument/2006/relationships/slideLayout" Target="../slideLayouts/slideLayout97.xml"/><Relationship Id="rId30" Type="http://schemas.openxmlformats.org/officeDocument/2006/relationships/slideLayout" Target="../slideLayouts/slideLayout100.xml"/><Relationship Id="rId3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7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26" Type="http://schemas.openxmlformats.org/officeDocument/2006/relationships/slideLayout" Target="../slideLayouts/slideLayout131.xml"/><Relationship Id="rId39" Type="http://schemas.openxmlformats.org/officeDocument/2006/relationships/slideLayout" Target="../slideLayouts/slideLayout144.xml"/><Relationship Id="rId21" Type="http://schemas.openxmlformats.org/officeDocument/2006/relationships/slideLayout" Target="../slideLayouts/slideLayout126.xml"/><Relationship Id="rId34" Type="http://schemas.openxmlformats.org/officeDocument/2006/relationships/slideLayout" Target="../slideLayouts/slideLayout139.xml"/><Relationship Id="rId42" Type="http://schemas.openxmlformats.org/officeDocument/2006/relationships/image" Target="../media/image1.png"/><Relationship Id="rId7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slideLayout" Target="../slideLayouts/slideLayout125.xml"/><Relationship Id="rId29" Type="http://schemas.openxmlformats.org/officeDocument/2006/relationships/slideLayout" Target="../slideLayouts/slideLayout134.xml"/><Relationship Id="rId41" Type="http://schemas.openxmlformats.org/officeDocument/2006/relationships/theme" Target="../theme/theme4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24" Type="http://schemas.openxmlformats.org/officeDocument/2006/relationships/slideLayout" Target="../slideLayouts/slideLayout129.xml"/><Relationship Id="rId32" Type="http://schemas.openxmlformats.org/officeDocument/2006/relationships/slideLayout" Target="../slideLayouts/slideLayout137.xml"/><Relationship Id="rId37" Type="http://schemas.openxmlformats.org/officeDocument/2006/relationships/slideLayout" Target="../slideLayouts/slideLayout142.xml"/><Relationship Id="rId40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23" Type="http://schemas.openxmlformats.org/officeDocument/2006/relationships/slideLayout" Target="../slideLayouts/slideLayout128.xml"/><Relationship Id="rId28" Type="http://schemas.openxmlformats.org/officeDocument/2006/relationships/slideLayout" Target="../slideLayouts/slideLayout133.xml"/><Relationship Id="rId36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31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Relationship Id="rId22" Type="http://schemas.openxmlformats.org/officeDocument/2006/relationships/slideLayout" Target="../slideLayouts/slideLayout127.xml"/><Relationship Id="rId27" Type="http://schemas.openxmlformats.org/officeDocument/2006/relationships/slideLayout" Target="../slideLayouts/slideLayout132.xml"/><Relationship Id="rId30" Type="http://schemas.openxmlformats.org/officeDocument/2006/relationships/slideLayout" Target="../slideLayouts/slideLayout135.xml"/><Relationship Id="rId35" Type="http://schemas.openxmlformats.org/officeDocument/2006/relationships/slideLayout" Target="../slideLayouts/slideLayout140.xml"/><Relationship Id="rId43" Type="http://schemas.microsoft.com/office/2007/relationships/hdphoto" Target="../media/hdphoto1.wdp"/><Relationship Id="rId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108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5" Type="http://schemas.openxmlformats.org/officeDocument/2006/relationships/slideLayout" Target="../slideLayouts/slideLayout130.xml"/><Relationship Id="rId33" Type="http://schemas.openxmlformats.org/officeDocument/2006/relationships/slideLayout" Target="../slideLayouts/slideLayout138.xml"/><Relationship Id="rId38" Type="http://schemas.openxmlformats.org/officeDocument/2006/relationships/slideLayout" Target="../slideLayouts/slideLayout1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>
            <a:off x="0" y="6549505"/>
            <a:ext cx="12192000" cy="320040"/>
          </a:xfrm>
          <a:prstGeom prst="rect">
            <a:avLst/>
          </a:prstGeom>
          <a:solidFill>
            <a:schemeClr val="accent5">
              <a:lumMod val="75000"/>
              <a:alpha val="3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1283667" y="6549505"/>
            <a:ext cx="5338805" cy="30849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400" dirty="0">
                <a:solidFill>
                  <a:schemeClr val="bg1"/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t>독생자 예수님의 본질과 </a:t>
            </a:r>
            <a:r>
              <a:rPr lang="ko-KR" altLang="en-US" sz="1400" dirty="0" err="1">
                <a:solidFill>
                  <a:schemeClr val="bg1"/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t>독생녀를</a:t>
            </a:r>
            <a:r>
              <a:rPr lang="ko-KR" altLang="en-US" sz="1400" dirty="0">
                <a:solidFill>
                  <a:schemeClr val="bg1"/>
                </a:solidFill>
                <a:latin typeface="HY목각파임B" panose="02030600000101010101" pitchFamily="18" charset="-127"/>
                <a:ea typeface="HY목각파임B" panose="02030600000101010101" pitchFamily="18" charset="-127"/>
                <a:cs typeface="Gotham Book"/>
              </a:rPr>
              <a:t> 위한 기독교의 사명</a:t>
            </a:r>
            <a:endParaRPr lang="en-US" sz="1400" dirty="0">
              <a:solidFill>
                <a:schemeClr val="bg1"/>
              </a:solidFill>
              <a:latin typeface="HY목각파임B" panose="02030600000101010101" pitchFamily="18" charset="-127"/>
              <a:ea typeface="HY목각파임B" panose="02030600000101010101" pitchFamily="18" charset="-127"/>
              <a:cs typeface="Gotham Book"/>
            </a:endParaRPr>
          </a:p>
        </p:txBody>
      </p:sp>
      <p:sp>
        <p:nvSpPr>
          <p:cNvPr id="17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37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8" name="Rectangle 15">
            <a:extLst>
              <a:ext uri="{FF2B5EF4-FFF2-40B4-BE49-F238E27FC236}">
                <a16:creationId xmlns:a16="http://schemas.microsoft.com/office/drawing/2014/main" id="{B73FC9A0-AF43-3310-CAAB-BB3CB2CAF957}"/>
              </a:ext>
            </a:extLst>
          </p:cNvPr>
          <p:cNvSpPr/>
          <p:nvPr userDrawn="1"/>
        </p:nvSpPr>
        <p:spPr>
          <a:xfrm>
            <a:off x="7211833" y="6549505"/>
            <a:ext cx="4603929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Family Federation for World Peace and Unification</a:t>
            </a:r>
            <a:endParaRPr lang="en-US" sz="1200" dirty="0">
              <a:solidFill>
                <a:schemeClr val="bg1"/>
              </a:solidFill>
              <a:latin typeface="나눔명조 ExtraBold" panose="02020603020101020101" pitchFamily="18" charset="-127"/>
              <a:ea typeface="나눔명조 ExtraBold" panose="02020603020101020101" pitchFamily="18" charset="-127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6940294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963" r:id="rId2"/>
    <p:sldLayoutId id="2147483727" r:id="rId3"/>
    <p:sldLayoutId id="2147483726" r:id="rId4"/>
    <p:sldLayoutId id="2147483719" r:id="rId5"/>
    <p:sldLayoutId id="2147483670" r:id="rId6"/>
    <p:sldLayoutId id="2147483854" r:id="rId7"/>
    <p:sldLayoutId id="2147483856" r:id="rId8"/>
    <p:sldLayoutId id="2147483862" r:id="rId9"/>
    <p:sldLayoutId id="2147483734" r:id="rId10"/>
    <p:sldLayoutId id="2147483735" r:id="rId11"/>
    <p:sldLayoutId id="2147483733" r:id="rId12"/>
    <p:sldLayoutId id="2147483724" r:id="rId13"/>
    <p:sldLayoutId id="2147483736" r:id="rId14"/>
    <p:sldLayoutId id="2147483728" r:id="rId15"/>
    <p:sldLayoutId id="2147483729" r:id="rId16"/>
    <p:sldLayoutId id="2147483725" r:id="rId17"/>
    <p:sldLayoutId id="2147483676" r:id="rId18"/>
    <p:sldLayoutId id="2147483714" r:id="rId19"/>
    <p:sldLayoutId id="2147483716" r:id="rId20"/>
    <p:sldLayoutId id="2147483723" r:id="rId21"/>
    <p:sldLayoutId id="2147483718" r:id="rId22"/>
    <p:sldLayoutId id="2147483677" r:id="rId23"/>
    <p:sldLayoutId id="2147483678" r:id="rId24"/>
    <p:sldLayoutId id="2147483732" r:id="rId25"/>
    <p:sldLayoutId id="2147483720" r:id="rId26"/>
    <p:sldLayoutId id="2147483863" r:id="rId27"/>
    <p:sldLayoutId id="2147483710" r:id="rId28"/>
    <p:sldLayoutId id="2147483721" r:id="rId29"/>
    <p:sldLayoutId id="2147483722" r:id="rId30"/>
    <p:sldLayoutId id="2147483711" r:id="rId31"/>
    <p:sldLayoutId id="2147483713" r:id="rId32"/>
    <p:sldLayoutId id="2147483712" r:id="rId33"/>
    <p:sldLayoutId id="2147483715" r:id="rId34"/>
    <p:sldLayoutId id="2147483681" r:id="rId35"/>
  </p:sldLayoutIdLst>
  <p:hf sldNum="0" hdr="0" ftr="0" dt="0"/>
  <p:txStyles>
    <p:titleStyle>
      <a:lvl1pPr algn="ctr" defTabSz="457200" rtl="0" eaLnBrk="1" latinLnBrk="0" hangingPunct="1">
        <a:lnSpc>
          <a:spcPct val="85000"/>
        </a:lnSpc>
        <a:spcBef>
          <a:spcPct val="0"/>
        </a:spcBef>
        <a:buNone/>
        <a:defRPr sz="3200" b="0" i="0" kern="1200" cap="all" spc="-160" baseline="0">
          <a:ln w="6350" cmpd="sng">
            <a:noFill/>
          </a:ln>
          <a:solidFill>
            <a:schemeClr val="bg1"/>
          </a:solidFill>
          <a:latin typeface="나눔명조 ExtraBold" panose="02020603020101020101" pitchFamily="18" charset="-127"/>
          <a:ea typeface="나눔명조 ExtraBold" panose="02020603020101020101" pitchFamily="18" charset="-127"/>
          <a:cs typeface="나눔명조 ExtraBold" panose="02020603020101020101" pitchFamily="18" charset="-127"/>
        </a:defRPr>
      </a:lvl1pPr>
    </p:titleStyle>
    <p:bodyStyle>
      <a:lvl1pPr marL="173038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8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1pPr>
      <a:lvl2pPr marL="346075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8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2pPr>
      <a:lvl3pPr marL="517525" indent="-171450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6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3pPr>
      <a:lvl4pPr marL="690563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4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4pPr>
      <a:lvl5pPr marL="854075" indent="-163513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»"/>
        <a:defRPr sz="14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 vert="horz" lIns="0" tIns="4572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892" y="1327492"/>
            <a:ext cx="10708216" cy="4580495"/>
          </a:xfrm>
          <a:prstGeom prst="rect">
            <a:avLst/>
          </a:prstGeom>
        </p:spPr>
        <p:txBody>
          <a:bodyPr vert="horz" lIns="0" tIns="4572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0" y="6537960"/>
            <a:ext cx="12192000" cy="32004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0" name="Rectangle 19"/>
          <p:cNvSpPr/>
          <p:nvPr userDrawn="1"/>
        </p:nvSpPr>
        <p:spPr>
          <a:xfrm>
            <a:off x="1394986" y="6537960"/>
            <a:ext cx="6237111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00" dirty="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rPr>
              <a:t>Presentation to Joe Smith</a:t>
            </a:r>
          </a:p>
        </p:txBody>
      </p:sp>
      <p:sp>
        <p:nvSpPr>
          <p:cNvPr id="21" name="Slide Number Placeholder 3"/>
          <p:cNvSpPr txBox="1">
            <a:spLocks/>
          </p:cNvSpPr>
          <p:nvPr userDrawn="1"/>
        </p:nvSpPr>
        <p:spPr>
          <a:xfrm>
            <a:off x="736601" y="6537960"/>
            <a:ext cx="487680" cy="320040"/>
          </a:xfrm>
          <a:prstGeom prst="rect">
            <a:avLst/>
          </a:prstGeom>
          <a:solidFill>
            <a:srgbClr val="000000">
              <a:alpha val="1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  <p:sp>
        <p:nvSpPr>
          <p:cNvPr id="22" name="Freeform 5"/>
          <p:cNvSpPr>
            <a:spLocks noEditPoints="1"/>
          </p:cNvSpPr>
          <p:nvPr userDrawn="1"/>
        </p:nvSpPr>
        <p:spPr bwMode="auto">
          <a:xfrm>
            <a:off x="11313947" y="6635504"/>
            <a:ext cx="242515" cy="161767"/>
          </a:xfrm>
          <a:custGeom>
            <a:avLst/>
            <a:gdLst>
              <a:gd name="T0" fmla="*/ 1232 w 1484"/>
              <a:gd name="T1" fmla="*/ 252 h 1313"/>
              <a:gd name="T2" fmla="*/ 1232 w 1484"/>
              <a:gd name="T3" fmla="*/ 252 h 1313"/>
              <a:gd name="T4" fmla="*/ 1232 w 1484"/>
              <a:gd name="T5" fmla="*/ 0 h 1313"/>
              <a:gd name="T6" fmla="*/ 1158 w 1484"/>
              <a:gd name="T7" fmla="*/ 0 h 1313"/>
              <a:gd name="T8" fmla="*/ 1158 w 1484"/>
              <a:gd name="T9" fmla="*/ 252 h 1313"/>
              <a:gd name="T10" fmla="*/ 905 w 1484"/>
              <a:gd name="T11" fmla="*/ 252 h 1313"/>
              <a:gd name="T12" fmla="*/ 905 w 1484"/>
              <a:gd name="T13" fmla="*/ 330 h 1313"/>
              <a:gd name="T14" fmla="*/ 1158 w 1484"/>
              <a:gd name="T15" fmla="*/ 330 h 1313"/>
              <a:gd name="T16" fmla="*/ 1158 w 1484"/>
              <a:gd name="T17" fmla="*/ 578 h 1313"/>
              <a:gd name="T18" fmla="*/ 1232 w 1484"/>
              <a:gd name="T19" fmla="*/ 578 h 1313"/>
              <a:gd name="T20" fmla="*/ 1232 w 1484"/>
              <a:gd name="T21" fmla="*/ 330 h 1313"/>
              <a:gd name="T22" fmla="*/ 1484 w 1484"/>
              <a:gd name="T23" fmla="*/ 330 h 1313"/>
              <a:gd name="T24" fmla="*/ 1484 w 1484"/>
              <a:gd name="T25" fmla="*/ 252 h 1313"/>
              <a:gd name="T26" fmla="*/ 1232 w 1484"/>
              <a:gd name="T27" fmla="*/ 252 h 1313"/>
              <a:gd name="T28" fmla="*/ 467 w 1484"/>
              <a:gd name="T29" fmla="*/ 520 h 1313"/>
              <a:gd name="T30" fmla="*/ 467 w 1484"/>
              <a:gd name="T31" fmla="*/ 520 h 1313"/>
              <a:gd name="T32" fmla="*/ 247 w 1484"/>
              <a:gd name="T33" fmla="*/ 337 h 1313"/>
              <a:gd name="T34" fmla="*/ 344 w 1484"/>
              <a:gd name="T35" fmla="*/ 69 h 1313"/>
              <a:gd name="T36" fmla="*/ 569 w 1484"/>
              <a:gd name="T37" fmla="*/ 246 h 1313"/>
              <a:gd name="T38" fmla="*/ 467 w 1484"/>
              <a:gd name="T39" fmla="*/ 520 h 1313"/>
              <a:gd name="T40" fmla="*/ 687 w 1484"/>
              <a:gd name="T41" fmla="*/ 986 h 1313"/>
              <a:gd name="T42" fmla="*/ 687 w 1484"/>
              <a:gd name="T43" fmla="*/ 986 h 1313"/>
              <a:gd name="T44" fmla="*/ 430 w 1484"/>
              <a:gd name="T45" fmla="*/ 1206 h 1313"/>
              <a:gd name="T46" fmla="*/ 145 w 1484"/>
              <a:gd name="T47" fmla="*/ 1023 h 1313"/>
              <a:gd name="T48" fmla="*/ 403 w 1484"/>
              <a:gd name="T49" fmla="*/ 809 h 1313"/>
              <a:gd name="T50" fmla="*/ 687 w 1484"/>
              <a:gd name="T51" fmla="*/ 986 h 1313"/>
              <a:gd name="T52" fmla="*/ 805 w 1484"/>
              <a:gd name="T53" fmla="*/ 0 h 1313"/>
              <a:gd name="T54" fmla="*/ 805 w 1484"/>
              <a:gd name="T55" fmla="*/ 0 h 1313"/>
              <a:gd name="T56" fmla="*/ 440 w 1484"/>
              <a:gd name="T57" fmla="*/ 0 h 1313"/>
              <a:gd name="T58" fmla="*/ 75 w 1484"/>
              <a:gd name="T59" fmla="*/ 316 h 1313"/>
              <a:gd name="T60" fmla="*/ 397 w 1484"/>
              <a:gd name="T61" fmla="*/ 595 h 1313"/>
              <a:gd name="T62" fmla="*/ 397 w 1484"/>
              <a:gd name="T63" fmla="*/ 670 h 1313"/>
              <a:gd name="T64" fmla="*/ 446 w 1484"/>
              <a:gd name="T65" fmla="*/ 755 h 1313"/>
              <a:gd name="T66" fmla="*/ 0 w 1484"/>
              <a:gd name="T67" fmla="*/ 1029 h 1313"/>
              <a:gd name="T68" fmla="*/ 371 w 1484"/>
              <a:gd name="T69" fmla="*/ 1291 h 1313"/>
              <a:gd name="T70" fmla="*/ 805 w 1484"/>
              <a:gd name="T71" fmla="*/ 964 h 1313"/>
              <a:gd name="T72" fmla="*/ 558 w 1484"/>
              <a:gd name="T73" fmla="*/ 605 h 1313"/>
              <a:gd name="T74" fmla="*/ 746 w 1484"/>
              <a:gd name="T75" fmla="*/ 295 h 1313"/>
              <a:gd name="T76" fmla="*/ 639 w 1484"/>
              <a:gd name="T77" fmla="*/ 64 h 1313"/>
              <a:gd name="T78" fmla="*/ 805 w 1484"/>
              <a:gd name="T79" fmla="*/ 0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84" h="1313">
                <a:moveTo>
                  <a:pt x="1232" y="252"/>
                </a:moveTo>
                <a:lnTo>
                  <a:pt x="1232" y="252"/>
                </a:lnTo>
                <a:lnTo>
                  <a:pt x="1232" y="0"/>
                </a:lnTo>
                <a:lnTo>
                  <a:pt x="1158" y="0"/>
                </a:lnTo>
                <a:lnTo>
                  <a:pt x="1158" y="252"/>
                </a:lnTo>
                <a:lnTo>
                  <a:pt x="905" y="252"/>
                </a:lnTo>
                <a:lnTo>
                  <a:pt x="905" y="330"/>
                </a:lnTo>
                <a:lnTo>
                  <a:pt x="1158" y="330"/>
                </a:lnTo>
                <a:lnTo>
                  <a:pt x="1158" y="578"/>
                </a:lnTo>
                <a:lnTo>
                  <a:pt x="1232" y="578"/>
                </a:lnTo>
                <a:lnTo>
                  <a:pt x="1232" y="330"/>
                </a:lnTo>
                <a:lnTo>
                  <a:pt x="1484" y="330"/>
                </a:lnTo>
                <a:lnTo>
                  <a:pt x="1484" y="252"/>
                </a:lnTo>
                <a:lnTo>
                  <a:pt x="1232" y="252"/>
                </a:lnTo>
                <a:close/>
                <a:moveTo>
                  <a:pt x="467" y="520"/>
                </a:moveTo>
                <a:lnTo>
                  <a:pt x="467" y="520"/>
                </a:lnTo>
                <a:cubicBezTo>
                  <a:pt x="381" y="541"/>
                  <a:pt x="279" y="461"/>
                  <a:pt x="247" y="337"/>
                </a:cubicBezTo>
                <a:cubicBezTo>
                  <a:pt x="210" y="214"/>
                  <a:pt x="258" y="91"/>
                  <a:pt x="344" y="69"/>
                </a:cubicBezTo>
                <a:cubicBezTo>
                  <a:pt x="435" y="43"/>
                  <a:pt x="537" y="123"/>
                  <a:pt x="569" y="246"/>
                </a:cubicBezTo>
                <a:cubicBezTo>
                  <a:pt x="601" y="375"/>
                  <a:pt x="558" y="493"/>
                  <a:pt x="467" y="520"/>
                </a:cubicBezTo>
                <a:close/>
                <a:moveTo>
                  <a:pt x="687" y="986"/>
                </a:moveTo>
                <a:lnTo>
                  <a:pt x="687" y="986"/>
                </a:lnTo>
                <a:cubicBezTo>
                  <a:pt x="698" y="1098"/>
                  <a:pt x="580" y="1195"/>
                  <a:pt x="430" y="1206"/>
                </a:cubicBezTo>
                <a:cubicBezTo>
                  <a:pt x="279" y="1216"/>
                  <a:pt x="156" y="1136"/>
                  <a:pt x="145" y="1023"/>
                </a:cubicBezTo>
                <a:cubicBezTo>
                  <a:pt x="140" y="916"/>
                  <a:pt x="253" y="820"/>
                  <a:pt x="403" y="809"/>
                </a:cubicBezTo>
                <a:cubicBezTo>
                  <a:pt x="553" y="798"/>
                  <a:pt x="682" y="879"/>
                  <a:pt x="687" y="986"/>
                </a:cubicBezTo>
                <a:close/>
                <a:moveTo>
                  <a:pt x="805" y="0"/>
                </a:moveTo>
                <a:lnTo>
                  <a:pt x="805" y="0"/>
                </a:lnTo>
                <a:lnTo>
                  <a:pt x="440" y="0"/>
                </a:lnTo>
                <a:cubicBezTo>
                  <a:pt x="440" y="0"/>
                  <a:pt x="75" y="11"/>
                  <a:pt x="75" y="316"/>
                </a:cubicBezTo>
                <a:cubicBezTo>
                  <a:pt x="75" y="627"/>
                  <a:pt x="397" y="595"/>
                  <a:pt x="397" y="595"/>
                </a:cubicBezTo>
                <a:lnTo>
                  <a:pt x="397" y="670"/>
                </a:lnTo>
                <a:cubicBezTo>
                  <a:pt x="397" y="702"/>
                  <a:pt x="440" y="691"/>
                  <a:pt x="446" y="755"/>
                </a:cubicBezTo>
                <a:cubicBezTo>
                  <a:pt x="424" y="755"/>
                  <a:pt x="0" y="745"/>
                  <a:pt x="0" y="1029"/>
                </a:cubicBezTo>
                <a:cubicBezTo>
                  <a:pt x="0" y="1307"/>
                  <a:pt x="371" y="1291"/>
                  <a:pt x="371" y="1291"/>
                </a:cubicBezTo>
                <a:cubicBezTo>
                  <a:pt x="371" y="1291"/>
                  <a:pt x="805" y="1313"/>
                  <a:pt x="805" y="964"/>
                </a:cubicBezTo>
                <a:cubicBezTo>
                  <a:pt x="805" y="755"/>
                  <a:pt x="558" y="686"/>
                  <a:pt x="558" y="605"/>
                </a:cubicBezTo>
                <a:cubicBezTo>
                  <a:pt x="558" y="520"/>
                  <a:pt x="746" y="493"/>
                  <a:pt x="746" y="295"/>
                </a:cubicBezTo>
                <a:cubicBezTo>
                  <a:pt x="746" y="177"/>
                  <a:pt x="736" y="107"/>
                  <a:pt x="639" y="64"/>
                </a:cubicBezTo>
                <a:cubicBezTo>
                  <a:pt x="639" y="37"/>
                  <a:pt x="805" y="53"/>
                  <a:pt x="805" y="0"/>
                </a:cubicBezTo>
                <a:close/>
              </a:path>
            </a:pathLst>
          </a:custGeom>
          <a:solidFill>
            <a:srgbClr val="000000">
              <a:alpha val="54902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3" name="Freeform 6"/>
          <p:cNvSpPr>
            <a:spLocks/>
          </p:cNvSpPr>
          <p:nvPr userDrawn="1"/>
        </p:nvSpPr>
        <p:spPr bwMode="auto">
          <a:xfrm>
            <a:off x="10129998" y="6612279"/>
            <a:ext cx="115047" cy="185397"/>
          </a:xfrm>
          <a:custGeom>
            <a:avLst/>
            <a:gdLst>
              <a:gd name="T0" fmla="*/ 573 w 704"/>
              <a:gd name="T1" fmla="*/ 255 h 1506"/>
              <a:gd name="T2" fmla="*/ 573 w 704"/>
              <a:gd name="T3" fmla="*/ 255 h 1506"/>
              <a:gd name="T4" fmla="*/ 704 w 704"/>
              <a:gd name="T5" fmla="*/ 255 h 1506"/>
              <a:gd name="T6" fmla="*/ 704 w 704"/>
              <a:gd name="T7" fmla="*/ 0 h 1506"/>
              <a:gd name="T8" fmla="*/ 492 w 704"/>
              <a:gd name="T9" fmla="*/ 0 h 1506"/>
              <a:gd name="T10" fmla="*/ 155 w 704"/>
              <a:gd name="T11" fmla="*/ 336 h 1506"/>
              <a:gd name="T12" fmla="*/ 155 w 704"/>
              <a:gd name="T13" fmla="*/ 493 h 1506"/>
              <a:gd name="T14" fmla="*/ 0 w 704"/>
              <a:gd name="T15" fmla="*/ 493 h 1506"/>
              <a:gd name="T16" fmla="*/ 0 w 704"/>
              <a:gd name="T17" fmla="*/ 749 h 1506"/>
              <a:gd name="T18" fmla="*/ 155 w 704"/>
              <a:gd name="T19" fmla="*/ 749 h 1506"/>
              <a:gd name="T20" fmla="*/ 155 w 704"/>
              <a:gd name="T21" fmla="*/ 1506 h 1506"/>
              <a:gd name="T22" fmla="*/ 467 w 704"/>
              <a:gd name="T23" fmla="*/ 1506 h 1506"/>
              <a:gd name="T24" fmla="*/ 467 w 704"/>
              <a:gd name="T25" fmla="*/ 749 h 1506"/>
              <a:gd name="T26" fmla="*/ 679 w 704"/>
              <a:gd name="T27" fmla="*/ 749 h 1506"/>
              <a:gd name="T28" fmla="*/ 704 w 704"/>
              <a:gd name="T29" fmla="*/ 493 h 1506"/>
              <a:gd name="T30" fmla="*/ 467 w 704"/>
              <a:gd name="T31" fmla="*/ 493 h 1506"/>
              <a:gd name="T32" fmla="*/ 467 w 704"/>
              <a:gd name="T33" fmla="*/ 362 h 1506"/>
              <a:gd name="T34" fmla="*/ 573 w 704"/>
              <a:gd name="T35" fmla="*/ 255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4" h="1506">
                <a:moveTo>
                  <a:pt x="573" y="255"/>
                </a:moveTo>
                <a:lnTo>
                  <a:pt x="573" y="255"/>
                </a:lnTo>
                <a:lnTo>
                  <a:pt x="704" y="255"/>
                </a:lnTo>
                <a:lnTo>
                  <a:pt x="704" y="0"/>
                </a:lnTo>
                <a:lnTo>
                  <a:pt x="492" y="0"/>
                </a:lnTo>
                <a:cubicBezTo>
                  <a:pt x="243" y="0"/>
                  <a:pt x="155" y="124"/>
                  <a:pt x="155" y="336"/>
                </a:cubicBezTo>
                <a:lnTo>
                  <a:pt x="155" y="493"/>
                </a:lnTo>
                <a:lnTo>
                  <a:pt x="0" y="493"/>
                </a:lnTo>
                <a:lnTo>
                  <a:pt x="0" y="749"/>
                </a:lnTo>
                <a:lnTo>
                  <a:pt x="155" y="749"/>
                </a:lnTo>
                <a:lnTo>
                  <a:pt x="155" y="1506"/>
                </a:lnTo>
                <a:lnTo>
                  <a:pt x="467" y="1506"/>
                </a:lnTo>
                <a:lnTo>
                  <a:pt x="467" y="749"/>
                </a:lnTo>
                <a:lnTo>
                  <a:pt x="679" y="749"/>
                </a:lnTo>
                <a:lnTo>
                  <a:pt x="704" y="493"/>
                </a:lnTo>
                <a:lnTo>
                  <a:pt x="467" y="493"/>
                </a:lnTo>
                <a:lnTo>
                  <a:pt x="467" y="362"/>
                </a:lnTo>
                <a:cubicBezTo>
                  <a:pt x="467" y="293"/>
                  <a:pt x="473" y="255"/>
                  <a:pt x="573" y="255"/>
                </a:cubicBezTo>
                <a:close/>
              </a:path>
            </a:pathLst>
          </a:custGeom>
          <a:solidFill>
            <a:srgbClr val="000000">
              <a:alpha val="54902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4" name="Freeform 7"/>
          <p:cNvSpPr>
            <a:spLocks noEditPoints="1"/>
          </p:cNvSpPr>
          <p:nvPr userDrawn="1"/>
        </p:nvSpPr>
        <p:spPr bwMode="auto">
          <a:xfrm>
            <a:off x="10452991" y="6614033"/>
            <a:ext cx="255117" cy="183642"/>
          </a:xfrm>
          <a:custGeom>
            <a:avLst/>
            <a:gdLst>
              <a:gd name="T0" fmla="*/ 1176 w 1562"/>
              <a:gd name="T1" fmla="*/ 466 h 1491"/>
              <a:gd name="T2" fmla="*/ 1176 w 1562"/>
              <a:gd name="T3" fmla="*/ 466 h 1491"/>
              <a:gd name="T4" fmla="*/ 871 w 1562"/>
              <a:gd name="T5" fmla="*/ 636 h 1491"/>
              <a:gd name="T6" fmla="*/ 871 w 1562"/>
              <a:gd name="T7" fmla="*/ 488 h 1491"/>
              <a:gd name="T8" fmla="*/ 538 w 1562"/>
              <a:gd name="T9" fmla="*/ 488 h 1491"/>
              <a:gd name="T10" fmla="*/ 538 w 1562"/>
              <a:gd name="T11" fmla="*/ 1491 h 1491"/>
              <a:gd name="T12" fmla="*/ 871 w 1562"/>
              <a:gd name="T13" fmla="*/ 1491 h 1491"/>
              <a:gd name="T14" fmla="*/ 871 w 1562"/>
              <a:gd name="T15" fmla="*/ 931 h 1491"/>
              <a:gd name="T16" fmla="*/ 886 w 1562"/>
              <a:gd name="T17" fmla="*/ 850 h 1491"/>
              <a:gd name="T18" fmla="*/ 1057 w 1562"/>
              <a:gd name="T19" fmla="*/ 724 h 1491"/>
              <a:gd name="T20" fmla="*/ 1228 w 1562"/>
              <a:gd name="T21" fmla="*/ 953 h 1491"/>
              <a:gd name="T22" fmla="*/ 1228 w 1562"/>
              <a:gd name="T23" fmla="*/ 1491 h 1491"/>
              <a:gd name="T24" fmla="*/ 1562 w 1562"/>
              <a:gd name="T25" fmla="*/ 1491 h 1491"/>
              <a:gd name="T26" fmla="*/ 1562 w 1562"/>
              <a:gd name="T27" fmla="*/ 916 h 1491"/>
              <a:gd name="T28" fmla="*/ 1176 w 1562"/>
              <a:gd name="T29" fmla="*/ 466 h 1491"/>
              <a:gd name="T30" fmla="*/ 22 w 1562"/>
              <a:gd name="T31" fmla="*/ 1491 h 1491"/>
              <a:gd name="T32" fmla="*/ 22 w 1562"/>
              <a:gd name="T33" fmla="*/ 1491 h 1491"/>
              <a:gd name="T34" fmla="*/ 357 w 1562"/>
              <a:gd name="T35" fmla="*/ 1491 h 1491"/>
              <a:gd name="T36" fmla="*/ 357 w 1562"/>
              <a:gd name="T37" fmla="*/ 487 h 1491"/>
              <a:gd name="T38" fmla="*/ 22 w 1562"/>
              <a:gd name="T39" fmla="*/ 487 h 1491"/>
              <a:gd name="T40" fmla="*/ 22 w 1562"/>
              <a:gd name="T41" fmla="*/ 1491 h 1491"/>
              <a:gd name="T42" fmla="*/ 193 w 1562"/>
              <a:gd name="T43" fmla="*/ 0 h 1491"/>
              <a:gd name="T44" fmla="*/ 193 w 1562"/>
              <a:gd name="T45" fmla="*/ 0 h 1491"/>
              <a:gd name="T46" fmla="*/ 0 w 1562"/>
              <a:gd name="T47" fmla="*/ 178 h 1491"/>
              <a:gd name="T48" fmla="*/ 186 w 1562"/>
              <a:gd name="T49" fmla="*/ 347 h 1491"/>
              <a:gd name="T50" fmla="*/ 379 w 1562"/>
              <a:gd name="T51" fmla="*/ 178 h 1491"/>
              <a:gd name="T52" fmla="*/ 193 w 1562"/>
              <a:gd name="T53" fmla="*/ 0 h 1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2" h="1491">
                <a:moveTo>
                  <a:pt x="1176" y="466"/>
                </a:moveTo>
                <a:lnTo>
                  <a:pt x="1176" y="466"/>
                </a:lnTo>
                <a:cubicBezTo>
                  <a:pt x="990" y="466"/>
                  <a:pt x="916" y="562"/>
                  <a:pt x="871" y="636"/>
                </a:cubicBezTo>
                <a:lnTo>
                  <a:pt x="871" y="488"/>
                </a:lnTo>
                <a:lnTo>
                  <a:pt x="538" y="488"/>
                </a:lnTo>
                <a:cubicBezTo>
                  <a:pt x="545" y="584"/>
                  <a:pt x="538" y="1491"/>
                  <a:pt x="538" y="1491"/>
                </a:cubicBezTo>
                <a:lnTo>
                  <a:pt x="871" y="1491"/>
                </a:lnTo>
                <a:lnTo>
                  <a:pt x="871" y="931"/>
                </a:lnTo>
                <a:cubicBezTo>
                  <a:pt x="871" y="901"/>
                  <a:pt x="871" y="872"/>
                  <a:pt x="886" y="850"/>
                </a:cubicBezTo>
                <a:cubicBezTo>
                  <a:pt x="909" y="791"/>
                  <a:pt x="961" y="724"/>
                  <a:pt x="1057" y="724"/>
                </a:cubicBezTo>
                <a:cubicBezTo>
                  <a:pt x="1176" y="724"/>
                  <a:pt x="1228" y="820"/>
                  <a:pt x="1228" y="953"/>
                </a:cubicBezTo>
                <a:lnTo>
                  <a:pt x="1228" y="1491"/>
                </a:lnTo>
                <a:lnTo>
                  <a:pt x="1562" y="1491"/>
                </a:lnTo>
                <a:lnTo>
                  <a:pt x="1562" y="916"/>
                </a:lnTo>
                <a:cubicBezTo>
                  <a:pt x="1562" y="606"/>
                  <a:pt x="1398" y="466"/>
                  <a:pt x="1176" y="466"/>
                </a:cubicBezTo>
                <a:close/>
                <a:moveTo>
                  <a:pt x="22" y="1491"/>
                </a:moveTo>
                <a:lnTo>
                  <a:pt x="22" y="1491"/>
                </a:lnTo>
                <a:lnTo>
                  <a:pt x="357" y="1491"/>
                </a:lnTo>
                <a:lnTo>
                  <a:pt x="357" y="487"/>
                </a:lnTo>
                <a:lnTo>
                  <a:pt x="22" y="487"/>
                </a:lnTo>
                <a:lnTo>
                  <a:pt x="22" y="1491"/>
                </a:lnTo>
                <a:close/>
                <a:moveTo>
                  <a:pt x="193" y="0"/>
                </a:moveTo>
                <a:lnTo>
                  <a:pt x="193" y="0"/>
                </a:lnTo>
                <a:cubicBezTo>
                  <a:pt x="74" y="0"/>
                  <a:pt x="0" y="82"/>
                  <a:pt x="0" y="178"/>
                </a:cubicBezTo>
                <a:cubicBezTo>
                  <a:pt x="0" y="273"/>
                  <a:pt x="74" y="347"/>
                  <a:pt x="186" y="347"/>
                </a:cubicBezTo>
                <a:cubicBezTo>
                  <a:pt x="305" y="347"/>
                  <a:pt x="379" y="273"/>
                  <a:pt x="379" y="178"/>
                </a:cubicBezTo>
                <a:cubicBezTo>
                  <a:pt x="379" y="82"/>
                  <a:pt x="305" y="0"/>
                  <a:pt x="193" y="0"/>
                </a:cubicBezTo>
                <a:close/>
              </a:path>
            </a:pathLst>
          </a:custGeom>
          <a:solidFill>
            <a:srgbClr val="000000">
              <a:alpha val="54902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" name="Freeform 8"/>
          <p:cNvSpPr>
            <a:spLocks/>
          </p:cNvSpPr>
          <p:nvPr userDrawn="1"/>
        </p:nvSpPr>
        <p:spPr bwMode="auto">
          <a:xfrm>
            <a:off x="10885270" y="6628348"/>
            <a:ext cx="276183" cy="169193"/>
          </a:xfrm>
          <a:custGeom>
            <a:avLst/>
            <a:gdLst>
              <a:gd name="T0" fmla="*/ 1491 w 1690"/>
              <a:gd name="T1" fmla="*/ 223 h 1374"/>
              <a:gd name="T2" fmla="*/ 1491 w 1690"/>
              <a:gd name="T3" fmla="*/ 223 h 1374"/>
              <a:gd name="T4" fmla="*/ 1647 w 1690"/>
              <a:gd name="T5" fmla="*/ 30 h 1374"/>
              <a:gd name="T6" fmla="*/ 1424 w 1690"/>
              <a:gd name="T7" fmla="*/ 108 h 1374"/>
              <a:gd name="T8" fmla="*/ 1171 w 1690"/>
              <a:gd name="T9" fmla="*/ 0 h 1374"/>
              <a:gd name="T10" fmla="*/ 821 w 1690"/>
              <a:gd name="T11" fmla="*/ 356 h 1374"/>
              <a:gd name="T12" fmla="*/ 827 w 1690"/>
              <a:gd name="T13" fmla="*/ 428 h 1374"/>
              <a:gd name="T14" fmla="*/ 114 w 1690"/>
              <a:gd name="T15" fmla="*/ 66 h 1374"/>
              <a:gd name="T16" fmla="*/ 72 w 1690"/>
              <a:gd name="T17" fmla="*/ 241 h 1374"/>
              <a:gd name="T18" fmla="*/ 223 w 1690"/>
              <a:gd name="T19" fmla="*/ 530 h 1374"/>
              <a:gd name="T20" fmla="*/ 66 w 1690"/>
              <a:gd name="T21" fmla="*/ 488 h 1374"/>
              <a:gd name="T22" fmla="*/ 66 w 1690"/>
              <a:gd name="T23" fmla="*/ 494 h 1374"/>
              <a:gd name="T24" fmla="*/ 344 w 1690"/>
              <a:gd name="T25" fmla="*/ 832 h 1374"/>
              <a:gd name="T26" fmla="*/ 253 w 1690"/>
              <a:gd name="T27" fmla="*/ 844 h 1374"/>
              <a:gd name="T28" fmla="*/ 187 w 1690"/>
              <a:gd name="T29" fmla="*/ 838 h 1374"/>
              <a:gd name="T30" fmla="*/ 513 w 1690"/>
              <a:gd name="T31" fmla="*/ 1079 h 1374"/>
              <a:gd name="T32" fmla="*/ 78 w 1690"/>
              <a:gd name="T33" fmla="*/ 1230 h 1374"/>
              <a:gd name="T34" fmla="*/ 0 w 1690"/>
              <a:gd name="T35" fmla="*/ 1224 h 1374"/>
              <a:gd name="T36" fmla="*/ 525 w 1690"/>
              <a:gd name="T37" fmla="*/ 1374 h 1374"/>
              <a:gd name="T38" fmla="*/ 1521 w 1690"/>
              <a:gd name="T39" fmla="*/ 392 h 1374"/>
              <a:gd name="T40" fmla="*/ 1521 w 1690"/>
              <a:gd name="T41" fmla="*/ 344 h 1374"/>
              <a:gd name="T42" fmla="*/ 1690 w 1690"/>
              <a:gd name="T43" fmla="*/ 163 h 1374"/>
              <a:gd name="T44" fmla="*/ 1491 w 1690"/>
              <a:gd name="T45" fmla="*/ 223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90" h="1374">
                <a:moveTo>
                  <a:pt x="1491" y="223"/>
                </a:moveTo>
                <a:lnTo>
                  <a:pt x="1491" y="223"/>
                </a:lnTo>
                <a:cubicBezTo>
                  <a:pt x="1569" y="175"/>
                  <a:pt x="1617" y="108"/>
                  <a:pt x="1647" y="30"/>
                </a:cubicBezTo>
                <a:cubicBezTo>
                  <a:pt x="1581" y="66"/>
                  <a:pt x="1509" y="96"/>
                  <a:pt x="1424" y="108"/>
                </a:cubicBezTo>
                <a:cubicBezTo>
                  <a:pt x="1358" y="42"/>
                  <a:pt x="1273" y="0"/>
                  <a:pt x="1171" y="0"/>
                </a:cubicBezTo>
                <a:cubicBezTo>
                  <a:pt x="977" y="0"/>
                  <a:pt x="821" y="157"/>
                  <a:pt x="821" y="356"/>
                </a:cubicBezTo>
                <a:cubicBezTo>
                  <a:pt x="821" y="374"/>
                  <a:pt x="827" y="404"/>
                  <a:pt x="827" y="428"/>
                </a:cubicBezTo>
                <a:cubicBezTo>
                  <a:pt x="543" y="410"/>
                  <a:pt x="283" y="277"/>
                  <a:pt x="114" y="66"/>
                </a:cubicBezTo>
                <a:cubicBezTo>
                  <a:pt x="84" y="120"/>
                  <a:pt x="72" y="175"/>
                  <a:pt x="72" y="241"/>
                </a:cubicBezTo>
                <a:cubicBezTo>
                  <a:pt x="72" y="362"/>
                  <a:pt x="132" y="470"/>
                  <a:pt x="223" y="530"/>
                </a:cubicBezTo>
                <a:cubicBezTo>
                  <a:pt x="169" y="530"/>
                  <a:pt x="114" y="512"/>
                  <a:pt x="66" y="488"/>
                </a:cubicBezTo>
                <a:lnTo>
                  <a:pt x="66" y="494"/>
                </a:lnTo>
                <a:cubicBezTo>
                  <a:pt x="66" y="663"/>
                  <a:pt x="187" y="802"/>
                  <a:pt x="344" y="832"/>
                </a:cubicBezTo>
                <a:cubicBezTo>
                  <a:pt x="313" y="838"/>
                  <a:pt x="283" y="844"/>
                  <a:pt x="253" y="844"/>
                </a:cubicBezTo>
                <a:cubicBezTo>
                  <a:pt x="235" y="844"/>
                  <a:pt x="211" y="838"/>
                  <a:pt x="187" y="838"/>
                </a:cubicBezTo>
                <a:cubicBezTo>
                  <a:pt x="235" y="977"/>
                  <a:pt x="356" y="1073"/>
                  <a:pt x="513" y="1079"/>
                </a:cubicBezTo>
                <a:cubicBezTo>
                  <a:pt x="392" y="1170"/>
                  <a:pt x="241" y="1230"/>
                  <a:pt x="78" y="1230"/>
                </a:cubicBezTo>
                <a:cubicBezTo>
                  <a:pt x="54" y="1230"/>
                  <a:pt x="24" y="1230"/>
                  <a:pt x="0" y="1224"/>
                </a:cubicBezTo>
                <a:cubicBezTo>
                  <a:pt x="151" y="1326"/>
                  <a:pt x="338" y="1374"/>
                  <a:pt x="525" y="1374"/>
                </a:cubicBezTo>
                <a:cubicBezTo>
                  <a:pt x="1171" y="1374"/>
                  <a:pt x="1521" y="844"/>
                  <a:pt x="1521" y="392"/>
                </a:cubicBezTo>
                <a:lnTo>
                  <a:pt x="1521" y="344"/>
                </a:lnTo>
                <a:cubicBezTo>
                  <a:pt x="1587" y="295"/>
                  <a:pt x="1647" y="235"/>
                  <a:pt x="1690" y="163"/>
                </a:cubicBezTo>
                <a:cubicBezTo>
                  <a:pt x="1635" y="193"/>
                  <a:pt x="1569" y="211"/>
                  <a:pt x="1491" y="223"/>
                </a:cubicBezTo>
                <a:close/>
              </a:path>
            </a:pathLst>
          </a:custGeom>
          <a:solidFill>
            <a:srgbClr val="000000">
              <a:alpha val="54902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6" name="Rectangle 25">
            <a:hlinkClick r:id="rId37"/>
          </p:cNvPr>
          <p:cNvSpPr/>
          <p:nvPr userDrawn="1"/>
        </p:nvSpPr>
        <p:spPr>
          <a:xfrm>
            <a:off x="9994899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7" name="Rectangle 26">
            <a:hlinkClick r:id="rId38"/>
          </p:cNvPr>
          <p:cNvSpPr/>
          <p:nvPr userDrawn="1"/>
        </p:nvSpPr>
        <p:spPr>
          <a:xfrm>
            <a:off x="10397067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8" name="Rectangle 27">
            <a:hlinkClick r:id="rId39"/>
          </p:cNvPr>
          <p:cNvSpPr/>
          <p:nvPr userDrawn="1"/>
        </p:nvSpPr>
        <p:spPr>
          <a:xfrm>
            <a:off x="10820401" y="6537960"/>
            <a:ext cx="410633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9" name="Rectangle 28">
            <a:hlinkClick r:id="rId40"/>
          </p:cNvPr>
          <p:cNvSpPr/>
          <p:nvPr userDrawn="1"/>
        </p:nvSpPr>
        <p:spPr>
          <a:xfrm>
            <a:off x="11247967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3497139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857" r:id="rId6"/>
    <p:sldLayoutId id="2147483858" r:id="rId7"/>
    <p:sldLayoutId id="2147483864" r:id="rId8"/>
    <p:sldLayoutId id="2147483867" r:id="rId9"/>
    <p:sldLayoutId id="2147483868" r:id="rId10"/>
    <p:sldLayoutId id="2147483869" r:id="rId11"/>
    <p:sldLayoutId id="2147483870" r:id="rId12"/>
    <p:sldLayoutId id="2147483871" r:id="rId13"/>
    <p:sldLayoutId id="2147483872" r:id="rId14"/>
    <p:sldLayoutId id="2147483873" r:id="rId15"/>
    <p:sldLayoutId id="2147483874" r:id="rId16"/>
    <p:sldLayoutId id="2147483875" r:id="rId17"/>
    <p:sldLayoutId id="2147483876" r:id="rId18"/>
    <p:sldLayoutId id="2147483877" r:id="rId19"/>
    <p:sldLayoutId id="2147483878" r:id="rId20"/>
    <p:sldLayoutId id="2147483879" r:id="rId21"/>
    <p:sldLayoutId id="2147483880" r:id="rId22"/>
    <p:sldLayoutId id="2147483881" r:id="rId23"/>
    <p:sldLayoutId id="2147483882" r:id="rId24"/>
    <p:sldLayoutId id="2147483884" r:id="rId25"/>
    <p:sldLayoutId id="2147483885" r:id="rId26"/>
    <p:sldLayoutId id="2147483886" r:id="rId27"/>
    <p:sldLayoutId id="2147483887" r:id="rId28"/>
    <p:sldLayoutId id="2147483888" r:id="rId29"/>
    <p:sldLayoutId id="2147483889" r:id="rId30"/>
    <p:sldLayoutId id="2147483890" r:id="rId31"/>
    <p:sldLayoutId id="2147483891" r:id="rId32"/>
    <p:sldLayoutId id="2147483892" r:id="rId33"/>
    <p:sldLayoutId id="2147483893" r:id="rId34"/>
    <p:sldLayoutId id="2147483894" r:id="rId35"/>
  </p:sldLayoutIdLst>
  <p:hf sldNum="0" hdr="0" ftr="0" dt="0"/>
  <p:txStyles>
    <p:titleStyle>
      <a:lvl1pPr algn="ctr" defTabSz="457200" rtl="0" eaLnBrk="1" latinLnBrk="0" hangingPunct="1">
        <a:lnSpc>
          <a:spcPct val="85000"/>
        </a:lnSpc>
        <a:spcBef>
          <a:spcPct val="0"/>
        </a:spcBef>
        <a:buNone/>
        <a:defRPr sz="3000" b="0" i="0" kern="1200" cap="all" spc="-160" baseline="0">
          <a:ln w="6350" cmpd="sng">
            <a:noFill/>
          </a:ln>
          <a:solidFill>
            <a:schemeClr val="bg1"/>
          </a:solidFill>
          <a:latin typeface="Lato Light" panose="020F0302020204030203" pitchFamily="34" charset="0"/>
          <a:ea typeface="+mj-ea"/>
          <a:cs typeface="Gotham Light"/>
        </a:defRPr>
      </a:lvl1pPr>
    </p:titleStyle>
    <p:bodyStyle>
      <a:lvl1pPr marL="173038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8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1pPr>
      <a:lvl2pPr marL="346075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8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2pPr>
      <a:lvl3pPr marL="517525" indent="-171450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6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3pPr>
      <a:lvl4pPr marL="690563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4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4pPr>
      <a:lvl5pPr marL="854075" indent="-163513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»"/>
        <a:defRPr sz="14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 vert="horz" lIns="0" tIns="4572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892" y="1327492"/>
            <a:ext cx="10708216" cy="4580495"/>
          </a:xfrm>
          <a:prstGeom prst="rect">
            <a:avLst/>
          </a:prstGeom>
        </p:spPr>
        <p:txBody>
          <a:bodyPr vert="horz" lIns="0" tIns="4572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0" y="6537960"/>
            <a:ext cx="12192000" cy="32004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latin typeface="Lato Light" panose="020F0302020204030203" pitchFamily="34" charset="0"/>
            </a:endParaRPr>
          </a:p>
        </p:txBody>
      </p:sp>
      <p:sp>
        <p:nvSpPr>
          <p:cNvPr id="20" name="Rectangle 19"/>
          <p:cNvSpPr/>
          <p:nvPr userDrawn="1"/>
        </p:nvSpPr>
        <p:spPr>
          <a:xfrm>
            <a:off x="1394986" y="6537960"/>
            <a:ext cx="6237111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00" dirty="0">
                <a:solidFill>
                  <a:schemeClr val="bg1"/>
                </a:solidFill>
                <a:latin typeface="Lato Light" panose="020F0302020204030203" pitchFamily="34" charset="0"/>
                <a:cs typeface="Gotham Book"/>
              </a:rPr>
              <a:t>Presentation to Joe Smith</a:t>
            </a:r>
          </a:p>
        </p:txBody>
      </p:sp>
      <p:sp>
        <p:nvSpPr>
          <p:cNvPr id="21" name="Slide Number Placeholder 3"/>
          <p:cNvSpPr txBox="1">
            <a:spLocks/>
          </p:cNvSpPr>
          <p:nvPr userDrawn="1"/>
        </p:nvSpPr>
        <p:spPr>
          <a:xfrm>
            <a:off x="736601" y="6537960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/>
            <a:fld id="{93D61182-44B0-D747-8108-FDA0C13481D9}" type="slidenum">
              <a:rPr lang="en-US" sz="1000" smtClean="0">
                <a:latin typeface="Lato Light" panose="020F0302020204030203" pitchFamily="34" charset="0"/>
                <a:cs typeface="Gotham Book"/>
              </a:rPr>
              <a:pPr lvl="0"/>
              <a:t>‹#›</a:t>
            </a:fld>
            <a:endParaRPr lang="en-US" sz="1000" dirty="0">
              <a:latin typeface="Lato Light" panose="020F0302020204030203" pitchFamily="34" charset="0"/>
              <a:cs typeface="Gotham Book"/>
            </a:endParaRPr>
          </a:p>
        </p:txBody>
      </p:sp>
      <p:sp>
        <p:nvSpPr>
          <p:cNvPr id="22" name="Freeform 5"/>
          <p:cNvSpPr>
            <a:spLocks noEditPoints="1"/>
          </p:cNvSpPr>
          <p:nvPr userDrawn="1"/>
        </p:nvSpPr>
        <p:spPr bwMode="auto">
          <a:xfrm>
            <a:off x="11313947" y="6635504"/>
            <a:ext cx="242515" cy="161767"/>
          </a:xfrm>
          <a:custGeom>
            <a:avLst/>
            <a:gdLst>
              <a:gd name="T0" fmla="*/ 1232 w 1484"/>
              <a:gd name="T1" fmla="*/ 252 h 1313"/>
              <a:gd name="T2" fmla="*/ 1232 w 1484"/>
              <a:gd name="T3" fmla="*/ 252 h 1313"/>
              <a:gd name="T4" fmla="*/ 1232 w 1484"/>
              <a:gd name="T5" fmla="*/ 0 h 1313"/>
              <a:gd name="T6" fmla="*/ 1158 w 1484"/>
              <a:gd name="T7" fmla="*/ 0 h 1313"/>
              <a:gd name="T8" fmla="*/ 1158 w 1484"/>
              <a:gd name="T9" fmla="*/ 252 h 1313"/>
              <a:gd name="T10" fmla="*/ 905 w 1484"/>
              <a:gd name="T11" fmla="*/ 252 h 1313"/>
              <a:gd name="T12" fmla="*/ 905 w 1484"/>
              <a:gd name="T13" fmla="*/ 330 h 1313"/>
              <a:gd name="T14" fmla="*/ 1158 w 1484"/>
              <a:gd name="T15" fmla="*/ 330 h 1313"/>
              <a:gd name="T16" fmla="*/ 1158 w 1484"/>
              <a:gd name="T17" fmla="*/ 578 h 1313"/>
              <a:gd name="T18" fmla="*/ 1232 w 1484"/>
              <a:gd name="T19" fmla="*/ 578 h 1313"/>
              <a:gd name="T20" fmla="*/ 1232 w 1484"/>
              <a:gd name="T21" fmla="*/ 330 h 1313"/>
              <a:gd name="T22" fmla="*/ 1484 w 1484"/>
              <a:gd name="T23" fmla="*/ 330 h 1313"/>
              <a:gd name="T24" fmla="*/ 1484 w 1484"/>
              <a:gd name="T25" fmla="*/ 252 h 1313"/>
              <a:gd name="T26" fmla="*/ 1232 w 1484"/>
              <a:gd name="T27" fmla="*/ 252 h 1313"/>
              <a:gd name="T28" fmla="*/ 467 w 1484"/>
              <a:gd name="T29" fmla="*/ 520 h 1313"/>
              <a:gd name="T30" fmla="*/ 467 w 1484"/>
              <a:gd name="T31" fmla="*/ 520 h 1313"/>
              <a:gd name="T32" fmla="*/ 247 w 1484"/>
              <a:gd name="T33" fmla="*/ 337 h 1313"/>
              <a:gd name="T34" fmla="*/ 344 w 1484"/>
              <a:gd name="T35" fmla="*/ 69 h 1313"/>
              <a:gd name="T36" fmla="*/ 569 w 1484"/>
              <a:gd name="T37" fmla="*/ 246 h 1313"/>
              <a:gd name="T38" fmla="*/ 467 w 1484"/>
              <a:gd name="T39" fmla="*/ 520 h 1313"/>
              <a:gd name="T40" fmla="*/ 687 w 1484"/>
              <a:gd name="T41" fmla="*/ 986 h 1313"/>
              <a:gd name="T42" fmla="*/ 687 w 1484"/>
              <a:gd name="T43" fmla="*/ 986 h 1313"/>
              <a:gd name="T44" fmla="*/ 430 w 1484"/>
              <a:gd name="T45" fmla="*/ 1206 h 1313"/>
              <a:gd name="T46" fmla="*/ 145 w 1484"/>
              <a:gd name="T47" fmla="*/ 1023 h 1313"/>
              <a:gd name="T48" fmla="*/ 403 w 1484"/>
              <a:gd name="T49" fmla="*/ 809 h 1313"/>
              <a:gd name="T50" fmla="*/ 687 w 1484"/>
              <a:gd name="T51" fmla="*/ 986 h 1313"/>
              <a:gd name="T52" fmla="*/ 805 w 1484"/>
              <a:gd name="T53" fmla="*/ 0 h 1313"/>
              <a:gd name="T54" fmla="*/ 805 w 1484"/>
              <a:gd name="T55" fmla="*/ 0 h 1313"/>
              <a:gd name="T56" fmla="*/ 440 w 1484"/>
              <a:gd name="T57" fmla="*/ 0 h 1313"/>
              <a:gd name="T58" fmla="*/ 75 w 1484"/>
              <a:gd name="T59" fmla="*/ 316 h 1313"/>
              <a:gd name="T60" fmla="*/ 397 w 1484"/>
              <a:gd name="T61" fmla="*/ 595 h 1313"/>
              <a:gd name="T62" fmla="*/ 397 w 1484"/>
              <a:gd name="T63" fmla="*/ 670 h 1313"/>
              <a:gd name="T64" fmla="*/ 446 w 1484"/>
              <a:gd name="T65" fmla="*/ 755 h 1313"/>
              <a:gd name="T66" fmla="*/ 0 w 1484"/>
              <a:gd name="T67" fmla="*/ 1029 h 1313"/>
              <a:gd name="T68" fmla="*/ 371 w 1484"/>
              <a:gd name="T69" fmla="*/ 1291 h 1313"/>
              <a:gd name="T70" fmla="*/ 805 w 1484"/>
              <a:gd name="T71" fmla="*/ 964 h 1313"/>
              <a:gd name="T72" fmla="*/ 558 w 1484"/>
              <a:gd name="T73" fmla="*/ 605 h 1313"/>
              <a:gd name="T74" fmla="*/ 746 w 1484"/>
              <a:gd name="T75" fmla="*/ 295 h 1313"/>
              <a:gd name="T76" fmla="*/ 639 w 1484"/>
              <a:gd name="T77" fmla="*/ 64 h 1313"/>
              <a:gd name="T78" fmla="*/ 805 w 1484"/>
              <a:gd name="T79" fmla="*/ 0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84" h="1313">
                <a:moveTo>
                  <a:pt x="1232" y="252"/>
                </a:moveTo>
                <a:lnTo>
                  <a:pt x="1232" y="252"/>
                </a:lnTo>
                <a:lnTo>
                  <a:pt x="1232" y="0"/>
                </a:lnTo>
                <a:lnTo>
                  <a:pt x="1158" y="0"/>
                </a:lnTo>
                <a:lnTo>
                  <a:pt x="1158" y="252"/>
                </a:lnTo>
                <a:lnTo>
                  <a:pt x="905" y="252"/>
                </a:lnTo>
                <a:lnTo>
                  <a:pt x="905" y="330"/>
                </a:lnTo>
                <a:lnTo>
                  <a:pt x="1158" y="330"/>
                </a:lnTo>
                <a:lnTo>
                  <a:pt x="1158" y="578"/>
                </a:lnTo>
                <a:lnTo>
                  <a:pt x="1232" y="578"/>
                </a:lnTo>
                <a:lnTo>
                  <a:pt x="1232" y="330"/>
                </a:lnTo>
                <a:lnTo>
                  <a:pt x="1484" y="330"/>
                </a:lnTo>
                <a:lnTo>
                  <a:pt x="1484" y="252"/>
                </a:lnTo>
                <a:lnTo>
                  <a:pt x="1232" y="252"/>
                </a:lnTo>
                <a:close/>
                <a:moveTo>
                  <a:pt x="467" y="520"/>
                </a:moveTo>
                <a:lnTo>
                  <a:pt x="467" y="520"/>
                </a:lnTo>
                <a:cubicBezTo>
                  <a:pt x="381" y="541"/>
                  <a:pt x="279" y="461"/>
                  <a:pt x="247" y="337"/>
                </a:cubicBezTo>
                <a:cubicBezTo>
                  <a:pt x="210" y="214"/>
                  <a:pt x="258" y="91"/>
                  <a:pt x="344" y="69"/>
                </a:cubicBezTo>
                <a:cubicBezTo>
                  <a:pt x="435" y="43"/>
                  <a:pt x="537" y="123"/>
                  <a:pt x="569" y="246"/>
                </a:cubicBezTo>
                <a:cubicBezTo>
                  <a:pt x="601" y="375"/>
                  <a:pt x="558" y="493"/>
                  <a:pt x="467" y="520"/>
                </a:cubicBezTo>
                <a:close/>
                <a:moveTo>
                  <a:pt x="687" y="986"/>
                </a:moveTo>
                <a:lnTo>
                  <a:pt x="687" y="986"/>
                </a:lnTo>
                <a:cubicBezTo>
                  <a:pt x="698" y="1098"/>
                  <a:pt x="580" y="1195"/>
                  <a:pt x="430" y="1206"/>
                </a:cubicBezTo>
                <a:cubicBezTo>
                  <a:pt x="279" y="1216"/>
                  <a:pt x="156" y="1136"/>
                  <a:pt x="145" y="1023"/>
                </a:cubicBezTo>
                <a:cubicBezTo>
                  <a:pt x="140" y="916"/>
                  <a:pt x="253" y="820"/>
                  <a:pt x="403" y="809"/>
                </a:cubicBezTo>
                <a:cubicBezTo>
                  <a:pt x="553" y="798"/>
                  <a:pt x="682" y="879"/>
                  <a:pt x="687" y="986"/>
                </a:cubicBezTo>
                <a:close/>
                <a:moveTo>
                  <a:pt x="805" y="0"/>
                </a:moveTo>
                <a:lnTo>
                  <a:pt x="805" y="0"/>
                </a:lnTo>
                <a:lnTo>
                  <a:pt x="440" y="0"/>
                </a:lnTo>
                <a:cubicBezTo>
                  <a:pt x="440" y="0"/>
                  <a:pt x="75" y="11"/>
                  <a:pt x="75" y="316"/>
                </a:cubicBezTo>
                <a:cubicBezTo>
                  <a:pt x="75" y="627"/>
                  <a:pt x="397" y="595"/>
                  <a:pt x="397" y="595"/>
                </a:cubicBezTo>
                <a:lnTo>
                  <a:pt x="397" y="670"/>
                </a:lnTo>
                <a:cubicBezTo>
                  <a:pt x="397" y="702"/>
                  <a:pt x="440" y="691"/>
                  <a:pt x="446" y="755"/>
                </a:cubicBezTo>
                <a:cubicBezTo>
                  <a:pt x="424" y="755"/>
                  <a:pt x="0" y="745"/>
                  <a:pt x="0" y="1029"/>
                </a:cubicBezTo>
                <a:cubicBezTo>
                  <a:pt x="0" y="1307"/>
                  <a:pt x="371" y="1291"/>
                  <a:pt x="371" y="1291"/>
                </a:cubicBezTo>
                <a:cubicBezTo>
                  <a:pt x="371" y="1291"/>
                  <a:pt x="805" y="1313"/>
                  <a:pt x="805" y="964"/>
                </a:cubicBezTo>
                <a:cubicBezTo>
                  <a:pt x="805" y="755"/>
                  <a:pt x="558" y="686"/>
                  <a:pt x="558" y="605"/>
                </a:cubicBezTo>
                <a:cubicBezTo>
                  <a:pt x="558" y="520"/>
                  <a:pt x="746" y="493"/>
                  <a:pt x="746" y="295"/>
                </a:cubicBezTo>
                <a:cubicBezTo>
                  <a:pt x="746" y="177"/>
                  <a:pt x="736" y="107"/>
                  <a:pt x="639" y="64"/>
                </a:cubicBezTo>
                <a:cubicBezTo>
                  <a:pt x="639" y="37"/>
                  <a:pt x="805" y="53"/>
                  <a:pt x="805" y="0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3" name="Freeform 6"/>
          <p:cNvSpPr>
            <a:spLocks/>
          </p:cNvSpPr>
          <p:nvPr userDrawn="1"/>
        </p:nvSpPr>
        <p:spPr bwMode="auto">
          <a:xfrm>
            <a:off x="10129998" y="6612279"/>
            <a:ext cx="115047" cy="185397"/>
          </a:xfrm>
          <a:custGeom>
            <a:avLst/>
            <a:gdLst>
              <a:gd name="T0" fmla="*/ 573 w 704"/>
              <a:gd name="T1" fmla="*/ 255 h 1506"/>
              <a:gd name="T2" fmla="*/ 573 w 704"/>
              <a:gd name="T3" fmla="*/ 255 h 1506"/>
              <a:gd name="T4" fmla="*/ 704 w 704"/>
              <a:gd name="T5" fmla="*/ 255 h 1506"/>
              <a:gd name="T6" fmla="*/ 704 w 704"/>
              <a:gd name="T7" fmla="*/ 0 h 1506"/>
              <a:gd name="T8" fmla="*/ 492 w 704"/>
              <a:gd name="T9" fmla="*/ 0 h 1506"/>
              <a:gd name="T10" fmla="*/ 155 w 704"/>
              <a:gd name="T11" fmla="*/ 336 h 1506"/>
              <a:gd name="T12" fmla="*/ 155 w 704"/>
              <a:gd name="T13" fmla="*/ 493 h 1506"/>
              <a:gd name="T14" fmla="*/ 0 w 704"/>
              <a:gd name="T15" fmla="*/ 493 h 1506"/>
              <a:gd name="T16" fmla="*/ 0 w 704"/>
              <a:gd name="T17" fmla="*/ 749 h 1506"/>
              <a:gd name="T18" fmla="*/ 155 w 704"/>
              <a:gd name="T19" fmla="*/ 749 h 1506"/>
              <a:gd name="T20" fmla="*/ 155 w 704"/>
              <a:gd name="T21" fmla="*/ 1506 h 1506"/>
              <a:gd name="T22" fmla="*/ 467 w 704"/>
              <a:gd name="T23" fmla="*/ 1506 h 1506"/>
              <a:gd name="T24" fmla="*/ 467 w 704"/>
              <a:gd name="T25" fmla="*/ 749 h 1506"/>
              <a:gd name="T26" fmla="*/ 679 w 704"/>
              <a:gd name="T27" fmla="*/ 749 h 1506"/>
              <a:gd name="T28" fmla="*/ 704 w 704"/>
              <a:gd name="T29" fmla="*/ 493 h 1506"/>
              <a:gd name="T30" fmla="*/ 467 w 704"/>
              <a:gd name="T31" fmla="*/ 493 h 1506"/>
              <a:gd name="T32" fmla="*/ 467 w 704"/>
              <a:gd name="T33" fmla="*/ 362 h 1506"/>
              <a:gd name="T34" fmla="*/ 573 w 704"/>
              <a:gd name="T35" fmla="*/ 255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4" h="1506">
                <a:moveTo>
                  <a:pt x="573" y="255"/>
                </a:moveTo>
                <a:lnTo>
                  <a:pt x="573" y="255"/>
                </a:lnTo>
                <a:lnTo>
                  <a:pt x="704" y="255"/>
                </a:lnTo>
                <a:lnTo>
                  <a:pt x="704" y="0"/>
                </a:lnTo>
                <a:lnTo>
                  <a:pt x="492" y="0"/>
                </a:lnTo>
                <a:cubicBezTo>
                  <a:pt x="243" y="0"/>
                  <a:pt x="155" y="124"/>
                  <a:pt x="155" y="336"/>
                </a:cubicBezTo>
                <a:lnTo>
                  <a:pt x="155" y="493"/>
                </a:lnTo>
                <a:lnTo>
                  <a:pt x="0" y="493"/>
                </a:lnTo>
                <a:lnTo>
                  <a:pt x="0" y="749"/>
                </a:lnTo>
                <a:lnTo>
                  <a:pt x="155" y="749"/>
                </a:lnTo>
                <a:lnTo>
                  <a:pt x="155" y="1506"/>
                </a:lnTo>
                <a:lnTo>
                  <a:pt x="467" y="1506"/>
                </a:lnTo>
                <a:lnTo>
                  <a:pt x="467" y="749"/>
                </a:lnTo>
                <a:lnTo>
                  <a:pt x="679" y="749"/>
                </a:lnTo>
                <a:lnTo>
                  <a:pt x="704" y="493"/>
                </a:lnTo>
                <a:lnTo>
                  <a:pt x="467" y="493"/>
                </a:lnTo>
                <a:lnTo>
                  <a:pt x="467" y="362"/>
                </a:lnTo>
                <a:cubicBezTo>
                  <a:pt x="467" y="293"/>
                  <a:pt x="473" y="255"/>
                  <a:pt x="573" y="255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4" name="Freeform 7"/>
          <p:cNvSpPr>
            <a:spLocks noEditPoints="1"/>
          </p:cNvSpPr>
          <p:nvPr userDrawn="1"/>
        </p:nvSpPr>
        <p:spPr bwMode="auto">
          <a:xfrm>
            <a:off x="10452991" y="6614033"/>
            <a:ext cx="255117" cy="183642"/>
          </a:xfrm>
          <a:custGeom>
            <a:avLst/>
            <a:gdLst>
              <a:gd name="T0" fmla="*/ 1176 w 1562"/>
              <a:gd name="T1" fmla="*/ 466 h 1491"/>
              <a:gd name="T2" fmla="*/ 1176 w 1562"/>
              <a:gd name="T3" fmla="*/ 466 h 1491"/>
              <a:gd name="T4" fmla="*/ 871 w 1562"/>
              <a:gd name="T5" fmla="*/ 636 h 1491"/>
              <a:gd name="T6" fmla="*/ 871 w 1562"/>
              <a:gd name="T7" fmla="*/ 488 h 1491"/>
              <a:gd name="T8" fmla="*/ 538 w 1562"/>
              <a:gd name="T9" fmla="*/ 488 h 1491"/>
              <a:gd name="T10" fmla="*/ 538 w 1562"/>
              <a:gd name="T11" fmla="*/ 1491 h 1491"/>
              <a:gd name="T12" fmla="*/ 871 w 1562"/>
              <a:gd name="T13" fmla="*/ 1491 h 1491"/>
              <a:gd name="T14" fmla="*/ 871 w 1562"/>
              <a:gd name="T15" fmla="*/ 931 h 1491"/>
              <a:gd name="T16" fmla="*/ 886 w 1562"/>
              <a:gd name="T17" fmla="*/ 850 h 1491"/>
              <a:gd name="T18" fmla="*/ 1057 w 1562"/>
              <a:gd name="T19" fmla="*/ 724 h 1491"/>
              <a:gd name="T20" fmla="*/ 1228 w 1562"/>
              <a:gd name="T21" fmla="*/ 953 h 1491"/>
              <a:gd name="T22" fmla="*/ 1228 w 1562"/>
              <a:gd name="T23" fmla="*/ 1491 h 1491"/>
              <a:gd name="T24" fmla="*/ 1562 w 1562"/>
              <a:gd name="T25" fmla="*/ 1491 h 1491"/>
              <a:gd name="T26" fmla="*/ 1562 w 1562"/>
              <a:gd name="T27" fmla="*/ 916 h 1491"/>
              <a:gd name="T28" fmla="*/ 1176 w 1562"/>
              <a:gd name="T29" fmla="*/ 466 h 1491"/>
              <a:gd name="T30" fmla="*/ 22 w 1562"/>
              <a:gd name="T31" fmla="*/ 1491 h 1491"/>
              <a:gd name="T32" fmla="*/ 22 w 1562"/>
              <a:gd name="T33" fmla="*/ 1491 h 1491"/>
              <a:gd name="T34" fmla="*/ 357 w 1562"/>
              <a:gd name="T35" fmla="*/ 1491 h 1491"/>
              <a:gd name="T36" fmla="*/ 357 w 1562"/>
              <a:gd name="T37" fmla="*/ 487 h 1491"/>
              <a:gd name="T38" fmla="*/ 22 w 1562"/>
              <a:gd name="T39" fmla="*/ 487 h 1491"/>
              <a:gd name="T40" fmla="*/ 22 w 1562"/>
              <a:gd name="T41" fmla="*/ 1491 h 1491"/>
              <a:gd name="T42" fmla="*/ 193 w 1562"/>
              <a:gd name="T43" fmla="*/ 0 h 1491"/>
              <a:gd name="T44" fmla="*/ 193 w 1562"/>
              <a:gd name="T45" fmla="*/ 0 h 1491"/>
              <a:gd name="T46" fmla="*/ 0 w 1562"/>
              <a:gd name="T47" fmla="*/ 178 h 1491"/>
              <a:gd name="T48" fmla="*/ 186 w 1562"/>
              <a:gd name="T49" fmla="*/ 347 h 1491"/>
              <a:gd name="T50" fmla="*/ 379 w 1562"/>
              <a:gd name="T51" fmla="*/ 178 h 1491"/>
              <a:gd name="T52" fmla="*/ 193 w 1562"/>
              <a:gd name="T53" fmla="*/ 0 h 1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2" h="1491">
                <a:moveTo>
                  <a:pt x="1176" y="466"/>
                </a:moveTo>
                <a:lnTo>
                  <a:pt x="1176" y="466"/>
                </a:lnTo>
                <a:cubicBezTo>
                  <a:pt x="990" y="466"/>
                  <a:pt x="916" y="562"/>
                  <a:pt x="871" y="636"/>
                </a:cubicBezTo>
                <a:lnTo>
                  <a:pt x="871" y="488"/>
                </a:lnTo>
                <a:lnTo>
                  <a:pt x="538" y="488"/>
                </a:lnTo>
                <a:cubicBezTo>
                  <a:pt x="545" y="584"/>
                  <a:pt x="538" y="1491"/>
                  <a:pt x="538" y="1491"/>
                </a:cubicBezTo>
                <a:lnTo>
                  <a:pt x="871" y="1491"/>
                </a:lnTo>
                <a:lnTo>
                  <a:pt x="871" y="931"/>
                </a:lnTo>
                <a:cubicBezTo>
                  <a:pt x="871" y="901"/>
                  <a:pt x="871" y="872"/>
                  <a:pt x="886" y="850"/>
                </a:cubicBezTo>
                <a:cubicBezTo>
                  <a:pt x="909" y="791"/>
                  <a:pt x="961" y="724"/>
                  <a:pt x="1057" y="724"/>
                </a:cubicBezTo>
                <a:cubicBezTo>
                  <a:pt x="1176" y="724"/>
                  <a:pt x="1228" y="820"/>
                  <a:pt x="1228" y="953"/>
                </a:cubicBezTo>
                <a:lnTo>
                  <a:pt x="1228" y="1491"/>
                </a:lnTo>
                <a:lnTo>
                  <a:pt x="1562" y="1491"/>
                </a:lnTo>
                <a:lnTo>
                  <a:pt x="1562" y="916"/>
                </a:lnTo>
                <a:cubicBezTo>
                  <a:pt x="1562" y="606"/>
                  <a:pt x="1398" y="466"/>
                  <a:pt x="1176" y="466"/>
                </a:cubicBezTo>
                <a:close/>
                <a:moveTo>
                  <a:pt x="22" y="1491"/>
                </a:moveTo>
                <a:lnTo>
                  <a:pt x="22" y="1491"/>
                </a:lnTo>
                <a:lnTo>
                  <a:pt x="357" y="1491"/>
                </a:lnTo>
                <a:lnTo>
                  <a:pt x="357" y="487"/>
                </a:lnTo>
                <a:lnTo>
                  <a:pt x="22" y="487"/>
                </a:lnTo>
                <a:lnTo>
                  <a:pt x="22" y="1491"/>
                </a:lnTo>
                <a:close/>
                <a:moveTo>
                  <a:pt x="193" y="0"/>
                </a:moveTo>
                <a:lnTo>
                  <a:pt x="193" y="0"/>
                </a:lnTo>
                <a:cubicBezTo>
                  <a:pt x="74" y="0"/>
                  <a:pt x="0" y="82"/>
                  <a:pt x="0" y="178"/>
                </a:cubicBezTo>
                <a:cubicBezTo>
                  <a:pt x="0" y="273"/>
                  <a:pt x="74" y="347"/>
                  <a:pt x="186" y="347"/>
                </a:cubicBezTo>
                <a:cubicBezTo>
                  <a:pt x="305" y="347"/>
                  <a:pt x="379" y="273"/>
                  <a:pt x="379" y="178"/>
                </a:cubicBezTo>
                <a:cubicBezTo>
                  <a:pt x="379" y="82"/>
                  <a:pt x="305" y="0"/>
                  <a:pt x="193" y="0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" name="Freeform 8"/>
          <p:cNvSpPr>
            <a:spLocks/>
          </p:cNvSpPr>
          <p:nvPr userDrawn="1"/>
        </p:nvSpPr>
        <p:spPr bwMode="auto">
          <a:xfrm>
            <a:off x="10885270" y="6628348"/>
            <a:ext cx="276183" cy="169193"/>
          </a:xfrm>
          <a:custGeom>
            <a:avLst/>
            <a:gdLst>
              <a:gd name="T0" fmla="*/ 1491 w 1690"/>
              <a:gd name="T1" fmla="*/ 223 h 1374"/>
              <a:gd name="T2" fmla="*/ 1491 w 1690"/>
              <a:gd name="T3" fmla="*/ 223 h 1374"/>
              <a:gd name="T4" fmla="*/ 1647 w 1690"/>
              <a:gd name="T5" fmla="*/ 30 h 1374"/>
              <a:gd name="T6" fmla="*/ 1424 w 1690"/>
              <a:gd name="T7" fmla="*/ 108 h 1374"/>
              <a:gd name="T8" fmla="*/ 1171 w 1690"/>
              <a:gd name="T9" fmla="*/ 0 h 1374"/>
              <a:gd name="T10" fmla="*/ 821 w 1690"/>
              <a:gd name="T11" fmla="*/ 356 h 1374"/>
              <a:gd name="T12" fmla="*/ 827 w 1690"/>
              <a:gd name="T13" fmla="*/ 428 h 1374"/>
              <a:gd name="T14" fmla="*/ 114 w 1690"/>
              <a:gd name="T15" fmla="*/ 66 h 1374"/>
              <a:gd name="T16" fmla="*/ 72 w 1690"/>
              <a:gd name="T17" fmla="*/ 241 h 1374"/>
              <a:gd name="T18" fmla="*/ 223 w 1690"/>
              <a:gd name="T19" fmla="*/ 530 h 1374"/>
              <a:gd name="T20" fmla="*/ 66 w 1690"/>
              <a:gd name="T21" fmla="*/ 488 h 1374"/>
              <a:gd name="T22" fmla="*/ 66 w 1690"/>
              <a:gd name="T23" fmla="*/ 494 h 1374"/>
              <a:gd name="T24" fmla="*/ 344 w 1690"/>
              <a:gd name="T25" fmla="*/ 832 h 1374"/>
              <a:gd name="T26" fmla="*/ 253 w 1690"/>
              <a:gd name="T27" fmla="*/ 844 h 1374"/>
              <a:gd name="T28" fmla="*/ 187 w 1690"/>
              <a:gd name="T29" fmla="*/ 838 h 1374"/>
              <a:gd name="T30" fmla="*/ 513 w 1690"/>
              <a:gd name="T31" fmla="*/ 1079 h 1374"/>
              <a:gd name="T32" fmla="*/ 78 w 1690"/>
              <a:gd name="T33" fmla="*/ 1230 h 1374"/>
              <a:gd name="T34" fmla="*/ 0 w 1690"/>
              <a:gd name="T35" fmla="*/ 1224 h 1374"/>
              <a:gd name="T36" fmla="*/ 525 w 1690"/>
              <a:gd name="T37" fmla="*/ 1374 h 1374"/>
              <a:gd name="T38" fmla="*/ 1521 w 1690"/>
              <a:gd name="T39" fmla="*/ 392 h 1374"/>
              <a:gd name="T40" fmla="*/ 1521 w 1690"/>
              <a:gd name="T41" fmla="*/ 344 h 1374"/>
              <a:gd name="T42" fmla="*/ 1690 w 1690"/>
              <a:gd name="T43" fmla="*/ 163 h 1374"/>
              <a:gd name="T44" fmla="*/ 1491 w 1690"/>
              <a:gd name="T45" fmla="*/ 223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90" h="1374">
                <a:moveTo>
                  <a:pt x="1491" y="223"/>
                </a:moveTo>
                <a:lnTo>
                  <a:pt x="1491" y="223"/>
                </a:lnTo>
                <a:cubicBezTo>
                  <a:pt x="1569" y="175"/>
                  <a:pt x="1617" y="108"/>
                  <a:pt x="1647" y="30"/>
                </a:cubicBezTo>
                <a:cubicBezTo>
                  <a:pt x="1581" y="66"/>
                  <a:pt x="1509" y="96"/>
                  <a:pt x="1424" y="108"/>
                </a:cubicBezTo>
                <a:cubicBezTo>
                  <a:pt x="1358" y="42"/>
                  <a:pt x="1273" y="0"/>
                  <a:pt x="1171" y="0"/>
                </a:cubicBezTo>
                <a:cubicBezTo>
                  <a:pt x="977" y="0"/>
                  <a:pt x="821" y="157"/>
                  <a:pt x="821" y="356"/>
                </a:cubicBezTo>
                <a:cubicBezTo>
                  <a:pt x="821" y="374"/>
                  <a:pt x="827" y="404"/>
                  <a:pt x="827" y="428"/>
                </a:cubicBezTo>
                <a:cubicBezTo>
                  <a:pt x="543" y="410"/>
                  <a:pt x="283" y="277"/>
                  <a:pt x="114" y="66"/>
                </a:cubicBezTo>
                <a:cubicBezTo>
                  <a:pt x="84" y="120"/>
                  <a:pt x="72" y="175"/>
                  <a:pt x="72" y="241"/>
                </a:cubicBezTo>
                <a:cubicBezTo>
                  <a:pt x="72" y="362"/>
                  <a:pt x="132" y="470"/>
                  <a:pt x="223" y="530"/>
                </a:cubicBezTo>
                <a:cubicBezTo>
                  <a:pt x="169" y="530"/>
                  <a:pt x="114" y="512"/>
                  <a:pt x="66" y="488"/>
                </a:cubicBezTo>
                <a:lnTo>
                  <a:pt x="66" y="494"/>
                </a:lnTo>
                <a:cubicBezTo>
                  <a:pt x="66" y="663"/>
                  <a:pt x="187" y="802"/>
                  <a:pt x="344" y="832"/>
                </a:cubicBezTo>
                <a:cubicBezTo>
                  <a:pt x="313" y="838"/>
                  <a:pt x="283" y="844"/>
                  <a:pt x="253" y="844"/>
                </a:cubicBezTo>
                <a:cubicBezTo>
                  <a:pt x="235" y="844"/>
                  <a:pt x="211" y="838"/>
                  <a:pt x="187" y="838"/>
                </a:cubicBezTo>
                <a:cubicBezTo>
                  <a:pt x="235" y="977"/>
                  <a:pt x="356" y="1073"/>
                  <a:pt x="513" y="1079"/>
                </a:cubicBezTo>
                <a:cubicBezTo>
                  <a:pt x="392" y="1170"/>
                  <a:pt x="241" y="1230"/>
                  <a:pt x="78" y="1230"/>
                </a:cubicBezTo>
                <a:cubicBezTo>
                  <a:pt x="54" y="1230"/>
                  <a:pt x="24" y="1230"/>
                  <a:pt x="0" y="1224"/>
                </a:cubicBezTo>
                <a:cubicBezTo>
                  <a:pt x="151" y="1326"/>
                  <a:pt x="338" y="1374"/>
                  <a:pt x="525" y="1374"/>
                </a:cubicBezTo>
                <a:cubicBezTo>
                  <a:pt x="1171" y="1374"/>
                  <a:pt x="1521" y="844"/>
                  <a:pt x="1521" y="392"/>
                </a:cubicBezTo>
                <a:lnTo>
                  <a:pt x="1521" y="344"/>
                </a:lnTo>
                <a:cubicBezTo>
                  <a:pt x="1587" y="295"/>
                  <a:pt x="1647" y="235"/>
                  <a:pt x="1690" y="163"/>
                </a:cubicBezTo>
                <a:cubicBezTo>
                  <a:pt x="1635" y="193"/>
                  <a:pt x="1569" y="211"/>
                  <a:pt x="1491" y="223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6" name="Rectangle 25">
            <a:hlinkClick r:id="rId37"/>
          </p:cNvPr>
          <p:cNvSpPr/>
          <p:nvPr userDrawn="1"/>
        </p:nvSpPr>
        <p:spPr>
          <a:xfrm>
            <a:off x="9994899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7" name="Rectangle 26">
            <a:hlinkClick r:id="rId38"/>
          </p:cNvPr>
          <p:cNvSpPr/>
          <p:nvPr userDrawn="1"/>
        </p:nvSpPr>
        <p:spPr>
          <a:xfrm>
            <a:off x="10397067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8" name="Rectangle 27">
            <a:hlinkClick r:id="rId39"/>
          </p:cNvPr>
          <p:cNvSpPr/>
          <p:nvPr userDrawn="1"/>
        </p:nvSpPr>
        <p:spPr>
          <a:xfrm>
            <a:off x="10820401" y="6537960"/>
            <a:ext cx="410633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9" name="Rectangle 28">
            <a:hlinkClick r:id="rId40"/>
          </p:cNvPr>
          <p:cNvSpPr/>
          <p:nvPr userDrawn="1"/>
        </p:nvSpPr>
        <p:spPr>
          <a:xfrm>
            <a:off x="11247967" y="6537960"/>
            <a:ext cx="353060" cy="339090"/>
          </a:xfrm>
          <a:prstGeom prst="rect">
            <a:avLst/>
          </a:prstGeom>
          <a:solidFill>
            <a:schemeClr val="accent1">
              <a:shade val="80000"/>
              <a:satMod val="180000"/>
              <a:alpha val="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613338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59" r:id="rId6"/>
    <p:sldLayoutId id="2147483860" r:id="rId7"/>
    <p:sldLayoutId id="2147483895" r:id="rId8"/>
    <p:sldLayoutId id="2147483898" r:id="rId9"/>
    <p:sldLayoutId id="2147483899" r:id="rId10"/>
    <p:sldLayoutId id="2147483900" r:id="rId11"/>
    <p:sldLayoutId id="2147483901" r:id="rId12"/>
    <p:sldLayoutId id="2147483902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5" r:id="rId25"/>
    <p:sldLayoutId id="2147483916" r:id="rId26"/>
    <p:sldLayoutId id="2147483917" r:id="rId27"/>
    <p:sldLayoutId id="2147483918" r:id="rId28"/>
    <p:sldLayoutId id="2147483919" r:id="rId29"/>
    <p:sldLayoutId id="2147483920" r:id="rId30"/>
    <p:sldLayoutId id="2147483921" r:id="rId31"/>
    <p:sldLayoutId id="2147483922" r:id="rId32"/>
    <p:sldLayoutId id="2147483923" r:id="rId33"/>
    <p:sldLayoutId id="2147483924" r:id="rId34"/>
    <p:sldLayoutId id="2147483925" r:id="rId35"/>
  </p:sldLayoutIdLst>
  <p:hf sldNum="0" hdr="0" ftr="0" dt="0"/>
  <p:txStyles>
    <p:titleStyle>
      <a:lvl1pPr algn="ctr" defTabSz="457200" rtl="0" eaLnBrk="1" latinLnBrk="0" hangingPunct="1">
        <a:lnSpc>
          <a:spcPct val="85000"/>
        </a:lnSpc>
        <a:spcBef>
          <a:spcPct val="0"/>
        </a:spcBef>
        <a:buNone/>
        <a:defRPr sz="3000" b="0" i="0" kern="1200" cap="all" spc="-160" baseline="0">
          <a:ln w="6350" cmpd="sng">
            <a:noFill/>
          </a:ln>
          <a:solidFill>
            <a:schemeClr val="bg1"/>
          </a:solidFill>
          <a:latin typeface="Lato Light" panose="020F0302020204030203" pitchFamily="34" charset="0"/>
          <a:ea typeface="+mj-ea"/>
          <a:cs typeface="Gotham Light"/>
        </a:defRPr>
      </a:lvl1pPr>
    </p:titleStyle>
    <p:bodyStyle>
      <a:lvl1pPr marL="173038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8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1pPr>
      <a:lvl2pPr marL="346075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8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2pPr>
      <a:lvl3pPr marL="517525" indent="-171450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6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3pPr>
      <a:lvl4pPr marL="690563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4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4pPr>
      <a:lvl5pPr marL="854075" indent="-163513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»"/>
        <a:defRPr sz="1400" b="0" i="0" kern="1200" spc="-20">
          <a:solidFill>
            <a:schemeClr val="bg1"/>
          </a:solidFill>
          <a:latin typeface="Lato Light" panose="020F0302020204030203" pitchFamily="34" charset="0"/>
          <a:ea typeface="+mn-ea"/>
          <a:cs typeface="Gotham Light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1892" y="200724"/>
            <a:ext cx="10708216" cy="968771"/>
          </a:xfrm>
          <a:prstGeom prst="rect">
            <a:avLst/>
          </a:prstGeom>
        </p:spPr>
        <p:txBody>
          <a:bodyPr vert="horz" lIns="0" tIns="45720" rIns="0" bIns="0" rtlCol="0" anchor="ctr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892" y="1327492"/>
            <a:ext cx="10708216" cy="4580495"/>
          </a:xfrm>
          <a:prstGeom prst="rect">
            <a:avLst/>
          </a:prstGeom>
        </p:spPr>
        <p:txBody>
          <a:bodyPr vert="horz" lIns="0" tIns="4572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0" y="6549505"/>
            <a:ext cx="12192000" cy="320040"/>
          </a:xfrm>
          <a:prstGeom prst="rect">
            <a:avLst/>
          </a:prstGeom>
          <a:solidFill>
            <a:srgbClr val="A6A6A6">
              <a:alpha val="3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3A3A3A"/>
              </a:solidFill>
              <a:latin typeface="Lato Light" panose="020F0302020204030203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1283668" y="6549505"/>
            <a:ext cx="4743059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400" dirty="0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독생자 예수님의 본질과 </a:t>
            </a:r>
            <a:r>
              <a:rPr lang="ko-KR" altLang="en-US" sz="1400" dirty="0" err="1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독생녀를</a:t>
            </a:r>
            <a:r>
              <a:rPr lang="ko-KR" altLang="en-US" sz="1400" dirty="0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 위한 기독교의 사명</a:t>
            </a:r>
            <a:endParaRPr lang="en-US" sz="1400" dirty="0">
              <a:solidFill>
                <a:srgbClr val="3A3A3A"/>
              </a:solidFill>
              <a:latin typeface="나눔명조 ExtraBold" panose="02020603020101020101" pitchFamily="18" charset="-127"/>
              <a:ea typeface="나눔명조 ExtraBold" panose="02020603020101020101" pitchFamily="18" charset="-127"/>
              <a:cs typeface="Gotham Book"/>
            </a:endParaRPr>
          </a:p>
        </p:txBody>
      </p:sp>
      <p:sp>
        <p:nvSpPr>
          <p:cNvPr id="17" name="Slide Number Placeholder 3"/>
          <p:cNvSpPr txBox="1">
            <a:spLocks/>
          </p:cNvSpPr>
          <p:nvPr userDrawn="1"/>
        </p:nvSpPr>
        <p:spPr>
          <a:xfrm>
            <a:off x="736601" y="6549505"/>
            <a:ext cx="487680" cy="32004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en-US"/>
            </a:defPPr>
            <a:lvl1pPr algn="ctr">
              <a:defRPr sz="1000">
                <a:solidFill>
                  <a:srgbClr val="FFFFFF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fld id="{93D61182-44B0-D747-8108-FDA0C13481D9}" type="slidenum">
              <a:rPr lang="en-US" smtClean="0">
                <a:latin typeface="Lato Light" panose="020F0302020204030203" pitchFamily="34" charset="0"/>
                <a:cs typeface="Gotham Book"/>
              </a:rPr>
              <a:pPr/>
              <a:t>‹#›</a:t>
            </a:fld>
            <a:endParaRPr lang="en-US" dirty="0">
              <a:latin typeface="Lato Light" panose="020F0302020204030203" pitchFamily="34" charset="0"/>
              <a:cs typeface="Gotham Book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3B695D5-AC5D-9114-F6BA-4916F819F244}"/>
              </a:ext>
            </a:extLst>
          </p:cNvPr>
          <p:cNvPicPr>
            <a:picLocks noChangeAspect="1"/>
          </p:cNvPicPr>
          <p:nvPr userDrawn="1"/>
        </p:nvPicPr>
        <p:blipFill>
          <a:blip r:embed="rId42"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2843" b="95567" l="2608" r="96275">
                        <a14:foregroundMark x1="30681" y1="11438" x2="13444" y2="23215"/>
                        <a14:foregroundMark x1="13444" y1="23215" x2="6095" y2="35736"/>
                        <a14:foregroundMark x1="6095" y1="35736" x2="6163" y2="40812"/>
                        <a14:foregroundMark x1="34270" y1="6904" x2="77243" y2="17225"/>
                        <a14:foregroundMark x1="77243" y1="17225" x2="88249" y2="25854"/>
                        <a14:foregroundMark x1="88249" y1="25854" x2="91907" y2="32217"/>
                        <a14:foregroundMark x1="93701" y1="56548" x2="88893" y2="73875"/>
                        <a14:foregroundMark x1="88893" y1="73875" x2="82662" y2="81658"/>
                        <a14:foregroundMark x1="82662" y1="81658" x2="59025" y2="93841"/>
                        <a14:foregroundMark x1="59025" y1="93841" x2="44565" y2="95567"/>
                        <a14:foregroundMark x1="44565" y1="95567" x2="23739" y2="89442"/>
                        <a14:foregroundMark x1="23739" y1="89442" x2="16153" y2="80406"/>
                        <a14:foregroundMark x1="16153" y1="80406" x2="6976" y2="58003"/>
                        <a14:foregroundMark x1="3420" y1="42267" x2="7924" y2="26396"/>
                        <a14:foregroundMark x1="7924" y1="26396" x2="30816" y2="7648"/>
                        <a14:foregroundMark x1="30816" y1="7648" x2="47850" y2="4433"/>
                        <a14:foregroundMark x1="47850" y1="4433" x2="62614" y2="6193"/>
                        <a14:foregroundMark x1="62614" y1="6193" x2="86590" y2="22741"/>
                        <a14:foregroundMark x1="86590" y1="22741" x2="93905" y2="37834"/>
                        <a14:foregroundMark x1="93905" y1="37834" x2="94006" y2="39662"/>
                        <a14:foregroundMark x1="64782" y1="7377" x2="44125" y2="2910"/>
                        <a14:foregroundMark x1="44125" y1="2910" x2="34101" y2="5584"/>
                        <a14:foregroundMark x1="36708" y1="30085" x2="38977" y2="32521"/>
                        <a14:foregroundMark x1="64307" y1="29272" x2="62039" y2="33976"/>
                        <a14:foregroundMark x1="64951" y1="29272" x2="63156" y2="34146"/>
                        <a14:foregroundMark x1="96275" y1="38037" x2="94988" y2="45008"/>
                        <a14:foregroundMark x1="98408" y1="55736" x2="81544" y2="85110"/>
                        <a14:foregroundMark x1="81544" y1="85110" x2="54216" y2="97225"/>
                        <a14:foregroundMark x1="54216" y1="97225" x2="50491" y2="86294"/>
                        <a14:foregroundMark x1="50491" y1="86294" x2="21300" y2="70017"/>
                        <a14:foregroundMark x1="21300" y1="70017" x2="28242" y2="53164"/>
                        <a14:foregroundMark x1="28242" y1="53164" x2="49374" y2="44467"/>
                        <a14:foregroundMark x1="49374" y1="44467" x2="75787" y2="54382"/>
                        <a14:foregroundMark x1="75787" y1="54382" x2="70572" y2="41827"/>
                        <a14:foregroundMark x1="70572" y1="41827" x2="6874" y2="44839"/>
                        <a14:foregroundMark x1="6874" y1="44839" x2="3082" y2="43553"/>
                        <a14:foregroundMark x1="2608" y1="54755" x2="8398" y2="75431"/>
                        <a14:foregroundMark x1="8398" y1="75431" x2="18964" y2="73367"/>
                        <a14:foregroundMark x1="18964" y1="73367" x2="22079" y2="54281"/>
                        <a14:foregroundMark x1="24687" y1="50694" x2="24687" y2="49069"/>
                        <a14:foregroundMark x1="40264" y1="60914" x2="36844" y2="66430"/>
                        <a14:foregroundMark x1="41890" y1="57834" x2="62513" y2="65144"/>
                        <a14:foregroundMark x1="72096" y1="68223" x2="70640" y2="722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15763" y="6543438"/>
            <a:ext cx="325503" cy="325724"/>
          </a:xfrm>
          <a:prstGeom prst="rect">
            <a:avLst/>
          </a:prstGeom>
        </p:spPr>
      </p:pic>
      <p:sp>
        <p:nvSpPr>
          <p:cNvPr id="8" name="Rectangle 15">
            <a:extLst>
              <a:ext uri="{FF2B5EF4-FFF2-40B4-BE49-F238E27FC236}">
                <a16:creationId xmlns:a16="http://schemas.microsoft.com/office/drawing/2014/main" id="{B73FC9A0-AF43-3310-CAAB-BB3CB2CAF957}"/>
              </a:ext>
            </a:extLst>
          </p:cNvPr>
          <p:cNvSpPr/>
          <p:nvPr userDrawn="1"/>
        </p:nvSpPr>
        <p:spPr>
          <a:xfrm>
            <a:off x="7211833" y="6549505"/>
            <a:ext cx="4603929" cy="32004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r"/>
            <a:r>
              <a:rPr lang="en-US" altLang="ko-KR" sz="1200" dirty="0">
                <a:solidFill>
                  <a:srgbClr val="3A3A3A"/>
                </a:solidFill>
                <a:latin typeface="나눔명조 ExtraBold" panose="02020603020101020101" pitchFamily="18" charset="-127"/>
                <a:ea typeface="나눔명조 ExtraBold" panose="02020603020101020101" pitchFamily="18" charset="-127"/>
                <a:cs typeface="Gotham Book"/>
              </a:rPr>
              <a:t>Family Federation for World Peace and Unification</a:t>
            </a:r>
            <a:endParaRPr lang="en-US" sz="1200" dirty="0">
              <a:solidFill>
                <a:srgbClr val="3A3A3A"/>
              </a:solidFill>
              <a:latin typeface="나눔명조 ExtraBold" panose="02020603020101020101" pitchFamily="18" charset="-127"/>
              <a:ea typeface="나눔명조 ExtraBold" panose="02020603020101020101" pitchFamily="18" charset="-127"/>
              <a:cs typeface="Gotham Book"/>
            </a:endParaRPr>
          </a:p>
        </p:txBody>
      </p:sp>
    </p:spTree>
    <p:extLst>
      <p:ext uri="{BB962C8B-B14F-4D97-AF65-F5344CB8AC3E}">
        <p14:creationId xmlns:p14="http://schemas.microsoft.com/office/powerpoint/2010/main" val="19392198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66" r:id="rId9"/>
    <p:sldLayoutId id="2147483964" r:id="rId10"/>
    <p:sldLayoutId id="2147483965" r:id="rId11"/>
    <p:sldLayoutId id="2147483967" r:id="rId12"/>
    <p:sldLayoutId id="2147483968" r:id="rId13"/>
    <p:sldLayoutId id="2147483936" r:id="rId14"/>
    <p:sldLayoutId id="2147483937" r:id="rId15"/>
    <p:sldLayoutId id="2147483938" r:id="rId16"/>
    <p:sldLayoutId id="2147483939" r:id="rId17"/>
    <p:sldLayoutId id="2147483940" r:id="rId18"/>
    <p:sldLayoutId id="2147483941" r:id="rId19"/>
    <p:sldLayoutId id="2147483942" r:id="rId20"/>
    <p:sldLayoutId id="2147483943" r:id="rId21"/>
    <p:sldLayoutId id="2147483944" r:id="rId22"/>
    <p:sldLayoutId id="2147483945" r:id="rId23"/>
    <p:sldLayoutId id="2147483946" r:id="rId24"/>
    <p:sldLayoutId id="2147483947" r:id="rId25"/>
    <p:sldLayoutId id="2147483948" r:id="rId26"/>
    <p:sldLayoutId id="2147483949" r:id="rId27"/>
    <p:sldLayoutId id="2147483950" r:id="rId28"/>
    <p:sldLayoutId id="2147483951" r:id="rId29"/>
    <p:sldLayoutId id="2147483952" r:id="rId30"/>
    <p:sldLayoutId id="2147483953" r:id="rId31"/>
    <p:sldLayoutId id="2147483954" r:id="rId32"/>
    <p:sldLayoutId id="2147483955" r:id="rId33"/>
    <p:sldLayoutId id="2147483956" r:id="rId34"/>
    <p:sldLayoutId id="2147483957" r:id="rId35"/>
    <p:sldLayoutId id="2147483958" r:id="rId36"/>
    <p:sldLayoutId id="2147483959" r:id="rId37"/>
    <p:sldLayoutId id="2147483960" r:id="rId38"/>
    <p:sldLayoutId id="2147483961" r:id="rId39"/>
    <p:sldLayoutId id="2147483962" r:id="rId40"/>
  </p:sldLayoutIdLst>
  <p:hf sldNum="0" hdr="0" ftr="0" dt="0"/>
  <p:txStyles>
    <p:titleStyle>
      <a:lvl1pPr algn="ctr" defTabSz="457200" rtl="0" eaLnBrk="1" latinLnBrk="0" hangingPunct="1">
        <a:lnSpc>
          <a:spcPct val="85000"/>
        </a:lnSpc>
        <a:spcBef>
          <a:spcPct val="0"/>
        </a:spcBef>
        <a:buNone/>
        <a:defRPr sz="3200" b="0" i="0" kern="1200" cap="all" spc="-160" baseline="0">
          <a:ln w="6350" cmpd="sng">
            <a:noFill/>
          </a:ln>
          <a:solidFill>
            <a:schemeClr val="bg1"/>
          </a:solidFill>
          <a:latin typeface="나눔명조 ExtraBold" panose="02020603020101020101" pitchFamily="18" charset="-127"/>
          <a:ea typeface="나눔명조 ExtraBold" panose="02020603020101020101" pitchFamily="18" charset="-127"/>
          <a:cs typeface="나눔명조 ExtraBold" panose="02020603020101020101" pitchFamily="18" charset="-127"/>
        </a:defRPr>
      </a:lvl1pPr>
    </p:titleStyle>
    <p:bodyStyle>
      <a:lvl1pPr marL="173038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8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1pPr>
      <a:lvl2pPr marL="346075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8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2pPr>
      <a:lvl3pPr marL="517525" indent="-171450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•"/>
        <a:defRPr sz="16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3pPr>
      <a:lvl4pPr marL="690563" indent="-173038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–"/>
        <a:defRPr sz="14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4pPr>
      <a:lvl5pPr marL="854075" indent="-163513" algn="l" defTabSz="457200" rtl="0" eaLnBrk="1" latinLnBrk="0" hangingPunct="1">
        <a:lnSpc>
          <a:spcPct val="89000"/>
        </a:lnSpc>
        <a:spcBef>
          <a:spcPts val="1100"/>
        </a:spcBef>
        <a:buClr>
          <a:schemeClr val="accent1"/>
        </a:buClr>
        <a:buFont typeface="Arial"/>
        <a:buChar char="»"/>
        <a:defRPr sz="1400" b="0" i="0" kern="1200" spc="-20">
          <a:solidFill>
            <a:schemeClr val="bg1"/>
          </a:solidFill>
          <a:latin typeface="나눔고딕 ExtraBold" panose="020D0904000000000000" pitchFamily="50" charset="-127"/>
          <a:ea typeface="나눔고딕 ExtraBold" panose="020D0904000000000000" pitchFamily="50" charset="-127"/>
          <a:cs typeface="나눔고딕 ExtraBold" panose="020D0904000000000000" pitchFamily="50" charset="-127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15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16.xml"/><Relationship Id="rId4" Type="http://schemas.openxmlformats.org/officeDocument/2006/relationships/image" Target="../media/image5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16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3.xml"/><Relationship Id="rId4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6.xml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7.xml"/><Relationship Id="rId5" Type="http://schemas.openxmlformats.org/officeDocument/2006/relationships/image" Target="../media/image66.png"/><Relationship Id="rId4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7.xml"/><Relationship Id="rId4" Type="http://schemas.openxmlformats.org/officeDocument/2006/relationships/image" Target="../media/image7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7" Type="http://schemas.openxmlformats.org/officeDocument/2006/relationships/image" Target="../media/image7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7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72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4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14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5.xml"/><Relationship Id="rId5" Type="http://schemas.openxmlformats.org/officeDocument/2006/relationships/image" Target="../media/image30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 descr="베이지, 갈색이(가) 표시된 사진&#10;&#10;자동 생성된 설명">
            <a:extLst>
              <a:ext uri="{FF2B5EF4-FFF2-40B4-BE49-F238E27FC236}">
                <a16:creationId xmlns:a16="http://schemas.microsoft.com/office/drawing/2014/main" id="{34E75B83-CEDE-C44E-C241-BE1AAAD6314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510" r="6684"/>
          <a:stretch/>
        </p:blipFill>
        <p:spPr>
          <a:xfrm>
            <a:off x="0" y="0"/>
            <a:ext cx="12192000" cy="6593115"/>
          </a:xfrm>
          <a:prstGeom prst="rect">
            <a:avLst/>
          </a:prstGeom>
        </p:spPr>
      </p:pic>
      <p:pic>
        <p:nvPicPr>
          <p:cNvPr id="8" name="Picture 36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7169445" y="3180618"/>
            <a:ext cx="4390496" cy="30312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10" name="그룹 9"/>
          <p:cNvGrpSpPr/>
          <p:nvPr/>
        </p:nvGrpSpPr>
        <p:grpSpPr>
          <a:xfrm>
            <a:off x="934926" y="2772744"/>
            <a:ext cx="2820278" cy="3698595"/>
            <a:chOff x="7181939" y="-11392"/>
            <a:chExt cx="4937419" cy="6429057"/>
          </a:xfrm>
        </p:grpSpPr>
        <p:pic>
          <p:nvPicPr>
            <p:cNvPr id="11" name="Picture 1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0980" y="-11392"/>
              <a:ext cx="4235293" cy="426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그림 11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81939" y="225750"/>
              <a:ext cx="4937419" cy="6191915"/>
            </a:xfrm>
            <a:prstGeom prst="rect">
              <a:avLst/>
            </a:prstGeom>
          </p:spPr>
        </p:pic>
      </p:grpSp>
      <p:pic>
        <p:nvPicPr>
          <p:cNvPr id="5" name="그림 4">
            <a:extLst>
              <a:ext uri="{FF2B5EF4-FFF2-40B4-BE49-F238E27FC236}">
                <a16:creationId xmlns:a16="http://schemas.microsoft.com/office/drawing/2014/main" id="{C4620760-3868-1C1B-65D7-ED65FA77851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72744" y="1571846"/>
            <a:ext cx="9510584" cy="1554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72812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A0B9DF69-E64C-076E-AA89-A2CFF318DEC3}"/>
              </a:ext>
            </a:extLst>
          </p:cNvPr>
          <p:cNvGrpSpPr/>
          <p:nvPr/>
        </p:nvGrpSpPr>
        <p:grpSpPr>
          <a:xfrm>
            <a:off x="7655550" y="1409252"/>
            <a:ext cx="3063259" cy="5258248"/>
            <a:chOff x="7655550" y="1054100"/>
            <a:chExt cx="3270157" cy="5613400"/>
          </a:xfrm>
        </p:grpSpPr>
        <p:pic>
          <p:nvPicPr>
            <p:cNvPr id="12" name="그림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55550" y="1054100"/>
              <a:ext cx="3270157" cy="5613400"/>
            </a:xfrm>
            <a:prstGeom prst="rect">
              <a:avLst/>
            </a:prstGeom>
          </p:spPr>
        </p:pic>
        <p:pic>
          <p:nvPicPr>
            <p:cNvPr id="2" name="그림 1">
              <a:extLst>
                <a:ext uri="{FF2B5EF4-FFF2-40B4-BE49-F238E27FC236}">
                  <a16:creationId xmlns:a16="http://schemas.microsoft.com/office/drawing/2014/main" id="{4375A3EA-DE5E-8DF2-0099-017E557EBCA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391" t="65145" r="14385" b="33454"/>
            <a:stretch/>
          </p:blipFill>
          <p:spPr>
            <a:xfrm>
              <a:off x="9065419" y="4531595"/>
              <a:ext cx="1376362" cy="17851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  <a:softEdge rad="50800"/>
            </a:effectLst>
          </p:spPr>
        </p:pic>
      </p:grpSp>
      <p:pic>
        <p:nvPicPr>
          <p:cNvPr id="7" name="그림 6">
            <a:extLst>
              <a:ext uri="{FF2B5EF4-FFF2-40B4-BE49-F238E27FC236}">
                <a16:creationId xmlns:a16="http://schemas.microsoft.com/office/drawing/2014/main" id="{B2E9FEB4-C2DC-0317-149C-B658554395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7888" y="497586"/>
            <a:ext cx="10705504" cy="5688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120129"/>
      </p:ext>
    </p:extLst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15" descr="female_counterpart1"/>
          <p:cNvPicPr>
            <a:picLocks noChangeAspect="1" noChangeArrowheads="1"/>
          </p:cNvPicPr>
          <p:nvPr/>
        </p:nvPicPr>
        <p:blipFill rotWithShape="1">
          <a:blip r:embed="rId2" cstate="print">
            <a:duotone>
              <a:prstClr val="black"/>
              <a:schemeClr val="bg1">
                <a:lumMod val="20000"/>
                <a:lumOff val="8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07" b="22410"/>
          <a:stretch/>
        </p:blipFill>
        <p:spPr bwMode="auto">
          <a:xfrm>
            <a:off x="9222184" y="1536361"/>
            <a:ext cx="2227924" cy="4544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17" descr="lightface_romantoga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407"/>
          <a:stretch>
            <a:fillRect/>
          </a:stretch>
        </p:blipFill>
        <p:spPr bwMode="auto">
          <a:xfrm>
            <a:off x="7014936" y="1536361"/>
            <a:ext cx="2761906" cy="4677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76149E7-7130-9B80-7DF1-9635B0CB10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5612" y="437914"/>
            <a:ext cx="10894496" cy="5706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46192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CF9C043A-5D07-1EE3-9439-BEAD5A304680}"/>
              </a:ext>
            </a:extLst>
          </p:cNvPr>
          <p:cNvSpPr/>
          <p:nvPr/>
        </p:nvSpPr>
        <p:spPr>
          <a:xfrm>
            <a:off x="7607829" y="1406684"/>
            <a:ext cx="3694642" cy="5077553"/>
          </a:xfrm>
          <a:custGeom>
            <a:avLst/>
            <a:gdLst>
              <a:gd name="connsiteX0" fmla="*/ 878451 w 878602"/>
              <a:gd name="connsiteY0" fmla="*/ 81591 h 318933"/>
              <a:gd name="connsiteX1" fmla="*/ 874888 w 878602"/>
              <a:gd name="connsiteY1" fmla="*/ 77604 h 318933"/>
              <a:gd name="connsiteX2" fmla="*/ 869417 w 878602"/>
              <a:gd name="connsiteY2" fmla="*/ 76531 h 318933"/>
              <a:gd name="connsiteX3" fmla="*/ 868309 w 878602"/>
              <a:gd name="connsiteY3" fmla="*/ 75631 h 318933"/>
              <a:gd name="connsiteX4" fmla="*/ 870209 w 878602"/>
              <a:gd name="connsiteY4" fmla="*/ 74084 h 318933"/>
              <a:gd name="connsiteX5" fmla="*/ 872721 w 878602"/>
              <a:gd name="connsiteY5" fmla="*/ 72903 h 318933"/>
              <a:gd name="connsiteX6" fmla="*/ 871303 w 878602"/>
              <a:gd name="connsiteY6" fmla="*/ 70636 h 318933"/>
              <a:gd name="connsiteX7" fmla="*/ 868014 w 878602"/>
              <a:gd name="connsiteY7" fmla="*/ 69290 h 318933"/>
              <a:gd name="connsiteX8" fmla="*/ 861838 w 878602"/>
              <a:gd name="connsiteY8" fmla="*/ 72464 h 318933"/>
              <a:gd name="connsiteX9" fmla="*/ 851091 w 878602"/>
              <a:gd name="connsiteY9" fmla="*/ 69887 h 318933"/>
              <a:gd name="connsiteX10" fmla="*/ 847082 w 878602"/>
              <a:gd name="connsiteY10" fmla="*/ 59507 h 318933"/>
              <a:gd name="connsiteX11" fmla="*/ 838704 w 878602"/>
              <a:gd name="connsiteY11" fmla="*/ 53677 h 318933"/>
              <a:gd name="connsiteX12" fmla="*/ 832132 w 878602"/>
              <a:gd name="connsiteY12" fmla="*/ 55750 h 318933"/>
              <a:gd name="connsiteX13" fmla="*/ 827101 w 878602"/>
              <a:gd name="connsiteY13" fmla="*/ 55080 h 318933"/>
              <a:gd name="connsiteX14" fmla="*/ 825035 w 878602"/>
              <a:gd name="connsiteY14" fmla="*/ 53079 h 318933"/>
              <a:gd name="connsiteX15" fmla="*/ 820479 w 878602"/>
              <a:gd name="connsiteY15" fmla="*/ 52813 h 318933"/>
              <a:gd name="connsiteX16" fmla="*/ 817657 w 878602"/>
              <a:gd name="connsiteY16" fmla="*/ 49242 h 318933"/>
              <a:gd name="connsiteX17" fmla="*/ 815123 w 878602"/>
              <a:gd name="connsiteY17" fmla="*/ 48299 h 318933"/>
              <a:gd name="connsiteX18" fmla="*/ 804543 w 878602"/>
              <a:gd name="connsiteY18" fmla="*/ 45190 h 318933"/>
              <a:gd name="connsiteX19" fmla="*/ 793011 w 878602"/>
              <a:gd name="connsiteY19" fmla="*/ 40842 h 318933"/>
              <a:gd name="connsiteX20" fmla="*/ 782315 w 878602"/>
              <a:gd name="connsiteY20" fmla="*/ 34133 h 318933"/>
              <a:gd name="connsiteX21" fmla="*/ 771734 w 878602"/>
              <a:gd name="connsiteY21" fmla="*/ 30635 h 318933"/>
              <a:gd name="connsiteX22" fmla="*/ 769373 w 878602"/>
              <a:gd name="connsiteY22" fmla="*/ 29238 h 318933"/>
              <a:gd name="connsiteX23" fmla="*/ 761485 w 878602"/>
              <a:gd name="connsiteY23" fmla="*/ 29037 h 318933"/>
              <a:gd name="connsiteX24" fmla="*/ 754164 w 878602"/>
              <a:gd name="connsiteY24" fmla="*/ 29692 h 318933"/>
              <a:gd name="connsiteX25" fmla="*/ 750738 w 878602"/>
              <a:gd name="connsiteY25" fmla="*/ 28288 h 318933"/>
              <a:gd name="connsiteX26" fmla="*/ 738610 w 878602"/>
              <a:gd name="connsiteY26" fmla="*/ 24746 h 318933"/>
              <a:gd name="connsiteX27" fmla="*/ 724970 w 878602"/>
              <a:gd name="connsiteY27" fmla="*/ 22090 h 318933"/>
              <a:gd name="connsiteX28" fmla="*/ 716332 w 878602"/>
              <a:gd name="connsiteY28" fmla="*/ 22018 h 318933"/>
              <a:gd name="connsiteX29" fmla="*/ 709501 w 878602"/>
              <a:gd name="connsiteY29" fmla="*/ 17699 h 318933"/>
              <a:gd name="connsiteX30" fmla="*/ 703980 w 878602"/>
              <a:gd name="connsiteY30" fmla="*/ 16159 h 318933"/>
              <a:gd name="connsiteX31" fmla="*/ 698870 w 878602"/>
              <a:gd name="connsiteY31" fmla="*/ 18585 h 318933"/>
              <a:gd name="connsiteX32" fmla="*/ 696199 w 878602"/>
              <a:gd name="connsiteY32" fmla="*/ 18700 h 318933"/>
              <a:gd name="connsiteX33" fmla="*/ 690729 w 878602"/>
              <a:gd name="connsiteY33" fmla="*/ 9119 h 318933"/>
              <a:gd name="connsiteX34" fmla="*/ 687490 w 878602"/>
              <a:gd name="connsiteY34" fmla="*/ 7787 h 318933"/>
              <a:gd name="connsiteX35" fmla="*/ 669445 w 878602"/>
              <a:gd name="connsiteY35" fmla="*/ 12984 h 318933"/>
              <a:gd name="connsiteX36" fmla="*/ 659238 w 878602"/>
              <a:gd name="connsiteY36" fmla="*/ 8788 h 318933"/>
              <a:gd name="connsiteX37" fmla="*/ 654063 w 878602"/>
              <a:gd name="connsiteY37" fmla="*/ 9141 h 318933"/>
              <a:gd name="connsiteX38" fmla="*/ 648844 w 878602"/>
              <a:gd name="connsiteY38" fmla="*/ 9407 h 318933"/>
              <a:gd name="connsiteX39" fmla="*/ 642150 w 878602"/>
              <a:gd name="connsiteY39" fmla="*/ 7449 h 318933"/>
              <a:gd name="connsiteX40" fmla="*/ 627762 w 878602"/>
              <a:gd name="connsiteY40" fmla="*/ 7341 h 318933"/>
              <a:gd name="connsiteX41" fmla="*/ 625091 w 878602"/>
              <a:gd name="connsiteY41" fmla="*/ 4879 h 318933"/>
              <a:gd name="connsiteX42" fmla="*/ 617512 w 878602"/>
              <a:gd name="connsiteY42" fmla="*/ 7787 h 318933"/>
              <a:gd name="connsiteX43" fmla="*/ 610429 w 878602"/>
              <a:gd name="connsiteY43" fmla="*/ 8011 h 318933"/>
              <a:gd name="connsiteX44" fmla="*/ 597350 w 878602"/>
              <a:gd name="connsiteY44" fmla="*/ 6844 h 318933"/>
              <a:gd name="connsiteX45" fmla="*/ 596220 w 878602"/>
              <a:gd name="connsiteY45" fmla="*/ 4483 h 318933"/>
              <a:gd name="connsiteX46" fmla="*/ 593672 w 878602"/>
              <a:gd name="connsiteY46" fmla="*/ 3180 h 318933"/>
              <a:gd name="connsiteX47" fmla="*/ 590469 w 878602"/>
              <a:gd name="connsiteY47" fmla="*/ 6074 h 318933"/>
              <a:gd name="connsiteX48" fmla="*/ 587719 w 878602"/>
              <a:gd name="connsiteY48" fmla="*/ 4973 h 318933"/>
              <a:gd name="connsiteX49" fmla="*/ 587503 w 878602"/>
              <a:gd name="connsiteY49" fmla="*/ 2122 h 318933"/>
              <a:gd name="connsiteX50" fmla="*/ 585279 w 878602"/>
              <a:gd name="connsiteY50" fmla="*/ 351 h 318933"/>
              <a:gd name="connsiteX51" fmla="*/ 579938 w 878602"/>
              <a:gd name="connsiteY51" fmla="*/ 5174 h 318933"/>
              <a:gd name="connsiteX52" fmla="*/ 572373 w 878602"/>
              <a:gd name="connsiteY52" fmla="*/ 6017 h 318933"/>
              <a:gd name="connsiteX53" fmla="*/ 556121 w 878602"/>
              <a:gd name="connsiteY53" fmla="*/ 1978 h 318933"/>
              <a:gd name="connsiteX54" fmla="*/ 538608 w 878602"/>
              <a:gd name="connsiteY54" fmla="*/ 2144 h 318933"/>
              <a:gd name="connsiteX55" fmla="*/ 517684 w 878602"/>
              <a:gd name="connsiteY55" fmla="*/ 4728 h 318933"/>
              <a:gd name="connsiteX56" fmla="*/ 513653 w 878602"/>
              <a:gd name="connsiteY56" fmla="*/ 5700 h 318933"/>
              <a:gd name="connsiteX57" fmla="*/ 505526 w 878602"/>
              <a:gd name="connsiteY57" fmla="*/ 7629 h 318933"/>
              <a:gd name="connsiteX58" fmla="*/ 494485 w 878602"/>
              <a:gd name="connsiteY58" fmla="*/ 9335 h 318933"/>
              <a:gd name="connsiteX59" fmla="*/ 491131 w 878602"/>
              <a:gd name="connsiteY59" fmla="*/ 7903 h 318933"/>
              <a:gd name="connsiteX60" fmla="*/ 485466 w 878602"/>
              <a:gd name="connsiteY60" fmla="*/ 7010 h 318933"/>
              <a:gd name="connsiteX61" fmla="*/ 471790 w 878602"/>
              <a:gd name="connsiteY61" fmla="*/ 4937 h 318933"/>
              <a:gd name="connsiteX62" fmla="*/ 455162 w 878602"/>
              <a:gd name="connsiteY62" fmla="*/ 7334 h 318933"/>
              <a:gd name="connsiteX63" fmla="*/ 449800 w 878602"/>
              <a:gd name="connsiteY63" fmla="*/ 6506 h 318933"/>
              <a:gd name="connsiteX64" fmla="*/ 443271 w 878602"/>
              <a:gd name="connsiteY64" fmla="*/ 6153 h 318933"/>
              <a:gd name="connsiteX65" fmla="*/ 436973 w 878602"/>
              <a:gd name="connsiteY65" fmla="*/ 9378 h 318933"/>
              <a:gd name="connsiteX66" fmla="*/ 431783 w 878602"/>
              <a:gd name="connsiteY66" fmla="*/ 9011 h 318933"/>
              <a:gd name="connsiteX67" fmla="*/ 428278 w 878602"/>
              <a:gd name="connsiteY67" fmla="*/ 9335 h 318933"/>
              <a:gd name="connsiteX68" fmla="*/ 401891 w 878602"/>
              <a:gd name="connsiteY68" fmla="*/ 13366 h 318933"/>
              <a:gd name="connsiteX69" fmla="*/ 396557 w 878602"/>
              <a:gd name="connsiteY69" fmla="*/ 11710 h 318933"/>
              <a:gd name="connsiteX70" fmla="*/ 390273 w 878602"/>
              <a:gd name="connsiteY70" fmla="*/ 13388 h 318933"/>
              <a:gd name="connsiteX71" fmla="*/ 386213 w 878602"/>
              <a:gd name="connsiteY71" fmla="*/ 12409 h 318933"/>
              <a:gd name="connsiteX72" fmla="*/ 382593 w 878602"/>
              <a:gd name="connsiteY72" fmla="*/ 12006 h 318933"/>
              <a:gd name="connsiteX73" fmla="*/ 373257 w 878602"/>
              <a:gd name="connsiteY73" fmla="*/ 15043 h 318933"/>
              <a:gd name="connsiteX74" fmla="*/ 361381 w 878602"/>
              <a:gd name="connsiteY74" fmla="*/ 18909 h 318933"/>
              <a:gd name="connsiteX75" fmla="*/ 345560 w 878602"/>
              <a:gd name="connsiteY75" fmla="*/ 18959 h 318933"/>
              <a:gd name="connsiteX76" fmla="*/ 340564 w 878602"/>
              <a:gd name="connsiteY76" fmla="*/ 17282 h 318933"/>
              <a:gd name="connsiteX77" fmla="*/ 333856 w 878602"/>
              <a:gd name="connsiteY77" fmla="*/ 19369 h 318933"/>
              <a:gd name="connsiteX78" fmla="*/ 325866 w 878602"/>
              <a:gd name="connsiteY78" fmla="*/ 21925 h 318933"/>
              <a:gd name="connsiteX79" fmla="*/ 319597 w 878602"/>
              <a:gd name="connsiteY79" fmla="*/ 23544 h 318933"/>
              <a:gd name="connsiteX80" fmla="*/ 311873 w 878602"/>
              <a:gd name="connsiteY80" fmla="*/ 24898 h 318933"/>
              <a:gd name="connsiteX81" fmla="*/ 304704 w 878602"/>
              <a:gd name="connsiteY81" fmla="*/ 25013 h 318933"/>
              <a:gd name="connsiteX82" fmla="*/ 296743 w 878602"/>
              <a:gd name="connsiteY82" fmla="*/ 27691 h 318933"/>
              <a:gd name="connsiteX83" fmla="*/ 280152 w 878602"/>
              <a:gd name="connsiteY83" fmla="*/ 30577 h 318933"/>
              <a:gd name="connsiteX84" fmla="*/ 270169 w 878602"/>
              <a:gd name="connsiteY84" fmla="*/ 34774 h 318933"/>
              <a:gd name="connsiteX85" fmla="*/ 266418 w 878602"/>
              <a:gd name="connsiteY85" fmla="*/ 35962 h 318933"/>
              <a:gd name="connsiteX86" fmla="*/ 253081 w 878602"/>
              <a:gd name="connsiteY86" fmla="*/ 36696 h 318933"/>
              <a:gd name="connsiteX87" fmla="*/ 238714 w 878602"/>
              <a:gd name="connsiteY87" fmla="*/ 36365 h 318933"/>
              <a:gd name="connsiteX88" fmla="*/ 230990 w 878602"/>
              <a:gd name="connsiteY88" fmla="*/ 39345 h 318933"/>
              <a:gd name="connsiteX89" fmla="*/ 222482 w 878602"/>
              <a:gd name="connsiteY89" fmla="*/ 40072 h 318933"/>
              <a:gd name="connsiteX90" fmla="*/ 217127 w 878602"/>
              <a:gd name="connsiteY90" fmla="*/ 39921 h 318933"/>
              <a:gd name="connsiteX91" fmla="*/ 203429 w 878602"/>
              <a:gd name="connsiteY91" fmla="*/ 42138 h 318933"/>
              <a:gd name="connsiteX92" fmla="*/ 200960 w 878602"/>
              <a:gd name="connsiteY92" fmla="*/ 39280 h 318933"/>
              <a:gd name="connsiteX93" fmla="*/ 200493 w 878602"/>
              <a:gd name="connsiteY93" fmla="*/ 35076 h 318933"/>
              <a:gd name="connsiteX94" fmla="*/ 198499 w 878602"/>
              <a:gd name="connsiteY94" fmla="*/ 34529 h 318933"/>
              <a:gd name="connsiteX95" fmla="*/ 196901 w 878602"/>
              <a:gd name="connsiteY95" fmla="*/ 40180 h 318933"/>
              <a:gd name="connsiteX96" fmla="*/ 194410 w 878602"/>
              <a:gd name="connsiteY96" fmla="*/ 44952 h 318933"/>
              <a:gd name="connsiteX97" fmla="*/ 191538 w 878602"/>
              <a:gd name="connsiteY97" fmla="*/ 45147 h 318933"/>
              <a:gd name="connsiteX98" fmla="*/ 186435 w 878602"/>
              <a:gd name="connsiteY98" fmla="*/ 40352 h 318933"/>
              <a:gd name="connsiteX99" fmla="*/ 186313 w 878602"/>
              <a:gd name="connsiteY99" fmla="*/ 38927 h 318933"/>
              <a:gd name="connsiteX100" fmla="*/ 180087 w 878602"/>
              <a:gd name="connsiteY100" fmla="*/ 33989 h 318933"/>
              <a:gd name="connsiteX101" fmla="*/ 178381 w 878602"/>
              <a:gd name="connsiteY101" fmla="*/ 41259 h 318933"/>
              <a:gd name="connsiteX102" fmla="*/ 179129 w 878602"/>
              <a:gd name="connsiteY102" fmla="*/ 42476 h 318933"/>
              <a:gd name="connsiteX103" fmla="*/ 176236 w 878602"/>
              <a:gd name="connsiteY103" fmla="*/ 47666 h 318933"/>
              <a:gd name="connsiteX104" fmla="*/ 172464 w 878602"/>
              <a:gd name="connsiteY104" fmla="*/ 46701 h 318933"/>
              <a:gd name="connsiteX105" fmla="*/ 170945 w 878602"/>
              <a:gd name="connsiteY105" fmla="*/ 42843 h 318933"/>
              <a:gd name="connsiteX106" fmla="*/ 163035 w 878602"/>
              <a:gd name="connsiteY106" fmla="*/ 43498 h 318933"/>
              <a:gd name="connsiteX107" fmla="*/ 158219 w 878602"/>
              <a:gd name="connsiteY107" fmla="*/ 43952 h 318933"/>
              <a:gd name="connsiteX108" fmla="*/ 148747 w 878602"/>
              <a:gd name="connsiteY108" fmla="*/ 42389 h 318933"/>
              <a:gd name="connsiteX109" fmla="*/ 143089 w 878602"/>
              <a:gd name="connsiteY109" fmla="*/ 47839 h 318933"/>
              <a:gd name="connsiteX110" fmla="*/ 140649 w 878602"/>
              <a:gd name="connsiteY110" fmla="*/ 46946 h 318933"/>
              <a:gd name="connsiteX111" fmla="*/ 128017 w 878602"/>
              <a:gd name="connsiteY111" fmla="*/ 49696 h 318933"/>
              <a:gd name="connsiteX112" fmla="*/ 127031 w 878602"/>
              <a:gd name="connsiteY112" fmla="*/ 50135 h 318933"/>
              <a:gd name="connsiteX113" fmla="*/ 122330 w 878602"/>
              <a:gd name="connsiteY113" fmla="*/ 49876 h 318933"/>
              <a:gd name="connsiteX114" fmla="*/ 112916 w 878602"/>
              <a:gd name="connsiteY114" fmla="*/ 51668 h 318933"/>
              <a:gd name="connsiteX115" fmla="*/ 102270 w 878602"/>
              <a:gd name="connsiteY115" fmla="*/ 54778 h 318933"/>
              <a:gd name="connsiteX116" fmla="*/ 98743 w 878602"/>
              <a:gd name="connsiteY116" fmla="*/ 56484 h 318933"/>
              <a:gd name="connsiteX117" fmla="*/ 90105 w 878602"/>
              <a:gd name="connsiteY117" fmla="*/ 56822 h 318933"/>
              <a:gd name="connsiteX118" fmla="*/ 79344 w 878602"/>
              <a:gd name="connsiteY118" fmla="*/ 60004 h 318933"/>
              <a:gd name="connsiteX119" fmla="*/ 73701 w 878602"/>
              <a:gd name="connsiteY119" fmla="*/ 63992 h 318933"/>
              <a:gd name="connsiteX120" fmla="*/ 53576 w 878602"/>
              <a:gd name="connsiteY120" fmla="*/ 68476 h 318933"/>
              <a:gd name="connsiteX121" fmla="*/ 49257 w 878602"/>
              <a:gd name="connsiteY121" fmla="*/ 68383 h 318933"/>
              <a:gd name="connsiteX122" fmla="*/ 45212 w 878602"/>
              <a:gd name="connsiteY122" fmla="*/ 74105 h 318933"/>
              <a:gd name="connsiteX123" fmla="*/ 47112 w 878602"/>
              <a:gd name="connsiteY123" fmla="*/ 77884 h 318933"/>
              <a:gd name="connsiteX124" fmla="*/ 45694 w 878602"/>
              <a:gd name="connsiteY124" fmla="*/ 82513 h 318933"/>
              <a:gd name="connsiteX125" fmla="*/ 20703 w 878602"/>
              <a:gd name="connsiteY125" fmla="*/ 97593 h 318933"/>
              <a:gd name="connsiteX126" fmla="*/ 19148 w 878602"/>
              <a:gd name="connsiteY126" fmla="*/ 99810 h 318933"/>
              <a:gd name="connsiteX127" fmla="*/ 12872 w 878602"/>
              <a:gd name="connsiteY127" fmla="*/ 109586 h 318933"/>
              <a:gd name="connsiteX128" fmla="*/ 9618 w 878602"/>
              <a:gd name="connsiteY128" fmla="*/ 111738 h 318933"/>
              <a:gd name="connsiteX129" fmla="*/ 1772 w 878602"/>
              <a:gd name="connsiteY129" fmla="*/ 119858 h 318933"/>
              <a:gd name="connsiteX130" fmla="*/ 6876 w 878602"/>
              <a:gd name="connsiteY130" fmla="*/ 131439 h 318933"/>
              <a:gd name="connsiteX131" fmla="*/ 15211 w 878602"/>
              <a:gd name="connsiteY131" fmla="*/ 130547 h 318933"/>
              <a:gd name="connsiteX132" fmla="*/ 23445 w 878602"/>
              <a:gd name="connsiteY132" fmla="*/ 128891 h 318933"/>
              <a:gd name="connsiteX133" fmla="*/ 32759 w 878602"/>
              <a:gd name="connsiteY133" fmla="*/ 126199 h 318933"/>
              <a:gd name="connsiteX134" fmla="*/ 39187 w 878602"/>
              <a:gd name="connsiteY134" fmla="*/ 123464 h 318933"/>
              <a:gd name="connsiteX135" fmla="*/ 41555 w 878602"/>
              <a:gd name="connsiteY135" fmla="*/ 124428 h 318933"/>
              <a:gd name="connsiteX136" fmla="*/ 40727 w 878602"/>
              <a:gd name="connsiteY136" fmla="*/ 125616 h 318933"/>
              <a:gd name="connsiteX137" fmla="*/ 34969 w 878602"/>
              <a:gd name="connsiteY137" fmla="*/ 129438 h 318933"/>
              <a:gd name="connsiteX138" fmla="*/ 36013 w 878602"/>
              <a:gd name="connsiteY138" fmla="*/ 131634 h 318933"/>
              <a:gd name="connsiteX139" fmla="*/ 38935 w 878602"/>
              <a:gd name="connsiteY139" fmla="*/ 134110 h 318933"/>
              <a:gd name="connsiteX140" fmla="*/ 35459 w 878602"/>
              <a:gd name="connsiteY140" fmla="*/ 137378 h 318933"/>
              <a:gd name="connsiteX141" fmla="*/ 23316 w 878602"/>
              <a:gd name="connsiteY141" fmla="*/ 140445 h 318933"/>
              <a:gd name="connsiteX142" fmla="*/ 18472 w 878602"/>
              <a:gd name="connsiteY142" fmla="*/ 144433 h 318933"/>
              <a:gd name="connsiteX143" fmla="*/ 18450 w 878602"/>
              <a:gd name="connsiteY143" fmla="*/ 150393 h 318933"/>
              <a:gd name="connsiteX144" fmla="*/ 20782 w 878602"/>
              <a:gd name="connsiteY144" fmla="*/ 155460 h 318933"/>
              <a:gd name="connsiteX145" fmla="*/ 18716 w 878602"/>
              <a:gd name="connsiteY145" fmla="*/ 157850 h 318933"/>
              <a:gd name="connsiteX146" fmla="*/ 16535 w 878602"/>
              <a:gd name="connsiteY146" fmla="*/ 159391 h 318933"/>
              <a:gd name="connsiteX147" fmla="*/ 13390 w 878602"/>
              <a:gd name="connsiteY147" fmla="*/ 168633 h 318933"/>
              <a:gd name="connsiteX148" fmla="*/ 13203 w 878602"/>
              <a:gd name="connsiteY148" fmla="*/ 180100 h 318933"/>
              <a:gd name="connsiteX149" fmla="*/ 15931 w 878602"/>
              <a:gd name="connsiteY149" fmla="*/ 184916 h 318933"/>
              <a:gd name="connsiteX150" fmla="*/ 14599 w 878602"/>
              <a:gd name="connsiteY150" fmla="*/ 190048 h 318933"/>
              <a:gd name="connsiteX151" fmla="*/ 13692 w 878602"/>
              <a:gd name="connsiteY151" fmla="*/ 193755 h 318933"/>
              <a:gd name="connsiteX152" fmla="*/ 19040 w 878602"/>
              <a:gd name="connsiteY152" fmla="*/ 198247 h 318933"/>
              <a:gd name="connsiteX153" fmla="*/ 20552 w 878602"/>
              <a:gd name="connsiteY153" fmla="*/ 203624 h 318933"/>
              <a:gd name="connsiteX154" fmla="*/ 21192 w 878602"/>
              <a:gd name="connsiteY154" fmla="*/ 206654 h 318933"/>
              <a:gd name="connsiteX155" fmla="*/ 24669 w 878602"/>
              <a:gd name="connsiteY155" fmla="*/ 210326 h 318933"/>
              <a:gd name="connsiteX156" fmla="*/ 26447 w 878602"/>
              <a:gd name="connsiteY156" fmla="*/ 215566 h 318933"/>
              <a:gd name="connsiteX157" fmla="*/ 32587 w 878602"/>
              <a:gd name="connsiteY157" fmla="*/ 221670 h 318933"/>
              <a:gd name="connsiteX158" fmla="*/ 38072 w 878602"/>
              <a:gd name="connsiteY158" fmla="*/ 220900 h 318933"/>
              <a:gd name="connsiteX159" fmla="*/ 41102 w 878602"/>
              <a:gd name="connsiteY159" fmla="*/ 219467 h 318933"/>
              <a:gd name="connsiteX160" fmla="*/ 46867 w 878602"/>
              <a:gd name="connsiteY160" fmla="*/ 225025 h 318933"/>
              <a:gd name="connsiteX161" fmla="*/ 46104 w 878602"/>
              <a:gd name="connsiteY161" fmla="*/ 226867 h 318933"/>
              <a:gd name="connsiteX162" fmla="*/ 43369 w 878602"/>
              <a:gd name="connsiteY162" fmla="*/ 232683 h 318933"/>
              <a:gd name="connsiteX163" fmla="*/ 42253 w 878602"/>
              <a:gd name="connsiteY163" fmla="*/ 237514 h 318933"/>
              <a:gd name="connsiteX164" fmla="*/ 42052 w 878602"/>
              <a:gd name="connsiteY164" fmla="*/ 243251 h 318933"/>
              <a:gd name="connsiteX165" fmla="*/ 50193 w 878602"/>
              <a:gd name="connsiteY165" fmla="*/ 258374 h 318933"/>
              <a:gd name="connsiteX166" fmla="*/ 58190 w 878602"/>
              <a:gd name="connsiteY166" fmla="*/ 264270 h 318933"/>
              <a:gd name="connsiteX167" fmla="*/ 65121 w 878602"/>
              <a:gd name="connsiteY167" fmla="*/ 261484 h 318933"/>
              <a:gd name="connsiteX168" fmla="*/ 67705 w 878602"/>
              <a:gd name="connsiteY168" fmla="*/ 260260 h 318933"/>
              <a:gd name="connsiteX169" fmla="*/ 74299 w 878602"/>
              <a:gd name="connsiteY169" fmla="*/ 269381 h 318933"/>
              <a:gd name="connsiteX170" fmla="*/ 81835 w 878602"/>
              <a:gd name="connsiteY170" fmla="*/ 269337 h 318933"/>
              <a:gd name="connsiteX171" fmla="*/ 86499 w 878602"/>
              <a:gd name="connsiteY171" fmla="*/ 269546 h 318933"/>
              <a:gd name="connsiteX172" fmla="*/ 93215 w 878602"/>
              <a:gd name="connsiteY172" fmla="*/ 269409 h 318933"/>
              <a:gd name="connsiteX173" fmla="*/ 96627 w 878602"/>
              <a:gd name="connsiteY173" fmla="*/ 270395 h 318933"/>
              <a:gd name="connsiteX174" fmla="*/ 103407 w 878602"/>
              <a:gd name="connsiteY174" fmla="*/ 280603 h 318933"/>
              <a:gd name="connsiteX175" fmla="*/ 109612 w 878602"/>
              <a:gd name="connsiteY175" fmla="*/ 278897 h 318933"/>
              <a:gd name="connsiteX176" fmla="*/ 117716 w 878602"/>
              <a:gd name="connsiteY176" fmla="*/ 280891 h 318933"/>
              <a:gd name="connsiteX177" fmla="*/ 120301 w 878602"/>
              <a:gd name="connsiteY177" fmla="*/ 281762 h 318933"/>
              <a:gd name="connsiteX178" fmla="*/ 130291 w 878602"/>
              <a:gd name="connsiteY178" fmla="*/ 285102 h 318933"/>
              <a:gd name="connsiteX179" fmla="*/ 133185 w 878602"/>
              <a:gd name="connsiteY179" fmla="*/ 289860 h 318933"/>
              <a:gd name="connsiteX180" fmla="*/ 138216 w 878602"/>
              <a:gd name="connsiteY180" fmla="*/ 292321 h 318933"/>
              <a:gd name="connsiteX181" fmla="*/ 141614 w 878602"/>
              <a:gd name="connsiteY181" fmla="*/ 290651 h 318933"/>
              <a:gd name="connsiteX182" fmla="*/ 144867 w 878602"/>
              <a:gd name="connsiteY182" fmla="*/ 287930 h 318933"/>
              <a:gd name="connsiteX183" fmla="*/ 149085 w 878602"/>
              <a:gd name="connsiteY183" fmla="*/ 281524 h 318933"/>
              <a:gd name="connsiteX184" fmla="*/ 150726 w 878602"/>
              <a:gd name="connsiteY184" fmla="*/ 279976 h 318933"/>
              <a:gd name="connsiteX185" fmla="*/ 151907 w 878602"/>
              <a:gd name="connsiteY185" fmla="*/ 280696 h 318933"/>
              <a:gd name="connsiteX186" fmla="*/ 152986 w 878602"/>
              <a:gd name="connsiteY186" fmla="*/ 281639 h 318933"/>
              <a:gd name="connsiteX187" fmla="*/ 158054 w 878602"/>
              <a:gd name="connsiteY187" fmla="*/ 291652 h 318933"/>
              <a:gd name="connsiteX188" fmla="*/ 169815 w 878602"/>
              <a:gd name="connsiteY188" fmla="*/ 295395 h 318933"/>
              <a:gd name="connsiteX189" fmla="*/ 173594 w 878602"/>
              <a:gd name="connsiteY189" fmla="*/ 295532 h 318933"/>
              <a:gd name="connsiteX190" fmla="*/ 181145 w 878602"/>
              <a:gd name="connsiteY190" fmla="*/ 289694 h 318933"/>
              <a:gd name="connsiteX191" fmla="*/ 187385 w 878602"/>
              <a:gd name="connsiteY191" fmla="*/ 287930 h 318933"/>
              <a:gd name="connsiteX192" fmla="*/ 192417 w 878602"/>
              <a:gd name="connsiteY192" fmla="*/ 290486 h 318933"/>
              <a:gd name="connsiteX193" fmla="*/ 195152 w 878602"/>
              <a:gd name="connsiteY193" fmla="*/ 296252 h 318933"/>
              <a:gd name="connsiteX194" fmla="*/ 200392 w 878602"/>
              <a:gd name="connsiteY194" fmla="*/ 300506 h 318933"/>
              <a:gd name="connsiteX195" fmla="*/ 202465 w 878602"/>
              <a:gd name="connsiteY195" fmla="*/ 305487 h 318933"/>
              <a:gd name="connsiteX196" fmla="*/ 212398 w 878602"/>
              <a:gd name="connsiteY196" fmla="*/ 305149 h 318933"/>
              <a:gd name="connsiteX197" fmla="*/ 213593 w 878602"/>
              <a:gd name="connsiteY197" fmla="*/ 307085 h 318933"/>
              <a:gd name="connsiteX198" fmla="*/ 222086 w 878602"/>
              <a:gd name="connsiteY198" fmla="*/ 307791 h 318933"/>
              <a:gd name="connsiteX199" fmla="*/ 227132 w 878602"/>
              <a:gd name="connsiteY199" fmla="*/ 303983 h 318933"/>
              <a:gd name="connsiteX200" fmla="*/ 231818 w 878602"/>
              <a:gd name="connsiteY200" fmla="*/ 303068 h 318933"/>
              <a:gd name="connsiteX201" fmla="*/ 242982 w 878602"/>
              <a:gd name="connsiteY201" fmla="*/ 308633 h 318933"/>
              <a:gd name="connsiteX202" fmla="*/ 250461 w 878602"/>
              <a:gd name="connsiteY202" fmla="*/ 308194 h 318933"/>
              <a:gd name="connsiteX203" fmla="*/ 257709 w 878602"/>
              <a:gd name="connsiteY203" fmla="*/ 307618 h 318933"/>
              <a:gd name="connsiteX204" fmla="*/ 265080 w 878602"/>
              <a:gd name="connsiteY204" fmla="*/ 306783 h 318933"/>
              <a:gd name="connsiteX205" fmla="*/ 270032 w 878602"/>
              <a:gd name="connsiteY205" fmla="*/ 309417 h 318933"/>
              <a:gd name="connsiteX206" fmla="*/ 274343 w 878602"/>
              <a:gd name="connsiteY206" fmla="*/ 312980 h 318933"/>
              <a:gd name="connsiteX207" fmla="*/ 278554 w 878602"/>
              <a:gd name="connsiteY207" fmla="*/ 309554 h 318933"/>
              <a:gd name="connsiteX208" fmla="*/ 282160 w 878602"/>
              <a:gd name="connsiteY208" fmla="*/ 309432 h 318933"/>
              <a:gd name="connsiteX209" fmla="*/ 292446 w 878602"/>
              <a:gd name="connsiteY209" fmla="*/ 306553 h 318933"/>
              <a:gd name="connsiteX210" fmla="*/ 298154 w 878602"/>
              <a:gd name="connsiteY210" fmla="*/ 301175 h 318933"/>
              <a:gd name="connsiteX211" fmla="*/ 300479 w 878602"/>
              <a:gd name="connsiteY211" fmla="*/ 299800 h 318933"/>
              <a:gd name="connsiteX212" fmla="*/ 303675 w 878602"/>
              <a:gd name="connsiteY212" fmla="*/ 302543 h 318933"/>
              <a:gd name="connsiteX213" fmla="*/ 311801 w 878602"/>
              <a:gd name="connsiteY213" fmla="*/ 307956 h 318933"/>
              <a:gd name="connsiteX214" fmla="*/ 324103 w 878602"/>
              <a:gd name="connsiteY214" fmla="*/ 310742 h 318933"/>
              <a:gd name="connsiteX215" fmla="*/ 336584 w 878602"/>
              <a:gd name="connsiteY215" fmla="*/ 312325 h 318933"/>
              <a:gd name="connsiteX216" fmla="*/ 338894 w 878602"/>
              <a:gd name="connsiteY216" fmla="*/ 312628 h 318933"/>
              <a:gd name="connsiteX217" fmla="*/ 348352 w 878602"/>
              <a:gd name="connsiteY217" fmla="*/ 310799 h 318933"/>
              <a:gd name="connsiteX218" fmla="*/ 365699 w 878602"/>
              <a:gd name="connsiteY218" fmla="*/ 306156 h 318933"/>
              <a:gd name="connsiteX219" fmla="*/ 368161 w 878602"/>
              <a:gd name="connsiteY219" fmla="*/ 306308 h 318933"/>
              <a:gd name="connsiteX220" fmla="*/ 376424 w 878602"/>
              <a:gd name="connsiteY220" fmla="*/ 308525 h 318933"/>
              <a:gd name="connsiteX221" fmla="*/ 386415 w 878602"/>
              <a:gd name="connsiteY221" fmla="*/ 313499 h 318933"/>
              <a:gd name="connsiteX222" fmla="*/ 391173 w 878602"/>
              <a:gd name="connsiteY222" fmla="*/ 311548 h 318933"/>
              <a:gd name="connsiteX223" fmla="*/ 394772 w 878602"/>
              <a:gd name="connsiteY223" fmla="*/ 308028 h 318933"/>
              <a:gd name="connsiteX224" fmla="*/ 403949 w 878602"/>
              <a:gd name="connsiteY224" fmla="*/ 304580 h 318933"/>
              <a:gd name="connsiteX225" fmla="*/ 410319 w 878602"/>
              <a:gd name="connsiteY225" fmla="*/ 301873 h 318933"/>
              <a:gd name="connsiteX226" fmla="*/ 415962 w 878602"/>
              <a:gd name="connsiteY226" fmla="*/ 307459 h 318933"/>
              <a:gd name="connsiteX227" fmla="*/ 425075 w 878602"/>
              <a:gd name="connsiteY227" fmla="*/ 314175 h 318933"/>
              <a:gd name="connsiteX228" fmla="*/ 432604 w 878602"/>
              <a:gd name="connsiteY228" fmla="*/ 314751 h 318933"/>
              <a:gd name="connsiteX229" fmla="*/ 442336 w 878602"/>
              <a:gd name="connsiteY229" fmla="*/ 309871 h 318933"/>
              <a:gd name="connsiteX230" fmla="*/ 444200 w 878602"/>
              <a:gd name="connsiteY230" fmla="*/ 306171 h 318933"/>
              <a:gd name="connsiteX231" fmla="*/ 448454 w 878602"/>
              <a:gd name="connsiteY231" fmla="*/ 308618 h 318933"/>
              <a:gd name="connsiteX232" fmla="*/ 455796 w 878602"/>
              <a:gd name="connsiteY232" fmla="*/ 315543 h 318933"/>
              <a:gd name="connsiteX233" fmla="*/ 458366 w 878602"/>
              <a:gd name="connsiteY233" fmla="*/ 316205 h 318933"/>
              <a:gd name="connsiteX234" fmla="*/ 462008 w 878602"/>
              <a:gd name="connsiteY234" fmla="*/ 314233 h 318933"/>
              <a:gd name="connsiteX235" fmla="*/ 466701 w 878602"/>
              <a:gd name="connsiteY235" fmla="*/ 315147 h 318933"/>
              <a:gd name="connsiteX236" fmla="*/ 477404 w 878602"/>
              <a:gd name="connsiteY236" fmla="*/ 314744 h 318933"/>
              <a:gd name="connsiteX237" fmla="*/ 481982 w 878602"/>
              <a:gd name="connsiteY237" fmla="*/ 313866 h 318933"/>
              <a:gd name="connsiteX238" fmla="*/ 487841 w 878602"/>
              <a:gd name="connsiteY238" fmla="*/ 312729 h 318933"/>
              <a:gd name="connsiteX239" fmla="*/ 495744 w 878602"/>
              <a:gd name="connsiteY239" fmla="*/ 311994 h 318933"/>
              <a:gd name="connsiteX240" fmla="*/ 504418 w 878602"/>
              <a:gd name="connsiteY240" fmla="*/ 303572 h 318933"/>
              <a:gd name="connsiteX241" fmla="*/ 509284 w 878602"/>
              <a:gd name="connsiteY241" fmla="*/ 303378 h 318933"/>
              <a:gd name="connsiteX242" fmla="*/ 512587 w 878602"/>
              <a:gd name="connsiteY242" fmla="*/ 307906 h 318933"/>
              <a:gd name="connsiteX243" fmla="*/ 522161 w 878602"/>
              <a:gd name="connsiteY243" fmla="*/ 318422 h 318933"/>
              <a:gd name="connsiteX244" fmla="*/ 523982 w 878602"/>
              <a:gd name="connsiteY244" fmla="*/ 317307 h 318933"/>
              <a:gd name="connsiteX245" fmla="*/ 524989 w 878602"/>
              <a:gd name="connsiteY245" fmla="*/ 314802 h 318933"/>
              <a:gd name="connsiteX246" fmla="*/ 530510 w 878602"/>
              <a:gd name="connsiteY246" fmla="*/ 312246 h 318933"/>
              <a:gd name="connsiteX247" fmla="*/ 533051 w 878602"/>
              <a:gd name="connsiteY247" fmla="*/ 307265 h 318933"/>
              <a:gd name="connsiteX248" fmla="*/ 540357 w 878602"/>
              <a:gd name="connsiteY248" fmla="*/ 305674 h 318933"/>
              <a:gd name="connsiteX249" fmla="*/ 543618 w 878602"/>
              <a:gd name="connsiteY249" fmla="*/ 308489 h 318933"/>
              <a:gd name="connsiteX250" fmla="*/ 550945 w 878602"/>
              <a:gd name="connsiteY250" fmla="*/ 308755 h 318933"/>
              <a:gd name="connsiteX251" fmla="*/ 558906 w 878602"/>
              <a:gd name="connsiteY251" fmla="*/ 311095 h 318933"/>
              <a:gd name="connsiteX252" fmla="*/ 563362 w 878602"/>
              <a:gd name="connsiteY252" fmla="*/ 313153 h 318933"/>
              <a:gd name="connsiteX253" fmla="*/ 571970 w 878602"/>
              <a:gd name="connsiteY253" fmla="*/ 308287 h 318933"/>
              <a:gd name="connsiteX254" fmla="*/ 578679 w 878602"/>
              <a:gd name="connsiteY254" fmla="*/ 309101 h 318933"/>
              <a:gd name="connsiteX255" fmla="*/ 583012 w 878602"/>
              <a:gd name="connsiteY255" fmla="*/ 312858 h 318933"/>
              <a:gd name="connsiteX256" fmla="*/ 587640 w 878602"/>
              <a:gd name="connsiteY256" fmla="*/ 312059 h 318933"/>
              <a:gd name="connsiteX257" fmla="*/ 592679 w 878602"/>
              <a:gd name="connsiteY257" fmla="*/ 312484 h 318933"/>
              <a:gd name="connsiteX258" fmla="*/ 603454 w 878602"/>
              <a:gd name="connsiteY258" fmla="*/ 305667 h 318933"/>
              <a:gd name="connsiteX259" fmla="*/ 616871 w 878602"/>
              <a:gd name="connsiteY259" fmla="*/ 302305 h 318933"/>
              <a:gd name="connsiteX260" fmla="*/ 620967 w 878602"/>
              <a:gd name="connsiteY260" fmla="*/ 302687 h 318933"/>
              <a:gd name="connsiteX261" fmla="*/ 628424 w 878602"/>
              <a:gd name="connsiteY261" fmla="*/ 306596 h 318933"/>
              <a:gd name="connsiteX262" fmla="*/ 634599 w 878602"/>
              <a:gd name="connsiteY262" fmla="*/ 305595 h 318933"/>
              <a:gd name="connsiteX263" fmla="*/ 649391 w 878602"/>
              <a:gd name="connsiteY263" fmla="*/ 299088 h 318933"/>
              <a:gd name="connsiteX264" fmla="*/ 656337 w 878602"/>
              <a:gd name="connsiteY264" fmla="*/ 303313 h 318933"/>
              <a:gd name="connsiteX265" fmla="*/ 658194 w 878602"/>
              <a:gd name="connsiteY265" fmla="*/ 307042 h 318933"/>
              <a:gd name="connsiteX266" fmla="*/ 659749 w 878602"/>
              <a:gd name="connsiteY266" fmla="*/ 302277 h 318933"/>
              <a:gd name="connsiteX267" fmla="*/ 660001 w 878602"/>
              <a:gd name="connsiteY267" fmla="*/ 298037 h 318933"/>
              <a:gd name="connsiteX268" fmla="*/ 662844 w 878602"/>
              <a:gd name="connsiteY268" fmla="*/ 294862 h 318933"/>
              <a:gd name="connsiteX269" fmla="*/ 666364 w 878602"/>
              <a:gd name="connsiteY269" fmla="*/ 295517 h 318933"/>
              <a:gd name="connsiteX270" fmla="*/ 670373 w 878602"/>
              <a:gd name="connsiteY270" fmla="*/ 295633 h 318933"/>
              <a:gd name="connsiteX271" fmla="*/ 673972 w 878602"/>
              <a:gd name="connsiteY271" fmla="*/ 294646 h 318933"/>
              <a:gd name="connsiteX272" fmla="*/ 683848 w 878602"/>
              <a:gd name="connsiteY272" fmla="*/ 291601 h 318933"/>
              <a:gd name="connsiteX273" fmla="*/ 686324 w 878602"/>
              <a:gd name="connsiteY273" fmla="*/ 290515 h 318933"/>
              <a:gd name="connsiteX274" fmla="*/ 687231 w 878602"/>
              <a:gd name="connsiteY274" fmla="*/ 287700 h 318933"/>
              <a:gd name="connsiteX275" fmla="*/ 682523 w 878602"/>
              <a:gd name="connsiteY275" fmla="*/ 284655 h 318933"/>
              <a:gd name="connsiteX276" fmla="*/ 682336 w 878602"/>
              <a:gd name="connsiteY276" fmla="*/ 277961 h 318933"/>
              <a:gd name="connsiteX277" fmla="*/ 693882 w 878602"/>
              <a:gd name="connsiteY277" fmla="*/ 273361 h 318933"/>
              <a:gd name="connsiteX278" fmla="*/ 698971 w 878602"/>
              <a:gd name="connsiteY278" fmla="*/ 275535 h 318933"/>
              <a:gd name="connsiteX279" fmla="*/ 704405 w 878602"/>
              <a:gd name="connsiteY279" fmla="*/ 275506 h 318933"/>
              <a:gd name="connsiteX280" fmla="*/ 711790 w 878602"/>
              <a:gd name="connsiteY280" fmla="*/ 276118 h 318933"/>
              <a:gd name="connsiteX281" fmla="*/ 713201 w 878602"/>
              <a:gd name="connsiteY281" fmla="*/ 278256 h 318933"/>
              <a:gd name="connsiteX282" fmla="*/ 721594 w 878602"/>
              <a:gd name="connsiteY282" fmla="*/ 278573 h 318933"/>
              <a:gd name="connsiteX283" fmla="*/ 722249 w 878602"/>
              <a:gd name="connsiteY283" fmla="*/ 276608 h 318933"/>
              <a:gd name="connsiteX284" fmla="*/ 715310 w 878602"/>
              <a:gd name="connsiteY284" fmla="*/ 267898 h 318933"/>
              <a:gd name="connsiteX285" fmla="*/ 704750 w 878602"/>
              <a:gd name="connsiteY285" fmla="*/ 264090 h 318933"/>
              <a:gd name="connsiteX286" fmla="*/ 701483 w 878602"/>
              <a:gd name="connsiteY286" fmla="*/ 261426 h 318933"/>
              <a:gd name="connsiteX287" fmla="*/ 701490 w 878602"/>
              <a:gd name="connsiteY287" fmla="*/ 259281 h 318933"/>
              <a:gd name="connsiteX288" fmla="*/ 711250 w 878602"/>
              <a:gd name="connsiteY288" fmla="*/ 258576 h 318933"/>
              <a:gd name="connsiteX289" fmla="*/ 715468 w 878602"/>
              <a:gd name="connsiteY289" fmla="*/ 258381 h 318933"/>
              <a:gd name="connsiteX290" fmla="*/ 726308 w 878602"/>
              <a:gd name="connsiteY290" fmla="*/ 255920 h 318933"/>
              <a:gd name="connsiteX291" fmla="*/ 739279 w 878602"/>
              <a:gd name="connsiteY291" fmla="*/ 255776 h 318933"/>
              <a:gd name="connsiteX292" fmla="*/ 743115 w 878602"/>
              <a:gd name="connsiteY292" fmla="*/ 254494 h 318933"/>
              <a:gd name="connsiteX293" fmla="*/ 739495 w 878602"/>
              <a:gd name="connsiteY293" fmla="*/ 252702 h 318933"/>
              <a:gd name="connsiteX294" fmla="*/ 738487 w 878602"/>
              <a:gd name="connsiteY294" fmla="*/ 251701 h 318933"/>
              <a:gd name="connsiteX295" fmla="*/ 739142 w 878602"/>
              <a:gd name="connsiteY295" fmla="*/ 250830 h 318933"/>
              <a:gd name="connsiteX296" fmla="*/ 753948 w 878602"/>
              <a:gd name="connsiteY296" fmla="*/ 247181 h 318933"/>
              <a:gd name="connsiteX297" fmla="*/ 755388 w 878602"/>
              <a:gd name="connsiteY297" fmla="*/ 247123 h 318933"/>
              <a:gd name="connsiteX298" fmla="*/ 760448 w 878602"/>
              <a:gd name="connsiteY298" fmla="*/ 248865 h 318933"/>
              <a:gd name="connsiteX299" fmla="*/ 761002 w 878602"/>
              <a:gd name="connsiteY299" fmla="*/ 252810 h 318933"/>
              <a:gd name="connsiteX300" fmla="*/ 766358 w 878602"/>
              <a:gd name="connsiteY300" fmla="*/ 248908 h 318933"/>
              <a:gd name="connsiteX301" fmla="*/ 769539 w 878602"/>
              <a:gd name="connsiteY301" fmla="*/ 242912 h 318933"/>
              <a:gd name="connsiteX302" fmla="*/ 783928 w 878602"/>
              <a:gd name="connsiteY302" fmla="*/ 231496 h 318933"/>
              <a:gd name="connsiteX303" fmla="*/ 799518 w 878602"/>
              <a:gd name="connsiteY303" fmla="*/ 226291 h 318933"/>
              <a:gd name="connsiteX304" fmla="*/ 825085 w 878602"/>
              <a:gd name="connsiteY304" fmla="*/ 216365 h 318933"/>
              <a:gd name="connsiteX305" fmla="*/ 835364 w 878602"/>
              <a:gd name="connsiteY305" fmla="*/ 208958 h 318933"/>
              <a:gd name="connsiteX306" fmla="*/ 848838 w 878602"/>
              <a:gd name="connsiteY306" fmla="*/ 206093 h 318933"/>
              <a:gd name="connsiteX307" fmla="*/ 855374 w 878602"/>
              <a:gd name="connsiteY307" fmla="*/ 202048 h 318933"/>
              <a:gd name="connsiteX308" fmla="*/ 857289 w 878602"/>
              <a:gd name="connsiteY308" fmla="*/ 198031 h 318933"/>
              <a:gd name="connsiteX309" fmla="*/ 872570 w 878602"/>
              <a:gd name="connsiteY309" fmla="*/ 188651 h 318933"/>
              <a:gd name="connsiteX310" fmla="*/ 873225 w 878602"/>
              <a:gd name="connsiteY310" fmla="*/ 186082 h 318933"/>
              <a:gd name="connsiteX311" fmla="*/ 870274 w 878602"/>
              <a:gd name="connsiteY311" fmla="*/ 179812 h 318933"/>
              <a:gd name="connsiteX312" fmla="*/ 865768 w 878602"/>
              <a:gd name="connsiteY312" fmla="*/ 174277 h 318933"/>
              <a:gd name="connsiteX313" fmla="*/ 865538 w 878602"/>
              <a:gd name="connsiteY313" fmla="*/ 168669 h 318933"/>
              <a:gd name="connsiteX314" fmla="*/ 862651 w 878602"/>
              <a:gd name="connsiteY314" fmla="*/ 159362 h 318933"/>
              <a:gd name="connsiteX315" fmla="*/ 862788 w 878602"/>
              <a:gd name="connsiteY315" fmla="*/ 155388 h 318933"/>
              <a:gd name="connsiteX316" fmla="*/ 862529 w 878602"/>
              <a:gd name="connsiteY316" fmla="*/ 139286 h 318933"/>
              <a:gd name="connsiteX317" fmla="*/ 863443 w 878602"/>
              <a:gd name="connsiteY317" fmla="*/ 134182 h 318933"/>
              <a:gd name="connsiteX318" fmla="*/ 866617 w 878602"/>
              <a:gd name="connsiteY318" fmla="*/ 126804 h 318933"/>
              <a:gd name="connsiteX319" fmla="*/ 860427 w 878602"/>
              <a:gd name="connsiteY319" fmla="*/ 123457 h 318933"/>
              <a:gd name="connsiteX320" fmla="*/ 857742 w 878602"/>
              <a:gd name="connsiteY320" fmla="*/ 122672 h 318933"/>
              <a:gd name="connsiteX321" fmla="*/ 857627 w 878602"/>
              <a:gd name="connsiteY321" fmla="*/ 120743 h 318933"/>
              <a:gd name="connsiteX322" fmla="*/ 871577 w 878602"/>
              <a:gd name="connsiteY322" fmla="*/ 114192 h 318933"/>
              <a:gd name="connsiteX323" fmla="*/ 870843 w 878602"/>
              <a:gd name="connsiteY323" fmla="*/ 111594 h 318933"/>
              <a:gd name="connsiteX324" fmla="*/ 867675 w 878602"/>
              <a:gd name="connsiteY324" fmla="*/ 107527 h 318933"/>
              <a:gd name="connsiteX325" fmla="*/ 868805 w 878602"/>
              <a:gd name="connsiteY325" fmla="*/ 103597 h 318933"/>
              <a:gd name="connsiteX326" fmla="*/ 871274 w 878602"/>
              <a:gd name="connsiteY326" fmla="*/ 104712 h 318933"/>
              <a:gd name="connsiteX327" fmla="*/ 875334 w 878602"/>
              <a:gd name="connsiteY327" fmla="*/ 101811 h 318933"/>
              <a:gd name="connsiteX328" fmla="*/ 873830 w 878602"/>
              <a:gd name="connsiteY328" fmla="*/ 100069 h 318933"/>
              <a:gd name="connsiteX329" fmla="*/ 872210 w 878602"/>
              <a:gd name="connsiteY329" fmla="*/ 93800 h 318933"/>
              <a:gd name="connsiteX330" fmla="*/ 877328 w 878602"/>
              <a:gd name="connsiteY330" fmla="*/ 88739 h 318933"/>
              <a:gd name="connsiteX331" fmla="*/ 878451 w 878602"/>
              <a:gd name="connsiteY331" fmla="*/ 81591 h 318933"/>
              <a:gd name="connsiteX332" fmla="*/ 145054 w 878602"/>
              <a:gd name="connsiteY332" fmla="*/ 49984 h 318933"/>
              <a:gd name="connsiteX333" fmla="*/ 143535 w 878602"/>
              <a:gd name="connsiteY333" fmla="*/ 49480 h 318933"/>
              <a:gd name="connsiteX334" fmla="*/ 143262 w 878602"/>
              <a:gd name="connsiteY334" fmla="*/ 48285 h 318933"/>
              <a:gd name="connsiteX335" fmla="*/ 142960 w 878602"/>
              <a:gd name="connsiteY335" fmla="*/ 48155 h 318933"/>
              <a:gd name="connsiteX336" fmla="*/ 143212 w 878602"/>
              <a:gd name="connsiteY336" fmla="*/ 47889 h 318933"/>
              <a:gd name="connsiteX337" fmla="*/ 143269 w 878602"/>
              <a:gd name="connsiteY337" fmla="*/ 48285 h 318933"/>
              <a:gd name="connsiteX338" fmla="*/ 145126 w 878602"/>
              <a:gd name="connsiteY338" fmla="*/ 49070 h 318933"/>
              <a:gd name="connsiteX339" fmla="*/ 145054 w 878602"/>
              <a:gd name="connsiteY339" fmla="*/ 49984 h 318933"/>
              <a:gd name="connsiteX340" fmla="*/ 161847 w 878602"/>
              <a:gd name="connsiteY340" fmla="*/ 50487 h 318933"/>
              <a:gd name="connsiteX341" fmla="*/ 161091 w 878602"/>
              <a:gd name="connsiteY341" fmla="*/ 49566 h 318933"/>
              <a:gd name="connsiteX342" fmla="*/ 161235 w 878602"/>
              <a:gd name="connsiteY342" fmla="*/ 49149 h 318933"/>
              <a:gd name="connsiteX343" fmla="*/ 161552 w 878602"/>
              <a:gd name="connsiteY343" fmla="*/ 48681 h 318933"/>
              <a:gd name="connsiteX344" fmla="*/ 162416 w 878602"/>
              <a:gd name="connsiteY344" fmla="*/ 48796 h 318933"/>
              <a:gd name="connsiteX345" fmla="*/ 161847 w 878602"/>
              <a:gd name="connsiteY345" fmla="*/ 50487 h 318933"/>
              <a:gd name="connsiteX346" fmla="*/ 214341 w 878602"/>
              <a:gd name="connsiteY346" fmla="*/ 304033 h 318933"/>
              <a:gd name="connsiteX347" fmla="*/ 213103 w 878602"/>
              <a:gd name="connsiteY347" fmla="*/ 304760 h 318933"/>
              <a:gd name="connsiteX348" fmla="*/ 212636 w 878602"/>
              <a:gd name="connsiteY348" fmla="*/ 304796 h 318933"/>
              <a:gd name="connsiteX349" fmla="*/ 212506 w 878602"/>
              <a:gd name="connsiteY349" fmla="*/ 305098 h 318933"/>
              <a:gd name="connsiteX350" fmla="*/ 212225 w 878602"/>
              <a:gd name="connsiteY350" fmla="*/ 304832 h 318933"/>
              <a:gd name="connsiteX351" fmla="*/ 212636 w 878602"/>
              <a:gd name="connsiteY351" fmla="*/ 304796 h 318933"/>
              <a:gd name="connsiteX352" fmla="*/ 213449 w 878602"/>
              <a:gd name="connsiteY352" fmla="*/ 302896 h 318933"/>
              <a:gd name="connsiteX353" fmla="*/ 214370 w 878602"/>
              <a:gd name="connsiteY353" fmla="*/ 302996 h 318933"/>
              <a:gd name="connsiteX354" fmla="*/ 214341 w 878602"/>
              <a:gd name="connsiteY354" fmla="*/ 304033 h 318933"/>
              <a:gd name="connsiteX355" fmla="*/ 691974 w 878602"/>
              <a:gd name="connsiteY355" fmla="*/ 258518 h 318933"/>
              <a:gd name="connsiteX356" fmla="*/ 689808 w 878602"/>
              <a:gd name="connsiteY356" fmla="*/ 256870 h 318933"/>
              <a:gd name="connsiteX357" fmla="*/ 691924 w 878602"/>
              <a:gd name="connsiteY357" fmla="*/ 256028 h 318933"/>
              <a:gd name="connsiteX358" fmla="*/ 693860 w 878602"/>
              <a:gd name="connsiteY358" fmla="*/ 257323 h 318933"/>
              <a:gd name="connsiteX359" fmla="*/ 693860 w 878602"/>
              <a:gd name="connsiteY359" fmla="*/ 257323 h 318933"/>
              <a:gd name="connsiteX360" fmla="*/ 693860 w 878602"/>
              <a:gd name="connsiteY360" fmla="*/ 257323 h 318933"/>
              <a:gd name="connsiteX361" fmla="*/ 691974 w 878602"/>
              <a:gd name="connsiteY361" fmla="*/ 258518 h 318933"/>
              <a:gd name="connsiteX362" fmla="*/ 712877 w 878602"/>
              <a:gd name="connsiteY362" fmla="*/ 274052 h 318933"/>
              <a:gd name="connsiteX363" fmla="*/ 713863 w 878602"/>
              <a:gd name="connsiteY363" fmla="*/ 275053 h 318933"/>
              <a:gd name="connsiteX364" fmla="*/ 711920 w 878602"/>
              <a:gd name="connsiteY364" fmla="*/ 275960 h 318933"/>
              <a:gd name="connsiteX365" fmla="*/ 711848 w 878602"/>
              <a:gd name="connsiteY365" fmla="*/ 276161 h 318933"/>
              <a:gd name="connsiteX366" fmla="*/ 711711 w 878602"/>
              <a:gd name="connsiteY366" fmla="*/ 276032 h 318933"/>
              <a:gd name="connsiteX367" fmla="*/ 711920 w 878602"/>
              <a:gd name="connsiteY367" fmla="*/ 275967 h 318933"/>
              <a:gd name="connsiteX368" fmla="*/ 712877 w 878602"/>
              <a:gd name="connsiteY368" fmla="*/ 274052 h 31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878602" h="318933">
                <a:moveTo>
                  <a:pt x="878451" y="81591"/>
                </a:moveTo>
                <a:cubicBezTo>
                  <a:pt x="877285" y="80224"/>
                  <a:pt x="876356" y="78410"/>
                  <a:pt x="874888" y="77604"/>
                </a:cubicBezTo>
                <a:cubicBezTo>
                  <a:pt x="873340" y="76754"/>
                  <a:pt x="871253" y="76913"/>
                  <a:pt x="869417" y="76531"/>
                </a:cubicBezTo>
                <a:cubicBezTo>
                  <a:pt x="869007" y="76445"/>
                  <a:pt x="868676" y="75941"/>
                  <a:pt x="868309" y="75631"/>
                </a:cubicBezTo>
                <a:cubicBezTo>
                  <a:pt x="868935" y="75106"/>
                  <a:pt x="869518" y="74508"/>
                  <a:pt x="870209" y="74084"/>
                </a:cubicBezTo>
                <a:cubicBezTo>
                  <a:pt x="870994" y="73608"/>
                  <a:pt x="871879" y="73292"/>
                  <a:pt x="872721" y="72903"/>
                </a:cubicBezTo>
                <a:cubicBezTo>
                  <a:pt x="872261" y="72133"/>
                  <a:pt x="871937" y="71219"/>
                  <a:pt x="871303" y="70636"/>
                </a:cubicBezTo>
                <a:cubicBezTo>
                  <a:pt x="870432" y="69837"/>
                  <a:pt x="869964" y="68030"/>
                  <a:pt x="868014" y="69290"/>
                </a:cubicBezTo>
                <a:cubicBezTo>
                  <a:pt x="866077" y="70542"/>
                  <a:pt x="863933" y="71478"/>
                  <a:pt x="861838" y="72464"/>
                </a:cubicBezTo>
                <a:cubicBezTo>
                  <a:pt x="856663" y="74897"/>
                  <a:pt x="852898" y="74350"/>
                  <a:pt x="851091" y="69887"/>
                </a:cubicBezTo>
                <a:cubicBezTo>
                  <a:pt x="849724" y="66511"/>
                  <a:pt x="847406" y="63603"/>
                  <a:pt x="847082" y="59507"/>
                </a:cubicBezTo>
                <a:cubicBezTo>
                  <a:pt x="846744" y="55210"/>
                  <a:pt x="843375" y="53698"/>
                  <a:pt x="838704" y="53677"/>
                </a:cubicBezTo>
                <a:cubicBezTo>
                  <a:pt x="836228" y="53669"/>
                  <a:pt x="834076" y="54029"/>
                  <a:pt x="832132" y="55750"/>
                </a:cubicBezTo>
                <a:cubicBezTo>
                  <a:pt x="830369" y="57304"/>
                  <a:pt x="828627" y="56419"/>
                  <a:pt x="827101" y="55080"/>
                </a:cubicBezTo>
                <a:cubicBezTo>
                  <a:pt x="826381" y="54447"/>
                  <a:pt x="825575" y="53849"/>
                  <a:pt x="825035" y="53079"/>
                </a:cubicBezTo>
                <a:cubicBezTo>
                  <a:pt x="823523" y="50934"/>
                  <a:pt x="822307" y="52222"/>
                  <a:pt x="820479" y="52813"/>
                </a:cubicBezTo>
                <a:cubicBezTo>
                  <a:pt x="817931" y="53640"/>
                  <a:pt x="819053" y="50113"/>
                  <a:pt x="817657" y="49242"/>
                </a:cubicBezTo>
                <a:cubicBezTo>
                  <a:pt x="816901" y="48767"/>
                  <a:pt x="815944" y="48227"/>
                  <a:pt x="815123" y="48299"/>
                </a:cubicBezTo>
                <a:cubicBezTo>
                  <a:pt x="811164" y="48630"/>
                  <a:pt x="807659" y="47781"/>
                  <a:pt x="804543" y="45190"/>
                </a:cubicBezTo>
                <a:cubicBezTo>
                  <a:pt x="801167" y="42382"/>
                  <a:pt x="795919" y="43376"/>
                  <a:pt x="793011" y="40842"/>
                </a:cubicBezTo>
                <a:cubicBezTo>
                  <a:pt x="789686" y="37948"/>
                  <a:pt x="785720" y="36588"/>
                  <a:pt x="782315" y="34133"/>
                </a:cubicBezTo>
                <a:cubicBezTo>
                  <a:pt x="776967" y="38668"/>
                  <a:pt x="775938" y="29922"/>
                  <a:pt x="771734" y="30635"/>
                </a:cubicBezTo>
                <a:cubicBezTo>
                  <a:pt x="771043" y="30750"/>
                  <a:pt x="770115" y="29800"/>
                  <a:pt x="769373" y="29238"/>
                </a:cubicBezTo>
                <a:cubicBezTo>
                  <a:pt x="766768" y="27259"/>
                  <a:pt x="763637" y="27028"/>
                  <a:pt x="761485" y="29037"/>
                </a:cubicBezTo>
                <a:cubicBezTo>
                  <a:pt x="758944" y="31412"/>
                  <a:pt x="756338" y="26496"/>
                  <a:pt x="754164" y="29692"/>
                </a:cubicBezTo>
                <a:cubicBezTo>
                  <a:pt x="754027" y="29893"/>
                  <a:pt x="751962" y="28662"/>
                  <a:pt x="750738" y="28288"/>
                </a:cubicBezTo>
                <a:cubicBezTo>
                  <a:pt x="746736" y="27057"/>
                  <a:pt x="743159" y="25006"/>
                  <a:pt x="738610" y="24746"/>
                </a:cubicBezTo>
                <a:cubicBezTo>
                  <a:pt x="734132" y="24487"/>
                  <a:pt x="729900" y="21565"/>
                  <a:pt x="724970" y="22090"/>
                </a:cubicBezTo>
                <a:cubicBezTo>
                  <a:pt x="722126" y="22393"/>
                  <a:pt x="719211" y="21961"/>
                  <a:pt x="716332" y="22018"/>
                </a:cubicBezTo>
                <a:cubicBezTo>
                  <a:pt x="713028" y="22083"/>
                  <a:pt x="710063" y="20226"/>
                  <a:pt x="709501" y="17699"/>
                </a:cubicBezTo>
                <a:cubicBezTo>
                  <a:pt x="708371" y="12639"/>
                  <a:pt x="706485" y="14568"/>
                  <a:pt x="703980" y="16159"/>
                </a:cubicBezTo>
                <a:cubicBezTo>
                  <a:pt x="702397" y="17160"/>
                  <a:pt x="700633" y="17923"/>
                  <a:pt x="698870" y="18585"/>
                </a:cubicBezTo>
                <a:cubicBezTo>
                  <a:pt x="698042" y="18894"/>
                  <a:pt x="696408" y="19067"/>
                  <a:pt x="696199" y="18700"/>
                </a:cubicBezTo>
                <a:cubicBezTo>
                  <a:pt x="694414" y="15518"/>
                  <a:pt x="687238" y="15367"/>
                  <a:pt x="690729" y="9119"/>
                </a:cubicBezTo>
                <a:cubicBezTo>
                  <a:pt x="691118" y="8428"/>
                  <a:pt x="687994" y="6988"/>
                  <a:pt x="687490" y="7787"/>
                </a:cubicBezTo>
                <a:cubicBezTo>
                  <a:pt x="683006" y="14885"/>
                  <a:pt x="675937" y="13683"/>
                  <a:pt x="669445" y="12984"/>
                </a:cubicBezTo>
                <a:cubicBezTo>
                  <a:pt x="665918" y="12603"/>
                  <a:pt x="662448" y="10573"/>
                  <a:pt x="659238" y="8788"/>
                </a:cubicBezTo>
                <a:cubicBezTo>
                  <a:pt x="657158" y="7629"/>
                  <a:pt x="655740" y="8046"/>
                  <a:pt x="654063" y="9141"/>
                </a:cubicBezTo>
                <a:cubicBezTo>
                  <a:pt x="652393" y="10228"/>
                  <a:pt x="650629" y="10933"/>
                  <a:pt x="648844" y="9407"/>
                </a:cubicBezTo>
                <a:cubicBezTo>
                  <a:pt x="646886" y="7730"/>
                  <a:pt x="644612" y="7420"/>
                  <a:pt x="642150" y="7449"/>
                </a:cubicBezTo>
                <a:cubicBezTo>
                  <a:pt x="637356" y="7507"/>
                  <a:pt x="632555" y="7507"/>
                  <a:pt x="627762" y="7341"/>
                </a:cubicBezTo>
                <a:cubicBezTo>
                  <a:pt x="626379" y="7291"/>
                  <a:pt x="625422" y="6305"/>
                  <a:pt x="625091" y="4879"/>
                </a:cubicBezTo>
                <a:cubicBezTo>
                  <a:pt x="622262" y="4980"/>
                  <a:pt x="620722" y="8284"/>
                  <a:pt x="617512" y="7787"/>
                </a:cubicBezTo>
                <a:cubicBezTo>
                  <a:pt x="615172" y="7427"/>
                  <a:pt x="612163" y="6909"/>
                  <a:pt x="610429" y="8011"/>
                </a:cubicBezTo>
                <a:cubicBezTo>
                  <a:pt x="605534" y="11120"/>
                  <a:pt x="601712" y="6801"/>
                  <a:pt x="597350" y="6844"/>
                </a:cubicBezTo>
                <a:cubicBezTo>
                  <a:pt x="596983" y="6852"/>
                  <a:pt x="596602" y="5304"/>
                  <a:pt x="596220" y="4483"/>
                </a:cubicBezTo>
                <a:cubicBezTo>
                  <a:pt x="595716" y="3375"/>
                  <a:pt x="595608" y="1460"/>
                  <a:pt x="593672" y="3180"/>
                </a:cubicBezTo>
                <a:cubicBezTo>
                  <a:pt x="592592" y="4138"/>
                  <a:pt x="591549" y="5124"/>
                  <a:pt x="590469" y="6074"/>
                </a:cubicBezTo>
                <a:cubicBezTo>
                  <a:pt x="588871" y="7471"/>
                  <a:pt x="588108" y="6391"/>
                  <a:pt x="587719" y="4973"/>
                </a:cubicBezTo>
                <a:cubicBezTo>
                  <a:pt x="587475" y="4073"/>
                  <a:pt x="587777" y="3008"/>
                  <a:pt x="587503" y="2122"/>
                </a:cubicBezTo>
                <a:cubicBezTo>
                  <a:pt x="587201" y="1136"/>
                  <a:pt x="587626" y="-1383"/>
                  <a:pt x="585279" y="351"/>
                </a:cubicBezTo>
                <a:cubicBezTo>
                  <a:pt x="583365" y="1777"/>
                  <a:pt x="581623" y="3461"/>
                  <a:pt x="579938" y="5174"/>
                </a:cubicBezTo>
                <a:cubicBezTo>
                  <a:pt x="577549" y="7607"/>
                  <a:pt x="575461" y="6765"/>
                  <a:pt x="572373" y="6017"/>
                </a:cubicBezTo>
                <a:cubicBezTo>
                  <a:pt x="566968" y="4699"/>
                  <a:pt x="561569" y="3195"/>
                  <a:pt x="556121" y="1978"/>
                </a:cubicBezTo>
                <a:cubicBezTo>
                  <a:pt x="550204" y="661"/>
                  <a:pt x="544453" y="5225"/>
                  <a:pt x="538608" y="2144"/>
                </a:cubicBezTo>
                <a:cubicBezTo>
                  <a:pt x="531979" y="5873"/>
                  <a:pt x="524774" y="4750"/>
                  <a:pt x="517684" y="4728"/>
                </a:cubicBezTo>
                <a:cubicBezTo>
                  <a:pt x="516316" y="4728"/>
                  <a:pt x="514603" y="4894"/>
                  <a:pt x="513653" y="5700"/>
                </a:cubicBezTo>
                <a:cubicBezTo>
                  <a:pt x="511170" y="7802"/>
                  <a:pt x="508377" y="7456"/>
                  <a:pt x="505526" y="7629"/>
                </a:cubicBezTo>
                <a:cubicBezTo>
                  <a:pt x="501827" y="7852"/>
                  <a:pt x="497904" y="6542"/>
                  <a:pt x="494485" y="9335"/>
                </a:cubicBezTo>
                <a:cubicBezTo>
                  <a:pt x="493081" y="10480"/>
                  <a:pt x="492009" y="8781"/>
                  <a:pt x="491131" y="7903"/>
                </a:cubicBezTo>
                <a:cubicBezTo>
                  <a:pt x="489396" y="6175"/>
                  <a:pt x="487827" y="4404"/>
                  <a:pt x="485466" y="7010"/>
                </a:cubicBezTo>
                <a:cubicBezTo>
                  <a:pt x="481312" y="3677"/>
                  <a:pt x="476418" y="5066"/>
                  <a:pt x="471790" y="4937"/>
                </a:cubicBezTo>
                <a:cubicBezTo>
                  <a:pt x="466147" y="4771"/>
                  <a:pt x="460431" y="3792"/>
                  <a:pt x="455162" y="7334"/>
                </a:cubicBezTo>
                <a:cubicBezTo>
                  <a:pt x="454032" y="8097"/>
                  <a:pt x="451333" y="7356"/>
                  <a:pt x="449800" y="6506"/>
                </a:cubicBezTo>
                <a:cubicBezTo>
                  <a:pt x="447525" y="5239"/>
                  <a:pt x="445690" y="4534"/>
                  <a:pt x="443271" y="6153"/>
                </a:cubicBezTo>
                <a:cubicBezTo>
                  <a:pt x="441328" y="7456"/>
                  <a:pt x="438960" y="8126"/>
                  <a:pt x="436973" y="9378"/>
                </a:cubicBezTo>
                <a:cubicBezTo>
                  <a:pt x="435023" y="10609"/>
                  <a:pt x="433273" y="10400"/>
                  <a:pt x="431783" y="9011"/>
                </a:cubicBezTo>
                <a:cubicBezTo>
                  <a:pt x="430286" y="7615"/>
                  <a:pt x="429480" y="8939"/>
                  <a:pt x="428278" y="9335"/>
                </a:cubicBezTo>
                <a:cubicBezTo>
                  <a:pt x="415005" y="13676"/>
                  <a:pt x="413285" y="13855"/>
                  <a:pt x="401891" y="13366"/>
                </a:cubicBezTo>
                <a:cubicBezTo>
                  <a:pt x="399889" y="13280"/>
                  <a:pt x="398277" y="12689"/>
                  <a:pt x="396557" y="11710"/>
                </a:cubicBezTo>
                <a:cubicBezTo>
                  <a:pt x="394138" y="10336"/>
                  <a:pt x="392778" y="14143"/>
                  <a:pt x="390273" y="13388"/>
                </a:cubicBezTo>
                <a:cubicBezTo>
                  <a:pt x="388941" y="12984"/>
                  <a:pt x="387495" y="12920"/>
                  <a:pt x="386213" y="12409"/>
                </a:cubicBezTo>
                <a:cubicBezTo>
                  <a:pt x="384997" y="11926"/>
                  <a:pt x="384032" y="10602"/>
                  <a:pt x="382593" y="12006"/>
                </a:cubicBezTo>
                <a:cubicBezTo>
                  <a:pt x="380038" y="14496"/>
                  <a:pt x="376309" y="13121"/>
                  <a:pt x="373257" y="15043"/>
                </a:cubicBezTo>
                <a:cubicBezTo>
                  <a:pt x="369824" y="17210"/>
                  <a:pt x="365469" y="18412"/>
                  <a:pt x="361381" y="18909"/>
                </a:cubicBezTo>
                <a:cubicBezTo>
                  <a:pt x="356177" y="19542"/>
                  <a:pt x="350828" y="19211"/>
                  <a:pt x="345560" y="18959"/>
                </a:cubicBezTo>
                <a:cubicBezTo>
                  <a:pt x="343839" y="18873"/>
                  <a:pt x="341730" y="16764"/>
                  <a:pt x="340564" y="17282"/>
                </a:cubicBezTo>
                <a:cubicBezTo>
                  <a:pt x="338362" y="18261"/>
                  <a:pt x="336310" y="19197"/>
                  <a:pt x="333856" y="19369"/>
                </a:cubicBezTo>
                <a:cubicBezTo>
                  <a:pt x="331013" y="19578"/>
                  <a:pt x="329048" y="22760"/>
                  <a:pt x="325866" y="21925"/>
                </a:cubicBezTo>
                <a:cubicBezTo>
                  <a:pt x="323404" y="21284"/>
                  <a:pt x="322015" y="25236"/>
                  <a:pt x="319597" y="23544"/>
                </a:cubicBezTo>
                <a:cubicBezTo>
                  <a:pt x="316444" y="21349"/>
                  <a:pt x="314724" y="25452"/>
                  <a:pt x="311873" y="24898"/>
                </a:cubicBezTo>
                <a:cubicBezTo>
                  <a:pt x="309577" y="24444"/>
                  <a:pt x="307080" y="24739"/>
                  <a:pt x="304704" y="25013"/>
                </a:cubicBezTo>
                <a:cubicBezTo>
                  <a:pt x="301897" y="25330"/>
                  <a:pt x="299961" y="28209"/>
                  <a:pt x="296743" y="27691"/>
                </a:cubicBezTo>
                <a:cubicBezTo>
                  <a:pt x="290906" y="26755"/>
                  <a:pt x="285954" y="31347"/>
                  <a:pt x="280152" y="30577"/>
                </a:cubicBezTo>
                <a:cubicBezTo>
                  <a:pt x="275905" y="30009"/>
                  <a:pt x="272789" y="31434"/>
                  <a:pt x="270169" y="34774"/>
                </a:cubicBezTo>
                <a:cubicBezTo>
                  <a:pt x="269470" y="35666"/>
                  <a:pt x="267088" y="36444"/>
                  <a:pt x="266418" y="35962"/>
                </a:cubicBezTo>
                <a:cubicBezTo>
                  <a:pt x="261718" y="32607"/>
                  <a:pt x="257680" y="37502"/>
                  <a:pt x="253081" y="36696"/>
                </a:cubicBezTo>
                <a:cubicBezTo>
                  <a:pt x="248416" y="35882"/>
                  <a:pt x="243508" y="36487"/>
                  <a:pt x="238714" y="36365"/>
                </a:cubicBezTo>
                <a:cubicBezTo>
                  <a:pt x="235690" y="36293"/>
                  <a:pt x="232927" y="36868"/>
                  <a:pt x="230990" y="39345"/>
                </a:cubicBezTo>
                <a:cubicBezTo>
                  <a:pt x="228349" y="42721"/>
                  <a:pt x="225779" y="42389"/>
                  <a:pt x="222482" y="40072"/>
                </a:cubicBezTo>
                <a:cubicBezTo>
                  <a:pt x="221216" y="39179"/>
                  <a:pt x="218164" y="39021"/>
                  <a:pt x="217127" y="39921"/>
                </a:cubicBezTo>
                <a:cubicBezTo>
                  <a:pt x="212880" y="43584"/>
                  <a:pt x="208108" y="42418"/>
                  <a:pt x="203429" y="42138"/>
                </a:cubicBezTo>
                <a:cubicBezTo>
                  <a:pt x="201997" y="42051"/>
                  <a:pt x="200997" y="40986"/>
                  <a:pt x="200960" y="39280"/>
                </a:cubicBezTo>
                <a:cubicBezTo>
                  <a:pt x="200932" y="37876"/>
                  <a:pt x="200788" y="36444"/>
                  <a:pt x="200493" y="35076"/>
                </a:cubicBezTo>
                <a:cubicBezTo>
                  <a:pt x="200183" y="33658"/>
                  <a:pt x="199456" y="33557"/>
                  <a:pt x="198499" y="34529"/>
                </a:cubicBezTo>
                <a:cubicBezTo>
                  <a:pt x="196930" y="36120"/>
                  <a:pt x="194792" y="37048"/>
                  <a:pt x="196901" y="40180"/>
                </a:cubicBezTo>
                <a:cubicBezTo>
                  <a:pt x="198686" y="42836"/>
                  <a:pt x="197326" y="44679"/>
                  <a:pt x="194410" y="44952"/>
                </a:cubicBezTo>
                <a:cubicBezTo>
                  <a:pt x="193453" y="45038"/>
                  <a:pt x="192496" y="45139"/>
                  <a:pt x="191538" y="45147"/>
                </a:cubicBezTo>
                <a:cubicBezTo>
                  <a:pt x="187817" y="45168"/>
                  <a:pt x="187810" y="45154"/>
                  <a:pt x="186435" y="40352"/>
                </a:cubicBezTo>
                <a:cubicBezTo>
                  <a:pt x="186306" y="39899"/>
                  <a:pt x="186478" y="39352"/>
                  <a:pt x="186313" y="38927"/>
                </a:cubicBezTo>
                <a:cubicBezTo>
                  <a:pt x="185046" y="35695"/>
                  <a:pt x="182577" y="33766"/>
                  <a:pt x="180087" y="33989"/>
                </a:cubicBezTo>
                <a:cubicBezTo>
                  <a:pt x="178013" y="34176"/>
                  <a:pt x="177265" y="37300"/>
                  <a:pt x="178381" y="41259"/>
                </a:cubicBezTo>
                <a:cubicBezTo>
                  <a:pt x="178503" y="41699"/>
                  <a:pt x="178985" y="42037"/>
                  <a:pt x="179129" y="42476"/>
                </a:cubicBezTo>
                <a:cubicBezTo>
                  <a:pt x="179748" y="44347"/>
                  <a:pt x="178546" y="46809"/>
                  <a:pt x="176236" y="47666"/>
                </a:cubicBezTo>
                <a:cubicBezTo>
                  <a:pt x="174998" y="48127"/>
                  <a:pt x="173299" y="48292"/>
                  <a:pt x="172464" y="46701"/>
                </a:cubicBezTo>
                <a:cubicBezTo>
                  <a:pt x="171823" y="45485"/>
                  <a:pt x="171737" y="43916"/>
                  <a:pt x="170945" y="42843"/>
                </a:cubicBezTo>
                <a:cubicBezTo>
                  <a:pt x="168059" y="38956"/>
                  <a:pt x="166590" y="39150"/>
                  <a:pt x="163035" y="43498"/>
                </a:cubicBezTo>
                <a:cubicBezTo>
                  <a:pt x="161631" y="45218"/>
                  <a:pt x="159932" y="45607"/>
                  <a:pt x="158219" y="43952"/>
                </a:cubicBezTo>
                <a:cubicBezTo>
                  <a:pt x="155405" y="41231"/>
                  <a:pt x="151928" y="41670"/>
                  <a:pt x="148747" y="42389"/>
                </a:cubicBezTo>
                <a:cubicBezTo>
                  <a:pt x="146033" y="43001"/>
                  <a:pt x="144061" y="45067"/>
                  <a:pt x="143089" y="47839"/>
                </a:cubicBezTo>
                <a:cubicBezTo>
                  <a:pt x="142269" y="47558"/>
                  <a:pt x="141405" y="47356"/>
                  <a:pt x="140649" y="46946"/>
                </a:cubicBezTo>
                <a:cubicBezTo>
                  <a:pt x="135639" y="44240"/>
                  <a:pt x="130867" y="42440"/>
                  <a:pt x="128017" y="49696"/>
                </a:cubicBezTo>
                <a:cubicBezTo>
                  <a:pt x="127916" y="49948"/>
                  <a:pt x="127203" y="50250"/>
                  <a:pt x="127031" y="50135"/>
                </a:cubicBezTo>
                <a:cubicBezTo>
                  <a:pt x="125497" y="49163"/>
                  <a:pt x="124130" y="47774"/>
                  <a:pt x="122330" y="49876"/>
                </a:cubicBezTo>
                <a:cubicBezTo>
                  <a:pt x="119718" y="52921"/>
                  <a:pt x="116939" y="55750"/>
                  <a:pt x="112916" y="51668"/>
                </a:cubicBezTo>
                <a:cubicBezTo>
                  <a:pt x="109144" y="51812"/>
                  <a:pt x="104206" y="47759"/>
                  <a:pt x="102270" y="54778"/>
                </a:cubicBezTo>
                <a:cubicBezTo>
                  <a:pt x="102032" y="55627"/>
                  <a:pt x="100017" y="56333"/>
                  <a:pt x="98743" y="56484"/>
                </a:cubicBezTo>
                <a:cubicBezTo>
                  <a:pt x="95885" y="56822"/>
                  <a:pt x="92977" y="56973"/>
                  <a:pt x="90105" y="56822"/>
                </a:cubicBezTo>
                <a:cubicBezTo>
                  <a:pt x="86146" y="56621"/>
                  <a:pt x="83483" y="60191"/>
                  <a:pt x="79344" y="60004"/>
                </a:cubicBezTo>
                <a:cubicBezTo>
                  <a:pt x="77523" y="59917"/>
                  <a:pt x="75493" y="62465"/>
                  <a:pt x="73701" y="63992"/>
                </a:cubicBezTo>
                <a:cubicBezTo>
                  <a:pt x="68015" y="68843"/>
                  <a:pt x="62602" y="70060"/>
                  <a:pt x="53576" y="68476"/>
                </a:cubicBezTo>
                <a:cubicBezTo>
                  <a:pt x="52172" y="68231"/>
                  <a:pt x="50697" y="68397"/>
                  <a:pt x="49257" y="68383"/>
                </a:cubicBezTo>
                <a:cubicBezTo>
                  <a:pt x="45932" y="68347"/>
                  <a:pt x="44262" y="70585"/>
                  <a:pt x="45212" y="74105"/>
                </a:cubicBezTo>
                <a:cubicBezTo>
                  <a:pt x="45572" y="75437"/>
                  <a:pt x="46486" y="76617"/>
                  <a:pt x="47112" y="77884"/>
                </a:cubicBezTo>
                <a:cubicBezTo>
                  <a:pt x="48105" y="79871"/>
                  <a:pt x="47746" y="81484"/>
                  <a:pt x="45694" y="82513"/>
                </a:cubicBezTo>
                <a:cubicBezTo>
                  <a:pt x="36985" y="86889"/>
                  <a:pt x="31277" y="96240"/>
                  <a:pt x="20703" y="97593"/>
                </a:cubicBezTo>
                <a:cubicBezTo>
                  <a:pt x="20084" y="97672"/>
                  <a:pt x="19364" y="98968"/>
                  <a:pt x="19148" y="99810"/>
                </a:cubicBezTo>
                <a:cubicBezTo>
                  <a:pt x="18148" y="103733"/>
                  <a:pt x="10647" y="103482"/>
                  <a:pt x="12872" y="109586"/>
                </a:cubicBezTo>
                <a:cubicBezTo>
                  <a:pt x="12972" y="109873"/>
                  <a:pt x="10748" y="110996"/>
                  <a:pt x="9618" y="111738"/>
                </a:cubicBezTo>
                <a:cubicBezTo>
                  <a:pt x="6401" y="113861"/>
                  <a:pt x="3737" y="116453"/>
                  <a:pt x="1772" y="119858"/>
                </a:cubicBezTo>
                <a:cubicBezTo>
                  <a:pt x="-1891" y="126206"/>
                  <a:pt x="-394" y="130165"/>
                  <a:pt x="6876" y="131439"/>
                </a:cubicBezTo>
                <a:cubicBezTo>
                  <a:pt x="9560" y="131907"/>
                  <a:pt x="12864" y="131749"/>
                  <a:pt x="15211" y="130547"/>
                </a:cubicBezTo>
                <a:cubicBezTo>
                  <a:pt x="17968" y="129136"/>
                  <a:pt x="20602" y="128618"/>
                  <a:pt x="23445" y="128891"/>
                </a:cubicBezTo>
                <a:cubicBezTo>
                  <a:pt x="26980" y="129230"/>
                  <a:pt x="29859" y="128006"/>
                  <a:pt x="32759" y="126199"/>
                </a:cubicBezTo>
                <a:cubicBezTo>
                  <a:pt x="34717" y="124983"/>
                  <a:pt x="36970" y="124169"/>
                  <a:pt x="39187" y="123464"/>
                </a:cubicBezTo>
                <a:cubicBezTo>
                  <a:pt x="39813" y="123262"/>
                  <a:pt x="40756" y="124076"/>
                  <a:pt x="41555" y="124428"/>
                </a:cubicBezTo>
                <a:cubicBezTo>
                  <a:pt x="41282" y="124824"/>
                  <a:pt x="41015" y="125228"/>
                  <a:pt x="40727" y="125616"/>
                </a:cubicBezTo>
                <a:cubicBezTo>
                  <a:pt x="39259" y="127603"/>
                  <a:pt x="37085" y="128352"/>
                  <a:pt x="34969" y="129438"/>
                </a:cubicBezTo>
                <a:cubicBezTo>
                  <a:pt x="32277" y="130820"/>
                  <a:pt x="35257" y="131454"/>
                  <a:pt x="36013" y="131634"/>
                </a:cubicBezTo>
                <a:cubicBezTo>
                  <a:pt x="37517" y="131994"/>
                  <a:pt x="38568" y="132498"/>
                  <a:pt x="38935" y="134110"/>
                </a:cubicBezTo>
                <a:cubicBezTo>
                  <a:pt x="39345" y="135888"/>
                  <a:pt x="37949" y="137860"/>
                  <a:pt x="35459" y="137378"/>
                </a:cubicBezTo>
                <a:cubicBezTo>
                  <a:pt x="30722" y="136457"/>
                  <a:pt x="27526" y="140351"/>
                  <a:pt x="23316" y="140445"/>
                </a:cubicBezTo>
                <a:cubicBezTo>
                  <a:pt x="20444" y="140509"/>
                  <a:pt x="19458" y="141805"/>
                  <a:pt x="18472" y="144433"/>
                </a:cubicBezTo>
                <a:cubicBezTo>
                  <a:pt x="17629" y="146671"/>
                  <a:pt x="16283" y="148118"/>
                  <a:pt x="18450" y="150393"/>
                </a:cubicBezTo>
                <a:cubicBezTo>
                  <a:pt x="19666" y="151667"/>
                  <a:pt x="20012" y="153754"/>
                  <a:pt x="20782" y="155460"/>
                </a:cubicBezTo>
                <a:cubicBezTo>
                  <a:pt x="21840" y="157800"/>
                  <a:pt x="19738" y="157310"/>
                  <a:pt x="18716" y="157850"/>
                </a:cubicBezTo>
                <a:cubicBezTo>
                  <a:pt x="17910" y="158275"/>
                  <a:pt x="16629" y="158779"/>
                  <a:pt x="16535" y="159391"/>
                </a:cubicBezTo>
                <a:cubicBezTo>
                  <a:pt x="16053" y="162716"/>
                  <a:pt x="14304" y="165581"/>
                  <a:pt x="13390" y="168633"/>
                </a:cubicBezTo>
                <a:cubicBezTo>
                  <a:pt x="12332" y="172153"/>
                  <a:pt x="13275" y="176256"/>
                  <a:pt x="13203" y="180100"/>
                </a:cubicBezTo>
                <a:cubicBezTo>
                  <a:pt x="13159" y="182331"/>
                  <a:pt x="14772" y="183440"/>
                  <a:pt x="15931" y="184916"/>
                </a:cubicBezTo>
                <a:cubicBezTo>
                  <a:pt x="17989" y="187543"/>
                  <a:pt x="17989" y="187629"/>
                  <a:pt x="14599" y="190048"/>
                </a:cubicBezTo>
                <a:cubicBezTo>
                  <a:pt x="13109" y="191106"/>
                  <a:pt x="13001" y="192712"/>
                  <a:pt x="13692" y="193755"/>
                </a:cubicBezTo>
                <a:cubicBezTo>
                  <a:pt x="14966" y="195699"/>
                  <a:pt x="16449" y="197628"/>
                  <a:pt x="19040" y="198247"/>
                </a:cubicBezTo>
                <a:cubicBezTo>
                  <a:pt x="22560" y="199096"/>
                  <a:pt x="21955" y="201342"/>
                  <a:pt x="20552" y="203624"/>
                </a:cubicBezTo>
                <a:cubicBezTo>
                  <a:pt x="19753" y="204927"/>
                  <a:pt x="19314" y="206158"/>
                  <a:pt x="21192" y="206654"/>
                </a:cubicBezTo>
                <a:cubicBezTo>
                  <a:pt x="23201" y="207194"/>
                  <a:pt x="24741" y="207914"/>
                  <a:pt x="24669" y="210326"/>
                </a:cubicBezTo>
                <a:cubicBezTo>
                  <a:pt x="24611" y="212284"/>
                  <a:pt x="24935" y="214105"/>
                  <a:pt x="26447" y="215566"/>
                </a:cubicBezTo>
                <a:cubicBezTo>
                  <a:pt x="28520" y="217574"/>
                  <a:pt x="30535" y="219640"/>
                  <a:pt x="32587" y="221670"/>
                </a:cubicBezTo>
                <a:cubicBezTo>
                  <a:pt x="34681" y="223736"/>
                  <a:pt x="34689" y="223729"/>
                  <a:pt x="38072" y="220900"/>
                </a:cubicBezTo>
                <a:cubicBezTo>
                  <a:pt x="39014" y="220115"/>
                  <a:pt x="40576" y="218215"/>
                  <a:pt x="41102" y="219467"/>
                </a:cubicBezTo>
                <a:cubicBezTo>
                  <a:pt x="42304" y="222347"/>
                  <a:pt x="44111" y="223974"/>
                  <a:pt x="46867" y="225025"/>
                </a:cubicBezTo>
                <a:cubicBezTo>
                  <a:pt x="47638" y="225320"/>
                  <a:pt x="47335" y="226630"/>
                  <a:pt x="46104" y="226867"/>
                </a:cubicBezTo>
                <a:cubicBezTo>
                  <a:pt x="42333" y="227587"/>
                  <a:pt x="40972" y="229380"/>
                  <a:pt x="43369" y="232683"/>
                </a:cubicBezTo>
                <a:cubicBezTo>
                  <a:pt x="45061" y="235009"/>
                  <a:pt x="42491" y="235916"/>
                  <a:pt x="42253" y="237514"/>
                </a:cubicBezTo>
                <a:cubicBezTo>
                  <a:pt x="41973" y="239392"/>
                  <a:pt x="42354" y="241379"/>
                  <a:pt x="42052" y="243251"/>
                </a:cubicBezTo>
                <a:cubicBezTo>
                  <a:pt x="40886" y="250427"/>
                  <a:pt x="44003" y="255567"/>
                  <a:pt x="50193" y="258374"/>
                </a:cubicBezTo>
                <a:cubicBezTo>
                  <a:pt x="53432" y="259850"/>
                  <a:pt x="55224" y="262744"/>
                  <a:pt x="58190" y="264270"/>
                </a:cubicBezTo>
                <a:cubicBezTo>
                  <a:pt x="60061" y="265234"/>
                  <a:pt x="63595" y="263895"/>
                  <a:pt x="65121" y="261484"/>
                </a:cubicBezTo>
                <a:cubicBezTo>
                  <a:pt x="65776" y="260447"/>
                  <a:pt x="66079" y="258295"/>
                  <a:pt x="67705" y="260260"/>
                </a:cubicBezTo>
                <a:cubicBezTo>
                  <a:pt x="70095" y="263140"/>
                  <a:pt x="71959" y="266451"/>
                  <a:pt x="74299" y="269381"/>
                </a:cubicBezTo>
                <a:cubicBezTo>
                  <a:pt x="76868" y="272605"/>
                  <a:pt x="78034" y="272699"/>
                  <a:pt x="81835" y="269337"/>
                </a:cubicBezTo>
                <a:cubicBezTo>
                  <a:pt x="83836" y="267566"/>
                  <a:pt x="84836" y="268567"/>
                  <a:pt x="86499" y="269546"/>
                </a:cubicBezTo>
                <a:cubicBezTo>
                  <a:pt x="88615" y="270791"/>
                  <a:pt x="91055" y="270942"/>
                  <a:pt x="93215" y="269409"/>
                </a:cubicBezTo>
                <a:cubicBezTo>
                  <a:pt x="94913" y="268200"/>
                  <a:pt x="96907" y="267034"/>
                  <a:pt x="96627" y="270395"/>
                </a:cubicBezTo>
                <a:cubicBezTo>
                  <a:pt x="96173" y="275808"/>
                  <a:pt x="100276" y="277975"/>
                  <a:pt x="103407" y="280603"/>
                </a:cubicBezTo>
                <a:cubicBezTo>
                  <a:pt x="105394" y="282273"/>
                  <a:pt x="107128" y="278666"/>
                  <a:pt x="109612" y="278897"/>
                </a:cubicBezTo>
                <a:cubicBezTo>
                  <a:pt x="112455" y="279156"/>
                  <a:pt x="115348" y="278587"/>
                  <a:pt x="117716" y="280891"/>
                </a:cubicBezTo>
                <a:cubicBezTo>
                  <a:pt x="118307" y="281466"/>
                  <a:pt x="119408" y="281675"/>
                  <a:pt x="120301" y="281762"/>
                </a:cubicBezTo>
                <a:cubicBezTo>
                  <a:pt x="127570" y="282474"/>
                  <a:pt x="128477" y="282661"/>
                  <a:pt x="130291" y="285102"/>
                </a:cubicBezTo>
                <a:cubicBezTo>
                  <a:pt x="131393" y="286592"/>
                  <a:pt x="131882" y="288636"/>
                  <a:pt x="133185" y="289860"/>
                </a:cubicBezTo>
                <a:cubicBezTo>
                  <a:pt x="134509" y="291098"/>
                  <a:pt x="136424" y="291983"/>
                  <a:pt x="138216" y="292321"/>
                </a:cubicBezTo>
                <a:cubicBezTo>
                  <a:pt x="139217" y="292509"/>
                  <a:pt x="140570" y="291393"/>
                  <a:pt x="141614" y="290651"/>
                </a:cubicBezTo>
                <a:cubicBezTo>
                  <a:pt x="142780" y="289831"/>
                  <a:pt x="143687" y="288089"/>
                  <a:pt x="144867" y="287930"/>
                </a:cubicBezTo>
                <a:cubicBezTo>
                  <a:pt x="149013" y="287369"/>
                  <a:pt x="148574" y="284274"/>
                  <a:pt x="149085" y="281524"/>
                </a:cubicBezTo>
                <a:cubicBezTo>
                  <a:pt x="149200" y="280912"/>
                  <a:pt x="150078" y="280365"/>
                  <a:pt x="150726" y="279976"/>
                </a:cubicBezTo>
                <a:cubicBezTo>
                  <a:pt x="150913" y="279861"/>
                  <a:pt x="151518" y="280408"/>
                  <a:pt x="151907" y="280696"/>
                </a:cubicBezTo>
                <a:cubicBezTo>
                  <a:pt x="152295" y="280984"/>
                  <a:pt x="152785" y="281243"/>
                  <a:pt x="152986" y="281639"/>
                </a:cubicBezTo>
                <a:cubicBezTo>
                  <a:pt x="154671" y="284986"/>
                  <a:pt x="155873" y="288679"/>
                  <a:pt x="158054" y="291652"/>
                </a:cubicBezTo>
                <a:cubicBezTo>
                  <a:pt x="160854" y="295460"/>
                  <a:pt x="166634" y="291479"/>
                  <a:pt x="169815" y="295395"/>
                </a:cubicBezTo>
                <a:cubicBezTo>
                  <a:pt x="170844" y="296662"/>
                  <a:pt x="172860" y="296597"/>
                  <a:pt x="173594" y="295532"/>
                </a:cubicBezTo>
                <a:cubicBezTo>
                  <a:pt x="175509" y="292775"/>
                  <a:pt x="180130" y="294078"/>
                  <a:pt x="181145" y="289694"/>
                </a:cubicBezTo>
                <a:cubicBezTo>
                  <a:pt x="181771" y="286980"/>
                  <a:pt x="185197" y="287563"/>
                  <a:pt x="187385" y="287930"/>
                </a:cubicBezTo>
                <a:cubicBezTo>
                  <a:pt x="189149" y="288226"/>
                  <a:pt x="190639" y="289946"/>
                  <a:pt x="192417" y="290486"/>
                </a:cubicBezTo>
                <a:cubicBezTo>
                  <a:pt x="195670" y="291472"/>
                  <a:pt x="194634" y="294171"/>
                  <a:pt x="195152" y="296252"/>
                </a:cubicBezTo>
                <a:cubicBezTo>
                  <a:pt x="197549" y="296856"/>
                  <a:pt x="198981" y="298663"/>
                  <a:pt x="200392" y="300506"/>
                </a:cubicBezTo>
                <a:cubicBezTo>
                  <a:pt x="197570" y="303630"/>
                  <a:pt x="198607" y="305149"/>
                  <a:pt x="202465" y="305487"/>
                </a:cubicBezTo>
                <a:cubicBezTo>
                  <a:pt x="205941" y="309741"/>
                  <a:pt x="209116" y="306106"/>
                  <a:pt x="212398" y="305149"/>
                </a:cubicBezTo>
                <a:cubicBezTo>
                  <a:pt x="212772" y="305941"/>
                  <a:pt x="213111" y="307013"/>
                  <a:pt x="213593" y="307085"/>
                </a:cubicBezTo>
                <a:cubicBezTo>
                  <a:pt x="216393" y="307503"/>
                  <a:pt x="219250" y="307553"/>
                  <a:pt x="222086" y="307791"/>
                </a:cubicBezTo>
                <a:cubicBezTo>
                  <a:pt x="224951" y="308028"/>
                  <a:pt x="226175" y="306660"/>
                  <a:pt x="227132" y="303983"/>
                </a:cubicBezTo>
                <a:cubicBezTo>
                  <a:pt x="227852" y="301960"/>
                  <a:pt x="230307" y="301665"/>
                  <a:pt x="231818" y="303068"/>
                </a:cubicBezTo>
                <a:cubicBezTo>
                  <a:pt x="235021" y="306056"/>
                  <a:pt x="238368" y="308561"/>
                  <a:pt x="242982" y="308633"/>
                </a:cubicBezTo>
                <a:cubicBezTo>
                  <a:pt x="245732" y="312081"/>
                  <a:pt x="248042" y="307063"/>
                  <a:pt x="250461" y="308194"/>
                </a:cubicBezTo>
                <a:cubicBezTo>
                  <a:pt x="253124" y="309439"/>
                  <a:pt x="255370" y="310648"/>
                  <a:pt x="257709" y="307618"/>
                </a:cubicBezTo>
                <a:cubicBezTo>
                  <a:pt x="259746" y="304976"/>
                  <a:pt x="262186" y="304393"/>
                  <a:pt x="265080" y="306783"/>
                </a:cubicBezTo>
                <a:cubicBezTo>
                  <a:pt x="266490" y="307949"/>
                  <a:pt x="268499" y="308359"/>
                  <a:pt x="270032" y="309417"/>
                </a:cubicBezTo>
                <a:cubicBezTo>
                  <a:pt x="271594" y="310504"/>
                  <a:pt x="272846" y="312880"/>
                  <a:pt x="274343" y="312980"/>
                </a:cubicBezTo>
                <a:cubicBezTo>
                  <a:pt x="275675" y="313067"/>
                  <a:pt x="277201" y="310843"/>
                  <a:pt x="278554" y="309554"/>
                </a:cubicBezTo>
                <a:cubicBezTo>
                  <a:pt x="279835" y="308338"/>
                  <a:pt x="281145" y="309604"/>
                  <a:pt x="282160" y="309432"/>
                </a:cubicBezTo>
                <a:cubicBezTo>
                  <a:pt x="285651" y="308849"/>
                  <a:pt x="289027" y="307567"/>
                  <a:pt x="292446" y="306553"/>
                </a:cubicBezTo>
                <a:cubicBezTo>
                  <a:pt x="292799" y="303112"/>
                  <a:pt x="295484" y="302190"/>
                  <a:pt x="298154" y="301175"/>
                </a:cubicBezTo>
                <a:cubicBezTo>
                  <a:pt x="299011" y="300851"/>
                  <a:pt x="300040" y="299592"/>
                  <a:pt x="300479" y="299800"/>
                </a:cubicBezTo>
                <a:cubicBezTo>
                  <a:pt x="301724" y="300412"/>
                  <a:pt x="303337" y="301384"/>
                  <a:pt x="303675" y="302543"/>
                </a:cubicBezTo>
                <a:cubicBezTo>
                  <a:pt x="304920" y="306804"/>
                  <a:pt x="307331" y="309209"/>
                  <a:pt x="311801" y="307956"/>
                </a:cubicBezTo>
                <a:cubicBezTo>
                  <a:pt x="316509" y="306639"/>
                  <a:pt x="319769" y="310511"/>
                  <a:pt x="324103" y="310742"/>
                </a:cubicBezTo>
                <a:cubicBezTo>
                  <a:pt x="328256" y="310965"/>
                  <a:pt x="332834" y="309151"/>
                  <a:pt x="336584" y="312325"/>
                </a:cubicBezTo>
                <a:cubicBezTo>
                  <a:pt x="337556" y="313146"/>
                  <a:pt x="338139" y="313477"/>
                  <a:pt x="338894" y="312628"/>
                </a:cubicBezTo>
                <a:cubicBezTo>
                  <a:pt x="341579" y="309604"/>
                  <a:pt x="345099" y="310871"/>
                  <a:pt x="348352" y="310799"/>
                </a:cubicBezTo>
                <a:cubicBezTo>
                  <a:pt x="352945" y="310699"/>
                  <a:pt x="362187" y="308338"/>
                  <a:pt x="365699" y="306156"/>
                </a:cubicBezTo>
                <a:cubicBezTo>
                  <a:pt x="366686" y="305545"/>
                  <a:pt x="367341" y="305321"/>
                  <a:pt x="368161" y="306308"/>
                </a:cubicBezTo>
                <a:lnTo>
                  <a:pt x="376424" y="308525"/>
                </a:lnTo>
                <a:cubicBezTo>
                  <a:pt x="379433" y="310828"/>
                  <a:pt x="382816" y="312462"/>
                  <a:pt x="386415" y="313499"/>
                </a:cubicBezTo>
                <a:cubicBezTo>
                  <a:pt x="388236" y="314024"/>
                  <a:pt x="390381" y="313736"/>
                  <a:pt x="391173" y="311548"/>
                </a:cubicBezTo>
                <a:cubicBezTo>
                  <a:pt x="391842" y="309677"/>
                  <a:pt x="392339" y="307589"/>
                  <a:pt x="394772" y="308028"/>
                </a:cubicBezTo>
                <a:cubicBezTo>
                  <a:pt x="398580" y="308712"/>
                  <a:pt x="400573" y="305120"/>
                  <a:pt x="403949" y="304580"/>
                </a:cubicBezTo>
                <a:cubicBezTo>
                  <a:pt x="406051" y="304242"/>
                  <a:pt x="407627" y="301902"/>
                  <a:pt x="410319" y="301873"/>
                </a:cubicBezTo>
                <a:cubicBezTo>
                  <a:pt x="414372" y="301823"/>
                  <a:pt x="413947" y="305797"/>
                  <a:pt x="415962" y="307459"/>
                </a:cubicBezTo>
                <a:cubicBezTo>
                  <a:pt x="418871" y="309856"/>
                  <a:pt x="422282" y="311670"/>
                  <a:pt x="425075" y="314175"/>
                </a:cubicBezTo>
                <a:cubicBezTo>
                  <a:pt x="427652" y="316486"/>
                  <a:pt x="429653" y="316688"/>
                  <a:pt x="432604" y="314751"/>
                </a:cubicBezTo>
                <a:cubicBezTo>
                  <a:pt x="435613" y="312786"/>
                  <a:pt x="440471" y="314370"/>
                  <a:pt x="442336" y="309871"/>
                </a:cubicBezTo>
                <a:cubicBezTo>
                  <a:pt x="442876" y="308568"/>
                  <a:pt x="443207" y="306675"/>
                  <a:pt x="444200" y="306171"/>
                </a:cubicBezTo>
                <a:cubicBezTo>
                  <a:pt x="446295" y="305120"/>
                  <a:pt x="447209" y="307495"/>
                  <a:pt x="448454" y="308618"/>
                </a:cubicBezTo>
                <a:cubicBezTo>
                  <a:pt x="450952" y="310871"/>
                  <a:pt x="453269" y="313319"/>
                  <a:pt x="455796" y="315543"/>
                </a:cubicBezTo>
                <a:cubicBezTo>
                  <a:pt x="456408" y="316083"/>
                  <a:pt x="457646" y="316443"/>
                  <a:pt x="458366" y="316205"/>
                </a:cubicBezTo>
                <a:cubicBezTo>
                  <a:pt x="459675" y="315766"/>
                  <a:pt x="460834" y="314190"/>
                  <a:pt x="462008" y="314233"/>
                </a:cubicBezTo>
                <a:cubicBezTo>
                  <a:pt x="463498" y="314298"/>
                  <a:pt x="464354" y="316716"/>
                  <a:pt x="466701" y="315147"/>
                </a:cubicBezTo>
                <a:cubicBezTo>
                  <a:pt x="470012" y="312937"/>
                  <a:pt x="473978" y="312599"/>
                  <a:pt x="477404" y="314744"/>
                </a:cubicBezTo>
                <a:cubicBezTo>
                  <a:pt x="479643" y="316148"/>
                  <a:pt x="480650" y="315298"/>
                  <a:pt x="481982" y="313866"/>
                </a:cubicBezTo>
                <a:cubicBezTo>
                  <a:pt x="483630" y="312095"/>
                  <a:pt x="485034" y="310821"/>
                  <a:pt x="487841" y="312729"/>
                </a:cubicBezTo>
                <a:cubicBezTo>
                  <a:pt x="490173" y="314305"/>
                  <a:pt x="492959" y="313974"/>
                  <a:pt x="495744" y="311994"/>
                </a:cubicBezTo>
                <a:cubicBezTo>
                  <a:pt x="499120" y="309597"/>
                  <a:pt x="503633" y="308813"/>
                  <a:pt x="504418" y="303572"/>
                </a:cubicBezTo>
                <a:cubicBezTo>
                  <a:pt x="504655" y="301996"/>
                  <a:pt x="508067" y="301931"/>
                  <a:pt x="509284" y="303378"/>
                </a:cubicBezTo>
                <a:cubicBezTo>
                  <a:pt x="510486" y="304803"/>
                  <a:pt x="511724" y="306265"/>
                  <a:pt x="512587" y="307906"/>
                </a:cubicBezTo>
                <a:cubicBezTo>
                  <a:pt x="514876" y="312268"/>
                  <a:pt x="518626" y="315241"/>
                  <a:pt x="522161" y="318422"/>
                </a:cubicBezTo>
                <a:cubicBezTo>
                  <a:pt x="522852" y="319049"/>
                  <a:pt x="523557" y="318538"/>
                  <a:pt x="523982" y="317307"/>
                </a:cubicBezTo>
                <a:cubicBezTo>
                  <a:pt x="524291" y="316421"/>
                  <a:pt x="524709" y="314780"/>
                  <a:pt x="524989" y="314802"/>
                </a:cubicBezTo>
                <a:cubicBezTo>
                  <a:pt x="527336" y="314953"/>
                  <a:pt x="530172" y="317040"/>
                  <a:pt x="530510" y="312246"/>
                </a:cubicBezTo>
                <a:cubicBezTo>
                  <a:pt x="530633" y="310533"/>
                  <a:pt x="532151" y="308913"/>
                  <a:pt x="533051" y="307265"/>
                </a:cubicBezTo>
                <a:cubicBezTo>
                  <a:pt x="534268" y="305041"/>
                  <a:pt x="538025" y="304163"/>
                  <a:pt x="540357" y="305674"/>
                </a:cubicBezTo>
                <a:cubicBezTo>
                  <a:pt x="541552" y="306452"/>
                  <a:pt x="542696" y="307409"/>
                  <a:pt x="543618" y="308489"/>
                </a:cubicBezTo>
                <a:cubicBezTo>
                  <a:pt x="546044" y="311346"/>
                  <a:pt x="548066" y="310511"/>
                  <a:pt x="550945" y="308755"/>
                </a:cubicBezTo>
                <a:cubicBezTo>
                  <a:pt x="554537" y="306560"/>
                  <a:pt x="556466" y="307251"/>
                  <a:pt x="558906" y="311095"/>
                </a:cubicBezTo>
                <a:cubicBezTo>
                  <a:pt x="560101" y="312973"/>
                  <a:pt x="561389" y="314111"/>
                  <a:pt x="563362" y="313153"/>
                </a:cubicBezTo>
                <a:cubicBezTo>
                  <a:pt x="566327" y="311721"/>
                  <a:pt x="568976" y="309619"/>
                  <a:pt x="571970" y="308287"/>
                </a:cubicBezTo>
                <a:cubicBezTo>
                  <a:pt x="574130" y="307330"/>
                  <a:pt x="576635" y="307330"/>
                  <a:pt x="578679" y="309101"/>
                </a:cubicBezTo>
                <a:cubicBezTo>
                  <a:pt x="580126" y="310360"/>
                  <a:pt x="581364" y="312002"/>
                  <a:pt x="583012" y="312858"/>
                </a:cubicBezTo>
                <a:cubicBezTo>
                  <a:pt x="584401" y="313578"/>
                  <a:pt x="585539" y="310116"/>
                  <a:pt x="587640" y="312059"/>
                </a:cubicBezTo>
                <a:cubicBezTo>
                  <a:pt x="589116" y="313420"/>
                  <a:pt x="591232" y="314312"/>
                  <a:pt x="592679" y="312484"/>
                </a:cubicBezTo>
                <a:cubicBezTo>
                  <a:pt x="595522" y="308913"/>
                  <a:pt x="599675" y="307315"/>
                  <a:pt x="603454" y="305667"/>
                </a:cubicBezTo>
                <a:cubicBezTo>
                  <a:pt x="607578" y="303875"/>
                  <a:pt x="612667" y="304918"/>
                  <a:pt x="616871" y="302305"/>
                </a:cubicBezTo>
                <a:cubicBezTo>
                  <a:pt x="617814" y="301722"/>
                  <a:pt x="619729" y="302169"/>
                  <a:pt x="620967" y="302687"/>
                </a:cubicBezTo>
                <a:cubicBezTo>
                  <a:pt x="623551" y="303774"/>
                  <a:pt x="626127" y="305005"/>
                  <a:pt x="628424" y="306596"/>
                </a:cubicBezTo>
                <a:cubicBezTo>
                  <a:pt x="631008" y="308388"/>
                  <a:pt x="633052" y="307632"/>
                  <a:pt x="634599" y="305595"/>
                </a:cubicBezTo>
                <a:cubicBezTo>
                  <a:pt x="638378" y="300628"/>
                  <a:pt x="642971" y="298476"/>
                  <a:pt x="649391" y="299088"/>
                </a:cubicBezTo>
                <a:cubicBezTo>
                  <a:pt x="652803" y="299412"/>
                  <a:pt x="654617" y="301024"/>
                  <a:pt x="656337" y="303313"/>
                </a:cubicBezTo>
                <a:cubicBezTo>
                  <a:pt x="657158" y="304407"/>
                  <a:pt x="657590" y="305789"/>
                  <a:pt x="658194" y="307042"/>
                </a:cubicBezTo>
                <a:cubicBezTo>
                  <a:pt x="660296" y="305969"/>
                  <a:pt x="659699" y="304026"/>
                  <a:pt x="659749" y="302277"/>
                </a:cubicBezTo>
                <a:cubicBezTo>
                  <a:pt x="659785" y="300851"/>
                  <a:pt x="659483" y="299275"/>
                  <a:pt x="660001" y="298037"/>
                </a:cubicBezTo>
                <a:cubicBezTo>
                  <a:pt x="660519" y="296799"/>
                  <a:pt x="661872" y="295913"/>
                  <a:pt x="662844" y="294862"/>
                </a:cubicBezTo>
                <a:cubicBezTo>
                  <a:pt x="664363" y="293207"/>
                  <a:pt x="665320" y="294862"/>
                  <a:pt x="666364" y="295517"/>
                </a:cubicBezTo>
                <a:cubicBezTo>
                  <a:pt x="667731" y="296374"/>
                  <a:pt x="668991" y="296165"/>
                  <a:pt x="670373" y="295633"/>
                </a:cubicBezTo>
                <a:cubicBezTo>
                  <a:pt x="671518" y="295186"/>
                  <a:pt x="672101" y="293416"/>
                  <a:pt x="673972" y="294646"/>
                </a:cubicBezTo>
                <a:cubicBezTo>
                  <a:pt x="678334" y="297519"/>
                  <a:pt x="681955" y="297389"/>
                  <a:pt x="683848" y="291601"/>
                </a:cubicBezTo>
                <a:cubicBezTo>
                  <a:pt x="684035" y="291033"/>
                  <a:pt x="685460" y="290853"/>
                  <a:pt x="686324" y="290515"/>
                </a:cubicBezTo>
                <a:cubicBezTo>
                  <a:pt x="687778" y="289932"/>
                  <a:pt x="688764" y="289017"/>
                  <a:pt x="687231" y="287700"/>
                </a:cubicBezTo>
                <a:cubicBezTo>
                  <a:pt x="685827" y="286491"/>
                  <a:pt x="684107" y="285649"/>
                  <a:pt x="682523" y="284655"/>
                </a:cubicBezTo>
                <a:cubicBezTo>
                  <a:pt x="679550" y="282791"/>
                  <a:pt x="679802" y="280531"/>
                  <a:pt x="682336" y="277961"/>
                </a:cubicBezTo>
                <a:cubicBezTo>
                  <a:pt x="685618" y="274628"/>
                  <a:pt x="691031" y="277298"/>
                  <a:pt x="693882" y="273361"/>
                </a:cubicBezTo>
                <a:cubicBezTo>
                  <a:pt x="695573" y="274110"/>
                  <a:pt x="697200" y="275154"/>
                  <a:pt x="698971" y="275535"/>
                </a:cubicBezTo>
                <a:cubicBezTo>
                  <a:pt x="700756" y="275917"/>
                  <a:pt x="703491" y="276427"/>
                  <a:pt x="704405" y="275506"/>
                </a:cubicBezTo>
                <a:cubicBezTo>
                  <a:pt x="707442" y="272418"/>
                  <a:pt x="709407" y="275607"/>
                  <a:pt x="711790" y="276118"/>
                </a:cubicBezTo>
                <a:cubicBezTo>
                  <a:pt x="712251" y="276910"/>
                  <a:pt x="712654" y="278191"/>
                  <a:pt x="713201" y="278256"/>
                </a:cubicBezTo>
                <a:cubicBezTo>
                  <a:pt x="715979" y="278580"/>
                  <a:pt x="718801" y="278702"/>
                  <a:pt x="721594" y="278573"/>
                </a:cubicBezTo>
                <a:cubicBezTo>
                  <a:pt x="722976" y="278508"/>
                  <a:pt x="723055" y="277622"/>
                  <a:pt x="722249" y="276608"/>
                </a:cubicBezTo>
                <a:cubicBezTo>
                  <a:pt x="719931" y="273685"/>
                  <a:pt x="718196" y="270028"/>
                  <a:pt x="715310" y="267898"/>
                </a:cubicBezTo>
                <a:cubicBezTo>
                  <a:pt x="712409" y="265753"/>
                  <a:pt x="708796" y="264126"/>
                  <a:pt x="704750" y="264090"/>
                </a:cubicBezTo>
                <a:cubicBezTo>
                  <a:pt x="703656" y="264082"/>
                  <a:pt x="702570" y="262369"/>
                  <a:pt x="701483" y="261426"/>
                </a:cubicBezTo>
                <a:cubicBezTo>
                  <a:pt x="700439" y="260519"/>
                  <a:pt x="700504" y="259886"/>
                  <a:pt x="701490" y="259281"/>
                </a:cubicBezTo>
                <a:cubicBezTo>
                  <a:pt x="702793" y="258482"/>
                  <a:pt x="707075" y="258165"/>
                  <a:pt x="711250" y="258576"/>
                </a:cubicBezTo>
                <a:cubicBezTo>
                  <a:pt x="712675" y="258720"/>
                  <a:pt x="714705" y="259123"/>
                  <a:pt x="715468" y="258381"/>
                </a:cubicBezTo>
                <a:cubicBezTo>
                  <a:pt x="718693" y="255257"/>
                  <a:pt x="722486" y="255855"/>
                  <a:pt x="726308" y="255920"/>
                </a:cubicBezTo>
                <a:cubicBezTo>
                  <a:pt x="730634" y="255992"/>
                  <a:pt x="734960" y="255970"/>
                  <a:pt x="739279" y="255776"/>
                </a:cubicBezTo>
                <a:cubicBezTo>
                  <a:pt x="740575" y="255718"/>
                  <a:pt x="741834" y="254941"/>
                  <a:pt x="743115" y="254494"/>
                </a:cubicBezTo>
                <a:cubicBezTo>
                  <a:pt x="741906" y="253904"/>
                  <a:pt x="740675" y="253343"/>
                  <a:pt x="739495" y="252702"/>
                </a:cubicBezTo>
                <a:cubicBezTo>
                  <a:pt x="739085" y="252479"/>
                  <a:pt x="738682" y="252104"/>
                  <a:pt x="738487" y="251701"/>
                </a:cubicBezTo>
                <a:cubicBezTo>
                  <a:pt x="738408" y="251543"/>
                  <a:pt x="738905" y="250838"/>
                  <a:pt x="739142" y="250830"/>
                </a:cubicBezTo>
                <a:cubicBezTo>
                  <a:pt x="744353" y="250708"/>
                  <a:pt x="749090" y="248721"/>
                  <a:pt x="753948" y="247181"/>
                </a:cubicBezTo>
                <a:cubicBezTo>
                  <a:pt x="754387" y="247037"/>
                  <a:pt x="754906" y="247116"/>
                  <a:pt x="755388" y="247123"/>
                </a:cubicBezTo>
                <a:cubicBezTo>
                  <a:pt x="757281" y="247145"/>
                  <a:pt x="759447" y="246922"/>
                  <a:pt x="760448" y="248865"/>
                </a:cubicBezTo>
                <a:cubicBezTo>
                  <a:pt x="761024" y="249981"/>
                  <a:pt x="760894" y="251450"/>
                  <a:pt x="761002" y="252810"/>
                </a:cubicBezTo>
                <a:cubicBezTo>
                  <a:pt x="765616" y="252501"/>
                  <a:pt x="766019" y="252464"/>
                  <a:pt x="766358" y="248908"/>
                </a:cubicBezTo>
                <a:cubicBezTo>
                  <a:pt x="766617" y="246245"/>
                  <a:pt x="767452" y="243719"/>
                  <a:pt x="769539" y="242912"/>
                </a:cubicBezTo>
                <a:cubicBezTo>
                  <a:pt x="775628" y="240573"/>
                  <a:pt x="779227" y="235419"/>
                  <a:pt x="783928" y="231496"/>
                </a:cubicBezTo>
                <a:cubicBezTo>
                  <a:pt x="788361" y="227796"/>
                  <a:pt x="792335" y="222023"/>
                  <a:pt x="799518" y="226291"/>
                </a:cubicBezTo>
                <a:cubicBezTo>
                  <a:pt x="807817" y="222397"/>
                  <a:pt x="818197" y="223887"/>
                  <a:pt x="825085" y="216365"/>
                </a:cubicBezTo>
                <a:cubicBezTo>
                  <a:pt x="829433" y="215177"/>
                  <a:pt x="832384" y="212024"/>
                  <a:pt x="835364" y="208958"/>
                </a:cubicBezTo>
                <a:cubicBezTo>
                  <a:pt x="839301" y="204905"/>
                  <a:pt x="844901" y="208584"/>
                  <a:pt x="848838" y="206093"/>
                </a:cubicBezTo>
                <a:cubicBezTo>
                  <a:pt x="850984" y="204733"/>
                  <a:pt x="854165" y="204877"/>
                  <a:pt x="855374" y="202048"/>
                </a:cubicBezTo>
                <a:cubicBezTo>
                  <a:pt x="853100" y="199312"/>
                  <a:pt x="853992" y="198420"/>
                  <a:pt x="857289" y="198031"/>
                </a:cubicBezTo>
                <a:cubicBezTo>
                  <a:pt x="863738" y="197275"/>
                  <a:pt x="868611" y="193590"/>
                  <a:pt x="872570" y="188651"/>
                </a:cubicBezTo>
                <a:cubicBezTo>
                  <a:pt x="873088" y="188004"/>
                  <a:pt x="873477" y="186780"/>
                  <a:pt x="873225" y="186082"/>
                </a:cubicBezTo>
                <a:cubicBezTo>
                  <a:pt x="872440" y="183915"/>
                  <a:pt x="871526" y="181734"/>
                  <a:pt x="870274" y="179812"/>
                </a:cubicBezTo>
                <a:cubicBezTo>
                  <a:pt x="868986" y="177825"/>
                  <a:pt x="867056" y="176263"/>
                  <a:pt x="865768" y="174277"/>
                </a:cubicBezTo>
                <a:cubicBezTo>
                  <a:pt x="864674" y="172592"/>
                  <a:pt x="868950" y="170317"/>
                  <a:pt x="865538" y="168669"/>
                </a:cubicBezTo>
                <a:cubicBezTo>
                  <a:pt x="861197" y="166574"/>
                  <a:pt x="865199" y="162054"/>
                  <a:pt x="862651" y="159362"/>
                </a:cubicBezTo>
                <a:cubicBezTo>
                  <a:pt x="861730" y="158390"/>
                  <a:pt x="862083" y="156828"/>
                  <a:pt x="862788" y="155388"/>
                </a:cubicBezTo>
                <a:cubicBezTo>
                  <a:pt x="865401" y="150025"/>
                  <a:pt x="866099" y="144620"/>
                  <a:pt x="862529" y="139286"/>
                </a:cubicBezTo>
                <a:cubicBezTo>
                  <a:pt x="861240" y="137364"/>
                  <a:pt x="862486" y="135874"/>
                  <a:pt x="863443" y="134182"/>
                </a:cubicBezTo>
                <a:cubicBezTo>
                  <a:pt x="864753" y="131864"/>
                  <a:pt x="865581" y="129280"/>
                  <a:pt x="866617" y="126804"/>
                </a:cubicBezTo>
                <a:cubicBezTo>
                  <a:pt x="864559" y="125681"/>
                  <a:pt x="862529" y="124500"/>
                  <a:pt x="860427" y="123457"/>
                </a:cubicBezTo>
                <a:cubicBezTo>
                  <a:pt x="859607" y="123046"/>
                  <a:pt x="858592" y="123039"/>
                  <a:pt x="857742" y="122672"/>
                </a:cubicBezTo>
                <a:cubicBezTo>
                  <a:pt x="856353" y="122082"/>
                  <a:pt x="856332" y="121348"/>
                  <a:pt x="857627" y="120743"/>
                </a:cubicBezTo>
                <a:cubicBezTo>
                  <a:pt x="862284" y="118576"/>
                  <a:pt x="867028" y="116575"/>
                  <a:pt x="871577" y="114192"/>
                </a:cubicBezTo>
                <a:cubicBezTo>
                  <a:pt x="873671" y="113098"/>
                  <a:pt x="872095" y="111896"/>
                  <a:pt x="870843" y="111594"/>
                </a:cubicBezTo>
                <a:cubicBezTo>
                  <a:pt x="868568" y="111047"/>
                  <a:pt x="867632" y="109550"/>
                  <a:pt x="867675" y="107527"/>
                </a:cubicBezTo>
                <a:cubicBezTo>
                  <a:pt x="867704" y="106210"/>
                  <a:pt x="868402" y="104907"/>
                  <a:pt x="868805" y="103597"/>
                </a:cubicBezTo>
                <a:cubicBezTo>
                  <a:pt x="869626" y="103985"/>
                  <a:pt x="870418" y="104604"/>
                  <a:pt x="871274" y="104712"/>
                </a:cubicBezTo>
                <a:cubicBezTo>
                  <a:pt x="872700" y="104900"/>
                  <a:pt x="875600" y="102769"/>
                  <a:pt x="875334" y="101811"/>
                </a:cubicBezTo>
                <a:cubicBezTo>
                  <a:pt x="875147" y="101135"/>
                  <a:pt x="874449" y="100501"/>
                  <a:pt x="873830" y="100069"/>
                </a:cubicBezTo>
                <a:cubicBezTo>
                  <a:pt x="869914" y="97334"/>
                  <a:pt x="869705" y="96492"/>
                  <a:pt x="872210" y="93800"/>
                </a:cubicBezTo>
                <a:cubicBezTo>
                  <a:pt x="873844" y="92043"/>
                  <a:pt x="875507" y="90287"/>
                  <a:pt x="877328" y="88739"/>
                </a:cubicBezTo>
                <a:cubicBezTo>
                  <a:pt x="879840" y="86637"/>
                  <a:pt x="875233" y="83513"/>
                  <a:pt x="878451" y="81591"/>
                </a:cubicBezTo>
                <a:close/>
                <a:moveTo>
                  <a:pt x="145054" y="49984"/>
                </a:moveTo>
                <a:cubicBezTo>
                  <a:pt x="144169" y="50164"/>
                  <a:pt x="143751" y="49912"/>
                  <a:pt x="143535" y="49480"/>
                </a:cubicBezTo>
                <a:cubicBezTo>
                  <a:pt x="143370" y="49149"/>
                  <a:pt x="143320" y="48717"/>
                  <a:pt x="143262" y="48285"/>
                </a:cubicBezTo>
                <a:cubicBezTo>
                  <a:pt x="143161" y="48249"/>
                  <a:pt x="143060" y="48198"/>
                  <a:pt x="142960" y="48155"/>
                </a:cubicBezTo>
                <a:lnTo>
                  <a:pt x="143212" y="47889"/>
                </a:lnTo>
                <a:cubicBezTo>
                  <a:pt x="143233" y="48019"/>
                  <a:pt x="143248" y="48148"/>
                  <a:pt x="143269" y="48285"/>
                </a:cubicBezTo>
                <a:cubicBezTo>
                  <a:pt x="143895" y="48530"/>
                  <a:pt x="144536" y="48753"/>
                  <a:pt x="145126" y="49070"/>
                </a:cubicBezTo>
                <a:cubicBezTo>
                  <a:pt x="145234" y="49134"/>
                  <a:pt x="145141" y="49962"/>
                  <a:pt x="145054" y="49984"/>
                </a:cubicBezTo>
                <a:close/>
                <a:moveTo>
                  <a:pt x="161847" y="50487"/>
                </a:moveTo>
                <a:cubicBezTo>
                  <a:pt x="161732" y="50538"/>
                  <a:pt x="161199" y="49933"/>
                  <a:pt x="161091" y="49566"/>
                </a:cubicBezTo>
                <a:cubicBezTo>
                  <a:pt x="161055" y="49451"/>
                  <a:pt x="161127" y="49307"/>
                  <a:pt x="161235" y="49149"/>
                </a:cubicBezTo>
                <a:cubicBezTo>
                  <a:pt x="161336" y="48990"/>
                  <a:pt x="161473" y="48832"/>
                  <a:pt x="161552" y="48681"/>
                </a:cubicBezTo>
                <a:cubicBezTo>
                  <a:pt x="161847" y="48710"/>
                  <a:pt x="162221" y="48638"/>
                  <a:pt x="162416" y="48796"/>
                </a:cubicBezTo>
                <a:cubicBezTo>
                  <a:pt x="163121" y="49357"/>
                  <a:pt x="162927" y="50013"/>
                  <a:pt x="161847" y="50487"/>
                </a:cubicBezTo>
                <a:close/>
                <a:moveTo>
                  <a:pt x="214341" y="304033"/>
                </a:moveTo>
                <a:cubicBezTo>
                  <a:pt x="214154" y="304530"/>
                  <a:pt x="213665" y="304688"/>
                  <a:pt x="213103" y="304760"/>
                </a:cubicBezTo>
                <a:cubicBezTo>
                  <a:pt x="212952" y="304782"/>
                  <a:pt x="212794" y="304789"/>
                  <a:pt x="212636" y="304796"/>
                </a:cubicBezTo>
                <a:cubicBezTo>
                  <a:pt x="212592" y="304897"/>
                  <a:pt x="212549" y="304998"/>
                  <a:pt x="212506" y="305098"/>
                </a:cubicBezTo>
                <a:lnTo>
                  <a:pt x="212225" y="304832"/>
                </a:lnTo>
                <a:cubicBezTo>
                  <a:pt x="212362" y="304825"/>
                  <a:pt x="212499" y="304810"/>
                  <a:pt x="212636" y="304796"/>
                </a:cubicBezTo>
                <a:cubicBezTo>
                  <a:pt x="212887" y="304155"/>
                  <a:pt x="213125" y="303500"/>
                  <a:pt x="213449" y="302896"/>
                </a:cubicBezTo>
                <a:cubicBezTo>
                  <a:pt x="213507" y="302788"/>
                  <a:pt x="214349" y="302903"/>
                  <a:pt x="214370" y="302996"/>
                </a:cubicBezTo>
                <a:cubicBezTo>
                  <a:pt x="214449" y="303450"/>
                  <a:pt x="214435" y="303788"/>
                  <a:pt x="214341" y="304033"/>
                </a:cubicBezTo>
                <a:close/>
                <a:moveTo>
                  <a:pt x="691974" y="258518"/>
                </a:moveTo>
                <a:cubicBezTo>
                  <a:pt x="690837" y="258691"/>
                  <a:pt x="689455" y="258533"/>
                  <a:pt x="689808" y="256870"/>
                </a:cubicBezTo>
                <a:cubicBezTo>
                  <a:pt x="689901" y="256431"/>
                  <a:pt x="691226" y="255949"/>
                  <a:pt x="691924" y="256028"/>
                </a:cubicBezTo>
                <a:cubicBezTo>
                  <a:pt x="692608" y="256100"/>
                  <a:pt x="693219" y="256863"/>
                  <a:pt x="693860" y="257323"/>
                </a:cubicBezTo>
                <a:cubicBezTo>
                  <a:pt x="693860" y="257323"/>
                  <a:pt x="693860" y="257323"/>
                  <a:pt x="693860" y="257323"/>
                </a:cubicBezTo>
                <a:cubicBezTo>
                  <a:pt x="693860" y="257323"/>
                  <a:pt x="693860" y="257323"/>
                  <a:pt x="693860" y="257323"/>
                </a:cubicBezTo>
                <a:cubicBezTo>
                  <a:pt x="693234" y="257741"/>
                  <a:pt x="692643" y="258417"/>
                  <a:pt x="691974" y="258518"/>
                </a:cubicBezTo>
                <a:close/>
                <a:moveTo>
                  <a:pt x="712877" y="274052"/>
                </a:moveTo>
                <a:cubicBezTo>
                  <a:pt x="713683" y="273577"/>
                  <a:pt x="714389" y="274326"/>
                  <a:pt x="713863" y="275053"/>
                </a:cubicBezTo>
                <a:cubicBezTo>
                  <a:pt x="713496" y="275557"/>
                  <a:pt x="712632" y="275708"/>
                  <a:pt x="711920" y="275960"/>
                </a:cubicBezTo>
                <a:cubicBezTo>
                  <a:pt x="711898" y="276024"/>
                  <a:pt x="711877" y="276096"/>
                  <a:pt x="711848" y="276161"/>
                </a:cubicBezTo>
                <a:lnTo>
                  <a:pt x="711711" y="276032"/>
                </a:lnTo>
                <a:cubicBezTo>
                  <a:pt x="711776" y="276003"/>
                  <a:pt x="711855" y="275989"/>
                  <a:pt x="711920" y="275967"/>
                </a:cubicBezTo>
                <a:cubicBezTo>
                  <a:pt x="712193" y="275254"/>
                  <a:pt x="712359" y="274354"/>
                  <a:pt x="712877" y="274052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00EB74C2-02ED-2CCA-D87F-910E75974F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3681" y="437914"/>
            <a:ext cx="11016427" cy="6078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2251198"/>
      </p:ext>
    </p:extLst>
  </p:cSld>
  <p:clrMapOvr>
    <a:masterClrMapping/>
  </p:clrMapOvr>
  <p:transition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7394575" y="1034477"/>
            <a:ext cx="3657600" cy="5205413"/>
            <a:chOff x="4116388" y="-152400"/>
            <a:chExt cx="3657600" cy="5205413"/>
          </a:xfrm>
        </p:grpSpPr>
        <p:grpSp>
          <p:nvGrpSpPr>
            <p:cNvPr id="10" name="Group 33"/>
            <p:cNvGrpSpPr>
              <a:grpSpLocks/>
            </p:cNvGrpSpPr>
            <p:nvPr/>
          </p:nvGrpSpPr>
          <p:grpSpPr bwMode="auto">
            <a:xfrm>
              <a:off x="4279900" y="304800"/>
              <a:ext cx="3219450" cy="4748213"/>
              <a:chOff x="5614" y="812"/>
              <a:chExt cx="3380" cy="5184"/>
            </a:xfrm>
          </p:grpSpPr>
          <p:sp>
            <p:nvSpPr>
              <p:cNvPr id="13" name="Freeform 34" descr="cross_vertical"/>
              <p:cNvSpPr>
                <a:spLocks/>
              </p:cNvSpPr>
              <p:nvPr/>
            </p:nvSpPr>
            <p:spPr bwMode="auto">
              <a:xfrm>
                <a:off x="7120" y="812"/>
                <a:ext cx="417" cy="5184"/>
              </a:xfrm>
              <a:custGeom>
                <a:avLst/>
                <a:gdLst>
                  <a:gd name="T0" fmla="*/ 0 w 417"/>
                  <a:gd name="T1" fmla="*/ 5184 h 5184"/>
                  <a:gd name="T2" fmla="*/ 417 w 417"/>
                  <a:gd name="T3" fmla="*/ 5184 h 5184"/>
                  <a:gd name="T4" fmla="*/ 389 w 417"/>
                  <a:gd name="T5" fmla="*/ 0 h 5184"/>
                  <a:gd name="T6" fmla="*/ 21 w 417"/>
                  <a:gd name="T7" fmla="*/ 0 h 5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7" h="5184">
                    <a:moveTo>
                      <a:pt x="0" y="5184"/>
                    </a:moveTo>
                    <a:lnTo>
                      <a:pt x="417" y="5184"/>
                    </a:lnTo>
                    <a:lnTo>
                      <a:pt x="389" y="0"/>
                    </a:lnTo>
                    <a:lnTo>
                      <a:pt x="21" y="0"/>
                    </a:lnTo>
                  </a:path>
                </a:pathLst>
              </a:custGeom>
              <a:blipFill dpi="0" rotWithShape="1">
                <a:blip r:embed="rId2">
                  <a:lum bright="-6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endParaRPr lang="en-US">
                  <a:solidFill>
                    <a:srgbClr val="E4F5FA"/>
                  </a:solidFill>
                </a:endParaRPr>
              </a:p>
            </p:txBody>
          </p:sp>
          <p:sp>
            <p:nvSpPr>
              <p:cNvPr id="14" name="Freeform 35" descr="cross_horizontal"/>
              <p:cNvSpPr>
                <a:spLocks/>
              </p:cNvSpPr>
              <p:nvPr/>
            </p:nvSpPr>
            <p:spPr bwMode="auto">
              <a:xfrm>
                <a:off x="5614" y="1180"/>
                <a:ext cx="3380" cy="387"/>
              </a:xfrm>
              <a:custGeom>
                <a:avLst/>
                <a:gdLst>
                  <a:gd name="T0" fmla="*/ 0 w 3380"/>
                  <a:gd name="T1" fmla="*/ 28 h 375"/>
                  <a:gd name="T2" fmla="*/ 3380 w 3380"/>
                  <a:gd name="T3" fmla="*/ 0 h 375"/>
                  <a:gd name="T4" fmla="*/ 3380 w 3380"/>
                  <a:gd name="T5" fmla="*/ 340 h 375"/>
                  <a:gd name="T6" fmla="*/ 0 w 3380"/>
                  <a:gd name="T7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80" h="375">
                    <a:moveTo>
                      <a:pt x="0" y="28"/>
                    </a:moveTo>
                    <a:lnTo>
                      <a:pt x="3380" y="0"/>
                    </a:lnTo>
                    <a:lnTo>
                      <a:pt x="3380" y="340"/>
                    </a:lnTo>
                    <a:lnTo>
                      <a:pt x="0" y="375"/>
                    </a:lnTo>
                  </a:path>
                </a:pathLst>
              </a:custGeom>
              <a:blipFill dpi="0" rotWithShape="1">
                <a:blip r:embed="rId3">
                  <a:lum bright="-6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endParaRPr lang="en-US">
                  <a:solidFill>
                    <a:srgbClr val="E4F5FA"/>
                  </a:solidFill>
                </a:endParaRPr>
              </a:p>
            </p:txBody>
          </p:sp>
        </p:grpSp>
        <p:pic>
          <p:nvPicPr>
            <p:cNvPr id="11" name="Picture 64" descr="christ_nocros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6738" y="385763"/>
              <a:ext cx="3017837" cy="4645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Oval 36"/>
            <p:cNvSpPr>
              <a:spLocks noChangeArrowheads="1"/>
            </p:cNvSpPr>
            <p:nvPr/>
          </p:nvSpPr>
          <p:spPr bwMode="auto">
            <a:xfrm>
              <a:off x="4116388" y="-152400"/>
              <a:ext cx="3657600" cy="3657600"/>
            </a:xfrm>
            <a:prstGeom prst="ellips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64B9E8">
                          <a:alpha val="77000"/>
                        </a:srgbClr>
                      </a:gs>
                      <a:gs pos="100000">
                        <a:srgbClr val="000000">
                          <a:alpha val="0"/>
                        </a:srgbClr>
                      </a:gs>
                    </a:gsLst>
                    <a:path path="shape">
                      <a:fillToRect l="50000" t="50000" r="50000" b="50000"/>
                    </a:path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spAutoFit/>
            </a:bodyPr>
            <a:lstStyle/>
            <a:p>
              <a:endParaRPr lang="en-US">
                <a:solidFill>
                  <a:srgbClr val="E4F5FA"/>
                </a:solidFill>
              </a:endParaRPr>
            </a:p>
          </p:txBody>
        </p:sp>
      </p:grpSp>
      <p:pic>
        <p:nvPicPr>
          <p:cNvPr id="6" name="그림 5">
            <a:extLst>
              <a:ext uri="{FF2B5EF4-FFF2-40B4-BE49-F238E27FC236}">
                <a16:creationId xmlns:a16="http://schemas.microsoft.com/office/drawing/2014/main" id="{13316CA5-6506-D342-4645-ED685FE9E4E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1226" y="477109"/>
            <a:ext cx="10918882" cy="5767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853258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4061F36E-F2A2-DC55-FCA3-4D68397D3A30}"/>
              </a:ext>
            </a:extLst>
          </p:cNvPr>
          <p:cNvSpPr/>
          <p:nvPr/>
        </p:nvSpPr>
        <p:spPr>
          <a:xfrm>
            <a:off x="7683500" y="1408705"/>
            <a:ext cx="3654440" cy="2371243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8747CE8D-E4F8-58E9-796C-0F97403C3E38}"/>
              </a:ext>
            </a:extLst>
          </p:cNvPr>
          <p:cNvSpPr/>
          <p:nvPr/>
        </p:nvSpPr>
        <p:spPr>
          <a:xfrm>
            <a:off x="7683500" y="3788237"/>
            <a:ext cx="3654440" cy="2371243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19306488-09E5-3A2A-B132-116FC3F458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1971" y="427153"/>
            <a:ext cx="10998137" cy="5950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735057"/>
      </p:ext>
    </p:extLst>
  </p:cSld>
  <p:clrMapOvr>
    <a:masterClrMapping/>
  </p:clrMapOvr>
  <p:transition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6">
            <a:extLst>
              <a:ext uri="{FF2B5EF4-FFF2-40B4-BE49-F238E27FC236}">
                <a16:creationId xmlns:a16="http://schemas.microsoft.com/office/drawing/2014/main" id="{3F5F1EDA-0153-B17B-3309-511C22892D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9110948" y="4377295"/>
            <a:ext cx="2895851" cy="1999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61742C-77FD-A43D-ED09-6BE19152F4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70029"/>
            <a:ext cx="12192000" cy="172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7191602"/>
      </p:ext>
    </p:extLst>
  </p:cSld>
  <p:clrMapOvr>
    <a:masterClrMapping/>
  </p:clrMapOvr>
  <p:transition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32C08F4E-2AAD-8D49-9429-38E2C45C6A28}"/>
              </a:ext>
            </a:extLst>
          </p:cNvPr>
          <p:cNvSpPr/>
          <p:nvPr/>
        </p:nvSpPr>
        <p:spPr>
          <a:xfrm>
            <a:off x="6941258" y="1346161"/>
            <a:ext cx="4606463" cy="4681258"/>
          </a:xfrm>
          <a:custGeom>
            <a:avLst/>
            <a:gdLst>
              <a:gd name="connsiteX0" fmla="*/ 878451 w 878602"/>
              <a:gd name="connsiteY0" fmla="*/ 81591 h 318933"/>
              <a:gd name="connsiteX1" fmla="*/ 874888 w 878602"/>
              <a:gd name="connsiteY1" fmla="*/ 77604 h 318933"/>
              <a:gd name="connsiteX2" fmla="*/ 869417 w 878602"/>
              <a:gd name="connsiteY2" fmla="*/ 76531 h 318933"/>
              <a:gd name="connsiteX3" fmla="*/ 868309 w 878602"/>
              <a:gd name="connsiteY3" fmla="*/ 75631 h 318933"/>
              <a:gd name="connsiteX4" fmla="*/ 870209 w 878602"/>
              <a:gd name="connsiteY4" fmla="*/ 74084 h 318933"/>
              <a:gd name="connsiteX5" fmla="*/ 872721 w 878602"/>
              <a:gd name="connsiteY5" fmla="*/ 72903 h 318933"/>
              <a:gd name="connsiteX6" fmla="*/ 871303 w 878602"/>
              <a:gd name="connsiteY6" fmla="*/ 70636 h 318933"/>
              <a:gd name="connsiteX7" fmla="*/ 868014 w 878602"/>
              <a:gd name="connsiteY7" fmla="*/ 69290 h 318933"/>
              <a:gd name="connsiteX8" fmla="*/ 861838 w 878602"/>
              <a:gd name="connsiteY8" fmla="*/ 72464 h 318933"/>
              <a:gd name="connsiteX9" fmla="*/ 851091 w 878602"/>
              <a:gd name="connsiteY9" fmla="*/ 69887 h 318933"/>
              <a:gd name="connsiteX10" fmla="*/ 847082 w 878602"/>
              <a:gd name="connsiteY10" fmla="*/ 59507 h 318933"/>
              <a:gd name="connsiteX11" fmla="*/ 838704 w 878602"/>
              <a:gd name="connsiteY11" fmla="*/ 53677 h 318933"/>
              <a:gd name="connsiteX12" fmla="*/ 832132 w 878602"/>
              <a:gd name="connsiteY12" fmla="*/ 55750 h 318933"/>
              <a:gd name="connsiteX13" fmla="*/ 827101 w 878602"/>
              <a:gd name="connsiteY13" fmla="*/ 55080 h 318933"/>
              <a:gd name="connsiteX14" fmla="*/ 825035 w 878602"/>
              <a:gd name="connsiteY14" fmla="*/ 53079 h 318933"/>
              <a:gd name="connsiteX15" fmla="*/ 820479 w 878602"/>
              <a:gd name="connsiteY15" fmla="*/ 52813 h 318933"/>
              <a:gd name="connsiteX16" fmla="*/ 817657 w 878602"/>
              <a:gd name="connsiteY16" fmla="*/ 49242 h 318933"/>
              <a:gd name="connsiteX17" fmla="*/ 815123 w 878602"/>
              <a:gd name="connsiteY17" fmla="*/ 48299 h 318933"/>
              <a:gd name="connsiteX18" fmla="*/ 804543 w 878602"/>
              <a:gd name="connsiteY18" fmla="*/ 45190 h 318933"/>
              <a:gd name="connsiteX19" fmla="*/ 793011 w 878602"/>
              <a:gd name="connsiteY19" fmla="*/ 40842 h 318933"/>
              <a:gd name="connsiteX20" fmla="*/ 782315 w 878602"/>
              <a:gd name="connsiteY20" fmla="*/ 34133 h 318933"/>
              <a:gd name="connsiteX21" fmla="*/ 771734 w 878602"/>
              <a:gd name="connsiteY21" fmla="*/ 30635 h 318933"/>
              <a:gd name="connsiteX22" fmla="*/ 769373 w 878602"/>
              <a:gd name="connsiteY22" fmla="*/ 29238 h 318933"/>
              <a:gd name="connsiteX23" fmla="*/ 761485 w 878602"/>
              <a:gd name="connsiteY23" fmla="*/ 29037 h 318933"/>
              <a:gd name="connsiteX24" fmla="*/ 754164 w 878602"/>
              <a:gd name="connsiteY24" fmla="*/ 29692 h 318933"/>
              <a:gd name="connsiteX25" fmla="*/ 750738 w 878602"/>
              <a:gd name="connsiteY25" fmla="*/ 28288 h 318933"/>
              <a:gd name="connsiteX26" fmla="*/ 738610 w 878602"/>
              <a:gd name="connsiteY26" fmla="*/ 24746 h 318933"/>
              <a:gd name="connsiteX27" fmla="*/ 724970 w 878602"/>
              <a:gd name="connsiteY27" fmla="*/ 22090 h 318933"/>
              <a:gd name="connsiteX28" fmla="*/ 716332 w 878602"/>
              <a:gd name="connsiteY28" fmla="*/ 22018 h 318933"/>
              <a:gd name="connsiteX29" fmla="*/ 709501 w 878602"/>
              <a:gd name="connsiteY29" fmla="*/ 17699 h 318933"/>
              <a:gd name="connsiteX30" fmla="*/ 703980 w 878602"/>
              <a:gd name="connsiteY30" fmla="*/ 16159 h 318933"/>
              <a:gd name="connsiteX31" fmla="*/ 698870 w 878602"/>
              <a:gd name="connsiteY31" fmla="*/ 18585 h 318933"/>
              <a:gd name="connsiteX32" fmla="*/ 696199 w 878602"/>
              <a:gd name="connsiteY32" fmla="*/ 18700 h 318933"/>
              <a:gd name="connsiteX33" fmla="*/ 690729 w 878602"/>
              <a:gd name="connsiteY33" fmla="*/ 9119 h 318933"/>
              <a:gd name="connsiteX34" fmla="*/ 687490 w 878602"/>
              <a:gd name="connsiteY34" fmla="*/ 7787 h 318933"/>
              <a:gd name="connsiteX35" fmla="*/ 669445 w 878602"/>
              <a:gd name="connsiteY35" fmla="*/ 12984 h 318933"/>
              <a:gd name="connsiteX36" fmla="*/ 659238 w 878602"/>
              <a:gd name="connsiteY36" fmla="*/ 8788 h 318933"/>
              <a:gd name="connsiteX37" fmla="*/ 654063 w 878602"/>
              <a:gd name="connsiteY37" fmla="*/ 9141 h 318933"/>
              <a:gd name="connsiteX38" fmla="*/ 648844 w 878602"/>
              <a:gd name="connsiteY38" fmla="*/ 9407 h 318933"/>
              <a:gd name="connsiteX39" fmla="*/ 642150 w 878602"/>
              <a:gd name="connsiteY39" fmla="*/ 7449 h 318933"/>
              <a:gd name="connsiteX40" fmla="*/ 627762 w 878602"/>
              <a:gd name="connsiteY40" fmla="*/ 7341 h 318933"/>
              <a:gd name="connsiteX41" fmla="*/ 625091 w 878602"/>
              <a:gd name="connsiteY41" fmla="*/ 4879 h 318933"/>
              <a:gd name="connsiteX42" fmla="*/ 617512 w 878602"/>
              <a:gd name="connsiteY42" fmla="*/ 7787 h 318933"/>
              <a:gd name="connsiteX43" fmla="*/ 610429 w 878602"/>
              <a:gd name="connsiteY43" fmla="*/ 8011 h 318933"/>
              <a:gd name="connsiteX44" fmla="*/ 597350 w 878602"/>
              <a:gd name="connsiteY44" fmla="*/ 6844 h 318933"/>
              <a:gd name="connsiteX45" fmla="*/ 596220 w 878602"/>
              <a:gd name="connsiteY45" fmla="*/ 4483 h 318933"/>
              <a:gd name="connsiteX46" fmla="*/ 593672 w 878602"/>
              <a:gd name="connsiteY46" fmla="*/ 3180 h 318933"/>
              <a:gd name="connsiteX47" fmla="*/ 590469 w 878602"/>
              <a:gd name="connsiteY47" fmla="*/ 6074 h 318933"/>
              <a:gd name="connsiteX48" fmla="*/ 587719 w 878602"/>
              <a:gd name="connsiteY48" fmla="*/ 4973 h 318933"/>
              <a:gd name="connsiteX49" fmla="*/ 587503 w 878602"/>
              <a:gd name="connsiteY49" fmla="*/ 2122 h 318933"/>
              <a:gd name="connsiteX50" fmla="*/ 585279 w 878602"/>
              <a:gd name="connsiteY50" fmla="*/ 351 h 318933"/>
              <a:gd name="connsiteX51" fmla="*/ 579938 w 878602"/>
              <a:gd name="connsiteY51" fmla="*/ 5174 h 318933"/>
              <a:gd name="connsiteX52" fmla="*/ 572373 w 878602"/>
              <a:gd name="connsiteY52" fmla="*/ 6017 h 318933"/>
              <a:gd name="connsiteX53" fmla="*/ 556121 w 878602"/>
              <a:gd name="connsiteY53" fmla="*/ 1978 h 318933"/>
              <a:gd name="connsiteX54" fmla="*/ 538608 w 878602"/>
              <a:gd name="connsiteY54" fmla="*/ 2144 h 318933"/>
              <a:gd name="connsiteX55" fmla="*/ 517684 w 878602"/>
              <a:gd name="connsiteY55" fmla="*/ 4728 h 318933"/>
              <a:gd name="connsiteX56" fmla="*/ 513653 w 878602"/>
              <a:gd name="connsiteY56" fmla="*/ 5700 h 318933"/>
              <a:gd name="connsiteX57" fmla="*/ 505526 w 878602"/>
              <a:gd name="connsiteY57" fmla="*/ 7629 h 318933"/>
              <a:gd name="connsiteX58" fmla="*/ 494485 w 878602"/>
              <a:gd name="connsiteY58" fmla="*/ 9335 h 318933"/>
              <a:gd name="connsiteX59" fmla="*/ 491131 w 878602"/>
              <a:gd name="connsiteY59" fmla="*/ 7903 h 318933"/>
              <a:gd name="connsiteX60" fmla="*/ 485466 w 878602"/>
              <a:gd name="connsiteY60" fmla="*/ 7010 h 318933"/>
              <a:gd name="connsiteX61" fmla="*/ 471790 w 878602"/>
              <a:gd name="connsiteY61" fmla="*/ 4937 h 318933"/>
              <a:gd name="connsiteX62" fmla="*/ 455162 w 878602"/>
              <a:gd name="connsiteY62" fmla="*/ 7334 h 318933"/>
              <a:gd name="connsiteX63" fmla="*/ 449800 w 878602"/>
              <a:gd name="connsiteY63" fmla="*/ 6506 h 318933"/>
              <a:gd name="connsiteX64" fmla="*/ 443271 w 878602"/>
              <a:gd name="connsiteY64" fmla="*/ 6153 h 318933"/>
              <a:gd name="connsiteX65" fmla="*/ 436973 w 878602"/>
              <a:gd name="connsiteY65" fmla="*/ 9378 h 318933"/>
              <a:gd name="connsiteX66" fmla="*/ 431783 w 878602"/>
              <a:gd name="connsiteY66" fmla="*/ 9011 h 318933"/>
              <a:gd name="connsiteX67" fmla="*/ 428278 w 878602"/>
              <a:gd name="connsiteY67" fmla="*/ 9335 h 318933"/>
              <a:gd name="connsiteX68" fmla="*/ 401891 w 878602"/>
              <a:gd name="connsiteY68" fmla="*/ 13366 h 318933"/>
              <a:gd name="connsiteX69" fmla="*/ 396557 w 878602"/>
              <a:gd name="connsiteY69" fmla="*/ 11710 h 318933"/>
              <a:gd name="connsiteX70" fmla="*/ 390273 w 878602"/>
              <a:gd name="connsiteY70" fmla="*/ 13388 h 318933"/>
              <a:gd name="connsiteX71" fmla="*/ 386213 w 878602"/>
              <a:gd name="connsiteY71" fmla="*/ 12409 h 318933"/>
              <a:gd name="connsiteX72" fmla="*/ 382593 w 878602"/>
              <a:gd name="connsiteY72" fmla="*/ 12006 h 318933"/>
              <a:gd name="connsiteX73" fmla="*/ 373257 w 878602"/>
              <a:gd name="connsiteY73" fmla="*/ 15043 h 318933"/>
              <a:gd name="connsiteX74" fmla="*/ 361381 w 878602"/>
              <a:gd name="connsiteY74" fmla="*/ 18909 h 318933"/>
              <a:gd name="connsiteX75" fmla="*/ 345560 w 878602"/>
              <a:gd name="connsiteY75" fmla="*/ 18959 h 318933"/>
              <a:gd name="connsiteX76" fmla="*/ 340564 w 878602"/>
              <a:gd name="connsiteY76" fmla="*/ 17282 h 318933"/>
              <a:gd name="connsiteX77" fmla="*/ 333856 w 878602"/>
              <a:gd name="connsiteY77" fmla="*/ 19369 h 318933"/>
              <a:gd name="connsiteX78" fmla="*/ 325866 w 878602"/>
              <a:gd name="connsiteY78" fmla="*/ 21925 h 318933"/>
              <a:gd name="connsiteX79" fmla="*/ 319597 w 878602"/>
              <a:gd name="connsiteY79" fmla="*/ 23544 h 318933"/>
              <a:gd name="connsiteX80" fmla="*/ 311873 w 878602"/>
              <a:gd name="connsiteY80" fmla="*/ 24898 h 318933"/>
              <a:gd name="connsiteX81" fmla="*/ 304704 w 878602"/>
              <a:gd name="connsiteY81" fmla="*/ 25013 h 318933"/>
              <a:gd name="connsiteX82" fmla="*/ 296743 w 878602"/>
              <a:gd name="connsiteY82" fmla="*/ 27691 h 318933"/>
              <a:gd name="connsiteX83" fmla="*/ 280152 w 878602"/>
              <a:gd name="connsiteY83" fmla="*/ 30577 h 318933"/>
              <a:gd name="connsiteX84" fmla="*/ 270169 w 878602"/>
              <a:gd name="connsiteY84" fmla="*/ 34774 h 318933"/>
              <a:gd name="connsiteX85" fmla="*/ 266418 w 878602"/>
              <a:gd name="connsiteY85" fmla="*/ 35962 h 318933"/>
              <a:gd name="connsiteX86" fmla="*/ 253081 w 878602"/>
              <a:gd name="connsiteY86" fmla="*/ 36696 h 318933"/>
              <a:gd name="connsiteX87" fmla="*/ 238714 w 878602"/>
              <a:gd name="connsiteY87" fmla="*/ 36365 h 318933"/>
              <a:gd name="connsiteX88" fmla="*/ 230990 w 878602"/>
              <a:gd name="connsiteY88" fmla="*/ 39345 h 318933"/>
              <a:gd name="connsiteX89" fmla="*/ 222482 w 878602"/>
              <a:gd name="connsiteY89" fmla="*/ 40072 h 318933"/>
              <a:gd name="connsiteX90" fmla="*/ 217127 w 878602"/>
              <a:gd name="connsiteY90" fmla="*/ 39921 h 318933"/>
              <a:gd name="connsiteX91" fmla="*/ 203429 w 878602"/>
              <a:gd name="connsiteY91" fmla="*/ 42138 h 318933"/>
              <a:gd name="connsiteX92" fmla="*/ 200960 w 878602"/>
              <a:gd name="connsiteY92" fmla="*/ 39280 h 318933"/>
              <a:gd name="connsiteX93" fmla="*/ 200493 w 878602"/>
              <a:gd name="connsiteY93" fmla="*/ 35076 h 318933"/>
              <a:gd name="connsiteX94" fmla="*/ 198499 w 878602"/>
              <a:gd name="connsiteY94" fmla="*/ 34529 h 318933"/>
              <a:gd name="connsiteX95" fmla="*/ 196901 w 878602"/>
              <a:gd name="connsiteY95" fmla="*/ 40180 h 318933"/>
              <a:gd name="connsiteX96" fmla="*/ 194410 w 878602"/>
              <a:gd name="connsiteY96" fmla="*/ 44952 h 318933"/>
              <a:gd name="connsiteX97" fmla="*/ 191538 w 878602"/>
              <a:gd name="connsiteY97" fmla="*/ 45147 h 318933"/>
              <a:gd name="connsiteX98" fmla="*/ 186435 w 878602"/>
              <a:gd name="connsiteY98" fmla="*/ 40352 h 318933"/>
              <a:gd name="connsiteX99" fmla="*/ 186313 w 878602"/>
              <a:gd name="connsiteY99" fmla="*/ 38927 h 318933"/>
              <a:gd name="connsiteX100" fmla="*/ 180087 w 878602"/>
              <a:gd name="connsiteY100" fmla="*/ 33989 h 318933"/>
              <a:gd name="connsiteX101" fmla="*/ 178381 w 878602"/>
              <a:gd name="connsiteY101" fmla="*/ 41259 h 318933"/>
              <a:gd name="connsiteX102" fmla="*/ 179129 w 878602"/>
              <a:gd name="connsiteY102" fmla="*/ 42476 h 318933"/>
              <a:gd name="connsiteX103" fmla="*/ 176236 w 878602"/>
              <a:gd name="connsiteY103" fmla="*/ 47666 h 318933"/>
              <a:gd name="connsiteX104" fmla="*/ 172464 w 878602"/>
              <a:gd name="connsiteY104" fmla="*/ 46701 h 318933"/>
              <a:gd name="connsiteX105" fmla="*/ 170945 w 878602"/>
              <a:gd name="connsiteY105" fmla="*/ 42843 h 318933"/>
              <a:gd name="connsiteX106" fmla="*/ 163035 w 878602"/>
              <a:gd name="connsiteY106" fmla="*/ 43498 h 318933"/>
              <a:gd name="connsiteX107" fmla="*/ 158219 w 878602"/>
              <a:gd name="connsiteY107" fmla="*/ 43952 h 318933"/>
              <a:gd name="connsiteX108" fmla="*/ 148747 w 878602"/>
              <a:gd name="connsiteY108" fmla="*/ 42389 h 318933"/>
              <a:gd name="connsiteX109" fmla="*/ 143089 w 878602"/>
              <a:gd name="connsiteY109" fmla="*/ 47839 h 318933"/>
              <a:gd name="connsiteX110" fmla="*/ 140649 w 878602"/>
              <a:gd name="connsiteY110" fmla="*/ 46946 h 318933"/>
              <a:gd name="connsiteX111" fmla="*/ 128017 w 878602"/>
              <a:gd name="connsiteY111" fmla="*/ 49696 h 318933"/>
              <a:gd name="connsiteX112" fmla="*/ 127031 w 878602"/>
              <a:gd name="connsiteY112" fmla="*/ 50135 h 318933"/>
              <a:gd name="connsiteX113" fmla="*/ 122330 w 878602"/>
              <a:gd name="connsiteY113" fmla="*/ 49876 h 318933"/>
              <a:gd name="connsiteX114" fmla="*/ 112916 w 878602"/>
              <a:gd name="connsiteY114" fmla="*/ 51668 h 318933"/>
              <a:gd name="connsiteX115" fmla="*/ 102270 w 878602"/>
              <a:gd name="connsiteY115" fmla="*/ 54778 h 318933"/>
              <a:gd name="connsiteX116" fmla="*/ 98743 w 878602"/>
              <a:gd name="connsiteY116" fmla="*/ 56484 h 318933"/>
              <a:gd name="connsiteX117" fmla="*/ 90105 w 878602"/>
              <a:gd name="connsiteY117" fmla="*/ 56822 h 318933"/>
              <a:gd name="connsiteX118" fmla="*/ 79344 w 878602"/>
              <a:gd name="connsiteY118" fmla="*/ 60004 h 318933"/>
              <a:gd name="connsiteX119" fmla="*/ 73701 w 878602"/>
              <a:gd name="connsiteY119" fmla="*/ 63992 h 318933"/>
              <a:gd name="connsiteX120" fmla="*/ 53576 w 878602"/>
              <a:gd name="connsiteY120" fmla="*/ 68476 h 318933"/>
              <a:gd name="connsiteX121" fmla="*/ 49257 w 878602"/>
              <a:gd name="connsiteY121" fmla="*/ 68383 h 318933"/>
              <a:gd name="connsiteX122" fmla="*/ 45212 w 878602"/>
              <a:gd name="connsiteY122" fmla="*/ 74105 h 318933"/>
              <a:gd name="connsiteX123" fmla="*/ 47112 w 878602"/>
              <a:gd name="connsiteY123" fmla="*/ 77884 h 318933"/>
              <a:gd name="connsiteX124" fmla="*/ 45694 w 878602"/>
              <a:gd name="connsiteY124" fmla="*/ 82513 h 318933"/>
              <a:gd name="connsiteX125" fmla="*/ 20703 w 878602"/>
              <a:gd name="connsiteY125" fmla="*/ 97593 h 318933"/>
              <a:gd name="connsiteX126" fmla="*/ 19148 w 878602"/>
              <a:gd name="connsiteY126" fmla="*/ 99810 h 318933"/>
              <a:gd name="connsiteX127" fmla="*/ 12872 w 878602"/>
              <a:gd name="connsiteY127" fmla="*/ 109586 h 318933"/>
              <a:gd name="connsiteX128" fmla="*/ 9618 w 878602"/>
              <a:gd name="connsiteY128" fmla="*/ 111738 h 318933"/>
              <a:gd name="connsiteX129" fmla="*/ 1772 w 878602"/>
              <a:gd name="connsiteY129" fmla="*/ 119858 h 318933"/>
              <a:gd name="connsiteX130" fmla="*/ 6876 w 878602"/>
              <a:gd name="connsiteY130" fmla="*/ 131439 h 318933"/>
              <a:gd name="connsiteX131" fmla="*/ 15211 w 878602"/>
              <a:gd name="connsiteY131" fmla="*/ 130547 h 318933"/>
              <a:gd name="connsiteX132" fmla="*/ 23445 w 878602"/>
              <a:gd name="connsiteY132" fmla="*/ 128891 h 318933"/>
              <a:gd name="connsiteX133" fmla="*/ 32759 w 878602"/>
              <a:gd name="connsiteY133" fmla="*/ 126199 h 318933"/>
              <a:gd name="connsiteX134" fmla="*/ 39187 w 878602"/>
              <a:gd name="connsiteY134" fmla="*/ 123464 h 318933"/>
              <a:gd name="connsiteX135" fmla="*/ 41555 w 878602"/>
              <a:gd name="connsiteY135" fmla="*/ 124428 h 318933"/>
              <a:gd name="connsiteX136" fmla="*/ 40727 w 878602"/>
              <a:gd name="connsiteY136" fmla="*/ 125616 h 318933"/>
              <a:gd name="connsiteX137" fmla="*/ 34969 w 878602"/>
              <a:gd name="connsiteY137" fmla="*/ 129438 h 318933"/>
              <a:gd name="connsiteX138" fmla="*/ 36013 w 878602"/>
              <a:gd name="connsiteY138" fmla="*/ 131634 h 318933"/>
              <a:gd name="connsiteX139" fmla="*/ 38935 w 878602"/>
              <a:gd name="connsiteY139" fmla="*/ 134110 h 318933"/>
              <a:gd name="connsiteX140" fmla="*/ 35459 w 878602"/>
              <a:gd name="connsiteY140" fmla="*/ 137378 h 318933"/>
              <a:gd name="connsiteX141" fmla="*/ 23316 w 878602"/>
              <a:gd name="connsiteY141" fmla="*/ 140445 h 318933"/>
              <a:gd name="connsiteX142" fmla="*/ 18472 w 878602"/>
              <a:gd name="connsiteY142" fmla="*/ 144433 h 318933"/>
              <a:gd name="connsiteX143" fmla="*/ 18450 w 878602"/>
              <a:gd name="connsiteY143" fmla="*/ 150393 h 318933"/>
              <a:gd name="connsiteX144" fmla="*/ 20782 w 878602"/>
              <a:gd name="connsiteY144" fmla="*/ 155460 h 318933"/>
              <a:gd name="connsiteX145" fmla="*/ 18716 w 878602"/>
              <a:gd name="connsiteY145" fmla="*/ 157850 h 318933"/>
              <a:gd name="connsiteX146" fmla="*/ 16535 w 878602"/>
              <a:gd name="connsiteY146" fmla="*/ 159391 h 318933"/>
              <a:gd name="connsiteX147" fmla="*/ 13390 w 878602"/>
              <a:gd name="connsiteY147" fmla="*/ 168633 h 318933"/>
              <a:gd name="connsiteX148" fmla="*/ 13203 w 878602"/>
              <a:gd name="connsiteY148" fmla="*/ 180100 h 318933"/>
              <a:gd name="connsiteX149" fmla="*/ 15931 w 878602"/>
              <a:gd name="connsiteY149" fmla="*/ 184916 h 318933"/>
              <a:gd name="connsiteX150" fmla="*/ 14599 w 878602"/>
              <a:gd name="connsiteY150" fmla="*/ 190048 h 318933"/>
              <a:gd name="connsiteX151" fmla="*/ 13692 w 878602"/>
              <a:gd name="connsiteY151" fmla="*/ 193755 h 318933"/>
              <a:gd name="connsiteX152" fmla="*/ 19040 w 878602"/>
              <a:gd name="connsiteY152" fmla="*/ 198247 h 318933"/>
              <a:gd name="connsiteX153" fmla="*/ 20552 w 878602"/>
              <a:gd name="connsiteY153" fmla="*/ 203624 h 318933"/>
              <a:gd name="connsiteX154" fmla="*/ 21192 w 878602"/>
              <a:gd name="connsiteY154" fmla="*/ 206654 h 318933"/>
              <a:gd name="connsiteX155" fmla="*/ 24669 w 878602"/>
              <a:gd name="connsiteY155" fmla="*/ 210326 h 318933"/>
              <a:gd name="connsiteX156" fmla="*/ 26447 w 878602"/>
              <a:gd name="connsiteY156" fmla="*/ 215566 h 318933"/>
              <a:gd name="connsiteX157" fmla="*/ 32587 w 878602"/>
              <a:gd name="connsiteY157" fmla="*/ 221670 h 318933"/>
              <a:gd name="connsiteX158" fmla="*/ 38072 w 878602"/>
              <a:gd name="connsiteY158" fmla="*/ 220900 h 318933"/>
              <a:gd name="connsiteX159" fmla="*/ 41102 w 878602"/>
              <a:gd name="connsiteY159" fmla="*/ 219467 h 318933"/>
              <a:gd name="connsiteX160" fmla="*/ 46867 w 878602"/>
              <a:gd name="connsiteY160" fmla="*/ 225025 h 318933"/>
              <a:gd name="connsiteX161" fmla="*/ 46104 w 878602"/>
              <a:gd name="connsiteY161" fmla="*/ 226867 h 318933"/>
              <a:gd name="connsiteX162" fmla="*/ 43369 w 878602"/>
              <a:gd name="connsiteY162" fmla="*/ 232683 h 318933"/>
              <a:gd name="connsiteX163" fmla="*/ 42253 w 878602"/>
              <a:gd name="connsiteY163" fmla="*/ 237514 h 318933"/>
              <a:gd name="connsiteX164" fmla="*/ 42052 w 878602"/>
              <a:gd name="connsiteY164" fmla="*/ 243251 h 318933"/>
              <a:gd name="connsiteX165" fmla="*/ 50193 w 878602"/>
              <a:gd name="connsiteY165" fmla="*/ 258374 h 318933"/>
              <a:gd name="connsiteX166" fmla="*/ 58190 w 878602"/>
              <a:gd name="connsiteY166" fmla="*/ 264270 h 318933"/>
              <a:gd name="connsiteX167" fmla="*/ 65121 w 878602"/>
              <a:gd name="connsiteY167" fmla="*/ 261484 h 318933"/>
              <a:gd name="connsiteX168" fmla="*/ 67705 w 878602"/>
              <a:gd name="connsiteY168" fmla="*/ 260260 h 318933"/>
              <a:gd name="connsiteX169" fmla="*/ 74299 w 878602"/>
              <a:gd name="connsiteY169" fmla="*/ 269381 h 318933"/>
              <a:gd name="connsiteX170" fmla="*/ 81835 w 878602"/>
              <a:gd name="connsiteY170" fmla="*/ 269337 h 318933"/>
              <a:gd name="connsiteX171" fmla="*/ 86499 w 878602"/>
              <a:gd name="connsiteY171" fmla="*/ 269546 h 318933"/>
              <a:gd name="connsiteX172" fmla="*/ 93215 w 878602"/>
              <a:gd name="connsiteY172" fmla="*/ 269409 h 318933"/>
              <a:gd name="connsiteX173" fmla="*/ 96627 w 878602"/>
              <a:gd name="connsiteY173" fmla="*/ 270395 h 318933"/>
              <a:gd name="connsiteX174" fmla="*/ 103407 w 878602"/>
              <a:gd name="connsiteY174" fmla="*/ 280603 h 318933"/>
              <a:gd name="connsiteX175" fmla="*/ 109612 w 878602"/>
              <a:gd name="connsiteY175" fmla="*/ 278897 h 318933"/>
              <a:gd name="connsiteX176" fmla="*/ 117716 w 878602"/>
              <a:gd name="connsiteY176" fmla="*/ 280891 h 318933"/>
              <a:gd name="connsiteX177" fmla="*/ 120301 w 878602"/>
              <a:gd name="connsiteY177" fmla="*/ 281762 h 318933"/>
              <a:gd name="connsiteX178" fmla="*/ 130291 w 878602"/>
              <a:gd name="connsiteY178" fmla="*/ 285102 h 318933"/>
              <a:gd name="connsiteX179" fmla="*/ 133185 w 878602"/>
              <a:gd name="connsiteY179" fmla="*/ 289860 h 318933"/>
              <a:gd name="connsiteX180" fmla="*/ 138216 w 878602"/>
              <a:gd name="connsiteY180" fmla="*/ 292321 h 318933"/>
              <a:gd name="connsiteX181" fmla="*/ 141614 w 878602"/>
              <a:gd name="connsiteY181" fmla="*/ 290651 h 318933"/>
              <a:gd name="connsiteX182" fmla="*/ 144867 w 878602"/>
              <a:gd name="connsiteY182" fmla="*/ 287930 h 318933"/>
              <a:gd name="connsiteX183" fmla="*/ 149085 w 878602"/>
              <a:gd name="connsiteY183" fmla="*/ 281524 h 318933"/>
              <a:gd name="connsiteX184" fmla="*/ 150726 w 878602"/>
              <a:gd name="connsiteY184" fmla="*/ 279976 h 318933"/>
              <a:gd name="connsiteX185" fmla="*/ 151907 w 878602"/>
              <a:gd name="connsiteY185" fmla="*/ 280696 h 318933"/>
              <a:gd name="connsiteX186" fmla="*/ 152986 w 878602"/>
              <a:gd name="connsiteY186" fmla="*/ 281639 h 318933"/>
              <a:gd name="connsiteX187" fmla="*/ 158054 w 878602"/>
              <a:gd name="connsiteY187" fmla="*/ 291652 h 318933"/>
              <a:gd name="connsiteX188" fmla="*/ 169815 w 878602"/>
              <a:gd name="connsiteY188" fmla="*/ 295395 h 318933"/>
              <a:gd name="connsiteX189" fmla="*/ 173594 w 878602"/>
              <a:gd name="connsiteY189" fmla="*/ 295532 h 318933"/>
              <a:gd name="connsiteX190" fmla="*/ 181145 w 878602"/>
              <a:gd name="connsiteY190" fmla="*/ 289694 h 318933"/>
              <a:gd name="connsiteX191" fmla="*/ 187385 w 878602"/>
              <a:gd name="connsiteY191" fmla="*/ 287930 h 318933"/>
              <a:gd name="connsiteX192" fmla="*/ 192417 w 878602"/>
              <a:gd name="connsiteY192" fmla="*/ 290486 h 318933"/>
              <a:gd name="connsiteX193" fmla="*/ 195152 w 878602"/>
              <a:gd name="connsiteY193" fmla="*/ 296252 h 318933"/>
              <a:gd name="connsiteX194" fmla="*/ 200392 w 878602"/>
              <a:gd name="connsiteY194" fmla="*/ 300506 h 318933"/>
              <a:gd name="connsiteX195" fmla="*/ 202465 w 878602"/>
              <a:gd name="connsiteY195" fmla="*/ 305487 h 318933"/>
              <a:gd name="connsiteX196" fmla="*/ 212398 w 878602"/>
              <a:gd name="connsiteY196" fmla="*/ 305149 h 318933"/>
              <a:gd name="connsiteX197" fmla="*/ 213593 w 878602"/>
              <a:gd name="connsiteY197" fmla="*/ 307085 h 318933"/>
              <a:gd name="connsiteX198" fmla="*/ 222086 w 878602"/>
              <a:gd name="connsiteY198" fmla="*/ 307791 h 318933"/>
              <a:gd name="connsiteX199" fmla="*/ 227132 w 878602"/>
              <a:gd name="connsiteY199" fmla="*/ 303983 h 318933"/>
              <a:gd name="connsiteX200" fmla="*/ 231818 w 878602"/>
              <a:gd name="connsiteY200" fmla="*/ 303068 h 318933"/>
              <a:gd name="connsiteX201" fmla="*/ 242982 w 878602"/>
              <a:gd name="connsiteY201" fmla="*/ 308633 h 318933"/>
              <a:gd name="connsiteX202" fmla="*/ 250461 w 878602"/>
              <a:gd name="connsiteY202" fmla="*/ 308194 h 318933"/>
              <a:gd name="connsiteX203" fmla="*/ 257709 w 878602"/>
              <a:gd name="connsiteY203" fmla="*/ 307618 h 318933"/>
              <a:gd name="connsiteX204" fmla="*/ 265080 w 878602"/>
              <a:gd name="connsiteY204" fmla="*/ 306783 h 318933"/>
              <a:gd name="connsiteX205" fmla="*/ 270032 w 878602"/>
              <a:gd name="connsiteY205" fmla="*/ 309417 h 318933"/>
              <a:gd name="connsiteX206" fmla="*/ 274343 w 878602"/>
              <a:gd name="connsiteY206" fmla="*/ 312980 h 318933"/>
              <a:gd name="connsiteX207" fmla="*/ 278554 w 878602"/>
              <a:gd name="connsiteY207" fmla="*/ 309554 h 318933"/>
              <a:gd name="connsiteX208" fmla="*/ 282160 w 878602"/>
              <a:gd name="connsiteY208" fmla="*/ 309432 h 318933"/>
              <a:gd name="connsiteX209" fmla="*/ 292446 w 878602"/>
              <a:gd name="connsiteY209" fmla="*/ 306553 h 318933"/>
              <a:gd name="connsiteX210" fmla="*/ 298154 w 878602"/>
              <a:gd name="connsiteY210" fmla="*/ 301175 h 318933"/>
              <a:gd name="connsiteX211" fmla="*/ 300479 w 878602"/>
              <a:gd name="connsiteY211" fmla="*/ 299800 h 318933"/>
              <a:gd name="connsiteX212" fmla="*/ 303675 w 878602"/>
              <a:gd name="connsiteY212" fmla="*/ 302543 h 318933"/>
              <a:gd name="connsiteX213" fmla="*/ 311801 w 878602"/>
              <a:gd name="connsiteY213" fmla="*/ 307956 h 318933"/>
              <a:gd name="connsiteX214" fmla="*/ 324103 w 878602"/>
              <a:gd name="connsiteY214" fmla="*/ 310742 h 318933"/>
              <a:gd name="connsiteX215" fmla="*/ 336584 w 878602"/>
              <a:gd name="connsiteY215" fmla="*/ 312325 h 318933"/>
              <a:gd name="connsiteX216" fmla="*/ 338894 w 878602"/>
              <a:gd name="connsiteY216" fmla="*/ 312628 h 318933"/>
              <a:gd name="connsiteX217" fmla="*/ 348352 w 878602"/>
              <a:gd name="connsiteY217" fmla="*/ 310799 h 318933"/>
              <a:gd name="connsiteX218" fmla="*/ 365699 w 878602"/>
              <a:gd name="connsiteY218" fmla="*/ 306156 h 318933"/>
              <a:gd name="connsiteX219" fmla="*/ 368161 w 878602"/>
              <a:gd name="connsiteY219" fmla="*/ 306308 h 318933"/>
              <a:gd name="connsiteX220" fmla="*/ 376424 w 878602"/>
              <a:gd name="connsiteY220" fmla="*/ 308525 h 318933"/>
              <a:gd name="connsiteX221" fmla="*/ 386415 w 878602"/>
              <a:gd name="connsiteY221" fmla="*/ 313499 h 318933"/>
              <a:gd name="connsiteX222" fmla="*/ 391173 w 878602"/>
              <a:gd name="connsiteY222" fmla="*/ 311548 h 318933"/>
              <a:gd name="connsiteX223" fmla="*/ 394772 w 878602"/>
              <a:gd name="connsiteY223" fmla="*/ 308028 h 318933"/>
              <a:gd name="connsiteX224" fmla="*/ 403949 w 878602"/>
              <a:gd name="connsiteY224" fmla="*/ 304580 h 318933"/>
              <a:gd name="connsiteX225" fmla="*/ 410319 w 878602"/>
              <a:gd name="connsiteY225" fmla="*/ 301873 h 318933"/>
              <a:gd name="connsiteX226" fmla="*/ 415962 w 878602"/>
              <a:gd name="connsiteY226" fmla="*/ 307459 h 318933"/>
              <a:gd name="connsiteX227" fmla="*/ 425075 w 878602"/>
              <a:gd name="connsiteY227" fmla="*/ 314175 h 318933"/>
              <a:gd name="connsiteX228" fmla="*/ 432604 w 878602"/>
              <a:gd name="connsiteY228" fmla="*/ 314751 h 318933"/>
              <a:gd name="connsiteX229" fmla="*/ 442336 w 878602"/>
              <a:gd name="connsiteY229" fmla="*/ 309871 h 318933"/>
              <a:gd name="connsiteX230" fmla="*/ 444200 w 878602"/>
              <a:gd name="connsiteY230" fmla="*/ 306171 h 318933"/>
              <a:gd name="connsiteX231" fmla="*/ 448454 w 878602"/>
              <a:gd name="connsiteY231" fmla="*/ 308618 h 318933"/>
              <a:gd name="connsiteX232" fmla="*/ 455796 w 878602"/>
              <a:gd name="connsiteY232" fmla="*/ 315543 h 318933"/>
              <a:gd name="connsiteX233" fmla="*/ 458366 w 878602"/>
              <a:gd name="connsiteY233" fmla="*/ 316205 h 318933"/>
              <a:gd name="connsiteX234" fmla="*/ 462008 w 878602"/>
              <a:gd name="connsiteY234" fmla="*/ 314233 h 318933"/>
              <a:gd name="connsiteX235" fmla="*/ 466701 w 878602"/>
              <a:gd name="connsiteY235" fmla="*/ 315147 h 318933"/>
              <a:gd name="connsiteX236" fmla="*/ 477404 w 878602"/>
              <a:gd name="connsiteY236" fmla="*/ 314744 h 318933"/>
              <a:gd name="connsiteX237" fmla="*/ 481982 w 878602"/>
              <a:gd name="connsiteY237" fmla="*/ 313866 h 318933"/>
              <a:gd name="connsiteX238" fmla="*/ 487841 w 878602"/>
              <a:gd name="connsiteY238" fmla="*/ 312729 h 318933"/>
              <a:gd name="connsiteX239" fmla="*/ 495744 w 878602"/>
              <a:gd name="connsiteY239" fmla="*/ 311994 h 318933"/>
              <a:gd name="connsiteX240" fmla="*/ 504418 w 878602"/>
              <a:gd name="connsiteY240" fmla="*/ 303572 h 318933"/>
              <a:gd name="connsiteX241" fmla="*/ 509284 w 878602"/>
              <a:gd name="connsiteY241" fmla="*/ 303378 h 318933"/>
              <a:gd name="connsiteX242" fmla="*/ 512587 w 878602"/>
              <a:gd name="connsiteY242" fmla="*/ 307906 h 318933"/>
              <a:gd name="connsiteX243" fmla="*/ 522161 w 878602"/>
              <a:gd name="connsiteY243" fmla="*/ 318422 h 318933"/>
              <a:gd name="connsiteX244" fmla="*/ 523982 w 878602"/>
              <a:gd name="connsiteY244" fmla="*/ 317307 h 318933"/>
              <a:gd name="connsiteX245" fmla="*/ 524989 w 878602"/>
              <a:gd name="connsiteY245" fmla="*/ 314802 h 318933"/>
              <a:gd name="connsiteX246" fmla="*/ 530510 w 878602"/>
              <a:gd name="connsiteY246" fmla="*/ 312246 h 318933"/>
              <a:gd name="connsiteX247" fmla="*/ 533051 w 878602"/>
              <a:gd name="connsiteY247" fmla="*/ 307265 h 318933"/>
              <a:gd name="connsiteX248" fmla="*/ 540357 w 878602"/>
              <a:gd name="connsiteY248" fmla="*/ 305674 h 318933"/>
              <a:gd name="connsiteX249" fmla="*/ 543618 w 878602"/>
              <a:gd name="connsiteY249" fmla="*/ 308489 h 318933"/>
              <a:gd name="connsiteX250" fmla="*/ 550945 w 878602"/>
              <a:gd name="connsiteY250" fmla="*/ 308755 h 318933"/>
              <a:gd name="connsiteX251" fmla="*/ 558906 w 878602"/>
              <a:gd name="connsiteY251" fmla="*/ 311095 h 318933"/>
              <a:gd name="connsiteX252" fmla="*/ 563362 w 878602"/>
              <a:gd name="connsiteY252" fmla="*/ 313153 h 318933"/>
              <a:gd name="connsiteX253" fmla="*/ 571970 w 878602"/>
              <a:gd name="connsiteY253" fmla="*/ 308287 h 318933"/>
              <a:gd name="connsiteX254" fmla="*/ 578679 w 878602"/>
              <a:gd name="connsiteY254" fmla="*/ 309101 h 318933"/>
              <a:gd name="connsiteX255" fmla="*/ 583012 w 878602"/>
              <a:gd name="connsiteY255" fmla="*/ 312858 h 318933"/>
              <a:gd name="connsiteX256" fmla="*/ 587640 w 878602"/>
              <a:gd name="connsiteY256" fmla="*/ 312059 h 318933"/>
              <a:gd name="connsiteX257" fmla="*/ 592679 w 878602"/>
              <a:gd name="connsiteY257" fmla="*/ 312484 h 318933"/>
              <a:gd name="connsiteX258" fmla="*/ 603454 w 878602"/>
              <a:gd name="connsiteY258" fmla="*/ 305667 h 318933"/>
              <a:gd name="connsiteX259" fmla="*/ 616871 w 878602"/>
              <a:gd name="connsiteY259" fmla="*/ 302305 h 318933"/>
              <a:gd name="connsiteX260" fmla="*/ 620967 w 878602"/>
              <a:gd name="connsiteY260" fmla="*/ 302687 h 318933"/>
              <a:gd name="connsiteX261" fmla="*/ 628424 w 878602"/>
              <a:gd name="connsiteY261" fmla="*/ 306596 h 318933"/>
              <a:gd name="connsiteX262" fmla="*/ 634599 w 878602"/>
              <a:gd name="connsiteY262" fmla="*/ 305595 h 318933"/>
              <a:gd name="connsiteX263" fmla="*/ 649391 w 878602"/>
              <a:gd name="connsiteY263" fmla="*/ 299088 h 318933"/>
              <a:gd name="connsiteX264" fmla="*/ 656337 w 878602"/>
              <a:gd name="connsiteY264" fmla="*/ 303313 h 318933"/>
              <a:gd name="connsiteX265" fmla="*/ 658194 w 878602"/>
              <a:gd name="connsiteY265" fmla="*/ 307042 h 318933"/>
              <a:gd name="connsiteX266" fmla="*/ 659749 w 878602"/>
              <a:gd name="connsiteY266" fmla="*/ 302277 h 318933"/>
              <a:gd name="connsiteX267" fmla="*/ 660001 w 878602"/>
              <a:gd name="connsiteY267" fmla="*/ 298037 h 318933"/>
              <a:gd name="connsiteX268" fmla="*/ 662844 w 878602"/>
              <a:gd name="connsiteY268" fmla="*/ 294862 h 318933"/>
              <a:gd name="connsiteX269" fmla="*/ 666364 w 878602"/>
              <a:gd name="connsiteY269" fmla="*/ 295517 h 318933"/>
              <a:gd name="connsiteX270" fmla="*/ 670373 w 878602"/>
              <a:gd name="connsiteY270" fmla="*/ 295633 h 318933"/>
              <a:gd name="connsiteX271" fmla="*/ 673972 w 878602"/>
              <a:gd name="connsiteY271" fmla="*/ 294646 h 318933"/>
              <a:gd name="connsiteX272" fmla="*/ 683848 w 878602"/>
              <a:gd name="connsiteY272" fmla="*/ 291601 h 318933"/>
              <a:gd name="connsiteX273" fmla="*/ 686324 w 878602"/>
              <a:gd name="connsiteY273" fmla="*/ 290515 h 318933"/>
              <a:gd name="connsiteX274" fmla="*/ 687231 w 878602"/>
              <a:gd name="connsiteY274" fmla="*/ 287700 h 318933"/>
              <a:gd name="connsiteX275" fmla="*/ 682523 w 878602"/>
              <a:gd name="connsiteY275" fmla="*/ 284655 h 318933"/>
              <a:gd name="connsiteX276" fmla="*/ 682336 w 878602"/>
              <a:gd name="connsiteY276" fmla="*/ 277961 h 318933"/>
              <a:gd name="connsiteX277" fmla="*/ 693882 w 878602"/>
              <a:gd name="connsiteY277" fmla="*/ 273361 h 318933"/>
              <a:gd name="connsiteX278" fmla="*/ 698971 w 878602"/>
              <a:gd name="connsiteY278" fmla="*/ 275535 h 318933"/>
              <a:gd name="connsiteX279" fmla="*/ 704405 w 878602"/>
              <a:gd name="connsiteY279" fmla="*/ 275506 h 318933"/>
              <a:gd name="connsiteX280" fmla="*/ 711790 w 878602"/>
              <a:gd name="connsiteY280" fmla="*/ 276118 h 318933"/>
              <a:gd name="connsiteX281" fmla="*/ 713201 w 878602"/>
              <a:gd name="connsiteY281" fmla="*/ 278256 h 318933"/>
              <a:gd name="connsiteX282" fmla="*/ 721594 w 878602"/>
              <a:gd name="connsiteY282" fmla="*/ 278573 h 318933"/>
              <a:gd name="connsiteX283" fmla="*/ 722249 w 878602"/>
              <a:gd name="connsiteY283" fmla="*/ 276608 h 318933"/>
              <a:gd name="connsiteX284" fmla="*/ 715310 w 878602"/>
              <a:gd name="connsiteY284" fmla="*/ 267898 h 318933"/>
              <a:gd name="connsiteX285" fmla="*/ 704750 w 878602"/>
              <a:gd name="connsiteY285" fmla="*/ 264090 h 318933"/>
              <a:gd name="connsiteX286" fmla="*/ 701483 w 878602"/>
              <a:gd name="connsiteY286" fmla="*/ 261426 h 318933"/>
              <a:gd name="connsiteX287" fmla="*/ 701490 w 878602"/>
              <a:gd name="connsiteY287" fmla="*/ 259281 h 318933"/>
              <a:gd name="connsiteX288" fmla="*/ 711250 w 878602"/>
              <a:gd name="connsiteY288" fmla="*/ 258576 h 318933"/>
              <a:gd name="connsiteX289" fmla="*/ 715468 w 878602"/>
              <a:gd name="connsiteY289" fmla="*/ 258381 h 318933"/>
              <a:gd name="connsiteX290" fmla="*/ 726308 w 878602"/>
              <a:gd name="connsiteY290" fmla="*/ 255920 h 318933"/>
              <a:gd name="connsiteX291" fmla="*/ 739279 w 878602"/>
              <a:gd name="connsiteY291" fmla="*/ 255776 h 318933"/>
              <a:gd name="connsiteX292" fmla="*/ 743115 w 878602"/>
              <a:gd name="connsiteY292" fmla="*/ 254494 h 318933"/>
              <a:gd name="connsiteX293" fmla="*/ 739495 w 878602"/>
              <a:gd name="connsiteY293" fmla="*/ 252702 h 318933"/>
              <a:gd name="connsiteX294" fmla="*/ 738487 w 878602"/>
              <a:gd name="connsiteY294" fmla="*/ 251701 h 318933"/>
              <a:gd name="connsiteX295" fmla="*/ 739142 w 878602"/>
              <a:gd name="connsiteY295" fmla="*/ 250830 h 318933"/>
              <a:gd name="connsiteX296" fmla="*/ 753948 w 878602"/>
              <a:gd name="connsiteY296" fmla="*/ 247181 h 318933"/>
              <a:gd name="connsiteX297" fmla="*/ 755388 w 878602"/>
              <a:gd name="connsiteY297" fmla="*/ 247123 h 318933"/>
              <a:gd name="connsiteX298" fmla="*/ 760448 w 878602"/>
              <a:gd name="connsiteY298" fmla="*/ 248865 h 318933"/>
              <a:gd name="connsiteX299" fmla="*/ 761002 w 878602"/>
              <a:gd name="connsiteY299" fmla="*/ 252810 h 318933"/>
              <a:gd name="connsiteX300" fmla="*/ 766358 w 878602"/>
              <a:gd name="connsiteY300" fmla="*/ 248908 h 318933"/>
              <a:gd name="connsiteX301" fmla="*/ 769539 w 878602"/>
              <a:gd name="connsiteY301" fmla="*/ 242912 h 318933"/>
              <a:gd name="connsiteX302" fmla="*/ 783928 w 878602"/>
              <a:gd name="connsiteY302" fmla="*/ 231496 h 318933"/>
              <a:gd name="connsiteX303" fmla="*/ 799518 w 878602"/>
              <a:gd name="connsiteY303" fmla="*/ 226291 h 318933"/>
              <a:gd name="connsiteX304" fmla="*/ 825085 w 878602"/>
              <a:gd name="connsiteY304" fmla="*/ 216365 h 318933"/>
              <a:gd name="connsiteX305" fmla="*/ 835364 w 878602"/>
              <a:gd name="connsiteY305" fmla="*/ 208958 h 318933"/>
              <a:gd name="connsiteX306" fmla="*/ 848838 w 878602"/>
              <a:gd name="connsiteY306" fmla="*/ 206093 h 318933"/>
              <a:gd name="connsiteX307" fmla="*/ 855374 w 878602"/>
              <a:gd name="connsiteY307" fmla="*/ 202048 h 318933"/>
              <a:gd name="connsiteX308" fmla="*/ 857289 w 878602"/>
              <a:gd name="connsiteY308" fmla="*/ 198031 h 318933"/>
              <a:gd name="connsiteX309" fmla="*/ 872570 w 878602"/>
              <a:gd name="connsiteY309" fmla="*/ 188651 h 318933"/>
              <a:gd name="connsiteX310" fmla="*/ 873225 w 878602"/>
              <a:gd name="connsiteY310" fmla="*/ 186082 h 318933"/>
              <a:gd name="connsiteX311" fmla="*/ 870274 w 878602"/>
              <a:gd name="connsiteY311" fmla="*/ 179812 h 318933"/>
              <a:gd name="connsiteX312" fmla="*/ 865768 w 878602"/>
              <a:gd name="connsiteY312" fmla="*/ 174277 h 318933"/>
              <a:gd name="connsiteX313" fmla="*/ 865538 w 878602"/>
              <a:gd name="connsiteY313" fmla="*/ 168669 h 318933"/>
              <a:gd name="connsiteX314" fmla="*/ 862651 w 878602"/>
              <a:gd name="connsiteY314" fmla="*/ 159362 h 318933"/>
              <a:gd name="connsiteX315" fmla="*/ 862788 w 878602"/>
              <a:gd name="connsiteY315" fmla="*/ 155388 h 318933"/>
              <a:gd name="connsiteX316" fmla="*/ 862529 w 878602"/>
              <a:gd name="connsiteY316" fmla="*/ 139286 h 318933"/>
              <a:gd name="connsiteX317" fmla="*/ 863443 w 878602"/>
              <a:gd name="connsiteY317" fmla="*/ 134182 h 318933"/>
              <a:gd name="connsiteX318" fmla="*/ 866617 w 878602"/>
              <a:gd name="connsiteY318" fmla="*/ 126804 h 318933"/>
              <a:gd name="connsiteX319" fmla="*/ 860427 w 878602"/>
              <a:gd name="connsiteY319" fmla="*/ 123457 h 318933"/>
              <a:gd name="connsiteX320" fmla="*/ 857742 w 878602"/>
              <a:gd name="connsiteY320" fmla="*/ 122672 h 318933"/>
              <a:gd name="connsiteX321" fmla="*/ 857627 w 878602"/>
              <a:gd name="connsiteY321" fmla="*/ 120743 h 318933"/>
              <a:gd name="connsiteX322" fmla="*/ 871577 w 878602"/>
              <a:gd name="connsiteY322" fmla="*/ 114192 h 318933"/>
              <a:gd name="connsiteX323" fmla="*/ 870843 w 878602"/>
              <a:gd name="connsiteY323" fmla="*/ 111594 h 318933"/>
              <a:gd name="connsiteX324" fmla="*/ 867675 w 878602"/>
              <a:gd name="connsiteY324" fmla="*/ 107527 h 318933"/>
              <a:gd name="connsiteX325" fmla="*/ 868805 w 878602"/>
              <a:gd name="connsiteY325" fmla="*/ 103597 h 318933"/>
              <a:gd name="connsiteX326" fmla="*/ 871274 w 878602"/>
              <a:gd name="connsiteY326" fmla="*/ 104712 h 318933"/>
              <a:gd name="connsiteX327" fmla="*/ 875334 w 878602"/>
              <a:gd name="connsiteY327" fmla="*/ 101811 h 318933"/>
              <a:gd name="connsiteX328" fmla="*/ 873830 w 878602"/>
              <a:gd name="connsiteY328" fmla="*/ 100069 h 318933"/>
              <a:gd name="connsiteX329" fmla="*/ 872210 w 878602"/>
              <a:gd name="connsiteY329" fmla="*/ 93800 h 318933"/>
              <a:gd name="connsiteX330" fmla="*/ 877328 w 878602"/>
              <a:gd name="connsiteY330" fmla="*/ 88739 h 318933"/>
              <a:gd name="connsiteX331" fmla="*/ 878451 w 878602"/>
              <a:gd name="connsiteY331" fmla="*/ 81591 h 318933"/>
              <a:gd name="connsiteX332" fmla="*/ 145054 w 878602"/>
              <a:gd name="connsiteY332" fmla="*/ 49984 h 318933"/>
              <a:gd name="connsiteX333" fmla="*/ 143535 w 878602"/>
              <a:gd name="connsiteY333" fmla="*/ 49480 h 318933"/>
              <a:gd name="connsiteX334" fmla="*/ 143262 w 878602"/>
              <a:gd name="connsiteY334" fmla="*/ 48285 h 318933"/>
              <a:gd name="connsiteX335" fmla="*/ 142960 w 878602"/>
              <a:gd name="connsiteY335" fmla="*/ 48155 h 318933"/>
              <a:gd name="connsiteX336" fmla="*/ 143212 w 878602"/>
              <a:gd name="connsiteY336" fmla="*/ 47889 h 318933"/>
              <a:gd name="connsiteX337" fmla="*/ 143269 w 878602"/>
              <a:gd name="connsiteY337" fmla="*/ 48285 h 318933"/>
              <a:gd name="connsiteX338" fmla="*/ 145126 w 878602"/>
              <a:gd name="connsiteY338" fmla="*/ 49070 h 318933"/>
              <a:gd name="connsiteX339" fmla="*/ 145054 w 878602"/>
              <a:gd name="connsiteY339" fmla="*/ 49984 h 318933"/>
              <a:gd name="connsiteX340" fmla="*/ 161847 w 878602"/>
              <a:gd name="connsiteY340" fmla="*/ 50487 h 318933"/>
              <a:gd name="connsiteX341" fmla="*/ 161091 w 878602"/>
              <a:gd name="connsiteY341" fmla="*/ 49566 h 318933"/>
              <a:gd name="connsiteX342" fmla="*/ 161235 w 878602"/>
              <a:gd name="connsiteY342" fmla="*/ 49149 h 318933"/>
              <a:gd name="connsiteX343" fmla="*/ 161552 w 878602"/>
              <a:gd name="connsiteY343" fmla="*/ 48681 h 318933"/>
              <a:gd name="connsiteX344" fmla="*/ 162416 w 878602"/>
              <a:gd name="connsiteY344" fmla="*/ 48796 h 318933"/>
              <a:gd name="connsiteX345" fmla="*/ 161847 w 878602"/>
              <a:gd name="connsiteY345" fmla="*/ 50487 h 318933"/>
              <a:gd name="connsiteX346" fmla="*/ 214341 w 878602"/>
              <a:gd name="connsiteY346" fmla="*/ 304033 h 318933"/>
              <a:gd name="connsiteX347" fmla="*/ 213103 w 878602"/>
              <a:gd name="connsiteY347" fmla="*/ 304760 h 318933"/>
              <a:gd name="connsiteX348" fmla="*/ 212636 w 878602"/>
              <a:gd name="connsiteY348" fmla="*/ 304796 h 318933"/>
              <a:gd name="connsiteX349" fmla="*/ 212506 w 878602"/>
              <a:gd name="connsiteY349" fmla="*/ 305098 h 318933"/>
              <a:gd name="connsiteX350" fmla="*/ 212225 w 878602"/>
              <a:gd name="connsiteY350" fmla="*/ 304832 h 318933"/>
              <a:gd name="connsiteX351" fmla="*/ 212636 w 878602"/>
              <a:gd name="connsiteY351" fmla="*/ 304796 h 318933"/>
              <a:gd name="connsiteX352" fmla="*/ 213449 w 878602"/>
              <a:gd name="connsiteY352" fmla="*/ 302896 h 318933"/>
              <a:gd name="connsiteX353" fmla="*/ 214370 w 878602"/>
              <a:gd name="connsiteY353" fmla="*/ 302996 h 318933"/>
              <a:gd name="connsiteX354" fmla="*/ 214341 w 878602"/>
              <a:gd name="connsiteY354" fmla="*/ 304033 h 318933"/>
              <a:gd name="connsiteX355" fmla="*/ 691974 w 878602"/>
              <a:gd name="connsiteY355" fmla="*/ 258518 h 318933"/>
              <a:gd name="connsiteX356" fmla="*/ 689808 w 878602"/>
              <a:gd name="connsiteY356" fmla="*/ 256870 h 318933"/>
              <a:gd name="connsiteX357" fmla="*/ 691924 w 878602"/>
              <a:gd name="connsiteY357" fmla="*/ 256028 h 318933"/>
              <a:gd name="connsiteX358" fmla="*/ 693860 w 878602"/>
              <a:gd name="connsiteY358" fmla="*/ 257323 h 318933"/>
              <a:gd name="connsiteX359" fmla="*/ 693860 w 878602"/>
              <a:gd name="connsiteY359" fmla="*/ 257323 h 318933"/>
              <a:gd name="connsiteX360" fmla="*/ 693860 w 878602"/>
              <a:gd name="connsiteY360" fmla="*/ 257323 h 318933"/>
              <a:gd name="connsiteX361" fmla="*/ 691974 w 878602"/>
              <a:gd name="connsiteY361" fmla="*/ 258518 h 318933"/>
              <a:gd name="connsiteX362" fmla="*/ 712877 w 878602"/>
              <a:gd name="connsiteY362" fmla="*/ 274052 h 318933"/>
              <a:gd name="connsiteX363" fmla="*/ 713863 w 878602"/>
              <a:gd name="connsiteY363" fmla="*/ 275053 h 318933"/>
              <a:gd name="connsiteX364" fmla="*/ 711920 w 878602"/>
              <a:gd name="connsiteY364" fmla="*/ 275960 h 318933"/>
              <a:gd name="connsiteX365" fmla="*/ 711848 w 878602"/>
              <a:gd name="connsiteY365" fmla="*/ 276161 h 318933"/>
              <a:gd name="connsiteX366" fmla="*/ 711711 w 878602"/>
              <a:gd name="connsiteY366" fmla="*/ 276032 h 318933"/>
              <a:gd name="connsiteX367" fmla="*/ 711920 w 878602"/>
              <a:gd name="connsiteY367" fmla="*/ 275967 h 318933"/>
              <a:gd name="connsiteX368" fmla="*/ 712877 w 878602"/>
              <a:gd name="connsiteY368" fmla="*/ 274052 h 31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878602" h="318933">
                <a:moveTo>
                  <a:pt x="878451" y="81591"/>
                </a:moveTo>
                <a:cubicBezTo>
                  <a:pt x="877285" y="80224"/>
                  <a:pt x="876356" y="78410"/>
                  <a:pt x="874888" y="77604"/>
                </a:cubicBezTo>
                <a:cubicBezTo>
                  <a:pt x="873340" y="76754"/>
                  <a:pt x="871253" y="76913"/>
                  <a:pt x="869417" y="76531"/>
                </a:cubicBezTo>
                <a:cubicBezTo>
                  <a:pt x="869007" y="76445"/>
                  <a:pt x="868676" y="75941"/>
                  <a:pt x="868309" y="75631"/>
                </a:cubicBezTo>
                <a:cubicBezTo>
                  <a:pt x="868935" y="75106"/>
                  <a:pt x="869518" y="74508"/>
                  <a:pt x="870209" y="74084"/>
                </a:cubicBezTo>
                <a:cubicBezTo>
                  <a:pt x="870994" y="73608"/>
                  <a:pt x="871879" y="73292"/>
                  <a:pt x="872721" y="72903"/>
                </a:cubicBezTo>
                <a:cubicBezTo>
                  <a:pt x="872261" y="72133"/>
                  <a:pt x="871937" y="71219"/>
                  <a:pt x="871303" y="70636"/>
                </a:cubicBezTo>
                <a:cubicBezTo>
                  <a:pt x="870432" y="69837"/>
                  <a:pt x="869964" y="68030"/>
                  <a:pt x="868014" y="69290"/>
                </a:cubicBezTo>
                <a:cubicBezTo>
                  <a:pt x="866077" y="70542"/>
                  <a:pt x="863933" y="71478"/>
                  <a:pt x="861838" y="72464"/>
                </a:cubicBezTo>
                <a:cubicBezTo>
                  <a:pt x="856663" y="74897"/>
                  <a:pt x="852898" y="74350"/>
                  <a:pt x="851091" y="69887"/>
                </a:cubicBezTo>
                <a:cubicBezTo>
                  <a:pt x="849724" y="66511"/>
                  <a:pt x="847406" y="63603"/>
                  <a:pt x="847082" y="59507"/>
                </a:cubicBezTo>
                <a:cubicBezTo>
                  <a:pt x="846744" y="55210"/>
                  <a:pt x="843375" y="53698"/>
                  <a:pt x="838704" y="53677"/>
                </a:cubicBezTo>
                <a:cubicBezTo>
                  <a:pt x="836228" y="53669"/>
                  <a:pt x="834076" y="54029"/>
                  <a:pt x="832132" y="55750"/>
                </a:cubicBezTo>
                <a:cubicBezTo>
                  <a:pt x="830369" y="57304"/>
                  <a:pt x="828627" y="56419"/>
                  <a:pt x="827101" y="55080"/>
                </a:cubicBezTo>
                <a:cubicBezTo>
                  <a:pt x="826381" y="54447"/>
                  <a:pt x="825575" y="53849"/>
                  <a:pt x="825035" y="53079"/>
                </a:cubicBezTo>
                <a:cubicBezTo>
                  <a:pt x="823523" y="50934"/>
                  <a:pt x="822307" y="52222"/>
                  <a:pt x="820479" y="52813"/>
                </a:cubicBezTo>
                <a:cubicBezTo>
                  <a:pt x="817931" y="53640"/>
                  <a:pt x="819053" y="50113"/>
                  <a:pt x="817657" y="49242"/>
                </a:cubicBezTo>
                <a:cubicBezTo>
                  <a:pt x="816901" y="48767"/>
                  <a:pt x="815944" y="48227"/>
                  <a:pt x="815123" y="48299"/>
                </a:cubicBezTo>
                <a:cubicBezTo>
                  <a:pt x="811164" y="48630"/>
                  <a:pt x="807659" y="47781"/>
                  <a:pt x="804543" y="45190"/>
                </a:cubicBezTo>
                <a:cubicBezTo>
                  <a:pt x="801167" y="42382"/>
                  <a:pt x="795919" y="43376"/>
                  <a:pt x="793011" y="40842"/>
                </a:cubicBezTo>
                <a:cubicBezTo>
                  <a:pt x="789686" y="37948"/>
                  <a:pt x="785720" y="36588"/>
                  <a:pt x="782315" y="34133"/>
                </a:cubicBezTo>
                <a:cubicBezTo>
                  <a:pt x="776967" y="38668"/>
                  <a:pt x="775938" y="29922"/>
                  <a:pt x="771734" y="30635"/>
                </a:cubicBezTo>
                <a:cubicBezTo>
                  <a:pt x="771043" y="30750"/>
                  <a:pt x="770115" y="29800"/>
                  <a:pt x="769373" y="29238"/>
                </a:cubicBezTo>
                <a:cubicBezTo>
                  <a:pt x="766768" y="27259"/>
                  <a:pt x="763637" y="27028"/>
                  <a:pt x="761485" y="29037"/>
                </a:cubicBezTo>
                <a:cubicBezTo>
                  <a:pt x="758944" y="31412"/>
                  <a:pt x="756338" y="26496"/>
                  <a:pt x="754164" y="29692"/>
                </a:cubicBezTo>
                <a:cubicBezTo>
                  <a:pt x="754027" y="29893"/>
                  <a:pt x="751962" y="28662"/>
                  <a:pt x="750738" y="28288"/>
                </a:cubicBezTo>
                <a:cubicBezTo>
                  <a:pt x="746736" y="27057"/>
                  <a:pt x="743159" y="25006"/>
                  <a:pt x="738610" y="24746"/>
                </a:cubicBezTo>
                <a:cubicBezTo>
                  <a:pt x="734132" y="24487"/>
                  <a:pt x="729900" y="21565"/>
                  <a:pt x="724970" y="22090"/>
                </a:cubicBezTo>
                <a:cubicBezTo>
                  <a:pt x="722126" y="22393"/>
                  <a:pt x="719211" y="21961"/>
                  <a:pt x="716332" y="22018"/>
                </a:cubicBezTo>
                <a:cubicBezTo>
                  <a:pt x="713028" y="22083"/>
                  <a:pt x="710063" y="20226"/>
                  <a:pt x="709501" y="17699"/>
                </a:cubicBezTo>
                <a:cubicBezTo>
                  <a:pt x="708371" y="12639"/>
                  <a:pt x="706485" y="14568"/>
                  <a:pt x="703980" y="16159"/>
                </a:cubicBezTo>
                <a:cubicBezTo>
                  <a:pt x="702397" y="17160"/>
                  <a:pt x="700633" y="17923"/>
                  <a:pt x="698870" y="18585"/>
                </a:cubicBezTo>
                <a:cubicBezTo>
                  <a:pt x="698042" y="18894"/>
                  <a:pt x="696408" y="19067"/>
                  <a:pt x="696199" y="18700"/>
                </a:cubicBezTo>
                <a:cubicBezTo>
                  <a:pt x="694414" y="15518"/>
                  <a:pt x="687238" y="15367"/>
                  <a:pt x="690729" y="9119"/>
                </a:cubicBezTo>
                <a:cubicBezTo>
                  <a:pt x="691118" y="8428"/>
                  <a:pt x="687994" y="6988"/>
                  <a:pt x="687490" y="7787"/>
                </a:cubicBezTo>
                <a:cubicBezTo>
                  <a:pt x="683006" y="14885"/>
                  <a:pt x="675937" y="13683"/>
                  <a:pt x="669445" y="12984"/>
                </a:cubicBezTo>
                <a:cubicBezTo>
                  <a:pt x="665918" y="12603"/>
                  <a:pt x="662448" y="10573"/>
                  <a:pt x="659238" y="8788"/>
                </a:cubicBezTo>
                <a:cubicBezTo>
                  <a:pt x="657158" y="7629"/>
                  <a:pt x="655740" y="8046"/>
                  <a:pt x="654063" y="9141"/>
                </a:cubicBezTo>
                <a:cubicBezTo>
                  <a:pt x="652393" y="10228"/>
                  <a:pt x="650629" y="10933"/>
                  <a:pt x="648844" y="9407"/>
                </a:cubicBezTo>
                <a:cubicBezTo>
                  <a:pt x="646886" y="7730"/>
                  <a:pt x="644612" y="7420"/>
                  <a:pt x="642150" y="7449"/>
                </a:cubicBezTo>
                <a:cubicBezTo>
                  <a:pt x="637356" y="7507"/>
                  <a:pt x="632555" y="7507"/>
                  <a:pt x="627762" y="7341"/>
                </a:cubicBezTo>
                <a:cubicBezTo>
                  <a:pt x="626379" y="7291"/>
                  <a:pt x="625422" y="6305"/>
                  <a:pt x="625091" y="4879"/>
                </a:cubicBezTo>
                <a:cubicBezTo>
                  <a:pt x="622262" y="4980"/>
                  <a:pt x="620722" y="8284"/>
                  <a:pt x="617512" y="7787"/>
                </a:cubicBezTo>
                <a:cubicBezTo>
                  <a:pt x="615172" y="7427"/>
                  <a:pt x="612163" y="6909"/>
                  <a:pt x="610429" y="8011"/>
                </a:cubicBezTo>
                <a:cubicBezTo>
                  <a:pt x="605534" y="11120"/>
                  <a:pt x="601712" y="6801"/>
                  <a:pt x="597350" y="6844"/>
                </a:cubicBezTo>
                <a:cubicBezTo>
                  <a:pt x="596983" y="6852"/>
                  <a:pt x="596602" y="5304"/>
                  <a:pt x="596220" y="4483"/>
                </a:cubicBezTo>
                <a:cubicBezTo>
                  <a:pt x="595716" y="3375"/>
                  <a:pt x="595608" y="1460"/>
                  <a:pt x="593672" y="3180"/>
                </a:cubicBezTo>
                <a:cubicBezTo>
                  <a:pt x="592592" y="4138"/>
                  <a:pt x="591549" y="5124"/>
                  <a:pt x="590469" y="6074"/>
                </a:cubicBezTo>
                <a:cubicBezTo>
                  <a:pt x="588871" y="7471"/>
                  <a:pt x="588108" y="6391"/>
                  <a:pt x="587719" y="4973"/>
                </a:cubicBezTo>
                <a:cubicBezTo>
                  <a:pt x="587475" y="4073"/>
                  <a:pt x="587777" y="3008"/>
                  <a:pt x="587503" y="2122"/>
                </a:cubicBezTo>
                <a:cubicBezTo>
                  <a:pt x="587201" y="1136"/>
                  <a:pt x="587626" y="-1383"/>
                  <a:pt x="585279" y="351"/>
                </a:cubicBezTo>
                <a:cubicBezTo>
                  <a:pt x="583365" y="1777"/>
                  <a:pt x="581623" y="3461"/>
                  <a:pt x="579938" y="5174"/>
                </a:cubicBezTo>
                <a:cubicBezTo>
                  <a:pt x="577549" y="7607"/>
                  <a:pt x="575461" y="6765"/>
                  <a:pt x="572373" y="6017"/>
                </a:cubicBezTo>
                <a:cubicBezTo>
                  <a:pt x="566968" y="4699"/>
                  <a:pt x="561569" y="3195"/>
                  <a:pt x="556121" y="1978"/>
                </a:cubicBezTo>
                <a:cubicBezTo>
                  <a:pt x="550204" y="661"/>
                  <a:pt x="544453" y="5225"/>
                  <a:pt x="538608" y="2144"/>
                </a:cubicBezTo>
                <a:cubicBezTo>
                  <a:pt x="531979" y="5873"/>
                  <a:pt x="524774" y="4750"/>
                  <a:pt x="517684" y="4728"/>
                </a:cubicBezTo>
                <a:cubicBezTo>
                  <a:pt x="516316" y="4728"/>
                  <a:pt x="514603" y="4894"/>
                  <a:pt x="513653" y="5700"/>
                </a:cubicBezTo>
                <a:cubicBezTo>
                  <a:pt x="511170" y="7802"/>
                  <a:pt x="508377" y="7456"/>
                  <a:pt x="505526" y="7629"/>
                </a:cubicBezTo>
                <a:cubicBezTo>
                  <a:pt x="501827" y="7852"/>
                  <a:pt x="497904" y="6542"/>
                  <a:pt x="494485" y="9335"/>
                </a:cubicBezTo>
                <a:cubicBezTo>
                  <a:pt x="493081" y="10480"/>
                  <a:pt x="492009" y="8781"/>
                  <a:pt x="491131" y="7903"/>
                </a:cubicBezTo>
                <a:cubicBezTo>
                  <a:pt x="489396" y="6175"/>
                  <a:pt x="487827" y="4404"/>
                  <a:pt x="485466" y="7010"/>
                </a:cubicBezTo>
                <a:cubicBezTo>
                  <a:pt x="481312" y="3677"/>
                  <a:pt x="476418" y="5066"/>
                  <a:pt x="471790" y="4937"/>
                </a:cubicBezTo>
                <a:cubicBezTo>
                  <a:pt x="466147" y="4771"/>
                  <a:pt x="460431" y="3792"/>
                  <a:pt x="455162" y="7334"/>
                </a:cubicBezTo>
                <a:cubicBezTo>
                  <a:pt x="454032" y="8097"/>
                  <a:pt x="451333" y="7356"/>
                  <a:pt x="449800" y="6506"/>
                </a:cubicBezTo>
                <a:cubicBezTo>
                  <a:pt x="447525" y="5239"/>
                  <a:pt x="445690" y="4534"/>
                  <a:pt x="443271" y="6153"/>
                </a:cubicBezTo>
                <a:cubicBezTo>
                  <a:pt x="441328" y="7456"/>
                  <a:pt x="438960" y="8126"/>
                  <a:pt x="436973" y="9378"/>
                </a:cubicBezTo>
                <a:cubicBezTo>
                  <a:pt x="435023" y="10609"/>
                  <a:pt x="433273" y="10400"/>
                  <a:pt x="431783" y="9011"/>
                </a:cubicBezTo>
                <a:cubicBezTo>
                  <a:pt x="430286" y="7615"/>
                  <a:pt x="429480" y="8939"/>
                  <a:pt x="428278" y="9335"/>
                </a:cubicBezTo>
                <a:cubicBezTo>
                  <a:pt x="415005" y="13676"/>
                  <a:pt x="413285" y="13855"/>
                  <a:pt x="401891" y="13366"/>
                </a:cubicBezTo>
                <a:cubicBezTo>
                  <a:pt x="399889" y="13280"/>
                  <a:pt x="398277" y="12689"/>
                  <a:pt x="396557" y="11710"/>
                </a:cubicBezTo>
                <a:cubicBezTo>
                  <a:pt x="394138" y="10336"/>
                  <a:pt x="392778" y="14143"/>
                  <a:pt x="390273" y="13388"/>
                </a:cubicBezTo>
                <a:cubicBezTo>
                  <a:pt x="388941" y="12984"/>
                  <a:pt x="387495" y="12920"/>
                  <a:pt x="386213" y="12409"/>
                </a:cubicBezTo>
                <a:cubicBezTo>
                  <a:pt x="384997" y="11926"/>
                  <a:pt x="384032" y="10602"/>
                  <a:pt x="382593" y="12006"/>
                </a:cubicBezTo>
                <a:cubicBezTo>
                  <a:pt x="380038" y="14496"/>
                  <a:pt x="376309" y="13121"/>
                  <a:pt x="373257" y="15043"/>
                </a:cubicBezTo>
                <a:cubicBezTo>
                  <a:pt x="369824" y="17210"/>
                  <a:pt x="365469" y="18412"/>
                  <a:pt x="361381" y="18909"/>
                </a:cubicBezTo>
                <a:cubicBezTo>
                  <a:pt x="356177" y="19542"/>
                  <a:pt x="350828" y="19211"/>
                  <a:pt x="345560" y="18959"/>
                </a:cubicBezTo>
                <a:cubicBezTo>
                  <a:pt x="343839" y="18873"/>
                  <a:pt x="341730" y="16764"/>
                  <a:pt x="340564" y="17282"/>
                </a:cubicBezTo>
                <a:cubicBezTo>
                  <a:pt x="338362" y="18261"/>
                  <a:pt x="336310" y="19197"/>
                  <a:pt x="333856" y="19369"/>
                </a:cubicBezTo>
                <a:cubicBezTo>
                  <a:pt x="331013" y="19578"/>
                  <a:pt x="329048" y="22760"/>
                  <a:pt x="325866" y="21925"/>
                </a:cubicBezTo>
                <a:cubicBezTo>
                  <a:pt x="323404" y="21284"/>
                  <a:pt x="322015" y="25236"/>
                  <a:pt x="319597" y="23544"/>
                </a:cubicBezTo>
                <a:cubicBezTo>
                  <a:pt x="316444" y="21349"/>
                  <a:pt x="314724" y="25452"/>
                  <a:pt x="311873" y="24898"/>
                </a:cubicBezTo>
                <a:cubicBezTo>
                  <a:pt x="309577" y="24444"/>
                  <a:pt x="307080" y="24739"/>
                  <a:pt x="304704" y="25013"/>
                </a:cubicBezTo>
                <a:cubicBezTo>
                  <a:pt x="301897" y="25330"/>
                  <a:pt x="299961" y="28209"/>
                  <a:pt x="296743" y="27691"/>
                </a:cubicBezTo>
                <a:cubicBezTo>
                  <a:pt x="290906" y="26755"/>
                  <a:pt x="285954" y="31347"/>
                  <a:pt x="280152" y="30577"/>
                </a:cubicBezTo>
                <a:cubicBezTo>
                  <a:pt x="275905" y="30009"/>
                  <a:pt x="272789" y="31434"/>
                  <a:pt x="270169" y="34774"/>
                </a:cubicBezTo>
                <a:cubicBezTo>
                  <a:pt x="269470" y="35666"/>
                  <a:pt x="267088" y="36444"/>
                  <a:pt x="266418" y="35962"/>
                </a:cubicBezTo>
                <a:cubicBezTo>
                  <a:pt x="261718" y="32607"/>
                  <a:pt x="257680" y="37502"/>
                  <a:pt x="253081" y="36696"/>
                </a:cubicBezTo>
                <a:cubicBezTo>
                  <a:pt x="248416" y="35882"/>
                  <a:pt x="243508" y="36487"/>
                  <a:pt x="238714" y="36365"/>
                </a:cubicBezTo>
                <a:cubicBezTo>
                  <a:pt x="235690" y="36293"/>
                  <a:pt x="232927" y="36868"/>
                  <a:pt x="230990" y="39345"/>
                </a:cubicBezTo>
                <a:cubicBezTo>
                  <a:pt x="228349" y="42721"/>
                  <a:pt x="225779" y="42389"/>
                  <a:pt x="222482" y="40072"/>
                </a:cubicBezTo>
                <a:cubicBezTo>
                  <a:pt x="221216" y="39179"/>
                  <a:pt x="218164" y="39021"/>
                  <a:pt x="217127" y="39921"/>
                </a:cubicBezTo>
                <a:cubicBezTo>
                  <a:pt x="212880" y="43584"/>
                  <a:pt x="208108" y="42418"/>
                  <a:pt x="203429" y="42138"/>
                </a:cubicBezTo>
                <a:cubicBezTo>
                  <a:pt x="201997" y="42051"/>
                  <a:pt x="200997" y="40986"/>
                  <a:pt x="200960" y="39280"/>
                </a:cubicBezTo>
                <a:cubicBezTo>
                  <a:pt x="200932" y="37876"/>
                  <a:pt x="200788" y="36444"/>
                  <a:pt x="200493" y="35076"/>
                </a:cubicBezTo>
                <a:cubicBezTo>
                  <a:pt x="200183" y="33658"/>
                  <a:pt x="199456" y="33557"/>
                  <a:pt x="198499" y="34529"/>
                </a:cubicBezTo>
                <a:cubicBezTo>
                  <a:pt x="196930" y="36120"/>
                  <a:pt x="194792" y="37048"/>
                  <a:pt x="196901" y="40180"/>
                </a:cubicBezTo>
                <a:cubicBezTo>
                  <a:pt x="198686" y="42836"/>
                  <a:pt x="197326" y="44679"/>
                  <a:pt x="194410" y="44952"/>
                </a:cubicBezTo>
                <a:cubicBezTo>
                  <a:pt x="193453" y="45038"/>
                  <a:pt x="192496" y="45139"/>
                  <a:pt x="191538" y="45147"/>
                </a:cubicBezTo>
                <a:cubicBezTo>
                  <a:pt x="187817" y="45168"/>
                  <a:pt x="187810" y="45154"/>
                  <a:pt x="186435" y="40352"/>
                </a:cubicBezTo>
                <a:cubicBezTo>
                  <a:pt x="186306" y="39899"/>
                  <a:pt x="186478" y="39352"/>
                  <a:pt x="186313" y="38927"/>
                </a:cubicBezTo>
                <a:cubicBezTo>
                  <a:pt x="185046" y="35695"/>
                  <a:pt x="182577" y="33766"/>
                  <a:pt x="180087" y="33989"/>
                </a:cubicBezTo>
                <a:cubicBezTo>
                  <a:pt x="178013" y="34176"/>
                  <a:pt x="177265" y="37300"/>
                  <a:pt x="178381" y="41259"/>
                </a:cubicBezTo>
                <a:cubicBezTo>
                  <a:pt x="178503" y="41699"/>
                  <a:pt x="178985" y="42037"/>
                  <a:pt x="179129" y="42476"/>
                </a:cubicBezTo>
                <a:cubicBezTo>
                  <a:pt x="179748" y="44347"/>
                  <a:pt x="178546" y="46809"/>
                  <a:pt x="176236" y="47666"/>
                </a:cubicBezTo>
                <a:cubicBezTo>
                  <a:pt x="174998" y="48127"/>
                  <a:pt x="173299" y="48292"/>
                  <a:pt x="172464" y="46701"/>
                </a:cubicBezTo>
                <a:cubicBezTo>
                  <a:pt x="171823" y="45485"/>
                  <a:pt x="171737" y="43916"/>
                  <a:pt x="170945" y="42843"/>
                </a:cubicBezTo>
                <a:cubicBezTo>
                  <a:pt x="168059" y="38956"/>
                  <a:pt x="166590" y="39150"/>
                  <a:pt x="163035" y="43498"/>
                </a:cubicBezTo>
                <a:cubicBezTo>
                  <a:pt x="161631" y="45218"/>
                  <a:pt x="159932" y="45607"/>
                  <a:pt x="158219" y="43952"/>
                </a:cubicBezTo>
                <a:cubicBezTo>
                  <a:pt x="155405" y="41231"/>
                  <a:pt x="151928" y="41670"/>
                  <a:pt x="148747" y="42389"/>
                </a:cubicBezTo>
                <a:cubicBezTo>
                  <a:pt x="146033" y="43001"/>
                  <a:pt x="144061" y="45067"/>
                  <a:pt x="143089" y="47839"/>
                </a:cubicBezTo>
                <a:cubicBezTo>
                  <a:pt x="142269" y="47558"/>
                  <a:pt x="141405" y="47356"/>
                  <a:pt x="140649" y="46946"/>
                </a:cubicBezTo>
                <a:cubicBezTo>
                  <a:pt x="135639" y="44240"/>
                  <a:pt x="130867" y="42440"/>
                  <a:pt x="128017" y="49696"/>
                </a:cubicBezTo>
                <a:cubicBezTo>
                  <a:pt x="127916" y="49948"/>
                  <a:pt x="127203" y="50250"/>
                  <a:pt x="127031" y="50135"/>
                </a:cubicBezTo>
                <a:cubicBezTo>
                  <a:pt x="125497" y="49163"/>
                  <a:pt x="124130" y="47774"/>
                  <a:pt x="122330" y="49876"/>
                </a:cubicBezTo>
                <a:cubicBezTo>
                  <a:pt x="119718" y="52921"/>
                  <a:pt x="116939" y="55750"/>
                  <a:pt x="112916" y="51668"/>
                </a:cubicBezTo>
                <a:cubicBezTo>
                  <a:pt x="109144" y="51812"/>
                  <a:pt x="104206" y="47759"/>
                  <a:pt x="102270" y="54778"/>
                </a:cubicBezTo>
                <a:cubicBezTo>
                  <a:pt x="102032" y="55627"/>
                  <a:pt x="100017" y="56333"/>
                  <a:pt x="98743" y="56484"/>
                </a:cubicBezTo>
                <a:cubicBezTo>
                  <a:pt x="95885" y="56822"/>
                  <a:pt x="92977" y="56973"/>
                  <a:pt x="90105" y="56822"/>
                </a:cubicBezTo>
                <a:cubicBezTo>
                  <a:pt x="86146" y="56621"/>
                  <a:pt x="83483" y="60191"/>
                  <a:pt x="79344" y="60004"/>
                </a:cubicBezTo>
                <a:cubicBezTo>
                  <a:pt x="77523" y="59917"/>
                  <a:pt x="75493" y="62465"/>
                  <a:pt x="73701" y="63992"/>
                </a:cubicBezTo>
                <a:cubicBezTo>
                  <a:pt x="68015" y="68843"/>
                  <a:pt x="62602" y="70060"/>
                  <a:pt x="53576" y="68476"/>
                </a:cubicBezTo>
                <a:cubicBezTo>
                  <a:pt x="52172" y="68231"/>
                  <a:pt x="50697" y="68397"/>
                  <a:pt x="49257" y="68383"/>
                </a:cubicBezTo>
                <a:cubicBezTo>
                  <a:pt x="45932" y="68347"/>
                  <a:pt x="44262" y="70585"/>
                  <a:pt x="45212" y="74105"/>
                </a:cubicBezTo>
                <a:cubicBezTo>
                  <a:pt x="45572" y="75437"/>
                  <a:pt x="46486" y="76617"/>
                  <a:pt x="47112" y="77884"/>
                </a:cubicBezTo>
                <a:cubicBezTo>
                  <a:pt x="48105" y="79871"/>
                  <a:pt x="47746" y="81484"/>
                  <a:pt x="45694" y="82513"/>
                </a:cubicBezTo>
                <a:cubicBezTo>
                  <a:pt x="36985" y="86889"/>
                  <a:pt x="31277" y="96240"/>
                  <a:pt x="20703" y="97593"/>
                </a:cubicBezTo>
                <a:cubicBezTo>
                  <a:pt x="20084" y="97672"/>
                  <a:pt x="19364" y="98968"/>
                  <a:pt x="19148" y="99810"/>
                </a:cubicBezTo>
                <a:cubicBezTo>
                  <a:pt x="18148" y="103733"/>
                  <a:pt x="10647" y="103482"/>
                  <a:pt x="12872" y="109586"/>
                </a:cubicBezTo>
                <a:cubicBezTo>
                  <a:pt x="12972" y="109873"/>
                  <a:pt x="10748" y="110996"/>
                  <a:pt x="9618" y="111738"/>
                </a:cubicBezTo>
                <a:cubicBezTo>
                  <a:pt x="6401" y="113861"/>
                  <a:pt x="3737" y="116453"/>
                  <a:pt x="1772" y="119858"/>
                </a:cubicBezTo>
                <a:cubicBezTo>
                  <a:pt x="-1891" y="126206"/>
                  <a:pt x="-394" y="130165"/>
                  <a:pt x="6876" y="131439"/>
                </a:cubicBezTo>
                <a:cubicBezTo>
                  <a:pt x="9560" y="131907"/>
                  <a:pt x="12864" y="131749"/>
                  <a:pt x="15211" y="130547"/>
                </a:cubicBezTo>
                <a:cubicBezTo>
                  <a:pt x="17968" y="129136"/>
                  <a:pt x="20602" y="128618"/>
                  <a:pt x="23445" y="128891"/>
                </a:cubicBezTo>
                <a:cubicBezTo>
                  <a:pt x="26980" y="129230"/>
                  <a:pt x="29859" y="128006"/>
                  <a:pt x="32759" y="126199"/>
                </a:cubicBezTo>
                <a:cubicBezTo>
                  <a:pt x="34717" y="124983"/>
                  <a:pt x="36970" y="124169"/>
                  <a:pt x="39187" y="123464"/>
                </a:cubicBezTo>
                <a:cubicBezTo>
                  <a:pt x="39813" y="123262"/>
                  <a:pt x="40756" y="124076"/>
                  <a:pt x="41555" y="124428"/>
                </a:cubicBezTo>
                <a:cubicBezTo>
                  <a:pt x="41282" y="124824"/>
                  <a:pt x="41015" y="125228"/>
                  <a:pt x="40727" y="125616"/>
                </a:cubicBezTo>
                <a:cubicBezTo>
                  <a:pt x="39259" y="127603"/>
                  <a:pt x="37085" y="128352"/>
                  <a:pt x="34969" y="129438"/>
                </a:cubicBezTo>
                <a:cubicBezTo>
                  <a:pt x="32277" y="130820"/>
                  <a:pt x="35257" y="131454"/>
                  <a:pt x="36013" y="131634"/>
                </a:cubicBezTo>
                <a:cubicBezTo>
                  <a:pt x="37517" y="131994"/>
                  <a:pt x="38568" y="132498"/>
                  <a:pt x="38935" y="134110"/>
                </a:cubicBezTo>
                <a:cubicBezTo>
                  <a:pt x="39345" y="135888"/>
                  <a:pt x="37949" y="137860"/>
                  <a:pt x="35459" y="137378"/>
                </a:cubicBezTo>
                <a:cubicBezTo>
                  <a:pt x="30722" y="136457"/>
                  <a:pt x="27526" y="140351"/>
                  <a:pt x="23316" y="140445"/>
                </a:cubicBezTo>
                <a:cubicBezTo>
                  <a:pt x="20444" y="140509"/>
                  <a:pt x="19458" y="141805"/>
                  <a:pt x="18472" y="144433"/>
                </a:cubicBezTo>
                <a:cubicBezTo>
                  <a:pt x="17629" y="146671"/>
                  <a:pt x="16283" y="148118"/>
                  <a:pt x="18450" y="150393"/>
                </a:cubicBezTo>
                <a:cubicBezTo>
                  <a:pt x="19666" y="151667"/>
                  <a:pt x="20012" y="153754"/>
                  <a:pt x="20782" y="155460"/>
                </a:cubicBezTo>
                <a:cubicBezTo>
                  <a:pt x="21840" y="157800"/>
                  <a:pt x="19738" y="157310"/>
                  <a:pt x="18716" y="157850"/>
                </a:cubicBezTo>
                <a:cubicBezTo>
                  <a:pt x="17910" y="158275"/>
                  <a:pt x="16629" y="158779"/>
                  <a:pt x="16535" y="159391"/>
                </a:cubicBezTo>
                <a:cubicBezTo>
                  <a:pt x="16053" y="162716"/>
                  <a:pt x="14304" y="165581"/>
                  <a:pt x="13390" y="168633"/>
                </a:cubicBezTo>
                <a:cubicBezTo>
                  <a:pt x="12332" y="172153"/>
                  <a:pt x="13275" y="176256"/>
                  <a:pt x="13203" y="180100"/>
                </a:cubicBezTo>
                <a:cubicBezTo>
                  <a:pt x="13159" y="182331"/>
                  <a:pt x="14772" y="183440"/>
                  <a:pt x="15931" y="184916"/>
                </a:cubicBezTo>
                <a:cubicBezTo>
                  <a:pt x="17989" y="187543"/>
                  <a:pt x="17989" y="187629"/>
                  <a:pt x="14599" y="190048"/>
                </a:cubicBezTo>
                <a:cubicBezTo>
                  <a:pt x="13109" y="191106"/>
                  <a:pt x="13001" y="192712"/>
                  <a:pt x="13692" y="193755"/>
                </a:cubicBezTo>
                <a:cubicBezTo>
                  <a:pt x="14966" y="195699"/>
                  <a:pt x="16449" y="197628"/>
                  <a:pt x="19040" y="198247"/>
                </a:cubicBezTo>
                <a:cubicBezTo>
                  <a:pt x="22560" y="199096"/>
                  <a:pt x="21955" y="201342"/>
                  <a:pt x="20552" y="203624"/>
                </a:cubicBezTo>
                <a:cubicBezTo>
                  <a:pt x="19753" y="204927"/>
                  <a:pt x="19314" y="206158"/>
                  <a:pt x="21192" y="206654"/>
                </a:cubicBezTo>
                <a:cubicBezTo>
                  <a:pt x="23201" y="207194"/>
                  <a:pt x="24741" y="207914"/>
                  <a:pt x="24669" y="210326"/>
                </a:cubicBezTo>
                <a:cubicBezTo>
                  <a:pt x="24611" y="212284"/>
                  <a:pt x="24935" y="214105"/>
                  <a:pt x="26447" y="215566"/>
                </a:cubicBezTo>
                <a:cubicBezTo>
                  <a:pt x="28520" y="217574"/>
                  <a:pt x="30535" y="219640"/>
                  <a:pt x="32587" y="221670"/>
                </a:cubicBezTo>
                <a:cubicBezTo>
                  <a:pt x="34681" y="223736"/>
                  <a:pt x="34689" y="223729"/>
                  <a:pt x="38072" y="220900"/>
                </a:cubicBezTo>
                <a:cubicBezTo>
                  <a:pt x="39014" y="220115"/>
                  <a:pt x="40576" y="218215"/>
                  <a:pt x="41102" y="219467"/>
                </a:cubicBezTo>
                <a:cubicBezTo>
                  <a:pt x="42304" y="222347"/>
                  <a:pt x="44111" y="223974"/>
                  <a:pt x="46867" y="225025"/>
                </a:cubicBezTo>
                <a:cubicBezTo>
                  <a:pt x="47638" y="225320"/>
                  <a:pt x="47335" y="226630"/>
                  <a:pt x="46104" y="226867"/>
                </a:cubicBezTo>
                <a:cubicBezTo>
                  <a:pt x="42333" y="227587"/>
                  <a:pt x="40972" y="229380"/>
                  <a:pt x="43369" y="232683"/>
                </a:cubicBezTo>
                <a:cubicBezTo>
                  <a:pt x="45061" y="235009"/>
                  <a:pt x="42491" y="235916"/>
                  <a:pt x="42253" y="237514"/>
                </a:cubicBezTo>
                <a:cubicBezTo>
                  <a:pt x="41973" y="239392"/>
                  <a:pt x="42354" y="241379"/>
                  <a:pt x="42052" y="243251"/>
                </a:cubicBezTo>
                <a:cubicBezTo>
                  <a:pt x="40886" y="250427"/>
                  <a:pt x="44003" y="255567"/>
                  <a:pt x="50193" y="258374"/>
                </a:cubicBezTo>
                <a:cubicBezTo>
                  <a:pt x="53432" y="259850"/>
                  <a:pt x="55224" y="262744"/>
                  <a:pt x="58190" y="264270"/>
                </a:cubicBezTo>
                <a:cubicBezTo>
                  <a:pt x="60061" y="265234"/>
                  <a:pt x="63595" y="263895"/>
                  <a:pt x="65121" y="261484"/>
                </a:cubicBezTo>
                <a:cubicBezTo>
                  <a:pt x="65776" y="260447"/>
                  <a:pt x="66079" y="258295"/>
                  <a:pt x="67705" y="260260"/>
                </a:cubicBezTo>
                <a:cubicBezTo>
                  <a:pt x="70095" y="263140"/>
                  <a:pt x="71959" y="266451"/>
                  <a:pt x="74299" y="269381"/>
                </a:cubicBezTo>
                <a:cubicBezTo>
                  <a:pt x="76868" y="272605"/>
                  <a:pt x="78034" y="272699"/>
                  <a:pt x="81835" y="269337"/>
                </a:cubicBezTo>
                <a:cubicBezTo>
                  <a:pt x="83836" y="267566"/>
                  <a:pt x="84836" y="268567"/>
                  <a:pt x="86499" y="269546"/>
                </a:cubicBezTo>
                <a:cubicBezTo>
                  <a:pt x="88615" y="270791"/>
                  <a:pt x="91055" y="270942"/>
                  <a:pt x="93215" y="269409"/>
                </a:cubicBezTo>
                <a:cubicBezTo>
                  <a:pt x="94913" y="268200"/>
                  <a:pt x="96907" y="267034"/>
                  <a:pt x="96627" y="270395"/>
                </a:cubicBezTo>
                <a:cubicBezTo>
                  <a:pt x="96173" y="275808"/>
                  <a:pt x="100276" y="277975"/>
                  <a:pt x="103407" y="280603"/>
                </a:cubicBezTo>
                <a:cubicBezTo>
                  <a:pt x="105394" y="282273"/>
                  <a:pt x="107128" y="278666"/>
                  <a:pt x="109612" y="278897"/>
                </a:cubicBezTo>
                <a:cubicBezTo>
                  <a:pt x="112455" y="279156"/>
                  <a:pt x="115348" y="278587"/>
                  <a:pt x="117716" y="280891"/>
                </a:cubicBezTo>
                <a:cubicBezTo>
                  <a:pt x="118307" y="281466"/>
                  <a:pt x="119408" y="281675"/>
                  <a:pt x="120301" y="281762"/>
                </a:cubicBezTo>
                <a:cubicBezTo>
                  <a:pt x="127570" y="282474"/>
                  <a:pt x="128477" y="282661"/>
                  <a:pt x="130291" y="285102"/>
                </a:cubicBezTo>
                <a:cubicBezTo>
                  <a:pt x="131393" y="286592"/>
                  <a:pt x="131882" y="288636"/>
                  <a:pt x="133185" y="289860"/>
                </a:cubicBezTo>
                <a:cubicBezTo>
                  <a:pt x="134509" y="291098"/>
                  <a:pt x="136424" y="291983"/>
                  <a:pt x="138216" y="292321"/>
                </a:cubicBezTo>
                <a:cubicBezTo>
                  <a:pt x="139217" y="292509"/>
                  <a:pt x="140570" y="291393"/>
                  <a:pt x="141614" y="290651"/>
                </a:cubicBezTo>
                <a:cubicBezTo>
                  <a:pt x="142780" y="289831"/>
                  <a:pt x="143687" y="288089"/>
                  <a:pt x="144867" y="287930"/>
                </a:cubicBezTo>
                <a:cubicBezTo>
                  <a:pt x="149013" y="287369"/>
                  <a:pt x="148574" y="284274"/>
                  <a:pt x="149085" y="281524"/>
                </a:cubicBezTo>
                <a:cubicBezTo>
                  <a:pt x="149200" y="280912"/>
                  <a:pt x="150078" y="280365"/>
                  <a:pt x="150726" y="279976"/>
                </a:cubicBezTo>
                <a:cubicBezTo>
                  <a:pt x="150913" y="279861"/>
                  <a:pt x="151518" y="280408"/>
                  <a:pt x="151907" y="280696"/>
                </a:cubicBezTo>
                <a:cubicBezTo>
                  <a:pt x="152295" y="280984"/>
                  <a:pt x="152785" y="281243"/>
                  <a:pt x="152986" y="281639"/>
                </a:cubicBezTo>
                <a:cubicBezTo>
                  <a:pt x="154671" y="284986"/>
                  <a:pt x="155873" y="288679"/>
                  <a:pt x="158054" y="291652"/>
                </a:cubicBezTo>
                <a:cubicBezTo>
                  <a:pt x="160854" y="295460"/>
                  <a:pt x="166634" y="291479"/>
                  <a:pt x="169815" y="295395"/>
                </a:cubicBezTo>
                <a:cubicBezTo>
                  <a:pt x="170844" y="296662"/>
                  <a:pt x="172860" y="296597"/>
                  <a:pt x="173594" y="295532"/>
                </a:cubicBezTo>
                <a:cubicBezTo>
                  <a:pt x="175509" y="292775"/>
                  <a:pt x="180130" y="294078"/>
                  <a:pt x="181145" y="289694"/>
                </a:cubicBezTo>
                <a:cubicBezTo>
                  <a:pt x="181771" y="286980"/>
                  <a:pt x="185197" y="287563"/>
                  <a:pt x="187385" y="287930"/>
                </a:cubicBezTo>
                <a:cubicBezTo>
                  <a:pt x="189149" y="288226"/>
                  <a:pt x="190639" y="289946"/>
                  <a:pt x="192417" y="290486"/>
                </a:cubicBezTo>
                <a:cubicBezTo>
                  <a:pt x="195670" y="291472"/>
                  <a:pt x="194634" y="294171"/>
                  <a:pt x="195152" y="296252"/>
                </a:cubicBezTo>
                <a:cubicBezTo>
                  <a:pt x="197549" y="296856"/>
                  <a:pt x="198981" y="298663"/>
                  <a:pt x="200392" y="300506"/>
                </a:cubicBezTo>
                <a:cubicBezTo>
                  <a:pt x="197570" y="303630"/>
                  <a:pt x="198607" y="305149"/>
                  <a:pt x="202465" y="305487"/>
                </a:cubicBezTo>
                <a:cubicBezTo>
                  <a:pt x="205941" y="309741"/>
                  <a:pt x="209116" y="306106"/>
                  <a:pt x="212398" y="305149"/>
                </a:cubicBezTo>
                <a:cubicBezTo>
                  <a:pt x="212772" y="305941"/>
                  <a:pt x="213111" y="307013"/>
                  <a:pt x="213593" y="307085"/>
                </a:cubicBezTo>
                <a:cubicBezTo>
                  <a:pt x="216393" y="307503"/>
                  <a:pt x="219250" y="307553"/>
                  <a:pt x="222086" y="307791"/>
                </a:cubicBezTo>
                <a:cubicBezTo>
                  <a:pt x="224951" y="308028"/>
                  <a:pt x="226175" y="306660"/>
                  <a:pt x="227132" y="303983"/>
                </a:cubicBezTo>
                <a:cubicBezTo>
                  <a:pt x="227852" y="301960"/>
                  <a:pt x="230307" y="301665"/>
                  <a:pt x="231818" y="303068"/>
                </a:cubicBezTo>
                <a:cubicBezTo>
                  <a:pt x="235021" y="306056"/>
                  <a:pt x="238368" y="308561"/>
                  <a:pt x="242982" y="308633"/>
                </a:cubicBezTo>
                <a:cubicBezTo>
                  <a:pt x="245732" y="312081"/>
                  <a:pt x="248042" y="307063"/>
                  <a:pt x="250461" y="308194"/>
                </a:cubicBezTo>
                <a:cubicBezTo>
                  <a:pt x="253124" y="309439"/>
                  <a:pt x="255370" y="310648"/>
                  <a:pt x="257709" y="307618"/>
                </a:cubicBezTo>
                <a:cubicBezTo>
                  <a:pt x="259746" y="304976"/>
                  <a:pt x="262186" y="304393"/>
                  <a:pt x="265080" y="306783"/>
                </a:cubicBezTo>
                <a:cubicBezTo>
                  <a:pt x="266490" y="307949"/>
                  <a:pt x="268499" y="308359"/>
                  <a:pt x="270032" y="309417"/>
                </a:cubicBezTo>
                <a:cubicBezTo>
                  <a:pt x="271594" y="310504"/>
                  <a:pt x="272846" y="312880"/>
                  <a:pt x="274343" y="312980"/>
                </a:cubicBezTo>
                <a:cubicBezTo>
                  <a:pt x="275675" y="313067"/>
                  <a:pt x="277201" y="310843"/>
                  <a:pt x="278554" y="309554"/>
                </a:cubicBezTo>
                <a:cubicBezTo>
                  <a:pt x="279835" y="308338"/>
                  <a:pt x="281145" y="309604"/>
                  <a:pt x="282160" y="309432"/>
                </a:cubicBezTo>
                <a:cubicBezTo>
                  <a:pt x="285651" y="308849"/>
                  <a:pt x="289027" y="307567"/>
                  <a:pt x="292446" y="306553"/>
                </a:cubicBezTo>
                <a:cubicBezTo>
                  <a:pt x="292799" y="303112"/>
                  <a:pt x="295484" y="302190"/>
                  <a:pt x="298154" y="301175"/>
                </a:cubicBezTo>
                <a:cubicBezTo>
                  <a:pt x="299011" y="300851"/>
                  <a:pt x="300040" y="299592"/>
                  <a:pt x="300479" y="299800"/>
                </a:cubicBezTo>
                <a:cubicBezTo>
                  <a:pt x="301724" y="300412"/>
                  <a:pt x="303337" y="301384"/>
                  <a:pt x="303675" y="302543"/>
                </a:cubicBezTo>
                <a:cubicBezTo>
                  <a:pt x="304920" y="306804"/>
                  <a:pt x="307331" y="309209"/>
                  <a:pt x="311801" y="307956"/>
                </a:cubicBezTo>
                <a:cubicBezTo>
                  <a:pt x="316509" y="306639"/>
                  <a:pt x="319769" y="310511"/>
                  <a:pt x="324103" y="310742"/>
                </a:cubicBezTo>
                <a:cubicBezTo>
                  <a:pt x="328256" y="310965"/>
                  <a:pt x="332834" y="309151"/>
                  <a:pt x="336584" y="312325"/>
                </a:cubicBezTo>
                <a:cubicBezTo>
                  <a:pt x="337556" y="313146"/>
                  <a:pt x="338139" y="313477"/>
                  <a:pt x="338894" y="312628"/>
                </a:cubicBezTo>
                <a:cubicBezTo>
                  <a:pt x="341579" y="309604"/>
                  <a:pt x="345099" y="310871"/>
                  <a:pt x="348352" y="310799"/>
                </a:cubicBezTo>
                <a:cubicBezTo>
                  <a:pt x="352945" y="310699"/>
                  <a:pt x="362187" y="308338"/>
                  <a:pt x="365699" y="306156"/>
                </a:cubicBezTo>
                <a:cubicBezTo>
                  <a:pt x="366686" y="305545"/>
                  <a:pt x="367341" y="305321"/>
                  <a:pt x="368161" y="306308"/>
                </a:cubicBezTo>
                <a:lnTo>
                  <a:pt x="376424" y="308525"/>
                </a:lnTo>
                <a:cubicBezTo>
                  <a:pt x="379433" y="310828"/>
                  <a:pt x="382816" y="312462"/>
                  <a:pt x="386415" y="313499"/>
                </a:cubicBezTo>
                <a:cubicBezTo>
                  <a:pt x="388236" y="314024"/>
                  <a:pt x="390381" y="313736"/>
                  <a:pt x="391173" y="311548"/>
                </a:cubicBezTo>
                <a:cubicBezTo>
                  <a:pt x="391842" y="309677"/>
                  <a:pt x="392339" y="307589"/>
                  <a:pt x="394772" y="308028"/>
                </a:cubicBezTo>
                <a:cubicBezTo>
                  <a:pt x="398580" y="308712"/>
                  <a:pt x="400573" y="305120"/>
                  <a:pt x="403949" y="304580"/>
                </a:cubicBezTo>
                <a:cubicBezTo>
                  <a:pt x="406051" y="304242"/>
                  <a:pt x="407627" y="301902"/>
                  <a:pt x="410319" y="301873"/>
                </a:cubicBezTo>
                <a:cubicBezTo>
                  <a:pt x="414372" y="301823"/>
                  <a:pt x="413947" y="305797"/>
                  <a:pt x="415962" y="307459"/>
                </a:cubicBezTo>
                <a:cubicBezTo>
                  <a:pt x="418871" y="309856"/>
                  <a:pt x="422282" y="311670"/>
                  <a:pt x="425075" y="314175"/>
                </a:cubicBezTo>
                <a:cubicBezTo>
                  <a:pt x="427652" y="316486"/>
                  <a:pt x="429653" y="316688"/>
                  <a:pt x="432604" y="314751"/>
                </a:cubicBezTo>
                <a:cubicBezTo>
                  <a:pt x="435613" y="312786"/>
                  <a:pt x="440471" y="314370"/>
                  <a:pt x="442336" y="309871"/>
                </a:cubicBezTo>
                <a:cubicBezTo>
                  <a:pt x="442876" y="308568"/>
                  <a:pt x="443207" y="306675"/>
                  <a:pt x="444200" y="306171"/>
                </a:cubicBezTo>
                <a:cubicBezTo>
                  <a:pt x="446295" y="305120"/>
                  <a:pt x="447209" y="307495"/>
                  <a:pt x="448454" y="308618"/>
                </a:cubicBezTo>
                <a:cubicBezTo>
                  <a:pt x="450952" y="310871"/>
                  <a:pt x="453269" y="313319"/>
                  <a:pt x="455796" y="315543"/>
                </a:cubicBezTo>
                <a:cubicBezTo>
                  <a:pt x="456408" y="316083"/>
                  <a:pt x="457646" y="316443"/>
                  <a:pt x="458366" y="316205"/>
                </a:cubicBezTo>
                <a:cubicBezTo>
                  <a:pt x="459675" y="315766"/>
                  <a:pt x="460834" y="314190"/>
                  <a:pt x="462008" y="314233"/>
                </a:cubicBezTo>
                <a:cubicBezTo>
                  <a:pt x="463498" y="314298"/>
                  <a:pt x="464354" y="316716"/>
                  <a:pt x="466701" y="315147"/>
                </a:cubicBezTo>
                <a:cubicBezTo>
                  <a:pt x="470012" y="312937"/>
                  <a:pt x="473978" y="312599"/>
                  <a:pt x="477404" y="314744"/>
                </a:cubicBezTo>
                <a:cubicBezTo>
                  <a:pt x="479643" y="316148"/>
                  <a:pt x="480650" y="315298"/>
                  <a:pt x="481982" y="313866"/>
                </a:cubicBezTo>
                <a:cubicBezTo>
                  <a:pt x="483630" y="312095"/>
                  <a:pt x="485034" y="310821"/>
                  <a:pt x="487841" y="312729"/>
                </a:cubicBezTo>
                <a:cubicBezTo>
                  <a:pt x="490173" y="314305"/>
                  <a:pt x="492959" y="313974"/>
                  <a:pt x="495744" y="311994"/>
                </a:cubicBezTo>
                <a:cubicBezTo>
                  <a:pt x="499120" y="309597"/>
                  <a:pt x="503633" y="308813"/>
                  <a:pt x="504418" y="303572"/>
                </a:cubicBezTo>
                <a:cubicBezTo>
                  <a:pt x="504655" y="301996"/>
                  <a:pt x="508067" y="301931"/>
                  <a:pt x="509284" y="303378"/>
                </a:cubicBezTo>
                <a:cubicBezTo>
                  <a:pt x="510486" y="304803"/>
                  <a:pt x="511724" y="306265"/>
                  <a:pt x="512587" y="307906"/>
                </a:cubicBezTo>
                <a:cubicBezTo>
                  <a:pt x="514876" y="312268"/>
                  <a:pt x="518626" y="315241"/>
                  <a:pt x="522161" y="318422"/>
                </a:cubicBezTo>
                <a:cubicBezTo>
                  <a:pt x="522852" y="319049"/>
                  <a:pt x="523557" y="318538"/>
                  <a:pt x="523982" y="317307"/>
                </a:cubicBezTo>
                <a:cubicBezTo>
                  <a:pt x="524291" y="316421"/>
                  <a:pt x="524709" y="314780"/>
                  <a:pt x="524989" y="314802"/>
                </a:cubicBezTo>
                <a:cubicBezTo>
                  <a:pt x="527336" y="314953"/>
                  <a:pt x="530172" y="317040"/>
                  <a:pt x="530510" y="312246"/>
                </a:cubicBezTo>
                <a:cubicBezTo>
                  <a:pt x="530633" y="310533"/>
                  <a:pt x="532151" y="308913"/>
                  <a:pt x="533051" y="307265"/>
                </a:cubicBezTo>
                <a:cubicBezTo>
                  <a:pt x="534268" y="305041"/>
                  <a:pt x="538025" y="304163"/>
                  <a:pt x="540357" y="305674"/>
                </a:cubicBezTo>
                <a:cubicBezTo>
                  <a:pt x="541552" y="306452"/>
                  <a:pt x="542696" y="307409"/>
                  <a:pt x="543618" y="308489"/>
                </a:cubicBezTo>
                <a:cubicBezTo>
                  <a:pt x="546044" y="311346"/>
                  <a:pt x="548066" y="310511"/>
                  <a:pt x="550945" y="308755"/>
                </a:cubicBezTo>
                <a:cubicBezTo>
                  <a:pt x="554537" y="306560"/>
                  <a:pt x="556466" y="307251"/>
                  <a:pt x="558906" y="311095"/>
                </a:cubicBezTo>
                <a:cubicBezTo>
                  <a:pt x="560101" y="312973"/>
                  <a:pt x="561389" y="314111"/>
                  <a:pt x="563362" y="313153"/>
                </a:cubicBezTo>
                <a:cubicBezTo>
                  <a:pt x="566327" y="311721"/>
                  <a:pt x="568976" y="309619"/>
                  <a:pt x="571970" y="308287"/>
                </a:cubicBezTo>
                <a:cubicBezTo>
                  <a:pt x="574130" y="307330"/>
                  <a:pt x="576635" y="307330"/>
                  <a:pt x="578679" y="309101"/>
                </a:cubicBezTo>
                <a:cubicBezTo>
                  <a:pt x="580126" y="310360"/>
                  <a:pt x="581364" y="312002"/>
                  <a:pt x="583012" y="312858"/>
                </a:cubicBezTo>
                <a:cubicBezTo>
                  <a:pt x="584401" y="313578"/>
                  <a:pt x="585539" y="310116"/>
                  <a:pt x="587640" y="312059"/>
                </a:cubicBezTo>
                <a:cubicBezTo>
                  <a:pt x="589116" y="313420"/>
                  <a:pt x="591232" y="314312"/>
                  <a:pt x="592679" y="312484"/>
                </a:cubicBezTo>
                <a:cubicBezTo>
                  <a:pt x="595522" y="308913"/>
                  <a:pt x="599675" y="307315"/>
                  <a:pt x="603454" y="305667"/>
                </a:cubicBezTo>
                <a:cubicBezTo>
                  <a:pt x="607578" y="303875"/>
                  <a:pt x="612667" y="304918"/>
                  <a:pt x="616871" y="302305"/>
                </a:cubicBezTo>
                <a:cubicBezTo>
                  <a:pt x="617814" y="301722"/>
                  <a:pt x="619729" y="302169"/>
                  <a:pt x="620967" y="302687"/>
                </a:cubicBezTo>
                <a:cubicBezTo>
                  <a:pt x="623551" y="303774"/>
                  <a:pt x="626127" y="305005"/>
                  <a:pt x="628424" y="306596"/>
                </a:cubicBezTo>
                <a:cubicBezTo>
                  <a:pt x="631008" y="308388"/>
                  <a:pt x="633052" y="307632"/>
                  <a:pt x="634599" y="305595"/>
                </a:cubicBezTo>
                <a:cubicBezTo>
                  <a:pt x="638378" y="300628"/>
                  <a:pt x="642971" y="298476"/>
                  <a:pt x="649391" y="299088"/>
                </a:cubicBezTo>
                <a:cubicBezTo>
                  <a:pt x="652803" y="299412"/>
                  <a:pt x="654617" y="301024"/>
                  <a:pt x="656337" y="303313"/>
                </a:cubicBezTo>
                <a:cubicBezTo>
                  <a:pt x="657158" y="304407"/>
                  <a:pt x="657590" y="305789"/>
                  <a:pt x="658194" y="307042"/>
                </a:cubicBezTo>
                <a:cubicBezTo>
                  <a:pt x="660296" y="305969"/>
                  <a:pt x="659699" y="304026"/>
                  <a:pt x="659749" y="302277"/>
                </a:cubicBezTo>
                <a:cubicBezTo>
                  <a:pt x="659785" y="300851"/>
                  <a:pt x="659483" y="299275"/>
                  <a:pt x="660001" y="298037"/>
                </a:cubicBezTo>
                <a:cubicBezTo>
                  <a:pt x="660519" y="296799"/>
                  <a:pt x="661872" y="295913"/>
                  <a:pt x="662844" y="294862"/>
                </a:cubicBezTo>
                <a:cubicBezTo>
                  <a:pt x="664363" y="293207"/>
                  <a:pt x="665320" y="294862"/>
                  <a:pt x="666364" y="295517"/>
                </a:cubicBezTo>
                <a:cubicBezTo>
                  <a:pt x="667731" y="296374"/>
                  <a:pt x="668991" y="296165"/>
                  <a:pt x="670373" y="295633"/>
                </a:cubicBezTo>
                <a:cubicBezTo>
                  <a:pt x="671518" y="295186"/>
                  <a:pt x="672101" y="293416"/>
                  <a:pt x="673972" y="294646"/>
                </a:cubicBezTo>
                <a:cubicBezTo>
                  <a:pt x="678334" y="297519"/>
                  <a:pt x="681955" y="297389"/>
                  <a:pt x="683848" y="291601"/>
                </a:cubicBezTo>
                <a:cubicBezTo>
                  <a:pt x="684035" y="291033"/>
                  <a:pt x="685460" y="290853"/>
                  <a:pt x="686324" y="290515"/>
                </a:cubicBezTo>
                <a:cubicBezTo>
                  <a:pt x="687778" y="289932"/>
                  <a:pt x="688764" y="289017"/>
                  <a:pt x="687231" y="287700"/>
                </a:cubicBezTo>
                <a:cubicBezTo>
                  <a:pt x="685827" y="286491"/>
                  <a:pt x="684107" y="285649"/>
                  <a:pt x="682523" y="284655"/>
                </a:cubicBezTo>
                <a:cubicBezTo>
                  <a:pt x="679550" y="282791"/>
                  <a:pt x="679802" y="280531"/>
                  <a:pt x="682336" y="277961"/>
                </a:cubicBezTo>
                <a:cubicBezTo>
                  <a:pt x="685618" y="274628"/>
                  <a:pt x="691031" y="277298"/>
                  <a:pt x="693882" y="273361"/>
                </a:cubicBezTo>
                <a:cubicBezTo>
                  <a:pt x="695573" y="274110"/>
                  <a:pt x="697200" y="275154"/>
                  <a:pt x="698971" y="275535"/>
                </a:cubicBezTo>
                <a:cubicBezTo>
                  <a:pt x="700756" y="275917"/>
                  <a:pt x="703491" y="276427"/>
                  <a:pt x="704405" y="275506"/>
                </a:cubicBezTo>
                <a:cubicBezTo>
                  <a:pt x="707442" y="272418"/>
                  <a:pt x="709407" y="275607"/>
                  <a:pt x="711790" y="276118"/>
                </a:cubicBezTo>
                <a:cubicBezTo>
                  <a:pt x="712251" y="276910"/>
                  <a:pt x="712654" y="278191"/>
                  <a:pt x="713201" y="278256"/>
                </a:cubicBezTo>
                <a:cubicBezTo>
                  <a:pt x="715979" y="278580"/>
                  <a:pt x="718801" y="278702"/>
                  <a:pt x="721594" y="278573"/>
                </a:cubicBezTo>
                <a:cubicBezTo>
                  <a:pt x="722976" y="278508"/>
                  <a:pt x="723055" y="277622"/>
                  <a:pt x="722249" y="276608"/>
                </a:cubicBezTo>
                <a:cubicBezTo>
                  <a:pt x="719931" y="273685"/>
                  <a:pt x="718196" y="270028"/>
                  <a:pt x="715310" y="267898"/>
                </a:cubicBezTo>
                <a:cubicBezTo>
                  <a:pt x="712409" y="265753"/>
                  <a:pt x="708796" y="264126"/>
                  <a:pt x="704750" y="264090"/>
                </a:cubicBezTo>
                <a:cubicBezTo>
                  <a:pt x="703656" y="264082"/>
                  <a:pt x="702570" y="262369"/>
                  <a:pt x="701483" y="261426"/>
                </a:cubicBezTo>
                <a:cubicBezTo>
                  <a:pt x="700439" y="260519"/>
                  <a:pt x="700504" y="259886"/>
                  <a:pt x="701490" y="259281"/>
                </a:cubicBezTo>
                <a:cubicBezTo>
                  <a:pt x="702793" y="258482"/>
                  <a:pt x="707075" y="258165"/>
                  <a:pt x="711250" y="258576"/>
                </a:cubicBezTo>
                <a:cubicBezTo>
                  <a:pt x="712675" y="258720"/>
                  <a:pt x="714705" y="259123"/>
                  <a:pt x="715468" y="258381"/>
                </a:cubicBezTo>
                <a:cubicBezTo>
                  <a:pt x="718693" y="255257"/>
                  <a:pt x="722486" y="255855"/>
                  <a:pt x="726308" y="255920"/>
                </a:cubicBezTo>
                <a:cubicBezTo>
                  <a:pt x="730634" y="255992"/>
                  <a:pt x="734960" y="255970"/>
                  <a:pt x="739279" y="255776"/>
                </a:cubicBezTo>
                <a:cubicBezTo>
                  <a:pt x="740575" y="255718"/>
                  <a:pt x="741834" y="254941"/>
                  <a:pt x="743115" y="254494"/>
                </a:cubicBezTo>
                <a:cubicBezTo>
                  <a:pt x="741906" y="253904"/>
                  <a:pt x="740675" y="253343"/>
                  <a:pt x="739495" y="252702"/>
                </a:cubicBezTo>
                <a:cubicBezTo>
                  <a:pt x="739085" y="252479"/>
                  <a:pt x="738682" y="252104"/>
                  <a:pt x="738487" y="251701"/>
                </a:cubicBezTo>
                <a:cubicBezTo>
                  <a:pt x="738408" y="251543"/>
                  <a:pt x="738905" y="250838"/>
                  <a:pt x="739142" y="250830"/>
                </a:cubicBezTo>
                <a:cubicBezTo>
                  <a:pt x="744353" y="250708"/>
                  <a:pt x="749090" y="248721"/>
                  <a:pt x="753948" y="247181"/>
                </a:cubicBezTo>
                <a:cubicBezTo>
                  <a:pt x="754387" y="247037"/>
                  <a:pt x="754906" y="247116"/>
                  <a:pt x="755388" y="247123"/>
                </a:cubicBezTo>
                <a:cubicBezTo>
                  <a:pt x="757281" y="247145"/>
                  <a:pt x="759447" y="246922"/>
                  <a:pt x="760448" y="248865"/>
                </a:cubicBezTo>
                <a:cubicBezTo>
                  <a:pt x="761024" y="249981"/>
                  <a:pt x="760894" y="251450"/>
                  <a:pt x="761002" y="252810"/>
                </a:cubicBezTo>
                <a:cubicBezTo>
                  <a:pt x="765616" y="252501"/>
                  <a:pt x="766019" y="252464"/>
                  <a:pt x="766358" y="248908"/>
                </a:cubicBezTo>
                <a:cubicBezTo>
                  <a:pt x="766617" y="246245"/>
                  <a:pt x="767452" y="243719"/>
                  <a:pt x="769539" y="242912"/>
                </a:cubicBezTo>
                <a:cubicBezTo>
                  <a:pt x="775628" y="240573"/>
                  <a:pt x="779227" y="235419"/>
                  <a:pt x="783928" y="231496"/>
                </a:cubicBezTo>
                <a:cubicBezTo>
                  <a:pt x="788361" y="227796"/>
                  <a:pt x="792335" y="222023"/>
                  <a:pt x="799518" y="226291"/>
                </a:cubicBezTo>
                <a:cubicBezTo>
                  <a:pt x="807817" y="222397"/>
                  <a:pt x="818197" y="223887"/>
                  <a:pt x="825085" y="216365"/>
                </a:cubicBezTo>
                <a:cubicBezTo>
                  <a:pt x="829433" y="215177"/>
                  <a:pt x="832384" y="212024"/>
                  <a:pt x="835364" y="208958"/>
                </a:cubicBezTo>
                <a:cubicBezTo>
                  <a:pt x="839301" y="204905"/>
                  <a:pt x="844901" y="208584"/>
                  <a:pt x="848838" y="206093"/>
                </a:cubicBezTo>
                <a:cubicBezTo>
                  <a:pt x="850984" y="204733"/>
                  <a:pt x="854165" y="204877"/>
                  <a:pt x="855374" y="202048"/>
                </a:cubicBezTo>
                <a:cubicBezTo>
                  <a:pt x="853100" y="199312"/>
                  <a:pt x="853992" y="198420"/>
                  <a:pt x="857289" y="198031"/>
                </a:cubicBezTo>
                <a:cubicBezTo>
                  <a:pt x="863738" y="197275"/>
                  <a:pt x="868611" y="193590"/>
                  <a:pt x="872570" y="188651"/>
                </a:cubicBezTo>
                <a:cubicBezTo>
                  <a:pt x="873088" y="188004"/>
                  <a:pt x="873477" y="186780"/>
                  <a:pt x="873225" y="186082"/>
                </a:cubicBezTo>
                <a:cubicBezTo>
                  <a:pt x="872440" y="183915"/>
                  <a:pt x="871526" y="181734"/>
                  <a:pt x="870274" y="179812"/>
                </a:cubicBezTo>
                <a:cubicBezTo>
                  <a:pt x="868986" y="177825"/>
                  <a:pt x="867056" y="176263"/>
                  <a:pt x="865768" y="174277"/>
                </a:cubicBezTo>
                <a:cubicBezTo>
                  <a:pt x="864674" y="172592"/>
                  <a:pt x="868950" y="170317"/>
                  <a:pt x="865538" y="168669"/>
                </a:cubicBezTo>
                <a:cubicBezTo>
                  <a:pt x="861197" y="166574"/>
                  <a:pt x="865199" y="162054"/>
                  <a:pt x="862651" y="159362"/>
                </a:cubicBezTo>
                <a:cubicBezTo>
                  <a:pt x="861730" y="158390"/>
                  <a:pt x="862083" y="156828"/>
                  <a:pt x="862788" y="155388"/>
                </a:cubicBezTo>
                <a:cubicBezTo>
                  <a:pt x="865401" y="150025"/>
                  <a:pt x="866099" y="144620"/>
                  <a:pt x="862529" y="139286"/>
                </a:cubicBezTo>
                <a:cubicBezTo>
                  <a:pt x="861240" y="137364"/>
                  <a:pt x="862486" y="135874"/>
                  <a:pt x="863443" y="134182"/>
                </a:cubicBezTo>
                <a:cubicBezTo>
                  <a:pt x="864753" y="131864"/>
                  <a:pt x="865581" y="129280"/>
                  <a:pt x="866617" y="126804"/>
                </a:cubicBezTo>
                <a:cubicBezTo>
                  <a:pt x="864559" y="125681"/>
                  <a:pt x="862529" y="124500"/>
                  <a:pt x="860427" y="123457"/>
                </a:cubicBezTo>
                <a:cubicBezTo>
                  <a:pt x="859607" y="123046"/>
                  <a:pt x="858592" y="123039"/>
                  <a:pt x="857742" y="122672"/>
                </a:cubicBezTo>
                <a:cubicBezTo>
                  <a:pt x="856353" y="122082"/>
                  <a:pt x="856332" y="121348"/>
                  <a:pt x="857627" y="120743"/>
                </a:cubicBezTo>
                <a:cubicBezTo>
                  <a:pt x="862284" y="118576"/>
                  <a:pt x="867028" y="116575"/>
                  <a:pt x="871577" y="114192"/>
                </a:cubicBezTo>
                <a:cubicBezTo>
                  <a:pt x="873671" y="113098"/>
                  <a:pt x="872095" y="111896"/>
                  <a:pt x="870843" y="111594"/>
                </a:cubicBezTo>
                <a:cubicBezTo>
                  <a:pt x="868568" y="111047"/>
                  <a:pt x="867632" y="109550"/>
                  <a:pt x="867675" y="107527"/>
                </a:cubicBezTo>
                <a:cubicBezTo>
                  <a:pt x="867704" y="106210"/>
                  <a:pt x="868402" y="104907"/>
                  <a:pt x="868805" y="103597"/>
                </a:cubicBezTo>
                <a:cubicBezTo>
                  <a:pt x="869626" y="103985"/>
                  <a:pt x="870418" y="104604"/>
                  <a:pt x="871274" y="104712"/>
                </a:cubicBezTo>
                <a:cubicBezTo>
                  <a:pt x="872700" y="104900"/>
                  <a:pt x="875600" y="102769"/>
                  <a:pt x="875334" y="101811"/>
                </a:cubicBezTo>
                <a:cubicBezTo>
                  <a:pt x="875147" y="101135"/>
                  <a:pt x="874449" y="100501"/>
                  <a:pt x="873830" y="100069"/>
                </a:cubicBezTo>
                <a:cubicBezTo>
                  <a:pt x="869914" y="97334"/>
                  <a:pt x="869705" y="96492"/>
                  <a:pt x="872210" y="93800"/>
                </a:cubicBezTo>
                <a:cubicBezTo>
                  <a:pt x="873844" y="92043"/>
                  <a:pt x="875507" y="90287"/>
                  <a:pt x="877328" y="88739"/>
                </a:cubicBezTo>
                <a:cubicBezTo>
                  <a:pt x="879840" y="86637"/>
                  <a:pt x="875233" y="83513"/>
                  <a:pt x="878451" y="81591"/>
                </a:cubicBezTo>
                <a:close/>
                <a:moveTo>
                  <a:pt x="145054" y="49984"/>
                </a:moveTo>
                <a:cubicBezTo>
                  <a:pt x="144169" y="50164"/>
                  <a:pt x="143751" y="49912"/>
                  <a:pt x="143535" y="49480"/>
                </a:cubicBezTo>
                <a:cubicBezTo>
                  <a:pt x="143370" y="49149"/>
                  <a:pt x="143320" y="48717"/>
                  <a:pt x="143262" y="48285"/>
                </a:cubicBezTo>
                <a:cubicBezTo>
                  <a:pt x="143161" y="48249"/>
                  <a:pt x="143060" y="48198"/>
                  <a:pt x="142960" y="48155"/>
                </a:cubicBezTo>
                <a:lnTo>
                  <a:pt x="143212" y="47889"/>
                </a:lnTo>
                <a:cubicBezTo>
                  <a:pt x="143233" y="48019"/>
                  <a:pt x="143248" y="48148"/>
                  <a:pt x="143269" y="48285"/>
                </a:cubicBezTo>
                <a:cubicBezTo>
                  <a:pt x="143895" y="48530"/>
                  <a:pt x="144536" y="48753"/>
                  <a:pt x="145126" y="49070"/>
                </a:cubicBezTo>
                <a:cubicBezTo>
                  <a:pt x="145234" y="49134"/>
                  <a:pt x="145141" y="49962"/>
                  <a:pt x="145054" y="49984"/>
                </a:cubicBezTo>
                <a:close/>
                <a:moveTo>
                  <a:pt x="161847" y="50487"/>
                </a:moveTo>
                <a:cubicBezTo>
                  <a:pt x="161732" y="50538"/>
                  <a:pt x="161199" y="49933"/>
                  <a:pt x="161091" y="49566"/>
                </a:cubicBezTo>
                <a:cubicBezTo>
                  <a:pt x="161055" y="49451"/>
                  <a:pt x="161127" y="49307"/>
                  <a:pt x="161235" y="49149"/>
                </a:cubicBezTo>
                <a:cubicBezTo>
                  <a:pt x="161336" y="48990"/>
                  <a:pt x="161473" y="48832"/>
                  <a:pt x="161552" y="48681"/>
                </a:cubicBezTo>
                <a:cubicBezTo>
                  <a:pt x="161847" y="48710"/>
                  <a:pt x="162221" y="48638"/>
                  <a:pt x="162416" y="48796"/>
                </a:cubicBezTo>
                <a:cubicBezTo>
                  <a:pt x="163121" y="49357"/>
                  <a:pt x="162927" y="50013"/>
                  <a:pt x="161847" y="50487"/>
                </a:cubicBezTo>
                <a:close/>
                <a:moveTo>
                  <a:pt x="214341" y="304033"/>
                </a:moveTo>
                <a:cubicBezTo>
                  <a:pt x="214154" y="304530"/>
                  <a:pt x="213665" y="304688"/>
                  <a:pt x="213103" y="304760"/>
                </a:cubicBezTo>
                <a:cubicBezTo>
                  <a:pt x="212952" y="304782"/>
                  <a:pt x="212794" y="304789"/>
                  <a:pt x="212636" y="304796"/>
                </a:cubicBezTo>
                <a:cubicBezTo>
                  <a:pt x="212592" y="304897"/>
                  <a:pt x="212549" y="304998"/>
                  <a:pt x="212506" y="305098"/>
                </a:cubicBezTo>
                <a:lnTo>
                  <a:pt x="212225" y="304832"/>
                </a:lnTo>
                <a:cubicBezTo>
                  <a:pt x="212362" y="304825"/>
                  <a:pt x="212499" y="304810"/>
                  <a:pt x="212636" y="304796"/>
                </a:cubicBezTo>
                <a:cubicBezTo>
                  <a:pt x="212887" y="304155"/>
                  <a:pt x="213125" y="303500"/>
                  <a:pt x="213449" y="302896"/>
                </a:cubicBezTo>
                <a:cubicBezTo>
                  <a:pt x="213507" y="302788"/>
                  <a:pt x="214349" y="302903"/>
                  <a:pt x="214370" y="302996"/>
                </a:cubicBezTo>
                <a:cubicBezTo>
                  <a:pt x="214449" y="303450"/>
                  <a:pt x="214435" y="303788"/>
                  <a:pt x="214341" y="304033"/>
                </a:cubicBezTo>
                <a:close/>
                <a:moveTo>
                  <a:pt x="691974" y="258518"/>
                </a:moveTo>
                <a:cubicBezTo>
                  <a:pt x="690837" y="258691"/>
                  <a:pt x="689455" y="258533"/>
                  <a:pt x="689808" y="256870"/>
                </a:cubicBezTo>
                <a:cubicBezTo>
                  <a:pt x="689901" y="256431"/>
                  <a:pt x="691226" y="255949"/>
                  <a:pt x="691924" y="256028"/>
                </a:cubicBezTo>
                <a:cubicBezTo>
                  <a:pt x="692608" y="256100"/>
                  <a:pt x="693219" y="256863"/>
                  <a:pt x="693860" y="257323"/>
                </a:cubicBezTo>
                <a:cubicBezTo>
                  <a:pt x="693860" y="257323"/>
                  <a:pt x="693860" y="257323"/>
                  <a:pt x="693860" y="257323"/>
                </a:cubicBezTo>
                <a:cubicBezTo>
                  <a:pt x="693860" y="257323"/>
                  <a:pt x="693860" y="257323"/>
                  <a:pt x="693860" y="257323"/>
                </a:cubicBezTo>
                <a:cubicBezTo>
                  <a:pt x="693234" y="257741"/>
                  <a:pt x="692643" y="258417"/>
                  <a:pt x="691974" y="258518"/>
                </a:cubicBezTo>
                <a:close/>
                <a:moveTo>
                  <a:pt x="712877" y="274052"/>
                </a:moveTo>
                <a:cubicBezTo>
                  <a:pt x="713683" y="273577"/>
                  <a:pt x="714389" y="274326"/>
                  <a:pt x="713863" y="275053"/>
                </a:cubicBezTo>
                <a:cubicBezTo>
                  <a:pt x="713496" y="275557"/>
                  <a:pt x="712632" y="275708"/>
                  <a:pt x="711920" y="275960"/>
                </a:cubicBezTo>
                <a:cubicBezTo>
                  <a:pt x="711898" y="276024"/>
                  <a:pt x="711877" y="276096"/>
                  <a:pt x="711848" y="276161"/>
                </a:cubicBezTo>
                <a:lnTo>
                  <a:pt x="711711" y="276032"/>
                </a:lnTo>
                <a:cubicBezTo>
                  <a:pt x="711776" y="276003"/>
                  <a:pt x="711855" y="275989"/>
                  <a:pt x="711920" y="275967"/>
                </a:cubicBezTo>
                <a:cubicBezTo>
                  <a:pt x="712193" y="275254"/>
                  <a:pt x="712359" y="274354"/>
                  <a:pt x="712877" y="274052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EC01D64-F763-5B2F-ADAD-FEF60EBF92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63" y="431409"/>
            <a:ext cx="1737672" cy="1566901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FDCE3A0-91C7-9189-2901-5A678C2461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3364" y="703029"/>
            <a:ext cx="6511092" cy="55356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530659"/>
      </p:ext>
    </p:extLst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1">
            <a:extLst>
              <a:ext uri="{FF2B5EF4-FFF2-40B4-BE49-F238E27FC236}">
                <a16:creationId xmlns:a16="http://schemas.microsoft.com/office/drawing/2014/main" id="{83F2E41D-CEEC-8188-0962-787E5AF450D6}"/>
              </a:ext>
            </a:extLst>
          </p:cNvPr>
          <p:cNvSpPr/>
          <p:nvPr/>
        </p:nvSpPr>
        <p:spPr>
          <a:xfrm>
            <a:off x="6038139" y="1677036"/>
            <a:ext cx="5519724" cy="4177237"/>
          </a:xfrm>
          <a:custGeom>
            <a:avLst/>
            <a:gdLst>
              <a:gd name="connsiteX0" fmla="*/ 121004 w 406284"/>
              <a:gd name="connsiteY0" fmla="*/ 645998 h 889420"/>
              <a:gd name="connsiteX1" fmla="*/ 122357 w 406284"/>
              <a:gd name="connsiteY1" fmla="*/ 645062 h 889420"/>
              <a:gd name="connsiteX2" fmla="*/ 123754 w 406284"/>
              <a:gd name="connsiteY2" fmla="*/ 638080 h 889420"/>
              <a:gd name="connsiteX3" fmla="*/ 123487 w 406284"/>
              <a:gd name="connsiteY3" fmla="*/ 631544 h 889420"/>
              <a:gd name="connsiteX4" fmla="*/ 126172 w 406284"/>
              <a:gd name="connsiteY4" fmla="*/ 631400 h 889420"/>
              <a:gd name="connsiteX5" fmla="*/ 132039 w 406284"/>
              <a:gd name="connsiteY5" fmla="*/ 630694 h 889420"/>
              <a:gd name="connsiteX6" fmla="*/ 132039 w 406284"/>
              <a:gd name="connsiteY6" fmla="*/ 632595 h 889420"/>
              <a:gd name="connsiteX7" fmla="*/ 133449 w 406284"/>
              <a:gd name="connsiteY7" fmla="*/ 632199 h 889420"/>
              <a:gd name="connsiteX8" fmla="*/ 134637 w 406284"/>
              <a:gd name="connsiteY8" fmla="*/ 633350 h 889420"/>
              <a:gd name="connsiteX9" fmla="*/ 134543 w 406284"/>
              <a:gd name="connsiteY9" fmla="*/ 636410 h 889420"/>
              <a:gd name="connsiteX10" fmla="*/ 133464 w 406284"/>
              <a:gd name="connsiteY10" fmla="*/ 636482 h 889420"/>
              <a:gd name="connsiteX11" fmla="*/ 136019 w 406284"/>
              <a:gd name="connsiteY11" fmla="*/ 640901 h 889420"/>
              <a:gd name="connsiteX12" fmla="*/ 136876 w 406284"/>
              <a:gd name="connsiteY12" fmla="*/ 642377 h 889420"/>
              <a:gd name="connsiteX13" fmla="*/ 138574 w 406284"/>
              <a:gd name="connsiteY13" fmla="*/ 641053 h 889420"/>
              <a:gd name="connsiteX14" fmla="*/ 137437 w 406284"/>
              <a:gd name="connsiteY14" fmla="*/ 640513 h 889420"/>
              <a:gd name="connsiteX15" fmla="*/ 139683 w 406284"/>
              <a:gd name="connsiteY15" fmla="*/ 637317 h 889420"/>
              <a:gd name="connsiteX16" fmla="*/ 140561 w 406284"/>
              <a:gd name="connsiteY16" fmla="*/ 639095 h 889420"/>
              <a:gd name="connsiteX17" fmla="*/ 139668 w 406284"/>
              <a:gd name="connsiteY17" fmla="*/ 633041 h 889420"/>
              <a:gd name="connsiteX18" fmla="*/ 141389 w 406284"/>
              <a:gd name="connsiteY18" fmla="*/ 632012 h 889420"/>
              <a:gd name="connsiteX19" fmla="*/ 139733 w 406284"/>
              <a:gd name="connsiteY19" fmla="*/ 629665 h 889420"/>
              <a:gd name="connsiteX20" fmla="*/ 141713 w 406284"/>
              <a:gd name="connsiteY20" fmla="*/ 623424 h 889420"/>
              <a:gd name="connsiteX21" fmla="*/ 141418 w 406284"/>
              <a:gd name="connsiteY21" fmla="*/ 620084 h 889420"/>
              <a:gd name="connsiteX22" fmla="*/ 140201 w 406284"/>
              <a:gd name="connsiteY22" fmla="*/ 618630 h 889420"/>
              <a:gd name="connsiteX23" fmla="*/ 142310 w 406284"/>
              <a:gd name="connsiteY23" fmla="*/ 617889 h 889420"/>
              <a:gd name="connsiteX24" fmla="*/ 140734 w 406284"/>
              <a:gd name="connsiteY24" fmla="*/ 616456 h 889420"/>
              <a:gd name="connsiteX25" fmla="*/ 142886 w 406284"/>
              <a:gd name="connsiteY25" fmla="*/ 614131 h 889420"/>
              <a:gd name="connsiteX26" fmla="*/ 144484 w 406284"/>
              <a:gd name="connsiteY26" fmla="*/ 617385 h 889420"/>
              <a:gd name="connsiteX27" fmla="*/ 144023 w 406284"/>
              <a:gd name="connsiteY27" fmla="*/ 616859 h 889420"/>
              <a:gd name="connsiteX28" fmla="*/ 142850 w 406284"/>
              <a:gd name="connsiteY28" fmla="*/ 619990 h 889420"/>
              <a:gd name="connsiteX29" fmla="*/ 144620 w 406284"/>
              <a:gd name="connsiteY29" fmla="*/ 619573 h 889420"/>
              <a:gd name="connsiteX30" fmla="*/ 143512 w 406284"/>
              <a:gd name="connsiteY30" fmla="*/ 619335 h 889420"/>
              <a:gd name="connsiteX31" fmla="*/ 144678 w 406284"/>
              <a:gd name="connsiteY31" fmla="*/ 618414 h 889420"/>
              <a:gd name="connsiteX32" fmla="*/ 144880 w 406284"/>
              <a:gd name="connsiteY32" fmla="*/ 621970 h 889420"/>
              <a:gd name="connsiteX33" fmla="*/ 144836 w 406284"/>
              <a:gd name="connsiteY33" fmla="*/ 621999 h 889420"/>
              <a:gd name="connsiteX34" fmla="*/ 144880 w 406284"/>
              <a:gd name="connsiteY34" fmla="*/ 621984 h 889420"/>
              <a:gd name="connsiteX35" fmla="*/ 145132 w 406284"/>
              <a:gd name="connsiteY35" fmla="*/ 629053 h 889420"/>
              <a:gd name="connsiteX36" fmla="*/ 147341 w 406284"/>
              <a:gd name="connsiteY36" fmla="*/ 630190 h 889420"/>
              <a:gd name="connsiteX37" fmla="*/ 148810 w 406284"/>
              <a:gd name="connsiteY37" fmla="*/ 629449 h 889420"/>
              <a:gd name="connsiteX38" fmla="*/ 151329 w 406284"/>
              <a:gd name="connsiteY38" fmla="*/ 627592 h 889420"/>
              <a:gd name="connsiteX39" fmla="*/ 154446 w 406284"/>
              <a:gd name="connsiteY39" fmla="*/ 618421 h 889420"/>
              <a:gd name="connsiteX40" fmla="*/ 156044 w 406284"/>
              <a:gd name="connsiteY40" fmla="*/ 616154 h 889420"/>
              <a:gd name="connsiteX41" fmla="*/ 156137 w 406284"/>
              <a:gd name="connsiteY41" fmla="*/ 627088 h 889420"/>
              <a:gd name="connsiteX42" fmla="*/ 155007 w 406284"/>
              <a:gd name="connsiteY42" fmla="*/ 626548 h 889420"/>
              <a:gd name="connsiteX43" fmla="*/ 156720 w 406284"/>
              <a:gd name="connsiteY43" fmla="*/ 629499 h 889420"/>
              <a:gd name="connsiteX44" fmla="*/ 155669 w 406284"/>
              <a:gd name="connsiteY44" fmla="*/ 629874 h 889420"/>
              <a:gd name="connsiteX45" fmla="*/ 155741 w 406284"/>
              <a:gd name="connsiteY45" fmla="*/ 630781 h 889420"/>
              <a:gd name="connsiteX46" fmla="*/ 157102 w 406284"/>
              <a:gd name="connsiteY46" fmla="*/ 629780 h 889420"/>
              <a:gd name="connsiteX47" fmla="*/ 158772 w 406284"/>
              <a:gd name="connsiteY47" fmla="*/ 636403 h 889420"/>
              <a:gd name="connsiteX48" fmla="*/ 157217 w 406284"/>
              <a:gd name="connsiteY48" fmla="*/ 639253 h 889420"/>
              <a:gd name="connsiteX49" fmla="*/ 160182 w 406284"/>
              <a:gd name="connsiteY49" fmla="*/ 639980 h 889420"/>
              <a:gd name="connsiteX50" fmla="*/ 155856 w 406284"/>
              <a:gd name="connsiteY50" fmla="*/ 640254 h 889420"/>
              <a:gd name="connsiteX51" fmla="*/ 154827 w 406284"/>
              <a:gd name="connsiteY51" fmla="*/ 640930 h 889420"/>
              <a:gd name="connsiteX52" fmla="*/ 156569 w 406284"/>
              <a:gd name="connsiteY52" fmla="*/ 644184 h 889420"/>
              <a:gd name="connsiteX53" fmla="*/ 157476 w 406284"/>
              <a:gd name="connsiteY53" fmla="*/ 646264 h 889420"/>
              <a:gd name="connsiteX54" fmla="*/ 158714 w 406284"/>
              <a:gd name="connsiteY54" fmla="*/ 648021 h 889420"/>
              <a:gd name="connsiteX55" fmla="*/ 156116 w 406284"/>
              <a:gd name="connsiteY55" fmla="*/ 647265 h 889420"/>
              <a:gd name="connsiteX56" fmla="*/ 156720 w 406284"/>
              <a:gd name="connsiteY56" fmla="*/ 649979 h 889420"/>
              <a:gd name="connsiteX57" fmla="*/ 158880 w 406284"/>
              <a:gd name="connsiteY57" fmla="*/ 649842 h 889420"/>
              <a:gd name="connsiteX58" fmla="*/ 157692 w 406284"/>
              <a:gd name="connsiteY58" fmla="*/ 648690 h 889420"/>
              <a:gd name="connsiteX59" fmla="*/ 159959 w 406284"/>
              <a:gd name="connsiteY59" fmla="*/ 649770 h 889420"/>
              <a:gd name="connsiteX60" fmla="*/ 156828 w 406284"/>
              <a:gd name="connsiteY60" fmla="*/ 651188 h 889420"/>
              <a:gd name="connsiteX61" fmla="*/ 157814 w 406284"/>
              <a:gd name="connsiteY61" fmla="*/ 654182 h 889420"/>
              <a:gd name="connsiteX62" fmla="*/ 159729 w 406284"/>
              <a:gd name="connsiteY62" fmla="*/ 651310 h 889420"/>
              <a:gd name="connsiteX63" fmla="*/ 158368 w 406284"/>
              <a:gd name="connsiteY63" fmla="*/ 652311 h 889420"/>
              <a:gd name="connsiteX64" fmla="*/ 157483 w 406284"/>
              <a:gd name="connsiteY64" fmla="*/ 654506 h 889420"/>
              <a:gd name="connsiteX65" fmla="*/ 160053 w 406284"/>
              <a:gd name="connsiteY65" fmla="*/ 654960 h 889420"/>
              <a:gd name="connsiteX66" fmla="*/ 158304 w 406284"/>
              <a:gd name="connsiteY66" fmla="*/ 655680 h 889420"/>
              <a:gd name="connsiteX67" fmla="*/ 157692 w 406284"/>
              <a:gd name="connsiteY67" fmla="*/ 656939 h 889420"/>
              <a:gd name="connsiteX68" fmla="*/ 160571 w 406284"/>
              <a:gd name="connsiteY68" fmla="*/ 656759 h 889420"/>
              <a:gd name="connsiteX69" fmla="*/ 159211 w 406284"/>
              <a:gd name="connsiteY69" fmla="*/ 657767 h 889420"/>
              <a:gd name="connsiteX70" fmla="*/ 160557 w 406284"/>
              <a:gd name="connsiteY70" fmla="*/ 660733 h 889420"/>
              <a:gd name="connsiteX71" fmla="*/ 158664 w 406284"/>
              <a:gd name="connsiteY71" fmla="*/ 663907 h 889420"/>
              <a:gd name="connsiteX72" fmla="*/ 160132 w 406284"/>
              <a:gd name="connsiteY72" fmla="*/ 664123 h 889420"/>
              <a:gd name="connsiteX73" fmla="*/ 158772 w 406284"/>
              <a:gd name="connsiteY73" fmla="*/ 665131 h 889420"/>
              <a:gd name="connsiteX74" fmla="*/ 160622 w 406284"/>
              <a:gd name="connsiteY74" fmla="*/ 665620 h 889420"/>
              <a:gd name="connsiteX75" fmla="*/ 160290 w 406284"/>
              <a:gd name="connsiteY75" fmla="*/ 665944 h 889420"/>
              <a:gd name="connsiteX76" fmla="*/ 159160 w 406284"/>
              <a:gd name="connsiteY76" fmla="*/ 665404 h 889420"/>
              <a:gd name="connsiteX77" fmla="*/ 158340 w 406284"/>
              <a:gd name="connsiteY77" fmla="*/ 672488 h 889420"/>
              <a:gd name="connsiteX78" fmla="*/ 158973 w 406284"/>
              <a:gd name="connsiteY78" fmla="*/ 675504 h 889420"/>
              <a:gd name="connsiteX79" fmla="*/ 160823 w 406284"/>
              <a:gd name="connsiteY79" fmla="*/ 676000 h 889420"/>
              <a:gd name="connsiteX80" fmla="*/ 162572 w 406284"/>
              <a:gd name="connsiteY80" fmla="*/ 675280 h 889420"/>
              <a:gd name="connsiteX81" fmla="*/ 163054 w 406284"/>
              <a:gd name="connsiteY81" fmla="*/ 672495 h 889420"/>
              <a:gd name="connsiteX82" fmla="*/ 161478 w 406284"/>
              <a:gd name="connsiteY82" fmla="*/ 671062 h 889420"/>
              <a:gd name="connsiteX83" fmla="*/ 163169 w 406284"/>
              <a:gd name="connsiteY83" fmla="*/ 669738 h 889420"/>
              <a:gd name="connsiteX84" fmla="*/ 162234 w 406284"/>
              <a:gd name="connsiteY84" fmla="*/ 667348 h 889420"/>
              <a:gd name="connsiteX85" fmla="*/ 163839 w 406284"/>
              <a:gd name="connsiteY85" fmla="*/ 669083 h 889420"/>
              <a:gd name="connsiteX86" fmla="*/ 164890 w 406284"/>
              <a:gd name="connsiteY86" fmla="*/ 668716 h 889420"/>
              <a:gd name="connsiteX87" fmla="*/ 164278 w 406284"/>
              <a:gd name="connsiteY87" fmla="*/ 661726 h 889420"/>
              <a:gd name="connsiteX88" fmla="*/ 166459 w 406284"/>
              <a:gd name="connsiteY88" fmla="*/ 661892 h 889420"/>
              <a:gd name="connsiteX89" fmla="*/ 166826 w 406284"/>
              <a:gd name="connsiteY89" fmla="*/ 657897 h 889420"/>
              <a:gd name="connsiteX90" fmla="*/ 167294 w 406284"/>
              <a:gd name="connsiteY90" fmla="*/ 659092 h 889420"/>
              <a:gd name="connsiteX91" fmla="*/ 168266 w 406284"/>
              <a:gd name="connsiteY91" fmla="*/ 657810 h 889420"/>
              <a:gd name="connsiteX92" fmla="*/ 168957 w 406284"/>
              <a:gd name="connsiteY92" fmla="*/ 657457 h 889420"/>
              <a:gd name="connsiteX93" fmla="*/ 166747 w 406284"/>
              <a:gd name="connsiteY93" fmla="*/ 656990 h 889420"/>
              <a:gd name="connsiteX94" fmla="*/ 170749 w 406284"/>
              <a:gd name="connsiteY94" fmla="*/ 649093 h 889420"/>
              <a:gd name="connsiteX95" fmla="*/ 170382 w 406284"/>
              <a:gd name="connsiteY95" fmla="*/ 653088 h 889420"/>
              <a:gd name="connsiteX96" fmla="*/ 172210 w 406284"/>
              <a:gd name="connsiteY96" fmla="*/ 653283 h 889420"/>
              <a:gd name="connsiteX97" fmla="*/ 173189 w 406284"/>
              <a:gd name="connsiteY97" fmla="*/ 648021 h 889420"/>
              <a:gd name="connsiteX98" fmla="*/ 174240 w 406284"/>
              <a:gd name="connsiteY98" fmla="*/ 647646 h 889420"/>
              <a:gd name="connsiteX99" fmla="*/ 173463 w 406284"/>
              <a:gd name="connsiteY99" fmla="*/ 647085 h 889420"/>
              <a:gd name="connsiteX100" fmla="*/ 174514 w 406284"/>
              <a:gd name="connsiteY100" fmla="*/ 646718 h 889420"/>
              <a:gd name="connsiteX101" fmla="*/ 174017 w 406284"/>
              <a:gd name="connsiteY101" fmla="*/ 645220 h 889420"/>
              <a:gd name="connsiteX102" fmla="*/ 176860 w 406284"/>
              <a:gd name="connsiteY102" fmla="*/ 646401 h 889420"/>
              <a:gd name="connsiteX103" fmla="*/ 176795 w 406284"/>
              <a:gd name="connsiteY103" fmla="*/ 647272 h 889420"/>
              <a:gd name="connsiteX104" fmla="*/ 175730 w 406284"/>
              <a:gd name="connsiteY104" fmla="*/ 648172 h 889420"/>
              <a:gd name="connsiteX105" fmla="*/ 176745 w 406284"/>
              <a:gd name="connsiteY105" fmla="*/ 647920 h 889420"/>
              <a:gd name="connsiteX106" fmla="*/ 176630 w 406284"/>
              <a:gd name="connsiteY106" fmla="*/ 649403 h 889420"/>
              <a:gd name="connsiteX107" fmla="*/ 175557 w 406284"/>
              <a:gd name="connsiteY107" fmla="*/ 650324 h 889420"/>
              <a:gd name="connsiteX108" fmla="*/ 176586 w 406284"/>
              <a:gd name="connsiteY108" fmla="*/ 649921 h 889420"/>
              <a:gd name="connsiteX109" fmla="*/ 176450 w 406284"/>
              <a:gd name="connsiteY109" fmla="*/ 651670 h 889420"/>
              <a:gd name="connsiteX110" fmla="*/ 176025 w 406284"/>
              <a:gd name="connsiteY110" fmla="*/ 651526 h 889420"/>
              <a:gd name="connsiteX111" fmla="*/ 176385 w 406284"/>
              <a:gd name="connsiteY111" fmla="*/ 652527 h 889420"/>
              <a:gd name="connsiteX112" fmla="*/ 176342 w 406284"/>
              <a:gd name="connsiteY112" fmla="*/ 653067 h 889420"/>
              <a:gd name="connsiteX113" fmla="*/ 176155 w 406284"/>
              <a:gd name="connsiteY113" fmla="*/ 653045 h 889420"/>
              <a:gd name="connsiteX114" fmla="*/ 176306 w 406284"/>
              <a:gd name="connsiteY114" fmla="*/ 653563 h 889420"/>
              <a:gd name="connsiteX115" fmla="*/ 176126 w 406284"/>
              <a:gd name="connsiteY115" fmla="*/ 655903 h 889420"/>
              <a:gd name="connsiteX116" fmla="*/ 175348 w 406284"/>
              <a:gd name="connsiteY116" fmla="*/ 656147 h 889420"/>
              <a:gd name="connsiteX117" fmla="*/ 176018 w 406284"/>
              <a:gd name="connsiteY117" fmla="*/ 657306 h 889420"/>
              <a:gd name="connsiteX118" fmla="*/ 175982 w 406284"/>
              <a:gd name="connsiteY118" fmla="*/ 657731 h 889420"/>
              <a:gd name="connsiteX119" fmla="*/ 175838 w 406284"/>
              <a:gd name="connsiteY119" fmla="*/ 657645 h 889420"/>
              <a:gd name="connsiteX120" fmla="*/ 175910 w 406284"/>
              <a:gd name="connsiteY120" fmla="*/ 658638 h 889420"/>
              <a:gd name="connsiteX121" fmla="*/ 175752 w 406284"/>
              <a:gd name="connsiteY121" fmla="*/ 660704 h 889420"/>
              <a:gd name="connsiteX122" fmla="*/ 175752 w 406284"/>
              <a:gd name="connsiteY122" fmla="*/ 660704 h 889420"/>
              <a:gd name="connsiteX123" fmla="*/ 175262 w 406284"/>
              <a:gd name="connsiteY123" fmla="*/ 659207 h 889420"/>
              <a:gd name="connsiteX124" fmla="*/ 174477 w 406284"/>
              <a:gd name="connsiteY124" fmla="*/ 662619 h 889420"/>
              <a:gd name="connsiteX125" fmla="*/ 175600 w 406284"/>
              <a:gd name="connsiteY125" fmla="*/ 662755 h 889420"/>
              <a:gd name="connsiteX126" fmla="*/ 175557 w 406284"/>
              <a:gd name="connsiteY126" fmla="*/ 663295 h 889420"/>
              <a:gd name="connsiteX127" fmla="*/ 175413 w 406284"/>
              <a:gd name="connsiteY127" fmla="*/ 665016 h 889420"/>
              <a:gd name="connsiteX128" fmla="*/ 173643 w 406284"/>
              <a:gd name="connsiteY128" fmla="*/ 665433 h 889420"/>
              <a:gd name="connsiteX129" fmla="*/ 174881 w 406284"/>
              <a:gd name="connsiteY129" fmla="*/ 667190 h 889420"/>
              <a:gd name="connsiteX130" fmla="*/ 175298 w 406284"/>
              <a:gd name="connsiteY130" fmla="*/ 666606 h 889420"/>
              <a:gd name="connsiteX131" fmla="*/ 175111 w 406284"/>
              <a:gd name="connsiteY131" fmla="*/ 669040 h 889420"/>
              <a:gd name="connsiteX132" fmla="*/ 174708 w 406284"/>
              <a:gd name="connsiteY132" fmla="*/ 669342 h 889420"/>
              <a:gd name="connsiteX133" fmla="*/ 175082 w 406284"/>
              <a:gd name="connsiteY133" fmla="*/ 669428 h 889420"/>
              <a:gd name="connsiteX134" fmla="*/ 174722 w 406284"/>
              <a:gd name="connsiteY134" fmla="*/ 674071 h 889420"/>
              <a:gd name="connsiteX135" fmla="*/ 174060 w 406284"/>
              <a:gd name="connsiteY135" fmla="*/ 674266 h 889420"/>
              <a:gd name="connsiteX136" fmla="*/ 174110 w 406284"/>
              <a:gd name="connsiteY136" fmla="*/ 674877 h 889420"/>
              <a:gd name="connsiteX137" fmla="*/ 174499 w 406284"/>
              <a:gd name="connsiteY137" fmla="*/ 675158 h 889420"/>
              <a:gd name="connsiteX138" fmla="*/ 174679 w 406284"/>
              <a:gd name="connsiteY138" fmla="*/ 675151 h 889420"/>
              <a:gd name="connsiteX139" fmla="*/ 174852 w 406284"/>
              <a:gd name="connsiteY139" fmla="*/ 676922 h 889420"/>
              <a:gd name="connsiteX140" fmla="*/ 174269 w 406284"/>
              <a:gd name="connsiteY140" fmla="*/ 676699 h 889420"/>
              <a:gd name="connsiteX141" fmla="*/ 175240 w 406284"/>
              <a:gd name="connsiteY141" fmla="*/ 677678 h 889420"/>
              <a:gd name="connsiteX142" fmla="*/ 175895 w 406284"/>
              <a:gd name="connsiteY142" fmla="*/ 678692 h 889420"/>
              <a:gd name="connsiteX143" fmla="*/ 175147 w 406284"/>
              <a:gd name="connsiteY143" fmla="*/ 678484 h 889420"/>
              <a:gd name="connsiteX144" fmla="*/ 175989 w 406284"/>
              <a:gd name="connsiteY144" fmla="*/ 683479 h 889420"/>
              <a:gd name="connsiteX145" fmla="*/ 175240 w 406284"/>
              <a:gd name="connsiteY145" fmla="*/ 683429 h 889420"/>
              <a:gd name="connsiteX146" fmla="*/ 174988 w 406284"/>
              <a:gd name="connsiteY146" fmla="*/ 684350 h 889420"/>
              <a:gd name="connsiteX147" fmla="*/ 177349 w 406284"/>
              <a:gd name="connsiteY147" fmla="*/ 685286 h 889420"/>
              <a:gd name="connsiteX148" fmla="*/ 177256 w 406284"/>
              <a:gd name="connsiteY148" fmla="*/ 684422 h 889420"/>
              <a:gd name="connsiteX149" fmla="*/ 178220 w 406284"/>
              <a:gd name="connsiteY149" fmla="*/ 684710 h 889420"/>
              <a:gd name="connsiteX150" fmla="*/ 178285 w 406284"/>
              <a:gd name="connsiteY150" fmla="*/ 681341 h 889420"/>
              <a:gd name="connsiteX151" fmla="*/ 179876 w 406284"/>
              <a:gd name="connsiteY151" fmla="*/ 680845 h 889420"/>
              <a:gd name="connsiteX152" fmla="*/ 179984 w 406284"/>
              <a:gd name="connsiteY152" fmla="*/ 680895 h 889420"/>
              <a:gd name="connsiteX153" fmla="*/ 181042 w 406284"/>
              <a:gd name="connsiteY153" fmla="*/ 681601 h 889420"/>
              <a:gd name="connsiteX154" fmla="*/ 180855 w 406284"/>
              <a:gd name="connsiteY154" fmla="*/ 681802 h 889420"/>
              <a:gd name="connsiteX155" fmla="*/ 181215 w 406284"/>
              <a:gd name="connsiteY155" fmla="*/ 681773 h 889420"/>
              <a:gd name="connsiteX156" fmla="*/ 177673 w 406284"/>
              <a:gd name="connsiteY156" fmla="*/ 685459 h 889420"/>
              <a:gd name="connsiteX157" fmla="*/ 178537 w 406284"/>
              <a:gd name="connsiteY157" fmla="*/ 687806 h 889420"/>
              <a:gd name="connsiteX158" fmla="*/ 178919 w 406284"/>
              <a:gd name="connsiteY158" fmla="*/ 688648 h 889420"/>
              <a:gd name="connsiteX159" fmla="*/ 178955 w 406284"/>
              <a:gd name="connsiteY159" fmla="*/ 688223 h 889420"/>
              <a:gd name="connsiteX160" fmla="*/ 180797 w 406284"/>
              <a:gd name="connsiteY160" fmla="*/ 689929 h 889420"/>
              <a:gd name="connsiteX161" fmla="*/ 183921 w 406284"/>
              <a:gd name="connsiteY161" fmla="*/ 693773 h 889420"/>
              <a:gd name="connsiteX162" fmla="*/ 184022 w 406284"/>
              <a:gd name="connsiteY162" fmla="*/ 694176 h 889420"/>
              <a:gd name="connsiteX163" fmla="*/ 184008 w 406284"/>
              <a:gd name="connsiteY163" fmla="*/ 694342 h 889420"/>
              <a:gd name="connsiteX164" fmla="*/ 184058 w 406284"/>
              <a:gd name="connsiteY164" fmla="*/ 694342 h 889420"/>
              <a:gd name="connsiteX165" fmla="*/ 184187 w 406284"/>
              <a:gd name="connsiteY165" fmla="*/ 695047 h 889420"/>
              <a:gd name="connsiteX166" fmla="*/ 187283 w 406284"/>
              <a:gd name="connsiteY166" fmla="*/ 697300 h 889420"/>
              <a:gd name="connsiteX167" fmla="*/ 186901 w 406284"/>
              <a:gd name="connsiteY167" fmla="*/ 693636 h 889420"/>
              <a:gd name="connsiteX168" fmla="*/ 186498 w 406284"/>
              <a:gd name="connsiteY168" fmla="*/ 693399 h 889420"/>
              <a:gd name="connsiteX169" fmla="*/ 186808 w 406284"/>
              <a:gd name="connsiteY169" fmla="*/ 693190 h 889420"/>
              <a:gd name="connsiteX170" fmla="*/ 186951 w 406284"/>
              <a:gd name="connsiteY170" fmla="*/ 693507 h 889420"/>
              <a:gd name="connsiteX171" fmla="*/ 187239 w 406284"/>
              <a:gd name="connsiteY171" fmla="*/ 692715 h 889420"/>
              <a:gd name="connsiteX172" fmla="*/ 187045 w 406284"/>
              <a:gd name="connsiteY172" fmla="*/ 692700 h 889420"/>
              <a:gd name="connsiteX173" fmla="*/ 188226 w 406284"/>
              <a:gd name="connsiteY173" fmla="*/ 686279 h 889420"/>
              <a:gd name="connsiteX174" fmla="*/ 189492 w 406284"/>
              <a:gd name="connsiteY174" fmla="*/ 671804 h 889420"/>
              <a:gd name="connsiteX175" fmla="*/ 190529 w 406284"/>
              <a:gd name="connsiteY175" fmla="*/ 672639 h 889420"/>
              <a:gd name="connsiteX176" fmla="*/ 192249 w 406284"/>
              <a:gd name="connsiteY176" fmla="*/ 671609 h 889420"/>
              <a:gd name="connsiteX177" fmla="*/ 192386 w 406284"/>
              <a:gd name="connsiteY177" fmla="*/ 673128 h 889420"/>
              <a:gd name="connsiteX178" fmla="*/ 190939 w 406284"/>
              <a:gd name="connsiteY178" fmla="*/ 673222 h 889420"/>
              <a:gd name="connsiteX179" fmla="*/ 191508 w 406284"/>
              <a:gd name="connsiteY179" fmla="*/ 679607 h 889420"/>
              <a:gd name="connsiteX180" fmla="*/ 192364 w 406284"/>
              <a:gd name="connsiteY180" fmla="*/ 681082 h 889420"/>
              <a:gd name="connsiteX181" fmla="*/ 193386 w 406284"/>
              <a:gd name="connsiteY181" fmla="*/ 680406 h 889420"/>
              <a:gd name="connsiteX182" fmla="*/ 192911 w 406284"/>
              <a:gd name="connsiteY182" fmla="*/ 683184 h 889420"/>
              <a:gd name="connsiteX183" fmla="*/ 191522 w 406284"/>
              <a:gd name="connsiteY183" fmla="*/ 683882 h 889420"/>
              <a:gd name="connsiteX184" fmla="*/ 193379 w 406284"/>
              <a:gd name="connsiteY184" fmla="*/ 684372 h 889420"/>
              <a:gd name="connsiteX185" fmla="*/ 193876 w 406284"/>
              <a:gd name="connsiteY185" fmla="*/ 686136 h 889420"/>
              <a:gd name="connsiteX186" fmla="*/ 194848 w 406284"/>
              <a:gd name="connsiteY186" fmla="*/ 672358 h 889420"/>
              <a:gd name="connsiteX187" fmla="*/ 193768 w 406284"/>
              <a:gd name="connsiteY187" fmla="*/ 672430 h 889420"/>
              <a:gd name="connsiteX188" fmla="*/ 194193 w 406284"/>
              <a:gd name="connsiteY188" fmla="*/ 669040 h 889420"/>
              <a:gd name="connsiteX189" fmla="*/ 193552 w 406284"/>
              <a:gd name="connsiteY189" fmla="*/ 669997 h 889420"/>
              <a:gd name="connsiteX190" fmla="*/ 192868 w 406284"/>
              <a:gd name="connsiteY190" fmla="*/ 666369 h 889420"/>
              <a:gd name="connsiteX191" fmla="*/ 194250 w 406284"/>
              <a:gd name="connsiteY191" fmla="*/ 665692 h 889420"/>
              <a:gd name="connsiteX192" fmla="*/ 194113 w 406284"/>
              <a:gd name="connsiteY192" fmla="*/ 668125 h 889420"/>
              <a:gd name="connsiteX193" fmla="*/ 194265 w 406284"/>
              <a:gd name="connsiteY193" fmla="*/ 665678 h 889420"/>
              <a:gd name="connsiteX194" fmla="*/ 194149 w 406284"/>
              <a:gd name="connsiteY194" fmla="*/ 664454 h 889420"/>
              <a:gd name="connsiteX195" fmla="*/ 193041 w 406284"/>
              <a:gd name="connsiteY195" fmla="*/ 664217 h 889420"/>
              <a:gd name="connsiteX196" fmla="*/ 193573 w 406284"/>
              <a:gd name="connsiteY196" fmla="*/ 662050 h 889420"/>
              <a:gd name="connsiteX197" fmla="*/ 194840 w 406284"/>
              <a:gd name="connsiteY197" fmla="*/ 664109 h 889420"/>
              <a:gd name="connsiteX198" fmla="*/ 195236 w 406284"/>
              <a:gd name="connsiteY198" fmla="*/ 660416 h 889420"/>
              <a:gd name="connsiteX199" fmla="*/ 194077 w 406284"/>
              <a:gd name="connsiteY199" fmla="*/ 659574 h 889420"/>
              <a:gd name="connsiteX200" fmla="*/ 192976 w 406284"/>
              <a:gd name="connsiteY200" fmla="*/ 655363 h 889420"/>
              <a:gd name="connsiteX201" fmla="*/ 194632 w 406284"/>
              <a:gd name="connsiteY201" fmla="*/ 653830 h 889420"/>
              <a:gd name="connsiteX202" fmla="*/ 194567 w 406284"/>
              <a:gd name="connsiteY202" fmla="*/ 656435 h 889420"/>
              <a:gd name="connsiteX203" fmla="*/ 195675 w 406284"/>
              <a:gd name="connsiteY203" fmla="*/ 657501 h 889420"/>
              <a:gd name="connsiteX204" fmla="*/ 196827 w 406284"/>
              <a:gd name="connsiteY204" fmla="*/ 657364 h 889420"/>
              <a:gd name="connsiteX205" fmla="*/ 196913 w 406284"/>
              <a:gd name="connsiteY205" fmla="*/ 657098 h 889420"/>
              <a:gd name="connsiteX206" fmla="*/ 197453 w 406284"/>
              <a:gd name="connsiteY206" fmla="*/ 656918 h 889420"/>
              <a:gd name="connsiteX207" fmla="*/ 197705 w 406284"/>
              <a:gd name="connsiteY207" fmla="*/ 655680 h 889420"/>
              <a:gd name="connsiteX208" fmla="*/ 198475 w 406284"/>
              <a:gd name="connsiteY208" fmla="*/ 656241 h 889420"/>
              <a:gd name="connsiteX209" fmla="*/ 197568 w 406284"/>
              <a:gd name="connsiteY209" fmla="*/ 655615 h 889420"/>
              <a:gd name="connsiteX210" fmla="*/ 201311 w 406284"/>
              <a:gd name="connsiteY210" fmla="*/ 651368 h 889420"/>
              <a:gd name="connsiteX211" fmla="*/ 201009 w 406284"/>
              <a:gd name="connsiteY211" fmla="*/ 652116 h 889420"/>
              <a:gd name="connsiteX212" fmla="*/ 202117 w 406284"/>
              <a:gd name="connsiteY212" fmla="*/ 652354 h 889420"/>
              <a:gd name="connsiteX213" fmla="*/ 201714 w 406284"/>
              <a:gd name="connsiteY213" fmla="*/ 656047 h 889420"/>
              <a:gd name="connsiteX214" fmla="*/ 200664 w 406284"/>
              <a:gd name="connsiteY214" fmla="*/ 656414 h 889420"/>
              <a:gd name="connsiteX215" fmla="*/ 201585 w 406284"/>
              <a:gd name="connsiteY215" fmla="*/ 662777 h 889420"/>
              <a:gd name="connsiteX216" fmla="*/ 201916 w 406284"/>
              <a:gd name="connsiteY216" fmla="*/ 662453 h 889420"/>
              <a:gd name="connsiteX217" fmla="*/ 200253 w 406284"/>
              <a:gd name="connsiteY217" fmla="*/ 664087 h 889420"/>
              <a:gd name="connsiteX218" fmla="*/ 202024 w 406284"/>
              <a:gd name="connsiteY218" fmla="*/ 663670 h 889420"/>
              <a:gd name="connsiteX219" fmla="*/ 202492 w 406284"/>
              <a:gd name="connsiteY219" fmla="*/ 664865 h 889420"/>
              <a:gd name="connsiteX220" fmla="*/ 201189 w 406284"/>
              <a:gd name="connsiteY220" fmla="*/ 666477 h 889420"/>
              <a:gd name="connsiteX221" fmla="*/ 201426 w 406284"/>
              <a:gd name="connsiteY221" fmla="*/ 673193 h 889420"/>
              <a:gd name="connsiteX222" fmla="*/ 199814 w 406284"/>
              <a:gd name="connsiteY222" fmla="*/ 675432 h 889420"/>
              <a:gd name="connsiteX223" fmla="*/ 201477 w 406284"/>
              <a:gd name="connsiteY223" fmla="*/ 673798 h 889420"/>
              <a:gd name="connsiteX224" fmla="*/ 204111 w 406284"/>
              <a:gd name="connsiteY224" fmla="*/ 683112 h 889420"/>
              <a:gd name="connsiteX225" fmla="*/ 202614 w 406284"/>
              <a:gd name="connsiteY225" fmla="*/ 682594 h 889420"/>
              <a:gd name="connsiteX226" fmla="*/ 204190 w 406284"/>
              <a:gd name="connsiteY226" fmla="*/ 684026 h 889420"/>
              <a:gd name="connsiteX227" fmla="*/ 203190 w 406284"/>
              <a:gd name="connsiteY227" fmla="*/ 688979 h 889420"/>
              <a:gd name="connsiteX228" fmla="*/ 203442 w 406284"/>
              <a:gd name="connsiteY228" fmla="*/ 687741 h 889420"/>
              <a:gd name="connsiteX229" fmla="*/ 203823 w 406284"/>
              <a:gd name="connsiteY229" fmla="*/ 691995 h 889420"/>
              <a:gd name="connsiteX230" fmla="*/ 202297 w 406284"/>
              <a:gd name="connsiteY230" fmla="*/ 691174 h 889420"/>
              <a:gd name="connsiteX231" fmla="*/ 202909 w 406284"/>
              <a:gd name="connsiteY231" fmla="*/ 689915 h 889420"/>
              <a:gd name="connsiteX232" fmla="*/ 201031 w 406284"/>
              <a:gd name="connsiteY232" fmla="*/ 689116 h 889420"/>
              <a:gd name="connsiteX233" fmla="*/ 201887 w 406284"/>
              <a:gd name="connsiteY233" fmla="*/ 690591 h 889420"/>
              <a:gd name="connsiteX234" fmla="*/ 200448 w 406284"/>
              <a:gd name="connsiteY234" fmla="*/ 690678 h 889420"/>
              <a:gd name="connsiteX235" fmla="*/ 202405 w 406284"/>
              <a:gd name="connsiteY235" fmla="*/ 692391 h 889420"/>
              <a:gd name="connsiteX236" fmla="*/ 201700 w 406284"/>
              <a:gd name="connsiteY236" fmla="*/ 696710 h 889420"/>
              <a:gd name="connsiteX237" fmla="*/ 200851 w 406284"/>
              <a:gd name="connsiteY237" fmla="*/ 695241 h 889420"/>
              <a:gd name="connsiteX238" fmla="*/ 201067 w 406284"/>
              <a:gd name="connsiteY238" fmla="*/ 697674 h 889420"/>
              <a:gd name="connsiteX239" fmla="*/ 201736 w 406284"/>
              <a:gd name="connsiteY239" fmla="*/ 697019 h 889420"/>
              <a:gd name="connsiteX240" fmla="*/ 204083 w 406284"/>
              <a:gd name="connsiteY240" fmla="*/ 699013 h 889420"/>
              <a:gd name="connsiteX241" fmla="*/ 202593 w 406284"/>
              <a:gd name="connsiteY241" fmla="*/ 694522 h 889420"/>
              <a:gd name="connsiteX242" fmla="*/ 204896 w 406284"/>
              <a:gd name="connsiteY242" fmla="*/ 691930 h 889420"/>
              <a:gd name="connsiteX243" fmla="*/ 205501 w 406284"/>
              <a:gd name="connsiteY243" fmla="*/ 694644 h 889420"/>
              <a:gd name="connsiteX244" fmla="*/ 204997 w 406284"/>
              <a:gd name="connsiteY244" fmla="*/ 697120 h 889420"/>
              <a:gd name="connsiteX245" fmla="*/ 205947 w 406284"/>
              <a:gd name="connsiteY245" fmla="*/ 695537 h 889420"/>
              <a:gd name="connsiteX246" fmla="*/ 206163 w 406284"/>
              <a:gd name="connsiteY246" fmla="*/ 697970 h 889420"/>
              <a:gd name="connsiteX247" fmla="*/ 205896 w 406284"/>
              <a:gd name="connsiteY247" fmla="*/ 694925 h 889420"/>
              <a:gd name="connsiteX248" fmla="*/ 207005 w 406284"/>
              <a:gd name="connsiteY248" fmla="*/ 695162 h 889420"/>
              <a:gd name="connsiteX249" fmla="*/ 208329 w 406284"/>
              <a:gd name="connsiteY249" fmla="*/ 685603 h 889420"/>
              <a:gd name="connsiteX250" fmla="*/ 205644 w 406284"/>
              <a:gd name="connsiteY250" fmla="*/ 687913 h 889420"/>
              <a:gd name="connsiteX251" fmla="*/ 205227 w 406284"/>
              <a:gd name="connsiteY251" fmla="*/ 687330 h 889420"/>
              <a:gd name="connsiteX252" fmla="*/ 206120 w 406284"/>
              <a:gd name="connsiteY252" fmla="*/ 685135 h 889420"/>
              <a:gd name="connsiteX253" fmla="*/ 208200 w 406284"/>
              <a:gd name="connsiteY253" fmla="*/ 684084 h 889420"/>
              <a:gd name="connsiteX254" fmla="*/ 207682 w 406284"/>
              <a:gd name="connsiteY254" fmla="*/ 678311 h 889420"/>
              <a:gd name="connsiteX255" fmla="*/ 208459 w 406284"/>
              <a:gd name="connsiteY255" fmla="*/ 678872 h 889420"/>
              <a:gd name="connsiteX256" fmla="*/ 207444 w 406284"/>
              <a:gd name="connsiteY256" fmla="*/ 675576 h 889420"/>
              <a:gd name="connsiteX257" fmla="*/ 207610 w 406284"/>
              <a:gd name="connsiteY257" fmla="*/ 673431 h 889420"/>
              <a:gd name="connsiteX258" fmla="*/ 209071 w 406284"/>
              <a:gd name="connsiteY258" fmla="*/ 673639 h 889420"/>
              <a:gd name="connsiteX259" fmla="*/ 207696 w 406284"/>
              <a:gd name="connsiteY259" fmla="*/ 670364 h 889420"/>
              <a:gd name="connsiteX260" fmla="*/ 209416 w 406284"/>
              <a:gd name="connsiteY260" fmla="*/ 669342 h 889420"/>
              <a:gd name="connsiteX261" fmla="*/ 207228 w 406284"/>
              <a:gd name="connsiteY261" fmla="*/ 669169 h 889420"/>
              <a:gd name="connsiteX262" fmla="*/ 209071 w 406284"/>
              <a:gd name="connsiteY262" fmla="*/ 665390 h 889420"/>
              <a:gd name="connsiteX263" fmla="*/ 207905 w 406284"/>
              <a:gd name="connsiteY263" fmla="*/ 664548 h 889420"/>
              <a:gd name="connsiteX264" fmla="*/ 209344 w 406284"/>
              <a:gd name="connsiteY264" fmla="*/ 664461 h 889420"/>
              <a:gd name="connsiteX265" fmla="*/ 209150 w 406284"/>
              <a:gd name="connsiteY265" fmla="*/ 662331 h 889420"/>
              <a:gd name="connsiteX266" fmla="*/ 211936 w 406284"/>
              <a:gd name="connsiteY266" fmla="*/ 665210 h 889420"/>
              <a:gd name="connsiteX267" fmla="*/ 211244 w 406284"/>
              <a:gd name="connsiteY267" fmla="*/ 665556 h 889420"/>
              <a:gd name="connsiteX268" fmla="*/ 209755 w 406284"/>
              <a:gd name="connsiteY268" fmla="*/ 665044 h 889420"/>
              <a:gd name="connsiteX269" fmla="*/ 209970 w 406284"/>
              <a:gd name="connsiteY269" fmla="*/ 667478 h 889420"/>
              <a:gd name="connsiteX270" fmla="*/ 208221 w 406284"/>
              <a:gd name="connsiteY270" fmla="*/ 668197 h 889420"/>
              <a:gd name="connsiteX271" fmla="*/ 210158 w 406284"/>
              <a:gd name="connsiteY271" fmla="*/ 669608 h 889420"/>
              <a:gd name="connsiteX272" fmla="*/ 209956 w 406284"/>
              <a:gd name="connsiteY272" fmla="*/ 671458 h 889420"/>
              <a:gd name="connsiteX273" fmla="*/ 208876 w 406284"/>
              <a:gd name="connsiteY273" fmla="*/ 671523 h 889420"/>
              <a:gd name="connsiteX274" fmla="*/ 210143 w 406284"/>
              <a:gd name="connsiteY274" fmla="*/ 673582 h 889420"/>
              <a:gd name="connsiteX275" fmla="*/ 207761 w 406284"/>
              <a:gd name="connsiteY275" fmla="*/ 675259 h 889420"/>
              <a:gd name="connsiteX276" fmla="*/ 209970 w 406284"/>
              <a:gd name="connsiteY276" fmla="*/ 675734 h 889420"/>
              <a:gd name="connsiteX277" fmla="*/ 209934 w 406284"/>
              <a:gd name="connsiteY277" fmla="*/ 679405 h 889420"/>
              <a:gd name="connsiteX278" fmla="*/ 209136 w 406284"/>
              <a:gd name="connsiteY278" fmla="*/ 678541 h 889420"/>
              <a:gd name="connsiteX279" fmla="*/ 209243 w 406284"/>
              <a:gd name="connsiteY279" fmla="*/ 679758 h 889420"/>
              <a:gd name="connsiteX280" fmla="*/ 211043 w 406284"/>
              <a:gd name="connsiteY280" fmla="*/ 679643 h 889420"/>
              <a:gd name="connsiteX281" fmla="*/ 210258 w 406284"/>
              <a:gd name="connsiteY281" fmla="*/ 670825 h 889420"/>
              <a:gd name="connsiteX282" fmla="*/ 212029 w 406284"/>
              <a:gd name="connsiteY282" fmla="*/ 670407 h 889420"/>
              <a:gd name="connsiteX283" fmla="*/ 210870 w 406284"/>
              <a:gd name="connsiteY283" fmla="*/ 669565 h 889420"/>
              <a:gd name="connsiteX284" fmla="*/ 210042 w 406284"/>
              <a:gd name="connsiteY284" fmla="*/ 668392 h 889420"/>
              <a:gd name="connsiteX285" fmla="*/ 210625 w 406284"/>
              <a:gd name="connsiteY285" fmla="*/ 666830 h 889420"/>
              <a:gd name="connsiteX286" fmla="*/ 210906 w 406284"/>
              <a:gd name="connsiteY286" fmla="*/ 665894 h 889420"/>
              <a:gd name="connsiteX287" fmla="*/ 212562 w 406284"/>
              <a:gd name="connsiteY287" fmla="*/ 668233 h 889420"/>
              <a:gd name="connsiteX288" fmla="*/ 211799 w 406284"/>
              <a:gd name="connsiteY288" fmla="*/ 663691 h 889420"/>
              <a:gd name="connsiteX289" fmla="*/ 212662 w 406284"/>
              <a:gd name="connsiteY289" fmla="*/ 661193 h 889420"/>
              <a:gd name="connsiteX290" fmla="*/ 214181 w 406284"/>
              <a:gd name="connsiteY290" fmla="*/ 662014 h 889420"/>
              <a:gd name="connsiteX291" fmla="*/ 211705 w 406284"/>
              <a:gd name="connsiteY291" fmla="*/ 658501 h 889420"/>
              <a:gd name="connsiteX292" fmla="*/ 212108 w 406284"/>
              <a:gd name="connsiteY292" fmla="*/ 650835 h 889420"/>
              <a:gd name="connsiteX293" fmla="*/ 211871 w 406284"/>
              <a:gd name="connsiteY293" fmla="*/ 648100 h 889420"/>
              <a:gd name="connsiteX294" fmla="*/ 213418 w 406284"/>
              <a:gd name="connsiteY294" fmla="*/ 649230 h 889420"/>
              <a:gd name="connsiteX295" fmla="*/ 211791 w 406284"/>
              <a:gd name="connsiteY295" fmla="*/ 647193 h 889420"/>
              <a:gd name="connsiteX296" fmla="*/ 212763 w 406284"/>
              <a:gd name="connsiteY296" fmla="*/ 645911 h 889420"/>
              <a:gd name="connsiteX297" fmla="*/ 211907 w 406284"/>
              <a:gd name="connsiteY297" fmla="*/ 644436 h 889420"/>
              <a:gd name="connsiteX298" fmla="*/ 212346 w 406284"/>
              <a:gd name="connsiteY298" fmla="*/ 645321 h 889420"/>
              <a:gd name="connsiteX299" fmla="*/ 213706 w 406284"/>
              <a:gd name="connsiteY299" fmla="*/ 644321 h 889420"/>
              <a:gd name="connsiteX300" fmla="*/ 212238 w 406284"/>
              <a:gd name="connsiteY300" fmla="*/ 644105 h 889420"/>
              <a:gd name="connsiteX301" fmla="*/ 215491 w 406284"/>
              <a:gd name="connsiteY301" fmla="*/ 639930 h 889420"/>
              <a:gd name="connsiteX302" fmla="*/ 213922 w 406284"/>
              <a:gd name="connsiteY302" fmla="*/ 638497 h 889420"/>
              <a:gd name="connsiteX303" fmla="*/ 213699 w 406284"/>
              <a:gd name="connsiteY303" fmla="*/ 640038 h 889420"/>
              <a:gd name="connsiteX304" fmla="*/ 213548 w 406284"/>
              <a:gd name="connsiteY304" fmla="*/ 642492 h 889420"/>
              <a:gd name="connsiteX305" fmla="*/ 212828 w 406284"/>
              <a:gd name="connsiteY305" fmla="*/ 642535 h 889420"/>
              <a:gd name="connsiteX306" fmla="*/ 213174 w 406284"/>
              <a:gd name="connsiteY306" fmla="*/ 638231 h 889420"/>
              <a:gd name="connsiteX307" fmla="*/ 212893 w 406284"/>
              <a:gd name="connsiteY307" fmla="*/ 639167 h 889420"/>
              <a:gd name="connsiteX308" fmla="*/ 212483 w 406284"/>
              <a:gd name="connsiteY308" fmla="*/ 638576 h 889420"/>
              <a:gd name="connsiteX309" fmla="*/ 213454 w 406284"/>
              <a:gd name="connsiteY309" fmla="*/ 637295 h 889420"/>
              <a:gd name="connsiteX310" fmla="*/ 210676 w 406284"/>
              <a:gd name="connsiteY310" fmla="*/ 634409 h 889420"/>
              <a:gd name="connsiteX311" fmla="*/ 210510 w 406284"/>
              <a:gd name="connsiteY311" fmla="*/ 632580 h 889420"/>
              <a:gd name="connsiteX312" fmla="*/ 211201 w 406284"/>
              <a:gd name="connsiteY312" fmla="*/ 632228 h 889420"/>
              <a:gd name="connsiteX313" fmla="*/ 213058 w 406284"/>
              <a:gd name="connsiteY313" fmla="*/ 632724 h 889420"/>
              <a:gd name="connsiteX314" fmla="*/ 211813 w 406284"/>
              <a:gd name="connsiteY314" fmla="*/ 630968 h 889420"/>
              <a:gd name="connsiteX315" fmla="*/ 211144 w 406284"/>
              <a:gd name="connsiteY315" fmla="*/ 631623 h 889420"/>
              <a:gd name="connsiteX316" fmla="*/ 211648 w 406284"/>
              <a:gd name="connsiteY316" fmla="*/ 629147 h 889420"/>
              <a:gd name="connsiteX317" fmla="*/ 210949 w 406284"/>
              <a:gd name="connsiteY317" fmla="*/ 629499 h 889420"/>
              <a:gd name="connsiteX318" fmla="*/ 211324 w 406284"/>
              <a:gd name="connsiteY318" fmla="*/ 625504 h 889420"/>
              <a:gd name="connsiteX319" fmla="*/ 212979 w 406284"/>
              <a:gd name="connsiteY319" fmla="*/ 627851 h 889420"/>
              <a:gd name="connsiteX320" fmla="*/ 213843 w 406284"/>
              <a:gd name="connsiteY320" fmla="*/ 625346 h 889420"/>
              <a:gd name="connsiteX321" fmla="*/ 211662 w 406284"/>
              <a:gd name="connsiteY321" fmla="*/ 625180 h 889420"/>
              <a:gd name="connsiteX322" fmla="*/ 212936 w 406284"/>
              <a:gd name="connsiteY322" fmla="*/ 623266 h 889420"/>
              <a:gd name="connsiteX323" fmla="*/ 210748 w 406284"/>
              <a:gd name="connsiteY323" fmla="*/ 623093 h 889420"/>
              <a:gd name="connsiteX324" fmla="*/ 210078 w 406284"/>
              <a:gd name="connsiteY324" fmla="*/ 623748 h 889420"/>
              <a:gd name="connsiteX325" fmla="*/ 210215 w 406284"/>
              <a:gd name="connsiteY325" fmla="*/ 625267 h 889420"/>
              <a:gd name="connsiteX326" fmla="*/ 209006 w 406284"/>
              <a:gd name="connsiteY326" fmla="*/ 623813 h 889420"/>
              <a:gd name="connsiteX327" fmla="*/ 208718 w 406284"/>
              <a:gd name="connsiteY327" fmla="*/ 624748 h 889420"/>
              <a:gd name="connsiteX328" fmla="*/ 208560 w 406284"/>
              <a:gd name="connsiteY328" fmla="*/ 622927 h 889420"/>
              <a:gd name="connsiteX329" fmla="*/ 207120 w 406284"/>
              <a:gd name="connsiteY329" fmla="*/ 623021 h 889420"/>
              <a:gd name="connsiteX330" fmla="*/ 207350 w 406284"/>
              <a:gd name="connsiteY330" fmla="*/ 617500 h 889420"/>
              <a:gd name="connsiteX331" fmla="*/ 209452 w 406284"/>
              <a:gd name="connsiteY331" fmla="*/ 616751 h 889420"/>
              <a:gd name="connsiteX332" fmla="*/ 210086 w 406284"/>
              <a:gd name="connsiteY332" fmla="*/ 619767 h 889420"/>
              <a:gd name="connsiteX333" fmla="*/ 210345 w 406284"/>
              <a:gd name="connsiteY333" fmla="*/ 614556 h 889420"/>
              <a:gd name="connsiteX334" fmla="*/ 209949 w 406284"/>
              <a:gd name="connsiteY334" fmla="*/ 618256 h 889420"/>
              <a:gd name="connsiteX335" fmla="*/ 214354 w 406284"/>
              <a:gd name="connsiteY335" fmla="*/ 618896 h 889420"/>
              <a:gd name="connsiteX336" fmla="*/ 213109 w 406284"/>
              <a:gd name="connsiteY336" fmla="*/ 617140 h 889420"/>
              <a:gd name="connsiteX337" fmla="*/ 213577 w 406284"/>
              <a:gd name="connsiteY337" fmla="*/ 618335 h 889420"/>
              <a:gd name="connsiteX338" fmla="*/ 211648 w 406284"/>
              <a:gd name="connsiteY338" fmla="*/ 616924 h 889420"/>
              <a:gd name="connsiteX339" fmla="*/ 212159 w 406284"/>
              <a:gd name="connsiteY339" fmla="*/ 614448 h 889420"/>
              <a:gd name="connsiteX340" fmla="*/ 213512 w 406284"/>
              <a:gd name="connsiteY340" fmla="*/ 613447 h 889420"/>
              <a:gd name="connsiteX341" fmla="*/ 213641 w 406284"/>
              <a:gd name="connsiteY341" fmla="*/ 614966 h 889420"/>
              <a:gd name="connsiteX342" fmla="*/ 213454 w 406284"/>
              <a:gd name="connsiteY342" fmla="*/ 612835 h 889420"/>
              <a:gd name="connsiteX343" fmla="*/ 214916 w 406284"/>
              <a:gd name="connsiteY343" fmla="*/ 613051 h 889420"/>
              <a:gd name="connsiteX344" fmla="*/ 214088 w 406284"/>
              <a:gd name="connsiteY344" fmla="*/ 611878 h 889420"/>
              <a:gd name="connsiteX345" fmla="*/ 211410 w 406284"/>
              <a:gd name="connsiteY345" fmla="*/ 610215 h 889420"/>
              <a:gd name="connsiteX346" fmla="*/ 213181 w 406284"/>
              <a:gd name="connsiteY346" fmla="*/ 609798 h 889420"/>
              <a:gd name="connsiteX347" fmla="*/ 212713 w 406284"/>
              <a:gd name="connsiteY347" fmla="*/ 608603 h 889420"/>
              <a:gd name="connsiteX348" fmla="*/ 214764 w 406284"/>
              <a:gd name="connsiteY348" fmla="*/ 607249 h 889420"/>
              <a:gd name="connsiteX349" fmla="*/ 213526 w 406284"/>
              <a:gd name="connsiteY349" fmla="*/ 605493 h 889420"/>
              <a:gd name="connsiteX350" fmla="*/ 212907 w 406284"/>
              <a:gd name="connsiteY350" fmla="*/ 606753 h 889420"/>
              <a:gd name="connsiteX351" fmla="*/ 212389 w 406284"/>
              <a:gd name="connsiteY351" fmla="*/ 604953 h 889420"/>
              <a:gd name="connsiteX352" fmla="*/ 214491 w 406284"/>
              <a:gd name="connsiteY352" fmla="*/ 604212 h 889420"/>
              <a:gd name="connsiteX353" fmla="*/ 213332 w 406284"/>
              <a:gd name="connsiteY353" fmla="*/ 603370 h 889420"/>
              <a:gd name="connsiteX354" fmla="*/ 210899 w 406284"/>
              <a:gd name="connsiteY354" fmla="*/ 604435 h 889420"/>
              <a:gd name="connsiteX355" fmla="*/ 210877 w 406284"/>
              <a:gd name="connsiteY355" fmla="*/ 603960 h 889420"/>
              <a:gd name="connsiteX356" fmla="*/ 211770 w 406284"/>
              <a:gd name="connsiteY356" fmla="*/ 602275 h 889420"/>
              <a:gd name="connsiteX357" fmla="*/ 212612 w 406284"/>
              <a:gd name="connsiteY357" fmla="*/ 603413 h 889420"/>
              <a:gd name="connsiteX358" fmla="*/ 212778 w 406284"/>
              <a:gd name="connsiteY358" fmla="*/ 600692 h 889420"/>
              <a:gd name="connsiteX359" fmla="*/ 213397 w 406284"/>
              <a:gd name="connsiteY359" fmla="*/ 599886 h 889420"/>
              <a:gd name="connsiteX360" fmla="*/ 214923 w 406284"/>
              <a:gd name="connsiteY360" fmla="*/ 600821 h 889420"/>
              <a:gd name="connsiteX361" fmla="*/ 216333 w 406284"/>
              <a:gd name="connsiteY361" fmla="*/ 600425 h 889420"/>
              <a:gd name="connsiteX362" fmla="*/ 214815 w 406284"/>
              <a:gd name="connsiteY362" fmla="*/ 599605 h 889420"/>
              <a:gd name="connsiteX363" fmla="*/ 217226 w 406284"/>
              <a:gd name="connsiteY363" fmla="*/ 598230 h 889420"/>
              <a:gd name="connsiteX364" fmla="*/ 216413 w 406284"/>
              <a:gd name="connsiteY364" fmla="*/ 596567 h 889420"/>
              <a:gd name="connsiteX365" fmla="*/ 216809 w 406284"/>
              <a:gd name="connsiteY365" fmla="*/ 596171 h 889420"/>
              <a:gd name="connsiteX366" fmla="*/ 217068 w 406284"/>
              <a:gd name="connsiteY366" fmla="*/ 595761 h 889420"/>
              <a:gd name="connsiteX367" fmla="*/ 219141 w 406284"/>
              <a:gd name="connsiteY367" fmla="*/ 599339 h 889420"/>
              <a:gd name="connsiteX368" fmla="*/ 218140 w 406284"/>
              <a:gd name="connsiteY368" fmla="*/ 600317 h 889420"/>
              <a:gd name="connsiteX369" fmla="*/ 219608 w 406284"/>
              <a:gd name="connsiteY369" fmla="*/ 600533 h 889420"/>
              <a:gd name="connsiteX370" fmla="*/ 219839 w 406284"/>
              <a:gd name="connsiteY370" fmla="*/ 598986 h 889420"/>
              <a:gd name="connsiteX371" fmla="*/ 218824 w 406284"/>
              <a:gd name="connsiteY371" fmla="*/ 595689 h 889420"/>
              <a:gd name="connsiteX372" fmla="*/ 220285 w 406284"/>
              <a:gd name="connsiteY372" fmla="*/ 595898 h 889420"/>
              <a:gd name="connsiteX373" fmla="*/ 220393 w 406284"/>
              <a:gd name="connsiteY373" fmla="*/ 597121 h 889420"/>
              <a:gd name="connsiteX374" fmla="*/ 220559 w 406284"/>
              <a:gd name="connsiteY374" fmla="*/ 594969 h 889420"/>
              <a:gd name="connsiteX375" fmla="*/ 219760 w 406284"/>
              <a:gd name="connsiteY375" fmla="*/ 594105 h 889420"/>
              <a:gd name="connsiteX376" fmla="*/ 217910 w 406284"/>
              <a:gd name="connsiteY376" fmla="*/ 593609 h 889420"/>
              <a:gd name="connsiteX377" fmla="*/ 219680 w 406284"/>
              <a:gd name="connsiteY377" fmla="*/ 593191 h 889420"/>
              <a:gd name="connsiteX378" fmla="*/ 217557 w 406284"/>
              <a:gd name="connsiteY378" fmla="*/ 592349 h 889420"/>
              <a:gd name="connsiteX379" fmla="*/ 217564 w 406284"/>
              <a:gd name="connsiteY379" fmla="*/ 592155 h 889420"/>
              <a:gd name="connsiteX380" fmla="*/ 217780 w 406284"/>
              <a:gd name="connsiteY380" fmla="*/ 590636 h 889420"/>
              <a:gd name="connsiteX381" fmla="*/ 219076 w 406284"/>
              <a:gd name="connsiteY381" fmla="*/ 590477 h 889420"/>
              <a:gd name="connsiteX382" fmla="*/ 217852 w 406284"/>
              <a:gd name="connsiteY382" fmla="*/ 590139 h 889420"/>
              <a:gd name="connsiteX383" fmla="*/ 218104 w 406284"/>
              <a:gd name="connsiteY383" fmla="*/ 588124 h 889420"/>
              <a:gd name="connsiteX384" fmla="*/ 218140 w 406284"/>
              <a:gd name="connsiteY384" fmla="*/ 588088 h 889420"/>
              <a:gd name="connsiteX385" fmla="*/ 219241 w 406284"/>
              <a:gd name="connsiteY385" fmla="*/ 588325 h 889420"/>
              <a:gd name="connsiteX386" fmla="*/ 219659 w 406284"/>
              <a:gd name="connsiteY386" fmla="*/ 588908 h 889420"/>
              <a:gd name="connsiteX387" fmla="*/ 219400 w 406284"/>
              <a:gd name="connsiteY387" fmla="*/ 590146 h 889420"/>
              <a:gd name="connsiteX388" fmla="*/ 221566 w 406284"/>
              <a:gd name="connsiteY388" fmla="*/ 590010 h 889420"/>
              <a:gd name="connsiteX389" fmla="*/ 219522 w 406284"/>
              <a:gd name="connsiteY389" fmla="*/ 587382 h 889420"/>
              <a:gd name="connsiteX390" fmla="*/ 221501 w 406284"/>
              <a:gd name="connsiteY390" fmla="*/ 585122 h 889420"/>
              <a:gd name="connsiteX391" fmla="*/ 220523 w 406284"/>
              <a:gd name="connsiteY391" fmla="*/ 586403 h 889420"/>
              <a:gd name="connsiteX392" fmla="*/ 222624 w 406284"/>
              <a:gd name="connsiteY392" fmla="*/ 589635 h 889420"/>
              <a:gd name="connsiteX393" fmla="*/ 224035 w 406284"/>
              <a:gd name="connsiteY393" fmla="*/ 589239 h 889420"/>
              <a:gd name="connsiteX394" fmla="*/ 223862 w 406284"/>
              <a:gd name="connsiteY394" fmla="*/ 591392 h 889420"/>
              <a:gd name="connsiteX395" fmla="*/ 221228 w 406284"/>
              <a:gd name="connsiteY395" fmla="*/ 594307 h 889420"/>
              <a:gd name="connsiteX396" fmla="*/ 222804 w 406284"/>
              <a:gd name="connsiteY396" fmla="*/ 595732 h 889420"/>
              <a:gd name="connsiteX397" fmla="*/ 221861 w 406284"/>
              <a:gd name="connsiteY397" fmla="*/ 597323 h 889420"/>
              <a:gd name="connsiteX398" fmla="*/ 220112 w 406284"/>
              <a:gd name="connsiteY398" fmla="*/ 598043 h 889420"/>
              <a:gd name="connsiteX399" fmla="*/ 220580 w 406284"/>
              <a:gd name="connsiteY399" fmla="*/ 599238 h 889420"/>
              <a:gd name="connsiteX400" fmla="*/ 221221 w 406284"/>
              <a:gd name="connsiteY400" fmla="*/ 598280 h 889420"/>
              <a:gd name="connsiteX401" fmla="*/ 222106 w 406284"/>
              <a:gd name="connsiteY401" fmla="*/ 600058 h 889420"/>
              <a:gd name="connsiteX402" fmla="*/ 224186 w 406284"/>
              <a:gd name="connsiteY402" fmla="*/ 599015 h 889420"/>
              <a:gd name="connsiteX403" fmla="*/ 223596 w 406284"/>
              <a:gd name="connsiteY403" fmla="*/ 600577 h 889420"/>
              <a:gd name="connsiteX404" fmla="*/ 222214 w 406284"/>
              <a:gd name="connsiteY404" fmla="*/ 601275 h 889420"/>
              <a:gd name="connsiteX405" fmla="*/ 222480 w 406284"/>
              <a:gd name="connsiteY405" fmla="*/ 604313 h 889420"/>
              <a:gd name="connsiteX406" fmla="*/ 222963 w 406284"/>
              <a:gd name="connsiteY406" fmla="*/ 601534 h 889420"/>
              <a:gd name="connsiteX407" fmla="*/ 227368 w 406284"/>
              <a:gd name="connsiteY407" fmla="*/ 598201 h 889420"/>
              <a:gd name="connsiteX408" fmla="*/ 226850 w 406284"/>
              <a:gd name="connsiteY408" fmla="*/ 596402 h 889420"/>
              <a:gd name="connsiteX409" fmla="*/ 225057 w 406284"/>
              <a:gd name="connsiteY409" fmla="*/ 596517 h 889420"/>
              <a:gd name="connsiteX410" fmla="*/ 225935 w 406284"/>
              <a:gd name="connsiteY410" fmla="*/ 598295 h 889420"/>
              <a:gd name="connsiteX411" fmla="*/ 224964 w 406284"/>
              <a:gd name="connsiteY411" fmla="*/ 599583 h 889420"/>
              <a:gd name="connsiteX412" fmla="*/ 224028 w 406284"/>
              <a:gd name="connsiteY412" fmla="*/ 597201 h 889420"/>
              <a:gd name="connsiteX413" fmla="*/ 225331 w 406284"/>
              <a:gd name="connsiteY413" fmla="*/ 595588 h 889420"/>
              <a:gd name="connsiteX414" fmla="*/ 222056 w 406284"/>
              <a:gd name="connsiteY414" fmla="*/ 599461 h 889420"/>
              <a:gd name="connsiteX415" fmla="*/ 225194 w 406284"/>
              <a:gd name="connsiteY415" fmla="*/ 594069 h 889420"/>
              <a:gd name="connsiteX416" fmla="*/ 224445 w 406284"/>
              <a:gd name="connsiteY416" fmla="*/ 593810 h 889420"/>
              <a:gd name="connsiteX417" fmla="*/ 224388 w 406284"/>
              <a:gd name="connsiteY417" fmla="*/ 593198 h 889420"/>
              <a:gd name="connsiteX418" fmla="*/ 223387 w 406284"/>
              <a:gd name="connsiteY418" fmla="*/ 594185 h 889420"/>
              <a:gd name="connsiteX419" fmla="*/ 224611 w 406284"/>
              <a:gd name="connsiteY419" fmla="*/ 591658 h 889420"/>
              <a:gd name="connsiteX420" fmla="*/ 225388 w 406284"/>
              <a:gd name="connsiteY420" fmla="*/ 592587 h 889420"/>
              <a:gd name="connsiteX421" fmla="*/ 225388 w 406284"/>
              <a:gd name="connsiteY421" fmla="*/ 593659 h 889420"/>
              <a:gd name="connsiteX422" fmla="*/ 227713 w 406284"/>
              <a:gd name="connsiteY422" fmla="*/ 596279 h 889420"/>
              <a:gd name="connsiteX423" fmla="*/ 228088 w 406284"/>
              <a:gd name="connsiteY423" fmla="*/ 598165 h 889420"/>
              <a:gd name="connsiteX424" fmla="*/ 229189 w 406284"/>
              <a:gd name="connsiteY424" fmla="*/ 598403 h 889420"/>
              <a:gd name="connsiteX425" fmla="*/ 229700 w 406284"/>
              <a:gd name="connsiteY425" fmla="*/ 597633 h 889420"/>
              <a:gd name="connsiteX426" fmla="*/ 229995 w 406284"/>
              <a:gd name="connsiteY426" fmla="*/ 597740 h 889420"/>
              <a:gd name="connsiteX427" fmla="*/ 230384 w 406284"/>
              <a:gd name="connsiteY427" fmla="*/ 597625 h 889420"/>
              <a:gd name="connsiteX428" fmla="*/ 226094 w 406284"/>
              <a:gd name="connsiteY428" fmla="*/ 600123 h 889420"/>
              <a:gd name="connsiteX429" fmla="*/ 227915 w 406284"/>
              <a:gd name="connsiteY429" fmla="*/ 600317 h 889420"/>
              <a:gd name="connsiteX430" fmla="*/ 228793 w 406284"/>
              <a:gd name="connsiteY430" fmla="*/ 602095 h 889420"/>
              <a:gd name="connsiteX431" fmla="*/ 228412 w 406284"/>
              <a:gd name="connsiteY431" fmla="*/ 604399 h 889420"/>
              <a:gd name="connsiteX432" fmla="*/ 227029 w 406284"/>
              <a:gd name="connsiteY432" fmla="*/ 604183 h 889420"/>
              <a:gd name="connsiteX433" fmla="*/ 224150 w 406284"/>
              <a:gd name="connsiteY433" fmla="*/ 606630 h 889420"/>
              <a:gd name="connsiteX434" fmla="*/ 225165 w 406284"/>
              <a:gd name="connsiteY434" fmla="*/ 608855 h 889420"/>
              <a:gd name="connsiteX435" fmla="*/ 227713 w 406284"/>
              <a:gd name="connsiteY435" fmla="*/ 607998 h 889420"/>
              <a:gd name="connsiteX436" fmla="*/ 229052 w 406284"/>
              <a:gd name="connsiteY436" fmla="*/ 609107 h 889420"/>
              <a:gd name="connsiteX437" fmla="*/ 230103 w 406284"/>
              <a:gd name="connsiteY437" fmla="*/ 608732 h 889420"/>
              <a:gd name="connsiteX438" fmla="*/ 229275 w 406284"/>
              <a:gd name="connsiteY438" fmla="*/ 606616 h 889420"/>
              <a:gd name="connsiteX439" fmla="*/ 229743 w 406284"/>
              <a:gd name="connsiteY439" fmla="*/ 605997 h 889420"/>
              <a:gd name="connsiteX440" fmla="*/ 230888 w 406284"/>
              <a:gd name="connsiteY440" fmla="*/ 605320 h 889420"/>
              <a:gd name="connsiteX441" fmla="*/ 231140 w 406284"/>
              <a:gd name="connsiteY441" fmla="*/ 604082 h 889420"/>
              <a:gd name="connsiteX442" fmla="*/ 229362 w 406284"/>
              <a:gd name="connsiteY442" fmla="*/ 604500 h 889420"/>
              <a:gd name="connsiteX443" fmla="*/ 228951 w 406284"/>
              <a:gd name="connsiteY443" fmla="*/ 603917 h 889420"/>
              <a:gd name="connsiteX444" fmla="*/ 230636 w 406284"/>
              <a:gd name="connsiteY444" fmla="*/ 602585 h 889420"/>
              <a:gd name="connsiteX445" fmla="*/ 229556 w 406284"/>
              <a:gd name="connsiteY445" fmla="*/ 602650 h 889420"/>
              <a:gd name="connsiteX446" fmla="*/ 230506 w 406284"/>
              <a:gd name="connsiteY446" fmla="*/ 601066 h 889420"/>
              <a:gd name="connsiteX447" fmla="*/ 231125 w 406284"/>
              <a:gd name="connsiteY447" fmla="*/ 599806 h 889420"/>
              <a:gd name="connsiteX448" fmla="*/ 230722 w 406284"/>
              <a:gd name="connsiteY448" fmla="*/ 597467 h 889420"/>
              <a:gd name="connsiteX449" fmla="*/ 231118 w 406284"/>
              <a:gd name="connsiteY449" fmla="*/ 597085 h 889420"/>
              <a:gd name="connsiteX450" fmla="*/ 232097 w 406284"/>
              <a:gd name="connsiteY450" fmla="*/ 589592 h 889420"/>
              <a:gd name="connsiteX451" fmla="*/ 233104 w 406284"/>
              <a:gd name="connsiteY451" fmla="*/ 589585 h 889420"/>
              <a:gd name="connsiteX452" fmla="*/ 232241 w 406284"/>
              <a:gd name="connsiteY452" fmla="*/ 588851 h 889420"/>
              <a:gd name="connsiteX453" fmla="*/ 233392 w 406284"/>
              <a:gd name="connsiteY453" fmla="*/ 586598 h 889420"/>
              <a:gd name="connsiteX454" fmla="*/ 233580 w 406284"/>
              <a:gd name="connsiteY454" fmla="*/ 586806 h 889420"/>
              <a:gd name="connsiteX455" fmla="*/ 234703 w 406284"/>
              <a:gd name="connsiteY455" fmla="*/ 584488 h 889420"/>
              <a:gd name="connsiteX456" fmla="*/ 235574 w 406284"/>
              <a:gd name="connsiteY456" fmla="*/ 582833 h 889420"/>
              <a:gd name="connsiteX457" fmla="*/ 235566 w 406284"/>
              <a:gd name="connsiteY457" fmla="*/ 588822 h 889420"/>
              <a:gd name="connsiteX458" fmla="*/ 238215 w 406284"/>
              <a:gd name="connsiteY458" fmla="*/ 590182 h 889420"/>
              <a:gd name="connsiteX459" fmla="*/ 235336 w 406284"/>
              <a:gd name="connsiteY459" fmla="*/ 590362 h 889420"/>
              <a:gd name="connsiteX460" fmla="*/ 236912 w 406284"/>
              <a:gd name="connsiteY460" fmla="*/ 591795 h 889420"/>
              <a:gd name="connsiteX461" fmla="*/ 237906 w 406284"/>
              <a:gd name="connsiteY461" fmla="*/ 590816 h 889420"/>
              <a:gd name="connsiteX462" fmla="*/ 239151 w 406284"/>
              <a:gd name="connsiteY462" fmla="*/ 592572 h 889420"/>
              <a:gd name="connsiteX463" fmla="*/ 237358 w 406284"/>
              <a:gd name="connsiteY463" fmla="*/ 592687 h 889420"/>
              <a:gd name="connsiteX464" fmla="*/ 237546 w 406284"/>
              <a:gd name="connsiteY464" fmla="*/ 594818 h 889420"/>
              <a:gd name="connsiteX465" fmla="*/ 239374 w 406284"/>
              <a:gd name="connsiteY465" fmla="*/ 595012 h 889420"/>
              <a:gd name="connsiteX466" fmla="*/ 237769 w 406284"/>
              <a:gd name="connsiteY466" fmla="*/ 597251 h 889420"/>
              <a:gd name="connsiteX467" fmla="*/ 239014 w 406284"/>
              <a:gd name="connsiteY467" fmla="*/ 603290 h 889420"/>
              <a:gd name="connsiteX468" fmla="*/ 237661 w 406284"/>
              <a:gd name="connsiteY468" fmla="*/ 604291 h 889420"/>
              <a:gd name="connsiteX469" fmla="*/ 239734 w 406284"/>
              <a:gd name="connsiteY469" fmla="*/ 603240 h 889420"/>
              <a:gd name="connsiteX470" fmla="*/ 239590 w 406284"/>
              <a:gd name="connsiteY470" fmla="*/ 605695 h 889420"/>
              <a:gd name="connsiteX471" fmla="*/ 238338 w 406284"/>
              <a:gd name="connsiteY471" fmla="*/ 607912 h 889420"/>
              <a:gd name="connsiteX472" fmla="*/ 240166 w 406284"/>
              <a:gd name="connsiteY472" fmla="*/ 608099 h 889420"/>
              <a:gd name="connsiteX473" fmla="*/ 240216 w 406284"/>
              <a:gd name="connsiteY473" fmla="*/ 608711 h 889420"/>
              <a:gd name="connsiteX474" fmla="*/ 237287 w 406284"/>
              <a:gd name="connsiteY474" fmla="*/ 608279 h 889420"/>
              <a:gd name="connsiteX475" fmla="*/ 238474 w 406284"/>
              <a:gd name="connsiteY475" fmla="*/ 609431 h 889420"/>
              <a:gd name="connsiteX476" fmla="*/ 240252 w 406284"/>
              <a:gd name="connsiteY476" fmla="*/ 609013 h 889420"/>
              <a:gd name="connsiteX477" fmla="*/ 239907 w 406284"/>
              <a:gd name="connsiteY477" fmla="*/ 613310 h 889420"/>
              <a:gd name="connsiteX478" fmla="*/ 241145 w 406284"/>
              <a:gd name="connsiteY478" fmla="*/ 615067 h 889420"/>
              <a:gd name="connsiteX479" fmla="*/ 239784 w 406284"/>
              <a:gd name="connsiteY479" fmla="*/ 616067 h 889420"/>
              <a:gd name="connsiteX480" fmla="*/ 241245 w 406284"/>
              <a:gd name="connsiteY480" fmla="*/ 616283 h 889420"/>
              <a:gd name="connsiteX481" fmla="*/ 241915 w 406284"/>
              <a:gd name="connsiteY481" fmla="*/ 615628 h 889420"/>
              <a:gd name="connsiteX482" fmla="*/ 242757 w 406284"/>
              <a:gd name="connsiteY482" fmla="*/ 621077 h 889420"/>
              <a:gd name="connsiteX483" fmla="*/ 242195 w 406284"/>
              <a:gd name="connsiteY483" fmla="*/ 622949 h 889420"/>
              <a:gd name="connsiteX484" fmla="*/ 241274 w 406284"/>
              <a:gd name="connsiteY484" fmla="*/ 624842 h 889420"/>
              <a:gd name="connsiteX485" fmla="*/ 241836 w 406284"/>
              <a:gd name="connsiteY485" fmla="*/ 622970 h 889420"/>
              <a:gd name="connsiteX486" fmla="*/ 239597 w 406284"/>
              <a:gd name="connsiteY486" fmla="*/ 622200 h 889420"/>
              <a:gd name="connsiteX487" fmla="*/ 238957 w 406284"/>
              <a:gd name="connsiteY487" fmla="*/ 623158 h 889420"/>
              <a:gd name="connsiteX488" fmla="*/ 241145 w 406284"/>
              <a:gd name="connsiteY488" fmla="*/ 623323 h 889420"/>
              <a:gd name="connsiteX489" fmla="*/ 240173 w 406284"/>
              <a:gd name="connsiteY489" fmla="*/ 624612 h 889420"/>
              <a:gd name="connsiteX490" fmla="*/ 239043 w 406284"/>
              <a:gd name="connsiteY490" fmla="*/ 624072 h 889420"/>
              <a:gd name="connsiteX491" fmla="*/ 238899 w 406284"/>
              <a:gd name="connsiteY491" fmla="*/ 626526 h 889420"/>
              <a:gd name="connsiteX492" fmla="*/ 239482 w 406284"/>
              <a:gd name="connsiteY492" fmla="*/ 624964 h 889420"/>
              <a:gd name="connsiteX493" fmla="*/ 240231 w 406284"/>
              <a:gd name="connsiteY493" fmla="*/ 625216 h 889420"/>
              <a:gd name="connsiteX494" fmla="*/ 241836 w 406284"/>
              <a:gd name="connsiteY494" fmla="*/ 626958 h 889420"/>
              <a:gd name="connsiteX495" fmla="*/ 240756 w 406284"/>
              <a:gd name="connsiteY495" fmla="*/ 627023 h 889420"/>
              <a:gd name="connsiteX496" fmla="*/ 242282 w 406284"/>
              <a:gd name="connsiteY496" fmla="*/ 627844 h 889420"/>
              <a:gd name="connsiteX497" fmla="*/ 240914 w 406284"/>
              <a:gd name="connsiteY497" fmla="*/ 628844 h 889420"/>
              <a:gd name="connsiteX498" fmla="*/ 242541 w 406284"/>
              <a:gd name="connsiteY498" fmla="*/ 630889 h 889420"/>
              <a:gd name="connsiteX499" fmla="*/ 241958 w 406284"/>
              <a:gd name="connsiteY499" fmla="*/ 632451 h 889420"/>
              <a:gd name="connsiteX500" fmla="*/ 240490 w 406284"/>
              <a:gd name="connsiteY500" fmla="*/ 632235 h 889420"/>
              <a:gd name="connsiteX501" fmla="*/ 240123 w 406284"/>
              <a:gd name="connsiteY501" fmla="*/ 636230 h 889420"/>
              <a:gd name="connsiteX502" fmla="*/ 241562 w 406284"/>
              <a:gd name="connsiteY502" fmla="*/ 636136 h 889420"/>
              <a:gd name="connsiteX503" fmla="*/ 241670 w 406284"/>
              <a:gd name="connsiteY503" fmla="*/ 637353 h 889420"/>
              <a:gd name="connsiteX504" fmla="*/ 240259 w 406284"/>
              <a:gd name="connsiteY504" fmla="*/ 637741 h 889420"/>
              <a:gd name="connsiteX505" fmla="*/ 239806 w 406284"/>
              <a:gd name="connsiteY505" fmla="*/ 640822 h 889420"/>
              <a:gd name="connsiteX506" fmla="*/ 239309 w 406284"/>
              <a:gd name="connsiteY506" fmla="*/ 639325 h 889420"/>
              <a:gd name="connsiteX507" fmla="*/ 239583 w 406284"/>
              <a:gd name="connsiteY507" fmla="*/ 642363 h 889420"/>
              <a:gd name="connsiteX508" fmla="*/ 241015 w 406284"/>
              <a:gd name="connsiteY508" fmla="*/ 642276 h 889420"/>
              <a:gd name="connsiteX509" fmla="*/ 240151 w 406284"/>
              <a:gd name="connsiteY509" fmla="*/ 644774 h 889420"/>
              <a:gd name="connsiteX510" fmla="*/ 237467 w 406284"/>
              <a:gd name="connsiteY510" fmla="*/ 643104 h 889420"/>
              <a:gd name="connsiteX511" fmla="*/ 237322 w 406284"/>
              <a:gd name="connsiteY511" fmla="*/ 645559 h 889420"/>
              <a:gd name="connsiteX512" fmla="*/ 238784 w 406284"/>
              <a:gd name="connsiteY512" fmla="*/ 645775 h 889420"/>
              <a:gd name="connsiteX513" fmla="*/ 239604 w 406284"/>
              <a:gd name="connsiteY513" fmla="*/ 650921 h 889420"/>
              <a:gd name="connsiteX514" fmla="*/ 240907 w 406284"/>
              <a:gd name="connsiteY514" fmla="*/ 649309 h 889420"/>
              <a:gd name="connsiteX515" fmla="*/ 240727 w 406284"/>
              <a:gd name="connsiteY515" fmla="*/ 655435 h 889420"/>
              <a:gd name="connsiteX516" fmla="*/ 241670 w 406284"/>
              <a:gd name="connsiteY516" fmla="*/ 653844 h 889420"/>
              <a:gd name="connsiteX517" fmla="*/ 241382 w 406284"/>
              <a:gd name="connsiteY517" fmla="*/ 658753 h 889420"/>
              <a:gd name="connsiteX518" fmla="*/ 242152 w 406284"/>
              <a:gd name="connsiteY518" fmla="*/ 659315 h 889420"/>
              <a:gd name="connsiteX519" fmla="*/ 239208 w 406284"/>
              <a:gd name="connsiteY519" fmla="*/ 662863 h 889420"/>
              <a:gd name="connsiteX520" fmla="*/ 242260 w 406284"/>
              <a:gd name="connsiteY520" fmla="*/ 660531 h 889420"/>
              <a:gd name="connsiteX521" fmla="*/ 242556 w 406284"/>
              <a:gd name="connsiteY521" fmla="*/ 663878 h 889420"/>
              <a:gd name="connsiteX522" fmla="*/ 243534 w 406284"/>
              <a:gd name="connsiteY522" fmla="*/ 662597 h 889420"/>
              <a:gd name="connsiteX523" fmla="*/ 243635 w 406284"/>
              <a:gd name="connsiteY523" fmla="*/ 655557 h 889420"/>
              <a:gd name="connsiteX524" fmla="*/ 244873 w 406284"/>
              <a:gd name="connsiteY524" fmla="*/ 657314 h 889420"/>
              <a:gd name="connsiteX525" fmla="*/ 244031 w 406284"/>
              <a:gd name="connsiteY525" fmla="*/ 660121 h 889420"/>
              <a:gd name="connsiteX526" fmla="*/ 244722 w 406284"/>
              <a:gd name="connsiteY526" fmla="*/ 659768 h 889420"/>
              <a:gd name="connsiteX527" fmla="*/ 244938 w 406284"/>
              <a:gd name="connsiteY527" fmla="*/ 662201 h 889420"/>
              <a:gd name="connsiteX528" fmla="*/ 245579 w 406284"/>
              <a:gd name="connsiteY528" fmla="*/ 661244 h 889420"/>
              <a:gd name="connsiteX529" fmla="*/ 246810 w 406284"/>
              <a:gd name="connsiteY529" fmla="*/ 666974 h 889420"/>
              <a:gd name="connsiteX530" fmla="*/ 245075 w 406284"/>
              <a:gd name="connsiteY530" fmla="*/ 671969 h 889420"/>
              <a:gd name="connsiteX531" fmla="*/ 244485 w 406284"/>
              <a:gd name="connsiteY531" fmla="*/ 665282 h 889420"/>
              <a:gd name="connsiteX532" fmla="*/ 243275 w 406284"/>
              <a:gd name="connsiteY532" fmla="*/ 663828 h 889420"/>
              <a:gd name="connsiteX533" fmla="*/ 244477 w 406284"/>
              <a:gd name="connsiteY533" fmla="*/ 669256 h 889420"/>
              <a:gd name="connsiteX534" fmla="*/ 243426 w 406284"/>
              <a:gd name="connsiteY534" fmla="*/ 669623 h 889420"/>
              <a:gd name="connsiteX535" fmla="*/ 242851 w 406284"/>
              <a:gd name="connsiteY535" fmla="*/ 667211 h 889420"/>
              <a:gd name="connsiteX536" fmla="*/ 241130 w 406284"/>
              <a:gd name="connsiteY536" fmla="*/ 668233 h 889420"/>
              <a:gd name="connsiteX537" fmla="*/ 242541 w 406284"/>
              <a:gd name="connsiteY537" fmla="*/ 667845 h 889420"/>
              <a:gd name="connsiteX538" fmla="*/ 242750 w 406284"/>
              <a:gd name="connsiteY538" fmla="*/ 670278 h 889420"/>
              <a:gd name="connsiteX539" fmla="*/ 238050 w 406284"/>
              <a:gd name="connsiteY539" fmla="*/ 670263 h 889420"/>
              <a:gd name="connsiteX540" fmla="*/ 238330 w 406284"/>
              <a:gd name="connsiteY540" fmla="*/ 669327 h 889420"/>
              <a:gd name="connsiteX541" fmla="*/ 234127 w 406284"/>
              <a:gd name="connsiteY541" fmla="*/ 666837 h 889420"/>
              <a:gd name="connsiteX542" fmla="*/ 235091 w 406284"/>
              <a:gd name="connsiteY542" fmla="*/ 669529 h 889420"/>
              <a:gd name="connsiteX543" fmla="*/ 234011 w 406284"/>
              <a:gd name="connsiteY543" fmla="*/ 669601 h 889420"/>
              <a:gd name="connsiteX544" fmla="*/ 235559 w 406284"/>
              <a:gd name="connsiteY544" fmla="*/ 670731 h 889420"/>
              <a:gd name="connsiteX545" fmla="*/ 236142 w 406284"/>
              <a:gd name="connsiteY545" fmla="*/ 669162 h 889420"/>
              <a:gd name="connsiteX546" fmla="*/ 236919 w 406284"/>
              <a:gd name="connsiteY546" fmla="*/ 669723 h 889420"/>
              <a:gd name="connsiteX547" fmla="*/ 236329 w 406284"/>
              <a:gd name="connsiteY547" fmla="*/ 671293 h 889420"/>
              <a:gd name="connsiteX548" fmla="*/ 237078 w 406284"/>
              <a:gd name="connsiteY548" fmla="*/ 671552 h 889420"/>
              <a:gd name="connsiteX549" fmla="*/ 238438 w 406284"/>
              <a:gd name="connsiteY549" fmla="*/ 670551 h 889420"/>
              <a:gd name="connsiteX550" fmla="*/ 242663 w 406284"/>
              <a:gd name="connsiteY550" fmla="*/ 673344 h 889420"/>
              <a:gd name="connsiteX551" fmla="*/ 242268 w 406284"/>
              <a:gd name="connsiteY551" fmla="*/ 677037 h 889420"/>
              <a:gd name="connsiteX552" fmla="*/ 241159 w 406284"/>
              <a:gd name="connsiteY552" fmla="*/ 676799 h 889420"/>
              <a:gd name="connsiteX553" fmla="*/ 241814 w 406284"/>
              <a:gd name="connsiteY553" fmla="*/ 680125 h 889420"/>
              <a:gd name="connsiteX554" fmla="*/ 241677 w 406284"/>
              <a:gd name="connsiteY554" fmla="*/ 678606 h 889420"/>
              <a:gd name="connsiteX555" fmla="*/ 243030 w 406284"/>
              <a:gd name="connsiteY555" fmla="*/ 677605 h 889420"/>
              <a:gd name="connsiteX556" fmla="*/ 241173 w 406284"/>
              <a:gd name="connsiteY556" fmla="*/ 681090 h 889420"/>
              <a:gd name="connsiteX557" fmla="*/ 240461 w 406284"/>
              <a:gd name="connsiteY557" fmla="*/ 689389 h 889420"/>
              <a:gd name="connsiteX558" fmla="*/ 241900 w 406284"/>
              <a:gd name="connsiteY558" fmla="*/ 689296 h 889420"/>
              <a:gd name="connsiteX559" fmla="*/ 242138 w 406284"/>
              <a:gd name="connsiteY559" fmla="*/ 692031 h 889420"/>
              <a:gd name="connsiteX560" fmla="*/ 241087 w 406284"/>
              <a:gd name="connsiteY560" fmla="*/ 692405 h 889420"/>
              <a:gd name="connsiteX561" fmla="*/ 241972 w 406284"/>
              <a:gd name="connsiteY561" fmla="*/ 694183 h 889420"/>
              <a:gd name="connsiteX562" fmla="*/ 240274 w 406284"/>
              <a:gd name="connsiteY562" fmla="*/ 695508 h 889420"/>
              <a:gd name="connsiteX563" fmla="*/ 242131 w 406284"/>
              <a:gd name="connsiteY563" fmla="*/ 696004 h 889420"/>
              <a:gd name="connsiteX564" fmla="*/ 244074 w 406284"/>
              <a:gd name="connsiteY564" fmla="*/ 693435 h 889420"/>
              <a:gd name="connsiteX565" fmla="*/ 243448 w 406284"/>
              <a:gd name="connsiteY565" fmla="*/ 690411 h 889420"/>
              <a:gd name="connsiteX566" fmla="*/ 244621 w 406284"/>
              <a:gd name="connsiteY566" fmla="*/ 694622 h 889420"/>
              <a:gd name="connsiteX567" fmla="*/ 245989 w 406284"/>
              <a:gd name="connsiteY567" fmla="*/ 694536 h 889420"/>
              <a:gd name="connsiteX568" fmla="*/ 246485 w 406284"/>
              <a:gd name="connsiteY568" fmla="*/ 696033 h 889420"/>
              <a:gd name="connsiteX569" fmla="*/ 245391 w 406284"/>
              <a:gd name="connsiteY569" fmla="*/ 691822 h 889420"/>
              <a:gd name="connsiteX570" fmla="*/ 246910 w 406284"/>
              <a:gd name="connsiteY570" fmla="*/ 692643 h 889420"/>
              <a:gd name="connsiteX571" fmla="*/ 250315 w 406284"/>
              <a:gd name="connsiteY571" fmla="*/ 690289 h 889420"/>
              <a:gd name="connsiteX572" fmla="*/ 251646 w 406284"/>
              <a:gd name="connsiteY572" fmla="*/ 688979 h 889420"/>
              <a:gd name="connsiteX573" fmla="*/ 250480 w 406284"/>
              <a:gd name="connsiteY573" fmla="*/ 688137 h 889420"/>
              <a:gd name="connsiteX574" fmla="*/ 248292 w 406284"/>
              <a:gd name="connsiteY574" fmla="*/ 687971 h 889420"/>
              <a:gd name="connsiteX575" fmla="*/ 247724 w 406284"/>
              <a:gd name="connsiteY575" fmla="*/ 685560 h 889420"/>
              <a:gd name="connsiteX576" fmla="*/ 248069 w 406284"/>
              <a:gd name="connsiteY576" fmla="*/ 669025 h 889420"/>
              <a:gd name="connsiteX577" fmla="*/ 248278 w 406284"/>
              <a:gd name="connsiteY577" fmla="*/ 671458 h 889420"/>
              <a:gd name="connsiteX578" fmla="*/ 249523 w 406284"/>
              <a:gd name="connsiteY578" fmla="*/ 673215 h 889420"/>
              <a:gd name="connsiteX579" fmla="*/ 250603 w 406284"/>
              <a:gd name="connsiteY579" fmla="*/ 673150 h 889420"/>
              <a:gd name="connsiteX580" fmla="*/ 252193 w 406284"/>
              <a:gd name="connsiteY580" fmla="*/ 678858 h 889420"/>
              <a:gd name="connsiteX581" fmla="*/ 254295 w 406284"/>
              <a:gd name="connsiteY581" fmla="*/ 678117 h 889420"/>
              <a:gd name="connsiteX582" fmla="*/ 253504 w 406284"/>
              <a:gd name="connsiteY582" fmla="*/ 673272 h 889420"/>
              <a:gd name="connsiteX583" fmla="*/ 252395 w 406284"/>
              <a:gd name="connsiteY583" fmla="*/ 673035 h 889420"/>
              <a:gd name="connsiteX584" fmla="*/ 254353 w 406284"/>
              <a:gd name="connsiteY584" fmla="*/ 674748 h 889420"/>
              <a:gd name="connsiteX585" fmla="*/ 255497 w 406284"/>
              <a:gd name="connsiteY585" fmla="*/ 671307 h 889420"/>
              <a:gd name="connsiteX586" fmla="*/ 256685 w 406284"/>
              <a:gd name="connsiteY586" fmla="*/ 672459 h 889420"/>
              <a:gd name="connsiteX587" fmla="*/ 256512 w 406284"/>
              <a:gd name="connsiteY587" fmla="*/ 674611 h 889420"/>
              <a:gd name="connsiteX588" fmla="*/ 255404 w 406284"/>
              <a:gd name="connsiteY588" fmla="*/ 674374 h 889420"/>
              <a:gd name="connsiteX589" fmla="*/ 256289 w 406284"/>
              <a:gd name="connsiteY589" fmla="*/ 676151 h 889420"/>
              <a:gd name="connsiteX590" fmla="*/ 254490 w 406284"/>
              <a:gd name="connsiteY590" fmla="*/ 676259 h 889420"/>
              <a:gd name="connsiteX591" fmla="*/ 257333 w 406284"/>
              <a:gd name="connsiteY591" fmla="*/ 679751 h 889420"/>
              <a:gd name="connsiteX592" fmla="*/ 259348 w 406284"/>
              <a:gd name="connsiteY592" fmla="*/ 673812 h 889420"/>
              <a:gd name="connsiteX593" fmla="*/ 261839 w 406284"/>
              <a:gd name="connsiteY593" fmla="*/ 673351 h 889420"/>
              <a:gd name="connsiteX594" fmla="*/ 261724 w 406284"/>
              <a:gd name="connsiteY594" fmla="*/ 676108 h 889420"/>
              <a:gd name="connsiteX595" fmla="*/ 260615 w 406284"/>
              <a:gd name="connsiteY595" fmla="*/ 675871 h 889420"/>
              <a:gd name="connsiteX596" fmla="*/ 258420 w 406284"/>
              <a:gd name="connsiteY596" fmla="*/ 679679 h 889420"/>
              <a:gd name="connsiteX597" fmla="*/ 260356 w 406284"/>
              <a:gd name="connsiteY597" fmla="*/ 681082 h 889420"/>
              <a:gd name="connsiteX598" fmla="*/ 262177 w 406284"/>
              <a:gd name="connsiteY598" fmla="*/ 681277 h 889420"/>
              <a:gd name="connsiteX599" fmla="*/ 262587 w 406284"/>
              <a:gd name="connsiteY599" fmla="*/ 681860 h 889420"/>
              <a:gd name="connsiteX600" fmla="*/ 261162 w 406284"/>
              <a:gd name="connsiteY600" fmla="*/ 686229 h 889420"/>
              <a:gd name="connsiteX601" fmla="*/ 258974 w 406284"/>
              <a:gd name="connsiteY601" fmla="*/ 686063 h 889420"/>
              <a:gd name="connsiteX602" fmla="*/ 258045 w 406284"/>
              <a:gd name="connsiteY602" fmla="*/ 679707 h 889420"/>
              <a:gd name="connsiteX603" fmla="*/ 256663 w 406284"/>
              <a:gd name="connsiteY603" fmla="*/ 680406 h 889420"/>
              <a:gd name="connsiteX604" fmla="*/ 257822 w 406284"/>
              <a:gd name="connsiteY604" fmla="*/ 681255 h 889420"/>
              <a:gd name="connsiteX605" fmla="*/ 256016 w 406284"/>
              <a:gd name="connsiteY605" fmla="*/ 681370 h 889420"/>
              <a:gd name="connsiteX606" fmla="*/ 255433 w 406284"/>
              <a:gd name="connsiteY606" fmla="*/ 682932 h 889420"/>
              <a:gd name="connsiteX607" fmla="*/ 255325 w 406284"/>
              <a:gd name="connsiteY607" fmla="*/ 681716 h 889420"/>
              <a:gd name="connsiteX608" fmla="*/ 253431 w 406284"/>
              <a:gd name="connsiteY608" fmla="*/ 684890 h 889420"/>
              <a:gd name="connsiteX609" fmla="*/ 254432 w 406284"/>
              <a:gd name="connsiteY609" fmla="*/ 683911 h 889420"/>
              <a:gd name="connsiteX610" fmla="*/ 255224 w 406284"/>
              <a:gd name="connsiteY610" fmla="*/ 684775 h 889420"/>
              <a:gd name="connsiteX611" fmla="*/ 253511 w 406284"/>
              <a:gd name="connsiteY611" fmla="*/ 685797 h 889420"/>
              <a:gd name="connsiteX612" fmla="*/ 252848 w 406284"/>
              <a:gd name="connsiteY612" fmla="*/ 686452 h 889420"/>
              <a:gd name="connsiteX613" fmla="*/ 254036 w 406284"/>
              <a:gd name="connsiteY613" fmla="*/ 687604 h 889420"/>
              <a:gd name="connsiteX614" fmla="*/ 252625 w 406284"/>
              <a:gd name="connsiteY614" fmla="*/ 688000 h 889420"/>
              <a:gd name="connsiteX615" fmla="*/ 253705 w 406284"/>
              <a:gd name="connsiteY615" fmla="*/ 696184 h 889420"/>
              <a:gd name="connsiteX616" fmla="*/ 252402 w 406284"/>
              <a:gd name="connsiteY616" fmla="*/ 697797 h 889420"/>
              <a:gd name="connsiteX617" fmla="*/ 255562 w 406284"/>
              <a:gd name="connsiteY617" fmla="*/ 696681 h 889420"/>
              <a:gd name="connsiteX618" fmla="*/ 256570 w 406284"/>
              <a:gd name="connsiteY618" fmla="*/ 691721 h 889420"/>
              <a:gd name="connsiteX619" fmla="*/ 256426 w 406284"/>
              <a:gd name="connsiteY619" fmla="*/ 694176 h 889420"/>
              <a:gd name="connsiteX620" fmla="*/ 257894 w 406284"/>
              <a:gd name="connsiteY620" fmla="*/ 694385 h 889420"/>
              <a:gd name="connsiteX621" fmla="*/ 258117 w 406284"/>
              <a:gd name="connsiteY621" fmla="*/ 705074 h 889420"/>
              <a:gd name="connsiteX622" fmla="*/ 259859 w 406284"/>
              <a:gd name="connsiteY622" fmla="*/ 704354 h 889420"/>
              <a:gd name="connsiteX623" fmla="*/ 259895 w 406284"/>
              <a:gd name="connsiteY623" fmla="*/ 700683 h 889420"/>
              <a:gd name="connsiteX624" fmla="*/ 258535 w 406284"/>
              <a:gd name="connsiteY624" fmla="*/ 693435 h 889420"/>
              <a:gd name="connsiteX625" fmla="*/ 262278 w 406284"/>
              <a:gd name="connsiteY625" fmla="*/ 690757 h 889420"/>
              <a:gd name="connsiteX626" fmla="*/ 262393 w 406284"/>
              <a:gd name="connsiteY626" fmla="*/ 688000 h 889420"/>
              <a:gd name="connsiteX627" fmla="*/ 263969 w 406284"/>
              <a:gd name="connsiteY627" fmla="*/ 689432 h 889420"/>
              <a:gd name="connsiteX628" fmla="*/ 264473 w 406284"/>
              <a:gd name="connsiteY628" fmla="*/ 686956 h 889420"/>
              <a:gd name="connsiteX629" fmla="*/ 265884 w 406284"/>
              <a:gd name="connsiteY629" fmla="*/ 686560 h 889420"/>
              <a:gd name="connsiteX630" fmla="*/ 266985 w 406284"/>
              <a:gd name="connsiteY630" fmla="*/ 678541 h 889420"/>
              <a:gd name="connsiteX631" fmla="*/ 268749 w 406284"/>
              <a:gd name="connsiteY631" fmla="*/ 682097 h 889420"/>
              <a:gd name="connsiteX632" fmla="*/ 269577 w 406284"/>
              <a:gd name="connsiteY632" fmla="*/ 683263 h 889420"/>
              <a:gd name="connsiteX633" fmla="*/ 272096 w 406284"/>
              <a:gd name="connsiteY633" fmla="*/ 683105 h 889420"/>
              <a:gd name="connsiteX634" fmla="*/ 270016 w 406284"/>
              <a:gd name="connsiteY634" fmla="*/ 684156 h 889420"/>
              <a:gd name="connsiteX635" fmla="*/ 271232 w 406284"/>
              <a:gd name="connsiteY635" fmla="*/ 685610 h 889420"/>
              <a:gd name="connsiteX636" fmla="*/ 272945 w 406284"/>
              <a:gd name="connsiteY636" fmla="*/ 684588 h 889420"/>
              <a:gd name="connsiteX637" fmla="*/ 271786 w 406284"/>
              <a:gd name="connsiteY637" fmla="*/ 683746 h 889420"/>
              <a:gd name="connsiteX638" fmla="*/ 271232 w 406284"/>
              <a:gd name="connsiteY638" fmla="*/ 681637 h 889420"/>
              <a:gd name="connsiteX639" fmla="*/ 271801 w 406284"/>
              <a:gd name="connsiteY639" fmla="*/ 675792 h 889420"/>
              <a:gd name="connsiteX640" fmla="*/ 272377 w 406284"/>
              <a:gd name="connsiteY640" fmla="*/ 678196 h 889420"/>
              <a:gd name="connsiteX641" fmla="*/ 275112 w 406284"/>
              <a:gd name="connsiteY641" fmla="*/ 680470 h 889420"/>
              <a:gd name="connsiteX642" fmla="*/ 273643 w 406284"/>
              <a:gd name="connsiteY642" fmla="*/ 680255 h 889420"/>
              <a:gd name="connsiteX643" fmla="*/ 274241 w 406284"/>
              <a:gd name="connsiteY643" fmla="*/ 682968 h 889420"/>
              <a:gd name="connsiteX644" fmla="*/ 273060 w 406284"/>
              <a:gd name="connsiteY644" fmla="*/ 681824 h 889420"/>
              <a:gd name="connsiteX645" fmla="*/ 276731 w 406284"/>
              <a:gd name="connsiteY645" fmla="*/ 686481 h 889420"/>
              <a:gd name="connsiteX646" fmla="*/ 278142 w 406284"/>
              <a:gd name="connsiteY646" fmla="*/ 686092 h 889420"/>
              <a:gd name="connsiteX647" fmla="*/ 279121 w 406284"/>
              <a:gd name="connsiteY647" fmla="*/ 693060 h 889420"/>
              <a:gd name="connsiteX648" fmla="*/ 279783 w 406284"/>
              <a:gd name="connsiteY648" fmla="*/ 696386 h 889420"/>
              <a:gd name="connsiteX649" fmla="*/ 281417 w 406284"/>
              <a:gd name="connsiteY649" fmla="*/ 694442 h 889420"/>
              <a:gd name="connsiteX650" fmla="*/ 283792 w 406284"/>
              <a:gd name="connsiteY650" fmla="*/ 696739 h 889420"/>
              <a:gd name="connsiteX651" fmla="*/ 282957 w 406284"/>
              <a:gd name="connsiteY651" fmla="*/ 699546 h 889420"/>
              <a:gd name="connsiteX652" fmla="*/ 282130 w 406284"/>
              <a:gd name="connsiteY652" fmla="*/ 698373 h 889420"/>
              <a:gd name="connsiteX653" fmla="*/ 280301 w 406284"/>
              <a:gd name="connsiteY653" fmla="*/ 710408 h 889420"/>
              <a:gd name="connsiteX654" fmla="*/ 279308 w 406284"/>
              <a:gd name="connsiteY654" fmla="*/ 707414 h 889420"/>
              <a:gd name="connsiteX655" fmla="*/ 278250 w 406284"/>
              <a:gd name="connsiteY655" fmla="*/ 711761 h 889420"/>
              <a:gd name="connsiteX656" fmla="*/ 276674 w 406284"/>
              <a:gd name="connsiteY656" fmla="*/ 710329 h 889420"/>
              <a:gd name="connsiteX657" fmla="*/ 280028 w 406284"/>
              <a:gd name="connsiteY657" fmla="*/ 707370 h 889420"/>
              <a:gd name="connsiteX658" fmla="*/ 280013 w 406284"/>
              <a:gd name="connsiteY658" fmla="*/ 703095 h 889420"/>
              <a:gd name="connsiteX659" fmla="*/ 278819 w 406284"/>
              <a:gd name="connsiteY659" fmla="*/ 701943 h 889420"/>
              <a:gd name="connsiteX660" fmla="*/ 279956 w 406284"/>
              <a:gd name="connsiteY660" fmla="*/ 702483 h 889420"/>
              <a:gd name="connsiteX661" fmla="*/ 277321 w 406284"/>
              <a:gd name="connsiteY661" fmla="*/ 693175 h 889420"/>
              <a:gd name="connsiteX662" fmla="*/ 278704 w 406284"/>
              <a:gd name="connsiteY662" fmla="*/ 692477 h 889420"/>
              <a:gd name="connsiteX663" fmla="*/ 276796 w 406284"/>
              <a:gd name="connsiteY663" fmla="*/ 691376 h 889420"/>
              <a:gd name="connsiteX664" fmla="*/ 275846 w 406284"/>
              <a:gd name="connsiteY664" fmla="*/ 692967 h 889420"/>
              <a:gd name="connsiteX665" fmla="*/ 276371 w 406284"/>
              <a:gd name="connsiteY665" fmla="*/ 694766 h 889420"/>
              <a:gd name="connsiteX666" fmla="*/ 275205 w 406284"/>
              <a:gd name="connsiteY666" fmla="*/ 693924 h 889420"/>
              <a:gd name="connsiteX667" fmla="*/ 274896 w 406284"/>
              <a:gd name="connsiteY667" fmla="*/ 694550 h 889420"/>
              <a:gd name="connsiteX668" fmla="*/ 274486 w 406284"/>
              <a:gd name="connsiteY668" fmla="*/ 693967 h 889420"/>
              <a:gd name="connsiteX669" fmla="*/ 275198 w 406284"/>
              <a:gd name="connsiteY669" fmla="*/ 697897 h 889420"/>
              <a:gd name="connsiteX670" fmla="*/ 273650 w 406284"/>
              <a:gd name="connsiteY670" fmla="*/ 696775 h 889420"/>
              <a:gd name="connsiteX671" fmla="*/ 272556 w 406284"/>
              <a:gd name="connsiteY671" fmla="*/ 692564 h 889420"/>
              <a:gd name="connsiteX672" fmla="*/ 270275 w 406284"/>
              <a:gd name="connsiteY672" fmla="*/ 695457 h 889420"/>
              <a:gd name="connsiteX673" fmla="*/ 270865 w 406284"/>
              <a:gd name="connsiteY673" fmla="*/ 693895 h 889420"/>
              <a:gd name="connsiteX674" fmla="*/ 267395 w 406284"/>
              <a:gd name="connsiteY674" fmla="*/ 695637 h 889420"/>
              <a:gd name="connsiteX675" fmla="*/ 266237 w 406284"/>
              <a:gd name="connsiteY675" fmla="*/ 694788 h 889420"/>
              <a:gd name="connsiteX676" fmla="*/ 264574 w 406284"/>
              <a:gd name="connsiteY676" fmla="*/ 696429 h 889420"/>
              <a:gd name="connsiteX677" fmla="*/ 264070 w 406284"/>
              <a:gd name="connsiteY677" fmla="*/ 698905 h 889420"/>
              <a:gd name="connsiteX678" fmla="*/ 262415 w 406284"/>
              <a:gd name="connsiteY678" fmla="*/ 696559 h 889420"/>
              <a:gd name="connsiteX679" fmla="*/ 260996 w 406284"/>
              <a:gd name="connsiteY679" fmla="*/ 709177 h 889420"/>
              <a:gd name="connsiteX680" fmla="*/ 258945 w 406284"/>
              <a:gd name="connsiteY680" fmla="*/ 710531 h 889420"/>
              <a:gd name="connsiteX681" fmla="*/ 255519 w 406284"/>
              <a:gd name="connsiteY681" fmla="*/ 708601 h 889420"/>
              <a:gd name="connsiteX682" fmla="*/ 255382 w 406284"/>
              <a:gd name="connsiteY682" fmla="*/ 707082 h 889420"/>
              <a:gd name="connsiteX683" fmla="*/ 256742 w 406284"/>
              <a:gd name="connsiteY683" fmla="*/ 706082 h 889420"/>
              <a:gd name="connsiteX684" fmla="*/ 255332 w 406284"/>
              <a:gd name="connsiteY684" fmla="*/ 706478 h 889420"/>
              <a:gd name="connsiteX685" fmla="*/ 255706 w 406284"/>
              <a:gd name="connsiteY685" fmla="*/ 702483 h 889420"/>
              <a:gd name="connsiteX686" fmla="*/ 253100 w 406284"/>
              <a:gd name="connsiteY686" fmla="*/ 701727 h 889420"/>
              <a:gd name="connsiteX687" fmla="*/ 254252 w 406284"/>
              <a:gd name="connsiteY687" fmla="*/ 706543 h 889420"/>
              <a:gd name="connsiteX688" fmla="*/ 252589 w 406284"/>
              <a:gd name="connsiteY688" fmla="*/ 708177 h 889420"/>
              <a:gd name="connsiteX689" fmla="*/ 252841 w 406284"/>
              <a:gd name="connsiteY689" fmla="*/ 706931 h 889420"/>
              <a:gd name="connsiteX690" fmla="*/ 254302 w 406284"/>
              <a:gd name="connsiteY690" fmla="*/ 707147 h 889420"/>
              <a:gd name="connsiteX691" fmla="*/ 253777 w 406284"/>
              <a:gd name="connsiteY691" fmla="*/ 709314 h 889420"/>
              <a:gd name="connsiteX692" fmla="*/ 253309 w 406284"/>
              <a:gd name="connsiteY692" fmla="*/ 708126 h 889420"/>
              <a:gd name="connsiteX693" fmla="*/ 252309 w 406284"/>
              <a:gd name="connsiteY693" fmla="*/ 709105 h 889420"/>
              <a:gd name="connsiteX694" fmla="*/ 252654 w 406284"/>
              <a:gd name="connsiteY694" fmla="*/ 713057 h 889420"/>
              <a:gd name="connsiteX695" fmla="*/ 251574 w 406284"/>
              <a:gd name="connsiteY695" fmla="*/ 713122 h 889420"/>
              <a:gd name="connsiteX696" fmla="*/ 250725 w 406284"/>
              <a:gd name="connsiteY696" fmla="*/ 711646 h 889420"/>
              <a:gd name="connsiteX697" fmla="*/ 254281 w 406284"/>
              <a:gd name="connsiteY697" fmla="*/ 715094 h 889420"/>
              <a:gd name="connsiteX698" fmla="*/ 252921 w 406284"/>
              <a:gd name="connsiteY698" fmla="*/ 716095 h 889420"/>
              <a:gd name="connsiteX699" fmla="*/ 255656 w 406284"/>
              <a:gd name="connsiteY699" fmla="*/ 718369 h 889420"/>
              <a:gd name="connsiteX700" fmla="*/ 257066 w 406284"/>
              <a:gd name="connsiteY700" fmla="*/ 717981 h 889420"/>
              <a:gd name="connsiteX701" fmla="*/ 256246 w 406284"/>
              <a:gd name="connsiteY701" fmla="*/ 725064 h 889420"/>
              <a:gd name="connsiteX702" fmla="*/ 254806 w 406284"/>
              <a:gd name="connsiteY702" fmla="*/ 725150 h 889420"/>
              <a:gd name="connsiteX703" fmla="*/ 255461 w 406284"/>
              <a:gd name="connsiteY703" fmla="*/ 728476 h 889420"/>
              <a:gd name="connsiteX704" fmla="*/ 257175 w 406284"/>
              <a:gd name="connsiteY704" fmla="*/ 727454 h 889420"/>
              <a:gd name="connsiteX705" fmla="*/ 259161 w 406284"/>
              <a:gd name="connsiteY705" fmla="*/ 729469 h 889420"/>
              <a:gd name="connsiteX706" fmla="*/ 259370 w 406284"/>
              <a:gd name="connsiteY706" fmla="*/ 735876 h 889420"/>
              <a:gd name="connsiteX707" fmla="*/ 260262 w 406284"/>
              <a:gd name="connsiteY707" fmla="*/ 733680 h 889420"/>
              <a:gd name="connsiteX708" fmla="*/ 263221 w 406284"/>
              <a:gd name="connsiteY708" fmla="*/ 734414 h 889420"/>
              <a:gd name="connsiteX709" fmla="*/ 264185 w 406284"/>
              <a:gd name="connsiteY709" fmla="*/ 737107 h 889420"/>
              <a:gd name="connsiteX710" fmla="*/ 265596 w 406284"/>
              <a:gd name="connsiteY710" fmla="*/ 736711 h 889420"/>
              <a:gd name="connsiteX711" fmla="*/ 265006 w 406284"/>
              <a:gd name="connsiteY711" fmla="*/ 730024 h 889420"/>
              <a:gd name="connsiteX712" fmla="*/ 263509 w 406284"/>
              <a:gd name="connsiteY712" fmla="*/ 729505 h 889420"/>
              <a:gd name="connsiteX713" fmla="*/ 264099 w 406284"/>
              <a:gd name="connsiteY713" fmla="*/ 727943 h 889420"/>
              <a:gd name="connsiteX714" fmla="*/ 266057 w 406284"/>
              <a:gd name="connsiteY714" fmla="*/ 729656 h 889420"/>
              <a:gd name="connsiteX715" fmla="*/ 266481 w 406284"/>
              <a:gd name="connsiteY715" fmla="*/ 726266 h 889420"/>
              <a:gd name="connsiteX716" fmla="*/ 266345 w 406284"/>
              <a:gd name="connsiteY716" fmla="*/ 724747 h 889420"/>
              <a:gd name="connsiteX717" fmla="*/ 266827 w 406284"/>
              <a:gd name="connsiteY717" fmla="*/ 721969 h 889420"/>
              <a:gd name="connsiteX718" fmla="*/ 268295 w 406284"/>
              <a:gd name="connsiteY718" fmla="*/ 718204 h 889420"/>
              <a:gd name="connsiteX719" fmla="*/ 269087 w 406284"/>
              <a:gd name="connsiteY719" fmla="*/ 723048 h 889420"/>
              <a:gd name="connsiteX720" fmla="*/ 269670 w 406284"/>
              <a:gd name="connsiteY720" fmla="*/ 721486 h 889420"/>
              <a:gd name="connsiteX721" fmla="*/ 268511 w 406284"/>
              <a:gd name="connsiteY721" fmla="*/ 720644 h 889420"/>
              <a:gd name="connsiteX722" fmla="*/ 269454 w 406284"/>
              <a:gd name="connsiteY722" fmla="*/ 719053 h 889420"/>
              <a:gd name="connsiteX723" fmla="*/ 271196 w 406284"/>
              <a:gd name="connsiteY723" fmla="*/ 718333 h 889420"/>
              <a:gd name="connsiteX724" fmla="*/ 270851 w 406284"/>
              <a:gd name="connsiteY724" fmla="*/ 722638 h 889420"/>
              <a:gd name="connsiteX725" fmla="*/ 272132 w 406284"/>
              <a:gd name="connsiteY725" fmla="*/ 720723 h 889420"/>
              <a:gd name="connsiteX726" fmla="*/ 272931 w 406284"/>
              <a:gd name="connsiteY726" fmla="*/ 721587 h 889420"/>
              <a:gd name="connsiteX727" fmla="*/ 273427 w 406284"/>
              <a:gd name="connsiteY727" fmla="*/ 719111 h 889420"/>
              <a:gd name="connsiteX728" fmla="*/ 275054 w 406284"/>
              <a:gd name="connsiteY728" fmla="*/ 721148 h 889420"/>
              <a:gd name="connsiteX729" fmla="*/ 273499 w 406284"/>
              <a:gd name="connsiteY729" fmla="*/ 723999 h 889420"/>
              <a:gd name="connsiteX730" fmla="*/ 277257 w 406284"/>
              <a:gd name="connsiteY730" fmla="*/ 725597 h 889420"/>
              <a:gd name="connsiteX731" fmla="*/ 276472 w 406284"/>
              <a:gd name="connsiteY731" fmla="*/ 720759 h 889420"/>
              <a:gd name="connsiteX732" fmla="*/ 276760 w 406284"/>
              <a:gd name="connsiteY732" fmla="*/ 715850 h 889420"/>
              <a:gd name="connsiteX733" fmla="*/ 278718 w 406284"/>
              <a:gd name="connsiteY733" fmla="*/ 717563 h 889420"/>
              <a:gd name="connsiteX734" fmla="*/ 278423 w 406284"/>
              <a:gd name="connsiteY734" fmla="*/ 714223 h 889420"/>
              <a:gd name="connsiteX735" fmla="*/ 279193 w 406284"/>
              <a:gd name="connsiteY735" fmla="*/ 714785 h 889420"/>
              <a:gd name="connsiteX736" fmla="*/ 277976 w 406284"/>
              <a:gd name="connsiteY736" fmla="*/ 713338 h 889420"/>
              <a:gd name="connsiteX737" fmla="*/ 280438 w 406284"/>
              <a:gd name="connsiteY737" fmla="*/ 712568 h 889420"/>
              <a:gd name="connsiteX738" fmla="*/ 278891 w 406284"/>
              <a:gd name="connsiteY738" fmla="*/ 723675 h 889420"/>
              <a:gd name="connsiteX739" fmla="*/ 277991 w 406284"/>
              <a:gd name="connsiteY739" fmla="*/ 717614 h 889420"/>
              <a:gd name="connsiteX740" fmla="*/ 278595 w 406284"/>
              <a:gd name="connsiteY740" fmla="*/ 720327 h 889420"/>
              <a:gd name="connsiteX741" fmla="*/ 277401 w 406284"/>
              <a:gd name="connsiteY741" fmla="*/ 723156 h 889420"/>
              <a:gd name="connsiteX742" fmla="*/ 278480 w 406284"/>
              <a:gd name="connsiteY742" fmla="*/ 723091 h 889420"/>
              <a:gd name="connsiteX743" fmla="*/ 277955 w 406284"/>
              <a:gd name="connsiteY743" fmla="*/ 725265 h 889420"/>
              <a:gd name="connsiteX744" fmla="*/ 281100 w 406284"/>
              <a:gd name="connsiteY744" fmla="*/ 728123 h 889420"/>
              <a:gd name="connsiteX745" fmla="*/ 282504 w 406284"/>
              <a:gd name="connsiteY745" fmla="*/ 719471 h 889420"/>
              <a:gd name="connsiteX746" fmla="*/ 280683 w 406284"/>
              <a:gd name="connsiteY746" fmla="*/ 719276 h 889420"/>
              <a:gd name="connsiteX747" fmla="*/ 281683 w 406284"/>
              <a:gd name="connsiteY747" fmla="*/ 718297 h 889420"/>
              <a:gd name="connsiteX748" fmla="*/ 284836 w 406284"/>
              <a:gd name="connsiteY748" fmla="*/ 717182 h 889420"/>
              <a:gd name="connsiteX749" fmla="*/ 283224 w 406284"/>
              <a:gd name="connsiteY749" fmla="*/ 719420 h 889420"/>
              <a:gd name="connsiteX750" fmla="*/ 284527 w 406284"/>
              <a:gd name="connsiteY750" fmla="*/ 721789 h 889420"/>
              <a:gd name="connsiteX751" fmla="*/ 283749 w 406284"/>
              <a:gd name="connsiteY751" fmla="*/ 721227 h 889420"/>
              <a:gd name="connsiteX752" fmla="*/ 283137 w 406284"/>
              <a:gd name="connsiteY752" fmla="*/ 722487 h 889420"/>
              <a:gd name="connsiteX753" fmla="*/ 284634 w 406284"/>
              <a:gd name="connsiteY753" fmla="*/ 723005 h 889420"/>
              <a:gd name="connsiteX754" fmla="*/ 281611 w 406284"/>
              <a:gd name="connsiteY754" fmla="*/ 725640 h 889420"/>
              <a:gd name="connsiteX755" fmla="*/ 282691 w 406284"/>
              <a:gd name="connsiteY755" fmla="*/ 725575 h 889420"/>
              <a:gd name="connsiteX756" fmla="*/ 281208 w 406284"/>
              <a:gd name="connsiteY756" fmla="*/ 729340 h 889420"/>
              <a:gd name="connsiteX757" fmla="*/ 282144 w 406284"/>
              <a:gd name="connsiteY757" fmla="*/ 731730 h 889420"/>
              <a:gd name="connsiteX758" fmla="*/ 280942 w 406284"/>
              <a:gd name="connsiteY758" fmla="*/ 734558 h 889420"/>
              <a:gd name="connsiteX759" fmla="*/ 281352 w 406284"/>
              <a:gd name="connsiteY759" fmla="*/ 735142 h 889420"/>
              <a:gd name="connsiteX760" fmla="*/ 284160 w 406284"/>
              <a:gd name="connsiteY760" fmla="*/ 730074 h 889420"/>
              <a:gd name="connsiteX761" fmla="*/ 285268 w 406284"/>
              <a:gd name="connsiteY761" fmla="*/ 730311 h 889420"/>
              <a:gd name="connsiteX762" fmla="*/ 285002 w 406284"/>
              <a:gd name="connsiteY762" fmla="*/ 735523 h 889420"/>
              <a:gd name="connsiteX763" fmla="*/ 284131 w 406284"/>
              <a:gd name="connsiteY763" fmla="*/ 738021 h 889420"/>
              <a:gd name="connsiteX764" fmla="*/ 285908 w 406284"/>
              <a:gd name="connsiteY764" fmla="*/ 737603 h 889420"/>
              <a:gd name="connsiteX765" fmla="*/ 286053 w 406284"/>
              <a:gd name="connsiteY765" fmla="*/ 735149 h 889420"/>
              <a:gd name="connsiteX766" fmla="*/ 286880 w 406284"/>
              <a:gd name="connsiteY766" fmla="*/ 736322 h 889420"/>
              <a:gd name="connsiteX767" fmla="*/ 285973 w 406284"/>
              <a:gd name="connsiteY767" fmla="*/ 734242 h 889420"/>
              <a:gd name="connsiteX768" fmla="*/ 287686 w 406284"/>
              <a:gd name="connsiteY768" fmla="*/ 733212 h 889420"/>
              <a:gd name="connsiteX769" fmla="*/ 286168 w 406284"/>
              <a:gd name="connsiteY769" fmla="*/ 732392 h 889420"/>
              <a:gd name="connsiteX770" fmla="*/ 289227 w 406284"/>
              <a:gd name="connsiteY770" fmla="*/ 726086 h 889420"/>
              <a:gd name="connsiteX771" fmla="*/ 290220 w 406284"/>
              <a:gd name="connsiteY771" fmla="*/ 737330 h 889420"/>
              <a:gd name="connsiteX772" fmla="*/ 290940 w 406284"/>
              <a:gd name="connsiteY772" fmla="*/ 737287 h 889420"/>
              <a:gd name="connsiteX773" fmla="*/ 291019 w 406284"/>
              <a:gd name="connsiteY773" fmla="*/ 738201 h 889420"/>
              <a:gd name="connsiteX774" fmla="*/ 289248 w 406284"/>
              <a:gd name="connsiteY774" fmla="*/ 738618 h 889420"/>
              <a:gd name="connsiteX775" fmla="*/ 288377 w 406284"/>
              <a:gd name="connsiteY775" fmla="*/ 741116 h 889420"/>
              <a:gd name="connsiteX776" fmla="*/ 288183 w 406284"/>
              <a:gd name="connsiteY776" fmla="*/ 751215 h 889420"/>
              <a:gd name="connsiteX777" fmla="*/ 286751 w 406284"/>
              <a:gd name="connsiteY777" fmla="*/ 759558 h 889420"/>
              <a:gd name="connsiteX778" fmla="*/ 288219 w 406284"/>
              <a:gd name="connsiteY778" fmla="*/ 759767 h 889420"/>
              <a:gd name="connsiteX779" fmla="*/ 286959 w 406284"/>
              <a:gd name="connsiteY779" fmla="*/ 765957 h 889420"/>
              <a:gd name="connsiteX780" fmla="*/ 288421 w 406284"/>
              <a:gd name="connsiteY780" fmla="*/ 766173 h 889420"/>
              <a:gd name="connsiteX781" fmla="*/ 286729 w 406284"/>
              <a:gd name="connsiteY781" fmla="*/ 767505 h 889420"/>
              <a:gd name="connsiteX782" fmla="*/ 287211 w 406284"/>
              <a:gd name="connsiteY782" fmla="*/ 772976 h 889420"/>
              <a:gd name="connsiteX783" fmla="*/ 287111 w 406284"/>
              <a:gd name="connsiteY783" fmla="*/ 771759 h 889420"/>
              <a:gd name="connsiteX784" fmla="*/ 287694 w 406284"/>
              <a:gd name="connsiteY784" fmla="*/ 770190 h 889420"/>
              <a:gd name="connsiteX785" fmla="*/ 288773 w 406284"/>
              <a:gd name="connsiteY785" fmla="*/ 770125 h 889420"/>
              <a:gd name="connsiteX786" fmla="*/ 288881 w 406284"/>
              <a:gd name="connsiteY786" fmla="*/ 771342 h 889420"/>
              <a:gd name="connsiteX787" fmla="*/ 288838 w 406284"/>
              <a:gd name="connsiteY787" fmla="*/ 766756 h 889420"/>
              <a:gd name="connsiteX788" fmla="*/ 291142 w 406284"/>
              <a:gd name="connsiteY788" fmla="*/ 764165 h 889420"/>
              <a:gd name="connsiteX789" fmla="*/ 290119 w 406284"/>
              <a:gd name="connsiteY789" fmla="*/ 764834 h 889420"/>
              <a:gd name="connsiteX790" fmla="*/ 290126 w 406284"/>
              <a:gd name="connsiteY790" fmla="*/ 760861 h 889420"/>
              <a:gd name="connsiteX791" fmla="*/ 291516 w 406284"/>
              <a:gd name="connsiteY791" fmla="*/ 760163 h 889420"/>
              <a:gd name="connsiteX792" fmla="*/ 290242 w 406284"/>
              <a:gd name="connsiteY792" fmla="*/ 758104 h 889420"/>
              <a:gd name="connsiteX793" fmla="*/ 292351 w 406284"/>
              <a:gd name="connsiteY793" fmla="*/ 757363 h 889420"/>
              <a:gd name="connsiteX794" fmla="*/ 290774 w 406284"/>
              <a:gd name="connsiteY794" fmla="*/ 755937 h 889420"/>
              <a:gd name="connsiteX795" fmla="*/ 290307 w 406284"/>
              <a:gd name="connsiteY795" fmla="*/ 754742 h 889420"/>
              <a:gd name="connsiteX796" fmla="*/ 291717 w 406284"/>
              <a:gd name="connsiteY796" fmla="*/ 754354 h 889420"/>
              <a:gd name="connsiteX797" fmla="*/ 291365 w 406284"/>
              <a:gd name="connsiteY797" fmla="*/ 750402 h 889420"/>
              <a:gd name="connsiteX798" fmla="*/ 289846 w 406284"/>
              <a:gd name="connsiteY798" fmla="*/ 749581 h 889420"/>
              <a:gd name="connsiteX799" fmla="*/ 290191 w 406284"/>
              <a:gd name="connsiteY799" fmla="*/ 745284 h 889420"/>
              <a:gd name="connsiteX800" fmla="*/ 294352 w 406284"/>
              <a:gd name="connsiteY800" fmla="*/ 739216 h 889420"/>
              <a:gd name="connsiteX801" fmla="*/ 293236 w 406284"/>
              <a:gd name="connsiteY801" fmla="*/ 738985 h 889420"/>
              <a:gd name="connsiteX802" fmla="*/ 294186 w 406284"/>
              <a:gd name="connsiteY802" fmla="*/ 737395 h 889420"/>
              <a:gd name="connsiteX803" fmla="*/ 292466 w 406284"/>
              <a:gd name="connsiteY803" fmla="*/ 738424 h 889420"/>
              <a:gd name="connsiteX804" fmla="*/ 291566 w 406284"/>
              <a:gd name="connsiteY804" fmla="*/ 732363 h 889420"/>
              <a:gd name="connsiteX805" fmla="*/ 293114 w 406284"/>
              <a:gd name="connsiteY805" fmla="*/ 733493 h 889420"/>
              <a:gd name="connsiteX806" fmla="*/ 291458 w 406284"/>
              <a:gd name="connsiteY806" fmla="*/ 731146 h 889420"/>
              <a:gd name="connsiteX807" fmla="*/ 293308 w 406284"/>
              <a:gd name="connsiteY807" fmla="*/ 731643 h 889420"/>
              <a:gd name="connsiteX808" fmla="*/ 292905 w 406284"/>
              <a:gd name="connsiteY808" fmla="*/ 727087 h 889420"/>
              <a:gd name="connsiteX809" fmla="*/ 293682 w 406284"/>
              <a:gd name="connsiteY809" fmla="*/ 727648 h 889420"/>
              <a:gd name="connsiteX810" fmla="*/ 294632 w 406284"/>
              <a:gd name="connsiteY810" fmla="*/ 734314 h 889420"/>
              <a:gd name="connsiteX811" fmla="*/ 294316 w 406284"/>
              <a:gd name="connsiteY811" fmla="*/ 726691 h 889420"/>
              <a:gd name="connsiteX812" fmla="*/ 295683 w 406284"/>
              <a:gd name="connsiteY812" fmla="*/ 721717 h 889420"/>
              <a:gd name="connsiteX813" fmla="*/ 296151 w 406284"/>
              <a:gd name="connsiteY813" fmla="*/ 710682 h 889420"/>
              <a:gd name="connsiteX814" fmla="*/ 296893 w 406284"/>
              <a:gd name="connsiteY814" fmla="*/ 710941 h 889420"/>
              <a:gd name="connsiteX815" fmla="*/ 296015 w 406284"/>
              <a:gd name="connsiteY815" fmla="*/ 709163 h 889420"/>
              <a:gd name="connsiteX816" fmla="*/ 295352 w 406284"/>
              <a:gd name="connsiteY816" fmla="*/ 709818 h 889420"/>
              <a:gd name="connsiteX817" fmla="*/ 295359 w 406284"/>
              <a:gd name="connsiteY817" fmla="*/ 705844 h 889420"/>
              <a:gd name="connsiteX818" fmla="*/ 296856 w 406284"/>
              <a:gd name="connsiteY818" fmla="*/ 706363 h 889420"/>
              <a:gd name="connsiteX819" fmla="*/ 297245 w 406284"/>
              <a:gd name="connsiteY819" fmla="*/ 702670 h 889420"/>
              <a:gd name="connsiteX820" fmla="*/ 295446 w 406284"/>
              <a:gd name="connsiteY820" fmla="*/ 702785 h 889420"/>
              <a:gd name="connsiteX821" fmla="*/ 296777 w 406284"/>
              <a:gd name="connsiteY821" fmla="*/ 701482 h 889420"/>
              <a:gd name="connsiteX822" fmla="*/ 294928 w 406284"/>
              <a:gd name="connsiteY822" fmla="*/ 700986 h 889420"/>
              <a:gd name="connsiteX823" fmla="*/ 294215 w 406284"/>
              <a:gd name="connsiteY823" fmla="*/ 697055 h 889420"/>
              <a:gd name="connsiteX824" fmla="*/ 296648 w 406284"/>
              <a:gd name="connsiteY824" fmla="*/ 695983 h 889420"/>
              <a:gd name="connsiteX825" fmla="*/ 295993 w 406284"/>
              <a:gd name="connsiteY825" fmla="*/ 692664 h 889420"/>
              <a:gd name="connsiteX826" fmla="*/ 298534 w 406284"/>
              <a:gd name="connsiteY826" fmla="*/ 692808 h 889420"/>
              <a:gd name="connsiteX827" fmla="*/ 298073 w 406284"/>
              <a:gd name="connsiteY827" fmla="*/ 691613 h 889420"/>
              <a:gd name="connsiteX828" fmla="*/ 295885 w 406284"/>
              <a:gd name="connsiteY828" fmla="*/ 691448 h 889420"/>
              <a:gd name="connsiteX829" fmla="*/ 295381 w 406284"/>
              <a:gd name="connsiteY829" fmla="*/ 681694 h 889420"/>
              <a:gd name="connsiteX830" fmla="*/ 296849 w 406284"/>
              <a:gd name="connsiteY830" fmla="*/ 681910 h 889420"/>
              <a:gd name="connsiteX831" fmla="*/ 296720 w 406284"/>
              <a:gd name="connsiteY831" fmla="*/ 680384 h 889420"/>
              <a:gd name="connsiteX832" fmla="*/ 295554 w 406284"/>
              <a:gd name="connsiteY832" fmla="*/ 679542 h 889420"/>
              <a:gd name="connsiteX833" fmla="*/ 297663 w 406284"/>
              <a:gd name="connsiteY833" fmla="*/ 678800 h 889420"/>
              <a:gd name="connsiteX834" fmla="*/ 296957 w 406284"/>
              <a:gd name="connsiteY834" fmla="*/ 683127 h 889420"/>
              <a:gd name="connsiteX835" fmla="*/ 297411 w 406284"/>
              <a:gd name="connsiteY835" fmla="*/ 688295 h 889420"/>
              <a:gd name="connsiteX836" fmla="*/ 298591 w 406284"/>
              <a:gd name="connsiteY836" fmla="*/ 681190 h 889420"/>
              <a:gd name="connsiteX837" fmla="*/ 300600 w 406284"/>
              <a:gd name="connsiteY837" fmla="*/ 675259 h 889420"/>
              <a:gd name="connsiteX838" fmla="*/ 299441 w 406284"/>
              <a:gd name="connsiteY838" fmla="*/ 674417 h 889420"/>
              <a:gd name="connsiteX839" fmla="*/ 297303 w 406284"/>
              <a:gd name="connsiteY839" fmla="*/ 674856 h 889420"/>
              <a:gd name="connsiteX840" fmla="*/ 298160 w 406284"/>
              <a:gd name="connsiteY840" fmla="*/ 676331 h 889420"/>
              <a:gd name="connsiteX841" fmla="*/ 295727 w 406284"/>
              <a:gd name="connsiteY841" fmla="*/ 677404 h 889420"/>
              <a:gd name="connsiteX842" fmla="*/ 295374 w 406284"/>
              <a:gd name="connsiteY842" fmla="*/ 673452 h 889420"/>
              <a:gd name="connsiteX843" fmla="*/ 295237 w 406284"/>
              <a:gd name="connsiteY843" fmla="*/ 671933 h 889420"/>
              <a:gd name="connsiteX844" fmla="*/ 297087 w 406284"/>
              <a:gd name="connsiteY844" fmla="*/ 672423 h 889420"/>
              <a:gd name="connsiteX845" fmla="*/ 295151 w 406284"/>
              <a:gd name="connsiteY845" fmla="*/ 671019 h 889420"/>
              <a:gd name="connsiteX846" fmla="*/ 295403 w 406284"/>
              <a:gd name="connsiteY846" fmla="*/ 669781 h 889420"/>
              <a:gd name="connsiteX847" fmla="*/ 297922 w 406284"/>
              <a:gd name="connsiteY847" fmla="*/ 669623 h 889420"/>
              <a:gd name="connsiteX848" fmla="*/ 297735 w 406284"/>
              <a:gd name="connsiteY848" fmla="*/ 667492 h 889420"/>
              <a:gd name="connsiteX849" fmla="*/ 299225 w 406284"/>
              <a:gd name="connsiteY849" fmla="*/ 668010 h 889420"/>
              <a:gd name="connsiteX850" fmla="*/ 299469 w 406284"/>
              <a:gd name="connsiteY850" fmla="*/ 670746 h 889420"/>
              <a:gd name="connsiteX851" fmla="*/ 297749 w 406284"/>
              <a:gd name="connsiteY851" fmla="*/ 671775 h 889420"/>
              <a:gd name="connsiteX852" fmla="*/ 297943 w 406284"/>
              <a:gd name="connsiteY852" fmla="*/ 673906 h 889420"/>
              <a:gd name="connsiteX853" fmla="*/ 299858 w 406284"/>
              <a:gd name="connsiteY853" fmla="*/ 671033 h 889420"/>
              <a:gd name="connsiteX854" fmla="*/ 301434 w 406284"/>
              <a:gd name="connsiteY854" fmla="*/ 672459 h 889420"/>
              <a:gd name="connsiteX855" fmla="*/ 301528 w 406284"/>
              <a:gd name="connsiteY855" fmla="*/ 669399 h 889420"/>
              <a:gd name="connsiteX856" fmla="*/ 299952 w 406284"/>
              <a:gd name="connsiteY856" fmla="*/ 667967 h 889420"/>
              <a:gd name="connsiteX857" fmla="*/ 300117 w 406284"/>
              <a:gd name="connsiteY857" fmla="*/ 669788 h 889420"/>
              <a:gd name="connsiteX858" fmla="*/ 300564 w 406284"/>
              <a:gd name="connsiteY858" fmla="*/ 666707 h 889420"/>
              <a:gd name="connsiteX859" fmla="*/ 299174 w 406284"/>
              <a:gd name="connsiteY859" fmla="*/ 667406 h 889420"/>
              <a:gd name="connsiteX860" fmla="*/ 298764 w 406284"/>
              <a:gd name="connsiteY860" fmla="*/ 666823 h 889420"/>
              <a:gd name="connsiteX861" fmla="*/ 300297 w 406284"/>
              <a:gd name="connsiteY861" fmla="*/ 663670 h 889420"/>
              <a:gd name="connsiteX862" fmla="*/ 299239 w 406284"/>
              <a:gd name="connsiteY862" fmla="*/ 664044 h 889420"/>
              <a:gd name="connsiteX863" fmla="*/ 298793 w 406284"/>
              <a:gd name="connsiteY863" fmla="*/ 663151 h 889420"/>
              <a:gd name="connsiteX864" fmla="*/ 300153 w 406284"/>
              <a:gd name="connsiteY864" fmla="*/ 662144 h 889420"/>
              <a:gd name="connsiteX865" fmla="*/ 301672 w 406284"/>
              <a:gd name="connsiteY865" fmla="*/ 662971 h 889420"/>
              <a:gd name="connsiteX866" fmla="*/ 301816 w 406284"/>
              <a:gd name="connsiteY866" fmla="*/ 660517 h 889420"/>
              <a:gd name="connsiteX867" fmla="*/ 300247 w 406284"/>
              <a:gd name="connsiteY867" fmla="*/ 659084 h 889420"/>
              <a:gd name="connsiteX868" fmla="*/ 301211 w 406284"/>
              <a:gd name="connsiteY868" fmla="*/ 657803 h 889420"/>
              <a:gd name="connsiteX869" fmla="*/ 300895 w 406284"/>
              <a:gd name="connsiteY869" fmla="*/ 654161 h 889420"/>
              <a:gd name="connsiteX870" fmla="*/ 299325 w 406284"/>
              <a:gd name="connsiteY870" fmla="*/ 652728 h 889420"/>
              <a:gd name="connsiteX871" fmla="*/ 298843 w 406284"/>
              <a:gd name="connsiteY871" fmla="*/ 655507 h 889420"/>
              <a:gd name="connsiteX872" fmla="*/ 298044 w 406284"/>
              <a:gd name="connsiteY872" fmla="*/ 654636 h 889420"/>
              <a:gd name="connsiteX873" fmla="*/ 298901 w 406284"/>
              <a:gd name="connsiteY873" fmla="*/ 656111 h 889420"/>
              <a:gd name="connsiteX874" fmla="*/ 298008 w 406284"/>
              <a:gd name="connsiteY874" fmla="*/ 658307 h 889420"/>
              <a:gd name="connsiteX875" fmla="*/ 296547 w 406284"/>
              <a:gd name="connsiteY875" fmla="*/ 658091 h 889420"/>
              <a:gd name="connsiteX876" fmla="*/ 296310 w 406284"/>
              <a:gd name="connsiteY876" fmla="*/ 663612 h 889420"/>
              <a:gd name="connsiteX877" fmla="*/ 295388 w 406284"/>
              <a:gd name="connsiteY877" fmla="*/ 665505 h 889420"/>
              <a:gd name="connsiteX878" fmla="*/ 296965 w 406284"/>
              <a:gd name="connsiteY878" fmla="*/ 666938 h 889420"/>
              <a:gd name="connsiteX879" fmla="*/ 295223 w 406284"/>
              <a:gd name="connsiteY879" fmla="*/ 667658 h 889420"/>
              <a:gd name="connsiteX880" fmla="*/ 296043 w 406284"/>
              <a:gd name="connsiteY880" fmla="*/ 660574 h 889420"/>
              <a:gd name="connsiteX881" fmla="*/ 294971 w 406284"/>
              <a:gd name="connsiteY881" fmla="*/ 656666 h 889420"/>
              <a:gd name="connsiteX882" fmla="*/ 296050 w 406284"/>
              <a:gd name="connsiteY882" fmla="*/ 656594 h 889420"/>
              <a:gd name="connsiteX883" fmla="*/ 294395 w 406284"/>
              <a:gd name="connsiteY883" fmla="*/ 654254 h 889420"/>
              <a:gd name="connsiteX884" fmla="*/ 293920 w 406284"/>
              <a:gd name="connsiteY884" fmla="*/ 657040 h 889420"/>
              <a:gd name="connsiteX885" fmla="*/ 293855 w 406284"/>
              <a:gd name="connsiteY885" fmla="*/ 652152 h 889420"/>
              <a:gd name="connsiteX886" fmla="*/ 295597 w 406284"/>
              <a:gd name="connsiteY886" fmla="*/ 651433 h 889420"/>
              <a:gd name="connsiteX887" fmla="*/ 295100 w 406284"/>
              <a:gd name="connsiteY887" fmla="*/ 649935 h 889420"/>
              <a:gd name="connsiteX888" fmla="*/ 294676 w 406284"/>
              <a:gd name="connsiteY888" fmla="*/ 641096 h 889420"/>
              <a:gd name="connsiteX889" fmla="*/ 295100 w 406284"/>
              <a:gd name="connsiteY889" fmla="*/ 637705 h 889420"/>
              <a:gd name="connsiteX890" fmla="*/ 296202 w 406284"/>
              <a:gd name="connsiteY890" fmla="*/ 637943 h 889420"/>
              <a:gd name="connsiteX891" fmla="*/ 297123 w 406284"/>
              <a:gd name="connsiteY891" fmla="*/ 636057 h 889420"/>
              <a:gd name="connsiteX892" fmla="*/ 295352 w 406284"/>
              <a:gd name="connsiteY892" fmla="*/ 636475 h 889420"/>
              <a:gd name="connsiteX893" fmla="*/ 296605 w 406284"/>
              <a:gd name="connsiteY893" fmla="*/ 634250 h 889420"/>
              <a:gd name="connsiteX894" fmla="*/ 296576 w 406284"/>
              <a:gd name="connsiteY894" fmla="*/ 625691 h 889420"/>
              <a:gd name="connsiteX895" fmla="*/ 296929 w 406284"/>
              <a:gd name="connsiteY895" fmla="*/ 617413 h 889420"/>
              <a:gd name="connsiteX896" fmla="*/ 296389 w 406284"/>
              <a:gd name="connsiteY896" fmla="*/ 611331 h 889420"/>
              <a:gd name="connsiteX897" fmla="*/ 297828 w 406284"/>
              <a:gd name="connsiteY897" fmla="*/ 611244 h 889420"/>
              <a:gd name="connsiteX898" fmla="*/ 298051 w 406284"/>
              <a:gd name="connsiteY898" fmla="*/ 609704 h 889420"/>
              <a:gd name="connsiteX899" fmla="*/ 297087 w 406284"/>
              <a:gd name="connsiteY899" fmla="*/ 607012 h 889420"/>
              <a:gd name="connsiteX900" fmla="*/ 296727 w 406284"/>
              <a:gd name="connsiteY900" fmla="*/ 607033 h 889420"/>
              <a:gd name="connsiteX901" fmla="*/ 298836 w 406284"/>
              <a:gd name="connsiteY901" fmla="*/ 606292 h 889420"/>
              <a:gd name="connsiteX902" fmla="*/ 299743 w 406284"/>
              <a:gd name="connsiteY902" fmla="*/ 608380 h 889420"/>
              <a:gd name="connsiteX903" fmla="*/ 301960 w 406284"/>
              <a:gd name="connsiteY903" fmla="*/ 608847 h 889420"/>
              <a:gd name="connsiteX904" fmla="*/ 302090 w 406284"/>
              <a:gd name="connsiteY904" fmla="*/ 602110 h 889420"/>
              <a:gd name="connsiteX905" fmla="*/ 300787 w 406284"/>
              <a:gd name="connsiteY905" fmla="*/ 603722 h 889420"/>
              <a:gd name="connsiteX906" fmla="*/ 300657 w 406284"/>
              <a:gd name="connsiteY906" fmla="*/ 602203 h 889420"/>
              <a:gd name="connsiteX907" fmla="*/ 299268 w 406284"/>
              <a:gd name="connsiteY907" fmla="*/ 602902 h 889420"/>
              <a:gd name="connsiteX908" fmla="*/ 300455 w 406284"/>
              <a:gd name="connsiteY908" fmla="*/ 604046 h 889420"/>
              <a:gd name="connsiteX909" fmla="*/ 299095 w 406284"/>
              <a:gd name="connsiteY909" fmla="*/ 605054 h 889420"/>
              <a:gd name="connsiteX910" fmla="*/ 298275 w 406284"/>
              <a:gd name="connsiteY910" fmla="*/ 603881 h 889420"/>
              <a:gd name="connsiteX911" fmla="*/ 298073 w 406284"/>
              <a:gd name="connsiteY911" fmla="*/ 605731 h 889420"/>
              <a:gd name="connsiteX912" fmla="*/ 296655 w 406284"/>
              <a:gd name="connsiteY912" fmla="*/ 597870 h 889420"/>
              <a:gd name="connsiteX913" fmla="*/ 296094 w 406284"/>
              <a:gd name="connsiteY913" fmla="*/ 591485 h 889420"/>
              <a:gd name="connsiteX914" fmla="*/ 297807 w 406284"/>
              <a:gd name="connsiteY914" fmla="*/ 590463 h 889420"/>
              <a:gd name="connsiteX915" fmla="*/ 298822 w 406284"/>
              <a:gd name="connsiteY915" fmla="*/ 593760 h 889420"/>
              <a:gd name="connsiteX916" fmla="*/ 299714 w 406284"/>
              <a:gd name="connsiteY916" fmla="*/ 591564 h 889420"/>
              <a:gd name="connsiteX917" fmla="*/ 298498 w 406284"/>
              <a:gd name="connsiteY917" fmla="*/ 590110 h 889420"/>
              <a:gd name="connsiteX918" fmla="*/ 299945 w 406284"/>
              <a:gd name="connsiteY918" fmla="*/ 590024 h 889420"/>
              <a:gd name="connsiteX919" fmla="*/ 300823 w 406284"/>
              <a:gd name="connsiteY919" fmla="*/ 591802 h 889420"/>
              <a:gd name="connsiteX920" fmla="*/ 300967 w 406284"/>
              <a:gd name="connsiteY920" fmla="*/ 589347 h 889420"/>
              <a:gd name="connsiteX921" fmla="*/ 301672 w 406284"/>
              <a:gd name="connsiteY921" fmla="*/ 585028 h 889420"/>
              <a:gd name="connsiteX922" fmla="*/ 302442 w 406284"/>
              <a:gd name="connsiteY922" fmla="*/ 585590 h 889420"/>
              <a:gd name="connsiteX923" fmla="*/ 302687 w 406284"/>
              <a:gd name="connsiteY923" fmla="*/ 588325 h 889420"/>
              <a:gd name="connsiteX924" fmla="*/ 300888 w 406284"/>
              <a:gd name="connsiteY924" fmla="*/ 588440 h 889420"/>
              <a:gd name="connsiteX925" fmla="*/ 302406 w 406284"/>
              <a:gd name="connsiteY925" fmla="*/ 589261 h 889420"/>
              <a:gd name="connsiteX926" fmla="*/ 302183 w 406284"/>
              <a:gd name="connsiteY926" fmla="*/ 590801 h 889420"/>
              <a:gd name="connsiteX927" fmla="*/ 302572 w 406284"/>
              <a:gd name="connsiteY927" fmla="*/ 582826 h 889420"/>
              <a:gd name="connsiteX928" fmla="*/ 304969 w 406284"/>
              <a:gd name="connsiteY928" fmla="*/ 577175 h 889420"/>
              <a:gd name="connsiteX929" fmla="*/ 305804 w 406284"/>
              <a:gd name="connsiteY929" fmla="*/ 574375 h 889420"/>
              <a:gd name="connsiteX930" fmla="*/ 304954 w 406284"/>
              <a:gd name="connsiteY930" fmla="*/ 572899 h 889420"/>
              <a:gd name="connsiteX931" fmla="*/ 309086 w 406284"/>
              <a:gd name="connsiteY931" fmla="*/ 570502 h 889420"/>
              <a:gd name="connsiteX932" fmla="*/ 308071 w 406284"/>
              <a:gd name="connsiteY932" fmla="*/ 567205 h 889420"/>
              <a:gd name="connsiteX933" fmla="*/ 308841 w 406284"/>
              <a:gd name="connsiteY933" fmla="*/ 567767 h 889420"/>
              <a:gd name="connsiteX934" fmla="*/ 308625 w 406284"/>
              <a:gd name="connsiteY934" fmla="*/ 565334 h 889420"/>
              <a:gd name="connsiteX935" fmla="*/ 309755 w 406284"/>
              <a:gd name="connsiteY935" fmla="*/ 565874 h 889420"/>
              <a:gd name="connsiteX936" fmla="*/ 309201 w 406284"/>
              <a:gd name="connsiteY936" fmla="*/ 563772 h 889420"/>
              <a:gd name="connsiteX937" fmla="*/ 310561 w 406284"/>
              <a:gd name="connsiteY937" fmla="*/ 562771 h 889420"/>
              <a:gd name="connsiteX938" fmla="*/ 311519 w 406284"/>
              <a:gd name="connsiteY938" fmla="*/ 557207 h 889420"/>
              <a:gd name="connsiteX939" fmla="*/ 312728 w 406284"/>
              <a:gd name="connsiteY939" fmla="*/ 538175 h 889420"/>
              <a:gd name="connsiteX940" fmla="*/ 314247 w 406284"/>
              <a:gd name="connsiteY940" fmla="*/ 538995 h 889420"/>
              <a:gd name="connsiteX941" fmla="*/ 313995 w 406284"/>
              <a:gd name="connsiteY941" fmla="*/ 540233 h 889420"/>
              <a:gd name="connsiteX942" fmla="*/ 315017 w 406284"/>
              <a:gd name="connsiteY942" fmla="*/ 539557 h 889420"/>
              <a:gd name="connsiteX943" fmla="*/ 315233 w 406284"/>
              <a:gd name="connsiteY943" fmla="*/ 541990 h 889420"/>
              <a:gd name="connsiteX944" fmla="*/ 315636 w 406284"/>
              <a:gd name="connsiteY944" fmla="*/ 538297 h 889420"/>
              <a:gd name="connsiteX945" fmla="*/ 313397 w 406284"/>
              <a:gd name="connsiteY945" fmla="*/ 537520 h 889420"/>
              <a:gd name="connsiteX946" fmla="*/ 314679 w 406284"/>
              <a:gd name="connsiteY946" fmla="*/ 535605 h 889420"/>
              <a:gd name="connsiteX947" fmla="*/ 316090 w 406284"/>
              <a:gd name="connsiteY947" fmla="*/ 535209 h 889420"/>
              <a:gd name="connsiteX948" fmla="*/ 314981 w 406284"/>
              <a:gd name="connsiteY948" fmla="*/ 534971 h 889420"/>
              <a:gd name="connsiteX949" fmla="*/ 317284 w 406284"/>
              <a:gd name="connsiteY949" fmla="*/ 532380 h 889420"/>
              <a:gd name="connsiteX950" fmla="*/ 316291 w 406284"/>
              <a:gd name="connsiteY950" fmla="*/ 533359 h 889420"/>
              <a:gd name="connsiteX951" fmla="*/ 316406 w 406284"/>
              <a:gd name="connsiteY951" fmla="*/ 530602 h 889420"/>
              <a:gd name="connsiteX952" fmla="*/ 313923 w 406284"/>
              <a:gd name="connsiteY952" fmla="*/ 527089 h 889420"/>
              <a:gd name="connsiteX953" fmla="*/ 315780 w 406284"/>
              <a:gd name="connsiteY953" fmla="*/ 527586 h 889420"/>
              <a:gd name="connsiteX954" fmla="*/ 316428 w 406284"/>
              <a:gd name="connsiteY954" fmla="*/ 522655 h 889420"/>
              <a:gd name="connsiteX955" fmla="*/ 316975 w 406284"/>
              <a:gd name="connsiteY955" fmla="*/ 524757 h 889420"/>
              <a:gd name="connsiteX956" fmla="*/ 318688 w 406284"/>
              <a:gd name="connsiteY956" fmla="*/ 523728 h 889420"/>
              <a:gd name="connsiteX957" fmla="*/ 318090 w 406284"/>
              <a:gd name="connsiteY957" fmla="*/ 521014 h 889420"/>
              <a:gd name="connsiteX958" fmla="*/ 319141 w 406284"/>
              <a:gd name="connsiteY958" fmla="*/ 520647 h 889420"/>
              <a:gd name="connsiteX959" fmla="*/ 319962 w 406284"/>
              <a:gd name="connsiteY959" fmla="*/ 521820 h 889420"/>
              <a:gd name="connsiteX960" fmla="*/ 322625 w 406284"/>
              <a:gd name="connsiteY960" fmla="*/ 519207 h 889420"/>
              <a:gd name="connsiteX961" fmla="*/ 321214 w 406284"/>
              <a:gd name="connsiteY961" fmla="*/ 519603 h 889420"/>
              <a:gd name="connsiteX962" fmla="*/ 320552 w 406284"/>
              <a:gd name="connsiteY962" fmla="*/ 518099 h 889420"/>
              <a:gd name="connsiteX963" fmla="*/ 321617 w 406284"/>
              <a:gd name="connsiteY963" fmla="*/ 517220 h 889420"/>
              <a:gd name="connsiteX964" fmla="*/ 321401 w 406284"/>
              <a:gd name="connsiteY964" fmla="*/ 516889 h 889420"/>
              <a:gd name="connsiteX965" fmla="*/ 321920 w 406284"/>
              <a:gd name="connsiteY965" fmla="*/ 515277 h 889420"/>
              <a:gd name="connsiteX966" fmla="*/ 322575 w 406284"/>
              <a:gd name="connsiteY966" fmla="*/ 518595 h 889420"/>
              <a:gd name="connsiteX967" fmla="*/ 324245 w 406284"/>
              <a:gd name="connsiteY967" fmla="*/ 516961 h 889420"/>
              <a:gd name="connsiteX968" fmla="*/ 324813 w 406284"/>
              <a:gd name="connsiteY968" fmla="*/ 519373 h 889420"/>
              <a:gd name="connsiteX969" fmla="*/ 327066 w 406284"/>
              <a:gd name="connsiteY969" fmla="*/ 516177 h 889420"/>
              <a:gd name="connsiteX970" fmla="*/ 325663 w 406284"/>
              <a:gd name="connsiteY970" fmla="*/ 512592 h 889420"/>
              <a:gd name="connsiteX971" fmla="*/ 327074 w 406284"/>
              <a:gd name="connsiteY971" fmla="*/ 512196 h 889420"/>
              <a:gd name="connsiteX972" fmla="*/ 327297 w 406284"/>
              <a:gd name="connsiteY972" fmla="*/ 510648 h 889420"/>
              <a:gd name="connsiteX973" fmla="*/ 326188 w 406284"/>
              <a:gd name="connsiteY973" fmla="*/ 510411 h 889420"/>
              <a:gd name="connsiteX974" fmla="*/ 326750 w 406284"/>
              <a:gd name="connsiteY974" fmla="*/ 508539 h 889420"/>
              <a:gd name="connsiteX975" fmla="*/ 328880 w 406284"/>
              <a:gd name="connsiteY975" fmla="*/ 508100 h 889420"/>
              <a:gd name="connsiteX976" fmla="*/ 329708 w 406284"/>
              <a:gd name="connsiteY976" fmla="*/ 501118 h 889420"/>
              <a:gd name="connsiteX977" fmla="*/ 330600 w 406284"/>
              <a:gd name="connsiteY977" fmla="*/ 500060 h 889420"/>
              <a:gd name="connsiteX978" fmla="*/ 331399 w 406284"/>
              <a:gd name="connsiteY978" fmla="*/ 499685 h 889420"/>
              <a:gd name="connsiteX979" fmla="*/ 330960 w 406284"/>
              <a:gd name="connsiteY979" fmla="*/ 499383 h 889420"/>
              <a:gd name="connsiteX980" fmla="*/ 331047 w 406284"/>
              <a:gd name="connsiteY980" fmla="*/ 499189 h 889420"/>
              <a:gd name="connsiteX981" fmla="*/ 331219 w 406284"/>
              <a:gd name="connsiteY981" fmla="*/ 497843 h 889420"/>
              <a:gd name="connsiteX982" fmla="*/ 331241 w 406284"/>
              <a:gd name="connsiteY982" fmla="*/ 497864 h 889420"/>
              <a:gd name="connsiteX983" fmla="*/ 333386 w 406284"/>
              <a:gd name="connsiteY983" fmla="*/ 493452 h 889420"/>
              <a:gd name="connsiteX984" fmla="*/ 333422 w 406284"/>
              <a:gd name="connsiteY984" fmla="*/ 489781 h 889420"/>
              <a:gd name="connsiteX985" fmla="*/ 331860 w 406284"/>
              <a:gd name="connsiteY985" fmla="*/ 489385 h 889420"/>
              <a:gd name="connsiteX986" fmla="*/ 331954 w 406284"/>
              <a:gd name="connsiteY986" fmla="*/ 488730 h 889420"/>
              <a:gd name="connsiteX987" fmla="*/ 333084 w 406284"/>
              <a:gd name="connsiteY987" fmla="*/ 484454 h 889420"/>
              <a:gd name="connsiteX988" fmla="*/ 335164 w 406284"/>
              <a:gd name="connsiteY988" fmla="*/ 480833 h 889420"/>
              <a:gd name="connsiteX989" fmla="*/ 335113 w 406284"/>
              <a:gd name="connsiteY989" fmla="*/ 477500 h 889420"/>
              <a:gd name="connsiteX990" fmla="*/ 335502 w 406284"/>
              <a:gd name="connsiteY990" fmla="*/ 484763 h 889420"/>
              <a:gd name="connsiteX991" fmla="*/ 338612 w 406284"/>
              <a:gd name="connsiteY991" fmla="*/ 483043 h 889420"/>
              <a:gd name="connsiteX992" fmla="*/ 340634 w 406284"/>
              <a:gd name="connsiteY992" fmla="*/ 501866 h 889420"/>
              <a:gd name="connsiteX993" fmla="*/ 343902 w 406284"/>
              <a:gd name="connsiteY993" fmla="*/ 522454 h 889420"/>
              <a:gd name="connsiteX994" fmla="*/ 344449 w 406284"/>
              <a:gd name="connsiteY994" fmla="*/ 536785 h 889420"/>
              <a:gd name="connsiteX995" fmla="*/ 346162 w 406284"/>
              <a:gd name="connsiteY995" fmla="*/ 527507 h 889420"/>
              <a:gd name="connsiteX996" fmla="*/ 348739 w 406284"/>
              <a:gd name="connsiteY996" fmla="*/ 527960 h 889420"/>
              <a:gd name="connsiteX997" fmla="*/ 352317 w 406284"/>
              <a:gd name="connsiteY997" fmla="*/ 523454 h 889420"/>
              <a:gd name="connsiteX998" fmla="*/ 355469 w 406284"/>
              <a:gd name="connsiteY998" fmla="*/ 514089 h 889420"/>
              <a:gd name="connsiteX999" fmla="*/ 354620 w 406284"/>
              <a:gd name="connsiteY999" fmla="*/ 512621 h 889420"/>
              <a:gd name="connsiteX1000" fmla="*/ 356398 w 406284"/>
              <a:gd name="connsiteY1000" fmla="*/ 512203 h 889420"/>
              <a:gd name="connsiteX1001" fmla="*/ 356902 w 406284"/>
              <a:gd name="connsiteY1001" fmla="*/ 509720 h 889420"/>
              <a:gd name="connsiteX1002" fmla="*/ 356218 w 406284"/>
              <a:gd name="connsiteY1002" fmla="*/ 506092 h 889420"/>
              <a:gd name="connsiteX1003" fmla="*/ 357297 w 406284"/>
              <a:gd name="connsiteY1003" fmla="*/ 506020 h 889420"/>
              <a:gd name="connsiteX1004" fmla="*/ 358305 w 406284"/>
              <a:gd name="connsiteY1004" fmla="*/ 501031 h 889420"/>
              <a:gd name="connsiteX1005" fmla="*/ 360968 w 406284"/>
              <a:gd name="connsiteY1005" fmla="*/ 504926 h 889420"/>
              <a:gd name="connsiteX1006" fmla="*/ 362070 w 406284"/>
              <a:gd name="connsiteY1006" fmla="*/ 505725 h 889420"/>
              <a:gd name="connsiteX1007" fmla="*/ 363236 w 406284"/>
              <a:gd name="connsiteY1007" fmla="*/ 504681 h 889420"/>
              <a:gd name="connsiteX1008" fmla="*/ 364596 w 406284"/>
              <a:gd name="connsiteY1008" fmla="*/ 492278 h 889420"/>
              <a:gd name="connsiteX1009" fmla="*/ 371168 w 406284"/>
              <a:gd name="connsiteY1009" fmla="*/ 481546 h 889420"/>
              <a:gd name="connsiteX1010" fmla="*/ 377488 w 406284"/>
              <a:gd name="connsiteY1010" fmla="*/ 470835 h 889420"/>
              <a:gd name="connsiteX1011" fmla="*/ 380777 w 406284"/>
              <a:gd name="connsiteY1011" fmla="*/ 468135 h 889420"/>
              <a:gd name="connsiteX1012" fmla="*/ 382570 w 406284"/>
              <a:gd name="connsiteY1012" fmla="*/ 464817 h 889420"/>
              <a:gd name="connsiteX1013" fmla="*/ 379410 w 406284"/>
              <a:gd name="connsiteY1013" fmla="*/ 460447 h 889420"/>
              <a:gd name="connsiteX1014" fmla="*/ 384023 w 406284"/>
              <a:gd name="connsiteY1014" fmla="*/ 454919 h 889420"/>
              <a:gd name="connsiteX1015" fmla="*/ 389890 w 406284"/>
              <a:gd name="connsiteY1015" fmla="*/ 449211 h 889420"/>
              <a:gd name="connsiteX1016" fmla="*/ 388717 w 406284"/>
              <a:gd name="connsiteY1016" fmla="*/ 439745 h 889420"/>
              <a:gd name="connsiteX1017" fmla="*/ 390876 w 406284"/>
              <a:gd name="connsiteY1017" fmla="*/ 431136 h 889420"/>
              <a:gd name="connsiteX1018" fmla="*/ 389839 w 406284"/>
              <a:gd name="connsiteY1018" fmla="*/ 430013 h 889420"/>
              <a:gd name="connsiteX1019" fmla="*/ 388673 w 406284"/>
              <a:gd name="connsiteY1019" fmla="*/ 430503 h 889420"/>
              <a:gd name="connsiteX1020" fmla="*/ 386068 w 406284"/>
              <a:gd name="connsiteY1020" fmla="*/ 433965 h 889420"/>
              <a:gd name="connsiteX1021" fmla="*/ 382793 w 406284"/>
              <a:gd name="connsiteY1021" fmla="*/ 434303 h 889420"/>
              <a:gd name="connsiteX1022" fmla="*/ 380799 w 406284"/>
              <a:gd name="connsiteY1022" fmla="*/ 432338 h 889420"/>
              <a:gd name="connsiteX1023" fmla="*/ 380864 w 406284"/>
              <a:gd name="connsiteY1023" fmla="*/ 429596 h 889420"/>
              <a:gd name="connsiteX1024" fmla="*/ 385607 w 406284"/>
              <a:gd name="connsiteY1024" fmla="*/ 416675 h 889420"/>
              <a:gd name="connsiteX1025" fmla="*/ 386831 w 406284"/>
              <a:gd name="connsiteY1025" fmla="*/ 415674 h 889420"/>
              <a:gd name="connsiteX1026" fmla="*/ 388659 w 406284"/>
              <a:gd name="connsiteY1026" fmla="*/ 417625 h 889420"/>
              <a:gd name="connsiteX1027" fmla="*/ 389839 w 406284"/>
              <a:gd name="connsiteY1027" fmla="*/ 422628 h 889420"/>
              <a:gd name="connsiteX1028" fmla="*/ 392467 w 406284"/>
              <a:gd name="connsiteY1028" fmla="*/ 417337 h 889420"/>
              <a:gd name="connsiteX1029" fmla="*/ 394885 w 406284"/>
              <a:gd name="connsiteY1029" fmla="*/ 384009 h 889420"/>
              <a:gd name="connsiteX1030" fmla="*/ 392359 w 406284"/>
              <a:gd name="connsiteY1030" fmla="*/ 377538 h 889420"/>
              <a:gd name="connsiteX1031" fmla="*/ 396001 w 406284"/>
              <a:gd name="connsiteY1031" fmla="*/ 370131 h 889420"/>
              <a:gd name="connsiteX1032" fmla="*/ 395274 w 406284"/>
              <a:gd name="connsiteY1032" fmla="*/ 363335 h 889420"/>
              <a:gd name="connsiteX1033" fmla="*/ 394756 w 406284"/>
              <a:gd name="connsiteY1033" fmla="*/ 359815 h 889420"/>
              <a:gd name="connsiteX1034" fmla="*/ 395101 w 406284"/>
              <a:gd name="connsiteY1034" fmla="*/ 350911 h 889420"/>
              <a:gd name="connsiteX1035" fmla="*/ 396677 w 406284"/>
              <a:gd name="connsiteY1035" fmla="*/ 347499 h 889420"/>
              <a:gd name="connsiteX1036" fmla="*/ 395180 w 406284"/>
              <a:gd name="connsiteY1036" fmla="*/ 335680 h 889420"/>
              <a:gd name="connsiteX1037" fmla="*/ 397260 w 406284"/>
              <a:gd name="connsiteY1037" fmla="*/ 322816 h 889420"/>
              <a:gd name="connsiteX1038" fmla="*/ 396397 w 406284"/>
              <a:gd name="connsiteY1038" fmla="*/ 318872 h 889420"/>
              <a:gd name="connsiteX1039" fmla="*/ 398045 w 406284"/>
              <a:gd name="connsiteY1039" fmla="*/ 311486 h 889420"/>
              <a:gd name="connsiteX1040" fmla="*/ 397642 w 406284"/>
              <a:gd name="connsiteY1040" fmla="*/ 303366 h 889420"/>
              <a:gd name="connsiteX1041" fmla="*/ 399334 w 406284"/>
              <a:gd name="connsiteY1041" fmla="*/ 272810 h 889420"/>
              <a:gd name="connsiteX1042" fmla="*/ 397534 w 406284"/>
              <a:gd name="connsiteY1042" fmla="*/ 263459 h 889420"/>
              <a:gd name="connsiteX1043" fmla="*/ 399737 w 406284"/>
              <a:gd name="connsiteY1043" fmla="*/ 258730 h 889420"/>
              <a:gd name="connsiteX1044" fmla="*/ 401407 w 406284"/>
              <a:gd name="connsiteY1044" fmla="*/ 252115 h 889420"/>
              <a:gd name="connsiteX1045" fmla="*/ 398355 w 406284"/>
              <a:gd name="connsiteY1045" fmla="*/ 236091 h 889420"/>
              <a:gd name="connsiteX1046" fmla="*/ 401795 w 406284"/>
              <a:gd name="connsiteY1046" fmla="*/ 190281 h 889420"/>
              <a:gd name="connsiteX1047" fmla="*/ 405617 w 406284"/>
              <a:gd name="connsiteY1047" fmla="*/ 180117 h 889420"/>
              <a:gd name="connsiteX1048" fmla="*/ 403631 w 406284"/>
              <a:gd name="connsiteY1048" fmla="*/ 169370 h 889420"/>
              <a:gd name="connsiteX1049" fmla="*/ 400802 w 406284"/>
              <a:gd name="connsiteY1049" fmla="*/ 157371 h 889420"/>
              <a:gd name="connsiteX1050" fmla="*/ 396598 w 406284"/>
              <a:gd name="connsiteY1050" fmla="*/ 144601 h 889420"/>
              <a:gd name="connsiteX1051" fmla="*/ 395115 w 406284"/>
              <a:gd name="connsiteY1051" fmla="*/ 139447 h 889420"/>
              <a:gd name="connsiteX1052" fmla="*/ 395735 w 406284"/>
              <a:gd name="connsiteY1052" fmla="*/ 128347 h 889420"/>
              <a:gd name="connsiteX1053" fmla="*/ 392639 w 406284"/>
              <a:gd name="connsiteY1053" fmla="*/ 119414 h 889420"/>
              <a:gd name="connsiteX1054" fmla="*/ 390264 w 406284"/>
              <a:gd name="connsiteY1054" fmla="*/ 117334 h 889420"/>
              <a:gd name="connsiteX1055" fmla="*/ 392690 w 406284"/>
              <a:gd name="connsiteY1055" fmla="*/ 116520 h 889420"/>
              <a:gd name="connsiteX1056" fmla="*/ 386744 w 406284"/>
              <a:gd name="connsiteY1056" fmla="*/ 97215 h 889420"/>
              <a:gd name="connsiteX1057" fmla="*/ 385657 w 406284"/>
              <a:gd name="connsiteY1057" fmla="*/ 94810 h 889420"/>
              <a:gd name="connsiteX1058" fmla="*/ 382447 w 406284"/>
              <a:gd name="connsiteY1058" fmla="*/ 94047 h 889420"/>
              <a:gd name="connsiteX1059" fmla="*/ 380964 w 406284"/>
              <a:gd name="connsiteY1059" fmla="*/ 95681 h 889420"/>
              <a:gd name="connsiteX1060" fmla="*/ 379489 w 406284"/>
              <a:gd name="connsiteY1060" fmla="*/ 99259 h 889420"/>
              <a:gd name="connsiteX1061" fmla="*/ 377761 w 406284"/>
              <a:gd name="connsiteY1061" fmla="*/ 99547 h 889420"/>
              <a:gd name="connsiteX1062" fmla="*/ 373018 w 406284"/>
              <a:gd name="connsiteY1062" fmla="*/ 110056 h 889420"/>
              <a:gd name="connsiteX1063" fmla="*/ 371528 w 406284"/>
              <a:gd name="connsiteY1063" fmla="*/ 112482 h 889420"/>
              <a:gd name="connsiteX1064" fmla="*/ 368548 w 406284"/>
              <a:gd name="connsiteY1064" fmla="*/ 111431 h 889420"/>
              <a:gd name="connsiteX1065" fmla="*/ 362070 w 406284"/>
              <a:gd name="connsiteY1065" fmla="*/ 109308 h 889420"/>
              <a:gd name="connsiteX1066" fmla="*/ 358723 w 406284"/>
              <a:gd name="connsiteY1066" fmla="*/ 109178 h 889420"/>
              <a:gd name="connsiteX1067" fmla="*/ 359594 w 406284"/>
              <a:gd name="connsiteY1067" fmla="*/ 106140 h 889420"/>
              <a:gd name="connsiteX1068" fmla="*/ 360112 w 406284"/>
              <a:gd name="connsiteY1068" fmla="*/ 102397 h 889420"/>
              <a:gd name="connsiteX1069" fmla="*/ 353490 w 406284"/>
              <a:gd name="connsiteY1069" fmla="*/ 97963 h 889420"/>
              <a:gd name="connsiteX1070" fmla="*/ 350424 w 406284"/>
              <a:gd name="connsiteY1070" fmla="*/ 92298 h 889420"/>
              <a:gd name="connsiteX1071" fmla="*/ 350042 w 406284"/>
              <a:gd name="connsiteY1071" fmla="*/ 86820 h 889420"/>
              <a:gd name="connsiteX1072" fmla="*/ 353360 w 406284"/>
              <a:gd name="connsiteY1072" fmla="*/ 86115 h 889420"/>
              <a:gd name="connsiteX1073" fmla="*/ 353922 w 406284"/>
              <a:gd name="connsiteY1073" fmla="*/ 82516 h 889420"/>
              <a:gd name="connsiteX1074" fmla="*/ 351165 w 406284"/>
              <a:gd name="connsiteY1074" fmla="*/ 82883 h 889420"/>
              <a:gd name="connsiteX1075" fmla="*/ 348358 w 406284"/>
              <a:gd name="connsiteY1075" fmla="*/ 82868 h 889420"/>
              <a:gd name="connsiteX1076" fmla="*/ 340987 w 406284"/>
              <a:gd name="connsiteY1076" fmla="*/ 72121 h 889420"/>
              <a:gd name="connsiteX1077" fmla="*/ 336251 w 406284"/>
              <a:gd name="connsiteY1077" fmla="*/ 71409 h 889420"/>
              <a:gd name="connsiteX1078" fmla="*/ 326937 w 406284"/>
              <a:gd name="connsiteY1078" fmla="*/ 71517 h 889420"/>
              <a:gd name="connsiteX1079" fmla="*/ 323115 w 406284"/>
              <a:gd name="connsiteY1079" fmla="*/ 69501 h 889420"/>
              <a:gd name="connsiteX1080" fmla="*/ 309798 w 406284"/>
              <a:gd name="connsiteY1080" fmla="*/ 59834 h 889420"/>
              <a:gd name="connsiteX1081" fmla="*/ 307106 w 406284"/>
              <a:gd name="connsiteY1081" fmla="*/ 52542 h 889420"/>
              <a:gd name="connsiteX1082" fmla="*/ 306847 w 406284"/>
              <a:gd name="connsiteY1082" fmla="*/ 46884 h 889420"/>
              <a:gd name="connsiteX1083" fmla="*/ 306199 w 406284"/>
              <a:gd name="connsiteY1083" fmla="*/ 41500 h 889420"/>
              <a:gd name="connsiteX1084" fmla="*/ 306588 w 406284"/>
              <a:gd name="connsiteY1084" fmla="*/ 35842 h 889420"/>
              <a:gd name="connsiteX1085" fmla="*/ 303824 w 406284"/>
              <a:gd name="connsiteY1085" fmla="*/ 31883 h 889420"/>
              <a:gd name="connsiteX1086" fmla="*/ 297008 w 406284"/>
              <a:gd name="connsiteY1086" fmla="*/ 30515 h 889420"/>
              <a:gd name="connsiteX1087" fmla="*/ 286492 w 406284"/>
              <a:gd name="connsiteY1087" fmla="*/ 23230 h 889420"/>
              <a:gd name="connsiteX1088" fmla="*/ 273226 w 406284"/>
              <a:gd name="connsiteY1088" fmla="*/ 29457 h 889420"/>
              <a:gd name="connsiteX1089" fmla="*/ 271657 w 406284"/>
              <a:gd name="connsiteY1089" fmla="*/ 30119 h 889420"/>
              <a:gd name="connsiteX1090" fmla="*/ 263307 w 406284"/>
              <a:gd name="connsiteY1090" fmla="*/ 28212 h 889420"/>
              <a:gd name="connsiteX1091" fmla="*/ 260377 w 406284"/>
              <a:gd name="connsiteY1091" fmla="*/ 23583 h 889420"/>
              <a:gd name="connsiteX1092" fmla="*/ 262558 w 406284"/>
              <a:gd name="connsiteY1092" fmla="*/ 21726 h 889420"/>
              <a:gd name="connsiteX1093" fmla="*/ 267755 w 406284"/>
              <a:gd name="connsiteY1093" fmla="*/ 19156 h 889420"/>
              <a:gd name="connsiteX1094" fmla="*/ 273600 w 406284"/>
              <a:gd name="connsiteY1094" fmla="*/ 21668 h 889420"/>
              <a:gd name="connsiteX1095" fmla="*/ 278207 w 406284"/>
              <a:gd name="connsiteY1095" fmla="*/ 20394 h 889420"/>
              <a:gd name="connsiteX1096" fmla="*/ 278228 w 406284"/>
              <a:gd name="connsiteY1096" fmla="*/ 17882 h 889420"/>
              <a:gd name="connsiteX1097" fmla="*/ 261954 w 406284"/>
              <a:gd name="connsiteY1097" fmla="*/ 10288 h 889420"/>
              <a:gd name="connsiteX1098" fmla="*/ 257506 w 406284"/>
              <a:gd name="connsiteY1098" fmla="*/ 11792 h 889420"/>
              <a:gd name="connsiteX1099" fmla="*/ 252078 w 406284"/>
              <a:gd name="connsiteY1099" fmla="*/ 13239 h 889420"/>
              <a:gd name="connsiteX1100" fmla="*/ 246601 w 406284"/>
              <a:gd name="connsiteY1100" fmla="*/ 9914 h 889420"/>
              <a:gd name="connsiteX1101" fmla="*/ 244866 w 406284"/>
              <a:gd name="connsiteY1101" fmla="*/ 9849 h 889420"/>
              <a:gd name="connsiteX1102" fmla="*/ 243383 w 406284"/>
              <a:gd name="connsiteY1102" fmla="*/ 10619 h 889420"/>
              <a:gd name="connsiteX1103" fmla="*/ 247457 w 406284"/>
              <a:gd name="connsiteY1103" fmla="*/ 23324 h 889420"/>
              <a:gd name="connsiteX1104" fmla="*/ 248854 w 406284"/>
              <a:gd name="connsiteY1104" fmla="*/ 23785 h 889420"/>
              <a:gd name="connsiteX1105" fmla="*/ 248832 w 406284"/>
              <a:gd name="connsiteY1105" fmla="*/ 25008 h 889420"/>
              <a:gd name="connsiteX1106" fmla="*/ 245406 w 406284"/>
              <a:gd name="connsiteY1106" fmla="*/ 27924 h 889420"/>
              <a:gd name="connsiteX1107" fmla="*/ 229167 w 406284"/>
              <a:gd name="connsiteY1107" fmla="*/ 17321 h 889420"/>
              <a:gd name="connsiteX1108" fmla="*/ 223546 w 406284"/>
              <a:gd name="connsiteY1108" fmla="*/ 14240 h 889420"/>
              <a:gd name="connsiteX1109" fmla="*/ 209870 w 406284"/>
              <a:gd name="connsiteY1109" fmla="*/ 5040 h 889420"/>
              <a:gd name="connsiteX1110" fmla="*/ 207257 w 406284"/>
              <a:gd name="connsiteY1110" fmla="*/ 1600 h 889420"/>
              <a:gd name="connsiteX1111" fmla="*/ 203089 w 406284"/>
              <a:gd name="connsiteY1111" fmla="*/ 657 h 889420"/>
              <a:gd name="connsiteX1112" fmla="*/ 200160 w 406284"/>
              <a:gd name="connsiteY1112" fmla="*/ 3745 h 889420"/>
              <a:gd name="connsiteX1113" fmla="*/ 201938 w 406284"/>
              <a:gd name="connsiteY1113" fmla="*/ 8870 h 889420"/>
              <a:gd name="connsiteX1114" fmla="*/ 195301 w 406284"/>
              <a:gd name="connsiteY1114" fmla="*/ 13052 h 889420"/>
              <a:gd name="connsiteX1115" fmla="*/ 189226 w 406284"/>
              <a:gd name="connsiteY1115" fmla="*/ 10727 h 889420"/>
              <a:gd name="connsiteX1116" fmla="*/ 180754 w 406284"/>
              <a:gd name="connsiteY1116" fmla="*/ 12534 h 889420"/>
              <a:gd name="connsiteX1117" fmla="*/ 170231 w 406284"/>
              <a:gd name="connsiteY1117" fmla="*/ 12851 h 889420"/>
              <a:gd name="connsiteX1118" fmla="*/ 160837 w 406284"/>
              <a:gd name="connsiteY1118" fmla="*/ 13239 h 889420"/>
              <a:gd name="connsiteX1119" fmla="*/ 150652 w 406284"/>
              <a:gd name="connsiteY1119" fmla="*/ 13966 h 889420"/>
              <a:gd name="connsiteX1120" fmla="*/ 151804 w 406284"/>
              <a:gd name="connsiteY1120" fmla="*/ 16018 h 889420"/>
              <a:gd name="connsiteX1121" fmla="*/ 161169 w 406284"/>
              <a:gd name="connsiteY1121" fmla="*/ 19955 h 889420"/>
              <a:gd name="connsiteX1122" fmla="*/ 163745 w 406284"/>
              <a:gd name="connsiteY1122" fmla="*/ 21546 h 889420"/>
              <a:gd name="connsiteX1123" fmla="*/ 158808 w 406284"/>
              <a:gd name="connsiteY1123" fmla="*/ 22604 h 889420"/>
              <a:gd name="connsiteX1124" fmla="*/ 155180 w 406284"/>
              <a:gd name="connsiteY1124" fmla="*/ 22467 h 889420"/>
              <a:gd name="connsiteX1125" fmla="*/ 149681 w 406284"/>
              <a:gd name="connsiteY1125" fmla="*/ 26333 h 889420"/>
              <a:gd name="connsiteX1126" fmla="*/ 151689 w 406284"/>
              <a:gd name="connsiteY1126" fmla="*/ 34157 h 889420"/>
              <a:gd name="connsiteX1127" fmla="*/ 153560 w 406284"/>
              <a:gd name="connsiteY1127" fmla="*/ 39851 h 889420"/>
              <a:gd name="connsiteX1128" fmla="*/ 150307 w 406284"/>
              <a:gd name="connsiteY1128" fmla="*/ 46042 h 889420"/>
              <a:gd name="connsiteX1129" fmla="*/ 145477 w 406284"/>
              <a:gd name="connsiteY1129" fmla="*/ 47064 h 889420"/>
              <a:gd name="connsiteX1130" fmla="*/ 127317 w 406284"/>
              <a:gd name="connsiteY1130" fmla="*/ 46618 h 889420"/>
              <a:gd name="connsiteX1131" fmla="*/ 108617 w 406284"/>
              <a:gd name="connsiteY1131" fmla="*/ 50591 h 889420"/>
              <a:gd name="connsiteX1132" fmla="*/ 99893 w 406284"/>
              <a:gd name="connsiteY1132" fmla="*/ 50721 h 889420"/>
              <a:gd name="connsiteX1133" fmla="*/ 99878 w 406284"/>
              <a:gd name="connsiteY1133" fmla="*/ 48108 h 889420"/>
              <a:gd name="connsiteX1134" fmla="*/ 93666 w 406284"/>
              <a:gd name="connsiteY1134" fmla="*/ 42248 h 889420"/>
              <a:gd name="connsiteX1135" fmla="*/ 91968 w 406284"/>
              <a:gd name="connsiteY1135" fmla="*/ 39067 h 889420"/>
              <a:gd name="connsiteX1136" fmla="*/ 96653 w 406284"/>
              <a:gd name="connsiteY1136" fmla="*/ 34928 h 889420"/>
              <a:gd name="connsiteX1137" fmla="*/ 95120 w 406284"/>
              <a:gd name="connsiteY1137" fmla="*/ 31480 h 889420"/>
              <a:gd name="connsiteX1138" fmla="*/ 83942 w 406284"/>
              <a:gd name="connsiteY1138" fmla="*/ 33942 h 889420"/>
              <a:gd name="connsiteX1139" fmla="*/ 82207 w 406284"/>
              <a:gd name="connsiteY1139" fmla="*/ 44638 h 889420"/>
              <a:gd name="connsiteX1140" fmla="*/ 87015 w 406284"/>
              <a:gd name="connsiteY1140" fmla="*/ 47921 h 889420"/>
              <a:gd name="connsiteX1141" fmla="*/ 86771 w 406284"/>
              <a:gd name="connsiteY1141" fmla="*/ 58092 h 889420"/>
              <a:gd name="connsiteX1142" fmla="*/ 86245 w 406284"/>
              <a:gd name="connsiteY1142" fmla="*/ 58459 h 889420"/>
              <a:gd name="connsiteX1143" fmla="*/ 85389 w 406284"/>
              <a:gd name="connsiteY1143" fmla="*/ 57473 h 889420"/>
              <a:gd name="connsiteX1144" fmla="*/ 80753 w 406284"/>
              <a:gd name="connsiteY1144" fmla="*/ 55688 h 889420"/>
              <a:gd name="connsiteX1145" fmla="*/ 79076 w 406284"/>
              <a:gd name="connsiteY1145" fmla="*/ 55896 h 889420"/>
              <a:gd name="connsiteX1146" fmla="*/ 78572 w 406284"/>
              <a:gd name="connsiteY1146" fmla="*/ 57933 h 889420"/>
              <a:gd name="connsiteX1147" fmla="*/ 79429 w 406284"/>
              <a:gd name="connsiteY1147" fmla="*/ 62648 h 889420"/>
              <a:gd name="connsiteX1148" fmla="*/ 74217 w 406284"/>
              <a:gd name="connsiteY1148" fmla="*/ 60280 h 889420"/>
              <a:gd name="connsiteX1149" fmla="*/ 71569 w 406284"/>
              <a:gd name="connsiteY1149" fmla="*/ 58437 h 889420"/>
              <a:gd name="connsiteX1150" fmla="*/ 68150 w 406284"/>
              <a:gd name="connsiteY1150" fmla="*/ 58365 h 889420"/>
              <a:gd name="connsiteX1151" fmla="*/ 66278 w 406284"/>
              <a:gd name="connsiteY1151" fmla="*/ 61785 h 889420"/>
              <a:gd name="connsiteX1152" fmla="*/ 68279 w 406284"/>
              <a:gd name="connsiteY1152" fmla="*/ 64045 h 889420"/>
              <a:gd name="connsiteX1153" fmla="*/ 65062 w 406284"/>
              <a:gd name="connsiteY1153" fmla="*/ 68702 h 889420"/>
              <a:gd name="connsiteX1154" fmla="*/ 61650 w 406284"/>
              <a:gd name="connsiteY1154" fmla="*/ 68846 h 889420"/>
              <a:gd name="connsiteX1155" fmla="*/ 59958 w 406284"/>
              <a:gd name="connsiteY1155" fmla="*/ 70660 h 889420"/>
              <a:gd name="connsiteX1156" fmla="*/ 46340 w 406284"/>
              <a:gd name="connsiteY1156" fmla="*/ 73489 h 889420"/>
              <a:gd name="connsiteX1157" fmla="*/ 45160 w 406284"/>
              <a:gd name="connsiteY1157" fmla="*/ 77347 h 889420"/>
              <a:gd name="connsiteX1158" fmla="*/ 45728 w 406284"/>
              <a:gd name="connsiteY1158" fmla="*/ 84121 h 889420"/>
              <a:gd name="connsiteX1159" fmla="*/ 41222 w 406284"/>
              <a:gd name="connsiteY1159" fmla="*/ 87223 h 889420"/>
              <a:gd name="connsiteX1160" fmla="*/ 28007 w 406284"/>
              <a:gd name="connsiteY1160" fmla="*/ 90275 h 889420"/>
              <a:gd name="connsiteX1161" fmla="*/ 19614 w 406284"/>
              <a:gd name="connsiteY1161" fmla="*/ 99122 h 889420"/>
              <a:gd name="connsiteX1162" fmla="*/ 20471 w 406284"/>
              <a:gd name="connsiteY1162" fmla="*/ 100295 h 889420"/>
              <a:gd name="connsiteX1163" fmla="*/ 19427 w 406284"/>
              <a:gd name="connsiteY1163" fmla="*/ 111885 h 889420"/>
              <a:gd name="connsiteX1164" fmla="*/ 11955 w 406284"/>
              <a:gd name="connsiteY1164" fmla="*/ 122445 h 889420"/>
              <a:gd name="connsiteX1165" fmla="*/ 8788 w 406284"/>
              <a:gd name="connsiteY1165" fmla="*/ 132537 h 889420"/>
              <a:gd name="connsiteX1166" fmla="*/ 4981 w 406284"/>
              <a:gd name="connsiteY1166" fmla="*/ 148531 h 889420"/>
              <a:gd name="connsiteX1167" fmla="*/ 5211 w 406284"/>
              <a:gd name="connsiteY1167" fmla="*/ 152317 h 889420"/>
              <a:gd name="connsiteX1168" fmla="*/ 5297 w 406284"/>
              <a:gd name="connsiteY1168" fmla="*/ 158465 h 889420"/>
              <a:gd name="connsiteX1169" fmla="*/ 5549 w 406284"/>
              <a:gd name="connsiteY1169" fmla="*/ 161949 h 889420"/>
              <a:gd name="connsiteX1170" fmla="*/ 1749 w 406284"/>
              <a:gd name="connsiteY1170" fmla="*/ 171566 h 889420"/>
              <a:gd name="connsiteX1171" fmla="*/ 1267 w 406284"/>
              <a:gd name="connsiteY1171" fmla="*/ 175906 h 889420"/>
              <a:gd name="connsiteX1172" fmla="*/ 5477 w 406284"/>
              <a:gd name="connsiteY1172" fmla="*/ 181794 h 889420"/>
              <a:gd name="connsiteX1173" fmla="*/ 5801 w 406284"/>
              <a:gd name="connsiteY1173" fmla="*/ 194089 h 889420"/>
              <a:gd name="connsiteX1174" fmla="*/ 6996 w 406284"/>
              <a:gd name="connsiteY1174" fmla="*/ 204930 h 889420"/>
              <a:gd name="connsiteX1175" fmla="*/ 6543 w 406284"/>
              <a:gd name="connsiteY1175" fmla="*/ 217462 h 889420"/>
              <a:gd name="connsiteX1176" fmla="*/ 6399 w 406284"/>
              <a:gd name="connsiteY1176" fmla="*/ 222969 h 889420"/>
              <a:gd name="connsiteX1177" fmla="*/ 8198 w 406284"/>
              <a:gd name="connsiteY1177" fmla="*/ 243419 h 889420"/>
              <a:gd name="connsiteX1178" fmla="*/ 8277 w 406284"/>
              <a:gd name="connsiteY1178" fmla="*/ 248875 h 889420"/>
              <a:gd name="connsiteX1179" fmla="*/ 10465 w 406284"/>
              <a:gd name="connsiteY1179" fmla="*/ 259594 h 889420"/>
              <a:gd name="connsiteX1180" fmla="*/ 13021 w 406284"/>
              <a:gd name="connsiteY1180" fmla="*/ 271586 h 889420"/>
              <a:gd name="connsiteX1181" fmla="*/ 16792 w 406284"/>
              <a:gd name="connsiteY1181" fmla="*/ 286141 h 889420"/>
              <a:gd name="connsiteX1182" fmla="*/ 16332 w 406284"/>
              <a:gd name="connsiteY1182" fmla="*/ 299141 h 889420"/>
              <a:gd name="connsiteX1183" fmla="*/ 14554 w 406284"/>
              <a:gd name="connsiteY1183" fmla="*/ 307181 h 889420"/>
              <a:gd name="connsiteX1184" fmla="*/ 16087 w 406284"/>
              <a:gd name="connsiteY1184" fmla="*/ 314711 h 889420"/>
              <a:gd name="connsiteX1185" fmla="*/ 16778 w 406284"/>
              <a:gd name="connsiteY1185" fmla="*/ 322240 h 889420"/>
              <a:gd name="connsiteX1186" fmla="*/ 16008 w 406284"/>
              <a:gd name="connsiteY1186" fmla="*/ 333347 h 889420"/>
              <a:gd name="connsiteX1187" fmla="*/ 15108 w 406284"/>
              <a:gd name="connsiteY1187" fmla="*/ 345844 h 889420"/>
              <a:gd name="connsiteX1188" fmla="*/ 17915 w 406284"/>
              <a:gd name="connsiteY1188" fmla="*/ 356425 h 889420"/>
              <a:gd name="connsiteX1189" fmla="*/ 17059 w 406284"/>
              <a:gd name="connsiteY1189" fmla="*/ 367546 h 889420"/>
              <a:gd name="connsiteX1190" fmla="*/ 16886 w 406284"/>
              <a:gd name="connsiteY1190" fmla="*/ 377120 h 889420"/>
              <a:gd name="connsiteX1191" fmla="*/ 15857 w 406284"/>
              <a:gd name="connsiteY1191" fmla="*/ 387147 h 889420"/>
              <a:gd name="connsiteX1192" fmla="*/ 17368 w 406284"/>
              <a:gd name="connsiteY1192" fmla="*/ 410290 h 889420"/>
              <a:gd name="connsiteX1193" fmla="*/ 16001 w 406284"/>
              <a:gd name="connsiteY1193" fmla="*/ 428358 h 889420"/>
              <a:gd name="connsiteX1194" fmla="*/ 17764 w 406284"/>
              <a:gd name="connsiteY1194" fmla="*/ 439004 h 889420"/>
              <a:gd name="connsiteX1195" fmla="*/ 18614 w 406284"/>
              <a:gd name="connsiteY1195" fmla="*/ 444244 h 889420"/>
              <a:gd name="connsiteX1196" fmla="*/ 17894 w 406284"/>
              <a:gd name="connsiteY1196" fmla="*/ 453976 h 889420"/>
              <a:gd name="connsiteX1197" fmla="*/ 17030 w 406284"/>
              <a:gd name="connsiteY1197" fmla="*/ 462643 h 889420"/>
              <a:gd name="connsiteX1198" fmla="*/ 19931 w 406284"/>
              <a:gd name="connsiteY1198" fmla="*/ 471814 h 889420"/>
              <a:gd name="connsiteX1199" fmla="*/ 19808 w 406284"/>
              <a:gd name="connsiteY1199" fmla="*/ 473145 h 889420"/>
              <a:gd name="connsiteX1200" fmla="*/ 18794 w 406284"/>
              <a:gd name="connsiteY1200" fmla="*/ 481589 h 889420"/>
              <a:gd name="connsiteX1201" fmla="*/ 16397 w 406284"/>
              <a:gd name="connsiteY1201" fmla="*/ 490126 h 889420"/>
              <a:gd name="connsiteX1202" fmla="*/ 16282 w 406284"/>
              <a:gd name="connsiteY1202" fmla="*/ 499268 h 889420"/>
              <a:gd name="connsiteX1203" fmla="*/ 20651 w 406284"/>
              <a:gd name="connsiteY1203" fmla="*/ 513708 h 889420"/>
              <a:gd name="connsiteX1204" fmla="*/ 17879 w 406284"/>
              <a:gd name="connsiteY1204" fmla="*/ 525758 h 889420"/>
              <a:gd name="connsiteX1205" fmla="*/ 19967 w 406284"/>
              <a:gd name="connsiteY1205" fmla="*/ 538319 h 889420"/>
              <a:gd name="connsiteX1206" fmla="*/ 22241 w 406284"/>
              <a:gd name="connsiteY1206" fmla="*/ 544675 h 889420"/>
              <a:gd name="connsiteX1207" fmla="*/ 20787 w 406284"/>
              <a:gd name="connsiteY1207" fmla="*/ 565535 h 889420"/>
              <a:gd name="connsiteX1208" fmla="*/ 25524 w 406284"/>
              <a:gd name="connsiteY1208" fmla="*/ 570481 h 889420"/>
              <a:gd name="connsiteX1209" fmla="*/ 26150 w 406284"/>
              <a:gd name="connsiteY1209" fmla="*/ 575116 h 889420"/>
              <a:gd name="connsiteX1210" fmla="*/ 24883 w 406284"/>
              <a:gd name="connsiteY1210" fmla="*/ 581141 h 889420"/>
              <a:gd name="connsiteX1211" fmla="*/ 26366 w 406284"/>
              <a:gd name="connsiteY1211" fmla="*/ 584755 h 889420"/>
              <a:gd name="connsiteX1212" fmla="*/ 26064 w 406284"/>
              <a:gd name="connsiteY1212" fmla="*/ 597309 h 889420"/>
              <a:gd name="connsiteX1213" fmla="*/ 28741 w 406284"/>
              <a:gd name="connsiteY1213" fmla="*/ 602117 h 889420"/>
              <a:gd name="connsiteX1214" fmla="*/ 32009 w 406284"/>
              <a:gd name="connsiteY1214" fmla="*/ 609618 h 889420"/>
              <a:gd name="connsiteX1215" fmla="*/ 29778 w 406284"/>
              <a:gd name="connsiteY1215" fmla="*/ 641600 h 889420"/>
              <a:gd name="connsiteX1216" fmla="*/ 32391 w 406284"/>
              <a:gd name="connsiteY1216" fmla="*/ 650813 h 889420"/>
              <a:gd name="connsiteX1217" fmla="*/ 38343 w 406284"/>
              <a:gd name="connsiteY1217" fmla="*/ 651972 h 889420"/>
              <a:gd name="connsiteX1218" fmla="*/ 43375 w 406284"/>
              <a:gd name="connsiteY1218" fmla="*/ 654513 h 889420"/>
              <a:gd name="connsiteX1219" fmla="*/ 45714 w 406284"/>
              <a:gd name="connsiteY1219" fmla="*/ 667960 h 889420"/>
              <a:gd name="connsiteX1220" fmla="*/ 43994 w 406284"/>
              <a:gd name="connsiteY1220" fmla="*/ 671573 h 889420"/>
              <a:gd name="connsiteX1221" fmla="*/ 42446 w 406284"/>
              <a:gd name="connsiteY1221" fmla="*/ 675316 h 889420"/>
              <a:gd name="connsiteX1222" fmla="*/ 44872 w 406284"/>
              <a:gd name="connsiteY1222" fmla="*/ 676130 h 889420"/>
              <a:gd name="connsiteX1223" fmla="*/ 51652 w 406284"/>
              <a:gd name="connsiteY1223" fmla="*/ 679268 h 889420"/>
              <a:gd name="connsiteX1224" fmla="*/ 52185 w 406284"/>
              <a:gd name="connsiteY1224" fmla="*/ 686438 h 889420"/>
              <a:gd name="connsiteX1225" fmla="*/ 51523 w 406284"/>
              <a:gd name="connsiteY1225" fmla="*/ 696156 h 889420"/>
              <a:gd name="connsiteX1226" fmla="*/ 50500 w 406284"/>
              <a:gd name="connsiteY1226" fmla="*/ 712848 h 889420"/>
              <a:gd name="connsiteX1227" fmla="*/ 52552 w 406284"/>
              <a:gd name="connsiteY1227" fmla="*/ 716188 h 889420"/>
              <a:gd name="connsiteX1228" fmla="*/ 57756 w 406284"/>
              <a:gd name="connsiteY1228" fmla="*/ 721083 h 889420"/>
              <a:gd name="connsiteX1229" fmla="*/ 58908 w 406284"/>
              <a:gd name="connsiteY1229" fmla="*/ 721724 h 889420"/>
              <a:gd name="connsiteX1230" fmla="*/ 60167 w 406284"/>
              <a:gd name="connsiteY1230" fmla="*/ 720774 h 889420"/>
              <a:gd name="connsiteX1231" fmla="*/ 62067 w 406284"/>
              <a:gd name="connsiteY1231" fmla="*/ 702828 h 889420"/>
              <a:gd name="connsiteX1232" fmla="*/ 60174 w 406284"/>
              <a:gd name="connsiteY1232" fmla="*/ 695335 h 889420"/>
              <a:gd name="connsiteX1233" fmla="*/ 65393 w 406284"/>
              <a:gd name="connsiteY1233" fmla="*/ 688288 h 889420"/>
              <a:gd name="connsiteX1234" fmla="*/ 66847 w 406284"/>
              <a:gd name="connsiteY1234" fmla="*/ 684430 h 889420"/>
              <a:gd name="connsiteX1235" fmla="*/ 67804 w 406284"/>
              <a:gd name="connsiteY1235" fmla="*/ 673315 h 889420"/>
              <a:gd name="connsiteX1236" fmla="*/ 69107 w 406284"/>
              <a:gd name="connsiteY1236" fmla="*/ 660855 h 889420"/>
              <a:gd name="connsiteX1237" fmla="*/ 69568 w 406284"/>
              <a:gd name="connsiteY1237" fmla="*/ 653930 h 889420"/>
              <a:gd name="connsiteX1238" fmla="*/ 69640 w 406284"/>
              <a:gd name="connsiteY1238" fmla="*/ 651238 h 889420"/>
              <a:gd name="connsiteX1239" fmla="*/ 70597 w 406284"/>
              <a:gd name="connsiteY1239" fmla="*/ 648683 h 889420"/>
              <a:gd name="connsiteX1240" fmla="*/ 69208 w 406284"/>
              <a:gd name="connsiteY1240" fmla="*/ 639332 h 889420"/>
              <a:gd name="connsiteX1241" fmla="*/ 69251 w 406284"/>
              <a:gd name="connsiteY1241" fmla="*/ 636539 h 889420"/>
              <a:gd name="connsiteX1242" fmla="*/ 78385 w 406284"/>
              <a:gd name="connsiteY1242" fmla="*/ 632379 h 889420"/>
              <a:gd name="connsiteX1243" fmla="*/ 81048 w 406284"/>
              <a:gd name="connsiteY1243" fmla="*/ 632487 h 889420"/>
              <a:gd name="connsiteX1244" fmla="*/ 81502 w 406284"/>
              <a:gd name="connsiteY1244" fmla="*/ 633782 h 889420"/>
              <a:gd name="connsiteX1245" fmla="*/ 80847 w 406284"/>
              <a:gd name="connsiteY1245" fmla="*/ 637828 h 889420"/>
              <a:gd name="connsiteX1246" fmla="*/ 79738 w 406284"/>
              <a:gd name="connsiteY1246" fmla="*/ 649280 h 889420"/>
              <a:gd name="connsiteX1247" fmla="*/ 78687 w 406284"/>
              <a:gd name="connsiteY1247" fmla="*/ 655795 h 889420"/>
              <a:gd name="connsiteX1248" fmla="*/ 76974 w 406284"/>
              <a:gd name="connsiteY1248" fmla="*/ 668982 h 889420"/>
              <a:gd name="connsiteX1249" fmla="*/ 78342 w 406284"/>
              <a:gd name="connsiteY1249" fmla="*/ 678412 h 889420"/>
              <a:gd name="connsiteX1250" fmla="*/ 76967 w 406284"/>
              <a:gd name="connsiteY1250" fmla="*/ 699272 h 889420"/>
              <a:gd name="connsiteX1251" fmla="*/ 76298 w 406284"/>
              <a:gd name="connsiteY1251" fmla="*/ 715886 h 889420"/>
              <a:gd name="connsiteX1252" fmla="*/ 77313 w 406284"/>
              <a:gd name="connsiteY1252" fmla="*/ 717023 h 889420"/>
              <a:gd name="connsiteX1253" fmla="*/ 79306 w 406284"/>
              <a:gd name="connsiteY1253" fmla="*/ 715173 h 889420"/>
              <a:gd name="connsiteX1254" fmla="*/ 80048 w 406284"/>
              <a:gd name="connsiteY1254" fmla="*/ 711063 h 889420"/>
              <a:gd name="connsiteX1255" fmla="*/ 89729 w 406284"/>
              <a:gd name="connsiteY1255" fmla="*/ 710696 h 889420"/>
              <a:gd name="connsiteX1256" fmla="*/ 90319 w 406284"/>
              <a:gd name="connsiteY1256" fmla="*/ 711171 h 889420"/>
              <a:gd name="connsiteX1257" fmla="*/ 89333 w 406284"/>
              <a:gd name="connsiteY1257" fmla="*/ 711697 h 889420"/>
              <a:gd name="connsiteX1258" fmla="*/ 92508 w 406284"/>
              <a:gd name="connsiteY1258" fmla="*/ 715425 h 889420"/>
              <a:gd name="connsiteX1259" fmla="*/ 94120 w 406284"/>
              <a:gd name="connsiteY1259" fmla="*/ 715425 h 889420"/>
              <a:gd name="connsiteX1260" fmla="*/ 98510 w 406284"/>
              <a:gd name="connsiteY1260" fmla="*/ 706867 h 889420"/>
              <a:gd name="connsiteX1261" fmla="*/ 100368 w 406284"/>
              <a:gd name="connsiteY1261" fmla="*/ 683580 h 889420"/>
              <a:gd name="connsiteX1262" fmla="*/ 117125 w 406284"/>
              <a:gd name="connsiteY1262" fmla="*/ 889415 h 889420"/>
              <a:gd name="connsiteX1263" fmla="*/ 115692 w 406284"/>
              <a:gd name="connsiteY1263" fmla="*/ 649777 h 889420"/>
              <a:gd name="connsiteX1264" fmla="*/ 121004 w 406284"/>
              <a:gd name="connsiteY1264" fmla="*/ 645998 h 889420"/>
              <a:gd name="connsiteX1265" fmla="*/ 161687 w 406284"/>
              <a:gd name="connsiteY1265" fmla="*/ 673222 h 889420"/>
              <a:gd name="connsiteX1266" fmla="*/ 161788 w 406284"/>
              <a:gd name="connsiteY1266" fmla="*/ 674445 h 889420"/>
              <a:gd name="connsiteX1267" fmla="*/ 161039 w 406284"/>
              <a:gd name="connsiteY1267" fmla="*/ 674186 h 889420"/>
              <a:gd name="connsiteX1268" fmla="*/ 160154 w 406284"/>
              <a:gd name="connsiteY1268" fmla="*/ 672408 h 889420"/>
              <a:gd name="connsiteX1269" fmla="*/ 161687 w 406284"/>
              <a:gd name="connsiteY1269" fmla="*/ 673222 h 889420"/>
              <a:gd name="connsiteX1270" fmla="*/ 163918 w 406284"/>
              <a:gd name="connsiteY1270" fmla="*/ 665750 h 889420"/>
              <a:gd name="connsiteX1271" fmla="*/ 164076 w 406284"/>
              <a:gd name="connsiteY1271" fmla="*/ 667571 h 889420"/>
              <a:gd name="connsiteX1272" fmla="*/ 161759 w 406284"/>
              <a:gd name="connsiteY1272" fmla="*/ 665879 h 889420"/>
              <a:gd name="connsiteX1273" fmla="*/ 163918 w 406284"/>
              <a:gd name="connsiteY1273" fmla="*/ 665750 h 889420"/>
              <a:gd name="connsiteX1274" fmla="*/ 163976 w 406284"/>
              <a:gd name="connsiteY1274" fmla="*/ 662388 h 889420"/>
              <a:gd name="connsiteX1275" fmla="*/ 163781 w 406284"/>
              <a:gd name="connsiteY1275" fmla="*/ 664231 h 889420"/>
              <a:gd name="connsiteX1276" fmla="*/ 162731 w 406284"/>
              <a:gd name="connsiteY1276" fmla="*/ 664605 h 889420"/>
              <a:gd name="connsiteX1277" fmla="*/ 161874 w 406284"/>
              <a:gd name="connsiteY1277" fmla="*/ 663130 h 889420"/>
              <a:gd name="connsiteX1278" fmla="*/ 162486 w 406284"/>
              <a:gd name="connsiteY1278" fmla="*/ 661870 h 889420"/>
              <a:gd name="connsiteX1279" fmla="*/ 161377 w 406284"/>
              <a:gd name="connsiteY1279" fmla="*/ 661633 h 889420"/>
              <a:gd name="connsiteX1280" fmla="*/ 161658 w 406284"/>
              <a:gd name="connsiteY1280" fmla="*/ 660697 h 889420"/>
              <a:gd name="connsiteX1281" fmla="*/ 163126 w 406284"/>
              <a:gd name="connsiteY1281" fmla="*/ 660913 h 889420"/>
              <a:gd name="connsiteX1282" fmla="*/ 162579 w 406284"/>
              <a:gd name="connsiteY1282" fmla="*/ 658804 h 889420"/>
              <a:gd name="connsiteX1283" fmla="*/ 163465 w 406284"/>
              <a:gd name="connsiteY1283" fmla="*/ 660582 h 889420"/>
              <a:gd name="connsiteX1284" fmla="*/ 164105 w 406284"/>
              <a:gd name="connsiteY1284" fmla="*/ 659624 h 889420"/>
              <a:gd name="connsiteX1285" fmla="*/ 163976 w 406284"/>
              <a:gd name="connsiteY1285" fmla="*/ 662388 h 889420"/>
              <a:gd name="connsiteX1286" fmla="*/ 164652 w 406284"/>
              <a:gd name="connsiteY1286" fmla="*/ 657753 h 889420"/>
              <a:gd name="connsiteX1287" fmla="*/ 164400 w 406284"/>
              <a:gd name="connsiteY1287" fmla="*/ 658991 h 889420"/>
              <a:gd name="connsiteX1288" fmla="*/ 163961 w 406284"/>
              <a:gd name="connsiteY1288" fmla="*/ 658098 h 889420"/>
              <a:gd name="connsiteX1289" fmla="*/ 162774 w 406284"/>
              <a:gd name="connsiteY1289" fmla="*/ 656946 h 889420"/>
              <a:gd name="connsiteX1290" fmla="*/ 163853 w 406284"/>
              <a:gd name="connsiteY1290" fmla="*/ 656874 h 889420"/>
              <a:gd name="connsiteX1291" fmla="*/ 164652 w 406284"/>
              <a:gd name="connsiteY1291" fmla="*/ 657753 h 889420"/>
              <a:gd name="connsiteX1292" fmla="*/ 204572 w 406284"/>
              <a:gd name="connsiteY1292" fmla="*/ 687662 h 889420"/>
              <a:gd name="connsiteX1293" fmla="*/ 202744 w 406284"/>
              <a:gd name="connsiteY1293" fmla="*/ 687474 h 889420"/>
              <a:gd name="connsiteX1294" fmla="*/ 202693 w 406284"/>
              <a:gd name="connsiteY1294" fmla="*/ 686863 h 889420"/>
              <a:gd name="connsiteX1295" fmla="*/ 203024 w 406284"/>
              <a:gd name="connsiteY1295" fmla="*/ 686539 h 889420"/>
              <a:gd name="connsiteX1296" fmla="*/ 204572 w 406284"/>
              <a:gd name="connsiteY1296" fmla="*/ 687662 h 889420"/>
              <a:gd name="connsiteX1297" fmla="*/ 205609 w 406284"/>
              <a:gd name="connsiteY1297" fmla="*/ 683011 h 889420"/>
              <a:gd name="connsiteX1298" fmla="*/ 204867 w 406284"/>
              <a:gd name="connsiteY1298" fmla="*/ 678772 h 889420"/>
              <a:gd name="connsiteX1299" fmla="*/ 205609 w 406284"/>
              <a:gd name="connsiteY1299" fmla="*/ 683011 h 889420"/>
              <a:gd name="connsiteX1300" fmla="*/ 206170 w 406284"/>
              <a:gd name="connsiteY1300" fmla="*/ 677166 h 889420"/>
              <a:gd name="connsiteX1301" fmla="*/ 205292 w 406284"/>
              <a:gd name="connsiteY1301" fmla="*/ 675388 h 889420"/>
              <a:gd name="connsiteX1302" fmla="*/ 206170 w 406284"/>
              <a:gd name="connsiteY1302" fmla="*/ 677166 h 889420"/>
              <a:gd name="connsiteX1303" fmla="*/ 208344 w 406284"/>
              <a:gd name="connsiteY1303" fmla="*/ 660834 h 889420"/>
              <a:gd name="connsiteX1304" fmla="*/ 207466 w 406284"/>
              <a:gd name="connsiteY1304" fmla="*/ 659056 h 889420"/>
              <a:gd name="connsiteX1305" fmla="*/ 208344 w 406284"/>
              <a:gd name="connsiteY1305" fmla="*/ 660834 h 889420"/>
              <a:gd name="connsiteX1306" fmla="*/ 228987 w 406284"/>
              <a:gd name="connsiteY1306" fmla="*/ 607868 h 889420"/>
              <a:gd name="connsiteX1307" fmla="*/ 228124 w 406284"/>
              <a:gd name="connsiteY1307" fmla="*/ 607710 h 889420"/>
              <a:gd name="connsiteX1308" fmla="*/ 228714 w 406284"/>
              <a:gd name="connsiteY1308" fmla="*/ 607213 h 889420"/>
              <a:gd name="connsiteX1309" fmla="*/ 228987 w 406284"/>
              <a:gd name="connsiteY1309" fmla="*/ 607868 h 889420"/>
              <a:gd name="connsiteX1310" fmla="*/ 243117 w 406284"/>
              <a:gd name="connsiteY1310" fmla="*/ 689835 h 889420"/>
              <a:gd name="connsiteX1311" fmla="*/ 244420 w 406284"/>
              <a:gd name="connsiteY1311" fmla="*/ 688230 h 889420"/>
              <a:gd name="connsiteX1312" fmla="*/ 244225 w 406284"/>
              <a:gd name="connsiteY1312" fmla="*/ 690073 h 889420"/>
              <a:gd name="connsiteX1313" fmla="*/ 243117 w 406284"/>
              <a:gd name="connsiteY1313" fmla="*/ 689835 h 889420"/>
              <a:gd name="connsiteX1314" fmla="*/ 247385 w 406284"/>
              <a:gd name="connsiteY1314" fmla="*/ 688957 h 889420"/>
              <a:gd name="connsiteX1315" fmla="*/ 246111 w 406284"/>
              <a:gd name="connsiteY1315" fmla="*/ 690872 h 889420"/>
              <a:gd name="connsiteX1316" fmla="*/ 244643 w 406284"/>
              <a:gd name="connsiteY1316" fmla="*/ 690663 h 889420"/>
              <a:gd name="connsiteX1317" fmla="*/ 244729 w 406284"/>
              <a:gd name="connsiteY1317" fmla="*/ 687604 h 889420"/>
              <a:gd name="connsiteX1318" fmla="*/ 246529 w 406284"/>
              <a:gd name="connsiteY1318" fmla="*/ 687489 h 889420"/>
              <a:gd name="connsiteX1319" fmla="*/ 247385 w 406284"/>
              <a:gd name="connsiteY1319" fmla="*/ 688957 h 889420"/>
              <a:gd name="connsiteX1320" fmla="*/ 246565 w 406284"/>
              <a:gd name="connsiteY1320" fmla="*/ 683811 h 889420"/>
              <a:gd name="connsiteX1321" fmla="*/ 245204 w 406284"/>
              <a:gd name="connsiteY1321" fmla="*/ 684811 h 889420"/>
              <a:gd name="connsiteX1322" fmla="*/ 245780 w 406284"/>
              <a:gd name="connsiteY1322" fmla="*/ 687222 h 889420"/>
              <a:gd name="connsiteX1323" fmla="*/ 244981 w 406284"/>
              <a:gd name="connsiteY1323" fmla="*/ 686359 h 889420"/>
              <a:gd name="connsiteX1324" fmla="*/ 243311 w 406284"/>
              <a:gd name="connsiteY1324" fmla="*/ 687993 h 889420"/>
              <a:gd name="connsiteX1325" fmla="*/ 243822 w 406284"/>
              <a:gd name="connsiteY1325" fmla="*/ 685517 h 889420"/>
              <a:gd name="connsiteX1326" fmla="*/ 244592 w 406284"/>
              <a:gd name="connsiteY1326" fmla="*/ 686078 h 889420"/>
              <a:gd name="connsiteX1327" fmla="*/ 246565 w 406284"/>
              <a:gd name="connsiteY1327" fmla="*/ 683811 h 889420"/>
              <a:gd name="connsiteX1328" fmla="*/ 244434 w 406284"/>
              <a:gd name="connsiteY1328" fmla="*/ 684250 h 889420"/>
              <a:gd name="connsiteX1329" fmla="*/ 242491 w 406284"/>
              <a:gd name="connsiteY1329" fmla="*/ 686812 h 889420"/>
              <a:gd name="connsiteX1330" fmla="*/ 241713 w 406284"/>
              <a:gd name="connsiteY1330" fmla="*/ 686251 h 889420"/>
              <a:gd name="connsiteX1331" fmla="*/ 243628 w 406284"/>
              <a:gd name="connsiteY1331" fmla="*/ 683379 h 889420"/>
              <a:gd name="connsiteX1332" fmla="*/ 244434 w 406284"/>
              <a:gd name="connsiteY1332" fmla="*/ 684250 h 889420"/>
              <a:gd name="connsiteX1333" fmla="*/ 245737 w 406284"/>
              <a:gd name="connsiteY1333" fmla="*/ 682644 h 889420"/>
              <a:gd name="connsiteX1334" fmla="*/ 245305 w 406284"/>
              <a:gd name="connsiteY1334" fmla="*/ 677778 h 889420"/>
              <a:gd name="connsiteX1335" fmla="*/ 245737 w 406284"/>
              <a:gd name="connsiteY1335" fmla="*/ 682644 h 889420"/>
              <a:gd name="connsiteX1336" fmla="*/ 245917 w 406284"/>
              <a:gd name="connsiteY1336" fmla="*/ 676511 h 889420"/>
              <a:gd name="connsiteX1337" fmla="*/ 245636 w 406284"/>
              <a:gd name="connsiteY1337" fmla="*/ 677447 h 889420"/>
              <a:gd name="connsiteX1338" fmla="*/ 244369 w 406284"/>
              <a:gd name="connsiteY1338" fmla="*/ 675388 h 889420"/>
              <a:gd name="connsiteX1339" fmla="*/ 245917 w 406284"/>
              <a:gd name="connsiteY1339" fmla="*/ 676511 h 889420"/>
              <a:gd name="connsiteX1340" fmla="*/ 245787 w 406284"/>
              <a:gd name="connsiteY1340" fmla="*/ 674993 h 889420"/>
              <a:gd name="connsiteX1341" fmla="*/ 244470 w 406284"/>
              <a:gd name="connsiteY1341" fmla="*/ 672322 h 889420"/>
              <a:gd name="connsiteX1342" fmla="*/ 245787 w 406284"/>
              <a:gd name="connsiteY1342" fmla="*/ 674993 h 889420"/>
              <a:gd name="connsiteX1343" fmla="*/ 272160 w 406284"/>
              <a:gd name="connsiteY1343" fmla="*/ 695047 h 889420"/>
              <a:gd name="connsiteX1344" fmla="*/ 272549 w 406284"/>
              <a:gd name="connsiteY1344" fmla="*/ 695328 h 889420"/>
              <a:gd name="connsiteX1345" fmla="*/ 272377 w 406284"/>
              <a:gd name="connsiteY1345" fmla="*/ 697480 h 889420"/>
              <a:gd name="connsiteX1346" fmla="*/ 271937 w 406284"/>
              <a:gd name="connsiteY1346" fmla="*/ 696595 h 889420"/>
              <a:gd name="connsiteX1347" fmla="*/ 271160 w 406284"/>
              <a:gd name="connsiteY1347" fmla="*/ 696026 h 889420"/>
              <a:gd name="connsiteX1348" fmla="*/ 272160 w 406284"/>
              <a:gd name="connsiteY1348" fmla="*/ 695047 h 889420"/>
              <a:gd name="connsiteX1349" fmla="*/ 268677 w 406284"/>
              <a:gd name="connsiteY1349" fmla="*/ 696487 h 889420"/>
              <a:gd name="connsiteX1350" fmla="*/ 267986 w 406284"/>
              <a:gd name="connsiteY1350" fmla="*/ 696839 h 889420"/>
              <a:gd name="connsiteX1351" fmla="*/ 269166 w 406284"/>
              <a:gd name="connsiteY1351" fmla="*/ 697991 h 889420"/>
              <a:gd name="connsiteX1352" fmla="*/ 268677 w 406284"/>
              <a:gd name="connsiteY1352" fmla="*/ 696487 h 889420"/>
              <a:gd name="connsiteX1353" fmla="*/ 267115 w 406284"/>
              <a:gd name="connsiteY1353" fmla="*/ 699337 h 889420"/>
              <a:gd name="connsiteX1354" fmla="*/ 266035 w 406284"/>
              <a:gd name="connsiteY1354" fmla="*/ 699409 h 889420"/>
              <a:gd name="connsiteX1355" fmla="*/ 267727 w 406284"/>
              <a:gd name="connsiteY1355" fmla="*/ 698077 h 889420"/>
              <a:gd name="connsiteX1356" fmla="*/ 267165 w 406284"/>
              <a:gd name="connsiteY1356" fmla="*/ 699949 h 889420"/>
              <a:gd name="connsiteX1357" fmla="*/ 267115 w 406284"/>
              <a:gd name="connsiteY1357" fmla="*/ 699337 h 889420"/>
              <a:gd name="connsiteX1358" fmla="*/ 271923 w 406284"/>
              <a:gd name="connsiteY1358" fmla="*/ 700568 h 889420"/>
              <a:gd name="connsiteX1359" fmla="*/ 272499 w 406284"/>
              <a:gd name="connsiteY1359" fmla="*/ 702980 h 889420"/>
              <a:gd name="connsiteX1360" fmla="*/ 271923 w 406284"/>
              <a:gd name="connsiteY1360" fmla="*/ 700568 h 889420"/>
              <a:gd name="connsiteX1361" fmla="*/ 273089 w 406284"/>
              <a:gd name="connsiteY1361" fmla="*/ 701410 h 889420"/>
              <a:gd name="connsiteX1362" fmla="*/ 274673 w 406284"/>
              <a:gd name="connsiteY1362" fmla="*/ 698862 h 889420"/>
              <a:gd name="connsiteX1363" fmla="*/ 274450 w 406284"/>
              <a:gd name="connsiteY1363" fmla="*/ 700403 h 889420"/>
              <a:gd name="connsiteX1364" fmla="*/ 275623 w 406284"/>
              <a:gd name="connsiteY1364" fmla="*/ 705528 h 889420"/>
              <a:gd name="connsiteX1365" fmla="*/ 274349 w 406284"/>
              <a:gd name="connsiteY1365" fmla="*/ 707442 h 889420"/>
              <a:gd name="connsiteX1366" fmla="*/ 273089 w 406284"/>
              <a:gd name="connsiteY1366" fmla="*/ 701410 h 889420"/>
              <a:gd name="connsiteX1367" fmla="*/ 274428 w 406284"/>
              <a:gd name="connsiteY1367" fmla="*/ 708357 h 889420"/>
              <a:gd name="connsiteX1368" fmla="*/ 275976 w 406284"/>
              <a:gd name="connsiteY1368" fmla="*/ 709487 h 889420"/>
              <a:gd name="connsiteX1369" fmla="*/ 274205 w 406284"/>
              <a:gd name="connsiteY1369" fmla="*/ 709904 h 889420"/>
              <a:gd name="connsiteX1370" fmla="*/ 274428 w 406284"/>
              <a:gd name="connsiteY1370" fmla="*/ 708357 h 889420"/>
              <a:gd name="connsiteX1371" fmla="*/ 274212 w 406284"/>
              <a:gd name="connsiteY1371" fmla="*/ 718154 h 889420"/>
              <a:gd name="connsiteX1372" fmla="*/ 275436 w 406284"/>
              <a:gd name="connsiteY1372" fmla="*/ 715634 h 889420"/>
              <a:gd name="connsiteX1373" fmla="*/ 274212 w 406284"/>
              <a:gd name="connsiteY1373" fmla="*/ 718154 h 889420"/>
              <a:gd name="connsiteX1374" fmla="*/ 284973 w 406284"/>
              <a:gd name="connsiteY1374" fmla="*/ 729404 h 889420"/>
              <a:gd name="connsiteX1375" fmla="*/ 282454 w 406284"/>
              <a:gd name="connsiteY1375" fmla="*/ 729563 h 889420"/>
              <a:gd name="connsiteX1376" fmla="*/ 282597 w 406284"/>
              <a:gd name="connsiteY1376" fmla="*/ 727108 h 889420"/>
              <a:gd name="connsiteX1377" fmla="*/ 283756 w 406284"/>
              <a:gd name="connsiteY1377" fmla="*/ 727950 h 889420"/>
              <a:gd name="connsiteX1378" fmla="*/ 284706 w 406284"/>
              <a:gd name="connsiteY1378" fmla="*/ 726367 h 889420"/>
              <a:gd name="connsiteX1379" fmla="*/ 284973 w 406284"/>
              <a:gd name="connsiteY1379" fmla="*/ 729404 h 889420"/>
              <a:gd name="connsiteX1380" fmla="*/ 291105 w 406284"/>
              <a:gd name="connsiteY1380" fmla="*/ 753785 h 889420"/>
              <a:gd name="connsiteX1381" fmla="*/ 289867 w 406284"/>
              <a:gd name="connsiteY1381" fmla="*/ 752029 h 889420"/>
              <a:gd name="connsiteX1382" fmla="*/ 291105 w 406284"/>
              <a:gd name="connsiteY1382" fmla="*/ 753785 h 889420"/>
              <a:gd name="connsiteX1383" fmla="*/ 291883 w 406284"/>
              <a:gd name="connsiteY1383" fmla="*/ 742117 h 889420"/>
              <a:gd name="connsiteX1384" fmla="*/ 291667 w 406284"/>
              <a:gd name="connsiteY1384" fmla="*/ 739684 h 889420"/>
              <a:gd name="connsiteX1385" fmla="*/ 293106 w 406284"/>
              <a:gd name="connsiteY1385" fmla="*/ 739597 h 889420"/>
              <a:gd name="connsiteX1386" fmla="*/ 291883 w 406284"/>
              <a:gd name="connsiteY1386" fmla="*/ 742117 h 889420"/>
              <a:gd name="connsiteX1387" fmla="*/ 283540 w 406284"/>
              <a:gd name="connsiteY1387" fmla="*/ 725517 h 889420"/>
              <a:gd name="connsiteX1388" fmla="*/ 283742 w 406284"/>
              <a:gd name="connsiteY1388" fmla="*/ 723667 h 889420"/>
              <a:gd name="connsiteX1389" fmla="*/ 283540 w 406284"/>
              <a:gd name="connsiteY1389" fmla="*/ 725517 h 889420"/>
              <a:gd name="connsiteX1390" fmla="*/ 290551 w 406284"/>
              <a:gd name="connsiteY1390" fmla="*/ 722940 h 889420"/>
              <a:gd name="connsiteX1391" fmla="*/ 289673 w 406284"/>
              <a:gd name="connsiteY1391" fmla="*/ 721162 h 889420"/>
              <a:gd name="connsiteX1392" fmla="*/ 290551 w 406284"/>
              <a:gd name="connsiteY1392" fmla="*/ 722940 h 889420"/>
              <a:gd name="connsiteX1393" fmla="*/ 293358 w 406284"/>
              <a:gd name="connsiteY1393" fmla="*/ 717873 h 889420"/>
              <a:gd name="connsiteX1394" fmla="*/ 293481 w 406284"/>
              <a:gd name="connsiteY1394" fmla="*/ 715116 h 889420"/>
              <a:gd name="connsiteX1395" fmla="*/ 293358 w 406284"/>
              <a:gd name="connsiteY1395" fmla="*/ 717873 h 889420"/>
              <a:gd name="connsiteX1396" fmla="*/ 258413 w 406284"/>
              <a:gd name="connsiteY1396" fmla="*/ 715476 h 889420"/>
              <a:gd name="connsiteX1397" fmla="*/ 255864 w 406284"/>
              <a:gd name="connsiteY1397" fmla="*/ 715332 h 889420"/>
              <a:gd name="connsiteX1398" fmla="*/ 255267 w 406284"/>
              <a:gd name="connsiteY1398" fmla="*/ 712618 h 889420"/>
              <a:gd name="connsiteX1399" fmla="*/ 259557 w 406284"/>
              <a:gd name="connsiteY1399" fmla="*/ 712042 h 889420"/>
              <a:gd name="connsiteX1400" fmla="*/ 258413 w 406284"/>
              <a:gd name="connsiteY1400" fmla="*/ 715476 h 889420"/>
              <a:gd name="connsiteX1401" fmla="*/ 261875 w 406284"/>
              <a:gd name="connsiteY1401" fmla="*/ 713727 h 889420"/>
              <a:gd name="connsiteX1402" fmla="*/ 260716 w 406284"/>
              <a:gd name="connsiteY1402" fmla="*/ 712884 h 889420"/>
              <a:gd name="connsiteX1403" fmla="*/ 260939 w 406284"/>
              <a:gd name="connsiteY1403" fmla="*/ 711344 h 889420"/>
              <a:gd name="connsiteX1404" fmla="*/ 261875 w 406284"/>
              <a:gd name="connsiteY1404" fmla="*/ 713727 h 889420"/>
              <a:gd name="connsiteX1405" fmla="*/ 274831 w 406284"/>
              <a:gd name="connsiteY1405" fmla="*/ 712920 h 889420"/>
              <a:gd name="connsiteX1406" fmla="*/ 274277 w 406284"/>
              <a:gd name="connsiteY1406" fmla="*/ 710811 h 889420"/>
              <a:gd name="connsiteX1407" fmla="*/ 274831 w 406284"/>
              <a:gd name="connsiteY1407" fmla="*/ 712920 h 889420"/>
              <a:gd name="connsiteX1408" fmla="*/ 284181 w 406284"/>
              <a:gd name="connsiteY1408" fmla="*/ 704074 h 889420"/>
              <a:gd name="connsiteX1409" fmla="*/ 284555 w 406284"/>
              <a:gd name="connsiteY1409" fmla="*/ 708335 h 889420"/>
              <a:gd name="connsiteX1410" fmla="*/ 283641 w 406284"/>
              <a:gd name="connsiteY1410" fmla="*/ 710228 h 889420"/>
              <a:gd name="connsiteX1411" fmla="*/ 282144 w 406284"/>
              <a:gd name="connsiteY1411" fmla="*/ 709710 h 889420"/>
              <a:gd name="connsiteX1412" fmla="*/ 282648 w 406284"/>
              <a:gd name="connsiteY1412" fmla="*/ 707234 h 889420"/>
              <a:gd name="connsiteX1413" fmla="*/ 283735 w 406284"/>
              <a:gd name="connsiteY1413" fmla="*/ 707169 h 889420"/>
              <a:gd name="connsiteX1414" fmla="*/ 283490 w 406284"/>
              <a:gd name="connsiteY1414" fmla="*/ 704434 h 889420"/>
              <a:gd name="connsiteX1415" fmla="*/ 282741 w 406284"/>
              <a:gd name="connsiteY1415" fmla="*/ 704174 h 889420"/>
              <a:gd name="connsiteX1416" fmla="*/ 284181 w 406284"/>
              <a:gd name="connsiteY1416" fmla="*/ 704074 h 889420"/>
              <a:gd name="connsiteX1417" fmla="*/ 283656 w 406284"/>
              <a:gd name="connsiteY1417" fmla="*/ 702274 h 889420"/>
              <a:gd name="connsiteX1418" fmla="*/ 283022 w 406284"/>
              <a:gd name="connsiteY1418" fmla="*/ 703231 h 889420"/>
              <a:gd name="connsiteX1419" fmla="*/ 281727 w 406284"/>
              <a:gd name="connsiteY1419" fmla="*/ 700870 h 889420"/>
              <a:gd name="connsiteX1420" fmla="*/ 283656 w 406284"/>
              <a:gd name="connsiteY1420" fmla="*/ 702274 h 889420"/>
              <a:gd name="connsiteX1421" fmla="*/ 284455 w 406284"/>
              <a:gd name="connsiteY1421" fmla="*/ 694889 h 889420"/>
              <a:gd name="connsiteX1422" fmla="*/ 282238 w 406284"/>
              <a:gd name="connsiteY1422" fmla="*/ 694414 h 889420"/>
              <a:gd name="connsiteX1423" fmla="*/ 284260 w 406284"/>
              <a:gd name="connsiteY1423" fmla="*/ 692758 h 889420"/>
              <a:gd name="connsiteX1424" fmla="*/ 284455 w 406284"/>
              <a:gd name="connsiteY1424" fmla="*/ 694889 h 889420"/>
              <a:gd name="connsiteX1425" fmla="*/ 284210 w 406284"/>
              <a:gd name="connsiteY1425" fmla="*/ 692153 h 889420"/>
              <a:gd name="connsiteX1426" fmla="*/ 281388 w 406284"/>
              <a:gd name="connsiteY1426" fmla="*/ 692938 h 889420"/>
              <a:gd name="connsiteX1427" fmla="*/ 283699 w 406284"/>
              <a:gd name="connsiteY1427" fmla="*/ 686373 h 889420"/>
              <a:gd name="connsiteX1428" fmla="*/ 284210 w 406284"/>
              <a:gd name="connsiteY1428" fmla="*/ 692153 h 889420"/>
              <a:gd name="connsiteX1429" fmla="*/ 277696 w 406284"/>
              <a:gd name="connsiteY1429" fmla="*/ 683998 h 889420"/>
              <a:gd name="connsiteX1430" fmla="*/ 278574 w 406284"/>
              <a:gd name="connsiteY1430" fmla="*/ 685776 h 889420"/>
              <a:gd name="connsiteX1431" fmla="*/ 277696 w 406284"/>
              <a:gd name="connsiteY1431" fmla="*/ 683998 h 889420"/>
              <a:gd name="connsiteX1432" fmla="*/ 282561 w 406284"/>
              <a:gd name="connsiteY1432" fmla="*/ 685840 h 889420"/>
              <a:gd name="connsiteX1433" fmla="*/ 282756 w 406284"/>
              <a:gd name="connsiteY1433" fmla="*/ 683990 h 889420"/>
              <a:gd name="connsiteX1434" fmla="*/ 282561 w 406284"/>
              <a:gd name="connsiteY1434" fmla="*/ 685840 h 889420"/>
              <a:gd name="connsiteX1435" fmla="*/ 242944 w 406284"/>
              <a:gd name="connsiteY1435" fmla="*/ 614340 h 889420"/>
              <a:gd name="connsiteX1436" fmla="*/ 244103 w 406284"/>
              <a:gd name="connsiteY1436" fmla="*/ 615182 h 889420"/>
              <a:gd name="connsiteX1437" fmla="*/ 243059 w 406284"/>
              <a:gd name="connsiteY1437" fmla="*/ 611576 h 889420"/>
              <a:gd name="connsiteX1438" fmla="*/ 244470 w 406284"/>
              <a:gd name="connsiteY1438" fmla="*/ 611180 h 889420"/>
              <a:gd name="connsiteX1439" fmla="*/ 245204 w 406284"/>
              <a:gd name="connsiteY1439" fmla="*/ 615412 h 889420"/>
              <a:gd name="connsiteX1440" fmla="*/ 242944 w 406284"/>
              <a:gd name="connsiteY1440" fmla="*/ 614340 h 889420"/>
              <a:gd name="connsiteX1441" fmla="*/ 243470 w 406284"/>
              <a:gd name="connsiteY1441" fmla="*/ 616139 h 889420"/>
              <a:gd name="connsiteX1442" fmla="*/ 245320 w 406284"/>
              <a:gd name="connsiteY1442" fmla="*/ 616629 h 889420"/>
              <a:gd name="connsiteX1443" fmla="*/ 243470 w 406284"/>
              <a:gd name="connsiteY1443" fmla="*/ 616139 h 889420"/>
              <a:gd name="connsiteX1444" fmla="*/ 262508 w 406284"/>
              <a:gd name="connsiteY1444" fmla="*/ 639095 h 889420"/>
              <a:gd name="connsiteX1445" fmla="*/ 263386 w 406284"/>
              <a:gd name="connsiteY1445" fmla="*/ 640880 h 889420"/>
              <a:gd name="connsiteX1446" fmla="*/ 262508 w 406284"/>
              <a:gd name="connsiteY1446" fmla="*/ 639095 h 889420"/>
              <a:gd name="connsiteX1447" fmla="*/ 261939 w 406284"/>
              <a:gd name="connsiteY1447" fmla="*/ 644940 h 889420"/>
              <a:gd name="connsiteX1448" fmla="*/ 262846 w 406284"/>
              <a:gd name="connsiteY1448" fmla="*/ 647020 h 889420"/>
              <a:gd name="connsiteX1449" fmla="*/ 261939 w 406284"/>
              <a:gd name="connsiteY1449" fmla="*/ 644940 h 889420"/>
              <a:gd name="connsiteX1450" fmla="*/ 263501 w 406284"/>
              <a:gd name="connsiteY1450" fmla="*/ 650346 h 889420"/>
              <a:gd name="connsiteX1451" fmla="*/ 261479 w 406284"/>
              <a:gd name="connsiteY1451" fmla="*/ 652001 h 889420"/>
              <a:gd name="connsiteX1452" fmla="*/ 261313 w 406284"/>
              <a:gd name="connsiteY1452" fmla="*/ 650173 h 889420"/>
              <a:gd name="connsiteX1453" fmla="*/ 263501 w 406284"/>
              <a:gd name="connsiteY1453" fmla="*/ 650346 h 889420"/>
              <a:gd name="connsiteX1454" fmla="*/ 261141 w 406284"/>
              <a:gd name="connsiteY1454" fmla="*/ 652325 h 889420"/>
              <a:gd name="connsiteX1455" fmla="*/ 262055 w 406284"/>
              <a:gd name="connsiteY1455" fmla="*/ 654405 h 889420"/>
              <a:gd name="connsiteX1456" fmla="*/ 261141 w 406284"/>
              <a:gd name="connsiteY1456" fmla="*/ 652325 h 889420"/>
              <a:gd name="connsiteX1457" fmla="*/ 249019 w 406284"/>
              <a:gd name="connsiteY1457" fmla="*/ 654305 h 889420"/>
              <a:gd name="connsiteX1458" fmla="*/ 249077 w 406284"/>
              <a:gd name="connsiteY1458" fmla="*/ 650936 h 889420"/>
              <a:gd name="connsiteX1459" fmla="*/ 249019 w 406284"/>
              <a:gd name="connsiteY1459" fmla="*/ 654305 h 889420"/>
              <a:gd name="connsiteX1460" fmla="*/ 263588 w 406284"/>
              <a:gd name="connsiteY1460" fmla="*/ 651253 h 889420"/>
              <a:gd name="connsiteX1461" fmla="*/ 263005 w 406284"/>
              <a:gd name="connsiteY1461" fmla="*/ 652822 h 889420"/>
              <a:gd name="connsiteX1462" fmla="*/ 263588 w 406284"/>
              <a:gd name="connsiteY1462" fmla="*/ 651253 h 889420"/>
              <a:gd name="connsiteX1463" fmla="*/ 243642 w 406284"/>
              <a:gd name="connsiteY1463" fmla="*/ 654952 h 889420"/>
              <a:gd name="connsiteX1464" fmla="*/ 245751 w 406284"/>
              <a:gd name="connsiteY1464" fmla="*/ 654211 h 889420"/>
              <a:gd name="connsiteX1465" fmla="*/ 245694 w 406284"/>
              <a:gd name="connsiteY1465" fmla="*/ 653599 h 889420"/>
              <a:gd name="connsiteX1466" fmla="*/ 244614 w 406284"/>
              <a:gd name="connsiteY1466" fmla="*/ 653671 h 889420"/>
              <a:gd name="connsiteX1467" fmla="*/ 245197 w 406284"/>
              <a:gd name="connsiteY1467" fmla="*/ 652109 h 889420"/>
              <a:gd name="connsiteX1468" fmla="*/ 245975 w 406284"/>
              <a:gd name="connsiteY1468" fmla="*/ 652671 h 889420"/>
              <a:gd name="connsiteX1469" fmla="*/ 245427 w 406284"/>
              <a:gd name="connsiteY1469" fmla="*/ 650569 h 889420"/>
              <a:gd name="connsiteX1470" fmla="*/ 246522 w 406284"/>
              <a:gd name="connsiteY1470" fmla="*/ 654780 h 889420"/>
              <a:gd name="connsiteX1471" fmla="*/ 243642 w 406284"/>
              <a:gd name="connsiteY1471" fmla="*/ 654952 h 889420"/>
              <a:gd name="connsiteX1472" fmla="*/ 246075 w 406284"/>
              <a:gd name="connsiteY1472" fmla="*/ 657853 h 889420"/>
              <a:gd name="connsiteX1473" fmla="*/ 246370 w 406284"/>
              <a:gd name="connsiteY1473" fmla="*/ 661201 h 889420"/>
              <a:gd name="connsiteX1474" fmla="*/ 246075 w 406284"/>
              <a:gd name="connsiteY1474" fmla="*/ 657853 h 889420"/>
              <a:gd name="connsiteX1475" fmla="*/ 252791 w 406284"/>
              <a:gd name="connsiteY1475" fmla="*/ 672416 h 889420"/>
              <a:gd name="connsiteX1476" fmla="*/ 250034 w 406284"/>
              <a:gd name="connsiteY1476" fmla="*/ 669839 h 889420"/>
              <a:gd name="connsiteX1477" fmla="*/ 251769 w 406284"/>
              <a:gd name="connsiteY1477" fmla="*/ 673092 h 889420"/>
              <a:gd name="connsiteX1478" fmla="*/ 250279 w 406284"/>
              <a:gd name="connsiteY1478" fmla="*/ 672574 h 889420"/>
              <a:gd name="connsiteX1479" fmla="*/ 250502 w 406284"/>
              <a:gd name="connsiteY1479" fmla="*/ 671033 h 889420"/>
              <a:gd name="connsiteX1480" fmla="*/ 249796 w 406284"/>
              <a:gd name="connsiteY1480" fmla="*/ 667103 h 889420"/>
              <a:gd name="connsiteX1481" fmla="*/ 250322 w 406284"/>
              <a:gd name="connsiteY1481" fmla="*/ 668903 h 889420"/>
              <a:gd name="connsiteX1482" fmla="*/ 251452 w 406284"/>
              <a:gd name="connsiteY1482" fmla="*/ 669443 h 889420"/>
              <a:gd name="connsiteX1483" fmla="*/ 251654 w 406284"/>
              <a:gd name="connsiteY1483" fmla="*/ 667593 h 889420"/>
              <a:gd name="connsiteX1484" fmla="*/ 253014 w 406284"/>
              <a:gd name="connsiteY1484" fmla="*/ 666592 h 889420"/>
              <a:gd name="connsiteX1485" fmla="*/ 252784 w 406284"/>
              <a:gd name="connsiteY1485" fmla="*/ 668133 h 889420"/>
              <a:gd name="connsiteX1486" fmla="*/ 254828 w 406284"/>
              <a:gd name="connsiteY1486" fmla="*/ 670753 h 889420"/>
              <a:gd name="connsiteX1487" fmla="*/ 252791 w 406284"/>
              <a:gd name="connsiteY1487" fmla="*/ 672416 h 889420"/>
              <a:gd name="connsiteX1488" fmla="*/ 276198 w 406284"/>
              <a:gd name="connsiteY1488" fmla="*/ 675230 h 889420"/>
              <a:gd name="connsiteX1489" fmla="*/ 275831 w 406284"/>
              <a:gd name="connsiteY1489" fmla="*/ 679225 h 889420"/>
              <a:gd name="connsiteX1490" fmla="*/ 273550 w 406284"/>
              <a:gd name="connsiteY1490" fmla="*/ 673862 h 889420"/>
              <a:gd name="connsiteX1491" fmla="*/ 276198 w 406284"/>
              <a:gd name="connsiteY1491" fmla="*/ 675230 h 889420"/>
              <a:gd name="connsiteX1492" fmla="*/ 274960 w 406284"/>
              <a:gd name="connsiteY1492" fmla="*/ 673474 h 889420"/>
              <a:gd name="connsiteX1493" fmla="*/ 273521 w 406284"/>
              <a:gd name="connsiteY1493" fmla="*/ 673567 h 889420"/>
              <a:gd name="connsiteX1494" fmla="*/ 275212 w 406284"/>
              <a:gd name="connsiteY1494" fmla="*/ 672236 h 889420"/>
              <a:gd name="connsiteX1495" fmla="*/ 274960 w 406284"/>
              <a:gd name="connsiteY1495" fmla="*/ 673474 h 889420"/>
              <a:gd name="connsiteX1496" fmla="*/ 261486 w 406284"/>
              <a:gd name="connsiteY1496" fmla="*/ 672480 h 889420"/>
              <a:gd name="connsiteX1497" fmla="*/ 259636 w 406284"/>
              <a:gd name="connsiteY1497" fmla="*/ 671991 h 889420"/>
              <a:gd name="connsiteX1498" fmla="*/ 261486 w 406284"/>
              <a:gd name="connsiteY1498" fmla="*/ 672480 h 889420"/>
              <a:gd name="connsiteX1499" fmla="*/ 296144 w 406284"/>
              <a:gd name="connsiteY1499" fmla="*/ 667564 h 889420"/>
              <a:gd name="connsiteX1500" fmla="*/ 295201 w 406284"/>
              <a:gd name="connsiteY1500" fmla="*/ 669155 h 889420"/>
              <a:gd name="connsiteX1501" fmla="*/ 296144 w 406284"/>
              <a:gd name="connsiteY1501" fmla="*/ 667564 h 889420"/>
              <a:gd name="connsiteX1502" fmla="*/ 254943 w 406284"/>
              <a:gd name="connsiteY1502" fmla="*/ 664030 h 889420"/>
              <a:gd name="connsiteX1503" fmla="*/ 258146 w 406284"/>
              <a:gd name="connsiteY1503" fmla="*/ 667499 h 889420"/>
              <a:gd name="connsiteX1504" fmla="*/ 257304 w 406284"/>
              <a:gd name="connsiteY1504" fmla="*/ 670299 h 889420"/>
              <a:gd name="connsiteX1505" fmla="*/ 258628 w 406284"/>
              <a:gd name="connsiteY1505" fmla="*/ 672970 h 889420"/>
              <a:gd name="connsiteX1506" fmla="*/ 253899 w 406284"/>
              <a:gd name="connsiteY1506" fmla="*/ 668680 h 889420"/>
              <a:gd name="connsiteX1507" fmla="*/ 253712 w 406284"/>
              <a:gd name="connsiteY1507" fmla="*/ 666556 h 889420"/>
              <a:gd name="connsiteX1508" fmla="*/ 255368 w 406284"/>
              <a:gd name="connsiteY1508" fmla="*/ 668896 h 889420"/>
              <a:gd name="connsiteX1509" fmla="*/ 254195 w 406284"/>
              <a:gd name="connsiteY1509" fmla="*/ 663770 h 889420"/>
              <a:gd name="connsiteX1510" fmla="*/ 255965 w 406284"/>
              <a:gd name="connsiteY1510" fmla="*/ 663353 h 889420"/>
              <a:gd name="connsiteX1511" fmla="*/ 254943 w 406284"/>
              <a:gd name="connsiteY1511" fmla="*/ 664030 h 889420"/>
              <a:gd name="connsiteX1512" fmla="*/ 252201 w 406284"/>
              <a:gd name="connsiteY1512" fmla="*/ 665728 h 889420"/>
              <a:gd name="connsiteX1513" fmla="*/ 252078 w 406284"/>
              <a:gd name="connsiteY1513" fmla="*/ 660236 h 889420"/>
              <a:gd name="connsiteX1514" fmla="*/ 253640 w 406284"/>
              <a:gd name="connsiteY1514" fmla="*/ 665642 h 889420"/>
              <a:gd name="connsiteX1515" fmla="*/ 252201 w 406284"/>
              <a:gd name="connsiteY1515" fmla="*/ 665728 h 889420"/>
              <a:gd name="connsiteX1516" fmla="*/ 254504 w 406284"/>
              <a:gd name="connsiteY1516" fmla="*/ 663137 h 889420"/>
              <a:gd name="connsiteX1517" fmla="*/ 255584 w 406284"/>
              <a:gd name="connsiteY1517" fmla="*/ 663072 h 889420"/>
              <a:gd name="connsiteX1518" fmla="*/ 254504 w 406284"/>
              <a:gd name="connsiteY1518" fmla="*/ 663137 h 889420"/>
              <a:gd name="connsiteX1519" fmla="*/ 262753 w 406284"/>
              <a:gd name="connsiteY1519" fmla="*/ 662316 h 889420"/>
              <a:gd name="connsiteX1520" fmla="*/ 262206 w 406284"/>
              <a:gd name="connsiteY1520" fmla="*/ 660207 h 889420"/>
              <a:gd name="connsiteX1521" fmla="*/ 262753 w 406284"/>
              <a:gd name="connsiteY1521" fmla="*/ 662316 h 889420"/>
              <a:gd name="connsiteX1522" fmla="*/ 256066 w 406284"/>
              <a:gd name="connsiteY1522" fmla="*/ 660286 h 889420"/>
              <a:gd name="connsiteX1523" fmla="*/ 253878 w 406284"/>
              <a:gd name="connsiteY1523" fmla="*/ 660121 h 889420"/>
              <a:gd name="connsiteX1524" fmla="*/ 256066 w 406284"/>
              <a:gd name="connsiteY1524" fmla="*/ 660286 h 889420"/>
              <a:gd name="connsiteX1525" fmla="*/ 250408 w 406284"/>
              <a:gd name="connsiteY1525" fmla="*/ 661863 h 889420"/>
              <a:gd name="connsiteX1526" fmla="*/ 248573 w 406284"/>
              <a:gd name="connsiteY1526" fmla="*/ 665642 h 889420"/>
              <a:gd name="connsiteX1527" fmla="*/ 248983 w 406284"/>
              <a:gd name="connsiteY1527" fmla="*/ 666225 h 889420"/>
              <a:gd name="connsiteX1528" fmla="*/ 250365 w 406284"/>
              <a:gd name="connsiteY1528" fmla="*/ 665527 h 889420"/>
              <a:gd name="connsiteX1529" fmla="*/ 248810 w 406284"/>
              <a:gd name="connsiteY1529" fmla="*/ 668377 h 889420"/>
              <a:gd name="connsiteX1530" fmla="*/ 247587 w 406284"/>
              <a:gd name="connsiteY1530" fmla="*/ 658674 h 889420"/>
              <a:gd name="connsiteX1531" fmla="*/ 247889 w 406284"/>
              <a:gd name="connsiteY1531" fmla="*/ 658041 h 889420"/>
              <a:gd name="connsiteX1532" fmla="*/ 250157 w 406284"/>
              <a:gd name="connsiteY1532" fmla="*/ 659120 h 889420"/>
              <a:gd name="connsiteX1533" fmla="*/ 249127 w 406284"/>
              <a:gd name="connsiteY1533" fmla="*/ 659797 h 889420"/>
              <a:gd name="connsiteX1534" fmla="*/ 250408 w 406284"/>
              <a:gd name="connsiteY1534" fmla="*/ 661863 h 889420"/>
              <a:gd name="connsiteX1535" fmla="*/ 263976 w 406284"/>
              <a:gd name="connsiteY1535" fmla="*/ 659790 h 889420"/>
              <a:gd name="connsiteX1536" fmla="*/ 264178 w 406284"/>
              <a:gd name="connsiteY1536" fmla="*/ 657940 h 889420"/>
              <a:gd name="connsiteX1537" fmla="*/ 263976 w 406284"/>
              <a:gd name="connsiteY1537" fmla="*/ 659790 h 889420"/>
              <a:gd name="connsiteX1538" fmla="*/ 251143 w 406284"/>
              <a:gd name="connsiteY1538" fmla="*/ 657846 h 889420"/>
              <a:gd name="connsiteX1539" fmla="*/ 250286 w 406284"/>
              <a:gd name="connsiteY1539" fmla="*/ 656371 h 889420"/>
              <a:gd name="connsiteX1540" fmla="*/ 251143 w 406284"/>
              <a:gd name="connsiteY1540" fmla="*/ 657846 h 889420"/>
              <a:gd name="connsiteX1541" fmla="*/ 245305 w 406284"/>
              <a:gd name="connsiteY1541" fmla="*/ 657292 h 889420"/>
              <a:gd name="connsiteX1542" fmla="*/ 246198 w 406284"/>
              <a:gd name="connsiteY1542" fmla="*/ 655096 h 889420"/>
              <a:gd name="connsiteX1543" fmla="*/ 245305 w 406284"/>
              <a:gd name="connsiteY1543" fmla="*/ 657292 h 889420"/>
              <a:gd name="connsiteX1544" fmla="*/ 272024 w 406284"/>
              <a:gd name="connsiteY1544" fmla="*/ 607624 h 889420"/>
              <a:gd name="connsiteX1545" fmla="*/ 273463 w 406284"/>
              <a:gd name="connsiteY1545" fmla="*/ 607530 h 889420"/>
              <a:gd name="connsiteX1546" fmla="*/ 272024 w 406284"/>
              <a:gd name="connsiteY1546" fmla="*/ 607624 h 889420"/>
              <a:gd name="connsiteX1547" fmla="*/ 273434 w 406284"/>
              <a:gd name="connsiteY1547" fmla="*/ 607228 h 889420"/>
              <a:gd name="connsiteX1548" fmla="*/ 273247 w 406284"/>
              <a:gd name="connsiteY1548" fmla="*/ 605097 h 889420"/>
              <a:gd name="connsiteX1549" fmla="*/ 274694 w 406284"/>
              <a:gd name="connsiteY1549" fmla="*/ 605004 h 889420"/>
              <a:gd name="connsiteX1550" fmla="*/ 273434 w 406284"/>
              <a:gd name="connsiteY1550" fmla="*/ 607228 h 889420"/>
              <a:gd name="connsiteX1551" fmla="*/ 269994 w 406284"/>
              <a:gd name="connsiteY1551" fmla="*/ 601023 h 889420"/>
              <a:gd name="connsiteX1552" fmla="*/ 269800 w 406284"/>
              <a:gd name="connsiteY1552" fmla="*/ 602866 h 889420"/>
              <a:gd name="connsiteX1553" fmla="*/ 270411 w 406284"/>
              <a:gd name="connsiteY1553" fmla="*/ 601606 h 889420"/>
              <a:gd name="connsiteX1554" fmla="*/ 271203 w 406284"/>
              <a:gd name="connsiteY1554" fmla="*/ 606450 h 889420"/>
              <a:gd name="connsiteX1555" fmla="*/ 270123 w 406284"/>
              <a:gd name="connsiteY1555" fmla="*/ 606515 h 889420"/>
              <a:gd name="connsiteX1556" fmla="*/ 269900 w 406284"/>
              <a:gd name="connsiteY1556" fmla="*/ 608056 h 889420"/>
              <a:gd name="connsiteX1557" fmla="*/ 273730 w 406284"/>
              <a:gd name="connsiteY1557" fmla="*/ 614541 h 889420"/>
              <a:gd name="connsiteX1558" fmla="*/ 275292 w 406284"/>
              <a:gd name="connsiteY1558" fmla="*/ 619947 h 889420"/>
              <a:gd name="connsiteX1559" fmla="*/ 273989 w 406284"/>
              <a:gd name="connsiteY1559" fmla="*/ 621560 h 889420"/>
              <a:gd name="connsiteX1560" fmla="*/ 274471 w 406284"/>
              <a:gd name="connsiteY1560" fmla="*/ 627030 h 889420"/>
              <a:gd name="connsiteX1561" fmla="*/ 275659 w 406284"/>
              <a:gd name="connsiteY1561" fmla="*/ 628182 h 889420"/>
              <a:gd name="connsiteX1562" fmla="*/ 274996 w 406284"/>
              <a:gd name="connsiteY1562" fmla="*/ 637094 h 889420"/>
              <a:gd name="connsiteX1563" fmla="*/ 273852 w 406284"/>
              <a:gd name="connsiteY1563" fmla="*/ 640527 h 889420"/>
              <a:gd name="connsiteX1564" fmla="*/ 274082 w 406284"/>
              <a:gd name="connsiteY1564" fmla="*/ 647243 h 889420"/>
              <a:gd name="connsiteX1565" fmla="*/ 272672 w 406284"/>
              <a:gd name="connsiteY1565" fmla="*/ 647632 h 889420"/>
              <a:gd name="connsiteX1566" fmla="*/ 273075 w 406284"/>
              <a:gd name="connsiteY1566" fmla="*/ 652196 h 889420"/>
              <a:gd name="connsiteX1567" fmla="*/ 270433 w 406284"/>
              <a:gd name="connsiteY1567" fmla="*/ 655111 h 889420"/>
              <a:gd name="connsiteX1568" fmla="*/ 271189 w 406284"/>
              <a:gd name="connsiteY1568" fmla="*/ 651397 h 889420"/>
              <a:gd name="connsiteX1569" fmla="*/ 269972 w 406284"/>
              <a:gd name="connsiteY1569" fmla="*/ 649950 h 889420"/>
              <a:gd name="connsiteX1570" fmla="*/ 270721 w 406284"/>
              <a:gd name="connsiteY1570" fmla="*/ 650209 h 889420"/>
              <a:gd name="connsiteX1571" fmla="*/ 270030 w 406284"/>
              <a:gd name="connsiteY1571" fmla="*/ 638332 h 889420"/>
              <a:gd name="connsiteX1572" fmla="*/ 268677 w 406284"/>
              <a:gd name="connsiteY1572" fmla="*/ 635359 h 889420"/>
              <a:gd name="connsiteX1573" fmla="*/ 269101 w 406284"/>
              <a:gd name="connsiteY1573" fmla="*/ 644198 h 889420"/>
              <a:gd name="connsiteX1574" fmla="*/ 267993 w 406284"/>
              <a:gd name="connsiteY1574" fmla="*/ 643961 h 889420"/>
              <a:gd name="connsiteX1575" fmla="*/ 266769 w 406284"/>
              <a:gd name="connsiteY1575" fmla="*/ 646480 h 889420"/>
              <a:gd name="connsiteX1576" fmla="*/ 269173 w 406284"/>
              <a:gd name="connsiteY1576" fmla="*/ 649079 h 889420"/>
              <a:gd name="connsiteX1577" fmla="*/ 267971 w 406284"/>
              <a:gd name="connsiteY1577" fmla="*/ 651908 h 889420"/>
              <a:gd name="connsiteX1578" fmla="*/ 267813 w 406284"/>
              <a:gd name="connsiteY1578" fmla="*/ 650086 h 889420"/>
              <a:gd name="connsiteX1579" fmla="*/ 266201 w 406284"/>
              <a:gd name="connsiteY1579" fmla="*/ 652325 h 889420"/>
              <a:gd name="connsiteX1580" fmla="*/ 268410 w 406284"/>
              <a:gd name="connsiteY1580" fmla="*/ 652800 h 889420"/>
              <a:gd name="connsiteX1581" fmla="*/ 266496 w 406284"/>
              <a:gd name="connsiteY1581" fmla="*/ 655672 h 889420"/>
              <a:gd name="connsiteX1582" fmla="*/ 264480 w 406284"/>
              <a:gd name="connsiteY1582" fmla="*/ 653354 h 889420"/>
              <a:gd name="connsiteX1583" fmla="*/ 265502 w 406284"/>
              <a:gd name="connsiteY1583" fmla="*/ 652678 h 889420"/>
              <a:gd name="connsiteX1584" fmla="*/ 264768 w 406284"/>
              <a:gd name="connsiteY1584" fmla="*/ 648445 h 889420"/>
              <a:gd name="connsiteX1585" fmla="*/ 261889 w 406284"/>
              <a:gd name="connsiteY1585" fmla="*/ 648625 h 889420"/>
              <a:gd name="connsiteX1586" fmla="*/ 264574 w 406284"/>
              <a:gd name="connsiteY1586" fmla="*/ 646315 h 889420"/>
              <a:gd name="connsiteX1587" fmla="*/ 263991 w 406284"/>
              <a:gd name="connsiteY1587" fmla="*/ 647877 h 889420"/>
              <a:gd name="connsiteX1588" fmla="*/ 264740 w 406284"/>
              <a:gd name="connsiteY1588" fmla="*/ 648136 h 889420"/>
              <a:gd name="connsiteX1589" fmla="*/ 264365 w 406284"/>
              <a:gd name="connsiteY1589" fmla="*/ 643882 h 889420"/>
              <a:gd name="connsiteX1590" fmla="*/ 264473 w 406284"/>
              <a:gd name="connsiteY1590" fmla="*/ 645098 h 889420"/>
              <a:gd name="connsiteX1591" fmla="*/ 266913 w 406284"/>
              <a:gd name="connsiteY1591" fmla="*/ 644026 h 889420"/>
              <a:gd name="connsiteX1592" fmla="*/ 266445 w 406284"/>
              <a:gd name="connsiteY1592" fmla="*/ 642831 h 889420"/>
              <a:gd name="connsiteX1593" fmla="*/ 265395 w 406284"/>
              <a:gd name="connsiteY1593" fmla="*/ 643205 h 889420"/>
              <a:gd name="connsiteX1594" fmla="*/ 264459 w 406284"/>
              <a:gd name="connsiteY1594" fmla="*/ 640815 h 889420"/>
              <a:gd name="connsiteX1595" fmla="*/ 264631 w 406284"/>
              <a:gd name="connsiteY1595" fmla="*/ 638663 h 889420"/>
              <a:gd name="connsiteX1596" fmla="*/ 265877 w 406284"/>
              <a:gd name="connsiteY1596" fmla="*/ 640419 h 889420"/>
              <a:gd name="connsiteX1597" fmla="*/ 266740 w 406284"/>
              <a:gd name="connsiteY1597" fmla="*/ 637921 h 889420"/>
              <a:gd name="connsiteX1598" fmla="*/ 265351 w 406284"/>
              <a:gd name="connsiteY1598" fmla="*/ 638620 h 889420"/>
              <a:gd name="connsiteX1599" fmla="*/ 266215 w 406284"/>
              <a:gd name="connsiteY1599" fmla="*/ 636115 h 889420"/>
              <a:gd name="connsiteX1600" fmla="*/ 267374 w 406284"/>
              <a:gd name="connsiteY1600" fmla="*/ 636957 h 889420"/>
              <a:gd name="connsiteX1601" fmla="*/ 267597 w 406284"/>
              <a:gd name="connsiteY1601" fmla="*/ 635416 h 889420"/>
              <a:gd name="connsiteX1602" fmla="*/ 265790 w 406284"/>
              <a:gd name="connsiteY1602" fmla="*/ 635524 h 889420"/>
              <a:gd name="connsiteX1603" fmla="*/ 266654 w 406284"/>
              <a:gd name="connsiteY1603" fmla="*/ 633027 h 889420"/>
              <a:gd name="connsiteX1604" fmla="*/ 268123 w 406284"/>
              <a:gd name="connsiteY1604" fmla="*/ 633242 h 889420"/>
              <a:gd name="connsiteX1605" fmla="*/ 266575 w 406284"/>
              <a:gd name="connsiteY1605" fmla="*/ 632120 h 889420"/>
              <a:gd name="connsiteX1606" fmla="*/ 267950 w 406284"/>
              <a:gd name="connsiteY1606" fmla="*/ 623172 h 889420"/>
              <a:gd name="connsiteX1607" fmla="*/ 268454 w 406284"/>
              <a:gd name="connsiteY1607" fmla="*/ 620689 h 889420"/>
              <a:gd name="connsiteX1608" fmla="*/ 267187 w 406284"/>
              <a:gd name="connsiteY1608" fmla="*/ 618630 h 889420"/>
              <a:gd name="connsiteX1609" fmla="*/ 268209 w 406284"/>
              <a:gd name="connsiteY1609" fmla="*/ 609697 h 889420"/>
              <a:gd name="connsiteX1610" fmla="*/ 269008 w 406284"/>
              <a:gd name="connsiteY1610" fmla="*/ 610561 h 889420"/>
              <a:gd name="connsiteX1611" fmla="*/ 269706 w 406284"/>
              <a:gd name="connsiteY1611" fmla="*/ 610208 h 889420"/>
              <a:gd name="connsiteX1612" fmla="*/ 268885 w 406284"/>
              <a:gd name="connsiteY1612" fmla="*/ 605061 h 889420"/>
              <a:gd name="connsiteX1613" fmla="*/ 268454 w 406284"/>
              <a:gd name="connsiteY1613" fmla="*/ 600195 h 889420"/>
              <a:gd name="connsiteX1614" fmla="*/ 269994 w 406284"/>
              <a:gd name="connsiteY1614" fmla="*/ 601023 h 889420"/>
              <a:gd name="connsiteX1615" fmla="*/ 298634 w 406284"/>
              <a:gd name="connsiteY1615" fmla="*/ 589448 h 889420"/>
              <a:gd name="connsiteX1616" fmla="*/ 299304 w 406284"/>
              <a:gd name="connsiteY1616" fmla="*/ 588793 h 889420"/>
              <a:gd name="connsiteX1617" fmla="*/ 298807 w 406284"/>
              <a:gd name="connsiteY1617" fmla="*/ 587296 h 889420"/>
              <a:gd name="connsiteX1618" fmla="*/ 298634 w 406284"/>
              <a:gd name="connsiteY1618" fmla="*/ 589448 h 889420"/>
              <a:gd name="connsiteX1619" fmla="*/ 237567 w 406284"/>
              <a:gd name="connsiteY1619" fmla="*/ 586238 h 889420"/>
              <a:gd name="connsiteX1620" fmla="*/ 236135 w 406284"/>
              <a:gd name="connsiteY1620" fmla="*/ 586324 h 889420"/>
              <a:gd name="connsiteX1621" fmla="*/ 235977 w 406284"/>
              <a:gd name="connsiteY1621" fmla="*/ 584503 h 889420"/>
              <a:gd name="connsiteX1622" fmla="*/ 237567 w 406284"/>
              <a:gd name="connsiteY1622" fmla="*/ 586238 h 889420"/>
              <a:gd name="connsiteX1623" fmla="*/ 267640 w 406284"/>
              <a:gd name="connsiteY1623" fmla="*/ 18631 h 889420"/>
              <a:gd name="connsiteX1624" fmla="*/ 265474 w 406284"/>
              <a:gd name="connsiteY1624" fmla="*/ 17781 h 889420"/>
              <a:gd name="connsiteX1625" fmla="*/ 266683 w 406284"/>
              <a:gd name="connsiteY1625" fmla="*/ 16874 h 889420"/>
              <a:gd name="connsiteX1626" fmla="*/ 267640 w 406284"/>
              <a:gd name="connsiteY1626" fmla="*/ 18631 h 889420"/>
              <a:gd name="connsiteX1627" fmla="*/ 268130 w 406284"/>
              <a:gd name="connsiteY1627" fmla="*/ 18760 h 889420"/>
              <a:gd name="connsiteX1628" fmla="*/ 267777 w 406284"/>
              <a:gd name="connsiteY1628" fmla="*/ 19012 h 889420"/>
              <a:gd name="connsiteX1629" fmla="*/ 267640 w 406284"/>
              <a:gd name="connsiteY1629" fmla="*/ 18631 h 889420"/>
              <a:gd name="connsiteX1630" fmla="*/ 249055 w 406284"/>
              <a:gd name="connsiteY1630" fmla="*/ 23569 h 889420"/>
              <a:gd name="connsiteX1631" fmla="*/ 249444 w 406284"/>
              <a:gd name="connsiteY1631" fmla="*/ 23490 h 889420"/>
              <a:gd name="connsiteX1632" fmla="*/ 250624 w 406284"/>
              <a:gd name="connsiteY1632" fmla="*/ 21784 h 889420"/>
              <a:gd name="connsiteX1633" fmla="*/ 251855 w 406284"/>
              <a:gd name="connsiteY1633" fmla="*/ 22755 h 889420"/>
              <a:gd name="connsiteX1634" fmla="*/ 250617 w 406284"/>
              <a:gd name="connsiteY1634" fmla="*/ 23259 h 889420"/>
              <a:gd name="connsiteX1635" fmla="*/ 249444 w 406284"/>
              <a:gd name="connsiteY1635" fmla="*/ 23490 h 889420"/>
              <a:gd name="connsiteX1636" fmla="*/ 249307 w 406284"/>
              <a:gd name="connsiteY1636" fmla="*/ 23778 h 889420"/>
              <a:gd name="connsiteX1637" fmla="*/ 191047 w 406284"/>
              <a:gd name="connsiteY1637" fmla="*/ 41219 h 889420"/>
              <a:gd name="connsiteX1638" fmla="*/ 192055 w 406284"/>
              <a:gd name="connsiteY1638" fmla="*/ 42198 h 889420"/>
              <a:gd name="connsiteX1639" fmla="*/ 190759 w 406284"/>
              <a:gd name="connsiteY1639" fmla="*/ 42990 h 889420"/>
              <a:gd name="connsiteX1640" fmla="*/ 191047 w 406284"/>
              <a:gd name="connsiteY1640" fmla="*/ 41219 h 889420"/>
              <a:gd name="connsiteX1641" fmla="*/ 97244 w 406284"/>
              <a:gd name="connsiteY1641" fmla="*/ 51671 h 889420"/>
              <a:gd name="connsiteX1642" fmla="*/ 99792 w 406284"/>
              <a:gd name="connsiteY1642" fmla="*/ 50879 h 889420"/>
              <a:gd name="connsiteX1643" fmla="*/ 99907 w 406284"/>
              <a:gd name="connsiteY1643" fmla="*/ 50663 h 889420"/>
              <a:gd name="connsiteX1644" fmla="*/ 100094 w 406284"/>
              <a:gd name="connsiteY1644" fmla="*/ 50814 h 889420"/>
              <a:gd name="connsiteX1645" fmla="*/ 99799 w 406284"/>
              <a:gd name="connsiteY1645" fmla="*/ 50879 h 889420"/>
              <a:gd name="connsiteX1646" fmla="*/ 98467 w 406284"/>
              <a:gd name="connsiteY1646" fmla="*/ 52679 h 889420"/>
              <a:gd name="connsiteX1647" fmla="*/ 97244 w 406284"/>
              <a:gd name="connsiteY1647" fmla="*/ 51671 h 889420"/>
              <a:gd name="connsiteX1648" fmla="*/ 119737 w 406284"/>
              <a:gd name="connsiteY1648" fmla="*/ 57768 h 889420"/>
              <a:gd name="connsiteX1649" fmla="*/ 120867 w 406284"/>
              <a:gd name="connsiteY1649" fmla="*/ 58632 h 889420"/>
              <a:gd name="connsiteX1650" fmla="*/ 119507 w 406284"/>
              <a:gd name="connsiteY1650" fmla="*/ 59395 h 889420"/>
              <a:gd name="connsiteX1651" fmla="*/ 119737 w 406284"/>
              <a:gd name="connsiteY1651" fmla="*/ 57768 h 889420"/>
              <a:gd name="connsiteX1652" fmla="*/ 18254 w 406284"/>
              <a:gd name="connsiteY1652" fmla="*/ 165562 h 889420"/>
              <a:gd name="connsiteX1653" fmla="*/ 19197 w 406284"/>
              <a:gd name="connsiteY1653" fmla="*/ 152361 h 889420"/>
              <a:gd name="connsiteX1654" fmla="*/ 20413 w 406284"/>
              <a:gd name="connsiteY1654" fmla="*/ 151425 h 889420"/>
              <a:gd name="connsiteX1655" fmla="*/ 22270 w 406284"/>
              <a:gd name="connsiteY1655" fmla="*/ 153116 h 889420"/>
              <a:gd name="connsiteX1656" fmla="*/ 21867 w 406284"/>
              <a:gd name="connsiteY1656" fmla="*/ 159789 h 889420"/>
              <a:gd name="connsiteX1657" fmla="*/ 21687 w 406284"/>
              <a:gd name="connsiteY1657" fmla="*/ 159782 h 889420"/>
              <a:gd name="connsiteX1658" fmla="*/ 21198 w 406284"/>
              <a:gd name="connsiteY1658" fmla="*/ 165116 h 889420"/>
              <a:gd name="connsiteX1659" fmla="*/ 19240 w 406284"/>
              <a:gd name="connsiteY1659" fmla="*/ 166635 h 889420"/>
              <a:gd name="connsiteX1660" fmla="*/ 18254 w 406284"/>
              <a:gd name="connsiteY1660" fmla="*/ 165562 h 889420"/>
              <a:gd name="connsiteX1661" fmla="*/ 18146 w 406284"/>
              <a:gd name="connsiteY1661" fmla="*/ 171702 h 889420"/>
              <a:gd name="connsiteX1662" fmla="*/ 18830 w 406284"/>
              <a:gd name="connsiteY1662" fmla="*/ 170903 h 889420"/>
              <a:gd name="connsiteX1663" fmla="*/ 20363 w 406284"/>
              <a:gd name="connsiteY1663" fmla="*/ 171890 h 889420"/>
              <a:gd name="connsiteX1664" fmla="*/ 19132 w 406284"/>
              <a:gd name="connsiteY1664" fmla="*/ 172638 h 889420"/>
              <a:gd name="connsiteX1665" fmla="*/ 18146 w 406284"/>
              <a:gd name="connsiteY1665" fmla="*/ 171702 h 889420"/>
              <a:gd name="connsiteX1666" fmla="*/ 58541 w 406284"/>
              <a:gd name="connsiteY1666" fmla="*/ 689821 h 889420"/>
              <a:gd name="connsiteX1667" fmla="*/ 58389 w 406284"/>
              <a:gd name="connsiteY1667" fmla="*/ 690613 h 889420"/>
              <a:gd name="connsiteX1668" fmla="*/ 56323 w 406284"/>
              <a:gd name="connsiteY1668" fmla="*/ 690037 h 889420"/>
              <a:gd name="connsiteX1669" fmla="*/ 57504 w 406284"/>
              <a:gd name="connsiteY1669" fmla="*/ 689411 h 889420"/>
              <a:gd name="connsiteX1670" fmla="*/ 58541 w 406284"/>
              <a:gd name="connsiteY1670" fmla="*/ 689821 h 889420"/>
              <a:gd name="connsiteX1671" fmla="*/ 83265 w 406284"/>
              <a:gd name="connsiteY1671" fmla="*/ 705449 h 889420"/>
              <a:gd name="connsiteX1672" fmla="*/ 82106 w 406284"/>
              <a:gd name="connsiteY1672" fmla="*/ 706219 h 889420"/>
              <a:gd name="connsiteX1673" fmla="*/ 81164 w 406284"/>
              <a:gd name="connsiteY1673" fmla="*/ 705297 h 889420"/>
              <a:gd name="connsiteX1674" fmla="*/ 81739 w 406284"/>
              <a:gd name="connsiteY1674" fmla="*/ 704520 h 889420"/>
              <a:gd name="connsiteX1675" fmla="*/ 83265 w 406284"/>
              <a:gd name="connsiteY1675" fmla="*/ 705449 h 889420"/>
              <a:gd name="connsiteX1676" fmla="*/ 194020 w 406284"/>
              <a:gd name="connsiteY1676" fmla="*/ 646135 h 889420"/>
              <a:gd name="connsiteX1677" fmla="*/ 194121 w 406284"/>
              <a:gd name="connsiteY1677" fmla="*/ 645919 h 889420"/>
              <a:gd name="connsiteX1678" fmla="*/ 194257 w 406284"/>
              <a:gd name="connsiteY1678" fmla="*/ 646041 h 889420"/>
              <a:gd name="connsiteX1679" fmla="*/ 194020 w 406284"/>
              <a:gd name="connsiteY1679" fmla="*/ 646135 h 889420"/>
              <a:gd name="connsiteX1680" fmla="*/ 189708 w 406284"/>
              <a:gd name="connsiteY1680" fmla="*/ 634171 h 889420"/>
              <a:gd name="connsiteX1681" fmla="*/ 189543 w 406284"/>
              <a:gd name="connsiteY1681" fmla="*/ 632350 h 889420"/>
              <a:gd name="connsiteX1682" fmla="*/ 191429 w 406284"/>
              <a:gd name="connsiteY1682" fmla="*/ 632796 h 889420"/>
              <a:gd name="connsiteX1683" fmla="*/ 189931 w 406284"/>
              <a:gd name="connsiteY1683" fmla="*/ 634171 h 889420"/>
              <a:gd name="connsiteX1684" fmla="*/ 189708 w 406284"/>
              <a:gd name="connsiteY1684" fmla="*/ 634171 h 889420"/>
              <a:gd name="connsiteX1685" fmla="*/ 186181 w 406284"/>
              <a:gd name="connsiteY1685" fmla="*/ 627059 h 889420"/>
              <a:gd name="connsiteX1686" fmla="*/ 184727 w 406284"/>
              <a:gd name="connsiteY1686" fmla="*/ 622870 h 889420"/>
              <a:gd name="connsiteX1687" fmla="*/ 186685 w 406284"/>
              <a:gd name="connsiteY1687" fmla="*/ 624583 h 889420"/>
              <a:gd name="connsiteX1688" fmla="*/ 186181 w 406284"/>
              <a:gd name="connsiteY1688" fmla="*/ 627059 h 889420"/>
              <a:gd name="connsiteX1689" fmla="*/ 192422 w 406284"/>
              <a:gd name="connsiteY1689" fmla="*/ 630226 h 889420"/>
              <a:gd name="connsiteX1690" fmla="*/ 191875 w 406284"/>
              <a:gd name="connsiteY1690" fmla="*/ 630068 h 889420"/>
              <a:gd name="connsiteX1691" fmla="*/ 192170 w 406284"/>
              <a:gd name="connsiteY1691" fmla="*/ 629118 h 889420"/>
              <a:gd name="connsiteX1692" fmla="*/ 192422 w 406284"/>
              <a:gd name="connsiteY1692" fmla="*/ 630226 h 889420"/>
              <a:gd name="connsiteX1693" fmla="*/ 191313 w 406284"/>
              <a:gd name="connsiteY1693" fmla="*/ 631932 h 889420"/>
              <a:gd name="connsiteX1694" fmla="*/ 190299 w 406284"/>
              <a:gd name="connsiteY1694" fmla="*/ 628636 h 889420"/>
              <a:gd name="connsiteX1695" fmla="*/ 191313 w 406284"/>
              <a:gd name="connsiteY1695" fmla="*/ 631932 h 889420"/>
              <a:gd name="connsiteX1696" fmla="*/ 186627 w 406284"/>
              <a:gd name="connsiteY1696" fmla="*/ 623971 h 889420"/>
              <a:gd name="connsiteX1697" fmla="*/ 186383 w 406284"/>
              <a:gd name="connsiteY1697" fmla="*/ 621236 h 889420"/>
              <a:gd name="connsiteX1698" fmla="*/ 186627 w 406284"/>
              <a:gd name="connsiteY1698" fmla="*/ 623971 h 889420"/>
              <a:gd name="connsiteX1699" fmla="*/ 185749 w 406284"/>
              <a:gd name="connsiteY1699" fmla="*/ 634423 h 889420"/>
              <a:gd name="connsiteX1700" fmla="*/ 183475 w 406284"/>
              <a:gd name="connsiteY1700" fmla="*/ 637317 h 889420"/>
              <a:gd name="connsiteX1701" fmla="*/ 185749 w 406284"/>
              <a:gd name="connsiteY1701" fmla="*/ 634423 h 889420"/>
              <a:gd name="connsiteX1702" fmla="*/ 181848 w 406284"/>
              <a:gd name="connsiteY1702" fmla="*/ 637691 h 889420"/>
              <a:gd name="connsiteX1703" fmla="*/ 183137 w 406284"/>
              <a:gd name="connsiteY1703" fmla="*/ 637641 h 889420"/>
              <a:gd name="connsiteX1704" fmla="*/ 182633 w 406284"/>
              <a:gd name="connsiteY1704" fmla="*/ 640117 h 889420"/>
              <a:gd name="connsiteX1705" fmla="*/ 183353 w 406284"/>
              <a:gd name="connsiteY1705" fmla="*/ 640074 h 889420"/>
              <a:gd name="connsiteX1706" fmla="*/ 185814 w 406284"/>
              <a:gd name="connsiteY1706" fmla="*/ 639303 h 889420"/>
              <a:gd name="connsiteX1707" fmla="*/ 184396 w 406284"/>
              <a:gd name="connsiteY1707" fmla="*/ 639699 h 889420"/>
              <a:gd name="connsiteX1708" fmla="*/ 185274 w 406284"/>
              <a:gd name="connsiteY1708" fmla="*/ 641477 h 889420"/>
              <a:gd name="connsiteX1709" fmla="*/ 187938 w 406284"/>
              <a:gd name="connsiteY1709" fmla="*/ 638864 h 889420"/>
              <a:gd name="connsiteX1710" fmla="*/ 186059 w 406284"/>
              <a:gd name="connsiteY1710" fmla="*/ 638065 h 889420"/>
              <a:gd name="connsiteX1711" fmla="*/ 188549 w 406284"/>
              <a:gd name="connsiteY1711" fmla="*/ 637597 h 889420"/>
              <a:gd name="connsiteX1712" fmla="*/ 186311 w 406284"/>
              <a:gd name="connsiteY1712" fmla="*/ 636820 h 889420"/>
              <a:gd name="connsiteX1713" fmla="*/ 188053 w 406284"/>
              <a:gd name="connsiteY1713" fmla="*/ 636100 h 889420"/>
              <a:gd name="connsiteX1714" fmla="*/ 188636 w 406284"/>
              <a:gd name="connsiteY1714" fmla="*/ 634538 h 889420"/>
              <a:gd name="connsiteX1715" fmla="*/ 189003 w 406284"/>
              <a:gd name="connsiteY1715" fmla="*/ 634855 h 889420"/>
              <a:gd name="connsiteX1716" fmla="*/ 188960 w 406284"/>
              <a:gd name="connsiteY1716" fmla="*/ 634891 h 889420"/>
              <a:gd name="connsiteX1717" fmla="*/ 189168 w 406284"/>
              <a:gd name="connsiteY1717" fmla="*/ 637439 h 889420"/>
              <a:gd name="connsiteX1718" fmla="*/ 189420 w 406284"/>
              <a:gd name="connsiteY1718" fmla="*/ 637763 h 889420"/>
              <a:gd name="connsiteX1719" fmla="*/ 189068 w 406284"/>
              <a:gd name="connsiteY1719" fmla="*/ 641859 h 889420"/>
              <a:gd name="connsiteX1720" fmla="*/ 189643 w 406284"/>
              <a:gd name="connsiteY1720" fmla="*/ 641816 h 889420"/>
              <a:gd name="connsiteX1721" fmla="*/ 189392 w 406284"/>
              <a:gd name="connsiteY1721" fmla="*/ 642903 h 889420"/>
              <a:gd name="connsiteX1722" fmla="*/ 188031 w 406284"/>
              <a:gd name="connsiteY1722" fmla="*/ 644170 h 889420"/>
              <a:gd name="connsiteX1723" fmla="*/ 187916 w 406284"/>
              <a:gd name="connsiteY1723" fmla="*/ 642838 h 889420"/>
              <a:gd name="connsiteX1724" fmla="*/ 186332 w 406284"/>
              <a:gd name="connsiteY1724" fmla="*/ 645379 h 889420"/>
              <a:gd name="connsiteX1725" fmla="*/ 188117 w 406284"/>
              <a:gd name="connsiteY1725" fmla="*/ 640988 h 889420"/>
              <a:gd name="connsiteX1726" fmla="*/ 185094 w 406284"/>
              <a:gd name="connsiteY1726" fmla="*/ 643622 h 889420"/>
              <a:gd name="connsiteX1727" fmla="*/ 182280 w 406284"/>
              <a:gd name="connsiteY1727" fmla="*/ 640434 h 889420"/>
              <a:gd name="connsiteX1728" fmla="*/ 184843 w 406284"/>
              <a:gd name="connsiteY1728" fmla="*/ 644853 h 889420"/>
              <a:gd name="connsiteX1729" fmla="*/ 183626 w 406284"/>
              <a:gd name="connsiteY1729" fmla="*/ 646329 h 889420"/>
              <a:gd name="connsiteX1730" fmla="*/ 182373 w 406284"/>
              <a:gd name="connsiteY1730" fmla="*/ 645926 h 889420"/>
              <a:gd name="connsiteX1731" fmla="*/ 182546 w 406284"/>
              <a:gd name="connsiteY1731" fmla="*/ 643471 h 889420"/>
              <a:gd name="connsiteX1732" fmla="*/ 181474 w 406284"/>
              <a:gd name="connsiteY1732" fmla="*/ 642787 h 889420"/>
              <a:gd name="connsiteX1733" fmla="*/ 181848 w 406284"/>
              <a:gd name="connsiteY1733" fmla="*/ 637691 h 889420"/>
              <a:gd name="connsiteX1734" fmla="*/ 181618 w 406284"/>
              <a:gd name="connsiteY1734" fmla="*/ 645501 h 889420"/>
              <a:gd name="connsiteX1735" fmla="*/ 181611 w 406284"/>
              <a:gd name="connsiteY1735" fmla="*/ 645494 h 889420"/>
              <a:gd name="connsiteX1736" fmla="*/ 181618 w 406284"/>
              <a:gd name="connsiteY1736" fmla="*/ 645501 h 889420"/>
              <a:gd name="connsiteX1737" fmla="*/ 193573 w 406284"/>
              <a:gd name="connsiteY1737" fmla="*/ 649215 h 889420"/>
              <a:gd name="connsiteX1738" fmla="*/ 194704 w 406284"/>
              <a:gd name="connsiteY1738" fmla="*/ 649755 h 889420"/>
              <a:gd name="connsiteX1739" fmla="*/ 194689 w 406284"/>
              <a:gd name="connsiteY1739" fmla="*/ 646538 h 889420"/>
              <a:gd name="connsiteX1740" fmla="*/ 194783 w 406284"/>
              <a:gd name="connsiteY1740" fmla="*/ 646746 h 889420"/>
              <a:gd name="connsiteX1741" fmla="*/ 194732 w 406284"/>
              <a:gd name="connsiteY1741" fmla="*/ 651476 h 889420"/>
              <a:gd name="connsiteX1742" fmla="*/ 193573 w 406284"/>
              <a:gd name="connsiteY1742" fmla="*/ 649215 h 889420"/>
              <a:gd name="connsiteX1743" fmla="*/ 201412 w 406284"/>
              <a:gd name="connsiteY1743" fmla="*/ 638936 h 889420"/>
              <a:gd name="connsiteX1744" fmla="*/ 202017 w 406284"/>
              <a:gd name="connsiteY1744" fmla="*/ 637950 h 889420"/>
              <a:gd name="connsiteX1745" fmla="*/ 201736 w 406284"/>
              <a:gd name="connsiteY1745" fmla="*/ 639224 h 889420"/>
              <a:gd name="connsiteX1746" fmla="*/ 201412 w 406284"/>
              <a:gd name="connsiteY1746" fmla="*/ 638936 h 889420"/>
              <a:gd name="connsiteX1747" fmla="*/ 318220 w 406284"/>
              <a:gd name="connsiteY1747" fmla="*/ 416459 h 889420"/>
              <a:gd name="connsiteX1748" fmla="*/ 317817 w 406284"/>
              <a:gd name="connsiteY1748" fmla="*/ 415739 h 889420"/>
              <a:gd name="connsiteX1749" fmla="*/ 318292 w 406284"/>
              <a:gd name="connsiteY1749" fmla="*/ 416380 h 889420"/>
              <a:gd name="connsiteX1750" fmla="*/ 318220 w 406284"/>
              <a:gd name="connsiteY1750" fmla="*/ 416459 h 889420"/>
              <a:gd name="connsiteX1751" fmla="*/ 272110 w 406284"/>
              <a:gd name="connsiteY1751" fmla="*/ 543105 h 889420"/>
              <a:gd name="connsiteX1752" fmla="*/ 272211 w 406284"/>
              <a:gd name="connsiteY1752" fmla="*/ 544322 h 889420"/>
              <a:gd name="connsiteX1753" fmla="*/ 270663 w 406284"/>
              <a:gd name="connsiteY1753" fmla="*/ 543192 h 889420"/>
              <a:gd name="connsiteX1754" fmla="*/ 272110 w 406284"/>
              <a:gd name="connsiteY1754" fmla="*/ 543105 h 889420"/>
              <a:gd name="connsiteX1755" fmla="*/ 218932 w 406284"/>
              <a:gd name="connsiteY1755" fmla="*/ 581364 h 889420"/>
              <a:gd name="connsiteX1756" fmla="*/ 219479 w 406284"/>
              <a:gd name="connsiteY1756" fmla="*/ 580169 h 889420"/>
              <a:gd name="connsiteX1757" fmla="*/ 219428 w 406284"/>
              <a:gd name="connsiteY1757" fmla="*/ 581566 h 889420"/>
              <a:gd name="connsiteX1758" fmla="*/ 218932 w 406284"/>
              <a:gd name="connsiteY1758" fmla="*/ 581364 h 889420"/>
              <a:gd name="connsiteX1759" fmla="*/ 228080 w 406284"/>
              <a:gd name="connsiteY1759" fmla="*/ 573079 h 889420"/>
              <a:gd name="connsiteX1760" fmla="*/ 229261 w 406284"/>
              <a:gd name="connsiteY1760" fmla="*/ 574152 h 889420"/>
              <a:gd name="connsiteX1761" fmla="*/ 228584 w 406284"/>
              <a:gd name="connsiteY1761" fmla="*/ 575016 h 889420"/>
              <a:gd name="connsiteX1762" fmla="*/ 228080 w 406284"/>
              <a:gd name="connsiteY1762" fmla="*/ 573079 h 889420"/>
              <a:gd name="connsiteX1763" fmla="*/ 218558 w 406284"/>
              <a:gd name="connsiteY1763" fmla="*/ 584064 h 889420"/>
              <a:gd name="connsiteX1764" fmla="*/ 218550 w 406284"/>
              <a:gd name="connsiteY1764" fmla="*/ 584013 h 889420"/>
              <a:gd name="connsiteX1765" fmla="*/ 218658 w 406284"/>
              <a:gd name="connsiteY1765" fmla="*/ 583279 h 889420"/>
              <a:gd name="connsiteX1766" fmla="*/ 219501 w 406284"/>
              <a:gd name="connsiteY1766" fmla="*/ 582480 h 889420"/>
              <a:gd name="connsiteX1767" fmla="*/ 220357 w 406284"/>
              <a:gd name="connsiteY1767" fmla="*/ 583956 h 889420"/>
              <a:gd name="connsiteX1768" fmla="*/ 218558 w 406284"/>
              <a:gd name="connsiteY1768" fmla="*/ 584064 h 889420"/>
              <a:gd name="connsiteX1769" fmla="*/ 227627 w 406284"/>
              <a:gd name="connsiteY1769" fmla="*/ 576160 h 889420"/>
              <a:gd name="connsiteX1770" fmla="*/ 227800 w 406284"/>
              <a:gd name="connsiteY1770" fmla="*/ 576016 h 889420"/>
              <a:gd name="connsiteX1771" fmla="*/ 227663 w 406284"/>
              <a:gd name="connsiteY1771" fmla="*/ 576275 h 889420"/>
              <a:gd name="connsiteX1772" fmla="*/ 227627 w 406284"/>
              <a:gd name="connsiteY1772" fmla="*/ 576160 h 889420"/>
              <a:gd name="connsiteX1773" fmla="*/ 354454 w 406284"/>
              <a:gd name="connsiteY1773" fmla="*/ 446094 h 889420"/>
              <a:gd name="connsiteX1774" fmla="*/ 354930 w 406284"/>
              <a:gd name="connsiteY1774" fmla="*/ 445309 h 889420"/>
              <a:gd name="connsiteX1775" fmla="*/ 356340 w 406284"/>
              <a:gd name="connsiteY1775" fmla="*/ 446216 h 889420"/>
              <a:gd name="connsiteX1776" fmla="*/ 355297 w 406284"/>
              <a:gd name="connsiteY1776" fmla="*/ 447016 h 889420"/>
              <a:gd name="connsiteX1777" fmla="*/ 354454 w 406284"/>
              <a:gd name="connsiteY1777" fmla="*/ 446094 h 889420"/>
              <a:gd name="connsiteX1778" fmla="*/ 131866 w 406284"/>
              <a:gd name="connsiteY1778" fmla="*/ 622510 h 889420"/>
              <a:gd name="connsiteX1779" fmla="*/ 130844 w 406284"/>
              <a:gd name="connsiteY1779" fmla="*/ 624820 h 889420"/>
              <a:gd name="connsiteX1780" fmla="*/ 130851 w 406284"/>
              <a:gd name="connsiteY1780" fmla="*/ 621488 h 889420"/>
              <a:gd name="connsiteX1781" fmla="*/ 131866 w 406284"/>
              <a:gd name="connsiteY1781" fmla="*/ 622510 h 889420"/>
              <a:gd name="connsiteX1782" fmla="*/ 158217 w 406284"/>
              <a:gd name="connsiteY1782" fmla="*/ 642262 h 889420"/>
              <a:gd name="connsiteX1783" fmla="*/ 159556 w 406284"/>
              <a:gd name="connsiteY1783" fmla="*/ 640952 h 889420"/>
              <a:gd name="connsiteX1784" fmla="*/ 158217 w 406284"/>
              <a:gd name="connsiteY1784" fmla="*/ 642262 h 889420"/>
              <a:gd name="connsiteX1785" fmla="*/ 158599 w 406284"/>
              <a:gd name="connsiteY1785" fmla="*/ 646516 h 889420"/>
              <a:gd name="connsiteX1786" fmla="*/ 159434 w 406284"/>
              <a:gd name="connsiteY1786" fmla="*/ 643716 h 889420"/>
              <a:gd name="connsiteX1787" fmla="*/ 161140 w 406284"/>
              <a:gd name="connsiteY1787" fmla="*/ 646667 h 889420"/>
              <a:gd name="connsiteX1788" fmla="*/ 158599 w 406284"/>
              <a:gd name="connsiteY1788" fmla="*/ 646516 h 889420"/>
              <a:gd name="connsiteX1789" fmla="*/ 176443 w 406284"/>
              <a:gd name="connsiteY1789" fmla="*/ 680557 h 889420"/>
              <a:gd name="connsiteX1790" fmla="*/ 176047 w 406284"/>
              <a:gd name="connsiteY1790" fmla="*/ 678793 h 889420"/>
              <a:gd name="connsiteX1791" fmla="*/ 176975 w 406284"/>
              <a:gd name="connsiteY1791" fmla="*/ 679420 h 889420"/>
              <a:gd name="connsiteX1792" fmla="*/ 176443 w 406284"/>
              <a:gd name="connsiteY1792" fmla="*/ 680557 h 889420"/>
              <a:gd name="connsiteX1793" fmla="*/ 185318 w 406284"/>
              <a:gd name="connsiteY1793" fmla="*/ 694982 h 889420"/>
              <a:gd name="connsiteX1794" fmla="*/ 184900 w 406284"/>
              <a:gd name="connsiteY1794" fmla="*/ 693859 h 889420"/>
              <a:gd name="connsiteX1795" fmla="*/ 185620 w 406284"/>
              <a:gd name="connsiteY1795" fmla="*/ 693687 h 889420"/>
              <a:gd name="connsiteX1796" fmla="*/ 185318 w 406284"/>
              <a:gd name="connsiteY1796" fmla="*/ 694982 h 889420"/>
              <a:gd name="connsiteX1797" fmla="*/ 191573 w 406284"/>
              <a:gd name="connsiteY1797" fmla="*/ 671660 h 889420"/>
              <a:gd name="connsiteX1798" fmla="*/ 190874 w 406284"/>
              <a:gd name="connsiteY1798" fmla="*/ 672005 h 889420"/>
              <a:gd name="connsiteX1799" fmla="*/ 190104 w 406284"/>
              <a:gd name="connsiteY1799" fmla="*/ 671444 h 889420"/>
              <a:gd name="connsiteX1800" fmla="*/ 191573 w 406284"/>
              <a:gd name="connsiteY1800" fmla="*/ 671660 h 889420"/>
              <a:gd name="connsiteX1801" fmla="*/ 190723 w 406284"/>
              <a:gd name="connsiteY1801" fmla="*/ 670184 h 889420"/>
              <a:gd name="connsiteX1802" fmla="*/ 189723 w 406284"/>
              <a:gd name="connsiteY1802" fmla="*/ 669723 h 889420"/>
              <a:gd name="connsiteX1803" fmla="*/ 189852 w 406284"/>
              <a:gd name="connsiteY1803" fmla="*/ 668255 h 889420"/>
              <a:gd name="connsiteX1804" fmla="*/ 190723 w 406284"/>
              <a:gd name="connsiteY1804" fmla="*/ 670184 h 889420"/>
              <a:gd name="connsiteX1805" fmla="*/ 189903 w 406284"/>
              <a:gd name="connsiteY1805" fmla="*/ 667686 h 889420"/>
              <a:gd name="connsiteX1806" fmla="*/ 190248 w 406284"/>
              <a:gd name="connsiteY1806" fmla="*/ 663763 h 889420"/>
              <a:gd name="connsiteX1807" fmla="*/ 189903 w 406284"/>
              <a:gd name="connsiteY1807" fmla="*/ 667686 h 889420"/>
              <a:gd name="connsiteX1808" fmla="*/ 191544 w 406284"/>
              <a:gd name="connsiteY1808" fmla="*/ 663101 h 889420"/>
              <a:gd name="connsiteX1809" fmla="*/ 191105 w 406284"/>
              <a:gd name="connsiteY1809" fmla="*/ 662208 h 889420"/>
              <a:gd name="connsiteX1810" fmla="*/ 190313 w 406284"/>
              <a:gd name="connsiteY1810" fmla="*/ 663007 h 889420"/>
              <a:gd name="connsiteX1811" fmla="*/ 190529 w 406284"/>
              <a:gd name="connsiteY1811" fmla="*/ 660553 h 889420"/>
              <a:gd name="connsiteX1812" fmla="*/ 191328 w 406284"/>
              <a:gd name="connsiteY1812" fmla="*/ 660668 h 889420"/>
              <a:gd name="connsiteX1813" fmla="*/ 191544 w 406284"/>
              <a:gd name="connsiteY1813" fmla="*/ 663101 h 889420"/>
              <a:gd name="connsiteX1814" fmla="*/ 193127 w 406284"/>
              <a:gd name="connsiteY1814" fmla="*/ 660560 h 889420"/>
              <a:gd name="connsiteX1815" fmla="*/ 192710 w 406284"/>
              <a:gd name="connsiteY1815" fmla="*/ 659977 h 889420"/>
              <a:gd name="connsiteX1816" fmla="*/ 192019 w 406284"/>
              <a:gd name="connsiteY1816" fmla="*/ 660330 h 889420"/>
              <a:gd name="connsiteX1817" fmla="*/ 192264 w 406284"/>
              <a:gd name="connsiteY1817" fmla="*/ 659092 h 889420"/>
              <a:gd name="connsiteX1818" fmla="*/ 193127 w 406284"/>
              <a:gd name="connsiteY1818" fmla="*/ 660560 h 889420"/>
              <a:gd name="connsiteX1819" fmla="*/ 193948 w 406284"/>
              <a:gd name="connsiteY1819" fmla="*/ 653477 h 889420"/>
              <a:gd name="connsiteX1820" fmla="*/ 194718 w 406284"/>
              <a:gd name="connsiteY1820" fmla="*/ 652073 h 889420"/>
              <a:gd name="connsiteX1821" fmla="*/ 194689 w 406284"/>
              <a:gd name="connsiteY1821" fmla="*/ 653441 h 889420"/>
              <a:gd name="connsiteX1822" fmla="*/ 193948 w 406284"/>
              <a:gd name="connsiteY1822" fmla="*/ 653477 h 889420"/>
              <a:gd name="connsiteX1823" fmla="*/ 200232 w 406284"/>
              <a:gd name="connsiteY1823" fmla="*/ 646660 h 889420"/>
              <a:gd name="connsiteX1824" fmla="*/ 201779 w 406284"/>
              <a:gd name="connsiteY1824" fmla="*/ 649143 h 889420"/>
              <a:gd name="connsiteX1825" fmla="*/ 200232 w 406284"/>
              <a:gd name="connsiteY1825" fmla="*/ 646660 h 889420"/>
              <a:gd name="connsiteX1826" fmla="*/ 209812 w 406284"/>
              <a:gd name="connsiteY1826" fmla="*/ 648820 h 889420"/>
              <a:gd name="connsiteX1827" fmla="*/ 210301 w 406284"/>
              <a:gd name="connsiteY1827" fmla="*/ 650310 h 889420"/>
              <a:gd name="connsiteX1828" fmla="*/ 208840 w 406284"/>
              <a:gd name="connsiteY1828" fmla="*/ 650094 h 889420"/>
              <a:gd name="connsiteX1829" fmla="*/ 210129 w 406284"/>
              <a:gd name="connsiteY1829" fmla="*/ 652455 h 889420"/>
              <a:gd name="connsiteX1830" fmla="*/ 208920 w 406284"/>
              <a:gd name="connsiteY1830" fmla="*/ 651001 h 889420"/>
              <a:gd name="connsiteX1831" fmla="*/ 206947 w 406284"/>
              <a:gd name="connsiteY1831" fmla="*/ 653268 h 889420"/>
              <a:gd name="connsiteX1832" fmla="*/ 206429 w 406284"/>
              <a:gd name="connsiteY1832" fmla="*/ 651469 h 889420"/>
              <a:gd name="connsiteX1833" fmla="*/ 208531 w 406284"/>
              <a:gd name="connsiteY1833" fmla="*/ 650727 h 889420"/>
              <a:gd name="connsiteX1834" fmla="*/ 206544 w 406284"/>
              <a:gd name="connsiteY1834" fmla="*/ 648704 h 889420"/>
              <a:gd name="connsiteX1835" fmla="*/ 209812 w 406284"/>
              <a:gd name="connsiteY1835" fmla="*/ 648820 h 889420"/>
              <a:gd name="connsiteX1836" fmla="*/ 208603 w 406284"/>
              <a:gd name="connsiteY1836" fmla="*/ 647358 h 889420"/>
              <a:gd name="connsiteX1837" fmla="*/ 209071 w 406284"/>
              <a:gd name="connsiteY1837" fmla="*/ 648553 h 889420"/>
              <a:gd name="connsiteX1838" fmla="*/ 206494 w 406284"/>
              <a:gd name="connsiteY1838" fmla="*/ 648100 h 889420"/>
              <a:gd name="connsiteX1839" fmla="*/ 207444 w 406284"/>
              <a:gd name="connsiteY1839" fmla="*/ 646516 h 889420"/>
              <a:gd name="connsiteX1840" fmla="*/ 208603 w 406284"/>
              <a:gd name="connsiteY1840" fmla="*/ 647358 h 889420"/>
              <a:gd name="connsiteX1841" fmla="*/ 201247 w 406284"/>
              <a:gd name="connsiteY1841" fmla="*/ 645983 h 889420"/>
              <a:gd name="connsiteX1842" fmla="*/ 199721 w 406284"/>
              <a:gd name="connsiteY1842" fmla="*/ 645926 h 889420"/>
              <a:gd name="connsiteX1843" fmla="*/ 199404 w 406284"/>
              <a:gd name="connsiteY1843" fmla="*/ 645451 h 889420"/>
              <a:gd name="connsiteX1844" fmla="*/ 199001 w 406284"/>
              <a:gd name="connsiteY1844" fmla="*/ 644047 h 889420"/>
              <a:gd name="connsiteX1845" fmla="*/ 199008 w 406284"/>
              <a:gd name="connsiteY1845" fmla="*/ 642471 h 889420"/>
              <a:gd name="connsiteX1846" fmla="*/ 200088 w 406284"/>
              <a:gd name="connsiteY1846" fmla="*/ 645141 h 889420"/>
              <a:gd name="connsiteX1847" fmla="*/ 201916 w 406284"/>
              <a:gd name="connsiteY1847" fmla="*/ 645328 h 889420"/>
              <a:gd name="connsiteX1848" fmla="*/ 201247 w 406284"/>
              <a:gd name="connsiteY1848" fmla="*/ 645983 h 889420"/>
              <a:gd name="connsiteX1849" fmla="*/ 210186 w 406284"/>
              <a:gd name="connsiteY1849" fmla="*/ 644817 h 889420"/>
              <a:gd name="connsiteX1850" fmla="*/ 209107 w 406284"/>
              <a:gd name="connsiteY1850" fmla="*/ 644882 h 889420"/>
              <a:gd name="connsiteX1851" fmla="*/ 209027 w 406284"/>
              <a:gd name="connsiteY1851" fmla="*/ 643968 h 889420"/>
              <a:gd name="connsiteX1852" fmla="*/ 209330 w 406284"/>
              <a:gd name="connsiteY1852" fmla="*/ 643334 h 889420"/>
              <a:gd name="connsiteX1853" fmla="*/ 210186 w 406284"/>
              <a:gd name="connsiteY1853" fmla="*/ 644817 h 889420"/>
              <a:gd name="connsiteX1854" fmla="*/ 208106 w 406284"/>
              <a:gd name="connsiteY1854" fmla="*/ 645861 h 889420"/>
              <a:gd name="connsiteX1855" fmla="*/ 206587 w 406284"/>
              <a:gd name="connsiteY1855" fmla="*/ 645040 h 889420"/>
              <a:gd name="connsiteX1856" fmla="*/ 207559 w 406284"/>
              <a:gd name="connsiteY1856" fmla="*/ 643759 h 889420"/>
              <a:gd name="connsiteX1857" fmla="*/ 207502 w 406284"/>
              <a:gd name="connsiteY1857" fmla="*/ 643154 h 889420"/>
              <a:gd name="connsiteX1858" fmla="*/ 208106 w 406284"/>
              <a:gd name="connsiteY1858" fmla="*/ 645861 h 889420"/>
              <a:gd name="connsiteX1859" fmla="*/ 201923 w 406284"/>
              <a:gd name="connsiteY1859" fmla="*/ 641362 h 889420"/>
              <a:gd name="connsiteX1860" fmla="*/ 202441 w 406284"/>
              <a:gd name="connsiteY1860" fmla="*/ 643162 h 889420"/>
              <a:gd name="connsiteX1861" fmla="*/ 201362 w 406284"/>
              <a:gd name="connsiteY1861" fmla="*/ 643234 h 889420"/>
              <a:gd name="connsiteX1862" fmla="*/ 201254 w 406284"/>
              <a:gd name="connsiteY1862" fmla="*/ 642017 h 889420"/>
              <a:gd name="connsiteX1863" fmla="*/ 199123 w 406284"/>
              <a:gd name="connsiteY1863" fmla="*/ 642456 h 889420"/>
              <a:gd name="connsiteX1864" fmla="*/ 199138 w 406284"/>
              <a:gd name="connsiteY1864" fmla="*/ 642161 h 889420"/>
              <a:gd name="connsiteX1865" fmla="*/ 199541 w 406284"/>
              <a:gd name="connsiteY1865" fmla="*/ 641341 h 889420"/>
              <a:gd name="connsiteX1866" fmla="*/ 199800 w 406284"/>
              <a:gd name="connsiteY1866" fmla="*/ 641038 h 889420"/>
              <a:gd name="connsiteX1867" fmla="*/ 201923 w 406284"/>
              <a:gd name="connsiteY1867" fmla="*/ 641362 h 889420"/>
              <a:gd name="connsiteX1868" fmla="*/ 200073 w 406284"/>
              <a:gd name="connsiteY1868" fmla="*/ 640707 h 889420"/>
              <a:gd name="connsiteX1869" fmla="*/ 201045 w 406284"/>
              <a:gd name="connsiteY1869" fmla="*/ 639534 h 889420"/>
              <a:gd name="connsiteX1870" fmla="*/ 200750 w 406284"/>
              <a:gd name="connsiteY1870" fmla="*/ 640513 h 889420"/>
              <a:gd name="connsiteX1871" fmla="*/ 202110 w 406284"/>
              <a:gd name="connsiteY1871" fmla="*/ 639512 h 889420"/>
              <a:gd name="connsiteX1872" fmla="*/ 201887 w 406284"/>
              <a:gd name="connsiteY1872" fmla="*/ 641053 h 889420"/>
              <a:gd name="connsiteX1873" fmla="*/ 200073 w 406284"/>
              <a:gd name="connsiteY1873" fmla="*/ 640707 h 889420"/>
              <a:gd name="connsiteX1874" fmla="*/ 208761 w 406284"/>
              <a:gd name="connsiteY1874" fmla="*/ 640930 h 889420"/>
              <a:gd name="connsiteX1875" fmla="*/ 207185 w 406284"/>
              <a:gd name="connsiteY1875" fmla="*/ 639498 h 889420"/>
              <a:gd name="connsiteX1876" fmla="*/ 208574 w 406284"/>
              <a:gd name="connsiteY1876" fmla="*/ 638800 h 889420"/>
              <a:gd name="connsiteX1877" fmla="*/ 207969 w 406284"/>
              <a:gd name="connsiteY1877" fmla="*/ 636086 h 889420"/>
              <a:gd name="connsiteX1878" fmla="*/ 208761 w 406284"/>
              <a:gd name="connsiteY1878" fmla="*/ 640930 h 889420"/>
              <a:gd name="connsiteX1879" fmla="*/ 206487 w 406284"/>
              <a:gd name="connsiteY1879" fmla="*/ 639850 h 889420"/>
              <a:gd name="connsiteX1880" fmla="*/ 206105 w 406284"/>
              <a:gd name="connsiteY1880" fmla="*/ 635596 h 889420"/>
              <a:gd name="connsiteX1881" fmla="*/ 206487 w 406284"/>
              <a:gd name="connsiteY1881" fmla="*/ 639850 h 889420"/>
              <a:gd name="connsiteX1882" fmla="*/ 208869 w 406284"/>
              <a:gd name="connsiteY1882" fmla="*/ 629917 h 889420"/>
              <a:gd name="connsiteX1883" fmla="*/ 210474 w 406284"/>
              <a:gd name="connsiteY1883" fmla="*/ 631652 h 889420"/>
              <a:gd name="connsiteX1884" fmla="*/ 209884 w 406284"/>
              <a:gd name="connsiteY1884" fmla="*/ 633221 h 889420"/>
              <a:gd name="connsiteX1885" fmla="*/ 209272 w 406284"/>
              <a:gd name="connsiteY1885" fmla="*/ 634481 h 889420"/>
              <a:gd name="connsiteX1886" fmla="*/ 207206 w 406284"/>
              <a:gd name="connsiteY1886" fmla="*/ 631551 h 889420"/>
              <a:gd name="connsiteX1887" fmla="*/ 208344 w 406284"/>
              <a:gd name="connsiteY1887" fmla="*/ 628117 h 889420"/>
              <a:gd name="connsiteX1888" fmla="*/ 209452 w 406284"/>
              <a:gd name="connsiteY1888" fmla="*/ 628355 h 889420"/>
              <a:gd name="connsiteX1889" fmla="*/ 208869 w 406284"/>
              <a:gd name="connsiteY1889" fmla="*/ 629917 h 889420"/>
              <a:gd name="connsiteX1890" fmla="*/ 210920 w 406284"/>
              <a:gd name="connsiteY1890" fmla="*/ 628571 h 889420"/>
              <a:gd name="connsiteX1891" fmla="*/ 208984 w 406284"/>
              <a:gd name="connsiteY1891" fmla="*/ 627160 h 889420"/>
              <a:gd name="connsiteX1892" fmla="*/ 210755 w 406284"/>
              <a:gd name="connsiteY1892" fmla="*/ 626750 h 889420"/>
              <a:gd name="connsiteX1893" fmla="*/ 210920 w 406284"/>
              <a:gd name="connsiteY1893" fmla="*/ 628571 h 889420"/>
              <a:gd name="connsiteX1894" fmla="*/ 208214 w 406284"/>
              <a:gd name="connsiteY1894" fmla="*/ 626598 h 889420"/>
              <a:gd name="connsiteX1895" fmla="*/ 207775 w 406284"/>
              <a:gd name="connsiteY1895" fmla="*/ 625706 h 889420"/>
              <a:gd name="connsiteX1896" fmla="*/ 208214 w 406284"/>
              <a:gd name="connsiteY1896" fmla="*/ 626598 h 889420"/>
              <a:gd name="connsiteX1897" fmla="*/ 209373 w 406284"/>
              <a:gd name="connsiteY1897" fmla="*/ 615211 h 889420"/>
              <a:gd name="connsiteX1898" fmla="*/ 208934 w 406284"/>
              <a:gd name="connsiteY1898" fmla="*/ 614318 h 889420"/>
              <a:gd name="connsiteX1899" fmla="*/ 208322 w 406284"/>
              <a:gd name="connsiteY1899" fmla="*/ 614145 h 889420"/>
              <a:gd name="connsiteX1900" fmla="*/ 208387 w 406284"/>
              <a:gd name="connsiteY1900" fmla="*/ 613332 h 889420"/>
              <a:gd name="connsiteX1901" fmla="*/ 209186 w 406284"/>
              <a:gd name="connsiteY1901" fmla="*/ 613087 h 889420"/>
              <a:gd name="connsiteX1902" fmla="*/ 209373 w 406284"/>
              <a:gd name="connsiteY1902" fmla="*/ 615211 h 889420"/>
              <a:gd name="connsiteX1903" fmla="*/ 212461 w 406284"/>
              <a:gd name="connsiteY1903" fmla="*/ 609215 h 889420"/>
              <a:gd name="connsiteX1904" fmla="*/ 211360 w 406284"/>
              <a:gd name="connsiteY1904" fmla="*/ 608977 h 889420"/>
              <a:gd name="connsiteX1905" fmla="*/ 211971 w 406284"/>
              <a:gd name="connsiteY1905" fmla="*/ 607717 h 889420"/>
              <a:gd name="connsiteX1906" fmla="*/ 212461 w 406284"/>
              <a:gd name="connsiteY1906" fmla="*/ 609215 h 889420"/>
              <a:gd name="connsiteX1907" fmla="*/ 210582 w 406284"/>
              <a:gd name="connsiteY1907" fmla="*/ 608408 h 889420"/>
              <a:gd name="connsiteX1908" fmla="*/ 209517 w 406284"/>
              <a:gd name="connsiteY1908" fmla="*/ 612756 h 889420"/>
              <a:gd name="connsiteX1909" fmla="*/ 208452 w 406284"/>
              <a:gd name="connsiteY1909" fmla="*/ 612540 h 889420"/>
              <a:gd name="connsiteX1910" fmla="*/ 208538 w 406284"/>
              <a:gd name="connsiteY1910" fmla="*/ 611979 h 889420"/>
              <a:gd name="connsiteX1911" fmla="*/ 208747 w 406284"/>
              <a:gd name="connsiteY1911" fmla="*/ 612187 h 889420"/>
              <a:gd name="connsiteX1912" fmla="*/ 208992 w 406284"/>
              <a:gd name="connsiteY1912" fmla="*/ 610949 h 889420"/>
              <a:gd name="connsiteX1913" fmla="*/ 208696 w 406284"/>
              <a:gd name="connsiteY1913" fmla="*/ 610971 h 889420"/>
              <a:gd name="connsiteX1914" fmla="*/ 209301 w 406284"/>
              <a:gd name="connsiteY1914" fmla="*/ 608236 h 889420"/>
              <a:gd name="connsiteX1915" fmla="*/ 210582 w 406284"/>
              <a:gd name="connsiteY1915" fmla="*/ 608408 h 889420"/>
              <a:gd name="connsiteX1916" fmla="*/ 214116 w 406284"/>
              <a:gd name="connsiteY1916" fmla="*/ 599324 h 889420"/>
              <a:gd name="connsiteX1917" fmla="*/ 214368 w 406284"/>
              <a:gd name="connsiteY1917" fmla="*/ 598719 h 889420"/>
              <a:gd name="connsiteX1918" fmla="*/ 215729 w 406284"/>
              <a:gd name="connsiteY1918" fmla="*/ 597273 h 889420"/>
              <a:gd name="connsiteX1919" fmla="*/ 214116 w 406284"/>
              <a:gd name="connsiteY1919" fmla="*/ 599324 h 889420"/>
              <a:gd name="connsiteX1920" fmla="*/ 217672 w 406284"/>
              <a:gd name="connsiteY1920" fmla="*/ 594516 h 889420"/>
              <a:gd name="connsiteX1921" fmla="*/ 217442 w 406284"/>
              <a:gd name="connsiteY1921" fmla="*/ 594832 h 889420"/>
              <a:gd name="connsiteX1922" fmla="*/ 217514 w 406284"/>
              <a:gd name="connsiteY1922" fmla="*/ 594393 h 889420"/>
              <a:gd name="connsiteX1923" fmla="*/ 217672 w 406284"/>
              <a:gd name="connsiteY1923" fmla="*/ 594516 h 889420"/>
              <a:gd name="connsiteX1924" fmla="*/ 218910 w 406284"/>
              <a:gd name="connsiteY1924" fmla="*/ 588016 h 889420"/>
              <a:gd name="connsiteX1925" fmla="*/ 218176 w 406284"/>
              <a:gd name="connsiteY1925" fmla="*/ 587792 h 889420"/>
              <a:gd name="connsiteX1926" fmla="*/ 218255 w 406284"/>
              <a:gd name="connsiteY1926" fmla="*/ 586756 h 889420"/>
              <a:gd name="connsiteX1927" fmla="*/ 218910 w 406284"/>
              <a:gd name="connsiteY1927" fmla="*/ 588016 h 889420"/>
              <a:gd name="connsiteX1928" fmla="*/ 222322 w 406284"/>
              <a:gd name="connsiteY1928" fmla="*/ 585662 h 889420"/>
              <a:gd name="connsiteX1929" fmla="*/ 222452 w 406284"/>
              <a:gd name="connsiteY1929" fmla="*/ 587181 h 889420"/>
              <a:gd name="connsiteX1930" fmla="*/ 222322 w 406284"/>
              <a:gd name="connsiteY1930" fmla="*/ 585662 h 889420"/>
              <a:gd name="connsiteX1931" fmla="*/ 225360 w 406284"/>
              <a:gd name="connsiteY1931" fmla="*/ 588088 h 889420"/>
              <a:gd name="connsiteX1932" fmla="*/ 225388 w 406284"/>
              <a:gd name="connsiteY1932" fmla="*/ 589239 h 889420"/>
              <a:gd name="connsiteX1933" fmla="*/ 224474 w 406284"/>
              <a:gd name="connsiteY1933" fmla="*/ 589506 h 889420"/>
              <a:gd name="connsiteX1934" fmla="*/ 225360 w 406284"/>
              <a:gd name="connsiteY1934" fmla="*/ 588088 h 889420"/>
              <a:gd name="connsiteX1935" fmla="*/ 225245 w 406284"/>
              <a:gd name="connsiteY1935" fmla="*/ 590067 h 889420"/>
              <a:gd name="connsiteX1936" fmla="*/ 225417 w 406284"/>
              <a:gd name="connsiteY1936" fmla="*/ 590369 h 889420"/>
              <a:gd name="connsiteX1937" fmla="*/ 225439 w 406284"/>
              <a:gd name="connsiteY1937" fmla="*/ 591233 h 889420"/>
              <a:gd name="connsiteX1938" fmla="*/ 225245 w 406284"/>
              <a:gd name="connsiteY1938" fmla="*/ 590067 h 889420"/>
              <a:gd name="connsiteX1939" fmla="*/ 236711 w 406284"/>
              <a:gd name="connsiteY1939" fmla="*/ 578730 h 889420"/>
              <a:gd name="connsiteX1940" fmla="*/ 237697 w 406284"/>
              <a:gd name="connsiteY1940" fmla="*/ 579500 h 889420"/>
              <a:gd name="connsiteX1941" fmla="*/ 236581 w 406284"/>
              <a:gd name="connsiteY1941" fmla="*/ 579543 h 889420"/>
              <a:gd name="connsiteX1942" fmla="*/ 236711 w 406284"/>
              <a:gd name="connsiteY1942" fmla="*/ 578730 h 889420"/>
              <a:gd name="connsiteX1943" fmla="*/ 236300 w 406284"/>
              <a:gd name="connsiteY1943" fmla="*/ 584179 h 889420"/>
              <a:gd name="connsiteX1944" fmla="*/ 238633 w 406284"/>
              <a:gd name="connsiteY1944" fmla="*/ 581897 h 889420"/>
              <a:gd name="connsiteX1945" fmla="*/ 236300 w 406284"/>
              <a:gd name="connsiteY1945" fmla="*/ 584179 h 889420"/>
              <a:gd name="connsiteX1946" fmla="*/ 302032 w 406284"/>
              <a:gd name="connsiteY1946" fmla="*/ 582811 h 889420"/>
              <a:gd name="connsiteX1947" fmla="*/ 302255 w 406284"/>
              <a:gd name="connsiteY1947" fmla="*/ 581271 h 889420"/>
              <a:gd name="connsiteX1948" fmla="*/ 302032 w 406284"/>
              <a:gd name="connsiteY1948" fmla="*/ 582811 h 889420"/>
              <a:gd name="connsiteX1949" fmla="*/ 298167 w 406284"/>
              <a:gd name="connsiteY1949" fmla="*/ 579997 h 889420"/>
              <a:gd name="connsiteX1950" fmla="*/ 299801 w 406284"/>
              <a:gd name="connsiteY1950" fmla="*/ 578060 h 889420"/>
              <a:gd name="connsiteX1951" fmla="*/ 298167 w 406284"/>
              <a:gd name="connsiteY1951" fmla="*/ 579997 h 889420"/>
              <a:gd name="connsiteX1952" fmla="*/ 299642 w 406284"/>
              <a:gd name="connsiteY1952" fmla="*/ 564009 h 889420"/>
              <a:gd name="connsiteX1953" fmla="*/ 298786 w 406284"/>
              <a:gd name="connsiteY1953" fmla="*/ 562534 h 889420"/>
              <a:gd name="connsiteX1954" fmla="*/ 299642 w 406284"/>
              <a:gd name="connsiteY1954" fmla="*/ 564009 h 889420"/>
              <a:gd name="connsiteX1955" fmla="*/ 313693 w 406284"/>
              <a:gd name="connsiteY1955" fmla="*/ 534698 h 889420"/>
              <a:gd name="connsiteX1956" fmla="*/ 314326 w 406284"/>
              <a:gd name="connsiteY1956" fmla="*/ 533740 h 889420"/>
              <a:gd name="connsiteX1957" fmla="*/ 312469 w 406284"/>
              <a:gd name="connsiteY1957" fmla="*/ 537224 h 889420"/>
              <a:gd name="connsiteX1958" fmla="*/ 313174 w 406284"/>
              <a:gd name="connsiteY1958" fmla="*/ 532898 h 889420"/>
              <a:gd name="connsiteX1959" fmla="*/ 313693 w 406284"/>
              <a:gd name="connsiteY1959" fmla="*/ 534698 h 889420"/>
              <a:gd name="connsiteX1960" fmla="*/ 323906 w 406284"/>
              <a:gd name="connsiteY1960" fmla="*/ 515104 h 889420"/>
              <a:gd name="connsiteX1961" fmla="*/ 322719 w 406284"/>
              <a:gd name="connsiteY1961" fmla="*/ 513952 h 889420"/>
              <a:gd name="connsiteX1962" fmla="*/ 323906 w 406284"/>
              <a:gd name="connsiteY1962" fmla="*/ 515104 h 889420"/>
              <a:gd name="connsiteX1963" fmla="*/ 360292 w 406284"/>
              <a:gd name="connsiteY1963" fmla="*/ 496698 h 889420"/>
              <a:gd name="connsiteX1964" fmla="*/ 360292 w 406284"/>
              <a:gd name="connsiteY1964" fmla="*/ 496698 h 889420"/>
              <a:gd name="connsiteX1965" fmla="*/ 358989 w 406284"/>
              <a:gd name="connsiteY1965" fmla="*/ 497576 h 889420"/>
              <a:gd name="connsiteX1966" fmla="*/ 358521 w 406284"/>
              <a:gd name="connsiteY1966" fmla="*/ 497137 h 889420"/>
              <a:gd name="connsiteX1967" fmla="*/ 358492 w 406284"/>
              <a:gd name="connsiteY1967" fmla="*/ 497036 h 889420"/>
              <a:gd name="connsiteX1968" fmla="*/ 359903 w 406284"/>
              <a:gd name="connsiteY1968" fmla="*/ 496640 h 889420"/>
              <a:gd name="connsiteX1969" fmla="*/ 359903 w 406284"/>
              <a:gd name="connsiteY1969" fmla="*/ 496453 h 889420"/>
              <a:gd name="connsiteX1970" fmla="*/ 360292 w 406284"/>
              <a:gd name="connsiteY1970" fmla="*/ 496698 h 889420"/>
              <a:gd name="connsiteX1971" fmla="*/ 360450 w 406284"/>
              <a:gd name="connsiteY1971" fmla="*/ 491285 h 889420"/>
              <a:gd name="connsiteX1972" fmla="*/ 360458 w 406284"/>
              <a:gd name="connsiteY1972" fmla="*/ 491055 h 889420"/>
              <a:gd name="connsiteX1973" fmla="*/ 360630 w 406284"/>
              <a:gd name="connsiteY1973" fmla="*/ 491163 h 889420"/>
              <a:gd name="connsiteX1974" fmla="*/ 360450 w 406284"/>
              <a:gd name="connsiteY1974" fmla="*/ 491285 h 889420"/>
              <a:gd name="connsiteX1975" fmla="*/ 354706 w 406284"/>
              <a:gd name="connsiteY1975" fmla="*/ 460872 h 889420"/>
              <a:gd name="connsiteX1976" fmla="*/ 353375 w 406284"/>
              <a:gd name="connsiteY1976" fmla="*/ 460196 h 889420"/>
              <a:gd name="connsiteX1977" fmla="*/ 350963 w 406284"/>
              <a:gd name="connsiteY1977" fmla="*/ 458410 h 889420"/>
              <a:gd name="connsiteX1978" fmla="*/ 350323 w 406284"/>
              <a:gd name="connsiteY1978" fmla="*/ 456359 h 889420"/>
              <a:gd name="connsiteX1979" fmla="*/ 354793 w 406284"/>
              <a:gd name="connsiteY1979" fmla="*/ 456294 h 889420"/>
              <a:gd name="connsiteX1980" fmla="*/ 355448 w 406284"/>
              <a:gd name="connsiteY1980" fmla="*/ 457388 h 889420"/>
              <a:gd name="connsiteX1981" fmla="*/ 355923 w 406284"/>
              <a:gd name="connsiteY1981" fmla="*/ 458576 h 889420"/>
              <a:gd name="connsiteX1982" fmla="*/ 355923 w 406284"/>
              <a:gd name="connsiteY1982" fmla="*/ 458576 h 889420"/>
              <a:gd name="connsiteX1983" fmla="*/ 355923 w 406284"/>
              <a:gd name="connsiteY1983" fmla="*/ 458576 h 889420"/>
              <a:gd name="connsiteX1984" fmla="*/ 354706 w 406284"/>
              <a:gd name="connsiteY1984" fmla="*/ 460872 h 889420"/>
              <a:gd name="connsiteX1985" fmla="*/ 382109 w 406284"/>
              <a:gd name="connsiteY1985" fmla="*/ 443855 h 889420"/>
              <a:gd name="connsiteX1986" fmla="*/ 382965 w 406284"/>
              <a:gd name="connsiteY1986" fmla="*/ 446188 h 889420"/>
              <a:gd name="connsiteX1987" fmla="*/ 382965 w 406284"/>
              <a:gd name="connsiteY1987" fmla="*/ 446188 h 889420"/>
              <a:gd name="connsiteX1988" fmla="*/ 382965 w 406284"/>
              <a:gd name="connsiteY1988" fmla="*/ 446188 h 889420"/>
              <a:gd name="connsiteX1989" fmla="*/ 381519 w 406284"/>
              <a:gd name="connsiteY1989" fmla="*/ 447757 h 889420"/>
              <a:gd name="connsiteX1990" fmla="*/ 381159 w 406284"/>
              <a:gd name="connsiteY1990" fmla="*/ 448153 h 889420"/>
              <a:gd name="connsiteX1991" fmla="*/ 380619 w 406284"/>
              <a:gd name="connsiteY1991" fmla="*/ 447642 h 889420"/>
              <a:gd name="connsiteX1992" fmla="*/ 380201 w 406284"/>
              <a:gd name="connsiteY1992" fmla="*/ 447102 h 889420"/>
              <a:gd name="connsiteX1993" fmla="*/ 381044 w 406284"/>
              <a:gd name="connsiteY1993" fmla="*/ 443791 h 889420"/>
              <a:gd name="connsiteX1994" fmla="*/ 382109 w 406284"/>
              <a:gd name="connsiteY1994" fmla="*/ 443855 h 889420"/>
              <a:gd name="connsiteX1995" fmla="*/ 388774 w 406284"/>
              <a:gd name="connsiteY1995" fmla="*/ 411139 h 889420"/>
              <a:gd name="connsiteX1996" fmla="*/ 386082 w 406284"/>
              <a:gd name="connsiteY1996" fmla="*/ 412291 h 889420"/>
              <a:gd name="connsiteX1997" fmla="*/ 386082 w 406284"/>
              <a:gd name="connsiteY1997" fmla="*/ 412291 h 889420"/>
              <a:gd name="connsiteX1998" fmla="*/ 386082 w 406284"/>
              <a:gd name="connsiteY1998" fmla="*/ 412291 h 889420"/>
              <a:gd name="connsiteX1999" fmla="*/ 383347 w 406284"/>
              <a:gd name="connsiteY1999" fmla="*/ 411247 h 889420"/>
              <a:gd name="connsiteX2000" fmla="*/ 384715 w 406284"/>
              <a:gd name="connsiteY2000" fmla="*/ 409671 h 889420"/>
              <a:gd name="connsiteX2001" fmla="*/ 388774 w 406284"/>
              <a:gd name="connsiteY2001" fmla="*/ 411139 h 889420"/>
              <a:gd name="connsiteX2002" fmla="*/ 389264 w 406284"/>
              <a:gd name="connsiteY2002" fmla="*/ 399485 h 889420"/>
              <a:gd name="connsiteX2003" fmla="*/ 389170 w 406284"/>
              <a:gd name="connsiteY2003" fmla="*/ 400327 h 889420"/>
              <a:gd name="connsiteX2004" fmla="*/ 387183 w 406284"/>
              <a:gd name="connsiteY2004" fmla="*/ 399752 h 889420"/>
              <a:gd name="connsiteX2005" fmla="*/ 388335 w 406284"/>
              <a:gd name="connsiteY2005" fmla="*/ 399089 h 889420"/>
              <a:gd name="connsiteX2006" fmla="*/ 389264 w 406284"/>
              <a:gd name="connsiteY2006" fmla="*/ 399485 h 889420"/>
              <a:gd name="connsiteX2007" fmla="*/ 17008 w 406284"/>
              <a:gd name="connsiteY2007" fmla="*/ 235753 h 889420"/>
              <a:gd name="connsiteX2008" fmla="*/ 19168 w 406284"/>
              <a:gd name="connsiteY2008" fmla="*/ 235933 h 889420"/>
              <a:gd name="connsiteX2009" fmla="*/ 18030 w 406284"/>
              <a:gd name="connsiteY2009" fmla="*/ 236804 h 889420"/>
              <a:gd name="connsiteX2010" fmla="*/ 17008 w 406284"/>
              <a:gd name="connsiteY2010" fmla="*/ 235753 h 889420"/>
              <a:gd name="connsiteX0" fmla="*/ 121277 w 406284"/>
              <a:gd name="connsiteY0" fmla="*/ 646003 h 772981"/>
              <a:gd name="connsiteX1" fmla="*/ 122630 w 406284"/>
              <a:gd name="connsiteY1" fmla="*/ 645067 h 772981"/>
              <a:gd name="connsiteX2" fmla="*/ 124027 w 406284"/>
              <a:gd name="connsiteY2" fmla="*/ 638085 h 772981"/>
              <a:gd name="connsiteX3" fmla="*/ 123760 w 406284"/>
              <a:gd name="connsiteY3" fmla="*/ 631549 h 772981"/>
              <a:gd name="connsiteX4" fmla="*/ 126445 w 406284"/>
              <a:gd name="connsiteY4" fmla="*/ 631405 h 772981"/>
              <a:gd name="connsiteX5" fmla="*/ 132312 w 406284"/>
              <a:gd name="connsiteY5" fmla="*/ 630699 h 772981"/>
              <a:gd name="connsiteX6" fmla="*/ 132312 w 406284"/>
              <a:gd name="connsiteY6" fmla="*/ 632600 h 772981"/>
              <a:gd name="connsiteX7" fmla="*/ 133722 w 406284"/>
              <a:gd name="connsiteY7" fmla="*/ 632204 h 772981"/>
              <a:gd name="connsiteX8" fmla="*/ 134910 w 406284"/>
              <a:gd name="connsiteY8" fmla="*/ 633355 h 772981"/>
              <a:gd name="connsiteX9" fmla="*/ 134816 w 406284"/>
              <a:gd name="connsiteY9" fmla="*/ 636415 h 772981"/>
              <a:gd name="connsiteX10" fmla="*/ 133737 w 406284"/>
              <a:gd name="connsiteY10" fmla="*/ 636487 h 772981"/>
              <a:gd name="connsiteX11" fmla="*/ 136292 w 406284"/>
              <a:gd name="connsiteY11" fmla="*/ 640906 h 772981"/>
              <a:gd name="connsiteX12" fmla="*/ 137149 w 406284"/>
              <a:gd name="connsiteY12" fmla="*/ 642382 h 772981"/>
              <a:gd name="connsiteX13" fmla="*/ 138847 w 406284"/>
              <a:gd name="connsiteY13" fmla="*/ 641058 h 772981"/>
              <a:gd name="connsiteX14" fmla="*/ 137710 w 406284"/>
              <a:gd name="connsiteY14" fmla="*/ 640518 h 772981"/>
              <a:gd name="connsiteX15" fmla="*/ 139956 w 406284"/>
              <a:gd name="connsiteY15" fmla="*/ 637322 h 772981"/>
              <a:gd name="connsiteX16" fmla="*/ 140834 w 406284"/>
              <a:gd name="connsiteY16" fmla="*/ 639100 h 772981"/>
              <a:gd name="connsiteX17" fmla="*/ 139941 w 406284"/>
              <a:gd name="connsiteY17" fmla="*/ 633046 h 772981"/>
              <a:gd name="connsiteX18" fmla="*/ 141662 w 406284"/>
              <a:gd name="connsiteY18" fmla="*/ 632017 h 772981"/>
              <a:gd name="connsiteX19" fmla="*/ 140006 w 406284"/>
              <a:gd name="connsiteY19" fmla="*/ 629670 h 772981"/>
              <a:gd name="connsiteX20" fmla="*/ 141986 w 406284"/>
              <a:gd name="connsiteY20" fmla="*/ 623429 h 772981"/>
              <a:gd name="connsiteX21" fmla="*/ 141691 w 406284"/>
              <a:gd name="connsiteY21" fmla="*/ 620089 h 772981"/>
              <a:gd name="connsiteX22" fmla="*/ 140474 w 406284"/>
              <a:gd name="connsiteY22" fmla="*/ 618635 h 772981"/>
              <a:gd name="connsiteX23" fmla="*/ 142583 w 406284"/>
              <a:gd name="connsiteY23" fmla="*/ 617894 h 772981"/>
              <a:gd name="connsiteX24" fmla="*/ 141007 w 406284"/>
              <a:gd name="connsiteY24" fmla="*/ 616461 h 772981"/>
              <a:gd name="connsiteX25" fmla="*/ 143159 w 406284"/>
              <a:gd name="connsiteY25" fmla="*/ 614136 h 772981"/>
              <a:gd name="connsiteX26" fmla="*/ 144757 w 406284"/>
              <a:gd name="connsiteY26" fmla="*/ 617390 h 772981"/>
              <a:gd name="connsiteX27" fmla="*/ 144296 w 406284"/>
              <a:gd name="connsiteY27" fmla="*/ 616864 h 772981"/>
              <a:gd name="connsiteX28" fmla="*/ 143123 w 406284"/>
              <a:gd name="connsiteY28" fmla="*/ 619995 h 772981"/>
              <a:gd name="connsiteX29" fmla="*/ 144893 w 406284"/>
              <a:gd name="connsiteY29" fmla="*/ 619578 h 772981"/>
              <a:gd name="connsiteX30" fmla="*/ 143785 w 406284"/>
              <a:gd name="connsiteY30" fmla="*/ 619340 h 772981"/>
              <a:gd name="connsiteX31" fmla="*/ 144951 w 406284"/>
              <a:gd name="connsiteY31" fmla="*/ 618419 h 772981"/>
              <a:gd name="connsiteX32" fmla="*/ 145153 w 406284"/>
              <a:gd name="connsiteY32" fmla="*/ 621975 h 772981"/>
              <a:gd name="connsiteX33" fmla="*/ 145109 w 406284"/>
              <a:gd name="connsiteY33" fmla="*/ 622004 h 772981"/>
              <a:gd name="connsiteX34" fmla="*/ 145153 w 406284"/>
              <a:gd name="connsiteY34" fmla="*/ 621989 h 772981"/>
              <a:gd name="connsiteX35" fmla="*/ 145405 w 406284"/>
              <a:gd name="connsiteY35" fmla="*/ 629058 h 772981"/>
              <a:gd name="connsiteX36" fmla="*/ 147614 w 406284"/>
              <a:gd name="connsiteY36" fmla="*/ 630195 h 772981"/>
              <a:gd name="connsiteX37" fmla="*/ 149083 w 406284"/>
              <a:gd name="connsiteY37" fmla="*/ 629454 h 772981"/>
              <a:gd name="connsiteX38" fmla="*/ 151602 w 406284"/>
              <a:gd name="connsiteY38" fmla="*/ 627597 h 772981"/>
              <a:gd name="connsiteX39" fmla="*/ 154719 w 406284"/>
              <a:gd name="connsiteY39" fmla="*/ 618426 h 772981"/>
              <a:gd name="connsiteX40" fmla="*/ 156317 w 406284"/>
              <a:gd name="connsiteY40" fmla="*/ 616159 h 772981"/>
              <a:gd name="connsiteX41" fmla="*/ 156410 w 406284"/>
              <a:gd name="connsiteY41" fmla="*/ 627093 h 772981"/>
              <a:gd name="connsiteX42" fmla="*/ 155280 w 406284"/>
              <a:gd name="connsiteY42" fmla="*/ 626553 h 772981"/>
              <a:gd name="connsiteX43" fmla="*/ 156993 w 406284"/>
              <a:gd name="connsiteY43" fmla="*/ 629504 h 772981"/>
              <a:gd name="connsiteX44" fmla="*/ 155942 w 406284"/>
              <a:gd name="connsiteY44" fmla="*/ 629879 h 772981"/>
              <a:gd name="connsiteX45" fmla="*/ 156014 w 406284"/>
              <a:gd name="connsiteY45" fmla="*/ 630786 h 772981"/>
              <a:gd name="connsiteX46" fmla="*/ 157375 w 406284"/>
              <a:gd name="connsiteY46" fmla="*/ 629785 h 772981"/>
              <a:gd name="connsiteX47" fmla="*/ 159045 w 406284"/>
              <a:gd name="connsiteY47" fmla="*/ 636408 h 772981"/>
              <a:gd name="connsiteX48" fmla="*/ 157490 w 406284"/>
              <a:gd name="connsiteY48" fmla="*/ 639258 h 772981"/>
              <a:gd name="connsiteX49" fmla="*/ 160455 w 406284"/>
              <a:gd name="connsiteY49" fmla="*/ 639985 h 772981"/>
              <a:gd name="connsiteX50" fmla="*/ 156129 w 406284"/>
              <a:gd name="connsiteY50" fmla="*/ 640259 h 772981"/>
              <a:gd name="connsiteX51" fmla="*/ 155100 w 406284"/>
              <a:gd name="connsiteY51" fmla="*/ 640935 h 772981"/>
              <a:gd name="connsiteX52" fmla="*/ 156842 w 406284"/>
              <a:gd name="connsiteY52" fmla="*/ 644189 h 772981"/>
              <a:gd name="connsiteX53" fmla="*/ 157749 w 406284"/>
              <a:gd name="connsiteY53" fmla="*/ 646269 h 772981"/>
              <a:gd name="connsiteX54" fmla="*/ 158987 w 406284"/>
              <a:gd name="connsiteY54" fmla="*/ 648026 h 772981"/>
              <a:gd name="connsiteX55" fmla="*/ 156389 w 406284"/>
              <a:gd name="connsiteY55" fmla="*/ 647270 h 772981"/>
              <a:gd name="connsiteX56" fmla="*/ 156993 w 406284"/>
              <a:gd name="connsiteY56" fmla="*/ 649984 h 772981"/>
              <a:gd name="connsiteX57" fmla="*/ 159153 w 406284"/>
              <a:gd name="connsiteY57" fmla="*/ 649847 h 772981"/>
              <a:gd name="connsiteX58" fmla="*/ 157965 w 406284"/>
              <a:gd name="connsiteY58" fmla="*/ 648695 h 772981"/>
              <a:gd name="connsiteX59" fmla="*/ 160232 w 406284"/>
              <a:gd name="connsiteY59" fmla="*/ 649775 h 772981"/>
              <a:gd name="connsiteX60" fmla="*/ 157101 w 406284"/>
              <a:gd name="connsiteY60" fmla="*/ 651193 h 772981"/>
              <a:gd name="connsiteX61" fmla="*/ 158087 w 406284"/>
              <a:gd name="connsiteY61" fmla="*/ 654187 h 772981"/>
              <a:gd name="connsiteX62" fmla="*/ 160002 w 406284"/>
              <a:gd name="connsiteY62" fmla="*/ 651315 h 772981"/>
              <a:gd name="connsiteX63" fmla="*/ 158641 w 406284"/>
              <a:gd name="connsiteY63" fmla="*/ 652316 h 772981"/>
              <a:gd name="connsiteX64" fmla="*/ 157756 w 406284"/>
              <a:gd name="connsiteY64" fmla="*/ 654511 h 772981"/>
              <a:gd name="connsiteX65" fmla="*/ 160326 w 406284"/>
              <a:gd name="connsiteY65" fmla="*/ 654965 h 772981"/>
              <a:gd name="connsiteX66" fmla="*/ 158577 w 406284"/>
              <a:gd name="connsiteY66" fmla="*/ 655685 h 772981"/>
              <a:gd name="connsiteX67" fmla="*/ 157965 w 406284"/>
              <a:gd name="connsiteY67" fmla="*/ 656944 h 772981"/>
              <a:gd name="connsiteX68" fmla="*/ 160844 w 406284"/>
              <a:gd name="connsiteY68" fmla="*/ 656764 h 772981"/>
              <a:gd name="connsiteX69" fmla="*/ 159484 w 406284"/>
              <a:gd name="connsiteY69" fmla="*/ 657772 h 772981"/>
              <a:gd name="connsiteX70" fmla="*/ 160830 w 406284"/>
              <a:gd name="connsiteY70" fmla="*/ 660738 h 772981"/>
              <a:gd name="connsiteX71" fmla="*/ 158937 w 406284"/>
              <a:gd name="connsiteY71" fmla="*/ 663912 h 772981"/>
              <a:gd name="connsiteX72" fmla="*/ 160405 w 406284"/>
              <a:gd name="connsiteY72" fmla="*/ 664128 h 772981"/>
              <a:gd name="connsiteX73" fmla="*/ 159045 w 406284"/>
              <a:gd name="connsiteY73" fmla="*/ 665136 h 772981"/>
              <a:gd name="connsiteX74" fmla="*/ 160895 w 406284"/>
              <a:gd name="connsiteY74" fmla="*/ 665625 h 772981"/>
              <a:gd name="connsiteX75" fmla="*/ 160563 w 406284"/>
              <a:gd name="connsiteY75" fmla="*/ 665949 h 772981"/>
              <a:gd name="connsiteX76" fmla="*/ 159433 w 406284"/>
              <a:gd name="connsiteY76" fmla="*/ 665409 h 772981"/>
              <a:gd name="connsiteX77" fmla="*/ 158613 w 406284"/>
              <a:gd name="connsiteY77" fmla="*/ 672493 h 772981"/>
              <a:gd name="connsiteX78" fmla="*/ 159246 w 406284"/>
              <a:gd name="connsiteY78" fmla="*/ 675509 h 772981"/>
              <a:gd name="connsiteX79" fmla="*/ 161096 w 406284"/>
              <a:gd name="connsiteY79" fmla="*/ 676005 h 772981"/>
              <a:gd name="connsiteX80" fmla="*/ 162845 w 406284"/>
              <a:gd name="connsiteY80" fmla="*/ 675285 h 772981"/>
              <a:gd name="connsiteX81" fmla="*/ 163327 w 406284"/>
              <a:gd name="connsiteY81" fmla="*/ 672500 h 772981"/>
              <a:gd name="connsiteX82" fmla="*/ 161751 w 406284"/>
              <a:gd name="connsiteY82" fmla="*/ 671067 h 772981"/>
              <a:gd name="connsiteX83" fmla="*/ 163442 w 406284"/>
              <a:gd name="connsiteY83" fmla="*/ 669743 h 772981"/>
              <a:gd name="connsiteX84" fmla="*/ 162507 w 406284"/>
              <a:gd name="connsiteY84" fmla="*/ 667353 h 772981"/>
              <a:gd name="connsiteX85" fmla="*/ 164112 w 406284"/>
              <a:gd name="connsiteY85" fmla="*/ 669088 h 772981"/>
              <a:gd name="connsiteX86" fmla="*/ 165163 w 406284"/>
              <a:gd name="connsiteY86" fmla="*/ 668721 h 772981"/>
              <a:gd name="connsiteX87" fmla="*/ 164551 w 406284"/>
              <a:gd name="connsiteY87" fmla="*/ 661731 h 772981"/>
              <a:gd name="connsiteX88" fmla="*/ 166732 w 406284"/>
              <a:gd name="connsiteY88" fmla="*/ 661897 h 772981"/>
              <a:gd name="connsiteX89" fmla="*/ 167099 w 406284"/>
              <a:gd name="connsiteY89" fmla="*/ 657902 h 772981"/>
              <a:gd name="connsiteX90" fmla="*/ 167567 w 406284"/>
              <a:gd name="connsiteY90" fmla="*/ 659097 h 772981"/>
              <a:gd name="connsiteX91" fmla="*/ 168539 w 406284"/>
              <a:gd name="connsiteY91" fmla="*/ 657815 h 772981"/>
              <a:gd name="connsiteX92" fmla="*/ 169230 w 406284"/>
              <a:gd name="connsiteY92" fmla="*/ 657462 h 772981"/>
              <a:gd name="connsiteX93" fmla="*/ 167020 w 406284"/>
              <a:gd name="connsiteY93" fmla="*/ 656995 h 772981"/>
              <a:gd name="connsiteX94" fmla="*/ 171022 w 406284"/>
              <a:gd name="connsiteY94" fmla="*/ 649098 h 772981"/>
              <a:gd name="connsiteX95" fmla="*/ 170655 w 406284"/>
              <a:gd name="connsiteY95" fmla="*/ 653093 h 772981"/>
              <a:gd name="connsiteX96" fmla="*/ 172483 w 406284"/>
              <a:gd name="connsiteY96" fmla="*/ 653288 h 772981"/>
              <a:gd name="connsiteX97" fmla="*/ 173462 w 406284"/>
              <a:gd name="connsiteY97" fmla="*/ 648026 h 772981"/>
              <a:gd name="connsiteX98" fmla="*/ 174513 w 406284"/>
              <a:gd name="connsiteY98" fmla="*/ 647651 h 772981"/>
              <a:gd name="connsiteX99" fmla="*/ 173736 w 406284"/>
              <a:gd name="connsiteY99" fmla="*/ 647090 h 772981"/>
              <a:gd name="connsiteX100" fmla="*/ 174787 w 406284"/>
              <a:gd name="connsiteY100" fmla="*/ 646723 h 772981"/>
              <a:gd name="connsiteX101" fmla="*/ 174290 w 406284"/>
              <a:gd name="connsiteY101" fmla="*/ 645225 h 772981"/>
              <a:gd name="connsiteX102" fmla="*/ 177133 w 406284"/>
              <a:gd name="connsiteY102" fmla="*/ 646406 h 772981"/>
              <a:gd name="connsiteX103" fmla="*/ 177068 w 406284"/>
              <a:gd name="connsiteY103" fmla="*/ 647277 h 772981"/>
              <a:gd name="connsiteX104" fmla="*/ 176003 w 406284"/>
              <a:gd name="connsiteY104" fmla="*/ 648177 h 772981"/>
              <a:gd name="connsiteX105" fmla="*/ 177018 w 406284"/>
              <a:gd name="connsiteY105" fmla="*/ 647925 h 772981"/>
              <a:gd name="connsiteX106" fmla="*/ 176903 w 406284"/>
              <a:gd name="connsiteY106" fmla="*/ 649408 h 772981"/>
              <a:gd name="connsiteX107" fmla="*/ 175830 w 406284"/>
              <a:gd name="connsiteY107" fmla="*/ 650329 h 772981"/>
              <a:gd name="connsiteX108" fmla="*/ 176859 w 406284"/>
              <a:gd name="connsiteY108" fmla="*/ 649926 h 772981"/>
              <a:gd name="connsiteX109" fmla="*/ 176723 w 406284"/>
              <a:gd name="connsiteY109" fmla="*/ 651675 h 772981"/>
              <a:gd name="connsiteX110" fmla="*/ 176298 w 406284"/>
              <a:gd name="connsiteY110" fmla="*/ 651531 h 772981"/>
              <a:gd name="connsiteX111" fmla="*/ 176658 w 406284"/>
              <a:gd name="connsiteY111" fmla="*/ 652532 h 772981"/>
              <a:gd name="connsiteX112" fmla="*/ 176615 w 406284"/>
              <a:gd name="connsiteY112" fmla="*/ 653072 h 772981"/>
              <a:gd name="connsiteX113" fmla="*/ 176428 w 406284"/>
              <a:gd name="connsiteY113" fmla="*/ 653050 h 772981"/>
              <a:gd name="connsiteX114" fmla="*/ 176579 w 406284"/>
              <a:gd name="connsiteY114" fmla="*/ 653568 h 772981"/>
              <a:gd name="connsiteX115" fmla="*/ 176399 w 406284"/>
              <a:gd name="connsiteY115" fmla="*/ 655908 h 772981"/>
              <a:gd name="connsiteX116" fmla="*/ 175621 w 406284"/>
              <a:gd name="connsiteY116" fmla="*/ 656152 h 772981"/>
              <a:gd name="connsiteX117" fmla="*/ 176291 w 406284"/>
              <a:gd name="connsiteY117" fmla="*/ 657311 h 772981"/>
              <a:gd name="connsiteX118" fmla="*/ 176255 w 406284"/>
              <a:gd name="connsiteY118" fmla="*/ 657736 h 772981"/>
              <a:gd name="connsiteX119" fmla="*/ 176111 w 406284"/>
              <a:gd name="connsiteY119" fmla="*/ 657650 h 772981"/>
              <a:gd name="connsiteX120" fmla="*/ 176183 w 406284"/>
              <a:gd name="connsiteY120" fmla="*/ 658643 h 772981"/>
              <a:gd name="connsiteX121" fmla="*/ 176025 w 406284"/>
              <a:gd name="connsiteY121" fmla="*/ 660709 h 772981"/>
              <a:gd name="connsiteX122" fmla="*/ 176025 w 406284"/>
              <a:gd name="connsiteY122" fmla="*/ 660709 h 772981"/>
              <a:gd name="connsiteX123" fmla="*/ 175535 w 406284"/>
              <a:gd name="connsiteY123" fmla="*/ 659212 h 772981"/>
              <a:gd name="connsiteX124" fmla="*/ 174750 w 406284"/>
              <a:gd name="connsiteY124" fmla="*/ 662624 h 772981"/>
              <a:gd name="connsiteX125" fmla="*/ 175873 w 406284"/>
              <a:gd name="connsiteY125" fmla="*/ 662760 h 772981"/>
              <a:gd name="connsiteX126" fmla="*/ 175830 w 406284"/>
              <a:gd name="connsiteY126" fmla="*/ 663300 h 772981"/>
              <a:gd name="connsiteX127" fmla="*/ 175686 w 406284"/>
              <a:gd name="connsiteY127" fmla="*/ 665021 h 772981"/>
              <a:gd name="connsiteX128" fmla="*/ 173916 w 406284"/>
              <a:gd name="connsiteY128" fmla="*/ 665438 h 772981"/>
              <a:gd name="connsiteX129" fmla="*/ 175154 w 406284"/>
              <a:gd name="connsiteY129" fmla="*/ 667195 h 772981"/>
              <a:gd name="connsiteX130" fmla="*/ 175571 w 406284"/>
              <a:gd name="connsiteY130" fmla="*/ 666611 h 772981"/>
              <a:gd name="connsiteX131" fmla="*/ 175384 w 406284"/>
              <a:gd name="connsiteY131" fmla="*/ 669045 h 772981"/>
              <a:gd name="connsiteX132" fmla="*/ 174981 w 406284"/>
              <a:gd name="connsiteY132" fmla="*/ 669347 h 772981"/>
              <a:gd name="connsiteX133" fmla="*/ 175355 w 406284"/>
              <a:gd name="connsiteY133" fmla="*/ 669433 h 772981"/>
              <a:gd name="connsiteX134" fmla="*/ 174995 w 406284"/>
              <a:gd name="connsiteY134" fmla="*/ 674076 h 772981"/>
              <a:gd name="connsiteX135" fmla="*/ 174333 w 406284"/>
              <a:gd name="connsiteY135" fmla="*/ 674271 h 772981"/>
              <a:gd name="connsiteX136" fmla="*/ 174383 w 406284"/>
              <a:gd name="connsiteY136" fmla="*/ 674882 h 772981"/>
              <a:gd name="connsiteX137" fmla="*/ 174772 w 406284"/>
              <a:gd name="connsiteY137" fmla="*/ 675163 h 772981"/>
              <a:gd name="connsiteX138" fmla="*/ 174952 w 406284"/>
              <a:gd name="connsiteY138" fmla="*/ 675156 h 772981"/>
              <a:gd name="connsiteX139" fmla="*/ 175125 w 406284"/>
              <a:gd name="connsiteY139" fmla="*/ 676927 h 772981"/>
              <a:gd name="connsiteX140" fmla="*/ 174542 w 406284"/>
              <a:gd name="connsiteY140" fmla="*/ 676704 h 772981"/>
              <a:gd name="connsiteX141" fmla="*/ 175513 w 406284"/>
              <a:gd name="connsiteY141" fmla="*/ 677683 h 772981"/>
              <a:gd name="connsiteX142" fmla="*/ 176168 w 406284"/>
              <a:gd name="connsiteY142" fmla="*/ 678697 h 772981"/>
              <a:gd name="connsiteX143" fmla="*/ 175420 w 406284"/>
              <a:gd name="connsiteY143" fmla="*/ 678489 h 772981"/>
              <a:gd name="connsiteX144" fmla="*/ 176262 w 406284"/>
              <a:gd name="connsiteY144" fmla="*/ 683484 h 772981"/>
              <a:gd name="connsiteX145" fmla="*/ 175513 w 406284"/>
              <a:gd name="connsiteY145" fmla="*/ 683434 h 772981"/>
              <a:gd name="connsiteX146" fmla="*/ 175261 w 406284"/>
              <a:gd name="connsiteY146" fmla="*/ 684355 h 772981"/>
              <a:gd name="connsiteX147" fmla="*/ 177622 w 406284"/>
              <a:gd name="connsiteY147" fmla="*/ 685291 h 772981"/>
              <a:gd name="connsiteX148" fmla="*/ 177529 w 406284"/>
              <a:gd name="connsiteY148" fmla="*/ 684427 h 772981"/>
              <a:gd name="connsiteX149" fmla="*/ 178493 w 406284"/>
              <a:gd name="connsiteY149" fmla="*/ 684715 h 772981"/>
              <a:gd name="connsiteX150" fmla="*/ 178558 w 406284"/>
              <a:gd name="connsiteY150" fmla="*/ 681346 h 772981"/>
              <a:gd name="connsiteX151" fmla="*/ 180149 w 406284"/>
              <a:gd name="connsiteY151" fmla="*/ 680850 h 772981"/>
              <a:gd name="connsiteX152" fmla="*/ 180257 w 406284"/>
              <a:gd name="connsiteY152" fmla="*/ 680900 h 772981"/>
              <a:gd name="connsiteX153" fmla="*/ 181315 w 406284"/>
              <a:gd name="connsiteY153" fmla="*/ 681606 h 772981"/>
              <a:gd name="connsiteX154" fmla="*/ 181128 w 406284"/>
              <a:gd name="connsiteY154" fmla="*/ 681807 h 772981"/>
              <a:gd name="connsiteX155" fmla="*/ 181488 w 406284"/>
              <a:gd name="connsiteY155" fmla="*/ 681778 h 772981"/>
              <a:gd name="connsiteX156" fmla="*/ 177946 w 406284"/>
              <a:gd name="connsiteY156" fmla="*/ 685464 h 772981"/>
              <a:gd name="connsiteX157" fmla="*/ 178810 w 406284"/>
              <a:gd name="connsiteY157" fmla="*/ 687811 h 772981"/>
              <a:gd name="connsiteX158" fmla="*/ 179192 w 406284"/>
              <a:gd name="connsiteY158" fmla="*/ 688653 h 772981"/>
              <a:gd name="connsiteX159" fmla="*/ 179228 w 406284"/>
              <a:gd name="connsiteY159" fmla="*/ 688228 h 772981"/>
              <a:gd name="connsiteX160" fmla="*/ 181070 w 406284"/>
              <a:gd name="connsiteY160" fmla="*/ 689934 h 772981"/>
              <a:gd name="connsiteX161" fmla="*/ 184194 w 406284"/>
              <a:gd name="connsiteY161" fmla="*/ 693778 h 772981"/>
              <a:gd name="connsiteX162" fmla="*/ 184295 w 406284"/>
              <a:gd name="connsiteY162" fmla="*/ 694181 h 772981"/>
              <a:gd name="connsiteX163" fmla="*/ 184281 w 406284"/>
              <a:gd name="connsiteY163" fmla="*/ 694347 h 772981"/>
              <a:gd name="connsiteX164" fmla="*/ 184331 w 406284"/>
              <a:gd name="connsiteY164" fmla="*/ 694347 h 772981"/>
              <a:gd name="connsiteX165" fmla="*/ 184460 w 406284"/>
              <a:gd name="connsiteY165" fmla="*/ 695052 h 772981"/>
              <a:gd name="connsiteX166" fmla="*/ 187556 w 406284"/>
              <a:gd name="connsiteY166" fmla="*/ 697305 h 772981"/>
              <a:gd name="connsiteX167" fmla="*/ 187174 w 406284"/>
              <a:gd name="connsiteY167" fmla="*/ 693641 h 772981"/>
              <a:gd name="connsiteX168" fmla="*/ 186771 w 406284"/>
              <a:gd name="connsiteY168" fmla="*/ 693404 h 772981"/>
              <a:gd name="connsiteX169" fmla="*/ 187081 w 406284"/>
              <a:gd name="connsiteY169" fmla="*/ 693195 h 772981"/>
              <a:gd name="connsiteX170" fmla="*/ 187224 w 406284"/>
              <a:gd name="connsiteY170" fmla="*/ 693512 h 772981"/>
              <a:gd name="connsiteX171" fmla="*/ 187512 w 406284"/>
              <a:gd name="connsiteY171" fmla="*/ 692720 h 772981"/>
              <a:gd name="connsiteX172" fmla="*/ 187318 w 406284"/>
              <a:gd name="connsiteY172" fmla="*/ 692705 h 772981"/>
              <a:gd name="connsiteX173" fmla="*/ 188499 w 406284"/>
              <a:gd name="connsiteY173" fmla="*/ 686284 h 772981"/>
              <a:gd name="connsiteX174" fmla="*/ 189765 w 406284"/>
              <a:gd name="connsiteY174" fmla="*/ 671809 h 772981"/>
              <a:gd name="connsiteX175" fmla="*/ 190802 w 406284"/>
              <a:gd name="connsiteY175" fmla="*/ 672644 h 772981"/>
              <a:gd name="connsiteX176" fmla="*/ 192522 w 406284"/>
              <a:gd name="connsiteY176" fmla="*/ 671614 h 772981"/>
              <a:gd name="connsiteX177" fmla="*/ 192659 w 406284"/>
              <a:gd name="connsiteY177" fmla="*/ 673133 h 772981"/>
              <a:gd name="connsiteX178" fmla="*/ 191212 w 406284"/>
              <a:gd name="connsiteY178" fmla="*/ 673227 h 772981"/>
              <a:gd name="connsiteX179" fmla="*/ 191781 w 406284"/>
              <a:gd name="connsiteY179" fmla="*/ 679612 h 772981"/>
              <a:gd name="connsiteX180" fmla="*/ 192637 w 406284"/>
              <a:gd name="connsiteY180" fmla="*/ 681087 h 772981"/>
              <a:gd name="connsiteX181" fmla="*/ 193659 w 406284"/>
              <a:gd name="connsiteY181" fmla="*/ 680411 h 772981"/>
              <a:gd name="connsiteX182" fmla="*/ 193184 w 406284"/>
              <a:gd name="connsiteY182" fmla="*/ 683189 h 772981"/>
              <a:gd name="connsiteX183" fmla="*/ 191795 w 406284"/>
              <a:gd name="connsiteY183" fmla="*/ 683887 h 772981"/>
              <a:gd name="connsiteX184" fmla="*/ 193652 w 406284"/>
              <a:gd name="connsiteY184" fmla="*/ 684377 h 772981"/>
              <a:gd name="connsiteX185" fmla="*/ 194149 w 406284"/>
              <a:gd name="connsiteY185" fmla="*/ 686141 h 772981"/>
              <a:gd name="connsiteX186" fmla="*/ 195121 w 406284"/>
              <a:gd name="connsiteY186" fmla="*/ 672363 h 772981"/>
              <a:gd name="connsiteX187" fmla="*/ 194041 w 406284"/>
              <a:gd name="connsiteY187" fmla="*/ 672435 h 772981"/>
              <a:gd name="connsiteX188" fmla="*/ 194466 w 406284"/>
              <a:gd name="connsiteY188" fmla="*/ 669045 h 772981"/>
              <a:gd name="connsiteX189" fmla="*/ 193825 w 406284"/>
              <a:gd name="connsiteY189" fmla="*/ 670002 h 772981"/>
              <a:gd name="connsiteX190" fmla="*/ 193141 w 406284"/>
              <a:gd name="connsiteY190" fmla="*/ 666374 h 772981"/>
              <a:gd name="connsiteX191" fmla="*/ 194523 w 406284"/>
              <a:gd name="connsiteY191" fmla="*/ 665697 h 772981"/>
              <a:gd name="connsiteX192" fmla="*/ 194386 w 406284"/>
              <a:gd name="connsiteY192" fmla="*/ 668130 h 772981"/>
              <a:gd name="connsiteX193" fmla="*/ 194538 w 406284"/>
              <a:gd name="connsiteY193" fmla="*/ 665683 h 772981"/>
              <a:gd name="connsiteX194" fmla="*/ 194422 w 406284"/>
              <a:gd name="connsiteY194" fmla="*/ 664459 h 772981"/>
              <a:gd name="connsiteX195" fmla="*/ 193314 w 406284"/>
              <a:gd name="connsiteY195" fmla="*/ 664222 h 772981"/>
              <a:gd name="connsiteX196" fmla="*/ 193846 w 406284"/>
              <a:gd name="connsiteY196" fmla="*/ 662055 h 772981"/>
              <a:gd name="connsiteX197" fmla="*/ 195113 w 406284"/>
              <a:gd name="connsiteY197" fmla="*/ 664114 h 772981"/>
              <a:gd name="connsiteX198" fmla="*/ 195509 w 406284"/>
              <a:gd name="connsiteY198" fmla="*/ 660421 h 772981"/>
              <a:gd name="connsiteX199" fmla="*/ 194350 w 406284"/>
              <a:gd name="connsiteY199" fmla="*/ 659579 h 772981"/>
              <a:gd name="connsiteX200" fmla="*/ 193249 w 406284"/>
              <a:gd name="connsiteY200" fmla="*/ 655368 h 772981"/>
              <a:gd name="connsiteX201" fmla="*/ 194905 w 406284"/>
              <a:gd name="connsiteY201" fmla="*/ 653835 h 772981"/>
              <a:gd name="connsiteX202" fmla="*/ 194840 w 406284"/>
              <a:gd name="connsiteY202" fmla="*/ 656440 h 772981"/>
              <a:gd name="connsiteX203" fmla="*/ 195948 w 406284"/>
              <a:gd name="connsiteY203" fmla="*/ 657506 h 772981"/>
              <a:gd name="connsiteX204" fmla="*/ 197100 w 406284"/>
              <a:gd name="connsiteY204" fmla="*/ 657369 h 772981"/>
              <a:gd name="connsiteX205" fmla="*/ 197186 w 406284"/>
              <a:gd name="connsiteY205" fmla="*/ 657103 h 772981"/>
              <a:gd name="connsiteX206" fmla="*/ 197726 w 406284"/>
              <a:gd name="connsiteY206" fmla="*/ 656923 h 772981"/>
              <a:gd name="connsiteX207" fmla="*/ 197978 w 406284"/>
              <a:gd name="connsiteY207" fmla="*/ 655685 h 772981"/>
              <a:gd name="connsiteX208" fmla="*/ 198748 w 406284"/>
              <a:gd name="connsiteY208" fmla="*/ 656246 h 772981"/>
              <a:gd name="connsiteX209" fmla="*/ 197841 w 406284"/>
              <a:gd name="connsiteY209" fmla="*/ 655620 h 772981"/>
              <a:gd name="connsiteX210" fmla="*/ 201584 w 406284"/>
              <a:gd name="connsiteY210" fmla="*/ 651373 h 772981"/>
              <a:gd name="connsiteX211" fmla="*/ 201282 w 406284"/>
              <a:gd name="connsiteY211" fmla="*/ 652121 h 772981"/>
              <a:gd name="connsiteX212" fmla="*/ 202390 w 406284"/>
              <a:gd name="connsiteY212" fmla="*/ 652359 h 772981"/>
              <a:gd name="connsiteX213" fmla="*/ 201987 w 406284"/>
              <a:gd name="connsiteY213" fmla="*/ 656052 h 772981"/>
              <a:gd name="connsiteX214" fmla="*/ 200937 w 406284"/>
              <a:gd name="connsiteY214" fmla="*/ 656419 h 772981"/>
              <a:gd name="connsiteX215" fmla="*/ 201858 w 406284"/>
              <a:gd name="connsiteY215" fmla="*/ 662782 h 772981"/>
              <a:gd name="connsiteX216" fmla="*/ 202189 w 406284"/>
              <a:gd name="connsiteY216" fmla="*/ 662458 h 772981"/>
              <a:gd name="connsiteX217" fmla="*/ 200526 w 406284"/>
              <a:gd name="connsiteY217" fmla="*/ 664092 h 772981"/>
              <a:gd name="connsiteX218" fmla="*/ 202297 w 406284"/>
              <a:gd name="connsiteY218" fmla="*/ 663675 h 772981"/>
              <a:gd name="connsiteX219" fmla="*/ 202765 w 406284"/>
              <a:gd name="connsiteY219" fmla="*/ 664870 h 772981"/>
              <a:gd name="connsiteX220" fmla="*/ 201462 w 406284"/>
              <a:gd name="connsiteY220" fmla="*/ 666482 h 772981"/>
              <a:gd name="connsiteX221" fmla="*/ 201699 w 406284"/>
              <a:gd name="connsiteY221" fmla="*/ 673198 h 772981"/>
              <a:gd name="connsiteX222" fmla="*/ 200087 w 406284"/>
              <a:gd name="connsiteY222" fmla="*/ 675437 h 772981"/>
              <a:gd name="connsiteX223" fmla="*/ 201750 w 406284"/>
              <a:gd name="connsiteY223" fmla="*/ 673803 h 772981"/>
              <a:gd name="connsiteX224" fmla="*/ 204384 w 406284"/>
              <a:gd name="connsiteY224" fmla="*/ 683117 h 772981"/>
              <a:gd name="connsiteX225" fmla="*/ 202887 w 406284"/>
              <a:gd name="connsiteY225" fmla="*/ 682599 h 772981"/>
              <a:gd name="connsiteX226" fmla="*/ 204463 w 406284"/>
              <a:gd name="connsiteY226" fmla="*/ 684031 h 772981"/>
              <a:gd name="connsiteX227" fmla="*/ 203463 w 406284"/>
              <a:gd name="connsiteY227" fmla="*/ 688984 h 772981"/>
              <a:gd name="connsiteX228" fmla="*/ 203715 w 406284"/>
              <a:gd name="connsiteY228" fmla="*/ 687746 h 772981"/>
              <a:gd name="connsiteX229" fmla="*/ 204096 w 406284"/>
              <a:gd name="connsiteY229" fmla="*/ 692000 h 772981"/>
              <a:gd name="connsiteX230" fmla="*/ 202570 w 406284"/>
              <a:gd name="connsiteY230" fmla="*/ 691179 h 772981"/>
              <a:gd name="connsiteX231" fmla="*/ 203182 w 406284"/>
              <a:gd name="connsiteY231" fmla="*/ 689920 h 772981"/>
              <a:gd name="connsiteX232" fmla="*/ 201304 w 406284"/>
              <a:gd name="connsiteY232" fmla="*/ 689121 h 772981"/>
              <a:gd name="connsiteX233" fmla="*/ 202160 w 406284"/>
              <a:gd name="connsiteY233" fmla="*/ 690596 h 772981"/>
              <a:gd name="connsiteX234" fmla="*/ 200721 w 406284"/>
              <a:gd name="connsiteY234" fmla="*/ 690683 h 772981"/>
              <a:gd name="connsiteX235" fmla="*/ 202678 w 406284"/>
              <a:gd name="connsiteY235" fmla="*/ 692396 h 772981"/>
              <a:gd name="connsiteX236" fmla="*/ 201973 w 406284"/>
              <a:gd name="connsiteY236" fmla="*/ 696715 h 772981"/>
              <a:gd name="connsiteX237" fmla="*/ 201124 w 406284"/>
              <a:gd name="connsiteY237" fmla="*/ 695246 h 772981"/>
              <a:gd name="connsiteX238" fmla="*/ 201340 w 406284"/>
              <a:gd name="connsiteY238" fmla="*/ 697679 h 772981"/>
              <a:gd name="connsiteX239" fmla="*/ 202009 w 406284"/>
              <a:gd name="connsiteY239" fmla="*/ 697024 h 772981"/>
              <a:gd name="connsiteX240" fmla="*/ 204356 w 406284"/>
              <a:gd name="connsiteY240" fmla="*/ 699018 h 772981"/>
              <a:gd name="connsiteX241" fmla="*/ 202866 w 406284"/>
              <a:gd name="connsiteY241" fmla="*/ 694527 h 772981"/>
              <a:gd name="connsiteX242" fmla="*/ 205169 w 406284"/>
              <a:gd name="connsiteY242" fmla="*/ 691935 h 772981"/>
              <a:gd name="connsiteX243" fmla="*/ 205774 w 406284"/>
              <a:gd name="connsiteY243" fmla="*/ 694649 h 772981"/>
              <a:gd name="connsiteX244" fmla="*/ 205270 w 406284"/>
              <a:gd name="connsiteY244" fmla="*/ 697125 h 772981"/>
              <a:gd name="connsiteX245" fmla="*/ 206220 w 406284"/>
              <a:gd name="connsiteY245" fmla="*/ 695542 h 772981"/>
              <a:gd name="connsiteX246" fmla="*/ 206436 w 406284"/>
              <a:gd name="connsiteY246" fmla="*/ 697975 h 772981"/>
              <a:gd name="connsiteX247" fmla="*/ 206169 w 406284"/>
              <a:gd name="connsiteY247" fmla="*/ 694930 h 772981"/>
              <a:gd name="connsiteX248" fmla="*/ 207278 w 406284"/>
              <a:gd name="connsiteY248" fmla="*/ 695167 h 772981"/>
              <a:gd name="connsiteX249" fmla="*/ 208602 w 406284"/>
              <a:gd name="connsiteY249" fmla="*/ 685608 h 772981"/>
              <a:gd name="connsiteX250" fmla="*/ 205917 w 406284"/>
              <a:gd name="connsiteY250" fmla="*/ 687918 h 772981"/>
              <a:gd name="connsiteX251" fmla="*/ 205500 w 406284"/>
              <a:gd name="connsiteY251" fmla="*/ 687335 h 772981"/>
              <a:gd name="connsiteX252" fmla="*/ 206393 w 406284"/>
              <a:gd name="connsiteY252" fmla="*/ 685140 h 772981"/>
              <a:gd name="connsiteX253" fmla="*/ 208473 w 406284"/>
              <a:gd name="connsiteY253" fmla="*/ 684089 h 772981"/>
              <a:gd name="connsiteX254" fmla="*/ 207955 w 406284"/>
              <a:gd name="connsiteY254" fmla="*/ 678316 h 772981"/>
              <a:gd name="connsiteX255" fmla="*/ 208732 w 406284"/>
              <a:gd name="connsiteY255" fmla="*/ 678877 h 772981"/>
              <a:gd name="connsiteX256" fmla="*/ 207717 w 406284"/>
              <a:gd name="connsiteY256" fmla="*/ 675581 h 772981"/>
              <a:gd name="connsiteX257" fmla="*/ 207883 w 406284"/>
              <a:gd name="connsiteY257" fmla="*/ 673436 h 772981"/>
              <a:gd name="connsiteX258" fmla="*/ 209344 w 406284"/>
              <a:gd name="connsiteY258" fmla="*/ 673644 h 772981"/>
              <a:gd name="connsiteX259" fmla="*/ 207969 w 406284"/>
              <a:gd name="connsiteY259" fmla="*/ 670369 h 772981"/>
              <a:gd name="connsiteX260" fmla="*/ 209689 w 406284"/>
              <a:gd name="connsiteY260" fmla="*/ 669347 h 772981"/>
              <a:gd name="connsiteX261" fmla="*/ 207501 w 406284"/>
              <a:gd name="connsiteY261" fmla="*/ 669174 h 772981"/>
              <a:gd name="connsiteX262" fmla="*/ 209344 w 406284"/>
              <a:gd name="connsiteY262" fmla="*/ 665395 h 772981"/>
              <a:gd name="connsiteX263" fmla="*/ 208178 w 406284"/>
              <a:gd name="connsiteY263" fmla="*/ 664553 h 772981"/>
              <a:gd name="connsiteX264" fmla="*/ 209617 w 406284"/>
              <a:gd name="connsiteY264" fmla="*/ 664466 h 772981"/>
              <a:gd name="connsiteX265" fmla="*/ 209423 w 406284"/>
              <a:gd name="connsiteY265" fmla="*/ 662336 h 772981"/>
              <a:gd name="connsiteX266" fmla="*/ 212209 w 406284"/>
              <a:gd name="connsiteY266" fmla="*/ 665215 h 772981"/>
              <a:gd name="connsiteX267" fmla="*/ 211517 w 406284"/>
              <a:gd name="connsiteY267" fmla="*/ 665561 h 772981"/>
              <a:gd name="connsiteX268" fmla="*/ 210028 w 406284"/>
              <a:gd name="connsiteY268" fmla="*/ 665049 h 772981"/>
              <a:gd name="connsiteX269" fmla="*/ 210243 w 406284"/>
              <a:gd name="connsiteY269" fmla="*/ 667483 h 772981"/>
              <a:gd name="connsiteX270" fmla="*/ 208494 w 406284"/>
              <a:gd name="connsiteY270" fmla="*/ 668202 h 772981"/>
              <a:gd name="connsiteX271" fmla="*/ 210431 w 406284"/>
              <a:gd name="connsiteY271" fmla="*/ 669613 h 772981"/>
              <a:gd name="connsiteX272" fmla="*/ 210229 w 406284"/>
              <a:gd name="connsiteY272" fmla="*/ 671463 h 772981"/>
              <a:gd name="connsiteX273" fmla="*/ 209149 w 406284"/>
              <a:gd name="connsiteY273" fmla="*/ 671528 h 772981"/>
              <a:gd name="connsiteX274" fmla="*/ 210416 w 406284"/>
              <a:gd name="connsiteY274" fmla="*/ 673587 h 772981"/>
              <a:gd name="connsiteX275" fmla="*/ 208034 w 406284"/>
              <a:gd name="connsiteY275" fmla="*/ 675264 h 772981"/>
              <a:gd name="connsiteX276" fmla="*/ 210243 w 406284"/>
              <a:gd name="connsiteY276" fmla="*/ 675739 h 772981"/>
              <a:gd name="connsiteX277" fmla="*/ 210207 w 406284"/>
              <a:gd name="connsiteY277" fmla="*/ 679410 h 772981"/>
              <a:gd name="connsiteX278" fmla="*/ 209409 w 406284"/>
              <a:gd name="connsiteY278" fmla="*/ 678546 h 772981"/>
              <a:gd name="connsiteX279" fmla="*/ 209516 w 406284"/>
              <a:gd name="connsiteY279" fmla="*/ 679763 h 772981"/>
              <a:gd name="connsiteX280" fmla="*/ 211316 w 406284"/>
              <a:gd name="connsiteY280" fmla="*/ 679648 h 772981"/>
              <a:gd name="connsiteX281" fmla="*/ 210531 w 406284"/>
              <a:gd name="connsiteY281" fmla="*/ 670830 h 772981"/>
              <a:gd name="connsiteX282" fmla="*/ 212302 w 406284"/>
              <a:gd name="connsiteY282" fmla="*/ 670412 h 772981"/>
              <a:gd name="connsiteX283" fmla="*/ 211143 w 406284"/>
              <a:gd name="connsiteY283" fmla="*/ 669570 h 772981"/>
              <a:gd name="connsiteX284" fmla="*/ 210315 w 406284"/>
              <a:gd name="connsiteY284" fmla="*/ 668397 h 772981"/>
              <a:gd name="connsiteX285" fmla="*/ 210898 w 406284"/>
              <a:gd name="connsiteY285" fmla="*/ 666835 h 772981"/>
              <a:gd name="connsiteX286" fmla="*/ 211179 w 406284"/>
              <a:gd name="connsiteY286" fmla="*/ 665899 h 772981"/>
              <a:gd name="connsiteX287" fmla="*/ 212835 w 406284"/>
              <a:gd name="connsiteY287" fmla="*/ 668238 h 772981"/>
              <a:gd name="connsiteX288" fmla="*/ 212072 w 406284"/>
              <a:gd name="connsiteY288" fmla="*/ 663696 h 772981"/>
              <a:gd name="connsiteX289" fmla="*/ 212935 w 406284"/>
              <a:gd name="connsiteY289" fmla="*/ 661198 h 772981"/>
              <a:gd name="connsiteX290" fmla="*/ 214454 w 406284"/>
              <a:gd name="connsiteY290" fmla="*/ 662019 h 772981"/>
              <a:gd name="connsiteX291" fmla="*/ 211978 w 406284"/>
              <a:gd name="connsiteY291" fmla="*/ 658506 h 772981"/>
              <a:gd name="connsiteX292" fmla="*/ 212381 w 406284"/>
              <a:gd name="connsiteY292" fmla="*/ 650840 h 772981"/>
              <a:gd name="connsiteX293" fmla="*/ 212144 w 406284"/>
              <a:gd name="connsiteY293" fmla="*/ 648105 h 772981"/>
              <a:gd name="connsiteX294" fmla="*/ 213691 w 406284"/>
              <a:gd name="connsiteY294" fmla="*/ 649235 h 772981"/>
              <a:gd name="connsiteX295" fmla="*/ 212064 w 406284"/>
              <a:gd name="connsiteY295" fmla="*/ 647198 h 772981"/>
              <a:gd name="connsiteX296" fmla="*/ 213036 w 406284"/>
              <a:gd name="connsiteY296" fmla="*/ 645916 h 772981"/>
              <a:gd name="connsiteX297" fmla="*/ 212180 w 406284"/>
              <a:gd name="connsiteY297" fmla="*/ 644441 h 772981"/>
              <a:gd name="connsiteX298" fmla="*/ 212619 w 406284"/>
              <a:gd name="connsiteY298" fmla="*/ 645326 h 772981"/>
              <a:gd name="connsiteX299" fmla="*/ 213979 w 406284"/>
              <a:gd name="connsiteY299" fmla="*/ 644326 h 772981"/>
              <a:gd name="connsiteX300" fmla="*/ 212511 w 406284"/>
              <a:gd name="connsiteY300" fmla="*/ 644110 h 772981"/>
              <a:gd name="connsiteX301" fmla="*/ 215764 w 406284"/>
              <a:gd name="connsiteY301" fmla="*/ 639935 h 772981"/>
              <a:gd name="connsiteX302" fmla="*/ 214195 w 406284"/>
              <a:gd name="connsiteY302" fmla="*/ 638502 h 772981"/>
              <a:gd name="connsiteX303" fmla="*/ 213972 w 406284"/>
              <a:gd name="connsiteY303" fmla="*/ 640043 h 772981"/>
              <a:gd name="connsiteX304" fmla="*/ 213821 w 406284"/>
              <a:gd name="connsiteY304" fmla="*/ 642497 h 772981"/>
              <a:gd name="connsiteX305" fmla="*/ 213101 w 406284"/>
              <a:gd name="connsiteY305" fmla="*/ 642540 h 772981"/>
              <a:gd name="connsiteX306" fmla="*/ 213447 w 406284"/>
              <a:gd name="connsiteY306" fmla="*/ 638236 h 772981"/>
              <a:gd name="connsiteX307" fmla="*/ 213166 w 406284"/>
              <a:gd name="connsiteY307" fmla="*/ 639172 h 772981"/>
              <a:gd name="connsiteX308" fmla="*/ 212756 w 406284"/>
              <a:gd name="connsiteY308" fmla="*/ 638581 h 772981"/>
              <a:gd name="connsiteX309" fmla="*/ 213727 w 406284"/>
              <a:gd name="connsiteY309" fmla="*/ 637300 h 772981"/>
              <a:gd name="connsiteX310" fmla="*/ 210949 w 406284"/>
              <a:gd name="connsiteY310" fmla="*/ 634414 h 772981"/>
              <a:gd name="connsiteX311" fmla="*/ 210783 w 406284"/>
              <a:gd name="connsiteY311" fmla="*/ 632585 h 772981"/>
              <a:gd name="connsiteX312" fmla="*/ 211474 w 406284"/>
              <a:gd name="connsiteY312" fmla="*/ 632233 h 772981"/>
              <a:gd name="connsiteX313" fmla="*/ 213331 w 406284"/>
              <a:gd name="connsiteY313" fmla="*/ 632729 h 772981"/>
              <a:gd name="connsiteX314" fmla="*/ 212086 w 406284"/>
              <a:gd name="connsiteY314" fmla="*/ 630973 h 772981"/>
              <a:gd name="connsiteX315" fmla="*/ 211417 w 406284"/>
              <a:gd name="connsiteY315" fmla="*/ 631628 h 772981"/>
              <a:gd name="connsiteX316" fmla="*/ 211921 w 406284"/>
              <a:gd name="connsiteY316" fmla="*/ 629152 h 772981"/>
              <a:gd name="connsiteX317" fmla="*/ 211222 w 406284"/>
              <a:gd name="connsiteY317" fmla="*/ 629504 h 772981"/>
              <a:gd name="connsiteX318" fmla="*/ 211597 w 406284"/>
              <a:gd name="connsiteY318" fmla="*/ 625509 h 772981"/>
              <a:gd name="connsiteX319" fmla="*/ 213252 w 406284"/>
              <a:gd name="connsiteY319" fmla="*/ 627856 h 772981"/>
              <a:gd name="connsiteX320" fmla="*/ 214116 w 406284"/>
              <a:gd name="connsiteY320" fmla="*/ 625351 h 772981"/>
              <a:gd name="connsiteX321" fmla="*/ 211935 w 406284"/>
              <a:gd name="connsiteY321" fmla="*/ 625185 h 772981"/>
              <a:gd name="connsiteX322" fmla="*/ 213209 w 406284"/>
              <a:gd name="connsiteY322" fmla="*/ 623271 h 772981"/>
              <a:gd name="connsiteX323" fmla="*/ 211021 w 406284"/>
              <a:gd name="connsiteY323" fmla="*/ 623098 h 772981"/>
              <a:gd name="connsiteX324" fmla="*/ 210351 w 406284"/>
              <a:gd name="connsiteY324" fmla="*/ 623753 h 772981"/>
              <a:gd name="connsiteX325" fmla="*/ 210488 w 406284"/>
              <a:gd name="connsiteY325" fmla="*/ 625272 h 772981"/>
              <a:gd name="connsiteX326" fmla="*/ 209279 w 406284"/>
              <a:gd name="connsiteY326" fmla="*/ 623818 h 772981"/>
              <a:gd name="connsiteX327" fmla="*/ 208991 w 406284"/>
              <a:gd name="connsiteY327" fmla="*/ 624753 h 772981"/>
              <a:gd name="connsiteX328" fmla="*/ 208833 w 406284"/>
              <a:gd name="connsiteY328" fmla="*/ 622932 h 772981"/>
              <a:gd name="connsiteX329" fmla="*/ 207393 w 406284"/>
              <a:gd name="connsiteY329" fmla="*/ 623026 h 772981"/>
              <a:gd name="connsiteX330" fmla="*/ 207623 w 406284"/>
              <a:gd name="connsiteY330" fmla="*/ 617505 h 772981"/>
              <a:gd name="connsiteX331" fmla="*/ 209725 w 406284"/>
              <a:gd name="connsiteY331" fmla="*/ 616756 h 772981"/>
              <a:gd name="connsiteX332" fmla="*/ 210359 w 406284"/>
              <a:gd name="connsiteY332" fmla="*/ 619772 h 772981"/>
              <a:gd name="connsiteX333" fmla="*/ 210618 w 406284"/>
              <a:gd name="connsiteY333" fmla="*/ 614561 h 772981"/>
              <a:gd name="connsiteX334" fmla="*/ 210222 w 406284"/>
              <a:gd name="connsiteY334" fmla="*/ 618261 h 772981"/>
              <a:gd name="connsiteX335" fmla="*/ 214627 w 406284"/>
              <a:gd name="connsiteY335" fmla="*/ 618901 h 772981"/>
              <a:gd name="connsiteX336" fmla="*/ 213382 w 406284"/>
              <a:gd name="connsiteY336" fmla="*/ 617145 h 772981"/>
              <a:gd name="connsiteX337" fmla="*/ 213850 w 406284"/>
              <a:gd name="connsiteY337" fmla="*/ 618340 h 772981"/>
              <a:gd name="connsiteX338" fmla="*/ 211921 w 406284"/>
              <a:gd name="connsiteY338" fmla="*/ 616929 h 772981"/>
              <a:gd name="connsiteX339" fmla="*/ 212432 w 406284"/>
              <a:gd name="connsiteY339" fmla="*/ 614453 h 772981"/>
              <a:gd name="connsiteX340" fmla="*/ 213785 w 406284"/>
              <a:gd name="connsiteY340" fmla="*/ 613452 h 772981"/>
              <a:gd name="connsiteX341" fmla="*/ 213914 w 406284"/>
              <a:gd name="connsiteY341" fmla="*/ 614971 h 772981"/>
              <a:gd name="connsiteX342" fmla="*/ 213727 w 406284"/>
              <a:gd name="connsiteY342" fmla="*/ 612840 h 772981"/>
              <a:gd name="connsiteX343" fmla="*/ 215189 w 406284"/>
              <a:gd name="connsiteY343" fmla="*/ 613056 h 772981"/>
              <a:gd name="connsiteX344" fmla="*/ 214361 w 406284"/>
              <a:gd name="connsiteY344" fmla="*/ 611883 h 772981"/>
              <a:gd name="connsiteX345" fmla="*/ 211683 w 406284"/>
              <a:gd name="connsiteY345" fmla="*/ 610220 h 772981"/>
              <a:gd name="connsiteX346" fmla="*/ 213454 w 406284"/>
              <a:gd name="connsiteY346" fmla="*/ 609803 h 772981"/>
              <a:gd name="connsiteX347" fmla="*/ 212986 w 406284"/>
              <a:gd name="connsiteY347" fmla="*/ 608608 h 772981"/>
              <a:gd name="connsiteX348" fmla="*/ 215037 w 406284"/>
              <a:gd name="connsiteY348" fmla="*/ 607254 h 772981"/>
              <a:gd name="connsiteX349" fmla="*/ 213799 w 406284"/>
              <a:gd name="connsiteY349" fmla="*/ 605498 h 772981"/>
              <a:gd name="connsiteX350" fmla="*/ 213180 w 406284"/>
              <a:gd name="connsiteY350" fmla="*/ 606758 h 772981"/>
              <a:gd name="connsiteX351" fmla="*/ 212662 w 406284"/>
              <a:gd name="connsiteY351" fmla="*/ 604958 h 772981"/>
              <a:gd name="connsiteX352" fmla="*/ 214764 w 406284"/>
              <a:gd name="connsiteY352" fmla="*/ 604217 h 772981"/>
              <a:gd name="connsiteX353" fmla="*/ 213605 w 406284"/>
              <a:gd name="connsiteY353" fmla="*/ 603375 h 772981"/>
              <a:gd name="connsiteX354" fmla="*/ 211172 w 406284"/>
              <a:gd name="connsiteY354" fmla="*/ 604440 h 772981"/>
              <a:gd name="connsiteX355" fmla="*/ 211150 w 406284"/>
              <a:gd name="connsiteY355" fmla="*/ 603965 h 772981"/>
              <a:gd name="connsiteX356" fmla="*/ 212043 w 406284"/>
              <a:gd name="connsiteY356" fmla="*/ 602280 h 772981"/>
              <a:gd name="connsiteX357" fmla="*/ 212885 w 406284"/>
              <a:gd name="connsiteY357" fmla="*/ 603418 h 772981"/>
              <a:gd name="connsiteX358" fmla="*/ 213051 w 406284"/>
              <a:gd name="connsiteY358" fmla="*/ 600697 h 772981"/>
              <a:gd name="connsiteX359" fmla="*/ 213670 w 406284"/>
              <a:gd name="connsiteY359" fmla="*/ 599891 h 772981"/>
              <a:gd name="connsiteX360" fmla="*/ 215196 w 406284"/>
              <a:gd name="connsiteY360" fmla="*/ 600826 h 772981"/>
              <a:gd name="connsiteX361" fmla="*/ 216606 w 406284"/>
              <a:gd name="connsiteY361" fmla="*/ 600430 h 772981"/>
              <a:gd name="connsiteX362" fmla="*/ 215088 w 406284"/>
              <a:gd name="connsiteY362" fmla="*/ 599610 h 772981"/>
              <a:gd name="connsiteX363" fmla="*/ 217499 w 406284"/>
              <a:gd name="connsiteY363" fmla="*/ 598235 h 772981"/>
              <a:gd name="connsiteX364" fmla="*/ 216686 w 406284"/>
              <a:gd name="connsiteY364" fmla="*/ 596572 h 772981"/>
              <a:gd name="connsiteX365" fmla="*/ 217082 w 406284"/>
              <a:gd name="connsiteY365" fmla="*/ 596176 h 772981"/>
              <a:gd name="connsiteX366" fmla="*/ 217341 w 406284"/>
              <a:gd name="connsiteY366" fmla="*/ 595766 h 772981"/>
              <a:gd name="connsiteX367" fmla="*/ 219414 w 406284"/>
              <a:gd name="connsiteY367" fmla="*/ 599344 h 772981"/>
              <a:gd name="connsiteX368" fmla="*/ 218413 w 406284"/>
              <a:gd name="connsiteY368" fmla="*/ 600322 h 772981"/>
              <a:gd name="connsiteX369" fmla="*/ 219881 w 406284"/>
              <a:gd name="connsiteY369" fmla="*/ 600538 h 772981"/>
              <a:gd name="connsiteX370" fmla="*/ 220112 w 406284"/>
              <a:gd name="connsiteY370" fmla="*/ 598991 h 772981"/>
              <a:gd name="connsiteX371" fmla="*/ 219097 w 406284"/>
              <a:gd name="connsiteY371" fmla="*/ 595694 h 772981"/>
              <a:gd name="connsiteX372" fmla="*/ 220558 w 406284"/>
              <a:gd name="connsiteY372" fmla="*/ 595903 h 772981"/>
              <a:gd name="connsiteX373" fmla="*/ 220666 w 406284"/>
              <a:gd name="connsiteY373" fmla="*/ 597126 h 772981"/>
              <a:gd name="connsiteX374" fmla="*/ 220832 w 406284"/>
              <a:gd name="connsiteY374" fmla="*/ 594974 h 772981"/>
              <a:gd name="connsiteX375" fmla="*/ 220033 w 406284"/>
              <a:gd name="connsiteY375" fmla="*/ 594110 h 772981"/>
              <a:gd name="connsiteX376" fmla="*/ 218183 w 406284"/>
              <a:gd name="connsiteY376" fmla="*/ 593614 h 772981"/>
              <a:gd name="connsiteX377" fmla="*/ 219953 w 406284"/>
              <a:gd name="connsiteY377" fmla="*/ 593196 h 772981"/>
              <a:gd name="connsiteX378" fmla="*/ 217830 w 406284"/>
              <a:gd name="connsiteY378" fmla="*/ 592354 h 772981"/>
              <a:gd name="connsiteX379" fmla="*/ 217837 w 406284"/>
              <a:gd name="connsiteY379" fmla="*/ 592160 h 772981"/>
              <a:gd name="connsiteX380" fmla="*/ 218053 w 406284"/>
              <a:gd name="connsiteY380" fmla="*/ 590641 h 772981"/>
              <a:gd name="connsiteX381" fmla="*/ 219349 w 406284"/>
              <a:gd name="connsiteY381" fmla="*/ 590482 h 772981"/>
              <a:gd name="connsiteX382" fmla="*/ 218125 w 406284"/>
              <a:gd name="connsiteY382" fmla="*/ 590144 h 772981"/>
              <a:gd name="connsiteX383" fmla="*/ 218377 w 406284"/>
              <a:gd name="connsiteY383" fmla="*/ 588129 h 772981"/>
              <a:gd name="connsiteX384" fmla="*/ 218413 w 406284"/>
              <a:gd name="connsiteY384" fmla="*/ 588093 h 772981"/>
              <a:gd name="connsiteX385" fmla="*/ 219514 w 406284"/>
              <a:gd name="connsiteY385" fmla="*/ 588330 h 772981"/>
              <a:gd name="connsiteX386" fmla="*/ 219932 w 406284"/>
              <a:gd name="connsiteY386" fmla="*/ 588913 h 772981"/>
              <a:gd name="connsiteX387" fmla="*/ 219673 w 406284"/>
              <a:gd name="connsiteY387" fmla="*/ 590151 h 772981"/>
              <a:gd name="connsiteX388" fmla="*/ 221839 w 406284"/>
              <a:gd name="connsiteY388" fmla="*/ 590015 h 772981"/>
              <a:gd name="connsiteX389" fmla="*/ 219795 w 406284"/>
              <a:gd name="connsiteY389" fmla="*/ 587387 h 772981"/>
              <a:gd name="connsiteX390" fmla="*/ 221774 w 406284"/>
              <a:gd name="connsiteY390" fmla="*/ 585127 h 772981"/>
              <a:gd name="connsiteX391" fmla="*/ 220796 w 406284"/>
              <a:gd name="connsiteY391" fmla="*/ 586408 h 772981"/>
              <a:gd name="connsiteX392" fmla="*/ 222897 w 406284"/>
              <a:gd name="connsiteY392" fmla="*/ 589640 h 772981"/>
              <a:gd name="connsiteX393" fmla="*/ 224308 w 406284"/>
              <a:gd name="connsiteY393" fmla="*/ 589244 h 772981"/>
              <a:gd name="connsiteX394" fmla="*/ 224135 w 406284"/>
              <a:gd name="connsiteY394" fmla="*/ 591397 h 772981"/>
              <a:gd name="connsiteX395" fmla="*/ 221501 w 406284"/>
              <a:gd name="connsiteY395" fmla="*/ 594312 h 772981"/>
              <a:gd name="connsiteX396" fmla="*/ 223077 w 406284"/>
              <a:gd name="connsiteY396" fmla="*/ 595737 h 772981"/>
              <a:gd name="connsiteX397" fmla="*/ 222134 w 406284"/>
              <a:gd name="connsiteY397" fmla="*/ 597328 h 772981"/>
              <a:gd name="connsiteX398" fmla="*/ 220385 w 406284"/>
              <a:gd name="connsiteY398" fmla="*/ 598048 h 772981"/>
              <a:gd name="connsiteX399" fmla="*/ 220853 w 406284"/>
              <a:gd name="connsiteY399" fmla="*/ 599243 h 772981"/>
              <a:gd name="connsiteX400" fmla="*/ 221494 w 406284"/>
              <a:gd name="connsiteY400" fmla="*/ 598285 h 772981"/>
              <a:gd name="connsiteX401" fmla="*/ 222379 w 406284"/>
              <a:gd name="connsiteY401" fmla="*/ 600063 h 772981"/>
              <a:gd name="connsiteX402" fmla="*/ 224459 w 406284"/>
              <a:gd name="connsiteY402" fmla="*/ 599020 h 772981"/>
              <a:gd name="connsiteX403" fmla="*/ 223869 w 406284"/>
              <a:gd name="connsiteY403" fmla="*/ 600582 h 772981"/>
              <a:gd name="connsiteX404" fmla="*/ 222487 w 406284"/>
              <a:gd name="connsiteY404" fmla="*/ 601280 h 772981"/>
              <a:gd name="connsiteX405" fmla="*/ 222753 w 406284"/>
              <a:gd name="connsiteY405" fmla="*/ 604318 h 772981"/>
              <a:gd name="connsiteX406" fmla="*/ 223236 w 406284"/>
              <a:gd name="connsiteY406" fmla="*/ 601539 h 772981"/>
              <a:gd name="connsiteX407" fmla="*/ 227641 w 406284"/>
              <a:gd name="connsiteY407" fmla="*/ 598206 h 772981"/>
              <a:gd name="connsiteX408" fmla="*/ 227123 w 406284"/>
              <a:gd name="connsiteY408" fmla="*/ 596407 h 772981"/>
              <a:gd name="connsiteX409" fmla="*/ 225330 w 406284"/>
              <a:gd name="connsiteY409" fmla="*/ 596522 h 772981"/>
              <a:gd name="connsiteX410" fmla="*/ 226208 w 406284"/>
              <a:gd name="connsiteY410" fmla="*/ 598300 h 772981"/>
              <a:gd name="connsiteX411" fmla="*/ 225237 w 406284"/>
              <a:gd name="connsiteY411" fmla="*/ 599588 h 772981"/>
              <a:gd name="connsiteX412" fmla="*/ 224301 w 406284"/>
              <a:gd name="connsiteY412" fmla="*/ 597206 h 772981"/>
              <a:gd name="connsiteX413" fmla="*/ 225604 w 406284"/>
              <a:gd name="connsiteY413" fmla="*/ 595593 h 772981"/>
              <a:gd name="connsiteX414" fmla="*/ 222329 w 406284"/>
              <a:gd name="connsiteY414" fmla="*/ 599466 h 772981"/>
              <a:gd name="connsiteX415" fmla="*/ 225467 w 406284"/>
              <a:gd name="connsiteY415" fmla="*/ 594074 h 772981"/>
              <a:gd name="connsiteX416" fmla="*/ 224718 w 406284"/>
              <a:gd name="connsiteY416" fmla="*/ 593815 h 772981"/>
              <a:gd name="connsiteX417" fmla="*/ 224661 w 406284"/>
              <a:gd name="connsiteY417" fmla="*/ 593203 h 772981"/>
              <a:gd name="connsiteX418" fmla="*/ 223660 w 406284"/>
              <a:gd name="connsiteY418" fmla="*/ 594190 h 772981"/>
              <a:gd name="connsiteX419" fmla="*/ 224884 w 406284"/>
              <a:gd name="connsiteY419" fmla="*/ 591663 h 772981"/>
              <a:gd name="connsiteX420" fmla="*/ 225661 w 406284"/>
              <a:gd name="connsiteY420" fmla="*/ 592592 h 772981"/>
              <a:gd name="connsiteX421" fmla="*/ 225661 w 406284"/>
              <a:gd name="connsiteY421" fmla="*/ 593664 h 772981"/>
              <a:gd name="connsiteX422" fmla="*/ 227986 w 406284"/>
              <a:gd name="connsiteY422" fmla="*/ 596284 h 772981"/>
              <a:gd name="connsiteX423" fmla="*/ 228361 w 406284"/>
              <a:gd name="connsiteY423" fmla="*/ 598170 h 772981"/>
              <a:gd name="connsiteX424" fmla="*/ 229462 w 406284"/>
              <a:gd name="connsiteY424" fmla="*/ 598408 h 772981"/>
              <a:gd name="connsiteX425" fmla="*/ 229973 w 406284"/>
              <a:gd name="connsiteY425" fmla="*/ 597638 h 772981"/>
              <a:gd name="connsiteX426" fmla="*/ 230268 w 406284"/>
              <a:gd name="connsiteY426" fmla="*/ 597745 h 772981"/>
              <a:gd name="connsiteX427" fmla="*/ 230657 w 406284"/>
              <a:gd name="connsiteY427" fmla="*/ 597630 h 772981"/>
              <a:gd name="connsiteX428" fmla="*/ 226367 w 406284"/>
              <a:gd name="connsiteY428" fmla="*/ 600128 h 772981"/>
              <a:gd name="connsiteX429" fmla="*/ 228188 w 406284"/>
              <a:gd name="connsiteY429" fmla="*/ 600322 h 772981"/>
              <a:gd name="connsiteX430" fmla="*/ 229066 w 406284"/>
              <a:gd name="connsiteY430" fmla="*/ 602100 h 772981"/>
              <a:gd name="connsiteX431" fmla="*/ 228685 w 406284"/>
              <a:gd name="connsiteY431" fmla="*/ 604404 h 772981"/>
              <a:gd name="connsiteX432" fmla="*/ 227302 w 406284"/>
              <a:gd name="connsiteY432" fmla="*/ 604188 h 772981"/>
              <a:gd name="connsiteX433" fmla="*/ 224423 w 406284"/>
              <a:gd name="connsiteY433" fmla="*/ 606635 h 772981"/>
              <a:gd name="connsiteX434" fmla="*/ 225438 w 406284"/>
              <a:gd name="connsiteY434" fmla="*/ 608860 h 772981"/>
              <a:gd name="connsiteX435" fmla="*/ 227986 w 406284"/>
              <a:gd name="connsiteY435" fmla="*/ 608003 h 772981"/>
              <a:gd name="connsiteX436" fmla="*/ 229325 w 406284"/>
              <a:gd name="connsiteY436" fmla="*/ 609112 h 772981"/>
              <a:gd name="connsiteX437" fmla="*/ 230376 w 406284"/>
              <a:gd name="connsiteY437" fmla="*/ 608737 h 772981"/>
              <a:gd name="connsiteX438" fmla="*/ 229548 w 406284"/>
              <a:gd name="connsiteY438" fmla="*/ 606621 h 772981"/>
              <a:gd name="connsiteX439" fmla="*/ 230016 w 406284"/>
              <a:gd name="connsiteY439" fmla="*/ 606002 h 772981"/>
              <a:gd name="connsiteX440" fmla="*/ 231161 w 406284"/>
              <a:gd name="connsiteY440" fmla="*/ 605325 h 772981"/>
              <a:gd name="connsiteX441" fmla="*/ 231413 w 406284"/>
              <a:gd name="connsiteY441" fmla="*/ 604087 h 772981"/>
              <a:gd name="connsiteX442" fmla="*/ 229635 w 406284"/>
              <a:gd name="connsiteY442" fmla="*/ 604505 h 772981"/>
              <a:gd name="connsiteX443" fmla="*/ 229224 w 406284"/>
              <a:gd name="connsiteY443" fmla="*/ 603922 h 772981"/>
              <a:gd name="connsiteX444" fmla="*/ 230909 w 406284"/>
              <a:gd name="connsiteY444" fmla="*/ 602590 h 772981"/>
              <a:gd name="connsiteX445" fmla="*/ 229829 w 406284"/>
              <a:gd name="connsiteY445" fmla="*/ 602655 h 772981"/>
              <a:gd name="connsiteX446" fmla="*/ 230779 w 406284"/>
              <a:gd name="connsiteY446" fmla="*/ 601071 h 772981"/>
              <a:gd name="connsiteX447" fmla="*/ 231398 w 406284"/>
              <a:gd name="connsiteY447" fmla="*/ 599811 h 772981"/>
              <a:gd name="connsiteX448" fmla="*/ 230995 w 406284"/>
              <a:gd name="connsiteY448" fmla="*/ 597472 h 772981"/>
              <a:gd name="connsiteX449" fmla="*/ 231391 w 406284"/>
              <a:gd name="connsiteY449" fmla="*/ 597090 h 772981"/>
              <a:gd name="connsiteX450" fmla="*/ 232370 w 406284"/>
              <a:gd name="connsiteY450" fmla="*/ 589597 h 772981"/>
              <a:gd name="connsiteX451" fmla="*/ 233377 w 406284"/>
              <a:gd name="connsiteY451" fmla="*/ 589590 h 772981"/>
              <a:gd name="connsiteX452" fmla="*/ 232514 w 406284"/>
              <a:gd name="connsiteY452" fmla="*/ 588856 h 772981"/>
              <a:gd name="connsiteX453" fmla="*/ 233665 w 406284"/>
              <a:gd name="connsiteY453" fmla="*/ 586603 h 772981"/>
              <a:gd name="connsiteX454" fmla="*/ 233853 w 406284"/>
              <a:gd name="connsiteY454" fmla="*/ 586811 h 772981"/>
              <a:gd name="connsiteX455" fmla="*/ 234976 w 406284"/>
              <a:gd name="connsiteY455" fmla="*/ 584493 h 772981"/>
              <a:gd name="connsiteX456" fmla="*/ 235847 w 406284"/>
              <a:gd name="connsiteY456" fmla="*/ 582838 h 772981"/>
              <a:gd name="connsiteX457" fmla="*/ 235839 w 406284"/>
              <a:gd name="connsiteY457" fmla="*/ 588827 h 772981"/>
              <a:gd name="connsiteX458" fmla="*/ 238488 w 406284"/>
              <a:gd name="connsiteY458" fmla="*/ 590187 h 772981"/>
              <a:gd name="connsiteX459" fmla="*/ 235609 w 406284"/>
              <a:gd name="connsiteY459" fmla="*/ 590367 h 772981"/>
              <a:gd name="connsiteX460" fmla="*/ 237185 w 406284"/>
              <a:gd name="connsiteY460" fmla="*/ 591800 h 772981"/>
              <a:gd name="connsiteX461" fmla="*/ 238179 w 406284"/>
              <a:gd name="connsiteY461" fmla="*/ 590821 h 772981"/>
              <a:gd name="connsiteX462" fmla="*/ 239424 w 406284"/>
              <a:gd name="connsiteY462" fmla="*/ 592577 h 772981"/>
              <a:gd name="connsiteX463" fmla="*/ 237631 w 406284"/>
              <a:gd name="connsiteY463" fmla="*/ 592692 h 772981"/>
              <a:gd name="connsiteX464" fmla="*/ 237819 w 406284"/>
              <a:gd name="connsiteY464" fmla="*/ 594823 h 772981"/>
              <a:gd name="connsiteX465" fmla="*/ 239647 w 406284"/>
              <a:gd name="connsiteY465" fmla="*/ 595017 h 772981"/>
              <a:gd name="connsiteX466" fmla="*/ 238042 w 406284"/>
              <a:gd name="connsiteY466" fmla="*/ 597256 h 772981"/>
              <a:gd name="connsiteX467" fmla="*/ 239287 w 406284"/>
              <a:gd name="connsiteY467" fmla="*/ 603295 h 772981"/>
              <a:gd name="connsiteX468" fmla="*/ 237934 w 406284"/>
              <a:gd name="connsiteY468" fmla="*/ 604296 h 772981"/>
              <a:gd name="connsiteX469" fmla="*/ 240007 w 406284"/>
              <a:gd name="connsiteY469" fmla="*/ 603245 h 772981"/>
              <a:gd name="connsiteX470" fmla="*/ 239863 w 406284"/>
              <a:gd name="connsiteY470" fmla="*/ 605700 h 772981"/>
              <a:gd name="connsiteX471" fmla="*/ 238611 w 406284"/>
              <a:gd name="connsiteY471" fmla="*/ 607917 h 772981"/>
              <a:gd name="connsiteX472" fmla="*/ 240439 w 406284"/>
              <a:gd name="connsiteY472" fmla="*/ 608104 h 772981"/>
              <a:gd name="connsiteX473" fmla="*/ 240489 w 406284"/>
              <a:gd name="connsiteY473" fmla="*/ 608716 h 772981"/>
              <a:gd name="connsiteX474" fmla="*/ 237560 w 406284"/>
              <a:gd name="connsiteY474" fmla="*/ 608284 h 772981"/>
              <a:gd name="connsiteX475" fmla="*/ 238747 w 406284"/>
              <a:gd name="connsiteY475" fmla="*/ 609436 h 772981"/>
              <a:gd name="connsiteX476" fmla="*/ 240525 w 406284"/>
              <a:gd name="connsiteY476" fmla="*/ 609018 h 772981"/>
              <a:gd name="connsiteX477" fmla="*/ 240180 w 406284"/>
              <a:gd name="connsiteY477" fmla="*/ 613315 h 772981"/>
              <a:gd name="connsiteX478" fmla="*/ 241418 w 406284"/>
              <a:gd name="connsiteY478" fmla="*/ 615072 h 772981"/>
              <a:gd name="connsiteX479" fmla="*/ 240057 w 406284"/>
              <a:gd name="connsiteY479" fmla="*/ 616072 h 772981"/>
              <a:gd name="connsiteX480" fmla="*/ 241518 w 406284"/>
              <a:gd name="connsiteY480" fmla="*/ 616288 h 772981"/>
              <a:gd name="connsiteX481" fmla="*/ 242188 w 406284"/>
              <a:gd name="connsiteY481" fmla="*/ 615633 h 772981"/>
              <a:gd name="connsiteX482" fmla="*/ 243030 w 406284"/>
              <a:gd name="connsiteY482" fmla="*/ 621082 h 772981"/>
              <a:gd name="connsiteX483" fmla="*/ 242468 w 406284"/>
              <a:gd name="connsiteY483" fmla="*/ 622954 h 772981"/>
              <a:gd name="connsiteX484" fmla="*/ 241547 w 406284"/>
              <a:gd name="connsiteY484" fmla="*/ 624847 h 772981"/>
              <a:gd name="connsiteX485" fmla="*/ 242109 w 406284"/>
              <a:gd name="connsiteY485" fmla="*/ 622975 h 772981"/>
              <a:gd name="connsiteX486" fmla="*/ 239870 w 406284"/>
              <a:gd name="connsiteY486" fmla="*/ 622205 h 772981"/>
              <a:gd name="connsiteX487" fmla="*/ 239230 w 406284"/>
              <a:gd name="connsiteY487" fmla="*/ 623163 h 772981"/>
              <a:gd name="connsiteX488" fmla="*/ 241418 w 406284"/>
              <a:gd name="connsiteY488" fmla="*/ 623328 h 772981"/>
              <a:gd name="connsiteX489" fmla="*/ 240446 w 406284"/>
              <a:gd name="connsiteY489" fmla="*/ 624617 h 772981"/>
              <a:gd name="connsiteX490" fmla="*/ 239316 w 406284"/>
              <a:gd name="connsiteY490" fmla="*/ 624077 h 772981"/>
              <a:gd name="connsiteX491" fmla="*/ 239172 w 406284"/>
              <a:gd name="connsiteY491" fmla="*/ 626531 h 772981"/>
              <a:gd name="connsiteX492" fmla="*/ 239755 w 406284"/>
              <a:gd name="connsiteY492" fmla="*/ 624969 h 772981"/>
              <a:gd name="connsiteX493" fmla="*/ 240504 w 406284"/>
              <a:gd name="connsiteY493" fmla="*/ 625221 h 772981"/>
              <a:gd name="connsiteX494" fmla="*/ 242109 w 406284"/>
              <a:gd name="connsiteY494" fmla="*/ 626963 h 772981"/>
              <a:gd name="connsiteX495" fmla="*/ 241029 w 406284"/>
              <a:gd name="connsiteY495" fmla="*/ 627028 h 772981"/>
              <a:gd name="connsiteX496" fmla="*/ 242555 w 406284"/>
              <a:gd name="connsiteY496" fmla="*/ 627849 h 772981"/>
              <a:gd name="connsiteX497" fmla="*/ 241187 w 406284"/>
              <a:gd name="connsiteY497" fmla="*/ 628849 h 772981"/>
              <a:gd name="connsiteX498" fmla="*/ 242814 w 406284"/>
              <a:gd name="connsiteY498" fmla="*/ 630894 h 772981"/>
              <a:gd name="connsiteX499" fmla="*/ 242231 w 406284"/>
              <a:gd name="connsiteY499" fmla="*/ 632456 h 772981"/>
              <a:gd name="connsiteX500" fmla="*/ 240763 w 406284"/>
              <a:gd name="connsiteY500" fmla="*/ 632240 h 772981"/>
              <a:gd name="connsiteX501" fmla="*/ 240396 w 406284"/>
              <a:gd name="connsiteY501" fmla="*/ 636235 h 772981"/>
              <a:gd name="connsiteX502" fmla="*/ 241835 w 406284"/>
              <a:gd name="connsiteY502" fmla="*/ 636141 h 772981"/>
              <a:gd name="connsiteX503" fmla="*/ 241943 w 406284"/>
              <a:gd name="connsiteY503" fmla="*/ 637358 h 772981"/>
              <a:gd name="connsiteX504" fmla="*/ 240532 w 406284"/>
              <a:gd name="connsiteY504" fmla="*/ 637746 h 772981"/>
              <a:gd name="connsiteX505" fmla="*/ 240079 w 406284"/>
              <a:gd name="connsiteY505" fmla="*/ 640827 h 772981"/>
              <a:gd name="connsiteX506" fmla="*/ 239582 w 406284"/>
              <a:gd name="connsiteY506" fmla="*/ 639330 h 772981"/>
              <a:gd name="connsiteX507" fmla="*/ 239856 w 406284"/>
              <a:gd name="connsiteY507" fmla="*/ 642368 h 772981"/>
              <a:gd name="connsiteX508" fmla="*/ 241288 w 406284"/>
              <a:gd name="connsiteY508" fmla="*/ 642281 h 772981"/>
              <a:gd name="connsiteX509" fmla="*/ 240424 w 406284"/>
              <a:gd name="connsiteY509" fmla="*/ 644779 h 772981"/>
              <a:gd name="connsiteX510" fmla="*/ 237740 w 406284"/>
              <a:gd name="connsiteY510" fmla="*/ 643109 h 772981"/>
              <a:gd name="connsiteX511" fmla="*/ 237595 w 406284"/>
              <a:gd name="connsiteY511" fmla="*/ 645564 h 772981"/>
              <a:gd name="connsiteX512" fmla="*/ 239057 w 406284"/>
              <a:gd name="connsiteY512" fmla="*/ 645780 h 772981"/>
              <a:gd name="connsiteX513" fmla="*/ 239877 w 406284"/>
              <a:gd name="connsiteY513" fmla="*/ 650926 h 772981"/>
              <a:gd name="connsiteX514" fmla="*/ 241180 w 406284"/>
              <a:gd name="connsiteY514" fmla="*/ 649314 h 772981"/>
              <a:gd name="connsiteX515" fmla="*/ 241000 w 406284"/>
              <a:gd name="connsiteY515" fmla="*/ 655440 h 772981"/>
              <a:gd name="connsiteX516" fmla="*/ 241943 w 406284"/>
              <a:gd name="connsiteY516" fmla="*/ 653849 h 772981"/>
              <a:gd name="connsiteX517" fmla="*/ 241655 w 406284"/>
              <a:gd name="connsiteY517" fmla="*/ 658758 h 772981"/>
              <a:gd name="connsiteX518" fmla="*/ 242425 w 406284"/>
              <a:gd name="connsiteY518" fmla="*/ 659320 h 772981"/>
              <a:gd name="connsiteX519" fmla="*/ 239481 w 406284"/>
              <a:gd name="connsiteY519" fmla="*/ 662868 h 772981"/>
              <a:gd name="connsiteX520" fmla="*/ 242533 w 406284"/>
              <a:gd name="connsiteY520" fmla="*/ 660536 h 772981"/>
              <a:gd name="connsiteX521" fmla="*/ 242829 w 406284"/>
              <a:gd name="connsiteY521" fmla="*/ 663883 h 772981"/>
              <a:gd name="connsiteX522" fmla="*/ 243807 w 406284"/>
              <a:gd name="connsiteY522" fmla="*/ 662602 h 772981"/>
              <a:gd name="connsiteX523" fmla="*/ 243908 w 406284"/>
              <a:gd name="connsiteY523" fmla="*/ 655562 h 772981"/>
              <a:gd name="connsiteX524" fmla="*/ 245146 w 406284"/>
              <a:gd name="connsiteY524" fmla="*/ 657319 h 772981"/>
              <a:gd name="connsiteX525" fmla="*/ 244304 w 406284"/>
              <a:gd name="connsiteY525" fmla="*/ 660126 h 772981"/>
              <a:gd name="connsiteX526" fmla="*/ 244995 w 406284"/>
              <a:gd name="connsiteY526" fmla="*/ 659773 h 772981"/>
              <a:gd name="connsiteX527" fmla="*/ 245211 w 406284"/>
              <a:gd name="connsiteY527" fmla="*/ 662206 h 772981"/>
              <a:gd name="connsiteX528" fmla="*/ 245852 w 406284"/>
              <a:gd name="connsiteY528" fmla="*/ 661249 h 772981"/>
              <a:gd name="connsiteX529" fmla="*/ 247083 w 406284"/>
              <a:gd name="connsiteY529" fmla="*/ 666979 h 772981"/>
              <a:gd name="connsiteX530" fmla="*/ 245348 w 406284"/>
              <a:gd name="connsiteY530" fmla="*/ 671974 h 772981"/>
              <a:gd name="connsiteX531" fmla="*/ 244758 w 406284"/>
              <a:gd name="connsiteY531" fmla="*/ 665287 h 772981"/>
              <a:gd name="connsiteX532" fmla="*/ 243548 w 406284"/>
              <a:gd name="connsiteY532" fmla="*/ 663833 h 772981"/>
              <a:gd name="connsiteX533" fmla="*/ 244750 w 406284"/>
              <a:gd name="connsiteY533" fmla="*/ 669261 h 772981"/>
              <a:gd name="connsiteX534" fmla="*/ 243699 w 406284"/>
              <a:gd name="connsiteY534" fmla="*/ 669628 h 772981"/>
              <a:gd name="connsiteX535" fmla="*/ 243124 w 406284"/>
              <a:gd name="connsiteY535" fmla="*/ 667216 h 772981"/>
              <a:gd name="connsiteX536" fmla="*/ 241403 w 406284"/>
              <a:gd name="connsiteY536" fmla="*/ 668238 h 772981"/>
              <a:gd name="connsiteX537" fmla="*/ 242814 w 406284"/>
              <a:gd name="connsiteY537" fmla="*/ 667850 h 772981"/>
              <a:gd name="connsiteX538" fmla="*/ 243023 w 406284"/>
              <a:gd name="connsiteY538" fmla="*/ 670283 h 772981"/>
              <a:gd name="connsiteX539" fmla="*/ 238323 w 406284"/>
              <a:gd name="connsiteY539" fmla="*/ 670268 h 772981"/>
              <a:gd name="connsiteX540" fmla="*/ 238603 w 406284"/>
              <a:gd name="connsiteY540" fmla="*/ 669332 h 772981"/>
              <a:gd name="connsiteX541" fmla="*/ 234400 w 406284"/>
              <a:gd name="connsiteY541" fmla="*/ 666842 h 772981"/>
              <a:gd name="connsiteX542" fmla="*/ 235364 w 406284"/>
              <a:gd name="connsiteY542" fmla="*/ 669534 h 772981"/>
              <a:gd name="connsiteX543" fmla="*/ 234284 w 406284"/>
              <a:gd name="connsiteY543" fmla="*/ 669606 h 772981"/>
              <a:gd name="connsiteX544" fmla="*/ 235832 w 406284"/>
              <a:gd name="connsiteY544" fmla="*/ 670736 h 772981"/>
              <a:gd name="connsiteX545" fmla="*/ 236415 w 406284"/>
              <a:gd name="connsiteY545" fmla="*/ 669167 h 772981"/>
              <a:gd name="connsiteX546" fmla="*/ 237192 w 406284"/>
              <a:gd name="connsiteY546" fmla="*/ 669728 h 772981"/>
              <a:gd name="connsiteX547" fmla="*/ 236602 w 406284"/>
              <a:gd name="connsiteY547" fmla="*/ 671298 h 772981"/>
              <a:gd name="connsiteX548" fmla="*/ 237351 w 406284"/>
              <a:gd name="connsiteY548" fmla="*/ 671557 h 772981"/>
              <a:gd name="connsiteX549" fmla="*/ 238711 w 406284"/>
              <a:gd name="connsiteY549" fmla="*/ 670556 h 772981"/>
              <a:gd name="connsiteX550" fmla="*/ 242936 w 406284"/>
              <a:gd name="connsiteY550" fmla="*/ 673349 h 772981"/>
              <a:gd name="connsiteX551" fmla="*/ 242541 w 406284"/>
              <a:gd name="connsiteY551" fmla="*/ 677042 h 772981"/>
              <a:gd name="connsiteX552" fmla="*/ 241432 w 406284"/>
              <a:gd name="connsiteY552" fmla="*/ 676804 h 772981"/>
              <a:gd name="connsiteX553" fmla="*/ 242087 w 406284"/>
              <a:gd name="connsiteY553" fmla="*/ 680130 h 772981"/>
              <a:gd name="connsiteX554" fmla="*/ 241950 w 406284"/>
              <a:gd name="connsiteY554" fmla="*/ 678611 h 772981"/>
              <a:gd name="connsiteX555" fmla="*/ 243303 w 406284"/>
              <a:gd name="connsiteY555" fmla="*/ 677610 h 772981"/>
              <a:gd name="connsiteX556" fmla="*/ 241446 w 406284"/>
              <a:gd name="connsiteY556" fmla="*/ 681095 h 772981"/>
              <a:gd name="connsiteX557" fmla="*/ 240734 w 406284"/>
              <a:gd name="connsiteY557" fmla="*/ 689394 h 772981"/>
              <a:gd name="connsiteX558" fmla="*/ 242173 w 406284"/>
              <a:gd name="connsiteY558" fmla="*/ 689301 h 772981"/>
              <a:gd name="connsiteX559" fmla="*/ 242411 w 406284"/>
              <a:gd name="connsiteY559" fmla="*/ 692036 h 772981"/>
              <a:gd name="connsiteX560" fmla="*/ 241360 w 406284"/>
              <a:gd name="connsiteY560" fmla="*/ 692410 h 772981"/>
              <a:gd name="connsiteX561" fmla="*/ 242245 w 406284"/>
              <a:gd name="connsiteY561" fmla="*/ 694188 h 772981"/>
              <a:gd name="connsiteX562" fmla="*/ 240547 w 406284"/>
              <a:gd name="connsiteY562" fmla="*/ 695513 h 772981"/>
              <a:gd name="connsiteX563" fmla="*/ 242404 w 406284"/>
              <a:gd name="connsiteY563" fmla="*/ 696009 h 772981"/>
              <a:gd name="connsiteX564" fmla="*/ 244347 w 406284"/>
              <a:gd name="connsiteY564" fmla="*/ 693440 h 772981"/>
              <a:gd name="connsiteX565" fmla="*/ 243721 w 406284"/>
              <a:gd name="connsiteY565" fmla="*/ 690416 h 772981"/>
              <a:gd name="connsiteX566" fmla="*/ 244894 w 406284"/>
              <a:gd name="connsiteY566" fmla="*/ 694627 h 772981"/>
              <a:gd name="connsiteX567" fmla="*/ 246262 w 406284"/>
              <a:gd name="connsiteY567" fmla="*/ 694541 h 772981"/>
              <a:gd name="connsiteX568" fmla="*/ 246758 w 406284"/>
              <a:gd name="connsiteY568" fmla="*/ 696038 h 772981"/>
              <a:gd name="connsiteX569" fmla="*/ 245664 w 406284"/>
              <a:gd name="connsiteY569" fmla="*/ 691827 h 772981"/>
              <a:gd name="connsiteX570" fmla="*/ 247183 w 406284"/>
              <a:gd name="connsiteY570" fmla="*/ 692648 h 772981"/>
              <a:gd name="connsiteX571" fmla="*/ 250588 w 406284"/>
              <a:gd name="connsiteY571" fmla="*/ 690294 h 772981"/>
              <a:gd name="connsiteX572" fmla="*/ 251919 w 406284"/>
              <a:gd name="connsiteY572" fmla="*/ 688984 h 772981"/>
              <a:gd name="connsiteX573" fmla="*/ 250753 w 406284"/>
              <a:gd name="connsiteY573" fmla="*/ 688142 h 772981"/>
              <a:gd name="connsiteX574" fmla="*/ 248565 w 406284"/>
              <a:gd name="connsiteY574" fmla="*/ 687976 h 772981"/>
              <a:gd name="connsiteX575" fmla="*/ 247997 w 406284"/>
              <a:gd name="connsiteY575" fmla="*/ 685565 h 772981"/>
              <a:gd name="connsiteX576" fmla="*/ 248342 w 406284"/>
              <a:gd name="connsiteY576" fmla="*/ 669030 h 772981"/>
              <a:gd name="connsiteX577" fmla="*/ 248551 w 406284"/>
              <a:gd name="connsiteY577" fmla="*/ 671463 h 772981"/>
              <a:gd name="connsiteX578" fmla="*/ 249796 w 406284"/>
              <a:gd name="connsiteY578" fmla="*/ 673220 h 772981"/>
              <a:gd name="connsiteX579" fmla="*/ 250876 w 406284"/>
              <a:gd name="connsiteY579" fmla="*/ 673155 h 772981"/>
              <a:gd name="connsiteX580" fmla="*/ 252466 w 406284"/>
              <a:gd name="connsiteY580" fmla="*/ 678863 h 772981"/>
              <a:gd name="connsiteX581" fmla="*/ 254568 w 406284"/>
              <a:gd name="connsiteY581" fmla="*/ 678122 h 772981"/>
              <a:gd name="connsiteX582" fmla="*/ 253777 w 406284"/>
              <a:gd name="connsiteY582" fmla="*/ 673277 h 772981"/>
              <a:gd name="connsiteX583" fmla="*/ 252668 w 406284"/>
              <a:gd name="connsiteY583" fmla="*/ 673040 h 772981"/>
              <a:gd name="connsiteX584" fmla="*/ 254626 w 406284"/>
              <a:gd name="connsiteY584" fmla="*/ 674753 h 772981"/>
              <a:gd name="connsiteX585" fmla="*/ 255770 w 406284"/>
              <a:gd name="connsiteY585" fmla="*/ 671312 h 772981"/>
              <a:gd name="connsiteX586" fmla="*/ 256958 w 406284"/>
              <a:gd name="connsiteY586" fmla="*/ 672464 h 772981"/>
              <a:gd name="connsiteX587" fmla="*/ 256785 w 406284"/>
              <a:gd name="connsiteY587" fmla="*/ 674616 h 772981"/>
              <a:gd name="connsiteX588" fmla="*/ 255677 w 406284"/>
              <a:gd name="connsiteY588" fmla="*/ 674379 h 772981"/>
              <a:gd name="connsiteX589" fmla="*/ 256562 w 406284"/>
              <a:gd name="connsiteY589" fmla="*/ 676156 h 772981"/>
              <a:gd name="connsiteX590" fmla="*/ 254763 w 406284"/>
              <a:gd name="connsiteY590" fmla="*/ 676264 h 772981"/>
              <a:gd name="connsiteX591" fmla="*/ 257606 w 406284"/>
              <a:gd name="connsiteY591" fmla="*/ 679756 h 772981"/>
              <a:gd name="connsiteX592" fmla="*/ 259621 w 406284"/>
              <a:gd name="connsiteY592" fmla="*/ 673817 h 772981"/>
              <a:gd name="connsiteX593" fmla="*/ 262112 w 406284"/>
              <a:gd name="connsiteY593" fmla="*/ 673356 h 772981"/>
              <a:gd name="connsiteX594" fmla="*/ 261997 w 406284"/>
              <a:gd name="connsiteY594" fmla="*/ 676113 h 772981"/>
              <a:gd name="connsiteX595" fmla="*/ 260888 w 406284"/>
              <a:gd name="connsiteY595" fmla="*/ 675876 h 772981"/>
              <a:gd name="connsiteX596" fmla="*/ 258693 w 406284"/>
              <a:gd name="connsiteY596" fmla="*/ 679684 h 772981"/>
              <a:gd name="connsiteX597" fmla="*/ 260629 w 406284"/>
              <a:gd name="connsiteY597" fmla="*/ 681087 h 772981"/>
              <a:gd name="connsiteX598" fmla="*/ 262450 w 406284"/>
              <a:gd name="connsiteY598" fmla="*/ 681282 h 772981"/>
              <a:gd name="connsiteX599" fmla="*/ 262860 w 406284"/>
              <a:gd name="connsiteY599" fmla="*/ 681865 h 772981"/>
              <a:gd name="connsiteX600" fmla="*/ 261435 w 406284"/>
              <a:gd name="connsiteY600" fmla="*/ 686234 h 772981"/>
              <a:gd name="connsiteX601" fmla="*/ 259247 w 406284"/>
              <a:gd name="connsiteY601" fmla="*/ 686068 h 772981"/>
              <a:gd name="connsiteX602" fmla="*/ 258318 w 406284"/>
              <a:gd name="connsiteY602" fmla="*/ 679712 h 772981"/>
              <a:gd name="connsiteX603" fmla="*/ 256936 w 406284"/>
              <a:gd name="connsiteY603" fmla="*/ 680411 h 772981"/>
              <a:gd name="connsiteX604" fmla="*/ 258095 w 406284"/>
              <a:gd name="connsiteY604" fmla="*/ 681260 h 772981"/>
              <a:gd name="connsiteX605" fmla="*/ 256289 w 406284"/>
              <a:gd name="connsiteY605" fmla="*/ 681375 h 772981"/>
              <a:gd name="connsiteX606" fmla="*/ 255706 w 406284"/>
              <a:gd name="connsiteY606" fmla="*/ 682937 h 772981"/>
              <a:gd name="connsiteX607" fmla="*/ 255598 w 406284"/>
              <a:gd name="connsiteY607" fmla="*/ 681721 h 772981"/>
              <a:gd name="connsiteX608" fmla="*/ 253704 w 406284"/>
              <a:gd name="connsiteY608" fmla="*/ 684895 h 772981"/>
              <a:gd name="connsiteX609" fmla="*/ 254705 w 406284"/>
              <a:gd name="connsiteY609" fmla="*/ 683916 h 772981"/>
              <a:gd name="connsiteX610" fmla="*/ 255497 w 406284"/>
              <a:gd name="connsiteY610" fmla="*/ 684780 h 772981"/>
              <a:gd name="connsiteX611" fmla="*/ 253784 w 406284"/>
              <a:gd name="connsiteY611" fmla="*/ 685802 h 772981"/>
              <a:gd name="connsiteX612" fmla="*/ 253121 w 406284"/>
              <a:gd name="connsiteY612" fmla="*/ 686457 h 772981"/>
              <a:gd name="connsiteX613" fmla="*/ 254309 w 406284"/>
              <a:gd name="connsiteY613" fmla="*/ 687609 h 772981"/>
              <a:gd name="connsiteX614" fmla="*/ 252898 w 406284"/>
              <a:gd name="connsiteY614" fmla="*/ 688005 h 772981"/>
              <a:gd name="connsiteX615" fmla="*/ 253978 w 406284"/>
              <a:gd name="connsiteY615" fmla="*/ 696189 h 772981"/>
              <a:gd name="connsiteX616" fmla="*/ 252675 w 406284"/>
              <a:gd name="connsiteY616" fmla="*/ 697802 h 772981"/>
              <a:gd name="connsiteX617" fmla="*/ 255835 w 406284"/>
              <a:gd name="connsiteY617" fmla="*/ 696686 h 772981"/>
              <a:gd name="connsiteX618" fmla="*/ 256843 w 406284"/>
              <a:gd name="connsiteY618" fmla="*/ 691726 h 772981"/>
              <a:gd name="connsiteX619" fmla="*/ 256699 w 406284"/>
              <a:gd name="connsiteY619" fmla="*/ 694181 h 772981"/>
              <a:gd name="connsiteX620" fmla="*/ 258167 w 406284"/>
              <a:gd name="connsiteY620" fmla="*/ 694390 h 772981"/>
              <a:gd name="connsiteX621" fmla="*/ 258390 w 406284"/>
              <a:gd name="connsiteY621" fmla="*/ 705079 h 772981"/>
              <a:gd name="connsiteX622" fmla="*/ 260132 w 406284"/>
              <a:gd name="connsiteY622" fmla="*/ 704359 h 772981"/>
              <a:gd name="connsiteX623" fmla="*/ 260168 w 406284"/>
              <a:gd name="connsiteY623" fmla="*/ 700688 h 772981"/>
              <a:gd name="connsiteX624" fmla="*/ 258808 w 406284"/>
              <a:gd name="connsiteY624" fmla="*/ 693440 h 772981"/>
              <a:gd name="connsiteX625" fmla="*/ 262551 w 406284"/>
              <a:gd name="connsiteY625" fmla="*/ 690762 h 772981"/>
              <a:gd name="connsiteX626" fmla="*/ 262666 w 406284"/>
              <a:gd name="connsiteY626" fmla="*/ 688005 h 772981"/>
              <a:gd name="connsiteX627" fmla="*/ 264242 w 406284"/>
              <a:gd name="connsiteY627" fmla="*/ 689437 h 772981"/>
              <a:gd name="connsiteX628" fmla="*/ 264746 w 406284"/>
              <a:gd name="connsiteY628" fmla="*/ 686961 h 772981"/>
              <a:gd name="connsiteX629" fmla="*/ 266157 w 406284"/>
              <a:gd name="connsiteY629" fmla="*/ 686565 h 772981"/>
              <a:gd name="connsiteX630" fmla="*/ 267258 w 406284"/>
              <a:gd name="connsiteY630" fmla="*/ 678546 h 772981"/>
              <a:gd name="connsiteX631" fmla="*/ 269022 w 406284"/>
              <a:gd name="connsiteY631" fmla="*/ 682102 h 772981"/>
              <a:gd name="connsiteX632" fmla="*/ 269850 w 406284"/>
              <a:gd name="connsiteY632" fmla="*/ 683268 h 772981"/>
              <a:gd name="connsiteX633" fmla="*/ 272369 w 406284"/>
              <a:gd name="connsiteY633" fmla="*/ 683110 h 772981"/>
              <a:gd name="connsiteX634" fmla="*/ 270289 w 406284"/>
              <a:gd name="connsiteY634" fmla="*/ 684161 h 772981"/>
              <a:gd name="connsiteX635" fmla="*/ 271505 w 406284"/>
              <a:gd name="connsiteY635" fmla="*/ 685615 h 772981"/>
              <a:gd name="connsiteX636" fmla="*/ 273218 w 406284"/>
              <a:gd name="connsiteY636" fmla="*/ 684593 h 772981"/>
              <a:gd name="connsiteX637" fmla="*/ 272059 w 406284"/>
              <a:gd name="connsiteY637" fmla="*/ 683751 h 772981"/>
              <a:gd name="connsiteX638" fmla="*/ 271505 w 406284"/>
              <a:gd name="connsiteY638" fmla="*/ 681642 h 772981"/>
              <a:gd name="connsiteX639" fmla="*/ 272074 w 406284"/>
              <a:gd name="connsiteY639" fmla="*/ 675797 h 772981"/>
              <a:gd name="connsiteX640" fmla="*/ 272650 w 406284"/>
              <a:gd name="connsiteY640" fmla="*/ 678201 h 772981"/>
              <a:gd name="connsiteX641" fmla="*/ 275385 w 406284"/>
              <a:gd name="connsiteY641" fmla="*/ 680475 h 772981"/>
              <a:gd name="connsiteX642" fmla="*/ 273916 w 406284"/>
              <a:gd name="connsiteY642" fmla="*/ 680260 h 772981"/>
              <a:gd name="connsiteX643" fmla="*/ 274514 w 406284"/>
              <a:gd name="connsiteY643" fmla="*/ 682973 h 772981"/>
              <a:gd name="connsiteX644" fmla="*/ 273333 w 406284"/>
              <a:gd name="connsiteY644" fmla="*/ 681829 h 772981"/>
              <a:gd name="connsiteX645" fmla="*/ 277004 w 406284"/>
              <a:gd name="connsiteY645" fmla="*/ 686486 h 772981"/>
              <a:gd name="connsiteX646" fmla="*/ 278415 w 406284"/>
              <a:gd name="connsiteY646" fmla="*/ 686097 h 772981"/>
              <a:gd name="connsiteX647" fmla="*/ 279394 w 406284"/>
              <a:gd name="connsiteY647" fmla="*/ 693065 h 772981"/>
              <a:gd name="connsiteX648" fmla="*/ 280056 w 406284"/>
              <a:gd name="connsiteY648" fmla="*/ 696391 h 772981"/>
              <a:gd name="connsiteX649" fmla="*/ 281690 w 406284"/>
              <a:gd name="connsiteY649" fmla="*/ 694447 h 772981"/>
              <a:gd name="connsiteX650" fmla="*/ 284065 w 406284"/>
              <a:gd name="connsiteY650" fmla="*/ 696744 h 772981"/>
              <a:gd name="connsiteX651" fmla="*/ 283230 w 406284"/>
              <a:gd name="connsiteY651" fmla="*/ 699551 h 772981"/>
              <a:gd name="connsiteX652" fmla="*/ 282403 w 406284"/>
              <a:gd name="connsiteY652" fmla="*/ 698378 h 772981"/>
              <a:gd name="connsiteX653" fmla="*/ 280574 w 406284"/>
              <a:gd name="connsiteY653" fmla="*/ 710413 h 772981"/>
              <a:gd name="connsiteX654" fmla="*/ 279581 w 406284"/>
              <a:gd name="connsiteY654" fmla="*/ 707419 h 772981"/>
              <a:gd name="connsiteX655" fmla="*/ 278523 w 406284"/>
              <a:gd name="connsiteY655" fmla="*/ 711766 h 772981"/>
              <a:gd name="connsiteX656" fmla="*/ 276947 w 406284"/>
              <a:gd name="connsiteY656" fmla="*/ 710334 h 772981"/>
              <a:gd name="connsiteX657" fmla="*/ 280301 w 406284"/>
              <a:gd name="connsiteY657" fmla="*/ 707375 h 772981"/>
              <a:gd name="connsiteX658" fmla="*/ 280286 w 406284"/>
              <a:gd name="connsiteY658" fmla="*/ 703100 h 772981"/>
              <a:gd name="connsiteX659" fmla="*/ 279092 w 406284"/>
              <a:gd name="connsiteY659" fmla="*/ 701948 h 772981"/>
              <a:gd name="connsiteX660" fmla="*/ 280229 w 406284"/>
              <a:gd name="connsiteY660" fmla="*/ 702488 h 772981"/>
              <a:gd name="connsiteX661" fmla="*/ 277594 w 406284"/>
              <a:gd name="connsiteY661" fmla="*/ 693180 h 772981"/>
              <a:gd name="connsiteX662" fmla="*/ 278977 w 406284"/>
              <a:gd name="connsiteY662" fmla="*/ 692482 h 772981"/>
              <a:gd name="connsiteX663" fmla="*/ 277069 w 406284"/>
              <a:gd name="connsiteY663" fmla="*/ 691381 h 772981"/>
              <a:gd name="connsiteX664" fmla="*/ 276119 w 406284"/>
              <a:gd name="connsiteY664" fmla="*/ 692972 h 772981"/>
              <a:gd name="connsiteX665" fmla="*/ 276644 w 406284"/>
              <a:gd name="connsiteY665" fmla="*/ 694771 h 772981"/>
              <a:gd name="connsiteX666" fmla="*/ 275478 w 406284"/>
              <a:gd name="connsiteY666" fmla="*/ 693929 h 772981"/>
              <a:gd name="connsiteX667" fmla="*/ 275169 w 406284"/>
              <a:gd name="connsiteY667" fmla="*/ 694555 h 772981"/>
              <a:gd name="connsiteX668" fmla="*/ 274759 w 406284"/>
              <a:gd name="connsiteY668" fmla="*/ 693972 h 772981"/>
              <a:gd name="connsiteX669" fmla="*/ 275471 w 406284"/>
              <a:gd name="connsiteY669" fmla="*/ 697902 h 772981"/>
              <a:gd name="connsiteX670" fmla="*/ 273923 w 406284"/>
              <a:gd name="connsiteY670" fmla="*/ 696780 h 772981"/>
              <a:gd name="connsiteX671" fmla="*/ 272829 w 406284"/>
              <a:gd name="connsiteY671" fmla="*/ 692569 h 772981"/>
              <a:gd name="connsiteX672" fmla="*/ 270548 w 406284"/>
              <a:gd name="connsiteY672" fmla="*/ 695462 h 772981"/>
              <a:gd name="connsiteX673" fmla="*/ 271138 w 406284"/>
              <a:gd name="connsiteY673" fmla="*/ 693900 h 772981"/>
              <a:gd name="connsiteX674" fmla="*/ 267668 w 406284"/>
              <a:gd name="connsiteY674" fmla="*/ 695642 h 772981"/>
              <a:gd name="connsiteX675" fmla="*/ 266510 w 406284"/>
              <a:gd name="connsiteY675" fmla="*/ 694793 h 772981"/>
              <a:gd name="connsiteX676" fmla="*/ 264847 w 406284"/>
              <a:gd name="connsiteY676" fmla="*/ 696434 h 772981"/>
              <a:gd name="connsiteX677" fmla="*/ 264343 w 406284"/>
              <a:gd name="connsiteY677" fmla="*/ 698910 h 772981"/>
              <a:gd name="connsiteX678" fmla="*/ 262688 w 406284"/>
              <a:gd name="connsiteY678" fmla="*/ 696564 h 772981"/>
              <a:gd name="connsiteX679" fmla="*/ 261269 w 406284"/>
              <a:gd name="connsiteY679" fmla="*/ 709182 h 772981"/>
              <a:gd name="connsiteX680" fmla="*/ 259218 w 406284"/>
              <a:gd name="connsiteY680" fmla="*/ 710536 h 772981"/>
              <a:gd name="connsiteX681" fmla="*/ 255792 w 406284"/>
              <a:gd name="connsiteY681" fmla="*/ 708606 h 772981"/>
              <a:gd name="connsiteX682" fmla="*/ 255655 w 406284"/>
              <a:gd name="connsiteY682" fmla="*/ 707087 h 772981"/>
              <a:gd name="connsiteX683" fmla="*/ 257015 w 406284"/>
              <a:gd name="connsiteY683" fmla="*/ 706087 h 772981"/>
              <a:gd name="connsiteX684" fmla="*/ 255605 w 406284"/>
              <a:gd name="connsiteY684" fmla="*/ 706483 h 772981"/>
              <a:gd name="connsiteX685" fmla="*/ 255979 w 406284"/>
              <a:gd name="connsiteY685" fmla="*/ 702488 h 772981"/>
              <a:gd name="connsiteX686" fmla="*/ 253373 w 406284"/>
              <a:gd name="connsiteY686" fmla="*/ 701732 h 772981"/>
              <a:gd name="connsiteX687" fmla="*/ 254525 w 406284"/>
              <a:gd name="connsiteY687" fmla="*/ 706548 h 772981"/>
              <a:gd name="connsiteX688" fmla="*/ 252862 w 406284"/>
              <a:gd name="connsiteY688" fmla="*/ 708182 h 772981"/>
              <a:gd name="connsiteX689" fmla="*/ 253114 w 406284"/>
              <a:gd name="connsiteY689" fmla="*/ 706936 h 772981"/>
              <a:gd name="connsiteX690" fmla="*/ 254575 w 406284"/>
              <a:gd name="connsiteY690" fmla="*/ 707152 h 772981"/>
              <a:gd name="connsiteX691" fmla="*/ 254050 w 406284"/>
              <a:gd name="connsiteY691" fmla="*/ 709319 h 772981"/>
              <a:gd name="connsiteX692" fmla="*/ 253582 w 406284"/>
              <a:gd name="connsiteY692" fmla="*/ 708131 h 772981"/>
              <a:gd name="connsiteX693" fmla="*/ 252582 w 406284"/>
              <a:gd name="connsiteY693" fmla="*/ 709110 h 772981"/>
              <a:gd name="connsiteX694" fmla="*/ 252927 w 406284"/>
              <a:gd name="connsiteY694" fmla="*/ 713062 h 772981"/>
              <a:gd name="connsiteX695" fmla="*/ 251847 w 406284"/>
              <a:gd name="connsiteY695" fmla="*/ 713127 h 772981"/>
              <a:gd name="connsiteX696" fmla="*/ 250998 w 406284"/>
              <a:gd name="connsiteY696" fmla="*/ 711651 h 772981"/>
              <a:gd name="connsiteX697" fmla="*/ 254554 w 406284"/>
              <a:gd name="connsiteY697" fmla="*/ 715099 h 772981"/>
              <a:gd name="connsiteX698" fmla="*/ 253194 w 406284"/>
              <a:gd name="connsiteY698" fmla="*/ 716100 h 772981"/>
              <a:gd name="connsiteX699" fmla="*/ 255929 w 406284"/>
              <a:gd name="connsiteY699" fmla="*/ 718374 h 772981"/>
              <a:gd name="connsiteX700" fmla="*/ 257339 w 406284"/>
              <a:gd name="connsiteY700" fmla="*/ 717986 h 772981"/>
              <a:gd name="connsiteX701" fmla="*/ 256519 w 406284"/>
              <a:gd name="connsiteY701" fmla="*/ 725069 h 772981"/>
              <a:gd name="connsiteX702" fmla="*/ 255079 w 406284"/>
              <a:gd name="connsiteY702" fmla="*/ 725155 h 772981"/>
              <a:gd name="connsiteX703" fmla="*/ 255734 w 406284"/>
              <a:gd name="connsiteY703" fmla="*/ 728481 h 772981"/>
              <a:gd name="connsiteX704" fmla="*/ 257448 w 406284"/>
              <a:gd name="connsiteY704" fmla="*/ 727459 h 772981"/>
              <a:gd name="connsiteX705" fmla="*/ 259434 w 406284"/>
              <a:gd name="connsiteY705" fmla="*/ 729474 h 772981"/>
              <a:gd name="connsiteX706" fmla="*/ 259643 w 406284"/>
              <a:gd name="connsiteY706" fmla="*/ 735881 h 772981"/>
              <a:gd name="connsiteX707" fmla="*/ 260535 w 406284"/>
              <a:gd name="connsiteY707" fmla="*/ 733685 h 772981"/>
              <a:gd name="connsiteX708" fmla="*/ 263494 w 406284"/>
              <a:gd name="connsiteY708" fmla="*/ 734419 h 772981"/>
              <a:gd name="connsiteX709" fmla="*/ 264458 w 406284"/>
              <a:gd name="connsiteY709" fmla="*/ 737112 h 772981"/>
              <a:gd name="connsiteX710" fmla="*/ 265869 w 406284"/>
              <a:gd name="connsiteY710" fmla="*/ 736716 h 772981"/>
              <a:gd name="connsiteX711" fmla="*/ 265279 w 406284"/>
              <a:gd name="connsiteY711" fmla="*/ 730029 h 772981"/>
              <a:gd name="connsiteX712" fmla="*/ 263782 w 406284"/>
              <a:gd name="connsiteY712" fmla="*/ 729510 h 772981"/>
              <a:gd name="connsiteX713" fmla="*/ 264372 w 406284"/>
              <a:gd name="connsiteY713" fmla="*/ 727948 h 772981"/>
              <a:gd name="connsiteX714" fmla="*/ 266330 w 406284"/>
              <a:gd name="connsiteY714" fmla="*/ 729661 h 772981"/>
              <a:gd name="connsiteX715" fmla="*/ 266754 w 406284"/>
              <a:gd name="connsiteY715" fmla="*/ 726271 h 772981"/>
              <a:gd name="connsiteX716" fmla="*/ 266618 w 406284"/>
              <a:gd name="connsiteY716" fmla="*/ 724752 h 772981"/>
              <a:gd name="connsiteX717" fmla="*/ 267100 w 406284"/>
              <a:gd name="connsiteY717" fmla="*/ 721974 h 772981"/>
              <a:gd name="connsiteX718" fmla="*/ 268568 w 406284"/>
              <a:gd name="connsiteY718" fmla="*/ 718209 h 772981"/>
              <a:gd name="connsiteX719" fmla="*/ 269360 w 406284"/>
              <a:gd name="connsiteY719" fmla="*/ 723053 h 772981"/>
              <a:gd name="connsiteX720" fmla="*/ 269943 w 406284"/>
              <a:gd name="connsiteY720" fmla="*/ 721491 h 772981"/>
              <a:gd name="connsiteX721" fmla="*/ 268784 w 406284"/>
              <a:gd name="connsiteY721" fmla="*/ 720649 h 772981"/>
              <a:gd name="connsiteX722" fmla="*/ 269727 w 406284"/>
              <a:gd name="connsiteY722" fmla="*/ 719058 h 772981"/>
              <a:gd name="connsiteX723" fmla="*/ 271469 w 406284"/>
              <a:gd name="connsiteY723" fmla="*/ 718338 h 772981"/>
              <a:gd name="connsiteX724" fmla="*/ 271124 w 406284"/>
              <a:gd name="connsiteY724" fmla="*/ 722643 h 772981"/>
              <a:gd name="connsiteX725" fmla="*/ 272405 w 406284"/>
              <a:gd name="connsiteY725" fmla="*/ 720728 h 772981"/>
              <a:gd name="connsiteX726" fmla="*/ 273204 w 406284"/>
              <a:gd name="connsiteY726" fmla="*/ 721592 h 772981"/>
              <a:gd name="connsiteX727" fmla="*/ 273700 w 406284"/>
              <a:gd name="connsiteY727" fmla="*/ 719116 h 772981"/>
              <a:gd name="connsiteX728" fmla="*/ 275327 w 406284"/>
              <a:gd name="connsiteY728" fmla="*/ 721153 h 772981"/>
              <a:gd name="connsiteX729" fmla="*/ 273772 w 406284"/>
              <a:gd name="connsiteY729" fmla="*/ 724004 h 772981"/>
              <a:gd name="connsiteX730" fmla="*/ 277530 w 406284"/>
              <a:gd name="connsiteY730" fmla="*/ 725602 h 772981"/>
              <a:gd name="connsiteX731" fmla="*/ 276745 w 406284"/>
              <a:gd name="connsiteY731" fmla="*/ 720764 h 772981"/>
              <a:gd name="connsiteX732" fmla="*/ 277033 w 406284"/>
              <a:gd name="connsiteY732" fmla="*/ 715855 h 772981"/>
              <a:gd name="connsiteX733" fmla="*/ 278991 w 406284"/>
              <a:gd name="connsiteY733" fmla="*/ 717568 h 772981"/>
              <a:gd name="connsiteX734" fmla="*/ 278696 w 406284"/>
              <a:gd name="connsiteY734" fmla="*/ 714228 h 772981"/>
              <a:gd name="connsiteX735" fmla="*/ 279466 w 406284"/>
              <a:gd name="connsiteY735" fmla="*/ 714790 h 772981"/>
              <a:gd name="connsiteX736" fmla="*/ 278249 w 406284"/>
              <a:gd name="connsiteY736" fmla="*/ 713343 h 772981"/>
              <a:gd name="connsiteX737" fmla="*/ 280711 w 406284"/>
              <a:gd name="connsiteY737" fmla="*/ 712573 h 772981"/>
              <a:gd name="connsiteX738" fmla="*/ 279164 w 406284"/>
              <a:gd name="connsiteY738" fmla="*/ 723680 h 772981"/>
              <a:gd name="connsiteX739" fmla="*/ 278264 w 406284"/>
              <a:gd name="connsiteY739" fmla="*/ 717619 h 772981"/>
              <a:gd name="connsiteX740" fmla="*/ 278868 w 406284"/>
              <a:gd name="connsiteY740" fmla="*/ 720332 h 772981"/>
              <a:gd name="connsiteX741" fmla="*/ 277674 w 406284"/>
              <a:gd name="connsiteY741" fmla="*/ 723161 h 772981"/>
              <a:gd name="connsiteX742" fmla="*/ 278753 w 406284"/>
              <a:gd name="connsiteY742" fmla="*/ 723096 h 772981"/>
              <a:gd name="connsiteX743" fmla="*/ 278228 w 406284"/>
              <a:gd name="connsiteY743" fmla="*/ 725270 h 772981"/>
              <a:gd name="connsiteX744" fmla="*/ 281373 w 406284"/>
              <a:gd name="connsiteY744" fmla="*/ 728128 h 772981"/>
              <a:gd name="connsiteX745" fmla="*/ 282777 w 406284"/>
              <a:gd name="connsiteY745" fmla="*/ 719476 h 772981"/>
              <a:gd name="connsiteX746" fmla="*/ 280956 w 406284"/>
              <a:gd name="connsiteY746" fmla="*/ 719281 h 772981"/>
              <a:gd name="connsiteX747" fmla="*/ 281956 w 406284"/>
              <a:gd name="connsiteY747" fmla="*/ 718302 h 772981"/>
              <a:gd name="connsiteX748" fmla="*/ 285109 w 406284"/>
              <a:gd name="connsiteY748" fmla="*/ 717187 h 772981"/>
              <a:gd name="connsiteX749" fmla="*/ 283497 w 406284"/>
              <a:gd name="connsiteY749" fmla="*/ 719425 h 772981"/>
              <a:gd name="connsiteX750" fmla="*/ 284800 w 406284"/>
              <a:gd name="connsiteY750" fmla="*/ 721794 h 772981"/>
              <a:gd name="connsiteX751" fmla="*/ 284022 w 406284"/>
              <a:gd name="connsiteY751" fmla="*/ 721232 h 772981"/>
              <a:gd name="connsiteX752" fmla="*/ 283410 w 406284"/>
              <a:gd name="connsiteY752" fmla="*/ 722492 h 772981"/>
              <a:gd name="connsiteX753" fmla="*/ 284907 w 406284"/>
              <a:gd name="connsiteY753" fmla="*/ 723010 h 772981"/>
              <a:gd name="connsiteX754" fmla="*/ 281884 w 406284"/>
              <a:gd name="connsiteY754" fmla="*/ 725645 h 772981"/>
              <a:gd name="connsiteX755" fmla="*/ 282964 w 406284"/>
              <a:gd name="connsiteY755" fmla="*/ 725580 h 772981"/>
              <a:gd name="connsiteX756" fmla="*/ 281481 w 406284"/>
              <a:gd name="connsiteY756" fmla="*/ 729345 h 772981"/>
              <a:gd name="connsiteX757" fmla="*/ 282417 w 406284"/>
              <a:gd name="connsiteY757" fmla="*/ 731735 h 772981"/>
              <a:gd name="connsiteX758" fmla="*/ 281215 w 406284"/>
              <a:gd name="connsiteY758" fmla="*/ 734563 h 772981"/>
              <a:gd name="connsiteX759" fmla="*/ 281625 w 406284"/>
              <a:gd name="connsiteY759" fmla="*/ 735147 h 772981"/>
              <a:gd name="connsiteX760" fmla="*/ 284433 w 406284"/>
              <a:gd name="connsiteY760" fmla="*/ 730079 h 772981"/>
              <a:gd name="connsiteX761" fmla="*/ 285541 w 406284"/>
              <a:gd name="connsiteY761" fmla="*/ 730316 h 772981"/>
              <a:gd name="connsiteX762" fmla="*/ 285275 w 406284"/>
              <a:gd name="connsiteY762" fmla="*/ 735528 h 772981"/>
              <a:gd name="connsiteX763" fmla="*/ 284404 w 406284"/>
              <a:gd name="connsiteY763" fmla="*/ 738026 h 772981"/>
              <a:gd name="connsiteX764" fmla="*/ 286181 w 406284"/>
              <a:gd name="connsiteY764" fmla="*/ 737608 h 772981"/>
              <a:gd name="connsiteX765" fmla="*/ 286326 w 406284"/>
              <a:gd name="connsiteY765" fmla="*/ 735154 h 772981"/>
              <a:gd name="connsiteX766" fmla="*/ 287153 w 406284"/>
              <a:gd name="connsiteY766" fmla="*/ 736327 h 772981"/>
              <a:gd name="connsiteX767" fmla="*/ 286246 w 406284"/>
              <a:gd name="connsiteY767" fmla="*/ 734247 h 772981"/>
              <a:gd name="connsiteX768" fmla="*/ 287959 w 406284"/>
              <a:gd name="connsiteY768" fmla="*/ 733217 h 772981"/>
              <a:gd name="connsiteX769" fmla="*/ 286441 w 406284"/>
              <a:gd name="connsiteY769" fmla="*/ 732397 h 772981"/>
              <a:gd name="connsiteX770" fmla="*/ 289500 w 406284"/>
              <a:gd name="connsiteY770" fmla="*/ 726091 h 772981"/>
              <a:gd name="connsiteX771" fmla="*/ 290493 w 406284"/>
              <a:gd name="connsiteY771" fmla="*/ 737335 h 772981"/>
              <a:gd name="connsiteX772" fmla="*/ 291213 w 406284"/>
              <a:gd name="connsiteY772" fmla="*/ 737292 h 772981"/>
              <a:gd name="connsiteX773" fmla="*/ 291292 w 406284"/>
              <a:gd name="connsiteY773" fmla="*/ 738206 h 772981"/>
              <a:gd name="connsiteX774" fmla="*/ 289521 w 406284"/>
              <a:gd name="connsiteY774" fmla="*/ 738623 h 772981"/>
              <a:gd name="connsiteX775" fmla="*/ 288650 w 406284"/>
              <a:gd name="connsiteY775" fmla="*/ 741121 h 772981"/>
              <a:gd name="connsiteX776" fmla="*/ 288456 w 406284"/>
              <a:gd name="connsiteY776" fmla="*/ 751220 h 772981"/>
              <a:gd name="connsiteX777" fmla="*/ 287024 w 406284"/>
              <a:gd name="connsiteY777" fmla="*/ 759563 h 772981"/>
              <a:gd name="connsiteX778" fmla="*/ 288492 w 406284"/>
              <a:gd name="connsiteY778" fmla="*/ 759772 h 772981"/>
              <a:gd name="connsiteX779" fmla="*/ 287232 w 406284"/>
              <a:gd name="connsiteY779" fmla="*/ 765962 h 772981"/>
              <a:gd name="connsiteX780" fmla="*/ 288694 w 406284"/>
              <a:gd name="connsiteY780" fmla="*/ 766178 h 772981"/>
              <a:gd name="connsiteX781" fmla="*/ 287002 w 406284"/>
              <a:gd name="connsiteY781" fmla="*/ 767510 h 772981"/>
              <a:gd name="connsiteX782" fmla="*/ 287484 w 406284"/>
              <a:gd name="connsiteY782" fmla="*/ 772981 h 772981"/>
              <a:gd name="connsiteX783" fmla="*/ 287384 w 406284"/>
              <a:gd name="connsiteY783" fmla="*/ 771764 h 772981"/>
              <a:gd name="connsiteX784" fmla="*/ 287967 w 406284"/>
              <a:gd name="connsiteY784" fmla="*/ 770195 h 772981"/>
              <a:gd name="connsiteX785" fmla="*/ 289046 w 406284"/>
              <a:gd name="connsiteY785" fmla="*/ 770130 h 772981"/>
              <a:gd name="connsiteX786" fmla="*/ 289154 w 406284"/>
              <a:gd name="connsiteY786" fmla="*/ 771347 h 772981"/>
              <a:gd name="connsiteX787" fmla="*/ 289111 w 406284"/>
              <a:gd name="connsiteY787" fmla="*/ 766761 h 772981"/>
              <a:gd name="connsiteX788" fmla="*/ 291415 w 406284"/>
              <a:gd name="connsiteY788" fmla="*/ 764170 h 772981"/>
              <a:gd name="connsiteX789" fmla="*/ 290392 w 406284"/>
              <a:gd name="connsiteY789" fmla="*/ 764839 h 772981"/>
              <a:gd name="connsiteX790" fmla="*/ 290399 w 406284"/>
              <a:gd name="connsiteY790" fmla="*/ 760866 h 772981"/>
              <a:gd name="connsiteX791" fmla="*/ 291789 w 406284"/>
              <a:gd name="connsiteY791" fmla="*/ 760168 h 772981"/>
              <a:gd name="connsiteX792" fmla="*/ 290515 w 406284"/>
              <a:gd name="connsiteY792" fmla="*/ 758109 h 772981"/>
              <a:gd name="connsiteX793" fmla="*/ 292624 w 406284"/>
              <a:gd name="connsiteY793" fmla="*/ 757368 h 772981"/>
              <a:gd name="connsiteX794" fmla="*/ 291047 w 406284"/>
              <a:gd name="connsiteY794" fmla="*/ 755942 h 772981"/>
              <a:gd name="connsiteX795" fmla="*/ 290580 w 406284"/>
              <a:gd name="connsiteY795" fmla="*/ 754747 h 772981"/>
              <a:gd name="connsiteX796" fmla="*/ 291990 w 406284"/>
              <a:gd name="connsiteY796" fmla="*/ 754359 h 772981"/>
              <a:gd name="connsiteX797" fmla="*/ 291638 w 406284"/>
              <a:gd name="connsiteY797" fmla="*/ 750407 h 772981"/>
              <a:gd name="connsiteX798" fmla="*/ 290119 w 406284"/>
              <a:gd name="connsiteY798" fmla="*/ 749586 h 772981"/>
              <a:gd name="connsiteX799" fmla="*/ 290464 w 406284"/>
              <a:gd name="connsiteY799" fmla="*/ 745289 h 772981"/>
              <a:gd name="connsiteX800" fmla="*/ 294625 w 406284"/>
              <a:gd name="connsiteY800" fmla="*/ 739221 h 772981"/>
              <a:gd name="connsiteX801" fmla="*/ 293509 w 406284"/>
              <a:gd name="connsiteY801" fmla="*/ 738990 h 772981"/>
              <a:gd name="connsiteX802" fmla="*/ 294459 w 406284"/>
              <a:gd name="connsiteY802" fmla="*/ 737400 h 772981"/>
              <a:gd name="connsiteX803" fmla="*/ 292739 w 406284"/>
              <a:gd name="connsiteY803" fmla="*/ 738429 h 772981"/>
              <a:gd name="connsiteX804" fmla="*/ 291839 w 406284"/>
              <a:gd name="connsiteY804" fmla="*/ 732368 h 772981"/>
              <a:gd name="connsiteX805" fmla="*/ 293387 w 406284"/>
              <a:gd name="connsiteY805" fmla="*/ 733498 h 772981"/>
              <a:gd name="connsiteX806" fmla="*/ 291731 w 406284"/>
              <a:gd name="connsiteY806" fmla="*/ 731151 h 772981"/>
              <a:gd name="connsiteX807" fmla="*/ 293581 w 406284"/>
              <a:gd name="connsiteY807" fmla="*/ 731648 h 772981"/>
              <a:gd name="connsiteX808" fmla="*/ 293178 w 406284"/>
              <a:gd name="connsiteY808" fmla="*/ 727092 h 772981"/>
              <a:gd name="connsiteX809" fmla="*/ 293955 w 406284"/>
              <a:gd name="connsiteY809" fmla="*/ 727653 h 772981"/>
              <a:gd name="connsiteX810" fmla="*/ 294905 w 406284"/>
              <a:gd name="connsiteY810" fmla="*/ 734319 h 772981"/>
              <a:gd name="connsiteX811" fmla="*/ 294589 w 406284"/>
              <a:gd name="connsiteY811" fmla="*/ 726696 h 772981"/>
              <a:gd name="connsiteX812" fmla="*/ 295956 w 406284"/>
              <a:gd name="connsiteY812" fmla="*/ 721722 h 772981"/>
              <a:gd name="connsiteX813" fmla="*/ 296424 w 406284"/>
              <a:gd name="connsiteY813" fmla="*/ 710687 h 772981"/>
              <a:gd name="connsiteX814" fmla="*/ 297166 w 406284"/>
              <a:gd name="connsiteY814" fmla="*/ 710946 h 772981"/>
              <a:gd name="connsiteX815" fmla="*/ 296288 w 406284"/>
              <a:gd name="connsiteY815" fmla="*/ 709168 h 772981"/>
              <a:gd name="connsiteX816" fmla="*/ 295625 w 406284"/>
              <a:gd name="connsiteY816" fmla="*/ 709823 h 772981"/>
              <a:gd name="connsiteX817" fmla="*/ 295632 w 406284"/>
              <a:gd name="connsiteY817" fmla="*/ 705849 h 772981"/>
              <a:gd name="connsiteX818" fmla="*/ 297129 w 406284"/>
              <a:gd name="connsiteY818" fmla="*/ 706368 h 772981"/>
              <a:gd name="connsiteX819" fmla="*/ 297518 w 406284"/>
              <a:gd name="connsiteY819" fmla="*/ 702675 h 772981"/>
              <a:gd name="connsiteX820" fmla="*/ 295719 w 406284"/>
              <a:gd name="connsiteY820" fmla="*/ 702790 h 772981"/>
              <a:gd name="connsiteX821" fmla="*/ 297050 w 406284"/>
              <a:gd name="connsiteY821" fmla="*/ 701487 h 772981"/>
              <a:gd name="connsiteX822" fmla="*/ 295201 w 406284"/>
              <a:gd name="connsiteY822" fmla="*/ 700991 h 772981"/>
              <a:gd name="connsiteX823" fmla="*/ 294488 w 406284"/>
              <a:gd name="connsiteY823" fmla="*/ 697060 h 772981"/>
              <a:gd name="connsiteX824" fmla="*/ 296921 w 406284"/>
              <a:gd name="connsiteY824" fmla="*/ 695988 h 772981"/>
              <a:gd name="connsiteX825" fmla="*/ 296266 w 406284"/>
              <a:gd name="connsiteY825" fmla="*/ 692669 h 772981"/>
              <a:gd name="connsiteX826" fmla="*/ 298807 w 406284"/>
              <a:gd name="connsiteY826" fmla="*/ 692813 h 772981"/>
              <a:gd name="connsiteX827" fmla="*/ 298346 w 406284"/>
              <a:gd name="connsiteY827" fmla="*/ 691618 h 772981"/>
              <a:gd name="connsiteX828" fmla="*/ 296158 w 406284"/>
              <a:gd name="connsiteY828" fmla="*/ 691453 h 772981"/>
              <a:gd name="connsiteX829" fmla="*/ 295654 w 406284"/>
              <a:gd name="connsiteY829" fmla="*/ 681699 h 772981"/>
              <a:gd name="connsiteX830" fmla="*/ 297122 w 406284"/>
              <a:gd name="connsiteY830" fmla="*/ 681915 h 772981"/>
              <a:gd name="connsiteX831" fmla="*/ 296993 w 406284"/>
              <a:gd name="connsiteY831" fmla="*/ 680389 h 772981"/>
              <a:gd name="connsiteX832" fmla="*/ 295827 w 406284"/>
              <a:gd name="connsiteY832" fmla="*/ 679547 h 772981"/>
              <a:gd name="connsiteX833" fmla="*/ 297936 w 406284"/>
              <a:gd name="connsiteY833" fmla="*/ 678805 h 772981"/>
              <a:gd name="connsiteX834" fmla="*/ 297230 w 406284"/>
              <a:gd name="connsiteY834" fmla="*/ 683132 h 772981"/>
              <a:gd name="connsiteX835" fmla="*/ 297684 w 406284"/>
              <a:gd name="connsiteY835" fmla="*/ 688300 h 772981"/>
              <a:gd name="connsiteX836" fmla="*/ 298864 w 406284"/>
              <a:gd name="connsiteY836" fmla="*/ 681195 h 772981"/>
              <a:gd name="connsiteX837" fmla="*/ 300873 w 406284"/>
              <a:gd name="connsiteY837" fmla="*/ 675264 h 772981"/>
              <a:gd name="connsiteX838" fmla="*/ 299714 w 406284"/>
              <a:gd name="connsiteY838" fmla="*/ 674422 h 772981"/>
              <a:gd name="connsiteX839" fmla="*/ 297576 w 406284"/>
              <a:gd name="connsiteY839" fmla="*/ 674861 h 772981"/>
              <a:gd name="connsiteX840" fmla="*/ 298433 w 406284"/>
              <a:gd name="connsiteY840" fmla="*/ 676336 h 772981"/>
              <a:gd name="connsiteX841" fmla="*/ 296000 w 406284"/>
              <a:gd name="connsiteY841" fmla="*/ 677409 h 772981"/>
              <a:gd name="connsiteX842" fmla="*/ 295647 w 406284"/>
              <a:gd name="connsiteY842" fmla="*/ 673457 h 772981"/>
              <a:gd name="connsiteX843" fmla="*/ 295510 w 406284"/>
              <a:gd name="connsiteY843" fmla="*/ 671938 h 772981"/>
              <a:gd name="connsiteX844" fmla="*/ 297360 w 406284"/>
              <a:gd name="connsiteY844" fmla="*/ 672428 h 772981"/>
              <a:gd name="connsiteX845" fmla="*/ 295424 w 406284"/>
              <a:gd name="connsiteY845" fmla="*/ 671024 h 772981"/>
              <a:gd name="connsiteX846" fmla="*/ 295676 w 406284"/>
              <a:gd name="connsiteY846" fmla="*/ 669786 h 772981"/>
              <a:gd name="connsiteX847" fmla="*/ 298195 w 406284"/>
              <a:gd name="connsiteY847" fmla="*/ 669628 h 772981"/>
              <a:gd name="connsiteX848" fmla="*/ 298008 w 406284"/>
              <a:gd name="connsiteY848" fmla="*/ 667497 h 772981"/>
              <a:gd name="connsiteX849" fmla="*/ 299498 w 406284"/>
              <a:gd name="connsiteY849" fmla="*/ 668015 h 772981"/>
              <a:gd name="connsiteX850" fmla="*/ 299742 w 406284"/>
              <a:gd name="connsiteY850" fmla="*/ 670751 h 772981"/>
              <a:gd name="connsiteX851" fmla="*/ 298022 w 406284"/>
              <a:gd name="connsiteY851" fmla="*/ 671780 h 772981"/>
              <a:gd name="connsiteX852" fmla="*/ 298216 w 406284"/>
              <a:gd name="connsiteY852" fmla="*/ 673911 h 772981"/>
              <a:gd name="connsiteX853" fmla="*/ 300131 w 406284"/>
              <a:gd name="connsiteY853" fmla="*/ 671038 h 772981"/>
              <a:gd name="connsiteX854" fmla="*/ 301707 w 406284"/>
              <a:gd name="connsiteY854" fmla="*/ 672464 h 772981"/>
              <a:gd name="connsiteX855" fmla="*/ 301801 w 406284"/>
              <a:gd name="connsiteY855" fmla="*/ 669404 h 772981"/>
              <a:gd name="connsiteX856" fmla="*/ 300225 w 406284"/>
              <a:gd name="connsiteY856" fmla="*/ 667972 h 772981"/>
              <a:gd name="connsiteX857" fmla="*/ 300390 w 406284"/>
              <a:gd name="connsiteY857" fmla="*/ 669793 h 772981"/>
              <a:gd name="connsiteX858" fmla="*/ 300837 w 406284"/>
              <a:gd name="connsiteY858" fmla="*/ 666712 h 772981"/>
              <a:gd name="connsiteX859" fmla="*/ 299447 w 406284"/>
              <a:gd name="connsiteY859" fmla="*/ 667411 h 772981"/>
              <a:gd name="connsiteX860" fmla="*/ 299037 w 406284"/>
              <a:gd name="connsiteY860" fmla="*/ 666828 h 772981"/>
              <a:gd name="connsiteX861" fmla="*/ 300570 w 406284"/>
              <a:gd name="connsiteY861" fmla="*/ 663675 h 772981"/>
              <a:gd name="connsiteX862" fmla="*/ 299512 w 406284"/>
              <a:gd name="connsiteY862" fmla="*/ 664049 h 772981"/>
              <a:gd name="connsiteX863" fmla="*/ 299066 w 406284"/>
              <a:gd name="connsiteY863" fmla="*/ 663156 h 772981"/>
              <a:gd name="connsiteX864" fmla="*/ 300426 w 406284"/>
              <a:gd name="connsiteY864" fmla="*/ 662149 h 772981"/>
              <a:gd name="connsiteX865" fmla="*/ 301945 w 406284"/>
              <a:gd name="connsiteY865" fmla="*/ 662976 h 772981"/>
              <a:gd name="connsiteX866" fmla="*/ 302089 w 406284"/>
              <a:gd name="connsiteY866" fmla="*/ 660522 h 772981"/>
              <a:gd name="connsiteX867" fmla="*/ 300520 w 406284"/>
              <a:gd name="connsiteY867" fmla="*/ 659089 h 772981"/>
              <a:gd name="connsiteX868" fmla="*/ 301484 w 406284"/>
              <a:gd name="connsiteY868" fmla="*/ 657808 h 772981"/>
              <a:gd name="connsiteX869" fmla="*/ 301168 w 406284"/>
              <a:gd name="connsiteY869" fmla="*/ 654166 h 772981"/>
              <a:gd name="connsiteX870" fmla="*/ 299598 w 406284"/>
              <a:gd name="connsiteY870" fmla="*/ 652733 h 772981"/>
              <a:gd name="connsiteX871" fmla="*/ 299116 w 406284"/>
              <a:gd name="connsiteY871" fmla="*/ 655512 h 772981"/>
              <a:gd name="connsiteX872" fmla="*/ 298317 w 406284"/>
              <a:gd name="connsiteY872" fmla="*/ 654641 h 772981"/>
              <a:gd name="connsiteX873" fmla="*/ 299174 w 406284"/>
              <a:gd name="connsiteY873" fmla="*/ 656116 h 772981"/>
              <a:gd name="connsiteX874" fmla="*/ 298281 w 406284"/>
              <a:gd name="connsiteY874" fmla="*/ 658312 h 772981"/>
              <a:gd name="connsiteX875" fmla="*/ 296820 w 406284"/>
              <a:gd name="connsiteY875" fmla="*/ 658096 h 772981"/>
              <a:gd name="connsiteX876" fmla="*/ 296583 w 406284"/>
              <a:gd name="connsiteY876" fmla="*/ 663617 h 772981"/>
              <a:gd name="connsiteX877" fmla="*/ 295661 w 406284"/>
              <a:gd name="connsiteY877" fmla="*/ 665510 h 772981"/>
              <a:gd name="connsiteX878" fmla="*/ 297238 w 406284"/>
              <a:gd name="connsiteY878" fmla="*/ 666943 h 772981"/>
              <a:gd name="connsiteX879" fmla="*/ 295496 w 406284"/>
              <a:gd name="connsiteY879" fmla="*/ 667663 h 772981"/>
              <a:gd name="connsiteX880" fmla="*/ 296316 w 406284"/>
              <a:gd name="connsiteY880" fmla="*/ 660579 h 772981"/>
              <a:gd name="connsiteX881" fmla="*/ 295244 w 406284"/>
              <a:gd name="connsiteY881" fmla="*/ 656671 h 772981"/>
              <a:gd name="connsiteX882" fmla="*/ 296323 w 406284"/>
              <a:gd name="connsiteY882" fmla="*/ 656599 h 772981"/>
              <a:gd name="connsiteX883" fmla="*/ 294668 w 406284"/>
              <a:gd name="connsiteY883" fmla="*/ 654259 h 772981"/>
              <a:gd name="connsiteX884" fmla="*/ 294193 w 406284"/>
              <a:gd name="connsiteY884" fmla="*/ 657045 h 772981"/>
              <a:gd name="connsiteX885" fmla="*/ 294128 w 406284"/>
              <a:gd name="connsiteY885" fmla="*/ 652157 h 772981"/>
              <a:gd name="connsiteX886" fmla="*/ 295870 w 406284"/>
              <a:gd name="connsiteY886" fmla="*/ 651438 h 772981"/>
              <a:gd name="connsiteX887" fmla="*/ 295373 w 406284"/>
              <a:gd name="connsiteY887" fmla="*/ 649940 h 772981"/>
              <a:gd name="connsiteX888" fmla="*/ 294949 w 406284"/>
              <a:gd name="connsiteY888" fmla="*/ 641101 h 772981"/>
              <a:gd name="connsiteX889" fmla="*/ 295373 w 406284"/>
              <a:gd name="connsiteY889" fmla="*/ 637710 h 772981"/>
              <a:gd name="connsiteX890" fmla="*/ 296475 w 406284"/>
              <a:gd name="connsiteY890" fmla="*/ 637948 h 772981"/>
              <a:gd name="connsiteX891" fmla="*/ 297396 w 406284"/>
              <a:gd name="connsiteY891" fmla="*/ 636062 h 772981"/>
              <a:gd name="connsiteX892" fmla="*/ 295625 w 406284"/>
              <a:gd name="connsiteY892" fmla="*/ 636480 h 772981"/>
              <a:gd name="connsiteX893" fmla="*/ 296878 w 406284"/>
              <a:gd name="connsiteY893" fmla="*/ 634255 h 772981"/>
              <a:gd name="connsiteX894" fmla="*/ 296849 w 406284"/>
              <a:gd name="connsiteY894" fmla="*/ 625696 h 772981"/>
              <a:gd name="connsiteX895" fmla="*/ 297202 w 406284"/>
              <a:gd name="connsiteY895" fmla="*/ 617418 h 772981"/>
              <a:gd name="connsiteX896" fmla="*/ 296662 w 406284"/>
              <a:gd name="connsiteY896" fmla="*/ 611336 h 772981"/>
              <a:gd name="connsiteX897" fmla="*/ 298101 w 406284"/>
              <a:gd name="connsiteY897" fmla="*/ 611249 h 772981"/>
              <a:gd name="connsiteX898" fmla="*/ 298324 w 406284"/>
              <a:gd name="connsiteY898" fmla="*/ 609709 h 772981"/>
              <a:gd name="connsiteX899" fmla="*/ 297360 w 406284"/>
              <a:gd name="connsiteY899" fmla="*/ 607017 h 772981"/>
              <a:gd name="connsiteX900" fmla="*/ 297000 w 406284"/>
              <a:gd name="connsiteY900" fmla="*/ 607038 h 772981"/>
              <a:gd name="connsiteX901" fmla="*/ 299109 w 406284"/>
              <a:gd name="connsiteY901" fmla="*/ 606297 h 772981"/>
              <a:gd name="connsiteX902" fmla="*/ 300016 w 406284"/>
              <a:gd name="connsiteY902" fmla="*/ 608385 h 772981"/>
              <a:gd name="connsiteX903" fmla="*/ 302233 w 406284"/>
              <a:gd name="connsiteY903" fmla="*/ 608852 h 772981"/>
              <a:gd name="connsiteX904" fmla="*/ 302363 w 406284"/>
              <a:gd name="connsiteY904" fmla="*/ 602115 h 772981"/>
              <a:gd name="connsiteX905" fmla="*/ 301060 w 406284"/>
              <a:gd name="connsiteY905" fmla="*/ 603727 h 772981"/>
              <a:gd name="connsiteX906" fmla="*/ 300930 w 406284"/>
              <a:gd name="connsiteY906" fmla="*/ 602208 h 772981"/>
              <a:gd name="connsiteX907" fmla="*/ 299541 w 406284"/>
              <a:gd name="connsiteY907" fmla="*/ 602907 h 772981"/>
              <a:gd name="connsiteX908" fmla="*/ 300728 w 406284"/>
              <a:gd name="connsiteY908" fmla="*/ 604051 h 772981"/>
              <a:gd name="connsiteX909" fmla="*/ 299368 w 406284"/>
              <a:gd name="connsiteY909" fmla="*/ 605059 h 772981"/>
              <a:gd name="connsiteX910" fmla="*/ 298548 w 406284"/>
              <a:gd name="connsiteY910" fmla="*/ 603886 h 772981"/>
              <a:gd name="connsiteX911" fmla="*/ 298346 w 406284"/>
              <a:gd name="connsiteY911" fmla="*/ 605736 h 772981"/>
              <a:gd name="connsiteX912" fmla="*/ 296928 w 406284"/>
              <a:gd name="connsiteY912" fmla="*/ 597875 h 772981"/>
              <a:gd name="connsiteX913" fmla="*/ 296367 w 406284"/>
              <a:gd name="connsiteY913" fmla="*/ 591490 h 772981"/>
              <a:gd name="connsiteX914" fmla="*/ 298080 w 406284"/>
              <a:gd name="connsiteY914" fmla="*/ 590468 h 772981"/>
              <a:gd name="connsiteX915" fmla="*/ 299095 w 406284"/>
              <a:gd name="connsiteY915" fmla="*/ 593765 h 772981"/>
              <a:gd name="connsiteX916" fmla="*/ 299987 w 406284"/>
              <a:gd name="connsiteY916" fmla="*/ 591569 h 772981"/>
              <a:gd name="connsiteX917" fmla="*/ 298771 w 406284"/>
              <a:gd name="connsiteY917" fmla="*/ 590115 h 772981"/>
              <a:gd name="connsiteX918" fmla="*/ 300218 w 406284"/>
              <a:gd name="connsiteY918" fmla="*/ 590029 h 772981"/>
              <a:gd name="connsiteX919" fmla="*/ 301096 w 406284"/>
              <a:gd name="connsiteY919" fmla="*/ 591807 h 772981"/>
              <a:gd name="connsiteX920" fmla="*/ 301240 w 406284"/>
              <a:gd name="connsiteY920" fmla="*/ 589352 h 772981"/>
              <a:gd name="connsiteX921" fmla="*/ 301945 w 406284"/>
              <a:gd name="connsiteY921" fmla="*/ 585033 h 772981"/>
              <a:gd name="connsiteX922" fmla="*/ 302715 w 406284"/>
              <a:gd name="connsiteY922" fmla="*/ 585595 h 772981"/>
              <a:gd name="connsiteX923" fmla="*/ 302960 w 406284"/>
              <a:gd name="connsiteY923" fmla="*/ 588330 h 772981"/>
              <a:gd name="connsiteX924" fmla="*/ 301161 w 406284"/>
              <a:gd name="connsiteY924" fmla="*/ 588445 h 772981"/>
              <a:gd name="connsiteX925" fmla="*/ 302679 w 406284"/>
              <a:gd name="connsiteY925" fmla="*/ 589266 h 772981"/>
              <a:gd name="connsiteX926" fmla="*/ 302456 w 406284"/>
              <a:gd name="connsiteY926" fmla="*/ 590806 h 772981"/>
              <a:gd name="connsiteX927" fmla="*/ 302845 w 406284"/>
              <a:gd name="connsiteY927" fmla="*/ 582831 h 772981"/>
              <a:gd name="connsiteX928" fmla="*/ 305242 w 406284"/>
              <a:gd name="connsiteY928" fmla="*/ 577180 h 772981"/>
              <a:gd name="connsiteX929" fmla="*/ 306077 w 406284"/>
              <a:gd name="connsiteY929" fmla="*/ 574380 h 772981"/>
              <a:gd name="connsiteX930" fmla="*/ 305227 w 406284"/>
              <a:gd name="connsiteY930" fmla="*/ 572904 h 772981"/>
              <a:gd name="connsiteX931" fmla="*/ 309359 w 406284"/>
              <a:gd name="connsiteY931" fmla="*/ 570507 h 772981"/>
              <a:gd name="connsiteX932" fmla="*/ 308344 w 406284"/>
              <a:gd name="connsiteY932" fmla="*/ 567210 h 772981"/>
              <a:gd name="connsiteX933" fmla="*/ 309114 w 406284"/>
              <a:gd name="connsiteY933" fmla="*/ 567772 h 772981"/>
              <a:gd name="connsiteX934" fmla="*/ 308898 w 406284"/>
              <a:gd name="connsiteY934" fmla="*/ 565339 h 772981"/>
              <a:gd name="connsiteX935" fmla="*/ 310028 w 406284"/>
              <a:gd name="connsiteY935" fmla="*/ 565879 h 772981"/>
              <a:gd name="connsiteX936" fmla="*/ 309474 w 406284"/>
              <a:gd name="connsiteY936" fmla="*/ 563777 h 772981"/>
              <a:gd name="connsiteX937" fmla="*/ 310834 w 406284"/>
              <a:gd name="connsiteY937" fmla="*/ 562776 h 772981"/>
              <a:gd name="connsiteX938" fmla="*/ 311792 w 406284"/>
              <a:gd name="connsiteY938" fmla="*/ 557212 h 772981"/>
              <a:gd name="connsiteX939" fmla="*/ 313001 w 406284"/>
              <a:gd name="connsiteY939" fmla="*/ 538180 h 772981"/>
              <a:gd name="connsiteX940" fmla="*/ 314520 w 406284"/>
              <a:gd name="connsiteY940" fmla="*/ 539000 h 772981"/>
              <a:gd name="connsiteX941" fmla="*/ 314268 w 406284"/>
              <a:gd name="connsiteY941" fmla="*/ 540238 h 772981"/>
              <a:gd name="connsiteX942" fmla="*/ 315290 w 406284"/>
              <a:gd name="connsiteY942" fmla="*/ 539562 h 772981"/>
              <a:gd name="connsiteX943" fmla="*/ 315506 w 406284"/>
              <a:gd name="connsiteY943" fmla="*/ 541995 h 772981"/>
              <a:gd name="connsiteX944" fmla="*/ 315909 w 406284"/>
              <a:gd name="connsiteY944" fmla="*/ 538302 h 772981"/>
              <a:gd name="connsiteX945" fmla="*/ 313670 w 406284"/>
              <a:gd name="connsiteY945" fmla="*/ 537525 h 772981"/>
              <a:gd name="connsiteX946" fmla="*/ 314952 w 406284"/>
              <a:gd name="connsiteY946" fmla="*/ 535610 h 772981"/>
              <a:gd name="connsiteX947" fmla="*/ 316363 w 406284"/>
              <a:gd name="connsiteY947" fmla="*/ 535214 h 772981"/>
              <a:gd name="connsiteX948" fmla="*/ 315254 w 406284"/>
              <a:gd name="connsiteY948" fmla="*/ 534976 h 772981"/>
              <a:gd name="connsiteX949" fmla="*/ 317557 w 406284"/>
              <a:gd name="connsiteY949" fmla="*/ 532385 h 772981"/>
              <a:gd name="connsiteX950" fmla="*/ 316564 w 406284"/>
              <a:gd name="connsiteY950" fmla="*/ 533364 h 772981"/>
              <a:gd name="connsiteX951" fmla="*/ 316679 w 406284"/>
              <a:gd name="connsiteY951" fmla="*/ 530607 h 772981"/>
              <a:gd name="connsiteX952" fmla="*/ 314196 w 406284"/>
              <a:gd name="connsiteY952" fmla="*/ 527094 h 772981"/>
              <a:gd name="connsiteX953" fmla="*/ 316053 w 406284"/>
              <a:gd name="connsiteY953" fmla="*/ 527591 h 772981"/>
              <a:gd name="connsiteX954" fmla="*/ 316701 w 406284"/>
              <a:gd name="connsiteY954" fmla="*/ 522660 h 772981"/>
              <a:gd name="connsiteX955" fmla="*/ 317248 w 406284"/>
              <a:gd name="connsiteY955" fmla="*/ 524762 h 772981"/>
              <a:gd name="connsiteX956" fmla="*/ 318961 w 406284"/>
              <a:gd name="connsiteY956" fmla="*/ 523733 h 772981"/>
              <a:gd name="connsiteX957" fmla="*/ 318363 w 406284"/>
              <a:gd name="connsiteY957" fmla="*/ 521019 h 772981"/>
              <a:gd name="connsiteX958" fmla="*/ 319414 w 406284"/>
              <a:gd name="connsiteY958" fmla="*/ 520652 h 772981"/>
              <a:gd name="connsiteX959" fmla="*/ 320235 w 406284"/>
              <a:gd name="connsiteY959" fmla="*/ 521825 h 772981"/>
              <a:gd name="connsiteX960" fmla="*/ 322898 w 406284"/>
              <a:gd name="connsiteY960" fmla="*/ 519212 h 772981"/>
              <a:gd name="connsiteX961" fmla="*/ 321487 w 406284"/>
              <a:gd name="connsiteY961" fmla="*/ 519608 h 772981"/>
              <a:gd name="connsiteX962" fmla="*/ 320825 w 406284"/>
              <a:gd name="connsiteY962" fmla="*/ 518104 h 772981"/>
              <a:gd name="connsiteX963" fmla="*/ 321890 w 406284"/>
              <a:gd name="connsiteY963" fmla="*/ 517225 h 772981"/>
              <a:gd name="connsiteX964" fmla="*/ 321674 w 406284"/>
              <a:gd name="connsiteY964" fmla="*/ 516894 h 772981"/>
              <a:gd name="connsiteX965" fmla="*/ 322193 w 406284"/>
              <a:gd name="connsiteY965" fmla="*/ 515282 h 772981"/>
              <a:gd name="connsiteX966" fmla="*/ 322848 w 406284"/>
              <a:gd name="connsiteY966" fmla="*/ 518600 h 772981"/>
              <a:gd name="connsiteX967" fmla="*/ 324518 w 406284"/>
              <a:gd name="connsiteY967" fmla="*/ 516966 h 772981"/>
              <a:gd name="connsiteX968" fmla="*/ 325086 w 406284"/>
              <a:gd name="connsiteY968" fmla="*/ 519378 h 772981"/>
              <a:gd name="connsiteX969" fmla="*/ 327339 w 406284"/>
              <a:gd name="connsiteY969" fmla="*/ 516182 h 772981"/>
              <a:gd name="connsiteX970" fmla="*/ 325936 w 406284"/>
              <a:gd name="connsiteY970" fmla="*/ 512597 h 772981"/>
              <a:gd name="connsiteX971" fmla="*/ 327347 w 406284"/>
              <a:gd name="connsiteY971" fmla="*/ 512201 h 772981"/>
              <a:gd name="connsiteX972" fmla="*/ 327570 w 406284"/>
              <a:gd name="connsiteY972" fmla="*/ 510653 h 772981"/>
              <a:gd name="connsiteX973" fmla="*/ 326461 w 406284"/>
              <a:gd name="connsiteY973" fmla="*/ 510416 h 772981"/>
              <a:gd name="connsiteX974" fmla="*/ 327023 w 406284"/>
              <a:gd name="connsiteY974" fmla="*/ 508544 h 772981"/>
              <a:gd name="connsiteX975" fmla="*/ 329153 w 406284"/>
              <a:gd name="connsiteY975" fmla="*/ 508105 h 772981"/>
              <a:gd name="connsiteX976" fmla="*/ 329981 w 406284"/>
              <a:gd name="connsiteY976" fmla="*/ 501123 h 772981"/>
              <a:gd name="connsiteX977" fmla="*/ 330873 w 406284"/>
              <a:gd name="connsiteY977" fmla="*/ 500065 h 772981"/>
              <a:gd name="connsiteX978" fmla="*/ 331672 w 406284"/>
              <a:gd name="connsiteY978" fmla="*/ 499690 h 772981"/>
              <a:gd name="connsiteX979" fmla="*/ 331233 w 406284"/>
              <a:gd name="connsiteY979" fmla="*/ 499388 h 772981"/>
              <a:gd name="connsiteX980" fmla="*/ 331320 w 406284"/>
              <a:gd name="connsiteY980" fmla="*/ 499194 h 772981"/>
              <a:gd name="connsiteX981" fmla="*/ 331492 w 406284"/>
              <a:gd name="connsiteY981" fmla="*/ 497848 h 772981"/>
              <a:gd name="connsiteX982" fmla="*/ 331514 w 406284"/>
              <a:gd name="connsiteY982" fmla="*/ 497869 h 772981"/>
              <a:gd name="connsiteX983" fmla="*/ 333659 w 406284"/>
              <a:gd name="connsiteY983" fmla="*/ 493457 h 772981"/>
              <a:gd name="connsiteX984" fmla="*/ 333695 w 406284"/>
              <a:gd name="connsiteY984" fmla="*/ 489786 h 772981"/>
              <a:gd name="connsiteX985" fmla="*/ 332133 w 406284"/>
              <a:gd name="connsiteY985" fmla="*/ 489390 h 772981"/>
              <a:gd name="connsiteX986" fmla="*/ 332227 w 406284"/>
              <a:gd name="connsiteY986" fmla="*/ 488735 h 772981"/>
              <a:gd name="connsiteX987" fmla="*/ 333357 w 406284"/>
              <a:gd name="connsiteY987" fmla="*/ 484459 h 772981"/>
              <a:gd name="connsiteX988" fmla="*/ 335437 w 406284"/>
              <a:gd name="connsiteY988" fmla="*/ 480838 h 772981"/>
              <a:gd name="connsiteX989" fmla="*/ 335386 w 406284"/>
              <a:gd name="connsiteY989" fmla="*/ 477505 h 772981"/>
              <a:gd name="connsiteX990" fmla="*/ 335775 w 406284"/>
              <a:gd name="connsiteY990" fmla="*/ 484768 h 772981"/>
              <a:gd name="connsiteX991" fmla="*/ 338885 w 406284"/>
              <a:gd name="connsiteY991" fmla="*/ 483048 h 772981"/>
              <a:gd name="connsiteX992" fmla="*/ 340907 w 406284"/>
              <a:gd name="connsiteY992" fmla="*/ 501871 h 772981"/>
              <a:gd name="connsiteX993" fmla="*/ 344175 w 406284"/>
              <a:gd name="connsiteY993" fmla="*/ 522459 h 772981"/>
              <a:gd name="connsiteX994" fmla="*/ 344722 w 406284"/>
              <a:gd name="connsiteY994" fmla="*/ 536790 h 772981"/>
              <a:gd name="connsiteX995" fmla="*/ 346435 w 406284"/>
              <a:gd name="connsiteY995" fmla="*/ 527512 h 772981"/>
              <a:gd name="connsiteX996" fmla="*/ 349012 w 406284"/>
              <a:gd name="connsiteY996" fmla="*/ 527965 h 772981"/>
              <a:gd name="connsiteX997" fmla="*/ 352590 w 406284"/>
              <a:gd name="connsiteY997" fmla="*/ 523459 h 772981"/>
              <a:gd name="connsiteX998" fmla="*/ 355742 w 406284"/>
              <a:gd name="connsiteY998" fmla="*/ 514094 h 772981"/>
              <a:gd name="connsiteX999" fmla="*/ 354893 w 406284"/>
              <a:gd name="connsiteY999" fmla="*/ 512626 h 772981"/>
              <a:gd name="connsiteX1000" fmla="*/ 356671 w 406284"/>
              <a:gd name="connsiteY1000" fmla="*/ 512208 h 772981"/>
              <a:gd name="connsiteX1001" fmla="*/ 357175 w 406284"/>
              <a:gd name="connsiteY1001" fmla="*/ 509725 h 772981"/>
              <a:gd name="connsiteX1002" fmla="*/ 356491 w 406284"/>
              <a:gd name="connsiteY1002" fmla="*/ 506097 h 772981"/>
              <a:gd name="connsiteX1003" fmla="*/ 357570 w 406284"/>
              <a:gd name="connsiteY1003" fmla="*/ 506025 h 772981"/>
              <a:gd name="connsiteX1004" fmla="*/ 358578 w 406284"/>
              <a:gd name="connsiteY1004" fmla="*/ 501036 h 772981"/>
              <a:gd name="connsiteX1005" fmla="*/ 361241 w 406284"/>
              <a:gd name="connsiteY1005" fmla="*/ 504931 h 772981"/>
              <a:gd name="connsiteX1006" fmla="*/ 362343 w 406284"/>
              <a:gd name="connsiteY1006" fmla="*/ 505730 h 772981"/>
              <a:gd name="connsiteX1007" fmla="*/ 363509 w 406284"/>
              <a:gd name="connsiteY1007" fmla="*/ 504686 h 772981"/>
              <a:gd name="connsiteX1008" fmla="*/ 364869 w 406284"/>
              <a:gd name="connsiteY1008" fmla="*/ 492283 h 772981"/>
              <a:gd name="connsiteX1009" fmla="*/ 371441 w 406284"/>
              <a:gd name="connsiteY1009" fmla="*/ 481551 h 772981"/>
              <a:gd name="connsiteX1010" fmla="*/ 377761 w 406284"/>
              <a:gd name="connsiteY1010" fmla="*/ 470840 h 772981"/>
              <a:gd name="connsiteX1011" fmla="*/ 381050 w 406284"/>
              <a:gd name="connsiteY1011" fmla="*/ 468140 h 772981"/>
              <a:gd name="connsiteX1012" fmla="*/ 382843 w 406284"/>
              <a:gd name="connsiteY1012" fmla="*/ 464822 h 772981"/>
              <a:gd name="connsiteX1013" fmla="*/ 379683 w 406284"/>
              <a:gd name="connsiteY1013" fmla="*/ 460452 h 772981"/>
              <a:gd name="connsiteX1014" fmla="*/ 384296 w 406284"/>
              <a:gd name="connsiteY1014" fmla="*/ 454924 h 772981"/>
              <a:gd name="connsiteX1015" fmla="*/ 390163 w 406284"/>
              <a:gd name="connsiteY1015" fmla="*/ 449216 h 772981"/>
              <a:gd name="connsiteX1016" fmla="*/ 388990 w 406284"/>
              <a:gd name="connsiteY1016" fmla="*/ 439750 h 772981"/>
              <a:gd name="connsiteX1017" fmla="*/ 391149 w 406284"/>
              <a:gd name="connsiteY1017" fmla="*/ 431141 h 772981"/>
              <a:gd name="connsiteX1018" fmla="*/ 390112 w 406284"/>
              <a:gd name="connsiteY1018" fmla="*/ 430018 h 772981"/>
              <a:gd name="connsiteX1019" fmla="*/ 388946 w 406284"/>
              <a:gd name="connsiteY1019" fmla="*/ 430508 h 772981"/>
              <a:gd name="connsiteX1020" fmla="*/ 386341 w 406284"/>
              <a:gd name="connsiteY1020" fmla="*/ 433970 h 772981"/>
              <a:gd name="connsiteX1021" fmla="*/ 383066 w 406284"/>
              <a:gd name="connsiteY1021" fmla="*/ 434308 h 772981"/>
              <a:gd name="connsiteX1022" fmla="*/ 381072 w 406284"/>
              <a:gd name="connsiteY1022" fmla="*/ 432343 h 772981"/>
              <a:gd name="connsiteX1023" fmla="*/ 381137 w 406284"/>
              <a:gd name="connsiteY1023" fmla="*/ 429601 h 772981"/>
              <a:gd name="connsiteX1024" fmla="*/ 385880 w 406284"/>
              <a:gd name="connsiteY1024" fmla="*/ 416680 h 772981"/>
              <a:gd name="connsiteX1025" fmla="*/ 387104 w 406284"/>
              <a:gd name="connsiteY1025" fmla="*/ 415679 h 772981"/>
              <a:gd name="connsiteX1026" fmla="*/ 388932 w 406284"/>
              <a:gd name="connsiteY1026" fmla="*/ 417630 h 772981"/>
              <a:gd name="connsiteX1027" fmla="*/ 390112 w 406284"/>
              <a:gd name="connsiteY1027" fmla="*/ 422633 h 772981"/>
              <a:gd name="connsiteX1028" fmla="*/ 392740 w 406284"/>
              <a:gd name="connsiteY1028" fmla="*/ 417342 h 772981"/>
              <a:gd name="connsiteX1029" fmla="*/ 395158 w 406284"/>
              <a:gd name="connsiteY1029" fmla="*/ 384014 h 772981"/>
              <a:gd name="connsiteX1030" fmla="*/ 392632 w 406284"/>
              <a:gd name="connsiteY1030" fmla="*/ 377543 h 772981"/>
              <a:gd name="connsiteX1031" fmla="*/ 396274 w 406284"/>
              <a:gd name="connsiteY1031" fmla="*/ 370136 h 772981"/>
              <a:gd name="connsiteX1032" fmla="*/ 395547 w 406284"/>
              <a:gd name="connsiteY1032" fmla="*/ 363340 h 772981"/>
              <a:gd name="connsiteX1033" fmla="*/ 395029 w 406284"/>
              <a:gd name="connsiteY1033" fmla="*/ 359820 h 772981"/>
              <a:gd name="connsiteX1034" fmla="*/ 395374 w 406284"/>
              <a:gd name="connsiteY1034" fmla="*/ 350916 h 772981"/>
              <a:gd name="connsiteX1035" fmla="*/ 396950 w 406284"/>
              <a:gd name="connsiteY1035" fmla="*/ 347504 h 772981"/>
              <a:gd name="connsiteX1036" fmla="*/ 395453 w 406284"/>
              <a:gd name="connsiteY1036" fmla="*/ 335685 h 772981"/>
              <a:gd name="connsiteX1037" fmla="*/ 397533 w 406284"/>
              <a:gd name="connsiteY1037" fmla="*/ 322821 h 772981"/>
              <a:gd name="connsiteX1038" fmla="*/ 396670 w 406284"/>
              <a:gd name="connsiteY1038" fmla="*/ 318877 h 772981"/>
              <a:gd name="connsiteX1039" fmla="*/ 398318 w 406284"/>
              <a:gd name="connsiteY1039" fmla="*/ 311491 h 772981"/>
              <a:gd name="connsiteX1040" fmla="*/ 397915 w 406284"/>
              <a:gd name="connsiteY1040" fmla="*/ 303371 h 772981"/>
              <a:gd name="connsiteX1041" fmla="*/ 399607 w 406284"/>
              <a:gd name="connsiteY1041" fmla="*/ 272815 h 772981"/>
              <a:gd name="connsiteX1042" fmla="*/ 397807 w 406284"/>
              <a:gd name="connsiteY1042" fmla="*/ 263464 h 772981"/>
              <a:gd name="connsiteX1043" fmla="*/ 400010 w 406284"/>
              <a:gd name="connsiteY1043" fmla="*/ 258735 h 772981"/>
              <a:gd name="connsiteX1044" fmla="*/ 401680 w 406284"/>
              <a:gd name="connsiteY1044" fmla="*/ 252120 h 772981"/>
              <a:gd name="connsiteX1045" fmla="*/ 398628 w 406284"/>
              <a:gd name="connsiteY1045" fmla="*/ 236096 h 772981"/>
              <a:gd name="connsiteX1046" fmla="*/ 402068 w 406284"/>
              <a:gd name="connsiteY1046" fmla="*/ 190286 h 772981"/>
              <a:gd name="connsiteX1047" fmla="*/ 405890 w 406284"/>
              <a:gd name="connsiteY1047" fmla="*/ 180122 h 772981"/>
              <a:gd name="connsiteX1048" fmla="*/ 403904 w 406284"/>
              <a:gd name="connsiteY1048" fmla="*/ 169375 h 772981"/>
              <a:gd name="connsiteX1049" fmla="*/ 401075 w 406284"/>
              <a:gd name="connsiteY1049" fmla="*/ 157376 h 772981"/>
              <a:gd name="connsiteX1050" fmla="*/ 396871 w 406284"/>
              <a:gd name="connsiteY1050" fmla="*/ 144606 h 772981"/>
              <a:gd name="connsiteX1051" fmla="*/ 395388 w 406284"/>
              <a:gd name="connsiteY1051" fmla="*/ 139452 h 772981"/>
              <a:gd name="connsiteX1052" fmla="*/ 396008 w 406284"/>
              <a:gd name="connsiteY1052" fmla="*/ 128352 h 772981"/>
              <a:gd name="connsiteX1053" fmla="*/ 392912 w 406284"/>
              <a:gd name="connsiteY1053" fmla="*/ 119419 h 772981"/>
              <a:gd name="connsiteX1054" fmla="*/ 390537 w 406284"/>
              <a:gd name="connsiteY1054" fmla="*/ 117339 h 772981"/>
              <a:gd name="connsiteX1055" fmla="*/ 392963 w 406284"/>
              <a:gd name="connsiteY1055" fmla="*/ 116525 h 772981"/>
              <a:gd name="connsiteX1056" fmla="*/ 387017 w 406284"/>
              <a:gd name="connsiteY1056" fmla="*/ 97220 h 772981"/>
              <a:gd name="connsiteX1057" fmla="*/ 385930 w 406284"/>
              <a:gd name="connsiteY1057" fmla="*/ 94815 h 772981"/>
              <a:gd name="connsiteX1058" fmla="*/ 382720 w 406284"/>
              <a:gd name="connsiteY1058" fmla="*/ 94052 h 772981"/>
              <a:gd name="connsiteX1059" fmla="*/ 381237 w 406284"/>
              <a:gd name="connsiteY1059" fmla="*/ 95686 h 772981"/>
              <a:gd name="connsiteX1060" fmla="*/ 379762 w 406284"/>
              <a:gd name="connsiteY1060" fmla="*/ 99264 h 772981"/>
              <a:gd name="connsiteX1061" fmla="*/ 378034 w 406284"/>
              <a:gd name="connsiteY1061" fmla="*/ 99552 h 772981"/>
              <a:gd name="connsiteX1062" fmla="*/ 373291 w 406284"/>
              <a:gd name="connsiteY1062" fmla="*/ 110061 h 772981"/>
              <a:gd name="connsiteX1063" fmla="*/ 371801 w 406284"/>
              <a:gd name="connsiteY1063" fmla="*/ 112487 h 772981"/>
              <a:gd name="connsiteX1064" fmla="*/ 368821 w 406284"/>
              <a:gd name="connsiteY1064" fmla="*/ 111436 h 772981"/>
              <a:gd name="connsiteX1065" fmla="*/ 362343 w 406284"/>
              <a:gd name="connsiteY1065" fmla="*/ 109313 h 772981"/>
              <a:gd name="connsiteX1066" fmla="*/ 358996 w 406284"/>
              <a:gd name="connsiteY1066" fmla="*/ 109183 h 772981"/>
              <a:gd name="connsiteX1067" fmla="*/ 359867 w 406284"/>
              <a:gd name="connsiteY1067" fmla="*/ 106145 h 772981"/>
              <a:gd name="connsiteX1068" fmla="*/ 360385 w 406284"/>
              <a:gd name="connsiteY1068" fmla="*/ 102402 h 772981"/>
              <a:gd name="connsiteX1069" fmla="*/ 353763 w 406284"/>
              <a:gd name="connsiteY1069" fmla="*/ 97968 h 772981"/>
              <a:gd name="connsiteX1070" fmla="*/ 350697 w 406284"/>
              <a:gd name="connsiteY1070" fmla="*/ 92303 h 772981"/>
              <a:gd name="connsiteX1071" fmla="*/ 350315 w 406284"/>
              <a:gd name="connsiteY1071" fmla="*/ 86825 h 772981"/>
              <a:gd name="connsiteX1072" fmla="*/ 353633 w 406284"/>
              <a:gd name="connsiteY1072" fmla="*/ 86120 h 772981"/>
              <a:gd name="connsiteX1073" fmla="*/ 354195 w 406284"/>
              <a:gd name="connsiteY1073" fmla="*/ 82521 h 772981"/>
              <a:gd name="connsiteX1074" fmla="*/ 351438 w 406284"/>
              <a:gd name="connsiteY1074" fmla="*/ 82888 h 772981"/>
              <a:gd name="connsiteX1075" fmla="*/ 348631 w 406284"/>
              <a:gd name="connsiteY1075" fmla="*/ 82873 h 772981"/>
              <a:gd name="connsiteX1076" fmla="*/ 341260 w 406284"/>
              <a:gd name="connsiteY1076" fmla="*/ 72126 h 772981"/>
              <a:gd name="connsiteX1077" fmla="*/ 336524 w 406284"/>
              <a:gd name="connsiteY1077" fmla="*/ 71414 h 772981"/>
              <a:gd name="connsiteX1078" fmla="*/ 327210 w 406284"/>
              <a:gd name="connsiteY1078" fmla="*/ 71522 h 772981"/>
              <a:gd name="connsiteX1079" fmla="*/ 323388 w 406284"/>
              <a:gd name="connsiteY1079" fmla="*/ 69506 h 772981"/>
              <a:gd name="connsiteX1080" fmla="*/ 310071 w 406284"/>
              <a:gd name="connsiteY1080" fmla="*/ 59839 h 772981"/>
              <a:gd name="connsiteX1081" fmla="*/ 307379 w 406284"/>
              <a:gd name="connsiteY1081" fmla="*/ 52547 h 772981"/>
              <a:gd name="connsiteX1082" fmla="*/ 307120 w 406284"/>
              <a:gd name="connsiteY1082" fmla="*/ 46889 h 772981"/>
              <a:gd name="connsiteX1083" fmla="*/ 306472 w 406284"/>
              <a:gd name="connsiteY1083" fmla="*/ 41505 h 772981"/>
              <a:gd name="connsiteX1084" fmla="*/ 306861 w 406284"/>
              <a:gd name="connsiteY1084" fmla="*/ 35847 h 772981"/>
              <a:gd name="connsiteX1085" fmla="*/ 304097 w 406284"/>
              <a:gd name="connsiteY1085" fmla="*/ 31888 h 772981"/>
              <a:gd name="connsiteX1086" fmla="*/ 297281 w 406284"/>
              <a:gd name="connsiteY1086" fmla="*/ 30520 h 772981"/>
              <a:gd name="connsiteX1087" fmla="*/ 286765 w 406284"/>
              <a:gd name="connsiteY1087" fmla="*/ 23235 h 772981"/>
              <a:gd name="connsiteX1088" fmla="*/ 273499 w 406284"/>
              <a:gd name="connsiteY1088" fmla="*/ 29462 h 772981"/>
              <a:gd name="connsiteX1089" fmla="*/ 271930 w 406284"/>
              <a:gd name="connsiteY1089" fmla="*/ 30124 h 772981"/>
              <a:gd name="connsiteX1090" fmla="*/ 263580 w 406284"/>
              <a:gd name="connsiteY1090" fmla="*/ 28217 h 772981"/>
              <a:gd name="connsiteX1091" fmla="*/ 260650 w 406284"/>
              <a:gd name="connsiteY1091" fmla="*/ 23588 h 772981"/>
              <a:gd name="connsiteX1092" fmla="*/ 262831 w 406284"/>
              <a:gd name="connsiteY1092" fmla="*/ 21731 h 772981"/>
              <a:gd name="connsiteX1093" fmla="*/ 268028 w 406284"/>
              <a:gd name="connsiteY1093" fmla="*/ 19161 h 772981"/>
              <a:gd name="connsiteX1094" fmla="*/ 273873 w 406284"/>
              <a:gd name="connsiteY1094" fmla="*/ 21673 h 772981"/>
              <a:gd name="connsiteX1095" fmla="*/ 278480 w 406284"/>
              <a:gd name="connsiteY1095" fmla="*/ 20399 h 772981"/>
              <a:gd name="connsiteX1096" fmla="*/ 278501 w 406284"/>
              <a:gd name="connsiteY1096" fmla="*/ 17887 h 772981"/>
              <a:gd name="connsiteX1097" fmla="*/ 262227 w 406284"/>
              <a:gd name="connsiteY1097" fmla="*/ 10293 h 772981"/>
              <a:gd name="connsiteX1098" fmla="*/ 257779 w 406284"/>
              <a:gd name="connsiteY1098" fmla="*/ 11797 h 772981"/>
              <a:gd name="connsiteX1099" fmla="*/ 252351 w 406284"/>
              <a:gd name="connsiteY1099" fmla="*/ 13244 h 772981"/>
              <a:gd name="connsiteX1100" fmla="*/ 246874 w 406284"/>
              <a:gd name="connsiteY1100" fmla="*/ 9919 h 772981"/>
              <a:gd name="connsiteX1101" fmla="*/ 245139 w 406284"/>
              <a:gd name="connsiteY1101" fmla="*/ 9854 h 772981"/>
              <a:gd name="connsiteX1102" fmla="*/ 243656 w 406284"/>
              <a:gd name="connsiteY1102" fmla="*/ 10624 h 772981"/>
              <a:gd name="connsiteX1103" fmla="*/ 247730 w 406284"/>
              <a:gd name="connsiteY1103" fmla="*/ 23329 h 772981"/>
              <a:gd name="connsiteX1104" fmla="*/ 249127 w 406284"/>
              <a:gd name="connsiteY1104" fmla="*/ 23790 h 772981"/>
              <a:gd name="connsiteX1105" fmla="*/ 249105 w 406284"/>
              <a:gd name="connsiteY1105" fmla="*/ 25013 h 772981"/>
              <a:gd name="connsiteX1106" fmla="*/ 245679 w 406284"/>
              <a:gd name="connsiteY1106" fmla="*/ 27929 h 772981"/>
              <a:gd name="connsiteX1107" fmla="*/ 229440 w 406284"/>
              <a:gd name="connsiteY1107" fmla="*/ 17326 h 772981"/>
              <a:gd name="connsiteX1108" fmla="*/ 223819 w 406284"/>
              <a:gd name="connsiteY1108" fmla="*/ 14245 h 772981"/>
              <a:gd name="connsiteX1109" fmla="*/ 210143 w 406284"/>
              <a:gd name="connsiteY1109" fmla="*/ 5045 h 772981"/>
              <a:gd name="connsiteX1110" fmla="*/ 207530 w 406284"/>
              <a:gd name="connsiteY1110" fmla="*/ 1605 h 772981"/>
              <a:gd name="connsiteX1111" fmla="*/ 203362 w 406284"/>
              <a:gd name="connsiteY1111" fmla="*/ 662 h 772981"/>
              <a:gd name="connsiteX1112" fmla="*/ 200433 w 406284"/>
              <a:gd name="connsiteY1112" fmla="*/ 3750 h 772981"/>
              <a:gd name="connsiteX1113" fmla="*/ 202211 w 406284"/>
              <a:gd name="connsiteY1113" fmla="*/ 8875 h 772981"/>
              <a:gd name="connsiteX1114" fmla="*/ 195574 w 406284"/>
              <a:gd name="connsiteY1114" fmla="*/ 13057 h 772981"/>
              <a:gd name="connsiteX1115" fmla="*/ 189499 w 406284"/>
              <a:gd name="connsiteY1115" fmla="*/ 10732 h 772981"/>
              <a:gd name="connsiteX1116" fmla="*/ 181027 w 406284"/>
              <a:gd name="connsiteY1116" fmla="*/ 12539 h 772981"/>
              <a:gd name="connsiteX1117" fmla="*/ 170504 w 406284"/>
              <a:gd name="connsiteY1117" fmla="*/ 12856 h 772981"/>
              <a:gd name="connsiteX1118" fmla="*/ 161110 w 406284"/>
              <a:gd name="connsiteY1118" fmla="*/ 13244 h 772981"/>
              <a:gd name="connsiteX1119" fmla="*/ 150925 w 406284"/>
              <a:gd name="connsiteY1119" fmla="*/ 13971 h 772981"/>
              <a:gd name="connsiteX1120" fmla="*/ 152077 w 406284"/>
              <a:gd name="connsiteY1120" fmla="*/ 16023 h 772981"/>
              <a:gd name="connsiteX1121" fmla="*/ 161442 w 406284"/>
              <a:gd name="connsiteY1121" fmla="*/ 19960 h 772981"/>
              <a:gd name="connsiteX1122" fmla="*/ 164018 w 406284"/>
              <a:gd name="connsiteY1122" fmla="*/ 21551 h 772981"/>
              <a:gd name="connsiteX1123" fmla="*/ 159081 w 406284"/>
              <a:gd name="connsiteY1123" fmla="*/ 22609 h 772981"/>
              <a:gd name="connsiteX1124" fmla="*/ 155453 w 406284"/>
              <a:gd name="connsiteY1124" fmla="*/ 22472 h 772981"/>
              <a:gd name="connsiteX1125" fmla="*/ 149954 w 406284"/>
              <a:gd name="connsiteY1125" fmla="*/ 26338 h 772981"/>
              <a:gd name="connsiteX1126" fmla="*/ 151962 w 406284"/>
              <a:gd name="connsiteY1126" fmla="*/ 34162 h 772981"/>
              <a:gd name="connsiteX1127" fmla="*/ 153833 w 406284"/>
              <a:gd name="connsiteY1127" fmla="*/ 39856 h 772981"/>
              <a:gd name="connsiteX1128" fmla="*/ 150580 w 406284"/>
              <a:gd name="connsiteY1128" fmla="*/ 46047 h 772981"/>
              <a:gd name="connsiteX1129" fmla="*/ 145750 w 406284"/>
              <a:gd name="connsiteY1129" fmla="*/ 47069 h 772981"/>
              <a:gd name="connsiteX1130" fmla="*/ 127590 w 406284"/>
              <a:gd name="connsiteY1130" fmla="*/ 46623 h 772981"/>
              <a:gd name="connsiteX1131" fmla="*/ 108890 w 406284"/>
              <a:gd name="connsiteY1131" fmla="*/ 50596 h 772981"/>
              <a:gd name="connsiteX1132" fmla="*/ 100166 w 406284"/>
              <a:gd name="connsiteY1132" fmla="*/ 50726 h 772981"/>
              <a:gd name="connsiteX1133" fmla="*/ 100151 w 406284"/>
              <a:gd name="connsiteY1133" fmla="*/ 48113 h 772981"/>
              <a:gd name="connsiteX1134" fmla="*/ 93939 w 406284"/>
              <a:gd name="connsiteY1134" fmla="*/ 42253 h 772981"/>
              <a:gd name="connsiteX1135" fmla="*/ 92241 w 406284"/>
              <a:gd name="connsiteY1135" fmla="*/ 39072 h 772981"/>
              <a:gd name="connsiteX1136" fmla="*/ 96926 w 406284"/>
              <a:gd name="connsiteY1136" fmla="*/ 34933 h 772981"/>
              <a:gd name="connsiteX1137" fmla="*/ 95393 w 406284"/>
              <a:gd name="connsiteY1137" fmla="*/ 31485 h 772981"/>
              <a:gd name="connsiteX1138" fmla="*/ 84215 w 406284"/>
              <a:gd name="connsiteY1138" fmla="*/ 33947 h 772981"/>
              <a:gd name="connsiteX1139" fmla="*/ 82480 w 406284"/>
              <a:gd name="connsiteY1139" fmla="*/ 44643 h 772981"/>
              <a:gd name="connsiteX1140" fmla="*/ 87288 w 406284"/>
              <a:gd name="connsiteY1140" fmla="*/ 47926 h 772981"/>
              <a:gd name="connsiteX1141" fmla="*/ 87044 w 406284"/>
              <a:gd name="connsiteY1141" fmla="*/ 58097 h 772981"/>
              <a:gd name="connsiteX1142" fmla="*/ 86518 w 406284"/>
              <a:gd name="connsiteY1142" fmla="*/ 58464 h 772981"/>
              <a:gd name="connsiteX1143" fmla="*/ 85662 w 406284"/>
              <a:gd name="connsiteY1143" fmla="*/ 57478 h 772981"/>
              <a:gd name="connsiteX1144" fmla="*/ 81026 w 406284"/>
              <a:gd name="connsiteY1144" fmla="*/ 55693 h 772981"/>
              <a:gd name="connsiteX1145" fmla="*/ 79349 w 406284"/>
              <a:gd name="connsiteY1145" fmla="*/ 55901 h 772981"/>
              <a:gd name="connsiteX1146" fmla="*/ 78845 w 406284"/>
              <a:gd name="connsiteY1146" fmla="*/ 57938 h 772981"/>
              <a:gd name="connsiteX1147" fmla="*/ 79702 w 406284"/>
              <a:gd name="connsiteY1147" fmla="*/ 62653 h 772981"/>
              <a:gd name="connsiteX1148" fmla="*/ 74490 w 406284"/>
              <a:gd name="connsiteY1148" fmla="*/ 60285 h 772981"/>
              <a:gd name="connsiteX1149" fmla="*/ 71842 w 406284"/>
              <a:gd name="connsiteY1149" fmla="*/ 58442 h 772981"/>
              <a:gd name="connsiteX1150" fmla="*/ 68423 w 406284"/>
              <a:gd name="connsiteY1150" fmla="*/ 58370 h 772981"/>
              <a:gd name="connsiteX1151" fmla="*/ 66551 w 406284"/>
              <a:gd name="connsiteY1151" fmla="*/ 61790 h 772981"/>
              <a:gd name="connsiteX1152" fmla="*/ 68552 w 406284"/>
              <a:gd name="connsiteY1152" fmla="*/ 64050 h 772981"/>
              <a:gd name="connsiteX1153" fmla="*/ 65335 w 406284"/>
              <a:gd name="connsiteY1153" fmla="*/ 68707 h 772981"/>
              <a:gd name="connsiteX1154" fmla="*/ 61923 w 406284"/>
              <a:gd name="connsiteY1154" fmla="*/ 68851 h 772981"/>
              <a:gd name="connsiteX1155" fmla="*/ 60231 w 406284"/>
              <a:gd name="connsiteY1155" fmla="*/ 70665 h 772981"/>
              <a:gd name="connsiteX1156" fmla="*/ 46613 w 406284"/>
              <a:gd name="connsiteY1156" fmla="*/ 73494 h 772981"/>
              <a:gd name="connsiteX1157" fmla="*/ 45433 w 406284"/>
              <a:gd name="connsiteY1157" fmla="*/ 77352 h 772981"/>
              <a:gd name="connsiteX1158" fmla="*/ 46001 w 406284"/>
              <a:gd name="connsiteY1158" fmla="*/ 84126 h 772981"/>
              <a:gd name="connsiteX1159" fmla="*/ 41495 w 406284"/>
              <a:gd name="connsiteY1159" fmla="*/ 87228 h 772981"/>
              <a:gd name="connsiteX1160" fmla="*/ 28280 w 406284"/>
              <a:gd name="connsiteY1160" fmla="*/ 90280 h 772981"/>
              <a:gd name="connsiteX1161" fmla="*/ 19887 w 406284"/>
              <a:gd name="connsiteY1161" fmla="*/ 99127 h 772981"/>
              <a:gd name="connsiteX1162" fmla="*/ 20744 w 406284"/>
              <a:gd name="connsiteY1162" fmla="*/ 100300 h 772981"/>
              <a:gd name="connsiteX1163" fmla="*/ 19700 w 406284"/>
              <a:gd name="connsiteY1163" fmla="*/ 111890 h 772981"/>
              <a:gd name="connsiteX1164" fmla="*/ 12228 w 406284"/>
              <a:gd name="connsiteY1164" fmla="*/ 122450 h 772981"/>
              <a:gd name="connsiteX1165" fmla="*/ 9061 w 406284"/>
              <a:gd name="connsiteY1165" fmla="*/ 132542 h 772981"/>
              <a:gd name="connsiteX1166" fmla="*/ 5254 w 406284"/>
              <a:gd name="connsiteY1166" fmla="*/ 148536 h 772981"/>
              <a:gd name="connsiteX1167" fmla="*/ 5484 w 406284"/>
              <a:gd name="connsiteY1167" fmla="*/ 152322 h 772981"/>
              <a:gd name="connsiteX1168" fmla="*/ 5570 w 406284"/>
              <a:gd name="connsiteY1168" fmla="*/ 158470 h 772981"/>
              <a:gd name="connsiteX1169" fmla="*/ 5822 w 406284"/>
              <a:gd name="connsiteY1169" fmla="*/ 161954 h 772981"/>
              <a:gd name="connsiteX1170" fmla="*/ 2022 w 406284"/>
              <a:gd name="connsiteY1170" fmla="*/ 171571 h 772981"/>
              <a:gd name="connsiteX1171" fmla="*/ 1540 w 406284"/>
              <a:gd name="connsiteY1171" fmla="*/ 175911 h 772981"/>
              <a:gd name="connsiteX1172" fmla="*/ 5750 w 406284"/>
              <a:gd name="connsiteY1172" fmla="*/ 181799 h 772981"/>
              <a:gd name="connsiteX1173" fmla="*/ 6074 w 406284"/>
              <a:gd name="connsiteY1173" fmla="*/ 194094 h 772981"/>
              <a:gd name="connsiteX1174" fmla="*/ 7269 w 406284"/>
              <a:gd name="connsiteY1174" fmla="*/ 204935 h 772981"/>
              <a:gd name="connsiteX1175" fmla="*/ 6816 w 406284"/>
              <a:gd name="connsiteY1175" fmla="*/ 217467 h 772981"/>
              <a:gd name="connsiteX1176" fmla="*/ 6672 w 406284"/>
              <a:gd name="connsiteY1176" fmla="*/ 222974 h 772981"/>
              <a:gd name="connsiteX1177" fmla="*/ 8471 w 406284"/>
              <a:gd name="connsiteY1177" fmla="*/ 243424 h 772981"/>
              <a:gd name="connsiteX1178" fmla="*/ 8550 w 406284"/>
              <a:gd name="connsiteY1178" fmla="*/ 248880 h 772981"/>
              <a:gd name="connsiteX1179" fmla="*/ 10738 w 406284"/>
              <a:gd name="connsiteY1179" fmla="*/ 259599 h 772981"/>
              <a:gd name="connsiteX1180" fmla="*/ 13294 w 406284"/>
              <a:gd name="connsiteY1180" fmla="*/ 271591 h 772981"/>
              <a:gd name="connsiteX1181" fmla="*/ 17065 w 406284"/>
              <a:gd name="connsiteY1181" fmla="*/ 286146 h 772981"/>
              <a:gd name="connsiteX1182" fmla="*/ 16605 w 406284"/>
              <a:gd name="connsiteY1182" fmla="*/ 299146 h 772981"/>
              <a:gd name="connsiteX1183" fmla="*/ 14827 w 406284"/>
              <a:gd name="connsiteY1183" fmla="*/ 307186 h 772981"/>
              <a:gd name="connsiteX1184" fmla="*/ 16360 w 406284"/>
              <a:gd name="connsiteY1184" fmla="*/ 314716 h 772981"/>
              <a:gd name="connsiteX1185" fmla="*/ 17051 w 406284"/>
              <a:gd name="connsiteY1185" fmla="*/ 322245 h 772981"/>
              <a:gd name="connsiteX1186" fmla="*/ 16281 w 406284"/>
              <a:gd name="connsiteY1186" fmla="*/ 333352 h 772981"/>
              <a:gd name="connsiteX1187" fmla="*/ 15381 w 406284"/>
              <a:gd name="connsiteY1187" fmla="*/ 345849 h 772981"/>
              <a:gd name="connsiteX1188" fmla="*/ 18188 w 406284"/>
              <a:gd name="connsiteY1188" fmla="*/ 356430 h 772981"/>
              <a:gd name="connsiteX1189" fmla="*/ 17332 w 406284"/>
              <a:gd name="connsiteY1189" fmla="*/ 367551 h 772981"/>
              <a:gd name="connsiteX1190" fmla="*/ 17159 w 406284"/>
              <a:gd name="connsiteY1190" fmla="*/ 377125 h 772981"/>
              <a:gd name="connsiteX1191" fmla="*/ 16130 w 406284"/>
              <a:gd name="connsiteY1191" fmla="*/ 387152 h 772981"/>
              <a:gd name="connsiteX1192" fmla="*/ 17641 w 406284"/>
              <a:gd name="connsiteY1192" fmla="*/ 410295 h 772981"/>
              <a:gd name="connsiteX1193" fmla="*/ 16274 w 406284"/>
              <a:gd name="connsiteY1193" fmla="*/ 428363 h 772981"/>
              <a:gd name="connsiteX1194" fmla="*/ 18037 w 406284"/>
              <a:gd name="connsiteY1194" fmla="*/ 439009 h 772981"/>
              <a:gd name="connsiteX1195" fmla="*/ 18887 w 406284"/>
              <a:gd name="connsiteY1195" fmla="*/ 444249 h 772981"/>
              <a:gd name="connsiteX1196" fmla="*/ 18167 w 406284"/>
              <a:gd name="connsiteY1196" fmla="*/ 453981 h 772981"/>
              <a:gd name="connsiteX1197" fmla="*/ 17303 w 406284"/>
              <a:gd name="connsiteY1197" fmla="*/ 462648 h 772981"/>
              <a:gd name="connsiteX1198" fmla="*/ 20204 w 406284"/>
              <a:gd name="connsiteY1198" fmla="*/ 471819 h 772981"/>
              <a:gd name="connsiteX1199" fmla="*/ 20081 w 406284"/>
              <a:gd name="connsiteY1199" fmla="*/ 473150 h 772981"/>
              <a:gd name="connsiteX1200" fmla="*/ 19067 w 406284"/>
              <a:gd name="connsiteY1200" fmla="*/ 481594 h 772981"/>
              <a:gd name="connsiteX1201" fmla="*/ 16670 w 406284"/>
              <a:gd name="connsiteY1201" fmla="*/ 490131 h 772981"/>
              <a:gd name="connsiteX1202" fmla="*/ 16555 w 406284"/>
              <a:gd name="connsiteY1202" fmla="*/ 499273 h 772981"/>
              <a:gd name="connsiteX1203" fmla="*/ 20924 w 406284"/>
              <a:gd name="connsiteY1203" fmla="*/ 513713 h 772981"/>
              <a:gd name="connsiteX1204" fmla="*/ 18152 w 406284"/>
              <a:gd name="connsiteY1204" fmla="*/ 525763 h 772981"/>
              <a:gd name="connsiteX1205" fmla="*/ 20240 w 406284"/>
              <a:gd name="connsiteY1205" fmla="*/ 538324 h 772981"/>
              <a:gd name="connsiteX1206" fmla="*/ 22514 w 406284"/>
              <a:gd name="connsiteY1206" fmla="*/ 544680 h 772981"/>
              <a:gd name="connsiteX1207" fmla="*/ 21060 w 406284"/>
              <a:gd name="connsiteY1207" fmla="*/ 565540 h 772981"/>
              <a:gd name="connsiteX1208" fmla="*/ 25797 w 406284"/>
              <a:gd name="connsiteY1208" fmla="*/ 570486 h 772981"/>
              <a:gd name="connsiteX1209" fmla="*/ 26423 w 406284"/>
              <a:gd name="connsiteY1209" fmla="*/ 575121 h 772981"/>
              <a:gd name="connsiteX1210" fmla="*/ 25156 w 406284"/>
              <a:gd name="connsiteY1210" fmla="*/ 581146 h 772981"/>
              <a:gd name="connsiteX1211" fmla="*/ 26639 w 406284"/>
              <a:gd name="connsiteY1211" fmla="*/ 584760 h 772981"/>
              <a:gd name="connsiteX1212" fmla="*/ 26337 w 406284"/>
              <a:gd name="connsiteY1212" fmla="*/ 597314 h 772981"/>
              <a:gd name="connsiteX1213" fmla="*/ 29014 w 406284"/>
              <a:gd name="connsiteY1213" fmla="*/ 602122 h 772981"/>
              <a:gd name="connsiteX1214" fmla="*/ 32282 w 406284"/>
              <a:gd name="connsiteY1214" fmla="*/ 609623 h 772981"/>
              <a:gd name="connsiteX1215" fmla="*/ 30051 w 406284"/>
              <a:gd name="connsiteY1215" fmla="*/ 641605 h 772981"/>
              <a:gd name="connsiteX1216" fmla="*/ 32664 w 406284"/>
              <a:gd name="connsiteY1216" fmla="*/ 650818 h 772981"/>
              <a:gd name="connsiteX1217" fmla="*/ 38616 w 406284"/>
              <a:gd name="connsiteY1217" fmla="*/ 651977 h 772981"/>
              <a:gd name="connsiteX1218" fmla="*/ 43648 w 406284"/>
              <a:gd name="connsiteY1218" fmla="*/ 654518 h 772981"/>
              <a:gd name="connsiteX1219" fmla="*/ 45987 w 406284"/>
              <a:gd name="connsiteY1219" fmla="*/ 667965 h 772981"/>
              <a:gd name="connsiteX1220" fmla="*/ 44267 w 406284"/>
              <a:gd name="connsiteY1220" fmla="*/ 671578 h 772981"/>
              <a:gd name="connsiteX1221" fmla="*/ 42719 w 406284"/>
              <a:gd name="connsiteY1221" fmla="*/ 675321 h 772981"/>
              <a:gd name="connsiteX1222" fmla="*/ 45145 w 406284"/>
              <a:gd name="connsiteY1222" fmla="*/ 676135 h 772981"/>
              <a:gd name="connsiteX1223" fmla="*/ 51925 w 406284"/>
              <a:gd name="connsiteY1223" fmla="*/ 679273 h 772981"/>
              <a:gd name="connsiteX1224" fmla="*/ 52458 w 406284"/>
              <a:gd name="connsiteY1224" fmla="*/ 686443 h 772981"/>
              <a:gd name="connsiteX1225" fmla="*/ 51796 w 406284"/>
              <a:gd name="connsiteY1225" fmla="*/ 696161 h 772981"/>
              <a:gd name="connsiteX1226" fmla="*/ 50773 w 406284"/>
              <a:gd name="connsiteY1226" fmla="*/ 712853 h 772981"/>
              <a:gd name="connsiteX1227" fmla="*/ 52825 w 406284"/>
              <a:gd name="connsiteY1227" fmla="*/ 716193 h 772981"/>
              <a:gd name="connsiteX1228" fmla="*/ 58029 w 406284"/>
              <a:gd name="connsiteY1228" fmla="*/ 721088 h 772981"/>
              <a:gd name="connsiteX1229" fmla="*/ 59181 w 406284"/>
              <a:gd name="connsiteY1229" fmla="*/ 721729 h 772981"/>
              <a:gd name="connsiteX1230" fmla="*/ 60440 w 406284"/>
              <a:gd name="connsiteY1230" fmla="*/ 720779 h 772981"/>
              <a:gd name="connsiteX1231" fmla="*/ 62340 w 406284"/>
              <a:gd name="connsiteY1231" fmla="*/ 702833 h 772981"/>
              <a:gd name="connsiteX1232" fmla="*/ 60447 w 406284"/>
              <a:gd name="connsiteY1232" fmla="*/ 695340 h 772981"/>
              <a:gd name="connsiteX1233" fmla="*/ 65666 w 406284"/>
              <a:gd name="connsiteY1233" fmla="*/ 688293 h 772981"/>
              <a:gd name="connsiteX1234" fmla="*/ 67120 w 406284"/>
              <a:gd name="connsiteY1234" fmla="*/ 684435 h 772981"/>
              <a:gd name="connsiteX1235" fmla="*/ 68077 w 406284"/>
              <a:gd name="connsiteY1235" fmla="*/ 673320 h 772981"/>
              <a:gd name="connsiteX1236" fmla="*/ 69380 w 406284"/>
              <a:gd name="connsiteY1236" fmla="*/ 660860 h 772981"/>
              <a:gd name="connsiteX1237" fmla="*/ 69841 w 406284"/>
              <a:gd name="connsiteY1237" fmla="*/ 653935 h 772981"/>
              <a:gd name="connsiteX1238" fmla="*/ 69913 w 406284"/>
              <a:gd name="connsiteY1238" fmla="*/ 651243 h 772981"/>
              <a:gd name="connsiteX1239" fmla="*/ 70870 w 406284"/>
              <a:gd name="connsiteY1239" fmla="*/ 648688 h 772981"/>
              <a:gd name="connsiteX1240" fmla="*/ 69481 w 406284"/>
              <a:gd name="connsiteY1240" fmla="*/ 639337 h 772981"/>
              <a:gd name="connsiteX1241" fmla="*/ 69524 w 406284"/>
              <a:gd name="connsiteY1241" fmla="*/ 636544 h 772981"/>
              <a:gd name="connsiteX1242" fmla="*/ 78658 w 406284"/>
              <a:gd name="connsiteY1242" fmla="*/ 632384 h 772981"/>
              <a:gd name="connsiteX1243" fmla="*/ 81321 w 406284"/>
              <a:gd name="connsiteY1243" fmla="*/ 632492 h 772981"/>
              <a:gd name="connsiteX1244" fmla="*/ 81775 w 406284"/>
              <a:gd name="connsiteY1244" fmla="*/ 633787 h 772981"/>
              <a:gd name="connsiteX1245" fmla="*/ 81120 w 406284"/>
              <a:gd name="connsiteY1245" fmla="*/ 637833 h 772981"/>
              <a:gd name="connsiteX1246" fmla="*/ 80011 w 406284"/>
              <a:gd name="connsiteY1246" fmla="*/ 649285 h 772981"/>
              <a:gd name="connsiteX1247" fmla="*/ 78960 w 406284"/>
              <a:gd name="connsiteY1247" fmla="*/ 655800 h 772981"/>
              <a:gd name="connsiteX1248" fmla="*/ 77247 w 406284"/>
              <a:gd name="connsiteY1248" fmla="*/ 668987 h 772981"/>
              <a:gd name="connsiteX1249" fmla="*/ 78615 w 406284"/>
              <a:gd name="connsiteY1249" fmla="*/ 678417 h 772981"/>
              <a:gd name="connsiteX1250" fmla="*/ 77240 w 406284"/>
              <a:gd name="connsiteY1250" fmla="*/ 699277 h 772981"/>
              <a:gd name="connsiteX1251" fmla="*/ 76571 w 406284"/>
              <a:gd name="connsiteY1251" fmla="*/ 715891 h 772981"/>
              <a:gd name="connsiteX1252" fmla="*/ 77586 w 406284"/>
              <a:gd name="connsiteY1252" fmla="*/ 717028 h 772981"/>
              <a:gd name="connsiteX1253" fmla="*/ 79579 w 406284"/>
              <a:gd name="connsiteY1253" fmla="*/ 715178 h 772981"/>
              <a:gd name="connsiteX1254" fmla="*/ 80321 w 406284"/>
              <a:gd name="connsiteY1254" fmla="*/ 711068 h 772981"/>
              <a:gd name="connsiteX1255" fmla="*/ 90002 w 406284"/>
              <a:gd name="connsiteY1255" fmla="*/ 710701 h 772981"/>
              <a:gd name="connsiteX1256" fmla="*/ 90592 w 406284"/>
              <a:gd name="connsiteY1256" fmla="*/ 711176 h 772981"/>
              <a:gd name="connsiteX1257" fmla="*/ 89606 w 406284"/>
              <a:gd name="connsiteY1257" fmla="*/ 711702 h 772981"/>
              <a:gd name="connsiteX1258" fmla="*/ 92781 w 406284"/>
              <a:gd name="connsiteY1258" fmla="*/ 715430 h 772981"/>
              <a:gd name="connsiteX1259" fmla="*/ 94393 w 406284"/>
              <a:gd name="connsiteY1259" fmla="*/ 715430 h 772981"/>
              <a:gd name="connsiteX1260" fmla="*/ 98783 w 406284"/>
              <a:gd name="connsiteY1260" fmla="*/ 706872 h 772981"/>
              <a:gd name="connsiteX1261" fmla="*/ 100641 w 406284"/>
              <a:gd name="connsiteY1261" fmla="*/ 683585 h 772981"/>
              <a:gd name="connsiteX1262" fmla="*/ 115965 w 406284"/>
              <a:gd name="connsiteY1262" fmla="*/ 649782 h 772981"/>
              <a:gd name="connsiteX1263" fmla="*/ 121277 w 406284"/>
              <a:gd name="connsiteY1263" fmla="*/ 646003 h 772981"/>
              <a:gd name="connsiteX1264" fmla="*/ 161960 w 406284"/>
              <a:gd name="connsiteY1264" fmla="*/ 673227 h 772981"/>
              <a:gd name="connsiteX1265" fmla="*/ 162061 w 406284"/>
              <a:gd name="connsiteY1265" fmla="*/ 674450 h 772981"/>
              <a:gd name="connsiteX1266" fmla="*/ 161312 w 406284"/>
              <a:gd name="connsiteY1266" fmla="*/ 674191 h 772981"/>
              <a:gd name="connsiteX1267" fmla="*/ 160427 w 406284"/>
              <a:gd name="connsiteY1267" fmla="*/ 672413 h 772981"/>
              <a:gd name="connsiteX1268" fmla="*/ 161960 w 406284"/>
              <a:gd name="connsiteY1268" fmla="*/ 673227 h 772981"/>
              <a:gd name="connsiteX1269" fmla="*/ 164191 w 406284"/>
              <a:gd name="connsiteY1269" fmla="*/ 665755 h 772981"/>
              <a:gd name="connsiteX1270" fmla="*/ 164349 w 406284"/>
              <a:gd name="connsiteY1270" fmla="*/ 667576 h 772981"/>
              <a:gd name="connsiteX1271" fmla="*/ 162032 w 406284"/>
              <a:gd name="connsiteY1271" fmla="*/ 665884 h 772981"/>
              <a:gd name="connsiteX1272" fmla="*/ 164191 w 406284"/>
              <a:gd name="connsiteY1272" fmla="*/ 665755 h 772981"/>
              <a:gd name="connsiteX1273" fmla="*/ 164249 w 406284"/>
              <a:gd name="connsiteY1273" fmla="*/ 662393 h 772981"/>
              <a:gd name="connsiteX1274" fmla="*/ 164054 w 406284"/>
              <a:gd name="connsiteY1274" fmla="*/ 664236 h 772981"/>
              <a:gd name="connsiteX1275" fmla="*/ 163004 w 406284"/>
              <a:gd name="connsiteY1275" fmla="*/ 664610 h 772981"/>
              <a:gd name="connsiteX1276" fmla="*/ 162147 w 406284"/>
              <a:gd name="connsiteY1276" fmla="*/ 663135 h 772981"/>
              <a:gd name="connsiteX1277" fmla="*/ 162759 w 406284"/>
              <a:gd name="connsiteY1277" fmla="*/ 661875 h 772981"/>
              <a:gd name="connsiteX1278" fmla="*/ 161650 w 406284"/>
              <a:gd name="connsiteY1278" fmla="*/ 661638 h 772981"/>
              <a:gd name="connsiteX1279" fmla="*/ 161931 w 406284"/>
              <a:gd name="connsiteY1279" fmla="*/ 660702 h 772981"/>
              <a:gd name="connsiteX1280" fmla="*/ 163399 w 406284"/>
              <a:gd name="connsiteY1280" fmla="*/ 660918 h 772981"/>
              <a:gd name="connsiteX1281" fmla="*/ 162852 w 406284"/>
              <a:gd name="connsiteY1281" fmla="*/ 658809 h 772981"/>
              <a:gd name="connsiteX1282" fmla="*/ 163738 w 406284"/>
              <a:gd name="connsiteY1282" fmla="*/ 660587 h 772981"/>
              <a:gd name="connsiteX1283" fmla="*/ 164378 w 406284"/>
              <a:gd name="connsiteY1283" fmla="*/ 659629 h 772981"/>
              <a:gd name="connsiteX1284" fmla="*/ 164249 w 406284"/>
              <a:gd name="connsiteY1284" fmla="*/ 662393 h 772981"/>
              <a:gd name="connsiteX1285" fmla="*/ 164925 w 406284"/>
              <a:gd name="connsiteY1285" fmla="*/ 657758 h 772981"/>
              <a:gd name="connsiteX1286" fmla="*/ 164673 w 406284"/>
              <a:gd name="connsiteY1286" fmla="*/ 658996 h 772981"/>
              <a:gd name="connsiteX1287" fmla="*/ 164234 w 406284"/>
              <a:gd name="connsiteY1287" fmla="*/ 658103 h 772981"/>
              <a:gd name="connsiteX1288" fmla="*/ 163047 w 406284"/>
              <a:gd name="connsiteY1288" fmla="*/ 656951 h 772981"/>
              <a:gd name="connsiteX1289" fmla="*/ 164126 w 406284"/>
              <a:gd name="connsiteY1289" fmla="*/ 656879 h 772981"/>
              <a:gd name="connsiteX1290" fmla="*/ 164925 w 406284"/>
              <a:gd name="connsiteY1290" fmla="*/ 657758 h 772981"/>
              <a:gd name="connsiteX1291" fmla="*/ 204845 w 406284"/>
              <a:gd name="connsiteY1291" fmla="*/ 687667 h 772981"/>
              <a:gd name="connsiteX1292" fmla="*/ 203017 w 406284"/>
              <a:gd name="connsiteY1292" fmla="*/ 687479 h 772981"/>
              <a:gd name="connsiteX1293" fmla="*/ 202966 w 406284"/>
              <a:gd name="connsiteY1293" fmla="*/ 686868 h 772981"/>
              <a:gd name="connsiteX1294" fmla="*/ 203297 w 406284"/>
              <a:gd name="connsiteY1294" fmla="*/ 686544 h 772981"/>
              <a:gd name="connsiteX1295" fmla="*/ 204845 w 406284"/>
              <a:gd name="connsiteY1295" fmla="*/ 687667 h 772981"/>
              <a:gd name="connsiteX1296" fmla="*/ 205882 w 406284"/>
              <a:gd name="connsiteY1296" fmla="*/ 683016 h 772981"/>
              <a:gd name="connsiteX1297" fmla="*/ 205140 w 406284"/>
              <a:gd name="connsiteY1297" fmla="*/ 678777 h 772981"/>
              <a:gd name="connsiteX1298" fmla="*/ 205882 w 406284"/>
              <a:gd name="connsiteY1298" fmla="*/ 683016 h 772981"/>
              <a:gd name="connsiteX1299" fmla="*/ 206443 w 406284"/>
              <a:gd name="connsiteY1299" fmla="*/ 677171 h 772981"/>
              <a:gd name="connsiteX1300" fmla="*/ 205565 w 406284"/>
              <a:gd name="connsiteY1300" fmla="*/ 675393 h 772981"/>
              <a:gd name="connsiteX1301" fmla="*/ 206443 w 406284"/>
              <a:gd name="connsiteY1301" fmla="*/ 677171 h 772981"/>
              <a:gd name="connsiteX1302" fmla="*/ 208617 w 406284"/>
              <a:gd name="connsiteY1302" fmla="*/ 660839 h 772981"/>
              <a:gd name="connsiteX1303" fmla="*/ 207739 w 406284"/>
              <a:gd name="connsiteY1303" fmla="*/ 659061 h 772981"/>
              <a:gd name="connsiteX1304" fmla="*/ 208617 w 406284"/>
              <a:gd name="connsiteY1304" fmla="*/ 660839 h 772981"/>
              <a:gd name="connsiteX1305" fmla="*/ 229260 w 406284"/>
              <a:gd name="connsiteY1305" fmla="*/ 607873 h 772981"/>
              <a:gd name="connsiteX1306" fmla="*/ 228397 w 406284"/>
              <a:gd name="connsiteY1306" fmla="*/ 607715 h 772981"/>
              <a:gd name="connsiteX1307" fmla="*/ 228987 w 406284"/>
              <a:gd name="connsiteY1307" fmla="*/ 607218 h 772981"/>
              <a:gd name="connsiteX1308" fmla="*/ 229260 w 406284"/>
              <a:gd name="connsiteY1308" fmla="*/ 607873 h 772981"/>
              <a:gd name="connsiteX1309" fmla="*/ 243390 w 406284"/>
              <a:gd name="connsiteY1309" fmla="*/ 689840 h 772981"/>
              <a:gd name="connsiteX1310" fmla="*/ 244693 w 406284"/>
              <a:gd name="connsiteY1310" fmla="*/ 688235 h 772981"/>
              <a:gd name="connsiteX1311" fmla="*/ 244498 w 406284"/>
              <a:gd name="connsiteY1311" fmla="*/ 690078 h 772981"/>
              <a:gd name="connsiteX1312" fmla="*/ 243390 w 406284"/>
              <a:gd name="connsiteY1312" fmla="*/ 689840 h 772981"/>
              <a:gd name="connsiteX1313" fmla="*/ 247658 w 406284"/>
              <a:gd name="connsiteY1313" fmla="*/ 688962 h 772981"/>
              <a:gd name="connsiteX1314" fmla="*/ 246384 w 406284"/>
              <a:gd name="connsiteY1314" fmla="*/ 690877 h 772981"/>
              <a:gd name="connsiteX1315" fmla="*/ 244916 w 406284"/>
              <a:gd name="connsiteY1315" fmla="*/ 690668 h 772981"/>
              <a:gd name="connsiteX1316" fmla="*/ 245002 w 406284"/>
              <a:gd name="connsiteY1316" fmla="*/ 687609 h 772981"/>
              <a:gd name="connsiteX1317" fmla="*/ 246802 w 406284"/>
              <a:gd name="connsiteY1317" fmla="*/ 687494 h 772981"/>
              <a:gd name="connsiteX1318" fmla="*/ 247658 w 406284"/>
              <a:gd name="connsiteY1318" fmla="*/ 688962 h 772981"/>
              <a:gd name="connsiteX1319" fmla="*/ 246838 w 406284"/>
              <a:gd name="connsiteY1319" fmla="*/ 683816 h 772981"/>
              <a:gd name="connsiteX1320" fmla="*/ 245477 w 406284"/>
              <a:gd name="connsiteY1320" fmla="*/ 684816 h 772981"/>
              <a:gd name="connsiteX1321" fmla="*/ 246053 w 406284"/>
              <a:gd name="connsiteY1321" fmla="*/ 687227 h 772981"/>
              <a:gd name="connsiteX1322" fmla="*/ 245254 w 406284"/>
              <a:gd name="connsiteY1322" fmla="*/ 686364 h 772981"/>
              <a:gd name="connsiteX1323" fmla="*/ 243584 w 406284"/>
              <a:gd name="connsiteY1323" fmla="*/ 687998 h 772981"/>
              <a:gd name="connsiteX1324" fmla="*/ 244095 w 406284"/>
              <a:gd name="connsiteY1324" fmla="*/ 685522 h 772981"/>
              <a:gd name="connsiteX1325" fmla="*/ 244865 w 406284"/>
              <a:gd name="connsiteY1325" fmla="*/ 686083 h 772981"/>
              <a:gd name="connsiteX1326" fmla="*/ 246838 w 406284"/>
              <a:gd name="connsiteY1326" fmla="*/ 683816 h 772981"/>
              <a:gd name="connsiteX1327" fmla="*/ 244707 w 406284"/>
              <a:gd name="connsiteY1327" fmla="*/ 684255 h 772981"/>
              <a:gd name="connsiteX1328" fmla="*/ 242764 w 406284"/>
              <a:gd name="connsiteY1328" fmla="*/ 686817 h 772981"/>
              <a:gd name="connsiteX1329" fmla="*/ 241986 w 406284"/>
              <a:gd name="connsiteY1329" fmla="*/ 686256 h 772981"/>
              <a:gd name="connsiteX1330" fmla="*/ 243901 w 406284"/>
              <a:gd name="connsiteY1330" fmla="*/ 683384 h 772981"/>
              <a:gd name="connsiteX1331" fmla="*/ 244707 w 406284"/>
              <a:gd name="connsiteY1331" fmla="*/ 684255 h 772981"/>
              <a:gd name="connsiteX1332" fmla="*/ 246010 w 406284"/>
              <a:gd name="connsiteY1332" fmla="*/ 682649 h 772981"/>
              <a:gd name="connsiteX1333" fmla="*/ 245578 w 406284"/>
              <a:gd name="connsiteY1333" fmla="*/ 677783 h 772981"/>
              <a:gd name="connsiteX1334" fmla="*/ 246010 w 406284"/>
              <a:gd name="connsiteY1334" fmla="*/ 682649 h 772981"/>
              <a:gd name="connsiteX1335" fmla="*/ 246190 w 406284"/>
              <a:gd name="connsiteY1335" fmla="*/ 676516 h 772981"/>
              <a:gd name="connsiteX1336" fmla="*/ 245909 w 406284"/>
              <a:gd name="connsiteY1336" fmla="*/ 677452 h 772981"/>
              <a:gd name="connsiteX1337" fmla="*/ 244642 w 406284"/>
              <a:gd name="connsiteY1337" fmla="*/ 675393 h 772981"/>
              <a:gd name="connsiteX1338" fmla="*/ 246190 w 406284"/>
              <a:gd name="connsiteY1338" fmla="*/ 676516 h 772981"/>
              <a:gd name="connsiteX1339" fmla="*/ 246060 w 406284"/>
              <a:gd name="connsiteY1339" fmla="*/ 674998 h 772981"/>
              <a:gd name="connsiteX1340" fmla="*/ 244743 w 406284"/>
              <a:gd name="connsiteY1340" fmla="*/ 672327 h 772981"/>
              <a:gd name="connsiteX1341" fmla="*/ 246060 w 406284"/>
              <a:gd name="connsiteY1341" fmla="*/ 674998 h 772981"/>
              <a:gd name="connsiteX1342" fmla="*/ 272433 w 406284"/>
              <a:gd name="connsiteY1342" fmla="*/ 695052 h 772981"/>
              <a:gd name="connsiteX1343" fmla="*/ 272822 w 406284"/>
              <a:gd name="connsiteY1343" fmla="*/ 695333 h 772981"/>
              <a:gd name="connsiteX1344" fmla="*/ 272650 w 406284"/>
              <a:gd name="connsiteY1344" fmla="*/ 697485 h 772981"/>
              <a:gd name="connsiteX1345" fmla="*/ 272210 w 406284"/>
              <a:gd name="connsiteY1345" fmla="*/ 696600 h 772981"/>
              <a:gd name="connsiteX1346" fmla="*/ 271433 w 406284"/>
              <a:gd name="connsiteY1346" fmla="*/ 696031 h 772981"/>
              <a:gd name="connsiteX1347" fmla="*/ 272433 w 406284"/>
              <a:gd name="connsiteY1347" fmla="*/ 695052 h 772981"/>
              <a:gd name="connsiteX1348" fmla="*/ 268950 w 406284"/>
              <a:gd name="connsiteY1348" fmla="*/ 696492 h 772981"/>
              <a:gd name="connsiteX1349" fmla="*/ 268259 w 406284"/>
              <a:gd name="connsiteY1349" fmla="*/ 696844 h 772981"/>
              <a:gd name="connsiteX1350" fmla="*/ 269439 w 406284"/>
              <a:gd name="connsiteY1350" fmla="*/ 697996 h 772981"/>
              <a:gd name="connsiteX1351" fmla="*/ 268950 w 406284"/>
              <a:gd name="connsiteY1351" fmla="*/ 696492 h 772981"/>
              <a:gd name="connsiteX1352" fmla="*/ 267388 w 406284"/>
              <a:gd name="connsiteY1352" fmla="*/ 699342 h 772981"/>
              <a:gd name="connsiteX1353" fmla="*/ 266308 w 406284"/>
              <a:gd name="connsiteY1353" fmla="*/ 699414 h 772981"/>
              <a:gd name="connsiteX1354" fmla="*/ 268000 w 406284"/>
              <a:gd name="connsiteY1354" fmla="*/ 698082 h 772981"/>
              <a:gd name="connsiteX1355" fmla="*/ 267438 w 406284"/>
              <a:gd name="connsiteY1355" fmla="*/ 699954 h 772981"/>
              <a:gd name="connsiteX1356" fmla="*/ 267388 w 406284"/>
              <a:gd name="connsiteY1356" fmla="*/ 699342 h 772981"/>
              <a:gd name="connsiteX1357" fmla="*/ 272196 w 406284"/>
              <a:gd name="connsiteY1357" fmla="*/ 700573 h 772981"/>
              <a:gd name="connsiteX1358" fmla="*/ 272772 w 406284"/>
              <a:gd name="connsiteY1358" fmla="*/ 702985 h 772981"/>
              <a:gd name="connsiteX1359" fmla="*/ 272196 w 406284"/>
              <a:gd name="connsiteY1359" fmla="*/ 700573 h 772981"/>
              <a:gd name="connsiteX1360" fmla="*/ 273362 w 406284"/>
              <a:gd name="connsiteY1360" fmla="*/ 701415 h 772981"/>
              <a:gd name="connsiteX1361" fmla="*/ 274946 w 406284"/>
              <a:gd name="connsiteY1361" fmla="*/ 698867 h 772981"/>
              <a:gd name="connsiteX1362" fmla="*/ 274723 w 406284"/>
              <a:gd name="connsiteY1362" fmla="*/ 700408 h 772981"/>
              <a:gd name="connsiteX1363" fmla="*/ 275896 w 406284"/>
              <a:gd name="connsiteY1363" fmla="*/ 705533 h 772981"/>
              <a:gd name="connsiteX1364" fmla="*/ 274622 w 406284"/>
              <a:gd name="connsiteY1364" fmla="*/ 707447 h 772981"/>
              <a:gd name="connsiteX1365" fmla="*/ 273362 w 406284"/>
              <a:gd name="connsiteY1365" fmla="*/ 701415 h 772981"/>
              <a:gd name="connsiteX1366" fmla="*/ 274701 w 406284"/>
              <a:gd name="connsiteY1366" fmla="*/ 708362 h 772981"/>
              <a:gd name="connsiteX1367" fmla="*/ 276249 w 406284"/>
              <a:gd name="connsiteY1367" fmla="*/ 709492 h 772981"/>
              <a:gd name="connsiteX1368" fmla="*/ 274478 w 406284"/>
              <a:gd name="connsiteY1368" fmla="*/ 709909 h 772981"/>
              <a:gd name="connsiteX1369" fmla="*/ 274701 w 406284"/>
              <a:gd name="connsiteY1369" fmla="*/ 708362 h 772981"/>
              <a:gd name="connsiteX1370" fmla="*/ 274485 w 406284"/>
              <a:gd name="connsiteY1370" fmla="*/ 718159 h 772981"/>
              <a:gd name="connsiteX1371" fmla="*/ 275709 w 406284"/>
              <a:gd name="connsiteY1371" fmla="*/ 715639 h 772981"/>
              <a:gd name="connsiteX1372" fmla="*/ 274485 w 406284"/>
              <a:gd name="connsiteY1372" fmla="*/ 718159 h 772981"/>
              <a:gd name="connsiteX1373" fmla="*/ 285246 w 406284"/>
              <a:gd name="connsiteY1373" fmla="*/ 729409 h 772981"/>
              <a:gd name="connsiteX1374" fmla="*/ 282727 w 406284"/>
              <a:gd name="connsiteY1374" fmla="*/ 729568 h 772981"/>
              <a:gd name="connsiteX1375" fmla="*/ 282870 w 406284"/>
              <a:gd name="connsiteY1375" fmla="*/ 727113 h 772981"/>
              <a:gd name="connsiteX1376" fmla="*/ 284029 w 406284"/>
              <a:gd name="connsiteY1376" fmla="*/ 727955 h 772981"/>
              <a:gd name="connsiteX1377" fmla="*/ 284979 w 406284"/>
              <a:gd name="connsiteY1377" fmla="*/ 726372 h 772981"/>
              <a:gd name="connsiteX1378" fmla="*/ 285246 w 406284"/>
              <a:gd name="connsiteY1378" fmla="*/ 729409 h 772981"/>
              <a:gd name="connsiteX1379" fmla="*/ 291378 w 406284"/>
              <a:gd name="connsiteY1379" fmla="*/ 753790 h 772981"/>
              <a:gd name="connsiteX1380" fmla="*/ 290140 w 406284"/>
              <a:gd name="connsiteY1380" fmla="*/ 752034 h 772981"/>
              <a:gd name="connsiteX1381" fmla="*/ 291378 w 406284"/>
              <a:gd name="connsiteY1381" fmla="*/ 753790 h 772981"/>
              <a:gd name="connsiteX1382" fmla="*/ 292156 w 406284"/>
              <a:gd name="connsiteY1382" fmla="*/ 742122 h 772981"/>
              <a:gd name="connsiteX1383" fmla="*/ 291940 w 406284"/>
              <a:gd name="connsiteY1383" fmla="*/ 739689 h 772981"/>
              <a:gd name="connsiteX1384" fmla="*/ 293379 w 406284"/>
              <a:gd name="connsiteY1384" fmla="*/ 739602 h 772981"/>
              <a:gd name="connsiteX1385" fmla="*/ 292156 w 406284"/>
              <a:gd name="connsiteY1385" fmla="*/ 742122 h 772981"/>
              <a:gd name="connsiteX1386" fmla="*/ 283813 w 406284"/>
              <a:gd name="connsiteY1386" fmla="*/ 725522 h 772981"/>
              <a:gd name="connsiteX1387" fmla="*/ 284015 w 406284"/>
              <a:gd name="connsiteY1387" fmla="*/ 723672 h 772981"/>
              <a:gd name="connsiteX1388" fmla="*/ 283813 w 406284"/>
              <a:gd name="connsiteY1388" fmla="*/ 725522 h 772981"/>
              <a:gd name="connsiteX1389" fmla="*/ 290824 w 406284"/>
              <a:gd name="connsiteY1389" fmla="*/ 722945 h 772981"/>
              <a:gd name="connsiteX1390" fmla="*/ 289946 w 406284"/>
              <a:gd name="connsiteY1390" fmla="*/ 721167 h 772981"/>
              <a:gd name="connsiteX1391" fmla="*/ 290824 w 406284"/>
              <a:gd name="connsiteY1391" fmla="*/ 722945 h 772981"/>
              <a:gd name="connsiteX1392" fmla="*/ 293631 w 406284"/>
              <a:gd name="connsiteY1392" fmla="*/ 717878 h 772981"/>
              <a:gd name="connsiteX1393" fmla="*/ 293754 w 406284"/>
              <a:gd name="connsiteY1393" fmla="*/ 715121 h 772981"/>
              <a:gd name="connsiteX1394" fmla="*/ 293631 w 406284"/>
              <a:gd name="connsiteY1394" fmla="*/ 717878 h 772981"/>
              <a:gd name="connsiteX1395" fmla="*/ 258686 w 406284"/>
              <a:gd name="connsiteY1395" fmla="*/ 715481 h 772981"/>
              <a:gd name="connsiteX1396" fmla="*/ 256137 w 406284"/>
              <a:gd name="connsiteY1396" fmla="*/ 715337 h 772981"/>
              <a:gd name="connsiteX1397" fmla="*/ 255540 w 406284"/>
              <a:gd name="connsiteY1397" fmla="*/ 712623 h 772981"/>
              <a:gd name="connsiteX1398" fmla="*/ 259830 w 406284"/>
              <a:gd name="connsiteY1398" fmla="*/ 712047 h 772981"/>
              <a:gd name="connsiteX1399" fmla="*/ 258686 w 406284"/>
              <a:gd name="connsiteY1399" fmla="*/ 715481 h 772981"/>
              <a:gd name="connsiteX1400" fmla="*/ 262148 w 406284"/>
              <a:gd name="connsiteY1400" fmla="*/ 713732 h 772981"/>
              <a:gd name="connsiteX1401" fmla="*/ 260989 w 406284"/>
              <a:gd name="connsiteY1401" fmla="*/ 712889 h 772981"/>
              <a:gd name="connsiteX1402" fmla="*/ 261212 w 406284"/>
              <a:gd name="connsiteY1402" fmla="*/ 711349 h 772981"/>
              <a:gd name="connsiteX1403" fmla="*/ 262148 w 406284"/>
              <a:gd name="connsiteY1403" fmla="*/ 713732 h 772981"/>
              <a:gd name="connsiteX1404" fmla="*/ 275104 w 406284"/>
              <a:gd name="connsiteY1404" fmla="*/ 712925 h 772981"/>
              <a:gd name="connsiteX1405" fmla="*/ 274550 w 406284"/>
              <a:gd name="connsiteY1405" fmla="*/ 710816 h 772981"/>
              <a:gd name="connsiteX1406" fmla="*/ 275104 w 406284"/>
              <a:gd name="connsiteY1406" fmla="*/ 712925 h 772981"/>
              <a:gd name="connsiteX1407" fmla="*/ 284454 w 406284"/>
              <a:gd name="connsiteY1407" fmla="*/ 704079 h 772981"/>
              <a:gd name="connsiteX1408" fmla="*/ 284828 w 406284"/>
              <a:gd name="connsiteY1408" fmla="*/ 708340 h 772981"/>
              <a:gd name="connsiteX1409" fmla="*/ 283914 w 406284"/>
              <a:gd name="connsiteY1409" fmla="*/ 710233 h 772981"/>
              <a:gd name="connsiteX1410" fmla="*/ 282417 w 406284"/>
              <a:gd name="connsiteY1410" fmla="*/ 709715 h 772981"/>
              <a:gd name="connsiteX1411" fmla="*/ 282921 w 406284"/>
              <a:gd name="connsiteY1411" fmla="*/ 707239 h 772981"/>
              <a:gd name="connsiteX1412" fmla="*/ 284008 w 406284"/>
              <a:gd name="connsiteY1412" fmla="*/ 707174 h 772981"/>
              <a:gd name="connsiteX1413" fmla="*/ 283763 w 406284"/>
              <a:gd name="connsiteY1413" fmla="*/ 704439 h 772981"/>
              <a:gd name="connsiteX1414" fmla="*/ 283014 w 406284"/>
              <a:gd name="connsiteY1414" fmla="*/ 704179 h 772981"/>
              <a:gd name="connsiteX1415" fmla="*/ 284454 w 406284"/>
              <a:gd name="connsiteY1415" fmla="*/ 704079 h 772981"/>
              <a:gd name="connsiteX1416" fmla="*/ 283929 w 406284"/>
              <a:gd name="connsiteY1416" fmla="*/ 702279 h 772981"/>
              <a:gd name="connsiteX1417" fmla="*/ 283295 w 406284"/>
              <a:gd name="connsiteY1417" fmla="*/ 703236 h 772981"/>
              <a:gd name="connsiteX1418" fmla="*/ 282000 w 406284"/>
              <a:gd name="connsiteY1418" fmla="*/ 700875 h 772981"/>
              <a:gd name="connsiteX1419" fmla="*/ 283929 w 406284"/>
              <a:gd name="connsiteY1419" fmla="*/ 702279 h 772981"/>
              <a:gd name="connsiteX1420" fmla="*/ 284728 w 406284"/>
              <a:gd name="connsiteY1420" fmla="*/ 694894 h 772981"/>
              <a:gd name="connsiteX1421" fmla="*/ 282511 w 406284"/>
              <a:gd name="connsiteY1421" fmla="*/ 694419 h 772981"/>
              <a:gd name="connsiteX1422" fmla="*/ 284533 w 406284"/>
              <a:gd name="connsiteY1422" fmla="*/ 692763 h 772981"/>
              <a:gd name="connsiteX1423" fmla="*/ 284728 w 406284"/>
              <a:gd name="connsiteY1423" fmla="*/ 694894 h 772981"/>
              <a:gd name="connsiteX1424" fmla="*/ 284483 w 406284"/>
              <a:gd name="connsiteY1424" fmla="*/ 692158 h 772981"/>
              <a:gd name="connsiteX1425" fmla="*/ 281661 w 406284"/>
              <a:gd name="connsiteY1425" fmla="*/ 692943 h 772981"/>
              <a:gd name="connsiteX1426" fmla="*/ 283972 w 406284"/>
              <a:gd name="connsiteY1426" fmla="*/ 686378 h 772981"/>
              <a:gd name="connsiteX1427" fmla="*/ 284483 w 406284"/>
              <a:gd name="connsiteY1427" fmla="*/ 692158 h 772981"/>
              <a:gd name="connsiteX1428" fmla="*/ 277969 w 406284"/>
              <a:gd name="connsiteY1428" fmla="*/ 684003 h 772981"/>
              <a:gd name="connsiteX1429" fmla="*/ 278847 w 406284"/>
              <a:gd name="connsiteY1429" fmla="*/ 685781 h 772981"/>
              <a:gd name="connsiteX1430" fmla="*/ 277969 w 406284"/>
              <a:gd name="connsiteY1430" fmla="*/ 684003 h 772981"/>
              <a:gd name="connsiteX1431" fmla="*/ 282834 w 406284"/>
              <a:gd name="connsiteY1431" fmla="*/ 685845 h 772981"/>
              <a:gd name="connsiteX1432" fmla="*/ 283029 w 406284"/>
              <a:gd name="connsiteY1432" fmla="*/ 683995 h 772981"/>
              <a:gd name="connsiteX1433" fmla="*/ 282834 w 406284"/>
              <a:gd name="connsiteY1433" fmla="*/ 685845 h 772981"/>
              <a:gd name="connsiteX1434" fmla="*/ 243217 w 406284"/>
              <a:gd name="connsiteY1434" fmla="*/ 614345 h 772981"/>
              <a:gd name="connsiteX1435" fmla="*/ 244376 w 406284"/>
              <a:gd name="connsiteY1435" fmla="*/ 615187 h 772981"/>
              <a:gd name="connsiteX1436" fmla="*/ 243332 w 406284"/>
              <a:gd name="connsiteY1436" fmla="*/ 611581 h 772981"/>
              <a:gd name="connsiteX1437" fmla="*/ 244743 w 406284"/>
              <a:gd name="connsiteY1437" fmla="*/ 611185 h 772981"/>
              <a:gd name="connsiteX1438" fmla="*/ 245477 w 406284"/>
              <a:gd name="connsiteY1438" fmla="*/ 615417 h 772981"/>
              <a:gd name="connsiteX1439" fmla="*/ 243217 w 406284"/>
              <a:gd name="connsiteY1439" fmla="*/ 614345 h 772981"/>
              <a:gd name="connsiteX1440" fmla="*/ 243743 w 406284"/>
              <a:gd name="connsiteY1440" fmla="*/ 616144 h 772981"/>
              <a:gd name="connsiteX1441" fmla="*/ 245593 w 406284"/>
              <a:gd name="connsiteY1441" fmla="*/ 616634 h 772981"/>
              <a:gd name="connsiteX1442" fmla="*/ 243743 w 406284"/>
              <a:gd name="connsiteY1442" fmla="*/ 616144 h 772981"/>
              <a:gd name="connsiteX1443" fmla="*/ 262781 w 406284"/>
              <a:gd name="connsiteY1443" fmla="*/ 639100 h 772981"/>
              <a:gd name="connsiteX1444" fmla="*/ 263659 w 406284"/>
              <a:gd name="connsiteY1444" fmla="*/ 640885 h 772981"/>
              <a:gd name="connsiteX1445" fmla="*/ 262781 w 406284"/>
              <a:gd name="connsiteY1445" fmla="*/ 639100 h 772981"/>
              <a:gd name="connsiteX1446" fmla="*/ 262212 w 406284"/>
              <a:gd name="connsiteY1446" fmla="*/ 644945 h 772981"/>
              <a:gd name="connsiteX1447" fmla="*/ 263119 w 406284"/>
              <a:gd name="connsiteY1447" fmla="*/ 647025 h 772981"/>
              <a:gd name="connsiteX1448" fmla="*/ 262212 w 406284"/>
              <a:gd name="connsiteY1448" fmla="*/ 644945 h 772981"/>
              <a:gd name="connsiteX1449" fmla="*/ 263774 w 406284"/>
              <a:gd name="connsiteY1449" fmla="*/ 650351 h 772981"/>
              <a:gd name="connsiteX1450" fmla="*/ 261752 w 406284"/>
              <a:gd name="connsiteY1450" fmla="*/ 652006 h 772981"/>
              <a:gd name="connsiteX1451" fmla="*/ 261586 w 406284"/>
              <a:gd name="connsiteY1451" fmla="*/ 650178 h 772981"/>
              <a:gd name="connsiteX1452" fmla="*/ 263774 w 406284"/>
              <a:gd name="connsiteY1452" fmla="*/ 650351 h 772981"/>
              <a:gd name="connsiteX1453" fmla="*/ 261414 w 406284"/>
              <a:gd name="connsiteY1453" fmla="*/ 652330 h 772981"/>
              <a:gd name="connsiteX1454" fmla="*/ 262328 w 406284"/>
              <a:gd name="connsiteY1454" fmla="*/ 654410 h 772981"/>
              <a:gd name="connsiteX1455" fmla="*/ 261414 w 406284"/>
              <a:gd name="connsiteY1455" fmla="*/ 652330 h 772981"/>
              <a:gd name="connsiteX1456" fmla="*/ 249292 w 406284"/>
              <a:gd name="connsiteY1456" fmla="*/ 654310 h 772981"/>
              <a:gd name="connsiteX1457" fmla="*/ 249350 w 406284"/>
              <a:gd name="connsiteY1457" fmla="*/ 650941 h 772981"/>
              <a:gd name="connsiteX1458" fmla="*/ 249292 w 406284"/>
              <a:gd name="connsiteY1458" fmla="*/ 654310 h 772981"/>
              <a:gd name="connsiteX1459" fmla="*/ 263861 w 406284"/>
              <a:gd name="connsiteY1459" fmla="*/ 651258 h 772981"/>
              <a:gd name="connsiteX1460" fmla="*/ 263278 w 406284"/>
              <a:gd name="connsiteY1460" fmla="*/ 652827 h 772981"/>
              <a:gd name="connsiteX1461" fmla="*/ 263861 w 406284"/>
              <a:gd name="connsiteY1461" fmla="*/ 651258 h 772981"/>
              <a:gd name="connsiteX1462" fmla="*/ 243915 w 406284"/>
              <a:gd name="connsiteY1462" fmla="*/ 654957 h 772981"/>
              <a:gd name="connsiteX1463" fmla="*/ 246024 w 406284"/>
              <a:gd name="connsiteY1463" fmla="*/ 654216 h 772981"/>
              <a:gd name="connsiteX1464" fmla="*/ 245967 w 406284"/>
              <a:gd name="connsiteY1464" fmla="*/ 653604 h 772981"/>
              <a:gd name="connsiteX1465" fmla="*/ 244887 w 406284"/>
              <a:gd name="connsiteY1465" fmla="*/ 653676 h 772981"/>
              <a:gd name="connsiteX1466" fmla="*/ 245470 w 406284"/>
              <a:gd name="connsiteY1466" fmla="*/ 652114 h 772981"/>
              <a:gd name="connsiteX1467" fmla="*/ 246248 w 406284"/>
              <a:gd name="connsiteY1467" fmla="*/ 652676 h 772981"/>
              <a:gd name="connsiteX1468" fmla="*/ 245700 w 406284"/>
              <a:gd name="connsiteY1468" fmla="*/ 650574 h 772981"/>
              <a:gd name="connsiteX1469" fmla="*/ 246795 w 406284"/>
              <a:gd name="connsiteY1469" fmla="*/ 654785 h 772981"/>
              <a:gd name="connsiteX1470" fmla="*/ 243915 w 406284"/>
              <a:gd name="connsiteY1470" fmla="*/ 654957 h 772981"/>
              <a:gd name="connsiteX1471" fmla="*/ 246348 w 406284"/>
              <a:gd name="connsiteY1471" fmla="*/ 657858 h 772981"/>
              <a:gd name="connsiteX1472" fmla="*/ 246643 w 406284"/>
              <a:gd name="connsiteY1472" fmla="*/ 661206 h 772981"/>
              <a:gd name="connsiteX1473" fmla="*/ 246348 w 406284"/>
              <a:gd name="connsiteY1473" fmla="*/ 657858 h 772981"/>
              <a:gd name="connsiteX1474" fmla="*/ 253064 w 406284"/>
              <a:gd name="connsiteY1474" fmla="*/ 672421 h 772981"/>
              <a:gd name="connsiteX1475" fmla="*/ 250307 w 406284"/>
              <a:gd name="connsiteY1475" fmla="*/ 669844 h 772981"/>
              <a:gd name="connsiteX1476" fmla="*/ 252042 w 406284"/>
              <a:gd name="connsiteY1476" fmla="*/ 673097 h 772981"/>
              <a:gd name="connsiteX1477" fmla="*/ 250552 w 406284"/>
              <a:gd name="connsiteY1477" fmla="*/ 672579 h 772981"/>
              <a:gd name="connsiteX1478" fmla="*/ 250775 w 406284"/>
              <a:gd name="connsiteY1478" fmla="*/ 671038 h 772981"/>
              <a:gd name="connsiteX1479" fmla="*/ 250069 w 406284"/>
              <a:gd name="connsiteY1479" fmla="*/ 667108 h 772981"/>
              <a:gd name="connsiteX1480" fmla="*/ 250595 w 406284"/>
              <a:gd name="connsiteY1480" fmla="*/ 668908 h 772981"/>
              <a:gd name="connsiteX1481" fmla="*/ 251725 w 406284"/>
              <a:gd name="connsiteY1481" fmla="*/ 669448 h 772981"/>
              <a:gd name="connsiteX1482" fmla="*/ 251927 w 406284"/>
              <a:gd name="connsiteY1482" fmla="*/ 667598 h 772981"/>
              <a:gd name="connsiteX1483" fmla="*/ 253287 w 406284"/>
              <a:gd name="connsiteY1483" fmla="*/ 666597 h 772981"/>
              <a:gd name="connsiteX1484" fmla="*/ 253057 w 406284"/>
              <a:gd name="connsiteY1484" fmla="*/ 668138 h 772981"/>
              <a:gd name="connsiteX1485" fmla="*/ 255101 w 406284"/>
              <a:gd name="connsiteY1485" fmla="*/ 670758 h 772981"/>
              <a:gd name="connsiteX1486" fmla="*/ 253064 w 406284"/>
              <a:gd name="connsiteY1486" fmla="*/ 672421 h 772981"/>
              <a:gd name="connsiteX1487" fmla="*/ 276471 w 406284"/>
              <a:gd name="connsiteY1487" fmla="*/ 675235 h 772981"/>
              <a:gd name="connsiteX1488" fmla="*/ 276104 w 406284"/>
              <a:gd name="connsiteY1488" fmla="*/ 679230 h 772981"/>
              <a:gd name="connsiteX1489" fmla="*/ 273823 w 406284"/>
              <a:gd name="connsiteY1489" fmla="*/ 673867 h 772981"/>
              <a:gd name="connsiteX1490" fmla="*/ 276471 w 406284"/>
              <a:gd name="connsiteY1490" fmla="*/ 675235 h 772981"/>
              <a:gd name="connsiteX1491" fmla="*/ 275233 w 406284"/>
              <a:gd name="connsiteY1491" fmla="*/ 673479 h 772981"/>
              <a:gd name="connsiteX1492" fmla="*/ 273794 w 406284"/>
              <a:gd name="connsiteY1492" fmla="*/ 673572 h 772981"/>
              <a:gd name="connsiteX1493" fmla="*/ 275485 w 406284"/>
              <a:gd name="connsiteY1493" fmla="*/ 672241 h 772981"/>
              <a:gd name="connsiteX1494" fmla="*/ 275233 w 406284"/>
              <a:gd name="connsiteY1494" fmla="*/ 673479 h 772981"/>
              <a:gd name="connsiteX1495" fmla="*/ 261759 w 406284"/>
              <a:gd name="connsiteY1495" fmla="*/ 672485 h 772981"/>
              <a:gd name="connsiteX1496" fmla="*/ 259909 w 406284"/>
              <a:gd name="connsiteY1496" fmla="*/ 671996 h 772981"/>
              <a:gd name="connsiteX1497" fmla="*/ 261759 w 406284"/>
              <a:gd name="connsiteY1497" fmla="*/ 672485 h 772981"/>
              <a:gd name="connsiteX1498" fmla="*/ 296417 w 406284"/>
              <a:gd name="connsiteY1498" fmla="*/ 667569 h 772981"/>
              <a:gd name="connsiteX1499" fmla="*/ 295474 w 406284"/>
              <a:gd name="connsiteY1499" fmla="*/ 669160 h 772981"/>
              <a:gd name="connsiteX1500" fmla="*/ 296417 w 406284"/>
              <a:gd name="connsiteY1500" fmla="*/ 667569 h 772981"/>
              <a:gd name="connsiteX1501" fmla="*/ 255216 w 406284"/>
              <a:gd name="connsiteY1501" fmla="*/ 664035 h 772981"/>
              <a:gd name="connsiteX1502" fmla="*/ 258419 w 406284"/>
              <a:gd name="connsiteY1502" fmla="*/ 667504 h 772981"/>
              <a:gd name="connsiteX1503" fmla="*/ 257577 w 406284"/>
              <a:gd name="connsiteY1503" fmla="*/ 670304 h 772981"/>
              <a:gd name="connsiteX1504" fmla="*/ 258901 w 406284"/>
              <a:gd name="connsiteY1504" fmla="*/ 672975 h 772981"/>
              <a:gd name="connsiteX1505" fmla="*/ 254172 w 406284"/>
              <a:gd name="connsiteY1505" fmla="*/ 668685 h 772981"/>
              <a:gd name="connsiteX1506" fmla="*/ 253985 w 406284"/>
              <a:gd name="connsiteY1506" fmla="*/ 666561 h 772981"/>
              <a:gd name="connsiteX1507" fmla="*/ 255641 w 406284"/>
              <a:gd name="connsiteY1507" fmla="*/ 668901 h 772981"/>
              <a:gd name="connsiteX1508" fmla="*/ 254468 w 406284"/>
              <a:gd name="connsiteY1508" fmla="*/ 663775 h 772981"/>
              <a:gd name="connsiteX1509" fmla="*/ 256238 w 406284"/>
              <a:gd name="connsiteY1509" fmla="*/ 663358 h 772981"/>
              <a:gd name="connsiteX1510" fmla="*/ 255216 w 406284"/>
              <a:gd name="connsiteY1510" fmla="*/ 664035 h 772981"/>
              <a:gd name="connsiteX1511" fmla="*/ 252474 w 406284"/>
              <a:gd name="connsiteY1511" fmla="*/ 665733 h 772981"/>
              <a:gd name="connsiteX1512" fmla="*/ 252351 w 406284"/>
              <a:gd name="connsiteY1512" fmla="*/ 660241 h 772981"/>
              <a:gd name="connsiteX1513" fmla="*/ 253913 w 406284"/>
              <a:gd name="connsiteY1513" fmla="*/ 665647 h 772981"/>
              <a:gd name="connsiteX1514" fmla="*/ 252474 w 406284"/>
              <a:gd name="connsiteY1514" fmla="*/ 665733 h 772981"/>
              <a:gd name="connsiteX1515" fmla="*/ 254777 w 406284"/>
              <a:gd name="connsiteY1515" fmla="*/ 663142 h 772981"/>
              <a:gd name="connsiteX1516" fmla="*/ 255857 w 406284"/>
              <a:gd name="connsiteY1516" fmla="*/ 663077 h 772981"/>
              <a:gd name="connsiteX1517" fmla="*/ 254777 w 406284"/>
              <a:gd name="connsiteY1517" fmla="*/ 663142 h 772981"/>
              <a:gd name="connsiteX1518" fmla="*/ 263026 w 406284"/>
              <a:gd name="connsiteY1518" fmla="*/ 662321 h 772981"/>
              <a:gd name="connsiteX1519" fmla="*/ 262479 w 406284"/>
              <a:gd name="connsiteY1519" fmla="*/ 660212 h 772981"/>
              <a:gd name="connsiteX1520" fmla="*/ 263026 w 406284"/>
              <a:gd name="connsiteY1520" fmla="*/ 662321 h 772981"/>
              <a:gd name="connsiteX1521" fmla="*/ 256339 w 406284"/>
              <a:gd name="connsiteY1521" fmla="*/ 660291 h 772981"/>
              <a:gd name="connsiteX1522" fmla="*/ 254151 w 406284"/>
              <a:gd name="connsiteY1522" fmla="*/ 660126 h 772981"/>
              <a:gd name="connsiteX1523" fmla="*/ 256339 w 406284"/>
              <a:gd name="connsiteY1523" fmla="*/ 660291 h 772981"/>
              <a:gd name="connsiteX1524" fmla="*/ 250681 w 406284"/>
              <a:gd name="connsiteY1524" fmla="*/ 661868 h 772981"/>
              <a:gd name="connsiteX1525" fmla="*/ 248846 w 406284"/>
              <a:gd name="connsiteY1525" fmla="*/ 665647 h 772981"/>
              <a:gd name="connsiteX1526" fmla="*/ 249256 w 406284"/>
              <a:gd name="connsiteY1526" fmla="*/ 666230 h 772981"/>
              <a:gd name="connsiteX1527" fmla="*/ 250638 w 406284"/>
              <a:gd name="connsiteY1527" fmla="*/ 665532 h 772981"/>
              <a:gd name="connsiteX1528" fmla="*/ 249083 w 406284"/>
              <a:gd name="connsiteY1528" fmla="*/ 668382 h 772981"/>
              <a:gd name="connsiteX1529" fmla="*/ 247860 w 406284"/>
              <a:gd name="connsiteY1529" fmla="*/ 658679 h 772981"/>
              <a:gd name="connsiteX1530" fmla="*/ 248162 w 406284"/>
              <a:gd name="connsiteY1530" fmla="*/ 658046 h 772981"/>
              <a:gd name="connsiteX1531" fmla="*/ 250430 w 406284"/>
              <a:gd name="connsiteY1531" fmla="*/ 659125 h 772981"/>
              <a:gd name="connsiteX1532" fmla="*/ 249400 w 406284"/>
              <a:gd name="connsiteY1532" fmla="*/ 659802 h 772981"/>
              <a:gd name="connsiteX1533" fmla="*/ 250681 w 406284"/>
              <a:gd name="connsiteY1533" fmla="*/ 661868 h 772981"/>
              <a:gd name="connsiteX1534" fmla="*/ 264249 w 406284"/>
              <a:gd name="connsiteY1534" fmla="*/ 659795 h 772981"/>
              <a:gd name="connsiteX1535" fmla="*/ 264451 w 406284"/>
              <a:gd name="connsiteY1535" fmla="*/ 657945 h 772981"/>
              <a:gd name="connsiteX1536" fmla="*/ 264249 w 406284"/>
              <a:gd name="connsiteY1536" fmla="*/ 659795 h 772981"/>
              <a:gd name="connsiteX1537" fmla="*/ 251416 w 406284"/>
              <a:gd name="connsiteY1537" fmla="*/ 657851 h 772981"/>
              <a:gd name="connsiteX1538" fmla="*/ 250559 w 406284"/>
              <a:gd name="connsiteY1538" fmla="*/ 656376 h 772981"/>
              <a:gd name="connsiteX1539" fmla="*/ 251416 w 406284"/>
              <a:gd name="connsiteY1539" fmla="*/ 657851 h 772981"/>
              <a:gd name="connsiteX1540" fmla="*/ 245578 w 406284"/>
              <a:gd name="connsiteY1540" fmla="*/ 657297 h 772981"/>
              <a:gd name="connsiteX1541" fmla="*/ 246471 w 406284"/>
              <a:gd name="connsiteY1541" fmla="*/ 655101 h 772981"/>
              <a:gd name="connsiteX1542" fmla="*/ 245578 w 406284"/>
              <a:gd name="connsiteY1542" fmla="*/ 657297 h 772981"/>
              <a:gd name="connsiteX1543" fmla="*/ 272297 w 406284"/>
              <a:gd name="connsiteY1543" fmla="*/ 607629 h 772981"/>
              <a:gd name="connsiteX1544" fmla="*/ 273736 w 406284"/>
              <a:gd name="connsiteY1544" fmla="*/ 607535 h 772981"/>
              <a:gd name="connsiteX1545" fmla="*/ 272297 w 406284"/>
              <a:gd name="connsiteY1545" fmla="*/ 607629 h 772981"/>
              <a:gd name="connsiteX1546" fmla="*/ 273707 w 406284"/>
              <a:gd name="connsiteY1546" fmla="*/ 607233 h 772981"/>
              <a:gd name="connsiteX1547" fmla="*/ 273520 w 406284"/>
              <a:gd name="connsiteY1547" fmla="*/ 605102 h 772981"/>
              <a:gd name="connsiteX1548" fmla="*/ 274967 w 406284"/>
              <a:gd name="connsiteY1548" fmla="*/ 605009 h 772981"/>
              <a:gd name="connsiteX1549" fmla="*/ 273707 w 406284"/>
              <a:gd name="connsiteY1549" fmla="*/ 607233 h 772981"/>
              <a:gd name="connsiteX1550" fmla="*/ 270267 w 406284"/>
              <a:gd name="connsiteY1550" fmla="*/ 601028 h 772981"/>
              <a:gd name="connsiteX1551" fmla="*/ 270073 w 406284"/>
              <a:gd name="connsiteY1551" fmla="*/ 602871 h 772981"/>
              <a:gd name="connsiteX1552" fmla="*/ 270684 w 406284"/>
              <a:gd name="connsiteY1552" fmla="*/ 601611 h 772981"/>
              <a:gd name="connsiteX1553" fmla="*/ 271476 w 406284"/>
              <a:gd name="connsiteY1553" fmla="*/ 606455 h 772981"/>
              <a:gd name="connsiteX1554" fmla="*/ 270396 w 406284"/>
              <a:gd name="connsiteY1554" fmla="*/ 606520 h 772981"/>
              <a:gd name="connsiteX1555" fmla="*/ 270173 w 406284"/>
              <a:gd name="connsiteY1555" fmla="*/ 608061 h 772981"/>
              <a:gd name="connsiteX1556" fmla="*/ 274003 w 406284"/>
              <a:gd name="connsiteY1556" fmla="*/ 614546 h 772981"/>
              <a:gd name="connsiteX1557" fmla="*/ 275565 w 406284"/>
              <a:gd name="connsiteY1557" fmla="*/ 619952 h 772981"/>
              <a:gd name="connsiteX1558" fmla="*/ 274262 w 406284"/>
              <a:gd name="connsiteY1558" fmla="*/ 621565 h 772981"/>
              <a:gd name="connsiteX1559" fmla="*/ 274744 w 406284"/>
              <a:gd name="connsiteY1559" fmla="*/ 627035 h 772981"/>
              <a:gd name="connsiteX1560" fmla="*/ 275932 w 406284"/>
              <a:gd name="connsiteY1560" fmla="*/ 628187 h 772981"/>
              <a:gd name="connsiteX1561" fmla="*/ 275269 w 406284"/>
              <a:gd name="connsiteY1561" fmla="*/ 637099 h 772981"/>
              <a:gd name="connsiteX1562" fmla="*/ 274125 w 406284"/>
              <a:gd name="connsiteY1562" fmla="*/ 640532 h 772981"/>
              <a:gd name="connsiteX1563" fmla="*/ 274355 w 406284"/>
              <a:gd name="connsiteY1563" fmla="*/ 647248 h 772981"/>
              <a:gd name="connsiteX1564" fmla="*/ 272945 w 406284"/>
              <a:gd name="connsiteY1564" fmla="*/ 647637 h 772981"/>
              <a:gd name="connsiteX1565" fmla="*/ 273348 w 406284"/>
              <a:gd name="connsiteY1565" fmla="*/ 652201 h 772981"/>
              <a:gd name="connsiteX1566" fmla="*/ 270706 w 406284"/>
              <a:gd name="connsiteY1566" fmla="*/ 655116 h 772981"/>
              <a:gd name="connsiteX1567" fmla="*/ 271462 w 406284"/>
              <a:gd name="connsiteY1567" fmla="*/ 651402 h 772981"/>
              <a:gd name="connsiteX1568" fmla="*/ 270245 w 406284"/>
              <a:gd name="connsiteY1568" fmla="*/ 649955 h 772981"/>
              <a:gd name="connsiteX1569" fmla="*/ 270994 w 406284"/>
              <a:gd name="connsiteY1569" fmla="*/ 650214 h 772981"/>
              <a:gd name="connsiteX1570" fmla="*/ 270303 w 406284"/>
              <a:gd name="connsiteY1570" fmla="*/ 638337 h 772981"/>
              <a:gd name="connsiteX1571" fmla="*/ 268950 w 406284"/>
              <a:gd name="connsiteY1571" fmla="*/ 635364 h 772981"/>
              <a:gd name="connsiteX1572" fmla="*/ 269374 w 406284"/>
              <a:gd name="connsiteY1572" fmla="*/ 644203 h 772981"/>
              <a:gd name="connsiteX1573" fmla="*/ 268266 w 406284"/>
              <a:gd name="connsiteY1573" fmla="*/ 643966 h 772981"/>
              <a:gd name="connsiteX1574" fmla="*/ 267042 w 406284"/>
              <a:gd name="connsiteY1574" fmla="*/ 646485 h 772981"/>
              <a:gd name="connsiteX1575" fmla="*/ 269446 w 406284"/>
              <a:gd name="connsiteY1575" fmla="*/ 649084 h 772981"/>
              <a:gd name="connsiteX1576" fmla="*/ 268244 w 406284"/>
              <a:gd name="connsiteY1576" fmla="*/ 651913 h 772981"/>
              <a:gd name="connsiteX1577" fmla="*/ 268086 w 406284"/>
              <a:gd name="connsiteY1577" fmla="*/ 650091 h 772981"/>
              <a:gd name="connsiteX1578" fmla="*/ 266474 w 406284"/>
              <a:gd name="connsiteY1578" fmla="*/ 652330 h 772981"/>
              <a:gd name="connsiteX1579" fmla="*/ 268683 w 406284"/>
              <a:gd name="connsiteY1579" fmla="*/ 652805 h 772981"/>
              <a:gd name="connsiteX1580" fmla="*/ 266769 w 406284"/>
              <a:gd name="connsiteY1580" fmla="*/ 655677 h 772981"/>
              <a:gd name="connsiteX1581" fmla="*/ 264753 w 406284"/>
              <a:gd name="connsiteY1581" fmla="*/ 653359 h 772981"/>
              <a:gd name="connsiteX1582" fmla="*/ 265775 w 406284"/>
              <a:gd name="connsiteY1582" fmla="*/ 652683 h 772981"/>
              <a:gd name="connsiteX1583" fmla="*/ 265041 w 406284"/>
              <a:gd name="connsiteY1583" fmla="*/ 648450 h 772981"/>
              <a:gd name="connsiteX1584" fmla="*/ 262162 w 406284"/>
              <a:gd name="connsiteY1584" fmla="*/ 648630 h 772981"/>
              <a:gd name="connsiteX1585" fmla="*/ 264847 w 406284"/>
              <a:gd name="connsiteY1585" fmla="*/ 646320 h 772981"/>
              <a:gd name="connsiteX1586" fmla="*/ 264264 w 406284"/>
              <a:gd name="connsiteY1586" fmla="*/ 647882 h 772981"/>
              <a:gd name="connsiteX1587" fmla="*/ 265013 w 406284"/>
              <a:gd name="connsiteY1587" fmla="*/ 648141 h 772981"/>
              <a:gd name="connsiteX1588" fmla="*/ 264638 w 406284"/>
              <a:gd name="connsiteY1588" fmla="*/ 643887 h 772981"/>
              <a:gd name="connsiteX1589" fmla="*/ 264746 w 406284"/>
              <a:gd name="connsiteY1589" fmla="*/ 645103 h 772981"/>
              <a:gd name="connsiteX1590" fmla="*/ 267186 w 406284"/>
              <a:gd name="connsiteY1590" fmla="*/ 644031 h 772981"/>
              <a:gd name="connsiteX1591" fmla="*/ 266718 w 406284"/>
              <a:gd name="connsiteY1591" fmla="*/ 642836 h 772981"/>
              <a:gd name="connsiteX1592" fmla="*/ 265668 w 406284"/>
              <a:gd name="connsiteY1592" fmla="*/ 643210 h 772981"/>
              <a:gd name="connsiteX1593" fmla="*/ 264732 w 406284"/>
              <a:gd name="connsiteY1593" fmla="*/ 640820 h 772981"/>
              <a:gd name="connsiteX1594" fmla="*/ 264904 w 406284"/>
              <a:gd name="connsiteY1594" fmla="*/ 638668 h 772981"/>
              <a:gd name="connsiteX1595" fmla="*/ 266150 w 406284"/>
              <a:gd name="connsiteY1595" fmla="*/ 640424 h 772981"/>
              <a:gd name="connsiteX1596" fmla="*/ 267013 w 406284"/>
              <a:gd name="connsiteY1596" fmla="*/ 637926 h 772981"/>
              <a:gd name="connsiteX1597" fmla="*/ 265624 w 406284"/>
              <a:gd name="connsiteY1597" fmla="*/ 638625 h 772981"/>
              <a:gd name="connsiteX1598" fmla="*/ 266488 w 406284"/>
              <a:gd name="connsiteY1598" fmla="*/ 636120 h 772981"/>
              <a:gd name="connsiteX1599" fmla="*/ 267647 w 406284"/>
              <a:gd name="connsiteY1599" fmla="*/ 636962 h 772981"/>
              <a:gd name="connsiteX1600" fmla="*/ 267870 w 406284"/>
              <a:gd name="connsiteY1600" fmla="*/ 635421 h 772981"/>
              <a:gd name="connsiteX1601" fmla="*/ 266063 w 406284"/>
              <a:gd name="connsiteY1601" fmla="*/ 635529 h 772981"/>
              <a:gd name="connsiteX1602" fmla="*/ 266927 w 406284"/>
              <a:gd name="connsiteY1602" fmla="*/ 633032 h 772981"/>
              <a:gd name="connsiteX1603" fmla="*/ 268396 w 406284"/>
              <a:gd name="connsiteY1603" fmla="*/ 633247 h 772981"/>
              <a:gd name="connsiteX1604" fmla="*/ 266848 w 406284"/>
              <a:gd name="connsiteY1604" fmla="*/ 632125 h 772981"/>
              <a:gd name="connsiteX1605" fmla="*/ 268223 w 406284"/>
              <a:gd name="connsiteY1605" fmla="*/ 623177 h 772981"/>
              <a:gd name="connsiteX1606" fmla="*/ 268727 w 406284"/>
              <a:gd name="connsiteY1606" fmla="*/ 620694 h 772981"/>
              <a:gd name="connsiteX1607" fmla="*/ 267460 w 406284"/>
              <a:gd name="connsiteY1607" fmla="*/ 618635 h 772981"/>
              <a:gd name="connsiteX1608" fmla="*/ 268482 w 406284"/>
              <a:gd name="connsiteY1608" fmla="*/ 609702 h 772981"/>
              <a:gd name="connsiteX1609" fmla="*/ 269281 w 406284"/>
              <a:gd name="connsiteY1609" fmla="*/ 610566 h 772981"/>
              <a:gd name="connsiteX1610" fmla="*/ 269979 w 406284"/>
              <a:gd name="connsiteY1610" fmla="*/ 610213 h 772981"/>
              <a:gd name="connsiteX1611" fmla="*/ 269158 w 406284"/>
              <a:gd name="connsiteY1611" fmla="*/ 605066 h 772981"/>
              <a:gd name="connsiteX1612" fmla="*/ 268727 w 406284"/>
              <a:gd name="connsiteY1612" fmla="*/ 600200 h 772981"/>
              <a:gd name="connsiteX1613" fmla="*/ 270267 w 406284"/>
              <a:gd name="connsiteY1613" fmla="*/ 601028 h 772981"/>
              <a:gd name="connsiteX1614" fmla="*/ 298907 w 406284"/>
              <a:gd name="connsiteY1614" fmla="*/ 589453 h 772981"/>
              <a:gd name="connsiteX1615" fmla="*/ 299577 w 406284"/>
              <a:gd name="connsiteY1615" fmla="*/ 588798 h 772981"/>
              <a:gd name="connsiteX1616" fmla="*/ 299080 w 406284"/>
              <a:gd name="connsiteY1616" fmla="*/ 587301 h 772981"/>
              <a:gd name="connsiteX1617" fmla="*/ 298907 w 406284"/>
              <a:gd name="connsiteY1617" fmla="*/ 589453 h 772981"/>
              <a:gd name="connsiteX1618" fmla="*/ 237840 w 406284"/>
              <a:gd name="connsiteY1618" fmla="*/ 586243 h 772981"/>
              <a:gd name="connsiteX1619" fmla="*/ 236408 w 406284"/>
              <a:gd name="connsiteY1619" fmla="*/ 586329 h 772981"/>
              <a:gd name="connsiteX1620" fmla="*/ 236250 w 406284"/>
              <a:gd name="connsiteY1620" fmla="*/ 584508 h 772981"/>
              <a:gd name="connsiteX1621" fmla="*/ 237840 w 406284"/>
              <a:gd name="connsiteY1621" fmla="*/ 586243 h 772981"/>
              <a:gd name="connsiteX1622" fmla="*/ 267913 w 406284"/>
              <a:gd name="connsiteY1622" fmla="*/ 18636 h 772981"/>
              <a:gd name="connsiteX1623" fmla="*/ 265747 w 406284"/>
              <a:gd name="connsiteY1623" fmla="*/ 17786 h 772981"/>
              <a:gd name="connsiteX1624" fmla="*/ 266956 w 406284"/>
              <a:gd name="connsiteY1624" fmla="*/ 16879 h 772981"/>
              <a:gd name="connsiteX1625" fmla="*/ 267913 w 406284"/>
              <a:gd name="connsiteY1625" fmla="*/ 18636 h 772981"/>
              <a:gd name="connsiteX1626" fmla="*/ 268403 w 406284"/>
              <a:gd name="connsiteY1626" fmla="*/ 18765 h 772981"/>
              <a:gd name="connsiteX1627" fmla="*/ 268050 w 406284"/>
              <a:gd name="connsiteY1627" fmla="*/ 19017 h 772981"/>
              <a:gd name="connsiteX1628" fmla="*/ 267913 w 406284"/>
              <a:gd name="connsiteY1628" fmla="*/ 18636 h 772981"/>
              <a:gd name="connsiteX1629" fmla="*/ 249328 w 406284"/>
              <a:gd name="connsiteY1629" fmla="*/ 23574 h 772981"/>
              <a:gd name="connsiteX1630" fmla="*/ 249717 w 406284"/>
              <a:gd name="connsiteY1630" fmla="*/ 23495 h 772981"/>
              <a:gd name="connsiteX1631" fmla="*/ 250897 w 406284"/>
              <a:gd name="connsiteY1631" fmla="*/ 21789 h 772981"/>
              <a:gd name="connsiteX1632" fmla="*/ 252128 w 406284"/>
              <a:gd name="connsiteY1632" fmla="*/ 22760 h 772981"/>
              <a:gd name="connsiteX1633" fmla="*/ 250890 w 406284"/>
              <a:gd name="connsiteY1633" fmla="*/ 23264 h 772981"/>
              <a:gd name="connsiteX1634" fmla="*/ 249717 w 406284"/>
              <a:gd name="connsiteY1634" fmla="*/ 23495 h 772981"/>
              <a:gd name="connsiteX1635" fmla="*/ 249580 w 406284"/>
              <a:gd name="connsiteY1635" fmla="*/ 23783 h 772981"/>
              <a:gd name="connsiteX1636" fmla="*/ 249328 w 406284"/>
              <a:gd name="connsiteY1636" fmla="*/ 23574 h 772981"/>
              <a:gd name="connsiteX1637" fmla="*/ 191320 w 406284"/>
              <a:gd name="connsiteY1637" fmla="*/ 41224 h 772981"/>
              <a:gd name="connsiteX1638" fmla="*/ 192328 w 406284"/>
              <a:gd name="connsiteY1638" fmla="*/ 42203 h 772981"/>
              <a:gd name="connsiteX1639" fmla="*/ 191032 w 406284"/>
              <a:gd name="connsiteY1639" fmla="*/ 42995 h 772981"/>
              <a:gd name="connsiteX1640" fmla="*/ 191320 w 406284"/>
              <a:gd name="connsiteY1640" fmla="*/ 41224 h 772981"/>
              <a:gd name="connsiteX1641" fmla="*/ 97517 w 406284"/>
              <a:gd name="connsiteY1641" fmla="*/ 51676 h 772981"/>
              <a:gd name="connsiteX1642" fmla="*/ 100065 w 406284"/>
              <a:gd name="connsiteY1642" fmla="*/ 50884 h 772981"/>
              <a:gd name="connsiteX1643" fmla="*/ 100180 w 406284"/>
              <a:gd name="connsiteY1643" fmla="*/ 50668 h 772981"/>
              <a:gd name="connsiteX1644" fmla="*/ 100367 w 406284"/>
              <a:gd name="connsiteY1644" fmla="*/ 50819 h 772981"/>
              <a:gd name="connsiteX1645" fmla="*/ 100072 w 406284"/>
              <a:gd name="connsiteY1645" fmla="*/ 50884 h 772981"/>
              <a:gd name="connsiteX1646" fmla="*/ 98740 w 406284"/>
              <a:gd name="connsiteY1646" fmla="*/ 52684 h 772981"/>
              <a:gd name="connsiteX1647" fmla="*/ 97517 w 406284"/>
              <a:gd name="connsiteY1647" fmla="*/ 51676 h 772981"/>
              <a:gd name="connsiteX1648" fmla="*/ 120010 w 406284"/>
              <a:gd name="connsiteY1648" fmla="*/ 57773 h 772981"/>
              <a:gd name="connsiteX1649" fmla="*/ 121140 w 406284"/>
              <a:gd name="connsiteY1649" fmla="*/ 58637 h 772981"/>
              <a:gd name="connsiteX1650" fmla="*/ 119780 w 406284"/>
              <a:gd name="connsiteY1650" fmla="*/ 59400 h 772981"/>
              <a:gd name="connsiteX1651" fmla="*/ 120010 w 406284"/>
              <a:gd name="connsiteY1651" fmla="*/ 57773 h 772981"/>
              <a:gd name="connsiteX1652" fmla="*/ 18527 w 406284"/>
              <a:gd name="connsiteY1652" fmla="*/ 165567 h 772981"/>
              <a:gd name="connsiteX1653" fmla="*/ 19470 w 406284"/>
              <a:gd name="connsiteY1653" fmla="*/ 152366 h 772981"/>
              <a:gd name="connsiteX1654" fmla="*/ 20686 w 406284"/>
              <a:gd name="connsiteY1654" fmla="*/ 151430 h 772981"/>
              <a:gd name="connsiteX1655" fmla="*/ 22543 w 406284"/>
              <a:gd name="connsiteY1655" fmla="*/ 153121 h 772981"/>
              <a:gd name="connsiteX1656" fmla="*/ 22140 w 406284"/>
              <a:gd name="connsiteY1656" fmla="*/ 159794 h 772981"/>
              <a:gd name="connsiteX1657" fmla="*/ 21960 w 406284"/>
              <a:gd name="connsiteY1657" fmla="*/ 159787 h 772981"/>
              <a:gd name="connsiteX1658" fmla="*/ 21471 w 406284"/>
              <a:gd name="connsiteY1658" fmla="*/ 165121 h 772981"/>
              <a:gd name="connsiteX1659" fmla="*/ 19513 w 406284"/>
              <a:gd name="connsiteY1659" fmla="*/ 166640 h 772981"/>
              <a:gd name="connsiteX1660" fmla="*/ 18527 w 406284"/>
              <a:gd name="connsiteY1660" fmla="*/ 165567 h 772981"/>
              <a:gd name="connsiteX1661" fmla="*/ 18419 w 406284"/>
              <a:gd name="connsiteY1661" fmla="*/ 171707 h 772981"/>
              <a:gd name="connsiteX1662" fmla="*/ 19103 w 406284"/>
              <a:gd name="connsiteY1662" fmla="*/ 170908 h 772981"/>
              <a:gd name="connsiteX1663" fmla="*/ 20636 w 406284"/>
              <a:gd name="connsiteY1663" fmla="*/ 171895 h 772981"/>
              <a:gd name="connsiteX1664" fmla="*/ 19405 w 406284"/>
              <a:gd name="connsiteY1664" fmla="*/ 172643 h 772981"/>
              <a:gd name="connsiteX1665" fmla="*/ 18419 w 406284"/>
              <a:gd name="connsiteY1665" fmla="*/ 171707 h 772981"/>
              <a:gd name="connsiteX1666" fmla="*/ 58814 w 406284"/>
              <a:gd name="connsiteY1666" fmla="*/ 689826 h 772981"/>
              <a:gd name="connsiteX1667" fmla="*/ 58662 w 406284"/>
              <a:gd name="connsiteY1667" fmla="*/ 690618 h 772981"/>
              <a:gd name="connsiteX1668" fmla="*/ 56596 w 406284"/>
              <a:gd name="connsiteY1668" fmla="*/ 690042 h 772981"/>
              <a:gd name="connsiteX1669" fmla="*/ 57777 w 406284"/>
              <a:gd name="connsiteY1669" fmla="*/ 689416 h 772981"/>
              <a:gd name="connsiteX1670" fmla="*/ 58814 w 406284"/>
              <a:gd name="connsiteY1670" fmla="*/ 689826 h 772981"/>
              <a:gd name="connsiteX1671" fmla="*/ 83538 w 406284"/>
              <a:gd name="connsiteY1671" fmla="*/ 705454 h 772981"/>
              <a:gd name="connsiteX1672" fmla="*/ 82379 w 406284"/>
              <a:gd name="connsiteY1672" fmla="*/ 706224 h 772981"/>
              <a:gd name="connsiteX1673" fmla="*/ 81437 w 406284"/>
              <a:gd name="connsiteY1673" fmla="*/ 705302 h 772981"/>
              <a:gd name="connsiteX1674" fmla="*/ 82012 w 406284"/>
              <a:gd name="connsiteY1674" fmla="*/ 704525 h 772981"/>
              <a:gd name="connsiteX1675" fmla="*/ 83538 w 406284"/>
              <a:gd name="connsiteY1675" fmla="*/ 705454 h 772981"/>
              <a:gd name="connsiteX1676" fmla="*/ 194293 w 406284"/>
              <a:gd name="connsiteY1676" fmla="*/ 646140 h 772981"/>
              <a:gd name="connsiteX1677" fmla="*/ 194394 w 406284"/>
              <a:gd name="connsiteY1677" fmla="*/ 645924 h 772981"/>
              <a:gd name="connsiteX1678" fmla="*/ 194530 w 406284"/>
              <a:gd name="connsiteY1678" fmla="*/ 646046 h 772981"/>
              <a:gd name="connsiteX1679" fmla="*/ 194293 w 406284"/>
              <a:gd name="connsiteY1679" fmla="*/ 646140 h 772981"/>
              <a:gd name="connsiteX1680" fmla="*/ 189981 w 406284"/>
              <a:gd name="connsiteY1680" fmla="*/ 634176 h 772981"/>
              <a:gd name="connsiteX1681" fmla="*/ 189816 w 406284"/>
              <a:gd name="connsiteY1681" fmla="*/ 632355 h 772981"/>
              <a:gd name="connsiteX1682" fmla="*/ 191702 w 406284"/>
              <a:gd name="connsiteY1682" fmla="*/ 632801 h 772981"/>
              <a:gd name="connsiteX1683" fmla="*/ 190204 w 406284"/>
              <a:gd name="connsiteY1683" fmla="*/ 634176 h 772981"/>
              <a:gd name="connsiteX1684" fmla="*/ 189981 w 406284"/>
              <a:gd name="connsiteY1684" fmla="*/ 634176 h 772981"/>
              <a:gd name="connsiteX1685" fmla="*/ 186454 w 406284"/>
              <a:gd name="connsiteY1685" fmla="*/ 627064 h 772981"/>
              <a:gd name="connsiteX1686" fmla="*/ 185000 w 406284"/>
              <a:gd name="connsiteY1686" fmla="*/ 622875 h 772981"/>
              <a:gd name="connsiteX1687" fmla="*/ 186958 w 406284"/>
              <a:gd name="connsiteY1687" fmla="*/ 624588 h 772981"/>
              <a:gd name="connsiteX1688" fmla="*/ 186454 w 406284"/>
              <a:gd name="connsiteY1688" fmla="*/ 627064 h 772981"/>
              <a:gd name="connsiteX1689" fmla="*/ 192695 w 406284"/>
              <a:gd name="connsiteY1689" fmla="*/ 630231 h 772981"/>
              <a:gd name="connsiteX1690" fmla="*/ 192148 w 406284"/>
              <a:gd name="connsiteY1690" fmla="*/ 630073 h 772981"/>
              <a:gd name="connsiteX1691" fmla="*/ 192443 w 406284"/>
              <a:gd name="connsiteY1691" fmla="*/ 629123 h 772981"/>
              <a:gd name="connsiteX1692" fmla="*/ 192695 w 406284"/>
              <a:gd name="connsiteY1692" fmla="*/ 630231 h 772981"/>
              <a:gd name="connsiteX1693" fmla="*/ 191586 w 406284"/>
              <a:gd name="connsiteY1693" fmla="*/ 631937 h 772981"/>
              <a:gd name="connsiteX1694" fmla="*/ 190572 w 406284"/>
              <a:gd name="connsiteY1694" fmla="*/ 628641 h 772981"/>
              <a:gd name="connsiteX1695" fmla="*/ 191586 w 406284"/>
              <a:gd name="connsiteY1695" fmla="*/ 631937 h 772981"/>
              <a:gd name="connsiteX1696" fmla="*/ 186900 w 406284"/>
              <a:gd name="connsiteY1696" fmla="*/ 623976 h 772981"/>
              <a:gd name="connsiteX1697" fmla="*/ 186656 w 406284"/>
              <a:gd name="connsiteY1697" fmla="*/ 621241 h 772981"/>
              <a:gd name="connsiteX1698" fmla="*/ 186900 w 406284"/>
              <a:gd name="connsiteY1698" fmla="*/ 623976 h 772981"/>
              <a:gd name="connsiteX1699" fmla="*/ 186022 w 406284"/>
              <a:gd name="connsiteY1699" fmla="*/ 634428 h 772981"/>
              <a:gd name="connsiteX1700" fmla="*/ 183748 w 406284"/>
              <a:gd name="connsiteY1700" fmla="*/ 637322 h 772981"/>
              <a:gd name="connsiteX1701" fmla="*/ 186022 w 406284"/>
              <a:gd name="connsiteY1701" fmla="*/ 634428 h 772981"/>
              <a:gd name="connsiteX1702" fmla="*/ 182121 w 406284"/>
              <a:gd name="connsiteY1702" fmla="*/ 637696 h 772981"/>
              <a:gd name="connsiteX1703" fmla="*/ 183410 w 406284"/>
              <a:gd name="connsiteY1703" fmla="*/ 637646 h 772981"/>
              <a:gd name="connsiteX1704" fmla="*/ 182906 w 406284"/>
              <a:gd name="connsiteY1704" fmla="*/ 640122 h 772981"/>
              <a:gd name="connsiteX1705" fmla="*/ 183626 w 406284"/>
              <a:gd name="connsiteY1705" fmla="*/ 640079 h 772981"/>
              <a:gd name="connsiteX1706" fmla="*/ 186087 w 406284"/>
              <a:gd name="connsiteY1706" fmla="*/ 639308 h 772981"/>
              <a:gd name="connsiteX1707" fmla="*/ 184669 w 406284"/>
              <a:gd name="connsiteY1707" fmla="*/ 639704 h 772981"/>
              <a:gd name="connsiteX1708" fmla="*/ 185547 w 406284"/>
              <a:gd name="connsiteY1708" fmla="*/ 641482 h 772981"/>
              <a:gd name="connsiteX1709" fmla="*/ 188211 w 406284"/>
              <a:gd name="connsiteY1709" fmla="*/ 638869 h 772981"/>
              <a:gd name="connsiteX1710" fmla="*/ 186332 w 406284"/>
              <a:gd name="connsiteY1710" fmla="*/ 638070 h 772981"/>
              <a:gd name="connsiteX1711" fmla="*/ 188822 w 406284"/>
              <a:gd name="connsiteY1711" fmla="*/ 637602 h 772981"/>
              <a:gd name="connsiteX1712" fmla="*/ 186584 w 406284"/>
              <a:gd name="connsiteY1712" fmla="*/ 636825 h 772981"/>
              <a:gd name="connsiteX1713" fmla="*/ 188326 w 406284"/>
              <a:gd name="connsiteY1713" fmla="*/ 636105 h 772981"/>
              <a:gd name="connsiteX1714" fmla="*/ 188909 w 406284"/>
              <a:gd name="connsiteY1714" fmla="*/ 634543 h 772981"/>
              <a:gd name="connsiteX1715" fmla="*/ 189276 w 406284"/>
              <a:gd name="connsiteY1715" fmla="*/ 634860 h 772981"/>
              <a:gd name="connsiteX1716" fmla="*/ 189233 w 406284"/>
              <a:gd name="connsiteY1716" fmla="*/ 634896 h 772981"/>
              <a:gd name="connsiteX1717" fmla="*/ 189441 w 406284"/>
              <a:gd name="connsiteY1717" fmla="*/ 637444 h 772981"/>
              <a:gd name="connsiteX1718" fmla="*/ 189693 w 406284"/>
              <a:gd name="connsiteY1718" fmla="*/ 637768 h 772981"/>
              <a:gd name="connsiteX1719" fmla="*/ 189341 w 406284"/>
              <a:gd name="connsiteY1719" fmla="*/ 641864 h 772981"/>
              <a:gd name="connsiteX1720" fmla="*/ 189916 w 406284"/>
              <a:gd name="connsiteY1720" fmla="*/ 641821 h 772981"/>
              <a:gd name="connsiteX1721" fmla="*/ 189665 w 406284"/>
              <a:gd name="connsiteY1721" fmla="*/ 642908 h 772981"/>
              <a:gd name="connsiteX1722" fmla="*/ 188304 w 406284"/>
              <a:gd name="connsiteY1722" fmla="*/ 644175 h 772981"/>
              <a:gd name="connsiteX1723" fmla="*/ 188189 w 406284"/>
              <a:gd name="connsiteY1723" fmla="*/ 642843 h 772981"/>
              <a:gd name="connsiteX1724" fmla="*/ 186605 w 406284"/>
              <a:gd name="connsiteY1724" fmla="*/ 645384 h 772981"/>
              <a:gd name="connsiteX1725" fmla="*/ 188390 w 406284"/>
              <a:gd name="connsiteY1725" fmla="*/ 640993 h 772981"/>
              <a:gd name="connsiteX1726" fmla="*/ 185367 w 406284"/>
              <a:gd name="connsiteY1726" fmla="*/ 643627 h 772981"/>
              <a:gd name="connsiteX1727" fmla="*/ 182553 w 406284"/>
              <a:gd name="connsiteY1727" fmla="*/ 640439 h 772981"/>
              <a:gd name="connsiteX1728" fmla="*/ 185116 w 406284"/>
              <a:gd name="connsiteY1728" fmla="*/ 644858 h 772981"/>
              <a:gd name="connsiteX1729" fmla="*/ 183899 w 406284"/>
              <a:gd name="connsiteY1729" fmla="*/ 646334 h 772981"/>
              <a:gd name="connsiteX1730" fmla="*/ 182646 w 406284"/>
              <a:gd name="connsiteY1730" fmla="*/ 645931 h 772981"/>
              <a:gd name="connsiteX1731" fmla="*/ 182819 w 406284"/>
              <a:gd name="connsiteY1731" fmla="*/ 643476 h 772981"/>
              <a:gd name="connsiteX1732" fmla="*/ 181747 w 406284"/>
              <a:gd name="connsiteY1732" fmla="*/ 642792 h 772981"/>
              <a:gd name="connsiteX1733" fmla="*/ 182121 w 406284"/>
              <a:gd name="connsiteY1733" fmla="*/ 637696 h 772981"/>
              <a:gd name="connsiteX1734" fmla="*/ 181891 w 406284"/>
              <a:gd name="connsiteY1734" fmla="*/ 645506 h 772981"/>
              <a:gd name="connsiteX1735" fmla="*/ 181884 w 406284"/>
              <a:gd name="connsiteY1735" fmla="*/ 645499 h 772981"/>
              <a:gd name="connsiteX1736" fmla="*/ 181891 w 406284"/>
              <a:gd name="connsiteY1736" fmla="*/ 645506 h 772981"/>
              <a:gd name="connsiteX1737" fmla="*/ 193846 w 406284"/>
              <a:gd name="connsiteY1737" fmla="*/ 649220 h 772981"/>
              <a:gd name="connsiteX1738" fmla="*/ 194977 w 406284"/>
              <a:gd name="connsiteY1738" fmla="*/ 649760 h 772981"/>
              <a:gd name="connsiteX1739" fmla="*/ 194962 w 406284"/>
              <a:gd name="connsiteY1739" fmla="*/ 646543 h 772981"/>
              <a:gd name="connsiteX1740" fmla="*/ 195056 w 406284"/>
              <a:gd name="connsiteY1740" fmla="*/ 646751 h 772981"/>
              <a:gd name="connsiteX1741" fmla="*/ 195005 w 406284"/>
              <a:gd name="connsiteY1741" fmla="*/ 651481 h 772981"/>
              <a:gd name="connsiteX1742" fmla="*/ 193846 w 406284"/>
              <a:gd name="connsiteY1742" fmla="*/ 649220 h 772981"/>
              <a:gd name="connsiteX1743" fmla="*/ 201685 w 406284"/>
              <a:gd name="connsiteY1743" fmla="*/ 638941 h 772981"/>
              <a:gd name="connsiteX1744" fmla="*/ 202290 w 406284"/>
              <a:gd name="connsiteY1744" fmla="*/ 637955 h 772981"/>
              <a:gd name="connsiteX1745" fmla="*/ 202009 w 406284"/>
              <a:gd name="connsiteY1745" fmla="*/ 639229 h 772981"/>
              <a:gd name="connsiteX1746" fmla="*/ 201685 w 406284"/>
              <a:gd name="connsiteY1746" fmla="*/ 638941 h 772981"/>
              <a:gd name="connsiteX1747" fmla="*/ 318493 w 406284"/>
              <a:gd name="connsiteY1747" fmla="*/ 416464 h 772981"/>
              <a:gd name="connsiteX1748" fmla="*/ 318090 w 406284"/>
              <a:gd name="connsiteY1748" fmla="*/ 415744 h 772981"/>
              <a:gd name="connsiteX1749" fmla="*/ 318565 w 406284"/>
              <a:gd name="connsiteY1749" fmla="*/ 416385 h 772981"/>
              <a:gd name="connsiteX1750" fmla="*/ 318493 w 406284"/>
              <a:gd name="connsiteY1750" fmla="*/ 416464 h 772981"/>
              <a:gd name="connsiteX1751" fmla="*/ 272383 w 406284"/>
              <a:gd name="connsiteY1751" fmla="*/ 543110 h 772981"/>
              <a:gd name="connsiteX1752" fmla="*/ 272484 w 406284"/>
              <a:gd name="connsiteY1752" fmla="*/ 544327 h 772981"/>
              <a:gd name="connsiteX1753" fmla="*/ 270936 w 406284"/>
              <a:gd name="connsiteY1753" fmla="*/ 543197 h 772981"/>
              <a:gd name="connsiteX1754" fmla="*/ 272383 w 406284"/>
              <a:gd name="connsiteY1754" fmla="*/ 543110 h 772981"/>
              <a:gd name="connsiteX1755" fmla="*/ 219205 w 406284"/>
              <a:gd name="connsiteY1755" fmla="*/ 581369 h 772981"/>
              <a:gd name="connsiteX1756" fmla="*/ 219752 w 406284"/>
              <a:gd name="connsiteY1756" fmla="*/ 580174 h 772981"/>
              <a:gd name="connsiteX1757" fmla="*/ 219701 w 406284"/>
              <a:gd name="connsiteY1757" fmla="*/ 581571 h 772981"/>
              <a:gd name="connsiteX1758" fmla="*/ 219205 w 406284"/>
              <a:gd name="connsiteY1758" fmla="*/ 581369 h 772981"/>
              <a:gd name="connsiteX1759" fmla="*/ 228353 w 406284"/>
              <a:gd name="connsiteY1759" fmla="*/ 573084 h 772981"/>
              <a:gd name="connsiteX1760" fmla="*/ 229534 w 406284"/>
              <a:gd name="connsiteY1760" fmla="*/ 574157 h 772981"/>
              <a:gd name="connsiteX1761" fmla="*/ 228857 w 406284"/>
              <a:gd name="connsiteY1761" fmla="*/ 575021 h 772981"/>
              <a:gd name="connsiteX1762" fmla="*/ 228353 w 406284"/>
              <a:gd name="connsiteY1762" fmla="*/ 573084 h 772981"/>
              <a:gd name="connsiteX1763" fmla="*/ 218831 w 406284"/>
              <a:gd name="connsiteY1763" fmla="*/ 584069 h 772981"/>
              <a:gd name="connsiteX1764" fmla="*/ 218823 w 406284"/>
              <a:gd name="connsiteY1764" fmla="*/ 584018 h 772981"/>
              <a:gd name="connsiteX1765" fmla="*/ 218931 w 406284"/>
              <a:gd name="connsiteY1765" fmla="*/ 583284 h 772981"/>
              <a:gd name="connsiteX1766" fmla="*/ 219774 w 406284"/>
              <a:gd name="connsiteY1766" fmla="*/ 582485 h 772981"/>
              <a:gd name="connsiteX1767" fmla="*/ 220630 w 406284"/>
              <a:gd name="connsiteY1767" fmla="*/ 583961 h 772981"/>
              <a:gd name="connsiteX1768" fmla="*/ 218831 w 406284"/>
              <a:gd name="connsiteY1768" fmla="*/ 584069 h 772981"/>
              <a:gd name="connsiteX1769" fmla="*/ 227900 w 406284"/>
              <a:gd name="connsiteY1769" fmla="*/ 576165 h 772981"/>
              <a:gd name="connsiteX1770" fmla="*/ 228073 w 406284"/>
              <a:gd name="connsiteY1770" fmla="*/ 576021 h 772981"/>
              <a:gd name="connsiteX1771" fmla="*/ 227936 w 406284"/>
              <a:gd name="connsiteY1771" fmla="*/ 576280 h 772981"/>
              <a:gd name="connsiteX1772" fmla="*/ 227900 w 406284"/>
              <a:gd name="connsiteY1772" fmla="*/ 576165 h 772981"/>
              <a:gd name="connsiteX1773" fmla="*/ 354727 w 406284"/>
              <a:gd name="connsiteY1773" fmla="*/ 446099 h 772981"/>
              <a:gd name="connsiteX1774" fmla="*/ 355203 w 406284"/>
              <a:gd name="connsiteY1774" fmla="*/ 445314 h 772981"/>
              <a:gd name="connsiteX1775" fmla="*/ 356613 w 406284"/>
              <a:gd name="connsiteY1775" fmla="*/ 446221 h 772981"/>
              <a:gd name="connsiteX1776" fmla="*/ 355570 w 406284"/>
              <a:gd name="connsiteY1776" fmla="*/ 447021 h 772981"/>
              <a:gd name="connsiteX1777" fmla="*/ 354727 w 406284"/>
              <a:gd name="connsiteY1777" fmla="*/ 446099 h 772981"/>
              <a:gd name="connsiteX1778" fmla="*/ 132139 w 406284"/>
              <a:gd name="connsiteY1778" fmla="*/ 622515 h 772981"/>
              <a:gd name="connsiteX1779" fmla="*/ 131117 w 406284"/>
              <a:gd name="connsiteY1779" fmla="*/ 624825 h 772981"/>
              <a:gd name="connsiteX1780" fmla="*/ 131124 w 406284"/>
              <a:gd name="connsiteY1780" fmla="*/ 621493 h 772981"/>
              <a:gd name="connsiteX1781" fmla="*/ 132139 w 406284"/>
              <a:gd name="connsiteY1781" fmla="*/ 622515 h 772981"/>
              <a:gd name="connsiteX1782" fmla="*/ 158490 w 406284"/>
              <a:gd name="connsiteY1782" fmla="*/ 642267 h 772981"/>
              <a:gd name="connsiteX1783" fmla="*/ 159829 w 406284"/>
              <a:gd name="connsiteY1783" fmla="*/ 640957 h 772981"/>
              <a:gd name="connsiteX1784" fmla="*/ 158490 w 406284"/>
              <a:gd name="connsiteY1784" fmla="*/ 642267 h 772981"/>
              <a:gd name="connsiteX1785" fmla="*/ 158872 w 406284"/>
              <a:gd name="connsiteY1785" fmla="*/ 646521 h 772981"/>
              <a:gd name="connsiteX1786" fmla="*/ 159707 w 406284"/>
              <a:gd name="connsiteY1786" fmla="*/ 643721 h 772981"/>
              <a:gd name="connsiteX1787" fmla="*/ 161413 w 406284"/>
              <a:gd name="connsiteY1787" fmla="*/ 646672 h 772981"/>
              <a:gd name="connsiteX1788" fmla="*/ 158872 w 406284"/>
              <a:gd name="connsiteY1788" fmla="*/ 646521 h 772981"/>
              <a:gd name="connsiteX1789" fmla="*/ 176716 w 406284"/>
              <a:gd name="connsiteY1789" fmla="*/ 680562 h 772981"/>
              <a:gd name="connsiteX1790" fmla="*/ 176320 w 406284"/>
              <a:gd name="connsiteY1790" fmla="*/ 678798 h 772981"/>
              <a:gd name="connsiteX1791" fmla="*/ 177248 w 406284"/>
              <a:gd name="connsiteY1791" fmla="*/ 679425 h 772981"/>
              <a:gd name="connsiteX1792" fmla="*/ 176716 w 406284"/>
              <a:gd name="connsiteY1792" fmla="*/ 680562 h 772981"/>
              <a:gd name="connsiteX1793" fmla="*/ 185591 w 406284"/>
              <a:gd name="connsiteY1793" fmla="*/ 694987 h 772981"/>
              <a:gd name="connsiteX1794" fmla="*/ 185173 w 406284"/>
              <a:gd name="connsiteY1794" fmla="*/ 693864 h 772981"/>
              <a:gd name="connsiteX1795" fmla="*/ 185893 w 406284"/>
              <a:gd name="connsiteY1795" fmla="*/ 693692 h 772981"/>
              <a:gd name="connsiteX1796" fmla="*/ 185591 w 406284"/>
              <a:gd name="connsiteY1796" fmla="*/ 694987 h 772981"/>
              <a:gd name="connsiteX1797" fmla="*/ 191846 w 406284"/>
              <a:gd name="connsiteY1797" fmla="*/ 671665 h 772981"/>
              <a:gd name="connsiteX1798" fmla="*/ 191147 w 406284"/>
              <a:gd name="connsiteY1798" fmla="*/ 672010 h 772981"/>
              <a:gd name="connsiteX1799" fmla="*/ 190377 w 406284"/>
              <a:gd name="connsiteY1799" fmla="*/ 671449 h 772981"/>
              <a:gd name="connsiteX1800" fmla="*/ 191846 w 406284"/>
              <a:gd name="connsiteY1800" fmla="*/ 671665 h 772981"/>
              <a:gd name="connsiteX1801" fmla="*/ 190996 w 406284"/>
              <a:gd name="connsiteY1801" fmla="*/ 670189 h 772981"/>
              <a:gd name="connsiteX1802" fmla="*/ 189996 w 406284"/>
              <a:gd name="connsiteY1802" fmla="*/ 669728 h 772981"/>
              <a:gd name="connsiteX1803" fmla="*/ 190125 w 406284"/>
              <a:gd name="connsiteY1803" fmla="*/ 668260 h 772981"/>
              <a:gd name="connsiteX1804" fmla="*/ 190996 w 406284"/>
              <a:gd name="connsiteY1804" fmla="*/ 670189 h 772981"/>
              <a:gd name="connsiteX1805" fmla="*/ 190176 w 406284"/>
              <a:gd name="connsiteY1805" fmla="*/ 667691 h 772981"/>
              <a:gd name="connsiteX1806" fmla="*/ 190521 w 406284"/>
              <a:gd name="connsiteY1806" fmla="*/ 663768 h 772981"/>
              <a:gd name="connsiteX1807" fmla="*/ 190176 w 406284"/>
              <a:gd name="connsiteY1807" fmla="*/ 667691 h 772981"/>
              <a:gd name="connsiteX1808" fmla="*/ 191817 w 406284"/>
              <a:gd name="connsiteY1808" fmla="*/ 663106 h 772981"/>
              <a:gd name="connsiteX1809" fmla="*/ 191378 w 406284"/>
              <a:gd name="connsiteY1809" fmla="*/ 662213 h 772981"/>
              <a:gd name="connsiteX1810" fmla="*/ 190586 w 406284"/>
              <a:gd name="connsiteY1810" fmla="*/ 663012 h 772981"/>
              <a:gd name="connsiteX1811" fmla="*/ 190802 w 406284"/>
              <a:gd name="connsiteY1811" fmla="*/ 660558 h 772981"/>
              <a:gd name="connsiteX1812" fmla="*/ 191601 w 406284"/>
              <a:gd name="connsiteY1812" fmla="*/ 660673 h 772981"/>
              <a:gd name="connsiteX1813" fmla="*/ 191817 w 406284"/>
              <a:gd name="connsiteY1813" fmla="*/ 663106 h 772981"/>
              <a:gd name="connsiteX1814" fmla="*/ 193400 w 406284"/>
              <a:gd name="connsiteY1814" fmla="*/ 660565 h 772981"/>
              <a:gd name="connsiteX1815" fmla="*/ 192983 w 406284"/>
              <a:gd name="connsiteY1815" fmla="*/ 659982 h 772981"/>
              <a:gd name="connsiteX1816" fmla="*/ 192292 w 406284"/>
              <a:gd name="connsiteY1816" fmla="*/ 660335 h 772981"/>
              <a:gd name="connsiteX1817" fmla="*/ 192537 w 406284"/>
              <a:gd name="connsiteY1817" fmla="*/ 659097 h 772981"/>
              <a:gd name="connsiteX1818" fmla="*/ 193400 w 406284"/>
              <a:gd name="connsiteY1818" fmla="*/ 660565 h 772981"/>
              <a:gd name="connsiteX1819" fmla="*/ 194221 w 406284"/>
              <a:gd name="connsiteY1819" fmla="*/ 653482 h 772981"/>
              <a:gd name="connsiteX1820" fmla="*/ 194991 w 406284"/>
              <a:gd name="connsiteY1820" fmla="*/ 652078 h 772981"/>
              <a:gd name="connsiteX1821" fmla="*/ 194962 w 406284"/>
              <a:gd name="connsiteY1821" fmla="*/ 653446 h 772981"/>
              <a:gd name="connsiteX1822" fmla="*/ 194221 w 406284"/>
              <a:gd name="connsiteY1822" fmla="*/ 653482 h 772981"/>
              <a:gd name="connsiteX1823" fmla="*/ 200505 w 406284"/>
              <a:gd name="connsiteY1823" fmla="*/ 646665 h 772981"/>
              <a:gd name="connsiteX1824" fmla="*/ 202052 w 406284"/>
              <a:gd name="connsiteY1824" fmla="*/ 649148 h 772981"/>
              <a:gd name="connsiteX1825" fmla="*/ 200505 w 406284"/>
              <a:gd name="connsiteY1825" fmla="*/ 646665 h 772981"/>
              <a:gd name="connsiteX1826" fmla="*/ 210085 w 406284"/>
              <a:gd name="connsiteY1826" fmla="*/ 648825 h 772981"/>
              <a:gd name="connsiteX1827" fmla="*/ 210574 w 406284"/>
              <a:gd name="connsiteY1827" fmla="*/ 650315 h 772981"/>
              <a:gd name="connsiteX1828" fmla="*/ 209113 w 406284"/>
              <a:gd name="connsiteY1828" fmla="*/ 650099 h 772981"/>
              <a:gd name="connsiteX1829" fmla="*/ 210402 w 406284"/>
              <a:gd name="connsiteY1829" fmla="*/ 652460 h 772981"/>
              <a:gd name="connsiteX1830" fmla="*/ 209193 w 406284"/>
              <a:gd name="connsiteY1830" fmla="*/ 651006 h 772981"/>
              <a:gd name="connsiteX1831" fmla="*/ 207220 w 406284"/>
              <a:gd name="connsiteY1831" fmla="*/ 653273 h 772981"/>
              <a:gd name="connsiteX1832" fmla="*/ 206702 w 406284"/>
              <a:gd name="connsiteY1832" fmla="*/ 651474 h 772981"/>
              <a:gd name="connsiteX1833" fmla="*/ 208804 w 406284"/>
              <a:gd name="connsiteY1833" fmla="*/ 650732 h 772981"/>
              <a:gd name="connsiteX1834" fmla="*/ 206817 w 406284"/>
              <a:gd name="connsiteY1834" fmla="*/ 648709 h 772981"/>
              <a:gd name="connsiteX1835" fmla="*/ 210085 w 406284"/>
              <a:gd name="connsiteY1835" fmla="*/ 648825 h 772981"/>
              <a:gd name="connsiteX1836" fmla="*/ 208876 w 406284"/>
              <a:gd name="connsiteY1836" fmla="*/ 647363 h 772981"/>
              <a:gd name="connsiteX1837" fmla="*/ 209344 w 406284"/>
              <a:gd name="connsiteY1837" fmla="*/ 648558 h 772981"/>
              <a:gd name="connsiteX1838" fmla="*/ 206767 w 406284"/>
              <a:gd name="connsiteY1838" fmla="*/ 648105 h 772981"/>
              <a:gd name="connsiteX1839" fmla="*/ 207717 w 406284"/>
              <a:gd name="connsiteY1839" fmla="*/ 646521 h 772981"/>
              <a:gd name="connsiteX1840" fmla="*/ 208876 w 406284"/>
              <a:gd name="connsiteY1840" fmla="*/ 647363 h 772981"/>
              <a:gd name="connsiteX1841" fmla="*/ 201520 w 406284"/>
              <a:gd name="connsiteY1841" fmla="*/ 645988 h 772981"/>
              <a:gd name="connsiteX1842" fmla="*/ 199994 w 406284"/>
              <a:gd name="connsiteY1842" fmla="*/ 645931 h 772981"/>
              <a:gd name="connsiteX1843" fmla="*/ 199677 w 406284"/>
              <a:gd name="connsiteY1843" fmla="*/ 645456 h 772981"/>
              <a:gd name="connsiteX1844" fmla="*/ 199274 w 406284"/>
              <a:gd name="connsiteY1844" fmla="*/ 644052 h 772981"/>
              <a:gd name="connsiteX1845" fmla="*/ 199281 w 406284"/>
              <a:gd name="connsiteY1845" fmla="*/ 642476 h 772981"/>
              <a:gd name="connsiteX1846" fmla="*/ 200361 w 406284"/>
              <a:gd name="connsiteY1846" fmla="*/ 645146 h 772981"/>
              <a:gd name="connsiteX1847" fmla="*/ 202189 w 406284"/>
              <a:gd name="connsiteY1847" fmla="*/ 645333 h 772981"/>
              <a:gd name="connsiteX1848" fmla="*/ 201520 w 406284"/>
              <a:gd name="connsiteY1848" fmla="*/ 645988 h 772981"/>
              <a:gd name="connsiteX1849" fmla="*/ 210459 w 406284"/>
              <a:gd name="connsiteY1849" fmla="*/ 644822 h 772981"/>
              <a:gd name="connsiteX1850" fmla="*/ 209380 w 406284"/>
              <a:gd name="connsiteY1850" fmla="*/ 644887 h 772981"/>
              <a:gd name="connsiteX1851" fmla="*/ 209300 w 406284"/>
              <a:gd name="connsiteY1851" fmla="*/ 643973 h 772981"/>
              <a:gd name="connsiteX1852" fmla="*/ 209603 w 406284"/>
              <a:gd name="connsiteY1852" fmla="*/ 643339 h 772981"/>
              <a:gd name="connsiteX1853" fmla="*/ 210459 w 406284"/>
              <a:gd name="connsiteY1853" fmla="*/ 644822 h 772981"/>
              <a:gd name="connsiteX1854" fmla="*/ 208379 w 406284"/>
              <a:gd name="connsiteY1854" fmla="*/ 645866 h 772981"/>
              <a:gd name="connsiteX1855" fmla="*/ 206860 w 406284"/>
              <a:gd name="connsiteY1855" fmla="*/ 645045 h 772981"/>
              <a:gd name="connsiteX1856" fmla="*/ 207832 w 406284"/>
              <a:gd name="connsiteY1856" fmla="*/ 643764 h 772981"/>
              <a:gd name="connsiteX1857" fmla="*/ 207775 w 406284"/>
              <a:gd name="connsiteY1857" fmla="*/ 643159 h 772981"/>
              <a:gd name="connsiteX1858" fmla="*/ 208379 w 406284"/>
              <a:gd name="connsiteY1858" fmla="*/ 645866 h 772981"/>
              <a:gd name="connsiteX1859" fmla="*/ 202196 w 406284"/>
              <a:gd name="connsiteY1859" fmla="*/ 641367 h 772981"/>
              <a:gd name="connsiteX1860" fmla="*/ 202714 w 406284"/>
              <a:gd name="connsiteY1860" fmla="*/ 643167 h 772981"/>
              <a:gd name="connsiteX1861" fmla="*/ 201635 w 406284"/>
              <a:gd name="connsiteY1861" fmla="*/ 643239 h 772981"/>
              <a:gd name="connsiteX1862" fmla="*/ 201527 w 406284"/>
              <a:gd name="connsiteY1862" fmla="*/ 642022 h 772981"/>
              <a:gd name="connsiteX1863" fmla="*/ 199396 w 406284"/>
              <a:gd name="connsiteY1863" fmla="*/ 642461 h 772981"/>
              <a:gd name="connsiteX1864" fmla="*/ 199411 w 406284"/>
              <a:gd name="connsiteY1864" fmla="*/ 642166 h 772981"/>
              <a:gd name="connsiteX1865" fmla="*/ 199814 w 406284"/>
              <a:gd name="connsiteY1865" fmla="*/ 641346 h 772981"/>
              <a:gd name="connsiteX1866" fmla="*/ 200073 w 406284"/>
              <a:gd name="connsiteY1866" fmla="*/ 641043 h 772981"/>
              <a:gd name="connsiteX1867" fmla="*/ 202196 w 406284"/>
              <a:gd name="connsiteY1867" fmla="*/ 641367 h 772981"/>
              <a:gd name="connsiteX1868" fmla="*/ 200346 w 406284"/>
              <a:gd name="connsiteY1868" fmla="*/ 640712 h 772981"/>
              <a:gd name="connsiteX1869" fmla="*/ 201318 w 406284"/>
              <a:gd name="connsiteY1869" fmla="*/ 639539 h 772981"/>
              <a:gd name="connsiteX1870" fmla="*/ 201023 w 406284"/>
              <a:gd name="connsiteY1870" fmla="*/ 640518 h 772981"/>
              <a:gd name="connsiteX1871" fmla="*/ 202383 w 406284"/>
              <a:gd name="connsiteY1871" fmla="*/ 639517 h 772981"/>
              <a:gd name="connsiteX1872" fmla="*/ 202160 w 406284"/>
              <a:gd name="connsiteY1872" fmla="*/ 641058 h 772981"/>
              <a:gd name="connsiteX1873" fmla="*/ 200346 w 406284"/>
              <a:gd name="connsiteY1873" fmla="*/ 640712 h 772981"/>
              <a:gd name="connsiteX1874" fmla="*/ 209034 w 406284"/>
              <a:gd name="connsiteY1874" fmla="*/ 640935 h 772981"/>
              <a:gd name="connsiteX1875" fmla="*/ 207458 w 406284"/>
              <a:gd name="connsiteY1875" fmla="*/ 639503 h 772981"/>
              <a:gd name="connsiteX1876" fmla="*/ 208847 w 406284"/>
              <a:gd name="connsiteY1876" fmla="*/ 638805 h 772981"/>
              <a:gd name="connsiteX1877" fmla="*/ 208242 w 406284"/>
              <a:gd name="connsiteY1877" fmla="*/ 636091 h 772981"/>
              <a:gd name="connsiteX1878" fmla="*/ 209034 w 406284"/>
              <a:gd name="connsiteY1878" fmla="*/ 640935 h 772981"/>
              <a:gd name="connsiteX1879" fmla="*/ 206760 w 406284"/>
              <a:gd name="connsiteY1879" fmla="*/ 639855 h 772981"/>
              <a:gd name="connsiteX1880" fmla="*/ 206378 w 406284"/>
              <a:gd name="connsiteY1880" fmla="*/ 635601 h 772981"/>
              <a:gd name="connsiteX1881" fmla="*/ 206760 w 406284"/>
              <a:gd name="connsiteY1881" fmla="*/ 639855 h 772981"/>
              <a:gd name="connsiteX1882" fmla="*/ 209142 w 406284"/>
              <a:gd name="connsiteY1882" fmla="*/ 629922 h 772981"/>
              <a:gd name="connsiteX1883" fmla="*/ 210747 w 406284"/>
              <a:gd name="connsiteY1883" fmla="*/ 631657 h 772981"/>
              <a:gd name="connsiteX1884" fmla="*/ 210157 w 406284"/>
              <a:gd name="connsiteY1884" fmla="*/ 633226 h 772981"/>
              <a:gd name="connsiteX1885" fmla="*/ 209545 w 406284"/>
              <a:gd name="connsiteY1885" fmla="*/ 634486 h 772981"/>
              <a:gd name="connsiteX1886" fmla="*/ 207479 w 406284"/>
              <a:gd name="connsiteY1886" fmla="*/ 631556 h 772981"/>
              <a:gd name="connsiteX1887" fmla="*/ 208617 w 406284"/>
              <a:gd name="connsiteY1887" fmla="*/ 628122 h 772981"/>
              <a:gd name="connsiteX1888" fmla="*/ 209725 w 406284"/>
              <a:gd name="connsiteY1888" fmla="*/ 628360 h 772981"/>
              <a:gd name="connsiteX1889" fmla="*/ 209142 w 406284"/>
              <a:gd name="connsiteY1889" fmla="*/ 629922 h 772981"/>
              <a:gd name="connsiteX1890" fmla="*/ 211193 w 406284"/>
              <a:gd name="connsiteY1890" fmla="*/ 628576 h 772981"/>
              <a:gd name="connsiteX1891" fmla="*/ 209257 w 406284"/>
              <a:gd name="connsiteY1891" fmla="*/ 627165 h 772981"/>
              <a:gd name="connsiteX1892" fmla="*/ 211028 w 406284"/>
              <a:gd name="connsiteY1892" fmla="*/ 626755 h 772981"/>
              <a:gd name="connsiteX1893" fmla="*/ 211193 w 406284"/>
              <a:gd name="connsiteY1893" fmla="*/ 628576 h 772981"/>
              <a:gd name="connsiteX1894" fmla="*/ 208487 w 406284"/>
              <a:gd name="connsiteY1894" fmla="*/ 626603 h 772981"/>
              <a:gd name="connsiteX1895" fmla="*/ 208048 w 406284"/>
              <a:gd name="connsiteY1895" fmla="*/ 625711 h 772981"/>
              <a:gd name="connsiteX1896" fmla="*/ 208487 w 406284"/>
              <a:gd name="connsiteY1896" fmla="*/ 626603 h 772981"/>
              <a:gd name="connsiteX1897" fmla="*/ 209646 w 406284"/>
              <a:gd name="connsiteY1897" fmla="*/ 615216 h 772981"/>
              <a:gd name="connsiteX1898" fmla="*/ 209207 w 406284"/>
              <a:gd name="connsiteY1898" fmla="*/ 614323 h 772981"/>
              <a:gd name="connsiteX1899" fmla="*/ 208595 w 406284"/>
              <a:gd name="connsiteY1899" fmla="*/ 614150 h 772981"/>
              <a:gd name="connsiteX1900" fmla="*/ 208660 w 406284"/>
              <a:gd name="connsiteY1900" fmla="*/ 613337 h 772981"/>
              <a:gd name="connsiteX1901" fmla="*/ 209459 w 406284"/>
              <a:gd name="connsiteY1901" fmla="*/ 613092 h 772981"/>
              <a:gd name="connsiteX1902" fmla="*/ 209646 w 406284"/>
              <a:gd name="connsiteY1902" fmla="*/ 615216 h 772981"/>
              <a:gd name="connsiteX1903" fmla="*/ 212734 w 406284"/>
              <a:gd name="connsiteY1903" fmla="*/ 609220 h 772981"/>
              <a:gd name="connsiteX1904" fmla="*/ 211633 w 406284"/>
              <a:gd name="connsiteY1904" fmla="*/ 608982 h 772981"/>
              <a:gd name="connsiteX1905" fmla="*/ 212244 w 406284"/>
              <a:gd name="connsiteY1905" fmla="*/ 607722 h 772981"/>
              <a:gd name="connsiteX1906" fmla="*/ 212734 w 406284"/>
              <a:gd name="connsiteY1906" fmla="*/ 609220 h 772981"/>
              <a:gd name="connsiteX1907" fmla="*/ 210855 w 406284"/>
              <a:gd name="connsiteY1907" fmla="*/ 608413 h 772981"/>
              <a:gd name="connsiteX1908" fmla="*/ 209790 w 406284"/>
              <a:gd name="connsiteY1908" fmla="*/ 612761 h 772981"/>
              <a:gd name="connsiteX1909" fmla="*/ 208725 w 406284"/>
              <a:gd name="connsiteY1909" fmla="*/ 612545 h 772981"/>
              <a:gd name="connsiteX1910" fmla="*/ 208811 w 406284"/>
              <a:gd name="connsiteY1910" fmla="*/ 611984 h 772981"/>
              <a:gd name="connsiteX1911" fmla="*/ 209020 w 406284"/>
              <a:gd name="connsiteY1911" fmla="*/ 612192 h 772981"/>
              <a:gd name="connsiteX1912" fmla="*/ 209265 w 406284"/>
              <a:gd name="connsiteY1912" fmla="*/ 610954 h 772981"/>
              <a:gd name="connsiteX1913" fmla="*/ 208969 w 406284"/>
              <a:gd name="connsiteY1913" fmla="*/ 610976 h 772981"/>
              <a:gd name="connsiteX1914" fmla="*/ 209574 w 406284"/>
              <a:gd name="connsiteY1914" fmla="*/ 608241 h 772981"/>
              <a:gd name="connsiteX1915" fmla="*/ 210855 w 406284"/>
              <a:gd name="connsiteY1915" fmla="*/ 608413 h 772981"/>
              <a:gd name="connsiteX1916" fmla="*/ 214389 w 406284"/>
              <a:gd name="connsiteY1916" fmla="*/ 599329 h 772981"/>
              <a:gd name="connsiteX1917" fmla="*/ 214641 w 406284"/>
              <a:gd name="connsiteY1917" fmla="*/ 598724 h 772981"/>
              <a:gd name="connsiteX1918" fmla="*/ 216002 w 406284"/>
              <a:gd name="connsiteY1918" fmla="*/ 597278 h 772981"/>
              <a:gd name="connsiteX1919" fmla="*/ 214389 w 406284"/>
              <a:gd name="connsiteY1919" fmla="*/ 599329 h 772981"/>
              <a:gd name="connsiteX1920" fmla="*/ 217945 w 406284"/>
              <a:gd name="connsiteY1920" fmla="*/ 594521 h 772981"/>
              <a:gd name="connsiteX1921" fmla="*/ 217715 w 406284"/>
              <a:gd name="connsiteY1921" fmla="*/ 594837 h 772981"/>
              <a:gd name="connsiteX1922" fmla="*/ 217787 w 406284"/>
              <a:gd name="connsiteY1922" fmla="*/ 594398 h 772981"/>
              <a:gd name="connsiteX1923" fmla="*/ 217945 w 406284"/>
              <a:gd name="connsiteY1923" fmla="*/ 594521 h 772981"/>
              <a:gd name="connsiteX1924" fmla="*/ 219183 w 406284"/>
              <a:gd name="connsiteY1924" fmla="*/ 588021 h 772981"/>
              <a:gd name="connsiteX1925" fmla="*/ 218449 w 406284"/>
              <a:gd name="connsiteY1925" fmla="*/ 587797 h 772981"/>
              <a:gd name="connsiteX1926" fmla="*/ 218528 w 406284"/>
              <a:gd name="connsiteY1926" fmla="*/ 586761 h 772981"/>
              <a:gd name="connsiteX1927" fmla="*/ 219183 w 406284"/>
              <a:gd name="connsiteY1927" fmla="*/ 588021 h 772981"/>
              <a:gd name="connsiteX1928" fmla="*/ 222595 w 406284"/>
              <a:gd name="connsiteY1928" fmla="*/ 585667 h 772981"/>
              <a:gd name="connsiteX1929" fmla="*/ 222725 w 406284"/>
              <a:gd name="connsiteY1929" fmla="*/ 587186 h 772981"/>
              <a:gd name="connsiteX1930" fmla="*/ 222595 w 406284"/>
              <a:gd name="connsiteY1930" fmla="*/ 585667 h 772981"/>
              <a:gd name="connsiteX1931" fmla="*/ 225633 w 406284"/>
              <a:gd name="connsiteY1931" fmla="*/ 588093 h 772981"/>
              <a:gd name="connsiteX1932" fmla="*/ 225661 w 406284"/>
              <a:gd name="connsiteY1932" fmla="*/ 589244 h 772981"/>
              <a:gd name="connsiteX1933" fmla="*/ 224747 w 406284"/>
              <a:gd name="connsiteY1933" fmla="*/ 589511 h 772981"/>
              <a:gd name="connsiteX1934" fmla="*/ 225633 w 406284"/>
              <a:gd name="connsiteY1934" fmla="*/ 588093 h 772981"/>
              <a:gd name="connsiteX1935" fmla="*/ 225518 w 406284"/>
              <a:gd name="connsiteY1935" fmla="*/ 590072 h 772981"/>
              <a:gd name="connsiteX1936" fmla="*/ 225690 w 406284"/>
              <a:gd name="connsiteY1936" fmla="*/ 590374 h 772981"/>
              <a:gd name="connsiteX1937" fmla="*/ 225712 w 406284"/>
              <a:gd name="connsiteY1937" fmla="*/ 591238 h 772981"/>
              <a:gd name="connsiteX1938" fmla="*/ 225518 w 406284"/>
              <a:gd name="connsiteY1938" fmla="*/ 590072 h 772981"/>
              <a:gd name="connsiteX1939" fmla="*/ 236984 w 406284"/>
              <a:gd name="connsiteY1939" fmla="*/ 578735 h 772981"/>
              <a:gd name="connsiteX1940" fmla="*/ 237970 w 406284"/>
              <a:gd name="connsiteY1940" fmla="*/ 579505 h 772981"/>
              <a:gd name="connsiteX1941" fmla="*/ 236854 w 406284"/>
              <a:gd name="connsiteY1941" fmla="*/ 579548 h 772981"/>
              <a:gd name="connsiteX1942" fmla="*/ 236984 w 406284"/>
              <a:gd name="connsiteY1942" fmla="*/ 578735 h 772981"/>
              <a:gd name="connsiteX1943" fmla="*/ 236573 w 406284"/>
              <a:gd name="connsiteY1943" fmla="*/ 584184 h 772981"/>
              <a:gd name="connsiteX1944" fmla="*/ 238906 w 406284"/>
              <a:gd name="connsiteY1944" fmla="*/ 581902 h 772981"/>
              <a:gd name="connsiteX1945" fmla="*/ 236573 w 406284"/>
              <a:gd name="connsiteY1945" fmla="*/ 584184 h 772981"/>
              <a:gd name="connsiteX1946" fmla="*/ 302305 w 406284"/>
              <a:gd name="connsiteY1946" fmla="*/ 582816 h 772981"/>
              <a:gd name="connsiteX1947" fmla="*/ 302528 w 406284"/>
              <a:gd name="connsiteY1947" fmla="*/ 581276 h 772981"/>
              <a:gd name="connsiteX1948" fmla="*/ 302305 w 406284"/>
              <a:gd name="connsiteY1948" fmla="*/ 582816 h 772981"/>
              <a:gd name="connsiteX1949" fmla="*/ 298440 w 406284"/>
              <a:gd name="connsiteY1949" fmla="*/ 580002 h 772981"/>
              <a:gd name="connsiteX1950" fmla="*/ 300074 w 406284"/>
              <a:gd name="connsiteY1950" fmla="*/ 578065 h 772981"/>
              <a:gd name="connsiteX1951" fmla="*/ 298440 w 406284"/>
              <a:gd name="connsiteY1951" fmla="*/ 580002 h 772981"/>
              <a:gd name="connsiteX1952" fmla="*/ 299915 w 406284"/>
              <a:gd name="connsiteY1952" fmla="*/ 564014 h 772981"/>
              <a:gd name="connsiteX1953" fmla="*/ 299059 w 406284"/>
              <a:gd name="connsiteY1953" fmla="*/ 562539 h 772981"/>
              <a:gd name="connsiteX1954" fmla="*/ 299915 w 406284"/>
              <a:gd name="connsiteY1954" fmla="*/ 564014 h 772981"/>
              <a:gd name="connsiteX1955" fmla="*/ 313966 w 406284"/>
              <a:gd name="connsiteY1955" fmla="*/ 534703 h 772981"/>
              <a:gd name="connsiteX1956" fmla="*/ 314599 w 406284"/>
              <a:gd name="connsiteY1956" fmla="*/ 533745 h 772981"/>
              <a:gd name="connsiteX1957" fmla="*/ 312742 w 406284"/>
              <a:gd name="connsiteY1957" fmla="*/ 537229 h 772981"/>
              <a:gd name="connsiteX1958" fmla="*/ 313447 w 406284"/>
              <a:gd name="connsiteY1958" fmla="*/ 532903 h 772981"/>
              <a:gd name="connsiteX1959" fmla="*/ 313966 w 406284"/>
              <a:gd name="connsiteY1959" fmla="*/ 534703 h 772981"/>
              <a:gd name="connsiteX1960" fmla="*/ 324179 w 406284"/>
              <a:gd name="connsiteY1960" fmla="*/ 515109 h 772981"/>
              <a:gd name="connsiteX1961" fmla="*/ 322992 w 406284"/>
              <a:gd name="connsiteY1961" fmla="*/ 513957 h 772981"/>
              <a:gd name="connsiteX1962" fmla="*/ 324179 w 406284"/>
              <a:gd name="connsiteY1962" fmla="*/ 515109 h 772981"/>
              <a:gd name="connsiteX1963" fmla="*/ 360565 w 406284"/>
              <a:gd name="connsiteY1963" fmla="*/ 496703 h 772981"/>
              <a:gd name="connsiteX1964" fmla="*/ 360565 w 406284"/>
              <a:gd name="connsiteY1964" fmla="*/ 496703 h 772981"/>
              <a:gd name="connsiteX1965" fmla="*/ 359262 w 406284"/>
              <a:gd name="connsiteY1965" fmla="*/ 497581 h 772981"/>
              <a:gd name="connsiteX1966" fmla="*/ 358794 w 406284"/>
              <a:gd name="connsiteY1966" fmla="*/ 497142 h 772981"/>
              <a:gd name="connsiteX1967" fmla="*/ 358765 w 406284"/>
              <a:gd name="connsiteY1967" fmla="*/ 497041 h 772981"/>
              <a:gd name="connsiteX1968" fmla="*/ 360176 w 406284"/>
              <a:gd name="connsiteY1968" fmla="*/ 496645 h 772981"/>
              <a:gd name="connsiteX1969" fmla="*/ 360176 w 406284"/>
              <a:gd name="connsiteY1969" fmla="*/ 496458 h 772981"/>
              <a:gd name="connsiteX1970" fmla="*/ 360565 w 406284"/>
              <a:gd name="connsiteY1970" fmla="*/ 496703 h 772981"/>
              <a:gd name="connsiteX1971" fmla="*/ 360723 w 406284"/>
              <a:gd name="connsiteY1971" fmla="*/ 491290 h 772981"/>
              <a:gd name="connsiteX1972" fmla="*/ 360731 w 406284"/>
              <a:gd name="connsiteY1972" fmla="*/ 491060 h 772981"/>
              <a:gd name="connsiteX1973" fmla="*/ 360903 w 406284"/>
              <a:gd name="connsiteY1973" fmla="*/ 491168 h 772981"/>
              <a:gd name="connsiteX1974" fmla="*/ 360723 w 406284"/>
              <a:gd name="connsiteY1974" fmla="*/ 491290 h 772981"/>
              <a:gd name="connsiteX1975" fmla="*/ 354979 w 406284"/>
              <a:gd name="connsiteY1975" fmla="*/ 460877 h 772981"/>
              <a:gd name="connsiteX1976" fmla="*/ 353648 w 406284"/>
              <a:gd name="connsiteY1976" fmla="*/ 460201 h 772981"/>
              <a:gd name="connsiteX1977" fmla="*/ 351236 w 406284"/>
              <a:gd name="connsiteY1977" fmla="*/ 458415 h 772981"/>
              <a:gd name="connsiteX1978" fmla="*/ 350596 w 406284"/>
              <a:gd name="connsiteY1978" fmla="*/ 456364 h 772981"/>
              <a:gd name="connsiteX1979" fmla="*/ 355066 w 406284"/>
              <a:gd name="connsiteY1979" fmla="*/ 456299 h 772981"/>
              <a:gd name="connsiteX1980" fmla="*/ 355721 w 406284"/>
              <a:gd name="connsiteY1980" fmla="*/ 457393 h 772981"/>
              <a:gd name="connsiteX1981" fmla="*/ 356196 w 406284"/>
              <a:gd name="connsiteY1981" fmla="*/ 458581 h 772981"/>
              <a:gd name="connsiteX1982" fmla="*/ 356196 w 406284"/>
              <a:gd name="connsiteY1982" fmla="*/ 458581 h 772981"/>
              <a:gd name="connsiteX1983" fmla="*/ 356196 w 406284"/>
              <a:gd name="connsiteY1983" fmla="*/ 458581 h 772981"/>
              <a:gd name="connsiteX1984" fmla="*/ 354979 w 406284"/>
              <a:gd name="connsiteY1984" fmla="*/ 460877 h 772981"/>
              <a:gd name="connsiteX1985" fmla="*/ 382382 w 406284"/>
              <a:gd name="connsiteY1985" fmla="*/ 443860 h 772981"/>
              <a:gd name="connsiteX1986" fmla="*/ 383238 w 406284"/>
              <a:gd name="connsiteY1986" fmla="*/ 446193 h 772981"/>
              <a:gd name="connsiteX1987" fmla="*/ 383238 w 406284"/>
              <a:gd name="connsiteY1987" fmla="*/ 446193 h 772981"/>
              <a:gd name="connsiteX1988" fmla="*/ 383238 w 406284"/>
              <a:gd name="connsiteY1988" fmla="*/ 446193 h 772981"/>
              <a:gd name="connsiteX1989" fmla="*/ 381792 w 406284"/>
              <a:gd name="connsiteY1989" fmla="*/ 447762 h 772981"/>
              <a:gd name="connsiteX1990" fmla="*/ 381432 w 406284"/>
              <a:gd name="connsiteY1990" fmla="*/ 448158 h 772981"/>
              <a:gd name="connsiteX1991" fmla="*/ 380892 w 406284"/>
              <a:gd name="connsiteY1991" fmla="*/ 447647 h 772981"/>
              <a:gd name="connsiteX1992" fmla="*/ 380474 w 406284"/>
              <a:gd name="connsiteY1992" fmla="*/ 447107 h 772981"/>
              <a:gd name="connsiteX1993" fmla="*/ 381317 w 406284"/>
              <a:gd name="connsiteY1993" fmla="*/ 443796 h 772981"/>
              <a:gd name="connsiteX1994" fmla="*/ 382382 w 406284"/>
              <a:gd name="connsiteY1994" fmla="*/ 443860 h 772981"/>
              <a:gd name="connsiteX1995" fmla="*/ 389047 w 406284"/>
              <a:gd name="connsiteY1995" fmla="*/ 411144 h 772981"/>
              <a:gd name="connsiteX1996" fmla="*/ 386355 w 406284"/>
              <a:gd name="connsiteY1996" fmla="*/ 412296 h 772981"/>
              <a:gd name="connsiteX1997" fmla="*/ 386355 w 406284"/>
              <a:gd name="connsiteY1997" fmla="*/ 412296 h 772981"/>
              <a:gd name="connsiteX1998" fmla="*/ 386355 w 406284"/>
              <a:gd name="connsiteY1998" fmla="*/ 412296 h 772981"/>
              <a:gd name="connsiteX1999" fmla="*/ 383620 w 406284"/>
              <a:gd name="connsiteY1999" fmla="*/ 411252 h 772981"/>
              <a:gd name="connsiteX2000" fmla="*/ 384988 w 406284"/>
              <a:gd name="connsiteY2000" fmla="*/ 409676 h 772981"/>
              <a:gd name="connsiteX2001" fmla="*/ 389047 w 406284"/>
              <a:gd name="connsiteY2001" fmla="*/ 411144 h 772981"/>
              <a:gd name="connsiteX2002" fmla="*/ 389537 w 406284"/>
              <a:gd name="connsiteY2002" fmla="*/ 399490 h 772981"/>
              <a:gd name="connsiteX2003" fmla="*/ 389443 w 406284"/>
              <a:gd name="connsiteY2003" fmla="*/ 400332 h 772981"/>
              <a:gd name="connsiteX2004" fmla="*/ 387456 w 406284"/>
              <a:gd name="connsiteY2004" fmla="*/ 399757 h 772981"/>
              <a:gd name="connsiteX2005" fmla="*/ 388608 w 406284"/>
              <a:gd name="connsiteY2005" fmla="*/ 399094 h 772981"/>
              <a:gd name="connsiteX2006" fmla="*/ 389537 w 406284"/>
              <a:gd name="connsiteY2006" fmla="*/ 399490 h 772981"/>
              <a:gd name="connsiteX2007" fmla="*/ 17281 w 406284"/>
              <a:gd name="connsiteY2007" fmla="*/ 235758 h 772981"/>
              <a:gd name="connsiteX2008" fmla="*/ 19441 w 406284"/>
              <a:gd name="connsiteY2008" fmla="*/ 235938 h 772981"/>
              <a:gd name="connsiteX2009" fmla="*/ 18303 w 406284"/>
              <a:gd name="connsiteY2009" fmla="*/ 236809 h 772981"/>
              <a:gd name="connsiteX2010" fmla="*/ 17281 w 406284"/>
              <a:gd name="connsiteY2010" fmla="*/ 235758 h 77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</a:cxnLst>
            <a:rect l="l" t="t" r="r" b="b"/>
            <a:pathLst>
              <a:path w="406284" h="772981">
                <a:moveTo>
                  <a:pt x="121277" y="646003"/>
                </a:moveTo>
                <a:cubicBezTo>
                  <a:pt x="121788" y="645765"/>
                  <a:pt x="122155" y="645362"/>
                  <a:pt x="122630" y="645067"/>
                </a:cubicBezTo>
                <a:cubicBezTo>
                  <a:pt x="125840" y="643059"/>
                  <a:pt x="127143" y="640971"/>
                  <a:pt x="124027" y="638085"/>
                </a:cubicBezTo>
                <a:cubicBezTo>
                  <a:pt x="121918" y="636127"/>
                  <a:pt x="122537" y="633759"/>
                  <a:pt x="123760" y="631549"/>
                </a:cubicBezTo>
                <a:cubicBezTo>
                  <a:pt x="124372" y="630433"/>
                  <a:pt x="124984" y="630951"/>
                  <a:pt x="126445" y="631405"/>
                </a:cubicBezTo>
                <a:cubicBezTo>
                  <a:pt x="128648" y="632089"/>
                  <a:pt x="131030" y="631606"/>
                  <a:pt x="132312" y="630699"/>
                </a:cubicBezTo>
                <a:cubicBezTo>
                  <a:pt x="132362" y="631398"/>
                  <a:pt x="132348" y="632096"/>
                  <a:pt x="132312" y="632600"/>
                </a:cubicBezTo>
                <a:cubicBezTo>
                  <a:pt x="132995" y="632628"/>
                  <a:pt x="133074" y="632211"/>
                  <a:pt x="133722" y="632204"/>
                </a:cubicBezTo>
                <a:cubicBezTo>
                  <a:pt x="133492" y="633197"/>
                  <a:pt x="134709" y="632772"/>
                  <a:pt x="134910" y="633355"/>
                </a:cubicBezTo>
                <a:cubicBezTo>
                  <a:pt x="135594" y="635090"/>
                  <a:pt x="133830" y="635227"/>
                  <a:pt x="134816" y="636415"/>
                </a:cubicBezTo>
                <a:cubicBezTo>
                  <a:pt x="134723" y="636033"/>
                  <a:pt x="132585" y="636163"/>
                  <a:pt x="133737" y="636487"/>
                </a:cubicBezTo>
                <a:cubicBezTo>
                  <a:pt x="136191" y="636350"/>
                  <a:pt x="136810" y="639164"/>
                  <a:pt x="136292" y="640906"/>
                </a:cubicBezTo>
                <a:cubicBezTo>
                  <a:pt x="137768" y="640604"/>
                  <a:pt x="136011" y="642001"/>
                  <a:pt x="137149" y="642382"/>
                </a:cubicBezTo>
                <a:cubicBezTo>
                  <a:pt x="138207" y="642296"/>
                  <a:pt x="138430" y="641605"/>
                  <a:pt x="138847" y="641058"/>
                </a:cubicBezTo>
                <a:cubicBezTo>
                  <a:pt x="138408" y="640935"/>
                  <a:pt x="137998" y="640784"/>
                  <a:pt x="137710" y="640518"/>
                </a:cubicBezTo>
                <a:cubicBezTo>
                  <a:pt x="138221" y="639280"/>
                  <a:pt x="139452" y="638560"/>
                  <a:pt x="139956" y="637322"/>
                </a:cubicBezTo>
                <a:cubicBezTo>
                  <a:pt x="140035" y="638128"/>
                  <a:pt x="139913" y="639128"/>
                  <a:pt x="140834" y="639100"/>
                </a:cubicBezTo>
                <a:cubicBezTo>
                  <a:pt x="140560" y="636328"/>
                  <a:pt x="140193" y="635688"/>
                  <a:pt x="139941" y="633046"/>
                </a:cubicBezTo>
                <a:cubicBezTo>
                  <a:pt x="141079" y="633118"/>
                  <a:pt x="140820" y="632168"/>
                  <a:pt x="141662" y="632017"/>
                </a:cubicBezTo>
                <a:cubicBezTo>
                  <a:pt x="141388" y="630958"/>
                  <a:pt x="140402" y="630613"/>
                  <a:pt x="140006" y="629670"/>
                </a:cubicBezTo>
                <a:cubicBezTo>
                  <a:pt x="141633" y="628432"/>
                  <a:pt x="140215" y="625373"/>
                  <a:pt x="141986" y="623429"/>
                </a:cubicBezTo>
                <a:cubicBezTo>
                  <a:pt x="141359" y="622227"/>
                  <a:pt x="139603" y="620708"/>
                  <a:pt x="141691" y="620089"/>
                </a:cubicBezTo>
                <a:cubicBezTo>
                  <a:pt x="141777" y="619124"/>
                  <a:pt x="140654" y="619340"/>
                  <a:pt x="140474" y="618635"/>
                </a:cubicBezTo>
                <a:cubicBezTo>
                  <a:pt x="140668" y="618023"/>
                  <a:pt x="142489" y="618585"/>
                  <a:pt x="142583" y="617894"/>
                </a:cubicBezTo>
                <a:cubicBezTo>
                  <a:pt x="141582" y="617843"/>
                  <a:pt x="142086" y="617008"/>
                  <a:pt x="141007" y="616461"/>
                </a:cubicBezTo>
                <a:cubicBezTo>
                  <a:pt x="142079" y="615943"/>
                  <a:pt x="142223" y="614748"/>
                  <a:pt x="143159" y="614136"/>
                </a:cubicBezTo>
                <a:cubicBezTo>
                  <a:pt x="143850" y="615187"/>
                  <a:pt x="144454" y="616281"/>
                  <a:pt x="144757" y="617390"/>
                </a:cubicBezTo>
                <a:cubicBezTo>
                  <a:pt x="144692" y="617130"/>
                  <a:pt x="144613" y="616879"/>
                  <a:pt x="144296" y="616864"/>
                </a:cubicBezTo>
                <a:cubicBezTo>
                  <a:pt x="144375" y="618246"/>
                  <a:pt x="143562" y="618980"/>
                  <a:pt x="143123" y="619995"/>
                </a:cubicBezTo>
                <a:cubicBezTo>
                  <a:pt x="143584" y="620355"/>
                  <a:pt x="144490" y="620039"/>
                  <a:pt x="144893" y="619578"/>
                </a:cubicBezTo>
                <a:cubicBezTo>
                  <a:pt x="144462" y="619556"/>
                  <a:pt x="143871" y="619693"/>
                  <a:pt x="143785" y="619340"/>
                </a:cubicBezTo>
                <a:cubicBezTo>
                  <a:pt x="144217" y="619067"/>
                  <a:pt x="144577" y="618736"/>
                  <a:pt x="144951" y="618419"/>
                </a:cubicBezTo>
                <a:cubicBezTo>
                  <a:pt x="145088" y="619600"/>
                  <a:pt x="145117" y="620787"/>
                  <a:pt x="145153" y="621975"/>
                </a:cubicBezTo>
                <a:cubicBezTo>
                  <a:pt x="145145" y="621989"/>
                  <a:pt x="145117" y="621989"/>
                  <a:pt x="145109" y="622004"/>
                </a:cubicBezTo>
                <a:cubicBezTo>
                  <a:pt x="145131" y="622004"/>
                  <a:pt x="145131" y="621989"/>
                  <a:pt x="145153" y="621989"/>
                </a:cubicBezTo>
                <a:cubicBezTo>
                  <a:pt x="145225" y="624343"/>
                  <a:pt x="145239" y="626704"/>
                  <a:pt x="145405" y="629058"/>
                </a:cubicBezTo>
                <a:cubicBezTo>
                  <a:pt x="145433" y="629483"/>
                  <a:pt x="146772" y="629979"/>
                  <a:pt x="147614" y="630195"/>
                </a:cubicBezTo>
                <a:cubicBezTo>
                  <a:pt x="147960" y="630289"/>
                  <a:pt x="148636" y="629763"/>
                  <a:pt x="149083" y="629454"/>
                </a:cubicBezTo>
                <a:cubicBezTo>
                  <a:pt x="149990" y="628835"/>
                  <a:pt x="151732" y="627748"/>
                  <a:pt x="151602" y="627597"/>
                </a:cubicBezTo>
                <a:cubicBezTo>
                  <a:pt x="148291" y="623688"/>
                  <a:pt x="152588" y="620881"/>
                  <a:pt x="154719" y="618426"/>
                </a:cubicBezTo>
                <a:cubicBezTo>
                  <a:pt x="155395" y="617642"/>
                  <a:pt x="155892" y="616900"/>
                  <a:pt x="156317" y="616159"/>
                </a:cubicBezTo>
                <a:cubicBezTo>
                  <a:pt x="156245" y="620024"/>
                  <a:pt x="155841" y="622587"/>
                  <a:pt x="156410" y="627093"/>
                </a:cubicBezTo>
                <a:cubicBezTo>
                  <a:pt x="155892" y="627057"/>
                  <a:pt x="155762" y="626632"/>
                  <a:pt x="155280" y="626553"/>
                </a:cubicBezTo>
                <a:cubicBezTo>
                  <a:pt x="155546" y="627834"/>
                  <a:pt x="156813" y="628129"/>
                  <a:pt x="156993" y="629504"/>
                </a:cubicBezTo>
                <a:cubicBezTo>
                  <a:pt x="156576" y="629576"/>
                  <a:pt x="155971" y="629512"/>
                  <a:pt x="155942" y="629879"/>
                </a:cubicBezTo>
                <a:cubicBezTo>
                  <a:pt x="156504" y="629922"/>
                  <a:pt x="156245" y="630527"/>
                  <a:pt x="156014" y="630786"/>
                </a:cubicBezTo>
                <a:cubicBezTo>
                  <a:pt x="157195" y="630980"/>
                  <a:pt x="156425" y="629756"/>
                  <a:pt x="157375" y="629785"/>
                </a:cubicBezTo>
                <a:cubicBezTo>
                  <a:pt x="159066" y="631599"/>
                  <a:pt x="157562" y="633960"/>
                  <a:pt x="159045" y="636408"/>
                </a:cubicBezTo>
                <a:cubicBezTo>
                  <a:pt x="158022" y="636991"/>
                  <a:pt x="158202" y="638445"/>
                  <a:pt x="157490" y="639258"/>
                </a:cubicBezTo>
                <a:cubicBezTo>
                  <a:pt x="159109" y="639560"/>
                  <a:pt x="159721" y="638812"/>
                  <a:pt x="160455" y="639985"/>
                </a:cubicBezTo>
                <a:cubicBezTo>
                  <a:pt x="158886" y="640662"/>
                  <a:pt x="157375" y="642137"/>
                  <a:pt x="156129" y="640259"/>
                </a:cubicBezTo>
                <a:cubicBezTo>
                  <a:pt x="156173" y="640762"/>
                  <a:pt x="155143" y="640489"/>
                  <a:pt x="155100" y="640935"/>
                </a:cubicBezTo>
                <a:cubicBezTo>
                  <a:pt x="156986" y="640741"/>
                  <a:pt x="156705" y="642670"/>
                  <a:pt x="156842" y="644189"/>
                </a:cubicBezTo>
                <a:cubicBezTo>
                  <a:pt x="158404" y="643858"/>
                  <a:pt x="158692" y="646060"/>
                  <a:pt x="157749" y="646269"/>
                </a:cubicBezTo>
                <a:cubicBezTo>
                  <a:pt x="158541" y="646478"/>
                  <a:pt x="159088" y="646939"/>
                  <a:pt x="158987" y="648026"/>
                </a:cubicBezTo>
                <a:cubicBezTo>
                  <a:pt x="157224" y="649314"/>
                  <a:pt x="157065" y="647320"/>
                  <a:pt x="156389" y="647270"/>
                </a:cubicBezTo>
                <a:cubicBezTo>
                  <a:pt x="156684" y="648083"/>
                  <a:pt x="156144" y="649710"/>
                  <a:pt x="156993" y="649984"/>
                </a:cubicBezTo>
                <a:cubicBezTo>
                  <a:pt x="157296" y="648134"/>
                  <a:pt x="157684" y="651452"/>
                  <a:pt x="159153" y="649847"/>
                </a:cubicBezTo>
                <a:cubicBezTo>
                  <a:pt x="159189" y="649213"/>
                  <a:pt x="158310" y="649638"/>
                  <a:pt x="157965" y="648695"/>
                </a:cubicBezTo>
                <a:cubicBezTo>
                  <a:pt x="159325" y="648457"/>
                  <a:pt x="159908" y="648990"/>
                  <a:pt x="160232" y="649775"/>
                </a:cubicBezTo>
                <a:cubicBezTo>
                  <a:pt x="159872" y="650869"/>
                  <a:pt x="157562" y="650984"/>
                  <a:pt x="157101" y="651193"/>
                </a:cubicBezTo>
                <a:cubicBezTo>
                  <a:pt x="157713" y="651905"/>
                  <a:pt x="156417" y="653338"/>
                  <a:pt x="158087" y="654187"/>
                </a:cubicBezTo>
                <a:cubicBezTo>
                  <a:pt x="157008" y="652769"/>
                  <a:pt x="158325" y="650567"/>
                  <a:pt x="160002" y="651315"/>
                </a:cubicBezTo>
                <a:cubicBezTo>
                  <a:pt x="160211" y="652568"/>
                  <a:pt x="158641" y="651805"/>
                  <a:pt x="158641" y="652316"/>
                </a:cubicBezTo>
                <a:cubicBezTo>
                  <a:pt x="159124" y="652899"/>
                  <a:pt x="160024" y="655073"/>
                  <a:pt x="157756" y="654511"/>
                </a:cubicBezTo>
                <a:cubicBezTo>
                  <a:pt x="158382" y="655778"/>
                  <a:pt x="159196" y="655577"/>
                  <a:pt x="160326" y="654965"/>
                </a:cubicBezTo>
                <a:cubicBezTo>
                  <a:pt x="160599" y="656383"/>
                  <a:pt x="159217" y="656275"/>
                  <a:pt x="158577" y="655685"/>
                </a:cubicBezTo>
                <a:cubicBezTo>
                  <a:pt x="158915" y="656498"/>
                  <a:pt x="157915" y="656340"/>
                  <a:pt x="157965" y="656944"/>
                </a:cubicBezTo>
                <a:cubicBezTo>
                  <a:pt x="159059" y="657571"/>
                  <a:pt x="159923" y="656318"/>
                  <a:pt x="160844" y="656764"/>
                </a:cubicBezTo>
                <a:cubicBezTo>
                  <a:pt x="160801" y="657398"/>
                  <a:pt x="159937" y="657434"/>
                  <a:pt x="159484" y="657772"/>
                </a:cubicBezTo>
                <a:cubicBezTo>
                  <a:pt x="159843" y="658845"/>
                  <a:pt x="160923" y="659219"/>
                  <a:pt x="160830" y="660738"/>
                </a:cubicBezTo>
                <a:cubicBezTo>
                  <a:pt x="158447" y="661486"/>
                  <a:pt x="160988" y="662638"/>
                  <a:pt x="158937" y="663912"/>
                </a:cubicBezTo>
                <a:cubicBezTo>
                  <a:pt x="159836" y="663819"/>
                  <a:pt x="160009" y="663264"/>
                  <a:pt x="160405" y="664128"/>
                </a:cubicBezTo>
                <a:cubicBezTo>
                  <a:pt x="160362" y="664762"/>
                  <a:pt x="159088" y="664495"/>
                  <a:pt x="159045" y="665136"/>
                </a:cubicBezTo>
                <a:cubicBezTo>
                  <a:pt x="159937" y="665035"/>
                  <a:pt x="160786" y="664970"/>
                  <a:pt x="160895" y="665625"/>
                </a:cubicBezTo>
                <a:cubicBezTo>
                  <a:pt x="160679" y="665654"/>
                  <a:pt x="160477" y="665697"/>
                  <a:pt x="160563" y="665949"/>
                </a:cubicBezTo>
                <a:cubicBezTo>
                  <a:pt x="159995" y="665964"/>
                  <a:pt x="160211" y="665193"/>
                  <a:pt x="159433" y="665409"/>
                </a:cubicBezTo>
                <a:cubicBezTo>
                  <a:pt x="160830" y="669153"/>
                  <a:pt x="161046" y="669930"/>
                  <a:pt x="158613" y="672493"/>
                </a:cubicBezTo>
                <a:cubicBezTo>
                  <a:pt x="160196" y="672860"/>
                  <a:pt x="159772" y="674638"/>
                  <a:pt x="159246" y="675509"/>
                </a:cubicBezTo>
                <a:cubicBezTo>
                  <a:pt x="160369" y="675177"/>
                  <a:pt x="160405" y="675919"/>
                  <a:pt x="161096" y="676005"/>
                </a:cubicBezTo>
                <a:cubicBezTo>
                  <a:pt x="160614" y="674551"/>
                  <a:pt x="162075" y="675235"/>
                  <a:pt x="162845" y="675285"/>
                </a:cubicBezTo>
                <a:cubicBezTo>
                  <a:pt x="163291" y="674148"/>
                  <a:pt x="162680" y="673709"/>
                  <a:pt x="163327" y="672500"/>
                </a:cubicBezTo>
                <a:cubicBezTo>
                  <a:pt x="162176" y="672637"/>
                  <a:pt x="162349" y="671470"/>
                  <a:pt x="161751" y="671067"/>
                </a:cubicBezTo>
                <a:cubicBezTo>
                  <a:pt x="162564" y="670808"/>
                  <a:pt x="162924" y="670218"/>
                  <a:pt x="163442" y="669743"/>
                </a:cubicBezTo>
                <a:cubicBezTo>
                  <a:pt x="162579" y="669678"/>
                  <a:pt x="162075" y="667590"/>
                  <a:pt x="162507" y="667353"/>
                </a:cubicBezTo>
                <a:cubicBezTo>
                  <a:pt x="163399" y="667583"/>
                  <a:pt x="162485" y="669577"/>
                  <a:pt x="164112" y="669088"/>
                </a:cubicBezTo>
                <a:cubicBezTo>
                  <a:pt x="163284" y="667742"/>
                  <a:pt x="164508" y="667770"/>
                  <a:pt x="165163" y="668721"/>
                </a:cubicBezTo>
                <a:cubicBezTo>
                  <a:pt x="165163" y="664848"/>
                  <a:pt x="165242" y="665049"/>
                  <a:pt x="164551" y="661731"/>
                </a:cubicBezTo>
                <a:cubicBezTo>
                  <a:pt x="165386" y="661522"/>
                  <a:pt x="166142" y="662386"/>
                  <a:pt x="166732" y="661897"/>
                </a:cubicBezTo>
                <a:cubicBezTo>
                  <a:pt x="164716" y="661479"/>
                  <a:pt x="167013" y="659334"/>
                  <a:pt x="167099" y="657902"/>
                </a:cubicBezTo>
                <a:cubicBezTo>
                  <a:pt x="167200" y="658355"/>
                  <a:pt x="167070" y="659032"/>
                  <a:pt x="167567" y="659097"/>
                </a:cubicBezTo>
                <a:cubicBezTo>
                  <a:pt x="168618" y="658607"/>
                  <a:pt x="167394" y="658240"/>
                  <a:pt x="168539" y="657815"/>
                </a:cubicBezTo>
                <a:cubicBezTo>
                  <a:pt x="168668" y="658276"/>
                  <a:pt x="169136" y="657822"/>
                  <a:pt x="169230" y="657462"/>
                </a:cubicBezTo>
                <a:cubicBezTo>
                  <a:pt x="168078" y="657038"/>
                  <a:pt x="167812" y="657290"/>
                  <a:pt x="167020" y="656995"/>
                </a:cubicBezTo>
                <a:cubicBezTo>
                  <a:pt x="167099" y="654353"/>
                  <a:pt x="167689" y="650250"/>
                  <a:pt x="171022" y="649098"/>
                </a:cubicBezTo>
                <a:cubicBezTo>
                  <a:pt x="170036" y="650423"/>
                  <a:pt x="172066" y="651510"/>
                  <a:pt x="170655" y="653093"/>
                </a:cubicBezTo>
                <a:cubicBezTo>
                  <a:pt x="171511" y="652913"/>
                  <a:pt x="171483" y="653604"/>
                  <a:pt x="172483" y="653288"/>
                </a:cubicBezTo>
                <a:cubicBezTo>
                  <a:pt x="172929" y="651387"/>
                  <a:pt x="172785" y="650127"/>
                  <a:pt x="173462" y="648026"/>
                </a:cubicBezTo>
                <a:cubicBezTo>
                  <a:pt x="174009" y="648335"/>
                  <a:pt x="174369" y="648299"/>
                  <a:pt x="174513" y="647651"/>
                </a:cubicBezTo>
                <a:cubicBezTo>
                  <a:pt x="174074" y="647644"/>
                  <a:pt x="173656" y="647615"/>
                  <a:pt x="173736" y="647090"/>
                </a:cubicBezTo>
                <a:cubicBezTo>
                  <a:pt x="174283" y="647399"/>
                  <a:pt x="174642" y="647363"/>
                  <a:pt x="174787" y="646723"/>
                </a:cubicBezTo>
                <a:cubicBezTo>
                  <a:pt x="174095" y="646910"/>
                  <a:pt x="173505" y="645398"/>
                  <a:pt x="174290" y="645225"/>
                </a:cubicBezTo>
                <a:cubicBezTo>
                  <a:pt x="174664" y="646895"/>
                  <a:pt x="176291" y="645600"/>
                  <a:pt x="177133" y="646406"/>
                </a:cubicBezTo>
                <a:cubicBezTo>
                  <a:pt x="177111" y="646701"/>
                  <a:pt x="177083" y="646989"/>
                  <a:pt x="177068" y="647277"/>
                </a:cubicBezTo>
                <a:cubicBezTo>
                  <a:pt x="176557" y="647795"/>
                  <a:pt x="175434" y="647644"/>
                  <a:pt x="176003" y="648177"/>
                </a:cubicBezTo>
                <a:cubicBezTo>
                  <a:pt x="176147" y="647874"/>
                  <a:pt x="176644" y="648083"/>
                  <a:pt x="177018" y="647925"/>
                </a:cubicBezTo>
                <a:cubicBezTo>
                  <a:pt x="176982" y="648421"/>
                  <a:pt x="176939" y="648911"/>
                  <a:pt x="176903" y="649408"/>
                </a:cubicBezTo>
                <a:cubicBezTo>
                  <a:pt x="176377" y="649523"/>
                  <a:pt x="175916" y="649883"/>
                  <a:pt x="175830" y="650329"/>
                </a:cubicBezTo>
                <a:cubicBezTo>
                  <a:pt x="176197" y="650084"/>
                  <a:pt x="176535" y="649984"/>
                  <a:pt x="176859" y="649926"/>
                </a:cubicBezTo>
                <a:cubicBezTo>
                  <a:pt x="176816" y="650509"/>
                  <a:pt x="176766" y="651092"/>
                  <a:pt x="176723" y="651675"/>
                </a:cubicBezTo>
                <a:cubicBezTo>
                  <a:pt x="176557" y="651646"/>
                  <a:pt x="176399" y="651618"/>
                  <a:pt x="176298" y="651531"/>
                </a:cubicBezTo>
                <a:cubicBezTo>
                  <a:pt x="176255" y="652028"/>
                  <a:pt x="176384" y="652352"/>
                  <a:pt x="176658" y="652532"/>
                </a:cubicBezTo>
                <a:cubicBezTo>
                  <a:pt x="176644" y="652712"/>
                  <a:pt x="176629" y="652892"/>
                  <a:pt x="176615" y="653072"/>
                </a:cubicBezTo>
                <a:cubicBezTo>
                  <a:pt x="176550" y="653072"/>
                  <a:pt x="176500" y="653050"/>
                  <a:pt x="176428" y="653050"/>
                </a:cubicBezTo>
                <a:cubicBezTo>
                  <a:pt x="176269" y="653424"/>
                  <a:pt x="176392" y="653532"/>
                  <a:pt x="176579" y="653568"/>
                </a:cubicBezTo>
                <a:cubicBezTo>
                  <a:pt x="176521" y="654346"/>
                  <a:pt x="176456" y="655130"/>
                  <a:pt x="176399" y="655908"/>
                </a:cubicBezTo>
                <a:cubicBezTo>
                  <a:pt x="176032" y="655972"/>
                  <a:pt x="175650" y="656131"/>
                  <a:pt x="175621" y="656152"/>
                </a:cubicBezTo>
                <a:cubicBezTo>
                  <a:pt x="176010" y="656095"/>
                  <a:pt x="176082" y="657023"/>
                  <a:pt x="176291" y="657311"/>
                </a:cubicBezTo>
                <a:cubicBezTo>
                  <a:pt x="176276" y="657455"/>
                  <a:pt x="176269" y="657592"/>
                  <a:pt x="176255" y="657736"/>
                </a:cubicBezTo>
                <a:cubicBezTo>
                  <a:pt x="176212" y="657707"/>
                  <a:pt x="176183" y="657657"/>
                  <a:pt x="176111" y="657650"/>
                </a:cubicBezTo>
                <a:cubicBezTo>
                  <a:pt x="175722" y="657909"/>
                  <a:pt x="175895" y="658269"/>
                  <a:pt x="176183" y="658643"/>
                </a:cubicBezTo>
                <a:cubicBezTo>
                  <a:pt x="176132" y="659334"/>
                  <a:pt x="176075" y="660018"/>
                  <a:pt x="176025" y="660709"/>
                </a:cubicBezTo>
                <a:lnTo>
                  <a:pt x="176025" y="660709"/>
                </a:lnTo>
                <a:cubicBezTo>
                  <a:pt x="175794" y="660277"/>
                  <a:pt x="176313" y="659111"/>
                  <a:pt x="175535" y="659212"/>
                </a:cubicBezTo>
                <a:cubicBezTo>
                  <a:pt x="174448" y="660284"/>
                  <a:pt x="175636" y="661328"/>
                  <a:pt x="174750" y="662624"/>
                </a:cubicBezTo>
                <a:cubicBezTo>
                  <a:pt x="175254" y="662537"/>
                  <a:pt x="175607" y="662609"/>
                  <a:pt x="175873" y="662760"/>
                </a:cubicBezTo>
                <a:cubicBezTo>
                  <a:pt x="175859" y="662940"/>
                  <a:pt x="175845" y="663120"/>
                  <a:pt x="175830" y="663300"/>
                </a:cubicBezTo>
                <a:cubicBezTo>
                  <a:pt x="175154" y="663632"/>
                  <a:pt x="175024" y="664538"/>
                  <a:pt x="175686" y="665021"/>
                </a:cubicBezTo>
                <a:cubicBezTo>
                  <a:pt x="174995" y="665733"/>
                  <a:pt x="174499" y="664826"/>
                  <a:pt x="173916" y="665438"/>
                </a:cubicBezTo>
                <a:cubicBezTo>
                  <a:pt x="174887" y="665539"/>
                  <a:pt x="174830" y="667187"/>
                  <a:pt x="175154" y="667195"/>
                </a:cubicBezTo>
                <a:cubicBezTo>
                  <a:pt x="175161" y="666907"/>
                  <a:pt x="175261" y="666684"/>
                  <a:pt x="175571" y="666611"/>
                </a:cubicBezTo>
                <a:cubicBezTo>
                  <a:pt x="175506" y="667425"/>
                  <a:pt x="175449" y="668238"/>
                  <a:pt x="175384" y="669045"/>
                </a:cubicBezTo>
                <a:cubicBezTo>
                  <a:pt x="175211" y="669009"/>
                  <a:pt x="175060" y="669037"/>
                  <a:pt x="174981" y="669347"/>
                </a:cubicBezTo>
                <a:cubicBezTo>
                  <a:pt x="175118" y="669361"/>
                  <a:pt x="175226" y="669404"/>
                  <a:pt x="175355" y="669433"/>
                </a:cubicBezTo>
                <a:cubicBezTo>
                  <a:pt x="175233" y="670981"/>
                  <a:pt x="175125" y="672529"/>
                  <a:pt x="174995" y="674076"/>
                </a:cubicBezTo>
                <a:cubicBezTo>
                  <a:pt x="174815" y="674004"/>
                  <a:pt x="174700" y="673975"/>
                  <a:pt x="174333" y="674271"/>
                </a:cubicBezTo>
                <a:cubicBezTo>
                  <a:pt x="174347" y="674472"/>
                  <a:pt x="174369" y="674681"/>
                  <a:pt x="174383" y="674882"/>
                </a:cubicBezTo>
                <a:cubicBezTo>
                  <a:pt x="174607" y="674882"/>
                  <a:pt x="174808" y="674897"/>
                  <a:pt x="174772" y="675163"/>
                </a:cubicBezTo>
                <a:cubicBezTo>
                  <a:pt x="174873" y="675185"/>
                  <a:pt x="174880" y="675149"/>
                  <a:pt x="174952" y="675156"/>
                </a:cubicBezTo>
                <a:cubicBezTo>
                  <a:pt x="174923" y="675825"/>
                  <a:pt x="174974" y="676423"/>
                  <a:pt x="175125" y="676927"/>
                </a:cubicBezTo>
                <a:cubicBezTo>
                  <a:pt x="174930" y="676855"/>
                  <a:pt x="174750" y="676768"/>
                  <a:pt x="174542" y="676704"/>
                </a:cubicBezTo>
                <a:cubicBezTo>
                  <a:pt x="174563" y="677330"/>
                  <a:pt x="175017" y="677524"/>
                  <a:pt x="175513" y="677683"/>
                </a:cubicBezTo>
                <a:cubicBezTo>
                  <a:pt x="175708" y="678035"/>
                  <a:pt x="175873" y="678410"/>
                  <a:pt x="176168" y="678697"/>
                </a:cubicBezTo>
                <a:cubicBezTo>
                  <a:pt x="176010" y="678568"/>
                  <a:pt x="175809" y="678474"/>
                  <a:pt x="175420" y="678489"/>
                </a:cubicBezTo>
                <a:cubicBezTo>
                  <a:pt x="176356" y="680461"/>
                  <a:pt x="176039" y="682210"/>
                  <a:pt x="176262" y="683484"/>
                </a:cubicBezTo>
                <a:cubicBezTo>
                  <a:pt x="176032" y="683456"/>
                  <a:pt x="175837" y="683412"/>
                  <a:pt x="175513" y="683434"/>
                </a:cubicBezTo>
                <a:cubicBezTo>
                  <a:pt x="175377" y="683441"/>
                  <a:pt x="175125" y="684291"/>
                  <a:pt x="175261" y="684355"/>
                </a:cubicBezTo>
                <a:cubicBezTo>
                  <a:pt x="176003" y="684722"/>
                  <a:pt x="176823" y="684996"/>
                  <a:pt x="177622" y="685291"/>
                </a:cubicBezTo>
                <a:cubicBezTo>
                  <a:pt x="177615" y="684989"/>
                  <a:pt x="177594" y="684701"/>
                  <a:pt x="177529" y="684427"/>
                </a:cubicBezTo>
                <a:cubicBezTo>
                  <a:pt x="177896" y="684543"/>
                  <a:pt x="178285" y="684701"/>
                  <a:pt x="178493" y="684715"/>
                </a:cubicBezTo>
                <a:cubicBezTo>
                  <a:pt x="178357" y="683103"/>
                  <a:pt x="180084" y="682426"/>
                  <a:pt x="178558" y="681346"/>
                </a:cubicBezTo>
                <a:cubicBezTo>
                  <a:pt x="179105" y="681217"/>
                  <a:pt x="179645" y="680987"/>
                  <a:pt x="180149" y="680850"/>
                </a:cubicBezTo>
                <a:cubicBezTo>
                  <a:pt x="180185" y="680864"/>
                  <a:pt x="180214" y="680879"/>
                  <a:pt x="180257" y="680900"/>
                </a:cubicBezTo>
                <a:cubicBezTo>
                  <a:pt x="180789" y="681102"/>
                  <a:pt x="181092" y="681346"/>
                  <a:pt x="181315" y="681606"/>
                </a:cubicBezTo>
                <a:cubicBezTo>
                  <a:pt x="181221" y="681649"/>
                  <a:pt x="181121" y="681685"/>
                  <a:pt x="181128" y="681807"/>
                </a:cubicBezTo>
                <a:cubicBezTo>
                  <a:pt x="181236" y="681786"/>
                  <a:pt x="181365" y="681786"/>
                  <a:pt x="181488" y="681778"/>
                </a:cubicBezTo>
                <a:cubicBezTo>
                  <a:pt x="182035" y="682707"/>
                  <a:pt x="180847" y="683938"/>
                  <a:pt x="177946" y="685464"/>
                </a:cubicBezTo>
                <a:cubicBezTo>
                  <a:pt x="177774" y="686428"/>
                  <a:pt x="178206" y="687155"/>
                  <a:pt x="178810" y="687811"/>
                </a:cubicBezTo>
                <a:cubicBezTo>
                  <a:pt x="178724" y="688098"/>
                  <a:pt x="178753" y="688394"/>
                  <a:pt x="179192" y="688653"/>
                </a:cubicBezTo>
                <a:cubicBezTo>
                  <a:pt x="179112" y="688487"/>
                  <a:pt x="179199" y="688365"/>
                  <a:pt x="179228" y="688228"/>
                </a:cubicBezTo>
                <a:cubicBezTo>
                  <a:pt x="179847" y="688797"/>
                  <a:pt x="180545" y="689329"/>
                  <a:pt x="181070" y="689934"/>
                </a:cubicBezTo>
                <a:cubicBezTo>
                  <a:pt x="182172" y="691186"/>
                  <a:pt x="183165" y="692489"/>
                  <a:pt x="184194" y="693778"/>
                </a:cubicBezTo>
                <a:cubicBezTo>
                  <a:pt x="184230" y="693893"/>
                  <a:pt x="184259" y="694037"/>
                  <a:pt x="184295" y="694181"/>
                </a:cubicBezTo>
                <a:cubicBezTo>
                  <a:pt x="184288" y="694239"/>
                  <a:pt x="184288" y="694289"/>
                  <a:pt x="184281" y="694347"/>
                </a:cubicBezTo>
                <a:lnTo>
                  <a:pt x="184331" y="694347"/>
                </a:lnTo>
                <a:cubicBezTo>
                  <a:pt x="184374" y="694548"/>
                  <a:pt x="184417" y="694771"/>
                  <a:pt x="184460" y="695052"/>
                </a:cubicBezTo>
                <a:cubicBezTo>
                  <a:pt x="186375" y="695369"/>
                  <a:pt x="185648" y="696204"/>
                  <a:pt x="187556" y="697305"/>
                </a:cubicBezTo>
                <a:cubicBezTo>
                  <a:pt x="186692" y="695772"/>
                  <a:pt x="186757" y="694858"/>
                  <a:pt x="187174" y="693641"/>
                </a:cubicBezTo>
                <a:cubicBezTo>
                  <a:pt x="186980" y="693620"/>
                  <a:pt x="186893" y="693497"/>
                  <a:pt x="186771" y="693404"/>
                </a:cubicBezTo>
                <a:cubicBezTo>
                  <a:pt x="186922" y="693339"/>
                  <a:pt x="187001" y="693267"/>
                  <a:pt x="187081" y="693195"/>
                </a:cubicBezTo>
                <a:cubicBezTo>
                  <a:pt x="187181" y="693252"/>
                  <a:pt x="187246" y="693339"/>
                  <a:pt x="187224" y="693512"/>
                </a:cubicBezTo>
                <a:cubicBezTo>
                  <a:pt x="187318" y="693260"/>
                  <a:pt x="187397" y="693015"/>
                  <a:pt x="187512" y="692720"/>
                </a:cubicBezTo>
                <a:cubicBezTo>
                  <a:pt x="187433" y="692727"/>
                  <a:pt x="187383" y="692705"/>
                  <a:pt x="187318" y="692705"/>
                </a:cubicBezTo>
                <a:cubicBezTo>
                  <a:pt x="187930" y="690603"/>
                  <a:pt x="188304" y="688444"/>
                  <a:pt x="188499" y="686284"/>
                </a:cubicBezTo>
                <a:cubicBezTo>
                  <a:pt x="188930" y="681462"/>
                  <a:pt x="189348" y="676632"/>
                  <a:pt x="189765" y="671809"/>
                </a:cubicBezTo>
                <a:cubicBezTo>
                  <a:pt x="190255" y="671946"/>
                  <a:pt x="190528" y="672291"/>
                  <a:pt x="190802" y="672644"/>
                </a:cubicBezTo>
                <a:cubicBezTo>
                  <a:pt x="191320" y="672435"/>
                  <a:pt x="192170" y="671024"/>
                  <a:pt x="192522" y="671614"/>
                </a:cubicBezTo>
                <a:cubicBezTo>
                  <a:pt x="192551" y="672377"/>
                  <a:pt x="191939" y="672600"/>
                  <a:pt x="192659" y="673133"/>
                </a:cubicBezTo>
                <a:lnTo>
                  <a:pt x="191212" y="673227"/>
                </a:lnTo>
                <a:cubicBezTo>
                  <a:pt x="193336" y="675537"/>
                  <a:pt x="192162" y="677128"/>
                  <a:pt x="191781" y="679612"/>
                </a:cubicBezTo>
                <a:cubicBezTo>
                  <a:pt x="193076" y="679842"/>
                  <a:pt x="191824" y="680749"/>
                  <a:pt x="192637" y="681087"/>
                </a:cubicBezTo>
                <a:cubicBezTo>
                  <a:pt x="192717" y="680807"/>
                  <a:pt x="193494" y="679698"/>
                  <a:pt x="193659" y="680411"/>
                </a:cubicBezTo>
                <a:cubicBezTo>
                  <a:pt x="194048" y="681721"/>
                  <a:pt x="191997" y="682189"/>
                  <a:pt x="193184" y="683189"/>
                </a:cubicBezTo>
                <a:cubicBezTo>
                  <a:pt x="192356" y="683153"/>
                  <a:pt x="191838" y="683348"/>
                  <a:pt x="191795" y="683887"/>
                </a:cubicBezTo>
                <a:cubicBezTo>
                  <a:pt x="193156" y="683837"/>
                  <a:pt x="192170" y="685248"/>
                  <a:pt x="193652" y="684377"/>
                </a:cubicBezTo>
                <a:cubicBezTo>
                  <a:pt x="192947" y="685032"/>
                  <a:pt x="193818" y="685557"/>
                  <a:pt x="194149" y="686141"/>
                </a:cubicBezTo>
                <a:cubicBezTo>
                  <a:pt x="195365" y="681678"/>
                  <a:pt x="193400" y="677179"/>
                  <a:pt x="195121" y="672363"/>
                </a:cubicBezTo>
                <a:cubicBezTo>
                  <a:pt x="194494" y="672284"/>
                  <a:pt x="194235" y="672874"/>
                  <a:pt x="194041" y="672435"/>
                </a:cubicBezTo>
                <a:cubicBezTo>
                  <a:pt x="193811" y="671067"/>
                  <a:pt x="195121" y="670297"/>
                  <a:pt x="194466" y="669045"/>
                </a:cubicBezTo>
                <a:cubicBezTo>
                  <a:pt x="192767" y="668879"/>
                  <a:pt x="194797" y="670031"/>
                  <a:pt x="193825" y="670002"/>
                </a:cubicBezTo>
                <a:cubicBezTo>
                  <a:pt x="192522" y="669030"/>
                  <a:pt x="193263" y="667842"/>
                  <a:pt x="193141" y="666374"/>
                </a:cubicBezTo>
                <a:cubicBezTo>
                  <a:pt x="193731" y="666432"/>
                  <a:pt x="194235" y="666100"/>
                  <a:pt x="194523" y="665697"/>
                </a:cubicBezTo>
                <a:cubicBezTo>
                  <a:pt x="194336" y="666806"/>
                  <a:pt x="192954" y="667202"/>
                  <a:pt x="194386" y="668130"/>
                </a:cubicBezTo>
                <a:cubicBezTo>
                  <a:pt x="194250" y="667353"/>
                  <a:pt x="195344" y="666036"/>
                  <a:pt x="194538" y="665683"/>
                </a:cubicBezTo>
                <a:cubicBezTo>
                  <a:pt x="194840" y="665237"/>
                  <a:pt x="194883" y="664704"/>
                  <a:pt x="194422" y="664459"/>
                </a:cubicBezTo>
                <a:cubicBezTo>
                  <a:pt x="194444" y="665208"/>
                  <a:pt x="193242" y="664596"/>
                  <a:pt x="193314" y="664222"/>
                </a:cubicBezTo>
                <a:cubicBezTo>
                  <a:pt x="194012" y="663293"/>
                  <a:pt x="192508" y="662516"/>
                  <a:pt x="193846" y="662055"/>
                </a:cubicBezTo>
                <a:cubicBezTo>
                  <a:pt x="193983" y="663020"/>
                  <a:pt x="193695" y="664402"/>
                  <a:pt x="195113" y="664114"/>
                </a:cubicBezTo>
                <a:cubicBezTo>
                  <a:pt x="195085" y="662192"/>
                  <a:pt x="194753" y="661335"/>
                  <a:pt x="195509" y="660421"/>
                </a:cubicBezTo>
                <a:cubicBezTo>
                  <a:pt x="194725" y="660522"/>
                  <a:pt x="194343" y="660248"/>
                  <a:pt x="194350" y="659579"/>
                </a:cubicBezTo>
                <a:cubicBezTo>
                  <a:pt x="196258" y="658456"/>
                  <a:pt x="193839" y="656217"/>
                  <a:pt x="193249" y="655368"/>
                </a:cubicBezTo>
                <a:cubicBezTo>
                  <a:pt x="193998" y="655001"/>
                  <a:pt x="194451" y="654418"/>
                  <a:pt x="194905" y="653835"/>
                </a:cubicBezTo>
                <a:cubicBezTo>
                  <a:pt x="194883" y="654706"/>
                  <a:pt x="194847" y="655577"/>
                  <a:pt x="194840" y="656440"/>
                </a:cubicBezTo>
                <a:cubicBezTo>
                  <a:pt x="194840" y="656807"/>
                  <a:pt x="195473" y="657247"/>
                  <a:pt x="195948" y="657506"/>
                </a:cubicBezTo>
                <a:cubicBezTo>
                  <a:pt x="196186" y="657635"/>
                  <a:pt x="197093" y="657441"/>
                  <a:pt x="197100" y="657369"/>
                </a:cubicBezTo>
                <a:cubicBezTo>
                  <a:pt x="197107" y="657275"/>
                  <a:pt x="197172" y="657196"/>
                  <a:pt x="197186" y="657103"/>
                </a:cubicBezTo>
                <a:cubicBezTo>
                  <a:pt x="197352" y="657211"/>
                  <a:pt x="197539" y="657196"/>
                  <a:pt x="197726" y="656923"/>
                </a:cubicBezTo>
                <a:cubicBezTo>
                  <a:pt x="197143" y="657095"/>
                  <a:pt x="197662" y="655793"/>
                  <a:pt x="197978" y="655685"/>
                </a:cubicBezTo>
                <a:cubicBezTo>
                  <a:pt x="197618" y="656340"/>
                  <a:pt x="198669" y="657103"/>
                  <a:pt x="198748" y="656246"/>
                </a:cubicBezTo>
                <a:cubicBezTo>
                  <a:pt x="198396" y="655800"/>
                  <a:pt x="198122" y="655685"/>
                  <a:pt x="197841" y="655620"/>
                </a:cubicBezTo>
                <a:cubicBezTo>
                  <a:pt x="198864" y="654173"/>
                  <a:pt x="200663" y="652863"/>
                  <a:pt x="201584" y="651373"/>
                </a:cubicBezTo>
                <a:cubicBezTo>
                  <a:pt x="201483" y="651661"/>
                  <a:pt x="201376" y="651927"/>
                  <a:pt x="201282" y="652121"/>
                </a:cubicBezTo>
                <a:cubicBezTo>
                  <a:pt x="201253" y="653079"/>
                  <a:pt x="202254" y="651279"/>
                  <a:pt x="202390" y="652359"/>
                </a:cubicBezTo>
                <a:cubicBezTo>
                  <a:pt x="202218" y="653640"/>
                  <a:pt x="201462" y="655202"/>
                  <a:pt x="201987" y="656052"/>
                </a:cubicBezTo>
                <a:cubicBezTo>
                  <a:pt x="201570" y="656124"/>
                  <a:pt x="200958" y="656059"/>
                  <a:pt x="200937" y="656419"/>
                </a:cubicBezTo>
                <a:cubicBezTo>
                  <a:pt x="203657" y="657196"/>
                  <a:pt x="200591" y="661731"/>
                  <a:pt x="201858" y="662782"/>
                </a:cubicBezTo>
                <a:cubicBezTo>
                  <a:pt x="201815" y="662458"/>
                  <a:pt x="201959" y="661997"/>
                  <a:pt x="202189" y="662458"/>
                </a:cubicBezTo>
                <a:cubicBezTo>
                  <a:pt x="202333" y="663509"/>
                  <a:pt x="200411" y="663056"/>
                  <a:pt x="200526" y="664092"/>
                </a:cubicBezTo>
                <a:cubicBezTo>
                  <a:pt x="201390" y="664301"/>
                  <a:pt x="201980" y="662933"/>
                  <a:pt x="202297" y="663675"/>
                </a:cubicBezTo>
                <a:cubicBezTo>
                  <a:pt x="201095" y="664423"/>
                  <a:pt x="202354" y="664071"/>
                  <a:pt x="202765" y="664870"/>
                </a:cubicBezTo>
                <a:cubicBezTo>
                  <a:pt x="202009" y="665474"/>
                  <a:pt x="202232" y="666583"/>
                  <a:pt x="201462" y="666482"/>
                </a:cubicBezTo>
                <a:cubicBezTo>
                  <a:pt x="204104" y="668577"/>
                  <a:pt x="201152" y="671312"/>
                  <a:pt x="201699" y="673198"/>
                </a:cubicBezTo>
                <a:cubicBezTo>
                  <a:pt x="200361" y="673356"/>
                  <a:pt x="200411" y="674537"/>
                  <a:pt x="200087" y="675437"/>
                </a:cubicBezTo>
                <a:cubicBezTo>
                  <a:pt x="201433" y="675473"/>
                  <a:pt x="200627" y="673932"/>
                  <a:pt x="201750" y="673803"/>
                </a:cubicBezTo>
                <a:cubicBezTo>
                  <a:pt x="201340" y="676696"/>
                  <a:pt x="203225" y="680468"/>
                  <a:pt x="204384" y="683117"/>
                </a:cubicBezTo>
                <a:cubicBezTo>
                  <a:pt x="203420" y="683398"/>
                  <a:pt x="203607" y="682556"/>
                  <a:pt x="202887" y="682599"/>
                </a:cubicBezTo>
                <a:cubicBezTo>
                  <a:pt x="202722" y="683758"/>
                  <a:pt x="204320" y="683175"/>
                  <a:pt x="204463" y="684031"/>
                </a:cubicBezTo>
                <a:cubicBezTo>
                  <a:pt x="203031" y="685608"/>
                  <a:pt x="201009" y="687544"/>
                  <a:pt x="203463" y="688984"/>
                </a:cubicBezTo>
                <a:cubicBezTo>
                  <a:pt x="203485" y="688523"/>
                  <a:pt x="203233" y="687875"/>
                  <a:pt x="203715" y="687746"/>
                </a:cubicBezTo>
                <a:cubicBezTo>
                  <a:pt x="203765" y="688559"/>
                  <a:pt x="205737" y="690812"/>
                  <a:pt x="204096" y="692000"/>
                </a:cubicBezTo>
                <a:cubicBezTo>
                  <a:pt x="203585" y="691726"/>
                  <a:pt x="202729" y="691798"/>
                  <a:pt x="202570" y="691179"/>
                </a:cubicBezTo>
                <a:cubicBezTo>
                  <a:pt x="203038" y="690949"/>
                  <a:pt x="203182" y="690488"/>
                  <a:pt x="203182" y="689920"/>
                </a:cubicBezTo>
                <a:cubicBezTo>
                  <a:pt x="202067" y="690136"/>
                  <a:pt x="202160" y="689164"/>
                  <a:pt x="201304" y="689121"/>
                </a:cubicBezTo>
                <a:cubicBezTo>
                  <a:pt x="200886" y="690308"/>
                  <a:pt x="202347" y="689646"/>
                  <a:pt x="202160" y="690596"/>
                </a:cubicBezTo>
                <a:cubicBezTo>
                  <a:pt x="201181" y="690683"/>
                  <a:pt x="201390" y="690136"/>
                  <a:pt x="200721" y="690683"/>
                </a:cubicBezTo>
                <a:cubicBezTo>
                  <a:pt x="201556" y="691050"/>
                  <a:pt x="201858" y="693036"/>
                  <a:pt x="202678" y="692396"/>
                </a:cubicBezTo>
                <a:cubicBezTo>
                  <a:pt x="201160" y="693288"/>
                  <a:pt x="203592" y="695527"/>
                  <a:pt x="201973" y="696715"/>
                </a:cubicBezTo>
                <a:cubicBezTo>
                  <a:pt x="201052" y="696484"/>
                  <a:pt x="202801" y="695088"/>
                  <a:pt x="201124" y="695246"/>
                </a:cubicBezTo>
                <a:cubicBezTo>
                  <a:pt x="200937" y="695815"/>
                  <a:pt x="201016" y="696931"/>
                  <a:pt x="201340" y="697679"/>
                </a:cubicBezTo>
                <a:cubicBezTo>
                  <a:pt x="202937" y="697802"/>
                  <a:pt x="201001" y="697096"/>
                  <a:pt x="202009" y="697024"/>
                </a:cubicBezTo>
                <a:cubicBezTo>
                  <a:pt x="203592" y="696693"/>
                  <a:pt x="203391" y="699832"/>
                  <a:pt x="204356" y="699018"/>
                </a:cubicBezTo>
                <a:cubicBezTo>
                  <a:pt x="202815" y="697370"/>
                  <a:pt x="204312" y="694714"/>
                  <a:pt x="202866" y="694527"/>
                </a:cubicBezTo>
                <a:cubicBezTo>
                  <a:pt x="203801" y="693785"/>
                  <a:pt x="203909" y="692439"/>
                  <a:pt x="205169" y="691935"/>
                </a:cubicBezTo>
                <a:cubicBezTo>
                  <a:pt x="205212" y="693036"/>
                  <a:pt x="205370" y="692792"/>
                  <a:pt x="205774" y="694649"/>
                </a:cubicBezTo>
                <a:cubicBezTo>
                  <a:pt x="204701" y="694944"/>
                  <a:pt x="202362" y="697283"/>
                  <a:pt x="205270" y="697125"/>
                </a:cubicBezTo>
                <a:cubicBezTo>
                  <a:pt x="204895" y="696096"/>
                  <a:pt x="205493" y="695765"/>
                  <a:pt x="206220" y="695542"/>
                </a:cubicBezTo>
                <a:cubicBezTo>
                  <a:pt x="205442" y="696621"/>
                  <a:pt x="207436" y="696823"/>
                  <a:pt x="206436" y="697975"/>
                </a:cubicBezTo>
                <a:cubicBezTo>
                  <a:pt x="208026" y="697694"/>
                  <a:pt x="206630" y="695333"/>
                  <a:pt x="206169" y="694930"/>
                </a:cubicBezTo>
                <a:cubicBezTo>
                  <a:pt x="206630" y="694915"/>
                  <a:pt x="206702" y="695290"/>
                  <a:pt x="207278" y="695167"/>
                </a:cubicBezTo>
                <a:cubicBezTo>
                  <a:pt x="206335" y="691381"/>
                  <a:pt x="207436" y="688869"/>
                  <a:pt x="208602" y="685608"/>
                </a:cubicBezTo>
                <a:cubicBezTo>
                  <a:pt x="206738" y="685673"/>
                  <a:pt x="207595" y="687724"/>
                  <a:pt x="205917" y="687918"/>
                </a:cubicBezTo>
                <a:cubicBezTo>
                  <a:pt x="205889" y="687616"/>
                  <a:pt x="205594" y="687573"/>
                  <a:pt x="205500" y="687335"/>
                </a:cubicBezTo>
                <a:cubicBezTo>
                  <a:pt x="206630" y="687213"/>
                  <a:pt x="206623" y="686263"/>
                  <a:pt x="206393" y="685140"/>
                </a:cubicBezTo>
                <a:cubicBezTo>
                  <a:pt x="207623" y="685176"/>
                  <a:pt x="207883" y="684514"/>
                  <a:pt x="208473" y="684089"/>
                </a:cubicBezTo>
                <a:cubicBezTo>
                  <a:pt x="205989" y="682858"/>
                  <a:pt x="207350" y="680087"/>
                  <a:pt x="207955" y="678316"/>
                </a:cubicBezTo>
                <a:cubicBezTo>
                  <a:pt x="208429" y="678287"/>
                  <a:pt x="208336" y="678827"/>
                  <a:pt x="208732" y="678877"/>
                </a:cubicBezTo>
                <a:cubicBezTo>
                  <a:pt x="209099" y="676948"/>
                  <a:pt x="208905" y="675847"/>
                  <a:pt x="207717" y="675581"/>
                </a:cubicBezTo>
                <a:cubicBezTo>
                  <a:pt x="208465" y="675660"/>
                  <a:pt x="206752" y="673731"/>
                  <a:pt x="207883" y="673436"/>
                </a:cubicBezTo>
                <a:cubicBezTo>
                  <a:pt x="208127" y="673587"/>
                  <a:pt x="209077" y="674602"/>
                  <a:pt x="209344" y="673644"/>
                </a:cubicBezTo>
                <a:cubicBezTo>
                  <a:pt x="208228" y="673198"/>
                  <a:pt x="208134" y="671751"/>
                  <a:pt x="207969" y="670369"/>
                </a:cubicBezTo>
                <a:cubicBezTo>
                  <a:pt x="208797" y="670211"/>
                  <a:pt x="209495" y="669959"/>
                  <a:pt x="209689" y="669347"/>
                </a:cubicBezTo>
                <a:cubicBezTo>
                  <a:pt x="209048" y="668512"/>
                  <a:pt x="208062" y="670081"/>
                  <a:pt x="207501" y="669174"/>
                </a:cubicBezTo>
                <a:cubicBezTo>
                  <a:pt x="208905" y="668361"/>
                  <a:pt x="207551" y="666475"/>
                  <a:pt x="209344" y="665395"/>
                </a:cubicBezTo>
                <a:cubicBezTo>
                  <a:pt x="208422" y="665633"/>
                  <a:pt x="208034" y="665359"/>
                  <a:pt x="208178" y="664553"/>
                </a:cubicBezTo>
                <a:cubicBezTo>
                  <a:pt x="208595" y="664625"/>
                  <a:pt x="210611" y="664999"/>
                  <a:pt x="209617" y="664466"/>
                </a:cubicBezTo>
                <a:cubicBezTo>
                  <a:pt x="208336" y="664798"/>
                  <a:pt x="208545" y="662221"/>
                  <a:pt x="209423" y="662336"/>
                </a:cubicBezTo>
                <a:cubicBezTo>
                  <a:pt x="209387" y="664798"/>
                  <a:pt x="211582" y="663228"/>
                  <a:pt x="212209" y="665215"/>
                </a:cubicBezTo>
                <a:cubicBezTo>
                  <a:pt x="211849" y="665237"/>
                  <a:pt x="211805" y="665489"/>
                  <a:pt x="211517" y="665561"/>
                </a:cubicBezTo>
                <a:cubicBezTo>
                  <a:pt x="210805" y="665604"/>
                  <a:pt x="210985" y="664762"/>
                  <a:pt x="210028" y="665049"/>
                </a:cubicBezTo>
                <a:cubicBezTo>
                  <a:pt x="209963" y="666475"/>
                  <a:pt x="209077" y="666460"/>
                  <a:pt x="210243" y="667483"/>
                </a:cubicBezTo>
                <a:cubicBezTo>
                  <a:pt x="209524" y="668066"/>
                  <a:pt x="209711" y="668577"/>
                  <a:pt x="208494" y="668202"/>
                </a:cubicBezTo>
                <a:cubicBezTo>
                  <a:pt x="208458" y="669340"/>
                  <a:pt x="210279" y="668656"/>
                  <a:pt x="210431" y="669613"/>
                </a:cubicBezTo>
                <a:cubicBezTo>
                  <a:pt x="210503" y="670333"/>
                  <a:pt x="209891" y="670549"/>
                  <a:pt x="210229" y="671463"/>
                </a:cubicBezTo>
                <a:lnTo>
                  <a:pt x="209149" y="671528"/>
                </a:lnTo>
                <a:cubicBezTo>
                  <a:pt x="209970" y="673068"/>
                  <a:pt x="209085" y="672241"/>
                  <a:pt x="210416" y="673587"/>
                </a:cubicBezTo>
                <a:cubicBezTo>
                  <a:pt x="210042" y="674818"/>
                  <a:pt x="209020" y="675134"/>
                  <a:pt x="208034" y="675264"/>
                </a:cubicBezTo>
                <a:cubicBezTo>
                  <a:pt x="208336" y="675847"/>
                  <a:pt x="210035" y="675062"/>
                  <a:pt x="210243" y="675739"/>
                </a:cubicBezTo>
                <a:cubicBezTo>
                  <a:pt x="210287" y="677445"/>
                  <a:pt x="211050" y="678158"/>
                  <a:pt x="210207" y="679410"/>
                </a:cubicBezTo>
                <a:cubicBezTo>
                  <a:pt x="209610" y="679446"/>
                  <a:pt x="209934" y="678582"/>
                  <a:pt x="209409" y="678546"/>
                </a:cubicBezTo>
                <a:cubicBezTo>
                  <a:pt x="209445" y="678949"/>
                  <a:pt x="209481" y="679360"/>
                  <a:pt x="209516" y="679763"/>
                </a:cubicBezTo>
                <a:cubicBezTo>
                  <a:pt x="210675" y="679871"/>
                  <a:pt x="210582" y="679122"/>
                  <a:pt x="211316" y="679648"/>
                </a:cubicBezTo>
                <a:cubicBezTo>
                  <a:pt x="210049" y="676430"/>
                  <a:pt x="212151" y="673630"/>
                  <a:pt x="210531" y="670830"/>
                </a:cubicBezTo>
                <a:cubicBezTo>
                  <a:pt x="210927" y="670549"/>
                  <a:pt x="211460" y="670369"/>
                  <a:pt x="212302" y="670412"/>
                </a:cubicBezTo>
                <a:cubicBezTo>
                  <a:pt x="211913" y="668965"/>
                  <a:pt x="211611" y="667670"/>
                  <a:pt x="211143" y="669570"/>
                </a:cubicBezTo>
                <a:cubicBezTo>
                  <a:pt x="210913" y="669131"/>
                  <a:pt x="210538" y="668836"/>
                  <a:pt x="210315" y="668397"/>
                </a:cubicBezTo>
                <a:cubicBezTo>
                  <a:pt x="211899" y="668289"/>
                  <a:pt x="211985" y="666619"/>
                  <a:pt x="210898" y="666835"/>
                </a:cubicBezTo>
                <a:cubicBezTo>
                  <a:pt x="212173" y="666720"/>
                  <a:pt x="210049" y="665877"/>
                  <a:pt x="211179" y="665899"/>
                </a:cubicBezTo>
                <a:cubicBezTo>
                  <a:pt x="212302" y="665388"/>
                  <a:pt x="212165" y="667389"/>
                  <a:pt x="212835" y="668238"/>
                </a:cubicBezTo>
                <a:cubicBezTo>
                  <a:pt x="213814" y="667130"/>
                  <a:pt x="212403" y="665107"/>
                  <a:pt x="212072" y="663696"/>
                </a:cubicBezTo>
                <a:cubicBezTo>
                  <a:pt x="213706" y="664747"/>
                  <a:pt x="211906" y="661472"/>
                  <a:pt x="212935" y="661198"/>
                </a:cubicBezTo>
                <a:cubicBezTo>
                  <a:pt x="213554" y="661177"/>
                  <a:pt x="213835" y="663128"/>
                  <a:pt x="214454" y="662019"/>
                </a:cubicBezTo>
                <a:cubicBezTo>
                  <a:pt x="213252" y="660918"/>
                  <a:pt x="213763" y="659435"/>
                  <a:pt x="211978" y="658506"/>
                </a:cubicBezTo>
                <a:cubicBezTo>
                  <a:pt x="214303" y="656556"/>
                  <a:pt x="209380" y="653381"/>
                  <a:pt x="212381" y="650840"/>
                </a:cubicBezTo>
                <a:cubicBezTo>
                  <a:pt x="211258" y="650480"/>
                  <a:pt x="211719" y="648889"/>
                  <a:pt x="212144" y="648105"/>
                </a:cubicBezTo>
                <a:cubicBezTo>
                  <a:pt x="212971" y="648177"/>
                  <a:pt x="212108" y="649904"/>
                  <a:pt x="213691" y="649235"/>
                </a:cubicBezTo>
                <a:cubicBezTo>
                  <a:pt x="213483" y="648227"/>
                  <a:pt x="212921" y="647565"/>
                  <a:pt x="212064" y="647198"/>
                </a:cubicBezTo>
                <a:cubicBezTo>
                  <a:pt x="212115" y="646572"/>
                  <a:pt x="212979" y="646543"/>
                  <a:pt x="213036" y="645916"/>
                </a:cubicBezTo>
                <a:cubicBezTo>
                  <a:pt x="212381" y="645967"/>
                  <a:pt x="211647" y="644462"/>
                  <a:pt x="212180" y="644441"/>
                </a:cubicBezTo>
                <a:cubicBezTo>
                  <a:pt x="212604" y="644462"/>
                  <a:pt x="212612" y="644894"/>
                  <a:pt x="212619" y="645326"/>
                </a:cubicBezTo>
                <a:cubicBezTo>
                  <a:pt x="213526" y="645319"/>
                  <a:pt x="213706" y="644786"/>
                  <a:pt x="213979" y="644326"/>
                </a:cubicBezTo>
                <a:cubicBezTo>
                  <a:pt x="213432" y="644304"/>
                  <a:pt x="212662" y="644513"/>
                  <a:pt x="212511" y="644110"/>
                </a:cubicBezTo>
                <a:cubicBezTo>
                  <a:pt x="214116" y="643534"/>
                  <a:pt x="214828" y="641705"/>
                  <a:pt x="215764" y="639935"/>
                </a:cubicBezTo>
                <a:cubicBezTo>
                  <a:pt x="213943" y="640050"/>
                  <a:pt x="216297" y="638106"/>
                  <a:pt x="214195" y="638502"/>
                </a:cubicBezTo>
                <a:cubicBezTo>
                  <a:pt x="214195" y="639582"/>
                  <a:pt x="215347" y="641230"/>
                  <a:pt x="213972" y="640043"/>
                </a:cubicBezTo>
                <a:cubicBezTo>
                  <a:pt x="213159" y="640950"/>
                  <a:pt x="214641" y="641864"/>
                  <a:pt x="213821" y="642497"/>
                </a:cubicBezTo>
                <a:lnTo>
                  <a:pt x="213101" y="642540"/>
                </a:lnTo>
                <a:cubicBezTo>
                  <a:pt x="212792" y="640978"/>
                  <a:pt x="214828" y="639640"/>
                  <a:pt x="213447" y="638236"/>
                </a:cubicBezTo>
                <a:cubicBezTo>
                  <a:pt x="213425" y="638596"/>
                  <a:pt x="213583" y="639100"/>
                  <a:pt x="213166" y="639172"/>
                </a:cubicBezTo>
                <a:cubicBezTo>
                  <a:pt x="213137" y="638862"/>
                  <a:pt x="212842" y="638826"/>
                  <a:pt x="212756" y="638581"/>
                </a:cubicBezTo>
                <a:cubicBezTo>
                  <a:pt x="212849" y="637984"/>
                  <a:pt x="214130" y="638257"/>
                  <a:pt x="213727" y="637300"/>
                </a:cubicBezTo>
                <a:cubicBezTo>
                  <a:pt x="211820" y="638337"/>
                  <a:pt x="213691" y="634169"/>
                  <a:pt x="210949" y="634414"/>
                </a:cubicBezTo>
                <a:cubicBezTo>
                  <a:pt x="212230" y="633708"/>
                  <a:pt x="210668" y="633874"/>
                  <a:pt x="210783" y="632585"/>
                </a:cubicBezTo>
                <a:cubicBezTo>
                  <a:pt x="211143" y="632564"/>
                  <a:pt x="211186" y="632312"/>
                  <a:pt x="211474" y="632233"/>
                </a:cubicBezTo>
                <a:cubicBezTo>
                  <a:pt x="212137" y="632175"/>
                  <a:pt x="212835" y="633715"/>
                  <a:pt x="213331" y="632729"/>
                </a:cubicBezTo>
                <a:cubicBezTo>
                  <a:pt x="212446" y="632607"/>
                  <a:pt x="213324" y="630750"/>
                  <a:pt x="212086" y="630973"/>
                </a:cubicBezTo>
                <a:cubicBezTo>
                  <a:pt x="212388" y="631455"/>
                  <a:pt x="211489" y="632340"/>
                  <a:pt x="211417" y="631628"/>
                </a:cubicBezTo>
                <a:cubicBezTo>
                  <a:pt x="210942" y="630505"/>
                  <a:pt x="213490" y="630123"/>
                  <a:pt x="211921" y="629152"/>
                </a:cubicBezTo>
                <a:cubicBezTo>
                  <a:pt x="211870" y="629483"/>
                  <a:pt x="211395" y="629915"/>
                  <a:pt x="211222" y="629504"/>
                </a:cubicBezTo>
                <a:cubicBezTo>
                  <a:pt x="212266" y="627928"/>
                  <a:pt x="211424" y="627043"/>
                  <a:pt x="211597" y="625509"/>
                </a:cubicBezTo>
                <a:cubicBezTo>
                  <a:pt x="212144" y="626287"/>
                  <a:pt x="212173" y="627582"/>
                  <a:pt x="213252" y="627856"/>
                </a:cubicBezTo>
                <a:cubicBezTo>
                  <a:pt x="212878" y="626539"/>
                  <a:pt x="213252" y="625768"/>
                  <a:pt x="214116" y="625351"/>
                </a:cubicBezTo>
                <a:cubicBezTo>
                  <a:pt x="212820" y="625164"/>
                  <a:pt x="212338" y="626251"/>
                  <a:pt x="211935" y="625185"/>
                </a:cubicBezTo>
                <a:cubicBezTo>
                  <a:pt x="213000" y="625020"/>
                  <a:pt x="212209" y="623487"/>
                  <a:pt x="213209" y="623271"/>
                </a:cubicBezTo>
                <a:cubicBezTo>
                  <a:pt x="211985" y="623883"/>
                  <a:pt x="211266" y="622364"/>
                  <a:pt x="211021" y="623098"/>
                </a:cubicBezTo>
                <a:cubicBezTo>
                  <a:pt x="212360" y="623890"/>
                  <a:pt x="210135" y="623350"/>
                  <a:pt x="210351" y="623753"/>
                </a:cubicBezTo>
                <a:cubicBezTo>
                  <a:pt x="210927" y="623580"/>
                  <a:pt x="211086" y="625373"/>
                  <a:pt x="210488" y="625272"/>
                </a:cubicBezTo>
                <a:cubicBezTo>
                  <a:pt x="210582" y="624487"/>
                  <a:pt x="209588" y="623119"/>
                  <a:pt x="209279" y="623818"/>
                </a:cubicBezTo>
                <a:cubicBezTo>
                  <a:pt x="210157" y="623796"/>
                  <a:pt x="209445" y="624818"/>
                  <a:pt x="208991" y="624753"/>
                </a:cubicBezTo>
                <a:cubicBezTo>
                  <a:pt x="208149" y="624163"/>
                  <a:pt x="209092" y="623875"/>
                  <a:pt x="208833" y="622932"/>
                </a:cubicBezTo>
                <a:cubicBezTo>
                  <a:pt x="208134" y="622680"/>
                  <a:pt x="207710" y="623918"/>
                  <a:pt x="207393" y="623026"/>
                </a:cubicBezTo>
                <a:cubicBezTo>
                  <a:pt x="207537" y="621212"/>
                  <a:pt x="208545" y="619801"/>
                  <a:pt x="207623" y="617505"/>
                </a:cubicBezTo>
                <a:cubicBezTo>
                  <a:pt x="208602" y="618491"/>
                  <a:pt x="208919" y="615820"/>
                  <a:pt x="209725" y="616756"/>
                </a:cubicBezTo>
                <a:cubicBezTo>
                  <a:pt x="209229" y="617598"/>
                  <a:pt x="208862" y="619326"/>
                  <a:pt x="210359" y="619772"/>
                </a:cubicBezTo>
                <a:cubicBezTo>
                  <a:pt x="209840" y="618282"/>
                  <a:pt x="209524" y="615684"/>
                  <a:pt x="210618" y="614561"/>
                </a:cubicBezTo>
                <a:cubicBezTo>
                  <a:pt x="211165" y="616425"/>
                  <a:pt x="210891" y="616850"/>
                  <a:pt x="210222" y="618261"/>
                </a:cubicBezTo>
                <a:cubicBezTo>
                  <a:pt x="212173" y="618059"/>
                  <a:pt x="212597" y="618613"/>
                  <a:pt x="214627" y="618901"/>
                </a:cubicBezTo>
                <a:cubicBezTo>
                  <a:pt x="214814" y="617922"/>
                  <a:pt x="213454" y="616778"/>
                  <a:pt x="213382" y="617145"/>
                </a:cubicBezTo>
                <a:cubicBezTo>
                  <a:pt x="212971" y="617937"/>
                  <a:pt x="214886" y="618009"/>
                  <a:pt x="213850" y="618340"/>
                </a:cubicBezTo>
                <a:cubicBezTo>
                  <a:pt x="212806" y="618268"/>
                  <a:pt x="212151" y="617800"/>
                  <a:pt x="211921" y="616929"/>
                </a:cubicBezTo>
                <a:cubicBezTo>
                  <a:pt x="213058" y="616180"/>
                  <a:pt x="212064" y="615648"/>
                  <a:pt x="212432" y="614453"/>
                </a:cubicBezTo>
                <a:cubicBezTo>
                  <a:pt x="213878" y="614841"/>
                  <a:pt x="213101" y="613618"/>
                  <a:pt x="213785" y="613452"/>
                </a:cubicBezTo>
                <a:cubicBezTo>
                  <a:pt x="214512" y="613992"/>
                  <a:pt x="213886" y="614208"/>
                  <a:pt x="213914" y="614971"/>
                </a:cubicBezTo>
                <a:cubicBezTo>
                  <a:pt x="216153" y="614575"/>
                  <a:pt x="213842" y="613754"/>
                  <a:pt x="213727" y="612840"/>
                </a:cubicBezTo>
                <a:cubicBezTo>
                  <a:pt x="214346" y="612783"/>
                  <a:pt x="214850" y="612840"/>
                  <a:pt x="215189" y="613056"/>
                </a:cubicBezTo>
                <a:cubicBezTo>
                  <a:pt x="215088" y="612495"/>
                  <a:pt x="214864" y="612056"/>
                  <a:pt x="214361" y="611883"/>
                </a:cubicBezTo>
                <a:cubicBezTo>
                  <a:pt x="213994" y="613265"/>
                  <a:pt x="211186" y="611833"/>
                  <a:pt x="211683" y="610220"/>
                </a:cubicBezTo>
                <a:cubicBezTo>
                  <a:pt x="212489" y="609723"/>
                  <a:pt x="212295" y="609536"/>
                  <a:pt x="213454" y="609803"/>
                </a:cubicBezTo>
                <a:cubicBezTo>
                  <a:pt x="213490" y="609220"/>
                  <a:pt x="212993" y="609155"/>
                  <a:pt x="212986" y="608608"/>
                </a:cubicBezTo>
                <a:cubicBezTo>
                  <a:pt x="214289" y="608608"/>
                  <a:pt x="213857" y="607341"/>
                  <a:pt x="215037" y="607254"/>
                </a:cubicBezTo>
                <a:cubicBezTo>
                  <a:pt x="214512" y="606124"/>
                  <a:pt x="214937" y="605800"/>
                  <a:pt x="213799" y="605498"/>
                </a:cubicBezTo>
                <a:cubicBezTo>
                  <a:pt x="212770" y="605836"/>
                  <a:pt x="213792" y="606621"/>
                  <a:pt x="213180" y="606758"/>
                </a:cubicBezTo>
                <a:cubicBezTo>
                  <a:pt x="212619" y="606722"/>
                  <a:pt x="211762" y="605340"/>
                  <a:pt x="212662" y="604958"/>
                </a:cubicBezTo>
                <a:cubicBezTo>
                  <a:pt x="213828" y="604908"/>
                  <a:pt x="214613" y="605620"/>
                  <a:pt x="214764" y="604217"/>
                </a:cubicBezTo>
                <a:cubicBezTo>
                  <a:pt x="212921" y="605030"/>
                  <a:pt x="214490" y="603778"/>
                  <a:pt x="213605" y="603375"/>
                </a:cubicBezTo>
                <a:cubicBezTo>
                  <a:pt x="213000" y="603878"/>
                  <a:pt x="212597" y="604541"/>
                  <a:pt x="211172" y="604440"/>
                </a:cubicBezTo>
                <a:cubicBezTo>
                  <a:pt x="211143" y="604260"/>
                  <a:pt x="211165" y="604123"/>
                  <a:pt x="211150" y="603965"/>
                </a:cubicBezTo>
                <a:cubicBezTo>
                  <a:pt x="211424" y="603396"/>
                  <a:pt x="211719" y="602835"/>
                  <a:pt x="212043" y="602280"/>
                </a:cubicBezTo>
                <a:cubicBezTo>
                  <a:pt x="212201" y="602777"/>
                  <a:pt x="212410" y="603231"/>
                  <a:pt x="212885" y="603418"/>
                </a:cubicBezTo>
                <a:cubicBezTo>
                  <a:pt x="213569" y="602619"/>
                  <a:pt x="213223" y="601618"/>
                  <a:pt x="213051" y="600697"/>
                </a:cubicBezTo>
                <a:cubicBezTo>
                  <a:pt x="213238" y="600423"/>
                  <a:pt x="213461" y="600157"/>
                  <a:pt x="213670" y="599891"/>
                </a:cubicBezTo>
                <a:cubicBezTo>
                  <a:pt x="214087" y="600200"/>
                  <a:pt x="214814" y="600366"/>
                  <a:pt x="215196" y="600826"/>
                </a:cubicBezTo>
                <a:cubicBezTo>
                  <a:pt x="215613" y="600049"/>
                  <a:pt x="216333" y="601309"/>
                  <a:pt x="216606" y="600430"/>
                </a:cubicBezTo>
                <a:cubicBezTo>
                  <a:pt x="215714" y="600538"/>
                  <a:pt x="215440" y="600035"/>
                  <a:pt x="215088" y="599610"/>
                </a:cubicBezTo>
                <a:cubicBezTo>
                  <a:pt x="216203" y="599401"/>
                  <a:pt x="216592" y="597717"/>
                  <a:pt x="217499" y="598235"/>
                </a:cubicBezTo>
                <a:cubicBezTo>
                  <a:pt x="217283" y="597738"/>
                  <a:pt x="216937" y="597162"/>
                  <a:pt x="216686" y="596572"/>
                </a:cubicBezTo>
                <a:cubicBezTo>
                  <a:pt x="216822" y="596443"/>
                  <a:pt x="216937" y="596306"/>
                  <a:pt x="217082" y="596176"/>
                </a:cubicBezTo>
                <a:cubicBezTo>
                  <a:pt x="217204" y="596061"/>
                  <a:pt x="217254" y="595903"/>
                  <a:pt x="217341" y="595766"/>
                </a:cubicBezTo>
                <a:cubicBezTo>
                  <a:pt x="218600" y="596399"/>
                  <a:pt x="218579" y="598293"/>
                  <a:pt x="219414" y="599344"/>
                </a:cubicBezTo>
                <a:cubicBezTo>
                  <a:pt x="218420" y="599192"/>
                  <a:pt x="218766" y="600020"/>
                  <a:pt x="218413" y="600322"/>
                </a:cubicBezTo>
                <a:cubicBezTo>
                  <a:pt x="219277" y="599862"/>
                  <a:pt x="219414" y="601683"/>
                  <a:pt x="219881" y="600538"/>
                </a:cubicBezTo>
                <a:cubicBezTo>
                  <a:pt x="218528" y="600071"/>
                  <a:pt x="220443" y="599660"/>
                  <a:pt x="220112" y="598991"/>
                </a:cubicBezTo>
                <a:cubicBezTo>
                  <a:pt x="218406" y="598811"/>
                  <a:pt x="220479" y="596911"/>
                  <a:pt x="219097" y="595694"/>
                </a:cubicBezTo>
                <a:cubicBezTo>
                  <a:pt x="219637" y="595716"/>
                  <a:pt x="220414" y="595507"/>
                  <a:pt x="220558" y="595903"/>
                </a:cubicBezTo>
                <a:cubicBezTo>
                  <a:pt x="220472" y="596097"/>
                  <a:pt x="219766" y="597134"/>
                  <a:pt x="220666" y="597126"/>
                </a:cubicBezTo>
                <a:cubicBezTo>
                  <a:pt x="220716" y="596399"/>
                  <a:pt x="221134" y="595953"/>
                  <a:pt x="220832" y="594974"/>
                </a:cubicBezTo>
                <a:cubicBezTo>
                  <a:pt x="220198" y="595053"/>
                  <a:pt x="219968" y="594729"/>
                  <a:pt x="220033" y="594110"/>
                </a:cubicBezTo>
                <a:cubicBezTo>
                  <a:pt x="219010" y="594528"/>
                  <a:pt x="218715" y="594377"/>
                  <a:pt x="218183" y="593614"/>
                </a:cubicBezTo>
                <a:cubicBezTo>
                  <a:pt x="219306" y="593391"/>
                  <a:pt x="219716" y="594240"/>
                  <a:pt x="219953" y="593196"/>
                </a:cubicBezTo>
                <a:cubicBezTo>
                  <a:pt x="219147" y="593016"/>
                  <a:pt x="218463" y="592707"/>
                  <a:pt x="217830" y="592354"/>
                </a:cubicBezTo>
                <a:cubicBezTo>
                  <a:pt x="217837" y="592289"/>
                  <a:pt x="217830" y="592224"/>
                  <a:pt x="217837" y="592160"/>
                </a:cubicBezTo>
                <a:cubicBezTo>
                  <a:pt x="217902" y="591656"/>
                  <a:pt x="217981" y="591145"/>
                  <a:pt x="218053" y="590641"/>
                </a:cubicBezTo>
                <a:cubicBezTo>
                  <a:pt x="218420" y="590662"/>
                  <a:pt x="219255" y="591253"/>
                  <a:pt x="219349" y="590482"/>
                </a:cubicBezTo>
                <a:cubicBezTo>
                  <a:pt x="218658" y="590403"/>
                  <a:pt x="218320" y="590288"/>
                  <a:pt x="218125" y="590144"/>
                </a:cubicBezTo>
                <a:cubicBezTo>
                  <a:pt x="218226" y="589475"/>
                  <a:pt x="218298" y="588805"/>
                  <a:pt x="218377" y="588129"/>
                </a:cubicBezTo>
                <a:cubicBezTo>
                  <a:pt x="218391" y="588114"/>
                  <a:pt x="218391" y="588107"/>
                  <a:pt x="218413" y="588093"/>
                </a:cubicBezTo>
                <a:cubicBezTo>
                  <a:pt x="218600" y="589705"/>
                  <a:pt x="218499" y="588330"/>
                  <a:pt x="219514" y="588330"/>
                </a:cubicBezTo>
                <a:cubicBezTo>
                  <a:pt x="219543" y="588640"/>
                  <a:pt x="219845" y="588676"/>
                  <a:pt x="219932" y="588913"/>
                </a:cubicBezTo>
                <a:cubicBezTo>
                  <a:pt x="218881" y="588489"/>
                  <a:pt x="219054" y="590288"/>
                  <a:pt x="219673" y="590151"/>
                </a:cubicBezTo>
                <a:cubicBezTo>
                  <a:pt x="219774" y="589460"/>
                  <a:pt x="221559" y="589791"/>
                  <a:pt x="221839" y="590015"/>
                </a:cubicBezTo>
                <a:cubicBezTo>
                  <a:pt x="221069" y="588704"/>
                  <a:pt x="221026" y="587848"/>
                  <a:pt x="219795" y="587387"/>
                </a:cubicBezTo>
                <a:cubicBezTo>
                  <a:pt x="219989" y="586012"/>
                  <a:pt x="220162" y="584695"/>
                  <a:pt x="221774" y="585127"/>
                </a:cubicBezTo>
                <a:cubicBezTo>
                  <a:pt x="221904" y="585883"/>
                  <a:pt x="221033" y="585912"/>
                  <a:pt x="220796" y="586408"/>
                </a:cubicBezTo>
                <a:cubicBezTo>
                  <a:pt x="221789" y="587625"/>
                  <a:pt x="222178" y="588920"/>
                  <a:pt x="222897" y="589640"/>
                </a:cubicBezTo>
                <a:cubicBezTo>
                  <a:pt x="222250" y="588827"/>
                  <a:pt x="224380" y="588704"/>
                  <a:pt x="224308" y="589244"/>
                </a:cubicBezTo>
                <a:cubicBezTo>
                  <a:pt x="223898" y="590187"/>
                  <a:pt x="222854" y="591555"/>
                  <a:pt x="224135" y="591397"/>
                </a:cubicBezTo>
                <a:cubicBezTo>
                  <a:pt x="222149" y="592023"/>
                  <a:pt x="223142" y="594002"/>
                  <a:pt x="221501" y="594312"/>
                </a:cubicBezTo>
                <a:cubicBezTo>
                  <a:pt x="221422" y="595384"/>
                  <a:pt x="222494" y="595320"/>
                  <a:pt x="223077" y="595737"/>
                </a:cubicBezTo>
                <a:cubicBezTo>
                  <a:pt x="222156" y="595831"/>
                  <a:pt x="222595" y="596903"/>
                  <a:pt x="222134" y="597328"/>
                </a:cubicBezTo>
                <a:cubicBezTo>
                  <a:pt x="221422" y="596781"/>
                  <a:pt x="220940" y="597659"/>
                  <a:pt x="220385" y="598048"/>
                </a:cubicBezTo>
                <a:cubicBezTo>
                  <a:pt x="221494" y="598012"/>
                  <a:pt x="219896" y="600207"/>
                  <a:pt x="220853" y="599243"/>
                </a:cubicBezTo>
                <a:cubicBezTo>
                  <a:pt x="220997" y="598876"/>
                  <a:pt x="221177" y="598537"/>
                  <a:pt x="221494" y="598285"/>
                </a:cubicBezTo>
                <a:cubicBezTo>
                  <a:pt x="221400" y="599250"/>
                  <a:pt x="222113" y="599444"/>
                  <a:pt x="222379" y="600063"/>
                </a:cubicBezTo>
                <a:cubicBezTo>
                  <a:pt x="223610" y="600107"/>
                  <a:pt x="222825" y="598681"/>
                  <a:pt x="224459" y="599020"/>
                </a:cubicBezTo>
                <a:cubicBezTo>
                  <a:pt x="224308" y="599574"/>
                  <a:pt x="224387" y="600294"/>
                  <a:pt x="223869" y="600582"/>
                </a:cubicBezTo>
                <a:cubicBezTo>
                  <a:pt x="223596" y="599869"/>
                  <a:pt x="223250" y="601417"/>
                  <a:pt x="222487" y="601280"/>
                </a:cubicBezTo>
                <a:cubicBezTo>
                  <a:pt x="223056" y="602554"/>
                  <a:pt x="222595" y="602784"/>
                  <a:pt x="222753" y="604318"/>
                </a:cubicBezTo>
                <a:cubicBezTo>
                  <a:pt x="224661" y="604246"/>
                  <a:pt x="222847" y="602935"/>
                  <a:pt x="223236" y="601539"/>
                </a:cubicBezTo>
                <a:cubicBezTo>
                  <a:pt x="225985" y="601366"/>
                  <a:pt x="225510" y="598832"/>
                  <a:pt x="227641" y="598206"/>
                </a:cubicBezTo>
                <a:cubicBezTo>
                  <a:pt x="227216" y="597206"/>
                  <a:pt x="225928" y="597429"/>
                  <a:pt x="227123" y="596407"/>
                </a:cubicBezTo>
                <a:lnTo>
                  <a:pt x="225330" y="596522"/>
                </a:lnTo>
                <a:cubicBezTo>
                  <a:pt x="225237" y="597486"/>
                  <a:pt x="226496" y="597141"/>
                  <a:pt x="226208" y="598300"/>
                </a:cubicBezTo>
                <a:cubicBezTo>
                  <a:pt x="225885" y="598732"/>
                  <a:pt x="225964" y="599459"/>
                  <a:pt x="225237" y="599588"/>
                </a:cubicBezTo>
                <a:cubicBezTo>
                  <a:pt x="225050" y="598768"/>
                  <a:pt x="224611" y="598537"/>
                  <a:pt x="224301" y="597206"/>
                </a:cubicBezTo>
                <a:cubicBezTo>
                  <a:pt x="225568" y="597270"/>
                  <a:pt x="224574" y="595694"/>
                  <a:pt x="225604" y="595593"/>
                </a:cubicBezTo>
                <a:cubicBezTo>
                  <a:pt x="223034" y="596140"/>
                  <a:pt x="224423" y="598285"/>
                  <a:pt x="222329" y="599466"/>
                </a:cubicBezTo>
                <a:cubicBezTo>
                  <a:pt x="222768" y="597875"/>
                  <a:pt x="222955" y="595723"/>
                  <a:pt x="225467" y="594074"/>
                </a:cubicBezTo>
                <a:cubicBezTo>
                  <a:pt x="225330" y="593513"/>
                  <a:pt x="224891" y="594290"/>
                  <a:pt x="224718" y="593815"/>
                </a:cubicBezTo>
                <a:cubicBezTo>
                  <a:pt x="225078" y="593794"/>
                  <a:pt x="225121" y="593254"/>
                  <a:pt x="224661" y="593203"/>
                </a:cubicBezTo>
                <a:cubicBezTo>
                  <a:pt x="224884" y="593786"/>
                  <a:pt x="223826" y="594823"/>
                  <a:pt x="223660" y="594190"/>
                </a:cubicBezTo>
                <a:cubicBezTo>
                  <a:pt x="224107" y="593376"/>
                  <a:pt x="224092" y="592224"/>
                  <a:pt x="224884" y="591663"/>
                </a:cubicBezTo>
                <a:cubicBezTo>
                  <a:pt x="225431" y="591692"/>
                  <a:pt x="225417" y="592268"/>
                  <a:pt x="225661" y="592592"/>
                </a:cubicBezTo>
                <a:cubicBezTo>
                  <a:pt x="225661" y="592951"/>
                  <a:pt x="225669" y="593311"/>
                  <a:pt x="225661" y="593664"/>
                </a:cubicBezTo>
                <a:cubicBezTo>
                  <a:pt x="225633" y="594521"/>
                  <a:pt x="226892" y="595413"/>
                  <a:pt x="227986" y="596284"/>
                </a:cubicBezTo>
                <a:cubicBezTo>
                  <a:pt x="228058" y="596968"/>
                  <a:pt x="228109" y="597522"/>
                  <a:pt x="228361" y="598170"/>
                </a:cubicBezTo>
                <a:cubicBezTo>
                  <a:pt x="228857" y="598127"/>
                  <a:pt x="229167" y="598264"/>
                  <a:pt x="229462" y="598408"/>
                </a:cubicBezTo>
                <a:cubicBezTo>
                  <a:pt x="229411" y="597990"/>
                  <a:pt x="229663" y="597796"/>
                  <a:pt x="229973" y="597638"/>
                </a:cubicBezTo>
                <a:cubicBezTo>
                  <a:pt x="230074" y="597666"/>
                  <a:pt x="230167" y="597731"/>
                  <a:pt x="230268" y="597745"/>
                </a:cubicBezTo>
                <a:cubicBezTo>
                  <a:pt x="230362" y="597760"/>
                  <a:pt x="230513" y="597681"/>
                  <a:pt x="230657" y="597630"/>
                </a:cubicBezTo>
                <a:cubicBezTo>
                  <a:pt x="229678" y="599236"/>
                  <a:pt x="228433" y="599279"/>
                  <a:pt x="226367" y="600128"/>
                </a:cubicBezTo>
                <a:cubicBezTo>
                  <a:pt x="227209" y="601122"/>
                  <a:pt x="227698" y="599898"/>
                  <a:pt x="228188" y="600322"/>
                </a:cubicBezTo>
                <a:cubicBezTo>
                  <a:pt x="227252" y="600841"/>
                  <a:pt x="228872" y="601597"/>
                  <a:pt x="229066" y="602100"/>
                </a:cubicBezTo>
                <a:cubicBezTo>
                  <a:pt x="228958" y="602964"/>
                  <a:pt x="228800" y="603699"/>
                  <a:pt x="228685" y="604404"/>
                </a:cubicBezTo>
                <a:cubicBezTo>
                  <a:pt x="228209" y="604253"/>
                  <a:pt x="227742" y="604138"/>
                  <a:pt x="227302" y="604188"/>
                </a:cubicBezTo>
                <a:cubicBezTo>
                  <a:pt x="225690" y="604382"/>
                  <a:pt x="224042" y="604973"/>
                  <a:pt x="224423" y="606635"/>
                </a:cubicBezTo>
                <a:cubicBezTo>
                  <a:pt x="224603" y="607427"/>
                  <a:pt x="224834" y="608716"/>
                  <a:pt x="225438" y="608860"/>
                </a:cubicBezTo>
                <a:cubicBezTo>
                  <a:pt x="226100" y="609025"/>
                  <a:pt x="227079" y="608615"/>
                  <a:pt x="227986" y="608003"/>
                </a:cubicBezTo>
                <a:cubicBezTo>
                  <a:pt x="228857" y="607953"/>
                  <a:pt x="228303" y="609320"/>
                  <a:pt x="229325" y="609112"/>
                </a:cubicBezTo>
                <a:cubicBezTo>
                  <a:pt x="228735" y="607593"/>
                  <a:pt x="229109" y="608766"/>
                  <a:pt x="230376" y="608737"/>
                </a:cubicBezTo>
                <a:cubicBezTo>
                  <a:pt x="230139" y="607996"/>
                  <a:pt x="229807" y="607341"/>
                  <a:pt x="229548" y="606621"/>
                </a:cubicBezTo>
                <a:cubicBezTo>
                  <a:pt x="229728" y="606412"/>
                  <a:pt x="229887" y="606204"/>
                  <a:pt x="230016" y="606002"/>
                </a:cubicBezTo>
                <a:cubicBezTo>
                  <a:pt x="230434" y="605800"/>
                  <a:pt x="230894" y="605635"/>
                  <a:pt x="231161" y="605325"/>
                </a:cubicBezTo>
                <a:cubicBezTo>
                  <a:pt x="230074" y="605131"/>
                  <a:pt x="231952" y="604821"/>
                  <a:pt x="231413" y="604087"/>
                </a:cubicBezTo>
                <a:cubicBezTo>
                  <a:pt x="230369" y="603900"/>
                  <a:pt x="230513" y="604569"/>
                  <a:pt x="229635" y="604505"/>
                </a:cubicBezTo>
                <a:cubicBezTo>
                  <a:pt x="229613" y="604195"/>
                  <a:pt x="229311" y="604159"/>
                  <a:pt x="229224" y="603922"/>
                </a:cubicBezTo>
                <a:cubicBezTo>
                  <a:pt x="230059" y="603677"/>
                  <a:pt x="230865" y="603411"/>
                  <a:pt x="230909" y="602590"/>
                </a:cubicBezTo>
                <a:cubicBezTo>
                  <a:pt x="230282" y="602511"/>
                  <a:pt x="230030" y="603101"/>
                  <a:pt x="229829" y="602655"/>
                </a:cubicBezTo>
                <a:cubicBezTo>
                  <a:pt x="230477" y="602453"/>
                  <a:pt x="228836" y="600020"/>
                  <a:pt x="230779" y="601071"/>
                </a:cubicBezTo>
                <a:cubicBezTo>
                  <a:pt x="230808" y="600531"/>
                  <a:pt x="230282" y="599574"/>
                  <a:pt x="231398" y="599811"/>
                </a:cubicBezTo>
                <a:cubicBezTo>
                  <a:pt x="230434" y="598991"/>
                  <a:pt x="232442" y="598019"/>
                  <a:pt x="230995" y="597472"/>
                </a:cubicBezTo>
                <a:cubicBezTo>
                  <a:pt x="231182" y="597350"/>
                  <a:pt x="231369" y="597206"/>
                  <a:pt x="231391" y="597090"/>
                </a:cubicBezTo>
                <a:cubicBezTo>
                  <a:pt x="231888" y="594665"/>
                  <a:pt x="231808" y="591980"/>
                  <a:pt x="232370" y="589597"/>
                </a:cubicBezTo>
                <a:cubicBezTo>
                  <a:pt x="232672" y="589683"/>
                  <a:pt x="232996" y="589741"/>
                  <a:pt x="233377" y="589590"/>
                </a:cubicBezTo>
                <a:cubicBezTo>
                  <a:pt x="233327" y="589144"/>
                  <a:pt x="232953" y="588949"/>
                  <a:pt x="232514" y="588856"/>
                </a:cubicBezTo>
                <a:cubicBezTo>
                  <a:pt x="232766" y="588042"/>
                  <a:pt x="233155" y="587294"/>
                  <a:pt x="233665" y="586603"/>
                </a:cubicBezTo>
                <a:cubicBezTo>
                  <a:pt x="233723" y="586675"/>
                  <a:pt x="233759" y="586739"/>
                  <a:pt x="233853" y="586811"/>
                </a:cubicBezTo>
                <a:cubicBezTo>
                  <a:pt x="233745" y="586027"/>
                  <a:pt x="234738" y="585199"/>
                  <a:pt x="234976" y="584493"/>
                </a:cubicBezTo>
                <a:cubicBezTo>
                  <a:pt x="235299" y="583946"/>
                  <a:pt x="235616" y="583392"/>
                  <a:pt x="235847" y="582838"/>
                </a:cubicBezTo>
                <a:cubicBezTo>
                  <a:pt x="236552" y="584954"/>
                  <a:pt x="235083" y="586358"/>
                  <a:pt x="235839" y="588827"/>
                </a:cubicBezTo>
                <a:cubicBezTo>
                  <a:pt x="237495" y="589136"/>
                  <a:pt x="236797" y="590482"/>
                  <a:pt x="238488" y="590187"/>
                </a:cubicBezTo>
                <a:cubicBezTo>
                  <a:pt x="237135" y="590605"/>
                  <a:pt x="236343" y="591663"/>
                  <a:pt x="235609" y="590367"/>
                </a:cubicBezTo>
                <a:cubicBezTo>
                  <a:pt x="235364" y="591411"/>
                  <a:pt x="236768" y="592498"/>
                  <a:pt x="237185" y="591800"/>
                </a:cubicBezTo>
                <a:cubicBezTo>
                  <a:pt x="236883" y="591346"/>
                  <a:pt x="238150" y="592426"/>
                  <a:pt x="238179" y="590821"/>
                </a:cubicBezTo>
                <a:cubicBezTo>
                  <a:pt x="238798" y="591209"/>
                  <a:pt x="239194" y="591807"/>
                  <a:pt x="239424" y="592577"/>
                </a:cubicBezTo>
                <a:cubicBezTo>
                  <a:pt x="238790" y="593189"/>
                  <a:pt x="238762" y="592440"/>
                  <a:pt x="237631" y="592692"/>
                </a:cubicBezTo>
                <a:cubicBezTo>
                  <a:pt x="237538" y="593916"/>
                  <a:pt x="237516" y="593621"/>
                  <a:pt x="237819" y="594823"/>
                </a:cubicBezTo>
                <a:cubicBezTo>
                  <a:pt x="238308" y="595550"/>
                  <a:pt x="239121" y="594118"/>
                  <a:pt x="239647" y="595017"/>
                </a:cubicBezTo>
                <a:cubicBezTo>
                  <a:pt x="238949" y="595651"/>
                  <a:pt x="238380" y="596371"/>
                  <a:pt x="238042" y="597256"/>
                </a:cubicBezTo>
                <a:cubicBezTo>
                  <a:pt x="240396" y="598602"/>
                  <a:pt x="239107" y="601258"/>
                  <a:pt x="239287" y="603295"/>
                </a:cubicBezTo>
                <a:cubicBezTo>
                  <a:pt x="238445" y="603180"/>
                  <a:pt x="236854" y="603943"/>
                  <a:pt x="237934" y="604296"/>
                </a:cubicBezTo>
                <a:cubicBezTo>
                  <a:pt x="238395" y="603778"/>
                  <a:pt x="239100" y="603439"/>
                  <a:pt x="240007" y="603245"/>
                </a:cubicBezTo>
                <a:cubicBezTo>
                  <a:pt x="239474" y="604382"/>
                  <a:pt x="238913" y="604613"/>
                  <a:pt x="239863" y="605700"/>
                </a:cubicBezTo>
                <a:cubicBezTo>
                  <a:pt x="237963" y="605779"/>
                  <a:pt x="239992" y="607247"/>
                  <a:pt x="238611" y="607917"/>
                </a:cubicBezTo>
                <a:cubicBezTo>
                  <a:pt x="239150" y="608046"/>
                  <a:pt x="240439" y="607442"/>
                  <a:pt x="240439" y="608104"/>
                </a:cubicBezTo>
                <a:cubicBezTo>
                  <a:pt x="240453" y="608305"/>
                  <a:pt x="240475" y="608514"/>
                  <a:pt x="240489" y="608716"/>
                </a:cubicBezTo>
                <a:cubicBezTo>
                  <a:pt x="239201" y="608874"/>
                  <a:pt x="238711" y="608262"/>
                  <a:pt x="237560" y="608284"/>
                </a:cubicBezTo>
                <a:cubicBezTo>
                  <a:pt x="237128" y="609471"/>
                  <a:pt x="239172" y="608241"/>
                  <a:pt x="238747" y="609436"/>
                </a:cubicBezTo>
                <a:cubicBezTo>
                  <a:pt x="239791" y="609623"/>
                  <a:pt x="239640" y="608946"/>
                  <a:pt x="240525" y="609018"/>
                </a:cubicBezTo>
                <a:cubicBezTo>
                  <a:pt x="240288" y="610364"/>
                  <a:pt x="241706" y="611854"/>
                  <a:pt x="240180" y="613315"/>
                </a:cubicBezTo>
                <a:cubicBezTo>
                  <a:pt x="241590" y="613539"/>
                  <a:pt x="240957" y="614503"/>
                  <a:pt x="241418" y="615072"/>
                </a:cubicBezTo>
                <a:cubicBezTo>
                  <a:pt x="241194" y="615568"/>
                  <a:pt x="239654" y="615115"/>
                  <a:pt x="240057" y="616072"/>
                </a:cubicBezTo>
                <a:cubicBezTo>
                  <a:pt x="240734" y="615964"/>
                  <a:pt x="240885" y="616367"/>
                  <a:pt x="241518" y="616288"/>
                </a:cubicBezTo>
                <a:cubicBezTo>
                  <a:pt x="241526" y="615914"/>
                  <a:pt x="241569" y="615561"/>
                  <a:pt x="242188" y="615633"/>
                </a:cubicBezTo>
                <a:cubicBezTo>
                  <a:pt x="244772" y="616439"/>
                  <a:pt x="243145" y="619448"/>
                  <a:pt x="243030" y="621082"/>
                </a:cubicBezTo>
                <a:cubicBezTo>
                  <a:pt x="243001" y="621493"/>
                  <a:pt x="244923" y="623926"/>
                  <a:pt x="242468" y="622954"/>
                </a:cubicBezTo>
                <a:cubicBezTo>
                  <a:pt x="242908" y="623731"/>
                  <a:pt x="243217" y="624897"/>
                  <a:pt x="241547" y="624847"/>
                </a:cubicBezTo>
                <a:cubicBezTo>
                  <a:pt x="241706" y="624199"/>
                  <a:pt x="242361" y="623926"/>
                  <a:pt x="242109" y="622975"/>
                </a:cubicBezTo>
                <a:cubicBezTo>
                  <a:pt x="241029" y="623040"/>
                  <a:pt x="240813" y="622263"/>
                  <a:pt x="239870" y="622205"/>
                </a:cubicBezTo>
                <a:cubicBezTo>
                  <a:pt x="240259" y="623566"/>
                  <a:pt x="238841" y="621802"/>
                  <a:pt x="239230" y="623163"/>
                </a:cubicBezTo>
                <a:cubicBezTo>
                  <a:pt x="239438" y="624091"/>
                  <a:pt x="240993" y="622248"/>
                  <a:pt x="241418" y="623328"/>
                </a:cubicBezTo>
                <a:cubicBezTo>
                  <a:pt x="241094" y="623753"/>
                  <a:pt x="241180" y="624480"/>
                  <a:pt x="240446" y="624617"/>
                </a:cubicBezTo>
                <a:cubicBezTo>
                  <a:pt x="240316" y="624192"/>
                  <a:pt x="239625" y="624314"/>
                  <a:pt x="239316" y="624077"/>
                </a:cubicBezTo>
                <a:cubicBezTo>
                  <a:pt x="239165" y="624653"/>
                  <a:pt x="238531" y="626316"/>
                  <a:pt x="239172" y="626531"/>
                </a:cubicBezTo>
                <a:cubicBezTo>
                  <a:pt x="239777" y="626308"/>
                  <a:pt x="239021" y="625092"/>
                  <a:pt x="239755" y="624969"/>
                </a:cubicBezTo>
                <a:cubicBezTo>
                  <a:pt x="240439" y="624890"/>
                  <a:pt x="242742" y="625452"/>
                  <a:pt x="240504" y="625221"/>
                </a:cubicBezTo>
                <a:cubicBezTo>
                  <a:pt x="240482" y="626351"/>
                  <a:pt x="242598" y="625373"/>
                  <a:pt x="242109" y="626963"/>
                </a:cubicBezTo>
                <a:cubicBezTo>
                  <a:pt x="241497" y="627115"/>
                  <a:pt x="241144" y="626560"/>
                  <a:pt x="241029" y="627028"/>
                </a:cubicBezTo>
                <a:cubicBezTo>
                  <a:pt x="241072" y="628022"/>
                  <a:pt x="241965" y="626870"/>
                  <a:pt x="242555" y="627849"/>
                </a:cubicBezTo>
                <a:cubicBezTo>
                  <a:pt x="242123" y="628633"/>
                  <a:pt x="241598" y="628633"/>
                  <a:pt x="241187" y="628849"/>
                </a:cubicBezTo>
                <a:cubicBezTo>
                  <a:pt x="242303" y="629871"/>
                  <a:pt x="240662" y="632535"/>
                  <a:pt x="242814" y="630894"/>
                </a:cubicBezTo>
                <a:cubicBezTo>
                  <a:pt x="242670" y="631448"/>
                  <a:pt x="242742" y="632161"/>
                  <a:pt x="242231" y="632456"/>
                </a:cubicBezTo>
                <a:cubicBezTo>
                  <a:pt x="241835" y="631592"/>
                  <a:pt x="241662" y="632146"/>
                  <a:pt x="240763" y="632240"/>
                </a:cubicBezTo>
                <a:cubicBezTo>
                  <a:pt x="241123" y="633924"/>
                  <a:pt x="240583" y="634953"/>
                  <a:pt x="240396" y="636235"/>
                </a:cubicBezTo>
                <a:cubicBezTo>
                  <a:pt x="241252" y="636602"/>
                  <a:pt x="241677" y="635364"/>
                  <a:pt x="241835" y="636141"/>
                </a:cubicBezTo>
                <a:cubicBezTo>
                  <a:pt x="240914" y="636278"/>
                  <a:pt x="242375" y="636631"/>
                  <a:pt x="241943" y="637358"/>
                </a:cubicBezTo>
                <a:cubicBezTo>
                  <a:pt x="241418" y="637444"/>
                  <a:pt x="240611" y="637329"/>
                  <a:pt x="240532" y="637746"/>
                </a:cubicBezTo>
                <a:cubicBezTo>
                  <a:pt x="240683" y="638999"/>
                  <a:pt x="241410" y="640475"/>
                  <a:pt x="240079" y="640827"/>
                </a:cubicBezTo>
                <a:cubicBezTo>
                  <a:pt x="239849" y="640403"/>
                  <a:pt x="240367" y="639236"/>
                  <a:pt x="239582" y="639330"/>
                </a:cubicBezTo>
                <a:cubicBezTo>
                  <a:pt x="238603" y="640619"/>
                  <a:pt x="240676" y="641360"/>
                  <a:pt x="239856" y="642368"/>
                </a:cubicBezTo>
                <a:lnTo>
                  <a:pt x="241288" y="642281"/>
                </a:lnTo>
                <a:cubicBezTo>
                  <a:pt x="241288" y="643534"/>
                  <a:pt x="242742" y="644527"/>
                  <a:pt x="240424" y="644779"/>
                </a:cubicBezTo>
                <a:cubicBezTo>
                  <a:pt x="241115" y="643483"/>
                  <a:pt x="239078" y="642418"/>
                  <a:pt x="237740" y="643109"/>
                </a:cubicBezTo>
                <a:cubicBezTo>
                  <a:pt x="237776" y="643987"/>
                  <a:pt x="238114" y="645089"/>
                  <a:pt x="237595" y="645564"/>
                </a:cubicBezTo>
                <a:cubicBezTo>
                  <a:pt x="238143" y="646284"/>
                  <a:pt x="238632" y="644952"/>
                  <a:pt x="239057" y="645780"/>
                </a:cubicBezTo>
                <a:cubicBezTo>
                  <a:pt x="238531" y="646867"/>
                  <a:pt x="240676" y="649508"/>
                  <a:pt x="239877" y="650926"/>
                </a:cubicBezTo>
                <a:cubicBezTo>
                  <a:pt x="240590" y="650595"/>
                  <a:pt x="240043" y="649336"/>
                  <a:pt x="241180" y="649314"/>
                </a:cubicBezTo>
                <a:cubicBezTo>
                  <a:pt x="242526" y="651373"/>
                  <a:pt x="240352" y="653986"/>
                  <a:pt x="241000" y="655440"/>
                </a:cubicBezTo>
                <a:cubicBezTo>
                  <a:pt x="241382" y="654957"/>
                  <a:pt x="241331" y="654166"/>
                  <a:pt x="241943" y="653849"/>
                </a:cubicBezTo>
                <a:cubicBezTo>
                  <a:pt x="242533" y="655245"/>
                  <a:pt x="241461" y="656628"/>
                  <a:pt x="241655" y="658758"/>
                </a:cubicBezTo>
                <a:cubicBezTo>
                  <a:pt x="241691" y="659161"/>
                  <a:pt x="242310" y="659003"/>
                  <a:pt x="242425" y="659320"/>
                </a:cubicBezTo>
                <a:cubicBezTo>
                  <a:pt x="242418" y="660615"/>
                  <a:pt x="240676" y="662365"/>
                  <a:pt x="239481" y="662868"/>
                </a:cubicBezTo>
                <a:cubicBezTo>
                  <a:pt x="241885" y="663099"/>
                  <a:pt x="241590" y="661378"/>
                  <a:pt x="242533" y="660536"/>
                </a:cubicBezTo>
                <a:cubicBezTo>
                  <a:pt x="243498" y="662055"/>
                  <a:pt x="241619" y="662595"/>
                  <a:pt x="242829" y="663883"/>
                </a:cubicBezTo>
                <a:cubicBezTo>
                  <a:pt x="243383" y="663624"/>
                  <a:pt x="242613" y="662408"/>
                  <a:pt x="243807" y="662602"/>
                </a:cubicBezTo>
                <a:cubicBezTo>
                  <a:pt x="243037" y="660097"/>
                  <a:pt x="241950" y="657441"/>
                  <a:pt x="243908" y="655562"/>
                </a:cubicBezTo>
                <a:cubicBezTo>
                  <a:pt x="243339" y="657628"/>
                  <a:pt x="244203" y="656289"/>
                  <a:pt x="245146" y="657319"/>
                </a:cubicBezTo>
                <a:cubicBezTo>
                  <a:pt x="245096" y="658240"/>
                  <a:pt x="243836" y="659759"/>
                  <a:pt x="244304" y="660126"/>
                </a:cubicBezTo>
                <a:cubicBezTo>
                  <a:pt x="244369" y="659881"/>
                  <a:pt x="244577" y="659752"/>
                  <a:pt x="244995" y="659773"/>
                </a:cubicBezTo>
                <a:cubicBezTo>
                  <a:pt x="245888" y="660680"/>
                  <a:pt x="244268" y="662444"/>
                  <a:pt x="245211" y="662206"/>
                </a:cubicBezTo>
                <a:cubicBezTo>
                  <a:pt x="245146" y="661681"/>
                  <a:pt x="245420" y="661407"/>
                  <a:pt x="245852" y="661249"/>
                </a:cubicBezTo>
                <a:cubicBezTo>
                  <a:pt x="246852" y="663912"/>
                  <a:pt x="245319" y="665438"/>
                  <a:pt x="247083" y="666979"/>
                </a:cubicBezTo>
                <a:cubicBezTo>
                  <a:pt x="244700" y="667331"/>
                  <a:pt x="247702" y="671607"/>
                  <a:pt x="245348" y="671974"/>
                </a:cubicBezTo>
                <a:cubicBezTo>
                  <a:pt x="245074" y="668958"/>
                  <a:pt x="245369" y="667389"/>
                  <a:pt x="244758" y="665287"/>
                </a:cubicBezTo>
                <a:cubicBezTo>
                  <a:pt x="243887" y="665841"/>
                  <a:pt x="244031" y="664344"/>
                  <a:pt x="243548" y="663833"/>
                </a:cubicBezTo>
                <a:cubicBezTo>
                  <a:pt x="241914" y="665503"/>
                  <a:pt x="244095" y="667785"/>
                  <a:pt x="244750" y="669261"/>
                </a:cubicBezTo>
                <a:cubicBezTo>
                  <a:pt x="244290" y="669304"/>
                  <a:pt x="244282" y="669685"/>
                  <a:pt x="243699" y="669628"/>
                </a:cubicBezTo>
                <a:cubicBezTo>
                  <a:pt x="243851" y="668483"/>
                  <a:pt x="242965" y="668361"/>
                  <a:pt x="243124" y="667216"/>
                </a:cubicBezTo>
                <a:cubicBezTo>
                  <a:pt x="242519" y="667540"/>
                  <a:pt x="241187" y="667331"/>
                  <a:pt x="241403" y="668238"/>
                </a:cubicBezTo>
                <a:cubicBezTo>
                  <a:pt x="242087" y="668267"/>
                  <a:pt x="242166" y="667850"/>
                  <a:pt x="242814" y="667850"/>
                </a:cubicBezTo>
                <a:cubicBezTo>
                  <a:pt x="242879" y="668656"/>
                  <a:pt x="242958" y="669469"/>
                  <a:pt x="243023" y="670283"/>
                </a:cubicBezTo>
                <a:cubicBezTo>
                  <a:pt x="240626" y="671024"/>
                  <a:pt x="240720" y="670326"/>
                  <a:pt x="238323" y="670268"/>
                </a:cubicBezTo>
                <a:cubicBezTo>
                  <a:pt x="238308" y="669880"/>
                  <a:pt x="238747" y="669815"/>
                  <a:pt x="238603" y="669332"/>
                </a:cubicBezTo>
                <a:cubicBezTo>
                  <a:pt x="236041" y="669642"/>
                  <a:pt x="235602" y="667871"/>
                  <a:pt x="234400" y="666842"/>
                </a:cubicBezTo>
                <a:cubicBezTo>
                  <a:pt x="233442" y="667943"/>
                  <a:pt x="235854" y="667871"/>
                  <a:pt x="235364" y="669534"/>
                </a:cubicBezTo>
                <a:cubicBezTo>
                  <a:pt x="234932" y="669520"/>
                  <a:pt x="234500" y="669045"/>
                  <a:pt x="234284" y="669606"/>
                </a:cubicBezTo>
                <a:cubicBezTo>
                  <a:pt x="235407" y="669383"/>
                  <a:pt x="234544" y="671103"/>
                  <a:pt x="235832" y="670736"/>
                </a:cubicBezTo>
                <a:cubicBezTo>
                  <a:pt x="235710" y="669980"/>
                  <a:pt x="235911" y="669462"/>
                  <a:pt x="236415" y="669167"/>
                </a:cubicBezTo>
                <a:cubicBezTo>
                  <a:pt x="236458" y="669570"/>
                  <a:pt x="237070" y="669404"/>
                  <a:pt x="237192" y="669728"/>
                </a:cubicBezTo>
                <a:cubicBezTo>
                  <a:pt x="237588" y="670679"/>
                  <a:pt x="236710" y="670707"/>
                  <a:pt x="236602" y="671298"/>
                </a:cubicBezTo>
                <a:cubicBezTo>
                  <a:pt x="236890" y="671348"/>
                  <a:pt x="237315" y="671262"/>
                  <a:pt x="237351" y="671557"/>
                </a:cubicBezTo>
                <a:cubicBezTo>
                  <a:pt x="238798" y="671636"/>
                  <a:pt x="236876" y="670506"/>
                  <a:pt x="238711" y="670556"/>
                </a:cubicBezTo>
                <a:cubicBezTo>
                  <a:pt x="241029" y="671744"/>
                  <a:pt x="243721" y="670513"/>
                  <a:pt x="242936" y="673349"/>
                </a:cubicBezTo>
                <a:cubicBezTo>
                  <a:pt x="241123" y="674177"/>
                  <a:pt x="242080" y="675401"/>
                  <a:pt x="242541" y="677042"/>
                </a:cubicBezTo>
                <a:cubicBezTo>
                  <a:pt x="242044" y="677085"/>
                  <a:pt x="241742" y="676948"/>
                  <a:pt x="241432" y="676804"/>
                </a:cubicBezTo>
                <a:cubicBezTo>
                  <a:pt x="241353" y="677481"/>
                  <a:pt x="240561" y="680123"/>
                  <a:pt x="242087" y="680130"/>
                </a:cubicBezTo>
                <a:cubicBezTo>
                  <a:pt x="242886" y="680036"/>
                  <a:pt x="241554" y="679396"/>
                  <a:pt x="241950" y="678611"/>
                </a:cubicBezTo>
                <a:cubicBezTo>
                  <a:pt x="243124" y="678805"/>
                  <a:pt x="242353" y="677582"/>
                  <a:pt x="243303" y="677610"/>
                </a:cubicBezTo>
                <a:cubicBezTo>
                  <a:pt x="243901" y="680216"/>
                  <a:pt x="243203" y="680627"/>
                  <a:pt x="241446" y="681095"/>
                </a:cubicBezTo>
                <a:cubicBezTo>
                  <a:pt x="241655" y="683938"/>
                  <a:pt x="240763" y="685421"/>
                  <a:pt x="240734" y="689394"/>
                </a:cubicBezTo>
                <a:cubicBezTo>
                  <a:pt x="241590" y="689761"/>
                  <a:pt x="242015" y="688523"/>
                  <a:pt x="242173" y="689301"/>
                </a:cubicBezTo>
                <a:cubicBezTo>
                  <a:pt x="241634" y="690351"/>
                  <a:pt x="242476" y="690639"/>
                  <a:pt x="242411" y="692036"/>
                </a:cubicBezTo>
                <a:cubicBezTo>
                  <a:pt x="241864" y="691734"/>
                  <a:pt x="241511" y="691762"/>
                  <a:pt x="241360" y="692410"/>
                </a:cubicBezTo>
                <a:cubicBezTo>
                  <a:pt x="242656" y="693339"/>
                  <a:pt x="240223" y="693965"/>
                  <a:pt x="242245" y="694188"/>
                </a:cubicBezTo>
                <a:cubicBezTo>
                  <a:pt x="242145" y="694966"/>
                  <a:pt x="241180" y="695117"/>
                  <a:pt x="240547" y="695513"/>
                </a:cubicBezTo>
                <a:cubicBezTo>
                  <a:pt x="241051" y="695793"/>
                  <a:pt x="241907" y="695729"/>
                  <a:pt x="242404" y="696009"/>
                </a:cubicBezTo>
                <a:cubicBezTo>
                  <a:pt x="242663" y="694771"/>
                  <a:pt x="243347" y="693310"/>
                  <a:pt x="244347" y="693440"/>
                </a:cubicBezTo>
                <a:cubicBezTo>
                  <a:pt x="243937" y="692828"/>
                  <a:pt x="243181" y="690863"/>
                  <a:pt x="243721" y="690416"/>
                </a:cubicBezTo>
                <a:cubicBezTo>
                  <a:pt x="244743" y="690834"/>
                  <a:pt x="245146" y="692986"/>
                  <a:pt x="244894" y="694627"/>
                </a:cubicBezTo>
                <a:lnTo>
                  <a:pt x="246262" y="694541"/>
                </a:lnTo>
                <a:cubicBezTo>
                  <a:pt x="246528" y="695484"/>
                  <a:pt x="245520" y="695837"/>
                  <a:pt x="246758" y="696038"/>
                </a:cubicBezTo>
                <a:cubicBezTo>
                  <a:pt x="248054" y="694778"/>
                  <a:pt x="244167" y="694023"/>
                  <a:pt x="245664" y="691827"/>
                </a:cubicBezTo>
                <a:cubicBezTo>
                  <a:pt x="245528" y="693454"/>
                  <a:pt x="246622" y="692057"/>
                  <a:pt x="247183" y="692648"/>
                </a:cubicBezTo>
                <a:cubicBezTo>
                  <a:pt x="246831" y="690827"/>
                  <a:pt x="250415" y="686536"/>
                  <a:pt x="250588" y="690294"/>
                </a:cubicBezTo>
                <a:cubicBezTo>
                  <a:pt x="251811" y="690431"/>
                  <a:pt x="251855" y="689696"/>
                  <a:pt x="251919" y="688984"/>
                </a:cubicBezTo>
                <a:cubicBezTo>
                  <a:pt x="250998" y="689229"/>
                  <a:pt x="250609" y="688948"/>
                  <a:pt x="250753" y="688142"/>
                </a:cubicBezTo>
                <a:cubicBezTo>
                  <a:pt x="250106" y="688012"/>
                  <a:pt x="248673" y="688645"/>
                  <a:pt x="248565" y="687976"/>
                </a:cubicBezTo>
                <a:cubicBezTo>
                  <a:pt x="248781" y="687134"/>
                  <a:pt x="249091" y="686133"/>
                  <a:pt x="247997" y="685565"/>
                </a:cubicBezTo>
                <a:cubicBezTo>
                  <a:pt x="249494" y="680461"/>
                  <a:pt x="248097" y="674479"/>
                  <a:pt x="248342" y="669030"/>
                </a:cubicBezTo>
                <a:cubicBezTo>
                  <a:pt x="248709" y="670225"/>
                  <a:pt x="248709" y="670240"/>
                  <a:pt x="248551" y="671463"/>
                </a:cubicBezTo>
                <a:cubicBezTo>
                  <a:pt x="250638" y="671298"/>
                  <a:pt x="249515" y="672989"/>
                  <a:pt x="249796" y="673220"/>
                </a:cubicBezTo>
                <a:cubicBezTo>
                  <a:pt x="250077" y="672341"/>
                  <a:pt x="250221" y="674163"/>
                  <a:pt x="250876" y="673155"/>
                </a:cubicBezTo>
                <a:cubicBezTo>
                  <a:pt x="251286" y="675516"/>
                  <a:pt x="250696" y="677452"/>
                  <a:pt x="252466" y="678863"/>
                </a:cubicBezTo>
                <a:cubicBezTo>
                  <a:pt x="252315" y="676480"/>
                  <a:pt x="254777" y="679684"/>
                  <a:pt x="254568" y="678122"/>
                </a:cubicBezTo>
                <a:cubicBezTo>
                  <a:pt x="252337" y="677107"/>
                  <a:pt x="252668" y="674983"/>
                  <a:pt x="253777" y="673277"/>
                </a:cubicBezTo>
                <a:cubicBezTo>
                  <a:pt x="253352" y="673256"/>
                  <a:pt x="252762" y="673392"/>
                  <a:pt x="252668" y="673040"/>
                </a:cubicBezTo>
                <a:cubicBezTo>
                  <a:pt x="253892" y="672003"/>
                  <a:pt x="254014" y="674163"/>
                  <a:pt x="254626" y="674753"/>
                </a:cubicBezTo>
                <a:cubicBezTo>
                  <a:pt x="255043" y="673630"/>
                  <a:pt x="255511" y="672557"/>
                  <a:pt x="255770" y="671312"/>
                </a:cubicBezTo>
                <a:cubicBezTo>
                  <a:pt x="256317" y="671542"/>
                  <a:pt x="256951" y="671694"/>
                  <a:pt x="256958" y="672464"/>
                </a:cubicBezTo>
                <a:cubicBezTo>
                  <a:pt x="256699" y="673615"/>
                  <a:pt x="256260" y="673306"/>
                  <a:pt x="256785" y="674616"/>
                </a:cubicBezTo>
                <a:cubicBezTo>
                  <a:pt x="256296" y="674659"/>
                  <a:pt x="255986" y="674523"/>
                  <a:pt x="255677" y="674379"/>
                </a:cubicBezTo>
                <a:cubicBezTo>
                  <a:pt x="255662" y="675271"/>
                  <a:pt x="256577" y="675257"/>
                  <a:pt x="256562" y="676156"/>
                </a:cubicBezTo>
                <a:lnTo>
                  <a:pt x="254763" y="676264"/>
                </a:lnTo>
                <a:cubicBezTo>
                  <a:pt x="256181" y="676970"/>
                  <a:pt x="257023" y="678237"/>
                  <a:pt x="257606" y="679756"/>
                </a:cubicBezTo>
                <a:cubicBezTo>
                  <a:pt x="258110" y="677762"/>
                  <a:pt x="261017" y="675415"/>
                  <a:pt x="259621" y="673817"/>
                </a:cubicBezTo>
                <a:cubicBezTo>
                  <a:pt x="260226" y="673673"/>
                  <a:pt x="261759" y="672759"/>
                  <a:pt x="262112" y="673356"/>
                </a:cubicBezTo>
                <a:cubicBezTo>
                  <a:pt x="261370" y="674659"/>
                  <a:pt x="260996" y="674688"/>
                  <a:pt x="261997" y="676113"/>
                </a:cubicBezTo>
                <a:cubicBezTo>
                  <a:pt x="261536" y="676128"/>
                  <a:pt x="261464" y="675753"/>
                  <a:pt x="260888" y="675876"/>
                </a:cubicBezTo>
                <a:cubicBezTo>
                  <a:pt x="261090" y="678316"/>
                  <a:pt x="258434" y="677063"/>
                  <a:pt x="258693" y="679684"/>
                </a:cubicBezTo>
                <a:cubicBezTo>
                  <a:pt x="259319" y="680166"/>
                  <a:pt x="260247" y="680368"/>
                  <a:pt x="260629" y="681087"/>
                </a:cubicBezTo>
                <a:cubicBezTo>
                  <a:pt x="260787" y="680331"/>
                  <a:pt x="262306" y="680936"/>
                  <a:pt x="262450" y="681282"/>
                </a:cubicBezTo>
                <a:cubicBezTo>
                  <a:pt x="261759" y="681901"/>
                  <a:pt x="261565" y="682448"/>
                  <a:pt x="262860" y="681865"/>
                </a:cubicBezTo>
                <a:cubicBezTo>
                  <a:pt x="262090" y="683103"/>
                  <a:pt x="262846" y="685457"/>
                  <a:pt x="261435" y="686234"/>
                </a:cubicBezTo>
                <a:cubicBezTo>
                  <a:pt x="260586" y="686299"/>
                  <a:pt x="260334" y="685781"/>
                  <a:pt x="259247" y="686068"/>
                </a:cubicBezTo>
                <a:cubicBezTo>
                  <a:pt x="258138" y="684521"/>
                  <a:pt x="258606" y="681706"/>
                  <a:pt x="258318" y="679712"/>
                </a:cubicBezTo>
                <a:cubicBezTo>
                  <a:pt x="257656" y="679792"/>
                  <a:pt x="257138" y="679986"/>
                  <a:pt x="256936" y="680411"/>
                </a:cubicBezTo>
                <a:cubicBezTo>
                  <a:pt x="257714" y="680310"/>
                  <a:pt x="258102" y="680591"/>
                  <a:pt x="258095" y="681260"/>
                </a:cubicBezTo>
                <a:cubicBezTo>
                  <a:pt x="257282" y="681577"/>
                  <a:pt x="257152" y="681584"/>
                  <a:pt x="256289" y="681375"/>
                </a:cubicBezTo>
                <a:cubicBezTo>
                  <a:pt x="256411" y="682124"/>
                  <a:pt x="256490" y="682844"/>
                  <a:pt x="255706" y="682937"/>
                </a:cubicBezTo>
                <a:cubicBezTo>
                  <a:pt x="255670" y="682534"/>
                  <a:pt x="255634" y="682124"/>
                  <a:pt x="255598" y="681721"/>
                </a:cubicBezTo>
                <a:cubicBezTo>
                  <a:pt x="253798" y="681750"/>
                  <a:pt x="253215" y="684147"/>
                  <a:pt x="253704" y="684895"/>
                </a:cubicBezTo>
                <a:cubicBezTo>
                  <a:pt x="253870" y="684442"/>
                  <a:pt x="254201" y="684118"/>
                  <a:pt x="254705" y="683916"/>
                </a:cubicBezTo>
                <a:cubicBezTo>
                  <a:pt x="254827" y="684341"/>
                  <a:pt x="255346" y="684391"/>
                  <a:pt x="255497" y="684780"/>
                </a:cubicBezTo>
                <a:cubicBezTo>
                  <a:pt x="255310" y="685982"/>
                  <a:pt x="254273" y="685241"/>
                  <a:pt x="253784" y="685802"/>
                </a:cubicBezTo>
                <a:cubicBezTo>
                  <a:pt x="254813" y="686371"/>
                  <a:pt x="252985" y="686119"/>
                  <a:pt x="253121" y="686457"/>
                </a:cubicBezTo>
                <a:cubicBezTo>
                  <a:pt x="253668" y="686688"/>
                  <a:pt x="254302" y="686839"/>
                  <a:pt x="254309" y="687609"/>
                </a:cubicBezTo>
                <a:cubicBezTo>
                  <a:pt x="253777" y="687695"/>
                  <a:pt x="252970" y="687580"/>
                  <a:pt x="252898" y="688005"/>
                </a:cubicBezTo>
                <a:cubicBezTo>
                  <a:pt x="255922" y="690704"/>
                  <a:pt x="251257" y="692892"/>
                  <a:pt x="253978" y="696189"/>
                </a:cubicBezTo>
                <a:cubicBezTo>
                  <a:pt x="253057" y="696369"/>
                  <a:pt x="253028" y="697204"/>
                  <a:pt x="252675" y="697802"/>
                </a:cubicBezTo>
                <a:cubicBezTo>
                  <a:pt x="254021" y="697636"/>
                  <a:pt x="254626" y="696945"/>
                  <a:pt x="255835" y="696686"/>
                </a:cubicBezTo>
                <a:cubicBezTo>
                  <a:pt x="255648" y="695369"/>
                  <a:pt x="255230" y="692554"/>
                  <a:pt x="256843" y="691726"/>
                </a:cubicBezTo>
                <a:cubicBezTo>
                  <a:pt x="256965" y="692360"/>
                  <a:pt x="257793" y="693562"/>
                  <a:pt x="256699" y="694181"/>
                </a:cubicBezTo>
                <a:cubicBezTo>
                  <a:pt x="257239" y="694203"/>
                  <a:pt x="258023" y="693987"/>
                  <a:pt x="258167" y="694390"/>
                </a:cubicBezTo>
                <a:cubicBezTo>
                  <a:pt x="257634" y="697759"/>
                  <a:pt x="259520" y="702214"/>
                  <a:pt x="258390" y="705079"/>
                </a:cubicBezTo>
                <a:cubicBezTo>
                  <a:pt x="258426" y="704439"/>
                  <a:pt x="259960" y="704899"/>
                  <a:pt x="260132" y="704359"/>
                </a:cubicBezTo>
                <a:cubicBezTo>
                  <a:pt x="258621" y="703330"/>
                  <a:pt x="258937" y="701782"/>
                  <a:pt x="260168" y="700688"/>
                </a:cubicBezTo>
                <a:cubicBezTo>
                  <a:pt x="258837" y="698788"/>
                  <a:pt x="259240" y="695398"/>
                  <a:pt x="258808" y="693440"/>
                </a:cubicBezTo>
                <a:cubicBezTo>
                  <a:pt x="260809" y="693216"/>
                  <a:pt x="261025" y="690416"/>
                  <a:pt x="262551" y="690762"/>
                </a:cubicBezTo>
                <a:cubicBezTo>
                  <a:pt x="262695" y="689920"/>
                  <a:pt x="261874" y="688379"/>
                  <a:pt x="262666" y="688005"/>
                </a:cubicBezTo>
                <a:cubicBezTo>
                  <a:pt x="262817" y="688847"/>
                  <a:pt x="263882" y="688797"/>
                  <a:pt x="264242" y="689437"/>
                </a:cubicBezTo>
                <a:cubicBezTo>
                  <a:pt x="264494" y="688674"/>
                  <a:pt x="264962" y="688070"/>
                  <a:pt x="264746" y="686961"/>
                </a:cubicBezTo>
                <a:cubicBezTo>
                  <a:pt x="265653" y="686940"/>
                  <a:pt x="265927" y="687472"/>
                  <a:pt x="266157" y="686565"/>
                </a:cubicBezTo>
                <a:cubicBezTo>
                  <a:pt x="265869" y="684075"/>
                  <a:pt x="265135" y="681166"/>
                  <a:pt x="267258" y="678546"/>
                </a:cubicBezTo>
                <a:cubicBezTo>
                  <a:pt x="269353" y="678827"/>
                  <a:pt x="268295" y="681087"/>
                  <a:pt x="269022" y="682102"/>
                </a:cubicBezTo>
                <a:cubicBezTo>
                  <a:pt x="269634" y="680907"/>
                  <a:pt x="269065" y="683556"/>
                  <a:pt x="269850" y="683268"/>
                </a:cubicBezTo>
                <a:cubicBezTo>
                  <a:pt x="269850" y="682433"/>
                  <a:pt x="272023" y="682412"/>
                  <a:pt x="272369" y="683110"/>
                </a:cubicBezTo>
                <a:cubicBezTo>
                  <a:pt x="272117" y="683779"/>
                  <a:pt x="271584" y="684240"/>
                  <a:pt x="270289" y="684161"/>
                </a:cubicBezTo>
                <a:cubicBezTo>
                  <a:pt x="270404" y="684931"/>
                  <a:pt x="270497" y="685723"/>
                  <a:pt x="271505" y="685615"/>
                </a:cubicBezTo>
                <a:cubicBezTo>
                  <a:pt x="270720" y="683916"/>
                  <a:pt x="273384" y="685169"/>
                  <a:pt x="273218" y="684593"/>
                </a:cubicBezTo>
                <a:cubicBezTo>
                  <a:pt x="272693" y="684456"/>
                  <a:pt x="272304" y="684175"/>
                  <a:pt x="272059" y="683751"/>
                </a:cubicBezTo>
                <a:cubicBezTo>
                  <a:pt x="274154" y="683535"/>
                  <a:pt x="272117" y="682102"/>
                  <a:pt x="271505" y="681642"/>
                </a:cubicBezTo>
                <a:cubicBezTo>
                  <a:pt x="272513" y="680634"/>
                  <a:pt x="269900" y="677423"/>
                  <a:pt x="272074" y="675797"/>
                </a:cubicBezTo>
                <a:cubicBezTo>
                  <a:pt x="272585" y="676646"/>
                  <a:pt x="272966" y="677359"/>
                  <a:pt x="272650" y="678201"/>
                </a:cubicBezTo>
                <a:cubicBezTo>
                  <a:pt x="274140" y="678395"/>
                  <a:pt x="274938" y="679259"/>
                  <a:pt x="275385" y="680475"/>
                </a:cubicBezTo>
                <a:cubicBezTo>
                  <a:pt x="274708" y="681131"/>
                  <a:pt x="274665" y="680382"/>
                  <a:pt x="273916" y="680260"/>
                </a:cubicBezTo>
                <a:cubicBezTo>
                  <a:pt x="274147" y="681116"/>
                  <a:pt x="276277" y="682181"/>
                  <a:pt x="274514" y="682973"/>
                </a:cubicBezTo>
                <a:cubicBezTo>
                  <a:pt x="274463" y="682441"/>
                  <a:pt x="273420" y="681239"/>
                  <a:pt x="273333" y="681829"/>
                </a:cubicBezTo>
                <a:cubicBezTo>
                  <a:pt x="274521" y="683441"/>
                  <a:pt x="276795" y="684910"/>
                  <a:pt x="277004" y="686486"/>
                </a:cubicBezTo>
                <a:cubicBezTo>
                  <a:pt x="277630" y="686472"/>
                  <a:pt x="278120" y="686349"/>
                  <a:pt x="278415" y="686097"/>
                </a:cubicBezTo>
                <a:cubicBezTo>
                  <a:pt x="279214" y="688818"/>
                  <a:pt x="281388" y="691683"/>
                  <a:pt x="279394" y="693065"/>
                </a:cubicBezTo>
                <a:cubicBezTo>
                  <a:pt x="279711" y="694073"/>
                  <a:pt x="279178" y="695916"/>
                  <a:pt x="280056" y="696391"/>
                </a:cubicBezTo>
                <a:cubicBezTo>
                  <a:pt x="280272" y="695311"/>
                  <a:pt x="282021" y="695174"/>
                  <a:pt x="281690" y="694447"/>
                </a:cubicBezTo>
                <a:cubicBezTo>
                  <a:pt x="282244" y="695441"/>
                  <a:pt x="283094" y="696153"/>
                  <a:pt x="284065" y="696744"/>
                </a:cubicBezTo>
                <a:cubicBezTo>
                  <a:pt x="283022" y="697125"/>
                  <a:pt x="283936" y="698932"/>
                  <a:pt x="283230" y="699551"/>
                </a:cubicBezTo>
                <a:cubicBezTo>
                  <a:pt x="282266" y="699825"/>
                  <a:pt x="283360" y="698104"/>
                  <a:pt x="282403" y="698378"/>
                </a:cubicBezTo>
                <a:cubicBezTo>
                  <a:pt x="280229" y="701682"/>
                  <a:pt x="282532" y="707138"/>
                  <a:pt x="280574" y="710413"/>
                </a:cubicBezTo>
                <a:cubicBezTo>
                  <a:pt x="279466" y="709794"/>
                  <a:pt x="281381" y="707699"/>
                  <a:pt x="279581" y="707419"/>
                </a:cubicBezTo>
                <a:cubicBezTo>
                  <a:pt x="278825" y="708628"/>
                  <a:pt x="279372" y="710147"/>
                  <a:pt x="278523" y="711766"/>
                </a:cubicBezTo>
                <a:cubicBezTo>
                  <a:pt x="277206" y="712062"/>
                  <a:pt x="276889" y="711385"/>
                  <a:pt x="276947" y="710334"/>
                </a:cubicBezTo>
                <a:cubicBezTo>
                  <a:pt x="279077" y="710197"/>
                  <a:pt x="277630" y="706188"/>
                  <a:pt x="280301" y="707375"/>
                </a:cubicBezTo>
                <a:cubicBezTo>
                  <a:pt x="279358" y="705972"/>
                  <a:pt x="279027" y="704237"/>
                  <a:pt x="280286" y="703100"/>
                </a:cubicBezTo>
                <a:cubicBezTo>
                  <a:pt x="280085" y="702517"/>
                  <a:pt x="278861" y="702948"/>
                  <a:pt x="279092" y="701948"/>
                </a:cubicBezTo>
                <a:cubicBezTo>
                  <a:pt x="279790" y="701818"/>
                  <a:pt x="279847" y="702315"/>
                  <a:pt x="280229" y="702488"/>
                </a:cubicBezTo>
                <a:cubicBezTo>
                  <a:pt x="278523" y="700940"/>
                  <a:pt x="279473" y="695225"/>
                  <a:pt x="277594" y="693180"/>
                </a:cubicBezTo>
                <a:cubicBezTo>
                  <a:pt x="278257" y="693094"/>
                  <a:pt x="278775" y="692907"/>
                  <a:pt x="278977" y="692482"/>
                </a:cubicBezTo>
                <a:cubicBezTo>
                  <a:pt x="278120" y="692331"/>
                  <a:pt x="277925" y="691532"/>
                  <a:pt x="277069" y="691381"/>
                </a:cubicBezTo>
                <a:cubicBezTo>
                  <a:pt x="277544" y="692489"/>
                  <a:pt x="276400" y="692410"/>
                  <a:pt x="276119" y="692972"/>
                </a:cubicBezTo>
                <a:cubicBezTo>
                  <a:pt x="276644" y="693044"/>
                  <a:pt x="277487" y="694447"/>
                  <a:pt x="276644" y="694771"/>
                </a:cubicBezTo>
                <a:cubicBezTo>
                  <a:pt x="275816" y="694915"/>
                  <a:pt x="276162" y="693922"/>
                  <a:pt x="275478" y="693929"/>
                </a:cubicBezTo>
                <a:cubicBezTo>
                  <a:pt x="275413" y="694174"/>
                  <a:pt x="275521" y="694527"/>
                  <a:pt x="275169" y="694555"/>
                </a:cubicBezTo>
                <a:cubicBezTo>
                  <a:pt x="275068" y="694325"/>
                  <a:pt x="275104" y="693958"/>
                  <a:pt x="274759" y="693972"/>
                </a:cubicBezTo>
                <a:cubicBezTo>
                  <a:pt x="274773" y="695340"/>
                  <a:pt x="277177" y="696931"/>
                  <a:pt x="275471" y="697902"/>
                </a:cubicBezTo>
                <a:cubicBezTo>
                  <a:pt x="275745" y="696751"/>
                  <a:pt x="274204" y="697384"/>
                  <a:pt x="273923" y="696780"/>
                </a:cubicBezTo>
                <a:cubicBezTo>
                  <a:pt x="274650" y="695326"/>
                  <a:pt x="273233" y="693144"/>
                  <a:pt x="272829" y="692569"/>
                </a:cubicBezTo>
                <a:cubicBezTo>
                  <a:pt x="273369" y="694476"/>
                  <a:pt x="270958" y="694239"/>
                  <a:pt x="270548" y="695462"/>
                </a:cubicBezTo>
                <a:cubicBezTo>
                  <a:pt x="269921" y="694347"/>
                  <a:pt x="271491" y="694815"/>
                  <a:pt x="271138" y="693900"/>
                </a:cubicBezTo>
                <a:cubicBezTo>
                  <a:pt x="269022" y="693785"/>
                  <a:pt x="268388" y="694742"/>
                  <a:pt x="267668" y="695642"/>
                </a:cubicBezTo>
                <a:cubicBezTo>
                  <a:pt x="267841" y="694807"/>
                  <a:pt x="266877" y="695102"/>
                  <a:pt x="266510" y="694793"/>
                </a:cubicBezTo>
                <a:cubicBezTo>
                  <a:pt x="266013" y="695628"/>
                  <a:pt x="266675" y="697298"/>
                  <a:pt x="264847" y="696434"/>
                </a:cubicBezTo>
                <a:cubicBezTo>
                  <a:pt x="264811" y="697355"/>
                  <a:pt x="265459" y="698773"/>
                  <a:pt x="264343" y="698910"/>
                </a:cubicBezTo>
                <a:cubicBezTo>
                  <a:pt x="263544" y="698370"/>
                  <a:pt x="264242" y="696369"/>
                  <a:pt x="262688" y="696564"/>
                </a:cubicBezTo>
                <a:cubicBezTo>
                  <a:pt x="267373" y="701638"/>
                  <a:pt x="257851" y="704259"/>
                  <a:pt x="261269" y="709182"/>
                </a:cubicBezTo>
                <a:cubicBezTo>
                  <a:pt x="259557" y="708887"/>
                  <a:pt x="259736" y="709960"/>
                  <a:pt x="259218" y="710536"/>
                </a:cubicBezTo>
                <a:cubicBezTo>
                  <a:pt x="257865" y="710096"/>
                  <a:pt x="256821" y="709362"/>
                  <a:pt x="255792" y="708606"/>
                </a:cubicBezTo>
                <a:cubicBezTo>
                  <a:pt x="256418" y="707987"/>
                  <a:pt x="255763" y="707843"/>
                  <a:pt x="255655" y="707087"/>
                </a:cubicBezTo>
                <a:cubicBezTo>
                  <a:pt x="256202" y="706195"/>
                  <a:pt x="257073" y="707116"/>
                  <a:pt x="257015" y="706087"/>
                </a:cubicBezTo>
                <a:cubicBezTo>
                  <a:pt x="256382" y="706101"/>
                  <a:pt x="255900" y="706224"/>
                  <a:pt x="255605" y="706483"/>
                </a:cubicBezTo>
                <a:cubicBezTo>
                  <a:pt x="255281" y="705108"/>
                  <a:pt x="255763" y="704626"/>
                  <a:pt x="255979" y="702488"/>
                </a:cubicBezTo>
                <a:cubicBezTo>
                  <a:pt x="254719" y="702063"/>
                  <a:pt x="254669" y="701206"/>
                  <a:pt x="253373" y="701732"/>
                </a:cubicBezTo>
                <a:cubicBezTo>
                  <a:pt x="254043" y="703783"/>
                  <a:pt x="252704" y="704662"/>
                  <a:pt x="254525" y="706548"/>
                </a:cubicBezTo>
                <a:cubicBezTo>
                  <a:pt x="253719" y="705849"/>
                  <a:pt x="250825" y="707678"/>
                  <a:pt x="252862" y="708182"/>
                </a:cubicBezTo>
                <a:cubicBezTo>
                  <a:pt x="252884" y="707721"/>
                  <a:pt x="252639" y="707066"/>
                  <a:pt x="253114" y="706936"/>
                </a:cubicBezTo>
                <a:cubicBezTo>
                  <a:pt x="253654" y="706958"/>
                  <a:pt x="254432" y="706742"/>
                  <a:pt x="254575" y="707152"/>
                </a:cubicBezTo>
                <a:cubicBezTo>
                  <a:pt x="254323" y="708412"/>
                  <a:pt x="255857" y="709204"/>
                  <a:pt x="254050" y="709319"/>
                </a:cubicBezTo>
                <a:cubicBezTo>
                  <a:pt x="254475" y="708887"/>
                  <a:pt x="254417" y="708160"/>
                  <a:pt x="253582" y="708131"/>
                </a:cubicBezTo>
                <a:cubicBezTo>
                  <a:pt x="253640" y="709211"/>
                  <a:pt x="252913" y="708139"/>
                  <a:pt x="252582" y="709110"/>
                </a:cubicBezTo>
                <a:cubicBezTo>
                  <a:pt x="253597" y="709808"/>
                  <a:pt x="253906" y="712234"/>
                  <a:pt x="252927" y="713062"/>
                </a:cubicBezTo>
                <a:lnTo>
                  <a:pt x="251847" y="713127"/>
                </a:lnTo>
                <a:cubicBezTo>
                  <a:pt x="252488" y="711723"/>
                  <a:pt x="249299" y="711090"/>
                  <a:pt x="250998" y="711651"/>
                </a:cubicBezTo>
                <a:cubicBezTo>
                  <a:pt x="250221" y="713933"/>
                  <a:pt x="253431" y="714804"/>
                  <a:pt x="254554" y="715099"/>
                </a:cubicBezTo>
                <a:cubicBezTo>
                  <a:pt x="254777" y="715927"/>
                  <a:pt x="253237" y="715466"/>
                  <a:pt x="253194" y="716100"/>
                </a:cubicBezTo>
                <a:cubicBezTo>
                  <a:pt x="254849" y="716129"/>
                  <a:pt x="254986" y="717640"/>
                  <a:pt x="255929" y="718374"/>
                </a:cubicBezTo>
                <a:cubicBezTo>
                  <a:pt x="255734" y="717899"/>
                  <a:pt x="257174" y="717273"/>
                  <a:pt x="257339" y="717986"/>
                </a:cubicBezTo>
                <a:cubicBezTo>
                  <a:pt x="256764" y="719908"/>
                  <a:pt x="257815" y="723543"/>
                  <a:pt x="256519" y="725069"/>
                </a:cubicBezTo>
                <a:cubicBezTo>
                  <a:pt x="255857" y="724846"/>
                  <a:pt x="255317" y="724126"/>
                  <a:pt x="255079" y="725155"/>
                </a:cubicBezTo>
                <a:cubicBezTo>
                  <a:pt x="257555" y="725126"/>
                  <a:pt x="254604" y="727783"/>
                  <a:pt x="255734" y="728481"/>
                </a:cubicBezTo>
                <a:cubicBezTo>
                  <a:pt x="256980" y="728632"/>
                  <a:pt x="256080" y="727214"/>
                  <a:pt x="257448" y="727459"/>
                </a:cubicBezTo>
                <a:cubicBezTo>
                  <a:pt x="257217" y="728999"/>
                  <a:pt x="259153" y="728423"/>
                  <a:pt x="259434" y="729474"/>
                </a:cubicBezTo>
                <a:cubicBezTo>
                  <a:pt x="258232" y="730799"/>
                  <a:pt x="258829" y="734693"/>
                  <a:pt x="259643" y="735881"/>
                </a:cubicBezTo>
                <a:cubicBezTo>
                  <a:pt x="260838" y="735290"/>
                  <a:pt x="259103" y="734218"/>
                  <a:pt x="260535" y="733685"/>
                </a:cubicBezTo>
                <a:cubicBezTo>
                  <a:pt x="261291" y="734160"/>
                  <a:pt x="262795" y="733894"/>
                  <a:pt x="263494" y="734419"/>
                </a:cubicBezTo>
                <a:cubicBezTo>
                  <a:pt x="263091" y="734988"/>
                  <a:pt x="263825" y="736543"/>
                  <a:pt x="264458" y="737112"/>
                </a:cubicBezTo>
                <a:cubicBezTo>
                  <a:pt x="264689" y="735938"/>
                  <a:pt x="265221" y="735521"/>
                  <a:pt x="265869" y="736716"/>
                </a:cubicBezTo>
                <a:cubicBezTo>
                  <a:pt x="266351" y="734153"/>
                  <a:pt x="264948" y="732771"/>
                  <a:pt x="265279" y="730029"/>
                </a:cubicBezTo>
                <a:cubicBezTo>
                  <a:pt x="264602" y="730029"/>
                  <a:pt x="264055" y="729899"/>
                  <a:pt x="263782" y="729510"/>
                </a:cubicBezTo>
                <a:cubicBezTo>
                  <a:pt x="264386" y="729287"/>
                  <a:pt x="263630" y="728071"/>
                  <a:pt x="264372" y="727948"/>
                </a:cubicBezTo>
                <a:cubicBezTo>
                  <a:pt x="265639" y="727912"/>
                  <a:pt x="264969" y="729777"/>
                  <a:pt x="266330" y="729661"/>
                </a:cubicBezTo>
                <a:cubicBezTo>
                  <a:pt x="266538" y="728769"/>
                  <a:pt x="264876" y="726084"/>
                  <a:pt x="266754" y="726271"/>
                </a:cubicBezTo>
                <a:cubicBezTo>
                  <a:pt x="266711" y="725760"/>
                  <a:pt x="266661" y="725256"/>
                  <a:pt x="266618" y="724752"/>
                </a:cubicBezTo>
                <a:cubicBezTo>
                  <a:pt x="264113" y="725047"/>
                  <a:pt x="265106" y="720959"/>
                  <a:pt x="267100" y="721974"/>
                </a:cubicBezTo>
                <a:cubicBezTo>
                  <a:pt x="267330" y="720527"/>
                  <a:pt x="266517" y="718324"/>
                  <a:pt x="268568" y="718209"/>
                </a:cubicBezTo>
                <a:cubicBezTo>
                  <a:pt x="267928" y="720109"/>
                  <a:pt x="268223" y="721578"/>
                  <a:pt x="269360" y="723053"/>
                </a:cubicBezTo>
                <a:cubicBezTo>
                  <a:pt x="269461" y="722463"/>
                  <a:pt x="270339" y="722442"/>
                  <a:pt x="269943" y="721491"/>
                </a:cubicBezTo>
                <a:cubicBezTo>
                  <a:pt x="268993" y="721765"/>
                  <a:pt x="269187" y="720908"/>
                  <a:pt x="268784" y="720649"/>
                </a:cubicBezTo>
                <a:cubicBezTo>
                  <a:pt x="269619" y="720498"/>
                  <a:pt x="269015" y="719303"/>
                  <a:pt x="269727" y="719058"/>
                </a:cubicBezTo>
                <a:cubicBezTo>
                  <a:pt x="270900" y="719245"/>
                  <a:pt x="270800" y="718511"/>
                  <a:pt x="271469" y="718338"/>
                </a:cubicBezTo>
                <a:cubicBezTo>
                  <a:pt x="272642" y="719706"/>
                  <a:pt x="271311" y="721355"/>
                  <a:pt x="271124" y="722643"/>
                </a:cubicBezTo>
                <a:cubicBezTo>
                  <a:pt x="272534" y="722722"/>
                  <a:pt x="271282" y="720865"/>
                  <a:pt x="272405" y="720728"/>
                </a:cubicBezTo>
                <a:cubicBezTo>
                  <a:pt x="273002" y="720692"/>
                  <a:pt x="272685" y="721556"/>
                  <a:pt x="273204" y="721592"/>
                </a:cubicBezTo>
                <a:cubicBezTo>
                  <a:pt x="274003" y="721225"/>
                  <a:pt x="272836" y="719433"/>
                  <a:pt x="273700" y="719116"/>
                </a:cubicBezTo>
                <a:cubicBezTo>
                  <a:pt x="274219" y="719821"/>
                  <a:pt x="274118" y="721139"/>
                  <a:pt x="275327" y="721153"/>
                </a:cubicBezTo>
                <a:cubicBezTo>
                  <a:pt x="274989" y="722233"/>
                  <a:pt x="274370" y="723104"/>
                  <a:pt x="273772" y="724004"/>
                </a:cubicBezTo>
                <a:cubicBezTo>
                  <a:pt x="275025" y="723305"/>
                  <a:pt x="275392" y="725429"/>
                  <a:pt x="277530" y="725602"/>
                </a:cubicBezTo>
                <a:cubicBezTo>
                  <a:pt x="276068" y="724205"/>
                  <a:pt x="274211" y="722182"/>
                  <a:pt x="276745" y="720764"/>
                </a:cubicBezTo>
                <a:cubicBezTo>
                  <a:pt x="276169" y="719281"/>
                  <a:pt x="275867" y="716856"/>
                  <a:pt x="277033" y="715855"/>
                </a:cubicBezTo>
                <a:cubicBezTo>
                  <a:pt x="277494" y="716618"/>
                  <a:pt x="278077" y="717259"/>
                  <a:pt x="278991" y="717568"/>
                </a:cubicBezTo>
                <a:cubicBezTo>
                  <a:pt x="280474" y="716848"/>
                  <a:pt x="277746" y="715243"/>
                  <a:pt x="278696" y="714228"/>
                </a:cubicBezTo>
                <a:cubicBezTo>
                  <a:pt x="278768" y="714595"/>
                  <a:pt x="278861" y="714941"/>
                  <a:pt x="279466" y="714790"/>
                </a:cubicBezTo>
                <a:cubicBezTo>
                  <a:pt x="279480" y="713897"/>
                  <a:pt x="278696" y="713782"/>
                  <a:pt x="278249" y="713343"/>
                </a:cubicBezTo>
                <a:cubicBezTo>
                  <a:pt x="278401" y="712767"/>
                  <a:pt x="279883" y="711716"/>
                  <a:pt x="280711" y="712573"/>
                </a:cubicBezTo>
                <a:cubicBezTo>
                  <a:pt x="279610" y="716417"/>
                  <a:pt x="281078" y="719713"/>
                  <a:pt x="279164" y="723680"/>
                </a:cubicBezTo>
                <a:cubicBezTo>
                  <a:pt x="278314" y="721340"/>
                  <a:pt x="280877" y="718619"/>
                  <a:pt x="278264" y="717619"/>
                </a:cubicBezTo>
                <a:cubicBezTo>
                  <a:pt x="279344" y="718994"/>
                  <a:pt x="277321" y="719649"/>
                  <a:pt x="278868" y="720332"/>
                </a:cubicBezTo>
                <a:cubicBezTo>
                  <a:pt x="278365" y="721657"/>
                  <a:pt x="276781" y="721945"/>
                  <a:pt x="277674" y="723161"/>
                </a:cubicBezTo>
                <a:cubicBezTo>
                  <a:pt x="277256" y="722118"/>
                  <a:pt x="278573" y="722787"/>
                  <a:pt x="278753" y="723096"/>
                </a:cubicBezTo>
                <a:cubicBezTo>
                  <a:pt x="278422" y="724083"/>
                  <a:pt x="278401" y="723982"/>
                  <a:pt x="278228" y="725270"/>
                </a:cubicBezTo>
                <a:cubicBezTo>
                  <a:pt x="280142" y="725371"/>
                  <a:pt x="279344" y="728135"/>
                  <a:pt x="281373" y="728128"/>
                </a:cubicBezTo>
                <a:cubicBezTo>
                  <a:pt x="279084" y="725285"/>
                  <a:pt x="281395" y="721995"/>
                  <a:pt x="282777" y="719476"/>
                </a:cubicBezTo>
                <a:cubicBezTo>
                  <a:pt x="282165" y="718662"/>
                  <a:pt x="281359" y="720095"/>
                  <a:pt x="280956" y="719281"/>
                </a:cubicBezTo>
                <a:cubicBezTo>
                  <a:pt x="281121" y="718828"/>
                  <a:pt x="281453" y="718504"/>
                  <a:pt x="281956" y="718302"/>
                </a:cubicBezTo>
                <a:cubicBezTo>
                  <a:pt x="283813" y="719094"/>
                  <a:pt x="283288" y="718051"/>
                  <a:pt x="285109" y="717187"/>
                </a:cubicBezTo>
                <a:cubicBezTo>
                  <a:pt x="285843" y="718864"/>
                  <a:pt x="283497" y="718288"/>
                  <a:pt x="283497" y="719425"/>
                </a:cubicBezTo>
                <a:cubicBezTo>
                  <a:pt x="283763" y="720181"/>
                  <a:pt x="285397" y="721283"/>
                  <a:pt x="284800" y="721794"/>
                </a:cubicBezTo>
                <a:cubicBezTo>
                  <a:pt x="284324" y="721822"/>
                  <a:pt x="284418" y="721283"/>
                  <a:pt x="284022" y="721232"/>
                </a:cubicBezTo>
                <a:cubicBezTo>
                  <a:pt x="283878" y="721693"/>
                  <a:pt x="283554" y="722031"/>
                  <a:pt x="283410" y="722492"/>
                </a:cubicBezTo>
                <a:cubicBezTo>
                  <a:pt x="284224" y="722355"/>
                  <a:pt x="284771" y="722485"/>
                  <a:pt x="284907" y="723010"/>
                </a:cubicBezTo>
                <a:cubicBezTo>
                  <a:pt x="283122" y="723327"/>
                  <a:pt x="281935" y="724075"/>
                  <a:pt x="281884" y="725645"/>
                </a:cubicBezTo>
                <a:cubicBezTo>
                  <a:pt x="282511" y="725724"/>
                  <a:pt x="282763" y="725141"/>
                  <a:pt x="282964" y="725580"/>
                </a:cubicBezTo>
                <a:cubicBezTo>
                  <a:pt x="282237" y="726667"/>
                  <a:pt x="282395" y="728394"/>
                  <a:pt x="281481" y="729345"/>
                </a:cubicBezTo>
                <a:cubicBezTo>
                  <a:pt x="282698" y="729841"/>
                  <a:pt x="281568" y="730734"/>
                  <a:pt x="282417" y="731735"/>
                </a:cubicBezTo>
                <a:cubicBezTo>
                  <a:pt x="280769" y="731770"/>
                  <a:pt x="282748" y="734441"/>
                  <a:pt x="281215" y="734563"/>
                </a:cubicBezTo>
                <a:cubicBezTo>
                  <a:pt x="281503" y="734614"/>
                  <a:pt x="281654" y="734794"/>
                  <a:pt x="281625" y="735147"/>
                </a:cubicBezTo>
                <a:cubicBezTo>
                  <a:pt x="285174" y="735362"/>
                  <a:pt x="282467" y="731022"/>
                  <a:pt x="284433" y="730079"/>
                </a:cubicBezTo>
                <a:cubicBezTo>
                  <a:pt x="284332" y="731799"/>
                  <a:pt x="285267" y="731166"/>
                  <a:pt x="285541" y="730316"/>
                </a:cubicBezTo>
                <a:cubicBezTo>
                  <a:pt x="287528" y="732613"/>
                  <a:pt x="283036" y="735406"/>
                  <a:pt x="285275" y="735528"/>
                </a:cubicBezTo>
                <a:cubicBezTo>
                  <a:pt x="285231" y="736305"/>
                  <a:pt x="283468" y="738378"/>
                  <a:pt x="284404" y="738026"/>
                </a:cubicBezTo>
                <a:cubicBezTo>
                  <a:pt x="284879" y="736586"/>
                  <a:pt x="284670" y="737738"/>
                  <a:pt x="286181" y="737608"/>
                </a:cubicBezTo>
                <a:cubicBezTo>
                  <a:pt x="286916" y="737263"/>
                  <a:pt x="285239" y="735744"/>
                  <a:pt x="286326" y="735154"/>
                </a:cubicBezTo>
                <a:cubicBezTo>
                  <a:pt x="286829" y="735147"/>
                  <a:pt x="286743" y="737328"/>
                  <a:pt x="287153" y="736327"/>
                </a:cubicBezTo>
                <a:cubicBezTo>
                  <a:pt x="286793" y="735003"/>
                  <a:pt x="287103" y="735074"/>
                  <a:pt x="286246" y="734247"/>
                </a:cubicBezTo>
                <a:cubicBezTo>
                  <a:pt x="286628" y="733772"/>
                  <a:pt x="287564" y="733685"/>
                  <a:pt x="287959" y="733217"/>
                </a:cubicBezTo>
                <a:cubicBezTo>
                  <a:pt x="287650" y="732749"/>
                  <a:pt x="286203" y="733397"/>
                  <a:pt x="286441" y="732397"/>
                </a:cubicBezTo>
                <a:cubicBezTo>
                  <a:pt x="290270" y="731749"/>
                  <a:pt x="287801" y="727891"/>
                  <a:pt x="289500" y="726091"/>
                </a:cubicBezTo>
                <a:cubicBezTo>
                  <a:pt x="290932" y="730288"/>
                  <a:pt x="290068" y="734355"/>
                  <a:pt x="290493" y="737335"/>
                </a:cubicBezTo>
                <a:cubicBezTo>
                  <a:pt x="290471" y="737025"/>
                  <a:pt x="291090" y="736917"/>
                  <a:pt x="291213" y="737292"/>
                </a:cubicBezTo>
                <a:cubicBezTo>
                  <a:pt x="291242" y="737594"/>
                  <a:pt x="291263" y="737903"/>
                  <a:pt x="291292" y="738206"/>
                </a:cubicBezTo>
                <a:cubicBezTo>
                  <a:pt x="290450" y="738163"/>
                  <a:pt x="289917" y="738335"/>
                  <a:pt x="289521" y="738623"/>
                </a:cubicBezTo>
                <a:cubicBezTo>
                  <a:pt x="290435" y="739768"/>
                  <a:pt x="288780" y="739969"/>
                  <a:pt x="288650" y="741121"/>
                </a:cubicBezTo>
                <a:cubicBezTo>
                  <a:pt x="289694" y="743374"/>
                  <a:pt x="289277" y="749277"/>
                  <a:pt x="288456" y="751220"/>
                </a:cubicBezTo>
                <a:cubicBezTo>
                  <a:pt x="288406" y="752717"/>
                  <a:pt x="289356" y="757929"/>
                  <a:pt x="287024" y="759563"/>
                </a:cubicBezTo>
                <a:cubicBezTo>
                  <a:pt x="287571" y="759577"/>
                  <a:pt x="288348" y="759369"/>
                  <a:pt x="288492" y="759772"/>
                </a:cubicBezTo>
                <a:cubicBezTo>
                  <a:pt x="288024" y="761334"/>
                  <a:pt x="287211" y="765955"/>
                  <a:pt x="287232" y="765962"/>
                </a:cubicBezTo>
                <a:cubicBezTo>
                  <a:pt x="287707" y="766121"/>
                  <a:pt x="288600" y="765660"/>
                  <a:pt x="288694" y="766178"/>
                </a:cubicBezTo>
                <a:cubicBezTo>
                  <a:pt x="288384" y="766805"/>
                  <a:pt x="287419" y="766956"/>
                  <a:pt x="287002" y="767510"/>
                </a:cubicBezTo>
                <a:cubicBezTo>
                  <a:pt x="289370" y="768935"/>
                  <a:pt x="285822" y="771073"/>
                  <a:pt x="287484" y="772981"/>
                </a:cubicBezTo>
                <a:cubicBezTo>
                  <a:pt x="289241" y="772527"/>
                  <a:pt x="287931" y="771606"/>
                  <a:pt x="287384" y="771764"/>
                </a:cubicBezTo>
                <a:cubicBezTo>
                  <a:pt x="287535" y="771210"/>
                  <a:pt x="287448" y="770490"/>
                  <a:pt x="287967" y="770195"/>
                </a:cubicBezTo>
                <a:cubicBezTo>
                  <a:pt x="288017" y="771483"/>
                  <a:pt x="288521" y="770159"/>
                  <a:pt x="289046" y="770130"/>
                </a:cubicBezTo>
                <a:cubicBezTo>
                  <a:pt x="289507" y="770555"/>
                  <a:pt x="289528" y="770872"/>
                  <a:pt x="289154" y="771347"/>
                </a:cubicBezTo>
                <a:cubicBezTo>
                  <a:pt x="291990" y="771188"/>
                  <a:pt x="289197" y="768115"/>
                  <a:pt x="289111" y="766761"/>
                </a:cubicBezTo>
                <a:cubicBezTo>
                  <a:pt x="289032" y="765278"/>
                  <a:pt x="291753" y="765840"/>
                  <a:pt x="291415" y="764170"/>
                </a:cubicBezTo>
                <a:cubicBezTo>
                  <a:pt x="290702" y="764120"/>
                  <a:pt x="290738" y="764624"/>
                  <a:pt x="290392" y="764839"/>
                </a:cubicBezTo>
                <a:cubicBezTo>
                  <a:pt x="289816" y="763508"/>
                  <a:pt x="288960" y="761823"/>
                  <a:pt x="290399" y="760866"/>
                </a:cubicBezTo>
                <a:cubicBezTo>
                  <a:pt x="290716" y="761917"/>
                  <a:pt x="291925" y="761046"/>
                  <a:pt x="291789" y="760168"/>
                </a:cubicBezTo>
                <a:cubicBezTo>
                  <a:pt x="290896" y="759642"/>
                  <a:pt x="291342" y="759110"/>
                  <a:pt x="290515" y="758109"/>
                </a:cubicBezTo>
                <a:cubicBezTo>
                  <a:pt x="292271" y="758843"/>
                  <a:pt x="290680" y="756259"/>
                  <a:pt x="292624" y="757368"/>
                </a:cubicBezTo>
                <a:cubicBezTo>
                  <a:pt x="292473" y="755784"/>
                  <a:pt x="291551" y="756878"/>
                  <a:pt x="291047" y="755942"/>
                </a:cubicBezTo>
                <a:cubicBezTo>
                  <a:pt x="292473" y="755064"/>
                  <a:pt x="290767" y="755950"/>
                  <a:pt x="290580" y="754747"/>
                </a:cubicBezTo>
                <a:cubicBezTo>
                  <a:pt x="291299" y="754539"/>
                  <a:pt x="291199" y="753790"/>
                  <a:pt x="291990" y="754359"/>
                </a:cubicBezTo>
                <a:cubicBezTo>
                  <a:pt x="292134" y="752646"/>
                  <a:pt x="290947" y="751717"/>
                  <a:pt x="291638" y="750407"/>
                </a:cubicBezTo>
                <a:cubicBezTo>
                  <a:pt x="291134" y="750133"/>
                  <a:pt x="290508" y="749975"/>
                  <a:pt x="290119" y="749586"/>
                </a:cubicBezTo>
                <a:cubicBezTo>
                  <a:pt x="290479" y="748334"/>
                  <a:pt x="290839" y="747081"/>
                  <a:pt x="290464" y="745289"/>
                </a:cubicBezTo>
                <a:cubicBezTo>
                  <a:pt x="293207" y="745289"/>
                  <a:pt x="292689" y="740732"/>
                  <a:pt x="294625" y="739221"/>
                </a:cubicBezTo>
                <a:cubicBezTo>
                  <a:pt x="294193" y="739199"/>
                  <a:pt x="293610" y="739336"/>
                  <a:pt x="293509" y="738990"/>
                </a:cubicBezTo>
                <a:cubicBezTo>
                  <a:pt x="293545" y="738184"/>
                  <a:pt x="295582" y="738213"/>
                  <a:pt x="294459" y="737400"/>
                </a:cubicBezTo>
                <a:cubicBezTo>
                  <a:pt x="293207" y="737248"/>
                  <a:pt x="294114" y="738666"/>
                  <a:pt x="292739" y="738429"/>
                </a:cubicBezTo>
                <a:cubicBezTo>
                  <a:pt x="292242" y="736816"/>
                  <a:pt x="291076" y="734117"/>
                  <a:pt x="291839" y="732368"/>
                </a:cubicBezTo>
                <a:cubicBezTo>
                  <a:pt x="291486" y="733412"/>
                  <a:pt x="293257" y="734024"/>
                  <a:pt x="293387" y="733498"/>
                </a:cubicBezTo>
                <a:cubicBezTo>
                  <a:pt x="292775" y="732778"/>
                  <a:pt x="291861" y="732346"/>
                  <a:pt x="291731" y="731151"/>
                </a:cubicBezTo>
                <a:cubicBezTo>
                  <a:pt x="292228" y="731432"/>
                  <a:pt x="293084" y="731367"/>
                  <a:pt x="293581" y="731648"/>
                </a:cubicBezTo>
                <a:cubicBezTo>
                  <a:pt x="293934" y="729978"/>
                  <a:pt x="292847" y="728294"/>
                  <a:pt x="293178" y="727092"/>
                </a:cubicBezTo>
                <a:cubicBezTo>
                  <a:pt x="293595" y="727128"/>
                  <a:pt x="293768" y="727394"/>
                  <a:pt x="293955" y="727653"/>
                </a:cubicBezTo>
                <a:cubicBezTo>
                  <a:pt x="294466" y="729791"/>
                  <a:pt x="292991" y="733260"/>
                  <a:pt x="294905" y="734319"/>
                </a:cubicBezTo>
                <a:cubicBezTo>
                  <a:pt x="294186" y="732166"/>
                  <a:pt x="295834" y="729366"/>
                  <a:pt x="294589" y="726696"/>
                </a:cubicBezTo>
                <a:cubicBezTo>
                  <a:pt x="296590" y="726681"/>
                  <a:pt x="293624" y="722665"/>
                  <a:pt x="295956" y="721722"/>
                </a:cubicBezTo>
                <a:cubicBezTo>
                  <a:pt x="294106" y="718641"/>
                  <a:pt x="295064" y="713033"/>
                  <a:pt x="296424" y="710687"/>
                </a:cubicBezTo>
                <a:cubicBezTo>
                  <a:pt x="296525" y="710917"/>
                  <a:pt x="296755" y="711018"/>
                  <a:pt x="297166" y="710946"/>
                </a:cubicBezTo>
                <a:cubicBezTo>
                  <a:pt x="297065" y="710176"/>
                  <a:pt x="296834" y="709513"/>
                  <a:pt x="296288" y="709168"/>
                </a:cubicBezTo>
                <a:cubicBezTo>
                  <a:pt x="296280" y="709542"/>
                  <a:pt x="296244" y="709895"/>
                  <a:pt x="295625" y="709823"/>
                </a:cubicBezTo>
                <a:cubicBezTo>
                  <a:pt x="295445" y="707707"/>
                  <a:pt x="295906" y="707109"/>
                  <a:pt x="295632" y="705849"/>
                </a:cubicBezTo>
                <a:cubicBezTo>
                  <a:pt x="296172" y="705972"/>
                  <a:pt x="296575" y="706245"/>
                  <a:pt x="297129" y="706368"/>
                </a:cubicBezTo>
                <a:cubicBezTo>
                  <a:pt x="296482" y="704568"/>
                  <a:pt x="298173" y="704475"/>
                  <a:pt x="297518" y="702675"/>
                </a:cubicBezTo>
                <a:cubicBezTo>
                  <a:pt x="296539" y="702905"/>
                  <a:pt x="296590" y="703726"/>
                  <a:pt x="295719" y="702790"/>
                </a:cubicBezTo>
                <a:cubicBezTo>
                  <a:pt x="296741" y="702776"/>
                  <a:pt x="296546" y="701876"/>
                  <a:pt x="297050" y="701487"/>
                </a:cubicBezTo>
                <a:cubicBezTo>
                  <a:pt x="296460" y="700933"/>
                  <a:pt x="295589" y="702114"/>
                  <a:pt x="295201" y="700991"/>
                </a:cubicBezTo>
                <a:cubicBezTo>
                  <a:pt x="295301" y="699018"/>
                  <a:pt x="294884" y="699033"/>
                  <a:pt x="294488" y="697060"/>
                </a:cubicBezTo>
                <a:cubicBezTo>
                  <a:pt x="295899" y="697140"/>
                  <a:pt x="295668" y="695160"/>
                  <a:pt x="296921" y="695988"/>
                </a:cubicBezTo>
                <a:cubicBezTo>
                  <a:pt x="296978" y="694109"/>
                  <a:pt x="297813" y="693612"/>
                  <a:pt x="296266" y="692669"/>
                </a:cubicBezTo>
                <a:cubicBezTo>
                  <a:pt x="297396" y="693065"/>
                  <a:pt x="297633" y="691950"/>
                  <a:pt x="298807" y="692813"/>
                </a:cubicBezTo>
                <a:cubicBezTo>
                  <a:pt x="298843" y="692238"/>
                  <a:pt x="298346" y="692173"/>
                  <a:pt x="298346" y="691618"/>
                </a:cubicBezTo>
                <a:cubicBezTo>
                  <a:pt x="297554" y="691798"/>
                  <a:pt x="296453" y="692439"/>
                  <a:pt x="296158" y="691453"/>
                </a:cubicBezTo>
                <a:cubicBezTo>
                  <a:pt x="296633" y="688098"/>
                  <a:pt x="297720" y="683902"/>
                  <a:pt x="295654" y="681699"/>
                </a:cubicBezTo>
                <a:cubicBezTo>
                  <a:pt x="296280" y="681642"/>
                  <a:pt x="296784" y="681699"/>
                  <a:pt x="297122" y="681915"/>
                </a:cubicBezTo>
                <a:cubicBezTo>
                  <a:pt x="297072" y="681404"/>
                  <a:pt x="297029" y="680900"/>
                  <a:pt x="296993" y="680389"/>
                </a:cubicBezTo>
                <a:cubicBezTo>
                  <a:pt x="296072" y="680634"/>
                  <a:pt x="295683" y="680346"/>
                  <a:pt x="295827" y="679547"/>
                </a:cubicBezTo>
                <a:cubicBezTo>
                  <a:pt x="297374" y="680209"/>
                  <a:pt x="296446" y="678849"/>
                  <a:pt x="297936" y="678805"/>
                </a:cubicBezTo>
                <a:cubicBezTo>
                  <a:pt x="298987" y="680130"/>
                  <a:pt x="297569" y="681375"/>
                  <a:pt x="297230" y="683132"/>
                </a:cubicBezTo>
                <a:cubicBezTo>
                  <a:pt x="299390" y="683722"/>
                  <a:pt x="298778" y="687739"/>
                  <a:pt x="297684" y="688300"/>
                </a:cubicBezTo>
                <a:cubicBezTo>
                  <a:pt x="299922" y="686947"/>
                  <a:pt x="299598" y="682477"/>
                  <a:pt x="298864" y="681195"/>
                </a:cubicBezTo>
                <a:cubicBezTo>
                  <a:pt x="299649" y="679302"/>
                  <a:pt x="300750" y="677639"/>
                  <a:pt x="300873" y="675264"/>
                </a:cubicBezTo>
                <a:cubicBezTo>
                  <a:pt x="299922" y="675530"/>
                  <a:pt x="300117" y="674681"/>
                  <a:pt x="299714" y="674422"/>
                </a:cubicBezTo>
                <a:cubicBezTo>
                  <a:pt x="298598" y="674271"/>
                  <a:pt x="298699" y="675012"/>
                  <a:pt x="297576" y="674861"/>
                </a:cubicBezTo>
                <a:cubicBezTo>
                  <a:pt x="297158" y="676041"/>
                  <a:pt x="298619" y="675379"/>
                  <a:pt x="298433" y="676336"/>
                </a:cubicBezTo>
                <a:cubicBezTo>
                  <a:pt x="296676" y="676005"/>
                  <a:pt x="297655" y="677668"/>
                  <a:pt x="296000" y="677409"/>
                </a:cubicBezTo>
                <a:cubicBezTo>
                  <a:pt x="296179" y="675948"/>
                  <a:pt x="297590" y="673853"/>
                  <a:pt x="295647" y="673457"/>
                </a:cubicBezTo>
                <a:cubicBezTo>
                  <a:pt x="295604" y="672946"/>
                  <a:pt x="295553" y="672442"/>
                  <a:pt x="295510" y="671938"/>
                </a:cubicBezTo>
                <a:cubicBezTo>
                  <a:pt x="296007" y="672219"/>
                  <a:pt x="296863" y="672147"/>
                  <a:pt x="297360" y="672428"/>
                </a:cubicBezTo>
                <a:cubicBezTo>
                  <a:pt x="297396" y="670693"/>
                  <a:pt x="295467" y="672817"/>
                  <a:pt x="295424" y="671024"/>
                </a:cubicBezTo>
                <a:cubicBezTo>
                  <a:pt x="296007" y="670412"/>
                  <a:pt x="296870" y="670290"/>
                  <a:pt x="295676" y="669786"/>
                </a:cubicBezTo>
                <a:cubicBezTo>
                  <a:pt x="296813" y="668785"/>
                  <a:pt x="297662" y="670311"/>
                  <a:pt x="298195" y="669628"/>
                </a:cubicBezTo>
                <a:cubicBezTo>
                  <a:pt x="297597" y="669620"/>
                  <a:pt x="297417" y="667576"/>
                  <a:pt x="298008" y="667497"/>
                </a:cubicBezTo>
                <a:cubicBezTo>
                  <a:pt x="298821" y="667360"/>
                  <a:pt x="299368" y="667483"/>
                  <a:pt x="299498" y="668015"/>
                </a:cubicBezTo>
                <a:cubicBezTo>
                  <a:pt x="297633" y="667627"/>
                  <a:pt x="299814" y="669822"/>
                  <a:pt x="299742" y="670751"/>
                </a:cubicBezTo>
                <a:cubicBezTo>
                  <a:pt x="299231" y="671139"/>
                  <a:pt x="298303" y="671226"/>
                  <a:pt x="298022" y="671780"/>
                </a:cubicBezTo>
                <a:cubicBezTo>
                  <a:pt x="299778" y="671794"/>
                  <a:pt x="298324" y="673457"/>
                  <a:pt x="298216" y="673911"/>
                </a:cubicBezTo>
                <a:cubicBezTo>
                  <a:pt x="300520" y="673515"/>
                  <a:pt x="299908" y="671787"/>
                  <a:pt x="300131" y="671038"/>
                </a:cubicBezTo>
                <a:cubicBezTo>
                  <a:pt x="301247" y="670967"/>
                  <a:pt x="300462" y="672089"/>
                  <a:pt x="301707" y="672464"/>
                </a:cubicBezTo>
                <a:cubicBezTo>
                  <a:pt x="301304" y="671226"/>
                  <a:pt x="300203" y="669988"/>
                  <a:pt x="301801" y="669404"/>
                </a:cubicBezTo>
                <a:cubicBezTo>
                  <a:pt x="300873" y="669325"/>
                  <a:pt x="301974" y="667252"/>
                  <a:pt x="300225" y="667972"/>
                </a:cubicBezTo>
                <a:cubicBezTo>
                  <a:pt x="299800" y="668879"/>
                  <a:pt x="301340" y="669455"/>
                  <a:pt x="300390" y="669793"/>
                </a:cubicBezTo>
                <a:cubicBezTo>
                  <a:pt x="298692" y="668685"/>
                  <a:pt x="300455" y="667828"/>
                  <a:pt x="300837" y="666712"/>
                </a:cubicBezTo>
                <a:cubicBezTo>
                  <a:pt x="299642" y="666410"/>
                  <a:pt x="300649" y="667713"/>
                  <a:pt x="299447" y="667411"/>
                </a:cubicBezTo>
                <a:cubicBezTo>
                  <a:pt x="299426" y="667108"/>
                  <a:pt x="299131" y="667065"/>
                  <a:pt x="299037" y="666828"/>
                </a:cubicBezTo>
                <a:cubicBezTo>
                  <a:pt x="298792" y="665179"/>
                  <a:pt x="299584" y="664913"/>
                  <a:pt x="300570" y="663675"/>
                </a:cubicBezTo>
                <a:cubicBezTo>
                  <a:pt x="300290" y="662811"/>
                  <a:pt x="300045" y="664178"/>
                  <a:pt x="299512" y="664049"/>
                </a:cubicBezTo>
                <a:cubicBezTo>
                  <a:pt x="299490" y="663632"/>
                  <a:pt x="299282" y="663387"/>
                  <a:pt x="299066" y="663156"/>
                </a:cubicBezTo>
                <a:cubicBezTo>
                  <a:pt x="299347" y="662688"/>
                  <a:pt x="299519" y="662163"/>
                  <a:pt x="300426" y="662149"/>
                </a:cubicBezTo>
                <a:cubicBezTo>
                  <a:pt x="301362" y="661997"/>
                  <a:pt x="300815" y="663315"/>
                  <a:pt x="301945" y="662976"/>
                </a:cubicBezTo>
                <a:cubicBezTo>
                  <a:pt x="301556" y="661810"/>
                  <a:pt x="301434" y="661422"/>
                  <a:pt x="302089" y="660522"/>
                </a:cubicBezTo>
                <a:cubicBezTo>
                  <a:pt x="301715" y="659903"/>
                  <a:pt x="300505" y="660090"/>
                  <a:pt x="300520" y="659089"/>
                </a:cubicBezTo>
                <a:cubicBezTo>
                  <a:pt x="300570" y="658463"/>
                  <a:pt x="301434" y="658434"/>
                  <a:pt x="301484" y="657808"/>
                </a:cubicBezTo>
                <a:cubicBezTo>
                  <a:pt x="300916" y="657383"/>
                  <a:pt x="300354" y="655591"/>
                  <a:pt x="301168" y="654166"/>
                </a:cubicBezTo>
                <a:cubicBezTo>
                  <a:pt x="300441" y="653878"/>
                  <a:pt x="300138" y="653187"/>
                  <a:pt x="299598" y="652733"/>
                </a:cubicBezTo>
                <a:cubicBezTo>
                  <a:pt x="299368" y="654245"/>
                  <a:pt x="300239" y="654864"/>
                  <a:pt x="299116" y="655512"/>
                </a:cubicBezTo>
                <a:cubicBezTo>
                  <a:pt x="298907" y="655159"/>
                  <a:pt x="298670" y="654842"/>
                  <a:pt x="298317" y="654641"/>
                </a:cubicBezTo>
                <a:cubicBezTo>
                  <a:pt x="298332" y="655397"/>
                  <a:pt x="298965" y="655548"/>
                  <a:pt x="299174" y="656116"/>
                </a:cubicBezTo>
                <a:cubicBezTo>
                  <a:pt x="296928" y="655901"/>
                  <a:pt x="299059" y="658017"/>
                  <a:pt x="298281" y="658312"/>
                </a:cubicBezTo>
                <a:cubicBezTo>
                  <a:pt x="297785" y="658247"/>
                  <a:pt x="297562" y="657923"/>
                  <a:pt x="296820" y="658096"/>
                </a:cubicBezTo>
                <a:cubicBezTo>
                  <a:pt x="297900" y="659788"/>
                  <a:pt x="298562" y="662458"/>
                  <a:pt x="296583" y="663617"/>
                </a:cubicBezTo>
                <a:cubicBezTo>
                  <a:pt x="298684" y="663178"/>
                  <a:pt x="297302" y="666813"/>
                  <a:pt x="295661" y="665510"/>
                </a:cubicBezTo>
                <a:cubicBezTo>
                  <a:pt x="295805" y="667094"/>
                  <a:pt x="296734" y="666000"/>
                  <a:pt x="297238" y="666943"/>
                </a:cubicBezTo>
                <a:cubicBezTo>
                  <a:pt x="296568" y="667115"/>
                  <a:pt x="296395" y="667655"/>
                  <a:pt x="295496" y="667663"/>
                </a:cubicBezTo>
                <a:cubicBezTo>
                  <a:pt x="293408" y="664963"/>
                  <a:pt x="294776" y="663185"/>
                  <a:pt x="296316" y="660579"/>
                </a:cubicBezTo>
                <a:cubicBezTo>
                  <a:pt x="295150" y="658679"/>
                  <a:pt x="295856" y="657873"/>
                  <a:pt x="295244" y="656671"/>
                </a:cubicBezTo>
                <a:lnTo>
                  <a:pt x="296323" y="656599"/>
                </a:lnTo>
                <a:cubicBezTo>
                  <a:pt x="295323" y="656462"/>
                  <a:pt x="295726" y="653252"/>
                  <a:pt x="294668" y="654259"/>
                </a:cubicBezTo>
                <a:cubicBezTo>
                  <a:pt x="295618" y="654871"/>
                  <a:pt x="295107" y="656843"/>
                  <a:pt x="294193" y="657045"/>
                </a:cubicBezTo>
                <a:cubicBezTo>
                  <a:pt x="293775" y="655123"/>
                  <a:pt x="294546" y="654072"/>
                  <a:pt x="294128" y="652157"/>
                </a:cubicBezTo>
                <a:cubicBezTo>
                  <a:pt x="295337" y="652532"/>
                  <a:pt x="295157" y="652021"/>
                  <a:pt x="295870" y="651438"/>
                </a:cubicBezTo>
                <a:cubicBezTo>
                  <a:pt x="293761" y="651661"/>
                  <a:pt x="294279" y="649573"/>
                  <a:pt x="295373" y="649940"/>
                </a:cubicBezTo>
                <a:cubicBezTo>
                  <a:pt x="294869" y="647291"/>
                  <a:pt x="296295" y="644210"/>
                  <a:pt x="294949" y="641101"/>
                </a:cubicBezTo>
                <a:cubicBezTo>
                  <a:pt x="296323" y="640424"/>
                  <a:pt x="296280" y="638668"/>
                  <a:pt x="295373" y="637710"/>
                </a:cubicBezTo>
                <a:cubicBezTo>
                  <a:pt x="295870" y="637667"/>
                  <a:pt x="296179" y="637804"/>
                  <a:pt x="296475" y="637948"/>
                </a:cubicBezTo>
                <a:cubicBezTo>
                  <a:pt x="295978" y="636731"/>
                  <a:pt x="296734" y="636429"/>
                  <a:pt x="297396" y="636062"/>
                </a:cubicBezTo>
                <a:cubicBezTo>
                  <a:pt x="296331" y="634925"/>
                  <a:pt x="296187" y="637343"/>
                  <a:pt x="295625" y="636480"/>
                </a:cubicBezTo>
                <a:cubicBezTo>
                  <a:pt x="295935" y="635666"/>
                  <a:pt x="295913" y="634601"/>
                  <a:pt x="296878" y="634255"/>
                </a:cubicBezTo>
                <a:cubicBezTo>
                  <a:pt x="296834" y="632125"/>
                  <a:pt x="295532" y="627518"/>
                  <a:pt x="296849" y="625696"/>
                </a:cubicBezTo>
                <a:cubicBezTo>
                  <a:pt x="295582" y="623904"/>
                  <a:pt x="294848" y="613618"/>
                  <a:pt x="297202" y="617418"/>
                </a:cubicBezTo>
                <a:cubicBezTo>
                  <a:pt x="297374" y="615281"/>
                  <a:pt x="296662" y="612704"/>
                  <a:pt x="296662" y="611336"/>
                </a:cubicBezTo>
                <a:cubicBezTo>
                  <a:pt x="296921" y="612819"/>
                  <a:pt x="296842" y="610746"/>
                  <a:pt x="298101" y="611249"/>
                </a:cubicBezTo>
                <a:cubicBezTo>
                  <a:pt x="297705" y="610386"/>
                  <a:pt x="297547" y="610227"/>
                  <a:pt x="298324" y="609709"/>
                </a:cubicBezTo>
                <a:cubicBezTo>
                  <a:pt x="296633" y="609673"/>
                  <a:pt x="298749" y="607607"/>
                  <a:pt x="297360" y="607017"/>
                </a:cubicBezTo>
                <a:cubicBezTo>
                  <a:pt x="297374" y="607182"/>
                  <a:pt x="297094" y="607384"/>
                  <a:pt x="297000" y="607038"/>
                </a:cubicBezTo>
                <a:cubicBezTo>
                  <a:pt x="297957" y="606815"/>
                  <a:pt x="297871" y="606743"/>
                  <a:pt x="299109" y="606297"/>
                </a:cubicBezTo>
                <a:cubicBezTo>
                  <a:pt x="300095" y="607003"/>
                  <a:pt x="299404" y="607305"/>
                  <a:pt x="300016" y="608385"/>
                </a:cubicBezTo>
                <a:cubicBezTo>
                  <a:pt x="301225" y="607737"/>
                  <a:pt x="301218" y="608536"/>
                  <a:pt x="302233" y="608852"/>
                </a:cubicBezTo>
                <a:cubicBezTo>
                  <a:pt x="301348" y="604908"/>
                  <a:pt x="301873" y="605520"/>
                  <a:pt x="302363" y="602115"/>
                </a:cubicBezTo>
                <a:cubicBezTo>
                  <a:pt x="301031" y="602007"/>
                  <a:pt x="302046" y="603591"/>
                  <a:pt x="301060" y="603727"/>
                </a:cubicBezTo>
                <a:cubicBezTo>
                  <a:pt x="301016" y="603223"/>
                  <a:pt x="300966" y="602712"/>
                  <a:pt x="300930" y="602208"/>
                </a:cubicBezTo>
                <a:cubicBezTo>
                  <a:pt x="300261" y="602295"/>
                  <a:pt x="299742" y="602489"/>
                  <a:pt x="299541" y="602907"/>
                </a:cubicBezTo>
                <a:cubicBezTo>
                  <a:pt x="300873" y="602741"/>
                  <a:pt x="299397" y="603864"/>
                  <a:pt x="300728" y="604051"/>
                </a:cubicBezTo>
                <a:cubicBezTo>
                  <a:pt x="300455" y="604519"/>
                  <a:pt x="300549" y="605246"/>
                  <a:pt x="299368" y="605059"/>
                </a:cubicBezTo>
                <a:cubicBezTo>
                  <a:pt x="299239" y="604526"/>
                  <a:pt x="299598" y="603511"/>
                  <a:pt x="298548" y="603886"/>
                </a:cubicBezTo>
                <a:cubicBezTo>
                  <a:pt x="298893" y="604641"/>
                  <a:pt x="299203" y="605246"/>
                  <a:pt x="298346" y="605736"/>
                </a:cubicBezTo>
                <a:cubicBezTo>
                  <a:pt x="296964" y="604138"/>
                  <a:pt x="298461" y="600135"/>
                  <a:pt x="296928" y="597875"/>
                </a:cubicBezTo>
                <a:cubicBezTo>
                  <a:pt x="298094" y="596882"/>
                  <a:pt x="298317" y="591209"/>
                  <a:pt x="296367" y="591490"/>
                </a:cubicBezTo>
                <a:cubicBezTo>
                  <a:pt x="297158" y="590814"/>
                  <a:pt x="296928" y="591015"/>
                  <a:pt x="298080" y="590468"/>
                </a:cubicBezTo>
                <a:cubicBezTo>
                  <a:pt x="298533" y="591454"/>
                  <a:pt x="297576" y="593830"/>
                  <a:pt x="299095" y="593765"/>
                </a:cubicBezTo>
                <a:cubicBezTo>
                  <a:pt x="298720" y="592376"/>
                  <a:pt x="298145" y="590353"/>
                  <a:pt x="299987" y="591569"/>
                </a:cubicBezTo>
                <a:cubicBezTo>
                  <a:pt x="299973" y="590706"/>
                  <a:pt x="298850" y="590929"/>
                  <a:pt x="298771" y="590115"/>
                </a:cubicBezTo>
                <a:lnTo>
                  <a:pt x="300218" y="590029"/>
                </a:lnTo>
                <a:cubicBezTo>
                  <a:pt x="300239" y="590698"/>
                  <a:pt x="300290" y="592995"/>
                  <a:pt x="301096" y="591807"/>
                </a:cubicBezTo>
                <a:cubicBezTo>
                  <a:pt x="300038" y="591296"/>
                  <a:pt x="300995" y="589856"/>
                  <a:pt x="301240" y="589352"/>
                </a:cubicBezTo>
                <a:cubicBezTo>
                  <a:pt x="300469" y="588863"/>
                  <a:pt x="299958" y="585516"/>
                  <a:pt x="301945" y="585033"/>
                </a:cubicBezTo>
                <a:cubicBezTo>
                  <a:pt x="302355" y="585069"/>
                  <a:pt x="302528" y="585336"/>
                  <a:pt x="302715" y="585595"/>
                </a:cubicBezTo>
                <a:cubicBezTo>
                  <a:pt x="302694" y="586610"/>
                  <a:pt x="301787" y="588093"/>
                  <a:pt x="302960" y="588330"/>
                </a:cubicBezTo>
                <a:cubicBezTo>
                  <a:pt x="302521" y="588748"/>
                  <a:pt x="301671" y="588805"/>
                  <a:pt x="301161" y="588445"/>
                </a:cubicBezTo>
                <a:cubicBezTo>
                  <a:pt x="301146" y="589964"/>
                  <a:pt x="302247" y="588546"/>
                  <a:pt x="302679" y="589266"/>
                </a:cubicBezTo>
                <a:cubicBezTo>
                  <a:pt x="301981" y="589748"/>
                  <a:pt x="301254" y="590302"/>
                  <a:pt x="302456" y="590806"/>
                </a:cubicBezTo>
                <a:cubicBezTo>
                  <a:pt x="303536" y="589964"/>
                  <a:pt x="304234" y="584558"/>
                  <a:pt x="302845" y="582831"/>
                </a:cubicBezTo>
                <a:cubicBezTo>
                  <a:pt x="304227" y="581535"/>
                  <a:pt x="301492" y="577799"/>
                  <a:pt x="305242" y="577180"/>
                </a:cubicBezTo>
                <a:cubicBezTo>
                  <a:pt x="304839" y="576381"/>
                  <a:pt x="304889" y="574812"/>
                  <a:pt x="306077" y="574380"/>
                </a:cubicBezTo>
                <a:cubicBezTo>
                  <a:pt x="306256" y="573430"/>
                  <a:pt x="305040" y="573854"/>
                  <a:pt x="305227" y="572904"/>
                </a:cubicBezTo>
                <a:cubicBezTo>
                  <a:pt x="305882" y="571090"/>
                  <a:pt x="307293" y="571436"/>
                  <a:pt x="309359" y="570507"/>
                </a:cubicBezTo>
                <a:cubicBezTo>
                  <a:pt x="307365" y="570658"/>
                  <a:pt x="307531" y="568153"/>
                  <a:pt x="308344" y="567210"/>
                </a:cubicBezTo>
                <a:cubicBezTo>
                  <a:pt x="308819" y="567182"/>
                  <a:pt x="308718" y="567729"/>
                  <a:pt x="309114" y="567772"/>
                </a:cubicBezTo>
                <a:cubicBezTo>
                  <a:pt x="310244" y="566649"/>
                  <a:pt x="307120" y="566282"/>
                  <a:pt x="308898" y="565339"/>
                </a:cubicBezTo>
                <a:cubicBezTo>
                  <a:pt x="310007" y="564648"/>
                  <a:pt x="309553" y="567038"/>
                  <a:pt x="310028" y="565879"/>
                </a:cubicBezTo>
                <a:cubicBezTo>
                  <a:pt x="309100" y="564871"/>
                  <a:pt x="311072" y="564396"/>
                  <a:pt x="309474" y="563777"/>
                </a:cubicBezTo>
                <a:cubicBezTo>
                  <a:pt x="309661" y="563237"/>
                  <a:pt x="310518" y="563208"/>
                  <a:pt x="310834" y="562776"/>
                </a:cubicBezTo>
                <a:cubicBezTo>
                  <a:pt x="309337" y="562157"/>
                  <a:pt x="309186" y="556514"/>
                  <a:pt x="311792" y="557212"/>
                </a:cubicBezTo>
                <a:cubicBezTo>
                  <a:pt x="310100" y="551540"/>
                  <a:pt x="313246" y="543406"/>
                  <a:pt x="313001" y="538180"/>
                </a:cubicBezTo>
                <a:cubicBezTo>
                  <a:pt x="313699" y="538266"/>
                  <a:pt x="314556" y="538194"/>
                  <a:pt x="314520" y="539000"/>
                </a:cubicBezTo>
                <a:cubicBezTo>
                  <a:pt x="314052" y="539094"/>
                  <a:pt x="312915" y="539555"/>
                  <a:pt x="314268" y="540238"/>
                </a:cubicBezTo>
                <a:cubicBezTo>
                  <a:pt x="314167" y="539691"/>
                  <a:pt x="314563" y="539504"/>
                  <a:pt x="315290" y="539562"/>
                </a:cubicBezTo>
                <a:cubicBezTo>
                  <a:pt x="315794" y="540519"/>
                  <a:pt x="314361" y="541498"/>
                  <a:pt x="315506" y="541995"/>
                </a:cubicBezTo>
                <a:cubicBezTo>
                  <a:pt x="315571" y="541095"/>
                  <a:pt x="315916" y="538993"/>
                  <a:pt x="315909" y="538302"/>
                </a:cubicBezTo>
                <a:cubicBezTo>
                  <a:pt x="315528" y="538151"/>
                  <a:pt x="314239" y="538309"/>
                  <a:pt x="313670" y="537525"/>
                </a:cubicBezTo>
                <a:cubicBezTo>
                  <a:pt x="316319" y="537877"/>
                  <a:pt x="313843" y="536265"/>
                  <a:pt x="314952" y="535610"/>
                </a:cubicBezTo>
                <a:cubicBezTo>
                  <a:pt x="315535" y="536510"/>
                  <a:pt x="317104" y="535675"/>
                  <a:pt x="316363" y="535214"/>
                </a:cubicBezTo>
                <a:cubicBezTo>
                  <a:pt x="316391" y="535963"/>
                  <a:pt x="315182" y="535351"/>
                  <a:pt x="315254" y="534976"/>
                </a:cubicBezTo>
                <a:cubicBezTo>
                  <a:pt x="315563" y="533717"/>
                  <a:pt x="319011" y="533321"/>
                  <a:pt x="317557" y="532385"/>
                </a:cubicBezTo>
                <a:cubicBezTo>
                  <a:pt x="316686" y="532320"/>
                  <a:pt x="317881" y="533753"/>
                  <a:pt x="316564" y="533364"/>
                </a:cubicBezTo>
                <a:cubicBezTo>
                  <a:pt x="315081" y="533083"/>
                  <a:pt x="316614" y="531485"/>
                  <a:pt x="316679" y="530607"/>
                </a:cubicBezTo>
                <a:cubicBezTo>
                  <a:pt x="314505" y="530254"/>
                  <a:pt x="313771" y="528815"/>
                  <a:pt x="314196" y="527094"/>
                </a:cubicBezTo>
                <a:cubicBezTo>
                  <a:pt x="314376" y="528412"/>
                  <a:pt x="314873" y="527605"/>
                  <a:pt x="316053" y="527591"/>
                </a:cubicBezTo>
                <a:cubicBezTo>
                  <a:pt x="316003" y="525719"/>
                  <a:pt x="315506" y="524381"/>
                  <a:pt x="316701" y="522660"/>
                </a:cubicBezTo>
                <a:cubicBezTo>
                  <a:pt x="316823" y="523229"/>
                  <a:pt x="316722" y="525676"/>
                  <a:pt x="317248" y="524762"/>
                </a:cubicBezTo>
                <a:cubicBezTo>
                  <a:pt x="316708" y="523135"/>
                  <a:pt x="318155" y="522948"/>
                  <a:pt x="318961" y="523733"/>
                </a:cubicBezTo>
                <a:cubicBezTo>
                  <a:pt x="318155" y="522329"/>
                  <a:pt x="319594" y="522243"/>
                  <a:pt x="318363" y="521019"/>
                </a:cubicBezTo>
                <a:cubicBezTo>
                  <a:pt x="318817" y="520976"/>
                  <a:pt x="318824" y="520601"/>
                  <a:pt x="319414" y="520652"/>
                </a:cubicBezTo>
                <a:cubicBezTo>
                  <a:pt x="320048" y="520688"/>
                  <a:pt x="320278" y="521127"/>
                  <a:pt x="320235" y="521825"/>
                </a:cubicBezTo>
                <a:cubicBezTo>
                  <a:pt x="321725" y="520760"/>
                  <a:pt x="321876" y="520378"/>
                  <a:pt x="322898" y="519212"/>
                </a:cubicBezTo>
                <a:cubicBezTo>
                  <a:pt x="321970" y="518867"/>
                  <a:pt x="321876" y="520486"/>
                  <a:pt x="321487" y="519608"/>
                </a:cubicBezTo>
                <a:cubicBezTo>
                  <a:pt x="321703" y="518672"/>
                  <a:pt x="321156" y="518492"/>
                  <a:pt x="320825" y="518104"/>
                </a:cubicBezTo>
                <a:cubicBezTo>
                  <a:pt x="321257" y="517816"/>
                  <a:pt x="321833" y="517549"/>
                  <a:pt x="321890" y="517225"/>
                </a:cubicBezTo>
                <a:cubicBezTo>
                  <a:pt x="321912" y="517125"/>
                  <a:pt x="321775" y="517009"/>
                  <a:pt x="321674" y="516894"/>
                </a:cubicBezTo>
                <a:cubicBezTo>
                  <a:pt x="321862" y="516369"/>
                  <a:pt x="321804" y="515663"/>
                  <a:pt x="322193" y="515282"/>
                </a:cubicBezTo>
                <a:cubicBezTo>
                  <a:pt x="323827" y="516556"/>
                  <a:pt x="320984" y="517996"/>
                  <a:pt x="322848" y="518600"/>
                </a:cubicBezTo>
                <a:cubicBezTo>
                  <a:pt x="322761" y="517787"/>
                  <a:pt x="323229" y="516693"/>
                  <a:pt x="324518" y="516966"/>
                </a:cubicBezTo>
                <a:cubicBezTo>
                  <a:pt x="324798" y="517679"/>
                  <a:pt x="324259" y="519198"/>
                  <a:pt x="325086" y="519378"/>
                </a:cubicBezTo>
                <a:cubicBezTo>
                  <a:pt x="325633" y="517837"/>
                  <a:pt x="324899" y="516642"/>
                  <a:pt x="327339" y="516182"/>
                </a:cubicBezTo>
                <a:cubicBezTo>
                  <a:pt x="325727" y="515771"/>
                  <a:pt x="327217" y="513705"/>
                  <a:pt x="325936" y="512597"/>
                </a:cubicBezTo>
                <a:cubicBezTo>
                  <a:pt x="326619" y="512021"/>
                  <a:pt x="326656" y="512784"/>
                  <a:pt x="327347" y="512201"/>
                </a:cubicBezTo>
                <a:cubicBezTo>
                  <a:pt x="326663" y="511287"/>
                  <a:pt x="328570" y="510869"/>
                  <a:pt x="327570" y="510653"/>
                </a:cubicBezTo>
                <a:cubicBezTo>
                  <a:pt x="327591" y="511402"/>
                  <a:pt x="326382" y="510790"/>
                  <a:pt x="326461" y="510416"/>
                </a:cubicBezTo>
                <a:cubicBezTo>
                  <a:pt x="327375" y="510322"/>
                  <a:pt x="327087" y="509350"/>
                  <a:pt x="327023" y="508544"/>
                </a:cubicBezTo>
                <a:cubicBezTo>
                  <a:pt x="328138" y="508695"/>
                  <a:pt x="328030" y="507954"/>
                  <a:pt x="329153" y="508105"/>
                </a:cubicBezTo>
                <a:cubicBezTo>
                  <a:pt x="328009" y="505435"/>
                  <a:pt x="329902" y="503477"/>
                  <a:pt x="329981" y="501123"/>
                </a:cubicBezTo>
                <a:cubicBezTo>
                  <a:pt x="330233" y="500885"/>
                  <a:pt x="330586" y="500475"/>
                  <a:pt x="330873" y="500065"/>
                </a:cubicBezTo>
                <a:cubicBezTo>
                  <a:pt x="331327" y="500079"/>
                  <a:pt x="331737" y="500057"/>
                  <a:pt x="331672" y="499690"/>
                </a:cubicBezTo>
                <a:cubicBezTo>
                  <a:pt x="331492" y="499604"/>
                  <a:pt x="331370" y="499496"/>
                  <a:pt x="331233" y="499388"/>
                </a:cubicBezTo>
                <a:cubicBezTo>
                  <a:pt x="331255" y="499323"/>
                  <a:pt x="331305" y="499251"/>
                  <a:pt x="331320" y="499194"/>
                </a:cubicBezTo>
                <a:cubicBezTo>
                  <a:pt x="331399" y="498747"/>
                  <a:pt x="331442" y="498301"/>
                  <a:pt x="331492" y="497848"/>
                </a:cubicBezTo>
                <a:cubicBezTo>
                  <a:pt x="331507" y="497848"/>
                  <a:pt x="331500" y="497862"/>
                  <a:pt x="331514" y="497869"/>
                </a:cubicBezTo>
                <a:cubicBezTo>
                  <a:pt x="332234" y="496530"/>
                  <a:pt x="331125" y="491995"/>
                  <a:pt x="333659" y="493457"/>
                </a:cubicBezTo>
                <a:cubicBezTo>
                  <a:pt x="332507" y="492391"/>
                  <a:pt x="331600" y="489706"/>
                  <a:pt x="333695" y="489786"/>
                </a:cubicBezTo>
                <a:cubicBezTo>
                  <a:pt x="333443" y="489044"/>
                  <a:pt x="332601" y="489375"/>
                  <a:pt x="332133" y="489390"/>
                </a:cubicBezTo>
                <a:cubicBezTo>
                  <a:pt x="332162" y="489166"/>
                  <a:pt x="332198" y="488951"/>
                  <a:pt x="332227" y="488735"/>
                </a:cubicBezTo>
                <a:cubicBezTo>
                  <a:pt x="333242" y="487324"/>
                  <a:pt x="333386" y="485884"/>
                  <a:pt x="333357" y="484459"/>
                </a:cubicBezTo>
                <a:cubicBezTo>
                  <a:pt x="333861" y="483228"/>
                  <a:pt x="334494" y="482011"/>
                  <a:pt x="335437" y="480838"/>
                </a:cubicBezTo>
                <a:cubicBezTo>
                  <a:pt x="334041" y="479398"/>
                  <a:pt x="333026" y="478045"/>
                  <a:pt x="335386" y="477505"/>
                </a:cubicBezTo>
                <a:cubicBezTo>
                  <a:pt x="335955" y="479953"/>
                  <a:pt x="335797" y="481817"/>
                  <a:pt x="335775" y="484768"/>
                </a:cubicBezTo>
                <a:cubicBezTo>
                  <a:pt x="337726" y="484862"/>
                  <a:pt x="337215" y="483163"/>
                  <a:pt x="338885" y="483048"/>
                </a:cubicBezTo>
                <a:cubicBezTo>
                  <a:pt x="341735" y="489807"/>
                  <a:pt x="343247" y="495717"/>
                  <a:pt x="340907" y="501871"/>
                </a:cubicBezTo>
                <a:cubicBezTo>
                  <a:pt x="342153" y="508811"/>
                  <a:pt x="340108" y="516110"/>
                  <a:pt x="344175" y="522459"/>
                </a:cubicBezTo>
                <a:cubicBezTo>
                  <a:pt x="344406" y="526468"/>
                  <a:pt x="345406" y="532119"/>
                  <a:pt x="344722" y="536790"/>
                </a:cubicBezTo>
                <a:cubicBezTo>
                  <a:pt x="347422" y="534760"/>
                  <a:pt x="344003" y="529880"/>
                  <a:pt x="346435" y="527512"/>
                </a:cubicBezTo>
                <a:cubicBezTo>
                  <a:pt x="347270" y="527677"/>
                  <a:pt x="348300" y="527670"/>
                  <a:pt x="349012" y="527965"/>
                </a:cubicBezTo>
                <a:cubicBezTo>
                  <a:pt x="349718" y="526108"/>
                  <a:pt x="350639" y="524409"/>
                  <a:pt x="352590" y="523459"/>
                </a:cubicBezTo>
                <a:cubicBezTo>
                  <a:pt x="351899" y="520076"/>
                  <a:pt x="353677" y="516383"/>
                  <a:pt x="355742" y="514094"/>
                </a:cubicBezTo>
                <a:cubicBezTo>
                  <a:pt x="355929" y="513144"/>
                  <a:pt x="354706" y="513576"/>
                  <a:pt x="354893" y="512626"/>
                </a:cubicBezTo>
                <a:cubicBezTo>
                  <a:pt x="355771" y="512690"/>
                  <a:pt x="355634" y="512014"/>
                  <a:pt x="356671" y="512208"/>
                </a:cubicBezTo>
                <a:cubicBezTo>
                  <a:pt x="356066" y="511316"/>
                  <a:pt x="356117" y="510157"/>
                  <a:pt x="357175" y="509725"/>
                </a:cubicBezTo>
                <a:cubicBezTo>
                  <a:pt x="355735" y="507932"/>
                  <a:pt x="357887" y="507940"/>
                  <a:pt x="356491" y="506097"/>
                </a:cubicBezTo>
                <a:lnTo>
                  <a:pt x="357570" y="506025"/>
                </a:lnTo>
                <a:cubicBezTo>
                  <a:pt x="357362" y="504161"/>
                  <a:pt x="358096" y="502591"/>
                  <a:pt x="358578" y="501036"/>
                </a:cubicBezTo>
                <a:cubicBezTo>
                  <a:pt x="360320" y="501886"/>
                  <a:pt x="361688" y="502930"/>
                  <a:pt x="361241" y="504931"/>
                </a:cubicBezTo>
                <a:cubicBezTo>
                  <a:pt x="361191" y="505147"/>
                  <a:pt x="361954" y="505456"/>
                  <a:pt x="362343" y="505730"/>
                </a:cubicBezTo>
                <a:cubicBezTo>
                  <a:pt x="362746" y="505384"/>
                  <a:pt x="363466" y="505060"/>
                  <a:pt x="363509" y="504686"/>
                </a:cubicBezTo>
                <a:cubicBezTo>
                  <a:pt x="364027" y="500554"/>
                  <a:pt x="364495" y="496422"/>
                  <a:pt x="364869" y="492283"/>
                </a:cubicBezTo>
                <a:cubicBezTo>
                  <a:pt x="365251" y="488051"/>
                  <a:pt x="365827" y="483969"/>
                  <a:pt x="371441" y="481551"/>
                </a:cubicBezTo>
                <a:cubicBezTo>
                  <a:pt x="376933" y="479182"/>
                  <a:pt x="377869" y="475180"/>
                  <a:pt x="377761" y="470840"/>
                </a:cubicBezTo>
                <a:cubicBezTo>
                  <a:pt x="377725" y="469227"/>
                  <a:pt x="379099" y="468270"/>
                  <a:pt x="381050" y="468140"/>
                </a:cubicBezTo>
                <a:cubicBezTo>
                  <a:pt x="384714" y="467888"/>
                  <a:pt x="384879" y="466852"/>
                  <a:pt x="382843" y="464822"/>
                </a:cubicBezTo>
                <a:cubicBezTo>
                  <a:pt x="381504" y="463490"/>
                  <a:pt x="378661" y="462454"/>
                  <a:pt x="379683" y="460452"/>
                </a:cubicBezTo>
                <a:cubicBezTo>
                  <a:pt x="380734" y="458394"/>
                  <a:pt x="382166" y="455450"/>
                  <a:pt x="384296" y="454924"/>
                </a:cubicBezTo>
                <a:cubicBezTo>
                  <a:pt x="388493" y="453888"/>
                  <a:pt x="390451" y="452477"/>
                  <a:pt x="390163" y="449216"/>
                </a:cubicBezTo>
                <a:cubicBezTo>
                  <a:pt x="389882" y="446077"/>
                  <a:pt x="390839" y="443054"/>
                  <a:pt x="388990" y="439750"/>
                </a:cubicBezTo>
                <a:cubicBezTo>
                  <a:pt x="387622" y="437303"/>
                  <a:pt x="392826" y="434452"/>
                  <a:pt x="391149" y="431141"/>
                </a:cubicBezTo>
                <a:cubicBezTo>
                  <a:pt x="390933" y="430716"/>
                  <a:pt x="390559" y="430299"/>
                  <a:pt x="390112" y="430018"/>
                </a:cubicBezTo>
                <a:cubicBezTo>
                  <a:pt x="389976" y="429932"/>
                  <a:pt x="389148" y="430241"/>
                  <a:pt x="388946" y="430508"/>
                </a:cubicBezTo>
                <a:cubicBezTo>
                  <a:pt x="388047" y="431659"/>
                  <a:pt x="387492" y="433013"/>
                  <a:pt x="386341" y="433970"/>
                </a:cubicBezTo>
                <a:cubicBezTo>
                  <a:pt x="385743" y="434467"/>
                  <a:pt x="384001" y="434582"/>
                  <a:pt x="383066" y="434308"/>
                </a:cubicBezTo>
                <a:cubicBezTo>
                  <a:pt x="382173" y="434042"/>
                  <a:pt x="381367" y="433106"/>
                  <a:pt x="381072" y="432343"/>
                </a:cubicBezTo>
                <a:cubicBezTo>
                  <a:pt x="380748" y="431494"/>
                  <a:pt x="380661" y="430371"/>
                  <a:pt x="381137" y="429601"/>
                </a:cubicBezTo>
                <a:cubicBezTo>
                  <a:pt x="383699" y="425490"/>
                  <a:pt x="385246" y="421193"/>
                  <a:pt x="385880" y="416680"/>
                </a:cubicBezTo>
                <a:cubicBezTo>
                  <a:pt x="385930" y="416320"/>
                  <a:pt x="386679" y="416010"/>
                  <a:pt x="387104" y="415679"/>
                </a:cubicBezTo>
                <a:cubicBezTo>
                  <a:pt x="387737" y="416327"/>
                  <a:pt x="388752" y="416917"/>
                  <a:pt x="388932" y="417630"/>
                </a:cubicBezTo>
                <a:cubicBezTo>
                  <a:pt x="389364" y="419386"/>
                  <a:pt x="388270" y="422697"/>
                  <a:pt x="390112" y="422633"/>
                </a:cubicBezTo>
                <a:cubicBezTo>
                  <a:pt x="393870" y="422503"/>
                  <a:pt x="392581" y="419300"/>
                  <a:pt x="392740" y="417342"/>
                </a:cubicBezTo>
                <a:cubicBezTo>
                  <a:pt x="393639" y="406235"/>
                  <a:pt x="394251" y="395121"/>
                  <a:pt x="395158" y="384014"/>
                </a:cubicBezTo>
                <a:cubicBezTo>
                  <a:pt x="395367" y="381502"/>
                  <a:pt x="393711" y="379673"/>
                  <a:pt x="392632" y="377543"/>
                </a:cubicBezTo>
                <a:cubicBezTo>
                  <a:pt x="391113" y="374548"/>
                  <a:pt x="396497" y="373036"/>
                  <a:pt x="396274" y="370136"/>
                </a:cubicBezTo>
                <a:cubicBezTo>
                  <a:pt x="396101" y="367868"/>
                  <a:pt x="395943" y="365593"/>
                  <a:pt x="395547" y="363340"/>
                </a:cubicBezTo>
                <a:cubicBezTo>
                  <a:pt x="395345" y="362181"/>
                  <a:pt x="393172" y="361426"/>
                  <a:pt x="395029" y="359820"/>
                </a:cubicBezTo>
                <a:cubicBezTo>
                  <a:pt x="398239" y="357056"/>
                  <a:pt x="398023" y="353939"/>
                  <a:pt x="395374" y="350916"/>
                </a:cubicBezTo>
                <a:cubicBezTo>
                  <a:pt x="393920" y="349253"/>
                  <a:pt x="396087" y="348483"/>
                  <a:pt x="396950" y="347504"/>
                </a:cubicBezTo>
                <a:cubicBezTo>
                  <a:pt x="400736" y="343207"/>
                  <a:pt x="394388" y="339708"/>
                  <a:pt x="395453" y="335685"/>
                </a:cubicBezTo>
                <a:cubicBezTo>
                  <a:pt x="396576" y="331452"/>
                  <a:pt x="402183" y="327709"/>
                  <a:pt x="397533" y="322821"/>
                </a:cubicBezTo>
                <a:cubicBezTo>
                  <a:pt x="396612" y="321857"/>
                  <a:pt x="397123" y="320172"/>
                  <a:pt x="396670" y="318877"/>
                </a:cubicBezTo>
                <a:cubicBezTo>
                  <a:pt x="395748" y="316235"/>
                  <a:pt x="401571" y="314709"/>
                  <a:pt x="398318" y="311491"/>
                </a:cubicBezTo>
                <a:cubicBezTo>
                  <a:pt x="395957" y="309159"/>
                  <a:pt x="397778" y="306100"/>
                  <a:pt x="397915" y="303371"/>
                </a:cubicBezTo>
                <a:cubicBezTo>
                  <a:pt x="398419" y="293186"/>
                  <a:pt x="398995" y="283000"/>
                  <a:pt x="399607" y="272815"/>
                </a:cubicBezTo>
                <a:cubicBezTo>
                  <a:pt x="399801" y="269604"/>
                  <a:pt x="400427" y="266487"/>
                  <a:pt x="397807" y="263464"/>
                </a:cubicBezTo>
                <a:cubicBezTo>
                  <a:pt x="396331" y="261758"/>
                  <a:pt x="397922" y="259937"/>
                  <a:pt x="400010" y="258735"/>
                </a:cubicBezTo>
                <a:cubicBezTo>
                  <a:pt x="403198" y="256892"/>
                  <a:pt x="405156" y="254912"/>
                  <a:pt x="401680" y="252120"/>
                </a:cubicBezTo>
                <a:cubicBezTo>
                  <a:pt x="401917" y="246649"/>
                  <a:pt x="398073" y="241704"/>
                  <a:pt x="398628" y="236096"/>
                </a:cubicBezTo>
                <a:cubicBezTo>
                  <a:pt x="400132" y="220843"/>
                  <a:pt x="401535" y="205568"/>
                  <a:pt x="402068" y="190286"/>
                </a:cubicBezTo>
                <a:cubicBezTo>
                  <a:pt x="402205" y="186270"/>
                  <a:pt x="407791" y="183505"/>
                  <a:pt x="405890" y="180122"/>
                </a:cubicBezTo>
                <a:cubicBezTo>
                  <a:pt x="403846" y="176480"/>
                  <a:pt x="403414" y="173025"/>
                  <a:pt x="403904" y="169375"/>
                </a:cubicBezTo>
                <a:cubicBezTo>
                  <a:pt x="404465" y="165157"/>
                  <a:pt x="399729" y="161932"/>
                  <a:pt x="401075" y="157376"/>
                </a:cubicBezTo>
                <a:cubicBezTo>
                  <a:pt x="402378" y="152956"/>
                  <a:pt x="402198" y="148270"/>
                  <a:pt x="396871" y="144606"/>
                </a:cubicBezTo>
                <a:cubicBezTo>
                  <a:pt x="395460" y="143634"/>
                  <a:pt x="395424" y="141215"/>
                  <a:pt x="395388" y="139452"/>
                </a:cubicBezTo>
                <a:cubicBezTo>
                  <a:pt x="395324" y="135745"/>
                  <a:pt x="395137" y="131966"/>
                  <a:pt x="396008" y="128352"/>
                </a:cubicBezTo>
                <a:cubicBezTo>
                  <a:pt x="396857" y="124803"/>
                  <a:pt x="393985" y="122363"/>
                  <a:pt x="392912" y="119419"/>
                </a:cubicBezTo>
                <a:cubicBezTo>
                  <a:pt x="391573" y="119066"/>
                  <a:pt x="389832" y="118843"/>
                  <a:pt x="390537" y="117339"/>
                </a:cubicBezTo>
                <a:cubicBezTo>
                  <a:pt x="390739" y="116907"/>
                  <a:pt x="391991" y="116756"/>
                  <a:pt x="392963" y="116525"/>
                </a:cubicBezTo>
                <a:cubicBezTo>
                  <a:pt x="390544" y="110169"/>
                  <a:pt x="386787" y="104058"/>
                  <a:pt x="387017" y="97220"/>
                </a:cubicBezTo>
                <a:cubicBezTo>
                  <a:pt x="387046" y="96406"/>
                  <a:pt x="386650" y="95348"/>
                  <a:pt x="385930" y="94815"/>
                </a:cubicBezTo>
                <a:cubicBezTo>
                  <a:pt x="385196" y="94275"/>
                  <a:pt x="383793" y="94009"/>
                  <a:pt x="382720" y="94052"/>
                </a:cubicBezTo>
                <a:cubicBezTo>
                  <a:pt x="381115" y="94117"/>
                  <a:pt x="380554" y="94873"/>
                  <a:pt x="381237" y="95686"/>
                </a:cubicBezTo>
                <a:cubicBezTo>
                  <a:pt x="382641" y="97356"/>
                  <a:pt x="383901" y="98926"/>
                  <a:pt x="379762" y="99264"/>
                </a:cubicBezTo>
                <a:cubicBezTo>
                  <a:pt x="379171" y="99314"/>
                  <a:pt x="378423" y="99293"/>
                  <a:pt x="378034" y="99552"/>
                </a:cubicBezTo>
                <a:cubicBezTo>
                  <a:pt x="377257" y="100077"/>
                  <a:pt x="372751" y="109248"/>
                  <a:pt x="373291" y="110061"/>
                </a:cubicBezTo>
                <a:cubicBezTo>
                  <a:pt x="374335" y="111638"/>
                  <a:pt x="374068" y="112465"/>
                  <a:pt x="371801" y="112487"/>
                </a:cubicBezTo>
                <a:cubicBezTo>
                  <a:pt x="370772" y="112494"/>
                  <a:pt x="368922" y="111918"/>
                  <a:pt x="368821" y="111436"/>
                </a:cubicBezTo>
                <a:cubicBezTo>
                  <a:pt x="368101" y="107967"/>
                  <a:pt x="366697" y="106419"/>
                  <a:pt x="362343" y="109313"/>
                </a:cubicBezTo>
                <a:cubicBezTo>
                  <a:pt x="361717" y="109730"/>
                  <a:pt x="359852" y="109586"/>
                  <a:pt x="358996" y="109183"/>
                </a:cubicBezTo>
                <a:cubicBezTo>
                  <a:pt x="356117" y="107815"/>
                  <a:pt x="359075" y="106916"/>
                  <a:pt x="359867" y="106145"/>
                </a:cubicBezTo>
                <a:cubicBezTo>
                  <a:pt x="361184" y="104871"/>
                  <a:pt x="361350" y="103496"/>
                  <a:pt x="360385" y="102402"/>
                </a:cubicBezTo>
                <a:cubicBezTo>
                  <a:pt x="358737" y="100538"/>
                  <a:pt x="356995" y="98616"/>
                  <a:pt x="353763" y="97968"/>
                </a:cubicBezTo>
                <a:cubicBezTo>
                  <a:pt x="349545" y="97126"/>
                  <a:pt x="351128" y="94376"/>
                  <a:pt x="350697" y="92303"/>
                </a:cubicBezTo>
                <a:cubicBezTo>
                  <a:pt x="346435" y="89280"/>
                  <a:pt x="346414" y="88294"/>
                  <a:pt x="350315" y="86825"/>
                </a:cubicBezTo>
                <a:cubicBezTo>
                  <a:pt x="351330" y="86444"/>
                  <a:pt x="352654" y="86530"/>
                  <a:pt x="353633" y="86120"/>
                </a:cubicBezTo>
                <a:cubicBezTo>
                  <a:pt x="354958" y="85573"/>
                  <a:pt x="355361" y="82967"/>
                  <a:pt x="354195" y="82521"/>
                </a:cubicBezTo>
                <a:cubicBezTo>
                  <a:pt x="353511" y="82261"/>
                  <a:pt x="352165" y="82506"/>
                  <a:pt x="351438" y="82888"/>
                </a:cubicBezTo>
                <a:cubicBezTo>
                  <a:pt x="350092" y="83586"/>
                  <a:pt x="348695" y="83730"/>
                  <a:pt x="348631" y="82873"/>
                </a:cubicBezTo>
                <a:cubicBezTo>
                  <a:pt x="348307" y="78410"/>
                  <a:pt x="342325" y="76272"/>
                  <a:pt x="341260" y="72126"/>
                </a:cubicBezTo>
                <a:cubicBezTo>
                  <a:pt x="340396" y="68757"/>
                  <a:pt x="337344" y="71824"/>
                  <a:pt x="336524" y="71414"/>
                </a:cubicBezTo>
                <a:cubicBezTo>
                  <a:pt x="333126" y="69722"/>
                  <a:pt x="330398" y="70543"/>
                  <a:pt x="327210" y="71522"/>
                </a:cubicBezTo>
                <a:cubicBezTo>
                  <a:pt x="325331" y="72097"/>
                  <a:pt x="323294" y="70809"/>
                  <a:pt x="323388" y="69506"/>
                </a:cubicBezTo>
                <a:cubicBezTo>
                  <a:pt x="323928" y="62185"/>
                  <a:pt x="319047" y="59752"/>
                  <a:pt x="310071" y="59839"/>
                </a:cubicBezTo>
                <a:cubicBezTo>
                  <a:pt x="305666" y="59882"/>
                  <a:pt x="304025" y="56830"/>
                  <a:pt x="307379" y="52547"/>
                </a:cubicBezTo>
                <a:cubicBezTo>
                  <a:pt x="309366" y="50006"/>
                  <a:pt x="308143" y="48732"/>
                  <a:pt x="307120" y="46889"/>
                </a:cubicBezTo>
                <a:cubicBezTo>
                  <a:pt x="310575" y="44838"/>
                  <a:pt x="308805" y="43132"/>
                  <a:pt x="306472" y="41505"/>
                </a:cubicBezTo>
                <a:cubicBezTo>
                  <a:pt x="303521" y="39453"/>
                  <a:pt x="304889" y="37884"/>
                  <a:pt x="306861" y="35847"/>
                </a:cubicBezTo>
                <a:cubicBezTo>
                  <a:pt x="308423" y="34227"/>
                  <a:pt x="306868" y="32320"/>
                  <a:pt x="304097" y="31888"/>
                </a:cubicBezTo>
                <a:cubicBezTo>
                  <a:pt x="301794" y="31528"/>
                  <a:pt x="299267" y="32032"/>
                  <a:pt x="297281" y="30520"/>
                </a:cubicBezTo>
                <a:cubicBezTo>
                  <a:pt x="293883" y="27929"/>
                  <a:pt x="290846" y="24078"/>
                  <a:pt x="286765" y="23235"/>
                </a:cubicBezTo>
                <a:cubicBezTo>
                  <a:pt x="280999" y="22048"/>
                  <a:pt x="278285" y="27655"/>
                  <a:pt x="273499" y="29462"/>
                </a:cubicBezTo>
                <a:cubicBezTo>
                  <a:pt x="272959" y="29664"/>
                  <a:pt x="272462" y="30103"/>
                  <a:pt x="271930" y="30124"/>
                </a:cubicBezTo>
                <a:cubicBezTo>
                  <a:pt x="268870" y="30232"/>
                  <a:pt x="265833" y="30211"/>
                  <a:pt x="263580" y="28217"/>
                </a:cubicBezTo>
                <a:cubicBezTo>
                  <a:pt x="262054" y="26863"/>
                  <a:pt x="259729" y="25733"/>
                  <a:pt x="260650" y="23588"/>
                </a:cubicBezTo>
                <a:cubicBezTo>
                  <a:pt x="260974" y="22840"/>
                  <a:pt x="261961" y="21861"/>
                  <a:pt x="262831" y="21731"/>
                </a:cubicBezTo>
                <a:cubicBezTo>
                  <a:pt x="265149" y="21386"/>
                  <a:pt x="267244" y="21033"/>
                  <a:pt x="268028" y="19161"/>
                </a:cubicBezTo>
                <a:cubicBezTo>
                  <a:pt x="269957" y="20061"/>
                  <a:pt x="271779" y="21263"/>
                  <a:pt x="273873" y="21673"/>
                </a:cubicBezTo>
                <a:cubicBezTo>
                  <a:pt x="275219" y="21933"/>
                  <a:pt x="277191" y="21134"/>
                  <a:pt x="278480" y="20399"/>
                </a:cubicBezTo>
                <a:cubicBezTo>
                  <a:pt x="279034" y="20083"/>
                  <a:pt x="279034" y="18513"/>
                  <a:pt x="278501" y="17887"/>
                </a:cubicBezTo>
                <a:cubicBezTo>
                  <a:pt x="274715" y="13403"/>
                  <a:pt x="268755" y="11459"/>
                  <a:pt x="262227" y="10293"/>
                </a:cubicBezTo>
                <a:cubicBezTo>
                  <a:pt x="260283" y="9947"/>
                  <a:pt x="258254" y="10545"/>
                  <a:pt x="257779" y="11797"/>
                </a:cubicBezTo>
                <a:cubicBezTo>
                  <a:pt x="256749" y="14540"/>
                  <a:pt x="255806" y="15972"/>
                  <a:pt x="252351" y="13244"/>
                </a:cubicBezTo>
                <a:cubicBezTo>
                  <a:pt x="250746" y="11970"/>
                  <a:pt x="248760" y="10962"/>
                  <a:pt x="246874" y="9919"/>
                </a:cubicBezTo>
                <a:cubicBezTo>
                  <a:pt x="246471" y="9695"/>
                  <a:pt x="245672" y="9731"/>
                  <a:pt x="245139" y="9854"/>
                </a:cubicBezTo>
                <a:cubicBezTo>
                  <a:pt x="244592" y="9983"/>
                  <a:pt x="244146" y="10358"/>
                  <a:pt x="243656" y="10624"/>
                </a:cubicBezTo>
                <a:cubicBezTo>
                  <a:pt x="248090" y="14302"/>
                  <a:pt x="244182" y="19507"/>
                  <a:pt x="247730" y="23329"/>
                </a:cubicBezTo>
                <a:cubicBezTo>
                  <a:pt x="247975" y="23595"/>
                  <a:pt x="248594" y="23667"/>
                  <a:pt x="249127" y="23790"/>
                </a:cubicBezTo>
                <a:cubicBezTo>
                  <a:pt x="249141" y="24200"/>
                  <a:pt x="249206" y="24618"/>
                  <a:pt x="249105" y="25013"/>
                </a:cubicBezTo>
                <a:cubicBezTo>
                  <a:pt x="248140" y="28922"/>
                  <a:pt x="248270" y="28641"/>
                  <a:pt x="245679" y="27929"/>
                </a:cubicBezTo>
                <a:cubicBezTo>
                  <a:pt x="238430" y="25942"/>
                  <a:pt x="234277" y="21371"/>
                  <a:pt x="229440" y="17326"/>
                </a:cubicBezTo>
                <a:cubicBezTo>
                  <a:pt x="227871" y="16016"/>
                  <a:pt x="226691" y="14374"/>
                  <a:pt x="223819" y="14245"/>
                </a:cubicBezTo>
                <a:cubicBezTo>
                  <a:pt x="216160" y="13907"/>
                  <a:pt x="212374" y="10163"/>
                  <a:pt x="210143" y="5045"/>
                </a:cubicBezTo>
                <a:cubicBezTo>
                  <a:pt x="209603" y="3807"/>
                  <a:pt x="208645" y="2598"/>
                  <a:pt x="207530" y="1605"/>
                </a:cubicBezTo>
                <a:cubicBezTo>
                  <a:pt x="206536" y="719"/>
                  <a:pt x="205370" y="-922"/>
                  <a:pt x="203362" y="662"/>
                </a:cubicBezTo>
                <a:cubicBezTo>
                  <a:pt x="202182" y="1590"/>
                  <a:pt x="200440" y="2713"/>
                  <a:pt x="200433" y="3750"/>
                </a:cubicBezTo>
                <a:cubicBezTo>
                  <a:pt x="200418" y="5456"/>
                  <a:pt x="201959" y="7133"/>
                  <a:pt x="202211" y="8875"/>
                </a:cubicBezTo>
                <a:cubicBezTo>
                  <a:pt x="202700" y="12258"/>
                  <a:pt x="200123" y="13928"/>
                  <a:pt x="195574" y="13057"/>
                </a:cubicBezTo>
                <a:cubicBezTo>
                  <a:pt x="193386" y="12640"/>
                  <a:pt x="191198" y="10451"/>
                  <a:pt x="189499" y="10732"/>
                </a:cubicBezTo>
                <a:cubicBezTo>
                  <a:pt x="186713" y="11200"/>
                  <a:pt x="184302" y="12812"/>
                  <a:pt x="181027" y="12539"/>
                </a:cubicBezTo>
                <a:cubicBezTo>
                  <a:pt x="177478" y="12244"/>
                  <a:pt x="173203" y="10883"/>
                  <a:pt x="170504" y="12856"/>
                </a:cubicBezTo>
                <a:cubicBezTo>
                  <a:pt x="167099" y="15346"/>
                  <a:pt x="164313" y="11222"/>
                  <a:pt x="161110" y="13244"/>
                </a:cubicBezTo>
                <a:cubicBezTo>
                  <a:pt x="158224" y="15065"/>
                  <a:pt x="154380" y="13835"/>
                  <a:pt x="150925" y="13971"/>
                </a:cubicBezTo>
                <a:cubicBezTo>
                  <a:pt x="151249" y="14734"/>
                  <a:pt x="151401" y="15699"/>
                  <a:pt x="152077" y="16023"/>
                </a:cubicBezTo>
                <a:cubicBezTo>
                  <a:pt x="155093" y="17462"/>
                  <a:pt x="158339" y="18621"/>
                  <a:pt x="161442" y="19960"/>
                </a:cubicBezTo>
                <a:cubicBezTo>
                  <a:pt x="162392" y="20371"/>
                  <a:pt x="163162" y="21011"/>
                  <a:pt x="164018" y="21551"/>
                </a:cubicBezTo>
                <a:cubicBezTo>
                  <a:pt x="162377" y="21918"/>
                  <a:pt x="160758" y="22400"/>
                  <a:pt x="159081" y="22609"/>
                </a:cubicBezTo>
                <a:cubicBezTo>
                  <a:pt x="157915" y="22753"/>
                  <a:pt x="156662" y="22444"/>
                  <a:pt x="155453" y="22472"/>
                </a:cubicBezTo>
                <a:cubicBezTo>
                  <a:pt x="150839" y="22580"/>
                  <a:pt x="150162" y="23041"/>
                  <a:pt x="149954" y="26338"/>
                </a:cubicBezTo>
                <a:cubicBezTo>
                  <a:pt x="149781" y="29052"/>
                  <a:pt x="149068" y="31751"/>
                  <a:pt x="151962" y="34162"/>
                </a:cubicBezTo>
                <a:cubicBezTo>
                  <a:pt x="153697" y="35609"/>
                  <a:pt x="156648" y="37042"/>
                  <a:pt x="153833" y="39856"/>
                </a:cubicBezTo>
                <a:cubicBezTo>
                  <a:pt x="152135" y="41562"/>
                  <a:pt x="152099" y="44183"/>
                  <a:pt x="150580" y="46047"/>
                </a:cubicBezTo>
                <a:cubicBezTo>
                  <a:pt x="149925" y="46853"/>
                  <a:pt x="147405" y="47098"/>
                  <a:pt x="145750" y="47069"/>
                </a:cubicBezTo>
                <a:cubicBezTo>
                  <a:pt x="139675" y="46961"/>
                  <a:pt x="133384" y="45773"/>
                  <a:pt x="127590" y="46623"/>
                </a:cubicBezTo>
                <a:cubicBezTo>
                  <a:pt x="121349" y="47537"/>
                  <a:pt x="114828" y="48242"/>
                  <a:pt x="108890" y="50596"/>
                </a:cubicBezTo>
                <a:cubicBezTo>
                  <a:pt x="106579" y="51510"/>
                  <a:pt x="103131" y="50769"/>
                  <a:pt x="100166" y="50726"/>
                </a:cubicBezTo>
                <a:cubicBezTo>
                  <a:pt x="100158" y="49855"/>
                  <a:pt x="100122" y="48984"/>
                  <a:pt x="100151" y="48113"/>
                </a:cubicBezTo>
                <a:cubicBezTo>
                  <a:pt x="100288" y="43412"/>
                  <a:pt x="100295" y="43412"/>
                  <a:pt x="93939" y="42253"/>
                </a:cubicBezTo>
                <a:cubicBezTo>
                  <a:pt x="90182" y="41570"/>
                  <a:pt x="89923" y="41109"/>
                  <a:pt x="92241" y="39072"/>
                </a:cubicBezTo>
                <a:cubicBezTo>
                  <a:pt x="93817" y="37682"/>
                  <a:pt x="95948" y="36516"/>
                  <a:pt x="96926" y="34933"/>
                </a:cubicBezTo>
                <a:cubicBezTo>
                  <a:pt x="97445" y="34098"/>
                  <a:pt x="96466" y="31888"/>
                  <a:pt x="95393" y="31485"/>
                </a:cubicBezTo>
                <a:cubicBezTo>
                  <a:pt x="91751" y="30117"/>
                  <a:pt x="85971" y="31636"/>
                  <a:pt x="84215" y="33947"/>
                </a:cubicBezTo>
                <a:cubicBezTo>
                  <a:pt x="81638" y="37323"/>
                  <a:pt x="82754" y="41058"/>
                  <a:pt x="82480" y="44643"/>
                </a:cubicBezTo>
                <a:cubicBezTo>
                  <a:pt x="82308" y="46961"/>
                  <a:pt x="85791" y="46803"/>
                  <a:pt x="87288" y="47926"/>
                </a:cubicBezTo>
                <a:cubicBezTo>
                  <a:pt x="89822" y="49819"/>
                  <a:pt x="89239" y="56693"/>
                  <a:pt x="87044" y="58097"/>
                </a:cubicBezTo>
                <a:cubicBezTo>
                  <a:pt x="86785" y="58262"/>
                  <a:pt x="86626" y="58378"/>
                  <a:pt x="86518" y="58464"/>
                </a:cubicBezTo>
                <a:cubicBezTo>
                  <a:pt x="86669" y="58234"/>
                  <a:pt x="86727" y="57816"/>
                  <a:pt x="85662" y="57478"/>
                </a:cubicBezTo>
                <a:cubicBezTo>
                  <a:pt x="84071" y="56967"/>
                  <a:pt x="82610" y="56218"/>
                  <a:pt x="81026" y="55693"/>
                </a:cubicBezTo>
                <a:cubicBezTo>
                  <a:pt x="80587" y="55549"/>
                  <a:pt x="79896" y="55772"/>
                  <a:pt x="79349" y="55901"/>
                </a:cubicBezTo>
                <a:cubicBezTo>
                  <a:pt x="77730" y="56283"/>
                  <a:pt x="77715" y="56888"/>
                  <a:pt x="78845" y="57938"/>
                </a:cubicBezTo>
                <a:cubicBezTo>
                  <a:pt x="80371" y="59357"/>
                  <a:pt x="82099" y="61401"/>
                  <a:pt x="79702" y="62653"/>
                </a:cubicBezTo>
                <a:cubicBezTo>
                  <a:pt x="77233" y="63949"/>
                  <a:pt x="76175" y="61221"/>
                  <a:pt x="74490" y="60285"/>
                </a:cubicBezTo>
                <a:cubicBezTo>
                  <a:pt x="73526" y="59745"/>
                  <a:pt x="72878" y="58788"/>
                  <a:pt x="71842" y="58442"/>
                </a:cubicBezTo>
                <a:cubicBezTo>
                  <a:pt x="70856" y="58111"/>
                  <a:pt x="69431" y="58082"/>
                  <a:pt x="68423" y="58370"/>
                </a:cubicBezTo>
                <a:cubicBezTo>
                  <a:pt x="66407" y="58939"/>
                  <a:pt x="66249" y="60487"/>
                  <a:pt x="66551" y="61790"/>
                </a:cubicBezTo>
                <a:cubicBezTo>
                  <a:pt x="66746" y="62603"/>
                  <a:pt x="68063" y="63229"/>
                  <a:pt x="68552" y="64050"/>
                </a:cubicBezTo>
                <a:cubicBezTo>
                  <a:pt x="70157" y="66756"/>
                  <a:pt x="69286" y="68016"/>
                  <a:pt x="65335" y="68707"/>
                </a:cubicBezTo>
                <a:cubicBezTo>
                  <a:pt x="64241" y="68901"/>
                  <a:pt x="63068" y="68829"/>
                  <a:pt x="61923" y="68851"/>
                </a:cubicBezTo>
                <a:cubicBezTo>
                  <a:pt x="61354" y="69600"/>
                  <a:pt x="60786" y="70665"/>
                  <a:pt x="60231" y="70665"/>
                </a:cubicBezTo>
                <a:cubicBezTo>
                  <a:pt x="55294" y="70643"/>
                  <a:pt x="51083" y="72177"/>
                  <a:pt x="46613" y="73494"/>
                </a:cubicBezTo>
                <a:cubicBezTo>
                  <a:pt x="42604" y="74674"/>
                  <a:pt x="44950" y="75747"/>
                  <a:pt x="45433" y="77352"/>
                </a:cubicBezTo>
                <a:cubicBezTo>
                  <a:pt x="46088" y="79533"/>
                  <a:pt x="45965" y="81858"/>
                  <a:pt x="46001" y="84126"/>
                </a:cubicBezTo>
                <a:cubicBezTo>
                  <a:pt x="46037" y="86364"/>
                  <a:pt x="44468" y="87430"/>
                  <a:pt x="41495" y="87228"/>
                </a:cubicBezTo>
                <a:cubicBezTo>
                  <a:pt x="36550" y="86890"/>
                  <a:pt x="31670" y="86660"/>
                  <a:pt x="28280" y="90280"/>
                </a:cubicBezTo>
                <a:cubicBezTo>
                  <a:pt x="25509" y="93239"/>
                  <a:pt x="22630" y="96147"/>
                  <a:pt x="19887" y="99127"/>
                </a:cubicBezTo>
                <a:cubicBezTo>
                  <a:pt x="19736" y="99285"/>
                  <a:pt x="20477" y="99883"/>
                  <a:pt x="20744" y="100300"/>
                </a:cubicBezTo>
                <a:cubicBezTo>
                  <a:pt x="23285" y="104310"/>
                  <a:pt x="23414" y="108168"/>
                  <a:pt x="19700" y="111890"/>
                </a:cubicBezTo>
                <a:cubicBezTo>
                  <a:pt x="16518" y="115078"/>
                  <a:pt x="18059" y="119952"/>
                  <a:pt x="12228" y="122450"/>
                </a:cubicBezTo>
                <a:cubicBezTo>
                  <a:pt x="7212" y="124595"/>
                  <a:pt x="3397" y="127971"/>
                  <a:pt x="9061" y="132542"/>
                </a:cubicBezTo>
                <a:cubicBezTo>
                  <a:pt x="7960" y="137890"/>
                  <a:pt x="10343" y="143684"/>
                  <a:pt x="5254" y="148536"/>
                </a:cubicBezTo>
                <a:cubicBezTo>
                  <a:pt x="4181" y="149558"/>
                  <a:pt x="4001" y="151056"/>
                  <a:pt x="5484" y="152322"/>
                </a:cubicBezTo>
                <a:cubicBezTo>
                  <a:pt x="7831" y="154316"/>
                  <a:pt x="8097" y="156533"/>
                  <a:pt x="5570" y="158470"/>
                </a:cubicBezTo>
                <a:cubicBezTo>
                  <a:pt x="3713" y="159895"/>
                  <a:pt x="5182" y="160809"/>
                  <a:pt x="5822" y="161954"/>
                </a:cubicBezTo>
                <a:cubicBezTo>
                  <a:pt x="8054" y="165949"/>
                  <a:pt x="6693" y="169181"/>
                  <a:pt x="2022" y="171571"/>
                </a:cubicBezTo>
                <a:cubicBezTo>
                  <a:pt x="-649" y="172938"/>
                  <a:pt x="-533" y="174155"/>
                  <a:pt x="1540" y="175911"/>
                </a:cubicBezTo>
                <a:cubicBezTo>
                  <a:pt x="3505" y="177567"/>
                  <a:pt x="5779" y="179136"/>
                  <a:pt x="5750" y="181799"/>
                </a:cubicBezTo>
                <a:cubicBezTo>
                  <a:pt x="5714" y="185917"/>
                  <a:pt x="3505" y="190286"/>
                  <a:pt x="6074" y="194094"/>
                </a:cubicBezTo>
                <a:cubicBezTo>
                  <a:pt x="8565" y="197787"/>
                  <a:pt x="7377" y="201307"/>
                  <a:pt x="7269" y="204935"/>
                </a:cubicBezTo>
                <a:cubicBezTo>
                  <a:pt x="7147" y="209110"/>
                  <a:pt x="6981" y="213292"/>
                  <a:pt x="6816" y="217467"/>
                </a:cubicBezTo>
                <a:cubicBezTo>
                  <a:pt x="6744" y="219324"/>
                  <a:pt x="5693" y="221548"/>
                  <a:pt x="6672" y="222974"/>
                </a:cubicBezTo>
                <a:cubicBezTo>
                  <a:pt x="11286" y="229668"/>
                  <a:pt x="8097" y="236614"/>
                  <a:pt x="8471" y="243424"/>
                </a:cubicBezTo>
                <a:cubicBezTo>
                  <a:pt x="8572" y="245274"/>
                  <a:pt x="7435" y="247621"/>
                  <a:pt x="8550" y="248880"/>
                </a:cubicBezTo>
                <a:cubicBezTo>
                  <a:pt x="11595" y="252328"/>
                  <a:pt x="11487" y="255971"/>
                  <a:pt x="10738" y="259599"/>
                </a:cubicBezTo>
                <a:cubicBezTo>
                  <a:pt x="9846" y="263946"/>
                  <a:pt x="13726" y="267689"/>
                  <a:pt x="13294" y="271591"/>
                </a:cubicBezTo>
                <a:cubicBezTo>
                  <a:pt x="12704" y="276903"/>
                  <a:pt x="14050" y="281697"/>
                  <a:pt x="17065" y="286146"/>
                </a:cubicBezTo>
                <a:cubicBezTo>
                  <a:pt x="20190" y="290760"/>
                  <a:pt x="20218" y="294949"/>
                  <a:pt x="16605" y="299146"/>
                </a:cubicBezTo>
                <a:cubicBezTo>
                  <a:pt x="14410" y="301694"/>
                  <a:pt x="14870" y="304473"/>
                  <a:pt x="14827" y="307186"/>
                </a:cubicBezTo>
                <a:cubicBezTo>
                  <a:pt x="14784" y="309742"/>
                  <a:pt x="19772" y="311937"/>
                  <a:pt x="16360" y="314716"/>
                </a:cubicBezTo>
                <a:cubicBezTo>
                  <a:pt x="12862" y="317552"/>
                  <a:pt x="17699" y="319582"/>
                  <a:pt x="17051" y="322245"/>
                </a:cubicBezTo>
                <a:cubicBezTo>
                  <a:pt x="16173" y="325859"/>
                  <a:pt x="16490" y="329645"/>
                  <a:pt x="16281" y="333352"/>
                </a:cubicBezTo>
                <a:cubicBezTo>
                  <a:pt x="16043" y="337527"/>
                  <a:pt x="16396" y="341789"/>
                  <a:pt x="15381" y="345849"/>
                </a:cubicBezTo>
                <a:cubicBezTo>
                  <a:pt x="14388" y="349851"/>
                  <a:pt x="18736" y="352658"/>
                  <a:pt x="18188" y="356430"/>
                </a:cubicBezTo>
                <a:cubicBezTo>
                  <a:pt x="17656" y="360115"/>
                  <a:pt x="17569" y="363837"/>
                  <a:pt x="17332" y="367551"/>
                </a:cubicBezTo>
                <a:cubicBezTo>
                  <a:pt x="17123" y="370798"/>
                  <a:pt x="15367" y="374735"/>
                  <a:pt x="17159" y="377125"/>
                </a:cubicBezTo>
                <a:cubicBezTo>
                  <a:pt x="20168" y="381142"/>
                  <a:pt x="16000" y="383827"/>
                  <a:pt x="16130" y="387152"/>
                </a:cubicBezTo>
                <a:cubicBezTo>
                  <a:pt x="16432" y="394876"/>
                  <a:pt x="12480" y="402744"/>
                  <a:pt x="17641" y="410295"/>
                </a:cubicBezTo>
                <a:cubicBezTo>
                  <a:pt x="17231" y="416320"/>
                  <a:pt x="17202" y="422381"/>
                  <a:pt x="16274" y="428363"/>
                </a:cubicBezTo>
                <a:cubicBezTo>
                  <a:pt x="15691" y="432127"/>
                  <a:pt x="11919" y="435813"/>
                  <a:pt x="18037" y="439009"/>
                </a:cubicBezTo>
                <a:cubicBezTo>
                  <a:pt x="20297" y="440196"/>
                  <a:pt x="18966" y="442471"/>
                  <a:pt x="18887" y="444249"/>
                </a:cubicBezTo>
                <a:cubicBezTo>
                  <a:pt x="18743" y="447496"/>
                  <a:pt x="18311" y="450735"/>
                  <a:pt x="18167" y="453981"/>
                </a:cubicBezTo>
                <a:cubicBezTo>
                  <a:pt x="18044" y="456882"/>
                  <a:pt x="13035" y="459509"/>
                  <a:pt x="17303" y="462648"/>
                </a:cubicBezTo>
                <a:cubicBezTo>
                  <a:pt x="16425" y="466046"/>
                  <a:pt x="18923" y="468817"/>
                  <a:pt x="20204" y="471819"/>
                </a:cubicBezTo>
                <a:cubicBezTo>
                  <a:pt x="20377" y="472229"/>
                  <a:pt x="20398" y="472985"/>
                  <a:pt x="20081" y="473150"/>
                </a:cubicBezTo>
                <a:cubicBezTo>
                  <a:pt x="15137" y="475799"/>
                  <a:pt x="21931" y="479780"/>
                  <a:pt x="19067" y="481594"/>
                </a:cubicBezTo>
                <a:cubicBezTo>
                  <a:pt x="14935" y="484214"/>
                  <a:pt x="20427" y="487338"/>
                  <a:pt x="16670" y="490131"/>
                </a:cubicBezTo>
                <a:cubicBezTo>
                  <a:pt x="14028" y="492096"/>
                  <a:pt x="14294" y="496293"/>
                  <a:pt x="16555" y="499273"/>
                </a:cubicBezTo>
                <a:cubicBezTo>
                  <a:pt x="19974" y="503793"/>
                  <a:pt x="16418" y="509444"/>
                  <a:pt x="20924" y="513713"/>
                </a:cubicBezTo>
                <a:cubicBezTo>
                  <a:pt x="20117" y="517722"/>
                  <a:pt x="21183" y="521746"/>
                  <a:pt x="18152" y="525763"/>
                </a:cubicBezTo>
                <a:cubicBezTo>
                  <a:pt x="15137" y="529758"/>
                  <a:pt x="14676" y="534602"/>
                  <a:pt x="20240" y="538324"/>
                </a:cubicBezTo>
                <a:cubicBezTo>
                  <a:pt x="22817" y="540051"/>
                  <a:pt x="22723" y="542297"/>
                  <a:pt x="22514" y="544680"/>
                </a:cubicBezTo>
                <a:cubicBezTo>
                  <a:pt x="21924" y="551626"/>
                  <a:pt x="21629" y="558587"/>
                  <a:pt x="21060" y="565540"/>
                </a:cubicBezTo>
                <a:cubicBezTo>
                  <a:pt x="20830" y="568319"/>
                  <a:pt x="22493" y="569463"/>
                  <a:pt x="25797" y="570486"/>
                </a:cubicBezTo>
                <a:cubicBezTo>
                  <a:pt x="28114" y="571198"/>
                  <a:pt x="28489" y="573451"/>
                  <a:pt x="26423" y="575121"/>
                </a:cubicBezTo>
                <a:cubicBezTo>
                  <a:pt x="24148" y="576957"/>
                  <a:pt x="22860" y="578692"/>
                  <a:pt x="25156" y="581146"/>
                </a:cubicBezTo>
                <a:cubicBezTo>
                  <a:pt x="26106" y="582168"/>
                  <a:pt x="27179" y="584385"/>
                  <a:pt x="26639" y="584760"/>
                </a:cubicBezTo>
                <a:cubicBezTo>
                  <a:pt x="20600" y="588920"/>
                  <a:pt x="29021" y="593124"/>
                  <a:pt x="26337" y="597314"/>
                </a:cubicBezTo>
                <a:cubicBezTo>
                  <a:pt x="25170" y="599135"/>
                  <a:pt x="27207" y="600898"/>
                  <a:pt x="29014" y="602122"/>
                </a:cubicBezTo>
                <a:cubicBezTo>
                  <a:pt x="32066" y="604202"/>
                  <a:pt x="32534" y="606643"/>
                  <a:pt x="32282" y="609623"/>
                </a:cubicBezTo>
                <a:cubicBezTo>
                  <a:pt x="31382" y="620276"/>
                  <a:pt x="30965" y="630951"/>
                  <a:pt x="30051" y="641605"/>
                </a:cubicBezTo>
                <a:cubicBezTo>
                  <a:pt x="29763" y="644988"/>
                  <a:pt x="31591" y="647759"/>
                  <a:pt x="32664" y="650818"/>
                </a:cubicBezTo>
                <a:cubicBezTo>
                  <a:pt x="34139" y="655022"/>
                  <a:pt x="36047" y="652733"/>
                  <a:pt x="38616" y="651977"/>
                </a:cubicBezTo>
                <a:cubicBezTo>
                  <a:pt x="41272" y="651193"/>
                  <a:pt x="43410" y="652524"/>
                  <a:pt x="43648" y="654518"/>
                </a:cubicBezTo>
                <a:cubicBezTo>
                  <a:pt x="44180" y="658996"/>
                  <a:pt x="41697" y="663747"/>
                  <a:pt x="45987" y="667965"/>
                </a:cubicBezTo>
                <a:cubicBezTo>
                  <a:pt x="46541" y="668505"/>
                  <a:pt x="44857" y="670333"/>
                  <a:pt x="44267" y="671578"/>
                </a:cubicBezTo>
                <a:cubicBezTo>
                  <a:pt x="43676" y="672817"/>
                  <a:pt x="42748" y="674069"/>
                  <a:pt x="42719" y="675321"/>
                </a:cubicBezTo>
                <a:cubicBezTo>
                  <a:pt x="42690" y="676639"/>
                  <a:pt x="43741" y="676452"/>
                  <a:pt x="45145" y="676135"/>
                </a:cubicBezTo>
                <a:cubicBezTo>
                  <a:pt x="49399" y="675163"/>
                  <a:pt x="51925" y="676516"/>
                  <a:pt x="51925" y="679273"/>
                </a:cubicBezTo>
                <a:cubicBezTo>
                  <a:pt x="46930" y="681814"/>
                  <a:pt x="53098" y="683902"/>
                  <a:pt x="52458" y="686443"/>
                </a:cubicBezTo>
                <a:cubicBezTo>
                  <a:pt x="51659" y="689596"/>
                  <a:pt x="51997" y="692914"/>
                  <a:pt x="51796" y="696161"/>
                </a:cubicBezTo>
                <a:cubicBezTo>
                  <a:pt x="51443" y="701725"/>
                  <a:pt x="50917" y="707289"/>
                  <a:pt x="50773" y="712853"/>
                </a:cubicBezTo>
                <a:cubicBezTo>
                  <a:pt x="50745" y="714005"/>
                  <a:pt x="51860" y="716057"/>
                  <a:pt x="52825" y="716193"/>
                </a:cubicBezTo>
                <a:cubicBezTo>
                  <a:pt x="56669" y="716755"/>
                  <a:pt x="57079" y="718979"/>
                  <a:pt x="58029" y="721088"/>
                </a:cubicBezTo>
                <a:cubicBezTo>
                  <a:pt x="58166" y="721383"/>
                  <a:pt x="58943" y="721801"/>
                  <a:pt x="59181" y="721729"/>
                </a:cubicBezTo>
                <a:cubicBezTo>
                  <a:pt x="59699" y="721563"/>
                  <a:pt x="60404" y="721139"/>
                  <a:pt x="60440" y="720779"/>
                </a:cubicBezTo>
                <a:cubicBezTo>
                  <a:pt x="61081" y="714797"/>
                  <a:pt x="61290" y="708772"/>
                  <a:pt x="62340" y="702833"/>
                </a:cubicBezTo>
                <a:cubicBezTo>
                  <a:pt x="62859" y="699932"/>
                  <a:pt x="59749" y="697679"/>
                  <a:pt x="60447" y="695340"/>
                </a:cubicBezTo>
                <a:cubicBezTo>
                  <a:pt x="61196" y="692828"/>
                  <a:pt x="64010" y="690697"/>
                  <a:pt x="65666" y="688293"/>
                </a:cubicBezTo>
                <a:cubicBezTo>
                  <a:pt x="66472" y="687127"/>
                  <a:pt x="66954" y="685745"/>
                  <a:pt x="67120" y="684435"/>
                </a:cubicBezTo>
                <a:cubicBezTo>
                  <a:pt x="67573" y="680735"/>
                  <a:pt x="67775" y="677027"/>
                  <a:pt x="68077" y="673320"/>
                </a:cubicBezTo>
                <a:cubicBezTo>
                  <a:pt x="68423" y="669153"/>
                  <a:pt x="68128" y="664862"/>
                  <a:pt x="69380" y="660860"/>
                </a:cubicBezTo>
                <a:cubicBezTo>
                  <a:pt x="70136" y="658449"/>
                  <a:pt x="73591" y="656563"/>
                  <a:pt x="69841" y="653935"/>
                </a:cubicBezTo>
                <a:cubicBezTo>
                  <a:pt x="69258" y="653532"/>
                  <a:pt x="69740" y="652150"/>
                  <a:pt x="69913" y="651243"/>
                </a:cubicBezTo>
                <a:cubicBezTo>
                  <a:pt x="70085" y="650365"/>
                  <a:pt x="70143" y="649220"/>
                  <a:pt x="70870" y="648688"/>
                </a:cubicBezTo>
                <a:cubicBezTo>
                  <a:pt x="75952" y="645024"/>
                  <a:pt x="73274" y="642224"/>
                  <a:pt x="69481" y="639337"/>
                </a:cubicBezTo>
                <a:cubicBezTo>
                  <a:pt x="68459" y="638560"/>
                  <a:pt x="66602" y="636710"/>
                  <a:pt x="69524" y="636544"/>
                </a:cubicBezTo>
                <a:cubicBezTo>
                  <a:pt x="73792" y="636307"/>
                  <a:pt x="75829" y="633989"/>
                  <a:pt x="78658" y="632384"/>
                </a:cubicBezTo>
                <a:cubicBezTo>
                  <a:pt x="80047" y="631592"/>
                  <a:pt x="80846" y="631513"/>
                  <a:pt x="81321" y="632492"/>
                </a:cubicBezTo>
                <a:cubicBezTo>
                  <a:pt x="81530" y="632909"/>
                  <a:pt x="81804" y="633363"/>
                  <a:pt x="81775" y="633787"/>
                </a:cubicBezTo>
                <a:cubicBezTo>
                  <a:pt x="81660" y="635162"/>
                  <a:pt x="82063" y="636911"/>
                  <a:pt x="81120" y="637833"/>
                </a:cubicBezTo>
                <a:cubicBezTo>
                  <a:pt x="77283" y="641561"/>
                  <a:pt x="76837" y="645089"/>
                  <a:pt x="80011" y="649285"/>
                </a:cubicBezTo>
                <a:cubicBezTo>
                  <a:pt x="81465" y="651207"/>
                  <a:pt x="80940" y="653784"/>
                  <a:pt x="78960" y="655800"/>
                </a:cubicBezTo>
                <a:cubicBezTo>
                  <a:pt x="74915" y="659924"/>
                  <a:pt x="75549" y="664783"/>
                  <a:pt x="77247" y="668987"/>
                </a:cubicBezTo>
                <a:cubicBezTo>
                  <a:pt x="78565" y="672233"/>
                  <a:pt x="78831" y="675221"/>
                  <a:pt x="78615" y="678417"/>
                </a:cubicBezTo>
                <a:cubicBezTo>
                  <a:pt x="78154" y="685370"/>
                  <a:pt x="77636" y="692324"/>
                  <a:pt x="77240" y="699277"/>
                </a:cubicBezTo>
                <a:cubicBezTo>
                  <a:pt x="76923" y="704813"/>
                  <a:pt x="76736" y="710348"/>
                  <a:pt x="76571" y="715891"/>
                </a:cubicBezTo>
                <a:cubicBezTo>
                  <a:pt x="76564" y="716265"/>
                  <a:pt x="77233" y="716647"/>
                  <a:pt x="77586" y="717028"/>
                </a:cubicBezTo>
                <a:cubicBezTo>
                  <a:pt x="78277" y="716417"/>
                  <a:pt x="79335" y="715877"/>
                  <a:pt x="79579" y="715178"/>
                </a:cubicBezTo>
                <a:cubicBezTo>
                  <a:pt x="80040" y="713847"/>
                  <a:pt x="79673" y="712321"/>
                  <a:pt x="80321" y="711068"/>
                </a:cubicBezTo>
                <a:cubicBezTo>
                  <a:pt x="81321" y="709118"/>
                  <a:pt x="88152" y="708952"/>
                  <a:pt x="90002" y="710701"/>
                </a:cubicBezTo>
                <a:cubicBezTo>
                  <a:pt x="90268" y="710953"/>
                  <a:pt x="90448" y="711083"/>
                  <a:pt x="90592" y="711176"/>
                </a:cubicBezTo>
                <a:cubicBezTo>
                  <a:pt x="90362" y="711162"/>
                  <a:pt x="90024" y="711255"/>
                  <a:pt x="89606" y="711702"/>
                </a:cubicBezTo>
                <a:cubicBezTo>
                  <a:pt x="86036" y="715524"/>
                  <a:pt x="89844" y="715150"/>
                  <a:pt x="92781" y="715430"/>
                </a:cubicBezTo>
                <a:cubicBezTo>
                  <a:pt x="93313" y="715481"/>
                  <a:pt x="93853" y="715438"/>
                  <a:pt x="94393" y="715430"/>
                </a:cubicBezTo>
                <a:cubicBezTo>
                  <a:pt x="95926" y="712623"/>
                  <a:pt x="98676" y="710370"/>
                  <a:pt x="98783" y="706872"/>
                </a:cubicBezTo>
                <a:cubicBezTo>
                  <a:pt x="99014" y="699105"/>
                  <a:pt x="100029" y="691352"/>
                  <a:pt x="100641" y="683585"/>
                </a:cubicBezTo>
                <a:cubicBezTo>
                  <a:pt x="103505" y="674070"/>
                  <a:pt x="112526" y="656046"/>
                  <a:pt x="115965" y="649782"/>
                </a:cubicBezTo>
                <a:cubicBezTo>
                  <a:pt x="117448" y="648313"/>
                  <a:pt x="119060" y="647047"/>
                  <a:pt x="121277" y="646003"/>
                </a:cubicBezTo>
                <a:close/>
                <a:moveTo>
                  <a:pt x="161960" y="673227"/>
                </a:moveTo>
                <a:cubicBezTo>
                  <a:pt x="162859" y="673220"/>
                  <a:pt x="162154" y="674256"/>
                  <a:pt x="162061" y="674450"/>
                </a:cubicBezTo>
                <a:cubicBezTo>
                  <a:pt x="161715" y="674299"/>
                  <a:pt x="161442" y="673637"/>
                  <a:pt x="161312" y="674191"/>
                </a:cubicBezTo>
                <a:cubicBezTo>
                  <a:pt x="160693" y="673925"/>
                  <a:pt x="160815" y="672924"/>
                  <a:pt x="160427" y="672413"/>
                </a:cubicBezTo>
                <a:cubicBezTo>
                  <a:pt x="161715" y="671744"/>
                  <a:pt x="161492" y="674184"/>
                  <a:pt x="161960" y="673227"/>
                </a:cubicBezTo>
                <a:close/>
                <a:moveTo>
                  <a:pt x="164191" y="665755"/>
                </a:moveTo>
                <a:cubicBezTo>
                  <a:pt x="164242" y="666360"/>
                  <a:pt x="164299" y="666971"/>
                  <a:pt x="164349" y="667576"/>
                </a:cubicBezTo>
                <a:cubicBezTo>
                  <a:pt x="163414" y="667173"/>
                  <a:pt x="162600" y="666648"/>
                  <a:pt x="162032" y="665884"/>
                </a:cubicBezTo>
                <a:cubicBezTo>
                  <a:pt x="162140" y="664834"/>
                  <a:pt x="163407" y="665625"/>
                  <a:pt x="164191" y="665755"/>
                </a:cubicBezTo>
                <a:close/>
                <a:moveTo>
                  <a:pt x="164249" y="662393"/>
                </a:moveTo>
                <a:cubicBezTo>
                  <a:pt x="163083" y="661961"/>
                  <a:pt x="163910" y="663279"/>
                  <a:pt x="164054" y="664236"/>
                </a:cubicBezTo>
                <a:cubicBezTo>
                  <a:pt x="163594" y="664942"/>
                  <a:pt x="163140" y="663905"/>
                  <a:pt x="163004" y="664610"/>
                </a:cubicBezTo>
                <a:cubicBezTo>
                  <a:pt x="162010" y="664812"/>
                  <a:pt x="163140" y="662933"/>
                  <a:pt x="162147" y="663135"/>
                </a:cubicBezTo>
                <a:cubicBezTo>
                  <a:pt x="161816" y="662321"/>
                  <a:pt x="162809" y="662480"/>
                  <a:pt x="162759" y="661875"/>
                </a:cubicBezTo>
                <a:cubicBezTo>
                  <a:pt x="162500" y="661198"/>
                  <a:pt x="162233" y="662285"/>
                  <a:pt x="161650" y="661638"/>
                </a:cubicBezTo>
                <a:cubicBezTo>
                  <a:pt x="161823" y="661378"/>
                  <a:pt x="161981" y="661119"/>
                  <a:pt x="161931" y="660702"/>
                </a:cubicBezTo>
                <a:cubicBezTo>
                  <a:pt x="162276" y="660918"/>
                  <a:pt x="162773" y="660975"/>
                  <a:pt x="163399" y="660918"/>
                </a:cubicBezTo>
                <a:cubicBezTo>
                  <a:pt x="162507" y="659744"/>
                  <a:pt x="162046" y="660529"/>
                  <a:pt x="162852" y="658809"/>
                </a:cubicBezTo>
                <a:cubicBezTo>
                  <a:pt x="163774" y="658787"/>
                  <a:pt x="163658" y="659788"/>
                  <a:pt x="163738" y="660587"/>
                </a:cubicBezTo>
                <a:cubicBezTo>
                  <a:pt x="164054" y="660342"/>
                  <a:pt x="164234" y="660003"/>
                  <a:pt x="164378" y="659629"/>
                </a:cubicBezTo>
                <a:cubicBezTo>
                  <a:pt x="165587" y="660349"/>
                  <a:pt x="163428" y="661011"/>
                  <a:pt x="164249" y="662393"/>
                </a:cubicBezTo>
                <a:close/>
                <a:moveTo>
                  <a:pt x="164925" y="657758"/>
                </a:moveTo>
                <a:cubicBezTo>
                  <a:pt x="165134" y="658384"/>
                  <a:pt x="164745" y="658578"/>
                  <a:pt x="164673" y="658996"/>
                </a:cubicBezTo>
                <a:cubicBezTo>
                  <a:pt x="164249" y="658974"/>
                  <a:pt x="164321" y="658463"/>
                  <a:pt x="164234" y="658103"/>
                </a:cubicBezTo>
                <a:cubicBezTo>
                  <a:pt x="164040" y="657527"/>
                  <a:pt x="162586" y="658182"/>
                  <a:pt x="163047" y="656951"/>
                </a:cubicBezTo>
                <a:lnTo>
                  <a:pt x="164126" y="656879"/>
                </a:lnTo>
                <a:cubicBezTo>
                  <a:pt x="164054" y="657513"/>
                  <a:pt x="164292" y="657837"/>
                  <a:pt x="164925" y="657758"/>
                </a:cubicBezTo>
                <a:close/>
                <a:moveTo>
                  <a:pt x="204845" y="687667"/>
                </a:moveTo>
                <a:cubicBezTo>
                  <a:pt x="203600" y="687616"/>
                  <a:pt x="204320" y="686875"/>
                  <a:pt x="203017" y="687479"/>
                </a:cubicBezTo>
                <a:cubicBezTo>
                  <a:pt x="203002" y="687278"/>
                  <a:pt x="202981" y="687076"/>
                  <a:pt x="202966" y="686868"/>
                </a:cubicBezTo>
                <a:cubicBezTo>
                  <a:pt x="203276" y="686903"/>
                  <a:pt x="203297" y="686731"/>
                  <a:pt x="203297" y="686544"/>
                </a:cubicBezTo>
                <a:cubicBezTo>
                  <a:pt x="203758" y="686968"/>
                  <a:pt x="204823" y="686803"/>
                  <a:pt x="204845" y="687667"/>
                </a:cubicBezTo>
                <a:close/>
                <a:moveTo>
                  <a:pt x="205882" y="683016"/>
                </a:moveTo>
                <a:cubicBezTo>
                  <a:pt x="204060" y="682462"/>
                  <a:pt x="204694" y="679547"/>
                  <a:pt x="205140" y="678777"/>
                </a:cubicBezTo>
                <a:cubicBezTo>
                  <a:pt x="206745" y="679396"/>
                  <a:pt x="205795" y="682484"/>
                  <a:pt x="205882" y="683016"/>
                </a:cubicBezTo>
                <a:close/>
                <a:moveTo>
                  <a:pt x="206443" y="677171"/>
                </a:moveTo>
                <a:cubicBezTo>
                  <a:pt x="205522" y="677193"/>
                  <a:pt x="205644" y="676200"/>
                  <a:pt x="205565" y="675393"/>
                </a:cubicBezTo>
                <a:cubicBezTo>
                  <a:pt x="206846" y="675019"/>
                  <a:pt x="206177" y="676560"/>
                  <a:pt x="206443" y="677171"/>
                </a:cubicBezTo>
                <a:close/>
                <a:moveTo>
                  <a:pt x="208617" y="660839"/>
                </a:moveTo>
                <a:cubicBezTo>
                  <a:pt x="207235" y="660738"/>
                  <a:pt x="208422" y="660011"/>
                  <a:pt x="207739" y="659061"/>
                </a:cubicBezTo>
                <a:cubicBezTo>
                  <a:pt x="209013" y="658686"/>
                  <a:pt x="208343" y="660220"/>
                  <a:pt x="208617" y="660839"/>
                </a:cubicBezTo>
                <a:close/>
                <a:moveTo>
                  <a:pt x="229260" y="607873"/>
                </a:moveTo>
                <a:cubicBezTo>
                  <a:pt x="228951" y="608032"/>
                  <a:pt x="228649" y="607852"/>
                  <a:pt x="228397" y="607715"/>
                </a:cubicBezTo>
                <a:cubicBezTo>
                  <a:pt x="228605" y="607557"/>
                  <a:pt x="228800" y="607391"/>
                  <a:pt x="228987" y="607218"/>
                </a:cubicBezTo>
                <a:cubicBezTo>
                  <a:pt x="229080" y="607434"/>
                  <a:pt x="229116" y="607643"/>
                  <a:pt x="229260" y="607873"/>
                </a:cubicBezTo>
                <a:close/>
                <a:moveTo>
                  <a:pt x="243390" y="689840"/>
                </a:moveTo>
                <a:cubicBezTo>
                  <a:pt x="243145" y="688811"/>
                  <a:pt x="243347" y="688098"/>
                  <a:pt x="244693" y="688235"/>
                </a:cubicBezTo>
                <a:cubicBezTo>
                  <a:pt x="244311" y="688617"/>
                  <a:pt x="244383" y="689329"/>
                  <a:pt x="244498" y="690078"/>
                </a:cubicBezTo>
                <a:cubicBezTo>
                  <a:pt x="244189" y="689934"/>
                  <a:pt x="243887" y="689797"/>
                  <a:pt x="243390" y="689840"/>
                </a:cubicBezTo>
                <a:close/>
                <a:moveTo>
                  <a:pt x="247658" y="688962"/>
                </a:moveTo>
                <a:cubicBezTo>
                  <a:pt x="245952" y="689301"/>
                  <a:pt x="246550" y="689538"/>
                  <a:pt x="246384" y="690877"/>
                </a:cubicBezTo>
                <a:cubicBezTo>
                  <a:pt x="245643" y="691057"/>
                  <a:pt x="245412" y="690726"/>
                  <a:pt x="244916" y="690668"/>
                </a:cubicBezTo>
                <a:cubicBezTo>
                  <a:pt x="245571" y="689517"/>
                  <a:pt x="245153" y="689344"/>
                  <a:pt x="245002" y="687609"/>
                </a:cubicBezTo>
                <a:cubicBezTo>
                  <a:pt x="245988" y="688379"/>
                  <a:pt x="245492" y="688609"/>
                  <a:pt x="246802" y="687494"/>
                </a:cubicBezTo>
                <a:cubicBezTo>
                  <a:pt x="247960" y="687811"/>
                  <a:pt x="247046" y="688106"/>
                  <a:pt x="247658" y="688962"/>
                </a:cubicBezTo>
                <a:close/>
                <a:moveTo>
                  <a:pt x="246838" y="683816"/>
                </a:moveTo>
                <a:cubicBezTo>
                  <a:pt x="246787" y="684449"/>
                  <a:pt x="245924" y="684478"/>
                  <a:pt x="245477" y="684816"/>
                </a:cubicBezTo>
                <a:cubicBezTo>
                  <a:pt x="246096" y="685637"/>
                  <a:pt x="245470" y="686068"/>
                  <a:pt x="246053" y="687227"/>
                </a:cubicBezTo>
                <a:cubicBezTo>
                  <a:pt x="244822" y="687573"/>
                  <a:pt x="244779" y="686839"/>
                  <a:pt x="245254" y="686364"/>
                </a:cubicBezTo>
                <a:cubicBezTo>
                  <a:pt x="243764" y="686234"/>
                  <a:pt x="245362" y="688336"/>
                  <a:pt x="243584" y="687998"/>
                </a:cubicBezTo>
                <a:cubicBezTo>
                  <a:pt x="243397" y="686903"/>
                  <a:pt x="244124" y="686493"/>
                  <a:pt x="244095" y="685522"/>
                </a:cubicBezTo>
                <a:cubicBezTo>
                  <a:pt x="244491" y="685572"/>
                  <a:pt x="244390" y="686112"/>
                  <a:pt x="244865" y="686083"/>
                </a:cubicBezTo>
                <a:cubicBezTo>
                  <a:pt x="245261" y="685197"/>
                  <a:pt x="245441" y="683074"/>
                  <a:pt x="246838" y="683816"/>
                </a:cubicBezTo>
                <a:close/>
                <a:moveTo>
                  <a:pt x="244707" y="684255"/>
                </a:moveTo>
                <a:cubicBezTo>
                  <a:pt x="244196" y="685579"/>
                  <a:pt x="242454" y="684643"/>
                  <a:pt x="242764" y="686817"/>
                </a:cubicBezTo>
                <a:cubicBezTo>
                  <a:pt x="242432" y="686702"/>
                  <a:pt x="242101" y="686594"/>
                  <a:pt x="241986" y="686256"/>
                </a:cubicBezTo>
                <a:cubicBezTo>
                  <a:pt x="241900" y="684773"/>
                  <a:pt x="244103" y="684953"/>
                  <a:pt x="243901" y="683384"/>
                </a:cubicBezTo>
                <a:cubicBezTo>
                  <a:pt x="244426" y="683427"/>
                  <a:pt x="244110" y="684283"/>
                  <a:pt x="244707" y="684255"/>
                </a:cubicBezTo>
                <a:close/>
                <a:moveTo>
                  <a:pt x="246010" y="682649"/>
                </a:moveTo>
                <a:cubicBezTo>
                  <a:pt x="244369" y="681922"/>
                  <a:pt x="245305" y="678921"/>
                  <a:pt x="245578" y="677783"/>
                </a:cubicBezTo>
                <a:cubicBezTo>
                  <a:pt x="247752" y="678741"/>
                  <a:pt x="245585" y="680540"/>
                  <a:pt x="246010" y="682649"/>
                </a:cubicBezTo>
                <a:close/>
                <a:moveTo>
                  <a:pt x="246190" y="676516"/>
                </a:moveTo>
                <a:cubicBezTo>
                  <a:pt x="244808" y="676552"/>
                  <a:pt x="246082" y="676775"/>
                  <a:pt x="245909" y="677452"/>
                </a:cubicBezTo>
                <a:cubicBezTo>
                  <a:pt x="243750" y="677020"/>
                  <a:pt x="246161" y="675984"/>
                  <a:pt x="244642" y="675393"/>
                </a:cubicBezTo>
                <a:cubicBezTo>
                  <a:pt x="244822" y="674818"/>
                  <a:pt x="246190" y="675825"/>
                  <a:pt x="246190" y="676516"/>
                </a:cubicBezTo>
                <a:close/>
                <a:moveTo>
                  <a:pt x="246060" y="674998"/>
                </a:moveTo>
                <a:cubicBezTo>
                  <a:pt x="245225" y="674544"/>
                  <a:pt x="244239" y="673054"/>
                  <a:pt x="244743" y="672327"/>
                </a:cubicBezTo>
                <a:cubicBezTo>
                  <a:pt x="246802" y="672860"/>
                  <a:pt x="245499" y="673774"/>
                  <a:pt x="246060" y="674998"/>
                </a:cubicBezTo>
                <a:close/>
                <a:moveTo>
                  <a:pt x="272433" y="695052"/>
                </a:moveTo>
                <a:cubicBezTo>
                  <a:pt x="273009" y="693828"/>
                  <a:pt x="272131" y="696470"/>
                  <a:pt x="272822" y="695333"/>
                </a:cubicBezTo>
                <a:cubicBezTo>
                  <a:pt x="273261" y="695765"/>
                  <a:pt x="272412" y="696808"/>
                  <a:pt x="272650" y="697485"/>
                </a:cubicBezTo>
                <a:cubicBezTo>
                  <a:pt x="272225" y="697463"/>
                  <a:pt x="272290" y="696952"/>
                  <a:pt x="272210" y="696600"/>
                </a:cubicBezTo>
                <a:cubicBezTo>
                  <a:pt x="272088" y="696269"/>
                  <a:pt x="271476" y="696434"/>
                  <a:pt x="271433" y="696031"/>
                </a:cubicBezTo>
                <a:cubicBezTo>
                  <a:pt x="270648" y="695822"/>
                  <a:pt x="272520" y="696103"/>
                  <a:pt x="272433" y="695052"/>
                </a:cubicBezTo>
                <a:close/>
                <a:moveTo>
                  <a:pt x="268950" y="696492"/>
                </a:moveTo>
                <a:cubicBezTo>
                  <a:pt x="268525" y="696470"/>
                  <a:pt x="268316" y="696600"/>
                  <a:pt x="268259" y="696844"/>
                </a:cubicBezTo>
                <a:cubicBezTo>
                  <a:pt x="267129" y="695189"/>
                  <a:pt x="270627" y="696722"/>
                  <a:pt x="269439" y="697996"/>
                </a:cubicBezTo>
                <a:cubicBezTo>
                  <a:pt x="268662" y="698090"/>
                  <a:pt x="269180" y="696924"/>
                  <a:pt x="268950" y="696492"/>
                </a:cubicBezTo>
                <a:close/>
                <a:moveTo>
                  <a:pt x="267388" y="699342"/>
                </a:moveTo>
                <a:cubicBezTo>
                  <a:pt x="267273" y="698961"/>
                  <a:pt x="266272" y="699011"/>
                  <a:pt x="266308" y="699414"/>
                </a:cubicBezTo>
                <a:cubicBezTo>
                  <a:pt x="265689" y="698003"/>
                  <a:pt x="266862" y="698961"/>
                  <a:pt x="268000" y="698082"/>
                </a:cubicBezTo>
                <a:cubicBezTo>
                  <a:pt x="267532" y="698500"/>
                  <a:pt x="267906" y="699529"/>
                  <a:pt x="267438" y="699954"/>
                </a:cubicBezTo>
                <a:cubicBezTo>
                  <a:pt x="266985" y="699904"/>
                  <a:pt x="267021" y="699371"/>
                  <a:pt x="267388" y="699342"/>
                </a:cubicBezTo>
                <a:close/>
                <a:moveTo>
                  <a:pt x="272196" y="700573"/>
                </a:moveTo>
                <a:cubicBezTo>
                  <a:pt x="273672" y="700803"/>
                  <a:pt x="272253" y="701811"/>
                  <a:pt x="272772" y="702985"/>
                </a:cubicBezTo>
                <a:cubicBezTo>
                  <a:pt x="271433" y="703265"/>
                  <a:pt x="271915" y="700897"/>
                  <a:pt x="272196" y="700573"/>
                </a:cubicBezTo>
                <a:close/>
                <a:moveTo>
                  <a:pt x="273362" y="701415"/>
                </a:moveTo>
                <a:cubicBezTo>
                  <a:pt x="273938" y="700012"/>
                  <a:pt x="274017" y="700012"/>
                  <a:pt x="274946" y="698867"/>
                </a:cubicBezTo>
                <a:cubicBezTo>
                  <a:pt x="276155" y="698925"/>
                  <a:pt x="275421" y="700148"/>
                  <a:pt x="274723" y="700408"/>
                </a:cubicBezTo>
                <a:cubicBezTo>
                  <a:pt x="276731" y="701782"/>
                  <a:pt x="275176" y="703863"/>
                  <a:pt x="275896" y="705533"/>
                </a:cubicBezTo>
                <a:cubicBezTo>
                  <a:pt x="274341" y="705857"/>
                  <a:pt x="275694" y="706656"/>
                  <a:pt x="274622" y="707447"/>
                </a:cubicBezTo>
                <a:cubicBezTo>
                  <a:pt x="273384" y="706260"/>
                  <a:pt x="275269" y="702848"/>
                  <a:pt x="273362" y="701415"/>
                </a:cubicBezTo>
                <a:close/>
                <a:moveTo>
                  <a:pt x="274701" y="708362"/>
                </a:moveTo>
                <a:cubicBezTo>
                  <a:pt x="275622" y="708340"/>
                  <a:pt x="276133" y="708714"/>
                  <a:pt x="276249" y="709492"/>
                </a:cubicBezTo>
                <a:cubicBezTo>
                  <a:pt x="275852" y="709772"/>
                  <a:pt x="275320" y="709952"/>
                  <a:pt x="274478" y="709909"/>
                </a:cubicBezTo>
                <a:cubicBezTo>
                  <a:pt x="274298" y="709204"/>
                  <a:pt x="274435" y="708736"/>
                  <a:pt x="274701" y="708362"/>
                </a:cubicBezTo>
                <a:close/>
                <a:moveTo>
                  <a:pt x="274485" y="718159"/>
                </a:moveTo>
                <a:cubicBezTo>
                  <a:pt x="273909" y="717532"/>
                  <a:pt x="274557" y="715898"/>
                  <a:pt x="275709" y="715639"/>
                </a:cubicBezTo>
                <a:cubicBezTo>
                  <a:pt x="274694" y="716561"/>
                  <a:pt x="276371" y="717777"/>
                  <a:pt x="274485" y="718159"/>
                </a:cubicBezTo>
                <a:close/>
                <a:moveTo>
                  <a:pt x="285246" y="729409"/>
                </a:moveTo>
                <a:cubicBezTo>
                  <a:pt x="284512" y="730165"/>
                  <a:pt x="283835" y="729395"/>
                  <a:pt x="282727" y="729568"/>
                </a:cubicBezTo>
                <a:cubicBezTo>
                  <a:pt x="282870" y="728186"/>
                  <a:pt x="283389" y="728726"/>
                  <a:pt x="282870" y="727113"/>
                </a:cubicBezTo>
                <a:cubicBezTo>
                  <a:pt x="284109" y="726559"/>
                  <a:pt x="283173" y="728135"/>
                  <a:pt x="284029" y="727955"/>
                </a:cubicBezTo>
                <a:cubicBezTo>
                  <a:pt x="285059" y="727948"/>
                  <a:pt x="283425" y="725990"/>
                  <a:pt x="284979" y="726372"/>
                </a:cubicBezTo>
                <a:cubicBezTo>
                  <a:pt x="285102" y="727653"/>
                  <a:pt x="284454" y="728373"/>
                  <a:pt x="285246" y="729409"/>
                </a:cubicBezTo>
                <a:close/>
                <a:moveTo>
                  <a:pt x="291378" y="753790"/>
                </a:moveTo>
                <a:cubicBezTo>
                  <a:pt x="290493" y="753668"/>
                  <a:pt x="290479" y="752696"/>
                  <a:pt x="290140" y="752034"/>
                </a:cubicBezTo>
                <a:cubicBezTo>
                  <a:pt x="291753" y="751796"/>
                  <a:pt x="291558" y="753085"/>
                  <a:pt x="291378" y="753790"/>
                </a:cubicBezTo>
                <a:close/>
                <a:moveTo>
                  <a:pt x="292156" y="742122"/>
                </a:moveTo>
                <a:cubicBezTo>
                  <a:pt x="291278" y="741229"/>
                  <a:pt x="292055" y="740624"/>
                  <a:pt x="291940" y="739689"/>
                </a:cubicBezTo>
                <a:lnTo>
                  <a:pt x="293379" y="739602"/>
                </a:lnTo>
                <a:cubicBezTo>
                  <a:pt x="293502" y="740819"/>
                  <a:pt x="292991" y="741589"/>
                  <a:pt x="292156" y="742122"/>
                </a:cubicBezTo>
                <a:close/>
                <a:moveTo>
                  <a:pt x="283813" y="725522"/>
                </a:moveTo>
                <a:cubicBezTo>
                  <a:pt x="284202" y="725141"/>
                  <a:pt x="284130" y="724421"/>
                  <a:pt x="284015" y="723672"/>
                </a:cubicBezTo>
                <a:cubicBezTo>
                  <a:pt x="285246" y="723701"/>
                  <a:pt x="285886" y="725767"/>
                  <a:pt x="283813" y="725522"/>
                </a:cubicBezTo>
                <a:close/>
                <a:moveTo>
                  <a:pt x="290824" y="722945"/>
                </a:moveTo>
                <a:cubicBezTo>
                  <a:pt x="289766" y="723298"/>
                  <a:pt x="289709" y="720995"/>
                  <a:pt x="289946" y="721167"/>
                </a:cubicBezTo>
                <a:cubicBezTo>
                  <a:pt x="291220" y="720793"/>
                  <a:pt x="290551" y="722334"/>
                  <a:pt x="290824" y="722945"/>
                </a:cubicBezTo>
                <a:close/>
                <a:moveTo>
                  <a:pt x="293631" y="717878"/>
                </a:moveTo>
                <a:cubicBezTo>
                  <a:pt x="292501" y="717511"/>
                  <a:pt x="293063" y="715761"/>
                  <a:pt x="293754" y="715121"/>
                </a:cubicBezTo>
                <a:cubicBezTo>
                  <a:pt x="295848" y="715056"/>
                  <a:pt x="294330" y="717410"/>
                  <a:pt x="293631" y="717878"/>
                </a:cubicBezTo>
                <a:close/>
                <a:moveTo>
                  <a:pt x="258686" y="715481"/>
                </a:moveTo>
                <a:cubicBezTo>
                  <a:pt x="257793" y="714804"/>
                  <a:pt x="257483" y="715092"/>
                  <a:pt x="256137" y="715337"/>
                </a:cubicBezTo>
                <a:cubicBezTo>
                  <a:pt x="255986" y="713724"/>
                  <a:pt x="257246" y="713386"/>
                  <a:pt x="255540" y="712623"/>
                </a:cubicBezTo>
                <a:cubicBezTo>
                  <a:pt x="256130" y="711327"/>
                  <a:pt x="259600" y="709837"/>
                  <a:pt x="259830" y="712047"/>
                </a:cubicBezTo>
                <a:cubicBezTo>
                  <a:pt x="257980" y="711723"/>
                  <a:pt x="259801" y="714646"/>
                  <a:pt x="258686" y="715481"/>
                </a:cubicBezTo>
                <a:close/>
                <a:moveTo>
                  <a:pt x="262148" y="713732"/>
                </a:moveTo>
                <a:cubicBezTo>
                  <a:pt x="261298" y="713912"/>
                  <a:pt x="262220" y="712335"/>
                  <a:pt x="260989" y="712889"/>
                </a:cubicBezTo>
                <a:cubicBezTo>
                  <a:pt x="261262" y="712515"/>
                  <a:pt x="261392" y="712047"/>
                  <a:pt x="261212" y="711349"/>
                </a:cubicBezTo>
                <a:cubicBezTo>
                  <a:pt x="263407" y="710874"/>
                  <a:pt x="262716" y="713105"/>
                  <a:pt x="262148" y="713732"/>
                </a:cubicBezTo>
                <a:close/>
                <a:moveTo>
                  <a:pt x="275104" y="712925"/>
                </a:moveTo>
                <a:cubicBezTo>
                  <a:pt x="274283" y="712839"/>
                  <a:pt x="274823" y="711435"/>
                  <a:pt x="274550" y="710816"/>
                </a:cubicBezTo>
                <a:cubicBezTo>
                  <a:pt x="276068" y="710766"/>
                  <a:pt x="275831" y="712436"/>
                  <a:pt x="275104" y="712925"/>
                </a:cubicBezTo>
                <a:close/>
                <a:moveTo>
                  <a:pt x="284454" y="704079"/>
                </a:moveTo>
                <a:cubicBezTo>
                  <a:pt x="284576" y="705497"/>
                  <a:pt x="284706" y="706922"/>
                  <a:pt x="284828" y="708340"/>
                </a:cubicBezTo>
                <a:cubicBezTo>
                  <a:pt x="282892" y="708304"/>
                  <a:pt x="283691" y="709182"/>
                  <a:pt x="283914" y="710233"/>
                </a:cubicBezTo>
                <a:cubicBezTo>
                  <a:pt x="283324" y="711003"/>
                  <a:pt x="283821" y="708470"/>
                  <a:pt x="282417" y="709715"/>
                </a:cubicBezTo>
                <a:cubicBezTo>
                  <a:pt x="282554" y="708621"/>
                  <a:pt x="283648" y="708225"/>
                  <a:pt x="282921" y="707239"/>
                </a:cubicBezTo>
                <a:lnTo>
                  <a:pt x="284008" y="707174"/>
                </a:lnTo>
                <a:cubicBezTo>
                  <a:pt x="283850" y="706188"/>
                  <a:pt x="283158" y="705641"/>
                  <a:pt x="283763" y="704439"/>
                </a:cubicBezTo>
                <a:cubicBezTo>
                  <a:pt x="283727" y="704143"/>
                  <a:pt x="283302" y="704230"/>
                  <a:pt x="283014" y="704179"/>
                </a:cubicBezTo>
                <a:cubicBezTo>
                  <a:pt x="283173" y="703251"/>
                  <a:pt x="283806" y="704417"/>
                  <a:pt x="284454" y="704079"/>
                </a:cubicBezTo>
                <a:close/>
                <a:moveTo>
                  <a:pt x="283929" y="702279"/>
                </a:moveTo>
                <a:cubicBezTo>
                  <a:pt x="285339" y="702711"/>
                  <a:pt x="283194" y="702826"/>
                  <a:pt x="283295" y="703236"/>
                </a:cubicBezTo>
                <a:cubicBezTo>
                  <a:pt x="282287" y="703013"/>
                  <a:pt x="282331" y="701754"/>
                  <a:pt x="282000" y="700875"/>
                </a:cubicBezTo>
                <a:cubicBezTo>
                  <a:pt x="283562" y="700242"/>
                  <a:pt x="283014" y="703380"/>
                  <a:pt x="283929" y="702279"/>
                </a:cubicBezTo>
                <a:close/>
                <a:moveTo>
                  <a:pt x="284728" y="694894"/>
                </a:moveTo>
                <a:cubicBezTo>
                  <a:pt x="283504" y="695210"/>
                  <a:pt x="283180" y="694649"/>
                  <a:pt x="282511" y="694419"/>
                </a:cubicBezTo>
                <a:cubicBezTo>
                  <a:pt x="282655" y="693483"/>
                  <a:pt x="283173" y="692813"/>
                  <a:pt x="284533" y="692763"/>
                </a:cubicBezTo>
                <a:cubicBezTo>
                  <a:pt x="284598" y="693476"/>
                  <a:pt x="284663" y="694181"/>
                  <a:pt x="284728" y="694894"/>
                </a:cubicBezTo>
                <a:close/>
                <a:moveTo>
                  <a:pt x="284483" y="692158"/>
                </a:moveTo>
                <a:cubicBezTo>
                  <a:pt x="282806" y="691395"/>
                  <a:pt x="283677" y="693224"/>
                  <a:pt x="281661" y="692943"/>
                </a:cubicBezTo>
                <a:cubicBezTo>
                  <a:pt x="283166" y="691035"/>
                  <a:pt x="283705" y="688451"/>
                  <a:pt x="283972" y="686378"/>
                </a:cubicBezTo>
                <a:cubicBezTo>
                  <a:pt x="285390" y="688048"/>
                  <a:pt x="283324" y="690625"/>
                  <a:pt x="284483" y="692158"/>
                </a:cubicBezTo>
                <a:close/>
                <a:moveTo>
                  <a:pt x="277969" y="684003"/>
                </a:moveTo>
                <a:cubicBezTo>
                  <a:pt x="278624" y="684247"/>
                  <a:pt x="278847" y="684902"/>
                  <a:pt x="278847" y="685781"/>
                </a:cubicBezTo>
                <a:cubicBezTo>
                  <a:pt x="277760" y="685889"/>
                  <a:pt x="277695" y="684262"/>
                  <a:pt x="277969" y="684003"/>
                </a:cubicBezTo>
                <a:close/>
                <a:moveTo>
                  <a:pt x="282834" y="685845"/>
                </a:moveTo>
                <a:cubicBezTo>
                  <a:pt x="283158" y="684787"/>
                  <a:pt x="283504" y="685320"/>
                  <a:pt x="283029" y="683995"/>
                </a:cubicBezTo>
                <a:cubicBezTo>
                  <a:pt x="284440" y="683751"/>
                  <a:pt x="283878" y="686068"/>
                  <a:pt x="282834" y="685845"/>
                </a:cubicBezTo>
                <a:close/>
                <a:moveTo>
                  <a:pt x="243217" y="614345"/>
                </a:moveTo>
                <a:cubicBezTo>
                  <a:pt x="244002" y="614237"/>
                  <a:pt x="244383" y="614518"/>
                  <a:pt x="244376" y="615187"/>
                </a:cubicBezTo>
                <a:cubicBezTo>
                  <a:pt x="244390" y="613207"/>
                  <a:pt x="243678" y="613942"/>
                  <a:pt x="243332" y="611581"/>
                </a:cubicBezTo>
                <a:cubicBezTo>
                  <a:pt x="243980" y="611573"/>
                  <a:pt x="244052" y="611156"/>
                  <a:pt x="244743" y="611185"/>
                </a:cubicBezTo>
                <a:cubicBezTo>
                  <a:pt x="244239" y="612675"/>
                  <a:pt x="246103" y="613920"/>
                  <a:pt x="245477" y="615417"/>
                </a:cubicBezTo>
                <a:cubicBezTo>
                  <a:pt x="244347" y="615432"/>
                  <a:pt x="243325" y="615338"/>
                  <a:pt x="243217" y="614345"/>
                </a:cubicBezTo>
                <a:close/>
                <a:moveTo>
                  <a:pt x="243743" y="616144"/>
                </a:moveTo>
                <a:cubicBezTo>
                  <a:pt x="243966" y="615425"/>
                  <a:pt x="245945" y="615705"/>
                  <a:pt x="245593" y="616634"/>
                </a:cubicBezTo>
                <a:cubicBezTo>
                  <a:pt x="244268" y="617159"/>
                  <a:pt x="244829" y="615842"/>
                  <a:pt x="243743" y="616144"/>
                </a:cubicBezTo>
                <a:close/>
                <a:moveTo>
                  <a:pt x="262781" y="639100"/>
                </a:moveTo>
                <a:cubicBezTo>
                  <a:pt x="264314" y="638898"/>
                  <a:pt x="263846" y="640143"/>
                  <a:pt x="263659" y="640885"/>
                </a:cubicBezTo>
                <a:cubicBezTo>
                  <a:pt x="262385" y="641252"/>
                  <a:pt x="263055" y="639712"/>
                  <a:pt x="262781" y="639100"/>
                </a:cubicBezTo>
                <a:close/>
                <a:moveTo>
                  <a:pt x="262212" y="644945"/>
                </a:moveTo>
                <a:cubicBezTo>
                  <a:pt x="263825" y="644700"/>
                  <a:pt x="263321" y="646305"/>
                  <a:pt x="263119" y="647025"/>
                </a:cubicBezTo>
                <a:cubicBezTo>
                  <a:pt x="261773" y="647356"/>
                  <a:pt x="262536" y="645614"/>
                  <a:pt x="262212" y="644945"/>
                </a:cubicBezTo>
                <a:close/>
                <a:moveTo>
                  <a:pt x="263774" y="650351"/>
                </a:moveTo>
                <a:cubicBezTo>
                  <a:pt x="263328" y="651070"/>
                  <a:pt x="261450" y="650746"/>
                  <a:pt x="261752" y="652006"/>
                </a:cubicBezTo>
                <a:cubicBezTo>
                  <a:pt x="260118" y="652114"/>
                  <a:pt x="261514" y="650603"/>
                  <a:pt x="261586" y="650178"/>
                </a:cubicBezTo>
                <a:cubicBezTo>
                  <a:pt x="262673" y="649890"/>
                  <a:pt x="262932" y="650408"/>
                  <a:pt x="263774" y="650351"/>
                </a:cubicBezTo>
                <a:close/>
                <a:moveTo>
                  <a:pt x="261414" y="652330"/>
                </a:moveTo>
                <a:cubicBezTo>
                  <a:pt x="262004" y="652791"/>
                  <a:pt x="263011" y="653705"/>
                  <a:pt x="262328" y="654410"/>
                </a:cubicBezTo>
                <a:cubicBezTo>
                  <a:pt x="261730" y="654007"/>
                  <a:pt x="261464" y="653273"/>
                  <a:pt x="261414" y="652330"/>
                </a:cubicBezTo>
                <a:close/>
                <a:moveTo>
                  <a:pt x="249292" y="654310"/>
                </a:moveTo>
                <a:cubicBezTo>
                  <a:pt x="247975" y="654072"/>
                  <a:pt x="248313" y="651243"/>
                  <a:pt x="249350" y="650941"/>
                </a:cubicBezTo>
                <a:cubicBezTo>
                  <a:pt x="249746" y="652366"/>
                  <a:pt x="249134" y="653057"/>
                  <a:pt x="249292" y="654310"/>
                </a:cubicBezTo>
                <a:close/>
                <a:moveTo>
                  <a:pt x="263861" y="651258"/>
                </a:moveTo>
                <a:cubicBezTo>
                  <a:pt x="264480" y="652373"/>
                  <a:pt x="262925" y="651905"/>
                  <a:pt x="263278" y="652827"/>
                </a:cubicBezTo>
                <a:cubicBezTo>
                  <a:pt x="262270" y="653036"/>
                  <a:pt x="262025" y="651034"/>
                  <a:pt x="263861" y="651258"/>
                </a:cubicBezTo>
                <a:close/>
                <a:moveTo>
                  <a:pt x="243915" y="654957"/>
                </a:moveTo>
                <a:cubicBezTo>
                  <a:pt x="244203" y="654403"/>
                  <a:pt x="244988" y="654216"/>
                  <a:pt x="246024" y="654216"/>
                </a:cubicBezTo>
                <a:cubicBezTo>
                  <a:pt x="246003" y="654015"/>
                  <a:pt x="245988" y="653813"/>
                  <a:pt x="245967" y="653604"/>
                </a:cubicBezTo>
                <a:cubicBezTo>
                  <a:pt x="245772" y="653165"/>
                  <a:pt x="245513" y="653755"/>
                  <a:pt x="244887" y="653676"/>
                </a:cubicBezTo>
                <a:cubicBezTo>
                  <a:pt x="244988" y="653086"/>
                  <a:pt x="245866" y="653064"/>
                  <a:pt x="245470" y="652114"/>
                </a:cubicBezTo>
                <a:cubicBezTo>
                  <a:pt x="245866" y="652165"/>
                  <a:pt x="245772" y="652704"/>
                  <a:pt x="246248" y="652676"/>
                </a:cubicBezTo>
                <a:cubicBezTo>
                  <a:pt x="247018" y="652323"/>
                  <a:pt x="245269" y="651690"/>
                  <a:pt x="245700" y="650574"/>
                </a:cubicBezTo>
                <a:cubicBezTo>
                  <a:pt x="247601" y="651747"/>
                  <a:pt x="247219" y="653655"/>
                  <a:pt x="246795" y="654785"/>
                </a:cubicBezTo>
                <a:cubicBezTo>
                  <a:pt x="245377" y="654015"/>
                  <a:pt x="244808" y="655454"/>
                  <a:pt x="243915" y="654957"/>
                </a:cubicBezTo>
                <a:close/>
                <a:moveTo>
                  <a:pt x="246348" y="657858"/>
                </a:moveTo>
                <a:cubicBezTo>
                  <a:pt x="245974" y="659212"/>
                  <a:pt x="246607" y="659550"/>
                  <a:pt x="246643" y="661206"/>
                </a:cubicBezTo>
                <a:cubicBezTo>
                  <a:pt x="245535" y="660558"/>
                  <a:pt x="244146" y="658182"/>
                  <a:pt x="246348" y="657858"/>
                </a:cubicBezTo>
                <a:close/>
                <a:moveTo>
                  <a:pt x="253064" y="672421"/>
                </a:moveTo>
                <a:cubicBezTo>
                  <a:pt x="252258" y="671449"/>
                  <a:pt x="251797" y="670146"/>
                  <a:pt x="250307" y="669844"/>
                </a:cubicBezTo>
                <a:cubicBezTo>
                  <a:pt x="250768" y="671038"/>
                  <a:pt x="252157" y="671326"/>
                  <a:pt x="252042" y="673097"/>
                </a:cubicBezTo>
                <a:cubicBezTo>
                  <a:pt x="251495" y="672975"/>
                  <a:pt x="251092" y="672701"/>
                  <a:pt x="250552" y="672579"/>
                </a:cubicBezTo>
                <a:cubicBezTo>
                  <a:pt x="250336" y="671852"/>
                  <a:pt x="251149" y="671873"/>
                  <a:pt x="250775" y="671038"/>
                </a:cubicBezTo>
                <a:cubicBezTo>
                  <a:pt x="249206" y="672233"/>
                  <a:pt x="248752" y="668274"/>
                  <a:pt x="250069" y="667108"/>
                </a:cubicBezTo>
                <a:cubicBezTo>
                  <a:pt x="251401" y="667303"/>
                  <a:pt x="250365" y="667986"/>
                  <a:pt x="250595" y="668908"/>
                </a:cubicBezTo>
                <a:cubicBezTo>
                  <a:pt x="250710" y="669340"/>
                  <a:pt x="251675" y="668951"/>
                  <a:pt x="251725" y="669448"/>
                </a:cubicBezTo>
                <a:cubicBezTo>
                  <a:pt x="252517" y="669361"/>
                  <a:pt x="251761" y="668152"/>
                  <a:pt x="251927" y="667598"/>
                </a:cubicBezTo>
                <a:cubicBezTo>
                  <a:pt x="252466" y="666705"/>
                  <a:pt x="253345" y="667627"/>
                  <a:pt x="253287" y="666597"/>
                </a:cubicBezTo>
                <a:cubicBezTo>
                  <a:pt x="254057" y="666648"/>
                  <a:pt x="253345" y="667929"/>
                  <a:pt x="253057" y="668138"/>
                </a:cubicBezTo>
                <a:cubicBezTo>
                  <a:pt x="254525" y="668749"/>
                  <a:pt x="254244" y="670225"/>
                  <a:pt x="255101" y="670758"/>
                </a:cubicBezTo>
                <a:cubicBezTo>
                  <a:pt x="254914" y="671679"/>
                  <a:pt x="253064" y="671377"/>
                  <a:pt x="253064" y="672421"/>
                </a:cubicBezTo>
                <a:close/>
                <a:moveTo>
                  <a:pt x="276471" y="675235"/>
                </a:moveTo>
                <a:cubicBezTo>
                  <a:pt x="275932" y="677071"/>
                  <a:pt x="276371" y="678129"/>
                  <a:pt x="276104" y="679230"/>
                </a:cubicBezTo>
                <a:cubicBezTo>
                  <a:pt x="273326" y="678921"/>
                  <a:pt x="273686" y="675480"/>
                  <a:pt x="273823" y="673867"/>
                </a:cubicBezTo>
                <a:cubicBezTo>
                  <a:pt x="275363" y="673680"/>
                  <a:pt x="275579" y="674782"/>
                  <a:pt x="276471" y="675235"/>
                </a:cubicBezTo>
                <a:close/>
                <a:moveTo>
                  <a:pt x="275233" y="673479"/>
                </a:moveTo>
                <a:lnTo>
                  <a:pt x="273794" y="673572"/>
                </a:lnTo>
                <a:cubicBezTo>
                  <a:pt x="273333" y="672385"/>
                  <a:pt x="274751" y="672557"/>
                  <a:pt x="275485" y="672241"/>
                </a:cubicBezTo>
                <a:cubicBezTo>
                  <a:pt x="275226" y="672529"/>
                  <a:pt x="275154" y="672953"/>
                  <a:pt x="275233" y="673479"/>
                </a:cubicBezTo>
                <a:close/>
                <a:moveTo>
                  <a:pt x="261759" y="672485"/>
                </a:moveTo>
                <a:cubicBezTo>
                  <a:pt x="260866" y="672586"/>
                  <a:pt x="260247" y="672421"/>
                  <a:pt x="259909" y="671996"/>
                </a:cubicBezTo>
                <a:cubicBezTo>
                  <a:pt x="259636" y="670455"/>
                  <a:pt x="262371" y="670859"/>
                  <a:pt x="261759" y="672485"/>
                </a:cubicBezTo>
                <a:close/>
                <a:moveTo>
                  <a:pt x="296417" y="667569"/>
                </a:moveTo>
                <a:cubicBezTo>
                  <a:pt x="297417" y="667950"/>
                  <a:pt x="296417" y="669246"/>
                  <a:pt x="295474" y="669160"/>
                </a:cubicBezTo>
                <a:cubicBezTo>
                  <a:pt x="294905" y="667979"/>
                  <a:pt x="296453" y="668354"/>
                  <a:pt x="296417" y="667569"/>
                </a:cubicBezTo>
                <a:close/>
                <a:moveTo>
                  <a:pt x="255216" y="664035"/>
                </a:moveTo>
                <a:cubicBezTo>
                  <a:pt x="257088" y="664819"/>
                  <a:pt x="256346" y="667670"/>
                  <a:pt x="258419" y="667504"/>
                </a:cubicBezTo>
                <a:cubicBezTo>
                  <a:pt x="257894" y="668260"/>
                  <a:pt x="257779" y="669311"/>
                  <a:pt x="257577" y="670304"/>
                </a:cubicBezTo>
                <a:cubicBezTo>
                  <a:pt x="258570" y="670607"/>
                  <a:pt x="259492" y="672147"/>
                  <a:pt x="258901" y="672975"/>
                </a:cubicBezTo>
                <a:cubicBezTo>
                  <a:pt x="256569" y="671909"/>
                  <a:pt x="256591" y="670016"/>
                  <a:pt x="254172" y="668685"/>
                </a:cubicBezTo>
                <a:cubicBezTo>
                  <a:pt x="254432" y="667785"/>
                  <a:pt x="254287" y="666921"/>
                  <a:pt x="253985" y="666561"/>
                </a:cubicBezTo>
                <a:cubicBezTo>
                  <a:pt x="254475" y="666108"/>
                  <a:pt x="255626" y="667799"/>
                  <a:pt x="255641" y="668901"/>
                </a:cubicBezTo>
                <a:cubicBezTo>
                  <a:pt x="257368" y="667655"/>
                  <a:pt x="254835" y="665150"/>
                  <a:pt x="254468" y="663775"/>
                </a:cubicBezTo>
                <a:cubicBezTo>
                  <a:pt x="255576" y="663495"/>
                  <a:pt x="255943" y="663718"/>
                  <a:pt x="256238" y="663358"/>
                </a:cubicBezTo>
                <a:cubicBezTo>
                  <a:pt x="257361" y="663667"/>
                  <a:pt x="255554" y="664646"/>
                  <a:pt x="255216" y="664035"/>
                </a:cubicBezTo>
                <a:close/>
                <a:moveTo>
                  <a:pt x="252474" y="665733"/>
                </a:moveTo>
                <a:cubicBezTo>
                  <a:pt x="253906" y="664646"/>
                  <a:pt x="251192" y="660990"/>
                  <a:pt x="252351" y="660241"/>
                </a:cubicBezTo>
                <a:cubicBezTo>
                  <a:pt x="254057" y="661666"/>
                  <a:pt x="252805" y="664423"/>
                  <a:pt x="253913" y="665647"/>
                </a:cubicBezTo>
                <a:cubicBezTo>
                  <a:pt x="253150" y="665179"/>
                  <a:pt x="253460" y="665697"/>
                  <a:pt x="252474" y="665733"/>
                </a:cubicBezTo>
                <a:close/>
                <a:moveTo>
                  <a:pt x="254777" y="663142"/>
                </a:moveTo>
                <a:cubicBezTo>
                  <a:pt x="254518" y="661342"/>
                  <a:pt x="256656" y="661206"/>
                  <a:pt x="255857" y="663077"/>
                </a:cubicBezTo>
                <a:lnTo>
                  <a:pt x="254777" y="663142"/>
                </a:lnTo>
                <a:close/>
                <a:moveTo>
                  <a:pt x="263026" y="662321"/>
                </a:moveTo>
                <a:cubicBezTo>
                  <a:pt x="262623" y="662825"/>
                  <a:pt x="262911" y="661184"/>
                  <a:pt x="262479" y="660212"/>
                </a:cubicBezTo>
                <a:cubicBezTo>
                  <a:pt x="264293" y="660032"/>
                  <a:pt x="263436" y="661745"/>
                  <a:pt x="263026" y="662321"/>
                </a:cubicBezTo>
                <a:close/>
                <a:moveTo>
                  <a:pt x="256339" y="660291"/>
                </a:moveTo>
                <a:cubicBezTo>
                  <a:pt x="256533" y="661076"/>
                  <a:pt x="253611" y="661580"/>
                  <a:pt x="254151" y="660126"/>
                </a:cubicBezTo>
                <a:cubicBezTo>
                  <a:pt x="254971" y="660817"/>
                  <a:pt x="255727" y="659752"/>
                  <a:pt x="256339" y="660291"/>
                </a:cubicBezTo>
                <a:close/>
                <a:moveTo>
                  <a:pt x="250681" y="661868"/>
                </a:moveTo>
                <a:cubicBezTo>
                  <a:pt x="247593" y="662818"/>
                  <a:pt x="251142" y="664942"/>
                  <a:pt x="248846" y="665647"/>
                </a:cubicBezTo>
                <a:cubicBezTo>
                  <a:pt x="248932" y="665892"/>
                  <a:pt x="249235" y="665928"/>
                  <a:pt x="249256" y="666230"/>
                </a:cubicBezTo>
                <a:cubicBezTo>
                  <a:pt x="249811" y="666065"/>
                  <a:pt x="249479" y="665258"/>
                  <a:pt x="250638" y="665532"/>
                </a:cubicBezTo>
                <a:cubicBezTo>
                  <a:pt x="250854" y="667288"/>
                  <a:pt x="247853" y="666597"/>
                  <a:pt x="249083" y="668382"/>
                </a:cubicBezTo>
                <a:cubicBezTo>
                  <a:pt x="247068" y="665661"/>
                  <a:pt x="249587" y="661976"/>
                  <a:pt x="247860" y="658679"/>
                </a:cubicBezTo>
                <a:cubicBezTo>
                  <a:pt x="248205" y="658650"/>
                  <a:pt x="248105" y="658290"/>
                  <a:pt x="248162" y="658046"/>
                </a:cubicBezTo>
                <a:cubicBezTo>
                  <a:pt x="249321" y="658564"/>
                  <a:pt x="249314" y="659226"/>
                  <a:pt x="250430" y="659125"/>
                </a:cubicBezTo>
                <a:cubicBezTo>
                  <a:pt x="250653" y="659766"/>
                  <a:pt x="249962" y="659737"/>
                  <a:pt x="249400" y="659802"/>
                </a:cubicBezTo>
                <a:cubicBezTo>
                  <a:pt x="249847" y="660486"/>
                  <a:pt x="250739" y="660709"/>
                  <a:pt x="250681" y="661868"/>
                </a:cubicBezTo>
                <a:close/>
                <a:moveTo>
                  <a:pt x="264249" y="659795"/>
                </a:moveTo>
                <a:cubicBezTo>
                  <a:pt x="263091" y="659795"/>
                  <a:pt x="263249" y="657873"/>
                  <a:pt x="264451" y="657945"/>
                </a:cubicBezTo>
                <a:cubicBezTo>
                  <a:pt x="264566" y="658693"/>
                  <a:pt x="264631" y="659413"/>
                  <a:pt x="264249" y="659795"/>
                </a:cubicBezTo>
                <a:close/>
                <a:moveTo>
                  <a:pt x="251416" y="657851"/>
                </a:moveTo>
                <a:cubicBezTo>
                  <a:pt x="250235" y="658240"/>
                  <a:pt x="250768" y="656944"/>
                  <a:pt x="250559" y="656376"/>
                </a:cubicBezTo>
                <a:cubicBezTo>
                  <a:pt x="251473" y="656383"/>
                  <a:pt x="252128" y="657175"/>
                  <a:pt x="251416" y="657851"/>
                </a:cubicBezTo>
                <a:close/>
                <a:moveTo>
                  <a:pt x="245578" y="657297"/>
                </a:moveTo>
                <a:cubicBezTo>
                  <a:pt x="245844" y="656548"/>
                  <a:pt x="246953" y="656397"/>
                  <a:pt x="246471" y="655101"/>
                </a:cubicBezTo>
                <a:cubicBezTo>
                  <a:pt x="248716" y="655152"/>
                  <a:pt x="247198" y="657499"/>
                  <a:pt x="245578" y="657297"/>
                </a:cubicBezTo>
                <a:close/>
                <a:moveTo>
                  <a:pt x="272297" y="607629"/>
                </a:moveTo>
                <a:lnTo>
                  <a:pt x="273736" y="607535"/>
                </a:lnTo>
                <a:cubicBezTo>
                  <a:pt x="274125" y="608687"/>
                  <a:pt x="272124" y="608816"/>
                  <a:pt x="272297" y="607629"/>
                </a:cubicBezTo>
                <a:close/>
                <a:moveTo>
                  <a:pt x="273707" y="607233"/>
                </a:moveTo>
                <a:cubicBezTo>
                  <a:pt x="274463" y="606520"/>
                  <a:pt x="273319" y="606211"/>
                  <a:pt x="273520" y="605102"/>
                </a:cubicBezTo>
                <a:cubicBezTo>
                  <a:pt x="274276" y="605563"/>
                  <a:pt x="273974" y="605045"/>
                  <a:pt x="274967" y="605009"/>
                </a:cubicBezTo>
                <a:cubicBezTo>
                  <a:pt x="275068" y="606139"/>
                  <a:pt x="274989" y="607118"/>
                  <a:pt x="273707" y="607233"/>
                </a:cubicBezTo>
                <a:close/>
                <a:moveTo>
                  <a:pt x="270267" y="601028"/>
                </a:moveTo>
                <a:cubicBezTo>
                  <a:pt x="269554" y="601294"/>
                  <a:pt x="269353" y="602374"/>
                  <a:pt x="270073" y="602871"/>
                </a:cubicBezTo>
                <a:cubicBezTo>
                  <a:pt x="270699" y="602763"/>
                  <a:pt x="270843" y="602295"/>
                  <a:pt x="270684" y="601611"/>
                </a:cubicBezTo>
                <a:cubicBezTo>
                  <a:pt x="271678" y="602727"/>
                  <a:pt x="271145" y="604562"/>
                  <a:pt x="271476" y="606455"/>
                </a:cubicBezTo>
                <a:cubicBezTo>
                  <a:pt x="270972" y="606117"/>
                  <a:pt x="270900" y="606369"/>
                  <a:pt x="270396" y="606520"/>
                </a:cubicBezTo>
                <a:cubicBezTo>
                  <a:pt x="271145" y="607038"/>
                  <a:pt x="270749" y="607730"/>
                  <a:pt x="270173" y="608061"/>
                </a:cubicBezTo>
                <a:cubicBezTo>
                  <a:pt x="271829" y="609428"/>
                  <a:pt x="269792" y="615432"/>
                  <a:pt x="274003" y="614546"/>
                </a:cubicBezTo>
                <a:cubicBezTo>
                  <a:pt x="273931" y="616900"/>
                  <a:pt x="274075" y="617642"/>
                  <a:pt x="275565" y="619952"/>
                </a:cubicBezTo>
                <a:cubicBezTo>
                  <a:pt x="274981" y="620377"/>
                  <a:pt x="274946" y="621205"/>
                  <a:pt x="274262" y="621565"/>
                </a:cubicBezTo>
                <a:cubicBezTo>
                  <a:pt x="275917" y="621997"/>
                  <a:pt x="275845" y="625301"/>
                  <a:pt x="274744" y="627035"/>
                </a:cubicBezTo>
                <a:cubicBezTo>
                  <a:pt x="274751" y="627798"/>
                  <a:pt x="275615" y="627719"/>
                  <a:pt x="275932" y="628187"/>
                </a:cubicBezTo>
                <a:cubicBezTo>
                  <a:pt x="275831" y="631052"/>
                  <a:pt x="275269" y="634486"/>
                  <a:pt x="275269" y="637099"/>
                </a:cubicBezTo>
                <a:cubicBezTo>
                  <a:pt x="273902" y="637192"/>
                  <a:pt x="273247" y="638977"/>
                  <a:pt x="274125" y="640532"/>
                </a:cubicBezTo>
                <a:cubicBezTo>
                  <a:pt x="273434" y="641662"/>
                  <a:pt x="272354" y="645880"/>
                  <a:pt x="274355" y="647248"/>
                </a:cubicBezTo>
                <a:cubicBezTo>
                  <a:pt x="274578" y="648479"/>
                  <a:pt x="273852" y="647227"/>
                  <a:pt x="272945" y="647637"/>
                </a:cubicBezTo>
                <a:cubicBezTo>
                  <a:pt x="273477" y="648673"/>
                  <a:pt x="273931" y="651128"/>
                  <a:pt x="273348" y="652201"/>
                </a:cubicBezTo>
                <a:cubicBezTo>
                  <a:pt x="271850" y="650797"/>
                  <a:pt x="270979" y="653827"/>
                  <a:pt x="270706" y="655116"/>
                </a:cubicBezTo>
                <a:cubicBezTo>
                  <a:pt x="269576" y="653993"/>
                  <a:pt x="271037" y="652330"/>
                  <a:pt x="271462" y="651402"/>
                </a:cubicBezTo>
                <a:cubicBezTo>
                  <a:pt x="271023" y="650955"/>
                  <a:pt x="270238" y="650840"/>
                  <a:pt x="270245" y="649955"/>
                </a:cubicBezTo>
                <a:cubicBezTo>
                  <a:pt x="270541" y="649991"/>
                  <a:pt x="270634" y="650235"/>
                  <a:pt x="270994" y="650214"/>
                </a:cubicBezTo>
                <a:cubicBezTo>
                  <a:pt x="269446" y="645794"/>
                  <a:pt x="269777" y="641849"/>
                  <a:pt x="270303" y="638337"/>
                </a:cubicBezTo>
                <a:cubicBezTo>
                  <a:pt x="269756" y="637444"/>
                  <a:pt x="270145" y="635623"/>
                  <a:pt x="268950" y="635364"/>
                </a:cubicBezTo>
                <a:cubicBezTo>
                  <a:pt x="268367" y="637998"/>
                  <a:pt x="268496" y="641691"/>
                  <a:pt x="269374" y="644203"/>
                </a:cubicBezTo>
                <a:cubicBezTo>
                  <a:pt x="269072" y="644059"/>
                  <a:pt x="268763" y="643923"/>
                  <a:pt x="268266" y="643966"/>
                </a:cubicBezTo>
                <a:cubicBezTo>
                  <a:pt x="267791" y="644124"/>
                  <a:pt x="269461" y="646946"/>
                  <a:pt x="267042" y="646485"/>
                </a:cubicBezTo>
                <a:cubicBezTo>
                  <a:pt x="269094" y="647529"/>
                  <a:pt x="267215" y="648565"/>
                  <a:pt x="269446" y="649084"/>
                </a:cubicBezTo>
                <a:cubicBezTo>
                  <a:pt x="269634" y="650451"/>
                  <a:pt x="269864" y="651855"/>
                  <a:pt x="268244" y="651913"/>
                </a:cubicBezTo>
                <a:cubicBezTo>
                  <a:pt x="267985" y="650970"/>
                  <a:pt x="268928" y="650675"/>
                  <a:pt x="268086" y="650091"/>
                </a:cubicBezTo>
                <a:cubicBezTo>
                  <a:pt x="267877" y="651078"/>
                  <a:pt x="267179" y="651704"/>
                  <a:pt x="266474" y="652330"/>
                </a:cubicBezTo>
                <a:cubicBezTo>
                  <a:pt x="266754" y="652604"/>
                  <a:pt x="268144" y="652028"/>
                  <a:pt x="268683" y="652805"/>
                </a:cubicBezTo>
                <a:cubicBezTo>
                  <a:pt x="268583" y="654151"/>
                  <a:pt x="267474" y="654770"/>
                  <a:pt x="266769" y="655677"/>
                </a:cubicBezTo>
                <a:cubicBezTo>
                  <a:pt x="265977" y="655022"/>
                  <a:pt x="265711" y="653856"/>
                  <a:pt x="264753" y="653359"/>
                </a:cubicBezTo>
                <a:cubicBezTo>
                  <a:pt x="264523" y="652719"/>
                  <a:pt x="265214" y="652748"/>
                  <a:pt x="265775" y="652683"/>
                </a:cubicBezTo>
                <a:cubicBezTo>
                  <a:pt x="264631" y="650862"/>
                  <a:pt x="265243" y="650826"/>
                  <a:pt x="265041" y="648450"/>
                </a:cubicBezTo>
                <a:cubicBezTo>
                  <a:pt x="263594" y="648789"/>
                  <a:pt x="263645" y="649307"/>
                  <a:pt x="262162" y="648630"/>
                </a:cubicBezTo>
                <a:cubicBezTo>
                  <a:pt x="262695" y="647133"/>
                  <a:pt x="263559" y="647435"/>
                  <a:pt x="264847" y="646320"/>
                </a:cubicBezTo>
                <a:cubicBezTo>
                  <a:pt x="265200" y="647241"/>
                  <a:pt x="263911" y="646967"/>
                  <a:pt x="264264" y="647882"/>
                </a:cubicBezTo>
                <a:cubicBezTo>
                  <a:pt x="264437" y="648349"/>
                  <a:pt x="264876" y="647572"/>
                  <a:pt x="265013" y="648141"/>
                </a:cubicBezTo>
                <a:cubicBezTo>
                  <a:pt x="266725" y="646557"/>
                  <a:pt x="263479" y="645650"/>
                  <a:pt x="264638" y="643887"/>
                </a:cubicBezTo>
                <a:cubicBezTo>
                  <a:pt x="265200" y="643635"/>
                  <a:pt x="265351" y="645283"/>
                  <a:pt x="264746" y="645103"/>
                </a:cubicBezTo>
                <a:cubicBezTo>
                  <a:pt x="266035" y="646010"/>
                  <a:pt x="265559" y="642202"/>
                  <a:pt x="267186" y="644031"/>
                </a:cubicBezTo>
                <a:cubicBezTo>
                  <a:pt x="267186" y="643483"/>
                  <a:pt x="266690" y="643419"/>
                  <a:pt x="266718" y="642836"/>
                </a:cubicBezTo>
                <a:cubicBezTo>
                  <a:pt x="266445" y="643016"/>
                  <a:pt x="266164" y="643188"/>
                  <a:pt x="265668" y="643210"/>
                </a:cubicBezTo>
                <a:cubicBezTo>
                  <a:pt x="265732" y="642145"/>
                  <a:pt x="266358" y="640878"/>
                  <a:pt x="264732" y="640820"/>
                </a:cubicBezTo>
                <a:cubicBezTo>
                  <a:pt x="265538" y="640064"/>
                  <a:pt x="265200" y="639798"/>
                  <a:pt x="264904" y="638668"/>
                </a:cubicBezTo>
                <a:cubicBezTo>
                  <a:pt x="266294" y="638293"/>
                  <a:pt x="265308" y="640251"/>
                  <a:pt x="266150" y="640424"/>
                </a:cubicBezTo>
                <a:cubicBezTo>
                  <a:pt x="267172" y="639539"/>
                  <a:pt x="265905" y="638747"/>
                  <a:pt x="267013" y="637926"/>
                </a:cubicBezTo>
                <a:cubicBezTo>
                  <a:pt x="265819" y="637624"/>
                  <a:pt x="266826" y="638927"/>
                  <a:pt x="265624" y="638625"/>
                </a:cubicBezTo>
                <a:cubicBezTo>
                  <a:pt x="265574" y="637545"/>
                  <a:pt x="266538" y="637199"/>
                  <a:pt x="266488" y="636120"/>
                </a:cubicBezTo>
                <a:cubicBezTo>
                  <a:pt x="267719" y="635572"/>
                  <a:pt x="266790" y="637142"/>
                  <a:pt x="267647" y="636962"/>
                </a:cubicBezTo>
                <a:cubicBezTo>
                  <a:pt x="268604" y="636623"/>
                  <a:pt x="266913" y="635940"/>
                  <a:pt x="267870" y="635421"/>
                </a:cubicBezTo>
                <a:cubicBezTo>
                  <a:pt x="267539" y="634680"/>
                  <a:pt x="266877" y="636487"/>
                  <a:pt x="266063" y="635529"/>
                </a:cubicBezTo>
                <a:cubicBezTo>
                  <a:pt x="266934" y="634550"/>
                  <a:pt x="267611" y="634716"/>
                  <a:pt x="266927" y="633032"/>
                </a:cubicBezTo>
                <a:cubicBezTo>
                  <a:pt x="267265" y="633247"/>
                  <a:pt x="267769" y="633305"/>
                  <a:pt x="268396" y="633247"/>
                </a:cubicBezTo>
                <a:cubicBezTo>
                  <a:pt x="268568" y="632197"/>
                  <a:pt x="267021" y="632830"/>
                  <a:pt x="266848" y="632125"/>
                </a:cubicBezTo>
                <a:cubicBezTo>
                  <a:pt x="269641" y="629332"/>
                  <a:pt x="266963" y="626251"/>
                  <a:pt x="268223" y="623177"/>
                </a:cubicBezTo>
                <a:cubicBezTo>
                  <a:pt x="267165" y="623019"/>
                  <a:pt x="267093" y="620571"/>
                  <a:pt x="268727" y="620694"/>
                </a:cubicBezTo>
                <a:cubicBezTo>
                  <a:pt x="267748" y="619830"/>
                  <a:pt x="267647" y="620147"/>
                  <a:pt x="267460" y="618635"/>
                </a:cubicBezTo>
                <a:cubicBezTo>
                  <a:pt x="270224" y="617541"/>
                  <a:pt x="266898" y="611984"/>
                  <a:pt x="268482" y="609702"/>
                </a:cubicBezTo>
                <a:cubicBezTo>
                  <a:pt x="269475" y="609587"/>
                  <a:pt x="269763" y="610091"/>
                  <a:pt x="269281" y="610566"/>
                </a:cubicBezTo>
                <a:cubicBezTo>
                  <a:pt x="269569" y="610494"/>
                  <a:pt x="269619" y="610242"/>
                  <a:pt x="269979" y="610213"/>
                </a:cubicBezTo>
                <a:cubicBezTo>
                  <a:pt x="268604" y="609464"/>
                  <a:pt x="267265" y="606146"/>
                  <a:pt x="269158" y="605066"/>
                </a:cubicBezTo>
                <a:cubicBezTo>
                  <a:pt x="267741" y="603605"/>
                  <a:pt x="268755" y="602100"/>
                  <a:pt x="268727" y="600200"/>
                </a:cubicBezTo>
                <a:cubicBezTo>
                  <a:pt x="269489" y="600250"/>
                  <a:pt x="269526" y="600985"/>
                  <a:pt x="270267" y="601028"/>
                </a:cubicBezTo>
                <a:close/>
                <a:moveTo>
                  <a:pt x="298907" y="589453"/>
                </a:moveTo>
                <a:cubicBezTo>
                  <a:pt x="298728" y="588942"/>
                  <a:pt x="299138" y="588863"/>
                  <a:pt x="299577" y="588798"/>
                </a:cubicBezTo>
                <a:cubicBezTo>
                  <a:pt x="299562" y="587934"/>
                  <a:pt x="298159" y="588179"/>
                  <a:pt x="299080" y="587301"/>
                </a:cubicBezTo>
                <a:cubicBezTo>
                  <a:pt x="300030" y="587546"/>
                  <a:pt x="300311" y="589410"/>
                  <a:pt x="298907" y="589453"/>
                </a:cubicBezTo>
                <a:close/>
                <a:moveTo>
                  <a:pt x="237840" y="586243"/>
                </a:moveTo>
                <a:lnTo>
                  <a:pt x="236408" y="586329"/>
                </a:lnTo>
                <a:cubicBezTo>
                  <a:pt x="236350" y="585724"/>
                  <a:pt x="236307" y="585113"/>
                  <a:pt x="236250" y="584508"/>
                </a:cubicBezTo>
                <a:cubicBezTo>
                  <a:pt x="237236" y="584637"/>
                  <a:pt x="237725" y="585256"/>
                  <a:pt x="237840" y="586243"/>
                </a:cubicBezTo>
                <a:close/>
                <a:moveTo>
                  <a:pt x="267913" y="18636"/>
                </a:moveTo>
                <a:cubicBezTo>
                  <a:pt x="267064" y="18413"/>
                  <a:pt x="266106" y="18240"/>
                  <a:pt x="265747" y="17786"/>
                </a:cubicBezTo>
                <a:cubicBezTo>
                  <a:pt x="265120" y="17016"/>
                  <a:pt x="266056" y="16354"/>
                  <a:pt x="266956" y="16879"/>
                </a:cubicBezTo>
                <a:cubicBezTo>
                  <a:pt x="267525" y="17225"/>
                  <a:pt x="267683" y="17966"/>
                  <a:pt x="267913" y="18636"/>
                </a:cubicBezTo>
                <a:cubicBezTo>
                  <a:pt x="268079" y="18679"/>
                  <a:pt x="268259" y="18715"/>
                  <a:pt x="268403" y="18765"/>
                </a:cubicBezTo>
                <a:lnTo>
                  <a:pt x="268050" y="19017"/>
                </a:lnTo>
                <a:cubicBezTo>
                  <a:pt x="267992" y="18902"/>
                  <a:pt x="267956" y="18765"/>
                  <a:pt x="267913" y="18636"/>
                </a:cubicBezTo>
                <a:close/>
                <a:moveTo>
                  <a:pt x="249328" y="23574"/>
                </a:moveTo>
                <a:cubicBezTo>
                  <a:pt x="249450" y="23545"/>
                  <a:pt x="249587" y="23523"/>
                  <a:pt x="249717" y="23495"/>
                </a:cubicBezTo>
                <a:cubicBezTo>
                  <a:pt x="250048" y="22840"/>
                  <a:pt x="250278" y="22048"/>
                  <a:pt x="250897" y="21789"/>
                </a:cubicBezTo>
                <a:cubicBezTo>
                  <a:pt x="251948" y="21342"/>
                  <a:pt x="252826" y="22077"/>
                  <a:pt x="252128" y="22760"/>
                </a:cubicBezTo>
                <a:cubicBezTo>
                  <a:pt x="251869" y="23012"/>
                  <a:pt x="251408" y="23156"/>
                  <a:pt x="250890" y="23264"/>
                </a:cubicBezTo>
                <a:lnTo>
                  <a:pt x="249717" y="23495"/>
                </a:lnTo>
                <a:cubicBezTo>
                  <a:pt x="249666" y="23588"/>
                  <a:pt x="249630" y="23696"/>
                  <a:pt x="249580" y="23783"/>
                </a:cubicBezTo>
                <a:lnTo>
                  <a:pt x="249328" y="23574"/>
                </a:lnTo>
                <a:close/>
                <a:moveTo>
                  <a:pt x="191320" y="41224"/>
                </a:moveTo>
                <a:cubicBezTo>
                  <a:pt x="191522" y="41181"/>
                  <a:pt x="191982" y="41865"/>
                  <a:pt x="192328" y="42203"/>
                </a:cubicBezTo>
                <a:cubicBezTo>
                  <a:pt x="191882" y="42484"/>
                  <a:pt x="191205" y="43067"/>
                  <a:pt x="191032" y="42995"/>
                </a:cubicBezTo>
                <a:cubicBezTo>
                  <a:pt x="189413" y="42297"/>
                  <a:pt x="189528" y="41606"/>
                  <a:pt x="191320" y="41224"/>
                </a:cubicBezTo>
                <a:close/>
                <a:moveTo>
                  <a:pt x="97517" y="51676"/>
                </a:moveTo>
                <a:cubicBezTo>
                  <a:pt x="98021" y="51201"/>
                  <a:pt x="99129" y="51100"/>
                  <a:pt x="100065" y="50884"/>
                </a:cubicBezTo>
                <a:cubicBezTo>
                  <a:pt x="100108" y="50812"/>
                  <a:pt x="100137" y="50733"/>
                  <a:pt x="100180" y="50668"/>
                </a:cubicBezTo>
                <a:lnTo>
                  <a:pt x="100367" y="50819"/>
                </a:lnTo>
                <a:cubicBezTo>
                  <a:pt x="100273" y="50848"/>
                  <a:pt x="100166" y="50863"/>
                  <a:pt x="100072" y="50884"/>
                </a:cubicBezTo>
                <a:cubicBezTo>
                  <a:pt x="99683" y="51561"/>
                  <a:pt x="99417" y="52403"/>
                  <a:pt x="98740" y="52684"/>
                </a:cubicBezTo>
                <a:cubicBezTo>
                  <a:pt x="97675" y="53108"/>
                  <a:pt x="96804" y="52353"/>
                  <a:pt x="97517" y="51676"/>
                </a:cubicBezTo>
                <a:close/>
                <a:moveTo>
                  <a:pt x="120010" y="57773"/>
                </a:moveTo>
                <a:cubicBezTo>
                  <a:pt x="120277" y="57722"/>
                  <a:pt x="120759" y="58334"/>
                  <a:pt x="121140" y="58637"/>
                </a:cubicBezTo>
                <a:cubicBezTo>
                  <a:pt x="120636" y="58932"/>
                  <a:pt x="120003" y="59486"/>
                  <a:pt x="119780" y="59400"/>
                </a:cubicBezTo>
                <a:cubicBezTo>
                  <a:pt x="118074" y="58766"/>
                  <a:pt x="118168" y="58111"/>
                  <a:pt x="120010" y="57773"/>
                </a:cubicBezTo>
                <a:close/>
                <a:moveTo>
                  <a:pt x="18527" y="165567"/>
                </a:moveTo>
                <a:cubicBezTo>
                  <a:pt x="18764" y="161162"/>
                  <a:pt x="19081" y="156764"/>
                  <a:pt x="19470" y="152366"/>
                </a:cubicBezTo>
                <a:cubicBezTo>
                  <a:pt x="19498" y="152035"/>
                  <a:pt x="20261" y="151747"/>
                  <a:pt x="20686" y="151430"/>
                </a:cubicBezTo>
                <a:cubicBezTo>
                  <a:pt x="21334" y="151991"/>
                  <a:pt x="22522" y="152546"/>
                  <a:pt x="22543" y="153121"/>
                </a:cubicBezTo>
                <a:cubicBezTo>
                  <a:pt x="22608" y="155346"/>
                  <a:pt x="22306" y="157570"/>
                  <a:pt x="22140" y="159794"/>
                </a:cubicBezTo>
                <a:cubicBezTo>
                  <a:pt x="22083" y="159794"/>
                  <a:pt x="22025" y="159787"/>
                  <a:pt x="21960" y="159787"/>
                </a:cubicBezTo>
                <a:cubicBezTo>
                  <a:pt x="21831" y="161572"/>
                  <a:pt x="21845" y="163372"/>
                  <a:pt x="21471" y="165121"/>
                </a:cubicBezTo>
                <a:cubicBezTo>
                  <a:pt x="21348" y="165697"/>
                  <a:pt x="20197" y="166136"/>
                  <a:pt x="19513" y="166640"/>
                </a:cubicBezTo>
                <a:cubicBezTo>
                  <a:pt x="19174" y="166287"/>
                  <a:pt x="18512" y="165913"/>
                  <a:pt x="18527" y="165567"/>
                </a:cubicBezTo>
                <a:close/>
                <a:moveTo>
                  <a:pt x="18419" y="171707"/>
                </a:moveTo>
                <a:cubicBezTo>
                  <a:pt x="18649" y="171441"/>
                  <a:pt x="18872" y="171175"/>
                  <a:pt x="19103" y="170908"/>
                </a:cubicBezTo>
                <a:lnTo>
                  <a:pt x="20636" y="171895"/>
                </a:lnTo>
                <a:lnTo>
                  <a:pt x="19405" y="172643"/>
                </a:lnTo>
                <a:cubicBezTo>
                  <a:pt x="19074" y="172334"/>
                  <a:pt x="18750" y="172017"/>
                  <a:pt x="18419" y="171707"/>
                </a:cubicBezTo>
                <a:close/>
                <a:moveTo>
                  <a:pt x="58814" y="689826"/>
                </a:moveTo>
                <a:cubicBezTo>
                  <a:pt x="58770" y="690092"/>
                  <a:pt x="58864" y="690452"/>
                  <a:pt x="58662" y="690618"/>
                </a:cubicBezTo>
                <a:cubicBezTo>
                  <a:pt x="57921" y="691237"/>
                  <a:pt x="57136" y="691035"/>
                  <a:pt x="56596" y="690042"/>
                </a:cubicBezTo>
                <a:cubicBezTo>
                  <a:pt x="56546" y="689956"/>
                  <a:pt x="57324" y="689502"/>
                  <a:pt x="57777" y="689416"/>
                </a:cubicBezTo>
                <a:cubicBezTo>
                  <a:pt x="58065" y="689351"/>
                  <a:pt x="58468" y="689675"/>
                  <a:pt x="58814" y="689826"/>
                </a:cubicBezTo>
                <a:close/>
                <a:moveTo>
                  <a:pt x="83538" y="705454"/>
                </a:moveTo>
                <a:lnTo>
                  <a:pt x="82379" y="706224"/>
                </a:lnTo>
                <a:lnTo>
                  <a:pt x="81437" y="705302"/>
                </a:lnTo>
                <a:cubicBezTo>
                  <a:pt x="81631" y="705043"/>
                  <a:pt x="81818" y="704784"/>
                  <a:pt x="82012" y="704525"/>
                </a:cubicBezTo>
                <a:lnTo>
                  <a:pt x="83538" y="705454"/>
                </a:lnTo>
                <a:close/>
                <a:moveTo>
                  <a:pt x="194293" y="646140"/>
                </a:moveTo>
                <a:cubicBezTo>
                  <a:pt x="194329" y="646032"/>
                  <a:pt x="194358" y="646003"/>
                  <a:pt x="194394" y="645924"/>
                </a:cubicBezTo>
                <a:cubicBezTo>
                  <a:pt x="194451" y="645967"/>
                  <a:pt x="194480" y="646003"/>
                  <a:pt x="194530" y="646046"/>
                </a:cubicBezTo>
                <a:cubicBezTo>
                  <a:pt x="194444" y="646068"/>
                  <a:pt x="194394" y="646125"/>
                  <a:pt x="194293" y="646140"/>
                </a:cubicBezTo>
                <a:close/>
                <a:moveTo>
                  <a:pt x="189981" y="634176"/>
                </a:moveTo>
                <a:cubicBezTo>
                  <a:pt x="190226" y="633262"/>
                  <a:pt x="190219" y="633226"/>
                  <a:pt x="189816" y="632355"/>
                </a:cubicBezTo>
                <a:cubicBezTo>
                  <a:pt x="190665" y="632290"/>
                  <a:pt x="191234" y="632499"/>
                  <a:pt x="191702" y="632801"/>
                </a:cubicBezTo>
                <a:cubicBezTo>
                  <a:pt x="191327" y="633247"/>
                  <a:pt x="190823" y="633708"/>
                  <a:pt x="190204" y="634176"/>
                </a:cubicBezTo>
                <a:cubicBezTo>
                  <a:pt x="190132" y="634183"/>
                  <a:pt x="190053" y="634183"/>
                  <a:pt x="189981" y="634176"/>
                </a:cubicBezTo>
                <a:close/>
                <a:moveTo>
                  <a:pt x="186454" y="627064"/>
                </a:moveTo>
                <a:cubicBezTo>
                  <a:pt x="185418" y="626330"/>
                  <a:pt x="185835" y="624466"/>
                  <a:pt x="185000" y="622875"/>
                </a:cubicBezTo>
                <a:cubicBezTo>
                  <a:pt x="186051" y="623055"/>
                  <a:pt x="185411" y="624897"/>
                  <a:pt x="186958" y="624588"/>
                </a:cubicBezTo>
                <a:cubicBezTo>
                  <a:pt x="186642" y="625308"/>
                  <a:pt x="186893" y="626438"/>
                  <a:pt x="186454" y="627064"/>
                </a:cubicBezTo>
                <a:close/>
                <a:moveTo>
                  <a:pt x="192695" y="630231"/>
                </a:moveTo>
                <a:cubicBezTo>
                  <a:pt x="192522" y="630303"/>
                  <a:pt x="192342" y="630325"/>
                  <a:pt x="192148" y="630073"/>
                </a:cubicBezTo>
                <a:cubicBezTo>
                  <a:pt x="192105" y="629656"/>
                  <a:pt x="192263" y="629382"/>
                  <a:pt x="192443" y="629123"/>
                </a:cubicBezTo>
                <a:cubicBezTo>
                  <a:pt x="192594" y="629483"/>
                  <a:pt x="192666" y="629857"/>
                  <a:pt x="192695" y="630231"/>
                </a:cubicBezTo>
                <a:close/>
                <a:moveTo>
                  <a:pt x="191586" y="631937"/>
                </a:moveTo>
                <a:cubicBezTo>
                  <a:pt x="189571" y="631743"/>
                  <a:pt x="191068" y="630102"/>
                  <a:pt x="190572" y="628641"/>
                </a:cubicBezTo>
                <a:cubicBezTo>
                  <a:pt x="191737" y="629447"/>
                  <a:pt x="191032" y="630311"/>
                  <a:pt x="191586" y="631937"/>
                </a:cubicBezTo>
                <a:close/>
                <a:moveTo>
                  <a:pt x="186900" y="623976"/>
                </a:moveTo>
                <a:cubicBezTo>
                  <a:pt x="186447" y="623335"/>
                  <a:pt x="184633" y="621378"/>
                  <a:pt x="186656" y="621241"/>
                </a:cubicBezTo>
                <a:cubicBezTo>
                  <a:pt x="186879" y="622630"/>
                  <a:pt x="187174" y="622688"/>
                  <a:pt x="186900" y="623976"/>
                </a:cubicBezTo>
                <a:close/>
                <a:moveTo>
                  <a:pt x="186022" y="634428"/>
                </a:moveTo>
                <a:cubicBezTo>
                  <a:pt x="186325" y="636163"/>
                  <a:pt x="186145" y="637552"/>
                  <a:pt x="183748" y="637322"/>
                </a:cubicBezTo>
                <a:cubicBezTo>
                  <a:pt x="184864" y="635465"/>
                  <a:pt x="185094" y="636422"/>
                  <a:pt x="186022" y="634428"/>
                </a:cubicBezTo>
                <a:close/>
                <a:moveTo>
                  <a:pt x="182121" y="637696"/>
                </a:moveTo>
                <a:cubicBezTo>
                  <a:pt x="182611" y="637631"/>
                  <a:pt x="183122" y="637055"/>
                  <a:pt x="183410" y="637646"/>
                </a:cubicBezTo>
                <a:cubicBezTo>
                  <a:pt x="182315" y="637631"/>
                  <a:pt x="182596" y="640064"/>
                  <a:pt x="182906" y="640122"/>
                </a:cubicBezTo>
                <a:cubicBezTo>
                  <a:pt x="182949" y="639748"/>
                  <a:pt x="183287" y="639913"/>
                  <a:pt x="183626" y="640079"/>
                </a:cubicBezTo>
                <a:cubicBezTo>
                  <a:pt x="182294" y="637243"/>
                  <a:pt x="186577" y="636480"/>
                  <a:pt x="186087" y="639308"/>
                </a:cubicBezTo>
                <a:cubicBezTo>
                  <a:pt x="185461" y="639323"/>
                  <a:pt x="184972" y="639445"/>
                  <a:pt x="184669" y="639704"/>
                </a:cubicBezTo>
                <a:cubicBezTo>
                  <a:pt x="184950" y="640316"/>
                  <a:pt x="184281" y="641857"/>
                  <a:pt x="185547" y="641482"/>
                </a:cubicBezTo>
                <a:cubicBezTo>
                  <a:pt x="184784" y="639150"/>
                  <a:pt x="187289" y="640604"/>
                  <a:pt x="188211" y="638869"/>
                </a:cubicBezTo>
                <a:cubicBezTo>
                  <a:pt x="188023" y="638509"/>
                  <a:pt x="186678" y="639049"/>
                  <a:pt x="186332" y="638070"/>
                </a:cubicBezTo>
                <a:cubicBezTo>
                  <a:pt x="187196" y="637358"/>
                  <a:pt x="188405" y="638221"/>
                  <a:pt x="188822" y="637602"/>
                </a:cubicBezTo>
                <a:cubicBezTo>
                  <a:pt x="188311" y="636508"/>
                  <a:pt x="187275" y="637178"/>
                  <a:pt x="186584" y="636825"/>
                </a:cubicBezTo>
                <a:cubicBezTo>
                  <a:pt x="186692" y="635644"/>
                  <a:pt x="187735" y="634680"/>
                  <a:pt x="188326" y="636105"/>
                </a:cubicBezTo>
                <a:cubicBezTo>
                  <a:pt x="188203" y="635357"/>
                  <a:pt x="188398" y="634831"/>
                  <a:pt x="188909" y="634543"/>
                </a:cubicBezTo>
                <a:cubicBezTo>
                  <a:pt x="188930" y="634745"/>
                  <a:pt x="189096" y="634810"/>
                  <a:pt x="189276" y="634860"/>
                </a:cubicBezTo>
                <a:cubicBezTo>
                  <a:pt x="189261" y="634874"/>
                  <a:pt x="189254" y="634882"/>
                  <a:pt x="189233" y="634896"/>
                </a:cubicBezTo>
                <a:cubicBezTo>
                  <a:pt x="188700" y="635227"/>
                  <a:pt x="188851" y="636861"/>
                  <a:pt x="189441" y="637444"/>
                </a:cubicBezTo>
                <a:cubicBezTo>
                  <a:pt x="189557" y="637559"/>
                  <a:pt x="189593" y="637660"/>
                  <a:pt x="189693" y="637768"/>
                </a:cubicBezTo>
                <a:cubicBezTo>
                  <a:pt x="189657" y="639294"/>
                  <a:pt x="189549" y="640604"/>
                  <a:pt x="189341" y="641864"/>
                </a:cubicBezTo>
                <a:cubicBezTo>
                  <a:pt x="189542" y="641561"/>
                  <a:pt x="189873" y="641382"/>
                  <a:pt x="189916" y="641821"/>
                </a:cubicBezTo>
                <a:cubicBezTo>
                  <a:pt x="189902" y="642231"/>
                  <a:pt x="189816" y="642591"/>
                  <a:pt x="189665" y="642908"/>
                </a:cubicBezTo>
                <a:cubicBezTo>
                  <a:pt x="189247" y="643339"/>
                  <a:pt x="188794" y="643764"/>
                  <a:pt x="188304" y="644175"/>
                </a:cubicBezTo>
                <a:cubicBezTo>
                  <a:pt x="188369" y="643656"/>
                  <a:pt x="188362" y="643196"/>
                  <a:pt x="188189" y="642843"/>
                </a:cubicBezTo>
                <a:cubicBezTo>
                  <a:pt x="187332" y="643447"/>
                  <a:pt x="187613" y="644887"/>
                  <a:pt x="186605" y="645384"/>
                </a:cubicBezTo>
                <a:cubicBezTo>
                  <a:pt x="186497" y="643138"/>
                  <a:pt x="188354" y="642368"/>
                  <a:pt x="188390" y="640993"/>
                </a:cubicBezTo>
                <a:cubicBezTo>
                  <a:pt x="186483" y="641216"/>
                  <a:pt x="186166" y="642598"/>
                  <a:pt x="185367" y="643627"/>
                </a:cubicBezTo>
                <a:cubicBezTo>
                  <a:pt x="183295" y="644210"/>
                  <a:pt x="184640" y="641086"/>
                  <a:pt x="182553" y="640439"/>
                </a:cubicBezTo>
                <a:cubicBezTo>
                  <a:pt x="182891" y="642015"/>
                  <a:pt x="183553" y="643692"/>
                  <a:pt x="185116" y="644858"/>
                </a:cubicBezTo>
                <a:cubicBezTo>
                  <a:pt x="184403" y="645341"/>
                  <a:pt x="184101" y="645823"/>
                  <a:pt x="183899" y="646334"/>
                </a:cubicBezTo>
                <a:cubicBezTo>
                  <a:pt x="183496" y="646255"/>
                  <a:pt x="183057" y="646111"/>
                  <a:pt x="182646" y="645931"/>
                </a:cubicBezTo>
                <a:cubicBezTo>
                  <a:pt x="182733" y="645081"/>
                  <a:pt x="182834" y="644246"/>
                  <a:pt x="182819" y="643476"/>
                </a:cubicBezTo>
                <a:cubicBezTo>
                  <a:pt x="182733" y="643959"/>
                  <a:pt x="182287" y="643116"/>
                  <a:pt x="181747" y="642792"/>
                </a:cubicBezTo>
                <a:cubicBezTo>
                  <a:pt x="181869" y="641101"/>
                  <a:pt x="182006" y="639402"/>
                  <a:pt x="182121" y="637696"/>
                </a:cubicBezTo>
                <a:close/>
                <a:moveTo>
                  <a:pt x="181891" y="645506"/>
                </a:moveTo>
                <a:lnTo>
                  <a:pt x="181884" y="645499"/>
                </a:lnTo>
                <a:lnTo>
                  <a:pt x="181891" y="645506"/>
                </a:lnTo>
                <a:close/>
                <a:moveTo>
                  <a:pt x="193846" y="649220"/>
                </a:moveTo>
                <a:cubicBezTo>
                  <a:pt x="194365" y="649264"/>
                  <a:pt x="194494" y="649681"/>
                  <a:pt x="194977" y="649760"/>
                </a:cubicBezTo>
                <a:cubicBezTo>
                  <a:pt x="195106" y="648781"/>
                  <a:pt x="194415" y="647212"/>
                  <a:pt x="194962" y="646543"/>
                </a:cubicBezTo>
                <a:cubicBezTo>
                  <a:pt x="194991" y="646608"/>
                  <a:pt x="195056" y="646680"/>
                  <a:pt x="195056" y="646751"/>
                </a:cubicBezTo>
                <a:cubicBezTo>
                  <a:pt x="195092" y="648328"/>
                  <a:pt x="195056" y="649904"/>
                  <a:pt x="195005" y="651481"/>
                </a:cubicBezTo>
                <a:cubicBezTo>
                  <a:pt x="193926" y="651294"/>
                  <a:pt x="194624" y="650437"/>
                  <a:pt x="193846" y="649220"/>
                </a:cubicBezTo>
                <a:close/>
                <a:moveTo>
                  <a:pt x="201685" y="638941"/>
                </a:moveTo>
                <a:cubicBezTo>
                  <a:pt x="201894" y="638617"/>
                  <a:pt x="202117" y="638286"/>
                  <a:pt x="202290" y="637955"/>
                </a:cubicBezTo>
                <a:cubicBezTo>
                  <a:pt x="202347" y="638373"/>
                  <a:pt x="202318" y="638797"/>
                  <a:pt x="202009" y="639229"/>
                </a:cubicBezTo>
                <a:cubicBezTo>
                  <a:pt x="201807" y="639179"/>
                  <a:pt x="201786" y="639042"/>
                  <a:pt x="201685" y="638941"/>
                </a:cubicBezTo>
                <a:close/>
                <a:moveTo>
                  <a:pt x="318493" y="416464"/>
                </a:moveTo>
                <a:cubicBezTo>
                  <a:pt x="318356" y="416205"/>
                  <a:pt x="318227" y="415938"/>
                  <a:pt x="318090" y="415744"/>
                </a:cubicBezTo>
                <a:cubicBezTo>
                  <a:pt x="318363" y="415967"/>
                  <a:pt x="318601" y="416190"/>
                  <a:pt x="318565" y="416385"/>
                </a:cubicBezTo>
                <a:cubicBezTo>
                  <a:pt x="318565" y="416421"/>
                  <a:pt x="318507" y="416442"/>
                  <a:pt x="318493" y="416464"/>
                </a:cubicBezTo>
                <a:close/>
                <a:moveTo>
                  <a:pt x="272383" y="543110"/>
                </a:moveTo>
                <a:cubicBezTo>
                  <a:pt x="272412" y="543521"/>
                  <a:pt x="272448" y="543924"/>
                  <a:pt x="272484" y="544327"/>
                </a:cubicBezTo>
                <a:cubicBezTo>
                  <a:pt x="271671" y="544248"/>
                  <a:pt x="271160" y="543866"/>
                  <a:pt x="270936" y="543197"/>
                </a:cubicBezTo>
                <a:cubicBezTo>
                  <a:pt x="271419" y="543175"/>
                  <a:pt x="271901" y="543146"/>
                  <a:pt x="272383" y="543110"/>
                </a:cubicBezTo>
                <a:close/>
                <a:moveTo>
                  <a:pt x="219205" y="581369"/>
                </a:moveTo>
                <a:cubicBezTo>
                  <a:pt x="219327" y="580952"/>
                  <a:pt x="219586" y="580578"/>
                  <a:pt x="219752" y="580174"/>
                </a:cubicBezTo>
                <a:cubicBezTo>
                  <a:pt x="219889" y="580693"/>
                  <a:pt x="219788" y="581254"/>
                  <a:pt x="219701" y="581571"/>
                </a:cubicBezTo>
                <a:cubicBezTo>
                  <a:pt x="219464" y="581571"/>
                  <a:pt x="219327" y="581477"/>
                  <a:pt x="219205" y="581369"/>
                </a:cubicBezTo>
                <a:close/>
                <a:moveTo>
                  <a:pt x="228353" y="573084"/>
                </a:moveTo>
                <a:cubicBezTo>
                  <a:pt x="229152" y="573350"/>
                  <a:pt x="229404" y="573739"/>
                  <a:pt x="229534" y="574157"/>
                </a:cubicBezTo>
                <a:cubicBezTo>
                  <a:pt x="229282" y="574445"/>
                  <a:pt x="229073" y="574733"/>
                  <a:pt x="228857" y="575021"/>
                </a:cubicBezTo>
                <a:cubicBezTo>
                  <a:pt x="229008" y="574437"/>
                  <a:pt x="228828" y="573790"/>
                  <a:pt x="228353" y="573084"/>
                </a:cubicBezTo>
                <a:close/>
                <a:moveTo>
                  <a:pt x="218831" y="584069"/>
                </a:moveTo>
                <a:cubicBezTo>
                  <a:pt x="218816" y="584047"/>
                  <a:pt x="218831" y="584040"/>
                  <a:pt x="218823" y="584018"/>
                </a:cubicBezTo>
                <a:cubicBezTo>
                  <a:pt x="218845" y="583766"/>
                  <a:pt x="218895" y="583529"/>
                  <a:pt x="218931" y="583284"/>
                </a:cubicBezTo>
                <a:cubicBezTo>
                  <a:pt x="219248" y="583039"/>
                  <a:pt x="219802" y="582975"/>
                  <a:pt x="219774" y="582485"/>
                </a:cubicBezTo>
                <a:cubicBezTo>
                  <a:pt x="220335" y="582715"/>
                  <a:pt x="220378" y="583428"/>
                  <a:pt x="220630" y="583961"/>
                </a:cubicBezTo>
                <a:cubicBezTo>
                  <a:pt x="220004" y="584573"/>
                  <a:pt x="219968" y="583817"/>
                  <a:pt x="218831" y="584069"/>
                </a:cubicBezTo>
                <a:close/>
                <a:moveTo>
                  <a:pt x="227900" y="576165"/>
                </a:moveTo>
                <a:cubicBezTo>
                  <a:pt x="227979" y="576122"/>
                  <a:pt x="228008" y="576064"/>
                  <a:pt x="228073" y="576021"/>
                </a:cubicBezTo>
                <a:cubicBezTo>
                  <a:pt x="228015" y="576107"/>
                  <a:pt x="227994" y="576194"/>
                  <a:pt x="227936" y="576280"/>
                </a:cubicBezTo>
                <a:cubicBezTo>
                  <a:pt x="227936" y="576237"/>
                  <a:pt x="227900" y="576223"/>
                  <a:pt x="227900" y="576165"/>
                </a:cubicBezTo>
                <a:close/>
                <a:moveTo>
                  <a:pt x="354727" y="446099"/>
                </a:moveTo>
                <a:cubicBezTo>
                  <a:pt x="354886" y="445840"/>
                  <a:pt x="355044" y="445574"/>
                  <a:pt x="355203" y="445314"/>
                </a:cubicBezTo>
                <a:lnTo>
                  <a:pt x="356613" y="446221"/>
                </a:lnTo>
                <a:lnTo>
                  <a:pt x="355570" y="447021"/>
                </a:lnTo>
                <a:lnTo>
                  <a:pt x="354727" y="446099"/>
                </a:lnTo>
                <a:close/>
                <a:moveTo>
                  <a:pt x="132139" y="622515"/>
                </a:moveTo>
                <a:cubicBezTo>
                  <a:pt x="131340" y="623199"/>
                  <a:pt x="131160" y="624005"/>
                  <a:pt x="131117" y="624825"/>
                </a:cubicBezTo>
                <a:cubicBezTo>
                  <a:pt x="130850" y="623681"/>
                  <a:pt x="130879" y="622572"/>
                  <a:pt x="131124" y="621493"/>
                </a:cubicBezTo>
                <a:cubicBezTo>
                  <a:pt x="131246" y="621925"/>
                  <a:pt x="131527" y="622284"/>
                  <a:pt x="132139" y="622515"/>
                </a:cubicBezTo>
                <a:close/>
                <a:moveTo>
                  <a:pt x="158490" y="642267"/>
                </a:moveTo>
                <a:cubicBezTo>
                  <a:pt x="158462" y="641482"/>
                  <a:pt x="159858" y="641741"/>
                  <a:pt x="159829" y="640957"/>
                </a:cubicBezTo>
                <a:cubicBezTo>
                  <a:pt x="161010" y="641475"/>
                  <a:pt x="159311" y="643138"/>
                  <a:pt x="158490" y="642267"/>
                </a:cubicBezTo>
                <a:close/>
                <a:moveTo>
                  <a:pt x="158872" y="646521"/>
                </a:moveTo>
                <a:cubicBezTo>
                  <a:pt x="159088" y="645542"/>
                  <a:pt x="158505" y="643973"/>
                  <a:pt x="159707" y="643721"/>
                </a:cubicBezTo>
                <a:cubicBezTo>
                  <a:pt x="159340" y="646284"/>
                  <a:pt x="160902" y="645477"/>
                  <a:pt x="161413" y="646672"/>
                </a:cubicBezTo>
                <a:cubicBezTo>
                  <a:pt x="160290" y="646888"/>
                  <a:pt x="160095" y="646197"/>
                  <a:pt x="158872" y="646521"/>
                </a:cubicBezTo>
                <a:close/>
                <a:moveTo>
                  <a:pt x="176716" y="680562"/>
                </a:moveTo>
                <a:cubicBezTo>
                  <a:pt x="176276" y="680274"/>
                  <a:pt x="176716" y="679288"/>
                  <a:pt x="176320" y="678798"/>
                </a:cubicBezTo>
                <a:cubicBezTo>
                  <a:pt x="176579" y="679029"/>
                  <a:pt x="176924" y="679223"/>
                  <a:pt x="177248" y="679425"/>
                </a:cubicBezTo>
                <a:cubicBezTo>
                  <a:pt x="176982" y="679741"/>
                  <a:pt x="177313" y="680483"/>
                  <a:pt x="176716" y="680562"/>
                </a:cubicBezTo>
                <a:close/>
                <a:moveTo>
                  <a:pt x="185591" y="694987"/>
                </a:moveTo>
                <a:cubicBezTo>
                  <a:pt x="185216" y="694678"/>
                  <a:pt x="185159" y="694275"/>
                  <a:pt x="185173" y="693864"/>
                </a:cubicBezTo>
                <a:lnTo>
                  <a:pt x="185893" y="693692"/>
                </a:lnTo>
                <a:cubicBezTo>
                  <a:pt x="186145" y="694289"/>
                  <a:pt x="186562" y="694706"/>
                  <a:pt x="185591" y="694987"/>
                </a:cubicBezTo>
                <a:close/>
                <a:moveTo>
                  <a:pt x="191846" y="671665"/>
                </a:moveTo>
                <a:cubicBezTo>
                  <a:pt x="191421" y="671643"/>
                  <a:pt x="191205" y="671773"/>
                  <a:pt x="191147" y="672010"/>
                </a:cubicBezTo>
                <a:cubicBezTo>
                  <a:pt x="190751" y="671960"/>
                  <a:pt x="190852" y="671420"/>
                  <a:pt x="190377" y="671449"/>
                </a:cubicBezTo>
                <a:cubicBezTo>
                  <a:pt x="190370" y="670571"/>
                  <a:pt x="192033" y="670614"/>
                  <a:pt x="191846" y="671665"/>
                </a:cubicBezTo>
                <a:close/>
                <a:moveTo>
                  <a:pt x="190996" y="670189"/>
                </a:moveTo>
                <a:cubicBezTo>
                  <a:pt x="190809" y="670096"/>
                  <a:pt x="190413" y="669865"/>
                  <a:pt x="189996" y="669728"/>
                </a:cubicBezTo>
                <a:lnTo>
                  <a:pt x="190125" y="668260"/>
                </a:lnTo>
                <a:cubicBezTo>
                  <a:pt x="191212" y="668692"/>
                  <a:pt x="191694" y="669203"/>
                  <a:pt x="190996" y="670189"/>
                </a:cubicBezTo>
                <a:close/>
                <a:moveTo>
                  <a:pt x="190176" y="667691"/>
                </a:moveTo>
                <a:cubicBezTo>
                  <a:pt x="190291" y="666381"/>
                  <a:pt x="190406" y="665078"/>
                  <a:pt x="190521" y="663768"/>
                </a:cubicBezTo>
                <a:cubicBezTo>
                  <a:pt x="192177" y="664726"/>
                  <a:pt x="192364" y="667799"/>
                  <a:pt x="190176" y="667691"/>
                </a:cubicBezTo>
                <a:close/>
                <a:moveTo>
                  <a:pt x="191817" y="663106"/>
                </a:moveTo>
                <a:cubicBezTo>
                  <a:pt x="191730" y="662746"/>
                  <a:pt x="191802" y="662235"/>
                  <a:pt x="191378" y="662213"/>
                </a:cubicBezTo>
                <a:cubicBezTo>
                  <a:pt x="191694" y="663322"/>
                  <a:pt x="191083" y="663056"/>
                  <a:pt x="190586" y="663012"/>
                </a:cubicBezTo>
                <a:cubicBezTo>
                  <a:pt x="190658" y="662192"/>
                  <a:pt x="190730" y="661378"/>
                  <a:pt x="190802" y="660558"/>
                </a:cubicBezTo>
                <a:cubicBezTo>
                  <a:pt x="191183" y="660529"/>
                  <a:pt x="191363" y="660363"/>
                  <a:pt x="191601" y="660673"/>
                </a:cubicBezTo>
                <a:cubicBezTo>
                  <a:pt x="190449" y="661486"/>
                  <a:pt x="193148" y="662206"/>
                  <a:pt x="191817" y="663106"/>
                </a:cubicBezTo>
                <a:close/>
                <a:moveTo>
                  <a:pt x="193400" y="660565"/>
                </a:moveTo>
                <a:cubicBezTo>
                  <a:pt x="193055" y="660579"/>
                  <a:pt x="193084" y="660205"/>
                  <a:pt x="192983" y="659982"/>
                </a:cubicBezTo>
                <a:cubicBezTo>
                  <a:pt x="192565" y="659960"/>
                  <a:pt x="192349" y="660090"/>
                  <a:pt x="192292" y="660335"/>
                </a:cubicBezTo>
                <a:cubicBezTo>
                  <a:pt x="191162" y="660104"/>
                  <a:pt x="192356" y="659298"/>
                  <a:pt x="192537" y="659097"/>
                </a:cubicBezTo>
                <a:cubicBezTo>
                  <a:pt x="193105" y="659312"/>
                  <a:pt x="193148" y="660032"/>
                  <a:pt x="193400" y="660565"/>
                </a:cubicBezTo>
                <a:close/>
                <a:moveTo>
                  <a:pt x="194221" y="653482"/>
                </a:moveTo>
                <a:cubicBezTo>
                  <a:pt x="194214" y="652820"/>
                  <a:pt x="194595" y="652445"/>
                  <a:pt x="194991" y="652078"/>
                </a:cubicBezTo>
                <a:cubicBezTo>
                  <a:pt x="194977" y="652532"/>
                  <a:pt x="194969" y="652992"/>
                  <a:pt x="194962" y="653446"/>
                </a:cubicBezTo>
                <a:cubicBezTo>
                  <a:pt x="194581" y="653547"/>
                  <a:pt x="194379" y="653835"/>
                  <a:pt x="194221" y="653482"/>
                </a:cubicBezTo>
                <a:close/>
                <a:moveTo>
                  <a:pt x="200505" y="646665"/>
                </a:moveTo>
                <a:cubicBezTo>
                  <a:pt x="201685" y="647104"/>
                  <a:pt x="202045" y="648090"/>
                  <a:pt x="202052" y="649148"/>
                </a:cubicBezTo>
                <a:cubicBezTo>
                  <a:pt x="201901" y="648393"/>
                  <a:pt x="201476" y="647579"/>
                  <a:pt x="200505" y="646665"/>
                </a:cubicBezTo>
                <a:close/>
                <a:moveTo>
                  <a:pt x="210085" y="648825"/>
                </a:moveTo>
                <a:cubicBezTo>
                  <a:pt x="210423" y="649156"/>
                  <a:pt x="210632" y="649602"/>
                  <a:pt x="210574" y="650315"/>
                </a:cubicBezTo>
                <a:cubicBezTo>
                  <a:pt x="209934" y="650394"/>
                  <a:pt x="209790" y="649991"/>
                  <a:pt x="209113" y="650099"/>
                </a:cubicBezTo>
                <a:cubicBezTo>
                  <a:pt x="209459" y="650948"/>
                  <a:pt x="211402" y="651322"/>
                  <a:pt x="210402" y="652460"/>
                </a:cubicBezTo>
                <a:cubicBezTo>
                  <a:pt x="209927" y="651027"/>
                  <a:pt x="208530" y="652553"/>
                  <a:pt x="209193" y="651006"/>
                </a:cubicBezTo>
                <a:cubicBezTo>
                  <a:pt x="207998" y="651373"/>
                  <a:pt x="208372" y="652877"/>
                  <a:pt x="207220" y="653273"/>
                </a:cubicBezTo>
                <a:cubicBezTo>
                  <a:pt x="206421" y="653288"/>
                  <a:pt x="206961" y="651992"/>
                  <a:pt x="206702" y="651474"/>
                </a:cubicBezTo>
                <a:cubicBezTo>
                  <a:pt x="207760" y="651488"/>
                  <a:pt x="207739" y="650718"/>
                  <a:pt x="208804" y="650732"/>
                </a:cubicBezTo>
                <a:cubicBezTo>
                  <a:pt x="207998" y="650199"/>
                  <a:pt x="207112" y="649746"/>
                  <a:pt x="206817" y="648709"/>
                </a:cubicBezTo>
                <a:cubicBezTo>
                  <a:pt x="208789" y="648501"/>
                  <a:pt x="208588" y="650257"/>
                  <a:pt x="210085" y="648825"/>
                </a:cubicBezTo>
                <a:close/>
                <a:moveTo>
                  <a:pt x="208876" y="647363"/>
                </a:moveTo>
                <a:cubicBezTo>
                  <a:pt x="209365" y="647428"/>
                  <a:pt x="209236" y="648105"/>
                  <a:pt x="209344" y="648558"/>
                </a:cubicBezTo>
                <a:cubicBezTo>
                  <a:pt x="208120" y="648155"/>
                  <a:pt x="207717" y="648206"/>
                  <a:pt x="206767" y="648105"/>
                </a:cubicBezTo>
                <a:cubicBezTo>
                  <a:pt x="206292" y="646996"/>
                  <a:pt x="207436" y="647083"/>
                  <a:pt x="207717" y="646521"/>
                </a:cubicBezTo>
                <a:cubicBezTo>
                  <a:pt x="208235" y="646500"/>
                  <a:pt x="208429" y="648400"/>
                  <a:pt x="208876" y="647363"/>
                </a:cubicBezTo>
                <a:close/>
                <a:moveTo>
                  <a:pt x="201520" y="645988"/>
                </a:moveTo>
                <a:cubicBezTo>
                  <a:pt x="200843" y="646176"/>
                  <a:pt x="200346" y="645988"/>
                  <a:pt x="199994" y="645931"/>
                </a:cubicBezTo>
                <a:cubicBezTo>
                  <a:pt x="199886" y="645773"/>
                  <a:pt x="199763" y="645643"/>
                  <a:pt x="199677" y="645456"/>
                </a:cubicBezTo>
                <a:cubicBezTo>
                  <a:pt x="199950" y="644844"/>
                  <a:pt x="199699" y="644419"/>
                  <a:pt x="199274" y="644052"/>
                </a:cubicBezTo>
                <a:cubicBezTo>
                  <a:pt x="199195" y="643505"/>
                  <a:pt x="199187" y="642958"/>
                  <a:pt x="199281" y="642476"/>
                </a:cubicBezTo>
                <a:cubicBezTo>
                  <a:pt x="199878" y="643203"/>
                  <a:pt x="200195" y="644103"/>
                  <a:pt x="200361" y="645146"/>
                </a:cubicBezTo>
                <a:cubicBezTo>
                  <a:pt x="200901" y="645276"/>
                  <a:pt x="202189" y="644678"/>
                  <a:pt x="202189" y="645333"/>
                </a:cubicBezTo>
                <a:cubicBezTo>
                  <a:pt x="201707" y="645377"/>
                  <a:pt x="201901" y="645895"/>
                  <a:pt x="201520" y="645988"/>
                </a:cubicBezTo>
                <a:close/>
                <a:moveTo>
                  <a:pt x="210459" y="644822"/>
                </a:moveTo>
                <a:lnTo>
                  <a:pt x="209380" y="644887"/>
                </a:lnTo>
                <a:cubicBezTo>
                  <a:pt x="209351" y="644585"/>
                  <a:pt x="209329" y="644282"/>
                  <a:pt x="209300" y="643973"/>
                </a:cubicBezTo>
                <a:cubicBezTo>
                  <a:pt x="210380" y="644340"/>
                  <a:pt x="209725" y="644182"/>
                  <a:pt x="209603" y="643339"/>
                </a:cubicBezTo>
                <a:cubicBezTo>
                  <a:pt x="210395" y="643339"/>
                  <a:pt x="210445" y="644066"/>
                  <a:pt x="210459" y="644822"/>
                </a:cubicBezTo>
                <a:close/>
                <a:moveTo>
                  <a:pt x="208379" y="645866"/>
                </a:moveTo>
                <a:cubicBezTo>
                  <a:pt x="207443" y="646017"/>
                  <a:pt x="207998" y="644707"/>
                  <a:pt x="206860" y="645045"/>
                </a:cubicBezTo>
                <a:cubicBezTo>
                  <a:pt x="206954" y="644448"/>
                  <a:pt x="208502" y="644916"/>
                  <a:pt x="207832" y="643764"/>
                </a:cubicBezTo>
                <a:cubicBezTo>
                  <a:pt x="206947" y="644981"/>
                  <a:pt x="206529" y="643613"/>
                  <a:pt x="207775" y="643159"/>
                </a:cubicBezTo>
                <a:cubicBezTo>
                  <a:pt x="209099" y="643642"/>
                  <a:pt x="208948" y="644916"/>
                  <a:pt x="208379" y="645866"/>
                </a:cubicBezTo>
                <a:close/>
                <a:moveTo>
                  <a:pt x="202196" y="641367"/>
                </a:moveTo>
                <a:cubicBezTo>
                  <a:pt x="202016" y="642310"/>
                  <a:pt x="202894" y="642224"/>
                  <a:pt x="202714" y="643167"/>
                </a:cubicBezTo>
                <a:cubicBezTo>
                  <a:pt x="202103" y="643267"/>
                  <a:pt x="201735" y="642706"/>
                  <a:pt x="201635" y="643239"/>
                </a:cubicBezTo>
                <a:cubicBezTo>
                  <a:pt x="200735" y="643246"/>
                  <a:pt x="201440" y="642217"/>
                  <a:pt x="201527" y="642022"/>
                </a:cubicBezTo>
                <a:cubicBezTo>
                  <a:pt x="200677" y="642375"/>
                  <a:pt x="200771" y="642173"/>
                  <a:pt x="199396" y="642461"/>
                </a:cubicBezTo>
                <a:cubicBezTo>
                  <a:pt x="199447" y="642353"/>
                  <a:pt x="199389" y="642267"/>
                  <a:pt x="199411" y="642166"/>
                </a:cubicBezTo>
                <a:cubicBezTo>
                  <a:pt x="199511" y="641857"/>
                  <a:pt x="199612" y="641540"/>
                  <a:pt x="199814" y="641346"/>
                </a:cubicBezTo>
                <a:cubicBezTo>
                  <a:pt x="199914" y="641245"/>
                  <a:pt x="199979" y="641144"/>
                  <a:pt x="200073" y="641043"/>
                </a:cubicBezTo>
                <a:cubicBezTo>
                  <a:pt x="200332" y="641583"/>
                  <a:pt x="201325" y="641410"/>
                  <a:pt x="202196" y="641367"/>
                </a:cubicBezTo>
                <a:close/>
                <a:moveTo>
                  <a:pt x="200346" y="640712"/>
                </a:moveTo>
                <a:cubicBezTo>
                  <a:pt x="200692" y="640323"/>
                  <a:pt x="201037" y="639935"/>
                  <a:pt x="201318" y="639539"/>
                </a:cubicBezTo>
                <a:cubicBezTo>
                  <a:pt x="201217" y="639863"/>
                  <a:pt x="200879" y="640014"/>
                  <a:pt x="201023" y="640518"/>
                </a:cubicBezTo>
                <a:cubicBezTo>
                  <a:pt x="201714" y="640352"/>
                  <a:pt x="201210" y="639323"/>
                  <a:pt x="202383" y="639517"/>
                </a:cubicBezTo>
                <a:cubicBezTo>
                  <a:pt x="202758" y="640359"/>
                  <a:pt x="201944" y="640338"/>
                  <a:pt x="202160" y="641058"/>
                </a:cubicBezTo>
                <a:cubicBezTo>
                  <a:pt x="201548" y="640942"/>
                  <a:pt x="200864" y="640590"/>
                  <a:pt x="200346" y="640712"/>
                </a:cubicBezTo>
                <a:close/>
                <a:moveTo>
                  <a:pt x="209034" y="640935"/>
                </a:moveTo>
                <a:cubicBezTo>
                  <a:pt x="207717" y="641230"/>
                  <a:pt x="208300" y="639676"/>
                  <a:pt x="207458" y="639503"/>
                </a:cubicBezTo>
                <a:cubicBezTo>
                  <a:pt x="207695" y="638459"/>
                  <a:pt x="208264" y="639416"/>
                  <a:pt x="208847" y="638805"/>
                </a:cubicBezTo>
                <a:cubicBezTo>
                  <a:pt x="208199" y="638337"/>
                  <a:pt x="208401" y="637034"/>
                  <a:pt x="208242" y="636091"/>
                </a:cubicBezTo>
                <a:cubicBezTo>
                  <a:pt x="210431" y="637682"/>
                  <a:pt x="209243" y="639337"/>
                  <a:pt x="209034" y="640935"/>
                </a:cubicBezTo>
                <a:close/>
                <a:moveTo>
                  <a:pt x="206760" y="639855"/>
                </a:moveTo>
                <a:cubicBezTo>
                  <a:pt x="205457" y="638668"/>
                  <a:pt x="207631" y="636847"/>
                  <a:pt x="206378" y="635601"/>
                </a:cubicBezTo>
                <a:cubicBezTo>
                  <a:pt x="208207" y="636321"/>
                  <a:pt x="206666" y="638596"/>
                  <a:pt x="206760" y="639855"/>
                </a:cubicBezTo>
                <a:close/>
                <a:moveTo>
                  <a:pt x="209142" y="629922"/>
                </a:moveTo>
                <a:cubicBezTo>
                  <a:pt x="210452" y="629728"/>
                  <a:pt x="209027" y="631448"/>
                  <a:pt x="210747" y="631657"/>
                </a:cubicBezTo>
                <a:cubicBezTo>
                  <a:pt x="210488" y="632002"/>
                  <a:pt x="208307" y="633139"/>
                  <a:pt x="210157" y="633226"/>
                </a:cubicBezTo>
                <a:cubicBezTo>
                  <a:pt x="210013" y="633687"/>
                  <a:pt x="209696" y="634025"/>
                  <a:pt x="209545" y="634486"/>
                </a:cubicBezTo>
                <a:cubicBezTo>
                  <a:pt x="208127" y="634226"/>
                  <a:pt x="208350" y="632355"/>
                  <a:pt x="207479" y="631556"/>
                </a:cubicBezTo>
                <a:cubicBezTo>
                  <a:pt x="208869" y="631837"/>
                  <a:pt x="208530" y="630001"/>
                  <a:pt x="208617" y="628122"/>
                </a:cubicBezTo>
                <a:cubicBezTo>
                  <a:pt x="208919" y="628266"/>
                  <a:pt x="209236" y="628403"/>
                  <a:pt x="209725" y="628360"/>
                </a:cubicBezTo>
                <a:cubicBezTo>
                  <a:pt x="210121" y="629310"/>
                  <a:pt x="209243" y="629332"/>
                  <a:pt x="209142" y="629922"/>
                </a:cubicBezTo>
                <a:close/>
                <a:moveTo>
                  <a:pt x="211193" y="628576"/>
                </a:moveTo>
                <a:cubicBezTo>
                  <a:pt x="209991" y="628655"/>
                  <a:pt x="210128" y="627410"/>
                  <a:pt x="209257" y="627165"/>
                </a:cubicBezTo>
                <a:cubicBezTo>
                  <a:pt x="209740" y="626481"/>
                  <a:pt x="210157" y="627323"/>
                  <a:pt x="211028" y="626755"/>
                </a:cubicBezTo>
                <a:cubicBezTo>
                  <a:pt x="210301" y="627431"/>
                  <a:pt x="211287" y="627604"/>
                  <a:pt x="211193" y="628576"/>
                </a:cubicBezTo>
                <a:close/>
                <a:moveTo>
                  <a:pt x="208487" y="626603"/>
                </a:moveTo>
                <a:cubicBezTo>
                  <a:pt x="208480" y="626172"/>
                  <a:pt x="208473" y="625740"/>
                  <a:pt x="208048" y="625711"/>
                </a:cubicBezTo>
                <a:cubicBezTo>
                  <a:pt x="208638" y="624631"/>
                  <a:pt x="210632" y="626654"/>
                  <a:pt x="208487" y="626603"/>
                </a:cubicBezTo>
                <a:close/>
                <a:moveTo>
                  <a:pt x="209646" y="615216"/>
                </a:moveTo>
                <a:cubicBezTo>
                  <a:pt x="208804" y="615748"/>
                  <a:pt x="208502" y="614251"/>
                  <a:pt x="209207" y="614323"/>
                </a:cubicBezTo>
                <a:cubicBezTo>
                  <a:pt x="209013" y="613956"/>
                  <a:pt x="208811" y="614028"/>
                  <a:pt x="208595" y="614150"/>
                </a:cubicBezTo>
                <a:cubicBezTo>
                  <a:pt x="208617" y="613877"/>
                  <a:pt x="208638" y="613603"/>
                  <a:pt x="208660" y="613337"/>
                </a:cubicBezTo>
                <a:cubicBezTo>
                  <a:pt x="208912" y="613243"/>
                  <a:pt x="209157" y="613143"/>
                  <a:pt x="209459" y="613092"/>
                </a:cubicBezTo>
                <a:cubicBezTo>
                  <a:pt x="209524" y="613798"/>
                  <a:pt x="209581" y="614510"/>
                  <a:pt x="209646" y="615216"/>
                </a:cubicBezTo>
                <a:close/>
                <a:moveTo>
                  <a:pt x="212734" y="609220"/>
                </a:moveTo>
                <a:cubicBezTo>
                  <a:pt x="212165" y="609342"/>
                  <a:pt x="212086" y="608968"/>
                  <a:pt x="211633" y="608982"/>
                </a:cubicBezTo>
                <a:cubicBezTo>
                  <a:pt x="211294" y="608169"/>
                  <a:pt x="212295" y="608327"/>
                  <a:pt x="212244" y="607722"/>
                </a:cubicBezTo>
                <a:cubicBezTo>
                  <a:pt x="213022" y="607622"/>
                  <a:pt x="212504" y="608788"/>
                  <a:pt x="212734" y="609220"/>
                </a:cubicBezTo>
                <a:close/>
                <a:moveTo>
                  <a:pt x="210855" y="608413"/>
                </a:moveTo>
                <a:cubicBezTo>
                  <a:pt x="211107" y="609896"/>
                  <a:pt x="210272" y="611113"/>
                  <a:pt x="209790" y="612761"/>
                </a:cubicBezTo>
                <a:cubicBezTo>
                  <a:pt x="209545" y="612790"/>
                  <a:pt x="209128" y="612675"/>
                  <a:pt x="208725" y="612545"/>
                </a:cubicBezTo>
                <a:cubicBezTo>
                  <a:pt x="208746" y="612358"/>
                  <a:pt x="208789" y="612171"/>
                  <a:pt x="208811" y="611984"/>
                </a:cubicBezTo>
                <a:cubicBezTo>
                  <a:pt x="208876" y="612063"/>
                  <a:pt x="208991" y="612085"/>
                  <a:pt x="209020" y="612192"/>
                </a:cubicBezTo>
                <a:cubicBezTo>
                  <a:pt x="209567" y="611854"/>
                  <a:pt x="209776" y="611329"/>
                  <a:pt x="209265" y="610954"/>
                </a:cubicBezTo>
                <a:cubicBezTo>
                  <a:pt x="209157" y="610954"/>
                  <a:pt x="209070" y="610976"/>
                  <a:pt x="208969" y="610976"/>
                </a:cubicBezTo>
                <a:cubicBezTo>
                  <a:pt x="209128" y="610055"/>
                  <a:pt x="209322" y="609140"/>
                  <a:pt x="209574" y="608241"/>
                </a:cubicBezTo>
                <a:cubicBezTo>
                  <a:pt x="209776" y="608341"/>
                  <a:pt x="210056" y="608428"/>
                  <a:pt x="210855" y="608413"/>
                </a:cubicBezTo>
                <a:close/>
                <a:moveTo>
                  <a:pt x="214389" y="599329"/>
                </a:moveTo>
                <a:cubicBezTo>
                  <a:pt x="214497" y="599149"/>
                  <a:pt x="214577" y="598933"/>
                  <a:pt x="214641" y="598724"/>
                </a:cubicBezTo>
                <a:cubicBezTo>
                  <a:pt x="215066" y="598235"/>
                  <a:pt x="215527" y="597753"/>
                  <a:pt x="216002" y="597278"/>
                </a:cubicBezTo>
                <a:cubicBezTo>
                  <a:pt x="216175" y="598473"/>
                  <a:pt x="215512" y="599063"/>
                  <a:pt x="214389" y="599329"/>
                </a:cubicBezTo>
                <a:close/>
                <a:moveTo>
                  <a:pt x="217945" y="594521"/>
                </a:moveTo>
                <a:cubicBezTo>
                  <a:pt x="218003" y="594722"/>
                  <a:pt x="217888" y="594801"/>
                  <a:pt x="217715" y="594837"/>
                </a:cubicBezTo>
                <a:cubicBezTo>
                  <a:pt x="217736" y="594686"/>
                  <a:pt x="217780" y="594549"/>
                  <a:pt x="217787" y="594398"/>
                </a:cubicBezTo>
                <a:cubicBezTo>
                  <a:pt x="217852" y="594413"/>
                  <a:pt x="217916" y="594406"/>
                  <a:pt x="217945" y="594521"/>
                </a:cubicBezTo>
                <a:close/>
                <a:moveTo>
                  <a:pt x="219183" y="588021"/>
                </a:moveTo>
                <a:cubicBezTo>
                  <a:pt x="218975" y="587913"/>
                  <a:pt x="218730" y="587833"/>
                  <a:pt x="218449" y="587797"/>
                </a:cubicBezTo>
                <a:cubicBezTo>
                  <a:pt x="218492" y="587452"/>
                  <a:pt x="218507" y="587106"/>
                  <a:pt x="218528" y="586761"/>
                </a:cubicBezTo>
                <a:cubicBezTo>
                  <a:pt x="219133" y="586754"/>
                  <a:pt x="219637" y="587171"/>
                  <a:pt x="219183" y="588021"/>
                </a:cubicBezTo>
                <a:close/>
                <a:moveTo>
                  <a:pt x="222595" y="585667"/>
                </a:moveTo>
                <a:cubicBezTo>
                  <a:pt x="223444" y="585696"/>
                  <a:pt x="222919" y="586991"/>
                  <a:pt x="222725" y="587186"/>
                </a:cubicBezTo>
                <a:cubicBezTo>
                  <a:pt x="221443" y="587027"/>
                  <a:pt x="222221" y="586149"/>
                  <a:pt x="222595" y="585667"/>
                </a:cubicBezTo>
                <a:close/>
                <a:moveTo>
                  <a:pt x="225633" y="588093"/>
                </a:moveTo>
                <a:cubicBezTo>
                  <a:pt x="225640" y="588474"/>
                  <a:pt x="225647" y="588863"/>
                  <a:pt x="225661" y="589244"/>
                </a:cubicBezTo>
                <a:cubicBezTo>
                  <a:pt x="225402" y="589424"/>
                  <a:pt x="225100" y="589539"/>
                  <a:pt x="224747" y="589511"/>
                </a:cubicBezTo>
                <a:cubicBezTo>
                  <a:pt x="224315" y="588510"/>
                  <a:pt x="225114" y="588402"/>
                  <a:pt x="225633" y="588093"/>
                </a:cubicBezTo>
                <a:close/>
                <a:moveTo>
                  <a:pt x="225518" y="590072"/>
                </a:moveTo>
                <a:cubicBezTo>
                  <a:pt x="225582" y="590245"/>
                  <a:pt x="225640" y="590310"/>
                  <a:pt x="225690" y="590374"/>
                </a:cubicBezTo>
                <a:cubicBezTo>
                  <a:pt x="225697" y="590662"/>
                  <a:pt x="225705" y="590950"/>
                  <a:pt x="225712" y="591238"/>
                </a:cubicBezTo>
                <a:cubicBezTo>
                  <a:pt x="225165" y="590957"/>
                  <a:pt x="224798" y="590533"/>
                  <a:pt x="225518" y="590072"/>
                </a:cubicBezTo>
                <a:close/>
                <a:moveTo>
                  <a:pt x="236984" y="578735"/>
                </a:moveTo>
                <a:cubicBezTo>
                  <a:pt x="237516" y="578785"/>
                  <a:pt x="237992" y="578900"/>
                  <a:pt x="237970" y="579505"/>
                </a:cubicBezTo>
                <a:cubicBezTo>
                  <a:pt x="237545" y="579570"/>
                  <a:pt x="237149" y="579606"/>
                  <a:pt x="236854" y="579548"/>
                </a:cubicBezTo>
                <a:cubicBezTo>
                  <a:pt x="236905" y="579282"/>
                  <a:pt x="236948" y="579008"/>
                  <a:pt x="236984" y="578735"/>
                </a:cubicBezTo>
                <a:close/>
                <a:moveTo>
                  <a:pt x="236573" y="584184"/>
                </a:moveTo>
                <a:cubicBezTo>
                  <a:pt x="237128" y="583263"/>
                  <a:pt x="236854" y="581737"/>
                  <a:pt x="238906" y="581902"/>
                </a:cubicBezTo>
                <a:cubicBezTo>
                  <a:pt x="237380" y="582643"/>
                  <a:pt x="239042" y="584033"/>
                  <a:pt x="236573" y="584184"/>
                </a:cubicBezTo>
                <a:close/>
                <a:moveTo>
                  <a:pt x="302305" y="582816"/>
                </a:moveTo>
                <a:cubicBezTo>
                  <a:pt x="300916" y="583104"/>
                  <a:pt x="301571" y="581060"/>
                  <a:pt x="302528" y="581276"/>
                </a:cubicBezTo>
                <a:cubicBezTo>
                  <a:pt x="302744" y="581996"/>
                  <a:pt x="301931" y="581981"/>
                  <a:pt x="302305" y="582816"/>
                </a:cubicBezTo>
                <a:close/>
                <a:moveTo>
                  <a:pt x="298440" y="580002"/>
                </a:moveTo>
                <a:cubicBezTo>
                  <a:pt x="298706" y="579152"/>
                  <a:pt x="298411" y="577893"/>
                  <a:pt x="300074" y="578065"/>
                </a:cubicBezTo>
                <a:cubicBezTo>
                  <a:pt x="300066" y="579102"/>
                  <a:pt x="299807" y="579959"/>
                  <a:pt x="298440" y="580002"/>
                </a:cubicBezTo>
                <a:close/>
                <a:moveTo>
                  <a:pt x="299915" y="564014"/>
                </a:moveTo>
                <a:cubicBezTo>
                  <a:pt x="299361" y="563791"/>
                  <a:pt x="299073" y="563302"/>
                  <a:pt x="299059" y="562539"/>
                </a:cubicBezTo>
                <a:cubicBezTo>
                  <a:pt x="300563" y="561977"/>
                  <a:pt x="300333" y="563633"/>
                  <a:pt x="299915" y="564014"/>
                </a:cubicBezTo>
                <a:close/>
                <a:moveTo>
                  <a:pt x="313966" y="534703"/>
                </a:moveTo>
                <a:cubicBezTo>
                  <a:pt x="314750" y="534796"/>
                  <a:pt x="314613" y="534228"/>
                  <a:pt x="314599" y="533745"/>
                </a:cubicBezTo>
                <a:cubicBezTo>
                  <a:pt x="314858" y="535005"/>
                  <a:pt x="314376" y="536805"/>
                  <a:pt x="312742" y="537229"/>
                </a:cubicBezTo>
                <a:cubicBezTo>
                  <a:pt x="312915" y="535747"/>
                  <a:pt x="313778" y="534760"/>
                  <a:pt x="313447" y="532903"/>
                </a:cubicBezTo>
                <a:cubicBezTo>
                  <a:pt x="314433" y="532846"/>
                  <a:pt x="314426" y="534278"/>
                  <a:pt x="313966" y="534703"/>
                </a:cubicBezTo>
                <a:close/>
                <a:moveTo>
                  <a:pt x="324179" y="515109"/>
                </a:moveTo>
                <a:cubicBezTo>
                  <a:pt x="323236" y="515260"/>
                  <a:pt x="323193" y="514533"/>
                  <a:pt x="322992" y="513957"/>
                </a:cubicBezTo>
                <a:cubicBezTo>
                  <a:pt x="324251" y="513626"/>
                  <a:pt x="324835" y="514490"/>
                  <a:pt x="324179" y="515109"/>
                </a:cubicBezTo>
                <a:close/>
                <a:moveTo>
                  <a:pt x="360565" y="496703"/>
                </a:moveTo>
                <a:lnTo>
                  <a:pt x="360565" y="496703"/>
                </a:lnTo>
                <a:lnTo>
                  <a:pt x="359262" y="497581"/>
                </a:lnTo>
                <a:cubicBezTo>
                  <a:pt x="359104" y="497437"/>
                  <a:pt x="358953" y="497293"/>
                  <a:pt x="358794" y="497142"/>
                </a:cubicBezTo>
                <a:cubicBezTo>
                  <a:pt x="358780" y="497106"/>
                  <a:pt x="358780" y="497077"/>
                  <a:pt x="358765" y="497041"/>
                </a:cubicBezTo>
                <a:cubicBezTo>
                  <a:pt x="359449" y="497063"/>
                  <a:pt x="359528" y="496645"/>
                  <a:pt x="360176" y="496645"/>
                </a:cubicBezTo>
                <a:cubicBezTo>
                  <a:pt x="360183" y="496573"/>
                  <a:pt x="360169" y="496530"/>
                  <a:pt x="360176" y="496458"/>
                </a:cubicBezTo>
                <a:cubicBezTo>
                  <a:pt x="360298" y="496545"/>
                  <a:pt x="360428" y="496624"/>
                  <a:pt x="360565" y="496703"/>
                </a:cubicBezTo>
                <a:close/>
                <a:moveTo>
                  <a:pt x="360723" y="491290"/>
                </a:moveTo>
                <a:cubicBezTo>
                  <a:pt x="360723" y="491211"/>
                  <a:pt x="360731" y="491139"/>
                  <a:pt x="360731" y="491060"/>
                </a:cubicBezTo>
                <a:lnTo>
                  <a:pt x="360903" y="491168"/>
                </a:lnTo>
                <a:cubicBezTo>
                  <a:pt x="360838" y="491204"/>
                  <a:pt x="360781" y="491247"/>
                  <a:pt x="360723" y="491290"/>
                </a:cubicBezTo>
                <a:close/>
                <a:moveTo>
                  <a:pt x="354979" y="460877"/>
                </a:moveTo>
                <a:cubicBezTo>
                  <a:pt x="354533" y="460654"/>
                  <a:pt x="354044" y="460467"/>
                  <a:pt x="353648" y="460201"/>
                </a:cubicBezTo>
                <a:cubicBezTo>
                  <a:pt x="352798" y="459639"/>
                  <a:pt x="351834" y="459114"/>
                  <a:pt x="351236" y="458415"/>
                </a:cubicBezTo>
                <a:cubicBezTo>
                  <a:pt x="350754" y="457854"/>
                  <a:pt x="350531" y="457041"/>
                  <a:pt x="350596" y="456364"/>
                </a:cubicBezTo>
                <a:cubicBezTo>
                  <a:pt x="350668" y="455594"/>
                  <a:pt x="354288" y="455457"/>
                  <a:pt x="355066" y="456299"/>
                </a:cubicBezTo>
                <a:cubicBezTo>
                  <a:pt x="355368" y="456623"/>
                  <a:pt x="355555" y="456997"/>
                  <a:pt x="355721" y="457393"/>
                </a:cubicBezTo>
                <a:cubicBezTo>
                  <a:pt x="355886" y="457789"/>
                  <a:pt x="356016" y="458199"/>
                  <a:pt x="356196" y="458581"/>
                </a:cubicBezTo>
                <a:lnTo>
                  <a:pt x="356196" y="458581"/>
                </a:lnTo>
                <a:lnTo>
                  <a:pt x="356196" y="458581"/>
                </a:lnTo>
                <a:cubicBezTo>
                  <a:pt x="355793" y="459344"/>
                  <a:pt x="355390" y="460114"/>
                  <a:pt x="354979" y="460877"/>
                </a:cubicBezTo>
                <a:close/>
                <a:moveTo>
                  <a:pt x="382382" y="443860"/>
                </a:moveTo>
                <a:cubicBezTo>
                  <a:pt x="382742" y="444616"/>
                  <a:pt x="382972" y="445408"/>
                  <a:pt x="383238" y="446193"/>
                </a:cubicBezTo>
                <a:lnTo>
                  <a:pt x="383238" y="446193"/>
                </a:lnTo>
                <a:lnTo>
                  <a:pt x="383238" y="446193"/>
                </a:lnTo>
                <a:lnTo>
                  <a:pt x="381792" y="447762"/>
                </a:lnTo>
                <a:cubicBezTo>
                  <a:pt x="381669" y="447891"/>
                  <a:pt x="381547" y="448021"/>
                  <a:pt x="381432" y="448158"/>
                </a:cubicBezTo>
                <a:cubicBezTo>
                  <a:pt x="381266" y="447985"/>
                  <a:pt x="381072" y="447820"/>
                  <a:pt x="380892" y="447647"/>
                </a:cubicBezTo>
                <a:cubicBezTo>
                  <a:pt x="380712" y="447474"/>
                  <a:pt x="380561" y="447301"/>
                  <a:pt x="380474" y="447107"/>
                </a:cubicBezTo>
                <a:cubicBezTo>
                  <a:pt x="379963" y="445905"/>
                  <a:pt x="379416" y="444638"/>
                  <a:pt x="381317" y="443796"/>
                </a:cubicBezTo>
                <a:cubicBezTo>
                  <a:pt x="381583" y="443680"/>
                  <a:pt x="382331" y="443745"/>
                  <a:pt x="382382" y="443860"/>
                </a:cubicBezTo>
                <a:close/>
                <a:moveTo>
                  <a:pt x="389047" y="411144"/>
                </a:moveTo>
                <a:lnTo>
                  <a:pt x="386355" y="412296"/>
                </a:lnTo>
                <a:lnTo>
                  <a:pt x="386355" y="412296"/>
                </a:lnTo>
                <a:lnTo>
                  <a:pt x="386355" y="412296"/>
                </a:lnTo>
                <a:lnTo>
                  <a:pt x="383620" y="411252"/>
                </a:lnTo>
                <a:cubicBezTo>
                  <a:pt x="384088" y="410698"/>
                  <a:pt x="384786" y="409625"/>
                  <a:pt x="384988" y="409676"/>
                </a:cubicBezTo>
                <a:cubicBezTo>
                  <a:pt x="386398" y="410028"/>
                  <a:pt x="387708" y="410626"/>
                  <a:pt x="389047" y="411144"/>
                </a:cubicBezTo>
                <a:close/>
                <a:moveTo>
                  <a:pt x="389537" y="399490"/>
                </a:moveTo>
                <a:cubicBezTo>
                  <a:pt x="389515" y="399792"/>
                  <a:pt x="389637" y="400160"/>
                  <a:pt x="389443" y="400332"/>
                </a:cubicBezTo>
                <a:cubicBezTo>
                  <a:pt x="388723" y="400987"/>
                  <a:pt x="387953" y="400779"/>
                  <a:pt x="387456" y="399757"/>
                </a:cubicBezTo>
                <a:cubicBezTo>
                  <a:pt x="387399" y="399641"/>
                  <a:pt x="388155" y="399202"/>
                  <a:pt x="388608" y="399094"/>
                </a:cubicBezTo>
                <a:cubicBezTo>
                  <a:pt x="388853" y="399037"/>
                  <a:pt x="389256" y="399361"/>
                  <a:pt x="389537" y="399490"/>
                </a:cubicBezTo>
                <a:close/>
                <a:moveTo>
                  <a:pt x="17281" y="235758"/>
                </a:moveTo>
                <a:cubicBezTo>
                  <a:pt x="18124" y="234462"/>
                  <a:pt x="18995" y="234534"/>
                  <a:pt x="19441" y="235938"/>
                </a:cubicBezTo>
                <a:cubicBezTo>
                  <a:pt x="19506" y="236147"/>
                  <a:pt x="18707" y="236514"/>
                  <a:pt x="18303" y="236809"/>
                </a:cubicBezTo>
                <a:cubicBezTo>
                  <a:pt x="17900" y="236413"/>
                  <a:pt x="17166" y="235923"/>
                  <a:pt x="17281" y="235758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FA6D32E7-6E49-D576-87A0-320FD0ED55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242" y="600685"/>
            <a:ext cx="11040813" cy="58465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3481916"/>
      </p:ext>
    </p:extLst>
  </p:cSld>
  <p:clrMapOvr>
    <a:masterClrMapping/>
  </p:clrMapOvr>
  <p:transition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34400" y="6018264"/>
            <a:ext cx="17707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&lt;</a:t>
            </a:r>
            <a:r>
              <a:rPr lang="ko-KR" altLang="en-US" sz="1100" dirty="0" err="1">
                <a:solidFill>
                  <a:schemeClr val="bg1"/>
                </a:solidFill>
              </a:rPr>
              <a:t>콘스탄티누스황제의</a:t>
            </a:r>
            <a:r>
              <a:rPr lang="ko-KR" altLang="en-US" sz="1100" dirty="0">
                <a:solidFill>
                  <a:schemeClr val="bg1"/>
                </a:solidFill>
              </a:rPr>
              <a:t> 꿈</a:t>
            </a:r>
            <a:r>
              <a:rPr lang="en-US" altLang="ko-KR" sz="1100" dirty="0">
                <a:solidFill>
                  <a:schemeClr val="bg1"/>
                </a:solidFill>
              </a:rPr>
              <a:t>&gt;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F070A519-69AE-4320-2D94-23A51B67E752}"/>
              </a:ext>
            </a:extLst>
          </p:cNvPr>
          <p:cNvSpPr/>
          <p:nvPr/>
        </p:nvSpPr>
        <p:spPr>
          <a:xfrm>
            <a:off x="6528570" y="1417594"/>
            <a:ext cx="5149309" cy="4600670"/>
          </a:xfrm>
          <a:custGeom>
            <a:avLst/>
            <a:gdLst>
              <a:gd name="connsiteX0" fmla="*/ 1123930 w 1125233"/>
              <a:gd name="connsiteY0" fmla="*/ 187911 h 432862"/>
              <a:gd name="connsiteX1" fmla="*/ 1123167 w 1125233"/>
              <a:gd name="connsiteY1" fmla="*/ 179626 h 432862"/>
              <a:gd name="connsiteX2" fmla="*/ 1125189 w 1125233"/>
              <a:gd name="connsiteY2" fmla="*/ 178683 h 432862"/>
              <a:gd name="connsiteX3" fmla="*/ 1123188 w 1125233"/>
              <a:gd name="connsiteY3" fmla="*/ 176466 h 432862"/>
              <a:gd name="connsiteX4" fmla="*/ 1119438 w 1125233"/>
              <a:gd name="connsiteY4" fmla="*/ 178726 h 432862"/>
              <a:gd name="connsiteX5" fmla="*/ 1118085 w 1125233"/>
              <a:gd name="connsiteY5" fmla="*/ 180389 h 432862"/>
              <a:gd name="connsiteX6" fmla="*/ 1117236 w 1125233"/>
              <a:gd name="connsiteY6" fmla="*/ 179568 h 432862"/>
              <a:gd name="connsiteX7" fmla="*/ 1116408 w 1125233"/>
              <a:gd name="connsiteY7" fmla="*/ 171175 h 432862"/>
              <a:gd name="connsiteX8" fmla="*/ 1111815 w 1125233"/>
              <a:gd name="connsiteY8" fmla="*/ 170369 h 432862"/>
              <a:gd name="connsiteX9" fmla="*/ 1110873 w 1125233"/>
              <a:gd name="connsiteY9" fmla="*/ 171859 h 432862"/>
              <a:gd name="connsiteX10" fmla="*/ 1106201 w 1125233"/>
              <a:gd name="connsiteY10" fmla="*/ 169980 h 432862"/>
              <a:gd name="connsiteX11" fmla="*/ 1102113 w 1125233"/>
              <a:gd name="connsiteY11" fmla="*/ 165316 h 432862"/>
              <a:gd name="connsiteX12" fmla="*/ 1102163 w 1125233"/>
              <a:gd name="connsiteY12" fmla="*/ 163120 h 432862"/>
              <a:gd name="connsiteX13" fmla="*/ 1100810 w 1125233"/>
              <a:gd name="connsiteY13" fmla="*/ 161378 h 432862"/>
              <a:gd name="connsiteX14" fmla="*/ 1099478 w 1125233"/>
              <a:gd name="connsiteY14" fmla="*/ 163221 h 432862"/>
              <a:gd name="connsiteX15" fmla="*/ 1095642 w 1125233"/>
              <a:gd name="connsiteY15" fmla="*/ 163811 h 432862"/>
              <a:gd name="connsiteX16" fmla="*/ 1094562 w 1125233"/>
              <a:gd name="connsiteY16" fmla="*/ 163660 h 432862"/>
              <a:gd name="connsiteX17" fmla="*/ 1093864 w 1125233"/>
              <a:gd name="connsiteY17" fmla="*/ 165611 h 432862"/>
              <a:gd name="connsiteX18" fmla="*/ 1096542 w 1125233"/>
              <a:gd name="connsiteY18" fmla="*/ 167698 h 432862"/>
              <a:gd name="connsiteX19" fmla="*/ 1098017 w 1125233"/>
              <a:gd name="connsiteY19" fmla="*/ 169469 h 432862"/>
              <a:gd name="connsiteX20" fmla="*/ 1089286 w 1125233"/>
              <a:gd name="connsiteY20" fmla="*/ 169498 h 432862"/>
              <a:gd name="connsiteX21" fmla="*/ 1082570 w 1125233"/>
              <a:gd name="connsiteY21" fmla="*/ 163430 h 432862"/>
              <a:gd name="connsiteX22" fmla="*/ 1075524 w 1125233"/>
              <a:gd name="connsiteY22" fmla="*/ 155368 h 432862"/>
              <a:gd name="connsiteX23" fmla="*/ 1073407 w 1125233"/>
              <a:gd name="connsiteY23" fmla="*/ 155468 h 432862"/>
              <a:gd name="connsiteX24" fmla="*/ 1070370 w 1125233"/>
              <a:gd name="connsiteY24" fmla="*/ 158571 h 432862"/>
              <a:gd name="connsiteX25" fmla="*/ 1064835 w 1125233"/>
              <a:gd name="connsiteY25" fmla="*/ 154497 h 432862"/>
              <a:gd name="connsiteX26" fmla="*/ 1057622 w 1125233"/>
              <a:gd name="connsiteY26" fmla="*/ 136846 h 432862"/>
              <a:gd name="connsiteX27" fmla="*/ 1056089 w 1125233"/>
              <a:gd name="connsiteY27" fmla="*/ 133924 h 432862"/>
              <a:gd name="connsiteX28" fmla="*/ 1056284 w 1125233"/>
              <a:gd name="connsiteY28" fmla="*/ 131765 h 432862"/>
              <a:gd name="connsiteX29" fmla="*/ 1059199 w 1125233"/>
              <a:gd name="connsiteY29" fmla="*/ 131304 h 432862"/>
              <a:gd name="connsiteX30" fmla="*/ 1061301 w 1125233"/>
              <a:gd name="connsiteY30" fmla="*/ 131167 h 432862"/>
              <a:gd name="connsiteX31" fmla="*/ 1061531 w 1125233"/>
              <a:gd name="connsiteY31" fmla="*/ 129137 h 432862"/>
              <a:gd name="connsiteX32" fmla="*/ 1058119 w 1125233"/>
              <a:gd name="connsiteY32" fmla="*/ 127611 h 432862"/>
              <a:gd name="connsiteX33" fmla="*/ 1057622 w 1125233"/>
              <a:gd name="connsiteY33" fmla="*/ 125308 h 432862"/>
              <a:gd name="connsiteX34" fmla="*/ 1057313 w 1125233"/>
              <a:gd name="connsiteY34" fmla="*/ 123659 h 432862"/>
              <a:gd name="connsiteX35" fmla="*/ 1054664 w 1125233"/>
              <a:gd name="connsiteY35" fmla="*/ 123659 h 432862"/>
              <a:gd name="connsiteX36" fmla="*/ 1048531 w 1125233"/>
              <a:gd name="connsiteY36" fmla="*/ 124789 h 432862"/>
              <a:gd name="connsiteX37" fmla="*/ 1044457 w 1125233"/>
              <a:gd name="connsiteY37" fmla="*/ 119426 h 432862"/>
              <a:gd name="connsiteX38" fmla="*/ 1042845 w 1125233"/>
              <a:gd name="connsiteY38" fmla="*/ 114359 h 432862"/>
              <a:gd name="connsiteX39" fmla="*/ 1038548 w 1125233"/>
              <a:gd name="connsiteY39" fmla="*/ 113308 h 432862"/>
              <a:gd name="connsiteX40" fmla="*/ 1029738 w 1125233"/>
              <a:gd name="connsiteY40" fmla="*/ 116339 h 432862"/>
              <a:gd name="connsiteX41" fmla="*/ 1027110 w 1125233"/>
              <a:gd name="connsiteY41" fmla="*/ 114474 h 432862"/>
              <a:gd name="connsiteX42" fmla="*/ 1025260 w 1125233"/>
              <a:gd name="connsiteY42" fmla="*/ 110479 h 432862"/>
              <a:gd name="connsiteX43" fmla="*/ 1026441 w 1125233"/>
              <a:gd name="connsiteY43" fmla="*/ 108665 h 432862"/>
              <a:gd name="connsiteX44" fmla="*/ 1019142 w 1125233"/>
              <a:gd name="connsiteY44" fmla="*/ 106570 h 432862"/>
              <a:gd name="connsiteX45" fmla="*/ 1003652 w 1125233"/>
              <a:gd name="connsiteY45" fmla="*/ 107700 h 432862"/>
              <a:gd name="connsiteX46" fmla="*/ 1001227 w 1125233"/>
              <a:gd name="connsiteY46" fmla="*/ 105462 h 432862"/>
              <a:gd name="connsiteX47" fmla="*/ 996958 w 1125233"/>
              <a:gd name="connsiteY47" fmla="*/ 100661 h 432862"/>
              <a:gd name="connsiteX48" fmla="*/ 989408 w 1125233"/>
              <a:gd name="connsiteY48" fmla="*/ 100164 h 432862"/>
              <a:gd name="connsiteX49" fmla="*/ 979806 w 1125233"/>
              <a:gd name="connsiteY49" fmla="*/ 100941 h 432862"/>
              <a:gd name="connsiteX50" fmla="*/ 978762 w 1125233"/>
              <a:gd name="connsiteY50" fmla="*/ 100221 h 432862"/>
              <a:gd name="connsiteX51" fmla="*/ 979359 w 1125233"/>
              <a:gd name="connsiteY51" fmla="*/ 99545 h 432862"/>
              <a:gd name="connsiteX52" fmla="*/ 988227 w 1125233"/>
              <a:gd name="connsiteY52" fmla="*/ 96349 h 432862"/>
              <a:gd name="connsiteX53" fmla="*/ 988306 w 1125233"/>
              <a:gd name="connsiteY53" fmla="*/ 94859 h 432862"/>
              <a:gd name="connsiteX54" fmla="*/ 983153 w 1125233"/>
              <a:gd name="connsiteY54" fmla="*/ 93131 h 432862"/>
              <a:gd name="connsiteX55" fmla="*/ 978747 w 1125233"/>
              <a:gd name="connsiteY55" fmla="*/ 95219 h 432862"/>
              <a:gd name="connsiteX56" fmla="*/ 975213 w 1125233"/>
              <a:gd name="connsiteY56" fmla="*/ 96601 h 432862"/>
              <a:gd name="connsiteX57" fmla="*/ 974206 w 1125233"/>
              <a:gd name="connsiteY57" fmla="*/ 94873 h 432862"/>
              <a:gd name="connsiteX58" fmla="*/ 972449 w 1125233"/>
              <a:gd name="connsiteY58" fmla="*/ 91994 h 432862"/>
              <a:gd name="connsiteX59" fmla="*/ 971024 w 1125233"/>
              <a:gd name="connsiteY59" fmla="*/ 87905 h 432862"/>
              <a:gd name="connsiteX60" fmla="*/ 965215 w 1125233"/>
              <a:gd name="connsiteY60" fmla="*/ 87473 h 432862"/>
              <a:gd name="connsiteX61" fmla="*/ 963783 w 1125233"/>
              <a:gd name="connsiteY61" fmla="*/ 85962 h 432862"/>
              <a:gd name="connsiteX62" fmla="*/ 961552 w 1125233"/>
              <a:gd name="connsiteY62" fmla="*/ 84407 h 432862"/>
              <a:gd name="connsiteX63" fmla="*/ 952058 w 1125233"/>
              <a:gd name="connsiteY63" fmla="*/ 90317 h 432862"/>
              <a:gd name="connsiteX64" fmla="*/ 948351 w 1125233"/>
              <a:gd name="connsiteY64" fmla="*/ 90770 h 432862"/>
              <a:gd name="connsiteX65" fmla="*/ 947156 w 1125233"/>
              <a:gd name="connsiteY65" fmla="*/ 90187 h 432862"/>
              <a:gd name="connsiteX66" fmla="*/ 946126 w 1125233"/>
              <a:gd name="connsiteY66" fmla="*/ 86761 h 432862"/>
              <a:gd name="connsiteX67" fmla="*/ 947163 w 1125233"/>
              <a:gd name="connsiteY67" fmla="*/ 85998 h 432862"/>
              <a:gd name="connsiteX68" fmla="*/ 947156 w 1125233"/>
              <a:gd name="connsiteY68" fmla="*/ 80578 h 432862"/>
              <a:gd name="connsiteX69" fmla="*/ 942909 w 1125233"/>
              <a:gd name="connsiteY69" fmla="*/ 77604 h 432862"/>
              <a:gd name="connsiteX70" fmla="*/ 940843 w 1125233"/>
              <a:gd name="connsiteY70" fmla="*/ 78015 h 432862"/>
              <a:gd name="connsiteX71" fmla="*/ 940757 w 1125233"/>
              <a:gd name="connsiteY71" fmla="*/ 79073 h 432862"/>
              <a:gd name="connsiteX72" fmla="*/ 942376 w 1125233"/>
              <a:gd name="connsiteY72" fmla="*/ 82766 h 432862"/>
              <a:gd name="connsiteX73" fmla="*/ 936373 w 1125233"/>
              <a:gd name="connsiteY73" fmla="*/ 87409 h 432862"/>
              <a:gd name="connsiteX74" fmla="*/ 930104 w 1125233"/>
              <a:gd name="connsiteY74" fmla="*/ 85861 h 432862"/>
              <a:gd name="connsiteX75" fmla="*/ 925900 w 1125233"/>
              <a:gd name="connsiteY75" fmla="*/ 85472 h 432862"/>
              <a:gd name="connsiteX76" fmla="*/ 918558 w 1125233"/>
              <a:gd name="connsiteY76" fmla="*/ 85278 h 432862"/>
              <a:gd name="connsiteX77" fmla="*/ 909971 w 1125233"/>
              <a:gd name="connsiteY77" fmla="*/ 82953 h 432862"/>
              <a:gd name="connsiteX78" fmla="*/ 907171 w 1125233"/>
              <a:gd name="connsiteY78" fmla="*/ 79613 h 432862"/>
              <a:gd name="connsiteX79" fmla="*/ 901075 w 1125233"/>
              <a:gd name="connsiteY79" fmla="*/ 79267 h 432862"/>
              <a:gd name="connsiteX80" fmla="*/ 895395 w 1125233"/>
              <a:gd name="connsiteY80" fmla="*/ 79015 h 432862"/>
              <a:gd name="connsiteX81" fmla="*/ 890947 w 1125233"/>
              <a:gd name="connsiteY81" fmla="*/ 75733 h 432862"/>
              <a:gd name="connsiteX82" fmla="*/ 890069 w 1125233"/>
              <a:gd name="connsiteY82" fmla="*/ 74869 h 432862"/>
              <a:gd name="connsiteX83" fmla="*/ 889184 w 1125233"/>
              <a:gd name="connsiteY83" fmla="*/ 75654 h 432862"/>
              <a:gd name="connsiteX84" fmla="*/ 888673 w 1125233"/>
              <a:gd name="connsiteY84" fmla="*/ 78821 h 432862"/>
              <a:gd name="connsiteX85" fmla="*/ 886434 w 1125233"/>
              <a:gd name="connsiteY85" fmla="*/ 80347 h 432862"/>
              <a:gd name="connsiteX86" fmla="*/ 882245 w 1125233"/>
              <a:gd name="connsiteY86" fmla="*/ 77345 h 432862"/>
              <a:gd name="connsiteX87" fmla="*/ 876328 w 1125233"/>
              <a:gd name="connsiteY87" fmla="*/ 74502 h 432862"/>
              <a:gd name="connsiteX88" fmla="*/ 875918 w 1125233"/>
              <a:gd name="connsiteY88" fmla="*/ 70435 h 432862"/>
              <a:gd name="connsiteX89" fmla="*/ 869505 w 1125233"/>
              <a:gd name="connsiteY89" fmla="*/ 66418 h 432862"/>
              <a:gd name="connsiteX90" fmla="*/ 863329 w 1125233"/>
              <a:gd name="connsiteY90" fmla="*/ 68578 h 432862"/>
              <a:gd name="connsiteX91" fmla="*/ 862170 w 1125233"/>
              <a:gd name="connsiteY91" fmla="*/ 69226 h 432862"/>
              <a:gd name="connsiteX92" fmla="*/ 860054 w 1125233"/>
              <a:gd name="connsiteY92" fmla="*/ 68931 h 432862"/>
              <a:gd name="connsiteX93" fmla="*/ 860953 w 1125233"/>
              <a:gd name="connsiteY93" fmla="*/ 61977 h 432862"/>
              <a:gd name="connsiteX94" fmla="*/ 863055 w 1125233"/>
              <a:gd name="connsiteY94" fmla="*/ 57593 h 432862"/>
              <a:gd name="connsiteX95" fmla="*/ 865488 w 1125233"/>
              <a:gd name="connsiteY95" fmla="*/ 54563 h 432862"/>
              <a:gd name="connsiteX96" fmla="*/ 873672 w 1125233"/>
              <a:gd name="connsiteY96" fmla="*/ 53706 h 432862"/>
              <a:gd name="connsiteX97" fmla="*/ 886794 w 1125233"/>
              <a:gd name="connsiteY97" fmla="*/ 47674 h 432862"/>
              <a:gd name="connsiteX98" fmla="*/ 887247 w 1125233"/>
              <a:gd name="connsiteY98" fmla="*/ 46220 h 432862"/>
              <a:gd name="connsiteX99" fmla="*/ 886002 w 1125233"/>
              <a:gd name="connsiteY99" fmla="*/ 45788 h 432862"/>
              <a:gd name="connsiteX100" fmla="*/ 883505 w 1125233"/>
              <a:gd name="connsiteY100" fmla="*/ 44874 h 432862"/>
              <a:gd name="connsiteX101" fmla="*/ 885016 w 1125233"/>
              <a:gd name="connsiteY101" fmla="*/ 43110 h 432862"/>
              <a:gd name="connsiteX102" fmla="*/ 891170 w 1125233"/>
              <a:gd name="connsiteY102" fmla="*/ 42153 h 432862"/>
              <a:gd name="connsiteX103" fmla="*/ 899318 w 1125233"/>
              <a:gd name="connsiteY103" fmla="*/ 40951 h 432862"/>
              <a:gd name="connsiteX104" fmla="*/ 900247 w 1125233"/>
              <a:gd name="connsiteY104" fmla="*/ 39187 h 432862"/>
              <a:gd name="connsiteX105" fmla="*/ 905465 w 1125233"/>
              <a:gd name="connsiteY105" fmla="*/ 36243 h 432862"/>
              <a:gd name="connsiteX106" fmla="*/ 911576 w 1125233"/>
              <a:gd name="connsiteY106" fmla="*/ 32522 h 432862"/>
              <a:gd name="connsiteX107" fmla="*/ 910310 w 1125233"/>
              <a:gd name="connsiteY107" fmla="*/ 27612 h 432862"/>
              <a:gd name="connsiteX108" fmla="*/ 905782 w 1125233"/>
              <a:gd name="connsiteY108" fmla="*/ 19277 h 432862"/>
              <a:gd name="connsiteX109" fmla="*/ 895691 w 1125233"/>
              <a:gd name="connsiteY109" fmla="*/ 16433 h 432862"/>
              <a:gd name="connsiteX110" fmla="*/ 895079 w 1125233"/>
              <a:gd name="connsiteY110" fmla="*/ 15714 h 432862"/>
              <a:gd name="connsiteX111" fmla="*/ 897476 w 1125233"/>
              <a:gd name="connsiteY111" fmla="*/ 14720 h 432862"/>
              <a:gd name="connsiteX112" fmla="*/ 899541 w 1125233"/>
              <a:gd name="connsiteY112" fmla="*/ 13547 h 432862"/>
              <a:gd name="connsiteX113" fmla="*/ 898548 w 1125233"/>
              <a:gd name="connsiteY113" fmla="*/ 12777 h 432862"/>
              <a:gd name="connsiteX114" fmla="*/ 892452 w 1125233"/>
              <a:gd name="connsiteY114" fmla="*/ 10452 h 432862"/>
              <a:gd name="connsiteX115" fmla="*/ 888565 w 1125233"/>
              <a:gd name="connsiteY115" fmla="*/ 12467 h 432862"/>
              <a:gd name="connsiteX116" fmla="*/ 885966 w 1125233"/>
              <a:gd name="connsiteY116" fmla="*/ 12410 h 432862"/>
              <a:gd name="connsiteX117" fmla="*/ 884613 w 1125233"/>
              <a:gd name="connsiteY117" fmla="*/ 12273 h 432862"/>
              <a:gd name="connsiteX118" fmla="*/ 877199 w 1125233"/>
              <a:gd name="connsiteY118" fmla="*/ 12546 h 432862"/>
              <a:gd name="connsiteX119" fmla="*/ 877206 w 1125233"/>
              <a:gd name="connsiteY119" fmla="*/ 14670 h 432862"/>
              <a:gd name="connsiteX120" fmla="*/ 881165 w 1125233"/>
              <a:gd name="connsiteY120" fmla="*/ 15015 h 432862"/>
              <a:gd name="connsiteX121" fmla="*/ 882317 w 1125233"/>
              <a:gd name="connsiteY121" fmla="*/ 15656 h 432862"/>
              <a:gd name="connsiteX122" fmla="*/ 871067 w 1125233"/>
              <a:gd name="connsiteY122" fmla="*/ 23531 h 432862"/>
              <a:gd name="connsiteX123" fmla="*/ 869728 w 1125233"/>
              <a:gd name="connsiteY123" fmla="*/ 23387 h 432862"/>
              <a:gd name="connsiteX124" fmla="*/ 868770 w 1125233"/>
              <a:gd name="connsiteY124" fmla="*/ 22595 h 432862"/>
              <a:gd name="connsiteX125" fmla="*/ 866208 w 1125233"/>
              <a:gd name="connsiteY125" fmla="*/ 6766 h 432862"/>
              <a:gd name="connsiteX126" fmla="*/ 868756 w 1125233"/>
              <a:gd name="connsiteY126" fmla="*/ 5845 h 432862"/>
              <a:gd name="connsiteX127" fmla="*/ 869778 w 1125233"/>
              <a:gd name="connsiteY127" fmla="*/ 3800 h 432862"/>
              <a:gd name="connsiteX128" fmla="*/ 866546 w 1125233"/>
              <a:gd name="connsiteY128" fmla="*/ -187 h 432862"/>
              <a:gd name="connsiteX129" fmla="*/ 865575 w 1125233"/>
              <a:gd name="connsiteY129" fmla="*/ 576 h 432862"/>
              <a:gd name="connsiteX130" fmla="*/ 862523 w 1125233"/>
              <a:gd name="connsiteY130" fmla="*/ 2476 h 432862"/>
              <a:gd name="connsiteX131" fmla="*/ 850480 w 1125233"/>
              <a:gd name="connsiteY131" fmla="*/ 2793 h 432862"/>
              <a:gd name="connsiteX132" fmla="*/ 843714 w 1125233"/>
              <a:gd name="connsiteY132" fmla="*/ 3131 h 432862"/>
              <a:gd name="connsiteX133" fmla="*/ 841318 w 1125233"/>
              <a:gd name="connsiteY133" fmla="*/ 2080 h 432862"/>
              <a:gd name="connsiteX134" fmla="*/ 830809 w 1125233"/>
              <a:gd name="connsiteY134" fmla="*/ 7983 h 432862"/>
              <a:gd name="connsiteX135" fmla="*/ 827620 w 1125233"/>
              <a:gd name="connsiteY135" fmla="*/ 5218 h 432862"/>
              <a:gd name="connsiteX136" fmla="*/ 821890 w 1125233"/>
              <a:gd name="connsiteY136" fmla="*/ 2570 h 432862"/>
              <a:gd name="connsiteX137" fmla="*/ 819875 w 1125233"/>
              <a:gd name="connsiteY137" fmla="*/ 2728 h 432862"/>
              <a:gd name="connsiteX138" fmla="*/ 819061 w 1125233"/>
              <a:gd name="connsiteY138" fmla="*/ 5924 h 432862"/>
              <a:gd name="connsiteX139" fmla="*/ 813498 w 1125233"/>
              <a:gd name="connsiteY139" fmla="*/ 7975 h 432862"/>
              <a:gd name="connsiteX140" fmla="*/ 812461 w 1125233"/>
              <a:gd name="connsiteY140" fmla="*/ 5240 h 432862"/>
              <a:gd name="connsiteX141" fmla="*/ 809575 w 1125233"/>
              <a:gd name="connsiteY141" fmla="*/ 2174 h 432862"/>
              <a:gd name="connsiteX142" fmla="*/ 807754 w 1125233"/>
              <a:gd name="connsiteY142" fmla="*/ 4124 h 432862"/>
              <a:gd name="connsiteX143" fmla="*/ 802809 w 1125233"/>
              <a:gd name="connsiteY143" fmla="*/ 5953 h 432862"/>
              <a:gd name="connsiteX144" fmla="*/ 795661 w 1125233"/>
              <a:gd name="connsiteY144" fmla="*/ 5982 h 432862"/>
              <a:gd name="connsiteX145" fmla="*/ 794970 w 1125233"/>
              <a:gd name="connsiteY145" fmla="*/ 8292 h 432862"/>
              <a:gd name="connsiteX146" fmla="*/ 794733 w 1125233"/>
              <a:gd name="connsiteY146" fmla="*/ 9890 h 432862"/>
              <a:gd name="connsiteX147" fmla="*/ 792055 w 1125233"/>
              <a:gd name="connsiteY147" fmla="*/ 10092 h 432862"/>
              <a:gd name="connsiteX148" fmla="*/ 783331 w 1125233"/>
              <a:gd name="connsiteY148" fmla="*/ 10588 h 432862"/>
              <a:gd name="connsiteX149" fmla="*/ 782273 w 1125233"/>
              <a:gd name="connsiteY149" fmla="*/ 11294 h 432862"/>
              <a:gd name="connsiteX150" fmla="*/ 784231 w 1125233"/>
              <a:gd name="connsiteY150" fmla="*/ 12424 h 432862"/>
              <a:gd name="connsiteX151" fmla="*/ 787348 w 1125233"/>
              <a:gd name="connsiteY151" fmla="*/ 14094 h 432862"/>
              <a:gd name="connsiteX152" fmla="*/ 786700 w 1125233"/>
              <a:gd name="connsiteY152" fmla="*/ 16109 h 432862"/>
              <a:gd name="connsiteX153" fmla="*/ 780502 w 1125233"/>
              <a:gd name="connsiteY153" fmla="*/ 14490 h 432862"/>
              <a:gd name="connsiteX154" fmla="*/ 779099 w 1125233"/>
              <a:gd name="connsiteY154" fmla="*/ 11683 h 432862"/>
              <a:gd name="connsiteX155" fmla="*/ 778508 w 1125233"/>
              <a:gd name="connsiteY155" fmla="*/ 9566 h 432862"/>
              <a:gd name="connsiteX156" fmla="*/ 776637 w 1125233"/>
              <a:gd name="connsiteY156" fmla="*/ 9221 h 432862"/>
              <a:gd name="connsiteX157" fmla="*/ 773002 w 1125233"/>
              <a:gd name="connsiteY157" fmla="*/ 13763 h 432862"/>
              <a:gd name="connsiteX158" fmla="*/ 767359 w 1125233"/>
              <a:gd name="connsiteY158" fmla="*/ 13058 h 432862"/>
              <a:gd name="connsiteX159" fmla="*/ 765063 w 1125233"/>
              <a:gd name="connsiteY159" fmla="*/ 10624 h 432862"/>
              <a:gd name="connsiteX160" fmla="*/ 762536 w 1125233"/>
              <a:gd name="connsiteY160" fmla="*/ 10999 h 432862"/>
              <a:gd name="connsiteX161" fmla="*/ 762493 w 1125233"/>
              <a:gd name="connsiteY161" fmla="*/ 11834 h 432862"/>
              <a:gd name="connsiteX162" fmla="*/ 757642 w 1125233"/>
              <a:gd name="connsiteY162" fmla="*/ 15289 h 432862"/>
              <a:gd name="connsiteX163" fmla="*/ 750818 w 1125233"/>
              <a:gd name="connsiteY163" fmla="*/ 15426 h 432862"/>
              <a:gd name="connsiteX164" fmla="*/ 744599 w 1125233"/>
              <a:gd name="connsiteY164" fmla="*/ 13446 h 432862"/>
              <a:gd name="connsiteX165" fmla="*/ 744944 w 1125233"/>
              <a:gd name="connsiteY165" fmla="*/ 11366 h 432862"/>
              <a:gd name="connsiteX166" fmla="*/ 747089 w 1125233"/>
              <a:gd name="connsiteY166" fmla="*/ 11366 h 432862"/>
              <a:gd name="connsiteX167" fmla="*/ 756188 w 1125233"/>
              <a:gd name="connsiteY167" fmla="*/ 11100 h 432862"/>
              <a:gd name="connsiteX168" fmla="*/ 757944 w 1125233"/>
              <a:gd name="connsiteY168" fmla="*/ 9372 h 432862"/>
              <a:gd name="connsiteX169" fmla="*/ 756058 w 1125233"/>
              <a:gd name="connsiteY169" fmla="*/ 8350 h 432862"/>
              <a:gd name="connsiteX170" fmla="*/ 746067 w 1125233"/>
              <a:gd name="connsiteY170" fmla="*/ 8033 h 432862"/>
              <a:gd name="connsiteX171" fmla="*/ 737020 w 1125233"/>
              <a:gd name="connsiteY171" fmla="*/ 8630 h 432862"/>
              <a:gd name="connsiteX172" fmla="*/ 736019 w 1125233"/>
              <a:gd name="connsiteY172" fmla="*/ 10999 h 432862"/>
              <a:gd name="connsiteX173" fmla="*/ 738337 w 1125233"/>
              <a:gd name="connsiteY173" fmla="*/ 16880 h 432862"/>
              <a:gd name="connsiteX174" fmla="*/ 729375 w 1125233"/>
              <a:gd name="connsiteY174" fmla="*/ 14699 h 432862"/>
              <a:gd name="connsiteX175" fmla="*/ 728958 w 1125233"/>
              <a:gd name="connsiteY175" fmla="*/ 11805 h 432862"/>
              <a:gd name="connsiteX176" fmla="*/ 725899 w 1125233"/>
              <a:gd name="connsiteY176" fmla="*/ 8803 h 432862"/>
              <a:gd name="connsiteX177" fmla="*/ 724042 w 1125233"/>
              <a:gd name="connsiteY177" fmla="*/ 10732 h 432862"/>
              <a:gd name="connsiteX178" fmla="*/ 722480 w 1125233"/>
              <a:gd name="connsiteY178" fmla="*/ 14720 h 432862"/>
              <a:gd name="connsiteX179" fmla="*/ 717866 w 1125233"/>
              <a:gd name="connsiteY179" fmla="*/ 20004 h 432862"/>
              <a:gd name="connsiteX180" fmla="*/ 715462 w 1125233"/>
              <a:gd name="connsiteY180" fmla="*/ 19593 h 432862"/>
              <a:gd name="connsiteX181" fmla="*/ 713295 w 1125233"/>
              <a:gd name="connsiteY181" fmla="*/ 17125 h 432862"/>
              <a:gd name="connsiteX182" fmla="*/ 709531 w 1125233"/>
              <a:gd name="connsiteY182" fmla="*/ 12395 h 432862"/>
              <a:gd name="connsiteX183" fmla="*/ 709459 w 1125233"/>
              <a:gd name="connsiteY183" fmla="*/ 10552 h 432862"/>
              <a:gd name="connsiteX184" fmla="*/ 703967 w 1125233"/>
              <a:gd name="connsiteY184" fmla="*/ 12532 h 432862"/>
              <a:gd name="connsiteX185" fmla="*/ 703888 w 1125233"/>
              <a:gd name="connsiteY185" fmla="*/ 18823 h 432862"/>
              <a:gd name="connsiteX186" fmla="*/ 702844 w 1125233"/>
              <a:gd name="connsiteY186" fmla="*/ 20594 h 432862"/>
              <a:gd name="connsiteX187" fmla="*/ 700699 w 1125233"/>
              <a:gd name="connsiteY187" fmla="*/ 19961 h 432862"/>
              <a:gd name="connsiteX188" fmla="*/ 698338 w 1125233"/>
              <a:gd name="connsiteY188" fmla="*/ 17420 h 432862"/>
              <a:gd name="connsiteX189" fmla="*/ 686584 w 1125233"/>
              <a:gd name="connsiteY189" fmla="*/ 12582 h 432862"/>
              <a:gd name="connsiteX190" fmla="*/ 683978 w 1125233"/>
              <a:gd name="connsiteY190" fmla="*/ 14476 h 432862"/>
              <a:gd name="connsiteX191" fmla="*/ 681351 w 1125233"/>
              <a:gd name="connsiteY191" fmla="*/ 13813 h 432862"/>
              <a:gd name="connsiteX192" fmla="*/ 673829 w 1125233"/>
              <a:gd name="connsiteY192" fmla="*/ 10948 h 432862"/>
              <a:gd name="connsiteX193" fmla="*/ 672238 w 1125233"/>
              <a:gd name="connsiteY193" fmla="*/ 12007 h 432862"/>
              <a:gd name="connsiteX194" fmla="*/ 672152 w 1125233"/>
              <a:gd name="connsiteY194" fmla="*/ 13086 h 432862"/>
              <a:gd name="connsiteX195" fmla="*/ 677665 w 1125233"/>
              <a:gd name="connsiteY195" fmla="*/ 19147 h 432862"/>
              <a:gd name="connsiteX196" fmla="*/ 677334 w 1125233"/>
              <a:gd name="connsiteY196" fmla="*/ 20169 h 432862"/>
              <a:gd name="connsiteX197" fmla="*/ 676435 w 1125233"/>
              <a:gd name="connsiteY197" fmla="*/ 20774 h 432862"/>
              <a:gd name="connsiteX198" fmla="*/ 668387 w 1125233"/>
              <a:gd name="connsiteY198" fmla="*/ 15490 h 432862"/>
              <a:gd name="connsiteX199" fmla="*/ 667473 w 1125233"/>
              <a:gd name="connsiteY199" fmla="*/ 15238 h 432862"/>
              <a:gd name="connsiteX200" fmla="*/ 666552 w 1125233"/>
              <a:gd name="connsiteY200" fmla="*/ 16045 h 432862"/>
              <a:gd name="connsiteX201" fmla="*/ 666466 w 1125233"/>
              <a:gd name="connsiteY201" fmla="*/ 19284 h 432862"/>
              <a:gd name="connsiteX202" fmla="*/ 663651 w 1125233"/>
              <a:gd name="connsiteY202" fmla="*/ 25806 h 432862"/>
              <a:gd name="connsiteX203" fmla="*/ 655251 w 1125233"/>
              <a:gd name="connsiteY203" fmla="*/ 25748 h 432862"/>
              <a:gd name="connsiteX204" fmla="*/ 648564 w 1125233"/>
              <a:gd name="connsiteY204" fmla="*/ 27137 h 432862"/>
              <a:gd name="connsiteX205" fmla="*/ 645217 w 1125233"/>
              <a:gd name="connsiteY205" fmla="*/ 26230 h 432862"/>
              <a:gd name="connsiteX206" fmla="*/ 643698 w 1125233"/>
              <a:gd name="connsiteY206" fmla="*/ 22408 h 432862"/>
              <a:gd name="connsiteX207" fmla="*/ 645829 w 1125233"/>
              <a:gd name="connsiteY207" fmla="*/ 22257 h 432862"/>
              <a:gd name="connsiteX208" fmla="*/ 648723 w 1125233"/>
              <a:gd name="connsiteY208" fmla="*/ 21955 h 432862"/>
              <a:gd name="connsiteX209" fmla="*/ 646844 w 1125233"/>
              <a:gd name="connsiteY209" fmla="*/ 19457 h 432862"/>
              <a:gd name="connsiteX210" fmla="*/ 640136 w 1125233"/>
              <a:gd name="connsiteY210" fmla="*/ 20285 h 432862"/>
              <a:gd name="connsiteX211" fmla="*/ 638206 w 1125233"/>
              <a:gd name="connsiteY211" fmla="*/ 22732 h 432862"/>
              <a:gd name="connsiteX212" fmla="*/ 642086 w 1125233"/>
              <a:gd name="connsiteY212" fmla="*/ 30657 h 432862"/>
              <a:gd name="connsiteX213" fmla="*/ 641640 w 1125233"/>
              <a:gd name="connsiteY213" fmla="*/ 32111 h 432862"/>
              <a:gd name="connsiteX214" fmla="*/ 638998 w 1125233"/>
              <a:gd name="connsiteY214" fmla="*/ 31859 h 432862"/>
              <a:gd name="connsiteX215" fmla="*/ 637235 w 1125233"/>
              <a:gd name="connsiteY215" fmla="*/ 29023 h 432862"/>
              <a:gd name="connsiteX216" fmla="*/ 634975 w 1125233"/>
              <a:gd name="connsiteY216" fmla="*/ 28735 h 432862"/>
              <a:gd name="connsiteX217" fmla="*/ 631844 w 1125233"/>
              <a:gd name="connsiteY217" fmla="*/ 27728 h 432862"/>
              <a:gd name="connsiteX218" fmla="*/ 626812 w 1125233"/>
              <a:gd name="connsiteY218" fmla="*/ 21688 h 432862"/>
              <a:gd name="connsiteX219" fmla="*/ 621356 w 1125233"/>
              <a:gd name="connsiteY219" fmla="*/ 21926 h 432862"/>
              <a:gd name="connsiteX220" fmla="*/ 620075 w 1125233"/>
              <a:gd name="connsiteY220" fmla="*/ 23552 h 432862"/>
              <a:gd name="connsiteX221" fmla="*/ 615483 w 1125233"/>
              <a:gd name="connsiteY221" fmla="*/ 25035 h 432862"/>
              <a:gd name="connsiteX222" fmla="*/ 609249 w 1125233"/>
              <a:gd name="connsiteY222" fmla="*/ 25640 h 432862"/>
              <a:gd name="connsiteX223" fmla="*/ 602109 w 1125233"/>
              <a:gd name="connsiteY223" fmla="*/ 26000 h 432862"/>
              <a:gd name="connsiteX224" fmla="*/ 601742 w 1125233"/>
              <a:gd name="connsiteY224" fmla="*/ 28339 h 432862"/>
              <a:gd name="connsiteX225" fmla="*/ 602541 w 1125233"/>
              <a:gd name="connsiteY225" fmla="*/ 30103 h 432862"/>
              <a:gd name="connsiteX226" fmla="*/ 597085 w 1125233"/>
              <a:gd name="connsiteY226" fmla="*/ 28246 h 432862"/>
              <a:gd name="connsiteX227" fmla="*/ 596171 w 1125233"/>
              <a:gd name="connsiteY227" fmla="*/ 20544 h 432862"/>
              <a:gd name="connsiteX228" fmla="*/ 595098 w 1125233"/>
              <a:gd name="connsiteY228" fmla="*/ 19169 h 432862"/>
              <a:gd name="connsiteX229" fmla="*/ 585107 w 1125233"/>
              <a:gd name="connsiteY229" fmla="*/ 19392 h 432862"/>
              <a:gd name="connsiteX230" fmla="*/ 582898 w 1125233"/>
              <a:gd name="connsiteY230" fmla="*/ 20457 h 432862"/>
              <a:gd name="connsiteX231" fmla="*/ 575426 w 1125233"/>
              <a:gd name="connsiteY231" fmla="*/ 24035 h 432862"/>
              <a:gd name="connsiteX232" fmla="*/ 574260 w 1125233"/>
              <a:gd name="connsiteY232" fmla="*/ 25777 h 432862"/>
              <a:gd name="connsiteX233" fmla="*/ 577075 w 1125233"/>
              <a:gd name="connsiteY233" fmla="*/ 29340 h 432862"/>
              <a:gd name="connsiteX234" fmla="*/ 580407 w 1125233"/>
              <a:gd name="connsiteY234" fmla="*/ 28649 h 432862"/>
              <a:gd name="connsiteX235" fmla="*/ 582394 w 1125233"/>
              <a:gd name="connsiteY235" fmla="*/ 29311 h 432862"/>
              <a:gd name="connsiteX236" fmla="*/ 580580 w 1125233"/>
              <a:gd name="connsiteY236" fmla="*/ 34062 h 432862"/>
              <a:gd name="connsiteX237" fmla="*/ 576851 w 1125233"/>
              <a:gd name="connsiteY237" fmla="*/ 38885 h 432862"/>
              <a:gd name="connsiteX238" fmla="*/ 573497 w 1125233"/>
              <a:gd name="connsiteY238" fmla="*/ 36848 h 432862"/>
              <a:gd name="connsiteX239" fmla="*/ 562564 w 1125233"/>
              <a:gd name="connsiteY239" fmla="*/ 34688 h 432862"/>
              <a:gd name="connsiteX240" fmla="*/ 565270 w 1125233"/>
              <a:gd name="connsiteY240" fmla="*/ 27756 h 432862"/>
              <a:gd name="connsiteX241" fmla="*/ 563708 w 1125233"/>
              <a:gd name="connsiteY241" fmla="*/ 26252 h 432862"/>
              <a:gd name="connsiteX242" fmla="*/ 562765 w 1125233"/>
              <a:gd name="connsiteY242" fmla="*/ 27051 h 432862"/>
              <a:gd name="connsiteX243" fmla="*/ 556179 w 1125233"/>
              <a:gd name="connsiteY243" fmla="*/ 35516 h 432862"/>
              <a:gd name="connsiteX244" fmla="*/ 554423 w 1125233"/>
              <a:gd name="connsiteY244" fmla="*/ 35991 h 432862"/>
              <a:gd name="connsiteX245" fmla="*/ 552724 w 1125233"/>
              <a:gd name="connsiteY245" fmla="*/ 31939 h 432862"/>
              <a:gd name="connsiteX246" fmla="*/ 551932 w 1125233"/>
              <a:gd name="connsiteY246" fmla="*/ 30398 h 432862"/>
              <a:gd name="connsiteX247" fmla="*/ 549319 w 1125233"/>
              <a:gd name="connsiteY247" fmla="*/ 30837 h 432862"/>
              <a:gd name="connsiteX248" fmla="*/ 548160 w 1125233"/>
              <a:gd name="connsiteY248" fmla="*/ 32666 h 432862"/>
              <a:gd name="connsiteX249" fmla="*/ 538738 w 1125233"/>
              <a:gd name="connsiteY249" fmla="*/ 35538 h 432862"/>
              <a:gd name="connsiteX250" fmla="*/ 536377 w 1125233"/>
              <a:gd name="connsiteY250" fmla="*/ 34847 h 432862"/>
              <a:gd name="connsiteX251" fmla="*/ 535355 w 1125233"/>
              <a:gd name="connsiteY251" fmla="*/ 36236 h 432862"/>
              <a:gd name="connsiteX252" fmla="*/ 530490 w 1125233"/>
              <a:gd name="connsiteY252" fmla="*/ 41138 h 432862"/>
              <a:gd name="connsiteX253" fmla="*/ 528431 w 1125233"/>
              <a:gd name="connsiteY253" fmla="*/ 40461 h 432862"/>
              <a:gd name="connsiteX254" fmla="*/ 527373 w 1125233"/>
              <a:gd name="connsiteY254" fmla="*/ 36214 h 432862"/>
              <a:gd name="connsiteX255" fmla="*/ 525386 w 1125233"/>
              <a:gd name="connsiteY255" fmla="*/ 34955 h 432862"/>
              <a:gd name="connsiteX256" fmla="*/ 520132 w 1125233"/>
              <a:gd name="connsiteY256" fmla="*/ 38669 h 432862"/>
              <a:gd name="connsiteX257" fmla="*/ 521377 w 1125233"/>
              <a:gd name="connsiteY257" fmla="*/ 40468 h 432862"/>
              <a:gd name="connsiteX258" fmla="*/ 509709 w 1125233"/>
              <a:gd name="connsiteY258" fmla="*/ 43370 h 432862"/>
              <a:gd name="connsiteX259" fmla="*/ 502166 w 1125233"/>
              <a:gd name="connsiteY259" fmla="*/ 41267 h 432862"/>
              <a:gd name="connsiteX260" fmla="*/ 493211 w 1125233"/>
              <a:gd name="connsiteY260" fmla="*/ 39295 h 432862"/>
              <a:gd name="connsiteX261" fmla="*/ 493003 w 1125233"/>
              <a:gd name="connsiteY261" fmla="*/ 40065 h 432862"/>
              <a:gd name="connsiteX262" fmla="*/ 494306 w 1125233"/>
              <a:gd name="connsiteY262" fmla="*/ 45997 h 432862"/>
              <a:gd name="connsiteX263" fmla="*/ 494673 w 1125233"/>
              <a:gd name="connsiteY263" fmla="*/ 47645 h 432862"/>
              <a:gd name="connsiteX264" fmla="*/ 487597 w 1125233"/>
              <a:gd name="connsiteY264" fmla="*/ 49380 h 432862"/>
              <a:gd name="connsiteX265" fmla="*/ 483941 w 1125233"/>
              <a:gd name="connsiteY265" fmla="*/ 47883 h 432862"/>
              <a:gd name="connsiteX266" fmla="*/ 482422 w 1125233"/>
              <a:gd name="connsiteY266" fmla="*/ 46580 h 432862"/>
              <a:gd name="connsiteX267" fmla="*/ 484862 w 1125233"/>
              <a:gd name="connsiteY267" fmla="*/ 45716 h 432862"/>
              <a:gd name="connsiteX268" fmla="*/ 486805 w 1125233"/>
              <a:gd name="connsiteY268" fmla="*/ 44550 h 432862"/>
              <a:gd name="connsiteX269" fmla="*/ 485682 w 1125233"/>
              <a:gd name="connsiteY269" fmla="*/ 43880 h 432862"/>
              <a:gd name="connsiteX270" fmla="*/ 481162 w 1125233"/>
              <a:gd name="connsiteY270" fmla="*/ 40519 h 432862"/>
              <a:gd name="connsiteX271" fmla="*/ 479427 w 1125233"/>
              <a:gd name="connsiteY271" fmla="*/ 39994 h 432862"/>
              <a:gd name="connsiteX272" fmla="*/ 477822 w 1125233"/>
              <a:gd name="connsiteY272" fmla="*/ 42909 h 432862"/>
              <a:gd name="connsiteX273" fmla="*/ 471265 w 1125233"/>
              <a:gd name="connsiteY273" fmla="*/ 43916 h 432862"/>
              <a:gd name="connsiteX274" fmla="*/ 467162 w 1125233"/>
              <a:gd name="connsiteY274" fmla="*/ 43593 h 432862"/>
              <a:gd name="connsiteX275" fmla="*/ 465039 w 1125233"/>
              <a:gd name="connsiteY275" fmla="*/ 48430 h 432862"/>
              <a:gd name="connsiteX276" fmla="*/ 461692 w 1125233"/>
              <a:gd name="connsiteY276" fmla="*/ 49135 h 432862"/>
              <a:gd name="connsiteX277" fmla="*/ 455466 w 1125233"/>
              <a:gd name="connsiteY277" fmla="*/ 42225 h 432862"/>
              <a:gd name="connsiteX278" fmla="*/ 453932 w 1125233"/>
              <a:gd name="connsiteY278" fmla="*/ 39655 h 432862"/>
              <a:gd name="connsiteX279" fmla="*/ 452637 w 1125233"/>
              <a:gd name="connsiteY279" fmla="*/ 42642 h 432862"/>
              <a:gd name="connsiteX280" fmla="*/ 452514 w 1125233"/>
              <a:gd name="connsiteY280" fmla="*/ 45939 h 432862"/>
              <a:gd name="connsiteX281" fmla="*/ 451111 w 1125233"/>
              <a:gd name="connsiteY281" fmla="*/ 47624 h 432862"/>
              <a:gd name="connsiteX282" fmla="*/ 447346 w 1125233"/>
              <a:gd name="connsiteY282" fmla="*/ 46760 h 432862"/>
              <a:gd name="connsiteX283" fmla="*/ 445316 w 1125233"/>
              <a:gd name="connsiteY283" fmla="*/ 44003 h 432862"/>
              <a:gd name="connsiteX284" fmla="*/ 440336 w 1125233"/>
              <a:gd name="connsiteY284" fmla="*/ 45169 h 432862"/>
              <a:gd name="connsiteX285" fmla="*/ 435326 w 1125233"/>
              <a:gd name="connsiteY285" fmla="*/ 44672 h 432862"/>
              <a:gd name="connsiteX286" fmla="*/ 429531 w 1125233"/>
              <a:gd name="connsiteY286" fmla="*/ 46191 h 432862"/>
              <a:gd name="connsiteX287" fmla="*/ 426400 w 1125233"/>
              <a:gd name="connsiteY287" fmla="*/ 47782 h 432862"/>
              <a:gd name="connsiteX288" fmla="*/ 421995 w 1125233"/>
              <a:gd name="connsiteY288" fmla="*/ 45313 h 432862"/>
              <a:gd name="connsiteX289" fmla="*/ 423025 w 1125233"/>
              <a:gd name="connsiteY289" fmla="*/ 42678 h 432862"/>
              <a:gd name="connsiteX290" fmla="*/ 421916 w 1125233"/>
              <a:gd name="connsiteY290" fmla="*/ 38770 h 432862"/>
              <a:gd name="connsiteX291" fmla="*/ 419634 w 1125233"/>
              <a:gd name="connsiteY291" fmla="*/ 37510 h 432862"/>
              <a:gd name="connsiteX292" fmla="*/ 418216 w 1125233"/>
              <a:gd name="connsiteY292" fmla="*/ 38835 h 432862"/>
              <a:gd name="connsiteX293" fmla="*/ 413142 w 1125233"/>
              <a:gd name="connsiteY293" fmla="*/ 46278 h 432862"/>
              <a:gd name="connsiteX294" fmla="*/ 409248 w 1125233"/>
              <a:gd name="connsiteY294" fmla="*/ 44557 h 432862"/>
              <a:gd name="connsiteX295" fmla="*/ 403569 w 1125233"/>
              <a:gd name="connsiteY295" fmla="*/ 41455 h 432862"/>
              <a:gd name="connsiteX296" fmla="*/ 401121 w 1125233"/>
              <a:gd name="connsiteY296" fmla="*/ 42376 h 432862"/>
              <a:gd name="connsiteX297" fmla="*/ 403324 w 1125233"/>
              <a:gd name="connsiteY297" fmla="*/ 43477 h 432862"/>
              <a:gd name="connsiteX298" fmla="*/ 405757 w 1125233"/>
              <a:gd name="connsiteY298" fmla="*/ 44399 h 432862"/>
              <a:gd name="connsiteX299" fmla="*/ 404108 w 1125233"/>
              <a:gd name="connsiteY299" fmla="*/ 45659 h 432862"/>
              <a:gd name="connsiteX300" fmla="*/ 401517 w 1125233"/>
              <a:gd name="connsiteY300" fmla="*/ 46364 h 432862"/>
              <a:gd name="connsiteX301" fmla="*/ 396810 w 1125233"/>
              <a:gd name="connsiteY301" fmla="*/ 46119 h 432862"/>
              <a:gd name="connsiteX302" fmla="*/ 393635 w 1125233"/>
              <a:gd name="connsiteY302" fmla="*/ 44089 h 432862"/>
              <a:gd name="connsiteX303" fmla="*/ 392181 w 1125233"/>
              <a:gd name="connsiteY303" fmla="*/ 47653 h 432862"/>
              <a:gd name="connsiteX304" fmla="*/ 391915 w 1125233"/>
              <a:gd name="connsiteY304" fmla="*/ 50928 h 432862"/>
              <a:gd name="connsiteX305" fmla="*/ 390036 w 1125233"/>
              <a:gd name="connsiteY305" fmla="*/ 51720 h 432862"/>
              <a:gd name="connsiteX306" fmla="*/ 383803 w 1125233"/>
              <a:gd name="connsiteY306" fmla="*/ 47185 h 432862"/>
              <a:gd name="connsiteX307" fmla="*/ 377037 w 1125233"/>
              <a:gd name="connsiteY307" fmla="*/ 42434 h 432862"/>
              <a:gd name="connsiteX308" fmla="*/ 375173 w 1125233"/>
              <a:gd name="connsiteY308" fmla="*/ 42426 h 432862"/>
              <a:gd name="connsiteX309" fmla="*/ 365420 w 1125233"/>
              <a:gd name="connsiteY309" fmla="*/ 45788 h 432862"/>
              <a:gd name="connsiteX310" fmla="*/ 352499 w 1125233"/>
              <a:gd name="connsiteY310" fmla="*/ 45709 h 432862"/>
              <a:gd name="connsiteX311" fmla="*/ 347705 w 1125233"/>
              <a:gd name="connsiteY311" fmla="*/ 47825 h 432862"/>
              <a:gd name="connsiteX312" fmla="*/ 346640 w 1125233"/>
              <a:gd name="connsiteY312" fmla="*/ 49481 h 432862"/>
              <a:gd name="connsiteX313" fmla="*/ 349203 w 1125233"/>
              <a:gd name="connsiteY313" fmla="*/ 50093 h 432862"/>
              <a:gd name="connsiteX314" fmla="*/ 356408 w 1125233"/>
              <a:gd name="connsiteY314" fmla="*/ 49985 h 432862"/>
              <a:gd name="connsiteX315" fmla="*/ 360107 w 1125233"/>
              <a:gd name="connsiteY315" fmla="*/ 48991 h 432862"/>
              <a:gd name="connsiteX316" fmla="*/ 363051 w 1125233"/>
              <a:gd name="connsiteY316" fmla="*/ 49517 h 432862"/>
              <a:gd name="connsiteX317" fmla="*/ 362411 w 1125233"/>
              <a:gd name="connsiteY317" fmla="*/ 51504 h 432862"/>
              <a:gd name="connsiteX318" fmla="*/ 357343 w 1125233"/>
              <a:gd name="connsiteY318" fmla="*/ 54527 h 432862"/>
              <a:gd name="connsiteX319" fmla="*/ 350556 w 1125233"/>
              <a:gd name="connsiteY319" fmla="*/ 54095 h 432862"/>
              <a:gd name="connsiteX320" fmla="*/ 343394 w 1125233"/>
              <a:gd name="connsiteY320" fmla="*/ 54433 h 432862"/>
              <a:gd name="connsiteX321" fmla="*/ 339651 w 1125233"/>
              <a:gd name="connsiteY321" fmla="*/ 53210 h 432862"/>
              <a:gd name="connsiteX322" fmla="*/ 336815 w 1125233"/>
              <a:gd name="connsiteY322" fmla="*/ 49625 h 432862"/>
              <a:gd name="connsiteX323" fmla="*/ 331755 w 1125233"/>
              <a:gd name="connsiteY323" fmla="*/ 46450 h 432862"/>
              <a:gd name="connsiteX324" fmla="*/ 329279 w 1125233"/>
              <a:gd name="connsiteY324" fmla="*/ 42563 h 432862"/>
              <a:gd name="connsiteX325" fmla="*/ 331021 w 1125233"/>
              <a:gd name="connsiteY325" fmla="*/ 41570 h 432862"/>
              <a:gd name="connsiteX326" fmla="*/ 333648 w 1125233"/>
              <a:gd name="connsiteY326" fmla="*/ 41966 h 432862"/>
              <a:gd name="connsiteX327" fmla="*/ 339010 w 1125233"/>
              <a:gd name="connsiteY327" fmla="*/ 40857 h 432862"/>
              <a:gd name="connsiteX328" fmla="*/ 336275 w 1125233"/>
              <a:gd name="connsiteY328" fmla="*/ 37668 h 432862"/>
              <a:gd name="connsiteX329" fmla="*/ 320929 w 1125233"/>
              <a:gd name="connsiteY329" fmla="*/ 37381 h 432862"/>
              <a:gd name="connsiteX330" fmla="*/ 320159 w 1125233"/>
              <a:gd name="connsiteY330" fmla="*/ 40245 h 432862"/>
              <a:gd name="connsiteX331" fmla="*/ 322419 w 1125233"/>
              <a:gd name="connsiteY331" fmla="*/ 40541 h 432862"/>
              <a:gd name="connsiteX332" fmla="*/ 324686 w 1125233"/>
              <a:gd name="connsiteY332" fmla="*/ 39792 h 432862"/>
              <a:gd name="connsiteX333" fmla="*/ 325097 w 1125233"/>
              <a:gd name="connsiteY333" fmla="*/ 42635 h 432862"/>
              <a:gd name="connsiteX334" fmla="*/ 322038 w 1125233"/>
              <a:gd name="connsiteY334" fmla="*/ 44953 h 432862"/>
              <a:gd name="connsiteX335" fmla="*/ 317309 w 1125233"/>
              <a:gd name="connsiteY335" fmla="*/ 44320 h 432862"/>
              <a:gd name="connsiteX336" fmla="*/ 316920 w 1125233"/>
              <a:gd name="connsiteY336" fmla="*/ 43276 h 432862"/>
              <a:gd name="connsiteX337" fmla="*/ 315380 w 1125233"/>
              <a:gd name="connsiteY337" fmla="*/ 41743 h 432862"/>
              <a:gd name="connsiteX338" fmla="*/ 314142 w 1125233"/>
              <a:gd name="connsiteY338" fmla="*/ 43621 h 432862"/>
              <a:gd name="connsiteX339" fmla="*/ 313414 w 1125233"/>
              <a:gd name="connsiteY339" fmla="*/ 46760 h 432862"/>
              <a:gd name="connsiteX340" fmla="*/ 309448 w 1125233"/>
              <a:gd name="connsiteY340" fmla="*/ 45407 h 432862"/>
              <a:gd name="connsiteX341" fmla="*/ 297910 w 1125233"/>
              <a:gd name="connsiteY341" fmla="*/ 39569 h 432862"/>
              <a:gd name="connsiteX342" fmla="*/ 293757 w 1125233"/>
              <a:gd name="connsiteY342" fmla="*/ 37272 h 432862"/>
              <a:gd name="connsiteX343" fmla="*/ 292663 w 1125233"/>
              <a:gd name="connsiteY343" fmla="*/ 33155 h 432862"/>
              <a:gd name="connsiteX344" fmla="*/ 290122 w 1125233"/>
              <a:gd name="connsiteY344" fmla="*/ 32651 h 432862"/>
              <a:gd name="connsiteX345" fmla="*/ 288416 w 1125233"/>
              <a:gd name="connsiteY345" fmla="*/ 34033 h 432862"/>
              <a:gd name="connsiteX346" fmla="*/ 290899 w 1125233"/>
              <a:gd name="connsiteY346" fmla="*/ 38835 h 432862"/>
              <a:gd name="connsiteX347" fmla="*/ 290014 w 1125233"/>
              <a:gd name="connsiteY347" fmla="*/ 40756 h 432862"/>
              <a:gd name="connsiteX348" fmla="*/ 288906 w 1125233"/>
              <a:gd name="connsiteY348" fmla="*/ 40634 h 432862"/>
              <a:gd name="connsiteX349" fmla="*/ 282528 w 1125233"/>
              <a:gd name="connsiteY349" fmla="*/ 37078 h 432862"/>
              <a:gd name="connsiteX350" fmla="*/ 283414 w 1125233"/>
              <a:gd name="connsiteY350" fmla="*/ 40843 h 432862"/>
              <a:gd name="connsiteX351" fmla="*/ 287840 w 1125233"/>
              <a:gd name="connsiteY351" fmla="*/ 47300 h 432862"/>
              <a:gd name="connsiteX352" fmla="*/ 285227 w 1125233"/>
              <a:gd name="connsiteY352" fmla="*/ 50014 h 432862"/>
              <a:gd name="connsiteX353" fmla="*/ 278980 w 1125233"/>
              <a:gd name="connsiteY353" fmla="*/ 44564 h 432862"/>
              <a:gd name="connsiteX354" fmla="*/ 276691 w 1125233"/>
              <a:gd name="connsiteY354" fmla="*/ 44708 h 432862"/>
              <a:gd name="connsiteX355" fmla="*/ 274488 w 1125233"/>
              <a:gd name="connsiteY355" fmla="*/ 47055 h 432862"/>
              <a:gd name="connsiteX356" fmla="*/ 276590 w 1125233"/>
              <a:gd name="connsiteY356" fmla="*/ 52115 h 432862"/>
              <a:gd name="connsiteX357" fmla="*/ 275467 w 1125233"/>
              <a:gd name="connsiteY357" fmla="*/ 54059 h 432862"/>
              <a:gd name="connsiteX358" fmla="*/ 268514 w 1125233"/>
              <a:gd name="connsiteY358" fmla="*/ 51187 h 432862"/>
              <a:gd name="connsiteX359" fmla="*/ 268003 w 1125233"/>
              <a:gd name="connsiteY359" fmla="*/ 50913 h 432862"/>
              <a:gd name="connsiteX360" fmla="*/ 269118 w 1125233"/>
              <a:gd name="connsiteY360" fmla="*/ 50280 h 432862"/>
              <a:gd name="connsiteX361" fmla="*/ 265491 w 1125233"/>
              <a:gd name="connsiteY361" fmla="*/ 46724 h 432862"/>
              <a:gd name="connsiteX362" fmla="*/ 255090 w 1125233"/>
              <a:gd name="connsiteY362" fmla="*/ 45234 h 432862"/>
              <a:gd name="connsiteX363" fmla="*/ 252326 w 1125233"/>
              <a:gd name="connsiteY363" fmla="*/ 41728 h 432862"/>
              <a:gd name="connsiteX364" fmla="*/ 250296 w 1125233"/>
              <a:gd name="connsiteY364" fmla="*/ 40181 h 432862"/>
              <a:gd name="connsiteX365" fmla="*/ 247971 w 1125233"/>
              <a:gd name="connsiteY365" fmla="*/ 40130 h 432862"/>
              <a:gd name="connsiteX366" fmla="*/ 244602 w 1125233"/>
              <a:gd name="connsiteY366" fmla="*/ 44737 h 432862"/>
              <a:gd name="connsiteX367" fmla="*/ 238988 w 1125233"/>
              <a:gd name="connsiteY367" fmla="*/ 47976 h 432862"/>
              <a:gd name="connsiteX368" fmla="*/ 232294 w 1125233"/>
              <a:gd name="connsiteY368" fmla="*/ 46421 h 432862"/>
              <a:gd name="connsiteX369" fmla="*/ 229112 w 1125233"/>
              <a:gd name="connsiteY369" fmla="*/ 47876 h 432862"/>
              <a:gd name="connsiteX370" fmla="*/ 229228 w 1125233"/>
              <a:gd name="connsiteY370" fmla="*/ 50388 h 432862"/>
              <a:gd name="connsiteX371" fmla="*/ 230048 w 1125233"/>
              <a:gd name="connsiteY371" fmla="*/ 53353 h 432862"/>
              <a:gd name="connsiteX372" fmla="*/ 226982 w 1125233"/>
              <a:gd name="connsiteY372" fmla="*/ 53065 h 432862"/>
              <a:gd name="connsiteX373" fmla="*/ 217185 w 1125233"/>
              <a:gd name="connsiteY373" fmla="*/ 52511 h 432862"/>
              <a:gd name="connsiteX374" fmla="*/ 212514 w 1125233"/>
              <a:gd name="connsiteY374" fmla="*/ 55642 h 432862"/>
              <a:gd name="connsiteX375" fmla="*/ 210571 w 1125233"/>
              <a:gd name="connsiteY375" fmla="*/ 55628 h 432862"/>
              <a:gd name="connsiteX376" fmla="*/ 203862 w 1125233"/>
              <a:gd name="connsiteY376" fmla="*/ 54124 h 432862"/>
              <a:gd name="connsiteX377" fmla="*/ 201681 w 1125233"/>
              <a:gd name="connsiteY377" fmla="*/ 55563 h 432862"/>
              <a:gd name="connsiteX378" fmla="*/ 198406 w 1125233"/>
              <a:gd name="connsiteY378" fmla="*/ 54001 h 432862"/>
              <a:gd name="connsiteX379" fmla="*/ 194980 w 1125233"/>
              <a:gd name="connsiteY379" fmla="*/ 52785 h 432862"/>
              <a:gd name="connsiteX380" fmla="*/ 193152 w 1125233"/>
              <a:gd name="connsiteY380" fmla="*/ 54196 h 432862"/>
              <a:gd name="connsiteX381" fmla="*/ 192626 w 1125233"/>
              <a:gd name="connsiteY381" fmla="*/ 57457 h 432862"/>
              <a:gd name="connsiteX382" fmla="*/ 191770 w 1125233"/>
              <a:gd name="connsiteY382" fmla="*/ 58263 h 432862"/>
              <a:gd name="connsiteX383" fmla="*/ 190049 w 1125233"/>
              <a:gd name="connsiteY383" fmla="*/ 57291 h 432862"/>
              <a:gd name="connsiteX384" fmla="*/ 187947 w 1125233"/>
              <a:gd name="connsiteY384" fmla="*/ 52533 h 432862"/>
              <a:gd name="connsiteX385" fmla="*/ 180239 w 1125233"/>
              <a:gd name="connsiteY385" fmla="*/ 54376 h 432862"/>
              <a:gd name="connsiteX386" fmla="*/ 179396 w 1125233"/>
              <a:gd name="connsiteY386" fmla="*/ 55268 h 432862"/>
              <a:gd name="connsiteX387" fmla="*/ 179252 w 1125233"/>
              <a:gd name="connsiteY387" fmla="*/ 56074 h 432862"/>
              <a:gd name="connsiteX388" fmla="*/ 180390 w 1125233"/>
              <a:gd name="connsiteY388" fmla="*/ 56636 h 432862"/>
              <a:gd name="connsiteX389" fmla="*/ 184255 w 1125233"/>
              <a:gd name="connsiteY389" fmla="*/ 55571 h 432862"/>
              <a:gd name="connsiteX390" fmla="*/ 186846 w 1125233"/>
              <a:gd name="connsiteY390" fmla="*/ 56542 h 432862"/>
              <a:gd name="connsiteX391" fmla="*/ 186004 w 1125233"/>
              <a:gd name="connsiteY391" fmla="*/ 58399 h 432862"/>
              <a:gd name="connsiteX392" fmla="*/ 183434 w 1125233"/>
              <a:gd name="connsiteY392" fmla="*/ 59069 h 432862"/>
              <a:gd name="connsiteX393" fmla="*/ 178684 w 1125233"/>
              <a:gd name="connsiteY393" fmla="*/ 63993 h 432862"/>
              <a:gd name="connsiteX394" fmla="*/ 180030 w 1125233"/>
              <a:gd name="connsiteY394" fmla="*/ 65907 h 432862"/>
              <a:gd name="connsiteX395" fmla="*/ 179648 w 1125233"/>
              <a:gd name="connsiteY395" fmla="*/ 67620 h 432862"/>
              <a:gd name="connsiteX396" fmla="*/ 175999 w 1125233"/>
              <a:gd name="connsiteY396" fmla="*/ 66613 h 432862"/>
              <a:gd name="connsiteX397" fmla="*/ 175661 w 1125233"/>
              <a:gd name="connsiteY397" fmla="*/ 65569 h 432862"/>
              <a:gd name="connsiteX398" fmla="*/ 170032 w 1125233"/>
              <a:gd name="connsiteY398" fmla="*/ 60451 h 432862"/>
              <a:gd name="connsiteX399" fmla="*/ 166829 w 1125233"/>
              <a:gd name="connsiteY399" fmla="*/ 61840 h 432862"/>
              <a:gd name="connsiteX400" fmla="*/ 166850 w 1125233"/>
              <a:gd name="connsiteY400" fmla="*/ 70665 h 432862"/>
              <a:gd name="connsiteX401" fmla="*/ 165173 w 1125233"/>
              <a:gd name="connsiteY401" fmla="*/ 71875 h 432862"/>
              <a:gd name="connsiteX402" fmla="*/ 164266 w 1125233"/>
              <a:gd name="connsiteY402" fmla="*/ 71040 h 432862"/>
              <a:gd name="connsiteX403" fmla="*/ 160617 w 1125233"/>
              <a:gd name="connsiteY403" fmla="*/ 66570 h 432862"/>
              <a:gd name="connsiteX404" fmla="*/ 159422 w 1125233"/>
              <a:gd name="connsiteY404" fmla="*/ 65958 h 432862"/>
              <a:gd name="connsiteX405" fmla="*/ 158306 w 1125233"/>
              <a:gd name="connsiteY405" fmla="*/ 67836 h 432862"/>
              <a:gd name="connsiteX406" fmla="*/ 159386 w 1125233"/>
              <a:gd name="connsiteY406" fmla="*/ 72472 h 432862"/>
              <a:gd name="connsiteX407" fmla="*/ 157270 w 1125233"/>
              <a:gd name="connsiteY407" fmla="*/ 79613 h 432862"/>
              <a:gd name="connsiteX408" fmla="*/ 156529 w 1125233"/>
              <a:gd name="connsiteY408" fmla="*/ 81182 h 432862"/>
              <a:gd name="connsiteX409" fmla="*/ 146941 w 1125233"/>
              <a:gd name="connsiteY409" fmla="*/ 85494 h 432862"/>
              <a:gd name="connsiteX410" fmla="*/ 140844 w 1125233"/>
              <a:gd name="connsiteY410" fmla="*/ 92030 h 432862"/>
              <a:gd name="connsiteX411" fmla="*/ 138267 w 1125233"/>
              <a:gd name="connsiteY411" fmla="*/ 94211 h 432862"/>
              <a:gd name="connsiteX412" fmla="*/ 134107 w 1125233"/>
              <a:gd name="connsiteY412" fmla="*/ 94758 h 432862"/>
              <a:gd name="connsiteX413" fmla="*/ 127154 w 1125233"/>
              <a:gd name="connsiteY413" fmla="*/ 93945 h 432862"/>
              <a:gd name="connsiteX414" fmla="*/ 123836 w 1125233"/>
              <a:gd name="connsiteY414" fmla="*/ 93362 h 432862"/>
              <a:gd name="connsiteX415" fmla="*/ 122007 w 1125233"/>
              <a:gd name="connsiteY415" fmla="*/ 96673 h 432862"/>
              <a:gd name="connsiteX416" fmla="*/ 123490 w 1125233"/>
              <a:gd name="connsiteY416" fmla="*/ 100783 h 432862"/>
              <a:gd name="connsiteX417" fmla="*/ 121122 w 1125233"/>
              <a:gd name="connsiteY417" fmla="*/ 103086 h 432862"/>
              <a:gd name="connsiteX418" fmla="*/ 117940 w 1125233"/>
              <a:gd name="connsiteY418" fmla="*/ 101539 h 432862"/>
              <a:gd name="connsiteX419" fmla="*/ 116767 w 1125233"/>
              <a:gd name="connsiteY419" fmla="*/ 99689 h 432862"/>
              <a:gd name="connsiteX420" fmla="*/ 114961 w 1125233"/>
              <a:gd name="connsiteY420" fmla="*/ 101690 h 432862"/>
              <a:gd name="connsiteX421" fmla="*/ 114917 w 1125233"/>
              <a:gd name="connsiteY421" fmla="*/ 106103 h 432862"/>
              <a:gd name="connsiteX422" fmla="*/ 113219 w 1125233"/>
              <a:gd name="connsiteY422" fmla="*/ 107377 h 432862"/>
              <a:gd name="connsiteX423" fmla="*/ 112283 w 1125233"/>
              <a:gd name="connsiteY423" fmla="*/ 106563 h 432862"/>
              <a:gd name="connsiteX424" fmla="*/ 111354 w 1125233"/>
              <a:gd name="connsiteY424" fmla="*/ 95737 h 432862"/>
              <a:gd name="connsiteX425" fmla="*/ 110476 w 1125233"/>
              <a:gd name="connsiteY425" fmla="*/ 95068 h 432862"/>
              <a:gd name="connsiteX426" fmla="*/ 109598 w 1125233"/>
              <a:gd name="connsiteY426" fmla="*/ 95910 h 432862"/>
              <a:gd name="connsiteX427" fmla="*/ 104034 w 1125233"/>
              <a:gd name="connsiteY427" fmla="*/ 102345 h 432862"/>
              <a:gd name="connsiteX428" fmla="*/ 104797 w 1125233"/>
              <a:gd name="connsiteY428" fmla="*/ 105181 h 432862"/>
              <a:gd name="connsiteX429" fmla="*/ 107237 w 1125233"/>
              <a:gd name="connsiteY429" fmla="*/ 108334 h 432862"/>
              <a:gd name="connsiteX430" fmla="*/ 103386 w 1125233"/>
              <a:gd name="connsiteY430" fmla="*/ 120737 h 432862"/>
              <a:gd name="connsiteX431" fmla="*/ 103106 w 1125233"/>
              <a:gd name="connsiteY431" fmla="*/ 126207 h 432862"/>
              <a:gd name="connsiteX432" fmla="*/ 100032 w 1125233"/>
              <a:gd name="connsiteY432" fmla="*/ 126258 h 432862"/>
              <a:gd name="connsiteX433" fmla="*/ 97722 w 1125233"/>
              <a:gd name="connsiteY433" fmla="*/ 125689 h 432862"/>
              <a:gd name="connsiteX434" fmla="*/ 96412 w 1125233"/>
              <a:gd name="connsiteY434" fmla="*/ 129396 h 432862"/>
              <a:gd name="connsiteX435" fmla="*/ 80036 w 1125233"/>
              <a:gd name="connsiteY435" fmla="*/ 128669 h 432862"/>
              <a:gd name="connsiteX436" fmla="*/ 75717 w 1125233"/>
              <a:gd name="connsiteY436" fmla="*/ 130015 h 432862"/>
              <a:gd name="connsiteX437" fmla="*/ 75487 w 1125233"/>
              <a:gd name="connsiteY437" fmla="*/ 131750 h 432862"/>
              <a:gd name="connsiteX438" fmla="*/ 79863 w 1125233"/>
              <a:gd name="connsiteY438" fmla="*/ 133391 h 432862"/>
              <a:gd name="connsiteX439" fmla="*/ 88040 w 1125233"/>
              <a:gd name="connsiteY439" fmla="*/ 132146 h 432862"/>
              <a:gd name="connsiteX440" fmla="*/ 91754 w 1125233"/>
              <a:gd name="connsiteY440" fmla="*/ 135709 h 432862"/>
              <a:gd name="connsiteX441" fmla="*/ 91006 w 1125233"/>
              <a:gd name="connsiteY441" fmla="*/ 137768 h 432862"/>
              <a:gd name="connsiteX442" fmla="*/ 88875 w 1125233"/>
              <a:gd name="connsiteY442" fmla="*/ 137538 h 432862"/>
              <a:gd name="connsiteX443" fmla="*/ 80770 w 1125233"/>
              <a:gd name="connsiteY443" fmla="*/ 136278 h 432862"/>
              <a:gd name="connsiteX444" fmla="*/ 73069 w 1125233"/>
              <a:gd name="connsiteY444" fmla="*/ 134709 h 432862"/>
              <a:gd name="connsiteX445" fmla="*/ 68829 w 1125233"/>
              <a:gd name="connsiteY445" fmla="*/ 132729 h 432862"/>
              <a:gd name="connsiteX446" fmla="*/ 68613 w 1125233"/>
              <a:gd name="connsiteY446" fmla="*/ 129454 h 432862"/>
              <a:gd name="connsiteX447" fmla="*/ 66907 w 1125233"/>
              <a:gd name="connsiteY447" fmla="*/ 128331 h 432862"/>
              <a:gd name="connsiteX448" fmla="*/ 66022 w 1125233"/>
              <a:gd name="connsiteY448" fmla="*/ 129115 h 432862"/>
              <a:gd name="connsiteX449" fmla="*/ 65712 w 1125233"/>
              <a:gd name="connsiteY449" fmla="*/ 147514 h 432862"/>
              <a:gd name="connsiteX450" fmla="*/ 62812 w 1125233"/>
              <a:gd name="connsiteY450" fmla="*/ 144765 h 432862"/>
              <a:gd name="connsiteX451" fmla="*/ 61077 w 1125233"/>
              <a:gd name="connsiteY451" fmla="*/ 143858 h 432862"/>
              <a:gd name="connsiteX452" fmla="*/ 54865 w 1125233"/>
              <a:gd name="connsiteY452" fmla="*/ 149069 h 432862"/>
              <a:gd name="connsiteX453" fmla="*/ 56053 w 1125233"/>
              <a:gd name="connsiteY453" fmla="*/ 151833 h 432862"/>
              <a:gd name="connsiteX454" fmla="*/ 59623 w 1125233"/>
              <a:gd name="connsiteY454" fmla="*/ 153237 h 432862"/>
              <a:gd name="connsiteX455" fmla="*/ 59738 w 1125233"/>
              <a:gd name="connsiteY455" fmla="*/ 155289 h 432862"/>
              <a:gd name="connsiteX456" fmla="*/ 57651 w 1125233"/>
              <a:gd name="connsiteY456" fmla="*/ 155677 h 432862"/>
              <a:gd name="connsiteX457" fmla="*/ 55283 w 1125233"/>
              <a:gd name="connsiteY457" fmla="*/ 154489 h 432862"/>
              <a:gd name="connsiteX458" fmla="*/ 52166 w 1125233"/>
              <a:gd name="connsiteY458" fmla="*/ 155569 h 432862"/>
              <a:gd name="connsiteX459" fmla="*/ 54584 w 1125233"/>
              <a:gd name="connsiteY459" fmla="*/ 163962 h 432862"/>
              <a:gd name="connsiteX460" fmla="*/ 56621 w 1125233"/>
              <a:gd name="connsiteY460" fmla="*/ 164517 h 432862"/>
              <a:gd name="connsiteX461" fmla="*/ 60163 w 1125233"/>
              <a:gd name="connsiteY461" fmla="*/ 165618 h 432862"/>
              <a:gd name="connsiteX462" fmla="*/ 62869 w 1125233"/>
              <a:gd name="connsiteY462" fmla="*/ 167598 h 432862"/>
              <a:gd name="connsiteX463" fmla="*/ 59400 w 1125233"/>
              <a:gd name="connsiteY463" fmla="*/ 169930 h 432862"/>
              <a:gd name="connsiteX464" fmla="*/ 53094 w 1125233"/>
              <a:gd name="connsiteY464" fmla="*/ 168145 h 432862"/>
              <a:gd name="connsiteX465" fmla="*/ 39915 w 1125233"/>
              <a:gd name="connsiteY465" fmla="*/ 174155 h 432862"/>
              <a:gd name="connsiteX466" fmla="*/ 36870 w 1125233"/>
              <a:gd name="connsiteY466" fmla="*/ 172557 h 432862"/>
              <a:gd name="connsiteX467" fmla="*/ 34639 w 1125233"/>
              <a:gd name="connsiteY467" fmla="*/ 170103 h 432862"/>
              <a:gd name="connsiteX468" fmla="*/ 30421 w 1125233"/>
              <a:gd name="connsiteY468" fmla="*/ 170009 h 432862"/>
              <a:gd name="connsiteX469" fmla="*/ 30860 w 1125233"/>
              <a:gd name="connsiteY469" fmla="*/ 173291 h 432862"/>
              <a:gd name="connsiteX470" fmla="*/ 30658 w 1125233"/>
              <a:gd name="connsiteY470" fmla="*/ 182131 h 432862"/>
              <a:gd name="connsiteX471" fmla="*/ 22618 w 1125233"/>
              <a:gd name="connsiteY471" fmla="*/ 185406 h 432862"/>
              <a:gd name="connsiteX472" fmla="*/ 20718 w 1125233"/>
              <a:gd name="connsiteY472" fmla="*/ 186824 h 432862"/>
              <a:gd name="connsiteX473" fmla="*/ 19646 w 1125233"/>
              <a:gd name="connsiteY473" fmla="*/ 185377 h 432862"/>
              <a:gd name="connsiteX474" fmla="*/ 16752 w 1125233"/>
              <a:gd name="connsiteY474" fmla="*/ 187062 h 432862"/>
              <a:gd name="connsiteX475" fmla="*/ 16522 w 1125233"/>
              <a:gd name="connsiteY475" fmla="*/ 194541 h 432862"/>
              <a:gd name="connsiteX476" fmla="*/ 13722 w 1125233"/>
              <a:gd name="connsiteY476" fmla="*/ 196319 h 432862"/>
              <a:gd name="connsiteX477" fmla="*/ 8136 w 1125233"/>
              <a:gd name="connsiteY477" fmla="*/ 196340 h 432862"/>
              <a:gd name="connsiteX478" fmla="*/ 5192 w 1125233"/>
              <a:gd name="connsiteY478" fmla="*/ 199220 h 432862"/>
              <a:gd name="connsiteX479" fmla="*/ 6092 w 1125233"/>
              <a:gd name="connsiteY479" fmla="*/ 202221 h 432862"/>
              <a:gd name="connsiteX480" fmla="*/ 10706 w 1125233"/>
              <a:gd name="connsiteY480" fmla="*/ 203186 h 432862"/>
              <a:gd name="connsiteX481" fmla="*/ 5610 w 1125233"/>
              <a:gd name="connsiteY481" fmla="*/ 205338 h 432862"/>
              <a:gd name="connsiteX482" fmla="*/ 3249 w 1125233"/>
              <a:gd name="connsiteY482" fmla="*/ 206072 h 432862"/>
              <a:gd name="connsiteX483" fmla="*/ 5912 w 1125233"/>
              <a:gd name="connsiteY483" fmla="*/ 207447 h 432862"/>
              <a:gd name="connsiteX484" fmla="*/ 6797 w 1125233"/>
              <a:gd name="connsiteY484" fmla="*/ 209672 h 432862"/>
              <a:gd name="connsiteX485" fmla="*/ 5451 w 1125233"/>
              <a:gd name="connsiteY485" fmla="*/ 212486 h 432862"/>
              <a:gd name="connsiteX486" fmla="*/ 5530 w 1125233"/>
              <a:gd name="connsiteY486" fmla="*/ 217892 h 432862"/>
              <a:gd name="connsiteX487" fmla="*/ 6265 w 1125233"/>
              <a:gd name="connsiteY487" fmla="*/ 225090 h 432862"/>
              <a:gd name="connsiteX488" fmla="*/ 6430 w 1125233"/>
              <a:gd name="connsiteY488" fmla="*/ 227639 h 432862"/>
              <a:gd name="connsiteX489" fmla="*/ 434 w 1125233"/>
              <a:gd name="connsiteY489" fmla="*/ 234642 h 432862"/>
              <a:gd name="connsiteX490" fmla="*/ 1104 w 1125233"/>
              <a:gd name="connsiteY490" fmla="*/ 236154 h 432862"/>
              <a:gd name="connsiteX491" fmla="*/ 2500 w 1125233"/>
              <a:gd name="connsiteY491" fmla="*/ 236233 h 432862"/>
              <a:gd name="connsiteX492" fmla="*/ 5142 w 1125233"/>
              <a:gd name="connsiteY492" fmla="*/ 236183 h 432862"/>
              <a:gd name="connsiteX493" fmla="*/ 7100 w 1125233"/>
              <a:gd name="connsiteY493" fmla="*/ 234822 h 432862"/>
              <a:gd name="connsiteX494" fmla="*/ 8172 w 1125233"/>
              <a:gd name="connsiteY494" fmla="*/ 236248 h 432862"/>
              <a:gd name="connsiteX495" fmla="*/ 10288 w 1125233"/>
              <a:gd name="connsiteY495" fmla="*/ 237234 h 432862"/>
              <a:gd name="connsiteX496" fmla="*/ 17630 w 1125233"/>
              <a:gd name="connsiteY496" fmla="*/ 243208 h 432862"/>
              <a:gd name="connsiteX497" fmla="*/ 17645 w 1125233"/>
              <a:gd name="connsiteY497" fmla="*/ 245634 h 432862"/>
              <a:gd name="connsiteX498" fmla="*/ 18508 w 1125233"/>
              <a:gd name="connsiteY498" fmla="*/ 247153 h 432862"/>
              <a:gd name="connsiteX499" fmla="*/ 27031 w 1125233"/>
              <a:gd name="connsiteY499" fmla="*/ 251515 h 432862"/>
              <a:gd name="connsiteX500" fmla="*/ 27239 w 1125233"/>
              <a:gd name="connsiteY500" fmla="*/ 254366 h 432862"/>
              <a:gd name="connsiteX501" fmla="*/ 26736 w 1125233"/>
              <a:gd name="connsiteY501" fmla="*/ 257929 h 432862"/>
              <a:gd name="connsiteX502" fmla="*/ 30306 w 1125233"/>
              <a:gd name="connsiteY502" fmla="*/ 259239 h 432862"/>
              <a:gd name="connsiteX503" fmla="*/ 37698 w 1125233"/>
              <a:gd name="connsiteY503" fmla="*/ 263011 h 432862"/>
              <a:gd name="connsiteX504" fmla="*/ 38799 w 1125233"/>
              <a:gd name="connsiteY504" fmla="*/ 264371 h 432862"/>
              <a:gd name="connsiteX505" fmla="*/ 37741 w 1125233"/>
              <a:gd name="connsiteY505" fmla="*/ 264976 h 432862"/>
              <a:gd name="connsiteX506" fmla="*/ 35128 w 1125233"/>
              <a:gd name="connsiteY506" fmla="*/ 265566 h 432862"/>
              <a:gd name="connsiteX507" fmla="*/ 34876 w 1125233"/>
              <a:gd name="connsiteY507" fmla="*/ 268424 h 432862"/>
              <a:gd name="connsiteX508" fmla="*/ 37324 w 1125233"/>
              <a:gd name="connsiteY508" fmla="*/ 269173 h 432862"/>
              <a:gd name="connsiteX509" fmla="*/ 38612 w 1125233"/>
              <a:gd name="connsiteY509" fmla="*/ 268906 h 432862"/>
              <a:gd name="connsiteX510" fmla="*/ 40800 w 1125233"/>
              <a:gd name="connsiteY510" fmla="*/ 267488 h 432862"/>
              <a:gd name="connsiteX511" fmla="*/ 47379 w 1125233"/>
              <a:gd name="connsiteY511" fmla="*/ 267344 h 432862"/>
              <a:gd name="connsiteX512" fmla="*/ 52072 w 1125233"/>
              <a:gd name="connsiteY512" fmla="*/ 269108 h 432862"/>
              <a:gd name="connsiteX513" fmla="*/ 54404 w 1125233"/>
              <a:gd name="connsiteY513" fmla="*/ 266682 h 432862"/>
              <a:gd name="connsiteX514" fmla="*/ 57140 w 1125233"/>
              <a:gd name="connsiteY514" fmla="*/ 266826 h 432862"/>
              <a:gd name="connsiteX515" fmla="*/ 59450 w 1125233"/>
              <a:gd name="connsiteY515" fmla="*/ 269281 h 432862"/>
              <a:gd name="connsiteX516" fmla="*/ 61991 w 1125233"/>
              <a:gd name="connsiteY516" fmla="*/ 269029 h 432862"/>
              <a:gd name="connsiteX517" fmla="*/ 61804 w 1125233"/>
              <a:gd name="connsiteY517" fmla="*/ 267315 h 432862"/>
              <a:gd name="connsiteX518" fmla="*/ 61062 w 1125233"/>
              <a:gd name="connsiteY518" fmla="*/ 265667 h 432862"/>
              <a:gd name="connsiteX519" fmla="*/ 63704 w 1125233"/>
              <a:gd name="connsiteY519" fmla="*/ 265322 h 432862"/>
              <a:gd name="connsiteX520" fmla="*/ 66526 w 1125233"/>
              <a:gd name="connsiteY520" fmla="*/ 268741 h 432862"/>
              <a:gd name="connsiteX521" fmla="*/ 71679 w 1125233"/>
              <a:gd name="connsiteY521" fmla="*/ 271699 h 432862"/>
              <a:gd name="connsiteX522" fmla="*/ 74501 w 1125233"/>
              <a:gd name="connsiteY522" fmla="*/ 273887 h 432862"/>
              <a:gd name="connsiteX523" fmla="*/ 80087 w 1125233"/>
              <a:gd name="connsiteY523" fmla="*/ 277148 h 432862"/>
              <a:gd name="connsiteX524" fmla="*/ 81584 w 1125233"/>
              <a:gd name="connsiteY524" fmla="*/ 279912 h 432862"/>
              <a:gd name="connsiteX525" fmla="*/ 86342 w 1125233"/>
              <a:gd name="connsiteY525" fmla="*/ 285491 h 432862"/>
              <a:gd name="connsiteX526" fmla="*/ 87105 w 1125233"/>
              <a:gd name="connsiteY526" fmla="*/ 286362 h 432862"/>
              <a:gd name="connsiteX527" fmla="*/ 88688 w 1125233"/>
              <a:gd name="connsiteY527" fmla="*/ 285390 h 432862"/>
              <a:gd name="connsiteX528" fmla="*/ 88710 w 1125233"/>
              <a:gd name="connsiteY528" fmla="*/ 284325 h 432862"/>
              <a:gd name="connsiteX529" fmla="*/ 89530 w 1125233"/>
              <a:gd name="connsiteY529" fmla="*/ 279092 h 432862"/>
              <a:gd name="connsiteX530" fmla="*/ 95497 w 1125233"/>
              <a:gd name="connsiteY530" fmla="*/ 282569 h 432862"/>
              <a:gd name="connsiteX531" fmla="*/ 98261 w 1125233"/>
              <a:gd name="connsiteY531" fmla="*/ 286175 h 432862"/>
              <a:gd name="connsiteX532" fmla="*/ 103393 w 1125233"/>
              <a:gd name="connsiteY532" fmla="*/ 287140 h 432862"/>
              <a:gd name="connsiteX533" fmla="*/ 109116 w 1125233"/>
              <a:gd name="connsiteY533" fmla="*/ 287147 h 432862"/>
              <a:gd name="connsiteX534" fmla="*/ 116594 w 1125233"/>
              <a:gd name="connsiteY534" fmla="*/ 289940 h 432862"/>
              <a:gd name="connsiteX535" fmla="*/ 117825 w 1125233"/>
              <a:gd name="connsiteY535" fmla="*/ 291833 h 432862"/>
              <a:gd name="connsiteX536" fmla="*/ 119229 w 1125233"/>
              <a:gd name="connsiteY536" fmla="*/ 293330 h 432862"/>
              <a:gd name="connsiteX537" fmla="*/ 123929 w 1125233"/>
              <a:gd name="connsiteY537" fmla="*/ 295605 h 432862"/>
              <a:gd name="connsiteX538" fmla="*/ 129155 w 1125233"/>
              <a:gd name="connsiteY538" fmla="*/ 307201 h 432862"/>
              <a:gd name="connsiteX539" fmla="*/ 124973 w 1125233"/>
              <a:gd name="connsiteY539" fmla="*/ 309073 h 432862"/>
              <a:gd name="connsiteX540" fmla="*/ 119798 w 1125233"/>
              <a:gd name="connsiteY540" fmla="*/ 309238 h 432862"/>
              <a:gd name="connsiteX541" fmla="*/ 117782 w 1125233"/>
              <a:gd name="connsiteY541" fmla="*/ 307259 h 432862"/>
              <a:gd name="connsiteX542" fmla="*/ 114543 w 1125233"/>
              <a:gd name="connsiteY542" fmla="*/ 304480 h 432862"/>
              <a:gd name="connsiteX543" fmla="*/ 108648 w 1125233"/>
              <a:gd name="connsiteY543" fmla="*/ 302868 h 432862"/>
              <a:gd name="connsiteX544" fmla="*/ 107273 w 1125233"/>
              <a:gd name="connsiteY544" fmla="*/ 304135 h 432862"/>
              <a:gd name="connsiteX545" fmla="*/ 106373 w 1125233"/>
              <a:gd name="connsiteY545" fmla="*/ 307101 h 432862"/>
              <a:gd name="connsiteX546" fmla="*/ 102170 w 1125233"/>
              <a:gd name="connsiteY546" fmla="*/ 307561 h 432862"/>
              <a:gd name="connsiteX547" fmla="*/ 101724 w 1125233"/>
              <a:gd name="connsiteY547" fmla="*/ 309174 h 432862"/>
              <a:gd name="connsiteX548" fmla="*/ 108849 w 1125233"/>
              <a:gd name="connsiteY548" fmla="*/ 310440 h 432862"/>
              <a:gd name="connsiteX549" fmla="*/ 111081 w 1125233"/>
              <a:gd name="connsiteY549" fmla="*/ 309965 h 432862"/>
              <a:gd name="connsiteX550" fmla="*/ 123965 w 1125233"/>
              <a:gd name="connsiteY550" fmla="*/ 321411 h 432862"/>
              <a:gd name="connsiteX551" fmla="*/ 128773 w 1125233"/>
              <a:gd name="connsiteY551" fmla="*/ 321835 h 432862"/>
              <a:gd name="connsiteX552" fmla="*/ 131091 w 1125233"/>
              <a:gd name="connsiteY552" fmla="*/ 320813 h 432862"/>
              <a:gd name="connsiteX553" fmla="*/ 132099 w 1125233"/>
              <a:gd name="connsiteY553" fmla="*/ 323901 h 432862"/>
              <a:gd name="connsiteX554" fmla="*/ 130580 w 1125233"/>
              <a:gd name="connsiteY554" fmla="*/ 326377 h 432862"/>
              <a:gd name="connsiteX555" fmla="*/ 128082 w 1125233"/>
              <a:gd name="connsiteY555" fmla="*/ 325507 h 432862"/>
              <a:gd name="connsiteX556" fmla="*/ 126751 w 1125233"/>
              <a:gd name="connsiteY556" fmla="*/ 330142 h 432862"/>
              <a:gd name="connsiteX557" fmla="*/ 135395 w 1125233"/>
              <a:gd name="connsiteY557" fmla="*/ 333353 h 432862"/>
              <a:gd name="connsiteX558" fmla="*/ 137987 w 1125233"/>
              <a:gd name="connsiteY558" fmla="*/ 331287 h 432862"/>
              <a:gd name="connsiteX559" fmla="*/ 135827 w 1125233"/>
              <a:gd name="connsiteY559" fmla="*/ 326327 h 432862"/>
              <a:gd name="connsiteX560" fmla="*/ 136878 w 1125233"/>
              <a:gd name="connsiteY560" fmla="*/ 324902 h 432862"/>
              <a:gd name="connsiteX561" fmla="*/ 139527 w 1125233"/>
              <a:gd name="connsiteY561" fmla="*/ 325362 h 432862"/>
              <a:gd name="connsiteX562" fmla="*/ 140398 w 1125233"/>
              <a:gd name="connsiteY562" fmla="*/ 326197 h 432862"/>
              <a:gd name="connsiteX563" fmla="*/ 150454 w 1125233"/>
              <a:gd name="connsiteY563" fmla="*/ 340141 h 432862"/>
              <a:gd name="connsiteX564" fmla="*/ 151656 w 1125233"/>
              <a:gd name="connsiteY564" fmla="*/ 341796 h 432862"/>
              <a:gd name="connsiteX565" fmla="*/ 150418 w 1125233"/>
              <a:gd name="connsiteY565" fmla="*/ 342257 h 432862"/>
              <a:gd name="connsiteX566" fmla="*/ 146552 w 1125233"/>
              <a:gd name="connsiteY566" fmla="*/ 345878 h 432862"/>
              <a:gd name="connsiteX567" fmla="*/ 153138 w 1125233"/>
              <a:gd name="connsiteY567" fmla="*/ 352838 h 432862"/>
              <a:gd name="connsiteX568" fmla="*/ 155744 w 1125233"/>
              <a:gd name="connsiteY568" fmla="*/ 353436 h 432862"/>
              <a:gd name="connsiteX569" fmla="*/ 158278 w 1125233"/>
              <a:gd name="connsiteY569" fmla="*/ 351485 h 432862"/>
              <a:gd name="connsiteX570" fmla="*/ 160451 w 1125233"/>
              <a:gd name="connsiteY570" fmla="*/ 350715 h 432862"/>
              <a:gd name="connsiteX571" fmla="*/ 163964 w 1125233"/>
              <a:gd name="connsiteY571" fmla="*/ 351384 h 432862"/>
              <a:gd name="connsiteX572" fmla="*/ 167030 w 1125233"/>
              <a:gd name="connsiteY572" fmla="*/ 357956 h 432862"/>
              <a:gd name="connsiteX573" fmla="*/ 176395 w 1125233"/>
              <a:gd name="connsiteY573" fmla="*/ 358590 h 432862"/>
              <a:gd name="connsiteX574" fmla="*/ 186494 w 1125233"/>
              <a:gd name="connsiteY574" fmla="*/ 361570 h 432862"/>
              <a:gd name="connsiteX575" fmla="*/ 186745 w 1125233"/>
              <a:gd name="connsiteY575" fmla="*/ 367912 h 432862"/>
              <a:gd name="connsiteX576" fmla="*/ 189999 w 1125233"/>
              <a:gd name="connsiteY576" fmla="*/ 373490 h 432862"/>
              <a:gd name="connsiteX577" fmla="*/ 200162 w 1125233"/>
              <a:gd name="connsiteY577" fmla="*/ 377939 h 432862"/>
              <a:gd name="connsiteX578" fmla="*/ 204258 w 1125233"/>
              <a:gd name="connsiteY578" fmla="*/ 380228 h 432862"/>
              <a:gd name="connsiteX579" fmla="*/ 206820 w 1125233"/>
              <a:gd name="connsiteY579" fmla="*/ 382359 h 432862"/>
              <a:gd name="connsiteX580" fmla="*/ 212204 w 1125233"/>
              <a:gd name="connsiteY580" fmla="*/ 381703 h 432862"/>
              <a:gd name="connsiteX581" fmla="*/ 216710 w 1125233"/>
              <a:gd name="connsiteY581" fmla="*/ 382171 h 432862"/>
              <a:gd name="connsiteX582" fmla="*/ 219525 w 1125233"/>
              <a:gd name="connsiteY582" fmla="*/ 385850 h 432862"/>
              <a:gd name="connsiteX583" fmla="*/ 223232 w 1125233"/>
              <a:gd name="connsiteY583" fmla="*/ 386440 h 432862"/>
              <a:gd name="connsiteX584" fmla="*/ 227183 w 1125233"/>
              <a:gd name="connsiteY584" fmla="*/ 387541 h 432862"/>
              <a:gd name="connsiteX585" fmla="*/ 226946 w 1125233"/>
              <a:gd name="connsiteY585" fmla="*/ 396179 h 432862"/>
              <a:gd name="connsiteX586" fmla="*/ 227119 w 1125233"/>
              <a:gd name="connsiteY586" fmla="*/ 403723 h 432862"/>
              <a:gd name="connsiteX587" fmla="*/ 226269 w 1125233"/>
              <a:gd name="connsiteY587" fmla="*/ 406595 h 432862"/>
              <a:gd name="connsiteX588" fmla="*/ 225521 w 1125233"/>
              <a:gd name="connsiteY588" fmla="*/ 412483 h 432862"/>
              <a:gd name="connsiteX589" fmla="*/ 227889 w 1125233"/>
              <a:gd name="connsiteY589" fmla="*/ 413232 h 432862"/>
              <a:gd name="connsiteX590" fmla="*/ 229069 w 1125233"/>
              <a:gd name="connsiteY590" fmla="*/ 411267 h 432862"/>
              <a:gd name="connsiteX591" fmla="*/ 228421 w 1125233"/>
              <a:gd name="connsiteY591" fmla="*/ 409676 h 432862"/>
              <a:gd name="connsiteX592" fmla="*/ 233237 w 1125233"/>
              <a:gd name="connsiteY592" fmla="*/ 404731 h 432862"/>
              <a:gd name="connsiteX593" fmla="*/ 235886 w 1125233"/>
              <a:gd name="connsiteY593" fmla="*/ 406307 h 432862"/>
              <a:gd name="connsiteX594" fmla="*/ 236202 w 1125233"/>
              <a:gd name="connsiteY594" fmla="*/ 411094 h 432862"/>
              <a:gd name="connsiteX595" fmla="*/ 248957 w 1125233"/>
              <a:gd name="connsiteY595" fmla="*/ 410655 h 432862"/>
              <a:gd name="connsiteX596" fmla="*/ 255637 w 1125233"/>
              <a:gd name="connsiteY596" fmla="*/ 410382 h 432862"/>
              <a:gd name="connsiteX597" fmla="*/ 262021 w 1125233"/>
              <a:gd name="connsiteY597" fmla="*/ 410108 h 432862"/>
              <a:gd name="connsiteX598" fmla="*/ 265541 w 1125233"/>
              <a:gd name="connsiteY598" fmla="*/ 409662 h 432862"/>
              <a:gd name="connsiteX599" fmla="*/ 274503 w 1125233"/>
              <a:gd name="connsiteY599" fmla="*/ 410799 h 432862"/>
              <a:gd name="connsiteX600" fmla="*/ 277734 w 1125233"/>
              <a:gd name="connsiteY600" fmla="*/ 412858 h 432862"/>
              <a:gd name="connsiteX601" fmla="*/ 281045 w 1125233"/>
              <a:gd name="connsiteY601" fmla="*/ 411159 h 432862"/>
              <a:gd name="connsiteX602" fmla="*/ 284249 w 1125233"/>
              <a:gd name="connsiteY602" fmla="*/ 409942 h 432862"/>
              <a:gd name="connsiteX603" fmla="*/ 283478 w 1125233"/>
              <a:gd name="connsiteY603" fmla="*/ 413606 h 432862"/>
              <a:gd name="connsiteX604" fmla="*/ 283205 w 1125233"/>
              <a:gd name="connsiteY604" fmla="*/ 415384 h 432862"/>
              <a:gd name="connsiteX605" fmla="*/ 290432 w 1125233"/>
              <a:gd name="connsiteY605" fmla="*/ 417098 h 432862"/>
              <a:gd name="connsiteX606" fmla="*/ 293894 w 1125233"/>
              <a:gd name="connsiteY606" fmla="*/ 416730 h 432862"/>
              <a:gd name="connsiteX607" fmla="*/ 300473 w 1125233"/>
              <a:gd name="connsiteY607" fmla="*/ 418141 h 432862"/>
              <a:gd name="connsiteX608" fmla="*/ 307548 w 1125233"/>
              <a:gd name="connsiteY608" fmla="*/ 418084 h 432862"/>
              <a:gd name="connsiteX609" fmla="*/ 310859 w 1125233"/>
              <a:gd name="connsiteY609" fmla="*/ 419588 h 432862"/>
              <a:gd name="connsiteX610" fmla="*/ 317042 w 1125233"/>
              <a:gd name="connsiteY610" fmla="*/ 419804 h 432862"/>
              <a:gd name="connsiteX611" fmla="*/ 318539 w 1125233"/>
              <a:gd name="connsiteY611" fmla="*/ 418170 h 432862"/>
              <a:gd name="connsiteX612" fmla="*/ 319763 w 1125233"/>
              <a:gd name="connsiteY612" fmla="*/ 420013 h 432862"/>
              <a:gd name="connsiteX613" fmla="*/ 322174 w 1125233"/>
              <a:gd name="connsiteY613" fmla="*/ 422237 h 432862"/>
              <a:gd name="connsiteX614" fmla="*/ 328847 w 1125233"/>
              <a:gd name="connsiteY614" fmla="*/ 423634 h 432862"/>
              <a:gd name="connsiteX615" fmla="*/ 333936 w 1125233"/>
              <a:gd name="connsiteY615" fmla="*/ 423446 h 432862"/>
              <a:gd name="connsiteX616" fmla="*/ 337139 w 1125233"/>
              <a:gd name="connsiteY616" fmla="*/ 421222 h 432862"/>
              <a:gd name="connsiteX617" fmla="*/ 340328 w 1125233"/>
              <a:gd name="connsiteY617" fmla="*/ 422899 h 432862"/>
              <a:gd name="connsiteX618" fmla="*/ 341148 w 1125233"/>
              <a:gd name="connsiteY618" fmla="*/ 423770 h 432862"/>
              <a:gd name="connsiteX619" fmla="*/ 342696 w 1125233"/>
              <a:gd name="connsiteY619" fmla="*/ 422619 h 432862"/>
              <a:gd name="connsiteX620" fmla="*/ 342868 w 1125233"/>
              <a:gd name="connsiteY620" fmla="*/ 418206 h 432862"/>
              <a:gd name="connsiteX621" fmla="*/ 345057 w 1125233"/>
              <a:gd name="connsiteY621" fmla="*/ 415859 h 432862"/>
              <a:gd name="connsiteX622" fmla="*/ 347655 w 1125233"/>
              <a:gd name="connsiteY622" fmla="*/ 416378 h 432862"/>
              <a:gd name="connsiteX623" fmla="*/ 351923 w 1125233"/>
              <a:gd name="connsiteY623" fmla="*/ 420567 h 432862"/>
              <a:gd name="connsiteX624" fmla="*/ 356854 w 1125233"/>
              <a:gd name="connsiteY624" fmla="*/ 420826 h 432862"/>
              <a:gd name="connsiteX625" fmla="*/ 361590 w 1125233"/>
              <a:gd name="connsiteY625" fmla="*/ 417371 h 432862"/>
              <a:gd name="connsiteX626" fmla="*/ 363908 w 1125233"/>
              <a:gd name="connsiteY626" fmla="*/ 412555 h 432862"/>
              <a:gd name="connsiteX627" fmla="*/ 365765 w 1125233"/>
              <a:gd name="connsiteY627" fmla="*/ 411612 h 432862"/>
              <a:gd name="connsiteX628" fmla="*/ 374496 w 1125233"/>
              <a:gd name="connsiteY628" fmla="*/ 411533 h 432862"/>
              <a:gd name="connsiteX629" fmla="*/ 381025 w 1125233"/>
              <a:gd name="connsiteY629" fmla="*/ 412656 h 432862"/>
              <a:gd name="connsiteX630" fmla="*/ 388215 w 1125233"/>
              <a:gd name="connsiteY630" fmla="*/ 410418 h 432862"/>
              <a:gd name="connsiteX631" fmla="*/ 386581 w 1125233"/>
              <a:gd name="connsiteY631" fmla="*/ 409237 h 432862"/>
              <a:gd name="connsiteX632" fmla="*/ 383738 w 1125233"/>
              <a:gd name="connsiteY632" fmla="*/ 409007 h 432862"/>
              <a:gd name="connsiteX633" fmla="*/ 381651 w 1125233"/>
              <a:gd name="connsiteY633" fmla="*/ 407279 h 432862"/>
              <a:gd name="connsiteX634" fmla="*/ 384523 w 1125233"/>
              <a:gd name="connsiteY634" fmla="*/ 404868 h 432862"/>
              <a:gd name="connsiteX635" fmla="*/ 391526 w 1125233"/>
              <a:gd name="connsiteY635" fmla="*/ 405602 h 432862"/>
              <a:gd name="connsiteX636" fmla="*/ 392635 w 1125233"/>
              <a:gd name="connsiteY636" fmla="*/ 409755 h 432862"/>
              <a:gd name="connsiteX637" fmla="*/ 392275 w 1125233"/>
              <a:gd name="connsiteY637" fmla="*/ 411778 h 432862"/>
              <a:gd name="connsiteX638" fmla="*/ 395269 w 1125233"/>
              <a:gd name="connsiteY638" fmla="*/ 411987 h 432862"/>
              <a:gd name="connsiteX639" fmla="*/ 397868 w 1125233"/>
              <a:gd name="connsiteY639" fmla="*/ 411317 h 432862"/>
              <a:gd name="connsiteX640" fmla="*/ 403547 w 1125233"/>
              <a:gd name="connsiteY640" fmla="*/ 413448 h 432862"/>
              <a:gd name="connsiteX641" fmla="*/ 409334 w 1125233"/>
              <a:gd name="connsiteY641" fmla="*/ 410331 h 432862"/>
              <a:gd name="connsiteX642" fmla="*/ 409586 w 1125233"/>
              <a:gd name="connsiteY642" fmla="*/ 408193 h 432862"/>
              <a:gd name="connsiteX643" fmla="*/ 410486 w 1125233"/>
              <a:gd name="connsiteY643" fmla="*/ 407351 h 432862"/>
              <a:gd name="connsiteX644" fmla="*/ 412062 w 1125233"/>
              <a:gd name="connsiteY644" fmla="*/ 408661 h 432862"/>
              <a:gd name="connsiteX645" fmla="*/ 414840 w 1125233"/>
              <a:gd name="connsiteY645" fmla="*/ 409690 h 432862"/>
              <a:gd name="connsiteX646" fmla="*/ 425839 w 1125233"/>
              <a:gd name="connsiteY646" fmla="*/ 404616 h 432862"/>
              <a:gd name="connsiteX647" fmla="*/ 434325 w 1125233"/>
              <a:gd name="connsiteY647" fmla="*/ 403975 h 432862"/>
              <a:gd name="connsiteX648" fmla="*/ 438486 w 1125233"/>
              <a:gd name="connsiteY648" fmla="*/ 405271 h 432862"/>
              <a:gd name="connsiteX649" fmla="*/ 439328 w 1125233"/>
              <a:gd name="connsiteY649" fmla="*/ 406127 h 432862"/>
              <a:gd name="connsiteX650" fmla="*/ 440890 w 1125233"/>
              <a:gd name="connsiteY650" fmla="*/ 404947 h 432862"/>
              <a:gd name="connsiteX651" fmla="*/ 441199 w 1125233"/>
              <a:gd name="connsiteY651" fmla="*/ 400556 h 432862"/>
              <a:gd name="connsiteX652" fmla="*/ 442106 w 1125233"/>
              <a:gd name="connsiteY652" fmla="*/ 398540 h 432862"/>
              <a:gd name="connsiteX653" fmla="*/ 444201 w 1125233"/>
              <a:gd name="connsiteY653" fmla="*/ 399555 h 432862"/>
              <a:gd name="connsiteX654" fmla="*/ 448102 w 1125233"/>
              <a:gd name="connsiteY654" fmla="*/ 403932 h 432862"/>
              <a:gd name="connsiteX655" fmla="*/ 455710 w 1125233"/>
              <a:gd name="connsiteY655" fmla="*/ 402456 h 432862"/>
              <a:gd name="connsiteX656" fmla="*/ 457143 w 1125233"/>
              <a:gd name="connsiteY656" fmla="*/ 402384 h 432862"/>
              <a:gd name="connsiteX657" fmla="*/ 464096 w 1125233"/>
              <a:gd name="connsiteY657" fmla="*/ 406703 h 432862"/>
              <a:gd name="connsiteX658" fmla="*/ 466572 w 1125233"/>
              <a:gd name="connsiteY658" fmla="*/ 408971 h 432862"/>
              <a:gd name="connsiteX659" fmla="*/ 474828 w 1125233"/>
              <a:gd name="connsiteY659" fmla="*/ 408359 h 432862"/>
              <a:gd name="connsiteX660" fmla="*/ 483314 w 1125233"/>
              <a:gd name="connsiteY660" fmla="*/ 409669 h 432862"/>
              <a:gd name="connsiteX661" fmla="*/ 482775 w 1125233"/>
              <a:gd name="connsiteY661" fmla="*/ 410965 h 432862"/>
              <a:gd name="connsiteX662" fmla="*/ 478470 w 1125233"/>
              <a:gd name="connsiteY662" fmla="*/ 414427 h 432862"/>
              <a:gd name="connsiteX663" fmla="*/ 478866 w 1125233"/>
              <a:gd name="connsiteY663" fmla="*/ 420963 h 432862"/>
              <a:gd name="connsiteX664" fmla="*/ 479759 w 1125233"/>
              <a:gd name="connsiteY664" fmla="*/ 421805 h 432862"/>
              <a:gd name="connsiteX665" fmla="*/ 481356 w 1125233"/>
              <a:gd name="connsiteY665" fmla="*/ 420538 h 432862"/>
              <a:gd name="connsiteX666" fmla="*/ 482487 w 1125233"/>
              <a:gd name="connsiteY666" fmla="*/ 416522 h 432862"/>
              <a:gd name="connsiteX667" fmla="*/ 487849 w 1125233"/>
              <a:gd name="connsiteY667" fmla="*/ 415816 h 432862"/>
              <a:gd name="connsiteX668" fmla="*/ 494500 w 1125233"/>
              <a:gd name="connsiteY668" fmla="*/ 417364 h 432862"/>
              <a:gd name="connsiteX669" fmla="*/ 498631 w 1125233"/>
              <a:gd name="connsiteY669" fmla="*/ 417832 h 432862"/>
              <a:gd name="connsiteX670" fmla="*/ 503274 w 1125233"/>
              <a:gd name="connsiteY670" fmla="*/ 415572 h 432862"/>
              <a:gd name="connsiteX671" fmla="*/ 502590 w 1125233"/>
              <a:gd name="connsiteY671" fmla="*/ 412829 h 432862"/>
              <a:gd name="connsiteX672" fmla="*/ 503641 w 1125233"/>
              <a:gd name="connsiteY672" fmla="*/ 411346 h 432862"/>
              <a:gd name="connsiteX673" fmla="*/ 506269 w 1125233"/>
              <a:gd name="connsiteY673" fmla="*/ 411670 h 432862"/>
              <a:gd name="connsiteX674" fmla="*/ 507888 w 1125233"/>
              <a:gd name="connsiteY674" fmla="*/ 419185 h 432862"/>
              <a:gd name="connsiteX675" fmla="*/ 507615 w 1125233"/>
              <a:gd name="connsiteY675" fmla="*/ 422194 h 432862"/>
              <a:gd name="connsiteX676" fmla="*/ 514510 w 1125233"/>
              <a:gd name="connsiteY676" fmla="*/ 422079 h 432862"/>
              <a:gd name="connsiteX677" fmla="*/ 515539 w 1125233"/>
              <a:gd name="connsiteY677" fmla="*/ 422835 h 432862"/>
              <a:gd name="connsiteX678" fmla="*/ 519729 w 1125233"/>
              <a:gd name="connsiteY678" fmla="*/ 425757 h 432862"/>
              <a:gd name="connsiteX679" fmla="*/ 524882 w 1125233"/>
              <a:gd name="connsiteY679" fmla="*/ 423094 h 432862"/>
              <a:gd name="connsiteX680" fmla="*/ 530468 w 1125233"/>
              <a:gd name="connsiteY680" fmla="*/ 420128 h 432862"/>
              <a:gd name="connsiteX681" fmla="*/ 530835 w 1125233"/>
              <a:gd name="connsiteY681" fmla="*/ 417997 h 432862"/>
              <a:gd name="connsiteX682" fmla="*/ 534830 w 1125233"/>
              <a:gd name="connsiteY682" fmla="*/ 416083 h 432862"/>
              <a:gd name="connsiteX683" fmla="*/ 542841 w 1125233"/>
              <a:gd name="connsiteY683" fmla="*/ 423518 h 432862"/>
              <a:gd name="connsiteX684" fmla="*/ 545260 w 1125233"/>
              <a:gd name="connsiteY684" fmla="*/ 424217 h 432862"/>
              <a:gd name="connsiteX685" fmla="*/ 547808 w 1125233"/>
              <a:gd name="connsiteY685" fmla="*/ 422244 h 432862"/>
              <a:gd name="connsiteX686" fmla="*/ 547966 w 1125233"/>
              <a:gd name="connsiteY686" fmla="*/ 420042 h 432862"/>
              <a:gd name="connsiteX687" fmla="*/ 550831 w 1125233"/>
              <a:gd name="connsiteY687" fmla="*/ 418249 h 432862"/>
              <a:gd name="connsiteX688" fmla="*/ 553206 w 1125233"/>
              <a:gd name="connsiteY688" fmla="*/ 419084 h 432862"/>
              <a:gd name="connsiteX689" fmla="*/ 559965 w 1125233"/>
              <a:gd name="connsiteY689" fmla="*/ 425930 h 432862"/>
              <a:gd name="connsiteX690" fmla="*/ 564809 w 1125233"/>
              <a:gd name="connsiteY690" fmla="*/ 425426 h 432862"/>
              <a:gd name="connsiteX691" fmla="*/ 568214 w 1125233"/>
              <a:gd name="connsiteY691" fmla="*/ 419487 h 432862"/>
              <a:gd name="connsiteX692" fmla="*/ 572893 w 1125233"/>
              <a:gd name="connsiteY692" fmla="*/ 418422 h 432862"/>
              <a:gd name="connsiteX693" fmla="*/ 576621 w 1125233"/>
              <a:gd name="connsiteY693" fmla="*/ 419941 h 432862"/>
              <a:gd name="connsiteX694" fmla="*/ 581919 w 1125233"/>
              <a:gd name="connsiteY694" fmla="*/ 419106 h 432862"/>
              <a:gd name="connsiteX695" fmla="*/ 580889 w 1125233"/>
              <a:gd name="connsiteY695" fmla="*/ 415269 h 432862"/>
              <a:gd name="connsiteX696" fmla="*/ 581242 w 1125233"/>
              <a:gd name="connsiteY696" fmla="*/ 413721 h 432862"/>
              <a:gd name="connsiteX697" fmla="*/ 583999 w 1125233"/>
              <a:gd name="connsiteY697" fmla="*/ 413765 h 432862"/>
              <a:gd name="connsiteX698" fmla="*/ 584992 w 1125233"/>
              <a:gd name="connsiteY698" fmla="*/ 414506 h 432862"/>
              <a:gd name="connsiteX699" fmla="*/ 592320 w 1125233"/>
              <a:gd name="connsiteY699" fmla="*/ 420366 h 432862"/>
              <a:gd name="connsiteX700" fmla="*/ 592514 w 1125233"/>
              <a:gd name="connsiteY700" fmla="*/ 422640 h 432862"/>
              <a:gd name="connsiteX701" fmla="*/ 594702 w 1125233"/>
              <a:gd name="connsiteY701" fmla="*/ 425887 h 432862"/>
              <a:gd name="connsiteX702" fmla="*/ 596905 w 1125233"/>
              <a:gd name="connsiteY702" fmla="*/ 424145 h 432862"/>
              <a:gd name="connsiteX703" fmla="*/ 599460 w 1125233"/>
              <a:gd name="connsiteY703" fmla="*/ 419365 h 432862"/>
              <a:gd name="connsiteX704" fmla="*/ 601756 w 1125233"/>
              <a:gd name="connsiteY704" fmla="*/ 418753 h 432862"/>
              <a:gd name="connsiteX705" fmla="*/ 602505 w 1125233"/>
              <a:gd name="connsiteY705" fmla="*/ 419624 h 432862"/>
              <a:gd name="connsiteX706" fmla="*/ 602706 w 1125233"/>
              <a:gd name="connsiteY706" fmla="*/ 421827 h 432862"/>
              <a:gd name="connsiteX707" fmla="*/ 602793 w 1125233"/>
              <a:gd name="connsiteY707" fmla="*/ 425138 h 432862"/>
              <a:gd name="connsiteX708" fmla="*/ 603642 w 1125233"/>
              <a:gd name="connsiteY708" fmla="*/ 425937 h 432862"/>
              <a:gd name="connsiteX709" fmla="*/ 605341 w 1125233"/>
              <a:gd name="connsiteY709" fmla="*/ 425052 h 432862"/>
              <a:gd name="connsiteX710" fmla="*/ 610610 w 1125233"/>
              <a:gd name="connsiteY710" fmla="*/ 420358 h 432862"/>
              <a:gd name="connsiteX711" fmla="*/ 620982 w 1125233"/>
              <a:gd name="connsiteY711" fmla="*/ 420229 h 432862"/>
              <a:gd name="connsiteX712" fmla="*/ 626546 w 1125233"/>
              <a:gd name="connsiteY712" fmla="*/ 420329 h 432862"/>
              <a:gd name="connsiteX713" fmla="*/ 635910 w 1125233"/>
              <a:gd name="connsiteY713" fmla="*/ 418228 h 432862"/>
              <a:gd name="connsiteX714" fmla="*/ 637911 w 1125233"/>
              <a:gd name="connsiteY714" fmla="*/ 416673 h 432862"/>
              <a:gd name="connsiteX715" fmla="*/ 639812 w 1125233"/>
              <a:gd name="connsiteY715" fmla="*/ 417105 h 432862"/>
              <a:gd name="connsiteX716" fmla="*/ 640121 w 1125233"/>
              <a:gd name="connsiteY716" fmla="*/ 419271 h 432862"/>
              <a:gd name="connsiteX717" fmla="*/ 644296 w 1125233"/>
              <a:gd name="connsiteY717" fmla="*/ 420884 h 432862"/>
              <a:gd name="connsiteX718" fmla="*/ 648723 w 1125233"/>
              <a:gd name="connsiteY718" fmla="*/ 422309 h 432862"/>
              <a:gd name="connsiteX719" fmla="*/ 647665 w 1125233"/>
              <a:gd name="connsiteY719" fmla="*/ 423957 h 432862"/>
              <a:gd name="connsiteX720" fmla="*/ 642115 w 1125233"/>
              <a:gd name="connsiteY720" fmla="*/ 424648 h 432862"/>
              <a:gd name="connsiteX721" fmla="*/ 641107 w 1125233"/>
              <a:gd name="connsiteY721" fmla="*/ 425397 h 432862"/>
              <a:gd name="connsiteX722" fmla="*/ 641424 w 1125233"/>
              <a:gd name="connsiteY722" fmla="*/ 426131 h 432862"/>
              <a:gd name="connsiteX723" fmla="*/ 654272 w 1125233"/>
              <a:gd name="connsiteY723" fmla="*/ 427945 h 432862"/>
              <a:gd name="connsiteX724" fmla="*/ 657864 w 1125233"/>
              <a:gd name="connsiteY724" fmla="*/ 427881 h 432862"/>
              <a:gd name="connsiteX725" fmla="*/ 664112 w 1125233"/>
              <a:gd name="connsiteY725" fmla="*/ 430450 h 432862"/>
              <a:gd name="connsiteX726" fmla="*/ 666451 w 1125233"/>
              <a:gd name="connsiteY726" fmla="*/ 428730 h 432862"/>
              <a:gd name="connsiteX727" fmla="*/ 668042 w 1125233"/>
              <a:gd name="connsiteY727" fmla="*/ 427557 h 432862"/>
              <a:gd name="connsiteX728" fmla="*/ 672497 w 1125233"/>
              <a:gd name="connsiteY728" fmla="*/ 430306 h 432862"/>
              <a:gd name="connsiteX729" fmla="*/ 676759 w 1125233"/>
              <a:gd name="connsiteY729" fmla="*/ 432675 h 432862"/>
              <a:gd name="connsiteX730" fmla="*/ 678349 w 1125233"/>
              <a:gd name="connsiteY730" fmla="*/ 429723 h 432862"/>
              <a:gd name="connsiteX731" fmla="*/ 685288 w 1125233"/>
              <a:gd name="connsiteY731" fmla="*/ 424116 h 432862"/>
              <a:gd name="connsiteX732" fmla="*/ 686195 w 1125233"/>
              <a:gd name="connsiteY732" fmla="*/ 422158 h 432862"/>
              <a:gd name="connsiteX733" fmla="*/ 685806 w 1125233"/>
              <a:gd name="connsiteY733" fmla="*/ 421200 h 432862"/>
              <a:gd name="connsiteX734" fmla="*/ 685173 w 1125233"/>
              <a:gd name="connsiteY734" fmla="*/ 420553 h 432862"/>
              <a:gd name="connsiteX735" fmla="*/ 684827 w 1125233"/>
              <a:gd name="connsiteY735" fmla="*/ 420747 h 432862"/>
              <a:gd name="connsiteX736" fmla="*/ 683625 w 1125233"/>
              <a:gd name="connsiteY736" fmla="*/ 421359 h 432862"/>
              <a:gd name="connsiteX737" fmla="*/ 677327 w 1125233"/>
              <a:gd name="connsiteY737" fmla="*/ 425901 h 432862"/>
              <a:gd name="connsiteX738" fmla="*/ 676118 w 1125233"/>
              <a:gd name="connsiteY738" fmla="*/ 426506 h 432862"/>
              <a:gd name="connsiteX739" fmla="*/ 674909 w 1125233"/>
              <a:gd name="connsiteY739" fmla="*/ 424612 h 432862"/>
              <a:gd name="connsiteX740" fmla="*/ 679083 w 1125233"/>
              <a:gd name="connsiteY740" fmla="*/ 417522 h 432862"/>
              <a:gd name="connsiteX741" fmla="*/ 679652 w 1125233"/>
              <a:gd name="connsiteY741" fmla="*/ 413714 h 432862"/>
              <a:gd name="connsiteX742" fmla="*/ 678796 w 1125233"/>
              <a:gd name="connsiteY742" fmla="*/ 411979 h 432862"/>
              <a:gd name="connsiteX743" fmla="*/ 681452 w 1125233"/>
              <a:gd name="connsiteY743" fmla="*/ 411576 h 432862"/>
              <a:gd name="connsiteX744" fmla="*/ 687534 w 1125233"/>
              <a:gd name="connsiteY744" fmla="*/ 411987 h 432862"/>
              <a:gd name="connsiteX745" fmla="*/ 695387 w 1125233"/>
              <a:gd name="connsiteY745" fmla="*/ 412671 h 432862"/>
              <a:gd name="connsiteX746" fmla="*/ 698597 w 1125233"/>
              <a:gd name="connsiteY746" fmla="*/ 414902 h 432862"/>
              <a:gd name="connsiteX747" fmla="*/ 706551 w 1125233"/>
              <a:gd name="connsiteY747" fmla="*/ 414074 h 432862"/>
              <a:gd name="connsiteX748" fmla="*/ 711431 w 1125233"/>
              <a:gd name="connsiteY748" fmla="*/ 410612 h 432862"/>
              <a:gd name="connsiteX749" fmla="*/ 715699 w 1125233"/>
              <a:gd name="connsiteY749" fmla="*/ 412152 h 432862"/>
              <a:gd name="connsiteX750" fmla="*/ 716578 w 1125233"/>
              <a:gd name="connsiteY750" fmla="*/ 413016 h 432862"/>
              <a:gd name="connsiteX751" fmla="*/ 718003 w 1125233"/>
              <a:gd name="connsiteY751" fmla="*/ 411490 h 432862"/>
              <a:gd name="connsiteX752" fmla="*/ 725589 w 1125233"/>
              <a:gd name="connsiteY752" fmla="*/ 409381 h 432862"/>
              <a:gd name="connsiteX753" fmla="*/ 730909 w 1125233"/>
              <a:gd name="connsiteY753" fmla="*/ 413102 h 432862"/>
              <a:gd name="connsiteX754" fmla="*/ 734831 w 1125233"/>
              <a:gd name="connsiteY754" fmla="*/ 412930 h 432862"/>
              <a:gd name="connsiteX755" fmla="*/ 739920 w 1125233"/>
              <a:gd name="connsiteY755" fmla="*/ 411756 h 432862"/>
              <a:gd name="connsiteX756" fmla="*/ 746125 w 1125233"/>
              <a:gd name="connsiteY756" fmla="*/ 412951 h 432862"/>
              <a:gd name="connsiteX757" fmla="*/ 752042 w 1125233"/>
              <a:gd name="connsiteY757" fmla="*/ 412850 h 432862"/>
              <a:gd name="connsiteX758" fmla="*/ 761536 w 1125233"/>
              <a:gd name="connsiteY758" fmla="*/ 416119 h 432862"/>
              <a:gd name="connsiteX759" fmla="*/ 764429 w 1125233"/>
              <a:gd name="connsiteY759" fmla="*/ 415211 h 432862"/>
              <a:gd name="connsiteX760" fmla="*/ 766229 w 1125233"/>
              <a:gd name="connsiteY760" fmla="*/ 414204 h 432862"/>
              <a:gd name="connsiteX761" fmla="*/ 772520 w 1125233"/>
              <a:gd name="connsiteY761" fmla="*/ 413686 h 432862"/>
              <a:gd name="connsiteX762" fmla="*/ 779703 w 1125233"/>
              <a:gd name="connsiteY762" fmla="*/ 413369 h 432862"/>
              <a:gd name="connsiteX763" fmla="*/ 782554 w 1125233"/>
              <a:gd name="connsiteY763" fmla="*/ 413268 h 432862"/>
              <a:gd name="connsiteX764" fmla="*/ 784382 w 1125233"/>
              <a:gd name="connsiteY764" fmla="*/ 411756 h 432862"/>
              <a:gd name="connsiteX765" fmla="*/ 790335 w 1125233"/>
              <a:gd name="connsiteY765" fmla="*/ 411289 h 432862"/>
              <a:gd name="connsiteX766" fmla="*/ 791623 w 1125233"/>
              <a:gd name="connsiteY766" fmla="*/ 413110 h 432862"/>
              <a:gd name="connsiteX767" fmla="*/ 794848 w 1125233"/>
              <a:gd name="connsiteY767" fmla="*/ 415233 h 432862"/>
              <a:gd name="connsiteX768" fmla="*/ 796273 w 1125233"/>
              <a:gd name="connsiteY768" fmla="*/ 412347 h 432862"/>
              <a:gd name="connsiteX769" fmla="*/ 796806 w 1125233"/>
              <a:gd name="connsiteY769" fmla="*/ 408114 h 432862"/>
              <a:gd name="connsiteX770" fmla="*/ 803255 w 1125233"/>
              <a:gd name="connsiteY770" fmla="*/ 406790 h 432862"/>
              <a:gd name="connsiteX771" fmla="*/ 808322 w 1125233"/>
              <a:gd name="connsiteY771" fmla="*/ 405300 h 432862"/>
              <a:gd name="connsiteX772" fmla="*/ 812756 w 1125233"/>
              <a:gd name="connsiteY772" fmla="*/ 402679 h 432862"/>
              <a:gd name="connsiteX773" fmla="*/ 816672 w 1125233"/>
              <a:gd name="connsiteY773" fmla="*/ 397684 h 432862"/>
              <a:gd name="connsiteX774" fmla="*/ 818212 w 1125233"/>
              <a:gd name="connsiteY774" fmla="*/ 396633 h 432862"/>
              <a:gd name="connsiteX775" fmla="*/ 819047 w 1125233"/>
              <a:gd name="connsiteY775" fmla="*/ 397489 h 432862"/>
              <a:gd name="connsiteX776" fmla="*/ 819119 w 1125233"/>
              <a:gd name="connsiteY776" fmla="*/ 398576 h 432862"/>
              <a:gd name="connsiteX777" fmla="*/ 825453 w 1125233"/>
              <a:gd name="connsiteY777" fmla="*/ 402363 h 432862"/>
              <a:gd name="connsiteX778" fmla="*/ 827022 w 1125233"/>
              <a:gd name="connsiteY778" fmla="*/ 401081 h 432862"/>
              <a:gd name="connsiteX779" fmla="*/ 826051 w 1125233"/>
              <a:gd name="connsiteY779" fmla="*/ 400347 h 432862"/>
              <a:gd name="connsiteX780" fmla="*/ 822552 w 1125233"/>
              <a:gd name="connsiteY780" fmla="*/ 398850 h 432862"/>
              <a:gd name="connsiteX781" fmla="*/ 822819 w 1125233"/>
              <a:gd name="connsiteY781" fmla="*/ 396863 h 432862"/>
              <a:gd name="connsiteX782" fmla="*/ 831881 w 1125233"/>
              <a:gd name="connsiteY782" fmla="*/ 394358 h 432862"/>
              <a:gd name="connsiteX783" fmla="*/ 837020 w 1125233"/>
              <a:gd name="connsiteY783" fmla="*/ 397151 h 432862"/>
              <a:gd name="connsiteX784" fmla="*/ 839388 w 1125233"/>
              <a:gd name="connsiteY784" fmla="*/ 397849 h 432862"/>
              <a:gd name="connsiteX785" fmla="*/ 841893 w 1125233"/>
              <a:gd name="connsiteY785" fmla="*/ 395956 h 432862"/>
              <a:gd name="connsiteX786" fmla="*/ 845276 w 1125233"/>
              <a:gd name="connsiteY786" fmla="*/ 398670 h 432862"/>
              <a:gd name="connsiteX787" fmla="*/ 846363 w 1125233"/>
              <a:gd name="connsiteY787" fmla="*/ 401571 h 432862"/>
              <a:gd name="connsiteX788" fmla="*/ 848163 w 1125233"/>
              <a:gd name="connsiteY788" fmla="*/ 399555 h 432862"/>
              <a:gd name="connsiteX789" fmla="*/ 852798 w 1125233"/>
              <a:gd name="connsiteY789" fmla="*/ 397979 h 432862"/>
              <a:gd name="connsiteX790" fmla="*/ 855173 w 1125233"/>
              <a:gd name="connsiteY790" fmla="*/ 395661 h 432862"/>
              <a:gd name="connsiteX791" fmla="*/ 854483 w 1125233"/>
              <a:gd name="connsiteY791" fmla="*/ 394704 h 432862"/>
              <a:gd name="connsiteX792" fmla="*/ 862127 w 1125233"/>
              <a:gd name="connsiteY792" fmla="*/ 387030 h 432862"/>
              <a:gd name="connsiteX793" fmla="*/ 870116 w 1125233"/>
              <a:gd name="connsiteY793" fmla="*/ 388794 h 432862"/>
              <a:gd name="connsiteX794" fmla="*/ 873874 w 1125233"/>
              <a:gd name="connsiteY794" fmla="*/ 386642 h 432862"/>
              <a:gd name="connsiteX795" fmla="*/ 872686 w 1125233"/>
              <a:gd name="connsiteY795" fmla="*/ 382510 h 432862"/>
              <a:gd name="connsiteX796" fmla="*/ 872297 w 1125233"/>
              <a:gd name="connsiteY796" fmla="*/ 380905 h 432862"/>
              <a:gd name="connsiteX797" fmla="*/ 876141 w 1125233"/>
              <a:gd name="connsiteY797" fmla="*/ 380861 h 432862"/>
              <a:gd name="connsiteX798" fmla="*/ 879661 w 1125233"/>
              <a:gd name="connsiteY798" fmla="*/ 381596 h 432862"/>
              <a:gd name="connsiteX799" fmla="*/ 886549 w 1125233"/>
              <a:gd name="connsiteY799" fmla="*/ 376830 h 432862"/>
              <a:gd name="connsiteX800" fmla="*/ 888327 w 1125233"/>
              <a:gd name="connsiteY800" fmla="*/ 377363 h 432862"/>
              <a:gd name="connsiteX801" fmla="*/ 890307 w 1125233"/>
              <a:gd name="connsiteY801" fmla="*/ 380055 h 432862"/>
              <a:gd name="connsiteX802" fmla="*/ 892941 w 1125233"/>
              <a:gd name="connsiteY802" fmla="*/ 379933 h 432862"/>
              <a:gd name="connsiteX803" fmla="*/ 893150 w 1125233"/>
              <a:gd name="connsiteY803" fmla="*/ 378277 h 432862"/>
              <a:gd name="connsiteX804" fmla="*/ 893459 w 1125233"/>
              <a:gd name="connsiteY804" fmla="*/ 376031 h 432862"/>
              <a:gd name="connsiteX805" fmla="*/ 900268 w 1125233"/>
              <a:gd name="connsiteY805" fmla="*/ 371000 h 432862"/>
              <a:gd name="connsiteX806" fmla="*/ 901866 w 1125233"/>
              <a:gd name="connsiteY806" fmla="*/ 369848 h 432862"/>
              <a:gd name="connsiteX807" fmla="*/ 908647 w 1125233"/>
              <a:gd name="connsiteY807" fmla="*/ 369078 h 432862"/>
              <a:gd name="connsiteX808" fmla="*/ 912167 w 1125233"/>
              <a:gd name="connsiteY808" fmla="*/ 367185 h 432862"/>
              <a:gd name="connsiteX809" fmla="*/ 920207 w 1125233"/>
              <a:gd name="connsiteY809" fmla="*/ 366954 h 432862"/>
              <a:gd name="connsiteX810" fmla="*/ 920365 w 1125233"/>
              <a:gd name="connsiteY810" fmla="*/ 365939 h 432862"/>
              <a:gd name="connsiteX811" fmla="*/ 921618 w 1125233"/>
              <a:gd name="connsiteY811" fmla="*/ 363060 h 432862"/>
              <a:gd name="connsiteX812" fmla="*/ 923892 w 1125233"/>
              <a:gd name="connsiteY812" fmla="*/ 364363 h 432862"/>
              <a:gd name="connsiteX813" fmla="*/ 926577 w 1125233"/>
              <a:gd name="connsiteY813" fmla="*/ 367998 h 432862"/>
              <a:gd name="connsiteX814" fmla="*/ 927534 w 1125233"/>
              <a:gd name="connsiteY814" fmla="*/ 368747 h 432862"/>
              <a:gd name="connsiteX815" fmla="*/ 928420 w 1125233"/>
              <a:gd name="connsiteY815" fmla="*/ 367897 h 432862"/>
              <a:gd name="connsiteX816" fmla="*/ 929312 w 1125233"/>
              <a:gd name="connsiteY816" fmla="*/ 363715 h 432862"/>
              <a:gd name="connsiteX817" fmla="*/ 931428 w 1125233"/>
              <a:gd name="connsiteY817" fmla="*/ 363384 h 432862"/>
              <a:gd name="connsiteX818" fmla="*/ 937748 w 1125233"/>
              <a:gd name="connsiteY818" fmla="*/ 361275 h 432862"/>
              <a:gd name="connsiteX819" fmla="*/ 937899 w 1125233"/>
              <a:gd name="connsiteY819" fmla="*/ 357985 h 432862"/>
              <a:gd name="connsiteX820" fmla="*/ 941973 w 1125233"/>
              <a:gd name="connsiteY820" fmla="*/ 355804 h 432862"/>
              <a:gd name="connsiteX821" fmla="*/ 946126 w 1125233"/>
              <a:gd name="connsiteY821" fmla="*/ 357784 h 432862"/>
              <a:gd name="connsiteX822" fmla="*/ 946479 w 1125233"/>
              <a:gd name="connsiteY822" fmla="*/ 361030 h 432862"/>
              <a:gd name="connsiteX823" fmla="*/ 948408 w 1125233"/>
              <a:gd name="connsiteY823" fmla="*/ 361786 h 432862"/>
              <a:gd name="connsiteX824" fmla="*/ 952043 w 1125233"/>
              <a:gd name="connsiteY824" fmla="*/ 363751 h 432862"/>
              <a:gd name="connsiteX825" fmla="*/ 952151 w 1125233"/>
              <a:gd name="connsiteY825" fmla="*/ 364622 h 432862"/>
              <a:gd name="connsiteX826" fmla="*/ 957629 w 1125233"/>
              <a:gd name="connsiteY826" fmla="*/ 361851 h 432862"/>
              <a:gd name="connsiteX827" fmla="*/ 964553 w 1125233"/>
              <a:gd name="connsiteY827" fmla="*/ 354329 h 432862"/>
              <a:gd name="connsiteX828" fmla="*/ 966756 w 1125233"/>
              <a:gd name="connsiteY828" fmla="*/ 354969 h 432862"/>
              <a:gd name="connsiteX829" fmla="*/ 969239 w 1125233"/>
              <a:gd name="connsiteY829" fmla="*/ 353774 h 432862"/>
              <a:gd name="connsiteX830" fmla="*/ 967425 w 1125233"/>
              <a:gd name="connsiteY830" fmla="*/ 348764 h 432862"/>
              <a:gd name="connsiteX831" fmla="*/ 968181 w 1125233"/>
              <a:gd name="connsiteY831" fmla="*/ 347253 h 432862"/>
              <a:gd name="connsiteX832" fmla="*/ 970765 w 1125233"/>
              <a:gd name="connsiteY832" fmla="*/ 347476 h 432862"/>
              <a:gd name="connsiteX833" fmla="*/ 980835 w 1125233"/>
              <a:gd name="connsiteY833" fmla="*/ 353537 h 432862"/>
              <a:gd name="connsiteX834" fmla="*/ 982778 w 1125233"/>
              <a:gd name="connsiteY834" fmla="*/ 348563 h 432862"/>
              <a:gd name="connsiteX835" fmla="*/ 987025 w 1125233"/>
              <a:gd name="connsiteY835" fmla="*/ 339550 h 432862"/>
              <a:gd name="connsiteX836" fmla="*/ 987954 w 1125233"/>
              <a:gd name="connsiteY836" fmla="*/ 338758 h 432862"/>
              <a:gd name="connsiteX837" fmla="*/ 988925 w 1125233"/>
              <a:gd name="connsiteY837" fmla="*/ 339169 h 432862"/>
              <a:gd name="connsiteX838" fmla="*/ 992625 w 1125233"/>
              <a:gd name="connsiteY838" fmla="*/ 343689 h 432862"/>
              <a:gd name="connsiteX839" fmla="*/ 994806 w 1125233"/>
              <a:gd name="connsiteY839" fmla="*/ 343776 h 432862"/>
              <a:gd name="connsiteX840" fmla="*/ 995317 w 1125233"/>
              <a:gd name="connsiteY840" fmla="*/ 341732 h 432862"/>
              <a:gd name="connsiteX841" fmla="*/ 992373 w 1125233"/>
              <a:gd name="connsiteY841" fmla="*/ 338053 h 432862"/>
              <a:gd name="connsiteX842" fmla="*/ 992841 w 1125233"/>
              <a:gd name="connsiteY842" fmla="*/ 331769 h 432862"/>
              <a:gd name="connsiteX843" fmla="*/ 1003796 w 1125233"/>
              <a:gd name="connsiteY843" fmla="*/ 326946 h 432862"/>
              <a:gd name="connsiteX844" fmla="*/ 1009519 w 1125233"/>
              <a:gd name="connsiteY844" fmla="*/ 326874 h 432862"/>
              <a:gd name="connsiteX845" fmla="*/ 1011872 w 1125233"/>
              <a:gd name="connsiteY845" fmla="*/ 325953 h 432862"/>
              <a:gd name="connsiteX846" fmla="*/ 1018207 w 1125233"/>
              <a:gd name="connsiteY846" fmla="*/ 318827 h 432862"/>
              <a:gd name="connsiteX847" fmla="*/ 1017465 w 1125233"/>
              <a:gd name="connsiteY847" fmla="*/ 316811 h 432862"/>
              <a:gd name="connsiteX848" fmla="*/ 1016450 w 1125233"/>
              <a:gd name="connsiteY848" fmla="*/ 316775 h 432862"/>
              <a:gd name="connsiteX849" fmla="*/ 1009008 w 1125233"/>
              <a:gd name="connsiteY849" fmla="*/ 315602 h 432862"/>
              <a:gd name="connsiteX850" fmla="*/ 1007928 w 1125233"/>
              <a:gd name="connsiteY850" fmla="*/ 312146 h 432862"/>
              <a:gd name="connsiteX851" fmla="*/ 1009763 w 1125233"/>
              <a:gd name="connsiteY851" fmla="*/ 309483 h 432862"/>
              <a:gd name="connsiteX852" fmla="*/ 1014996 w 1125233"/>
              <a:gd name="connsiteY852" fmla="*/ 310268 h 432862"/>
              <a:gd name="connsiteX853" fmla="*/ 1018674 w 1125233"/>
              <a:gd name="connsiteY853" fmla="*/ 311405 h 432862"/>
              <a:gd name="connsiteX854" fmla="*/ 1019963 w 1125233"/>
              <a:gd name="connsiteY854" fmla="*/ 311110 h 432862"/>
              <a:gd name="connsiteX855" fmla="*/ 1019999 w 1125233"/>
              <a:gd name="connsiteY855" fmla="*/ 309555 h 432862"/>
              <a:gd name="connsiteX856" fmla="*/ 1011318 w 1125233"/>
              <a:gd name="connsiteY856" fmla="*/ 304531 h 432862"/>
              <a:gd name="connsiteX857" fmla="*/ 1006323 w 1125233"/>
              <a:gd name="connsiteY857" fmla="*/ 297073 h 432862"/>
              <a:gd name="connsiteX858" fmla="*/ 1005373 w 1125233"/>
              <a:gd name="connsiteY858" fmla="*/ 296447 h 432862"/>
              <a:gd name="connsiteX859" fmla="*/ 1004530 w 1125233"/>
              <a:gd name="connsiteY859" fmla="*/ 297282 h 432862"/>
              <a:gd name="connsiteX860" fmla="*/ 1001306 w 1125233"/>
              <a:gd name="connsiteY860" fmla="*/ 304919 h 432862"/>
              <a:gd name="connsiteX861" fmla="*/ 1003746 w 1125233"/>
              <a:gd name="connsiteY861" fmla="*/ 307813 h 432862"/>
              <a:gd name="connsiteX862" fmla="*/ 1000471 w 1125233"/>
              <a:gd name="connsiteY862" fmla="*/ 309361 h 432862"/>
              <a:gd name="connsiteX863" fmla="*/ 996166 w 1125233"/>
              <a:gd name="connsiteY863" fmla="*/ 309368 h 432862"/>
              <a:gd name="connsiteX864" fmla="*/ 992553 w 1125233"/>
              <a:gd name="connsiteY864" fmla="*/ 306971 h 432862"/>
              <a:gd name="connsiteX865" fmla="*/ 992603 w 1125233"/>
              <a:gd name="connsiteY865" fmla="*/ 293949 h 432862"/>
              <a:gd name="connsiteX866" fmla="*/ 995015 w 1125233"/>
              <a:gd name="connsiteY866" fmla="*/ 293812 h 432862"/>
              <a:gd name="connsiteX867" fmla="*/ 1000931 w 1125233"/>
              <a:gd name="connsiteY867" fmla="*/ 289393 h 432862"/>
              <a:gd name="connsiteX868" fmla="*/ 996605 w 1125233"/>
              <a:gd name="connsiteY868" fmla="*/ 287895 h 432862"/>
              <a:gd name="connsiteX869" fmla="*/ 992524 w 1125233"/>
              <a:gd name="connsiteY869" fmla="*/ 286585 h 432862"/>
              <a:gd name="connsiteX870" fmla="*/ 988645 w 1125233"/>
              <a:gd name="connsiteY870" fmla="*/ 281294 h 432862"/>
              <a:gd name="connsiteX871" fmla="*/ 987630 w 1125233"/>
              <a:gd name="connsiteY871" fmla="*/ 281345 h 432862"/>
              <a:gd name="connsiteX872" fmla="*/ 986982 w 1125233"/>
              <a:gd name="connsiteY872" fmla="*/ 282266 h 432862"/>
              <a:gd name="connsiteX873" fmla="*/ 989019 w 1125233"/>
              <a:gd name="connsiteY873" fmla="*/ 286153 h 432862"/>
              <a:gd name="connsiteX874" fmla="*/ 988177 w 1125233"/>
              <a:gd name="connsiteY874" fmla="*/ 288918 h 432862"/>
              <a:gd name="connsiteX875" fmla="*/ 982210 w 1125233"/>
              <a:gd name="connsiteY875" fmla="*/ 291703 h 432862"/>
              <a:gd name="connsiteX876" fmla="*/ 978884 w 1125233"/>
              <a:gd name="connsiteY876" fmla="*/ 293028 h 432862"/>
              <a:gd name="connsiteX877" fmla="*/ 978323 w 1125233"/>
              <a:gd name="connsiteY877" fmla="*/ 288925 h 432862"/>
              <a:gd name="connsiteX878" fmla="*/ 982562 w 1125233"/>
              <a:gd name="connsiteY878" fmla="*/ 284613 h 432862"/>
              <a:gd name="connsiteX879" fmla="*/ 982051 w 1125233"/>
              <a:gd name="connsiteY879" fmla="*/ 283058 h 432862"/>
              <a:gd name="connsiteX880" fmla="*/ 979374 w 1125233"/>
              <a:gd name="connsiteY880" fmla="*/ 283252 h 432862"/>
              <a:gd name="connsiteX881" fmla="*/ 977207 w 1125233"/>
              <a:gd name="connsiteY881" fmla="*/ 284649 h 432862"/>
              <a:gd name="connsiteX882" fmla="*/ 975415 w 1125233"/>
              <a:gd name="connsiteY882" fmla="*/ 286341 h 432862"/>
              <a:gd name="connsiteX883" fmla="*/ 972255 w 1125233"/>
              <a:gd name="connsiteY883" fmla="*/ 288183 h 432862"/>
              <a:gd name="connsiteX884" fmla="*/ 966014 w 1125233"/>
              <a:gd name="connsiteY884" fmla="*/ 289177 h 432862"/>
              <a:gd name="connsiteX885" fmla="*/ 963999 w 1125233"/>
              <a:gd name="connsiteY885" fmla="*/ 287960 h 432862"/>
              <a:gd name="connsiteX886" fmla="*/ 963466 w 1125233"/>
              <a:gd name="connsiteY886" fmla="*/ 282526 h 432862"/>
              <a:gd name="connsiteX887" fmla="*/ 960781 w 1125233"/>
              <a:gd name="connsiteY887" fmla="*/ 280596 h 432862"/>
              <a:gd name="connsiteX888" fmla="*/ 960227 w 1125233"/>
              <a:gd name="connsiteY888" fmla="*/ 274528 h 432862"/>
              <a:gd name="connsiteX889" fmla="*/ 958363 w 1125233"/>
              <a:gd name="connsiteY889" fmla="*/ 272887 h 432862"/>
              <a:gd name="connsiteX890" fmla="*/ 960155 w 1125233"/>
              <a:gd name="connsiteY890" fmla="*/ 269511 h 432862"/>
              <a:gd name="connsiteX891" fmla="*/ 968483 w 1125233"/>
              <a:gd name="connsiteY891" fmla="*/ 268733 h 432862"/>
              <a:gd name="connsiteX892" fmla="*/ 972111 w 1125233"/>
              <a:gd name="connsiteY892" fmla="*/ 267409 h 432862"/>
              <a:gd name="connsiteX893" fmla="*/ 975480 w 1125233"/>
              <a:gd name="connsiteY893" fmla="*/ 270324 h 432862"/>
              <a:gd name="connsiteX894" fmla="*/ 976437 w 1125233"/>
              <a:gd name="connsiteY894" fmla="*/ 271095 h 432862"/>
              <a:gd name="connsiteX895" fmla="*/ 979115 w 1125233"/>
              <a:gd name="connsiteY895" fmla="*/ 271368 h 432862"/>
              <a:gd name="connsiteX896" fmla="*/ 979734 w 1125233"/>
              <a:gd name="connsiteY896" fmla="*/ 269763 h 432862"/>
              <a:gd name="connsiteX897" fmla="*/ 977970 w 1125233"/>
              <a:gd name="connsiteY897" fmla="*/ 265710 h 432862"/>
              <a:gd name="connsiteX898" fmla="*/ 979705 w 1125233"/>
              <a:gd name="connsiteY898" fmla="*/ 263407 h 432862"/>
              <a:gd name="connsiteX899" fmla="*/ 981015 w 1125233"/>
              <a:gd name="connsiteY899" fmla="*/ 265163 h 432862"/>
              <a:gd name="connsiteX900" fmla="*/ 982526 w 1125233"/>
              <a:gd name="connsiteY900" fmla="*/ 266747 h 432862"/>
              <a:gd name="connsiteX901" fmla="*/ 983527 w 1125233"/>
              <a:gd name="connsiteY901" fmla="*/ 265984 h 432862"/>
              <a:gd name="connsiteX902" fmla="*/ 982879 w 1125233"/>
              <a:gd name="connsiteY902" fmla="*/ 258606 h 432862"/>
              <a:gd name="connsiteX903" fmla="*/ 982526 w 1125233"/>
              <a:gd name="connsiteY903" fmla="*/ 256115 h 432862"/>
              <a:gd name="connsiteX904" fmla="*/ 986694 w 1125233"/>
              <a:gd name="connsiteY904" fmla="*/ 256871 h 432862"/>
              <a:gd name="connsiteX905" fmla="*/ 989991 w 1125233"/>
              <a:gd name="connsiteY905" fmla="*/ 258231 h 432862"/>
              <a:gd name="connsiteX906" fmla="*/ 998448 w 1125233"/>
              <a:gd name="connsiteY906" fmla="*/ 253308 h 432862"/>
              <a:gd name="connsiteX907" fmla="*/ 1000147 w 1125233"/>
              <a:gd name="connsiteY907" fmla="*/ 252509 h 432862"/>
              <a:gd name="connsiteX908" fmla="*/ 1000975 w 1125233"/>
              <a:gd name="connsiteY908" fmla="*/ 253322 h 432862"/>
              <a:gd name="connsiteX909" fmla="*/ 1001104 w 1125233"/>
              <a:gd name="connsiteY909" fmla="*/ 259923 h 432862"/>
              <a:gd name="connsiteX910" fmla="*/ 1006791 w 1125233"/>
              <a:gd name="connsiteY910" fmla="*/ 262766 h 432862"/>
              <a:gd name="connsiteX911" fmla="*/ 1006539 w 1125233"/>
              <a:gd name="connsiteY911" fmla="*/ 259678 h 432862"/>
              <a:gd name="connsiteX912" fmla="*/ 1006114 w 1125233"/>
              <a:gd name="connsiteY912" fmla="*/ 255172 h 432862"/>
              <a:gd name="connsiteX913" fmla="*/ 1009339 w 1125233"/>
              <a:gd name="connsiteY913" fmla="*/ 250435 h 432862"/>
              <a:gd name="connsiteX914" fmla="*/ 1009108 w 1125233"/>
              <a:gd name="connsiteY914" fmla="*/ 248370 h 432862"/>
              <a:gd name="connsiteX915" fmla="*/ 1006934 w 1125233"/>
              <a:gd name="connsiteY915" fmla="*/ 248449 h 432862"/>
              <a:gd name="connsiteX916" fmla="*/ 1000737 w 1125233"/>
              <a:gd name="connsiteY916" fmla="*/ 248391 h 432862"/>
              <a:gd name="connsiteX917" fmla="*/ 993957 w 1125233"/>
              <a:gd name="connsiteY917" fmla="*/ 244778 h 432862"/>
              <a:gd name="connsiteX918" fmla="*/ 993705 w 1125233"/>
              <a:gd name="connsiteY918" fmla="*/ 243180 h 432862"/>
              <a:gd name="connsiteX919" fmla="*/ 1000665 w 1125233"/>
              <a:gd name="connsiteY919" fmla="*/ 241690 h 432862"/>
              <a:gd name="connsiteX920" fmla="*/ 1004422 w 1125233"/>
              <a:gd name="connsiteY920" fmla="*/ 242827 h 432862"/>
              <a:gd name="connsiteX921" fmla="*/ 1005625 w 1125233"/>
              <a:gd name="connsiteY921" fmla="*/ 242388 h 432862"/>
              <a:gd name="connsiteX922" fmla="*/ 1006013 w 1125233"/>
              <a:gd name="connsiteY922" fmla="*/ 241625 h 432862"/>
              <a:gd name="connsiteX923" fmla="*/ 1001889 w 1125233"/>
              <a:gd name="connsiteY923" fmla="*/ 238724 h 432862"/>
              <a:gd name="connsiteX924" fmla="*/ 994741 w 1125233"/>
              <a:gd name="connsiteY924" fmla="*/ 238335 h 432862"/>
              <a:gd name="connsiteX925" fmla="*/ 993964 w 1125233"/>
              <a:gd name="connsiteY925" fmla="*/ 236190 h 432862"/>
              <a:gd name="connsiteX926" fmla="*/ 991783 w 1125233"/>
              <a:gd name="connsiteY926" fmla="*/ 231662 h 432862"/>
              <a:gd name="connsiteX927" fmla="*/ 991812 w 1125233"/>
              <a:gd name="connsiteY927" fmla="*/ 229647 h 432862"/>
              <a:gd name="connsiteX928" fmla="*/ 992971 w 1125233"/>
              <a:gd name="connsiteY928" fmla="*/ 227559 h 432862"/>
              <a:gd name="connsiteX929" fmla="*/ 986730 w 1125233"/>
              <a:gd name="connsiteY929" fmla="*/ 225299 h 432862"/>
              <a:gd name="connsiteX930" fmla="*/ 986327 w 1125233"/>
              <a:gd name="connsiteY930" fmla="*/ 221635 h 432862"/>
              <a:gd name="connsiteX931" fmla="*/ 983714 w 1125233"/>
              <a:gd name="connsiteY931" fmla="*/ 218655 h 432862"/>
              <a:gd name="connsiteX932" fmla="*/ 978056 w 1125233"/>
              <a:gd name="connsiteY932" fmla="*/ 218511 h 432862"/>
              <a:gd name="connsiteX933" fmla="*/ 975458 w 1125233"/>
              <a:gd name="connsiteY933" fmla="*/ 209384 h 432862"/>
              <a:gd name="connsiteX934" fmla="*/ 978150 w 1125233"/>
              <a:gd name="connsiteY934" fmla="*/ 207591 h 432862"/>
              <a:gd name="connsiteX935" fmla="*/ 981699 w 1125233"/>
              <a:gd name="connsiteY935" fmla="*/ 209002 h 432862"/>
              <a:gd name="connsiteX936" fmla="*/ 986557 w 1125233"/>
              <a:gd name="connsiteY936" fmla="*/ 207282 h 432862"/>
              <a:gd name="connsiteX937" fmla="*/ 986809 w 1125233"/>
              <a:gd name="connsiteY937" fmla="*/ 205403 h 432862"/>
              <a:gd name="connsiteX938" fmla="*/ 991257 w 1125233"/>
              <a:gd name="connsiteY938" fmla="*/ 207275 h 432862"/>
              <a:gd name="connsiteX939" fmla="*/ 994734 w 1125233"/>
              <a:gd name="connsiteY939" fmla="*/ 206252 h 432862"/>
              <a:gd name="connsiteX940" fmla="*/ 995245 w 1125233"/>
              <a:gd name="connsiteY940" fmla="*/ 203092 h 432862"/>
              <a:gd name="connsiteX941" fmla="*/ 998714 w 1125233"/>
              <a:gd name="connsiteY941" fmla="*/ 202236 h 432862"/>
              <a:gd name="connsiteX942" fmla="*/ 1006395 w 1125233"/>
              <a:gd name="connsiteY942" fmla="*/ 201941 h 432862"/>
              <a:gd name="connsiteX943" fmla="*/ 1010829 w 1125233"/>
              <a:gd name="connsiteY943" fmla="*/ 202524 h 432862"/>
              <a:gd name="connsiteX944" fmla="*/ 1014492 w 1125233"/>
              <a:gd name="connsiteY944" fmla="*/ 202380 h 432862"/>
              <a:gd name="connsiteX945" fmla="*/ 1015406 w 1125233"/>
              <a:gd name="connsiteY945" fmla="*/ 198334 h 432862"/>
              <a:gd name="connsiteX946" fmla="*/ 1012513 w 1125233"/>
              <a:gd name="connsiteY946" fmla="*/ 196506 h 432862"/>
              <a:gd name="connsiteX947" fmla="*/ 1006884 w 1125233"/>
              <a:gd name="connsiteY947" fmla="*/ 196398 h 432862"/>
              <a:gd name="connsiteX948" fmla="*/ 1006136 w 1125233"/>
              <a:gd name="connsiteY948" fmla="*/ 198046 h 432862"/>
              <a:gd name="connsiteX949" fmla="*/ 1005185 w 1125233"/>
              <a:gd name="connsiteY949" fmla="*/ 198392 h 432862"/>
              <a:gd name="connsiteX950" fmla="*/ 1004761 w 1125233"/>
              <a:gd name="connsiteY950" fmla="*/ 196959 h 432862"/>
              <a:gd name="connsiteX951" fmla="*/ 1006877 w 1125233"/>
              <a:gd name="connsiteY951" fmla="*/ 196391 h 432862"/>
              <a:gd name="connsiteX952" fmla="*/ 1007827 w 1125233"/>
              <a:gd name="connsiteY952" fmla="*/ 194498 h 432862"/>
              <a:gd name="connsiteX953" fmla="*/ 1009756 w 1125233"/>
              <a:gd name="connsiteY953" fmla="*/ 192050 h 432862"/>
              <a:gd name="connsiteX954" fmla="*/ 1012477 w 1125233"/>
              <a:gd name="connsiteY954" fmla="*/ 192057 h 432862"/>
              <a:gd name="connsiteX955" fmla="*/ 1025894 w 1125233"/>
              <a:gd name="connsiteY955" fmla="*/ 194224 h 432862"/>
              <a:gd name="connsiteX956" fmla="*/ 1029810 w 1125233"/>
              <a:gd name="connsiteY956" fmla="*/ 195181 h 432862"/>
              <a:gd name="connsiteX957" fmla="*/ 1032811 w 1125233"/>
              <a:gd name="connsiteY957" fmla="*/ 193324 h 432862"/>
              <a:gd name="connsiteX958" fmla="*/ 1040916 w 1125233"/>
              <a:gd name="connsiteY958" fmla="*/ 190524 h 432862"/>
              <a:gd name="connsiteX959" fmla="*/ 1041974 w 1125233"/>
              <a:gd name="connsiteY959" fmla="*/ 191258 h 432862"/>
              <a:gd name="connsiteX960" fmla="*/ 1052109 w 1125233"/>
              <a:gd name="connsiteY960" fmla="*/ 194231 h 432862"/>
              <a:gd name="connsiteX961" fmla="*/ 1056579 w 1125233"/>
              <a:gd name="connsiteY961" fmla="*/ 197478 h 432862"/>
              <a:gd name="connsiteX962" fmla="*/ 1058443 w 1125233"/>
              <a:gd name="connsiteY962" fmla="*/ 198536 h 432862"/>
              <a:gd name="connsiteX963" fmla="*/ 1074401 w 1125233"/>
              <a:gd name="connsiteY963" fmla="*/ 199349 h 432862"/>
              <a:gd name="connsiteX964" fmla="*/ 1075977 w 1125233"/>
              <a:gd name="connsiteY964" fmla="*/ 200537 h 432862"/>
              <a:gd name="connsiteX965" fmla="*/ 1076078 w 1125233"/>
              <a:gd name="connsiteY965" fmla="*/ 201617 h 432862"/>
              <a:gd name="connsiteX966" fmla="*/ 1077215 w 1125233"/>
              <a:gd name="connsiteY966" fmla="*/ 204503 h 432862"/>
              <a:gd name="connsiteX967" fmla="*/ 1079223 w 1125233"/>
              <a:gd name="connsiteY967" fmla="*/ 202689 h 432862"/>
              <a:gd name="connsiteX968" fmla="*/ 1079338 w 1125233"/>
              <a:gd name="connsiteY968" fmla="*/ 197182 h 432862"/>
              <a:gd name="connsiteX969" fmla="*/ 1079605 w 1125233"/>
              <a:gd name="connsiteY969" fmla="*/ 195153 h 432862"/>
              <a:gd name="connsiteX970" fmla="*/ 1081656 w 1125233"/>
              <a:gd name="connsiteY970" fmla="*/ 195232 h 432862"/>
              <a:gd name="connsiteX971" fmla="*/ 1084075 w 1125233"/>
              <a:gd name="connsiteY971" fmla="*/ 196340 h 432862"/>
              <a:gd name="connsiteX972" fmla="*/ 1090517 w 1125233"/>
              <a:gd name="connsiteY972" fmla="*/ 192676 h 432862"/>
              <a:gd name="connsiteX973" fmla="*/ 1093338 w 1125233"/>
              <a:gd name="connsiteY973" fmla="*/ 189718 h 432862"/>
              <a:gd name="connsiteX974" fmla="*/ 1093562 w 1125233"/>
              <a:gd name="connsiteY974" fmla="*/ 185399 h 432862"/>
              <a:gd name="connsiteX975" fmla="*/ 1102012 w 1125233"/>
              <a:gd name="connsiteY975" fmla="*/ 185241 h 432862"/>
              <a:gd name="connsiteX976" fmla="*/ 1104985 w 1125233"/>
              <a:gd name="connsiteY976" fmla="*/ 179698 h 432862"/>
              <a:gd name="connsiteX977" fmla="*/ 1107159 w 1125233"/>
              <a:gd name="connsiteY977" fmla="*/ 179360 h 432862"/>
              <a:gd name="connsiteX978" fmla="*/ 1110772 w 1125233"/>
              <a:gd name="connsiteY978" fmla="*/ 185917 h 432862"/>
              <a:gd name="connsiteX979" fmla="*/ 1108044 w 1125233"/>
              <a:gd name="connsiteY979" fmla="*/ 187638 h 432862"/>
              <a:gd name="connsiteX980" fmla="*/ 1108015 w 1125233"/>
              <a:gd name="connsiteY980" fmla="*/ 191820 h 432862"/>
              <a:gd name="connsiteX981" fmla="*/ 1109181 w 1125233"/>
              <a:gd name="connsiteY981" fmla="*/ 193749 h 432862"/>
              <a:gd name="connsiteX982" fmla="*/ 1110412 w 1125233"/>
              <a:gd name="connsiteY982" fmla="*/ 193187 h 432862"/>
              <a:gd name="connsiteX983" fmla="*/ 1116631 w 1125233"/>
              <a:gd name="connsiteY983" fmla="*/ 188660 h 432862"/>
              <a:gd name="connsiteX984" fmla="*/ 1117783 w 1125233"/>
              <a:gd name="connsiteY984" fmla="*/ 188091 h 432862"/>
              <a:gd name="connsiteX985" fmla="*/ 1119424 w 1125233"/>
              <a:gd name="connsiteY985" fmla="*/ 189365 h 432862"/>
              <a:gd name="connsiteX986" fmla="*/ 1121713 w 1125233"/>
              <a:gd name="connsiteY986" fmla="*/ 191093 h 432862"/>
              <a:gd name="connsiteX987" fmla="*/ 1123930 w 1125233"/>
              <a:gd name="connsiteY987" fmla="*/ 187911 h 432862"/>
              <a:gd name="connsiteX988" fmla="*/ 904818 w 1125233"/>
              <a:gd name="connsiteY988" fmla="*/ 28663 h 432862"/>
              <a:gd name="connsiteX989" fmla="*/ 905170 w 1125233"/>
              <a:gd name="connsiteY989" fmla="*/ 29304 h 432862"/>
              <a:gd name="connsiteX990" fmla="*/ 904364 w 1125233"/>
              <a:gd name="connsiteY990" fmla="*/ 29966 h 432862"/>
              <a:gd name="connsiteX991" fmla="*/ 903932 w 1125233"/>
              <a:gd name="connsiteY991" fmla="*/ 28663 h 432862"/>
              <a:gd name="connsiteX992" fmla="*/ 904818 w 1125233"/>
              <a:gd name="connsiteY992" fmla="*/ 28663 h 432862"/>
              <a:gd name="connsiteX993" fmla="*/ 896669 w 1125233"/>
              <a:gd name="connsiteY993" fmla="*/ 37129 h 432862"/>
              <a:gd name="connsiteX994" fmla="*/ 899959 w 1125233"/>
              <a:gd name="connsiteY994" fmla="*/ 38993 h 432862"/>
              <a:gd name="connsiteX995" fmla="*/ 900326 w 1125233"/>
              <a:gd name="connsiteY995" fmla="*/ 39000 h 432862"/>
              <a:gd name="connsiteX996" fmla="*/ 900024 w 1125233"/>
              <a:gd name="connsiteY996" fmla="*/ 39252 h 432862"/>
              <a:gd name="connsiteX997" fmla="*/ 899959 w 1125233"/>
              <a:gd name="connsiteY997" fmla="*/ 38993 h 432862"/>
              <a:gd name="connsiteX998" fmla="*/ 896360 w 1125233"/>
              <a:gd name="connsiteY998" fmla="*/ 38907 h 432862"/>
              <a:gd name="connsiteX999" fmla="*/ 895431 w 1125233"/>
              <a:gd name="connsiteY999" fmla="*/ 38316 h 432862"/>
              <a:gd name="connsiteX1000" fmla="*/ 896669 w 1125233"/>
              <a:gd name="connsiteY1000" fmla="*/ 37129 h 432862"/>
              <a:gd name="connsiteX1001" fmla="*/ 888709 w 1125233"/>
              <a:gd name="connsiteY1001" fmla="*/ 12467 h 432862"/>
              <a:gd name="connsiteX1002" fmla="*/ 888795 w 1125233"/>
              <a:gd name="connsiteY1002" fmla="*/ 12683 h 432862"/>
              <a:gd name="connsiteX1003" fmla="*/ 890789 w 1125233"/>
              <a:gd name="connsiteY1003" fmla="*/ 13367 h 432862"/>
              <a:gd name="connsiteX1004" fmla="*/ 889695 w 1125233"/>
              <a:gd name="connsiteY1004" fmla="*/ 14238 h 432862"/>
              <a:gd name="connsiteX1005" fmla="*/ 888795 w 1125233"/>
              <a:gd name="connsiteY1005" fmla="*/ 12683 h 432862"/>
              <a:gd name="connsiteX1006" fmla="*/ 888522 w 1125233"/>
              <a:gd name="connsiteY1006" fmla="*/ 12618 h 432862"/>
              <a:gd name="connsiteX1007" fmla="*/ 18069 w 1125233"/>
              <a:gd name="connsiteY1007" fmla="*/ 209290 h 432862"/>
              <a:gd name="connsiteX1008" fmla="*/ 15449 w 1125233"/>
              <a:gd name="connsiteY1008" fmla="*/ 209441 h 432862"/>
              <a:gd name="connsiteX1009" fmla="*/ 14096 w 1125233"/>
              <a:gd name="connsiteY1009" fmla="*/ 207793 h 432862"/>
              <a:gd name="connsiteX1010" fmla="*/ 14017 w 1125233"/>
              <a:gd name="connsiteY1010" fmla="*/ 204611 h 432862"/>
              <a:gd name="connsiteX1011" fmla="*/ 11231 w 1125233"/>
              <a:gd name="connsiteY1011" fmla="*/ 203064 h 432862"/>
              <a:gd name="connsiteX1012" fmla="*/ 11224 w 1125233"/>
              <a:gd name="connsiteY1012" fmla="*/ 203186 h 432862"/>
              <a:gd name="connsiteX1013" fmla="*/ 10900 w 1125233"/>
              <a:gd name="connsiteY1013" fmla="*/ 202919 h 432862"/>
              <a:gd name="connsiteX1014" fmla="*/ 11238 w 1125233"/>
              <a:gd name="connsiteY1014" fmla="*/ 203071 h 432862"/>
              <a:gd name="connsiteX1015" fmla="*/ 11390 w 1125233"/>
              <a:gd name="connsiteY1015" fmla="*/ 201034 h 432862"/>
              <a:gd name="connsiteX1016" fmla="*/ 13715 w 1125233"/>
              <a:gd name="connsiteY1016" fmla="*/ 198896 h 432862"/>
              <a:gd name="connsiteX1017" fmla="*/ 16515 w 1125233"/>
              <a:gd name="connsiteY1017" fmla="*/ 200630 h 432862"/>
              <a:gd name="connsiteX1018" fmla="*/ 18976 w 1125233"/>
              <a:gd name="connsiteY1018" fmla="*/ 208772 h 432862"/>
              <a:gd name="connsiteX1019" fmla="*/ 19293 w 1125233"/>
              <a:gd name="connsiteY1019" fmla="*/ 208959 h 432862"/>
              <a:gd name="connsiteX1020" fmla="*/ 19293 w 1125233"/>
              <a:gd name="connsiteY1020" fmla="*/ 208959 h 432862"/>
              <a:gd name="connsiteX1021" fmla="*/ 18069 w 1125233"/>
              <a:gd name="connsiteY1021" fmla="*/ 209290 h 432862"/>
              <a:gd name="connsiteX1022" fmla="*/ 40959 w 1125233"/>
              <a:gd name="connsiteY1022" fmla="*/ 175775 h 432862"/>
              <a:gd name="connsiteX1023" fmla="*/ 40131 w 1125233"/>
              <a:gd name="connsiteY1023" fmla="*/ 174371 h 432862"/>
              <a:gd name="connsiteX1024" fmla="*/ 39807 w 1125233"/>
              <a:gd name="connsiteY1024" fmla="*/ 174335 h 432862"/>
              <a:gd name="connsiteX1025" fmla="*/ 40016 w 1125233"/>
              <a:gd name="connsiteY1025" fmla="*/ 174177 h 432862"/>
              <a:gd name="connsiteX1026" fmla="*/ 40131 w 1125233"/>
              <a:gd name="connsiteY1026" fmla="*/ 174378 h 432862"/>
              <a:gd name="connsiteX1027" fmla="*/ 41902 w 1125233"/>
              <a:gd name="connsiteY1027" fmla="*/ 175717 h 432862"/>
              <a:gd name="connsiteX1028" fmla="*/ 40959 w 1125233"/>
              <a:gd name="connsiteY1028" fmla="*/ 175775 h 432862"/>
              <a:gd name="connsiteX1029" fmla="*/ 52806 w 1125233"/>
              <a:gd name="connsiteY1029" fmla="*/ 173932 h 432862"/>
              <a:gd name="connsiteX1030" fmla="*/ 52087 w 1125233"/>
              <a:gd name="connsiteY1030" fmla="*/ 173277 h 432862"/>
              <a:gd name="connsiteX1031" fmla="*/ 52425 w 1125233"/>
              <a:gd name="connsiteY1031" fmla="*/ 172694 h 432862"/>
              <a:gd name="connsiteX1032" fmla="*/ 53282 w 1125233"/>
              <a:gd name="connsiteY1032" fmla="*/ 172708 h 432862"/>
              <a:gd name="connsiteX1033" fmla="*/ 52806 w 1125233"/>
              <a:gd name="connsiteY1033" fmla="*/ 173932 h 432862"/>
              <a:gd name="connsiteX1034" fmla="*/ 71348 w 1125233"/>
              <a:gd name="connsiteY1034" fmla="*/ 141101 h 432862"/>
              <a:gd name="connsiteX1035" fmla="*/ 74148 w 1125233"/>
              <a:gd name="connsiteY1035" fmla="*/ 142713 h 432862"/>
              <a:gd name="connsiteX1036" fmla="*/ 74033 w 1125233"/>
              <a:gd name="connsiteY1036" fmla="*/ 143670 h 432862"/>
              <a:gd name="connsiteX1037" fmla="*/ 73695 w 1125233"/>
              <a:gd name="connsiteY1037" fmla="*/ 144657 h 432862"/>
              <a:gd name="connsiteX1038" fmla="*/ 73695 w 1125233"/>
              <a:gd name="connsiteY1038" fmla="*/ 144657 h 432862"/>
              <a:gd name="connsiteX1039" fmla="*/ 73695 w 1125233"/>
              <a:gd name="connsiteY1039" fmla="*/ 144657 h 432862"/>
              <a:gd name="connsiteX1040" fmla="*/ 72615 w 1125233"/>
              <a:gd name="connsiteY1040" fmla="*/ 144534 h 432862"/>
              <a:gd name="connsiteX1041" fmla="*/ 71643 w 1125233"/>
              <a:gd name="connsiteY1041" fmla="*/ 144289 h 432862"/>
              <a:gd name="connsiteX1042" fmla="*/ 69794 w 1125233"/>
              <a:gd name="connsiteY1042" fmla="*/ 142814 h 432862"/>
              <a:gd name="connsiteX1043" fmla="*/ 69110 w 1125233"/>
              <a:gd name="connsiteY1043" fmla="*/ 141936 h 432862"/>
              <a:gd name="connsiteX1044" fmla="*/ 71348 w 1125233"/>
              <a:gd name="connsiteY1044" fmla="*/ 141101 h 432862"/>
              <a:gd name="connsiteX1045" fmla="*/ 66029 w 1125233"/>
              <a:gd name="connsiteY1045" fmla="*/ 147558 h 432862"/>
              <a:gd name="connsiteX1046" fmla="*/ 66058 w 1125233"/>
              <a:gd name="connsiteY1046" fmla="*/ 147874 h 432862"/>
              <a:gd name="connsiteX1047" fmla="*/ 67908 w 1125233"/>
              <a:gd name="connsiteY1047" fmla="*/ 148529 h 432862"/>
              <a:gd name="connsiteX1048" fmla="*/ 67771 w 1125233"/>
              <a:gd name="connsiteY1048" fmla="*/ 149220 h 432862"/>
              <a:gd name="connsiteX1049" fmla="*/ 66058 w 1125233"/>
              <a:gd name="connsiteY1049" fmla="*/ 147874 h 432862"/>
              <a:gd name="connsiteX1050" fmla="*/ 65756 w 1125233"/>
              <a:gd name="connsiteY1050" fmla="*/ 147766 h 432862"/>
              <a:gd name="connsiteX1051" fmla="*/ 68073 w 1125233"/>
              <a:gd name="connsiteY1051" fmla="*/ 175357 h 432862"/>
              <a:gd name="connsiteX1052" fmla="*/ 66029 w 1125233"/>
              <a:gd name="connsiteY1052" fmla="*/ 175221 h 432862"/>
              <a:gd name="connsiteX1053" fmla="*/ 64186 w 1125233"/>
              <a:gd name="connsiteY1053" fmla="*/ 173637 h 432862"/>
              <a:gd name="connsiteX1054" fmla="*/ 64971 w 1125233"/>
              <a:gd name="connsiteY1054" fmla="*/ 172183 h 432862"/>
              <a:gd name="connsiteX1055" fmla="*/ 68512 w 1125233"/>
              <a:gd name="connsiteY1055" fmla="*/ 174429 h 432862"/>
              <a:gd name="connsiteX1056" fmla="*/ 68073 w 1125233"/>
              <a:gd name="connsiteY1056" fmla="*/ 175357 h 432862"/>
              <a:gd name="connsiteX1057" fmla="*/ 70650 w 1125233"/>
              <a:gd name="connsiteY1057" fmla="*/ 163250 h 432862"/>
              <a:gd name="connsiteX1058" fmla="*/ 70283 w 1125233"/>
              <a:gd name="connsiteY1058" fmla="*/ 165539 h 432862"/>
              <a:gd name="connsiteX1059" fmla="*/ 70449 w 1125233"/>
              <a:gd name="connsiteY1059" fmla="*/ 169152 h 432862"/>
              <a:gd name="connsiteX1060" fmla="*/ 65439 w 1125233"/>
              <a:gd name="connsiteY1060" fmla="*/ 168461 h 432862"/>
              <a:gd name="connsiteX1061" fmla="*/ 63092 w 1125233"/>
              <a:gd name="connsiteY1061" fmla="*/ 167590 h 432862"/>
              <a:gd name="connsiteX1062" fmla="*/ 63092 w 1125233"/>
              <a:gd name="connsiteY1062" fmla="*/ 167670 h 432862"/>
              <a:gd name="connsiteX1063" fmla="*/ 62941 w 1125233"/>
              <a:gd name="connsiteY1063" fmla="*/ 167540 h 432862"/>
              <a:gd name="connsiteX1064" fmla="*/ 63092 w 1125233"/>
              <a:gd name="connsiteY1064" fmla="*/ 167590 h 432862"/>
              <a:gd name="connsiteX1065" fmla="*/ 63222 w 1125233"/>
              <a:gd name="connsiteY1065" fmla="*/ 163300 h 432862"/>
              <a:gd name="connsiteX1066" fmla="*/ 64330 w 1125233"/>
              <a:gd name="connsiteY1066" fmla="*/ 159312 h 432862"/>
              <a:gd name="connsiteX1067" fmla="*/ 68332 w 1125233"/>
              <a:gd name="connsiteY1067" fmla="*/ 158751 h 432862"/>
              <a:gd name="connsiteX1068" fmla="*/ 72104 w 1125233"/>
              <a:gd name="connsiteY1068" fmla="*/ 157498 h 432862"/>
              <a:gd name="connsiteX1069" fmla="*/ 74407 w 1125233"/>
              <a:gd name="connsiteY1069" fmla="*/ 158650 h 432862"/>
              <a:gd name="connsiteX1070" fmla="*/ 70650 w 1125233"/>
              <a:gd name="connsiteY1070" fmla="*/ 163250 h 432862"/>
              <a:gd name="connsiteX1071" fmla="*/ 78791 w 1125233"/>
              <a:gd name="connsiteY1071" fmla="*/ 162911 h 432862"/>
              <a:gd name="connsiteX1072" fmla="*/ 78086 w 1125233"/>
              <a:gd name="connsiteY1072" fmla="*/ 162199 h 432862"/>
              <a:gd name="connsiteX1073" fmla="*/ 78438 w 1125233"/>
              <a:gd name="connsiteY1073" fmla="*/ 161515 h 432862"/>
              <a:gd name="connsiteX1074" fmla="*/ 79252 w 1125233"/>
              <a:gd name="connsiteY1074" fmla="*/ 161529 h 432862"/>
              <a:gd name="connsiteX1075" fmla="*/ 78791 w 1125233"/>
              <a:gd name="connsiteY1075" fmla="*/ 162911 h 432862"/>
              <a:gd name="connsiteX1076" fmla="*/ 84686 w 1125233"/>
              <a:gd name="connsiteY1076" fmla="*/ 148025 h 432862"/>
              <a:gd name="connsiteX1077" fmla="*/ 85514 w 1125233"/>
              <a:gd name="connsiteY1077" fmla="*/ 148832 h 432862"/>
              <a:gd name="connsiteX1078" fmla="*/ 84556 w 1125233"/>
              <a:gd name="connsiteY1078" fmla="*/ 149472 h 432862"/>
              <a:gd name="connsiteX1079" fmla="*/ 83786 w 1125233"/>
              <a:gd name="connsiteY1079" fmla="*/ 148738 h 432862"/>
              <a:gd name="connsiteX1080" fmla="*/ 84686 w 1125233"/>
              <a:gd name="connsiteY1080" fmla="*/ 148025 h 432862"/>
              <a:gd name="connsiteX1081" fmla="*/ 81771 w 1125233"/>
              <a:gd name="connsiteY1081" fmla="*/ 143030 h 432862"/>
              <a:gd name="connsiteX1082" fmla="*/ 80900 w 1125233"/>
              <a:gd name="connsiteY1082" fmla="*/ 142288 h 432862"/>
              <a:gd name="connsiteX1083" fmla="*/ 81389 w 1125233"/>
              <a:gd name="connsiteY1083" fmla="*/ 141576 h 432862"/>
              <a:gd name="connsiteX1084" fmla="*/ 82376 w 1125233"/>
              <a:gd name="connsiteY1084" fmla="*/ 141648 h 432862"/>
              <a:gd name="connsiteX1085" fmla="*/ 81771 w 1125233"/>
              <a:gd name="connsiteY1085" fmla="*/ 143030 h 432862"/>
              <a:gd name="connsiteX1086" fmla="*/ 85132 w 1125233"/>
              <a:gd name="connsiteY1086" fmla="*/ 169268 h 432862"/>
              <a:gd name="connsiteX1087" fmla="*/ 83729 w 1125233"/>
              <a:gd name="connsiteY1087" fmla="*/ 168497 h 432862"/>
              <a:gd name="connsiteX1088" fmla="*/ 84686 w 1125233"/>
              <a:gd name="connsiteY1088" fmla="*/ 167749 h 432862"/>
              <a:gd name="connsiteX1089" fmla="*/ 85600 w 1125233"/>
              <a:gd name="connsiteY1089" fmla="*/ 168526 h 432862"/>
              <a:gd name="connsiteX1090" fmla="*/ 85132 w 1125233"/>
              <a:gd name="connsiteY1090" fmla="*/ 169268 h 432862"/>
              <a:gd name="connsiteX1091" fmla="*/ 90783 w 1125233"/>
              <a:gd name="connsiteY1091" fmla="*/ 147054 h 432862"/>
              <a:gd name="connsiteX1092" fmla="*/ 90401 w 1125233"/>
              <a:gd name="connsiteY1092" fmla="*/ 147270 h 432862"/>
              <a:gd name="connsiteX1093" fmla="*/ 90531 w 1125233"/>
              <a:gd name="connsiteY1093" fmla="*/ 145916 h 432862"/>
              <a:gd name="connsiteX1094" fmla="*/ 90869 w 1125233"/>
              <a:gd name="connsiteY1094" fmla="*/ 146168 h 432862"/>
              <a:gd name="connsiteX1095" fmla="*/ 91301 w 1125233"/>
              <a:gd name="connsiteY1095" fmla="*/ 146636 h 432862"/>
              <a:gd name="connsiteX1096" fmla="*/ 90783 w 1125233"/>
              <a:gd name="connsiteY1096" fmla="*/ 147054 h 432862"/>
              <a:gd name="connsiteX1097" fmla="*/ 96073 w 1125233"/>
              <a:gd name="connsiteY1097" fmla="*/ 156095 h 432862"/>
              <a:gd name="connsiteX1098" fmla="*/ 95339 w 1125233"/>
              <a:gd name="connsiteY1098" fmla="*/ 155296 h 432862"/>
              <a:gd name="connsiteX1099" fmla="*/ 96232 w 1125233"/>
              <a:gd name="connsiteY1099" fmla="*/ 154612 h 432862"/>
              <a:gd name="connsiteX1100" fmla="*/ 97117 w 1125233"/>
              <a:gd name="connsiteY1100" fmla="*/ 155418 h 432862"/>
              <a:gd name="connsiteX1101" fmla="*/ 96073 w 1125233"/>
              <a:gd name="connsiteY1101" fmla="*/ 156095 h 432862"/>
              <a:gd name="connsiteX1102" fmla="*/ 97484 w 1125233"/>
              <a:gd name="connsiteY1102" fmla="*/ 141353 h 432862"/>
              <a:gd name="connsiteX1103" fmla="*/ 96476 w 1125233"/>
              <a:gd name="connsiteY1103" fmla="*/ 142440 h 432862"/>
              <a:gd name="connsiteX1104" fmla="*/ 96080 w 1125233"/>
              <a:gd name="connsiteY1104" fmla="*/ 142864 h 432862"/>
              <a:gd name="connsiteX1105" fmla="*/ 96080 w 1125233"/>
              <a:gd name="connsiteY1105" fmla="*/ 142864 h 432862"/>
              <a:gd name="connsiteX1106" fmla="*/ 96080 w 1125233"/>
              <a:gd name="connsiteY1106" fmla="*/ 142864 h 432862"/>
              <a:gd name="connsiteX1107" fmla="*/ 95440 w 1125233"/>
              <a:gd name="connsiteY1107" fmla="*/ 141576 h 432862"/>
              <a:gd name="connsiteX1108" fmla="*/ 94922 w 1125233"/>
              <a:gd name="connsiteY1108" fmla="*/ 140266 h 432862"/>
              <a:gd name="connsiteX1109" fmla="*/ 96570 w 1125233"/>
              <a:gd name="connsiteY1109" fmla="*/ 139560 h 432862"/>
              <a:gd name="connsiteX1110" fmla="*/ 97484 w 1125233"/>
              <a:gd name="connsiteY1110" fmla="*/ 141353 h 432862"/>
              <a:gd name="connsiteX1111" fmla="*/ 103098 w 1125233"/>
              <a:gd name="connsiteY1111" fmla="*/ 135479 h 432862"/>
              <a:gd name="connsiteX1112" fmla="*/ 100968 w 1125233"/>
              <a:gd name="connsiteY1112" fmla="*/ 135709 h 432862"/>
              <a:gd name="connsiteX1113" fmla="*/ 96433 w 1125233"/>
              <a:gd name="connsiteY1113" fmla="*/ 136004 h 432862"/>
              <a:gd name="connsiteX1114" fmla="*/ 94958 w 1125233"/>
              <a:gd name="connsiteY1114" fmla="*/ 134874 h 432862"/>
              <a:gd name="connsiteX1115" fmla="*/ 96699 w 1125233"/>
              <a:gd name="connsiteY1115" fmla="*/ 132304 h 432862"/>
              <a:gd name="connsiteX1116" fmla="*/ 102119 w 1125233"/>
              <a:gd name="connsiteY1116" fmla="*/ 132772 h 432862"/>
              <a:gd name="connsiteX1117" fmla="*/ 103098 w 1125233"/>
              <a:gd name="connsiteY1117" fmla="*/ 135479 h 432862"/>
              <a:gd name="connsiteX1118" fmla="*/ 110613 w 1125233"/>
              <a:gd name="connsiteY1118" fmla="*/ 142807 h 432862"/>
              <a:gd name="connsiteX1119" fmla="*/ 109720 w 1125233"/>
              <a:gd name="connsiteY1119" fmla="*/ 142123 h 432862"/>
              <a:gd name="connsiteX1120" fmla="*/ 110714 w 1125233"/>
              <a:gd name="connsiteY1120" fmla="*/ 141439 h 432862"/>
              <a:gd name="connsiteX1121" fmla="*/ 111578 w 1125233"/>
              <a:gd name="connsiteY1121" fmla="*/ 142224 h 432862"/>
              <a:gd name="connsiteX1122" fmla="*/ 110613 w 1125233"/>
              <a:gd name="connsiteY1122" fmla="*/ 142807 h 432862"/>
              <a:gd name="connsiteX1123" fmla="*/ 109886 w 1125233"/>
              <a:gd name="connsiteY1123" fmla="*/ 126798 h 432862"/>
              <a:gd name="connsiteX1124" fmla="*/ 110239 w 1125233"/>
              <a:gd name="connsiteY1124" fmla="*/ 126179 h 432862"/>
              <a:gd name="connsiteX1125" fmla="*/ 111088 w 1125233"/>
              <a:gd name="connsiteY1125" fmla="*/ 126207 h 432862"/>
              <a:gd name="connsiteX1126" fmla="*/ 110606 w 1125233"/>
              <a:gd name="connsiteY1126" fmla="*/ 127503 h 432862"/>
              <a:gd name="connsiteX1127" fmla="*/ 109886 w 1125233"/>
              <a:gd name="connsiteY1127" fmla="*/ 126798 h 432862"/>
              <a:gd name="connsiteX1128" fmla="*/ 110282 w 1125233"/>
              <a:gd name="connsiteY1128" fmla="*/ 115979 h 432862"/>
              <a:gd name="connsiteX1129" fmla="*/ 109425 w 1125233"/>
              <a:gd name="connsiteY1129" fmla="*/ 114071 h 432862"/>
              <a:gd name="connsiteX1130" fmla="*/ 110959 w 1125233"/>
              <a:gd name="connsiteY1130" fmla="*/ 112826 h 432862"/>
              <a:gd name="connsiteX1131" fmla="*/ 111685 w 1125233"/>
              <a:gd name="connsiteY1131" fmla="*/ 114798 h 432862"/>
              <a:gd name="connsiteX1132" fmla="*/ 110282 w 1125233"/>
              <a:gd name="connsiteY1132" fmla="*/ 115979 h 432862"/>
              <a:gd name="connsiteX1133" fmla="*/ 113499 w 1125233"/>
              <a:gd name="connsiteY1133" fmla="*/ 120650 h 432862"/>
              <a:gd name="connsiteX1134" fmla="*/ 112542 w 1125233"/>
              <a:gd name="connsiteY1134" fmla="*/ 119974 h 432862"/>
              <a:gd name="connsiteX1135" fmla="*/ 113600 w 1125233"/>
              <a:gd name="connsiteY1135" fmla="*/ 119347 h 432862"/>
              <a:gd name="connsiteX1136" fmla="*/ 114536 w 1125233"/>
              <a:gd name="connsiteY1136" fmla="*/ 120075 h 432862"/>
              <a:gd name="connsiteX1137" fmla="*/ 113499 w 1125233"/>
              <a:gd name="connsiteY1137" fmla="*/ 120650 h 432862"/>
              <a:gd name="connsiteX1138" fmla="*/ 121698 w 1125233"/>
              <a:gd name="connsiteY1138" fmla="*/ 114208 h 432862"/>
              <a:gd name="connsiteX1139" fmla="*/ 118315 w 1125233"/>
              <a:gd name="connsiteY1139" fmla="*/ 113265 h 432862"/>
              <a:gd name="connsiteX1140" fmla="*/ 120373 w 1125233"/>
              <a:gd name="connsiteY1140" fmla="*/ 112279 h 432862"/>
              <a:gd name="connsiteX1141" fmla="*/ 120373 w 1125233"/>
              <a:gd name="connsiteY1141" fmla="*/ 112279 h 432862"/>
              <a:gd name="connsiteX1142" fmla="*/ 120373 w 1125233"/>
              <a:gd name="connsiteY1142" fmla="*/ 112279 h 432862"/>
              <a:gd name="connsiteX1143" fmla="*/ 122598 w 1125233"/>
              <a:gd name="connsiteY1143" fmla="*/ 112948 h 432862"/>
              <a:gd name="connsiteX1144" fmla="*/ 121698 w 1125233"/>
              <a:gd name="connsiteY1144" fmla="*/ 114208 h 432862"/>
              <a:gd name="connsiteX1145" fmla="*/ 125016 w 1125233"/>
              <a:gd name="connsiteY1145" fmla="*/ 315659 h 432862"/>
              <a:gd name="connsiteX1146" fmla="*/ 124210 w 1125233"/>
              <a:gd name="connsiteY1146" fmla="*/ 314968 h 432862"/>
              <a:gd name="connsiteX1147" fmla="*/ 124663 w 1125233"/>
              <a:gd name="connsiteY1147" fmla="*/ 314328 h 432862"/>
              <a:gd name="connsiteX1148" fmla="*/ 125577 w 1125233"/>
              <a:gd name="connsiteY1148" fmla="*/ 314385 h 432862"/>
              <a:gd name="connsiteX1149" fmla="*/ 125016 w 1125233"/>
              <a:gd name="connsiteY1149" fmla="*/ 315659 h 432862"/>
              <a:gd name="connsiteX1150" fmla="*/ 133999 w 1125233"/>
              <a:gd name="connsiteY1150" fmla="*/ 99329 h 432862"/>
              <a:gd name="connsiteX1151" fmla="*/ 134755 w 1125233"/>
              <a:gd name="connsiteY1151" fmla="*/ 100049 h 432862"/>
              <a:gd name="connsiteX1152" fmla="*/ 134438 w 1125233"/>
              <a:gd name="connsiteY1152" fmla="*/ 100387 h 432862"/>
              <a:gd name="connsiteX1153" fmla="*/ 133905 w 1125233"/>
              <a:gd name="connsiteY1153" fmla="*/ 100711 h 432862"/>
              <a:gd name="connsiteX1154" fmla="*/ 133905 w 1125233"/>
              <a:gd name="connsiteY1154" fmla="*/ 100711 h 432862"/>
              <a:gd name="connsiteX1155" fmla="*/ 133905 w 1125233"/>
              <a:gd name="connsiteY1155" fmla="*/ 100711 h 432862"/>
              <a:gd name="connsiteX1156" fmla="*/ 133078 w 1125233"/>
              <a:gd name="connsiteY1156" fmla="*/ 100337 h 432862"/>
              <a:gd name="connsiteX1157" fmla="*/ 133999 w 1125233"/>
              <a:gd name="connsiteY1157" fmla="*/ 99329 h 432862"/>
              <a:gd name="connsiteX1158" fmla="*/ 128435 w 1125233"/>
              <a:gd name="connsiteY1158" fmla="*/ 104893 h 432862"/>
              <a:gd name="connsiteX1159" fmla="*/ 126916 w 1125233"/>
              <a:gd name="connsiteY1159" fmla="*/ 104461 h 432862"/>
              <a:gd name="connsiteX1160" fmla="*/ 127787 w 1125233"/>
              <a:gd name="connsiteY1160" fmla="*/ 103878 h 432862"/>
              <a:gd name="connsiteX1161" fmla="*/ 128514 w 1125233"/>
              <a:gd name="connsiteY1161" fmla="*/ 104195 h 432862"/>
              <a:gd name="connsiteX1162" fmla="*/ 128435 w 1125233"/>
              <a:gd name="connsiteY1162" fmla="*/ 104893 h 432862"/>
              <a:gd name="connsiteX1163" fmla="*/ 129256 w 1125233"/>
              <a:gd name="connsiteY1163" fmla="*/ 307273 h 432862"/>
              <a:gd name="connsiteX1164" fmla="*/ 129529 w 1125233"/>
              <a:gd name="connsiteY1164" fmla="*/ 307050 h 432862"/>
              <a:gd name="connsiteX1165" fmla="*/ 129594 w 1125233"/>
              <a:gd name="connsiteY1165" fmla="*/ 307381 h 432862"/>
              <a:gd name="connsiteX1166" fmla="*/ 131451 w 1125233"/>
              <a:gd name="connsiteY1166" fmla="*/ 308015 h 432862"/>
              <a:gd name="connsiteX1167" fmla="*/ 131372 w 1125233"/>
              <a:gd name="connsiteY1167" fmla="*/ 308706 h 432862"/>
              <a:gd name="connsiteX1168" fmla="*/ 129601 w 1125233"/>
              <a:gd name="connsiteY1168" fmla="*/ 307381 h 432862"/>
              <a:gd name="connsiteX1169" fmla="*/ 129256 w 1125233"/>
              <a:gd name="connsiteY1169" fmla="*/ 307273 h 432862"/>
              <a:gd name="connsiteX1170" fmla="*/ 135331 w 1125233"/>
              <a:gd name="connsiteY1170" fmla="*/ 311455 h 432862"/>
              <a:gd name="connsiteX1171" fmla="*/ 135338 w 1125233"/>
              <a:gd name="connsiteY1171" fmla="*/ 311722 h 432862"/>
              <a:gd name="connsiteX1172" fmla="*/ 135338 w 1125233"/>
              <a:gd name="connsiteY1172" fmla="*/ 311722 h 432862"/>
              <a:gd name="connsiteX1173" fmla="*/ 135338 w 1125233"/>
              <a:gd name="connsiteY1173" fmla="*/ 311722 h 432862"/>
              <a:gd name="connsiteX1174" fmla="*/ 135338 w 1125233"/>
              <a:gd name="connsiteY1174" fmla="*/ 311722 h 432862"/>
              <a:gd name="connsiteX1175" fmla="*/ 135338 w 1125233"/>
              <a:gd name="connsiteY1175" fmla="*/ 311722 h 432862"/>
              <a:gd name="connsiteX1176" fmla="*/ 134971 w 1125233"/>
              <a:gd name="connsiteY1176" fmla="*/ 311707 h 432862"/>
              <a:gd name="connsiteX1177" fmla="*/ 131206 w 1125233"/>
              <a:gd name="connsiteY1177" fmla="*/ 313780 h 432862"/>
              <a:gd name="connsiteX1178" fmla="*/ 130242 w 1125233"/>
              <a:gd name="connsiteY1178" fmla="*/ 313133 h 432862"/>
              <a:gd name="connsiteX1179" fmla="*/ 131141 w 1125233"/>
              <a:gd name="connsiteY1179" fmla="*/ 311707 h 432862"/>
              <a:gd name="connsiteX1180" fmla="*/ 134971 w 1125233"/>
              <a:gd name="connsiteY1180" fmla="*/ 311715 h 432862"/>
              <a:gd name="connsiteX1181" fmla="*/ 135036 w 1125233"/>
              <a:gd name="connsiteY1181" fmla="*/ 311520 h 432862"/>
              <a:gd name="connsiteX1182" fmla="*/ 135331 w 1125233"/>
              <a:gd name="connsiteY1182" fmla="*/ 311455 h 432862"/>
              <a:gd name="connsiteX1183" fmla="*/ 135302 w 1125233"/>
              <a:gd name="connsiteY1183" fmla="*/ 310167 h 432862"/>
              <a:gd name="connsiteX1184" fmla="*/ 135431 w 1125233"/>
              <a:gd name="connsiteY1184" fmla="*/ 308634 h 432862"/>
              <a:gd name="connsiteX1185" fmla="*/ 137145 w 1125233"/>
              <a:gd name="connsiteY1185" fmla="*/ 307993 h 432862"/>
              <a:gd name="connsiteX1186" fmla="*/ 137843 w 1125233"/>
              <a:gd name="connsiteY1186" fmla="*/ 308763 h 432862"/>
              <a:gd name="connsiteX1187" fmla="*/ 135331 w 1125233"/>
              <a:gd name="connsiteY1187" fmla="*/ 311455 h 432862"/>
              <a:gd name="connsiteX1188" fmla="*/ 158119 w 1125233"/>
              <a:gd name="connsiteY1188" fmla="*/ 351593 h 432862"/>
              <a:gd name="connsiteX1189" fmla="*/ 158119 w 1125233"/>
              <a:gd name="connsiteY1189" fmla="*/ 351255 h 432862"/>
              <a:gd name="connsiteX1190" fmla="*/ 155053 w 1125233"/>
              <a:gd name="connsiteY1190" fmla="*/ 349995 h 432862"/>
              <a:gd name="connsiteX1191" fmla="*/ 153649 w 1125233"/>
              <a:gd name="connsiteY1191" fmla="*/ 347699 h 432862"/>
              <a:gd name="connsiteX1192" fmla="*/ 154772 w 1125233"/>
              <a:gd name="connsiteY1192" fmla="*/ 347274 h 432862"/>
              <a:gd name="connsiteX1193" fmla="*/ 158126 w 1125233"/>
              <a:gd name="connsiteY1193" fmla="*/ 349534 h 432862"/>
              <a:gd name="connsiteX1194" fmla="*/ 158112 w 1125233"/>
              <a:gd name="connsiteY1194" fmla="*/ 351255 h 432862"/>
              <a:gd name="connsiteX1195" fmla="*/ 158414 w 1125233"/>
              <a:gd name="connsiteY1195" fmla="*/ 351363 h 432862"/>
              <a:gd name="connsiteX1196" fmla="*/ 171320 w 1125233"/>
              <a:gd name="connsiteY1196" fmla="*/ 63784 h 432862"/>
              <a:gd name="connsiteX1197" fmla="*/ 172105 w 1125233"/>
              <a:gd name="connsiteY1197" fmla="*/ 64468 h 432862"/>
              <a:gd name="connsiteX1198" fmla="*/ 171695 w 1125233"/>
              <a:gd name="connsiteY1198" fmla="*/ 65079 h 432862"/>
              <a:gd name="connsiteX1199" fmla="*/ 170457 w 1125233"/>
              <a:gd name="connsiteY1199" fmla="*/ 64410 h 432862"/>
              <a:gd name="connsiteX1200" fmla="*/ 171320 w 1125233"/>
              <a:gd name="connsiteY1200" fmla="*/ 63784 h 432862"/>
              <a:gd name="connsiteX1201" fmla="*/ 171227 w 1125233"/>
              <a:gd name="connsiteY1201" fmla="*/ 70341 h 432862"/>
              <a:gd name="connsiteX1202" fmla="*/ 172054 w 1125233"/>
              <a:gd name="connsiteY1202" fmla="*/ 71105 h 432862"/>
              <a:gd name="connsiteX1203" fmla="*/ 171558 w 1125233"/>
              <a:gd name="connsiteY1203" fmla="*/ 71831 h 432862"/>
              <a:gd name="connsiteX1204" fmla="*/ 170305 w 1125233"/>
              <a:gd name="connsiteY1204" fmla="*/ 71047 h 432862"/>
              <a:gd name="connsiteX1205" fmla="*/ 171227 w 1125233"/>
              <a:gd name="connsiteY1205" fmla="*/ 70341 h 432862"/>
              <a:gd name="connsiteX1206" fmla="*/ 171263 w 1125233"/>
              <a:gd name="connsiteY1206" fmla="*/ 80721 h 432862"/>
              <a:gd name="connsiteX1207" fmla="*/ 171392 w 1125233"/>
              <a:gd name="connsiteY1207" fmla="*/ 79382 h 432862"/>
              <a:gd name="connsiteX1208" fmla="*/ 172270 w 1125233"/>
              <a:gd name="connsiteY1208" fmla="*/ 80102 h 432862"/>
              <a:gd name="connsiteX1209" fmla="*/ 171263 w 1125233"/>
              <a:gd name="connsiteY1209" fmla="*/ 80721 h 432862"/>
              <a:gd name="connsiteX1210" fmla="*/ 176935 w 1125233"/>
              <a:gd name="connsiteY1210" fmla="*/ 78684 h 432862"/>
              <a:gd name="connsiteX1211" fmla="*/ 176143 w 1125233"/>
              <a:gd name="connsiteY1211" fmla="*/ 77856 h 432862"/>
              <a:gd name="connsiteX1212" fmla="*/ 177043 w 1125233"/>
              <a:gd name="connsiteY1212" fmla="*/ 77050 h 432862"/>
              <a:gd name="connsiteX1213" fmla="*/ 177935 w 1125233"/>
              <a:gd name="connsiteY1213" fmla="*/ 77986 h 432862"/>
              <a:gd name="connsiteX1214" fmla="*/ 176935 w 1125233"/>
              <a:gd name="connsiteY1214" fmla="*/ 78684 h 432862"/>
              <a:gd name="connsiteX1215" fmla="*/ 191820 w 1125233"/>
              <a:gd name="connsiteY1215" fmla="*/ 65123 h 432862"/>
              <a:gd name="connsiteX1216" fmla="*/ 190697 w 1125233"/>
              <a:gd name="connsiteY1216" fmla="*/ 64424 h 432862"/>
              <a:gd name="connsiteX1217" fmla="*/ 191503 w 1125233"/>
              <a:gd name="connsiteY1217" fmla="*/ 63791 h 432862"/>
              <a:gd name="connsiteX1218" fmla="*/ 192223 w 1125233"/>
              <a:gd name="connsiteY1218" fmla="*/ 64489 h 432862"/>
              <a:gd name="connsiteX1219" fmla="*/ 191820 w 1125233"/>
              <a:gd name="connsiteY1219" fmla="*/ 65123 h 432862"/>
              <a:gd name="connsiteX1220" fmla="*/ 204582 w 1125233"/>
              <a:gd name="connsiteY1220" fmla="*/ 380156 h 432862"/>
              <a:gd name="connsiteX1221" fmla="*/ 204582 w 1125233"/>
              <a:gd name="connsiteY1221" fmla="*/ 380358 h 432862"/>
              <a:gd name="connsiteX1222" fmla="*/ 204352 w 1125233"/>
              <a:gd name="connsiteY1222" fmla="*/ 380199 h 432862"/>
              <a:gd name="connsiteX1223" fmla="*/ 204582 w 1125233"/>
              <a:gd name="connsiteY1223" fmla="*/ 380156 h 432862"/>
              <a:gd name="connsiteX1224" fmla="*/ 204769 w 1125233"/>
              <a:gd name="connsiteY1224" fmla="*/ 377320 h 432862"/>
              <a:gd name="connsiteX1225" fmla="*/ 206497 w 1125233"/>
              <a:gd name="connsiteY1225" fmla="*/ 376773 h 432862"/>
              <a:gd name="connsiteX1226" fmla="*/ 207144 w 1125233"/>
              <a:gd name="connsiteY1226" fmla="*/ 377536 h 432862"/>
              <a:gd name="connsiteX1227" fmla="*/ 204582 w 1125233"/>
              <a:gd name="connsiteY1227" fmla="*/ 380156 h 432862"/>
              <a:gd name="connsiteX1228" fmla="*/ 211621 w 1125233"/>
              <a:gd name="connsiteY1228" fmla="*/ 377838 h 432862"/>
              <a:gd name="connsiteX1229" fmla="*/ 210830 w 1125233"/>
              <a:gd name="connsiteY1229" fmla="*/ 377111 h 432862"/>
              <a:gd name="connsiteX1230" fmla="*/ 211218 w 1125233"/>
              <a:gd name="connsiteY1230" fmla="*/ 376434 h 432862"/>
              <a:gd name="connsiteX1231" fmla="*/ 212140 w 1125233"/>
              <a:gd name="connsiteY1231" fmla="*/ 376449 h 432862"/>
              <a:gd name="connsiteX1232" fmla="*/ 211621 w 1125233"/>
              <a:gd name="connsiteY1232" fmla="*/ 377838 h 432862"/>
              <a:gd name="connsiteX1233" fmla="*/ 223153 w 1125233"/>
              <a:gd name="connsiteY1233" fmla="*/ 375441 h 432862"/>
              <a:gd name="connsiteX1234" fmla="*/ 222210 w 1125233"/>
              <a:gd name="connsiteY1234" fmla="*/ 374743 h 432862"/>
              <a:gd name="connsiteX1235" fmla="*/ 223275 w 1125233"/>
              <a:gd name="connsiteY1235" fmla="*/ 374117 h 432862"/>
              <a:gd name="connsiteX1236" fmla="*/ 224203 w 1125233"/>
              <a:gd name="connsiteY1236" fmla="*/ 374858 h 432862"/>
              <a:gd name="connsiteX1237" fmla="*/ 223153 w 1125233"/>
              <a:gd name="connsiteY1237" fmla="*/ 375441 h 432862"/>
              <a:gd name="connsiteX1238" fmla="*/ 233208 w 1125233"/>
              <a:gd name="connsiteY1238" fmla="*/ 404738 h 432862"/>
              <a:gd name="connsiteX1239" fmla="*/ 233093 w 1125233"/>
              <a:gd name="connsiteY1239" fmla="*/ 404450 h 432862"/>
              <a:gd name="connsiteX1240" fmla="*/ 231315 w 1125233"/>
              <a:gd name="connsiteY1240" fmla="*/ 403838 h 432862"/>
              <a:gd name="connsiteX1241" fmla="*/ 232287 w 1125233"/>
              <a:gd name="connsiteY1241" fmla="*/ 403111 h 432862"/>
              <a:gd name="connsiteX1242" fmla="*/ 233093 w 1125233"/>
              <a:gd name="connsiteY1242" fmla="*/ 404450 h 432862"/>
              <a:gd name="connsiteX1243" fmla="*/ 233460 w 1125233"/>
              <a:gd name="connsiteY1243" fmla="*/ 404536 h 432862"/>
              <a:gd name="connsiteX1244" fmla="*/ 236649 w 1125233"/>
              <a:gd name="connsiteY1244" fmla="*/ 400110 h 432862"/>
              <a:gd name="connsiteX1245" fmla="*/ 233474 w 1125233"/>
              <a:gd name="connsiteY1245" fmla="*/ 398094 h 432862"/>
              <a:gd name="connsiteX1246" fmla="*/ 233208 w 1125233"/>
              <a:gd name="connsiteY1246" fmla="*/ 398087 h 432862"/>
              <a:gd name="connsiteX1247" fmla="*/ 233208 w 1125233"/>
              <a:gd name="connsiteY1247" fmla="*/ 397871 h 432862"/>
              <a:gd name="connsiteX1248" fmla="*/ 230703 w 1125233"/>
              <a:gd name="connsiteY1248" fmla="*/ 396194 h 432862"/>
              <a:gd name="connsiteX1249" fmla="*/ 231481 w 1125233"/>
              <a:gd name="connsiteY1249" fmla="*/ 392278 h 432862"/>
              <a:gd name="connsiteX1250" fmla="*/ 232294 w 1125233"/>
              <a:gd name="connsiteY1250" fmla="*/ 392191 h 432862"/>
              <a:gd name="connsiteX1251" fmla="*/ 233172 w 1125233"/>
              <a:gd name="connsiteY1251" fmla="*/ 392940 h 432862"/>
              <a:gd name="connsiteX1252" fmla="*/ 233201 w 1125233"/>
              <a:gd name="connsiteY1252" fmla="*/ 397878 h 432862"/>
              <a:gd name="connsiteX1253" fmla="*/ 233431 w 1125233"/>
              <a:gd name="connsiteY1253" fmla="*/ 397907 h 432862"/>
              <a:gd name="connsiteX1254" fmla="*/ 233467 w 1125233"/>
              <a:gd name="connsiteY1254" fmla="*/ 398109 h 432862"/>
              <a:gd name="connsiteX1255" fmla="*/ 237246 w 1125233"/>
              <a:gd name="connsiteY1255" fmla="*/ 398245 h 432862"/>
              <a:gd name="connsiteX1256" fmla="*/ 238175 w 1125233"/>
              <a:gd name="connsiteY1256" fmla="*/ 398907 h 432862"/>
              <a:gd name="connsiteX1257" fmla="*/ 236649 w 1125233"/>
              <a:gd name="connsiteY1257" fmla="*/ 400110 h 432862"/>
              <a:gd name="connsiteX1258" fmla="*/ 238405 w 1125233"/>
              <a:gd name="connsiteY1258" fmla="*/ 377248 h 432862"/>
              <a:gd name="connsiteX1259" fmla="*/ 236627 w 1125233"/>
              <a:gd name="connsiteY1259" fmla="*/ 376873 h 432862"/>
              <a:gd name="connsiteX1260" fmla="*/ 237556 w 1125233"/>
              <a:gd name="connsiteY1260" fmla="*/ 376283 h 432862"/>
              <a:gd name="connsiteX1261" fmla="*/ 238434 w 1125233"/>
              <a:gd name="connsiteY1261" fmla="*/ 376585 h 432862"/>
              <a:gd name="connsiteX1262" fmla="*/ 238405 w 1125233"/>
              <a:gd name="connsiteY1262" fmla="*/ 377248 h 432862"/>
              <a:gd name="connsiteX1263" fmla="*/ 248691 w 1125233"/>
              <a:gd name="connsiteY1263" fmla="*/ 46421 h 432862"/>
              <a:gd name="connsiteX1264" fmla="*/ 249245 w 1125233"/>
              <a:gd name="connsiteY1264" fmla="*/ 46090 h 432862"/>
              <a:gd name="connsiteX1265" fmla="*/ 249691 w 1125233"/>
              <a:gd name="connsiteY1265" fmla="*/ 46486 h 432862"/>
              <a:gd name="connsiteX1266" fmla="*/ 250138 w 1125233"/>
              <a:gd name="connsiteY1266" fmla="*/ 46882 h 432862"/>
              <a:gd name="connsiteX1267" fmla="*/ 250138 w 1125233"/>
              <a:gd name="connsiteY1267" fmla="*/ 46882 h 432862"/>
              <a:gd name="connsiteX1268" fmla="*/ 250138 w 1125233"/>
              <a:gd name="connsiteY1268" fmla="*/ 46882 h 432862"/>
              <a:gd name="connsiteX1269" fmla="*/ 249094 w 1125233"/>
              <a:gd name="connsiteY1269" fmla="*/ 47552 h 432862"/>
              <a:gd name="connsiteX1270" fmla="*/ 248367 w 1125233"/>
              <a:gd name="connsiteY1270" fmla="*/ 46767 h 432862"/>
              <a:gd name="connsiteX1271" fmla="*/ 248691 w 1125233"/>
              <a:gd name="connsiteY1271" fmla="*/ 46421 h 432862"/>
              <a:gd name="connsiteX1272" fmla="*/ 249202 w 1125233"/>
              <a:gd name="connsiteY1272" fmla="*/ 399778 h 432862"/>
              <a:gd name="connsiteX1273" fmla="*/ 249288 w 1125233"/>
              <a:gd name="connsiteY1273" fmla="*/ 398404 h 432862"/>
              <a:gd name="connsiteX1274" fmla="*/ 250282 w 1125233"/>
              <a:gd name="connsiteY1274" fmla="*/ 399087 h 432862"/>
              <a:gd name="connsiteX1275" fmla="*/ 249202 w 1125233"/>
              <a:gd name="connsiteY1275" fmla="*/ 399778 h 432862"/>
              <a:gd name="connsiteX1276" fmla="*/ 250850 w 1125233"/>
              <a:gd name="connsiteY1276" fmla="*/ 377773 h 432862"/>
              <a:gd name="connsiteX1277" fmla="*/ 248410 w 1125233"/>
              <a:gd name="connsiteY1277" fmla="*/ 377125 h 432862"/>
              <a:gd name="connsiteX1278" fmla="*/ 250159 w 1125233"/>
              <a:gd name="connsiteY1278" fmla="*/ 376060 h 432862"/>
              <a:gd name="connsiteX1279" fmla="*/ 252678 w 1125233"/>
              <a:gd name="connsiteY1279" fmla="*/ 376794 h 432862"/>
              <a:gd name="connsiteX1280" fmla="*/ 250850 w 1125233"/>
              <a:gd name="connsiteY1280" fmla="*/ 377773 h 432862"/>
              <a:gd name="connsiteX1281" fmla="*/ 266916 w 1125233"/>
              <a:gd name="connsiteY1281" fmla="*/ 406300 h 432862"/>
              <a:gd name="connsiteX1282" fmla="*/ 265743 w 1125233"/>
              <a:gd name="connsiteY1282" fmla="*/ 405616 h 432862"/>
              <a:gd name="connsiteX1283" fmla="*/ 266592 w 1125233"/>
              <a:gd name="connsiteY1283" fmla="*/ 405004 h 432862"/>
              <a:gd name="connsiteX1284" fmla="*/ 267341 w 1125233"/>
              <a:gd name="connsiteY1284" fmla="*/ 405688 h 432862"/>
              <a:gd name="connsiteX1285" fmla="*/ 266916 w 1125233"/>
              <a:gd name="connsiteY1285" fmla="*/ 406300 h 432862"/>
              <a:gd name="connsiteX1286" fmla="*/ 266959 w 1125233"/>
              <a:gd name="connsiteY1286" fmla="*/ 56305 h 432862"/>
              <a:gd name="connsiteX1287" fmla="*/ 265750 w 1125233"/>
              <a:gd name="connsiteY1287" fmla="*/ 55642 h 432862"/>
              <a:gd name="connsiteX1288" fmla="*/ 266614 w 1125233"/>
              <a:gd name="connsiteY1288" fmla="*/ 55052 h 432862"/>
              <a:gd name="connsiteX1289" fmla="*/ 267377 w 1125233"/>
              <a:gd name="connsiteY1289" fmla="*/ 55715 h 432862"/>
              <a:gd name="connsiteX1290" fmla="*/ 266959 w 1125233"/>
              <a:gd name="connsiteY1290" fmla="*/ 56305 h 432862"/>
              <a:gd name="connsiteX1291" fmla="*/ 283838 w 1125233"/>
              <a:gd name="connsiteY1291" fmla="*/ 65209 h 432862"/>
              <a:gd name="connsiteX1292" fmla="*/ 283968 w 1125233"/>
              <a:gd name="connsiteY1292" fmla="*/ 63885 h 432862"/>
              <a:gd name="connsiteX1293" fmla="*/ 284839 w 1125233"/>
              <a:gd name="connsiteY1293" fmla="*/ 64597 h 432862"/>
              <a:gd name="connsiteX1294" fmla="*/ 283838 w 1125233"/>
              <a:gd name="connsiteY1294" fmla="*/ 65209 h 432862"/>
              <a:gd name="connsiteX1295" fmla="*/ 285069 w 1125233"/>
              <a:gd name="connsiteY1295" fmla="*/ 50330 h 432862"/>
              <a:gd name="connsiteX1296" fmla="*/ 281629 w 1125233"/>
              <a:gd name="connsiteY1296" fmla="*/ 52245 h 432862"/>
              <a:gd name="connsiteX1297" fmla="*/ 280592 w 1125233"/>
              <a:gd name="connsiteY1297" fmla="*/ 51741 h 432862"/>
              <a:gd name="connsiteX1298" fmla="*/ 281434 w 1125233"/>
              <a:gd name="connsiteY1298" fmla="*/ 50510 h 432862"/>
              <a:gd name="connsiteX1299" fmla="*/ 285069 w 1125233"/>
              <a:gd name="connsiteY1299" fmla="*/ 50330 h 432862"/>
              <a:gd name="connsiteX1300" fmla="*/ 285148 w 1125233"/>
              <a:gd name="connsiteY1300" fmla="*/ 50085 h 432862"/>
              <a:gd name="connsiteX1301" fmla="*/ 285458 w 1125233"/>
              <a:gd name="connsiteY1301" fmla="*/ 50330 h 432862"/>
              <a:gd name="connsiteX1302" fmla="*/ 285069 w 1125233"/>
              <a:gd name="connsiteY1302" fmla="*/ 50330 h 432862"/>
              <a:gd name="connsiteX1303" fmla="*/ 321915 w 1125233"/>
              <a:gd name="connsiteY1303" fmla="*/ 53843 h 432862"/>
              <a:gd name="connsiteX1304" fmla="*/ 320274 w 1125233"/>
              <a:gd name="connsiteY1304" fmla="*/ 53461 h 432862"/>
              <a:gd name="connsiteX1305" fmla="*/ 321145 w 1125233"/>
              <a:gd name="connsiteY1305" fmla="*/ 52850 h 432862"/>
              <a:gd name="connsiteX1306" fmla="*/ 321505 w 1125233"/>
              <a:gd name="connsiteY1306" fmla="*/ 52929 h 432862"/>
              <a:gd name="connsiteX1307" fmla="*/ 321937 w 1125233"/>
              <a:gd name="connsiteY1307" fmla="*/ 53130 h 432862"/>
              <a:gd name="connsiteX1308" fmla="*/ 321915 w 1125233"/>
              <a:gd name="connsiteY1308" fmla="*/ 53843 h 432862"/>
              <a:gd name="connsiteX1309" fmla="*/ 323412 w 1125233"/>
              <a:gd name="connsiteY1309" fmla="*/ 412231 h 432862"/>
              <a:gd name="connsiteX1310" fmla="*/ 324399 w 1125233"/>
              <a:gd name="connsiteY1310" fmla="*/ 411533 h 432862"/>
              <a:gd name="connsiteX1311" fmla="*/ 325248 w 1125233"/>
              <a:gd name="connsiteY1311" fmla="*/ 412339 h 432862"/>
              <a:gd name="connsiteX1312" fmla="*/ 323412 w 1125233"/>
              <a:gd name="connsiteY1312" fmla="*/ 412231 h 432862"/>
              <a:gd name="connsiteX1313" fmla="*/ 328329 w 1125233"/>
              <a:gd name="connsiteY1313" fmla="*/ 52295 h 432862"/>
              <a:gd name="connsiteX1314" fmla="*/ 324089 w 1125233"/>
              <a:gd name="connsiteY1314" fmla="*/ 49826 h 432862"/>
              <a:gd name="connsiteX1315" fmla="*/ 325255 w 1125233"/>
              <a:gd name="connsiteY1315" fmla="*/ 47386 h 432862"/>
              <a:gd name="connsiteX1316" fmla="*/ 327443 w 1125233"/>
              <a:gd name="connsiteY1316" fmla="*/ 46328 h 432862"/>
              <a:gd name="connsiteX1317" fmla="*/ 330949 w 1125233"/>
              <a:gd name="connsiteY1317" fmla="*/ 51655 h 432862"/>
              <a:gd name="connsiteX1318" fmla="*/ 328329 w 1125233"/>
              <a:gd name="connsiteY1318" fmla="*/ 52295 h 432862"/>
              <a:gd name="connsiteX1319" fmla="*/ 346395 w 1125233"/>
              <a:gd name="connsiteY1319" fmla="*/ 58803 h 432862"/>
              <a:gd name="connsiteX1320" fmla="*/ 344027 w 1125233"/>
              <a:gd name="connsiteY1320" fmla="*/ 58112 h 432862"/>
              <a:gd name="connsiteX1321" fmla="*/ 345517 w 1125233"/>
              <a:gd name="connsiteY1321" fmla="*/ 56989 h 432862"/>
              <a:gd name="connsiteX1322" fmla="*/ 345517 w 1125233"/>
              <a:gd name="connsiteY1322" fmla="*/ 56989 h 432862"/>
              <a:gd name="connsiteX1323" fmla="*/ 345517 w 1125233"/>
              <a:gd name="connsiteY1323" fmla="*/ 56989 h 432862"/>
              <a:gd name="connsiteX1324" fmla="*/ 347936 w 1125233"/>
              <a:gd name="connsiteY1324" fmla="*/ 57737 h 432862"/>
              <a:gd name="connsiteX1325" fmla="*/ 346395 w 1125233"/>
              <a:gd name="connsiteY1325" fmla="*/ 58803 h 432862"/>
              <a:gd name="connsiteX1326" fmla="*/ 358704 w 1125233"/>
              <a:gd name="connsiteY1326" fmla="*/ 69766 h 432862"/>
              <a:gd name="connsiteX1327" fmla="*/ 357797 w 1125233"/>
              <a:gd name="connsiteY1327" fmla="*/ 69003 h 432862"/>
              <a:gd name="connsiteX1328" fmla="*/ 358826 w 1125233"/>
              <a:gd name="connsiteY1328" fmla="*/ 68376 h 432862"/>
              <a:gd name="connsiteX1329" fmla="*/ 359776 w 1125233"/>
              <a:gd name="connsiteY1329" fmla="*/ 69096 h 432862"/>
              <a:gd name="connsiteX1330" fmla="*/ 358704 w 1125233"/>
              <a:gd name="connsiteY1330" fmla="*/ 69766 h 432862"/>
              <a:gd name="connsiteX1331" fmla="*/ 361417 w 1125233"/>
              <a:gd name="connsiteY1331" fmla="*/ 58479 h 432862"/>
              <a:gd name="connsiteX1332" fmla="*/ 360568 w 1125233"/>
              <a:gd name="connsiteY1332" fmla="*/ 57032 h 432862"/>
              <a:gd name="connsiteX1333" fmla="*/ 360208 w 1125233"/>
              <a:gd name="connsiteY1333" fmla="*/ 56945 h 432862"/>
              <a:gd name="connsiteX1334" fmla="*/ 360172 w 1125233"/>
              <a:gd name="connsiteY1334" fmla="*/ 56722 h 432862"/>
              <a:gd name="connsiteX1335" fmla="*/ 358250 w 1125233"/>
              <a:gd name="connsiteY1335" fmla="*/ 56247 h 432862"/>
              <a:gd name="connsiteX1336" fmla="*/ 357559 w 1125233"/>
              <a:gd name="connsiteY1336" fmla="*/ 54714 h 432862"/>
              <a:gd name="connsiteX1337" fmla="*/ 357372 w 1125233"/>
              <a:gd name="connsiteY1337" fmla="*/ 54692 h 432862"/>
              <a:gd name="connsiteX1338" fmla="*/ 357531 w 1125233"/>
              <a:gd name="connsiteY1338" fmla="*/ 54570 h 432862"/>
              <a:gd name="connsiteX1339" fmla="*/ 357559 w 1125233"/>
              <a:gd name="connsiteY1339" fmla="*/ 54714 h 432862"/>
              <a:gd name="connsiteX1340" fmla="*/ 360179 w 1125233"/>
              <a:gd name="connsiteY1340" fmla="*/ 56722 h 432862"/>
              <a:gd name="connsiteX1341" fmla="*/ 360467 w 1125233"/>
              <a:gd name="connsiteY1341" fmla="*/ 56744 h 432862"/>
              <a:gd name="connsiteX1342" fmla="*/ 360215 w 1125233"/>
              <a:gd name="connsiteY1342" fmla="*/ 56938 h 432862"/>
              <a:gd name="connsiteX1343" fmla="*/ 360467 w 1125233"/>
              <a:gd name="connsiteY1343" fmla="*/ 56744 h 432862"/>
              <a:gd name="connsiteX1344" fmla="*/ 360575 w 1125233"/>
              <a:gd name="connsiteY1344" fmla="*/ 57025 h 432862"/>
              <a:gd name="connsiteX1345" fmla="*/ 362476 w 1125233"/>
              <a:gd name="connsiteY1345" fmla="*/ 57694 h 432862"/>
              <a:gd name="connsiteX1346" fmla="*/ 361417 w 1125233"/>
              <a:gd name="connsiteY1346" fmla="*/ 58479 h 432862"/>
              <a:gd name="connsiteX1347" fmla="*/ 367996 w 1125233"/>
              <a:gd name="connsiteY1347" fmla="*/ 65101 h 432862"/>
              <a:gd name="connsiteX1348" fmla="*/ 366758 w 1125233"/>
              <a:gd name="connsiteY1348" fmla="*/ 64424 h 432862"/>
              <a:gd name="connsiteX1349" fmla="*/ 367622 w 1125233"/>
              <a:gd name="connsiteY1349" fmla="*/ 63791 h 432862"/>
              <a:gd name="connsiteX1350" fmla="*/ 368407 w 1125233"/>
              <a:gd name="connsiteY1350" fmla="*/ 64482 h 432862"/>
              <a:gd name="connsiteX1351" fmla="*/ 367996 w 1125233"/>
              <a:gd name="connsiteY1351" fmla="*/ 65101 h 432862"/>
              <a:gd name="connsiteX1352" fmla="*/ 370386 w 1125233"/>
              <a:gd name="connsiteY1352" fmla="*/ 52446 h 432862"/>
              <a:gd name="connsiteX1353" fmla="*/ 367363 w 1125233"/>
              <a:gd name="connsiteY1353" fmla="*/ 54440 h 432862"/>
              <a:gd name="connsiteX1354" fmla="*/ 366341 w 1125233"/>
              <a:gd name="connsiteY1354" fmla="*/ 53541 h 432862"/>
              <a:gd name="connsiteX1355" fmla="*/ 368407 w 1125233"/>
              <a:gd name="connsiteY1355" fmla="*/ 50409 h 432862"/>
              <a:gd name="connsiteX1356" fmla="*/ 370926 w 1125233"/>
              <a:gd name="connsiteY1356" fmla="*/ 50805 h 432862"/>
              <a:gd name="connsiteX1357" fmla="*/ 370386 w 1125233"/>
              <a:gd name="connsiteY1357" fmla="*/ 52446 h 432862"/>
              <a:gd name="connsiteX1358" fmla="*/ 373049 w 1125233"/>
              <a:gd name="connsiteY1358" fmla="*/ 408287 h 432862"/>
              <a:gd name="connsiteX1359" fmla="*/ 372207 w 1125233"/>
              <a:gd name="connsiteY1359" fmla="*/ 406466 h 432862"/>
              <a:gd name="connsiteX1360" fmla="*/ 373661 w 1125233"/>
              <a:gd name="connsiteY1360" fmla="*/ 405336 h 432862"/>
              <a:gd name="connsiteX1361" fmla="*/ 374410 w 1125233"/>
              <a:gd name="connsiteY1361" fmla="*/ 407207 h 432862"/>
              <a:gd name="connsiteX1362" fmla="*/ 373049 w 1125233"/>
              <a:gd name="connsiteY1362" fmla="*/ 408287 h 432862"/>
              <a:gd name="connsiteX1363" fmla="*/ 380470 w 1125233"/>
              <a:gd name="connsiteY1363" fmla="*/ 53634 h 432862"/>
              <a:gd name="connsiteX1364" fmla="*/ 379319 w 1125233"/>
              <a:gd name="connsiteY1364" fmla="*/ 54246 h 432862"/>
              <a:gd name="connsiteX1365" fmla="*/ 375223 w 1125233"/>
              <a:gd name="connsiteY1365" fmla="*/ 49308 h 432862"/>
              <a:gd name="connsiteX1366" fmla="*/ 376101 w 1125233"/>
              <a:gd name="connsiteY1366" fmla="*/ 48667 h 432862"/>
              <a:gd name="connsiteX1367" fmla="*/ 377339 w 1125233"/>
              <a:gd name="connsiteY1367" fmla="*/ 48135 h 432862"/>
              <a:gd name="connsiteX1368" fmla="*/ 381478 w 1125233"/>
              <a:gd name="connsiteY1368" fmla="*/ 49812 h 432862"/>
              <a:gd name="connsiteX1369" fmla="*/ 382695 w 1125233"/>
              <a:gd name="connsiteY1369" fmla="*/ 51101 h 432862"/>
              <a:gd name="connsiteX1370" fmla="*/ 380470 w 1125233"/>
              <a:gd name="connsiteY1370" fmla="*/ 53634 h 432862"/>
              <a:gd name="connsiteX1371" fmla="*/ 385235 w 1125233"/>
              <a:gd name="connsiteY1371" fmla="*/ 58515 h 432862"/>
              <a:gd name="connsiteX1372" fmla="*/ 384026 w 1125233"/>
              <a:gd name="connsiteY1372" fmla="*/ 57809 h 432862"/>
              <a:gd name="connsiteX1373" fmla="*/ 384912 w 1125233"/>
              <a:gd name="connsiteY1373" fmla="*/ 57190 h 432862"/>
              <a:gd name="connsiteX1374" fmla="*/ 385696 w 1125233"/>
              <a:gd name="connsiteY1374" fmla="*/ 57881 h 432862"/>
              <a:gd name="connsiteX1375" fmla="*/ 385235 w 1125233"/>
              <a:gd name="connsiteY1375" fmla="*/ 58515 h 432862"/>
              <a:gd name="connsiteX1376" fmla="*/ 416554 w 1125233"/>
              <a:gd name="connsiteY1376" fmla="*/ 49891 h 432862"/>
              <a:gd name="connsiteX1377" fmla="*/ 415798 w 1125233"/>
              <a:gd name="connsiteY1377" fmla="*/ 49121 h 432862"/>
              <a:gd name="connsiteX1378" fmla="*/ 416662 w 1125233"/>
              <a:gd name="connsiteY1378" fmla="*/ 48372 h 432862"/>
              <a:gd name="connsiteX1379" fmla="*/ 417511 w 1125233"/>
              <a:gd name="connsiteY1379" fmla="*/ 49171 h 432862"/>
              <a:gd name="connsiteX1380" fmla="*/ 416554 w 1125233"/>
              <a:gd name="connsiteY1380" fmla="*/ 49891 h 432862"/>
              <a:gd name="connsiteX1381" fmla="*/ 422600 w 1125233"/>
              <a:gd name="connsiteY1381" fmla="*/ 395287 h 432862"/>
              <a:gd name="connsiteX1382" fmla="*/ 421822 w 1125233"/>
              <a:gd name="connsiteY1382" fmla="*/ 394970 h 432862"/>
              <a:gd name="connsiteX1383" fmla="*/ 422686 w 1125233"/>
              <a:gd name="connsiteY1383" fmla="*/ 394049 h 432862"/>
              <a:gd name="connsiteX1384" fmla="*/ 423478 w 1125233"/>
              <a:gd name="connsiteY1384" fmla="*/ 394697 h 432862"/>
              <a:gd name="connsiteX1385" fmla="*/ 422600 w 1125233"/>
              <a:gd name="connsiteY1385" fmla="*/ 395287 h 432862"/>
              <a:gd name="connsiteX1386" fmla="*/ 425205 w 1125233"/>
              <a:gd name="connsiteY1386" fmla="*/ 54383 h 432862"/>
              <a:gd name="connsiteX1387" fmla="*/ 425205 w 1125233"/>
              <a:gd name="connsiteY1387" fmla="*/ 54383 h 432862"/>
              <a:gd name="connsiteX1388" fmla="*/ 425205 w 1125233"/>
              <a:gd name="connsiteY1388" fmla="*/ 54383 h 432862"/>
              <a:gd name="connsiteX1389" fmla="*/ 424687 w 1125233"/>
              <a:gd name="connsiteY1389" fmla="*/ 53965 h 432862"/>
              <a:gd name="connsiteX1390" fmla="*/ 424407 w 1125233"/>
              <a:gd name="connsiteY1390" fmla="*/ 53562 h 432862"/>
              <a:gd name="connsiteX1391" fmla="*/ 425335 w 1125233"/>
              <a:gd name="connsiteY1391" fmla="*/ 52814 h 432862"/>
              <a:gd name="connsiteX1392" fmla="*/ 426112 w 1125233"/>
              <a:gd name="connsiteY1392" fmla="*/ 53591 h 432862"/>
              <a:gd name="connsiteX1393" fmla="*/ 425205 w 1125233"/>
              <a:gd name="connsiteY1393" fmla="*/ 54383 h 432862"/>
              <a:gd name="connsiteX1394" fmla="*/ 447411 w 1125233"/>
              <a:gd name="connsiteY1394" fmla="*/ 394646 h 432862"/>
              <a:gd name="connsiteX1395" fmla="*/ 448296 w 1125233"/>
              <a:gd name="connsiteY1395" fmla="*/ 393991 h 432862"/>
              <a:gd name="connsiteX1396" fmla="*/ 449261 w 1125233"/>
              <a:gd name="connsiteY1396" fmla="*/ 394697 h 432862"/>
              <a:gd name="connsiteX1397" fmla="*/ 447411 w 1125233"/>
              <a:gd name="connsiteY1397" fmla="*/ 394646 h 432862"/>
              <a:gd name="connsiteX1398" fmla="*/ 457279 w 1125233"/>
              <a:gd name="connsiteY1398" fmla="*/ 54275 h 432862"/>
              <a:gd name="connsiteX1399" fmla="*/ 456394 w 1125233"/>
              <a:gd name="connsiteY1399" fmla="*/ 53893 h 432862"/>
              <a:gd name="connsiteX1400" fmla="*/ 456394 w 1125233"/>
              <a:gd name="connsiteY1400" fmla="*/ 53893 h 432862"/>
              <a:gd name="connsiteX1401" fmla="*/ 456394 w 1125233"/>
              <a:gd name="connsiteY1401" fmla="*/ 53893 h 432862"/>
              <a:gd name="connsiteX1402" fmla="*/ 457279 w 1125233"/>
              <a:gd name="connsiteY1402" fmla="*/ 52857 h 432862"/>
              <a:gd name="connsiteX1403" fmla="*/ 458035 w 1125233"/>
              <a:gd name="connsiteY1403" fmla="*/ 53577 h 432862"/>
              <a:gd name="connsiteX1404" fmla="*/ 457279 w 1125233"/>
              <a:gd name="connsiteY1404" fmla="*/ 54275 h 432862"/>
              <a:gd name="connsiteX1405" fmla="*/ 469336 w 1125233"/>
              <a:gd name="connsiteY1405" fmla="*/ 397223 h 432862"/>
              <a:gd name="connsiteX1406" fmla="*/ 467601 w 1125233"/>
              <a:gd name="connsiteY1406" fmla="*/ 396820 h 432862"/>
              <a:gd name="connsiteX1407" fmla="*/ 468523 w 1125233"/>
              <a:gd name="connsiteY1407" fmla="*/ 396230 h 432862"/>
              <a:gd name="connsiteX1408" fmla="*/ 469358 w 1125233"/>
              <a:gd name="connsiteY1408" fmla="*/ 396539 h 432862"/>
              <a:gd name="connsiteX1409" fmla="*/ 469336 w 1125233"/>
              <a:gd name="connsiteY1409" fmla="*/ 397223 h 432862"/>
              <a:gd name="connsiteX1410" fmla="*/ 511933 w 1125233"/>
              <a:gd name="connsiteY1410" fmla="*/ 46047 h 432862"/>
              <a:gd name="connsiteX1411" fmla="*/ 512876 w 1125233"/>
              <a:gd name="connsiteY1411" fmla="*/ 46868 h 432862"/>
              <a:gd name="connsiteX1412" fmla="*/ 511847 w 1125233"/>
              <a:gd name="connsiteY1412" fmla="*/ 47480 h 432862"/>
              <a:gd name="connsiteX1413" fmla="*/ 510882 w 1125233"/>
              <a:gd name="connsiteY1413" fmla="*/ 46789 h 432862"/>
              <a:gd name="connsiteX1414" fmla="*/ 511933 w 1125233"/>
              <a:gd name="connsiteY1414" fmla="*/ 46047 h 432862"/>
              <a:gd name="connsiteX1415" fmla="*/ 501914 w 1125233"/>
              <a:gd name="connsiteY1415" fmla="*/ 48149 h 432862"/>
              <a:gd name="connsiteX1416" fmla="*/ 504095 w 1125233"/>
              <a:gd name="connsiteY1416" fmla="*/ 49143 h 432862"/>
              <a:gd name="connsiteX1417" fmla="*/ 501748 w 1125233"/>
              <a:gd name="connsiteY1417" fmla="*/ 50035 h 432862"/>
              <a:gd name="connsiteX1418" fmla="*/ 501748 w 1125233"/>
              <a:gd name="connsiteY1418" fmla="*/ 50035 h 432862"/>
              <a:gd name="connsiteX1419" fmla="*/ 501748 w 1125233"/>
              <a:gd name="connsiteY1419" fmla="*/ 50035 h 432862"/>
              <a:gd name="connsiteX1420" fmla="*/ 499646 w 1125233"/>
              <a:gd name="connsiteY1420" fmla="*/ 49006 h 432862"/>
              <a:gd name="connsiteX1421" fmla="*/ 501914 w 1125233"/>
              <a:gd name="connsiteY1421" fmla="*/ 48149 h 432862"/>
              <a:gd name="connsiteX1422" fmla="*/ 504447 w 1125233"/>
              <a:gd name="connsiteY1422" fmla="*/ 390233 h 432862"/>
              <a:gd name="connsiteX1423" fmla="*/ 503469 w 1125233"/>
              <a:gd name="connsiteY1423" fmla="*/ 390852 h 432862"/>
              <a:gd name="connsiteX1424" fmla="*/ 502547 w 1125233"/>
              <a:gd name="connsiteY1424" fmla="*/ 390514 h 432862"/>
              <a:gd name="connsiteX1425" fmla="*/ 503533 w 1125233"/>
              <a:gd name="connsiteY1425" fmla="*/ 389571 h 432862"/>
              <a:gd name="connsiteX1426" fmla="*/ 504447 w 1125233"/>
              <a:gd name="connsiteY1426" fmla="*/ 390233 h 432862"/>
              <a:gd name="connsiteX1427" fmla="*/ 494637 w 1125233"/>
              <a:gd name="connsiteY1427" fmla="*/ 389521 h 432862"/>
              <a:gd name="connsiteX1428" fmla="*/ 495716 w 1125233"/>
              <a:gd name="connsiteY1428" fmla="*/ 391342 h 432862"/>
              <a:gd name="connsiteX1429" fmla="*/ 495716 w 1125233"/>
              <a:gd name="connsiteY1429" fmla="*/ 391342 h 432862"/>
              <a:gd name="connsiteX1430" fmla="*/ 495716 w 1125233"/>
              <a:gd name="connsiteY1430" fmla="*/ 391342 h 432862"/>
              <a:gd name="connsiteX1431" fmla="*/ 494514 w 1125233"/>
              <a:gd name="connsiteY1431" fmla="*/ 393019 h 432862"/>
              <a:gd name="connsiteX1432" fmla="*/ 493478 w 1125233"/>
              <a:gd name="connsiteY1432" fmla="*/ 391241 h 432862"/>
              <a:gd name="connsiteX1433" fmla="*/ 494637 w 1125233"/>
              <a:gd name="connsiteY1433" fmla="*/ 389521 h 432862"/>
              <a:gd name="connsiteX1434" fmla="*/ 488842 w 1125233"/>
              <a:gd name="connsiteY1434" fmla="*/ 61559 h 432862"/>
              <a:gd name="connsiteX1435" fmla="*/ 489670 w 1125233"/>
              <a:gd name="connsiteY1435" fmla="*/ 62409 h 432862"/>
              <a:gd name="connsiteX1436" fmla="*/ 488749 w 1125233"/>
              <a:gd name="connsiteY1436" fmla="*/ 63093 h 432862"/>
              <a:gd name="connsiteX1437" fmla="*/ 488749 w 1125233"/>
              <a:gd name="connsiteY1437" fmla="*/ 63093 h 432862"/>
              <a:gd name="connsiteX1438" fmla="*/ 488749 w 1125233"/>
              <a:gd name="connsiteY1438" fmla="*/ 63093 h 432862"/>
              <a:gd name="connsiteX1439" fmla="*/ 488252 w 1125233"/>
              <a:gd name="connsiteY1439" fmla="*/ 62697 h 432862"/>
              <a:gd name="connsiteX1440" fmla="*/ 487986 w 1125233"/>
              <a:gd name="connsiteY1440" fmla="*/ 62323 h 432862"/>
              <a:gd name="connsiteX1441" fmla="*/ 488842 w 1125233"/>
              <a:gd name="connsiteY1441" fmla="*/ 61559 h 432862"/>
              <a:gd name="connsiteX1442" fmla="*/ 487108 w 1125233"/>
              <a:gd name="connsiteY1442" fmla="*/ 391652 h 432862"/>
              <a:gd name="connsiteX1443" fmla="*/ 485834 w 1125233"/>
              <a:gd name="connsiteY1443" fmla="*/ 393250 h 432862"/>
              <a:gd name="connsiteX1444" fmla="*/ 484675 w 1125233"/>
              <a:gd name="connsiteY1444" fmla="*/ 390622 h 432862"/>
              <a:gd name="connsiteX1445" fmla="*/ 484833 w 1125233"/>
              <a:gd name="connsiteY1445" fmla="*/ 390478 h 432862"/>
              <a:gd name="connsiteX1446" fmla="*/ 485812 w 1125233"/>
              <a:gd name="connsiteY1446" fmla="*/ 390082 h 432862"/>
              <a:gd name="connsiteX1447" fmla="*/ 486316 w 1125233"/>
              <a:gd name="connsiteY1447" fmla="*/ 389881 h 432862"/>
              <a:gd name="connsiteX1448" fmla="*/ 486856 w 1125233"/>
              <a:gd name="connsiteY1448" fmla="*/ 390773 h 432862"/>
              <a:gd name="connsiteX1449" fmla="*/ 487108 w 1125233"/>
              <a:gd name="connsiteY1449" fmla="*/ 391652 h 432862"/>
              <a:gd name="connsiteX1450" fmla="*/ 483717 w 1125233"/>
              <a:gd name="connsiteY1450" fmla="*/ 52403 h 432862"/>
              <a:gd name="connsiteX1451" fmla="*/ 486150 w 1125233"/>
              <a:gd name="connsiteY1451" fmla="*/ 54930 h 432862"/>
              <a:gd name="connsiteX1452" fmla="*/ 486784 w 1125233"/>
              <a:gd name="connsiteY1452" fmla="*/ 55844 h 432862"/>
              <a:gd name="connsiteX1453" fmla="*/ 486784 w 1125233"/>
              <a:gd name="connsiteY1453" fmla="*/ 55844 h 432862"/>
              <a:gd name="connsiteX1454" fmla="*/ 486784 w 1125233"/>
              <a:gd name="connsiteY1454" fmla="*/ 55844 h 432862"/>
              <a:gd name="connsiteX1455" fmla="*/ 484560 w 1125233"/>
              <a:gd name="connsiteY1455" fmla="*/ 56672 h 432862"/>
              <a:gd name="connsiteX1456" fmla="*/ 481702 w 1125233"/>
              <a:gd name="connsiteY1456" fmla="*/ 54109 h 432862"/>
              <a:gd name="connsiteX1457" fmla="*/ 483717 w 1125233"/>
              <a:gd name="connsiteY1457" fmla="*/ 52403 h 432862"/>
              <a:gd name="connsiteX1458" fmla="*/ 476318 w 1125233"/>
              <a:gd name="connsiteY1458" fmla="*/ 55563 h 432862"/>
              <a:gd name="connsiteX1459" fmla="*/ 477326 w 1125233"/>
              <a:gd name="connsiteY1459" fmla="*/ 54894 h 432862"/>
              <a:gd name="connsiteX1460" fmla="*/ 478218 w 1125233"/>
              <a:gd name="connsiteY1460" fmla="*/ 55671 h 432862"/>
              <a:gd name="connsiteX1461" fmla="*/ 476318 w 1125233"/>
              <a:gd name="connsiteY1461" fmla="*/ 55563 h 432862"/>
              <a:gd name="connsiteX1462" fmla="*/ 485538 w 1125233"/>
              <a:gd name="connsiteY1462" fmla="*/ 403961 h 432862"/>
              <a:gd name="connsiteX1463" fmla="*/ 484811 w 1125233"/>
              <a:gd name="connsiteY1463" fmla="*/ 402607 h 432862"/>
              <a:gd name="connsiteX1464" fmla="*/ 484336 w 1125233"/>
              <a:gd name="connsiteY1464" fmla="*/ 402550 h 432862"/>
              <a:gd name="connsiteX1465" fmla="*/ 484279 w 1125233"/>
              <a:gd name="connsiteY1465" fmla="*/ 402190 h 432862"/>
              <a:gd name="connsiteX1466" fmla="*/ 482458 w 1125233"/>
              <a:gd name="connsiteY1466" fmla="*/ 401636 h 432862"/>
              <a:gd name="connsiteX1467" fmla="*/ 482508 w 1125233"/>
              <a:gd name="connsiteY1467" fmla="*/ 400945 h 432862"/>
              <a:gd name="connsiteX1468" fmla="*/ 484286 w 1125233"/>
              <a:gd name="connsiteY1468" fmla="*/ 402197 h 432862"/>
              <a:gd name="connsiteX1469" fmla="*/ 484653 w 1125233"/>
              <a:gd name="connsiteY1469" fmla="*/ 402312 h 432862"/>
              <a:gd name="connsiteX1470" fmla="*/ 484819 w 1125233"/>
              <a:gd name="connsiteY1470" fmla="*/ 402614 h 432862"/>
              <a:gd name="connsiteX1471" fmla="*/ 486438 w 1125233"/>
              <a:gd name="connsiteY1471" fmla="*/ 403925 h 432862"/>
              <a:gd name="connsiteX1472" fmla="*/ 485538 w 1125233"/>
              <a:gd name="connsiteY1472" fmla="*/ 403961 h 432862"/>
              <a:gd name="connsiteX1473" fmla="*/ 489497 w 1125233"/>
              <a:gd name="connsiteY1473" fmla="*/ 399231 h 432862"/>
              <a:gd name="connsiteX1474" fmla="*/ 487352 w 1125233"/>
              <a:gd name="connsiteY1474" fmla="*/ 399044 h 432862"/>
              <a:gd name="connsiteX1475" fmla="*/ 485287 w 1125233"/>
              <a:gd name="connsiteY1475" fmla="*/ 397928 h 432862"/>
              <a:gd name="connsiteX1476" fmla="*/ 477858 w 1125233"/>
              <a:gd name="connsiteY1476" fmla="*/ 397900 h 432862"/>
              <a:gd name="connsiteX1477" fmla="*/ 476843 w 1125233"/>
              <a:gd name="connsiteY1477" fmla="*/ 397238 h 432862"/>
              <a:gd name="connsiteX1478" fmla="*/ 478002 w 1125233"/>
              <a:gd name="connsiteY1478" fmla="*/ 395891 h 432862"/>
              <a:gd name="connsiteX1479" fmla="*/ 487943 w 1125233"/>
              <a:gd name="connsiteY1479" fmla="*/ 395978 h 432862"/>
              <a:gd name="connsiteX1480" fmla="*/ 489893 w 1125233"/>
              <a:gd name="connsiteY1480" fmla="*/ 397259 h 432862"/>
              <a:gd name="connsiteX1481" fmla="*/ 489497 w 1125233"/>
              <a:gd name="connsiteY1481" fmla="*/ 399231 h 432862"/>
              <a:gd name="connsiteX1482" fmla="*/ 498099 w 1125233"/>
              <a:gd name="connsiteY1482" fmla="*/ 410490 h 432862"/>
              <a:gd name="connsiteX1483" fmla="*/ 492808 w 1125233"/>
              <a:gd name="connsiteY1483" fmla="*/ 413210 h 432862"/>
              <a:gd name="connsiteX1484" fmla="*/ 490908 w 1125233"/>
              <a:gd name="connsiteY1484" fmla="*/ 412390 h 432862"/>
              <a:gd name="connsiteX1485" fmla="*/ 497041 w 1125233"/>
              <a:gd name="connsiteY1485" fmla="*/ 409100 h 432862"/>
              <a:gd name="connsiteX1486" fmla="*/ 498120 w 1125233"/>
              <a:gd name="connsiteY1486" fmla="*/ 409755 h 432862"/>
              <a:gd name="connsiteX1487" fmla="*/ 498099 w 1125233"/>
              <a:gd name="connsiteY1487" fmla="*/ 410490 h 432862"/>
              <a:gd name="connsiteX1488" fmla="*/ 506261 w 1125233"/>
              <a:gd name="connsiteY1488" fmla="*/ 404004 h 432862"/>
              <a:gd name="connsiteX1489" fmla="*/ 505081 w 1125233"/>
              <a:gd name="connsiteY1489" fmla="*/ 404407 h 432862"/>
              <a:gd name="connsiteX1490" fmla="*/ 499481 w 1125233"/>
              <a:gd name="connsiteY1490" fmla="*/ 404429 h 432862"/>
              <a:gd name="connsiteX1491" fmla="*/ 499481 w 1125233"/>
              <a:gd name="connsiteY1491" fmla="*/ 404616 h 432862"/>
              <a:gd name="connsiteX1492" fmla="*/ 498077 w 1125233"/>
              <a:gd name="connsiteY1492" fmla="*/ 404616 h 432862"/>
              <a:gd name="connsiteX1493" fmla="*/ 493089 w 1125233"/>
              <a:gd name="connsiteY1493" fmla="*/ 400016 h 432862"/>
              <a:gd name="connsiteX1494" fmla="*/ 494442 w 1125233"/>
              <a:gd name="connsiteY1494" fmla="*/ 398252 h 432862"/>
              <a:gd name="connsiteX1495" fmla="*/ 495939 w 1125233"/>
              <a:gd name="connsiteY1495" fmla="*/ 399778 h 432862"/>
              <a:gd name="connsiteX1496" fmla="*/ 499351 w 1125233"/>
              <a:gd name="connsiteY1496" fmla="*/ 402305 h 432862"/>
              <a:gd name="connsiteX1497" fmla="*/ 501885 w 1125233"/>
              <a:gd name="connsiteY1497" fmla="*/ 400239 h 432862"/>
              <a:gd name="connsiteX1498" fmla="*/ 505268 w 1125233"/>
              <a:gd name="connsiteY1498" fmla="*/ 399534 h 432862"/>
              <a:gd name="connsiteX1499" fmla="*/ 507197 w 1125233"/>
              <a:gd name="connsiteY1499" fmla="*/ 402233 h 432862"/>
              <a:gd name="connsiteX1500" fmla="*/ 506261 w 1125233"/>
              <a:gd name="connsiteY1500" fmla="*/ 404004 h 432862"/>
              <a:gd name="connsiteX1501" fmla="*/ 510249 w 1125233"/>
              <a:gd name="connsiteY1501" fmla="*/ 54815 h 432862"/>
              <a:gd name="connsiteX1502" fmla="*/ 509018 w 1125233"/>
              <a:gd name="connsiteY1502" fmla="*/ 56463 h 432862"/>
              <a:gd name="connsiteX1503" fmla="*/ 507600 w 1125233"/>
              <a:gd name="connsiteY1503" fmla="*/ 53785 h 432862"/>
              <a:gd name="connsiteX1504" fmla="*/ 509385 w 1125233"/>
              <a:gd name="connsiteY1504" fmla="*/ 53001 h 432862"/>
              <a:gd name="connsiteX1505" fmla="*/ 510249 w 1125233"/>
              <a:gd name="connsiteY1505" fmla="*/ 54815 h 432862"/>
              <a:gd name="connsiteX1506" fmla="*/ 512725 w 1125233"/>
              <a:gd name="connsiteY1506" fmla="*/ 407920 h 432862"/>
              <a:gd name="connsiteX1507" fmla="*/ 511818 w 1125233"/>
              <a:gd name="connsiteY1507" fmla="*/ 408676 h 432862"/>
              <a:gd name="connsiteX1508" fmla="*/ 510616 w 1125233"/>
              <a:gd name="connsiteY1508" fmla="*/ 406948 h 432862"/>
              <a:gd name="connsiteX1509" fmla="*/ 511422 w 1125233"/>
              <a:gd name="connsiteY1509" fmla="*/ 405191 h 432862"/>
              <a:gd name="connsiteX1510" fmla="*/ 511933 w 1125233"/>
              <a:gd name="connsiteY1510" fmla="*/ 405177 h 432862"/>
              <a:gd name="connsiteX1511" fmla="*/ 512372 w 1125233"/>
              <a:gd name="connsiteY1511" fmla="*/ 405242 h 432862"/>
              <a:gd name="connsiteX1512" fmla="*/ 512725 w 1125233"/>
              <a:gd name="connsiteY1512" fmla="*/ 407920 h 432862"/>
              <a:gd name="connsiteX1513" fmla="*/ 518469 w 1125233"/>
              <a:gd name="connsiteY1513" fmla="*/ 374865 h 432862"/>
              <a:gd name="connsiteX1514" fmla="*/ 517591 w 1125233"/>
              <a:gd name="connsiteY1514" fmla="*/ 375506 h 432862"/>
              <a:gd name="connsiteX1515" fmla="*/ 516799 w 1125233"/>
              <a:gd name="connsiteY1515" fmla="*/ 374757 h 432862"/>
              <a:gd name="connsiteX1516" fmla="*/ 518469 w 1125233"/>
              <a:gd name="connsiteY1516" fmla="*/ 374865 h 432862"/>
              <a:gd name="connsiteX1517" fmla="*/ 514712 w 1125233"/>
              <a:gd name="connsiteY1517" fmla="*/ 396237 h 432862"/>
              <a:gd name="connsiteX1518" fmla="*/ 515698 w 1125233"/>
              <a:gd name="connsiteY1518" fmla="*/ 396964 h 432862"/>
              <a:gd name="connsiteX1519" fmla="*/ 514611 w 1125233"/>
              <a:gd name="connsiteY1519" fmla="*/ 397669 h 432862"/>
              <a:gd name="connsiteX1520" fmla="*/ 513769 w 1125233"/>
              <a:gd name="connsiteY1520" fmla="*/ 396899 h 432862"/>
              <a:gd name="connsiteX1521" fmla="*/ 514712 w 1125233"/>
              <a:gd name="connsiteY1521" fmla="*/ 396237 h 432862"/>
              <a:gd name="connsiteX1522" fmla="*/ 514848 w 1125233"/>
              <a:gd name="connsiteY1522" fmla="*/ 413081 h 432862"/>
              <a:gd name="connsiteX1523" fmla="*/ 514971 w 1125233"/>
              <a:gd name="connsiteY1523" fmla="*/ 411713 h 432862"/>
              <a:gd name="connsiteX1524" fmla="*/ 515878 w 1125233"/>
              <a:gd name="connsiteY1524" fmla="*/ 412440 h 432862"/>
              <a:gd name="connsiteX1525" fmla="*/ 514848 w 1125233"/>
              <a:gd name="connsiteY1525" fmla="*/ 413081 h 432862"/>
              <a:gd name="connsiteX1526" fmla="*/ 521204 w 1125233"/>
              <a:gd name="connsiteY1526" fmla="*/ 405933 h 432862"/>
              <a:gd name="connsiteX1527" fmla="*/ 519254 w 1125233"/>
              <a:gd name="connsiteY1527" fmla="*/ 405638 h 432862"/>
              <a:gd name="connsiteX1528" fmla="*/ 517454 w 1125233"/>
              <a:gd name="connsiteY1528" fmla="*/ 404162 h 432862"/>
              <a:gd name="connsiteX1529" fmla="*/ 516734 w 1125233"/>
              <a:gd name="connsiteY1529" fmla="*/ 403306 h 432862"/>
              <a:gd name="connsiteX1530" fmla="*/ 518944 w 1125233"/>
              <a:gd name="connsiteY1530" fmla="*/ 402478 h 432862"/>
              <a:gd name="connsiteX1531" fmla="*/ 521744 w 1125233"/>
              <a:gd name="connsiteY1531" fmla="*/ 404098 h 432862"/>
              <a:gd name="connsiteX1532" fmla="*/ 521204 w 1125233"/>
              <a:gd name="connsiteY1532" fmla="*/ 405933 h 432862"/>
              <a:gd name="connsiteX1533" fmla="*/ 530785 w 1125233"/>
              <a:gd name="connsiteY1533" fmla="*/ 41224 h 432862"/>
              <a:gd name="connsiteX1534" fmla="*/ 530900 w 1125233"/>
              <a:gd name="connsiteY1534" fmla="*/ 41455 h 432862"/>
              <a:gd name="connsiteX1535" fmla="*/ 540415 w 1125233"/>
              <a:gd name="connsiteY1535" fmla="*/ 41519 h 432862"/>
              <a:gd name="connsiteX1536" fmla="*/ 541286 w 1125233"/>
              <a:gd name="connsiteY1536" fmla="*/ 42887 h 432862"/>
              <a:gd name="connsiteX1537" fmla="*/ 540293 w 1125233"/>
              <a:gd name="connsiteY1537" fmla="*/ 43578 h 432862"/>
              <a:gd name="connsiteX1538" fmla="*/ 531893 w 1125233"/>
              <a:gd name="connsiteY1538" fmla="*/ 42945 h 432862"/>
              <a:gd name="connsiteX1539" fmla="*/ 530893 w 1125233"/>
              <a:gd name="connsiteY1539" fmla="*/ 41448 h 432862"/>
              <a:gd name="connsiteX1540" fmla="*/ 530497 w 1125233"/>
              <a:gd name="connsiteY1540" fmla="*/ 41448 h 432862"/>
              <a:gd name="connsiteX1541" fmla="*/ 534938 w 1125233"/>
              <a:gd name="connsiteY1541" fmla="*/ 391349 h 432862"/>
              <a:gd name="connsiteX1542" fmla="*/ 533973 w 1125233"/>
              <a:gd name="connsiteY1542" fmla="*/ 392091 h 432862"/>
              <a:gd name="connsiteX1543" fmla="*/ 531742 w 1125233"/>
              <a:gd name="connsiteY1543" fmla="*/ 392796 h 432862"/>
              <a:gd name="connsiteX1544" fmla="*/ 531389 w 1125233"/>
              <a:gd name="connsiteY1544" fmla="*/ 390046 h 432862"/>
              <a:gd name="connsiteX1545" fmla="*/ 532505 w 1125233"/>
              <a:gd name="connsiteY1545" fmla="*/ 389636 h 432862"/>
              <a:gd name="connsiteX1546" fmla="*/ 533779 w 1125233"/>
              <a:gd name="connsiteY1546" fmla="*/ 389370 h 432862"/>
              <a:gd name="connsiteX1547" fmla="*/ 535017 w 1125233"/>
              <a:gd name="connsiteY1547" fmla="*/ 389694 h 432862"/>
              <a:gd name="connsiteX1548" fmla="*/ 534938 w 1125233"/>
              <a:gd name="connsiteY1548" fmla="*/ 391349 h 432862"/>
              <a:gd name="connsiteX1549" fmla="*/ 537932 w 1125233"/>
              <a:gd name="connsiteY1549" fmla="*/ 402075 h 432862"/>
              <a:gd name="connsiteX1550" fmla="*/ 538069 w 1125233"/>
              <a:gd name="connsiteY1550" fmla="*/ 400621 h 432862"/>
              <a:gd name="connsiteX1551" fmla="*/ 538933 w 1125233"/>
              <a:gd name="connsiteY1551" fmla="*/ 401398 h 432862"/>
              <a:gd name="connsiteX1552" fmla="*/ 537932 w 1125233"/>
              <a:gd name="connsiteY1552" fmla="*/ 402075 h 432862"/>
              <a:gd name="connsiteX1553" fmla="*/ 540941 w 1125233"/>
              <a:gd name="connsiteY1553" fmla="*/ 406423 h 432862"/>
              <a:gd name="connsiteX1554" fmla="*/ 539998 w 1125233"/>
              <a:gd name="connsiteY1554" fmla="*/ 406034 h 432862"/>
              <a:gd name="connsiteX1555" fmla="*/ 541013 w 1125233"/>
              <a:gd name="connsiteY1555" fmla="*/ 405004 h 432862"/>
              <a:gd name="connsiteX1556" fmla="*/ 541934 w 1125233"/>
              <a:gd name="connsiteY1556" fmla="*/ 405739 h 432862"/>
              <a:gd name="connsiteX1557" fmla="*/ 540941 w 1125233"/>
              <a:gd name="connsiteY1557" fmla="*/ 406423 h 432862"/>
              <a:gd name="connsiteX1558" fmla="*/ 542748 w 1125233"/>
              <a:gd name="connsiteY1558" fmla="*/ 50021 h 432862"/>
              <a:gd name="connsiteX1559" fmla="*/ 538630 w 1125233"/>
              <a:gd name="connsiteY1559" fmla="*/ 49985 h 432862"/>
              <a:gd name="connsiteX1560" fmla="*/ 537565 w 1125233"/>
              <a:gd name="connsiteY1560" fmla="*/ 49351 h 432862"/>
              <a:gd name="connsiteX1561" fmla="*/ 537680 w 1125233"/>
              <a:gd name="connsiteY1561" fmla="*/ 48703 h 432862"/>
              <a:gd name="connsiteX1562" fmla="*/ 544043 w 1125233"/>
              <a:gd name="connsiteY1562" fmla="*/ 48826 h 432862"/>
              <a:gd name="connsiteX1563" fmla="*/ 542748 w 1125233"/>
              <a:gd name="connsiteY1563" fmla="*/ 50021 h 432862"/>
              <a:gd name="connsiteX1564" fmla="*/ 548945 w 1125233"/>
              <a:gd name="connsiteY1564" fmla="*/ 43283 h 432862"/>
              <a:gd name="connsiteX1565" fmla="*/ 545490 w 1125233"/>
              <a:gd name="connsiteY1565" fmla="*/ 42383 h 432862"/>
              <a:gd name="connsiteX1566" fmla="*/ 547592 w 1125233"/>
              <a:gd name="connsiteY1566" fmla="*/ 41404 h 432862"/>
              <a:gd name="connsiteX1567" fmla="*/ 547592 w 1125233"/>
              <a:gd name="connsiteY1567" fmla="*/ 41404 h 432862"/>
              <a:gd name="connsiteX1568" fmla="*/ 547592 w 1125233"/>
              <a:gd name="connsiteY1568" fmla="*/ 41404 h 432862"/>
              <a:gd name="connsiteX1569" fmla="*/ 549866 w 1125233"/>
              <a:gd name="connsiteY1569" fmla="*/ 42059 h 432862"/>
              <a:gd name="connsiteX1570" fmla="*/ 548945 w 1125233"/>
              <a:gd name="connsiteY1570" fmla="*/ 43283 h 432862"/>
              <a:gd name="connsiteX1571" fmla="*/ 555826 w 1125233"/>
              <a:gd name="connsiteY1571" fmla="*/ 42858 h 432862"/>
              <a:gd name="connsiteX1572" fmla="*/ 554286 w 1125233"/>
              <a:gd name="connsiteY1572" fmla="*/ 42426 h 432862"/>
              <a:gd name="connsiteX1573" fmla="*/ 555142 w 1125233"/>
              <a:gd name="connsiteY1573" fmla="*/ 41879 h 432862"/>
              <a:gd name="connsiteX1574" fmla="*/ 555941 w 1125233"/>
              <a:gd name="connsiteY1574" fmla="*/ 42211 h 432862"/>
              <a:gd name="connsiteX1575" fmla="*/ 555826 w 1125233"/>
              <a:gd name="connsiteY1575" fmla="*/ 42858 h 432862"/>
              <a:gd name="connsiteX1576" fmla="*/ 561671 w 1125233"/>
              <a:gd name="connsiteY1576" fmla="*/ 408316 h 432862"/>
              <a:gd name="connsiteX1577" fmla="*/ 559850 w 1125233"/>
              <a:gd name="connsiteY1577" fmla="*/ 407898 h 432862"/>
              <a:gd name="connsiteX1578" fmla="*/ 560807 w 1125233"/>
              <a:gd name="connsiteY1578" fmla="*/ 407229 h 432862"/>
              <a:gd name="connsiteX1579" fmla="*/ 561700 w 1125233"/>
              <a:gd name="connsiteY1579" fmla="*/ 407560 h 432862"/>
              <a:gd name="connsiteX1580" fmla="*/ 561671 w 1125233"/>
              <a:gd name="connsiteY1580" fmla="*/ 408316 h 432862"/>
              <a:gd name="connsiteX1581" fmla="*/ 561354 w 1125233"/>
              <a:gd name="connsiteY1581" fmla="*/ 36258 h 432862"/>
              <a:gd name="connsiteX1582" fmla="*/ 560469 w 1125233"/>
              <a:gd name="connsiteY1582" fmla="*/ 36207 h 432862"/>
              <a:gd name="connsiteX1583" fmla="*/ 562110 w 1125233"/>
              <a:gd name="connsiteY1583" fmla="*/ 34840 h 432862"/>
              <a:gd name="connsiteX1584" fmla="*/ 562254 w 1125233"/>
              <a:gd name="connsiteY1584" fmla="*/ 34573 h 432862"/>
              <a:gd name="connsiteX1585" fmla="*/ 562571 w 1125233"/>
              <a:gd name="connsiteY1585" fmla="*/ 34804 h 432862"/>
              <a:gd name="connsiteX1586" fmla="*/ 562110 w 1125233"/>
              <a:gd name="connsiteY1586" fmla="*/ 34840 h 432862"/>
              <a:gd name="connsiteX1587" fmla="*/ 561354 w 1125233"/>
              <a:gd name="connsiteY1587" fmla="*/ 36258 h 432862"/>
              <a:gd name="connsiteX1588" fmla="*/ 567012 w 1125233"/>
              <a:gd name="connsiteY1588" fmla="*/ 414960 h 432862"/>
              <a:gd name="connsiteX1589" fmla="*/ 565558 w 1125233"/>
              <a:gd name="connsiteY1589" fmla="*/ 414139 h 432862"/>
              <a:gd name="connsiteX1590" fmla="*/ 566817 w 1125233"/>
              <a:gd name="connsiteY1590" fmla="*/ 411641 h 432862"/>
              <a:gd name="connsiteX1591" fmla="*/ 567696 w 1125233"/>
              <a:gd name="connsiteY1591" fmla="*/ 412347 h 432862"/>
              <a:gd name="connsiteX1592" fmla="*/ 567012 w 1125233"/>
              <a:gd name="connsiteY1592" fmla="*/ 414960 h 432862"/>
              <a:gd name="connsiteX1593" fmla="*/ 575772 w 1125233"/>
              <a:gd name="connsiteY1593" fmla="*/ 43017 h 432862"/>
              <a:gd name="connsiteX1594" fmla="*/ 569358 w 1125233"/>
              <a:gd name="connsiteY1594" fmla="*/ 42981 h 432862"/>
              <a:gd name="connsiteX1595" fmla="*/ 568977 w 1125233"/>
              <a:gd name="connsiteY1595" fmla="*/ 42261 h 432862"/>
              <a:gd name="connsiteX1596" fmla="*/ 572878 w 1125233"/>
              <a:gd name="connsiteY1596" fmla="*/ 39367 h 432862"/>
              <a:gd name="connsiteX1597" fmla="*/ 576715 w 1125233"/>
              <a:gd name="connsiteY1597" fmla="*/ 39230 h 432862"/>
              <a:gd name="connsiteX1598" fmla="*/ 576693 w 1125233"/>
              <a:gd name="connsiteY1598" fmla="*/ 39014 h 432862"/>
              <a:gd name="connsiteX1599" fmla="*/ 577003 w 1125233"/>
              <a:gd name="connsiteY1599" fmla="*/ 39245 h 432862"/>
              <a:gd name="connsiteX1600" fmla="*/ 576707 w 1125233"/>
              <a:gd name="connsiteY1600" fmla="*/ 39230 h 432862"/>
              <a:gd name="connsiteX1601" fmla="*/ 575772 w 1125233"/>
              <a:gd name="connsiteY1601" fmla="*/ 43017 h 432862"/>
              <a:gd name="connsiteX1602" fmla="*/ 593443 w 1125233"/>
              <a:gd name="connsiteY1602" fmla="*/ 414989 h 432862"/>
              <a:gd name="connsiteX1603" fmla="*/ 591780 w 1125233"/>
              <a:gd name="connsiteY1603" fmla="*/ 414556 h 432862"/>
              <a:gd name="connsiteX1604" fmla="*/ 592680 w 1125233"/>
              <a:gd name="connsiteY1604" fmla="*/ 413909 h 432862"/>
              <a:gd name="connsiteX1605" fmla="*/ 593515 w 1125233"/>
              <a:gd name="connsiteY1605" fmla="*/ 414261 h 432862"/>
              <a:gd name="connsiteX1606" fmla="*/ 593443 w 1125233"/>
              <a:gd name="connsiteY1606" fmla="*/ 414989 h 432862"/>
              <a:gd name="connsiteX1607" fmla="*/ 592053 w 1125233"/>
              <a:gd name="connsiteY1607" fmla="*/ 30204 h 432862"/>
              <a:gd name="connsiteX1608" fmla="*/ 586842 w 1125233"/>
              <a:gd name="connsiteY1608" fmla="*/ 29621 h 432862"/>
              <a:gd name="connsiteX1609" fmla="*/ 586014 w 1125233"/>
              <a:gd name="connsiteY1609" fmla="*/ 26979 h 432862"/>
              <a:gd name="connsiteX1610" fmla="*/ 587943 w 1125233"/>
              <a:gd name="connsiteY1610" fmla="*/ 26691 h 432862"/>
              <a:gd name="connsiteX1611" fmla="*/ 592773 w 1125233"/>
              <a:gd name="connsiteY1611" fmla="*/ 28275 h 432862"/>
              <a:gd name="connsiteX1612" fmla="*/ 593637 w 1125233"/>
              <a:gd name="connsiteY1612" fmla="*/ 28958 h 432862"/>
              <a:gd name="connsiteX1613" fmla="*/ 592053 w 1125233"/>
              <a:gd name="connsiteY1613" fmla="*/ 30204 h 432862"/>
              <a:gd name="connsiteX1614" fmla="*/ 604851 w 1125233"/>
              <a:gd name="connsiteY1614" fmla="*/ 33896 h 432862"/>
              <a:gd name="connsiteX1615" fmla="*/ 603174 w 1125233"/>
              <a:gd name="connsiteY1615" fmla="*/ 33256 h 432862"/>
              <a:gd name="connsiteX1616" fmla="*/ 602994 w 1125233"/>
              <a:gd name="connsiteY1616" fmla="*/ 30448 h 432862"/>
              <a:gd name="connsiteX1617" fmla="*/ 602663 w 1125233"/>
              <a:gd name="connsiteY1617" fmla="*/ 30384 h 432862"/>
              <a:gd name="connsiteX1618" fmla="*/ 602994 w 1125233"/>
              <a:gd name="connsiteY1618" fmla="*/ 30139 h 432862"/>
              <a:gd name="connsiteX1619" fmla="*/ 603001 w 1125233"/>
              <a:gd name="connsiteY1619" fmla="*/ 30448 h 432862"/>
              <a:gd name="connsiteX1620" fmla="*/ 605564 w 1125233"/>
              <a:gd name="connsiteY1620" fmla="*/ 33119 h 432862"/>
              <a:gd name="connsiteX1621" fmla="*/ 604851 w 1125233"/>
              <a:gd name="connsiteY1621" fmla="*/ 33896 h 432862"/>
              <a:gd name="connsiteX1622" fmla="*/ 619197 w 1125233"/>
              <a:gd name="connsiteY1622" fmla="*/ 38230 h 432862"/>
              <a:gd name="connsiteX1623" fmla="*/ 618391 w 1125233"/>
              <a:gd name="connsiteY1623" fmla="*/ 38388 h 432862"/>
              <a:gd name="connsiteX1624" fmla="*/ 615684 w 1125233"/>
              <a:gd name="connsiteY1624" fmla="*/ 33083 h 432862"/>
              <a:gd name="connsiteX1625" fmla="*/ 616102 w 1125233"/>
              <a:gd name="connsiteY1625" fmla="*/ 32939 h 432862"/>
              <a:gd name="connsiteX1626" fmla="*/ 616821 w 1125233"/>
              <a:gd name="connsiteY1626" fmla="*/ 32709 h 432862"/>
              <a:gd name="connsiteX1627" fmla="*/ 618758 w 1125233"/>
              <a:gd name="connsiteY1627" fmla="*/ 33155 h 432862"/>
              <a:gd name="connsiteX1628" fmla="*/ 619060 w 1125233"/>
              <a:gd name="connsiteY1628" fmla="*/ 33386 h 432862"/>
              <a:gd name="connsiteX1629" fmla="*/ 619924 w 1125233"/>
              <a:gd name="connsiteY1629" fmla="*/ 37395 h 432862"/>
              <a:gd name="connsiteX1630" fmla="*/ 619197 w 1125233"/>
              <a:gd name="connsiteY1630" fmla="*/ 38230 h 432862"/>
              <a:gd name="connsiteX1631" fmla="*/ 620262 w 1125233"/>
              <a:gd name="connsiteY1631" fmla="*/ 23524 h 432862"/>
              <a:gd name="connsiteX1632" fmla="*/ 620399 w 1125233"/>
              <a:gd name="connsiteY1632" fmla="*/ 23754 h 432862"/>
              <a:gd name="connsiteX1633" fmla="*/ 622141 w 1125233"/>
              <a:gd name="connsiteY1633" fmla="*/ 25107 h 432862"/>
              <a:gd name="connsiteX1634" fmla="*/ 621227 w 1125233"/>
              <a:gd name="connsiteY1634" fmla="*/ 25172 h 432862"/>
              <a:gd name="connsiteX1635" fmla="*/ 620392 w 1125233"/>
              <a:gd name="connsiteY1635" fmla="*/ 23754 h 432862"/>
              <a:gd name="connsiteX1636" fmla="*/ 620010 w 1125233"/>
              <a:gd name="connsiteY1636" fmla="*/ 23725 h 432862"/>
              <a:gd name="connsiteX1637" fmla="*/ 620680 w 1125233"/>
              <a:gd name="connsiteY1637" fmla="*/ 29138 h 432862"/>
              <a:gd name="connsiteX1638" fmla="*/ 621622 w 1125233"/>
              <a:gd name="connsiteY1638" fmla="*/ 28440 h 432862"/>
              <a:gd name="connsiteX1639" fmla="*/ 622508 w 1125233"/>
              <a:gd name="connsiteY1639" fmla="*/ 29203 h 432862"/>
              <a:gd name="connsiteX1640" fmla="*/ 620680 w 1125233"/>
              <a:gd name="connsiteY1640" fmla="*/ 29138 h 432862"/>
              <a:gd name="connsiteX1641" fmla="*/ 630951 w 1125233"/>
              <a:gd name="connsiteY1641" fmla="*/ 417191 h 432862"/>
              <a:gd name="connsiteX1642" fmla="*/ 629382 w 1125233"/>
              <a:gd name="connsiteY1642" fmla="*/ 416766 h 432862"/>
              <a:gd name="connsiteX1643" fmla="*/ 630246 w 1125233"/>
              <a:gd name="connsiteY1643" fmla="*/ 416176 h 432862"/>
              <a:gd name="connsiteX1644" fmla="*/ 631030 w 1125233"/>
              <a:gd name="connsiteY1644" fmla="*/ 416514 h 432862"/>
              <a:gd name="connsiteX1645" fmla="*/ 630951 w 1125233"/>
              <a:gd name="connsiteY1645" fmla="*/ 417191 h 432862"/>
              <a:gd name="connsiteX1646" fmla="*/ 652941 w 1125233"/>
              <a:gd name="connsiteY1646" fmla="*/ 423965 h 432862"/>
              <a:gd name="connsiteX1647" fmla="*/ 652149 w 1125233"/>
              <a:gd name="connsiteY1647" fmla="*/ 422554 h 432862"/>
              <a:gd name="connsiteX1648" fmla="*/ 651789 w 1125233"/>
              <a:gd name="connsiteY1648" fmla="*/ 422467 h 432862"/>
              <a:gd name="connsiteX1649" fmla="*/ 651753 w 1125233"/>
              <a:gd name="connsiteY1649" fmla="*/ 422259 h 432862"/>
              <a:gd name="connsiteX1650" fmla="*/ 649255 w 1125233"/>
              <a:gd name="connsiteY1650" fmla="*/ 422244 h 432862"/>
              <a:gd name="connsiteX1651" fmla="*/ 649162 w 1125233"/>
              <a:gd name="connsiteY1651" fmla="*/ 422475 h 432862"/>
              <a:gd name="connsiteX1652" fmla="*/ 648867 w 1125233"/>
              <a:gd name="connsiteY1652" fmla="*/ 422244 h 432862"/>
              <a:gd name="connsiteX1653" fmla="*/ 649255 w 1125233"/>
              <a:gd name="connsiteY1653" fmla="*/ 422244 h 432862"/>
              <a:gd name="connsiteX1654" fmla="*/ 650011 w 1125233"/>
              <a:gd name="connsiteY1654" fmla="*/ 420927 h 432862"/>
              <a:gd name="connsiteX1655" fmla="*/ 651753 w 1125233"/>
              <a:gd name="connsiteY1655" fmla="*/ 422251 h 432862"/>
              <a:gd name="connsiteX1656" fmla="*/ 652041 w 1125233"/>
              <a:gd name="connsiteY1656" fmla="*/ 422251 h 432862"/>
              <a:gd name="connsiteX1657" fmla="*/ 652149 w 1125233"/>
              <a:gd name="connsiteY1657" fmla="*/ 422547 h 432862"/>
              <a:gd name="connsiteX1658" fmla="*/ 654006 w 1125233"/>
              <a:gd name="connsiteY1658" fmla="*/ 423209 h 432862"/>
              <a:gd name="connsiteX1659" fmla="*/ 652941 w 1125233"/>
              <a:gd name="connsiteY1659" fmla="*/ 423965 h 432862"/>
              <a:gd name="connsiteX1660" fmla="*/ 663932 w 1125233"/>
              <a:gd name="connsiteY1660" fmla="*/ 423396 h 432862"/>
              <a:gd name="connsiteX1661" fmla="*/ 664853 w 1125233"/>
              <a:gd name="connsiteY1661" fmla="*/ 422763 h 432862"/>
              <a:gd name="connsiteX1662" fmla="*/ 665731 w 1125233"/>
              <a:gd name="connsiteY1662" fmla="*/ 423468 h 432862"/>
              <a:gd name="connsiteX1663" fmla="*/ 663932 w 1125233"/>
              <a:gd name="connsiteY1663" fmla="*/ 423396 h 432862"/>
              <a:gd name="connsiteX1664" fmla="*/ 690528 w 1125233"/>
              <a:gd name="connsiteY1664" fmla="*/ 20760 h 432862"/>
              <a:gd name="connsiteX1665" fmla="*/ 689736 w 1125233"/>
              <a:gd name="connsiteY1665" fmla="*/ 19356 h 432862"/>
              <a:gd name="connsiteX1666" fmla="*/ 689261 w 1125233"/>
              <a:gd name="connsiteY1666" fmla="*/ 19305 h 432862"/>
              <a:gd name="connsiteX1667" fmla="*/ 689182 w 1125233"/>
              <a:gd name="connsiteY1667" fmla="*/ 19054 h 432862"/>
              <a:gd name="connsiteX1668" fmla="*/ 682826 w 1125233"/>
              <a:gd name="connsiteY1668" fmla="*/ 18989 h 432862"/>
              <a:gd name="connsiteX1669" fmla="*/ 681790 w 1125233"/>
              <a:gd name="connsiteY1669" fmla="*/ 18363 h 432862"/>
              <a:gd name="connsiteX1670" fmla="*/ 681912 w 1125233"/>
              <a:gd name="connsiteY1670" fmla="*/ 17772 h 432862"/>
              <a:gd name="connsiteX1671" fmla="*/ 685713 w 1125233"/>
              <a:gd name="connsiteY1671" fmla="*/ 17096 h 432862"/>
              <a:gd name="connsiteX1672" fmla="*/ 689182 w 1125233"/>
              <a:gd name="connsiteY1672" fmla="*/ 19054 h 432862"/>
              <a:gd name="connsiteX1673" fmla="*/ 689564 w 1125233"/>
              <a:gd name="connsiteY1673" fmla="*/ 19061 h 432862"/>
              <a:gd name="connsiteX1674" fmla="*/ 689729 w 1125233"/>
              <a:gd name="connsiteY1674" fmla="*/ 19356 h 432862"/>
              <a:gd name="connsiteX1675" fmla="*/ 691471 w 1125233"/>
              <a:gd name="connsiteY1675" fmla="*/ 20695 h 432862"/>
              <a:gd name="connsiteX1676" fmla="*/ 690528 w 1125233"/>
              <a:gd name="connsiteY1676" fmla="*/ 20760 h 432862"/>
              <a:gd name="connsiteX1677" fmla="*/ 696416 w 1125233"/>
              <a:gd name="connsiteY1677" fmla="*/ 40663 h 432862"/>
              <a:gd name="connsiteX1678" fmla="*/ 693263 w 1125233"/>
              <a:gd name="connsiteY1678" fmla="*/ 37654 h 432862"/>
              <a:gd name="connsiteX1679" fmla="*/ 694285 w 1125233"/>
              <a:gd name="connsiteY1679" fmla="*/ 37020 h 432862"/>
              <a:gd name="connsiteX1680" fmla="*/ 697661 w 1125233"/>
              <a:gd name="connsiteY1680" fmla="*/ 39446 h 432862"/>
              <a:gd name="connsiteX1681" fmla="*/ 696416 w 1125233"/>
              <a:gd name="connsiteY1681" fmla="*/ 40663 h 432862"/>
              <a:gd name="connsiteX1682" fmla="*/ 728684 w 1125233"/>
              <a:gd name="connsiteY1682" fmla="*/ 20666 h 432862"/>
              <a:gd name="connsiteX1683" fmla="*/ 727216 w 1125233"/>
              <a:gd name="connsiteY1683" fmla="*/ 19853 h 432862"/>
              <a:gd name="connsiteX1684" fmla="*/ 728454 w 1125233"/>
              <a:gd name="connsiteY1684" fmla="*/ 17319 h 432862"/>
              <a:gd name="connsiteX1685" fmla="*/ 729325 w 1125233"/>
              <a:gd name="connsiteY1685" fmla="*/ 18053 h 432862"/>
              <a:gd name="connsiteX1686" fmla="*/ 728684 w 1125233"/>
              <a:gd name="connsiteY1686" fmla="*/ 20666 h 432862"/>
              <a:gd name="connsiteX1687" fmla="*/ 740532 w 1125233"/>
              <a:gd name="connsiteY1687" fmla="*/ 18579 h 432862"/>
              <a:gd name="connsiteX1688" fmla="*/ 738675 w 1125233"/>
              <a:gd name="connsiteY1688" fmla="*/ 17196 h 432862"/>
              <a:gd name="connsiteX1689" fmla="*/ 738344 w 1125233"/>
              <a:gd name="connsiteY1689" fmla="*/ 17089 h 432862"/>
              <a:gd name="connsiteX1690" fmla="*/ 738639 w 1125233"/>
              <a:gd name="connsiteY1690" fmla="*/ 16858 h 432862"/>
              <a:gd name="connsiteX1691" fmla="*/ 738675 w 1125233"/>
              <a:gd name="connsiteY1691" fmla="*/ 17204 h 432862"/>
              <a:gd name="connsiteX1692" fmla="*/ 740662 w 1125233"/>
              <a:gd name="connsiteY1692" fmla="*/ 17859 h 432862"/>
              <a:gd name="connsiteX1693" fmla="*/ 740532 w 1125233"/>
              <a:gd name="connsiteY1693" fmla="*/ 18579 h 432862"/>
              <a:gd name="connsiteX1694" fmla="*/ 747413 w 1125233"/>
              <a:gd name="connsiteY1694" fmla="*/ 408769 h 432862"/>
              <a:gd name="connsiteX1695" fmla="*/ 744721 w 1125233"/>
              <a:gd name="connsiteY1695" fmla="*/ 407042 h 432862"/>
              <a:gd name="connsiteX1696" fmla="*/ 746665 w 1125233"/>
              <a:gd name="connsiteY1696" fmla="*/ 405055 h 432862"/>
              <a:gd name="connsiteX1697" fmla="*/ 749587 w 1125233"/>
              <a:gd name="connsiteY1697" fmla="*/ 406725 h 432862"/>
              <a:gd name="connsiteX1698" fmla="*/ 747413 w 1125233"/>
              <a:gd name="connsiteY1698" fmla="*/ 408769 h 432862"/>
              <a:gd name="connsiteX1699" fmla="*/ 780632 w 1125233"/>
              <a:gd name="connsiteY1699" fmla="*/ 408603 h 432862"/>
              <a:gd name="connsiteX1700" fmla="*/ 779797 w 1125233"/>
              <a:gd name="connsiteY1700" fmla="*/ 408344 h 432862"/>
              <a:gd name="connsiteX1701" fmla="*/ 780668 w 1125233"/>
              <a:gd name="connsiteY1701" fmla="*/ 407416 h 432862"/>
              <a:gd name="connsiteX1702" fmla="*/ 781553 w 1125233"/>
              <a:gd name="connsiteY1702" fmla="*/ 408028 h 432862"/>
              <a:gd name="connsiteX1703" fmla="*/ 780632 w 1125233"/>
              <a:gd name="connsiteY1703" fmla="*/ 408603 h 432862"/>
              <a:gd name="connsiteX1704" fmla="*/ 788974 w 1125233"/>
              <a:gd name="connsiteY1704" fmla="*/ 400657 h 432862"/>
              <a:gd name="connsiteX1705" fmla="*/ 792314 w 1125233"/>
              <a:gd name="connsiteY1705" fmla="*/ 401189 h 432862"/>
              <a:gd name="connsiteX1706" fmla="*/ 791350 w 1125233"/>
              <a:gd name="connsiteY1706" fmla="*/ 402276 h 432862"/>
              <a:gd name="connsiteX1707" fmla="*/ 788017 w 1125233"/>
              <a:gd name="connsiteY1707" fmla="*/ 401319 h 432862"/>
              <a:gd name="connsiteX1708" fmla="*/ 788974 w 1125233"/>
              <a:gd name="connsiteY1708" fmla="*/ 400657 h 432862"/>
              <a:gd name="connsiteX1709" fmla="*/ 792480 w 1125233"/>
              <a:gd name="connsiteY1709" fmla="*/ 410482 h 432862"/>
              <a:gd name="connsiteX1710" fmla="*/ 790587 w 1125233"/>
              <a:gd name="connsiteY1710" fmla="*/ 411195 h 432862"/>
              <a:gd name="connsiteX1711" fmla="*/ 790522 w 1125233"/>
              <a:gd name="connsiteY1711" fmla="*/ 411332 h 432862"/>
              <a:gd name="connsiteX1712" fmla="*/ 790399 w 1125233"/>
              <a:gd name="connsiteY1712" fmla="*/ 411245 h 432862"/>
              <a:gd name="connsiteX1713" fmla="*/ 790579 w 1125233"/>
              <a:gd name="connsiteY1713" fmla="*/ 411195 h 432862"/>
              <a:gd name="connsiteX1714" fmla="*/ 791501 w 1125233"/>
              <a:gd name="connsiteY1714" fmla="*/ 409762 h 432862"/>
              <a:gd name="connsiteX1715" fmla="*/ 792480 w 1125233"/>
              <a:gd name="connsiteY1715" fmla="*/ 410482 h 432862"/>
              <a:gd name="connsiteX1716" fmla="*/ 798231 w 1125233"/>
              <a:gd name="connsiteY1716" fmla="*/ 403442 h 432862"/>
              <a:gd name="connsiteX1717" fmla="*/ 797302 w 1125233"/>
              <a:gd name="connsiteY1717" fmla="*/ 403982 h 432862"/>
              <a:gd name="connsiteX1718" fmla="*/ 796784 w 1125233"/>
              <a:gd name="connsiteY1718" fmla="*/ 403025 h 432862"/>
              <a:gd name="connsiteX1719" fmla="*/ 796525 w 1125233"/>
              <a:gd name="connsiteY1719" fmla="*/ 402082 h 432862"/>
              <a:gd name="connsiteX1720" fmla="*/ 797943 w 1125233"/>
              <a:gd name="connsiteY1720" fmla="*/ 400520 h 432862"/>
              <a:gd name="connsiteX1721" fmla="*/ 798799 w 1125233"/>
              <a:gd name="connsiteY1721" fmla="*/ 402881 h 432862"/>
              <a:gd name="connsiteX1722" fmla="*/ 798231 w 1125233"/>
              <a:gd name="connsiteY1722" fmla="*/ 403442 h 432862"/>
              <a:gd name="connsiteX1723" fmla="*/ 803708 w 1125233"/>
              <a:gd name="connsiteY1723" fmla="*/ 404234 h 432862"/>
              <a:gd name="connsiteX1724" fmla="*/ 802881 w 1125233"/>
              <a:gd name="connsiteY1724" fmla="*/ 403917 h 432862"/>
              <a:gd name="connsiteX1725" fmla="*/ 803759 w 1125233"/>
              <a:gd name="connsiteY1725" fmla="*/ 402881 h 432862"/>
              <a:gd name="connsiteX1726" fmla="*/ 804630 w 1125233"/>
              <a:gd name="connsiteY1726" fmla="*/ 403579 h 432862"/>
              <a:gd name="connsiteX1727" fmla="*/ 803708 w 1125233"/>
              <a:gd name="connsiteY1727" fmla="*/ 404234 h 432862"/>
              <a:gd name="connsiteX1728" fmla="*/ 818270 w 1125233"/>
              <a:gd name="connsiteY1728" fmla="*/ 388585 h 432862"/>
              <a:gd name="connsiteX1729" fmla="*/ 817118 w 1125233"/>
              <a:gd name="connsiteY1729" fmla="*/ 387880 h 432862"/>
              <a:gd name="connsiteX1730" fmla="*/ 817953 w 1125233"/>
              <a:gd name="connsiteY1730" fmla="*/ 387246 h 432862"/>
              <a:gd name="connsiteX1731" fmla="*/ 818687 w 1125233"/>
              <a:gd name="connsiteY1731" fmla="*/ 387944 h 432862"/>
              <a:gd name="connsiteX1732" fmla="*/ 818270 w 1125233"/>
              <a:gd name="connsiteY1732" fmla="*/ 388585 h 432862"/>
              <a:gd name="connsiteX1733" fmla="*/ 818248 w 1125233"/>
              <a:gd name="connsiteY1733" fmla="*/ 22933 h 432862"/>
              <a:gd name="connsiteX1734" fmla="*/ 817917 w 1125233"/>
              <a:gd name="connsiteY1734" fmla="*/ 23178 h 432862"/>
              <a:gd name="connsiteX1735" fmla="*/ 818047 w 1125233"/>
              <a:gd name="connsiteY1735" fmla="*/ 21767 h 432862"/>
              <a:gd name="connsiteX1736" fmla="*/ 818335 w 1125233"/>
              <a:gd name="connsiteY1736" fmla="*/ 22019 h 432862"/>
              <a:gd name="connsiteX1737" fmla="*/ 818730 w 1125233"/>
              <a:gd name="connsiteY1737" fmla="*/ 22480 h 432862"/>
              <a:gd name="connsiteX1738" fmla="*/ 818248 w 1125233"/>
              <a:gd name="connsiteY1738" fmla="*/ 22933 h 432862"/>
              <a:gd name="connsiteX1739" fmla="*/ 830996 w 1125233"/>
              <a:gd name="connsiteY1739" fmla="*/ 8019 h 432862"/>
              <a:gd name="connsiteX1740" fmla="*/ 831032 w 1125233"/>
              <a:gd name="connsiteY1740" fmla="*/ 8307 h 432862"/>
              <a:gd name="connsiteX1741" fmla="*/ 832853 w 1125233"/>
              <a:gd name="connsiteY1741" fmla="*/ 8911 h 432862"/>
              <a:gd name="connsiteX1742" fmla="*/ 832766 w 1125233"/>
              <a:gd name="connsiteY1742" fmla="*/ 9595 h 432862"/>
              <a:gd name="connsiteX1743" fmla="*/ 831032 w 1125233"/>
              <a:gd name="connsiteY1743" fmla="*/ 8307 h 432862"/>
              <a:gd name="connsiteX1744" fmla="*/ 830751 w 1125233"/>
              <a:gd name="connsiteY1744" fmla="*/ 8213 h 432862"/>
              <a:gd name="connsiteX1745" fmla="*/ 833443 w 1125233"/>
              <a:gd name="connsiteY1745" fmla="*/ 389737 h 432862"/>
              <a:gd name="connsiteX1746" fmla="*/ 832795 w 1125233"/>
              <a:gd name="connsiteY1746" fmla="*/ 390543 h 432862"/>
              <a:gd name="connsiteX1747" fmla="*/ 831154 w 1125233"/>
              <a:gd name="connsiteY1747" fmla="*/ 389902 h 432862"/>
              <a:gd name="connsiteX1748" fmla="*/ 831003 w 1125233"/>
              <a:gd name="connsiteY1748" fmla="*/ 387045 h 432862"/>
              <a:gd name="connsiteX1749" fmla="*/ 830780 w 1125233"/>
              <a:gd name="connsiteY1749" fmla="*/ 387009 h 432862"/>
              <a:gd name="connsiteX1750" fmla="*/ 831003 w 1125233"/>
              <a:gd name="connsiteY1750" fmla="*/ 386829 h 432862"/>
              <a:gd name="connsiteX1751" fmla="*/ 830780 w 1125233"/>
              <a:gd name="connsiteY1751" fmla="*/ 387009 h 432862"/>
              <a:gd name="connsiteX1752" fmla="*/ 830679 w 1125233"/>
              <a:gd name="connsiteY1752" fmla="*/ 386757 h 432862"/>
              <a:gd name="connsiteX1753" fmla="*/ 828887 w 1125233"/>
              <a:gd name="connsiteY1753" fmla="*/ 386145 h 432862"/>
              <a:gd name="connsiteX1754" fmla="*/ 829837 w 1125233"/>
              <a:gd name="connsiteY1754" fmla="*/ 385353 h 432862"/>
              <a:gd name="connsiteX1755" fmla="*/ 830686 w 1125233"/>
              <a:gd name="connsiteY1755" fmla="*/ 386757 h 432862"/>
              <a:gd name="connsiteX1756" fmla="*/ 831010 w 1125233"/>
              <a:gd name="connsiteY1756" fmla="*/ 386829 h 432862"/>
              <a:gd name="connsiteX1757" fmla="*/ 831010 w 1125233"/>
              <a:gd name="connsiteY1757" fmla="*/ 387045 h 432862"/>
              <a:gd name="connsiteX1758" fmla="*/ 832212 w 1125233"/>
              <a:gd name="connsiteY1758" fmla="*/ 387253 h 432862"/>
              <a:gd name="connsiteX1759" fmla="*/ 833443 w 1125233"/>
              <a:gd name="connsiteY1759" fmla="*/ 389737 h 432862"/>
              <a:gd name="connsiteX1760" fmla="*/ 835624 w 1125233"/>
              <a:gd name="connsiteY1760" fmla="*/ 383906 h 432862"/>
              <a:gd name="connsiteX1761" fmla="*/ 834105 w 1125233"/>
              <a:gd name="connsiteY1761" fmla="*/ 383107 h 432862"/>
              <a:gd name="connsiteX1762" fmla="*/ 835257 w 1125233"/>
              <a:gd name="connsiteY1762" fmla="*/ 380523 h 432862"/>
              <a:gd name="connsiteX1763" fmla="*/ 836488 w 1125233"/>
              <a:gd name="connsiteY1763" fmla="*/ 382150 h 432862"/>
              <a:gd name="connsiteX1764" fmla="*/ 836488 w 1125233"/>
              <a:gd name="connsiteY1764" fmla="*/ 382150 h 432862"/>
              <a:gd name="connsiteX1765" fmla="*/ 836488 w 1125233"/>
              <a:gd name="connsiteY1765" fmla="*/ 382150 h 432862"/>
              <a:gd name="connsiteX1766" fmla="*/ 835624 w 1125233"/>
              <a:gd name="connsiteY1766" fmla="*/ 383906 h 432862"/>
              <a:gd name="connsiteX1767" fmla="*/ 846738 w 1125233"/>
              <a:gd name="connsiteY1767" fmla="*/ 23308 h 432862"/>
              <a:gd name="connsiteX1768" fmla="*/ 846738 w 1125233"/>
              <a:gd name="connsiteY1768" fmla="*/ 23308 h 432862"/>
              <a:gd name="connsiteX1769" fmla="*/ 846738 w 1125233"/>
              <a:gd name="connsiteY1769" fmla="*/ 23308 h 432862"/>
              <a:gd name="connsiteX1770" fmla="*/ 846205 w 1125233"/>
              <a:gd name="connsiteY1770" fmla="*/ 22912 h 432862"/>
              <a:gd name="connsiteX1771" fmla="*/ 845917 w 1125233"/>
              <a:gd name="connsiteY1771" fmla="*/ 22538 h 432862"/>
              <a:gd name="connsiteX1772" fmla="*/ 846262 w 1125233"/>
              <a:gd name="connsiteY1772" fmla="*/ 22156 h 432862"/>
              <a:gd name="connsiteX1773" fmla="*/ 846824 w 1125233"/>
              <a:gd name="connsiteY1773" fmla="*/ 21789 h 432862"/>
              <a:gd name="connsiteX1774" fmla="*/ 847817 w 1125233"/>
              <a:gd name="connsiteY1774" fmla="*/ 22588 h 432862"/>
              <a:gd name="connsiteX1775" fmla="*/ 846738 w 1125233"/>
              <a:gd name="connsiteY1775" fmla="*/ 23308 h 432862"/>
              <a:gd name="connsiteX1776" fmla="*/ 847846 w 1125233"/>
              <a:gd name="connsiteY1776" fmla="*/ 10517 h 432862"/>
              <a:gd name="connsiteX1777" fmla="*/ 847493 w 1125233"/>
              <a:gd name="connsiteY1777" fmla="*/ 11445 h 432862"/>
              <a:gd name="connsiteX1778" fmla="*/ 845442 w 1125233"/>
              <a:gd name="connsiteY1778" fmla="*/ 11315 h 432862"/>
              <a:gd name="connsiteX1779" fmla="*/ 843599 w 1125233"/>
              <a:gd name="connsiteY1779" fmla="*/ 9710 h 432862"/>
              <a:gd name="connsiteX1780" fmla="*/ 843354 w 1125233"/>
              <a:gd name="connsiteY1780" fmla="*/ 8904 h 432862"/>
              <a:gd name="connsiteX1781" fmla="*/ 845787 w 1125233"/>
              <a:gd name="connsiteY1781" fmla="*/ 8256 h 432862"/>
              <a:gd name="connsiteX1782" fmla="*/ 847846 w 1125233"/>
              <a:gd name="connsiteY1782" fmla="*/ 10517 h 432862"/>
              <a:gd name="connsiteX1783" fmla="*/ 849631 w 1125233"/>
              <a:gd name="connsiteY1783" fmla="*/ 384396 h 432862"/>
              <a:gd name="connsiteX1784" fmla="*/ 848947 w 1125233"/>
              <a:gd name="connsiteY1784" fmla="*/ 383676 h 432862"/>
              <a:gd name="connsiteX1785" fmla="*/ 849336 w 1125233"/>
              <a:gd name="connsiteY1785" fmla="*/ 383021 h 432862"/>
              <a:gd name="connsiteX1786" fmla="*/ 850135 w 1125233"/>
              <a:gd name="connsiteY1786" fmla="*/ 383071 h 432862"/>
              <a:gd name="connsiteX1787" fmla="*/ 849631 w 1125233"/>
              <a:gd name="connsiteY1787" fmla="*/ 384396 h 432862"/>
              <a:gd name="connsiteX1788" fmla="*/ 852518 w 1125233"/>
              <a:gd name="connsiteY1788" fmla="*/ 56485 h 432862"/>
              <a:gd name="connsiteX1789" fmla="*/ 851697 w 1125233"/>
              <a:gd name="connsiteY1789" fmla="*/ 55729 h 432862"/>
              <a:gd name="connsiteX1790" fmla="*/ 852611 w 1125233"/>
              <a:gd name="connsiteY1790" fmla="*/ 54987 h 432862"/>
              <a:gd name="connsiteX1791" fmla="*/ 853475 w 1125233"/>
              <a:gd name="connsiteY1791" fmla="*/ 55801 h 432862"/>
              <a:gd name="connsiteX1792" fmla="*/ 852518 w 1125233"/>
              <a:gd name="connsiteY1792" fmla="*/ 56485 h 432862"/>
              <a:gd name="connsiteX1793" fmla="*/ 852050 w 1125233"/>
              <a:gd name="connsiteY1793" fmla="*/ 16167 h 432862"/>
              <a:gd name="connsiteX1794" fmla="*/ 853590 w 1125233"/>
              <a:gd name="connsiteY1794" fmla="*/ 15008 h 432862"/>
              <a:gd name="connsiteX1795" fmla="*/ 856008 w 1125233"/>
              <a:gd name="connsiteY1795" fmla="*/ 15714 h 432862"/>
              <a:gd name="connsiteX1796" fmla="*/ 854483 w 1125233"/>
              <a:gd name="connsiteY1796" fmla="*/ 16728 h 432862"/>
              <a:gd name="connsiteX1797" fmla="*/ 852050 w 1125233"/>
              <a:gd name="connsiteY1797" fmla="*/ 16167 h 432862"/>
              <a:gd name="connsiteX1798" fmla="*/ 855850 w 1125233"/>
              <a:gd name="connsiteY1798" fmla="*/ 377349 h 432862"/>
              <a:gd name="connsiteX1799" fmla="*/ 854151 w 1125233"/>
              <a:gd name="connsiteY1799" fmla="*/ 376514 h 432862"/>
              <a:gd name="connsiteX1800" fmla="*/ 855418 w 1125233"/>
              <a:gd name="connsiteY1800" fmla="*/ 373771 h 432862"/>
              <a:gd name="connsiteX1801" fmla="*/ 856735 w 1125233"/>
              <a:gd name="connsiteY1801" fmla="*/ 375513 h 432862"/>
              <a:gd name="connsiteX1802" fmla="*/ 856735 w 1125233"/>
              <a:gd name="connsiteY1802" fmla="*/ 375513 h 432862"/>
              <a:gd name="connsiteX1803" fmla="*/ 856735 w 1125233"/>
              <a:gd name="connsiteY1803" fmla="*/ 375513 h 432862"/>
              <a:gd name="connsiteX1804" fmla="*/ 855850 w 1125233"/>
              <a:gd name="connsiteY1804" fmla="*/ 377349 h 432862"/>
              <a:gd name="connsiteX1805" fmla="*/ 857930 w 1125233"/>
              <a:gd name="connsiteY1805" fmla="*/ 51907 h 432862"/>
              <a:gd name="connsiteX1806" fmla="*/ 857412 w 1125233"/>
              <a:gd name="connsiteY1806" fmla="*/ 50935 h 432862"/>
              <a:gd name="connsiteX1807" fmla="*/ 857153 w 1125233"/>
              <a:gd name="connsiteY1807" fmla="*/ 49978 h 432862"/>
              <a:gd name="connsiteX1808" fmla="*/ 858542 w 1125233"/>
              <a:gd name="connsiteY1808" fmla="*/ 48739 h 432862"/>
              <a:gd name="connsiteX1809" fmla="*/ 859579 w 1125233"/>
              <a:gd name="connsiteY1809" fmla="*/ 50755 h 432862"/>
              <a:gd name="connsiteX1810" fmla="*/ 857930 w 1125233"/>
              <a:gd name="connsiteY1810" fmla="*/ 51907 h 432862"/>
              <a:gd name="connsiteX1811" fmla="*/ 867489 w 1125233"/>
              <a:gd name="connsiteY1811" fmla="*/ 375167 h 432862"/>
              <a:gd name="connsiteX1812" fmla="*/ 865927 w 1125233"/>
              <a:gd name="connsiteY1812" fmla="*/ 374736 h 432862"/>
              <a:gd name="connsiteX1813" fmla="*/ 866820 w 1125233"/>
              <a:gd name="connsiteY1813" fmla="*/ 374174 h 432862"/>
              <a:gd name="connsiteX1814" fmla="*/ 867590 w 1125233"/>
              <a:gd name="connsiteY1814" fmla="*/ 374505 h 432862"/>
              <a:gd name="connsiteX1815" fmla="*/ 867489 w 1125233"/>
              <a:gd name="connsiteY1815" fmla="*/ 375167 h 432862"/>
              <a:gd name="connsiteX1816" fmla="*/ 913354 w 1125233"/>
              <a:gd name="connsiteY1816" fmla="*/ 91735 h 432862"/>
              <a:gd name="connsiteX1817" fmla="*/ 912527 w 1125233"/>
              <a:gd name="connsiteY1817" fmla="*/ 91404 h 432862"/>
              <a:gd name="connsiteX1818" fmla="*/ 913448 w 1125233"/>
              <a:gd name="connsiteY1818" fmla="*/ 90533 h 432862"/>
              <a:gd name="connsiteX1819" fmla="*/ 914261 w 1125233"/>
              <a:gd name="connsiteY1819" fmla="*/ 91173 h 432862"/>
              <a:gd name="connsiteX1820" fmla="*/ 913354 w 1125233"/>
              <a:gd name="connsiteY1820" fmla="*/ 91735 h 432862"/>
              <a:gd name="connsiteX1821" fmla="*/ 926447 w 1125233"/>
              <a:gd name="connsiteY1821" fmla="*/ 91951 h 432862"/>
              <a:gd name="connsiteX1822" fmla="*/ 924000 w 1125233"/>
              <a:gd name="connsiteY1822" fmla="*/ 91317 h 432862"/>
              <a:gd name="connsiteX1823" fmla="*/ 924000 w 1125233"/>
              <a:gd name="connsiteY1823" fmla="*/ 91317 h 432862"/>
              <a:gd name="connsiteX1824" fmla="*/ 924000 w 1125233"/>
              <a:gd name="connsiteY1824" fmla="*/ 91317 h 432862"/>
              <a:gd name="connsiteX1825" fmla="*/ 924835 w 1125233"/>
              <a:gd name="connsiteY1825" fmla="*/ 90662 h 432862"/>
              <a:gd name="connsiteX1826" fmla="*/ 925692 w 1125233"/>
              <a:gd name="connsiteY1826" fmla="*/ 90274 h 432862"/>
              <a:gd name="connsiteX1827" fmla="*/ 928153 w 1125233"/>
              <a:gd name="connsiteY1827" fmla="*/ 90993 h 432862"/>
              <a:gd name="connsiteX1828" fmla="*/ 926447 w 1125233"/>
              <a:gd name="connsiteY1828" fmla="*/ 91951 h 432862"/>
              <a:gd name="connsiteX1829" fmla="*/ 940397 w 1125233"/>
              <a:gd name="connsiteY1829" fmla="*/ 92304 h 432862"/>
              <a:gd name="connsiteX1830" fmla="*/ 939224 w 1125233"/>
              <a:gd name="connsiteY1830" fmla="*/ 93966 h 432862"/>
              <a:gd name="connsiteX1831" fmla="*/ 939224 w 1125233"/>
              <a:gd name="connsiteY1831" fmla="*/ 93966 h 432862"/>
              <a:gd name="connsiteX1832" fmla="*/ 939224 w 1125233"/>
              <a:gd name="connsiteY1832" fmla="*/ 93966 h 432862"/>
              <a:gd name="connsiteX1833" fmla="*/ 938734 w 1125233"/>
              <a:gd name="connsiteY1833" fmla="*/ 93671 h 432862"/>
              <a:gd name="connsiteX1834" fmla="*/ 938360 w 1125233"/>
              <a:gd name="connsiteY1834" fmla="*/ 93340 h 432862"/>
              <a:gd name="connsiteX1835" fmla="*/ 938641 w 1125233"/>
              <a:gd name="connsiteY1835" fmla="*/ 90749 h 432862"/>
              <a:gd name="connsiteX1836" fmla="*/ 939497 w 1125233"/>
              <a:gd name="connsiteY1836" fmla="*/ 90554 h 432862"/>
              <a:gd name="connsiteX1837" fmla="*/ 940397 w 1125233"/>
              <a:gd name="connsiteY1837" fmla="*/ 92304 h 432862"/>
              <a:gd name="connsiteX1838" fmla="*/ 945320 w 1125233"/>
              <a:gd name="connsiteY1838" fmla="*/ 350837 h 432862"/>
              <a:gd name="connsiteX1839" fmla="*/ 945320 w 1125233"/>
              <a:gd name="connsiteY1839" fmla="*/ 350837 h 432862"/>
              <a:gd name="connsiteX1840" fmla="*/ 945320 w 1125233"/>
              <a:gd name="connsiteY1840" fmla="*/ 350837 h 432862"/>
              <a:gd name="connsiteX1841" fmla="*/ 944046 w 1125233"/>
              <a:gd name="connsiteY1841" fmla="*/ 350132 h 432862"/>
              <a:gd name="connsiteX1842" fmla="*/ 944932 w 1125233"/>
              <a:gd name="connsiteY1842" fmla="*/ 349462 h 432862"/>
              <a:gd name="connsiteX1843" fmla="*/ 945752 w 1125233"/>
              <a:gd name="connsiteY1843" fmla="*/ 350182 h 432862"/>
              <a:gd name="connsiteX1844" fmla="*/ 945320 w 1125233"/>
              <a:gd name="connsiteY1844" fmla="*/ 350837 h 432862"/>
              <a:gd name="connsiteX1845" fmla="*/ 950668 w 1125233"/>
              <a:gd name="connsiteY1845" fmla="*/ 194584 h 432862"/>
              <a:gd name="connsiteX1846" fmla="*/ 951611 w 1125233"/>
              <a:gd name="connsiteY1846" fmla="*/ 195369 h 432862"/>
              <a:gd name="connsiteX1847" fmla="*/ 950553 w 1125233"/>
              <a:gd name="connsiteY1847" fmla="*/ 196060 h 432862"/>
              <a:gd name="connsiteX1848" fmla="*/ 949754 w 1125233"/>
              <a:gd name="connsiteY1848" fmla="*/ 195304 h 432862"/>
              <a:gd name="connsiteX1849" fmla="*/ 950668 w 1125233"/>
              <a:gd name="connsiteY1849" fmla="*/ 194584 h 432862"/>
              <a:gd name="connsiteX1850" fmla="*/ 950517 w 1125233"/>
              <a:gd name="connsiteY1850" fmla="*/ 355538 h 432862"/>
              <a:gd name="connsiteX1851" fmla="*/ 949733 w 1125233"/>
              <a:gd name="connsiteY1851" fmla="*/ 354775 h 432862"/>
              <a:gd name="connsiteX1852" fmla="*/ 950654 w 1125233"/>
              <a:gd name="connsiteY1852" fmla="*/ 354069 h 432862"/>
              <a:gd name="connsiteX1853" fmla="*/ 951561 w 1125233"/>
              <a:gd name="connsiteY1853" fmla="*/ 354854 h 432862"/>
              <a:gd name="connsiteX1854" fmla="*/ 950517 w 1125233"/>
              <a:gd name="connsiteY1854" fmla="*/ 355538 h 432862"/>
              <a:gd name="connsiteX1855" fmla="*/ 949668 w 1125233"/>
              <a:gd name="connsiteY1855" fmla="*/ 263831 h 432862"/>
              <a:gd name="connsiteX1856" fmla="*/ 950740 w 1125233"/>
              <a:gd name="connsiteY1856" fmla="*/ 263162 h 432862"/>
              <a:gd name="connsiteX1857" fmla="*/ 951640 w 1125233"/>
              <a:gd name="connsiteY1857" fmla="*/ 263925 h 432862"/>
              <a:gd name="connsiteX1858" fmla="*/ 949668 w 1125233"/>
              <a:gd name="connsiteY1858" fmla="*/ 263831 h 432862"/>
              <a:gd name="connsiteX1859" fmla="*/ 1008756 w 1125233"/>
              <a:gd name="connsiteY1859" fmla="*/ 307914 h 432862"/>
              <a:gd name="connsiteX1860" fmla="*/ 1009576 w 1125233"/>
              <a:gd name="connsiteY1860" fmla="*/ 309238 h 432862"/>
              <a:gd name="connsiteX1861" fmla="*/ 1010015 w 1125233"/>
              <a:gd name="connsiteY1861" fmla="*/ 309274 h 432862"/>
              <a:gd name="connsiteX1862" fmla="*/ 1009742 w 1125233"/>
              <a:gd name="connsiteY1862" fmla="*/ 309497 h 432862"/>
              <a:gd name="connsiteX1863" fmla="*/ 1009576 w 1125233"/>
              <a:gd name="connsiteY1863" fmla="*/ 309238 h 432862"/>
              <a:gd name="connsiteX1864" fmla="*/ 1007892 w 1125233"/>
              <a:gd name="connsiteY1864" fmla="*/ 307972 h 432862"/>
              <a:gd name="connsiteX1865" fmla="*/ 1008756 w 1125233"/>
              <a:gd name="connsiteY1865" fmla="*/ 307914 h 432862"/>
              <a:gd name="connsiteX1866" fmla="*/ 1000723 w 1125233"/>
              <a:gd name="connsiteY1866" fmla="*/ 314803 h 432862"/>
              <a:gd name="connsiteX1867" fmla="*/ 999830 w 1125233"/>
              <a:gd name="connsiteY1867" fmla="*/ 315558 h 432862"/>
              <a:gd name="connsiteX1868" fmla="*/ 999809 w 1125233"/>
              <a:gd name="connsiteY1868" fmla="*/ 315544 h 432862"/>
              <a:gd name="connsiteX1869" fmla="*/ 998974 w 1125233"/>
              <a:gd name="connsiteY1869" fmla="*/ 314839 h 432862"/>
              <a:gd name="connsiteX1870" fmla="*/ 1000723 w 1125233"/>
              <a:gd name="connsiteY1870" fmla="*/ 314803 h 432862"/>
              <a:gd name="connsiteX1871" fmla="*/ 990487 w 1125233"/>
              <a:gd name="connsiteY1871" fmla="*/ 292301 h 432862"/>
              <a:gd name="connsiteX1872" fmla="*/ 992366 w 1125233"/>
              <a:gd name="connsiteY1872" fmla="*/ 293669 h 432862"/>
              <a:gd name="connsiteX1873" fmla="*/ 992683 w 1125233"/>
              <a:gd name="connsiteY1873" fmla="*/ 293776 h 432862"/>
              <a:gd name="connsiteX1874" fmla="*/ 992409 w 1125233"/>
              <a:gd name="connsiteY1874" fmla="*/ 293992 h 432862"/>
              <a:gd name="connsiteX1875" fmla="*/ 992366 w 1125233"/>
              <a:gd name="connsiteY1875" fmla="*/ 293669 h 432862"/>
              <a:gd name="connsiteX1876" fmla="*/ 990379 w 1125233"/>
              <a:gd name="connsiteY1876" fmla="*/ 292999 h 432862"/>
              <a:gd name="connsiteX1877" fmla="*/ 990487 w 1125233"/>
              <a:gd name="connsiteY1877" fmla="*/ 292301 h 432862"/>
              <a:gd name="connsiteX1878" fmla="*/ 987867 w 1125233"/>
              <a:gd name="connsiteY1878" fmla="*/ 327738 h 432862"/>
              <a:gd name="connsiteX1879" fmla="*/ 988738 w 1125233"/>
              <a:gd name="connsiteY1879" fmla="*/ 327810 h 432862"/>
              <a:gd name="connsiteX1880" fmla="*/ 989588 w 1125233"/>
              <a:gd name="connsiteY1880" fmla="*/ 329523 h 432862"/>
              <a:gd name="connsiteX1881" fmla="*/ 988162 w 1125233"/>
              <a:gd name="connsiteY1881" fmla="*/ 331114 h 432862"/>
              <a:gd name="connsiteX1882" fmla="*/ 988162 w 1125233"/>
              <a:gd name="connsiteY1882" fmla="*/ 331114 h 432862"/>
              <a:gd name="connsiteX1883" fmla="*/ 988162 w 1125233"/>
              <a:gd name="connsiteY1883" fmla="*/ 331114 h 432862"/>
              <a:gd name="connsiteX1884" fmla="*/ 987385 w 1125233"/>
              <a:gd name="connsiteY1884" fmla="*/ 330401 h 432862"/>
              <a:gd name="connsiteX1885" fmla="*/ 987867 w 1125233"/>
              <a:gd name="connsiteY1885" fmla="*/ 327738 h 432862"/>
              <a:gd name="connsiteX1886" fmla="*/ 976156 w 1125233"/>
              <a:gd name="connsiteY1886" fmla="*/ 334648 h 432862"/>
              <a:gd name="connsiteX1887" fmla="*/ 976423 w 1125233"/>
              <a:gd name="connsiteY1887" fmla="*/ 334353 h 432862"/>
              <a:gd name="connsiteX1888" fmla="*/ 978848 w 1125233"/>
              <a:gd name="connsiteY1888" fmla="*/ 333720 h 432862"/>
              <a:gd name="connsiteX1889" fmla="*/ 983441 w 1125233"/>
              <a:gd name="connsiteY1889" fmla="*/ 335411 h 432862"/>
              <a:gd name="connsiteX1890" fmla="*/ 983037 w 1125233"/>
              <a:gd name="connsiteY1890" fmla="*/ 337355 h 432862"/>
              <a:gd name="connsiteX1891" fmla="*/ 975955 w 1125233"/>
              <a:gd name="connsiteY1891" fmla="*/ 335059 h 432862"/>
              <a:gd name="connsiteX1892" fmla="*/ 976156 w 1125233"/>
              <a:gd name="connsiteY1892" fmla="*/ 334648 h 432862"/>
              <a:gd name="connsiteX1893" fmla="*/ 976689 w 1125233"/>
              <a:gd name="connsiteY1893" fmla="*/ 340731 h 432862"/>
              <a:gd name="connsiteX1894" fmla="*/ 976689 w 1125233"/>
              <a:gd name="connsiteY1894" fmla="*/ 340731 h 432862"/>
              <a:gd name="connsiteX1895" fmla="*/ 976689 w 1125233"/>
              <a:gd name="connsiteY1895" fmla="*/ 340731 h 432862"/>
              <a:gd name="connsiteX1896" fmla="*/ 977819 w 1125233"/>
              <a:gd name="connsiteY1896" fmla="*/ 342545 h 432862"/>
              <a:gd name="connsiteX1897" fmla="*/ 977358 w 1125233"/>
              <a:gd name="connsiteY1897" fmla="*/ 343445 h 432862"/>
              <a:gd name="connsiteX1898" fmla="*/ 976588 w 1125233"/>
              <a:gd name="connsiteY1898" fmla="*/ 344337 h 432862"/>
              <a:gd name="connsiteX1899" fmla="*/ 976588 w 1125233"/>
              <a:gd name="connsiteY1899" fmla="*/ 344337 h 432862"/>
              <a:gd name="connsiteX1900" fmla="*/ 976588 w 1125233"/>
              <a:gd name="connsiteY1900" fmla="*/ 344337 h 432862"/>
              <a:gd name="connsiteX1901" fmla="*/ 975890 w 1125233"/>
              <a:gd name="connsiteY1901" fmla="*/ 343387 h 432862"/>
              <a:gd name="connsiteX1902" fmla="*/ 975487 w 1125233"/>
              <a:gd name="connsiteY1902" fmla="*/ 342437 h 432862"/>
              <a:gd name="connsiteX1903" fmla="*/ 976689 w 1125233"/>
              <a:gd name="connsiteY1903" fmla="*/ 340731 h 432862"/>
              <a:gd name="connsiteX1904" fmla="*/ 958795 w 1125233"/>
              <a:gd name="connsiteY1904" fmla="*/ 281417 h 432862"/>
              <a:gd name="connsiteX1905" fmla="*/ 960638 w 1125233"/>
              <a:gd name="connsiteY1905" fmla="*/ 280697 h 432862"/>
              <a:gd name="connsiteX1906" fmla="*/ 960709 w 1125233"/>
              <a:gd name="connsiteY1906" fmla="*/ 280524 h 432862"/>
              <a:gd name="connsiteX1907" fmla="*/ 960861 w 1125233"/>
              <a:gd name="connsiteY1907" fmla="*/ 280640 h 432862"/>
              <a:gd name="connsiteX1908" fmla="*/ 960638 w 1125233"/>
              <a:gd name="connsiteY1908" fmla="*/ 280697 h 432862"/>
              <a:gd name="connsiteX1909" fmla="*/ 959738 w 1125233"/>
              <a:gd name="connsiteY1909" fmla="*/ 282209 h 432862"/>
              <a:gd name="connsiteX1910" fmla="*/ 958795 w 1125233"/>
              <a:gd name="connsiteY1910" fmla="*/ 281417 h 432862"/>
              <a:gd name="connsiteX1911" fmla="*/ 990552 w 1125233"/>
              <a:gd name="connsiteY1911" fmla="*/ 248017 h 432862"/>
              <a:gd name="connsiteX1912" fmla="*/ 991128 w 1125233"/>
              <a:gd name="connsiteY1912" fmla="*/ 247621 h 432862"/>
              <a:gd name="connsiteX1913" fmla="*/ 991128 w 1125233"/>
              <a:gd name="connsiteY1913" fmla="*/ 247621 h 432862"/>
              <a:gd name="connsiteX1914" fmla="*/ 991128 w 1125233"/>
              <a:gd name="connsiteY1914" fmla="*/ 247621 h 432862"/>
              <a:gd name="connsiteX1915" fmla="*/ 992035 w 1125233"/>
              <a:gd name="connsiteY1915" fmla="*/ 248506 h 432862"/>
              <a:gd name="connsiteX1916" fmla="*/ 991042 w 1125233"/>
              <a:gd name="connsiteY1916" fmla="*/ 249248 h 432862"/>
              <a:gd name="connsiteX1917" fmla="*/ 991042 w 1125233"/>
              <a:gd name="connsiteY1917" fmla="*/ 249248 h 432862"/>
              <a:gd name="connsiteX1918" fmla="*/ 991042 w 1125233"/>
              <a:gd name="connsiteY1918" fmla="*/ 249248 h 432862"/>
              <a:gd name="connsiteX1919" fmla="*/ 990502 w 1125233"/>
              <a:gd name="connsiteY1919" fmla="*/ 248830 h 432862"/>
              <a:gd name="connsiteX1920" fmla="*/ 990207 w 1125233"/>
              <a:gd name="connsiteY1920" fmla="*/ 248427 h 432862"/>
              <a:gd name="connsiteX1921" fmla="*/ 990552 w 1125233"/>
              <a:gd name="connsiteY1921" fmla="*/ 248017 h 432862"/>
              <a:gd name="connsiteX1922" fmla="*/ 988263 w 1125233"/>
              <a:gd name="connsiteY1922" fmla="*/ 236651 h 432862"/>
              <a:gd name="connsiteX1923" fmla="*/ 989069 w 1125233"/>
              <a:gd name="connsiteY1923" fmla="*/ 237284 h 432862"/>
              <a:gd name="connsiteX1924" fmla="*/ 988645 w 1125233"/>
              <a:gd name="connsiteY1924" fmla="*/ 237889 h 432862"/>
              <a:gd name="connsiteX1925" fmla="*/ 987378 w 1125233"/>
              <a:gd name="connsiteY1925" fmla="*/ 237219 h 432862"/>
              <a:gd name="connsiteX1926" fmla="*/ 988263 w 1125233"/>
              <a:gd name="connsiteY1926" fmla="*/ 236651 h 432862"/>
              <a:gd name="connsiteX1927" fmla="*/ 984894 w 1125233"/>
              <a:gd name="connsiteY1927" fmla="*/ 243554 h 432862"/>
              <a:gd name="connsiteX1928" fmla="*/ 985729 w 1125233"/>
              <a:gd name="connsiteY1928" fmla="*/ 243554 h 432862"/>
              <a:gd name="connsiteX1929" fmla="*/ 985729 w 1125233"/>
              <a:gd name="connsiteY1929" fmla="*/ 243554 h 432862"/>
              <a:gd name="connsiteX1930" fmla="*/ 985262 w 1125233"/>
              <a:gd name="connsiteY1930" fmla="*/ 244864 h 432862"/>
              <a:gd name="connsiteX1931" fmla="*/ 984563 w 1125233"/>
              <a:gd name="connsiteY1931" fmla="*/ 244159 h 432862"/>
              <a:gd name="connsiteX1932" fmla="*/ 984894 w 1125233"/>
              <a:gd name="connsiteY1932" fmla="*/ 243554 h 432862"/>
              <a:gd name="connsiteX1933" fmla="*/ 965359 w 1125233"/>
              <a:gd name="connsiteY1933" fmla="*/ 264551 h 432862"/>
              <a:gd name="connsiteX1934" fmla="*/ 964244 w 1125233"/>
              <a:gd name="connsiteY1934" fmla="*/ 263824 h 432862"/>
              <a:gd name="connsiteX1935" fmla="*/ 965100 w 1125233"/>
              <a:gd name="connsiteY1935" fmla="*/ 263220 h 432862"/>
              <a:gd name="connsiteX1936" fmla="*/ 965834 w 1125233"/>
              <a:gd name="connsiteY1936" fmla="*/ 263911 h 432862"/>
              <a:gd name="connsiteX1937" fmla="*/ 965359 w 1125233"/>
              <a:gd name="connsiteY1937" fmla="*/ 264551 h 432862"/>
              <a:gd name="connsiteX1938" fmla="*/ 966086 w 1125233"/>
              <a:gd name="connsiteY1938" fmla="*/ 217611 h 432862"/>
              <a:gd name="connsiteX1939" fmla="*/ 964107 w 1125233"/>
              <a:gd name="connsiteY1939" fmla="*/ 217172 h 432862"/>
              <a:gd name="connsiteX1940" fmla="*/ 965374 w 1125233"/>
              <a:gd name="connsiteY1940" fmla="*/ 214653 h 432862"/>
              <a:gd name="connsiteX1941" fmla="*/ 970621 w 1125233"/>
              <a:gd name="connsiteY1941" fmla="*/ 214581 h 432862"/>
              <a:gd name="connsiteX1942" fmla="*/ 971686 w 1125233"/>
              <a:gd name="connsiteY1942" fmla="*/ 215214 h 432862"/>
              <a:gd name="connsiteX1943" fmla="*/ 970887 w 1125233"/>
              <a:gd name="connsiteY1943" fmla="*/ 215956 h 432862"/>
              <a:gd name="connsiteX1944" fmla="*/ 966086 w 1125233"/>
              <a:gd name="connsiteY1944" fmla="*/ 217611 h 432862"/>
              <a:gd name="connsiteX1945" fmla="*/ 970844 w 1125233"/>
              <a:gd name="connsiteY1945" fmla="*/ 223507 h 432862"/>
              <a:gd name="connsiteX1946" fmla="*/ 971614 w 1125233"/>
              <a:gd name="connsiteY1946" fmla="*/ 223845 h 432862"/>
              <a:gd name="connsiteX1947" fmla="*/ 971506 w 1125233"/>
              <a:gd name="connsiteY1947" fmla="*/ 224500 h 432862"/>
              <a:gd name="connsiteX1948" fmla="*/ 969995 w 1125233"/>
              <a:gd name="connsiteY1948" fmla="*/ 224068 h 432862"/>
              <a:gd name="connsiteX1949" fmla="*/ 970844 w 1125233"/>
              <a:gd name="connsiteY1949" fmla="*/ 223507 h 432862"/>
              <a:gd name="connsiteX1950" fmla="*/ 970815 w 1125233"/>
              <a:gd name="connsiteY1950" fmla="*/ 229316 h 432862"/>
              <a:gd name="connsiteX1951" fmla="*/ 970016 w 1125233"/>
              <a:gd name="connsiteY1951" fmla="*/ 228495 h 432862"/>
              <a:gd name="connsiteX1952" fmla="*/ 970916 w 1125233"/>
              <a:gd name="connsiteY1952" fmla="*/ 227696 h 432862"/>
              <a:gd name="connsiteX1953" fmla="*/ 971823 w 1125233"/>
              <a:gd name="connsiteY1953" fmla="*/ 228617 h 432862"/>
              <a:gd name="connsiteX1954" fmla="*/ 970815 w 1125233"/>
              <a:gd name="connsiteY1954" fmla="*/ 229316 h 432862"/>
              <a:gd name="connsiteX1955" fmla="*/ 975184 w 1125233"/>
              <a:gd name="connsiteY1955" fmla="*/ 98731 h 432862"/>
              <a:gd name="connsiteX1956" fmla="*/ 971715 w 1125233"/>
              <a:gd name="connsiteY1956" fmla="*/ 100884 h 432862"/>
              <a:gd name="connsiteX1957" fmla="*/ 969858 w 1125233"/>
              <a:gd name="connsiteY1957" fmla="*/ 99703 h 432862"/>
              <a:gd name="connsiteX1958" fmla="*/ 972622 w 1125233"/>
              <a:gd name="connsiteY1958" fmla="*/ 96882 h 432862"/>
              <a:gd name="connsiteX1959" fmla="*/ 975105 w 1125233"/>
              <a:gd name="connsiteY1959" fmla="*/ 96817 h 432862"/>
              <a:gd name="connsiteX1960" fmla="*/ 975098 w 1125233"/>
              <a:gd name="connsiteY1960" fmla="*/ 96637 h 432862"/>
              <a:gd name="connsiteX1961" fmla="*/ 975343 w 1125233"/>
              <a:gd name="connsiteY1961" fmla="*/ 96824 h 432862"/>
              <a:gd name="connsiteX1962" fmla="*/ 975105 w 1125233"/>
              <a:gd name="connsiteY1962" fmla="*/ 96817 h 432862"/>
              <a:gd name="connsiteX1963" fmla="*/ 975184 w 1125233"/>
              <a:gd name="connsiteY1963" fmla="*/ 98731 h 432862"/>
              <a:gd name="connsiteX1964" fmla="*/ 982051 w 1125233"/>
              <a:gd name="connsiteY1964" fmla="*/ 229798 h 432862"/>
              <a:gd name="connsiteX1965" fmla="*/ 982951 w 1125233"/>
              <a:gd name="connsiteY1965" fmla="*/ 231036 h 432862"/>
              <a:gd name="connsiteX1966" fmla="*/ 980626 w 1125233"/>
              <a:gd name="connsiteY1966" fmla="*/ 231569 h 432862"/>
              <a:gd name="connsiteX1967" fmla="*/ 978200 w 1125233"/>
              <a:gd name="connsiteY1967" fmla="*/ 230475 h 432862"/>
              <a:gd name="connsiteX1968" fmla="*/ 982051 w 1125233"/>
              <a:gd name="connsiteY1968" fmla="*/ 229798 h 432862"/>
              <a:gd name="connsiteX1969" fmla="*/ 978056 w 1125233"/>
              <a:gd name="connsiteY1969" fmla="*/ 218612 h 432862"/>
              <a:gd name="connsiteX1970" fmla="*/ 978056 w 1125233"/>
              <a:gd name="connsiteY1970" fmla="*/ 218525 h 432862"/>
              <a:gd name="connsiteX1971" fmla="*/ 978157 w 1125233"/>
              <a:gd name="connsiteY1971" fmla="*/ 218597 h 432862"/>
              <a:gd name="connsiteX1972" fmla="*/ 978056 w 1125233"/>
              <a:gd name="connsiteY1972" fmla="*/ 218612 h 432862"/>
              <a:gd name="connsiteX1973" fmla="*/ 978078 w 1125233"/>
              <a:gd name="connsiteY1973" fmla="*/ 219555 h 432862"/>
              <a:gd name="connsiteX1974" fmla="*/ 977013 w 1125233"/>
              <a:gd name="connsiteY1974" fmla="*/ 222376 h 432862"/>
              <a:gd name="connsiteX1975" fmla="*/ 975501 w 1125233"/>
              <a:gd name="connsiteY1975" fmla="*/ 221311 h 432862"/>
              <a:gd name="connsiteX1976" fmla="*/ 978056 w 1125233"/>
              <a:gd name="connsiteY1976" fmla="*/ 218612 h 432862"/>
              <a:gd name="connsiteX1977" fmla="*/ 986629 w 1125233"/>
              <a:gd name="connsiteY1977" fmla="*/ 205389 h 432862"/>
              <a:gd name="connsiteX1978" fmla="*/ 986464 w 1125233"/>
              <a:gd name="connsiteY1978" fmla="*/ 205144 h 432862"/>
              <a:gd name="connsiteX1979" fmla="*/ 984045 w 1125233"/>
              <a:gd name="connsiteY1979" fmla="*/ 205108 h 432862"/>
              <a:gd name="connsiteX1980" fmla="*/ 981367 w 1125233"/>
              <a:gd name="connsiteY1980" fmla="*/ 203265 h 432862"/>
              <a:gd name="connsiteX1981" fmla="*/ 982325 w 1125233"/>
              <a:gd name="connsiteY1981" fmla="*/ 201358 h 432862"/>
              <a:gd name="connsiteX1982" fmla="*/ 984599 w 1125233"/>
              <a:gd name="connsiteY1982" fmla="*/ 202675 h 432862"/>
              <a:gd name="connsiteX1983" fmla="*/ 986464 w 1125233"/>
              <a:gd name="connsiteY1983" fmla="*/ 205144 h 432862"/>
              <a:gd name="connsiteX1984" fmla="*/ 986924 w 1125233"/>
              <a:gd name="connsiteY1984" fmla="*/ 205151 h 432862"/>
              <a:gd name="connsiteX1985" fmla="*/ 1009727 w 1125233"/>
              <a:gd name="connsiteY1985" fmla="*/ 192072 h 432862"/>
              <a:gd name="connsiteX1986" fmla="*/ 1009720 w 1125233"/>
              <a:gd name="connsiteY1986" fmla="*/ 191856 h 432862"/>
              <a:gd name="connsiteX1987" fmla="*/ 1007021 w 1125233"/>
              <a:gd name="connsiteY1987" fmla="*/ 189142 h 432862"/>
              <a:gd name="connsiteX1988" fmla="*/ 1008756 w 1125233"/>
              <a:gd name="connsiteY1988" fmla="*/ 188113 h 432862"/>
              <a:gd name="connsiteX1989" fmla="*/ 1009670 w 1125233"/>
              <a:gd name="connsiteY1989" fmla="*/ 188840 h 432862"/>
              <a:gd name="connsiteX1990" fmla="*/ 1009720 w 1125233"/>
              <a:gd name="connsiteY1990" fmla="*/ 191856 h 432862"/>
              <a:gd name="connsiteX1991" fmla="*/ 1009972 w 1125233"/>
              <a:gd name="connsiteY1991" fmla="*/ 191892 h 432862"/>
              <a:gd name="connsiteX1992" fmla="*/ 1070615 w 1125233"/>
              <a:gd name="connsiteY1992" fmla="*/ 158621 h 432862"/>
              <a:gd name="connsiteX1993" fmla="*/ 1070708 w 1125233"/>
              <a:gd name="connsiteY1993" fmla="*/ 159017 h 432862"/>
              <a:gd name="connsiteX1994" fmla="*/ 1072414 w 1125233"/>
              <a:gd name="connsiteY1994" fmla="*/ 159629 h 432862"/>
              <a:gd name="connsiteX1995" fmla="*/ 1072364 w 1125233"/>
              <a:gd name="connsiteY1995" fmla="*/ 160284 h 432862"/>
              <a:gd name="connsiteX1996" fmla="*/ 1070708 w 1125233"/>
              <a:gd name="connsiteY1996" fmla="*/ 159017 h 432862"/>
              <a:gd name="connsiteX1997" fmla="*/ 1070305 w 1125233"/>
              <a:gd name="connsiteY1997" fmla="*/ 158873 h 432862"/>
              <a:gd name="connsiteX1998" fmla="*/ 1073494 w 1125233"/>
              <a:gd name="connsiteY1998" fmla="*/ 189588 h 432862"/>
              <a:gd name="connsiteX1999" fmla="*/ 1070989 w 1125233"/>
              <a:gd name="connsiteY1999" fmla="*/ 188940 h 432862"/>
              <a:gd name="connsiteX2000" fmla="*/ 1067786 w 1125233"/>
              <a:gd name="connsiteY2000" fmla="*/ 187566 h 432862"/>
              <a:gd name="connsiteX2001" fmla="*/ 1067764 w 1125233"/>
              <a:gd name="connsiteY2001" fmla="*/ 187652 h 432862"/>
              <a:gd name="connsiteX2002" fmla="*/ 1067196 w 1125233"/>
              <a:gd name="connsiteY2002" fmla="*/ 187774 h 432862"/>
              <a:gd name="connsiteX2003" fmla="*/ 1066238 w 1125233"/>
              <a:gd name="connsiteY2003" fmla="*/ 189243 h 432862"/>
              <a:gd name="connsiteX2004" fmla="*/ 1067196 w 1125233"/>
              <a:gd name="connsiteY2004" fmla="*/ 187774 h 432862"/>
              <a:gd name="connsiteX2005" fmla="*/ 1067433 w 1125233"/>
              <a:gd name="connsiteY2005" fmla="*/ 187414 h 432862"/>
              <a:gd name="connsiteX2006" fmla="*/ 1067786 w 1125233"/>
              <a:gd name="connsiteY2006" fmla="*/ 187566 h 432862"/>
              <a:gd name="connsiteX2007" fmla="*/ 1070154 w 1125233"/>
              <a:gd name="connsiteY2007" fmla="*/ 185521 h 432862"/>
              <a:gd name="connsiteX2008" fmla="*/ 1075516 w 1125233"/>
              <a:gd name="connsiteY2008" fmla="*/ 188631 h 432862"/>
              <a:gd name="connsiteX2009" fmla="*/ 1073494 w 1125233"/>
              <a:gd name="connsiteY2009" fmla="*/ 189588 h 432862"/>
              <a:gd name="connsiteX2010" fmla="*/ 1093468 w 1125233"/>
              <a:gd name="connsiteY2010" fmla="*/ 185406 h 432862"/>
              <a:gd name="connsiteX2011" fmla="*/ 1093468 w 1125233"/>
              <a:gd name="connsiteY2011" fmla="*/ 185248 h 432862"/>
              <a:gd name="connsiteX2012" fmla="*/ 1090610 w 1125233"/>
              <a:gd name="connsiteY2012" fmla="*/ 183736 h 432862"/>
              <a:gd name="connsiteX2013" fmla="*/ 1088933 w 1125233"/>
              <a:gd name="connsiteY2013" fmla="*/ 181641 h 432862"/>
              <a:gd name="connsiteX2014" fmla="*/ 1087918 w 1125233"/>
              <a:gd name="connsiteY2014" fmla="*/ 183405 h 432862"/>
              <a:gd name="connsiteX2015" fmla="*/ 1082160 w 1125233"/>
              <a:gd name="connsiteY2015" fmla="*/ 189538 h 432862"/>
              <a:gd name="connsiteX2016" fmla="*/ 1082203 w 1125233"/>
              <a:gd name="connsiteY2016" fmla="*/ 189884 h 432862"/>
              <a:gd name="connsiteX2017" fmla="*/ 1081771 w 1125233"/>
              <a:gd name="connsiteY2017" fmla="*/ 190020 h 432862"/>
              <a:gd name="connsiteX2018" fmla="*/ 1080058 w 1125233"/>
              <a:gd name="connsiteY2018" fmla="*/ 191309 h 432862"/>
              <a:gd name="connsiteX2019" fmla="*/ 1080022 w 1125233"/>
              <a:gd name="connsiteY2019" fmla="*/ 190567 h 432862"/>
              <a:gd name="connsiteX2020" fmla="*/ 1081771 w 1125233"/>
              <a:gd name="connsiteY2020" fmla="*/ 190013 h 432862"/>
              <a:gd name="connsiteX2021" fmla="*/ 1081872 w 1125233"/>
              <a:gd name="connsiteY2021" fmla="*/ 189632 h 432862"/>
              <a:gd name="connsiteX2022" fmla="*/ 1082160 w 1125233"/>
              <a:gd name="connsiteY2022" fmla="*/ 189531 h 432862"/>
              <a:gd name="connsiteX2023" fmla="*/ 1085997 w 1125233"/>
              <a:gd name="connsiteY2023" fmla="*/ 179755 h 432862"/>
              <a:gd name="connsiteX2024" fmla="*/ 1091078 w 1125233"/>
              <a:gd name="connsiteY2024" fmla="*/ 178798 h 432862"/>
              <a:gd name="connsiteX2025" fmla="*/ 1093432 w 1125233"/>
              <a:gd name="connsiteY2025" fmla="*/ 181030 h 432862"/>
              <a:gd name="connsiteX2026" fmla="*/ 1093468 w 1125233"/>
              <a:gd name="connsiteY2026" fmla="*/ 185255 h 432862"/>
              <a:gd name="connsiteX2027" fmla="*/ 1093670 w 1125233"/>
              <a:gd name="connsiteY2027" fmla="*/ 185262 h 432862"/>
              <a:gd name="connsiteX2028" fmla="*/ 1096973 w 1125233"/>
              <a:gd name="connsiteY2028" fmla="*/ 179712 h 432862"/>
              <a:gd name="connsiteX2029" fmla="*/ 1097952 w 1125233"/>
              <a:gd name="connsiteY2029" fmla="*/ 179014 h 432862"/>
              <a:gd name="connsiteX2030" fmla="*/ 1098838 w 1125233"/>
              <a:gd name="connsiteY2030" fmla="*/ 179791 h 432862"/>
              <a:gd name="connsiteX2031" fmla="*/ 1096973 w 1125233"/>
              <a:gd name="connsiteY2031" fmla="*/ 179712 h 432862"/>
              <a:gd name="connsiteX2032" fmla="*/ 1111967 w 1125233"/>
              <a:gd name="connsiteY2032" fmla="*/ 173687 h 432862"/>
              <a:gd name="connsiteX2033" fmla="*/ 1111146 w 1125233"/>
              <a:gd name="connsiteY2033" fmla="*/ 172248 h 432862"/>
              <a:gd name="connsiteX2034" fmla="*/ 1110736 w 1125233"/>
              <a:gd name="connsiteY2034" fmla="*/ 172147 h 432862"/>
              <a:gd name="connsiteX2035" fmla="*/ 1111024 w 1125233"/>
              <a:gd name="connsiteY2035" fmla="*/ 171924 h 432862"/>
              <a:gd name="connsiteX2036" fmla="*/ 1111146 w 1125233"/>
              <a:gd name="connsiteY2036" fmla="*/ 172248 h 432862"/>
              <a:gd name="connsiteX2037" fmla="*/ 1113054 w 1125233"/>
              <a:gd name="connsiteY2037" fmla="*/ 172931 h 432862"/>
              <a:gd name="connsiteX2038" fmla="*/ 1111967 w 1125233"/>
              <a:gd name="connsiteY2038" fmla="*/ 173687 h 43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</a:cxnLst>
            <a:rect l="l" t="t" r="r" b="b"/>
            <a:pathLst>
              <a:path w="1125233" h="432862">
                <a:moveTo>
                  <a:pt x="1123930" y="187911"/>
                </a:moveTo>
                <a:cubicBezTo>
                  <a:pt x="1121612" y="185212"/>
                  <a:pt x="1122209" y="182419"/>
                  <a:pt x="1123167" y="179626"/>
                </a:cubicBezTo>
                <a:cubicBezTo>
                  <a:pt x="1123311" y="179208"/>
                  <a:pt x="1124390" y="178971"/>
                  <a:pt x="1125189" y="178683"/>
                </a:cubicBezTo>
                <a:cubicBezTo>
                  <a:pt x="1125168" y="177589"/>
                  <a:pt x="1124635" y="176595"/>
                  <a:pt x="1123188" y="176466"/>
                </a:cubicBezTo>
                <a:cubicBezTo>
                  <a:pt x="1121209" y="176293"/>
                  <a:pt x="1119704" y="176905"/>
                  <a:pt x="1119438" y="178726"/>
                </a:cubicBezTo>
                <a:cubicBezTo>
                  <a:pt x="1119352" y="179309"/>
                  <a:pt x="1118560" y="179835"/>
                  <a:pt x="1118085" y="180389"/>
                </a:cubicBezTo>
                <a:cubicBezTo>
                  <a:pt x="1117790" y="180115"/>
                  <a:pt x="1117264" y="179856"/>
                  <a:pt x="1117236" y="179568"/>
                </a:cubicBezTo>
                <a:cubicBezTo>
                  <a:pt x="1116919" y="176775"/>
                  <a:pt x="1116717" y="173975"/>
                  <a:pt x="1116408" y="171175"/>
                </a:cubicBezTo>
                <a:cubicBezTo>
                  <a:pt x="1116293" y="170103"/>
                  <a:pt x="1113493" y="169527"/>
                  <a:pt x="1111815" y="170369"/>
                </a:cubicBezTo>
                <a:cubicBezTo>
                  <a:pt x="1111297" y="170628"/>
                  <a:pt x="1111125" y="171283"/>
                  <a:pt x="1110873" y="171859"/>
                </a:cubicBezTo>
                <a:cubicBezTo>
                  <a:pt x="1109325" y="171175"/>
                  <a:pt x="1107828" y="170117"/>
                  <a:pt x="1106201" y="169980"/>
                </a:cubicBezTo>
                <a:cubicBezTo>
                  <a:pt x="1102091" y="169649"/>
                  <a:pt x="1101976" y="167634"/>
                  <a:pt x="1102113" y="165316"/>
                </a:cubicBezTo>
                <a:cubicBezTo>
                  <a:pt x="1102156" y="164581"/>
                  <a:pt x="1102379" y="163811"/>
                  <a:pt x="1102163" y="163120"/>
                </a:cubicBezTo>
                <a:cubicBezTo>
                  <a:pt x="1101962" y="162494"/>
                  <a:pt x="1101285" y="161954"/>
                  <a:pt x="1100810" y="161378"/>
                </a:cubicBezTo>
                <a:cubicBezTo>
                  <a:pt x="1100349" y="161990"/>
                  <a:pt x="1099651" y="162566"/>
                  <a:pt x="1099478" y="163221"/>
                </a:cubicBezTo>
                <a:cubicBezTo>
                  <a:pt x="1098766" y="165892"/>
                  <a:pt x="1097175" y="164524"/>
                  <a:pt x="1095642" y="163811"/>
                </a:cubicBezTo>
                <a:cubicBezTo>
                  <a:pt x="1095339" y="163667"/>
                  <a:pt x="1094591" y="163610"/>
                  <a:pt x="1094562" y="163660"/>
                </a:cubicBezTo>
                <a:cubicBezTo>
                  <a:pt x="1094253" y="164293"/>
                  <a:pt x="1093785" y="164977"/>
                  <a:pt x="1093864" y="165611"/>
                </a:cubicBezTo>
                <a:cubicBezTo>
                  <a:pt x="1094001" y="166763"/>
                  <a:pt x="1094764" y="167526"/>
                  <a:pt x="1096542" y="167698"/>
                </a:cubicBezTo>
                <a:cubicBezTo>
                  <a:pt x="1097391" y="167777"/>
                  <a:pt x="1099982" y="167698"/>
                  <a:pt x="1098017" y="169469"/>
                </a:cubicBezTo>
                <a:cubicBezTo>
                  <a:pt x="1094461" y="172672"/>
                  <a:pt x="1091582" y="172968"/>
                  <a:pt x="1089286" y="169498"/>
                </a:cubicBezTo>
                <a:cubicBezTo>
                  <a:pt x="1087537" y="166856"/>
                  <a:pt x="1084053" y="165611"/>
                  <a:pt x="1082570" y="163430"/>
                </a:cubicBezTo>
                <a:cubicBezTo>
                  <a:pt x="1080577" y="160493"/>
                  <a:pt x="1075991" y="159003"/>
                  <a:pt x="1075524" y="155368"/>
                </a:cubicBezTo>
                <a:cubicBezTo>
                  <a:pt x="1075430" y="154670"/>
                  <a:pt x="1074379" y="154785"/>
                  <a:pt x="1073407" y="155468"/>
                </a:cubicBezTo>
                <a:cubicBezTo>
                  <a:pt x="1072126" y="156368"/>
                  <a:pt x="1070535" y="157081"/>
                  <a:pt x="1070370" y="158571"/>
                </a:cubicBezTo>
                <a:cubicBezTo>
                  <a:pt x="1067455" y="158074"/>
                  <a:pt x="1065331" y="156714"/>
                  <a:pt x="1064835" y="154497"/>
                </a:cubicBezTo>
                <a:cubicBezTo>
                  <a:pt x="1063978" y="150653"/>
                  <a:pt x="1059882" y="140086"/>
                  <a:pt x="1057622" y="136846"/>
                </a:cubicBezTo>
                <a:cubicBezTo>
                  <a:pt x="1056982" y="135925"/>
                  <a:pt x="1056406" y="134939"/>
                  <a:pt x="1056089" y="133924"/>
                </a:cubicBezTo>
                <a:cubicBezTo>
                  <a:pt x="1055880" y="133247"/>
                  <a:pt x="1056017" y="132441"/>
                  <a:pt x="1056284" y="131765"/>
                </a:cubicBezTo>
                <a:cubicBezTo>
                  <a:pt x="1056831" y="130354"/>
                  <a:pt x="1058076" y="130526"/>
                  <a:pt x="1059199" y="131304"/>
                </a:cubicBezTo>
                <a:cubicBezTo>
                  <a:pt x="1060221" y="132016"/>
                  <a:pt x="1060941" y="132074"/>
                  <a:pt x="1061301" y="131167"/>
                </a:cubicBezTo>
                <a:cubicBezTo>
                  <a:pt x="1061560" y="130505"/>
                  <a:pt x="1061941" y="129461"/>
                  <a:pt x="1061531" y="129137"/>
                </a:cubicBezTo>
                <a:cubicBezTo>
                  <a:pt x="1060645" y="128439"/>
                  <a:pt x="1059335" y="128007"/>
                  <a:pt x="1058119" y="127611"/>
                </a:cubicBezTo>
                <a:cubicBezTo>
                  <a:pt x="1056247" y="127006"/>
                  <a:pt x="1056694" y="126121"/>
                  <a:pt x="1057622" y="125308"/>
                </a:cubicBezTo>
                <a:cubicBezTo>
                  <a:pt x="1058529" y="124509"/>
                  <a:pt x="1058587" y="123933"/>
                  <a:pt x="1057313" y="123659"/>
                </a:cubicBezTo>
                <a:cubicBezTo>
                  <a:pt x="1056478" y="123479"/>
                  <a:pt x="1055312" y="123357"/>
                  <a:pt x="1054664" y="123659"/>
                </a:cubicBezTo>
                <a:cubicBezTo>
                  <a:pt x="1052735" y="124573"/>
                  <a:pt x="1051101" y="126330"/>
                  <a:pt x="1048531" y="124789"/>
                </a:cubicBezTo>
                <a:cubicBezTo>
                  <a:pt x="1046293" y="123443"/>
                  <a:pt x="1044213" y="122025"/>
                  <a:pt x="1044457" y="119426"/>
                </a:cubicBezTo>
                <a:cubicBezTo>
                  <a:pt x="1044623" y="117677"/>
                  <a:pt x="1044954" y="115705"/>
                  <a:pt x="1042845" y="114359"/>
                </a:cubicBezTo>
                <a:cubicBezTo>
                  <a:pt x="1041672" y="113610"/>
                  <a:pt x="1041081" y="111969"/>
                  <a:pt x="1038548" y="113308"/>
                </a:cubicBezTo>
                <a:cubicBezTo>
                  <a:pt x="1035935" y="114690"/>
                  <a:pt x="1032797" y="115597"/>
                  <a:pt x="1029738" y="116339"/>
                </a:cubicBezTo>
                <a:cubicBezTo>
                  <a:pt x="1028399" y="116663"/>
                  <a:pt x="1027405" y="115619"/>
                  <a:pt x="1027110" y="114474"/>
                </a:cubicBezTo>
                <a:cubicBezTo>
                  <a:pt x="1024289" y="113790"/>
                  <a:pt x="1023720" y="112459"/>
                  <a:pt x="1025260" y="110479"/>
                </a:cubicBezTo>
                <a:cubicBezTo>
                  <a:pt x="1025714" y="109903"/>
                  <a:pt x="1026052" y="109270"/>
                  <a:pt x="1026441" y="108665"/>
                </a:cubicBezTo>
                <a:cubicBezTo>
                  <a:pt x="1023871" y="108118"/>
                  <a:pt x="1021438" y="105707"/>
                  <a:pt x="1019142" y="106570"/>
                </a:cubicBezTo>
                <a:cubicBezTo>
                  <a:pt x="1014003" y="108507"/>
                  <a:pt x="1008792" y="107333"/>
                  <a:pt x="1003652" y="107700"/>
                </a:cubicBezTo>
                <a:cubicBezTo>
                  <a:pt x="1002357" y="107794"/>
                  <a:pt x="1001133" y="106758"/>
                  <a:pt x="1001227" y="105462"/>
                </a:cubicBezTo>
                <a:cubicBezTo>
                  <a:pt x="1001399" y="103007"/>
                  <a:pt x="1000392" y="101618"/>
                  <a:pt x="996958" y="100661"/>
                </a:cubicBezTo>
                <a:cubicBezTo>
                  <a:pt x="994281" y="99919"/>
                  <a:pt x="992351" y="98220"/>
                  <a:pt x="989408" y="100164"/>
                </a:cubicBezTo>
                <a:cubicBezTo>
                  <a:pt x="986543" y="102057"/>
                  <a:pt x="983066" y="101136"/>
                  <a:pt x="979806" y="100941"/>
                </a:cubicBezTo>
                <a:cubicBezTo>
                  <a:pt x="979424" y="100920"/>
                  <a:pt x="978992" y="100524"/>
                  <a:pt x="978762" y="100221"/>
                </a:cubicBezTo>
                <a:cubicBezTo>
                  <a:pt x="978683" y="100114"/>
                  <a:pt x="979064" y="99653"/>
                  <a:pt x="979359" y="99545"/>
                </a:cubicBezTo>
                <a:cubicBezTo>
                  <a:pt x="982303" y="98458"/>
                  <a:pt x="985262" y="97393"/>
                  <a:pt x="988227" y="96349"/>
                </a:cubicBezTo>
                <a:cubicBezTo>
                  <a:pt x="989631" y="95852"/>
                  <a:pt x="989688" y="95355"/>
                  <a:pt x="988306" y="94859"/>
                </a:cubicBezTo>
                <a:cubicBezTo>
                  <a:pt x="986608" y="94247"/>
                  <a:pt x="984945" y="93506"/>
                  <a:pt x="983153" y="93131"/>
                </a:cubicBezTo>
                <a:cubicBezTo>
                  <a:pt x="980928" y="92663"/>
                  <a:pt x="980281" y="94578"/>
                  <a:pt x="978747" y="95219"/>
                </a:cubicBezTo>
                <a:cubicBezTo>
                  <a:pt x="977581" y="95701"/>
                  <a:pt x="976394" y="96140"/>
                  <a:pt x="975213" y="96601"/>
                </a:cubicBezTo>
                <a:cubicBezTo>
                  <a:pt x="974882" y="96025"/>
                  <a:pt x="974565" y="95442"/>
                  <a:pt x="974206" y="94873"/>
                </a:cubicBezTo>
                <a:cubicBezTo>
                  <a:pt x="973608" y="93916"/>
                  <a:pt x="972672" y="93002"/>
                  <a:pt x="972449" y="91994"/>
                </a:cubicBezTo>
                <a:cubicBezTo>
                  <a:pt x="972133" y="90583"/>
                  <a:pt x="972485" y="89115"/>
                  <a:pt x="971024" y="87905"/>
                </a:cubicBezTo>
                <a:cubicBezTo>
                  <a:pt x="969196" y="86386"/>
                  <a:pt x="967389" y="85753"/>
                  <a:pt x="965215" y="87473"/>
                </a:cubicBezTo>
                <a:cubicBezTo>
                  <a:pt x="964726" y="86970"/>
                  <a:pt x="964136" y="86509"/>
                  <a:pt x="963783" y="85962"/>
                </a:cubicBezTo>
                <a:cubicBezTo>
                  <a:pt x="963279" y="85163"/>
                  <a:pt x="963524" y="83298"/>
                  <a:pt x="961552" y="84407"/>
                </a:cubicBezTo>
                <a:cubicBezTo>
                  <a:pt x="958284" y="86242"/>
                  <a:pt x="952893" y="86063"/>
                  <a:pt x="952058" y="90317"/>
                </a:cubicBezTo>
                <a:cubicBezTo>
                  <a:pt x="951561" y="92851"/>
                  <a:pt x="949826" y="91670"/>
                  <a:pt x="948351" y="90770"/>
                </a:cubicBezTo>
                <a:cubicBezTo>
                  <a:pt x="947983" y="90547"/>
                  <a:pt x="947566" y="90360"/>
                  <a:pt x="947156" y="90187"/>
                </a:cubicBezTo>
                <a:cubicBezTo>
                  <a:pt x="943938" y="88827"/>
                  <a:pt x="943931" y="88827"/>
                  <a:pt x="946126" y="86761"/>
                </a:cubicBezTo>
                <a:cubicBezTo>
                  <a:pt x="946429" y="86480"/>
                  <a:pt x="946868" y="86279"/>
                  <a:pt x="947163" y="85998"/>
                </a:cubicBezTo>
                <a:cubicBezTo>
                  <a:pt x="949927" y="83392"/>
                  <a:pt x="949941" y="82651"/>
                  <a:pt x="947156" y="80578"/>
                </a:cubicBezTo>
                <a:cubicBezTo>
                  <a:pt x="945781" y="79555"/>
                  <a:pt x="944284" y="78634"/>
                  <a:pt x="942909" y="77604"/>
                </a:cubicBezTo>
                <a:cubicBezTo>
                  <a:pt x="941952" y="76892"/>
                  <a:pt x="941289" y="76978"/>
                  <a:pt x="940843" y="78015"/>
                </a:cubicBezTo>
                <a:cubicBezTo>
                  <a:pt x="940699" y="78346"/>
                  <a:pt x="940620" y="78763"/>
                  <a:pt x="940757" y="79073"/>
                </a:cubicBezTo>
                <a:cubicBezTo>
                  <a:pt x="941311" y="80347"/>
                  <a:pt x="942938" y="82068"/>
                  <a:pt x="942376" y="82766"/>
                </a:cubicBezTo>
                <a:cubicBezTo>
                  <a:pt x="940901" y="84580"/>
                  <a:pt x="938720" y="86221"/>
                  <a:pt x="936373" y="87409"/>
                </a:cubicBezTo>
                <a:cubicBezTo>
                  <a:pt x="933883" y="88676"/>
                  <a:pt x="932141" y="86667"/>
                  <a:pt x="930104" y="85861"/>
                </a:cubicBezTo>
                <a:cubicBezTo>
                  <a:pt x="928931" y="85400"/>
                  <a:pt x="927203" y="85825"/>
                  <a:pt x="925900" y="85472"/>
                </a:cubicBezTo>
                <a:cubicBezTo>
                  <a:pt x="923446" y="84803"/>
                  <a:pt x="921668" y="83788"/>
                  <a:pt x="918558" y="85278"/>
                </a:cubicBezTo>
                <a:cubicBezTo>
                  <a:pt x="915809" y="86602"/>
                  <a:pt x="912102" y="85379"/>
                  <a:pt x="909971" y="82953"/>
                </a:cubicBezTo>
                <a:cubicBezTo>
                  <a:pt x="909007" y="81859"/>
                  <a:pt x="908100" y="80729"/>
                  <a:pt x="907171" y="79613"/>
                </a:cubicBezTo>
                <a:cubicBezTo>
                  <a:pt x="904918" y="81369"/>
                  <a:pt x="903205" y="80030"/>
                  <a:pt x="901075" y="79267"/>
                </a:cubicBezTo>
                <a:cubicBezTo>
                  <a:pt x="899477" y="78691"/>
                  <a:pt x="897296" y="78929"/>
                  <a:pt x="895395" y="79015"/>
                </a:cubicBezTo>
                <a:cubicBezTo>
                  <a:pt x="892264" y="79152"/>
                  <a:pt x="891386" y="77691"/>
                  <a:pt x="890947" y="75733"/>
                </a:cubicBezTo>
                <a:cubicBezTo>
                  <a:pt x="890875" y="75416"/>
                  <a:pt x="890371" y="75157"/>
                  <a:pt x="890069" y="74869"/>
                </a:cubicBezTo>
                <a:cubicBezTo>
                  <a:pt x="889760" y="75128"/>
                  <a:pt x="889249" y="75366"/>
                  <a:pt x="889184" y="75654"/>
                </a:cubicBezTo>
                <a:cubicBezTo>
                  <a:pt x="888946" y="76698"/>
                  <a:pt x="888989" y="77792"/>
                  <a:pt x="888673" y="78821"/>
                </a:cubicBezTo>
                <a:cubicBezTo>
                  <a:pt x="888421" y="79656"/>
                  <a:pt x="888586" y="81369"/>
                  <a:pt x="886434" y="80347"/>
                </a:cubicBezTo>
                <a:cubicBezTo>
                  <a:pt x="884843" y="79591"/>
                  <a:pt x="883605" y="78382"/>
                  <a:pt x="882245" y="77345"/>
                </a:cubicBezTo>
                <a:cubicBezTo>
                  <a:pt x="880546" y="76057"/>
                  <a:pt x="878840" y="75020"/>
                  <a:pt x="876328" y="74502"/>
                </a:cubicBezTo>
                <a:cubicBezTo>
                  <a:pt x="872376" y="73674"/>
                  <a:pt x="877941" y="71745"/>
                  <a:pt x="875918" y="70435"/>
                </a:cubicBezTo>
                <a:cubicBezTo>
                  <a:pt x="873780" y="69046"/>
                  <a:pt x="871945" y="66980"/>
                  <a:pt x="869505" y="66418"/>
                </a:cubicBezTo>
                <a:cubicBezTo>
                  <a:pt x="867871" y="66044"/>
                  <a:pt x="865409" y="67772"/>
                  <a:pt x="863329" y="68578"/>
                </a:cubicBezTo>
                <a:cubicBezTo>
                  <a:pt x="862904" y="68743"/>
                  <a:pt x="862472" y="68952"/>
                  <a:pt x="862170" y="69226"/>
                </a:cubicBezTo>
                <a:cubicBezTo>
                  <a:pt x="861220" y="70082"/>
                  <a:pt x="860867" y="69823"/>
                  <a:pt x="860054" y="68931"/>
                </a:cubicBezTo>
                <a:cubicBezTo>
                  <a:pt x="857268" y="65878"/>
                  <a:pt x="857211" y="63136"/>
                  <a:pt x="860953" y="61977"/>
                </a:cubicBezTo>
                <a:cubicBezTo>
                  <a:pt x="864444" y="60890"/>
                  <a:pt x="865474" y="60221"/>
                  <a:pt x="863055" y="57593"/>
                </a:cubicBezTo>
                <a:cubicBezTo>
                  <a:pt x="861839" y="56276"/>
                  <a:pt x="863444" y="54822"/>
                  <a:pt x="865488" y="54563"/>
                </a:cubicBezTo>
                <a:cubicBezTo>
                  <a:pt x="868223" y="54217"/>
                  <a:pt x="871426" y="55578"/>
                  <a:pt x="873672" y="53706"/>
                </a:cubicBezTo>
                <a:cubicBezTo>
                  <a:pt x="877307" y="50668"/>
                  <a:pt x="881993" y="49143"/>
                  <a:pt x="886794" y="47674"/>
                </a:cubicBezTo>
                <a:cubicBezTo>
                  <a:pt x="888140" y="47264"/>
                  <a:pt x="888277" y="46717"/>
                  <a:pt x="887247" y="46220"/>
                </a:cubicBezTo>
                <a:cubicBezTo>
                  <a:pt x="886866" y="46033"/>
                  <a:pt x="886413" y="45932"/>
                  <a:pt x="886002" y="45788"/>
                </a:cubicBezTo>
                <a:cubicBezTo>
                  <a:pt x="885167" y="45486"/>
                  <a:pt x="884339" y="45176"/>
                  <a:pt x="883505" y="44874"/>
                </a:cubicBezTo>
                <a:cubicBezTo>
                  <a:pt x="884001" y="44284"/>
                  <a:pt x="884419" y="43636"/>
                  <a:pt x="885016" y="43110"/>
                </a:cubicBezTo>
                <a:cubicBezTo>
                  <a:pt x="886722" y="41599"/>
                  <a:pt x="888428" y="41037"/>
                  <a:pt x="891170" y="42153"/>
                </a:cubicBezTo>
                <a:cubicBezTo>
                  <a:pt x="895777" y="44025"/>
                  <a:pt x="895943" y="43866"/>
                  <a:pt x="899318" y="40951"/>
                </a:cubicBezTo>
                <a:cubicBezTo>
                  <a:pt x="899837" y="40505"/>
                  <a:pt x="899988" y="39806"/>
                  <a:pt x="900247" y="39187"/>
                </a:cubicBezTo>
                <a:cubicBezTo>
                  <a:pt x="902608" y="38863"/>
                  <a:pt x="903803" y="37316"/>
                  <a:pt x="905465" y="36243"/>
                </a:cubicBezTo>
                <a:cubicBezTo>
                  <a:pt x="907459" y="34962"/>
                  <a:pt x="909532" y="33753"/>
                  <a:pt x="911576" y="32522"/>
                </a:cubicBezTo>
                <a:cubicBezTo>
                  <a:pt x="911735" y="30801"/>
                  <a:pt x="911425" y="29311"/>
                  <a:pt x="910310" y="27612"/>
                </a:cubicBezTo>
                <a:cubicBezTo>
                  <a:pt x="908568" y="24956"/>
                  <a:pt x="905473" y="22602"/>
                  <a:pt x="905782" y="19277"/>
                </a:cubicBezTo>
                <a:cubicBezTo>
                  <a:pt x="901938" y="19363"/>
                  <a:pt x="899138" y="17204"/>
                  <a:pt x="895691" y="16433"/>
                </a:cubicBezTo>
                <a:cubicBezTo>
                  <a:pt x="895417" y="16376"/>
                  <a:pt x="895280" y="15958"/>
                  <a:pt x="895079" y="15714"/>
                </a:cubicBezTo>
                <a:cubicBezTo>
                  <a:pt x="895878" y="15383"/>
                  <a:pt x="896713" y="15087"/>
                  <a:pt x="897476" y="14720"/>
                </a:cubicBezTo>
                <a:cubicBezTo>
                  <a:pt x="898195" y="14375"/>
                  <a:pt x="898858" y="13943"/>
                  <a:pt x="899541" y="13547"/>
                </a:cubicBezTo>
                <a:cubicBezTo>
                  <a:pt x="899210" y="13288"/>
                  <a:pt x="898944" y="12935"/>
                  <a:pt x="898548" y="12777"/>
                </a:cubicBezTo>
                <a:cubicBezTo>
                  <a:pt x="896547" y="11949"/>
                  <a:pt x="894604" y="10884"/>
                  <a:pt x="892452" y="10452"/>
                </a:cubicBezTo>
                <a:cubicBezTo>
                  <a:pt x="890631" y="10085"/>
                  <a:pt x="888939" y="10768"/>
                  <a:pt x="888565" y="12467"/>
                </a:cubicBezTo>
                <a:cubicBezTo>
                  <a:pt x="887701" y="12453"/>
                  <a:pt x="886830" y="12446"/>
                  <a:pt x="885966" y="12410"/>
                </a:cubicBezTo>
                <a:cubicBezTo>
                  <a:pt x="885513" y="12395"/>
                  <a:pt x="885031" y="12395"/>
                  <a:pt x="884613" y="12273"/>
                </a:cubicBezTo>
                <a:cubicBezTo>
                  <a:pt x="881086" y="11243"/>
                  <a:pt x="880050" y="11279"/>
                  <a:pt x="877199" y="12546"/>
                </a:cubicBezTo>
                <a:cubicBezTo>
                  <a:pt x="877199" y="13252"/>
                  <a:pt x="877199" y="13957"/>
                  <a:pt x="877206" y="14670"/>
                </a:cubicBezTo>
                <a:cubicBezTo>
                  <a:pt x="878531" y="14771"/>
                  <a:pt x="879855" y="14843"/>
                  <a:pt x="881165" y="15015"/>
                </a:cubicBezTo>
                <a:cubicBezTo>
                  <a:pt x="881583" y="15073"/>
                  <a:pt x="881935" y="15433"/>
                  <a:pt x="882317" y="15656"/>
                </a:cubicBezTo>
                <a:cubicBezTo>
                  <a:pt x="879020" y="18665"/>
                  <a:pt x="876011" y="21926"/>
                  <a:pt x="871067" y="23531"/>
                </a:cubicBezTo>
                <a:cubicBezTo>
                  <a:pt x="870707" y="23646"/>
                  <a:pt x="870109" y="23545"/>
                  <a:pt x="869728" y="23387"/>
                </a:cubicBezTo>
                <a:cubicBezTo>
                  <a:pt x="869332" y="23221"/>
                  <a:pt x="868850" y="22898"/>
                  <a:pt x="868770" y="22595"/>
                </a:cubicBezTo>
                <a:cubicBezTo>
                  <a:pt x="867410" y="17369"/>
                  <a:pt x="870210" y="11747"/>
                  <a:pt x="866208" y="6766"/>
                </a:cubicBezTo>
                <a:cubicBezTo>
                  <a:pt x="867057" y="6457"/>
                  <a:pt x="867892" y="6133"/>
                  <a:pt x="868756" y="5845"/>
                </a:cubicBezTo>
                <a:cubicBezTo>
                  <a:pt x="870030" y="5420"/>
                  <a:pt x="871477" y="4923"/>
                  <a:pt x="869778" y="3800"/>
                </a:cubicBezTo>
                <a:cubicBezTo>
                  <a:pt x="868108" y="2692"/>
                  <a:pt x="869735" y="79"/>
                  <a:pt x="866546" y="-187"/>
                </a:cubicBezTo>
                <a:cubicBezTo>
                  <a:pt x="866258" y="-209"/>
                  <a:pt x="865769" y="259"/>
                  <a:pt x="865575" y="576"/>
                </a:cubicBezTo>
                <a:cubicBezTo>
                  <a:pt x="864948" y="1591"/>
                  <a:pt x="865776" y="3779"/>
                  <a:pt x="862523" y="2476"/>
                </a:cubicBezTo>
                <a:cubicBezTo>
                  <a:pt x="858492" y="864"/>
                  <a:pt x="854396" y="597"/>
                  <a:pt x="850480" y="2793"/>
                </a:cubicBezTo>
                <a:cubicBezTo>
                  <a:pt x="848314" y="4009"/>
                  <a:pt x="845996" y="3700"/>
                  <a:pt x="843714" y="3131"/>
                </a:cubicBezTo>
                <a:cubicBezTo>
                  <a:pt x="842829" y="2908"/>
                  <a:pt x="841641" y="1907"/>
                  <a:pt x="841318" y="2080"/>
                </a:cubicBezTo>
                <a:cubicBezTo>
                  <a:pt x="837726" y="3952"/>
                  <a:pt x="831917" y="3621"/>
                  <a:pt x="830809" y="7983"/>
                </a:cubicBezTo>
                <a:cubicBezTo>
                  <a:pt x="828426" y="7925"/>
                  <a:pt x="828671" y="6133"/>
                  <a:pt x="827620" y="5218"/>
                </a:cubicBezTo>
                <a:cubicBezTo>
                  <a:pt x="826216" y="4002"/>
                  <a:pt x="823683" y="3592"/>
                  <a:pt x="821890" y="2570"/>
                </a:cubicBezTo>
                <a:cubicBezTo>
                  <a:pt x="820760" y="1929"/>
                  <a:pt x="820220" y="1727"/>
                  <a:pt x="819875" y="2728"/>
                </a:cubicBezTo>
                <a:cubicBezTo>
                  <a:pt x="819508" y="3772"/>
                  <a:pt x="819306" y="4859"/>
                  <a:pt x="819061" y="5924"/>
                </a:cubicBezTo>
                <a:cubicBezTo>
                  <a:pt x="818457" y="8587"/>
                  <a:pt x="815643" y="8047"/>
                  <a:pt x="813498" y="7975"/>
                </a:cubicBezTo>
                <a:cubicBezTo>
                  <a:pt x="810107" y="7860"/>
                  <a:pt x="811835" y="6622"/>
                  <a:pt x="812461" y="5240"/>
                </a:cubicBezTo>
                <a:cubicBezTo>
                  <a:pt x="813159" y="3707"/>
                  <a:pt x="811108" y="2577"/>
                  <a:pt x="809575" y="2174"/>
                </a:cubicBezTo>
                <a:cubicBezTo>
                  <a:pt x="807854" y="1720"/>
                  <a:pt x="807869" y="3081"/>
                  <a:pt x="807754" y="4124"/>
                </a:cubicBezTo>
                <a:cubicBezTo>
                  <a:pt x="807473" y="6615"/>
                  <a:pt x="807422" y="6500"/>
                  <a:pt x="802809" y="5953"/>
                </a:cubicBezTo>
                <a:cubicBezTo>
                  <a:pt x="800476" y="5679"/>
                  <a:pt x="797993" y="5701"/>
                  <a:pt x="795661" y="5982"/>
                </a:cubicBezTo>
                <a:cubicBezTo>
                  <a:pt x="793948" y="6183"/>
                  <a:pt x="793912" y="7371"/>
                  <a:pt x="794970" y="8292"/>
                </a:cubicBezTo>
                <a:cubicBezTo>
                  <a:pt x="795906" y="9098"/>
                  <a:pt x="795963" y="9624"/>
                  <a:pt x="794733" y="9890"/>
                </a:cubicBezTo>
                <a:cubicBezTo>
                  <a:pt x="793854" y="10077"/>
                  <a:pt x="792400" y="10394"/>
                  <a:pt x="792055" y="10092"/>
                </a:cubicBezTo>
                <a:cubicBezTo>
                  <a:pt x="788787" y="7184"/>
                  <a:pt x="786239" y="10682"/>
                  <a:pt x="783331" y="10588"/>
                </a:cubicBezTo>
                <a:cubicBezTo>
                  <a:pt x="782993" y="10581"/>
                  <a:pt x="782626" y="11049"/>
                  <a:pt x="782273" y="11294"/>
                </a:cubicBezTo>
                <a:cubicBezTo>
                  <a:pt x="782921" y="11690"/>
                  <a:pt x="783511" y="12323"/>
                  <a:pt x="784231" y="12424"/>
                </a:cubicBezTo>
                <a:cubicBezTo>
                  <a:pt x="785692" y="12626"/>
                  <a:pt x="787052" y="12899"/>
                  <a:pt x="787348" y="14094"/>
                </a:cubicBezTo>
                <a:cubicBezTo>
                  <a:pt x="787499" y="14713"/>
                  <a:pt x="786937" y="15433"/>
                  <a:pt x="786700" y="16109"/>
                </a:cubicBezTo>
                <a:cubicBezTo>
                  <a:pt x="784612" y="15598"/>
                  <a:pt x="782345" y="15318"/>
                  <a:pt x="780502" y="14490"/>
                </a:cubicBezTo>
                <a:cubicBezTo>
                  <a:pt x="779617" y="14087"/>
                  <a:pt x="779480" y="12661"/>
                  <a:pt x="779099" y="11683"/>
                </a:cubicBezTo>
                <a:cubicBezTo>
                  <a:pt x="778832" y="10991"/>
                  <a:pt x="778832" y="10236"/>
                  <a:pt x="778508" y="9566"/>
                </a:cubicBezTo>
                <a:cubicBezTo>
                  <a:pt x="778005" y="8530"/>
                  <a:pt x="777270" y="8429"/>
                  <a:pt x="776637" y="9221"/>
                </a:cubicBezTo>
                <a:cubicBezTo>
                  <a:pt x="775428" y="10740"/>
                  <a:pt x="774442" y="12388"/>
                  <a:pt x="773002" y="13763"/>
                </a:cubicBezTo>
                <a:cubicBezTo>
                  <a:pt x="771418" y="15267"/>
                  <a:pt x="768741" y="14958"/>
                  <a:pt x="767359" y="13058"/>
                </a:cubicBezTo>
                <a:cubicBezTo>
                  <a:pt x="766697" y="12143"/>
                  <a:pt x="766574" y="10927"/>
                  <a:pt x="765063" y="10624"/>
                </a:cubicBezTo>
                <a:cubicBezTo>
                  <a:pt x="764307" y="10473"/>
                  <a:pt x="763364" y="10797"/>
                  <a:pt x="762536" y="10999"/>
                </a:cubicBezTo>
                <a:cubicBezTo>
                  <a:pt x="762414" y="11028"/>
                  <a:pt x="762435" y="11553"/>
                  <a:pt x="762493" y="11834"/>
                </a:cubicBezTo>
                <a:cubicBezTo>
                  <a:pt x="763263" y="15548"/>
                  <a:pt x="762292" y="16311"/>
                  <a:pt x="757642" y="15289"/>
                </a:cubicBezTo>
                <a:cubicBezTo>
                  <a:pt x="755281" y="14771"/>
                  <a:pt x="753193" y="14684"/>
                  <a:pt x="750818" y="15426"/>
                </a:cubicBezTo>
                <a:cubicBezTo>
                  <a:pt x="747795" y="16361"/>
                  <a:pt x="745693" y="15606"/>
                  <a:pt x="744599" y="13446"/>
                </a:cubicBezTo>
                <a:cubicBezTo>
                  <a:pt x="744304" y="12870"/>
                  <a:pt x="744642" y="12021"/>
                  <a:pt x="744944" y="11366"/>
                </a:cubicBezTo>
                <a:cubicBezTo>
                  <a:pt x="745297" y="10610"/>
                  <a:pt x="745995" y="10826"/>
                  <a:pt x="747089" y="11366"/>
                </a:cubicBezTo>
                <a:cubicBezTo>
                  <a:pt x="750134" y="12870"/>
                  <a:pt x="753280" y="13302"/>
                  <a:pt x="756188" y="11100"/>
                </a:cubicBezTo>
                <a:cubicBezTo>
                  <a:pt x="756857" y="10588"/>
                  <a:pt x="757361" y="9948"/>
                  <a:pt x="757944" y="9372"/>
                </a:cubicBezTo>
                <a:cubicBezTo>
                  <a:pt x="757318" y="9019"/>
                  <a:pt x="756713" y="8386"/>
                  <a:pt x="756058" y="8350"/>
                </a:cubicBezTo>
                <a:cubicBezTo>
                  <a:pt x="752718" y="8199"/>
                  <a:pt x="749220" y="8652"/>
                  <a:pt x="746067" y="8033"/>
                </a:cubicBezTo>
                <a:cubicBezTo>
                  <a:pt x="742843" y="7407"/>
                  <a:pt x="740467" y="11531"/>
                  <a:pt x="737020" y="8630"/>
                </a:cubicBezTo>
                <a:cubicBezTo>
                  <a:pt x="736638" y="8307"/>
                  <a:pt x="735350" y="10358"/>
                  <a:pt x="736019" y="10999"/>
                </a:cubicBezTo>
                <a:cubicBezTo>
                  <a:pt x="737876" y="12791"/>
                  <a:pt x="738762" y="14655"/>
                  <a:pt x="738337" y="16880"/>
                </a:cubicBezTo>
                <a:cubicBezTo>
                  <a:pt x="734781" y="17636"/>
                  <a:pt x="732463" y="15217"/>
                  <a:pt x="729375" y="14699"/>
                </a:cubicBezTo>
                <a:cubicBezTo>
                  <a:pt x="725971" y="14123"/>
                  <a:pt x="728620" y="12942"/>
                  <a:pt x="728958" y="11805"/>
                </a:cubicBezTo>
                <a:cubicBezTo>
                  <a:pt x="729433" y="10214"/>
                  <a:pt x="727446" y="9206"/>
                  <a:pt x="725899" y="8803"/>
                </a:cubicBezTo>
                <a:cubicBezTo>
                  <a:pt x="724142" y="8343"/>
                  <a:pt x="723991" y="9710"/>
                  <a:pt x="724042" y="10732"/>
                </a:cubicBezTo>
                <a:cubicBezTo>
                  <a:pt x="724121" y="12208"/>
                  <a:pt x="724006" y="13576"/>
                  <a:pt x="722480" y="14720"/>
                </a:cubicBezTo>
                <a:cubicBezTo>
                  <a:pt x="720493" y="16218"/>
                  <a:pt x="718355" y="17484"/>
                  <a:pt x="717866" y="20004"/>
                </a:cubicBezTo>
                <a:cubicBezTo>
                  <a:pt x="717556" y="21587"/>
                  <a:pt x="715822" y="20565"/>
                  <a:pt x="715462" y="19593"/>
                </a:cubicBezTo>
                <a:cubicBezTo>
                  <a:pt x="715066" y="18521"/>
                  <a:pt x="714749" y="17196"/>
                  <a:pt x="713295" y="17125"/>
                </a:cubicBezTo>
                <a:cubicBezTo>
                  <a:pt x="708876" y="16894"/>
                  <a:pt x="709559" y="14533"/>
                  <a:pt x="709531" y="12395"/>
                </a:cubicBezTo>
                <a:cubicBezTo>
                  <a:pt x="709523" y="11783"/>
                  <a:pt x="709488" y="11164"/>
                  <a:pt x="709459" y="10552"/>
                </a:cubicBezTo>
                <a:cubicBezTo>
                  <a:pt x="707630" y="11215"/>
                  <a:pt x="705802" y="11870"/>
                  <a:pt x="703967" y="12532"/>
                </a:cubicBezTo>
                <a:cubicBezTo>
                  <a:pt x="703960" y="14627"/>
                  <a:pt x="704017" y="16728"/>
                  <a:pt x="703888" y="18823"/>
                </a:cubicBezTo>
                <a:cubicBezTo>
                  <a:pt x="703852" y="19450"/>
                  <a:pt x="703448" y="20263"/>
                  <a:pt x="702844" y="20594"/>
                </a:cubicBezTo>
                <a:cubicBezTo>
                  <a:pt x="702484" y="20789"/>
                  <a:pt x="701210" y="20371"/>
                  <a:pt x="700699" y="19961"/>
                </a:cubicBezTo>
                <a:cubicBezTo>
                  <a:pt x="699756" y="19219"/>
                  <a:pt x="698698" y="18370"/>
                  <a:pt x="698338" y="17420"/>
                </a:cubicBezTo>
                <a:cubicBezTo>
                  <a:pt x="696510" y="12654"/>
                  <a:pt x="691968" y="12050"/>
                  <a:pt x="686584" y="12582"/>
                </a:cubicBezTo>
                <a:cubicBezTo>
                  <a:pt x="686339" y="13705"/>
                  <a:pt x="685518" y="14476"/>
                  <a:pt x="683978" y="14476"/>
                </a:cubicBezTo>
                <a:cubicBezTo>
                  <a:pt x="683100" y="14476"/>
                  <a:pt x="682179" y="14130"/>
                  <a:pt x="681351" y="13813"/>
                </a:cubicBezTo>
                <a:cubicBezTo>
                  <a:pt x="678839" y="12870"/>
                  <a:pt x="676384" y="11819"/>
                  <a:pt x="673829" y="10948"/>
                </a:cubicBezTo>
                <a:cubicBezTo>
                  <a:pt x="673541" y="10848"/>
                  <a:pt x="672656" y="11567"/>
                  <a:pt x="672238" y="12007"/>
                </a:cubicBezTo>
                <a:cubicBezTo>
                  <a:pt x="672001" y="12258"/>
                  <a:pt x="672058" y="12741"/>
                  <a:pt x="672152" y="13086"/>
                </a:cubicBezTo>
                <a:cubicBezTo>
                  <a:pt x="672879" y="15699"/>
                  <a:pt x="677522" y="16225"/>
                  <a:pt x="677665" y="19147"/>
                </a:cubicBezTo>
                <a:cubicBezTo>
                  <a:pt x="677680" y="19486"/>
                  <a:pt x="677558" y="19874"/>
                  <a:pt x="677334" y="20169"/>
                </a:cubicBezTo>
                <a:cubicBezTo>
                  <a:pt x="677140" y="20428"/>
                  <a:pt x="676507" y="20817"/>
                  <a:pt x="676435" y="20774"/>
                </a:cubicBezTo>
                <a:cubicBezTo>
                  <a:pt x="673627" y="19140"/>
                  <a:pt x="669050" y="19068"/>
                  <a:pt x="668387" y="15490"/>
                </a:cubicBezTo>
                <a:cubicBezTo>
                  <a:pt x="668366" y="15361"/>
                  <a:pt x="667660" y="15152"/>
                  <a:pt x="667473" y="15238"/>
                </a:cubicBezTo>
                <a:cubicBezTo>
                  <a:pt x="667085" y="15419"/>
                  <a:pt x="666588" y="15750"/>
                  <a:pt x="666552" y="16045"/>
                </a:cubicBezTo>
                <a:cubicBezTo>
                  <a:pt x="666415" y="17117"/>
                  <a:pt x="666214" y="18247"/>
                  <a:pt x="666466" y="19284"/>
                </a:cubicBezTo>
                <a:cubicBezTo>
                  <a:pt x="667653" y="24100"/>
                  <a:pt x="667704" y="24092"/>
                  <a:pt x="663651" y="25806"/>
                </a:cubicBezTo>
                <a:cubicBezTo>
                  <a:pt x="662672" y="26223"/>
                  <a:pt x="658829" y="26165"/>
                  <a:pt x="655251" y="25748"/>
                </a:cubicBezTo>
                <a:cubicBezTo>
                  <a:pt x="652775" y="25460"/>
                  <a:pt x="650515" y="25813"/>
                  <a:pt x="648564" y="27137"/>
                </a:cubicBezTo>
                <a:cubicBezTo>
                  <a:pt x="646866" y="28296"/>
                  <a:pt x="646160" y="26813"/>
                  <a:pt x="645217" y="26230"/>
                </a:cubicBezTo>
                <a:cubicBezTo>
                  <a:pt x="643627" y="25251"/>
                  <a:pt x="642799" y="24020"/>
                  <a:pt x="643698" y="22408"/>
                </a:cubicBezTo>
                <a:cubicBezTo>
                  <a:pt x="644210" y="21494"/>
                  <a:pt x="644778" y="21537"/>
                  <a:pt x="645829" y="22257"/>
                </a:cubicBezTo>
                <a:cubicBezTo>
                  <a:pt x="646822" y="22941"/>
                  <a:pt x="648420" y="23509"/>
                  <a:pt x="648723" y="21955"/>
                </a:cubicBezTo>
                <a:cubicBezTo>
                  <a:pt x="648874" y="21170"/>
                  <a:pt x="647701" y="19586"/>
                  <a:pt x="646844" y="19457"/>
                </a:cubicBezTo>
                <a:cubicBezTo>
                  <a:pt x="644613" y="19126"/>
                  <a:pt x="642007" y="18665"/>
                  <a:pt x="640136" y="20285"/>
                </a:cubicBezTo>
                <a:cubicBezTo>
                  <a:pt x="639293" y="21019"/>
                  <a:pt x="638120" y="22682"/>
                  <a:pt x="638206" y="22732"/>
                </a:cubicBezTo>
                <a:cubicBezTo>
                  <a:pt x="641856" y="24733"/>
                  <a:pt x="638631" y="28685"/>
                  <a:pt x="642086" y="30657"/>
                </a:cubicBezTo>
                <a:cubicBezTo>
                  <a:pt x="643252" y="31327"/>
                  <a:pt x="643123" y="31917"/>
                  <a:pt x="641640" y="32111"/>
                </a:cubicBezTo>
                <a:cubicBezTo>
                  <a:pt x="640769" y="32227"/>
                  <a:pt x="639423" y="32248"/>
                  <a:pt x="638998" y="31859"/>
                </a:cubicBezTo>
                <a:cubicBezTo>
                  <a:pt x="638149" y="31082"/>
                  <a:pt x="637782" y="29988"/>
                  <a:pt x="637235" y="29023"/>
                </a:cubicBezTo>
                <a:cubicBezTo>
                  <a:pt x="636673" y="28037"/>
                  <a:pt x="636033" y="28030"/>
                  <a:pt x="634975" y="28735"/>
                </a:cubicBezTo>
                <a:cubicBezTo>
                  <a:pt x="633175" y="29930"/>
                  <a:pt x="631512" y="30074"/>
                  <a:pt x="631844" y="27728"/>
                </a:cubicBezTo>
                <a:cubicBezTo>
                  <a:pt x="632290" y="24575"/>
                  <a:pt x="629835" y="22833"/>
                  <a:pt x="626812" y="21688"/>
                </a:cubicBezTo>
                <a:cubicBezTo>
                  <a:pt x="625373" y="21141"/>
                  <a:pt x="623141" y="21609"/>
                  <a:pt x="621356" y="21926"/>
                </a:cubicBezTo>
                <a:cubicBezTo>
                  <a:pt x="620795" y="22027"/>
                  <a:pt x="620478" y="22933"/>
                  <a:pt x="620075" y="23552"/>
                </a:cubicBezTo>
                <a:cubicBezTo>
                  <a:pt x="618441" y="24143"/>
                  <a:pt x="616058" y="25410"/>
                  <a:pt x="615483" y="25035"/>
                </a:cubicBezTo>
                <a:cubicBezTo>
                  <a:pt x="612776" y="23279"/>
                  <a:pt x="611293" y="25287"/>
                  <a:pt x="609249" y="25640"/>
                </a:cubicBezTo>
                <a:cubicBezTo>
                  <a:pt x="606946" y="26029"/>
                  <a:pt x="604419" y="25633"/>
                  <a:pt x="602109" y="26000"/>
                </a:cubicBezTo>
                <a:cubicBezTo>
                  <a:pt x="600093" y="26324"/>
                  <a:pt x="601058" y="27425"/>
                  <a:pt x="601742" y="28339"/>
                </a:cubicBezTo>
                <a:cubicBezTo>
                  <a:pt x="602138" y="28872"/>
                  <a:pt x="602310" y="29498"/>
                  <a:pt x="602541" y="30103"/>
                </a:cubicBezTo>
                <a:cubicBezTo>
                  <a:pt x="600374" y="30117"/>
                  <a:pt x="597927" y="30564"/>
                  <a:pt x="597085" y="28246"/>
                </a:cubicBezTo>
                <a:cubicBezTo>
                  <a:pt x="596178" y="25748"/>
                  <a:pt x="591758" y="23459"/>
                  <a:pt x="596171" y="20544"/>
                </a:cubicBezTo>
                <a:cubicBezTo>
                  <a:pt x="596279" y="20472"/>
                  <a:pt x="595487" y="19169"/>
                  <a:pt x="595098" y="19169"/>
                </a:cubicBezTo>
                <a:cubicBezTo>
                  <a:pt x="591765" y="19133"/>
                  <a:pt x="588426" y="19198"/>
                  <a:pt x="585107" y="19392"/>
                </a:cubicBezTo>
                <a:cubicBezTo>
                  <a:pt x="584308" y="19442"/>
                  <a:pt x="582962" y="20025"/>
                  <a:pt x="582898" y="20457"/>
                </a:cubicBezTo>
                <a:cubicBezTo>
                  <a:pt x="582322" y="24157"/>
                  <a:pt x="578457" y="23481"/>
                  <a:pt x="575426" y="24035"/>
                </a:cubicBezTo>
                <a:cubicBezTo>
                  <a:pt x="574872" y="24136"/>
                  <a:pt x="574361" y="25143"/>
                  <a:pt x="574260" y="25777"/>
                </a:cubicBezTo>
                <a:cubicBezTo>
                  <a:pt x="573994" y="27468"/>
                  <a:pt x="575815" y="28282"/>
                  <a:pt x="577075" y="29340"/>
                </a:cubicBezTo>
                <a:cubicBezTo>
                  <a:pt x="578773" y="30758"/>
                  <a:pt x="579363" y="28966"/>
                  <a:pt x="580407" y="28649"/>
                </a:cubicBezTo>
                <a:cubicBezTo>
                  <a:pt x="581372" y="28354"/>
                  <a:pt x="582538" y="28462"/>
                  <a:pt x="582394" y="29311"/>
                </a:cubicBezTo>
                <a:cubicBezTo>
                  <a:pt x="582135" y="30931"/>
                  <a:pt x="580803" y="32450"/>
                  <a:pt x="580580" y="34062"/>
                </a:cubicBezTo>
                <a:cubicBezTo>
                  <a:pt x="580126" y="37308"/>
                  <a:pt x="580270" y="37402"/>
                  <a:pt x="576851" y="38885"/>
                </a:cubicBezTo>
                <a:cubicBezTo>
                  <a:pt x="576463" y="37568"/>
                  <a:pt x="575714" y="36546"/>
                  <a:pt x="573497" y="36848"/>
                </a:cubicBezTo>
                <a:cubicBezTo>
                  <a:pt x="569394" y="37409"/>
                  <a:pt x="565903" y="36286"/>
                  <a:pt x="562564" y="34688"/>
                </a:cubicBezTo>
                <a:cubicBezTo>
                  <a:pt x="563024" y="32270"/>
                  <a:pt x="566537" y="30535"/>
                  <a:pt x="565270" y="27756"/>
                </a:cubicBezTo>
                <a:cubicBezTo>
                  <a:pt x="565011" y="27188"/>
                  <a:pt x="564241" y="26749"/>
                  <a:pt x="563708" y="26252"/>
                </a:cubicBezTo>
                <a:cubicBezTo>
                  <a:pt x="563384" y="26518"/>
                  <a:pt x="562815" y="26763"/>
                  <a:pt x="562765" y="27051"/>
                </a:cubicBezTo>
                <a:cubicBezTo>
                  <a:pt x="562189" y="30593"/>
                  <a:pt x="554545" y="30852"/>
                  <a:pt x="556179" y="35516"/>
                </a:cubicBezTo>
                <a:cubicBezTo>
                  <a:pt x="556496" y="36416"/>
                  <a:pt x="555200" y="36733"/>
                  <a:pt x="554423" y="35991"/>
                </a:cubicBezTo>
                <a:cubicBezTo>
                  <a:pt x="553199" y="34818"/>
                  <a:pt x="549895" y="34148"/>
                  <a:pt x="552724" y="31939"/>
                </a:cubicBezTo>
                <a:cubicBezTo>
                  <a:pt x="553501" y="31334"/>
                  <a:pt x="553192" y="30593"/>
                  <a:pt x="551932" y="30398"/>
                </a:cubicBezTo>
                <a:cubicBezTo>
                  <a:pt x="551112" y="30269"/>
                  <a:pt x="549967" y="30448"/>
                  <a:pt x="549319" y="30837"/>
                </a:cubicBezTo>
                <a:cubicBezTo>
                  <a:pt x="548693" y="31212"/>
                  <a:pt x="548369" y="32011"/>
                  <a:pt x="548160" y="32666"/>
                </a:cubicBezTo>
                <a:cubicBezTo>
                  <a:pt x="546656" y="37452"/>
                  <a:pt x="544842" y="38007"/>
                  <a:pt x="538738" y="35538"/>
                </a:cubicBezTo>
                <a:cubicBezTo>
                  <a:pt x="537997" y="35235"/>
                  <a:pt x="537169" y="35063"/>
                  <a:pt x="536377" y="34847"/>
                </a:cubicBezTo>
                <a:cubicBezTo>
                  <a:pt x="536068" y="35423"/>
                  <a:pt x="535809" y="36157"/>
                  <a:pt x="535355" y="36236"/>
                </a:cubicBezTo>
                <a:cubicBezTo>
                  <a:pt x="531771" y="36848"/>
                  <a:pt x="530360" y="38539"/>
                  <a:pt x="530490" y="41138"/>
                </a:cubicBezTo>
                <a:cubicBezTo>
                  <a:pt x="529683" y="40944"/>
                  <a:pt x="528575" y="40814"/>
                  <a:pt x="528431" y="40461"/>
                </a:cubicBezTo>
                <a:cubicBezTo>
                  <a:pt x="527884" y="39094"/>
                  <a:pt x="527898" y="37589"/>
                  <a:pt x="527373" y="36214"/>
                </a:cubicBezTo>
                <a:cubicBezTo>
                  <a:pt x="527164" y="35675"/>
                  <a:pt x="526164" y="35099"/>
                  <a:pt x="525386" y="34955"/>
                </a:cubicBezTo>
                <a:cubicBezTo>
                  <a:pt x="523184" y="34530"/>
                  <a:pt x="519880" y="36869"/>
                  <a:pt x="520132" y="38669"/>
                </a:cubicBezTo>
                <a:cubicBezTo>
                  <a:pt x="520218" y="39295"/>
                  <a:pt x="520945" y="39871"/>
                  <a:pt x="521377" y="40468"/>
                </a:cubicBezTo>
                <a:cubicBezTo>
                  <a:pt x="517382" y="41232"/>
                  <a:pt x="513618" y="42671"/>
                  <a:pt x="509709" y="43370"/>
                </a:cubicBezTo>
                <a:cubicBezTo>
                  <a:pt x="507535" y="43758"/>
                  <a:pt x="505383" y="40591"/>
                  <a:pt x="502166" y="41267"/>
                </a:cubicBezTo>
                <a:cubicBezTo>
                  <a:pt x="498610" y="42009"/>
                  <a:pt x="496227" y="39849"/>
                  <a:pt x="493211" y="39295"/>
                </a:cubicBezTo>
                <a:cubicBezTo>
                  <a:pt x="493190" y="39576"/>
                  <a:pt x="493176" y="39857"/>
                  <a:pt x="493003" y="40065"/>
                </a:cubicBezTo>
                <a:cubicBezTo>
                  <a:pt x="489944" y="43729"/>
                  <a:pt x="489886" y="43780"/>
                  <a:pt x="494306" y="45997"/>
                </a:cubicBezTo>
                <a:cubicBezTo>
                  <a:pt x="495508" y="46602"/>
                  <a:pt x="495572" y="46796"/>
                  <a:pt x="494673" y="47645"/>
                </a:cubicBezTo>
                <a:cubicBezTo>
                  <a:pt x="491981" y="50193"/>
                  <a:pt x="490627" y="50597"/>
                  <a:pt x="487597" y="49380"/>
                </a:cubicBezTo>
                <a:cubicBezTo>
                  <a:pt x="486373" y="48891"/>
                  <a:pt x="485099" y="48451"/>
                  <a:pt x="483941" y="47883"/>
                </a:cubicBezTo>
                <a:cubicBezTo>
                  <a:pt x="483329" y="47573"/>
                  <a:pt x="482918" y="47019"/>
                  <a:pt x="482422" y="46580"/>
                </a:cubicBezTo>
                <a:cubicBezTo>
                  <a:pt x="483242" y="46299"/>
                  <a:pt x="484099" y="46069"/>
                  <a:pt x="484862" y="45716"/>
                </a:cubicBezTo>
                <a:cubicBezTo>
                  <a:pt x="485560" y="45399"/>
                  <a:pt x="486157" y="44946"/>
                  <a:pt x="486805" y="44550"/>
                </a:cubicBezTo>
                <a:cubicBezTo>
                  <a:pt x="486431" y="44320"/>
                  <a:pt x="486086" y="43916"/>
                  <a:pt x="485682" y="43880"/>
                </a:cubicBezTo>
                <a:cubicBezTo>
                  <a:pt x="483012" y="43650"/>
                  <a:pt x="481407" y="42794"/>
                  <a:pt x="481162" y="40519"/>
                </a:cubicBezTo>
                <a:cubicBezTo>
                  <a:pt x="481061" y="39526"/>
                  <a:pt x="479903" y="39317"/>
                  <a:pt x="479427" y="39994"/>
                </a:cubicBezTo>
                <a:cubicBezTo>
                  <a:pt x="478780" y="40922"/>
                  <a:pt x="478521" y="42016"/>
                  <a:pt x="477822" y="42909"/>
                </a:cubicBezTo>
                <a:cubicBezTo>
                  <a:pt x="476376" y="44773"/>
                  <a:pt x="475080" y="44845"/>
                  <a:pt x="471265" y="43916"/>
                </a:cubicBezTo>
                <a:cubicBezTo>
                  <a:pt x="469984" y="43607"/>
                  <a:pt x="468537" y="43679"/>
                  <a:pt x="467162" y="43593"/>
                </a:cubicBezTo>
                <a:cubicBezTo>
                  <a:pt x="466982" y="45342"/>
                  <a:pt x="467414" y="47271"/>
                  <a:pt x="465039" y="48430"/>
                </a:cubicBezTo>
                <a:cubicBezTo>
                  <a:pt x="464045" y="48919"/>
                  <a:pt x="463283" y="50582"/>
                  <a:pt x="461692" y="49135"/>
                </a:cubicBezTo>
                <a:cubicBezTo>
                  <a:pt x="459324" y="46997"/>
                  <a:pt x="454998" y="45889"/>
                  <a:pt x="455466" y="42225"/>
                </a:cubicBezTo>
                <a:cubicBezTo>
                  <a:pt x="455602" y="41160"/>
                  <a:pt x="455293" y="40209"/>
                  <a:pt x="453932" y="39655"/>
                </a:cubicBezTo>
                <a:cubicBezTo>
                  <a:pt x="453486" y="40648"/>
                  <a:pt x="452853" y="41620"/>
                  <a:pt x="452637" y="42642"/>
                </a:cubicBezTo>
                <a:cubicBezTo>
                  <a:pt x="452406" y="43715"/>
                  <a:pt x="452745" y="44867"/>
                  <a:pt x="452514" y="45939"/>
                </a:cubicBezTo>
                <a:cubicBezTo>
                  <a:pt x="452378" y="46573"/>
                  <a:pt x="451744" y="47508"/>
                  <a:pt x="451111" y="47624"/>
                </a:cubicBezTo>
                <a:cubicBezTo>
                  <a:pt x="449808" y="47876"/>
                  <a:pt x="448224" y="47911"/>
                  <a:pt x="447346" y="46760"/>
                </a:cubicBezTo>
                <a:cubicBezTo>
                  <a:pt x="446641" y="45838"/>
                  <a:pt x="446339" y="44478"/>
                  <a:pt x="445316" y="44003"/>
                </a:cubicBezTo>
                <a:cubicBezTo>
                  <a:pt x="443452" y="43132"/>
                  <a:pt x="441840" y="44226"/>
                  <a:pt x="440336" y="45169"/>
                </a:cubicBezTo>
                <a:cubicBezTo>
                  <a:pt x="438493" y="46328"/>
                  <a:pt x="437046" y="45450"/>
                  <a:pt x="435326" y="44672"/>
                </a:cubicBezTo>
                <a:cubicBezTo>
                  <a:pt x="431964" y="43154"/>
                  <a:pt x="431799" y="43240"/>
                  <a:pt x="429531" y="46191"/>
                </a:cubicBezTo>
                <a:cubicBezTo>
                  <a:pt x="428754" y="47206"/>
                  <a:pt x="427869" y="48243"/>
                  <a:pt x="426400" y="47782"/>
                </a:cubicBezTo>
                <a:cubicBezTo>
                  <a:pt x="424759" y="47264"/>
                  <a:pt x="423276" y="46292"/>
                  <a:pt x="421995" y="45313"/>
                </a:cubicBezTo>
                <a:cubicBezTo>
                  <a:pt x="420469" y="44154"/>
                  <a:pt x="422513" y="43513"/>
                  <a:pt x="423025" y="42678"/>
                </a:cubicBezTo>
                <a:cubicBezTo>
                  <a:pt x="423989" y="41116"/>
                  <a:pt x="423384" y="39864"/>
                  <a:pt x="421916" y="38770"/>
                </a:cubicBezTo>
                <a:cubicBezTo>
                  <a:pt x="421239" y="38266"/>
                  <a:pt x="420484" y="37719"/>
                  <a:pt x="419634" y="37510"/>
                </a:cubicBezTo>
                <a:cubicBezTo>
                  <a:pt x="419346" y="37438"/>
                  <a:pt x="418173" y="38403"/>
                  <a:pt x="418216" y="38835"/>
                </a:cubicBezTo>
                <a:cubicBezTo>
                  <a:pt x="418569" y="42182"/>
                  <a:pt x="416165" y="44305"/>
                  <a:pt x="413142" y="46278"/>
                </a:cubicBezTo>
                <a:cubicBezTo>
                  <a:pt x="410903" y="47746"/>
                  <a:pt x="410147" y="47465"/>
                  <a:pt x="409248" y="44557"/>
                </a:cubicBezTo>
                <a:cubicBezTo>
                  <a:pt x="408305" y="41505"/>
                  <a:pt x="407707" y="41138"/>
                  <a:pt x="403569" y="41455"/>
                </a:cubicBezTo>
                <a:cubicBezTo>
                  <a:pt x="402719" y="41519"/>
                  <a:pt x="401935" y="42059"/>
                  <a:pt x="401121" y="42376"/>
                </a:cubicBezTo>
                <a:cubicBezTo>
                  <a:pt x="401855" y="42750"/>
                  <a:pt x="402568" y="43146"/>
                  <a:pt x="403324" y="43477"/>
                </a:cubicBezTo>
                <a:cubicBezTo>
                  <a:pt x="404108" y="43823"/>
                  <a:pt x="404943" y="44096"/>
                  <a:pt x="405757" y="44399"/>
                </a:cubicBezTo>
                <a:cubicBezTo>
                  <a:pt x="405217" y="44831"/>
                  <a:pt x="404763" y="45378"/>
                  <a:pt x="404108" y="45659"/>
                </a:cubicBezTo>
                <a:cubicBezTo>
                  <a:pt x="403317" y="45997"/>
                  <a:pt x="402143" y="45932"/>
                  <a:pt x="401517" y="46364"/>
                </a:cubicBezTo>
                <a:cubicBezTo>
                  <a:pt x="399732" y="47595"/>
                  <a:pt x="398343" y="47451"/>
                  <a:pt x="396810" y="46119"/>
                </a:cubicBezTo>
                <a:cubicBezTo>
                  <a:pt x="395874" y="45299"/>
                  <a:pt x="394370" y="43916"/>
                  <a:pt x="393635" y="44089"/>
                </a:cubicBezTo>
                <a:cubicBezTo>
                  <a:pt x="391490" y="44586"/>
                  <a:pt x="392297" y="46342"/>
                  <a:pt x="392181" y="47653"/>
                </a:cubicBezTo>
                <a:cubicBezTo>
                  <a:pt x="392088" y="48746"/>
                  <a:pt x="392196" y="49869"/>
                  <a:pt x="391915" y="50928"/>
                </a:cubicBezTo>
                <a:cubicBezTo>
                  <a:pt x="391656" y="51885"/>
                  <a:pt x="390735" y="52202"/>
                  <a:pt x="390036" y="51720"/>
                </a:cubicBezTo>
                <a:cubicBezTo>
                  <a:pt x="387899" y="50258"/>
                  <a:pt x="385624" y="48862"/>
                  <a:pt x="383803" y="47185"/>
                </a:cubicBezTo>
                <a:cubicBezTo>
                  <a:pt x="381824" y="45363"/>
                  <a:pt x="376893" y="46169"/>
                  <a:pt x="377037" y="42434"/>
                </a:cubicBezTo>
                <a:cubicBezTo>
                  <a:pt x="377080" y="41368"/>
                  <a:pt x="376058" y="41476"/>
                  <a:pt x="375173" y="42426"/>
                </a:cubicBezTo>
                <a:cubicBezTo>
                  <a:pt x="371876" y="45968"/>
                  <a:pt x="371581" y="45961"/>
                  <a:pt x="365420" y="45788"/>
                </a:cubicBezTo>
                <a:cubicBezTo>
                  <a:pt x="361115" y="45666"/>
                  <a:pt x="356804" y="45723"/>
                  <a:pt x="352499" y="45709"/>
                </a:cubicBezTo>
                <a:cubicBezTo>
                  <a:pt x="350376" y="45702"/>
                  <a:pt x="348994" y="46753"/>
                  <a:pt x="347705" y="47825"/>
                </a:cubicBezTo>
                <a:cubicBezTo>
                  <a:pt x="347187" y="48257"/>
                  <a:pt x="346986" y="48919"/>
                  <a:pt x="346640" y="49481"/>
                </a:cubicBezTo>
                <a:cubicBezTo>
                  <a:pt x="347504" y="49704"/>
                  <a:pt x="348519" y="50273"/>
                  <a:pt x="349203" y="50093"/>
                </a:cubicBezTo>
                <a:cubicBezTo>
                  <a:pt x="351607" y="49474"/>
                  <a:pt x="353773" y="47544"/>
                  <a:pt x="356408" y="49985"/>
                </a:cubicBezTo>
                <a:cubicBezTo>
                  <a:pt x="356710" y="50265"/>
                  <a:pt x="358941" y="49502"/>
                  <a:pt x="360107" y="48991"/>
                </a:cubicBezTo>
                <a:cubicBezTo>
                  <a:pt x="361461" y="48394"/>
                  <a:pt x="362598" y="48120"/>
                  <a:pt x="363051" y="49517"/>
                </a:cubicBezTo>
                <a:cubicBezTo>
                  <a:pt x="363246" y="50114"/>
                  <a:pt x="362951" y="51043"/>
                  <a:pt x="362411" y="51504"/>
                </a:cubicBezTo>
                <a:cubicBezTo>
                  <a:pt x="360978" y="52720"/>
                  <a:pt x="357718" y="52223"/>
                  <a:pt x="357343" y="54527"/>
                </a:cubicBezTo>
                <a:cubicBezTo>
                  <a:pt x="354997" y="54455"/>
                  <a:pt x="351887" y="55023"/>
                  <a:pt x="350556" y="54095"/>
                </a:cubicBezTo>
                <a:cubicBezTo>
                  <a:pt x="347497" y="51957"/>
                  <a:pt x="345748" y="54152"/>
                  <a:pt x="343394" y="54433"/>
                </a:cubicBezTo>
                <a:cubicBezTo>
                  <a:pt x="342249" y="54570"/>
                  <a:pt x="340781" y="53793"/>
                  <a:pt x="339651" y="53210"/>
                </a:cubicBezTo>
                <a:cubicBezTo>
                  <a:pt x="338031" y="52360"/>
                  <a:pt x="337686" y="50856"/>
                  <a:pt x="336815" y="49625"/>
                </a:cubicBezTo>
                <a:cubicBezTo>
                  <a:pt x="335850" y="48272"/>
                  <a:pt x="333194" y="47696"/>
                  <a:pt x="331755" y="46450"/>
                </a:cubicBezTo>
                <a:cubicBezTo>
                  <a:pt x="330538" y="45407"/>
                  <a:pt x="329941" y="43916"/>
                  <a:pt x="329279" y="42563"/>
                </a:cubicBezTo>
                <a:cubicBezTo>
                  <a:pt x="329200" y="42405"/>
                  <a:pt x="330358" y="41642"/>
                  <a:pt x="331021" y="41570"/>
                </a:cubicBezTo>
                <a:cubicBezTo>
                  <a:pt x="331856" y="41476"/>
                  <a:pt x="332806" y="41735"/>
                  <a:pt x="333648" y="41966"/>
                </a:cubicBezTo>
                <a:cubicBezTo>
                  <a:pt x="336030" y="42614"/>
                  <a:pt x="338406" y="42153"/>
                  <a:pt x="339010" y="40857"/>
                </a:cubicBezTo>
                <a:cubicBezTo>
                  <a:pt x="339435" y="39950"/>
                  <a:pt x="337816" y="38000"/>
                  <a:pt x="336275" y="37668"/>
                </a:cubicBezTo>
                <a:cubicBezTo>
                  <a:pt x="331193" y="36589"/>
                  <a:pt x="326068" y="36697"/>
                  <a:pt x="320929" y="37381"/>
                </a:cubicBezTo>
                <a:cubicBezTo>
                  <a:pt x="320008" y="37503"/>
                  <a:pt x="319576" y="39310"/>
                  <a:pt x="320159" y="40245"/>
                </a:cubicBezTo>
                <a:cubicBezTo>
                  <a:pt x="320742" y="41174"/>
                  <a:pt x="321368" y="41217"/>
                  <a:pt x="322419" y="40541"/>
                </a:cubicBezTo>
                <a:cubicBezTo>
                  <a:pt x="323038" y="40145"/>
                  <a:pt x="323959" y="39742"/>
                  <a:pt x="324686" y="39792"/>
                </a:cubicBezTo>
                <a:cubicBezTo>
                  <a:pt x="325737" y="39871"/>
                  <a:pt x="326025" y="41829"/>
                  <a:pt x="325097" y="42635"/>
                </a:cubicBezTo>
                <a:cubicBezTo>
                  <a:pt x="324154" y="43456"/>
                  <a:pt x="323117" y="44233"/>
                  <a:pt x="322038" y="44953"/>
                </a:cubicBezTo>
                <a:cubicBezTo>
                  <a:pt x="320519" y="45961"/>
                  <a:pt x="318662" y="45709"/>
                  <a:pt x="317309" y="44320"/>
                </a:cubicBezTo>
                <a:cubicBezTo>
                  <a:pt x="317042" y="44046"/>
                  <a:pt x="317165" y="43571"/>
                  <a:pt x="316920" y="43276"/>
                </a:cubicBezTo>
                <a:cubicBezTo>
                  <a:pt x="316481" y="42729"/>
                  <a:pt x="315905" y="42254"/>
                  <a:pt x="315380" y="41743"/>
                </a:cubicBezTo>
                <a:cubicBezTo>
                  <a:pt x="314955" y="42369"/>
                  <a:pt x="314357" y="42959"/>
                  <a:pt x="314142" y="43621"/>
                </a:cubicBezTo>
                <a:cubicBezTo>
                  <a:pt x="313796" y="44665"/>
                  <a:pt x="314213" y="46141"/>
                  <a:pt x="313414" y="46760"/>
                </a:cubicBezTo>
                <a:cubicBezTo>
                  <a:pt x="311226" y="48473"/>
                  <a:pt x="310679" y="45968"/>
                  <a:pt x="309448" y="45407"/>
                </a:cubicBezTo>
                <a:cubicBezTo>
                  <a:pt x="305490" y="43607"/>
                  <a:pt x="301740" y="41534"/>
                  <a:pt x="297910" y="39569"/>
                </a:cubicBezTo>
                <a:cubicBezTo>
                  <a:pt x="293246" y="42304"/>
                  <a:pt x="294002" y="39266"/>
                  <a:pt x="293757" y="37272"/>
                </a:cubicBezTo>
                <a:cubicBezTo>
                  <a:pt x="293584" y="35862"/>
                  <a:pt x="294347" y="34249"/>
                  <a:pt x="292663" y="33155"/>
                </a:cubicBezTo>
                <a:cubicBezTo>
                  <a:pt x="292044" y="32752"/>
                  <a:pt x="290885" y="32507"/>
                  <a:pt x="290122" y="32651"/>
                </a:cubicBezTo>
                <a:cubicBezTo>
                  <a:pt x="289431" y="32781"/>
                  <a:pt x="288639" y="33472"/>
                  <a:pt x="288416" y="34033"/>
                </a:cubicBezTo>
                <a:cubicBezTo>
                  <a:pt x="287603" y="36092"/>
                  <a:pt x="290777" y="37042"/>
                  <a:pt x="290899" y="38835"/>
                </a:cubicBezTo>
                <a:cubicBezTo>
                  <a:pt x="290943" y="39468"/>
                  <a:pt x="290396" y="40137"/>
                  <a:pt x="290014" y="40756"/>
                </a:cubicBezTo>
                <a:cubicBezTo>
                  <a:pt x="289964" y="40836"/>
                  <a:pt x="289265" y="40735"/>
                  <a:pt x="288906" y="40634"/>
                </a:cubicBezTo>
                <a:cubicBezTo>
                  <a:pt x="286350" y="39921"/>
                  <a:pt x="285472" y="37381"/>
                  <a:pt x="282528" y="37078"/>
                </a:cubicBezTo>
                <a:cubicBezTo>
                  <a:pt x="282751" y="38359"/>
                  <a:pt x="282766" y="39706"/>
                  <a:pt x="283414" y="40843"/>
                </a:cubicBezTo>
                <a:cubicBezTo>
                  <a:pt x="284680" y="43067"/>
                  <a:pt x="286689" y="45047"/>
                  <a:pt x="287840" y="47300"/>
                </a:cubicBezTo>
                <a:cubicBezTo>
                  <a:pt x="288596" y="48768"/>
                  <a:pt x="287488" y="49905"/>
                  <a:pt x="285227" y="50014"/>
                </a:cubicBezTo>
                <a:cubicBezTo>
                  <a:pt x="284313" y="47422"/>
                  <a:pt x="281081" y="46364"/>
                  <a:pt x="278980" y="44564"/>
                </a:cubicBezTo>
                <a:cubicBezTo>
                  <a:pt x="278166" y="43866"/>
                  <a:pt x="277482" y="43873"/>
                  <a:pt x="276691" y="44708"/>
                </a:cubicBezTo>
                <a:cubicBezTo>
                  <a:pt x="275921" y="45522"/>
                  <a:pt x="274243" y="46781"/>
                  <a:pt x="274488" y="47055"/>
                </a:cubicBezTo>
                <a:cubicBezTo>
                  <a:pt x="275885" y="48624"/>
                  <a:pt x="277094" y="50157"/>
                  <a:pt x="276590" y="52115"/>
                </a:cubicBezTo>
                <a:cubicBezTo>
                  <a:pt x="276417" y="52792"/>
                  <a:pt x="275849" y="53411"/>
                  <a:pt x="275467" y="54059"/>
                </a:cubicBezTo>
                <a:cubicBezTo>
                  <a:pt x="273128" y="53123"/>
                  <a:pt x="270587" y="52396"/>
                  <a:pt x="268514" y="51187"/>
                </a:cubicBezTo>
                <a:cubicBezTo>
                  <a:pt x="268204" y="51007"/>
                  <a:pt x="268060" y="50942"/>
                  <a:pt x="268003" y="50913"/>
                </a:cubicBezTo>
                <a:cubicBezTo>
                  <a:pt x="268204" y="50992"/>
                  <a:pt x="268960" y="51187"/>
                  <a:pt x="269118" y="50280"/>
                </a:cubicBezTo>
                <a:cubicBezTo>
                  <a:pt x="269601" y="47530"/>
                  <a:pt x="268586" y="46234"/>
                  <a:pt x="265491" y="46724"/>
                </a:cubicBezTo>
                <a:cubicBezTo>
                  <a:pt x="261640" y="47336"/>
                  <a:pt x="258710" y="45255"/>
                  <a:pt x="255090" y="45234"/>
                </a:cubicBezTo>
                <a:cubicBezTo>
                  <a:pt x="254168" y="45227"/>
                  <a:pt x="253348" y="42909"/>
                  <a:pt x="252326" y="41728"/>
                </a:cubicBezTo>
                <a:cubicBezTo>
                  <a:pt x="251815" y="41131"/>
                  <a:pt x="250865" y="40756"/>
                  <a:pt x="250296" y="40181"/>
                </a:cubicBezTo>
                <a:cubicBezTo>
                  <a:pt x="249461" y="39324"/>
                  <a:pt x="248928" y="39396"/>
                  <a:pt x="247971" y="40130"/>
                </a:cubicBezTo>
                <a:cubicBezTo>
                  <a:pt x="246258" y="41440"/>
                  <a:pt x="245027" y="42722"/>
                  <a:pt x="244602" y="44737"/>
                </a:cubicBezTo>
                <a:cubicBezTo>
                  <a:pt x="243911" y="48005"/>
                  <a:pt x="243048" y="48178"/>
                  <a:pt x="238988" y="47976"/>
                </a:cubicBezTo>
                <a:cubicBezTo>
                  <a:pt x="236562" y="47854"/>
                  <a:pt x="234374" y="47530"/>
                  <a:pt x="232294" y="46421"/>
                </a:cubicBezTo>
                <a:cubicBezTo>
                  <a:pt x="231869" y="46198"/>
                  <a:pt x="230149" y="47292"/>
                  <a:pt x="229112" y="47876"/>
                </a:cubicBezTo>
                <a:cubicBezTo>
                  <a:pt x="227608" y="48711"/>
                  <a:pt x="228090" y="49603"/>
                  <a:pt x="229228" y="50388"/>
                </a:cubicBezTo>
                <a:cubicBezTo>
                  <a:pt x="230458" y="51237"/>
                  <a:pt x="230631" y="52375"/>
                  <a:pt x="230048" y="53353"/>
                </a:cubicBezTo>
                <a:cubicBezTo>
                  <a:pt x="228911" y="55254"/>
                  <a:pt x="227860" y="53440"/>
                  <a:pt x="226982" y="53065"/>
                </a:cubicBezTo>
                <a:cubicBezTo>
                  <a:pt x="223786" y="51705"/>
                  <a:pt x="220432" y="52799"/>
                  <a:pt x="217185" y="52511"/>
                </a:cubicBezTo>
                <a:cubicBezTo>
                  <a:pt x="214076" y="52231"/>
                  <a:pt x="213219" y="53764"/>
                  <a:pt x="212514" y="55642"/>
                </a:cubicBezTo>
                <a:cubicBezTo>
                  <a:pt x="212104" y="56729"/>
                  <a:pt x="211499" y="56528"/>
                  <a:pt x="210571" y="55628"/>
                </a:cubicBezTo>
                <a:cubicBezTo>
                  <a:pt x="207065" y="52231"/>
                  <a:pt x="206993" y="52259"/>
                  <a:pt x="203862" y="54124"/>
                </a:cubicBezTo>
                <a:cubicBezTo>
                  <a:pt x="203106" y="54577"/>
                  <a:pt x="202459" y="55139"/>
                  <a:pt x="201681" y="55563"/>
                </a:cubicBezTo>
                <a:cubicBezTo>
                  <a:pt x="198939" y="57089"/>
                  <a:pt x="199004" y="55268"/>
                  <a:pt x="198406" y="54001"/>
                </a:cubicBezTo>
                <a:cubicBezTo>
                  <a:pt x="197852" y="52835"/>
                  <a:pt x="196398" y="52475"/>
                  <a:pt x="194980" y="52785"/>
                </a:cubicBezTo>
                <a:cubicBezTo>
                  <a:pt x="194231" y="52950"/>
                  <a:pt x="193368" y="53620"/>
                  <a:pt x="193152" y="54196"/>
                </a:cubicBezTo>
                <a:cubicBezTo>
                  <a:pt x="192756" y="55232"/>
                  <a:pt x="192864" y="56377"/>
                  <a:pt x="192626" y="57457"/>
                </a:cubicBezTo>
                <a:cubicBezTo>
                  <a:pt x="192561" y="57773"/>
                  <a:pt x="191863" y="58306"/>
                  <a:pt x="191770" y="58263"/>
                </a:cubicBezTo>
                <a:cubicBezTo>
                  <a:pt x="191122" y="58011"/>
                  <a:pt x="190071" y="57651"/>
                  <a:pt x="190049" y="57291"/>
                </a:cubicBezTo>
                <a:cubicBezTo>
                  <a:pt x="189949" y="55491"/>
                  <a:pt x="190604" y="53159"/>
                  <a:pt x="187947" y="52533"/>
                </a:cubicBezTo>
                <a:cubicBezTo>
                  <a:pt x="185291" y="51907"/>
                  <a:pt x="182204" y="52267"/>
                  <a:pt x="180239" y="54376"/>
                </a:cubicBezTo>
                <a:cubicBezTo>
                  <a:pt x="179958" y="54678"/>
                  <a:pt x="179605" y="54944"/>
                  <a:pt x="179396" y="55268"/>
                </a:cubicBezTo>
                <a:cubicBezTo>
                  <a:pt x="179245" y="55506"/>
                  <a:pt x="179101" y="55909"/>
                  <a:pt x="179252" y="56074"/>
                </a:cubicBezTo>
                <a:cubicBezTo>
                  <a:pt x="179512" y="56341"/>
                  <a:pt x="180080" y="56693"/>
                  <a:pt x="180390" y="56636"/>
                </a:cubicBezTo>
                <a:cubicBezTo>
                  <a:pt x="181714" y="56370"/>
                  <a:pt x="183146" y="56139"/>
                  <a:pt x="184255" y="55571"/>
                </a:cubicBezTo>
                <a:cubicBezTo>
                  <a:pt x="186098" y="54628"/>
                  <a:pt x="186666" y="55448"/>
                  <a:pt x="186846" y="56542"/>
                </a:cubicBezTo>
                <a:cubicBezTo>
                  <a:pt x="186940" y="57147"/>
                  <a:pt x="186573" y="57996"/>
                  <a:pt x="186004" y="58399"/>
                </a:cubicBezTo>
                <a:cubicBezTo>
                  <a:pt x="185399" y="58831"/>
                  <a:pt x="184327" y="58911"/>
                  <a:pt x="183434" y="59069"/>
                </a:cubicBezTo>
                <a:cubicBezTo>
                  <a:pt x="178928" y="59875"/>
                  <a:pt x="177849" y="60919"/>
                  <a:pt x="178684" y="63993"/>
                </a:cubicBezTo>
                <a:cubicBezTo>
                  <a:pt x="178871" y="64676"/>
                  <a:pt x="179411" y="65375"/>
                  <a:pt x="180030" y="65907"/>
                </a:cubicBezTo>
                <a:cubicBezTo>
                  <a:pt x="180973" y="66721"/>
                  <a:pt x="180879" y="67131"/>
                  <a:pt x="179648" y="67620"/>
                </a:cubicBezTo>
                <a:cubicBezTo>
                  <a:pt x="178871" y="67930"/>
                  <a:pt x="176373" y="67376"/>
                  <a:pt x="175999" y="66613"/>
                </a:cubicBezTo>
                <a:cubicBezTo>
                  <a:pt x="175833" y="66275"/>
                  <a:pt x="175603" y="65900"/>
                  <a:pt x="175661" y="65569"/>
                </a:cubicBezTo>
                <a:cubicBezTo>
                  <a:pt x="176251" y="62243"/>
                  <a:pt x="173012" y="61459"/>
                  <a:pt x="170032" y="60451"/>
                </a:cubicBezTo>
                <a:cubicBezTo>
                  <a:pt x="167405" y="59558"/>
                  <a:pt x="166829" y="59767"/>
                  <a:pt x="166829" y="61840"/>
                </a:cubicBezTo>
                <a:cubicBezTo>
                  <a:pt x="166829" y="64784"/>
                  <a:pt x="166966" y="67729"/>
                  <a:pt x="166850" y="70665"/>
                </a:cubicBezTo>
                <a:cubicBezTo>
                  <a:pt x="166836" y="71083"/>
                  <a:pt x="165763" y="71472"/>
                  <a:pt x="165173" y="71875"/>
                </a:cubicBezTo>
                <a:cubicBezTo>
                  <a:pt x="164857" y="71594"/>
                  <a:pt x="164288" y="71328"/>
                  <a:pt x="164266" y="71040"/>
                </a:cubicBezTo>
                <a:cubicBezTo>
                  <a:pt x="164115" y="69017"/>
                  <a:pt x="162582" y="67693"/>
                  <a:pt x="160617" y="66570"/>
                </a:cubicBezTo>
                <a:cubicBezTo>
                  <a:pt x="160235" y="66346"/>
                  <a:pt x="159818" y="66159"/>
                  <a:pt x="159422" y="65958"/>
                </a:cubicBezTo>
                <a:cubicBezTo>
                  <a:pt x="159048" y="66584"/>
                  <a:pt x="158602" y="67189"/>
                  <a:pt x="158306" y="67836"/>
                </a:cubicBezTo>
                <a:cubicBezTo>
                  <a:pt x="157543" y="69514"/>
                  <a:pt x="161992" y="70464"/>
                  <a:pt x="159386" y="72472"/>
                </a:cubicBezTo>
                <a:cubicBezTo>
                  <a:pt x="156788" y="74473"/>
                  <a:pt x="152714" y="76280"/>
                  <a:pt x="157270" y="79613"/>
                </a:cubicBezTo>
                <a:cubicBezTo>
                  <a:pt x="157493" y="79778"/>
                  <a:pt x="157032" y="80930"/>
                  <a:pt x="156529" y="81182"/>
                </a:cubicBezTo>
                <a:cubicBezTo>
                  <a:pt x="153405" y="82715"/>
                  <a:pt x="150324" y="84393"/>
                  <a:pt x="146941" y="85494"/>
                </a:cubicBezTo>
                <a:cubicBezTo>
                  <a:pt x="142968" y="86782"/>
                  <a:pt x="140693" y="88647"/>
                  <a:pt x="140844" y="92030"/>
                </a:cubicBezTo>
                <a:cubicBezTo>
                  <a:pt x="140909" y="93390"/>
                  <a:pt x="139678" y="93937"/>
                  <a:pt x="138267" y="94211"/>
                </a:cubicBezTo>
                <a:cubicBezTo>
                  <a:pt x="136885" y="94477"/>
                  <a:pt x="134964" y="94146"/>
                  <a:pt x="134107" y="94758"/>
                </a:cubicBezTo>
                <a:cubicBezTo>
                  <a:pt x="131105" y="96925"/>
                  <a:pt x="129256" y="95615"/>
                  <a:pt x="127154" y="93945"/>
                </a:cubicBezTo>
                <a:cubicBezTo>
                  <a:pt x="126348" y="93304"/>
                  <a:pt x="125261" y="91900"/>
                  <a:pt x="123836" y="93362"/>
                </a:cubicBezTo>
                <a:cubicBezTo>
                  <a:pt x="122907" y="94312"/>
                  <a:pt x="120049" y="94751"/>
                  <a:pt x="122007" y="96673"/>
                </a:cubicBezTo>
                <a:cubicBezTo>
                  <a:pt x="123245" y="97882"/>
                  <a:pt x="123699" y="99235"/>
                  <a:pt x="123490" y="100783"/>
                </a:cubicBezTo>
                <a:cubicBezTo>
                  <a:pt x="123325" y="101992"/>
                  <a:pt x="122698" y="102827"/>
                  <a:pt x="121122" y="103086"/>
                </a:cubicBezTo>
                <a:cubicBezTo>
                  <a:pt x="119452" y="103360"/>
                  <a:pt x="118524" y="102655"/>
                  <a:pt x="117940" y="101539"/>
                </a:cubicBezTo>
                <a:cubicBezTo>
                  <a:pt x="117595" y="100877"/>
                  <a:pt x="117235" y="99718"/>
                  <a:pt x="116767" y="99689"/>
                </a:cubicBezTo>
                <a:cubicBezTo>
                  <a:pt x="115033" y="99567"/>
                  <a:pt x="114961" y="100697"/>
                  <a:pt x="114961" y="101690"/>
                </a:cubicBezTo>
                <a:cubicBezTo>
                  <a:pt x="114961" y="103166"/>
                  <a:pt x="115126" y="104649"/>
                  <a:pt x="114917" y="106103"/>
                </a:cubicBezTo>
                <a:cubicBezTo>
                  <a:pt x="114853" y="106570"/>
                  <a:pt x="113816" y="106952"/>
                  <a:pt x="113219" y="107377"/>
                </a:cubicBezTo>
                <a:cubicBezTo>
                  <a:pt x="112895" y="107103"/>
                  <a:pt x="112312" y="106851"/>
                  <a:pt x="112283" y="106563"/>
                </a:cubicBezTo>
                <a:cubicBezTo>
                  <a:pt x="111937" y="102957"/>
                  <a:pt x="111693" y="99343"/>
                  <a:pt x="111354" y="95737"/>
                </a:cubicBezTo>
                <a:cubicBezTo>
                  <a:pt x="111333" y="95500"/>
                  <a:pt x="110779" y="95291"/>
                  <a:pt x="110476" y="95068"/>
                </a:cubicBezTo>
                <a:cubicBezTo>
                  <a:pt x="110167" y="95348"/>
                  <a:pt x="109555" y="95658"/>
                  <a:pt x="109598" y="95910"/>
                </a:cubicBezTo>
                <a:cubicBezTo>
                  <a:pt x="110138" y="99307"/>
                  <a:pt x="107755" y="101042"/>
                  <a:pt x="104034" y="102345"/>
                </a:cubicBezTo>
                <a:cubicBezTo>
                  <a:pt x="103365" y="102583"/>
                  <a:pt x="103343" y="104375"/>
                  <a:pt x="104797" y="105181"/>
                </a:cubicBezTo>
                <a:cubicBezTo>
                  <a:pt x="106157" y="105937"/>
                  <a:pt x="110102" y="105066"/>
                  <a:pt x="107237" y="108334"/>
                </a:cubicBezTo>
                <a:cubicBezTo>
                  <a:pt x="104084" y="111933"/>
                  <a:pt x="102523" y="116166"/>
                  <a:pt x="103386" y="120737"/>
                </a:cubicBezTo>
                <a:cubicBezTo>
                  <a:pt x="103725" y="122522"/>
                  <a:pt x="103674" y="124473"/>
                  <a:pt x="103106" y="126207"/>
                </a:cubicBezTo>
                <a:cubicBezTo>
                  <a:pt x="102566" y="127870"/>
                  <a:pt x="101155" y="126718"/>
                  <a:pt x="100032" y="126258"/>
                </a:cubicBezTo>
                <a:cubicBezTo>
                  <a:pt x="99334" y="125970"/>
                  <a:pt x="98506" y="125855"/>
                  <a:pt x="97722" y="125689"/>
                </a:cubicBezTo>
                <a:cubicBezTo>
                  <a:pt x="97606" y="127093"/>
                  <a:pt x="98204" y="129072"/>
                  <a:pt x="96412" y="129396"/>
                </a:cubicBezTo>
                <a:cubicBezTo>
                  <a:pt x="90970" y="130382"/>
                  <a:pt x="85363" y="130821"/>
                  <a:pt x="80036" y="128669"/>
                </a:cubicBezTo>
                <a:cubicBezTo>
                  <a:pt x="78532" y="128065"/>
                  <a:pt x="77366" y="128633"/>
                  <a:pt x="75717" y="130015"/>
                </a:cubicBezTo>
                <a:cubicBezTo>
                  <a:pt x="74825" y="130764"/>
                  <a:pt x="74724" y="131081"/>
                  <a:pt x="75487" y="131750"/>
                </a:cubicBezTo>
                <a:cubicBezTo>
                  <a:pt x="76560" y="132700"/>
                  <a:pt x="79079" y="133945"/>
                  <a:pt x="79863" y="133391"/>
                </a:cubicBezTo>
                <a:cubicBezTo>
                  <a:pt x="82332" y="131649"/>
                  <a:pt x="85269" y="132239"/>
                  <a:pt x="88040" y="132146"/>
                </a:cubicBezTo>
                <a:cubicBezTo>
                  <a:pt x="90819" y="132060"/>
                  <a:pt x="91920" y="133175"/>
                  <a:pt x="91754" y="135709"/>
                </a:cubicBezTo>
                <a:cubicBezTo>
                  <a:pt x="91711" y="136407"/>
                  <a:pt x="91416" y="137141"/>
                  <a:pt x="91006" y="137768"/>
                </a:cubicBezTo>
                <a:cubicBezTo>
                  <a:pt x="90617" y="138373"/>
                  <a:pt x="89717" y="138272"/>
                  <a:pt x="88875" y="137538"/>
                </a:cubicBezTo>
                <a:cubicBezTo>
                  <a:pt x="86586" y="135544"/>
                  <a:pt x="84549" y="134269"/>
                  <a:pt x="80770" y="136278"/>
                </a:cubicBezTo>
                <a:cubicBezTo>
                  <a:pt x="78323" y="137574"/>
                  <a:pt x="75242" y="136443"/>
                  <a:pt x="73069" y="134709"/>
                </a:cubicBezTo>
                <a:cubicBezTo>
                  <a:pt x="69290" y="137026"/>
                  <a:pt x="68433" y="135760"/>
                  <a:pt x="68829" y="132729"/>
                </a:cubicBezTo>
                <a:cubicBezTo>
                  <a:pt x="68973" y="131649"/>
                  <a:pt x="68908" y="130512"/>
                  <a:pt x="68613" y="129454"/>
                </a:cubicBezTo>
                <a:cubicBezTo>
                  <a:pt x="68484" y="128993"/>
                  <a:pt x="67548" y="128648"/>
                  <a:pt x="66907" y="128331"/>
                </a:cubicBezTo>
                <a:cubicBezTo>
                  <a:pt x="66842" y="128302"/>
                  <a:pt x="66029" y="128835"/>
                  <a:pt x="66022" y="129115"/>
                </a:cubicBezTo>
                <a:cubicBezTo>
                  <a:pt x="65878" y="135248"/>
                  <a:pt x="65806" y="141381"/>
                  <a:pt x="65712" y="147514"/>
                </a:cubicBezTo>
                <a:cubicBezTo>
                  <a:pt x="63481" y="147442"/>
                  <a:pt x="62934" y="146319"/>
                  <a:pt x="62812" y="144765"/>
                </a:cubicBezTo>
                <a:cubicBezTo>
                  <a:pt x="62783" y="144433"/>
                  <a:pt x="61682" y="144153"/>
                  <a:pt x="61077" y="143858"/>
                </a:cubicBezTo>
                <a:cubicBezTo>
                  <a:pt x="60393" y="146600"/>
                  <a:pt x="56938" y="147342"/>
                  <a:pt x="54865" y="149069"/>
                </a:cubicBezTo>
                <a:cubicBezTo>
                  <a:pt x="54124" y="149688"/>
                  <a:pt x="54577" y="151200"/>
                  <a:pt x="56053" y="151833"/>
                </a:cubicBezTo>
                <a:cubicBezTo>
                  <a:pt x="57226" y="152337"/>
                  <a:pt x="58666" y="152575"/>
                  <a:pt x="59623" y="153237"/>
                </a:cubicBezTo>
                <a:cubicBezTo>
                  <a:pt x="60098" y="153568"/>
                  <a:pt x="59947" y="154626"/>
                  <a:pt x="59738" y="155289"/>
                </a:cubicBezTo>
                <a:cubicBezTo>
                  <a:pt x="59414" y="156347"/>
                  <a:pt x="58651" y="156397"/>
                  <a:pt x="57651" y="155677"/>
                </a:cubicBezTo>
                <a:cubicBezTo>
                  <a:pt x="56967" y="155188"/>
                  <a:pt x="56146" y="154756"/>
                  <a:pt x="55283" y="154489"/>
                </a:cubicBezTo>
                <a:cubicBezTo>
                  <a:pt x="54016" y="154108"/>
                  <a:pt x="51648" y="155108"/>
                  <a:pt x="52166" y="155569"/>
                </a:cubicBezTo>
                <a:cubicBezTo>
                  <a:pt x="54959" y="158067"/>
                  <a:pt x="53872" y="161155"/>
                  <a:pt x="54584" y="163962"/>
                </a:cubicBezTo>
                <a:cubicBezTo>
                  <a:pt x="54843" y="164985"/>
                  <a:pt x="55671" y="165100"/>
                  <a:pt x="56621" y="164517"/>
                </a:cubicBezTo>
                <a:cubicBezTo>
                  <a:pt x="58622" y="163279"/>
                  <a:pt x="59781" y="163538"/>
                  <a:pt x="60163" y="165618"/>
                </a:cubicBezTo>
                <a:cubicBezTo>
                  <a:pt x="60364" y="166719"/>
                  <a:pt x="61408" y="167389"/>
                  <a:pt x="62869" y="167598"/>
                </a:cubicBezTo>
                <a:cubicBezTo>
                  <a:pt x="62768" y="169275"/>
                  <a:pt x="61451" y="169865"/>
                  <a:pt x="59400" y="169930"/>
                </a:cubicBezTo>
                <a:cubicBezTo>
                  <a:pt x="56952" y="170002"/>
                  <a:pt x="55016" y="169109"/>
                  <a:pt x="53094" y="168145"/>
                </a:cubicBezTo>
                <a:cubicBezTo>
                  <a:pt x="48977" y="170491"/>
                  <a:pt x="42931" y="170398"/>
                  <a:pt x="39915" y="174155"/>
                </a:cubicBezTo>
                <a:cubicBezTo>
                  <a:pt x="38331" y="174256"/>
                  <a:pt x="37180" y="173702"/>
                  <a:pt x="36870" y="172557"/>
                </a:cubicBezTo>
                <a:cubicBezTo>
                  <a:pt x="36568" y="171427"/>
                  <a:pt x="36086" y="170391"/>
                  <a:pt x="34639" y="170103"/>
                </a:cubicBezTo>
                <a:cubicBezTo>
                  <a:pt x="33286" y="169836"/>
                  <a:pt x="31544" y="169577"/>
                  <a:pt x="30421" y="170009"/>
                </a:cubicBezTo>
                <a:cubicBezTo>
                  <a:pt x="27527" y="171125"/>
                  <a:pt x="30119" y="172327"/>
                  <a:pt x="30860" y="173291"/>
                </a:cubicBezTo>
                <a:cubicBezTo>
                  <a:pt x="33192" y="176322"/>
                  <a:pt x="27218" y="179158"/>
                  <a:pt x="30658" y="182131"/>
                </a:cubicBezTo>
                <a:cubicBezTo>
                  <a:pt x="28758" y="184384"/>
                  <a:pt x="26376" y="185910"/>
                  <a:pt x="22618" y="185406"/>
                </a:cubicBezTo>
                <a:cubicBezTo>
                  <a:pt x="22410" y="186220"/>
                  <a:pt x="22165" y="187105"/>
                  <a:pt x="20718" y="186824"/>
                </a:cubicBezTo>
                <a:cubicBezTo>
                  <a:pt x="20236" y="186731"/>
                  <a:pt x="19984" y="185924"/>
                  <a:pt x="19646" y="185377"/>
                </a:cubicBezTo>
                <a:cubicBezTo>
                  <a:pt x="18127" y="185392"/>
                  <a:pt x="16860" y="186004"/>
                  <a:pt x="16752" y="187062"/>
                </a:cubicBezTo>
                <a:cubicBezTo>
                  <a:pt x="16493" y="189545"/>
                  <a:pt x="16774" y="192057"/>
                  <a:pt x="16522" y="194541"/>
                </a:cubicBezTo>
                <a:cubicBezTo>
                  <a:pt x="16421" y="195556"/>
                  <a:pt x="15442" y="196383"/>
                  <a:pt x="13722" y="196319"/>
                </a:cubicBezTo>
                <a:cubicBezTo>
                  <a:pt x="11865" y="196254"/>
                  <a:pt x="10000" y="196290"/>
                  <a:pt x="8136" y="196340"/>
                </a:cubicBezTo>
                <a:cubicBezTo>
                  <a:pt x="5725" y="196405"/>
                  <a:pt x="5127" y="197730"/>
                  <a:pt x="5192" y="199220"/>
                </a:cubicBezTo>
                <a:cubicBezTo>
                  <a:pt x="5235" y="200235"/>
                  <a:pt x="5401" y="201408"/>
                  <a:pt x="6092" y="202221"/>
                </a:cubicBezTo>
                <a:cubicBezTo>
                  <a:pt x="7157" y="203488"/>
                  <a:pt x="9014" y="203222"/>
                  <a:pt x="10706" y="203186"/>
                </a:cubicBezTo>
                <a:cubicBezTo>
                  <a:pt x="10116" y="205317"/>
                  <a:pt x="7834" y="205223"/>
                  <a:pt x="5610" y="205338"/>
                </a:cubicBezTo>
                <a:cubicBezTo>
                  <a:pt x="4768" y="205381"/>
                  <a:pt x="3256" y="205806"/>
                  <a:pt x="3249" y="206072"/>
                </a:cubicBezTo>
                <a:cubicBezTo>
                  <a:pt x="3227" y="207354"/>
                  <a:pt x="4789" y="207167"/>
                  <a:pt x="5912" y="207447"/>
                </a:cubicBezTo>
                <a:cubicBezTo>
                  <a:pt x="7424" y="207822"/>
                  <a:pt x="7834" y="208498"/>
                  <a:pt x="6797" y="209672"/>
                </a:cubicBezTo>
                <a:cubicBezTo>
                  <a:pt x="6063" y="210507"/>
                  <a:pt x="5019" y="211946"/>
                  <a:pt x="5451" y="212486"/>
                </a:cubicBezTo>
                <a:cubicBezTo>
                  <a:pt x="6984" y="214394"/>
                  <a:pt x="7452" y="215761"/>
                  <a:pt x="5530" y="217892"/>
                </a:cubicBezTo>
                <a:cubicBezTo>
                  <a:pt x="3565" y="220080"/>
                  <a:pt x="1593" y="222924"/>
                  <a:pt x="6265" y="225090"/>
                </a:cubicBezTo>
                <a:cubicBezTo>
                  <a:pt x="7704" y="225760"/>
                  <a:pt x="6783" y="226631"/>
                  <a:pt x="6430" y="227639"/>
                </a:cubicBezTo>
                <a:cubicBezTo>
                  <a:pt x="5423" y="230547"/>
                  <a:pt x="3112" y="232648"/>
                  <a:pt x="434" y="234642"/>
                </a:cubicBezTo>
                <a:cubicBezTo>
                  <a:pt x="-379" y="235247"/>
                  <a:pt x="-156" y="235794"/>
                  <a:pt x="1104" y="236154"/>
                </a:cubicBezTo>
                <a:cubicBezTo>
                  <a:pt x="1528" y="236276"/>
                  <a:pt x="2032" y="236233"/>
                  <a:pt x="2500" y="236233"/>
                </a:cubicBezTo>
                <a:cubicBezTo>
                  <a:pt x="3378" y="236226"/>
                  <a:pt x="4264" y="236197"/>
                  <a:pt x="5142" y="236183"/>
                </a:cubicBezTo>
                <a:cubicBezTo>
                  <a:pt x="5423" y="235398"/>
                  <a:pt x="5682" y="234513"/>
                  <a:pt x="7100" y="234822"/>
                </a:cubicBezTo>
                <a:cubicBezTo>
                  <a:pt x="7596" y="234930"/>
                  <a:pt x="7841" y="235708"/>
                  <a:pt x="8172" y="236248"/>
                </a:cubicBezTo>
                <a:cubicBezTo>
                  <a:pt x="8971" y="236557"/>
                  <a:pt x="10144" y="236795"/>
                  <a:pt x="10288" y="237234"/>
                </a:cubicBezTo>
                <a:cubicBezTo>
                  <a:pt x="11310" y="240315"/>
                  <a:pt x="13441" y="242345"/>
                  <a:pt x="17630" y="243208"/>
                </a:cubicBezTo>
                <a:cubicBezTo>
                  <a:pt x="19941" y="243684"/>
                  <a:pt x="18163" y="244871"/>
                  <a:pt x="17645" y="245634"/>
                </a:cubicBezTo>
                <a:cubicBezTo>
                  <a:pt x="17126" y="246383"/>
                  <a:pt x="17285" y="247203"/>
                  <a:pt x="18508" y="247153"/>
                </a:cubicBezTo>
                <a:cubicBezTo>
                  <a:pt x="22892" y="246959"/>
                  <a:pt x="25555" y="248485"/>
                  <a:pt x="27031" y="251515"/>
                </a:cubicBezTo>
                <a:cubicBezTo>
                  <a:pt x="31551" y="252271"/>
                  <a:pt x="32429" y="253012"/>
                  <a:pt x="27239" y="254366"/>
                </a:cubicBezTo>
                <a:cubicBezTo>
                  <a:pt x="25346" y="254855"/>
                  <a:pt x="25217" y="257130"/>
                  <a:pt x="26736" y="257929"/>
                </a:cubicBezTo>
                <a:cubicBezTo>
                  <a:pt x="27844" y="258505"/>
                  <a:pt x="30061" y="258598"/>
                  <a:pt x="30306" y="259239"/>
                </a:cubicBezTo>
                <a:cubicBezTo>
                  <a:pt x="31450" y="262226"/>
                  <a:pt x="33941" y="263176"/>
                  <a:pt x="37698" y="263011"/>
                </a:cubicBezTo>
                <a:cubicBezTo>
                  <a:pt x="38051" y="262996"/>
                  <a:pt x="38526" y="263867"/>
                  <a:pt x="38799" y="264371"/>
                </a:cubicBezTo>
                <a:cubicBezTo>
                  <a:pt x="38842" y="264450"/>
                  <a:pt x="38159" y="264861"/>
                  <a:pt x="37741" y="264976"/>
                </a:cubicBezTo>
                <a:cubicBezTo>
                  <a:pt x="36885" y="265214"/>
                  <a:pt x="35827" y="265185"/>
                  <a:pt x="35128" y="265566"/>
                </a:cubicBezTo>
                <a:cubicBezTo>
                  <a:pt x="33696" y="266351"/>
                  <a:pt x="34171" y="267553"/>
                  <a:pt x="34876" y="268424"/>
                </a:cubicBezTo>
                <a:cubicBezTo>
                  <a:pt x="35258" y="268892"/>
                  <a:pt x="36460" y="269014"/>
                  <a:pt x="37324" y="269173"/>
                </a:cubicBezTo>
                <a:cubicBezTo>
                  <a:pt x="37712" y="269245"/>
                  <a:pt x="38267" y="269101"/>
                  <a:pt x="38612" y="268906"/>
                </a:cubicBezTo>
                <a:cubicBezTo>
                  <a:pt x="39382" y="268482"/>
                  <a:pt x="40052" y="267942"/>
                  <a:pt x="40800" y="267488"/>
                </a:cubicBezTo>
                <a:cubicBezTo>
                  <a:pt x="44270" y="265372"/>
                  <a:pt x="44306" y="265350"/>
                  <a:pt x="47379" y="267344"/>
                </a:cubicBezTo>
                <a:cubicBezTo>
                  <a:pt x="48790" y="268259"/>
                  <a:pt x="49949" y="269835"/>
                  <a:pt x="52072" y="269108"/>
                </a:cubicBezTo>
                <a:cubicBezTo>
                  <a:pt x="53116" y="268755"/>
                  <a:pt x="53692" y="267539"/>
                  <a:pt x="54404" y="266682"/>
                </a:cubicBezTo>
                <a:cubicBezTo>
                  <a:pt x="55470" y="265415"/>
                  <a:pt x="56283" y="265732"/>
                  <a:pt x="57140" y="266826"/>
                </a:cubicBezTo>
                <a:cubicBezTo>
                  <a:pt x="57823" y="267697"/>
                  <a:pt x="58464" y="268662"/>
                  <a:pt x="59450" y="269281"/>
                </a:cubicBezTo>
                <a:cubicBezTo>
                  <a:pt x="59918" y="269576"/>
                  <a:pt x="61221" y="269309"/>
                  <a:pt x="61991" y="269029"/>
                </a:cubicBezTo>
                <a:cubicBezTo>
                  <a:pt x="62833" y="268726"/>
                  <a:pt x="62574" y="268078"/>
                  <a:pt x="61804" y="267315"/>
                </a:cubicBezTo>
                <a:cubicBezTo>
                  <a:pt x="61365" y="266876"/>
                  <a:pt x="61300" y="266221"/>
                  <a:pt x="61062" y="265667"/>
                </a:cubicBezTo>
                <a:cubicBezTo>
                  <a:pt x="61948" y="265537"/>
                  <a:pt x="62927" y="265156"/>
                  <a:pt x="63704" y="265322"/>
                </a:cubicBezTo>
                <a:cubicBezTo>
                  <a:pt x="65885" y="265775"/>
                  <a:pt x="65345" y="267719"/>
                  <a:pt x="66526" y="268741"/>
                </a:cubicBezTo>
                <a:cubicBezTo>
                  <a:pt x="67965" y="269986"/>
                  <a:pt x="71334" y="269331"/>
                  <a:pt x="71679" y="271699"/>
                </a:cubicBezTo>
                <a:cubicBezTo>
                  <a:pt x="73198" y="271980"/>
                  <a:pt x="74148" y="272707"/>
                  <a:pt x="74501" y="273887"/>
                </a:cubicBezTo>
                <a:cubicBezTo>
                  <a:pt x="77179" y="274118"/>
                  <a:pt x="80346" y="273729"/>
                  <a:pt x="80087" y="277148"/>
                </a:cubicBezTo>
                <a:cubicBezTo>
                  <a:pt x="80015" y="278084"/>
                  <a:pt x="80821" y="279783"/>
                  <a:pt x="81584" y="279912"/>
                </a:cubicBezTo>
                <a:cubicBezTo>
                  <a:pt x="85744" y="280625"/>
                  <a:pt x="86550" y="282720"/>
                  <a:pt x="86342" y="285491"/>
                </a:cubicBezTo>
                <a:cubicBezTo>
                  <a:pt x="86320" y="285772"/>
                  <a:pt x="86838" y="286074"/>
                  <a:pt x="87105" y="286362"/>
                </a:cubicBezTo>
                <a:cubicBezTo>
                  <a:pt x="87644" y="286045"/>
                  <a:pt x="88299" y="285793"/>
                  <a:pt x="88688" y="285390"/>
                </a:cubicBezTo>
                <a:cubicBezTo>
                  <a:pt x="88911" y="285160"/>
                  <a:pt x="88659" y="284685"/>
                  <a:pt x="88710" y="284325"/>
                </a:cubicBezTo>
                <a:cubicBezTo>
                  <a:pt x="88969" y="282583"/>
                  <a:pt x="89257" y="280841"/>
                  <a:pt x="89530" y="279092"/>
                </a:cubicBezTo>
                <a:cubicBezTo>
                  <a:pt x="93064" y="278624"/>
                  <a:pt x="93511" y="281417"/>
                  <a:pt x="95497" y="282569"/>
                </a:cubicBezTo>
                <a:cubicBezTo>
                  <a:pt x="96829" y="283346"/>
                  <a:pt x="97189" y="285038"/>
                  <a:pt x="98261" y="286175"/>
                </a:cubicBezTo>
                <a:cubicBezTo>
                  <a:pt x="99535" y="287521"/>
                  <a:pt x="101565" y="287168"/>
                  <a:pt x="103393" y="287140"/>
                </a:cubicBezTo>
                <a:cubicBezTo>
                  <a:pt x="105747" y="284469"/>
                  <a:pt x="106856" y="284469"/>
                  <a:pt x="109116" y="287147"/>
                </a:cubicBezTo>
                <a:cubicBezTo>
                  <a:pt x="112355" y="286888"/>
                  <a:pt x="111570" y="293028"/>
                  <a:pt x="116594" y="289940"/>
                </a:cubicBezTo>
                <a:cubicBezTo>
                  <a:pt x="116998" y="290573"/>
                  <a:pt x="117357" y="291228"/>
                  <a:pt x="117825" y="291833"/>
                </a:cubicBezTo>
                <a:cubicBezTo>
                  <a:pt x="118250" y="292380"/>
                  <a:pt x="119215" y="293344"/>
                  <a:pt x="119229" y="293330"/>
                </a:cubicBezTo>
                <a:cubicBezTo>
                  <a:pt x="123274" y="291192"/>
                  <a:pt x="123152" y="293308"/>
                  <a:pt x="123929" y="295605"/>
                </a:cubicBezTo>
                <a:cubicBezTo>
                  <a:pt x="125261" y="299549"/>
                  <a:pt x="127370" y="303343"/>
                  <a:pt x="129155" y="307201"/>
                </a:cubicBezTo>
                <a:cubicBezTo>
                  <a:pt x="127780" y="307878"/>
                  <a:pt x="126477" y="308720"/>
                  <a:pt x="124973" y="309073"/>
                </a:cubicBezTo>
                <a:cubicBezTo>
                  <a:pt x="123353" y="309454"/>
                  <a:pt x="121424" y="309548"/>
                  <a:pt x="119798" y="309238"/>
                </a:cubicBezTo>
                <a:cubicBezTo>
                  <a:pt x="118963" y="309080"/>
                  <a:pt x="118423" y="308029"/>
                  <a:pt x="117782" y="307259"/>
                </a:cubicBezTo>
                <a:cubicBezTo>
                  <a:pt x="115688" y="307057"/>
                  <a:pt x="115004" y="306064"/>
                  <a:pt x="114543" y="304480"/>
                </a:cubicBezTo>
                <a:cubicBezTo>
                  <a:pt x="113809" y="301939"/>
                  <a:pt x="110829" y="302882"/>
                  <a:pt x="108648" y="302868"/>
                </a:cubicBezTo>
                <a:cubicBezTo>
                  <a:pt x="108159" y="302868"/>
                  <a:pt x="107129" y="303897"/>
                  <a:pt x="107273" y="304135"/>
                </a:cubicBezTo>
                <a:cubicBezTo>
                  <a:pt x="107986" y="305373"/>
                  <a:pt x="109627" y="306633"/>
                  <a:pt x="106373" y="307101"/>
                </a:cubicBezTo>
                <a:cubicBezTo>
                  <a:pt x="104984" y="307302"/>
                  <a:pt x="103552" y="307331"/>
                  <a:pt x="102170" y="307561"/>
                </a:cubicBezTo>
                <a:cubicBezTo>
                  <a:pt x="100824" y="307784"/>
                  <a:pt x="100809" y="308331"/>
                  <a:pt x="101724" y="309174"/>
                </a:cubicBezTo>
                <a:cubicBezTo>
                  <a:pt x="104149" y="311391"/>
                  <a:pt x="104545" y="311491"/>
                  <a:pt x="108849" y="310440"/>
                </a:cubicBezTo>
                <a:cubicBezTo>
                  <a:pt x="109612" y="310253"/>
                  <a:pt x="110908" y="309793"/>
                  <a:pt x="111081" y="309965"/>
                </a:cubicBezTo>
                <a:cubicBezTo>
                  <a:pt x="115025" y="313989"/>
                  <a:pt x="122101" y="315882"/>
                  <a:pt x="123965" y="321411"/>
                </a:cubicBezTo>
                <a:cubicBezTo>
                  <a:pt x="124426" y="322785"/>
                  <a:pt x="126916" y="322973"/>
                  <a:pt x="128773" y="321835"/>
                </a:cubicBezTo>
                <a:cubicBezTo>
                  <a:pt x="129464" y="321418"/>
                  <a:pt x="130314" y="321152"/>
                  <a:pt x="131091" y="320813"/>
                </a:cubicBezTo>
                <a:cubicBezTo>
                  <a:pt x="131437" y="321843"/>
                  <a:pt x="131883" y="322858"/>
                  <a:pt x="132099" y="323901"/>
                </a:cubicBezTo>
                <a:cubicBezTo>
                  <a:pt x="132315" y="324952"/>
                  <a:pt x="132171" y="326133"/>
                  <a:pt x="130580" y="326377"/>
                </a:cubicBezTo>
                <a:cubicBezTo>
                  <a:pt x="129853" y="326493"/>
                  <a:pt x="128781" y="325377"/>
                  <a:pt x="128082" y="325507"/>
                </a:cubicBezTo>
                <a:cubicBezTo>
                  <a:pt x="126729" y="325758"/>
                  <a:pt x="125621" y="329631"/>
                  <a:pt x="126751" y="330142"/>
                </a:cubicBezTo>
                <a:cubicBezTo>
                  <a:pt x="129500" y="331395"/>
                  <a:pt x="132380" y="332575"/>
                  <a:pt x="135395" y="333353"/>
                </a:cubicBezTo>
                <a:cubicBezTo>
                  <a:pt x="136727" y="333698"/>
                  <a:pt x="137620" y="332482"/>
                  <a:pt x="137987" y="331287"/>
                </a:cubicBezTo>
                <a:cubicBezTo>
                  <a:pt x="138620" y="329228"/>
                  <a:pt x="137253" y="327810"/>
                  <a:pt x="135827" y="326327"/>
                </a:cubicBezTo>
                <a:cubicBezTo>
                  <a:pt x="135280" y="325758"/>
                  <a:pt x="135676" y="325067"/>
                  <a:pt x="136878" y="324902"/>
                </a:cubicBezTo>
                <a:cubicBezTo>
                  <a:pt x="137706" y="324787"/>
                  <a:pt x="138685" y="325103"/>
                  <a:pt x="139527" y="325362"/>
                </a:cubicBezTo>
                <a:cubicBezTo>
                  <a:pt x="139916" y="325478"/>
                  <a:pt x="140384" y="325902"/>
                  <a:pt x="140398" y="326197"/>
                </a:cubicBezTo>
                <a:cubicBezTo>
                  <a:pt x="140722" y="332143"/>
                  <a:pt x="145739" y="336074"/>
                  <a:pt x="150454" y="340141"/>
                </a:cubicBezTo>
                <a:cubicBezTo>
                  <a:pt x="150993" y="340601"/>
                  <a:pt x="151404" y="341206"/>
                  <a:pt x="151656" y="341796"/>
                </a:cubicBezTo>
                <a:cubicBezTo>
                  <a:pt x="152253" y="343200"/>
                  <a:pt x="152152" y="341933"/>
                  <a:pt x="150418" y="342257"/>
                </a:cubicBezTo>
                <a:cubicBezTo>
                  <a:pt x="147625" y="342775"/>
                  <a:pt x="146999" y="343704"/>
                  <a:pt x="146552" y="345878"/>
                </a:cubicBezTo>
                <a:cubicBezTo>
                  <a:pt x="145667" y="350225"/>
                  <a:pt x="149331" y="351449"/>
                  <a:pt x="153138" y="352838"/>
                </a:cubicBezTo>
                <a:cubicBezTo>
                  <a:pt x="153952" y="353141"/>
                  <a:pt x="154887" y="353465"/>
                  <a:pt x="155744" y="353436"/>
                </a:cubicBezTo>
                <a:cubicBezTo>
                  <a:pt x="157248" y="353378"/>
                  <a:pt x="158062" y="352601"/>
                  <a:pt x="158278" y="351485"/>
                </a:cubicBezTo>
                <a:cubicBezTo>
                  <a:pt x="159041" y="351262"/>
                  <a:pt x="159876" y="351096"/>
                  <a:pt x="160451" y="350715"/>
                </a:cubicBezTo>
                <a:cubicBezTo>
                  <a:pt x="162136" y="349599"/>
                  <a:pt x="163403" y="348966"/>
                  <a:pt x="163964" y="351384"/>
                </a:cubicBezTo>
                <a:cubicBezTo>
                  <a:pt x="164504" y="353688"/>
                  <a:pt x="167649" y="355329"/>
                  <a:pt x="167030" y="357956"/>
                </a:cubicBezTo>
                <a:cubicBezTo>
                  <a:pt x="170255" y="358043"/>
                  <a:pt x="174048" y="357445"/>
                  <a:pt x="176395" y="358590"/>
                </a:cubicBezTo>
                <a:cubicBezTo>
                  <a:pt x="179727" y="360217"/>
                  <a:pt x="184536" y="359043"/>
                  <a:pt x="186494" y="361570"/>
                </a:cubicBezTo>
                <a:cubicBezTo>
                  <a:pt x="187739" y="363168"/>
                  <a:pt x="187105" y="365803"/>
                  <a:pt x="186745" y="367912"/>
                </a:cubicBezTo>
                <a:cubicBezTo>
                  <a:pt x="186321" y="370402"/>
                  <a:pt x="189545" y="371439"/>
                  <a:pt x="189999" y="373490"/>
                </a:cubicBezTo>
                <a:cubicBezTo>
                  <a:pt x="195808" y="373692"/>
                  <a:pt x="195808" y="373793"/>
                  <a:pt x="200162" y="377939"/>
                </a:cubicBezTo>
                <a:cubicBezTo>
                  <a:pt x="201184" y="378911"/>
                  <a:pt x="202847" y="379494"/>
                  <a:pt x="204258" y="380228"/>
                </a:cubicBezTo>
                <a:cubicBezTo>
                  <a:pt x="204496" y="381387"/>
                  <a:pt x="205424" y="382301"/>
                  <a:pt x="206820" y="382359"/>
                </a:cubicBezTo>
                <a:cubicBezTo>
                  <a:pt x="208627" y="382423"/>
                  <a:pt x="210787" y="382402"/>
                  <a:pt x="212204" y="381703"/>
                </a:cubicBezTo>
                <a:cubicBezTo>
                  <a:pt x="214206" y="380717"/>
                  <a:pt x="215480" y="380717"/>
                  <a:pt x="216710" y="382171"/>
                </a:cubicBezTo>
                <a:cubicBezTo>
                  <a:pt x="217718" y="383359"/>
                  <a:pt x="218546" y="384641"/>
                  <a:pt x="219525" y="385850"/>
                </a:cubicBezTo>
                <a:cubicBezTo>
                  <a:pt x="220461" y="387009"/>
                  <a:pt x="222080" y="386922"/>
                  <a:pt x="223232" y="386440"/>
                </a:cubicBezTo>
                <a:cubicBezTo>
                  <a:pt x="225319" y="385562"/>
                  <a:pt x="227234" y="384129"/>
                  <a:pt x="227183" y="387541"/>
                </a:cubicBezTo>
                <a:cubicBezTo>
                  <a:pt x="227147" y="390449"/>
                  <a:pt x="228335" y="393739"/>
                  <a:pt x="226946" y="396179"/>
                </a:cubicBezTo>
                <a:cubicBezTo>
                  <a:pt x="225312" y="399044"/>
                  <a:pt x="223225" y="401089"/>
                  <a:pt x="227119" y="403723"/>
                </a:cubicBezTo>
                <a:cubicBezTo>
                  <a:pt x="227918" y="404263"/>
                  <a:pt x="227493" y="405746"/>
                  <a:pt x="226269" y="406595"/>
                </a:cubicBezTo>
                <a:cubicBezTo>
                  <a:pt x="223728" y="408359"/>
                  <a:pt x="224311" y="410468"/>
                  <a:pt x="225521" y="412483"/>
                </a:cubicBezTo>
                <a:cubicBezTo>
                  <a:pt x="225794" y="412937"/>
                  <a:pt x="227104" y="413282"/>
                  <a:pt x="227889" y="413232"/>
                </a:cubicBezTo>
                <a:cubicBezTo>
                  <a:pt x="229472" y="413138"/>
                  <a:pt x="230207" y="412519"/>
                  <a:pt x="229069" y="411267"/>
                </a:cubicBezTo>
                <a:cubicBezTo>
                  <a:pt x="228659" y="410813"/>
                  <a:pt x="228162" y="409971"/>
                  <a:pt x="228421" y="409676"/>
                </a:cubicBezTo>
                <a:cubicBezTo>
                  <a:pt x="229911" y="407970"/>
                  <a:pt x="232582" y="406926"/>
                  <a:pt x="233237" y="404731"/>
                </a:cubicBezTo>
                <a:cubicBezTo>
                  <a:pt x="234640" y="404738"/>
                  <a:pt x="235699" y="405321"/>
                  <a:pt x="235886" y="406307"/>
                </a:cubicBezTo>
                <a:cubicBezTo>
                  <a:pt x="236181" y="407884"/>
                  <a:pt x="236130" y="409496"/>
                  <a:pt x="236202" y="411094"/>
                </a:cubicBezTo>
                <a:cubicBezTo>
                  <a:pt x="240341" y="409626"/>
                  <a:pt x="244250" y="407459"/>
                  <a:pt x="248957" y="410655"/>
                </a:cubicBezTo>
                <a:cubicBezTo>
                  <a:pt x="250641" y="411800"/>
                  <a:pt x="253528" y="411512"/>
                  <a:pt x="255637" y="410382"/>
                </a:cubicBezTo>
                <a:cubicBezTo>
                  <a:pt x="257753" y="409244"/>
                  <a:pt x="259819" y="408524"/>
                  <a:pt x="262021" y="410108"/>
                </a:cubicBezTo>
                <a:cubicBezTo>
                  <a:pt x="263555" y="411217"/>
                  <a:pt x="264404" y="410115"/>
                  <a:pt x="265541" y="409662"/>
                </a:cubicBezTo>
                <a:cubicBezTo>
                  <a:pt x="268874" y="408330"/>
                  <a:pt x="271882" y="408496"/>
                  <a:pt x="274503" y="410799"/>
                </a:cubicBezTo>
                <a:cubicBezTo>
                  <a:pt x="275438" y="411620"/>
                  <a:pt x="276561" y="412750"/>
                  <a:pt x="277734" y="412858"/>
                </a:cubicBezTo>
                <a:cubicBezTo>
                  <a:pt x="278735" y="412944"/>
                  <a:pt x="279887" y="411713"/>
                  <a:pt x="281045" y="411159"/>
                </a:cubicBezTo>
                <a:cubicBezTo>
                  <a:pt x="282096" y="410655"/>
                  <a:pt x="283968" y="409726"/>
                  <a:pt x="284249" y="409942"/>
                </a:cubicBezTo>
                <a:cubicBezTo>
                  <a:pt x="285990" y="411260"/>
                  <a:pt x="284983" y="412584"/>
                  <a:pt x="283478" y="413606"/>
                </a:cubicBezTo>
                <a:cubicBezTo>
                  <a:pt x="282478" y="414283"/>
                  <a:pt x="282435" y="414665"/>
                  <a:pt x="283205" y="415384"/>
                </a:cubicBezTo>
                <a:cubicBezTo>
                  <a:pt x="285458" y="417479"/>
                  <a:pt x="287293" y="418040"/>
                  <a:pt x="290432" y="417098"/>
                </a:cubicBezTo>
                <a:cubicBezTo>
                  <a:pt x="291605" y="416745"/>
                  <a:pt x="292411" y="415593"/>
                  <a:pt x="293894" y="416730"/>
                </a:cubicBezTo>
                <a:cubicBezTo>
                  <a:pt x="295772" y="418170"/>
                  <a:pt x="298918" y="417299"/>
                  <a:pt x="300473" y="418141"/>
                </a:cubicBezTo>
                <a:cubicBezTo>
                  <a:pt x="303280" y="419667"/>
                  <a:pt x="305022" y="419307"/>
                  <a:pt x="307548" y="418084"/>
                </a:cubicBezTo>
                <a:cubicBezTo>
                  <a:pt x="308606" y="417573"/>
                  <a:pt x="309952" y="418638"/>
                  <a:pt x="310859" y="419588"/>
                </a:cubicBezTo>
                <a:cubicBezTo>
                  <a:pt x="313998" y="422885"/>
                  <a:pt x="314638" y="422863"/>
                  <a:pt x="317042" y="419804"/>
                </a:cubicBezTo>
                <a:cubicBezTo>
                  <a:pt x="317489" y="419235"/>
                  <a:pt x="318036" y="418717"/>
                  <a:pt x="318539" y="418170"/>
                </a:cubicBezTo>
                <a:cubicBezTo>
                  <a:pt x="318971" y="418782"/>
                  <a:pt x="319777" y="419401"/>
                  <a:pt x="319763" y="420013"/>
                </a:cubicBezTo>
                <a:cubicBezTo>
                  <a:pt x="319734" y="421402"/>
                  <a:pt x="320771" y="422129"/>
                  <a:pt x="322174" y="422237"/>
                </a:cubicBezTo>
                <a:cubicBezTo>
                  <a:pt x="324528" y="422417"/>
                  <a:pt x="326875" y="422165"/>
                  <a:pt x="328847" y="423634"/>
                </a:cubicBezTo>
                <a:cubicBezTo>
                  <a:pt x="330452" y="424828"/>
                  <a:pt x="332316" y="424526"/>
                  <a:pt x="333936" y="423446"/>
                </a:cubicBezTo>
                <a:cubicBezTo>
                  <a:pt x="335023" y="422719"/>
                  <a:pt x="335966" y="421848"/>
                  <a:pt x="337139" y="421222"/>
                </a:cubicBezTo>
                <a:cubicBezTo>
                  <a:pt x="339982" y="419703"/>
                  <a:pt x="339817" y="421676"/>
                  <a:pt x="340328" y="422899"/>
                </a:cubicBezTo>
                <a:cubicBezTo>
                  <a:pt x="340464" y="423223"/>
                  <a:pt x="340867" y="423482"/>
                  <a:pt x="341148" y="423770"/>
                </a:cubicBezTo>
                <a:cubicBezTo>
                  <a:pt x="341688" y="423389"/>
                  <a:pt x="342624" y="423043"/>
                  <a:pt x="342696" y="422619"/>
                </a:cubicBezTo>
                <a:cubicBezTo>
                  <a:pt x="342926" y="421164"/>
                  <a:pt x="342926" y="419674"/>
                  <a:pt x="342868" y="418206"/>
                </a:cubicBezTo>
                <a:cubicBezTo>
                  <a:pt x="342818" y="416939"/>
                  <a:pt x="343567" y="416090"/>
                  <a:pt x="345057" y="415859"/>
                </a:cubicBezTo>
                <a:cubicBezTo>
                  <a:pt x="345863" y="415737"/>
                  <a:pt x="347043" y="415967"/>
                  <a:pt x="347655" y="416378"/>
                </a:cubicBezTo>
                <a:cubicBezTo>
                  <a:pt x="349397" y="417544"/>
                  <a:pt x="351024" y="418652"/>
                  <a:pt x="351923" y="420567"/>
                </a:cubicBezTo>
                <a:cubicBezTo>
                  <a:pt x="352967" y="422784"/>
                  <a:pt x="355904" y="422885"/>
                  <a:pt x="356854" y="420826"/>
                </a:cubicBezTo>
                <a:cubicBezTo>
                  <a:pt x="357804" y="418768"/>
                  <a:pt x="359524" y="418292"/>
                  <a:pt x="361590" y="417371"/>
                </a:cubicBezTo>
                <a:cubicBezTo>
                  <a:pt x="363541" y="416500"/>
                  <a:pt x="367226" y="415284"/>
                  <a:pt x="363908" y="412555"/>
                </a:cubicBezTo>
                <a:cubicBezTo>
                  <a:pt x="364534" y="412217"/>
                  <a:pt x="365326" y="411504"/>
                  <a:pt x="365765" y="411612"/>
                </a:cubicBezTo>
                <a:cubicBezTo>
                  <a:pt x="368709" y="412347"/>
                  <a:pt x="371315" y="413167"/>
                  <a:pt x="374496" y="411533"/>
                </a:cubicBezTo>
                <a:cubicBezTo>
                  <a:pt x="376396" y="410561"/>
                  <a:pt x="379146" y="411152"/>
                  <a:pt x="381025" y="412656"/>
                </a:cubicBezTo>
                <a:cubicBezTo>
                  <a:pt x="381219" y="412815"/>
                  <a:pt x="388287" y="410482"/>
                  <a:pt x="388215" y="410418"/>
                </a:cubicBezTo>
                <a:cubicBezTo>
                  <a:pt x="387719" y="409978"/>
                  <a:pt x="387229" y="409410"/>
                  <a:pt x="386581" y="409237"/>
                </a:cubicBezTo>
                <a:cubicBezTo>
                  <a:pt x="385703" y="409000"/>
                  <a:pt x="384645" y="409194"/>
                  <a:pt x="383738" y="409007"/>
                </a:cubicBezTo>
                <a:cubicBezTo>
                  <a:pt x="382630" y="408783"/>
                  <a:pt x="380463" y="408985"/>
                  <a:pt x="381651" y="407279"/>
                </a:cubicBezTo>
                <a:cubicBezTo>
                  <a:pt x="382299" y="406350"/>
                  <a:pt x="383551" y="405667"/>
                  <a:pt x="384523" y="404868"/>
                </a:cubicBezTo>
                <a:cubicBezTo>
                  <a:pt x="386625" y="406718"/>
                  <a:pt x="389461" y="404817"/>
                  <a:pt x="391526" y="405602"/>
                </a:cubicBezTo>
                <a:cubicBezTo>
                  <a:pt x="393599" y="406387"/>
                  <a:pt x="395384" y="407812"/>
                  <a:pt x="392635" y="409755"/>
                </a:cubicBezTo>
                <a:cubicBezTo>
                  <a:pt x="392117" y="410122"/>
                  <a:pt x="392030" y="411173"/>
                  <a:pt x="392275" y="411778"/>
                </a:cubicBezTo>
                <a:cubicBezTo>
                  <a:pt x="392959" y="413441"/>
                  <a:pt x="394154" y="412412"/>
                  <a:pt x="395269" y="411987"/>
                </a:cubicBezTo>
                <a:cubicBezTo>
                  <a:pt x="396083" y="411670"/>
                  <a:pt x="397004" y="411303"/>
                  <a:pt x="397868" y="411317"/>
                </a:cubicBezTo>
                <a:cubicBezTo>
                  <a:pt x="400142" y="411353"/>
                  <a:pt x="402784" y="411008"/>
                  <a:pt x="403547" y="413448"/>
                </a:cubicBezTo>
                <a:cubicBezTo>
                  <a:pt x="408621" y="413002"/>
                  <a:pt x="408650" y="413002"/>
                  <a:pt x="409334" y="410331"/>
                </a:cubicBezTo>
                <a:cubicBezTo>
                  <a:pt x="409514" y="409633"/>
                  <a:pt x="409399" y="408891"/>
                  <a:pt x="409586" y="408193"/>
                </a:cubicBezTo>
                <a:cubicBezTo>
                  <a:pt x="409672" y="407877"/>
                  <a:pt x="410169" y="407632"/>
                  <a:pt x="410486" y="407351"/>
                </a:cubicBezTo>
                <a:cubicBezTo>
                  <a:pt x="411018" y="407783"/>
                  <a:pt x="411688" y="408157"/>
                  <a:pt x="412062" y="408661"/>
                </a:cubicBezTo>
                <a:cubicBezTo>
                  <a:pt x="413811" y="411001"/>
                  <a:pt x="414229" y="411123"/>
                  <a:pt x="414840" y="409690"/>
                </a:cubicBezTo>
                <a:cubicBezTo>
                  <a:pt x="416640" y="405429"/>
                  <a:pt x="420419" y="404148"/>
                  <a:pt x="425839" y="404616"/>
                </a:cubicBezTo>
                <a:cubicBezTo>
                  <a:pt x="428689" y="404860"/>
                  <a:pt x="431194" y="401974"/>
                  <a:pt x="434325" y="403975"/>
                </a:cubicBezTo>
                <a:cubicBezTo>
                  <a:pt x="436974" y="402031"/>
                  <a:pt x="438111" y="402866"/>
                  <a:pt x="438486" y="405271"/>
                </a:cubicBezTo>
                <a:cubicBezTo>
                  <a:pt x="438536" y="405580"/>
                  <a:pt x="439040" y="405847"/>
                  <a:pt x="439328" y="406127"/>
                </a:cubicBezTo>
                <a:cubicBezTo>
                  <a:pt x="439875" y="405739"/>
                  <a:pt x="440818" y="405386"/>
                  <a:pt x="440890" y="404947"/>
                </a:cubicBezTo>
                <a:cubicBezTo>
                  <a:pt x="441149" y="403500"/>
                  <a:pt x="441005" y="402010"/>
                  <a:pt x="441199" y="400556"/>
                </a:cubicBezTo>
                <a:cubicBezTo>
                  <a:pt x="441286" y="399865"/>
                  <a:pt x="441790" y="399210"/>
                  <a:pt x="442106" y="398540"/>
                </a:cubicBezTo>
                <a:cubicBezTo>
                  <a:pt x="442819" y="398871"/>
                  <a:pt x="443740" y="399080"/>
                  <a:pt x="444201" y="399555"/>
                </a:cubicBezTo>
                <a:cubicBezTo>
                  <a:pt x="445568" y="400988"/>
                  <a:pt x="446389" y="402866"/>
                  <a:pt x="448102" y="403932"/>
                </a:cubicBezTo>
                <a:cubicBezTo>
                  <a:pt x="451082" y="405782"/>
                  <a:pt x="452961" y="402442"/>
                  <a:pt x="455710" y="402456"/>
                </a:cubicBezTo>
                <a:cubicBezTo>
                  <a:pt x="456185" y="402456"/>
                  <a:pt x="456668" y="402427"/>
                  <a:pt x="457143" y="402384"/>
                </a:cubicBezTo>
                <a:cubicBezTo>
                  <a:pt x="462001" y="401952"/>
                  <a:pt x="462764" y="402355"/>
                  <a:pt x="464096" y="406703"/>
                </a:cubicBezTo>
                <a:cubicBezTo>
                  <a:pt x="464463" y="407891"/>
                  <a:pt x="465183" y="408906"/>
                  <a:pt x="466572" y="408971"/>
                </a:cubicBezTo>
                <a:cubicBezTo>
                  <a:pt x="469336" y="409100"/>
                  <a:pt x="472431" y="410036"/>
                  <a:pt x="474828" y="408359"/>
                </a:cubicBezTo>
                <a:cubicBezTo>
                  <a:pt x="478521" y="405775"/>
                  <a:pt x="480183" y="410137"/>
                  <a:pt x="483314" y="409669"/>
                </a:cubicBezTo>
                <a:cubicBezTo>
                  <a:pt x="484120" y="409547"/>
                  <a:pt x="484142" y="410756"/>
                  <a:pt x="482775" y="410965"/>
                </a:cubicBezTo>
                <a:cubicBezTo>
                  <a:pt x="480154" y="411353"/>
                  <a:pt x="478362" y="412152"/>
                  <a:pt x="478470" y="414427"/>
                </a:cubicBezTo>
                <a:cubicBezTo>
                  <a:pt x="478571" y="416608"/>
                  <a:pt x="478672" y="418789"/>
                  <a:pt x="478866" y="420963"/>
                </a:cubicBezTo>
                <a:cubicBezTo>
                  <a:pt x="478895" y="421258"/>
                  <a:pt x="479449" y="421525"/>
                  <a:pt x="479759" y="421805"/>
                </a:cubicBezTo>
                <a:cubicBezTo>
                  <a:pt x="480313" y="421388"/>
                  <a:pt x="481155" y="421042"/>
                  <a:pt x="481356" y="420538"/>
                </a:cubicBezTo>
                <a:cubicBezTo>
                  <a:pt x="481896" y="419207"/>
                  <a:pt x="480586" y="417342"/>
                  <a:pt x="482487" y="416522"/>
                </a:cubicBezTo>
                <a:cubicBezTo>
                  <a:pt x="483969" y="415881"/>
                  <a:pt x="486035" y="416011"/>
                  <a:pt x="487849" y="415816"/>
                </a:cubicBezTo>
                <a:cubicBezTo>
                  <a:pt x="490383" y="415543"/>
                  <a:pt x="492391" y="416428"/>
                  <a:pt x="494500" y="417364"/>
                </a:cubicBezTo>
                <a:cubicBezTo>
                  <a:pt x="495623" y="417861"/>
                  <a:pt x="497235" y="417810"/>
                  <a:pt x="498631" y="417832"/>
                </a:cubicBezTo>
                <a:cubicBezTo>
                  <a:pt x="500777" y="417875"/>
                  <a:pt x="501914" y="416572"/>
                  <a:pt x="503274" y="415572"/>
                </a:cubicBezTo>
                <a:cubicBezTo>
                  <a:pt x="504894" y="414377"/>
                  <a:pt x="503051" y="413693"/>
                  <a:pt x="502590" y="412829"/>
                </a:cubicBezTo>
                <a:cubicBezTo>
                  <a:pt x="502223" y="412138"/>
                  <a:pt x="502439" y="411519"/>
                  <a:pt x="503641" y="411346"/>
                </a:cubicBezTo>
                <a:cubicBezTo>
                  <a:pt x="504498" y="411224"/>
                  <a:pt x="506053" y="411317"/>
                  <a:pt x="506269" y="411670"/>
                </a:cubicBezTo>
                <a:cubicBezTo>
                  <a:pt x="507672" y="414017"/>
                  <a:pt x="510911" y="416140"/>
                  <a:pt x="507888" y="419185"/>
                </a:cubicBezTo>
                <a:cubicBezTo>
                  <a:pt x="507226" y="419855"/>
                  <a:pt x="507607" y="421136"/>
                  <a:pt x="507615" y="422194"/>
                </a:cubicBezTo>
                <a:cubicBezTo>
                  <a:pt x="509911" y="422223"/>
                  <a:pt x="512113" y="419243"/>
                  <a:pt x="514510" y="422079"/>
                </a:cubicBezTo>
                <a:cubicBezTo>
                  <a:pt x="514762" y="422374"/>
                  <a:pt x="515194" y="422583"/>
                  <a:pt x="515539" y="422835"/>
                </a:cubicBezTo>
                <a:cubicBezTo>
                  <a:pt x="516921" y="423842"/>
                  <a:pt x="518088" y="425282"/>
                  <a:pt x="519729" y="425757"/>
                </a:cubicBezTo>
                <a:cubicBezTo>
                  <a:pt x="522514" y="426563"/>
                  <a:pt x="523090" y="423957"/>
                  <a:pt x="524882" y="423094"/>
                </a:cubicBezTo>
                <a:cubicBezTo>
                  <a:pt x="526797" y="422172"/>
                  <a:pt x="528611" y="421129"/>
                  <a:pt x="530468" y="420128"/>
                </a:cubicBezTo>
                <a:cubicBezTo>
                  <a:pt x="530576" y="419415"/>
                  <a:pt x="530583" y="418681"/>
                  <a:pt x="530835" y="417997"/>
                </a:cubicBezTo>
                <a:cubicBezTo>
                  <a:pt x="531411" y="416414"/>
                  <a:pt x="533772" y="415284"/>
                  <a:pt x="534830" y="416083"/>
                </a:cubicBezTo>
                <a:cubicBezTo>
                  <a:pt x="537810" y="418343"/>
                  <a:pt x="542042" y="419811"/>
                  <a:pt x="542841" y="423518"/>
                </a:cubicBezTo>
                <a:cubicBezTo>
                  <a:pt x="542913" y="423857"/>
                  <a:pt x="544418" y="424202"/>
                  <a:pt x="545260" y="424217"/>
                </a:cubicBezTo>
                <a:cubicBezTo>
                  <a:pt x="546858" y="424245"/>
                  <a:pt x="547822" y="423583"/>
                  <a:pt x="547808" y="422244"/>
                </a:cubicBezTo>
                <a:cubicBezTo>
                  <a:pt x="547801" y="421510"/>
                  <a:pt x="547793" y="420761"/>
                  <a:pt x="547966" y="420042"/>
                </a:cubicBezTo>
                <a:cubicBezTo>
                  <a:pt x="548247" y="418861"/>
                  <a:pt x="549089" y="418012"/>
                  <a:pt x="550831" y="418249"/>
                </a:cubicBezTo>
                <a:cubicBezTo>
                  <a:pt x="551695" y="418372"/>
                  <a:pt x="553127" y="418710"/>
                  <a:pt x="553206" y="419084"/>
                </a:cubicBezTo>
                <a:cubicBezTo>
                  <a:pt x="553883" y="422331"/>
                  <a:pt x="556956" y="424094"/>
                  <a:pt x="559965" y="425930"/>
                </a:cubicBezTo>
                <a:cubicBezTo>
                  <a:pt x="561592" y="426923"/>
                  <a:pt x="564010" y="426729"/>
                  <a:pt x="564809" y="425426"/>
                </a:cubicBezTo>
                <a:cubicBezTo>
                  <a:pt x="566004" y="423468"/>
                  <a:pt x="566976" y="421431"/>
                  <a:pt x="568214" y="419487"/>
                </a:cubicBezTo>
                <a:cubicBezTo>
                  <a:pt x="569207" y="417925"/>
                  <a:pt x="570942" y="417688"/>
                  <a:pt x="572893" y="418422"/>
                </a:cubicBezTo>
                <a:cubicBezTo>
                  <a:pt x="574159" y="418897"/>
                  <a:pt x="575304" y="419725"/>
                  <a:pt x="576621" y="419941"/>
                </a:cubicBezTo>
                <a:cubicBezTo>
                  <a:pt x="578428" y="420229"/>
                  <a:pt x="580616" y="420502"/>
                  <a:pt x="581919" y="419106"/>
                </a:cubicBezTo>
                <a:cubicBezTo>
                  <a:pt x="583236" y="417695"/>
                  <a:pt x="582365" y="416320"/>
                  <a:pt x="580889" y="415269"/>
                </a:cubicBezTo>
                <a:cubicBezTo>
                  <a:pt x="579817" y="414513"/>
                  <a:pt x="579795" y="413988"/>
                  <a:pt x="581242" y="413721"/>
                </a:cubicBezTo>
                <a:cubicBezTo>
                  <a:pt x="582113" y="413563"/>
                  <a:pt x="583099" y="413642"/>
                  <a:pt x="583999" y="413765"/>
                </a:cubicBezTo>
                <a:cubicBezTo>
                  <a:pt x="584388" y="413822"/>
                  <a:pt x="584992" y="414247"/>
                  <a:pt x="584992" y="414506"/>
                </a:cubicBezTo>
                <a:cubicBezTo>
                  <a:pt x="585050" y="418228"/>
                  <a:pt x="586331" y="420718"/>
                  <a:pt x="592320" y="420366"/>
                </a:cubicBezTo>
                <a:cubicBezTo>
                  <a:pt x="594350" y="420243"/>
                  <a:pt x="592975" y="421755"/>
                  <a:pt x="592514" y="422640"/>
                </a:cubicBezTo>
                <a:cubicBezTo>
                  <a:pt x="591909" y="423799"/>
                  <a:pt x="593227" y="425527"/>
                  <a:pt x="594702" y="425887"/>
                </a:cubicBezTo>
                <a:cubicBezTo>
                  <a:pt x="596962" y="426441"/>
                  <a:pt x="596912" y="425037"/>
                  <a:pt x="596905" y="424145"/>
                </a:cubicBezTo>
                <a:cubicBezTo>
                  <a:pt x="596890" y="422230"/>
                  <a:pt x="597178" y="420488"/>
                  <a:pt x="599460" y="419365"/>
                </a:cubicBezTo>
                <a:cubicBezTo>
                  <a:pt x="600129" y="419034"/>
                  <a:pt x="600964" y="418847"/>
                  <a:pt x="601756" y="418753"/>
                </a:cubicBezTo>
                <a:cubicBezTo>
                  <a:pt x="601951" y="418732"/>
                  <a:pt x="602433" y="419293"/>
                  <a:pt x="602505" y="419624"/>
                </a:cubicBezTo>
                <a:cubicBezTo>
                  <a:pt x="602663" y="420344"/>
                  <a:pt x="602678" y="421093"/>
                  <a:pt x="602706" y="421827"/>
                </a:cubicBezTo>
                <a:cubicBezTo>
                  <a:pt x="602742" y="422928"/>
                  <a:pt x="602678" y="424037"/>
                  <a:pt x="602793" y="425138"/>
                </a:cubicBezTo>
                <a:cubicBezTo>
                  <a:pt x="602829" y="425433"/>
                  <a:pt x="603512" y="425980"/>
                  <a:pt x="603642" y="425937"/>
                </a:cubicBezTo>
                <a:cubicBezTo>
                  <a:pt x="604283" y="425728"/>
                  <a:pt x="605298" y="425404"/>
                  <a:pt x="605341" y="425052"/>
                </a:cubicBezTo>
                <a:cubicBezTo>
                  <a:pt x="605672" y="422453"/>
                  <a:pt x="605701" y="419207"/>
                  <a:pt x="610610" y="420358"/>
                </a:cubicBezTo>
                <a:cubicBezTo>
                  <a:pt x="614345" y="421237"/>
                  <a:pt x="617404" y="421438"/>
                  <a:pt x="620982" y="420229"/>
                </a:cubicBezTo>
                <a:cubicBezTo>
                  <a:pt x="622565" y="419689"/>
                  <a:pt x="625416" y="419595"/>
                  <a:pt x="626546" y="420329"/>
                </a:cubicBezTo>
                <a:cubicBezTo>
                  <a:pt x="631404" y="423497"/>
                  <a:pt x="633988" y="422230"/>
                  <a:pt x="635910" y="418228"/>
                </a:cubicBezTo>
                <a:cubicBezTo>
                  <a:pt x="636205" y="417609"/>
                  <a:pt x="637278" y="417220"/>
                  <a:pt x="637911" y="416673"/>
                </a:cubicBezTo>
                <a:cubicBezTo>
                  <a:pt x="638840" y="415867"/>
                  <a:pt x="639495" y="415982"/>
                  <a:pt x="639812" y="417105"/>
                </a:cubicBezTo>
                <a:cubicBezTo>
                  <a:pt x="640013" y="417810"/>
                  <a:pt x="640056" y="418552"/>
                  <a:pt x="640121" y="419271"/>
                </a:cubicBezTo>
                <a:cubicBezTo>
                  <a:pt x="640337" y="421625"/>
                  <a:pt x="641165" y="422439"/>
                  <a:pt x="644296" y="420884"/>
                </a:cubicBezTo>
                <a:cubicBezTo>
                  <a:pt x="645052" y="420510"/>
                  <a:pt x="647125" y="421683"/>
                  <a:pt x="648723" y="422309"/>
                </a:cubicBezTo>
                <a:cubicBezTo>
                  <a:pt x="648392" y="422921"/>
                  <a:pt x="648183" y="423842"/>
                  <a:pt x="647665" y="423957"/>
                </a:cubicBezTo>
                <a:cubicBezTo>
                  <a:pt x="645879" y="424353"/>
                  <a:pt x="643965" y="424389"/>
                  <a:pt x="642115" y="424648"/>
                </a:cubicBezTo>
                <a:cubicBezTo>
                  <a:pt x="641719" y="424706"/>
                  <a:pt x="641309" y="425088"/>
                  <a:pt x="641107" y="425397"/>
                </a:cubicBezTo>
                <a:cubicBezTo>
                  <a:pt x="640992" y="425570"/>
                  <a:pt x="641222" y="426081"/>
                  <a:pt x="641424" y="426131"/>
                </a:cubicBezTo>
                <a:cubicBezTo>
                  <a:pt x="645620" y="427110"/>
                  <a:pt x="649097" y="431163"/>
                  <a:pt x="654272" y="427945"/>
                </a:cubicBezTo>
                <a:cubicBezTo>
                  <a:pt x="655481" y="427197"/>
                  <a:pt x="656468" y="427139"/>
                  <a:pt x="657864" y="427881"/>
                </a:cubicBezTo>
                <a:cubicBezTo>
                  <a:pt x="659800" y="428903"/>
                  <a:pt x="661938" y="429752"/>
                  <a:pt x="664112" y="430450"/>
                </a:cubicBezTo>
                <a:cubicBezTo>
                  <a:pt x="666221" y="431120"/>
                  <a:pt x="665868" y="429514"/>
                  <a:pt x="666451" y="428730"/>
                </a:cubicBezTo>
                <a:cubicBezTo>
                  <a:pt x="666818" y="428240"/>
                  <a:pt x="667920" y="427492"/>
                  <a:pt x="668042" y="427557"/>
                </a:cubicBezTo>
                <a:cubicBezTo>
                  <a:pt x="669589" y="428399"/>
                  <a:pt x="670993" y="429407"/>
                  <a:pt x="672497" y="430306"/>
                </a:cubicBezTo>
                <a:cubicBezTo>
                  <a:pt x="673879" y="431134"/>
                  <a:pt x="675333" y="431890"/>
                  <a:pt x="676759" y="432675"/>
                </a:cubicBezTo>
                <a:cubicBezTo>
                  <a:pt x="677270" y="431681"/>
                  <a:pt x="677493" y="430494"/>
                  <a:pt x="678349" y="429723"/>
                </a:cubicBezTo>
                <a:cubicBezTo>
                  <a:pt x="680523" y="427765"/>
                  <a:pt x="683035" y="426031"/>
                  <a:pt x="685288" y="424116"/>
                </a:cubicBezTo>
                <a:cubicBezTo>
                  <a:pt x="685850" y="423634"/>
                  <a:pt x="686008" y="422835"/>
                  <a:pt x="686195" y="422158"/>
                </a:cubicBezTo>
                <a:cubicBezTo>
                  <a:pt x="686274" y="421863"/>
                  <a:pt x="686065" y="421280"/>
                  <a:pt x="685806" y="421200"/>
                </a:cubicBezTo>
                <a:cubicBezTo>
                  <a:pt x="685051" y="420977"/>
                  <a:pt x="685051" y="420718"/>
                  <a:pt x="685173" y="420553"/>
                </a:cubicBezTo>
                <a:cubicBezTo>
                  <a:pt x="685087" y="420603"/>
                  <a:pt x="684986" y="420661"/>
                  <a:pt x="684827" y="420747"/>
                </a:cubicBezTo>
                <a:cubicBezTo>
                  <a:pt x="684432" y="420956"/>
                  <a:pt x="683971" y="421107"/>
                  <a:pt x="683625" y="421359"/>
                </a:cubicBezTo>
                <a:cubicBezTo>
                  <a:pt x="681516" y="422863"/>
                  <a:pt x="679436" y="424397"/>
                  <a:pt x="677327" y="425901"/>
                </a:cubicBezTo>
                <a:cubicBezTo>
                  <a:pt x="676982" y="426146"/>
                  <a:pt x="676528" y="426304"/>
                  <a:pt x="676118" y="426506"/>
                </a:cubicBezTo>
                <a:cubicBezTo>
                  <a:pt x="675693" y="425872"/>
                  <a:pt x="674880" y="425232"/>
                  <a:pt x="674909" y="424612"/>
                </a:cubicBezTo>
                <a:cubicBezTo>
                  <a:pt x="675017" y="421870"/>
                  <a:pt x="673469" y="418638"/>
                  <a:pt x="679083" y="417522"/>
                </a:cubicBezTo>
                <a:cubicBezTo>
                  <a:pt x="680825" y="417177"/>
                  <a:pt x="680883" y="415168"/>
                  <a:pt x="679652" y="413714"/>
                </a:cubicBezTo>
                <a:cubicBezTo>
                  <a:pt x="679227" y="413210"/>
                  <a:pt x="679069" y="412563"/>
                  <a:pt x="678796" y="411979"/>
                </a:cubicBezTo>
                <a:cubicBezTo>
                  <a:pt x="679688" y="411828"/>
                  <a:pt x="680703" y="411389"/>
                  <a:pt x="681452" y="411576"/>
                </a:cubicBezTo>
                <a:cubicBezTo>
                  <a:pt x="683445" y="412073"/>
                  <a:pt x="684827" y="413693"/>
                  <a:pt x="687534" y="411987"/>
                </a:cubicBezTo>
                <a:cubicBezTo>
                  <a:pt x="689837" y="410533"/>
                  <a:pt x="692968" y="411065"/>
                  <a:pt x="695387" y="412671"/>
                </a:cubicBezTo>
                <a:cubicBezTo>
                  <a:pt x="696474" y="413398"/>
                  <a:pt x="697525" y="414153"/>
                  <a:pt x="698597" y="414902"/>
                </a:cubicBezTo>
                <a:lnTo>
                  <a:pt x="706551" y="414074"/>
                </a:lnTo>
                <a:cubicBezTo>
                  <a:pt x="706810" y="411756"/>
                  <a:pt x="709696" y="411692"/>
                  <a:pt x="711431" y="410612"/>
                </a:cubicBezTo>
                <a:cubicBezTo>
                  <a:pt x="714591" y="408640"/>
                  <a:pt x="715224" y="410043"/>
                  <a:pt x="715699" y="412152"/>
                </a:cubicBezTo>
                <a:cubicBezTo>
                  <a:pt x="715771" y="412469"/>
                  <a:pt x="716275" y="412728"/>
                  <a:pt x="716578" y="413016"/>
                </a:cubicBezTo>
                <a:cubicBezTo>
                  <a:pt x="717067" y="412512"/>
                  <a:pt x="717794" y="412059"/>
                  <a:pt x="718003" y="411490"/>
                </a:cubicBezTo>
                <a:cubicBezTo>
                  <a:pt x="720083" y="405739"/>
                  <a:pt x="720241" y="405674"/>
                  <a:pt x="725589" y="409381"/>
                </a:cubicBezTo>
                <a:cubicBezTo>
                  <a:pt x="727374" y="410612"/>
                  <a:pt x="729001" y="412001"/>
                  <a:pt x="730909" y="413102"/>
                </a:cubicBezTo>
                <a:cubicBezTo>
                  <a:pt x="732053" y="413765"/>
                  <a:pt x="733579" y="413700"/>
                  <a:pt x="734831" y="412930"/>
                </a:cubicBezTo>
                <a:cubicBezTo>
                  <a:pt x="736329" y="412008"/>
                  <a:pt x="737869" y="411008"/>
                  <a:pt x="739920" y="411756"/>
                </a:cubicBezTo>
                <a:cubicBezTo>
                  <a:pt x="741950" y="412498"/>
                  <a:pt x="744074" y="414686"/>
                  <a:pt x="746125" y="412951"/>
                </a:cubicBezTo>
                <a:cubicBezTo>
                  <a:pt x="748500" y="410943"/>
                  <a:pt x="750113" y="413045"/>
                  <a:pt x="752042" y="412850"/>
                </a:cubicBezTo>
                <a:cubicBezTo>
                  <a:pt x="756958" y="412354"/>
                  <a:pt x="758664" y="412973"/>
                  <a:pt x="761536" y="416119"/>
                </a:cubicBezTo>
                <a:cubicBezTo>
                  <a:pt x="762342" y="417004"/>
                  <a:pt x="762320" y="416990"/>
                  <a:pt x="764429" y="415211"/>
                </a:cubicBezTo>
                <a:cubicBezTo>
                  <a:pt x="764940" y="414780"/>
                  <a:pt x="766135" y="414132"/>
                  <a:pt x="766229" y="414204"/>
                </a:cubicBezTo>
                <a:cubicBezTo>
                  <a:pt x="768676" y="416018"/>
                  <a:pt x="770447" y="413966"/>
                  <a:pt x="772520" y="413686"/>
                </a:cubicBezTo>
                <a:cubicBezTo>
                  <a:pt x="774866" y="413369"/>
                  <a:pt x="777306" y="413448"/>
                  <a:pt x="779703" y="413369"/>
                </a:cubicBezTo>
                <a:cubicBezTo>
                  <a:pt x="780661" y="413333"/>
                  <a:pt x="781740" y="413534"/>
                  <a:pt x="782554" y="413268"/>
                </a:cubicBezTo>
                <a:cubicBezTo>
                  <a:pt x="783309" y="413016"/>
                  <a:pt x="783806" y="412296"/>
                  <a:pt x="784382" y="411756"/>
                </a:cubicBezTo>
                <a:cubicBezTo>
                  <a:pt x="786397" y="409863"/>
                  <a:pt x="786419" y="409849"/>
                  <a:pt x="790335" y="411289"/>
                </a:cubicBezTo>
                <a:cubicBezTo>
                  <a:pt x="790745" y="411908"/>
                  <a:pt x="791026" y="412620"/>
                  <a:pt x="791623" y="413110"/>
                </a:cubicBezTo>
                <a:cubicBezTo>
                  <a:pt x="792580" y="413902"/>
                  <a:pt x="793761" y="414535"/>
                  <a:pt x="794848" y="415233"/>
                </a:cubicBezTo>
                <a:cubicBezTo>
                  <a:pt x="795337" y="414276"/>
                  <a:pt x="796043" y="413340"/>
                  <a:pt x="796273" y="412347"/>
                </a:cubicBezTo>
                <a:cubicBezTo>
                  <a:pt x="796597" y="410943"/>
                  <a:pt x="796007" y="409266"/>
                  <a:pt x="796806" y="408114"/>
                </a:cubicBezTo>
                <a:cubicBezTo>
                  <a:pt x="798101" y="406235"/>
                  <a:pt x="801016" y="406833"/>
                  <a:pt x="803255" y="406790"/>
                </a:cubicBezTo>
                <a:cubicBezTo>
                  <a:pt x="805285" y="406746"/>
                  <a:pt x="806861" y="406365"/>
                  <a:pt x="808322" y="405300"/>
                </a:cubicBezTo>
                <a:cubicBezTo>
                  <a:pt x="809683" y="404306"/>
                  <a:pt x="811101" y="402953"/>
                  <a:pt x="812756" y="402679"/>
                </a:cubicBezTo>
                <a:cubicBezTo>
                  <a:pt x="816737" y="402017"/>
                  <a:pt x="816319" y="399807"/>
                  <a:pt x="816672" y="397684"/>
                </a:cubicBezTo>
                <a:cubicBezTo>
                  <a:pt x="816737" y="397288"/>
                  <a:pt x="817672" y="396978"/>
                  <a:pt x="818212" y="396633"/>
                </a:cubicBezTo>
                <a:cubicBezTo>
                  <a:pt x="818500" y="396914"/>
                  <a:pt x="818903" y="397165"/>
                  <a:pt x="819047" y="397489"/>
                </a:cubicBezTo>
                <a:cubicBezTo>
                  <a:pt x="819198" y="397821"/>
                  <a:pt x="819018" y="398224"/>
                  <a:pt x="819119" y="398576"/>
                </a:cubicBezTo>
                <a:cubicBezTo>
                  <a:pt x="820134" y="402168"/>
                  <a:pt x="821243" y="402866"/>
                  <a:pt x="825453" y="402363"/>
                </a:cubicBezTo>
                <a:cubicBezTo>
                  <a:pt x="826065" y="402291"/>
                  <a:pt x="826569" y="401556"/>
                  <a:pt x="827022" y="401081"/>
                </a:cubicBezTo>
                <a:cubicBezTo>
                  <a:pt x="827066" y="401031"/>
                  <a:pt x="826454" y="400520"/>
                  <a:pt x="826051" y="400347"/>
                </a:cubicBezTo>
                <a:cubicBezTo>
                  <a:pt x="824877" y="399836"/>
                  <a:pt x="823488" y="399534"/>
                  <a:pt x="822552" y="398850"/>
                </a:cubicBezTo>
                <a:cubicBezTo>
                  <a:pt x="822149" y="398555"/>
                  <a:pt x="822315" y="397266"/>
                  <a:pt x="822819" y="396863"/>
                </a:cubicBezTo>
                <a:cubicBezTo>
                  <a:pt x="825201" y="394970"/>
                  <a:pt x="828987" y="396086"/>
                  <a:pt x="831881" y="394358"/>
                </a:cubicBezTo>
                <a:cubicBezTo>
                  <a:pt x="833558" y="393358"/>
                  <a:pt x="835192" y="396222"/>
                  <a:pt x="837020" y="397151"/>
                </a:cubicBezTo>
                <a:cubicBezTo>
                  <a:pt x="837711" y="397504"/>
                  <a:pt x="838582" y="397633"/>
                  <a:pt x="839388" y="397849"/>
                </a:cubicBezTo>
                <a:cubicBezTo>
                  <a:pt x="839684" y="396813"/>
                  <a:pt x="840403" y="396021"/>
                  <a:pt x="841893" y="395956"/>
                </a:cubicBezTo>
                <a:cubicBezTo>
                  <a:pt x="844290" y="395848"/>
                  <a:pt x="845017" y="397050"/>
                  <a:pt x="845276" y="398670"/>
                </a:cubicBezTo>
                <a:cubicBezTo>
                  <a:pt x="845442" y="399706"/>
                  <a:pt x="845744" y="401463"/>
                  <a:pt x="846363" y="401571"/>
                </a:cubicBezTo>
                <a:cubicBezTo>
                  <a:pt x="847947" y="401837"/>
                  <a:pt x="847781" y="400426"/>
                  <a:pt x="848163" y="399555"/>
                </a:cubicBezTo>
                <a:cubicBezTo>
                  <a:pt x="848933" y="397770"/>
                  <a:pt x="850955" y="398109"/>
                  <a:pt x="852798" y="397979"/>
                </a:cubicBezTo>
                <a:cubicBezTo>
                  <a:pt x="854410" y="397864"/>
                  <a:pt x="856901" y="397936"/>
                  <a:pt x="855173" y="395661"/>
                </a:cubicBezTo>
                <a:cubicBezTo>
                  <a:pt x="854936" y="395344"/>
                  <a:pt x="854576" y="395042"/>
                  <a:pt x="854483" y="394704"/>
                </a:cubicBezTo>
                <a:cubicBezTo>
                  <a:pt x="852316" y="386210"/>
                  <a:pt x="854187" y="387289"/>
                  <a:pt x="862127" y="387030"/>
                </a:cubicBezTo>
                <a:cubicBezTo>
                  <a:pt x="865157" y="386930"/>
                  <a:pt x="867597" y="387592"/>
                  <a:pt x="870116" y="388794"/>
                </a:cubicBezTo>
                <a:cubicBezTo>
                  <a:pt x="871686" y="389543"/>
                  <a:pt x="874082" y="388088"/>
                  <a:pt x="873874" y="386642"/>
                </a:cubicBezTo>
                <a:cubicBezTo>
                  <a:pt x="873672" y="385245"/>
                  <a:pt x="873089" y="383885"/>
                  <a:pt x="872686" y="382510"/>
                </a:cubicBezTo>
                <a:cubicBezTo>
                  <a:pt x="872528" y="381955"/>
                  <a:pt x="872045" y="381056"/>
                  <a:pt x="872297" y="380905"/>
                </a:cubicBezTo>
                <a:cubicBezTo>
                  <a:pt x="873463" y="380228"/>
                  <a:pt x="874766" y="380170"/>
                  <a:pt x="876141" y="380861"/>
                </a:cubicBezTo>
                <a:cubicBezTo>
                  <a:pt x="877149" y="381365"/>
                  <a:pt x="877876" y="382726"/>
                  <a:pt x="879661" y="381596"/>
                </a:cubicBezTo>
                <a:cubicBezTo>
                  <a:pt x="882036" y="380084"/>
                  <a:pt x="886089" y="380084"/>
                  <a:pt x="886549" y="376830"/>
                </a:cubicBezTo>
                <a:cubicBezTo>
                  <a:pt x="886636" y="376218"/>
                  <a:pt x="887715" y="376442"/>
                  <a:pt x="888327" y="377363"/>
                </a:cubicBezTo>
                <a:cubicBezTo>
                  <a:pt x="888939" y="378291"/>
                  <a:pt x="889400" y="379342"/>
                  <a:pt x="890307" y="380055"/>
                </a:cubicBezTo>
                <a:cubicBezTo>
                  <a:pt x="890717" y="380379"/>
                  <a:pt x="892099" y="380142"/>
                  <a:pt x="892941" y="379933"/>
                </a:cubicBezTo>
                <a:cubicBezTo>
                  <a:pt x="894143" y="379638"/>
                  <a:pt x="894064" y="379062"/>
                  <a:pt x="893150" y="378277"/>
                </a:cubicBezTo>
                <a:cubicBezTo>
                  <a:pt x="892243" y="377500"/>
                  <a:pt x="891530" y="376060"/>
                  <a:pt x="893459" y="376031"/>
                </a:cubicBezTo>
                <a:cubicBezTo>
                  <a:pt x="898066" y="375981"/>
                  <a:pt x="900909" y="375067"/>
                  <a:pt x="900268" y="371000"/>
                </a:cubicBezTo>
                <a:cubicBezTo>
                  <a:pt x="900218" y="370669"/>
                  <a:pt x="901312" y="370237"/>
                  <a:pt x="901866" y="369848"/>
                </a:cubicBezTo>
                <a:cubicBezTo>
                  <a:pt x="904724" y="372684"/>
                  <a:pt x="906344" y="369085"/>
                  <a:pt x="908647" y="369078"/>
                </a:cubicBezTo>
                <a:cubicBezTo>
                  <a:pt x="909036" y="367652"/>
                  <a:pt x="910029" y="366789"/>
                  <a:pt x="912167" y="367185"/>
                </a:cubicBezTo>
                <a:cubicBezTo>
                  <a:pt x="915435" y="367789"/>
                  <a:pt x="918227" y="367768"/>
                  <a:pt x="920207" y="366954"/>
                </a:cubicBezTo>
                <a:cubicBezTo>
                  <a:pt x="920250" y="366616"/>
                  <a:pt x="920236" y="366263"/>
                  <a:pt x="920365" y="365939"/>
                </a:cubicBezTo>
                <a:cubicBezTo>
                  <a:pt x="920747" y="364975"/>
                  <a:pt x="921193" y="364017"/>
                  <a:pt x="921618" y="363060"/>
                </a:cubicBezTo>
                <a:cubicBezTo>
                  <a:pt x="922388" y="363485"/>
                  <a:pt x="923381" y="363794"/>
                  <a:pt x="923892" y="364363"/>
                </a:cubicBezTo>
                <a:cubicBezTo>
                  <a:pt x="924921" y="365500"/>
                  <a:pt x="925670" y="366796"/>
                  <a:pt x="926577" y="367998"/>
                </a:cubicBezTo>
                <a:cubicBezTo>
                  <a:pt x="926800" y="368293"/>
                  <a:pt x="927210" y="368495"/>
                  <a:pt x="927534" y="368747"/>
                </a:cubicBezTo>
                <a:cubicBezTo>
                  <a:pt x="927844" y="368466"/>
                  <a:pt x="928340" y="368214"/>
                  <a:pt x="928420" y="367897"/>
                </a:cubicBezTo>
                <a:cubicBezTo>
                  <a:pt x="928772" y="366508"/>
                  <a:pt x="928902" y="365090"/>
                  <a:pt x="929312" y="363715"/>
                </a:cubicBezTo>
                <a:cubicBezTo>
                  <a:pt x="929629" y="362657"/>
                  <a:pt x="930248" y="363010"/>
                  <a:pt x="931428" y="363384"/>
                </a:cubicBezTo>
                <a:cubicBezTo>
                  <a:pt x="937021" y="365176"/>
                  <a:pt x="937295" y="365018"/>
                  <a:pt x="937748" y="361275"/>
                </a:cubicBezTo>
                <a:cubicBezTo>
                  <a:pt x="937885" y="360181"/>
                  <a:pt x="937727" y="359072"/>
                  <a:pt x="937899" y="357985"/>
                </a:cubicBezTo>
                <a:cubicBezTo>
                  <a:pt x="938187" y="356164"/>
                  <a:pt x="939943" y="355833"/>
                  <a:pt x="941973" y="355804"/>
                </a:cubicBezTo>
                <a:cubicBezTo>
                  <a:pt x="943953" y="355775"/>
                  <a:pt x="945767" y="355926"/>
                  <a:pt x="946126" y="357784"/>
                </a:cubicBezTo>
                <a:cubicBezTo>
                  <a:pt x="946335" y="358856"/>
                  <a:pt x="946198" y="359972"/>
                  <a:pt x="946479" y="361030"/>
                </a:cubicBezTo>
                <a:cubicBezTo>
                  <a:pt x="946738" y="361994"/>
                  <a:pt x="947609" y="362268"/>
                  <a:pt x="948408" y="361786"/>
                </a:cubicBezTo>
                <a:cubicBezTo>
                  <a:pt x="952446" y="359374"/>
                  <a:pt x="951518" y="362376"/>
                  <a:pt x="952043" y="363751"/>
                </a:cubicBezTo>
                <a:cubicBezTo>
                  <a:pt x="952144" y="364025"/>
                  <a:pt x="952137" y="364327"/>
                  <a:pt x="952151" y="364622"/>
                </a:cubicBezTo>
                <a:cubicBezTo>
                  <a:pt x="957053" y="364341"/>
                  <a:pt x="957722" y="364284"/>
                  <a:pt x="957629" y="361851"/>
                </a:cubicBezTo>
                <a:cubicBezTo>
                  <a:pt x="957478" y="357784"/>
                  <a:pt x="961753" y="356531"/>
                  <a:pt x="964553" y="354329"/>
                </a:cubicBezTo>
                <a:cubicBezTo>
                  <a:pt x="964776" y="354148"/>
                  <a:pt x="966101" y="354624"/>
                  <a:pt x="966756" y="354969"/>
                </a:cubicBezTo>
                <a:cubicBezTo>
                  <a:pt x="968872" y="356099"/>
                  <a:pt x="969023" y="354588"/>
                  <a:pt x="969239" y="353774"/>
                </a:cubicBezTo>
                <a:cubicBezTo>
                  <a:pt x="969743" y="351917"/>
                  <a:pt x="968915" y="350240"/>
                  <a:pt x="967425" y="348764"/>
                </a:cubicBezTo>
                <a:cubicBezTo>
                  <a:pt x="966713" y="348059"/>
                  <a:pt x="966885" y="347461"/>
                  <a:pt x="968181" y="347253"/>
                </a:cubicBezTo>
                <a:cubicBezTo>
                  <a:pt x="969023" y="347123"/>
                  <a:pt x="970535" y="347130"/>
                  <a:pt x="970765" y="347476"/>
                </a:cubicBezTo>
                <a:cubicBezTo>
                  <a:pt x="972960" y="350686"/>
                  <a:pt x="976588" y="352392"/>
                  <a:pt x="980835" y="353537"/>
                </a:cubicBezTo>
                <a:cubicBezTo>
                  <a:pt x="981065" y="351795"/>
                  <a:pt x="981569" y="350189"/>
                  <a:pt x="982778" y="348563"/>
                </a:cubicBezTo>
                <a:cubicBezTo>
                  <a:pt x="984837" y="345798"/>
                  <a:pt x="987507" y="343085"/>
                  <a:pt x="987025" y="339550"/>
                </a:cubicBezTo>
                <a:cubicBezTo>
                  <a:pt x="986989" y="339298"/>
                  <a:pt x="987551" y="338910"/>
                  <a:pt x="987954" y="338758"/>
                </a:cubicBezTo>
                <a:cubicBezTo>
                  <a:pt x="988148" y="338687"/>
                  <a:pt x="988738" y="338946"/>
                  <a:pt x="988925" y="339169"/>
                </a:cubicBezTo>
                <a:cubicBezTo>
                  <a:pt x="990185" y="340666"/>
                  <a:pt x="991315" y="342221"/>
                  <a:pt x="992625" y="343689"/>
                </a:cubicBezTo>
                <a:cubicBezTo>
                  <a:pt x="993366" y="344517"/>
                  <a:pt x="994360" y="344524"/>
                  <a:pt x="994806" y="343776"/>
                </a:cubicBezTo>
                <a:cubicBezTo>
                  <a:pt x="995180" y="343150"/>
                  <a:pt x="995627" y="342257"/>
                  <a:pt x="995317" y="341732"/>
                </a:cubicBezTo>
                <a:cubicBezTo>
                  <a:pt x="994554" y="340429"/>
                  <a:pt x="993417" y="339248"/>
                  <a:pt x="992373" y="338053"/>
                </a:cubicBezTo>
                <a:cubicBezTo>
                  <a:pt x="990444" y="335850"/>
                  <a:pt x="990034" y="334245"/>
                  <a:pt x="992841" y="331769"/>
                </a:cubicBezTo>
                <a:cubicBezTo>
                  <a:pt x="995979" y="329005"/>
                  <a:pt x="997901" y="325809"/>
                  <a:pt x="1003796" y="326946"/>
                </a:cubicBezTo>
                <a:cubicBezTo>
                  <a:pt x="1005589" y="327292"/>
                  <a:pt x="1007618" y="327040"/>
                  <a:pt x="1009519" y="326874"/>
                </a:cubicBezTo>
                <a:cubicBezTo>
                  <a:pt x="1010368" y="326802"/>
                  <a:pt x="1011800" y="326356"/>
                  <a:pt x="1011872" y="325953"/>
                </a:cubicBezTo>
                <a:cubicBezTo>
                  <a:pt x="1012477" y="322721"/>
                  <a:pt x="1016947" y="321598"/>
                  <a:pt x="1018207" y="318827"/>
                </a:cubicBezTo>
                <a:cubicBezTo>
                  <a:pt x="1018458" y="318279"/>
                  <a:pt x="1017811" y="317466"/>
                  <a:pt x="1017465" y="316811"/>
                </a:cubicBezTo>
                <a:cubicBezTo>
                  <a:pt x="1017407" y="316703"/>
                  <a:pt x="1016623" y="316645"/>
                  <a:pt x="1016450" y="316775"/>
                </a:cubicBezTo>
                <a:cubicBezTo>
                  <a:pt x="1013290" y="319186"/>
                  <a:pt x="1011534" y="315875"/>
                  <a:pt x="1009008" y="315602"/>
                </a:cubicBezTo>
                <a:cubicBezTo>
                  <a:pt x="1006819" y="315357"/>
                  <a:pt x="1006798" y="313615"/>
                  <a:pt x="1007928" y="312146"/>
                </a:cubicBezTo>
                <a:cubicBezTo>
                  <a:pt x="1008590" y="311283"/>
                  <a:pt x="1009159" y="310376"/>
                  <a:pt x="1009763" y="309483"/>
                </a:cubicBezTo>
                <a:cubicBezTo>
                  <a:pt x="1011563" y="309476"/>
                  <a:pt x="1013341" y="309246"/>
                  <a:pt x="1014996" y="310268"/>
                </a:cubicBezTo>
                <a:cubicBezTo>
                  <a:pt x="1015990" y="310880"/>
                  <a:pt x="1017407" y="311103"/>
                  <a:pt x="1018674" y="311405"/>
                </a:cubicBezTo>
                <a:cubicBezTo>
                  <a:pt x="1019034" y="311491"/>
                  <a:pt x="1019545" y="311247"/>
                  <a:pt x="1019963" y="311110"/>
                </a:cubicBezTo>
                <a:cubicBezTo>
                  <a:pt x="1021028" y="310764"/>
                  <a:pt x="1021093" y="310181"/>
                  <a:pt x="1019999" y="309555"/>
                </a:cubicBezTo>
                <a:cubicBezTo>
                  <a:pt x="1017084" y="307885"/>
                  <a:pt x="1013585" y="306604"/>
                  <a:pt x="1011318" y="304531"/>
                </a:cubicBezTo>
                <a:cubicBezTo>
                  <a:pt x="1009036" y="302443"/>
                  <a:pt x="1007964" y="299578"/>
                  <a:pt x="1006323" y="297073"/>
                </a:cubicBezTo>
                <a:cubicBezTo>
                  <a:pt x="1006150" y="296807"/>
                  <a:pt x="1005696" y="296656"/>
                  <a:pt x="1005373" y="296447"/>
                </a:cubicBezTo>
                <a:cubicBezTo>
                  <a:pt x="1005077" y="296728"/>
                  <a:pt x="1004494" y="297030"/>
                  <a:pt x="1004530" y="297282"/>
                </a:cubicBezTo>
                <a:cubicBezTo>
                  <a:pt x="1004912" y="300204"/>
                  <a:pt x="1002817" y="302486"/>
                  <a:pt x="1001306" y="304919"/>
                </a:cubicBezTo>
                <a:cubicBezTo>
                  <a:pt x="1003343" y="305236"/>
                  <a:pt x="1004401" y="306179"/>
                  <a:pt x="1003746" y="307813"/>
                </a:cubicBezTo>
                <a:cubicBezTo>
                  <a:pt x="1003321" y="308878"/>
                  <a:pt x="1002105" y="309447"/>
                  <a:pt x="1000471" y="309361"/>
                </a:cubicBezTo>
                <a:cubicBezTo>
                  <a:pt x="999038" y="309289"/>
                  <a:pt x="997599" y="309353"/>
                  <a:pt x="996166" y="309368"/>
                </a:cubicBezTo>
                <a:cubicBezTo>
                  <a:pt x="994043" y="309382"/>
                  <a:pt x="992532" y="308929"/>
                  <a:pt x="992553" y="306971"/>
                </a:cubicBezTo>
                <a:cubicBezTo>
                  <a:pt x="992611" y="302630"/>
                  <a:pt x="992589" y="298290"/>
                  <a:pt x="992603" y="293949"/>
                </a:cubicBezTo>
                <a:cubicBezTo>
                  <a:pt x="993410" y="293899"/>
                  <a:pt x="994209" y="293841"/>
                  <a:pt x="995015" y="293812"/>
                </a:cubicBezTo>
                <a:cubicBezTo>
                  <a:pt x="1000420" y="293611"/>
                  <a:pt x="1000464" y="293596"/>
                  <a:pt x="1000931" y="289393"/>
                </a:cubicBezTo>
                <a:cubicBezTo>
                  <a:pt x="999391" y="288745"/>
                  <a:pt x="997491" y="287550"/>
                  <a:pt x="996605" y="287895"/>
                </a:cubicBezTo>
                <a:cubicBezTo>
                  <a:pt x="994057" y="288889"/>
                  <a:pt x="992193" y="289666"/>
                  <a:pt x="992524" y="286585"/>
                </a:cubicBezTo>
                <a:cubicBezTo>
                  <a:pt x="992805" y="283972"/>
                  <a:pt x="991214" y="282489"/>
                  <a:pt x="988645" y="281294"/>
                </a:cubicBezTo>
                <a:cubicBezTo>
                  <a:pt x="988393" y="281179"/>
                  <a:pt x="987831" y="281201"/>
                  <a:pt x="987630" y="281345"/>
                </a:cubicBezTo>
                <a:cubicBezTo>
                  <a:pt x="987313" y="281568"/>
                  <a:pt x="987068" y="281935"/>
                  <a:pt x="986982" y="282266"/>
                </a:cubicBezTo>
                <a:cubicBezTo>
                  <a:pt x="986572" y="283900"/>
                  <a:pt x="988278" y="284872"/>
                  <a:pt x="989019" y="286153"/>
                </a:cubicBezTo>
                <a:cubicBezTo>
                  <a:pt x="989537" y="287053"/>
                  <a:pt x="989983" y="288457"/>
                  <a:pt x="988177" y="288918"/>
                </a:cubicBezTo>
                <a:cubicBezTo>
                  <a:pt x="985859" y="289501"/>
                  <a:pt x="983952" y="290400"/>
                  <a:pt x="982210" y="291703"/>
                </a:cubicBezTo>
                <a:cubicBezTo>
                  <a:pt x="981353" y="292344"/>
                  <a:pt x="980007" y="292596"/>
                  <a:pt x="978884" y="293028"/>
                </a:cubicBezTo>
                <a:cubicBezTo>
                  <a:pt x="978647" y="291646"/>
                  <a:pt x="977740" y="290062"/>
                  <a:pt x="978323" y="288925"/>
                </a:cubicBezTo>
                <a:cubicBezTo>
                  <a:pt x="979151" y="287312"/>
                  <a:pt x="981008" y="285981"/>
                  <a:pt x="982562" y="284613"/>
                </a:cubicBezTo>
                <a:cubicBezTo>
                  <a:pt x="983441" y="283836"/>
                  <a:pt x="983433" y="283288"/>
                  <a:pt x="982051" y="283058"/>
                </a:cubicBezTo>
                <a:cubicBezTo>
                  <a:pt x="981209" y="282914"/>
                  <a:pt x="980158" y="282986"/>
                  <a:pt x="979374" y="283252"/>
                </a:cubicBezTo>
                <a:cubicBezTo>
                  <a:pt x="978546" y="283533"/>
                  <a:pt x="977869" y="284131"/>
                  <a:pt x="977207" y="284649"/>
                </a:cubicBezTo>
                <a:cubicBezTo>
                  <a:pt x="976545" y="285167"/>
                  <a:pt x="975875" y="285714"/>
                  <a:pt x="975415" y="286341"/>
                </a:cubicBezTo>
                <a:cubicBezTo>
                  <a:pt x="974681" y="287341"/>
                  <a:pt x="975184" y="289695"/>
                  <a:pt x="972255" y="288183"/>
                </a:cubicBezTo>
                <a:cubicBezTo>
                  <a:pt x="969527" y="286780"/>
                  <a:pt x="968346" y="290012"/>
                  <a:pt x="966014" y="289177"/>
                </a:cubicBezTo>
                <a:cubicBezTo>
                  <a:pt x="965237" y="288896"/>
                  <a:pt x="964085" y="288435"/>
                  <a:pt x="963999" y="287960"/>
                </a:cubicBezTo>
                <a:cubicBezTo>
                  <a:pt x="963668" y="286161"/>
                  <a:pt x="963985" y="284275"/>
                  <a:pt x="963466" y="282526"/>
                </a:cubicBezTo>
                <a:cubicBezTo>
                  <a:pt x="963243" y="281762"/>
                  <a:pt x="961775" y="281223"/>
                  <a:pt x="960781" y="280596"/>
                </a:cubicBezTo>
                <a:cubicBezTo>
                  <a:pt x="961005" y="278566"/>
                  <a:pt x="964798" y="276364"/>
                  <a:pt x="960227" y="274528"/>
                </a:cubicBezTo>
                <a:cubicBezTo>
                  <a:pt x="959443" y="274212"/>
                  <a:pt x="958896" y="273492"/>
                  <a:pt x="958363" y="272887"/>
                </a:cubicBezTo>
                <a:cubicBezTo>
                  <a:pt x="957290" y="271678"/>
                  <a:pt x="958356" y="269691"/>
                  <a:pt x="960155" y="269511"/>
                </a:cubicBezTo>
                <a:cubicBezTo>
                  <a:pt x="962926" y="269237"/>
                  <a:pt x="965741" y="269137"/>
                  <a:pt x="968483" y="268733"/>
                </a:cubicBezTo>
                <a:cubicBezTo>
                  <a:pt x="969757" y="268546"/>
                  <a:pt x="970851" y="267524"/>
                  <a:pt x="972111" y="267409"/>
                </a:cubicBezTo>
                <a:cubicBezTo>
                  <a:pt x="974745" y="267172"/>
                  <a:pt x="974760" y="269043"/>
                  <a:pt x="975480" y="270324"/>
                </a:cubicBezTo>
                <a:cubicBezTo>
                  <a:pt x="975660" y="270641"/>
                  <a:pt x="976048" y="271008"/>
                  <a:pt x="976437" y="271095"/>
                </a:cubicBezTo>
                <a:cubicBezTo>
                  <a:pt x="977301" y="271289"/>
                  <a:pt x="978272" y="271490"/>
                  <a:pt x="979115" y="271368"/>
                </a:cubicBezTo>
                <a:cubicBezTo>
                  <a:pt x="980497" y="271167"/>
                  <a:pt x="980345" y="270648"/>
                  <a:pt x="979734" y="269763"/>
                </a:cubicBezTo>
                <a:cubicBezTo>
                  <a:pt x="978870" y="268525"/>
                  <a:pt x="978388" y="267100"/>
                  <a:pt x="977970" y="265710"/>
                </a:cubicBezTo>
                <a:cubicBezTo>
                  <a:pt x="977646" y="264638"/>
                  <a:pt x="978244" y="263673"/>
                  <a:pt x="979705" y="263407"/>
                </a:cubicBezTo>
                <a:cubicBezTo>
                  <a:pt x="979942" y="263364"/>
                  <a:pt x="980525" y="264573"/>
                  <a:pt x="981015" y="265163"/>
                </a:cubicBezTo>
                <a:cubicBezTo>
                  <a:pt x="981468" y="265717"/>
                  <a:pt x="982015" y="266221"/>
                  <a:pt x="982526" y="266747"/>
                </a:cubicBezTo>
                <a:cubicBezTo>
                  <a:pt x="982872" y="266495"/>
                  <a:pt x="983477" y="266272"/>
                  <a:pt x="983527" y="265984"/>
                </a:cubicBezTo>
                <a:cubicBezTo>
                  <a:pt x="983973" y="263508"/>
                  <a:pt x="988083" y="260859"/>
                  <a:pt x="982879" y="258606"/>
                </a:cubicBezTo>
                <a:cubicBezTo>
                  <a:pt x="981706" y="258102"/>
                  <a:pt x="981195" y="257223"/>
                  <a:pt x="982526" y="256115"/>
                </a:cubicBezTo>
                <a:cubicBezTo>
                  <a:pt x="984225" y="254690"/>
                  <a:pt x="984815" y="254668"/>
                  <a:pt x="986694" y="256871"/>
                </a:cubicBezTo>
                <a:cubicBezTo>
                  <a:pt x="987536" y="257857"/>
                  <a:pt x="988839" y="258858"/>
                  <a:pt x="989991" y="258231"/>
                </a:cubicBezTo>
                <a:cubicBezTo>
                  <a:pt x="992855" y="256676"/>
                  <a:pt x="997815" y="257159"/>
                  <a:pt x="998448" y="253308"/>
                </a:cubicBezTo>
                <a:cubicBezTo>
                  <a:pt x="998506" y="252976"/>
                  <a:pt x="999514" y="252674"/>
                  <a:pt x="1000147" y="252509"/>
                </a:cubicBezTo>
                <a:cubicBezTo>
                  <a:pt x="1000298" y="252465"/>
                  <a:pt x="1000960" y="253027"/>
                  <a:pt x="1000975" y="253322"/>
                </a:cubicBezTo>
                <a:cubicBezTo>
                  <a:pt x="1001068" y="255517"/>
                  <a:pt x="1000989" y="257720"/>
                  <a:pt x="1001104" y="259923"/>
                </a:cubicBezTo>
                <a:cubicBezTo>
                  <a:pt x="1001248" y="262572"/>
                  <a:pt x="1001327" y="262601"/>
                  <a:pt x="1006791" y="262766"/>
                </a:cubicBezTo>
                <a:cubicBezTo>
                  <a:pt x="1006791" y="261694"/>
                  <a:pt x="1007208" y="260376"/>
                  <a:pt x="1006539" y="259678"/>
                </a:cubicBezTo>
                <a:cubicBezTo>
                  <a:pt x="1005041" y="258116"/>
                  <a:pt x="1003890" y="257029"/>
                  <a:pt x="1006114" y="255172"/>
                </a:cubicBezTo>
                <a:cubicBezTo>
                  <a:pt x="1007633" y="253898"/>
                  <a:pt x="1008446" y="252084"/>
                  <a:pt x="1009339" y="250435"/>
                </a:cubicBezTo>
                <a:cubicBezTo>
                  <a:pt x="1009648" y="249860"/>
                  <a:pt x="1009425" y="249003"/>
                  <a:pt x="1009108" y="248370"/>
                </a:cubicBezTo>
                <a:cubicBezTo>
                  <a:pt x="1008741" y="247635"/>
                  <a:pt x="1007921" y="247786"/>
                  <a:pt x="1006934" y="248449"/>
                </a:cubicBezTo>
                <a:cubicBezTo>
                  <a:pt x="1004890" y="249824"/>
                  <a:pt x="1002789" y="250090"/>
                  <a:pt x="1000737" y="248391"/>
                </a:cubicBezTo>
                <a:cubicBezTo>
                  <a:pt x="998830" y="246815"/>
                  <a:pt x="997325" y="244886"/>
                  <a:pt x="993957" y="244778"/>
                </a:cubicBezTo>
                <a:cubicBezTo>
                  <a:pt x="992661" y="244734"/>
                  <a:pt x="992891" y="244043"/>
                  <a:pt x="993705" y="243180"/>
                </a:cubicBezTo>
                <a:cubicBezTo>
                  <a:pt x="995799" y="240948"/>
                  <a:pt x="997570" y="240502"/>
                  <a:pt x="1000665" y="241690"/>
                </a:cubicBezTo>
                <a:cubicBezTo>
                  <a:pt x="1001867" y="242150"/>
                  <a:pt x="1003141" y="242525"/>
                  <a:pt x="1004422" y="242827"/>
                </a:cubicBezTo>
                <a:cubicBezTo>
                  <a:pt x="1004739" y="242899"/>
                  <a:pt x="1005301" y="242618"/>
                  <a:pt x="1005625" y="242388"/>
                </a:cubicBezTo>
                <a:cubicBezTo>
                  <a:pt x="1005869" y="242208"/>
                  <a:pt x="1006128" y="241711"/>
                  <a:pt x="1006013" y="241625"/>
                </a:cubicBezTo>
                <a:cubicBezTo>
                  <a:pt x="1004696" y="240588"/>
                  <a:pt x="1003508" y="239120"/>
                  <a:pt x="1001889" y="238724"/>
                </a:cubicBezTo>
                <a:cubicBezTo>
                  <a:pt x="999686" y="238177"/>
                  <a:pt x="997102" y="238609"/>
                  <a:pt x="994741" y="238335"/>
                </a:cubicBezTo>
                <a:cubicBezTo>
                  <a:pt x="993071" y="238141"/>
                  <a:pt x="993201" y="237385"/>
                  <a:pt x="993964" y="236190"/>
                </a:cubicBezTo>
                <a:cubicBezTo>
                  <a:pt x="995663" y="233512"/>
                  <a:pt x="995490" y="233412"/>
                  <a:pt x="991783" y="231662"/>
                </a:cubicBezTo>
                <a:cubicBezTo>
                  <a:pt x="990171" y="230906"/>
                  <a:pt x="990315" y="230388"/>
                  <a:pt x="991812" y="229647"/>
                </a:cubicBezTo>
                <a:cubicBezTo>
                  <a:pt x="994633" y="228250"/>
                  <a:pt x="994612" y="228186"/>
                  <a:pt x="992971" y="227559"/>
                </a:cubicBezTo>
                <a:cubicBezTo>
                  <a:pt x="990912" y="226768"/>
                  <a:pt x="988918" y="225738"/>
                  <a:pt x="986730" y="225299"/>
                </a:cubicBezTo>
                <a:cubicBezTo>
                  <a:pt x="981670" y="224270"/>
                  <a:pt x="985859" y="222880"/>
                  <a:pt x="986327" y="221635"/>
                </a:cubicBezTo>
                <a:cubicBezTo>
                  <a:pt x="986903" y="220095"/>
                  <a:pt x="985787" y="218763"/>
                  <a:pt x="983714" y="218655"/>
                </a:cubicBezTo>
                <a:cubicBezTo>
                  <a:pt x="981835" y="218554"/>
                  <a:pt x="979942" y="218554"/>
                  <a:pt x="978056" y="218511"/>
                </a:cubicBezTo>
                <a:cubicBezTo>
                  <a:pt x="978589" y="215236"/>
                  <a:pt x="976660" y="212371"/>
                  <a:pt x="975458" y="209384"/>
                </a:cubicBezTo>
                <a:cubicBezTo>
                  <a:pt x="975091" y="208462"/>
                  <a:pt x="976890" y="207246"/>
                  <a:pt x="978150" y="207591"/>
                </a:cubicBezTo>
                <a:cubicBezTo>
                  <a:pt x="979395" y="207930"/>
                  <a:pt x="980497" y="208556"/>
                  <a:pt x="981699" y="209002"/>
                </a:cubicBezTo>
                <a:cubicBezTo>
                  <a:pt x="984520" y="210046"/>
                  <a:pt x="985701" y="209643"/>
                  <a:pt x="986557" y="207282"/>
                </a:cubicBezTo>
                <a:cubicBezTo>
                  <a:pt x="986773" y="206684"/>
                  <a:pt x="986759" y="206036"/>
                  <a:pt x="986809" y="205403"/>
                </a:cubicBezTo>
                <a:cubicBezTo>
                  <a:pt x="988803" y="205324"/>
                  <a:pt x="989681" y="206871"/>
                  <a:pt x="991257" y="207275"/>
                </a:cubicBezTo>
                <a:cubicBezTo>
                  <a:pt x="992467" y="207584"/>
                  <a:pt x="994209" y="207526"/>
                  <a:pt x="994734" y="206252"/>
                </a:cubicBezTo>
                <a:cubicBezTo>
                  <a:pt x="995144" y="205259"/>
                  <a:pt x="995058" y="204143"/>
                  <a:pt x="995245" y="203092"/>
                </a:cubicBezTo>
                <a:cubicBezTo>
                  <a:pt x="995627" y="200983"/>
                  <a:pt x="996757" y="201120"/>
                  <a:pt x="998714" y="202236"/>
                </a:cubicBezTo>
                <a:cubicBezTo>
                  <a:pt x="1001248" y="203675"/>
                  <a:pt x="1004120" y="203416"/>
                  <a:pt x="1006395" y="201941"/>
                </a:cubicBezTo>
                <a:cubicBezTo>
                  <a:pt x="1008489" y="200573"/>
                  <a:pt x="1009439" y="201710"/>
                  <a:pt x="1010829" y="202524"/>
                </a:cubicBezTo>
                <a:cubicBezTo>
                  <a:pt x="1012002" y="203215"/>
                  <a:pt x="1013405" y="203193"/>
                  <a:pt x="1014492" y="202380"/>
                </a:cubicBezTo>
                <a:cubicBezTo>
                  <a:pt x="1016011" y="201242"/>
                  <a:pt x="1015781" y="199723"/>
                  <a:pt x="1015406" y="198334"/>
                </a:cubicBezTo>
                <a:cubicBezTo>
                  <a:pt x="1015119" y="197283"/>
                  <a:pt x="1014183" y="196499"/>
                  <a:pt x="1012513" y="196506"/>
                </a:cubicBezTo>
                <a:cubicBezTo>
                  <a:pt x="1010634" y="196513"/>
                  <a:pt x="1008763" y="196441"/>
                  <a:pt x="1006884" y="196398"/>
                </a:cubicBezTo>
                <a:cubicBezTo>
                  <a:pt x="1006647" y="196952"/>
                  <a:pt x="1006474" y="197528"/>
                  <a:pt x="1006136" y="198046"/>
                </a:cubicBezTo>
                <a:cubicBezTo>
                  <a:pt x="1006006" y="198241"/>
                  <a:pt x="1005401" y="198464"/>
                  <a:pt x="1005185" y="198392"/>
                </a:cubicBezTo>
                <a:cubicBezTo>
                  <a:pt x="1004149" y="198025"/>
                  <a:pt x="1003947" y="197413"/>
                  <a:pt x="1004761" y="196959"/>
                </a:cubicBezTo>
                <a:cubicBezTo>
                  <a:pt x="1005344" y="196635"/>
                  <a:pt x="1006164" y="196571"/>
                  <a:pt x="1006877" y="196391"/>
                </a:cubicBezTo>
                <a:cubicBezTo>
                  <a:pt x="1007186" y="195757"/>
                  <a:pt x="1007417" y="195095"/>
                  <a:pt x="1007827" y="194498"/>
                </a:cubicBezTo>
                <a:cubicBezTo>
                  <a:pt x="1008410" y="193655"/>
                  <a:pt x="1009101" y="192856"/>
                  <a:pt x="1009756" y="192050"/>
                </a:cubicBezTo>
                <a:cubicBezTo>
                  <a:pt x="1010692" y="192014"/>
                  <a:pt x="1011808" y="191748"/>
                  <a:pt x="1012477" y="192057"/>
                </a:cubicBezTo>
                <a:cubicBezTo>
                  <a:pt x="1016652" y="193972"/>
                  <a:pt x="1021064" y="194627"/>
                  <a:pt x="1025894" y="194224"/>
                </a:cubicBezTo>
                <a:cubicBezTo>
                  <a:pt x="1027146" y="194116"/>
                  <a:pt x="1028607" y="194685"/>
                  <a:pt x="1029810" y="195181"/>
                </a:cubicBezTo>
                <a:cubicBezTo>
                  <a:pt x="1032912" y="196456"/>
                  <a:pt x="1032401" y="194526"/>
                  <a:pt x="1032811" y="193324"/>
                </a:cubicBezTo>
                <a:cubicBezTo>
                  <a:pt x="1033977" y="189898"/>
                  <a:pt x="1037461" y="188703"/>
                  <a:pt x="1040916" y="190524"/>
                </a:cubicBezTo>
                <a:cubicBezTo>
                  <a:pt x="1041305" y="190733"/>
                  <a:pt x="1041722" y="190963"/>
                  <a:pt x="1041974" y="191258"/>
                </a:cubicBezTo>
                <a:cubicBezTo>
                  <a:pt x="1044436" y="194138"/>
                  <a:pt x="1048128" y="194181"/>
                  <a:pt x="1052109" y="194231"/>
                </a:cubicBezTo>
                <a:cubicBezTo>
                  <a:pt x="1054196" y="194253"/>
                  <a:pt x="1060494" y="192072"/>
                  <a:pt x="1056579" y="197478"/>
                </a:cubicBezTo>
                <a:cubicBezTo>
                  <a:pt x="1056521" y="197557"/>
                  <a:pt x="1057860" y="198593"/>
                  <a:pt x="1058443" y="198536"/>
                </a:cubicBezTo>
                <a:cubicBezTo>
                  <a:pt x="1063820" y="198003"/>
                  <a:pt x="1068736" y="203143"/>
                  <a:pt x="1074401" y="199349"/>
                </a:cubicBezTo>
                <a:cubicBezTo>
                  <a:pt x="1074451" y="199313"/>
                  <a:pt x="1075552" y="200062"/>
                  <a:pt x="1075977" y="200537"/>
                </a:cubicBezTo>
                <a:cubicBezTo>
                  <a:pt x="1076207" y="200796"/>
                  <a:pt x="1075970" y="201264"/>
                  <a:pt x="1076078" y="201617"/>
                </a:cubicBezTo>
                <a:cubicBezTo>
                  <a:pt x="1076395" y="202632"/>
                  <a:pt x="1076459" y="204273"/>
                  <a:pt x="1077215" y="204503"/>
                </a:cubicBezTo>
                <a:cubicBezTo>
                  <a:pt x="1078849" y="204993"/>
                  <a:pt x="1078698" y="203517"/>
                  <a:pt x="1079223" y="202689"/>
                </a:cubicBezTo>
                <a:cubicBezTo>
                  <a:pt x="1080411" y="200825"/>
                  <a:pt x="1082556" y="199140"/>
                  <a:pt x="1079338" y="197182"/>
                </a:cubicBezTo>
                <a:cubicBezTo>
                  <a:pt x="1078950" y="196945"/>
                  <a:pt x="1079310" y="195800"/>
                  <a:pt x="1079605" y="195153"/>
                </a:cubicBezTo>
                <a:cubicBezTo>
                  <a:pt x="1079979" y="194325"/>
                  <a:pt x="1080692" y="194469"/>
                  <a:pt x="1081656" y="195232"/>
                </a:cubicBezTo>
                <a:cubicBezTo>
                  <a:pt x="1082290" y="195736"/>
                  <a:pt x="1083197" y="196182"/>
                  <a:pt x="1084075" y="196340"/>
                </a:cubicBezTo>
                <a:cubicBezTo>
                  <a:pt x="1087868" y="197010"/>
                  <a:pt x="1089732" y="196031"/>
                  <a:pt x="1090517" y="192676"/>
                </a:cubicBezTo>
                <a:cubicBezTo>
                  <a:pt x="1090862" y="191179"/>
                  <a:pt x="1091309" y="190035"/>
                  <a:pt x="1093338" y="189718"/>
                </a:cubicBezTo>
                <a:cubicBezTo>
                  <a:pt x="1093410" y="188278"/>
                  <a:pt x="1093490" y="186839"/>
                  <a:pt x="1093562" y="185399"/>
                </a:cubicBezTo>
                <a:cubicBezTo>
                  <a:pt x="1096376" y="185349"/>
                  <a:pt x="1099198" y="185291"/>
                  <a:pt x="1102012" y="185241"/>
                </a:cubicBezTo>
                <a:cubicBezTo>
                  <a:pt x="1102221" y="183160"/>
                  <a:pt x="1102523" y="181145"/>
                  <a:pt x="1104985" y="179698"/>
                </a:cubicBezTo>
                <a:cubicBezTo>
                  <a:pt x="1105942" y="179136"/>
                  <a:pt x="1106424" y="178884"/>
                  <a:pt x="1107159" y="179360"/>
                </a:cubicBezTo>
                <a:cubicBezTo>
                  <a:pt x="1109829" y="181080"/>
                  <a:pt x="1111355" y="183211"/>
                  <a:pt x="1110772" y="185917"/>
                </a:cubicBezTo>
                <a:cubicBezTo>
                  <a:pt x="1110549" y="186925"/>
                  <a:pt x="1109426" y="187501"/>
                  <a:pt x="1108044" y="187638"/>
                </a:cubicBezTo>
                <a:cubicBezTo>
                  <a:pt x="1108008" y="189034"/>
                  <a:pt x="1107871" y="190431"/>
                  <a:pt x="1108015" y="191820"/>
                </a:cubicBezTo>
                <a:cubicBezTo>
                  <a:pt x="1108087" y="192482"/>
                  <a:pt x="1108771" y="193108"/>
                  <a:pt x="1109181" y="193749"/>
                </a:cubicBezTo>
                <a:cubicBezTo>
                  <a:pt x="1109599" y="193562"/>
                  <a:pt x="1110074" y="193432"/>
                  <a:pt x="1110412" y="193187"/>
                </a:cubicBezTo>
                <a:cubicBezTo>
                  <a:pt x="1112499" y="191690"/>
                  <a:pt x="1114551" y="190157"/>
                  <a:pt x="1116631" y="188660"/>
                </a:cubicBezTo>
                <a:cubicBezTo>
                  <a:pt x="1116976" y="188415"/>
                  <a:pt x="1117639" y="188012"/>
                  <a:pt x="1117783" y="188091"/>
                </a:cubicBezTo>
                <a:cubicBezTo>
                  <a:pt x="1118416" y="188429"/>
                  <a:pt x="1119093" y="188847"/>
                  <a:pt x="1119424" y="189365"/>
                </a:cubicBezTo>
                <a:cubicBezTo>
                  <a:pt x="1119949" y="190179"/>
                  <a:pt x="1119474" y="191690"/>
                  <a:pt x="1121713" y="191093"/>
                </a:cubicBezTo>
                <a:cubicBezTo>
                  <a:pt x="1123526" y="190639"/>
                  <a:pt x="1124822" y="188955"/>
                  <a:pt x="1123930" y="187911"/>
                </a:cubicBezTo>
                <a:close/>
                <a:moveTo>
                  <a:pt x="904818" y="28663"/>
                </a:moveTo>
                <a:cubicBezTo>
                  <a:pt x="904940" y="28865"/>
                  <a:pt x="905249" y="29146"/>
                  <a:pt x="905170" y="29304"/>
                </a:cubicBezTo>
                <a:cubicBezTo>
                  <a:pt x="905033" y="29563"/>
                  <a:pt x="904645" y="29750"/>
                  <a:pt x="904364" y="29966"/>
                </a:cubicBezTo>
                <a:cubicBezTo>
                  <a:pt x="904220" y="29534"/>
                  <a:pt x="904076" y="29095"/>
                  <a:pt x="903932" y="28663"/>
                </a:cubicBezTo>
                <a:cubicBezTo>
                  <a:pt x="904220" y="28663"/>
                  <a:pt x="904515" y="28663"/>
                  <a:pt x="904818" y="28663"/>
                </a:cubicBezTo>
                <a:close/>
                <a:moveTo>
                  <a:pt x="896669" y="37129"/>
                </a:moveTo>
                <a:cubicBezTo>
                  <a:pt x="898599" y="36877"/>
                  <a:pt x="899750" y="37539"/>
                  <a:pt x="899959" y="38993"/>
                </a:cubicBezTo>
                <a:cubicBezTo>
                  <a:pt x="900081" y="38993"/>
                  <a:pt x="900204" y="39000"/>
                  <a:pt x="900326" y="39000"/>
                </a:cubicBezTo>
                <a:lnTo>
                  <a:pt x="900024" y="39252"/>
                </a:lnTo>
                <a:cubicBezTo>
                  <a:pt x="900017" y="39151"/>
                  <a:pt x="899973" y="39087"/>
                  <a:pt x="899959" y="38993"/>
                </a:cubicBezTo>
                <a:cubicBezTo>
                  <a:pt x="898757" y="38978"/>
                  <a:pt x="897555" y="38993"/>
                  <a:pt x="896360" y="38907"/>
                </a:cubicBezTo>
                <a:cubicBezTo>
                  <a:pt x="896015" y="38885"/>
                  <a:pt x="895395" y="38367"/>
                  <a:pt x="895431" y="38316"/>
                </a:cubicBezTo>
                <a:cubicBezTo>
                  <a:pt x="895777" y="37877"/>
                  <a:pt x="896173" y="37193"/>
                  <a:pt x="896669" y="37129"/>
                </a:cubicBezTo>
                <a:close/>
                <a:moveTo>
                  <a:pt x="888709" y="12467"/>
                </a:moveTo>
                <a:cubicBezTo>
                  <a:pt x="888745" y="12532"/>
                  <a:pt x="888766" y="12611"/>
                  <a:pt x="888795" y="12683"/>
                </a:cubicBezTo>
                <a:cubicBezTo>
                  <a:pt x="889551" y="12870"/>
                  <a:pt x="890487" y="12971"/>
                  <a:pt x="890789" y="13367"/>
                </a:cubicBezTo>
                <a:cubicBezTo>
                  <a:pt x="891293" y="14015"/>
                  <a:pt x="890479" y="14641"/>
                  <a:pt x="889695" y="14238"/>
                </a:cubicBezTo>
                <a:cubicBezTo>
                  <a:pt x="889176" y="13972"/>
                  <a:pt x="889040" y="13266"/>
                  <a:pt x="888795" y="12683"/>
                </a:cubicBezTo>
                <a:cubicBezTo>
                  <a:pt x="888709" y="12661"/>
                  <a:pt x="888601" y="12647"/>
                  <a:pt x="888522" y="12618"/>
                </a:cubicBezTo>
                <a:close/>
                <a:moveTo>
                  <a:pt x="18069" y="209290"/>
                </a:moveTo>
                <a:cubicBezTo>
                  <a:pt x="17537" y="209664"/>
                  <a:pt x="16169" y="209700"/>
                  <a:pt x="15449" y="209441"/>
                </a:cubicBezTo>
                <a:cubicBezTo>
                  <a:pt x="14787" y="209204"/>
                  <a:pt x="14204" y="208397"/>
                  <a:pt x="14096" y="207793"/>
                </a:cubicBezTo>
                <a:cubicBezTo>
                  <a:pt x="13902" y="206742"/>
                  <a:pt x="14542" y="205489"/>
                  <a:pt x="14017" y="204611"/>
                </a:cubicBezTo>
                <a:cubicBezTo>
                  <a:pt x="13599" y="203913"/>
                  <a:pt x="12282" y="203539"/>
                  <a:pt x="11231" y="203064"/>
                </a:cubicBezTo>
                <a:cubicBezTo>
                  <a:pt x="11231" y="203100"/>
                  <a:pt x="11224" y="203143"/>
                  <a:pt x="11224" y="203186"/>
                </a:cubicBezTo>
                <a:lnTo>
                  <a:pt x="10900" y="202919"/>
                </a:lnTo>
                <a:cubicBezTo>
                  <a:pt x="11001" y="202970"/>
                  <a:pt x="11123" y="203020"/>
                  <a:pt x="11238" y="203071"/>
                </a:cubicBezTo>
                <a:cubicBezTo>
                  <a:pt x="11296" y="202394"/>
                  <a:pt x="11390" y="201710"/>
                  <a:pt x="11390" y="201034"/>
                </a:cubicBezTo>
                <a:cubicBezTo>
                  <a:pt x="11397" y="199810"/>
                  <a:pt x="12059" y="199104"/>
                  <a:pt x="13715" y="198896"/>
                </a:cubicBezTo>
                <a:cubicBezTo>
                  <a:pt x="15586" y="198658"/>
                  <a:pt x="16349" y="199587"/>
                  <a:pt x="16515" y="200630"/>
                </a:cubicBezTo>
                <a:cubicBezTo>
                  <a:pt x="16954" y="203402"/>
                  <a:pt x="15845" y="206303"/>
                  <a:pt x="18976" y="208772"/>
                </a:cubicBezTo>
                <a:cubicBezTo>
                  <a:pt x="19142" y="208901"/>
                  <a:pt x="19207" y="208916"/>
                  <a:pt x="19293" y="208959"/>
                </a:cubicBezTo>
                <a:cubicBezTo>
                  <a:pt x="19530" y="209024"/>
                  <a:pt x="19530" y="209074"/>
                  <a:pt x="19293" y="208959"/>
                </a:cubicBezTo>
                <a:cubicBezTo>
                  <a:pt x="19055" y="208887"/>
                  <a:pt x="18660" y="208873"/>
                  <a:pt x="18069" y="209290"/>
                </a:cubicBezTo>
                <a:close/>
                <a:moveTo>
                  <a:pt x="40959" y="175775"/>
                </a:moveTo>
                <a:cubicBezTo>
                  <a:pt x="40620" y="175336"/>
                  <a:pt x="40390" y="174846"/>
                  <a:pt x="40131" y="174371"/>
                </a:cubicBezTo>
                <a:cubicBezTo>
                  <a:pt x="40023" y="174357"/>
                  <a:pt x="39908" y="174349"/>
                  <a:pt x="39807" y="174335"/>
                </a:cubicBezTo>
                <a:lnTo>
                  <a:pt x="40016" y="174177"/>
                </a:lnTo>
                <a:cubicBezTo>
                  <a:pt x="40052" y="174242"/>
                  <a:pt x="40095" y="174306"/>
                  <a:pt x="40131" y="174378"/>
                </a:cubicBezTo>
                <a:cubicBezTo>
                  <a:pt x="41110" y="174494"/>
                  <a:pt x="42197" y="174508"/>
                  <a:pt x="41902" y="175717"/>
                </a:cubicBezTo>
                <a:cubicBezTo>
                  <a:pt x="41887" y="175782"/>
                  <a:pt x="41038" y="175876"/>
                  <a:pt x="40959" y="175775"/>
                </a:cubicBezTo>
                <a:close/>
                <a:moveTo>
                  <a:pt x="52806" y="173932"/>
                </a:moveTo>
                <a:cubicBezTo>
                  <a:pt x="52706" y="173968"/>
                  <a:pt x="52223" y="173543"/>
                  <a:pt x="52087" y="173277"/>
                </a:cubicBezTo>
                <a:cubicBezTo>
                  <a:pt x="52015" y="173133"/>
                  <a:pt x="52303" y="172881"/>
                  <a:pt x="52425" y="172694"/>
                </a:cubicBezTo>
                <a:cubicBezTo>
                  <a:pt x="52720" y="172694"/>
                  <a:pt x="53094" y="172600"/>
                  <a:pt x="53282" y="172708"/>
                </a:cubicBezTo>
                <a:cubicBezTo>
                  <a:pt x="53980" y="173104"/>
                  <a:pt x="53807" y="173579"/>
                  <a:pt x="52806" y="173932"/>
                </a:cubicBezTo>
                <a:close/>
                <a:moveTo>
                  <a:pt x="71348" y="141101"/>
                </a:moveTo>
                <a:cubicBezTo>
                  <a:pt x="73004" y="140935"/>
                  <a:pt x="73911" y="141633"/>
                  <a:pt x="74148" y="142713"/>
                </a:cubicBezTo>
                <a:cubicBezTo>
                  <a:pt x="74213" y="143023"/>
                  <a:pt x="74141" y="143346"/>
                  <a:pt x="74033" y="143670"/>
                </a:cubicBezTo>
                <a:cubicBezTo>
                  <a:pt x="73925" y="144001"/>
                  <a:pt x="73781" y="144333"/>
                  <a:pt x="73695" y="144657"/>
                </a:cubicBezTo>
                <a:lnTo>
                  <a:pt x="73695" y="144657"/>
                </a:lnTo>
                <a:lnTo>
                  <a:pt x="73695" y="144657"/>
                </a:lnTo>
                <a:cubicBezTo>
                  <a:pt x="73349" y="144599"/>
                  <a:pt x="72968" y="144577"/>
                  <a:pt x="72615" y="144534"/>
                </a:cubicBezTo>
                <a:cubicBezTo>
                  <a:pt x="72255" y="144491"/>
                  <a:pt x="71917" y="144426"/>
                  <a:pt x="71643" y="144289"/>
                </a:cubicBezTo>
                <a:cubicBezTo>
                  <a:pt x="70916" y="143922"/>
                  <a:pt x="70369" y="143332"/>
                  <a:pt x="69794" y="142814"/>
                </a:cubicBezTo>
                <a:cubicBezTo>
                  <a:pt x="69513" y="142555"/>
                  <a:pt x="69333" y="142231"/>
                  <a:pt x="69110" y="141936"/>
                </a:cubicBezTo>
                <a:cubicBezTo>
                  <a:pt x="69858" y="141655"/>
                  <a:pt x="70629" y="141374"/>
                  <a:pt x="71348" y="141101"/>
                </a:cubicBezTo>
                <a:close/>
                <a:moveTo>
                  <a:pt x="66029" y="147558"/>
                </a:moveTo>
                <a:cubicBezTo>
                  <a:pt x="66036" y="147665"/>
                  <a:pt x="66051" y="147774"/>
                  <a:pt x="66058" y="147874"/>
                </a:cubicBezTo>
                <a:cubicBezTo>
                  <a:pt x="66684" y="148076"/>
                  <a:pt x="67317" y="148270"/>
                  <a:pt x="67908" y="148529"/>
                </a:cubicBezTo>
                <a:cubicBezTo>
                  <a:pt x="68008" y="148572"/>
                  <a:pt x="67865" y="149213"/>
                  <a:pt x="67771" y="149220"/>
                </a:cubicBezTo>
                <a:cubicBezTo>
                  <a:pt x="66252" y="149371"/>
                  <a:pt x="66115" y="148645"/>
                  <a:pt x="66058" y="147874"/>
                </a:cubicBezTo>
                <a:cubicBezTo>
                  <a:pt x="65957" y="147838"/>
                  <a:pt x="65856" y="147802"/>
                  <a:pt x="65756" y="147766"/>
                </a:cubicBezTo>
                <a:close/>
                <a:moveTo>
                  <a:pt x="68073" y="175357"/>
                </a:moveTo>
                <a:cubicBezTo>
                  <a:pt x="67533" y="176084"/>
                  <a:pt x="66857" y="176012"/>
                  <a:pt x="66029" y="175221"/>
                </a:cubicBezTo>
                <a:cubicBezTo>
                  <a:pt x="65453" y="174666"/>
                  <a:pt x="64784" y="174177"/>
                  <a:pt x="64186" y="173637"/>
                </a:cubicBezTo>
                <a:cubicBezTo>
                  <a:pt x="63524" y="173032"/>
                  <a:pt x="63762" y="172413"/>
                  <a:pt x="64971" y="172183"/>
                </a:cubicBezTo>
                <a:cubicBezTo>
                  <a:pt x="66922" y="171809"/>
                  <a:pt x="68505" y="172874"/>
                  <a:pt x="68512" y="174429"/>
                </a:cubicBezTo>
                <a:cubicBezTo>
                  <a:pt x="68376" y="174738"/>
                  <a:pt x="68282" y="175069"/>
                  <a:pt x="68073" y="175357"/>
                </a:cubicBezTo>
                <a:close/>
                <a:moveTo>
                  <a:pt x="70650" y="163250"/>
                </a:moveTo>
                <a:cubicBezTo>
                  <a:pt x="68872" y="163293"/>
                  <a:pt x="69311" y="164704"/>
                  <a:pt x="70283" y="165539"/>
                </a:cubicBezTo>
                <a:cubicBezTo>
                  <a:pt x="71687" y="166748"/>
                  <a:pt x="72406" y="168037"/>
                  <a:pt x="70449" y="169152"/>
                </a:cubicBezTo>
                <a:cubicBezTo>
                  <a:pt x="68663" y="170175"/>
                  <a:pt x="66979" y="169512"/>
                  <a:pt x="65439" y="168461"/>
                </a:cubicBezTo>
                <a:cubicBezTo>
                  <a:pt x="64813" y="168037"/>
                  <a:pt x="63898" y="167857"/>
                  <a:pt x="63092" y="167590"/>
                </a:cubicBezTo>
                <a:cubicBezTo>
                  <a:pt x="63092" y="167619"/>
                  <a:pt x="63092" y="167648"/>
                  <a:pt x="63092" y="167670"/>
                </a:cubicBezTo>
                <a:lnTo>
                  <a:pt x="62941" y="167540"/>
                </a:lnTo>
                <a:cubicBezTo>
                  <a:pt x="62992" y="167562"/>
                  <a:pt x="63042" y="167569"/>
                  <a:pt x="63092" y="167590"/>
                </a:cubicBezTo>
                <a:cubicBezTo>
                  <a:pt x="63128" y="166158"/>
                  <a:pt x="63114" y="164725"/>
                  <a:pt x="63222" y="163300"/>
                </a:cubicBezTo>
                <a:cubicBezTo>
                  <a:pt x="63330" y="161918"/>
                  <a:pt x="62322" y="160219"/>
                  <a:pt x="64330" y="159312"/>
                </a:cubicBezTo>
                <a:cubicBezTo>
                  <a:pt x="65424" y="158816"/>
                  <a:pt x="67030" y="159039"/>
                  <a:pt x="68332" y="158751"/>
                </a:cubicBezTo>
                <a:cubicBezTo>
                  <a:pt x="69642" y="158463"/>
                  <a:pt x="71024" y="158103"/>
                  <a:pt x="72104" y="157498"/>
                </a:cubicBezTo>
                <a:cubicBezTo>
                  <a:pt x="74451" y="156167"/>
                  <a:pt x="74415" y="158002"/>
                  <a:pt x="74407" y="158650"/>
                </a:cubicBezTo>
                <a:cubicBezTo>
                  <a:pt x="74371" y="160659"/>
                  <a:pt x="75278" y="163142"/>
                  <a:pt x="70650" y="163250"/>
                </a:cubicBezTo>
                <a:close/>
                <a:moveTo>
                  <a:pt x="78791" y="162911"/>
                </a:moveTo>
                <a:cubicBezTo>
                  <a:pt x="78726" y="162940"/>
                  <a:pt x="78194" y="162480"/>
                  <a:pt x="78086" y="162199"/>
                </a:cubicBezTo>
                <a:cubicBezTo>
                  <a:pt x="78014" y="162019"/>
                  <a:pt x="78309" y="161745"/>
                  <a:pt x="78438" y="161515"/>
                </a:cubicBezTo>
                <a:cubicBezTo>
                  <a:pt x="78712" y="161515"/>
                  <a:pt x="79093" y="161429"/>
                  <a:pt x="79252" y="161529"/>
                </a:cubicBezTo>
                <a:cubicBezTo>
                  <a:pt x="79943" y="161990"/>
                  <a:pt x="79777" y="162501"/>
                  <a:pt x="78791" y="162911"/>
                </a:cubicBezTo>
                <a:close/>
                <a:moveTo>
                  <a:pt x="84686" y="148025"/>
                </a:moveTo>
                <a:cubicBezTo>
                  <a:pt x="84960" y="148292"/>
                  <a:pt x="85233" y="148558"/>
                  <a:pt x="85514" y="148832"/>
                </a:cubicBezTo>
                <a:cubicBezTo>
                  <a:pt x="85197" y="149048"/>
                  <a:pt x="84880" y="149264"/>
                  <a:pt x="84556" y="149472"/>
                </a:cubicBezTo>
                <a:cubicBezTo>
                  <a:pt x="84276" y="149228"/>
                  <a:pt x="83736" y="148947"/>
                  <a:pt x="83786" y="148738"/>
                </a:cubicBezTo>
                <a:cubicBezTo>
                  <a:pt x="83844" y="148472"/>
                  <a:pt x="84362" y="148263"/>
                  <a:pt x="84686" y="148025"/>
                </a:cubicBezTo>
                <a:close/>
                <a:moveTo>
                  <a:pt x="81771" y="143030"/>
                </a:moveTo>
                <a:cubicBezTo>
                  <a:pt x="81634" y="143080"/>
                  <a:pt x="81051" y="142598"/>
                  <a:pt x="80900" y="142288"/>
                </a:cubicBezTo>
                <a:cubicBezTo>
                  <a:pt x="80821" y="142123"/>
                  <a:pt x="81209" y="141813"/>
                  <a:pt x="81389" y="141576"/>
                </a:cubicBezTo>
                <a:cubicBezTo>
                  <a:pt x="81721" y="141597"/>
                  <a:pt x="82145" y="141525"/>
                  <a:pt x="82376" y="141648"/>
                </a:cubicBezTo>
                <a:cubicBezTo>
                  <a:pt x="83160" y="142087"/>
                  <a:pt x="82959" y="142627"/>
                  <a:pt x="81771" y="143030"/>
                </a:cubicBezTo>
                <a:close/>
                <a:moveTo>
                  <a:pt x="85132" y="169268"/>
                </a:moveTo>
                <a:cubicBezTo>
                  <a:pt x="84664" y="169008"/>
                  <a:pt x="84197" y="168757"/>
                  <a:pt x="83729" y="168497"/>
                </a:cubicBezTo>
                <a:cubicBezTo>
                  <a:pt x="84045" y="168245"/>
                  <a:pt x="84369" y="168001"/>
                  <a:pt x="84686" y="167749"/>
                </a:cubicBezTo>
                <a:cubicBezTo>
                  <a:pt x="84988" y="168008"/>
                  <a:pt x="85298" y="168267"/>
                  <a:pt x="85600" y="168526"/>
                </a:cubicBezTo>
                <a:cubicBezTo>
                  <a:pt x="85449" y="168778"/>
                  <a:pt x="85291" y="169023"/>
                  <a:pt x="85132" y="169268"/>
                </a:cubicBezTo>
                <a:close/>
                <a:moveTo>
                  <a:pt x="90783" y="147054"/>
                </a:moveTo>
                <a:cubicBezTo>
                  <a:pt x="90610" y="147190"/>
                  <a:pt x="90466" y="147291"/>
                  <a:pt x="90401" y="147270"/>
                </a:cubicBezTo>
                <a:cubicBezTo>
                  <a:pt x="89156" y="146780"/>
                  <a:pt x="89206" y="146262"/>
                  <a:pt x="90531" y="145916"/>
                </a:cubicBezTo>
                <a:cubicBezTo>
                  <a:pt x="90596" y="145902"/>
                  <a:pt x="90725" y="146017"/>
                  <a:pt x="90869" y="146168"/>
                </a:cubicBezTo>
                <a:cubicBezTo>
                  <a:pt x="91013" y="146319"/>
                  <a:pt x="91171" y="146507"/>
                  <a:pt x="91301" y="146636"/>
                </a:cubicBezTo>
                <a:cubicBezTo>
                  <a:pt x="91150" y="146744"/>
                  <a:pt x="90955" y="146917"/>
                  <a:pt x="90783" y="147054"/>
                </a:cubicBezTo>
                <a:close/>
                <a:moveTo>
                  <a:pt x="96073" y="156095"/>
                </a:moveTo>
                <a:cubicBezTo>
                  <a:pt x="95807" y="155828"/>
                  <a:pt x="95317" y="155548"/>
                  <a:pt x="95339" y="155296"/>
                </a:cubicBezTo>
                <a:cubicBezTo>
                  <a:pt x="95361" y="155051"/>
                  <a:pt x="95915" y="154842"/>
                  <a:pt x="96232" y="154612"/>
                </a:cubicBezTo>
                <a:cubicBezTo>
                  <a:pt x="96527" y="154878"/>
                  <a:pt x="96822" y="155152"/>
                  <a:pt x="97117" y="155418"/>
                </a:cubicBezTo>
                <a:cubicBezTo>
                  <a:pt x="96771" y="155641"/>
                  <a:pt x="96426" y="155872"/>
                  <a:pt x="96073" y="156095"/>
                </a:cubicBezTo>
                <a:close/>
                <a:moveTo>
                  <a:pt x="97484" y="141353"/>
                </a:moveTo>
                <a:cubicBezTo>
                  <a:pt x="97146" y="141712"/>
                  <a:pt x="96815" y="142080"/>
                  <a:pt x="96476" y="142440"/>
                </a:cubicBezTo>
                <a:cubicBezTo>
                  <a:pt x="96347" y="142583"/>
                  <a:pt x="96210" y="142720"/>
                  <a:pt x="96080" y="142864"/>
                </a:cubicBezTo>
                <a:lnTo>
                  <a:pt x="96080" y="142864"/>
                </a:lnTo>
                <a:lnTo>
                  <a:pt x="96080" y="142864"/>
                </a:lnTo>
                <a:cubicBezTo>
                  <a:pt x="95872" y="142432"/>
                  <a:pt x="95649" y="142008"/>
                  <a:pt x="95440" y="141576"/>
                </a:cubicBezTo>
                <a:cubicBezTo>
                  <a:pt x="95231" y="141144"/>
                  <a:pt x="95044" y="140712"/>
                  <a:pt x="94922" y="140266"/>
                </a:cubicBezTo>
                <a:cubicBezTo>
                  <a:pt x="94886" y="140129"/>
                  <a:pt x="95987" y="139798"/>
                  <a:pt x="96570" y="139560"/>
                </a:cubicBezTo>
                <a:cubicBezTo>
                  <a:pt x="96879" y="140165"/>
                  <a:pt x="97182" y="140755"/>
                  <a:pt x="97484" y="141353"/>
                </a:cubicBezTo>
                <a:close/>
                <a:moveTo>
                  <a:pt x="103098" y="135479"/>
                </a:moveTo>
                <a:cubicBezTo>
                  <a:pt x="102710" y="136494"/>
                  <a:pt x="101860" y="136530"/>
                  <a:pt x="100968" y="135709"/>
                </a:cubicBezTo>
                <a:cubicBezTo>
                  <a:pt x="99247" y="134118"/>
                  <a:pt x="97930" y="135400"/>
                  <a:pt x="96433" y="136004"/>
                </a:cubicBezTo>
                <a:cubicBezTo>
                  <a:pt x="96246" y="136076"/>
                  <a:pt x="95454" y="135263"/>
                  <a:pt x="94958" y="134874"/>
                </a:cubicBezTo>
                <a:cubicBezTo>
                  <a:pt x="94792" y="133694"/>
                  <a:pt x="95382" y="132463"/>
                  <a:pt x="96699" y="132304"/>
                </a:cubicBezTo>
                <a:cubicBezTo>
                  <a:pt x="98441" y="132096"/>
                  <a:pt x="100406" y="132355"/>
                  <a:pt x="102119" y="132772"/>
                </a:cubicBezTo>
                <a:cubicBezTo>
                  <a:pt x="103797" y="133183"/>
                  <a:pt x="103480" y="134485"/>
                  <a:pt x="103098" y="135479"/>
                </a:cubicBezTo>
                <a:close/>
                <a:moveTo>
                  <a:pt x="110613" y="142807"/>
                </a:moveTo>
                <a:cubicBezTo>
                  <a:pt x="110282" y="142778"/>
                  <a:pt x="110016" y="142368"/>
                  <a:pt x="109720" y="142123"/>
                </a:cubicBezTo>
                <a:cubicBezTo>
                  <a:pt x="110052" y="141892"/>
                  <a:pt x="110383" y="141669"/>
                  <a:pt x="110714" y="141439"/>
                </a:cubicBezTo>
                <a:cubicBezTo>
                  <a:pt x="111002" y="141698"/>
                  <a:pt x="111290" y="141964"/>
                  <a:pt x="111578" y="142224"/>
                </a:cubicBezTo>
                <a:cubicBezTo>
                  <a:pt x="111261" y="142440"/>
                  <a:pt x="110908" y="142835"/>
                  <a:pt x="110613" y="142807"/>
                </a:cubicBezTo>
                <a:close/>
                <a:moveTo>
                  <a:pt x="109886" y="126798"/>
                </a:moveTo>
                <a:cubicBezTo>
                  <a:pt x="109814" y="126639"/>
                  <a:pt x="110109" y="126387"/>
                  <a:pt x="110239" y="126179"/>
                </a:cubicBezTo>
                <a:cubicBezTo>
                  <a:pt x="110519" y="126186"/>
                  <a:pt x="110807" y="126200"/>
                  <a:pt x="111088" y="126207"/>
                </a:cubicBezTo>
                <a:cubicBezTo>
                  <a:pt x="110930" y="126639"/>
                  <a:pt x="110764" y="127071"/>
                  <a:pt x="110606" y="127503"/>
                </a:cubicBezTo>
                <a:cubicBezTo>
                  <a:pt x="110354" y="127266"/>
                  <a:pt x="110001" y="127064"/>
                  <a:pt x="109886" y="126798"/>
                </a:cubicBezTo>
                <a:close/>
                <a:moveTo>
                  <a:pt x="110282" y="115979"/>
                </a:moveTo>
                <a:cubicBezTo>
                  <a:pt x="109965" y="115338"/>
                  <a:pt x="109361" y="114683"/>
                  <a:pt x="109425" y="114071"/>
                </a:cubicBezTo>
                <a:cubicBezTo>
                  <a:pt x="109476" y="113625"/>
                  <a:pt x="110411" y="113236"/>
                  <a:pt x="110959" y="112826"/>
                </a:cubicBezTo>
                <a:cubicBezTo>
                  <a:pt x="111232" y="113488"/>
                  <a:pt x="111743" y="114157"/>
                  <a:pt x="111685" y="114798"/>
                </a:cubicBezTo>
                <a:cubicBezTo>
                  <a:pt x="111649" y="115216"/>
                  <a:pt x="110779" y="115583"/>
                  <a:pt x="110282" y="115979"/>
                </a:cubicBezTo>
                <a:close/>
                <a:moveTo>
                  <a:pt x="113499" y="120650"/>
                </a:moveTo>
                <a:cubicBezTo>
                  <a:pt x="113154" y="120622"/>
                  <a:pt x="112859" y="120218"/>
                  <a:pt x="112542" y="119974"/>
                </a:cubicBezTo>
                <a:cubicBezTo>
                  <a:pt x="112895" y="119751"/>
                  <a:pt x="113262" y="119333"/>
                  <a:pt x="113600" y="119347"/>
                </a:cubicBezTo>
                <a:cubicBezTo>
                  <a:pt x="113938" y="119362"/>
                  <a:pt x="114226" y="119815"/>
                  <a:pt x="114536" y="120075"/>
                </a:cubicBezTo>
                <a:cubicBezTo>
                  <a:pt x="114190" y="120283"/>
                  <a:pt x="113816" y="120672"/>
                  <a:pt x="113499" y="120650"/>
                </a:cubicBezTo>
                <a:close/>
                <a:moveTo>
                  <a:pt x="121698" y="114208"/>
                </a:moveTo>
                <a:cubicBezTo>
                  <a:pt x="120539" y="113992"/>
                  <a:pt x="119438" y="113603"/>
                  <a:pt x="118315" y="113265"/>
                </a:cubicBezTo>
                <a:cubicBezTo>
                  <a:pt x="118999" y="112934"/>
                  <a:pt x="119690" y="112610"/>
                  <a:pt x="120373" y="112279"/>
                </a:cubicBezTo>
                <a:lnTo>
                  <a:pt x="120373" y="112279"/>
                </a:lnTo>
                <a:cubicBezTo>
                  <a:pt x="120373" y="112279"/>
                  <a:pt x="120373" y="112279"/>
                  <a:pt x="120373" y="112279"/>
                </a:cubicBezTo>
                <a:cubicBezTo>
                  <a:pt x="121115" y="112502"/>
                  <a:pt x="121856" y="112725"/>
                  <a:pt x="122598" y="112948"/>
                </a:cubicBezTo>
                <a:cubicBezTo>
                  <a:pt x="122295" y="113394"/>
                  <a:pt x="121863" y="114237"/>
                  <a:pt x="121698" y="114208"/>
                </a:cubicBezTo>
                <a:close/>
                <a:moveTo>
                  <a:pt x="125016" y="315659"/>
                </a:moveTo>
                <a:cubicBezTo>
                  <a:pt x="124872" y="315702"/>
                  <a:pt x="124354" y="315256"/>
                  <a:pt x="124210" y="314968"/>
                </a:cubicBezTo>
                <a:cubicBezTo>
                  <a:pt x="124138" y="314824"/>
                  <a:pt x="124498" y="314544"/>
                  <a:pt x="124663" y="314328"/>
                </a:cubicBezTo>
                <a:cubicBezTo>
                  <a:pt x="124973" y="314342"/>
                  <a:pt x="125369" y="314270"/>
                  <a:pt x="125577" y="314385"/>
                </a:cubicBezTo>
                <a:cubicBezTo>
                  <a:pt x="126340" y="314817"/>
                  <a:pt x="126146" y="315314"/>
                  <a:pt x="125016" y="315659"/>
                </a:cubicBezTo>
                <a:close/>
                <a:moveTo>
                  <a:pt x="133999" y="99329"/>
                </a:moveTo>
                <a:cubicBezTo>
                  <a:pt x="134273" y="99574"/>
                  <a:pt x="134769" y="99818"/>
                  <a:pt x="134755" y="100049"/>
                </a:cubicBezTo>
                <a:cubicBezTo>
                  <a:pt x="134748" y="100164"/>
                  <a:pt x="134611" y="100272"/>
                  <a:pt x="134438" y="100387"/>
                </a:cubicBezTo>
                <a:cubicBezTo>
                  <a:pt x="134265" y="100502"/>
                  <a:pt x="134057" y="100603"/>
                  <a:pt x="133905" y="100711"/>
                </a:cubicBezTo>
                <a:lnTo>
                  <a:pt x="133905" y="100711"/>
                </a:lnTo>
                <a:lnTo>
                  <a:pt x="133905" y="100711"/>
                </a:lnTo>
                <a:cubicBezTo>
                  <a:pt x="133632" y="100589"/>
                  <a:pt x="133358" y="100459"/>
                  <a:pt x="133078" y="100337"/>
                </a:cubicBezTo>
                <a:cubicBezTo>
                  <a:pt x="133387" y="100006"/>
                  <a:pt x="133690" y="99667"/>
                  <a:pt x="133999" y="99329"/>
                </a:cubicBezTo>
                <a:close/>
                <a:moveTo>
                  <a:pt x="128435" y="104893"/>
                </a:moveTo>
                <a:cubicBezTo>
                  <a:pt x="127931" y="104749"/>
                  <a:pt x="127427" y="104605"/>
                  <a:pt x="126916" y="104461"/>
                </a:cubicBezTo>
                <a:cubicBezTo>
                  <a:pt x="127197" y="104260"/>
                  <a:pt x="127449" y="103993"/>
                  <a:pt x="127787" y="103878"/>
                </a:cubicBezTo>
                <a:cubicBezTo>
                  <a:pt x="127938" y="103828"/>
                  <a:pt x="128270" y="104080"/>
                  <a:pt x="128514" y="104195"/>
                </a:cubicBezTo>
                <a:cubicBezTo>
                  <a:pt x="128493" y="104433"/>
                  <a:pt x="128464" y="104663"/>
                  <a:pt x="128435" y="104893"/>
                </a:cubicBezTo>
                <a:close/>
                <a:moveTo>
                  <a:pt x="129256" y="307273"/>
                </a:moveTo>
                <a:lnTo>
                  <a:pt x="129529" y="307050"/>
                </a:lnTo>
                <a:cubicBezTo>
                  <a:pt x="129551" y="307158"/>
                  <a:pt x="129572" y="307273"/>
                  <a:pt x="129594" y="307381"/>
                </a:cubicBezTo>
                <a:cubicBezTo>
                  <a:pt x="130220" y="307583"/>
                  <a:pt x="130861" y="307763"/>
                  <a:pt x="131451" y="308015"/>
                </a:cubicBezTo>
                <a:cubicBezTo>
                  <a:pt x="131566" y="308065"/>
                  <a:pt x="131451" y="308698"/>
                  <a:pt x="131372" y="308706"/>
                </a:cubicBezTo>
                <a:cubicBezTo>
                  <a:pt x="129846" y="308893"/>
                  <a:pt x="129723" y="308130"/>
                  <a:pt x="129601" y="307381"/>
                </a:cubicBezTo>
                <a:cubicBezTo>
                  <a:pt x="129479" y="307352"/>
                  <a:pt x="129371" y="307309"/>
                  <a:pt x="129256" y="307273"/>
                </a:cubicBezTo>
                <a:close/>
                <a:moveTo>
                  <a:pt x="135331" y="311455"/>
                </a:moveTo>
                <a:cubicBezTo>
                  <a:pt x="135331" y="311542"/>
                  <a:pt x="135338" y="311635"/>
                  <a:pt x="135338" y="311722"/>
                </a:cubicBezTo>
                <a:lnTo>
                  <a:pt x="135338" y="311722"/>
                </a:lnTo>
                <a:lnTo>
                  <a:pt x="135338" y="311722"/>
                </a:lnTo>
                <a:lnTo>
                  <a:pt x="135338" y="311722"/>
                </a:lnTo>
                <a:lnTo>
                  <a:pt x="135338" y="311722"/>
                </a:lnTo>
                <a:cubicBezTo>
                  <a:pt x="135216" y="311722"/>
                  <a:pt x="135093" y="311715"/>
                  <a:pt x="134971" y="311707"/>
                </a:cubicBezTo>
                <a:cubicBezTo>
                  <a:pt x="134697" y="313377"/>
                  <a:pt x="133085" y="313752"/>
                  <a:pt x="131206" y="313780"/>
                </a:cubicBezTo>
                <a:cubicBezTo>
                  <a:pt x="130868" y="313788"/>
                  <a:pt x="130191" y="313298"/>
                  <a:pt x="130242" y="313133"/>
                </a:cubicBezTo>
                <a:cubicBezTo>
                  <a:pt x="130393" y="312607"/>
                  <a:pt x="130746" y="311751"/>
                  <a:pt x="131141" y="311707"/>
                </a:cubicBezTo>
                <a:cubicBezTo>
                  <a:pt x="132394" y="311571"/>
                  <a:pt x="133682" y="311671"/>
                  <a:pt x="134971" y="311715"/>
                </a:cubicBezTo>
                <a:cubicBezTo>
                  <a:pt x="134985" y="311642"/>
                  <a:pt x="135028" y="311599"/>
                  <a:pt x="135036" y="311520"/>
                </a:cubicBezTo>
                <a:cubicBezTo>
                  <a:pt x="135151" y="311499"/>
                  <a:pt x="135223" y="311463"/>
                  <a:pt x="135331" y="311455"/>
                </a:cubicBezTo>
                <a:cubicBezTo>
                  <a:pt x="135323" y="311023"/>
                  <a:pt x="135309" y="310599"/>
                  <a:pt x="135302" y="310167"/>
                </a:cubicBezTo>
                <a:cubicBezTo>
                  <a:pt x="135295" y="309649"/>
                  <a:pt x="135323" y="309138"/>
                  <a:pt x="135431" y="308634"/>
                </a:cubicBezTo>
                <a:cubicBezTo>
                  <a:pt x="135496" y="308339"/>
                  <a:pt x="136518" y="308115"/>
                  <a:pt x="137145" y="307993"/>
                </a:cubicBezTo>
                <a:cubicBezTo>
                  <a:pt x="137296" y="307964"/>
                  <a:pt x="137807" y="308475"/>
                  <a:pt x="137843" y="308763"/>
                </a:cubicBezTo>
                <a:cubicBezTo>
                  <a:pt x="138066" y="310268"/>
                  <a:pt x="137274" y="311218"/>
                  <a:pt x="135331" y="311455"/>
                </a:cubicBezTo>
                <a:close/>
                <a:moveTo>
                  <a:pt x="158119" y="351593"/>
                </a:moveTo>
                <a:cubicBezTo>
                  <a:pt x="158119" y="351478"/>
                  <a:pt x="158119" y="351370"/>
                  <a:pt x="158119" y="351255"/>
                </a:cubicBezTo>
                <a:cubicBezTo>
                  <a:pt x="157068" y="350866"/>
                  <a:pt x="155953" y="350535"/>
                  <a:pt x="155053" y="349995"/>
                </a:cubicBezTo>
                <a:cubicBezTo>
                  <a:pt x="154175" y="349462"/>
                  <a:pt x="152922" y="348843"/>
                  <a:pt x="153649" y="347699"/>
                </a:cubicBezTo>
                <a:cubicBezTo>
                  <a:pt x="153793" y="347469"/>
                  <a:pt x="154376" y="347303"/>
                  <a:pt x="154772" y="347274"/>
                </a:cubicBezTo>
                <a:cubicBezTo>
                  <a:pt x="156903" y="347116"/>
                  <a:pt x="158076" y="347857"/>
                  <a:pt x="158126" y="349534"/>
                </a:cubicBezTo>
                <a:cubicBezTo>
                  <a:pt x="158141" y="350103"/>
                  <a:pt x="158126" y="350679"/>
                  <a:pt x="158112" y="351255"/>
                </a:cubicBezTo>
                <a:cubicBezTo>
                  <a:pt x="158213" y="351291"/>
                  <a:pt x="158314" y="351327"/>
                  <a:pt x="158414" y="351363"/>
                </a:cubicBezTo>
                <a:close/>
                <a:moveTo>
                  <a:pt x="171320" y="63784"/>
                </a:moveTo>
                <a:cubicBezTo>
                  <a:pt x="171579" y="64014"/>
                  <a:pt x="171846" y="64237"/>
                  <a:pt x="172105" y="64468"/>
                </a:cubicBezTo>
                <a:cubicBezTo>
                  <a:pt x="171968" y="64669"/>
                  <a:pt x="171831" y="64871"/>
                  <a:pt x="171695" y="65079"/>
                </a:cubicBezTo>
                <a:cubicBezTo>
                  <a:pt x="171277" y="64856"/>
                  <a:pt x="170867" y="64633"/>
                  <a:pt x="170457" y="64410"/>
                </a:cubicBezTo>
                <a:cubicBezTo>
                  <a:pt x="170744" y="64201"/>
                  <a:pt x="171032" y="63993"/>
                  <a:pt x="171320" y="63784"/>
                </a:cubicBezTo>
                <a:close/>
                <a:moveTo>
                  <a:pt x="171227" y="70341"/>
                </a:moveTo>
                <a:cubicBezTo>
                  <a:pt x="171500" y="70593"/>
                  <a:pt x="171781" y="70845"/>
                  <a:pt x="172054" y="71105"/>
                </a:cubicBezTo>
                <a:cubicBezTo>
                  <a:pt x="171889" y="71349"/>
                  <a:pt x="171723" y="71587"/>
                  <a:pt x="171558" y="71831"/>
                </a:cubicBezTo>
                <a:cubicBezTo>
                  <a:pt x="171140" y="71572"/>
                  <a:pt x="170723" y="71306"/>
                  <a:pt x="170305" y="71047"/>
                </a:cubicBezTo>
                <a:cubicBezTo>
                  <a:pt x="170615" y="70802"/>
                  <a:pt x="170917" y="70572"/>
                  <a:pt x="171227" y="70341"/>
                </a:cubicBezTo>
                <a:close/>
                <a:moveTo>
                  <a:pt x="171263" y="80721"/>
                </a:moveTo>
                <a:cubicBezTo>
                  <a:pt x="170003" y="80210"/>
                  <a:pt x="170075" y="79721"/>
                  <a:pt x="171392" y="79382"/>
                </a:cubicBezTo>
                <a:cubicBezTo>
                  <a:pt x="171687" y="79627"/>
                  <a:pt x="171975" y="79865"/>
                  <a:pt x="172270" y="80102"/>
                </a:cubicBezTo>
                <a:cubicBezTo>
                  <a:pt x="171925" y="80326"/>
                  <a:pt x="171414" y="80786"/>
                  <a:pt x="171263" y="80721"/>
                </a:cubicBezTo>
                <a:close/>
                <a:moveTo>
                  <a:pt x="176935" y="78684"/>
                </a:moveTo>
                <a:cubicBezTo>
                  <a:pt x="176647" y="78411"/>
                  <a:pt x="176114" y="78116"/>
                  <a:pt x="176143" y="77856"/>
                </a:cubicBezTo>
                <a:cubicBezTo>
                  <a:pt x="176179" y="77569"/>
                  <a:pt x="176719" y="77317"/>
                  <a:pt x="177043" y="77050"/>
                </a:cubicBezTo>
                <a:cubicBezTo>
                  <a:pt x="177323" y="77345"/>
                  <a:pt x="177604" y="77633"/>
                  <a:pt x="177935" y="77986"/>
                </a:cubicBezTo>
                <a:cubicBezTo>
                  <a:pt x="177611" y="78216"/>
                  <a:pt x="177273" y="78454"/>
                  <a:pt x="176935" y="78684"/>
                </a:cubicBezTo>
                <a:close/>
                <a:moveTo>
                  <a:pt x="191820" y="65123"/>
                </a:moveTo>
                <a:cubicBezTo>
                  <a:pt x="191446" y="64892"/>
                  <a:pt x="191071" y="64655"/>
                  <a:pt x="190697" y="64424"/>
                </a:cubicBezTo>
                <a:cubicBezTo>
                  <a:pt x="190963" y="64216"/>
                  <a:pt x="191237" y="64000"/>
                  <a:pt x="191503" y="63791"/>
                </a:cubicBezTo>
                <a:cubicBezTo>
                  <a:pt x="191741" y="64021"/>
                  <a:pt x="191978" y="64259"/>
                  <a:pt x="192223" y="64489"/>
                </a:cubicBezTo>
                <a:cubicBezTo>
                  <a:pt x="192094" y="64698"/>
                  <a:pt x="191957" y="64914"/>
                  <a:pt x="191820" y="65123"/>
                </a:cubicBezTo>
                <a:close/>
                <a:moveTo>
                  <a:pt x="204582" y="380156"/>
                </a:moveTo>
                <a:cubicBezTo>
                  <a:pt x="204582" y="380221"/>
                  <a:pt x="204582" y="380293"/>
                  <a:pt x="204582" y="380358"/>
                </a:cubicBezTo>
                <a:lnTo>
                  <a:pt x="204352" y="380199"/>
                </a:lnTo>
                <a:cubicBezTo>
                  <a:pt x="204438" y="380192"/>
                  <a:pt x="204496" y="380163"/>
                  <a:pt x="204582" y="380156"/>
                </a:cubicBezTo>
                <a:cubicBezTo>
                  <a:pt x="204603" y="379206"/>
                  <a:pt x="204546" y="378241"/>
                  <a:pt x="204769" y="377320"/>
                </a:cubicBezTo>
                <a:cubicBezTo>
                  <a:pt x="204834" y="377046"/>
                  <a:pt x="205870" y="376859"/>
                  <a:pt x="206497" y="376773"/>
                </a:cubicBezTo>
                <a:cubicBezTo>
                  <a:pt x="206655" y="376751"/>
                  <a:pt x="207101" y="377255"/>
                  <a:pt x="207144" y="377536"/>
                </a:cubicBezTo>
                <a:cubicBezTo>
                  <a:pt x="207367" y="379055"/>
                  <a:pt x="206547" y="379969"/>
                  <a:pt x="204582" y="380156"/>
                </a:cubicBezTo>
                <a:close/>
                <a:moveTo>
                  <a:pt x="211621" y="377838"/>
                </a:moveTo>
                <a:cubicBezTo>
                  <a:pt x="211521" y="377874"/>
                  <a:pt x="210959" y="377406"/>
                  <a:pt x="210830" y="377111"/>
                </a:cubicBezTo>
                <a:cubicBezTo>
                  <a:pt x="210751" y="376938"/>
                  <a:pt x="211082" y="376650"/>
                  <a:pt x="211218" y="376434"/>
                </a:cubicBezTo>
                <a:cubicBezTo>
                  <a:pt x="211542" y="376434"/>
                  <a:pt x="211945" y="376341"/>
                  <a:pt x="212140" y="376449"/>
                </a:cubicBezTo>
                <a:cubicBezTo>
                  <a:pt x="212888" y="376895"/>
                  <a:pt x="212708" y="377428"/>
                  <a:pt x="211621" y="377838"/>
                </a:cubicBezTo>
                <a:close/>
                <a:moveTo>
                  <a:pt x="223153" y="375441"/>
                </a:moveTo>
                <a:cubicBezTo>
                  <a:pt x="222814" y="375419"/>
                  <a:pt x="222519" y="374995"/>
                  <a:pt x="222210" y="374743"/>
                </a:cubicBezTo>
                <a:cubicBezTo>
                  <a:pt x="222562" y="374512"/>
                  <a:pt x="222937" y="374095"/>
                  <a:pt x="223275" y="374117"/>
                </a:cubicBezTo>
                <a:cubicBezTo>
                  <a:pt x="223606" y="374138"/>
                  <a:pt x="223901" y="374592"/>
                  <a:pt x="224203" y="374858"/>
                </a:cubicBezTo>
                <a:cubicBezTo>
                  <a:pt x="223851" y="375067"/>
                  <a:pt x="223476" y="375463"/>
                  <a:pt x="223153" y="375441"/>
                </a:cubicBezTo>
                <a:close/>
                <a:moveTo>
                  <a:pt x="233208" y="404738"/>
                </a:moveTo>
                <a:cubicBezTo>
                  <a:pt x="233165" y="404652"/>
                  <a:pt x="233129" y="404551"/>
                  <a:pt x="233093" y="404450"/>
                </a:cubicBezTo>
                <a:cubicBezTo>
                  <a:pt x="232409" y="404292"/>
                  <a:pt x="231639" y="404191"/>
                  <a:pt x="231315" y="403838"/>
                </a:cubicBezTo>
                <a:cubicBezTo>
                  <a:pt x="230790" y="403270"/>
                  <a:pt x="231502" y="402723"/>
                  <a:pt x="232287" y="403111"/>
                </a:cubicBezTo>
                <a:cubicBezTo>
                  <a:pt x="232740" y="403334"/>
                  <a:pt x="232891" y="403932"/>
                  <a:pt x="233093" y="404450"/>
                </a:cubicBezTo>
                <a:cubicBezTo>
                  <a:pt x="233215" y="404479"/>
                  <a:pt x="233345" y="404501"/>
                  <a:pt x="233460" y="404536"/>
                </a:cubicBezTo>
                <a:close/>
                <a:moveTo>
                  <a:pt x="236649" y="400110"/>
                </a:moveTo>
                <a:cubicBezTo>
                  <a:pt x="234417" y="400534"/>
                  <a:pt x="233582" y="399591"/>
                  <a:pt x="233474" y="398094"/>
                </a:cubicBezTo>
                <a:cubicBezTo>
                  <a:pt x="233388" y="398094"/>
                  <a:pt x="233294" y="398087"/>
                  <a:pt x="233208" y="398087"/>
                </a:cubicBezTo>
                <a:cubicBezTo>
                  <a:pt x="233208" y="398015"/>
                  <a:pt x="233208" y="397943"/>
                  <a:pt x="233208" y="397871"/>
                </a:cubicBezTo>
                <a:cubicBezTo>
                  <a:pt x="231812" y="397799"/>
                  <a:pt x="230754" y="397180"/>
                  <a:pt x="230703" y="396194"/>
                </a:cubicBezTo>
                <a:cubicBezTo>
                  <a:pt x="230631" y="394898"/>
                  <a:pt x="231157" y="393581"/>
                  <a:pt x="231481" y="392278"/>
                </a:cubicBezTo>
                <a:cubicBezTo>
                  <a:pt x="231502" y="392206"/>
                  <a:pt x="232114" y="392098"/>
                  <a:pt x="232294" y="392191"/>
                </a:cubicBezTo>
                <a:cubicBezTo>
                  <a:pt x="232661" y="392371"/>
                  <a:pt x="233165" y="392674"/>
                  <a:pt x="233172" y="392940"/>
                </a:cubicBezTo>
                <a:cubicBezTo>
                  <a:pt x="233244" y="394581"/>
                  <a:pt x="233208" y="396230"/>
                  <a:pt x="233201" y="397878"/>
                </a:cubicBezTo>
                <a:cubicBezTo>
                  <a:pt x="233280" y="397885"/>
                  <a:pt x="233352" y="397907"/>
                  <a:pt x="233431" y="397907"/>
                </a:cubicBezTo>
                <a:cubicBezTo>
                  <a:pt x="233431" y="397979"/>
                  <a:pt x="233460" y="398036"/>
                  <a:pt x="233467" y="398109"/>
                </a:cubicBezTo>
                <a:cubicBezTo>
                  <a:pt x="234727" y="398137"/>
                  <a:pt x="235994" y="398137"/>
                  <a:pt x="237246" y="398245"/>
                </a:cubicBezTo>
                <a:cubicBezTo>
                  <a:pt x="237599" y="398274"/>
                  <a:pt x="238203" y="398879"/>
                  <a:pt x="238175" y="398907"/>
                </a:cubicBezTo>
                <a:cubicBezTo>
                  <a:pt x="237728" y="399347"/>
                  <a:pt x="237260" y="399994"/>
                  <a:pt x="236649" y="400110"/>
                </a:cubicBezTo>
                <a:close/>
                <a:moveTo>
                  <a:pt x="238405" y="377248"/>
                </a:moveTo>
                <a:cubicBezTo>
                  <a:pt x="237808" y="377824"/>
                  <a:pt x="237131" y="377694"/>
                  <a:pt x="236627" y="376873"/>
                </a:cubicBezTo>
                <a:cubicBezTo>
                  <a:pt x="236577" y="376794"/>
                  <a:pt x="237181" y="376384"/>
                  <a:pt x="237556" y="376283"/>
                </a:cubicBezTo>
                <a:cubicBezTo>
                  <a:pt x="237772" y="376226"/>
                  <a:pt x="238131" y="376470"/>
                  <a:pt x="238434" y="376585"/>
                </a:cubicBezTo>
                <a:cubicBezTo>
                  <a:pt x="238427" y="376809"/>
                  <a:pt x="238549" y="377104"/>
                  <a:pt x="238405" y="377248"/>
                </a:cubicBezTo>
                <a:close/>
                <a:moveTo>
                  <a:pt x="248691" y="46421"/>
                </a:moveTo>
                <a:cubicBezTo>
                  <a:pt x="248871" y="46314"/>
                  <a:pt x="249087" y="46206"/>
                  <a:pt x="249245" y="46090"/>
                </a:cubicBezTo>
                <a:cubicBezTo>
                  <a:pt x="249396" y="46220"/>
                  <a:pt x="249540" y="46357"/>
                  <a:pt x="249691" y="46486"/>
                </a:cubicBezTo>
                <a:cubicBezTo>
                  <a:pt x="249842" y="46616"/>
                  <a:pt x="249986" y="46753"/>
                  <a:pt x="250138" y="46882"/>
                </a:cubicBezTo>
                <a:lnTo>
                  <a:pt x="250138" y="46882"/>
                </a:lnTo>
                <a:lnTo>
                  <a:pt x="250138" y="46882"/>
                </a:lnTo>
                <a:cubicBezTo>
                  <a:pt x="249792" y="47105"/>
                  <a:pt x="249447" y="47328"/>
                  <a:pt x="249094" y="47552"/>
                </a:cubicBezTo>
                <a:cubicBezTo>
                  <a:pt x="248828" y="47292"/>
                  <a:pt x="248345" y="47012"/>
                  <a:pt x="248367" y="46767"/>
                </a:cubicBezTo>
                <a:cubicBezTo>
                  <a:pt x="248367" y="46645"/>
                  <a:pt x="248511" y="46530"/>
                  <a:pt x="248691" y="46421"/>
                </a:cubicBezTo>
                <a:close/>
                <a:moveTo>
                  <a:pt x="249202" y="399778"/>
                </a:moveTo>
                <a:cubicBezTo>
                  <a:pt x="247762" y="399318"/>
                  <a:pt x="247798" y="398756"/>
                  <a:pt x="249288" y="398404"/>
                </a:cubicBezTo>
                <a:cubicBezTo>
                  <a:pt x="249504" y="398353"/>
                  <a:pt x="249943" y="398843"/>
                  <a:pt x="250282" y="399087"/>
                </a:cubicBezTo>
                <a:cubicBezTo>
                  <a:pt x="249878" y="399347"/>
                  <a:pt x="249389" y="399836"/>
                  <a:pt x="249202" y="399778"/>
                </a:cubicBezTo>
                <a:close/>
                <a:moveTo>
                  <a:pt x="250850" y="377773"/>
                </a:moveTo>
                <a:cubicBezTo>
                  <a:pt x="250051" y="377795"/>
                  <a:pt x="249223" y="377363"/>
                  <a:pt x="248410" y="377125"/>
                </a:cubicBezTo>
                <a:cubicBezTo>
                  <a:pt x="248993" y="376744"/>
                  <a:pt x="249555" y="376082"/>
                  <a:pt x="250159" y="376060"/>
                </a:cubicBezTo>
                <a:cubicBezTo>
                  <a:pt x="250951" y="376031"/>
                  <a:pt x="251779" y="376506"/>
                  <a:pt x="252678" y="376794"/>
                </a:cubicBezTo>
                <a:cubicBezTo>
                  <a:pt x="252038" y="377154"/>
                  <a:pt x="251455" y="377759"/>
                  <a:pt x="250850" y="377773"/>
                </a:cubicBezTo>
                <a:close/>
                <a:moveTo>
                  <a:pt x="266916" y="406300"/>
                </a:moveTo>
                <a:cubicBezTo>
                  <a:pt x="266527" y="406070"/>
                  <a:pt x="266139" y="405847"/>
                  <a:pt x="265743" y="405616"/>
                </a:cubicBezTo>
                <a:cubicBezTo>
                  <a:pt x="266023" y="405415"/>
                  <a:pt x="266304" y="405213"/>
                  <a:pt x="266592" y="405004"/>
                </a:cubicBezTo>
                <a:cubicBezTo>
                  <a:pt x="266844" y="405235"/>
                  <a:pt x="267089" y="405458"/>
                  <a:pt x="267341" y="405688"/>
                </a:cubicBezTo>
                <a:cubicBezTo>
                  <a:pt x="267197" y="405897"/>
                  <a:pt x="267053" y="406099"/>
                  <a:pt x="266916" y="406300"/>
                </a:cubicBezTo>
                <a:close/>
                <a:moveTo>
                  <a:pt x="266959" y="56305"/>
                </a:moveTo>
                <a:cubicBezTo>
                  <a:pt x="266556" y="56082"/>
                  <a:pt x="266153" y="55866"/>
                  <a:pt x="265750" y="55642"/>
                </a:cubicBezTo>
                <a:cubicBezTo>
                  <a:pt x="266038" y="55448"/>
                  <a:pt x="266326" y="55247"/>
                  <a:pt x="266614" y="55052"/>
                </a:cubicBezTo>
                <a:cubicBezTo>
                  <a:pt x="266866" y="55275"/>
                  <a:pt x="267125" y="55499"/>
                  <a:pt x="267377" y="55715"/>
                </a:cubicBezTo>
                <a:cubicBezTo>
                  <a:pt x="267233" y="55909"/>
                  <a:pt x="267096" y="56110"/>
                  <a:pt x="266959" y="56305"/>
                </a:cubicBezTo>
                <a:close/>
                <a:moveTo>
                  <a:pt x="283838" y="65209"/>
                </a:moveTo>
                <a:cubicBezTo>
                  <a:pt x="282593" y="64698"/>
                  <a:pt x="282665" y="64216"/>
                  <a:pt x="283968" y="63885"/>
                </a:cubicBezTo>
                <a:cubicBezTo>
                  <a:pt x="284256" y="64122"/>
                  <a:pt x="284551" y="64360"/>
                  <a:pt x="284839" y="64597"/>
                </a:cubicBezTo>
                <a:cubicBezTo>
                  <a:pt x="284500" y="64813"/>
                  <a:pt x="283989" y="65267"/>
                  <a:pt x="283838" y="65209"/>
                </a:cubicBezTo>
                <a:close/>
                <a:moveTo>
                  <a:pt x="285069" y="50330"/>
                </a:moveTo>
                <a:cubicBezTo>
                  <a:pt x="284774" y="51791"/>
                  <a:pt x="283630" y="52454"/>
                  <a:pt x="281629" y="52245"/>
                </a:cubicBezTo>
                <a:cubicBezTo>
                  <a:pt x="281240" y="52202"/>
                  <a:pt x="280563" y="51835"/>
                  <a:pt x="280592" y="51741"/>
                </a:cubicBezTo>
                <a:cubicBezTo>
                  <a:pt x="280758" y="51288"/>
                  <a:pt x="281045" y="50561"/>
                  <a:pt x="281434" y="50510"/>
                </a:cubicBezTo>
                <a:cubicBezTo>
                  <a:pt x="282615" y="50330"/>
                  <a:pt x="283845" y="50352"/>
                  <a:pt x="285069" y="50330"/>
                </a:cubicBezTo>
                <a:cubicBezTo>
                  <a:pt x="285083" y="50244"/>
                  <a:pt x="285134" y="50179"/>
                  <a:pt x="285148" y="50085"/>
                </a:cubicBezTo>
                <a:lnTo>
                  <a:pt x="285458" y="50330"/>
                </a:lnTo>
                <a:cubicBezTo>
                  <a:pt x="285321" y="50323"/>
                  <a:pt x="285199" y="50323"/>
                  <a:pt x="285069" y="50330"/>
                </a:cubicBezTo>
                <a:close/>
                <a:moveTo>
                  <a:pt x="321915" y="53843"/>
                </a:moveTo>
                <a:cubicBezTo>
                  <a:pt x="321404" y="54419"/>
                  <a:pt x="320764" y="54289"/>
                  <a:pt x="320274" y="53461"/>
                </a:cubicBezTo>
                <a:cubicBezTo>
                  <a:pt x="320217" y="53368"/>
                  <a:pt x="320792" y="52972"/>
                  <a:pt x="321145" y="52850"/>
                </a:cubicBezTo>
                <a:cubicBezTo>
                  <a:pt x="321231" y="52821"/>
                  <a:pt x="321361" y="52864"/>
                  <a:pt x="321505" y="52929"/>
                </a:cubicBezTo>
                <a:cubicBezTo>
                  <a:pt x="321649" y="52994"/>
                  <a:pt x="321800" y="53080"/>
                  <a:pt x="321937" y="53130"/>
                </a:cubicBezTo>
                <a:cubicBezTo>
                  <a:pt x="321937" y="53368"/>
                  <a:pt x="322066" y="53678"/>
                  <a:pt x="321915" y="53843"/>
                </a:cubicBezTo>
                <a:close/>
                <a:moveTo>
                  <a:pt x="323412" y="412231"/>
                </a:moveTo>
                <a:cubicBezTo>
                  <a:pt x="323355" y="412088"/>
                  <a:pt x="324053" y="411771"/>
                  <a:pt x="324399" y="411533"/>
                </a:cubicBezTo>
                <a:cubicBezTo>
                  <a:pt x="324701" y="411807"/>
                  <a:pt x="325334" y="412203"/>
                  <a:pt x="325248" y="412339"/>
                </a:cubicBezTo>
                <a:cubicBezTo>
                  <a:pt x="324586" y="413405"/>
                  <a:pt x="323852" y="413362"/>
                  <a:pt x="323412" y="412231"/>
                </a:cubicBezTo>
                <a:close/>
                <a:moveTo>
                  <a:pt x="328329" y="52295"/>
                </a:moveTo>
                <a:cubicBezTo>
                  <a:pt x="326781" y="51647"/>
                  <a:pt x="325320" y="50798"/>
                  <a:pt x="324089" y="49826"/>
                </a:cubicBezTo>
                <a:cubicBezTo>
                  <a:pt x="322563" y="48624"/>
                  <a:pt x="324485" y="48048"/>
                  <a:pt x="325255" y="47386"/>
                </a:cubicBezTo>
                <a:cubicBezTo>
                  <a:pt x="325802" y="46911"/>
                  <a:pt x="326702" y="46673"/>
                  <a:pt x="327443" y="46328"/>
                </a:cubicBezTo>
                <a:cubicBezTo>
                  <a:pt x="328609" y="48092"/>
                  <a:pt x="329775" y="49862"/>
                  <a:pt x="330949" y="51655"/>
                </a:cubicBezTo>
                <a:cubicBezTo>
                  <a:pt x="329927" y="51921"/>
                  <a:pt x="328847" y="52511"/>
                  <a:pt x="328329" y="52295"/>
                </a:cubicBezTo>
                <a:close/>
                <a:moveTo>
                  <a:pt x="346395" y="58803"/>
                </a:moveTo>
                <a:cubicBezTo>
                  <a:pt x="345618" y="58817"/>
                  <a:pt x="344819" y="58363"/>
                  <a:pt x="344027" y="58112"/>
                </a:cubicBezTo>
                <a:cubicBezTo>
                  <a:pt x="344524" y="57737"/>
                  <a:pt x="345021" y="57363"/>
                  <a:pt x="345517" y="56989"/>
                </a:cubicBezTo>
                <a:lnTo>
                  <a:pt x="345517" y="56989"/>
                </a:lnTo>
                <a:cubicBezTo>
                  <a:pt x="345517" y="56989"/>
                  <a:pt x="345517" y="56989"/>
                  <a:pt x="345517" y="56989"/>
                </a:cubicBezTo>
                <a:cubicBezTo>
                  <a:pt x="346323" y="57241"/>
                  <a:pt x="347130" y="57485"/>
                  <a:pt x="347936" y="57737"/>
                </a:cubicBezTo>
                <a:cubicBezTo>
                  <a:pt x="347418" y="58112"/>
                  <a:pt x="346914" y="58788"/>
                  <a:pt x="346395" y="58803"/>
                </a:cubicBezTo>
                <a:close/>
                <a:moveTo>
                  <a:pt x="358704" y="69766"/>
                </a:moveTo>
                <a:cubicBezTo>
                  <a:pt x="358402" y="69514"/>
                  <a:pt x="358099" y="69262"/>
                  <a:pt x="357797" y="69003"/>
                </a:cubicBezTo>
                <a:cubicBezTo>
                  <a:pt x="358142" y="68772"/>
                  <a:pt x="358510" y="68355"/>
                  <a:pt x="358826" y="68376"/>
                </a:cubicBezTo>
                <a:cubicBezTo>
                  <a:pt x="359172" y="68398"/>
                  <a:pt x="359467" y="68837"/>
                  <a:pt x="359776" y="69096"/>
                </a:cubicBezTo>
                <a:cubicBezTo>
                  <a:pt x="359424" y="69319"/>
                  <a:pt x="359064" y="69542"/>
                  <a:pt x="358704" y="69766"/>
                </a:cubicBezTo>
                <a:close/>
                <a:moveTo>
                  <a:pt x="361417" y="58479"/>
                </a:moveTo>
                <a:cubicBezTo>
                  <a:pt x="360928" y="58227"/>
                  <a:pt x="360784" y="57586"/>
                  <a:pt x="360568" y="57032"/>
                </a:cubicBezTo>
                <a:cubicBezTo>
                  <a:pt x="360453" y="57003"/>
                  <a:pt x="360316" y="56981"/>
                  <a:pt x="360208" y="56945"/>
                </a:cubicBezTo>
                <a:cubicBezTo>
                  <a:pt x="360208" y="56859"/>
                  <a:pt x="360179" y="56801"/>
                  <a:pt x="360172" y="56722"/>
                </a:cubicBezTo>
                <a:cubicBezTo>
                  <a:pt x="359352" y="56701"/>
                  <a:pt x="358689" y="56564"/>
                  <a:pt x="358250" y="56247"/>
                </a:cubicBezTo>
                <a:cubicBezTo>
                  <a:pt x="357797" y="55916"/>
                  <a:pt x="357574" y="55398"/>
                  <a:pt x="357559" y="54714"/>
                </a:cubicBezTo>
                <a:cubicBezTo>
                  <a:pt x="357495" y="54714"/>
                  <a:pt x="357444" y="54692"/>
                  <a:pt x="357372" y="54692"/>
                </a:cubicBezTo>
                <a:lnTo>
                  <a:pt x="357531" y="54570"/>
                </a:lnTo>
                <a:cubicBezTo>
                  <a:pt x="357531" y="54628"/>
                  <a:pt x="357552" y="54664"/>
                  <a:pt x="357559" y="54714"/>
                </a:cubicBezTo>
                <a:cubicBezTo>
                  <a:pt x="359265" y="54764"/>
                  <a:pt x="360100" y="55463"/>
                  <a:pt x="360179" y="56722"/>
                </a:cubicBezTo>
                <a:cubicBezTo>
                  <a:pt x="360280" y="56722"/>
                  <a:pt x="360359" y="56751"/>
                  <a:pt x="360467" y="56744"/>
                </a:cubicBezTo>
                <a:lnTo>
                  <a:pt x="360215" y="56938"/>
                </a:lnTo>
                <a:cubicBezTo>
                  <a:pt x="360215" y="56938"/>
                  <a:pt x="360467" y="56744"/>
                  <a:pt x="360467" y="56744"/>
                </a:cubicBezTo>
                <a:cubicBezTo>
                  <a:pt x="360511" y="56830"/>
                  <a:pt x="360539" y="56931"/>
                  <a:pt x="360575" y="57025"/>
                </a:cubicBezTo>
                <a:cubicBezTo>
                  <a:pt x="361310" y="57197"/>
                  <a:pt x="362152" y="57312"/>
                  <a:pt x="362476" y="57694"/>
                </a:cubicBezTo>
                <a:cubicBezTo>
                  <a:pt x="362987" y="58292"/>
                  <a:pt x="362202" y="58882"/>
                  <a:pt x="361417" y="58479"/>
                </a:cubicBezTo>
                <a:close/>
                <a:moveTo>
                  <a:pt x="367996" y="65101"/>
                </a:moveTo>
                <a:cubicBezTo>
                  <a:pt x="367586" y="64878"/>
                  <a:pt x="367176" y="64648"/>
                  <a:pt x="366758" y="64424"/>
                </a:cubicBezTo>
                <a:cubicBezTo>
                  <a:pt x="367046" y="64216"/>
                  <a:pt x="367334" y="64000"/>
                  <a:pt x="367622" y="63791"/>
                </a:cubicBezTo>
                <a:cubicBezTo>
                  <a:pt x="367881" y="64021"/>
                  <a:pt x="368148" y="64252"/>
                  <a:pt x="368407" y="64482"/>
                </a:cubicBezTo>
                <a:cubicBezTo>
                  <a:pt x="368270" y="64691"/>
                  <a:pt x="368133" y="64892"/>
                  <a:pt x="367996" y="65101"/>
                </a:cubicBezTo>
                <a:close/>
                <a:moveTo>
                  <a:pt x="370386" y="52446"/>
                </a:moveTo>
                <a:cubicBezTo>
                  <a:pt x="369515" y="53202"/>
                  <a:pt x="368385" y="53785"/>
                  <a:pt x="367363" y="54440"/>
                </a:cubicBezTo>
                <a:cubicBezTo>
                  <a:pt x="366938" y="54073"/>
                  <a:pt x="366514" y="53850"/>
                  <a:pt x="366341" y="53541"/>
                </a:cubicBezTo>
                <a:cubicBezTo>
                  <a:pt x="365607" y="52216"/>
                  <a:pt x="366535" y="50697"/>
                  <a:pt x="368407" y="50409"/>
                </a:cubicBezTo>
                <a:cubicBezTo>
                  <a:pt x="369184" y="50287"/>
                  <a:pt x="370084" y="50661"/>
                  <a:pt x="370926" y="50805"/>
                </a:cubicBezTo>
                <a:cubicBezTo>
                  <a:pt x="370768" y="51360"/>
                  <a:pt x="370818" y="52065"/>
                  <a:pt x="370386" y="52446"/>
                </a:cubicBezTo>
                <a:close/>
                <a:moveTo>
                  <a:pt x="373049" y="408287"/>
                </a:moveTo>
                <a:cubicBezTo>
                  <a:pt x="372740" y="407675"/>
                  <a:pt x="372164" y="407056"/>
                  <a:pt x="372207" y="406466"/>
                </a:cubicBezTo>
                <a:cubicBezTo>
                  <a:pt x="372236" y="406070"/>
                  <a:pt x="373143" y="405710"/>
                  <a:pt x="373661" y="405336"/>
                </a:cubicBezTo>
                <a:cubicBezTo>
                  <a:pt x="373942" y="405969"/>
                  <a:pt x="374453" y="406595"/>
                  <a:pt x="374410" y="407207"/>
                </a:cubicBezTo>
                <a:cubicBezTo>
                  <a:pt x="374395" y="407581"/>
                  <a:pt x="373532" y="407927"/>
                  <a:pt x="373049" y="408287"/>
                </a:cubicBezTo>
                <a:close/>
                <a:moveTo>
                  <a:pt x="380470" y="53634"/>
                </a:moveTo>
                <a:cubicBezTo>
                  <a:pt x="380190" y="53908"/>
                  <a:pt x="379707" y="54246"/>
                  <a:pt x="379319" y="54246"/>
                </a:cubicBezTo>
                <a:cubicBezTo>
                  <a:pt x="377440" y="54232"/>
                  <a:pt x="374503" y="50805"/>
                  <a:pt x="375223" y="49308"/>
                </a:cubicBezTo>
                <a:cubicBezTo>
                  <a:pt x="375345" y="49049"/>
                  <a:pt x="375691" y="48847"/>
                  <a:pt x="376101" y="48667"/>
                </a:cubicBezTo>
                <a:cubicBezTo>
                  <a:pt x="376504" y="48487"/>
                  <a:pt x="376972" y="48322"/>
                  <a:pt x="377339" y="48135"/>
                </a:cubicBezTo>
                <a:cubicBezTo>
                  <a:pt x="378210" y="48142"/>
                  <a:pt x="380182" y="48984"/>
                  <a:pt x="381478" y="49812"/>
                </a:cubicBezTo>
                <a:cubicBezTo>
                  <a:pt x="382255" y="50309"/>
                  <a:pt x="382788" y="50798"/>
                  <a:pt x="382695" y="51101"/>
                </a:cubicBezTo>
                <a:cubicBezTo>
                  <a:pt x="382399" y="52022"/>
                  <a:pt x="381291" y="52821"/>
                  <a:pt x="380470" y="53634"/>
                </a:cubicBezTo>
                <a:close/>
                <a:moveTo>
                  <a:pt x="385235" y="58515"/>
                </a:moveTo>
                <a:cubicBezTo>
                  <a:pt x="384832" y="58277"/>
                  <a:pt x="384429" y="58047"/>
                  <a:pt x="384026" y="57809"/>
                </a:cubicBezTo>
                <a:cubicBezTo>
                  <a:pt x="384321" y="57600"/>
                  <a:pt x="384616" y="57399"/>
                  <a:pt x="384912" y="57190"/>
                </a:cubicBezTo>
                <a:cubicBezTo>
                  <a:pt x="385171" y="57421"/>
                  <a:pt x="385437" y="57651"/>
                  <a:pt x="385696" y="57881"/>
                </a:cubicBezTo>
                <a:cubicBezTo>
                  <a:pt x="385538" y="58097"/>
                  <a:pt x="385387" y="58306"/>
                  <a:pt x="385235" y="58515"/>
                </a:cubicBezTo>
                <a:close/>
                <a:moveTo>
                  <a:pt x="416554" y="49891"/>
                </a:moveTo>
                <a:cubicBezTo>
                  <a:pt x="416280" y="49632"/>
                  <a:pt x="415769" y="49351"/>
                  <a:pt x="415798" y="49121"/>
                </a:cubicBezTo>
                <a:cubicBezTo>
                  <a:pt x="415834" y="48847"/>
                  <a:pt x="416352" y="48617"/>
                  <a:pt x="416662" y="48372"/>
                </a:cubicBezTo>
                <a:cubicBezTo>
                  <a:pt x="416971" y="48639"/>
                  <a:pt x="417532" y="48919"/>
                  <a:pt x="417511" y="49171"/>
                </a:cubicBezTo>
                <a:cubicBezTo>
                  <a:pt x="417497" y="49423"/>
                  <a:pt x="416899" y="49654"/>
                  <a:pt x="416554" y="49891"/>
                </a:cubicBezTo>
                <a:close/>
                <a:moveTo>
                  <a:pt x="422600" y="395287"/>
                </a:moveTo>
                <a:cubicBezTo>
                  <a:pt x="422341" y="395179"/>
                  <a:pt x="422082" y="395078"/>
                  <a:pt x="421822" y="394970"/>
                </a:cubicBezTo>
                <a:cubicBezTo>
                  <a:pt x="422110" y="394661"/>
                  <a:pt x="422398" y="394358"/>
                  <a:pt x="422686" y="394049"/>
                </a:cubicBezTo>
                <a:cubicBezTo>
                  <a:pt x="422953" y="394264"/>
                  <a:pt x="423219" y="394480"/>
                  <a:pt x="423478" y="394697"/>
                </a:cubicBezTo>
                <a:cubicBezTo>
                  <a:pt x="423183" y="394898"/>
                  <a:pt x="422888" y="395092"/>
                  <a:pt x="422600" y="395287"/>
                </a:cubicBezTo>
                <a:close/>
                <a:moveTo>
                  <a:pt x="425205" y="54383"/>
                </a:moveTo>
                <a:lnTo>
                  <a:pt x="425205" y="54383"/>
                </a:lnTo>
                <a:lnTo>
                  <a:pt x="425205" y="54383"/>
                </a:lnTo>
                <a:cubicBezTo>
                  <a:pt x="425062" y="54246"/>
                  <a:pt x="424853" y="54102"/>
                  <a:pt x="424687" y="53965"/>
                </a:cubicBezTo>
                <a:cubicBezTo>
                  <a:pt x="424522" y="53829"/>
                  <a:pt x="424392" y="53692"/>
                  <a:pt x="424407" y="53562"/>
                </a:cubicBezTo>
                <a:cubicBezTo>
                  <a:pt x="424435" y="53296"/>
                  <a:pt x="425004" y="53065"/>
                  <a:pt x="425335" y="52814"/>
                </a:cubicBezTo>
                <a:cubicBezTo>
                  <a:pt x="425616" y="53094"/>
                  <a:pt x="425904" y="53375"/>
                  <a:pt x="426112" y="53591"/>
                </a:cubicBezTo>
                <a:cubicBezTo>
                  <a:pt x="425803" y="53857"/>
                  <a:pt x="425508" y="54124"/>
                  <a:pt x="425205" y="54383"/>
                </a:cubicBezTo>
                <a:close/>
                <a:moveTo>
                  <a:pt x="447411" y="394646"/>
                </a:moveTo>
                <a:cubicBezTo>
                  <a:pt x="447353" y="394516"/>
                  <a:pt x="448023" y="394193"/>
                  <a:pt x="448296" y="393991"/>
                </a:cubicBezTo>
                <a:cubicBezTo>
                  <a:pt x="448635" y="394236"/>
                  <a:pt x="449319" y="394588"/>
                  <a:pt x="449261" y="394697"/>
                </a:cubicBezTo>
                <a:cubicBezTo>
                  <a:pt x="448649" y="395791"/>
                  <a:pt x="447922" y="395769"/>
                  <a:pt x="447411" y="394646"/>
                </a:cubicBezTo>
                <a:close/>
                <a:moveTo>
                  <a:pt x="457279" y="54275"/>
                </a:moveTo>
                <a:cubicBezTo>
                  <a:pt x="456927" y="54124"/>
                  <a:pt x="456660" y="54009"/>
                  <a:pt x="456394" y="53893"/>
                </a:cubicBezTo>
                <a:lnTo>
                  <a:pt x="456394" y="53893"/>
                </a:lnTo>
                <a:lnTo>
                  <a:pt x="456394" y="53893"/>
                </a:lnTo>
                <a:cubicBezTo>
                  <a:pt x="456689" y="53548"/>
                  <a:pt x="456984" y="53202"/>
                  <a:pt x="457279" y="52857"/>
                </a:cubicBezTo>
                <a:cubicBezTo>
                  <a:pt x="457553" y="53094"/>
                  <a:pt x="458035" y="53339"/>
                  <a:pt x="458035" y="53577"/>
                </a:cubicBezTo>
                <a:cubicBezTo>
                  <a:pt x="458028" y="53814"/>
                  <a:pt x="457539" y="54052"/>
                  <a:pt x="457279" y="54275"/>
                </a:cubicBezTo>
                <a:close/>
                <a:moveTo>
                  <a:pt x="469336" y="397223"/>
                </a:moveTo>
                <a:cubicBezTo>
                  <a:pt x="468746" y="397792"/>
                  <a:pt x="468084" y="397655"/>
                  <a:pt x="467601" y="396820"/>
                </a:cubicBezTo>
                <a:cubicBezTo>
                  <a:pt x="467551" y="396734"/>
                  <a:pt x="468155" y="396323"/>
                  <a:pt x="468523" y="396230"/>
                </a:cubicBezTo>
                <a:cubicBezTo>
                  <a:pt x="468739" y="396172"/>
                  <a:pt x="469098" y="396431"/>
                  <a:pt x="469358" y="396539"/>
                </a:cubicBezTo>
                <a:cubicBezTo>
                  <a:pt x="469358" y="396784"/>
                  <a:pt x="469480" y="397086"/>
                  <a:pt x="469336" y="397223"/>
                </a:cubicBezTo>
                <a:close/>
                <a:moveTo>
                  <a:pt x="511933" y="46047"/>
                </a:moveTo>
                <a:cubicBezTo>
                  <a:pt x="512250" y="46321"/>
                  <a:pt x="512567" y="46594"/>
                  <a:pt x="512876" y="46868"/>
                </a:cubicBezTo>
                <a:cubicBezTo>
                  <a:pt x="512531" y="47091"/>
                  <a:pt x="512171" y="47501"/>
                  <a:pt x="511847" y="47480"/>
                </a:cubicBezTo>
                <a:cubicBezTo>
                  <a:pt x="511509" y="47465"/>
                  <a:pt x="511206" y="47040"/>
                  <a:pt x="510882" y="46789"/>
                </a:cubicBezTo>
                <a:cubicBezTo>
                  <a:pt x="511235" y="46544"/>
                  <a:pt x="511581" y="46292"/>
                  <a:pt x="511933" y="46047"/>
                </a:cubicBezTo>
                <a:close/>
                <a:moveTo>
                  <a:pt x="501914" y="48149"/>
                </a:moveTo>
                <a:cubicBezTo>
                  <a:pt x="502662" y="48171"/>
                  <a:pt x="503368" y="48790"/>
                  <a:pt x="504095" y="49143"/>
                </a:cubicBezTo>
                <a:cubicBezTo>
                  <a:pt x="503310" y="49438"/>
                  <a:pt x="502533" y="49733"/>
                  <a:pt x="501748" y="50035"/>
                </a:cubicBezTo>
                <a:cubicBezTo>
                  <a:pt x="501748" y="50035"/>
                  <a:pt x="501748" y="50035"/>
                  <a:pt x="501748" y="50035"/>
                </a:cubicBezTo>
                <a:cubicBezTo>
                  <a:pt x="501748" y="50035"/>
                  <a:pt x="501748" y="50035"/>
                  <a:pt x="501748" y="50035"/>
                </a:cubicBezTo>
                <a:cubicBezTo>
                  <a:pt x="501043" y="49690"/>
                  <a:pt x="500345" y="49344"/>
                  <a:pt x="499646" y="49006"/>
                </a:cubicBezTo>
                <a:cubicBezTo>
                  <a:pt x="500402" y="48696"/>
                  <a:pt x="501172" y="48120"/>
                  <a:pt x="501914" y="48149"/>
                </a:cubicBezTo>
                <a:close/>
                <a:moveTo>
                  <a:pt x="504447" y="390233"/>
                </a:moveTo>
                <a:cubicBezTo>
                  <a:pt x="504124" y="390442"/>
                  <a:pt x="503800" y="390644"/>
                  <a:pt x="503469" y="390852"/>
                </a:cubicBezTo>
                <a:cubicBezTo>
                  <a:pt x="503159" y="390737"/>
                  <a:pt x="502857" y="390629"/>
                  <a:pt x="502547" y="390514"/>
                </a:cubicBezTo>
                <a:cubicBezTo>
                  <a:pt x="502878" y="390198"/>
                  <a:pt x="503202" y="389888"/>
                  <a:pt x="503533" y="389571"/>
                </a:cubicBezTo>
                <a:cubicBezTo>
                  <a:pt x="503836" y="389787"/>
                  <a:pt x="504138" y="390010"/>
                  <a:pt x="504447" y="390233"/>
                </a:cubicBezTo>
                <a:close/>
                <a:moveTo>
                  <a:pt x="494637" y="389521"/>
                </a:moveTo>
                <a:cubicBezTo>
                  <a:pt x="494997" y="390126"/>
                  <a:pt x="495356" y="390737"/>
                  <a:pt x="495716" y="391342"/>
                </a:cubicBezTo>
                <a:cubicBezTo>
                  <a:pt x="495716" y="391342"/>
                  <a:pt x="495716" y="391342"/>
                  <a:pt x="495716" y="391342"/>
                </a:cubicBezTo>
                <a:cubicBezTo>
                  <a:pt x="495716" y="391342"/>
                  <a:pt x="495716" y="391342"/>
                  <a:pt x="495716" y="391342"/>
                </a:cubicBezTo>
                <a:cubicBezTo>
                  <a:pt x="495313" y="391904"/>
                  <a:pt x="494917" y="392458"/>
                  <a:pt x="494514" y="393019"/>
                </a:cubicBezTo>
                <a:cubicBezTo>
                  <a:pt x="494140" y="392429"/>
                  <a:pt x="493456" y="391832"/>
                  <a:pt x="493478" y="391241"/>
                </a:cubicBezTo>
                <a:cubicBezTo>
                  <a:pt x="493492" y="390665"/>
                  <a:pt x="494219" y="390097"/>
                  <a:pt x="494637" y="389521"/>
                </a:cubicBezTo>
                <a:close/>
                <a:moveTo>
                  <a:pt x="488842" y="61559"/>
                </a:moveTo>
                <a:cubicBezTo>
                  <a:pt x="489109" y="61833"/>
                  <a:pt x="489382" y="62114"/>
                  <a:pt x="489670" y="62409"/>
                </a:cubicBezTo>
                <a:cubicBezTo>
                  <a:pt x="489368" y="62632"/>
                  <a:pt x="489058" y="62862"/>
                  <a:pt x="488749" y="63093"/>
                </a:cubicBezTo>
                <a:lnTo>
                  <a:pt x="488749" y="63093"/>
                </a:lnTo>
                <a:lnTo>
                  <a:pt x="488749" y="63093"/>
                </a:lnTo>
                <a:cubicBezTo>
                  <a:pt x="488612" y="62963"/>
                  <a:pt x="488410" y="62834"/>
                  <a:pt x="488252" y="62697"/>
                </a:cubicBezTo>
                <a:cubicBezTo>
                  <a:pt x="488094" y="62567"/>
                  <a:pt x="487971" y="62438"/>
                  <a:pt x="487986" y="62323"/>
                </a:cubicBezTo>
                <a:cubicBezTo>
                  <a:pt x="488022" y="62049"/>
                  <a:pt x="488533" y="61811"/>
                  <a:pt x="488842" y="61559"/>
                </a:cubicBezTo>
                <a:close/>
                <a:moveTo>
                  <a:pt x="487108" y="391652"/>
                </a:moveTo>
                <a:cubicBezTo>
                  <a:pt x="487028" y="392213"/>
                  <a:pt x="486287" y="392717"/>
                  <a:pt x="485834" y="393250"/>
                </a:cubicBezTo>
                <a:cubicBezTo>
                  <a:pt x="485416" y="392379"/>
                  <a:pt x="484912" y="391522"/>
                  <a:pt x="484675" y="390622"/>
                </a:cubicBezTo>
                <a:cubicBezTo>
                  <a:pt x="484660" y="390586"/>
                  <a:pt x="484725" y="390536"/>
                  <a:pt x="484833" y="390478"/>
                </a:cubicBezTo>
                <a:cubicBezTo>
                  <a:pt x="485049" y="390363"/>
                  <a:pt x="485445" y="390219"/>
                  <a:pt x="485812" y="390082"/>
                </a:cubicBezTo>
                <a:cubicBezTo>
                  <a:pt x="485999" y="390010"/>
                  <a:pt x="486172" y="389946"/>
                  <a:pt x="486316" y="389881"/>
                </a:cubicBezTo>
                <a:cubicBezTo>
                  <a:pt x="486460" y="390176"/>
                  <a:pt x="486683" y="390478"/>
                  <a:pt x="486856" y="390773"/>
                </a:cubicBezTo>
                <a:cubicBezTo>
                  <a:pt x="487021" y="391076"/>
                  <a:pt x="487151" y="391371"/>
                  <a:pt x="487108" y="391652"/>
                </a:cubicBezTo>
                <a:close/>
                <a:moveTo>
                  <a:pt x="483717" y="52403"/>
                </a:moveTo>
                <a:cubicBezTo>
                  <a:pt x="484560" y="53281"/>
                  <a:pt x="485373" y="54095"/>
                  <a:pt x="486150" y="54930"/>
                </a:cubicBezTo>
                <a:cubicBezTo>
                  <a:pt x="486409" y="55211"/>
                  <a:pt x="486575" y="55535"/>
                  <a:pt x="486784" y="55844"/>
                </a:cubicBezTo>
                <a:lnTo>
                  <a:pt x="486784" y="55844"/>
                </a:lnTo>
                <a:lnTo>
                  <a:pt x="486784" y="55844"/>
                </a:lnTo>
                <a:cubicBezTo>
                  <a:pt x="486042" y="56132"/>
                  <a:pt x="485308" y="56657"/>
                  <a:pt x="484560" y="56672"/>
                </a:cubicBezTo>
                <a:cubicBezTo>
                  <a:pt x="482479" y="56715"/>
                  <a:pt x="481342" y="55693"/>
                  <a:pt x="481702" y="54109"/>
                </a:cubicBezTo>
                <a:cubicBezTo>
                  <a:pt x="481803" y="53634"/>
                  <a:pt x="482659" y="53260"/>
                  <a:pt x="483717" y="52403"/>
                </a:cubicBezTo>
                <a:close/>
                <a:moveTo>
                  <a:pt x="476318" y="55563"/>
                </a:moveTo>
                <a:cubicBezTo>
                  <a:pt x="476268" y="55441"/>
                  <a:pt x="476973" y="55124"/>
                  <a:pt x="477326" y="54894"/>
                </a:cubicBezTo>
                <a:cubicBezTo>
                  <a:pt x="477642" y="55160"/>
                  <a:pt x="478290" y="55556"/>
                  <a:pt x="478218" y="55671"/>
                </a:cubicBezTo>
                <a:cubicBezTo>
                  <a:pt x="477542" y="56679"/>
                  <a:pt x="476800" y="56643"/>
                  <a:pt x="476318" y="55563"/>
                </a:cubicBezTo>
                <a:close/>
                <a:moveTo>
                  <a:pt x="485538" y="403961"/>
                </a:moveTo>
                <a:cubicBezTo>
                  <a:pt x="485243" y="403529"/>
                  <a:pt x="485035" y="403061"/>
                  <a:pt x="484811" y="402607"/>
                </a:cubicBezTo>
                <a:cubicBezTo>
                  <a:pt x="484653" y="402593"/>
                  <a:pt x="484488" y="402578"/>
                  <a:pt x="484336" y="402550"/>
                </a:cubicBezTo>
                <a:cubicBezTo>
                  <a:pt x="484315" y="402435"/>
                  <a:pt x="484293" y="402305"/>
                  <a:pt x="484279" y="402190"/>
                </a:cubicBezTo>
                <a:cubicBezTo>
                  <a:pt x="483660" y="402017"/>
                  <a:pt x="483034" y="401859"/>
                  <a:pt x="482458" y="401636"/>
                </a:cubicBezTo>
                <a:cubicBezTo>
                  <a:pt x="482343" y="401592"/>
                  <a:pt x="482422" y="400952"/>
                  <a:pt x="482508" y="400945"/>
                </a:cubicBezTo>
                <a:cubicBezTo>
                  <a:pt x="484048" y="400707"/>
                  <a:pt x="484171" y="401448"/>
                  <a:pt x="484286" y="402197"/>
                </a:cubicBezTo>
                <a:cubicBezTo>
                  <a:pt x="484408" y="402233"/>
                  <a:pt x="484531" y="402276"/>
                  <a:pt x="484653" y="402312"/>
                </a:cubicBezTo>
                <a:cubicBezTo>
                  <a:pt x="484704" y="402413"/>
                  <a:pt x="484768" y="402514"/>
                  <a:pt x="484819" y="402614"/>
                </a:cubicBezTo>
                <a:cubicBezTo>
                  <a:pt x="485747" y="402708"/>
                  <a:pt x="486733" y="402759"/>
                  <a:pt x="486438" y="403925"/>
                </a:cubicBezTo>
                <a:cubicBezTo>
                  <a:pt x="486417" y="403982"/>
                  <a:pt x="485596" y="404047"/>
                  <a:pt x="485538" y="403961"/>
                </a:cubicBezTo>
                <a:close/>
                <a:moveTo>
                  <a:pt x="489497" y="399231"/>
                </a:moveTo>
                <a:cubicBezTo>
                  <a:pt x="489375" y="399411"/>
                  <a:pt x="488072" y="399195"/>
                  <a:pt x="487352" y="399044"/>
                </a:cubicBezTo>
                <a:cubicBezTo>
                  <a:pt x="486920" y="398958"/>
                  <a:pt x="486575" y="398641"/>
                  <a:pt x="485287" y="397928"/>
                </a:cubicBezTo>
                <a:cubicBezTo>
                  <a:pt x="483415" y="397928"/>
                  <a:pt x="480637" y="397957"/>
                  <a:pt x="477858" y="397900"/>
                </a:cubicBezTo>
                <a:cubicBezTo>
                  <a:pt x="477491" y="397893"/>
                  <a:pt x="476786" y="397345"/>
                  <a:pt x="476843" y="397238"/>
                </a:cubicBezTo>
                <a:cubicBezTo>
                  <a:pt x="477110" y="396734"/>
                  <a:pt x="477578" y="395906"/>
                  <a:pt x="478002" y="395891"/>
                </a:cubicBezTo>
                <a:cubicBezTo>
                  <a:pt x="481313" y="395812"/>
                  <a:pt x="484639" y="395812"/>
                  <a:pt x="487943" y="395978"/>
                </a:cubicBezTo>
                <a:cubicBezTo>
                  <a:pt x="488655" y="396014"/>
                  <a:pt x="489620" y="396705"/>
                  <a:pt x="489893" y="397259"/>
                </a:cubicBezTo>
                <a:cubicBezTo>
                  <a:pt x="490167" y="397821"/>
                  <a:pt x="489893" y="398663"/>
                  <a:pt x="489497" y="399231"/>
                </a:cubicBezTo>
                <a:close/>
                <a:moveTo>
                  <a:pt x="498099" y="410490"/>
                </a:moveTo>
                <a:cubicBezTo>
                  <a:pt x="496666" y="411778"/>
                  <a:pt x="495428" y="413369"/>
                  <a:pt x="492808" y="413210"/>
                </a:cubicBezTo>
                <a:cubicBezTo>
                  <a:pt x="492117" y="413167"/>
                  <a:pt x="490865" y="412584"/>
                  <a:pt x="490908" y="412390"/>
                </a:cubicBezTo>
                <a:cubicBezTo>
                  <a:pt x="491261" y="410921"/>
                  <a:pt x="494939" y="408992"/>
                  <a:pt x="497041" y="409100"/>
                </a:cubicBezTo>
                <a:cubicBezTo>
                  <a:pt x="497401" y="409122"/>
                  <a:pt x="497732" y="409511"/>
                  <a:pt x="498120" y="409755"/>
                </a:cubicBezTo>
                <a:cubicBezTo>
                  <a:pt x="498128" y="409993"/>
                  <a:pt x="498264" y="410338"/>
                  <a:pt x="498099" y="410490"/>
                </a:cubicBezTo>
                <a:close/>
                <a:moveTo>
                  <a:pt x="506261" y="404004"/>
                </a:moveTo>
                <a:cubicBezTo>
                  <a:pt x="506074" y="404241"/>
                  <a:pt x="505491" y="404393"/>
                  <a:pt x="505081" y="404407"/>
                </a:cubicBezTo>
                <a:cubicBezTo>
                  <a:pt x="503217" y="404450"/>
                  <a:pt x="501345" y="404429"/>
                  <a:pt x="499481" y="404429"/>
                </a:cubicBezTo>
                <a:cubicBezTo>
                  <a:pt x="499481" y="404493"/>
                  <a:pt x="499481" y="404551"/>
                  <a:pt x="499481" y="404616"/>
                </a:cubicBezTo>
                <a:cubicBezTo>
                  <a:pt x="499013" y="404616"/>
                  <a:pt x="498545" y="404616"/>
                  <a:pt x="498077" y="404616"/>
                </a:cubicBezTo>
                <a:cubicBezTo>
                  <a:pt x="493694" y="404637"/>
                  <a:pt x="492520" y="403608"/>
                  <a:pt x="493089" y="400016"/>
                </a:cubicBezTo>
                <a:cubicBezTo>
                  <a:pt x="493190" y="399397"/>
                  <a:pt x="493974" y="398835"/>
                  <a:pt x="494442" y="398252"/>
                </a:cubicBezTo>
                <a:cubicBezTo>
                  <a:pt x="494961" y="398756"/>
                  <a:pt x="495788" y="399217"/>
                  <a:pt x="495939" y="399778"/>
                </a:cubicBezTo>
                <a:cubicBezTo>
                  <a:pt x="496343" y="401290"/>
                  <a:pt x="496904" y="402528"/>
                  <a:pt x="499351" y="402305"/>
                </a:cubicBezTo>
                <a:cubicBezTo>
                  <a:pt x="500920" y="402161"/>
                  <a:pt x="501367" y="401348"/>
                  <a:pt x="501885" y="400239"/>
                </a:cubicBezTo>
                <a:cubicBezTo>
                  <a:pt x="502821" y="398231"/>
                  <a:pt x="503821" y="398116"/>
                  <a:pt x="505268" y="399534"/>
                </a:cubicBezTo>
                <a:cubicBezTo>
                  <a:pt x="506089" y="400340"/>
                  <a:pt x="506844" y="401269"/>
                  <a:pt x="507197" y="402233"/>
                </a:cubicBezTo>
                <a:cubicBezTo>
                  <a:pt x="507391" y="402715"/>
                  <a:pt x="506708" y="403449"/>
                  <a:pt x="506261" y="404004"/>
                </a:cubicBezTo>
                <a:close/>
                <a:moveTo>
                  <a:pt x="510249" y="54815"/>
                </a:moveTo>
                <a:cubicBezTo>
                  <a:pt x="509839" y="55369"/>
                  <a:pt x="509428" y="55916"/>
                  <a:pt x="509018" y="56463"/>
                </a:cubicBezTo>
                <a:cubicBezTo>
                  <a:pt x="508514" y="55578"/>
                  <a:pt x="507931" y="54707"/>
                  <a:pt x="507600" y="53785"/>
                </a:cubicBezTo>
                <a:cubicBezTo>
                  <a:pt x="507557" y="53663"/>
                  <a:pt x="508759" y="53267"/>
                  <a:pt x="509385" y="53001"/>
                </a:cubicBezTo>
                <a:cubicBezTo>
                  <a:pt x="509673" y="53605"/>
                  <a:pt x="509961" y="54210"/>
                  <a:pt x="510249" y="54815"/>
                </a:cubicBezTo>
                <a:close/>
                <a:moveTo>
                  <a:pt x="512725" y="407920"/>
                </a:moveTo>
                <a:cubicBezTo>
                  <a:pt x="512567" y="408215"/>
                  <a:pt x="512128" y="408424"/>
                  <a:pt x="511818" y="408676"/>
                </a:cubicBezTo>
                <a:cubicBezTo>
                  <a:pt x="511393" y="408100"/>
                  <a:pt x="510695" y="407553"/>
                  <a:pt x="510616" y="406948"/>
                </a:cubicBezTo>
                <a:cubicBezTo>
                  <a:pt x="510544" y="406387"/>
                  <a:pt x="511127" y="405782"/>
                  <a:pt x="511422" y="405191"/>
                </a:cubicBezTo>
                <a:cubicBezTo>
                  <a:pt x="511581" y="405199"/>
                  <a:pt x="511760" y="405184"/>
                  <a:pt x="511933" y="405177"/>
                </a:cubicBezTo>
                <a:cubicBezTo>
                  <a:pt x="512099" y="405170"/>
                  <a:pt x="512257" y="405184"/>
                  <a:pt x="512372" y="405242"/>
                </a:cubicBezTo>
                <a:cubicBezTo>
                  <a:pt x="513884" y="406012"/>
                  <a:pt x="513222" y="406998"/>
                  <a:pt x="512725" y="407920"/>
                </a:cubicBezTo>
                <a:close/>
                <a:moveTo>
                  <a:pt x="518469" y="374865"/>
                </a:moveTo>
                <a:cubicBezTo>
                  <a:pt x="518174" y="375081"/>
                  <a:pt x="517886" y="375297"/>
                  <a:pt x="517591" y="375506"/>
                </a:cubicBezTo>
                <a:cubicBezTo>
                  <a:pt x="517310" y="375247"/>
                  <a:pt x="516720" y="374865"/>
                  <a:pt x="516799" y="374757"/>
                </a:cubicBezTo>
                <a:cubicBezTo>
                  <a:pt x="517476" y="373821"/>
                  <a:pt x="518080" y="373879"/>
                  <a:pt x="518469" y="374865"/>
                </a:cubicBezTo>
                <a:close/>
                <a:moveTo>
                  <a:pt x="514712" y="396237"/>
                </a:moveTo>
                <a:cubicBezTo>
                  <a:pt x="515072" y="396266"/>
                  <a:pt x="515374" y="396705"/>
                  <a:pt x="515698" y="396964"/>
                </a:cubicBezTo>
                <a:cubicBezTo>
                  <a:pt x="515338" y="397201"/>
                  <a:pt x="514971" y="397439"/>
                  <a:pt x="514611" y="397669"/>
                </a:cubicBezTo>
                <a:cubicBezTo>
                  <a:pt x="514309" y="397410"/>
                  <a:pt x="513733" y="397129"/>
                  <a:pt x="513769" y="396899"/>
                </a:cubicBezTo>
                <a:cubicBezTo>
                  <a:pt x="513805" y="396640"/>
                  <a:pt x="514409" y="396215"/>
                  <a:pt x="514712" y="396237"/>
                </a:cubicBezTo>
                <a:close/>
                <a:moveTo>
                  <a:pt x="514848" y="413081"/>
                </a:moveTo>
                <a:cubicBezTo>
                  <a:pt x="513495" y="412599"/>
                  <a:pt x="513538" y="412051"/>
                  <a:pt x="514971" y="411713"/>
                </a:cubicBezTo>
                <a:cubicBezTo>
                  <a:pt x="515158" y="411670"/>
                  <a:pt x="515568" y="412181"/>
                  <a:pt x="515878" y="412440"/>
                </a:cubicBezTo>
                <a:cubicBezTo>
                  <a:pt x="515525" y="412671"/>
                  <a:pt x="515021" y="413146"/>
                  <a:pt x="514848" y="413081"/>
                </a:cubicBezTo>
                <a:close/>
                <a:moveTo>
                  <a:pt x="521204" y="405933"/>
                </a:moveTo>
                <a:cubicBezTo>
                  <a:pt x="521075" y="406091"/>
                  <a:pt x="519793" y="405911"/>
                  <a:pt x="519254" y="405638"/>
                </a:cubicBezTo>
                <a:cubicBezTo>
                  <a:pt x="518541" y="405278"/>
                  <a:pt x="518023" y="404681"/>
                  <a:pt x="517454" y="404162"/>
                </a:cubicBezTo>
                <a:cubicBezTo>
                  <a:pt x="517173" y="403903"/>
                  <a:pt x="516972" y="403594"/>
                  <a:pt x="516734" y="403306"/>
                </a:cubicBezTo>
                <a:cubicBezTo>
                  <a:pt x="517483" y="403025"/>
                  <a:pt x="518231" y="402751"/>
                  <a:pt x="518944" y="402478"/>
                </a:cubicBezTo>
                <a:cubicBezTo>
                  <a:pt x="520499" y="402413"/>
                  <a:pt x="521485" y="403032"/>
                  <a:pt x="521744" y="404098"/>
                </a:cubicBezTo>
                <a:cubicBezTo>
                  <a:pt x="521888" y="404688"/>
                  <a:pt x="521614" y="405422"/>
                  <a:pt x="521204" y="405933"/>
                </a:cubicBezTo>
                <a:close/>
                <a:moveTo>
                  <a:pt x="530785" y="41224"/>
                </a:moveTo>
                <a:cubicBezTo>
                  <a:pt x="530828" y="41289"/>
                  <a:pt x="530864" y="41376"/>
                  <a:pt x="530900" y="41455"/>
                </a:cubicBezTo>
                <a:cubicBezTo>
                  <a:pt x="534074" y="41455"/>
                  <a:pt x="537248" y="41419"/>
                  <a:pt x="540415" y="41519"/>
                </a:cubicBezTo>
                <a:cubicBezTo>
                  <a:pt x="540754" y="41534"/>
                  <a:pt x="541164" y="42390"/>
                  <a:pt x="541286" y="42887"/>
                </a:cubicBezTo>
                <a:cubicBezTo>
                  <a:pt x="541330" y="43074"/>
                  <a:pt x="540624" y="43593"/>
                  <a:pt x="540293" y="43578"/>
                </a:cubicBezTo>
                <a:cubicBezTo>
                  <a:pt x="537486" y="43441"/>
                  <a:pt x="534664" y="43297"/>
                  <a:pt x="531893" y="42945"/>
                </a:cubicBezTo>
                <a:cubicBezTo>
                  <a:pt x="531461" y="42887"/>
                  <a:pt x="531202" y="42059"/>
                  <a:pt x="530893" y="41448"/>
                </a:cubicBezTo>
                <a:cubicBezTo>
                  <a:pt x="530763" y="41448"/>
                  <a:pt x="530633" y="41448"/>
                  <a:pt x="530497" y="41448"/>
                </a:cubicBezTo>
                <a:close/>
                <a:moveTo>
                  <a:pt x="534938" y="391349"/>
                </a:moveTo>
                <a:cubicBezTo>
                  <a:pt x="534628" y="391608"/>
                  <a:pt x="534355" y="391932"/>
                  <a:pt x="533973" y="392091"/>
                </a:cubicBezTo>
                <a:cubicBezTo>
                  <a:pt x="533268" y="392393"/>
                  <a:pt x="532505" y="392753"/>
                  <a:pt x="531742" y="392796"/>
                </a:cubicBezTo>
                <a:cubicBezTo>
                  <a:pt x="530864" y="392839"/>
                  <a:pt x="530468" y="390673"/>
                  <a:pt x="531389" y="390046"/>
                </a:cubicBezTo>
                <a:cubicBezTo>
                  <a:pt x="531684" y="389845"/>
                  <a:pt x="532080" y="389730"/>
                  <a:pt x="532505" y="389636"/>
                </a:cubicBezTo>
                <a:cubicBezTo>
                  <a:pt x="532930" y="389543"/>
                  <a:pt x="533376" y="389478"/>
                  <a:pt x="533779" y="389370"/>
                </a:cubicBezTo>
                <a:cubicBezTo>
                  <a:pt x="534196" y="389478"/>
                  <a:pt x="534657" y="389528"/>
                  <a:pt x="535017" y="389694"/>
                </a:cubicBezTo>
                <a:cubicBezTo>
                  <a:pt x="535823" y="390082"/>
                  <a:pt x="535773" y="390658"/>
                  <a:pt x="534938" y="391349"/>
                </a:cubicBezTo>
                <a:close/>
                <a:moveTo>
                  <a:pt x="537932" y="402075"/>
                </a:moveTo>
                <a:cubicBezTo>
                  <a:pt x="536593" y="401556"/>
                  <a:pt x="536651" y="400981"/>
                  <a:pt x="538069" y="400621"/>
                </a:cubicBezTo>
                <a:cubicBezTo>
                  <a:pt x="538227" y="400577"/>
                  <a:pt x="538638" y="401124"/>
                  <a:pt x="538933" y="401398"/>
                </a:cubicBezTo>
                <a:cubicBezTo>
                  <a:pt x="538594" y="401636"/>
                  <a:pt x="538083" y="402132"/>
                  <a:pt x="537932" y="402075"/>
                </a:cubicBezTo>
                <a:close/>
                <a:moveTo>
                  <a:pt x="540941" y="406423"/>
                </a:moveTo>
                <a:cubicBezTo>
                  <a:pt x="540624" y="406293"/>
                  <a:pt x="540315" y="406163"/>
                  <a:pt x="539998" y="406034"/>
                </a:cubicBezTo>
                <a:cubicBezTo>
                  <a:pt x="540336" y="405688"/>
                  <a:pt x="540675" y="405350"/>
                  <a:pt x="541013" y="405004"/>
                </a:cubicBezTo>
                <a:cubicBezTo>
                  <a:pt x="541322" y="405249"/>
                  <a:pt x="541625" y="405494"/>
                  <a:pt x="541934" y="405739"/>
                </a:cubicBezTo>
                <a:cubicBezTo>
                  <a:pt x="541603" y="405969"/>
                  <a:pt x="541272" y="406192"/>
                  <a:pt x="540941" y="406423"/>
                </a:cubicBezTo>
                <a:close/>
                <a:moveTo>
                  <a:pt x="542748" y="50021"/>
                </a:moveTo>
                <a:cubicBezTo>
                  <a:pt x="541402" y="50172"/>
                  <a:pt x="539998" y="50078"/>
                  <a:pt x="538630" y="49985"/>
                </a:cubicBezTo>
                <a:cubicBezTo>
                  <a:pt x="538242" y="49956"/>
                  <a:pt x="537831" y="49617"/>
                  <a:pt x="537565" y="49351"/>
                </a:cubicBezTo>
                <a:cubicBezTo>
                  <a:pt x="537436" y="49222"/>
                  <a:pt x="537508" y="48833"/>
                  <a:pt x="537680" y="48703"/>
                </a:cubicBezTo>
                <a:cubicBezTo>
                  <a:pt x="539019" y="47660"/>
                  <a:pt x="542935" y="47717"/>
                  <a:pt x="544043" y="48826"/>
                </a:cubicBezTo>
                <a:cubicBezTo>
                  <a:pt x="543626" y="49229"/>
                  <a:pt x="543251" y="49963"/>
                  <a:pt x="542748" y="50021"/>
                </a:cubicBezTo>
                <a:close/>
                <a:moveTo>
                  <a:pt x="548945" y="43283"/>
                </a:moveTo>
                <a:cubicBezTo>
                  <a:pt x="547765" y="43089"/>
                  <a:pt x="546634" y="42707"/>
                  <a:pt x="545490" y="42383"/>
                </a:cubicBezTo>
                <a:cubicBezTo>
                  <a:pt x="546188" y="42059"/>
                  <a:pt x="546894" y="41735"/>
                  <a:pt x="547592" y="41404"/>
                </a:cubicBezTo>
                <a:lnTo>
                  <a:pt x="547592" y="41404"/>
                </a:lnTo>
                <a:cubicBezTo>
                  <a:pt x="547592" y="41404"/>
                  <a:pt x="547592" y="41404"/>
                  <a:pt x="547592" y="41404"/>
                </a:cubicBezTo>
                <a:cubicBezTo>
                  <a:pt x="548355" y="41620"/>
                  <a:pt x="549111" y="41843"/>
                  <a:pt x="549866" y="42059"/>
                </a:cubicBezTo>
                <a:cubicBezTo>
                  <a:pt x="549557" y="42491"/>
                  <a:pt x="549132" y="43312"/>
                  <a:pt x="548945" y="43283"/>
                </a:cubicBezTo>
                <a:close/>
                <a:moveTo>
                  <a:pt x="555826" y="42858"/>
                </a:moveTo>
                <a:cubicBezTo>
                  <a:pt x="555301" y="43370"/>
                  <a:pt x="554703" y="43225"/>
                  <a:pt x="554286" y="42426"/>
                </a:cubicBezTo>
                <a:cubicBezTo>
                  <a:pt x="554235" y="42340"/>
                  <a:pt x="554804" y="41966"/>
                  <a:pt x="555142" y="41879"/>
                </a:cubicBezTo>
                <a:cubicBezTo>
                  <a:pt x="555337" y="41829"/>
                  <a:pt x="555668" y="42095"/>
                  <a:pt x="555941" y="42211"/>
                </a:cubicBezTo>
                <a:cubicBezTo>
                  <a:pt x="555905" y="42434"/>
                  <a:pt x="555977" y="42714"/>
                  <a:pt x="555826" y="42858"/>
                </a:cubicBezTo>
                <a:close/>
                <a:moveTo>
                  <a:pt x="561671" y="408316"/>
                </a:moveTo>
                <a:cubicBezTo>
                  <a:pt x="561081" y="408956"/>
                  <a:pt x="560368" y="408812"/>
                  <a:pt x="559850" y="407898"/>
                </a:cubicBezTo>
                <a:cubicBezTo>
                  <a:pt x="559785" y="407790"/>
                  <a:pt x="560411" y="407351"/>
                  <a:pt x="560807" y="407229"/>
                </a:cubicBezTo>
                <a:cubicBezTo>
                  <a:pt x="561009" y="407164"/>
                  <a:pt x="561405" y="407437"/>
                  <a:pt x="561700" y="407560"/>
                </a:cubicBezTo>
                <a:cubicBezTo>
                  <a:pt x="561700" y="407812"/>
                  <a:pt x="561829" y="408143"/>
                  <a:pt x="561671" y="408316"/>
                </a:cubicBezTo>
                <a:close/>
                <a:moveTo>
                  <a:pt x="561354" y="36258"/>
                </a:moveTo>
                <a:cubicBezTo>
                  <a:pt x="561297" y="36344"/>
                  <a:pt x="560483" y="36272"/>
                  <a:pt x="560469" y="36207"/>
                </a:cubicBezTo>
                <a:cubicBezTo>
                  <a:pt x="560181" y="35034"/>
                  <a:pt x="561124" y="34919"/>
                  <a:pt x="562110" y="34840"/>
                </a:cubicBezTo>
                <a:cubicBezTo>
                  <a:pt x="562153" y="34746"/>
                  <a:pt x="562211" y="34659"/>
                  <a:pt x="562254" y="34573"/>
                </a:cubicBezTo>
                <a:lnTo>
                  <a:pt x="562571" y="34804"/>
                </a:lnTo>
                <a:cubicBezTo>
                  <a:pt x="562420" y="34818"/>
                  <a:pt x="562268" y="34832"/>
                  <a:pt x="562110" y="34840"/>
                </a:cubicBezTo>
                <a:cubicBezTo>
                  <a:pt x="561880" y="35322"/>
                  <a:pt x="561664" y="35804"/>
                  <a:pt x="561354" y="36258"/>
                </a:cubicBezTo>
                <a:close/>
                <a:moveTo>
                  <a:pt x="567012" y="414960"/>
                </a:moveTo>
                <a:cubicBezTo>
                  <a:pt x="566602" y="414744"/>
                  <a:pt x="565723" y="414528"/>
                  <a:pt x="565558" y="414139"/>
                </a:cubicBezTo>
                <a:cubicBezTo>
                  <a:pt x="565126" y="413138"/>
                  <a:pt x="565558" y="412203"/>
                  <a:pt x="566817" y="411641"/>
                </a:cubicBezTo>
                <a:cubicBezTo>
                  <a:pt x="566911" y="411598"/>
                  <a:pt x="567566" y="412051"/>
                  <a:pt x="567696" y="412347"/>
                </a:cubicBezTo>
                <a:cubicBezTo>
                  <a:pt x="568099" y="413261"/>
                  <a:pt x="568948" y="414276"/>
                  <a:pt x="567012" y="414960"/>
                </a:cubicBezTo>
                <a:close/>
                <a:moveTo>
                  <a:pt x="575772" y="43017"/>
                </a:moveTo>
                <a:cubicBezTo>
                  <a:pt x="574462" y="43945"/>
                  <a:pt x="570503" y="43844"/>
                  <a:pt x="569358" y="42981"/>
                </a:cubicBezTo>
                <a:cubicBezTo>
                  <a:pt x="569128" y="42808"/>
                  <a:pt x="568876" y="42340"/>
                  <a:pt x="568977" y="42261"/>
                </a:cubicBezTo>
                <a:cubicBezTo>
                  <a:pt x="570222" y="41239"/>
                  <a:pt x="571345" y="40015"/>
                  <a:pt x="572878" y="39367"/>
                </a:cubicBezTo>
                <a:cubicBezTo>
                  <a:pt x="573886" y="38942"/>
                  <a:pt x="575383" y="39202"/>
                  <a:pt x="576715" y="39230"/>
                </a:cubicBezTo>
                <a:cubicBezTo>
                  <a:pt x="576707" y="39158"/>
                  <a:pt x="576700" y="39087"/>
                  <a:pt x="576693" y="39014"/>
                </a:cubicBezTo>
                <a:lnTo>
                  <a:pt x="577003" y="39245"/>
                </a:lnTo>
                <a:cubicBezTo>
                  <a:pt x="576909" y="39245"/>
                  <a:pt x="576808" y="39238"/>
                  <a:pt x="576707" y="39230"/>
                </a:cubicBezTo>
                <a:cubicBezTo>
                  <a:pt x="576794" y="40555"/>
                  <a:pt x="577247" y="41973"/>
                  <a:pt x="575772" y="43017"/>
                </a:cubicBezTo>
                <a:close/>
                <a:moveTo>
                  <a:pt x="593443" y="414989"/>
                </a:moveTo>
                <a:cubicBezTo>
                  <a:pt x="592881" y="415600"/>
                  <a:pt x="592226" y="415449"/>
                  <a:pt x="591780" y="414556"/>
                </a:cubicBezTo>
                <a:cubicBezTo>
                  <a:pt x="591722" y="414434"/>
                  <a:pt x="592305" y="414038"/>
                  <a:pt x="592680" y="413909"/>
                </a:cubicBezTo>
                <a:cubicBezTo>
                  <a:pt x="592860" y="413851"/>
                  <a:pt x="593227" y="414132"/>
                  <a:pt x="593515" y="414261"/>
                </a:cubicBezTo>
                <a:cubicBezTo>
                  <a:pt x="593493" y="414506"/>
                  <a:pt x="593601" y="414816"/>
                  <a:pt x="593443" y="414989"/>
                </a:cubicBezTo>
                <a:close/>
                <a:moveTo>
                  <a:pt x="592053" y="30204"/>
                </a:moveTo>
                <a:cubicBezTo>
                  <a:pt x="590297" y="30211"/>
                  <a:pt x="588382" y="30168"/>
                  <a:pt x="586842" y="29621"/>
                </a:cubicBezTo>
                <a:cubicBezTo>
                  <a:pt x="586158" y="29376"/>
                  <a:pt x="585906" y="27871"/>
                  <a:pt x="586014" y="26979"/>
                </a:cubicBezTo>
                <a:cubicBezTo>
                  <a:pt x="586144" y="25921"/>
                  <a:pt x="586835" y="26101"/>
                  <a:pt x="587943" y="26691"/>
                </a:cubicBezTo>
                <a:cubicBezTo>
                  <a:pt x="589347" y="27440"/>
                  <a:pt x="591168" y="27728"/>
                  <a:pt x="592773" y="28275"/>
                </a:cubicBezTo>
                <a:cubicBezTo>
                  <a:pt x="593155" y="28404"/>
                  <a:pt x="593407" y="28771"/>
                  <a:pt x="593637" y="28958"/>
                </a:cubicBezTo>
                <a:cubicBezTo>
                  <a:pt x="593140" y="29376"/>
                  <a:pt x="592600" y="30204"/>
                  <a:pt x="592053" y="30204"/>
                </a:cubicBezTo>
                <a:close/>
                <a:moveTo>
                  <a:pt x="604851" y="33896"/>
                </a:moveTo>
                <a:cubicBezTo>
                  <a:pt x="604232" y="33781"/>
                  <a:pt x="603246" y="33551"/>
                  <a:pt x="603174" y="33256"/>
                </a:cubicBezTo>
                <a:cubicBezTo>
                  <a:pt x="602958" y="32342"/>
                  <a:pt x="603009" y="31392"/>
                  <a:pt x="602994" y="30448"/>
                </a:cubicBezTo>
                <a:cubicBezTo>
                  <a:pt x="602872" y="30434"/>
                  <a:pt x="602785" y="30398"/>
                  <a:pt x="602663" y="30384"/>
                </a:cubicBezTo>
                <a:lnTo>
                  <a:pt x="602994" y="30139"/>
                </a:lnTo>
                <a:cubicBezTo>
                  <a:pt x="603001" y="30240"/>
                  <a:pt x="602994" y="30348"/>
                  <a:pt x="603001" y="30448"/>
                </a:cubicBezTo>
                <a:cubicBezTo>
                  <a:pt x="604902" y="30686"/>
                  <a:pt x="605801" y="31579"/>
                  <a:pt x="605564" y="33119"/>
                </a:cubicBezTo>
                <a:cubicBezTo>
                  <a:pt x="605506" y="33414"/>
                  <a:pt x="605002" y="33925"/>
                  <a:pt x="604851" y="33896"/>
                </a:cubicBezTo>
                <a:close/>
                <a:moveTo>
                  <a:pt x="619197" y="38230"/>
                </a:moveTo>
                <a:cubicBezTo>
                  <a:pt x="619010" y="38359"/>
                  <a:pt x="618412" y="38424"/>
                  <a:pt x="618391" y="38388"/>
                </a:cubicBezTo>
                <a:cubicBezTo>
                  <a:pt x="617440" y="36632"/>
                  <a:pt x="616541" y="34868"/>
                  <a:pt x="615684" y="33083"/>
                </a:cubicBezTo>
                <a:cubicBezTo>
                  <a:pt x="615684" y="33076"/>
                  <a:pt x="615864" y="33018"/>
                  <a:pt x="616102" y="32939"/>
                </a:cubicBezTo>
                <a:cubicBezTo>
                  <a:pt x="616339" y="32867"/>
                  <a:pt x="616627" y="32774"/>
                  <a:pt x="616821" y="32709"/>
                </a:cubicBezTo>
                <a:cubicBezTo>
                  <a:pt x="617404" y="32874"/>
                  <a:pt x="618290" y="32961"/>
                  <a:pt x="618758" y="33155"/>
                </a:cubicBezTo>
                <a:cubicBezTo>
                  <a:pt x="618916" y="33220"/>
                  <a:pt x="619024" y="33292"/>
                  <a:pt x="619060" y="33386"/>
                </a:cubicBezTo>
                <a:cubicBezTo>
                  <a:pt x="619578" y="34667"/>
                  <a:pt x="619744" y="36042"/>
                  <a:pt x="619924" y="37395"/>
                </a:cubicBezTo>
                <a:cubicBezTo>
                  <a:pt x="619960" y="37661"/>
                  <a:pt x="619513" y="38000"/>
                  <a:pt x="619197" y="38230"/>
                </a:cubicBezTo>
                <a:close/>
                <a:moveTo>
                  <a:pt x="620262" y="23524"/>
                </a:moveTo>
                <a:cubicBezTo>
                  <a:pt x="620305" y="23603"/>
                  <a:pt x="620356" y="23675"/>
                  <a:pt x="620399" y="23754"/>
                </a:cubicBezTo>
                <a:cubicBezTo>
                  <a:pt x="621406" y="23833"/>
                  <a:pt x="622414" y="23913"/>
                  <a:pt x="622141" y="25107"/>
                </a:cubicBezTo>
                <a:cubicBezTo>
                  <a:pt x="622126" y="25172"/>
                  <a:pt x="621291" y="25266"/>
                  <a:pt x="621227" y="25172"/>
                </a:cubicBezTo>
                <a:cubicBezTo>
                  <a:pt x="620895" y="24719"/>
                  <a:pt x="620658" y="24229"/>
                  <a:pt x="620392" y="23754"/>
                </a:cubicBezTo>
                <a:cubicBezTo>
                  <a:pt x="620262" y="23747"/>
                  <a:pt x="620140" y="23733"/>
                  <a:pt x="620010" y="23725"/>
                </a:cubicBezTo>
                <a:close/>
                <a:moveTo>
                  <a:pt x="620680" y="29138"/>
                </a:moveTo>
                <a:cubicBezTo>
                  <a:pt x="620622" y="29002"/>
                  <a:pt x="621291" y="28678"/>
                  <a:pt x="621622" y="28440"/>
                </a:cubicBezTo>
                <a:cubicBezTo>
                  <a:pt x="621932" y="28699"/>
                  <a:pt x="622580" y="29074"/>
                  <a:pt x="622508" y="29203"/>
                </a:cubicBezTo>
                <a:cubicBezTo>
                  <a:pt x="621889" y="30283"/>
                  <a:pt x="621162" y="30254"/>
                  <a:pt x="620680" y="29138"/>
                </a:cubicBezTo>
                <a:close/>
                <a:moveTo>
                  <a:pt x="630951" y="417191"/>
                </a:moveTo>
                <a:cubicBezTo>
                  <a:pt x="630411" y="417752"/>
                  <a:pt x="629792" y="417609"/>
                  <a:pt x="629382" y="416766"/>
                </a:cubicBezTo>
                <a:cubicBezTo>
                  <a:pt x="629331" y="416658"/>
                  <a:pt x="629893" y="416284"/>
                  <a:pt x="630246" y="416176"/>
                </a:cubicBezTo>
                <a:cubicBezTo>
                  <a:pt x="630425" y="416119"/>
                  <a:pt x="630764" y="416392"/>
                  <a:pt x="631030" y="416514"/>
                </a:cubicBezTo>
                <a:cubicBezTo>
                  <a:pt x="631009" y="416745"/>
                  <a:pt x="631095" y="417033"/>
                  <a:pt x="630951" y="417191"/>
                </a:cubicBezTo>
                <a:close/>
                <a:moveTo>
                  <a:pt x="652941" y="423965"/>
                </a:moveTo>
                <a:cubicBezTo>
                  <a:pt x="652473" y="423713"/>
                  <a:pt x="652343" y="423101"/>
                  <a:pt x="652149" y="422554"/>
                </a:cubicBezTo>
                <a:cubicBezTo>
                  <a:pt x="652027" y="422525"/>
                  <a:pt x="651897" y="422503"/>
                  <a:pt x="651789" y="422467"/>
                </a:cubicBezTo>
                <a:cubicBezTo>
                  <a:pt x="651775" y="422396"/>
                  <a:pt x="651760" y="422323"/>
                  <a:pt x="651753" y="422259"/>
                </a:cubicBezTo>
                <a:cubicBezTo>
                  <a:pt x="650918" y="422251"/>
                  <a:pt x="650090" y="422251"/>
                  <a:pt x="649255" y="422244"/>
                </a:cubicBezTo>
                <a:cubicBezTo>
                  <a:pt x="649227" y="422323"/>
                  <a:pt x="649198" y="422403"/>
                  <a:pt x="649162" y="422475"/>
                </a:cubicBezTo>
                <a:lnTo>
                  <a:pt x="648867" y="422244"/>
                </a:lnTo>
                <a:cubicBezTo>
                  <a:pt x="648996" y="422244"/>
                  <a:pt x="649126" y="422244"/>
                  <a:pt x="649255" y="422244"/>
                </a:cubicBezTo>
                <a:cubicBezTo>
                  <a:pt x="649471" y="421712"/>
                  <a:pt x="649637" y="421006"/>
                  <a:pt x="650011" y="420927"/>
                </a:cubicBezTo>
                <a:cubicBezTo>
                  <a:pt x="651458" y="420632"/>
                  <a:pt x="651623" y="421467"/>
                  <a:pt x="651753" y="422251"/>
                </a:cubicBezTo>
                <a:cubicBezTo>
                  <a:pt x="651854" y="422251"/>
                  <a:pt x="651947" y="422251"/>
                  <a:pt x="652041" y="422251"/>
                </a:cubicBezTo>
                <a:cubicBezTo>
                  <a:pt x="652084" y="422345"/>
                  <a:pt x="652113" y="422446"/>
                  <a:pt x="652149" y="422547"/>
                </a:cubicBezTo>
                <a:cubicBezTo>
                  <a:pt x="652869" y="422719"/>
                  <a:pt x="653696" y="422835"/>
                  <a:pt x="654006" y="423209"/>
                </a:cubicBezTo>
                <a:cubicBezTo>
                  <a:pt x="654481" y="423799"/>
                  <a:pt x="653682" y="424368"/>
                  <a:pt x="652941" y="423965"/>
                </a:cubicBezTo>
                <a:close/>
                <a:moveTo>
                  <a:pt x="663932" y="423396"/>
                </a:moveTo>
                <a:cubicBezTo>
                  <a:pt x="663881" y="423281"/>
                  <a:pt x="664522" y="422986"/>
                  <a:pt x="664853" y="422763"/>
                </a:cubicBezTo>
                <a:cubicBezTo>
                  <a:pt x="665163" y="423000"/>
                  <a:pt x="665796" y="423360"/>
                  <a:pt x="665731" y="423468"/>
                </a:cubicBezTo>
                <a:cubicBezTo>
                  <a:pt x="665112" y="424483"/>
                  <a:pt x="664414" y="424461"/>
                  <a:pt x="663932" y="423396"/>
                </a:cubicBezTo>
                <a:close/>
                <a:moveTo>
                  <a:pt x="690528" y="20760"/>
                </a:moveTo>
                <a:cubicBezTo>
                  <a:pt x="690211" y="20321"/>
                  <a:pt x="689981" y="19831"/>
                  <a:pt x="689736" y="19356"/>
                </a:cubicBezTo>
                <a:cubicBezTo>
                  <a:pt x="689578" y="19342"/>
                  <a:pt x="689413" y="19327"/>
                  <a:pt x="689261" y="19305"/>
                </a:cubicBezTo>
                <a:cubicBezTo>
                  <a:pt x="689254" y="19212"/>
                  <a:pt x="689204" y="19147"/>
                  <a:pt x="689182" y="19054"/>
                </a:cubicBezTo>
                <a:cubicBezTo>
                  <a:pt x="687066" y="19046"/>
                  <a:pt x="684943" y="19054"/>
                  <a:pt x="682826" y="18989"/>
                </a:cubicBezTo>
                <a:cubicBezTo>
                  <a:pt x="682459" y="18974"/>
                  <a:pt x="682063" y="18622"/>
                  <a:pt x="681790" y="18363"/>
                </a:cubicBezTo>
                <a:cubicBezTo>
                  <a:pt x="681675" y="18247"/>
                  <a:pt x="681797" y="17801"/>
                  <a:pt x="681912" y="17772"/>
                </a:cubicBezTo>
                <a:cubicBezTo>
                  <a:pt x="683165" y="17513"/>
                  <a:pt x="684432" y="17211"/>
                  <a:pt x="685713" y="17096"/>
                </a:cubicBezTo>
                <a:cubicBezTo>
                  <a:pt x="687671" y="16916"/>
                  <a:pt x="688887" y="17578"/>
                  <a:pt x="689182" y="19054"/>
                </a:cubicBezTo>
                <a:cubicBezTo>
                  <a:pt x="689312" y="19054"/>
                  <a:pt x="689441" y="19061"/>
                  <a:pt x="689564" y="19061"/>
                </a:cubicBezTo>
                <a:cubicBezTo>
                  <a:pt x="689614" y="19162"/>
                  <a:pt x="689679" y="19255"/>
                  <a:pt x="689729" y="19356"/>
                </a:cubicBezTo>
                <a:cubicBezTo>
                  <a:pt x="690701" y="19442"/>
                  <a:pt x="691723" y="19486"/>
                  <a:pt x="691471" y="20695"/>
                </a:cubicBezTo>
                <a:cubicBezTo>
                  <a:pt x="691464" y="20760"/>
                  <a:pt x="690600" y="20853"/>
                  <a:pt x="690528" y="20760"/>
                </a:cubicBezTo>
                <a:close/>
                <a:moveTo>
                  <a:pt x="696416" y="40663"/>
                </a:moveTo>
                <a:cubicBezTo>
                  <a:pt x="694854" y="40001"/>
                  <a:pt x="693393" y="39187"/>
                  <a:pt x="693263" y="37654"/>
                </a:cubicBezTo>
                <a:cubicBezTo>
                  <a:pt x="693249" y="37460"/>
                  <a:pt x="693926" y="37236"/>
                  <a:pt x="694285" y="37020"/>
                </a:cubicBezTo>
                <a:cubicBezTo>
                  <a:pt x="696272" y="36805"/>
                  <a:pt x="697856" y="37791"/>
                  <a:pt x="697661" y="39446"/>
                </a:cubicBezTo>
                <a:cubicBezTo>
                  <a:pt x="697604" y="39900"/>
                  <a:pt x="696524" y="40713"/>
                  <a:pt x="696416" y="40663"/>
                </a:cubicBezTo>
                <a:close/>
                <a:moveTo>
                  <a:pt x="728684" y="20666"/>
                </a:moveTo>
                <a:cubicBezTo>
                  <a:pt x="728195" y="20407"/>
                  <a:pt x="727166" y="20040"/>
                  <a:pt x="727216" y="19853"/>
                </a:cubicBezTo>
                <a:cubicBezTo>
                  <a:pt x="727468" y="18982"/>
                  <a:pt x="728015" y="18161"/>
                  <a:pt x="728454" y="17319"/>
                </a:cubicBezTo>
                <a:cubicBezTo>
                  <a:pt x="728749" y="17563"/>
                  <a:pt x="729174" y="17765"/>
                  <a:pt x="729325" y="18053"/>
                </a:cubicBezTo>
                <a:cubicBezTo>
                  <a:pt x="729793" y="18967"/>
                  <a:pt x="730225" y="19925"/>
                  <a:pt x="728684" y="20666"/>
                </a:cubicBezTo>
                <a:close/>
                <a:moveTo>
                  <a:pt x="740532" y="18579"/>
                </a:moveTo>
                <a:cubicBezTo>
                  <a:pt x="738884" y="18809"/>
                  <a:pt x="738754" y="18017"/>
                  <a:pt x="738675" y="17196"/>
                </a:cubicBezTo>
                <a:cubicBezTo>
                  <a:pt x="738560" y="17160"/>
                  <a:pt x="738459" y="17125"/>
                  <a:pt x="738344" y="17089"/>
                </a:cubicBezTo>
                <a:lnTo>
                  <a:pt x="738639" y="16858"/>
                </a:lnTo>
                <a:cubicBezTo>
                  <a:pt x="738654" y="16973"/>
                  <a:pt x="738668" y="17089"/>
                  <a:pt x="738675" y="17204"/>
                </a:cubicBezTo>
                <a:cubicBezTo>
                  <a:pt x="739345" y="17412"/>
                  <a:pt x="740028" y="17600"/>
                  <a:pt x="740662" y="17859"/>
                </a:cubicBezTo>
                <a:cubicBezTo>
                  <a:pt x="740770" y="17902"/>
                  <a:pt x="740640" y="18564"/>
                  <a:pt x="740532" y="18579"/>
                </a:cubicBezTo>
                <a:close/>
                <a:moveTo>
                  <a:pt x="747413" y="408769"/>
                </a:moveTo>
                <a:cubicBezTo>
                  <a:pt x="745657" y="408935"/>
                  <a:pt x="744952" y="408143"/>
                  <a:pt x="744721" y="407042"/>
                </a:cubicBezTo>
                <a:cubicBezTo>
                  <a:pt x="744455" y="405775"/>
                  <a:pt x="745319" y="405105"/>
                  <a:pt x="746665" y="405055"/>
                </a:cubicBezTo>
                <a:cubicBezTo>
                  <a:pt x="748716" y="404796"/>
                  <a:pt x="749386" y="405523"/>
                  <a:pt x="749587" y="406725"/>
                </a:cubicBezTo>
                <a:cubicBezTo>
                  <a:pt x="749803" y="408020"/>
                  <a:pt x="749040" y="408611"/>
                  <a:pt x="747413" y="408769"/>
                </a:cubicBezTo>
                <a:close/>
                <a:moveTo>
                  <a:pt x="780632" y="408603"/>
                </a:moveTo>
                <a:cubicBezTo>
                  <a:pt x="780351" y="408517"/>
                  <a:pt x="780078" y="408431"/>
                  <a:pt x="779797" y="408344"/>
                </a:cubicBezTo>
                <a:cubicBezTo>
                  <a:pt x="780085" y="408035"/>
                  <a:pt x="780380" y="407725"/>
                  <a:pt x="780668" y="407416"/>
                </a:cubicBezTo>
                <a:cubicBezTo>
                  <a:pt x="780963" y="407617"/>
                  <a:pt x="781258" y="407819"/>
                  <a:pt x="781553" y="408028"/>
                </a:cubicBezTo>
                <a:cubicBezTo>
                  <a:pt x="781244" y="408222"/>
                  <a:pt x="780941" y="408416"/>
                  <a:pt x="780632" y="408603"/>
                </a:cubicBezTo>
                <a:close/>
                <a:moveTo>
                  <a:pt x="788974" y="400657"/>
                </a:moveTo>
                <a:cubicBezTo>
                  <a:pt x="790155" y="400340"/>
                  <a:pt x="791436" y="399793"/>
                  <a:pt x="792314" y="401189"/>
                </a:cubicBezTo>
                <a:cubicBezTo>
                  <a:pt x="792048" y="401499"/>
                  <a:pt x="791573" y="402319"/>
                  <a:pt x="791350" y="402276"/>
                </a:cubicBezTo>
                <a:cubicBezTo>
                  <a:pt x="790205" y="402075"/>
                  <a:pt x="789118" y="401657"/>
                  <a:pt x="788017" y="401319"/>
                </a:cubicBezTo>
                <a:cubicBezTo>
                  <a:pt x="788326" y="401089"/>
                  <a:pt x="788600" y="400757"/>
                  <a:pt x="788974" y="400657"/>
                </a:cubicBezTo>
                <a:close/>
                <a:moveTo>
                  <a:pt x="792480" y="410482"/>
                </a:moveTo>
                <a:cubicBezTo>
                  <a:pt x="792134" y="410871"/>
                  <a:pt x="791277" y="410986"/>
                  <a:pt x="790587" y="411195"/>
                </a:cubicBezTo>
                <a:cubicBezTo>
                  <a:pt x="790565" y="411238"/>
                  <a:pt x="790551" y="411289"/>
                  <a:pt x="790522" y="411332"/>
                </a:cubicBezTo>
                <a:cubicBezTo>
                  <a:pt x="790522" y="411332"/>
                  <a:pt x="790399" y="411245"/>
                  <a:pt x="790399" y="411245"/>
                </a:cubicBezTo>
                <a:cubicBezTo>
                  <a:pt x="790457" y="411224"/>
                  <a:pt x="790522" y="411217"/>
                  <a:pt x="790579" y="411195"/>
                </a:cubicBezTo>
                <a:cubicBezTo>
                  <a:pt x="790846" y="410670"/>
                  <a:pt x="790997" y="410000"/>
                  <a:pt x="791501" y="409762"/>
                </a:cubicBezTo>
                <a:cubicBezTo>
                  <a:pt x="792278" y="409388"/>
                  <a:pt x="792976" y="409921"/>
                  <a:pt x="792480" y="410482"/>
                </a:cubicBezTo>
                <a:close/>
                <a:moveTo>
                  <a:pt x="798231" y="403442"/>
                </a:moveTo>
                <a:cubicBezTo>
                  <a:pt x="797928" y="403622"/>
                  <a:pt x="797569" y="403795"/>
                  <a:pt x="797302" y="403982"/>
                </a:cubicBezTo>
                <a:cubicBezTo>
                  <a:pt x="797158" y="403665"/>
                  <a:pt x="796950" y="403342"/>
                  <a:pt x="796784" y="403025"/>
                </a:cubicBezTo>
                <a:cubicBezTo>
                  <a:pt x="796618" y="402708"/>
                  <a:pt x="796496" y="402392"/>
                  <a:pt x="796525" y="402082"/>
                </a:cubicBezTo>
                <a:cubicBezTo>
                  <a:pt x="796561" y="401600"/>
                  <a:pt x="797338" y="401146"/>
                  <a:pt x="797943" y="400520"/>
                </a:cubicBezTo>
                <a:cubicBezTo>
                  <a:pt x="798367" y="401585"/>
                  <a:pt x="798879" y="402255"/>
                  <a:pt x="798799" y="402881"/>
                </a:cubicBezTo>
                <a:cubicBezTo>
                  <a:pt x="798778" y="403082"/>
                  <a:pt x="798533" y="403262"/>
                  <a:pt x="798231" y="403442"/>
                </a:cubicBezTo>
                <a:close/>
                <a:moveTo>
                  <a:pt x="803708" y="404234"/>
                </a:moveTo>
                <a:cubicBezTo>
                  <a:pt x="803435" y="404126"/>
                  <a:pt x="803154" y="404025"/>
                  <a:pt x="802881" y="403917"/>
                </a:cubicBezTo>
                <a:cubicBezTo>
                  <a:pt x="803176" y="403572"/>
                  <a:pt x="803464" y="403227"/>
                  <a:pt x="803759" y="402881"/>
                </a:cubicBezTo>
                <a:cubicBezTo>
                  <a:pt x="804047" y="403111"/>
                  <a:pt x="804342" y="403342"/>
                  <a:pt x="804630" y="403579"/>
                </a:cubicBezTo>
                <a:cubicBezTo>
                  <a:pt x="804327" y="403795"/>
                  <a:pt x="804018" y="404011"/>
                  <a:pt x="803708" y="404234"/>
                </a:cubicBezTo>
                <a:close/>
                <a:moveTo>
                  <a:pt x="818270" y="388585"/>
                </a:moveTo>
                <a:cubicBezTo>
                  <a:pt x="817888" y="388348"/>
                  <a:pt x="817500" y="388117"/>
                  <a:pt x="817118" y="387880"/>
                </a:cubicBezTo>
                <a:cubicBezTo>
                  <a:pt x="817399" y="387671"/>
                  <a:pt x="817672" y="387455"/>
                  <a:pt x="817953" y="387246"/>
                </a:cubicBezTo>
                <a:cubicBezTo>
                  <a:pt x="818198" y="387477"/>
                  <a:pt x="818442" y="387714"/>
                  <a:pt x="818687" y="387944"/>
                </a:cubicBezTo>
                <a:cubicBezTo>
                  <a:pt x="818543" y="388160"/>
                  <a:pt x="818406" y="388376"/>
                  <a:pt x="818270" y="388585"/>
                </a:cubicBezTo>
                <a:close/>
                <a:moveTo>
                  <a:pt x="818248" y="22933"/>
                </a:moveTo>
                <a:cubicBezTo>
                  <a:pt x="818090" y="23085"/>
                  <a:pt x="817953" y="23193"/>
                  <a:pt x="817917" y="23178"/>
                </a:cubicBezTo>
                <a:cubicBezTo>
                  <a:pt x="816737" y="22667"/>
                  <a:pt x="816787" y="22142"/>
                  <a:pt x="818047" y="21767"/>
                </a:cubicBezTo>
                <a:cubicBezTo>
                  <a:pt x="818097" y="21753"/>
                  <a:pt x="818205" y="21868"/>
                  <a:pt x="818335" y="22019"/>
                </a:cubicBezTo>
                <a:cubicBezTo>
                  <a:pt x="818464" y="22170"/>
                  <a:pt x="818615" y="22358"/>
                  <a:pt x="818730" y="22480"/>
                </a:cubicBezTo>
                <a:cubicBezTo>
                  <a:pt x="818594" y="22610"/>
                  <a:pt x="818406" y="22790"/>
                  <a:pt x="818248" y="22933"/>
                </a:cubicBezTo>
                <a:close/>
                <a:moveTo>
                  <a:pt x="830996" y="8019"/>
                </a:moveTo>
                <a:cubicBezTo>
                  <a:pt x="831010" y="8112"/>
                  <a:pt x="831024" y="8213"/>
                  <a:pt x="831032" y="8307"/>
                </a:cubicBezTo>
                <a:cubicBezTo>
                  <a:pt x="831651" y="8494"/>
                  <a:pt x="832277" y="8666"/>
                  <a:pt x="832853" y="8911"/>
                </a:cubicBezTo>
                <a:cubicBezTo>
                  <a:pt x="832961" y="8954"/>
                  <a:pt x="832853" y="9581"/>
                  <a:pt x="832766" y="9595"/>
                </a:cubicBezTo>
                <a:cubicBezTo>
                  <a:pt x="831248" y="9811"/>
                  <a:pt x="831118" y="9070"/>
                  <a:pt x="831032" y="8307"/>
                </a:cubicBezTo>
                <a:cubicBezTo>
                  <a:pt x="830938" y="8278"/>
                  <a:pt x="830845" y="8242"/>
                  <a:pt x="830751" y="8213"/>
                </a:cubicBezTo>
                <a:close/>
                <a:moveTo>
                  <a:pt x="833443" y="389737"/>
                </a:moveTo>
                <a:cubicBezTo>
                  <a:pt x="833393" y="390039"/>
                  <a:pt x="832910" y="390565"/>
                  <a:pt x="832795" y="390543"/>
                </a:cubicBezTo>
                <a:cubicBezTo>
                  <a:pt x="832191" y="390414"/>
                  <a:pt x="831219" y="390198"/>
                  <a:pt x="831154" y="389902"/>
                </a:cubicBezTo>
                <a:cubicBezTo>
                  <a:pt x="830945" y="388974"/>
                  <a:pt x="831010" y="388002"/>
                  <a:pt x="831003" y="387045"/>
                </a:cubicBezTo>
                <a:cubicBezTo>
                  <a:pt x="830916" y="387037"/>
                  <a:pt x="830873" y="387009"/>
                  <a:pt x="830780" y="387009"/>
                </a:cubicBezTo>
                <a:lnTo>
                  <a:pt x="831003" y="386829"/>
                </a:lnTo>
                <a:cubicBezTo>
                  <a:pt x="831003" y="386829"/>
                  <a:pt x="830780" y="387009"/>
                  <a:pt x="830780" y="387009"/>
                </a:cubicBezTo>
                <a:cubicBezTo>
                  <a:pt x="830737" y="386930"/>
                  <a:pt x="830715" y="386843"/>
                  <a:pt x="830679" y="386757"/>
                </a:cubicBezTo>
                <a:cubicBezTo>
                  <a:pt x="829988" y="386598"/>
                  <a:pt x="829175" y="386498"/>
                  <a:pt x="828887" y="386145"/>
                </a:cubicBezTo>
                <a:cubicBezTo>
                  <a:pt x="828376" y="385533"/>
                  <a:pt x="829095" y="384964"/>
                  <a:pt x="829837" y="385353"/>
                </a:cubicBezTo>
                <a:cubicBezTo>
                  <a:pt x="830312" y="385605"/>
                  <a:pt x="830463" y="386224"/>
                  <a:pt x="830686" y="386757"/>
                </a:cubicBezTo>
                <a:cubicBezTo>
                  <a:pt x="830794" y="386778"/>
                  <a:pt x="830909" y="386800"/>
                  <a:pt x="831010" y="386829"/>
                </a:cubicBezTo>
                <a:cubicBezTo>
                  <a:pt x="831010" y="386901"/>
                  <a:pt x="831010" y="386973"/>
                  <a:pt x="831010" y="387045"/>
                </a:cubicBezTo>
                <a:cubicBezTo>
                  <a:pt x="831471" y="387081"/>
                  <a:pt x="831895" y="387138"/>
                  <a:pt x="832212" y="387253"/>
                </a:cubicBezTo>
                <a:cubicBezTo>
                  <a:pt x="833335" y="387678"/>
                  <a:pt x="833630" y="388585"/>
                  <a:pt x="833443" y="389737"/>
                </a:cubicBezTo>
                <a:close/>
                <a:moveTo>
                  <a:pt x="835624" y="383906"/>
                </a:moveTo>
                <a:cubicBezTo>
                  <a:pt x="835091" y="383633"/>
                  <a:pt x="834055" y="383294"/>
                  <a:pt x="834105" y="383107"/>
                </a:cubicBezTo>
                <a:cubicBezTo>
                  <a:pt x="834328" y="382222"/>
                  <a:pt x="834839" y="381380"/>
                  <a:pt x="835257" y="380523"/>
                </a:cubicBezTo>
                <a:cubicBezTo>
                  <a:pt x="835667" y="381063"/>
                  <a:pt x="836077" y="381610"/>
                  <a:pt x="836488" y="382150"/>
                </a:cubicBezTo>
                <a:lnTo>
                  <a:pt x="836488" y="382150"/>
                </a:lnTo>
                <a:cubicBezTo>
                  <a:pt x="836488" y="382150"/>
                  <a:pt x="836488" y="382150"/>
                  <a:pt x="836488" y="382150"/>
                </a:cubicBezTo>
                <a:cubicBezTo>
                  <a:pt x="836200" y="382740"/>
                  <a:pt x="835912" y="383323"/>
                  <a:pt x="835624" y="383906"/>
                </a:cubicBezTo>
                <a:close/>
                <a:moveTo>
                  <a:pt x="846738" y="23308"/>
                </a:moveTo>
                <a:lnTo>
                  <a:pt x="846738" y="23308"/>
                </a:lnTo>
                <a:lnTo>
                  <a:pt x="846738" y="23308"/>
                </a:lnTo>
                <a:cubicBezTo>
                  <a:pt x="846586" y="23178"/>
                  <a:pt x="846378" y="23041"/>
                  <a:pt x="846205" y="22912"/>
                </a:cubicBezTo>
                <a:cubicBezTo>
                  <a:pt x="846032" y="22782"/>
                  <a:pt x="845903" y="22653"/>
                  <a:pt x="845917" y="22538"/>
                </a:cubicBezTo>
                <a:cubicBezTo>
                  <a:pt x="845931" y="22401"/>
                  <a:pt x="846082" y="22279"/>
                  <a:pt x="846262" y="22156"/>
                </a:cubicBezTo>
                <a:cubicBezTo>
                  <a:pt x="846442" y="22034"/>
                  <a:pt x="846666" y="21911"/>
                  <a:pt x="846824" y="21789"/>
                </a:cubicBezTo>
                <a:cubicBezTo>
                  <a:pt x="847155" y="22055"/>
                  <a:pt x="847486" y="22322"/>
                  <a:pt x="847817" y="22588"/>
                </a:cubicBezTo>
                <a:cubicBezTo>
                  <a:pt x="847457" y="22826"/>
                  <a:pt x="847097" y="23063"/>
                  <a:pt x="846738" y="23308"/>
                </a:cubicBezTo>
                <a:close/>
                <a:moveTo>
                  <a:pt x="847846" y="10517"/>
                </a:moveTo>
                <a:cubicBezTo>
                  <a:pt x="847745" y="10790"/>
                  <a:pt x="847702" y="11150"/>
                  <a:pt x="847493" y="11445"/>
                </a:cubicBezTo>
                <a:cubicBezTo>
                  <a:pt x="847018" y="12136"/>
                  <a:pt x="846306" y="12071"/>
                  <a:pt x="845442" y="11315"/>
                </a:cubicBezTo>
                <a:cubicBezTo>
                  <a:pt x="844830" y="10783"/>
                  <a:pt x="844161" y="10279"/>
                  <a:pt x="843599" y="9710"/>
                </a:cubicBezTo>
                <a:cubicBezTo>
                  <a:pt x="843391" y="9501"/>
                  <a:pt x="843283" y="8933"/>
                  <a:pt x="843354" y="8904"/>
                </a:cubicBezTo>
                <a:cubicBezTo>
                  <a:pt x="844139" y="8630"/>
                  <a:pt x="845003" y="8199"/>
                  <a:pt x="845787" y="8256"/>
                </a:cubicBezTo>
                <a:cubicBezTo>
                  <a:pt x="847371" y="8371"/>
                  <a:pt x="848134" y="9192"/>
                  <a:pt x="847846" y="10517"/>
                </a:cubicBezTo>
                <a:close/>
                <a:moveTo>
                  <a:pt x="849631" y="384396"/>
                </a:moveTo>
                <a:cubicBezTo>
                  <a:pt x="849386" y="384158"/>
                  <a:pt x="849034" y="383942"/>
                  <a:pt x="848947" y="383676"/>
                </a:cubicBezTo>
                <a:cubicBezTo>
                  <a:pt x="848883" y="383496"/>
                  <a:pt x="849192" y="383244"/>
                  <a:pt x="849336" y="383021"/>
                </a:cubicBezTo>
                <a:cubicBezTo>
                  <a:pt x="849602" y="383042"/>
                  <a:pt x="849869" y="383057"/>
                  <a:pt x="850135" y="383071"/>
                </a:cubicBezTo>
                <a:cubicBezTo>
                  <a:pt x="849962" y="383518"/>
                  <a:pt x="849797" y="383957"/>
                  <a:pt x="849631" y="384396"/>
                </a:cubicBezTo>
                <a:close/>
                <a:moveTo>
                  <a:pt x="852518" y="56485"/>
                </a:moveTo>
                <a:cubicBezTo>
                  <a:pt x="852222" y="56233"/>
                  <a:pt x="851661" y="55952"/>
                  <a:pt x="851697" y="55729"/>
                </a:cubicBezTo>
                <a:cubicBezTo>
                  <a:pt x="851740" y="55455"/>
                  <a:pt x="852287" y="55232"/>
                  <a:pt x="852611" y="54987"/>
                </a:cubicBezTo>
                <a:cubicBezTo>
                  <a:pt x="852899" y="55261"/>
                  <a:pt x="853187" y="55535"/>
                  <a:pt x="853475" y="55801"/>
                </a:cubicBezTo>
                <a:cubicBezTo>
                  <a:pt x="853158" y="56031"/>
                  <a:pt x="852834" y="56262"/>
                  <a:pt x="852518" y="56485"/>
                </a:cubicBezTo>
                <a:close/>
                <a:moveTo>
                  <a:pt x="852050" y="16167"/>
                </a:moveTo>
                <a:cubicBezTo>
                  <a:pt x="852553" y="15771"/>
                  <a:pt x="852985" y="15274"/>
                  <a:pt x="853590" y="15008"/>
                </a:cubicBezTo>
                <a:cubicBezTo>
                  <a:pt x="854583" y="14576"/>
                  <a:pt x="855433" y="14864"/>
                  <a:pt x="856008" y="15714"/>
                </a:cubicBezTo>
                <a:cubicBezTo>
                  <a:pt x="855512" y="16066"/>
                  <a:pt x="855022" y="16700"/>
                  <a:pt x="854483" y="16728"/>
                </a:cubicBezTo>
                <a:cubicBezTo>
                  <a:pt x="853691" y="16772"/>
                  <a:pt x="852863" y="16376"/>
                  <a:pt x="852050" y="16167"/>
                </a:cubicBezTo>
                <a:close/>
                <a:moveTo>
                  <a:pt x="855850" y="377349"/>
                </a:moveTo>
                <a:cubicBezTo>
                  <a:pt x="855253" y="377068"/>
                  <a:pt x="854108" y="376694"/>
                  <a:pt x="854151" y="376514"/>
                </a:cubicBezTo>
                <a:cubicBezTo>
                  <a:pt x="854403" y="375571"/>
                  <a:pt x="854965" y="374678"/>
                  <a:pt x="855418" y="373771"/>
                </a:cubicBezTo>
                <a:cubicBezTo>
                  <a:pt x="855857" y="374354"/>
                  <a:pt x="856296" y="374930"/>
                  <a:pt x="856735" y="375513"/>
                </a:cubicBezTo>
                <a:lnTo>
                  <a:pt x="856735" y="375513"/>
                </a:lnTo>
                <a:cubicBezTo>
                  <a:pt x="856735" y="375513"/>
                  <a:pt x="856735" y="375513"/>
                  <a:pt x="856735" y="375513"/>
                </a:cubicBezTo>
                <a:cubicBezTo>
                  <a:pt x="856440" y="376118"/>
                  <a:pt x="856145" y="376737"/>
                  <a:pt x="855850" y="377349"/>
                </a:cubicBezTo>
                <a:close/>
                <a:moveTo>
                  <a:pt x="857930" y="51907"/>
                </a:moveTo>
                <a:cubicBezTo>
                  <a:pt x="857786" y="51583"/>
                  <a:pt x="857578" y="51259"/>
                  <a:pt x="857412" y="50935"/>
                </a:cubicBezTo>
                <a:cubicBezTo>
                  <a:pt x="857247" y="50611"/>
                  <a:pt x="857124" y="50287"/>
                  <a:pt x="857153" y="49978"/>
                </a:cubicBezTo>
                <a:cubicBezTo>
                  <a:pt x="857189" y="49538"/>
                  <a:pt x="858053" y="49150"/>
                  <a:pt x="858542" y="48739"/>
                </a:cubicBezTo>
                <a:cubicBezTo>
                  <a:pt x="858866" y="49380"/>
                  <a:pt x="859197" y="50014"/>
                  <a:pt x="859579" y="50755"/>
                </a:cubicBezTo>
                <a:cubicBezTo>
                  <a:pt x="859060" y="51122"/>
                  <a:pt x="858499" y="51511"/>
                  <a:pt x="857930" y="51907"/>
                </a:cubicBezTo>
                <a:close/>
                <a:moveTo>
                  <a:pt x="867489" y="375167"/>
                </a:moveTo>
                <a:cubicBezTo>
                  <a:pt x="866971" y="375024"/>
                  <a:pt x="866445" y="374879"/>
                  <a:pt x="865927" y="374736"/>
                </a:cubicBezTo>
                <a:cubicBezTo>
                  <a:pt x="866222" y="374541"/>
                  <a:pt x="866474" y="374268"/>
                  <a:pt x="866820" y="374174"/>
                </a:cubicBezTo>
                <a:cubicBezTo>
                  <a:pt x="867007" y="374124"/>
                  <a:pt x="867331" y="374383"/>
                  <a:pt x="867590" y="374505"/>
                </a:cubicBezTo>
                <a:cubicBezTo>
                  <a:pt x="867561" y="374721"/>
                  <a:pt x="867525" y="374944"/>
                  <a:pt x="867489" y="375167"/>
                </a:cubicBezTo>
                <a:close/>
                <a:moveTo>
                  <a:pt x="913354" y="91735"/>
                </a:moveTo>
                <a:cubicBezTo>
                  <a:pt x="913081" y="91627"/>
                  <a:pt x="912800" y="91512"/>
                  <a:pt x="912527" y="91404"/>
                </a:cubicBezTo>
                <a:cubicBezTo>
                  <a:pt x="912836" y="91116"/>
                  <a:pt x="913138" y="90828"/>
                  <a:pt x="913448" y="90533"/>
                </a:cubicBezTo>
                <a:cubicBezTo>
                  <a:pt x="913721" y="90749"/>
                  <a:pt x="913988" y="90957"/>
                  <a:pt x="914261" y="91173"/>
                </a:cubicBezTo>
                <a:cubicBezTo>
                  <a:pt x="913959" y="91360"/>
                  <a:pt x="913657" y="91548"/>
                  <a:pt x="913354" y="91735"/>
                </a:cubicBezTo>
                <a:close/>
                <a:moveTo>
                  <a:pt x="926447" y="91951"/>
                </a:moveTo>
                <a:cubicBezTo>
                  <a:pt x="925634" y="91965"/>
                  <a:pt x="924813" y="91548"/>
                  <a:pt x="924000" y="91317"/>
                </a:cubicBezTo>
                <a:lnTo>
                  <a:pt x="924000" y="91317"/>
                </a:lnTo>
                <a:lnTo>
                  <a:pt x="924000" y="91317"/>
                </a:lnTo>
                <a:cubicBezTo>
                  <a:pt x="924281" y="91130"/>
                  <a:pt x="924554" y="90878"/>
                  <a:pt x="924835" y="90662"/>
                </a:cubicBezTo>
                <a:cubicBezTo>
                  <a:pt x="925116" y="90453"/>
                  <a:pt x="925396" y="90281"/>
                  <a:pt x="925692" y="90274"/>
                </a:cubicBezTo>
                <a:cubicBezTo>
                  <a:pt x="926462" y="90245"/>
                  <a:pt x="927268" y="90705"/>
                  <a:pt x="928153" y="90993"/>
                </a:cubicBezTo>
                <a:cubicBezTo>
                  <a:pt x="927556" y="91353"/>
                  <a:pt x="927009" y="91943"/>
                  <a:pt x="926447" y="91951"/>
                </a:cubicBezTo>
                <a:close/>
                <a:moveTo>
                  <a:pt x="940397" y="92304"/>
                </a:moveTo>
                <a:cubicBezTo>
                  <a:pt x="940008" y="92858"/>
                  <a:pt x="939612" y="93412"/>
                  <a:pt x="939224" y="93966"/>
                </a:cubicBezTo>
                <a:lnTo>
                  <a:pt x="939224" y="93966"/>
                </a:lnTo>
                <a:lnTo>
                  <a:pt x="939224" y="93966"/>
                </a:lnTo>
                <a:cubicBezTo>
                  <a:pt x="939073" y="93865"/>
                  <a:pt x="938893" y="93772"/>
                  <a:pt x="938734" y="93671"/>
                </a:cubicBezTo>
                <a:cubicBezTo>
                  <a:pt x="938576" y="93570"/>
                  <a:pt x="938432" y="93470"/>
                  <a:pt x="938360" y="93340"/>
                </a:cubicBezTo>
                <a:cubicBezTo>
                  <a:pt x="937870" y="92455"/>
                  <a:pt x="937079" y="91504"/>
                  <a:pt x="938641" y="90749"/>
                </a:cubicBezTo>
                <a:cubicBezTo>
                  <a:pt x="938893" y="90626"/>
                  <a:pt x="939483" y="90525"/>
                  <a:pt x="939497" y="90554"/>
                </a:cubicBezTo>
                <a:cubicBezTo>
                  <a:pt x="939828" y="91123"/>
                  <a:pt x="940102" y="91713"/>
                  <a:pt x="940397" y="92304"/>
                </a:cubicBezTo>
                <a:close/>
                <a:moveTo>
                  <a:pt x="945320" y="350837"/>
                </a:moveTo>
                <a:lnTo>
                  <a:pt x="945320" y="350837"/>
                </a:lnTo>
                <a:lnTo>
                  <a:pt x="945320" y="350837"/>
                </a:lnTo>
                <a:cubicBezTo>
                  <a:pt x="944896" y="350600"/>
                  <a:pt x="944471" y="350369"/>
                  <a:pt x="944046" y="350132"/>
                </a:cubicBezTo>
                <a:cubicBezTo>
                  <a:pt x="944341" y="349909"/>
                  <a:pt x="944636" y="349685"/>
                  <a:pt x="944932" y="349462"/>
                </a:cubicBezTo>
                <a:cubicBezTo>
                  <a:pt x="945205" y="349700"/>
                  <a:pt x="945479" y="349937"/>
                  <a:pt x="945752" y="350182"/>
                </a:cubicBezTo>
                <a:cubicBezTo>
                  <a:pt x="945608" y="350398"/>
                  <a:pt x="945464" y="350614"/>
                  <a:pt x="945320" y="350837"/>
                </a:cubicBezTo>
                <a:close/>
                <a:moveTo>
                  <a:pt x="950668" y="194584"/>
                </a:moveTo>
                <a:cubicBezTo>
                  <a:pt x="950985" y="194843"/>
                  <a:pt x="951295" y="195109"/>
                  <a:pt x="951611" y="195369"/>
                </a:cubicBezTo>
                <a:cubicBezTo>
                  <a:pt x="951259" y="195599"/>
                  <a:pt x="950906" y="195829"/>
                  <a:pt x="950553" y="196060"/>
                </a:cubicBezTo>
                <a:cubicBezTo>
                  <a:pt x="950265" y="195808"/>
                  <a:pt x="949718" y="195527"/>
                  <a:pt x="949754" y="195304"/>
                </a:cubicBezTo>
                <a:cubicBezTo>
                  <a:pt x="949790" y="195038"/>
                  <a:pt x="950337" y="194821"/>
                  <a:pt x="950668" y="194584"/>
                </a:cubicBezTo>
                <a:close/>
                <a:moveTo>
                  <a:pt x="950517" y="355538"/>
                </a:moveTo>
                <a:cubicBezTo>
                  <a:pt x="950229" y="355279"/>
                  <a:pt x="949697" y="355005"/>
                  <a:pt x="949733" y="354775"/>
                </a:cubicBezTo>
                <a:cubicBezTo>
                  <a:pt x="949776" y="354516"/>
                  <a:pt x="950323" y="354300"/>
                  <a:pt x="950654" y="354069"/>
                </a:cubicBezTo>
                <a:cubicBezTo>
                  <a:pt x="950956" y="354329"/>
                  <a:pt x="951259" y="354595"/>
                  <a:pt x="951561" y="354854"/>
                </a:cubicBezTo>
                <a:cubicBezTo>
                  <a:pt x="951208" y="355084"/>
                  <a:pt x="950863" y="355307"/>
                  <a:pt x="950517" y="355538"/>
                </a:cubicBezTo>
                <a:close/>
                <a:moveTo>
                  <a:pt x="949668" y="263831"/>
                </a:moveTo>
                <a:cubicBezTo>
                  <a:pt x="949617" y="263731"/>
                  <a:pt x="950330" y="263407"/>
                  <a:pt x="950740" y="263162"/>
                </a:cubicBezTo>
                <a:cubicBezTo>
                  <a:pt x="951057" y="263421"/>
                  <a:pt x="951712" y="263817"/>
                  <a:pt x="951640" y="263925"/>
                </a:cubicBezTo>
                <a:cubicBezTo>
                  <a:pt x="950956" y="264940"/>
                  <a:pt x="950193" y="264897"/>
                  <a:pt x="949668" y="263831"/>
                </a:cubicBezTo>
                <a:close/>
                <a:moveTo>
                  <a:pt x="1008756" y="307914"/>
                </a:moveTo>
                <a:cubicBezTo>
                  <a:pt x="1009080" y="308331"/>
                  <a:pt x="1009317" y="308785"/>
                  <a:pt x="1009576" y="309238"/>
                </a:cubicBezTo>
                <a:cubicBezTo>
                  <a:pt x="1009720" y="309253"/>
                  <a:pt x="1009871" y="309260"/>
                  <a:pt x="1010015" y="309274"/>
                </a:cubicBezTo>
                <a:lnTo>
                  <a:pt x="1009742" y="309497"/>
                </a:lnTo>
                <a:cubicBezTo>
                  <a:pt x="1009691" y="309411"/>
                  <a:pt x="1009627" y="309325"/>
                  <a:pt x="1009576" y="309238"/>
                </a:cubicBezTo>
                <a:cubicBezTo>
                  <a:pt x="1008640" y="309159"/>
                  <a:pt x="1007734" y="309058"/>
                  <a:pt x="1007892" y="307972"/>
                </a:cubicBezTo>
                <a:cubicBezTo>
                  <a:pt x="1007899" y="307921"/>
                  <a:pt x="1008684" y="307827"/>
                  <a:pt x="1008756" y="307914"/>
                </a:cubicBezTo>
                <a:close/>
                <a:moveTo>
                  <a:pt x="1000723" y="314803"/>
                </a:moveTo>
                <a:cubicBezTo>
                  <a:pt x="1000406" y="315069"/>
                  <a:pt x="1000118" y="315314"/>
                  <a:pt x="999830" y="315558"/>
                </a:cubicBezTo>
                <a:cubicBezTo>
                  <a:pt x="999823" y="315551"/>
                  <a:pt x="999816" y="315544"/>
                  <a:pt x="999809" y="315544"/>
                </a:cubicBezTo>
                <a:cubicBezTo>
                  <a:pt x="999499" y="315299"/>
                  <a:pt x="998909" y="314932"/>
                  <a:pt x="998974" y="314839"/>
                </a:cubicBezTo>
                <a:cubicBezTo>
                  <a:pt x="999650" y="313874"/>
                  <a:pt x="1000291" y="313910"/>
                  <a:pt x="1000723" y="314803"/>
                </a:cubicBezTo>
                <a:close/>
                <a:moveTo>
                  <a:pt x="990487" y="292301"/>
                </a:moveTo>
                <a:cubicBezTo>
                  <a:pt x="992114" y="292063"/>
                  <a:pt x="992272" y="292848"/>
                  <a:pt x="992366" y="293669"/>
                </a:cubicBezTo>
                <a:cubicBezTo>
                  <a:pt x="992474" y="293704"/>
                  <a:pt x="992575" y="293740"/>
                  <a:pt x="992683" y="293776"/>
                </a:cubicBezTo>
                <a:lnTo>
                  <a:pt x="992409" y="293992"/>
                </a:lnTo>
                <a:cubicBezTo>
                  <a:pt x="992395" y="293884"/>
                  <a:pt x="992380" y="293776"/>
                  <a:pt x="992366" y="293669"/>
                </a:cubicBezTo>
                <a:cubicBezTo>
                  <a:pt x="991697" y="293460"/>
                  <a:pt x="991013" y="293258"/>
                  <a:pt x="990379" y="292999"/>
                </a:cubicBezTo>
                <a:cubicBezTo>
                  <a:pt x="990271" y="292956"/>
                  <a:pt x="990386" y="292315"/>
                  <a:pt x="990487" y="292301"/>
                </a:cubicBezTo>
                <a:close/>
                <a:moveTo>
                  <a:pt x="987867" y="327738"/>
                </a:moveTo>
                <a:cubicBezTo>
                  <a:pt x="988069" y="327637"/>
                  <a:pt x="988666" y="327695"/>
                  <a:pt x="988738" y="327810"/>
                </a:cubicBezTo>
                <a:cubicBezTo>
                  <a:pt x="989084" y="328357"/>
                  <a:pt x="989314" y="328947"/>
                  <a:pt x="989588" y="329523"/>
                </a:cubicBezTo>
                <a:cubicBezTo>
                  <a:pt x="989112" y="330056"/>
                  <a:pt x="988637" y="330581"/>
                  <a:pt x="988162" y="331114"/>
                </a:cubicBezTo>
                <a:lnTo>
                  <a:pt x="988162" y="331114"/>
                </a:lnTo>
                <a:lnTo>
                  <a:pt x="988162" y="331114"/>
                </a:lnTo>
                <a:cubicBezTo>
                  <a:pt x="987896" y="330876"/>
                  <a:pt x="987500" y="330675"/>
                  <a:pt x="987385" y="330401"/>
                </a:cubicBezTo>
                <a:cubicBezTo>
                  <a:pt x="986989" y="329473"/>
                  <a:pt x="986413" y="328465"/>
                  <a:pt x="987867" y="327738"/>
                </a:cubicBezTo>
                <a:close/>
                <a:moveTo>
                  <a:pt x="976156" y="334648"/>
                </a:moveTo>
                <a:cubicBezTo>
                  <a:pt x="976221" y="334511"/>
                  <a:pt x="976300" y="334396"/>
                  <a:pt x="976423" y="334353"/>
                </a:cubicBezTo>
                <a:cubicBezTo>
                  <a:pt x="977214" y="334080"/>
                  <a:pt x="978071" y="333914"/>
                  <a:pt x="978848" y="333720"/>
                </a:cubicBezTo>
                <a:cubicBezTo>
                  <a:pt x="980763" y="333741"/>
                  <a:pt x="982699" y="333813"/>
                  <a:pt x="983441" y="335411"/>
                </a:cubicBezTo>
                <a:cubicBezTo>
                  <a:pt x="983692" y="335958"/>
                  <a:pt x="983196" y="336707"/>
                  <a:pt x="983037" y="337355"/>
                </a:cubicBezTo>
                <a:cubicBezTo>
                  <a:pt x="980677" y="336592"/>
                  <a:pt x="978316" y="335822"/>
                  <a:pt x="975955" y="335059"/>
                </a:cubicBezTo>
                <a:cubicBezTo>
                  <a:pt x="976034" y="334936"/>
                  <a:pt x="976091" y="334785"/>
                  <a:pt x="976156" y="334648"/>
                </a:cubicBezTo>
                <a:close/>
                <a:moveTo>
                  <a:pt x="976689" y="340731"/>
                </a:moveTo>
                <a:cubicBezTo>
                  <a:pt x="976689" y="340731"/>
                  <a:pt x="976689" y="340731"/>
                  <a:pt x="976689" y="340731"/>
                </a:cubicBezTo>
                <a:cubicBezTo>
                  <a:pt x="976689" y="340731"/>
                  <a:pt x="976689" y="340731"/>
                  <a:pt x="976689" y="340731"/>
                </a:cubicBezTo>
                <a:cubicBezTo>
                  <a:pt x="977099" y="341335"/>
                  <a:pt x="977841" y="341947"/>
                  <a:pt x="977819" y="342545"/>
                </a:cubicBezTo>
                <a:cubicBezTo>
                  <a:pt x="977812" y="342847"/>
                  <a:pt x="977610" y="343142"/>
                  <a:pt x="977358" y="343445"/>
                </a:cubicBezTo>
                <a:cubicBezTo>
                  <a:pt x="977106" y="343740"/>
                  <a:pt x="976804" y="344035"/>
                  <a:pt x="976588" y="344337"/>
                </a:cubicBezTo>
                <a:lnTo>
                  <a:pt x="976588" y="344337"/>
                </a:lnTo>
                <a:lnTo>
                  <a:pt x="976588" y="344337"/>
                </a:lnTo>
                <a:cubicBezTo>
                  <a:pt x="976387" y="344021"/>
                  <a:pt x="976113" y="343704"/>
                  <a:pt x="975890" y="343387"/>
                </a:cubicBezTo>
                <a:cubicBezTo>
                  <a:pt x="975667" y="343070"/>
                  <a:pt x="975487" y="342754"/>
                  <a:pt x="975487" y="342437"/>
                </a:cubicBezTo>
                <a:cubicBezTo>
                  <a:pt x="975487" y="341868"/>
                  <a:pt x="976257" y="341299"/>
                  <a:pt x="976689" y="340731"/>
                </a:cubicBezTo>
                <a:close/>
                <a:moveTo>
                  <a:pt x="958795" y="281417"/>
                </a:moveTo>
                <a:cubicBezTo>
                  <a:pt x="959054" y="281035"/>
                  <a:pt x="959939" y="280906"/>
                  <a:pt x="960638" y="280697"/>
                </a:cubicBezTo>
                <a:cubicBezTo>
                  <a:pt x="960666" y="280640"/>
                  <a:pt x="960681" y="280575"/>
                  <a:pt x="960709" y="280524"/>
                </a:cubicBezTo>
                <a:lnTo>
                  <a:pt x="960861" y="280640"/>
                </a:lnTo>
                <a:cubicBezTo>
                  <a:pt x="960796" y="280661"/>
                  <a:pt x="960709" y="280675"/>
                  <a:pt x="960638" y="280697"/>
                </a:cubicBezTo>
                <a:cubicBezTo>
                  <a:pt x="960386" y="281244"/>
                  <a:pt x="960242" y="281899"/>
                  <a:pt x="959738" y="282209"/>
                </a:cubicBezTo>
                <a:cubicBezTo>
                  <a:pt x="959075" y="282619"/>
                  <a:pt x="958334" y="282079"/>
                  <a:pt x="958795" y="281417"/>
                </a:cubicBezTo>
                <a:close/>
                <a:moveTo>
                  <a:pt x="990552" y="248017"/>
                </a:moveTo>
                <a:cubicBezTo>
                  <a:pt x="990739" y="247887"/>
                  <a:pt x="990962" y="247758"/>
                  <a:pt x="991128" y="247621"/>
                </a:cubicBezTo>
                <a:lnTo>
                  <a:pt x="991128" y="247621"/>
                </a:lnTo>
                <a:lnTo>
                  <a:pt x="991128" y="247621"/>
                </a:lnTo>
                <a:cubicBezTo>
                  <a:pt x="991423" y="247909"/>
                  <a:pt x="991725" y="248204"/>
                  <a:pt x="992035" y="248506"/>
                </a:cubicBezTo>
                <a:cubicBezTo>
                  <a:pt x="991704" y="248751"/>
                  <a:pt x="991373" y="249003"/>
                  <a:pt x="991042" y="249248"/>
                </a:cubicBezTo>
                <a:lnTo>
                  <a:pt x="991042" y="249248"/>
                </a:lnTo>
                <a:lnTo>
                  <a:pt x="991042" y="249248"/>
                </a:lnTo>
                <a:cubicBezTo>
                  <a:pt x="990890" y="249111"/>
                  <a:pt x="990674" y="248967"/>
                  <a:pt x="990502" y="248830"/>
                </a:cubicBezTo>
                <a:cubicBezTo>
                  <a:pt x="990329" y="248693"/>
                  <a:pt x="990192" y="248557"/>
                  <a:pt x="990207" y="248427"/>
                </a:cubicBezTo>
                <a:cubicBezTo>
                  <a:pt x="990221" y="248283"/>
                  <a:pt x="990372" y="248146"/>
                  <a:pt x="990552" y="248017"/>
                </a:cubicBezTo>
                <a:close/>
                <a:moveTo>
                  <a:pt x="988263" y="236651"/>
                </a:moveTo>
                <a:cubicBezTo>
                  <a:pt x="988544" y="236658"/>
                  <a:pt x="988803" y="237054"/>
                  <a:pt x="989069" y="237284"/>
                </a:cubicBezTo>
                <a:cubicBezTo>
                  <a:pt x="988925" y="237486"/>
                  <a:pt x="988781" y="237687"/>
                  <a:pt x="988645" y="237889"/>
                </a:cubicBezTo>
                <a:cubicBezTo>
                  <a:pt x="988220" y="237666"/>
                  <a:pt x="987802" y="237443"/>
                  <a:pt x="987378" y="237219"/>
                </a:cubicBezTo>
                <a:cubicBezTo>
                  <a:pt x="987673" y="237018"/>
                  <a:pt x="987982" y="236644"/>
                  <a:pt x="988263" y="236651"/>
                </a:cubicBezTo>
                <a:close/>
                <a:moveTo>
                  <a:pt x="984894" y="243554"/>
                </a:moveTo>
                <a:cubicBezTo>
                  <a:pt x="985182" y="243554"/>
                  <a:pt x="985456" y="243554"/>
                  <a:pt x="985729" y="243554"/>
                </a:cubicBezTo>
                <a:lnTo>
                  <a:pt x="985729" y="243554"/>
                </a:lnTo>
                <a:cubicBezTo>
                  <a:pt x="985571" y="243993"/>
                  <a:pt x="985420" y="244425"/>
                  <a:pt x="985262" y="244864"/>
                </a:cubicBezTo>
                <a:cubicBezTo>
                  <a:pt x="985017" y="244634"/>
                  <a:pt x="984671" y="244425"/>
                  <a:pt x="984563" y="244159"/>
                </a:cubicBezTo>
                <a:cubicBezTo>
                  <a:pt x="984484" y="243993"/>
                  <a:pt x="984779" y="243741"/>
                  <a:pt x="984894" y="243554"/>
                </a:cubicBezTo>
                <a:close/>
                <a:moveTo>
                  <a:pt x="965359" y="264551"/>
                </a:moveTo>
                <a:cubicBezTo>
                  <a:pt x="964985" y="264307"/>
                  <a:pt x="964618" y="264069"/>
                  <a:pt x="964244" y="263824"/>
                </a:cubicBezTo>
                <a:cubicBezTo>
                  <a:pt x="964532" y="263623"/>
                  <a:pt x="964812" y="263421"/>
                  <a:pt x="965100" y="263220"/>
                </a:cubicBezTo>
                <a:cubicBezTo>
                  <a:pt x="965345" y="263450"/>
                  <a:pt x="965590" y="263680"/>
                  <a:pt x="965834" y="263911"/>
                </a:cubicBezTo>
                <a:cubicBezTo>
                  <a:pt x="965669" y="264127"/>
                  <a:pt x="965518" y="264343"/>
                  <a:pt x="965359" y="264551"/>
                </a:cubicBezTo>
                <a:close/>
                <a:moveTo>
                  <a:pt x="966086" y="217611"/>
                </a:moveTo>
                <a:cubicBezTo>
                  <a:pt x="965043" y="218086"/>
                  <a:pt x="964150" y="218137"/>
                  <a:pt x="964107" y="217172"/>
                </a:cubicBezTo>
                <a:cubicBezTo>
                  <a:pt x="964064" y="216301"/>
                  <a:pt x="964647" y="214826"/>
                  <a:pt x="965374" y="214653"/>
                </a:cubicBezTo>
                <a:cubicBezTo>
                  <a:pt x="966986" y="214271"/>
                  <a:pt x="968865" y="214502"/>
                  <a:pt x="970621" y="214581"/>
                </a:cubicBezTo>
                <a:cubicBezTo>
                  <a:pt x="970988" y="214595"/>
                  <a:pt x="971334" y="214991"/>
                  <a:pt x="971686" y="215214"/>
                </a:cubicBezTo>
                <a:cubicBezTo>
                  <a:pt x="971427" y="215466"/>
                  <a:pt x="971233" y="215833"/>
                  <a:pt x="970887" y="215956"/>
                </a:cubicBezTo>
                <a:cubicBezTo>
                  <a:pt x="969297" y="216532"/>
                  <a:pt x="967583" y="216927"/>
                  <a:pt x="966086" y="217611"/>
                </a:cubicBezTo>
                <a:close/>
                <a:moveTo>
                  <a:pt x="970844" y="223507"/>
                </a:moveTo>
                <a:cubicBezTo>
                  <a:pt x="971024" y="223456"/>
                  <a:pt x="971355" y="223723"/>
                  <a:pt x="971614" y="223845"/>
                </a:cubicBezTo>
                <a:cubicBezTo>
                  <a:pt x="971586" y="224068"/>
                  <a:pt x="971657" y="224349"/>
                  <a:pt x="971506" y="224500"/>
                </a:cubicBezTo>
                <a:cubicBezTo>
                  <a:pt x="970995" y="225018"/>
                  <a:pt x="970405" y="224874"/>
                  <a:pt x="969995" y="224068"/>
                </a:cubicBezTo>
                <a:cubicBezTo>
                  <a:pt x="969952" y="223967"/>
                  <a:pt x="970506" y="223600"/>
                  <a:pt x="970844" y="223507"/>
                </a:cubicBezTo>
                <a:close/>
                <a:moveTo>
                  <a:pt x="970815" y="229316"/>
                </a:moveTo>
                <a:cubicBezTo>
                  <a:pt x="970527" y="229042"/>
                  <a:pt x="969988" y="228747"/>
                  <a:pt x="970016" y="228495"/>
                </a:cubicBezTo>
                <a:cubicBezTo>
                  <a:pt x="970045" y="228214"/>
                  <a:pt x="970592" y="227962"/>
                  <a:pt x="970916" y="227696"/>
                </a:cubicBezTo>
                <a:cubicBezTo>
                  <a:pt x="971204" y="227984"/>
                  <a:pt x="971485" y="228272"/>
                  <a:pt x="971823" y="228617"/>
                </a:cubicBezTo>
                <a:cubicBezTo>
                  <a:pt x="971492" y="228848"/>
                  <a:pt x="971154" y="229078"/>
                  <a:pt x="970815" y="229316"/>
                </a:cubicBezTo>
                <a:close/>
                <a:moveTo>
                  <a:pt x="975184" y="98731"/>
                </a:moveTo>
                <a:cubicBezTo>
                  <a:pt x="975206" y="100560"/>
                  <a:pt x="973759" y="101143"/>
                  <a:pt x="971715" y="100884"/>
                </a:cubicBezTo>
                <a:cubicBezTo>
                  <a:pt x="971017" y="100797"/>
                  <a:pt x="970175" y="100221"/>
                  <a:pt x="969858" y="99703"/>
                </a:cubicBezTo>
                <a:cubicBezTo>
                  <a:pt x="969232" y="98681"/>
                  <a:pt x="970664" y="97234"/>
                  <a:pt x="972622" y="96882"/>
                </a:cubicBezTo>
                <a:cubicBezTo>
                  <a:pt x="973414" y="96738"/>
                  <a:pt x="974270" y="96817"/>
                  <a:pt x="975105" y="96817"/>
                </a:cubicBezTo>
                <a:cubicBezTo>
                  <a:pt x="975105" y="96759"/>
                  <a:pt x="975098" y="96694"/>
                  <a:pt x="975098" y="96637"/>
                </a:cubicBezTo>
                <a:lnTo>
                  <a:pt x="975343" y="96824"/>
                </a:lnTo>
                <a:cubicBezTo>
                  <a:pt x="975264" y="96824"/>
                  <a:pt x="975184" y="96817"/>
                  <a:pt x="975105" y="96817"/>
                </a:cubicBezTo>
                <a:cubicBezTo>
                  <a:pt x="975134" y="97450"/>
                  <a:pt x="975170" y="98091"/>
                  <a:pt x="975184" y="98731"/>
                </a:cubicBezTo>
                <a:close/>
                <a:moveTo>
                  <a:pt x="982051" y="229798"/>
                </a:moveTo>
                <a:cubicBezTo>
                  <a:pt x="982296" y="229776"/>
                  <a:pt x="982649" y="230597"/>
                  <a:pt x="982951" y="231036"/>
                </a:cubicBezTo>
                <a:cubicBezTo>
                  <a:pt x="982174" y="231230"/>
                  <a:pt x="981360" y="231641"/>
                  <a:pt x="980626" y="231569"/>
                </a:cubicBezTo>
                <a:cubicBezTo>
                  <a:pt x="979885" y="231497"/>
                  <a:pt x="979215" y="230957"/>
                  <a:pt x="978200" y="230475"/>
                </a:cubicBezTo>
                <a:cubicBezTo>
                  <a:pt x="979647" y="230187"/>
                  <a:pt x="980835" y="229884"/>
                  <a:pt x="982051" y="229798"/>
                </a:cubicBezTo>
                <a:close/>
                <a:moveTo>
                  <a:pt x="978056" y="218612"/>
                </a:moveTo>
                <a:cubicBezTo>
                  <a:pt x="978056" y="218583"/>
                  <a:pt x="978056" y="218554"/>
                  <a:pt x="978056" y="218525"/>
                </a:cubicBezTo>
                <a:lnTo>
                  <a:pt x="978157" y="218597"/>
                </a:lnTo>
                <a:cubicBezTo>
                  <a:pt x="978114" y="218597"/>
                  <a:pt x="978092" y="218612"/>
                  <a:pt x="978056" y="218612"/>
                </a:cubicBezTo>
                <a:cubicBezTo>
                  <a:pt x="978085" y="218928"/>
                  <a:pt x="978172" y="219260"/>
                  <a:pt x="978078" y="219555"/>
                </a:cubicBezTo>
                <a:cubicBezTo>
                  <a:pt x="977768" y="220505"/>
                  <a:pt x="977373" y="221441"/>
                  <a:pt x="977013" y="222376"/>
                </a:cubicBezTo>
                <a:cubicBezTo>
                  <a:pt x="976487" y="222024"/>
                  <a:pt x="975595" y="221721"/>
                  <a:pt x="975501" y="221311"/>
                </a:cubicBezTo>
                <a:cubicBezTo>
                  <a:pt x="975156" y="219807"/>
                  <a:pt x="975847" y="218734"/>
                  <a:pt x="978056" y="218612"/>
                </a:cubicBezTo>
                <a:close/>
                <a:moveTo>
                  <a:pt x="986629" y="205389"/>
                </a:moveTo>
                <a:cubicBezTo>
                  <a:pt x="986572" y="205309"/>
                  <a:pt x="986514" y="205223"/>
                  <a:pt x="986464" y="205144"/>
                </a:cubicBezTo>
                <a:cubicBezTo>
                  <a:pt x="985657" y="205122"/>
                  <a:pt x="984844" y="205072"/>
                  <a:pt x="984045" y="205108"/>
                </a:cubicBezTo>
                <a:cubicBezTo>
                  <a:pt x="982310" y="205180"/>
                  <a:pt x="981310" y="204568"/>
                  <a:pt x="981367" y="203265"/>
                </a:cubicBezTo>
                <a:cubicBezTo>
                  <a:pt x="981396" y="202624"/>
                  <a:pt x="981987" y="201991"/>
                  <a:pt x="982325" y="201358"/>
                </a:cubicBezTo>
                <a:cubicBezTo>
                  <a:pt x="983095" y="201789"/>
                  <a:pt x="984038" y="202121"/>
                  <a:pt x="984599" y="202675"/>
                </a:cubicBezTo>
                <a:cubicBezTo>
                  <a:pt x="985348" y="203423"/>
                  <a:pt x="985873" y="204302"/>
                  <a:pt x="986464" y="205144"/>
                </a:cubicBezTo>
                <a:cubicBezTo>
                  <a:pt x="986615" y="205151"/>
                  <a:pt x="986773" y="205151"/>
                  <a:pt x="986924" y="205151"/>
                </a:cubicBezTo>
                <a:close/>
                <a:moveTo>
                  <a:pt x="1009727" y="192072"/>
                </a:moveTo>
                <a:cubicBezTo>
                  <a:pt x="1009727" y="192000"/>
                  <a:pt x="1009720" y="191928"/>
                  <a:pt x="1009720" y="191856"/>
                </a:cubicBezTo>
                <a:cubicBezTo>
                  <a:pt x="1007518" y="191769"/>
                  <a:pt x="1006762" y="190683"/>
                  <a:pt x="1007021" y="189142"/>
                </a:cubicBezTo>
                <a:cubicBezTo>
                  <a:pt x="1007093" y="188732"/>
                  <a:pt x="1008101" y="188372"/>
                  <a:pt x="1008756" y="188113"/>
                </a:cubicBezTo>
                <a:cubicBezTo>
                  <a:pt x="1008878" y="188062"/>
                  <a:pt x="1009641" y="188566"/>
                  <a:pt x="1009670" y="188840"/>
                </a:cubicBezTo>
                <a:cubicBezTo>
                  <a:pt x="1009778" y="189840"/>
                  <a:pt x="1009727" y="190848"/>
                  <a:pt x="1009720" y="191856"/>
                </a:cubicBezTo>
                <a:cubicBezTo>
                  <a:pt x="1009814" y="191856"/>
                  <a:pt x="1009871" y="191892"/>
                  <a:pt x="1009972" y="191892"/>
                </a:cubicBezTo>
                <a:close/>
                <a:moveTo>
                  <a:pt x="1070615" y="158621"/>
                </a:moveTo>
                <a:cubicBezTo>
                  <a:pt x="1070651" y="158751"/>
                  <a:pt x="1070679" y="158880"/>
                  <a:pt x="1070708" y="159017"/>
                </a:cubicBezTo>
                <a:cubicBezTo>
                  <a:pt x="1071284" y="159204"/>
                  <a:pt x="1071874" y="159384"/>
                  <a:pt x="1072414" y="159629"/>
                </a:cubicBezTo>
                <a:cubicBezTo>
                  <a:pt x="1072529" y="159679"/>
                  <a:pt x="1072414" y="160284"/>
                  <a:pt x="1072364" y="160284"/>
                </a:cubicBezTo>
                <a:cubicBezTo>
                  <a:pt x="1071011" y="160371"/>
                  <a:pt x="1070852" y="159694"/>
                  <a:pt x="1070708" y="159017"/>
                </a:cubicBezTo>
                <a:cubicBezTo>
                  <a:pt x="1070571" y="158974"/>
                  <a:pt x="1070442" y="158916"/>
                  <a:pt x="1070305" y="158873"/>
                </a:cubicBezTo>
                <a:close/>
                <a:moveTo>
                  <a:pt x="1073494" y="189588"/>
                </a:moveTo>
                <a:cubicBezTo>
                  <a:pt x="1072673" y="189624"/>
                  <a:pt x="1071781" y="189243"/>
                  <a:pt x="1070989" y="188940"/>
                </a:cubicBezTo>
                <a:cubicBezTo>
                  <a:pt x="1069895" y="188523"/>
                  <a:pt x="1068844" y="188033"/>
                  <a:pt x="1067786" y="187566"/>
                </a:cubicBezTo>
                <a:cubicBezTo>
                  <a:pt x="1067786" y="187594"/>
                  <a:pt x="1067771" y="187623"/>
                  <a:pt x="1067764" y="187652"/>
                </a:cubicBezTo>
                <a:cubicBezTo>
                  <a:pt x="1067620" y="187717"/>
                  <a:pt x="1067412" y="187753"/>
                  <a:pt x="1067196" y="187774"/>
                </a:cubicBezTo>
                <a:cubicBezTo>
                  <a:pt x="1066872" y="188264"/>
                  <a:pt x="1066555" y="188753"/>
                  <a:pt x="1066238" y="189243"/>
                </a:cubicBezTo>
                <a:cubicBezTo>
                  <a:pt x="1064820" y="187767"/>
                  <a:pt x="1066209" y="187882"/>
                  <a:pt x="1067196" y="187774"/>
                </a:cubicBezTo>
                <a:cubicBezTo>
                  <a:pt x="1067275" y="187652"/>
                  <a:pt x="1067354" y="187530"/>
                  <a:pt x="1067433" y="187414"/>
                </a:cubicBezTo>
                <a:cubicBezTo>
                  <a:pt x="1067548" y="187465"/>
                  <a:pt x="1067671" y="187515"/>
                  <a:pt x="1067786" y="187566"/>
                </a:cubicBezTo>
                <a:cubicBezTo>
                  <a:pt x="1067894" y="186428"/>
                  <a:pt x="1068585" y="185557"/>
                  <a:pt x="1070154" y="185521"/>
                </a:cubicBezTo>
                <a:cubicBezTo>
                  <a:pt x="1072947" y="185449"/>
                  <a:pt x="1074113" y="187191"/>
                  <a:pt x="1075516" y="188631"/>
                </a:cubicBezTo>
                <a:cubicBezTo>
                  <a:pt x="1074840" y="188969"/>
                  <a:pt x="1074192" y="189552"/>
                  <a:pt x="1073494" y="189588"/>
                </a:cubicBezTo>
                <a:close/>
                <a:moveTo>
                  <a:pt x="1093468" y="185406"/>
                </a:moveTo>
                <a:cubicBezTo>
                  <a:pt x="1093468" y="185356"/>
                  <a:pt x="1093468" y="185305"/>
                  <a:pt x="1093468" y="185248"/>
                </a:cubicBezTo>
                <a:cubicBezTo>
                  <a:pt x="1092064" y="185255"/>
                  <a:pt x="1090934" y="184823"/>
                  <a:pt x="1090610" y="183736"/>
                </a:cubicBezTo>
                <a:cubicBezTo>
                  <a:pt x="1090337" y="182829"/>
                  <a:pt x="1090553" y="181713"/>
                  <a:pt x="1088933" y="181641"/>
                </a:cubicBezTo>
                <a:cubicBezTo>
                  <a:pt x="1088631" y="181627"/>
                  <a:pt x="1087933" y="182779"/>
                  <a:pt x="1087918" y="183405"/>
                </a:cubicBezTo>
                <a:cubicBezTo>
                  <a:pt x="1087868" y="186558"/>
                  <a:pt x="1086004" y="188595"/>
                  <a:pt x="1082160" y="189538"/>
                </a:cubicBezTo>
                <a:cubicBezTo>
                  <a:pt x="1082182" y="189653"/>
                  <a:pt x="1082167" y="189761"/>
                  <a:pt x="1082203" y="189884"/>
                </a:cubicBezTo>
                <a:cubicBezTo>
                  <a:pt x="1082059" y="189927"/>
                  <a:pt x="1081915" y="189977"/>
                  <a:pt x="1081771" y="190020"/>
                </a:cubicBezTo>
                <a:cubicBezTo>
                  <a:pt x="1081613" y="190726"/>
                  <a:pt x="1081584" y="191510"/>
                  <a:pt x="1080058" y="191309"/>
                </a:cubicBezTo>
                <a:cubicBezTo>
                  <a:pt x="1079986" y="191302"/>
                  <a:pt x="1079893" y="190625"/>
                  <a:pt x="1080022" y="190567"/>
                </a:cubicBezTo>
                <a:cubicBezTo>
                  <a:pt x="1080577" y="190337"/>
                  <a:pt x="1081181" y="190186"/>
                  <a:pt x="1081771" y="190013"/>
                </a:cubicBezTo>
                <a:cubicBezTo>
                  <a:pt x="1081800" y="189884"/>
                  <a:pt x="1081822" y="189747"/>
                  <a:pt x="1081872" y="189632"/>
                </a:cubicBezTo>
                <a:cubicBezTo>
                  <a:pt x="1081980" y="189610"/>
                  <a:pt x="1082052" y="189560"/>
                  <a:pt x="1082160" y="189531"/>
                </a:cubicBezTo>
                <a:cubicBezTo>
                  <a:pt x="1081440" y="185867"/>
                  <a:pt x="1085529" y="183254"/>
                  <a:pt x="1085997" y="179755"/>
                </a:cubicBezTo>
                <a:cubicBezTo>
                  <a:pt x="1086198" y="178273"/>
                  <a:pt x="1089279" y="178690"/>
                  <a:pt x="1091078" y="178798"/>
                </a:cubicBezTo>
                <a:cubicBezTo>
                  <a:pt x="1092525" y="178884"/>
                  <a:pt x="1093454" y="179755"/>
                  <a:pt x="1093432" y="181030"/>
                </a:cubicBezTo>
                <a:cubicBezTo>
                  <a:pt x="1093410" y="182441"/>
                  <a:pt x="1093454" y="183851"/>
                  <a:pt x="1093468" y="185255"/>
                </a:cubicBezTo>
                <a:cubicBezTo>
                  <a:pt x="1093540" y="185255"/>
                  <a:pt x="1093598" y="185269"/>
                  <a:pt x="1093670" y="185262"/>
                </a:cubicBezTo>
                <a:close/>
                <a:moveTo>
                  <a:pt x="1096973" y="179712"/>
                </a:moveTo>
                <a:cubicBezTo>
                  <a:pt x="1096916" y="179576"/>
                  <a:pt x="1097607" y="179252"/>
                  <a:pt x="1097952" y="179014"/>
                </a:cubicBezTo>
                <a:cubicBezTo>
                  <a:pt x="1098269" y="179280"/>
                  <a:pt x="1098917" y="179662"/>
                  <a:pt x="1098838" y="179791"/>
                </a:cubicBezTo>
                <a:cubicBezTo>
                  <a:pt x="1098197" y="180857"/>
                  <a:pt x="1097456" y="180828"/>
                  <a:pt x="1096973" y="179712"/>
                </a:cubicBezTo>
                <a:close/>
                <a:moveTo>
                  <a:pt x="1111967" y="173687"/>
                </a:moveTo>
                <a:cubicBezTo>
                  <a:pt x="1111492" y="173428"/>
                  <a:pt x="1111348" y="172802"/>
                  <a:pt x="1111146" y="172248"/>
                </a:cubicBezTo>
                <a:cubicBezTo>
                  <a:pt x="1111009" y="172212"/>
                  <a:pt x="1110865" y="172190"/>
                  <a:pt x="1110736" y="172147"/>
                </a:cubicBezTo>
                <a:lnTo>
                  <a:pt x="1111024" y="171924"/>
                </a:lnTo>
                <a:cubicBezTo>
                  <a:pt x="1111074" y="172024"/>
                  <a:pt x="1111103" y="172140"/>
                  <a:pt x="1111146" y="172248"/>
                </a:cubicBezTo>
                <a:cubicBezTo>
                  <a:pt x="1111888" y="172428"/>
                  <a:pt x="1112722" y="172550"/>
                  <a:pt x="1113054" y="172931"/>
                </a:cubicBezTo>
                <a:cubicBezTo>
                  <a:pt x="1113565" y="173529"/>
                  <a:pt x="1112744" y="174112"/>
                  <a:pt x="1111967" y="173687"/>
                </a:cubicBez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B4F82927-72C4-72E0-B696-59F3B54614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4080" y="578126"/>
            <a:ext cx="10998137" cy="5809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050222"/>
      </p:ext>
    </p:extLst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032C56AE-31B1-A3F3-86E7-3173F69485BE}"/>
              </a:ext>
            </a:extLst>
          </p:cNvPr>
          <p:cNvSpPr/>
          <p:nvPr/>
        </p:nvSpPr>
        <p:spPr>
          <a:xfrm>
            <a:off x="6978920" y="1778764"/>
            <a:ext cx="2162954" cy="2406308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DE74B62D-FBB3-DB92-CC51-D3D8331274AF}"/>
              </a:ext>
            </a:extLst>
          </p:cNvPr>
          <p:cNvSpPr/>
          <p:nvPr/>
        </p:nvSpPr>
        <p:spPr>
          <a:xfrm>
            <a:off x="9141874" y="1778764"/>
            <a:ext cx="2410822" cy="2406308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58D05D37-1D7C-E3B8-4477-72D1370773F8}"/>
              </a:ext>
            </a:extLst>
          </p:cNvPr>
          <p:cNvSpPr/>
          <p:nvPr/>
        </p:nvSpPr>
        <p:spPr>
          <a:xfrm>
            <a:off x="6802128" y="4201390"/>
            <a:ext cx="3715462" cy="2136185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7971" y="2874119"/>
            <a:ext cx="2814864" cy="3497574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26704D7-8EA2-FFEE-AF01-3453AB0B735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1564" y="566364"/>
            <a:ext cx="11083489" cy="5889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6017138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6">
            <a:extLst>
              <a:ext uri="{FF2B5EF4-FFF2-40B4-BE49-F238E27FC236}">
                <a16:creationId xmlns:a16="http://schemas.microsoft.com/office/drawing/2014/main" id="{B87067B8-13B3-3FCE-82E0-FAA4B1A5D6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9110948" y="4377295"/>
            <a:ext cx="2895851" cy="1999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9C5864F-78B7-097A-1253-A146D189E8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370029"/>
            <a:ext cx="12192000" cy="1554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8460388"/>
      </p:ext>
    </p:extLst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32D1EF6F-624C-CB34-D6D6-7D021CA05B51}"/>
              </a:ext>
            </a:extLst>
          </p:cNvPr>
          <p:cNvSpPr/>
          <p:nvPr/>
        </p:nvSpPr>
        <p:spPr>
          <a:xfrm>
            <a:off x="6250193" y="1773201"/>
            <a:ext cx="5331752" cy="4176619"/>
          </a:xfrm>
          <a:custGeom>
            <a:avLst/>
            <a:gdLst>
              <a:gd name="connsiteX0" fmla="*/ 1123930 w 1125233"/>
              <a:gd name="connsiteY0" fmla="*/ 187911 h 432862"/>
              <a:gd name="connsiteX1" fmla="*/ 1123167 w 1125233"/>
              <a:gd name="connsiteY1" fmla="*/ 179626 h 432862"/>
              <a:gd name="connsiteX2" fmla="*/ 1125189 w 1125233"/>
              <a:gd name="connsiteY2" fmla="*/ 178683 h 432862"/>
              <a:gd name="connsiteX3" fmla="*/ 1123188 w 1125233"/>
              <a:gd name="connsiteY3" fmla="*/ 176466 h 432862"/>
              <a:gd name="connsiteX4" fmla="*/ 1119438 w 1125233"/>
              <a:gd name="connsiteY4" fmla="*/ 178726 h 432862"/>
              <a:gd name="connsiteX5" fmla="*/ 1118085 w 1125233"/>
              <a:gd name="connsiteY5" fmla="*/ 180389 h 432862"/>
              <a:gd name="connsiteX6" fmla="*/ 1117236 w 1125233"/>
              <a:gd name="connsiteY6" fmla="*/ 179568 h 432862"/>
              <a:gd name="connsiteX7" fmla="*/ 1116408 w 1125233"/>
              <a:gd name="connsiteY7" fmla="*/ 171175 h 432862"/>
              <a:gd name="connsiteX8" fmla="*/ 1111815 w 1125233"/>
              <a:gd name="connsiteY8" fmla="*/ 170369 h 432862"/>
              <a:gd name="connsiteX9" fmla="*/ 1110873 w 1125233"/>
              <a:gd name="connsiteY9" fmla="*/ 171859 h 432862"/>
              <a:gd name="connsiteX10" fmla="*/ 1106201 w 1125233"/>
              <a:gd name="connsiteY10" fmla="*/ 169980 h 432862"/>
              <a:gd name="connsiteX11" fmla="*/ 1102113 w 1125233"/>
              <a:gd name="connsiteY11" fmla="*/ 165316 h 432862"/>
              <a:gd name="connsiteX12" fmla="*/ 1102163 w 1125233"/>
              <a:gd name="connsiteY12" fmla="*/ 163120 h 432862"/>
              <a:gd name="connsiteX13" fmla="*/ 1100810 w 1125233"/>
              <a:gd name="connsiteY13" fmla="*/ 161378 h 432862"/>
              <a:gd name="connsiteX14" fmla="*/ 1099478 w 1125233"/>
              <a:gd name="connsiteY14" fmla="*/ 163221 h 432862"/>
              <a:gd name="connsiteX15" fmla="*/ 1095642 w 1125233"/>
              <a:gd name="connsiteY15" fmla="*/ 163811 h 432862"/>
              <a:gd name="connsiteX16" fmla="*/ 1094562 w 1125233"/>
              <a:gd name="connsiteY16" fmla="*/ 163660 h 432862"/>
              <a:gd name="connsiteX17" fmla="*/ 1093864 w 1125233"/>
              <a:gd name="connsiteY17" fmla="*/ 165611 h 432862"/>
              <a:gd name="connsiteX18" fmla="*/ 1096542 w 1125233"/>
              <a:gd name="connsiteY18" fmla="*/ 167698 h 432862"/>
              <a:gd name="connsiteX19" fmla="*/ 1098017 w 1125233"/>
              <a:gd name="connsiteY19" fmla="*/ 169469 h 432862"/>
              <a:gd name="connsiteX20" fmla="*/ 1089286 w 1125233"/>
              <a:gd name="connsiteY20" fmla="*/ 169498 h 432862"/>
              <a:gd name="connsiteX21" fmla="*/ 1082570 w 1125233"/>
              <a:gd name="connsiteY21" fmla="*/ 163430 h 432862"/>
              <a:gd name="connsiteX22" fmla="*/ 1075524 w 1125233"/>
              <a:gd name="connsiteY22" fmla="*/ 155368 h 432862"/>
              <a:gd name="connsiteX23" fmla="*/ 1073407 w 1125233"/>
              <a:gd name="connsiteY23" fmla="*/ 155468 h 432862"/>
              <a:gd name="connsiteX24" fmla="*/ 1070370 w 1125233"/>
              <a:gd name="connsiteY24" fmla="*/ 158571 h 432862"/>
              <a:gd name="connsiteX25" fmla="*/ 1064835 w 1125233"/>
              <a:gd name="connsiteY25" fmla="*/ 154497 h 432862"/>
              <a:gd name="connsiteX26" fmla="*/ 1057622 w 1125233"/>
              <a:gd name="connsiteY26" fmla="*/ 136846 h 432862"/>
              <a:gd name="connsiteX27" fmla="*/ 1056089 w 1125233"/>
              <a:gd name="connsiteY27" fmla="*/ 133924 h 432862"/>
              <a:gd name="connsiteX28" fmla="*/ 1056284 w 1125233"/>
              <a:gd name="connsiteY28" fmla="*/ 131765 h 432862"/>
              <a:gd name="connsiteX29" fmla="*/ 1059199 w 1125233"/>
              <a:gd name="connsiteY29" fmla="*/ 131304 h 432862"/>
              <a:gd name="connsiteX30" fmla="*/ 1061301 w 1125233"/>
              <a:gd name="connsiteY30" fmla="*/ 131167 h 432862"/>
              <a:gd name="connsiteX31" fmla="*/ 1061531 w 1125233"/>
              <a:gd name="connsiteY31" fmla="*/ 129137 h 432862"/>
              <a:gd name="connsiteX32" fmla="*/ 1058119 w 1125233"/>
              <a:gd name="connsiteY32" fmla="*/ 127611 h 432862"/>
              <a:gd name="connsiteX33" fmla="*/ 1057622 w 1125233"/>
              <a:gd name="connsiteY33" fmla="*/ 125308 h 432862"/>
              <a:gd name="connsiteX34" fmla="*/ 1057313 w 1125233"/>
              <a:gd name="connsiteY34" fmla="*/ 123659 h 432862"/>
              <a:gd name="connsiteX35" fmla="*/ 1054664 w 1125233"/>
              <a:gd name="connsiteY35" fmla="*/ 123659 h 432862"/>
              <a:gd name="connsiteX36" fmla="*/ 1048531 w 1125233"/>
              <a:gd name="connsiteY36" fmla="*/ 124789 h 432862"/>
              <a:gd name="connsiteX37" fmla="*/ 1044457 w 1125233"/>
              <a:gd name="connsiteY37" fmla="*/ 119426 h 432862"/>
              <a:gd name="connsiteX38" fmla="*/ 1042845 w 1125233"/>
              <a:gd name="connsiteY38" fmla="*/ 114359 h 432862"/>
              <a:gd name="connsiteX39" fmla="*/ 1038548 w 1125233"/>
              <a:gd name="connsiteY39" fmla="*/ 113308 h 432862"/>
              <a:gd name="connsiteX40" fmla="*/ 1029738 w 1125233"/>
              <a:gd name="connsiteY40" fmla="*/ 116339 h 432862"/>
              <a:gd name="connsiteX41" fmla="*/ 1027110 w 1125233"/>
              <a:gd name="connsiteY41" fmla="*/ 114474 h 432862"/>
              <a:gd name="connsiteX42" fmla="*/ 1025260 w 1125233"/>
              <a:gd name="connsiteY42" fmla="*/ 110479 h 432862"/>
              <a:gd name="connsiteX43" fmla="*/ 1026441 w 1125233"/>
              <a:gd name="connsiteY43" fmla="*/ 108665 h 432862"/>
              <a:gd name="connsiteX44" fmla="*/ 1019142 w 1125233"/>
              <a:gd name="connsiteY44" fmla="*/ 106570 h 432862"/>
              <a:gd name="connsiteX45" fmla="*/ 1003652 w 1125233"/>
              <a:gd name="connsiteY45" fmla="*/ 107700 h 432862"/>
              <a:gd name="connsiteX46" fmla="*/ 1001227 w 1125233"/>
              <a:gd name="connsiteY46" fmla="*/ 105462 h 432862"/>
              <a:gd name="connsiteX47" fmla="*/ 996958 w 1125233"/>
              <a:gd name="connsiteY47" fmla="*/ 100661 h 432862"/>
              <a:gd name="connsiteX48" fmla="*/ 989408 w 1125233"/>
              <a:gd name="connsiteY48" fmla="*/ 100164 h 432862"/>
              <a:gd name="connsiteX49" fmla="*/ 979806 w 1125233"/>
              <a:gd name="connsiteY49" fmla="*/ 100941 h 432862"/>
              <a:gd name="connsiteX50" fmla="*/ 978762 w 1125233"/>
              <a:gd name="connsiteY50" fmla="*/ 100221 h 432862"/>
              <a:gd name="connsiteX51" fmla="*/ 979359 w 1125233"/>
              <a:gd name="connsiteY51" fmla="*/ 99545 h 432862"/>
              <a:gd name="connsiteX52" fmla="*/ 988227 w 1125233"/>
              <a:gd name="connsiteY52" fmla="*/ 96349 h 432862"/>
              <a:gd name="connsiteX53" fmla="*/ 988306 w 1125233"/>
              <a:gd name="connsiteY53" fmla="*/ 94859 h 432862"/>
              <a:gd name="connsiteX54" fmla="*/ 983153 w 1125233"/>
              <a:gd name="connsiteY54" fmla="*/ 93131 h 432862"/>
              <a:gd name="connsiteX55" fmla="*/ 978747 w 1125233"/>
              <a:gd name="connsiteY55" fmla="*/ 95219 h 432862"/>
              <a:gd name="connsiteX56" fmla="*/ 975213 w 1125233"/>
              <a:gd name="connsiteY56" fmla="*/ 96601 h 432862"/>
              <a:gd name="connsiteX57" fmla="*/ 974206 w 1125233"/>
              <a:gd name="connsiteY57" fmla="*/ 94873 h 432862"/>
              <a:gd name="connsiteX58" fmla="*/ 972449 w 1125233"/>
              <a:gd name="connsiteY58" fmla="*/ 91994 h 432862"/>
              <a:gd name="connsiteX59" fmla="*/ 971024 w 1125233"/>
              <a:gd name="connsiteY59" fmla="*/ 87905 h 432862"/>
              <a:gd name="connsiteX60" fmla="*/ 965215 w 1125233"/>
              <a:gd name="connsiteY60" fmla="*/ 87473 h 432862"/>
              <a:gd name="connsiteX61" fmla="*/ 963783 w 1125233"/>
              <a:gd name="connsiteY61" fmla="*/ 85962 h 432862"/>
              <a:gd name="connsiteX62" fmla="*/ 961552 w 1125233"/>
              <a:gd name="connsiteY62" fmla="*/ 84407 h 432862"/>
              <a:gd name="connsiteX63" fmla="*/ 952058 w 1125233"/>
              <a:gd name="connsiteY63" fmla="*/ 90317 h 432862"/>
              <a:gd name="connsiteX64" fmla="*/ 948351 w 1125233"/>
              <a:gd name="connsiteY64" fmla="*/ 90770 h 432862"/>
              <a:gd name="connsiteX65" fmla="*/ 947156 w 1125233"/>
              <a:gd name="connsiteY65" fmla="*/ 90187 h 432862"/>
              <a:gd name="connsiteX66" fmla="*/ 946126 w 1125233"/>
              <a:gd name="connsiteY66" fmla="*/ 86761 h 432862"/>
              <a:gd name="connsiteX67" fmla="*/ 947163 w 1125233"/>
              <a:gd name="connsiteY67" fmla="*/ 85998 h 432862"/>
              <a:gd name="connsiteX68" fmla="*/ 947156 w 1125233"/>
              <a:gd name="connsiteY68" fmla="*/ 80578 h 432862"/>
              <a:gd name="connsiteX69" fmla="*/ 942909 w 1125233"/>
              <a:gd name="connsiteY69" fmla="*/ 77604 h 432862"/>
              <a:gd name="connsiteX70" fmla="*/ 940843 w 1125233"/>
              <a:gd name="connsiteY70" fmla="*/ 78015 h 432862"/>
              <a:gd name="connsiteX71" fmla="*/ 940757 w 1125233"/>
              <a:gd name="connsiteY71" fmla="*/ 79073 h 432862"/>
              <a:gd name="connsiteX72" fmla="*/ 942376 w 1125233"/>
              <a:gd name="connsiteY72" fmla="*/ 82766 h 432862"/>
              <a:gd name="connsiteX73" fmla="*/ 936373 w 1125233"/>
              <a:gd name="connsiteY73" fmla="*/ 87409 h 432862"/>
              <a:gd name="connsiteX74" fmla="*/ 930104 w 1125233"/>
              <a:gd name="connsiteY74" fmla="*/ 85861 h 432862"/>
              <a:gd name="connsiteX75" fmla="*/ 925900 w 1125233"/>
              <a:gd name="connsiteY75" fmla="*/ 85472 h 432862"/>
              <a:gd name="connsiteX76" fmla="*/ 918558 w 1125233"/>
              <a:gd name="connsiteY76" fmla="*/ 85278 h 432862"/>
              <a:gd name="connsiteX77" fmla="*/ 909971 w 1125233"/>
              <a:gd name="connsiteY77" fmla="*/ 82953 h 432862"/>
              <a:gd name="connsiteX78" fmla="*/ 907171 w 1125233"/>
              <a:gd name="connsiteY78" fmla="*/ 79613 h 432862"/>
              <a:gd name="connsiteX79" fmla="*/ 901075 w 1125233"/>
              <a:gd name="connsiteY79" fmla="*/ 79267 h 432862"/>
              <a:gd name="connsiteX80" fmla="*/ 895395 w 1125233"/>
              <a:gd name="connsiteY80" fmla="*/ 79015 h 432862"/>
              <a:gd name="connsiteX81" fmla="*/ 890947 w 1125233"/>
              <a:gd name="connsiteY81" fmla="*/ 75733 h 432862"/>
              <a:gd name="connsiteX82" fmla="*/ 890069 w 1125233"/>
              <a:gd name="connsiteY82" fmla="*/ 74869 h 432862"/>
              <a:gd name="connsiteX83" fmla="*/ 889184 w 1125233"/>
              <a:gd name="connsiteY83" fmla="*/ 75654 h 432862"/>
              <a:gd name="connsiteX84" fmla="*/ 888673 w 1125233"/>
              <a:gd name="connsiteY84" fmla="*/ 78821 h 432862"/>
              <a:gd name="connsiteX85" fmla="*/ 886434 w 1125233"/>
              <a:gd name="connsiteY85" fmla="*/ 80347 h 432862"/>
              <a:gd name="connsiteX86" fmla="*/ 882245 w 1125233"/>
              <a:gd name="connsiteY86" fmla="*/ 77345 h 432862"/>
              <a:gd name="connsiteX87" fmla="*/ 876328 w 1125233"/>
              <a:gd name="connsiteY87" fmla="*/ 74502 h 432862"/>
              <a:gd name="connsiteX88" fmla="*/ 875918 w 1125233"/>
              <a:gd name="connsiteY88" fmla="*/ 70435 h 432862"/>
              <a:gd name="connsiteX89" fmla="*/ 869505 w 1125233"/>
              <a:gd name="connsiteY89" fmla="*/ 66418 h 432862"/>
              <a:gd name="connsiteX90" fmla="*/ 863329 w 1125233"/>
              <a:gd name="connsiteY90" fmla="*/ 68578 h 432862"/>
              <a:gd name="connsiteX91" fmla="*/ 862170 w 1125233"/>
              <a:gd name="connsiteY91" fmla="*/ 69226 h 432862"/>
              <a:gd name="connsiteX92" fmla="*/ 860054 w 1125233"/>
              <a:gd name="connsiteY92" fmla="*/ 68931 h 432862"/>
              <a:gd name="connsiteX93" fmla="*/ 860953 w 1125233"/>
              <a:gd name="connsiteY93" fmla="*/ 61977 h 432862"/>
              <a:gd name="connsiteX94" fmla="*/ 863055 w 1125233"/>
              <a:gd name="connsiteY94" fmla="*/ 57593 h 432862"/>
              <a:gd name="connsiteX95" fmla="*/ 865488 w 1125233"/>
              <a:gd name="connsiteY95" fmla="*/ 54563 h 432862"/>
              <a:gd name="connsiteX96" fmla="*/ 873672 w 1125233"/>
              <a:gd name="connsiteY96" fmla="*/ 53706 h 432862"/>
              <a:gd name="connsiteX97" fmla="*/ 886794 w 1125233"/>
              <a:gd name="connsiteY97" fmla="*/ 47674 h 432862"/>
              <a:gd name="connsiteX98" fmla="*/ 887247 w 1125233"/>
              <a:gd name="connsiteY98" fmla="*/ 46220 h 432862"/>
              <a:gd name="connsiteX99" fmla="*/ 886002 w 1125233"/>
              <a:gd name="connsiteY99" fmla="*/ 45788 h 432862"/>
              <a:gd name="connsiteX100" fmla="*/ 883505 w 1125233"/>
              <a:gd name="connsiteY100" fmla="*/ 44874 h 432862"/>
              <a:gd name="connsiteX101" fmla="*/ 885016 w 1125233"/>
              <a:gd name="connsiteY101" fmla="*/ 43110 h 432862"/>
              <a:gd name="connsiteX102" fmla="*/ 891170 w 1125233"/>
              <a:gd name="connsiteY102" fmla="*/ 42153 h 432862"/>
              <a:gd name="connsiteX103" fmla="*/ 899318 w 1125233"/>
              <a:gd name="connsiteY103" fmla="*/ 40951 h 432862"/>
              <a:gd name="connsiteX104" fmla="*/ 900247 w 1125233"/>
              <a:gd name="connsiteY104" fmla="*/ 39187 h 432862"/>
              <a:gd name="connsiteX105" fmla="*/ 905465 w 1125233"/>
              <a:gd name="connsiteY105" fmla="*/ 36243 h 432862"/>
              <a:gd name="connsiteX106" fmla="*/ 911576 w 1125233"/>
              <a:gd name="connsiteY106" fmla="*/ 32522 h 432862"/>
              <a:gd name="connsiteX107" fmla="*/ 910310 w 1125233"/>
              <a:gd name="connsiteY107" fmla="*/ 27612 h 432862"/>
              <a:gd name="connsiteX108" fmla="*/ 905782 w 1125233"/>
              <a:gd name="connsiteY108" fmla="*/ 19277 h 432862"/>
              <a:gd name="connsiteX109" fmla="*/ 895691 w 1125233"/>
              <a:gd name="connsiteY109" fmla="*/ 16433 h 432862"/>
              <a:gd name="connsiteX110" fmla="*/ 895079 w 1125233"/>
              <a:gd name="connsiteY110" fmla="*/ 15714 h 432862"/>
              <a:gd name="connsiteX111" fmla="*/ 897476 w 1125233"/>
              <a:gd name="connsiteY111" fmla="*/ 14720 h 432862"/>
              <a:gd name="connsiteX112" fmla="*/ 899541 w 1125233"/>
              <a:gd name="connsiteY112" fmla="*/ 13547 h 432862"/>
              <a:gd name="connsiteX113" fmla="*/ 898548 w 1125233"/>
              <a:gd name="connsiteY113" fmla="*/ 12777 h 432862"/>
              <a:gd name="connsiteX114" fmla="*/ 892452 w 1125233"/>
              <a:gd name="connsiteY114" fmla="*/ 10452 h 432862"/>
              <a:gd name="connsiteX115" fmla="*/ 888565 w 1125233"/>
              <a:gd name="connsiteY115" fmla="*/ 12467 h 432862"/>
              <a:gd name="connsiteX116" fmla="*/ 885966 w 1125233"/>
              <a:gd name="connsiteY116" fmla="*/ 12410 h 432862"/>
              <a:gd name="connsiteX117" fmla="*/ 884613 w 1125233"/>
              <a:gd name="connsiteY117" fmla="*/ 12273 h 432862"/>
              <a:gd name="connsiteX118" fmla="*/ 877199 w 1125233"/>
              <a:gd name="connsiteY118" fmla="*/ 12546 h 432862"/>
              <a:gd name="connsiteX119" fmla="*/ 877206 w 1125233"/>
              <a:gd name="connsiteY119" fmla="*/ 14670 h 432862"/>
              <a:gd name="connsiteX120" fmla="*/ 881165 w 1125233"/>
              <a:gd name="connsiteY120" fmla="*/ 15015 h 432862"/>
              <a:gd name="connsiteX121" fmla="*/ 882317 w 1125233"/>
              <a:gd name="connsiteY121" fmla="*/ 15656 h 432862"/>
              <a:gd name="connsiteX122" fmla="*/ 871067 w 1125233"/>
              <a:gd name="connsiteY122" fmla="*/ 23531 h 432862"/>
              <a:gd name="connsiteX123" fmla="*/ 869728 w 1125233"/>
              <a:gd name="connsiteY123" fmla="*/ 23387 h 432862"/>
              <a:gd name="connsiteX124" fmla="*/ 868770 w 1125233"/>
              <a:gd name="connsiteY124" fmla="*/ 22595 h 432862"/>
              <a:gd name="connsiteX125" fmla="*/ 866208 w 1125233"/>
              <a:gd name="connsiteY125" fmla="*/ 6766 h 432862"/>
              <a:gd name="connsiteX126" fmla="*/ 868756 w 1125233"/>
              <a:gd name="connsiteY126" fmla="*/ 5845 h 432862"/>
              <a:gd name="connsiteX127" fmla="*/ 869778 w 1125233"/>
              <a:gd name="connsiteY127" fmla="*/ 3800 h 432862"/>
              <a:gd name="connsiteX128" fmla="*/ 866546 w 1125233"/>
              <a:gd name="connsiteY128" fmla="*/ -187 h 432862"/>
              <a:gd name="connsiteX129" fmla="*/ 865575 w 1125233"/>
              <a:gd name="connsiteY129" fmla="*/ 576 h 432862"/>
              <a:gd name="connsiteX130" fmla="*/ 862523 w 1125233"/>
              <a:gd name="connsiteY130" fmla="*/ 2476 h 432862"/>
              <a:gd name="connsiteX131" fmla="*/ 850480 w 1125233"/>
              <a:gd name="connsiteY131" fmla="*/ 2793 h 432862"/>
              <a:gd name="connsiteX132" fmla="*/ 843714 w 1125233"/>
              <a:gd name="connsiteY132" fmla="*/ 3131 h 432862"/>
              <a:gd name="connsiteX133" fmla="*/ 841318 w 1125233"/>
              <a:gd name="connsiteY133" fmla="*/ 2080 h 432862"/>
              <a:gd name="connsiteX134" fmla="*/ 830809 w 1125233"/>
              <a:gd name="connsiteY134" fmla="*/ 7983 h 432862"/>
              <a:gd name="connsiteX135" fmla="*/ 827620 w 1125233"/>
              <a:gd name="connsiteY135" fmla="*/ 5218 h 432862"/>
              <a:gd name="connsiteX136" fmla="*/ 821890 w 1125233"/>
              <a:gd name="connsiteY136" fmla="*/ 2570 h 432862"/>
              <a:gd name="connsiteX137" fmla="*/ 819875 w 1125233"/>
              <a:gd name="connsiteY137" fmla="*/ 2728 h 432862"/>
              <a:gd name="connsiteX138" fmla="*/ 819061 w 1125233"/>
              <a:gd name="connsiteY138" fmla="*/ 5924 h 432862"/>
              <a:gd name="connsiteX139" fmla="*/ 813498 w 1125233"/>
              <a:gd name="connsiteY139" fmla="*/ 7975 h 432862"/>
              <a:gd name="connsiteX140" fmla="*/ 812461 w 1125233"/>
              <a:gd name="connsiteY140" fmla="*/ 5240 h 432862"/>
              <a:gd name="connsiteX141" fmla="*/ 809575 w 1125233"/>
              <a:gd name="connsiteY141" fmla="*/ 2174 h 432862"/>
              <a:gd name="connsiteX142" fmla="*/ 807754 w 1125233"/>
              <a:gd name="connsiteY142" fmla="*/ 4124 h 432862"/>
              <a:gd name="connsiteX143" fmla="*/ 802809 w 1125233"/>
              <a:gd name="connsiteY143" fmla="*/ 5953 h 432862"/>
              <a:gd name="connsiteX144" fmla="*/ 795661 w 1125233"/>
              <a:gd name="connsiteY144" fmla="*/ 5982 h 432862"/>
              <a:gd name="connsiteX145" fmla="*/ 794970 w 1125233"/>
              <a:gd name="connsiteY145" fmla="*/ 8292 h 432862"/>
              <a:gd name="connsiteX146" fmla="*/ 794733 w 1125233"/>
              <a:gd name="connsiteY146" fmla="*/ 9890 h 432862"/>
              <a:gd name="connsiteX147" fmla="*/ 792055 w 1125233"/>
              <a:gd name="connsiteY147" fmla="*/ 10092 h 432862"/>
              <a:gd name="connsiteX148" fmla="*/ 783331 w 1125233"/>
              <a:gd name="connsiteY148" fmla="*/ 10588 h 432862"/>
              <a:gd name="connsiteX149" fmla="*/ 782273 w 1125233"/>
              <a:gd name="connsiteY149" fmla="*/ 11294 h 432862"/>
              <a:gd name="connsiteX150" fmla="*/ 784231 w 1125233"/>
              <a:gd name="connsiteY150" fmla="*/ 12424 h 432862"/>
              <a:gd name="connsiteX151" fmla="*/ 787348 w 1125233"/>
              <a:gd name="connsiteY151" fmla="*/ 14094 h 432862"/>
              <a:gd name="connsiteX152" fmla="*/ 786700 w 1125233"/>
              <a:gd name="connsiteY152" fmla="*/ 16109 h 432862"/>
              <a:gd name="connsiteX153" fmla="*/ 780502 w 1125233"/>
              <a:gd name="connsiteY153" fmla="*/ 14490 h 432862"/>
              <a:gd name="connsiteX154" fmla="*/ 779099 w 1125233"/>
              <a:gd name="connsiteY154" fmla="*/ 11683 h 432862"/>
              <a:gd name="connsiteX155" fmla="*/ 778508 w 1125233"/>
              <a:gd name="connsiteY155" fmla="*/ 9566 h 432862"/>
              <a:gd name="connsiteX156" fmla="*/ 776637 w 1125233"/>
              <a:gd name="connsiteY156" fmla="*/ 9221 h 432862"/>
              <a:gd name="connsiteX157" fmla="*/ 773002 w 1125233"/>
              <a:gd name="connsiteY157" fmla="*/ 13763 h 432862"/>
              <a:gd name="connsiteX158" fmla="*/ 767359 w 1125233"/>
              <a:gd name="connsiteY158" fmla="*/ 13058 h 432862"/>
              <a:gd name="connsiteX159" fmla="*/ 765063 w 1125233"/>
              <a:gd name="connsiteY159" fmla="*/ 10624 h 432862"/>
              <a:gd name="connsiteX160" fmla="*/ 762536 w 1125233"/>
              <a:gd name="connsiteY160" fmla="*/ 10999 h 432862"/>
              <a:gd name="connsiteX161" fmla="*/ 762493 w 1125233"/>
              <a:gd name="connsiteY161" fmla="*/ 11834 h 432862"/>
              <a:gd name="connsiteX162" fmla="*/ 757642 w 1125233"/>
              <a:gd name="connsiteY162" fmla="*/ 15289 h 432862"/>
              <a:gd name="connsiteX163" fmla="*/ 750818 w 1125233"/>
              <a:gd name="connsiteY163" fmla="*/ 15426 h 432862"/>
              <a:gd name="connsiteX164" fmla="*/ 744599 w 1125233"/>
              <a:gd name="connsiteY164" fmla="*/ 13446 h 432862"/>
              <a:gd name="connsiteX165" fmla="*/ 744944 w 1125233"/>
              <a:gd name="connsiteY165" fmla="*/ 11366 h 432862"/>
              <a:gd name="connsiteX166" fmla="*/ 747089 w 1125233"/>
              <a:gd name="connsiteY166" fmla="*/ 11366 h 432862"/>
              <a:gd name="connsiteX167" fmla="*/ 756188 w 1125233"/>
              <a:gd name="connsiteY167" fmla="*/ 11100 h 432862"/>
              <a:gd name="connsiteX168" fmla="*/ 757944 w 1125233"/>
              <a:gd name="connsiteY168" fmla="*/ 9372 h 432862"/>
              <a:gd name="connsiteX169" fmla="*/ 756058 w 1125233"/>
              <a:gd name="connsiteY169" fmla="*/ 8350 h 432862"/>
              <a:gd name="connsiteX170" fmla="*/ 746067 w 1125233"/>
              <a:gd name="connsiteY170" fmla="*/ 8033 h 432862"/>
              <a:gd name="connsiteX171" fmla="*/ 737020 w 1125233"/>
              <a:gd name="connsiteY171" fmla="*/ 8630 h 432862"/>
              <a:gd name="connsiteX172" fmla="*/ 736019 w 1125233"/>
              <a:gd name="connsiteY172" fmla="*/ 10999 h 432862"/>
              <a:gd name="connsiteX173" fmla="*/ 738337 w 1125233"/>
              <a:gd name="connsiteY173" fmla="*/ 16880 h 432862"/>
              <a:gd name="connsiteX174" fmla="*/ 729375 w 1125233"/>
              <a:gd name="connsiteY174" fmla="*/ 14699 h 432862"/>
              <a:gd name="connsiteX175" fmla="*/ 728958 w 1125233"/>
              <a:gd name="connsiteY175" fmla="*/ 11805 h 432862"/>
              <a:gd name="connsiteX176" fmla="*/ 725899 w 1125233"/>
              <a:gd name="connsiteY176" fmla="*/ 8803 h 432862"/>
              <a:gd name="connsiteX177" fmla="*/ 724042 w 1125233"/>
              <a:gd name="connsiteY177" fmla="*/ 10732 h 432862"/>
              <a:gd name="connsiteX178" fmla="*/ 722480 w 1125233"/>
              <a:gd name="connsiteY178" fmla="*/ 14720 h 432862"/>
              <a:gd name="connsiteX179" fmla="*/ 717866 w 1125233"/>
              <a:gd name="connsiteY179" fmla="*/ 20004 h 432862"/>
              <a:gd name="connsiteX180" fmla="*/ 715462 w 1125233"/>
              <a:gd name="connsiteY180" fmla="*/ 19593 h 432862"/>
              <a:gd name="connsiteX181" fmla="*/ 713295 w 1125233"/>
              <a:gd name="connsiteY181" fmla="*/ 17125 h 432862"/>
              <a:gd name="connsiteX182" fmla="*/ 709531 w 1125233"/>
              <a:gd name="connsiteY182" fmla="*/ 12395 h 432862"/>
              <a:gd name="connsiteX183" fmla="*/ 709459 w 1125233"/>
              <a:gd name="connsiteY183" fmla="*/ 10552 h 432862"/>
              <a:gd name="connsiteX184" fmla="*/ 703967 w 1125233"/>
              <a:gd name="connsiteY184" fmla="*/ 12532 h 432862"/>
              <a:gd name="connsiteX185" fmla="*/ 703888 w 1125233"/>
              <a:gd name="connsiteY185" fmla="*/ 18823 h 432862"/>
              <a:gd name="connsiteX186" fmla="*/ 702844 w 1125233"/>
              <a:gd name="connsiteY186" fmla="*/ 20594 h 432862"/>
              <a:gd name="connsiteX187" fmla="*/ 700699 w 1125233"/>
              <a:gd name="connsiteY187" fmla="*/ 19961 h 432862"/>
              <a:gd name="connsiteX188" fmla="*/ 698338 w 1125233"/>
              <a:gd name="connsiteY188" fmla="*/ 17420 h 432862"/>
              <a:gd name="connsiteX189" fmla="*/ 686584 w 1125233"/>
              <a:gd name="connsiteY189" fmla="*/ 12582 h 432862"/>
              <a:gd name="connsiteX190" fmla="*/ 683978 w 1125233"/>
              <a:gd name="connsiteY190" fmla="*/ 14476 h 432862"/>
              <a:gd name="connsiteX191" fmla="*/ 681351 w 1125233"/>
              <a:gd name="connsiteY191" fmla="*/ 13813 h 432862"/>
              <a:gd name="connsiteX192" fmla="*/ 673829 w 1125233"/>
              <a:gd name="connsiteY192" fmla="*/ 10948 h 432862"/>
              <a:gd name="connsiteX193" fmla="*/ 672238 w 1125233"/>
              <a:gd name="connsiteY193" fmla="*/ 12007 h 432862"/>
              <a:gd name="connsiteX194" fmla="*/ 672152 w 1125233"/>
              <a:gd name="connsiteY194" fmla="*/ 13086 h 432862"/>
              <a:gd name="connsiteX195" fmla="*/ 677665 w 1125233"/>
              <a:gd name="connsiteY195" fmla="*/ 19147 h 432862"/>
              <a:gd name="connsiteX196" fmla="*/ 677334 w 1125233"/>
              <a:gd name="connsiteY196" fmla="*/ 20169 h 432862"/>
              <a:gd name="connsiteX197" fmla="*/ 676435 w 1125233"/>
              <a:gd name="connsiteY197" fmla="*/ 20774 h 432862"/>
              <a:gd name="connsiteX198" fmla="*/ 668387 w 1125233"/>
              <a:gd name="connsiteY198" fmla="*/ 15490 h 432862"/>
              <a:gd name="connsiteX199" fmla="*/ 667473 w 1125233"/>
              <a:gd name="connsiteY199" fmla="*/ 15238 h 432862"/>
              <a:gd name="connsiteX200" fmla="*/ 666552 w 1125233"/>
              <a:gd name="connsiteY200" fmla="*/ 16045 h 432862"/>
              <a:gd name="connsiteX201" fmla="*/ 666466 w 1125233"/>
              <a:gd name="connsiteY201" fmla="*/ 19284 h 432862"/>
              <a:gd name="connsiteX202" fmla="*/ 663651 w 1125233"/>
              <a:gd name="connsiteY202" fmla="*/ 25806 h 432862"/>
              <a:gd name="connsiteX203" fmla="*/ 655251 w 1125233"/>
              <a:gd name="connsiteY203" fmla="*/ 25748 h 432862"/>
              <a:gd name="connsiteX204" fmla="*/ 648564 w 1125233"/>
              <a:gd name="connsiteY204" fmla="*/ 27137 h 432862"/>
              <a:gd name="connsiteX205" fmla="*/ 645217 w 1125233"/>
              <a:gd name="connsiteY205" fmla="*/ 26230 h 432862"/>
              <a:gd name="connsiteX206" fmla="*/ 643698 w 1125233"/>
              <a:gd name="connsiteY206" fmla="*/ 22408 h 432862"/>
              <a:gd name="connsiteX207" fmla="*/ 645829 w 1125233"/>
              <a:gd name="connsiteY207" fmla="*/ 22257 h 432862"/>
              <a:gd name="connsiteX208" fmla="*/ 648723 w 1125233"/>
              <a:gd name="connsiteY208" fmla="*/ 21955 h 432862"/>
              <a:gd name="connsiteX209" fmla="*/ 646844 w 1125233"/>
              <a:gd name="connsiteY209" fmla="*/ 19457 h 432862"/>
              <a:gd name="connsiteX210" fmla="*/ 640136 w 1125233"/>
              <a:gd name="connsiteY210" fmla="*/ 20285 h 432862"/>
              <a:gd name="connsiteX211" fmla="*/ 638206 w 1125233"/>
              <a:gd name="connsiteY211" fmla="*/ 22732 h 432862"/>
              <a:gd name="connsiteX212" fmla="*/ 642086 w 1125233"/>
              <a:gd name="connsiteY212" fmla="*/ 30657 h 432862"/>
              <a:gd name="connsiteX213" fmla="*/ 641640 w 1125233"/>
              <a:gd name="connsiteY213" fmla="*/ 32111 h 432862"/>
              <a:gd name="connsiteX214" fmla="*/ 638998 w 1125233"/>
              <a:gd name="connsiteY214" fmla="*/ 31859 h 432862"/>
              <a:gd name="connsiteX215" fmla="*/ 637235 w 1125233"/>
              <a:gd name="connsiteY215" fmla="*/ 29023 h 432862"/>
              <a:gd name="connsiteX216" fmla="*/ 634975 w 1125233"/>
              <a:gd name="connsiteY216" fmla="*/ 28735 h 432862"/>
              <a:gd name="connsiteX217" fmla="*/ 631844 w 1125233"/>
              <a:gd name="connsiteY217" fmla="*/ 27728 h 432862"/>
              <a:gd name="connsiteX218" fmla="*/ 626812 w 1125233"/>
              <a:gd name="connsiteY218" fmla="*/ 21688 h 432862"/>
              <a:gd name="connsiteX219" fmla="*/ 621356 w 1125233"/>
              <a:gd name="connsiteY219" fmla="*/ 21926 h 432862"/>
              <a:gd name="connsiteX220" fmla="*/ 620075 w 1125233"/>
              <a:gd name="connsiteY220" fmla="*/ 23552 h 432862"/>
              <a:gd name="connsiteX221" fmla="*/ 615483 w 1125233"/>
              <a:gd name="connsiteY221" fmla="*/ 25035 h 432862"/>
              <a:gd name="connsiteX222" fmla="*/ 609249 w 1125233"/>
              <a:gd name="connsiteY222" fmla="*/ 25640 h 432862"/>
              <a:gd name="connsiteX223" fmla="*/ 602109 w 1125233"/>
              <a:gd name="connsiteY223" fmla="*/ 26000 h 432862"/>
              <a:gd name="connsiteX224" fmla="*/ 601742 w 1125233"/>
              <a:gd name="connsiteY224" fmla="*/ 28339 h 432862"/>
              <a:gd name="connsiteX225" fmla="*/ 602541 w 1125233"/>
              <a:gd name="connsiteY225" fmla="*/ 30103 h 432862"/>
              <a:gd name="connsiteX226" fmla="*/ 597085 w 1125233"/>
              <a:gd name="connsiteY226" fmla="*/ 28246 h 432862"/>
              <a:gd name="connsiteX227" fmla="*/ 596171 w 1125233"/>
              <a:gd name="connsiteY227" fmla="*/ 20544 h 432862"/>
              <a:gd name="connsiteX228" fmla="*/ 595098 w 1125233"/>
              <a:gd name="connsiteY228" fmla="*/ 19169 h 432862"/>
              <a:gd name="connsiteX229" fmla="*/ 585107 w 1125233"/>
              <a:gd name="connsiteY229" fmla="*/ 19392 h 432862"/>
              <a:gd name="connsiteX230" fmla="*/ 582898 w 1125233"/>
              <a:gd name="connsiteY230" fmla="*/ 20457 h 432862"/>
              <a:gd name="connsiteX231" fmla="*/ 575426 w 1125233"/>
              <a:gd name="connsiteY231" fmla="*/ 24035 h 432862"/>
              <a:gd name="connsiteX232" fmla="*/ 574260 w 1125233"/>
              <a:gd name="connsiteY232" fmla="*/ 25777 h 432862"/>
              <a:gd name="connsiteX233" fmla="*/ 577075 w 1125233"/>
              <a:gd name="connsiteY233" fmla="*/ 29340 h 432862"/>
              <a:gd name="connsiteX234" fmla="*/ 580407 w 1125233"/>
              <a:gd name="connsiteY234" fmla="*/ 28649 h 432862"/>
              <a:gd name="connsiteX235" fmla="*/ 582394 w 1125233"/>
              <a:gd name="connsiteY235" fmla="*/ 29311 h 432862"/>
              <a:gd name="connsiteX236" fmla="*/ 580580 w 1125233"/>
              <a:gd name="connsiteY236" fmla="*/ 34062 h 432862"/>
              <a:gd name="connsiteX237" fmla="*/ 576851 w 1125233"/>
              <a:gd name="connsiteY237" fmla="*/ 38885 h 432862"/>
              <a:gd name="connsiteX238" fmla="*/ 573497 w 1125233"/>
              <a:gd name="connsiteY238" fmla="*/ 36848 h 432862"/>
              <a:gd name="connsiteX239" fmla="*/ 562564 w 1125233"/>
              <a:gd name="connsiteY239" fmla="*/ 34688 h 432862"/>
              <a:gd name="connsiteX240" fmla="*/ 565270 w 1125233"/>
              <a:gd name="connsiteY240" fmla="*/ 27756 h 432862"/>
              <a:gd name="connsiteX241" fmla="*/ 563708 w 1125233"/>
              <a:gd name="connsiteY241" fmla="*/ 26252 h 432862"/>
              <a:gd name="connsiteX242" fmla="*/ 562765 w 1125233"/>
              <a:gd name="connsiteY242" fmla="*/ 27051 h 432862"/>
              <a:gd name="connsiteX243" fmla="*/ 556179 w 1125233"/>
              <a:gd name="connsiteY243" fmla="*/ 35516 h 432862"/>
              <a:gd name="connsiteX244" fmla="*/ 554423 w 1125233"/>
              <a:gd name="connsiteY244" fmla="*/ 35991 h 432862"/>
              <a:gd name="connsiteX245" fmla="*/ 552724 w 1125233"/>
              <a:gd name="connsiteY245" fmla="*/ 31939 h 432862"/>
              <a:gd name="connsiteX246" fmla="*/ 551932 w 1125233"/>
              <a:gd name="connsiteY246" fmla="*/ 30398 h 432862"/>
              <a:gd name="connsiteX247" fmla="*/ 549319 w 1125233"/>
              <a:gd name="connsiteY247" fmla="*/ 30837 h 432862"/>
              <a:gd name="connsiteX248" fmla="*/ 548160 w 1125233"/>
              <a:gd name="connsiteY248" fmla="*/ 32666 h 432862"/>
              <a:gd name="connsiteX249" fmla="*/ 538738 w 1125233"/>
              <a:gd name="connsiteY249" fmla="*/ 35538 h 432862"/>
              <a:gd name="connsiteX250" fmla="*/ 536377 w 1125233"/>
              <a:gd name="connsiteY250" fmla="*/ 34847 h 432862"/>
              <a:gd name="connsiteX251" fmla="*/ 535355 w 1125233"/>
              <a:gd name="connsiteY251" fmla="*/ 36236 h 432862"/>
              <a:gd name="connsiteX252" fmla="*/ 530490 w 1125233"/>
              <a:gd name="connsiteY252" fmla="*/ 41138 h 432862"/>
              <a:gd name="connsiteX253" fmla="*/ 528431 w 1125233"/>
              <a:gd name="connsiteY253" fmla="*/ 40461 h 432862"/>
              <a:gd name="connsiteX254" fmla="*/ 527373 w 1125233"/>
              <a:gd name="connsiteY254" fmla="*/ 36214 h 432862"/>
              <a:gd name="connsiteX255" fmla="*/ 525386 w 1125233"/>
              <a:gd name="connsiteY255" fmla="*/ 34955 h 432862"/>
              <a:gd name="connsiteX256" fmla="*/ 520132 w 1125233"/>
              <a:gd name="connsiteY256" fmla="*/ 38669 h 432862"/>
              <a:gd name="connsiteX257" fmla="*/ 521377 w 1125233"/>
              <a:gd name="connsiteY257" fmla="*/ 40468 h 432862"/>
              <a:gd name="connsiteX258" fmla="*/ 509709 w 1125233"/>
              <a:gd name="connsiteY258" fmla="*/ 43370 h 432862"/>
              <a:gd name="connsiteX259" fmla="*/ 502166 w 1125233"/>
              <a:gd name="connsiteY259" fmla="*/ 41267 h 432862"/>
              <a:gd name="connsiteX260" fmla="*/ 493211 w 1125233"/>
              <a:gd name="connsiteY260" fmla="*/ 39295 h 432862"/>
              <a:gd name="connsiteX261" fmla="*/ 493003 w 1125233"/>
              <a:gd name="connsiteY261" fmla="*/ 40065 h 432862"/>
              <a:gd name="connsiteX262" fmla="*/ 494306 w 1125233"/>
              <a:gd name="connsiteY262" fmla="*/ 45997 h 432862"/>
              <a:gd name="connsiteX263" fmla="*/ 494673 w 1125233"/>
              <a:gd name="connsiteY263" fmla="*/ 47645 h 432862"/>
              <a:gd name="connsiteX264" fmla="*/ 487597 w 1125233"/>
              <a:gd name="connsiteY264" fmla="*/ 49380 h 432862"/>
              <a:gd name="connsiteX265" fmla="*/ 483941 w 1125233"/>
              <a:gd name="connsiteY265" fmla="*/ 47883 h 432862"/>
              <a:gd name="connsiteX266" fmla="*/ 482422 w 1125233"/>
              <a:gd name="connsiteY266" fmla="*/ 46580 h 432862"/>
              <a:gd name="connsiteX267" fmla="*/ 484862 w 1125233"/>
              <a:gd name="connsiteY267" fmla="*/ 45716 h 432862"/>
              <a:gd name="connsiteX268" fmla="*/ 486805 w 1125233"/>
              <a:gd name="connsiteY268" fmla="*/ 44550 h 432862"/>
              <a:gd name="connsiteX269" fmla="*/ 485682 w 1125233"/>
              <a:gd name="connsiteY269" fmla="*/ 43880 h 432862"/>
              <a:gd name="connsiteX270" fmla="*/ 481162 w 1125233"/>
              <a:gd name="connsiteY270" fmla="*/ 40519 h 432862"/>
              <a:gd name="connsiteX271" fmla="*/ 479427 w 1125233"/>
              <a:gd name="connsiteY271" fmla="*/ 39994 h 432862"/>
              <a:gd name="connsiteX272" fmla="*/ 477822 w 1125233"/>
              <a:gd name="connsiteY272" fmla="*/ 42909 h 432862"/>
              <a:gd name="connsiteX273" fmla="*/ 471265 w 1125233"/>
              <a:gd name="connsiteY273" fmla="*/ 43916 h 432862"/>
              <a:gd name="connsiteX274" fmla="*/ 467162 w 1125233"/>
              <a:gd name="connsiteY274" fmla="*/ 43593 h 432862"/>
              <a:gd name="connsiteX275" fmla="*/ 465039 w 1125233"/>
              <a:gd name="connsiteY275" fmla="*/ 48430 h 432862"/>
              <a:gd name="connsiteX276" fmla="*/ 461692 w 1125233"/>
              <a:gd name="connsiteY276" fmla="*/ 49135 h 432862"/>
              <a:gd name="connsiteX277" fmla="*/ 455466 w 1125233"/>
              <a:gd name="connsiteY277" fmla="*/ 42225 h 432862"/>
              <a:gd name="connsiteX278" fmla="*/ 453932 w 1125233"/>
              <a:gd name="connsiteY278" fmla="*/ 39655 h 432862"/>
              <a:gd name="connsiteX279" fmla="*/ 452637 w 1125233"/>
              <a:gd name="connsiteY279" fmla="*/ 42642 h 432862"/>
              <a:gd name="connsiteX280" fmla="*/ 452514 w 1125233"/>
              <a:gd name="connsiteY280" fmla="*/ 45939 h 432862"/>
              <a:gd name="connsiteX281" fmla="*/ 451111 w 1125233"/>
              <a:gd name="connsiteY281" fmla="*/ 47624 h 432862"/>
              <a:gd name="connsiteX282" fmla="*/ 447346 w 1125233"/>
              <a:gd name="connsiteY282" fmla="*/ 46760 h 432862"/>
              <a:gd name="connsiteX283" fmla="*/ 445316 w 1125233"/>
              <a:gd name="connsiteY283" fmla="*/ 44003 h 432862"/>
              <a:gd name="connsiteX284" fmla="*/ 440336 w 1125233"/>
              <a:gd name="connsiteY284" fmla="*/ 45169 h 432862"/>
              <a:gd name="connsiteX285" fmla="*/ 435326 w 1125233"/>
              <a:gd name="connsiteY285" fmla="*/ 44672 h 432862"/>
              <a:gd name="connsiteX286" fmla="*/ 429531 w 1125233"/>
              <a:gd name="connsiteY286" fmla="*/ 46191 h 432862"/>
              <a:gd name="connsiteX287" fmla="*/ 426400 w 1125233"/>
              <a:gd name="connsiteY287" fmla="*/ 47782 h 432862"/>
              <a:gd name="connsiteX288" fmla="*/ 421995 w 1125233"/>
              <a:gd name="connsiteY288" fmla="*/ 45313 h 432862"/>
              <a:gd name="connsiteX289" fmla="*/ 423025 w 1125233"/>
              <a:gd name="connsiteY289" fmla="*/ 42678 h 432862"/>
              <a:gd name="connsiteX290" fmla="*/ 421916 w 1125233"/>
              <a:gd name="connsiteY290" fmla="*/ 38770 h 432862"/>
              <a:gd name="connsiteX291" fmla="*/ 419634 w 1125233"/>
              <a:gd name="connsiteY291" fmla="*/ 37510 h 432862"/>
              <a:gd name="connsiteX292" fmla="*/ 418216 w 1125233"/>
              <a:gd name="connsiteY292" fmla="*/ 38835 h 432862"/>
              <a:gd name="connsiteX293" fmla="*/ 413142 w 1125233"/>
              <a:gd name="connsiteY293" fmla="*/ 46278 h 432862"/>
              <a:gd name="connsiteX294" fmla="*/ 409248 w 1125233"/>
              <a:gd name="connsiteY294" fmla="*/ 44557 h 432862"/>
              <a:gd name="connsiteX295" fmla="*/ 403569 w 1125233"/>
              <a:gd name="connsiteY295" fmla="*/ 41455 h 432862"/>
              <a:gd name="connsiteX296" fmla="*/ 401121 w 1125233"/>
              <a:gd name="connsiteY296" fmla="*/ 42376 h 432862"/>
              <a:gd name="connsiteX297" fmla="*/ 403324 w 1125233"/>
              <a:gd name="connsiteY297" fmla="*/ 43477 h 432862"/>
              <a:gd name="connsiteX298" fmla="*/ 405757 w 1125233"/>
              <a:gd name="connsiteY298" fmla="*/ 44399 h 432862"/>
              <a:gd name="connsiteX299" fmla="*/ 404108 w 1125233"/>
              <a:gd name="connsiteY299" fmla="*/ 45659 h 432862"/>
              <a:gd name="connsiteX300" fmla="*/ 401517 w 1125233"/>
              <a:gd name="connsiteY300" fmla="*/ 46364 h 432862"/>
              <a:gd name="connsiteX301" fmla="*/ 396810 w 1125233"/>
              <a:gd name="connsiteY301" fmla="*/ 46119 h 432862"/>
              <a:gd name="connsiteX302" fmla="*/ 393635 w 1125233"/>
              <a:gd name="connsiteY302" fmla="*/ 44089 h 432862"/>
              <a:gd name="connsiteX303" fmla="*/ 392181 w 1125233"/>
              <a:gd name="connsiteY303" fmla="*/ 47653 h 432862"/>
              <a:gd name="connsiteX304" fmla="*/ 391915 w 1125233"/>
              <a:gd name="connsiteY304" fmla="*/ 50928 h 432862"/>
              <a:gd name="connsiteX305" fmla="*/ 390036 w 1125233"/>
              <a:gd name="connsiteY305" fmla="*/ 51720 h 432862"/>
              <a:gd name="connsiteX306" fmla="*/ 383803 w 1125233"/>
              <a:gd name="connsiteY306" fmla="*/ 47185 h 432862"/>
              <a:gd name="connsiteX307" fmla="*/ 377037 w 1125233"/>
              <a:gd name="connsiteY307" fmla="*/ 42434 h 432862"/>
              <a:gd name="connsiteX308" fmla="*/ 375173 w 1125233"/>
              <a:gd name="connsiteY308" fmla="*/ 42426 h 432862"/>
              <a:gd name="connsiteX309" fmla="*/ 365420 w 1125233"/>
              <a:gd name="connsiteY309" fmla="*/ 45788 h 432862"/>
              <a:gd name="connsiteX310" fmla="*/ 352499 w 1125233"/>
              <a:gd name="connsiteY310" fmla="*/ 45709 h 432862"/>
              <a:gd name="connsiteX311" fmla="*/ 347705 w 1125233"/>
              <a:gd name="connsiteY311" fmla="*/ 47825 h 432862"/>
              <a:gd name="connsiteX312" fmla="*/ 346640 w 1125233"/>
              <a:gd name="connsiteY312" fmla="*/ 49481 h 432862"/>
              <a:gd name="connsiteX313" fmla="*/ 349203 w 1125233"/>
              <a:gd name="connsiteY313" fmla="*/ 50093 h 432862"/>
              <a:gd name="connsiteX314" fmla="*/ 356408 w 1125233"/>
              <a:gd name="connsiteY314" fmla="*/ 49985 h 432862"/>
              <a:gd name="connsiteX315" fmla="*/ 360107 w 1125233"/>
              <a:gd name="connsiteY315" fmla="*/ 48991 h 432862"/>
              <a:gd name="connsiteX316" fmla="*/ 363051 w 1125233"/>
              <a:gd name="connsiteY316" fmla="*/ 49517 h 432862"/>
              <a:gd name="connsiteX317" fmla="*/ 362411 w 1125233"/>
              <a:gd name="connsiteY317" fmla="*/ 51504 h 432862"/>
              <a:gd name="connsiteX318" fmla="*/ 357343 w 1125233"/>
              <a:gd name="connsiteY318" fmla="*/ 54527 h 432862"/>
              <a:gd name="connsiteX319" fmla="*/ 350556 w 1125233"/>
              <a:gd name="connsiteY319" fmla="*/ 54095 h 432862"/>
              <a:gd name="connsiteX320" fmla="*/ 343394 w 1125233"/>
              <a:gd name="connsiteY320" fmla="*/ 54433 h 432862"/>
              <a:gd name="connsiteX321" fmla="*/ 339651 w 1125233"/>
              <a:gd name="connsiteY321" fmla="*/ 53210 h 432862"/>
              <a:gd name="connsiteX322" fmla="*/ 336815 w 1125233"/>
              <a:gd name="connsiteY322" fmla="*/ 49625 h 432862"/>
              <a:gd name="connsiteX323" fmla="*/ 331755 w 1125233"/>
              <a:gd name="connsiteY323" fmla="*/ 46450 h 432862"/>
              <a:gd name="connsiteX324" fmla="*/ 329279 w 1125233"/>
              <a:gd name="connsiteY324" fmla="*/ 42563 h 432862"/>
              <a:gd name="connsiteX325" fmla="*/ 331021 w 1125233"/>
              <a:gd name="connsiteY325" fmla="*/ 41570 h 432862"/>
              <a:gd name="connsiteX326" fmla="*/ 333648 w 1125233"/>
              <a:gd name="connsiteY326" fmla="*/ 41966 h 432862"/>
              <a:gd name="connsiteX327" fmla="*/ 339010 w 1125233"/>
              <a:gd name="connsiteY327" fmla="*/ 40857 h 432862"/>
              <a:gd name="connsiteX328" fmla="*/ 336275 w 1125233"/>
              <a:gd name="connsiteY328" fmla="*/ 37668 h 432862"/>
              <a:gd name="connsiteX329" fmla="*/ 320929 w 1125233"/>
              <a:gd name="connsiteY329" fmla="*/ 37381 h 432862"/>
              <a:gd name="connsiteX330" fmla="*/ 320159 w 1125233"/>
              <a:gd name="connsiteY330" fmla="*/ 40245 h 432862"/>
              <a:gd name="connsiteX331" fmla="*/ 322419 w 1125233"/>
              <a:gd name="connsiteY331" fmla="*/ 40541 h 432862"/>
              <a:gd name="connsiteX332" fmla="*/ 324686 w 1125233"/>
              <a:gd name="connsiteY332" fmla="*/ 39792 h 432862"/>
              <a:gd name="connsiteX333" fmla="*/ 325097 w 1125233"/>
              <a:gd name="connsiteY333" fmla="*/ 42635 h 432862"/>
              <a:gd name="connsiteX334" fmla="*/ 322038 w 1125233"/>
              <a:gd name="connsiteY334" fmla="*/ 44953 h 432862"/>
              <a:gd name="connsiteX335" fmla="*/ 317309 w 1125233"/>
              <a:gd name="connsiteY335" fmla="*/ 44320 h 432862"/>
              <a:gd name="connsiteX336" fmla="*/ 316920 w 1125233"/>
              <a:gd name="connsiteY336" fmla="*/ 43276 h 432862"/>
              <a:gd name="connsiteX337" fmla="*/ 315380 w 1125233"/>
              <a:gd name="connsiteY337" fmla="*/ 41743 h 432862"/>
              <a:gd name="connsiteX338" fmla="*/ 314142 w 1125233"/>
              <a:gd name="connsiteY338" fmla="*/ 43621 h 432862"/>
              <a:gd name="connsiteX339" fmla="*/ 313414 w 1125233"/>
              <a:gd name="connsiteY339" fmla="*/ 46760 h 432862"/>
              <a:gd name="connsiteX340" fmla="*/ 309448 w 1125233"/>
              <a:gd name="connsiteY340" fmla="*/ 45407 h 432862"/>
              <a:gd name="connsiteX341" fmla="*/ 297910 w 1125233"/>
              <a:gd name="connsiteY341" fmla="*/ 39569 h 432862"/>
              <a:gd name="connsiteX342" fmla="*/ 293757 w 1125233"/>
              <a:gd name="connsiteY342" fmla="*/ 37272 h 432862"/>
              <a:gd name="connsiteX343" fmla="*/ 292663 w 1125233"/>
              <a:gd name="connsiteY343" fmla="*/ 33155 h 432862"/>
              <a:gd name="connsiteX344" fmla="*/ 290122 w 1125233"/>
              <a:gd name="connsiteY344" fmla="*/ 32651 h 432862"/>
              <a:gd name="connsiteX345" fmla="*/ 288416 w 1125233"/>
              <a:gd name="connsiteY345" fmla="*/ 34033 h 432862"/>
              <a:gd name="connsiteX346" fmla="*/ 290899 w 1125233"/>
              <a:gd name="connsiteY346" fmla="*/ 38835 h 432862"/>
              <a:gd name="connsiteX347" fmla="*/ 290014 w 1125233"/>
              <a:gd name="connsiteY347" fmla="*/ 40756 h 432862"/>
              <a:gd name="connsiteX348" fmla="*/ 288906 w 1125233"/>
              <a:gd name="connsiteY348" fmla="*/ 40634 h 432862"/>
              <a:gd name="connsiteX349" fmla="*/ 282528 w 1125233"/>
              <a:gd name="connsiteY349" fmla="*/ 37078 h 432862"/>
              <a:gd name="connsiteX350" fmla="*/ 283414 w 1125233"/>
              <a:gd name="connsiteY350" fmla="*/ 40843 h 432862"/>
              <a:gd name="connsiteX351" fmla="*/ 287840 w 1125233"/>
              <a:gd name="connsiteY351" fmla="*/ 47300 h 432862"/>
              <a:gd name="connsiteX352" fmla="*/ 285227 w 1125233"/>
              <a:gd name="connsiteY352" fmla="*/ 50014 h 432862"/>
              <a:gd name="connsiteX353" fmla="*/ 278980 w 1125233"/>
              <a:gd name="connsiteY353" fmla="*/ 44564 h 432862"/>
              <a:gd name="connsiteX354" fmla="*/ 276691 w 1125233"/>
              <a:gd name="connsiteY354" fmla="*/ 44708 h 432862"/>
              <a:gd name="connsiteX355" fmla="*/ 274488 w 1125233"/>
              <a:gd name="connsiteY355" fmla="*/ 47055 h 432862"/>
              <a:gd name="connsiteX356" fmla="*/ 276590 w 1125233"/>
              <a:gd name="connsiteY356" fmla="*/ 52115 h 432862"/>
              <a:gd name="connsiteX357" fmla="*/ 275467 w 1125233"/>
              <a:gd name="connsiteY357" fmla="*/ 54059 h 432862"/>
              <a:gd name="connsiteX358" fmla="*/ 268514 w 1125233"/>
              <a:gd name="connsiteY358" fmla="*/ 51187 h 432862"/>
              <a:gd name="connsiteX359" fmla="*/ 268003 w 1125233"/>
              <a:gd name="connsiteY359" fmla="*/ 50913 h 432862"/>
              <a:gd name="connsiteX360" fmla="*/ 269118 w 1125233"/>
              <a:gd name="connsiteY360" fmla="*/ 50280 h 432862"/>
              <a:gd name="connsiteX361" fmla="*/ 265491 w 1125233"/>
              <a:gd name="connsiteY361" fmla="*/ 46724 h 432862"/>
              <a:gd name="connsiteX362" fmla="*/ 255090 w 1125233"/>
              <a:gd name="connsiteY362" fmla="*/ 45234 h 432862"/>
              <a:gd name="connsiteX363" fmla="*/ 252326 w 1125233"/>
              <a:gd name="connsiteY363" fmla="*/ 41728 h 432862"/>
              <a:gd name="connsiteX364" fmla="*/ 250296 w 1125233"/>
              <a:gd name="connsiteY364" fmla="*/ 40181 h 432862"/>
              <a:gd name="connsiteX365" fmla="*/ 247971 w 1125233"/>
              <a:gd name="connsiteY365" fmla="*/ 40130 h 432862"/>
              <a:gd name="connsiteX366" fmla="*/ 244602 w 1125233"/>
              <a:gd name="connsiteY366" fmla="*/ 44737 h 432862"/>
              <a:gd name="connsiteX367" fmla="*/ 238988 w 1125233"/>
              <a:gd name="connsiteY367" fmla="*/ 47976 h 432862"/>
              <a:gd name="connsiteX368" fmla="*/ 232294 w 1125233"/>
              <a:gd name="connsiteY368" fmla="*/ 46421 h 432862"/>
              <a:gd name="connsiteX369" fmla="*/ 229112 w 1125233"/>
              <a:gd name="connsiteY369" fmla="*/ 47876 h 432862"/>
              <a:gd name="connsiteX370" fmla="*/ 229228 w 1125233"/>
              <a:gd name="connsiteY370" fmla="*/ 50388 h 432862"/>
              <a:gd name="connsiteX371" fmla="*/ 230048 w 1125233"/>
              <a:gd name="connsiteY371" fmla="*/ 53353 h 432862"/>
              <a:gd name="connsiteX372" fmla="*/ 226982 w 1125233"/>
              <a:gd name="connsiteY372" fmla="*/ 53065 h 432862"/>
              <a:gd name="connsiteX373" fmla="*/ 217185 w 1125233"/>
              <a:gd name="connsiteY373" fmla="*/ 52511 h 432862"/>
              <a:gd name="connsiteX374" fmla="*/ 212514 w 1125233"/>
              <a:gd name="connsiteY374" fmla="*/ 55642 h 432862"/>
              <a:gd name="connsiteX375" fmla="*/ 210571 w 1125233"/>
              <a:gd name="connsiteY375" fmla="*/ 55628 h 432862"/>
              <a:gd name="connsiteX376" fmla="*/ 203862 w 1125233"/>
              <a:gd name="connsiteY376" fmla="*/ 54124 h 432862"/>
              <a:gd name="connsiteX377" fmla="*/ 201681 w 1125233"/>
              <a:gd name="connsiteY377" fmla="*/ 55563 h 432862"/>
              <a:gd name="connsiteX378" fmla="*/ 198406 w 1125233"/>
              <a:gd name="connsiteY378" fmla="*/ 54001 h 432862"/>
              <a:gd name="connsiteX379" fmla="*/ 194980 w 1125233"/>
              <a:gd name="connsiteY379" fmla="*/ 52785 h 432862"/>
              <a:gd name="connsiteX380" fmla="*/ 193152 w 1125233"/>
              <a:gd name="connsiteY380" fmla="*/ 54196 h 432862"/>
              <a:gd name="connsiteX381" fmla="*/ 192626 w 1125233"/>
              <a:gd name="connsiteY381" fmla="*/ 57457 h 432862"/>
              <a:gd name="connsiteX382" fmla="*/ 191770 w 1125233"/>
              <a:gd name="connsiteY382" fmla="*/ 58263 h 432862"/>
              <a:gd name="connsiteX383" fmla="*/ 190049 w 1125233"/>
              <a:gd name="connsiteY383" fmla="*/ 57291 h 432862"/>
              <a:gd name="connsiteX384" fmla="*/ 187947 w 1125233"/>
              <a:gd name="connsiteY384" fmla="*/ 52533 h 432862"/>
              <a:gd name="connsiteX385" fmla="*/ 180239 w 1125233"/>
              <a:gd name="connsiteY385" fmla="*/ 54376 h 432862"/>
              <a:gd name="connsiteX386" fmla="*/ 179396 w 1125233"/>
              <a:gd name="connsiteY386" fmla="*/ 55268 h 432862"/>
              <a:gd name="connsiteX387" fmla="*/ 179252 w 1125233"/>
              <a:gd name="connsiteY387" fmla="*/ 56074 h 432862"/>
              <a:gd name="connsiteX388" fmla="*/ 180390 w 1125233"/>
              <a:gd name="connsiteY388" fmla="*/ 56636 h 432862"/>
              <a:gd name="connsiteX389" fmla="*/ 184255 w 1125233"/>
              <a:gd name="connsiteY389" fmla="*/ 55571 h 432862"/>
              <a:gd name="connsiteX390" fmla="*/ 186846 w 1125233"/>
              <a:gd name="connsiteY390" fmla="*/ 56542 h 432862"/>
              <a:gd name="connsiteX391" fmla="*/ 186004 w 1125233"/>
              <a:gd name="connsiteY391" fmla="*/ 58399 h 432862"/>
              <a:gd name="connsiteX392" fmla="*/ 183434 w 1125233"/>
              <a:gd name="connsiteY392" fmla="*/ 59069 h 432862"/>
              <a:gd name="connsiteX393" fmla="*/ 178684 w 1125233"/>
              <a:gd name="connsiteY393" fmla="*/ 63993 h 432862"/>
              <a:gd name="connsiteX394" fmla="*/ 180030 w 1125233"/>
              <a:gd name="connsiteY394" fmla="*/ 65907 h 432862"/>
              <a:gd name="connsiteX395" fmla="*/ 179648 w 1125233"/>
              <a:gd name="connsiteY395" fmla="*/ 67620 h 432862"/>
              <a:gd name="connsiteX396" fmla="*/ 175999 w 1125233"/>
              <a:gd name="connsiteY396" fmla="*/ 66613 h 432862"/>
              <a:gd name="connsiteX397" fmla="*/ 175661 w 1125233"/>
              <a:gd name="connsiteY397" fmla="*/ 65569 h 432862"/>
              <a:gd name="connsiteX398" fmla="*/ 170032 w 1125233"/>
              <a:gd name="connsiteY398" fmla="*/ 60451 h 432862"/>
              <a:gd name="connsiteX399" fmla="*/ 166829 w 1125233"/>
              <a:gd name="connsiteY399" fmla="*/ 61840 h 432862"/>
              <a:gd name="connsiteX400" fmla="*/ 166850 w 1125233"/>
              <a:gd name="connsiteY400" fmla="*/ 70665 h 432862"/>
              <a:gd name="connsiteX401" fmla="*/ 165173 w 1125233"/>
              <a:gd name="connsiteY401" fmla="*/ 71875 h 432862"/>
              <a:gd name="connsiteX402" fmla="*/ 164266 w 1125233"/>
              <a:gd name="connsiteY402" fmla="*/ 71040 h 432862"/>
              <a:gd name="connsiteX403" fmla="*/ 160617 w 1125233"/>
              <a:gd name="connsiteY403" fmla="*/ 66570 h 432862"/>
              <a:gd name="connsiteX404" fmla="*/ 159422 w 1125233"/>
              <a:gd name="connsiteY404" fmla="*/ 65958 h 432862"/>
              <a:gd name="connsiteX405" fmla="*/ 158306 w 1125233"/>
              <a:gd name="connsiteY405" fmla="*/ 67836 h 432862"/>
              <a:gd name="connsiteX406" fmla="*/ 159386 w 1125233"/>
              <a:gd name="connsiteY406" fmla="*/ 72472 h 432862"/>
              <a:gd name="connsiteX407" fmla="*/ 157270 w 1125233"/>
              <a:gd name="connsiteY407" fmla="*/ 79613 h 432862"/>
              <a:gd name="connsiteX408" fmla="*/ 156529 w 1125233"/>
              <a:gd name="connsiteY408" fmla="*/ 81182 h 432862"/>
              <a:gd name="connsiteX409" fmla="*/ 146941 w 1125233"/>
              <a:gd name="connsiteY409" fmla="*/ 85494 h 432862"/>
              <a:gd name="connsiteX410" fmla="*/ 140844 w 1125233"/>
              <a:gd name="connsiteY410" fmla="*/ 92030 h 432862"/>
              <a:gd name="connsiteX411" fmla="*/ 138267 w 1125233"/>
              <a:gd name="connsiteY411" fmla="*/ 94211 h 432862"/>
              <a:gd name="connsiteX412" fmla="*/ 134107 w 1125233"/>
              <a:gd name="connsiteY412" fmla="*/ 94758 h 432862"/>
              <a:gd name="connsiteX413" fmla="*/ 127154 w 1125233"/>
              <a:gd name="connsiteY413" fmla="*/ 93945 h 432862"/>
              <a:gd name="connsiteX414" fmla="*/ 123836 w 1125233"/>
              <a:gd name="connsiteY414" fmla="*/ 93362 h 432862"/>
              <a:gd name="connsiteX415" fmla="*/ 122007 w 1125233"/>
              <a:gd name="connsiteY415" fmla="*/ 96673 h 432862"/>
              <a:gd name="connsiteX416" fmla="*/ 123490 w 1125233"/>
              <a:gd name="connsiteY416" fmla="*/ 100783 h 432862"/>
              <a:gd name="connsiteX417" fmla="*/ 121122 w 1125233"/>
              <a:gd name="connsiteY417" fmla="*/ 103086 h 432862"/>
              <a:gd name="connsiteX418" fmla="*/ 117940 w 1125233"/>
              <a:gd name="connsiteY418" fmla="*/ 101539 h 432862"/>
              <a:gd name="connsiteX419" fmla="*/ 116767 w 1125233"/>
              <a:gd name="connsiteY419" fmla="*/ 99689 h 432862"/>
              <a:gd name="connsiteX420" fmla="*/ 114961 w 1125233"/>
              <a:gd name="connsiteY420" fmla="*/ 101690 h 432862"/>
              <a:gd name="connsiteX421" fmla="*/ 114917 w 1125233"/>
              <a:gd name="connsiteY421" fmla="*/ 106103 h 432862"/>
              <a:gd name="connsiteX422" fmla="*/ 113219 w 1125233"/>
              <a:gd name="connsiteY422" fmla="*/ 107377 h 432862"/>
              <a:gd name="connsiteX423" fmla="*/ 112283 w 1125233"/>
              <a:gd name="connsiteY423" fmla="*/ 106563 h 432862"/>
              <a:gd name="connsiteX424" fmla="*/ 111354 w 1125233"/>
              <a:gd name="connsiteY424" fmla="*/ 95737 h 432862"/>
              <a:gd name="connsiteX425" fmla="*/ 110476 w 1125233"/>
              <a:gd name="connsiteY425" fmla="*/ 95068 h 432862"/>
              <a:gd name="connsiteX426" fmla="*/ 109598 w 1125233"/>
              <a:gd name="connsiteY426" fmla="*/ 95910 h 432862"/>
              <a:gd name="connsiteX427" fmla="*/ 104034 w 1125233"/>
              <a:gd name="connsiteY427" fmla="*/ 102345 h 432862"/>
              <a:gd name="connsiteX428" fmla="*/ 104797 w 1125233"/>
              <a:gd name="connsiteY428" fmla="*/ 105181 h 432862"/>
              <a:gd name="connsiteX429" fmla="*/ 107237 w 1125233"/>
              <a:gd name="connsiteY429" fmla="*/ 108334 h 432862"/>
              <a:gd name="connsiteX430" fmla="*/ 103386 w 1125233"/>
              <a:gd name="connsiteY430" fmla="*/ 120737 h 432862"/>
              <a:gd name="connsiteX431" fmla="*/ 103106 w 1125233"/>
              <a:gd name="connsiteY431" fmla="*/ 126207 h 432862"/>
              <a:gd name="connsiteX432" fmla="*/ 100032 w 1125233"/>
              <a:gd name="connsiteY432" fmla="*/ 126258 h 432862"/>
              <a:gd name="connsiteX433" fmla="*/ 97722 w 1125233"/>
              <a:gd name="connsiteY433" fmla="*/ 125689 h 432862"/>
              <a:gd name="connsiteX434" fmla="*/ 96412 w 1125233"/>
              <a:gd name="connsiteY434" fmla="*/ 129396 h 432862"/>
              <a:gd name="connsiteX435" fmla="*/ 80036 w 1125233"/>
              <a:gd name="connsiteY435" fmla="*/ 128669 h 432862"/>
              <a:gd name="connsiteX436" fmla="*/ 75717 w 1125233"/>
              <a:gd name="connsiteY436" fmla="*/ 130015 h 432862"/>
              <a:gd name="connsiteX437" fmla="*/ 75487 w 1125233"/>
              <a:gd name="connsiteY437" fmla="*/ 131750 h 432862"/>
              <a:gd name="connsiteX438" fmla="*/ 79863 w 1125233"/>
              <a:gd name="connsiteY438" fmla="*/ 133391 h 432862"/>
              <a:gd name="connsiteX439" fmla="*/ 88040 w 1125233"/>
              <a:gd name="connsiteY439" fmla="*/ 132146 h 432862"/>
              <a:gd name="connsiteX440" fmla="*/ 91754 w 1125233"/>
              <a:gd name="connsiteY440" fmla="*/ 135709 h 432862"/>
              <a:gd name="connsiteX441" fmla="*/ 91006 w 1125233"/>
              <a:gd name="connsiteY441" fmla="*/ 137768 h 432862"/>
              <a:gd name="connsiteX442" fmla="*/ 88875 w 1125233"/>
              <a:gd name="connsiteY442" fmla="*/ 137538 h 432862"/>
              <a:gd name="connsiteX443" fmla="*/ 80770 w 1125233"/>
              <a:gd name="connsiteY443" fmla="*/ 136278 h 432862"/>
              <a:gd name="connsiteX444" fmla="*/ 73069 w 1125233"/>
              <a:gd name="connsiteY444" fmla="*/ 134709 h 432862"/>
              <a:gd name="connsiteX445" fmla="*/ 68829 w 1125233"/>
              <a:gd name="connsiteY445" fmla="*/ 132729 h 432862"/>
              <a:gd name="connsiteX446" fmla="*/ 68613 w 1125233"/>
              <a:gd name="connsiteY446" fmla="*/ 129454 h 432862"/>
              <a:gd name="connsiteX447" fmla="*/ 66907 w 1125233"/>
              <a:gd name="connsiteY447" fmla="*/ 128331 h 432862"/>
              <a:gd name="connsiteX448" fmla="*/ 66022 w 1125233"/>
              <a:gd name="connsiteY448" fmla="*/ 129115 h 432862"/>
              <a:gd name="connsiteX449" fmla="*/ 65712 w 1125233"/>
              <a:gd name="connsiteY449" fmla="*/ 147514 h 432862"/>
              <a:gd name="connsiteX450" fmla="*/ 62812 w 1125233"/>
              <a:gd name="connsiteY450" fmla="*/ 144765 h 432862"/>
              <a:gd name="connsiteX451" fmla="*/ 61077 w 1125233"/>
              <a:gd name="connsiteY451" fmla="*/ 143858 h 432862"/>
              <a:gd name="connsiteX452" fmla="*/ 54865 w 1125233"/>
              <a:gd name="connsiteY452" fmla="*/ 149069 h 432862"/>
              <a:gd name="connsiteX453" fmla="*/ 56053 w 1125233"/>
              <a:gd name="connsiteY453" fmla="*/ 151833 h 432862"/>
              <a:gd name="connsiteX454" fmla="*/ 59623 w 1125233"/>
              <a:gd name="connsiteY454" fmla="*/ 153237 h 432862"/>
              <a:gd name="connsiteX455" fmla="*/ 59738 w 1125233"/>
              <a:gd name="connsiteY455" fmla="*/ 155289 h 432862"/>
              <a:gd name="connsiteX456" fmla="*/ 57651 w 1125233"/>
              <a:gd name="connsiteY456" fmla="*/ 155677 h 432862"/>
              <a:gd name="connsiteX457" fmla="*/ 55283 w 1125233"/>
              <a:gd name="connsiteY457" fmla="*/ 154489 h 432862"/>
              <a:gd name="connsiteX458" fmla="*/ 52166 w 1125233"/>
              <a:gd name="connsiteY458" fmla="*/ 155569 h 432862"/>
              <a:gd name="connsiteX459" fmla="*/ 54584 w 1125233"/>
              <a:gd name="connsiteY459" fmla="*/ 163962 h 432862"/>
              <a:gd name="connsiteX460" fmla="*/ 56621 w 1125233"/>
              <a:gd name="connsiteY460" fmla="*/ 164517 h 432862"/>
              <a:gd name="connsiteX461" fmla="*/ 60163 w 1125233"/>
              <a:gd name="connsiteY461" fmla="*/ 165618 h 432862"/>
              <a:gd name="connsiteX462" fmla="*/ 62869 w 1125233"/>
              <a:gd name="connsiteY462" fmla="*/ 167598 h 432862"/>
              <a:gd name="connsiteX463" fmla="*/ 59400 w 1125233"/>
              <a:gd name="connsiteY463" fmla="*/ 169930 h 432862"/>
              <a:gd name="connsiteX464" fmla="*/ 53094 w 1125233"/>
              <a:gd name="connsiteY464" fmla="*/ 168145 h 432862"/>
              <a:gd name="connsiteX465" fmla="*/ 39915 w 1125233"/>
              <a:gd name="connsiteY465" fmla="*/ 174155 h 432862"/>
              <a:gd name="connsiteX466" fmla="*/ 36870 w 1125233"/>
              <a:gd name="connsiteY466" fmla="*/ 172557 h 432862"/>
              <a:gd name="connsiteX467" fmla="*/ 34639 w 1125233"/>
              <a:gd name="connsiteY467" fmla="*/ 170103 h 432862"/>
              <a:gd name="connsiteX468" fmla="*/ 30421 w 1125233"/>
              <a:gd name="connsiteY468" fmla="*/ 170009 h 432862"/>
              <a:gd name="connsiteX469" fmla="*/ 30860 w 1125233"/>
              <a:gd name="connsiteY469" fmla="*/ 173291 h 432862"/>
              <a:gd name="connsiteX470" fmla="*/ 30658 w 1125233"/>
              <a:gd name="connsiteY470" fmla="*/ 182131 h 432862"/>
              <a:gd name="connsiteX471" fmla="*/ 22618 w 1125233"/>
              <a:gd name="connsiteY471" fmla="*/ 185406 h 432862"/>
              <a:gd name="connsiteX472" fmla="*/ 20718 w 1125233"/>
              <a:gd name="connsiteY472" fmla="*/ 186824 h 432862"/>
              <a:gd name="connsiteX473" fmla="*/ 19646 w 1125233"/>
              <a:gd name="connsiteY473" fmla="*/ 185377 h 432862"/>
              <a:gd name="connsiteX474" fmla="*/ 16752 w 1125233"/>
              <a:gd name="connsiteY474" fmla="*/ 187062 h 432862"/>
              <a:gd name="connsiteX475" fmla="*/ 16522 w 1125233"/>
              <a:gd name="connsiteY475" fmla="*/ 194541 h 432862"/>
              <a:gd name="connsiteX476" fmla="*/ 13722 w 1125233"/>
              <a:gd name="connsiteY476" fmla="*/ 196319 h 432862"/>
              <a:gd name="connsiteX477" fmla="*/ 8136 w 1125233"/>
              <a:gd name="connsiteY477" fmla="*/ 196340 h 432862"/>
              <a:gd name="connsiteX478" fmla="*/ 5192 w 1125233"/>
              <a:gd name="connsiteY478" fmla="*/ 199220 h 432862"/>
              <a:gd name="connsiteX479" fmla="*/ 6092 w 1125233"/>
              <a:gd name="connsiteY479" fmla="*/ 202221 h 432862"/>
              <a:gd name="connsiteX480" fmla="*/ 10706 w 1125233"/>
              <a:gd name="connsiteY480" fmla="*/ 203186 h 432862"/>
              <a:gd name="connsiteX481" fmla="*/ 5610 w 1125233"/>
              <a:gd name="connsiteY481" fmla="*/ 205338 h 432862"/>
              <a:gd name="connsiteX482" fmla="*/ 3249 w 1125233"/>
              <a:gd name="connsiteY482" fmla="*/ 206072 h 432862"/>
              <a:gd name="connsiteX483" fmla="*/ 5912 w 1125233"/>
              <a:gd name="connsiteY483" fmla="*/ 207447 h 432862"/>
              <a:gd name="connsiteX484" fmla="*/ 6797 w 1125233"/>
              <a:gd name="connsiteY484" fmla="*/ 209672 h 432862"/>
              <a:gd name="connsiteX485" fmla="*/ 5451 w 1125233"/>
              <a:gd name="connsiteY485" fmla="*/ 212486 h 432862"/>
              <a:gd name="connsiteX486" fmla="*/ 5530 w 1125233"/>
              <a:gd name="connsiteY486" fmla="*/ 217892 h 432862"/>
              <a:gd name="connsiteX487" fmla="*/ 6265 w 1125233"/>
              <a:gd name="connsiteY487" fmla="*/ 225090 h 432862"/>
              <a:gd name="connsiteX488" fmla="*/ 6430 w 1125233"/>
              <a:gd name="connsiteY488" fmla="*/ 227639 h 432862"/>
              <a:gd name="connsiteX489" fmla="*/ 434 w 1125233"/>
              <a:gd name="connsiteY489" fmla="*/ 234642 h 432862"/>
              <a:gd name="connsiteX490" fmla="*/ 1104 w 1125233"/>
              <a:gd name="connsiteY490" fmla="*/ 236154 h 432862"/>
              <a:gd name="connsiteX491" fmla="*/ 2500 w 1125233"/>
              <a:gd name="connsiteY491" fmla="*/ 236233 h 432862"/>
              <a:gd name="connsiteX492" fmla="*/ 5142 w 1125233"/>
              <a:gd name="connsiteY492" fmla="*/ 236183 h 432862"/>
              <a:gd name="connsiteX493" fmla="*/ 7100 w 1125233"/>
              <a:gd name="connsiteY493" fmla="*/ 234822 h 432862"/>
              <a:gd name="connsiteX494" fmla="*/ 8172 w 1125233"/>
              <a:gd name="connsiteY494" fmla="*/ 236248 h 432862"/>
              <a:gd name="connsiteX495" fmla="*/ 10288 w 1125233"/>
              <a:gd name="connsiteY495" fmla="*/ 237234 h 432862"/>
              <a:gd name="connsiteX496" fmla="*/ 17630 w 1125233"/>
              <a:gd name="connsiteY496" fmla="*/ 243208 h 432862"/>
              <a:gd name="connsiteX497" fmla="*/ 17645 w 1125233"/>
              <a:gd name="connsiteY497" fmla="*/ 245634 h 432862"/>
              <a:gd name="connsiteX498" fmla="*/ 18508 w 1125233"/>
              <a:gd name="connsiteY498" fmla="*/ 247153 h 432862"/>
              <a:gd name="connsiteX499" fmla="*/ 27031 w 1125233"/>
              <a:gd name="connsiteY499" fmla="*/ 251515 h 432862"/>
              <a:gd name="connsiteX500" fmla="*/ 27239 w 1125233"/>
              <a:gd name="connsiteY500" fmla="*/ 254366 h 432862"/>
              <a:gd name="connsiteX501" fmla="*/ 26736 w 1125233"/>
              <a:gd name="connsiteY501" fmla="*/ 257929 h 432862"/>
              <a:gd name="connsiteX502" fmla="*/ 30306 w 1125233"/>
              <a:gd name="connsiteY502" fmla="*/ 259239 h 432862"/>
              <a:gd name="connsiteX503" fmla="*/ 37698 w 1125233"/>
              <a:gd name="connsiteY503" fmla="*/ 263011 h 432862"/>
              <a:gd name="connsiteX504" fmla="*/ 38799 w 1125233"/>
              <a:gd name="connsiteY504" fmla="*/ 264371 h 432862"/>
              <a:gd name="connsiteX505" fmla="*/ 37741 w 1125233"/>
              <a:gd name="connsiteY505" fmla="*/ 264976 h 432862"/>
              <a:gd name="connsiteX506" fmla="*/ 35128 w 1125233"/>
              <a:gd name="connsiteY506" fmla="*/ 265566 h 432862"/>
              <a:gd name="connsiteX507" fmla="*/ 34876 w 1125233"/>
              <a:gd name="connsiteY507" fmla="*/ 268424 h 432862"/>
              <a:gd name="connsiteX508" fmla="*/ 37324 w 1125233"/>
              <a:gd name="connsiteY508" fmla="*/ 269173 h 432862"/>
              <a:gd name="connsiteX509" fmla="*/ 38612 w 1125233"/>
              <a:gd name="connsiteY509" fmla="*/ 268906 h 432862"/>
              <a:gd name="connsiteX510" fmla="*/ 40800 w 1125233"/>
              <a:gd name="connsiteY510" fmla="*/ 267488 h 432862"/>
              <a:gd name="connsiteX511" fmla="*/ 47379 w 1125233"/>
              <a:gd name="connsiteY511" fmla="*/ 267344 h 432862"/>
              <a:gd name="connsiteX512" fmla="*/ 52072 w 1125233"/>
              <a:gd name="connsiteY512" fmla="*/ 269108 h 432862"/>
              <a:gd name="connsiteX513" fmla="*/ 54404 w 1125233"/>
              <a:gd name="connsiteY513" fmla="*/ 266682 h 432862"/>
              <a:gd name="connsiteX514" fmla="*/ 57140 w 1125233"/>
              <a:gd name="connsiteY514" fmla="*/ 266826 h 432862"/>
              <a:gd name="connsiteX515" fmla="*/ 59450 w 1125233"/>
              <a:gd name="connsiteY515" fmla="*/ 269281 h 432862"/>
              <a:gd name="connsiteX516" fmla="*/ 61991 w 1125233"/>
              <a:gd name="connsiteY516" fmla="*/ 269029 h 432862"/>
              <a:gd name="connsiteX517" fmla="*/ 61804 w 1125233"/>
              <a:gd name="connsiteY517" fmla="*/ 267315 h 432862"/>
              <a:gd name="connsiteX518" fmla="*/ 61062 w 1125233"/>
              <a:gd name="connsiteY518" fmla="*/ 265667 h 432862"/>
              <a:gd name="connsiteX519" fmla="*/ 63704 w 1125233"/>
              <a:gd name="connsiteY519" fmla="*/ 265322 h 432862"/>
              <a:gd name="connsiteX520" fmla="*/ 66526 w 1125233"/>
              <a:gd name="connsiteY520" fmla="*/ 268741 h 432862"/>
              <a:gd name="connsiteX521" fmla="*/ 71679 w 1125233"/>
              <a:gd name="connsiteY521" fmla="*/ 271699 h 432862"/>
              <a:gd name="connsiteX522" fmla="*/ 74501 w 1125233"/>
              <a:gd name="connsiteY522" fmla="*/ 273887 h 432862"/>
              <a:gd name="connsiteX523" fmla="*/ 80087 w 1125233"/>
              <a:gd name="connsiteY523" fmla="*/ 277148 h 432862"/>
              <a:gd name="connsiteX524" fmla="*/ 81584 w 1125233"/>
              <a:gd name="connsiteY524" fmla="*/ 279912 h 432862"/>
              <a:gd name="connsiteX525" fmla="*/ 86342 w 1125233"/>
              <a:gd name="connsiteY525" fmla="*/ 285491 h 432862"/>
              <a:gd name="connsiteX526" fmla="*/ 87105 w 1125233"/>
              <a:gd name="connsiteY526" fmla="*/ 286362 h 432862"/>
              <a:gd name="connsiteX527" fmla="*/ 88688 w 1125233"/>
              <a:gd name="connsiteY527" fmla="*/ 285390 h 432862"/>
              <a:gd name="connsiteX528" fmla="*/ 88710 w 1125233"/>
              <a:gd name="connsiteY528" fmla="*/ 284325 h 432862"/>
              <a:gd name="connsiteX529" fmla="*/ 89530 w 1125233"/>
              <a:gd name="connsiteY529" fmla="*/ 279092 h 432862"/>
              <a:gd name="connsiteX530" fmla="*/ 95497 w 1125233"/>
              <a:gd name="connsiteY530" fmla="*/ 282569 h 432862"/>
              <a:gd name="connsiteX531" fmla="*/ 98261 w 1125233"/>
              <a:gd name="connsiteY531" fmla="*/ 286175 h 432862"/>
              <a:gd name="connsiteX532" fmla="*/ 103393 w 1125233"/>
              <a:gd name="connsiteY532" fmla="*/ 287140 h 432862"/>
              <a:gd name="connsiteX533" fmla="*/ 109116 w 1125233"/>
              <a:gd name="connsiteY533" fmla="*/ 287147 h 432862"/>
              <a:gd name="connsiteX534" fmla="*/ 116594 w 1125233"/>
              <a:gd name="connsiteY534" fmla="*/ 289940 h 432862"/>
              <a:gd name="connsiteX535" fmla="*/ 117825 w 1125233"/>
              <a:gd name="connsiteY535" fmla="*/ 291833 h 432862"/>
              <a:gd name="connsiteX536" fmla="*/ 119229 w 1125233"/>
              <a:gd name="connsiteY536" fmla="*/ 293330 h 432862"/>
              <a:gd name="connsiteX537" fmla="*/ 123929 w 1125233"/>
              <a:gd name="connsiteY537" fmla="*/ 295605 h 432862"/>
              <a:gd name="connsiteX538" fmla="*/ 129155 w 1125233"/>
              <a:gd name="connsiteY538" fmla="*/ 307201 h 432862"/>
              <a:gd name="connsiteX539" fmla="*/ 124973 w 1125233"/>
              <a:gd name="connsiteY539" fmla="*/ 309073 h 432862"/>
              <a:gd name="connsiteX540" fmla="*/ 119798 w 1125233"/>
              <a:gd name="connsiteY540" fmla="*/ 309238 h 432862"/>
              <a:gd name="connsiteX541" fmla="*/ 117782 w 1125233"/>
              <a:gd name="connsiteY541" fmla="*/ 307259 h 432862"/>
              <a:gd name="connsiteX542" fmla="*/ 114543 w 1125233"/>
              <a:gd name="connsiteY542" fmla="*/ 304480 h 432862"/>
              <a:gd name="connsiteX543" fmla="*/ 108648 w 1125233"/>
              <a:gd name="connsiteY543" fmla="*/ 302868 h 432862"/>
              <a:gd name="connsiteX544" fmla="*/ 107273 w 1125233"/>
              <a:gd name="connsiteY544" fmla="*/ 304135 h 432862"/>
              <a:gd name="connsiteX545" fmla="*/ 106373 w 1125233"/>
              <a:gd name="connsiteY545" fmla="*/ 307101 h 432862"/>
              <a:gd name="connsiteX546" fmla="*/ 102170 w 1125233"/>
              <a:gd name="connsiteY546" fmla="*/ 307561 h 432862"/>
              <a:gd name="connsiteX547" fmla="*/ 101724 w 1125233"/>
              <a:gd name="connsiteY547" fmla="*/ 309174 h 432862"/>
              <a:gd name="connsiteX548" fmla="*/ 108849 w 1125233"/>
              <a:gd name="connsiteY548" fmla="*/ 310440 h 432862"/>
              <a:gd name="connsiteX549" fmla="*/ 111081 w 1125233"/>
              <a:gd name="connsiteY549" fmla="*/ 309965 h 432862"/>
              <a:gd name="connsiteX550" fmla="*/ 123965 w 1125233"/>
              <a:gd name="connsiteY550" fmla="*/ 321411 h 432862"/>
              <a:gd name="connsiteX551" fmla="*/ 128773 w 1125233"/>
              <a:gd name="connsiteY551" fmla="*/ 321835 h 432862"/>
              <a:gd name="connsiteX552" fmla="*/ 131091 w 1125233"/>
              <a:gd name="connsiteY552" fmla="*/ 320813 h 432862"/>
              <a:gd name="connsiteX553" fmla="*/ 132099 w 1125233"/>
              <a:gd name="connsiteY553" fmla="*/ 323901 h 432862"/>
              <a:gd name="connsiteX554" fmla="*/ 130580 w 1125233"/>
              <a:gd name="connsiteY554" fmla="*/ 326377 h 432862"/>
              <a:gd name="connsiteX555" fmla="*/ 128082 w 1125233"/>
              <a:gd name="connsiteY555" fmla="*/ 325507 h 432862"/>
              <a:gd name="connsiteX556" fmla="*/ 126751 w 1125233"/>
              <a:gd name="connsiteY556" fmla="*/ 330142 h 432862"/>
              <a:gd name="connsiteX557" fmla="*/ 135395 w 1125233"/>
              <a:gd name="connsiteY557" fmla="*/ 333353 h 432862"/>
              <a:gd name="connsiteX558" fmla="*/ 137987 w 1125233"/>
              <a:gd name="connsiteY558" fmla="*/ 331287 h 432862"/>
              <a:gd name="connsiteX559" fmla="*/ 135827 w 1125233"/>
              <a:gd name="connsiteY559" fmla="*/ 326327 h 432862"/>
              <a:gd name="connsiteX560" fmla="*/ 136878 w 1125233"/>
              <a:gd name="connsiteY560" fmla="*/ 324902 h 432862"/>
              <a:gd name="connsiteX561" fmla="*/ 139527 w 1125233"/>
              <a:gd name="connsiteY561" fmla="*/ 325362 h 432862"/>
              <a:gd name="connsiteX562" fmla="*/ 140398 w 1125233"/>
              <a:gd name="connsiteY562" fmla="*/ 326197 h 432862"/>
              <a:gd name="connsiteX563" fmla="*/ 150454 w 1125233"/>
              <a:gd name="connsiteY563" fmla="*/ 340141 h 432862"/>
              <a:gd name="connsiteX564" fmla="*/ 151656 w 1125233"/>
              <a:gd name="connsiteY564" fmla="*/ 341796 h 432862"/>
              <a:gd name="connsiteX565" fmla="*/ 150418 w 1125233"/>
              <a:gd name="connsiteY565" fmla="*/ 342257 h 432862"/>
              <a:gd name="connsiteX566" fmla="*/ 146552 w 1125233"/>
              <a:gd name="connsiteY566" fmla="*/ 345878 h 432862"/>
              <a:gd name="connsiteX567" fmla="*/ 153138 w 1125233"/>
              <a:gd name="connsiteY567" fmla="*/ 352838 h 432862"/>
              <a:gd name="connsiteX568" fmla="*/ 155744 w 1125233"/>
              <a:gd name="connsiteY568" fmla="*/ 353436 h 432862"/>
              <a:gd name="connsiteX569" fmla="*/ 158278 w 1125233"/>
              <a:gd name="connsiteY569" fmla="*/ 351485 h 432862"/>
              <a:gd name="connsiteX570" fmla="*/ 160451 w 1125233"/>
              <a:gd name="connsiteY570" fmla="*/ 350715 h 432862"/>
              <a:gd name="connsiteX571" fmla="*/ 163964 w 1125233"/>
              <a:gd name="connsiteY571" fmla="*/ 351384 h 432862"/>
              <a:gd name="connsiteX572" fmla="*/ 167030 w 1125233"/>
              <a:gd name="connsiteY572" fmla="*/ 357956 h 432862"/>
              <a:gd name="connsiteX573" fmla="*/ 176395 w 1125233"/>
              <a:gd name="connsiteY573" fmla="*/ 358590 h 432862"/>
              <a:gd name="connsiteX574" fmla="*/ 186494 w 1125233"/>
              <a:gd name="connsiteY574" fmla="*/ 361570 h 432862"/>
              <a:gd name="connsiteX575" fmla="*/ 186745 w 1125233"/>
              <a:gd name="connsiteY575" fmla="*/ 367912 h 432862"/>
              <a:gd name="connsiteX576" fmla="*/ 189999 w 1125233"/>
              <a:gd name="connsiteY576" fmla="*/ 373490 h 432862"/>
              <a:gd name="connsiteX577" fmla="*/ 200162 w 1125233"/>
              <a:gd name="connsiteY577" fmla="*/ 377939 h 432862"/>
              <a:gd name="connsiteX578" fmla="*/ 204258 w 1125233"/>
              <a:gd name="connsiteY578" fmla="*/ 380228 h 432862"/>
              <a:gd name="connsiteX579" fmla="*/ 206820 w 1125233"/>
              <a:gd name="connsiteY579" fmla="*/ 382359 h 432862"/>
              <a:gd name="connsiteX580" fmla="*/ 212204 w 1125233"/>
              <a:gd name="connsiteY580" fmla="*/ 381703 h 432862"/>
              <a:gd name="connsiteX581" fmla="*/ 216710 w 1125233"/>
              <a:gd name="connsiteY581" fmla="*/ 382171 h 432862"/>
              <a:gd name="connsiteX582" fmla="*/ 219525 w 1125233"/>
              <a:gd name="connsiteY582" fmla="*/ 385850 h 432862"/>
              <a:gd name="connsiteX583" fmla="*/ 223232 w 1125233"/>
              <a:gd name="connsiteY583" fmla="*/ 386440 h 432862"/>
              <a:gd name="connsiteX584" fmla="*/ 227183 w 1125233"/>
              <a:gd name="connsiteY584" fmla="*/ 387541 h 432862"/>
              <a:gd name="connsiteX585" fmla="*/ 226946 w 1125233"/>
              <a:gd name="connsiteY585" fmla="*/ 396179 h 432862"/>
              <a:gd name="connsiteX586" fmla="*/ 227119 w 1125233"/>
              <a:gd name="connsiteY586" fmla="*/ 403723 h 432862"/>
              <a:gd name="connsiteX587" fmla="*/ 226269 w 1125233"/>
              <a:gd name="connsiteY587" fmla="*/ 406595 h 432862"/>
              <a:gd name="connsiteX588" fmla="*/ 225521 w 1125233"/>
              <a:gd name="connsiteY588" fmla="*/ 412483 h 432862"/>
              <a:gd name="connsiteX589" fmla="*/ 227889 w 1125233"/>
              <a:gd name="connsiteY589" fmla="*/ 413232 h 432862"/>
              <a:gd name="connsiteX590" fmla="*/ 229069 w 1125233"/>
              <a:gd name="connsiteY590" fmla="*/ 411267 h 432862"/>
              <a:gd name="connsiteX591" fmla="*/ 228421 w 1125233"/>
              <a:gd name="connsiteY591" fmla="*/ 409676 h 432862"/>
              <a:gd name="connsiteX592" fmla="*/ 233237 w 1125233"/>
              <a:gd name="connsiteY592" fmla="*/ 404731 h 432862"/>
              <a:gd name="connsiteX593" fmla="*/ 235886 w 1125233"/>
              <a:gd name="connsiteY593" fmla="*/ 406307 h 432862"/>
              <a:gd name="connsiteX594" fmla="*/ 236202 w 1125233"/>
              <a:gd name="connsiteY594" fmla="*/ 411094 h 432862"/>
              <a:gd name="connsiteX595" fmla="*/ 248957 w 1125233"/>
              <a:gd name="connsiteY595" fmla="*/ 410655 h 432862"/>
              <a:gd name="connsiteX596" fmla="*/ 255637 w 1125233"/>
              <a:gd name="connsiteY596" fmla="*/ 410382 h 432862"/>
              <a:gd name="connsiteX597" fmla="*/ 262021 w 1125233"/>
              <a:gd name="connsiteY597" fmla="*/ 410108 h 432862"/>
              <a:gd name="connsiteX598" fmla="*/ 265541 w 1125233"/>
              <a:gd name="connsiteY598" fmla="*/ 409662 h 432862"/>
              <a:gd name="connsiteX599" fmla="*/ 274503 w 1125233"/>
              <a:gd name="connsiteY599" fmla="*/ 410799 h 432862"/>
              <a:gd name="connsiteX600" fmla="*/ 277734 w 1125233"/>
              <a:gd name="connsiteY600" fmla="*/ 412858 h 432862"/>
              <a:gd name="connsiteX601" fmla="*/ 281045 w 1125233"/>
              <a:gd name="connsiteY601" fmla="*/ 411159 h 432862"/>
              <a:gd name="connsiteX602" fmla="*/ 284249 w 1125233"/>
              <a:gd name="connsiteY602" fmla="*/ 409942 h 432862"/>
              <a:gd name="connsiteX603" fmla="*/ 283478 w 1125233"/>
              <a:gd name="connsiteY603" fmla="*/ 413606 h 432862"/>
              <a:gd name="connsiteX604" fmla="*/ 283205 w 1125233"/>
              <a:gd name="connsiteY604" fmla="*/ 415384 h 432862"/>
              <a:gd name="connsiteX605" fmla="*/ 290432 w 1125233"/>
              <a:gd name="connsiteY605" fmla="*/ 417098 h 432862"/>
              <a:gd name="connsiteX606" fmla="*/ 293894 w 1125233"/>
              <a:gd name="connsiteY606" fmla="*/ 416730 h 432862"/>
              <a:gd name="connsiteX607" fmla="*/ 300473 w 1125233"/>
              <a:gd name="connsiteY607" fmla="*/ 418141 h 432862"/>
              <a:gd name="connsiteX608" fmla="*/ 307548 w 1125233"/>
              <a:gd name="connsiteY608" fmla="*/ 418084 h 432862"/>
              <a:gd name="connsiteX609" fmla="*/ 310859 w 1125233"/>
              <a:gd name="connsiteY609" fmla="*/ 419588 h 432862"/>
              <a:gd name="connsiteX610" fmla="*/ 317042 w 1125233"/>
              <a:gd name="connsiteY610" fmla="*/ 419804 h 432862"/>
              <a:gd name="connsiteX611" fmla="*/ 318539 w 1125233"/>
              <a:gd name="connsiteY611" fmla="*/ 418170 h 432862"/>
              <a:gd name="connsiteX612" fmla="*/ 319763 w 1125233"/>
              <a:gd name="connsiteY612" fmla="*/ 420013 h 432862"/>
              <a:gd name="connsiteX613" fmla="*/ 322174 w 1125233"/>
              <a:gd name="connsiteY613" fmla="*/ 422237 h 432862"/>
              <a:gd name="connsiteX614" fmla="*/ 328847 w 1125233"/>
              <a:gd name="connsiteY614" fmla="*/ 423634 h 432862"/>
              <a:gd name="connsiteX615" fmla="*/ 333936 w 1125233"/>
              <a:gd name="connsiteY615" fmla="*/ 423446 h 432862"/>
              <a:gd name="connsiteX616" fmla="*/ 337139 w 1125233"/>
              <a:gd name="connsiteY616" fmla="*/ 421222 h 432862"/>
              <a:gd name="connsiteX617" fmla="*/ 340328 w 1125233"/>
              <a:gd name="connsiteY617" fmla="*/ 422899 h 432862"/>
              <a:gd name="connsiteX618" fmla="*/ 341148 w 1125233"/>
              <a:gd name="connsiteY618" fmla="*/ 423770 h 432862"/>
              <a:gd name="connsiteX619" fmla="*/ 342696 w 1125233"/>
              <a:gd name="connsiteY619" fmla="*/ 422619 h 432862"/>
              <a:gd name="connsiteX620" fmla="*/ 342868 w 1125233"/>
              <a:gd name="connsiteY620" fmla="*/ 418206 h 432862"/>
              <a:gd name="connsiteX621" fmla="*/ 345057 w 1125233"/>
              <a:gd name="connsiteY621" fmla="*/ 415859 h 432862"/>
              <a:gd name="connsiteX622" fmla="*/ 347655 w 1125233"/>
              <a:gd name="connsiteY622" fmla="*/ 416378 h 432862"/>
              <a:gd name="connsiteX623" fmla="*/ 351923 w 1125233"/>
              <a:gd name="connsiteY623" fmla="*/ 420567 h 432862"/>
              <a:gd name="connsiteX624" fmla="*/ 356854 w 1125233"/>
              <a:gd name="connsiteY624" fmla="*/ 420826 h 432862"/>
              <a:gd name="connsiteX625" fmla="*/ 361590 w 1125233"/>
              <a:gd name="connsiteY625" fmla="*/ 417371 h 432862"/>
              <a:gd name="connsiteX626" fmla="*/ 363908 w 1125233"/>
              <a:gd name="connsiteY626" fmla="*/ 412555 h 432862"/>
              <a:gd name="connsiteX627" fmla="*/ 365765 w 1125233"/>
              <a:gd name="connsiteY627" fmla="*/ 411612 h 432862"/>
              <a:gd name="connsiteX628" fmla="*/ 374496 w 1125233"/>
              <a:gd name="connsiteY628" fmla="*/ 411533 h 432862"/>
              <a:gd name="connsiteX629" fmla="*/ 381025 w 1125233"/>
              <a:gd name="connsiteY629" fmla="*/ 412656 h 432862"/>
              <a:gd name="connsiteX630" fmla="*/ 388215 w 1125233"/>
              <a:gd name="connsiteY630" fmla="*/ 410418 h 432862"/>
              <a:gd name="connsiteX631" fmla="*/ 386581 w 1125233"/>
              <a:gd name="connsiteY631" fmla="*/ 409237 h 432862"/>
              <a:gd name="connsiteX632" fmla="*/ 383738 w 1125233"/>
              <a:gd name="connsiteY632" fmla="*/ 409007 h 432862"/>
              <a:gd name="connsiteX633" fmla="*/ 381651 w 1125233"/>
              <a:gd name="connsiteY633" fmla="*/ 407279 h 432862"/>
              <a:gd name="connsiteX634" fmla="*/ 384523 w 1125233"/>
              <a:gd name="connsiteY634" fmla="*/ 404868 h 432862"/>
              <a:gd name="connsiteX635" fmla="*/ 391526 w 1125233"/>
              <a:gd name="connsiteY635" fmla="*/ 405602 h 432862"/>
              <a:gd name="connsiteX636" fmla="*/ 392635 w 1125233"/>
              <a:gd name="connsiteY636" fmla="*/ 409755 h 432862"/>
              <a:gd name="connsiteX637" fmla="*/ 392275 w 1125233"/>
              <a:gd name="connsiteY637" fmla="*/ 411778 h 432862"/>
              <a:gd name="connsiteX638" fmla="*/ 395269 w 1125233"/>
              <a:gd name="connsiteY638" fmla="*/ 411987 h 432862"/>
              <a:gd name="connsiteX639" fmla="*/ 397868 w 1125233"/>
              <a:gd name="connsiteY639" fmla="*/ 411317 h 432862"/>
              <a:gd name="connsiteX640" fmla="*/ 403547 w 1125233"/>
              <a:gd name="connsiteY640" fmla="*/ 413448 h 432862"/>
              <a:gd name="connsiteX641" fmla="*/ 409334 w 1125233"/>
              <a:gd name="connsiteY641" fmla="*/ 410331 h 432862"/>
              <a:gd name="connsiteX642" fmla="*/ 409586 w 1125233"/>
              <a:gd name="connsiteY642" fmla="*/ 408193 h 432862"/>
              <a:gd name="connsiteX643" fmla="*/ 410486 w 1125233"/>
              <a:gd name="connsiteY643" fmla="*/ 407351 h 432862"/>
              <a:gd name="connsiteX644" fmla="*/ 412062 w 1125233"/>
              <a:gd name="connsiteY644" fmla="*/ 408661 h 432862"/>
              <a:gd name="connsiteX645" fmla="*/ 414840 w 1125233"/>
              <a:gd name="connsiteY645" fmla="*/ 409690 h 432862"/>
              <a:gd name="connsiteX646" fmla="*/ 425839 w 1125233"/>
              <a:gd name="connsiteY646" fmla="*/ 404616 h 432862"/>
              <a:gd name="connsiteX647" fmla="*/ 434325 w 1125233"/>
              <a:gd name="connsiteY647" fmla="*/ 403975 h 432862"/>
              <a:gd name="connsiteX648" fmla="*/ 438486 w 1125233"/>
              <a:gd name="connsiteY648" fmla="*/ 405271 h 432862"/>
              <a:gd name="connsiteX649" fmla="*/ 439328 w 1125233"/>
              <a:gd name="connsiteY649" fmla="*/ 406127 h 432862"/>
              <a:gd name="connsiteX650" fmla="*/ 440890 w 1125233"/>
              <a:gd name="connsiteY650" fmla="*/ 404947 h 432862"/>
              <a:gd name="connsiteX651" fmla="*/ 441199 w 1125233"/>
              <a:gd name="connsiteY651" fmla="*/ 400556 h 432862"/>
              <a:gd name="connsiteX652" fmla="*/ 442106 w 1125233"/>
              <a:gd name="connsiteY652" fmla="*/ 398540 h 432862"/>
              <a:gd name="connsiteX653" fmla="*/ 444201 w 1125233"/>
              <a:gd name="connsiteY653" fmla="*/ 399555 h 432862"/>
              <a:gd name="connsiteX654" fmla="*/ 448102 w 1125233"/>
              <a:gd name="connsiteY654" fmla="*/ 403932 h 432862"/>
              <a:gd name="connsiteX655" fmla="*/ 455710 w 1125233"/>
              <a:gd name="connsiteY655" fmla="*/ 402456 h 432862"/>
              <a:gd name="connsiteX656" fmla="*/ 457143 w 1125233"/>
              <a:gd name="connsiteY656" fmla="*/ 402384 h 432862"/>
              <a:gd name="connsiteX657" fmla="*/ 464096 w 1125233"/>
              <a:gd name="connsiteY657" fmla="*/ 406703 h 432862"/>
              <a:gd name="connsiteX658" fmla="*/ 466572 w 1125233"/>
              <a:gd name="connsiteY658" fmla="*/ 408971 h 432862"/>
              <a:gd name="connsiteX659" fmla="*/ 474828 w 1125233"/>
              <a:gd name="connsiteY659" fmla="*/ 408359 h 432862"/>
              <a:gd name="connsiteX660" fmla="*/ 483314 w 1125233"/>
              <a:gd name="connsiteY660" fmla="*/ 409669 h 432862"/>
              <a:gd name="connsiteX661" fmla="*/ 482775 w 1125233"/>
              <a:gd name="connsiteY661" fmla="*/ 410965 h 432862"/>
              <a:gd name="connsiteX662" fmla="*/ 478470 w 1125233"/>
              <a:gd name="connsiteY662" fmla="*/ 414427 h 432862"/>
              <a:gd name="connsiteX663" fmla="*/ 478866 w 1125233"/>
              <a:gd name="connsiteY663" fmla="*/ 420963 h 432862"/>
              <a:gd name="connsiteX664" fmla="*/ 479759 w 1125233"/>
              <a:gd name="connsiteY664" fmla="*/ 421805 h 432862"/>
              <a:gd name="connsiteX665" fmla="*/ 481356 w 1125233"/>
              <a:gd name="connsiteY665" fmla="*/ 420538 h 432862"/>
              <a:gd name="connsiteX666" fmla="*/ 482487 w 1125233"/>
              <a:gd name="connsiteY666" fmla="*/ 416522 h 432862"/>
              <a:gd name="connsiteX667" fmla="*/ 487849 w 1125233"/>
              <a:gd name="connsiteY667" fmla="*/ 415816 h 432862"/>
              <a:gd name="connsiteX668" fmla="*/ 494500 w 1125233"/>
              <a:gd name="connsiteY668" fmla="*/ 417364 h 432862"/>
              <a:gd name="connsiteX669" fmla="*/ 498631 w 1125233"/>
              <a:gd name="connsiteY669" fmla="*/ 417832 h 432862"/>
              <a:gd name="connsiteX670" fmla="*/ 503274 w 1125233"/>
              <a:gd name="connsiteY670" fmla="*/ 415572 h 432862"/>
              <a:gd name="connsiteX671" fmla="*/ 502590 w 1125233"/>
              <a:gd name="connsiteY671" fmla="*/ 412829 h 432862"/>
              <a:gd name="connsiteX672" fmla="*/ 503641 w 1125233"/>
              <a:gd name="connsiteY672" fmla="*/ 411346 h 432862"/>
              <a:gd name="connsiteX673" fmla="*/ 506269 w 1125233"/>
              <a:gd name="connsiteY673" fmla="*/ 411670 h 432862"/>
              <a:gd name="connsiteX674" fmla="*/ 507888 w 1125233"/>
              <a:gd name="connsiteY674" fmla="*/ 419185 h 432862"/>
              <a:gd name="connsiteX675" fmla="*/ 507615 w 1125233"/>
              <a:gd name="connsiteY675" fmla="*/ 422194 h 432862"/>
              <a:gd name="connsiteX676" fmla="*/ 514510 w 1125233"/>
              <a:gd name="connsiteY676" fmla="*/ 422079 h 432862"/>
              <a:gd name="connsiteX677" fmla="*/ 515539 w 1125233"/>
              <a:gd name="connsiteY677" fmla="*/ 422835 h 432862"/>
              <a:gd name="connsiteX678" fmla="*/ 519729 w 1125233"/>
              <a:gd name="connsiteY678" fmla="*/ 425757 h 432862"/>
              <a:gd name="connsiteX679" fmla="*/ 524882 w 1125233"/>
              <a:gd name="connsiteY679" fmla="*/ 423094 h 432862"/>
              <a:gd name="connsiteX680" fmla="*/ 530468 w 1125233"/>
              <a:gd name="connsiteY680" fmla="*/ 420128 h 432862"/>
              <a:gd name="connsiteX681" fmla="*/ 530835 w 1125233"/>
              <a:gd name="connsiteY681" fmla="*/ 417997 h 432862"/>
              <a:gd name="connsiteX682" fmla="*/ 534830 w 1125233"/>
              <a:gd name="connsiteY682" fmla="*/ 416083 h 432862"/>
              <a:gd name="connsiteX683" fmla="*/ 542841 w 1125233"/>
              <a:gd name="connsiteY683" fmla="*/ 423518 h 432862"/>
              <a:gd name="connsiteX684" fmla="*/ 545260 w 1125233"/>
              <a:gd name="connsiteY684" fmla="*/ 424217 h 432862"/>
              <a:gd name="connsiteX685" fmla="*/ 547808 w 1125233"/>
              <a:gd name="connsiteY685" fmla="*/ 422244 h 432862"/>
              <a:gd name="connsiteX686" fmla="*/ 547966 w 1125233"/>
              <a:gd name="connsiteY686" fmla="*/ 420042 h 432862"/>
              <a:gd name="connsiteX687" fmla="*/ 550831 w 1125233"/>
              <a:gd name="connsiteY687" fmla="*/ 418249 h 432862"/>
              <a:gd name="connsiteX688" fmla="*/ 553206 w 1125233"/>
              <a:gd name="connsiteY688" fmla="*/ 419084 h 432862"/>
              <a:gd name="connsiteX689" fmla="*/ 559965 w 1125233"/>
              <a:gd name="connsiteY689" fmla="*/ 425930 h 432862"/>
              <a:gd name="connsiteX690" fmla="*/ 564809 w 1125233"/>
              <a:gd name="connsiteY690" fmla="*/ 425426 h 432862"/>
              <a:gd name="connsiteX691" fmla="*/ 568214 w 1125233"/>
              <a:gd name="connsiteY691" fmla="*/ 419487 h 432862"/>
              <a:gd name="connsiteX692" fmla="*/ 572893 w 1125233"/>
              <a:gd name="connsiteY692" fmla="*/ 418422 h 432862"/>
              <a:gd name="connsiteX693" fmla="*/ 576621 w 1125233"/>
              <a:gd name="connsiteY693" fmla="*/ 419941 h 432862"/>
              <a:gd name="connsiteX694" fmla="*/ 581919 w 1125233"/>
              <a:gd name="connsiteY694" fmla="*/ 419106 h 432862"/>
              <a:gd name="connsiteX695" fmla="*/ 580889 w 1125233"/>
              <a:gd name="connsiteY695" fmla="*/ 415269 h 432862"/>
              <a:gd name="connsiteX696" fmla="*/ 581242 w 1125233"/>
              <a:gd name="connsiteY696" fmla="*/ 413721 h 432862"/>
              <a:gd name="connsiteX697" fmla="*/ 583999 w 1125233"/>
              <a:gd name="connsiteY697" fmla="*/ 413765 h 432862"/>
              <a:gd name="connsiteX698" fmla="*/ 584992 w 1125233"/>
              <a:gd name="connsiteY698" fmla="*/ 414506 h 432862"/>
              <a:gd name="connsiteX699" fmla="*/ 592320 w 1125233"/>
              <a:gd name="connsiteY699" fmla="*/ 420366 h 432862"/>
              <a:gd name="connsiteX700" fmla="*/ 592514 w 1125233"/>
              <a:gd name="connsiteY700" fmla="*/ 422640 h 432862"/>
              <a:gd name="connsiteX701" fmla="*/ 594702 w 1125233"/>
              <a:gd name="connsiteY701" fmla="*/ 425887 h 432862"/>
              <a:gd name="connsiteX702" fmla="*/ 596905 w 1125233"/>
              <a:gd name="connsiteY702" fmla="*/ 424145 h 432862"/>
              <a:gd name="connsiteX703" fmla="*/ 599460 w 1125233"/>
              <a:gd name="connsiteY703" fmla="*/ 419365 h 432862"/>
              <a:gd name="connsiteX704" fmla="*/ 601756 w 1125233"/>
              <a:gd name="connsiteY704" fmla="*/ 418753 h 432862"/>
              <a:gd name="connsiteX705" fmla="*/ 602505 w 1125233"/>
              <a:gd name="connsiteY705" fmla="*/ 419624 h 432862"/>
              <a:gd name="connsiteX706" fmla="*/ 602706 w 1125233"/>
              <a:gd name="connsiteY706" fmla="*/ 421827 h 432862"/>
              <a:gd name="connsiteX707" fmla="*/ 602793 w 1125233"/>
              <a:gd name="connsiteY707" fmla="*/ 425138 h 432862"/>
              <a:gd name="connsiteX708" fmla="*/ 603642 w 1125233"/>
              <a:gd name="connsiteY708" fmla="*/ 425937 h 432862"/>
              <a:gd name="connsiteX709" fmla="*/ 605341 w 1125233"/>
              <a:gd name="connsiteY709" fmla="*/ 425052 h 432862"/>
              <a:gd name="connsiteX710" fmla="*/ 610610 w 1125233"/>
              <a:gd name="connsiteY710" fmla="*/ 420358 h 432862"/>
              <a:gd name="connsiteX711" fmla="*/ 620982 w 1125233"/>
              <a:gd name="connsiteY711" fmla="*/ 420229 h 432862"/>
              <a:gd name="connsiteX712" fmla="*/ 626546 w 1125233"/>
              <a:gd name="connsiteY712" fmla="*/ 420329 h 432862"/>
              <a:gd name="connsiteX713" fmla="*/ 635910 w 1125233"/>
              <a:gd name="connsiteY713" fmla="*/ 418228 h 432862"/>
              <a:gd name="connsiteX714" fmla="*/ 637911 w 1125233"/>
              <a:gd name="connsiteY714" fmla="*/ 416673 h 432862"/>
              <a:gd name="connsiteX715" fmla="*/ 639812 w 1125233"/>
              <a:gd name="connsiteY715" fmla="*/ 417105 h 432862"/>
              <a:gd name="connsiteX716" fmla="*/ 640121 w 1125233"/>
              <a:gd name="connsiteY716" fmla="*/ 419271 h 432862"/>
              <a:gd name="connsiteX717" fmla="*/ 644296 w 1125233"/>
              <a:gd name="connsiteY717" fmla="*/ 420884 h 432862"/>
              <a:gd name="connsiteX718" fmla="*/ 648723 w 1125233"/>
              <a:gd name="connsiteY718" fmla="*/ 422309 h 432862"/>
              <a:gd name="connsiteX719" fmla="*/ 647665 w 1125233"/>
              <a:gd name="connsiteY719" fmla="*/ 423957 h 432862"/>
              <a:gd name="connsiteX720" fmla="*/ 642115 w 1125233"/>
              <a:gd name="connsiteY720" fmla="*/ 424648 h 432862"/>
              <a:gd name="connsiteX721" fmla="*/ 641107 w 1125233"/>
              <a:gd name="connsiteY721" fmla="*/ 425397 h 432862"/>
              <a:gd name="connsiteX722" fmla="*/ 641424 w 1125233"/>
              <a:gd name="connsiteY722" fmla="*/ 426131 h 432862"/>
              <a:gd name="connsiteX723" fmla="*/ 654272 w 1125233"/>
              <a:gd name="connsiteY723" fmla="*/ 427945 h 432862"/>
              <a:gd name="connsiteX724" fmla="*/ 657864 w 1125233"/>
              <a:gd name="connsiteY724" fmla="*/ 427881 h 432862"/>
              <a:gd name="connsiteX725" fmla="*/ 664112 w 1125233"/>
              <a:gd name="connsiteY725" fmla="*/ 430450 h 432862"/>
              <a:gd name="connsiteX726" fmla="*/ 666451 w 1125233"/>
              <a:gd name="connsiteY726" fmla="*/ 428730 h 432862"/>
              <a:gd name="connsiteX727" fmla="*/ 668042 w 1125233"/>
              <a:gd name="connsiteY727" fmla="*/ 427557 h 432862"/>
              <a:gd name="connsiteX728" fmla="*/ 672497 w 1125233"/>
              <a:gd name="connsiteY728" fmla="*/ 430306 h 432862"/>
              <a:gd name="connsiteX729" fmla="*/ 676759 w 1125233"/>
              <a:gd name="connsiteY729" fmla="*/ 432675 h 432862"/>
              <a:gd name="connsiteX730" fmla="*/ 678349 w 1125233"/>
              <a:gd name="connsiteY730" fmla="*/ 429723 h 432862"/>
              <a:gd name="connsiteX731" fmla="*/ 685288 w 1125233"/>
              <a:gd name="connsiteY731" fmla="*/ 424116 h 432862"/>
              <a:gd name="connsiteX732" fmla="*/ 686195 w 1125233"/>
              <a:gd name="connsiteY732" fmla="*/ 422158 h 432862"/>
              <a:gd name="connsiteX733" fmla="*/ 685806 w 1125233"/>
              <a:gd name="connsiteY733" fmla="*/ 421200 h 432862"/>
              <a:gd name="connsiteX734" fmla="*/ 685173 w 1125233"/>
              <a:gd name="connsiteY734" fmla="*/ 420553 h 432862"/>
              <a:gd name="connsiteX735" fmla="*/ 684827 w 1125233"/>
              <a:gd name="connsiteY735" fmla="*/ 420747 h 432862"/>
              <a:gd name="connsiteX736" fmla="*/ 683625 w 1125233"/>
              <a:gd name="connsiteY736" fmla="*/ 421359 h 432862"/>
              <a:gd name="connsiteX737" fmla="*/ 677327 w 1125233"/>
              <a:gd name="connsiteY737" fmla="*/ 425901 h 432862"/>
              <a:gd name="connsiteX738" fmla="*/ 676118 w 1125233"/>
              <a:gd name="connsiteY738" fmla="*/ 426506 h 432862"/>
              <a:gd name="connsiteX739" fmla="*/ 674909 w 1125233"/>
              <a:gd name="connsiteY739" fmla="*/ 424612 h 432862"/>
              <a:gd name="connsiteX740" fmla="*/ 679083 w 1125233"/>
              <a:gd name="connsiteY740" fmla="*/ 417522 h 432862"/>
              <a:gd name="connsiteX741" fmla="*/ 679652 w 1125233"/>
              <a:gd name="connsiteY741" fmla="*/ 413714 h 432862"/>
              <a:gd name="connsiteX742" fmla="*/ 678796 w 1125233"/>
              <a:gd name="connsiteY742" fmla="*/ 411979 h 432862"/>
              <a:gd name="connsiteX743" fmla="*/ 681452 w 1125233"/>
              <a:gd name="connsiteY743" fmla="*/ 411576 h 432862"/>
              <a:gd name="connsiteX744" fmla="*/ 687534 w 1125233"/>
              <a:gd name="connsiteY744" fmla="*/ 411987 h 432862"/>
              <a:gd name="connsiteX745" fmla="*/ 695387 w 1125233"/>
              <a:gd name="connsiteY745" fmla="*/ 412671 h 432862"/>
              <a:gd name="connsiteX746" fmla="*/ 698597 w 1125233"/>
              <a:gd name="connsiteY746" fmla="*/ 414902 h 432862"/>
              <a:gd name="connsiteX747" fmla="*/ 706551 w 1125233"/>
              <a:gd name="connsiteY747" fmla="*/ 414074 h 432862"/>
              <a:gd name="connsiteX748" fmla="*/ 711431 w 1125233"/>
              <a:gd name="connsiteY748" fmla="*/ 410612 h 432862"/>
              <a:gd name="connsiteX749" fmla="*/ 715699 w 1125233"/>
              <a:gd name="connsiteY749" fmla="*/ 412152 h 432862"/>
              <a:gd name="connsiteX750" fmla="*/ 716578 w 1125233"/>
              <a:gd name="connsiteY750" fmla="*/ 413016 h 432862"/>
              <a:gd name="connsiteX751" fmla="*/ 718003 w 1125233"/>
              <a:gd name="connsiteY751" fmla="*/ 411490 h 432862"/>
              <a:gd name="connsiteX752" fmla="*/ 725589 w 1125233"/>
              <a:gd name="connsiteY752" fmla="*/ 409381 h 432862"/>
              <a:gd name="connsiteX753" fmla="*/ 730909 w 1125233"/>
              <a:gd name="connsiteY753" fmla="*/ 413102 h 432862"/>
              <a:gd name="connsiteX754" fmla="*/ 734831 w 1125233"/>
              <a:gd name="connsiteY754" fmla="*/ 412930 h 432862"/>
              <a:gd name="connsiteX755" fmla="*/ 739920 w 1125233"/>
              <a:gd name="connsiteY755" fmla="*/ 411756 h 432862"/>
              <a:gd name="connsiteX756" fmla="*/ 746125 w 1125233"/>
              <a:gd name="connsiteY756" fmla="*/ 412951 h 432862"/>
              <a:gd name="connsiteX757" fmla="*/ 752042 w 1125233"/>
              <a:gd name="connsiteY757" fmla="*/ 412850 h 432862"/>
              <a:gd name="connsiteX758" fmla="*/ 761536 w 1125233"/>
              <a:gd name="connsiteY758" fmla="*/ 416119 h 432862"/>
              <a:gd name="connsiteX759" fmla="*/ 764429 w 1125233"/>
              <a:gd name="connsiteY759" fmla="*/ 415211 h 432862"/>
              <a:gd name="connsiteX760" fmla="*/ 766229 w 1125233"/>
              <a:gd name="connsiteY760" fmla="*/ 414204 h 432862"/>
              <a:gd name="connsiteX761" fmla="*/ 772520 w 1125233"/>
              <a:gd name="connsiteY761" fmla="*/ 413686 h 432862"/>
              <a:gd name="connsiteX762" fmla="*/ 779703 w 1125233"/>
              <a:gd name="connsiteY762" fmla="*/ 413369 h 432862"/>
              <a:gd name="connsiteX763" fmla="*/ 782554 w 1125233"/>
              <a:gd name="connsiteY763" fmla="*/ 413268 h 432862"/>
              <a:gd name="connsiteX764" fmla="*/ 784382 w 1125233"/>
              <a:gd name="connsiteY764" fmla="*/ 411756 h 432862"/>
              <a:gd name="connsiteX765" fmla="*/ 790335 w 1125233"/>
              <a:gd name="connsiteY765" fmla="*/ 411289 h 432862"/>
              <a:gd name="connsiteX766" fmla="*/ 791623 w 1125233"/>
              <a:gd name="connsiteY766" fmla="*/ 413110 h 432862"/>
              <a:gd name="connsiteX767" fmla="*/ 794848 w 1125233"/>
              <a:gd name="connsiteY767" fmla="*/ 415233 h 432862"/>
              <a:gd name="connsiteX768" fmla="*/ 796273 w 1125233"/>
              <a:gd name="connsiteY768" fmla="*/ 412347 h 432862"/>
              <a:gd name="connsiteX769" fmla="*/ 796806 w 1125233"/>
              <a:gd name="connsiteY769" fmla="*/ 408114 h 432862"/>
              <a:gd name="connsiteX770" fmla="*/ 803255 w 1125233"/>
              <a:gd name="connsiteY770" fmla="*/ 406790 h 432862"/>
              <a:gd name="connsiteX771" fmla="*/ 808322 w 1125233"/>
              <a:gd name="connsiteY771" fmla="*/ 405300 h 432862"/>
              <a:gd name="connsiteX772" fmla="*/ 812756 w 1125233"/>
              <a:gd name="connsiteY772" fmla="*/ 402679 h 432862"/>
              <a:gd name="connsiteX773" fmla="*/ 816672 w 1125233"/>
              <a:gd name="connsiteY773" fmla="*/ 397684 h 432862"/>
              <a:gd name="connsiteX774" fmla="*/ 818212 w 1125233"/>
              <a:gd name="connsiteY774" fmla="*/ 396633 h 432862"/>
              <a:gd name="connsiteX775" fmla="*/ 819047 w 1125233"/>
              <a:gd name="connsiteY775" fmla="*/ 397489 h 432862"/>
              <a:gd name="connsiteX776" fmla="*/ 819119 w 1125233"/>
              <a:gd name="connsiteY776" fmla="*/ 398576 h 432862"/>
              <a:gd name="connsiteX777" fmla="*/ 825453 w 1125233"/>
              <a:gd name="connsiteY777" fmla="*/ 402363 h 432862"/>
              <a:gd name="connsiteX778" fmla="*/ 827022 w 1125233"/>
              <a:gd name="connsiteY778" fmla="*/ 401081 h 432862"/>
              <a:gd name="connsiteX779" fmla="*/ 826051 w 1125233"/>
              <a:gd name="connsiteY779" fmla="*/ 400347 h 432862"/>
              <a:gd name="connsiteX780" fmla="*/ 822552 w 1125233"/>
              <a:gd name="connsiteY780" fmla="*/ 398850 h 432862"/>
              <a:gd name="connsiteX781" fmla="*/ 822819 w 1125233"/>
              <a:gd name="connsiteY781" fmla="*/ 396863 h 432862"/>
              <a:gd name="connsiteX782" fmla="*/ 831881 w 1125233"/>
              <a:gd name="connsiteY782" fmla="*/ 394358 h 432862"/>
              <a:gd name="connsiteX783" fmla="*/ 837020 w 1125233"/>
              <a:gd name="connsiteY783" fmla="*/ 397151 h 432862"/>
              <a:gd name="connsiteX784" fmla="*/ 839388 w 1125233"/>
              <a:gd name="connsiteY784" fmla="*/ 397849 h 432862"/>
              <a:gd name="connsiteX785" fmla="*/ 841893 w 1125233"/>
              <a:gd name="connsiteY785" fmla="*/ 395956 h 432862"/>
              <a:gd name="connsiteX786" fmla="*/ 845276 w 1125233"/>
              <a:gd name="connsiteY786" fmla="*/ 398670 h 432862"/>
              <a:gd name="connsiteX787" fmla="*/ 846363 w 1125233"/>
              <a:gd name="connsiteY787" fmla="*/ 401571 h 432862"/>
              <a:gd name="connsiteX788" fmla="*/ 848163 w 1125233"/>
              <a:gd name="connsiteY788" fmla="*/ 399555 h 432862"/>
              <a:gd name="connsiteX789" fmla="*/ 852798 w 1125233"/>
              <a:gd name="connsiteY789" fmla="*/ 397979 h 432862"/>
              <a:gd name="connsiteX790" fmla="*/ 855173 w 1125233"/>
              <a:gd name="connsiteY790" fmla="*/ 395661 h 432862"/>
              <a:gd name="connsiteX791" fmla="*/ 854483 w 1125233"/>
              <a:gd name="connsiteY791" fmla="*/ 394704 h 432862"/>
              <a:gd name="connsiteX792" fmla="*/ 862127 w 1125233"/>
              <a:gd name="connsiteY792" fmla="*/ 387030 h 432862"/>
              <a:gd name="connsiteX793" fmla="*/ 870116 w 1125233"/>
              <a:gd name="connsiteY793" fmla="*/ 388794 h 432862"/>
              <a:gd name="connsiteX794" fmla="*/ 873874 w 1125233"/>
              <a:gd name="connsiteY794" fmla="*/ 386642 h 432862"/>
              <a:gd name="connsiteX795" fmla="*/ 872686 w 1125233"/>
              <a:gd name="connsiteY795" fmla="*/ 382510 h 432862"/>
              <a:gd name="connsiteX796" fmla="*/ 872297 w 1125233"/>
              <a:gd name="connsiteY796" fmla="*/ 380905 h 432862"/>
              <a:gd name="connsiteX797" fmla="*/ 876141 w 1125233"/>
              <a:gd name="connsiteY797" fmla="*/ 380861 h 432862"/>
              <a:gd name="connsiteX798" fmla="*/ 879661 w 1125233"/>
              <a:gd name="connsiteY798" fmla="*/ 381596 h 432862"/>
              <a:gd name="connsiteX799" fmla="*/ 886549 w 1125233"/>
              <a:gd name="connsiteY799" fmla="*/ 376830 h 432862"/>
              <a:gd name="connsiteX800" fmla="*/ 888327 w 1125233"/>
              <a:gd name="connsiteY800" fmla="*/ 377363 h 432862"/>
              <a:gd name="connsiteX801" fmla="*/ 890307 w 1125233"/>
              <a:gd name="connsiteY801" fmla="*/ 380055 h 432862"/>
              <a:gd name="connsiteX802" fmla="*/ 892941 w 1125233"/>
              <a:gd name="connsiteY802" fmla="*/ 379933 h 432862"/>
              <a:gd name="connsiteX803" fmla="*/ 893150 w 1125233"/>
              <a:gd name="connsiteY803" fmla="*/ 378277 h 432862"/>
              <a:gd name="connsiteX804" fmla="*/ 893459 w 1125233"/>
              <a:gd name="connsiteY804" fmla="*/ 376031 h 432862"/>
              <a:gd name="connsiteX805" fmla="*/ 900268 w 1125233"/>
              <a:gd name="connsiteY805" fmla="*/ 371000 h 432862"/>
              <a:gd name="connsiteX806" fmla="*/ 901866 w 1125233"/>
              <a:gd name="connsiteY806" fmla="*/ 369848 h 432862"/>
              <a:gd name="connsiteX807" fmla="*/ 908647 w 1125233"/>
              <a:gd name="connsiteY807" fmla="*/ 369078 h 432862"/>
              <a:gd name="connsiteX808" fmla="*/ 912167 w 1125233"/>
              <a:gd name="connsiteY808" fmla="*/ 367185 h 432862"/>
              <a:gd name="connsiteX809" fmla="*/ 920207 w 1125233"/>
              <a:gd name="connsiteY809" fmla="*/ 366954 h 432862"/>
              <a:gd name="connsiteX810" fmla="*/ 920365 w 1125233"/>
              <a:gd name="connsiteY810" fmla="*/ 365939 h 432862"/>
              <a:gd name="connsiteX811" fmla="*/ 921618 w 1125233"/>
              <a:gd name="connsiteY811" fmla="*/ 363060 h 432862"/>
              <a:gd name="connsiteX812" fmla="*/ 923892 w 1125233"/>
              <a:gd name="connsiteY812" fmla="*/ 364363 h 432862"/>
              <a:gd name="connsiteX813" fmla="*/ 926577 w 1125233"/>
              <a:gd name="connsiteY813" fmla="*/ 367998 h 432862"/>
              <a:gd name="connsiteX814" fmla="*/ 927534 w 1125233"/>
              <a:gd name="connsiteY814" fmla="*/ 368747 h 432862"/>
              <a:gd name="connsiteX815" fmla="*/ 928420 w 1125233"/>
              <a:gd name="connsiteY815" fmla="*/ 367897 h 432862"/>
              <a:gd name="connsiteX816" fmla="*/ 929312 w 1125233"/>
              <a:gd name="connsiteY816" fmla="*/ 363715 h 432862"/>
              <a:gd name="connsiteX817" fmla="*/ 931428 w 1125233"/>
              <a:gd name="connsiteY817" fmla="*/ 363384 h 432862"/>
              <a:gd name="connsiteX818" fmla="*/ 937748 w 1125233"/>
              <a:gd name="connsiteY818" fmla="*/ 361275 h 432862"/>
              <a:gd name="connsiteX819" fmla="*/ 937899 w 1125233"/>
              <a:gd name="connsiteY819" fmla="*/ 357985 h 432862"/>
              <a:gd name="connsiteX820" fmla="*/ 941973 w 1125233"/>
              <a:gd name="connsiteY820" fmla="*/ 355804 h 432862"/>
              <a:gd name="connsiteX821" fmla="*/ 946126 w 1125233"/>
              <a:gd name="connsiteY821" fmla="*/ 357784 h 432862"/>
              <a:gd name="connsiteX822" fmla="*/ 946479 w 1125233"/>
              <a:gd name="connsiteY822" fmla="*/ 361030 h 432862"/>
              <a:gd name="connsiteX823" fmla="*/ 948408 w 1125233"/>
              <a:gd name="connsiteY823" fmla="*/ 361786 h 432862"/>
              <a:gd name="connsiteX824" fmla="*/ 952043 w 1125233"/>
              <a:gd name="connsiteY824" fmla="*/ 363751 h 432862"/>
              <a:gd name="connsiteX825" fmla="*/ 952151 w 1125233"/>
              <a:gd name="connsiteY825" fmla="*/ 364622 h 432862"/>
              <a:gd name="connsiteX826" fmla="*/ 957629 w 1125233"/>
              <a:gd name="connsiteY826" fmla="*/ 361851 h 432862"/>
              <a:gd name="connsiteX827" fmla="*/ 964553 w 1125233"/>
              <a:gd name="connsiteY827" fmla="*/ 354329 h 432862"/>
              <a:gd name="connsiteX828" fmla="*/ 966756 w 1125233"/>
              <a:gd name="connsiteY828" fmla="*/ 354969 h 432862"/>
              <a:gd name="connsiteX829" fmla="*/ 969239 w 1125233"/>
              <a:gd name="connsiteY829" fmla="*/ 353774 h 432862"/>
              <a:gd name="connsiteX830" fmla="*/ 967425 w 1125233"/>
              <a:gd name="connsiteY830" fmla="*/ 348764 h 432862"/>
              <a:gd name="connsiteX831" fmla="*/ 968181 w 1125233"/>
              <a:gd name="connsiteY831" fmla="*/ 347253 h 432862"/>
              <a:gd name="connsiteX832" fmla="*/ 970765 w 1125233"/>
              <a:gd name="connsiteY832" fmla="*/ 347476 h 432862"/>
              <a:gd name="connsiteX833" fmla="*/ 980835 w 1125233"/>
              <a:gd name="connsiteY833" fmla="*/ 353537 h 432862"/>
              <a:gd name="connsiteX834" fmla="*/ 982778 w 1125233"/>
              <a:gd name="connsiteY834" fmla="*/ 348563 h 432862"/>
              <a:gd name="connsiteX835" fmla="*/ 987025 w 1125233"/>
              <a:gd name="connsiteY835" fmla="*/ 339550 h 432862"/>
              <a:gd name="connsiteX836" fmla="*/ 987954 w 1125233"/>
              <a:gd name="connsiteY836" fmla="*/ 338758 h 432862"/>
              <a:gd name="connsiteX837" fmla="*/ 988925 w 1125233"/>
              <a:gd name="connsiteY837" fmla="*/ 339169 h 432862"/>
              <a:gd name="connsiteX838" fmla="*/ 992625 w 1125233"/>
              <a:gd name="connsiteY838" fmla="*/ 343689 h 432862"/>
              <a:gd name="connsiteX839" fmla="*/ 994806 w 1125233"/>
              <a:gd name="connsiteY839" fmla="*/ 343776 h 432862"/>
              <a:gd name="connsiteX840" fmla="*/ 995317 w 1125233"/>
              <a:gd name="connsiteY840" fmla="*/ 341732 h 432862"/>
              <a:gd name="connsiteX841" fmla="*/ 992373 w 1125233"/>
              <a:gd name="connsiteY841" fmla="*/ 338053 h 432862"/>
              <a:gd name="connsiteX842" fmla="*/ 992841 w 1125233"/>
              <a:gd name="connsiteY842" fmla="*/ 331769 h 432862"/>
              <a:gd name="connsiteX843" fmla="*/ 1003796 w 1125233"/>
              <a:gd name="connsiteY843" fmla="*/ 326946 h 432862"/>
              <a:gd name="connsiteX844" fmla="*/ 1009519 w 1125233"/>
              <a:gd name="connsiteY844" fmla="*/ 326874 h 432862"/>
              <a:gd name="connsiteX845" fmla="*/ 1011872 w 1125233"/>
              <a:gd name="connsiteY845" fmla="*/ 325953 h 432862"/>
              <a:gd name="connsiteX846" fmla="*/ 1018207 w 1125233"/>
              <a:gd name="connsiteY846" fmla="*/ 318827 h 432862"/>
              <a:gd name="connsiteX847" fmla="*/ 1017465 w 1125233"/>
              <a:gd name="connsiteY847" fmla="*/ 316811 h 432862"/>
              <a:gd name="connsiteX848" fmla="*/ 1016450 w 1125233"/>
              <a:gd name="connsiteY848" fmla="*/ 316775 h 432862"/>
              <a:gd name="connsiteX849" fmla="*/ 1009008 w 1125233"/>
              <a:gd name="connsiteY849" fmla="*/ 315602 h 432862"/>
              <a:gd name="connsiteX850" fmla="*/ 1007928 w 1125233"/>
              <a:gd name="connsiteY850" fmla="*/ 312146 h 432862"/>
              <a:gd name="connsiteX851" fmla="*/ 1009763 w 1125233"/>
              <a:gd name="connsiteY851" fmla="*/ 309483 h 432862"/>
              <a:gd name="connsiteX852" fmla="*/ 1014996 w 1125233"/>
              <a:gd name="connsiteY852" fmla="*/ 310268 h 432862"/>
              <a:gd name="connsiteX853" fmla="*/ 1018674 w 1125233"/>
              <a:gd name="connsiteY853" fmla="*/ 311405 h 432862"/>
              <a:gd name="connsiteX854" fmla="*/ 1019963 w 1125233"/>
              <a:gd name="connsiteY854" fmla="*/ 311110 h 432862"/>
              <a:gd name="connsiteX855" fmla="*/ 1019999 w 1125233"/>
              <a:gd name="connsiteY855" fmla="*/ 309555 h 432862"/>
              <a:gd name="connsiteX856" fmla="*/ 1011318 w 1125233"/>
              <a:gd name="connsiteY856" fmla="*/ 304531 h 432862"/>
              <a:gd name="connsiteX857" fmla="*/ 1006323 w 1125233"/>
              <a:gd name="connsiteY857" fmla="*/ 297073 h 432862"/>
              <a:gd name="connsiteX858" fmla="*/ 1005373 w 1125233"/>
              <a:gd name="connsiteY858" fmla="*/ 296447 h 432862"/>
              <a:gd name="connsiteX859" fmla="*/ 1004530 w 1125233"/>
              <a:gd name="connsiteY859" fmla="*/ 297282 h 432862"/>
              <a:gd name="connsiteX860" fmla="*/ 1001306 w 1125233"/>
              <a:gd name="connsiteY860" fmla="*/ 304919 h 432862"/>
              <a:gd name="connsiteX861" fmla="*/ 1003746 w 1125233"/>
              <a:gd name="connsiteY861" fmla="*/ 307813 h 432862"/>
              <a:gd name="connsiteX862" fmla="*/ 1000471 w 1125233"/>
              <a:gd name="connsiteY862" fmla="*/ 309361 h 432862"/>
              <a:gd name="connsiteX863" fmla="*/ 996166 w 1125233"/>
              <a:gd name="connsiteY863" fmla="*/ 309368 h 432862"/>
              <a:gd name="connsiteX864" fmla="*/ 992553 w 1125233"/>
              <a:gd name="connsiteY864" fmla="*/ 306971 h 432862"/>
              <a:gd name="connsiteX865" fmla="*/ 992603 w 1125233"/>
              <a:gd name="connsiteY865" fmla="*/ 293949 h 432862"/>
              <a:gd name="connsiteX866" fmla="*/ 995015 w 1125233"/>
              <a:gd name="connsiteY866" fmla="*/ 293812 h 432862"/>
              <a:gd name="connsiteX867" fmla="*/ 1000931 w 1125233"/>
              <a:gd name="connsiteY867" fmla="*/ 289393 h 432862"/>
              <a:gd name="connsiteX868" fmla="*/ 996605 w 1125233"/>
              <a:gd name="connsiteY868" fmla="*/ 287895 h 432862"/>
              <a:gd name="connsiteX869" fmla="*/ 992524 w 1125233"/>
              <a:gd name="connsiteY869" fmla="*/ 286585 h 432862"/>
              <a:gd name="connsiteX870" fmla="*/ 988645 w 1125233"/>
              <a:gd name="connsiteY870" fmla="*/ 281294 h 432862"/>
              <a:gd name="connsiteX871" fmla="*/ 987630 w 1125233"/>
              <a:gd name="connsiteY871" fmla="*/ 281345 h 432862"/>
              <a:gd name="connsiteX872" fmla="*/ 986982 w 1125233"/>
              <a:gd name="connsiteY872" fmla="*/ 282266 h 432862"/>
              <a:gd name="connsiteX873" fmla="*/ 989019 w 1125233"/>
              <a:gd name="connsiteY873" fmla="*/ 286153 h 432862"/>
              <a:gd name="connsiteX874" fmla="*/ 988177 w 1125233"/>
              <a:gd name="connsiteY874" fmla="*/ 288918 h 432862"/>
              <a:gd name="connsiteX875" fmla="*/ 982210 w 1125233"/>
              <a:gd name="connsiteY875" fmla="*/ 291703 h 432862"/>
              <a:gd name="connsiteX876" fmla="*/ 978884 w 1125233"/>
              <a:gd name="connsiteY876" fmla="*/ 293028 h 432862"/>
              <a:gd name="connsiteX877" fmla="*/ 978323 w 1125233"/>
              <a:gd name="connsiteY877" fmla="*/ 288925 h 432862"/>
              <a:gd name="connsiteX878" fmla="*/ 982562 w 1125233"/>
              <a:gd name="connsiteY878" fmla="*/ 284613 h 432862"/>
              <a:gd name="connsiteX879" fmla="*/ 982051 w 1125233"/>
              <a:gd name="connsiteY879" fmla="*/ 283058 h 432862"/>
              <a:gd name="connsiteX880" fmla="*/ 979374 w 1125233"/>
              <a:gd name="connsiteY880" fmla="*/ 283252 h 432862"/>
              <a:gd name="connsiteX881" fmla="*/ 977207 w 1125233"/>
              <a:gd name="connsiteY881" fmla="*/ 284649 h 432862"/>
              <a:gd name="connsiteX882" fmla="*/ 975415 w 1125233"/>
              <a:gd name="connsiteY882" fmla="*/ 286341 h 432862"/>
              <a:gd name="connsiteX883" fmla="*/ 972255 w 1125233"/>
              <a:gd name="connsiteY883" fmla="*/ 288183 h 432862"/>
              <a:gd name="connsiteX884" fmla="*/ 966014 w 1125233"/>
              <a:gd name="connsiteY884" fmla="*/ 289177 h 432862"/>
              <a:gd name="connsiteX885" fmla="*/ 963999 w 1125233"/>
              <a:gd name="connsiteY885" fmla="*/ 287960 h 432862"/>
              <a:gd name="connsiteX886" fmla="*/ 963466 w 1125233"/>
              <a:gd name="connsiteY886" fmla="*/ 282526 h 432862"/>
              <a:gd name="connsiteX887" fmla="*/ 960781 w 1125233"/>
              <a:gd name="connsiteY887" fmla="*/ 280596 h 432862"/>
              <a:gd name="connsiteX888" fmla="*/ 960227 w 1125233"/>
              <a:gd name="connsiteY888" fmla="*/ 274528 h 432862"/>
              <a:gd name="connsiteX889" fmla="*/ 958363 w 1125233"/>
              <a:gd name="connsiteY889" fmla="*/ 272887 h 432862"/>
              <a:gd name="connsiteX890" fmla="*/ 960155 w 1125233"/>
              <a:gd name="connsiteY890" fmla="*/ 269511 h 432862"/>
              <a:gd name="connsiteX891" fmla="*/ 968483 w 1125233"/>
              <a:gd name="connsiteY891" fmla="*/ 268733 h 432862"/>
              <a:gd name="connsiteX892" fmla="*/ 972111 w 1125233"/>
              <a:gd name="connsiteY892" fmla="*/ 267409 h 432862"/>
              <a:gd name="connsiteX893" fmla="*/ 975480 w 1125233"/>
              <a:gd name="connsiteY893" fmla="*/ 270324 h 432862"/>
              <a:gd name="connsiteX894" fmla="*/ 976437 w 1125233"/>
              <a:gd name="connsiteY894" fmla="*/ 271095 h 432862"/>
              <a:gd name="connsiteX895" fmla="*/ 979115 w 1125233"/>
              <a:gd name="connsiteY895" fmla="*/ 271368 h 432862"/>
              <a:gd name="connsiteX896" fmla="*/ 979734 w 1125233"/>
              <a:gd name="connsiteY896" fmla="*/ 269763 h 432862"/>
              <a:gd name="connsiteX897" fmla="*/ 977970 w 1125233"/>
              <a:gd name="connsiteY897" fmla="*/ 265710 h 432862"/>
              <a:gd name="connsiteX898" fmla="*/ 979705 w 1125233"/>
              <a:gd name="connsiteY898" fmla="*/ 263407 h 432862"/>
              <a:gd name="connsiteX899" fmla="*/ 981015 w 1125233"/>
              <a:gd name="connsiteY899" fmla="*/ 265163 h 432862"/>
              <a:gd name="connsiteX900" fmla="*/ 982526 w 1125233"/>
              <a:gd name="connsiteY900" fmla="*/ 266747 h 432862"/>
              <a:gd name="connsiteX901" fmla="*/ 983527 w 1125233"/>
              <a:gd name="connsiteY901" fmla="*/ 265984 h 432862"/>
              <a:gd name="connsiteX902" fmla="*/ 982879 w 1125233"/>
              <a:gd name="connsiteY902" fmla="*/ 258606 h 432862"/>
              <a:gd name="connsiteX903" fmla="*/ 982526 w 1125233"/>
              <a:gd name="connsiteY903" fmla="*/ 256115 h 432862"/>
              <a:gd name="connsiteX904" fmla="*/ 986694 w 1125233"/>
              <a:gd name="connsiteY904" fmla="*/ 256871 h 432862"/>
              <a:gd name="connsiteX905" fmla="*/ 989991 w 1125233"/>
              <a:gd name="connsiteY905" fmla="*/ 258231 h 432862"/>
              <a:gd name="connsiteX906" fmla="*/ 998448 w 1125233"/>
              <a:gd name="connsiteY906" fmla="*/ 253308 h 432862"/>
              <a:gd name="connsiteX907" fmla="*/ 1000147 w 1125233"/>
              <a:gd name="connsiteY907" fmla="*/ 252509 h 432862"/>
              <a:gd name="connsiteX908" fmla="*/ 1000975 w 1125233"/>
              <a:gd name="connsiteY908" fmla="*/ 253322 h 432862"/>
              <a:gd name="connsiteX909" fmla="*/ 1001104 w 1125233"/>
              <a:gd name="connsiteY909" fmla="*/ 259923 h 432862"/>
              <a:gd name="connsiteX910" fmla="*/ 1006791 w 1125233"/>
              <a:gd name="connsiteY910" fmla="*/ 262766 h 432862"/>
              <a:gd name="connsiteX911" fmla="*/ 1006539 w 1125233"/>
              <a:gd name="connsiteY911" fmla="*/ 259678 h 432862"/>
              <a:gd name="connsiteX912" fmla="*/ 1006114 w 1125233"/>
              <a:gd name="connsiteY912" fmla="*/ 255172 h 432862"/>
              <a:gd name="connsiteX913" fmla="*/ 1009339 w 1125233"/>
              <a:gd name="connsiteY913" fmla="*/ 250435 h 432862"/>
              <a:gd name="connsiteX914" fmla="*/ 1009108 w 1125233"/>
              <a:gd name="connsiteY914" fmla="*/ 248370 h 432862"/>
              <a:gd name="connsiteX915" fmla="*/ 1006934 w 1125233"/>
              <a:gd name="connsiteY915" fmla="*/ 248449 h 432862"/>
              <a:gd name="connsiteX916" fmla="*/ 1000737 w 1125233"/>
              <a:gd name="connsiteY916" fmla="*/ 248391 h 432862"/>
              <a:gd name="connsiteX917" fmla="*/ 993957 w 1125233"/>
              <a:gd name="connsiteY917" fmla="*/ 244778 h 432862"/>
              <a:gd name="connsiteX918" fmla="*/ 993705 w 1125233"/>
              <a:gd name="connsiteY918" fmla="*/ 243180 h 432862"/>
              <a:gd name="connsiteX919" fmla="*/ 1000665 w 1125233"/>
              <a:gd name="connsiteY919" fmla="*/ 241690 h 432862"/>
              <a:gd name="connsiteX920" fmla="*/ 1004422 w 1125233"/>
              <a:gd name="connsiteY920" fmla="*/ 242827 h 432862"/>
              <a:gd name="connsiteX921" fmla="*/ 1005625 w 1125233"/>
              <a:gd name="connsiteY921" fmla="*/ 242388 h 432862"/>
              <a:gd name="connsiteX922" fmla="*/ 1006013 w 1125233"/>
              <a:gd name="connsiteY922" fmla="*/ 241625 h 432862"/>
              <a:gd name="connsiteX923" fmla="*/ 1001889 w 1125233"/>
              <a:gd name="connsiteY923" fmla="*/ 238724 h 432862"/>
              <a:gd name="connsiteX924" fmla="*/ 994741 w 1125233"/>
              <a:gd name="connsiteY924" fmla="*/ 238335 h 432862"/>
              <a:gd name="connsiteX925" fmla="*/ 993964 w 1125233"/>
              <a:gd name="connsiteY925" fmla="*/ 236190 h 432862"/>
              <a:gd name="connsiteX926" fmla="*/ 991783 w 1125233"/>
              <a:gd name="connsiteY926" fmla="*/ 231662 h 432862"/>
              <a:gd name="connsiteX927" fmla="*/ 991812 w 1125233"/>
              <a:gd name="connsiteY927" fmla="*/ 229647 h 432862"/>
              <a:gd name="connsiteX928" fmla="*/ 992971 w 1125233"/>
              <a:gd name="connsiteY928" fmla="*/ 227559 h 432862"/>
              <a:gd name="connsiteX929" fmla="*/ 986730 w 1125233"/>
              <a:gd name="connsiteY929" fmla="*/ 225299 h 432862"/>
              <a:gd name="connsiteX930" fmla="*/ 986327 w 1125233"/>
              <a:gd name="connsiteY930" fmla="*/ 221635 h 432862"/>
              <a:gd name="connsiteX931" fmla="*/ 983714 w 1125233"/>
              <a:gd name="connsiteY931" fmla="*/ 218655 h 432862"/>
              <a:gd name="connsiteX932" fmla="*/ 978056 w 1125233"/>
              <a:gd name="connsiteY932" fmla="*/ 218511 h 432862"/>
              <a:gd name="connsiteX933" fmla="*/ 975458 w 1125233"/>
              <a:gd name="connsiteY933" fmla="*/ 209384 h 432862"/>
              <a:gd name="connsiteX934" fmla="*/ 978150 w 1125233"/>
              <a:gd name="connsiteY934" fmla="*/ 207591 h 432862"/>
              <a:gd name="connsiteX935" fmla="*/ 981699 w 1125233"/>
              <a:gd name="connsiteY935" fmla="*/ 209002 h 432862"/>
              <a:gd name="connsiteX936" fmla="*/ 986557 w 1125233"/>
              <a:gd name="connsiteY936" fmla="*/ 207282 h 432862"/>
              <a:gd name="connsiteX937" fmla="*/ 986809 w 1125233"/>
              <a:gd name="connsiteY937" fmla="*/ 205403 h 432862"/>
              <a:gd name="connsiteX938" fmla="*/ 991257 w 1125233"/>
              <a:gd name="connsiteY938" fmla="*/ 207275 h 432862"/>
              <a:gd name="connsiteX939" fmla="*/ 994734 w 1125233"/>
              <a:gd name="connsiteY939" fmla="*/ 206252 h 432862"/>
              <a:gd name="connsiteX940" fmla="*/ 995245 w 1125233"/>
              <a:gd name="connsiteY940" fmla="*/ 203092 h 432862"/>
              <a:gd name="connsiteX941" fmla="*/ 998714 w 1125233"/>
              <a:gd name="connsiteY941" fmla="*/ 202236 h 432862"/>
              <a:gd name="connsiteX942" fmla="*/ 1006395 w 1125233"/>
              <a:gd name="connsiteY942" fmla="*/ 201941 h 432862"/>
              <a:gd name="connsiteX943" fmla="*/ 1010829 w 1125233"/>
              <a:gd name="connsiteY943" fmla="*/ 202524 h 432862"/>
              <a:gd name="connsiteX944" fmla="*/ 1014492 w 1125233"/>
              <a:gd name="connsiteY944" fmla="*/ 202380 h 432862"/>
              <a:gd name="connsiteX945" fmla="*/ 1015406 w 1125233"/>
              <a:gd name="connsiteY945" fmla="*/ 198334 h 432862"/>
              <a:gd name="connsiteX946" fmla="*/ 1012513 w 1125233"/>
              <a:gd name="connsiteY946" fmla="*/ 196506 h 432862"/>
              <a:gd name="connsiteX947" fmla="*/ 1006884 w 1125233"/>
              <a:gd name="connsiteY947" fmla="*/ 196398 h 432862"/>
              <a:gd name="connsiteX948" fmla="*/ 1006136 w 1125233"/>
              <a:gd name="connsiteY948" fmla="*/ 198046 h 432862"/>
              <a:gd name="connsiteX949" fmla="*/ 1005185 w 1125233"/>
              <a:gd name="connsiteY949" fmla="*/ 198392 h 432862"/>
              <a:gd name="connsiteX950" fmla="*/ 1004761 w 1125233"/>
              <a:gd name="connsiteY950" fmla="*/ 196959 h 432862"/>
              <a:gd name="connsiteX951" fmla="*/ 1006877 w 1125233"/>
              <a:gd name="connsiteY951" fmla="*/ 196391 h 432862"/>
              <a:gd name="connsiteX952" fmla="*/ 1007827 w 1125233"/>
              <a:gd name="connsiteY952" fmla="*/ 194498 h 432862"/>
              <a:gd name="connsiteX953" fmla="*/ 1009756 w 1125233"/>
              <a:gd name="connsiteY953" fmla="*/ 192050 h 432862"/>
              <a:gd name="connsiteX954" fmla="*/ 1012477 w 1125233"/>
              <a:gd name="connsiteY954" fmla="*/ 192057 h 432862"/>
              <a:gd name="connsiteX955" fmla="*/ 1025894 w 1125233"/>
              <a:gd name="connsiteY955" fmla="*/ 194224 h 432862"/>
              <a:gd name="connsiteX956" fmla="*/ 1029810 w 1125233"/>
              <a:gd name="connsiteY956" fmla="*/ 195181 h 432862"/>
              <a:gd name="connsiteX957" fmla="*/ 1032811 w 1125233"/>
              <a:gd name="connsiteY957" fmla="*/ 193324 h 432862"/>
              <a:gd name="connsiteX958" fmla="*/ 1040916 w 1125233"/>
              <a:gd name="connsiteY958" fmla="*/ 190524 h 432862"/>
              <a:gd name="connsiteX959" fmla="*/ 1041974 w 1125233"/>
              <a:gd name="connsiteY959" fmla="*/ 191258 h 432862"/>
              <a:gd name="connsiteX960" fmla="*/ 1052109 w 1125233"/>
              <a:gd name="connsiteY960" fmla="*/ 194231 h 432862"/>
              <a:gd name="connsiteX961" fmla="*/ 1056579 w 1125233"/>
              <a:gd name="connsiteY961" fmla="*/ 197478 h 432862"/>
              <a:gd name="connsiteX962" fmla="*/ 1058443 w 1125233"/>
              <a:gd name="connsiteY962" fmla="*/ 198536 h 432862"/>
              <a:gd name="connsiteX963" fmla="*/ 1074401 w 1125233"/>
              <a:gd name="connsiteY963" fmla="*/ 199349 h 432862"/>
              <a:gd name="connsiteX964" fmla="*/ 1075977 w 1125233"/>
              <a:gd name="connsiteY964" fmla="*/ 200537 h 432862"/>
              <a:gd name="connsiteX965" fmla="*/ 1076078 w 1125233"/>
              <a:gd name="connsiteY965" fmla="*/ 201617 h 432862"/>
              <a:gd name="connsiteX966" fmla="*/ 1077215 w 1125233"/>
              <a:gd name="connsiteY966" fmla="*/ 204503 h 432862"/>
              <a:gd name="connsiteX967" fmla="*/ 1079223 w 1125233"/>
              <a:gd name="connsiteY967" fmla="*/ 202689 h 432862"/>
              <a:gd name="connsiteX968" fmla="*/ 1079338 w 1125233"/>
              <a:gd name="connsiteY968" fmla="*/ 197182 h 432862"/>
              <a:gd name="connsiteX969" fmla="*/ 1079605 w 1125233"/>
              <a:gd name="connsiteY969" fmla="*/ 195153 h 432862"/>
              <a:gd name="connsiteX970" fmla="*/ 1081656 w 1125233"/>
              <a:gd name="connsiteY970" fmla="*/ 195232 h 432862"/>
              <a:gd name="connsiteX971" fmla="*/ 1084075 w 1125233"/>
              <a:gd name="connsiteY971" fmla="*/ 196340 h 432862"/>
              <a:gd name="connsiteX972" fmla="*/ 1090517 w 1125233"/>
              <a:gd name="connsiteY972" fmla="*/ 192676 h 432862"/>
              <a:gd name="connsiteX973" fmla="*/ 1093338 w 1125233"/>
              <a:gd name="connsiteY973" fmla="*/ 189718 h 432862"/>
              <a:gd name="connsiteX974" fmla="*/ 1093562 w 1125233"/>
              <a:gd name="connsiteY974" fmla="*/ 185399 h 432862"/>
              <a:gd name="connsiteX975" fmla="*/ 1102012 w 1125233"/>
              <a:gd name="connsiteY975" fmla="*/ 185241 h 432862"/>
              <a:gd name="connsiteX976" fmla="*/ 1104985 w 1125233"/>
              <a:gd name="connsiteY976" fmla="*/ 179698 h 432862"/>
              <a:gd name="connsiteX977" fmla="*/ 1107159 w 1125233"/>
              <a:gd name="connsiteY977" fmla="*/ 179360 h 432862"/>
              <a:gd name="connsiteX978" fmla="*/ 1110772 w 1125233"/>
              <a:gd name="connsiteY978" fmla="*/ 185917 h 432862"/>
              <a:gd name="connsiteX979" fmla="*/ 1108044 w 1125233"/>
              <a:gd name="connsiteY979" fmla="*/ 187638 h 432862"/>
              <a:gd name="connsiteX980" fmla="*/ 1108015 w 1125233"/>
              <a:gd name="connsiteY980" fmla="*/ 191820 h 432862"/>
              <a:gd name="connsiteX981" fmla="*/ 1109181 w 1125233"/>
              <a:gd name="connsiteY981" fmla="*/ 193749 h 432862"/>
              <a:gd name="connsiteX982" fmla="*/ 1110412 w 1125233"/>
              <a:gd name="connsiteY982" fmla="*/ 193187 h 432862"/>
              <a:gd name="connsiteX983" fmla="*/ 1116631 w 1125233"/>
              <a:gd name="connsiteY983" fmla="*/ 188660 h 432862"/>
              <a:gd name="connsiteX984" fmla="*/ 1117783 w 1125233"/>
              <a:gd name="connsiteY984" fmla="*/ 188091 h 432862"/>
              <a:gd name="connsiteX985" fmla="*/ 1119424 w 1125233"/>
              <a:gd name="connsiteY985" fmla="*/ 189365 h 432862"/>
              <a:gd name="connsiteX986" fmla="*/ 1121713 w 1125233"/>
              <a:gd name="connsiteY986" fmla="*/ 191093 h 432862"/>
              <a:gd name="connsiteX987" fmla="*/ 1123930 w 1125233"/>
              <a:gd name="connsiteY987" fmla="*/ 187911 h 432862"/>
              <a:gd name="connsiteX988" fmla="*/ 904818 w 1125233"/>
              <a:gd name="connsiteY988" fmla="*/ 28663 h 432862"/>
              <a:gd name="connsiteX989" fmla="*/ 905170 w 1125233"/>
              <a:gd name="connsiteY989" fmla="*/ 29304 h 432862"/>
              <a:gd name="connsiteX990" fmla="*/ 904364 w 1125233"/>
              <a:gd name="connsiteY990" fmla="*/ 29966 h 432862"/>
              <a:gd name="connsiteX991" fmla="*/ 903932 w 1125233"/>
              <a:gd name="connsiteY991" fmla="*/ 28663 h 432862"/>
              <a:gd name="connsiteX992" fmla="*/ 904818 w 1125233"/>
              <a:gd name="connsiteY992" fmla="*/ 28663 h 432862"/>
              <a:gd name="connsiteX993" fmla="*/ 896669 w 1125233"/>
              <a:gd name="connsiteY993" fmla="*/ 37129 h 432862"/>
              <a:gd name="connsiteX994" fmla="*/ 899959 w 1125233"/>
              <a:gd name="connsiteY994" fmla="*/ 38993 h 432862"/>
              <a:gd name="connsiteX995" fmla="*/ 900326 w 1125233"/>
              <a:gd name="connsiteY995" fmla="*/ 39000 h 432862"/>
              <a:gd name="connsiteX996" fmla="*/ 900024 w 1125233"/>
              <a:gd name="connsiteY996" fmla="*/ 39252 h 432862"/>
              <a:gd name="connsiteX997" fmla="*/ 899959 w 1125233"/>
              <a:gd name="connsiteY997" fmla="*/ 38993 h 432862"/>
              <a:gd name="connsiteX998" fmla="*/ 896360 w 1125233"/>
              <a:gd name="connsiteY998" fmla="*/ 38907 h 432862"/>
              <a:gd name="connsiteX999" fmla="*/ 895431 w 1125233"/>
              <a:gd name="connsiteY999" fmla="*/ 38316 h 432862"/>
              <a:gd name="connsiteX1000" fmla="*/ 896669 w 1125233"/>
              <a:gd name="connsiteY1000" fmla="*/ 37129 h 432862"/>
              <a:gd name="connsiteX1001" fmla="*/ 888709 w 1125233"/>
              <a:gd name="connsiteY1001" fmla="*/ 12467 h 432862"/>
              <a:gd name="connsiteX1002" fmla="*/ 888795 w 1125233"/>
              <a:gd name="connsiteY1002" fmla="*/ 12683 h 432862"/>
              <a:gd name="connsiteX1003" fmla="*/ 890789 w 1125233"/>
              <a:gd name="connsiteY1003" fmla="*/ 13367 h 432862"/>
              <a:gd name="connsiteX1004" fmla="*/ 889695 w 1125233"/>
              <a:gd name="connsiteY1004" fmla="*/ 14238 h 432862"/>
              <a:gd name="connsiteX1005" fmla="*/ 888795 w 1125233"/>
              <a:gd name="connsiteY1005" fmla="*/ 12683 h 432862"/>
              <a:gd name="connsiteX1006" fmla="*/ 888522 w 1125233"/>
              <a:gd name="connsiteY1006" fmla="*/ 12618 h 432862"/>
              <a:gd name="connsiteX1007" fmla="*/ 18069 w 1125233"/>
              <a:gd name="connsiteY1007" fmla="*/ 209290 h 432862"/>
              <a:gd name="connsiteX1008" fmla="*/ 15449 w 1125233"/>
              <a:gd name="connsiteY1008" fmla="*/ 209441 h 432862"/>
              <a:gd name="connsiteX1009" fmla="*/ 14096 w 1125233"/>
              <a:gd name="connsiteY1009" fmla="*/ 207793 h 432862"/>
              <a:gd name="connsiteX1010" fmla="*/ 14017 w 1125233"/>
              <a:gd name="connsiteY1010" fmla="*/ 204611 h 432862"/>
              <a:gd name="connsiteX1011" fmla="*/ 11231 w 1125233"/>
              <a:gd name="connsiteY1011" fmla="*/ 203064 h 432862"/>
              <a:gd name="connsiteX1012" fmla="*/ 11224 w 1125233"/>
              <a:gd name="connsiteY1012" fmla="*/ 203186 h 432862"/>
              <a:gd name="connsiteX1013" fmla="*/ 10900 w 1125233"/>
              <a:gd name="connsiteY1013" fmla="*/ 202919 h 432862"/>
              <a:gd name="connsiteX1014" fmla="*/ 11238 w 1125233"/>
              <a:gd name="connsiteY1014" fmla="*/ 203071 h 432862"/>
              <a:gd name="connsiteX1015" fmla="*/ 11390 w 1125233"/>
              <a:gd name="connsiteY1015" fmla="*/ 201034 h 432862"/>
              <a:gd name="connsiteX1016" fmla="*/ 13715 w 1125233"/>
              <a:gd name="connsiteY1016" fmla="*/ 198896 h 432862"/>
              <a:gd name="connsiteX1017" fmla="*/ 16515 w 1125233"/>
              <a:gd name="connsiteY1017" fmla="*/ 200630 h 432862"/>
              <a:gd name="connsiteX1018" fmla="*/ 18976 w 1125233"/>
              <a:gd name="connsiteY1018" fmla="*/ 208772 h 432862"/>
              <a:gd name="connsiteX1019" fmla="*/ 19293 w 1125233"/>
              <a:gd name="connsiteY1019" fmla="*/ 208959 h 432862"/>
              <a:gd name="connsiteX1020" fmla="*/ 19293 w 1125233"/>
              <a:gd name="connsiteY1020" fmla="*/ 208959 h 432862"/>
              <a:gd name="connsiteX1021" fmla="*/ 18069 w 1125233"/>
              <a:gd name="connsiteY1021" fmla="*/ 209290 h 432862"/>
              <a:gd name="connsiteX1022" fmla="*/ 40959 w 1125233"/>
              <a:gd name="connsiteY1022" fmla="*/ 175775 h 432862"/>
              <a:gd name="connsiteX1023" fmla="*/ 40131 w 1125233"/>
              <a:gd name="connsiteY1023" fmla="*/ 174371 h 432862"/>
              <a:gd name="connsiteX1024" fmla="*/ 39807 w 1125233"/>
              <a:gd name="connsiteY1024" fmla="*/ 174335 h 432862"/>
              <a:gd name="connsiteX1025" fmla="*/ 40016 w 1125233"/>
              <a:gd name="connsiteY1025" fmla="*/ 174177 h 432862"/>
              <a:gd name="connsiteX1026" fmla="*/ 40131 w 1125233"/>
              <a:gd name="connsiteY1026" fmla="*/ 174378 h 432862"/>
              <a:gd name="connsiteX1027" fmla="*/ 41902 w 1125233"/>
              <a:gd name="connsiteY1027" fmla="*/ 175717 h 432862"/>
              <a:gd name="connsiteX1028" fmla="*/ 40959 w 1125233"/>
              <a:gd name="connsiteY1028" fmla="*/ 175775 h 432862"/>
              <a:gd name="connsiteX1029" fmla="*/ 52806 w 1125233"/>
              <a:gd name="connsiteY1029" fmla="*/ 173932 h 432862"/>
              <a:gd name="connsiteX1030" fmla="*/ 52087 w 1125233"/>
              <a:gd name="connsiteY1030" fmla="*/ 173277 h 432862"/>
              <a:gd name="connsiteX1031" fmla="*/ 52425 w 1125233"/>
              <a:gd name="connsiteY1031" fmla="*/ 172694 h 432862"/>
              <a:gd name="connsiteX1032" fmla="*/ 53282 w 1125233"/>
              <a:gd name="connsiteY1032" fmla="*/ 172708 h 432862"/>
              <a:gd name="connsiteX1033" fmla="*/ 52806 w 1125233"/>
              <a:gd name="connsiteY1033" fmla="*/ 173932 h 432862"/>
              <a:gd name="connsiteX1034" fmla="*/ 71348 w 1125233"/>
              <a:gd name="connsiteY1034" fmla="*/ 141101 h 432862"/>
              <a:gd name="connsiteX1035" fmla="*/ 74148 w 1125233"/>
              <a:gd name="connsiteY1035" fmla="*/ 142713 h 432862"/>
              <a:gd name="connsiteX1036" fmla="*/ 74033 w 1125233"/>
              <a:gd name="connsiteY1036" fmla="*/ 143670 h 432862"/>
              <a:gd name="connsiteX1037" fmla="*/ 73695 w 1125233"/>
              <a:gd name="connsiteY1037" fmla="*/ 144657 h 432862"/>
              <a:gd name="connsiteX1038" fmla="*/ 73695 w 1125233"/>
              <a:gd name="connsiteY1038" fmla="*/ 144657 h 432862"/>
              <a:gd name="connsiteX1039" fmla="*/ 73695 w 1125233"/>
              <a:gd name="connsiteY1039" fmla="*/ 144657 h 432862"/>
              <a:gd name="connsiteX1040" fmla="*/ 72615 w 1125233"/>
              <a:gd name="connsiteY1040" fmla="*/ 144534 h 432862"/>
              <a:gd name="connsiteX1041" fmla="*/ 71643 w 1125233"/>
              <a:gd name="connsiteY1041" fmla="*/ 144289 h 432862"/>
              <a:gd name="connsiteX1042" fmla="*/ 69794 w 1125233"/>
              <a:gd name="connsiteY1042" fmla="*/ 142814 h 432862"/>
              <a:gd name="connsiteX1043" fmla="*/ 69110 w 1125233"/>
              <a:gd name="connsiteY1043" fmla="*/ 141936 h 432862"/>
              <a:gd name="connsiteX1044" fmla="*/ 71348 w 1125233"/>
              <a:gd name="connsiteY1044" fmla="*/ 141101 h 432862"/>
              <a:gd name="connsiteX1045" fmla="*/ 66029 w 1125233"/>
              <a:gd name="connsiteY1045" fmla="*/ 147558 h 432862"/>
              <a:gd name="connsiteX1046" fmla="*/ 66058 w 1125233"/>
              <a:gd name="connsiteY1046" fmla="*/ 147874 h 432862"/>
              <a:gd name="connsiteX1047" fmla="*/ 67908 w 1125233"/>
              <a:gd name="connsiteY1047" fmla="*/ 148529 h 432862"/>
              <a:gd name="connsiteX1048" fmla="*/ 67771 w 1125233"/>
              <a:gd name="connsiteY1048" fmla="*/ 149220 h 432862"/>
              <a:gd name="connsiteX1049" fmla="*/ 66058 w 1125233"/>
              <a:gd name="connsiteY1049" fmla="*/ 147874 h 432862"/>
              <a:gd name="connsiteX1050" fmla="*/ 65756 w 1125233"/>
              <a:gd name="connsiteY1050" fmla="*/ 147766 h 432862"/>
              <a:gd name="connsiteX1051" fmla="*/ 68073 w 1125233"/>
              <a:gd name="connsiteY1051" fmla="*/ 175357 h 432862"/>
              <a:gd name="connsiteX1052" fmla="*/ 66029 w 1125233"/>
              <a:gd name="connsiteY1052" fmla="*/ 175221 h 432862"/>
              <a:gd name="connsiteX1053" fmla="*/ 64186 w 1125233"/>
              <a:gd name="connsiteY1053" fmla="*/ 173637 h 432862"/>
              <a:gd name="connsiteX1054" fmla="*/ 64971 w 1125233"/>
              <a:gd name="connsiteY1054" fmla="*/ 172183 h 432862"/>
              <a:gd name="connsiteX1055" fmla="*/ 68512 w 1125233"/>
              <a:gd name="connsiteY1055" fmla="*/ 174429 h 432862"/>
              <a:gd name="connsiteX1056" fmla="*/ 68073 w 1125233"/>
              <a:gd name="connsiteY1056" fmla="*/ 175357 h 432862"/>
              <a:gd name="connsiteX1057" fmla="*/ 70650 w 1125233"/>
              <a:gd name="connsiteY1057" fmla="*/ 163250 h 432862"/>
              <a:gd name="connsiteX1058" fmla="*/ 70283 w 1125233"/>
              <a:gd name="connsiteY1058" fmla="*/ 165539 h 432862"/>
              <a:gd name="connsiteX1059" fmla="*/ 70449 w 1125233"/>
              <a:gd name="connsiteY1059" fmla="*/ 169152 h 432862"/>
              <a:gd name="connsiteX1060" fmla="*/ 65439 w 1125233"/>
              <a:gd name="connsiteY1060" fmla="*/ 168461 h 432862"/>
              <a:gd name="connsiteX1061" fmla="*/ 63092 w 1125233"/>
              <a:gd name="connsiteY1061" fmla="*/ 167590 h 432862"/>
              <a:gd name="connsiteX1062" fmla="*/ 63092 w 1125233"/>
              <a:gd name="connsiteY1062" fmla="*/ 167670 h 432862"/>
              <a:gd name="connsiteX1063" fmla="*/ 62941 w 1125233"/>
              <a:gd name="connsiteY1063" fmla="*/ 167540 h 432862"/>
              <a:gd name="connsiteX1064" fmla="*/ 63092 w 1125233"/>
              <a:gd name="connsiteY1064" fmla="*/ 167590 h 432862"/>
              <a:gd name="connsiteX1065" fmla="*/ 63222 w 1125233"/>
              <a:gd name="connsiteY1065" fmla="*/ 163300 h 432862"/>
              <a:gd name="connsiteX1066" fmla="*/ 64330 w 1125233"/>
              <a:gd name="connsiteY1066" fmla="*/ 159312 h 432862"/>
              <a:gd name="connsiteX1067" fmla="*/ 68332 w 1125233"/>
              <a:gd name="connsiteY1067" fmla="*/ 158751 h 432862"/>
              <a:gd name="connsiteX1068" fmla="*/ 72104 w 1125233"/>
              <a:gd name="connsiteY1068" fmla="*/ 157498 h 432862"/>
              <a:gd name="connsiteX1069" fmla="*/ 74407 w 1125233"/>
              <a:gd name="connsiteY1069" fmla="*/ 158650 h 432862"/>
              <a:gd name="connsiteX1070" fmla="*/ 70650 w 1125233"/>
              <a:gd name="connsiteY1070" fmla="*/ 163250 h 432862"/>
              <a:gd name="connsiteX1071" fmla="*/ 78791 w 1125233"/>
              <a:gd name="connsiteY1071" fmla="*/ 162911 h 432862"/>
              <a:gd name="connsiteX1072" fmla="*/ 78086 w 1125233"/>
              <a:gd name="connsiteY1072" fmla="*/ 162199 h 432862"/>
              <a:gd name="connsiteX1073" fmla="*/ 78438 w 1125233"/>
              <a:gd name="connsiteY1073" fmla="*/ 161515 h 432862"/>
              <a:gd name="connsiteX1074" fmla="*/ 79252 w 1125233"/>
              <a:gd name="connsiteY1074" fmla="*/ 161529 h 432862"/>
              <a:gd name="connsiteX1075" fmla="*/ 78791 w 1125233"/>
              <a:gd name="connsiteY1075" fmla="*/ 162911 h 432862"/>
              <a:gd name="connsiteX1076" fmla="*/ 84686 w 1125233"/>
              <a:gd name="connsiteY1076" fmla="*/ 148025 h 432862"/>
              <a:gd name="connsiteX1077" fmla="*/ 85514 w 1125233"/>
              <a:gd name="connsiteY1077" fmla="*/ 148832 h 432862"/>
              <a:gd name="connsiteX1078" fmla="*/ 84556 w 1125233"/>
              <a:gd name="connsiteY1078" fmla="*/ 149472 h 432862"/>
              <a:gd name="connsiteX1079" fmla="*/ 83786 w 1125233"/>
              <a:gd name="connsiteY1079" fmla="*/ 148738 h 432862"/>
              <a:gd name="connsiteX1080" fmla="*/ 84686 w 1125233"/>
              <a:gd name="connsiteY1080" fmla="*/ 148025 h 432862"/>
              <a:gd name="connsiteX1081" fmla="*/ 81771 w 1125233"/>
              <a:gd name="connsiteY1081" fmla="*/ 143030 h 432862"/>
              <a:gd name="connsiteX1082" fmla="*/ 80900 w 1125233"/>
              <a:gd name="connsiteY1082" fmla="*/ 142288 h 432862"/>
              <a:gd name="connsiteX1083" fmla="*/ 81389 w 1125233"/>
              <a:gd name="connsiteY1083" fmla="*/ 141576 h 432862"/>
              <a:gd name="connsiteX1084" fmla="*/ 82376 w 1125233"/>
              <a:gd name="connsiteY1084" fmla="*/ 141648 h 432862"/>
              <a:gd name="connsiteX1085" fmla="*/ 81771 w 1125233"/>
              <a:gd name="connsiteY1085" fmla="*/ 143030 h 432862"/>
              <a:gd name="connsiteX1086" fmla="*/ 85132 w 1125233"/>
              <a:gd name="connsiteY1086" fmla="*/ 169268 h 432862"/>
              <a:gd name="connsiteX1087" fmla="*/ 83729 w 1125233"/>
              <a:gd name="connsiteY1087" fmla="*/ 168497 h 432862"/>
              <a:gd name="connsiteX1088" fmla="*/ 84686 w 1125233"/>
              <a:gd name="connsiteY1088" fmla="*/ 167749 h 432862"/>
              <a:gd name="connsiteX1089" fmla="*/ 85600 w 1125233"/>
              <a:gd name="connsiteY1089" fmla="*/ 168526 h 432862"/>
              <a:gd name="connsiteX1090" fmla="*/ 85132 w 1125233"/>
              <a:gd name="connsiteY1090" fmla="*/ 169268 h 432862"/>
              <a:gd name="connsiteX1091" fmla="*/ 90783 w 1125233"/>
              <a:gd name="connsiteY1091" fmla="*/ 147054 h 432862"/>
              <a:gd name="connsiteX1092" fmla="*/ 90401 w 1125233"/>
              <a:gd name="connsiteY1092" fmla="*/ 147270 h 432862"/>
              <a:gd name="connsiteX1093" fmla="*/ 90531 w 1125233"/>
              <a:gd name="connsiteY1093" fmla="*/ 145916 h 432862"/>
              <a:gd name="connsiteX1094" fmla="*/ 90869 w 1125233"/>
              <a:gd name="connsiteY1094" fmla="*/ 146168 h 432862"/>
              <a:gd name="connsiteX1095" fmla="*/ 91301 w 1125233"/>
              <a:gd name="connsiteY1095" fmla="*/ 146636 h 432862"/>
              <a:gd name="connsiteX1096" fmla="*/ 90783 w 1125233"/>
              <a:gd name="connsiteY1096" fmla="*/ 147054 h 432862"/>
              <a:gd name="connsiteX1097" fmla="*/ 96073 w 1125233"/>
              <a:gd name="connsiteY1097" fmla="*/ 156095 h 432862"/>
              <a:gd name="connsiteX1098" fmla="*/ 95339 w 1125233"/>
              <a:gd name="connsiteY1098" fmla="*/ 155296 h 432862"/>
              <a:gd name="connsiteX1099" fmla="*/ 96232 w 1125233"/>
              <a:gd name="connsiteY1099" fmla="*/ 154612 h 432862"/>
              <a:gd name="connsiteX1100" fmla="*/ 97117 w 1125233"/>
              <a:gd name="connsiteY1100" fmla="*/ 155418 h 432862"/>
              <a:gd name="connsiteX1101" fmla="*/ 96073 w 1125233"/>
              <a:gd name="connsiteY1101" fmla="*/ 156095 h 432862"/>
              <a:gd name="connsiteX1102" fmla="*/ 97484 w 1125233"/>
              <a:gd name="connsiteY1102" fmla="*/ 141353 h 432862"/>
              <a:gd name="connsiteX1103" fmla="*/ 96476 w 1125233"/>
              <a:gd name="connsiteY1103" fmla="*/ 142440 h 432862"/>
              <a:gd name="connsiteX1104" fmla="*/ 96080 w 1125233"/>
              <a:gd name="connsiteY1104" fmla="*/ 142864 h 432862"/>
              <a:gd name="connsiteX1105" fmla="*/ 96080 w 1125233"/>
              <a:gd name="connsiteY1105" fmla="*/ 142864 h 432862"/>
              <a:gd name="connsiteX1106" fmla="*/ 96080 w 1125233"/>
              <a:gd name="connsiteY1106" fmla="*/ 142864 h 432862"/>
              <a:gd name="connsiteX1107" fmla="*/ 95440 w 1125233"/>
              <a:gd name="connsiteY1107" fmla="*/ 141576 h 432862"/>
              <a:gd name="connsiteX1108" fmla="*/ 94922 w 1125233"/>
              <a:gd name="connsiteY1108" fmla="*/ 140266 h 432862"/>
              <a:gd name="connsiteX1109" fmla="*/ 96570 w 1125233"/>
              <a:gd name="connsiteY1109" fmla="*/ 139560 h 432862"/>
              <a:gd name="connsiteX1110" fmla="*/ 97484 w 1125233"/>
              <a:gd name="connsiteY1110" fmla="*/ 141353 h 432862"/>
              <a:gd name="connsiteX1111" fmla="*/ 103098 w 1125233"/>
              <a:gd name="connsiteY1111" fmla="*/ 135479 h 432862"/>
              <a:gd name="connsiteX1112" fmla="*/ 100968 w 1125233"/>
              <a:gd name="connsiteY1112" fmla="*/ 135709 h 432862"/>
              <a:gd name="connsiteX1113" fmla="*/ 96433 w 1125233"/>
              <a:gd name="connsiteY1113" fmla="*/ 136004 h 432862"/>
              <a:gd name="connsiteX1114" fmla="*/ 94958 w 1125233"/>
              <a:gd name="connsiteY1114" fmla="*/ 134874 h 432862"/>
              <a:gd name="connsiteX1115" fmla="*/ 96699 w 1125233"/>
              <a:gd name="connsiteY1115" fmla="*/ 132304 h 432862"/>
              <a:gd name="connsiteX1116" fmla="*/ 102119 w 1125233"/>
              <a:gd name="connsiteY1116" fmla="*/ 132772 h 432862"/>
              <a:gd name="connsiteX1117" fmla="*/ 103098 w 1125233"/>
              <a:gd name="connsiteY1117" fmla="*/ 135479 h 432862"/>
              <a:gd name="connsiteX1118" fmla="*/ 110613 w 1125233"/>
              <a:gd name="connsiteY1118" fmla="*/ 142807 h 432862"/>
              <a:gd name="connsiteX1119" fmla="*/ 109720 w 1125233"/>
              <a:gd name="connsiteY1119" fmla="*/ 142123 h 432862"/>
              <a:gd name="connsiteX1120" fmla="*/ 110714 w 1125233"/>
              <a:gd name="connsiteY1120" fmla="*/ 141439 h 432862"/>
              <a:gd name="connsiteX1121" fmla="*/ 111578 w 1125233"/>
              <a:gd name="connsiteY1121" fmla="*/ 142224 h 432862"/>
              <a:gd name="connsiteX1122" fmla="*/ 110613 w 1125233"/>
              <a:gd name="connsiteY1122" fmla="*/ 142807 h 432862"/>
              <a:gd name="connsiteX1123" fmla="*/ 109886 w 1125233"/>
              <a:gd name="connsiteY1123" fmla="*/ 126798 h 432862"/>
              <a:gd name="connsiteX1124" fmla="*/ 110239 w 1125233"/>
              <a:gd name="connsiteY1124" fmla="*/ 126179 h 432862"/>
              <a:gd name="connsiteX1125" fmla="*/ 111088 w 1125233"/>
              <a:gd name="connsiteY1125" fmla="*/ 126207 h 432862"/>
              <a:gd name="connsiteX1126" fmla="*/ 110606 w 1125233"/>
              <a:gd name="connsiteY1126" fmla="*/ 127503 h 432862"/>
              <a:gd name="connsiteX1127" fmla="*/ 109886 w 1125233"/>
              <a:gd name="connsiteY1127" fmla="*/ 126798 h 432862"/>
              <a:gd name="connsiteX1128" fmla="*/ 110282 w 1125233"/>
              <a:gd name="connsiteY1128" fmla="*/ 115979 h 432862"/>
              <a:gd name="connsiteX1129" fmla="*/ 109425 w 1125233"/>
              <a:gd name="connsiteY1129" fmla="*/ 114071 h 432862"/>
              <a:gd name="connsiteX1130" fmla="*/ 110959 w 1125233"/>
              <a:gd name="connsiteY1130" fmla="*/ 112826 h 432862"/>
              <a:gd name="connsiteX1131" fmla="*/ 111685 w 1125233"/>
              <a:gd name="connsiteY1131" fmla="*/ 114798 h 432862"/>
              <a:gd name="connsiteX1132" fmla="*/ 110282 w 1125233"/>
              <a:gd name="connsiteY1132" fmla="*/ 115979 h 432862"/>
              <a:gd name="connsiteX1133" fmla="*/ 113499 w 1125233"/>
              <a:gd name="connsiteY1133" fmla="*/ 120650 h 432862"/>
              <a:gd name="connsiteX1134" fmla="*/ 112542 w 1125233"/>
              <a:gd name="connsiteY1134" fmla="*/ 119974 h 432862"/>
              <a:gd name="connsiteX1135" fmla="*/ 113600 w 1125233"/>
              <a:gd name="connsiteY1135" fmla="*/ 119347 h 432862"/>
              <a:gd name="connsiteX1136" fmla="*/ 114536 w 1125233"/>
              <a:gd name="connsiteY1136" fmla="*/ 120075 h 432862"/>
              <a:gd name="connsiteX1137" fmla="*/ 113499 w 1125233"/>
              <a:gd name="connsiteY1137" fmla="*/ 120650 h 432862"/>
              <a:gd name="connsiteX1138" fmla="*/ 121698 w 1125233"/>
              <a:gd name="connsiteY1138" fmla="*/ 114208 h 432862"/>
              <a:gd name="connsiteX1139" fmla="*/ 118315 w 1125233"/>
              <a:gd name="connsiteY1139" fmla="*/ 113265 h 432862"/>
              <a:gd name="connsiteX1140" fmla="*/ 120373 w 1125233"/>
              <a:gd name="connsiteY1140" fmla="*/ 112279 h 432862"/>
              <a:gd name="connsiteX1141" fmla="*/ 120373 w 1125233"/>
              <a:gd name="connsiteY1141" fmla="*/ 112279 h 432862"/>
              <a:gd name="connsiteX1142" fmla="*/ 120373 w 1125233"/>
              <a:gd name="connsiteY1142" fmla="*/ 112279 h 432862"/>
              <a:gd name="connsiteX1143" fmla="*/ 122598 w 1125233"/>
              <a:gd name="connsiteY1143" fmla="*/ 112948 h 432862"/>
              <a:gd name="connsiteX1144" fmla="*/ 121698 w 1125233"/>
              <a:gd name="connsiteY1144" fmla="*/ 114208 h 432862"/>
              <a:gd name="connsiteX1145" fmla="*/ 125016 w 1125233"/>
              <a:gd name="connsiteY1145" fmla="*/ 315659 h 432862"/>
              <a:gd name="connsiteX1146" fmla="*/ 124210 w 1125233"/>
              <a:gd name="connsiteY1146" fmla="*/ 314968 h 432862"/>
              <a:gd name="connsiteX1147" fmla="*/ 124663 w 1125233"/>
              <a:gd name="connsiteY1147" fmla="*/ 314328 h 432862"/>
              <a:gd name="connsiteX1148" fmla="*/ 125577 w 1125233"/>
              <a:gd name="connsiteY1148" fmla="*/ 314385 h 432862"/>
              <a:gd name="connsiteX1149" fmla="*/ 125016 w 1125233"/>
              <a:gd name="connsiteY1149" fmla="*/ 315659 h 432862"/>
              <a:gd name="connsiteX1150" fmla="*/ 133999 w 1125233"/>
              <a:gd name="connsiteY1150" fmla="*/ 99329 h 432862"/>
              <a:gd name="connsiteX1151" fmla="*/ 134755 w 1125233"/>
              <a:gd name="connsiteY1151" fmla="*/ 100049 h 432862"/>
              <a:gd name="connsiteX1152" fmla="*/ 134438 w 1125233"/>
              <a:gd name="connsiteY1152" fmla="*/ 100387 h 432862"/>
              <a:gd name="connsiteX1153" fmla="*/ 133905 w 1125233"/>
              <a:gd name="connsiteY1153" fmla="*/ 100711 h 432862"/>
              <a:gd name="connsiteX1154" fmla="*/ 133905 w 1125233"/>
              <a:gd name="connsiteY1154" fmla="*/ 100711 h 432862"/>
              <a:gd name="connsiteX1155" fmla="*/ 133905 w 1125233"/>
              <a:gd name="connsiteY1155" fmla="*/ 100711 h 432862"/>
              <a:gd name="connsiteX1156" fmla="*/ 133078 w 1125233"/>
              <a:gd name="connsiteY1156" fmla="*/ 100337 h 432862"/>
              <a:gd name="connsiteX1157" fmla="*/ 133999 w 1125233"/>
              <a:gd name="connsiteY1157" fmla="*/ 99329 h 432862"/>
              <a:gd name="connsiteX1158" fmla="*/ 128435 w 1125233"/>
              <a:gd name="connsiteY1158" fmla="*/ 104893 h 432862"/>
              <a:gd name="connsiteX1159" fmla="*/ 126916 w 1125233"/>
              <a:gd name="connsiteY1159" fmla="*/ 104461 h 432862"/>
              <a:gd name="connsiteX1160" fmla="*/ 127787 w 1125233"/>
              <a:gd name="connsiteY1160" fmla="*/ 103878 h 432862"/>
              <a:gd name="connsiteX1161" fmla="*/ 128514 w 1125233"/>
              <a:gd name="connsiteY1161" fmla="*/ 104195 h 432862"/>
              <a:gd name="connsiteX1162" fmla="*/ 128435 w 1125233"/>
              <a:gd name="connsiteY1162" fmla="*/ 104893 h 432862"/>
              <a:gd name="connsiteX1163" fmla="*/ 129256 w 1125233"/>
              <a:gd name="connsiteY1163" fmla="*/ 307273 h 432862"/>
              <a:gd name="connsiteX1164" fmla="*/ 129529 w 1125233"/>
              <a:gd name="connsiteY1164" fmla="*/ 307050 h 432862"/>
              <a:gd name="connsiteX1165" fmla="*/ 129594 w 1125233"/>
              <a:gd name="connsiteY1165" fmla="*/ 307381 h 432862"/>
              <a:gd name="connsiteX1166" fmla="*/ 131451 w 1125233"/>
              <a:gd name="connsiteY1166" fmla="*/ 308015 h 432862"/>
              <a:gd name="connsiteX1167" fmla="*/ 131372 w 1125233"/>
              <a:gd name="connsiteY1167" fmla="*/ 308706 h 432862"/>
              <a:gd name="connsiteX1168" fmla="*/ 129601 w 1125233"/>
              <a:gd name="connsiteY1168" fmla="*/ 307381 h 432862"/>
              <a:gd name="connsiteX1169" fmla="*/ 129256 w 1125233"/>
              <a:gd name="connsiteY1169" fmla="*/ 307273 h 432862"/>
              <a:gd name="connsiteX1170" fmla="*/ 135331 w 1125233"/>
              <a:gd name="connsiteY1170" fmla="*/ 311455 h 432862"/>
              <a:gd name="connsiteX1171" fmla="*/ 135338 w 1125233"/>
              <a:gd name="connsiteY1171" fmla="*/ 311722 h 432862"/>
              <a:gd name="connsiteX1172" fmla="*/ 135338 w 1125233"/>
              <a:gd name="connsiteY1172" fmla="*/ 311722 h 432862"/>
              <a:gd name="connsiteX1173" fmla="*/ 135338 w 1125233"/>
              <a:gd name="connsiteY1173" fmla="*/ 311722 h 432862"/>
              <a:gd name="connsiteX1174" fmla="*/ 135338 w 1125233"/>
              <a:gd name="connsiteY1174" fmla="*/ 311722 h 432862"/>
              <a:gd name="connsiteX1175" fmla="*/ 135338 w 1125233"/>
              <a:gd name="connsiteY1175" fmla="*/ 311722 h 432862"/>
              <a:gd name="connsiteX1176" fmla="*/ 134971 w 1125233"/>
              <a:gd name="connsiteY1176" fmla="*/ 311707 h 432862"/>
              <a:gd name="connsiteX1177" fmla="*/ 131206 w 1125233"/>
              <a:gd name="connsiteY1177" fmla="*/ 313780 h 432862"/>
              <a:gd name="connsiteX1178" fmla="*/ 130242 w 1125233"/>
              <a:gd name="connsiteY1178" fmla="*/ 313133 h 432862"/>
              <a:gd name="connsiteX1179" fmla="*/ 131141 w 1125233"/>
              <a:gd name="connsiteY1179" fmla="*/ 311707 h 432862"/>
              <a:gd name="connsiteX1180" fmla="*/ 134971 w 1125233"/>
              <a:gd name="connsiteY1180" fmla="*/ 311715 h 432862"/>
              <a:gd name="connsiteX1181" fmla="*/ 135036 w 1125233"/>
              <a:gd name="connsiteY1181" fmla="*/ 311520 h 432862"/>
              <a:gd name="connsiteX1182" fmla="*/ 135331 w 1125233"/>
              <a:gd name="connsiteY1182" fmla="*/ 311455 h 432862"/>
              <a:gd name="connsiteX1183" fmla="*/ 135302 w 1125233"/>
              <a:gd name="connsiteY1183" fmla="*/ 310167 h 432862"/>
              <a:gd name="connsiteX1184" fmla="*/ 135431 w 1125233"/>
              <a:gd name="connsiteY1184" fmla="*/ 308634 h 432862"/>
              <a:gd name="connsiteX1185" fmla="*/ 137145 w 1125233"/>
              <a:gd name="connsiteY1185" fmla="*/ 307993 h 432862"/>
              <a:gd name="connsiteX1186" fmla="*/ 137843 w 1125233"/>
              <a:gd name="connsiteY1186" fmla="*/ 308763 h 432862"/>
              <a:gd name="connsiteX1187" fmla="*/ 135331 w 1125233"/>
              <a:gd name="connsiteY1187" fmla="*/ 311455 h 432862"/>
              <a:gd name="connsiteX1188" fmla="*/ 158119 w 1125233"/>
              <a:gd name="connsiteY1188" fmla="*/ 351593 h 432862"/>
              <a:gd name="connsiteX1189" fmla="*/ 158119 w 1125233"/>
              <a:gd name="connsiteY1189" fmla="*/ 351255 h 432862"/>
              <a:gd name="connsiteX1190" fmla="*/ 155053 w 1125233"/>
              <a:gd name="connsiteY1190" fmla="*/ 349995 h 432862"/>
              <a:gd name="connsiteX1191" fmla="*/ 153649 w 1125233"/>
              <a:gd name="connsiteY1191" fmla="*/ 347699 h 432862"/>
              <a:gd name="connsiteX1192" fmla="*/ 154772 w 1125233"/>
              <a:gd name="connsiteY1192" fmla="*/ 347274 h 432862"/>
              <a:gd name="connsiteX1193" fmla="*/ 158126 w 1125233"/>
              <a:gd name="connsiteY1193" fmla="*/ 349534 h 432862"/>
              <a:gd name="connsiteX1194" fmla="*/ 158112 w 1125233"/>
              <a:gd name="connsiteY1194" fmla="*/ 351255 h 432862"/>
              <a:gd name="connsiteX1195" fmla="*/ 158414 w 1125233"/>
              <a:gd name="connsiteY1195" fmla="*/ 351363 h 432862"/>
              <a:gd name="connsiteX1196" fmla="*/ 171320 w 1125233"/>
              <a:gd name="connsiteY1196" fmla="*/ 63784 h 432862"/>
              <a:gd name="connsiteX1197" fmla="*/ 172105 w 1125233"/>
              <a:gd name="connsiteY1197" fmla="*/ 64468 h 432862"/>
              <a:gd name="connsiteX1198" fmla="*/ 171695 w 1125233"/>
              <a:gd name="connsiteY1198" fmla="*/ 65079 h 432862"/>
              <a:gd name="connsiteX1199" fmla="*/ 170457 w 1125233"/>
              <a:gd name="connsiteY1199" fmla="*/ 64410 h 432862"/>
              <a:gd name="connsiteX1200" fmla="*/ 171320 w 1125233"/>
              <a:gd name="connsiteY1200" fmla="*/ 63784 h 432862"/>
              <a:gd name="connsiteX1201" fmla="*/ 171227 w 1125233"/>
              <a:gd name="connsiteY1201" fmla="*/ 70341 h 432862"/>
              <a:gd name="connsiteX1202" fmla="*/ 172054 w 1125233"/>
              <a:gd name="connsiteY1202" fmla="*/ 71105 h 432862"/>
              <a:gd name="connsiteX1203" fmla="*/ 171558 w 1125233"/>
              <a:gd name="connsiteY1203" fmla="*/ 71831 h 432862"/>
              <a:gd name="connsiteX1204" fmla="*/ 170305 w 1125233"/>
              <a:gd name="connsiteY1204" fmla="*/ 71047 h 432862"/>
              <a:gd name="connsiteX1205" fmla="*/ 171227 w 1125233"/>
              <a:gd name="connsiteY1205" fmla="*/ 70341 h 432862"/>
              <a:gd name="connsiteX1206" fmla="*/ 171263 w 1125233"/>
              <a:gd name="connsiteY1206" fmla="*/ 80721 h 432862"/>
              <a:gd name="connsiteX1207" fmla="*/ 171392 w 1125233"/>
              <a:gd name="connsiteY1207" fmla="*/ 79382 h 432862"/>
              <a:gd name="connsiteX1208" fmla="*/ 172270 w 1125233"/>
              <a:gd name="connsiteY1208" fmla="*/ 80102 h 432862"/>
              <a:gd name="connsiteX1209" fmla="*/ 171263 w 1125233"/>
              <a:gd name="connsiteY1209" fmla="*/ 80721 h 432862"/>
              <a:gd name="connsiteX1210" fmla="*/ 176935 w 1125233"/>
              <a:gd name="connsiteY1210" fmla="*/ 78684 h 432862"/>
              <a:gd name="connsiteX1211" fmla="*/ 176143 w 1125233"/>
              <a:gd name="connsiteY1211" fmla="*/ 77856 h 432862"/>
              <a:gd name="connsiteX1212" fmla="*/ 177043 w 1125233"/>
              <a:gd name="connsiteY1212" fmla="*/ 77050 h 432862"/>
              <a:gd name="connsiteX1213" fmla="*/ 177935 w 1125233"/>
              <a:gd name="connsiteY1213" fmla="*/ 77986 h 432862"/>
              <a:gd name="connsiteX1214" fmla="*/ 176935 w 1125233"/>
              <a:gd name="connsiteY1214" fmla="*/ 78684 h 432862"/>
              <a:gd name="connsiteX1215" fmla="*/ 191820 w 1125233"/>
              <a:gd name="connsiteY1215" fmla="*/ 65123 h 432862"/>
              <a:gd name="connsiteX1216" fmla="*/ 190697 w 1125233"/>
              <a:gd name="connsiteY1216" fmla="*/ 64424 h 432862"/>
              <a:gd name="connsiteX1217" fmla="*/ 191503 w 1125233"/>
              <a:gd name="connsiteY1217" fmla="*/ 63791 h 432862"/>
              <a:gd name="connsiteX1218" fmla="*/ 192223 w 1125233"/>
              <a:gd name="connsiteY1218" fmla="*/ 64489 h 432862"/>
              <a:gd name="connsiteX1219" fmla="*/ 191820 w 1125233"/>
              <a:gd name="connsiteY1219" fmla="*/ 65123 h 432862"/>
              <a:gd name="connsiteX1220" fmla="*/ 204582 w 1125233"/>
              <a:gd name="connsiteY1220" fmla="*/ 380156 h 432862"/>
              <a:gd name="connsiteX1221" fmla="*/ 204582 w 1125233"/>
              <a:gd name="connsiteY1221" fmla="*/ 380358 h 432862"/>
              <a:gd name="connsiteX1222" fmla="*/ 204352 w 1125233"/>
              <a:gd name="connsiteY1222" fmla="*/ 380199 h 432862"/>
              <a:gd name="connsiteX1223" fmla="*/ 204582 w 1125233"/>
              <a:gd name="connsiteY1223" fmla="*/ 380156 h 432862"/>
              <a:gd name="connsiteX1224" fmla="*/ 204769 w 1125233"/>
              <a:gd name="connsiteY1224" fmla="*/ 377320 h 432862"/>
              <a:gd name="connsiteX1225" fmla="*/ 206497 w 1125233"/>
              <a:gd name="connsiteY1225" fmla="*/ 376773 h 432862"/>
              <a:gd name="connsiteX1226" fmla="*/ 207144 w 1125233"/>
              <a:gd name="connsiteY1226" fmla="*/ 377536 h 432862"/>
              <a:gd name="connsiteX1227" fmla="*/ 204582 w 1125233"/>
              <a:gd name="connsiteY1227" fmla="*/ 380156 h 432862"/>
              <a:gd name="connsiteX1228" fmla="*/ 211621 w 1125233"/>
              <a:gd name="connsiteY1228" fmla="*/ 377838 h 432862"/>
              <a:gd name="connsiteX1229" fmla="*/ 210830 w 1125233"/>
              <a:gd name="connsiteY1229" fmla="*/ 377111 h 432862"/>
              <a:gd name="connsiteX1230" fmla="*/ 211218 w 1125233"/>
              <a:gd name="connsiteY1230" fmla="*/ 376434 h 432862"/>
              <a:gd name="connsiteX1231" fmla="*/ 212140 w 1125233"/>
              <a:gd name="connsiteY1231" fmla="*/ 376449 h 432862"/>
              <a:gd name="connsiteX1232" fmla="*/ 211621 w 1125233"/>
              <a:gd name="connsiteY1232" fmla="*/ 377838 h 432862"/>
              <a:gd name="connsiteX1233" fmla="*/ 223153 w 1125233"/>
              <a:gd name="connsiteY1233" fmla="*/ 375441 h 432862"/>
              <a:gd name="connsiteX1234" fmla="*/ 222210 w 1125233"/>
              <a:gd name="connsiteY1234" fmla="*/ 374743 h 432862"/>
              <a:gd name="connsiteX1235" fmla="*/ 223275 w 1125233"/>
              <a:gd name="connsiteY1235" fmla="*/ 374117 h 432862"/>
              <a:gd name="connsiteX1236" fmla="*/ 224203 w 1125233"/>
              <a:gd name="connsiteY1236" fmla="*/ 374858 h 432862"/>
              <a:gd name="connsiteX1237" fmla="*/ 223153 w 1125233"/>
              <a:gd name="connsiteY1237" fmla="*/ 375441 h 432862"/>
              <a:gd name="connsiteX1238" fmla="*/ 233208 w 1125233"/>
              <a:gd name="connsiteY1238" fmla="*/ 404738 h 432862"/>
              <a:gd name="connsiteX1239" fmla="*/ 233093 w 1125233"/>
              <a:gd name="connsiteY1239" fmla="*/ 404450 h 432862"/>
              <a:gd name="connsiteX1240" fmla="*/ 231315 w 1125233"/>
              <a:gd name="connsiteY1240" fmla="*/ 403838 h 432862"/>
              <a:gd name="connsiteX1241" fmla="*/ 232287 w 1125233"/>
              <a:gd name="connsiteY1241" fmla="*/ 403111 h 432862"/>
              <a:gd name="connsiteX1242" fmla="*/ 233093 w 1125233"/>
              <a:gd name="connsiteY1242" fmla="*/ 404450 h 432862"/>
              <a:gd name="connsiteX1243" fmla="*/ 233460 w 1125233"/>
              <a:gd name="connsiteY1243" fmla="*/ 404536 h 432862"/>
              <a:gd name="connsiteX1244" fmla="*/ 236649 w 1125233"/>
              <a:gd name="connsiteY1244" fmla="*/ 400110 h 432862"/>
              <a:gd name="connsiteX1245" fmla="*/ 233474 w 1125233"/>
              <a:gd name="connsiteY1245" fmla="*/ 398094 h 432862"/>
              <a:gd name="connsiteX1246" fmla="*/ 233208 w 1125233"/>
              <a:gd name="connsiteY1246" fmla="*/ 398087 h 432862"/>
              <a:gd name="connsiteX1247" fmla="*/ 233208 w 1125233"/>
              <a:gd name="connsiteY1247" fmla="*/ 397871 h 432862"/>
              <a:gd name="connsiteX1248" fmla="*/ 230703 w 1125233"/>
              <a:gd name="connsiteY1248" fmla="*/ 396194 h 432862"/>
              <a:gd name="connsiteX1249" fmla="*/ 231481 w 1125233"/>
              <a:gd name="connsiteY1249" fmla="*/ 392278 h 432862"/>
              <a:gd name="connsiteX1250" fmla="*/ 232294 w 1125233"/>
              <a:gd name="connsiteY1250" fmla="*/ 392191 h 432862"/>
              <a:gd name="connsiteX1251" fmla="*/ 233172 w 1125233"/>
              <a:gd name="connsiteY1251" fmla="*/ 392940 h 432862"/>
              <a:gd name="connsiteX1252" fmla="*/ 233201 w 1125233"/>
              <a:gd name="connsiteY1252" fmla="*/ 397878 h 432862"/>
              <a:gd name="connsiteX1253" fmla="*/ 233431 w 1125233"/>
              <a:gd name="connsiteY1253" fmla="*/ 397907 h 432862"/>
              <a:gd name="connsiteX1254" fmla="*/ 233467 w 1125233"/>
              <a:gd name="connsiteY1254" fmla="*/ 398109 h 432862"/>
              <a:gd name="connsiteX1255" fmla="*/ 237246 w 1125233"/>
              <a:gd name="connsiteY1255" fmla="*/ 398245 h 432862"/>
              <a:gd name="connsiteX1256" fmla="*/ 238175 w 1125233"/>
              <a:gd name="connsiteY1256" fmla="*/ 398907 h 432862"/>
              <a:gd name="connsiteX1257" fmla="*/ 236649 w 1125233"/>
              <a:gd name="connsiteY1257" fmla="*/ 400110 h 432862"/>
              <a:gd name="connsiteX1258" fmla="*/ 238405 w 1125233"/>
              <a:gd name="connsiteY1258" fmla="*/ 377248 h 432862"/>
              <a:gd name="connsiteX1259" fmla="*/ 236627 w 1125233"/>
              <a:gd name="connsiteY1259" fmla="*/ 376873 h 432862"/>
              <a:gd name="connsiteX1260" fmla="*/ 237556 w 1125233"/>
              <a:gd name="connsiteY1260" fmla="*/ 376283 h 432862"/>
              <a:gd name="connsiteX1261" fmla="*/ 238434 w 1125233"/>
              <a:gd name="connsiteY1261" fmla="*/ 376585 h 432862"/>
              <a:gd name="connsiteX1262" fmla="*/ 238405 w 1125233"/>
              <a:gd name="connsiteY1262" fmla="*/ 377248 h 432862"/>
              <a:gd name="connsiteX1263" fmla="*/ 248691 w 1125233"/>
              <a:gd name="connsiteY1263" fmla="*/ 46421 h 432862"/>
              <a:gd name="connsiteX1264" fmla="*/ 249245 w 1125233"/>
              <a:gd name="connsiteY1264" fmla="*/ 46090 h 432862"/>
              <a:gd name="connsiteX1265" fmla="*/ 249691 w 1125233"/>
              <a:gd name="connsiteY1265" fmla="*/ 46486 h 432862"/>
              <a:gd name="connsiteX1266" fmla="*/ 250138 w 1125233"/>
              <a:gd name="connsiteY1266" fmla="*/ 46882 h 432862"/>
              <a:gd name="connsiteX1267" fmla="*/ 250138 w 1125233"/>
              <a:gd name="connsiteY1267" fmla="*/ 46882 h 432862"/>
              <a:gd name="connsiteX1268" fmla="*/ 250138 w 1125233"/>
              <a:gd name="connsiteY1268" fmla="*/ 46882 h 432862"/>
              <a:gd name="connsiteX1269" fmla="*/ 249094 w 1125233"/>
              <a:gd name="connsiteY1269" fmla="*/ 47552 h 432862"/>
              <a:gd name="connsiteX1270" fmla="*/ 248367 w 1125233"/>
              <a:gd name="connsiteY1270" fmla="*/ 46767 h 432862"/>
              <a:gd name="connsiteX1271" fmla="*/ 248691 w 1125233"/>
              <a:gd name="connsiteY1271" fmla="*/ 46421 h 432862"/>
              <a:gd name="connsiteX1272" fmla="*/ 249202 w 1125233"/>
              <a:gd name="connsiteY1272" fmla="*/ 399778 h 432862"/>
              <a:gd name="connsiteX1273" fmla="*/ 249288 w 1125233"/>
              <a:gd name="connsiteY1273" fmla="*/ 398404 h 432862"/>
              <a:gd name="connsiteX1274" fmla="*/ 250282 w 1125233"/>
              <a:gd name="connsiteY1274" fmla="*/ 399087 h 432862"/>
              <a:gd name="connsiteX1275" fmla="*/ 249202 w 1125233"/>
              <a:gd name="connsiteY1275" fmla="*/ 399778 h 432862"/>
              <a:gd name="connsiteX1276" fmla="*/ 250850 w 1125233"/>
              <a:gd name="connsiteY1276" fmla="*/ 377773 h 432862"/>
              <a:gd name="connsiteX1277" fmla="*/ 248410 w 1125233"/>
              <a:gd name="connsiteY1277" fmla="*/ 377125 h 432862"/>
              <a:gd name="connsiteX1278" fmla="*/ 250159 w 1125233"/>
              <a:gd name="connsiteY1278" fmla="*/ 376060 h 432862"/>
              <a:gd name="connsiteX1279" fmla="*/ 252678 w 1125233"/>
              <a:gd name="connsiteY1279" fmla="*/ 376794 h 432862"/>
              <a:gd name="connsiteX1280" fmla="*/ 250850 w 1125233"/>
              <a:gd name="connsiteY1280" fmla="*/ 377773 h 432862"/>
              <a:gd name="connsiteX1281" fmla="*/ 266916 w 1125233"/>
              <a:gd name="connsiteY1281" fmla="*/ 406300 h 432862"/>
              <a:gd name="connsiteX1282" fmla="*/ 265743 w 1125233"/>
              <a:gd name="connsiteY1282" fmla="*/ 405616 h 432862"/>
              <a:gd name="connsiteX1283" fmla="*/ 266592 w 1125233"/>
              <a:gd name="connsiteY1283" fmla="*/ 405004 h 432862"/>
              <a:gd name="connsiteX1284" fmla="*/ 267341 w 1125233"/>
              <a:gd name="connsiteY1284" fmla="*/ 405688 h 432862"/>
              <a:gd name="connsiteX1285" fmla="*/ 266916 w 1125233"/>
              <a:gd name="connsiteY1285" fmla="*/ 406300 h 432862"/>
              <a:gd name="connsiteX1286" fmla="*/ 266959 w 1125233"/>
              <a:gd name="connsiteY1286" fmla="*/ 56305 h 432862"/>
              <a:gd name="connsiteX1287" fmla="*/ 265750 w 1125233"/>
              <a:gd name="connsiteY1287" fmla="*/ 55642 h 432862"/>
              <a:gd name="connsiteX1288" fmla="*/ 266614 w 1125233"/>
              <a:gd name="connsiteY1288" fmla="*/ 55052 h 432862"/>
              <a:gd name="connsiteX1289" fmla="*/ 267377 w 1125233"/>
              <a:gd name="connsiteY1289" fmla="*/ 55715 h 432862"/>
              <a:gd name="connsiteX1290" fmla="*/ 266959 w 1125233"/>
              <a:gd name="connsiteY1290" fmla="*/ 56305 h 432862"/>
              <a:gd name="connsiteX1291" fmla="*/ 283838 w 1125233"/>
              <a:gd name="connsiteY1291" fmla="*/ 65209 h 432862"/>
              <a:gd name="connsiteX1292" fmla="*/ 283968 w 1125233"/>
              <a:gd name="connsiteY1292" fmla="*/ 63885 h 432862"/>
              <a:gd name="connsiteX1293" fmla="*/ 284839 w 1125233"/>
              <a:gd name="connsiteY1293" fmla="*/ 64597 h 432862"/>
              <a:gd name="connsiteX1294" fmla="*/ 283838 w 1125233"/>
              <a:gd name="connsiteY1294" fmla="*/ 65209 h 432862"/>
              <a:gd name="connsiteX1295" fmla="*/ 285069 w 1125233"/>
              <a:gd name="connsiteY1295" fmla="*/ 50330 h 432862"/>
              <a:gd name="connsiteX1296" fmla="*/ 281629 w 1125233"/>
              <a:gd name="connsiteY1296" fmla="*/ 52245 h 432862"/>
              <a:gd name="connsiteX1297" fmla="*/ 280592 w 1125233"/>
              <a:gd name="connsiteY1297" fmla="*/ 51741 h 432862"/>
              <a:gd name="connsiteX1298" fmla="*/ 281434 w 1125233"/>
              <a:gd name="connsiteY1298" fmla="*/ 50510 h 432862"/>
              <a:gd name="connsiteX1299" fmla="*/ 285069 w 1125233"/>
              <a:gd name="connsiteY1299" fmla="*/ 50330 h 432862"/>
              <a:gd name="connsiteX1300" fmla="*/ 285148 w 1125233"/>
              <a:gd name="connsiteY1300" fmla="*/ 50085 h 432862"/>
              <a:gd name="connsiteX1301" fmla="*/ 285458 w 1125233"/>
              <a:gd name="connsiteY1301" fmla="*/ 50330 h 432862"/>
              <a:gd name="connsiteX1302" fmla="*/ 285069 w 1125233"/>
              <a:gd name="connsiteY1302" fmla="*/ 50330 h 432862"/>
              <a:gd name="connsiteX1303" fmla="*/ 321915 w 1125233"/>
              <a:gd name="connsiteY1303" fmla="*/ 53843 h 432862"/>
              <a:gd name="connsiteX1304" fmla="*/ 320274 w 1125233"/>
              <a:gd name="connsiteY1304" fmla="*/ 53461 h 432862"/>
              <a:gd name="connsiteX1305" fmla="*/ 321145 w 1125233"/>
              <a:gd name="connsiteY1305" fmla="*/ 52850 h 432862"/>
              <a:gd name="connsiteX1306" fmla="*/ 321505 w 1125233"/>
              <a:gd name="connsiteY1306" fmla="*/ 52929 h 432862"/>
              <a:gd name="connsiteX1307" fmla="*/ 321937 w 1125233"/>
              <a:gd name="connsiteY1307" fmla="*/ 53130 h 432862"/>
              <a:gd name="connsiteX1308" fmla="*/ 321915 w 1125233"/>
              <a:gd name="connsiteY1308" fmla="*/ 53843 h 432862"/>
              <a:gd name="connsiteX1309" fmla="*/ 323412 w 1125233"/>
              <a:gd name="connsiteY1309" fmla="*/ 412231 h 432862"/>
              <a:gd name="connsiteX1310" fmla="*/ 324399 w 1125233"/>
              <a:gd name="connsiteY1310" fmla="*/ 411533 h 432862"/>
              <a:gd name="connsiteX1311" fmla="*/ 325248 w 1125233"/>
              <a:gd name="connsiteY1311" fmla="*/ 412339 h 432862"/>
              <a:gd name="connsiteX1312" fmla="*/ 323412 w 1125233"/>
              <a:gd name="connsiteY1312" fmla="*/ 412231 h 432862"/>
              <a:gd name="connsiteX1313" fmla="*/ 328329 w 1125233"/>
              <a:gd name="connsiteY1313" fmla="*/ 52295 h 432862"/>
              <a:gd name="connsiteX1314" fmla="*/ 324089 w 1125233"/>
              <a:gd name="connsiteY1314" fmla="*/ 49826 h 432862"/>
              <a:gd name="connsiteX1315" fmla="*/ 325255 w 1125233"/>
              <a:gd name="connsiteY1315" fmla="*/ 47386 h 432862"/>
              <a:gd name="connsiteX1316" fmla="*/ 327443 w 1125233"/>
              <a:gd name="connsiteY1316" fmla="*/ 46328 h 432862"/>
              <a:gd name="connsiteX1317" fmla="*/ 330949 w 1125233"/>
              <a:gd name="connsiteY1317" fmla="*/ 51655 h 432862"/>
              <a:gd name="connsiteX1318" fmla="*/ 328329 w 1125233"/>
              <a:gd name="connsiteY1318" fmla="*/ 52295 h 432862"/>
              <a:gd name="connsiteX1319" fmla="*/ 346395 w 1125233"/>
              <a:gd name="connsiteY1319" fmla="*/ 58803 h 432862"/>
              <a:gd name="connsiteX1320" fmla="*/ 344027 w 1125233"/>
              <a:gd name="connsiteY1320" fmla="*/ 58112 h 432862"/>
              <a:gd name="connsiteX1321" fmla="*/ 345517 w 1125233"/>
              <a:gd name="connsiteY1321" fmla="*/ 56989 h 432862"/>
              <a:gd name="connsiteX1322" fmla="*/ 345517 w 1125233"/>
              <a:gd name="connsiteY1322" fmla="*/ 56989 h 432862"/>
              <a:gd name="connsiteX1323" fmla="*/ 345517 w 1125233"/>
              <a:gd name="connsiteY1323" fmla="*/ 56989 h 432862"/>
              <a:gd name="connsiteX1324" fmla="*/ 347936 w 1125233"/>
              <a:gd name="connsiteY1324" fmla="*/ 57737 h 432862"/>
              <a:gd name="connsiteX1325" fmla="*/ 346395 w 1125233"/>
              <a:gd name="connsiteY1325" fmla="*/ 58803 h 432862"/>
              <a:gd name="connsiteX1326" fmla="*/ 358704 w 1125233"/>
              <a:gd name="connsiteY1326" fmla="*/ 69766 h 432862"/>
              <a:gd name="connsiteX1327" fmla="*/ 357797 w 1125233"/>
              <a:gd name="connsiteY1327" fmla="*/ 69003 h 432862"/>
              <a:gd name="connsiteX1328" fmla="*/ 358826 w 1125233"/>
              <a:gd name="connsiteY1328" fmla="*/ 68376 h 432862"/>
              <a:gd name="connsiteX1329" fmla="*/ 359776 w 1125233"/>
              <a:gd name="connsiteY1329" fmla="*/ 69096 h 432862"/>
              <a:gd name="connsiteX1330" fmla="*/ 358704 w 1125233"/>
              <a:gd name="connsiteY1330" fmla="*/ 69766 h 432862"/>
              <a:gd name="connsiteX1331" fmla="*/ 361417 w 1125233"/>
              <a:gd name="connsiteY1331" fmla="*/ 58479 h 432862"/>
              <a:gd name="connsiteX1332" fmla="*/ 360568 w 1125233"/>
              <a:gd name="connsiteY1332" fmla="*/ 57032 h 432862"/>
              <a:gd name="connsiteX1333" fmla="*/ 360208 w 1125233"/>
              <a:gd name="connsiteY1333" fmla="*/ 56945 h 432862"/>
              <a:gd name="connsiteX1334" fmla="*/ 360172 w 1125233"/>
              <a:gd name="connsiteY1334" fmla="*/ 56722 h 432862"/>
              <a:gd name="connsiteX1335" fmla="*/ 358250 w 1125233"/>
              <a:gd name="connsiteY1335" fmla="*/ 56247 h 432862"/>
              <a:gd name="connsiteX1336" fmla="*/ 357559 w 1125233"/>
              <a:gd name="connsiteY1336" fmla="*/ 54714 h 432862"/>
              <a:gd name="connsiteX1337" fmla="*/ 357372 w 1125233"/>
              <a:gd name="connsiteY1337" fmla="*/ 54692 h 432862"/>
              <a:gd name="connsiteX1338" fmla="*/ 357531 w 1125233"/>
              <a:gd name="connsiteY1338" fmla="*/ 54570 h 432862"/>
              <a:gd name="connsiteX1339" fmla="*/ 357559 w 1125233"/>
              <a:gd name="connsiteY1339" fmla="*/ 54714 h 432862"/>
              <a:gd name="connsiteX1340" fmla="*/ 360179 w 1125233"/>
              <a:gd name="connsiteY1340" fmla="*/ 56722 h 432862"/>
              <a:gd name="connsiteX1341" fmla="*/ 360467 w 1125233"/>
              <a:gd name="connsiteY1341" fmla="*/ 56744 h 432862"/>
              <a:gd name="connsiteX1342" fmla="*/ 360215 w 1125233"/>
              <a:gd name="connsiteY1342" fmla="*/ 56938 h 432862"/>
              <a:gd name="connsiteX1343" fmla="*/ 360467 w 1125233"/>
              <a:gd name="connsiteY1343" fmla="*/ 56744 h 432862"/>
              <a:gd name="connsiteX1344" fmla="*/ 360575 w 1125233"/>
              <a:gd name="connsiteY1344" fmla="*/ 57025 h 432862"/>
              <a:gd name="connsiteX1345" fmla="*/ 362476 w 1125233"/>
              <a:gd name="connsiteY1345" fmla="*/ 57694 h 432862"/>
              <a:gd name="connsiteX1346" fmla="*/ 361417 w 1125233"/>
              <a:gd name="connsiteY1346" fmla="*/ 58479 h 432862"/>
              <a:gd name="connsiteX1347" fmla="*/ 367996 w 1125233"/>
              <a:gd name="connsiteY1347" fmla="*/ 65101 h 432862"/>
              <a:gd name="connsiteX1348" fmla="*/ 366758 w 1125233"/>
              <a:gd name="connsiteY1348" fmla="*/ 64424 h 432862"/>
              <a:gd name="connsiteX1349" fmla="*/ 367622 w 1125233"/>
              <a:gd name="connsiteY1349" fmla="*/ 63791 h 432862"/>
              <a:gd name="connsiteX1350" fmla="*/ 368407 w 1125233"/>
              <a:gd name="connsiteY1350" fmla="*/ 64482 h 432862"/>
              <a:gd name="connsiteX1351" fmla="*/ 367996 w 1125233"/>
              <a:gd name="connsiteY1351" fmla="*/ 65101 h 432862"/>
              <a:gd name="connsiteX1352" fmla="*/ 370386 w 1125233"/>
              <a:gd name="connsiteY1352" fmla="*/ 52446 h 432862"/>
              <a:gd name="connsiteX1353" fmla="*/ 367363 w 1125233"/>
              <a:gd name="connsiteY1353" fmla="*/ 54440 h 432862"/>
              <a:gd name="connsiteX1354" fmla="*/ 366341 w 1125233"/>
              <a:gd name="connsiteY1354" fmla="*/ 53541 h 432862"/>
              <a:gd name="connsiteX1355" fmla="*/ 368407 w 1125233"/>
              <a:gd name="connsiteY1355" fmla="*/ 50409 h 432862"/>
              <a:gd name="connsiteX1356" fmla="*/ 370926 w 1125233"/>
              <a:gd name="connsiteY1356" fmla="*/ 50805 h 432862"/>
              <a:gd name="connsiteX1357" fmla="*/ 370386 w 1125233"/>
              <a:gd name="connsiteY1357" fmla="*/ 52446 h 432862"/>
              <a:gd name="connsiteX1358" fmla="*/ 373049 w 1125233"/>
              <a:gd name="connsiteY1358" fmla="*/ 408287 h 432862"/>
              <a:gd name="connsiteX1359" fmla="*/ 372207 w 1125233"/>
              <a:gd name="connsiteY1359" fmla="*/ 406466 h 432862"/>
              <a:gd name="connsiteX1360" fmla="*/ 373661 w 1125233"/>
              <a:gd name="connsiteY1360" fmla="*/ 405336 h 432862"/>
              <a:gd name="connsiteX1361" fmla="*/ 374410 w 1125233"/>
              <a:gd name="connsiteY1361" fmla="*/ 407207 h 432862"/>
              <a:gd name="connsiteX1362" fmla="*/ 373049 w 1125233"/>
              <a:gd name="connsiteY1362" fmla="*/ 408287 h 432862"/>
              <a:gd name="connsiteX1363" fmla="*/ 380470 w 1125233"/>
              <a:gd name="connsiteY1363" fmla="*/ 53634 h 432862"/>
              <a:gd name="connsiteX1364" fmla="*/ 379319 w 1125233"/>
              <a:gd name="connsiteY1364" fmla="*/ 54246 h 432862"/>
              <a:gd name="connsiteX1365" fmla="*/ 375223 w 1125233"/>
              <a:gd name="connsiteY1365" fmla="*/ 49308 h 432862"/>
              <a:gd name="connsiteX1366" fmla="*/ 376101 w 1125233"/>
              <a:gd name="connsiteY1366" fmla="*/ 48667 h 432862"/>
              <a:gd name="connsiteX1367" fmla="*/ 377339 w 1125233"/>
              <a:gd name="connsiteY1367" fmla="*/ 48135 h 432862"/>
              <a:gd name="connsiteX1368" fmla="*/ 381478 w 1125233"/>
              <a:gd name="connsiteY1368" fmla="*/ 49812 h 432862"/>
              <a:gd name="connsiteX1369" fmla="*/ 382695 w 1125233"/>
              <a:gd name="connsiteY1369" fmla="*/ 51101 h 432862"/>
              <a:gd name="connsiteX1370" fmla="*/ 380470 w 1125233"/>
              <a:gd name="connsiteY1370" fmla="*/ 53634 h 432862"/>
              <a:gd name="connsiteX1371" fmla="*/ 385235 w 1125233"/>
              <a:gd name="connsiteY1371" fmla="*/ 58515 h 432862"/>
              <a:gd name="connsiteX1372" fmla="*/ 384026 w 1125233"/>
              <a:gd name="connsiteY1372" fmla="*/ 57809 h 432862"/>
              <a:gd name="connsiteX1373" fmla="*/ 384912 w 1125233"/>
              <a:gd name="connsiteY1373" fmla="*/ 57190 h 432862"/>
              <a:gd name="connsiteX1374" fmla="*/ 385696 w 1125233"/>
              <a:gd name="connsiteY1374" fmla="*/ 57881 h 432862"/>
              <a:gd name="connsiteX1375" fmla="*/ 385235 w 1125233"/>
              <a:gd name="connsiteY1375" fmla="*/ 58515 h 432862"/>
              <a:gd name="connsiteX1376" fmla="*/ 416554 w 1125233"/>
              <a:gd name="connsiteY1376" fmla="*/ 49891 h 432862"/>
              <a:gd name="connsiteX1377" fmla="*/ 415798 w 1125233"/>
              <a:gd name="connsiteY1377" fmla="*/ 49121 h 432862"/>
              <a:gd name="connsiteX1378" fmla="*/ 416662 w 1125233"/>
              <a:gd name="connsiteY1378" fmla="*/ 48372 h 432862"/>
              <a:gd name="connsiteX1379" fmla="*/ 417511 w 1125233"/>
              <a:gd name="connsiteY1379" fmla="*/ 49171 h 432862"/>
              <a:gd name="connsiteX1380" fmla="*/ 416554 w 1125233"/>
              <a:gd name="connsiteY1380" fmla="*/ 49891 h 432862"/>
              <a:gd name="connsiteX1381" fmla="*/ 422600 w 1125233"/>
              <a:gd name="connsiteY1381" fmla="*/ 395287 h 432862"/>
              <a:gd name="connsiteX1382" fmla="*/ 421822 w 1125233"/>
              <a:gd name="connsiteY1382" fmla="*/ 394970 h 432862"/>
              <a:gd name="connsiteX1383" fmla="*/ 422686 w 1125233"/>
              <a:gd name="connsiteY1383" fmla="*/ 394049 h 432862"/>
              <a:gd name="connsiteX1384" fmla="*/ 423478 w 1125233"/>
              <a:gd name="connsiteY1384" fmla="*/ 394697 h 432862"/>
              <a:gd name="connsiteX1385" fmla="*/ 422600 w 1125233"/>
              <a:gd name="connsiteY1385" fmla="*/ 395287 h 432862"/>
              <a:gd name="connsiteX1386" fmla="*/ 425205 w 1125233"/>
              <a:gd name="connsiteY1386" fmla="*/ 54383 h 432862"/>
              <a:gd name="connsiteX1387" fmla="*/ 425205 w 1125233"/>
              <a:gd name="connsiteY1387" fmla="*/ 54383 h 432862"/>
              <a:gd name="connsiteX1388" fmla="*/ 425205 w 1125233"/>
              <a:gd name="connsiteY1388" fmla="*/ 54383 h 432862"/>
              <a:gd name="connsiteX1389" fmla="*/ 424687 w 1125233"/>
              <a:gd name="connsiteY1389" fmla="*/ 53965 h 432862"/>
              <a:gd name="connsiteX1390" fmla="*/ 424407 w 1125233"/>
              <a:gd name="connsiteY1390" fmla="*/ 53562 h 432862"/>
              <a:gd name="connsiteX1391" fmla="*/ 425335 w 1125233"/>
              <a:gd name="connsiteY1391" fmla="*/ 52814 h 432862"/>
              <a:gd name="connsiteX1392" fmla="*/ 426112 w 1125233"/>
              <a:gd name="connsiteY1392" fmla="*/ 53591 h 432862"/>
              <a:gd name="connsiteX1393" fmla="*/ 425205 w 1125233"/>
              <a:gd name="connsiteY1393" fmla="*/ 54383 h 432862"/>
              <a:gd name="connsiteX1394" fmla="*/ 447411 w 1125233"/>
              <a:gd name="connsiteY1394" fmla="*/ 394646 h 432862"/>
              <a:gd name="connsiteX1395" fmla="*/ 448296 w 1125233"/>
              <a:gd name="connsiteY1395" fmla="*/ 393991 h 432862"/>
              <a:gd name="connsiteX1396" fmla="*/ 449261 w 1125233"/>
              <a:gd name="connsiteY1396" fmla="*/ 394697 h 432862"/>
              <a:gd name="connsiteX1397" fmla="*/ 447411 w 1125233"/>
              <a:gd name="connsiteY1397" fmla="*/ 394646 h 432862"/>
              <a:gd name="connsiteX1398" fmla="*/ 457279 w 1125233"/>
              <a:gd name="connsiteY1398" fmla="*/ 54275 h 432862"/>
              <a:gd name="connsiteX1399" fmla="*/ 456394 w 1125233"/>
              <a:gd name="connsiteY1399" fmla="*/ 53893 h 432862"/>
              <a:gd name="connsiteX1400" fmla="*/ 456394 w 1125233"/>
              <a:gd name="connsiteY1400" fmla="*/ 53893 h 432862"/>
              <a:gd name="connsiteX1401" fmla="*/ 456394 w 1125233"/>
              <a:gd name="connsiteY1401" fmla="*/ 53893 h 432862"/>
              <a:gd name="connsiteX1402" fmla="*/ 457279 w 1125233"/>
              <a:gd name="connsiteY1402" fmla="*/ 52857 h 432862"/>
              <a:gd name="connsiteX1403" fmla="*/ 458035 w 1125233"/>
              <a:gd name="connsiteY1403" fmla="*/ 53577 h 432862"/>
              <a:gd name="connsiteX1404" fmla="*/ 457279 w 1125233"/>
              <a:gd name="connsiteY1404" fmla="*/ 54275 h 432862"/>
              <a:gd name="connsiteX1405" fmla="*/ 469336 w 1125233"/>
              <a:gd name="connsiteY1405" fmla="*/ 397223 h 432862"/>
              <a:gd name="connsiteX1406" fmla="*/ 467601 w 1125233"/>
              <a:gd name="connsiteY1406" fmla="*/ 396820 h 432862"/>
              <a:gd name="connsiteX1407" fmla="*/ 468523 w 1125233"/>
              <a:gd name="connsiteY1407" fmla="*/ 396230 h 432862"/>
              <a:gd name="connsiteX1408" fmla="*/ 469358 w 1125233"/>
              <a:gd name="connsiteY1408" fmla="*/ 396539 h 432862"/>
              <a:gd name="connsiteX1409" fmla="*/ 469336 w 1125233"/>
              <a:gd name="connsiteY1409" fmla="*/ 397223 h 432862"/>
              <a:gd name="connsiteX1410" fmla="*/ 511933 w 1125233"/>
              <a:gd name="connsiteY1410" fmla="*/ 46047 h 432862"/>
              <a:gd name="connsiteX1411" fmla="*/ 512876 w 1125233"/>
              <a:gd name="connsiteY1411" fmla="*/ 46868 h 432862"/>
              <a:gd name="connsiteX1412" fmla="*/ 511847 w 1125233"/>
              <a:gd name="connsiteY1412" fmla="*/ 47480 h 432862"/>
              <a:gd name="connsiteX1413" fmla="*/ 510882 w 1125233"/>
              <a:gd name="connsiteY1413" fmla="*/ 46789 h 432862"/>
              <a:gd name="connsiteX1414" fmla="*/ 511933 w 1125233"/>
              <a:gd name="connsiteY1414" fmla="*/ 46047 h 432862"/>
              <a:gd name="connsiteX1415" fmla="*/ 501914 w 1125233"/>
              <a:gd name="connsiteY1415" fmla="*/ 48149 h 432862"/>
              <a:gd name="connsiteX1416" fmla="*/ 504095 w 1125233"/>
              <a:gd name="connsiteY1416" fmla="*/ 49143 h 432862"/>
              <a:gd name="connsiteX1417" fmla="*/ 501748 w 1125233"/>
              <a:gd name="connsiteY1417" fmla="*/ 50035 h 432862"/>
              <a:gd name="connsiteX1418" fmla="*/ 501748 w 1125233"/>
              <a:gd name="connsiteY1418" fmla="*/ 50035 h 432862"/>
              <a:gd name="connsiteX1419" fmla="*/ 501748 w 1125233"/>
              <a:gd name="connsiteY1419" fmla="*/ 50035 h 432862"/>
              <a:gd name="connsiteX1420" fmla="*/ 499646 w 1125233"/>
              <a:gd name="connsiteY1420" fmla="*/ 49006 h 432862"/>
              <a:gd name="connsiteX1421" fmla="*/ 501914 w 1125233"/>
              <a:gd name="connsiteY1421" fmla="*/ 48149 h 432862"/>
              <a:gd name="connsiteX1422" fmla="*/ 504447 w 1125233"/>
              <a:gd name="connsiteY1422" fmla="*/ 390233 h 432862"/>
              <a:gd name="connsiteX1423" fmla="*/ 503469 w 1125233"/>
              <a:gd name="connsiteY1423" fmla="*/ 390852 h 432862"/>
              <a:gd name="connsiteX1424" fmla="*/ 502547 w 1125233"/>
              <a:gd name="connsiteY1424" fmla="*/ 390514 h 432862"/>
              <a:gd name="connsiteX1425" fmla="*/ 503533 w 1125233"/>
              <a:gd name="connsiteY1425" fmla="*/ 389571 h 432862"/>
              <a:gd name="connsiteX1426" fmla="*/ 504447 w 1125233"/>
              <a:gd name="connsiteY1426" fmla="*/ 390233 h 432862"/>
              <a:gd name="connsiteX1427" fmla="*/ 494637 w 1125233"/>
              <a:gd name="connsiteY1427" fmla="*/ 389521 h 432862"/>
              <a:gd name="connsiteX1428" fmla="*/ 495716 w 1125233"/>
              <a:gd name="connsiteY1428" fmla="*/ 391342 h 432862"/>
              <a:gd name="connsiteX1429" fmla="*/ 495716 w 1125233"/>
              <a:gd name="connsiteY1429" fmla="*/ 391342 h 432862"/>
              <a:gd name="connsiteX1430" fmla="*/ 495716 w 1125233"/>
              <a:gd name="connsiteY1430" fmla="*/ 391342 h 432862"/>
              <a:gd name="connsiteX1431" fmla="*/ 494514 w 1125233"/>
              <a:gd name="connsiteY1431" fmla="*/ 393019 h 432862"/>
              <a:gd name="connsiteX1432" fmla="*/ 493478 w 1125233"/>
              <a:gd name="connsiteY1432" fmla="*/ 391241 h 432862"/>
              <a:gd name="connsiteX1433" fmla="*/ 494637 w 1125233"/>
              <a:gd name="connsiteY1433" fmla="*/ 389521 h 432862"/>
              <a:gd name="connsiteX1434" fmla="*/ 488842 w 1125233"/>
              <a:gd name="connsiteY1434" fmla="*/ 61559 h 432862"/>
              <a:gd name="connsiteX1435" fmla="*/ 489670 w 1125233"/>
              <a:gd name="connsiteY1435" fmla="*/ 62409 h 432862"/>
              <a:gd name="connsiteX1436" fmla="*/ 488749 w 1125233"/>
              <a:gd name="connsiteY1436" fmla="*/ 63093 h 432862"/>
              <a:gd name="connsiteX1437" fmla="*/ 488749 w 1125233"/>
              <a:gd name="connsiteY1437" fmla="*/ 63093 h 432862"/>
              <a:gd name="connsiteX1438" fmla="*/ 488749 w 1125233"/>
              <a:gd name="connsiteY1438" fmla="*/ 63093 h 432862"/>
              <a:gd name="connsiteX1439" fmla="*/ 488252 w 1125233"/>
              <a:gd name="connsiteY1439" fmla="*/ 62697 h 432862"/>
              <a:gd name="connsiteX1440" fmla="*/ 487986 w 1125233"/>
              <a:gd name="connsiteY1440" fmla="*/ 62323 h 432862"/>
              <a:gd name="connsiteX1441" fmla="*/ 488842 w 1125233"/>
              <a:gd name="connsiteY1441" fmla="*/ 61559 h 432862"/>
              <a:gd name="connsiteX1442" fmla="*/ 487108 w 1125233"/>
              <a:gd name="connsiteY1442" fmla="*/ 391652 h 432862"/>
              <a:gd name="connsiteX1443" fmla="*/ 485834 w 1125233"/>
              <a:gd name="connsiteY1443" fmla="*/ 393250 h 432862"/>
              <a:gd name="connsiteX1444" fmla="*/ 484675 w 1125233"/>
              <a:gd name="connsiteY1444" fmla="*/ 390622 h 432862"/>
              <a:gd name="connsiteX1445" fmla="*/ 484833 w 1125233"/>
              <a:gd name="connsiteY1445" fmla="*/ 390478 h 432862"/>
              <a:gd name="connsiteX1446" fmla="*/ 485812 w 1125233"/>
              <a:gd name="connsiteY1446" fmla="*/ 390082 h 432862"/>
              <a:gd name="connsiteX1447" fmla="*/ 486316 w 1125233"/>
              <a:gd name="connsiteY1447" fmla="*/ 389881 h 432862"/>
              <a:gd name="connsiteX1448" fmla="*/ 486856 w 1125233"/>
              <a:gd name="connsiteY1448" fmla="*/ 390773 h 432862"/>
              <a:gd name="connsiteX1449" fmla="*/ 487108 w 1125233"/>
              <a:gd name="connsiteY1449" fmla="*/ 391652 h 432862"/>
              <a:gd name="connsiteX1450" fmla="*/ 483717 w 1125233"/>
              <a:gd name="connsiteY1450" fmla="*/ 52403 h 432862"/>
              <a:gd name="connsiteX1451" fmla="*/ 486150 w 1125233"/>
              <a:gd name="connsiteY1451" fmla="*/ 54930 h 432862"/>
              <a:gd name="connsiteX1452" fmla="*/ 486784 w 1125233"/>
              <a:gd name="connsiteY1452" fmla="*/ 55844 h 432862"/>
              <a:gd name="connsiteX1453" fmla="*/ 486784 w 1125233"/>
              <a:gd name="connsiteY1453" fmla="*/ 55844 h 432862"/>
              <a:gd name="connsiteX1454" fmla="*/ 486784 w 1125233"/>
              <a:gd name="connsiteY1454" fmla="*/ 55844 h 432862"/>
              <a:gd name="connsiteX1455" fmla="*/ 484560 w 1125233"/>
              <a:gd name="connsiteY1455" fmla="*/ 56672 h 432862"/>
              <a:gd name="connsiteX1456" fmla="*/ 481702 w 1125233"/>
              <a:gd name="connsiteY1456" fmla="*/ 54109 h 432862"/>
              <a:gd name="connsiteX1457" fmla="*/ 483717 w 1125233"/>
              <a:gd name="connsiteY1457" fmla="*/ 52403 h 432862"/>
              <a:gd name="connsiteX1458" fmla="*/ 476318 w 1125233"/>
              <a:gd name="connsiteY1458" fmla="*/ 55563 h 432862"/>
              <a:gd name="connsiteX1459" fmla="*/ 477326 w 1125233"/>
              <a:gd name="connsiteY1459" fmla="*/ 54894 h 432862"/>
              <a:gd name="connsiteX1460" fmla="*/ 478218 w 1125233"/>
              <a:gd name="connsiteY1460" fmla="*/ 55671 h 432862"/>
              <a:gd name="connsiteX1461" fmla="*/ 476318 w 1125233"/>
              <a:gd name="connsiteY1461" fmla="*/ 55563 h 432862"/>
              <a:gd name="connsiteX1462" fmla="*/ 485538 w 1125233"/>
              <a:gd name="connsiteY1462" fmla="*/ 403961 h 432862"/>
              <a:gd name="connsiteX1463" fmla="*/ 484811 w 1125233"/>
              <a:gd name="connsiteY1463" fmla="*/ 402607 h 432862"/>
              <a:gd name="connsiteX1464" fmla="*/ 484336 w 1125233"/>
              <a:gd name="connsiteY1464" fmla="*/ 402550 h 432862"/>
              <a:gd name="connsiteX1465" fmla="*/ 484279 w 1125233"/>
              <a:gd name="connsiteY1465" fmla="*/ 402190 h 432862"/>
              <a:gd name="connsiteX1466" fmla="*/ 482458 w 1125233"/>
              <a:gd name="connsiteY1466" fmla="*/ 401636 h 432862"/>
              <a:gd name="connsiteX1467" fmla="*/ 482508 w 1125233"/>
              <a:gd name="connsiteY1467" fmla="*/ 400945 h 432862"/>
              <a:gd name="connsiteX1468" fmla="*/ 484286 w 1125233"/>
              <a:gd name="connsiteY1468" fmla="*/ 402197 h 432862"/>
              <a:gd name="connsiteX1469" fmla="*/ 484653 w 1125233"/>
              <a:gd name="connsiteY1469" fmla="*/ 402312 h 432862"/>
              <a:gd name="connsiteX1470" fmla="*/ 484819 w 1125233"/>
              <a:gd name="connsiteY1470" fmla="*/ 402614 h 432862"/>
              <a:gd name="connsiteX1471" fmla="*/ 486438 w 1125233"/>
              <a:gd name="connsiteY1471" fmla="*/ 403925 h 432862"/>
              <a:gd name="connsiteX1472" fmla="*/ 485538 w 1125233"/>
              <a:gd name="connsiteY1472" fmla="*/ 403961 h 432862"/>
              <a:gd name="connsiteX1473" fmla="*/ 489497 w 1125233"/>
              <a:gd name="connsiteY1473" fmla="*/ 399231 h 432862"/>
              <a:gd name="connsiteX1474" fmla="*/ 487352 w 1125233"/>
              <a:gd name="connsiteY1474" fmla="*/ 399044 h 432862"/>
              <a:gd name="connsiteX1475" fmla="*/ 485287 w 1125233"/>
              <a:gd name="connsiteY1475" fmla="*/ 397928 h 432862"/>
              <a:gd name="connsiteX1476" fmla="*/ 477858 w 1125233"/>
              <a:gd name="connsiteY1476" fmla="*/ 397900 h 432862"/>
              <a:gd name="connsiteX1477" fmla="*/ 476843 w 1125233"/>
              <a:gd name="connsiteY1477" fmla="*/ 397238 h 432862"/>
              <a:gd name="connsiteX1478" fmla="*/ 478002 w 1125233"/>
              <a:gd name="connsiteY1478" fmla="*/ 395891 h 432862"/>
              <a:gd name="connsiteX1479" fmla="*/ 487943 w 1125233"/>
              <a:gd name="connsiteY1479" fmla="*/ 395978 h 432862"/>
              <a:gd name="connsiteX1480" fmla="*/ 489893 w 1125233"/>
              <a:gd name="connsiteY1480" fmla="*/ 397259 h 432862"/>
              <a:gd name="connsiteX1481" fmla="*/ 489497 w 1125233"/>
              <a:gd name="connsiteY1481" fmla="*/ 399231 h 432862"/>
              <a:gd name="connsiteX1482" fmla="*/ 498099 w 1125233"/>
              <a:gd name="connsiteY1482" fmla="*/ 410490 h 432862"/>
              <a:gd name="connsiteX1483" fmla="*/ 492808 w 1125233"/>
              <a:gd name="connsiteY1483" fmla="*/ 413210 h 432862"/>
              <a:gd name="connsiteX1484" fmla="*/ 490908 w 1125233"/>
              <a:gd name="connsiteY1484" fmla="*/ 412390 h 432862"/>
              <a:gd name="connsiteX1485" fmla="*/ 497041 w 1125233"/>
              <a:gd name="connsiteY1485" fmla="*/ 409100 h 432862"/>
              <a:gd name="connsiteX1486" fmla="*/ 498120 w 1125233"/>
              <a:gd name="connsiteY1486" fmla="*/ 409755 h 432862"/>
              <a:gd name="connsiteX1487" fmla="*/ 498099 w 1125233"/>
              <a:gd name="connsiteY1487" fmla="*/ 410490 h 432862"/>
              <a:gd name="connsiteX1488" fmla="*/ 506261 w 1125233"/>
              <a:gd name="connsiteY1488" fmla="*/ 404004 h 432862"/>
              <a:gd name="connsiteX1489" fmla="*/ 505081 w 1125233"/>
              <a:gd name="connsiteY1489" fmla="*/ 404407 h 432862"/>
              <a:gd name="connsiteX1490" fmla="*/ 499481 w 1125233"/>
              <a:gd name="connsiteY1490" fmla="*/ 404429 h 432862"/>
              <a:gd name="connsiteX1491" fmla="*/ 499481 w 1125233"/>
              <a:gd name="connsiteY1491" fmla="*/ 404616 h 432862"/>
              <a:gd name="connsiteX1492" fmla="*/ 498077 w 1125233"/>
              <a:gd name="connsiteY1492" fmla="*/ 404616 h 432862"/>
              <a:gd name="connsiteX1493" fmla="*/ 493089 w 1125233"/>
              <a:gd name="connsiteY1493" fmla="*/ 400016 h 432862"/>
              <a:gd name="connsiteX1494" fmla="*/ 494442 w 1125233"/>
              <a:gd name="connsiteY1494" fmla="*/ 398252 h 432862"/>
              <a:gd name="connsiteX1495" fmla="*/ 495939 w 1125233"/>
              <a:gd name="connsiteY1495" fmla="*/ 399778 h 432862"/>
              <a:gd name="connsiteX1496" fmla="*/ 499351 w 1125233"/>
              <a:gd name="connsiteY1496" fmla="*/ 402305 h 432862"/>
              <a:gd name="connsiteX1497" fmla="*/ 501885 w 1125233"/>
              <a:gd name="connsiteY1497" fmla="*/ 400239 h 432862"/>
              <a:gd name="connsiteX1498" fmla="*/ 505268 w 1125233"/>
              <a:gd name="connsiteY1498" fmla="*/ 399534 h 432862"/>
              <a:gd name="connsiteX1499" fmla="*/ 507197 w 1125233"/>
              <a:gd name="connsiteY1499" fmla="*/ 402233 h 432862"/>
              <a:gd name="connsiteX1500" fmla="*/ 506261 w 1125233"/>
              <a:gd name="connsiteY1500" fmla="*/ 404004 h 432862"/>
              <a:gd name="connsiteX1501" fmla="*/ 510249 w 1125233"/>
              <a:gd name="connsiteY1501" fmla="*/ 54815 h 432862"/>
              <a:gd name="connsiteX1502" fmla="*/ 509018 w 1125233"/>
              <a:gd name="connsiteY1502" fmla="*/ 56463 h 432862"/>
              <a:gd name="connsiteX1503" fmla="*/ 507600 w 1125233"/>
              <a:gd name="connsiteY1503" fmla="*/ 53785 h 432862"/>
              <a:gd name="connsiteX1504" fmla="*/ 509385 w 1125233"/>
              <a:gd name="connsiteY1504" fmla="*/ 53001 h 432862"/>
              <a:gd name="connsiteX1505" fmla="*/ 510249 w 1125233"/>
              <a:gd name="connsiteY1505" fmla="*/ 54815 h 432862"/>
              <a:gd name="connsiteX1506" fmla="*/ 512725 w 1125233"/>
              <a:gd name="connsiteY1506" fmla="*/ 407920 h 432862"/>
              <a:gd name="connsiteX1507" fmla="*/ 511818 w 1125233"/>
              <a:gd name="connsiteY1507" fmla="*/ 408676 h 432862"/>
              <a:gd name="connsiteX1508" fmla="*/ 510616 w 1125233"/>
              <a:gd name="connsiteY1508" fmla="*/ 406948 h 432862"/>
              <a:gd name="connsiteX1509" fmla="*/ 511422 w 1125233"/>
              <a:gd name="connsiteY1509" fmla="*/ 405191 h 432862"/>
              <a:gd name="connsiteX1510" fmla="*/ 511933 w 1125233"/>
              <a:gd name="connsiteY1510" fmla="*/ 405177 h 432862"/>
              <a:gd name="connsiteX1511" fmla="*/ 512372 w 1125233"/>
              <a:gd name="connsiteY1511" fmla="*/ 405242 h 432862"/>
              <a:gd name="connsiteX1512" fmla="*/ 512725 w 1125233"/>
              <a:gd name="connsiteY1512" fmla="*/ 407920 h 432862"/>
              <a:gd name="connsiteX1513" fmla="*/ 518469 w 1125233"/>
              <a:gd name="connsiteY1513" fmla="*/ 374865 h 432862"/>
              <a:gd name="connsiteX1514" fmla="*/ 517591 w 1125233"/>
              <a:gd name="connsiteY1514" fmla="*/ 375506 h 432862"/>
              <a:gd name="connsiteX1515" fmla="*/ 516799 w 1125233"/>
              <a:gd name="connsiteY1515" fmla="*/ 374757 h 432862"/>
              <a:gd name="connsiteX1516" fmla="*/ 518469 w 1125233"/>
              <a:gd name="connsiteY1516" fmla="*/ 374865 h 432862"/>
              <a:gd name="connsiteX1517" fmla="*/ 514712 w 1125233"/>
              <a:gd name="connsiteY1517" fmla="*/ 396237 h 432862"/>
              <a:gd name="connsiteX1518" fmla="*/ 515698 w 1125233"/>
              <a:gd name="connsiteY1518" fmla="*/ 396964 h 432862"/>
              <a:gd name="connsiteX1519" fmla="*/ 514611 w 1125233"/>
              <a:gd name="connsiteY1519" fmla="*/ 397669 h 432862"/>
              <a:gd name="connsiteX1520" fmla="*/ 513769 w 1125233"/>
              <a:gd name="connsiteY1520" fmla="*/ 396899 h 432862"/>
              <a:gd name="connsiteX1521" fmla="*/ 514712 w 1125233"/>
              <a:gd name="connsiteY1521" fmla="*/ 396237 h 432862"/>
              <a:gd name="connsiteX1522" fmla="*/ 514848 w 1125233"/>
              <a:gd name="connsiteY1522" fmla="*/ 413081 h 432862"/>
              <a:gd name="connsiteX1523" fmla="*/ 514971 w 1125233"/>
              <a:gd name="connsiteY1523" fmla="*/ 411713 h 432862"/>
              <a:gd name="connsiteX1524" fmla="*/ 515878 w 1125233"/>
              <a:gd name="connsiteY1524" fmla="*/ 412440 h 432862"/>
              <a:gd name="connsiteX1525" fmla="*/ 514848 w 1125233"/>
              <a:gd name="connsiteY1525" fmla="*/ 413081 h 432862"/>
              <a:gd name="connsiteX1526" fmla="*/ 521204 w 1125233"/>
              <a:gd name="connsiteY1526" fmla="*/ 405933 h 432862"/>
              <a:gd name="connsiteX1527" fmla="*/ 519254 w 1125233"/>
              <a:gd name="connsiteY1527" fmla="*/ 405638 h 432862"/>
              <a:gd name="connsiteX1528" fmla="*/ 517454 w 1125233"/>
              <a:gd name="connsiteY1528" fmla="*/ 404162 h 432862"/>
              <a:gd name="connsiteX1529" fmla="*/ 516734 w 1125233"/>
              <a:gd name="connsiteY1529" fmla="*/ 403306 h 432862"/>
              <a:gd name="connsiteX1530" fmla="*/ 518944 w 1125233"/>
              <a:gd name="connsiteY1530" fmla="*/ 402478 h 432862"/>
              <a:gd name="connsiteX1531" fmla="*/ 521744 w 1125233"/>
              <a:gd name="connsiteY1531" fmla="*/ 404098 h 432862"/>
              <a:gd name="connsiteX1532" fmla="*/ 521204 w 1125233"/>
              <a:gd name="connsiteY1532" fmla="*/ 405933 h 432862"/>
              <a:gd name="connsiteX1533" fmla="*/ 530785 w 1125233"/>
              <a:gd name="connsiteY1533" fmla="*/ 41224 h 432862"/>
              <a:gd name="connsiteX1534" fmla="*/ 530900 w 1125233"/>
              <a:gd name="connsiteY1534" fmla="*/ 41455 h 432862"/>
              <a:gd name="connsiteX1535" fmla="*/ 540415 w 1125233"/>
              <a:gd name="connsiteY1535" fmla="*/ 41519 h 432862"/>
              <a:gd name="connsiteX1536" fmla="*/ 541286 w 1125233"/>
              <a:gd name="connsiteY1536" fmla="*/ 42887 h 432862"/>
              <a:gd name="connsiteX1537" fmla="*/ 540293 w 1125233"/>
              <a:gd name="connsiteY1537" fmla="*/ 43578 h 432862"/>
              <a:gd name="connsiteX1538" fmla="*/ 531893 w 1125233"/>
              <a:gd name="connsiteY1538" fmla="*/ 42945 h 432862"/>
              <a:gd name="connsiteX1539" fmla="*/ 530893 w 1125233"/>
              <a:gd name="connsiteY1539" fmla="*/ 41448 h 432862"/>
              <a:gd name="connsiteX1540" fmla="*/ 530497 w 1125233"/>
              <a:gd name="connsiteY1540" fmla="*/ 41448 h 432862"/>
              <a:gd name="connsiteX1541" fmla="*/ 534938 w 1125233"/>
              <a:gd name="connsiteY1541" fmla="*/ 391349 h 432862"/>
              <a:gd name="connsiteX1542" fmla="*/ 533973 w 1125233"/>
              <a:gd name="connsiteY1542" fmla="*/ 392091 h 432862"/>
              <a:gd name="connsiteX1543" fmla="*/ 531742 w 1125233"/>
              <a:gd name="connsiteY1543" fmla="*/ 392796 h 432862"/>
              <a:gd name="connsiteX1544" fmla="*/ 531389 w 1125233"/>
              <a:gd name="connsiteY1544" fmla="*/ 390046 h 432862"/>
              <a:gd name="connsiteX1545" fmla="*/ 532505 w 1125233"/>
              <a:gd name="connsiteY1545" fmla="*/ 389636 h 432862"/>
              <a:gd name="connsiteX1546" fmla="*/ 533779 w 1125233"/>
              <a:gd name="connsiteY1546" fmla="*/ 389370 h 432862"/>
              <a:gd name="connsiteX1547" fmla="*/ 535017 w 1125233"/>
              <a:gd name="connsiteY1547" fmla="*/ 389694 h 432862"/>
              <a:gd name="connsiteX1548" fmla="*/ 534938 w 1125233"/>
              <a:gd name="connsiteY1548" fmla="*/ 391349 h 432862"/>
              <a:gd name="connsiteX1549" fmla="*/ 537932 w 1125233"/>
              <a:gd name="connsiteY1549" fmla="*/ 402075 h 432862"/>
              <a:gd name="connsiteX1550" fmla="*/ 538069 w 1125233"/>
              <a:gd name="connsiteY1550" fmla="*/ 400621 h 432862"/>
              <a:gd name="connsiteX1551" fmla="*/ 538933 w 1125233"/>
              <a:gd name="connsiteY1551" fmla="*/ 401398 h 432862"/>
              <a:gd name="connsiteX1552" fmla="*/ 537932 w 1125233"/>
              <a:gd name="connsiteY1552" fmla="*/ 402075 h 432862"/>
              <a:gd name="connsiteX1553" fmla="*/ 540941 w 1125233"/>
              <a:gd name="connsiteY1553" fmla="*/ 406423 h 432862"/>
              <a:gd name="connsiteX1554" fmla="*/ 539998 w 1125233"/>
              <a:gd name="connsiteY1554" fmla="*/ 406034 h 432862"/>
              <a:gd name="connsiteX1555" fmla="*/ 541013 w 1125233"/>
              <a:gd name="connsiteY1555" fmla="*/ 405004 h 432862"/>
              <a:gd name="connsiteX1556" fmla="*/ 541934 w 1125233"/>
              <a:gd name="connsiteY1556" fmla="*/ 405739 h 432862"/>
              <a:gd name="connsiteX1557" fmla="*/ 540941 w 1125233"/>
              <a:gd name="connsiteY1557" fmla="*/ 406423 h 432862"/>
              <a:gd name="connsiteX1558" fmla="*/ 542748 w 1125233"/>
              <a:gd name="connsiteY1558" fmla="*/ 50021 h 432862"/>
              <a:gd name="connsiteX1559" fmla="*/ 538630 w 1125233"/>
              <a:gd name="connsiteY1559" fmla="*/ 49985 h 432862"/>
              <a:gd name="connsiteX1560" fmla="*/ 537565 w 1125233"/>
              <a:gd name="connsiteY1560" fmla="*/ 49351 h 432862"/>
              <a:gd name="connsiteX1561" fmla="*/ 537680 w 1125233"/>
              <a:gd name="connsiteY1561" fmla="*/ 48703 h 432862"/>
              <a:gd name="connsiteX1562" fmla="*/ 544043 w 1125233"/>
              <a:gd name="connsiteY1562" fmla="*/ 48826 h 432862"/>
              <a:gd name="connsiteX1563" fmla="*/ 542748 w 1125233"/>
              <a:gd name="connsiteY1563" fmla="*/ 50021 h 432862"/>
              <a:gd name="connsiteX1564" fmla="*/ 548945 w 1125233"/>
              <a:gd name="connsiteY1564" fmla="*/ 43283 h 432862"/>
              <a:gd name="connsiteX1565" fmla="*/ 545490 w 1125233"/>
              <a:gd name="connsiteY1565" fmla="*/ 42383 h 432862"/>
              <a:gd name="connsiteX1566" fmla="*/ 547592 w 1125233"/>
              <a:gd name="connsiteY1566" fmla="*/ 41404 h 432862"/>
              <a:gd name="connsiteX1567" fmla="*/ 547592 w 1125233"/>
              <a:gd name="connsiteY1567" fmla="*/ 41404 h 432862"/>
              <a:gd name="connsiteX1568" fmla="*/ 547592 w 1125233"/>
              <a:gd name="connsiteY1568" fmla="*/ 41404 h 432862"/>
              <a:gd name="connsiteX1569" fmla="*/ 549866 w 1125233"/>
              <a:gd name="connsiteY1569" fmla="*/ 42059 h 432862"/>
              <a:gd name="connsiteX1570" fmla="*/ 548945 w 1125233"/>
              <a:gd name="connsiteY1570" fmla="*/ 43283 h 432862"/>
              <a:gd name="connsiteX1571" fmla="*/ 555826 w 1125233"/>
              <a:gd name="connsiteY1571" fmla="*/ 42858 h 432862"/>
              <a:gd name="connsiteX1572" fmla="*/ 554286 w 1125233"/>
              <a:gd name="connsiteY1572" fmla="*/ 42426 h 432862"/>
              <a:gd name="connsiteX1573" fmla="*/ 555142 w 1125233"/>
              <a:gd name="connsiteY1573" fmla="*/ 41879 h 432862"/>
              <a:gd name="connsiteX1574" fmla="*/ 555941 w 1125233"/>
              <a:gd name="connsiteY1574" fmla="*/ 42211 h 432862"/>
              <a:gd name="connsiteX1575" fmla="*/ 555826 w 1125233"/>
              <a:gd name="connsiteY1575" fmla="*/ 42858 h 432862"/>
              <a:gd name="connsiteX1576" fmla="*/ 561671 w 1125233"/>
              <a:gd name="connsiteY1576" fmla="*/ 408316 h 432862"/>
              <a:gd name="connsiteX1577" fmla="*/ 559850 w 1125233"/>
              <a:gd name="connsiteY1577" fmla="*/ 407898 h 432862"/>
              <a:gd name="connsiteX1578" fmla="*/ 560807 w 1125233"/>
              <a:gd name="connsiteY1578" fmla="*/ 407229 h 432862"/>
              <a:gd name="connsiteX1579" fmla="*/ 561700 w 1125233"/>
              <a:gd name="connsiteY1579" fmla="*/ 407560 h 432862"/>
              <a:gd name="connsiteX1580" fmla="*/ 561671 w 1125233"/>
              <a:gd name="connsiteY1580" fmla="*/ 408316 h 432862"/>
              <a:gd name="connsiteX1581" fmla="*/ 561354 w 1125233"/>
              <a:gd name="connsiteY1581" fmla="*/ 36258 h 432862"/>
              <a:gd name="connsiteX1582" fmla="*/ 560469 w 1125233"/>
              <a:gd name="connsiteY1582" fmla="*/ 36207 h 432862"/>
              <a:gd name="connsiteX1583" fmla="*/ 562110 w 1125233"/>
              <a:gd name="connsiteY1583" fmla="*/ 34840 h 432862"/>
              <a:gd name="connsiteX1584" fmla="*/ 562254 w 1125233"/>
              <a:gd name="connsiteY1584" fmla="*/ 34573 h 432862"/>
              <a:gd name="connsiteX1585" fmla="*/ 562571 w 1125233"/>
              <a:gd name="connsiteY1585" fmla="*/ 34804 h 432862"/>
              <a:gd name="connsiteX1586" fmla="*/ 562110 w 1125233"/>
              <a:gd name="connsiteY1586" fmla="*/ 34840 h 432862"/>
              <a:gd name="connsiteX1587" fmla="*/ 561354 w 1125233"/>
              <a:gd name="connsiteY1587" fmla="*/ 36258 h 432862"/>
              <a:gd name="connsiteX1588" fmla="*/ 567012 w 1125233"/>
              <a:gd name="connsiteY1588" fmla="*/ 414960 h 432862"/>
              <a:gd name="connsiteX1589" fmla="*/ 565558 w 1125233"/>
              <a:gd name="connsiteY1589" fmla="*/ 414139 h 432862"/>
              <a:gd name="connsiteX1590" fmla="*/ 566817 w 1125233"/>
              <a:gd name="connsiteY1590" fmla="*/ 411641 h 432862"/>
              <a:gd name="connsiteX1591" fmla="*/ 567696 w 1125233"/>
              <a:gd name="connsiteY1591" fmla="*/ 412347 h 432862"/>
              <a:gd name="connsiteX1592" fmla="*/ 567012 w 1125233"/>
              <a:gd name="connsiteY1592" fmla="*/ 414960 h 432862"/>
              <a:gd name="connsiteX1593" fmla="*/ 575772 w 1125233"/>
              <a:gd name="connsiteY1593" fmla="*/ 43017 h 432862"/>
              <a:gd name="connsiteX1594" fmla="*/ 569358 w 1125233"/>
              <a:gd name="connsiteY1594" fmla="*/ 42981 h 432862"/>
              <a:gd name="connsiteX1595" fmla="*/ 568977 w 1125233"/>
              <a:gd name="connsiteY1595" fmla="*/ 42261 h 432862"/>
              <a:gd name="connsiteX1596" fmla="*/ 572878 w 1125233"/>
              <a:gd name="connsiteY1596" fmla="*/ 39367 h 432862"/>
              <a:gd name="connsiteX1597" fmla="*/ 576715 w 1125233"/>
              <a:gd name="connsiteY1597" fmla="*/ 39230 h 432862"/>
              <a:gd name="connsiteX1598" fmla="*/ 576693 w 1125233"/>
              <a:gd name="connsiteY1598" fmla="*/ 39014 h 432862"/>
              <a:gd name="connsiteX1599" fmla="*/ 577003 w 1125233"/>
              <a:gd name="connsiteY1599" fmla="*/ 39245 h 432862"/>
              <a:gd name="connsiteX1600" fmla="*/ 576707 w 1125233"/>
              <a:gd name="connsiteY1600" fmla="*/ 39230 h 432862"/>
              <a:gd name="connsiteX1601" fmla="*/ 575772 w 1125233"/>
              <a:gd name="connsiteY1601" fmla="*/ 43017 h 432862"/>
              <a:gd name="connsiteX1602" fmla="*/ 593443 w 1125233"/>
              <a:gd name="connsiteY1602" fmla="*/ 414989 h 432862"/>
              <a:gd name="connsiteX1603" fmla="*/ 591780 w 1125233"/>
              <a:gd name="connsiteY1603" fmla="*/ 414556 h 432862"/>
              <a:gd name="connsiteX1604" fmla="*/ 592680 w 1125233"/>
              <a:gd name="connsiteY1604" fmla="*/ 413909 h 432862"/>
              <a:gd name="connsiteX1605" fmla="*/ 593515 w 1125233"/>
              <a:gd name="connsiteY1605" fmla="*/ 414261 h 432862"/>
              <a:gd name="connsiteX1606" fmla="*/ 593443 w 1125233"/>
              <a:gd name="connsiteY1606" fmla="*/ 414989 h 432862"/>
              <a:gd name="connsiteX1607" fmla="*/ 592053 w 1125233"/>
              <a:gd name="connsiteY1607" fmla="*/ 30204 h 432862"/>
              <a:gd name="connsiteX1608" fmla="*/ 586842 w 1125233"/>
              <a:gd name="connsiteY1608" fmla="*/ 29621 h 432862"/>
              <a:gd name="connsiteX1609" fmla="*/ 586014 w 1125233"/>
              <a:gd name="connsiteY1609" fmla="*/ 26979 h 432862"/>
              <a:gd name="connsiteX1610" fmla="*/ 587943 w 1125233"/>
              <a:gd name="connsiteY1610" fmla="*/ 26691 h 432862"/>
              <a:gd name="connsiteX1611" fmla="*/ 592773 w 1125233"/>
              <a:gd name="connsiteY1611" fmla="*/ 28275 h 432862"/>
              <a:gd name="connsiteX1612" fmla="*/ 593637 w 1125233"/>
              <a:gd name="connsiteY1612" fmla="*/ 28958 h 432862"/>
              <a:gd name="connsiteX1613" fmla="*/ 592053 w 1125233"/>
              <a:gd name="connsiteY1613" fmla="*/ 30204 h 432862"/>
              <a:gd name="connsiteX1614" fmla="*/ 604851 w 1125233"/>
              <a:gd name="connsiteY1614" fmla="*/ 33896 h 432862"/>
              <a:gd name="connsiteX1615" fmla="*/ 603174 w 1125233"/>
              <a:gd name="connsiteY1615" fmla="*/ 33256 h 432862"/>
              <a:gd name="connsiteX1616" fmla="*/ 602994 w 1125233"/>
              <a:gd name="connsiteY1616" fmla="*/ 30448 h 432862"/>
              <a:gd name="connsiteX1617" fmla="*/ 602663 w 1125233"/>
              <a:gd name="connsiteY1617" fmla="*/ 30384 h 432862"/>
              <a:gd name="connsiteX1618" fmla="*/ 602994 w 1125233"/>
              <a:gd name="connsiteY1618" fmla="*/ 30139 h 432862"/>
              <a:gd name="connsiteX1619" fmla="*/ 603001 w 1125233"/>
              <a:gd name="connsiteY1619" fmla="*/ 30448 h 432862"/>
              <a:gd name="connsiteX1620" fmla="*/ 605564 w 1125233"/>
              <a:gd name="connsiteY1620" fmla="*/ 33119 h 432862"/>
              <a:gd name="connsiteX1621" fmla="*/ 604851 w 1125233"/>
              <a:gd name="connsiteY1621" fmla="*/ 33896 h 432862"/>
              <a:gd name="connsiteX1622" fmla="*/ 619197 w 1125233"/>
              <a:gd name="connsiteY1622" fmla="*/ 38230 h 432862"/>
              <a:gd name="connsiteX1623" fmla="*/ 618391 w 1125233"/>
              <a:gd name="connsiteY1623" fmla="*/ 38388 h 432862"/>
              <a:gd name="connsiteX1624" fmla="*/ 615684 w 1125233"/>
              <a:gd name="connsiteY1624" fmla="*/ 33083 h 432862"/>
              <a:gd name="connsiteX1625" fmla="*/ 616102 w 1125233"/>
              <a:gd name="connsiteY1625" fmla="*/ 32939 h 432862"/>
              <a:gd name="connsiteX1626" fmla="*/ 616821 w 1125233"/>
              <a:gd name="connsiteY1626" fmla="*/ 32709 h 432862"/>
              <a:gd name="connsiteX1627" fmla="*/ 618758 w 1125233"/>
              <a:gd name="connsiteY1627" fmla="*/ 33155 h 432862"/>
              <a:gd name="connsiteX1628" fmla="*/ 619060 w 1125233"/>
              <a:gd name="connsiteY1628" fmla="*/ 33386 h 432862"/>
              <a:gd name="connsiteX1629" fmla="*/ 619924 w 1125233"/>
              <a:gd name="connsiteY1629" fmla="*/ 37395 h 432862"/>
              <a:gd name="connsiteX1630" fmla="*/ 619197 w 1125233"/>
              <a:gd name="connsiteY1630" fmla="*/ 38230 h 432862"/>
              <a:gd name="connsiteX1631" fmla="*/ 620262 w 1125233"/>
              <a:gd name="connsiteY1631" fmla="*/ 23524 h 432862"/>
              <a:gd name="connsiteX1632" fmla="*/ 620399 w 1125233"/>
              <a:gd name="connsiteY1632" fmla="*/ 23754 h 432862"/>
              <a:gd name="connsiteX1633" fmla="*/ 622141 w 1125233"/>
              <a:gd name="connsiteY1633" fmla="*/ 25107 h 432862"/>
              <a:gd name="connsiteX1634" fmla="*/ 621227 w 1125233"/>
              <a:gd name="connsiteY1634" fmla="*/ 25172 h 432862"/>
              <a:gd name="connsiteX1635" fmla="*/ 620392 w 1125233"/>
              <a:gd name="connsiteY1635" fmla="*/ 23754 h 432862"/>
              <a:gd name="connsiteX1636" fmla="*/ 620010 w 1125233"/>
              <a:gd name="connsiteY1636" fmla="*/ 23725 h 432862"/>
              <a:gd name="connsiteX1637" fmla="*/ 620680 w 1125233"/>
              <a:gd name="connsiteY1637" fmla="*/ 29138 h 432862"/>
              <a:gd name="connsiteX1638" fmla="*/ 621622 w 1125233"/>
              <a:gd name="connsiteY1638" fmla="*/ 28440 h 432862"/>
              <a:gd name="connsiteX1639" fmla="*/ 622508 w 1125233"/>
              <a:gd name="connsiteY1639" fmla="*/ 29203 h 432862"/>
              <a:gd name="connsiteX1640" fmla="*/ 620680 w 1125233"/>
              <a:gd name="connsiteY1640" fmla="*/ 29138 h 432862"/>
              <a:gd name="connsiteX1641" fmla="*/ 630951 w 1125233"/>
              <a:gd name="connsiteY1641" fmla="*/ 417191 h 432862"/>
              <a:gd name="connsiteX1642" fmla="*/ 629382 w 1125233"/>
              <a:gd name="connsiteY1642" fmla="*/ 416766 h 432862"/>
              <a:gd name="connsiteX1643" fmla="*/ 630246 w 1125233"/>
              <a:gd name="connsiteY1643" fmla="*/ 416176 h 432862"/>
              <a:gd name="connsiteX1644" fmla="*/ 631030 w 1125233"/>
              <a:gd name="connsiteY1644" fmla="*/ 416514 h 432862"/>
              <a:gd name="connsiteX1645" fmla="*/ 630951 w 1125233"/>
              <a:gd name="connsiteY1645" fmla="*/ 417191 h 432862"/>
              <a:gd name="connsiteX1646" fmla="*/ 652941 w 1125233"/>
              <a:gd name="connsiteY1646" fmla="*/ 423965 h 432862"/>
              <a:gd name="connsiteX1647" fmla="*/ 652149 w 1125233"/>
              <a:gd name="connsiteY1647" fmla="*/ 422554 h 432862"/>
              <a:gd name="connsiteX1648" fmla="*/ 651789 w 1125233"/>
              <a:gd name="connsiteY1648" fmla="*/ 422467 h 432862"/>
              <a:gd name="connsiteX1649" fmla="*/ 651753 w 1125233"/>
              <a:gd name="connsiteY1649" fmla="*/ 422259 h 432862"/>
              <a:gd name="connsiteX1650" fmla="*/ 649255 w 1125233"/>
              <a:gd name="connsiteY1650" fmla="*/ 422244 h 432862"/>
              <a:gd name="connsiteX1651" fmla="*/ 649162 w 1125233"/>
              <a:gd name="connsiteY1651" fmla="*/ 422475 h 432862"/>
              <a:gd name="connsiteX1652" fmla="*/ 648867 w 1125233"/>
              <a:gd name="connsiteY1652" fmla="*/ 422244 h 432862"/>
              <a:gd name="connsiteX1653" fmla="*/ 649255 w 1125233"/>
              <a:gd name="connsiteY1653" fmla="*/ 422244 h 432862"/>
              <a:gd name="connsiteX1654" fmla="*/ 650011 w 1125233"/>
              <a:gd name="connsiteY1654" fmla="*/ 420927 h 432862"/>
              <a:gd name="connsiteX1655" fmla="*/ 651753 w 1125233"/>
              <a:gd name="connsiteY1655" fmla="*/ 422251 h 432862"/>
              <a:gd name="connsiteX1656" fmla="*/ 652041 w 1125233"/>
              <a:gd name="connsiteY1656" fmla="*/ 422251 h 432862"/>
              <a:gd name="connsiteX1657" fmla="*/ 652149 w 1125233"/>
              <a:gd name="connsiteY1657" fmla="*/ 422547 h 432862"/>
              <a:gd name="connsiteX1658" fmla="*/ 654006 w 1125233"/>
              <a:gd name="connsiteY1658" fmla="*/ 423209 h 432862"/>
              <a:gd name="connsiteX1659" fmla="*/ 652941 w 1125233"/>
              <a:gd name="connsiteY1659" fmla="*/ 423965 h 432862"/>
              <a:gd name="connsiteX1660" fmla="*/ 663932 w 1125233"/>
              <a:gd name="connsiteY1660" fmla="*/ 423396 h 432862"/>
              <a:gd name="connsiteX1661" fmla="*/ 664853 w 1125233"/>
              <a:gd name="connsiteY1661" fmla="*/ 422763 h 432862"/>
              <a:gd name="connsiteX1662" fmla="*/ 665731 w 1125233"/>
              <a:gd name="connsiteY1662" fmla="*/ 423468 h 432862"/>
              <a:gd name="connsiteX1663" fmla="*/ 663932 w 1125233"/>
              <a:gd name="connsiteY1663" fmla="*/ 423396 h 432862"/>
              <a:gd name="connsiteX1664" fmla="*/ 690528 w 1125233"/>
              <a:gd name="connsiteY1664" fmla="*/ 20760 h 432862"/>
              <a:gd name="connsiteX1665" fmla="*/ 689736 w 1125233"/>
              <a:gd name="connsiteY1665" fmla="*/ 19356 h 432862"/>
              <a:gd name="connsiteX1666" fmla="*/ 689261 w 1125233"/>
              <a:gd name="connsiteY1666" fmla="*/ 19305 h 432862"/>
              <a:gd name="connsiteX1667" fmla="*/ 689182 w 1125233"/>
              <a:gd name="connsiteY1667" fmla="*/ 19054 h 432862"/>
              <a:gd name="connsiteX1668" fmla="*/ 682826 w 1125233"/>
              <a:gd name="connsiteY1668" fmla="*/ 18989 h 432862"/>
              <a:gd name="connsiteX1669" fmla="*/ 681790 w 1125233"/>
              <a:gd name="connsiteY1669" fmla="*/ 18363 h 432862"/>
              <a:gd name="connsiteX1670" fmla="*/ 681912 w 1125233"/>
              <a:gd name="connsiteY1670" fmla="*/ 17772 h 432862"/>
              <a:gd name="connsiteX1671" fmla="*/ 685713 w 1125233"/>
              <a:gd name="connsiteY1671" fmla="*/ 17096 h 432862"/>
              <a:gd name="connsiteX1672" fmla="*/ 689182 w 1125233"/>
              <a:gd name="connsiteY1672" fmla="*/ 19054 h 432862"/>
              <a:gd name="connsiteX1673" fmla="*/ 689564 w 1125233"/>
              <a:gd name="connsiteY1673" fmla="*/ 19061 h 432862"/>
              <a:gd name="connsiteX1674" fmla="*/ 689729 w 1125233"/>
              <a:gd name="connsiteY1674" fmla="*/ 19356 h 432862"/>
              <a:gd name="connsiteX1675" fmla="*/ 691471 w 1125233"/>
              <a:gd name="connsiteY1675" fmla="*/ 20695 h 432862"/>
              <a:gd name="connsiteX1676" fmla="*/ 690528 w 1125233"/>
              <a:gd name="connsiteY1676" fmla="*/ 20760 h 432862"/>
              <a:gd name="connsiteX1677" fmla="*/ 696416 w 1125233"/>
              <a:gd name="connsiteY1677" fmla="*/ 40663 h 432862"/>
              <a:gd name="connsiteX1678" fmla="*/ 693263 w 1125233"/>
              <a:gd name="connsiteY1678" fmla="*/ 37654 h 432862"/>
              <a:gd name="connsiteX1679" fmla="*/ 694285 w 1125233"/>
              <a:gd name="connsiteY1679" fmla="*/ 37020 h 432862"/>
              <a:gd name="connsiteX1680" fmla="*/ 697661 w 1125233"/>
              <a:gd name="connsiteY1680" fmla="*/ 39446 h 432862"/>
              <a:gd name="connsiteX1681" fmla="*/ 696416 w 1125233"/>
              <a:gd name="connsiteY1681" fmla="*/ 40663 h 432862"/>
              <a:gd name="connsiteX1682" fmla="*/ 728684 w 1125233"/>
              <a:gd name="connsiteY1682" fmla="*/ 20666 h 432862"/>
              <a:gd name="connsiteX1683" fmla="*/ 727216 w 1125233"/>
              <a:gd name="connsiteY1683" fmla="*/ 19853 h 432862"/>
              <a:gd name="connsiteX1684" fmla="*/ 728454 w 1125233"/>
              <a:gd name="connsiteY1684" fmla="*/ 17319 h 432862"/>
              <a:gd name="connsiteX1685" fmla="*/ 729325 w 1125233"/>
              <a:gd name="connsiteY1685" fmla="*/ 18053 h 432862"/>
              <a:gd name="connsiteX1686" fmla="*/ 728684 w 1125233"/>
              <a:gd name="connsiteY1686" fmla="*/ 20666 h 432862"/>
              <a:gd name="connsiteX1687" fmla="*/ 740532 w 1125233"/>
              <a:gd name="connsiteY1687" fmla="*/ 18579 h 432862"/>
              <a:gd name="connsiteX1688" fmla="*/ 738675 w 1125233"/>
              <a:gd name="connsiteY1688" fmla="*/ 17196 h 432862"/>
              <a:gd name="connsiteX1689" fmla="*/ 738344 w 1125233"/>
              <a:gd name="connsiteY1689" fmla="*/ 17089 h 432862"/>
              <a:gd name="connsiteX1690" fmla="*/ 738639 w 1125233"/>
              <a:gd name="connsiteY1690" fmla="*/ 16858 h 432862"/>
              <a:gd name="connsiteX1691" fmla="*/ 738675 w 1125233"/>
              <a:gd name="connsiteY1691" fmla="*/ 17204 h 432862"/>
              <a:gd name="connsiteX1692" fmla="*/ 740662 w 1125233"/>
              <a:gd name="connsiteY1692" fmla="*/ 17859 h 432862"/>
              <a:gd name="connsiteX1693" fmla="*/ 740532 w 1125233"/>
              <a:gd name="connsiteY1693" fmla="*/ 18579 h 432862"/>
              <a:gd name="connsiteX1694" fmla="*/ 747413 w 1125233"/>
              <a:gd name="connsiteY1694" fmla="*/ 408769 h 432862"/>
              <a:gd name="connsiteX1695" fmla="*/ 744721 w 1125233"/>
              <a:gd name="connsiteY1695" fmla="*/ 407042 h 432862"/>
              <a:gd name="connsiteX1696" fmla="*/ 746665 w 1125233"/>
              <a:gd name="connsiteY1696" fmla="*/ 405055 h 432862"/>
              <a:gd name="connsiteX1697" fmla="*/ 749587 w 1125233"/>
              <a:gd name="connsiteY1697" fmla="*/ 406725 h 432862"/>
              <a:gd name="connsiteX1698" fmla="*/ 747413 w 1125233"/>
              <a:gd name="connsiteY1698" fmla="*/ 408769 h 432862"/>
              <a:gd name="connsiteX1699" fmla="*/ 780632 w 1125233"/>
              <a:gd name="connsiteY1699" fmla="*/ 408603 h 432862"/>
              <a:gd name="connsiteX1700" fmla="*/ 779797 w 1125233"/>
              <a:gd name="connsiteY1700" fmla="*/ 408344 h 432862"/>
              <a:gd name="connsiteX1701" fmla="*/ 780668 w 1125233"/>
              <a:gd name="connsiteY1701" fmla="*/ 407416 h 432862"/>
              <a:gd name="connsiteX1702" fmla="*/ 781553 w 1125233"/>
              <a:gd name="connsiteY1702" fmla="*/ 408028 h 432862"/>
              <a:gd name="connsiteX1703" fmla="*/ 780632 w 1125233"/>
              <a:gd name="connsiteY1703" fmla="*/ 408603 h 432862"/>
              <a:gd name="connsiteX1704" fmla="*/ 788974 w 1125233"/>
              <a:gd name="connsiteY1704" fmla="*/ 400657 h 432862"/>
              <a:gd name="connsiteX1705" fmla="*/ 792314 w 1125233"/>
              <a:gd name="connsiteY1705" fmla="*/ 401189 h 432862"/>
              <a:gd name="connsiteX1706" fmla="*/ 791350 w 1125233"/>
              <a:gd name="connsiteY1706" fmla="*/ 402276 h 432862"/>
              <a:gd name="connsiteX1707" fmla="*/ 788017 w 1125233"/>
              <a:gd name="connsiteY1707" fmla="*/ 401319 h 432862"/>
              <a:gd name="connsiteX1708" fmla="*/ 788974 w 1125233"/>
              <a:gd name="connsiteY1708" fmla="*/ 400657 h 432862"/>
              <a:gd name="connsiteX1709" fmla="*/ 792480 w 1125233"/>
              <a:gd name="connsiteY1709" fmla="*/ 410482 h 432862"/>
              <a:gd name="connsiteX1710" fmla="*/ 790587 w 1125233"/>
              <a:gd name="connsiteY1710" fmla="*/ 411195 h 432862"/>
              <a:gd name="connsiteX1711" fmla="*/ 790522 w 1125233"/>
              <a:gd name="connsiteY1711" fmla="*/ 411332 h 432862"/>
              <a:gd name="connsiteX1712" fmla="*/ 790399 w 1125233"/>
              <a:gd name="connsiteY1712" fmla="*/ 411245 h 432862"/>
              <a:gd name="connsiteX1713" fmla="*/ 790579 w 1125233"/>
              <a:gd name="connsiteY1713" fmla="*/ 411195 h 432862"/>
              <a:gd name="connsiteX1714" fmla="*/ 791501 w 1125233"/>
              <a:gd name="connsiteY1714" fmla="*/ 409762 h 432862"/>
              <a:gd name="connsiteX1715" fmla="*/ 792480 w 1125233"/>
              <a:gd name="connsiteY1715" fmla="*/ 410482 h 432862"/>
              <a:gd name="connsiteX1716" fmla="*/ 798231 w 1125233"/>
              <a:gd name="connsiteY1716" fmla="*/ 403442 h 432862"/>
              <a:gd name="connsiteX1717" fmla="*/ 797302 w 1125233"/>
              <a:gd name="connsiteY1717" fmla="*/ 403982 h 432862"/>
              <a:gd name="connsiteX1718" fmla="*/ 796784 w 1125233"/>
              <a:gd name="connsiteY1718" fmla="*/ 403025 h 432862"/>
              <a:gd name="connsiteX1719" fmla="*/ 796525 w 1125233"/>
              <a:gd name="connsiteY1719" fmla="*/ 402082 h 432862"/>
              <a:gd name="connsiteX1720" fmla="*/ 797943 w 1125233"/>
              <a:gd name="connsiteY1720" fmla="*/ 400520 h 432862"/>
              <a:gd name="connsiteX1721" fmla="*/ 798799 w 1125233"/>
              <a:gd name="connsiteY1721" fmla="*/ 402881 h 432862"/>
              <a:gd name="connsiteX1722" fmla="*/ 798231 w 1125233"/>
              <a:gd name="connsiteY1722" fmla="*/ 403442 h 432862"/>
              <a:gd name="connsiteX1723" fmla="*/ 803708 w 1125233"/>
              <a:gd name="connsiteY1723" fmla="*/ 404234 h 432862"/>
              <a:gd name="connsiteX1724" fmla="*/ 802881 w 1125233"/>
              <a:gd name="connsiteY1724" fmla="*/ 403917 h 432862"/>
              <a:gd name="connsiteX1725" fmla="*/ 803759 w 1125233"/>
              <a:gd name="connsiteY1725" fmla="*/ 402881 h 432862"/>
              <a:gd name="connsiteX1726" fmla="*/ 804630 w 1125233"/>
              <a:gd name="connsiteY1726" fmla="*/ 403579 h 432862"/>
              <a:gd name="connsiteX1727" fmla="*/ 803708 w 1125233"/>
              <a:gd name="connsiteY1727" fmla="*/ 404234 h 432862"/>
              <a:gd name="connsiteX1728" fmla="*/ 818270 w 1125233"/>
              <a:gd name="connsiteY1728" fmla="*/ 388585 h 432862"/>
              <a:gd name="connsiteX1729" fmla="*/ 817118 w 1125233"/>
              <a:gd name="connsiteY1729" fmla="*/ 387880 h 432862"/>
              <a:gd name="connsiteX1730" fmla="*/ 817953 w 1125233"/>
              <a:gd name="connsiteY1730" fmla="*/ 387246 h 432862"/>
              <a:gd name="connsiteX1731" fmla="*/ 818687 w 1125233"/>
              <a:gd name="connsiteY1731" fmla="*/ 387944 h 432862"/>
              <a:gd name="connsiteX1732" fmla="*/ 818270 w 1125233"/>
              <a:gd name="connsiteY1732" fmla="*/ 388585 h 432862"/>
              <a:gd name="connsiteX1733" fmla="*/ 818248 w 1125233"/>
              <a:gd name="connsiteY1733" fmla="*/ 22933 h 432862"/>
              <a:gd name="connsiteX1734" fmla="*/ 817917 w 1125233"/>
              <a:gd name="connsiteY1734" fmla="*/ 23178 h 432862"/>
              <a:gd name="connsiteX1735" fmla="*/ 818047 w 1125233"/>
              <a:gd name="connsiteY1735" fmla="*/ 21767 h 432862"/>
              <a:gd name="connsiteX1736" fmla="*/ 818335 w 1125233"/>
              <a:gd name="connsiteY1736" fmla="*/ 22019 h 432862"/>
              <a:gd name="connsiteX1737" fmla="*/ 818730 w 1125233"/>
              <a:gd name="connsiteY1737" fmla="*/ 22480 h 432862"/>
              <a:gd name="connsiteX1738" fmla="*/ 818248 w 1125233"/>
              <a:gd name="connsiteY1738" fmla="*/ 22933 h 432862"/>
              <a:gd name="connsiteX1739" fmla="*/ 830996 w 1125233"/>
              <a:gd name="connsiteY1739" fmla="*/ 8019 h 432862"/>
              <a:gd name="connsiteX1740" fmla="*/ 831032 w 1125233"/>
              <a:gd name="connsiteY1740" fmla="*/ 8307 h 432862"/>
              <a:gd name="connsiteX1741" fmla="*/ 832853 w 1125233"/>
              <a:gd name="connsiteY1741" fmla="*/ 8911 h 432862"/>
              <a:gd name="connsiteX1742" fmla="*/ 832766 w 1125233"/>
              <a:gd name="connsiteY1742" fmla="*/ 9595 h 432862"/>
              <a:gd name="connsiteX1743" fmla="*/ 831032 w 1125233"/>
              <a:gd name="connsiteY1743" fmla="*/ 8307 h 432862"/>
              <a:gd name="connsiteX1744" fmla="*/ 830751 w 1125233"/>
              <a:gd name="connsiteY1744" fmla="*/ 8213 h 432862"/>
              <a:gd name="connsiteX1745" fmla="*/ 833443 w 1125233"/>
              <a:gd name="connsiteY1745" fmla="*/ 389737 h 432862"/>
              <a:gd name="connsiteX1746" fmla="*/ 832795 w 1125233"/>
              <a:gd name="connsiteY1746" fmla="*/ 390543 h 432862"/>
              <a:gd name="connsiteX1747" fmla="*/ 831154 w 1125233"/>
              <a:gd name="connsiteY1747" fmla="*/ 389902 h 432862"/>
              <a:gd name="connsiteX1748" fmla="*/ 831003 w 1125233"/>
              <a:gd name="connsiteY1748" fmla="*/ 387045 h 432862"/>
              <a:gd name="connsiteX1749" fmla="*/ 830780 w 1125233"/>
              <a:gd name="connsiteY1749" fmla="*/ 387009 h 432862"/>
              <a:gd name="connsiteX1750" fmla="*/ 831003 w 1125233"/>
              <a:gd name="connsiteY1750" fmla="*/ 386829 h 432862"/>
              <a:gd name="connsiteX1751" fmla="*/ 830780 w 1125233"/>
              <a:gd name="connsiteY1751" fmla="*/ 387009 h 432862"/>
              <a:gd name="connsiteX1752" fmla="*/ 830679 w 1125233"/>
              <a:gd name="connsiteY1752" fmla="*/ 386757 h 432862"/>
              <a:gd name="connsiteX1753" fmla="*/ 828887 w 1125233"/>
              <a:gd name="connsiteY1753" fmla="*/ 386145 h 432862"/>
              <a:gd name="connsiteX1754" fmla="*/ 829837 w 1125233"/>
              <a:gd name="connsiteY1754" fmla="*/ 385353 h 432862"/>
              <a:gd name="connsiteX1755" fmla="*/ 830686 w 1125233"/>
              <a:gd name="connsiteY1755" fmla="*/ 386757 h 432862"/>
              <a:gd name="connsiteX1756" fmla="*/ 831010 w 1125233"/>
              <a:gd name="connsiteY1756" fmla="*/ 386829 h 432862"/>
              <a:gd name="connsiteX1757" fmla="*/ 831010 w 1125233"/>
              <a:gd name="connsiteY1757" fmla="*/ 387045 h 432862"/>
              <a:gd name="connsiteX1758" fmla="*/ 832212 w 1125233"/>
              <a:gd name="connsiteY1758" fmla="*/ 387253 h 432862"/>
              <a:gd name="connsiteX1759" fmla="*/ 833443 w 1125233"/>
              <a:gd name="connsiteY1759" fmla="*/ 389737 h 432862"/>
              <a:gd name="connsiteX1760" fmla="*/ 835624 w 1125233"/>
              <a:gd name="connsiteY1760" fmla="*/ 383906 h 432862"/>
              <a:gd name="connsiteX1761" fmla="*/ 834105 w 1125233"/>
              <a:gd name="connsiteY1761" fmla="*/ 383107 h 432862"/>
              <a:gd name="connsiteX1762" fmla="*/ 835257 w 1125233"/>
              <a:gd name="connsiteY1762" fmla="*/ 380523 h 432862"/>
              <a:gd name="connsiteX1763" fmla="*/ 836488 w 1125233"/>
              <a:gd name="connsiteY1763" fmla="*/ 382150 h 432862"/>
              <a:gd name="connsiteX1764" fmla="*/ 836488 w 1125233"/>
              <a:gd name="connsiteY1764" fmla="*/ 382150 h 432862"/>
              <a:gd name="connsiteX1765" fmla="*/ 836488 w 1125233"/>
              <a:gd name="connsiteY1765" fmla="*/ 382150 h 432862"/>
              <a:gd name="connsiteX1766" fmla="*/ 835624 w 1125233"/>
              <a:gd name="connsiteY1766" fmla="*/ 383906 h 432862"/>
              <a:gd name="connsiteX1767" fmla="*/ 846738 w 1125233"/>
              <a:gd name="connsiteY1767" fmla="*/ 23308 h 432862"/>
              <a:gd name="connsiteX1768" fmla="*/ 846738 w 1125233"/>
              <a:gd name="connsiteY1768" fmla="*/ 23308 h 432862"/>
              <a:gd name="connsiteX1769" fmla="*/ 846738 w 1125233"/>
              <a:gd name="connsiteY1769" fmla="*/ 23308 h 432862"/>
              <a:gd name="connsiteX1770" fmla="*/ 846205 w 1125233"/>
              <a:gd name="connsiteY1770" fmla="*/ 22912 h 432862"/>
              <a:gd name="connsiteX1771" fmla="*/ 845917 w 1125233"/>
              <a:gd name="connsiteY1771" fmla="*/ 22538 h 432862"/>
              <a:gd name="connsiteX1772" fmla="*/ 846262 w 1125233"/>
              <a:gd name="connsiteY1772" fmla="*/ 22156 h 432862"/>
              <a:gd name="connsiteX1773" fmla="*/ 846824 w 1125233"/>
              <a:gd name="connsiteY1773" fmla="*/ 21789 h 432862"/>
              <a:gd name="connsiteX1774" fmla="*/ 847817 w 1125233"/>
              <a:gd name="connsiteY1774" fmla="*/ 22588 h 432862"/>
              <a:gd name="connsiteX1775" fmla="*/ 846738 w 1125233"/>
              <a:gd name="connsiteY1775" fmla="*/ 23308 h 432862"/>
              <a:gd name="connsiteX1776" fmla="*/ 847846 w 1125233"/>
              <a:gd name="connsiteY1776" fmla="*/ 10517 h 432862"/>
              <a:gd name="connsiteX1777" fmla="*/ 847493 w 1125233"/>
              <a:gd name="connsiteY1777" fmla="*/ 11445 h 432862"/>
              <a:gd name="connsiteX1778" fmla="*/ 845442 w 1125233"/>
              <a:gd name="connsiteY1778" fmla="*/ 11315 h 432862"/>
              <a:gd name="connsiteX1779" fmla="*/ 843599 w 1125233"/>
              <a:gd name="connsiteY1779" fmla="*/ 9710 h 432862"/>
              <a:gd name="connsiteX1780" fmla="*/ 843354 w 1125233"/>
              <a:gd name="connsiteY1780" fmla="*/ 8904 h 432862"/>
              <a:gd name="connsiteX1781" fmla="*/ 845787 w 1125233"/>
              <a:gd name="connsiteY1781" fmla="*/ 8256 h 432862"/>
              <a:gd name="connsiteX1782" fmla="*/ 847846 w 1125233"/>
              <a:gd name="connsiteY1782" fmla="*/ 10517 h 432862"/>
              <a:gd name="connsiteX1783" fmla="*/ 849631 w 1125233"/>
              <a:gd name="connsiteY1783" fmla="*/ 384396 h 432862"/>
              <a:gd name="connsiteX1784" fmla="*/ 848947 w 1125233"/>
              <a:gd name="connsiteY1784" fmla="*/ 383676 h 432862"/>
              <a:gd name="connsiteX1785" fmla="*/ 849336 w 1125233"/>
              <a:gd name="connsiteY1785" fmla="*/ 383021 h 432862"/>
              <a:gd name="connsiteX1786" fmla="*/ 850135 w 1125233"/>
              <a:gd name="connsiteY1786" fmla="*/ 383071 h 432862"/>
              <a:gd name="connsiteX1787" fmla="*/ 849631 w 1125233"/>
              <a:gd name="connsiteY1787" fmla="*/ 384396 h 432862"/>
              <a:gd name="connsiteX1788" fmla="*/ 852518 w 1125233"/>
              <a:gd name="connsiteY1788" fmla="*/ 56485 h 432862"/>
              <a:gd name="connsiteX1789" fmla="*/ 851697 w 1125233"/>
              <a:gd name="connsiteY1789" fmla="*/ 55729 h 432862"/>
              <a:gd name="connsiteX1790" fmla="*/ 852611 w 1125233"/>
              <a:gd name="connsiteY1790" fmla="*/ 54987 h 432862"/>
              <a:gd name="connsiteX1791" fmla="*/ 853475 w 1125233"/>
              <a:gd name="connsiteY1791" fmla="*/ 55801 h 432862"/>
              <a:gd name="connsiteX1792" fmla="*/ 852518 w 1125233"/>
              <a:gd name="connsiteY1792" fmla="*/ 56485 h 432862"/>
              <a:gd name="connsiteX1793" fmla="*/ 852050 w 1125233"/>
              <a:gd name="connsiteY1793" fmla="*/ 16167 h 432862"/>
              <a:gd name="connsiteX1794" fmla="*/ 853590 w 1125233"/>
              <a:gd name="connsiteY1794" fmla="*/ 15008 h 432862"/>
              <a:gd name="connsiteX1795" fmla="*/ 856008 w 1125233"/>
              <a:gd name="connsiteY1795" fmla="*/ 15714 h 432862"/>
              <a:gd name="connsiteX1796" fmla="*/ 854483 w 1125233"/>
              <a:gd name="connsiteY1796" fmla="*/ 16728 h 432862"/>
              <a:gd name="connsiteX1797" fmla="*/ 852050 w 1125233"/>
              <a:gd name="connsiteY1797" fmla="*/ 16167 h 432862"/>
              <a:gd name="connsiteX1798" fmla="*/ 855850 w 1125233"/>
              <a:gd name="connsiteY1798" fmla="*/ 377349 h 432862"/>
              <a:gd name="connsiteX1799" fmla="*/ 854151 w 1125233"/>
              <a:gd name="connsiteY1799" fmla="*/ 376514 h 432862"/>
              <a:gd name="connsiteX1800" fmla="*/ 855418 w 1125233"/>
              <a:gd name="connsiteY1800" fmla="*/ 373771 h 432862"/>
              <a:gd name="connsiteX1801" fmla="*/ 856735 w 1125233"/>
              <a:gd name="connsiteY1801" fmla="*/ 375513 h 432862"/>
              <a:gd name="connsiteX1802" fmla="*/ 856735 w 1125233"/>
              <a:gd name="connsiteY1802" fmla="*/ 375513 h 432862"/>
              <a:gd name="connsiteX1803" fmla="*/ 856735 w 1125233"/>
              <a:gd name="connsiteY1803" fmla="*/ 375513 h 432862"/>
              <a:gd name="connsiteX1804" fmla="*/ 855850 w 1125233"/>
              <a:gd name="connsiteY1804" fmla="*/ 377349 h 432862"/>
              <a:gd name="connsiteX1805" fmla="*/ 857930 w 1125233"/>
              <a:gd name="connsiteY1805" fmla="*/ 51907 h 432862"/>
              <a:gd name="connsiteX1806" fmla="*/ 857412 w 1125233"/>
              <a:gd name="connsiteY1806" fmla="*/ 50935 h 432862"/>
              <a:gd name="connsiteX1807" fmla="*/ 857153 w 1125233"/>
              <a:gd name="connsiteY1807" fmla="*/ 49978 h 432862"/>
              <a:gd name="connsiteX1808" fmla="*/ 858542 w 1125233"/>
              <a:gd name="connsiteY1808" fmla="*/ 48739 h 432862"/>
              <a:gd name="connsiteX1809" fmla="*/ 859579 w 1125233"/>
              <a:gd name="connsiteY1809" fmla="*/ 50755 h 432862"/>
              <a:gd name="connsiteX1810" fmla="*/ 857930 w 1125233"/>
              <a:gd name="connsiteY1810" fmla="*/ 51907 h 432862"/>
              <a:gd name="connsiteX1811" fmla="*/ 867489 w 1125233"/>
              <a:gd name="connsiteY1811" fmla="*/ 375167 h 432862"/>
              <a:gd name="connsiteX1812" fmla="*/ 865927 w 1125233"/>
              <a:gd name="connsiteY1812" fmla="*/ 374736 h 432862"/>
              <a:gd name="connsiteX1813" fmla="*/ 866820 w 1125233"/>
              <a:gd name="connsiteY1813" fmla="*/ 374174 h 432862"/>
              <a:gd name="connsiteX1814" fmla="*/ 867590 w 1125233"/>
              <a:gd name="connsiteY1814" fmla="*/ 374505 h 432862"/>
              <a:gd name="connsiteX1815" fmla="*/ 867489 w 1125233"/>
              <a:gd name="connsiteY1815" fmla="*/ 375167 h 432862"/>
              <a:gd name="connsiteX1816" fmla="*/ 913354 w 1125233"/>
              <a:gd name="connsiteY1816" fmla="*/ 91735 h 432862"/>
              <a:gd name="connsiteX1817" fmla="*/ 912527 w 1125233"/>
              <a:gd name="connsiteY1817" fmla="*/ 91404 h 432862"/>
              <a:gd name="connsiteX1818" fmla="*/ 913448 w 1125233"/>
              <a:gd name="connsiteY1818" fmla="*/ 90533 h 432862"/>
              <a:gd name="connsiteX1819" fmla="*/ 914261 w 1125233"/>
              <a:gd name="connsiteY1819" fmla="*/ 91173 h 432862"/>
              <a:gd name="connsiteX1820" fmla="*/ 913354 w 1125233"/>
              <a:gd name="connsiteY1820" fmla="*/ 91735 h 432862"/>
              <a:gd name="connsiteX1821" fmla="*/ 926447 w 1125233"/>
              <a:gd name="connsiteY1821" fmla="*/ 91951 h 432862"/>
              <a:gd name="connsiteX1822" fmla="*/ 924000 w 1125233"/>
              <a:gd name="connsiteY1822" fmla="*/ 91317 h 432862"/>
              <a:gd name="connsiteX1823" fmla="*/ 924000 w 1125233"/>
              <a:gd name="connsiteY1823" fmla="*/ 91317 h 432862"/>
              <a:gd name="connsiteX1824" fmla="*/ 924000 w 1125233"/>
              <a:gd name="connsiteY1824" fmla="*/ 91317 h 432862"/>
              <a:gd name="connsiteX1825" fmla="*/ 924835 w 1125233"/>
              <a:gd name="connsiteY1825" fmla="*/ 90662 h 432862"/>
              <a:gd name="connsiteX1826" fmla="*/ 925692 w 1125233"/>
              <a:gd name="connsiteY1826" fmla="*/ 90274 h 432862"/>
              <a:gd name="connsiteX1827" fmla="*/ 928153 w 1125233"/>
              <a:gd name="connsiteY1827" fmla="*/ 90993 h 432862"/>
              <a:gd name="connsiteX1828" fmla="*/ 926447 w 1125233"/>
              <a:gd name="connsiteY1828" fmla="*/ 91951 h 432862"/>
              <a:gd name="connsiteX1829" fmla="*/ 940397 w 1125233"/>
              <a:gd name="connsiteY1829" fmla="*/ 92304 h 432862"/>
              <a:gd name="connsiteX1830" fmla="*/ 939224 w 1125233"/>
              <a:gd name="connsiteY1830" fmla="*/ 93966 h 432862"/>
              <a:gd name="connsiteX1831" fmla="*/ 939224 w 1125233"/>
              <a:gd name="connsiteY1831" fmla="*/ 93966 h 432862"/>
              <a:gd name="connsiteX1832" fmla="*/ 939224 w 1125233"/>
              <a:gd name="connsiteY1832" fmla="*/ 93966 h 432862"/>
              <a:gd name="connsiteX1833" fmla="*/ 938734 w 1125233"/>
              <a:gd name="connsiteY1833" fmla="*/ 93671 h 432862"/>
              <a:gd name="connsiteX1834" fmla="*/ 938360 w 1125233"/>
              <a:gd name="connsiteY1834" fmla="*/ 93340 h 432862"/>
              <a:gd name="connsiteX1835" fmla="*/ 938641 w 1125233"/>
              <a:gd name="connsiteY1835" fmla="*/ 90749 h 432862"/>
              <a:gd name="connsiteX1836" fmla="*/ 939497 w 1125233"/>
              <a:gd name="connsiteY1836" fmla="*/ 90554 h 432862"/>
              <a:gd name="connsiteX1837" fmla="*/ 940397 w 1125233"/>
              <a:gd name="connsiteY1837" fmla="*/ 92304 h 432862"/>
              <a:gd name="connsiteX1838" fmla="*/ 945320 w 1125233"/>
              <a:gd name="connsiteY1838" fmla="*/ 350837 h 432862"/>
              <a:gd name="connsiteX1839" fmla="*/ 945320 w 1125233"/>
              <a:gd name="connsiteY1839" fmla="*/ 350837 h 432862"/>
              <a:gd name="connsiteX1840" fmla="*/ 945320 w 1125233"/>
              <a:gd name="connsiteY1840" fmla="*/ 350837 h 432862"/>
              <a:gd name="connsiteX1841" fmla="*/ 944046 w 1125233"/>
              <a:gd name="connsiteY1841" fmla="*/ 350132 h 432862"/>
              <a:gd name="connsiteX1842" fmla="*/ 944932 w 1125233"/>
              <a:gd name="connsiteY1842" fmla="*/ 349462 h 432862"/>
              <a:gd name="connsiteX1843" fmla="*/ 945752 w 1125233"/>
              <a:gd name="connsiteY1843" fmla="*/ 350182 h 432862"/>
              <a:gd name="connsiteX1844" fmla="*/ 945320 w 1125233"/>
              <a:gd name="connsiteY1844" fmla="*/ 350837 h 432862"/>
              <a:gd name="connsiteX1845" fmla="*/ 950668 w 1125233"/>
              <a:gd name="connsiteY1845" fmla="*/ 194584 h 432862"/>
              <a:gd name="connsiteX1846" fmla="*/ 951611 w 1125233"/>
              <a:gd name="connsiteY1846" fmla="*/ 195369 h 432862"/>
              <a:gd name="connsiteX1847" fmla="*/ 950553 w 1125233"/>
              <a:gd name="connsiteY1847" fmla="*/ 196060 h 432862"/>
              <a:gd name="connsiteX1848" fmla="*/ 949754 w 1125233"/>
              <a:gd name="connsiteY1848" fmla="*/ 195304 h 432862"/>
              <a:gd name="connsiteX1849" fmla="*/ 950668 w 1125233"/>
              <a:gd name="connsiteY1849" fmla="*/ 194584 h 432862"/>
              <a:gd name="connsiteX1850" fmla="*/ 950517 w 1125233"/>
              <a:gd name="connsiteY1850" fmla="*/ 355538 h 432862"/>
              <a:gd name="connsiteX1851" fmla="*/ 949733 w 1125233"/>
              <a:gd name="connsiteY1851" fmla="*/ 354775 h 432862"/>
              <a:gd name="connsiteX1852" fmla="*/ 950654 w 1125233"/>
              <a:gd name="connsiteY1852" fmla="*/ 354069 h 432862"/>
              <a:gd name="connsiteX1853" fmla="*/ 951561 w 1125233"/>
              <a:gd name="connsiteY1853" fmla="*/ 354854 h 432862"/>
              <a:gd name="connsiteX1854" fmla="*/ 950517 w 1125233"/>
              <a:gd name="connsiteY1854" fmla="*/ 355538 h 432862"/>
              <a:gd name="connsiteX1855" fmla="*/ 949668 w 1125233"/>
              <a:gd name="connsiteY1855" fmla="*/ 263831 h 432862"/>
              <a:gd name="connsiteX1856" fmla="*/ 950740 w 1125233"/>
              <a:gd name="connsiteY1856" fmla="*/ 263162 h 432862"/>
              <a:gd name="connsiteX1857" fmla="*/ 951640 w 1125233"/>
              <a:gd name="connsiteY1857" fmla="*/ 263925 h 432862"/>
              <a:gd name="connsiteX1858" fmla="*/ 949668 w 1125233"/>
              <a:gd name="connsiteY1858" fmla="*/ 263831 h 432862"/>
              <a:gd name="connsiteX1859" fmla="*/ 1008756 w 1125233"/>
              <a:gd name="connsiteY1859" fmla="*/ 307914 h 432862"/>
              <a:gd name="connsiteX1860" fmla="*/ 1009576 w 1125233"/>
              <a:gd name="connsiteY1860" fmla="*/ 309238 h 432862"/>
              <a:gd name="connsiteX1861" fmla="*/ 1010015 w 1125233"/>
              <a:gd name="connsiteY1861" fmla="*/ 309274 h 432862"/>
              <a:gd name="connsiteX1862" fmla="*/ 1009742 w 1125233"/>
              <a:gd name="connsiteY1862" fmla="*/ 309497 h 432862"/>
              <a:gd name="connsiteX1863" fmla="*/ 1009576 w 1125233"/>
              <a:gd name="connsiteY1863" fmla="*/ 309238 h 432862"/>
              <a:gd name="connsiteX1864" fmla="*/ 1007892 w 1125233"/>
              <a:gd name="connsiteY1864" fmla="*/ 307972 h 432862"/>
              <a:gd name="connsiteX1865" fmla="*/ 1008756 w 1125233"/>
              <a:gd name="connsiteY1865" fmla="*/ 307914 h 432862"/>
              <a:gd name="connsiteX1866" fmla="*/ 1000723 w 1125233"/>
              <a:gd name="connsiteY1866" fmla="*/ 314803 h 432862"/>
              <a:gd name="connsiteX1867" fmla="*/ 999830 w 1125233"/>
              <a:gd name="connsiteY1867" fmla="*/ 315558 h 432862"/>
              <a:gd name="connsiteX1868" fmla="*/ 999809 w 1125233"/>
              <a:gd name="connsiteY1868" fmla="*/ 315544 h 432862"/>
              <a:gd name="connsiteX1869" fmla="*/ 998974 w 1125233"/>
              <a:gd name="connsiteY1869" fmla="*/ 314839 h 432862"/>
              <a:gd name="connsiteX1870" fmla="*/ 1000723 w 1125233"/>
              <a:gd name="connsiteY1870" fmla="*/ 314803 h 432862"/>
              <a:gd name="connsiteX1871" fmla="*/ 990487 w 1125233"/>
              <a:gd name="connsiteY1871" fmla="*/ 292301 h 432862"/>
              <a:gd name="connsiteX1872" fmla="*/ 992366 w 1125233"/>
              <a:gd name="connsiteY1872" fmla="*/ 293669 h 432862"/>
              <a:gd name="connsiteX1873" fmla="*/ 992683 w 1125233"/>
              <a:gd name="connsiteY1873" fmla="*/ 293776 h 432862"/>
              <a:gd name="connsiteX1874" fmla="*/ 992409 w 1125233"/>
              <a:gd name="connsiteY1874" fmla="*/ 293992 h 432862"/>
              <a:gd name="connsiteX1875" fmla="*/ 992366 w 1125233"/>
              <a:gd name="connsiteY1875" fmla="*/ 293669 h 432862"/>
              <a:gd name="connsiteX1876" fmla="*/ 990379 w 1125233"/>
              <a:gd name="connsiteY1876" fmla="*/ 292999 h 432862"/>
              <a:gd name="connsiteX1877" fmla="*/ 990487 w 1125233"/>
              <a:gd name="connsiteY1877" fmla="*/ 292301 h 432862"/>
              <a:gd name="connsiteX1878" fmla="*/ 987867 w 1125233"/>
              <a:gd name="connsiteY1878" fmla="*/ 327738 h 432862"/>
              <a:gd name="connsiteX1879" fmla="*/ 988738 w 1125233"/>
              <a:gd name="connsiteY1879" fmla="*/ 327810 h 432862"/>
              <a:gd name="connsiteX1880" fmla="*/ 989588 w 1125233"/>
              <a:gd name="connsiteY1880" fmla="*/ 329523 h 432862"/>
              <a:gd name="connsiteX1881" fmla="*/ 988162 w 1125233"/>
              <a:gd name="connsiteY1881" fmla="*/ 331114 h 432862"/>
              <a:gd name="connsiteX1882" fmla="*/ 988162 w 1125233"/>
              <a:gd name="connsiteY1882" fmla="*/ 331114 h 432862"/>
              <a:gd name="connsiteX1883" fmla="*/ 988162 w 1125233"/>
              <a:gd name="connsiteY1883" fmla="*/ 331114 h 432862"/>
              <a:gd name="connsiteX1884" fmla="*/ 987385 w 1125233"/>
              <a:gd name="connsiteY1884" fmla="*/ 330401 h 432862"/>
              <a:gd name="connsiteX1885" fmla="*/ 987867 w 1125233"/>
              <a:gd name="connsiteY1885" fmla="*/ 327738 h 432862"/>
              <a:gd name="connsiteX1886" fmla="*/ 976156 w 1125233"/>
              <a:gd name="connsiteY1886" fmla="*/ 334648 h 432862"/>
              <a:gd name="connsiteX1887" fmla="*/ 976423 w 1125233"/>
              <a:gd name="connsiteY1887" fmla="*/ 334353 h 432862"/>
              <a:gd name="connsiteX1888" fmla="*/ 978848 w 1125233"/>
              <a:gd name="connsiteY1888" fmla="*/ 333720 h 432862"/>
              <a:gd name="connsiteX1889" fmla="*/ 983441 w 1125233"/>
              <a:gd name="connsiteY1889" fmla="*/ 335411 h 432862"/>
              <a:gd name="connsiteX1890" fmla="*/ 983037 w 1125233"/>
              <a:gd name="connsiteY1890" fmla="*/ 337355 h 432862"/>
              <a:gd name="connsiteX1891" fmla="*/ 975955 w 1125233"/>
              <a:gd name="connsiteY1891" fmla="*/ 335059 h 432862"/>
              <a:gd name="connsiteX1892" fmla="*/ 976156 w 1125233"/>
              <a:gd name="connsiteY1892" fmla="*/ 334648 h 432862"/>
              <a:gd name="connsiteX1893" fmla="*/ 976689 w 1125233"/>
              <a:gd name="connsiteY1893" fmla="*/ 340731 h 432862"/>
              <a:gd name="connsiteX1894" fmla="*/ 976689 w 1125233"/>
              <a:gd name="connsiteY1894" fmla="*/ 340731 h 432862"/>
              <a:gd name="connsiteX1895" fmla="*/ 976689 w 1125233"/>
              <a:gd name="connsiteY1895" fmla="*/ 340731 h 432862"/>
              <a:gd name="connsiteX1896" fmla="*/ 977819 w 1125233"/>
              <a:gd name="connsiteY1896" fmla="*/ 342545 h 432862"/>
              <a:gd name="connsiteX1897" fmla="*/ 977358 w 1125233"/>
              <a:gd name="connsiteY1897" fmla="*/ 343445 h 432862"/>
              <a:gd name="connsiteX1898" fmla="*/ 976588 w 1125233"/>
              <a:gd name="connsiteY1898" fmla="*/ 344337 h 432862"/>
              <a:gd name="connsiteX1899" fmla="*/ 976588 w 1125233"/>
              <a:gd name="connsiteY1899" fmla="*/ 344337 h 432862"/>
              <a:gd name="connsiteX1900" fmla="*/ 976588 w 1125233"/>
              <a:gd name="connsiteY1900" fmla="*/ 344337 h 432862"/>
              <a:gd name="connsiteX1901" fmla="*/ 975890 w 1125233"/>
              <a:gd name="connsiteY1901" fmla="*/ 343387 h 432862"/>
              <a:gd name="connsiteX1902" fmla="*/ 975487 w 1125233"/>
              <a:gd name="connsiteY1902" fmla="*/ 342437 h 432862"/>
              <a:gd name="connsiteX1903" fmla="*/ 976689 w 1125233"/>
              <a:gd name="connsiteY1903" fmla="*/ 340731 h 432862"/>
              <a:gd name="connsiteX1904" fmla="*/ 958795 w 1125233"/>
              <a:gd name="connsiteY1904" fmla="*/ 281417 h 432862"/>
              <a:gd name="connsiteX1905" fmla="*/ 960638 w 1125233"/>
              <a:gd name="connsiteY1905" fmla="*/ 280697 h 432862"/>
              <a:gd name="connsiteX1906" fmla="*/ 960709 w 1125233"/>
              <a:gd name="connsiteY1906" fmla="*/ 280524 h 432862"/>
              <a:gd name="connsiteX1907" fmla="*/ 960861 w 1125233"/>
              <a:gd name="connsiteY1907" fmla="*/ 280640 h 432862"/>
              <a:gd name="connsiteX1908" fmla="*/ 960638 w 1125233"/>
              <a:gd name="connsiteY1908" fmla="*/ 280697 h 432862"/>
              <a:gd name="connsiteX1909" fmla="*/ 959738 w 1125233"/>
              <a:gd name="connsiteY1909" fmla="*/ 282209 h 432862"/>
              <a:gd name="connsiteX1910" fmla="*/ 958795 w 1125233"/>
              <a:gd name="connsiteY1910" fmla="*/ 281417 h 432862"/>
              <a:gd name="connsiteX1911" fmla="*/ 990552 w 1125233"/>
              <a:gd name="connsiteY1911" fmla="*/ 248017 h 432862"/>
              <a:gd name="connsiteX1912" fmla="*/ 991128 w 1125233"/>
              <a:gd name="connsiteY1912" fmla="*/ 247621 h 432862"/>
              <a:gd name="connsiteX1913" fmla="*/ 991128 w 1125233"/>
              <a:gd name="connsiteY1913" fmla="*/ 247621 h 432862"/>
              <a:gd name="connsiteX1914" fmla="*/ 991128 w 1125233"/>
              <a:gd name="connsiteY1914" fmla="*/ 247621 h 432862"/>
              <a:gd name="connsiteX1915" fmla="*/ 992035 w 1125233"/>
              <a:gd name="connsiteY1915" fmla="*/ 248506 h 432862"/>
              <a:gd name="connsiteX1916" fmla="*/ 991042 w 1125233"/>
              <a:gd name="connsiteY1916" fmla="*/ 249248 h 432862"/>
              <a:gd name="connsiteX1917" fmla="*/ 991042 w 1125233"/>
              <a:gd name="connsiteY1917" fmla="*/ 249248 h 432862"/>
              <a:gd name="connsiteX1918" fmla="*/ 991042 w 1125233"/>
              <a:gd name="connsiteY1918" fmla="*/ 249248 h 432862"/>
              <a:gd name="connsiteX1919" fmla="*/ 990502 w 1125233"/>
              <a:gd name="connsiteY1919" fmla="*/ 248830 h 432862"/>
              <a:gd name="connsiteX1920" fmla="*/ 990207 w 1125233"/>
              <a:gd name="connsiteY1920" fmla="*/ 248427 h 432862"/>
              <a:gd name="connsiteX1921" fmla="*/ 990552 w 1125233"/>
              <a:gd name="connsiteY1921" fmla="*/ 248017 h 432862"/>
              <a:gd name="connsiteX1922" fmla="*/ 988263 w 1125233"/>
              <a:gd name="connsiteY1922" fmla="*/ 236651 h 432862"/>
              <a:gd name="connsiteX1923" fmla="*/ 989069 w 1125233"/>
              <a:gd name="connsiteY1923" fmla="*/ 237284 h 432862"/>
              <a:gd name="connsiteX1924" fmla="*/ 988645 w 1125233"/>
              <a:gd name="connsiteY1924" fmla="*/ 237889 h 432862"/>
              <a:gd name="connsiteX1925" fmla="*/ 987378 w 1125233"/>
              <a:gd name="connsiteY1925" fmla="*/ 237219 h 432862"/>
              <a:gd name="connsiteX1926" fmla="*/ 988263 w 1125233"/>
              <a:gd name="connsiteY1926" fmla="*/ 236651 h 432862"/>
              <a:gd name="connsiteX1927" fmla="*/ 984894 w 1125233"/>
              <a:gd name="connsiteY1927" fmla="*/ 243554 h 432862"/>
              <a:gd name="connsiteX1928" fmla="*/ 985729 w 1125233"/>
              <a:gd name="connsiteY1928" fmla="*/ 243554 h 432862"/>
              <a:gd name="connsiteX1929" fmla="*/ 985729 w 1125233"/>
              <a:gd name="connsiteY1929" fmla="*/ 243554 h 432862"/>
              <a:gd name="connsiteX1930" fmla="*/ 985262 w 1125233"/>
              <a:gd name="connsiteY1930" fmla="*/ 244864 h 432862"/>
              <a:gd name="connsiteX1931" fmla="*/ 984563 w 1125233"/>
              <a:gd name="connsiteY1931" fmla="*/ 244159 h 432862"/>
              <a:gd name="connsiteX1932" fmla="*/ 984894 w 1125233"/>
              <a:gd name="connsiteY1932" fmla="*/ 243554 h 432862"/>
              <a:gd name="connsiteX1933" fmla="*/ 965359 w 1125233"/>
              <a:gd name="connsiteY1933" fmla="*/ 264551 h 432862"/>
              <a:gd name="connsiteX1934" fmla="*/ 964244 w 1125233"/>
              <a:gd name="connsiteY1934" fmla="*/ 263824 h 432862"/>
              <a:gd name="connsiteX1935" fmla="*/ 965100 w 1125233"/>
              <a:gd name="connsiteY1935" fmla="*/ 263220 h 432862"/>
              <a:gd name="connsiteX1936" fmla="*/ 965834 w 1125233"/>
              <a:gd name="connsiteY1936" fmla="*/ 263911 h 432862"/>
              <a:gd name="connsiteX1937" fmla="*/ 965359 w 1125233"/>
              <a:gd name="connsiteY1937" fmla="*/ 264551 h 432862"/>
              <a:gd name="connsiteX1938" fmla="*/ 966086 w 1125233"/>
              <a:gd name="connsiteY1938" fmla="*/ 217611 h 432862"/>
              <a:gd name="connsiteX1939" fmla="*/ 964107 w 1125233"/>
              <a:gd name="connsiteY1939" fmla="*/ 217172 h 432862"/>
              <a:gd name="connsiteX1940" fmla="*/ 965374 w 1125233"/>
              <a:gd name="connsiteY1940" fmla="*/ 214653 h 432862"/>
              <a:gd name="connsiteX1941" fmla="*/ 970621 w 1125233"/>
              <a:gd name="connsiteY1941" fmla="*/ 214581 h 432862"/>
              <a:gd name="connsiteX1942" fmla="*/ 971686 w 1125233"/>
              <a:gd name="connsiteY1942" fmla="*/ 215214 h 432862"/>
              <a:gd name="connsiteX1943" fmla="*/ 970887 w 1125233"/>
              <a:gd name="connsiteY1943" fmla="*/ 215956 h 432862"/>
              <a:gd name="connsiteX1944" fmla="*/ 966086 w 1125233"/>
              <a:gd name="connsiteY1944" fmla="*/ 217611 h 432862"/>
              <a:gd name="connsiteX1945" fmla="*/ 970844 w 1125233"/>
              <a:gd name="connsiteY1945" fmla="*/ 223507 h 432862"/>
              <a:gd name="connsiteX1946" fmla="*/ 971614 w 1125233"/>
              <a:gd name="connsiteY1946" fmla="*/ 223845 h 432862"/>
              <a:gd name="connsiteX1947" fmla="*/ 971506 w 1125233"/>
              <a:gd name="connsiteY1947" fmla="*/ 224500 h 432862"/>
              <a:gd name="connsiteX1948" fmla="*/ 969995 w 1125233"/>
              <a:gd name="connsiteY1948" fmla="*/ 224068 h 432862"/>
              <a:gd name="connsiteX1949" fmla="*/ 970844 w 1125233"/>
              <a:gd name="connsiteY1949" fmla="*/ 223507 h 432862"/>
              <a:gd name="connsiteX1950" fmla="*/ 970815 w 1125233"/>
              <a:gd name="connsiteY1950" fmla="*/ 229316 h 432862"/>
              <a:gd name="connsiteX1951" fmla="*/ 970016 w 1125233"/>
              <a:gd name="connsiteY1951" fmla="*/ 228495 h 432862"/>
              <a:gd name="connsiteX1952" fmla="*/ 970916 w 1125233"/>
              <a:gd name="connsiteY1952" fmla="*/ 227696 h 432862"/>
              <a:gd name="connsiteX1953" fmla="*/ 971823 w 1125233"/>
              <a:gd name="connsiteY1953" fmla="*/ 228617 h 432862"/>
              <a:gd name="connsiteX1954" fmla="*/ 970815 w 1125233"/>
              <a:gd name="connsiteY1954" fmla="*/ 229316 h 432862"/>
              <a:gd name="connsiteX1955" fmla="*/ 975184 w 1125233"/>
              <a:gd name="connsiteY1955" fmla="*/ 98731 h 432862"/>
              <a:gd name="connsiteX1956" fmla="*/ 971715 w 1125233"/>
              <a:gd name="connsiteY1956" fmla="*/ 100884 h 432862"/>
              <a:gd name="connsiteX1957" fmla="*/ 969858 w 1125233"/>
              <a:gd name="connsiteY1957" fmla="*/ 99703 h 432862"/>
              <a:gd name="connsiteX1958" fmla="*/ 972622 w 1125233"/>
              <a:gd name="connsiteY1958" fmla="*/ 96882 h 432862"/>
              <a:gd name="connsiteX1959" fmla="*/ 975105 w 1125233"/>
              <a:gd name="connsiteY1959" fmla="*/ 96817 h 432862"/>
              <a:gd name="connsiteX1960" fmla="*/ 975098 w 1125233"/>
              <a:gd name="connsiteY1960" fmla="*/ 96637 h 432862"/>
              <a:gd name="connsiteX1961" fmla="*/ 975343 w 1125233"/>
              <a:gd name="connsiteY1961" fmla="*/ 96824 h 432862"/>
              <a:gd name="connsiteX1962" fmla="*/ 975105 w 1125233"/>
              <a:gd name="connsiteY1962" fmla="*/ 96817 h 432862"/>
              <a:gd name="connsiteX1963" fmla="*/ 975184 w 1125233"/>
              <a:gd name="connsiteY1963" fmla="*/ 98731 h 432862"/>
              <a:gd name="connsiteX1964" fmla="*/ 982051 w 1125233"/>
              <a:gd name="connsiteY1964" fmla="*/ 229798 h 432862"/>
              <a:gd name="connsiteX1965" fmla="*/ 982951 w 1125233"/>
              <a:gd name="connsiteY1965" fmla="*/ 231036 h 432862"/>
              <a:gd name="connsiteX1966" fmla="*/ 980626 w 1125233"/>
              <a:gd name="connsiteY1966" fmla="*/ 231569 h 432862"/>
              <a:gd name="connsiteX1967" fmla="*/ 978200 w 1125233"/>
              <a:gd name="connsiteY1967" fmla="*/ 230475 h 432862"/>
              <a:gd name="connsiteX1968" fmla="*/ 982051 w 1125233"/>
              <a:gd name="connsiteY1968" fmla="*/ 229798 h 432862"/>
              <a:gd name="connsiteX1969" fmla="*/ 978056 w 1125233"/>
              <a:gd name="connsiteY1969" fmla="*/ 218612 h 432862"/>
              <a:gd name="connsiteX1970" fmla="*/ 978056 w 1125233"/>
              <a:gd name="connsiteY1970" fmla="*/ 218525 h 432862"/>
              <a:gd name="connsiteX1971" fmla="*/ 978157 w 1125233"/>
              <a:gd name="connsiteY1971" fmla="*/ 218597 h 432862"/>
              <a:gd name="connsiteX1972" fmla="*/ 978056 w 1125233"/>
              <a:gd name="connsiteY1972" fmla="*/ 218612 h 432862"/>
              <a:gd name="connsiteX1973" fmla="*/ 978078 w 1125233"/>
              <a:gd name="connsiteY1973" fmla="*/ 219555 h 432862"/>
              <a:gd name="connsiteX1974" fmla="*/ 977013 w 1125233"/>
              <a:gd name="connsiteY1974" fmla="*/ 222376 h 432862"/>
              <a:gd name="connsiteX1975" fmla="*/ 975501 w 1125233"/>
              <a:gd name="connsiteY1975" fmla="*/ 221311 h 432862"/>
              <a:gd name="connsiteX1976" fmla="*/ 978056 w 1125233"/>
              <a:gd name="connsiteY1976" fmla="*/ 218612 h 432862"/>
              <a:gd name="connsiteX1977" fmla="*/ 986629 w 1125233"/>
              <a:gd name="connsiteY1977" fmla="*/ 205389 h 432862"/>
              <a:gd name="connsiteX1978" fmla="*/ 986464 w 1125233"/>
              <a:gd name="connsiteY1978" fmla="*/ 205144 h 432862"/>
              <a:gd name="connsiteX1979" fmla="*/ 984045 w 1125233"/>
              <a:gd name="connsiteY1979" fmla="*/ 205108 h 432862"/>
              <a:gd name="connsiteX1980" fmla="*/ 981367 w 1125233"/>
              <a:gd name="connsiteY1980" fmla="*/ 203265 h 432862"/>
              <a:gd name="connsiteX1981" fmla="*/ 982325 w 1125233"/>
              <a:gd name="connsiteY1981" fmla="*/ 201358 h 432862"/>
              <a:gd name="connsiteX1982" fmla="*/ 984599 w 1125233"/>
              <a:gd name="connsiteY1982" fmla="*/ 202675 h 432862"/>
              <a:gd name="connsiteX1983" fmla="*/ 986464 w 1125233"/>
              <a:gd name="connsiteY1983" fmla="*/ 205144 h 432862"/>
              <a:gd name="connsiteX1984" fmla="*/ 986924 w 1125233"/>
              <a:gd name="connsiteY1984" fmla="*/ 205151 h 432862"/>
              <a:gd name="connsiteX1985" fmla="*/ 1009727 w 1125233"/>
              <a:gd name="connsiteY1985" fmla="*/ 192072 h 432862"/>
              <a:gd name="connsiteX1986" fmla="*/ 1009720 w 1125233"/>
              <a:gd name="connsiteY1986" fmla="*/ 191856 h 432862"/>
              <a:gd name="connsiteX1987" fmla="*/ 1007021 w 1125233"/>
              <a:gd name="connsiteY1987" fmla="*/ 189142 h 432862"/>
              <a:gd name="connsiteX1988" fmla="*/ 1008756 w 1125233"/>
              <a:gd name="connsiteY1988" fmla="*/ 188113 h 432862"/>
              <a:gd name="connsiteX1989" fmla="*/ 1009670 w 1125233"/>
              <a:gd name="connsiteY1989" fmla="*/ 188840 h 432862"/>
              <a:gd name="connsiteX1990" fmla="*/ 1009720 w 1125233"/>
              <a:gd name="connsiteY1990" fmla="*/ 191856 h 432862"/>
              <a:gd name="connsiteX1991" fmla="*/ 1009972 w 1125233"/>
              <a:gd name="connsiteY1991" fmla="*/ 191892 h 432862"/>
              <a:gd name="connsiteX1992" fmla="*/ 1070615 w 1125233"/>
              <a:gd name="connsiteY1992" fmla="*/ 158621 h 432862"/>
              <a:gd name="connsiteX1993" fmla="*/ 1070708 w 1125233"/>
              <a:gd name="connsiteY1993" fmla="*/ 159017 h 432862"/>
              <a:gd name="connsiteX1994" fmla="*/ 1072414 w 1125233"/>
              <a:gd name="connsiteY1994" fmla="*/ 159629 h 432862"/>
              <a:gd name="connsiteX1995" fmla="*/ 1072364 w 1125233"/>
              <a:gd name="connsiteY1995" fmla="*/ 160284 h 432862"/>
              <a:gd name="connsiteX1996" fmla="*/ 1070708 w 1125233"/>
              <a:gd name="connsiteY1996" fmla="*/ 159017 h 432862"/>
              <a:gd name="connsiteX1997" fmla="*/ 1070305 w 1125233"/>
              <a:gd name="connsiteY1997" fmla="*/ 158873 h 432862"/>
              <a:gd name="connsiteX1998" fmla="*/ 1073494 w 1125233"/>
              <a:gd name="connsiteY1998" fmla="*/ 189588 h 432862"/>
              <a:gd name="connsiteX1999" fmla="*/ 1070989 w 1125233"/>
              <a:gd name="connsiteY1999" fmla="*/ 188940 h 432862"/>
              <a:gd name="connsiteX2000" fmla="*/ 1067786 w 1125233"/>
              <a:gd name="connsiteY2000" fmla="*/ 187566 h 432862"/>
              <a:gd name="connsiteX2001" fmla="*/ 1067764 w 1125233"/>
              <a:gd name="connsiteY2001" fmla="*/ 187652 h 432862"/>
              <a:gd name="connsiteX2002" fmla="*/ 1067196 w 1125233"/>
              <a:gd name="connsiteY2002" fmla="*/ 187774 h 432862"/>
              <a:gd name="connsiteX2003" fmla="*/ 1066238 w 1125233"/>
              <a:gd name="connsiteY2003" fmla="*/ 189243 h 432862"/>
              <a:gd name="connsiteX2004" fmla="*/ 1067196 w 1125233"/>
              <a:gd name="connsiteY2004" fmla="*/ 187774 h 432862"/>
              <a:gd name="connsiteX2005" fmla="*/ 1067433 w 1125233"/>
              <a:gd name="connsiteY2005" fmla="*/ 187414 h 432862"/>
              <a:gd name="connsiteX2006" fmla="*/ 1067786 w 1125233"/>
              <a:gd name="connsiteY2006" fmla="*/ 187566 h 432862"/>
              <a:gd name="connsiteX2007" fmla="*/ 1070154 w 1125233"/>
              <a:gd name="connsiteY2007" fmla="*/ 185521 h 432862"/>
              <a:gd name="connsiteX2008" fmla="*/ 1075516 w 1125233"/>
              <a:gd name="connsiteY2008" fmla="*/ 188631 h 432862"/>
              <a:gd name="connsiteX2009" fmla="*/ 1073494 w 1125233"/>
              <a:gd name="connsiteY2009" fmla="*/ 189588 h 432862"/>
              <a:gd name="connsiteX2010" fmla="*/ 1093468 w 1125233"/>
              <a:gd name="connsiteY2010" fmla="*/ 185406 h 432862"/>
              <a:gd name="connsiteX2011" fmla="*/ 1093468 w 1125233"/>
              <a:gd name="connsiteY2011" fmla="*/ 185248 h 432862"/>
              <a:gd name="connsiteX2012" fmla="*/ 1090610 w 1125233"/>
              <a:gd name="connsiteY2012" fmla="*/ 183736 h 432862"/>
              <a:gd name="connsiteX2013" fmla="*/ 1088933 w 1125233"/>
              <a:gd name="connsiteY2013" fmla="*/ 181641 h 432862"/>
              <a:gd name="connsiteX2014" fmla="*/ 1087918 w 1125233"/>
              <a:gd name="connsiteY2014" fmla="*/ 183405 h 432862"/>
              <a:gd name="connsiteX2015" fmla="*/ 1082160 w 1125233"/>
              <a:gd name="connsiteY2015" fmla="*/ 189538 h 432862"/>
              <a:gd name="connsiteX2016" fmla="*/ 1082203 w 1125233"/>
              <a:gd name="connsiteY2016" fmla="*/ 189884 h 432862"/>
              <a:gd name="connsiteX2017" fmla="*/ 1081771 w 1125233"/>
              <a:gd name="connsiteY2017" fmla="*/ 190020 h 432862"/>
              <a:gd name="connsiteX2018" fmla="*/ 1080058 w 1125233"/>
              <a:gd name="connsiteY2018" fmla="*/ 191309 h 432862"/>
              <a:gd name="connsiteX2019" fmla="*/ 1080022 w 1125233"/>
              <a:gd name="connsiteY2019" fmla="*/ 190567 h 432862"/>
              <a:gd name="connsiteX2020" fmla="*/ 1081771 w 1125233"/>
              <a:gd name="connsiteY2020" fmla="*/ 190013 h 432862"/>
              <a:gd name="connsiteX2021" fmla="*/ 1081872 w 1125233"/>
              <a:gd name="connsiteY2021" fmla="*/ 189632 h 432862"/>
              <a:gd name="connsiteX2022" fmla="*/ 1082160 w 1125233"/>
              <a:gd name="connsiteY2022" fmla="*/ 189531 h 432862"/>
              <a:gd name="connsiteX2023" fmla="*/ 1085997 w 1125233"/>
              <a:gd name="connsiteY2023" fmla="*/ 179755 h 432862"/>
              <a:gd name="connsiteX2024" fmla="*/ 1091078 w 1125233"/>
              <a:gd name="connsiteY2024" fmla="*/ 178798 h 432862"/>
              <a:gd name="connsiteX2025" fmla="*/ 1093432 w 1125233"/>
              <a:gd name="connsiteY2025" fmla="*/ 181030 h 432862"/>
              <a:gd name="connsiteX2026" fmla="*/ 1093468 w 1125233"/>
              <a:gd name="connsiteY2026" fmla="*/ 185255 h 432862"/>
              <a:gd name="connsiteX2027" fmla="*/ 1093670 w 1125233"/>
              <a:gd name="connsiteY2027" fmla="*/ 185262 h 432862"/>
              <a:gd name="connsiteX2028" fmla="*/ 1096973 w 1125233"/>
              <a:gd name="connsiteY2028" fmla="*/ 179712 h 432862"/>
              <a:gd name="connsiteX2029" fmla="*/ 1097952 w 1125233"/>
              <a:gd name="connsiteY2029" fmla="*/ 179014 h 432862"/>
              <a:gd name="connsiteX2030" fmla="*/ 1098838 w 1125233"/>
              <a:gd name="connsiteY2030" fmla="*/ 179791 h 432862"/>
              <a:gd name="connsiteX2031" fmla="*/ 1096973 w 1125233"/>
              <a:gd name="connsiteY2031" fmla="*/ 179712 h 432862"/>
              <a:gd name="connsiteX2032" fmla="*/ 1111967 w 1125233"/>
              <a:gd name="connsiteY2032" fmla="*/ 173687 h 432862"/>
              <a:gd name="connsiteX2033" fmla="*/ 1111146 w 1125233"/>
              <a:gd name="connsiteY2033" fmla="*/ 172248 h 432862"/>
              <a:gd name="connsiteX2034" fmla="*/ 1110736 w 1125233"/>
              <a:gd name="connsiteY2034" fmla="*/ 172147 h 432862"/>
              <a:gd name="connsiteX2035" fmla="*/ 1111024 w 1125233"/>
              <a:gd name="connsiteY2035" fmla="*/ 171924 h 432862"/>
              <a:gd name="connsiteX2036" fmla="*/ 1111146 w 1125233"/>
              <a:gd name="connsiteY2036" fmla="*/ 172248 h 432862"/>
              <a:gd name="connsiteX2037" fmla="*/ 1113054 w 1125233"/>
              <a:gd name="connsiteY2037" fmla="*/ 172931 h 432862"/>
              <a:gd name="connsiteX2038" fmla="*/ 1111967 w 1125233"/>
              <a:gd name="connsiteY2038" fmla="*/ 173687 h 43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</a:cxnLst>
            <a:rect l="l" t="t" r="r" b="b"/>
            <a:pathLst>
              <a:path w="1125233" h="432862">
                <a:moveTo>
                  <a:pt x="1123930" y="187911"/>
                </a:moveTo>
                <a:cubicBezTo>
                  <a:pt x="1121612" y="185212"/>
                  <a:pt x="1122209" y="182419"/>
                  <a:pt x="1123167" y="179626"/>
                </a:cubicBezTo>
                <a:cubicBezTo>
                  <a:pt x="1123311" y="179208"/>
                  <a:pt x="1124390" y="178971"/>
                  <a:pt x="1125189" y="178683"/>
                </a:cubicBezTo>
                <a:cubicBezTo>
                  <a:pt x="1125168" y="177589"/>
                  <a:pt x="1124635" y="176595"/>
                  <a:pt x="1123188" y="176466"/>
                </a:cubicBezTo>
                <a:cubicBezTo>
                  <a:pt x="1121209" y="176293"/>
                  <a:pt x="1119704" y="176905"/>
                  <a:pt x="1119438" y="178726"/>
                </a:cubicBezTo>
                <a:cubicBezTo>
                  <a:pt x="1119352" y="179309"/>
                  <a:pt x="1118560" y="179835"/>
                  <a:pt x="1118085" y="180389"/>
                </a:cubicBezTo>
                <a:cubicBezTo>
                  <a:pt x="1117790" y="180115"/>
                  <a:pt x="1117264" y="179856"/>
                  <a:pt x="1117236" y="179568"/>
                </a:cubicBezTo>
                <a:cubicBezTo>
                  <a:pt x="1116919" y="176775"/>
                  <a:pt x="1116717" y="173975"/>
                  <a:pt x="1116408" y="171175"/>
                </a:cubicBezTo>
                <a:cubicBezTo>
                  <a:pt x="1116293" y="170103"/>
                  <a:pt x="1113493" y="169527"/>
                  <a:pt x="1111815" y="170369"/>
                </a:cubicBezTo>
                <a:cubicBezTo>
                  <a:pt x="1111297" y="170628"/>
                  <a:pt x="1111125" y="171283"/>
                  <a:pt x="1110873" y="171859"/>
                </a:cubicBezTo>
                <a:cubicBezTo>
                  <a:pt x="1109325" y="171175"/>
                  <a:pt x="1107828" y="170117"/>
                  <a:pt x="1106201" y="169980"/>
                </a:cubicBezTo>
                <a:cubicBezTo>
                  <a:pt x="1102091" y="169649"/>
                  <a:pt x="1101976" y="167634"/>
                  <a:pt x="1102113" y="165316"/>
                </a:cubicBezTo>
                <a:cubicBezTo>
                  <a:pt x="1102156" y="164581"/>
                  <a:pt x="1102379" y="163811"/>
                  <a:pt x="1102163" y="163120"/>
                </a:cubicBezTo>
                <a:cubicBezTo>
                  <a:pt x="1101962" y="162494"/>
                  <a:pt x="1101285" y="161954"/>
                  <a:pt x="1100810" y="161378"/>
                </a:cubicBezTo>
                <a:cubicBezTo>
                  <a:pt x="1100349" y="161990"/>
                  <a:pt x="1099651" y="162566"/>
                  <a:pt x="1099478" y="163221"/>
                </a:cubicBezTo>
                <a:cubicBezTo>
                  <a:pt x="1098766" y="165892"/>
                  <a:pt x="1097175" y="164524"/>
                  <a:pt x="1095642" y="163811"/>
                </a:cubicBezTo>
                <a:cubicBezTo>
                  <a:pt x="1095339" y="163667"/>
                  <a:pt x="1094591" y="163610"/>
                  <a:pt x="1094562" y="163660"/>
                </a:cubicBezTo>
                <a:cubicBezTo>
                  <a:pt x="1094253" y="164293"/>
                  <a:pt x="1093785" y="164977"/>
                  <a:pt x="1093864" y="165611"/>
                </a:cubicBezTo>
                <a:cubicBezTo>
                  <a:pt x="1094001" y="166763"/>
                  <a:pt x="1094764" y="167526"/>
                  <a:pt x="1096542" y="167698"/>
                </a:cubicBezTo>
                <a:cubicBezTo>
                  <a:pt x="1097391" y="167777"/>
                  <a:pt x="1099982" y="167698"/>
                  <a:pt x="1098017" y="169469"/>
                </a:cubicBezTo>
                <a:cubicBezTo>
                  <a:pt x="1094461" y="172672"/>
                  <a:pt x="1091582" y="172968"/>
                  <a:pt x="1089286" y="169498"/>
                </a:cubicBezTo>
                <a:cubicBezTo>
                  <a:pt x="1087537" y="166856"/>
                  <a:pt x="1084053" y="165611"/>
                  <a:pt x="1082570" y="163430"/>
                </a:cubicBezTo>
                <a:cubicBezTo>
                  <a:pt x="1080577" y="160493"/>
                  <a:pt x="1075991" y="159003"/>
                  <a:pt x="1075524" y="155368"/>
                </a:cubicBezTo>
                <a:cubicBezTo>
                  <a:pt x="1075430" y="154670"/>
                  <a:pt x="1074379" y="154785"/>
                  <a:pt x="1073407" y="155468"/>
                </a:cubicBezTo>
                <a:cubicBezTo>
                  <a:pt x="1072126" y="156368"/>
                  <a:pt x="1070535" y="157081"/>
                  <a:pt x="1070370" y="158571"/>
                </a:cubicBezTo>
                <a:cubicBezTo>
                  <a:pt x="1067455" y="158074"/>
                  <a:pt x="1065331" y="156714"/>
                  <a:pt x="1064835" y="154497"/>
                </a:cubicBezTo>
                <a:cubicBezTo>
                  <a:pt x="1063978" y="150653"/>
                  <a:pt x="1059882" y="140086"/>
                  <a:pt x="1057622" y="136846"/>
                </a:cubicBezTo>
                <a:cubicBezTo>
                  <a:pt x="1056982" y="135925"/>
                  <a:pt x="1056406" y="134939"/>
                  <a:pt x="1056089" y="133924"/>
                </a:cubicBezTo>
                <a:cubicBezTo>
                  <a:pt x="1055880" y="133247"/>
                  <a:pt x="1056017" y="132441"/>
                  <a:pt x="1056284" y="131765"/>
                </a:cubicBezTo>
                <a:cubicBezTo>
                  <a:pt x="1056831" y="130354"/>
                  <a:pt x="1058076" y="130526"/>
                  <a:pt x="1059199" y="131304"/>
                </a:cubicBezTo>
                <a:cubicBezTo>
                  <a:pt x="1060221" y="132016"/>
                  <a:pt x="1060941" y="132074"/>
                  <a:pt x="1061301" y="131167"/>
                </a:cubicBezTo>
                <a:cubicBezTo>
                  <a:pt x="1061560" y="130505"/>
                  <a:pt x="1061941" y="129461"/>
                  <a:pt x="1061531" y="129137"/>
                </a:cubicBezTo>
                <a:cubicBezTo>
                  <a:pt x="1060645" y="128439"/>
                  <a:pt x="1059335" y="128007"/>
                  <a:pt x="1058119" y="127611"/>
                </a:cubicBezTo>
                <a:cubicBezTo>
                  <a:pt x="1056247" y="127006"/>
                  <a:pt x="1056694" y="126121"/>
                  <a:pt x="1057622" y="125308"/>
                </a:cubicBezTo>
                <a:cubicBezTo>
                  <a:pt x="1058529" y="124509"/>
                  <a:pt x="1058587" y="123933"/>
                  <a:pt x="1057313" y="123659"/>
                </a:cubicBezTo>
                <a:cubicBezTo>
                  <a:pt x="1056478" y="123479"/>
                  <a:pt x="1055312" y="123357"/>
                  <a:pt x="1054664" y="123659"/>
                </a:cubicBezTo>
                <a:cubicBezTo>
                  <a:pt x="1052735" y="124573"/>
                  <a:pt x="1051101" y="126330"/>
                  <a:pt x="1048531" y="124789"/>
                </a:cubicBezTo>
                <a:cubicBezTo>
                  <a:pt x="1046293" y="123443"/>
                  <a:pt x="1044213" y="122025"/>
                  <a:pt x="1044457" y="119426"/>
                </a:cubicBezTo>
                <a:cubicBezTo>
                  <a:pt x="1044623" y="117677"/>
                  <a:pt x="1044954" y="115705"/>
                  <a:pt x="1042845" y="114359"/>
                </a:cubicBezTo>
                <a:cubicBezTo>
                  <a:pt x="1041672" y="113610"/>
                  <a:pt x="1041081" y="111969"/>
                  <a:pt x="1038548" y="113308"/>
                </a:cubicBezTo>
                <a:cubicBezTo>
                  <a:pt x="1035935" y="114690"/>
                  <a:pt x="1032797" y="115597"/>
                  <a:pt x="1029738" y="116339"/>
                </a:cubicBezTo>
                <a:cubicBezTo>
                  <a:pt x="1028399" y="116663"/>
                  <a:pt x="1027405" y="115619"/>
                  <a:pt x="1027110" y="114474"/>
                </a:cubicBezTo>
                <a:cubicBezTo>
                  <a:pt x="1024289" y="113790"/>
                  <a:pt x="1023720" y="112459"/>
                  <a:pt x="1025260" y="110479"/>
                </a:cubicBezTo>
                <a:cubicBezTo>
                  <a:pt x="1025714" y="109903"/>
                  <a:pt x="1026052" y="109270"/>
                  <a:pt x="1026441" y="108665"/>
                </a:cubicBezTo>
                <a:cubicBezTo>
                  <a:pt x="1023871" y="108118"/>
                  <a:pt x="1021438" y="105707"/>
                  <a:pt x="1019142" y="106570"/>
                </a:cubicBezTo>
                <a:cubicBezTo>
                  <a:pt x="1014003" y="108507"/>
                  <a:pt x="1008792" y="107333"/>
                  <a:pt x="1003652" y="107700"/>
                </a:cubicBezTo>
                <a:cubicBezTo>
                  <a:pt x="1002357" y="107794"/>
                  <a:pt x="1001133" y="106758"/>
                  <a:pt x="1001227" y="105462"/>
                </a:cubicBezTo>
                <a:cubicBezTo>
                  <a:pt x="1001399" y="103007"/>
                  <a:pt x="1000392" y="101618"/>
                  <a:pt x="996958" y="100661"/>
                </a:cubicBezTo>
                <a:cubicBezTo>
                  <a:pt x="994281" y="99919"/>
                  <a:pt x="992351" y="98220"/>
                  <a:pt x="989408" y="100164"/>
                </a:cubicBezTo>
                <a:cubicBezTo>
                  <a:pt x="986543" y="102057"/>
                  <a:pt x="983066" y="101136"/>
                  <a:pt x="979806" y="100941"/>
                </a:cubicBezTo>
                <a:cubicBezTo>
                  <a:pt x="979424" y="100920"/>
                  <a:pt x="978992" y="100524"/>
                  <a:pt x="978762" y="100221"/>
                </a:cubicBezTo>
                <a:cubicBezTo>
                  <a:pt x="978683" y="100114"/>
                  <a:pt x="979064" y="99653"/>
                  <a:pt x="979359" y="99545"/>
                </a:cubicBezTo>
                <a:cubicBezTo>
                  <a:pt x="982303" y="98458"/>
                  <a:pt x="985262" y="97393"/>
                  <a:pt x="988227" y="96349"/>
                </a:cubicBezTo>
                <a:cubicBezTo>
                  <a:pt x="989631" y="95852"/>
                  <a:pt x="989688" y="95355"/>
                  <a:pt x="988306" y="94859"/>
                </a:cubicBezTo>
                <a:cubicBezTo>
                  <a:pt x="986608" y="94247"/>
                  <a:pt x="984945" y="93506"/>
                  <a:pt x="983153" y="93131"/>
                </a:cubicBezTo>
                <a:cubicBezTo>
                  <a:pt x="980928" y="92663"/>
                  <a:pt x="980281" y="94578"/>
                  <a:pt x="978747" y="95219"/>
                </a:cubicBezTo>
                <a:cubicBezTo>
                  <a:pt x="977581" y="95701"/>
                  <a:pt x="976394" y="96140"/>
                  <a:pt x="975213" y="96601"/>
                </a:cubicBezTo>
                <a:cubicBezTo>
                  <a:pt x="974882" y="96025"/>
                  <a:pt x="974565" y="95442"/>
                  <a:pt x="974206" y="94873"/>
                </a:cubicBezTo>
                <a:cubicBezTo>
                  <a:pt x="973608" y="93916"/>
                  <a:pt x="972672" y="93002"/>
                  <a:pt x="972449" y="91994"/>
                </a:cubicBezTo>
                <a:cubicBezTo>
                  <a:pt x="972133" y="90583"/>
                  <a:pt x="972485" y="89115"/>
                  <a:pt x="971024" y="87905"/>
                </a:cubicBezTo>
                <a:cubicBezTo>
                  <a:pt x="969196" y="86386"/>
                  <a:pt x="967389" y="85753"/>
                  <a:pt x="965215" y="87473"/>
                </a:cubicBezTo>
                <a:cubicBezTo>
                  <a:pt x="964726" y="86970"/>
                  <a:pt x="964136" y="86509"/>
                  <a:pt x="963783" y="85962"/>
                </a:cubicBezTo>
                <a:cubicBezTo>
                  <a:pt x="963279" y="85163"/>
                  <a:pt x="963524" y="83298"/>
                  <a:pt x="961552" y="84407"/>
                </a:cubicBezTo>
                <a:cubicBezTo>
                  <a:pt x="958284" y="86242"/>
                  <a:pt x="952893" y="86063"/>
                  <a:pt x="952058" y="90317"/>
                </a:cubicBezTo>
                <a:cubicBezTo>
                  <a:pt x="951561" y="92851"/>
                  <a:pt x="949826" y="91670"/>
                  <a:pt x="948351" y="90770"/>
                </a:cubicBezTo>
                <a:cubicBezTo>
                  <a:pt x="947983" y="90547"/>
                  <a:pt x="947566" y="90360"/>
                  <a:pt x="947156" y="90187"/>
                </a:cubicBezTo>
                <a:cubicBezTo>
                  <a:pt x="943938" y="88827"/>
                  <a:pt x="943931" y="88827"/>
                  <a:pt x="946126" y="86761"/>
                </a:cubicBezTo>
                <a:cubicBezTo>
                  <a:pt x="946429" y="86480"/>
                  <a:pt x="946868" y="86279"/>
                  <a:pt x="947163" y="85998"/>
                </a:cubicBezTo>
                <a:cubicBezTo>
                  <a:pt x="949927" y="83392"/>
                  <a:pt x="949941" y="82651"/>
                  <a:pt x="947156" y="80578"/>
                </a:cubicBezTo>
                <a:cubicBezTo>
                  <a:pt x="945781" y="79555"/>
                  <a:pt x="944284" y="78634"/>
                  <a:pt x="942909" y="77604"/>
                </a:cubicBezTo>
                <a:cubicBezTo>
                  <a:pt x="941952" y="76892"/>
                  <a:pt x="941289" y="76978"/>
                  <a:pt x="940843" y="78015"/>
                </a:cubicBezTo>
                <a:cubicBezTo>
                  <a:pt x="940699" y="78346"/>
                  <a:pt x="940620" y="78763"/>
                  <a:pt x="940757" y="79073"/>
                </a:cubicBezTo>
                <a:cubicBezTo>
                  <a:pt x="941311" y="80347"/>
                  <a:pt x="942938" y="82068"/>
                  <a:pt x="942376" y="82766"/>
                </a:cubicBezTo>
                <a:cubicBezTo>
                  <a:pt x="940901" y="84580"/>
                  <a:pt x="938720" y="86221"/>
                  <a:pt x="936373" y="87409"/>
                </a:cubicBezTo>
                <a:cubicBezTo>
                  <a:pt x="933883" y="88676"/>
                  <a:pt x="932141" y="86667"/>
                  <a:pt x="930104" y="85861"/>
                </a:cubicBezTo>
                <a:cubicBezTo>
                  <a:pt x="928931" y="85400"/>
                  <a:pt x="927203" y="85825"/>
                  <a:pt x="925900" y="85472"/>
                </a:cubicBezTo>
                <a:cubicBezTo>
                  <a:pt x="923446" y="84803"/>
                  <a:pt x="921668" y="83788"/>
                  <a:pt x="918558" y="85278"/>
                </a:cubicBezTo>
                <a:cubicBezTo>
                  <a:pt x="915809" y="86602"/>
                  <a:pt x="912102" y="85379"/>
                  <a:pt x="909971" y="82953"/>
                </a:cubicBezTo>
                <a:cubicBezTo>
                  <a:pt x="909007" y="81859"/>
                  <a:pt x="908100" y="80729"/>
                  <a:pt x="907171" y="79613"/>
                </a:cubicBezTo>
                <a:cubicBezTo>
                  <a:pt x="904918" y="81369"/>
                  <a:pt x="903205" y="80030"/>
                  <a:pt x="901075" y="79267"/>
                </a:cubicBezTo>
                <a:cubicBezTo>
                  <a:pt x="899477" y="78691"/>
                  <a:pt x="897296" y="78929"/>
                  <a:pt x="895395" y="79015"/>
                </a:cubicBezTo>
                <a:cubicBezTo>
                  <a:pt x="892264" y="79152"/>
                  <a:pt x="891386" y="77691"/>
                  <a:pt x="890947" y="75733"/>
                </a:cubicBezTo>
                <a:cubicBezTo>
                  <a:pt x="890875" y="75416"/>
                  <a:pt x="890371" y="75157"/>
                  <a:pt x="890069" y="74869"/>
                </a:cubicBezTo>
                <a:cubicBezTo>
                  <a:pt x="889760" y="75128"/>
                  <a:pt x="889249" y="75366"/>
                  <a:pt x="889184" y="75654"/>
                </a:cubicBezTo>
                <a:cubicBezTo>
                  <a:pt x="888946" y="76698"/>
                  <a:pt x="888989" y="77792"/>
                  <a:pt x="888673" y="78821"/>
                </a:cubicBezTo>
                <a:cubicBezTo>
                  <a:pt x="888421" y="79656"/>
                  <a:pt x="888586" y="81369"/>
                  <a:pt x="886434" y="80347"/>
                </a:cubicBezTo>
                <a:cubicBezTo>
                  <a:pt x="884843" y="79591"/>
                  <a:pt x="883605" y="78382"/>
                  <a:pt x="882245" y="77345"/>
                </a:cubicBezTo>
                <a:cubicBezTo>
                  <a:pt x="880546" y="76057"/>
                  <a:pt x="878840" y="75020"/>
                  <a:pt x="876328" y="74502"/>
                </a:cubicBezTo>
                <a:cubicBezTo>
                  <a:pt x="872376" y="73674"/>
                  <a:pt x="877941" y="71745"/>
                  <a:pt x="875918" y="70435"/>
                </a:cubicBezTo>
                <a:cubicBezTo>
                  <a:pt x="873780" y="69046"/>
                  <a:pt x="871945" y="66980"/>
                  <a:pt x="869505" y="66418"/>
                </a:cubicBezTo>
                <a:cubicBezTo>
                  <a:pt x="867871" y="66044"/>
                  <a:pt x="865409" y="67772"/>
                  <a:pt x="863329" y="68578"/>
                </a:cubicBezTo>
                <a:cubicBezTo>
                  <a:pt x="862904" y="68743"/>
                  <a:pt x="862472" y="68952"/>
                  <a:pt x="862170" y="69226"/>
                </a:cubicBezTo>
                <a:cubicBezTo>
                  <a:pt x="861220" y="70082"/>
                  <a:pt x="860867" y="69823"/>
                  <a:pt x="860054" y="68931"/>
                </a:cubicBezTo>
                <a:cubicBezTo>
                  <a:pt x="857268" y="65878"/>
                  <a:pt x="857211" y="63136"/>
                  <a:pt x="860953" y="61977"/>
                </a:cubicBezTo>
                <a:cubicBezTo>
                  <a:pt x="864444" y="60890"/>
                  <a:pt x="865474" y="60221"/>
                  <a:pt x="863055" y="57593"/>
                </a:cubicBezTo>
                <a:cubicBezTo>
                  <a:pt x="861839" y="56276"/>
                  <a:pt x="863444" y="54822"/>
                  <a:pt x="865488" y="54563"/>
                </a:cubicBezTo>
                <a:cubicBezTo>
                  <a:pt x="868223" y="54217"/>
                  <a:pt x="871426" y="55578"/>
                  <a:pt x="873672" y="53706"/>
                </a:cubicBezTo>
                <a:cubicBezTo>
                  <a:pt x="877307" y="50668"/>
                  <a:pt x="881993" y="49143"/>
                  <a:pt x="886794" y="47674"/>
                </a:cubicBezTo>
                <a:cubicBezTo>
                  <a:pt x="888140" y="47264"/>
                  <a:pt x="888277" y="46717"/>
                  <a:pt x="887247" y="46220"/>
                </a:cubicBezTo>
                <a:cubicBezTo>
                  <a:pt x="886866" y="46033"/>
                  <a:pt x="886413" y="45932"/>
                  <a:pt x="886002" y="45788"/>
                </a:cubicBezTo>
                <a:cubicBezTo>
                  <a:pt x="885167" y="45486"/>
                  <a:pt x="884339" y="45176"/>
                  <a:pt x="883505" y="44874"/>
                </a:cubicBezTo>
                <a:cubicBezTo>
                  <a:pt x="884001" y="44284"/>
                  <a:pt x="884419" y="43636"/>
                  <a:pt x="885016" y="43110"/>
                </a:cubicBezTo>
                <a:cubicBezTo>
                  <a:pt x="886722" y="41599"/>
                  <a:pt x="888428" y="41037"/>
                  <a:pt x="891170" y="42153"/>
                </a:cubicBezTo>
                <a:cubicBezTo>
                  <a:pt x="895777" y="44025"/>
                  <a:pt x="895943" y="43866"/>
                  <a:pt x="899318" y="40951"/>
                </a:cubicBezTo>
                <a:cubicBezTo>
                  <a:pt x="899837" y="40505"/>
                  <a:pt x="899988" y="39806"/>
                  <a:pt x="900247" y="39187"/>
                </a:cubicBezTo>
                <a:cubicBezTo>
                  <a:pt x="902608" y="38863"/>
                  <a:pt x="903803" y="37316"/>
                  <a:pt x="905465" y="36243"/>
                </a:cubicBezTo>
                <a:cubicBezTo>
                  <a:pt x="907459" y="34962"/>
                  <a:pt x="909532" y="33753"/>
                  <a:pt x="911576" y="32522"/>
                </a:cubicBezTo>
                <a:cubicBezTo>
                  <a:pt x="911735" y="30801"/>
                  <a:pt x="911425" y="29311"/>
                  <a:pt x="910310" y="27612"/>
                </a:cubicBezTo>
                <a:cubicBezTo>
                  <a:pt x="908568" y="24956"/>
                  <a:pt x="905473" y="22602"/>
                  <a:pt x="905782" y="19277"/>
                </a:cubicBezTo>
                <a:cubicBezTo>
                  <a:pt x="901938" y="19363"/>
                  <a:pt x="899138" y="17204"/>
                  <a:pt x="895691" y="16433"/>
                </a:cubicBezTo>
                <a:cubicBezTo>
                  <a:pt x="895417" y="16376"/>
                  <a:pt x="895280" y="15958"/>
                  <a:pt x="895079" y="15714"/>
                </a:cubicBezTo>
                <a:cubicBezTo>
                  <a:pt x="895878" y="15383"/>
                  <a:pt x="896713" y="15087"/>
                  <a:pt x="897476" y="14720"/>
                </a:cubicBezTo>
                <a:cubicBezTo>
                  <a:pt x="898195" y="14375"/>
                  <a:pt x="898858" y="13943"/>
                  <a:pt x="899541" y="13547"/>
                </a:cubicBezTo>
                <a:cubicBezTo>
                  <a:pt x="899210" y="13288"/>
                  <a:pt x="898944" y="12935"/>
                  <a:pt x="898548" y="12777"/>
                </a:cubicBezTo>
                <a:cubicBezTo>
                  <a:pt x="896547" y="11949"/>
                  <a:pt x="894604" y="10884"/>
                  <a:pt x="892452" y="10452"/>
                </a:cubicBezTo>
                <a:cubicBezTo>
                  <a:pt x="890631" y="10085"/>
                  <a:pt x="888939" y="10768"/>
                  <a:pt x="888565" y="12467"/>
                </a:cubicBezTo>
                <a:cubicBezTo>
                  <a:pt x="887701" y="12453"/>
                  <a:pt x="886830" y="12446"/>
                  <a:pt x="885966" y="12410"/>
                </a:cubicBezTo>
                <a:cubicBezTo>
                  <a:pt x="885513" y="12395"/>
                  <a:pt x="885031" y="12395"/>
                  <a:pt x="884613" y="12273"/>
                </a:cubicBezTo>
                <a:cubicBezTo>
                  <a:pt x="881086" y="11243"/>
                  <a:pt x="880050" y="11279"/>
                  <a:pt x="877199" y="12546"/>
                </a:cubicBezTo>
                <a:cubicBezTo>
                  <a:pt x="877199" y="13252"/>
                  <a:pt x="877199" y="13957"/>
                  <a:pt x="877206" y="14670"/>
                </a:cubicBezTo>
                <a:cubicBezTo>
                  <a:pt x="878531" y="14771"/>
                  <a:pt x="879855" y="14843"/>
                  <a:pt x="881165" y="15015"/>
                </a:cubicBezTo>
                <a:cubicBezTo>
                  <a:pt x="881583" y="15073"/>
                  <a:pt x="881935" y="15433"/>
                  <a:pt x="882317" y="15656"/>
                </a:cubicBezTo>
                <a:cubicBezTo>
                  <a:pt x="879020" y="18665"/>
                  <a:pt x="876011" y="21926"/>
                  <a:pt x="871067" y="23531"/>
                </a:cubicBezTo>
                <a:cubicBezTo>
                  <a:pt x="870707" y="23646"/>
                  <a:pt x="870109" y="23545"/>
                  <a:pt x="869728" y="23387"/>
                </a:cubicBezTo>
                <a:cubicBezTo>
                  <a:pt x="869332" y="23221"/>
                  <a:pt x="868850" y="22898"/>
                  <a:pt x="868770" y="22595"/>
                </a:cubicBezTo>
                <a:cubicBezTo>
                  <a:pt x="867410" y="17369"/>
                  <a:pt x="870210" y="11747"/>
                  <a:pt x="866208" y="6766"/>
                </a:cubicBezTo>
                <a:cubicBezTo>
                  <a:pt x="867057" y="6457"/>
                  <a:pt x="867892" y="6133"/>
                  <a:pt x="868756" y="5845"/>
                </a:cubicBezTo>
                <a:cubicBezTo>
                  <a:pt x="870030" y="5420"/>
                  <a:pt x="871477" y="4923"/>
                  <a:pt x="869778" y="3800"/>
                </a:cubicBezTo>
                <a:cubicBezTo>
                  <a:pt x="868108" y="2692"/>
                  <a:pt x="869735" y="79"/>
                  <a:pt x="866546" y="-187"/>
                </a:cubicBezTo>
                <a:cubicBezTo>
                  <a:pt x="866258" y="-209"/>
                  <a:pt x="865769" y="259"/>
                  <a:pt x="865575" y="576"/>
                </a:cubicBezTo>
                <a:cubicBezTo>
                  <a:pt x="864948" y="1591"/>
                  <a:pt x="865776" y="3779"/>
                  <a:pt x="862523" y="2476"/>
                </a:cubicBezTo>
                <a:cubicBezTo>
                  <a:pt x="858492" y="864"/>
                  <a:pt x="854396" y="597"/>
                  <a:pt x="850480" y="2793"/>
                </a:cubicBezTo>
                <a:cubicBezTo>
                  <a:pt x="848314" y="4009"/>
                  <a:pt x="845996" y="3700"/>
                  <a:pt x="843714" y="3131"/>
                </a:cubicBezTo>
                <a:cubicBezTo>
                  <a:pt x="842829" y="2908"/>
                  <a:pt x="841641" y="1907"/>
                  <a:pt x="841318" y="2080"/>
                </a:cubicBezTo>
                <a:cubicBezTo>
                  <a:pt x="837726" y="3952"/>
                  <a:pt x="831917" y="3621"/>
                  <a:pt x="830809" y="7983"/>
                </a:cubicBezTo>
                <a:cubicBezTo>
                  <a:pt x="828426" y="7925"/>
                  <a:pt x="828671" y="6133"/>
                  <a:pt x="827620" y="5218"/>
                </a:cubicBezTo>
                <a:cubicBezTo>
                  <a:pt x="826216" y="4002"/>
                  <a:pt x="823683" y="3592"/>
                  <a:pt x="821890" y="2570"/>
                </a:cubicBezTo>
                <a:cubicBezTo>
                  <a:pt x="820760" y="1929"/>
                  <a:pt x="820220" y="1727"/>
                  <a:pt x="819875" y="2728"/>
                </a:cubicBezTo>
                <a:cubicBezTo>
                  <a:pt x="819508" y="3772"/>
                  <a:pt x="819306" y="4859"/>
                  <a:pt x="819061" y="5924"/>
                </a:cubicBezTo>
                <a:cubicBezTo>
                  <a:pt x="818457" y="8587"/>
                  <a:pt x="815643" y="8047"/>
                  <a:pt x="813498" y="7975"/>
                </a:cubicBezTo>
                <a:cubicBezTo>
                  <a:pt x="810107" y="7860"/>
                  <a:pt x="811835" y="6622"/>
                  <a:pt x="812461" y="5240"/>
                </a:cubicBezTo>
                <a:cubicBezTo>
                  <a:pt x="813159" y="3707"/>
                  <a:pt x="811108" y="2577"/>
                  <a:pt x="809575" y="2174"/>
                </a:cubicBezTo>
                <a:cubicBezTo>
                  <a:pt x="807854" y="1720"/>
                  <a:pt x="807869" y="3081"/>
                  <a:pt x="807754" y="4124"/>
                </a:cubicBezTo>
                <a:cubicBezTo>
                  <a:pt x="807473" y="6615"/>
                  <a:pt x="807422" y="6500"/>
                  <a:pt x="802809" y="5953"/>
                </a:cubicBezTo>
                <a:cubicBezTo>
                  <a:pt x="800476" y="5679"/>
                  <a:pt x="797993" y="5701"/>
                  <a:pt x="795661" y="5982"/>
                </a:cubicBezTo>
                <a:cubicBezTo>
                  <a:pt x="793948" y="6183"/>
                  <a:pt x="793912" y="7371"/>
                  <a:pt x="794970" y="8292"/>
                </a:cubicBezTo>
                <a:cubicBezTo>
                  <a:pt x="795906" y="9098"/>
                  <a:pt x="795963" y="9624"/>
                  <a:pt x="794733" y="9890"/>
                </a:cubicBezTo>
                <a:cubicBezTo>
                  <a:pt x="793854" y="10077"/>
                  <a:pt x="792400" y="10394"/>
                  <a:pt x="792055" y="10092"/>
                </a:cubicBezTo>
                <a:cubicBezTo>
                  <a:pt x="788787" y="7184"/>
                  <a:pt x="786239" y="10682"/>
                  <a:pt x="783331" y="10588"/>
                </a:cubicBezTo>
                <a:cubicBezTo>
                  <a:pt x="782993" y="10581"/>
                  <a:pt x="782626" y="11049"/>
                  <a:pt x="782273" y="11294"/>
                </a:cubicBezTo>
                <a:cubicBezTo>
                  <a:pt x="782921" y="11690"/>
                  <a:pt x="783511" y="12323"/>
                  <a:pt x="784231" y="12424"/>
                </a:cubicBezTo>
                <a:cubicBezTo>
                  <a:pt x="785692" y="12626"/>
                  <a:pt x="787052" y="12899"/>
                  <a:pt x="787348" y="14094"/>
                </a:cubicBezTo>
                <a:cubicBezTo>
                  <a:pt x="787499" y="14713"/>
                  <a:pt x="786937" y="15433"/>
                  <a:pt x="786700" y="16109"/>
                </a:cubicBezTo>
                <a:cubicBezTo>
                  <a:pt x="784612" y="15598"/>
                  <a:pt x="782345" y="15318"/>
                  <a:pt x="780502" y="14490"/>
                </a:cubicBezTo>
                <a:cubicBezTo>
                  <a:pt x="779617" y="14087"/>
                  <a:pt x="779480" y="12661"/>
                  <a:pt x="779099" y="11683"/>
                </a:cubicBezTo>
                <a:cubicBezTo>
                  <a:pt x="778832" y="10991"/>
                  <a:pt x="778832" y="10236"/>
                  <a:pt x="778508" y="9566"/>
                </a:cubicBezTo>
                <a:cubicBezTo>
                  <a:pt x="778005" y="8530"/>
                  <a:pt x="777270" y="8429"/>
                  <a:pt x="776637" y="9221"/>
                </a:cubicBezTo>
                <a:cubicBezTo>
                  <a:pt x="775428" y="10740"/>
                  <a:pt x="774442" y="12388"/>
                  <a:pt x="773002" y="13763"/>
                </a:cubicBezTo>
                <a:cubicBezTo>
                  <a:pt x="771418" y="15267"/>
                  <a:pt x="768741" y="14958"/>
                  <a:pt x="767359" y="13058"/>
                </a:cubicBezTo>
                <a:cubicBezTo>
                  <a:pt x="766697" y="12143"/>
                  <a:pt x="766574" y="10927"/>
                  <a:pt x="765063" y="10624"/>
                </a:cubicBezTo>
                <a:cubicBezTo>
                  <a:pt x="764307" y="10473"/>
                  <a:pt x="763364" y="10797"/>
                  <a:pt x="762536" y="10999"/>
                </a:cubicBezTo>
                <a:cubicBezTo>
                  <a:pt x="762414" y="11028"/>
                  <a:pt x="762435" y="11553"/>
                  <a:pt x="762493" y="11834"/>
                </a:cubicBezTo>
                <a:cubicBezTo>
                  <a:pt x="763263" y="15548"/>
                  <a:pt x="762292" y="16311"/>
                  <a:pt x="757642" y="15289"/>
                </a:cubicBezTo>
                <a:cubicBezTo>
                  <a:pt x="755281" y="14771"/>
                  <a:pt x="753193" y="14684"/>
                  <a:pt x="750818" y="15426"/>
                </a:cubicBezTo>
                <a:cubicBezTo>
                  <a:pt x="747795" y="16361"/>
                  <a:pt x="745693" y="15606"/>
                  <a:pt x="744599" y="13446"/>
                </a:cubicBezTo>
                <a:cubicBezTo>
                  <a:pt x="744304" y="12870"/>
                  <a:pt x="744642" y="12021"/>
                  <a:pt x="744944" y="11366"/>
                </a:cubicBezTo>
                <a:cubicBezTo>
                  <a:pt x="745297" y="10610"/>
                  <a:pt x="745995" y="10826"/>
                  <a:pt x="747089" y="11366"/>
                </a:cubicBezTo>
                <a:cubicBezTo>
                  <a:pt x="750134" y="12870"/>
                  <a:pt x="753280" y="13302"/>
                  <a:pt x="756188" y="11100"/>
                </a:cubicBezTo>
                <a:cubicBezTo>
                  <a:pt x="756857" y="10588"/>
                  <a:pt x="757361" y="9948"/>
                  <a:pt x="757944" y="9372"/>
                </a:cubicBezTo>
                <a:cubicBezTo>
                  <a:pt x="757318" y="9019"/>
                  <a:pt x="756713" y="8386"/>
                  <a:pt x="756058" y="8350"/>
                </a:cubicBezTo>
                <a:cubicBezTo>
                  <a:pt x="752718" y="8199"/>
                  <a:pt x="749220" y="8652"/>
                  <a:pt x="746067" y="8033"/>
                </a:cubicBezTo>
                <a:cubicBezTo>
                  <a:pt x="742843" y="7407"/>
                  <a:pt x="740467" y="11531"/>
                  <a:pt x="737020" y="8630"/>
                </a:cubicBezTo>
                <a:cubicBezTo>
                  <a:pt x="736638" y="8307"/>
                  <a:pt x="735350" y="10358"/>
                  <a:pt x="736019" y="10999"/>
                </a:cubicBezTo>
                <a:cubicBezTo>
                  <a:pt x="737876" y="12791"/>
                  <a:pt x="738762" y="14655"/>
                  <a:pt x="738337" y="16880"/>
                </a:cubicBezTo>
                <a:cubicBezTo>
                  <a:pt x="734781" y="17636"/>
                  <a:pt x="732463" y="15217"/>
                  <a:pt x="729375" y="14699"/>
                </a:cubicBezTo>
                <a:cubicBezTo>
                  <a:pt x="725971" y="14123"/>
                  <a:pt x="728620" y="12942"/>
                  <a:pt x="728958" y="11805"/>
                </a:cubicBezTo>
                <a:cubicBezTo>
                  <a:pt x="729433" y="10214"/>
                  <a:pt x="727446" y="9206"/>
                  <a:pt x="725899" y="8803"/>
                </a:cubicBezTo>
                <a:cubicBezTo>
                  <a:pt x="724142" y="8343"/>
                  <a:pt x="723991" y="9710"/>
                  <a:pt x="724042" y="10732"/>
                </a:cubicBezTo>
                <a:cubicBezTo>
                  <a:pt x="724121" y="12208"/>
                  <a:pt x="724006" y="13576"/>
                  <a:pt x="722480" y="14720"/>
                </a:cubicBezTo>
                <a:cubicBezTo>
                  <a:pt x="720493" y="16218"/>
                  <a:pt x="718355" y="17484"/>
                  <a:pt x="717866" y="20004"/>
                </a:cubicBezTo>
                <a:cubicBezTo>
                  <a:pt x="717556" y="21587"/>
                  <a:pt x="715822" y="20565"/>
                  <a:pt x="715462" y="19593"/>
                </a:cubicBezTo>
                <a:cubicBezTo>
                  <a:pt x="715066" y="18521"/>
                  <a:pt x="714749" y="17196"/>
                  <a:pt x="713295" y="17125"/>
                </a:cubicBezTo>
                <a:cubicBezTo>
                  <a:pt x="708876" y="16894"/>
                  <a:pt x="709559" y="14533"/>
                  <a:pt x="709531" y="12395"/>
                </a:cubicBezTo>
                <a:cubicBezTo>
                  <a:pt x="709523" y="11783"/>
                  <a:pt x="709488" y="11164"/>
                  <a:pt x="709459" y="10552"/>
                </a:cubicBezTo>
                <a:cubicBezTo>
                  <a:pt x="707630" y="11215"/>
                  <a:pt x="705802" y="11870"/>
                  <a:pt x="703967" y="12532"/>
                </a:cubicBezTo>
                <a:cubicBezTo>
                  <a:pt x="703960" y="14627"/>
                  <a:pt x="704017" y="16728"/>
                  <a:pt x="703888" y="18823"/>
                </a:cubicBezTo>
                <a:cubicBezTo>
                  <a:pt x="703852" y="19450"/>
                  <a:pt x="703448" y="20263"/>
                  <a:pt x="702844" y="20594"/>
                </a:cubicBezTo>
                <a:cubicBezTo>
                  <a:pt x="702484" y="20789"/>
                  <a:pt x="701210" y="20371"/>
                  <a:pt x="700699" y="19961"/>
                </a:cubicBezTo>
                <a:cubicBezTo>
                  <a:pt x="699756" y="19219"/>
                  <a:pt x="698698" y="18370"/>
                  <a:pt x="698338" y="17420"/>
                </a:cubicBezTo>
                <a:cubicBezTo>
                  <a:pt x="696510" y="12654"/>
                  <a:pt x="691968" y="12050"/>
                  <a:pt x="686584" y="12582"/>
                </a:cubicBezTo>
                <a:cubicBezTo>
                  <a:pt x="686339" y="13705"/>
                  <a:pt x="685518" y="14476"/>
                  <a:pt x="683978" y="14476"/>
                </a:cubicBezTo>
                <a:cubicBezTo>
                  <a:pt x="683100" y="14476"/>
                  <a:pt x="682179" y="14130"/>
                  <a:pt x="681351" y="13813"/>
                </a:cubicBezTo>
                <a:cubicBezTo>
                  <a:pt x="678839" y="12870"/>
                  <a:pt x="676384" y="11819"/>
                  <a:pt x="673829" y="10948"/>
                </a:cubicBezTo>
                <a:cubicBezTo>
                  <a:pt x="673541" y="10848"/>
                  <a:pt x="672656" y="11567"/>
                  <a:pt x="672238" y="12007"/>
                </a:cubicBezTo>
                <a:cubicBezTo>
                  <a:pt x="672001" y="12258"/>
                  <a:pt x="672058" y="12741"/>
                  <a:pt x="672152" y="13086"/>
                </a:cubicBezTo>
                <a:cubicBezTo>
                  <a:pt x="672879" y="15699"/>
                  <a:pt x="677522" y="16225"/>
                  <a:pt x="677665" y="19147"/>
                </a:cubicBezTo>
                <a:cubicBezTo>
                  <a:pt x="677680" y="19486"/>
                  <a:pt x="677558" y="19874"/>
                  <a:pt x="677334" y="20169"/>
                </a:cubicBezTo>
                <a:cubicBezTo>
                  <a:pt x="677140" y="20428"/>
                  <a:pt x="676507" y="20817"/>
                  <a:pt x="676435" y="20774"/>
                </a:cubicBezTo>
                <a:cubicBezTo>
                  <a:pt x="673627" y="19140"/>
                  <a:pt x="669050" y="19068"/>
                  <a:pt x="668387" y="15490"/>
                </a:cubicBezTo>
                <a:cubicBezTo>
                  <a:pt x="668366" y="15361"/>
                  <a:pt x="667660" y="15152"/>
                  <a:pt x="667473" y="15238"/>
                </a:cubicBezTo>
                <a:cubicBezTo>
                  <a:pt x="667085" y="15419"/>
                  <a:pt x="666588" y="15750"/>
                  <a:pt x="666552" y="16045"/>
                </a:cubicBezTo>
                <a:cubicBezTo>
                  <a:pt x="666415" y="17117"/>
                  <a:pt x="666214" y="18247"/>
                  <a:pt x="666466" y="19284"/>
                </a:cubicBezTo>
                <a:cubicBezTo>
                  <a:pt x="667653" y="24100"/>
                  <a:pt x="667704" y="24092"/>
                  <a:pt x="663651" y="25806"/>
                </a:cubicBezTo>
                <a:cubicBezTo>
                  <a:pt x="662672" y="26223"/>
                  <a:pt x="658829" y="26165"/>
                  <a:pt x="655251" y="25748"/>
                </a:cubicBezTo>
                <a:cubicBezTo>
                  <a:pt x="652775" y="25460"/>
                  <a:pt x="650515" y="25813"/>
                  <a:pt x="648564" y="27137"/>
                </a:cubicBezTo>
                <a:cubicBezTo>
                  <a:pt x="646866" y="28296"/>
                  <a:pt x="646160" y="26813"/>
                  <a:pt x="645217" y="26230"/>
                </a:cubicBezTo>
                <a:cubicBezTo>
                  <a:pt x="643627" y="25251"/>
                  <a:pt x="642799" y="24020"/>
                  <a:pt x="643698" y="22408"/>
                </a:cubicBezTo>
                <a:cubicBezTo>
                  <a:pt x="644210" y="21494"/>
                  <a:pt x="644778" y="21537"/>
                  <a:pt x="645829" y="22257"/>
                </a:cubicBezTo>
                <a:cubicBezTo>
                  <a:pt x="646822" y="22941"/>
                  <a:pt x="648420" y="23509"/>
                  <a:pt x="648723" y="21955"/>
                </a:cubicBezTo>
                <a:cubicBezTo>
                  <a:pt x="648874" y="21170"/>
                  <a:pt x="647701" y="19586"/>
                  <a:pt x="646844" y="19457"/>
                </a:cubicBezTo>
                <a:cubicBezTo>
                  <a:pt x="644613" y="19126"/>
                  <a:pt x="642007" y="18665"/>
                  <a:pt x="640136" y="20285"/>
                </a:cubicBezTo>
                <a:cubicBezTo>
                  <a:pt x="639293" y="21019"/>
                  <a:pt x="638120" y="22682"/>
                  <a:pt x="638206" y="22732"/>
                </a:cubicBezTo>
                <a:cubicBezTo>
                  <a:pt x="641856" y="24733"/>
                  <a:pt x="638631" y="28685"/>
                  <a:pt x="642086" y="30657"/>
                </a:cubicBezTo>
                <a:cubicBezTo>
                  <a:pt x="643252" y="31327"/>
                  <a:pt x="643123" y="31917"/>
                  <a:pt x="641640" y="32111"/>
                </a:cubicBezTo>
                <a:cubicBezTo>
                  <a:pt x="640769" y="32227"/>
                  <a:pt x="639423" y="32248"/>
                  <a:pt x="638998" y="31859"/>
                </a:cubicBezTo>
                <a:cubicBezTo>
                  <a:pt x="638149" y="31082"/>
                  <a:pt x="637782" y="29988"/>
                  <a:pt x="637235" y="29023"/>
                </a:cubicBezTo>
                <a:cubicBezTo>
                  <a:pt x="636673" y="28037"/>
                  <a:pt x="636033" y="28030"/>
                  <a:pt x="634975" y="28735"/>
                </a:cubicBezTo>
                <a:cubicBezTo>
                  <a:pt x="633175" y="29930"/>
                  <a:pt x="631512" y="30074"/>
                  <a:pt x="631844" y="27728"/>
                </a:cubicBezTo>
                <a:cubicBezTo>
                  <a:pt x="632290" y="24575"/>
                  <a:pt x="629835" y="22833"/>
                  <a:pt x="626812" y="21688"/>
                </a:cubicBezTo>
                <a:cubicBezTo>
                  <a:pt x="625373" y="21141"/>
                  <a:pt x="623141" y="21609"/>
                  <a:pt x="621356" y="21926"/>
                </a:cubicBezTo>
                <a:cubicBezTo>
                  <a:pt x="620795" y="22027"/>
                  <a:pt x="620478" y="22933"/>
                  <a:pt x="620075" y="23552"/>
                </a:cubicBezTo>
                <a:cubicBezTo>
                  <a:pt x="618441" y="24143"/>
                  <a:pt x="616058" y="25410"/>
                  <a:pt x="615483" y="25035"/>
                </a:cubicBezTo>
                <a:cubicBezTo>
                  <a:pt x="612776" y="23279"/>
                  <a:pt x="611293" y="25287"/>
                  <a:pt x="609249" y="25640"/>
                </a:cubicBezTo>
                <a:cubicBezTo>
                  <a:pt x="606946" y="26029"/>
                  <a:pt x="604419" y="25633"/>
                  <a:pt x="602109" y="26000"/>
                </a:cubicBezTo>
                <a:cubicBezTo>
                  <a:pt x="600093" y="26324"/>
                  <a:pt x="601058" y="27425"/>
                  <a:pt x="601742" y="28339"/>
                </a:cubicBezTo>
                <a:cubicBezTo>
                  <a:pt x="602138" y="28872"/>
                  <a:pt x="602310" y="29498"/>
                  <a:pt x="602541" y="30103"/>
                </a:cubicBezTo>
                <a:cubicBezTo>
                  <a:pt x="600374" y="30117"/>
                  <a:pt x="597927" y="30564"/>
                  <a:pt x="597085" y="28246"/>
                </a:cubicBezTo>
                <a:cubicBezTo>
                  <a:pt x="596178" y="25748"/>
                  <a:pt x="591758" y="23459"/>
                  <a:pt x="596171" y="20544"/>
                </a:cubicBezTo>
                <a:cubicBezTo>
                  <a:pt x="596279" y="20472"/>
                  <a:pt x="595487" y="19169"/>
                  <a:pt x="595098" y="19169"/>
                </a:cubicBezTo>
                <a:cubicBezTo>
                  <a:pt x="591765" y="19133"/>
                  <a:pt x="588426" y="19198"/>
                  <a:pt x="585107" y="19392"/>
                </a:cubicBezTo>
                <a:cubicBezTo>
                  <a:pt x="584308" y="19442"/>
                  <a:pt x="582962" y="20025"/>
                  <a:pt x="582898" y="20457"/>
                </a:cubicBezTo>
                <a:cubicBezTo>
                  <a:pt x="582322" y="24157"/>
                  <a:pt x="578457" y="23481"/>
                  <a:pt x="575426" y="24035"/>
                </a:cubicBezTo>
                <a:cubicBezTo>
                  <a:pt x="574872" y="24136"/>
                  <a:pt x="574361" y="25143"/>
                  <a:pt x="574260" y="25777"/>
                </a:cubicBezTo>
                <a:cubicBezTo>
                  <a:pt x="573994" y="27468"/>
                  <a:pt x="575815" y="28282"/>
                  <a:pt x="577075" y="29340"/>
                </a:cubicBezTo>
                <a:cubicBezTo>
                  <a:pt x="578773" y="30758"/>
                  <a:pt x="579363" y="28966"/>
                  <a:pt x="580407" y="28649"/>
                </a:cubicBezTo>
                <a:cubicBezTo>
                  <a:pt x="581372" y="28354"/>
                  <a:pt x="582538" y="28462"/>
                  <a:pt x="582394" y="29311"/>
                </a:cubicBezTo>
                <a:cubicBezTo>
                  <a:pt x="582135" y="30931"/>
                  <a:pt x="580803" y="32450"/>
                  <a:pt x="580580" y="34062"/>
                </a:cubicBezTo>
                <a:cubicBezTo>
                  <a:pt x="580126" y="37308"/>
                  <a:pt x="580270" y="37402"/>
                  <a:pt x="576851" y="38885"/>
                </a:cubicBezTo>
                <a:cubicBezTo>
                  <a:pt x="576463" y="37568"/>
                  <a:pt x="575714" y="36546"/>
                  <a:pt x="573497" y="36848"/>
                </a:cubicBezTo>
                <a:cubicBezTo>
                  <a:pt x="569394" y="37409"/>
                  <a:pt x="565903" y="36286"/>
                  <a:pt x="562564" y="34688"/>
                </a:cubicBezTo>
                <a:cubicBezTo>
                  <a:pt x="563024" y="32270"/>
                  <a:pt x="566537" y="30535"/>
                  <a:pt x="565270" y="27756"/>
                </a:cubicBezTo>
                <a:cubicBezTo>
                  <a:pt x="565011" y="27188"/>
                  <a:pt x="564241" y="26749"/>
                  <a:pt x="563708" y="26252"/>
                </a:cubicBezTo>
                <a:cubicBezTo>
                  <a:pt x="563384" y="26518"/>
                  <a:pt x="562815" y="26763"/>
                  <a:pt x="562765" y="27051"/>
                </a:cubicBezTo>
                <a:cubicBezTo>
                  <a:pt x="562189" y="30593"/>
                  <a:pt x="554545" y="30852"/>
                  <a:pt x="556179" y="35516"/>
                </a:cubicBezTo>
                <a:cubicBezTo>
                  <a:pt x="556496" y="36416"/>
                  <a:pt x="555200" y="36733"/>
                  <a:pt x="554423" y="35991"/>
                </a:cubicBezTo>
                <a:cubicBezTo>
                  <a:pt x="553199" y="34818"/>
                  <a:pt x="549895" y="34148"/>
                  <a:pt x="552724" y="31939"/>
                </a:cubicBezTo>
                <a:cubicBezTo>
                  <a:pt x="553501" y="31334"/>
                  <a:pt x="553192" y="30593"/>
                  <a:pt x="551932" y="30398"/>
                </a:cubicBezTo>
                <a:cubicBezTo>
                  <a:pt x="551112" y="30269"/>
                  <a:pt x="549967" y="30448"/>
                  <a:pt x="549319" y="30837"/>
                </a:cubicBezTo>
                <a:cubicBezTo>
                  <a:pt x="548693" y="31212"/>
                  <a:pt x="548369" y="32011"/>
                  <a:pt x="548160" y="32666"/>
                </a:cubicBezTo>
                <a:cubicBezTo>
                  <a:pt x="546656" y="37452"/>
                  <a:pt x="544842" y="38007"/>
                  <a:pt x="538738" y="35538"/>
                </a:cubicBezTo>
                <a:cubicBezTo>
                  <a:pt x="537997" y="35235"/>
                  <a:pt x="537169" y="35063"/>
                  <a:pt x="536377" y="34847"/>
                </a:cubicBezTo>
                <a:cubicBezTo>
                  <a:pt x="536068" y="35423"/>
                  <a:pt x="535809" y="36157"/>
                  <a:pt x="535355" y="36236"/>
                </a:cubicBezTo>
                <a:cubicBezTo>
                  <a:pt x="531771" y="36848"/>
                  <a:pt x="530360" y="38539"/>
                  <a:pt x="530490" y="41138"/>
                </a:cubicBezTo>
                <a:cubicBezTo>
                  <a:pt x="529683" y="40944"/>
                  <a:pt x="528575" y="40814"/>
                  <a:pt x="528431" y="40461"/>
                </a:cubicBezTo>
                <a:cubicBezTo>
                  <a:pt x="527884" y="39094"/>
                  <a:pt x="527898" y="37589"/>
                  <a:pt x="527373" y="36214"/>
                </a:cubicBezTo>
                <a:cubicBezTo>
                  <a:pt x="527164" y="35675"/>
                  <a:pt x="526164" y="35099"/>
                  <a:pt x="525386" y="34955"/>
                </a:cubicBezTo>
                <a:cubicBezTo>
                  <a:pt x="523184" y="34530"/>
                  <a:pt x="519880" y="36869"/>
                  <a:pt x="520132" y="38669"/>
                </a:cubicBezTo>
                <a:cubicBezTo>
                  <a:pt x="520218" y="39295"/>
                  <a:pt x="520945" y="39871"/>
                  <a:pt x="521377" y="40468"/>
                </a:cubicBezTo>
                <a:cubicBezTo>
                  <a:pt x="517382" y="41232"/>
                  <a:pt x="513618" y="42671"/>
                  <a:pt x="509709" y="43370"/>
                </a:cubicBezTo>
                <a:cubicBezTo>
                  <a:pt x="507535" y="43758"/>
                  <a:pt x="505383" y="40591"/>
                  <a:pt x="502166" y="41267"/>
                </a:cubicBezTo>
                <a:cubicBezTo>
                  <a:pt x="498610" y="42009"/>
                  <a:pt x="496227" y="39849"/>
                  <a:pt x="493211" y="39295"/>
                </a:cubicBezTo>
                <a:cubicBezTo>
                  <a:pt x="493190" y="39576"/>
                  <a:pt x="493176" y="39857"/>
                  <a:pt x="493003" y="40065"/>
                </a:cubicBezTo>
                <a:cubicBezTo>
                  <a:pt x="489944" y="43729"/>
                  <a:pt x="489886" y="43780"/>
                  <a:pt x="494306" y="45997"/>
                </a:cubicBezTo>
                <a:cubicBezTo>
                  <a:pt x="495508" y="46602"/>
                  <a:pt x="495572" y="46796"/>
                  <a:pt x="494673" y="47645"/>
                </a:cubicBezTo>
                <a:cubicBezTo>
                  <a:pt x="491981" y="50193"/>
                  <a:pt x="490627" y="50597"/>
                  <a:pt x="487597" y="49380"/>
                </a:cubicBezTo>
                <a:cubicBezTo>
                  <a:pt x="486373" y="48891"/>
                  <a:pt x="485099" y="48451"/>
                  <a:pt x="483941" y="47883"/>
                </a:cubicBezTo>
                <a:cubicBezTo>
                  <a:pt x="483329" y="47573"/>
                  <a:pt x="482918" y="47019"/>
                  <a:pt x="482422" y="46580"/>
                </a:cubicBezTo>
                <a:cubicBezTo>
                  <a:pt x="483242" y="46299"/>
                  <a:pt x="484099" y="46069"/>
                  <a:pt x="484862" y="45716"/>
                </a:cubicBezTo>
                <a:cubicBezTo>
                  <a:pt x="485560" y="45399"/>
                  <a:pt x="486157" y="44946"/>
                  <a:pt x="486805" y="44550"/>
                </a:cubicBezTo>
                <a:cubicBezTo>
                  <a:pt x="486431" y="44320"/>
                  <a:pt x="486086" y="43916"/>
                  <a:pt x="485682" y="43880"/>
                </a:cubicBezTo>
                <a:cubicBezTo>
                  <a:pt x="483012" y="43650"/>
                  <a:pt x="481407" y="42794"/>
                  <a:pt x="481162" y="40519"/>
                </a:cubicBezTo>
                <a:cubicBezTo>
                  <a:pt x="481061" y="39526"/>
                  <a:pt x="479903" y="39317"/>
                  <a:pt x="479427" y="39994"/>
                </a:cubicBezTo>
                <a:cubicBezTo>
                  <a:pt x="478780" y="40922"/>
                  <a:pt x="478521" y="42016"/>
                  <a:pt x="477822" y="42909"/>
                </a:cubicBezTo>
                <a:cubicBezTo>
                  <a:pt x="476376" y="44773"/>
                  <a:pt x="475080" y="44845"/>
                  <a:pt x="471265" y="43916"/>
                </a:cubicBezTo>
                <a:cubicBezTo>
                  <a:pt x="469984" y="43607"/>
                  <a:pt x="468537" y="43679"/>
                  <a:pt x="467162" y="43593"/>
                </a:cubicBezTo>
                <a:cubicBezTo>
                  <a:pt x="466982" y="45342"/>
                  <a:pt x="467414" y="47271"/>
                  <a:pt x="465039" y="48430"/>
                </a:cubicBezTo>
                <a:cubicBezTo>
                  <a:pt x="464045" y="48919"/>
                  <a:pt x="463283" y="50582"/>
                  <a:pt x="461692" y="49135"/>
                </a:cubicBezTo>
                <a:cubicBezTo>
                  <a:pt x="459324" y="46997"/>
                  <a:pt x="454998" y="45889"/>
                  <a:pt x="455466" y="42225"/>
                </a:cubicBezTo>
                <a:cubicBezTo>
                  <a:pt x="455602" y="41160"/>
                  <a:pt x="455293" y="40209"/>
                  <a:pt x="453932" y="39655"/>
                </a:cubicBezTo>
                <a:cubicBezTo>
                  <a:pt x="453486" y="40648"/>
                  <a:pt x="452853" y="41620"/>
                  <a:pt x="452637" y="42642"/>
                </a:cubicBezTo>
                <a:cubicBezTo>
                  <a:pt x="452406" y="43715"/>
                  <a:pt x="452745" y="44867"/>
                  <a:pt x="452514" y="45939"/>
                </a:cubicBezTo>
                <a:cubicBezTo>
                  <a:pt x="452378" y="46573"/>
                  <a:pt x="451744" y="47508"/>
                  <a:pt x="451111" y="47624"/>
                </a:cubicBezTo>
                <a:cubicBezTo>
                  <a:pt x="449808" y="47876"/>
                  <a:pt x="448224" y="47911"/>
                  <a:pt x="447346" y="46760"/>
                </a:cubicBezTo>
                <a:cubicBezTo>
                  <a:pt x="446641" y="45838"/>
                  <a:pt x="446339" y="44478"/>
                  <a:pt x="445316" y="44003"/>
                </a:cubicBezTo>
                <a:cubicBezTo>
                  <a:pt x="443452" y="43132"/>
                  <a:pt x="441840" y="44226"/>
                  <a:pt x="440336" y="45169"/>
                </a:cubicBezTo>
                <a:cubicBezTo>
                  <a:pt x="438493" y="46328"/>
                  <a:pt x="437046" y="45450"/>
                  <a:pt x="435326" y="44672"/>
                </a:cubicBezTo>
                <a:cubicBezTo>
                  <a:pt x="431964" y="43154"/>
                  <a:pt x="431799" y="43240"/>
                  <a:pt x="429531" y="46191"/>
                </a:cubicBezTo>
                <a:cubicBezTo>
                  <a:pt x="428754" y="47206"/>
                  <a:pt x="427869" y="48243"/>
                  <a:pt x="426400" y="47782"/>
                </a:cubicBezTo>
                <a:cubicBezTo>
                  <a:pt x="424759" y="47264"/>
                  <a:pt x="423276" y="46292"/>
                  <a:pt x="421995" y="45313"/>
                </a:cubicBezTo>
                <a:cubicBezTo>
                  <a:pt x="420469" y="44154"/>
                  <a:pt x="422513" y="43513"/>
                  <a:pt x="423025" y="42678"/>
                </a:cubicBezTo>
                <a:cubicBezTo>
                  <a:pt x="423989" y="41116"/>
                  <a:pt x="423384" y="39864"/>
                  <a:pt x="421916" y="38770"/>
                </a:cubicBezTo>
                <a:cubicBezTo>
                  <a:pt x="421239" y="38266"/>
                  <a:pt x="420484" y="37719"/>
                  <a:pt x="419634" y="37510"/>
                </a:cubicBezTo>
                <a:cubicBezTo>
                  <a:pt x="419346" y="37438"/>
                  <a:pt x="418173" y="38403"/>
                  <a:pt x="418216" y="38835"/>
                </a:cubicBezTo>
                <a:cubicBezTo>
                  <a:pt x="418569" y="42182"/>
                  <a:pt x="416165" y="44305"/>
                  <a:pt x="413142" y="46278"/>
                </a:cubicBezTo>
                <a:cubicBezTo>
                  <a:pt x="410903" y="47746"/>
                  <a:pt x="410147" y="47465"/>
                  <a:pt x="409248" y="44557"/>
                </a:cubicBezTo>
                <a:cubicBezTo>
                  <a:pt x="408305" y="41505"/>
                  <a:pt x="407707" y="41138"/>
                  <a:pt x="403569" y="41455"/>
                </a:cubicBezTo>
                <a:cubicBezTo>
                  <a:pt x="402719" y="41519"/>
                  <a:pt x="401935" y="42059"/>
                  <a:pt x="401121" y="42376"/>
                </a:cubicBezTo>
                <a:cubicBezTo>
                  <a:pt x="401855" y="42750"/>
                  <a:pt x="402568" y="43146"/>
                  <a:pt x="403324" y="43477"/>
                </a:cubicBezTo>
                <a:cubicBezTo>
                  <a:pt x="404108" y="43823"/>
                  <a:pt x="404943" y="44096"/>
                  <a:pt x="405757" y="44399"/>
                </a:cubicBezTo>
                <a:cubicBezTo>
                  <a:pt x="405217" y="44831"/>
                  <a:pt x="404763" y="45378"/>
                  <a:pt x="404108" y="45659"/>
                </a:cubicBezTo>
                <a:cubicBezTo>
                  <a:pt x="403317" y="45997"/>
                  <a:pt x="402143" y="45932"/>
                  <a:pt x="401517" y="46364"/>
                </a:cubicBezTo>
                <a:cubicBezTo>
                  <a:pt x="399732" y="47595"/>
                  <a:pt x="398343" y="47451"/>
                  <a:pt x="396810" y="46119"/>
                </a:cubicBezTo>
                <a:cubicBezTo>
                  <a:pt x="395874" y="45299"/>
                  <a:pt x="394370" y="43916"/>
                  <a:pt x="393635" y="44089"/>
                </a:cubicBezTo>
                <a:cubicBezTo>
                  <a:pt x="391490" y="44586"/>
                  <a:pt x="392297" y="46342"/>
                  <a:pt x="392181" y="47653"/>
                </a:cubicBezTo>
                <a:cubicBezTo>
                  <a:pt x="392088" y="48746"/>
                  <a:pt x="392196" y="49869"/>
                  <a:pt x="391915" y="50928"/>
                </a:cubicBezTo>
                <a:cubicBezTo>
                  <a:pt x="391656" y="51885"/>
                  <a:pt x="390735" y="52202"/>
                  <a:pt x="390036" y="51720"/>
                </a:cubicBezTo>
                <a:cubicBezTo>
                  <a:pt x="387899" y="50258"/>
                  <a:pt x="385624" y="48862"/>
                  <a:pt x="383803" y="47185"/>
                </a:cubicBezTo>
                <a:cubicBezTo>
                  <a:pt x="381824" y="45363"/>
                  <a:pt x="376893" y="46169"/>
                  <a:pt x="377037" y="42434"/>
                </a:cubicBezTo>
                <a:cubicBezTo>
                  <a:pt x="377080" y="41368"/>
                  <a:pt x="376058" y="41476"/>
                  <a:pt x="375173" y="42426"/>
                </a:cubicBezTo>
                <a:cubicBezTo>
                  <a:pt x="371876" y="45968"/>
                  <a:pt x="371581" y="45961"/>
                  <a:pt x="365420" y="45788"/>
                </a:cubicBezTo>
                <a:cubicBezTo>
                  <a:pt x="361115" y="45666"/>
                  <a:pt x="356804" y="45723"/>
                  <a:pt x="352499" y="45709"/>
                </a:cubicBezTo>
                <a:cubicBezTo>
                  <a:pt x="350376" y="45702"/>
                  <a:pt x="348994" y="46753"/>
                  <a:pt x="347705" y="47825"/>
                </a:cubicBezTo>
                <a:cubicBezTo>
                  <a:pt x="347187" y="48257"/>
                  <a:pt x="346986" y="48919"/>
                  <a:pt x="346640" y="49481"/>
                </a:cubicBezTo>
                <a:cubicBezTo>
                  <a:pt x="347504" y="49704"/>
                  <a:pt x="348519" y="50273"/>
                  <a:pt x="349203" y="50093"/>
                </a:cubicBezTo>
                <a:cubicBezTo>
                  <a:pt x="351607" y="49474"/>
                  <a:pt x="353773" y="47544"/>
                  <a:pt x="356408" y="49985"/>
                </a:cubicBezTo>
                <a:cubicBezTo>
                  <a:pt x="356710" y="50265"/>
                  <a:pt x="358941" y="49502"/>
                  <a:pt x="360107" y="48991"/>
                </a:cubicBezTo>
                <a:cubicBezTo>
                  <a:pt x="361461" y="48394"/>
                  <a:pt x="362598" y="48120"/>
                  <a:pt x="363051" y="49517"/>
                </a:cubicBezTo>
                <a:cubicBezTo>
                  <a:pt x="363246" y="50114"/>
                  <a:pt x="362951" y="51043"/>
                  <a:pt x="362411" y="51504"/>
                </a:cubicBezTo>
                <a:cubicBezTo>
                  <a:pt x="360978" y="52720"/>
                  <a:pt x="357718" y="52223"/>
                  <a:pt x="357343" y="54527"/>
                </a:cubicBezTo>
                <a:cubicBezTo>
                  <a:pt x="354997" y="54455"/>
                  <a:pt x="351887" y="55023"/>
                  <a:pt x="350556" y="54095"/>
                </a:cubicBezTo>
                <a:cubicBezTo>
                  <a:pt x="347497" y="51957"/>
                  <a:pt x="345748" y="54152"/>
                  <a:pt x="343394" y="54433"/>
                </a:cubicBezTo>
                <a:cubicBezTo>
                  <a:pt x="342249" y="54570"/>
                  <a:pt x="340781" y="53793"/>
                  <a:pt x="339651" y="53210"/>
                </a:cubicBezTo>
                <a:cubicBezTo>
                  <a:pt x="338031" y="52360"/>
                  <a:pt x="337686" y="50856"/>
                  <a:pt x="336815" y="49625"/>
                </a:cubicBezTo>
                <a:cubicBezTo>
                  <a:pt x="335850" y="48272"/>
                  <a:pt x="333194" y="47696"/>
                  <a:pt x="331755" y="46450"/>
                </a:cubicBezTo>
                <a:cubicBezTo>
                  <a:pt x="330538" y="45407"/>
                  <a:pt x="329941" y="43916"/>
                  <a:pt x="329279" y="42563"/>
                </a:cubicBezTo>
                <a:cubicBezTo>
                  <a:pt x="329200" y="42405"/>
                  <a:pt x="330358" y="41642"/>
                  <a:pt x="331021" y="41570"/>
                </a:cubicBezTo>
                <a:cubicBezTo>
                  <a:pt x="331856" y="41476"/>
                  <a:pt x="332806" y="41735"/>
                  <a:pt x="333648" y="41966"/>
                </a:cubicBezTo>
                <a:cubicBezTo>
                  <a:pt x="336030" y="42614"/>
                  <a:pt x="338406" y="42153"/>
                  <a:pt x="339010" y="40857"/>
                </a:cubicBezTo>
                <a:cubicBezTo>
                  <a:pt x="339435" y="39950"/>
                  <a:pt x="337816" y="38000"/>
                  <a:pt x="336275" y="37668"/>
                </a:cubicBezTo>
                <a:cubicBezTo>
                  <a:pt x="331193" y="36589"/>
                  <a:pt x="326068" y="36697"/>
                  <a:pt x="320929" y="37381"/>
                </a:cubicBezTo>
                <a:cubicBezTo>
                  <a:pt x="320008" y="37503"/>
                  <a:pt x="319576" y="39310"/>
                  <a:pt x="320159" y="40245"/>
                </a:cubicBezTo>
                <a:cubicBezTo>
                  <a:pt x="320742" y="41174"/>
                  <a:pt x="321368" y="41217"/>
                  <a:pt x="322419" y="40541"/>
                </a:cubicBezTo>
                <a:cubicBezTo>
                  <a:pt x="323038" y="40145"/>
                  <a:pt x="323959" y="39742"/>
                  <a:pt x="324686" y="39792"/>
                </a:cubicBezTo>
                <a:cubicBezTo>
                  <a:pt x="325737" y="39871"/>
                  <a:pt x="326025" y="41829"/>
                  <a:pt x="325097" y="42635"/>
                </a:cubicBezTo>
                <a:cubicBezTo>
                  <a:pt x="324154" y="43456"/>
                  <a:pt x="323117" y="44233"/>
                  <a:pt x="322038" y="44953"/>
                </a:cubicBezTo>
                <a:cubicBezTo>
                  <a:pt x="320519" y="45961"/>
                  <a:pt x="318662" y="45709"/>
                  <a:pt x="317309" y="44320"/>
                </a:cubicBezTo>
                <a:cubicBezTo>
                  <a:pt x="317042" y="44046"/>
                  <a:pt x="317165" y="43571"/>
                  <a:pt x="316920" y="43276"/>
                </a:cubicBezTo>
                <a:cubicBezTo>
                  <a:pt x="316481" y="42729"/>
                  <a:pt x="315905" y="42254"/>
                  <a:pt x="315380" y="41743"/>
                </a:cubicBezTo>
                <a:cubicBezTo>
                  <a:pt x="314955" y="42369"/>
                  <a:pt x="314357" y="42959"/>
                  <a:pt x="314142" y="43621"/>
                </a:cubicBezTo>
                <a:cubicBezTo>
                  <a:pt x="313796" y="44665"/>
                  <a:pt x="314213" y="46141"/>
                  <a:pt x="313414" y="46760"/>
                </a:cubicBezTo>
                <a:cubicBezTo>
                  <a:pt x="311226" y="48473"/>
                  <a:pt x="310679" y="45968"/>
                  <a:pt x="309448" y="45407"/>
                </a:cubicBezTo>
                <a:cubicBezTo>
                  <a:pt x="305490" y="43607"/>
                  <a:pt x="301740" y="41534"/>
                  <a:pt x="297910" y="39569"/>
                </a:cubicBezTo>
                <a:cubicBezTo>
                  <a:pt x="293246" y="42304"/>
                  <a:pt x="294002" y="39266"/>
                  <a:pt x="293757" y="37272"/>
                </a:cubicBezTo>
                <a:cubicBezTo>
                  <a:pt x="293584" y="35862"/>
                  <a:pt x="294347" y="34249"/>
                  <a:pt x="292663" y="33155"/>
                </a:cubicBezTo>
                <a:cubicBezTo>
                  <a:pt x="292044" y="32752"/>
                  <a:pt x="290885" y="32507"/>
                  <a:pt x="290122" y="32651"/>
                </a:cubicBezTo>
                <a:cubicBezTo>
                  <a:pt x="289431" y="32781"/>
                  <a:pt x="288639" y="33472"/>
                  <a:pt x="288416" y="34033"/>
                </a:cubicBezTo>
                <a:cubicBezTo>
                  <a:pt x="287603" y="36092"/>
                  <a:pt x="290777" y="37042"/>
                  <a:pt x="290899" y="38835"/>
                </a:cubicBezTo>
                <a:cubicBezTo>
                  <a:pt x="290943" y="39468"/>
                  <a:pt x="290396" y="40137"/>
                  <a:pt x="290014" y="40756"/>
                </a:cubicBezTo>
                <a:cubicBezTo>
                  <a:pt x="289964" y="40836"/>
                  <a:pt x="289265" y="40735"/>
                  <a:pt x="288906" y="40634"/>
                </a:cubicBezTo>
                <a:cubicBezTo>
                  <a:pt x="286350" y="39921"/>
                  <a:pt x="285472" y="37381"/>
                  <a:pt x="282528" y="37078"/>
                </a:cubicBezTo>
                <a:cubicBezTo>
                  <a:pt x="282751" y="38359"/>
                  <a:pt x="282766" y="39706"/>
                  <a:pt x="283414" y="40843"/>
                </a:cubicBezTo>
                <a:cubicBezTo>
                  <a:pt x="284680" y="43067"/>
                  <a:pt x="286689" y="45047"/>
                  <a:pt x="287840" y="47300"/>
                </a:cubicBezTo>
                <a:cubicBezTo>
                  <a:pt x="288596" y="48768"/>
                  <a:pt x="287488" y="49905"/>
                  <a:pt x="285227" y="50014"/>
                </a:cubicBezTo>
                <a:cubicBezTo>
                  <a:pt x="284313" y="47422"/>
                  <a:pt x="281081" y="46364"/>
                  <a:pt x="278980" y="44564"/>
                </a:cubicBezTo>
                <a:cubicBezTo>
                  <a:pt x="278166" y="43866"/>
                  <a:pt x="277482" y="43873"/>
                  <a:pt x="276691" y="44708"/>
                </a:cubicBezTo>
                <a:cubicBezTo>
                  <a:pt x="275921" y="45522"/>
                  <a:pt x="274243" y="46781"/>
                  <a:pt x="274488" y="47055"/>
                </a:cubicBezTo>
                <a:cubicBezTo>
                  <a:pt x="275885" y="48624"/>
                  <a:pt x="277094" y="50157"/>
                  <a:pt x="276590" y="52115"/>
                </a:cubicBezTo>
                <a:cubicBezTo>
                  <a:pt x="276417" y="52792"/>
                  <a:pt x="275849" y="53411"/>
                  <a:pt x="275467" y="54059"/>
                </a:cubicBezTo>
                <a:cubicBezTo>
                  <a:pt x="273128" y="53123"/>
                  <a:pt x="270587" y="52396"/>
                  <a:pt x="268514" y="51187"/>
                </a:cubicBezTo>
                <a:cubicBezTo>
                  <a:pt x="268204" y="51007"/>
                  <a:pt x="268060" y="50942"/>
                  <a:pt x="268003" y="50913"/>
                </a:cubicBezTo>
                <a:cubicBezTo>
                  <a:pt x="268204" y="50992"/>
                  <a:pt x="268960" y="51187"/>
                  <a:pt x="269118" y="50280"/>
                </a:cubicBezTo>
                <a:cubicBezTo>
                  <a:pt x="269601" y="47530"/>
                  <a:pt x="268586" y="46234"/>
                  <a:pt x="265491" y="46724"/>
                </a:cubicBezTo>
                <a:cubicBezTo>
                  <a:pt x="261640" y="47336"/>
                  <a:pt x="258710" y="45255"/>
                  <a:pt x="255090" y="45234"/>
                </a:cubicBezTo>
                <a:cubicBezTo>
                  <a:pt x="254168" y="45227"/>
                  <a:pt x="253348" y="42909"/>
                  <a:pt x="252326" y="41728"/>
                </a:cubicBezTo>
                <a:cubicBezTo>
                  <a:pt x="251815" y="41131"/>
                  <a:pt x="250865" y="40756"/>
                  <a:pt x="250296" y="40181"/>
                </a:cubicBezTo>
                <a:cubicBezTo>
                  <a:pt x="249461" y="39324"/>
                  <a:pt x="248928" y="39396"/>
                  <a:pt x="247971" y="40130"/>
                </a:cubicBezTo>
                <a:cubicBezTo>
                  <a:pt x="246258" y="41440"/>
                  <a:pt x="245027" y="42722"/>
                  <a:pt x="244602" y="44737"/>
                </a:cubicBezTo>
                <a:cubicBezTo>
                  <a:pt x="243911" y="48005"/>
                  <a:pt x="243048" y="48178"/>
                  <a:pt x="238988" y="47976"/>
                </a:cubicBezTo>
                <a:cubicBezTo>
                  <a:pt x="236562" y="47854"/>
                  <a:pt x="234374" y="47530"/>
                  <a:pt x="232294" y="46421"/>
                </a:cubicBezTo>
                <a:cubicBezTo>
                  <a:pt x="231869" y="46198"/>
                  <a:pt x="230149" y="47292"/>
                  <a:pt x="229112" y="47876"/>
                </a:cubicBezTo>
                <a:cubicBezTo>
                  <a:pt x="227608" y="48711"/>
                  <a:pt x="228090" y="49603"/>
                  <a:pt x="229228" y="50388"/>
                </a:cubicBezTo>
                <a:cubicBezTo>
                  <a:pt x="230458" y="51237"/>
                  <a:pt x="230631" y="52375"/>
                  <a:pt x="230048" y="53353"/>
                </a:cubicBezTo>
                <a:cubicBezTo>
                  <a:pt x="228911" y="55254"/>
                  <a:pt x="227860" y="53440"/>
                  <a:pt x="226982" y="53065"/>
                </a:cubicBezTo>
                <a:cubicBezTo>
                  <a:pt x="223786" y="51705"/>
                  <a:pt x="220432" y="52799"/>
                  <a:pt x="217185" y="52511"/>
                </a:cubicBezTo>
                <a:cubicBezTo>
                  <a:pt x="214076" y="52231"/>
                  <a:pt x="213219" y="53764"/>
                  <a:pt x="212514" y="55642"/>
                </a:cubicBezTo>
                <a:cubicBezTo>
                  <a:pt x="212104" y="56729"/>
                  <a:pt x="211499" y="56528"/>
                  <a:pt x="210571" y="55628"/>
                </a:cubicBezTo>
                <a:cubicBezTo>
                  <a:pt x="207065" y="52231"/>
                  <a:pt x="206993" y="52259"/>
                  <a:pt x="203862" y="54124"/>
                </a:cubicBezTo>
                <a:cubicBezTo>
                  <a:pt x="203106" y="54577"/>
                  <a:pt x="202459" y="55139"/>
                  <a:pt x="201681" y="55563"/>
                </a:cubicBezTo>
                <a:cubicBezTo>
                  <a:pt x="198939" y="57089"/>
                  <a:pt x="199004" y="55268"/>
                  <a:pt x="198406" y="54001"/>
                </a:cubicBezTo>
                <a:cubicBezTo>
                  <a:pt x="197852" y="52835"/>
                  <a:pt x="196398" y="52475"/>
                  <a:pt x="194980" y="52785"/>
                </a:cubicBezTo>
                <a:cubicBezTo>
                  <a:pt x="194231" y="52950"/>
                  <a:pt x="193368" y="53620"/>
                  <a:pt x="193152" y="54196"/>
                </a:cubicBezTo>
                <a:cubicBezTo>
                  <a:pt x="192756" y="55232"/>
                  <a:pt x="192864" y="56377"/>
                  <a:pt x="192626" y="57457"/>
                </a:cubicBezTo>
                <a:cubicBezTo>
                  <a:pt x="192561" y="57773"/>
                  <a:pt x="191863" y="58306"/>
                  <a:pt x="191770" y="58263"/>
                </a:cubicBezTo>
                <a:cubicBezTo>
                  <a:pt x="191122" y="58011"/>
                  <a:pt x="190071" y="57651"/>
                  <a:pt x="190049" y="57291"/>
                </a:cubicBezTo>
                <a:cubicBezTo>
                  <a:pt x="189949" y="55491"/>
                  <a:pt x="190604" y="53159"/>
                  <a:pt x="187947" y="52533"/>
                </a:cubicBezTo>
                <a:cubicBezTo>
                  <a:pt x="185291" y="51907"/>
                  <a:pt x="182204" y="52267"/>
                  <a:pt x="180239" y="54376"/>
                </a:cubicBezTo>
                <a:cubicBezTo>
                  <a:pt x="179958" y="54678"/>
                  <a:pt x="179605" y="54944"/>
                  <a:pt x="179396" y="55268"/>
                </a:cubicBezTo>
                <a:cubicBezTo>
                  <a:pt x="179245" y="55506"/>
                  <a:pt x="179101" y="55909"/>
                  <a:pt x="179252" y="56074"/>
                </a:cubicBezTo>
                <a:cubicBezTo>
                  <a:pt x="179512" y="56341"/>
                  <a:pt x="180080" y="56693"/>
                  <a:pt x="180390" y="56636"/>
                </a:cubicBezTo>
                <a:cubicBezTo>
                  <a:pt x="181714" y="56370"/>
                  <a:pt x="183146" y="56139"/>
                  <a:pt x="184255" y="55571"/>
                </a:cubicBezTo>
                <a:cubicBezTo>
                  <a:pt x="186098" y="54628"/>
                  <a:pt x="186666" y="55448"/>
                  <a:pt x="186846" y="56542"/>
                </a:cubicBezTo>
                <a:cubicBezTo>
                  <a:pt x="186940" y="57147"/>
                  <a:pt x="186573" y="57996"/>
                  <a:pt x="186004" y="58399"/>
                </a:cubicBezTo>
                <a:cubicBezTo>
                  <a:pt x="185399" y="58831"/>
                  <a:pt x="184327" y="58911"/>
                  <a:pt x="183434" y="59069"/>
                </a:cubicBezTo>
                <a:cubicBezTo>
                  <a:pt x="178928" y="59875"/>
                  <a:pt x="177849" y="60919"/>
                  <a:pt x="178684" y="63993"/>
                </a:cubicBezTo>
                <a:cubicBezTo>
                  <a:pt x="178871" y="64676"/>
                  <a:pt x="179411" y="65375"/>
                  <a:pt x="180030" y="65907"/>
                </a:cubicBezTo>
                <a:cubicBezTo>
                  <a:pt x="180973" y="66721"/>
                  <a:pt x="180879" y="67131"/>
                  <a:pt x="179648" y="67620"/>
                </a:cubicBezTo>
                <a:cubicBezTo>
                  <a:pt x="178871" y="67930"/>
                  <a:pt x="176373" y="67376"/>
                  <a:pt x="175999" y="66613"/>
                </a:cubicBezTo>
                <a:cubicBezTo>
                  <a:pt x="175833" y="66275"/>
                  <a:pt x="175603" y="65900"/>
                  <a:pt x="175661" y="65569"/>
                </a:cubicBezTo>
                <a:cubicBezTo>
                  <a:pt x="176251" y="62243"/>
                  <a:pt x="173012" y="61459"/>
                  <a:pt x="170032" y="60451"/>
                </a:cubicBezTo>
                <a:cubicBezTo>
                  <a:pt x="167405" y="59558"/>
                  <a:pt x="166829" y="59767"/>
                  <a:pt x="166829" y="61840"/>
                </a:cubicBezTo>
                <a:cubicBezTo>
                  <a:pt x="166829" y="64784"/>
                  <a:pt x="166966" y="67729"/>
                  <a:pt x="166850" y="70665"/>
                </a:cubicBezTo>
                <a:cubicBezTo>
                  <a:pt x="166836" y="71083"/>
                  <a:pt x="165763" y="71472"/>
                  <a:pt x="165173" y="71875"/>
                </a:cubicBezTo>
                <a:cubicBezTo>
                  <a:pt x="164857" y="71594"/>
                  <a:pt x="164288" y="71328"/>
                  <a:pt x="164266" y="71040"/>
                </a:cubicBezTo>
                <a:cubicBezTo>
                  <a:pt x="164115" y="69017"/>
                  <a:pt x="162582" y="67693"/>
                  <a:pt x="160617" y="66570"/>
                </a:cubicBezTo>
                <a:cubicBezTo>
                  <a:pt x="160235" y="66346"/>
                  <a:pt x="159818" y="66159"/>
                  <a:pt x="159422" y="65958"/>
                </a:cubicBezTo>
                <a:cubicBezTo>
                  <a:pt x="159048" y="66584"/>
                  <a:pt x="158602" y="67189"/>
                  <a:pt x="158306" y="67836"/>
                </a:cubicBezTo>
                <a:cubicBezTo>
                  <a:pt x="157543" y="69514"/>
                  <a:pt x="161992" y="70464"/>
                  <a:pt x="159386" y="72472"/>
                </a:cubicBezTo>
                <a:cubicBezTo>
                  <a:pt x="156788" y="74473"/>
                  <a:pt x="152714" y="76280"/>
                  <a:pt x="157270" y="79613"/>
                </a:cubicBezTo>
                <a:cubicBezTo>
                  <a:pt x="157493" y="79778"/>
                  <a:pt x="157032" y="80930"/>
                  <a:pt x="156529" y="81182"/>
                </a:cubicBezTo>
                <a:cubicBezTo>
                  <a:pt x="153405" y="82715"/>
                  <a:pt x="150324" y="84393"/>
                  <a:pt x="146941" y="85494"/>
                </a:cubicBezTo>
                <a:cubicBezTo>
                  <a:pt x="142968" y="86782"/>
                  <a:pt x="140693" y="88647"/>
                  <a:pt x="140844" y="92030"/>
                </a:cubicBezTo>
                <a:cubicBezTo>
                  <a:pt x="140909" y="93390"/>
                  <a:pt x="139678" y="93937"/>
                  <a:pt x="138267" y="94211"/>
                </a:cubicBezTo>
                <a:cubicBezTo>
                  <a:pt x="136885" y="94477"/>
                  <a:pt x="134964" y="94146"/>
                  <a:pt x="134107" y="94758"/>
                </a:cubicBezTo>
                <a:cubicBezTo>
                  <a:pt x="131105" y="96925"/>
                  <a:pt x="129256" y="95615"/>
                  <a:pt x="127154" y="93945"/>
                </a:cubicBezTo>
                <a:cubicBezTo>
                  <a:pt x="126348" y="93304"/>
                  <a:pt x="125261" y="91900"/>
                  <a:pt x="123836" y="93362"/>
                </a:cubicBezTo>
                <a:cubicBezTo>
                  <a:pt x="122907" y="94312"/>
                  <a:pt x="120049" y="94751"/>
                  <a:pt x="122007" y="96673"/>
                </a:cubicBezTo>
                <a:cubicBezTo>
                  <a:pt x="123245" y="97882"/>
                  <a:pt x="123699" y="99235"/>
                  <a:pt x="123490" y="100783"/>
                </a:cubicBezTo>
                <a:cubicBezTo>
                  <a:pt x="123325" y="101992"/>
                  <a:pt x="122698" y="102827"/>
                  <a:pt x="121122" y="103086"/>
                </a:cubicBezTo>
                <a:cubicBezTo>
                  <a:pt x="119452" y="103360"/>
                  <a:pt x="118524" y="102655"/>
                  <a:pt x="117940" y="101539"/>
                </a:cubicBezTo>
                <a:cubicBezTo>
                  <a:pt x="117595" y="100877"/>
                  <a:pt x="117235" y="99718"/>
                  <a:pt x="116767" y="99689"/>
                </a:cubicBezTo>
                <a:cubicBezTo>
                  <a:pt x="115033" y="99567"/>
                  <a:pt x="114961" y="100697"/>
                  <a:pt x="114961" y="101690"/>
                </a:cubicBezTo>
                <a:cubicBezTo>
                  <a:pt x="114961" y="103166"/>
                  <a:pt x="115126" y="104649"/>
                  <a:pt x="114917" y="106103"/>
                </a:cubicBezTo>
                <a:cubicBezTo>
                  <a:pt x="114853" y="106570"/>
                  <a:pt x="113816" y="106952"/>
                  <a:pt x="113219" y="107377"/>
                </a:cubicBezTo>
                <a:cubicBezTo>
                  <a:pt x="112895" y="107103"/>
                  <a:pt x="112312" y="106851"/>
                  <a:pt x="112283" y="106563"/>
                </a:cubicBezTo>
                <a:cubicBezTo>
                  <a:pt x="111937" y="102957"/>
                  <a:pt x="111693" y="99343"/>
                  <a:pt x="111354" y="95737"/>
                </a:cubicBezTo>
                <a:cubicBezTo>
                  <a:pt x="111333" y="95500"/>
                  <a:pt x="110779" y="95291"/>
                  <a:pt x="110476" y="95068"/>
                </a:cubicBezTo>
                <a:cubicBezTo>
                  <a:pt x="110167" y="95348"/>
                  <a:pt x="109555" y="95658"/>
                  <a:pt x="109598" y="95910"/>
                </a:cubicBezTo>
                <a:cubicBezTo>
                  <a:pt x="110138" y="99307"/>
                  <a:pt x="107755" y="101042"/>
                  <a:pt x="104034" y="102345"/>
                </a:cubicBezTo>
                <a:cubicBezTo>
                  <a:pt x="103365" y="102583"/>
                  <a:pt x="103343" y="104375"/>
                  <a:pt x="104797" y="105181"/>
                </a:cubicBezTo>
                <a:cubicBezTo>
                  <a:pt x="106157" y="105937"/>
                  <a:pt x="110102" y="105066"/>
                  <a:pt x="107237" y="108334"/>
                </a:cubicBezTo>
                <a:cubicBezTo>
                  <a:pt x="104084" y="111933"/>
                  <a:pt x="102523" y="116166"/>
                  <a:pt x="103386" y="120737"/>
                </a:cubicBezTo>
                <a:cubicBezTo>
                  <a:pt x="103725" y="122522"/>
                  <a:pt x="103674" y="124473"/>
                  <a:pt x="103106" y="126207"/>
                </a:cubicBezTo>
                <a:cubicBezTo>
                  <a:pt x="102566" y="127870"/>
                  <a:pt x="101155" y="126718"/>
                  <a:pt x="100032" y="126258"/>
                </a:cubicBezTo>
                <a:cubicBezTo>
                  <a:pt x="99334" y="125970"/>
                  <a:pt x="98506" y="125855"/>
                  <a:pt x="97722" y="125689"/>
                </a:cubicBezTo>
                <a:cubicBezTo>
                  <a:pt x="97606" y="127093"/>
                  <a:pt x="98204" y="129072"/>
                  <a:pt x="96412" y="129396"/>
                </a:cubicBezTo>
                <a:cubicBezTo>
                  <a:pt x="90970" y="130382"/>
                  <a:pt x="85363" y="130821"/>
                  <a:pt x="80036" y="128669"/>
                </a:cubicBezTo>
                <a:cubicBezTo>
                  <a:pt x="78532" y="128065"/>
                  <a:pt x="77366" y="128633"/>
                  <a:pt x="75717" y="130015"/>
                </a:cubicBezTo>
                <a:cubicBezTo>
                  <a:pt x="74825" y="130764"/>
                  <a:pt x="74724" y="131081"/>
                  <a:pt x="75487" y="131750"/>
                </a:cubicBezTo>
                <a:cubicBezTo>
                  <a:pt x="76560" y="132700"/>
                  <a:pt x="79079" y="133945"/>
                  <a:pt x="79863" y="133391"/>
                </a:cubicBezTo>
                <a:cubicBezTo>
                  <a:pt x="82332" y="131649"/>
                  <a:pt x="85269" y="132239"/>
                  <a:pt x="88040" y="132146"/>
                </a:cubicBezTo>
                <a:cubicBezTo>
                  <a:pt x="90819" y="132060"/>
                  <a:pt x="91920" y="133175"/>
                  <a:pt x="91754" y="135709"/>
                </a:cubicBezTo>
                <a:cubicBezTo>
                  <a:pt x="91711" y="136407"/>
                  <a:pt x="91416" y="137141"/>
                  <a:pt x="91006" y="137768"/>
                </a:cubicBezTo>
                <a:cubicBezTo>
                  <a:pt x="90617" y="138373"/>
                  <a:pt x="89717" y="138272"/>
                  <a:pt x="88875" y="137538"/>
                </a:cubicBezTo>
                <a:cubicBezTo>
                  <a:pt x="86586" y="135544"/>
                  <a:pt x="84549" y="134269"/>
                  <a:pt x="80770" y="136278"/>
                </a:cubicBezTo>
                <a:cubicBezTo>
                  <a:pt x="78323" y="137574"/>
                  <a:pt x="75242" y="136443"/>
                  <a:pt x="73069" y="134709"/>
                </a:cubicBezTo>
                <a:cubicBezTo>
                  <a:pt x="69290" y="137026"/>
                  <a:pt x="68433" y="135760"/>
                  <a:pt x="68829" y="132729"/>
                </a:cubicBezTo>
                <a:cubicBezTo>
                  <a:pt x="68973" y="131649"/>
                  <a:pt x="68908" y="130512"/>
                  <a:pt x="68613" y="129454"/>
                </a:cubicBezTo>
                <a:cubicBezTo>
                  <a:pt x="68484" y="128993"/>
                  <a:pt x="67548" y="128648"/>
                  <a:pt x="66907" y="128331"/>
                </a:cubicBezTo>
                <a:cubicBezTo>
                  <a:pt x="66842" y="128302"/>
                  <a:pt x="66029" y="128835"/>
                  <a:pt x="66022" y="129115"/>
                </a:cubicBezTo>
                <a:cubicBezTo>
                  <a:pt x="65878" y="135248"/>
                  <a:pt x="65806" y="141381"/>
                  <a:pt x="65712" y="147514"/>
                </a:cubicBezTo>
                <a:cubicBezTo>
                  <a:pt x="63481" y="147442"/>
                  <a:pt x="62934" y="146319"/>
                  <a:pt x="62812" y="144765"/>
                </a:cubicBezTo>
                <a:cubicBezTo>
                  <a:pt x="62783" y="144433"/>
                  <a:pt x="61682" y="144153"/>
                  <a:pt x="61077" y="143858"/>
                </a:cubicBezTo>
                <a:cubicBezTo>
                  <a:pt x="60393" y="146600"/>
                  <a:pt x="56938" y="147342"/>
                  <a:pt x="54865" y="149069"/>
                </a:cubicBezTo>
                <a:cubicBezTo>
                  <a:pt x="54124" y="149688"/>
                  <a:pt x="54577" y="151200"/>
                  <a:pt x="56053" y="151833"/>
                </a:cubicBezTo>
                <a:cubicBezTo>
                  <a:pt x="57226" y="152337"/>
                  <a:pt x="58666" y="152575"/>
                  <a:pt x="59623" y="153237"/>
                </a:cubicBezTo>
                <a:cubicBezTo>
                  <a:pt x="60098" y="153568"/>
                  <a:pt x="59947" y="154626"/>
                  <a:pt x="59738" y="155289"/>
                </a:cubicBezTo>
                <a:cubicBezTo>
                  <a:pt x="59414" y="156347"/>
                  <a:pt x="58651" y="156397"/>
                  <a:pt x="57651" y="155677"/>
                </a:cubicBezTo>
                <a:cubicBezTo>
                  <a:pt x="56967" y="155188"/>
                  <a:pt x="56146" y="154756"/>
                  <a:pt x="55283" y="154489"/>
                </a:cubicBezTo>
                <a:cubicBezTo>
                  <a:pt x="54016" y="154108"/>
                  <a:pt x="51648" y="155108"/>
                  <a:pt x="52166" y="155569"/>
                </a:cubicBezTo>
                <a:cubicBezTo>
                  <a:pt x="54959" y="158067"/>
                  <a:pt x="53872" y="161155"/>
                  <a:pt x="54584" y="163962"/>
                </a:cubicBezTo>
                <a:cubicBezTo>
                  <a:pt x="54843" y="164985"/>
                  <a:pt x="55671" y="165100"/>
                  <a:pt x="56621" y="164517"/>
                </a:cubicBezTo>
                <a:cubicBezTo>
                  <a:pt x="58622" y="163279"/>
                  <a:pt x="59781" y="163538"/>
                  <a:pt x="60163" y="165618"/>
                </a:cubicBezTo>
                <a:cubicBezTo>
                  <a:pt x="60364" y="166719"/>
                  <a:pt x="61408" y="167389"/>
                  <a:pt x="62869" y="167598"/>
                </a:cubicBezTo>
                <a:cubicBezTo>
                  <a:pt x="62768" y="169275"/>
                  <a:pt x="61451" y="169865"/>
                  <a:pt x="59400" y="169930"/>
                </a:cubicBezTo>
                <a:cubicBezTo>
                  <a:pt x="56952" y="170002"/>
                  <a:pt x="55016" y="169109"/>
                  <a:pt x="53094" y="168145"/>
                </a:cubicBezTo>
                <a:cubicBezTo>
                  <a:pt x="48977" y="170491"/>
                  <a:pt x="42931" y="170398"/>
                  <a:pt x="39915" y="174155"/>
                </a:cubicBezTo>
                <a:cubicBezTo>
                  <a:pt x="38331" y="174256"/>
                  <a:pt x="37180" y="173702"/>
                  <a:pt x="36870" y="172557"/>
                </a:cubicBezTo>
                <a:cubicBezTo>
                  <a:pt x="36568" y="171427"/>
                  <a:pt x="36086" y="170391"/>
                  <a:pt x="34639" y="170103"/>
                </a:cubicBezTo>
                <a:cubicBezTo>
                  <a:pt x="33286" y="169836"/>
                  <a:pt x="31544" y="169577"/>
                  <a:pt x="30421" y="170009"/>
                </a:cubicBezTo>
                <a:cubicBezTo>
                  <a:pt x="27527" y="171125"/>
                  <a:pt x="30119" y="172327"/>
                  <a:pt x="30860" y="173291"/>
                </a:cubicBezTo>
                <a:cubicBezTo>
                  <a:pt x="33192" y="176322"/>
                  <a:pt x="27218" y="179158"/>
                  <a:pt x="30658" y="182131"/>
                </a:cubicBezTo>
                <a:cubicBezTo>
                  <a:pt x="28758" y="184384"/>
                  <a:pt x="26376" y="185910"/>
                  <a:pt x="22618" y="185406"/>
                </a:cubicBezTo>
                <a:cubicBezTo>
                  <a:pt x="22410" y="186220"/>
                  <a:pt x="22165" y="187105"/>
                  <a:pt x="20718" y="186824"/>
                </a:cubicBezTo>
                <a:cubicBezTo>
                  <a:pt x="20236" y="186731"/>
                  <a:pt x="19984" y="185924"/>
                  <a:pt x="19646" y="185377"/>
                </a:cubicBezTo>
                <a:cubicBezTo>
                  <a:pt x="18127" y="185392"/>
                  <a:pt x="16860" y="186004"/>
                  <a:pt x="16752" y="187062"/>
                </a:cubicBezTo>
                <a:cubicBezTo>
                  <a:pt x="16493" y="189545"/>
                  <a:pt x="16774" y="192057"/>
                  <a:pt x="16522" y="194541"/>
                </a:cubicBezTo>
                <a:cubicBezTo>
                  <a:pt x="16421" y="195556"/>
                  <a:pt x="15442" y="196383"/>
                  <a:pt x="13722" y="196319"/>
                </a:cubicBezTo>
                <a:cubicBezTo>
                  <a:pt x="11865" y="196254"/>
                  <a:pt x="10000" y="196290"/>
                  <a:pt x="8136" y="196340"/>
                </a:cubicBezTo>
                <a:cubicBezTo>
                  <a:pt x="5725" y="196405"/>
                  <a:pt x="5127" y="197730"/>
                  <a:pt x="5192" y="199220"/>
                </a:cubicBezTo>
                <a:cubicBezTo>
                  <a:pt x="5235" y="200235"/>
                  <a:pt x="5401" y="201408"/>
                  <a:pt x="6092" y="202221"/>
                </a:cubicBezTo>
                <a:cubicBezTo>
                  <a:pt x="7157" y="203488"/>
                  <a:pt x="9014" y="203222"/>
                  <a:pt x="10706" y="203186"/>
                </a:cubicBezTo>
                <a:cubicBezTo>
                  <a:pt x="10116" y="205317"/>
                  <a:pt x="7834" y="205223"/>
                  <a:pt x="5610" y="205338"/>
                </a:cubicBezTo>
                <a:cubicBezTo>
                  <a:pt x="4768" y="205381"/>
                  <a:pt x="3256" y="205806"/>
                  <a:pt x="3249" y="206072"/>
                </a:cubicBezTo>
                <a:cubicBezTo>
                  <a:pt x="3227" y="207354"/>
                  <a:pt x="4789" y="207167"/>
                  <a:pt x="5912" y="207447"/>
                </a:cubicBezTo>
                <a:cubicBezTo>
                  <a:pt x="7424" y="207822"/>
                  <a:pt x="7834" y="208498"/>
                  <a:pt x="6797" y="209672"/>
                </a:cubicBezTo>
                <a:cubicBezTo>
                  <a:pt x="6063" y="210507"/>
                  <a:pt x="5019" y="211946"/>
                  <a:pt x="5451" y="212486"/>
                </a:cubicBezTo>
                <a:cubicBezTo>
                  <a:pt x="6984" y="214394"/>
                  <a:pt x="7452" y="215761"/>
                  <a:pt x="5530" y="217892"/>
                </a:cubicBezTo>
                <a:cubicBezTo>
                  <a:pt x="3565" y="220080"/>
                  <a:pt x="1593" y="222924"/>
                  <a:pt x="6265" y="225090"/>
                </a:cubicBezTo>
                <a:cubicBezTo>
                  <a:pt x="7704" y="225760"/>
                  <a:pt x="6783" y="226631"/>
                  <a:pt x="6430" y="227639"/>
                </a:cubicBezTo>
                <a:cubicBezTo>
                  <a:pt x="5423" y="230547"/>
                  <a:pt x="3112" y="232648"/>
                  <a:pt x="434" y="234642"/>
                </a:cubicBezTo>
                <a:cubicBezTo>
                  <a:pt x="-379" y="235247"/>
                  <a:pt x="-156" y="235794"/>
                  <a:pt x="1104" y="236154"/>
                </a:cubicBezTo>
                <a:cubicBezTo>
                  <a:pt x="1528" y="236276"/>
                  <a:pt x="2032" y="236233"/>
                  <a:pt x="2500" y="236233"/>
                </a:cubicBezTo>
                <a:cubicBezTo>
                  <a:pt x="3378" y="236226"/>
                  <a:pt x="4264" y="236197"/>
                  <a:pt x="5142" y="236183"/>
                </a:cubicBezTo>
                <a:cubicBezTo>
                  <a:pt x="5423" y="235398"/>
                  <a:pt x="5682" y="234513"/>
                  <a:pt x="7100" y="234822"/>
                </a:cubicBezTo>
                <a:cubicBezTo>
                  <a:pt x="7596" y="234930"/>
                  <a:pt x="7841" y="235708"/>
                  <a:pt x="8172" y="236248"/>
                </a:cubicBezTo>
                <a:cubicBezTo>
                  <a:pt x="8971" y="236557"/>
                  <a:pt x="10144" y="236795"/>
                  <a:pt x="10288" y="237234"/>
                </a:cubicBezTo>
                <a:cubicBezTo>
                  <a:pt x="11310" y="240315"/>
                  <a:pt x="13441" y="242345"/>
                  <a:pt x="17630" y="243208"/>
                </a:cubicBezTo>
                <a:cubicBezTo>
                  <a:pt x="19941" y="243684"/>
                  <a:pt x="18163" y="244871"/>
                  <a:pt x="17645" y="245634"/>
                </a:cubicBezTo>
                <a:cubicBezTo>
                  <a:pt x="17126" y="246383"/>
                  <a:pt x="17285" y="247203"/>
                  <a:pt x="18508" y="247153"/>
                </a:cubicBezTo>
                <a:cubicBezTo>
                  <a:pt x="22892" y="246959"/>
                  <a:pt x="25555" y="248485"/>
                  <a:pt x="27031" y="251515"/>
                </a:cubicBezTo>
                <a:cubicBezTo>
                  <a:pt x="31551" y="252271"/>
                  <a:pt x="32429" y="253012"/>
                  <a:pt x="27239" y="254366"/>
                </a:cubicBezTo>
                <a:cubicBezTo>
                  <a:pt x="25346" y="254855"/>
                  <a:pt x="25217" y="257130"/>
                  <a:pt x="26736" y="257929"/>
                </a:cubicBezTo>
                <a:cubicBezTo>
                  <a:pt x="27844" y="258505"/>
                  <a:pt x="30061" y="258598"/>
                  <a:pt x="30306" y="259239"/>
                </a:cubicBezTo>
                <a:cubicBezTo>
                  <a:pt x="31450" y="262226"/>
                  <a:pt x="33941" y="263176"/>
                  <a:pt x="37698" y="263011"/>
                </a:cubicBezTo>
                <a:cubicBezTo>
                  <a:pt x="38051" y="262996"/>
                  <a:pt x="38526" y="263867"/>
                  <a:pt x="38799" y="264371"/>
                </a:cubicBezTo>
                <a:cubicBezTo>
                  <a:pt x="38842" y="264450"/>
                  <a:pt x="38159" y="264861"/>
                  <a:pt x="37741" y="264976"/>
                </a:cubicBezTo>
                <a:cubicBezTo>
                  <a:pt x="36885" y="265214"/>
                  <a:pt x="35827" y="265185"/>
                  <a:pt x="35128" y="265566"/>
                </a:cubicBezTo>
                <a:cubicBezTo>
                  <a:pt x="33696" y="266351"/>
                  <a:pt x="34171" y="267553"/>
                  <a:pt x="34876" y="268424"/>
                </a:cubicBezTo>
                <a:cubicBezTo>
                  <a:pt x="35258" y="268892"/>
                  <a:pt x="36460" y="269014"/>
                  <a:pt x="37324" y="269173"/>
                </a:cubicBezTo>
                <a:cubicBezTo>
                  <a:pt x="37712" y="269245"/>
                  <a:pt x="38267" y="269101"/>
                  <a:pt x="38612" y="268906"/>
                </a:cubicBezTo>
                <a:cubicBezTo>
                  <a:pt x="39382" y="268482"/>
                  <a:pt x="40052" y="267942"/>
                  <a:pt x="40800" y="267488"/>
                </a:cubicBezTo>
                <a:cubicBezTo>
                  <a:pt x="44270" y="265372"/>
                  <a:pt x="44306" y="265350"/>
                  <a:pt x="47379" y="267344"/>
                </a:cubicBezTo>
                <a:cubicBezTo>
                  <a:pt x="48790" y="268259"/>
                  <a:pt x="49949" y="269835"/>
                  <a:pt x="52072" y="269108"/>
                </a:cubicBezTo>
                <a:cubicBezTo>
                  <a:pt x="53116" y="268755"/>
                  <a:pt x="53692" y="267539"/>
                  <a:pt x="54404" y="266682"/>
                </a:cubicBezTo>
                <a:cubicBezTo>
                  <a:pt x="55470" y="265415"/>
                  <a:pt x="56283" y="265732"/>
                  <a:pt x="57140" y="266826"/>
                </a:cubicBezTo>
                <a:cubicBezTo>
                  <a:pt x="57823" y="267697"/>
                  <a:pt x="58464" y="268662"/>
                  <a:pt x="59450" y="269281"/>
                </a:cubicBezTo>
                <a:cubicBezTo>
                  <a:pt x="59918" y="269576"/>
                  <a:pt x="61221" y="269309"/>
                  <a:pt x="61991" y="269029"/>
                </a:cubicBezTo>
                <a:cubicBezTo>
                  <a:pt x="62833" y="268726"/>
                  <a:pt x="62574" y="268078"/>
                  <a:pt x="61804" y="267315"/>
                </a:cubicBezTo>
                <a:cubicBezTo>
                  <a:pt x="61365" y="266876"/>
                  <a:pt x="61300" y="266221"/>
                  <a:pt x="61062" y="265667"/>
                </a:cubicBezTo>
                <a:cubicBezTo>
                  <a:pt x="61948" y="265537"/>
                  <a:pt x="62927" y="265156"/>
                  <a:pt x="63704" y="265322"/>
                </a:cubicBezTo>
                <a:cubicBezTo>
                  <a:pt x="65885" y="265775"/>
                  <a:pt x="65345" y="267719"/>
                  <a:pt x="66526" y="268741"/>
                </a:cubicBezTo>
                <a:cubicBezTo>
                  <a:pt x="67965" y="269986"/>
                  <a:pt x="71334" y="269331"/>
                  <a:pt x="71679" y="271699"/>
                </a:cubicBezTo>
                <a:cubicBezTo>
                  <a:pt x="73198" y="271980"/>
                  <a:pt x="74148" y="272707"/>
                  <a:pt x="74501" y="273887"/>
                </a:cubicBezTo>
                <a:cubicBezTo>
                  <a:pt x="77179" y="274118"/>
                  <a:pt x="80346" y="273729"/>
                  <a:pt x="80087" y="277148"/>
                </a:cubicBezTo>
                <a:cubicBezTo>
                  <a:pt x="80015" y="278084"/>
                  <a:pt x="80821" y="279783"/>
                  <a:pt x="81584" y="279912"/>
                </a:cubicBezTo>
                <a:cubicBezTo>
                  <a:pt x="85744" y="280625"/>
                  <a:pt x="86550" y="282720"/>
                  <a:pt x="86342" y="285491"/>
                </a:cubicBezTo>
                <a:cubicBezTo>
                  <a:pt x="86320" y="285772"/>
                  <a:pt x="86838" y="286074"/>
                  <a:pt x="87105" y="286362"/>
                </a:cubicBezTo>
                <a:cubicBezTo>
                  <a:pt x="87644" y="286045"/>
                  <a:pt x="88299" y="285793"/>
                  <a:pt x="88688" y="285390"/>
                </a:cubicBezTo>
                <a:cubicBezTo>
                  <a:pt x="88911" y="285160"/>
                  <a:pt x="88659" y="284685"/>
                  <a:pt x="88710" y="284325"/>
                </a:cubicBezTo>
                <a:cubicBezTo>
                  <a:pt x="88969" y="282583"/>
                  <a:pt x="89257" y="280841"/>
                  <a:pt x="89530" y="279092"/>
                </a:cubicBezTo>
                <a:cubicBezTo>
                  <a:pt x="93064" y="278624"/>
                  <a:pt x="93511" y="281417"/>
                  <a:pt x="95497" y="282569"/>
                </a:cubicBezTo>
                <a:cubicBezTo>
                  <a:pt x="96829" y="283346"/>
                  <a:pt x="97189" y="285038"/>
                  <a:pt x="98261" y="286175"/>
                </a:cubicBezTo>
                <a:cubicBezTo>
                  <a:pt x="99535" y="287521"/>
                  <a:pt x="101565" y="287168"/>
                  <a:pt x="103393" y="287140"/>
                </a:cubicBezTo>
                <a:cubicBezTo>
                  <a:pt x="105747" y="284469"/>
                  <a:pt x="106856" y="284469"/>
                  <a:pt x="109116" y="287147"/>
                </a:cubicBezTo>
                <a:cubicBezTo>
                  <a:pt x="112355" y="286888"/>
                  <a:pt x="111570" y="293028"/>
                  <a:pt x="116594" y="289940"/>
                </a:cubicBezTo>
                <a:cubicBezTo>
                  <a:pt x="116998" y="290573"/>
                  <a:pt x="117357" y="291228"/>
                  <a:pt x="117825" y="291833"/>
                </a:cubicBezTo>
                <a:cubicBezTo>
                  <a:pt x="118250" y="292380"/>
                  <a:pt x="119215" y="293344"/>
                  <a:pt x="119229" y="293330"/>
                </a:cubicBezTo>
                <a:cubicBezTo>
                  <a:pt x="123274" y="291192"/>
                  <a:pt x="123152" y="293308"/>
                  <a:pt x="123929" y="295605"/>
                </a:cubicBezTo>
                <a:cubicBezTo>
                  <a:pt x="125261" y="299549"/>
                  <a:pt x="127370" y="303343"/>
                  <a:pt x="129155" y="307201"/>
                </a:cubicBezTo>
                <a:cubicBezTo>
                  <a:pt x="127780" y="307878"/>
                  <a:pt x="126477" y="308720"/>
                  <a:pt x="124973" y="309073"/>
                </a:cubicBezTo>
                <a:cubicBezTo>
                  <a:pt x="123353" y="309454"/>
                  <a:pt x="121424" y="309548"/>
                  <a:pt x="119798" y="309238"/>
                </a:cubicBezTo>
                <a:cubicBezTo>
                  <a:pt x="118963" y="309080"/>
                  <a:pt x="118423" y="308029"/>
                  <a:pt x="117782" y="307259"/>
                </a:cubicBezTo>
                <a:cubicBezTo>
                  <a:pt x="115688" y="307057"/>
                  <a:pt x="115004" y="306064"/>
                  <a:pt x="114543" y="304480"/>
                </a:cubicBezTo>
                <a:cubicBezTo>
                  <a:pt x="113809" y="301939"/>
                  <a:pt x="110829" y="302882"/>
                  <a:pt x="108648" y="302868"/>
                </a:cubicBezTo>
                <a:cubicBezTo>
                  <a:pt x="108159" y="302868"/>
                  <a:pt x="107129" y="303897"/>
                  <a:pt x="107273" y="304135"/>
                </a:cubicBezTo>
                <a:cubicBezTo>
                  <a:pt x="107986" y="305373"/>
                  <a:pt x="109627" y="306633"/>
                  <a:pt x="106373" y="307101"/>
                </a:cubicBezTo>
                <a:cubicBezTo>
                  <a:pt x="104984" y="307302"/>
                  <a:pt x="103552" y="307331"/>
                  <a:pt x="102170" y="307561"/>
                </a:cubicBezTo>
                <a:cubicBezTo>
                  <a:pt x="100824" y="307784"/>
                  <a:pt x="100809" y="308331"/>
                  <a:pt x="101724" y="309174"/>
                </a:cubicBezTo>
                <a:cubicBezTo>
                  <a:pt x="104149" y="311391"/>
                  <a:pt x="104545" y="311491"/>
                  <a:pt x="108849" y="310440"/>
                </a:cubicBezTo>
                <a:cubicBezTo>
                  <a:pt x="109612" y="310253"/>
                  <a:pt x="110908" y="309793"/>
                  <a:pt x="111081" y="309965"/>
                </a:cubicBezTo>
                <a:cubicBezTo>
                  <a:pt x="115025" y="313989"/>
                  <a:pt x="122101" y="315882"/>
                  <a:pt x="123965" y="321411"/>
                </a:cubicBezTo>
                <a:cubicBezTo>
                  <a:pt x="124426" y="322785"/>
                  <a:pt x="126916" y="322973"/>
                  <a:pt x="128773" y="321835"/>
                </a:cubicBezTo>
                <a:cubicBezTo>
                  <a:pt x="129464" y="321418"/>
                  <a:pt x="130314" y="321152"/>
                  <a:pt x="131091" y="320813"/>
                </a:cubicBezTo>
                <a:cubicBezTo>
                  <a:pt x="131437" y="321843"/>
                  <a:pt x="131883" y="322858"/>
                  <a:pt x="132099" y="323901"/>
                </a:cubicBezTo>
                <a:cubicBezTo>
                  <a:pt x="132315" y="324952"/>
                  <a:pt x="132171" y="326133"/>
                  <a:pt x="130580" y="326377"/>
                </a:cubicBezTo>
                <a:cubicBezTo>
                  <a:pt x="129853" y="326493"/>
                  <a:pt x="128781" y="325377"/>
                  <a:pt x="128082" y="325507"/>
                </a:cubicBezTo>
                <a:cubicBezTo>
                  <a:pt x="126729" y="325758"/>
                  <a:pt x="125621" y="329631"/>
                  <a:pt x="126751" y="330142"/>
                </a:cubicBezTo>
                <a:cubicBezTo>
                  <a:pt x="129500" y="331395"/>
                  <a:pt x="132380" y="332575"/>
                  <a:pt x="135395" y="333353"/>
                </a:cubicBezTo>
                <a:cubicBezTo>
                  <a:pt x="136727" y="333698"/>
                  <a:pt x="137620" y="332482"/>
                  <a:pt x="137987" y="331287"/>
                </a:cubicBezTo>
                <a:cubicBezTo>
                  <a:pt x="138620" y="329228"/>
                  <a:pt x="137253" y="327810"/>
                  <a:pt x="135827" y="326327"/>
                </a:cubicBezTo>
                <a:cubicBezTo>
                  <a:pt x="135280" y="325758"/>
                  <a:pt x="135676" y="325067"/>
                  <a:pt x="136878" y="324902"/>
                </a:cubicBezTo>
                <a:cubicBezTo>
                  <a:pt x="137706" y="324787"/>
                  <a:pt x="138685" y="325103"/>
                  <a:pt x="139527" y="325362"/>
                </a:cubicBezTo>
                <a:cubicBezTo>
                  <a:pt x="139916" y="325478"/>
                  <a:pt x="140384" y="325902"/>
                  <a:pt x="140398" y="326197"/>
                </a:cubicBezTo>
                <a:cubicBezTo>
                  <a:pt x="140722" y="332143"/>
                  <a:pt x="145739" y="336074"/>
                  <a:pt x="150454" y="340141"/>
                </a:cubicBezTo>
                <a:cubicBezTo>
                  <a:pt x="150993" y="340601"/>
                  <a:pt x="151404" y="341206"/>
                  <a:pt x="151656" y="341796"/>
                </a:cubicBezTo>
                <a:cubicBezTo>
                  <a:pt x="152253" y="343200"/>
                  <a:pt x="152152" y="341933"/>
                  <a:pt x="150418" y="342257"/>
                </a:cubicBezTo>
                <a:cubicBezTo>
                  <a:pt x="147625" y="342775"/>
                  <a:pt x="146999" y="343704"/>
                  <a:pt x="146552" y="345878"/>
                </a:cubicBezTo>
                <a:cubicBezTo>
                  <a:pt x="145667" y="350225"/>
                  <a:pt x="149331" y="351449"/>
                  <a:pt x="153138" y="352838"/>
                </a:cubicBezTo>
                <a:cubicBezTo>
                  <a:pt x="153952" y="353141"/>
                  <a:pt x="154887" y="353465"/>
                  <a:pt x="155744" y="353436"/>
                </a:cubicBezTo>
                <a:cubicBezTo>
                  <a:pt x="157248" y="353378"/>
                  <a:pt x="158062" y="352601"/>
                  <a:pt x="158278" y="351485"/>
                </a:cubicBezTo>
                <a:cubicBezTo>
                  <a:pt x="159041" y="351262"/>
                  <a:pt x="159876" y="351096"/>
                  <a:pt x="160451" y="350715"/>
                </a:cubicBezTo>
                <a:cubicBezTo>
                  <a:pt x="162136" y="349599"/>
                  <a:pt x="163403" y="348966"/>
                  <a:pt x="163964" y="351384"/>
                </a:cubicBezTo>
                <a:cubicBezTo>
                  <a:pt x="164504" y="353688"/>
                  <a:pt x="167649" y="355329"/>
                  <a:pt x="167030" y="357956"/>
                </a:cubicBezTo>
                <a:cubicBezTo>
                  <a:pt x="170255" y="358043"/>
                  <a:pt x="174048" y="357445"/>
                  <a:pt x="176395" y="358590"/>
                </a:cubicBezTo>
                <a:cubicBezTo>
                  <a:pt x="179727" y="360217"/>
                  <a:pt x="184536" y="359043"/>
                  <a:pt x="186494" y="361570"/>
                </a:cubicBezTo>
                <a:cubicBezTo>
                  <a:pt x="187739" y="363168"/>
                  <a:pt x="187105" y="365803"/>
                  <a:pt x="186745" y="367912"/>
                </a:cubicBezTo>
                <a:cubicBezTo>
                  <a:pt x="186321" y="370402"/>
                  <a:pt x="189545" y="371439"/>
                  <a:pt x="189999" y="373490"/>
                </a:cubicBezTo>
                <a:cubicBezTo>
                  <a:pt x="195808" y="373692"/>
                  <a:pt x="195808" y="373793"/>
                  <a:pt x="200162" y="377939"/>
                </a:cubicBezTo>
                <a:cubicBezTo>
                  <a:pt x="201184" y="378911"/>
                  <a:pt x="202847" y="379494"/>
                  <a:pt x="204258" y="380228"/>
                </a:cubicBezTo>
                <a:cubicBezTo>
                  <a:pt x="204496" y="381387"/>
                  <a:pt x="205424" y="382301"/>
                  <a:pt x="206820" y="382359"/>
                </a:cubicBezTo>
                <a:cubicBezTo>
                  <a:pt x="208627" y="382423"/>
                  <a:pt x="210787" y="382402"/>
                  <a:pt x="212204" y="381703"/>
                </a:cubicBezTo>
                <a:cubicBezTo>
                  <a:pt x="214206" y="380717"/>
                  <a:pt x="215480" y="380717"/>
                  <a:pt x="216710" y="382171"/>
                </a:cubicBezTo>
                <a:cubicBezTo>
                  <a:pt x="217718" y="383359"/>
                  <a:pt x="218546" y="384641"/>
                  <a:pt x="219525" y="385850"/>
                </a:cubicBezTo>
                <a:cubicBezTo>
                  <a:pt x="220461" y="387009"/>
                  <a:pt x="222080" y="386922"/>
                  <a:pt x="223232" y="386440"/>
                </a:cubicBezTo>
                <a:cubicBezTo>
                  <a:pt x="225319" y="385562"/>
                  <a:pt x="227234" y="384129"/>
                  <a:pt x="227183" y="387541"/>
                </a:cubicBezTo>
                <a:cubicBezTo>
                  <a:pt x="227147" y="390449"/>
                  <a:pt x="228335" y="393739"/>
                  <a:pt x="226946" y="396179"/>
                </a:cubicBezTo>
                <a:cubicBezTo>
                  <a:pt x="225312" y="399044"/>
                  <a:pt x="223225" y="401089"/>
                  <a:pt x="227119" y="403723"/>
                </a:cubicBezTo>
                <a:cubicBezTo>
                  <a:pt x="227918" y="404263"/>
                  <a:pt x="227493" y="405746"/>
                  <a:pt x="226269" y="406595"/>
                </a:cubicBezTo>
                <a:cubicBezTo>
                  <a:pt x="223728" y="408359"/>
                  <a:pt x="224311" y="410468"/>
                  <a:pt x="225521" y="412483"/>
                </a:cubicBezTo>
                <a:cubicBezTo>
                  <a:pt x="225794" y="412937"/>
                  <a:pt x="227104" y="413282"/>
                  <a:pt x="227889" y="413232"/>
                </a:cubicBezTo>
                <a:cubicBezTo>
                  <a:pt x="229472" y="413138"/>
                  <a:pt x="230207" y="412519"/>
                  <a:pt x="229069" y="411267"/>
                </a:cubicBezTo>
                <a:cubicBezTo>
                  <a:pt x="228659" y="410813"/>
                  <a:pt x="228162" y="409971"/>
                  <a:pt x="228421" y="409676"/>
                </a:cubicBezTo>
                <a:cubicBezTo>
                  <a:pt x="229911" y="407970"/>
                  <a:pt x="232582" y="406926"/>
                  <a:pt x="233237" y="404731"/>
                </a:cubicBezTo>
                <a:cubicBezTo>
                  <a:pt x="234640" y="404738"/>
                  <a:pt x="235699" y="405321"/>
                  <a:pt x="235886" y="406307"/>
                </a:cubicBezTo>
                <a:cubicBezTo>
                  <a:pt x="236181" y="407884"/>
                  <a:pt x="236130" y="409496"/>
                  <a:pt x="236202" y="411094"/>
                </a:cubicBezTo>
                <a:cubicBezTo>
                  <a:pt x="240341" y="409626"/>
                  <a:pt x="244250" y="407459"/>
                  <a:pt x="248957" y="410655"/>
                </a:cubicBezTo>
                <a:cubicBezTo>
                  <a:pt x="250641" y="411800"/>
                  <a:pt x="253528" y="411512"/>
                  <a:pt x="255637" y="410382"/>
                </a:cubicBezTo>
                <a:cubicBezTo>
                  <a:pt x="257753" y="409244"/>
                  <a:pt x="259819" y="408524"/>
                  <a:pt x="262021" y="410108"/>
                </a:cubicBezTo>
                <a:cubicBezTo>
                  <a:pt x="263555" y="411217"/>
                  <a:pt x="264404" y="410115"/>
                  <a:pt x="265541" y="409662"/>
                </a:cubicBezTo>
                <a:cubicBezTo>
                  <a:pt x="268874" y="408330"/>
                  <a:pt x="271882" y="408496"/>
                  <a:pt x="274503" y="410799"/>
                </a:cubicBezTo>
                <a:cubicBezTo>
                  <a:pt x="275438" y="411620"/>
                  <a:pt x="276561" y="412750"/>
                  <a:pt x="277734" y="412858"/>
                </a:cubicBezTo>
                <a:cubicBezTo>
                  <a:pt x="278735" y="412944"/>
                  <a:pt x="279887" y="411713"/>
                  <a:pt x="281045" y="411159"/>
                </a:cubicBezTo>
                <a:cubicBezTo>
                  <a:pt x="282096" y="410655"/>
                  <a:pt x="283968" y="409726"/>
                  <a:pt x="284249" y="409942"/>
                </a:cubicBezTo>
                <a:cubicBezTo>
                  <a:pt x="285990" y="411260"/>
                  <a:pt x="284983" y="412584"/>
                  <a:pt x="283478" y="413606"/>
                </a:cubicBezTo>
                <a:cubicBezTo>
                  <a:pt x="282478" y="414283"/>
                  <a:pt x="282435" y="414665"/>
                  <a:pt x="283205" y="415384"/>
                </a:cubicBezTo>
                <a:cubicBezTo>
                  <a:pt x="285458" y="417479"/>
                  <a:pt x="287293" y="418040"/>
                  <a:pt x="290432" y="417098"/>
                </a:cubicBezTo>
                <a:cubicBezTo>
                  <a:pt x="291605" y="416745"/>
                  <a:pt x="292411" y="415593"/>
                  <a:pt x="293894" y="416730"/>
                </a:cubicBezTo>
                <a:cubicBezTo>
                  <a:pt x="295772" y="418170"/>
                  <a:pt x="298918" y="417299"/>
                  <a:pt x="300473" y="418141"/>
                </a:cubicBezTo>
                <a:cubicBezTo>
                  <a:pt x="303280" y="419667"/>
                  <a:pt x="305022" y="419307"/>
                  <a:pt x="307548" y="418084"/>
                </a:cubicBezTo>
                <a:cubicBezTo>
                  <a:pt x="308606" y="417573"/>
                  <a:pt x="309952" y="418638"/>
                  <a:pt x="310859" y="419588"/>
                </a:cubicBezTo>
                <a:cubicBezTo>
                  <a:pt x="313998" y="422885"/>
                  <a:pt x="314638" y="422863"/>
                  <a:pt x="317042" y="419804"/>
                </a:cubicBezTo>
                <a:cubicBezTo>
                  <a:pt x="317489" y="419235"/>
                  <a:pt x="318036" y="418717"/>
                  <a:pt x="318539" y="418170"/>
                </a:cubicBezTo>
                <a:cubicBezTo>
                  <a:pt x="318971" y="418782"/>
                  <a:pt x="319777" y="419401"/>
                  <a:pt x="319763" y="420013"/>
                </a:cubicBezTo>
                <a:cubicBezTo>
                  <a:pt x="319734" y="421402"/>
                  <a:pt x="320771" y="422129"/>
                  <a:pt x="322174" y="422237"/>
                </a:cubicBezTo>
                <a:cubicBezTo>
                  <a:pt x="324528" y="422417"/>
                  <a:pt x="326875" y="422165"/>
                  <a:pt x="328847" y="423634"/>
                </a:cubicBezTo>
                <a:cubicBezTo>
                  <a:pt x="330452" y="424828"/>
                  <a:pt x="332316" y="424526"/>
                  <a:pt x="333936" y="423446"/>
                </a:cubicBezTo>
                <a:cubicBezTo>
                  <a:pt x="335023" y="422719"/>
                  <a:pt x="335966" y="421848"/>
                  <a:pt x="337139" y="421222"/>
                </a:cubicBezTo>
                <a:cubicBezTo>
                  <a:pt x="339982" y="419703"/>
                  <a:pt x="339817" y="421676"/>
                  <a:pt x="340328" y="422899"/>
                </a:cubicBezTo>
                <a:cubicBezTo>
                  <a:pt x="340464" y="423223"/>
                  <a:pt x="340867" y="423482"/>
                  <a:pt x="341148" y="423770"/>
                </a:cubicBezTo>
                <a:cubicBezTo>
                  <a:pt x="341688" y="423389"/>
                  <a:pt x="342624" y="423043"/>
                  <a:pt x="342696" y="422619"/>
                </a:cubicBezTo>
                <a:cubicBezTo>
                  <a:pt x="342926" y="421164"/>
                  <a:pt x="342926" y="419674"/>
                  <a:pt x="342868" y="418206"/>
                </a:cubicBezTo>
                <a:cubicBezTo>
                  <a:pt x="342818" y="416939"/>
                  <a:pt x="343567" y="416090"/>
                  <a:pt x="345057" y="415859"/>
                </a:cubicBezTo>
                <a:cubicBezTo>
                  <a:pt x="345863" y="415737"/>
                  <a:pt x="347043" y="415967"/>
                  <a:pt x="347655" y="416378"/>
                </a:cubicBezTo>
                <a:cubicBezTo>
                  <a:pt x="349397" y="417544"/>
                  <a:pt x="351024" y="418652"/>
                  <a:pt x="351923" y="420567"/>
                </a:cubicBezTo>
                <a:cubicBezTo>
                  <a:pt x="352967" y="422784"/>
                  <a:pt x="355904" y="422885"/>
                  <a:pt x="356854" y="420826"/>
                </a:cubicBezTo>
                <a:cubicBezTo>
                  <a:pt x="357804" y="418768"/>
                  <a:pt x="359524" y="418292"/>
                  <a:pt x="361590" y="417371"/>
                </a:cubicBezTo>
                <a:cubicBezTo>
                  <a:pt x="363541" y="416500"/>
                  <a:pt x="367226" y="415284"/>
                  <a:pt x="363908" y="412555"/>
                </a:cubicBezTo>
                <a:cubicBezTo>
                  <a:pt x="364534" y="412217"/>
                  <a:pt x="365326" y="411504"/>
                  <a:pt x="365765" y="411612"/>
                </a:cubicBezTo>
                <a:cubicBezTo>
                  <a:pt x="368709" y="412347"/>
                  <a:pt x="371315" y="413167"/>
                  <a:pt x="374496" y="411533"/>
                </a:cubicBezTo>
                <a:cubicBezTo>
                  <a:pt x="376396" y="410561"/>
                  <a:pt x="379146" y="411152"/>
                  <a:pt x="381025" y="412656"/>
                </a:cubicBezTo>
                <a:cubicBezTo>
                  <a:pt x="381219" y="412815"/>
                  <a:pt x="388287" y="410482"/>
                  <a:pt x="388215" y="410418"/>
                </a:cubicBezTo>
                <a:cubicBezTo>
                  <a:pt x="387719" y="409978"/>
                  <a:pt x="387229" y="409410"/>
                  <a:pt x="386581" y="409237"/>
                </a:cubicBezTo>
                <a:cubicBezTo>
                  <a:pt x="385703" y="409000"/>
                  <a:pt x="384645" y="409194"/>
                  <a:pt x="383738" y="409007"/>
                </a:cubicBezTo>
                <a:cubicBezTo>
                  <a:pt x="382630" y="408783"/>
                  <a:pt x="380463" y="408985"/>
                  <a:pt x="381651" y="407279"/>
                </a:cubicBezTo>
                <a:cubicBezTo>
                  <a:pt x="382299" y="406350"/>
                  <a:pt x="383551" y="405667"/>
                  <a:pt x="384523" y="404868"/>
                </a:cubicBezTo>
                <a:cubicBezTo>
                  <a:pt x="386625" y="406718"/>
                  <a:pt x="389461" y="404817"/>
                  <a:pt x="391526" y="405602"/>
                </a:cubicBezTo>
                <a:cubicBezTo>
                  <a:pt x="393599" y="406387"/>
                  <a:pt x="395384" y="407812"/>
                  <a:pt x="392635" y="409755"/>
                </a:cubicBezTo>
                <a:cubicBezTo>
                  <a:pt x="392117" y="410122"/>
                  <a:pt x="392030" y="411173"/>
                  <a:pt x="392275" y="411778"/>
                </a:cubicBezTo>
                <a:cubicBezTo>
                  <a:pt x="392959" y="413441"/>
                  <a:pt x="394154" y="412412"/>
                  <a:pt x="395269" y="411987"/>
                </a:cubicBezTo>
                <a:cubicBezTo>
                  <a:pt x="396083" y="411670"/>
                  <a:pt x="397004" y="411303"/>
                  <a:pt x="397868" y="411317"/>
                </a:cubicBezTo>
                <a:cubicBezTo>
                  <a:pt x="400142" y="411353"/>
                  <a:pt x="402784" y="411008"/>
                  <a:pt x="403547" y="413448"/>
                </a:cubicBezTo>
                <a:cubicBezTo>
                  <a:pt x="408621" y="413002"/>
                  <a:pt x="408650" y="413002"/>
                  <a:pt x="409334" y="410331"/>
                </a:cubicBezTo>
                <a:cubicBezTo>
                  <a:pt x="409514" y="409633"/>
                  <a:pt x="409399" y="408891"/>
                  <a:pt x="409586" y="408193"/>
                </a:cubicBezTo>
                <a:cubicBezTo>
                  <a:pt x="409672" y="407877"/>
                  <a:pt x="410169" y="407632"/>
                  <a:pt x="410486" y="407351"/>
                </a:cubicBezTo>
                <a:cubicBezTo>
                  <a:pt x="411018" y="407783"/>
                  <a:pt x="411688" y="408157"/>
                  <a:pt x="412062" y="408661"/>
                </a:cubicBezTo>
                <a:cubicBezTo>
                  <a:pt x="413811" y="411001"/>
                  <a:pt x="414229" y="411123"/>
                  <a:pt x="414840" y="409690"/>
                </a:cubicBezTo>
                <a:cubicBezTo>
                  <a:pt x="416640" y="405429"/>
                  <a:pt x="420419" y="404148"/>
                  <a:pt x="425839" y="404616"/>
                </a:cubicBezTo>
                <a:cubicBezTo>
                  <a:pt x="428689" y="404860"/>
                  <a:pt x="431194" y="401974"/>
                  <a:pt x="434325" y="403975"/>
                </a:cubicBezTo>
                <a:cubicBezTo>
                  <a:pt x="436974" y="402031"/>
                  <a:pt x="438111" y="402866"/>
                  <a:pt x="438486" y="405271"/>
                </a:cubicBezTo>
                <a:cubicBezTo>
                  <a:pt x="438536" y="405580"/>
                  <a:pt x="439040" y="405847"/>
                  <a:pt x="439328" y="406127"/>
                </a:cubicBezTo>
                <a:cubicBezTo>
                  <a:pt x="439875" y="405739"/>
                  <a:pt x="440818" y="405386"/>
                  <a:pt x="440890" y="404947"/>
                </a:cubicBezTo>
                <a:cubicBezTo>
                  <a:pt x="441149" y="403500"/>
                  <a:pt x="441005" y="402010"/>
                  <a:pt x="441199" y="400556"/>
                </a:cubicBezTo>
                <a:cubicBezTo>
                  <a:pt x="441286" y="399865"/>
                  <a:pt x="441790" y="399210"/>
                  <a:pt x="442106" y="398540"/>
                </a:cubicBezTo>
                <a:cubicBezTo>
                  <a:pt x="442819" y="398871"/>
                  <a:pt x="443740" y="399080"/>
                  <a:pt x="444201" y="399555"/>
                </a:cubicBezTo>
                <a:cubicBezTo>
                  <a:pt x="445568" y="400988"/>
                  <a:pt x="446389" y="402866"/>
                  <a:pt x="448102" y="403932"/>
                </a:cubicBezTo>
                <a:cubicBezTo>
                  <a:pt x="451082" y="405782"/>
                  <a:pt x="452961" y="402442"/>
                  <a:pt x="455710" y="402456"/>
                </a:cubicBezTo>
                <a:cubicBezTo>
                  <a:pt x="456185" y="402456"/>
                  <a:pt x="456668" y="402427"/>
                  <a:pt x="457143" y="402384"/>
                </a:cubicBezTo>
                <a:cubicBezTo>
                  <a:pt x="462001" y="401952"/>
                  <a:pt x="462764" y="402355"/>
                  <a:pt x="464096" y="406703"/>
                </a:cubicBezTo>
                <a:cubicBezTo>
                  <a:pt x="464463" y="407891"/>
                  <a:pt x="465183" y="408906"/>
                  <a:pt x="466572" y="408971"/>
                </a:cubicBezTo>
                <a:cubicBezTo>
                  <a:pt x="469336" y="409100"/>
                  <a:pt x="472431" y="410036"/>
                  <a:pt x="474828" y="408359"/>
                </a:cubicBezTo>
                <a:cubicBezTo>
                  <a:pt x="478521" y="405775"/>
                  <a:pt x="480183" y="410137"/>
                  <a:pt x="483314" y="409669"/>
                </a:cubicBezTo>
                <a:cubicBezTo>
                  <a:pt x="484120" y="409547"/>
                  <a:pt x="484142" y="410756"/>
                  <a:pt x="482775" y="410965"/>
                </a:cubicBezTo>
                <a:cubicBezTo>
                  <a:pt x="480154" y="411353"/>
                  <a:pt x="478362" y="412152"/>
                  <a:pt x="478470" y="414427"/>
                </a:cubicBezTo>
                <a:cubicBezTo>
                  <a:pt x="478571" y="416608"/>
                  <a:pt x="478672" y="418789"/>
                  <a:pt x="478866" y="420963"/>
                </a:cubicBezTo>
                <a:cubicBezTo>
                  <a:pt x="478895" y="421258"/>
                  <a:pt x="479449" y="421525"/>
                  <a:pt x="479759" y="421805"/>
                </a:cubicBezTo>
                <a:cubicBezTo>
                  <a:pt x="480313" y="421388"/>
                  <a:pt x="481155" y="421042"/>
                  <a:pt x="481356" y="420538"/>
                </a:cubicBezTo>
                <a:cubicBezTo>
                  <a:pt x="481896" y="419207"/>
                  <a:pt x="480586" y="417342"/>
                  <a:pt x="482487" y="416522"/>
                </a:cubicBezTo>
                <a:cubicBezTo>
                  <a:pt x="483969" y="415881"/>
                  <a:pt x="486035" y="416011"/>
                  <a:pt x="487849" y="415816"/>
                </a:cubicBezTo>
                <a:cubicBezTo>
                  <a:pt x="490383" y="415543"/>
                  <a:pt x="492391" y="416428"/>
                  <a:pt x="494500" y="417364"/>
                </a:cubicBezTo>
                <a:cubicBezTo>
                  <a:pt x="495623" y="417861"/>
                  <a:pt x="497235" y="417810"/>
                  <a:pt x="498631" y="417832"/>
                </a:cubicBezTo>
                <a:cubicBezTo>
                  <a:pt x="500777" y="417875"/>
                  <a:pt x="501914" y="416572"/>
                  <a:pt x="503274" y="415572"/>
                </a:cubicBezTo>
                <a:cubicBezTo>
                  <a:pt x="504894" y="414377"/>
                  <a:pt x="503051" y="413693"/>
                  <a:pt x="502590" y="412829"/>
                </a:cubicBezTo>
                <a:cubicBezTo>
                  <a:pt x="502223" y="412138"/>
                  <a:pt x="502439" y="411519"/>
                  <a:pt x="503641" y="411346"/>
                </a:cubicBezTo>
                <a:cubicBezTo>
                  <a:pt x="504498" y="411224"/>
                  <a:pt x="506053" y="411317"/>
                  <a:pt x="506269" y="411670"/>
                </a:cubicBezTo>
                <a:cubicBezTo>
                  <a:pt x="507672" y="414017"/>
                  <a:pt x="510911" y="416140"/>
                  <a:pt x="507888" y="419185"/>
                </a:cubicBezTo>
                <a:cubicBezTo>
                  <a:pt x="507226" y="419855"/>
                  <a:pt x="507607" y="421136"/>
                  <a:pt x="507615" y="422194"/>
                </a:cubicBezTo>
                <a:cubicBezTo>
                  <a:pt x="509911" y="422223"/>
                  <a:pt x="512113" y="419243"/>
                  <a:pt x="514510" y="422079"/>
                </a:cubicBezTo>
                <a:cubicBezTo>
                  <a:pt x="514762" y="422374"/>
                  <a:pt x="515194" y="422583"/>
                  <a:pt x="515539" y="422835"/>
                </a:cubicBezTo>
                <a:cubicBezTo>
                  <a:pt x="516921" y="423842"/>
                  <a:pt x="518088" y="425282"/>
                  <a:pt x="519729" y="425757"/>
                </a:cubicBezTo>
                <a:cubicBezTo>
                  <a:pt x="522514" y="426563"/>
                  <a:pt x="523090" y="423957"/>
                  <a:pt x="524882" y="423094"/>
                </a:cubicBezTo>
                <a:cubicBezTo>
                  <a:pt x="526797" y="422172"/>
                  <a:pt x="528611" y="421129"/>
                  <a:pt x="530468" y="420128"/>
                </a:cubicBezTo>
                <a:cubicBezTo>
                  <a:pt x="530576" y="419415"/>
                  <a:pt x="530583" y="418681"/>
                  <a:pt x="530835" y="417997"/>
                </a:cubicBezTo>
                <a:cubicBezTo>
                  <a:pt x="531411" y="416414"/>
                  <a:pt x="533772" y="415284"/>
                  <a:pt x="534830" y="416083"/>
                </a:cubicBezTo>
                <a:cubicBezTo>
                  <a:pt x="537810" y="418343"/>
                  <a:pt x="542042" y="419811"/>
                  <a:pt x="542841" y="423518"/>
                </a:cubicBezTo>
                <a:cubicBezTo>
                  <a:pt x="542913" y="423857"/>
                  <a:pt x="544418" y="424202"/>
                  <a:pt x="545260" y="424217"/>
                </a:cubicBezTo>
                <a:cubicBezTo>
                  <a:pt x="546858" y="424245"/>
                  <a:pt x="547822" y="423583"/>
                  <a:pt x="547808" y="422244"/>
                </a:cubicBezTo>
                <a:cubicBezTo>
                  <a:pt x="547801" y="421510"/>
                  <a:pt x="547793" y="420761"/>
                  <a:pt x="547966" y="420042"/>
                </a:cubicBezTo>
                <a:cubicBezTo>
                  <a:pt x="548247" y="418861"/>
                  <a:pt x="549089" y="418012"/>
                  <a:pt x="550831" y="418249"/>
                </a:cubicBezTo>
                <a:cubicBezTo>
                  <a:pt x="551695" y="418372"/>
                  <a:pt x="553127" y="418710"/>
                  <a:pt x="553206" y="419084"/>
                </a:cubicBezTo>
                <a:cubicBezTo>
                  <a:pt x="553883" y="422331"/>
                  <a:pt x="556956" y="424094"/>
                  <a:pt x="559965" y="425930"/>
                </a:cubicBezTo>
                <a:cubicBezTo>
                  <a:pt x="561592" y="426923"/>
                  <a:pt x="564010" y="426729"/>
                  <a:pt x="564809" y="425426"/>
                </a:cubicBezTo>
                <a:cubicBezTo>
                  <a:pt x="566004" y="423468"/>
                  <a:pt x="566976" y="421431"/>
                  <a:pt x="568214" y="419487"/>
                </a:cubicBezTo>
                <a:cubicBezTo>
                  <a:pt x="569207" y="417925"/>
                  <a:pt x="570942" y="417688"/>
                  <a:pt x="572893" y="418422"/>
                </a:cubicBezTo>
                <a:cubicBezTo>
                  <a:pt x="574159" y="418897"/>
                  <a:pt x="575304" y="419725"/>
                  <a:pt x="576621" y="419941"/>
                </a:cubicBezTo>
                <a:cubicBezTo>
                  <a:pt x="578428" y="420229"/>
                  <a:pt x="580616" y="420502"/>
                  <a:pt x="581919" y="419106"/>
                </a:cubicBezTo>
                <a:cubicBezTo>
                  <a:pt x="583236" y="417695"/>
                  <a:pt x="582365" y="416320"/>
                  <a:pt x="580889" y="415269"/>
                </a:cubicBezTo>
                <a:cubicBezTo>
                  <a:pt x="579817" y="414513"/>
                  <a:pt x="579795" y="413988"/>
                  <a:pt x="581242" y="413721"/>
                </a:cubicBezTo>
                <a:cubicBezTo>
                  <a:pt x="582113" y="413563"/>
                  <a:pt x="583099" y="413642"/>
                  <a:pt x="583999" y="413765"/>
                </a:cubicBezTo>
                <a:cubicBezTo>
                  <a:pt x="584388" y="413822"/>
                  <a:pt x="584992" y="414247"/>
                  <a:pt x="584992" y="414506"/>
                </a:cubicBezTo>
                <a:cubicBezTo>
                  <a:pt x="585050" y="418228"/>
                  <a:pt x="586331" y="420718"/>
                  <a:pt x="592320" y="420366"/>
                </a:cubicBezTo>
                <a:cubicBezTo>
                  <a:pt x="594350" y="420243"/>
                  <a:pt x="592975" y="421755"/>
                  <a:pt x="592514" y="422640"/>
                </a:cubicBezTo>
                <a:cubicBezTo>
                  <a:pt x="591909" y="423799"/>
                  <a:pt x="593227" y="425527"/>
                  <a:pt x="594702" y="425887"/>
                </a:cubicBezTo>
                <a:cubicBezTo>
                  <a:pt x="596962" y="426441"/>
                  <a:pt x="596912" y="425037"/>
                  <a:pt x="596905" y="424145"/>
                </a:cubicBezTo>
                <a:cubicBezTo>
                  <a:pt x="596890" y="422230"/>
                  <a:pt x="597178" y="420488"/>
                  <a:pt x="599460" y="419365"/>
                </a:cubicBezTo>
                <a:cubicBezTo>
                  <a:pt x="600129" y="419034"/>
                  <a:pt x="600964" y="418847"/>
                  <a:pt x="601756" y="418753"/>
                </a:cubicBezTo>
                <a:cubicBezTo>
                  <a:pt x="601951" y="418732"/>
                  <a:pt x="602433" y="419293"/>
                  <a:pt x="602505" y="419624"/>
                </a:cubicBezTo>
                <a:cubicBezTo>
                  <a:pt x="602663" y="420344"/>
                  <a:pt x="602678" y="421093"/>
                  <a:pt x="602706" y="421827"/>
                </a:cubicBezTo>
                <a:cubicBezTo>
                  <a:pt x="602742" y="422928"/>
                  <a:pt x="602678" y="424037"/>
                  <a:pt x="602793" y="425138"/>
                </a:cubicBezTo>
                <a:cubicBezTo>
                  <a:pt x="602829" y="425433"/>
                  <a:pt x="603512" y="425980"/>
                  <a:pt x="603642" y="425937"/>
                </a:cubicBezTo>
                <a:cubicBezTo>
                  <a:pt x="604283" y="425728"/>
                  <a:pt x="605298" y="425404"/>
                  <a:pt x="605341" y="425052"/>
                </a:cubicBezTo>
                <a:cubicBezTo>
                  <a:pt x="605672" y="422453"/>
                  <a:pt x="605701" y="419207"/>
                  <a:pt x="610610" y="420358"/>
                </a:cubicBezTo>
                <a:cubicBezTo>
                  <a:pt x="614345" y="421237"/>
                  <a:pt x="617404" y="421438"/>
                  <a:pt x="620982" y="420229"/>
                </a:cubicBezTo>
                <a:cubicBezTo>
                  <a:pt x="622565" y="419689"/>
                  <a:pt x="625416" y="419595"/>
                  <a:pt x="626546" y="420329"/>
                </a:cubicBezTo>
                <a:cubicBezTo>
                  <a:pt x="631404" y="423497"/>
                  <a:pt x="633988" y="422230"/>
                  <a:pt x="635910" y="418228"/>
                </a:cubicBezTo>
                <a:cubicBezTo>
                  <a:pt x="636205" y="417609"/>
                  <a:pt x="637278" y="417220"/>
                  <a:pt x="637911" y="416673"/>
                </a:cubicBezTo>
                <a:cubicBezTo>
                  <a:pt x="638840" y="415867"/>
                  <a:pt x="639495" y="415982"/>
                  <a:pt x="639812" y="417105"/>
                </a:cubicBezTo>
                <a:cubicBezTo>
                  <a:pt x="640013" y="417810"/>
                  <a:pt x="640056" y="418552"/>
                  <a:pt x="640121" y="419271"/>
                </a:cubicBezTo>
                <a:cubicBezTo>
                  <a:pt x="640337" y="421625"/>
                  <a:pt x="641165" y="422439"/>
                  <a:pt x="644296" y="420884"/>
                </a:cubicBezTo>
                <a:cubicBezTo>
                  <a:pt x="645052" y="420510"/>
                  <a:pt x="647125" y="421683"/>
                  <a:pt x="648723" y="422309"/>
                </a:cubicBezTo>
                <a:cubicBezTo>
                  <a:pt x="648392" y="422921"/>
                  <a:pt x="648183" y="423842"/>
                  <a:pt x="647665" y="423957"/>
                </a:cubicBezTo>
                <a:cubicBezTo>
                  <a:pt x="645879" y="424353"/>
                  <a:pt x="643965" y="424389"/>
                  <a:pt x="642115" y="424648"/>
                </a:cubicBezTo>
                <a:cubicBezTo>
                  <a:pt x="641719" y="424706"/>
                  <a:pt x="641309" y="425088"/>
                  <a:pt x="641107" y="425397"/>
                </a:cubicBezTo>
                <a:cubicBezTo>
                  <a:pt x="640992" y="425570"/>
                  <a:pt x="641222" y="426081"/>
                  <a:pt x="641424" y="426131"/>
                </a:cubicBezTo>
                <a:cubicBezTo>
                  <a:pt x="645620" y="427110"/>
                  <a:pt x="649097" y="431163"/>
                  <a:pt x="654272" y="427945"/>
                </a:cubicBezTo>
                <a:cubicBezTo>
                  <a:pt x="655481" y="427197"/>
                  <a:pt x="656468" y="427139"/>
                  <a:pt x="657864" y="427881"/>
                </a:cubicBezTo>
                <a:cubicBezTo>
                  <a:pt x="659800" y="428903"/>
                  <a:pt x="661938" y="429752"/>
                  <a:pt x="664112" y="430450"/>
                </a:cubicBezTo>
                <a:cubicBezTo>
                  <a:pt x="666221" y="431120"/>
                  <a:pt x="665868" y="429514"/>
                  <a:pt x="666451" y="428730"/>
                </a:cubicBezTo>
                <a:cubicBezTo>
                  <a:pt x="666818" y="428240"/>
                  <a:pt x="667920" y="427492"/>
                  <a:pt x="668042" y="427557"/>
                </a:cubicBezTo>
                <a:cubicBezTo>
                  <a:pt x="669589" y="428399"/>
                  <a:pt x="670993" y="429407"/>
                  <a:pt x="672497" y="430306"/>
                </a:cubicBezTo>
                <a:cubicBezTo>
                  <a:pt x="673879" y="431134"/>
                  <a:pt x="675333" y="431890"/>
                  <a:pt x="676759" y="432675"/>
                </a:cubicBezTo>
                <a:cubicBezTo>
                  <a:pt x="677270" y="431681"/>
                  <a:pt x="677493" y="430494"/>
                  <a:pt x="678349" y="429723"/>
                </a:cubicBezTo>
                <a:cubicBezTo>
                  <a:pt x="680523" y="427765"/>
                  <a:pt x="683035" y="426031"/>
                  <a:pt x="685288" y="424116"/>
                </a:cubicBezTo>
                <a:cubicBezTo>
                  <a:pt x="685850" y="423634"/>
                  <a:pt x="686008" y="422835"/>
                  <a:pt x="686195" y="422158"/>
                </a:cubicBezTo>
                <a:cubicBezTo>
                  <a:pt x="686274" y="421863"/>
                  <a:pt x="686065" y="421280"/>
                  <a:pt x="685806" y="421200"/>
                </a:cubicBezTo>
                <a:cubicBezTo>
                  <a:pt x="685051" y="420977"/>
                  <a:pt x="685051" y="420718"/>
                  <a:pt x="685173" y="420553"/>
                </a:cubicBezTo>
                <a:cubicBezTo>
                  <a:pt x="685087" y="420603"/>
                  <a:pt x="684986" y="420661"/>
                  <a:pt x="684827" y="420747"/>
                </a:cubicBezTo>
                <a:cubicBezTo>
                  <a:pt x="684432" y="420956"/>
                  <a:pt x="683971" y="421107"/>
                  <a:pt x="683625" y="421359"/>
                </a:cubicBezTo>
                <a:cubicBezTo>
                  <a:pt x="681516" y="422863"/>
                  <a:pt x="679436" y="424397"/>
                  <a:pt x="677327" y="425901"/>
                </a:cubicBezTo>
                <a:cubicBezTo>
                  <a:pt x="676982" y="426146"/>
                  <a:pt x="676528" y="426304"/>
                  <a:pt x="676118" y="426506"/>
                </a:cubicBezTo>
                <a:cubicBezTo>
                  <a:pt x="675693" y="425872"/>
                  <a:pt x="674880" y="425232"/>
                  <a:pt x="674909" y="424612"/>
                </a:cubicBezTo>
                <a:cubicBezTo>
                  <a:pt x="675017" y="421870"/>
                  <a:pt x="673469" y="418638"/>
                  <a:pt x="679083" y="417522"/>
                </a:cubicBezTo>
                <a:cubicBezTo>
                  <a:pt x="680825" y="417177"/>
                  <a:pt x="680883" y="415168"/>
                  <a:pt x="679652" y="413714"/>
                </a:cubicBezTo>
                <a:cubicBezTo>
                  <a:pt x="679227" y="413210"/>
                  <a:pt x="679069" y="412563"/>
                  <a:pt x="678796" y="411979"/>
                </a:cubicBezTo>
                <a:cubicBezTo>
                  <a:pt x="679688" y="411828"/>
                  <a:pt x="680703" y="411389"/>
                  <a:pt x="681452" y="411576"/>
                </a:cubicBezTo>
                <a:cubicBezTo>
                  <a:pt x="683445" y="412073"/>
                  <a:pt x="684827" y="413693"/>
                  <a:pt x="687534" y="411987"/>
                </a:cubicBezTo>
                <a:cubicBezTo>
                  <a:pt x="689837" y="410533"/>
                  <a:pt x="692968" y="411065"/>
                  <a:pt x="695387" y="412671"/>
                </a:cubicBezTo>
                <a:cubicBezTo>
                  <a:pt x="696474" y="413398"/>
                  <a:pt x="697525" y="414153"/>
                  <a:pt x="698597" y="414902"/>
                </a:cubicBezTo>
                <a:lnTo>
                  <a:pt x="706551" y="414074"/>
                </a:lnTo>
                <a:cubicBezTo>
                  <a:pt x="706810" y="411756"/>
                  <a:pt x="709696" y="411692"/>
                  <a:pt x="711431" y="410612"/>
                </a:cubicBezTo>
                <a:cubicBezTo>
                  <a:pt x="714591" y="408640"/>
                  <a:pt x="715224" y="410043"/>
                  <a:pt x="715699" y="412152"/>
                </a:cubicBezTo>
                <a:cubicBezTo>
                  <a:pt x="715771" y="412469"/>
                  <a:pt x="716275" y="412728"/>
                  <a:pt x="716578" y="413016"/>
                </a:cubicBezTo>
                <a:cubicBezTo>
                  <a:pt x="717067" y="412512"/>
                  <a:pt x="717794" y="412059"/>
                  <a:pt x="718003" y="411490"/>
                </a:cubicBezTo>
                <a:cubicBezTo>
                  <a:pt x="720083" y="405739"/>
                  <a:pt x="720241" y="405674"/>
                  <a:pt x="725589" y="409381"/>
                </a:cubicBezTo>
                <a:cubicBezTo>
                  <a:pt x="727374" y="410612"/>
                  <a:pt x="729001" y="412001"/>
                  <a:pt x="730909" y="413102"/>
                </a:cubicBezTo>
                <a:cubicBezTo>
                  <a:pt x="732053" y="413765"/>
                  <a:pt x="733579" y="413700"/>
                  <a:pt x="734831" y="412930"/>
                </a:cubicBezTo>
                <a:cubicBezTo>
                  <a:pt x="736329" y="412008"/>
                  <a:pt x="737869" y="411008"/>
                  <a:pt x="739920" y="411756"/>
                </a:cubicBezTo>
                <a:cubicBezTo>
                  <a:pt x="741950" y="412498"/>
                  <a:pt x="744074" y="414686"/>
                  <a:pt x="746125" y="412951"/>
                </a:cubicBezTo>
                <a:cubicBezTo>
                  <a:pt x="748500" y="410943"/>
                  <a:pt x="750113" y="413045"/>
                  <a:pt x="752042" y="412850"/>
                </a:cubicBezTo>
                <a:cubicBezTo>
                  <a:pt x="756958" y="412354"/>
                  <a:pt x="758664" y="412973"/>
                  <a:pt x="761536" y="416119"/>
                </a:cubicBezTo>
                <a:cubicBezTo>
                  <a:pt x="762342" y="417004"/>
                  <a:pt x="762320" y="416990"/>
                  <a:pt x="764429" y="415211"/>
                </a:cubicBezTo>
                <a:cubicBezTo>
                  <a:pt x="764940" y="414780"/>
                  <a:pt x="766135" y="414132"/>
                  <a:pt x="766229" y="414204"/>
                </a:cubicBezTo>
                <a:cubicBezTo>
                  <a:pt x="768676" y="416018"/>
                  <a:pt x="770447" y="413966"/>
                  <a:pt x="772520" y="413686"/>
                </a:cubicBezTo>
                <a:cubicBezTo>
                  <a:pt x="774866" y="413369"/>
                  <a:pt x="777306" y="413448"/>
                  <a:pt x="779703" y="413369"/>
                </a:cubicBezTo>
                <a:cubicBezTo>
                  <a:pt x="780661" y="413333"/>
                  <a:pt x="781740" y="413534"/>
                  <a:pt x="782554" y="413268"/>
                </a:cubicBezTo>
                <a:cubicBezTo>
                  <a:pt x="783309" y="413016"/>
                  <a:pt x="783806" y="412296"/>
                  <a:pt x="784382" y="411756"/>
                </a:cubicBezTo>
                <a:cubicBezTo>
                  <a:pt x="786397" y="409863"/>
                  <a:pt x="786419" y="409849"/>
                  <a:pt x="790335" y="411289"/>
                </a:cubicBezTo>
                <a:cubicBezTo>
                  <a:pt x="790745" y="411908"/>
                  <a:pt x="791026" y="412620"/>
                  <a:pt x="791623" y="413110"/>
                </a:cubicBezTo>
                <a:cubicBezTo>
                  <a:pt x="792580" y="413902"/>
                  <a:pt x="793761" y="414535"/>
                  <a:pt x="794848" y="415233"/>
                </a:cubicBezTo>
                <a:cubicBezTo>
                  <a:pt x="795337" y="414276"/>
                  <a:pt x="796043" y="413340"/>
                  <a:pt x="796273" y="412347"/>
                </a:cubicBezTo>
                <a:cubicBezTo>
                  <a:pt x="796597" y="410943"/>
                  <a:pt x="796007" y="409266"/>
                  <a:pt x="796806" y="408114"/>
                </a:cubicBezTo>
                <a:cubicBezTo>
                  <a:pt x="798101" y="406235"/>
                  <a:pt x="801016" y="406833"/>
                  <a:pt x="803255" y="406790"/>
                </a:cubicBezTo>
                <a:cubicBezTo>
                  <a:pt x="805285" y="406746"/>
                  <a:pt x="806861" y="406365"/>
                  <a:pt x="808322" y="405300"/>
                </a:cubicBezTo>
                <a:cubicBezTo>
                  <a:pt x="809683" y="404306"/>
                  <a:pt x="811101" y="402953"/>
                  <a:pt x="812756" y="402679"/>
                </a:cubicBezTo>
                <a:cubicBezTo>
                  <a:pt x="816737" y="402017"/>
                  <a:pt x="816319" y="399807"/>
                  <a:pt x="816672" y="397684"/>
                </a:cubicBezTo>
                <a:cubicBezTo>
                  <a:pt x="816737" y="397288"/>
                  <a:pt x="817672" y="396978"/>
                  <a:pt x="818212" y="396633"/>
                </a:cubicBezTo>
                <a:cubicBezTo>
                  <a:pt x="818500" y="396914"/>
                  <a:pt x="818903" y="397165"/>
                  <a:pt x="819047" y="397489"/>
                </a:cubicBezTo>
                <a:cubicBezTo>
                  <a:pt x="819198" y="397821"/>
                  <a:pt x="819018" y="398224"/>
                  <a:pt x="819119" y="398576"/>
                </a:cubicBezTo>
                <a:cubicBezTo>
                  <a:pt x="820134" y="402168"/>
                  <a:pt x="821243" y="402866"/>
                  <a:pt x="825453" y="402363"/>
                </a:cubicBezTo>
                <a:cubicBezTo>
                  <a:pt x="826065" y="402291"/>
                  <a:pt x="826569" y="401556"/>
                  <a:pt x="827022" y="401081"/>
                </a:cubicBezTo>
                <a:cubicBezTo>
                  <a:pt x="827066" y="401031"/>
                  <a:pt x="826454" y="400520"/>
                  <a:pt x="826051" y="400347"/>
                </a:cubicBezTo>
                <a:cubicBezTo>
                  <a:pt x="824877" y="399836"/>
                  <a:pt x="823488" y="399534"/>
                  <a:pt x="822552" y="398850"/>
                </a:cubicBezTo>
                <a:cubicBezTo>
                  <a:pt x="822149" y="398555"/>
                  <a:pt x="822315" y="397266"/>
                  <a:pt x="822819" y="396863"/>
                </a:cubicBezTo>
                <a:cubicBezTo>
                  <a:pt x="825201" y="394970"/>
                  <a:pt x="828987" y="396086"/>
                  <a:pt x="831881" y="394358"/>
                </a:cubicBezTo>
                <a:cubicBezTo>
                  <a:pt x="833558" y="393358"/>
                  <a:pt x="835192" y="396222"/>
                  <a:pt x="837020" y="397151"/>
                </a:cubicBezTo>
                <a:cubicBezTo>
                  <a:pt x="837711" y="397504"/>
                  <a:pt x="838582" y="397633"/>
                  <a:pt x="839388" y="397849"/>
                </a:cubicBezTo>
                <a:cubicBezTo>
                  <a:pt x="839684" y="396813"/>
                  <a:pt x="840403" y="396021"/>
                  <a:pt x="841893" y="395956"/>
                </a:cubicBezTo>
                <a:cubicBezTo>
                  <a:pt x="844290" y="395848"/>
                  <a:pt x="845017" y="397050"/>
                  <a:pt x="845276" y="398670"/>
                </a:cubicBezTo>
                <a:cubicBezTo>
                  <a:pt x="845442" y="399706"/>
                  <a:pt x="845744" y="401463"/>
                  <a:pt x="846363" y="401571"/>
                </a:cubicBezTo>
                <a:cubicBezTo>
                  <a:pt x="847947" y="401837"/>
                  <a:pt x="847781" y="400426"/>
                  <a:pt x="848163" y="399555"/>
                </a:cubicBezTo>
                <a:cubicBezTo>
                  <a:pt x="848933" y="397770"/>
                  <a:pt x="850955" y="398109"/>
                  <a:pt x="852798" y="397979"/>
                </a:cubicBezTo>
                <a:cubicBezTo>
                  <a:pt x="854410" y="397864"/>
                  <a:pt x="856901" y="397936"/>
                  <a:pt x="855173" y="395661"/>
                </a:cubicBezTo>
                <a:cubicBezTo>
                  <a:pt x="854936" y="395344"/>
                  <a:pt x="854576" y="395042"/>
                  <a:pt x="854483" y="394704"/>
                </a:cubicBezTo>
                <a:cubicBezTo>
                  <a:pt x="852316" y="386210"/>
                  <a:pt x="854187" y="387289"/>
                  <a:pt x="862127" y="387030"/>
                </a:cubicBezTo>
                <a:cubicBezTo>
                  <a:pt x="865157" y="386930"/>
                  <a:pt x="867597" y="387592"/>
                  <a:pt x="870116" y="388794"/>
                </a:cubicBezTo>
                <a:cubicBezTo>
                  <a:pt x="871686" y="389543"/>
                  <a:pt x="874082" y="388088"/>
                  <a:pt x="873874" y="386642"/>
                </a:cubicBezTo>
                <a:cubicBezTo>
                  <a:pt x="873672" y="385245"/>
                  <a:pt x="873089" y="383885"/>
                  <a:pt x="872686" y="382510"/>
                </a:cubicBezTo>
                <a:cubicBezTo>
                  <a:pt x="872528" y="381955"/>
                  <a:pt x="872045" y="381056"/>
                  <a:pt x="872297" y="380905"/>
                </a:cubicBezTo>
                <a:cubicBezTo>
                  <a:pt x="873463" y="380228"/>
                  <a:pt x="874766" y="380170"/>
                  <a:pt x="876141" y="380861"/>
                </a:cubicBezTo>
                <a:cubicBezTo>
                  <a:pt x="877149" y="381365"/>
                  <a:pt x="877876" y="382726"/>
                  <a:pt x="879661" y="381596"/>
                </a:cubicBezTo>
                <a:cubicBezTo>
                  <a:pt x="882036" y="380084"/>
                  <a:pt x="886089" y="380084"/>
                  <a:pt x="886549" y="376830"/>
                </a:cubicBezTo>
                <a:cubicBezTo>
                  <a:pt x="886636" y="376218"/>
                  <a:pt x="887715" y="376442"/>
                  <a:pt x="888327" y="377363"/>
                </a:cubicBezTo>
                <a:cubicBezTo>
                  <a:pt x="888939" y="378291"/>
                  <a:pt x="889400" y="379342"/>
                  <a:pt x="890307" y="380055"/>
                </a:cubicBezTo>
                <a:cubicBezTo>
                  <a:pt x="890717" y="380379"/>
                  <a:pt x="892099" y="380142"/>
                  <a:pt x="892941" y="379933"/>
                </a:cubicBezTo>
                <a:cubicBezTo>
                  <a:pt x="894143" y="379638"/>
                  <a:pt x="894064" y="379062"/>
                  <a:pt x="893150" y="378277"/>
                </a:cubicBezTo>
                <a:cubicBezTo>
                  <a:pt x="892243" y="377500"/>
                  <a:pt x="891530" y="376060"/>
                  <a:pt x="893459" y="376031"/>
                </a:cubicBezTo>
                <a:cubicBezTo>
                  <a:pt x="898066" y="375981"/>
                  <a:pt x="900909" y="375067"/>
                  <a:pt x="900268" y="371000"/>
                </a:cubicBezTo>
                <a:cubicBezTo>
                  <a:pt x="900218" y="370669"/>
                  <a:pt x="901312" y="370237"/>
                  <a:pt x="901866" y="369848"/>
                </a:cubicBezTo>
                <a:cubicBezTo>
                  <a:pt x="904724" y="372684"/>
                  <a:pt x="906344" y="369085"/>
                  <a:pt x="908647" y="369078"/>
                </a:cubicBezTo>
                <a:cubicBezTo>
                  <a:pt x="909036" y="367652"/>
                  <a:pt x="910029" y="366789"/>
                  <a:pt x="912167" y="367185"/>
                </a:cubicBezTo>
                <a:cubicBezTo>
                  <a:pt x="915435" y="367789"/>
                  <a:pt x="918227" y="367768"/>
                  <a:pt x="920207" y="366954"/>
                </a:cubicBezTo>
                <a:cubicBezTo>
                  <a:pt x="920250" y="366616"/>
                  <a:pt x="920236" y="366263"/>
                  <a:pt x="920365" y="365939"/>
                </a:cubicBezTo>
                <a:cubicBezTo>
                  <a:pt x="920747" y="364975"/>
                  <a:pt x="921193" y="364017"/>
                  <a:pt x="921618" y="363060"/>
                </a:cubicBezTo>
                <a:cubicBezTo>
                  <a:pt x="922388" y="363485"/>
                  <a:pt x="923381" y="363794"/>
                  <a:pt x="923892" y="364363"/>
                </a:cubicBezTo>
                <a:cubicBezTo>
                  <a:pt x="924921" y="365500"/>
                  <a:pt x="925670" y="366796"/>
                  <a:pt x="926577" y="367998"/>
                </a:cubicBezTo>
                <a:cubicBezTo>
                  <a:pt x="926800" y="368293"/>
                  <a:pt x="927210" y="368495"/>
                  <a:pt x="927534" y="368747"/>
                </a:cubicBezTo>
                <a:cubicBezTo>
                  <a:pt x="927844" y="368466"/>
                  <a:pt x="928340" y="368214"/>
                  <a:pt x="928420" y="367897"/>
                </a:cubicBezTo>
                <a:cubicBezTo>
                  <a:pt x="928772" y="366508"/>
                  <a:pt x="928902" y="365090"/>
                  <a:pt x="929312" y="363715"/>
                </a:cubicBezTo>
                <a:cubicBezTo>
                  <a:pt x="929629" y="362657"/>
                  <a:pt x="930248" y="363010"/>
                  <a:pt x="931428" y="363384"/>
                </a:cubicBezTo>
                <a:cubicBezTo>
                  <a:pt x="937021" y="365176"/>
                  <a:pt x="937295" y="365018"/>
                  <a:pt x="937748" y="361275"/>
                </a:cubicBezTo>
                <a:cubicBezTo>
                  <a:pt x="937885" y="360181"/>
                  <a:pt x="937727" y="359072"/>
                  <a:pt x="937899" y="357985"/>
                </a:cubicBezTo>
                <a:cubicBezTo>
                  <a:pt x="938187" y="356164"/>
                  <a:pt x="939943" y="355833"/>
                  <a:pt x="941973" y="355804"/>
                </a:cubicBezTo>
                <a:cubicBezTo>
                  <a:pt x="943953" y="355775"/>
                  <a:pt x="945767" y="355926"/>
                  <a:pt x="946126" y="357784"/>
                </a:cubicBezTo>
                <a:cubicBezTo>
                  <a:pt x="946335" y="358856"/>
                  <a:pt x="946198" y="359972"/>
                  <a:pt x="946479" y="361030"/>
                </a:cubicBezTo>
                <a:cubicBezTo>
                  <a:pt x="946738" y="361994"/>
                  <a:pt x="947609" y="362268"/>
                  <a:pt x="948408" y="361786"/>
                </a:cubicBezTo>
                <a:cubicBezTo>
                  <a:pt x="952446" y="359374"/>
                  <a:pt x="951518" y="362376"/>
                  <a:pt x="952043" y="363751"/>
                </a:cubicBezTo>
                <a:cubicBezTo>
                  <a:pt x="952144" y="364025"/>
                  <a:pt x="952137" y="364327"/>
                  <a:pt x="952151" y="364622"/>
                </a:cubicBezTo>
                <a:cubicBezTo>
                  <a:pt x="957053" y="364341"/>
                  <a:pt x="957722" y="364284"/>
                  <a:pt x="957629" y="361851"/>
                </a:cubicBezTo>
                <a:cubicBezTo>
                  <a:pt x="957478" y="357784"/>
                  <a:pt x="961753" y="356531"/>
                  <a:pt x="964553" y="354329"/>
                </a:cubicBezTo>
                <a:cubicBezTo>
                  <a:pt x="964776" y="354148"/>
                  <a:pt x="966101" y="354624"/>
                  <a:pt x="966756" y="354969"/>
                </a:cubicBezTo>
                <a:cubicBezTo>
                  <a:pt x="968872" y="356099"/>
                  <a:pt x="969023" y="354588"/>
                  <a:pt x="969239" y="353774"/>
                </a:cubicBezTo>
                <a:cubicBezTo>
                  <a:pt x="969743" y="351917"/>
                  <a:pt x="968915" y="350240"/>
                  <a:pt x="967425" y="348764"/>
                </a:cubicBezTo>
                <a:cubicBezTo>
                  <a:pt x="966713" y="348059"/>
                  <a:pt x="966885" y="347461"/>
                  <a:pt x="968181" y="347253"/>
                </a:cubicBezTo>
                <a:cubicBezTo>
                  <a:pt x="969023" y="347123"/>
                  <a:pt x="970535" y="347130"/>
                  <a:pt x="970765" y="347476"/>
                </a:cubicBezTo>
                <a:cubicBezTo>
                  <a:pt x="972960" y="350686"/>
                  <a:pt x="976588" y="352392"/>
                  <a:pt x="980835" y="353537"/>
                </a:cubicBezTo>
                <a:cubicBezTo>
                  <a:pt x="981065" y="351795"/>
                  <a:pt x="981569" y="350189"/>
                  <a:pt x="982778" y="348563"/>
                </a:cubicBezTo>
                <a:cubicBezTo>
                  <a:pt x="984837" y="345798"/>
                  <a:pt x="987507" y="343085"/>
                  <a:pt x="987025" y="339550"/>
                </a:cubicBezTo>
                <a:cubicBezTo>
                  <a:pt x="986989" y="339298"/>
                  <a:pt x="987551" y="338910"/>
                  <a:pt x="987954" y="338758"/>
                </a:cubicBezTo>
                <a:cubicBezTo>
                  <a:pt x="988148" y="338687"/>
                  <a:pt x="988738" y="338946"/>
                  <a:pt x="988925" y="339169"/>
                </a:cubicBezTo>
                <a:cubicBezTo>
                  <a:pt x="990185" y="340666"/>
                  <a:pt x="991315" y="342221"/>
                  <a:pt x="992625" y="343689"/>
                </a:cubicBezTo>
                <a:cubicBezTo>
                  <a:pt x="993366" y="344517"/>
                  <a:pt x="994360" y="344524"/>
                  <a:pt x="994806" y="343776"/>
                </a:cubicBezTo>
                <a:cubicBezTo>
                  <a:pt x="995180" y="343150"/>
                  <a:pt x="995627" y="342257"/>
                  <a:pt x="995317" y="341732"/>
                </a:cubicBezTo>
                <a:cubicBezTo>
                  <a:pt x="994554" y="340429"/>
                  <a:pt x="993417" y="339248"/>
                  <a:pt x="992373" y="338053"/>
                </a:cubicBezTo>
                <a:cubicBezTo>
                  <a:pt x="990444" y="335850"/>
                  <a:pt x="990034" y="334245"/>
                  <a:pt x="992841" y="331769"/>
                </a:cubicBezTo>
                <a:cubicBezTo>
                  <a:pt x="995979" y="329005"/>
                  <a:pt x="997901" y="325809"/>
                  <a:pt x="1003796" y="326946"/>
                </a:cubicBezTo>
                <a:cubicBezTo>
                  <a:pt x="1005589" y="327292"/>
                  <a:pt x="1007618" y="327040"/>
                  <a:pt x="1009519" y="326874"/>
                </a:cubicBezTo>
                <a:cubicBezTo>
                  <a:pt x="1010368" y="326802"/>
                  <a:pt x="1011800" y="326356"/>
                  <a:pt x="1011872" y="325953"/>
                </a:cubicBezTo>
                <a:cubicBezTo>
                  <a:pt x="1012477" y="322721"/>
                  <a:pt x="1016947" y="321598"/>
                  <a:pt x="1018207" y="318827"/>
                </a:cubicBezTo>
                <a:cubicBezTo>
                  <a:pt x="1018458" y="318279"/>
                  <a:pt x="1017811" y="317466"/>
                  <a:pt x="1017465" y="316811"/>
                </a:cubicBezTo>
                <a:cubicBezTo>
                  <a:pt x="1017407" y="316703"/>
                  <a:pt x="1016623" y="316645"/>
                  <a:pt x="1016450" y="316775"/>
                </a:cubicBezTo>
                <a:cubicBezTo>
                  <a:pt x="1013290" y="319186"/>
                  <a:pt x="1011534" y="315875"/>
                  <a:pt x="1009008" y="315602"/>
                </a:cubicBezTo>
                <a:cubicBezTo>
                  <a:pt x="1006819" y="315357"/>
                  <a:pt x="1006798" y="313615"/>
                  <a:pt x="1007928" y="312146"/>
                </a:cubicBezTo>
                <a:cubicBezTo>
                  <a:pt x="1008590" y="311283"/>
                  <a:pt x="1009159" y="310376"/>
                  <a:pt x="1009763" y="309483"/>
                </a:cubicBezTo>
                <a:cubicBezTo>
                  <a:pt x="1011563" y="309476"/>
                  <a:pt x="1013341" y="309246"/>
                  <a:pt x="1014996" y="310268"/>
                </a:cubicBezTo>
                <a:cubicBezTo>
                  <a:pt x="1015990" y="310880"/>
                  <a:pt x="1017407" y="311103"/>
                  <a:pt x="1018674" y="311405"/>
                </a:cubicBezTo>
                <a:cubicBezTo>
                  <a:pt x="1019034" y="311491"/>
                  <a:pt x="1019545" y="311247"/>
                  <a:pt x="1019963" y="311110"/>
                </a:cubicBezTo>
                <a:cubicBezTo>
                  <a:pt x="1021028" y="310764"/>
                  <a:pt x="1021093" y="310181"/>
                  <a:pt x="1019999" y="309555"/>
                </a:cubicBezTo>
                <a:cubicBezTo>
                  <a:pt x="1017084" y="307885"/>
                  <a:pt x="1013585" y="306604"/>
                  <a:pt x="1011318" y="304531"/>
                </a:cubicBezTo>
                <a:cubicBezTo>
                  <a:pt x="1009036" y="302443"/>
                  <a:pt x="1007964" y="299578"/>
                  <a:pt x="1006323" y="297073"/>
                </a:cubicBezTo>
                <a:cubicBezTo>
                  <a:pt x="1006150" y="296807"/>
                  <a:pt x="1005696" y="296656"/>
                  <a:pt x="1005373" y="296447"/>
                </a:cubicBezTo>
                <a:cubicBezTo>
                  <a:pt x="1005077" y="296728"/>
                  <a:pt x="1004494" y="297030"/>
                  <a:pt x="1004530" y="297282"/>
                </a:cubicBezTo>
                <a:cubicBezTo>
                  <a:pt x="1004912" y="300204"/>
                  <a:pt x="1002817" y="302486"/>
                  <a:pt x="1001306" y="304919"/>
                </a:cubicBezTo>
                <a:cubicBezTo>
                  <a:pt x="1003343" y="305236"/>
                  <a:pt x="1004401" y="306179"/>
                  <a:pt x="1003746" y="307813"/>
                </a:cubicBezTo>
                <a:cubicBezTo>
                  <a:pt x="1003321" y="308878"/>
                  <a:pt x="1002105" y="309447"/>
                  <a:pt x="1000471" y="309361"/>
                </a:cubicBezTo>
                <a:cubicBezTo>
                  <a:pt x="999038" y="309289"/>
                  <a:pt x="997599" y="309353"/>
                  <a:pt x="996166" y="309368"/>
                </a:cubicBezTo>
                <a:cubicBezTo>
                  <a:pt x="994043" y="309382"/>
                  <a:pt x="992532" y="308929"/>
                  <a:pt x="992553" y="306971"/>
                </a:cubicBezTo>
                <a:cubicBezTo>
                  <a:pt x="992611" y="302630"/>
                  <a:pt x="992589" y="298290"/>
                  <a:pt x="992603" y="293949"/>
                </a:cubicBezTo>
                <a:cubicBezTo>
                  <a:pt x="993410" y="293899"/>
                  <a:pt x="994209" y="293841"/>
                  <a:pt x="995015" y="293812"/>
                </a:cubicBezTo>
                <a:cubicBezTo>
                  <a:pt x="1000420" y="293611"/>
                  <a:pt x="1000464" y="293596"/>
                  <a:pt x="1000931" y="289393"/>
                </a:cubicBezTo>
                <a:cubicBezTo>
                  <a:pt x="999391" y="288745"/>
                  <a:pt x="997491" y="287550"/>
                  <a:pt x="996605" y="287895"/>
                </a:cubicBezTo>
                <a:cubicBezTo>
                  <a:pt x="994057" y="288889"/>
                  <a:pt x="992193" y="289666"/>
                  <a:pt x="992524" y="286585"/>
                </a:cubicBezTo>
                <a:cubicBezTo>
                  <a:pt x="992805" y="283972"/>
                  <a:pt x="991214" y="282489"/>
                  <a:pt x="988645" y="281294"/>
                </a:cubicBezTo>
                <a:cubicBezTo>
                  <a:pt x="988393" y="281179"/>
                  <a:pt x="987831" y="281201"/>
                  <a:pt x="987630" y="281345"/>
                </a:cubicBezTo>
                <a:cubicBezTo>
                  <a:pt x="987313" y="281568"/>
                  <a:pt x="987068" y="281935"/>
                  <a:pt x="986982" y="282266"/>
                </a:cubicBezTo>
                <a:cubicBezTo>
                  <a:pt x="986572" y="283900"/>
                  <a:pt x="988278" y="284872"/>
                  <a:pt x="989019" y="286153"/>
                </a:cubicBezTo>
                <a:cubicBezTo>
                  <a:pt x="989537" y="287053"/>
                  <a:pt x="989983" y="288457"/>
                  <a:pt x="988177" y="288918"/>
                </a:cubicBezTo>
                <a:cubicBezTo>
                  <a:pt x="985859" y="289501"/>
                  <a:pt x="983952" y="290400"/>
                  <a:pt x="982210" y="291703"/>
                </a:cubicBezTo>
                <a:cubicBezTo>
                  <a:pt x="981353" y="292344"/>
                  <a:pt x="980007" y="292596"/>
                  <a:pt x="978884" y="293028"/>
                </a:cubicBezTo>
                <a:cubicBezTo>
                  <a:pt x="978647" y="291646"/>
                  <a:pt x="977740" y="290062"/>
                  <a:pt x="978323" y="288925"/>
                </a:cubicBezTo>
                <a:cubicBezTo>
                  <a:pt x="979151" y="287312"/>
                  <a:pt x="981008" y="285981"/>
                  <a:pt x="982562" y="284613"/>
                </a:cubicBezTo>
                <a:cubicBezTo>
                  <a:pt x="983441" y="283836"/>
                  <a:pt x="983433" y="283288"/>
                  <a:pt x="982051" y="283058"/>
                </a:cubicBezTo>
                <a:cubicBezTo>
                  <a:pt x="981209" y="282914"/>
                  <a:pt x="980158" y="282986"/>
                  <a:pt x="979374" y="283252"/>
                </a:cubicBezTo>
                <a:cubicBezTo>
                  <a:pt x="978546" y="283533"/>
                  <a:pt x="977869" y="284131"/>
                  <a:pt x="977207" y="284649"/>
                </a:cubicBezTo>
                <a:cubicBezTo>
                  <a:pt x="976545" y="285167"/>
                  <a:pt x="975875" y="285714"/>
                  <a:pt x="975415" y="286341"/>
                </a:cubicBezTo>
                <a:cubicBezTo>
                  <a:pt x="974681" y="287341"/>
                  <a:pt x="975184" y="289695"/>
                  <a:pt x="972255" y="288183"/>
                </a:cubicBezTo>
                <a:cubicBezTo>
                  <a:pt x="969527" y="286780"/>
                  <a:pt x="968346" y="290012"/>
                  <a:pt x="966014" y="289177"/>
                </a:cubicBezTo>
                <a:cubicBezTo>
                  <a:pt x="965237" y="288896"/>
                  <a:pt x="964085" y="288435"/>
                  <a:pt x="963999" y="287960"/>
                </a:cubicBezTo>
                <a:cubicBezTo>
                  <a:pt x="963668" y="286161"/>
                  <a:pt x="963985" y="284275"/>
                  <a:pt x="963466" y="282526"/>
                </a:cubicBezTo>
                <a:cubicBezTo>
                  <a:pt x="963243" y="281762"/>
                  <a:pt x="961775" y="281223"/>
                  <a:pt x="960781" y="280596"/>
                </a:cubicBezTo>
                <a:cubicBezTo>
                  <a:pt x="961005" y="278566"/>
                  <a:pt x="964798" y="276364"/>
                  <a:pt x="960227" y="274528"/>
                </a:cubicBezTo>
                <a:cubicBezTo>
                  <a:pt x="959443" y="274212"/>
                  <a:pt x="958896" y="273492"/>
                  <a:pt x="958363" y="272887"/>
                </a:cubicBezTo>
                <a:cubicBezTo>
                  <a:pt x="957290" y="271678"/>
                  <a:pt x="958356" y="269691"/>
                  <a:pt x="960155" y="269511"/>
                </a:cubicBezTo>
                <a:cubicBezTo>
                  <a:pt x="962926" y="269237"/>
                  <a:pt x="965741" y="269137"/>
                  <a:pt x="968483" y="268733"/>
                </a:cubicBezTo>
                <a:cubicBezTo>
                  <a:pt x="969757" y="268546"/>
                  <a:pt x="970851" y="267524"/>
                  <a:pt x="972111" y="267409"/>
                </a:cubicBezTo>
                <a:cubicBezTo>
                  <a:pt x="974745" y="267172"/>
                  <a:pt x="974760" y="269043"/>
                  <a:pt x="975480" y="270324"/>
                </a:cubicBezTo>
                <a:cubicBezTo>
                  <a:pt x="975660" y="270641"/>
                  <a:pt x="976048" y="271008"/>
                  <a:pt x="976437" y="271095"/>
                </a:cubicBezTo>
                <a:cubicBezTo>
                  <a:pt x="977301" y="271289"/>
                  <a:pt x="978272" y="271490"/>
                  <a:pt x="979115" y="271368"/>
                </a:cubicBezTo>
                <a:cubicBezTo>
                  <a:pt x="980497" y="271167"/>
                  <a:pt x="980345" y="270648"/>
                  <a:pt x="979734" y="269763"/>
                </a:cubicBezTo>
                <a:cubicBezTo>
                  <a:pt x="978870" y="268525"/>
                  <a:pt x="978388" y="267100"/>
                  <a:pt x="977970" y="265710"/>
                </a:cubicBezTo>
                <a:cubicBezTo>
                  <a:pt x="977646" y="264638"/>
                  <a:pt x="978244" y="263673"/>
                  <a:pt x="979705" y="263407"/>
                </a:cubicBezTo>
                <a:cubicBezTo>
                  <a:pt x="979942" y="263364"/>
                  <a:pt x="980525" y="264573"/>
                  <a:pt x="981015" y="265163"/>
                </a:cubicBezTo>
                <a:cubicBezTo>
                  <a:pt x="981468" y="265717"/>
                  <a:pt x="982015" y="266221"/>
                  <a:pt x="982526" y="266747"/>
                </a:cubicBezTo>
                <a:cubicBezTo>
                  <a:pt x="982872" y="266495"/>
                  <a:pt x="983477" y="266272"/>
                  <a:pt x="983527" y="265984"/>
                </a:cubicBezTo>
                <a:cubicBezTo>
                  <a:pt x="983973" y="263508"/>
                  <a:pt x="988083" y="260859"/>
                  <a:pt x="982879" y="258606"/>
                </a:cubicBezTo>
                <a:cubicBezTo>
                  <a:pt x="981706" y="258102"/>
                  <a:pt x="981195" y="257223"/>
                  <a:pt x="982526" y="256115"/>
                </a:cubicBezTo>
                <a:cubicBezTo>
                  <a:pt x="984225" y="254690"/>
                  <a:pt x="984815" y="254668"/>
                  <a:pt x="986694" y="256871"/>
                </a:cubicBezTo>
                <a:cubicBezTo>
                  <a:pt x="987536" y="257857"/>
                  <a:pt x="988839" y="258858"/>
                  <a:pt x="989991" y="258231"/>
                </a:cubicBezTo>
                <a:cubicBezTo>
                  <a:pt x="992855" y="256676"/>
                  <a:pt x="997815" y="257159"/>
                  <a:pt x="998448" y="253308"/>
                </a:cubicBezTo>
                <a:cubicBezTo>
                  <a:pt x="998506" y="252976"/>
                  <a:pt x="999514" y="252674"/>
                  <a:pt x="1000147" y="252509"/>
                </a:cubicBezTo>
                <a:cubicBezTo>
                  <a:pt x="1000298" y="252465"/>
                  <a:pt x="1000960" y="253027"/>
                  <a:pt x="1000975" y="253322"/>
                </a:cubicBezTo>
                <a:cubicBezTo>
                  <a:pt x="1001068" y="255517"/>
                  <a:pt x="1000989" y="257720"/>
                  <a:pt x="1001104" y="259923"/>
                </a:cubicBezTo>
                <a:cubicBezTo>
                  <a:pt x="1001248" y="262572"/>
                  <a:pt x="1001327" y="262601"/>
                  <a:pt x="1006791" y="262766"/>
                </a:cubicBezTo>
                <a:cubicBezTo>
                  <a:pt x="1006791" y="261694"/>
                  <a:pt x="1007208" y="260376"/>
                  <a:pt x="1006539" y="259678"/>
                </a:cubicBezTo>
                <a:cubicBezTo>
                  <a:pt x="1005041" y="258116"/>
                  <a:pt x="1003890" y="257029"/>
                  <a:pt x="1006114" y="255172"/>
                </a:cubicBezTo>
                <a:cubicBezTo>
                  <a:pt x="1007633" y="253898"/>
                  <a:pt x="1008446" y="252084"/>
                  <a:pt x="1009339" y="250435"/>
                </a:cubicBezTo>
                <a:cubicBezTo>
                  <a:pt x="1009648" y="249860"/>
                  <a:pt x="1009425" y="249003"/>
                  <a:pt x="1009108" y="248370"/>
                </a:cubicBezTo>
                <a:cubicBezTo>
                  <a:pt x="1008741" y="247635"/>
                  <a:pt x="1007921" y="247786"/>
                  <a:pt x="1006934" y="248449"/>
                </a:cubicBezTo>
                <a:cubicBezTo>
                  <a:pt x="1004890" y="249824"/>
                  <a:pt x="1002789" y="250090"/>
                  <a:pt x="1000737" y="248391"/>
                </a:cubicBezTo>
                <a:cubicBezTo>
                  <a:pt x="998830" y="246815"/>
                  <a:pt x="997325" y="244886"/>
                  <a:pt x="993957" y="244778"/>
                </a:cubicBezTo>
                <a:cubicBezTo>
                  <a:pt x="992661" y="244734"/>
                  <a:pt x="992891" y="244043"/>
                  <a:pt x="993705" y="243180"/>
                </a:cubicBezTo>
                <a:cubicBezTo>
                  <a:pt x="995799" y="240948"/>
                  <a:pt x="997570" y="240502"/>
                  <a:pt x="1000665" y="241690"/>
                </a:cubicBezTo>
                <a:cubicBezTo>
                  <a:pt x="1001867" y="242150"/>
                  <a:pt x="1003141" y="242525"/>
                  <a:pt x="1004422" y="242827"/>
                </a:cubicBezTo>
                <a:cubicBezTo>
                  <a:pt x="1004739" y="242899"/>
                  <a:pt x="1005301" y="242618"/>
                  <a:pt x="1005625" y="242388"/>
                </a:cubicBezTo>
                <a:cubicBezTo>
                  <a:pt x="1005869" y="242208"/>
                  <a:pt x="1006128" y="241711"/>
                  <a:pt x="1006013" y="241625"/>
                </a:cubicBezTo>
                <a:cubicBezTo>
                  <a:pt x="1004696" y="240588"/>
                  <a:pt x="1003508" y="239120"/>
                  <a:pt x="1001889" y="238724"/>
                </a:cubicBezTo>
                <a:cubicBezTo>
                  <a:pt x="999686" y="238177"/>
                  <a:pt x="997102" y="238609"/>
                  <a:pt x="994741" y="238335"/>
                </a:cubicBezTo>
                <a:cubicBezTo>
                  <a:pt x="993071" y="238141"/>
                  <a:pt x="993201" y="237385"/>
                  <a:pt x="993964" y="236190"/>
                </a:cubicBezTo>
                <a:cubicBezTo>
                  <a:pt x="995663" y="233512"/>
                  <a:pt x="995490" y="233412"/>
                  <a:pt x="991783" y="231662"/>
                </a:cubicBezTo>
                <a:cubicBezTo>
                  <a:pt x="990171" y="230906"/>
                  <a:pt x="990315" y="230388"/>
                  <a:pt x="991812" y="229647"/>
                </a:cubicBezTo>
                <a:cubicBezTo>
                  <a:pt x="994633" y="228250"/>
                  <a:pt x="994612" y="228186"/>
                  <a:pt x="992971" y="227559"/>
                </a:cubicBezTo>
                <a:cubicBezTo>
                  <a:pt x="990912" y="226768"/>
                  <a:pt x="988918" y="225738"/>
                  <a:pt x="986730" y="225299"/>
                </a:cubicBezTo>
                <a:cubicBezTo>
                  <a:pt x="981670" y="224270"/>
                  <a:pt x="985859" y="222880"/>
                  <a:pt x="986327" y="221635"/>
                </a:cubicBezTo>
                <a:cubicBezTo>
                  <a:pt x="986903" y="220095"/>
                  <a:pt x="985787" y="218763"/>
                  <a:pt x="983714" y="218655"/>
                </a:cubicBezTo>
                <a:cubicBezTo>
                  <a:pt x="981835" y="218554"/>
                  <a:pt x="979942" y="218554"/>
                  <a:pt x="978056" y="218511"/>
                </a:cubicBezTo>
                <a:cubicBezTo>
                  <a:pt x="978589" y="215236"/>
                  <a:pt x="976660" y="212371"/>
                  <a:pt x="975458" y="209384"/>
                </a:cubicBezTo>
                <a:cubicBezTo>
                  <a:pt x="975091" y="208462"/>
                  <a:pt x="976890" y="207246"/>
                  <a:pt x="978150" y="207591"/>
                </a:cubicBezTo>
                <a:cubicBezTo>
                  <a:pt x="979395" y="207930"/>
                  <a:pt x="980497" y="208556"/>
                  <a:pt x="981699" y="209002"/>
                </a:cubicBezTo>
                <a:cubicBezTo>
                  <a:pt x="984520" y="210046"/>
                  <a:pt x="985701" y="209643"/>
                  <a:pt x="986557" y="207282"/>
                </a:cubicBezTo>
                <a:cubicBezTo>
                  <a:pt x="986773" y="206684"/>
                  <a:pt x="986759" y="206036"/>
                  <a:pt x="986809" y="205403"/>
                </a:cubicBezTo>
                <a:cubicBezTo>
                  <a:pt x="988803" y="205324"/>
                  <a:pt x="989681" y="206871"/>
                  <a:pt x="991257" y="207275"/>
                </a:cubicBezTo>
                <a:cubicBezTo>
                  <a:pt x="992467" y="207584"/>
                  <a:pt x="994209" y="207526"/>
                  <a:pt x="994734" y="206252"/>
                </a:cubicBezTo>
                <a:cubicBezTo>
                  <a:pt x="995144" y="205259"/>
                  <a:pt x="995058" y="204143"/>
                  <a:pt x="995245" y="203092"/>
                </a:cubicBezTo>
                <a:cubicBezTo>
                  <a:pt x="995627" y="200983"/>
                  <a:pt x="996757" y="201120"/>
                  <a:pt x="998714" y="202236"/>
                </a:cubicBezTo>
                <a:cubicBezTo>
                  <a:pt x="1001248" y="203675"/>
                  <a:pt x="1004120" y="203416"/>
                  <a:pt x="1006395" y="201941"/>
                </a:cubicBezTo>
                <a:cubicBezTo>
                  <a:pt x="1008489" y="200573"/>
                  <a:pt x="1009439" y="201710"/>
                  <a:pt x="1010829" y="202524"/>
                </a:cubicBezTo>
                <a:cubicBezTo>
                  <a:pt x="1012002" y="203215"/>
                  <a:pt x="1013405" y="203193"/>
                  <a:pt x="1014492" y="202380"/>
                </a:cubicBezTo>
                <a:cubicBezTo>
                  <a:pt x="1016011" y="201242"/>
                  <a:pt x="1015781" y="199723"/>
                  <a:pt x="1015406" y="198334"/>
                </a:cubicBezTo>
                <a:cubicBezTo>
                  <a:pt x="1015119" y="197283"/>
                  <a:pt x="1014183" y="196499"/>
                  <a:pt x="1012513" y="196506"/>
                </a:cubicBezTo>
                <a:cubicBezTo>
                  <a:pt x="1010634" y="196513"/>
                  <a:pt x="1008763" y="196441"/>
                  <a:pt x="1006884" y="196398"/>
                </a:cubicBezTo>
                <a:cubicBezTo>
                  <a:pt x="1006647" y="196952"/>
                  <a:pt x="1006474" y="197528"/>
                  <a:pt x="1006136" y="198046"/>
                </a:cubicBezTo>
                <a:cubicBezTo>
                  <a:pt x="1006006" y="198241"/>
                  <a:pt x="1005401" y="198464"/>
                  <a:pt x="1005185" y="198392"/>
                </a:cubicBezTo>
                <a:cubicBezTo>
                  <a:pt x="1004149" y="198025"/>
                  <a:pt x="1003947" y="197413"/>
                  <a:pt x="1004761" y="196959"/>
                </a:cubicBezTo>
                <a:cubicBezTo>
                  <a:pt x="1005344" y="196635"/>
                  <a:pt x="1006164" y="196571"/>
                  <a:pt x="1006877" y="196391"/>
                </a:cubicBezTo>
                <a:cubicBezTo>
                  <a:pt x="1007186" y="195757"/>
                  <a:pt x="1007417" y="195095"/>
                  <a:pt x="1007827" y="194498"/>
                </a:cubicBezTo>
                <a:cubicBezTo>
                  <a:pt x="1008410" y="193655"/>
                  <a:pt x="1009101" y="192856"/>
                  <a:pt x="1009756" y="192050"/>
                </a:cubicBezTo>
                <a:cubicBezTo>
                  <a:pt x="1010692" y="192014"/>
                  <a:pt x="1011808" y="191748"/>
                  <a:pt x="1012477" y="192057"/>
                </a:cubicBezTo>
                <a:cubicBezTo>
                  <a:pt x="1016652" y="193972"/>
                  <a:pt x="1021064" y="194627"/>
                  <a:pt x="1025894" y="194224"/>
                </a:cubicBezTo>
                <a:cubicBezTo>
                  <a:pt x="1027146" y="194116"/>
                  <a:pt x="1028607" y="194685"/>
                  <a:pt x="1029810" y="195181"/>
                </a:cubicBezTo>
                <a:cubicBezTo>
                  <a:pt x="1032912" y="196456"/>
                  <a:pt x="1032401" y="194526"/>
                  <a:pt x="1032811" y="193324"/>
                </a:cubicBezTo>
                <a:cubicBezTo>
                  <a:pt x="1033977" y="189898"/>
                  <a:pt x="1037461" y="188703"/>
                  <a:pt x="1040916" y="190524"/>
                </a:cubicBezTo>
                <a:cubicBezTo>
                  <a:pt x="1041305" y="190733"/>
                  <a:pt x="1041722" y="190963"/>
                  <a:pt x="1041974" y="191258"/>
                </a:cubicBezTo>
                <a:cubicBezTo>
                  <a:pt x="1044436" y="194138"/>
                  <a:pt x="1048128" y="194181"/>
                  <a:pt x="1052109" y="194231"/>
                </a:cubicBezTo>
                <a:cubicBezTo>
                  <a:pt x="1054196" y="194253"/>
                  <a:pt x="1060494" y="192072"/>
                  <a:pt x="1056579" y="197478"/>
                </a:cubicBezTo>
                <a:cubicBezTo>
                  <a:pt x="1056521" y="197557"/>
                  <a:pt x="1057860" y="198593"/>
                  <a:pt x="1058443" y="198536"/>
                </a:cubicBezTo>
                <a:cubicBezTo>
                  <a:pt x="1063820" y="198003"/>
                  <a:pt x="1068736" y="203143"/>
                  <a:pt x="1074401" y="199349"/>
                </a:cubicBezTo>
                <a:cubicBezTo>
                  <a:pt x="1074451" y="199313"/>
                  <a:pt x="1075552" y="200062"/>
                  <a:pt x="1075977" y="200537"/>
                </a:cubicBezTo>
                <a:cubicBezTo>
                  <a:pt x="1076207" y="200796"/>
                  <a:pt x="1075970" y="201264"/>
                  <a:pt x="1076078" y="201617"/>
                </a:cubicBezTo>
                <a:cubicBezTo>
                  <a:pt x="1076395" y="202632"/>
                  <a:pt x="1076459" y="204273"/>
                  <a:pt x="1077215" y="204503"/>
                </a:cubicBezTo>
                <a:cubicBezTo>
                  <a:pt x="1078849" y="204993"/>
                  <a:pt x="1078698" y="203517"/>
                  <a:pt x="1079223" y="202689"/>
                </a:cubicBezTo>
                <a:cubicBezTo>
                  <a:pt x="1080411" y="200825"/>
                  <a:pt x="1082556" y="199140"/>
                  <a:pt x="1079338" y="197182"/>
                </a:cubicBezTo>
                <a:cubicBezTo>
                  <a:pt x="1078950" y="196945"/>
                  <a:pt x="1079310" y="195800"/>
                  <a:pt x="1079605" y="195153"/>
                </a:cubicBezTo>
                <a:cubicBezTo>
                  <a:pt x="1079979" y="194325"/>
                  <a:pt x="1080692" y="194469"/>
                  <a:pt x="1081656" y="195232"/>
                </a:cubicBezTo>
                <a:cubicBezTo>
                  <a:pt x="1082290" y="195736"/>
                  <a:pt x="1083197" y="196182"/>
                  <a:pt x="1084075" y="196340"/>
                </a:cubicBezTo>
                <a:cubicBezTo>
                  <a:pt x="1087868" y="197010"/>
                  <a:pt x="1089732" y="196031"/>
                  <a:pt x="1090517" y="192676"/>
                </a:cubicBezTo>
                <a:cubicBezTo>
                  <a:pt x="1090862" y="191179"/>
                  <a:pt x="1091309" y="190035"/>
                  <a:pt x="1093338" y="189718"/>
                </a:cubicBezTo>
                <a:cubicBezTo>
                  <a:pt x="1093410" y="188278"/>
                  <a:pt x="1093490" y="186839"/>
                  <a:pt x="1093562" y="185399"/>
                </a:cubicBezTo>
                <a:cubicBezTo>
                  <a:pt x="1096376" y="185349"/>
                  <a:pt x="1099198" y="185291"/>
                  <a:pt x="1102012" y="185241"/>
                </a:cubicBezTo>
                <a:cubicBezTo>
                  <a:pt x="1102221" y="183160"/>
                  <a:pt x="1102523" y="181145"/>
                  <a:pt x="1104985" y="179698"/>
                </a:cubicBezTo>
                <a:cubicBezTo>
                  <a:pt x="1105942" y="179136"/>
                  <a:pt x="1106424" y="178884"/>
                  <a:pt x="1107159" y="179360"/>
                </a:cubicBezTo>
                <a:cubicBezTo>
                  <a:pt x="1109829" y="181080"/>
                  <a:pt x="1111355" y="183211"/>
                  <a:pt x="1110772" y="185917"/>
                </a:cubicBezTo>
                <a:cubicBezTo>
                  <a:pt x="1110549" y="186925"/>
                  <a:pt x="1109426" y="187501"/>
                  <a:pt x="1108044" y="187638"/>
                </a:cubicBezTo>
                <a:cubicBezTo>
                  <a:pt x="1108008" y="189034"/>
                  <a:pt x="1107871" y="190431"/>
                  <a:pt x="1108015" y="191820"/>
                </a:cubicBezTo>
                <a:cubicBezTo>
                  <a:pt x="1108087" y="192482"/>
                  <a:pt x="1108771" y="193108"/>
                  <a:pt x="1109181" y="193749"/>
                </a:cubicBezTo>
                <a:cubicBezTo>
                  <a:pt x="1109599" y="193562"/>
                  <a:pt x="1110074" y="193432"/>
                  <a:pt x="1110412" y="193187"/>
                </a:cubicBezTo>
                <a:cubicBezTo>
                  <a:pt x="1112499" y="191690"/>
                  <a:pt x="1114551" y="190157"/>
                  <a:pt x="1116631" y="188660"/>
                </a:cubicBezTo>
                <a:cubicBezTo>
                  <a:pt x="1116976" y="188415"/>
                  <a:pt x="1117639" y="188012"/>
                  <a:pt x="1117783" y="188091"/>
                </a:cubicBezTo>
                <a:cubicBezTo>
                  <a:pt x="1118416" y="188429"/>
                  <a:pt x="1119093" y="188847"/>
                  <a:pt x="1119424" y="189365"/>
                </a:cubicBezTo>
                <a:cubicBezTo>
                  <a:pt x="1119949" y="190179"/>
                  <a:pt x="1119474" y="191690"/>
                  <a:pt x="1121713" y="191093"/>
                </a:cubicBezTo>
                <a:cubicBezTo>
                  <a:pt x="1123526" y="190639"/>
                  <a:pt x="1124822" y="188955"/>
                  <a:pt x="1123930" y="187911"/>
                </a:cubicBezTo>
                <a:close/>
                <a:moveTo>
                  <a:pt x="904818" y="28663"/>
                </a:moveTo>
                <a:cubicBezTo>
                  <a:pt x="904940" y="28865"/>
                  <a:pt x="905249" y="29146"/>
                  <a:pt x="905170" y="29304"/>
                </a:cubicBezTo>
                <a:cubicBezTo>
                  <a:pt x="905033" y="29563"/>
                  <a:pt x="904645" y="29750"/>
                  <a:pt x="904364" y="29966"/>
                </a:cubicBezTo>
                <a:cubicBezTo>
                  <a:pt x="904220" y="29534"/>
                  <a:pt x="904076" y="29095"/>
                  <a:pt x="903932" y="28663"/>
                </a:cubicBezTo>
                <a:cubicBezTo>
                  <a:pt x="904220" y="28663"/>
                  <a:pt x="904515" y="28663"/>
                  <a:pt x="904818" y="28663"/>
                </a:cubicBezTo>
                <a:close/>
                <a:moveTo>
                  <a:pt x="896669" y="37129"/>
                </a:moveTo>
                <a:cubicBezTo>
                  <a:pt x="898599" y="36877"/>
                  <a:pt x="899750" y="37539"/>
                  <a:pt x="899959" y="38993"/>
                </a:cubicBezTo>
                <a:cubicBezTo>
                  <a:pt x="900081" y="38993"/>
                  <a:pt x="900204" y="39000"/>
                  <a:pt x="900326" y="39000"/>
                </a:cubicBezTo>
                <a:lnTo>
                  <a:pt x="900024" y="39252"/>
                </a:lnTo>
                <a:cubicBezTo>
                  <a:pt x="900017" y="39151"/>
                  <a:pt x="899973" y="39087"/>
                  <a:pt x="899959" y="38993"/>
                </a:cubicBezTo>
                <a:cubicBezTo>
                  <a:pt x="898757" y="38978"/>
                  <a:pt x="897555" y="38993"/>
                  <a:pt x="896360" y="38907"/>
                </a:cubicBezTo>
                <a:cubicBezTo>
                  <a:pt x="896015" y="38885"/>
                  <a:pt x="895395" y="38367"/>
                  <a:pt x="895431" y="38316"/>
                </a:cubicBezTo>
                <a:cubicBezTo>
                  <a:pt x="895777" y="37877"/>
                  <a:pt x="896173" y="37193"/>
                  <a:pt x="896669" y="37129"/>
                </a:cubicBezTo>
                <a:close/>
                <a:moveTo>
                  <a:pt x="888709" y="12467"/>
                </a:moveTo>
                <a:cubicBezTo>
                  <a:pt x="888745" y="12532"/>
                  <a:pt x="888766" y="12611"/>
                  <a:pt x="888795" y="12683"/>
                </a:cubicBezTo>
                <a:cubicBezTo>
                  <a:pt x="889551" y="12870"/>
                  <a:pt x="890487" y="12971"/>
                  <a:pt x="890789" y="13367"/>
                </a:cubicBezTo>
                <a:cubicBezTo>
                  <a:pt x="891293" y="14015"/>
                  <a:pt x="890479" y="14641"/>
                  <a:pt x="889695" y="14238"/>
                </a:cubicBezTo>
                <a:cubicBezTo>
                  <a:pt x="889176" y="13972"/>
                  <a:pt x="889040" y="13266"/>
                  <a:pt x="888795" y="12683"/>
                </a:cubicBezTo>
                <a:cubicBezTo>
                  <a:pt x="888709" y="12661"/>
                  <a:pt x="888601" y="12647"/>
                  <a:pt x="888522" y="12618"/>
                </a:cubicBezTo>
                <a:close/>
                <a:moveTo>
                  <a:pt x="18069" y="209290"/>
                </a:moveTo>
                <a:cubicBezTo>
                  <a:pt x="17537" y="209664"/>
                  <a:pt x="16169" y="209700"/>
                  <a:pt x="15449" y="209441"/>
                </a:cubicBezTo>
                <a:cubicBezTo>
                  <a:pt x="14787" y="209204"/>
                  <a:pt x="14204" y="208397"/>
                  <a:pt x="14096" y="207793"/>
                </a:cubicBezTo>
                <a:cubicBezTo>
                  <a:pt x="13902" y="206742"/>
                  <a:pt x="14542" y="205489"/>
                  <a:pt x="14017" y="204611"/>
                </a:cubicBezTo>
                <a:cubicBezTo>
                  <a:pt x="13599" y="203913"/>
                  <a:pt x="12282" y="203539"/>
                  <a:pt x="11231" y="203064"/>
                </a:cubicBezTo>
                <a:cubicBezTo>
                  <a:pt x="11231" y="203100"/>
                  <a:pt x="11224" y="203143"/>
                  <a:pt x="11224" y="203186"/>
                </a:cubicBezTo>
                <a:lnTo>
                  <a:pt x="10900" y="202919"/>
                </a:lnTo>
                <a:cubicBezTo>
                  <a:pt x="11001" y="202970"/>
                  <a:pt x="11123" y="203020"/>
                  <a:pt x="11238" y="203071"/>
                </a:cubicBezTo>
                <a:cubicBezTo>
                  <a:pt x="11296" y="202394"/>
                  <a:pt x="11390" y="201710"/>
                  <a:pt x="11390" y="201034"/>
                </a:cubicBezTo>
                <a:cubicBezTo>
                  <a:pt x="11397" y="199810"/>
                  <a:pt x="12059" y="199104"/>
                  <a:pt x="13715" y="198896"/>
                </a:cubicBezTo>
                <a:cubicBezTo>
                  <a:pt x="15586" y="198658"/>
                  <a:pt x="16349" y="199587"/>
                  <a:pt x="16515" y="200630"/>
                </a:cubicBezTo>
                <a:cubicBezTo>
                  <a:pt x="16954" y="203402"/>
                  <a:pt x="15845" y="206303"/>
                  <a:pt x="18976" y="208772"/>
                </a:cubicBezTo>
                <a:cubicBezTo>
                  <a:pt x="19142" y="208901"/>
                  <a:pt x="19207" y="208916"/>
                  <a:pt x="19293" y="208959"/>
                </a:cubicBezTo>
                <a:cubicBezTo>
                  <a:pt x="19530" y="209024"/>
                  <a:pt x="19530" y="209074"/>
                  <a:pt x="19293" y="208959"/>
                </a:cubicBezTo>
                <a:cubicBezTo>
                  <a:pt x="19055" y="208887"/>
                  <a:pt x="18660" y="208873"/>
                  <a:pt x="18069" y="209290"/>
                </a:cubicBezTo>
                <a:close/>
                <a:moveTo>
                  <a:pt x="40959" y="175775"/>
                </a:moveTo>
                <a:cubicBezTo>
                  <a:pt x="40620" y="175336"/>
                  <a:pt x="40390" y="174846"/>
                  <a:pt x="40131" y="174371"/>
                </a:cubicBezTo>
                <a:cubicBezTo>
                  <a:pt x="40023" y="174357"/>
                  <a:pt x="39908" y="174349"/>
                  <a:pt x="39807" y="174335"/>
                </a:cubicBezTo>
                <a:lnTo>
                  <a:pt x="40016" y="174177"/>
                </a:lnTo>
                <a:cubicBezTo>
                  <a:pt x="40052" y="174242"/>
                  <a:pt x="40095" y="174306"/>
                  <a:pt x="40131" y="174378"/>
                </a:cubicBezTo>
                <a:cubicBezTo>
                  <a:pt x="41110" y="174494"/>
                  <a:pt x="42197" y="174508"/>
                  <a:pt x="41902" y="175717"/>
                </a:cubicBezTo>
                <a:cubicBezTo>
                  <a:pt x="41887" y="175782"/>
                  <a:pt x="41038" y="175876"/>
                  <a:pt x="40959" y="175775"/>
                </a:cubicBezTo>
                <a:close/>
                <a:moveTo>
                  <a:pt x="52806" y="173932"/>
                </a:moveTo>
                <a:cubicBezTo>
                  <a:pt x="52706" y="173968"/>
                  <a:pt x="52223" y="173543"/>
                  <a:pt x="52087" y="173277"/>
                </a:cubicBezTo>
                <a:cubicBezTo>
                  <a:pt x="52015" y="173133"/>
                  <a:pt x="52303" y="172881"/>
                  <a:pt x="52425" y="172694"/>
                </a:cubicBezTo>
                <a:cubicBezTo>
                  <a:pt x="52720" y="172694"/>
                  <a:pt x="53094" y="172600"/>
                  <a:pt x="53282" y="172708"/>
                </a:cubicBezTo>
                <a:cubicBezTo>
                  <a:pt x="53980" y="173104"/>
                  <a:pt x="53807" y="173579"/>
                  <a:pt x="52806" y="173932"/>
                </a:cubicBezTo>
                <a:close/>
                <a:moveTo>
                  <a:pt x="71348" y="141101"/>
                </a:moveTo>
                <a:cubicBezTo>
                  <a:pt x="73004" y="140935"/>
                  <a:pt x="73911" y="141633"/>
                  <a:pt x="74148" y="142713"/>
                </a:cubicBezTo>
                <a:cubicBezTo>
                  <a:pt x="74213" y="143023"/>
                  <a:pt x="74141" y="143346"/>
                  <a:pt x="74033" y="143670"/>
                </a:cubicBezTo>
                <a:cubicBezTo>
                  <a:pt x="73925" y="144001"/>
                  <a:pt x="73781" y="144333"/>
                  <a:pt x="73695" y="144657"/>
                </a:cubicBezTo>
                <a:lnTo>
                  <a:pt x="73695" y="144657"/>
                </a:lnTo>
                <a:lnTo>
                  <a:pt x="73695" y="144657"/>
                </a:lnTo>
                <a:cubicBezTo>
                  <a:pt x="73349" y="144599"/>
                  <a:pt x="72968" y="144577"/>
                  <a:pt x="72615" y="144534"/>
                </a:cubicBezTo>
                <a:cubicBezTo>
                  <a:pt x="72255" y="144491"/>
                  <a:pt x="71917" y="144426"/>
                  <a:pt x="71643" y="144289"/>
                </a:cubicBezTo>
                <a:cubicBezTo>
                  <a:pt x="70916" y="143922"/>
                  <a:pt x="70369" y="143332"/>
                  <a:pt x="69794" y="142814"/>
                </a:cubicBezTo>
                <a:cubicBezTo>
                  <a:pt x="69513" y="142555"/>
                  <a:pt x="69333" y="142231"/>
                  <a:pt x="69110" y="141936"/>
                </a:cubicBezTo>
                <a:cubicBezTo>
                  <a:pt x="69858" y="141655"/>
                  <a:pt x="70629" y="141374"/>
                  <a:pt x="71348" y="141101"/>
                </a:cubicBezTo>
                <a:close/>
                <a:moveTo>
                  <a:pt x="66029" y="147558"/>
                </a:moveTo>
                <a:cubicBezTo>
                  <a:pt x="66036" y="147665"/>
                  <a:pt x="66051" y="147774"/>
                  <a:pt x="66058" y="147874"/>
                </a:cubicBezTo>
                <a:cubicBezTo>
                  <a:pt x="66684" y="148076"/>
                  <a:pt x="67317" y="148270"/>
                  <a:pt x="67908" y="148529"/>
                </a:cubicBezTo>
                <a:cubicBezTo>
                  <a:pt x="68008" y="148572"/>
                  <a:pt x="67865" y="149213"/>
                  <a:pt x="67771" y="149220"/>
                </a:cubicBezTo>
                <a:cubicBezTo>
                  <a:pt x="66252" y="149371"/>
                  <a:pt x="66115" y="148645"/>
                  <a:pt x="66058" y="147874"/>
                </a:cubicBezTo>
                <a:cubicBezTo>
                  <a:pt x="65957" y="147838"/>
                  <a:pt x="65856" y="147802"/>
                  <a:pt x="65756" y="147766"/>
                </a:cubicBezTo>
                <a:close/>
                <a:moveTo>
                  <a:pt x="68073" y="175357"/>
                </a:moveTo>
                <a:cubicBezTo>
                  <a:pt x="67533" y="176084"/>
                  <a:pt x="66857" y="176012"/>
                  <a:pt x="66029" y="175221"/>
                </a:cubicBezTo>
                <a:cubicBezTo>
                  <a:pt x="65453" y="174666"/>
                  <a:pt x="64784" y="174177"/>
                  <a:pt x="64186" y="173637"/>
                </a:cubicBezTo>
                <a:cubicBezTo>
                  <a:pt x="63524" y="173032"/>
                  <a:pt x="63762" y="172413"/>
                  <a:pt x="64971" y="172183"/>
                </a:cubicBezTo>
                <a:cubicBezTo>
                  <a:pt x="66922" y="171809"/>
                  <a:pt x="68505" y="172874"/>
                  <a:pt x="68512" y="174429"/>
                </a:cubicBezTo>
                <a:cubicBezTo>
                  <a:pt x="68376" y="174738"/>
                  <a:pt x="68282" y="175069"/>
                  <a:pt x="68073" y="175357"/>
                </a:cubicBezTo>
                <a:close/>
                <a:moveTo>
                  <a:pt x="70650" y="163250"/>
                </a:moveTo>
                <a:cubicBezTo>
                  <a:pt x="68872" y="163293"/>
                  <a:pt x="69311" y="164704"/>
                  <a:pt x="70283" y="165539"/>
                </a:cubicBezTo>
                <a:cubicBezTo>
                  <a:pt x="71687" y="166748"/>
                  <a:pt x="72406" y="168037"/>
                  <a:pt x="70449" y="169152"/>
                </a:cubicBezTo>
                <a:cubicBezTo>
                  <a:pt x="68663" y="170175"/>
                  <a:pt x="66979" y="169512"/>
                  <a:pt x="65439" y="168461"/>
                </a:cubicBezTo>
                <a:cubicBezTo>
                  <a:pt x="64813" y="168037"/>
                  <a:pt x="63898" y="167857"/>
                  <a:pt x="63092" y="167590"/>
                </a:cubicBezTo>
                <a:cubicBezTo>
                  <a:pt x="63092" y="167619"/>
                  <a:pt x="63092" y="167648"/>
                  <a:pt x="63092" y="167670"/>
                </a:cubicBezTo>
                <a:lnTo>
                  <a:pt x="62941" y="167540"/>
                </a:lnTo>
                <a:cubicBezTo>
                  <a:pt x="62992" y="167562"/>
                  <a:pt x="63042" y="167569"/>
                  <a:pt x="63092" y="167590"/>
                </a:cubicBezTo>
                <a:cubicBezTo>
                  <a:pt x="63128" y="166158"/>
                  <a:pt x="63114" y="164725"/>
                  <a:pt x="63222" y="163300"/>
                </a:cubicBezTo>
                <a:cubicBezTo>
                  <a:pt x="63330" y="161918"/>
                  <a:pt x="62322" y="160219"/>
                  <a:pt x="64330" y="159312"/>
                </a:cubicBezTo>
                <a:cubicBezTo>
                  <a:pt x="65424" y="158816"/>
                  <a:pt x="67030" y="159039"/>
                  <a:pt x="68332" y="158751"/>
                </a:cubicBezTo>
                <a:cubicBezTo>
                  <a:pt x="69642" y="158463"/>
                  <a:pt x="71024" y="158103"/>
                  <a:pt x="72104" y="157498"/>
                </a:cubicBezTo>
                <a:cubicBezTo>
                  <a:pt x="74451" y="156167"/>
                  <a:pt x="74415" y="158002"/>
                  <a:pt x="74407" y="158650"/>
                </a:cubicBezTo>
                <a:cubicBezTo>
                  <a:pt x="74371" y="160659"/>
                  <a:pt x="75278" y="163142"/>
                  <a:pt x="70650" y="163250"/>
                </a:cubicBezTo>
                <a:close/>
                <a:moveTo>
                  <a:pt x="78791" y="162911"/>
                </a:moveTo>
                <a:cubicBezTo>
                  <a:pt x="78726" y="162940"/>
                  <a:pt x="78194" y="162480"/>
                  <a:pt x="78086" y="162199"/>
                </a:cubicBezTo>
                <a:cubicBezTo>
                  <a:pt x="78014" y="162019"/>
                  <a:pt x="78309" y="161745"/>
                  <a:pt x="78438" y="161515"/>
                </a:cubicBezTo>
                <a:cubicBezTo>
                  <a:pt x="78712" y="161515"/>
                  <a:pt x="79093" y="161429"/>
                  <a:pt x="79252" y="161529"/>
                </a:cubicBezTo>
                <a:cubicBezTo>
                  <a:pt x="79943" y="161990"/>
                  <a:pt x="79777" y="162501"/>
                  <a:pt x="78791" y="162911"/>
                </a:cubicBezTo>
                <a:close/>
                <a:moveTo>
                  <a:pt x="84686" y="148025"/>
                </a:moveTo>
                <a:cubicBezTo>
                  <a:pt x="84960" y="148292"/>
                  <a:pt x="85233" y="148558"/>
                  <a:pt x="85514" y="148832"/>
                </a:cubicBezTo>
                <a:cubicBezTo>
                  <a:pt x="85197" y="149048"/>
                  <a:pt x="84880" y="149264"/>
                  <a:pt x="84556" y="149472"/>
                </a:cubicBezTo>
                <a:cubicBezTo>
                  <a:pt x="84276" y="149228"/>
                  <a:pt x="83736" y="148947"/>
                  <a:pt x="83786" y="148738"/>
                </a:cubicBezTo>
                <a:cubicBezTo>
                  <a:pt x="83844" y="148472"/>
                  <a:pt x="84362" y="148263"/>
                  <a:pt x="84686" y="148025"/>
                </a:cubicBezTo>
                <a:close/>
                <a:moveTo>
                  <a:pt x="81771" y="143030"/>
                </a:moveTo>
                <a:cubicBezTo>
                  <a:pt x="81634" y="143080"/>
                  <a:pt x="81051" y="142598"/>
                  <a:pt x="80900" y="142288"/>
                </a:cubicBezTo>
                <a:cubicBezTo>
                  <a:pt x="80821" y="142123"/>
                  <a:pt x="81209" y="141813"/>
                  <a:pt x="81389" y="141576"/>
                </a:cubicBezTo>
                <a:cubicBezTo>
                  <a:pt x="81721" y="141597"/>
                  <a:pt x="82145" y="141525"/>
                  <a:pt x="82376" y="141648"/>
                </a:cubicBezTo>
                <a:cubicBezTo>
                  <a:pt x="83160" y="142087"/>
                  <a:pt x="82959" y="142627"/>
                  <a:pt x="81771" y="143030"/>
                </a:cubicBezTo>
                <a:close/>
                <a:moveTo>
                  <a:pt x="85132" y="169268"/>
                </a:moveTo>
                <a:cubicBezTo>
                  <a:pt x="84664" y="169008"/>
                  <a:pt x="84197" y="168757"/>
                  <a:pt x="83729" y="168497"/>
                </a:cubicBezTo>
                <a:cubicBezTo>
                  <a:pt x="84045" y="168245"/>
                  <a:pt x="84369" y="168001"/>
                  <a:pt x="84686" y="167749"/>
                </a:cubicBezTo>
                <a:cubicBezTo>
                  <a:pt x="84988" y="168008"/>
                  <a:pt x="85298" y="168267"/>
                  <a:pt x="85600" y="168526"/>
                </a:cubicBezTo>
                <a:cubicBezTo>
                  <a:pt x="85449" y="168778"/>
                  <a:pt x="85291" y="169023"/>
                  <a:pt x="85132" y="169268"/>
                </a:cubicBezTo>
                <a:close/>
                <a:moveTo>
                  <a:pt x="90783" y="147054"/>
                </a:moveTo>
                <a:cubicBezTo>
                  <a:pt x="90610" y="147190"/>
                  <a:pt x="90466" y="147291"/>
                  <a:pt x="90401" y="147270"/>
                </a:cubicBezTo>
                <a:cubicBezTo>
                  <a:pt x="89156" y="146780"/>
                  <a:pt x="89206" y="146262"/>
                  <a:pt x="90531" y="145916"/>
                </a:cubicBezTo>
                <a:cubicBezTo>
                  <a:pt x="90596" y="145902"/>
                  <a:pt x="90725" y="146017"/>
                  <a:pt x="90869" y="146168"/>
                </a:cubicBezTo>
                <a:cubicBezTo>
                  <a:pt x="91013" y="146319"/>
                  <a:pt x="91171" y="146507"/>
                  <a:pt x="91301" y="146636"/>
                </a:cubicBezTo>
                <a:cubicBezTo>
                  <a:pt x="91150" y="146744"/>
                  <a:pt x="90955" y="146917"/>
                  <a:pt x="90783" y="147054"/>
                </a:cubicBezTo>
                <a:close/>
                <a:moveTo>
                  <a:pt x="96073" y="156095"/>
                </a:moveTo>
                <a:cubicBezTo>
                  <a:pt x="95807" y="155828"/>
                  <a:pt x="95317" y="155548"/>
                  <a:pt x="95339" y="155296"/>
                </a:cubicBezTo>
                <a:cubicBezTo>
                  <a:pt x="95361" y="155051"/>
                  <a:pt x="95915" y="154842"/>
                  <a:pt x="96232" y="154612"/>
                </a:cubicBezTo>
                <a:cubicBezTo>
                  <a:pt x="96527" y="154878"/>
                  <a:pt x="96822" y="155152"/>
                  <a:pt x="97117" y="155418"/>
                </a:cubicBezTo>
                <a:cubicBezTo>
                  <a:pt x="96771" y="155641"/>
                  <a:pt x="96426" y="155872"/>
                  <a:pt x="96073" y="156095"/>
                </a:cubicBezTo>
                <a:close/>
                <a:moveTo>
                  <a:pt x="97484" y="141353"/>
                </a:moveTo>
                <a:cubicBezTo>
                  <a:pt x="97146" y="141712"/>
                  <a:pt x="96815" y="142080"/>
                  <a:pt x="96476" y="142440"/>
                </a:cubicBezTo>
                <a:cubicBezTo>
                  <a:pt x="96347" y="142583"/>
                  <a:pt x="96210" y="142720"/>
                  <a:pt x="96080" y="142864"/>
                </a:cubicBezTo>
                <a:lnTo>
                  <a:pt x="96080" y="142864"/>
                </a:lnTo>
                <a:lnTo>
                  <a:pt x="96080" y="142864"/>
                </a:lnTo>
                <a:cubicBezTo>
                  <a:pt x="95872" y="142432"/>
                  <a:pt x="95649" y="142008"/>
                  <a:pt x="95440" y="141576"/>
                </a:cubicBezTo>
                <a:cubicBezTo>
                  <a:pt x="95231" y="141144"/>
                  <a:pt x="95044" y="140712"/>
                  <a:pt x="94922" y="140266"/>
                </a:cubicBezTo>
                <a:cubicBezTo>
                  <a:pt x="94886" y="140129"/>
                  <a:pt x="95987" y="139798"/>
                  <a:pt x="96570" y="139560"/>
                </a:cubicBezTo>
                <a:cubicBezTo>
                  <a:pt x="96879" y="140165"/>
                  <a:pt x="97182" y="140755"/>
                  <a:pt x="97484" y="141353"/>
                </a:cubicBezTo>
                <a:close/>
                <a:moveTo>
                  <a:pt x="103098" y="135479"/>
                </a:moveTo>
                <a:cubicBezTo>
                  <a:pt x="102710" y="136494"/>
                  <a:pt x="101860" y="136530"/>
                  <a:pt x="100968" y="135709"/>
                </a:cubicBezTo>
                <a:cubicBezTo>
                  <a:pt x="99247" y="134118"/>
                  <a:pt x="97930" y="135400"/>
                  <a:pt x="96433" y="136004"/>
                </a:cubicBezTo>
                <a:cubicBezTo>
                  <a:pt x="96246" y="136076"/>
                  <a:pt x="95454" y="135263"/>
                  <a:pt x="94958" y="134874"/>
                </a:cubicBezTo>
                <a:cubicBezTo>
                  <a:pt x="94792" y="133694"/>
                  <a:pt x="95382" y="132463"/>
                  <a:pt x="96699" y="132304"/>
                </a:cubicBezTo>
                <a:cubicBezTo>
                  <a:pt x="98441" y="132096"/>
                  <a:pt x="100406" y="132355"/>
                  <a:pt x="102119" y="132772"/>
                </a:cubicBezTo>
                <a:cubicBezTo>
                  <a:pt x="103797" y="133183"/>
                  <a:pt x="103480" y="134485"/>
                  <a:pt x="103098" y="135479"/>
                </a:cubicBezTo>
                <a:close/>
                <a:moveTo>
                  <a:pt x="110613" y="142807"/>
                </a:moveTo>
                <a:cubicBezTo>
                  <a:pt x="110282" y="142778"/>
                  <a:pt x="110016" y="142368"/>
                  <a:pt x="109720" y="142123"/>
                </a:cubicBezTo>
                <a:cubicBezTo>
                  <a:pt x="110052" y="141892"/>
                  <a:pt x="110383" y="141669"/>
                  <a:pt x="110714" y="141439"/>
                </a:cubicBezTo>
                <a:cubicBezTo>
                  <a:pt x="111002" y="141698"/>
                  <a:pt x="111290" y="141964"/>
                  <a:pt x="111578" y="142224"/>
                </a:cubicBezTo>
                <a:cubicBezTo>
                  <a:pt x="111261" y="142440"/>
                  <a:pt x="110908" y="142835"/>
                  <a:pt x="110613" y="142807"/>
                </a:cubicBezTo>
                <a:close/>
                <a:moveTo>
                  <a:pt x="109886" y="126798"/>
                </a:moveTo>
                <a:cubicBezTo>
                  <a:pt x="109814" y="126639"/>
                  <a:pt x="110109" y="126387"/>
                  <a:pt x="110239" y="126179"/>
                </a:cubicBezTo>
                <a:cubicBezTo>
                  <a:pt x="110519" y="126186"/>
                  <a:pt x="110807" y="126200"/>
                  <a:pt x="111088" y="126207"/>
                </a:cubicBezTo>
                <a:cubicBezTo>
                  <a:pt x="110930" y="126639"/>
                  <a:pt x="110764" y="127071"/>
                  <a:pt x="110606" y="127503"/>
                </a:cubicBezTo>
                <a:cubicBezTo>
                  <a:pt x="110354" y="127266"/>
                  <a:pt x="110001" y="127064"/>
                  <a:pt x="109886" y="126798"/>
                </a:cubicBezTo>
                <a:close/>
                <a:moveTo>
                  <a:pt x="110282" y="115979"/>
                </a:moveTo>
                <a:cubicBezTo>
                  <a:pt x="109965" y="115338"/>
                  <a:pt x="109361" y="114683"/>
                  <a:pt x="109425" y="114071"/>
                </a:cubicBezTo>
                <a:cubicBezTo>
                  <a:pt x="109476" y="113625"/>
                  <a:pt x="110411" y="113236"/>
                  <a:pt x="110959" y="112826"/>
                </a:cubicBezTo>
                <a:cubicBezTo>
                  <a:pt x="111232" y="113488"/>
                  <a:pt x="111743" y="114157"/>
                  <a:pt x="111685" y="114798"/>
                </a:cubicBezTo>
                <a:cubicBezTo>
                  <a:pt x="111649" y="115216"/>
                  <a:pt x="110779" y="115583"/>
                  <a:pt x="110282" y="115979"/>
                </a:cubicBezTo>
                <a:close/>
                <a:moveTo>
                  <a:pt x="113499" y="120650"/>
                </a:moveTo>
                <a:cubicBezTo>
                  <a:pt x="113154" y="120622"/>
                  <a:pt x="112859" y="120218"/>
                  <a:pt x="112542" y="119974"/>
                </a:cubicBezTo>
                <a:cubicBezTo>
                  <a:pt x="112895" y="119751"/>
                  <a:pt x="113262" y="119333"/>
                  <a:pt x="113600" y="119347"/>
                </a:cubicBezTo>
                <a:cubicBezTo>
                  <a:pt x="113938" y="119362"/>
                  <a:pt x="114226" y="119815"/>
                  <a:pt x="114536" y="120075"/>
                </a:cubicBezTo>
                <a:cubicBezTo>
                  <a:pt x="114190" y="120283"/>
                  <a:pt x="113816" y="120672"/>
                  <a:pt x="113499" y="120650"/>
                </a:cubicBezTo>
                <a:close/>
                <a:moveTo>
                  <a:pt x="121698" y="114208"/>
                </a:moveTo>
                <a:cubicBezTo>
                  <a:pt x="120539" y="113992"/>
                  <a:pt x="119438" y="113603"/>
                  <a:pt x="118315" y="113265"/>
                </a:cubicBezTo>
                <a:cubicBezTo>
                  <a:pt x="118999" y="112934"/>
                  <a:pt x="119690" y="112610"/>
                  <a:pt x="120373" y="112279"/>
                </a:cubicBezTo>
                <a:lnTo>
                  <a:pt x="120373" y="112279"/>
                </a:lnTo>
                <a:cubicBezTo>
                  <a:pt x="120373" y="112279"/>
                  <a:pt x="120373" y="112279"/>
                  <a:pt x="120373" y="112279"/>
                </a:cubicBezTo>
                <a:cubicBezTo>
                  <a:pt x="121115" y="112502"/>
                  <a:pt x="121856" y="112725"/>
                  <a:pt x="122598" y="112948"/>
                </a:cubicBezTo>
                <a:cubicBezTo>
                  <a:pt x="122295" y="113394"/>
                  <a:pt x="121863" y="114237"/>
                  <a:pt x="121698" y="114208"/>
                </a:cubicBezTo>
                <a:close/>
                <a:moveTo>
                  <a:pt x="125016" y="315659"/>
                </a:moveTo>
                <a:cubicBezTo>
                  <a:pt x="124872" y="315702"/>
                  <a:pt x="124354" y="315256"/>
                  <a:pt x="124210" y="314968"/>
                </a:cubicBezTo>
                <a:cubicBezTo>
                  <a:pt x="124138" y="314824"/>
                  <a:pt x="124498" y="314544"/>
                  <a:pt x="124663" y="314328"/>
                </a:cubicBezTo>
                <a:cubicBezTo>
                  <a:pt x="124973" y="314342"/>
                  <a:pt x="125369" y="314270"/>
                  <a:pt x="125577" y="314385"/>
                </a:cubicBezTo>
                <a:cubicBezTo>
                  <a:pt x="126340" y="314817"/>
                  <a:pt x="126146" y="315314"/>
                  <a:pt x="125016" y="315659"/>
                </a:cubicBezTo>
                <a:close/>
                <a:moveTo>
                  <a:pt x="133999" y="99329"/>
                </a:moveTo>
                <a:cubicBezTo>
                  <a:pt x="134273" y="99574"/>
                  <a:pt x="134769" y="99818"/>
                  <a:pt x="134755" y="100049"/>
                </a:cubicBezTo>
                <a:cubicBezTo>
                  <a:pt x="134748" y="100164"/>
                  <a:pt x="134611" y="100272"/>
                  <a:pt x="134438" y="100387"/>
                </a:cubicBezTo>
                <a:cubicBezTo>
                  <a:pt x="134265" y="100502"/>
                  <a:pt x="134057" y="100603"/>
                  <a:pt x="133905" y="100711"/>
                </a:cubicBezTo>
                <a:lnTo>
                  <a:pt x="133905" y="100711"/>
                </a:lnTo>
                <a:lnTo>
                  <a:pt x="133905" y="100711"/>
                </a:lnTo>
                <a:cubicBezTo>
                  <a:pt x="133632" y="100589"/>
                  <a:pt x="133358" y="100459"/>
                  <a:pt x="133078" y="100337"/>
                </a:cubicBezTo>
                <a:cubicBezTo>
                  <a:pt x="133387" y="100006"/>
                  <a:pt x="133690" y="99667"/>
                  <a:pt x="133999" y="99329"/>
                </a:cubicBezTo>
                <a:close/>
                <a:moveTo>
                  <a:pt x="128435" y="104893"/>
                </a:moveTo>
                <a:cubicBezTo>
                  <a:pt x="127931" y="104749"/>
                  <a:pt x="127427" y="104605"/>
                  <a:pt x="126916" y="104461"/>
                </a:cubicBezTo>
                <a:cubicBezTo>
                  <a:pt x="127197" y="104260"/>
                  <a:pt x="127449" y="103993"/>
                  <a:pt x="127787" y="103878"/>
                </a:cubicBezTo>
                <a:cubicBezTo>
                  <a:pt x="127938" y="103828"/>
                  <a:pt x="128270" y="104080"/>
                  <a:pt x="128514" y="104195"/>
                </a:cubicBezTo>
                <a:cubicBezTo>
                  <a:pt x="128493" y="104433"/>
                  <a:pt x="128464" y="104663"/>
                  <a:pt x="128435" y="104893"/>
                </a:cubicBezTo>
                <a:close/>
                <a:moveTo>
                  <a:pt x="129256" y="307273"/>
                </a:moveTo>
                <a:lnTo>
                  <a:pt x="129529" y="307050"/>
                </a:lnTo>
                <a:cubicBezTo>
                  <a:pt x="129551" y="307158"/>
                  <a:pt x="129572" y="307273"/>
                  <a:pt x="129594" y="307381"/>
                </a:cubicBezTo>
                <a:cubicBezTo>
                  <a:pt x="130220" y="307583"/>
                  <a:pt x="130861" y="307763"/>
                  <a:pt x="131451" y="308015"/>
                </a:cubicBezTo>
                <a:cubicBezTo>
                  <a:pt x="131566" y="308065"/>
                  <a:pt x="131451" y="308698"/>
                  <a:pt x="131372" y="308706"/>
                </a:cubicBezTo>
                <a:cubicBezTo>
                  <a:pt x="129846" y="308893"/>
                  <a:pt x="129723" y="308130"/>
                  <a:pt x="129601" y="307381"/>
                </a:cubicBezTo>
                <a:cubicBezTo>
                  <a:pt x="129479" y="307352"/>
                  <a:pt x="129371" y="307309"/>
                  <a:pt x="129256" y="307273"/>
                </a:cubicBezTo>
                <a:close/>
                <a:moveTo>
                  <a:pt x="135331" y="311455"/>
                </a:moveTo>
                <a:cubicBezTo>
                  <a:pt x="135331" y="311542"/>
                  <a:pt x="135338" y="311635"/>
                  <a:pt x="135338" y="311722"/>
                </a:cubicBezTo>
                <a:lnTo>
                  <a:pt x="135338" y="311722"/>
                </a:lnTo>
                <a:lnTo>
                  <a:pt x="135338" y="311722"/>
                </a:lnTo>
                <a:lnTo>
                  <a:pt x="135338" y="311722"/>
                </a:lnTo>
                <a:lnTo>
                  <a:pt x="135338" y="311722"/>
                </a:lnTo>
                <a:cubicBezTo>
                  <a:pt x="135216" y="311722"/>
                  <a:pt x="135093" y="311715"/>
                  <a:pt x="134971" y="311707"/>
                </a:cubicBezTo>
                <a:cubicBezTo>
                  <a:pt x="134697" y="313377"/>
                  <a:pt x="133085" y="313752"/>
                  <a:pt x="131206" y="313780"/>
                </a:cubicBezTo>
                <a:cubicBezTo>
                  <a:pt x="130868" y="313788"/>
                  <a:pt x="130191" y="313298"/>
                  <a:pt x="130242" y="313133"/>
                </a:cubicBezTo>
                <a:cubicBezTo>
                  <a:pt x="130393" y="312607"/>
                  <a:pt x="130746" y="311751"/>
                  <a:pt x="131141" y="311707"/>
                </a:cubicBezTo>
                <a:cubicBezTo>
                  <a:pt x="132394" y="311571"/>
                  <a:pt x="133682" y="311671"/>
                  <a:pt x="134971" y="311715"/>
                </a:cubicBezTo>
                <a:cubicBezTo>
                  <a:pt x="134985" y="311642"/>
                  <a:pt x="135028" y="311599"/>
                  <a:pt x="135036" y="311520"/>
                </a:cubicBezTo>
                <a:cubicBezTo>
                  <a:pt x="135151" y="311499"/>
                  <a:pt x="135223" y="311463"/>
                  <a:pt x="135331" y="311455"/>
                </a:cubicBezTo>
                <a:cubicBezTo>
                  <a:pt x="135323" y="311023"/>
                  <a:pt x="135309" y="310599"/>
                  <a:pt x="135302" y="310167"/>
                </a:cubicBezTo>
                <a:cubicBezTo>
                  <a:pt x="135295" y="309649"/>
                  <a:pt x="135323" y="309138"/>
                  <a:pt x="135431" y="308634"/>
                </a:cubicBezTo>
                <a:cubicBezTo>
                  <a:pt x="135496" y="308339"/>
                  <a:pt x="136518" y="308115"/>
                  <a:pt x="137145" y="307993"/>
                </a:cubicBezTo>
                <a:cubicBezTo>
                  <a:pt x="137296" y="307964"/>
                  <a:pt x="137807" y="308475"/>
                  <a:pt x="137843" y="308763"/>
                </a:cubicBezTo>
                <a:cubicBezTo>
                  <a:pt x="138066" y="310268"/>
                  <a:pt x="137274" y="311218"/>
                  <a:pt x="135331" y="311455"/>
                </a:cubicBezTo>
                <a:close/>
                <a:moveTo>
                  <a:pt x="158119" y="351593"/>
                </a:moveTo>
                <a:cubicBezTo>
                  <a:pt x="158119" y="351478"/>
                  <a:pt x="158119" y="351370"/>
                  <a:pt x="158119" y="351255"/>
                </a:cubicBezTo>
                <a:cubicBezTo>
                  <a:pt x="157068" y="350866"/>
                  <a:pt x="155953" y="350535"/>
                  <a:pt x="155053" y="349995"/>
                </a:cubicBezTo>
                <a:cubicBezTo>
                  <a:pt x="154175" y="349462"/>
                  <a:pt x="152922" y="348843"/>
                  <a:pt x="153649" y="347699"/>
                </a:cubicBezTo>
                <a:cubicBezTo>
                  <a:pt x="153793" y="347469"/>
                  <a:pt x="154376" y="347303"/>
                  <a:pt x="154772" y="347274"/>
                </a:cubicBezTo>
                <a:cubicBezTo>
                  <a:pt x="156903" y="347116"/>
                  <a:pt x="158076" y="347857"/>
                  <a:pt x="158126" y="349534"/>
                </a:cubicBezTo>
                <a:cubicBezTo>
                  <a:pt x="158141" y="350103"/>
                  <a:pt x="158126" y="350679"/>
                  <a:pt x="158112" y="351255"/>
                </a:cubicBezTo>
                <a:cubicBezTo>
                  <a:pt x="158213" y="351291"/>
                  <a:pt x="158314" y="351327"/>
                  <a:pt x="158414" y="351363"/>
                </a:cubicBezTo>
                <a:close/>
                <a:moveTo>
                  <a:pt x="171320" y="63784"/>
                </a:moveTo>
                <a:cubicBezTo>
                  <a:pt x="171579" y="64014"/>
                  <a:pt x="171846" y="64237"/>
                  <a:pt x="172105" y="64468"/>
                </a:cubicBezTo>
                <a:cubicBezTo>
                  <a:pt x="171968" y="64669"/>
                  <a:pt x="171831" y="64871"/>
                  <a:pt x="171695" y="65079"/>
                </a:cubicBezTo>
                <a:cubicBezTo>
                  <a:pt x="171277" y="64856"/>
                  <a:pt x="170867" y="64633"/>
                  <a:pt x="170457" y="64410"/>
                </a:cubicBezTo>
                <a:cubicBezTo>
                  <a:pt x="170744" y="64201"/>
                  <a:pt x="171032" y="63993"/>
                  <a:pt x="171320" y="63784"/>
                </a:cubicBezTo>
                <a:close/>
                <a:moveTo>
                  <a:pt x="171227" y="70341"/>
                </a:moveTo>
                <a:cubicBezTo>
                  <a:pt x="171500" y="70593"/>
                  <a:pt x="171781" y="70845"/>
                  <a:pt x="172054" y="71105"/>
                </a:cubicBezTo>
                <a:cubicBezTo>
                  <a:pt x="171889" y="71349"/>
                  <a:pt x="171723" y="71587"/>
                  <a:pt x="171558" y="71831"/>
                </a:cubicBezTo>
                <a:cubicBezTo>
                  <a:pt x="171140" y="71572"/>
                  <a:pt x="170723" y="71306"/>
                  <a:pt x="170305" y="71047"/>
                </a:cubicBezTo>
                <a:cubicBezTo>
                  <a:pt x="170615" y="70802"/>
                  <a:pt x="170917" y="70572"/>
                  <a:pt x="171227" y="70341"/>
                </a:cubicBezTo>
                <a:close/>
                <a:moveTo>
                  <a:pt x="171263" y="80721"/>
                </a:moveTo>
                <a:cubicBezTo>
                  <a:pt x="170003" y="80210"/>
                  <a:pt x="170075" y="79721"/>
                  <a:pt x="171392" y="79382"/>
                </a:cubicBezTo>
                <a:cubicBezTo>
                  <a:pt x="171687" y="79627"/>
                  <a:pt x="171975" y="79865"/>
                  <a:pt x="172270" y="80102"/>
                </a:cubicBezTo>
                <a:cubicBezTo>
                  <a:pt x="171925" y="80326"/>
                  <a:pt x="171414" y="80786"/>
                  <a:pt x="171263" y="80721"/>
                </a:cubicBezTo>
                <a:close/>
                <a:moveTo>
                  <a:pt x="176935" y="78684"/>
                </a:moveTo>
                <a:cubicBezTo>
                  <a:pt x="176647" y="78411"/>
                  <a:pt x="176114" y="78116"/>
                  <a:pt x="176143" y="77856"/>
                </a:cubicBezTo>
                <a:cubicBezTo>
                  <a:pt x="176179" y="77569"/>
                  <a:pt x="176719" y="77317"/>
                  <a:pt x="177043" y="77050"/>
                </a:cubicBezTo>
                <a:cubicBezTo>
                  <a:pt x="177323" y="77345"/>
                  <a:pt x="177604" y="77633"/>
                  <a:pt x="177935" y="77986"/>
                </a:cubicBezTo>
                <a:cubicBezTo>
                  <a:pt x="177611" y="78216"/>
                  <a:pt x="177273" y="78454"/>
                  <a:pt x="176935" y="78684"/>
                </a:cubicBezTo>
                <a:close/>
                <a:moveTo>
                  <a:pt x="191820" y="65123"/>
                </a:moveTo>
                <a:cubicBezTo>
                  <a:pt x="191446" y="64892"/>
                  <a:pt x="191071" y="64655"/>
                  <a:pt x="190697" y="64424"/>
                </a:cubicBezTo>
                <a:cubicBezTo>
                  <a:pt x="190963" y="64216"/>
                  <a:pt x="191237" y="64000"/>
                  <a:pt x="191503" y="63791"/>
                </a:cubicBezTo>
                <a:cubicBezTo>
                  <a:pt x="191741" y="64021"/>
                  <a:pt x="191978" y="64259"/>
                  <a:pt x="192223" y="64489"/>
                </a:cubicBezTo>
                <a:cubicBezTo>
                  <a:pt x="192094" y="64698"/>
                  <a:pt x="191957" y="64914"/>
                  <a:pt x="191820" y="65123"/>
                </a:cubicBezTo>
                <a:close/>
                <a:moveTo>
                  <a:pt x="204582" y="380156"/>
                </a:moveTo>
                <a:cubicBezTo>
                  <a:pt x="204582" y="380221"/>
                  <a:pt x="204582" y="380293"/>
                  <a:pt x="204582" y="380358"/>
                </a:cubicBezTo>
                <a:lnTo>
                  <a:pt x="204352" y="380199"/>
                </a:lnTo>
                <a:cubicBezTo>
                  <a:pt x="204438" y="380192"/>
                  <a:pt x="204496" y="380163"/>
                  <a:pt x="204582" y="380156"/>
                </a:cubicBezTo>
                <a:cubicBezTo>
                  <a:pt x="204603" y="379206"/>
                  <a:pt x="204546" y="378241"/>
                  <a:pt x="204769" y="377320"/>
                </a:cubicBezTo>
                <a:cubicBezTo>
                  <a:pt x="204834" y="377046"/>
                  <a:pt x="205870" y="376859"/>
                  <a:pt x="206497" y="376773"/>
                </a:cubicBezTo>
                <a:cubicBezTo>
                  <a:pt x="206655" y="376751"/>
                  <a:pt x="207101" y="377255"/>
                  <a:pt x="207144" y="377536"/>
                </a:cubicBezTo>
                <a:cubicBezTo>
                  <a:pt x="207367" y="379055"/>
                  <a:pt x="206547" y="379969"/>
                  <a:pt x="204582" y="380156"/>
                </a:cubicBezTo>
                <a:close/>
                <a:moveTo>
                  <a:pt x="211621" y="377838"/>
                </a:moveTo>
                <a:cubicBezTo>
                  <a:pt x="211521" y="377874"/>
                  <a:pt x="210959" y="377406"/>
                  <a:pt x="210830" y="377111"/>
                </a:cubicBezTo>
                <a:cubicBezTo>
                  <a:pt x="210751" y="376938"/>
                  <a:pt x="211082" y="376650"/>
                  <a:pt x="211218" y="376434"/>
                </a:cubicBezTo>
                <a:cubicBezTo>
                  <a:pt x="211542" y="376434"/>
                  <a:pt x="211945" y="376341"/>
                  <a:pt x="212140" y="376449"/>
                </a:cubicBezTo>
                <a:cubicBezTo>
                  <a:pt x="212888" y="376895"/>
                  <a:pt x="212708" y="377428"/>
                  <a:pt x="211621" y="377838"/>
                </a:cubicBezTo>
                <a:close/>
                <a:moveTo>
                  <a:pt x="223153" y="375441"/>
                </a:moveTo>
                <a:cubicBezTo>
                  <a:pt x="222814" y="375419"/>
                  <a:pt x="222519" y="374995"/>
                  <a:pt x="222210" y="374743"/>
                </a:cubicBezTo>
                <a:cubicBezTo>
                  <a:pt x="222562" y="374512"/>
                  <a:pt x="222937" y="374095"/>
                  <a:pt x="223275" y="374117"/>
                </a:cubicBezTo>
                <a:cubicBezTo>
                  <a:pt x="223606" y="374138"/>
                  <a:pt x="223901" y="374592"/>
                  <a:pt x="224203" y="374858"/>
                </a:cubicBezTo>
                <a:cubicBezTo>
                  <a:pt x="223851" y="375067"/>
                  <a:pt x="223476" y="375463"/>
                  <a:pt x="223153" y="375441"/>
                </a:cubicBezTo>
                <a:close/>
                <a:moveTo>
                  <a:pt x="233208" y="404738"/>
                </a:moveTo>
                <a:cubicBezTo>
                  <a:pt x="233165" y="404652"/>
                  <a:pt x="233129" y="404551"/>
                  <a:pt x="233093" y="404450"/>
                </a:cubicBezTo>
                <a:cubicBezTo>
                  <a:pt x="232409" y="404292"/>
                  <a:pt x="231639" y="404191"/>
                  <a:pt x="231315" y="403838"/>
                </a:cubicBezTo>
                <a:cubicBezTo>
                  <a:pt x="230790" y="403270"/>
                  <a:pt x="231502" y="402723"/>
                  <a:pt x="232287" y="403111"/>
                </a:cubicBezTo>
                <a:cubicBezTo>
                  <a:pt x="232740" y="403334"/>
                  <a:pt x="232891" y="403932"/>
                  <a:pt x="233093" y="404450"/>
                </a:cubicBezTo>
                <a:cubicBezTo>
                  <a:pt x="233215" y="404479"/>
                  <a:pt x="233345" y="404501"/>
                  <a:pt x="233460" y="404536"/>
                </a:cubicBezTo>
                <a:close/>
                <a:moveTo>
                  <a:pt x="236649" y="400110"/>
                </a:moveTo>
                <a:cubicBezTo>
                  <a:pt x="234417" y="400534"/>
                  <a:pt x="233582" y="399591"/>
                  <a:pt x="233474" y="398094"/>
                </a:cubicBezTo>
                <a:cubicBezTo>
                  <a:pt x="233388" y="398094"/>
                  <a:pt x="233294" y="398087"/>
                  <a:pt x="233208" y="398087"/>
                </a:cubicBezTo>
                <a:cubicBezTo>
                  <a:pt x="233208" y="398015"/>
                  <a:pt x="233208" y="397943"/>
                  <a:pt x="233208" y="397871"/>
                </a:cubicBezTo>
                <a:cubicBezTo>
                  <a:pt x="231812" y="397799"/>
                  <a:pt x="230754" y="397180"/>
                  <a:pt x="230703" y="396194"/>
                </a:cubicBezTo>
                <a:cubicBezTo>
                  <a:pt x="230631" y="394898"/>
                  <a:pt x="231157" y="393581"/>
                  <a:pt x="231481" y="392278"/>
                </a:cubicBezTo>
                <a:cubicBezTo>
                  <a:pt x="231502" y="392206"/>
                  <a:pt x="232114" y="392098"/>
                  <a:pt x="232294" y="392191"/>
                </a:cubicBezTo>
                <a:cubicBezTo>
                  <a:pt x="232661" y="392371"/>
                  <a:pt x="233165" y="392674"/>
                  <a:pt x="233172" y="392940"/>
                </a:cubicBezTo>
                <a:cubicBezTo>
                  <a:pt x="233244" y="394581"/>
                  <a:pt x="233208" y="396230"/>
                  <a:pt x="233201" y="397878"/>
                </a:cubicBezTo>
                <a:cubicBezTo>
                  <a:pt x="233280" y="397885"/>
                  <a:pt x="233352" y="397907"/>
                  <a:pt x="233431" y="397907"/>
                </a:cubicBezTo>
                <a:cubicBezTo>
                  <a:pt x="233431" y="397979"/>
                  <a:pt x="233460" y="398036"/>
                  <a:pt x="233467" y="398109"/>
                </a:cubicBezTo>
                <a:cubicBezTo>
                  <a:pt x="234727" y="398137"/>
                  <a:pt x="235994" y="398137"/>
                  <a:pt x="237246" y="398245"/>
                </a:cubicBezTo>
                <a:cubicBezTo>
                  <a:pt x="237599" y="398274"/>
                  <a:pt x="238203" y="398879"/>
                  <a:pt x="238175" y="398907"/>
                </a:cubicBezTo>
                <a:cubicBezTo>
                  <a:pt x="237728" y="399347"/>
                  <a:pt x="237260" y="399994"/>
                  <a:pt x="236649" y="400110"/>
                </a:cubicBezTo>
                <a:close/>
                <a:moveTo>
                  <a:pt x="238405" y="377248"/>
                </a:moveTo>
                <a:cubicBezTo>
                  <a:pt x="237808" y="377824"/>
                  <a:pt x="237131" y="377694"/>
                  <a:pt x="236627" y="376873"/>
                </a:cubicBezTo>
                <a:cubicBezTo>
                  <a:pt x="236577" y="376794"/>
                  <a:pt x="237181" y="376384"/>
                  <a:pt x="237556" y="376283"/>
                </a:cubicBezTo>
                <a:cubicBezTo>
                  <a:pt x="237772" y="376226"/>
                  <a:pt x="238131" y="376470"/>
                  <a:pt x="238434" y="376585"/>
                </a:cubicBezTo>
                <a:cubicBezTo>
                  <a:pt x="238427" y="376809"/>
                  <a:pt x="238549" y="377104"/>
                  <a:pt x="238405" y="377248"/>
                </a:cubicBezTo>
                <a:close/>
                <a:moveTo>
                  <a:pt x="248691" y="46421"/>
                </a:moveTo>
                <a:cubicBezTo>
                  <a:pt x="248871" y="46314"/>
                  <a:pt x="249087" y="46206"/>
                  <a:pt x="249245" y="46090"/>
                </a:cubicBezTo>
                <a:cubicBezTo>
                  <a:pt x="249396" y="46220"/>
                  <a:pt x="249540" y="46357"/>
                  <a:pt x="249691" y="46486"/>
                </a:cubicBezTo>
                <a:cubicBezTo>
                  <a:pt x="249842" y="46616"/>
                  <a:pt x="249986" y="46753"/>
                  <a:pt x="250138" y="46882"/>
                </a:cubicBezTo>
                <a:lnTo>
                  <a:pt x="250138" y="46882"/>
                </a:lnTo>
                <a:lnTo>
                  <a:pt x="250138" y="46882"/>
                </a:lnTo>
                <a:cubicBezTo>
                  <a:pt x="249792" y="47105"/>
                  <a:pt x="249447" y="47328"/>
                  <a:pt x="249094" y="47552"/>
                </a:cubicBezTo>
                <a:cubicBezTo>
                  <a:pt x="248828" y="47292"/>
                  <a:pt x="248345" y="47012"/>
                  <a:pt x="248367" y="46767"/>
                </a:cubicBezTo>
                <a:cubicBezTo>
                  <a:pt x="248367" y="46645"/>
                  <a:pt x="248511" y="46530"/>
                  <a:pt x="248691" y="46421"/>
                </a:cubicBezTo>
                <a:close/>
                <a:moveTo>
                  <a:pt x="249202" y="399778"/>
                </a:moveTo>
                <a:cubicBezTo>
                  <a:pt x="247762" y="399318"/>
                  <a:pt x="247798" y="398756"/>
                  <a:pt x="249288" y="398404"/>
                </a:cubicBezTo>
                <a:cubicBezTo>
                  <a:pt x="249504" y="398353"/>
                  <a:pt x="249943" y="398843"/>
                  <a:pt x="250282" y="399087"/>
                </a:cubicBezTo>
                <a:cubicBezTo>
                  <a:pt x="249878" y="399347"/>
                  <a:pt x="249389" y="399836"/>
                  <a:pt x="249202" y="399778"/>
                </a:cubicBezTo>
                <a:close/>
                <a:moveTo>
                  <a:pt x="250850" y="377773"/>
                </a:moveTo>
                <a:cubicBezTo>
                  <a:pt x="250051" y="377795"/>
                  <a:pt x="249223" y="377363"/>
                  <a:pt x="248410" y="377125"/>
                </a:cubicBezTo>
                <a:cubicBezTo>
                  <a:pt x="248993" y="376744"/>
                  <a:pt x="249555" y="376082"/>
                  <a:pt x="250159" y="376060"/>
                </a:cubicBezTo>
                <a:cubicBezTo>
                  <a:pt x="250951" y="376031"/>
                  <a:pt x="251779" y="376506"/>
                  <a:pt x="252678" y="376794"/>
                </a:cubicBezTo>
                <a:cubicBezTo>
                  <a:pt x="252038" y="377154"/>
                  <a:pt x="251455" y="377759"/>
                  <a:pt x="250850" y="377773"/>
                </a:cubicBezTo>
                <a:close/>
                <a:moveTo>
                  <a:pt x="266916" y="406300"/>
                </a:moveTo>
                <a:cubicBezTo>
                  <a:pt x="266527" y="406070"/>
                  <a:pt x="266139" y="405847"/>
                  <a:pt x="265743" y="405616"/>
                </a:cubicBezTo>
                <a:cubicBezTo>
                  <a:pt x="266023" y="405415"/>
                  <a:pt x="266304" y="405213"/>
                  <a:pt x="266592" y="405004"/>
                </a:cubicBezTo>
                <a:cubicBezTo>
                  <a:pt x="266844" y="405235"/>
                  <a:pt x="267089" y="405458"/>
                  <a:pt x="267341" y="405688"/>
                </a:cubicBezTo>
                <a:cubicBezTo>
                  <a:pt x="267197" y="405897"/>
                  <a:pt x="267053" y="406099"/>
                  <a:pt x="266916" y="406300"/>
                </a:cubicBezTo>
                <a:close/>
                <a:moveTo>
                  <a:pt x="266959" y="56305"/>
                </a:moveTo>
                <a:cubicBezTo>
                  <a:pt x="266556" y="56082"/>
                  <a:pt x="266153" y="55866"/>
                  <a:pt x="265750" y="55642"/>
                </a:cubicBezTo>
                <a:cubicBezTo>
                  <a:pt x="266038" y="55448"/>
                  <a:pt x="266326" y="55247"/>
                  <a:pt x="266614" y="55052"/>
                </a:cubicBezTo>
                <a:cubicBezTo>
                  <a:pt x="266866" y="55275"/>
                  <a:pt x="267125" y="55499"/>
                  <a:pt x="267377" y="55715"/>
                </a:cubicBezTo>
                <a:cubicBezTo>
                  <a:pt x="267233" y="55909"/>
                  <a:pt x="267096" y="56110"/>
                  <a:pt x="266959" y="56305"/>
                </a:cubicBezTo>
                <a:close/>
                <a:moveTo>
                  <a:pt x="283838" y="65209"/>
                </a:moveTo>
                <a:cubicBezTo>
                  <a:pt x="282593" y="64698"/>
                  <a:pt x="282665" y="64216"/>
                  <a:pt x="283968" y="63885"/>
                </a:cubicBezTo>
                <a:cubicBezTo>
                  <a:pt x="284256" y="64122"/>
                  <a:pt x="284551" y="64360"/>
                  <a:pt x="284839" y="64597"/>
                </a:cubicBezTo>
                <a:cubicBezTo>
                  <a:pt x="284500" y="64813"/>
                  <a:pt x="283989" y="65267"/>
                  <a:pt x="283838" y="65209"/>
                </a:cubicBezTo>
                <a:close/>
                <a:moveTo>
                  <a:pt x="285069" y="50330"/>
                </a:moveTo>
                <a:cubicBezTo>
                  <a:pt x="284774" y="51791"/>
                  <a:pt x="283630" y="52454"/>
                  <a:pt x="281629" y="52245"/>
                </a:cubicBezTo>
                <a:cubicBezTo>
                  <a:pt x="281240" y="52202"/>
                  <a:pt x="280563" y="51835"/>
                  <a:pt x="280592" y="51741"/>
                </a:cubicBezTo>
                <a:cubicBezTo>
                  <a:pt x="280758" y="51288"/>
                  <a:pt x="281045" y="50561"/>
                  <a:pt x="281434" y="50510"/>
                </a:cubicBezTo>
                <a:cubicBezTo>
                  <a:pt x="282615" y="50330"/>
                  <a:pt x="283845" y="50352"/>
                  <a:pt x="285069" y="50330"/>
                </a:cubicBezTo>
                <a:cubicBezTo>
                  <a:pt x="285083" y="50244"/>
                  <a:pt x="285134" y="50179"/>
                  <a:pt x="285148" y="50085"/>
                </a:cubicBezTo>
                <a:lnTo>
                  <a:pt x="285458" y="50330"/>
                </a:lnTo>
                <a:cubicBezTo>
                  <a:pt x="285321" y="50323"/>
                  <a:pt x="285199" y="50323"/>
                  <a:pt x="285069" y="50330"/>
                </a:cubicBezTo>
                <a:close/>
                <a:moveTo>
                  <a:pt x="321915" y="53843"/>
                </a:moveTo>
                <a:cubicBezTo>
                  <a:pt x="321404" y="54419"/>
                  <a:pt x="320764" y="54289"/>
                  <a:pt x="320274" y="53461"/>
                </a:cubicBezTo>
                <a:cubicBezTo>
                  <a:pt x="320217" y="53368"/>
                  <a:pt x="320792" y="52972"/>
                  <a:pt x="321145" y="52850"/>
                </a:cubicBezTo>
                <a:cubicBezTo>
                  <a:pt x="321231" y="52821"/>
                  <a:pt x="321361" y="52864"/>
                  <a:pt x="321505" y="52929"/>
                </a:cubicBezTo>
                <a:cubicBezTo>
                  <a:pt x="321649" y="52994"/>
                  <a:pt x="321800" y="53080"/>
                  <a:pt x="321937" y="53130"/>
                </a:cubicBezTo>
                <a:cubicBezTo>
                  <a:pt x="321937" y="53368"/>
                  <a:pt x="322066" y="53678"/>
                  <a:pt x="321915" y="53843"/>
                </a:cubicBezTo>
                <a:close/>
                <a:moveTo>
                  <a:pt x="323412" y="412231"/>
                </a:moveTo>
                <a:cubicBezTo>
                  <a:pt x="323355" y="412088"/>
                  <a:pt x="324053" y="411771"/>
                  <a:pt x="324399" y="411533"/>
                </a:cubicBezTo>
                <a:cubicBezTo>
                  <a:pt x="324701" y="411807"/>
                  <a:pt x="325334" y="412203"/>
                  <a:pt x="325248" y="412339"/>
                </a:cubicBezTo>
                <a:cubicBezTo>
                  <a:pt x="324586" y="413405"/>
                  <a:pt x="323852" y="413362"/>
                  <a:pt x="323412" y="412231"/>
                </a:cubicBezTo>
                <a:close/>
                <a:moveTo>
                  <a:pt x="328329" y="52295"/>
                </a:moveTo>
                <a:cubicBezTo>
                  <a:pt x="326781" y="51647"/>
                  <a:pt x="325320" y="50798"/>
                  <a:pt x="324089" y="49826"/>
                </a:cubicBezTo>
                <a:cubicBezTo>
                  <a:pt x="322563" y="48624"/>
                  <a:pt x="324485" y="48048"/>
                  <a:pt x="325255" y="47386"/>
                </a:cubicBezTo>
                <a:cubicBezTo>
                  <a:pt x="325802" y="46911"/>
                  <a:pt x="326702" y="46673"/>
                  <a:pt x="327443" y="46328"/>
                </a:cubicBezTo>
                <a:cubicBezTo>
                  <a:pt x="328609" y="48092"/>
                  <a:pt x="329775" y="49862"/>
                  <a:pt x="330949" y="51655"/>
                </a:cubicBezTo>
                <a:cubicBezTo>
                  <a:pt x="329927" y="51921"/>
                  <a:pt x="328847" y="52511"/>
                  <a:pt x="328329" y="52295"/>
                </a:cubicBezTo>
                <a:close/>
                <a:moveTo>
                  <a:pt x="346395" y="58803"/>
                </a:moveTo>
                <a:cubicBezTo>
                  <a:pt x="345618" y="58817"/>
                  <a:pt x="344819" y="58363"/>
                  <a:pt x="344027" y="58112"/>
                </a:cubicBezTo>
                <a:cubicBezTo>
                  <a:pt x="344524" y="57737"/>
                  <a:pt x="345021" y="57363"/>
                  <a:pt x="345517" y="56989"/>
                </a:cubicBezTo>
                <a:lnTo>
                  <a:pt x="345517" y="56989"/>
                </a:lnTo>
                <a:cubicBezTo>
                  <a:pt x="345517" y="56989"/>
                  <a:pt x="345517" y="56989"/>
                  <a:pt x="345517" y="56989"/>
                </a:cubicBezTo>
                <a:cubicBezTo>
                  <a:pt x="346323" y="57241"/>
                  <a:pt x="347130" y="57485"/>
                  <a:pt x="347936" y="57737"/>
                </a:cubicBezTo>
                <a:cubicBezTo>
                  <a:pt x="347418" y="58112"/>
                  <a:pt x="346914" y="58788"/>
                  <a:pt x="346395" y="58803"/>
                </a:cubicBezTo>
                <a:close/>
                <a:moveTo>
                  <a:pt x="358704" y="69766"/>
                </a:moveTo>
                <a:cubicBezTo>
                  <a:pt x="358402" y="69514"/>
                  <a:pt x="358099" y="69262"/>
                  <a:pt x="357797" y="69003"/>
                </a:cubicBezTo>
                <a:cubicBezTo>
                  <a:pt x="358142" y="68772"/>
                  <a:pt x="358510" y="68355"/>
                  <a:pt x="358826" y="68376"/>
                </a:cubicBezTo>
                <a:cubicBezTo>
                  <a:pt x="359172" y="68398"/>
                  <a:pt x="359467" y="68837"/>
                  <a:pt x="359776" y="69096"/>
                </a:cubicBezTo>
                <a:cubicBezTo>
                  <a:pt x="359424" y="69319"/>
                  <a:pt x="359064" y="69542"/>
                  <a:pt x="358704" y="69766"/>
                </a:cubicBezTo>
                <a:close/>
                <a:moveTo>
                  <a:pt x="361417" y="58479"/>
                </a:moveTo>
                <a:cubicBezTo>
                  <a:pt x="360928" y="58227"/>
                  <a:pt x="360784" y="57586"/>
                  <a:pt x="360568" y="57032"/>
                </a:cubicBezTo>
                <a:cubicBezTo>
                  <a:pt x="360453" y="57003"/>
                  <a:pt x="360316" y="56981"/>
                  <a:pt x="360208" y="56945"/>
                </a:cubicBezTo>
                <a:cubicBezTo>
                  <a:pt x="360208" y="56859"/>
                  <a:pt x="360179" y="56801"/>
                  <a:pt x="360172" y="56722"/>
                </a:cubicBezTo>
                <a:cubicBezTo>
                  <a:pt x="359352" y="56701"/>
                  <a:pt x="358689" y="56564"/>
                  <a:pt x="358250" y="56247"/>
                </a:cubicBezTo>
                <a:cubicBezTo>
                  <a:pt x="357797" y="55916"/>
                  <a:pt x="357574" y="55398"/>
                  <a:pt x="357559" y="54714"/>
                </a:cubicBezTo>
                <a:cubicBezTo>
                  <a:pt x="357495" y="54714"/>
                  <a:pt x="357444" y="54692"/>
                  <a:pt x="357372" y="54692"/>
                </a:cubicBezTo>
                <a:lnTo>
                  <a:pt x="357531" y="54570"/>
                </a:lnTo>
                <a:cubicBezTo>
                  <a:pt x="357531" y="54628"/>
                  <a:pt x="357552" y="54664"/>
                  <a:pt x="357559" y="54714"/>
                </a:cubicBezTo>
                <a:cubicBezTo>
                  <a:pt x="359265" y="54764"/>
                  <a:pt x="360100" y="55463"/>
                  <a:pt x="360179" y="56722"/>
                </a:cubicBezTo>
                <a:cubicBezTo>
                  <a:pt x="360280" y="56722"/>
                  <a:pt x="360359" y="56751"/>
                  <a:pt x="360467" y="56744"/>
                </a:cubicBezTo>
                <a:lnTo>
                  <a:pt x="360215" y="56938"/>
                </a:lnTo>
                <a:cubicBezTo>
                  <a:pt x="360215" y="56938"/>
                  <a:pt x="360467" y="56744"/>
                  <a:pt x="360467" y="56744"/>
                </a:cubicBezTo>
                <a:cubicBezTo>
                  <a:pt x="360511" y="56830"/>
                  <a:pt x="360539" y="56931"/>
                  <a:pt x="360575" y="57025"/>
                </a:cubicBezTo>
                <a:cubicBezTo>
                  <a:pt x="361310" y="57197"/>
                  <a:pt x="362152" y="57312"/>
                  <a:pt x="362476" y="57694"/>
                </a:cubicBezTo>
                <a:cubicBezTo>
                  <a:pt x="362987" y="58292"/>
                  <a:pt x="362202" y="58882"/>
                  <a:pt x="361417" y="58479"/>
                </a:cubicBezTo>
                <a:close/>
                <a:moveTo>
                  <a:pt x="367996" y="65101"/>
                </a:moveTo>
                <a:cubicBezTo>
                  <a:pt x="367586" y="64878"/>
                  <a:pt x="367176" y="64648"/>
                  <a:pt x="366758" y="64424"/>
                </a:cubicBezTo>
                <a:cubicBezTo>
                  <a:pt x="367046" y="64216"/>
                  <a:pt x="367334" y="64000"/>
                  <a:pt x="367622" y="63791"/>
                </a:cubicBezTo>
                <a:cubicBezTo>
                  <a:pt x="367881" y="64021"/>
                  <a:pt x="368148" y="64252"/>
                  <a:pt x="368407" y="64482"/>
                </a:cubicBezTo>
                <a:cubicBezTo>
                  <a:pt x="368270" y="64691"/>
                  <a:pt x="368133" y="64892"/>
                  <a:pt x="367996" y="65101"/>
                </a:cubicBezTo>
                <a:close/>
                <a:moveTo>
                  <a:pt x="370386" y="52446"/>
                </a:moveTo>
                <a:cubicBezTo>
                  <a:pt x="369515" y="53202"/>
                  <a:pt x="368385" y="53785"/>
                  <a:pt x="367363" y="54440"/>
                </a:cubicBezTo>
                <a:cubicBezTo>
                  <a:pt x="366938" y="54073"/>
                  <a:pt x="366514" y="53850"/>
                  <a:pt x="366341" y="53541"/>
                </a:cubicBezTo>
                <a:cubicBezTo>
                  <a:pt x="365607" y="52216"/>
                  <a:pt x="366535" y="50697"/>
                  <a:pt x="368407" y="50409"/>
                </a:cubicBezTo>
                <a:cubicBezTo>
                  <a:pt x="369184" y="50287"/>
                  <a:pt x="370084" y="50661"/>
                  <a:pt x="370926" y="50805"/>
                </a:cubicBezTo>
                <a:cubicBezTo>
                  <a:pt x="370768" y="51360"/>
                  <a:pt x="370818" y="52065"/>
                  <a:pt x="370386" y="52446"/>
                </a:cubicBezTo>
                <a:close/>
                <a:moveTo>
                  <a:pt x="373049" y="408287"/>
                </a:moveTo>
                <a:cubicBezTo>
                  <a:pt x="372740" y="407675"/>
                  <a:pt x="372164" y="407056"/>
                  <a:pt x="372207" y="406466"/>
                </a:cubicBezTo>
                <a:cubicBezTo>
                  <a:pt x="372236" y="406070"/>
                  <a:pt x="373143" y="405710"/>
                  <a:pt x="373661" y="405336"/>
                </a:cubicBezTo>
                <a:cubicBezTo>
                  <a:pt x="373942" y="405969"/>
                  <a:pt x="374453" y="406595"/>
                  <a:pt x="374410" y="407207"/>
                </a:cubicBezTo>
                <a:cubicBezTo>
                  <a:pt x="374395" y="407581"/>
                  <a:pt x="373532" y="407927"/>
                  <a:pt x="373049" y="408287"/>
                </a:cubicBezTo>
                <a:close/>
                <a:moveTo>
                  <a:pt x="380470" y="53634"/>
                </a:moveTo>
                <a:cubicBezTo>
                  <a:pt x="380190" y="53908"/>
                  <a:pt x="379707" y="54246"/>
                  <a:pt x="379319" y="54246"/>
                </a:cubicBezTo>
                <a:cubicBezTo>
                  <a:pt x="377440" y="54232"/>
                  <a:pt x="374503" y="50805"/>
                  <a:pt x="375223" y="49308"/>
                </a:cubicBezTo>
                <a:cubicBezTo>
                  <a:pt x="375345" y="49049"/>
                  <a:pt x="375691" y="48847"/>
                  <a:pt x="376101" y="48667"/>
                </a:cubicBezTo>
                <a:cubicBezTo>
                  <a:pt x="376504" y="48487"/>
                  <a:pt x="376972" y="48322"/>
                  <a:pt x="377339" y="48135"/>
                </a:cubicBezTo>
                <a:cubicBezTo>
                  <a:pt x="378210" y="48142"/>
                  <a:pt x="380182" y="48984"/>
                  <a:pt x="381478" y="49812"/>
                </a:cubicBezTo>
                <a:cubicBezTo>
                  <a:pt x="382255" y="50309"/>
                  <a:pt x="382788" y="50798"/>
                  <a:pt x="382695" y="51101"/>
                </a:cubicBezTo>
                <a:cubicBezTo>
                  <a:pt x="382399" y="52022"/>
                  <a:pt x="381291" y="52821"/>
                  <a:pt x="380470" y="53634"/>
                </a:cubicBezTo>
                <a:close/>
                <a:moveTo>
                  <a:pt x="385235" y="58515"/>
                </a:moveTo>
                <a:cubicBezTo>
                  <a:pt x="384832" y="58277"/>
                  <a:pt x="384429" y="58047"/>
                  <a:pt x="384026" y="57809"/>
                </a:cubicBezTo>
                <a:cubicBezTo>
                  <a:pt x="384321" y="57600"/>
                  <a:pt x="384616" y="57399"/>
                  <a:pt x="384912" y="57190"/>
                </a:cubicBezTo>
                <a:cubicBezTo>
                  <a:pt x="385171" y="57421"/>
                  <a:pt x="385437" y="57651"/>
                  <a:pt x="385696" y="57881"/>
                </a:cubicBezTo>
                <a:cubicBezTo>
                  <a:pt x="385538" y="58097"/>
                  <a:pt x="385387" y="58306"/>
                  <a:pt x="385235" y="58515"/>
                </a:cubicBezTo>
                <a:close/>
                <a:moveTo>
                  <a:pt x="416554" y="49891"/>
                </a:moveTo>
                <a:cubicBezTo>
                  <a:pt x="416280" y="49632"/>
                  <a:pt x="415769" y="49351"/>
                  <a:pt x="415798" y="49121"/>
                </a:cubicBezTo>
                <a:cubicBezTo>
                  <a:pt x="415834" y="48847"/>
                  <a:pt x="416352" y="48617"/>
                  <a:pt x="416662" y="48372"/>
                </a:cubicBezTo>
                <a:cubicBezTo>
                  <a:pt x="416971" y="48639"/>
                  <a:pt x="417532" y="48919"/>
                  <a:pt x="417511" y="49171"/>
                </a:cubicBezTo>
                <a:cubicBezTo>
                  <a:pt x="417497" y="49423"/>
                  <a:pt x="416899" y="49654"/>
                  <a:pt x="416554" y="49891"/>
                </a:cubicBezTo>
                <a:close/>
                <a:moveTo>
                  <a:pt x="422600" y="395287"/>
                </a:moveTo>
                <a:cubicBezTo>
                  <a:pt x="422341" y="395179"/>
                  <a:pt x="422082" y="395078"/>
                  <a:pt x="421822" y="394970"/>
                </a:cubicBezTo>
                <a:cubicBezTo>
                  <a:pt x="422110" y="394661"/>
                  <a:pt x="422398" y="394358"/>
                  <a:pt x="422686" y="394049"/>
                </a:cubicBezTo>
                <a:cubicBezTo>
                  <a:pt x="422953" y="394264"/>
                  <a:pt x="423219" y="394480"/>
                  <a:pt x="423478" y="394697"/>
                </a:cubicBezTo>
                <a:cubicBezTo>
                  <a:pt x="423183" y="394898"/>
                  <a:pt x="422888" y="395092"/>
                  <a:pt x="422600" y="395287"/>
                </a:cubicBezTo>
                <a:close/>
                <a:moveTo>
                  <a:pt x="425205" y="54383"/>
                </a:moveTo>
                <a:lnTo>
                  <a:pt x="425205" y="54383"/>
                </a:lnTo>
                <a:lnTo>
                  <a:pt x="425205" y="54383"/>
                </a:lnTo>
                <a:cubicBezTo>
                  <a:pt x="425062" y="54246"/>
                  <a:pt x="424853" y="54102"/>
                  <a:pt x="424687" y="53965"/>
                </a:cubicBezTo>
                <a:cubicBezTo>
                  <a:pt x="424522" y="53829"/>
                  <a:pt x="424392" y="53692"/>
                  <a:pt x="424407" y="53562"/>
                </a:cubicBezTo>
                <a:cubicBezTo>
                  <a:pt x="424435" y="53296"/>
                  <a:pt x="425004" y="53065"/>
                  <a:pt x="425335" y="52814"/>
                </a:cubicBezTo>
                <a:cubicBezTo>
                  <a:pt x="425616" y="53094"/>
                  <a:pt x="425904" y="53375"/>
                  <a:pt x="426112" y="53591"/>
                </a:cubicBezTo>
                <a:cubicBezTo>
                  <a:pt x="425803" y="53857"/>
                  <a:pt x="425508" y="54124"/>
                  <a:pt x="425205" y="54383"/>
                </a:cubicBezTo>
                <a:close/>
                <a:moveTo>
                  <a:pt x="447411" y="394646"/>
                </a:moveTo>
                <a:cubicBezTo>
                  <a:pt x="447353" y="394516"/>
                  <a:pt x="448023" y="394193"/>
                  <a:pt x="448296" y="393991"/>
                </a:cubicBezTo>
                <a:cubicBezTo>
                  <a:pt x="448635" y="394236"/>
                  <a:pt x="449319" y="394588"/>
                  <a:pt x="449261" y="394697"/>
                </a:cubicBezTo>
                <a:cubicBezTo>
                  <a:pt x="448649" y="395791"/>
                  <a:pt x="447922" y="395769"/>
                  <a:pt x="447411" y="394646"/>
                </a:cubicBezTo>
                <a:close/>
                <a:moveTo>
                  <a:pt x="457279" y="54275"/>
                </a:moveTo>
                <a:cubicBezTo>
                  <a:pt x="456927" y="54124"/>
                  <a:pt x="456660" y="54009"/>
                  <a:pt x="456394" y="53893"/>
                </a:cubicBezTo>
                <a:lnTo>
                  <a:pt x="456394" y="53893"/>
                </a:lnTo>
                <a:lnTo>
                  <a:pt x="456394" y="53893"/>
                </a:lnTo>
                <a:cubicBezTo>
                  <a:pt x="456689" y="53548"/>
                  <a:pt x="456984" y="53202"/>
                  <a:pt x="457279" y="52857"/>
                </a:cubicBezTo>
                <a:cubicBezTo>
                  <a:pt x="457553" y="53094"/>
                  <a:pt x="458035" y="53339"/>
                  <a:pt x="458035" y="53577"/>
                </a:cubicBezTo>
                <a:cubicBezTo>
                  <a:pt x="458028" y="53814"/>
                  <a:pt x="457539" y="54052"/>
                  <a:pt x="457279" y="54275"/>
                </a:cubicBezTo>
                <a:close/>
                <a:moveTo>
                  <a:pt x="469336" y="397223"/>
                </a:moveTo>
                <a:cubicBezTo>
                  <a:pt x="468746" y="397792"/>
                  <a:pt x="468084" y="397655"/>
                  <a:pt x="467601" y="396820"/>
                </a:cubicBezTo>
                <a:cubicBezTo>
                  <a:pt x="467551" y="396734"/>
                  <a:pt x="468155" y="396323"/>
                  <a:pt x="468523" y="396230"/>
                </a:cubicBezTo>
                <a:cubicBezTo>
                  <a:pt x="468739" y="396172"/>
                  <a:pt x="469098" y="396431"/>
                  <a:pt x="469358" y="396539"/>
                </a:cubicBezTo>
                <a:cubicBezTo>
                  <a:pt x="469358" y="396784"/>
                  <a:pt x="469480" y="397086"/>
                  <a:pt x="469336" y="397223"/>
                </a:cubicBezTo>
                <a:close/>
                <a:moveTo>
                  <a:pt x="511933" y="46047"/>
                </a:moveTo>
                <a:cubicBezTo>
                  <a:pt x="512250" y="46321"/>
                  <a:pt x="512567" y="46594"/>
                  <a:pt x="512876" y="46868"/>
                </a:cubicBezTo>
                <a:cubicBezTo>
                  <a:pt x="512531" y="47091"/>
                  <a:pt x="512171" y="47501"/>
                  <a:pt x="511847" y="47480"/>
                </a:cubicBezTo>
                <a:cubicBezTo>
                  <a:pt x="511509" y="47465"/>
                  <a:pt x="511206" y="47040"/>
                  <a:pt x="510882" y="46789"/>
                </a:cubicBezTo>
                <a:cubicBezTo>
                  <a:pt x="511235" y="46544"/>
                  <a:pt x="511581" y="46292"/>
                  <a:pt x="511933" y="46047"/>
                </a:cubicBezTo>
                <a:close/>
                <a:moveTo>
                  <a:pt x="501914" y="48149"/>
                </a:moveTo>
                <a:cubicBezTo>
                  <a:pt x="502662" y="48171"/>
                  <a:pt x="503368" y="48790"/>
                  <a:pt x="504095" y="49143"/>
                </a:cubicBezTo>
                <a:cubicBezTo>
                  <a:pt x="503310" y="49438"/>
                  <a:pt x="502533" y="49733"/>
                  <a:pt x="501748" y="50035"/>
                </a:cubicBezTo>
                <a:cubicBezTo>
                  <a:pt x="501748" y="50035"/>
                  <a:pt x="501748" y="50035"/>
                  <a:pt x="501748" y="50035"/>
                </a:cubicBezTo>
                <a:cubicBezTo>
                  <a:pt x="501748" y="50035"/>
                  <a:pt x="501748" y="50035"/>
                  <a:pt x="501748" y="50035"/>
                </a:cubicBezTo>
                <a:cubicBezTo>
                  <a:pt x="501043" y="49690"/>
                  <a:pt x="500345" y="49344"/>
                  <a:pt x="499646" y="49006"/>
                </a:cubicBezTo>
                <a:cubicBezTo>
                  <a:pt x="500402" y="48696"/>
                  <a:pt x="501172" y="48120"/>
                  <a:pt x="501914" y="48149"/>
                </a:cubicBezTo>
                <a:close/>
                <a:moveTo>
                  <a:pt x="504447" y="390233"/>
                </a:moveTo>
                <a:cubicBezTo>
                  <a:pt x="504124" y="390442"/>
                  <a:pt x="503800" y="390644"/>
                  <a:pt x="503469" y="390852"/>
                </a:cubicBezTo>
                <a:cubicBezTo>
                  <a:pt x="503159" y="390737"/>
                  <a:pt x="502857" y="390629"/>
                  <a:pt x="502547" y="390514"/>
                </a:cubicBezTo>
                <a:cubicBezTo>
                  <a:pt x="502878" y="390198"/>
                  <a:pt x="503202" y="389888"/>
                  <a:pt x="503533" y="389571"/>
                </a:cubicBezTo>
                <a:cubicBezTo>
                  <a:pt x="503836" y="389787"/>
                  <a:pt x="504138" y="390010"/>
                  <a:pt x="504447" y="390233"/>
                </a:cubicBezTo>
                <a:close/>
                <a:moveTo>
                  <a:pt x="494637" y="389521"/>
                </a:moveTo>
                <a:cubicBezTo>
                  <a:pt x="494997" y="390126"/>
                  <a:pt x="495356" y="390737"/>
                  <a:pt x="495716" y="391342"/>
                </a:cubicBezTo>
                <a:cubicBezTo>
                  <a:pt x="495716" y="391342"/>
                  <a:pt x="495716" y="391342"/>
                  <a:pt x="495716" y="391342"/>
                </a:cubicBezTo>
                <a:cubicBezTo>
                  <a:pt x="495716" y="391342"/>
                  <a:pt x="495716" y="391342"/>
                  <a:pt x="495716" y="391342"/>
                </a:cubicBezTo>
                <a:cubicBezTo>
                  <a:pt x="495313" y="391904"/>
                  <a:pt x="494917" y="392458"/>
                  <a:pt x="494514" y="393019"/>
                </a:cubicBezTo>
                <a:cubicBezTo>
                  <a:pt x="494140" y="392429"/>
                  <a:pt x="493456" y="391832"/>
                  <a:pt x="493478" y="391241"/>
                </a:cubicBezTo>
                <a:cubicBezTo>
                  <a:pt x="493492" y="390665"/>
                  <a:pt x="494219" y="390097"/>
                  <a:pt x="494637" y="389521"/>
                </a:cubicBezTo>
                <a:close/>
                <a:moveTo>
                  <a:pt x="488842" y="61559"/>
                </a:moveTo>
                <a:cubicBezTo>
                  <a:pt x="489109" y="61833"/>
                  <a:pt x="489382" y="62114"/>
                  <a:pt x="489670" y="62409"/>
                </a:cubicBezTo>
                <a:cubicBezTo>
                  <a:pt x="489368" y="62632"/>
                  <a:pt x="489058" y="62862"/>
                  <a:pt x="488749" y="63093"/>
                </a:cubicBezTo>
                <a:lnTo>
                  <a:pt x="488749" y="63093"/>
                </a:lnTo>
                <a:lnTo>
                  <a:pt x="488749" y="63093"/>
                </a:lnTo>
                <a:cubicBezTo>
                  <a:pt x="488612" y="62963"/>
                  <a:pt x="488410" y="62834"/>
                  <a:pt x="488252" y="62697"/>
                </a:cubicBezTo>
                <a:cubicBezTo>
                  <a:pt x="488094" y="62567"/>
                  <a:pt x="487971" y="62438"/>
                  <a:pt x="487986" y="62323"/>
                </a:cubicBezTo>
                <a:cubicBezTo>
                  <a:pt x="488022" y="62049"/>
                  <a:pt x="488533" y="61811"/>
                  <a:pt x="488842" y="61559"/>
                </a:cubicBezTo>
                <a:close/>
                <a:moveTo>
                  <a:pt x="487108" y="391652"/>
                </a:moveTo>
                <a:cubicBezTo>
                  <a:pt x="487028" y="392213"/>
                  <a:pt x="486287" y="392717"/>
                  <a:pt x="485834" y="393250"/>
                </a:cubicBezTo>
                <a:cubicBezTo>
                  <a:pt x="485416" y="392379"/>
                  <a:pt x="484912" y="391522"/>
                  <a:pt x="484675" y="390622"/>
                </a:cubicBezTo>
                <a:cubicBezTo>
                  <a:pt x="484660" y="390586"/>
                  <a:pt x="484725" y="390536"/>
                  <a:pt x="484833" y="390478"/>
                </a:cubicBezTo>
                <a:cubicBezTo>
                  <a:pt x="485049" y="390363"/>
                  <a:pt x="485445" y="390219"/>
                  <a:pt x="485812" y="390082"/>
                </a:cubicBezTo>
                <a:cubicBezTo>
                  <a:pt x="485999" y="390010"/>
                  <a:pt x="486172" y="389946"/>
                  <a:pt x="486316" y="389881"/>
                </a:cubicBezTo>
                <a:cubicBezTo>
                  <a:pt x="486460" y="390176"/>
                  <a:pt x="486683" y="390478"/>
                  <a:pt x="486856" y="390773"/>
                </a:cubicBezTo>
                <a:cubicBezTo>
                  <a:pt x="487021" y="391076"/>
                  <a:pt x="487151" y="391371"/>
                  <a:pt x="487108" y="391652"/>
                </a:cubicBezTo>
                <a:close/>
                <a:moveTo>
                  <a:pt x="483717" y="52403"/>
                </a:moveTo>
                <a:cubicBezTo>
                  <a:pt x="484560" y="53281"/>
                  <a:pt x="485373" y="54095"/>
                  <a:pt x="486150" y="54930"/>
                </a:cubicBezTo>
                <a:cubicBezTo>
                  <a:pt x="486409" y="55211"/>
                  <a:pt x="486575" y="55535"/>
                  <a:pt x="486784" y="55844"/>
                </a:cubicBezTo>
                <a:lnTo>
                  <a:pt x="486784" y="55844"/>
                </a:lnTo>
                <a:lnTo>
                  <a:pt x="486784" y="55844"/>
                </a:lnTo>
                <a:cubicBezTo>
                  <a:pt x="486042" y="56132"/>
                  <a:pt x="485308" y="56657"/>
                  <a:pt x="484560" y="56672"/>
                </a:cubicBezTo>
                <a:cubicBezTo>
                  <a:pt x="482479" y="56715"/>
                  <a:pt x="481342" y="55693"/>
                  <a:pt x="481702" y="54109"/>
                </a:cubicBezTo>
                <a:cubicBezTo>
                  <a:pt x="481803" y="53634"/>
                  <a:pt x="482659" y="53260"/>
                  <a:pt x="483717" y="52403"/>
                </a:cubicBezTo>
                <a:close/>
                <a:moveTo>
                  <a:pt x="476318" y="55563"/>
                </a:moveTo>
                <a:cubicBezTo>
                  <a:pt x="476268" y="55441"/>
                  <a:pt x="476973" y="55124"/>
                  <a:pt x="477326" y="54894"/>
                </a:cubicBezTo>
                <a:cubicBezTo>
                  <a:pt x="477642" y="55160"/>
                  <a:pt x="478290" y="55556"/>
                  <a:pt x="478218" y="55671"/>
                </a:cubicBezTo>
                <a:cubicBezTo>
                  <a:pt x="477542" y="56679"/>
                  <a:pt x="476800" y="56643"/>
                  <a:pt x="476318" y="55563"/>
                </a:cubicBezTo>
                <a:close/>
                <a:moveTo>
                  <a:pt x="485538" y="403961"/>
                </a:moveTo>
                <a:cubicBezTo>
                  <a:pt x="485243" y="403529"/>
                  <a:pt x="485035" y="403061"/>
                  <a:pt x="484811" y="402607"/>
                </a:cubicBezTo>
                <a:cubicBezTo>
                  <a:pt x="484653" y="402593"/>
                  <a:pt x="484488" y="402578"/>
                  <a:pt x="484336" y="402550"/>
                </a:cubicBezTo>
                <a:cubicBezTo>
                  <a:pt x="484315" y="402435"/>
                  <a:pt x="484293" y="402305"/>
                  <a:pt x="484279" y="402190"/>
                </a:cubicBezTo>
                <a:cubicBezTo>
                  <a:pt x="483660" y="402017"/>
                  <a:pt x="483034" y="401859"/>
                  <a:pt x="482458" y="401636"/>
                </a:cubicBezTo>
                <a:cubicBezTo>
                  <a:pt x="482343" y="401592"/>
                  <a:pt x="482422" y="400952"/>
                  <a:pt x="482508" y="400945"/>
                </a:cubicBezTo>
                <a:cubicBezTo>
                  <a:pt x="484048" y="400707"/>
                  <a:pt x="484171" y="401448"/>
                  <a:pt x="484286" y="402197"/>
                </a:cubicBezTo>
                <a:cubicBezTo>
                  <a:pt x="484408" y="402233"/>
                  <a:pt x="484531" y="402276"/>
                  <a:pt x="484653" y="402312"/>
                </a:cubicBezTo>
                <a:cubicBezTo>
                  <a:pt x="484704" y="402413"/>
                  <a:pt x="484768" y="402514"/>
                  <a:pt x="484819" y="402614"/>
                </a:cubicBezTo>
                <a:cubicBezTo>
                  <a:pt x="485747" y="402708"/>
                  <a:pt x="486733" y="402759"/>
                  <a:pt x="486438" y="403925"/>
                </a:cubicBezTo>
                <a:cubicBezTo>
                  <a:pt x="486417" y="403982"/>
                  <a:pt x="485596" y="404047"/>
                  <a:pt x="485538" y="403961"/>
                </a:cubicBezTo>
                <a:close/>
                <a:moveTo>
                  <a:pt x="489497" y="399231"/>
                </a:moveTo>
                <a:cubicBezTo>
                  <a:pt x="489375" y="399411"/>
                  <a:pt x="488072" y="399195"/>
                  <a:pt x="487352" y="399044"/>
                </a:cubicBezTo>
                <a:cubicBezTo>
                  <a:pt x="486920" y="398958"/>
                  <a:pt x="486575" y="398641"/>
                  <a:pt x="485287" y="397928"/>
                </a:cubicBezTo>
                <a:cubicBezTo>
                  <a:pt x="483415" y="397928"/>
                  <a:pt x="480637" y="397957"/>
                  <a:pt x="477858" y="397900"/>
                </a:cubicBezTo>
                <a:cubicBezTo>
                  <a:pt x="477491" y="397893"/>
                  <a:pt x="476786" y="397345"/>
                  <a:pt x="476843" y="397238"/>
                </a:cubicBezTo>
                <a:cubicBezTo>
                  <a:pt x="477110" y="396734"/>
                  <a:pt x="477578" y="395906"/>
                  <a:pt x="478002" y="395891"/>
                </a:cubicBezTo>
                <a:cubicBezTo>
                  <a:pt x="481313" y="395812"/>
                  <a:pt x="484639" y="395812"/>
                  <a:pt x="487943" y="395978"/>
                </a:cubicBezTo>
                <a:cubicBezTo>
                  <a:pt x="488655" y="396014"/>
                  <a:pt x="489620" y="396705"/>
                  <a:pt x="489893" y="397259"/>
                </a:cubicBezTo>
                <a:cubicBezTo>
                  <a:pt x="490167" y="397821"/>
                  <a:pt x="489893" y="398663"/>
                  <a:pt x="489497" y="399231"/>
                </a:cubicBezTo>
                <a:close/>
                <a:moveTo>
                  <a:pt x="498099" y="410490"/>
                </a:moveTo>
                <a:cubicBezTo>
                  <a:pt x="496666" y="411778"/>
                  <a:pt x="495428" y="413369"/>
                  <a:pt x="492808" y="413210"/>
                </a:cubicBezTo>
                <a:cubicBezTo>
                  <a:pt x="492117" y="413167"/>
                  <a:pt x="490865" y="412584"/>
                  <a:pt x="490908" y="412390"/>
                </a:cubicBezTo>
                <a:cubicBezTo>
                  <a:pt x="491261" y="410921"/>
                  <a:pt x="494939" y="408992"/>
                  <a:pt x="497041" y="409100"/>
                </a:cubicBezTo>
                <a:cubicBezTo>
                  <a:pt x="497401" y="409122"/>
                  <a:pt x="497732" y="409511"/>
                  <a:pt x="498120" y="409755"/>
                </a:cubicBezTo>
                <a:cubicBezTo>
                  <a:pt x="498128" y="409993"/>
                  <a:pt x="498264" y="410338"/>
                  <a:pt x="498099" y="410490"/>
                </a:cubicBezTo>
                <a:close/>
                <a:moveTo>
                  <a:pt x="506261" y="404004"/>
                </a:moveTo>
                <a:cubicBezTo>
                  <a:pt x="506074" y="404241"/>
                  <a:pt x="505491" y="404393"/>
                  <a:pt x="505081" y="404407"/>
                </a:cubicBezTo>
                <a:cubicBezTo>
                  <a:pt x="503217" y="404450"/>
                  <a:pt x="501345" y="404429"/>
                  <a:pt x="499481" y="404429"/>
                </a:cubicBezTo>
                <a:cubicBezTo>
                  <a:pt x="499481" y="404493"/>
                  <a:pt x="499481" y="404551"/>
                  <a:pt x="499481" y="404616"/>
                </a:cubicBezTo>
                <a:cubicBezTo>
                  <a:pt x="499013" y="404616"/>
                  <a:pt x="498545" y="404616"/>
                  <a:pt x="498077" y="404616"/>
                </a:cubicBezTo>
                <a:cubicBezTo>
                  <a:pt x="493694" y="404637"/>
                  <a:pt x="492520" y="403608"/>
                  <a:pt x="493089" y="400016"/>
                </a:cubicBezTo>
                <a:cubicBezTo>
                  <a:pt x="493190" y="399397"/>
                  <a:pt x="493974" y="398835"/>
                  <a:pt x="494442" y="398252"/>
                </a:cubicBezTo>
                <a:cubicBezTo>
                  <a:pt x="494961" y="398756"/>
                  <a:pt x="495788" y="399217"/>
                  <a:pt x="495939" y="399778"/>
                </a:cubicBezTo>
                <a:cubicBezTo>
                  <a:pt x="496343" y="401290"/>
                  <a:pt x="496904" y="402528"/>
                  <a:pt x="499351" y="402305"/>
                </a:cubicBezTo>
                <a:cubicBezTo>
                  <a:pt x="500920" y="402161"/>
                  <a:pt x="501367" y="401348"/>
                  <a:pt x="501885" y="400239"/>
                </a:cubicBezTo>
                <a:cubicBezTo>
                  <a:pt x="502821" y="398231"/>
                  <a:pt x="503821" y="398116"/>
                  <a:pt x="505268" y="399534"/>
                </a:cubicBezTo>
                <a:cubicBezTo>
                  <a:pt x="506089" y="400340"/>
                  <a:pt x="506844" y="401269"/>
                  <a:pt x="507197" y="402233"/>
                </a:cubicBezTo>
                <a:cubicBezTo>
                  <a:pt x="507391" y="402715"/>
                  <a:pt x="506708" y="403449"/>
                  <a:pt x="506261" y="404004"/>
                </a:cubicBezTo>
                <a:close/>
                <a:moveTo>
                  <a:pt x="510249" y="54815"/>
                </a:moveTo>
                <a:cubicBezTo>
                  <a:pt x="509839" y="55369"/>
                  <a:pt x="509428" y="55916"/>
                  <a:pt x="509018" y="56463"/>
                </a:cubicBezTo>
                <a:cubicBezTo>
                  <a:pt x="508514" y="55578"/>
                  <a:pt x="507931" y="54707"/>
                  <a:pt x="507600" y="53785"/>
                </a:cubicBezTo>
                <a:cubicBezTo>
                  <a:pt x="507557" y="53663"/>
                  <a:pt x="508759" y="53267"/>
                  <a:pt x="509385" y="53001"/>
                </a:cubicBezTo>
                <a:cubicBezTo>
                  <a:pt x="509673" y="53605"/>
                  <a:pt x="509961" y="54210"/>
                  <a:pt x="510249" y="54815"/>
                </a:cubicBezTo>
                <a:close/>
                <a:moveTo>
                  <a:pt x="512725" y="407920"/>
                </a:moveTo>
                <a:cubicBezTo>
                  <a:pt x="512567" y="408215"/>
                  <a:pt x="512128" y="408424"/>
                  <a:pt x="511818" y="408676"/>
                </a:cubicBezTo>
                <a:cubicBezTo>
                  <a:pt x="511393" y="408100"/>
                  <a:pt x="510695" y="407553"/>
                  <a:pt x="510616" y="406948"/>
                </a:cubicBezTo>
                <a:cubicBezTo>
                  <a:pt x="510544" y="406387"/>
                  <a:pt x="511127" y="405782"/>
                  <a:pt x="511422" y="405191"/>
                </a:cubicBezTo>
                <a:cubicBezTo>
                  <a:pt x="511581" y="405199"/>
                  <a:pt x="511760" y="405184"/>
                  <a:pt x="511933" y="405177"/>
                </a:cubicBezTo>
                <a:cubicBezTo>
                  <a:pt x="512099" y="405170"/>
                  <a:pt x="512257" y="405184"/>
                  <a:pt x="512372" y="405242"/>
                </a:cubicBezTo>
                <a:cubicBezTo>
                  <a:pt x="513884" y="406012"/>
                  <a:pt x="513222" y="406998"/>
                  <a:pt x="512725" y="407920"/>
                </a:cubicBezTo>
                <a:close/>
                <a:moveTo>
                  <a:pt x="518469" y="374865"/>
                </a:moveTo>
                <a:cubicBezTo>
                  <a:pt x="518174" y="375081"/>
                  <a:pt x="517886" y="375297"/>
                  <a:pt x="517591" y="375506"/>
                </a:cubicBezTo>
                <a:cubicBezTo>
                  <a:pt x="517310" y="375247"/>
                  <a:pt x="516720" y="374865"/>
                  <a:pt x="516799" y="374757"/>
                </a:cubicBezTo>
                <a:cubicBezTo>
                  <a:pt x="517476" y="373821"/>
                  <a:pt x="518080" y="373879"/>
                  <a:pt x="518469" y="374865"/>
                </a:cubicBezTo>
                <a:close/>
                <a:moveTo>
                  <a:pt x="514712" y="396237"/>
                </a:moveTo>
                <a:cubicBezTo>
                  <a:pt x="515072" y="396266"/>
                  <a:pt x="515374" y="396705"/>
                  <a:pt x="515698" y="396964"/>
                </a:cubicBezTo>
                <a:cubicBezTo>
                  <a:pt x="515338" y="397201"/>
                  <a:pt x="514971" y="397439"/>
                  <a:pt x="514611" y="397669"/>
                </a:cubicBezTo>
                <a:cubicBezTo>
                  <a:pt x="514309" y="397410"/>
                  <a:pt x="513733" y="397129"/>
                  <a:pt x="513769" y="396899"/>
                </a:cubicBezTo>
                <a:cubicBezTo>
                  <a:pt x="513805" y="396640"/>
                  <a:pt x="514409" y="396215"/>
                  <a:pt x="514712" y="396237"/>
                </a:cubicBezTo>
                <a:close/>
                <a:moveTo>
                  <a:pt x="514848" y="413081"/>
                </a:moveTo>
                <a:cubicBezTo>
                  <a:pt x="513495" y="412599"/>
                  <a:pt x="513538" y="412051"/>
                  <a:pt x="514971" y="411713"/>
                </a:cubicBezTo>
                <a:cubicBezTo>
                  <a:pt x="515158" y="411670"/>
                  <a:pt x="515568" y="412181"/>
                  <a:pt x="515878" y="412440"/>
                </a:cubicBezTo>
                <a:cubicBezTo>
                  <a:pt x="515525" y="412671"/>
                  <a:pt x="515021" y="413146"/>
                  <a:pt x="514848" y="413081"/>
                </a:cubicBezTo>
                <a:close/>
                <a:moveTo>
                  <a:pt x="521204" y="405933"/>
                </a:moveTo>
                <a:cubicBezTo>
                  <a:pt x="521075" y="406091"/>
                  <a:pt x="519793" y="405911"/>
                  <a:pt x="519254" y="405638"/>
                </a:cubicBezTo>
                <a:cubicBezTo>
                  <a:pt x="518541" y="405278"/>
                  <a:pt x="518023" y="404681"/>
                  <a:pt x="517454" y="404162"/>
                </a:cubicBezTo>
                <a:cubicBezTo>
                  <a:pt x="517173" y="403903"/>
                  <a:pt x="516972" y="403594"/>
                  <a:pt x="516734" y="403306"/>
                </a:cubicBezTo>
                <a:cubicBezTo>
                  <a:pt x="517483" y="403025"/>
                  <a:pt x="518231" y="402751"/>
                  <a:pt x="518944" y="402478"/>
                </a:cubicBezTo>
                <a:cubicBezTo>
                  <a:pt x="520499" y="402413"/>
                  <a:pt x="521485" y="403032"/>
                  <a:pt x="521744" y="404098"/>
                </a:cubicBezTo>
                <a:cubicBezTo>
                  <a:pt x="521888" y="404688"/>
                  <a:pt x="521614" y="405422"/>
                  <a:pt x="521204" y="405933"/>
                </a:cubicBezTo>
                <a:close/>
                <a:moveTo>
                  <a:pt x="530785" y="41224"/>
                </a:moveTo>
                <a:cubicBezTo>
                  <a:pt x="530828" y="41289"/>
                  <a:pt x="530864" y="41376"/>
                  <a:pt x="530900" y="41455"/>
                </a:cubicBezTo>
                <a:cubicBezTo>
                  <a:pt x="534074" y="41455"/>
                  <a:pt x="537248" y="41419"/>
                  <a:pt x="540415" y="41519"/>
                </a:cubicBezTo>
                <a:cubicBezTo>
                  <a:pt x="540754" y="41534"/>
                  <a:pt x="541164" y="42390"/>
                  <a:pt x="541286" y="42887"/>
                </a:cubicBezTo>
                <a:cubicBezTo>
                  <a:pt x="541330" y="43074"/>
                  <a:pt x="540624" y="43593"/>
                  <a:pt x="540293" y="43578"/>
                </a:cubicBezTo>
                <a:cubicBezTo>
                  <a:pt x="537486" y="43441"/>
                  <a:pt x="534664" y="43297"/>
                  <a:pt x="531893" y="42945"/>
                </a:cubicBezTo>
                <a:cubicBezTo>
                  <a:pt x="531461" y="42887"/>
                  <a:pt x="531202" y="42059"/>
                  <a:pt x="530893" y="41448"/>
                </a:cubicBezTo>
                <a:cubicBezTo>
                  <a:pt x="530763" y="41448"/>
                  <a:pt x="530633" y="41448"/>
                  <a:pt x="530497" y="41448"/>
                </a:cubicBezTo>
                <a:close/>
                <a:moveTo>
                  <a:pt x="534938" y="391349"/>
                </a:moveTo>
                <a:cubicBezTo>
                  <a:pt x="534628" y="391608"/>
                  <a:pt x="534355" y="391932"/>
                  <a:pt x="533973" y="392091"/>
                </a:cubicBezTo>
                <a:cubicBezTo>
                  <a:pt x="533268" y="392393"/>
                  <a:pt x="532505" y="392753"/>
                  <a:pt x="531742" y="392796"/>
                </a:cubicBezTo>
                <a:cubicBezTo>
                  <a:pt x="530864" y="392839"/>
                  <a:pt x="530468" y="390673"/>
                  <a:pt x="531389" y="390046"/>
                </a:cubicBezTo>
                <a:cubicBezTo>
                  <a:pt x="531684" y="389845"/>
                  <a:pt x="532080" y="389730"/>
                  <a:pt x="532505" y="389636"/>
                </a:cubicBezTo>
                <a:cubicBezTo>
                  <a:pt x="532930" y="389543"/>
                  <a:pt x="533376" y="389478"/>
                  <a:pt x="533779" y="389370"/>
                </a:cubicBezTo>
                <a:cubicBezTo>
                  <a:pt x="534196" y="389478"/>
                  <a:pt x="534657" y="389528"/>
                  <a:pt x="535017" y="389694"/>
                </a:cubicBezTo>
                <a:cubicBezTo>
                  <a:pt x="535823" y="390082"/>
                  <a:pt x="535773" y="390658"/>
                  <a:pt x="534938" y="391349"/>
                </a:cubicBezTo>
                <a:close/>
                <a:moveTo>
                  <a:pt x="537932" y="402075"/>
                </a:moveTo>
                <a:cubicBezTo>
                  <a:pt x="536593" y="401556"/>
                  <a:pt x="536651" y="400981"/>
                  <a:pt x="538069" y="400621"/>
                </a:cubicBezTo>
                <a:cubicBezTo>
                  <a:pt x="538227" y="400577"/>
                  <a:pt x="538638" y="401124"/>
                  <a:pt x="538933" y="401398"/>
                </a:cubicBezTo>
                <a:cubicBezTo>
                  <a:pt x="538594" y="401636"/>
                  <a:pt x="538083" y="402132"/>
                  <a:pt x="537932" y="402075"/>
                </a:cubicBezTo>
                <a:close/>
                <a:moveTo>
                  <a:pt x="540941" y="406423"/>
                </a:moveTo>
                <a:cubicBezTo>
                  <a:pt x="540624" y="406293"/>
                  <a:pt x="540315" y="406163"/>
                  <a:pt x="539998" y="406034"/>
                </a:cubicBezTo>
                <a:cubicBezTo>
                  <a:pt x="540336" y="405688"/>
                  <a:pt x="540675" y="405350"/>
                  <a:pt x="541013" y="405004"/>
                </a:cubicBezTo>
                <a:cubicBezTo>
                  <a:pt x="541322" y="405249"/>
                  <a:pt x="541625" y="405494"/>
                  <a:pt x="541934" y="405739"/>
                </a:cubicBezTo>
                <a:cubicBezTo>
                  <a:pt x="541603" y="405969"/>
                  <a:pt x="541272" y="406192"/>
                  <a:pt x="540941" y="406423"/>
                </a:cubicBezTo>
                <a:close/>
                <a:moveTo>
                  <a:pt x="542748" y="50021"/>
                </a:moveTo>
                <a:cubicBezTo>
                  <a:pt x="541402" y="50172"/>
                  <a:pt x="539998" y="50078"/>
                  <a:pt x="538630" y="49985"/>
                </a:cubicBezTo>
                <a:cubicBezTo>
                  <a:pt x="538242" y="49956"/>
                  <a:pt x="537831" y="49617"/>
                  <a:pt x="537565" y="49351"/>
                </a:cubicBezTo>
                <a:cubicBezTo>
                  <a:pt x="537436" y="49222"/>
                  <a:pt x="537508" y="48833"/>
                  <a:pt x="537680" y="48703"/>
                </a:cubicBezTo>
                <a:cubicBezTo>
                  <a:pt x="539019" y="47660"/>
                  <a:pt x="542935" y="47717"/>
                  <a:pt x="544043" y="48826"/>
                </a:cubicBezTo>
                <a:cubicBezTo>
                  <a:pt x="543626" y="49229"/>
                  <a:pt x="543251" y="49963"/>
                  <a:pt x="542748" y="50021"/>
                </a:cubicBezTo>
                <a:close/>
                <a:moveTo>
                  <a:pt x="548945" y="43283"/>
                </a:moveTo>
                <a:cubicBezTo>
                  <a:pt x="547765" y="43089"/>
                  <a:pt x="546634" y="42707"/>
                  <a:pt x="545490" y="42383"/>
                </a:cubicBezTo>
                <a:cubicBezTo>
                  <a:pt x="546188" y="42059"/>
                  <a:pt x="546894" y="41735"/>
                  <a:pt x="547592" y="41404"/>
                </a:cubicBezTo>
                <a:lnTo>
                  <a:pt x="547592" y="41404"/>
                </a:lnTo>
                <a:cubicBezTo>
                  <a:pt x="547592" y="41404"/>
                  <a:pt x="547592" y="41404"/>
                  <a:pt x="547592" y="41404"/>
                </a:cubicBezTo>
                <a:cubicBezTo>
                  <a:pt x="548355" y="41620"/>
                  <a:pt x="549111" y="41843"/>
                  <a:pt x="549866" y="42059"/>
                </a:cubicBezTo>
                <a:cubicBezTo>
                  <a:pt x="549557" y="42491"/>
                  <a:pt x="549132" y="43312"/>
                  <a:pt x="548945" y="43283"/>
                </a:cubicBezTo>
                <a:close/>
                <a:moveTo>
                  <a:pt x="555826" y="42858"/>
                </a:moveTo>
                <a:cubicBezTo>
                  <a:pt x="555301" y="43370"/>
                  <a:pt x="554703" y="43225"/>
                  <a:pt x="554286" y="42426"/>
                </a:cubicBezTo>
                <a:cubicBezTo>
                  <a:pt x="554235" y="42340"/>
                  <a:pt x="554804" y="41966"/>
                  <a:pt x="555142" y="41879"/>
                </a:cubicBezTo>
                <a:cubicBezTo>
                  <a:pt x="555337" y="41829"/>
                  <a:pt x="555668" y="42095"/>
                  <a:pt x="555941" y="42211"/>
                </a:cubicBezTo>
                <a:cubicBezTo>
                  <a:pt x="555905" y="42434"/>
                  <a:pt x="555977" y="42714"/>
                  <a:pt x="555826" y="42858"/>
                </a:cubicBezTo>
                <a:close/>
                <a:moveTo>
                  <a:pt x="561671" y="408316"/>
                </a:moveTo>
                <a:cubicBezTo>
                  <a:pt x="561081" y="408956"/>
                  <a:pt x="560368" y="408812"/>
                  <a:pt x="559850" y="407898"/>
                </a:cubicBezTo>
                <a:cubicBezTo>
                  <a:pt x="559785" y="407790"/>
                  <a:pt x="560411" y="407351"/>
                  <a:pt x="560807" y="407229"/>
                </a:cubicBezTo>
                <a:cubicBezTo>
                  <a:pt x="561009" y="407164"/>
                  <a:pt x="561405" y="407437"/>
                  <a:pt x="561700" y="407560"/>
                </a:cubicBezTo>
                <a:cubicBezTo>
                  <a:pt x="561700" y="407812"/>
                  <a:pt x="561829" y="408143"/>
                  <a:pt x="561671" y="408316"/>
                </a:cubicBezTo>
                <a:close/>
                <a:moveTo>
                  <a:pt x="561354" y="36258"/>
                </a:moveTo>
                <a:cubicBezTo>
                  <a:pt x="561297" y="36344"/>
                  <a:pt x="560483" y="36272"/>
                  <a:pt x="560469" y="36207"/>
                </a:cubicBezTo>
                <a:cubicBezTo>
                  <a:pt x="560181" y="35034"/>
                  <a:pt x="561124" y="34919"/>
                  <a:pt x="562110" y="34840"/>
                </a:cubicBezTo>
                <a:cubicBezTo>
                  <a:pt x="562153" y="34746"/>
                  <a:pt x="562211" y="34659"/>
                  <a:pt x="562254" y="34573"/>
                </a:cubicBezTo>
                <a:lnTo>
                  <a:pt x="562571" y="34804"/>
                </a:lnTo>
                <a:cubicBezTo>
                  <a:pt x="562420" y="34818"/>
                  <a:pt x="562268" y="34832"/>
                  <a:pt x="562110" y="34840"/>
                </a:cubicBezTo>
                <a:cubicBezTo>
                  <a:pt x="561880" y="35322"/>
                  <a:pt x="561664" y="35804"/>
                  <a:pt x="561354" y="36258"/>
                </a:cubicBezTo>
                <a:close/>
                <a:moveTo>
                  <a:pt x="567012" y="414960"/>
                </a:moveTo>
                <a:cubicBezTo>
                  <a:pt x="566602" y="414744"/>
                  <a:pt x="565723" y="414528"/>
                  <a:pt x="565558" y="414139"/>
                </a:cubicBezTo>
                <a:cubicBezTo>
                  <a:pt x="565126" y="413138"/>
                  <a:pt x="565558" y="412203"/>
                  <a:pt x="566817" y="411641"/>
                </a:cubicBezTo>
                <a:cubicBezTo>
                  <a:pt x="566911" y="411598"/>
                  <a:pt x="567566" y="412051"/>
                  <a:pt x="567696" y="412347"/>
                </a:cubicBezTo>
                <a:cubicBezTo>
                  <a:pt x="568099" y="413261"/>
                  <a:pt x="568948" y="414276"/>
                  <a:pt x="567012" y="414960"/>
                </a:cubicBezTo>
                <a:close/>
                <a:moveTo>
                  <a:pt x="575772" y="43017"/>
                </a:moveTo>
                <a:cubicBezTo>
                  <a:pt x="574462" y="43945"/>
                  <a:pt x="570503" y="43844"/>
                  <a:pt x="569358" y="42981"/>
                </a:cubicBezTo>
                <a:cubicBezTo>
                  <a:pt x="569128" y="42808"/>
                  <a:pt x="568876" y="42340"/>
                  <a:pt x="568977" y="42261"/>
                </a:cubicBezTo>
                <a:cubicBezTo>
                  <a:pt x="570222" y="41239"/>
                  <a:pt x="571345" y="40015"/>
                  <a:pt x="572878" y="39367"/>
                </a:cubicBezTo>
                <a:cubicBezTo>
                  <a:pt x="573886" y="38942"/>
                  <a:pt x="575383" y="39202"/>
                  <a:pt x="576715" y="39230"/>
                </a:cubicBezTo>
                <a:cubicBezTo>
                  <a:pt x="576707" y="39158"/>
                  <a:pt x="576700" y="39087"/>
                  <a:pt x="576693" y="39014"/>
                </a:cubicBezTo>
                <a:lnTo>
                  <a:pt x="577003" y="39245"/>
                </a:lnTo>
                <a:cubicBezTo>
                  <a:pt x="576909" y="39245"/>
                  <a:pt x="576808" y="39238"/>
                  <a:pt x="576707" y="39230"/>
                </a:cubicBezTo>
                <a:cubicBezTo>
                  <a:pt x="576794" y="40555"/>
                  <a:pt x="577247" y="41973"/>
                  <a:pt x="575772" y="43017"/>
                </a:cubicBezTo>
                <a:close/>
                <a:moveTo>
                  <a:pt x="593443" y="414989"/>
                </a:moveTo>
                <a:cubicBezTo>
                  <a:pt x="592881" y="415600"/>
                  <a:pt x="592226" y="415449"/>
                  <a:pt x="591780" y="414556"/>
                </a:cubicBezTo>
                <a:cubicBezTo>
                  <a:pt x="591722" y="414434"/>
                  <a:pt x="592305" y="414038"/>
                  <a:pt x="592680" y="413909"/>
                </a:cubicBezTo>
                <a:cubicBezTo>
                  <a:pt x="592860" y="413851"/>
                  <a:pt x="593227" y="414132"/>
                  <a:pt x="593515" y="414261"/>
                </a:cubicBezTo>
                <a:cubicBezTo>
                  <a:pt x="593493" y="414506"/>
                  <a:pt x="593601" y="414816"/>
                  <a:pt x="593443" y="414989"/>
                </a:cubicBezTo>
                <a:close/>
                <a:moveTo>
                  <a:pt x="592053" y="30204"/>
                </a:moveTo>
                <a:cubicBezTo>
                  <a:pt x="590297" y="30211"/>
                  <a:pt x="588382" y="30168"/>
                  <a:pt x="586842" y="29621"/>
                </a:cubicBezTo>
                <a:cubicBezTo>
                  <a:pt x="586158" y="29376"/>
                  <a:pt x="585906" y="27871"/>
                  <a:pt x="586014" y="26979"/>
                </a:cubicBezTo>
                <a:cubicBezTo>
                  <a:pt x="586144" y="25921"/>
                  <a:pt x="586835" y="26101"/>
                  <a:pt x="587943" y="26691"/>
                </a:cubicBezTo>
                <a:cubicBezTo>
                  <a:pt x="589347" y="27440"/>
                  <a:pt x="591168" y="27728"/>
                  <a:pt x="592773" y="28275"/>
                </a:cubicBezTo>
                <a:cubicBezTo>
                  <a:pt x="593155" y="28404"/>
                  <a:pt x="593407" y="28771"/>
                  <a:pt x="593637" y="28958"/>
                </a:cubicBezTo>
                <a:cubicBezTo>
                  <a:pt x="593140" y="29376"/>
                  <a:pt x="592600" y="30204"/>
                  <a:pt x="592053" y="30204"/>
                </a:cubicBezTo>
                <a:close/>
                <a:moveTo>
                  <a:pt x="604851" y="33896"/>
                </a:moveTo>
                <a:cubicBezTo>
                  <a:pt x="604232" y="33781"/>
                  <a:pt x="603246" y="33551"/>
                  <a:pt x="603174" y="33256"/>
                </a:cubicBezTo>
                <a:cubicBezTo>
                  <a:pt x="602958" y="32342"/>
                  <a:pt x="603009" y="31392"/>
                  <a:pt x="602994" y="30448"/>
                </a:cubicBezTo>
                <a:cubicBezTo>
                  <a:pt x="602872" y="30434"/>
                  <a:pt x="602785" y="30398"/>
                  <a:pt x="602663" y="30384"/>
                </a:cubicBezTo>
                <a:lnTo>
                  <a:pt x="602994" y="30139"/>
                </a:lnTo>
                <a:cubicBezTo>
                  <a:pt x="603001" y="30240"/>
                  <a:pt x="602994" y="30348"/>
                  <a:pt x="603001" y="30448"/>
                </a:cubicBezTo>
                <a:cubicBezTo>
                  <a:pt x="604902" y="30686"/>
                  <a:pt x="605801" y="31579"/>
                  <a:pt x="605564" y="33119"/>
                </a:cubicBezTo>
                <a:cubicBezTo>
                  <a:pt x="605506" y="33414"/>
                  <a:pt x="605002" y="33925"/>
                  <a:pt x="604851" y="33896"/>
                </a:cubicBezTo>
                <a:close/>
                <a:moveTo>
                  <a:pt x="619197" y="38230"/>
                </a:moveTo>
                <a:cubicBezTo>
                  <a:pt x="619010" y="38359"/>
                  <a:pt x="618412" y="38424"/>
                  <a:pt x="618391" y="38388"/>
                </a:cubicBezTo>
                <a:cubicBezTo>
                  <a:pt x="617440" y="36632"/>
                  <a:pt x="616541" y="34868"/>
                  <a:pt x="615684" y="33083"/>
                </a:cubicBezTo>
                <a:cubicBezTo>
                  <a:pt x="615684" y="33076"/>
                  <a:pt x="615864" y="33018"/>
                  <a:pt x="616102" y="32939"/>
                </a:cubicBezTo>
                <a:cubicBezTo>
                  <a:pt x="616339" y="32867"/>
                  <a:pt x="616627" y="32774"/>
                  <a:pt x="616821" y="32709"/>
                </a:cubicBezTo>
                <a:cubicBezTo>
                  <a:pt x="617404" y="32874"/>
                  <a:pt x="618290" y="32961"/>
                  <a:pt x="618758" y="33155"/>
                </a:cubicBezTo>
                <a:cubicBezTo>
                  <a:pt x="618916" y="33220"/>
                  <a:pt x="619024" y="33292"/>
                  <a:pt x="619060" y="33386"/>
                </a:cubicBezTo>
                <a:cubicBezTo>
                  <a:pt x="619578" y="34667"/>
                  <a:pt x="619744" y="36042"/>
                  <a:pt x="619924" y="37395"/>
                </a:cubicBezTo>
                <a:cubicBezTo>
                  <a:pt x="619960" y="37661"/>
                  <a:pt x="619513" y="38000"/>
                  <a:pt x="619197" y="38230"/>
                </a:cubicBezTo>
                <a:close/>
                <a:moveTo>
                  <a:pt x="620262" y="23524"/>
                </a:moveTo>
                <a:cubicBezTo>
                  <a:pt x="620305" y="23603"/>
                  <a:pt x="620356" y="23675"/>
                  <a:pt x="620399" y="23754"/>
                </a:cubicBezTo>
                <a:cubicBezTo>
                  <a:pt x="621406" y="23833"/>
                  <a:pt x="622414" y="23913"/>
                  <a:pt x="622141" y="25107"/>
                </a:cubicBezTo>
                <a:cubicBezTo>
                  <a:pt x="622126" y="25172"/>
                  <a:pt x="621291" y="25266"/>
                  <a:pt x="621227" y="25172"/>
                </a:cubicBezTo>
                <a:cubicBezTo>
                  <a:pt x="620895" y="24719"/>
                  <a:pt x="620658" y="24229"/>
                  <a:pt x="620392" y="23754"/>
                </a:cubicBezTo>
                <a:cubicBezTo>
                  <a:pt x="620262" y="23747"/>
                  <a:pt x="620140" y="23733"/>
                  <a:pt x="620010" y="23725"/>
                </a:cubicBezTo>
                <a:close/>
                <a:moveTo>
                  <a:pt x="620680" y="29138"/>
                </a:moveTo>
                <a:cubicBezTo>
                  <a:pt x="620622" y="29002"/>
                  <a:pt x="621291" y="28678"/>
                  <a:pt x="621622" y="28440"/>
                </a:cubicBezTo>
                <a:cubicBezTo>
                  <a:pt x="621932" y="28699"/>
                  <a:pt x="622580" y="29074"/>
                  <a:pt x="622508" y="29203"/>
                </a:cubicBezTo>
                <a:cubicBezTo>
                  <a:pt x="621889" y="30283"/>
                  <a:pt x="621162" y="30254"/>
                  <a:pt x="620680" y="29138"/>
                </a:cubicBezTo>
                <a:close/>
                <a:moveTo>
                  <a:pt x="630951" y="417191"/>
                </a:moveTo>
                <a:cubicBezTo>
                  <a:pt x="630411" y="417752"/>
                  <a:pt x="629792" y="417609"/>
                  <a:pt x="629382" y="416766"/>
                </a:cubicBezTo>
                <a:cubicBezTo>
                  <a:pt x="629331" y="416658"/>
                  <a:pt x="629893" y="416284"/>
                  <a:pt x="630246" y="416176"/>
                </a:cubicBezTo>
                <a:cubicBezTo>
                  <a:pt x="630425" y="416119"/>
                  <a:pt x="630764" y="416392"/>
                  <a:pt x="631030" y="416514"/>
                </a:cubicBezTo>
                <a:cubicBezTo>
                  <a:pt x="631009" y="416745"/>
                  <a:pt x="631095" y="417033"/>
                  <a:pt x="630951" y="417191"/>
                </a:cubicBezTo>
                <a:close/>
                <a:moveTo>
                  <a:pt x="652941" y="423965"/>
                </a:moveTo>
                <a:cubicBezTo>
                  <a:pt x="652473" y="423713"/>
                  <a:pt x="652343" y="423101"/>
                  <a:pt x="652149" y="422554"/>
                </a:cubicBezTo>
                <a:cubicBezTo>
                  <a:pt x="652027" y="422525"/>
                  <a:pt x="651897" y="422503"/>
                  <a:pt x="651789" y="422467"/>
                </a:cubicBezTo>
                <a:cubicBezTo>
                  <a:pt x="651775" y="422396"/>
                  <a:pt x="651760" y="422323"/>
                  <a:pt x="651753" y="422259"/>
                </a:cubicBezTo>
                <a:cubicBezTo>
                  <a:pt x="650918" y="422251"/>
                  <a:pt x="650090" y="422251"/>
                  <a:pt x="649255" y="422244"/>
                </a:cubicBezTo>
                <a:cubicBezTo>
                  <a:pt x="649227" y="422323"/>
                  <a:pt x="649198" y="422403"/>
                  <a:pt x="649162" y="422475"/>
                </a:cubicBezTo>
                <a:lnTo>
                  <a:pt x="648867" y="422244"/>
                </a:lnTo>
                <a:cubicBezTo>
                  <a:pt x="648996" y="422244"/>
                  <a:pt x="649126" y="422244"/>
                  <a:pt x="649255" y="422244"/>
                </a:cubicBezTo>
                <a:cubicBezTo>
                  <a:pt x="649471" y="421712"/>
                  <a:pt x="649637" y="421006"/>
                  <a:pt x="650011" y="420927"/>
                </a:cubicBezTo>
                <a:cubicBezTo>
                  <a:pt x="651458" y="420632"/>
                  <a:pt x="651623" y="421467"/>
                  <a:pt x="651753" y="422251"/>
                </a:cubicBezTo>
                <a:cubicBezTo>
                  <a:pt x="651854" y="422251"/>
                  <a:pt x="651947" y="422251"/>
                  <a:pt x="652041" y="422251"/>
                </a:cubicBezTo>
                <a:cubicBezTo>
                  <a:pt x="652084" y="422345"/>
                  <a:pt x="652113" y="422446"/>
                  <a:pt x="652149" y="422547"/>
                </a:cubicBezTo>
                <a:cubicBezTo>
                  <a:pt x="652869" y="422719"/>
                  <a:pt x="653696" y="422835"/>
                  <a:pt x="654006" y="423209"/>
                </a:cubicBezTo>
                <a:cubicBezTo>
                  <a:pt x="654481" y="423799"/>
                  <a:pt x="653682" y="424368"/>
                  <a:pt x="652941" y="423965"/>
                </a:cubicBezTo>
                <a:close/>
                <a:moveTo>
                  <a:pt x="663932" y="423396"/>
                </a:moveTo>
                <a:cubicBezTo>
                  <a:pt x="663881" y="423281"/>
                  <a:pt x="664522" y="422986"/>
                  <a:pt x="664853" y="422763"/>
                </a:cubicBezTo>
                <a:cubicBezTo>
                  <a:pt x="665163" y="423000"/>
                  <a:pt x="665796" y="423360"/>
                  <a:pt x="665731" y="423468"/>
                </a:cubicBezTo>
                <a:cubicBezTo>
                  <a:pt x="665112" y="424483"/>
                  <a:pt x="664414" y="424461"/>
                  <a:pt x="663932" y="423396"/>
                </a:cubicBezTo>
                <a:close/>
                <a:moveTo>
                  <a:pt x="690528" y="20760"/>
                </a:moveTo>
                <a:cubicBezTo>
                  <a:pt x="690211" y="20321"/>
                  <a:pt x="689981" y="19831"/>
                  <a:pt x="689736" y="19356"/>
                </a:cubicBezTo>
                <a:cubicBezTo>
                  <a:pt x="689578" y="19342"/>
                  <a:pt x="689413" y="19327"/>
                  <a:pt x="689261" y="19305"/>
                </a:cubicBezTo>
                <a:cubicBezTo>
                  <a:pt x="689254" y="19212"/>
                  <a:pt x="689204" y="19147"/>
                  <a:pt x="689182" y="19054"/>
                </a:cubicBezTo>
                <a:cubicBezTo>
                  <a:pt x="687066" y="19046"/>
                  <a:pt x="684943" y="19054"/>
                  <a:pt x="682826" y="18989"/>
                </a:cubicBezTo>
                <a:cubicBezTo>
                  <a:pt x="682459" y="18974"/>
                  <a:pt x="682063" y="18622"/>
                  <a:pt x="681790" y="18363"/>
                </a:cubicBezTo>
                <a:cubicBezTo>
                  <a:pt x="681675" y="18247"/>
                  <a:pt x="681797" y="17801"/>
                  <a:pt x="681912" y="17772"/>
                </a:cubicBezTo>
                <a:cubicBezTo>
                  <a:pt x="683165" y="17513"/>
                  <a:pt x="684432" y="17211"/>
                  <a:pt x="685713" y="17096"/>
                </a:cubicBezTo>
                <a:cubicBezTo>
                  <a:pt x="687671" y="16916"/>
                  <a:pt x="688887" y="17578"/>
                  <a:pt x="689182" y="19054"/>
                </a:cubicBezTo>
                <a:cubicBezTo>
                  <a:pt x="689312" y="19054"/>
                  <a:pt x="689441" y="19061"/>
                  <a:pt x="689564" y="19061"/>
                </a:cubicBezTo>
                <a:cubicBezTo>
                  <a:pt x="689614" y="19162"/>
                  <a:pt x="689679" y="19255"/>
                  <a:pt x="689729" y="19356"/>
                </a:cubicBezTo>
                <a:cubicBezTo>
                  <a:pt x="690701" y="19442"/>
                  <a:pt x="691723" y="19486"/>
                  <a:pt x="691471" y="20695"/>
                </a:cubicBezTo>
                <a:cubicBezTo>
                  <a:pt x="691464" y="20760"/>
                  <a:pt x="690600" y="20853"/>
                  <a:pt x="690528" y="20760"/>
                </a:cubicBezTo>
                <a:close/>
                <a:moveTo>
                  <a:pt x="696416" y="40663"/>
                </a:moveTo>
                <a:cubicBezTo>
                  <a:pt x="694854" y="40001"/>
                  <a:pt x="693393" y="39187"/>
                  <a:pt x="693263" y="37654"/>
                </a:cubicBezTo>
                <a:cubicBezTo>
                  <a:pt x="693249" y="37460"/>
                  <a:pt x="693926" y="37236"/>
                  <a:pt x="694285" y="37020"/>
                </a:cubicBezTo>
                <a:cubicBezTo>
                  <a:pt x="696272" y="36805"/>
                  <a:pt x="697856" y="37791"/>
                  <a:pt x="697661" y="39446"/>
                </a:cubicBezTo>
                <a:cubicBezTo>
                  <a:pt x="697604" y="39900"/>
                  <a:pt x="696524" y="40713"/>
                  <a:pt x="696416" y="40663"/>
                </a:cubicBezTo>
                <a:close/>
                <a:moveTo>
                  <a:pt x="728684" y="20666"/>
                </a:moveTo>
                <a:cubicBezTo>
                  <a:pt x="728195" y="20407"/>
                  <a:pt x="727166" y="20040"/>
                  <a:pt x="727216" y="19853"/>
                </a:cubicBezTo>
                <a:cubicBezTo>
                  <a:pt x="727468" y="18982"/>
                  <a:pt x="728015" y="18161"/>
                  <a:pt x="728454" y="17319"/>
                </a:cubicBezTo>
                <a:cubicBezTo>
                  <a:pt x="728749" y="17563"/>
                  <a:pt x="729174" y="17765"/>
                  <a:pt x="729325" y="18053"/>
                </a:cubicBezTo>
                <a:cubicBezTo>
                  <a:pt x="729793" y="18967"/>
                  <a:pt x="730225" y="19925"/>
                  <a:pt x="728684" y="20666"/>
                </a:cubicBezTo>
                <a:close/>
                <a:moveTo>
                  <a:pt x="740532" y="18579"/>
                </a:moveTo>
                <a:cubicBezTo>
                  <a:pt x="738884" y="18809"/>
                  <a:pt x="738754" y="18017"/>
                  <a:pt x="738675" y="17196"/>
                </a:cubicBezTo>
                <a:cubicBezTo>
                  <a:pt x="738560" y="17160"/>
                  <a:pt x="738459" y="17125"/>
                  <a:pt x="738344" y="17089"/>
                </a:cubicBezTo>
                <a:lnTo>
                  <a:pt x="738639" y="16858"/>
                </a:lnTo>
                <a:cubicBezTo>
                  <a:pt x="738654" y="16973"/>
                  <a:pt x="738668" y="17089"/>
                  <a:pt x="738675" y="17204"/>
                </a:cubicBezTo>
                <a:cubicBezTo>
                  <a:pt x="739345" y="17412"/>
                  <a:pt x="740028" y="17600"/>
                  <a:pt x="740662" y="17859"/>
                </a:cubicBezTo>
                <a:cubicBezTo>
                  <a:pt x="740770" y="17902"/>
                  <a:pt x="740640" y="18564"/>
                  <a:pt x="740532" y="18579"/>
                </a:cubicBezTo>
                <a:close/>
                <a:moveTo>
                  <a:pt x="747413" y="408769"/>
                </a:moveTo>
                <a:cubicBezTo>
                  <a:pt x="745657" y="408935"/>
                  <a:pt x="744952" y="408143"/>
                  <a:pt x="744721" y="407042"/>
                </a:cubicBezTo>
                <a:cubicBezTo>
                  <a:pt x="744455" y="405775"/>
                  <a:pt x="745319" y="405105"/>
                  <a:pt x="746665" y="405055"/>
                </a:cubicBezTo>
                <a:cubicBezTo>
                  <a:pt x="748716" y="404796"/>
                  <a:pt x="749386" y="405523"/>
                  <a:pt x="749587" y="406725"/>
                </a:cubicBezTo>
                <a:cubicBezTo>
                  <a:pt x="749803" y="408020"/>
                  <a:pt x="749040" y="408611"/>
                  <a:pt x="747413" y="408769"/>
                </a:cubicBezTo>
                <a:close/>
                <a:moveTo>
                  <a:pt x="780632" y="408603"/>
                </a:moveTo>
                <a:cubicBezTo>
                  <a:pt x="780351" y="408517"/>
                  <a:pt x="780078" y="408431"/>
                  <a:pt x="779797" y="408344"/>
                </a:cubicBezTo>
                <a:cubicBezTo>
                  <a:pt x="780085" y="408035"/>
                  <a:pt x="780380" y="407725"/>
                  <a:pt x="780668" y="407416"/>
                </a:cubicBezTo>
                <a:cubicBezTo>
                  <a:pt x="780963" y="407617"/>
                  <a:pt x="781258" y="407819"/>
                  <a:pt x="781553" y="408028"/>
                </a:cubicBezTo>
                <a:cubicBezTo>
                  <a:pt x="781244" y="408222"/>
                  <a:pt x="780941" y="408416"/>
                  <a:pt x="780632" y="408603"/>
                </a:cubicBezTo>
                <a:close/>
                <a:moveTo>
                  <a:pt x="788974" y="400657"/>
                </a:moveTo>
                <a:cubicBezTo>
                  <a:pt x="790155" y="400340"/>
                  <a:pt x="791436" y="399793"/>
                  <a:pt x="792314" y="401189"/>
                </a:cubicBezTo>
                <a:cubicBezTo>
                  <a:pt x="792048" y="401499"/>
                  <a:pt x="791573" y="402319"/>
                  <a:pt x="791350" y="402276"/>
                </a:cubicBezTo>
                <a:cubicBezTo>
                  <a:pt x="790205" y="402075"/>
                  <a:pt x="789118" y="401657"/>
                  <a:pt x="788017" y="401319"/>
                </a:cubicBezTo>
                <a:cubicBezTo>
                  <a:pt x="788326" y="401089"/>
                  <a:pt x="788600" y="400757"/>
                  <a:pt x="788974" y="400657"/>
                </a:cubicBezTo>
                <a:close/>
                <a:moveTo>
                  <a:pt x="792480" y="410482"/>
                </a:moveTo>
                <a:cubicBezTo>
                  <a:pt x="792134" y="410871"/>
                  <a:pt x="791277" y="410986"/>
                  <a:pt x="790587" y="411195"/>
                </a:cubicBezTo>
                <a:cubicBezTo>
                  <a:pt x="790565" y="411238"/>
                  <a:pt x="790551" y="411289"/>
                  <a:pt x="790522" y="411332"/>
                </a:cubicBezTo>
                <a:cubicBezTo>
                  <a:pt x="790522" y="411332"/>
                  <a:pt x="790399" y="411245"/>
                  <a:pt x="790399" y="411245"/>
                </a:cubicBezTo>
                <a:cubicBezTo>
                  <a:pt x="790457" y="411224"/>
                  <a:pt x="790522" y="411217"/>
                  <a:pt x="790579" y="411195"/>
                </a:cubicBezTo>
                <a:cubicBezTo>
                  <a:pt x="790846" y="410670"/>
                  <a:pt x="790997" y="410000"/>
                  <a:pt x="791501" y="409762"/>
                </a:cubicBezTo>
                <a:cubicBezTo>
                  <a:pt x="792278" y="409388"/>
                  <a:pt x="792976" y="409921"/>
                  <a:pt x="792480" y="410482"/>
                </a:cubicBezTo>
                <a:close/>
                <a:moveTo>
                  <a:pt x="798231" y="403442"/>
                </a:moveTo>
                <a:cubicBezTo>
                  <a:pt x="797928" y="403622"/>
                  <a:pt x="797569" y="403795"/>
                  <a:pt x="797302" y="403982"/>
                </a:cubicBezTo>
                <a:cubicBezTo>
                  <a:pt x="797158" y="403665"/>
                  <a:pt x="796950" y="403342"/>
                  <a:pt x="796784" y="403025"/>
                </a:cubicBezTo>
                <a:cubicBezTo>
                  <a:pt x="796618" y="402708"/>
                  <a:pt x="796496" y="402392"/>
                  <a:pt x="796525" y="402082"/>
                </a:cubicBezTo>
                <a:cubicBezTo>
                  <a:pt x="796561" y="401600"/>
                  <a:pt x="797338" y="401146"/>
                  <a:pt x="797943" y="400520"/>
                </a:cubicBezTo>
                <a:cubicBezTo>
                  <a:pt x="798367" y="401585"/>
                  <a:pt x="798879" y="402255"/>
                  <a:pt x="798799" y="402881"/>
                </a:cubicBezTo>
                <a:cubicBezTo>
                  <a:pt x="798778" y="403082"/>
                  <a:pt x="798533" y="403262"/>
                  <a:pt x="798231" y="403442"/>
                </a:cubicBezTo>
                <a:close/>
                <a:moveTo>
                  <a:pt x="803708" y="404234"/>
                </a:moveTo>
                <a:cubicBezTo>
                  <a:pt x="803435" y="404126"/>
                  <a:pt x="803154" y="404025"/>
                  <a:pt x="802881" y="403917"/>
                </a:cubicBezTo>
                <a:cubicBezTo>
                  <a:pt x="803176" y="403572"/>
                  <a:pt x="803464" y="403227"/>
                  <a:pt x="803759" y="402881"/>
                </a:cubicBezTo>
                <a:cubicBezTo>
                  <a:pt x="804047" y="403111"/>
                  <a:pt x="804342" y="403342"/>
                  <a:pt x="804630" y="403579"/>
                </a:cubicBezTo>
                <a:cubicBezTo>
                  <a:pt x="804327" y="403795"/>
                  <a:pt x="804018" y="404011"/>
                  <a:pt x="803708" y="404234"/>
                </a:cubicBezTo>
                <a:close/>
                <a:moveTo>
                  <a:pt x="818270" y="388585"/>
                </a:moveTo>
                <a:cubicBezTo>
                  <a:pt x="817888" y="388348"/>
                  <a:pt x="817500" y="388117"/>
                  <a:pt x="817118" y="387880"/>
                </a:cubicBezTo>
                <a:cubicBezTo>
                  <a:pt x="817399" y="387671"/>
                  <a:pt x="817672" y="387455"/>
                  <a:pt x="817953" y="387246"/>
                </a:cubicBezTo>
                <a:cubicBezTo>
                  <a:pt x="818198" y="387477"/>
                  <a:pt x="818442" y="387714"/>
                  <a:pt x="818687" y="387944"/>
                </a:cubicBezTo>
                <a:cubicBezTo>
                  <a:pt x="818543" y="388160"/>
                  <a:pt x="818406" y="388376"/>
                  <a:pt x="818270" y="388585"/>
                </a:cubicBezTo>
                <a:close/>
                <a:moveTo>
                  <a:pt x="818248" y="22933"/>
                </a:moveTo>
                <a:cubicBezTo>
                  <a:pt x="818090" y="23085"/>
                  <a:pt x="817953" y="23193"/>
                  <a:pt x="817917" y="23178"/>
                </a:cubicBezTo>
                <a:cubicBezTo>
                  <a:pt x="816737" y="22667"/>
                  <a:pt x="816787" y="22142"/>
                  <a:pt x="818047" y="21767"/>
                </a:cubicBezTo>
                <a:cubicBezTo>
                  <a:pt x="818097" y="21753"/>
                  <a:pt x="818205" y="21868"/>
                  <a:pt x="818335" y="22019"/>
                </a:cubicBezTo>
                <a:cubicBezTo>
                  <a:pt x="818464" y="22170"/>
                  <a:pt x="818615" y="22358"/>
                  <a:pt x="818730" y="22480"/>
                </a:cubicBezTo>
                <a:cubicBezTo>
                  <a:pt x="818594" y="22610"/>
                  <a:pt x="818406" y="22790"/>
                  <a:pt x="818248" y="22933"/>
                </a:cubicBezTo>
                <a:close/>
                <a:moveTo>
                  <a:pt x="830996" y="8019"/>
                </a:moveTo>
                <a:cubicBezTo>
                  <a:pt x="831010" y="8112"/>
                  <a:pt x="831024" y="8213"/>
                  <a:pt x="831032" y="8307"/>
                </a:cubicBezTo>
                <a:cubicBezTo>
                  <a:pt x="831651" y="8494"/>
                  <a:pt x="832277" y="8666"/>
                  <a:pt x="832853" y="8911"/>
                </a:cubicBezTo>
                <a:cubicBezTo>
                  <a:pt x="832961" y="8954"/>
                  <a:pt x="832853" y="9581"/>
                  <a:pt x="832766" y="9595"/>
                </a:cubicBezTo>
                <a:cubicBezTo>
                  <a:pt x="831248" y="9811"/>
                  <a:pt x="831118" y="9070"/>
                  <a:pt x="831032" y="8307"/>
                </a:cubicBezTo>
                <a:cubicBezTo>
                  <a:pt x="830938" y="8278"/>
                  <a:pt x="830845" y="8242"/>
                  <a:pt x="830751" y="8213"/>
                </a:cubicBezTo>
                <a:close/>
                <a:moveTo>
                  <a:pt x="833443" y="389737"/>
                </a:moveTo>
                <a:cubicBezTo>
                  <a:pt x="833393" y="390039"/>
                  <a:pt x="832910" y="390565"/>
                  <a:pt x="832795" y="390543"/>
                </a:cubicBezTo>
                <a:cubicBezTo>
                  <a:pt x="832191" y="390414"/>
                  <a:pt x="831219" y="390198"/>
                  <a:pt x="831154" y="389902"/>
                </a:cubicBezTo>
                <a:cubicBezTo>
                  <a:pt x="830945" y="388974"/>
                  <a:pt x="831010" y="388002"/>
                  <a:pt x="831003" y="387045"/>
                </a:cubicBezTo>
                <a:cubicBezTo>
                  <a:pt x="830916" y="387037"/>
                  <a:pt x="830873" y="387009"/>
                  <a:pt x="830780" y="387009"/>
                </a:cubicBezTo>
                <a:lnTo>
                  <a:pt x="831003" y="386829"/>
                </a:lnTo>
                <a:cubicBezTo>
                  <a:pt x="831003" y="386829"/>
                  <a:pt x="830780" y="387009"/>
                  <a:pt x="830780" y="387009"/>
                </a:cubicBezTo>
                <a:cubicBezTo>
                  <a:pt x="830737" y="386930"/>
                  <a:pt x="830715" y="386843"/>
                  <a:pt x="830679" y="386757"/>
                </a:cubicBezTo>
                <a:cubicBezTo>
                  <a:pt x="829988" y="386598"/>
                  <a:pt x="829175" y="386498"/>
                  <a:pt x="828887" y="386145"/>
                </a:cubicBezTo>
                <a:cubicBezTo>
                  <a:pt x="828376" y="385533"/>
                  <a:pt x="829095" y="384964"/>
                  <a:pt x="829837" y="385353"/>
                </a:cubicBezTo>
                <a:cubicBezTo>
                  <a:pt x="830312" y="385605"/>
                  <a:pt x="830463" y="386224"/>
                  <a:pt x="830686" y="386757"/>
                </a:cubicBezTo>
                <a:cubicBezTo>
                  <a:pt x="830794" y="386778"/>
                  <a:pt x="830909" y="386800"/>
                  <a:pt x="831010" y="386829"/>
                </a:cubicBezTo>
                <a:cubicBezTo>
                  <a:pt x="831010" y="386901"/>
                  <a:pt x="831010" y="386973"/>
                  <a:pt x="831010" y="387045"/>
                </a:cubicBezTo>
                <a:cubicBezTo>
                  <a:pt x="831471" y="387081"/>
                  <a:pt x="831895" y="387138"/>
                  <a:pt x="832212" y="387253"/>
                </a:cubicBezTo>
                <a:cubicBezTo>
                  <a:pt x="833335" y="387678"/>
                  <a:pt x="833630" y="388585"/>
                  <a:pt x="833443" y="389737"/>
                </a:cubicBezTo>
                <a:close/>
                <a:moveTo>
                  <a:pt x="835624" y="383906"/>
                </a:moveTo>
                <a:cubicBezTo>
                  <a:pt x="835091" y="383633"/>
                  <a:pt x="834055" y="383294"/>
                  <a:pt x="834105" y="383107"/>
                </a:cubicBezTo>
                <a:cubicBezTo>
                  <a:pt x="834328" y="382222"/>
                  <a:pt x="834839" y="381380"/>
                  <a:pt x="835257" y="380523"/>
                </a:cubicBezTo>
                <a:cubicBezTo>
                  <a:pt x="835667" y="381063"/>
                  <a:pt x="836077" y="381610"/>
                  <a:pt x="836488" y="382150"/>
                </a:cubicBezTo>
                <a:lnTo>
                  <a:pt x="836488" y="382150"/>
                </a:lnTo>
                <a:cubicBezTo>
                  <a:pt x="836488" y="382150"/>
                  <a:pt x="836488" y="382150"/>
                  <a:pt x="836488" y="382150"/>
                </a:cubicBezTo>
                <a:cubicBezTo>
                  <a:pt x="836200" y="382740"/>
                  <a:pt x="835912" y="383323"/>
                  <a:pt x="835624" y="383906"/>
                </a:cubicBezTo>
                <a:close/>
                <a:moveTo>
                  <a:pt x="846738" y="23308"/>
                </a:moveTo>
                <a:lnTo>
                  <a:pt x="846738" y="23308"/>
                </a:lnTo>
                <a:lnTo>
                  <a:pt x="846738" y="23308"/>
                </a:lnTo>
                <a:cubicBezTo>
                  <a:pt x="846586" y="23178"/>
                  <a:pt x="846378" y="23041"/>
                  <a:pt x="846205" y="22912"/>
                </a:cubicBezTo>
                <a:cubicBezTo>
                  <a:pt x="846032" y="22782"/>
                  <a:pt x="845903" y="22653"/>
                  <a:pt x="845917" y="22538"/>
                </a:cubicBezTo>
                <a:cubicBezTo>
                  <a:pt x="845931" y="22401"/>
                  <a:pt x="846082" y="22279"/>
                  <a:pt x="846262" y="22156"/>
                </a:cubicBezTo>
                <a:cubicBezTo>
                  <a:pt x="846442" y="22034"/>
                  <a:pt x="846666" y="21911"/>
                  <a:pt x="846824" y="21789"/>
                </a:cubicBezTo>
                <a:cubicBezTo>
                  <a:pt x="847155" y="22055"/>
                  <a:pt x="847486" y="22322"/>
                  <a:pt x="847817" y="22588"/>
                </a:cubicBezTo>
                <a:cubicBezTo>
                  <a:pt x="847457" y="22826"/>
                  <a:pt x="847097" y="23063"/>
                  <a:pt x="846738" y="23308"/>
                </a:cubicBezTo>
                <a:close/>
                <a:moveTo>
                  <a:pt x="847846" y="10517"/>
                </a:moveTo>
                <a:cubicBezTo>
                  <a:pt x="847745" y="10790"/>
                  <a:pt x="847702" y="11150"/>
                  <a:pt x="847493" y="11445"/>
                </a:cubicBezTo>
                <a:cubicBezTo>
                  <a:pt x="847018" y="12136"/>
                  <a:pt x="846306" y="12071"/>
                  <a:pt x="845442" y="11315"/>
                </a:cubicBezTo>
                <a:cubicBezTo>
                  <a:pt x="844830" y="10783"/>
                  <a:pt x="844161" y="10279"/>
                  <a:pt x="843599" y="9710"/>
                </a:cubicBezTo>
                <a:cubicBezTo>
                  <a:pt x="843391" y="9501"/>
                  <a:pt x="843283" y="8933"/>
                  <a:pt x="843354" y="8904"/>
                </a:cubicBezTo>
                <a:cubicBezTo>
                  <a:pt x="844139" y="8630"/>
                  <a:pt x="845003" y="8199"/>
                  <a:pt x="845787" y="8256"/>
                </a:cubicBezTo>
                <a:cubicBezTo>
                  <a:pt x="847371" y="8371"/>
                  <a:pt x="848134" y="9192"/>
                  <a:pt x="847846" y="10517"/>
                </a:cubicBezTo>
                <a:close/>
                <a:moveTo>
                  <a:pt x="849631" y="384396"/>
                </a:moveTo>
                <a:cubicBezTo>
                  <a:pt x="849386" y="384158"/>
                  <a:pt x="849034" y="383942"/>
                  <a:pt x="848947" y="383676"/>
                </a:cubicBezTo>
                <a:cubicBezTo>
                  <a:pt x="848883" y="383496"/>
                  <a:pt x="849192" y="383244"/>
                  <a:pt x="849336" y="383021"/>
                </a:cubicBezTo>
                <a:cubicBezTo>
                  <a:pt x="849602" y="383042"/>
                  <a:pt x="849869" y="383057"/>
                  <a:pt x="850135" y="383071"/>
                </a:cubicBezTo>
                <a:cubicBezTo>
                  <a:pt x="849962" y="383518"/>
                  <a:pt x="849797" y="383957"/>
                  <a:pt x="849631" y="384396"/>
                </a:cubicBezTo>
                <a:close/>
                <a:moveTo>
                  <a:pt x="852518" y="56485"/>
                </a:moveTo>
                <a:cubicBezTo>
                  <a:pt x="852222" y="56233"/>
                  <a:pt x="851661" y="55952"/>
                  <a:pt x="851697" y="55729"/>
                </a:cubicBezTo>
                <a:cubicBezTo>
                  <a:pt x="851740" y="55455"/>
                  <a:pt x="852287" y="55232"/>
                  <a:pt x="852611" y="54987"/>
                </a:cubicBezTo>
                <a:cubicBezTo>
                  <a:pt x="852899" y="55261"/>
                  <a:pt x="853187" y="55535"/>
                  <a:pt x="853475" y="55801"/>
                </a:cubicBezTo>
                <a:cubicBezTo>
                  <a:pt x="853158" y="56031"/>
                  <a:pt x="852834" y="56262"/>
                  <a:pt x="852518" y="56485"/>
                </a:cubicBezTo>
                <a:close/>
                <a:moveTo>
                  <a:pt x="852050" y="16167"/>
                </a:moveTo>
                <a:cubicBezTo>
                  <a:pt x="852553" y="15771"/>
                  <a:pt x="852985" y="15274"/>
                  <a:pt x="853590" y="15008"/>
                </a:cubicBezTo>
                <a:cubicBezTo>
                  <a:pt x="854583" y="14576"/>
                  <a:pt x="855433" y="14864"/>
                  <a:pt x="856008" y="15714"/>
                </a:cubicBezTo>
                <a:cubicBezTo>
                  <a:pt x="855512" y="16066"/>
                  <a:pt x="855022" y="16700"/>
                  <a:pt x="854483" y="16728"/>
                </a:cubicBezTo>
                <a:cubicBezTo>
                  <a:pt x="853691" y="16772"/>
                  <a:pt x="852863" y="16376"/>
                  <a:pt x="852050" y="16167"/>
                </a:cubicBezTo>
                <a:close/>
                <a:moveTo>
                  <a:pt x="855850" y="377349"/>
                </a:moveTo>
                <a:cubicBezTo>
                  <a:pt x="855253" y="377068"/>
                  <a:pt x="854108" y="376694"/>
                  <a:pt x="854151" y="376514"/>
                </a:cubicBezTo>
                <a:cubicBezTo>
                  <a:pt x="854403" y="375571"/>
                  <a:pt x="854965" y="374678"/>
                  <a:pt x="855418" y="373771"/>
                </a:cubicBezTo>
                <a:cubicBezTo>
                  <a:pt x="855857" y="374354"/>
                  <a:pt x="856296" y="374930"/>
                  <a:pt x="856735" y="375513"/>
                </a:cubicBezTo>
                <a:lnTo>
                  <a:pt x="856735" y="375513"/>
                </a:lnTo>
                <a:cubicBezTo>
                  <a:pt x="856735" y="375513"/>
                  <a:pt x="856735" y="375513"/>
                  <a:pt x="856735" y="375513"/>
                </a:cubicBezTo>
                <a:cubicBezTo>
                  <a:pt x="856440" y="376118"/>
                  <a:pt x="856145" y="376737"/>
                  <a:pt x="855850" y="377349"/>
                </a:cubicBezTo>
                <a:close/>
                <a:moveTo>
                  <a:pt x="857930" y="51907"/>
                </a:moveTo>
                <a:cubicBezTo>
                  <a:pt x="857786" y="51583"/>
                  <a:pt x="857578" y="51259"/>
                  <a:pt x="857412" y="50935"/>
                </a:cubicBezTo>
                <a:cubicBezTo>
                  <a:pt x="857247" y="50611"/>
                  <a:pt x="857124" y="50287"/>
                  <a:pt x="857153" y="49978"/>
                </a:cubicBezTo>
                <a:cubicBezTo>
                  <a:pt x="857189" y="49538"/>
                  <a:pt x="858053" y="49150"/>
                  <a:pt x="858542" y="48739"/>
                </a:cubicBezTo>
                <a:cubicBezTo>
                  <a:pt x="858866" y="49380"/>
                  <a:pt x="859197" y="50014"/>
                  <a:pt x="859579" y="50755"/>
                </a:cubicBezTo>
                <a:cubicBezTo>
                  <a:pt x="859060" y="51122"/>
                  <a:pt x="858499" y="51511"/>
                  <a:pt x="857930" y="51907"/>
                </a:cubicBezTo>
                <a:close/>
                <a:moveTo>
                  <a:pt x="867489" y="375167"/>
                </a:moveTo>
                <a:cubicBezTo>
                  <a:pt x="866971" y="375024"/>
                  <a:pt x="866445" y="374879"/>
                  <a:pt x="865927" y="374736"/>
                </a:cubicBezTo>
                <a:cubicBezTo>
                  <a:pt x="866222" y="374541"/>
                  <a:pt x="866474" y="374268"/>
                  <a:pt x="866820" y="374174"/>
                </a:cubicBezTo>
                <a:cubicBezTo>
                  <a:pt x="867007" y="374124"/>
                  <a:pt x="867331" y="374383"/>
                  <a:pt x="867590" y="374505"/>
                </a:cubicBezTo>
                <a:cubicBezTo>
                  <a:pt x="867561" y="374721"/>
                  <a:pt x="867525" y="374944"/>
                  <a:pt x="867489" y="375167"/>
                </a:cubicBezTo>
                <a:close/>
                <a:moveTo>
                  <a:pt x="913354" y="91735"/>
                </a:moveTo>
                <a:cubicBezTo>
                  <a:pt x="913081" y="91627"/>
                  <a:pt x="912800" y="91512"/>
                  <a:pt x="912527" y="91404"/>
                </a:cubicBezTo>
                <a:cubicBezTo>
                  <a:pt x="912836" y="91116"/>
                  <a:pt x="913138" y="90828"/>
                  <a:pt x="913448" y="90533"/>
                </a:cubicBezTo>
                <a:cubicBezTo>
                  <a:pt x="913721" y="90749"/>
                  <a:pt x="913988" y="90957"/>
                  <a:pt x="914261" y="91173"/>
                </a:cubicBezTo>
                <a:cubicBezTo>
                  <a:pt x="913959" y="91360"/>
                  <a:pt x="913657" y="91548"/>
                  <a:pt x="913354" y="91735"/>
                </a:cubicBezTo>
                <a:close/>
                <a:moveTo>
                  <a:pt x="926447" y="91951"/>
                </a:moveTo>
                <a:cubicBezTo>
                  <a:pt x="925634" y="91965"/>
                  <a:pt x="924813" y="91548"/>
                  <a:pt x="924000" y="91317"/>
                </a:cubicBezTo>
                <a:lnTo>
                  <a:pt x="924000" y="91317"/>
                </a:lnTo>
                <a:lnTo>
                  <a:pt x="924000" y="91317"/>
                </a:lnTo>
                <a:cubicBezTo>
                  <a:pt x="924281" y="91130"/>
                  <a:pt x="924554" y="90878"/>
                  <a:pt x="924835" y="90662"/>
                </a:cubicBezTo>
                <a:cubicBezTo>
                  <a:pt x="925116" y="90453"/>
                  <a:pt x="925396" y="90281"/>
                  <a:pt x="925692" y="90274"/>
                </a:cubicBezTo>
                <a:cubicBezTo>
                  <a:pt x="926462" y="90245"/>
                  <a:pt x="927268" y="90705"/>
                  <a:pt x="928153" y="90993"/>
                </a:cubicBezTo>
                <a:cubicBezTo>
                  <a:pt x="927556" y="91353"/>
                  <a:pt x="927009" y="91943"/>
                  <a:pt x="926447" y="91951"/>
                </a:cubicBezTo>
                <a:close/>
                <a:moveTo>
                  <a:pt x="940397" y="92304"/>
                </a:moveTo>
                <a:cubicBezTo>
                  <a:pt x="940008" y="92858"/>
                  <a:pt x="939612" y="93412"/>
                  <a:pt x="939224" y="93966"/>
                </a:cubicBezTo>
                <a:lnTo>
                  <a:pt x="939224" y="93966"/>
                </a:lnTo>
                <a:lnTo>
                  <a:pt x="939224" y="93966"/>
                </a:lnTo>
                <a:cubicBezTo>
                  <a:pt x="939073" y="93865"/>
                  <a:pt x="938893" y="93772"/>
                  <a:pt x="938734" y="93671"/>
                </a:cubicBezTo>
                <a:cubicBezTo>
                  <a:pt x="938576" y="93570"/>
                  <a:pt x="938432" y="93470"/>
                  <a:pt x="938360" y="93340"/>
                </a:cubicBezTo>
                <a:cubicBezTo>
                  <a:pt x="937870" y="92455"/>
                  <a:pt x="937079" y="91504"/>
                  <a:pt x="938641" y="90749"/>
                </a:cubicBezTo>
                <a:cubicBezTo>
                  <a:pt x="938893" y="90626"/>
                  <a:pt x="939483" y="90525"/>
                  <a:pt x="939497" y="90554"/>
                </a:cubicBezTo>
                <a:cubicBezTo>
                  <a:pt x="939828" y="91123"/>
                  <a:pt x="940102" y="91713"/>
                  <a:pt x="940397" y="92304"/>
                </a:cubicBezTo>
                <a:close/>
                <a:moveTo>
                  <a:pt x="945320" y="350837"/>
                </a:moveTo>
                <a:lnTo>
                  <a:pt x="945320" y="350837"/>
                </a:lnTo>
                <a:lnTo>
                  <a:pt x="945320" y="350837"/>
                </a:lnTo>
                <a:cubicBezTo>
                  <a:pt x="944896" y="350600"/>
                  <a:pt x="944471" y="350369"/>
                  <a:pt x="944046" y="350132"/>
                </a:cubicBezTo>
                <a:cubicBezTo>
                  <a:pt x="944341" y="349909"/>
                  <a:pt x="944636" y="349685"/>
                  <a:pt x="944932" y="349462"/>
                </a:cubicBezTo>
                <a:cubicBezTo>
                  <a:pt x="945205" y="349700"/>
                  <a:pt x="945479" y="349937"/>
                  <a:pt x="945752" y="350182"/>
                </a:cubicBezTo>
                <a:cubicBezTo>
                  <a:pt x="945608" y="350398"/>
                  <a:pt x="945464" y="350614"/>
                  <a:pt x="945320" y="350837"/>
                </a:cubicBezTo>
                <a:close/>
                <a:moveTo>
                  <a:pt x="950668" y="194584"/>
                </a:moveTo>
                <a:cubicBezTo>
                  <a:pt x="950985" y="194843"/>
                  <a:pt x="951295" y="195109"/>
                  <a:pt x="951611" y="195369"/>
                </a:cubicBezTo>
                <a:cubicBezTo>
                  <a:pt x="951259" y="195599"/>
                  <a:pt x="950906" y="195829"/>
                  <a:pt x="950553" y="196060"/>
                </a:cubicBezTo>
                <a:cubicBezTo>
                  <a:pt x="950265" y="195808"/>
                  <a:pt x="949718" y="195527"/>
                  <a:pt x="949754" y="195304"/>
                </a:cubicBezTo>
                <a:cubicBezTo>
                  <a:pt x="949790" y="195038"/>
                  <a:pt x="950337" y="194821"/>
                  <a:pt x="950668" y="194584"/>
                </a:cubicBezTo>
                <a:close/>
                <a:moveTo>
                  <a:pt x="950517" y="355538"/>
                </a:moveTo>
                <a:cubicBezTo>
                  <a:pt x="950229" y="355279"/>
                  <a:pt x="949697" y="355005"/>
                  <a:pt x="949733" y="354775"/>
                </a:cubicBezTo>
                <a:cubicBezTo>
                  <a:pt x="949776" y="354516"/>
                  <a:pt x="950323" y="354300"/>
                  <a:pt x="950654" y="354069"/>
                </a:cubicBezTo>
                <a:cubicBezTo>
                  <a:pt x="950956" y="354329"/>
                  <a:pt x="951259" y="354595"/>
                  <a:pt x="951561" y="354854"/>
                </a:cubicBezTo>
                <a:cubicBezTo>
                  <a:pt x="951208" y="355084"/>
                  <a:pt x="950863" y="355307"/>
                  <a:pt x="950517" y="355538"/>
                </a:cubicBezTo>
                <a:close/>
                <a:moveTo>
                  <a:pt x="949668" y="263831"/>
                </a:moveTo>
                <a:cubicBezTo>
                  <a:pt x="949617" y="263731"/>
                  <a:pt x="950330" y="263407"/>
                  <a:pt x="950740" y="263162"/>
                </a:cubicBezTo>
                <a:cubicBezTo>
                  <a:pt x="951057" y="263421"/>
                  <a:pt x="951712" y="263817"/>
                  <a:pt x="951640" y="263925"/>
                </a:cubicBezTo>
                <a:cubicBezTo>
                  <a:pt x="950956" y="264940"/>
                  <a:pt x="950193" y="264897"/>
                  <a:pt x="949668" y="263831"/>
                </a:cubicBezTo>
                <a:close/>
                <a:moveTo>
                  <a:pt x="1008756" y="307914"/>
                </a:moveTo>
                <a:cubicBezTo>
                  <a:pt x="1009080" y="308331"/>
                  <a:pt x="1009317" y="308785"/>
                  <a:pt x="1009576" y="309238"/>
                </a:cubicBezTo>
                <a:cubicBezTo>
                  <a:pt x="1009720" y="309253"/>
                  <a:pt x="1009871" y="309260"/>
                  <a:pt x="1010015" y="309274"/>
                </a:cubicBezTo>
                <a:lnTo>
                  <a:pt x="1009742" y="309497"/>
                </a:lnTo>
                <a:cubicBezTo>
                  <a:pt x="1009691" y="309411"/>
                  <a:pt x="1009627" y="309325"/>
                  <a:pt x="1009576" y="309238"/>
                </a:cubicBezTo>
                <a:cubicBezTo>
                  <a:pt x="1008640" y="309159"/>
                  <a:pt x="1007734" y="309058"/>
                  <a:pt x="1007892" y="307972"/>
                </a:cubicBezTo>
                <a:cubicBezTo>
                  <a:pt x="1007899" y="307921"/>
                  <a:pt x="1008684" y="307827"/>
                  <a:pt x="1008756" y="307914"/>
                </a:cubicBezTo>
                <a:close/>
                <a:moveTo>
                  <a:pt x="1000723" y="314803"/>
                </a:moveTo>
                <a:cubicBezTo>
                  <a:pt x="1000406" y="315069"/>
                  <a:pt x="1000118" y="315314"/>
                  <a:pt x="999830" y="315558"/>
                </a:cubicBezTo>
                <a:cubicBezTo>
                  <a:pt x="999823" y="315551"/>
                  <a:pt x="999816" y="315544"/>
                  <a:pt x="999809" y="315544"/>
                </a:cubicBezTo>
                <a:cubicBezTo>
                  <a:pt x="999499" y="315299"/>
                  <a:pt x="998909" y="314932"/>
                  <a:pt x="998974" y="314839"/>
                </a:cubicBezTo>
                <a:cubicBezTo>
                  <a:pt x="999650" y="313874"/>
                  <a:pt x="1000291" y="313910"/>
                  <a:pt x="1000723" y="314803"/>
                </a:cubicBezTo>
                <a:close/>
                <a:moveTo>
                  <a:pt x="990487" y="292301"/>
                </a:moveTo>
                <a:cubicBezTo>
                  <a:pt x="992114" y="292063"/>
                  <a:pt x="992272" y="292848"/>
                  <a:pt x="992366" y="293669"/>
                </a:cubicBezTo>
                <a:cubicBezTo>
                  <a:pt x="992474" y="293704"/>
                  <a:pt x="992575" y="293740"/>
                  <a:pt x="992683" y="293776"/>
                </a:cubicBezTo>
                <a:lnTo>
                  <a:pt x="992409" y="293992"/>
                </a:lnTo>
                <a:cubicBezTo>
                  <a:pt x="992395" y="293884"/>
                  <a:pt x="992380" y="293776"/>
                  <a:pt x="992366" y="293669"/>
                </a:cubicBezTo>
                <a:cubicBezTo>
                  <a:pt x="991697" y="293460"/>
                  <a:pt x="991013" y="293258"/>
                  <a:pt x="990379" y="292999"/>
                </a:cubicBezTo>
                <a:cubicBezTo>
                  <a:pt x="990271" y="292956"/>
                  <a:pt x="990386" y="292315"/>
                  <a:pt x="990487" y="292301"/>
                </a:cubicBezTo>
                <a:close/>
                <a:moveTo>
                  <a:pt x="987867" y="327738"/>
                </a:moveTo>
                <a:cubicBezTo>
                  <a:pt x="988069" y="327637"/>
                  <a:pt x="988666" y="327695"/>
                  <a:pt x="988738" y="327810"/>
                </a:cubicBezTo>
                <a:cubicBezTo>
                  <a:pt x="989084" y="328357"/>
                  <a:pt x="989314" y="328947"/>
                  <a:pt x="989588" y="329523"/>
                </a:cubicBezTo>
                <a:cubicBezTo>
                  <a:pt x="989112" y="330056"/>
                  <a:pt x="988637" y="330581"/>
                  <a:pt x="988162" y="331114"/>
                </a:cubicBezTo>
                <a:lnTo>
                  <a:pt x="988162" y="331114"/>
                </a:lnTo>
                <a:lnTo>
                  <a:pt x="988162" y="331114"/>
                </a:lnTo>
                <a:cubicBezTo>
                  <a:pt x="987896" y="330876"/>
                  <a:pt x="987500" y="330675"/>
                  <a:pt x="987385" y="330401"/>
                </a:cubicBezTo>
                <a:cubicBezTo>
                  <a:pt x="986989" y="329473"/>
                  <a:pt x="986413" y="328465"/>
                  <a:pt x="987867" y="327738"/>
                </a:cubicBezTo>
                <a:close/>
                <a:moveTo>
                  <a:pt x="976156" y="334648"/>
                </a:moveTo>
                <a:cubicBezTo>
                  <a:pt x="976221" y="334511"/>
                  <a:pt x="976300" y="334396"/>
                  <a:pt x="976423" y="334353"/>
                </a:cubicBezTo>
                <a:cubicBezTo>
                  <a:pt x="977214" y="334080"/>
                  <a:pt x="978071" y="333914"/>
                  <a:pt x="978848" y="333720"/>
                </a:cubicBezTo>
                <a:cubicBezTo>
                  <a:pt x="980763" y="333741"/>
                  <a:pt x="982699" y="333813"/>
                  <a:pt x="983441" y="335411"/>
                </a:cubicBezTo>
                <a:cubicBezTo>
                  <a:pt x="983692" y="335958"/>
                  <a:pt x="983196" y="336707"/>
                  <a:pt x="983037" y="337355"/>
                </a:cubicBezTo>
                <a:cubicBezTo>
                  <a:pt x="980677" y="336592"/>
                  <a:pt x="978316" y="335822"/>
                  <a:pt x="975955" y="335059"/>
                </a:cubicBezTo>
                <a:cubicBezTo>
                  <a:pt x="976034" y="334936"/>
                  <a:pt x="976091" y="334785"/>
                  <a:pt x="976156" y="334648"/>
                </a:cubicBezTo>
                <a:close/>
                <a:moveTo>
                  <a:pt x="976689" y="340731"/>
                </a:moveTo>
                <a:cubicBezTo>
                  <a:pt x="976689" y="340731"/>
                  <a:pt x="976689" y="340731"/>
                  <a:pt x="976689" y="340731"/>
                </a:cubicBezTo>
                <a:cubicBezTo>
                  <a:pt x="976689" y="340731"/>
                  <a:pt x="976689" y="340731"/>
                  <a:pt x="976689" y="340731"/>
                </a:cubicBezTo>
                <a:cubicBezTo>
                  <a:pt x="977099" y="341335"/>
                  <a:pt x="977841" y="341947"/>
                  <a:pt x="977819" y="342545"/>
                </a:cubicBezTo>
                <a:cubicBezTo>
                  <a:pt x="977812" y="342847"/>
                  <a:pt x="977610" y="343142"/>
                  <a:pt x="977358" y="343445"/>
                </a:cubicBezTo>
                <a:cubicBezTo>
                  <a:pt x="977106" y="343740"/>
                  <a:pt x="976804" y="344035"/>
                  <a:pt x="976588" y="344337"/>
                </a:cubicBezTo>
                <a:lnTo>
                  <a:pt x="976588" y="344337"/>
                </a:lnTo>
                <a:lnTo>
                  <a:pt x="976588" y="344337"/>
                </a:lnTo>
                <a:cubicBezTo>
                  <a:pt x="976387" y="344021"/>
                  <a:pt x="976113" y="343704"/>
                  <a:pt x="975890" y="343387"/>
                </a:cubicBezTo>
                <a:cubicBezTo>
                  <a:pt x="975667" y="343070"/>
                  <a:pt x="975487" y="342754"/>
                  <a:pt x="975487" y="342437"/>
                </a:cubicBezTo>
                <a:cubicBezTo>
                  <a:pt x="975487" y="341868"/>
                  <a:pt x="976257" y="341299"/>
                  <a:pt x="976689" y="340731"/>
                </a:cubicBezTo>
                <a:close/>
                <a:moveTo>
                  <a:pt x="958795" y="281417"/>
                </a:moveTo>
                <a:cubicBezTo>
                  <a:pt x="959054" y="281035"/>
                  <a:pt x="959939" y="280906"/>
                  <a:pt x="960638" y="280697"/>
                </a:cubicBezTo>
                <a:cubicBezTo>
                  <a:pt x="960666" y="280640"/>
                  <a:pt x="960681" y="280575"/>
                  <a:pt x="960709" y="280524"/>
                </a:cubicBezTo>
                <a:lnTo>
                  <a:pt x="960861" y="280640"/>
                </a:lnTo>
                <a:cubicBezTo>
                  <a:pt x="960796" y="280661"/>
                  <a:pt x="960709" y="280675"/>
                  <a:pt x="960638" y="280697"/>
                </a:cubicBezTo>
                <a:cubicBezTo>
                  <a:pt x="960386" y="281244"/>
                  <a:pt x="960242" y="281899"/>
                  <a:pt x="959738" y="282209"/>
                </a:cubicBezTo>
                <a:cubicBezTo>
                  <a:pt x="959075" y="282619"/>
                  <a:pt x="958334" y="282079"/>
                  <a:pt x="958795" y="281417"/>
                </a:cubicBezTo>
                <a:close/>
                <a:moveTo>
                  <a:pt x="990552" y="248017"/>
                </a:moveTo>
                <a:cubicBezTo>
                  <a:pt x="990739" y="247887"/>
                  <a:pt x="990962" y="247758"/>
                  <a:pt x="991128" y="247621"/>
                </a:cubicBezTo>
                <a:lnTo>
                  <a:pt x="991128" y="247621"/>
                </a:lnTo>
                <a:lnTo>
                  <a:pt x="991128" y="247621"/>
                </a:lnTo>
                <a:cubicBezTo>
                  <a:pt x="991423" y="247909"/>
                  <a:pt x="991725" y="248204"/>
                  <a:pt x="992035" y="248506"/>
                </a:cubicBezTo>
                <a:cubicBezTo>
                  <a:pt x="991704" y="248751"/>
                  <a:pt x="991373" y="249003"/>
                  <a:pt x="991042" y="249248"/>
                </a:cubicBezTo>
                <a:lnTo>
                  <a:pt x="991042" y="249248"/>
                </a:lnTo>
                <a:lnTo>
                  <a:pt x="991042" y="249248"/>
                </a:lnTo>
                <a:cubicBezTo>
                  <a:pt x="990890" y="249111"/>
                  <a:pt x="990674" y="248967"/>
                  <a:pt x="990502" y="248830"/>
                </a:cubicBezTo>
                <a:cubicBezTo>
                  <a:pt x="990329" y="248693"/>
                  <a:pt x="990192" y="248557"/>
                  <a:pt x="990207" y="248427"/>
                </a:cubicBezTo>
                <a:cubicBezTo>
                  <a:pt x="990221" y="248283"/>
                  <a:pt x="990372" y="248146"/>
                  <a:pt x="990552" y="248017"/>
                </a:cubicBezTo>
                <a:close/>
                <a:moveTo>
                  <a:pt x="988263" y="236651"/>
                </a:moveTo>
                <a:cubicBezTo>
                  <a:pt x="988544" y="236658"/>
                  <a:pt x="988803" y="237054"/>
                  <a:pt x="989069" y="237284"/>
                </a:cubicBezTo>
                <a:cubicBezTo>
                  <a:pt x="988925" y="237486"/>
                  <a:pt x="988781" y="237687"/>
                  <a:pt x="988645" y="237889"/>
                </a:cubicBezTo>
                <a:cubicBezTo>
                  <a:pt x="988220" y="237666"/>
                  <a:pt x="987802" y="237443"/>
                  <a:pt x="987378" y="237219"/>
                </a:cubicBezTo>
                <a:cubicBezTo>
                  <a:pt x="987673" y="237018"/>
                  <a:pt x="987982" y="236644"/>
                  <a:pt x="988263" y="236651"/>
                </a:cubicBezTo>
                <a:close/>
                <a:moveTo>
                  <a:pt x="984894" y="243554"/>
                </a:moveTo>
                <a:cubicBezTo>
                  <a:pt x="985182" y="243554"/>
                  <a:pt x="985456" y="243554"/>
                  <a:pt x="985729" y="243554"/>
                </a:cubicBezTo>
                <a:lnTo>
                  <a:pt x="985729" y="243554"/>
                </a:lnTo>
                <a:cubicBezTo>
                  <a:pt x="985571" y="243993"/>
                  <a:pt x="985420" y="244425"/>
                  <a:pt x="985262" y="244864"/>
                </a:cubicBezTo>
                <a:cubicBezTo>
                  <a:pt x="985017" y="244634"/>
                  <a:pt x="984671" y="244425"/>
                  <a:pt x="984563" y="244159"/>
                </a:cubicBezTo>
                <a:cubicBezTo>
                  <a:pt x="984484" y="243993"/>
                  <a:pt x="984779" y="243741"/>
                  <a:pt x="984894" y="243554"/>
                </a:cubicBezTo>
                <a:close/>
                <a:moveTo>
                  <a:pt x="965359" y="264551"/>
                </a:moveTo>
                <a:cubicBezTo>
                  <a:pt x="964985" y="264307"/>
                  <a:pt x="964618" y="264069"/>
                  <a:pt x="964244" y="263824"/>
                </a:cubicBezTo>
                <a:cubicBezTo>
                  <a:pt x="964532" y="263623"/>
                  <a:pt x="964812" y="263421"/>
                  <a:pt x="965100" y="263220"/>
                </a:cubicBezTo>
                <a:cubicBezTo>
                  <a:pt x="965345" y="263450"/>
                  <a:pt x="965590" y="263680"/>
                  <a:pt x="965834" y="263911"/>
                </a:cubicBezTo>
                <a:cubicBezTo>
                  <a:pt x="965669" y="264127"/>
                  <a:pt x="965518" y="264343"/>
                  <a:pt x="965359" y="264551"/>
                </a:cubicBezTo>
                <a:close/>
                <a:moveTo>
                  <a:pt x="966086" y="217611"/>
                </a:moveTo>
                <a:cubicBezTo>
                  <a:pt x="965043" y="218086"/>
                  <a:pt x="964150" y="218137"/>
                  <a:pt x="964107" y="217172"/>
                </a:cubicBezTo>
                <a:cubicBezTo>
                  <a:pt x="964064" y="216301"/>
                  <a:pt x="964647" y="214826"/>
                  <a:pt x="965374" y="214653"/>
                </a:cubicBezTo>
                <a:cubicBezTo>
                  <a:pt x="966986" y="214271"/>
                  <a:pt x="968865" y="214502"/>
                  <a:pt x="970621" y="214581"/>
                </a:cubicBezTo>
                <a:cubicBezTo>
                  <a:pt x="970988" y="214595"/>
                  <a:pt x="971334" y="214991"/>
                  <a:pt x="971686" y="215214"/>
                </a:cubicBezTo>
                <a:cubicBezTo>
                  <a:pt x="971427" y="215466"/>
                  <a:pt x="971233" y="215833"/>
                  <a:pt x="970887" y="215956"/>
                </a:cubicBezTo>
                <a:cubicBezTo>
                  <a:pt x="969297" y="216532"/>
                  <a:pt x="967583" y="216927"/>
                  <a:pt x="966086" y="217611"/>
                </a:cubicBezTo>
                <a:close/>
                <a:moveTo>
                  <a:pt x="970844" y="223507"/>
                </a:moveTo>
                <a:cubicBezTo>
                  <a:pt x="971024" y="223456"/>
                  <a:pt x="971355" y="223723"/>
                  <a:pt x="971614" y="223845"/>
                </a:cubicBezTo>
                <a:cubicBezTo>
                  <a:pt x="971586" y="224068"/>
                  <a:pt x="971657" y="224349"/>
                  <a:pt x="971506" y="224500"/>
                </a:cubicBezTo>
                <a:cubicBezTo>
                  <a:pt x="970995" y="225018"/>
                  <a:pt x="970405" y="224874"/>
                  <a:pt x="969995" y="224068"/>
                </a:cubicBezTo>
                <a:cubicBezTo>
                  <a:pt x="969952" y="223967"/>
                  <a:pt x="970506" y="223600"/>
                  <a:pt x="970844" y="223507"/>
                </a:cubicBezTo>
                <a:close/>
                <a:moveTo>
                  <a:pt x="970815" y="229316"/>
                </a:moveTo>
                <a:cubicBezTo>
                  <a:pt x="970527" y="229042"/>
                  <a:pt x="969988" y="228747"/>
                  <a:pt x="970016" y="228495"/>
                </a:cubicBezTo>
                <a:cubicBezTo>
                  <a:pt x="970045" y="228214"/>
                  <a:pt x="970592" y="227962"/>
                  <a:pt x="970916" y="227696"/>
                </a:cubicBezTo>
                <a:cubicBezTo>
                  <a:pt x="971204" y="227984"/>
                  <a:pt x="971485" y="228272"/>
                  <a:pt x="971823" y="228617"/>
                </a:cubicBezTo>
                <a:cubicBezTo>
                  <a:pt x="971492" y="228848"/>
                  <a:pt x="971154" y="229078"/>
                  <a:pt x="970815" y="229316"/>
                </a:cubicBezTo>
                <a:close/>
                <a:moveTo>
                  <a:pt x="975184" y="98731"/>
                </a:moveTo>
                <a:cubicBezTo>
                  <a:pt x="975206" y="100560"/>
                  <a:pt x="973759" y="101143"/>
                  <a:pt x="971715" y="100884"/>
                </a:cubicBezTo>
                <a:cubicBezTo>
                  <a:pt x="971017" y="100797"/>
                  <a:pt x="970175" y="100221"/>
                  <a:pt x="969858" y="99703"/>
                </a:cubicBezTo>
                <a:cubicBezTo>
                  <a:pt x="969232" y="98681"/>
                  <a:pt x="970664" y="97234"/>
                  <a:pt x="972622" y="96882"/>
                </a:cubicBezTo>
                <a:cubicBezTo>
                  <a:pt x="973414" y="96738"/>
                  <a:pt x="974270" y="96817"/>
                  <a:pt x="975105" y="96817"/>
                </a:cubicBezTo>
                <a:cubicBezTo>
                  <a:pt x="975105" y="96759"/>
                  <a:pt x="975098" y="96694"/>
                  <a:pt x="975098" y="96637"/>
                </a:cubicBezTo>
                <a:lnTo>
                  <a:pt x="975343" y="96824"/>
                </a:lnTo>
                <a:cubicBezTo>
                  <a:pt x="975264" y="96824"/>
                  <a:pt x="975184" y="96817"/>
                  <a:pt x="975105" y="96817"/>
                </a:cubicBezTo>
                <a:cubicBezTo>
                  <a:pt x="975134" y="97450"/>
                  <a:pt x="975170" y="98091"/>
                  <a:pt x="975184" y="98731"/>
                </a:cubicBezTo>
                <a:close/>
                <a:moveTo>
                  <a:pt x="982051" y="229798"/>
                </a:moveTo>
                <a:cubicBezTo>
                  <a:pt x="982296" y="229776"/>
                  <a:pt x="982649" y="230597"/>
                  <a:pt x="982951" y="231036"/>
                </a:cubicBezTo>
                <a:cubicBezTo>
                  <a:pt x="982174" y="231230"/>
                  <a:pt x="981360" y="231641"/>
                  <a:pt x="980626" y="231569"/>
                </a:cubicBezTo>
                <a:cubicBezTo>
                  <a:pt x="979885" y="231497"/>
                  <a:pt x="979215" y="230957"/>
                  <a:pt x="978200" y="230475"/>
                </a:cubicBezTo>
                <a:cubicBezTo>
                  <a:pt x="979647" y="230187"/>
                  <a:pt x="980835" y="229884"/>
                  <a:pt x="982051" y="229798"/>
                </a:cubicBezTo>
                <a:close/>
                <a:moveTo>
                  <a:pt x="978056" y="218612"/>
                </a:moveTo>
                <a:cubicBezTo>
                  <a:pt x="978056" y="218583"/>
                  <a:pt x="978056" y="218554"/>
                  <a:pt x="978056" y="218525"/>
                </a:cubicBezTo>
                <a:lnTo>
                  <a:pt x="978157" y="218597"/>
                </a:lnTo>
                <a:cubicBezTo>
                  <a:pt x="978114" y="218597"/>
                  <a:pt x="978092" y="218612"/>
                  <a:pt x="978056" y="218612"/>
                </a:cubicBezTo>
                <a:cubicBezTo>
                  <a:pt x="978085" y="218928"/>
                  <a:pt x="978172" y="219260"/>
                  <a:pt x="978078" y="219555"/>
                </a:cubicBezTo>
                <a:cubicBezTo>
                  <a:pt x="977768" y="220505"/>
                  <a:pt x="977373" y="221441"/>
                  <a:pt x="977013" y="222376"/>
                </a:cubicBezTo>
                <a:cubicBezTo>
                  <a:pt x="976487" y="222024"/>
                  <a:pt x="975595" y="221721"/>
                  <a:pt x="975501" y="221311"/>
                </a:cubicBezTo>
                <a:cubicBezTo>
                  <a:pt x="975156" y="219807"/>
                  <a:pt x="975847" y="218734"/>
                  <a:pt x="978056" y="218612"/>
                </a:cubicBezTo>
                <a:close/>
                <a:moveTo>
                  <a:pt x="986629" y="205389"/>
                </a:moveTo>
                <a:cubicBezTo>
                  <a:pt x="986572" y="205309"/>
                  <a:pt x="986514" y="205223"/>
                  <a:pt x="986464" y="205144"/>
                </a:cubicBezTo>
                <a:cubicBezTo>
                  <a:pt x="985657" y="205122"/>
                  <a:pt x="984844" y="205072"/>
                  <a:pt x="984045" y="205108"/>
                </a:cubicBezTo>
                <a:cubicBezTo>
                  <a:pt x="982310" y="205180"/>
                  <a:pt x="981310" y="204568"/>
                  <a:pt x="981367" y="203265"/>
                </a:cubicBezTo>
                <a:cubicBezTo>
                  <a:pt x="981396" y="202624"/>
                  <a:pt x="981987" y="201991"/>
                  <a:pt x="982325" y="201358"/>
                </a:cubicBezTo>
                <a:cubicBezTo>
                  <a:pt x="983095" y="201789"/>
                  <a:pt x="984038" y="202121"/>
                  <a:pt x="984599" y="202675"/>
                </a:cubicBezTo>
                <a:cubicBezTo>
                  <a:pt x="985348" y="203423"/>
                  <a:pt x="985873" y="204302"/>
                  <a:pt x="986464" y="205144"/>
                </a:cubicBezTo>
                <a:cubicBezTo>
                  <a:pt x="986615" y="205151"/>
                  <a:pt x="986773" y="205151"/>
                  <a:pt x="986924" y="205151"/>
                </a:cubicBezTo>
                <a:close/>
                <a:moveTo>
                  <a:pt x="1009727" y="192072"/>
                </a:moveTo>
                <a:cubicBezTo>
                  <a:pt x="1009727" y="192000"/>
                  <a:pt x="1009720" y="191928"/>
                  <a:pt x="1009720" y="191856"/>
                </a:cubicBezTo>
                <a:cubicBezTo>
                  <a:pt x="1007518" y="191769"/>
                  <a:pt x="1006762" y="190683"/>
                  <a:pt x="1007021" y="189142"/>
                </a:cubicBezTo>
                <a:cubicBezTo>
                  <a:pt x="1007093" y="188732"/>
                  <a:pt x="1008101" y="188372"/>
                  <a:pt x="1008756" y="188113"/>
                </a:cubicBezTo>
                <a:cubicBezTo>
                  <a:pt x="1008878" y="188062"/>
                  <a:pt x="1009641" y="188566"/>
                  <a:pt x="1009670" y="188840"/>
                </a:cubicBezTo>
                <a:cubicBezTo>
                  <a:pt x="1009778" y="189840"/>
                  <a:pt x="1009727" y="190848"/>
                  <a:pt x="1009720" y="191856"/>
                </a:cubicBezTo>
                <a:cubicBezTo>
                  <a:pt x="1009814" y="191856"/>
                  <a:pt x="1009871" y="191892"/>
                  <a:pt x="1009972" y="191892"/>
                </a:cubicBezTo>
                <a:close/>
                <a:moveTo>
                  <a:pt x="1070615" y="158621"/>
                </a:moveTo>
                <a:cubicBezTo>
                  <a:pt x="1070651" y="158751"/>
                  <a:pt x="1070679" y="158880"/>
                  <a:pt x="1070708" y="159017"/>
                </a:cubicBezTo>
                <a:cubicBezTo>
                  <a:pt x="1071284" y="159204"/>
                  <a:pt x="1071874" y="159384"/>
                  <a:pt x="1072414" y="159629"/>
                </a:cubicBezTo>
                <a:cubicBezTo>
                  <a:pt x="1072529" y="159679"/>
                  <a:pt x="1072414" y="160284"/>
                  <a:pt x="1072364" y="160284"/>
                </a:cubicBezTo>
                <a:cubicBezTo>
                  <a:pt x="1071011" y="160371"/>
                  <a:pt x="1070852" y="159694"/>
                  <a:pt x="1070708" y="159017"/>
                </a:cubicBezTo>
                <a:cubicBezTo>
                  <a:pt x="1070571" y="158974"/>
                  <a:pt x="1070442" y="158916"/>
                  <a:pt x="1070305" y="158873"/>
                </a:cubicBezTo>
                <a:close/>
                <a:moveTo>
                  <a:pt x="1073494" y="189588"/>
                </a:moveTo>
                <a:cubicBezTo>
                  <a:pt x="1072673" y="189624"/>
                  <a:pt x="1071781" y="189243"/>
                  <a:pt x="1070989" y="188940"/>
                </a:cubicBezTo>
                <a:cubicBezTo>
                  <a:pt x="1069895" y="188523"/>
                  <a:pt x="1068844" y="188033"/>
                  <a:pt x="1067786" y="187566"/>
                </a:cubicBezTo>
                <a:cubicBezTo>
                  <a:pt x="1067786" y="187594"/>
                  <a:pt x="1067771" y="187623"/>
                  <a:pt x="1067764" y="187652"/>
                </a:cubicBezTo>
                <a:cubicBezTo>
                  <a:pt x="1067620" y="187717"/>
                  <a:pt x="1067412" y="187753"/>
                  <a:pt x="1067196" y="187774"/>
                </a:cubicBezTo>
                <a:cubicBezTo>
                  <a:pt x="1066872" y="188264"/>
                  <a:pt x="1066555" y="188753"/>
                  <a:pt x="1066238" y="189243"/>
                </a:cubicBezTo>
                <a:cubicBezTo>
                  <a:pt x="1064820" y="187767"/>
                  <a:pt x="1066209" y="187882"/>
                  <a:pt x="1067196" y="187774"/>
                </a:cubicBezTo>
                <a:cubicBezTo>
                  <a:pt x="1067275" y="187652"/>
                  <a:pt x="1067354" y="187530"/>
                  <a:pt x="1067433" y="187414"/>
                </a:cubicBezTo>
                <a:cubicBezTo>
                  <a:pt x="1067548" y="187465"/>
                  <a:pt x="1067671" y="187515"/>
                  <a:pt x="1067786" y="187566"/>
                </a:cubicBezTo>
                <a:cubicBezTo>
                  <a:pt x="1067894" y="186428"/>
                  <a:pt x="1068585" y="185557"/>
                  <a:pt x="1070154" y="185521"/>
                </a:cubicBezTo>
                <a:cubicBezTo>
                  <a:pt x="1072947" y="185449"/>
                  <a:pt x="1074113" y="187191"/>
                  <a:pt x="1075516" y="188631"/>
                </a:cubicBezTo>
                <a:cubicBezTo>
                  <a:pt x="1074840" y="188969"/>
                  <a:pt x="1074192" y="189552"/>
                  <a:pt x="1073494" y="189588"/>
                </a:cubicBezTo>
                <a:close/>
                <a:moveTo>
                  <a:pt x="1093468" y="185406"/>
                </a:moveTo>
                <a:cubicBezTo>
                  <a:pt x="1093468" y="185356"/>
                  <a:pt x="1093468" y="185305"/>
                  <a:pt x="1093468" y="185248"/>
                </a:cubicBezTo>
                <a:cubicBezTo>
                  <a:pt x="1092064" y="185255"/>
                  <a:pt x="1090934" y="184823"/>
                  <a:pt x="1090610" y="183736"/>
                </a:cubicBezTo>
                <a:cubicBezTo>
                  <a:pt x="1090337" y="182829"/>
                  <a:pt x="1090553" y="181713"/>
                  <a:pt x="1088933" y="181641"/>
                </a:cubicBezTo>
                <a:cubicBezTo>
                  <a:pt x="1088631" y="181627"/>
                  <a:pt x="1087933" y="182779"/>
                  <a:pt x="1087918" y="183405"/>
                </a:cubicBezTo>
                <a:cubicBezTo>
                  <a:pt x="1087868" y="186558"/>
                  <a:pt x="1086004" y="188595"/>
                  <a:pt x="1082160" y="189538"/>
                </a:cubicBezTo>
                <a:cubicBezTo>
                  <a:pt x="1082182" y="189653"/>
                  <a:pt x="1082167" y="189761"/>
                  <a:pt x="1082203" y="189884"/>
                </a:cubicBezTo>
                <a:cubicBezTo>
                  <a:pt x="1082059" y="189927"/>
                  <a:pt x="1081915" y="189977"/>
                  <a:pt x="1081771" y="190020"/>
                </a:cubicBezTo>
                <a:cubicBezTo>
                  <a:pt x="1081613" y="190726"/>
                  <a:pt x="1081584" y="191510"/>
                  <a:pt x="1080058" y="191309"/>
                </a:cubicBezTo>
                <a:cubicBezTo>
                  <a:pt x="1079986" y="191302"/>
                  <a:pt x="1079893" y="190625"/>
                  <a:pt x="1080022" y="190567"/>
                </a:cubicBezTo>
                <a:cubicBezTo>
                  <a:pt x="1080577" y="190337"/>
                  <a:pt x="1081181" y="190186"/>
                  <a:pt x="1081771" y="190013"/>
                </a:cubicBezTo>
                <a:cubicBezTo>
                  <a:pt x="1081800" y="189884"/>
                  <a:pt x="1081822" y="189747"/>
                  <a:pt x="1081872" y="189632"/>
                </a:cubicBezTo>
                <a:cubicBezTo>
                  <a:pt x="1081980" y="189610"/>
                  <a:pt x="1082052" y="189560"/>
                  <a:pt x="1082160" y="189531"/>
                </a:cubicBezTo>
                <a:cubicBezTo>
                  <a:pt x="1081440" y="185867"/>
                  <a:pt x="1085529" y="183254"/>
                  <a:pt x="1085997" y="179755"/>
                </a:cubicBezTo>
                <a:cubicBezTo>
                  <a:pt x="1086198" y="178273"/>
                  <a:pt x="1089279" y="178690"/>
                  <a:pt x="1091078" y="178798"/>
                </a:cubicBezTo>
                <a:cubicBezTo>
                  <a:pt x="1092525" y="178884"/>
                  <a:pt x="1093454" y="179755"/>
                  <a:pt x="1093432" y="181030"/>
                </a:cubicBezTo>
                <a:cubicBezTo>
                  <a:pt x="1093410" y="182441"/>
                  <a:pt x="1093454" y="183851"/>
                  <a:pt x="1093468" y="185255"/>
                </a:cubicBezTo>
                <a:cubicBezTo>
                  <a:pt x="1093540" y="185255"/>
                  <a:pt x="1093598" y="185269"/>
                  <a:pt x="1093670" y="185262"/>
                </a:cubicBezTo>
                <a:close/>
                <a:moveTo>
                  <a:pt x="1096973" y="179712"/>
                </a:moveTo>
                <a:cubicBezTo>
                  <a:pt x="1096916" y="179576"/>
                  <a:pt x="1097607" y="179252"/>
                  <a:pt x="1097952" y="179014"/>
                </a:cubicBezTo>
                <a:cubicBezTo>
                  <a:pt x="1098269" y="179280"/>
                  <a:pt x="1098917" y="179662"/>
                  <a:pt x="1098838" y="179791"/>
                </a:cubicBezTo>
                <a:cubicBezTo>
                  <a:pt x="1098197" y="180857"/>
                  <a:pt x="1097456" y="180828"/>
                  <a:pt x="1096973" y="179712"/>
                </a:cubicBezTo>
                <a:close/>
                <a:moveTo>
                  <a:pt x="1111967" y="173687"/>
                </a:moveTo>
                <a:cubicBezTo>
                  <a:pt x="1111492" y="173428"/>
                  <a:pt x="1111348" y="172802"/>
                  <a:pt x="1111146" y="172248"/>
                </a:cubicBezTo>
                <a:cubicBezTo>
                  <a:pt x="1111009" y="172212"/>
                  <a:pt x="1110865" y="172190"/>
                  <a:pt x="1110736" y="172147"/>
                </a:cubicBezTo>
                <a:lnTo>
                  <a:pt x="1111024" y="171924"/>
                </a:lnTo>
                <a:cubicBezTo>
                  <a:pt x="1111074" y="172024"/>
                  <a:pt x="1111103" y="172140"/>
                  <a:pt x="1111146" y="172248"/>
                </a:cubicBezTo>
                <a:cubicBezTo>
                  <a:pt x="1111888" y="172428"/>
                  <a:pt x="1112722" y="172550"/>
                  <a:pt x="1113054" y="172931"/>
                </a:cubicBezTo>
                <a:cubicBezTo>
                  <a:pt x="1113565" y="173529"/>
                  <a:pt x="1112744" y="174112"/>
                  <a:pt x="1111967" y="173687"/>
                </a:cubicBez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387A843-AFA2-C983-54E5-42175D24F3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365" y="517510"/>
            <a:ext cx="10906689" cy="6157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248444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지도이(가) 표시된 사진&#10;&#10;자동 생성된 설명">
            <a:extLst>
              <a:ext uri="{FF2B5EF4-FFF2-40B4-BE49-F238E27FC236}">
                <a16:creationId xmlns:a16="http://schemas.microsoft.com/office/drawing/2014/main" id="{C341617D-DD59-57D2-7D3D-B0A2D2B147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0201" y="1950633"/>
            <a:ext cx="6468706" cy="4339650"/>
          </a:xfrm>
          <a:prstGeom prst="rect">
            <a:avLst/>
          </a:prstGeom>
        </p:spPr>
      </p:pic>
      <p:sp>
        <p:nvSpPr>
          <p:cNvPr id="11" name="직사각형 10">
            <a:extLst>
              <a:ext uri="{FF2B5EF4-FFF2-40B4-BE49-F238E27FC236}">
                <a16:creationId xmlns:a16="http://schemas.microsoft.com/office/drawing/2014/main" id="{F7842F79-0A0D-FBB3-15D0-3E20B008E63D}"/>
              </a:ext>
            </a:extLst>
          </p:cNvPr>
          <p:cNvSpPr/>
          <p:nvPr/>
        </p:nvSpPr>
        <p:spPr>
          <a:xfrm>
            <a:off x="6652004" y="2940267"/>
            <a:ext cx="3919340" cy="2052988"/>
          </a:xfrm>
          <a:prstGeom prst="rect">
            <a:avLst/>
          </a:prstGeom>
          <a:blipFill dpi="0" rotWithShape="1">
            <a:blip r:embed="rId4">
              <a:alphaModFix amt="80000"/>
            </a:blip>
            <a:srcRect/>
            <a:stretch>
              <a:fillRect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B696A6F0-5F36-B57F-8EB6-EC8B7C5534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2531" y="525405"/>
            <a:ext cx="11022523" cy="6242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1817042"/>
      </p:ext>
    </p:extLst>
  </p:cSld>
  <p:clrMapOvr>
    <a:masterClrMapping/>
  </p:clrMapOvr>
  <p:transition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6">
            <a:extLst>
              <a:ext uri="{FF2B5EF4-FFF2-40B4-BE49-F238E27FC236}">
                <a16:creationId xmlns:a16="http://schemas.microsoft.com/office/drawing/2014/main" id="{90BCC6E2-555D-D3F7-A2B8-A5A38B30B6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9110948" y="4377295"/>
            <a:ext cx="2895851" cy="1999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5B339FA7-D622-5F4E-28EF-E31DD0F60A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70029"/>
            <a:ext cx="12192000" cy="172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222146"/>
      </p:ext>
    </p:extLst>
  </p:cSld>
  <p:clrMapOvr>
    <a:masterClrMapping/>
  </p:clrMapOvr>
  <p:transition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6833425" y="242194"/>
            <a:ext cx="4937419" cy="6429057"/>
            <a:chOff x="7181939" y="-11392"/>
            <a:chExt cx="4937419" cy="6429057"/>
          </a:xfrm>
        </p:grpSpPr>
        <p:pic>
          <p:nvPicPr>
            <p:cNvPr id="4" name="Picture 1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0980" y="-11392"/>
              <a:ext cx="4235293" cy="426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81939" y="225750"/>
              <a:ext cx="4937419" cy="6191915"/>
            </a:xfrm>
            <a:prstGeom prst="rect">
              <a:avLst/>
            </a:prstGeom>
          </p:spPr>
        </p:pic>
      </p:grpSp>
      <p:pic>
        <p:nvPicPr>
          <p:cNvPr id="12" name="그림 11">
            <a:extLst>
              <a:ext uri="{FF2B5EF4-FFF2-40B4-BE49-F238E27FC236}">
                <a16:creationId xmlns:a16="http://schemas.microsoft.com/office/drawing/2014/main" id="{759AEFDA-DAFC-E526-CCC4-C9D6A78635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63" y="431409"/>
            <a:ext cx="1737672" cy="1566901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F31F80CA-7B2E-E070-66EA-0BD532674F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177" y="717531"/>
            <a:ext cx="7114649" cy="52064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640641"/>
      </p:ext>
    </p:extLst>
  </p:cSld>
  <p:clrMapOvr>
    <a:masterClrMapping/>
  </p:clrMapOvr>
  <p:transition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1" name="자유형: 도형 3300">
            <a:extLst>
              <a:ext uri="{FF2B5EF4-FFF2-40B4-BE49-F238E27FC236}">
                <a16:creationId xmlns:a16="http://schemas.microsoft.com/office/drawing/2014/main" id="{3195DC73-0D84-41B1-F39C-369B9AECC9D0}"/>
              </a:ext>
            </a:extLst>
          </p:cNvPr>
          <p:cNvSpPr/>
          <p:nvPr/>
        </p:nvSpPr>
        <p:spPr>
          <a:xfrm>
            <a:off x="6377369" y="1795211"/>
            <a:ext cx="5157291" cy="4131818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CE96960-2976-41B0-7010-13669DA459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5874" y="480945"/>
            <a:ext cx="11004234" cy="6029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8219118"/>
      </p:ext>
    </p:extLst>
  </p:cSld>
  <p:clrMapOvr>
    <a:masterClrMapping/>
  </p:clrMapOvr>
  <p:transition>
    <p:fad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FDAC0291-4078-7113-4A85-F1D660CF7267}"/>
              </a:ext>
            </a:extLst>
          </p:cNvPr>
          <p:cNvSpPr/>
          <p:nvPr/>
        </p:nvSpPr>
        <p:spPr>
          <a:xfrm>
            <a:off x="7138220" y="1481345"/>
            <a:ext cx="4225854" cy="4737682"/>
          </a:xfrm>
          <a:custGeom>
            <a:avLst/>
            <a:gdLst>
              <a:gd name="connsiteX0" fmla="*/ 201588 w 423826"/>
              <a:gd name="connsiteY0" fmla="*/ 818804 h 820312"/>
              <a:gd name="connsiteX1" fmla="*/ 204258 w 423826"/>
              <a:gd name="connsiteY1" fmla="*/ 811541 h 820312"/>
              <a:gd name="connsiteX2" fmla="*/ 206108 w 423826"/>
              <a:gd name="connsiteY2" fmla="*/ 809252 h 820312"/>
              <a:gd name="connsiteX3" fmla="*/ 207893 w 423826"/>
              <a:gd name="connsiteY3" fmla="*/ 811764 h 820312"/>
              <a:gd name="connsiteX4" fmla="*/ 209757 w 423826"/>
              <a:gd name="connsiteY4" fmla="*/ 811793 h 820312"/>
              <a:gd name="connsiteX5" fmla="*/ 215854 w 423826"/>
              <a:gd name="connsiteY5" fmla="*/ 808849 h 820312"/>
              <a:gd name="connsiteX6" fmla="*/ 227723 w 423826"/>
              <a:gd name="connsiteY6" fmla="*/ 801211 h 820312"/>
              <a:gd name="connsiteX7" fmla="*/ 230530 w 423826"/>
              <a:gd name="connsiteY7" fmla="*/ 799520 h 820312"/>
              <a:gd name="connsiteX8" fmla="*/ 233510 w 423826"/>
              <a:gd name="connsiteY8" fmla="*/ 796403 h 820312"/>
              <a:gd name="connsiteX9" fmla="*/ 235641 w 423826"/>
              <a:gd name="connsiteY9" fmla="*/ 796194 h 820312"/>
              <a:gd name="connsiteX10" fmla="*/ 236267 w 423826"/>
              <a:gd name="connsiteY10" fmla="*/ 797007 h 820312"/>
              <a:gd name="connsiteX11" fmla="*/ 237419 w 423826"/>
              <a:gd name="connsiteY11" fmla="*/ 800607 h 820312"/>
              <a:gd name="connsiteX12" fmla="*/ 239211 w 423826"/>
              <a:gd name="connsiteY12" fmla="*/ 796806 h 820312"/>
              <a:gd name="connsiteX13" fmla="*/ 240154 w 423826"/>
              <a:gd name="connsiteY13" fmla="*/ 794150 h 820312"/>
              <a:gd name="connsiteX14" fmla="*/ 243818 w 423826"/>
              <a:gd name="connsiteY14" fmla="*/ 793919 h 820312"/>
              <a:gd name="connsiteX15" fmla="*/ 244970 w 423826"/>
              <a:gd name="connsiteY15" fmla="*/ 796525 h 820312"/>
              <a:gd name="connsiteX16" fmla="*/ 249303 w 423826"/>
              <a:gd name="connsiteY16" fmla="*/ 799217 h 820312"/>
              <a:gd name="connsiteX17" fmla="*/ 253679 w 423826"/>
              <a:gd name="connsiteY17" fmla="*/ 801002 h 820312"/>
              <a:gd name="connsiteX18" fmla="*/ 256630 w 423826"/>
              <a:gd name="connsiteY18" fmla="*/ 808949 h 820312"/>
              <a:gd name="connsiteX19" fmla="*/ 259344 w 423826"/>
              <a:gd name="connsiteY19" fmla="*/ 810641 h 820312"/>
              <a:gd name="connsiteX20" fmla="*/ 262604 w 423826"/>
              <a:gd name="connsiteY20" fmla="*/ 811613 h 820312"/>
              <a:gd name="connsiteX21" fmla="*/ 265160 w 423826"/>
              <a:gd name="connsiteY21" fmla="*/ 807323 h 820312"/>
              <a:gd name="connsiteX22" fmla="*/ 267334 w 423826"/>
              <a:gd name="connsiteY22" fmla="*/ 805250 h 820312"/>
              <a:gd name="connsiteX23" fmla="*/ 275323 w 423826"/>
              <a:gd name="connsiteY23" fmla="*/ 801197 h 820312"/>
              <a:gd name="connsiteX24" fmla="*/ 282507 w 423826"/>
              <a:gd name="connsiteY24" fmla="*/ 797432 h 820312"/>
              <a:gd name="connsiteX25" fmla="*/ 284659 w 423826"/>
              <a:gd name="connsiteY25" fmla="*/ 798094 h 820312"/>
              <a:gd name="connsiteX26" fmla="*/ 285429 w 423826"/>
              <a:gd name="connsiteY26" fmla="*/ 802788 h 820312"/>
              <a:gd name="connsiteX27" fmla="*/ 289057 w 423826"/>
              <a:gd name="connsiteY27" fmla="*/ 805055 h 820312"/>
              <a:gd name="connsiteX28" fmla="*/ 297248 w 423826"/>
              <a:gd name="connsiteY28" fmla="*/ 804040 h 820312"/>
              <a:gd name="connsiteX29" fmla="*/ 303330 w 423826"/>
              <a:gd name="connsiteY29" fmla="*/ 801751 h 820312"/>
              <a:gd name="connsiteX30" fmla="*/ 308419 w 423826"/>
              <a:gd name="connsiteY30" fmla="*/ 802097 h 820312"/>
              <a:gd name="connsiteX31" fmla="*/ 310643 w 423826"/>
              <a:gd name="connsiteY31" fmla="*/ 802327 h 820312"/>
              <a:gd name="connsiteX32" fmla="*/ 310334 w 423826"/>
              <a:gd name="connsiteY32" fmla="*/ 799865 h 820312"/>
              <a:gd name="connsiteX33" fmla="*/ 304122 w 423826"/>
              <a:gd name="connsiteY33" fmla="*/ 795395 h 820312"/>
              <a:gd name="connsiteX34" fmla="*/ 304611 w 423826"/>
              <a:gd name="connsiteY34" fmla="*/ 793063 h 820312"/>
              <a:gd name="connsiteX35" fmla="*/ 310751 w 423826"/>
              <a:gd name="connsiteY35" fmla="*/ 792220 h 820312"/>
              <a:gd name="connsiteX36" fmla="*/ 320281 w 423826"/>
              <a:gd name="connsiteY36" fmla="*/ 793236 h 820312"/>
              <a:gd name="connsiteX37" fmla="*/ 322873 w 423826"/>
              <a:gd name="connsiteY37" fmla="*/ 791371 h 820312"/>
              <a:gd name="connsiteX38" fmla="*/ 323024 w 423826"/>
              <a:gd name="connsiteY38" fmla="*/ 787686 h 820312"/>
              <a:gd name="connsiteX39" fmla="*/ 328566 w 423826"/>
              <a:gd name="connsiteY39" fmla="*/ 787534 h 820312"/>
              <a:gd name="connsiteX40" fmla="*/ 329049 w 423826"/>
              <a:gd name="connsiteY40" fmla="*/ 782935 h 820312"/>
              <a:gd name="connsiteX41" fmla="*/ 331071 w 423826"/>
              <a:gd name="connsiteY41" fmla="*/ 782532 h 820312"/>
              <a:gd name="connsiteX42" fmla="*/ 334202 w 423826"/>
              <a:gd name="connsiteY42" fmla="*/ 782539 h 820312"/>
              <a:gd name="connsiteX43" fmla="*/ 340061 w 423826"/>
              <a:gd name="connsiteY43" fmla="*/ 779753 h 820312"/>
              <a:gd name="connsiteX44" fmla="*/ 340205 w 423826"/>
              <a:gd name="connsiteY44" fmla="*/ 777061 h 820312"/>
              <a:gd name="connsiteX45" fmla="*/ 341530 w 423826"/>
              <a:gd name="connsiteY45" fmla="*/ 774484 h 820312"/>
              <a:gd name="connsiteX46" fmla="*/ 343372 w 423826"/>
              <a:gd name="connsiteY46" fmla="*/ 776708 h 820312"/>
              <a:gd name="connsiteX47" fmla="*/ 344337 w 423826"/>
              <a:gd name="connsiteY47" fmla="*/ 777414 h 820312"/>
              <a:gd name="connsiteX48" fmla="*/ 345179 w 423826"/>
              <a:gd name="connsiteY48" fmla="*/ 777054 h 820312"/>
              <a:gd name="connsiteX49" fmla="*/ 345820 w 423826"/>
              <a:gd name="connsiteY49" fmla="*/ 775269 h 820312"/>
              <a:gd name="connsiteX50" fmla="*/ 346043 w 423826"/>
              <a:gd name="connsiteY50" fmla="*/ 770438 h 820312"/>
              <a:gd name="connsiteX51" fmla="*/ 348296 w 423826"/>
              <a:gd name="connsiteY51" fmla="*/ 768301 h 820312"/>
              <a:gd name="connsiteX52" fmla="*/ 354385 w 423826"/>
              <a:gd name="connsiteY52" fmla="*/ 769611 h 820312"/>
              <a:gd name="connsiteX53" fmla="*/ 359251 w 423826"/>
              <a:gd name="connsiteY53" fmla="*/ 771569 h 820312"/>
              <a:gd name="connsiteX54" fmla="*/ 365873 w 423826"/>
              <a:gd name="connsiteY54" fmla="*/ 770057 h 820312"/>
              <a:gd name="connsiteX55" fmla="*/ 368414 w 423826"/>
              <a:gd name="connsiteY55" fmla="*/ 769337 h 820312"/>
              <a:gd name="connsiteX56" fmla="*/ 365844 w 423826"/>
              <a:gd name="connsiteY56" fmla="*/ 767192 h 820312"/>
              <a:gd name="connsiteX57" fmla="*/ 359157 w 423826"/>
              <a:gd name="connsiteY57" fmla="*/ 765983 h 820312"/>
              <a:gd name="connsiteX58" fmla="*/ 358114 w 423826"/>
              <a:gd name="connsiteY58" fmla="*/ 765356 h 820312"/>
              <a:gd name="connsiteX59" fmla="*/ 358884 w 423826"/>
              <a:gd name="connsiteY59" fmla="*/ 764752 h 820312"/>
              <a:gd name="connsiteX60" fmla="*/ 369249 w 423826"/>
              <a:gd name="connsiteY60" fmla="*/ 762247 h 820312"/>
              <a:gd name="connsiteX61" fmla="*/ 370501 w 423826"/>
              <a:gd name="connsiteY61" fmla="*/ 760570 h 820312"/>
              <a:gd name="connsiteX62" fmla="*/ 359920 w 423826"/>
              <a:gd name="connsiteY62" fmla="*/ 756459 h 820312"/>
              <a:gd name="connsiteX63" fmla="*/ 356566 w 423826"/>
              <a:gd name="connsiteY63" fmla="*/ 754890 h 820312"/>
              <a:gd name="connsiteX64" fmla="*/ 356638 w 423826"/>
              <a:gd name="connsiteY64" fmla="*/ 750917 h 820312"/>
              <a:gd name="connsiteX65" fmla="*/ 358006 w 423826"/>
              <a:gd name="connsiteY65" fmla="*/ 750636 h 820312"/>
              <a:gd name="connsiteX66" fmla="*/ 369760 w 423826"/>
              <a:gd name="connsiteY66" fmla="*/ 749930 h 820312"/>
              <a:gd name="connsiteX67" fmla="*/ 371963 w 423826"/>
              <a:gd name="connsiteY67" fmla="*/ 748628 h 820312"/>
              <a:gd name="connsiteX68" fmla="*/ 380161 w 423826"/>
              <a:gd name="connsiteY68" fmla="*/ 746763 h 820312"/>
              <a:gd name="connsiteX69" fmla="*/ 388604 w 423826"/>
              <a:gd name="connsiteY69" fmla="*/ 744129 h 820312"/>
              <a:gd name="connsiteX70" fmla="*/ 390008 w 423826"/>
              <a:gd name="connsiteY70" fmla="*/ 739558 h 820312"/>
              <a:gd name="connsiteX71" fmla="*/ 390728 w 423826"/>
              <a:gd name="connsiteY71" fmla="*/ 737218 h 820312"/>
              <a:gd name="connsiteX72" fmla="*/ 391095 w 423826"/>
              <a:gd name="connsiteY72" fmla="*/ 734807 h 820312"/>
              <a:gd name="connsiteX73" fmla="*/ 389900 w 423826"/>
              <a:gd name="connsiteY73" fmla="*/ 732381 h 820312"/>
              <a:gd name="connsiteX74" fmla="*/ 390324 w 423826"/>
              <a:gd name="connsiteY74" fmla="*/ 729725 h 820312"/>
              <a:gd name="connsiteX75" fmla="*/ 390490 w 423826"/>
              <a:gd name="connsiteY75" fmla="*/ 727378 h 820312"/>
              <a:gd name="connsiteX76" fmla="*/ 386574 w 423826"/>
              <a:gd name="connsiteY76" fmla="*/ 724549 h 820312"/>
              <a:gd name="connsiteX77" fmla="*/ 383522 w 423826"/>
              <a:gd name="connsiteY77" fmla="*/ 721447 h 820312"/>
              <a:gd name="connsiteX78" fmla="*/ 384285 w 423826"/>
              <a:gd name="connsiteY78" fmla="*/ 712859 h 820312"/>
              <a:gd name="connsiteX79" fmla="*/ 386610 w 423826"/>
              <a:gd name="connsiteY79" fmla="*/ 712197 h 820312"/>
              <a:gd name="connsiteX80" fmla="*/ 388827 w 423826"/>
              <a:gd name="connsiteY80" fmla="*/ 713126 h 820312"/>
              <a:gd name="connsiteX81" fmla="*/ 389079 w 423826"/>
              <a:gd name="connsiteY81" fmla="*/ 715911 h 820312"/>
              <a:gd name="connsiteX82" fmla="*/ 389821 w 423826"/>
              <a:gd name="connsiteY82" fmla="*/ 722613 h 820312"/>
              <a:gd name="connsiteX83" fmla="*/ 390792 w 423826"/>
              <a:gd name="connsiteY83" fmla="*/ 723225 h 820312"/>
              <a:gd name="connsiteX84" fmla="*/ 391699 w 423826"/>
              <a:gd name="connsiteY84" fmla="*/ 722483 h 820312"/>
              <a:gd name="connsiteX85" fmla="*/ 394218 w 423826"/>
              <a:gd name="connsiteY85" fmla="*/ 704776 h 820312"/>
              <a:gd name="connsiteX86" fmla="*/ 394946 w 423826"/>
              <a:gd name="connsiteY86" fmla="*/ 698952 h 820312"/>
              <a:gd name="connsiteX87" fmla="*/ 394910 w 423826"/>
              <a:gd name="connsiteY87" fmla="*/ 697052 h 820312"/>
              <a:gd name="connsiteX88" fmla="*/ 394924 w 423826"/>
              <a:gd name="connsiteY88" fmla="*/ 684491 h 820312"/>
              <a:gd name="connsiteX89" fmla="*/ 397198 w 423826"/>
              <a:gd name="connsiteY89" fmla="*/ 680093 h 820312"/>
              <a:gd name="connsiteX90" fmla="*/ 395478 w 423826"/>
              <a:gd name="connsiteY90" fmla="*/ 677177 h 820312"/>
              <a:gd name="connsiteX91" fmla="*/ 389979 w 423826"/>
              <a:gd name="connsiteY91" fmla="*/ 674341 h 820312"/>
              <a:gd name="connsiteX92" fmla="*/ 389605 w 423826"/>
              <a:gd name="connsiteY92" fmla="*/ 672520 h 820312"/>
              <a:gd name="connsiteX93" fmla="*/ 392606 w 423826"/>
              <a:gd name="connsiteY93" fmla="*/ 672369 h 820312"/>
              <a:gd name="connsiteX94" fmla="*/ 397659 w 423826"/>
              <a:gd name="connsiteY94" fmla="*/ 671124 h 820312"/>
              <a:gd name="connsiteX95" fmla="*/ 397954 w 423826"/>
              <a:gd name="connsiteY95" fmla="*/ 664357 h 820312"/>
              <a:gd name="connsiteX96" fmla="*/ 398235 w 423826"/>
              <a:gd name="connsiteY96" fmla="*/ 657634 h 820312"/>
              <a:gd name="connsiteX97" fmla="*/ 403964 w 423826"/>
              <a:gd name="connsiteY97" fmla="*/ 641208 h 820312"/>
              <a:gd name="connsiteX98" fmla="*/ 406541 w 423826"/>
              <a:gd name="connsiteY98" fmla="*/ 632023 h 820312"/>
              <a:gd name="connsiteX99" fmla="*/ 406750 w 423826"/>
              <a:gd name="connsiteY99" fmla="*/ 625263 h 820312"/>
              <a:gd name="connsiteX100" fmla="*/ 409097 w 423826"/>
              <a:gd name="connsiteY100" fmla="*/ 620908 h 820312"/>
              <a:gd name="connsiteX101" fmla="*/ 406549 w 423826"/>
              <a:gd name="connsiteY101" fmla="*/ 615596 h 820312"/>
              <a:gd name="connsiteX102" fmla="*/ 406577 w 423826"/>
              <a:gd name="connsiteY102" fmla="*/ 606900 h 820312"/>
              <a:gd name="connsiteX103" fmla="*/ 405195 w 423826"/>
              <a:gd name="connsiteY103" fmla="*/ 603330 h 820312"/>
              <a:gd name="connsiteX104" fmla="*/ 400934 w 423826"/>
              <a:gd name="connsiteY104" fmla="*/ 589783 h 820312"/>
              <a:gd name="connsiteX105" fmla="*/ 403633 w 423826"/>
              <a:gd name="connsiteY105" fmla="*/ 589783 h 820312"/>
              <a:gd name="connsiteX106" fmla="*/ 405858 w 423826"/>
              <a:gd name="connsiteY106" fmla="*/ 594044 h 820312"/>
              <a:gd name="connsiteX107" fmla="*/ 409593 w 423826"/>
              <a:gd name="connsiteY107" fmla="*/ 599947 h 820312"/>
              <a:gd name="connsiteX108" fmla="*/ 411342 w 423826"/>
              <a:gd name="connsiteY108" fmla="*/ 600739 h 820312"/>
              <a:gd name="connsiteX109" fmla="*/ 412170 w 423826"/>
              <a:gd name="connsiteY109" fmla="*/ 600033 h 820312"/>
              <a:gd name="connsiteX110" fmla="*/ 413055 w 423826"/>
              <a:gd name="connsiteY110" fmla="*/ 588480 h 820312"/>
              <a:gd name="connsiteX111" fmla="*/ 413207 w 423826"/>
              <a:gd name="connsiteY111" fmla="*/ 582577 h 820312"/>
              <a:gd name="connsiteX112" fmla="*/ 415265 w 423826"/>
              <a:gd name="connsiteY112" fmla="*/ 574228 h 820312"/>
              <a:gd name="connsiteX113" fmla="*/ 412206 w 423826"/>
              <a:gd name="connsiteY113" fmla="*/ 569182 h 820312"/>
              <a:gd name="connsiteX114" fmla="*/ 411090 w 423826"/>
              <a:gd name="connsiteY114" fmla="*/ 562365 h 820312"/>
              <a:gd name="connsiteX115" fmla="*/ 411069 w 423826"/>
              <a:gd name="connsiteY115" fmla="*/ 557088 h 820312"/>
              <a:gd name="connsiteX116" fmla="*/ 411695 w 423826"/>
              <a:gd name="connsiteY116" fmla="*/ 552014 h 820312"/>
              <a:gd name="connsiteX117" fmla="*/ 409939 w 423826"/>
              <a:gd name="connsiteY117" fmla="*/ 549084 h 820312"/>
              <a:gd name="connsiteX118" fmla="*/ 407563 w 423826"/>
              <a:gd name="connsiteY118" fmla="*/ 545672 h 820312"/>
              <a:gd name="connsiteX119" fmla="*/ 407549 w 423826"/>
              <a:gd name="connsiteY119" fmla="*/ 538625 h 820312"/>
              <a:gd name="connsiteX120" fmla="*/ 407607 w 423826"/>
              <a:gd name="connsiteY120" fmla="*/ 534558 h 820312"/>
              <a:gd name="connsiteX121" fmla="*/ 410371 w 423826"/>
              <a:gd name="connsiteY121" fmla="*/ 533269 h 820312"/>
              <a:gd name="connsiteX122" fmla="*/ 412379 w 423826"/>
              <a:gd name="connsiteY122" fmla="*/ 531016 h 820312"/>
              <a:gd name="connsiteX123" fmla="*/ 410831 w 423826"/>
              <a:gd name="connsiteY123" fmla="*/ 527482 h 820312"/>
              <a:gd name="connsiteX124" fmla="*/ 410543 w 423826"/>
              <a:gd name="connsiteY124" fmla="*/ 524048 h 820312"/>
              <a:gd name="connsiteX125" fmla="*/ 408866 w 423826"/>
              <a:gd name="connsiteY125" fmla="*/ 516548 h 820312"/>
              <a:gd name="connsiteX126" fmla="*/ 408600 w 423826"/>
              <a:gd name="connsiteY126" fmla="*/ 513424 h 820312"/>
              <a:gd name="connsiteX127" fmla="*/ 411055 w 423826"/>
              <a:gd name="connsiteY127" fmla="*/ 510112 h 820312"/>
              <a:gd name="connsiteX128" fmla="*/ 414164 w 423826"/>
              <a:gd name="connsiteY128" fmla="*/ 501964 h 820312"/>
              <a:gd name="connsiteX129" fmla="*/ 411184 w 423826"/>
              <a:gd name="connsiteY129" fmla="*/ 496954 h 820312"/>
              <a:gd name="connsiteX130" fmla="*/ 410975 w 423826"/>
              <a:gd name="connsiteY130" fmla="*/ 492656 h 820312"/>
              <a:gd name="connsiteX131" fmla="*/ 412120 w 423826"/>
              <a:gd name="connsiteY131" fmla="*/ 486156 h 820312"/>
              <a:gd name="connsiteX132" fmla="*/ 409672 w 423826"/>
              <a:gd name="connsiteY132" fmla="*/ 473092 h 820312"/>
              <a:gd name="connsiteX133" fmla="*/ 412300 w 423826"/>
              <a:gd name="connsiteY133" fmla="*/ 459026 h 820312"/>
              <a:gd name="connsiteX134" fmla="*/ 409982 w 423826"/>
              <a:gd name="connsiteY134" fmla="*/ 453699 h 820312"/>
              <a:gd name="connsiteX135" fmla="*/ 410220 w 423826"/>
              <a:gd name="connsiteY135" fmla="*/ 446847 h 820312"/>
              <a:gd name="connsiteX136" fmla="*/ 411925 w 423826"/>
              <a:gd name="connsiteY136" fmla="*/ 441455 h 820312"/>
              <a:gd name="connsiteX137" fmla="*/ 410507 w 423826"/>
              <a:gd name="connsiteY137" fmla="*/ 435934 h 820312"/>
              <a:gd name="connsiteX138" fmla="*/ 410148 w 423826"/>
              <a:gd name="connsiteY138" fmla="*/ 433299 h 820312"/>
              <a:gd name="connsiteX139" fmla="*/ 410148 w 423826"/>
              <a:gd name="connsiteY139" fmla="*/ 426087 h 820312"/>
              <a:gd name="connsiteX140" fmla="*/ 410349 w 423826"/>
              <a:gd name="connsiteY140" fmla="*/ 423431 h 820312"/>
              <a:gd name="connsiteX141" fmla="*/ 409845 w 423826"/>
              <a:gd name="connsiteY141" fmla="*/ 419335 h 820312"/>
              <a:gd name="connsiteX142" fmla="*/ 412134 w 423826"/>
              <a:gd name="connsiteY142" fmla="*/ 413979 h 820312"/>
              <a:gd name="connsiteX143" fmla="*/ 410025 w 423826"/>
              <a:gd name="connsiteY143" fmla="*/ 410574 h 820312"/>
              <a:gd name="connsiteX144" fmla="*/ 407369 w 423826"/>
              <a:gd name="connsiteY144" fmla="*/ 408386 h 820312"/>
              <a:gd name="connsiteX145" fmla="*/ 409780 w 423826"/>
              <a:gd name="connsiteY145" fmla="*/ 406191 h 820312"/>
              <a:gd name="connsiteX146" fmla="*/ 410680 w 423826"/>
              <a:gd name="connsiteY146" fmla="*/ 401274 h 820312"/>
              <a:gd name="connsiteX147" fmla="*/ 410810 w 423826"/>
              <a:gd name="connsiteY147" fmla="*/ 399683 h 820312"/>
              <a:gd name="connsiteX148" fmla="*/ 410270 w 423826"/>
              <a:gd name="connsiteY148" fmla="*/ 396494 h 820312"/>
              <a:gd name="connsiteX149" fmla="*/ 412091 w 423826"/>
              <a:gd name="connsiteY149" fmla="*/ 392975 h 820312"/>
              <a:gd name="connsiteX150" fmla="*/ 409881 w 423826"/>
              <a:gd name="connsiteY150" fmla="*/ 380795 h 820312"/>
              <a:gd name="connsiteX151" fmla="*/ 409572 w 423826"/>
              <a:gd name="connsiteY151" fmla="*/ 377016 h 820312"/>
              <a:gd name="connsiteX152" fmla="*/ 410176 w 423826"/>
              <a:gd name="connsiteY152" fmla="*/ 367298 h 820312"/>
              <a:gd name="connsiteX153" fmla="*/ 409737 w 423826"/>
              <a:gd name="connsiteY153" fmla="*/ 351707 h 820312"/>
              <a:gd name="connsiteX154" fmla="*/ 410356 w 423826"/>
              <a:gd name="connsiteY154" fmla="*/ 346099 h 820312"/>
              <a:gd name="connsiteX155" fmla="*/ 411969 w 423826"/>
              <a:gd name="connsiteY155" fmla="*/ 336741 h 820312"/>
              <a:gd name="connsiteX156" fmla="*/ 409456 w 423826"/>
              <a:gd name="connsiteY156" fmla="*/ 328499 h 820312"/>
              <a:gd name="connsiteX157" fmla="*/ 408039 w 423826"/>
              <a:gd name="connsiteY157" fmla="*/ 325901 h 820312"/>
              <a:gd name="connsiteX158" fmla="*/ 410241 w 423826"/>
              <a:gd name="connsiteY158" fmla="*/ 321776 h 820312"/>
              <a:gd name="connsiteX159" fmla="*/ 413710 w 423826"/>
              <a:gd name="connsiteY159" fmla="*/ 315946 h 820312"/>
              <a:gd name="connsiteX160" fmla="*/ 414092 w 423826"/>
              <a:gd name="connsiteY160" fmla="*/ 308740 h 820312"/>
              <a:gd name="connsiteX161" fmla="*/ 407614 w 423826"/>
              <a:gd name="connsiteY161" fmla="*/ 300369 h 820312"/>
              <a:gd name="connsiteX162" fmla="*/ 406779 w 423826"/>
              <a:gd name="connsiteY162" fmla="*/ 296856 h 820312"/>
              <a:gd name="connsiteX163" fmla="*/ 410810 w 423826"/>
              <a:gd name="connsiteY163" fmla="*/ 296748 h 820312"/>
              <a:gd name="connsiteX164" fmla="*/ 414567 w 423826"/>
              <a:gd name="connsiteY164" fmla="*/ 295783 h 820312"/>
              <a:gd name="connsiteX165" fmla="*/ 417957 w 423826"/>
              <a:gd name="connsiteY165" fmla="*/ 290651 h 820312"/>
              <a:gd name="connsiteX166" fmla="*/ 416345 w 423826"/>
              <a:gd name="connsiteY166" fmla="*/ 287311 h 820312"/>
              <a:gd name="connsiteX167" fmla="*/ 412537 w 423826"/>
              <a:gd name="connsiteY167" fmla="*/ 287995 h 820312"/>
              <a:gd name="connsiteX168" fmla="*/ 410090 w 423826"/>
              <a:gd name="connsiteY168" fmla="*/ 288815 h 820312"/>
              <a:gd name="connsiteX169" fmla="*/ 407599 w 423826"/>
              <a:gd name="connsiteY169" fmla="*/ 288239 h 820312"/>
              <a:gd name="connsiteX170" fmla="*/ 406880 w 423826"/>
              <a:gd name="connsiteY170" fmla="*/ 286519 h 820312"/>
              <a:gd name="connsiteX171" fmla="*/ 409384 w 423826"/>
              <a:gd name="connsiteY171" fmla="*/ 283215 h 820312"/>
              <a:gd name="connsiteX172" fmla="*/ 409759 w 423826"/>
              <a:gd name="connsiteY172" fmla="*/ 275534 h 820312"/>
              <a:gd name="connsiteX173" fmla="*/ 412552 w 423826"/>
              <a:gd name="connsiteY173" fmla="*/ 267386 h 820312"/>
              <a:gd name="connsiteX174" fmla="*/ 413221 w 423826"/>
              <a:gd name="connsiteY174" fmla="*/ 266594 h 820312"/>
              <a:gd name="connsiteX175" fmla="*/ 414150 w 423826"/>
              <a:gd name="connsiteY175" fmla="*/ 266299 h 820312"/>
              <a:gd name="connsiteX176" fmla="*/ 415157 w 423826"/>
              <a:gd name="connsiteY176" fmla="*/ 266954 h 820312"/>
              <a:gd name="connsiteX177" fmla="*/ 415956 w 423826"/>
              <a:gd name="connsiteY177" fmla="*/ 268696 h 820312"/>
              <a:gd name="connsiteX178" fmla="*/ 418087 w 423826"/>
              <a:gd name="connsiteY178" fmla="*/ 267544 h 820312"/>
              <a:gd name="connsiteX179" fmla="*/ 419390 w 423826"/>
              <a:gd name="connsiteY179" fmla="*/ 265910 h 820312"/>
              <a:gd name="connsiteX180" fmla="*/ 419354 w 423826"/>
              <a:gd name="connsiteY180" fmla="*/ 261663 h 820312"/>
              <a:gd name="connsiteX181" fmla="*/ 420246 w 423826"/>
              <a:gd name="connsiteY181" fmla="*/ 259317 h 820312"/>
              <a:gd name="connsiteX182" fmla="*/ 419490 w 423826"/>
              <a:gd name="connsiteY182" fmla="*/ 253954 h 820312"/>
              <a:gd name="connsiteX183" fmla="*/ 416467 w 423826"/>
              <a:gd name="connsiteY183" fmla="*/ 251888 h 820312"/>
              <a:gd name="connsiteX184" fmla="*/ 417972 w 423826"/>
              <a:gd name="connsiteY184" fmla="*/ 248231 h 820312"/>
              <a:gd name="connsiteX185" fmla="*/ 419908 w 423826"/>
              <a:gd name="connsiteY185" fmla="*/ 244862 h 820312"/>
              <a:gd name="connsiteX186" fmla="*/ 415193 w 423826"/>
              <a:gd name="connsiteY186" fmla="*/ 236275 h 820312"/>
              <a:gd name="connsiteX187" fmla="*/ 415438 w 423826"/>
              <a:gd name="connsiteY187" fmla="*/ 232409 h 820312"/>
              <a:gd name="connsiteX188" fmla="*/ 418461 w 423826"/>
              <a:gd name="connsiteY188" fmla="*/ 230768 h 820312"/>
              <a:gd name="connsiteX189" fmla="*/ 420505 w 423826"/>
              <a:gd name="connsiteY189" fmla="*/ 229746 h 820312"/>
              <a:gd name="connsiteX190" fmla="*/ 418130 w 423826"/>
              <a:gd name="connsiteY190" fmla="*/ 228882 h 820312"/>
              <a:gd name="connsiteX191" fmla="*/ 411148 w 423826"/>
              <a:gd name="connsiteY191" fmla="*/ 228393 h 820312"/>
              <a:gd name="connsiteX192" fmla="*/ 409435 w 423826"/>
              <a:gd name="connsiteY192" fmla="*/ 223095 h 820312"/>
              <a:gd name="connsiteX193" fmla="*/ 410061 w 423826"/>
              <a:gd name="connsiteY193" fmla="*/ 216415 h 820312"/>
              <a:gd name="connsiteX194" fmla="*/ 410018 w 423826"/>
              <a:gd name="connsiteY194" fmla="*/ 212405 h 820312"/>
              <a:gd name="connsiteX195" fmla="*/ 405584 w 423826"/>
              <a:gd name="connsiteY195" fmla="*/ 209332 h 820312"/>
              <a:gd name="connsiteX196" fmla="*/ 404569 w 423826"/>
              <a:gd name="connsiteY196" fmla="*/ 208741 h 820312"/>
              <a:gd name="connsiteX197" fmla="*/ 406052 w 423826"/>
              <a:gd name="connsiteY197" fmla="*/ 207626 h 820312"/>
              <a:gd name="connsiteX198" fmla="*/ 408902 w 423826"/>
              <a:gd name="connsiteY198" fmla="*/ 207511 h 820312"/>
              <a:gd name="connsiteX199" fmla="*/ 411508 w 423826"/>
              <a:gd name="connsiteY199" fmla="*/ 206892 h 820312"/>
              <a:gd name="connsiteX200" fmla="*/ 410536 w 423826"/>
              <a:gd name="connsiteY200" fmla="*/ 205416 h 820312"/>
              <a:gd name="connsiteX201" fmla="*/ 404735 w 423826"/>
              <a:gd name="connsiteY201" fmla="*/ 201118 h 820312"/>
              <a:gd name="connsiteX202" fmla="*/ 405728 w 423826"/>
              <a:gd name="connsiteY202" fmla="*/ 199866 h 820312"/>
              <a:gd name="connsiteX203" fmla="*/ 407139 w 423826"/>
              <a:gd name="connsiteY203" fmla="*/ 199888 h 820312"/>
              <a:gd name="connsiteX204" fmla="*/ 412710 w 423826"/>
              <a:gd name="connsiteY204" fmla="*/ 202781 h 820312"/>
              <a:gd name="connsiteX205" fmla="*/ 415258 w 423826"/>
              <a:gd name="connsiteY205" fmla="*/ 201788 h 820312"/>
              <a:gd name="connsiteX206" fmla="*/ 419138 w 423826"/>
              <a:gd name="connsiteY206" fmla="*/ 199585 h 820312"/>
              <a:gd name="connsiteX207" fmla="*/ 418771 w 423826"/>
              <a:gd name="connsiteY207" fmla="*/ 197915 h 820312"/>
              <a:gd name="connsiteX208" fmla="*/ 415222 w 423826"/>
              <a:gd name="connsiteY208" fmla="*/ 195504 h 820312"/>
              <a:gd name="connsiteX209" fmla="*/ 414545 w 423826"/>
              <a:gd name="connsiteY209" fmla="*/ 188867 h 820312"/>
              <a:gd name="connsiteX210" fmla="*/ 412415 w 423826"/>
              <a:gd name="connsiteY210" fmla="*/ 189025 h 820312"/>
              <a:gd name="connsiteX211" fmla="*/ 410205 w 423826"/>
              <a:gd name="connsiteY211" fmla="*/ 189371 h 820312"/>
              <a:gd name="connsiteX212" fmla="*/ 409752 w 423826"/>
              <a:gd name="connsiteY212" fmla="*/ 187593 h 820312"/>
              <a:gd name="connsiteX213" fmla="*/ 416921 w 423826"/>
              <a:gd name="connsiteY213" fmla="*/ 185894 h 820312"/>
              <a:gd name="connsiteX214" fmla="*/ 421153 w 423826"/>
              <a:gd name="connsiteY214" fmla="*/ 186096 h 820312"/>
              <a:gd name="connsiteX215" fmla="*/ 423377 w 423826"/>
              <a:gd name="connsiteY215" fmla="*/ 185146 h 820312"/>
              <a:gd name="connsiteX216" fmla="*/ 422362 w 423826"/>
              <a:gd name="connsiteY216" fmla="*/ 184462 h 820312"/>
              <a:gd name="connsiteX217" fmla="*/ 421060 w 423826"/>
              <a:gd name="connsiteY217" fmla="*/ 184181 h 820312"/>
              <a:gd name="connsiteX218" fmla="*/ 416633 w 423826"/>
              <a:gd name="connsiteY218" fmla="*/ 182036 h 820312"/>
              <a:gd name="connsiteX219" fmla="*/ 408881 w 423826"/>
              <a:gd name="connsiteY219" fmla="*/ 177040 h 820312"/>
              <a:gd name="connsiteX220" fmla="*/ 408593 w 423826"/>
              <a:gd name="connsiteY220" fmla="*/ 174003 h 820312"/>
              <a:gd name="connsiteX221" fmla="*/ 409269 w 423826"/>
              <a:gd name="connsiteY221" fmla="*/ 172217 h 820312"/>
              <a:gd name="connsiteX222" fmla="*/ 407765 w 423826"/>
              <a:gd name="connsiteY222" fmla="*/ 169029 h 820312"/>
              <a:gd name="connsiteX223" fmla="*/ 409636 w 423826"/>
              <a:gd name="connsiteY223" fmla="*/ 164486 h 820312"/>
              <a:gd name="connsiteX224" fmla="*/ 412580 w 423826"/>
              <a:gd name="connsiteY224" fmla="*/ 162838 h 820312"/>
              <a:gd name="connsiteX225" fmla="*/ 416892 w 423826"/>
              <a:gd name="connsiteY225" fmla="*/ 162867 h 820312"/>
              <a:gd name="connsiteX226" fmla="*/ 420995 w 423826"/>
              <a:gd name="connsiteY226" fmla="*/ 160966 h 820312"/>
              <a:gd name="connsiteX227" fmla="*/ 418245 w 423826"/>
              <a:gd name="connsiteY227" fmla="*/ 157101 h 820312"/>
              <a:gd name="connsiteX228" fmla="*/ 416460 w 423826"/>
              <a:gd name="connsiteY228" fmla="*/ 155453 h 820312"/>
              <a:gd name="connsiteX229" fmla="*/ 418072 w 423826"/>
              <a:gd name="connsiteY229" fmla="*/ 148945 h 820312"/>
              <a:gd name="connsiteX230" fmla="*/ 415452 w 423826"/>
              <a:gd name="connsiteY230" fmla="*/ 147304 h 820312"/>
              <a:gd name="connsiteX231" fmla="*/ 420584 w 423826"/>
              <a:gd name="connsiteY231" fmla="*/ 145425 h 820312"/>
              <a:gd name="connsiteX232" fmla="*/ 423550 w 423826"/>
              <a:gd name="connsiteY232" fmla="*/ 143892 h 820312"/>
              <a:gd name="connsiteX233" fmla="*/ 422190 w 423826"/>
              <a:gd name="connsiteY233" fmla="*/ 141380 h 820312"/>
              <a:gd name="connsiteX234" fmla="*/ 420045 w 423826"/>
              <a:gd name="connsiteY234" fmla="*/ 140156 h 820312"/>
              <a:gd name="connsiteX235" fmla="*/ 415006 w 423826"/>
              <a:gd name="connsiteY235" fmla="*/ 135420 h 820312"/>
              <a:gd name="connsiteX236" fmla="*/ 412062 w 423826"/>
              <a:gd name="connsiteY236" fmla="*/ 133980 h 820312"/>
              <a:gd name="connsiteX237" fmla="*/ 409593 w 423826"/>
              <a:gd name="connsiteY237" fmla="*/ 135880 h 820312"/>
              <a:gd name="connsiteX238" fmla="*/ 409406 w 423826"/>
              <a:gd name="connsiteY238" fmla="*/ 137795 h 820312"/>
              <a:gd name="connsiteX239" fmla="*/ 408017 w 423826"/>
              <a:gd name="connsiteY239" fmla="*/ 139285 h 820312"/>
              <a:gd name="connsiteX240" fmla="*/ 406808 w 423826"/>
              <a:gd name="connsiteY240" fmla="*/ 137644 h 820312"/>
              <a:gd name="connsiteX241" fmla="*/ 406210 w 423826"/>
              <a:gd name="connsiteY241" fmla="*/ 129020 h 820312"/>
              <a:gd name="connsiteX242" fmla="*/ 403684 w 423826"/>
              <a:gd name="connsiteY242" fmla="*/ 120850 h 820312"/>
              <a:gd name="connsiteX243" fmla="*/ 403079 w 423826"/>
              <a:gd name="connsiteY243" fmla="*/ 119051 h 820312"/>
              <a:gd name="connsiteX244" fmla="*/ 400740 w 423826"/>
              <a:gd name="connsiteY244" fmla="*/ 114667 h 820312"/>
              <a:gd name="connsiteX245" fmla="*/ 402611 w 423826"/>
              <a:gd name="connsiteY245" fmla="*/ 110197 h 820312"/>
              <a:gd name="connsiteX246" fmla="*/ 402539 w 423826"/>
              <a:gd name="connsiteY246" fmla="*/ 106259 h 820312"/>
              <a:gd name="connsiteX247" fmla="*/ 401848 w 423826"/>
              <a:gd name="connsiteY247" fmla="*/ 102077 h 820312"/>
              <a:gd name="connsiteX248" fmla="*/ 403605 w 423826"/>
              <a:gd name="connsiteY248" fmla="*/ 96866 h 820312"/>
              <a:gd name="connsiteX249" fmla="*/ 399545 w 423826"/>
              <a:gd name="connsiteY249" fmla="*/ 94721 h 820312"/>
              <a:gd name="connsiteX250" fmla="*/ 399307 w 423826"/>
              <a:gd name="connsiteY250" fmla="*/ 93468 h 820312"/>
              <a:gd name="connsiteX251" fmla="*/ 403749 w 423826"/>
              <a:gd name="connsiteY251" fmla="*/ 89444 h 820312"/>
              <a:gd name="connsiteX252" fmla="*/ 403763 w 423826"/>
              <a:gd name="connsiteY252" fmla="*/ 85586 h 820312"/>
              <a:gd name="connsiteX253" fmla="*/ 398890 w 423826"/>
              <a:gd name="connsiteY253" fmla="*/ 80720 h 820312"/>
              <a:gd name="connsiteX254" fmla="*/ 395960 w 423826"/>
              <a:gd name="connsiteY254" fmla="*/ 74169 h 820312"/>
              <a:gd name="connsiteX255" fmla="*/ 397565 w 423826"/>
              <a:gd name="connsiteY255" fmla="*/ 71600 h 820312"/>
              <a:gd name="connsiteX256" fmla="*/ 395262 w 423826"/>
              <a:gd name="connsiteY256" fmla="*/ 70635 h 820312"/>
              <a:gd name="connsiteX257" fmla="*/ 392347 w 423826"/>
              <a:gd name="connsiteY257" fmla="*/ 70131 h 820312"/>
              <a:gd name="connsiteX258" fmla="*/ 387085 w 423826"/>
              <a:gd name="connsiteY258" fmla="*/ 65920 h 820312"/>
              <a:gd name="connsiteX259" fmla="*/ 377181 w 423826"/>
              <a:gd name="connsiteY259" fmla="*/ 62479 h 820312"/>
              <a:gd name="connsiteX260" fmla="*/ 375921 w 423826"/>
              <a:gd name="connsiteY260" fmla="*/ 58412 h 820312"/>
              <a:gd name="connsiteX261" fmla="*/ 375842 w 423826"/>
              <a:gd name="connsiteY261" fmla="*/ 56217 h 820312"/>
              <a:gd name="connsiteX262" fmla="*/ 373424 w 423826"/>
              <a:gd name="connsiteY262" fmla="*/ 50408 h 820312"/>
              <a:gd name="connsiteX263" fmla="*/ 374021 w 423826"/>
              <a:gd name="connsiteY263" fmla="*/ 46931 h 820312"/>
              <a:gd name="connsiteX264" fmla="*/ 370789 w 423826"/>
              <a:gd name="connsiteY264" fmla="*/ 42742 h 820312"/>
              <a:gd name="connsiteX265" fmla="*/ 363224 w 423826"/>
              <a:gd name="connsiteY265" fmla="*/ 37717 h 820312"/>
              <a:gd name="connsiteX266" fmla="*/ 351916 w 423826"/>
              <a:gd name="connsiteY266" fmla="*/ 34881 h 820312"/>
              <a:gd name="connsiteX267" fmla="*/ 344841 w 423826"/>
              <a:gd name="connsiteY267" fmla="*/ 40899 h 820312"/>
              <a:gd name="connsiteX268" fmla="*/ 343005 w 423826"/>
              <a:gd name="connsiteY268" fmla="*/ 43267 h 820312"/>
              <a:gd name="connsiteX269" fmla="*/ 339514 w 423826"/>
              <a:gd name="connsiteY269" fmla="*/ 44340 h 820312"/>
              <a:gd name="connsiteX270" fmla="*/ 337643 w 423826"/>
              <a:gd name="connsiteY270" fmla="*/ 42223 h 820312"/>
              <a:gd name="connsiteX271" fmla="*/ 337643 w 423826"/>
              <a:gd name="connsiteY271" fmla="*/ 37293 h 820312"/>
              <a:gd name="connsiteX272" fmla="*/ 336534 w 423826"/>
              <a:gd name="connsiteY272" fmla="*/ 31570 h 820312"/>
              <a:gd name="connsiteX273" fmla="*/ 334461 w 423826"/>
              <a:gd name="connsiteY273" fmla="*/ 21327 h 820312"/>
              <a:gd name="connsiteX274" fmla="*/ 328134 w 423826"/>
              <a:gd name="connsiteY274" fmla="*/ 18627 h 820312"/>
              <a:gd name="connsiteX275" fmla="*/ 325802 w 423826"/>
              <a:gd name="connsiteY275" fmla="*/ 18347 h 820312"/>
              <a:gd name="connsiteX276" fmla="*/ 322714 w 423826"/>
              <a:gd name="connsiteY276" fmla="*/ 16324 h 820312"/>
              <a:gd name="connsiteX277" fmla="*/ 317222 w 423826"/>
              <a:gd name="connsiteY277" fmla="*/ 17008 h 820312"/>
              <a:gd name="connsiteX278" fmla="*/ 310118 w 423826"/>
              <a:gd name="connsiteY278" fmla="*/ 17519 h 820312"/>
              <a:gd name="connsiteX279" fmla="*/ 308714 w 423826"/>
              <a:gd name="connsiteY279" fmla="*/ 15921 h 820312"/>
              <a:gd name="connsiteX280" fmla="*/ 309312 w 423826"/>
              <a:gd name="connsiteY280" fmla="*/ 14143 h 820312"/>
              <a:gd name="connsiteX281" fmla="*/ 311593 w 423826"/>
              <a:gd name="connsiteY281" fmla="*/ 14568 h 820312"/>
              <a:gd name="connsiteX282" fmla="*/ 312688 w 423826"/>
              <a:gd name="connsiteY282" fmla="*/ 15122 h 820312"/>
              <a:gd name="connsiteX283" fmla="*/ 316647 w 423826"/>
              <a:gd name="connsiteY283" fmla="*/ 12430 h 820312"/>
              <a:gd name="connsiteX284" fmla="*/ 313012 w 423826"/>
              <a:gd name="connsiteY284" fmla="*/ 11336 h 820312"/>
              <a:gd name="connsiteX285" fmla="*/ 313638 w 423826"/>
              <a:gd name="connsiteY285" fmla="*/ 7729 h 820312"/>
              <a:gd name="connsiteX286" fmla="*/ 316812 w 423826"/>
              <a:gd name="connsiteY286" fmla="*/ 6160 h 820312"/>
              <a:gd name="connsiteX287" fmla="*/ 316913 w 423826"/>
              <a:gd name="connsiteY287" fmla="*/ 3324 h 820312"/>
              <a:gd name="connsiteX288" fmla="*/ 309333 w 423826"/>
              <a:gd name="connsiteY288" fmla="*/ -88 h 820312"/>
              <a:gd name="connsiteX289" fmla="*/ 305346 w 423826"/>
              <a:gd name="connsiteY289" fmla="*/ 3094 h 820312"/>
              <a:gd name="connsiteX290" fmla="*/ 305015 w 423826"/>
              <a:gd name="connsiteY290" fmla="*/ 14575 h 820312"/>
              <a:gd name="connsiteX291" fmla="*/ 305029 w 423826"/>
              <a:gd name="connsiteY291" fmla="*/ 20463 h 820312"/>
              <a:gd name="connsiteX292" fmla="*/ 303971 w 423826"/>
              <a:gd name="connsiteY292" fmla="*/ 21039 h 820312"/>
              <a:gd name="connsiteX293" fmla="*/ 301624 w 423826"/>
              <a:gd name="connsiteY293" fmla="*/ 25739 h 820312"/>
              <a:gd name="connsiteX294" fmla="*/ 299393 w 423826"/>
              <a:gd name="connsiteY294" fmla="*/ 29828 h 820312"/>
              <a:gd name="connsiteX295" fmla="*/ 298407 w 423826"/>
              <a:gd name="connsiteY295" fmla="*/ 30526 h 820312"/>
              <a:gd name="connsiteX296" fmla="*/ 297486 w 423826"/>
              <a:gd name="connsiteY296" fmla="*/ 29850 h 820312"/>
              <a:gd name="connsiteX297" fmla="*/ 294844 w 423826"/>
              <a:gd name="connsiteY297" fmla="*/ 23767 h 820312"/>
              <a:gd name="connsiteX298" fmla="*/ 296665 w 423826"/>
              <a:gd name="connsiteY298" fmla="*/ 16489 h 820312"/>
              <a:gd name="connsiteX299" fmla="*/ 299566 w 423826"/>
              <a:gd name="connsiteY299" fmla="*/ 9320 h 820312"/>
              <a:gd name="connsiteX300" fmla="*/ 298191 w 423826"/>
              <a:gd name="connsiteY300" fmla="*/ 8096 h 820312"/>
              <a:gd name="connsiteX301" fmla="*/ 292303 w 423826"/>
              <a:gd name="connsiteY301" fmla="*/ 7880 h 820312"/>
              <a:gd name="connsiteX302" fmla="*/ 288690 w 423826"/>
              <a:gd name="connsiteY302" fmla="*/ 8687 h 820312"/>
              <a:gd name="connsiteX303" fmla="*/ 288395 w 423826"/>
              <a:gd name="connsiteY303" fmla="*/ 9586 h 820312"/>
              <a:gd name="connsiteX304" fmla="*/ 288229 w 423826"/>
              <a:gd name="connsiteY304" fmla="*/ 11508 h 820312"/>
              <a:gd name="connsiteX305" fmla="*/ 286955 w 423826"/>
              <a:gd name="connsiteY305" fmla="*/ 13121 h 820312"/>
              <a:gd name="connsiteX306" fmla="*/ 285429 w 423826"/>
              <a:gd name="connsiteY306" fmla="*/ 11782 h 820312"/>
              <a:gd name="connsiteX307" fmla="*/ 281593 w 423826"/>
              <a:gd name="connsiteY307" fmla="*/ 9802 h 820312"/>
              <a:gd name="connsiteX308" fmla="*/ 279707 w 423826"/>
              <a:gd name="connsiteY308" fmla="*/ 12041 h 820312"/>
              <a:gd name="connsiteX309" fmla="*/ 279606 w 423826"/>
              <a:gd name="connsiteY309" fmla="*/ 14935 h 820312"/>
              <a:gd name="connsiteX310" fmla="*/ 277749 w 423826"/>
              <a:gd name="connsiteY310" fmla="*/ 16720 h 820312"/>
              <a:gd name="connsiteX311" fmla="*/ 276648 w 423826"/>
              <a:gd name="connsiteY311" fmla="*/ 15129 h 820312"/>
              <a:gd name="connsiteX312" fmla="*/ 273963 w 423826"/>
              <a:gd name="connsiteY312" fmla="*/ 14416 h 820312"/>
              <a:gd name="connsiteX313" fmla="*/ 272386 w 423826"/>
              <a:gd name="connsiteY313" fmla="*/ 19254 h 820312"/>
              <a:gd name="connsiteX314" fmla="*/ 272811 w 423826"/>
              <a:gd name="connsiteY314" fmla="*/ 20801 h 820312"/>
              <a:gd name="connsiteX315" fmla="*/ 270904 w 423826"/>
              <a:gd name="connsiteY315" fmla="*/ 26207 h 820312"/>
              <a:gd name="connsiteX316" fmla="*/ 267953 w 423826"/>
              <a:gd name="connsiteY316" fmla="*/ 28928 h 820312"/>
              <a:gd name="connsiteX317" fmla="*/ 262842 w 423826"/>
              <a:gd name="connsiteY317" fmla="*/ 28021 h 820312"/>
              <a:gd name="connsiteX318" fmla="*/ 253578 w 423826"/>
              <a:gd name="connsiteY318" fmla="*/ 23263 h 820312"/>
              <a:gd name="connsiteX319" fmla="*/ 251721 w 423826"/>
              <a:gd name="connsiteY319" fmla="*/ 25531 h 820312"/>
              <a:gd name="connsiteX320" fmla="*/ 252535 w 423826"/>
              <a:gd name="connsiteY320" fmla="*/ 26855 h 820312"/>
              <a:gd name="connsiteX321" fmla="*/ 254305 w 423826"/>
              <a:gd name="connsiteY321" fmla="*/ 29655 h 820312"/>
              <a:gd name="connsiteX322" fmla="*/ 258322 w 423826"/>
              <a:gd name="connsiteY322" fmla="*/ 33290 h 820312"/>
              <a:gd name="connsiteX323" fmla="*/ 258797 w 423826"/>
              <a:gd name="connsiteY323" fmla="*/ 34061 h 820312"/>
              <a:gd name="connsiteX324" fmla="*/ 256263 w 423826"/>
              <a:gd name="connsiteY324" fmla="*/ 34600 h 820312"/>
              <a:gd name="connsiteX325" fmla="*/ 248734 w 423826"/>
              <a:gd name="connsiteY325" fmla="*/ 32239 h 820312"/>
              <a:gd name="connsiteX326" fmla="*/ 247374 w 423826"/>
              <a:gd name="connsiteY326" fmla="*/ 27805 h 820312"/>
              <a:gd name="connsiteX327" fmla="*/ 246402 w 423826"/>
              <a:gd name="connsiteY327" fmla="*/ 23537 h 820312"/>
              <a:gd name="connsiteX328" fmla="*/ 241644 w 423826"/>
              <a:gd name="connsiteY328" fmla="*/ 25646 h 820312"/>
              <a:gd name="connsiteX329" fmla="*/ 230646 w 423826"/>
              <a:gd name="connsiteY329" fmla="*/ 30893 h 820312"/>
              <a:gd name="connsiteX330" fmla="*/ 230408 w 423826"/>
              <a:gd name="connsiteY330" fmla="*/ 34615 h 820312"/>
              <a:gd name="connsiteX331" fmla="*/ 226960 w 423826"/>
              <a:gd name="connsiteY331" fmla="*/ 33528 h 820312"/>
              <a:gd name="connsiteX332" fmla="*/ 224319 w 423826"/>
              <a:gd name="connsiteY332" fmla="*/ 35824 h 820312"/>
              <a:gd name="connsiteX333" fmla="*/ 220943 w 423826"/>
              <a:gd name="connsiteY333" fmla="*/ 39920 h 820312"/>
              <a:gd name="connsiteX334" fmla="*/ 218474 w 423826"/>
              <a:gd name="connsiteY334" fmla="*/ 40366 h 820312"/>
              <a:gd name="connsiteX335" fmla="*/ 216271 w 423826"/>
              <a:gd name="connsiteY335" fmla="*/ 39387 h 820312"/>
              <a:gd name="connsiteX336" fmla="*/ 216135 w 423826"/>
              <a:gd name="connsiteY336" fmla="*/ 38459 h 820312"/>
              <a:gd name="connsiteX337" fmla="*/ 214400 w 423826"/>
              <a:gd name="connsiteY337" fmla="*/ 35068 h 820312"/>
              <a:gd name="connsiteX338" fmla="*/ 208519 w 423826"/>
              <a:gd name="connsiteY338" fmla="*/ 37012 h 820312"/>
              <a:gd name="connsiteX339" fmla="*/ 204438 w 423826"/>
              <a:gd name="connsiteY339" fmla="*/ 40805 h 820312"/>
              <a:gd name="connsiteX340" fmla="*/ 196888 w 423826"/>
              <a:gd name="connsiteY340" fmla="*/ 46312 h 820312"/>
              <a:gd name="connsiteX341" fmla="*/ 186177 w 423826"/>
              <a:gd name="connsiteY341" fmla="*/ 50127 h 820312"/>
              <a:gd name="connsiteX342" fmla="*/ 177302 w 423826"/>
              <a:gd name="connsiteY342" fmla="*/ 52207 h 820312"/>
              <a:gd name="connsiteX343" fmla="*/ 162597 w 423826"/>
              <a:gd name="connsiteY343" fmla="*/ 54727 h 820312"/>
              <a:gd name="connsiteX344" fmla="*/ 158486 w 423826"/>
              <a:gd name="connsiteY344" fmla="*/ 60010 h 820312"/>
              <a:gd name="connsiteX345" fmla="*/ 166728 w 423826"/>
              <a:gd name="connsiteY345" fmla="*/ 65575 h 820312"/>
              <a:gd name="connsiteX346" fmla="*/ 172609 w 423826"/>
              <a:gd name="connsiteY346" fmla="*/ 79331 h 820312"/>
              <a:gd name="connsiteX347" fmla="*/ 168736 w 423826"/>
              <a:gd name="connsiteY347" fmla="*/ 79770 h 820312"/>
              <a:gd name="connsiteX348" fmla="*/ 167225 w 423826"/>
              <a:gd name="connsiteY348" fmla="*/ 82210 h 820312"/>
              <a:gd name="connsiteX349" fmla="*/ 166908 w 423826"/>
              <a:gd name="connsiteY349" fmla="*/ 87990 h 820312"/>
              <a:gd name="connsiteX350" fmla="*/ 166706 w 423826"/>
              <a:gd name="connsiteY350" fmla="*/ 89869 h 820312"/>
              <a:gd name="connsiteX351" fmla="*/ 165835 w 423826"/>
              <a:gd name="connsiteY351" fmla="*/ 90625 h 820312"/>
              <a:gd name="connsiteX352" fmla="*/ 164194 w 423826"/>
              <a:gd name="connsiteY352" fmla="*/ 89595 h 820312"/>
              <a:gd name="connsiteX353" fmla="*/ 160783 w 423826"/>
              <a:gd name="connsiteY353" fmla="*/ 78596 h 820312"/>
              <a:gd name="connsiteX354" fmla="*/ 157745 w 423826"/>
              <a:gd name="connsiteY354" fmla="*/ 74378 h 820312"/>
              <a:gd name="connsiteX355" fmla="*/ 151958 w 423826"/>
              <a:gd name="connsiteY355" fmla="*/ 64848 h 820312"/>
              <a:gd name="connsiteX356" fmla="*/ 146718 w 423826"/>
              <a:gd name="connsiteY356" fmla="*/ 61968 h 820312"/>
              <a:gd name="connsiteX357" fmla="*/ 143860 w 423826"/>
              <a:gd name="connsiteY357" fmla="*/ 61896 h 820312"/>
              <a:gd name="connsiteX358" fmla="*/ 139585 w 423826"/>
              <a:gd name="connsiteY358" fmla="*/ 56361 h 820312"/>
              <a:gd name="connsiteX359" fmla="*/ 143292 w 423826"/>
              <a:gd name="connsiteY359" fmla="*/ 47327 h 820312"/>
              <a:gd name="connsiteX360" fmla="*/ 140988 w 423826"/>
              <a:gd name="connsiteY360" fmla="*/ 46420 h 820312"/>
              <a:gd name="connsiteX361" fmla="*/ 138268 w 423826"/>
              <a:gd name="connsiteY361" fmla="*/ 44592 h 820312"/>
              <a:gd name="connsiteX362" fmla="*/ 138231 w 423826"/>
              <a:gd name="connsiteY362" fmla="*/ 40741 h 820312"/>
              <a:gd name="connsiteX363" fmla="*/ 131221 w 423826"/>
              <a:gd name="connsiteY363" fmla="*/ 34528 h 820312"/>
              <a:gd name="connsiteX364" fmla="*/ 129292 w 423826"/>
              <a:gd name="connsiteY364" fmla="*/ 32218 h 820312"/>
              <a:gd name="connsiteX365" fmla="*/ 127413 w 423826"/>
              <a:gd name="connsiteY365" fmla="*/ 31757 h 820312"/>
              <a:gd name="connsiteX366" fmla="*/ 126708 w 423826"/>
              <a:gd name="connsiteY366" fmla="*/ 32542 h 820312"/>
              <a:gd name="connsiteX367" fmla="*/ 127564 w 423826"/>
              <a:gd name="connsiteY367" fmla="*/ 36213 h 820312"/>
              <a:gd name="connsiteX368" fmla="*/ 132120 w 423826"/>
              <a:gd name="connsiteY368" fmla="*/ 39913 h 820312"/>
              <a:gd name="connsiteX369" fmla="*/ 129328 w 423826"/>
              <a:gd name="connsiteY369" fmla="*/ 42483 h 820312"/>
              <a:gd name="connsiteX370" fmla="*/ 126607 w 423826"/>
              <a:gd name="connsiteY370" fmla="*/ 42475 h 820312"/>
              <a:gd name="connsiteX371" fmla="*/ 123576 w 423826"/>
              <a:gd name="connsiteY371" fmla="*/ 38473 h 820312"/>
              <a:gd name="connsiteX372" fmla="*/ 118120 w 423826"/>
              <a:gd name="connsiteY372" fmla="*/ 37710 h 820312"/>
              <a:gd name="connsiteX373" fmla="*/ 113283 w 423826"/>
              <a:gd name="connsiteY373" fmla="*/ 37948 h 820312"/>
              <a:gd name="connsiteX374" fmla="*/ 106798 w 423826"/>
              <a:gd name="connsiteY374" fmla="*/ 33593 h 820312"/>
              <a:gd name="connsiteX375" fmla="*/ 96109 w 423826"/>
              <a:gd name="connsiteY375" fmla="*/ 26582 h 820312"/>
              <a:gd name="connsiteX376" fmla="*/ 96484 w 423826"/>
              <a:gd name="connsiteY376" fmla="*/ 25235 h 820312"/>
              <a:gd name="connsiteX377" fmla="*/ 97131 w 423826"/>
              <a:gd name="connsiteY377" fmla="*/ 22011 h 820312"/>
              <a:gd name="connsiteX378" fmla="*/ 92395 w 423826"/>
              <a:gd name="connsiteY378" fmla="*/ 22291 h 820312"/>
              <a:gd name="connsiteX379" fmla="*/ 84988 w 423826"/>
              <a:gd name="connsiteY379" fmla="*/ 24883 h 820312"/>
              <a:gd name="connsiteX380" fmla="*/ 80281 w 423826"/>
              <a:gd name="connsiteY380" fmla="*/ 24163 h 820312"/>
              <a:gd name="connsiteX381" fmla="*/ 74371 w 423826"/>
              <a:gd name="connsiteY381" fmla="*/ 22507 h 820312"/>
              <a:gd name="connsiteX382" fmla="*/ 72572 w 423826"/>
              <a:gd name="connsiteY382" fmla="*/ 22090 h 820312"/>
              <a:gd name="connsiteX383" fmla="*/ 66612 w 423826"/>
              <a:gd name="connsiteY383" fmla="*/ 25099 h 820312"/>
              <a:gd name="connsiteX384" fmla="*/ 58586 w 423826"/>
              <a:gd name="connsiteY384" fmla="*/ 29051 h 820312"/>
              <a:gd name="connsiteX385" fmla="*/ 59277 w 423826"/>
              <a:gd name="connsiteY385" fmla="*/ 31448 h 820312"/>
              <a:gd name="connsiteX386" fmla="*/ 59897 w 423826"/>
              <a:gd name="connsiteY386" fmla="*/ 33182 h 820312"/>
              <a:gd name="connsiteX387" fmla="*/ 55894 w 423826"/>
              <a:gd name="connsiteY387" fmla="*/ 40042 h 820312"/>
              <a:gd name="connsiteX388" fmla="*/ 50611 w 423826"/>
              <a:gd name="connsiteY388" fmla="*/ 40777 h 820312"/>
              <a:gd name="connsiteX389" fmla="*/ 49517 w 423826"/>
              <a:gd name="connsiteY389" fmla="*/ 41381 h 820312"/>
              <a:gd name="connsiteX390" fmla="*/ 51014 w 423826"/>
              <a:gd name="connsiteY390" fmla="*/ 42483 h 820312"/>
              <a:gd name="connsiteX391" fmla="*/ 53858 w 423826"/>
              <a:gd name="connsiteY391" fmla="*/ 42619 h 820312"/>
              <a:gd name="connsiteX392" fmla="*/ 56974 w 423826"/>
              <a:gd name="connsiteY392" fmla="*/ 45009 h 820312"/>
              <a:gd name="connsiteX393" fmla="*/ 50921 w 423826"/>
              <a:gd name="connsiteY393" fmla="*/ 55332 h 820312"/>
              <a:gd name="connsiteX394" fmla="*/ 48689 w 423826"/>
              <a:gd name="connsiteY394" fmla="*/ 56008 h 820312"/>
              <a:gd name="connsiteX395" fmla="*/ 47660 w 423826"/>
              <a:gd name="connsiteY395" fmla="*/ 54554 h 820312"/>
              <a:gd name="connsiteX396" fmla="*/ 42701 w 423826"/>
              <a:gd name="connsiteY396" fmla="*/ 47104 h 820312"/>
              <a:gd name="connsiteX397" fmla="*/ 40368 w 423826"/>
              <a:gd name="connsiteY397" fmla="*/ 43807 h 820312"/>
              <a:gd name="connsiteX398" fmla="*/ 38137 w 423826"/>
              <a:gd name="connsiteY398" fmla="*/ 43094 h 820312"/>
              <a:gd name="connsiteX399" fmla="*/ 37417 w 423826"/>
              <a:gd name="connsiteY399" fmla="*/ 43865 h 820312"/>
              <a:gd name="connsiteX400" fmla="*/ 37252 w 423826"/>
              <a:gd name="connsiteY400" fmla="*/ 48651 h 820312"/>
              <a:gd name="connsiteX401" fmla="*/ 36971 w 423826"/>
              <a:gd name="connsiteY401" fmla="*/ 58254 h 820312"/>
              <a:gd name="connsiteX402" fmla="*/ 35640 w 423826"/>
              <a:gd name="connsiteY402" fmla="*/ 59751 h 820312"/>
              <a:gd name="connsiteX403" fmla="*/ 31810 w 423826"/>
              <a:gd name="connsiteY403" fmla="*/ 59096 h 820312"/>
              <a:gd name="connsiteX404" fmla="*/ 28571 w 423826"/>
              <a:gd name="connsiteY404" fmla="*/ 56116 h 820312"/>
              <a:gd name="connsiteX405" fmla="*/ 24130 w 423826"/>
              <a:gd name="connsiteY405" fmla="*/ 52503 h 820312"/>
              <a:gd name="connsiteX406" fmla="*/ 20409 w 423826"/>
              <a:gd name="connsiteY406" fmla="*/ 53122 h 820312"/>
              <a:gd name="connsiteX407" fmla="*/ 19804 w 423826"/>
              <a:gd name="connsiteY407" fmla="*/ 54921 h 820312"/>
              <a:gd name="connsiteX408" fmla="*/ 18775 w 423826"/>
              <a:gd name="connsiteY408" fmla="*/ 57570 h 820312"/>
              <a:gd name="connsiteX409" fmla="*/ 20567 w 423826"/>
              <a:gd name="connsiteY409" fmla="*/ 65172 h 820312"/>
              <a:gd name="connsiteX410" fmla="*/ 22770 w 423826"/>
              <a:gd name="connsiteY410" fmla="*/ 64790 h 820312"/>
              <a:gd name="connsiteX411" fmla="*/ 25886 w 423826"/>
              <a:gd name="connsiteY411" fmla="*/ 62825 h 820312"/>
              <a:gd name="connsiteX412" fmla="*/ 27974 w 423826"/>
              <a:gd name="connsiteY412" fmla="*/ 62990 h 820312"/>
              <a:gd name="connsiteX413" fmla="*/ 27981 w 423826"/>
              <a:gd name="connsiteY413" fmla="*/ 64790 h 820312"/>
              <a:gd name="connsiteX414" fmla="*/ 23108 w 423826"/>
              <a:gd name="connsiteY414" fmla="*/ 69339 h 820312"/>
              <a:gd name="connsiteX415" fmla="*/ 28240 w 423826"/>
              <a:gd name="connsiteY415" fmla="*/ 74673 h 820312"/>
              <a:gd name="connsiteX416" fmla="*/ 28362 w 423826"/>
              <a:gd name="connsiteY416" fmla="*/ 75487 h 820312"/>
              <a:gd name="connsiteX417" fmla="*/ 19855 w 423826"/>
              <a:gd name="connsiteY417" fmla="*/ 71830 h 820312"/>
              <a:gd name="connsiteX418" fmla="*/ 16198 w 423826"/>
              <a:gd name="connsiteY418" fmla="*/ 70966 h 820312"/>
              <a:gd name="connsiteX419" fmla="*/ 11001 w 423826"/>
              <a:gd name="connsiteY419" fmla="*/ 75775 h 820312"/>
              <a:gd name="connsiteX420" fmla="*/ 6747 w 423826"/>
              <a:gd name="connsiteY420" fmla="*/ 77560 h 820312"/>
              <a:gd name="connsiteX421" fmla="*/ 4041 w 423826"/>
              <a:gd name="connsiteY421" fmla="*/ 77927 h 820312"/>
              <a:gd name="connsiteX422" fmla="*/ 2839 w 423826"/>
              <a:gd name="connsiteY422" fmla="*/ 79460 h 820312"/>
              <a:gd name="connsiteX423" fmla="*/ 3839 w 423826"/>
              <a:gd name="connsiteY423" fmla="*/ 81058 h 820312"/>
              <a:gd name="connsiteX424" fmla="*/ 5171 w 423826"/>
              <a:gd name="connsiteY424" fmla="*/ 84341 h 820312"/>
              <a:gd name="connsiteX425" fmla="*/ 4113 w 423826"/>
              <a:gd name="connsiteY425" fmla="*/ 91143 h 820312"/>
              <a:gd name="connsiteX426" fmla="*/ 3566 w 423826"/>
              <a:gd name="connsiteY426" fmla="*/ 95404 h 820312"/>
              <a:gd name="connsiteX427" fmla="*/ 3285 w 423826"/>
              <a:gd name="connsiteY427" fmla="*/ 99932 h 820312"/>
              <a:gd name="connsiteX428" fmla="*/ 3652 w 423826"/>
              <a:gd name="connsiteY428" fmla="*/ 103179 h 820312"/>
              <a:gd name="connsiteX429" fmla="*/ 60 w 423826"/>
              <a:gd name="connsiteY429" fmla="*/ 114142 h 820312"/>
              <a:gd name="connsiteX430" fmla="*/ 3486 w 423826"/>
              <a:gd name="connsiteY430" fmla="*/ 118007 h 820312"/>
              <a:gd name="connsiteX431" fmla="*/ 3918 w 423826"/>
              <a:gd name="connsiteY431" fmla="*/ 122117 h 820312"/>
              <a:gd name="connsiteX432" fmla="*/ 3573 w 423826"/>
              <a:gd name="connsiteY432" fmla="*/ 123751 h 820312"/>
              <a:gd name="connsiteX433" fmla="*/ 2982 w 423826"/>
              <a:gd name="connsiteY433" fmla="*/ 134542 h 820312"/>
              <a:gd name="connsiteX434" fmla="*/ 3436 w 423826"/>
              <a:gd name="connsiteY434" fmla="*/ 137140 h 820312"/>
              <a:gd name="connsiteX435" fmla="*/ 9669 w 423826"/>
              <a:gd name="connsiteY435" fmla="*/ 141754 h 820312"/>
              <a:gd name="connsiteX436" fmla="*/ 10540 w 423826"/>
              <a:gd name="connsiteY436" fmla="*/ 148103 h 820312"/>
              <a:gd name="connsiteX437" fmla="*/ 3868 w 423826"/>
              <a:gd name="connsiteY437" fmla="*/ 155330 h 820312"/>
              <a:gd name="connsiteX438" fmla="*/ 2954 w 423826"/>
              <a:gd name="connsiteY438" fmla="*/ 159829 h 820312"/>
              <a:gd name="connsiteX439" fmla="*/ 4472 w 423826"/>
              <a:gd name="connsiteY439" fmla="*/ 161463 h 820312"/>
              <a:gd name="connsiteX440" fmla="*/ 5819 w 423826"/>
              <a:gd name="connsiteY440" fmla="*/ 175795 h 820312"/>
              <a:gd name="connsiteX441" fmla="*/ 6747 w 423826"/>
              <a:gd name="connsiteY441" fmla="*/ 182165 h 820312"/>
              <a:gd name="connsiteX442" fmla="*/ 5466 w 423826"/>
              <a:gd name="connsiteY442" fmla="*/ 187046 h 820312"/>
              <a:gd name="connsiteX443" fmla="*/ 4494 w 423826"/>
              <a:gd name="connsiteY443" fmla="*/ 190933 h 820312"/>
              <a:gd name="connsiteX444" fmla="*/ 5437 w 423826"/>
              <a:gd name="connsiteY444" fmla="*/ 195569 h 820312"/>
              <a:gd name="connsiteX445" fmla="*/ 6416 w 423826"/>
              <a:gd name="connsiteY445" fmla="*/ 197267 h 820312"/>
              <a:gd name="connsiteX446" fmla="*/ 10080 w 423826"/>
              <a:gd name="connsiteY446" fmla="*/ 199053 h 820312"/>
              <a:gd name="connsiteX447" fmla="*/ 6438 w 423826"/>
              <a:gd name="connsiteY447" fmla="*/ 201968 h 820312"/>
              <a:gd name="connsiteX448" fmla="*/ 5595 w 423826"/>
              <a:gd name="connsiteY448" fmla="*/ 203667 h 820312"/>
              <a:gd name="connsiteX449" fmla="*/ 5739 w 423826"/>
              <a:gd name="connsiteY449" fmla="*/ 209454 h 820312"/>
              <a:gd name="connsiteX450" fmla="*/ 6855 w 423826"/>
              <a:gd name="connsiteY450" fmla="*/ 211038 h 820312"/>
              <a:gd name="connsiteX451" fmla="*/ 8914 w 423826"/>
              <a:gd name="connsiteY451" fmla="*/ 213809 h 820312"/>
              <a:gd name="connsiteX452" fmla="*/ 5221 w 423826"/>
              <a:gd name="connsiteY452" fmla="*/ 219733 h 820312"/>
              <a:gd name="connsiteX453" fmla="*/ 5473 w 423826"/>
              <a:gd name="connsiteY453" fmla="*/ 240061 h 820312"/>
              <a:gd name="connsiteX454" fmla="*/ 9137 w 423826"/>
              <a:gd name="connsiteY454" fmla="*/ 245957 h 820312"/>
              <a:gd name="connsiteX455" fmla="*/ 10396 w 423826"/>
              <a:gd name="connsiteY455" fmla="*/ 251175 h 820312"/>
              <a:gd name="connsiteX456" fmla="*/ 8237 w 423826"/>
              <a:gd name="connsiteY456" fmla="*/ 256581 h 820312"/>
              <a:gd name="connsiteX457" fmla="*/ 8417 w 423826"/>
              <a:gd name="connsiteY457" fmla="*/ 277881 h 820312"/>
              <a:gd name="connsiteX458" fmla="*/ 9274 w 423826"/>
              <a:gd name="connsiteY458" fmla="*/ 280609 h 820312"/>
              <a:gd name="connsiteX459" fmla="*/ 9274 w 423826"/>
              <a:gd name="connsiteY459" fmla="*/ 285785 h 820312"/>
              <a:gd name="connsiteX460" fmla="*/ 8662 w 423826"/>
              <a:gd name="connsiteY460" fmla="*/ 289434 h 820312"/>
              <a:gd name="connsiteX461" fmla="*/ 9166 w 423826"/>
              <a:gd name="connsiteY461" fmla="*/ 295409 h 820312"/>
              <a:gd name="connsiteX462" fmla="*/ 11059 w 423826"/>
              <a:gd name="connsiteY462" fmla="*/ 316205 h 820312"/>
              <a:gd name="connsiteX463" fmla="*/ 11440 w 423826"/>
              <a:gd name="connsiteY463" fmla="*/ 323871 h 820312"/>
              <a:gd name="connsiteX464" fmla="*/ 11692 w 423826"/>
              <a:gd name="connsiteY464" fmla="*/ 334575 h 820312"/>
              <a:gd name="connsiteX465" fmla="*/ 12426 w 423826"/>
              <a:gd name="connsiteY465" fmla="*/ 335345 h 820312"/>
              <a:gd name="connsiteX466" fmla="*/ 12484 w 423826"/>
              <a:gd name="connsiteY466" fmla="*/ 339642 h 820312"/>
              <a:gd name="connsiteX467" fmla="*/ 12289 w 423826"/>
              <a:gd name="connsiteY467" fmla="*/ 343126 h 820312"/>
              <a:gd name="connsiteX468" fmla="*/ 13923 w 423826"/>
              <a:gd name="connsiteY468" fmla="*/ 346690 h 820312"/>
              <a:gd name="connsiteX469" fmla="*/ 14067 w 423826"/>
              <a:gd name="connsiteY469" fmla="*/ 352499 h 820312"/>
              <a:gd name="connsiteX470" fmla="*/ 14096 w 423826"/>
              <a:gd name="connsiteY470" fmla="*/ 359272 h 820312"/>
              <a:gd name="connsiteX471" fmla="*/ 14398 w 423826"/>
              <a:gd name="connsiteY471" fmla="*/ 364959 h 820312"/>
              <a:gd name="connsiteX472" fmla="*/ 14190 w 423826"/>
              <a:gd name="connsiteY472" fmla="*/ 370919 h 820312"/>
              <a:gd name="connsiteX473" fmla="*/ 16450 w 423826"/>
              <a:gd name="connsiteY473" fmla="*/ 375317 h 820312"/>
              <a:gd name="connsiteX474" fmla="*/ 15003 w 423826"/>
              <a:gd name="connsiteY474" fmla="*/ 379456 h 820312"/>
              <a:gd name="connsiteX475" fmla="*/ 16831 w 423826"/>
              <a:gd name="connsiteY475" fmla="*/ 387857 h 820312"/>
              <a:gd name="connsiteX476" fmla="*/ 17429 w 423826"/>
              <a:gd name="connsiteY476" fmla="*/ 394508 h 820312"/>
              <a:gd name="connsiteX477" fmla="*/ 17501 w 423826"/>
              <a:gd name="connsiteY477" fmla="*/ 400504 h 820312"/>
              <a:gd name="connsiteX478" fmla="*/ 18465 w 423826"/>
              <a:gd name="connsiteY478" fmla="*/ 407731 h 820312"/>
              <a:gd name="connsiteX479" fmla="*/ 19545 w 423826"/>
              <a:gd name="connsiteY479" fmla="*/ 411229 h 820312"/>
              <a:gd name="connsiteX480" fmla="*/ 19228 w 423826"/>
              <a:gd name="connsiteY480" fmla="*/ 417053 h 820312"/>
              <a:gd name="connsiteX481" fmla="*/ 19509 w 423826"/>
              <a:gd name="connsiteY481" fmla="*/ 422991 h 820312"/>
              <a:gd name="connsiteX482" fmla="*/ 21899 w 423826"/>
              <a:gd name="connsiteY482" fmla="*/ 429319 h 820312"/>
              <a:gd name="connsiteX483" fmla="*/ 19833 w 423826"/>
              <a:gd name="connsiteY483" fmla="*/ 434537 h 820312"/>
              <a:gd name="connsiteX484" fmla="*/ 25368 w 423826"/>
              <a:gd name="connsiteY484" fmla="*/ 438317 h 820312"/>
              <a:gd name="connsiteX485" fmla="*/ 27420 w 423826"/>
              <a:gd name="connsiteY485" fmla="*/ 442801 h 820312"/>
              <a:gd name="connsiteX486" fmla="*/ 26340 w 423826"/>
              <a:gd name="connsiteY486" fmla="*/ 444025 h 820312"/>
              <a:gd name="connsiteX487" fmla="*/ 23756 w 423826"/>
              <a:gd name="connsiteY487" fmla="*/ 443571 h 820312"/>
              <a:gd name="connsiteX488" fmla="*/ 22604 w 423826"/>
              <a:gd name="connsiteY488" fmla="*/ 441923 h 820312"/>
              <a:gd name="connsiteX489" fmla="*/ 20992 w 423826"/>
              <a:gd name="connsiteY489" fmla="*/ 440814 h 820312"/>
              <a:gd name="connsiteX490" fmla="*/ 19819 w 423826"/>
              <a:gd name="connsiteY490" fmla="*/ 442499 h 820312"/>
              <a:gd name="connsiteX491" fmla="*/ 22215 w 423826"/>
              <a:gd name="connsiteY491" fmla="*/ 447768 h 820312"/>
              <a:gd name="connsiteX492" fmla="*/ 20229 w 423826"/>
              <a:gd name="connsiteY492" fmla="*/ 452152 h 820312"/>
              <a:gd name="connsiteX493" fmla="*/ 24821 w 423826"/>
              <a:gd name="connsiteY493" fmla="*/ 454937 h 820312"/>
              <a:gd name="connsiteX494" fmla="*/ 23806 w 423826"/>
              <a:gd name="connsiteY494" fmla="*/ 457370 h 820312"/>
              <a:gd name="connsiteX495" fmla="*/ 24324 w 423826"/>
              <a:gd name="connsiteY495" fmla="*/ 461603 h 820312"/>
              <a:gd name="connsiteX496" fmla="*/ 22654 w 423826"/>
              <a:gd name="connsiteY496" fmla="*/ 465137 h 820312"/>
              <a:gd name="connsiteX497" fmla="*/ 20286 w 423826"/>
              <a:gd name="connsiteY497" fmla="*/ 476302 h 820312"/>
              <a:gd name="connsiteX498" fmla="*/ 20380 w 423826"/>
              <a:gd name="connsiteY498" fmla="*/ 478116 h 820312"/>
              <a:gd name="connsiteX499" fmla="*/ 25073 w 423826"/>
              <a:gd name="connsiteY499" fmla="*/ 483997 h 820312"/>
              <a:gd name="connsiteX500" fmla="*/ 22597 w 423826"/>
              <a:gd name="connsiteY500" fmla="*/ 490303 h 820312"/>
              <a:gd name="connsiteX501" fmla="*/ 22842 w 423826"/>
              <a:gd name="connsiteY501" fmla="*/ 493146 h 820312"/>
              <a:gd name="connsiteX502" fmla="*/ 23086 w 423826"/>
              <a:gd name="connsiteY502" fmla="*/ 499956 h 820312"/>
              <a:gd name="connsiteX503" fmla="*/ 24303 w 423826"/>
              <a:gd name="connsiteY503" fmla="*/ 502511 h 820312"/>
              <a:gd name="connsiteX504" fmla="*/ 24519 w 423826"/>
              <a:gd name="connsiteY504" fmla="*/ 505959 h 820312"/>
              <a:gd name="connsiteX505" fmla="*/ 25174 w 423826"/>
              <a:gd name="connsiteY505" fmla="*/ 510926 h 820312"/>
              <a:gd name="connsiteX506" fmla="*/ 27894 w 423826"/>
              <a:gd name="connsiteY506" fmla="*/ 514914 h 820312"/>
              <a:gd name="connsiteX507" fmla="*/ 28226 w 423826"/>
              <a:gd name="connsiteY507" fmla="*/ 518786 h 820312"/>
              <a:gd name="connsiteX508" fmla="*/ 33905 w 423826"/>
              <a:gd name="connsiteY508" fmla="*/ 523105 h 820312"/>
              <a:gd name="connsiteX509" fmla="*/ 34041 w 423826"/>
              <a:gd name="connsiteY509" fmla="*/ 525941 h 820312"/>
              <a:gd name="connsiteX510" fmla="*/ 31486 w 423826"/>
              <a:gd name="connsiteY510" fmla="*/ 527647 h 820312"/>
              <a:gd name="connsiteX511" fmla="*/ 31011 w 423826"/>
              <a:gd name="connsiteY511" fmla="*/ 530368 h 820312"/>
              <a:gd name="connsiteX512" fmla="*/ 31940 w 423826"/>
              <a:gd name="connsiteY512" fmla="*/ 534874 h 820312"/>
              <a:gd name="connsiteX513" fmla="*/ 33718 w 423826"/>
              <a:gd name="connsiteY513" fmla="*/ 536386 h 820312"/>
              <a:gd name="connsiteX514" fmla="*/ 30104 w 423826"/>
              <a:gd name="connsiteY514" fmla="*/ 537272 h 820312"/>
              <a:gd name="connsiteX515" fmla="*/ 26131 w 423826"/>
              <a:gd name="connsiteY515" fmla="*/ 538063 h 820312"/>
              <a:gd name="connsiteX516" fmla="*/ 27563 w 423826"/>
              <a:gd name="connsiteY516" fmla="*/ 539568 h 820312"/>
              <a:gd name="connsiteX517" fmla="*/ 29154 w 423826"/>
              <a:gd name="connsiteY517" fmla="*/ 545989 h 820312"/>
              <a:gd name="connsiteX518" fmla="*/ 28370 w 423826"/>
              <a:gd name="connsiteY518" fmla="*/ 549696 h 820312"/>
              <a:gd name="connsiteX519" fmla="*/ 32148 w 423826"/>
              <a:gd name="connsiteY519" fmla="*/ 553000 h 820312"/>
              <a:gd name="connsiteX520" fmla="*/ 32998 w 423826"/>
              <a:gd name="connsiteY520" fmla="*/ 554202 h 820312"/>
              <a:gd name="connsiteX521" fmla="*/ 30471 w 423826"/>
              <a:gd name="connsiteY521" fmla="*/ 554958 h 820312"/>
              <a:gd name="connsiteX522" fmla="*/ 26182 w 423826"/>
              <a:gd name="connsiteY522" fmla="*/ 571197 h 820312"/>
              <a:gd name="connsiteX523" fmla="*/ 27844 w 423826"/>
              <a:gd name="connsiteY523" fmla="*/ 572745 h 820312"/>
              <a:gd name="connsiteX524" fmla="*/ 32818 w 423826"/>
              <a:gd name="connsiteY524" fmla="*/ 576257 h 820312"/>
              <a:gd name="connsiteX525" fmla="*/ 31580 w 423826"/>
              <a:gd name="connsiteY525" fmla="*/ 578007 h 820312"/>
              <a:gd name="connsiteX526" fmla="*/ 26189 w 423826"/>
              <a:gd name="connsiteY526" fmla="*/ 582743 h 820312"/>
              <a:gd name="connsiteX527" fmla="*/ 26246 w 423826"/>
              <a:gd name="connsiteY527" fmla="*/ 586882 h 820312"/>
              <a:gd name="connsiteX528" fmla="*/ 28557 w 423826"/>
              <a:gd name="connsiteY528" fmla="*/ 589689 h 820312"/>
              <a:gd name="connsiteX529" fmla="*/ 30874 w 423826"/>
              <a:gd name="connsiteY529" fmla="*/ 592511 h 820312"/>
              <a:gd name="connsiteX530" fmla="*/ 30903 w 423826"/>
              <a:gd name="connsiteY530" fmla="*/ 596607 h 820312"/>
              <a:gd name="connsiteX531" fmla="*/ 30054 w 423826"/>
              <a:gd name="connsiteY531" fmla="*/ 599134 h 820312"/>
              <a:gd name="connsiteX532" fmla="*/ 31083 w 423826"/>
              <a:gd name="connsiteY532" fmla="*/ 606051 h 820312"/>
              <a:gd name="connsiteX533" fmla="*/ 29960 w 423826"/>
              <a:gd name="connsiteY533" fmla="*/ 611234 h 820312"/>
              <a:gd name="connsiteX534" fmla="*/ 28585 w 423826"/>
              <a:gd name="connsiteY534" fmla="*/ 614804 h 820312"/>
              <a:gd name="connsiteX535" fmla="*/ 32069 w 423826"/>
              <a:gd name="connsiteY535" fmla="*/ 615625 h 820312"/>
              <a:gd name="connsiteX536" fmla="*/ 34085 w 423826"/>
              <a:gd name="connsiteY536" fmla="*/ 616194 h 820312"/>
              <a:gd name="connsiteX537" fmla="*/ 34020 w 423826"/>
              <a:gd name="connsiteY537" fmla="*/ 617144 h 820312"/>
              <a:gd name="connsiteX538" fmla="*/ 32537 w 423826"/>
              <a:gd name="connsiteY538" fmla="*/ 618626 h 820312"/>
              <a:gd name="connsiteX539" fmla="*/ 30003 w 423826"/>
              <a:gd name="connsiteY539" fmla="*/ 622528 h 820312"/>
              <a:gd name="connsiteX540" fmla="*/ 30745 w 423826"/>
              <a:gd name="connsiteY540" fmla="*/ 626005 h 820312"/>
              <a:gd name="connsiteX541" fmla="*/ 31796 w 423826"/>
              <a:gd name="connsiteY541" fmla="*/ 642460 h 820312"/>
              <a:gd name="connsiteX542" fmla="*/ 30162 w 423826"/>
              <a:gd name="connsiteY542" fmla="*/ 649759 h 820312"/>
              <a:gd name="connsiteX543" fmla="*/ 29622 w 423826"/>
              <a:gd name="connsiteY543" fmla="*/ 651300 h 820312"/>
              <a:gd name="connsiteX544" fmla="*/ 29255 w 423826"/>
              <a:gd name="connsiteY544" fmla="*/ 656454 h 820312"/>
              <a:gd name="connsiteX545" fmla="*/ 31277 w 423826"/>
              <a:gd name="connsiteY545" fmla="*/ 664732 h 820312"/>
              <a:gd name="connsiteX546" fmla="*/ 31277 w 423826"/>
              <a:gd name="connsiteY546" fmla="*/ 695756 h 820312"/>
              <a:gd name="connsiteX547" fmla="*/ 34553 w 423826"/>
              <a:gd name="connsiteY547" fmla="*/ 704826 h 820312"/>
              <a:gd name="connsiteX548" fmla="*/ 32760 w 423826"/>
              <a:gd name="connsiteY548" fmla="*/ 708461 h 820312"/>
              <a:gd name="connsiteX549" fmla="*/ 33005 w 423826"/>
              <a:gd name="connsiteY549" fmla="*/ 709829 h 820312"/>
              <a:gd name="connsiteX550" fmla="*/ 35812 w 423826"/>
              <a:gd name="connsiteY550" fmla="*/ 713586 h 820312"/>
              <a:gd name="connsiteX551" fmla="*/ 34286 w 423826"/>
              <a:gd name="connsiteY551" fmla="*/ 719144 h 820312"/>
              <a:gd name="connsiteX552" fmla="*/ 32012 w 423826"/>
              <a:gd name="connsiteY552" fmla="*/ 726500 h 820312"/>
              <a:gd name="connsiteX553" fmla="*/ 32523 w 423826"/>
              <a:gd name="connsiteY553" fmla="*/ 729106 h 820312"/>
              <a:gd name="connsiteX554" fmla="*/ 33444 w 423826"/>
              <a:gd name="connsiteY554" fmla="*/ 729833 h 820312"/>
              <a:gd name="connsiteX555" fmla="*/ 34661 w 423826"/>
              <a:gd name="connsiteY555" fmla="*/ 734346 h 820312"/>
              <a:gd name="connsiteX556" fmla="*/ 43715 w 423826"/>
              <a:gd name="connsiteY556" fmla="*/ 743128 h 820312"/>
              <a:gd name="connsiteX557" fmla="*/ 45450 w 423826"/>
              <a:gd name="connsiteY557" fmla="*/ 745338 h 820312"/>
              <a:gd name="connsiteX558" fmla="*/ 45695 w 423826"/>
              <a:gd name="connsiteY558" fmla="*/ 751154 h 820312"/>
              <a:gd name="connsiteX559" fmla="*/ 52591 w 423826"/>
              <a:gd name="connsiteY559" fmla="*/ 762319 h 820312"/>
              <a:gd name="connsiteX560" fmla="*/ 57276 w 423826"/>
              <a:gd name="connsiteY560" fmla="*/ 767026 h 820312"/>
              <a:gd name="connsiteX561" fmla="*/ 57730 w 423826"/>
              <a:gd name="connsiteY561" fmla="*/ 771849 h 820312"/>
              <a:gd name="connsiteX562" fmla="*/ 67425 w 423826"/>
              <a:gd name="connsiteY562" fmla="*/ 777896 h 820312"/>
              <a:gd name="connsiteX563" fmla="*/ 71694 w 423826"/>
              <a:gd name="connsiteY563" fmla="*/ 776068 h 820312"/>
              <a:gd name="connsiteX564" fmla="*/ 72205 w 423826"/>
              <a:gd name="connsiteY564" fmla="*/ 771281 h 820312"/>
              <a:gd name="connsiteX565" fmla="*/ 74177 w 423826"/>
              <a:gd name="connsiteY565" fmla="*/ 770892 h 820312"/>
              <a:gd name="connsiteX566" fmla="*/ 90228 w 423826"/>
              <a:gd name="connsiteY566" fmla="*/ 773670 h 820312"/>
              <a:gd name="connsiteX567" fmla="*/ 94396 w 423826"/>
              <a:gd name="connsiteY567" fmla="*/ 771324 h 820312"/>
              <a:gd name="connsiteX568" fmla="*/ 97786 w 423826"/>
              <a:gd name="connsiteY568" fmla="*/ 772173 h 820312"/>
              <a:gd name="connsiteX569" fmla="*/ 101616 w 423826"/>
              <a:gd name="connsiteY569" fmla="*/ 772764 h 820312"/>
              <a:gd name="connsiteX570" fmla="*/ 105251 w 423826"/>
              <a:gd name="connsiteY570" fmla="*/ 775564 h 820312"/>
              <a:gd name="connsiteX571" fmla="*/ 103682 w 423826"/>
              <a:gd name="connsiteY571" fmla="*/ 782071 h 820312"/>
              <a:gd name="connsiteX572" fmla="*/ 105193 w 423826"/>
              <a:gd name="connsiteY572" fmla="*/ 783259 h 820312"/>
              <a:gd name="connsiteX573" fmla="*/ 106345 w 423826"/>
              <a:gd name="connsiteY573" fmla="*/ 782740 h 820312"/>
              <a:gd name="connsiteX574" fmla="*/ 109469 w 423826"/>
              <a:gd name="connsiteY574" fmla="*/ 778609 h 820312"/>
              <a:gd name="connsiteX575" fmla="*/ 116559 w 423826"/>
              <a:gd name="connsiteY575" fmla="*/ 776341 h 820312"/>
              <a:gd name="connsiteX576" fmla="*/ 127017 w 423826"/>
              <a:gd name="connsiteY576" fmla="*/ 784122 h 820312"/>
              <a:gd name="connsiteX577" fmla="*/ 132293 w 423826"/>
              <a:gd name="connsiteY577" fmla="*/ 784403 h 820312"/>
              <a:gd name="connsiteX578" fmla="*/ 135129 w 423826"/>
              <a:gd name="connsiteY578" fmla="*/ 780077 h 820312"/>
              <a:gd name="connsiteX579" fmla="*/ 138707 w 423826"/>
              <a:gd name="connsiteY579" fmla="*/ 779105 h 820312"/>
              <a:gd name="connsiteX580" fmla="*/ 139909 w 423826"/>
              <a:gd name="connsiteY580" fmla="*/ 779616 h 820312"/>
              <a:gd name="connsiteX581" fmla="*/ 158206 w 423826"/>
              <a:gd name="connsiteY581" fmla="*/ 783547 h 820312"/>
              <a:gd name="connsiteX582" fmla="*/ 168787 w 423826"/>
              <a:gd name="connsiteY582" fmla="*/ 785692 h 820312"/>
              <a:gd name="connsiteX583" fmla="*/ 174847 w 423826"/>
              <a:gd name="connsiteY583" fmla="*/ 784691 h 820312"/>
              <a:gd name="connsiteX584" fmla="*/ 178295 w 423826"/>
              <a:gd name="connsiteY584" fmla="*/ 788708 h 820312"/>
              <a:gd name="connsiteX585" fmla="*/ 185054 w 423826"/>
              <a:gd name="connsiteY585" fmla="*/ 800124 h 820312"/>
              <a:gd name="connsiteX586" fmla="*/ 188682 w 423826"/>
              <a:gd name="connsiteY586" fmla="*/ 800902 h 820312"/>
              <a:gd name="connsiteX587" fmla="*/ 189855 w 423826"/>
              <a:gd name="connsiteY587" fmla="*/ 800355 h 820312"/>
              <a:gd name="connsiteX588" fmla="*/ 192828 w 423826"/>
              <a:gd name="connsiteY588" fmla="*/ 800693 h 820312"/>
              <a:gd name="connsiteX589" fmla="*/ 193972 w 423826"/>
              <a:gd name="connsiteY589" fmla="*/ 808237 h 820312"/>
              <a:gd name="connsiteX590" fmla="*/ 197859 w 423826"/>
              <a:gd name="connsiteY590" fmla="*/ 810166 h 820312"/>
              <a:gd name="connsiteX591" fmla="*/ 195923 w 423826"/>
              <a:gd name="connsiteY591" fmla="*/ 813664 h 820312"/>
              <a:gd name="connsiteX592" fmla="*/ 198003 w 423826"/>
              <a:gd name="connsiteY592" fmla="*/ 819027 h 820312"/>
              <a:gd name="connsiteX593" fmla="*/ 200256 w 423826"/>
              <a:gd name="connsiteY593" fmla="*/ 820215 h 820312"/>
              <a:gd name="connsiteX594" fmla="*/ 201588 w 423826"/>
              <a:gd name="connsiteY594" fmla="*/ 818804 h 820312"/>
              <a:gd name="connsiteX595" fmla="*/ 284702 w 423826"/>
              <a:gd name="connsiteY595" fmla="*/ 794135 h 820312"/>
              <a:gd name="connsiteX596" fmla="*/ 284335 w 423826"/>
              <a:gd name="connsiteY596" fmla="*/ 794906 h 820312"/>
              <a:gd name="connsiteX597" fmla="*/ 282499 w 423826"/>
              <a:gd name="connsiteY597" fmla="*/ 797195 h 820312"/>
              <a:gd name="connsiteX598" fmla="*/ 282622 w 423826"/>
              <a:gd name="connsiteY598" fmla="*/ 797216 h 820312"/>
              <a:gd name="connsiteX599" fmla="*/ 282348 w 423826"/>
              <a:gd name="connsiteY599" fmla="*/ 797382 h 820312"/>
              <a:gd name="connsiteX600" fmla="*/ 282499 w 423826"/>
              <a:gd name="connsiteY600" fmla="*/ 797187 h 820312"/>
              <a:gd name="connsiteX601" fmla="*/ 279800 w 423826"/>
              <a:gd name="connsiteY601" fmla="*/ 795611 h 820312"/>
              <a:gd name="connsiteX602" fmla="*/ 282111 w 423826"/>
              <a:gd name="connsiteY602" fmla="*/ 793675 h 820312"/>
              <a:gd name="connsiteX603" fmla="*/ 284702 w 423826"/>
              <a:gd name="connsiteY603" fmla="*/ 794135 h 820312"/>
              <a:gd name="connsiteX604" fmla="*/ 308909 w 423826"/>
              <a:gd name="connsiteY604" fmla="*/ 22147 h 820312"/>
              <a:gd name="connsiteX605" fmla="*/ 309823 w 423826"/>
              <a:gd name="connsiteY605" fmla="*/ 21607 h 820312"/>
              <a:gd name="connsiteX606" fmla="*/ 310687 w 423826"/>
              <a:gd name="connsiteY606" fmla="*/ 21910 h 820312"/>
              <a:gd name="connsiteX607" fmla="*/ 310607 w 423826"/>
              <a:gd name="connsiteY607" fmla="*/ 22522 h 820312"/>
              <a:gd name="connsiteX608" fmla="*/ 308909 w 423826"/>
              <a:gd name="connsiteY608" fmla="*/ 22147 h 820312"/>
              <a:gd name="connsiteX609" fmla="*/ 282917 w 423826"/>
              <a:gd name="connsiteY609" fmla="*/ 18260 h 820312"/>
              <a:gd name="connsiteX610" fmla="*/ 286379 w 423826"/>
              <a:gd name="connsiteY610" fmla="*/ 17397 h 820312"/>
              <a:gd name="connsiteX611" fmla="*/ 287250 w 423826"/>
              <a:gd name="connsiteY611" fmla="*/ 18016 h 820312"/>
              <a:gd name="connsiteX612" fmla="*/ 287344 w 423826"/>
              <a:gd name="connsiteY612" fmla="*/ 18505 h 820312"/>
              <a:gd name="connsiteX613" fmla="*/ 286538 w 423826"/>
              <a:gd name="connsiteY613" fmla="*/ 19009 h 820312"/>
              <a:gd name="connsiteX614" fmla="*/ 284911 w 423826"/>
              <a:gd name="connsiteY614" fmla="*/ 19182 h 820312"/>
              <a:gd name="connsiteX615" fmla="*/ 282917 w 423826"/>
              <a:gd name="connsiteY615" fmla="*/ 18260 h 820312"/>
              <a:gd name="connsiteX616" fmla="*/ 282687 w 423826"/>
              <a:gd name="connsiteY616" fmla="*/ 25343 h 820312"/>
              <a:gd name="connsiteX617" fmla="*/ 282672 w 423826"/>
              <a:gd name="connsiteY617" fmla="*/ 22658 h 820312"/>
              <a:gd name="connsiteX618" fmla="*/ 284299 w 423826"/>
              <a:gd name="connsiteY618" fmla="*/ 21845 h 820312"/>
              <a:gd name="connsiteX619" fmla="*/ 285163 w 423826"/>
              <a:gd name="connsiteY619" fmla="*/ 22464 h 820312"/>
              <a:gd name="connsiteX620" fmla="*/ 285379 w 423826"/>
              <a:gd name="connsiteY620" fmla="*/ 23817 h 820312"/>
              <a:gd name="connsiteX621" fmla="*/ 285350 w 423826"/>
              <a:gd name="connsiteY621" fmla="*/ 25120 h 820312"/>
              <a:gd name="connsiteX622" fmla="*/ 284083 w 423826"/>
              <a:gd name="connsiteY622" fmla="*/ 26603 h 820312"/>
              <a:gd name="connsiteX623" fmla="*/ 282687 w 423826"/>
              <a:gd name="connsiteY623" fmla="*/ 25343 h 820312"/>
              <a:gd name="connsiteX624" fmla="*/ 325644 w 423826"/>
              <a:gd name="connsiteY624" fmla="*/ 36760 h 820312"/>
              <a:gd name="connsiteX625" fmla="*/ 322304 w 423826"/>
              <a:gd name="connsiteY625" fmla="*/ 43577 h 820312"/>
              <a:gd name="connsiteX626" fmla="*/ 321404 w 423826"/>
              <a:gd name="connsiteY626" fmla="*/ 44153 h 820312"/>
              <a:gd name="connsiteX627" fmla="*/ 320749 w 423826"/>
              <a:gd name="connsiteY627" fmla="*/ 44455 h 820312"/>
              <a:gd name="connsiteX628" fmla="*/ 320749 w 423826"/>
              <a:gd name="connsiteY628" fmla="*/ 44455 h 820312"/>
              <a:gd name="connsiteX629" fmla="*/ 320281 w 423826"/>
              <a:gd name="connsiteY629" fmla="*/ 43598 h 820312"/>
              <a:gd name="connsiteX630" fmla="*/ 317654 w 423826"/>
              <a:gd name="connsiteY630" fmla="*/ 41604 h 820312"/>
              <a:gd name="connsiteX631" fmla="*/ 322398 w 423826"/>
              <a:gd name="connsiteY631" fmla="*/ 36119 h 820312"/>
              <a:gd name="connsiteX632" fmla="*/ 324593 w 423826"/>
              <a:gd name="connsiteY632" fmla="*/ 35097 h 820312"/>
              <a:gd name="connsiteX633" fmla="*/ 325644 w 423826"/>
              <a:gd name="connsiteY633" fmla="*/ 36760 h 820312"/>
              <a:gd name="connsiteX634" fmla="*/ 312371 w 423826"/>
              <a:gd name="connsiteY634" fmla="*/ 42000 h 820312"/>
              <a:gd name="connsiteX635" fmla="*/ 312875 w 423826"/>
              <a:gd name="connsiteY635" fmla="*/ 40885 h 820312"/>
              <a:gd name="connsiteX636" fmla="*/ 313616 w 423826"/>
              <a:gd name="connsiteY636" fmla="*/ 41482 h 820312"/>
              <a:gd name="connsiteX637" fmla="*/ 313249 w 423826"/>
              <a:gd name="connsiteY637" fmla="*/ 42015 h 820312"/>
              <a:gd name="connsiteX638" fmla="*/ 312371 w 423826"/>
              <a:gd name="connsiteY638" fmla="*/ 42000 h 820312"/>
              <a:gd name="connsiteX639" fmla="*/ 230725 w 423826"/>
              <a:gd name="connsiteY639" fmla="*/ 37465 h 820312"/>
              <a:gd name="connsiteX640" fmla="*/ 230660 w 423826"/>
              <a:gd name="connsiteY640" fmla="*/ 34903 h 820312"/>
              <a:gd name="connsiteX641" fmla="*/ 230394 w 423826"/>
              <a:gd name="connsiteY641" fmla="*/ 34874 h 820312"/>
              <a:gd name="connsiteX642" fmla="*/ 230653 w 423826"/>
              <a:gd name="connsiteY642" fmla="*/ 34708 h 820312"/>
              <a:gd name="connsiteX643" fmla="*/ 230660 w 423826"/>
              <a:gd name="connsiteY643" fmla="*/ 34910 h 820312"/>
              <a:gd name="connsiteX644" fmla="*/ 233172 w 423826"/>
              <a:gd name="connsiteY644" fmla="*/ 37192 h 820312"/>
              <a:gd name="connsiteX645" fmla="*/ 231560 w 423826"/>
              <a:gd name="connsiteY645" fmla="*/ 38113 h 820312"/>
              <a:gd name="connsiteX646" fmla="*/ 230725 w 423826"/>
              <a:gd name="connsiteY646" fmla="*/ 37465 h 820312"/>
              <a:gd name="connsiteX647" fmla="*/ 260438 w 423826"/>
              <a:gd name="connsiteY647" fmla="*/ 41907 h 820312"/>
              <a:gd name="connsiteX648" fmla="*/ 260042 w 423826"/>
              <a:gd name="connsiteY648" fmla="*/ 39618 h 820312"/>
              <a:gd name="connsiteX649" fmla="*/ 260898 w 423826"/>
              <a:gd name="connsiteY649" fmla="*/ 38970 h 820312"/>
              <a:gd name="connsiteX650" fmla="*/ 261712 w 423826"/>
              <a:gd name="connsiteY650" fmla="*/ 39646 h 820312"/>
              <a:gd name="connsiteX651" fmla="*/ 261165 w 423826"/>
              <a:gd name="connsiteY651" fmla="*/ 41921 h 820312"/>
              <a:gd name="connsiteX652" fmla="*/ 260438 w 423826"/>
              <a:gd name="connsiteY652" fmla="*/ 41907 h 820312"/>
              <a:gd name="connsiteX653" fmla="*/ 302395 w 423826"/>
              <a:gd name="connsiteY653" fmla="*/ 46204 h 820312"/>
              <a:gd name="connsiteX654" fmla="*/ 300264 w 423826"/>
              <a:gd name="connsiteY654" fmla="*/ 45196 h 820312"/>
              <a:gd name="connsiteX655" fmla="*/ 299875 w 423826"/>
              <a:gd name="connsiteY655" fmla="*/ 43238 h 820312"/>
              <a:gd name="connsiteX656" fmla="*/ 302790 w 423826"/>
              <a:gd name="connsiteY656" fmla="*/ 36278 h 820312"/>
              <a:gd name="connsiteX657" fmla="*/ 305612 w 423826"/>
              <a:gd name="connsiteY657" fmla="*/ 35738 h 820312"/>
              <a:gd name="connsiteX658" fmla="*/ 307800 w 423826"/>
              <a:gd name="connsiteY658" fmla="*/ 37804 h 820312"/>
              <a:gd name="connsiteX659" fmla="*/ 305497 w 423826"/>
              <a:gd name="connsiteY659" fmla="*/ 45002 h 820312"/>
              <a:gd name="connsiteX660" fmla="*/ 302395 w 423826"/>
              <a:gd name="connsiteY660" fmla="*/ 46204 h 820312"/>
              <a:gd name="connsiteX661" fmla="*/ 309218 w 423826"/>
              <a:gd name="connsiteY661" fmla="*/ 47687 h 820312"/>
              <a:gd name="connsiteX662" fmla="*/ 310139 w 423826"/>
              <a:gd name="connsiteY662" fmla="*/ 46852 h 820312"/>
              <a:gd name="connsiteX663" fmla="*/ 311003 w 423826"/>
              <a:gd name="connsiteY663" fmla="*/ 47435 h 820312"/>
              <a:gd name="connsiteX664" fmla="*/ 310075 w 423826"/>
              <a:gd name="connsiteY664" fmla="*/ 47968 h 820312"/>
              <a:gd name="connsiteX665" fmla="*/ 309218 w 423826"/>
              <a:gd name="connsiteY665" fmla="*/ 47687 h 820312"/>
              <a:gd name="connsiteX666" fmla="*/ 317561 w 423826"/>
              <a:gd name="connsiteY666" fmla="*/ 47356 h 820312"/>
              <a:gd name="connsiteX667" fmla="*/ 318453 w 423826"/>
              <a:gd name="connsiteY667" fmla="*/ 46830 h 820312"/>
              <a:gd name="connsiteX668" fmla="*/ 319288 w 423826"/>
              <a:gd name="connsiteY668" fmla="*/ 47111 h 820312"/>
              <a:gd name="connsiteX669" fmla="*/ 319223 w 423826"/>
              <a:gd name="connsiteY669" fmla="*/ 47709 h 820312"/>
              <a:gd name="connsiteX670" fmla="*/ 317561 w 423826"/>
              <a:gd name="connsiteY670" fmla="*/ 47356 h 820312"/>
              <a:gd name="connsiteX671" fmla="*/ 213932 w 423826"/>
              <a:gd name="connsiteY671" fmla="*/ 49616 h 820312"/>
              <a:gd name="connsiteX672" fmla="*/ 214853 w 423826"/>
              <a:gd name="connsiteY672" fmla="*/ 48788 h 820312"/>
              <a:gd name="connsiteX673" fmla="*/ 215696 w 423826"/>
              <a:gd name="connsiteY673" fmla="*/ 49378 h 820312"/>
              <a:gd name="connsiteX674" fmla="*/ 214774 w 423826"/>
              <a:gd name="connsiteY674" fmla="*/ 49911 h 820312"/>
              <a:gd name="connsiteX675" fmla="*/ 213932 w 423826"/>
              <a:gd name="connsiteY675" fmla="*/ 49616 h 820312"/>
              <a:gd name="connsiteX676" fmla="*/ 357624 w 423826"/>
              <a:gd name="connsiteY676" fmla="*/ 54331 h 820312"/>
              <a:gd name="connsiteX677" fmla="*/ 357408 w 423826"/>
              <a:gd name="connsiteY677" fmla="*/ 54273 h 820312"/>
              <a:gd name="connsiteX678" fmla="*/ 357516 w 423826"/>
              <a:gd name="connsiteY678" fmla="*/ 54093 h 820312"/>
              <a:gd name="connsiteX679" fmla="*/ 354716 w 423826"/>
              <a:gd name="connsiteY679" fmla="*/ 52596 h 820312"/>
              <a:gd name="connsiteX680" fmla="*/ 353018 w 423826"/>
              <a:gd name="connsiteY680" fmla="*/ 48155 h 820312"/>
              <a:gd name="connsiteX681" fmla="*/ 354335 w 423826"/>
              <a:gd name="connsiteY681" fmla="*/ 46420 h 820312"/>
              <a:gd name="connsiteX682" fmla="*/ 358042 w 423826"/>
              <a:gd name="connsiteY682" fmla="*/ 45203 h 820312"/>
              <a:gd name="connsiteX683" fmla="*/ 360036 w 423826"/>
              <a:gd name="connsiteY683" fmla="*/ 45592 h 820312"/>
              <a:gd name="connsiteX684" fmla="*/ 362202 w 423826"/>
              <a:gd name="connsiteY684" fmla="*/ 50948 h 820312"/>
              <a:gd name="connsiteX685" fmla="*/ 359892 w 423826"/>
              <a:gd name="connsiteY685" fmla="*/ 52279 h 820312"/>
              <a:gd name="connsiteX686" fmla="*/ 357523 w 423826"/>
              <a:gd name="connsiteY686" fmla="*/ 54101 h 820312"/>
              <a:gd name="connsiteX687" fmla="*/ 357675 w 423826"/>
              <a:gd name="connsiteY687" fmla="*/ 54115 h 820312"/>
              <a:gd name="connsiteX688" fmla="*/ 357624 w 423826"/>
              <a:gd name="connsiteY688" fmla="*/ 54331 h 820312"/>
              <a:gd name="connsiteX689" fmla="*/ 363246 w 423826"/>
              <a:gd name="connsiteY689" fmla="*/ 59845 h 820312"/>
              <a:gd name="connsiteX690" fmla="*/ 362051 w 423826"/>
              <a:gd name="connsiteY690" fmla="*/ 61500 h 820312"/>
              <a:gd name="connsiteX691" fmla="*/ 361101 w 423826"/>
              <a:gd name="connsiteY691" fmla="*/ 61104 h 820312"/>
              <a:gd name="connsiteX692" fmla="*/ 357624 w 423826"/>
              <a:gd name="connsiteY692" fmla="*/ 54331 h 820312"/>
              <a:gd name="connsiteX693" fmla="*/ 336577 w 423826"/>
              <a:gd name="connsiteY693" fmla="*/ 56786 h 820312"/>
              <a:gd name="connsiteX694" fmla="*/ 336556 w 423826"/>
              <a:gd name="connsiteY694" fmla="*/ 57383 h 820312"/>
              <a:gd name="connsiteX695" fmla="*/ 334850 w 423826"/>
              <a:gd name="connsiteY695" fmla="*/ 57045 h 820312"/>
              <a:gd name="connsiteX696" fmla="*/ 335757 w 423826"/>
              <a:gd name="connsiteY696" fmla="*/ 56526 h 820312"/>
              <a:gd name="connsiteX697" fmla="*/ 336577 w 423826"/>
              <a:gd name="connsiteY697" fmla="*/ 56786 h 820312"/>
              <a:gd name="connsiteX698" fmla="*/ 182153 w 423826"/>
              <a:gd name="connsiteY698" fmla="*/ 59247 h 820312"/>
              <a:gd name="connsiteX699" fmla="*/ 181613 w 423826"/>
              <a:gd name="connsiteY699" fmla="*/ 57563 h 820312"/>
              <a:gd name="connsiteX700" fmla="*/ 182067 w 423826"/>
              <a:gd name="connsiteY700" fmla="*/ 57289 h 820312"/>
              <a:gd name="connsiteX701" fmla="*/ 183182 w 423826"/>
              <a:gd name="connsiteY701" fmla="*/ 56706 h 820312"/>
              <a:gd name="connsiteX702" fmla="*/ 186148 w 423826"/>
              <a:gd name="connsiteY702" fmla="*/ 58499 h 820312"/>
              <a:gd name="connsiteX703" fmla="*/ 186760 w 423826"/>
              <a:gd name="connsiteY703" fmla="*/ 59240 h 820312"/>
              <a:gd name="connsiteX704" fmla="*/ 184435 w 423826"/>
              <a:gd name="connsiteY704" fmla="*/ 59895 h 820312"/>
              <a:gd name="connsiteX705" fmla="*/ 182153 w 423826"/>
              <a:gd name="connsiteY705" fmla="*/ 59247 h 820312"/>
              <a:gd name="connsiteX706" fmla="*/ 340623 w 423826"/>
              <a:gd name="connsiteY706" fmla="*/ 60946 h 820312"/>
              <a:gd name="connsiteX707" fmla="*/ 341523 w 423826"/>
              <a:gd name="connsiteY707" fmla="*/ 60413 h 820312"/>
              <a:gd name="connsiteX708" fmla="*/ 342357 w 423826"/>
              <a:gd name="connsiteY708" fmla="*/ 60694 h 820312"/>
              <a:gd name="connsiteX709" fmla="*/ 342293 w 423826"/>
              <a:gd name="connsiteY709" fmla="*/ 61306 h 820312"/>
              <a:gd name="connsiteX710" fmla="*/ 340623 w 423826"/>
              <a:gd name="connsiteY710" fmla="*/ 60946 h 820312"/>
              <a:gd name="connsiteX711" fmla="*/ 381932 w 423826"/>
              <a:gd name="connsiteY711" fmla="*/ 73853 h 820312"/>
              <a:gd name="connsiteX712" fmla="*/ 382975 w 423826"/>
              <a:gd name="connsiteY712" fmla="*/ 74400 h 820312"/>
              <a:gd name="connsiteX713" fmla="*/ 383530 w 423826"/>
              <a:gd name="connsiteY713" fmla="*/ 82879 h 820312"/>
              <a:gd name="connsiteX714" fmla="*/ 383515 w 423826"/>
              <a:gd name="connsiteY714" fmla="*/ 83808 h 820312"/>
              <a:gd name="connsiteX715" fmla="*/ 382745 w 423826"/>
              <a:gd name="connsiteY715" fmla="*/ 84542 h 820312"/>
              <a:gd name="connsiteX716" fmla="*/ 380542 w 423826"/>
              <a:gd name="connsiteY716" fmla="*/ 84153 h 820312"/>
              <a:gd name="connsiteX717" fmla="*/ 378023 w 423826"/>
              <a:gd name="connsiteY717" fmla="*/ 81958 h 820312"/>
              <a:gd name="connsiteX718" fmla="*/ 377908 w 423826"/>
              <a:gd name="connsiteY718" fmla="*/ 75508 h 820312"/>
              <a:gd name="connsiteX719" fmla="*/ 379290 w 423826"/>
              <a:gd name="connsiteY719" fmla="*/ 73860 h 820312"/>
              <a:gd name="connsiteX720" fmla="*/ 381932 w 423826"/>
              <a:gd name="connsiteY720" fmla="*/ 73853 h 820312"/>
              <a:gd name="connsiteX721" fmla="*/ 351283 w 423826"/>
              <a:gd name="connsiteY721" fmla="*/ 66806 h 820312"/>
              <a:gd name="connsiteX722" fmla="*/ 354752 w 423826"/>
              <a:gd name="connsiteY722" fmla="*/ 74860 h 820312"/>
              <a:gd name="connsiteX723" fmla="*/ 354702 w 423826"/>
              <a:gd name="connsiteY723" fmla="*/ 77747 h 820312"/>
              <a:gd name="connsiteX724" fmla="*/ 354738 w 423826"/>
              <a:gd name="connsiteY724" fmla="*/ 77747 h 820312"/>
              <a:gd name="connsiteX725" fmla="*/ 354738 w 423826"/>
              <a:gd name="connsiteY725" fmla="*/ 80641 h 820312"/>
              <a:gd name="connsiteX726" fmla="*/ 351506 w 423826"/>
              <a:gd name="connsiteY726" fmla="*/ 85111 h 820312"/>
              <a:gd name="connsiteX727" fmla="*/ 347612 w 423826"/>
              <a:gd name="connsiteY727" fmla="*/ 81620 h 820312"/>
              <a:gd name="connsiteX728" fmla="*/ 346028 w 423826"/>
              <a:gd name="connsiteY728" fmla="*/ 78071 h 820312"/>
              <a:gd name="connsiteX729" fmla="*/ 345920 w 423826"/>
              <a:gd name="connsiteY729" fmla="*/ 73255 h 820312"/>
              <a:gd name="connsiteX730" fmla="*/ 346503 w 423826"/>
              <a:gd name="connsiteY730" fmla="*/ 66647 h 820312"/>
              <a:gd name="connsiteX731" fmla="*/ 351283 w 423826"/>
              <a:gd name="connsiteY731" fmla="*/ 66806 h 820312"/>
              <a:gd name="connsiteX732" fmla="*/ 332590 w 423826"/>
              <a:gd name="connsiteY732" fmla="*/ 76926 h 820312"/>
              <a:gd name="connsiteX733" fmla="*/ 333079 w 423826"/>
              <a:gd name="connsiteY733" fmla="*/ 75803 h 820312"/>
              <a:gd name="connsiteX734" fmla="*/ 333785 w 423826"/>
              <a:gd name="connsiteY734" fmla="*/ 76401 h 820312"/>
              <a:gd name="connsiteX735" fmla="*/ 333432 w 423826"/>
              <a:gd name="connsiteY735" fmla="*/ 76941 h 820312"/>
              <a:gd name="connsiteX736" fmla="*/ 332590 w 423826"/>
              <a:gd name="connsiteY736" fmla="*/ 76926 h 820312"/>
              <a:gd name="connsiteX737" fmla="*/ 324233 w 423826"/>
              <a:gd name="connsiteY737" fmla="*/ 75213 h 820312"/>
              <a:gd name="connsiteX738" fmla="*/ 323448 w 423826"/>
              <a:gd name="connsiteY738" fmla="*/ 74501 h 820312"/>
              <a:gd name="connsiteX739" fmla="*/ 324370 w 423826"/>
              <a:gd name="connsiteY739" fmla="*/ 73860 h 820312"/>
              <a:gd name="connsiteX740" fmla="*/ 325226 w 423826"/>
              <a:gd name="connsiteY740" fmla="*/ 74580 h 820312"/>
              <a:gd name="connsiteX741" fmla="*/ 324233 w 423826"/>
              <a:gd name="connsiteY741" fmla="*/ 75213 h 820312"/>
              <a:gd name="connsiteX742" fmla="*/ 349649 w 423826"/>
              <a:gd name="connsiteY742" fmla="*/ 63214 h 820312"/>
              <a:gd name="connsiteX743" fmla="*/ 350570 w 423826"/>
              <a:gd name="connsiteY743" fmla="*/ 62335 h 820312"/>
              <a:gd name="connsiteX744" fmla="*/ 351427 w 423826"/>
              <a:gd name="connsiteY744" fmla="*/ 62947 h 820312"/>
              <a:gd name="connsiteX745" fmla="*/ 350498 w 423826"/>
              <a:gd name="connsiteY745" fmla="*/ 63509 h 820312"/>
              <a:gd name="connsiteX746" fmla="*/ 349649 w 423826"/>
              <a:gd name="connsiteY746" fmla="*/ 63214 h 820312"/>
              <a:gd name="connsiteX747" fmla="*/ 187350 w 423826"/>
              <a:gd name="connsiteY747" fmla="*/ 68037 h 820312"/>
              <a:gd name="connsiteX748" fmla="*/ 187321 w 423826"/>
              <a:gd name="connsiteY748" fmla="*/ 65323 h 820312"/>
              <a:gd name="connsiteX749" fmla="*/ 188999 w 423826"/>
              <a:gd name="connsiteY749" fmla="*/ 64509 h 820312"/>
              <a:gd name="connsiteX750" fmla="*/ 189855 w 423826"/>
              <a:gd name="connsiteY750" fmla="*/ 65150 h 820312"/>
              <a:gd name="connsiteX751" fmla="*/ 190136 w 423826"/>
              <a:gd name="connsiteY751" fmla="*/ 66899 h 820312"/>
              <a:gd name="connsiteX752" fmla="*/ 190021 w 423826"/>
              <a:gd name="connsiteY752" fmla="*/ 67835 h 820312"/>
              <a:gd name="connsiteX753" fmla="*/ 188761 w 423826"/>
              <a:gd name="connsiteY753" fmla="*/ 69375 h 820312"/>
              <a:gd name="connsiteX754" fmla="*/ 187350 w 423826"/>
              <a:gd name="connsiteY754" fmla="*/ 68037 h 820312"/>
              <a:gd name="connsiteX755" fmla="*/ 333339 w 423826"/>
              <a:gd name="connsiteY755" fmla="*/ 67900 h 820312"/>
              <a:gd name="connsiteX756" fmla="*/ 334202 w 423826"/>
              <a:gd name="connsiteY756" fmla="*/ 70513 h 820312"/>
              <a:gd name="connsiteX757" fmla="*/ 332503 w 423826"/>
              <a:gd name="connsiteY757" fmla="*/ 71067 h 820312"/>
              <a:gd name="connsiteX758" fmla="*/ 331755 w 423826"/>
              <a:gd name="connsiteY758" fmla="*/ 69512 h 820312"/>
              <a:gd name="connsiteX759" fmla="*/ 333339 w 423826"/>
              <a:gd name="connsiteY759" fmla="*/ 67900 h 820312"/>
              <a:gd name="connsiteX760" fmla="*/ 214724 w 423826"/>
              <a:gd name="connsiteY760" fmla="*/ 70102 h 820312"/>
              <a:gd name="connsiteX761" fmla="*/ 215624 w 423826"/>
              <a:gd name="connsiteY761" fmla="*/ 70808 h 820312"/>
              <a:gd name="connsiteX762" fmla="*/ 216041 w 423826"/>
              <a:gd name="connsiteY762" fmla="*/ 72571 h 820312"/>
              <a:gd name="connsiteX763" fmla="*/ 220007 w 423826"/>
              <a:gd name="connsiteY763" fmla="*/ 75595 h 820312"/>
              <a:gd name="connsiteX764" fmla="*/ 220770 w 423826"/>
              <a:gd name="connsiteY764" fmla="*/ 76883 h 820312"/>
              <a:gd name="connsiteX765" fmla="*/ 219748 w 423826"/>
              <a:gd name="connsiteY765" fmla="*/ 77423 h 820312"/>
              <a:gd name="connsiteX766" fmla="*/ 213292 w 423826"/>
              <a:gd name="connsiteY766" fmla="*/ 72730 h 820312"/>
              <a:gd name="connsiteX767" fmla="*/ 213838 w 423826"/>
              <a:gd name="connsiteY767" fmla="*/ 70714 h 820312"/>
              <a:gd name="connsiteX768" fmla="*/ 214724 w 423826"/>
              <a:gd name="connsiteY768" fmla="*/ 70102 h 820312"/>
              <a:gd name="connsiteX769" fmla="*/ 174840 w 423826"/>
              <a:gd name="connsiteY769" fmla="*/ 81670 h 820312"/>
              <a:gd name="connsiteX770" fmla="*/ 173062 w 423826"/>
              <a:gd name="connsiteY770" fmla="*/ 79482 h 820312"/>
              <a:gd name="connsiteX771" fmla="*/ 172645 w 423826"/>
              <a:gd name="connsiteY771" fmla="*/ 79511 h 820312"/>
              <a:gd name="connsiteX772" fmla="*/ 172926 w 423826"/>
              <a:gd name="connsiteY772" fmla="*/ 79309 h 820312"/>
              <a:gd name="connsiteX773" fmla="*/ 173062 w 423826"/>
              <a:gd name="connsiteY773" fmla="*/ 79482 h 820312"/>
              <a:gd name="connsiteX774" fmla="*/ 178518 w 423826"/>
              <a:gd name="connsiteY774" fmla="*/ 77855 h 820312"/>
              <a:gd name="connsiteX775" fmla="*/ 181772 w 423826"/>
              <a:gd name="connsiteY775" fmla="*/ 72773 h 820312"/>
              <a:gd name="connsiteX776" fmla="*/ 186760 w 423826"/>
              <a:gd name="connsiteY776" fmla="*/ 71636 h 820312"/>
              <a:gd name="connsiteX777" fmla="*/ 189740 w 423826"/>
              <a:gd name="connsiteY777" fmla="*/ 73155 h 820312"/>
              <a:gd name="connsiteX778" fmla="*/ 189992 w 423826"/>
              <a:gd name="connsiteY778" fmla="*/ 78827 h 820312"/>
              <a:gd name="connsiteX779" fmla="*/ 185983 w 423826"/>
              <a:gd name="connsiteY779" fmla="*/ 79734 h 820312"/>
              <a:gd name="connsiteX780" fmla="*/ 182175 w 423826"/>
              <a:gd name="connsiteY780" fmla="*/ 80014 h 820312"/>
              <a:gd name="connsiteX781" fmla="*/ 179144 w 423826"/>
              <a:gd name="connsiteY781" fmla="*/ 81987 h 820312"/>
              <a:gd name="connsiteX782" fmla="*/ 174840 w 423826"/>
              <a:gd name="connsiteY782" fmla="*/ 81670 h 820312"/>
              <a:gd name="connsiteX783" fmla="*/ 326004 w 423826"/>
              <a:gd name="connsiteY783" fmla="*/ 85420 h 820312"/>
              <a:gd name="connsiteX784" fmla="*/ 326810 w 423826"/>
              <a:gd name="connsiteY784" fmla="*/ 83966 h 820312"/>
              <a:gd name="connsiteX785" fmla="*/ 327659 w 423826"/>
              <a:gd name="connsiteY785" fmla="*/ 83945 h 820312"/>
              <a:gd name="connsiteX786" fmla="*/ 328437 w 423826"/>
              <a:gd name="connsiteY786" fmla="*/ 85478 h 820312"/>
              <a:gd name="connsiteX787" fmla="*/ 327184 w 423826"/>
              <a:gd name="connsiteY787" fmla="*/ 86860 h 820312"/>
              <a:gd name="connsiteX788" fmla="*/ 326004 w 423826"/>
              <a:gd name="connsiteY788" fmla="*/ 85420 h 820312"/>
              <a:gd name="connsiteX789" fmla="*/ 128781 w 423826"/>
              <a:gd name="connsiteY789" fmla="*/ 49004 h 820312"/>
              <a:gd name="connsiteX790" fmla="*/ 128824 w 423826"/>
              <a:gd name="connsiteY790" fmla="*/ 49321 h 820312"/>
              <a:gd name="connsiteX791" fmla="*/ 128759 w 423826"/>
              <a:gd name="connsiteY791" fmla="*/ 49580 h 820312"/>
              <a:gd name="connsiteX792" fmla="*/ 127082 w 423826"/>
              <a:gd name="connsiteY792" fmla="*/ 49256 h 820312"/>
              <a:gd name="connsiteX793" fmla="*/ 127967 w 423826"/>
              <a:gd name="connsiteY793" fmla="*/ 48752 h 820312"/>
              <a:gd name="connsiteX794" fmla="*/ 128781 w 423826"/>
              <a:gd name="connsiteY794" fmla="*/ 49004 h 820312"/>
              <a:gd name="connsiteX795" fmla="*/ 126737 w 423826"/>
              <a:gd name="connsiteY795" fmla="*/ 42627 h 820312"/>
              <a:gd name="connsiteX796" fmla="*/ 126369 w 423826"/>
              <a:gd name="connsiteY796" fmla="*/ 42706 h 820312"/>
              <a:gd name="connsiteX797" fmla="*/ 125534 w 423826"/>
              <a:gd name="connsiteY797" fmla="*/ 43965 h 820312"/>
              <a:gd name="connsiteX798" fmla="*/ 124491 w 423826"/>
              <a:gd name="connsiteY798" fmla="*/ 43296 h 820312"/>
              <a:gd name="connsiteX799" fmla="*/ 126362 w 423826"/>
              <a:gd name="connsiteY799" fmla="*/ 42706 h 820312"/>
              <a:gd name="connsiteX800" fmla="*/ 126470 w 423826"/>
              <a:gd name="connsiteY800" fmla="*/ 42461 h 820312"/>
              <a:gd name="connsiteX801" fmla="*/ 97585 w 423826"/>
              <a:gd name="connsiteY801" fmla="*/ 39913 h 820312"/>
              <a:gd name="connsiteX802" fmla="*/ 96275 w 423826"/>
              <a:gd name="connsiteY802" fmla="*/ 42339 h 820312"/>
              <a:gd name="connsiteX803" fmla="*/ 94943 w 423826"/>
              <a:gd name="connsiteY803" fmla="*/ 40798 h 820312"/>
              <a:gd name="connsiteX804" fmla="*/ 95850 w 423826"/>
              <a:gd name="connsiteY804" fmla="*/ 39171 h 820312"/>
              <a:gd name="connsiteX805" fmla="*/ 97585 w 423826"/>
              <a:gd name="connsiteY805" fmla="*/ 39913 h 820312"/>
              <a:gd name="connsiteX806" fmla="*/ 73349 w 423826"/>
              <a:gd name="connsiteY806" fmla="*/ 50631 h 820312"/>
              <a:gd name="connsiteX807" fmla="*/ 74163 w 423826"/>
              <a:gd name="connsiteY807" fmla="*/ 51250 h 820312"/>
              <a:gd name="connsiteX808" fmla="*/ 73241 w 423826"/>
              <a:gd name="connsiteY808" fmla="*/ 51905 h 820312"/>
              <a:gd name="connsiteX809" fmla="*/ 73349 w 423826"/>
              <a:gd name="connsiteY809" fmla="*/ 50631 h 820312"/>
              <a:gd name="connsiteX810" fmla="*/ 86658 w 423826"/>
              <a:gd name="connsiteY810" fmla="*/ 51509 h 820312"/>
              <a:gd name="connsiteX811" fmla="*/ 82930 w 423826"/>
              <a:gd name="connsiteY811" fmla="*/ 50257 h 820312"/>
              <a:gd name="connsiteX812" fmla="*/ 80547 w 423826"/>
              <a:gd name="connsiteY812" fmla="*/ 46456 h 820312"/>
              <a:gd name="connsiteX813" fmla="*/ 80274 w 423826"/>
              <a:gd name="connsiteY813" fmla="*/ 46535 h 820312"/>
              <a:gd name="connsiteX814" fmla="*/ 80274 w 423826"/>
              <a:gd name="connsiteY814" fmla="*/ 46355 h 820312"/>
              <a:gd name="connsiteX815" fmla="*/ 74062 w 423826"/>
              <a:gd name="connsiteY815" fmla="*/ 43548 h 820312"/>
              <a:gd name="connsiteX816" fmla="*/ 71989 w 423826"/>
              <a:gd name="connsiteY816" fmla="*/ 40669 h 820312"/>
              <a:gd name="connsiteX817" fmla="*/ 71643 w 423826"/>
              <a:gd name="connsiteY817" fmla="*/ 40676 h 820312"/>
              <a:gd name="connsiteX818" fmla="*/ 71651 w 423826"/>
              <a:gd name="connsiteY818" fmla="*/ 40481 h 820312"/>
              <a:gd name="connsiteX819" fmla="*/ 66547 w 423826"/>
              <a:gd name="connsiteY819" fmla="*/ 37897 h 820312"/>
              <a:gd name="connsiteX820" fmla="*/ 66072 w 423826"/>
              <a:gd name="connsiteY820" fmla="*/ 36234 h 820312"/>
              <a:gd name="connsiteX821" fmla="*/ 66706 w 423826"/>
              <a:gd name="connsiteY821" fmla="*/ 35479 h 820312"/>
              <a:gd name="connsiteX822" fmla="*/ 67670 w 423826"/>
              <a:gd name="connsiteY822" fmla="*/ 35284 h 820312"/>
              <a:gd name="connsiteX823" fmla="*/ 71651 w 423826"/>
              <a:gd name="connsiteY823" fmla="*/ 40489 h 820312"/>
              <a:gd name="connsiteX824" fmla="*/ 71874 w 423826"/>
              <a:gd name="connsiteY824" fmla="*/ 40532 h 820312"/>
              <a:gd name="connsiteX825" fmla="*/ 71651 w 423826"/>
              <a:gd name="connsiteY825" fmla="*/ 40683 h 820312"/>
              <a:gd name="connsiteX826" fmla="*/ 71874 w 423826"/>
              <a:gd name="connsiteY826" fmla="*/ 40532 h 820312"/>
              <a:gd name="connsiteX827" fmla="*/ 71996 w 423826"/>
              <a:gd name="connsiteY827" fmla="*/ 40676 h 820312"/>
              <a:gd name="connsiteX828" fmla="*/ 77711 w 423826"/>
              <a:gd name="connsiteY828" fmla="*/ 42965 h 820312"/>
              <a:gd name="connsiteX829" fmla="*/ 80281 w 423826"/>
              <a:gd name="connsiteY829" fmla="*/ 44534 h 820312"/>
              <a:gd name="connsiteX830" fmla="*/ 80281 w 423826"/>
              <a:gd name="connsiteY830" fmla="*/ 44397 h 820312"/>
              <a:gd name="connsiteX831" fmla="*/ 80612 w 423826"/>
              <a:gd name="connsiteY831" fmla="*/ 44397 h 820312"/>
              <a:gd name="connsiteX832" fmla="*/ 81109 w 423826"/>
              <a:gd name="connsiteY832" fmla="*/ 43318 h 820312"/>
              <a:gd name="connsiteX833" fmla="*/ 81389 w 423826"/>
              <a:gd name="connsiteY833" fmla="*/ 43130 h 820312"/>
              <a:gd name="connsiteX834" fmla="*/ 83189 w 423826"/>
              <a:gd name="connsiteY834" fmla="*/ 44412 h 820312"/>
              <a:gd name="connsiteX835" fmla="*/ 83427 w 423826"/>
              <a:gd name="connsiteY835" fmla="*/ 44412 h 820312"/>
              <a:gd name="connsiteX836" fmla="*/ 83362 w 423826"/>
              <a:gd name="connsiteY836" fmla="*/ 44512 h 820312"/>
              <a:gd name="connsiteX837" fmla="*/ 85679 w 423826"/>
              <a:gd name="connsiteY837" fmla="*/ 43749 h 820312"/>
              <a:gd name="connsiteX838" fmla="*/ 88012 w 423826"/>
              <a:gd name="connsiteY838" fmla="*/ 42936 h 820312"/>
              <a:gd name="connsiteX839" fmla="*/ 88911 w 423826"/>
              <a:gd name="connsiteY839" fmla="*/ 44556 h 820312"/>
              <a:gd name="connsiteX840" fmla="*/ 88825 w 423826"/>
              <a:gd name="connsiteY840" fmla="*/ 50278 h 820312"/>
              <a:gd name="connsiteX841" fmla="*/ 88710 w 423826"/>
              <a:gd name="connsiteY841" fmla="*/ 51185 h 820312"/>
              <a:gd name="connsiteX842" fmla="*/ 86658 w 423826"/>
              <a:gd name="connsiteY842" fmla="*/ 51509 h 820312"/>
              <a:gd name="connsiteX843" fmla="*/ 111549 w 423826"/>
              <a:gd name="connsiteY843" fmla="*/ 59111 h 820312"/>
              <a:gd name="connsiteX844" fmla="*/ 111074 w 423826"/>
              <a:gd name="connsiteY844" fmla="*/ 63322 h 820312"/>
              <a:gd name="connsiteX845" fmla="*/ 109418 w 423826"/>
              <a:gd name="connsiteY845" fmla="*/ 62472 h 820312"/>
              <a:gd name="connsiteX846" fmla="*/ 109872 w 423826"/>
              <a:gd name="connsiteY846" fmla="*/ 59039 h 820312"/>
              <a:gd name="connsiteX847" fmla="*/ 110764 w 423826"/>
              <a:gd name="connsiteY847" fmla="*/ 58384 h 820312"/>
              <a:gd name="connsiteX848" fmla="*/ 111549 w 423826"/>
              <a:gd name="connsiteY848" fmla="*/ 59111 h 820312"/>
              <a:gd name="connsiteX849" fmla="*/ 96707 w 423826"/>
              <a:gd name="connsiteY849" fmla="*/ 61421 h 820312"/>
              <a:gd name="connsiteX850" fmla="*/ 95886 w 423826"/>
              <a:gd name="connsiteY850" fmla="*/ 61421 h 820312"/>
              <a:gd name="connsiteX851" fmla="*/ 96347 w 423826"/>
              <a:gd name="connsiteY851" fmla="*/ 60234 h 820312"/>
              <a:gd name="connsiteX852" fmla="*/ 97045 w 423826"/>
              <a:gd name="connsiteY852" fmla="*/ 60867 h 820312"/>
              <a:gd name="connsiteX853" fmla="*/ 96707 w 423826"/>
              <a:gd name="connsiteY853" fmla="*/ 61421 h 820312"/>
              <a:gd name="connsiteX854" fmla="*/ 46638 w 423826"/>
              <a:gd name="connsiteY854" fmla="*/ 61248 h 820312"/>
              <a:gd name="connsiteX855" fmla="*/ 46537 w 423826"/>
              <a:gd name="connsiteY855" fmla="*/ 56915 h 820312"/>
              <a:gd name="connsiteX856" fmla="*/ 48538 w 423826"/>
              <a:gd name="connsiteY856" fmla="*/ 56274 h 820312"/>
              <a:gd name="connsiteX857" fmla="*/ 48509 w 423826"/>
              <a:gd name="connsiteY857" fmla="*/ 56037 h 820312"/>
              <a:gd name="connsiteX858" fmla="*/ 48797 w 423826"/>
              <a:gd name="connsiteY858" fmla="*/ 56217 h 820312"/>
              <a:gd name="connsiteX859" fmla="*/ 48531 w 423826"/>
              <a:gd name="connsiteY859" fmla="*/ 56274 h 820312"/>
              <a:gd name="connsiteX860" fmla="*/ 50374 w 423826"/>
              <a:gd name="connsiteY860" fmla="*/ 60327 h 820312"/>
              <a:gd name="connsiteX861" fmla="*/ 50554 w 423826"/>
              <a:gd name="connsiteY861" fmla="*/ 63473 h 820312"/>
              <a:gd name="connsiteX862" fmla="*/ 46638 w 423826"/>
              <a:gd name="connsiteY862" fmla="*/ 61248 h 820312"/>
              <a:gd name="connsiteX863" fmla="*/ 394506 w 423826"/>
              <a:gd name="connsiteY863" fmla="*/ 94130 h 820312"/>
              <a:gd name="connsiteX864" fmla="*/ 393592 w 423826"/>
              <a:gd name="connsiteY864" fmla="*/ 94706 h 820312"/>
              <a:gd name="connsiteX865" fmla="*/ 392750 w 423826"/>
              <a:gd name="connsiteY865" fmla="*/ 94080 h 820312"/>
              <a:gd name="connsiteX866" fmla="*/ 393204 w 423826"/>
              <a:gd name="connsiteY866" fmla="*/ 93504 h 820312"/>
              <a:gd name="connsiteX867" fmla="*/ 394506 w 423826"/>
              <a:gd name="connsiteY867" fmla="*/ 94130 h 820312"/>
              <a:gd name="connsiteX868" fmla="*/ 371473 w 423826"/>
              <a:gd name="connsiteY868" fmla="*/ 90042 h 820312"/>
              <a:gd name="connsiteX869" fmla="*/ 370926 w 423826"/>
              <a:gd name="connsiteY869" fmla="*/ 92417 h 820312"/>
              <a:gd name="connsiteX870" fmla="*/ 369407 w 423826"/>
              <a:gd name="connsiteY870" fmla="*/ 91690 h 820312"/>
              <a:gd name="connsiteX871" fmla="*/ 370595 w 423826"/>
              <a:gd name="connsiteY871" fmla="*/ 89379 h 820312"/>
              <a:gd name="connsiteX872" fmla="*/ 371473 w 423826"/>
              <a:gd name="connsiteY872" fmla="*/ 90042 h 820312"/>
              <a:gd name="connsiteX873" fmla="*/ 361533 w 423826"/>
              <a:gd name="connsiteY873" fmla="*/ 89588 h 820312"/>
              <a:gd name="connsiteX874" fmla="*/ 362584 w 423826"/>
              <a:gd name="connsiteY874" fmla="*/ 90337 h 820312"/>
              <a:gd name="connsiteX875" fmla="*/ 360647 w 423826"/>
              <a:gd name="connsiteY875" fmla="*/ 90913 h 820312"/>
              <a:gd name="connsiteX876" fmla="*/ 360554 w 423826"/>
              <a:gd name="connsiteY876" fmla="*/ 91129 h 820312"/>
              <a:gd name="connsiteX877" fmla="*/ 360288 w 423826"/>
              <a:gd name="connsiteY877" fmla="*/ 91208 h 820312"/>
              <a:gd name="connsiteX878" fmla="*/ 358488 w 423826"/>
              <a:gd name="connsiteY878" fmla="*/ 92424 h 820312"/>
              <a:gd name="connsiteX879" fmla="*/ 358366 w 423826"/>
              <a:gd name="connsiteY879" fmla="*/ 91798 h 820312"/>
              <a:gd name="connsiteX880" fmla="*/ 360288 w 423826"/>
              <a:gd name="connsiteY880" fmla="*/ 91201 h 820312"/>
              <a:gd name="connsiteX881" fmla="*/ 360316 w 423826"/>
              <a:gd name="connsiteY881" fmla="*/ 90970 h 820312"/>
              <a:gd name="connsiteX882" fmla="*/ 360647 w 423826"/>
              <a:gd name="connsiteY882" fmla="*/ 90905 h 820312"/>
              <a:gd name="connsiteX883" fmla="*/ 361533 w 423826"/>
              <a:gd name="connsiteY883" fmla="*/ 89588 h 820312"/>
              <a:gd name="connsiteX884" fmla="*/ 160934 w 423826"/>
              <a:gd name="connsiteY884" fmla="*/ 88329 h 820312"/>
              <a:gd name="connsiteX885" fmla="*/ 161250 w 423826"/>
              <a:gd name="connsiteY885" fmla="*/ 90078 h 820312"/>
              <a:gd name="connsiteX886" fmla="*/ 160833 w 423826"/>
              <a:gd name="connsiteY886" fmla="*/ 91820 h 820312"/>
              <a:gd name="connsiteX887" fmla="*/ 160480 w 423826"/>
              <a:gd name="connsiteY887" fmla="*/ 92187 h 820312"/>
              <a:gd name="connsiteX888" fmla="*/ 159991 w 423826"/>
              <a:gd name="connsiteY888" fmla="*/ 92525 h 820312"/>
              <a:gd name="connsiteX889" fmla="*/ 159113 w 423826"/>
              <a:gd name="connsiteY889" fmla="*/ 91971 h 820312"/>
              <a:gd name="connsiteX890" fmla="*/ 158530 w 423826"/>
              <a:gd name="connsiteY890" fmla="*/ 91381 h 820312"/>
              <a:gd name="connsiteX891" fmla="*/ 158544 w 423826"/>
              <a:gd name="connsiteY891" fmla="*/ 88667 h 820312"/>
              <a:gd name="connsiteX892" fmla="*/ 160077 w 423826"/>
              <a:gd name="connsiteY892" fmla="*/ 87637 h 820312"/>
              <a:gd name="connsiteX893" fmla="*/ 160934 w 423826"/>
              <a:gd name="connsiteY893" fmla="*/ 88329 h 820312"/>
              <a:gd name="connsiteX894" fmla="*/ 67778 w 423826"/>
              <a:gd name="connsiteY894" fmla="*/ 76106 h 820312"/>
              <a:gd name="connsiteX895" fmla="*/ 68656 w 423826"/>
              <a:gd name="connsiteY895" fmla="*/ 77330 h 820312"/>
              <a:gd name="connsiteX896" fmla="*/ 68987 w 423826"/>
              <a:gd name="connsiteY896" fmla="*/ 77394 h 820312"/>
              <a:gd name="connsiteX897" fmla="*/ 68995 w 423826"/>
              <a:gd name="connsiteY897" fmla="*/ 77574 h 820312"/>
              <a:gd name="connsiteX898" fmla="*/ 71622 w 423826"/>
              <a:gd name="connsiteY898" fmla="*/ 78906 h 820312"/>
              <a:gd name="connsiteX899" fmla="*/ 71564 w 423826"/>
              <a:gd name="connsiteY899" fmla="*/ 79863 h 820312"/>
              <a:gd name="connsiteX900" fmla="*/ 69952 w 423826"/>
              <a:gd name="connsiteY900" fmla="*/ 80777 h 820312"/>
              <a:gd name="connsiteX901" fmla="*/ 69110 w 423826"/>
              <a:gd name="connsiteY901" fmla="*/ 80137 h 820312"/>
              <a:gd name="connsiteX902" fmla="*/ 68987 w 423826"/>
              <a:gd name="connsiteY902" fmla="*/ 77567 h 820312"/>
              <a:gd name="connsiteX903" fmla="*/ 68757 w 423826"/>
              <a:gd name="connsiteY903" fmla="*/ 77538 h 820312"/>
              <a:gd name="connsiteX904" fmla="*/ 68980 w 423826"/>
              <a:gd name="connsiteY904" fmla="*/ 77380 h 820312"/>
              <a:gd name="connsiteX905" fmla="*/ 68757 w 423826"/>
              <a:gd name="connsiteY905" fmla="*/ 77538 h 820312"/>
              <a:gd name="connsiteX906" fmla="*/ 68649 w 423826"/>
              <a:gd name="connsiteY906" fmla="*/ 77315 h 820312"/>
              <a:gd name="connsiteX907" fmla="*/ 66720 w 423826"/>
              <a:gd name="connsiteY907" fmla="*/ 76746 h 820312"/>
              <a:gd name="connsiteX908" fmla="*/ 67778 w 423826"/>
              <a:gd name="connsiteY908" fmla="*/ 76106 h 820312"/>
              <a:gd name="connsiteX909" fmla="*/ 63028 w 423826"/>
              <a:gd name="connsiteY909" fmla="*/ 76271 h 820312"/>
              <a:gd name="connsiteX910" fmla="*/ 61293 w 423826"/>
              <a:gd name="connsiteY910" fmla="*/ 77013 h 820312"/>
              <a:gd name="connsiteX911" fmla="*/ 60645 w 423826"/>
              <a:gd name="connsiteY911" fmla="*/ 74637 h 820312"/>
              <a:gd name="connsiteX912" fmla="*/ 61581 w 423826"/>
              <a:gd name="connsiteY912" fmla="*/ 74011 h 820312"/>
              <a:gd name="connsiteX913" fmla="*/ 63028 w 423826"/>
              <a:gd name="connsiteY913" fmla="*/ 76271 h 820312"/>
              <a:gd name="connsiteX914" fmla="*/ 28593 w 423826"/>
              <a:gd name="connsiteY914" fmla="*/ 75551 h 820312"/>
              <a:gd name="connsiteX915" fmla="*/ 28348 w 423826"/>
              <a:gd name="connsiteY915" fmla="*/ 75609 h 820312"/>
              <a:gd name="connsiteX916" fmla="*/ 28542 w 423826"/>
              <a:gd name="connsiteY916" fmla="*/ 75465 h 820312"/>
              <a:gd name="connsiteX917" fmla="*/ 28593 w 423826"/>
              <a:gd name="connsiteY917" fmla="*/ 75551 h 820312"/>
              <a:gd name="connsiteX918" fmla="*/ 31112 w 423826"/>
              <a:gd name="connsiteY918" fmla="*/ 72910 h 820312"/>
              <a:gd name="connsiteX919" fmla="*/ 28715 w 423826"/>
              <a:gd name="connsiteY919" fmla="*/ 69606 h 820312"/>
              <a:gd name="connsiteX920" fmla="*/ 29025 w 423826"/>
              <a:gd name="connsiteY920" fmla="*/ 68735 h 820312"/>
              <a:gd name="connsiteX921" fmla="*/ 29874 w 423826"/>
              <a:gd name="connsiteY921" fmla="*/ 68209 h 820312"/>
              <a:gd name="connsiteX922" fmla="*/ 39310 w 423826"/>
              <a:gd name="connsiteY922" fmla="*/ 74889 h 820312"/>
              <a:gd name="connsiteX923" fmla="*/ 39102 w 423826"/>
              <a:gd name="connsiteY923" fmla="*/ 78776 h 820312"/>
              <a:gd name="connsiteX924" fmla="*/ 36705 w 423826"/>
              <a:gd name="connsiteY924" fmla="*/ 79417 h 820312"/>
              <a:gd name="connsiteX925" fmla="*/ 28593 w 423826"/>
              <a:gd name="connsiteY925" fmla="*/ 75551 h 820312"/>
              <a:gd name="connsiteX926" fmla="*/ 14989 w 423826"/>
              <a:gd name="connsiteY926" fmla="*/ 80806 h 820312"/>
              <a:gd name="connsiteX927" fmla="*/ 15521 w 423826"/>
              <a:gd name="connsiteY927" fmla="*/ 79690 h 820312"/>
              <a:gd name="connsiteX928" fmla="*/ 16299 w 423826"/>
              <a:gd name="connsiteY928" fmla="*/ 80295 h 820312"/>
              <a:gd name="connsiteX929" fmla="*/ 15881 w 423826"/>
              <a:gd name="connsiteY929" fmla="*/ 80857 h 820312"/>
              <a:gd name="connsiteX930" fmla="*/ 14989 w 423826"/>
              <a:gd name="connsiteY930" fmla="*/ 80806 h 820312"/>
              <a:gd name="connsiteX931" fmla="*/ 43701 w 423826"/>
              <a:gd name="connsiteY931" fmla="*/ 82095 h 820312"/>
              <a:gd name="connsiteX932" fmla="*/ 45544 w 423826"/>
              <a:gd name="connsiteY932" fmla="*/ 81504 h 820312"/>
              <a:gd name="connsiteX933" fmla="*/ 45652 w 423826"/>
              <a:gd name="connsiteY933" fmla="*/ 81260 h 820312"/>
              <a:gd name="connsiteX934" fmla="*/ 45753 w 423826"/>
              <a:gd name="connsiteY934" fmla="*/ 81195 h 820312"/>
              <a:gd name="connsiteX935" fmla="*/ 43255 w 423826"/>
              <a:gd name="connsiteY935" fmla="*/ 77207 h 820312"/>
              <a:gd name="connsiteX936" fmla="*/ 44673 w 423826"/>
              <a:gd name="connsiteY936" fmla="*/ 75839 h 820312"/>
              <a:gd name="connsiteX937" fmla="*/ 47279 w 423826"/>
              <a:gd name="connsiteY937" fmla="*/ 76099 h 820312"/>
              <a:gd name="connsiteX938" fmla="*/ 45753 w 423826"/>
              <a:gd name="connsiteY938" fmla="*/ 81195 h 820312"/>
              <a:gd name="connsiteX939" fmla="*/ 45911 w 423826"/>
              <a:gd name="connsiteY939" fmla="*/ 81425 h 820312"/>
              <a:gd name="connsiteX940" fmla="*/ 45551 w 423826"/>
              <a:gd name="connsiteY940" fmla="*/ 81504 h 820312"/>
              <a:gd name="connsiteX941" fmla="*/ 44731 w 423826"/>
              <a:gd name="connsiteY941" fmla="*/ 82757 h 820312"/>
              <a:gd name="connsiteX942" fmla="*/ 43701 w 423826"/>
              <a:gd name="connsiteY942" fmla="*/ 82095 h 820312"/>
              <a:gd name="connsiteX943" fmla="*/ 17767 w 423826"/>
              <a:gd name="connsiteY943" fmla="*/ 84549 h 820312"/>
              <a:gd name="connsiteX944" fmla="*/ 18832 w 423826"/>
              <a:gd name="connsiteY944" fmla="*/ 83426 h 820312"/>
              <a:gd name="connsiteX945" fmla="*/ 22259 w 423826"/>
              <a:gd name="connsiteY945" fmla="*/ 84297 h 820312"/>
              <a:gd name="connsiteX946" fmla="*/ 20070 w 423826"/>
              <a:gd name="connsiteY946" fmla="*/ 85161 h 820312"/>
              <a:gd name="connsiteX947" fmla="*/ 17767 w 423826"/>
              <a:gd name="connsiteY947" fmla="*/ 84549 h 820312"/>
              <a:gd name="connsiteX948" fmla="*/ 27383 w 423826"/>
              <a:gd name="connsiteY948" fmla="*/ 94382 h 820312"/>
              <a:gd name="connsiteX949" fmla="*/ 16291 w 423826"/>
              <a:gd name="connsiteY949" fmla="*/ 91661 h 820312"/>
              <a:gd name="connsiteX950" fmla="*/ 15291 w 423826"/>
              <a:gd name="connsiteY950" fmla="*/ 89502 h 820312"/>
              <a:gd name="connsiteX951" fmla="*/ 17846 w 423826"/>
              <a:gd name="connsiteY951" fmla="*/ 89235 h 820312"/>
              <a:gd name="connsiteX952" fmla="*/ 27772 w 423826"/>
              <a:gd name="connsiteY952" fmla="*/ 91913 h 820312"/>
              <a:gd name="connsiteX953" fmla="*/ 28269 w 423826"/>
              <a:gd name="connsiteY953" fmla="*/ 93619 h 820312"/>
              <a:gd name="connsiteX954" fmla="*/ 27383 w 423826"/>
              <a:gd name="connsiteY954" fmla="*/ 94382 h 820312"/>
              <a:gd name="connsiteX955" fmla="*/ 81591 w 423826"/>
              <a:gd name="connsiteY955" fmla="*/ 95311 h 820312"/>
              <a:gd name="connsiteX956" fmla="*/ 81800 w 423826"/>
              <a:gd name="connsiteY956" fmla="*/ 92986 h 820312"/>
              <a:gd name="connsiteX957" fmla="*/ 73652 w 423826"/>
              <a:gd name="connsiteY957" fmla="*/ 89300 h 820312"/>
              <a:gd name="connsiteX958" fmla="*/ 72543 w 423826"/>
              <a:gd name="connsiteY958" fmla="*/ 85939 h 820312"/>
              <a:gd name="connsiteX959" fmla="*/ 74868 w 423826"/>
              <a:gd name="connsiteY959" fmla="*/ 82541 h 820312"/>
              <a:gd name="connsiteX960" fmla="*/ 81512 w 423826"/>
              <a:gd name="connsiteY960" fmla="*/ 79547 h 820312"/>
              <a:gd name="connsiteX961" fmla="*/ 83290 w 423826"/>
              <a:gd name="connsiteY961" fmla="*/ 83786 h 820312"/>
              <a:gd name="connsiteX962" fmla="*/ 88026 w 423826"/>
              <a:gd name="connsiteY962" fmla="*/ 87659 h 820312"/>
              <a:gd name="connsiteX963" fmla="*/ 89566 w 423826"/>
              <a:gd name="connsiteY963" fmla="*/ 92108 h 820312"/>
              <a:gd name="connsiteX964" fmla="*/ 88983 w 423826"/>
              <a:gd name="connsiteY964" fmla="*/ 94929 h 820312"/>
              <a:gd name="connsiteX965" fmla="*/ 83462 w 423826"/>
              <a:gd name="connsiteY965" fmla="*/ 96916 h 820312"/>
              <a:gd name="connsiteX966" fmla="*/ 81591 w 423826"/>
              <a:gd name="connsiteY966" fmla="*/ 95311 h 820312"/>
              <a:gd name="connsiteX967" fmla="*/ 20344 w 423826"/>
              <a:gd name="connsiteY967" fmla="*/ 97787 h 820312"/>
              <a:gd name="connsiteX968" fmla="*/ 21193 w 423826"/>
              <a:gd name="connsiteY968" fmla="*/ 97297 h 820312"/>
              <a:gd name="connsiteX969" fmla="*/ 21935 w 423826"/>
              <a:gd name="connsiteY969" fmla="*/ 97549 h 820312"/>
              <a:gd name="connsiteX970" fmla="*/ 21913 w 423826"/>
              <a:gd name="connsiteY970" fmla="*/ 98125 h 820312"/>
              <a:gd name="connsiteX971" fmla="*/ 20344 w 423826"/>
              <a:gd name="connsiteY971" fmla="*/ 97787 h 820312"/>
              <a:gd name="connsiteX972" fmla="*/ 28168 w 423826"/>
              <a:gd name="connsiteY972" fmla="*/ 103481 h 820312"/>
              <a:gd name="connsiteX973" fmla="*/ 26606 w 423826"/>
              <a:gd name="connsiteY973" fmla="*/ 101206 h 820312"/>
              <a:gd name="connsiteX974" fmla="*/ 28442 w 423826"/>
              <a:gd name="connsiteY974" fmla="*/ 98917 h 820312"/>
              <a:gd name="connsiteX975" fmla="*/ 28341 w 423826"/>
              <a:gd name="connsiteY975" fmla="*/ 98903 h 820312"/>
              <a:gd name="connsiteX976" fmla="*/ 28226 w 423826"/>
              <a:gd name="connsiteY976" fmla="*/ 98658 h 820312"/>
              <a:gd name="connsiteX977" fmla="*/ 26354 w 423826"/>
              <a:gd name="connsiteY977" fmla="*/ 98082 h 820312"/>
              <a:gd name="connsiteX978" fmla="*/ 27362 w 423826"/>
              <a:gd name="connsiteY978" fmla="*/ 97413 h 820312"/>
              <a:gd name="connsiteX979" fmla="*/ 27945 w 423826"/>
              <a:gd name="connsiteY979" fmla="*/ 98061 h 820312"/>
              <a:gd name="connsiteX980" fmla="*/ 28226 w 423826"/>
              <a:gd name="connsiteY980" fmla="*/ 98658 h 820312"/>
              <a:gd name="connsiteX981" fmla="*/ 28585 w 423826"/>
              <a:gd name="connsiteY981" fmla="*/ 98730 h 820312"/>
              <a:gd name="connsiteX982" fmla="*/ 28434 w 423826"/>
              <a:gd name="connsiteY982" fmla="*/ 98917 h 820312"/>
              <a:gd name="connsiteX983" fmla="*/ 31162 w 423826"/>
              <a:gd name="connsiteY983" fmla="*/ 100170 h 820312"/>
              <a:gd name="connsiteX984" fmla="*/ 31357 w 423826"/>
              <a:gd name="connsiteY984" fmla="*/ 102423 h 820312"/>
              <a:gd name="connsiteX985" fmla="*/ 30407 w 423826"/>
              <a:gd name="connsiteY985" fmla="*/ 104136 h 820312"/>
              <a:gd name="connsiteX986" fmla="*/ 28168 w 423826"/>
              <a:gd name="connsiteY986" fmla="*/ 103481 h 820312"/>
              <a:gd name="connsiteX987" fmla="*/ 326392 w 423826"/>
              <a:gd name="connsiteY987" fmla="*/ 105532 h 820312"/>
              <a:gd name="connsiteX988" fmla="*/ 327292 w 423826"/>
              <a:gd name="connsiteY988" fmla="*/ 104899 h 820312"/>
              <a:gd name="connsiteX989" fmla="*/ 328142 w 423826"/>
              <a:gd name="connsiteY989" fmla="*/ 105619 h 820312"/>
              <a:gd name="connsiteX990" fmla="*/ 327155 w 423826"/>
              <a:gd name="connsiteY990" fmla="*/ 106252 h 820312"/>
              <a:gd name="connsiteX991" fmla="*/ 326392 w 423826"/>
              <a:gd name="connsiteY991" fmla="*/ 105532 h 820312"/>
              <a:gd name="connsiteX992" fmla="*/ 353003 w 423826"/>
              <a:gd name="connsiteY992" fmla="*/ 105079 h 820312"/>
              <a:gd name="connsiteX993" fmla="*/ 353752 w 423826"/>
              <a:gd name="connsiteY993" fmla="*/ 105302 h 820312"/>
              <a:gd name="connsiteX994" fmla="*/ 353752 w 423826"/>
              <a:gd name="connsiteY994" fmla="*/ 105892 h 820312"/>
              <a:gd name="connsiteX995" fmla="*/ 352111 w 423826"/>
              <a:gd name="connsiteY995" fmla="*/ 105576 h 820312"/>
              <a:gd name="connsiteX996" fmla="*/ 353003 w 423826"/>
              <a:gd name="connsiteY996" fmla="*/ 105079 h 820312"/>
              <a:gd name="connsiteX997" fmla="*/ 381082 w 423826"/>
              <a:gd name="connsiteY997" fmla="*/ 101631 h 820312"/>
              <a:gd name="connsiteX998" fmla="*/ 382954 w 423826"/>
              <a:gd name="connsiteY998" fmla="*/ 100184 h 820312"/>
              <a:gd name="connsiteX999" fmla="*/ 385264 w 423826"/>
              <a:gd name="connsiteY999" fmla="*/ 99198 h 820312"/>
              <a:gd name="connsiteX1000" fmla="*/ 385991 w 423826"/>
              <a:gd name="connsiteY1000" fmla="*/ 99968 h 820312"/>
              <a:gd name="connsiteX1001" fmla="*/ 386258 w 423826"/>
              <a:gd name="connsiteY1001" fmla="*/ 106432 h 820312"/>
              <a:gd name="connsiteX1002" fmla="*/ 386524 w 423826"/>
              <a:gd name="connsiteY1002" fmla="*/ 106490 h 820312"/>
              <a:gd name="connsiteX1003" fmla="*/ 386653 w 423826"/>
              <a:gd name="connsiteY1003" fmla="*/ 106749 h 820312"/>
              <a:gd name="connsiteX1004" fmla="*/ 388474 w 423826"/>
              <a:gd name="connsiteY1004" fmla="*/ 107296 h 820312"/>
              <a:gd name="connsiteX1005" fmla="*/ 387553 w 423826"/>
              <a:gd name="connsiteY1005" fmla="*/ 107965 h 820312"/>
              <a:gd name="connsiteX1006" fmla="*/ 386661 w 423826"/>
              <a:gd name="connsiteY1006" fmla="*/ 106749 h 820312"/>
              <a:gd name="connsiteX1007" fmla="*/ 386272 w 423826"/>
              <a:gd name="connsiteY1007" fmla="*/ 106670 h 820312"/>
              <a:gd name="connsiteX1008" fmla="*/ 386265 w 423826"/>
              <a:gd name="connsiteY1008" fmla="*/ 106425 h 820312"/>
              <a:gd name="connsiteX1009" fmla="*/ 381082 w 423826"/>
              <a:gd name="connsiteY1009" fmla="*/ 101631 h 820312"/>
              <a:gd name="connsiteX1010" fmla="*/ 367010 w 423826"/>
              <a:gd name="connsiteY1010" fmla="*/ 107829 h 820312"/>
              <a:gd name="connsiteX1011" fmla="*/ 366730 w 423826"/>
              <a:gd name="connsiteY1011" fmla="*/ 107541 h 820312"/>
              <a:gd name="connsiteX1012" fmla="*/ 368500 w 423826"/>
              <a:gd name="connsiteY1012" fmla="*/ 107613 h 820312"/>
              <a:gd name="connsiteX1013" fmla="*/ 368176 w 423826"/>
              <a:gd name="connsiteY1013" fmla="*/ 107879 h 820312"/>
              <a:gd name="connsiteX1014" fmla="*/ 367565 w 423826"/>
              <a:gd name="connsiteY1014" fmla="*/ 108210 h 820312"/>
              <a:gd name="connsiteX1015" fmla="*/ 367010 w 423826"/>
              <a:gd name="connsiteY1015" fmla="*/ 107829 h 820312"/>
              <a:gd name="connsiteX1016" fmla="*/ 378109 w 423826"/>
              <a:gd name="connsiteY1016" fmla="*/ 109016 h 820312"/>
              <a:gd name="connsiteX1017" fmla="*/ 378613 w 423826"/>
              <a:gd name="connsiteY1017" fmla="*/ 107929 h 820312"/>
              <a:gd name="connsiteX1018" fmla="*/ 379276 w 423826"/>
              <a:gd name="connsiteY1018" fmla="*/ 106857 h 820312"/>
              <a:gd name="connsiteX1019" fmla="*/ 379276 w 423826"/>
              <a:gd name="connsiteY1019" fmla="*/ 106857 h 820312"/>
              <a:gd name="connsiteX1020" fmla="*/ 379276 w 423826"/>
              <a:gd name="connsiteY1020" fmla="*/ 106857 h 820312"/>
              <a:gd name="connsiteX1021" fmla="*/ 379744 w 423826"/>
              <a:gd name="connsiteY1021" fmla="*/ 107174 h 820312"/>
              <a:gd name="connsiteX1022" fmla="*/ 380096 w 423826"/>
              <a:gd name="connsiteY1022" fmla="*/ 107519 h 820312"/>
              <a:gd name="connsiteX1023" fmla="*/ 379463 w 423826"/>
              <a:gd name="connsiteY1023" fmla="*/ 109801 h 820312"/>
              <a:gd name="connsiteX1024" fmla="*/ 378109 w 423826"/>
              <a:gd name="connsiteY1024" fmla="*/ 109016 h 820312"/>
              <a:gd name="connsiteX1025" fmla="*/ 42319 w 423826"/>
              <a:gd name="connsiteY1025" fmla="*/ 113429 h 820312"/>
              <a:gd name="connsiteX1026" fmla="*/ 41369 w 423826"/>
              <a:gd name="connsiteY1026" fmla="*/ 114055 h 820312"/>
              <a:gd name="connsiteX1027" fmla="*/ 40513 w 423826"/>
              <a:gd name="connsiteY1027" fmla="*/ 113364 h 820312"/>
              <a:gd name="connsiteX1028" fmla="*/ 42319 w 423826"/>
              <a:gd name="connsiteY1028" fmla="*/ 113429 h 820312"/>
              <a:gd name="connsiteX1029" fmla="*/ 29572 w 423826"/>
              <a:gd name="connsiteY1029" fmla="*/ 115718 h 820312"/>
              <a:gd name="connsiteX1030" fmla="*/ 28758 w 423826"/>
              <a:gd name="connsiteY1030" fmla="*/ 114530 h 820312"/>
              <a:gd name="connsiteX1031" fmla="*/ 28327 w 423826"/>
              <a:gd name="connsiteY1031" fmla="*/ 114444 h 820312"/>
              <a:gd name="connsiteX1032" fmla="*/ 28283 w 423826"/>
              <a:gd name="connsiteY1032" fmla="*/ 114134 h 820312"/>
              <a:gd name="connsiteX1033" fmla="*/ 26477 w 423826"/>
              <a:gd name="connsiteY1033" fmla="*/ 113609 h 820312"/>
              <a:gd name="connsiteX1034" fmla="*/ 26570 w 423826"/>
              <a:gd name="connsiteY1034" fmla="*/ 113004 h 820312"/>
              <a:gd name="connsiteX1035" fmla="*/ 28276 w 423826"/>
              <a:gd name="connsiteY1035" fmla="*/ 114142 h 820312"/>
              <a:gd name="connsiteX1036" fmla="*/ 28614 w 423826"/>
              <a:gd name="connsiteY1036" fmla="*/ 114242 h 820312"/>
              <a:gd name="connsiteX1037" fmla="*/ 28744 w 423826"/>
              <a:gd name="connsiteY1037" fmla="*/ 114537 h 820312"/>
              <a:gd name="connsiteX1038" fmla="*/ 30500 w 423826"/>
              <a:gd name="connsiteY1038" fmla="*/ 115077 h 820312"/>
              <a:gd name="connsiteX1039" fmla="*/ 29572 w 423826"/>
              <a:gd name="connsiteY1039" fmla="*/ 115718 h 820312"/>
              <a:gd name="connsiteX1040" fmla="*/ 398393 w 423826"/>
              <a:gd name="connsiteY1040" fmla="*/ 130777 h 820312"/>
              <a:gd name="connsiteX1041" fmla="*/ 399286 w 423826"/>
              <a:gd name="connsiteY1041" fmla="*/ 130237 h 820312"/>
              <a:gd name="connsiteX1042" fmla="*/ 400085 w 423826"/>
              <a:gd name="connsiteY1042" fmla="*/ 130503 h 820312"/>
              <a:gd name="connsiteX1043" fmla="*/ 400063 w 423826"/>
              <a:gd name="connsiteY1043" fmla="*/ 131130 h 820312"/>
              <a:gd name="connsiteX1044" fmla="*/ 398393 w 423826"/>
              <a:gd name="connsiteY1044" fmla="*/ 130777 h 820312"/>
              <a:gd name="connsiteX1045" fmla="*/ 9252 w 423826"/>
              <a:gd name="connsiteY1045" fmla="*/ 133188 h 820312"/>
              <a:gd name="connsiteX1046" fmla="*/ 9763 w 423826"/>
              <a:gd name="connsiteY1046" fmla="*/ 132094 h 820312"/>
              <a:gd name="connsiteX1047" fmla="*/ 10497 w 423826"/>
              <a:gd name="connsiteY1047" fmla="*/ 132684 h 820312"/>
              <a:gd name="connsiteX1048" fmla="*/ 10109 w 423826"/>
              <a:gd name="connsiteY1048" fmla="*/ 133231 h 820312"/>
              <a:gd name="connsiteX1049" fmla="*/ 9252 w 423826"/>
              <a:gd name="connsiteY1049" fmla="*/ 133188 h 820312"/>
              <a:gd name="connsiteX1050" fmla="*/ 387359 w 423826"/>
              <a:gd name="connsiteY1050" fmla="*/ 133181 h 820312"/>
              <a:gd name="connsiteX1051" fmla="*/ 387891 w 423826"/>
              <a:gd name="connsiteY1051" fmla="*/ 132058 h 820312"/>
              <a:gd name="connsiteX1052" fmla="*/ 388626 w 423826"/>
              <a:gd name="connsiteY1052" fmla="*/ 132670 h 820312"/>
              <a:gd name="connsiteX1053" fmla="*/ 388215 w 423826"/>
              <a:gd name="connsiteY1053" fmla="*/ 133246 h 820312"/>
              <a:gd name="connsiteX1054" fmla="*/ 387359 w 423826"/>
              <a:gd name="connsiteY1054" fmla="*/ 133181 h 820312"/>
              <a:gd name="connsiteX1055" fmla="*/ 323377 w 423826"/>
              <a:gd name="connsiteY1055" fmla="*/ 136607 h 820312"/>
              <a:gd name="connsiteX1056" fmla="*/ 324226 w 423826"/>
              <a:gd name="connsiteY1056" fmla="*/ 136067 h 820312"/>
              <a:gd name="connsiteX1057" fmla="*/ 324982 w 423826"/>
              <a:gd name="connsiteY1057" fmla="*/ 136348 h 820312"/>
              <a:gd name="connsiteX1058" fmla="*/ 324910 w 423826"/>
              <a:gd name="connsiteY1058" fmla="*/ 136975 h 820312"/>
              <a:gd name="connsiteX1059" fmla="*/ 323377 w 423826"/>
              <a:gd name="connsiteY1059" fmla="*/ 136607 h 820312"/>
              <a:gd name="connsiteX1060" fmla="*/ 388460 w 423826"/>
              <a:gd name="connsiteY1060" fmla="*/ 138335 h 820312"/>
              <a:gd name="connsiteX1061" fmla="*/ 388410 w 423826"/>
              <a:gd name="connsiteY1061" fmla="*/ 138911 h 820312"/>
              <a:gd name="connsiteX1062" fmla="*/ 386733 w 423826"/>
              <a:gd name="connsiteY1062" fmla="*/ 138580 h 820312"/>
              <a:gd name="connsiteX1063" fmla="*/ 387647 w 423826"/>
              <a:gd name="connsiteY1063" fmla="*/ 138090 h 820312"/>
              <a:gd name="connsiteX1064" fmla="*/ 388460 w 423826"/>
              <a:gd name="connsiteY1064" fmla="*/ 138335 h 820312"/>
              <a:gd name="connsiteX1065" fmla="*/ 29298 w 423826"/>
              <a:gd name="connsiteY1065" fmla="*/ 150514 h 820312"/>
              <a:gd name="connsiteX1066" fmla="*/ 30148 w 423826"/>
              <a:gd name="connsiteY1066" fmla="*/ 149651 h 820312"/>
              <a:gd name="connsiteX1067" fmla="*/ 30860 w 423826"/>
              <a:gd name="connsiteY1067" fmla="*/ 150263 h 820312"/>
              <a:gd name="connsiteX1068" fmla="*/ 30054 w 423826"/>
              <a:gd name="connsiteY1068" fmla="*/ 150817 h 820312"/>
              <a:gd name="connsiteX1069" fmla="*/ 29298 w 423826"/>
              <a:gd name="connsiteY1069" fmla="*/ 150514 h 820312"/>
              <a:gd name="connsiteX1070" fmla="*/ 340407 w 423826"/>
              <a:gd name="connsiteY1070" fmla="*/ 149147 h 820312"/>
              <a:gd name="connsiteX1071" fmla="*/ 340356 w 423826"/>
              <a:gd name="connsiteY1071" fmla="*/ 147326 h 820312"/>
              <a:gd name="connsiteX1072" fmla="*/ 340083 w 423826"/>
              <a:gd name="connsiteY1072" fmla="*/ 147426 h 820312"/>
              <a:gd name="connsiteX1073" fmla="*/ 340104 w 423826"/>
              <a:gd name="connsiteY1073" fmla="*/ 147232 h 820312"/>
              <a:gd name="connsiteX1074" fmla="*/ 337341 w 423826"/>
              <a:gd name="connsiteY1074" fmla="*/ 147239 h 820312"/>
              <a:gd name="connsiteX1075" fmla="*/ 337456 w 423826"/>
              <a:gd name="connsiteY1075" fmla="*/ 147398 h 820312"/>
              <a:gd name="connsiteX1076" fmla="*/ 337225 w 423826"/>
              <a:gd name="connsiteY1076" fmla="*/ 147434 h 820312"/>
              <a:gd name="connsiteX1077" fmla="*/ 337225 w 423826"/>
              <a:gd name="connsiteY1077" fmla="*/ 149075 h 820312"/>
              <a:gd name="connsiteX1078" fmla="*/ 336182 w 423826"/>
              <a:gd name="connsiteY1078" fmla="*/ 150615 h 820312"/>
              <a:gd name="connsiteX1079" fmla="*/ 334533 w 423826"/>
              <a:gd name="connsiteY1079" fmla="*/ 148787 h 820312"/>
              <a:gd name="connsiteX1080" fmla="*/ 337225 w 423826"/>
              <a:gd name="connsiteY1080" fmla="*/ 147434 h 820312"/>
              <a:gd name="connsiteX1081" fmla="*/ 337211 w 423826"/>
              <a:gd name="connsiteY1081" fmla="*/ 147239 h 820312"/>
              <a:gd name="connsiteX1082" fmla="*/ 337341 w 423826"/>
              <a:gd name="connsiteY1082" fmla="*/ 147239 h 820312"/>
              <a:gd name="connsiteX1083" fmla="*/ 336095 w 423826"/>
              <a:gd name="connsiteY1083" fmla="*/ 145857 h 820312"/>
              <a:gd name="connsiteX1084" fmla="*/ 333303 w 423826"/>
              <a:gd name="connsiteY1084" fmla="*/ 143043 h 820312"/>
              <a:gd name="connsiteX1085" fmla="*/ 335066 w 423826"/>
              <a:gd name="connsiteY1085" fmla="*/ 138587 h 820312"/>
              <a:gd name="connsiteX1086" fmla="*/ 337146 w 423826"/>
              <a:gd name="connsiteY1086" fmla="*/ 138558 h 820312"/>
              <a:gd name="connsiteX1087" fmla="*/ 338103 w 423826"/>
              <a:gd name="connsiteY1087" fmla="*/ 142222 h 820312"/>
              <a:gd name="connsiteX1088" fmla="*/ 340097 w 423826"/>
              <a:gd name="connsiteY1088" fmla="*/ 147225 h 820312"/>
              <a:gd name="connsiteX1089" fmla="*/ 340349 w 423826"/>
              <a:gd name="connsiteY1089" fmla="*/ 147225 h 820312"/>
              <a:gd name="connsiteX1090" fmla="*/ 340349 w 423826"/>
              <a:gd name="connsiteY1090" fmla="*/ 147318 h 820312"/>
              <a:gd name="connsiteX1091" fmla="*/ 343639 w 423826"/>
              <a:gd name="connsiteY1091" fmla="*/ 145994 h 820312"/>
              <a:gd name="connsiteX1092" fmla="*/ 347562 w 423826"/>
              <a:gd name="connsiteY1092" fmla="*/ 145879 h 820312"/>
              <a:gd name="connsiteX1093" fmla="*/ 347410 w 423826"/>
              <a:gd name="connsiteY1093" fmla="*/ 149118 h 820312"/>
              <a:gd name="connsiteX1094" fmla="*/ 345337 w 423826"/>
              <a:gd name="connsiteY1094" fmla="*/ 150443 h 820312"/>
              <a:gd name="connsiteX1095" fmla="*/ 340407 w 423826"/>
              <a:gd name="connsiteY1095" fmla="*/ 149147 h 820312"/>
              <a:gd name="connsiteX1096" fmla="*/ 381377 w 423826"/>
              <a:gd name="connsiteY1096" fmla="*/ 152429 h 820312"/>
              <a:gd name="connsiteX1097" fmla="*/ 382284 w 423826"/>
              <a:gd name="connsiteY1097" fmla="*/ 151616 h 820312"/>
              <a:gd name="connsiteX1098" fmla="*/ 383091 w 423826"/>
              <a:gd name="connsiteY1098" fmla="*/ 152206 h 820312"/>
              <a:gd name="connsiteX1099" fmla="*/ 382191 w 423826"/>
              <a:gd name="connsiteY1099" fmla="*/ 152732 h 820312"/>
              <a:gd name="connsiteX1100" fmla="*/ 381377 w 423826"/>
              <a:gd name="connsiteY1100" fmla="*/ 152429 h 820312"/>
              <a:gd name="connsiteX1101" fmla="*/ 401078 w 423826"/>
              <a:gd name="connsiteY1101" fmla="*/ 161629 h 820312"/>
              <a:gd name="connsiteX1102" fmla="*/ 401136 w 423826"/>
              <a:gd name="connsiteY1102" fmla="*/ 160700 h 820312"/>
              <a:gd name="connsiteX1103" fmla="*/ 403885 w 423826"/>
              <a:gd name="connsiteY1103" fmla="*/ 158965 h 820312"/>
              <a:gd name="connsiteX1104" fmla="*/ 406275 w 423826"/>
              <a:gd name="connsiteY1104" fmla="*/ 157079 h 820312"/>
              <a:gd name="connsiteX1105" fmla="*/ 403900 w 423826"/>
              <a:gd name="connsiteY1105" fmla="*/ 155215 h 820312"/>
              <a:gd name="connsiteX1106" fmla="*/ 401093 w 423826"/>
              <a:gd name="connsiteY1106" fmla="*/ 155085 h 820312"/>
              <a:gd name="connsiteX1107" fmla="*/ 399869 w 423826"/>
              <a:gd name="connsiteY1107" fmla="*/ 152804 h 820312"/>
              <a:gd name="connsiteX1108" fmla="*/ 400905 w 423826"/>
              <a:gd name="connsiteY1108" fmla="*/ 151227 h 820312"/>
              <a:gd name="connsiteX1109" fmla="*/ 400726 w 423826"/>
              <a:gd name="connsiteY1109" fmla="*/ 151292 h 820312"/>
              <a:gd name="connsiteX1110" fmla="*/ 400610 w 423826"/>
              <a:gd name="connsiteY1110" fmla="*/ 151047 h 820312"/>
              <a:gd name="connsiteX1111" fmla="*/ 398861 w 423826"/>
              <a:gd name="connsiteY1111" fmla="*/ 150500 h 820312"/>
              <a:gd name="connsiteX1112" fmla="*/ 399804 w 423826"/>
              <a:gd name="connsiteY1112" fmla="*/ 149867 h 820312"/>
              <a:gd name="connsiteX1113" fmla="*/ 400603 w 423826"/>
              <a:gd name="connsiteY1113" fmla="*/ 151047 h 820312"/>
              <a:gd name="connsiteX1114" fmla="*/ 400963 w 423826"/>
              <a:gd name="connsiteY1114" fmla="*/ 151119 h 820312"/>
              <a:gd name="connsiteX1115" fmla="*/ 400891 w 423826"/>
              <a:gd name="connsiteY1115" fmla="*/ 151227 h 820312"/>
              <a:gd name="connsiteX1116" fmla="*/ 409449 w 423826"/>
              <a:gd name="connsiteY1116" fmla="*/ 145504 h 820312"/>
              <a:gd name="connsiteX1117" fmla="*/ 409349 w 423826"/>
              <a:gd name="connsiteY1117" fmla="*/ 145468 h 820312"/>
              <a:gd name="connsiteX1118" fmla="*/ 409485 w 423826"/>
              <a:gd name="connsiteY1118" fmla="*/ 145289 h 820312"/>
              <a:gd name="connsiteX1119" fmla="*/ 406901 w 423826"/>
              <a:gd name="connsiteY1119" fmla="*/ 143028 h 820312"/>
              <a:gd name="connsiteX1120" fmla="*/ 409708 w 423826"/>
              <a:gd name="connsiteY1120" fmla="*/ 141603 h 820312"/>
              <a:gd name="connsiteX1121" fmla="*/ 410954 w 423826"/>
              <a:gd name="connsiteY1121" fmla="*/ 141783 h 820312"/>
              <a:gd name="connsiteX1122" fmla="*/ 411285 w 423826"/>
              <a:gd name="connsiteY1122" fmla="*/ 143158 h 820312"/>
              <a:gd name="connsiteX1123" fmla="*/ 409493 w 423826"/>
              <a:gd name="connsiteY1123" fmla="*/ 145281 h 820312"/>
              <a:gd name="connsiteX1124" fmla="*/ 409629 w 423826"/>
              <a:gd name="connsiteY1124" fmla="*/ 145296 h 820312"/>
              <a:gd name="connsiteX1125" fmla="*/ 409464 w 423826"/>
              <a:gd name="connsiteY1125" fmla="*/ 145497 h 820312"/>
              <a:gd name="connsiteX1126" fmla="*/ 415085 w 423826"/>
              <a:gd name="connsiteY1126" fmla="*/ 147318 h 820312"/>
              <a:gd name="connsiteX1127" fmla="*/ 415150 w 423826"/>
              <a:gd name="connsiteY1127" fmla="*/ 147225 h 820312"/>
              <a:gd name="connsiteX1128" fmla="*/ 415416 w 423826"/>
              <a:gd name="connsiteY1128" fmla="*/ 147426 h 820312"/>
              <a:gd name="connsiteX1129" fmla="*/ 415085 w 423826"/>
              <a:gd name="connsiteY1129" fmla="*/ 147318 h 820312"/>
              <a:gd name="connsiteX1130" fmla="*/ 412451 w 423826"/>
              <a:gd name="connsiteY1130" fmla="*/ 155222 h 820312"/>
              <a:gd name="connsiteX1131" fmla="*/ 406779 w 423826"/>
              <a:gd name="connsiteY1131" fmla="*/ 160909 h 820312"/>
              <a:gd name="connsiteX1132" fmla="*/ 401913 w 423826"/>
              <a:gd name="connsiteY1132" fmla="*/ 162334 h 820312"/>
              <a:gd name="connsiteX1133" fmla="*/ 401078 w 423826"/>
              <a:gd name="connsiteY1133" fmla="*/ 161629 h 820312"/>
              <a:gd name="connsiteX1134" fmla="*/ 392621 w 423826"/>
              <a:gd name="connsiteY1134" fmla="*/ 167682 h 820312"/>
              <a:gd name="connsiteX1135" fmla="*/ 393664 w 423826"/>
              <a:gd name="connsiteY1135" fmla="*/ 167107 h 820312"/>
              <a:gd name="connsiteX1136" fmla="*/ 394701 w 423826"/>
              <a:gd name="connsiteY1136" fmla="*/ 167740 h 820312"/>
              <a:gd name="connsiteX1137" fmla="*/ 393635 w 423826"/>
              <a:gd name="connsiteY1137" fmla="*/ 168323 h 820312"/>
              <a:gd name="connsiteX1138" fmla="*/ 392621 w 423826"/>
              <a:gd name="connsiteY1138" fmla="*/ 167682 h 820312"/>
              <a:gd name="connsiteX1139" fmla="*/ 398616 w 423826"/>
              <a:gd name="connsiteY1139" fmla="*/ 167459 h 820312"/>
              <a:gd name="connsiteX1140" fmla="*/ 399653 w 423826"/>
              <a:gd name="connsiteY1140" fmla="*/ 166941 h 820312"/>
              <a:gd name="connsiteX1141" fmla="*/ 403619 w 423826"/>
              <a:gd name="connsiteY1141" fmla="*/ 169324 h 820312"/>
              <a:gd name="connsiteX1142" fmla="*/ 402791 w 423826"/>
              <a:gd name="connsiteY1142" fmla="*/ 170015 h 820312"/>
              <a:gd name="connsiteX1143" fmla="*/ 398616 w 423826"/>
              <a:gd name="connsiteY1143" fmla="*/ 167459 h 820312"/>
              <a:gd name="connsiteX1144" fmla="*/ 406369 w 423826"/>
              <a:gd name="connsiteY1144" fmla="*/ 182187 h 820312"/>
              <a:gd name="connsiteX1145" fmla="*/ 404202 w 423826"/>
              <a:gd name="connsiteY1145" fmla="*/ 181230 h 820312"/>
              <a:gd name="connsiteX1146" fmla="*/ 406397 w 423826"/>
              <a:gd name="connsiteY1146" fmla="*/ 180315 h 820312"/>
              <a:gd name="connsiteX1147" fmla="*/ 410414 w 423826"/>
              <a:gd name="connsiteY1147" fmla="*/ 180445 h 820312"/>
              <a:gd name="connsiteX1148" fmla="*/ 411378 w 423826"/>
              <a:gd name="connsiteY1148" fmla="*/ 181590 h 820312"/>
              <a:gd name="connsiteX1149" fmla="*/ 410399 w 423826"/>
              <a:gd name="connsiteY1149" fmla="*/ 182144 h 820312"/>
              <a:gd name="connsiteX1150" fmla="*/ 407707 w 423826"/>
              <a:gd name="connsiteY1150" fmla="*/ 182173 h 820312"/>
              <a:gd name="connsiteX1151" fmla="*/ 407707 w 423826"/>
              <a:gd name="connsiteY1151" fmla="*/ 182209 h 820312"/>
              <a:gd name="connsiteX1152" fmla="*/ 406369 w 423826"/>
              <a:gd name="connsiteY1152" fmla="*/ 182187 h 820312"/>
              <a:gd name="connsiteX1153" fmla="*/ 411868 w 423826"/>
              <a:gd name="connsiteY1153" fmla="*/ 196958 h 820312"/>
              <a:gd name="connsiteX1154" fmla="*/ 410925 w 423826"/>
              <a:gd name="connsiteY1154" fmla="*/ 197562 h 820312"/>
              <a:gd name="connsiteX1155" fmla="*/ 410054 w 423826"/>
              <a:gd name="connsiteY1155" fmla="*/ 196908 h 820312"/>
              <a:gd name="connsiteX1156" fmla="*/ 410529 w 423826"/>
              <a:gd name="connsiteY1156" fmla="*/ 196296 h 820312"/>
              <a:gd name="connsiteX1157" fmla="*/ 411868 w 423826"/>
              <a:gd name="connsiteY1157" fmla="*/ 196958 h 820312"/>
              <a:gd name="connsiteX1158" fmla="*/ 402071 w 423826"/>
              <a:gd name="connsiteY1158" fmla="*/ 197210 h 820312"/>
              <a:gd name="connsiteX1159" fmla="*/ 398494 w 423826"/>
              <a:gd name="connsiteY1159" fmla="*/ 190803 h 820312"/>
              <a:gd name="connsiteX1160" fmla="*/ 400063 w 423826"/>
              <a:gd name="connsiteY1160" fmla="*/ 190148 h 820312"/>
              <a:gd name="connsiteX1161" fmla="*/ 401424 w 423826"/>
              <a:gd name="connsiteY1161" fmla="*/ 190213 h 820312"/>
              <a:gd name="connsiteX1162" fmla="*/ 406268 w 423826"/>
              <a:gd name="connsiteY1162" fmla="*/ 196353 h 820312"/>
              <a:gd name="connsiteX1163" fmla="*/ 404547 w 423826"/>
              <a:gd name="connsiteY1163" fmla="*/ 197512 h 820312"/>
              <a:gd name="connsiteX1164" fmla="*/ 402071 w 423826"/>
              <a:gd name="connsiteY1164" fmla="*/ 197210 h 820312"/>
              <a:gd name="connsiteX1165" fmla="*/ 17846 w 423826"/>
              <a:gd name="connsiteY1165" fmla="*/ 199125 h 820312"/>
              <a:gd name="connsiteX1166" fmla="*/ 18393 w 423826"/>
              <a:gd name="connsiteY1166" fmla="*/ 198066 h 820312"/>
              <a:gd name="connsiteX1167" fmla="*/ 19127 w 423826"/>
              <a:gd name="connsiteY1167" fmla="*/ 198649 h 820312"/>
              <a:gd name="connsiteX1168" fmla="*/ 19005 w 423826"/>
              <a:gd name="connsiteY1168" fmla="*/ 198901 h 820312"/>
              <a:gd name="connsiteX1169" fmla="*/ 18717 w 423826"/>
              <a:gd name="connsiteY1169" fmla="*/ 199189 h 820312"/>
              <a:gd name="connsiteX1170" fmla="*/ 18249 w 423826"/>
              <a:gd name="connsiteY1170" fmla="*/ 199189 h 820312"/>
              <a:gd name="connsiteX1171" fmla="*/ 17846 w 423826"/>
              <a:gd name="connsiteY1171" fmla="*/ 199125 h 820312"/>
              <a:gd name="connsiteX1172" fmla="*/ 404476 w 423826"/>
              <a:gd name="connsiteY1172" fmla="*/ 214515 h 820312"/>
              <a:gd name="connsiteX1173" fmla="*/ 404476 w 423826"/>
              <a:gd name="connsiteY1173" fmla="*/ 214515 h 820312"/>
              <a:gd name="connsiteX1174" fmla="*/ 404476 w 423826"/>
              <a:gd name="connsiteY1174" fmla="*/ 214515 h 820312"/>
              <a:gd name="connsiteX1175" fmla="*/ 405390 w 423826"/>
              <a:gd name="connsiteY1175" fmla="*/ 213708 h 820312"/>
              <a:gd name="connsiteX1176" fmla="*/ 406218 w 423826"/>
              <a:gd name="connsiteY1176" fmla="*/ 214284 h 820312"/>
              <a:gd name="connsiteX1177" fmla="*/ 405311 w 423826"/>
              <a:gd name="connsiteY1177" fmla="*/ 214795 h 820312"/>
              <a:gd name="connsiteX1178" fmla="*/ 404476 w 423826"/>
              <a:gd name="connsiteY1178" fmla="*/ 214515 h 820312"/>
              <a:gd name="connsiteX1179" fmla="*/ 404843 w 423826"/>
              <a:gd name="connsiteY1179" fmla="*/ 241774 h 820312"/>
              <a:gd name="connsiteX1180" fmla="*/ 404295 w 423826"/>
              <a:gd name="connsiteY1180" fmla="*/ 239377 h 820312"/>
              <a:gd name="connsiteX1181" fmla="*/ 408269 w 423826"/>
              <a:gd name="connsiteY1181" fmla="*/ 236959 h 820312"/>
              <a:gd name="connsiteX1182" fmla="*/ 409744 w 423826"/>
              <a:gd name="connsiteY1182" fmla="*/ 239090 h 820312"/>
              <a:gd name="connsiteX1183" fmla="*/ 409341 w 423826"/>
              <a:gd name="connsiteY1183" fmla="*/ 241249 h 820312"/>
              <a:gd name="connsiteX1184" fmla="*/ 404843 w 423826"/>
              <a:gd name="connsiteY1184" fmla="*/ 241774 h 820312"/>
              <a:gd name="connsiteX1185" fmla="*/ 14348 w 423826"/>
              <a:gd name="connsiteY1185" fmla="*/ 262434 h 820312"/>
              <a:gd name="connsiteX1186" fmla="*/ 14132 w 423826"/>
              <a:gd name="connsiteY1186" fmla="*/ 258043 h 820312"/>
              <a:gd name="connsiteX1187" fmla="*/ 13902 w 423826"/>
              <a:gd name="connsiteY1187" fmla="*/ 257999 h 820312"/>
              <a:gd name="connsiteX1188" fmla="*/ 13902 w 423826"/>
              <a:gd name="connsiteY1188" fmla="*/ 257798 h 820312"/>
              <a:gd name="connsiteX1189" fmla="*/ 12052 w 423826"/>
              <a:gd name="connsiteY1189" fmla="*/ 257280 h 820312"/>
              <a:gd name="connsiteX1190" fmla="*/ 13887 w 423826"/>
              <a:gd name="connsiteY1190" fmla="*/ 256077 h 820312"/>
              <a:gd name="connsiteX1191" fmla="*/ 13887 w 423826"/>
              <a:gd name="connsiteY1191" fmla="*/ 255883 h 820312"/>
              <a:gd name="connsiteX1192" fmla="*/ 14283 w 423826"/>
              <a:gd name="connsiteY1192" fmla="*/ 255811 h 820312"/>
              <a:gd name="connsiteX1193" fmla="*/ 15176 w 423826"/>
              <a:gd name="connsiteY1193" fmla="*/ 254537 h 820312"/>
              <a:gd name="connsiteX1194" fmla="*/ 16162 w 423826"/>
              <a:gd name="connsiteY1194" fmla="*/ 255264 h 820312"/>
              <a:gd name="connsiteX1195" fmla="*/ 14283 w 423826"/>
              <a:gd name="connsiteY1195" fmla="*/ 255811 h 820312"/>
              <a:gd name="connsiteX1196" fmla="*/ 14168 w 423826"/>
              <a:gd name="connsiteY1196" fmla="*/ 256056 h 820312"/>
              <a:gd name="connsiteX1197" fmla="*/ 13895 w 423826"/>
              <a:gd name="connsiteY1197" fmla="*/ 256077 h 820312"/>
              <a:gd name="connsiteX1198" fmla="*/ 13909 w 423826"/>
              <a:gd name="connsiteY1198" fmla="*/ 257798 h 820312"/>
              <a:gd name="connsiteX1199" fmla="*/ 14147 w 423826"/>
              <a:gd name="connsiteY1199" fmla="*/ 257848 h 820312"/>
              <a:gd name="connsiteX1200" fmla="*/ 14139 w 423826"/>
              <a:gd name="connsiteY1200" fmla="*/ 258043 h 820312"/>
              <a:gd name="connsiteX1201" fmla="*/ 19523 w 423826"/>
              <a:gd name="connsiteY1201" fmla="*/ 261419 h 820312"/>
              <a:gd name="connsiteX1202" fmla="*/ 17666 w 423826"/>
              <a:gd name="connsiteY1202" fmla="*/ 263384 h 820312"/>
              <a:gd name="connsiteX1203" fmla="*/ 14348 w 423826"/>
              <a:gd name="connsiteY1203" fmla="*/ 262434 h 820312"/>
              <a:gd name="connsiteX1204" fmla="*/ 405138 w 423826"/>
              <a:gd name="connsiteY1204" fmla="*/ 265385 h 820312"/>
              <a:gd name="connsiteX1205" fmla="*/ 404202 w 423826"/>
              <a:gd name="connsiteY1205" fmla="*/ 264651 h 820312"/>
              <a:gd name="connsiteX1206" fmla="*/ 405246 w 423826"/>
              <a:gd name="connsiteY1206" fmla="*/ 264089 h 820312"/>
              <a:gd name="connsiteX1207" fmla="*/ 406196 w 423826"/>
              <a:gd name="connsiteY1207" fmla="*/ 264730 h 820312"/>
              <a:gd name="connsiteX1208" fmla="*/ 405138 w 423826"/>
              <a:gd name="connsiteY1208" fmla="*/ 265385 h 820312"/>
              <a:gd name="connsiteX1209" fmla="*/ 404396 w 423826"/>
              <a:gd name="connsiteY1209" fmla="*/ 270733 h 820312"/>
              <a:gd name="connsiteX1210" fmla="*/ 403835 w 423826"/>
              <a:gd name="connsiteY1210" fmla="*/ 269085 h 820312"/>
              <a:gd name="connsiteX1211" fmla="*/ 404763 w 423826"/>
              <a:gd name="connsiteY1211" fmla="*/ 268487 h 820312"/>
              <a:gd name="connsiteX1212" fmla="*/ 405390 w 423826"/>
              <a:gd name="connsiteY1212" fmla="*/ 268178 h 820312"/>
              <a:gd name="connsiteX1213" fmla="*/ 408348 w 423826"/>
              <a:gd name="connsiteY1213" fmla="*/ 269941 h 820312"/>
              <a:gd name="connsiteX1214" fmla="*/ 408996 w 423826"/>
              <a:gd name="connsiteY1214" fmla="*/ 270690 h 820312"/>
              <a:gd name="connsiteX1215" fmla="*/ 406700 w 423826"/>
              <a:gd name="connsiteY1215" fmla="*/ 271352 h 820312"/>
              <a:gd name="connsiteX1216" fmla="*/ 404396 w 423826"/>
              <a:gd name="connsiteY1216" fmla="*/ 270733 h 820312"/>
              <a:gd name="connsiteX1217" fmla="*/ 396896 w 423826"/>
              <a:gd name="connsiteY1217" fmla="*/ 287520 h 820312"/>
              <a:gd name="connsiteX1218" fmla="*/ 397609 w 423826"/>
              <a:gd name="connsiteY1218" fmla="*/ 289305 h 820312"/>
              <a:gd name="connsiteX1219" fmla="*/ 396191 w 423826"/>
              <a:gd name="connsiteY1219" fmla="*/ 290327 h 820312"/>
              <a:gd name="connsiteX1220" fmla="*/ 395406 w 423826"/>
              <a:gd name="connsiteY1220" fmla="*/ 288635 h 820312"/>
              <a:gd name="connsiteX1221" fmla="*/ 396896 w 423826"/>
              <a:gd name="connsiteY1221" fmla="*/ 287520 h 820312"/>
              <a:gd name="connsiteX1222" fmla="*/ 387431 w 423826"/>
              <a:gd name="connsiteY1222" fmla="*/ 290363 h 820312"/>
              <a:gd name="connsiteX1223" fmla="*/ 387935 w 423826"/>
              <a:gd name="connsiteY1223" fmla="*/ 289254 h 820312"/>
              <a:gd name="connsiteX1224" fmla="*/ 388676 w 423826"/>
              <a:gd name="connsiteY1224" fmla="*/ 289845 h 820312"/>
              <a:gd name="connsiteX1225" fmla="*/ 388309 w 423826"/>
              <a:gd name="connsiteY1225" fmla="*/ 290377 h 820312"/>
              <a:gd name="connsiteX1226" fmla="*/ 387431 w 423826"/>
              <a:gd name="connsiteY1226" fmla="*/ 290363 h 820312"/>
              <a:gd name="connsiteX1227" fmla="*/ 407232 w 423826"/>
              <a:gd name="connsiteY1227" fmla="*/ 291990 h 820312"/>
              <a:gd name="connsiteX1228" fmla="*/ 407664 w 423826"/>
              <a:gd name="connsiteY1228" fmla="*/ 291421 h 820312"/>
              <a:gd name="connsiteX1229" fmla="*/ 408910 w 423826"/>
              <a:gd name="connsiteY1229" fmla="*/ 292040 h 820312"/>
              <a:gd name="connsiteX1230" fmla="*/ 408031 w 423826"/>
              <a:gd name="connsiteY1230" fmla="*/ 292609 h 820312"/>
              <a:gd name="connsiteX1231" fmla="*/ 407232 w 423826"/>
              <a:gd name="connsiteY1231" fmla="*/ 291990 h 820312"/>
              <a:gd name="connsiteX1232" fmla="*/ 404540 w 423826"/>
              <a:gd name="connsiteY1232" fmla="*/ 295985 h 820312"/>
              <a:gd name="connsiteX1233" fmla="*/ 404656 w 423826"/>
              <a:gd name="connsiteY1233" fmla="*/ 295366 h 820312"/>
              <a:gd name="connsiteX1234" fmla="*/ 406455 w 423826"/>
              <a:gd name="connsiteY1234" fmla="*/ 296539 h 820312"/>
              <a:gd name="connsiteX1235" fmla="*/ 406772 w 423826"/>
              <a:gd name="connsiteY1235" fmla="*/ 296633 h 820312"/>
              <a:gd name="connsiteX1236" fmla="*/ 406491 w 423826"/>
              <a:gd name="connsiteY1236" fmla="*/ 296827 h 820312"/>
              <a:gd name="connsiteX1237" fmla="*/ 406455 w 423826"/>
              <a:gd name="connsiteY1237" fmla="*/ 296539 h 820312"/>
              <a:gd name="connsiteX1238" fmla="*/ 404540 w 423826"/>
              <a:gd name="connsiteY1238" fmla="*/ 295985 h 820312"/>
              <a:gd name="connsiteX1239" fmla="*/ 398120 w 423826"/>
              <a:gd name="connsiteY1239" fmla="*/ 306912 h 820312"/>
              <a:gd name="connsiteX1240" fmla="*/ 395399 w 423826"/>
              <a:gd name="connsiteY1240" fmla="*/ 298763 h 820312"/>
              <a:gd name="connsiteX1241" fmla="*/ 396198 w 423826"/>
              <a:gd name="connsiteY1241" fmla="*/ 297079 h 820312"/>
              <a:gd name="connsiteX1242" fmla="*/ 398422 w 423826"/>
              <a:gd name="connsiteY1242" fmla="*/ 298065 h 820312"/>
              <a:gd name="connsiteX1243" fmla="*/ 400682 w 423826"/>
              <a:gd name="connsiteY1243" fmla="*/ 300376 h 820312"/>
              <a:gd name="connsiteX1244" fmla="*/ 400783 w 423826"/>
              <a:gd name="connsiteY1244" fmla="*/ 304198 h 820312"/>
              <a:gd name="connsiteX1245" fmla="*/ 400711 w 423826"/>
              <a:gd name="connsiteY1245" fmla="*/ 304198 h 820312"/>
              <a:gd name="connsiteX1246" fmla="*/ 400668 w 423826"/>
              <a:gd name="connsiteY1246" fmla="*/ 307056 h 820312"/>
              <a:gd name="connsiteX1247" fmla="*/ 399826 w 423826"/>
              <a:gd name="connsiteY1247" fmla="*/ 307754 h 820312"/>
              <a:gd name="connsiteX1248" fmla="*/ 398120 w 423826"/>
              <a:gd name="connsiteY1248" fmla="*/ 306912 h 820312"/>
              <a:gd name="connsiteX1249" fmla="*/ 404677 w 423826"/>
              <a:gd name="connsiteY1249" fmla="*/ 307574 h 820312"/>
              <a:gd name="connsiteX1250" fmla="*/ 405771 w 423826"/>
              <a:gd name="connsiteY1250" fmla="*/ 306595 h 820312"/>
              <a:gd name="connsiteX1251" fmla="*/ 409082 w 423826"/>
              <a:gd name="connsiteY1251" fmla="*/ 307437 h 820312"/>
              <a:gd name="connsiteX1252" fmla="*/ 408132 w 423826"/>
              <a:gd name="connsiteY1252" fmla="*/ 308035 h 820312"/>
              <a:gd name="connsiteX1253" fmla="*/ 404677 w 423826"/>
              <a:gd name="connsiteY1253" fmla="*/ 307574 h 820312"/>
              <a:gd name="connsiteX1254" fmla="*/ 392700 w 423826"/>
              <a:gd name="connsiteY1254" fmla="*/ 320927 h 820312"/>
              <a:gd name="connsiteX1255" fmla="*/ 393542 w 423826"/>
              <a:gd name="connsiteY1255" fmla="*/ 320452 h 820312"/>
              <a:gd name="connsiteX1256" fmla="*/ 394305 w 423826"/>
              <a:gd name="connsiteY1256" fmla="*/ 320711 h 820312"/>
              <a:gd name="connsiteX1257" fmla="*/ 394240 w 423826"/>
              <a:gd name="connsiteY1257" fmla="*/ 321272 h 820312"/>
              <a:gd name="connsiteX1258" fmla="*/ 392700 w 423826"/>
              <a:gd name="connsiteY1258" fmla="*/ 320927 h 820312"/>
              <a:gd name="connsiteX1259" fmla="*/ 393528 w 423826"/>
              <a:gd name="connsiteY1259" fmla="*/ 329306 h 820312"/>
              <a:gd name="connsiteX1260" fmla="*/ 393549 w 423826"/>
              <a:gd name="connsiteY1260" fmla="*/ 327837 h 820312"/>
              <a:gd name="connsiteX1261" fmla="*/ 395680 w 423826"/>
              <a:gd name="connsiteY1261" fmla="*/ 326563 h 820312"/>
              <a:gd name="connsiteX1262" fmla="*/ 396846 w 423826"/>
              <a:gd name="connsiteY1262" fmla="*/ 326246 h 820312"/>
              <a:gd name="connsiteX1263" fmla="*/ 397350 w 423826"/>
              <a:gd name="connsiteY1263" fmla="*/ 327117 h 820312"/>
              <a:gd name="connsiteX1264" fmla="*/ 397601 w 423826"/>
              <a:gd name="connsiteY1264" fmla="*/ 327974 h 820312"/>
              <a:gd name="connsiteX1265" fmla="*/ 394737 w 423826"/>
              <a:gd name="connsiteY1265" fmla="*/ 329586 h 820312"/>
              <a:gd name="connsiteX1266" fmla="*/ 393528 w 423826"/>
              <a:gd name="connsiteY1266" fmla="*/ 329306 h 820312"/>
              <a:gd name="connsiteX1267" fmla="*/ 29075 w 423826"/>
              <a:gd name="connsiteY1267" fmla="*/ 340521 h 820312"/>
              <a:gd name="connsiteX1268" fmla="*/ 29449 w 423826"/>
              <a:gd name="connsiteY1268" fmla="*/ 339966 h 820312"/>
              <a:gd name="connsiteX1269" fmla="*/ 30658 w 423826"/>
              <a:gd name="connsiteY1269" fmla="*/ 340557 h 820312"/>
              <a:gd name="connsiteX1270" fmla="*/ 29831 w 423826"/>
              <a:gd name="connsiteY1270" fmla="*/ 341125 h 820312"/>
              <a:gd name="connsiteX1271" fmla="*/ 29075 w 423826"/>
              <a:gd name="connsiteY1271" fmla="*/ 340521 h 820312"/>
              <a:gd name="connsiteX1272" fmla="*/ 28902 w 423826"/>
              <a:gd name="connsiteY1272" fmla="*/ 381069 h 820312"/>
              <a:gd name="connsiteX1273" fmla="*/ 30990 w 423826"/>
              <a:gd name="connsiteY1273" fmla="*/ 378376 h 820312"/>
              <a:gd name="connsiteX1274" fmla="*/ 33329 w 423826"/>
              <a:gd name="connsiteY1274" fmla="*/ 378779 h 820312"/>
              <a:gd name="connsiteX1275" fmla="*/ 32854 w 423826"/>
              <a:gd name="connsiteY1275" fmla="*/ 380183 h 820312"/>
              <a:gd name="connsiteX1276" fmla="*/ 30839 w 423826"/>
              <a:gd name="connsiteY1276" fmla="*/ 381378 h 820312"/>
              <a:gd name="connsiteX1277" fmla="*/ 28902 w 423826"/>
              <a:gd name="connsiteY1277" fmla="*/ 381069 h 820312"/>
              <a:gd name="connsiteX1278" fmla="*/ 392361 w 423826"/>
              <a:gd name="connsiteY1278" fmla="*/ 401684 h 820312"/>
              <a:gd name="connsiteX1279" fmla="*/ 392059 w 423826"/>
              <a:gd name="connsiteY1279" fmla="*/ 401591 h 820312"/>
              <a:gd name="connsiteX1280" fmla="*/ 392023 w 423826"/>
              <a:gd name="connsiteY1280" fmla="*/ 401382 h 820312"/>
              <a:gd name="connsiteX1281" fmla="*/ 389454 w 423826"/>
              <a:gd name="connsiteY1281" fmla="*/ 399647 h 820312"/>
              <a:gd name="connsiteX1282" fmla="*/ 389173 w 423826"/>
              <a:gd name="connsiteY1282" fmla="*/ 399633 h 820312"/>
              <a:gd name="connsiteX1283" fmla="*/ 389173 w 423826"/>
              <a:gd name="connsiteY1283" fmla="*/ 399417 h 820312"/>
              <a:gd name="connsiteX1284" fmla="*/ 386639 w 423826"/>
              <a:gd name="connsiteY1284" fmla="*/ 397006 h 820312"/>
              <a:gd name="connsiteX1285" fmla="*/ 387452 w 423826"/>
              <a:gd name="connsiteY1285" fmla="*/ 394457 h 820312"/>
              <a:gd name="connsiteX1286" fmla="*/ 388273 w 423826"/>
              <a:gd name="connsiteY1286" fmla="*/ 394400 h 820312"/>
              <a:gd name="connsiteX1287" fmla="*/ 389151 w 423826"/>
              <a:gd name="connsiteY1287" fmla="*/ 395069 h 820312"/>
              <a:gd name="connsiteX1288" fmla="*/ 389173 w 423826"/>
              <a:gd name="connsiteY1288" fmla="*/ 399417 h 820312"/>
              <a:gd name="connsiteX1289" fmla="*/ 389425 w 423826"/>
              <a:gd name="connsiteY1289" fmla="*/ 399460 h 820312"/>
              <a:gd name="connsiteX1290" fmla="*/ 389461 w 423826"/>
              <a:gd name="connsiteY1290" fmla="*/ 399647 h 820312"/>
              <a:gd name="connsiteX1291" fmla="*/ 392030 w 423826"/>
              <a:gd name="connsiteY1291" fmla="*/ 401382 h 820312"/>
              <a:gd name="connsiteX1292" fmla="*/ 392333 w 423826"/>
              <a:gd name="connsiteY1292" fmla="*/ 401404 h 820312"/>
              <a:gd name="connsiteX1293" fmla="*/ 392361 w 423826"/>
              <a:gd name="connsiteY1293" fmla="*/ 401684 h 820312"/>
              <a:gd name="connsiteX1294" fmla="*/ 394190 w 423826"/>
              <a:gd name="connsiteY1294" fmla="*/ 402231 h 820312"/>
              <a:gd name="connsiteX1295" fmla="*/ 394060 w 423826"/>
              <a:gd name="connsiteY1295" fmla="*/ 402851 h 820312"/>
              <a:gd name="connsiteX1296" fmla="*/ 392361 w 423826"/>
              <a:gd name="connsiteY1296" fmla="*/ 401684 h 820312"/>
              <a:gd name="connsiteX1297" fmla="*/ 37871 w 423826"/>
              <a:gd name="connsiteY1297" fmla="*/ 441477 h 820312"/>
              <a:gd name="connsiteX1298" fmla="*/ 38792 w 423826"/>
              <a:gd name="connsiteY1298" fmla="*/ 440663 h 820312"/>
              <a:gd name="connsiteX1299" fmla="*/ 39519 w 423826"/>
              <a:gd name="connsiteY1299" fmla="*/ 441261 h 820312"/>
              <a:gd name="connsiteX1300" fmla="*/ 38684 w 423826"/>
              <a:gd name="connsiteY1300" fmla="*/ 441793 h 820312"/>
              <a:gd name="connsiteX1301" fmla="*/ 37871 w 423826"/>
              <a:gd name="connsiteY1301" fmla="*/ 441477 h 820312"/>
              <a:gd name="connsiteX1302" fmla="*/ 26023 w 423826"/>
              <a:gd name="connsiteY1302" fmla="*/ 468441 h 820312"/>
              <a:gd name="connsiteX1303" fmla="*/ 27909 w 423826"/>
              <a:gd name="connsiteY1303" fmla="*/ 468528 h 820312"/>
              <a:gd name="connsiteX1304" fmla="*/ 26908 w 423826"/>
              <a:gd name="connsiteY1304" fmla="*/ 469118 h 820312"/>
              <a:gd name="connsiteX1305" fmla="*/ 26023 w 423826"/>
              <a:gd name="connsiteY1305" fmla="*/ 468441 h 820312"/>
              <a:gd name="connsiteX1306" fmla="*/ 71190 w 423826"/>
              <a:gd name="connsiteY1306" fmla="*/ 495622 h 820312"/>
              <a:gd name="connsiteX1307" fmla="*/ 70269 w 423826"/>
              <a:gd name="connsiteY1307" fmla="*/ 496248 h 820312"/>
              <a:gd name="connsiteX1308" fmla="*/ 70377 w 423826"/>
              <a:gd name="connsiteY1308" fmla="*/ 494974 h 820312"/>
              <a:gd name="connsiteX1309" fmla="*/ 71190 w 423826"/>
              <a:gd name="connsiteY1309" fmla="*/ 495622 h 820312"/>
              <a:gd name="connsiteX1310" fmla="*/ 44097 w 423826"/>
              <a:gd name="connsiteY1310" fmla="*/ 496004 h 820312"/>
              <a:gd name="connsiteX1311" fmla="*/ 45450 w 423826"/>
              <a:gd name="connsiteY1311" fmla="*/ 493988 h 820312"/>
              <a:gd name="connsiteX1312" fmla="*/ 48495 w 423826"/>
              <a:gd name="connsiteY1312" fmla="*/ 492880 h 820312"/>
              <a:gd name="connsiteX1313" fmla="*/ 48488 w 423826"/>
              <a:gd name="connsiteY1313" fmla="*/ 492563 h 820312"/>
              <a:gd name="connsiteX1314" fmla="*/ 48833 w 423826"/>
              <a:gd name="connsiteY1314" fmla="*/ 492656 h 820312"/>
              <a:gd name="connsiteX1315" fmla="*/ 51345 w 423826"/>
              <a:gd name="connsiteY1315" fmla="*/ 488892 h 820312"/>
              <a:gd name="connsiteX1316" fmla="*/ 54426 w 423826"/>
              <a:gd name="connsiteY1316" fmla="*/ 486250 h 820312"/>
              <a:gd name="connsiteX1317" fmla="*/ 54527 w 423826"/>
              <a:gd name="connsiteY1317" fmla="*/ 484335 h 820312"/>
              <a:gd name="connsiteX1318" fmla="*/ 59299 w 423826"/>
              <a:gd name="connsiteY1318" fmla="*/ 481837 h 820312"/>
              <a:gd name="connsiteX1319" fmla="*/ 59983 w 423826"/>
              <a:gd name="connsiteY1319" fmla="*/ 485458 h 820312"/>
              <a:gd name="connsiteX1320" fmla="*/ 54282 w 423826"/>
              <a:gd name="connsiteY1320" fmla="*/ 494967 h 820312"/>
              <a:gd name="connsiteX1321" fmla="*/ 52533 w 423826"/>
              <a:gd name="connsiteY1321" fmla="*/ 495888 h 820312"/>
              <a:gd name="connsiteX1322" fmla="*/ 51475 w 423826"/>
              <a:gd name="connsiteY1322" fmla="*/ 494226 h 820312"/>
              <a:gd name="connsiteX1323" fmla="*/ 48826 w 423826"/>
              <a:gd name="connsiteY1323" fmla="*/ 492656 h 820312"/>
              <a:gd name="connsiteX1324" fmla="*/ 48819 w 423826"/>
              <a:gd name="connsiteY1324" fmla="*/ 492772 h 820312"/>
              <a:gd name="connsiteX1325" fmla="*/ 48488 w 423826"/>
              <a:gd name="connsiteY1325" fmla="*/ 492880 h 820312"/>
              <a:gd name="connsiteX1326" fmla="*/ 48502 w 423826"/>
              <a:gd name="connsiteY1326" fmla="*/ 494355 h 820312"/>
              <a:gd name="connsiteX1327" fmla="*/ 45205 w 423826"/>
              <a:gd name="connsiteY1327" fmla="*/ 496349 h 820312"/>
              <a:gd name="connsiteX1328" fmla="*/ 44097 w 423826"/>
              <a:gd name="connsiteY1328" fmla="*/ 496004 h 820312"/>
              <a:gd name="connsiteX1329" fmla="*/ 36366 w 423826"/>
              <a:gd name="connsiteY1329" fmla="*/ 510191 h 820312"/>
              <a:gd name="connsiteX1330" fmla="*/ 36366 w 423826"/>
              <a:gd name="connsiteY1330" fmla="*/ 510141 h 820312"/>
              <a:gd name="connsiteX1331" fmla="*/ 30731 w 423826"/>
              <a:gd name="connsiteY1331" fmla="*/ 510083 h 820312"/>
              <a:gd name="connsiteX1332" fmla="*/ 29291 w 423826"/>
              <a:gd name="connsiteY1332" fmla="*/ 508946 h 820312"/>
              <a:gd name="connsiteX1333" fmla="*/ 30277 w 423826"/>
              <a:gd name="connsiteY1333" fmla="*/ 508356 h 820312"/>
              <a:gd name="connsiteX1334" fmla="*/ 44191 w 423826"/>
              <a:gd name="connsiteY1334" fmla="*/ 508529 h 820312"/>
              <a:gd name="connsiteX1335" fmla="*/ 45285 w 423826"/>
              <a:gd name="connsiteY1335" fmla="*/ 509105 h 820312"/>
              <a:gd name="connsiteX1336" fmla="*/ 43413 w 423826"/>
              <a:gd name="connsiteY1336" fmla="*/ 510141 h 820312"/>
              <a:gd name="connsiteX1337" fmla="*/ 36366 w 423826"/>
              <a:gd name="connsiteY1337" fmla="*/ 510191 h 820312"/>
              <a:gd name="connsiteX1338" fmla="*/ 34941 w 423826"/>
              <a:gd name="connsiteY1338" fmla="*/ 515281 h 820312"/>
              <a:gd name="connsiteX1339" fmla="*/ 34941 w 423826"/>
              <a:gd name="connsiteY1339" fmla="*/ 515281 h 820312"/>
              <a:gd name="connsiteX1340" fmla="*/ 34941 w 423826"/>
              <a:gd name="connsiteY1340" fmla="*/ 515281 h 820312"/>
              <a:gd name="connsiteX1341" fmla="*/ 35848 w 423826"/>
              <a:gd name="connsiteY1341" fmla="*/ 514424 h 820312"/>
              <a:gd name="connsiteX1342" fmla="*/ 36604 w 423826"/>
              <a:gd name="connsiteY1342" fmla="*/ 515029 h 820312"/>
              <a:gd name="connsiteX1343" fmla="*/ 35762 w 423826"/>
              <a:gd name="connsiteY1343" fmla="*/ 515583 h 820312"/>
              <a:gd name="connsiteX1344" fmla="*/ 34941 w 423826"/>
              <a:gd name="connsiteY1344" fmla="*/ 515281 h 820312"/>
              <a:gd name="connsiteX1345" fmla="*/ 37648 w 423826"/>
              <a:gd name="connsiteY1345" fmla="*/ 520802 h 820312"/>
              <a:gd name="connsiteX1346" fmla="*/ 39462 w 423826"/>
              <a:gd name="connsiteY1346" fmla="*/ 520859 h 820312"/>
              <a:gd name="connsiteX1347" fmla="*/ 38519 w 423826"/>
              <a:gd name="connsiteY1347" fmla="*/ 521486 h 820312"/>
              <a:gd name="connsiteX1348" fmla="*/ 37648 w 423826"/>
              <a:gd name="connsiteY1348" fmla="*/ 520802 h 820312"/>
              <a:gd name="connsiteX1349" fmla="*/ 35755 w 423826"/>
              <a:gd name="connsiteY1349" fmla="*/ 547335 h 820312"/>
              <a:gd name="connsiteX1350" fmla="*/ 36582 w 423826"/>
              <a:gd name="connsiteY1350" fmla="*/ 547939 h 820312"/>
              <a:gd name="connsiteX1351" fmla="*/ 35668 w 423826"/>
              <a:gd name="connsiteY1351" fmla="*/ 548609 h 820312"/>
              <a:gd name="connsiteX1352" fmla="*/ 35755 w 423826"/>
              <a:gd name="connsiteY1352" fmla="*/ 547335 h 820312"/>
              <a:gd name="connsiteX1353" fmla="*/ 38173 w 423826"/>
              <a:gd name="connsiteY1353" fmla="*/ 556167 h 820312"/>
              <a:gd name="connsiteX1354" fmla="*/ 38656 w 423826"/>
              <a:gd name="connsiteY1354" fmla="*/ 555037 h 820312"/>
              <a:gd name="connsiteX1355" fmla="*/ 39375 w 423826"/>
              <a:gd name="connsiteY1355" fmla="*/ 555634 h 820312"/>
              <a:gd name="connsiteX1356" fmla="*/ 39023 w 423826"/>
              <a:gd name="connsiteY1356" fmla="*/ 556181 h 820312"/>
              <a:gd name="connsiteX1357" fmla="*/ 38173 w 423826"/>
              <a:gd name="connsiteY1357" fmla="*/ 556167 h 820312"/>
              <a:gd name="connsiteX1358" fmla="*/ 407412 w 423826"/>
              <a:gd name="connsiteY1358" fmla="*/ 571528 h 820312"/>
              <a:gd name="connsiteX1359" fmla="*/ 408312 w 423826"/>
              <a:gd name="connsiteY1359" fmla="*/ 570679 h 820312"/>
              <a:gd name="connsiteX1360" fmla="*/ 409061 w 423826"/>
              <a:gd name="connsiteY1360" fmla="*/ 571283 h 820312"/>
              <a:gd name="connsiteX1361" fmla="*/ 408226 w 423826"/>
              <a:gd name="connsiteY1361" fmla="*/ 571838 h 820312"/>
              <a:gd name="connsiteX1362" fmla="*/ 407412 w 423826"/>
              <a:gd name="connsiteY1362" fmla="*/ 571528 h 820312"/>
              <a:gd name="connsiteX1363" fmla="*/ 40822 w 423826"/>
              <a:gd name="connsiteY1363" fmla="*/ 577395 h 820312"/>
              <a:gd name="connsiteX1364" fmla="*/ 40822 w 423826"/>
              <a:gd name="connsiteY1364" fmla="*/ 577395 h 820312"/>
              <a:gd name="connsiteX1365" fmla="*/ 40822 w 423826"/>
              <a:gd name="connsiteY1365" fmla="*/ 577395 h 820312"/>
              <a:gd name="connsiteX1366" fmla="*/ 41679 w 423826"/>
              <a:gd name="connsiteY1366" fmla="*/ 576560 h 820312"/>
              <a:gd name="connsiteX1367" fmla="*/ 42485 w 423826"/>
              <a:gd name="connsiteY1367" fmla="*/ 577136 h 820312"/>
              <a:gd name="connsiteX1368" fmla="*/ 41606 w 423826"/>
              <a:gd name="connsiteY1368" fmla="*/ 577661 h 820312"/>
              <a:gd name="connsiteX1369" fmla="*/ 40822 w 423826"/>
              <a:gd name="connsiteY1369" fmla="*/ 577395 h 820312"/>
              <a:gd name="connsiteX1370" fmla="*/ 405843 w 423826"/>
              <a:gd name="connsiteY1370" fmla="*/ 588977 h 820312"/>
              <a:gd name="connsiteX1371" fmla="*/ 403943 w 423826"/>
              <a:gd name="connsiteY1371" fmla="*/ 589567 h 820312"/>
              <a:gd name="connsiteX1372" fmla="*/ 403835 w 423826"/>
              <a:gd name="connsiteY1372" fmla="*/ 589783 h 820312"/>
              <a:gd name="connsiteX1373" fmla="*/ 403612 w 423826"/>
              <a:gd name="connsiteY1373" fmla="*/ 589639 h 820312"/>
              <a:gd name="connsiteX1374" fmla="*/ 403943 w 423826"/>
              <a:gd name="connsiteY1374" fmla="*/ 589567 h 820312"/>
              <a:gd name="connsiteX1375" fmla="*/ 404843 w 423826"/>
              <a:gd name="connsiteY1375" fmla="*/ 588315 h 820312"/>
              <a:gd name="connsiteX1376" fmla="*/ 405843 w 423826"/>
              <a:gd name="connsiteY1376" fmla="*/ 588977 h 820312"/>
              <a:gd name="connsiteX1377" fmla="*/ 400646 w 423826"/>
              <a:gd name="connsiteY1377" fmla="*/ 589560 h 820312"/>
              <a:gd name="connsiteX1378" fmla="*/ 398796 w 423826"/>
              <a:gd name="connsiteY1378" fmla="*/ 588970 h 820312"/>
              <a:gd name="connsiteX1379" fmla="*/ 399768 w 423826"/>
              <a:gd name="connsiteY1379" fmla="*/ 588300 h 820312"/>
              <a:gd name="connsiteX1380" fmla="*/ 400646 w 423826"/>
              <a:gd name="connsiteY1380" fmla="*/ 589560 h 820312"/>
              <a:gd name="connsiteX1381" fmla="*/ 400956 w 423826"/>
              <a:gd name="connsiteY1381" fmla="*/ 589625 h 820312"/>
              <a:gd name="connsiteX1382" fmla="*/ 400747 w 423826"/>
              <a:gd name="connsiteY1382" fmla="*/ 589769 h 820312"/>
              <a:gd name="connsiteX1383" fmla="*/ 400646 w 423826"/>
              <a:gd name="connsiteY1383" fmla="*/ 589560 h 820312"/>
              <a:gd name="connsiteX1384" fmla="*/ 72306 w 423826"/>
              <a:gd name="connsiteY1384" fmla="*/ 600336 h 820312"/>
              <a:gd name="connsiteX1385" fmla="*/ 73256 w 423826"/>
              <a:gd name="connsiteY1385" fmla="*/ 599637 h 820312"/>
              <a:gd name="connsiteX1386" fmla="*/ 73256 w 423826"/>
              <a:gd name="connsiteY1386" fmla="*/ 599637 h 820312"/>
              <a:gd name="connsiteX1387" fmla="*/ 73256 w 423826"/>
              <a:gd name="connsiteY1387" fmla="*/ 599637 h 820312"/>
              <a:gd name="connsiteX1388" fmla="*/ 74098 w 423826"/>
              <a:gd name="connsiteY1388" fmla="*/ 600357 h 820312"/>
              <a:gd name="connsiteX1389" fmla="*/ 73148 w 423826"/>
              <a:gd name="connsiteY1389" fmla="*/ 601041 h 820312"/>
              <a:gd name="connsiteX1390" fmla="*/ 72306 w 423826"/>
              <a:gd name="connsiteY1390" fmla="*/ 600336 h 820312"/>
              <a:gd name="connsiteX1391" fmla="*/ 400985 w 423826"/>
              <a:gd name="connsiteY1391" fmla="*/ 609334 h 820312"/>
              <a:gd name="connsiteX1392" fmla="*/ 401884 w 423826"/>
              <a:gd name="connsiteY1392" fmla="*/ 607757 h 820312"/>
              <a:gd name="connsiteX1393" fmla="*/ 403540 w 423826"/>
              <a:gd name="connsiteY1393" fmla="*/ 608484 h 820312"/>
              <a:gd name="connsiteX1394" fmla="*/ 402266 w 423826"/>
              <a:gd name="connsiteY1394" fmla="*/ 610816 h 820312"/>
              <a:gd name="connsiteX1395" fmla="*/ 400985 w 423826"/>
              <a:gd name="connsiteY1395" fmla="*/ 609334 h 820312"/>
              <a:gd name="connsiteX1396" fmla="*/ 66677 w 423826"/>
              <a:gd name="connsiteY1396" fmla="*/ 616280 h 820312"/>
              <a:gd name="connsiteX1397" fmla="*/ 66713 w 423826"/>
              <a:gd name="connsiteY1397" fmla="*/ 613789 h 820312"/>
              <a:gd name="connsiteX1398" fmla="*/ 70290 w 423826"/>
              <a:gd name="connsiteY1398" fmla="*/ 613321 h 820312"/>
              <a:gd name="connsiteX1399" fmla="*/ 71564 w 423826"/>
              <a:gd name="connsiteY1399" fmla="*/ 614034 h 820312"/>
              <a:gd name="connsiteX1400" fmla="*/ 67577 w 423826"/>
              <a:gd name="connsiteY1400" fmla="*/ 616539 h 820312"/>
              <a:gd name="connsiteX1401" fmla="*/ 66677 w 423826"/>
              <a:gd name="connsiteY1401" fmla="*/ 616280 h 820312"/>
              <a:gd name="connsiteX1402" fmla="*/ 51871 w 423826"/>
              <a:gd name="connsiteY1402" fmla="*/ 619735 h 820312"/>
              <a:gd name="connsiteX1403" fmla="*/ 52778 w 423826"/>
              <a:gd name="connsiteY1403" fmla="*/ 619239 h 820312"/>
              <a:gd name="connsiteX1404" fmla="*/ 53534 w 423826"/>
              <a:gd name="connsiteY1404" fmla="*/ 619461 h 820312"/>
              <a:gd name="connsiteX1405" fmla="*/ 53534 w 423826"/>
              <a:gd name="connsiteY1405" fmla="*/ 620052 h 820312"/>
              <a:gd name="connsiteX1406" fmla="*/ 53534 w 423826"/>
              <a:gd name="connsiteY1406" fmla="*/ 620052 h 820312"/>
              <a:gd name="connsiteX1407" fmla="*/ 51871 w 423826"/>
              <a:gd name="connsiteY1407" fmla="*/ 619735 h 820312"/>
              <a:gd name="connsiteX1408" fmla="*/ 377980 w 423826"/>
              <a:gd name="connsiteY1408" fmla="*/ 621434 h 820312"/>
              <a:gd name="connsiteX1409" fmla="*/ 378326 w 423826"/>
              <a:gd name="connsiteY1409" fmla="*/ 619670 h 820312"/>
              <a:gd name="connsiteX1410" fmla="*/ 383191 w 423826"/>
              <a:gd name="connsiteY1410" fmla="*/ 617921 h 820312"/>
              <a:gd name="connsiteX1411" fmla="*/ 388014 w 423826"/>
              <a:gd name="connsiteY1411" fmla="*/ 618511 h 820312"/>
              <a:gd name="connsiteX1412" fmla="*/ 393895 w 423826"/>
              <a:gd name="connsiteY1412" fmla="*/ 620923 h 820312"/>
              <a:gd name="connsiteX1413" fmla="*/ 394852 w 423826"/>
              <a:gd name="connsiteY1413" fmla="*/ 623557 h 820312"/>
              <a:gd name="connsiteX1414" fmla="*/ 389461 w 423826"/>
              <a:gd name="connsiteY1414" fmla="*/ 626379 h 820312"/>
              <a:gd name="connsiteX1415" fmla="*/ 377980 w 423826"/>
              <a:gd name="connsiteY1415" fmla="*/ 621434 h 820312"/>
              <a:gd name="connsiteX1416" fmla="*/ 37749 w 423826"/>
              <a:gd name="connsiteY1416" fmla="*/ 631447 h 820312"/>
              <a:gd name="connsiteX1417" fmla="*/ 37353 w 423826"/>
              <a:gd name="connsiteY1417" fmla="*/ 630597 h 820312"/>
              <a:gd name="connsiteX1418" fmla="*/ 38259 w 423826"/>
              <a:gd name="connsiteY1418" fmla="*/ 628963 h 820312"/>
              <a:gd name="connsiteX1419" fmla="*/ 39339 w 423826"/>
              <a:gd name="connsiteY1419" fmla="*/ 629230 h 820312"/>
              <a:gd name="connsiteX1420" fmla="*/ 42211 w 423826"/>
              <a:gd name="connsiteY1420" fmla="*/ 631173 h 820312"/>
              <a:gd name="connsiteX1421" fmla="*/ 41506 w 423826"/>
              <a:gd name="connsiteY1421" fmla="*/ 632073 h 820312"/>
              <a:gd name="connsiteX1422" fmla="*/ 41153 w 423826"/>
              <a:gd name="connsiteY1422" fmla="*/ 632426 h 820312"/>
              <a:gd name="connsiteX1423" fmla="*/ 39145 w 423826"/>
              <a:gd name="connsiteY1423" fmla="*/ 632217 h 820312"/>
              <a:gd name="connsiteX1424" fmla="*/ 37749 w 423826"/>
              <a:gd name="connsiteY1424" fmla="*/ 631447 h 820312"/>
              <a:gd name="connsiteX1425" fmla="*/ 37489 w 423826"/>
              <a:gd name="connsiteY1425" fmla="*/ 637191 h 820312"/>
              <a:gd name="connsiteX1426" fmla="*/ 38389 w 423826"/>
              <a:gd name="connsiteY1426" fmla="*/ 636665 h 820312"/>
              <a:gd name="connsiteX1427" fmla="*/ 39188 w 423826"/>
              <a:gd name="connsiteY1427" fmla="*/ 636925 h 820312"/>
              <a:gd name="connsiteX1428" fmla="*/ 39166 w 423826"/>
              <a:gd name="connsiteY1428" fmla="*/ 637551 h 820312"/>
              <a:gd name="connsiteX1429" fmla="*/ 37489 w 423826"/>
              <a:gd name="connsiteY1429" fmla="*/ 637191 h 820312"/>
              <a:gd name="connsiteX1430" fmla="*/ 40397 w 423826"/>
              <a:gd name="connsiteY1430" fmla="*/ 641064 h 820312"/>
              <a:gd name="connsiteX1431" fmla="*/ 41275 w 423826"/>
              <a:gd name="connsiteY1431" fmla="*/ 640581 h 820312"/>
              <a:gd name="connsiteX1432" fmla="*/ 42060 w 423826"/>
              <a:gd name="connsiteY1432" fmla="*/ 640819 h 820312"/>
              <a:gd name="connsiteX1433" fmla="*/ 42039 w 423826"/>
              <a:gd name="connsiteY1433" fmla="*/ 641395 h 820312"/>
              <a:gd name="connsiteX1434" fmla="*/ 40397 w 423826"/>
              <a:gd name="connsiteY1434" fmla="*/ 641064 h 820312"/>
              <a:gd name="connsiteX1435" fmla="*/ 57356 w 423826"/>
              <a:gd name="connsiteY1435" fmla="*/ 642165 h 820312"/>
              <a:gd name="connsiteX1436" fmla="*/ 57327 w 423826"/>
              <a:gd name="connsiteY1436" fmla="*/ 640912 h 820312"/>
              <a:gd name="connsiteX1437" fmla="*/ 57564 w 423826"/>
              <a:gd name="connsiteY1437" fmla="*/ 639358 h 820312"/>
              <a:gd name="connsiteX1438" fmla="*/ 58428 w 423826"/>
              <a:gd name="connsiteY1438" fmla="*/ 638667 h 820312"/>
              <a:gd name="connsiteX1439" fmla="*/ 60235 w 423826"/>
              <a:gd name="connsiteY1439" fmla="*/ 639602 h 820312"/>
              <a:gd name="connsiteX1440" fmla="*/ 60228 w 423826"/>
              <a:gd name="connsiteY1440" fmla="*/ 642453 h 820312"/>
              <a:gd name="connsiteX1441" fmla="*/ 58673 w 423826"/>
              <a:gd name="connsiteY1441" fmla="*/ 643763 h 820312"/>
              <a:gd name="connsiteX1442" fmla="*/ 57356 w 423826"/>
              <a:gd name="connsiteY1442" fmla="*/ 642165 h 820312"/>
              <a:gd name="connsiteX1443" fmla="*/ 51914 w 423826"/>
              <a:gd name="connsiteY1443" fmla="*/ 650422 h 820312"/>
              <a:gd name="connsiteX1444" fmla="*/ 54671 w 423826"/>
              <a:gd name="connsiteY1444" fmla="*/ 648067 h 820312"/>
              <a:gd name="connsiteX1445" fmla="*/ 57147 w 423826"/>
              <a:gd name="connsiteY1445" fmla="*/ 649745 h 820312"/>
              <a:gd name="connsiteX1446" fmla="*/ 55009 w 423826"/>
              <a:gd name="connsiteY1446" fmla="*/ 651652 h 820312"/>
              <a:gd name="connsiteX1447" fmla="*/ 51914 w 423826"/>
              <a:gd name="connsiteY1447" fmla="*/ 650422 h 820312"/>
              <a:gd name="connsiteX1448" fmla="*/ 60436 w 423826"/>
              <a:gd name="connsiteY1448" fmla="*/ 651983 h 820312"/>
              <a:gd name="connsiteX1449" fmla="*/ 61343 w 423826"/>
              <a:gd name="connsiteY1449" fmla="*/ 650436 h 820312"/>
              <a:gd name="connsiteX1450" fmla="*/ 62790 w 423826"/>
              <a:gd name="connsiteY1450" fmla="*/ 651465 h 820312"/>
              <a:gd name="connsiteX1451" fmla="*/ 61854 w 423826"/>
              <a:gd name="connsiteY1451" fmla="*/ 653171 h 820312"/>
              <a:gd name="connsiteX1452" fmla="*/ 60436 w 423826"/>
              <a:gd name="connsiteY1452" fmla="*/ 651983 h 820312"/>
              <a:gd name="connsiteX1453" fmla="*/ 394622 w 423826"/>
              <a:gd name="connsiteY1453" fmla="*/ 660413 h 820312"/>
              <a:gd name="connsiteX1454" fmla="*/ 393931 w 423826"/>
              <a:gd name="connsiteY1454" fmla="*/ 661176 h 820312"/>
              <a:gd name="connsiteX1455" fmla="*/ 391483 w 423826"/>
              <a:gd name="connsiteY1455" fmla="*/ 663357 h 820312"/>
              <a:gd name="connsiteX1456" fmla="*/ 389626 w 423826"/>
              <a:gd name="connsiteY1456" fmla="*/ 661996 h 820312"/>
              <a:gd name="connsiteX1457" fmla="*/ 392383 w 423826"/>
              <a:gd name="connsiteY1457" fmla="*/ 659714 h 820312"/>
              <a:gd name="connsiteX1458" fmla="*/ 394622 w 423826"/>
              <a:gd name="connsiteY1458" fmla="*/ 660413 h 820312"/>
              <a:gd name="connsiteX1459" fmla="*/ 76970 w 423826"/>
              <a:gd name="connsiteY1459" fmla="*/ 673765 h 820312"/>
              <a:gd name="connsiteX1460" fmla="*/ 73479 w 423826"/>
              <a:gd name="connsiteY1460" fmla="*/ 667942 h 820312"/>
              <a:gd name="connsiteX1461" fmla="*/ 67066 w 423826"/>
              <a:gd name="connsiteY1461" fmla="*/ 664660 h 820312"/>
              <a:gd name="connsiteX1462" fmla="*/ 66036 w 423826"/>
              <a:gd name="connsiteY1462" fmla="*/ 660852 h 820312"/>
              <a:gd name="connsiteX1463" fmla="*/ 70168 w 423826"/>
              <a:gd name="connsiteY1463" fmla="*/ 659167 h 820312"/>
              <a:gd name="connsiteX1464" fmla="*/ 71888 w 423826"/>
              <a:gd name="connsiteY1464" fmla="*/ 656965 h 820312"/>
              <a:gd name="connsiteX1465" fmla="*/ 73846 w 423826"/>
              <a:gd name="connsiteY1465" fmla="*/ 656396 h 820312"/>
              <a:gd name="connsiteX1466" fmla="*/ 76668 w 423826"/>
              <a:gd name="connsiteY1466" fmla="*/ 658448 h 820312"/>
              <a:gd name="connsiteX1467" fmla="*/ 77539 w 423826"/>
              <a:gd name="connsiteY1467" fmla="*/ 665012 h 820312"/>
              <a:gd name="connsiteX1468" fmla="*/ 80468 w 423826"/>
              <a:gd name="connsiteY1468" fmla="*/ 671117 h 820312"/>
              <a:gd name="connsiteX1469" fmla="*/ 80238 w 423826"/>
              <a:gd name="connsiteY1469" fmla="*/ 673017 h 820312"/>
              <a:gd name="connsiteX1470" fmla="*/ 79237 w 423826"/>
              <a:gd name="connsiteY1470" fmla="*/ 674745 h 820312"/>
              <a:gd name="connsiteX1471" fmla="*/ 76970 w 423826"/>
              <a:gd name="connsiteY1471" fmla="*/ 673765 h 820312"/>
              <a:gd name="connsiteX1472" fmla="*/ 390821 w 423826"/>
              <a:gd name="connsiteY1472" fmla="*/ 683087 h 820312"/>
              <a:gd name="connsiteX1473" fmla="*/ 391642 w 423826"/>
              <a:gd name="connsiteY1473" fmla="*/ 683714 h 820312"/>
              <a:gd name="connsiteX1474" fmla="*/ 391231 w 423826"/>
              <a:gd name="connsiteY1474" fmla="*/ 684289 h 820312"/>
              <a:gd name="connsiteX1475" fmla="*/ 390296 w 423826"/>
              <a:gd name="connsiteY1475" fmla="*/ 684275 h 820312"/>
              <a:gd name="connsiteX1476" fmla="*/ 390821 w 423826"/>
              <a:gd name="connsiteY1476" fmla="*/ 683087 h 820312"/>
              <a:gd name="connsiteX1477" fmla="*/ 379168 w 423826"/>
              <a:gd name="connsiteY1477" fmla="*/ 686830 h 820312"/>
              <a:gd name="connsiteX1478" fmla="*/ 380809 w 423826"/>
              <a:gd name="connsiteY1478" fmla="*/ 684297 h 820312"/>
              <a:gd name="connsiteX1479" fmla="*/ 382464 w 423826"/>
              <a:gd name="connsiteY1479" fmla="*/ 683404 h 820312"/>
              <a:gd name="connsiteX1480" fmla="*/ 383400 w 423826"/>
              <a:gd name="connsiteY1480" fmla="*/ 685074 h 820312"/>
              <a:gd name="connsiteX1481" fmla="*/ 383422 w 423826"/>
              <a:gd name="connsiteY1481" fmla="*/ 685887 h 820312"/>
              <a:gd name="connsiteX1482" fmla="*/ 382759 w 423826"/>
              <a:gd name="connsiteY1482" fmla="*/ 687809 h 820312"/>
              <a:gd name="connsiteX1483" fmla="*/ 380442 w 423826"/>
              <a:gd name="connsiteY1483" fmla="*/ 688608 h 820312"/>
              <a:gd name="connsiteX1484" fmla="*/ 379168 w 423826"/>
              <a:gd name="connsiteY1484" fmla="*/ 686830 h 820312"/>
              <a:gd name="connsiteX1485" fmla="*/ 69441 w 423826"/>
              <a:gd name="connsiteY1485" fmla="*/ 689760 h 820312"/>
              <a:gd name="connsiteX1486" fmla="*/ 69851 w 423826"/>
              <a:gd name="connsiteY1486" fmla="*/ 689127 h 820312"/>
              <a:gd name="connsiteX1487" fmla="*/ 71118 w 423826"/>
              <a:gd name="connsiteY1487" fmla="*/ 689782 h 820312"/>
              <a:gd name="connsiteX1488" fmla="*/ 70254 w 423826"/>
              <a:gd name="connsiteY1488" fmla="*/ 690422 h 820312"/>
              <a:gd name="connsiteX1489" fmla="*/ 69441 w 423826"/>
              <a:gd name="connsiteY1489" fmla="*/ 689760 h 820312"/>
              <a:gd name="connsiteX1490" fmla="*/ 380730 w 423826"/>
              <a:gd name="connsiteY1490" fmla="*/ 705841 h 820312"/>
              <a:gd name="connsiteX1491" fmla="*/ 380730 w 423826"/>
              <a:gd name="connsiteY1491" fmla="*/ 705841 h 820312"/>
              <a:gd name="connsiteX1492" fmla="*/ 380730 w 423826"/>
              <a:gd name="connsiteY1492" fmla="*/ 705841 h 820312"/>
              <a:gd name="connsiteX1493" fmla="*/ 382169 w 423826"/>
              <a:gd name="connsiteY1493" fmla="*/ 704437 h 820312"/>
              <a:gd name="connsiteX1494" fmla="*/ 383379 w 423826"/>
              <a:gd name="connsiteY1494" fmla="*/ 706741 h 820312"/>
              <a:gd name="connsiteX1495" fmla="*/ 381658 w 423826"/>
              <a:gd name="connsiteY1495" fmla="*/ 707410 h 820312"/>
              <a:gd name="connsiteX1496" fmla="*/ 380730 w 423826"/>
              <a:gd name="connsiteY1496" fmla="*/ 705841 h 820312"/>
              <a:gd name="connsiteX1497" fmla="*/ 381737 w 423826"/>
              <a:gd name="connsiteY1497" fmla="*/ 726018 h 820312"/>
              <a:gd name="connsiteX1498" fmla="*/ 381996 w 423826"/>
              <a:gd name="connsiteY1498" fmla="*/ 725888 h 820312"/>
              <a:gd name="connsiteX1499" fmla="*/ 386279 w 423826"/>
              <a:gd name="connsiteY1499" fmla="*/ 730106 h 820312"/>
              <a:gd name="connsiteX1500" fmla="*/ 385466 w 423826"/>
              <a:gd name="connsiteY1500" fmla="*/ 730790 h 820312"/>
              <a:gd name="connsiteX1501" fmla="*/ 384429 w 423826"/>
              <a:gd name="connsiteY1501" fmla="*/ 730747 h 820312"/>
              <a:gd name="connsiteX1502" fmla="*/ 381831 w 423826"/>
              <a:gd name="connsiteY1502" fmla="*/ 729250 h 820312"/>
              <a:gd name="connsiteX1503" fmla="*/ 380708 w 423826"/>
              <a:gd name="connsiteY1503" fmla="*/ 727256 h 820312"/>
              <a:gd name="connsiteX1504" fmla="*/ 381737 w 423826"/>
              <a:gd name="connsiteY1504" fmla="*/ 726018 h 820312"/>
              <a:gd name="connsiteX1505" fmla="*/ 40167 w 423826"/>
              <a:gd name="connsiteY1505" fmla="*/ 737557 h 820312"/>
              <a:gd name="connsiteX1506" fmla="*/ 38591 w 423826"/>
              <a:gd name="connsiteY1506" fmla="*/ 729380 h 820312"/>
              <a:gd name="connsiteX1507" fmla="*/ 37928 w 423826"/>
              <a:gd name="connsiteY1507" fmla="*/ 728595 h 820312"/>
              <a:gd name="connsiteX1508" fmla="*/ 39534 w 423826"/>
              <a:gd name="connsiteY1508" fmla="*/ 727630 h 820312"/>
              <a:gd name="connsiteX1509" fmla="*/ 41902 w 423826"/>
              <a:gd name="connsiteY1509" fmla="*/ 728199 h 820312"/>
              <a:gd name="connsiteX1510" fmla="*/ 45407 w 423826"/>
              <a:gd name="connsiteY1510" fmla="*/ 735016 h 820312"/>
              <a:gd name="connsiteX1511" fmla="*/ 42881 w 423826"/>
              <a:gd name="connsiteY1511" fmla="*/ 738068 h 820312"/>
              <a:gd name="connsiteX1512" fmla="*/ 41772 w 423826"/>
              <a:gd name="connsiteY1512" fmla="*/ 738572 h 820312"/>
              <a:gd name="connsiteX1513" fmla="*/ 40167 w 423826"/>
              <a:gd name="connsiteY1513" fmla="*/ 737557 h 820312"/>
              <a:gd name="connsiteX1514" fmla="*/ 52008 w 423826"/>
              <a:gd name="connsiteY1514" fmla="*/ 745871 h 820312"/>
              <a:gd name="connsiteX1515" fmla="*/ 53901 w 423826"/>
              <a:gd name="connsiteY1515" fmla="*/ 745950 h 820312"/>
              <a:gd name="connsiteX1516" fmla="*/ 52965 w 423826"/>
              <a:gd name="connsiteY1516" fmla="*/ 746475 h 820312"/>
              <a:gd name="connsiteX1517" fmla="*/ 52008 w 423826"/>
              <a:gd name="connsiteY1517" fmla="*/ 745871 h 820312"/>
              <a:gd name="connsiteX1518" fmla="*/ 264562 w 423826"/>
              <a:gd name="connsiteY1518" fmla="*/ 790514 h 820312"/>
              <a:gd name="connsiteX1519" fmla="*/ 264008 w 423826"/>
              <a:gd name="connsiteY1519" fmla="*/ 792811 h 820312"/>
              <a:gd name="connsiteX1520" fmla="*/ 262590 w 423826"/>
              <a:gd name="connsiteY1520" fmla="*/ 792141 h 820312"/>
              <a:gd name="connsiteX1521" fmla="*/ 263727 w 423826"/>
              <a:gd name="connsiteY1521" fmla="*/ 789860 h 820312"/>
              <a:gd name="connsiteX1522" fmla="*/ 264562 w 423826"/>
              <a:gd name="connsiteY1522" fmla="*/ 790514 h 820312"/>
              <a:gd name="connsiteX1523" fmla="*/ 320879 w 423826"/>
              <a:gd name="connsiteY1523" fmla="*/ 786880 h 820312"/>
              <a:gd name="connsiteX1524" fmla="*/ 321829 w 423826"/>
              <a:gd name="connsiteY1524" fmla="*/ 786253 h 820312"/>
              <a:gd name="connsiteX1525" fmla="*/ 322671 w 423826"/>
              <a:gd name="connsiteY1525" fmla="*/ 787441 h 820312"/>
              <a:gd name="connsiteX1526" fmla="*/ 323031 w 423826"/>
              <a:gd name="connsiteY1526" fmla="*/ 787520 h 820312"/>
              <a:gd name="connsiteX1527" fmla="*/ 322786 w 423826"/>
              <a:gd name="connsiteY1527" fmla="*/ 787693 h 820312"/>
              <a:gd name="connsiteX1528" fmla="*/ 322671 w 423826"/>
              <a:gd name="connsiteY1528" fmla="*/ 787448 h 820312"/>
              <a:gd name="connsiteX1529" fmla="*/ 320879 w 423826"/>
              <a:gd name="connsiteY1529" fmla="*/ 786880 h 820312"/>
              <a:gd name="connsiteX1530" fmla="*/ 202451 w 423826"/>
              <a:gd name="connsiteY1530" fmla="*/ 788672 h 820312"/>
              <a:gd name="connsiteX1531" fmla="*/ 204229 w 423826"/>
              <a:gd name="connsiteY1531" fmla="*/ 787822 h 820312"/>
              <a:gd name="connsiteX1532" fmla="*/ 206835 w 423826"/>
              <a:gd name="connsiteY1532" fmla="*/ 788298 h 820312"/>
              <a:gd name="connsiteX1533" fmla="*/ 210146 w 423826"/>
              <a:gd name="connsiteY1533" fmla="*/ 789528 h 820312"/>
              <a:gd name="connsiteX1534" fmla="*/ 210160 w 423826"/>
              <a:gd name="connsiteY1534" fmla="*/ 789449 h 820312"/>
              <a:gd name="connsiteX1535" fmla="*/ 210585 w 423826"/>
              <a:gd name="connsiteY1535" fmla="*/ 789363 h 820312"/>
              <a:gd name="connsiteX1536" fmla="*/ 211398 w 423826"/>
              <a:gd name="connsiteY1536" fmla="*/ 788182 h 820312"/>
              <a:gd name="connsiteX1537" fmla="*/ 212320 w 423826"/>
              <a:gd name="connsiteY1537" fmla="*/ 788837 h 820312"/>
              <a:gd name="connsiteX1538" fmla="*/ 210578 w 423826"/>
              <a:gd name="connsiteY1538" fmla="*/ 789363 h 820312"/>
              <a:gd name="connsiteX1539" fmla="*/ 210448 w 423826"/>
              <a:gd name="connsiteY1539" fmla="*/ 789636 h 820312"/>
              <a:gd name="connsiteX1540" fmla="*/ 210139 w 423826"/>
              <a:gd name="connsiteY1540" fmla="*/ 789521 h 820312"/>
              <a:gd name="connsiteX1541" fmla="*/ 207814 w 423826"/>
              <a:gd name="connsiteY1541" fmla="*/ 791378 h 820312"/>
              <a:gd name="connsiteX1542" fmla="*/ 202451 w 423826"/>
              <a:gd name="connsiteY1542" fmla="*/ 788672 h 820312"/>
              <a:gd name="connsiteX1543" fmla="*/ 208195 w 423826"/>
              <a:gd name="connsiteY1543" fmla="*/ 794646 h 820312"/>
              <a:gd name="connsiteX1544" fmla="*/ 208195 w 423826"/>
              <a:gd name="connsiteY1544" fmla="*/ 794646 h 820312"/>
              <a:gd name="connsiteX1545" fmla="*/ 208195 w 423826"/>
              <a:gd name="connsiteY1545" fmla="*/ 794646 h 820312"/>
              <a:gd name="connsiteX1546" fmla="*/ 209088 w 423826"/>
              <a:gd name="connsiteY1546" fmla="*/ 793819 h 820312"/>
              <a:gd name="connsiteX1547" fmla="*/ 209880 w 423826"/>
              <a:gd name="connsiteY1547" fmla="*/ 794416 h 820312"/>
              <a:gd name="connsiteX1548" fmla="*/ 208994 w 423826"/>
              <a:gd name="connsiteY1548" fmla="*/ 794949 h 820312"/>
              <a:gd name="connsiteX1549" fmla="*/ 208195 w 423826"/>
              <a:gd name="connsiteY1549" fmla="*/ 794646 h 820312"/>
              <a:gd name="connsiteX1550" fmla="*/ 217509 w 423826"/>
              <a:gd name="connsiteY1550" fmla="*/ 795057 h 820312"/>
              <a:gd name="connsiteX1551" fmla="*/ 217243 w 423826"/>
              <a:gd name="connsiteY1551" fmla="*/ 790169 h 820312"/>
              <a:gd name="connsiteX1552" fmla="*/ 220893 w 423826"/>
              <a:gd name="connsiteY1552" fmla="*/ 790090 h 820312"/>
              <a:gd name="connsiteX1553" fmla="*/ 223973 w 423826"/>
              <a:gd name="connsiteY1553" fmla="*/ 792760 h 820312"/>
              <a:gd name="connsiteX1554" fmla="*/ 218791 w 423826"/>
              <a:gd name="connsiteY1554" fmla="*/ 795222 h 820312"/>
              <a:gd name="connsiteX1555" fmla="*/ 217509 w 423826"/>
              <a:gd name="connsiteY1555" fmla="*/ 795057 h 820312"/>
              <a:gd name="connsiteX1556" fmla="*/ 225557 w 423826"/>
              <a:gd name="connsiteY1556" fmla="*/ 800427 h 820312"/>
              <a:gd name="connsiteX1557" fmla="*/ 226579 w 423826"/>
              <a:gd name="connsiteY1557" fmla="*/ 799772 h 820312"/>
              <a:gd name="connsiteX1558" fmla="*/ 227450 w 423826"/>
              <a:gd name="connsiteY1558" fmla="*/ 801053 h 820312"/>
              <a:gd name="connsiteX1559" fmla="*/ 227752 w 423826"/>
              <a:gd name="connsiteY1559" fmla="*/ 801118 h 820312"/>
              <a:gd name="connsiteX1560" fmla="*/ 227551 w 423826"/>
              <a:gd name="connsiteY1560" fmla="*/ 801262 h 820312"/>
              <a:gd name="connsiteX1561" fmla="*/ 227450 w 423826"/>
              <a:gd name="connsiteY1561" fmla="*/ 801053 h 820312"/>
              <a:gd name="connsiteX1562" fmla="*/ 225557 w 423826"/>
              <a:gd name="connsiteY1562" fmla="*/ 800427 h 820312"/>
              <a:gd name="connsiteX1563" fmla="*/ 202077 w 423826"/>
              <a:gd name="connsiteY1563" fmla="*/ 805681 h 820312"/>
              <a:gd name="connsiteX1564" fmla="*/ 204755 w 423826"/>
              <a:gd name="connsiteY1564" fmla="*/ 803335 h 820312"/>
              <a:gd name="connsiteX1565" fmla="*/ 207195 w 423826"/>
              <a:gd name="connsiteY1565" fmla="*/ 804976 h 820312"/>
              <a:gd name="connsiteX1566" fmla="*/ 205129 w 423826"/>
              <a:gd name="connsiteY1566" fmla="*/ 806883 h 820312"/>
              <a:gd name="connsiteX1567" fmla="*/ 202077 w 423826"/>
              <a:gd name="connsiteY1567" fmla="*/ 805681 h 8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423826" h="820312">
                <a:moveTo>
                  <a:pt x="201588" y="818804"/>
                </a:moveTo>
                <a:cubicBezTo>
                  <a:pt x="201890" y="816277"/>
                  <a:pt x="201048" y="813628"/>
                  <a:pt x="204258" y="811541"/>
                </a:cubicBezTo>
                <a:cubicBezTo>
                  <a:pt x="205143" y="810965"/>
                  <a:pt x="205503" y="810029"/>
                  <a:pt x="206108" y="809252"/>
                </a:cubicBezTo>
                <a:cubicBezTo>
                  <a:pt x="206705" y="810087"/>
                  <a:pt x="207310" y="810922"/>
                  <a:pt x="207893" y="811764"/>
                </a:cubicBezTo>
                <a:cubicBezTo>
                  <a:pt x="208548" y="812714"/>
                  <a:pt x="209491" y="812764"/>
                  <a:pt x="209757" y="811793"/>
                </a:cubicBezTo>
                <a:cubicBezTo>
                  <a:pt x="210412" y="809388"/>
                  <a:pt x="212593" y="808993"/>
                  <a:pt x="215854" y="808849"/>
                </a:cubicBezTo>
                <a:cubicBezTo>
                  <a:pt x="223023" y="808517"/>
                  <a:pt x="225888" y="806502"/>
                  <a:pt x="227723" y="801211"/>
                </a:cubicBezTo>
                <a:cubicBezTo>
                  <a:pt x="229091" y="800981"/>
                  <a:pt x="229890" y="800376"/>
                  <a:pt x="230530" y="799520"/>
                </a:cubicBezTo>
                <a:cubicBezTo>
                  <a:pt x="231344" y="798418"/>
                  <a:pt x="232424" y="797403"/>
                  <a:pt x="233510" y="796403"/>
                </a:cubicBezTo>
                <a:cubicBezTo>
                  <a:pt x="234266" y="795712"/>
                  <a:pt x="235094" y="795683"/>
                  <a:pt x="235641" y="796194"/>
                </a:cubicBezTo>
                <a:cubicBezTo>
                  <a:pt x="235900" y="796439"/>
                  <a:pt x="236167" y="796719"/>
                  <a:pt x="236267" y="797007"/>
                </a:cubicBezTo>
                <a:cubicBezTo>
                  <a:pt x="236685" y="798202"/>
                  <a:pt x="237045" y="799404"/>
                  <a:pt x="237419" y="800607"/>
                </a:cubicBezTo>
                <a:cubicBezTo>
                  <a:pt x="240420" y="799851"/>
                  <a:pt x="238729" y="798094"/>
                  <a:pt x="239211" y="796806"/>
                </a:cubicBezTo>
                <a:cubicBezTo>
                  <a:pt x="239542" y="795920"/>
                  <a:pt x="239758" y="795013"/>
                  <a:pt x="240154" y="794150"/>
                </a:cubicBezTo>
                <a:cubicBezTo>
                  <a:pt x="240435" y="793531"/>
                  <a:pt x="243415" y="793322"/>
                  <a:pt x="243818" y="793919"/>
                </a:cubicBezTo>
                <a:cubicBezTo>
                  <a:pt x="244379" y="794740"/>
                  <a:pt x="244955" y="795654"/>
                  <a:pt x="244970" y="796525"/>
                </a:cubicBezTo>
                <a:cubicBezTo>
                  <a:pt x="245006" y="798555"/>
                  <a:pt x="246438" y="799289"/>
                  <a:pt x="249303" y="799217"/>
                </a:cubicBezTo>
                <a:cubicBezTo>
                  <a:pt x="251268" y="799167"/>
                  <a:pt x="252506" y="799714"/>
                  <a:pt x="253679" y="801002"/>
                </a:cubicBezTo>
                <a:cubicBezTo>
                  <a:pt x="255968" y="803508"/>
                  <a:pt x="256940" y="806085"/>
                  <a:pt x="256630" y="808949"/>
                </a:cubicBezTo>
                <a:cubicBezTo>
                  <a:pt x="257998" y="809158"/>
                  <a:pt x="258732" y="809777"/>
                  <a:pt x="259344" y="810641"/>
                </a:cubicBezTo>
                <a:cubicBezTo>
                  <a:pt x="260618" y="812426"/>
                  <a:pt x="261295" y="812505"/>
                  <a:pt x="262604" y="811613"/>
                </a:cubicBezTo>
                <a:cubicBezTo>
                  <a:pt x="264404" y="810389"/>
                  <a:pt x="265354" y="809021"/>
                  <a:pt x="265160" y="807323"/>
                </a:cubicBezTo>
                <a:cubicBezTo>
                  <a:pt x="265030" y="806164"/>
                  <a:pt x="266304" y="805113"/>
                  <a:pt x="267334" y="805250"/>
                </a:cubicBezTo>
                <a:cubicBezTo>
                  <a:pt x="272466" y="805926"/>
                  <a:pt x="273848" y="803630"/>
                  <a:pt x="275323" y="801197"/>
                </a:cubicBezTo>
                <a:cubicBezTo>
                  <a:pt x="276612" y="799059"/>
                  <a:pt x="281542" y="799880"/>
                  <a:pt x="282507" y="797432"/>
                </a:cubicBezTo>
                <a:cubicBezTo>
                  <a:pt x="283327" y="797641"/>
                  <a:pt x="284572" y="797792"/>
                  <a:pt x="284659" y="798094"/>
                </a:cubicBezTo>
                <a:cubicBezTo>
                  <a:pt x="285120" y="799635"/>
                  <a:pt x="285285" y="801218"/>
                  <a:pt x="285429" y="802788"/>
                </a:cubicBezTo>
                <a:cubicBezTo>
                  <a:pt x="285580" y="804357"/>
                  <a:pt x="286876" y="805019"/>
                  <a:pt x="289057" y="805055"/>
                </a:cubicBezTo>
                <a:cubicBezTo>
                  <a:pt x="291886" y="805113"/>
                  <a:pt x="294678" y="805415"/>
                  <a:pt x="297248" y="804040"/>
                </a:cubicBezTo>
                <a:cubicBezTo>
                  <a:pt x="299040" y="803083"/>
                  <a:pt x="301394" y="802608"/>
                  <a:pt x="303330" y="801751"/>
                </a:cubicBezTo>
                <a:cubicBezTo>
                  <a:pt x="305295" y="800880"/>
                  <a:pt x="306771" y="801276"/>
                  <a:pt x="308419" y="802097"/>
                </a:cubicBezTo>
                <a:cubicBezTo>
                  <a:pt x="308966" y="802370"/>
                  <a:pt x="309938" y="802421"/>
                  <a:pt x="310643" y="802327"/>
                </a:cubicBezTo>
                <a:cubicBezTo>
                  <a:pt x="311522" y="802205"/>
                  <a:pt x="311356" y="799959"/>
                  <a:pt x="310334" y="799865"/>
                </a:cubicBezTo>
                <a:cubicBezTo>
                  <a:pt x="306282" y="799498"/>
                  <a:pt x="306044" y="796971"/>
                  <a:pt x="304122" y="795395"/>
                </a:cubicBezTo>
                <a:cubicBezTo>
                  <a:pt x="302855" y="794359"/>
                  <a:pt x="303661" y="793725"/>
                  <a:pt x="304611" y="793063"/>
                </a:cubicBezTo>
                <a:cubicBezTo>
                  <a:pt x="306353" y="791839"/>
                  <a:pt x="308434" y="790831"/>
                  <a:pt x="310751" y="792220"/>
                </a:cubicBezTo>
                <a:cubicBezTo>
                  <a:pt x="313702" y="793991"/>
                  <a:pt x="317050" y="793307"/>
                  <a:pt x="320281" y="793236"/>
                </a:cubicBezTo>
                <a:cubicBezTo>
                  <a:pt x="321721" y="793207"/>
                  <a:pt x="322822" y="792501"/>
                  <a:pt x="322873" y="791371"/>
                </a:cubicBezTo>
                <a:cubicBezTo>
                  <a:pt x="322930" y="790140"/>
                  <a:pt x="322974" y="788917"/>
                  <a:pt x="323024" y="787686"/>
                </a:cubicBezTo>
                <a:cubicBezTo>
                  <a:pt x="324874" y="787635"/>
                  <a:pt x="326716" y="787585"/>
                  <a:pt x="328566" y="787534"/>
                </a:cubicBezTo>
                <a:cubicBezTo>
                  <a:pt x="328703" y="786001"/>
                  <a:pt x="328732" y="784454"/>
                  <a:pt x="329049" y="782935"/>
                </a:cubicBezTo>
                <a:cubicBezTo>
                  <a:pt x="329236" y="781999"/>
                  <a:pt x="330020" y="781992"/>
                  <a:pt x="331071" y="782532"/>
                </a:cubicBezTo>
                <a:cubicBezTo>
                  <a:pt x="332021" y="783014"/>
                  <a:pt x="333929" y="783950"/>
                  <a:pt x="334202" y="782539"/>
                </a:cubicBezTo>
                <a:cubicBezTo>
                  <a:pt x="334720" y="779854"/>
                  <a:pt x="337297" y="779839"/>
                  <a:pt x="340061" y="779753"/>
                </a:cubicBezTo>
                <a:cubicBezTo>
                  <a:pt x="340069" y="778853"/>
                  <a:pt x="339975" y="777939"/>
                  <a:pt x="340205" y="777061"/>
                </a:cubicBezTo>
                <a:cubicBezTo>
                  <a:pt x="340436" y="776176"/>
                  <a:pt x="341069" y="775340"/>
                  <a:pt x="341530" y="774484"/>
                </a:cubicBezTo>
                <a:cubicBezTo>
                  <a:pt x="342142" y="775225"/>
                  <a:pt x="342725" y="775981"/>
                  <a:pt x="343372" y="776708"/>
                </a:cubicBezTo>
                <a:cubicBezTo>
                  <a:pt x="343610" y="776982"/>
                  <a:pt x="343948" y="777248"/>
                  <a:pt x="344337" y="777414"/>
                </a:cubicBezTo>
                <a:cubicBezTo>
                  <a:pt x="344474" y="777471"/>
                  <a:pt x="345093" y="777234"/>
                  <a:pt x="345179" y="777054"/>
                </a:cubicBezTo>
                <a:cubicBezTo>
                  <a:pt x="345474" y="776478"/>
                  <a:pt x="345762" y="775873"/>
                  <a:pt x="345820" y="775269"/>
                </a:cubicBezTo>
                <a:cubicBezTo>
                  <a:pt x="345971" y="773663"/>
                  <a:pt x="346093" y="772044"/>
                  <a:pt x="346043" y="770438"/>
                </a:cubicBezTo>
                <a:cubicBezTo>
                  <a:pt x="346007" y="769280"/>
                  <a:pt x="346979" y="768668"/>
                  <a:pt x="348296" y="768301"/>
                </a:cubicBezTo>
                <a:cubicBezTo>
                  <a:pt x="350110" y="767790"/>
                  <a:pt x="353802" y="768416"/>
                  <a:pt x="354385" y="769611"/>
                </a:cubicBezTo>
                <a:cubicBezTo>
                  <a:pt x="355263" y="771418"/>
                  <a:pt x="356386" y="772641"/>
                  <a:pt x="359251" y="771569"/>
                </a:cubicBezTo>
                <a:cubicBezTo>
                  <a:pt x="361382" y="770770"/>
                  <a:pt x="363375" y="770079"/>
                  <a:pt x="365873" y="770057"/>
                </a:cubicBezTo>
                <a:cubicBezTo>
                  <a:pt x="366722" y="770050"/>
                  <a:pt x="367565" y="769589"/>
                  <a:pt x="368414" y="769337"/>
                </a:cubicBezTo>
                <a:cubicBezTo>
                  <a:pt x="367572" y="768596"/>
                  <a:pt x="366953" y="767523"/>
                  <a:pt x="365844" y="767192"/>
                </a:cubicBezTo>
                <a:cubicBezTo>
                  <a:pt x="363764" y="766566"/>
                  <a:pt x="361389" y="766393"/>
                  <a:pt x="359157" y="765983"/>
                </a:cubicBezTo>
                <a:cubicBezTo>
                  <a:pt x="358740" y="765904"/>
                  <a:pt x="358308" y="765623"/>
                  <a:pt x="358114" y="765356"/>
                </a:cubicBezTo>
                <a:cubicBezTo>
                  <a:pt x="358042" y="765256"/>
                  <a:pt x="358567" y="764781"/>
                  <a:pt x="358884" y="764752"/>
                </a:cubicBezTo>
                <a:cubicBezTo>
                  <a:pt x="362562" y="764378"/>
                  <a:pt x="365016" y="761901"/>
                  <a:pt x="369249" y="762247"/>
                </a:cubicBezTo>
                <a:cubicBezTo>
                  <a:pt x="371207" y="762405"/>
                  <a:pt x="371768" y="761361"/>
                  <a:pt x="370501" y="760570"/>
                </a:cubicBezTo>
                <a:cubicBezTo>
                  <a:pt x="367464" y="758677"/>
                  <a:pt x="365340" y="755790"/>
                  <a:pt x="359920" y="756459"/>
                </a:cubicBezTo>
                <a:cubicBezTo>
                  <a:pt x="358970" y="756575"/>
                  <a:pt x="357610" y="755502"/>
                  <a:pt x="356566" y="754890"/>
                </a:cubicBezTo>
                <a:cubicBezTo>
                  <a:pt x="354428" y="753623"/>
                  <a:pt x="354493" y="751716"/>
                  <a:pt x="356638" y="750917"/>
                </a:cubicBezTo>
                <a:cubicBezTo>
                  <a:pt x="357048" y="750766"/>
                  <a:pt x="357610" y="750802"/>
                  <a:pt x="358006" y="750636"/>
                </a:cubicBezTo>
                <a:cubicBezTo>
                  <a:pt x="361756" y="749117"/>
                  <a:pt x="365391" y="747807"/>
                  <a:pt x="369760" y="749930"/>
                </a:cubicBezTo>
                <a:cubicBezTo>
                  <a:pt x="371941" y="750996"/>
                  <a:pt x="371444" y="749268"/>
                  <a:pt x="371963" y="748628"/>
                </a:cubicBezTo>
                <a:cubicBezTo>
                  <a:pt x="374115" y="745957"/>
                  <a:pt x="374172" y="746000"/>
                  <a:pt x="380161" y="746763"/>
                </a:cubicBezTo>
                <a:cubicBezTo>
                  <a:pt x="383587" y="747202"/>
                  <a:pt x="387445" y="745986"/>
                  <a:pt x="388604" y="744129"/>
                </a:cubicBezTo>
                <a:cubicBezTo>
                  <a:pt x="386107" y="742185"/>
                  <a:pt x="387978" y="740911"/>
                  <a:pt x="390008" y="739558"/>
                </a:cubicBezTo>
                <a:cubicBezTo>
                  <a:pt x="390900" y="738968"/>
                  <a:pt x="392297" y="738233"/>
                  <a:pt x="390728" y="737218"/>
                </a:cubicBezTo>
                <a:cubicBezTo>
                  <a:pt x="389302" y="736297"/>
                  <a:pt x="390418" y="735599"/>
                  <a:pt x="391095" y="734807"/>
                </a:cubicBezTo>
                <a:cubicBezTo>
                  <a:pt x="392023" y="733727"/>
                  <a:pt x="390296" y="733195"/>
                  <a:pt x="389900" y="732381"/>
                </a:cubicBezTo>
                <a:cubicBezTo>
                  <a:pt x="389461" y="731481"/>
                  <a:pt x="389093" y="730574"/>
                  <a:pt x="390324" y="729725"/>
                </a:cubicBezTo>
                <a:cubicBezTo>
                  <a:pt x="391332" y="729034"/>
                  <a:pt x="391850" y="728257"/>
                  <a:pt x="390490" y="727378"/>
                </a:cubicBezTo>
                <a:cubicBezTo>
                  <a:pt x="389108" y="726493"/>
                  <a:pt x="387855" y="725500"/>
                  <a:pt x="386574" y="724549"/>
                </a:cubicBezTo>
                <a:cubicBezTo>
                  <a:pt x="385322" y="723621"/>
                  <a:pt x="383436" y="722915"/>
                  <a:pt x="383522" y="721447"/>
                </a:cubicBezTo>
                <a:cubicBezTo>
                  <a:pt x="383688" y="718582"/>
                  <a:pt x="383904" y="715710"/>
                  <a:pt x="384285" y="712859"/>
                </a:cubicBezTo>
                <a:cubicBezTo>
                  <a:pt x="384386" y="712125"/>
                  <a:pt x="385531" y="711873"/>
                  <a:pt x="386610" y="712197"/>
                </a:cubicBezTo>
                <a:cubicBezTo>
                  <a:pt x="387424" y="712435"/>
                  <a:pt x="388626" y="712701"/>
                  <a:pt x="388827" y="713126"/>
                </a:cubicBezTo>
                <a:cubicBezTo>
                  <a:pt x="389238" y="714011"/>
                  <a:pt x="389741" y="715379"/>
                  <a:pt x="389079" y="715911"/>
                </a:cubicBezTo>
                <a:cubicBezTo>
                  <a:pt x="385991" y="718409"/>
                  <a:pt x="388705" y="720446"/>
                  <a:pt x="389821" y="722613"/>
                </a:cubicBezTo>
                <a:cubicBezTo>
                  <a:pt x="389950" y="722865"/>
                  <a:pt x="390461" y="723023"/>
                  <a:pt x="390792" y="723225"/>
                </a:cubicBezTo>
                <a:cubicBezTo>
                  <a:pt x="391102" y="722980"/>
                  <a:pt x="391606" y="722764"/>
                  <a:pt x="391699" y="722483"/>
                </a:cubicBezTo>
                <a:cubicBezTo>
                  <a:pt x="393650" y="716653"/>
                  <a:pt x="389936" y="710462"/>
                  <a:pt x="394218" y="704776"/>
                </a:cubicBezTo>
                <a:cubicBezTo>
                  <a:pt x="390692" y="702609"/>
                  <a:pt x="393002" y="700845"/>
                  <a:pt x="394946" y="698952"/>
                </a:cubicBezTo>
                <a:cubicBezTo>
                  <a:pt x="395385" y="698528"/>
                  <a:pt x="394910" y="697693"/>
                  <a:pt x="394910" y="697052"/>
                </a:cubicBezTo>
                <a:cubicBezTo>
                  <a:pt x="394924" y="692863"/>
                  <a:pt x="395097" y="688673"/>
                  <a:pt x="394924" y="684491"/>
                </a:cubicBezTo>
                <a:cubicBezTo>
                  <a:pt x="394852" y="682742"/>
                  <a:pt x="395939" y="681482"/>
                  <a:pt x="397198" y="680093"/>
                </a:cubicBezTo>
                <a:cubicBezTo>
                  <a:pt x="398307" y="678869"/>
                  <a:pt x="397846" y="677544"/>
                  <a:pt x="395478" y="677177"/>
                </a:cubicBezTo>
                <a:cubicBezTo>
                  <a:pt x="392916" y="676782"/>
                  <a:pt x="391231" y="675738"/>
                  <a:pt x="389979" y="674341"/>
                </a:cubicBezTo>
                <a:cubicBezTo>
                  <a:pt x="389540" y="673852"/>
                  <a:pt x="389345" y="673053"/>
                  <a:pt x="389605" y="672520"/>
                </a:cubicBezTo>
                <a:cubicBezTo>
                  <a:pt x="390317" y="671030"/>
                  <a:pt x="391498" y="672052"/>
                  <a:pt x="392606" y="672369"/>
                </a:cubicBezTo>
                <a:cubicBezTo>
                  <a:pt x="396198" y="673391"/>
                  <a:pt x="397537" y="673010"/>
                  <a:pt x="397659" y="671124"/>
                </a:cubicBezTo>
                <a:cubicBezTo>
                  <a:pt x="397803" y="668871"/>
                  <a:pt x="397889" y="666618"/>
                  <a:pt x="397954" y="664357"/>
                </a:cubicBezTo>
                <a:cubicBezTo>
                  <a:pt x="398019" y="662104"/>
                  <a:pt x="397127" y="659621"/>
                  <a:pt x="398235" y="657634"/>
                </a:cubicBezTo>
                <a:cubicBezTo>
                  <a:pt x="401208" y="652293"/>
                  <a:pt x="404231" y="647031"/>
                  <a:pt x="403964" y="641208"/>
                </a:cubicBezTo>
                <a:cubicBezTo>
                  <a:pt x="407859" y="638537"/>
                  <a:pt x="406246" y="635147"/>
                  <a:pt x="406541" y="632023"/>
                </a:cubicBezTo>
                <a:cubicBezTo>
                  <a:pt x="406750" y="629769"/>
                  <a:pt x="406318" y="627480"/>
                  <a:pt x="406750" y="625263"/>
                </a:cubicBezTo>
                <a:cubicBezTo>
                  <a:pt x="407038" y="623773"/>
                  <a:pt x="408708" y="622406"/>
                  <a:pt x="409097" y="620908"/>
                </a:cubicBezTo>
                <a:cubicBezTo>
                  <a:pt x="409593" y="618972"/>
                  <a:pt x="406225" y="617777"/>
                  <a:pt x="406549" y="615596"/>
                </a:cubicBezTo>
                <a:cubicBezTo>
                  <a:pt x="406973" y="612724"/>
                  <a:pt x="406556" y="609802"/>
                  <a:pt x="406577" y="606900"/>
                </a:cubicBezTo>
                <a:cubicBezTo>
                  <a:pt x="406585" y="605612"/>
                  <a:pt x="406433" y="604482"/>
                  <a:pt x="405195" y="603330"/>
                </a:cubicBezTo>
                <a:cubicBezTo>
                  <a:pt x="400833" y="599263"/>
                  <a:pt x="400128" y="594613"/>
                  <a:pt x="400934" y="589783"/>
                </a:cubicBezTo>
                <a:cubicBezTo>
                  <a:pt x="401834" y="589783"/>
                  <a:pt x="402734" y="589783"/>
                  <a:pt x="403633" y="589783"/>
                </a:cubicBezTo>
                <a:cubicBezTo>
                  <a:pt x="403842" y="591323"/>
                  <a:pt x="403727" y="592936"/>
                  <a:pt x="405858" y="594044"/>
                </a:cubicBezTo>
                <a:cubicBezTo>
                  <a:pt x="408744" y="595542"/>
                  <a:pt x="409867" y="597514"/>
                  <a:pt x="409593" y="599947"/>
                </a:cubicBezTo>
                <a:cubicBezTo>
                  <a:pt x="409565" y="600192"/>
                  <a:pt x="410687" y="600544"/>
                  <a:pt x="411342" y="600739"/>
                </a:cubicBezTo>
                <a:cubicBezTo>
                  <a:pt x="411458" y="600775"/>
                  <a:pt x="412249" y="600213"/>
                  <a:pt x="412170" y="600033"/>
                </a:cubicBezTo>
                <a:cubicBezTo>
                  <a:pt x="410493" y="596103"/>
                  <a:pt x="417158" y="592468"/>
                  <a:pt x="413055" y="588480"/>
                </a:cubicBezTo>
                <a:cubicBezTo>
                  <a:pt x="416467" y="586551"/>
                  <a:pt x="414135" y="584557"/>
                  <a:pt x="413207" y="582577"/>
                </a:cubicBezTo>
                <a:cubicBezTo>
                  <a:pt x="416453" y="580073"/>
                  <a:pt x="414668" y="577020"/>
                  <a:pt x="415265" y="574228"/>
                </a:cubicBezTo>
                <a:cubicBezTo>
                  <a:pt x="415733" y="572054"/>
                  <a:pt x="414553" y="570578"/>
                  <a:pt x="412206" y="569182"/>
                </a:cubicBezTo>
                <a:cubicBezTo>
                  <a:pt x="408895" y="567209"/>
                  <a:pt x="408269" y="564927"/>
                  <a:pt x="411090" y="562365"/>
                </a:cubicBezTo>
                <a:cubicBezTo>
                  <a:pt x="412955" y="560673"/>
                  <a:pt x="413149" y="558679"/>
                  <a:pt x="411069" y="557088"/>
                </a:cubicBezTo>
                <a:cubicBezTo>
                  <a:pt x="408456" y="555087"/>
                  <a:pt x="410075" y="553712"/>
                  <a:pt x="411695" y="552014"/>
                </a:cubicBezTo>
                <a:cubicBezTo>
                  <a:pt x="412832" y="550819"/>
                  <a:pt x="412307" y="549473"/>
                  <a:pt x="409939" y="549084"/>
                </a:cubicBezTo>
                <a:cubicBezTo>
                  <a:pt x="406858" y="548580"/>
                  <a:pt x="405901" y="547335"/>
                  <a:pt x="407563" y="545672"/>
                </a:cubicBezTo>
                <a:cubicBezTo>
                  <a:pt x="410018" y="543217"/>
                  <a:pt x="410025" y="541123"/>
                  <a:pt x="407549" y="538625"/>
                </a:cubicBezTo>
                <a:cubicBezTo>
                  <a:pt x="406642" y="537711"/>
                  <a:pt x="409680" y="536199"/>
                  <a:pt x="407607" y="534558"/>
                </a:cubicBezTo>
                <a:cubicBezTo>
                  <a:pt x="406822" y="533931"/>
                  <a:pt x="409183" y="533586"/>
                  <a:pt x="410371" y="533269"/>
                </a:cubicBezTo>
                <a:cubicBezTo>
                  <a:pt x="411753" y="532895"/>
                  <a:pt x="412300" y="532089"/>
                  <a:pt x="412379" y="531016"/>
                </a:cubicBezTo>
                <a:cubicBezTo>
                  <a:pt x="412472" y="529677"/>
                  <a:pt x="412235" y="528533"/>
                  <a:pt x="410831" y="527482"/>
                </a:cubicBezTo>
                <a:cubicBezTo>
                  <a:pt x="409449" y="526452"/>
                  <a:pt x="409068" y="525286"/>
                  <a:pt x="410543" y="524048"/>
                </a:cubicBezTo>
                <a:cubicBezTo>
                  <a:pt x="414005" y="521162"/>
                  <a:pt x="412732" y="518671"/>
                  <a:pt x="408866" y="516548"/>
                </a:cubicBezTo>
                <a:cubicBezTo>
                  <a:pt x="406944" y="515489"/>
                  <a:pt x="407132" y="514654"/>
                  <a:pt x="408600" y="513424"/>
                </a:cubicBezTo>
                <a:cubicBezTo>
                  <a:pt x="409723" y="512481"/>
                  <a:pt x="409896" y="511012"/>
                  <a:pt x="411055" y="510112"/>
                </a:cubicBezTo>
                <a:cubicBezTo>
                  <a:pt x="414178" y="507701"/>
                  <a:pt x="410587" y="504224"/>
                  <a:pt x="414164" y="501964"/>
                </a:cubicBezTo>
                <a:cubicBezTo>
                  <a:pt x="413199" y="500279"/>
                  <a:pt x="412545" y="498480"/>
                  <a:pt x="411184" y="496954"/>
                </a:cubicBezTo>
                <a:cubicBezTo>
                  <a:pt x="409824" y="495428"/>
                  <a:pt x="409068" y="494182"/>
                  <a:pt x="410975" y="492656"/>
                </a:cubicBezTo>
                <a:cubicBezTo>
                  <a:pt x="413437" y="490684"/>
                  <a:pt x="411753" y="488323"/>
                  <a:pt x="412120" y="486156"/>
                </a:cubicBezTo>
                <a:cubicBezTo>
                  <a:pt x="407081" y="482161"/>
                  <a:pt x="410536" y="477439"/>
                  <a:pt x="409672" y="473092"/>
                </a:cubicBezTo>
                <a:cubicBezTo>
                  <a:pt x="413948" y="468679"/>
                  <a:pt x="411493" y="463727"/>
                  <a:pt x="412300" y="459026"/>
                </a:cubicBezTo>
                <a:cubicBezTo>
                  <a:pt x="412674" y="456867"/>
                  <a:pt x="408946" y="455448"/>
                  <a:pt x="409982" y="453699"/>
                </a:cubicBezTo>
                <a:cubicBezTo>
                  <a:pt x="411400" y="451302"/>
                  <a:pt x="413257" y="449200"/>
                  <a:pt x="410220" y="446847"/>
                </a:cubicBezTo>
                <a:cubicBezTo>
                  <a:pt x="412436" y="445284"/>
                  <a:pt x="412501" y="443413"/>
                  <a:pt x="411925" y="441455"/>
                </a:cubicBezTo>
                <a:cubicBezTo>
                  <a:pt x="407679" y="440073"/>
                  <a:pt x="413430" y="437539"/>
                  <a:pt x="410507" y="435934"/>
                </a:cubicBezTo>
                <a:cubicBezTo>
                  <a:pt x="409255" y="435243"/>
                  <a:pt x="409636" y="434242"/>
                  <a:pt x="410148" y="433299"/>
                </a:cubicBezTo>
                <a:cubicBezTo>
                  <a:pt x="410443" y="432760"/>
                  <a:pt x="410464" y="426591"/>
                  <a:pt x="410148" y="426087"/>
                </a:cubicBezTo>
                <a:cubicBezTo>
                  <a:pt x="409557" y="425151"/>
                  <a:pt x="409212" y="424121"/>
                  <a:pt x="410349" y="423431"/>
                </a:cubicBezTo>
                <a:cubicBezTo>
                  <a:pt x="413055" y="421782"/>
                  <a:pt x="409600" y="420630"/>
                  <a:pt x="409845" y="419335"/>
                </a:cubicBezTo>
                <a:cubicBezTo>
                  <a:pt x="410184" y="417513"/>
                  <a:pt x="411529" y="415786"/>
                  <a:pt x="412134" y="413979"/>
                </a:cubicBezTo>
                <a:cubicBezTo>
                  <a:pt x="412588" y="412626"/>
                  <a:pt x="411429" y="411532"/>
                  <a:pt x="410025" y="410574"/>
                </a:cubicBezTo>
                <a:cubicBezTo>
                  <a:pt x="409010" y="409891"/>
                  <a:pt x="407456" y="409156"/>
                  <a:pt x="407369" y="408386"/>
                </a:cubicBezTo>
                <a:cubicBezTo>
                  <a:pt x="407297" y="407695"/>
                  <a:pt x="408787" y="406846"/>
                  <a:pt x="409780" y="406191"/>
                </a:cubicBezTo>
                <a:cubicBezTo>
                  <a:pt x="412062" y="404679"/>
                  <a:pt x="413408" y="403139"/>
                  <a:pt x="410680" y="401274"/>
                </a:cubicBezTo>
                <a:cubicBezTo>
                  <a:pt x="409809" y="400677"/>
                  <a:pt x="409824" y="400281"/>
                  <a:pt x="410810" y="399683"/>
                </a:cubicBezTo>
                <a:cubicBezTo>
                  <a:pt x="412840" y="398452"/>
                  <a:pt x="410039" y="397517"/>
                  <a:pt x="410270" y="396494"/>
                </a:cubicBezTo>
                <a:cubicBezTo>
                  <a:pt x="410551" y="395285"/>
                  <a:pt x="412105" y="394141"/>
                  <a:pt x="412091" y="392975"/>
                </a:cubicBezTo>
                <a:cubicBezTo>
                  <a:pt x="412026" y="388886"/>
                  <a:pt x="414092" y="384639"/>
                  <a:pt x="409881" y="380795"/>
                </a:cubicBezTo>
                <a:cubicBezTo>
                  <a:pt x="408960" y="379953"/>
                  <a:pt x="410090" y="378211"/>
                  <a:pt x="409572" y="377016"/>
                </a:cubicBezTo>
                <a:cubicBezTo>
                  <a:pt x="408132" y="373690"/>
                  <a:pt x="412983" y="370602"/>
                  <a:pt x="410176" y="367298"/>
                </a:cubicBezTo>
                <a:cubicBezTo>
                  <a:pt x="412876" y="359934"/>
                  <a:pt x="412760" y="359956"/>
                  <a:pt x="409737" y="351707"/>
                </a:cubicBezTo>
                <a:cubicBezTo>
                  <a:pt x="409089" y="349943"/>
                  <a:pt x="409068" y="347561"/>
                  <a:pt x="410356" y="346099"/>
                </a:cubicBezTo>
                <a:cubicBezTo>
                  <a:pt x="413084" y="342997"/>
                  <a:pt x="411940" y="339887"/>
                  <a:pt x="411969" y="336741"/>
                </a:cubicBezTo>
                <a:cubicBezTo>
                  <a:pt x="408327" y="334373"/>
                  <a:pt x="409860" y="331314"/>
                  <a:pt x="409456" y="328499"/>
                </a:cubicBezTo>
                <a:cubicBezTo>
                  <a:pt x="409327" y="327607"/>
                  <a:pt x="408801" y="326635"/>
                  <a:pt x="408039" y="325901"/>
                </a:cubicBezTo>
                <a:cubicBezTo>
                  <a:pt x="405821" y="323741"/>
                  <a:pt x="406498" y="322640"/>
                  <a:pt x="410241" y="321776"/>
                </a:cubicBezTo>
                <a:cubicBezTo>
                  <a:pt x="414250" y="320855"/>
                  <a:pt x="411357" y="317760"/>
                  <a:pt x="413710" y="315946"/>
                </a:cubicBezTo>
                <a:cubicBezTo>
                  <a:pt x="416381" y="313894"/>
                  <a:pt x="415740" y="311130"/>
                  <a:pt x="414092" y="308740"/>
                </a:cubicBezTo>
                <a:cubicBezTo>
                  <a:pt x="412127" y="305890"/>
                  <a:pt x="410018" y="303061"/>
                  <a:pt x="407614" y="300369"/>
                </a:cubicBezTo>
                <a:cubicBezTo>
                  <a:pt x="406541" y="299166"/>
                  <a:pt x="406844" y="298029"/>
                  <a:pt x="406779" y="296856"/>
                </a:cubicBezTo>
                <a:cubicBezTo>
                  <a:pt x="408132" y="296849"/>
                  <a:pt x="409500" y="296913"/>
                  <a:pt x="410810" y="296748"/>
                </a:cubicBezTo>
                <a:cubicBezTo>
                  <a:pt x="412141" y="296582"/>
                  <a:pt x="413991" y="296395"/>
                  <a:pt x="414567" y="295783"/>
                </a:cubicBezTo>
                <a:cubicBezTo>
                  <a:pt x="416043" y="294207"/>
                  <a:pt x="417194" y="292436"/>
                  <a:pt x="417957" y="290651"/>
                </a:cubicBezTo>
                <a:cubicBezTo>
                  <a:pt x="418461" y="289478"/>
                  <a:pt x="418310" y="287894"/>
                  <a:pt x="416345" y="287311"/>
                </a:cubicBezTo>
                <a:cubicBezTo>
                  <a:pt x="415402" y="287030"/>
                  <a:pt x="413797" y="287685"/>
                  <a:pt x="412537" y="287995"/>
                </a:cubicBezTo>
                <a:cubicBezTo>
                  <a:pt x="411681" y="288211"/>
                  <a:pt x="410932" y="288758"/>
                  <a:pt x="410090" y="288815"/>
                </a:cubicBezTo>
                <a:cubicBezTo>
                  <a:pt x="409269" y="288866"/>
                  <a:pt x="408139" y="288635"/>
                  <a:pt x="407599" y="288239"/>
                </a:cubicBezTo>
                <a:cubicBezTo>
                  <a:pt x="407045" y="287836"/>
                  <a:pt x="406613" y="286987"/>
                  <a:pt x="406880" y="286519"/>
                </a:cubicBezTo>
                <a:cubicBezTo>
                  <a:pt x="407527" y="285360"/>
                  <a:pt x="409205" y="284359"/>
                  <a:pt x="409384" y="283215"/>
                </a:cubicBezTo>
                <a:cubicBezTo>
                  <a:pt x="409780" y="280660"/>
                  <a:pt x="408528" y="277816"/>
                  <a:pt x="409759" y="275534"/>
                </a:cubicBezTo>
                <a:cubicBezTo>
                  <a:pt x="411213" y="272835"/>
                  <a:pt x="412832" y="270308"/>
                  <a:pt x="412552" y="267386"/>
                </a:cubicBezTo>
                <a:cubicBezTo>
                  <a:pt x="412530" y="267127"/>
                  <a:pt x="412919" y="266817"/>
                  <a:pt x="413221" y="266594"/>
                </a:cubicBezTo>
                <a:cubicBezTo>
                  <a:pt x="413451" y="266429"/>
                  <a:pt x="413941" y="266234"/>
                  <a:pt x="414150" y="266299"/>
                </a:cubicBezTo>
                <a:cubicBezTo>
                  <a:pt x="414560" y="266429"/>
                  <a:pt x="414992" y="266681"/>
                  <a:pt x="415157" y="266954"/>
                </a:cubicBezTo>
                <a:cubicBezTo>
                  <a:pt x="415495" y="267530"/>
                  <a:pt x="415380" y="268423"/>
                  <a:pt x="415956" y="268696"/>
                </a:cubicBezTo>
                <a:cubicBezTo>
                  <a:pt x="418188" y="269761"/>
                  <a:pt x="417590" y="268120"/>
                  <a:pt x="418087" y="267544"/>
                </a:cubicBezTo>
                <a:cubicBezTo>
                  <a:pt x="418547" y="267012"/>
                  <a:pt x="418792" y="266357"/>
                  <a:pt x="419390" y="265910"/>
                </a:cubicBezTo>
                <a:cubicBezTo>
                  <a:pt x="421311" y="264456"/>
                  <a:pt x="421254" y="263017"/>
                  <a:pt x="419354" y="261663"/>
                </a:cubicBezTo>
                <a:cubicBezTo>
                  <a:pt x="417676" y="260468"/>
                  <a:pt x="419757" y="260036"/>
                  <a:pt x="420246" y="259317"/>
                </a:cubicBezTo>
                <a:cubicBezTo>
                  <a:pt x="421542" y="257409"/>
                  <a:pt x="421463" y="255602"/>
                  <a:pt x="419490" y="253954"/>
                </a:cubicBezTo>
                <a:cubicBezTo>
                  <a:pt x="418591" y="253205"/>
                  <a:pt x="417353" y="252637"/>
                  <a:pt x="416467" y="251888"/>
                </a:cubicBezTo>
                <a:cubicBezTo>
                  <a:pt x="414610" y="250326"/>
                  <a:pt x="415013" y="249455"/>
                  <a:pt x="417972" y="248231"/>
                </a:cubicBezTo>
                <a:cubicBezTo>
                  <a:pt x="421232" y="246878"/>
                  <a:pt x="421916" y="246007"/>
                  <a:pt x="419908" y="244862"/>
                </a:cubicBezTo>
                <a:cubicBezTo>
                  <a:pt x="415819" y="242530"/>
                  <a:pt x="414574" y="239701"/>
                  <a:pt x="415193" y="236275"/>
                </a:cubicBezTo>
                <a:cubicBezTo>
                  <a:pt x="415424" y="235001"/>
                  <a:pt x="415128" y="233669"/>
                  <a:pt x="415438" y="232409"/>
                </a:cubicBezTo>
                <a:cubicBezTo>
                  <a:pt x="415676" y="231423"/>
                  <a:pt x="416870" y="230927"/>
                  <a:pt x="418461" y="230768"/>
                </a:cubicBezTo>
                <a:cubicBezTo>
                  <a:pt x="419202" y="230696"/>
                  <a:pt x="419829" y="230099"/>
                  <a:pt x="420505" y="229746"/>
                </a:cubicBezTo>
                <a:cubicBezTo>
                  <a:pt x="419714" y="229444"/>
                  <a:pt x="418965" y="228961"/>
                  <a:pt x="418130" y="228882"/>
                </a:cubicBezTo>
                <a:cubicBezTo>
                  <a:pt x="415791" y="228666"/>
                  <a:pt x="412991" y="229113"/>
                  <a:pt x="411148" y="228393"/>
                </a:cubicBezTo>
                <a:cubicBezTo>
                  <a:pt x="408291" y="227291"/>
                  <a:pt x="409529" y="224923"/>
                  <a:pt x="409435" y="223095"/>
                </a:cubicBezTo>
                <a:cubicBezTo>
                  <a:pt x="409320" y="220856"/>
                  <a:pt x="409039" y="218466"/>
                  <a:pt x="410061" y="216415"/>
                </a:cubicBezTo>
                <a:cubicBezTo>
                  <a:pt x="410824" y="214882"/>
                  <a:pt x="411825" y="214011"/>
                  <a:pt x="410018" y="212405"/>
                </a:cubicBezTo>
                <a:cubicBezTo>
                  <a:pt x="408686" y="211218"/>
                  <a:pt x="408744" y="209346"/>
                  <a:pt x="405584" y="209332"/>
                </a:cubicBezTo>
                <a:cubicBezTo>
                  <a:pt x="405231" y="209332"/>
                  <a:pt x="404533" y="208777"/>
                  <a:pt x="404569" y="208741"/>
                </a:cubicBezTo>
                <a:cubicBezTo>
                  <a:pt x="404994" y="208324"/>
                  <a:pt x="405426" y="207770"/>
                  <a:pt x="406052" y="207626"/>
                </a:cubicBezTo>
                <a:cubicBezTo>
                  <a:pt x="406923" y="207424"/>
                  <a:pt x="407974" y="207626"/>
                  <a:pt x="408902" y="207511"/>
                </a:cubicBezTo>
                <a:cubicBezTo>
                  <a:pt x="409802" y="207403"/>
                  <a:pt x="410644" y="207107"/>
                  <a:pt x="411508" y="206892"/>
                </a:cubicBezTo>
                <a:cubicBezTo>
                  <a:pt x="411191" y="206395"/>
                  <a:pt x="411033" y="205805"/>
                  <a:pt x="410536" y="205416"/>
                </a:cubicBezTo>
                <a:cubicBezTo>
                  <a:pt x="408658" y="203955"/>
                  <a:pt x="406635" y="202572"/>
                  <a:pt x="404735" y="201118"/>
                </a:cubicBezTo>
                <a:cubicBezTo>
                  <a:pt x="404073" y="200607"/>
                  <a:pt x="404490" y="200104"/>
                  <a:pt x="405728" y="199866"/>
                </a:cubicBezTo>
                <a:cubicBezTo>
                  <a:pt x="406174" y="199780"/>
                  <a:pt x="406822" y="199729"/>
                  <a:pt x="407139" y="199888"/>
                </a:cubicBezTo>
                <a:cubicBezTo>
                  <a:pt x="409039" y="200816"/>
                  <a:pt x="410860" y="201810"/>
                  <a:pt x="412710" y="202781"/>
                </a:cubicBezTo>
                <a:cubicBezTo>
                  <a:pt x="414754" y="203854"/>
                  <a:pt x="415164" y="202587"/>
                  <a:pt x="415258" y="201788"/>
                </a:cubicBezTo>
                <a:cubicBezTo>
                  <a:pt x="415467" y="200039"/>
                  <a:pt x="417353" y="200046"/>
                  <a:pt x="419138" y="199585"/>
                </a:cubicBezTo>
                <a:cubicBezTo>
                  <a:pt x="421117" y="199074"/>
                  <a:pt x="420189" y="198153"/>
                  <a:pt x="418771" y="197915"/>
                </a:cubicBezTo>
                <a:cubicBezTo>
                  <a:pt x="416726" y="197577"/>
                  <a:pt x="415308" y="197109"/>
                  <a:pt x="415222" y="195504"/>
                </a:cubicBezTo>
                <a:cubicBezTo>
                  <a:pt x="415107" y="193287"/>
                  <a:pt x="414920" y="191070"/>
                  <a:pt x="414545" y="188867"/>
                </a:cubicBezTo>
                <a:cubicBezTo>
                  <a:pt x="414452" y="188313"/>
                  <a:pt x="413430" y="188485"/>
                  <a:pt x="412415" y="189025"/>
                </a:cubicBezTo>
                <a:cubicBezTo>
                  <a:pt x="411882" y="189313"/>
                  <a:pt x="410954" y="189263"/>
                  <a:pt x="410205" y="189371"/>
                </a:cubicBezTo>
                <a:cubicBezTo>
                  <a:pt x="410032" y="188773"/>
                  <a:pt x="409456" y="188061"/>
                  <a:pt x="409752" y="187593"/>
                </a:cubicBezTo>
                <a:cubicBezTo>
                  <a:pt x="411134" y="185405"/>
                  <a:pt x="412566" y="185160"/>
                  <a:pt x="416921" y="185894"/>
                </a:cubicBezTo>
                <a:cubicBezTo>
                  <a:pt x="418281" y="186124"/>
                  <a:pt x="419764" y="186196"/>
                  <a:pt x="421153" y="186096"/>
                </a:cubicBezTo>
                <a:cubicBezTo>
                  <a:pt x="421938" y="186038"/>
                  <a:pt x="422636" y="185477"/>
                  <a:pt x="423377" y="185146"/>
                </a:cubicBezTo>
                <a:cubicBezTo>
                  <a:pt x="423039" y="184915"/>
                  <a:pt x="422758" y="184627"/>
                  <a:pt x="422362" y="184462"/>
                </a:cubicBezTo>
                <a:cubicBezTo>
                  <a:pt x="421981" y="184303"/>
                  <a:pt x="421427" y="184339"/>
                  <a:pt x="421060" y="184181"/>
                </a:cubicBezTo>
                <a:cubicBezTo>
                  <a:pt x="419498" y="183497"/>
                  <a:pt x="416935" y="182936"/>
                  <a:pt x="416633" y="182036"/>
                </a:cubicBezTo>
                <a:cubicBezTo>
                  <a:pt x="415625" y="179070"/>
                  <a:pt x="411666" y="178537"/>
                  <a:pt x="408881" y="177040"/>
                </a:cubicBezTo>
                <a:cubicBezTo>
                  <a:pt x="407513" y="176306"/>
                  <a:pt x="407535" y="176277"/>
                  <a:pt x="408593" y="174003"/>
                </a:cubicBezTo>
                <a:cubicBezTo>
                  <a:pt x="408866" y="173420"/>
                  <a:pt x="409140" y="172822"/>
                  <a:pt x="409269" y="172217"/>
                </a:cubicBezTo>
                <a:cubicBezTo>
                  <a:pt x="409521" y="170994"/>
                  <a:pt x="406073" y="170418"/>
                  <a:pt x="407765" y="169029"/>
                </a:cubicBezTo>
                <a:cubicBezTo>
                  <a:pt x="409456" y="167639"/>
                  <a:pt x="409233" y="166048"/>
                  <a:pt x="409636" y="164486"/>
                </a:cubicBezTo>
                <a:cubicBezTo>
                  <a:pt x="409874" y="163565"/>
                  <a:pt x="410810" y="162780"/>
                  <a:pt x="412580" y="162838"/>
                </a:cubicBezTo>
                <a:cubicBezTo>
                  <a:pt x="414013" y="162888"/>
                  <a:pt x="415460" y="162903"/>
                  <a:pt x="416892" y="162867"/>
                </a:cubicBezTo>
                <a:cubicBezTo>
                  <a:pt x="418835" y="162816"/>
                  <a:pt x="420815" y="162644"/>
                  <a:pt x="420995" y="160966"/>
                </a:cubicBezTo>
                <a:cubicBezTo>
                  <a:pt x="421168" y="159383"/>
                  <a:pt x="421427" y="157720"/>
                  <a:pt x="418245" y="157101"/>
                </a:cubicBezTo>
                <a:cubicBezTo>
                  <a:pt x="417259" y="156907"/>
                  <a:pt x="414725" y="156943"/>
                  <a:pt x="416460" y="155453"/>
                </a:cubicBezTo>
                <a:cubicBezTo>
                  <a:pt x="418799" y="153444"/>
                  <a:pt x="417979" y="151141"/>
                  <a:pt x="418072" y="148945"/>
                </a:cubicBezTo>
                <a:cubicBezTo>
                  <a:pt x="418108" y="148053"/>
                  <a:pt x="416899" y="147462"/>
                  <a:pt x="415452" y="147304"/>
                </a:cubicBezTo>
                <a:cubicBezTo>
                  <a:pt x="415740" y="145051"/>
                  <a:pt x="418425" y="145447"/>
                  <a:pt x="420584" y="145425"/>
                </a:cubicBezTo>
                <a:cubicBezTo>
                  <a:pt x="422290" y="145411"/>
                  <a:pt x="423478" y="144842"/>
                  <a:pt x="423550" y="143892"/>
                </a:cubicBezTo>
                <a:cubicBezTo>
                  <a:pt x="423615" y="143064"/>
                  <a:pt x="422859" y="142143"/>
                  <a:pt x="422190" y="141380"/>
                </a:cubicBezTo>
                <a:cubicBezTo>
                  <a:pt x="421729" y="140854"/>
                  <a:pt x="420851" y="140243"/>
                  <a:pt x="420045" y="140156"/>
                </a:cubicBezTo>
                <a:cubicBezTo>
                  <a:pt x="415863" y="139710"/>
                  <a:pt x="414920" y="137946"/>
                  <a:pt x="415006" y="135420"/>
                </a:cubicBezTo>
                <a:cubicBezTo>
                  <a:pt x="415035" y="134498"/>
                  <a:pt x="413833" y="133764"/>
                  <a:pt x="412062" y="133980"/>
                </a:cubicBezTo>
                <a:cubicBezTo>
                  <a:pt x="410471" y="134174"/>
                  <a:pt x="409615" y="134765"/>
                  <a:pt x="409593" y="135880"/>
                </a:cubicBezTo>
                <a:cubicBezTo>
                  <a:pt x="409579" y="136521"/>
                  <a:pt x="409672" y="137198"/>
                  <a:pt x="409406" y="137795"/>
                </a:cubicBezTo>
                <a:cubicBezTo>
                  <a:pt x="409161" y="138335"/>
                  <a:pt x="408492" y="138796"/>
                  <a:pt x="408017" y="139285"/>
                </a:cubicBezTo>
                <a:cubicBezTo>
                  <a:pt x="407599" y="138738"/>
                  <a:pt x="406865" y="138205"/>
                  <a:pt x="406808" y="137644"/>
                </a:cubicBezTo>
                <a:cubicBezTo>
                  <a:pt x="406513" y="134772"/>
                  <a:pt x="406390" y="131900"/>
                  <a:pt x="406210" y="129020"/>
                </a:cubicBezTo>
                <a:cubicBezTo>
                  <a:pt x="402287" y="126724"/>
                  <a:pt x="404267" y="123607"/>
                  <a:pt x="403684" y="120850"/>
                </a:cubicBezTo>
                <a:cubicBezTo>
                  <a:pt x="403554" y="120239"/>
                  <a:pt x="403569" y="119512"/>
                  <a:pt x="403079" y="119051"/>
                </a:cubicBezTo>
                <a:cubicBezTo>
                  <a:pt x="401668" y="117719"/>
                  <a:pt x="400625" y="116402"/>
                  <a:pt x="400740" y="114667"/>
                </a:cubicBezTo>
                <a:cubicBezTo>
                  <a:pt x="400848" y="113047"/>
                  <a:pt x="400718" y="111478"/>
                  <a:pt x="402611" y="110197"/>
                </a:cubicBezTo>
                <a:cubicBezTo>
                  <a:pt x="404476" y="108937"/>
                  <a:pt x="399855" y="107800"/>
                  <a:pt x="402539" y="106259"/>
                </a:cubicBezTo>
                <a:cubicBezTo>
                  <a:pt x="404979" y="104856"/>
                  <a:pt x="402107" y="103474"/>
                  <a:pt x="401848" y="102077"/>
                </a:cubicBezTo>
                <a:cubicBezTo>
                  <a:pt x="401532" y="100422"/>
                  <a:pt x="404332" y="98924"/>
                  <a:pt x="403605" y="96866"/>
                </a:cubicBezTo>
                <a:cubicBezTo>
                  <a:pt x="403036" y="95260"/>
                  <a:pt x="401280" y="95138"/>
                  <a:pt x="399545" y="94721"/>
                </a:cubicBezTo>
                <a:cubicBezTo>
                  <a:pt x="398170" y="94389"/>
                  <a:pt x="398069" y="93670"/>
                  <a:pt x="399307" y="93468"/>
                </a:cubicBezTo>
                <a:cubicBezTo>
                  <a:pt x="402554" y="92935"/>
                  <a:pt x="404116" y="91769"/>
                  <a:pt x="403749" y="89444"/>
                </a:cubicBezTo>
                <a:cubicBezTo>
                  <a:pt x="403547" y="88170"/>
                  <a:pt x="403547" y="86860"/>
                  <a:pt x="403763" y="85586"/>
                </a:cubicBezTo>
                <a:cubicBezTo>
                  <a:pt x="404209" y="82959"/>
                  <a:pt x="402374" y="81850"/>
                  <a:pt x="398890" y="80720"/>
                </a:cubicBezTo>
                <a:cubicBezTo>
                  <a:pt x="394809" y="79395"/>
                  <a:pt x="394391" y="77344"/>
                  <a:pt x="395960" y="74169"/>
                </a:cubicBezTo>
                <a:cubicBezTo>
                  <a:pt x="396399" y="73284"/>
                  <a:pt x="397422" y="72485"/>
                  <a:pt x="397565" y="71600"/>
                </a:cubicBezTo>
                <a:cubicBezTo>
                  <a:pt x="397710" y="70750"/>
                  <a:pt x="397249" y="69620"/>
                  <a:pt x="395262" y="70635"/>
                </a:cubicBezTo>
                <a:cubicBezTo>
                  <a:pt x="393945" y="71305"/>
                  <a:pt x="392692" y="71333"/>
                  <a:pt x="392347" y="70131"/>
                </a:cubicBezTo>
                <a:cubicBezTo>
                  <a:pt x="391750" y="68015"/>
                  <a:pt x="389669" y="66834"/>
                  <a:pt x="387085" y="65920"/>
                </a:cubicBezTo>
                <a:cubicBezTo>
                  <a:pt x="383789" y="64761"/>
                  <a:pt x="380312" y="63811"/>
                  <a:pt x="377181" y="62479"/>
                </a:cubicBezTo>
                <a:cubicBezTo>
                  <a:pt x="375058" y="61580"/>
                  <a:pt x="374021" y="60126"/>
                  <a:pt x="375921" y="58412"/>
                </a:cubicBezTo>
                <a:cubicBezTo>
                  <a:pt x="376670" y="57743"/>
                  <a:pt x="377562" y="57117"/>
                  <a:pt x="375842" y="56217"/>
                </a:cubicBezTo>
                <a:cubicBezTo>
                  <a:pt x="371192" y="53784"/>
                  <a:pt x="371171" y="53669"/>
                  <a:pt x="373424" y="50408"/>
                </a:cubicBezTo>
                <a:cubicBezTo>
                  <a:pt x="374251" y="49213"/>
                  <a:pt x="375216" y="48256"/>
                  <a:pt x="374021" y="46931"/>
                </a:cubicBezTo>
                <a:cubicBezTo>
                  <a:pt x="372812" y="45585"/>
                  <a:pt x="371552" y="44217"/>
                  <a:pt x="370789" y="42742"/>
                </a:cubicBezTo>
                <a:cubicBezTo>
                  <a:pt x="369458" y="40179"/>
                  <a:pt x="367284" y="38293"/>
                  <a:pt x="363224" y="37717"/>
                </a:cubicBezTo>
                <a:cubicBezTo>
                  <a:pt x="359237" y="37149"/>
                  <a:pt x="356523" y="34248"/>
                  <a:pt x="351916" y="34881"/>
                </a:cubicBezTo>
                <a:cubicBezTo>
                  <a:pt x="352089" y="38178"/>
                  <a:pt x="352017" y="41302"/>
                  <a:pt x="344841" y="40899"/>
                </a:cubicBezTo>
                <a:cubicBezTo>
                  <a:pt x="344330" y="40870"/>
                  <a:pt x="343646" y="42447"/>
                  <a:pt x="343005" y="43267"/>
                </a:cubicBezTo>
                <a:cubicBezTo>
                  <a:pt x="342257" y="44217"/>
                  <a:pt x="340968" y="44577"/>
                  <a:pt x="339514" y="44340"/>
                </a:cubicBezTo>
                <a:cubicBezTo>
                  <a:pt x="337945" y="44088"/>
                  <a:pt x="337009" y="43066"/>
                  <a:pt x="337643" y="42223"/>
                </a:cubicBezTo>
                <a:cubicBezTo>
                  <a:pt x="338960" y="40496"/>
                  <a:pt x="339543" y="39222"/>
                  <a:pt x="337643" y="37293"/>
                </a:cubicBezTo>
                <a:cubicBezTo>
                  <a:pt x="336167" y="35795"/>
                  <a:pt x="334037" y="33708"/>
                  <a:pt x="336534" y="31570"/>
                </a:cubicBezTo>
                <a:cubicBezTo>
                  <a:pt x="332906" y="28432"/>
                  <a:pt x="334814" y="24760"/>
                  <a:pt x="334461" y="21327"/>
                </a:cubicBezTo>
                <a:cubicBezTo>
                  <a:pt x="334145" y="18239"/>
                  <a:pt x="334325" y="18174"/>
                  <a:pt x="328134" y="18627"/>
                </a:cubicBezTo>
                <a:cubicBezTo>
                  <a:pt x="327307" y="18685"/>
                  <a:pt x="326659" y="18987"/>
                  <a:pt x="325802" y="18347"/>
                </a:cubicBezTo>
                <a:cubicBezTo>
                  <a:pt x="324838" y="17634"/>
                  <a:pt x="323830" y="16929"/>
                  <a:pt x="322714" y="16324"/>
                </a:cubicBezTo>
                <a:cubicBezTo>
                  <a:pt x="320267" y="14985"/>
                  <a:pt x="318971" y="15172"/>
                  <a:pt x="317222" y="17008"/>
                </a:cubicBezTo>
                <a:cubicBezTo>
                  <a:pt x="314631" y="19714"/>
                  <a:pt x="313228" y="19830"/>
                  <a:pt x="310118" y="17519"/>
                </a:cubicBezTo>
                <a:cubicBezTo>
                  <a:pt x="309506" y="17065"/>
                  <a:pt x="308851" y="16497"/>
                  <a:pt x="308714" y="15921"/>
                </a:cubicBezTo>
                <a:cubicBezTo>
                  <a:pt x="308585" y="15367"/>
                  <a:pt x="309089" y="14740"/>
                  <a:pt x="309312" y="14143"/>
                </a:cubicBezTo>
                <a:cubicBezTo>
                  <a:pt x="310075" y="14280"/>
                  <a:pt x="310867" y="14373"/>
                  <a:pt x="311593" y="14568"/>
                </a:cubicBezTo>
                <a:cubicBezTo>
                  <a:pt x="312018" y="14683"/>
                  <a:pt x="312645" y="15151"/>
                  <a:pt x="312688" y="15122"/>
                </a:cubicBezTo>
                <a:cubicBezTo>
                  <a:pt x="314048" y="14251"/>
                  <a:pt x="315337" y="13337"/>
                  <a:pt x="316647" y="12430"/>
                </a:cubicBezTo>
                <a:cubicBezTo>
                  <a:pt x="315430" y="12070"/>
                  <a:pt x="314113" y="11818"/>
                  <a:pt x="313012" y="11336"/>
                </a:cubicBezTo>
                <a:cubicBezTo>
                  <a:pt x="310809" y="10371"/>
                  <a:pt x="311126" y="8881"/>
                  <a:pt x="313638" y="7729"/>
                </a:cubicBezTo>
                <a:cubicBezTo>
                  <a:pt x="314746" y="7225"/>
                  <a:pt x="316308" y="6865"/>
                  <a:pt x="316812" y="6160"/>
                </a:cubicBezTo>
                <a:cubicBezTo>
                  <a:pt x="317373" y="5375"/>
                  <a:pt x="317309" y="4202"/>
                  <a:pt x="316913" y="3324"/>
                </a:cubicBezTo>
                <a:cubicBezTo>
                  <a:pt x="315869" y="1013"/>
                  <a:pt x="312796" y="-225"/>
                  <a:pt x="309333" y="-88"/>
                </a:cubicBezTo>
                <a:cubicBezTo>
                  <a:pt x="306224" y="34"/>
                  <a:pt x="305965" y="1395"/>
                  <a:pt x="305346" y="3094"/>
                </a:cubicBezTo>
                <a:cubicBezTo>
                  <a:pt x="303942" y="6945"/>
                  <a:pt x="300228" y="10666"/>
                  <a:pt x="305015" y="14575"/>
                </a:cubicBezTo>
                <a:cubicBezTo>
                  <a:pt x="301891" y="16547"/>
                  <a:pt x="302985" y="18491"/>
                  <a:pt x="305029" y="20463"/>
                </a:cubicBezTo>
                <a:cubicBezTo>
                  <a:pt x="305051" y="20485"/>
                  <a:pt x="304381" y="20996"/>
                  <a:pt x="303971" y="21039"/>
                </a:cubicBezTo>
                <a:cubicBezTo>
                  <a:pt x="298508" y="21615"/>
                  <a:pt x="299839" y="23313"/>
                  <a:pt x="301624" y="25739"/>
                </a:cubicBezTo>
                <a:cubicBezTo>
                  <a:pt x="302287" y="26639"/>
                  <a:pt x="300257" y="28453"/>
                  <a:pt x="299393" y="29828"/>
                </a:cubicBezTo>
                <a:cubicBezTo>
                  <a:pt x="299220" y="30102"/>
                  <a:pt x="298745" y="30296"/>
                  <a:pt x="298407" y="30526"/>
                </a:cubicBezTo>
                <a:cubicBezTo>
                  <a:pt x="298090" y="30303"/>
                  <a:pt x="297608" y="30116"/>
                  <a:pt x="297486" y="29850"/>
                </a:cubicBezTo>
                <a:cubicBezTo>
                  <a:pt x="296564" y="27834"/>
                  <a:pt x="295715" y="25797"/>
                  <a:pt x="294844" y="23767"/>
                </a:cubicBezTo>
                <a:cubicBezTo>
                  <a:pt x="298227" y="21680"/>
                  <a:pt x="297162" y="18843"/>
                  <a:pt x="296665" y="16489"/>
                </a:cubicBezTo>
                <a:cubicBezTo>
                  <a:pt x="296060" y="13603"/>
                  <a:pt x="298932" y="11746"/>
                  <a:pt x="299566" y="9320"/>
                </a:cubicBezTo>
                <a:cubicBezTo>
                  <a:pt x="299659" y="8975"/>
                  <a:pt x="298681" y="8507"/>
                  <a:pt x="298191" y="8096"/>
                </a:cubicBezTo>
                <a:cubicBezTo>
                  <a:pt x="296075" y="9601"/>
                  <a:pt x="294369" y="8910"/>
                  <a:pt x="292303" y="7880"/>
                </a:cubicBezTo>
                <a:cubicBezTo>
                  <a:pt x="291382" y="7420"/>
                  <a:pt x="289503" y="7650"/>
                  <a:pt x="288690" y="8687"/>
                </a:cubicBezTo>
                <a:cubicBezTo>
                  <a:pt x="288481" y="8953"/>
                  <a:pt x="288423" y="9284"/>
                  <a:pt x="288395" y="9586"/>
                </a:cubicBezTo>
                <a:cubicBezTo>
                  <a:pt x="288323" y="10227"/>
                  <a:pt x="288467" y="10904"/>
                  <a:pt x="288229" y="11508"/>
                </a:cubicBezTo>
                <a:cubicBezTo>
                  <a:pt x="288006" y="12077"/>
                  <a:pt x="287394" y="12588"/>
                  <a:pt x="286955" y="13121"/>
                </a:cubicBezTo>
                <a:cubicBezTo>
                  <a:pt x="286422" y="12674"/>
                  <a:pt x="285537" y="12271"/>
                  <a:pt x="285429" y="11782"/>
                </a:cubicBezTo>
                <a:cubicBezTo>
                  <a:pt x="285091" y="10191"/>
                  <a:pt x="283723" y="9486"/>
                  <a:pt x="281593" y="9802"/>
                </a:cubicBezTo>
                <a:cubicBezTo>
                  <a:pt x="280153" y="10011"/>
                  <a:pt x="279678" y="11012"/>
                  <a:pt x="279707" y="12041"/>
                </a:cubicBezTo>
                <a:cubicBezTo>
                  <a:pt x="279735" y="13006"/>
                  <a:pt x="279563" y="13977"/>
                  <a:pt x="279606" y="14935"/>
                </a:cubicBezTo>
                <a:cubicBezTo>
                  <a:pt x="279642" y="15885"/>
                  <a:pt x="279412" y="16763"/>
                  <a:pt x="277749" y="16720"/>
                </a:cubicBezTo>
                <a:cubicBezTo>
                  <a:pt x="277346" y="16705"/>
                  <a:pt x="276971" y="15698"/>
                  <a:pt x="276648" y="15129"/>
                </a:cubicBezTo>
                <a:cubicBezTo>
                  <a:pt x="276129" y="14215"/>
                  <a:pt x="275597" y="13409"/>
                  <a:pt x="273963" y="14416"/>
                </a:cubicBezTo>
                <a:cubicBezTo>
                  <a:pt x="271746" y="15784"/>
                  <a:pt x="269716" y="17216"/>
                  <a:pt x="272386" y="19254"/>
                </a:cubicBezTo>
                <a:cubicBezTo>
                  <a:pt x="273200" y="19880"/>
                  <a:pt x="273581" y="20348"/>
                  <a:pt x="272811" y="20801"/>
                </a:cubicBezTo>
                <a:cubicBezTo>
                  <a:pt x="270270" y="22313"/>
                  <a:pt x="271048" y="24328"/>
                  <a:pt x="270904" y="26207"/>
                </a:cubicBezTo>
                <a:cubicBezTo>
                  <a:pt x="270803" y="27553"/>
                  <a:pt x="270386" y="28748"/>
                  <a:pt x="267953" y="28928"/>
                </a:cubicBezTo>
                <a:cubicBezTo>
                  <a:pt x="266052" y="29072"/>
                  <a:pt x="263439" y="29331"/>
                  <a:pt x="262842" y="28021"/>
                </a:cubicBezTo>
                <a:cubicBezTo>
                  <a:pt x="261366" y="24796"/>
                  <a:pt x="257033" y="24501"/>
                  <a:pt x="253578" y="23263"/>
                </a:cubicBezTo>
                <a:cubicBezTo>
                  <a:pt x="252981" y="24026"/>
                  <a:pt x="252434" y="24818"/>
                  <a:pt x="251721" y="25531"/>
                </a:cubicBezTo>
                <a:cubicBezTo>
                  <a:pt x="251095" y="26164"/>
                  <a:pt x="251217" y="26740"/>
                  <a:pt x="252535" y="26855"/>
                </a:cubicBezTo>
                <a:cubicBezTo>
                  <a:pt x="255666" y="27136"/>
                  <a:pt x="256875" y="27812"/>
                  <a:pt x="254305" y="29655"/>
                </a:cubicBezTo>
                <a:cubicBezTo>
                  <a:pt x="255651" y="30865"/>
                  <a:pt x="257004" y="32074"/>
                  <a:pt x="258322" y="33290"/>
                </a:cubicBezTo>
                <a:cubicBezTo>
                  <a:pt x="258559" y="33506"/>
                  <a:pt x="258646" y="33801"/>
                  <a:pt x="258797" y="34061"/>
                </a:cubicBezTo>
                <a:cubicBezTo>
                  <a:pt x="257940" y="34255"/>
                  <a:pt x="256911" y="34766"/>
                  <a:pt x="256263" y="34600"/>
                </a:cubicBezTo>
                <a:cubicBezTo>
                  <a:pt x="253679" y="33938"/>
                  <a:pt x="251124" y="33175"/>
                  <a:pt x="248734" y="32239"/>
                </a:cubicBezTo>
                <a:cubicBezTo>
                  <a:pt x="246006" y="31174"/>
                  <a:pt x="244854" y="29965"/>
                  <a:pt x="247374" y="27805"/>
                </a:cubicBezTo>
                <a:cubicBezTo>
                  <a:pt x="248619" y="26740"/>
                  <a:pt x="248792" y="24408"/>
                  <a:pt x="246402" y="23537"/>
                </a:cubicBezTo>
                <a:cubicBezTo>
                  <a:pt x="243566" y="22507"/>
                  <a:pt x="243184" y="24573"/>
                  <a:pt x="241644" y="25646"/>
                </a:cubicBezTo>
                <a:cubicBezTo>
                  <a:pt x="238585" y="27791"/>
                  <a:pt x="234396" y="29202"/>
                  <a:pt x="230646" y="30893"/>
                </a:cubicBezTo>
                <a:cubicBezTo>
                  <a:pt x="230566" y="32131"/>
                  <a:pt x="230487" y="33377"/>
                  <a:pt x="230408" y="34615"/>
                </a:cubicBezTo>
                <a:cubicBezTo>
                  <a:pt x="229271" y="34226"/>
                  <a:pt x="228170" y="33751"/>
                  <a:pt x="226960" y="33528"/>
                </a:cubicBezTo>
                <a:cubicBezTo>
                  <a:pt x="223613" y="32902"/>
                  <a:pt x="225110" y="35025"/>
                  <a:pt x="224319" y="35824"/>
                </a:cubicBezTo>
                <a:cubicBezTo>
                  <a:pt x="223030" y="37120"/>
                  <a:pt x="222217" y="38617"/>
                  <a:pt x="220943" y="39920"/>
                </a:cubicBezTo>
                <a:cubicBezTo>
                  <a:pt x="220576" y="40294"/>
                  <a:pt x="219266" y="40453"/>
                  <a:pt x="218474" y="40366"/>
                </a:cubicBezTo>
                <a:cubicBezTo>
                  <a:pt x="217675" y="40273"/>
                  <a:pt x="216905" y="39805"/>
                  <a:pt x="216271" y="39387"/>
                </a:cubicBezTo>
                <a:cubicBezTo>
                  <a:pt x="216020" y="39222"/>
                  <a:pt x="216171" y="38775"/>
                  <a:pt x="216135" y="38459"/>
                </a:cubicBezTo>
                <a:cubicBezTo>
                  <a:pt x="216005" y="37206"/>
                  <a:pt x="216307" y="35594"/>
                  <a:pt x="214400" y="35068"/>
                </a:cubicBezTo>
                <a:cubicBezTo>
                  <a:pt x="211787" y="34348"/>
                  <a:pt x="210060" y="35810"/>
                  <a:pt x="208519" y="37012"/>
                </a:cubicBezTo>
                <a:cubicBezTo>
                  <a:pt x="207008" y="38185"/>
                  <a:pt x="205179" y="39107"/>
                  <a:pt x="204438" y="40805"/>
                </a:cubicBezTo>
                <a:cubicBezTo>
                  <a:pt x="203315" y="43361"/>
                  <a:pt x="199788" y="44700"/>
                  <a:pt x="196888" y="46312"/>
                </a:cubicBezTo>
                <a:cubicBezTo>
                  <a:pt x="191784" y="45621"/>
                  <a:pt x="188999" y="48047"/>
                  <a:pt x="186177" y="50127"/>
                </a:cubicBezTo>
                <a:cubicBezTo>
                  <a:pt x="183665" y="51984"/>
                  <a:pt x="180714" y="52654"/>
                  <a:pt x="177302" y="52207"/>
                </a:cubicBezTo>
                <a:cubicBezTo>
                  <a:pt x="171803" y="51488"/>
                  <a:pt x="167772" y="54345"/>
                  <a:pt x="162597" y="54727"/>
                </a:cubicBezTo>
                <a:cubicBezTo>
                  <a:pt x="159365" y="54964"/>
                  <a:pt x="157846" y="57505"/>
                  <a:pt x="158486" y="60010"/>
                </a:cubicBezTo>
                <a:cubicBezTo>
                  <a:pt x="162452" y="61097"/>
                  <a:pt x="166087" y="63077"/>
                  <a:pt x="166728" y="65575"/>
                </a:cubicBezTo>
                <a:cubicBezTo>
                  <a:pt x="167952" y="70354"/>
                  <a:pt x="172429" y="74429"/>
                  <a:pt x="172609" y="79331"/>
                </a:cubicBezTo>
                <a:cubicBezTo>
                  <a:pt x="171248" y="79410"/>
                  <a:pt x="169701" y="79309"/>
                  <a:pt x="168736" y="79770"/>
                </a:cubicBezTo>
                <a:cubicBezTo>
                  <a:pt x="167815" y="80209"/>
                  <a:pt x="167354" y="81346"/>
                  <a:pt x="167225" y="82210"/>
                </a:cubicBezTo>
                <a:cubicBezTo>
                  <a:pt x="166944" y="84125"/>
                  <a:pt x="167002" y="86061"/>
                  <a:pt x="166908" y="87990"/>
                </a:cubicBezTo>
                <a:cubicBezTo>
                  <a:pt x="166879" y="88616"/>
                  <a:pt x="166887" y="89257"/>
                  <a:pt x="166706" y="89869"/>
                </a:cubicBezTo>
                <a:cubicBezTo>
                  <a:pt x="166627" y="90150"/>
                  <a:pt x="166138" y="90373"/>
                  <a:pt x="165835" y="90625"/>
                </a:cubicBezTo>
                <a:cubicBezTo>
                  <a:pt x="165260" y="90279"/>
                  <a:pt x="164130" y="89876"/>
                  <a:pt x="164194" y="89595"/>
                </a:cubicBezTo>
                <a:cubicBezTo>
                  <a:pt x="165058" y="85651"/>
                  <a:pt x="161423" y="82340"/>
                  <a:pt x="160783" y="78596"/>
                </a:cubicBezTo>
                <a:cubicBezTo>
                  <a:pt x="160538" y="77150"/>
                  <a:pt x="153923" y="77452"/>
                  <a:pt x="157745" y="74378"/>
                </a:cubicBezTo>
                <a:cubicBezTo>
                  <a:pt x="154715" y="71499"/>
                  <a:pt x="153088" y="68288"/>
                  <a:pt x="151958" y="64848"/>
                </a:cubicBezTo>
                <a:cubicBezTo>
                  <a:pt x="151504" y="63473"/>
                  <a:pt x="149374" y="62177"/>
                  <a:pt x="146718" y="61968"/>
                </a:cubicBezTo>
                <a:cubicBezTo>
                  <a:pt x="145775" y="61896"/>
                  <a:pt x="144746" y="62069"/>
                  <a:pt x="143860" y="61896"/>
                </a:cubicBezTo>
                <a:cubicBezTo>
                  <a:pt x="139433" y="61033"/>
                  <a:pt x="137389" y="58967"/>
                  <a:pt x="139585" y="56361"/>
                </a:cubicBezTo>
                <a:cubicBezTo>
                  <a:pt x="142025" y="53460"/>
                  <a:pt x="139167" y="49760"/>
                  <a:pt x="143292" y="47327"/>
                </a:cubicBezTo>
                <a:cubicBezTo>
                  <a:pt x="142529" y="47010"/>
                  <a:pt x="141809" y="46535"/>
                  <a:pt x="140988" y="46420"/>
                </a:cubicBezTo>
                <a:cubicBezTo>
                  <a:pt x="139383" y="46204"/>
                  <a:pt x="138397" y="45628"/>
                  <a:pt x="138268" y="44592"/>
                </a:cubicBezTo>
                <a:cubicBezTo>
                  <a:pt x="138109" y="43318"/>
                  <a:pt x="138073" y="42015"/>
                  <a:pt x="138231" y="40741"/>
                </a:cubicBezTo>
                <a:cubicBezTo>
                  <a:pt x="138663" y="37235"/>
                  <a:pt x="138404" y="34226"/>
                  <a:pt x="131221" y="34528"/>
                </a:cubicBezTo>
                <a:cubicBezTo>
                  <a:pt x="130652" y="34550"/>
                  <a:pt x="129925" y="33031"/>
                  <a:pt x="129292" y="32218"/>
                </a:cubicBezTo>
                <a:cubicBezTo>
                  <a:pt x="128665" y="31412"/>
                  <a:pt x="128025" y="31246"/>
                  <a:pt x="127413" y="31757"/>
                </a:cubicBezTo>
                <a:cubicBezTo>
                  <a:pt x="127125" y="31995"/>
                  <a:pt x="126708" y="32275"/>
                  <a:pt x="126708" y="32542"/>
                </a:cubicBezTo>
                <a:cubicBezTo>
                  <a:pt x="126729" y="33787"/>
                  <a:pt x="126067" y="35090"/>
                  <a:pt x="127564" y="36213"/>
                </a:cubicBezTo>
                <a:cubicBezTo>
                  <a:pt x="129155" y="37408"/>
                  <a:pt x="130688" y="38631"/>
                  <a:pt x="132120" y="39913"/>
                </a:cubicBezTo>
                <a:cubicBezTo>
                  <a:pt x="132977" y="40676"/>
                  <a:pt x="131264" y="42267"/>
                  <a:pt x="129328" y="42483"/>
                </a:cubicBezTo>
                <a:cubicBezTo>
                  <a:pt x="128442" y="42576"/>
                  <a:pt x="127521" y="42497"/>
                  <a:pt x="126607" y="42475"/>
                </a:cubicBezTo>
                <a:cubicBezTo>
                  <a:pt x="125599" y="41144"/>
                  <a:pt x="124620" y="39798"/>
                  <a:pt x="123576" y="38473"/>
                </a:cubicBezTo>
                <a:cubicBezTo>
                  <a:pt x="122036" y="36537"/>
                  <a:pt x="121943" y="36414"/>
                  <a:pt x="118120" y="37710"/>
                </a:cubicBezTo>
                <a:cubicBezTo>
                  <a:pt x="116371" y="38300"/>
                  <a:pt x="113845" y="39200"/>
                  <a:pt x="113283" y="37948"/>
                </a:cubicBezTo>
                <a:cubicBezTo>
                  <a:pt x="112168" y="35450"/>
                  <a:pt x="107770" y="35342"/>
                  <a:pt x="106798" y="33593"/>
                </a:cubicBezTo>
                <a:cubicBezTo>
                  <a:pt x="104783" y="29965"/>
                  <a:pt x="101033" y="28000"/>
                  <a:pt x="96109" y="26582"/>
                </a:cubicBezTo>
                <a:cubicBezTo>
                  <a:pt x="95058" y="26279"/>
                  <a:pt x="95368" y="25790"/>
                  <a:pt x="96484" y="25235"/>
                </a:cubicBezTo>
                <a:cubicBezTo>
                  <a:pt x="99406" y="23767"/>
                  <a:pt x="99471" y="23213"/>
                  <a:pt x="97131" y="22011"/>
                </a:cubicBezTo>
                <a:cubicBezTo>
                  <a:pt x="95389" y="21111"/>
                  <a:pt x="92640" y="21132"/>
                  <a:pt x="92395" y="22291"/>
                </a:cubicBezTo>
                <a:cubicBezTo>
                  <a:pt x="91654" y="25761"/>
                  <a:pt x="88256" y="25228"/>
                  <a:pt x="84988" y="24883"/>
                </a:cubicBezTo>
                <a:cubicBezTo>
                  <a:pt x="83434" y="24717"/>
                  <a:pt x="82599" y="22968"/>
                  <a:pt x="80281" y="24163"/>
                </a:cubicBezTo>
                <a:cubicBezTo>
                  <a:pt x="77193" y="25754"/>
                  <a:pt x="75185" y="25099"/>
                  <a:pt x="74371" y="22507"/>
                </a:cubicBezTo>
                <a:cubicBezTo>
                  <a:pt x="74098" y="21636"/>
                  <a:pt x="72910" y="21478"/>
                  <a:pt x="72572" y="22090"/>
                </a:cubicBezTo>
                <a:cubicBezTo>
                  <a:pt x="71514" y="23997"/>
                  <a:pt x="70168" y="25768"/>
                  <a:pt x="66612" y="25099"/>
                </a:cubicBezTo>
                <a:cubicBezTo>
                  <a:pt x="61149" y="24076"/>
                  <a:pt x="60588" y="27006"/>
                  <a:pt x="58586" y="29051"/>
                </a:cubicBezTo>
                <a:cubicBezTo>
                  <a:pt x="57392" y="30274"/>
                  <a:pt x="58846" y="30677"/>
                  <a:pt x="59277" y="31448"/>
                </a:cubicBezTo>
                <a:cubicBezTo>
                  <a:pt x="59601" y="32016"/>
                  <a:pt x="60235" y="32938"/>
                  <a:pt x="59897" y="33182"/>
                </a:cubicBezTo>
                <a:cubicBezTo>
                  <a:pt x="57154" y="35162"/>
                  <a:pt x="58176" y="38120"/>
                  <a:pt x="55894" y="40042"/>
                </a:cubicBezTo>
                <a:cubicBezTo>
                  <a:pt x="55038" y="40769"/>
                  <a:pt x="52411" y="40517"/>
                  <a:pt x="50611" y="40777"/>
                </a:cubicBezTo>
                <a:cubicBezTo>
                  <a:pt x="50201" y="40834"/>
                  <a:pt x="49877" y="41172"/>
                  <a:pt x="49517" y="41381"/>
                </a:cubicBezTo>
                <a:cubicBezTo>
                  <a:pt x="50007" y="41763"/>
                  <a:pt x="50402" y="42331"/>
                  <a:pt x="51014" y="42483"/>
                </a:cubicBezTo>
                <a:cubicBezTo>
                  <a:pt x="51871" y="42691"/>
                  <a:pt x="52922" y="42511"/>
                  <a:pt x="53858" y="42619"/>
                </a:cubicBezTo>
                <a:cubicBezTo>
                  <a:pt x="56305" y="42900"/>
                  <a:pt x="57852" y="44045"/>
                  <a:pt x="56974" y="45009"/>
                </a:cubicBezTo>
                <a:cubicBezTo>
                  <a:pt x="54045" y="48234"/>
                  <a:pt x="54167" y="52236"/>
                  <a:pt x="50921" y="55332"/>
                </a:cubicBezTo>
                <a:cubicBezTo>
                  <a:pt x="50518" y="55720"/>
                  <a:pt x="49495" y="55814"/>
                  <a:pt x="48689" y="56008"/>
                </a:cubicBezTo>
                <a:cubicBezTo>
                  <a:pt x="48401" y="55475"/>
                  <a:pt x="48214" y="54871"/>
                  <a:pt x="47660" y="54554"/>
                </a:cubicBezTo>
                <a:cubicBezTo>
                  <a:pt x="44155" y="52603"/>
                  <a:pt x="42139" y="50257"/>
                  <a:pt x="42701" y="47104"/>
                </a:cubicBezTo>
                <a:cubicBezTo>
                  <a:pt x="42953" y="45686"/>
                  <a:pt x="41808" y="44664"/>
                  <a:pt x="40368" y="43807"/>
                </a:cubicBezTo>
                <a:cubicBezTo>
                  <a:pt x="39771" y="43447"/>
                  <a:pt x="38922" y="43260"/>
                  <a:pt x="38137" y="43094"/>
                </a:cubicBezTo>
                <a:cubicBezTo>
                  <a:pt x="38015" y="43066"/>
                  <a:pt x="37439" y="43584"/>
                  <a:pt x="37417" y="43865"/>
                </a:cubicBezTo>
                <a:cubicBezTo>
                  <a:pt x="37302" y="45455"/>
                  <a:pt x="37288" y="47053"/>
                  <a:pt x="37252" y="48651"/>
                </a:cubicBezTo>
                <a:cubicBezTo>
                  <a:pt x="37173" y="51855"/>
                  <a:pt x="37166" y="55058"/>
                  <a:pt x="36971" y="58254"/>
                </a:cubicBezTo>
                <a:cubicBezTo>
                  <a:pt x="36935" y="58794"/>
                  <a:pt x="36114" y="59744"/>
                  <a:pt x="35640" y="59751"/>
                </a:cubicBezTo>
                <a:cubicBezTo>
                  <a:pt x="34344" y="59773"/>
                  <a:pt x="32732" y="59622"/>
                  <a:pt x="31810" y="59096"/>
                </a:cubicBezTo>
                <a:cubicBezTo>
                  <a:pt x="30443" y="58312"/>
                  <a:pt x="29147" y="57239"/>
                  <a:pt x="28571" y="56116"/>
                </a:cubicBezTo>
                <a:cubicBezTo>
                  <a:pt x="27722" y="54468"/>
                  <a:pt x="25908" y="53532"/>
                  <a:pt x="24130" y="52503"/>
                </a:cubicBezTo>
                <a:cubicBezTo>
                  <a:pt x="23425" y="52092"/>
                  <a:pt x="20675" y="52539"/>
                  <a:pt x="20409" y="53122"/>
                </a:cubicBezTo>
                <a:cubicBezTo>
                  <a:pt x="20142" y="53705"/>
                  <a:pt x="20013" y="54324"/>
                  <a:pt x="19804" y="54921"/>
                </a:cubicBezTo>
                <a:cubicBezTo>
                  <a:pt x="19495" y="55821"/>
                  <a:pt x="19603" y="57002"/>
                  <a:pt x="18775" y="57570"/>
                </a:cubicBezTo>
                <a:cubicBezTo>
                  <a:pt x="14132" y="60737"/>
                  <a:pt x="20769" y="62573"/>
                  <a:pt x="20567" y="65172"/>
                </a:cubicBezTo>
                <a:cubicBezTo>
                  <a:pt x="21308" y="65056"/>
                  <a:pt x="22208" y="65071"/>
                  <a:pt x="22770" y="64790"/>
                </a:cubicBezTo>
                <a:cubicBezTo>
                  <a:pt x="23907" y="64221"/>
                  <a:pt x="24907" y="63523"/>
                  <a:pt x="25886" y="62825"/>
                </a:cubicBezTo>
                <a:cubicBezTo>
                  <a:pt x="26858" y="62134"/>
                  <a:pt x="27635" y="62141"/>
                  <a:pt x="27974" y="62990"/>
                </a:cubicBezTo>
                <a:cubicBezTo>
                  <a:pt x="28197" y="63566"/>
                  <a:pt x="28398" y="64373"/>
                  <a:pt x="27981" y="64790"/>
                </a:cubicBezTo>
                <a:cubicBezTo>
                  <a:pt x="26426" y="66359"/>
                  <a:pt x="23669" y="67669"/>
                  <a:pt x="23108" y="69339"/>
                </a:cubicBezTo>
                <a:cubicBezTo>
                  <a:pt x="22295" y="71787"/>
                  <a:pt x="26829" y="72723"/>
                  <a:pt x="28240" y="74673"/>
                </a:cubicBezTo>
                <a:cubicBezTo>
                  <a:pt x="28406" y="74904"/>
                  <a:pt x="28362" y="75199"/>
                  <a:pt x="28362" y="75487"/>
                </a:cubicBezTo>
                <a:cubicBezTo>
                  <a:pt x="23957" y="75940"/>
                  <a:pt x="20956" y="74537"/>
                  <a:pt x="19855" y="71830"/>
                </a:cubicBezTo>
                <a:cubicBezTo>
                  <a:pt x="19027" y="69793"/>
                  <a:pt x="18242" y="70397"/>
                  <a:pt x="16198" y="70966"/>
                </a:cubicBezTo>
                <a:cubicBezTo>
                  <a:pt x="12793" y="71902"/>
                  <a:pt x="10893" y="73090"/>
                  <a:pt x="11001" y="75775"/>
                </a:cubicBezTo>
                <a:cubicBezTo>
                  <a:pt x="11066" y="77308"/>
                  <a:pt x="8726" y="77509"/>
                  <a:pt x="6747" y="77560"/>
                </a:cubicBezTo>
                <a:cubicBezTo>
                  <a:pt x="5826" y="77581"/>
                  <a:pt x="4739" y="77603"/>
                  <a:pt x="4041" y="77927"/>
                </a:cubicBezTo>
                <a:cubicBezTo>
                  <a:pt x="3393" y="78229"/>
                  <a:pt x="2867" y="78920"/>
                  <a:pt x="2839" y="79460"/>
                </a:cubicBezTo>
                <a:cubicBezTo>
                  <a:pt x="2810" y="79993"/>
                  <a:pt x="3234" y="80742"/>
                  <a:pt x="3839" y="81058"/>
                </a:cubicBezTo>
                <a:cubicBezTo>
                  <a:pt x="7121" y="82786"/>
                  <a:pt x="7395" y="82915"/>
                  <a:pt x="5171" y="84341"/>
                </a:cubicBezTo>
                <a:cubicBezTo>
                  <a:pt x="1802" y="86507"/>
                  <a:pt x="1277" y="88688"/>
                  <a:pt x="4113" y="91143"/>
                </a:cubicBezTo>
                <a:cubicBezTo>
                  <a:pt x="5948" y="92734"/>
                  <a:pt x="5221" y="94008"/>
                  <a:pt x="3566" y="95404"/>
                </a:cubicBezTo>
                <a:cubicBezTo>
                  <a:pt x="1917" y="96801"/>
                  <a:pt x="2205" y="98478"/>
                  <a:pt x="3285" y="99932"/>
                </a:cubicBezTo>
                <a:cubicBezTo>
                  <a:pt x="4127" y="101069"/>
                  <a:pt x="4760" y="101739"/>
                  <a:pt x="3652" y="103179"/>
                </a:cubicBezTo>
                <a:cubicBezTo>
                  <a:pt x="1075" y="106526"/>
                  <a:pt x="3580" y="110672"/>
                  <a:pt x="60" y="114142"/>
                </a:cubicBezTo>
                <a:cubicBezTo>
                  <a:pt x="-1307" y="115488"/>
                  <a:pt x="1874" y="116906"/>
                  <a:pt x="3486" y="118007"/>
                </a:cubicBezTo>
                <a:cubicBezTo>
                  <a:pt x="5487" y="119382"/>
                  <a:pt x="5941" y="120678"/>
                  <a:pt x="3918" y="122117"/>
                </a:cubicBezTo>
                <a:cubicBezTo>
                  <a:pt x="3062" y="122729"/>
                  <a:pt x="3177" y="123111"/>
                  <a:pt x="3573" y="123751"/>
                </a:cubicBezTo>
                <a:cubicBezTo>
                  <a:pt x="5797" y="127379"/>
                  <a:pt x="6913" y="131000"/>
                  <a:pt x="2982" y="134542"/>
                </a:cubicBezTo>
                <a:cubicBezTo>
                  <a:pt x="2140" y="135305"/>
                  <a:pt x="2205" y="136427"/>
                  <a:pt x="3436" y="137140"/>
                </a:cubicBezTo>
                <a:cubicBezTo>
                  <a:pt x="5797" y="138515"/>
                  <a:pt x="5012" y="141805"/>
                  <a:pt x="9669" y="141754"/>
                </a:cubicBezTo>
                <a:cubicBezTo>
                  <a:pt x="12160" y="143734"/>
                  <a:pt x="11915" y="146246"/>
                  <a:pt x="10540" y="148103"/>
                </a:cubicBezTo>
                <a:cubicBezTo>
                  <a:pt x="8698" y="150586"/>
                  <a:pt x="7647" y="153480"/>
                  <a:pt x="3868" y="155330"/>
                </a:cubicBezTo>
                <a:cubicBezTo>
                  <a:pt x="1831" y="156324"/>
                  <a:pt x="2299" y="158253"/>
                  <a:pt x="2954" y="159829"/>
                </a:cubicBezTo>
                <a:cubicBezTo>
                  <a:pt x="3198" y="160419"/>
                  <a:pt x="4048" y="160887"/>
                  <a:pt x="4472" y="161463"/>
                </a:cubicBezTo>
                <a:cubicBezTo>
                  <a:pt x="7920" y="166099"/>
                  <a:pt x="10540" y="170605"/>
                  <a:pt x="5819" y="175795"/>
                </a:cubicBezTo>
                <a:cubicBezTo>
                  <a:pt x="4357" y="177407"/>
                  <a:pt x="4228" y="180236"/>
                  <a:pt x="6747" y="182165"/>
                </a:cubicBezTo>
                <a:cubicBezTo>
                  <a:pt x="9446" y="184224"/>
                  <a:pt x="7668" y="185700"/>
                  <a:pt x="5466" y="187046"/>
                </a:cubicBezTo>
                <a:cubicBezTo>
                  <a:pt x="3530" y="188234"/>
                  <a:pt x="2673" y="189105"/>
                  <a:pt x="4494" y="190933"/>
                </a:cubicBezTo>
                <a:cubicBezTo>
                  <a:pt x="5653" y="192099"/>
                  <a:pt x="5091" y="194007"/>
                  <a:pt x="5437" y="195569"/>
                </a:cubicBezTo>
                <a:cubicBezTo>
                  <a:pt x="5567" y="196159"/>
                  <a:pt x="5948" y="196756"/>
                  <a:pt x="6416" y="197267"/>
                </a:cubicBezTo>
                <a:cubicBezTo>
                  <a:pt x="7287" y="198225"/>
                  <a:pt x="10706" y="197311"/>
                  <a:pt x="10080" y="199053"/>
                </a:cubicBezTo>
                <a:cubicBezTo>
                  <a:pt x="9691" y="200154"/>
                  <a:pt x="7596" y="200946"/>
                  <a:pt x="6438" y="201968"/>
                </a:cubicBezTo>
                <a:cubicBezTo>
                  <a:pt x="5912" y="202436"/>
                  <a:pt x="5293" y="203314"/>
                  <a:pt x="5595" y="203667"/>
                </a:cubicBezTo>
                <a:cubicBezTo>
                  <a:pt x="7280" y="205625"/>
                  <a:pt x="6999" y="207475"/>
                  <a:pt x="5739" y="209454"/>
                </a:cubicBezTo>
                <a:cubicBezTo>
                  <a:pt x="5502" y="209828"/>
                  <a:pt x="6207" y="210771"/>
                  <a:pt x="6855" y="211038"/>
                </a:cubicBezTo>
                <a:cubicBezTo>
                  <a:pt x="8518" y="211714"/>
                  <a:pt x="12606" y="211484"/>
                  <a:pt x="8914" y="213809"/>
                </a:cubicBezTo>
                <a:cubicBezTo>
                  <a:pt x="6301" y="215457"/>
                  <a:pt x="5113" y="217271"/>
                  <a:pt x="5221" y="219733"/>
                </a:cubicBezTo>
                <a:cubicBezTo>
                  <a:pt x="5509" y="226507"/>
                  <a:pt x="5639" y="233288"/>
                  <a:pt x="5473" y="240061"/>
                </a:cubicBezTo>
                <a:cubicBezTo>
                  <a:pt x="5415" y="242523"/>
                  <a:pt x="6344" y="244366"/>
                  <a:pt x="9137" y="245957"/>
                </a:cubicBezTo>
                <a:cubicBezTo>
                  <a:pt x="11642" y="247382"/>
                  <a:pt x="11973" y="249563"/>
                  <a:pt x="10396" y="251175"/>
                </a:cubicBezTo>
                <a:cubicBezTo>
                  <a:pt x="8676" y="252932"/>
                  <a:pt x="8208" y="254623"/>
                  <a:pt x="8237" y="256581"/>
                </a:cubicBezTo>
                <a:cubicBezTo>
                  <a:pt x="8338" y="263679"/>
                  <a:pt x="8316" y="270784"/>
                  <a:pt x="8417" y="277881"/>
                </a:cubicBezTo>
                <a:cubicBezTo>
                  <a:pt x="8431" y="278810"/>
                  <a:pt x="8496" y="279954"/>
                  <a:pt x="9274" y="280609"/>
                </a:cubicBezTo>
                <a:cubicBezTo>
                  <a:pt x="11433" y="282438"/>
                  <a:pt x="11123" y="283913"/>
                  <a:pt x="9274" y="285785"/>
                </a:cubicBezTo>
                <a:cubicBezTo>
                  <a:pt x="8352" y="286721"/>
                  <a:pt x="8000" y="288448"/>
                  <a:pt x="8662" y="289434"/>
                </a:cubicBezTo>
                <a:cubicBezTo>
                  <a:pt x="10044" y="291479"/>
                  <a:pt x="12541" y="293249"/>
                  <a:pt x="9166" y="295409"/>
                </a:cubicBezTo>
                <a:cubicBezTo>
                  <a:pt x="12887" y="302211"/>
                  <a:pt x="10641" y="309266"/>
                  <a:pt x="11059" y="316205"/>
                </a:cubicBezTo>
                <a:cubicBezTo>
                  <a:pt x="11217" y="318782"/>
                  <a:pt x="10022" y="321697"/>
                  <a:pt x="11440" y="323871"/>
                </a:cubicBezTo>
                <a:cubicBezTo>
                  <a:pt x="13887" y="327614"/>
                  <a:pt x="15708" y="330932"/>
                  <a:pt x="11692" y="334575"/>
                </a:cubicBezTo>
                <a:cubicBezTo>
                  <a:pt x="11591" y="334661"/>
                  <a:pt x="12124" y="335107"/>
                  <a:pt x="12426" y="335345"/>
                </a:cubicBezTo>
                <a:cubicBezTo>
                  <a:pt x="14226" y="336770"/>
                  <a:pt x="14283" y="338188"/>
                  <a:pt x="12484" y="339642"/>
                </a:cubicBezTo>
                <a:cubicBezTo>
                  <a:pt x="11095" y="340765"/>
                  <a:pt x="11224" y="341838"/>
                  <a:pt x="12289" y="343126"/>
                </a:cubicBezTo>
                <a:cubicBezTo>
                  <a:pt x="13175" y="344192"/>
                  <a:pt x="13744" y="345473"/>
                  <a:pt x="13923" y="346690"/>
                </a:cubicBezTo>
                <a:cubicBezTo>
                  <a:pt x="14204" y="348611"/>
                  <a:pt x="14053" y="350555"/>
                  <a:pt x="14067" y="352499"/>
                </a:cubicBezTo>
                <a:cubicBezTo>
                  <a:pt x="14082" y="354759"/>
                  <a:pt x="14075" y="357019"/>
                  <a:pt x="14096" y="359272"/>
                </a:cubicBezTo>
                <a:cubicBezTo>
                  <a:pt x="14111" y="361209"/>
                  <a:pt x="13002" y="363721"/>
                  <a:pt x="14398" y="364959"/>
                </a:cubicBezTo>
                <a:cubicBezTo>
                  <a:pt x="17054" y="367313"/>
                  <a:pt x="14593" y="368983"/>
                  <a:pt x="14190" y="370919"/>
                </a:cubicBezTo>
                <a:cubicBezTo>
                  <a:pt x="13823" y="372675"/>
                  <a:pt x="15183" y="373928"/>
                  <a:pt x="16450" y="375317"/>
                </a:cubicBezTo>
                <a:cubicBezTo>
                  <a:pt x="17940" y="376944"/>
                  <a:pt x="13966" y="378441"/>
                  <a:pt x="15003" y="379456"/>
                </a:cubicBezTo>
                <a:cubicBezTo>
                  <a:pt x="17767" y="382177"/>
                  <a:pt x="16630" y="385035"/>
                  <a:pt x="16831" y="387857"/>
                </a:cubicBezTo>
                <a:cubicBezTo>
                  <a:pt x="16990" y="390102"/>
                  <a:pt x="16104" y="392658"/>
                  <a:pt x="17429" y="394508"/>
                </a:cubicBezTo>
                <a:cubicBezTo>
                  <a:pt x="19041" y="396761"/>
                  <a:pt x="19732" y="398215"/>
                  <a:pt x="17501" y="400504"/>
                </a:cubicBezTo>
                <a:cubicBezTo>
                  <a:pt x="15327" y="402735"/>
                  <a:pt x="13628" y="405456"/>
                  <a:pt x="18465" y="407731"/>
                </a:cubicBezTo>
                <a:cubicBezTo>
                  <a:pt x="19574" y="408249"/>
                  <a:pt x="20200" y="410358"/>
                  <a:pt x="19545" y="411229"/>
                </a:cubicBezTo>
                <a:cubicBezTo>
                  <a:pt x="17983" y="413317"/>
                  <a:pt x="19545" y="415232"/>
                  <a:pt x="19228" y="417053"/>
                </a:cubicBezTo>
                <a:cubicBezTo>
                  <a:pt x="18868" y="419140"/>
                  <a:pt x="18696" y="420918"/>
                  <a:pt x="19509" y="422991"/>
                </a:cubicBezTo>
                <a:cubicBezTo>
                  <a:pt x="20329" y="425086"/>
                  <a:pt x="19034" y="427541"/>
                  <a:pt x="21899" y="429319"/>
                </a:cubicBezTo>
                <a:cubicBezTo>
                  <a:pt x="21143" y="431032"/>
                  <a:pt x="19358" y="432443"/>
                  <a:pt x="19833" y="434537"/>
                </a:cubicBezTo>
                <a:cubicBezTo>
                  <a:pt x="20373" y="436935"/>
                  <a:pt x="25397" y="435876"/>
                  <a:pt x="25368" y="438317"/>
                </a:cubicBezTo>
                <a:cubicBezTo>
                  <a:pt x="25347" y="439958"/>
                  <a:pt x="25894" y="441462"/>
                  <a:pt x="27420" y="442801"/>
                </a:cubicBezTo>
                <a:cubicBezTo>
                  <a:pt x="28017" y="443327"/>
                  <a:pt x="27549" y="443938"/>
                  <a:pt x="26340" y="444025"/>
                </a:cubicBezTo>
                <a:cubicBezTo>
                  <a:pt x="25490" y="444090"/>
                  <a:pt x="24368" y="443931"/>
                  <a:pt x="23756" y="443571"/>
                </a:cubicBezTo>
                <a:cubicBezTo>
                  <a:pt x="23137" y="443211"/>
                  <a:pt x="23086" y="442434"/>
                  <a:pt x="22604" y="441923"/>
                </a:cubicBezTo>
                <a:cubicBezTo>
                  <a:pt x="22201" y="441491"/>
                  <a:pt x="21539" y="441174"/>
                  <a:pt x="20992" y="440814"/>
                </a:cubicBezTo>
                <a:cubicBezTo>
                  <a:pt x="20596" y="441376"/>
                  <a:pt x="20092" y="441909"/>
                  <a:pt x="19819" y="442499"/>
                </a:cubicBezTo>
                <a:cubicBezTo>
                  <a:pt x="18811" y="444651"/>
                  <a:pt x="22079" y="445983"/>
                  <a:pt x="22215" y="447768"/>
                </a:cubicBezTo>
                <a:cubicBezTo>
                  <a:pt x="22323" y="449200"/>
                  <a:pt x="20452" y="450654"/>
                  <a:pt x="20229" y="452152"/>
                </a:cubicBezTo>
                <a:cubicBezTo>
                  <a:pt x="19919" y="454218"/>
                  <a:pt x="24346" y="453347"/>
                  <a:pt x="24821" y="454937"/>
                </a:cubicBezTo>
                <a:cubicBezTo>
                  <a:pt x="25044" y="455686"/>
                  <a:pt x="22734" y="456356"/>
                  <a:pt x="23806" y="457370"/>
                </a:cubicBezTo>
                <a:cubicBezTo>
                  <a:pt x="25267" y="458753"/>
                  <a:pt x="26484" y="460077"/>
                  <a:pt x="24324" y="461603"/>
                </a:cubicBezTo>
                <a:cubicBezTo>
                  <a:pt x="22892" y="462611"/>
                  <a:pt x="22762" y="463820"/>
                  <a:pt x="22654" y="465137"/>
                </a:cubicBezTo>
                <a:cubicBezTo>
                  <a:pt x="22338" y="468888"/>
                  <a:pt x="24569" y="472890"/>
                  <a:pt x="20286" y="476302"/>
                </a:cubicBezTo>
                <a:cubicBezTo>
                  <a:pt x="19847" y="476655"/>
                  <a:pt x="20006" y="477605"/>
                  <a:pt x="20380" y="478116"/>
                </a:cubicBezTo>
                <a:cubicBezTo>
                  <a:pt x="21841" y="480110"/>
                  <a:pt x="23497" y="482039"/>
                  <a:pt x="25073" y="483997"/>
                </a:cubicBezTo>
                <a:cubicBezTo>
                  <a:pt x="22410" y="485775"/>
                  <a:pt x="22518" y="488042"/>
                  <a:pt x="22597" y="490303"/>
                </a:cubicBezTo>
                <a:cubicBezTo>
                  <a:pt x="22626" y="491267"/>
                  <a:pt x="22100" y="492592"/>
                  <a:pt x="22842" y="493146"/>
                </a:cubicBezTo>
                <a:cubicBezTo>
                  <a:pt x="25922" y="495471"/>
                  <a:pt x="25973" y="497544"/>
                  <a:pt x="23086" y="499956"/>
                </a:cubicBezTo>
                <a:cubicBezTo>
                  <a:pt x="22618" y="500351"/>
                  <a:pt x="23626" y="501726"/>
                  <a:pt x="24303" y="502511"/>
                </a:cubicBezTo>
                <a:cubicBezTo>
                  <a:pt x="25325" y="503684"/>
                  <a:pt x="26160" y="504764"/>
                  <a:pt x="24519" y="505959"/>
                </a:cubicBezTo>
                <a:cubicBezTo>
                  <a:pt x="22007" y="507787"/>
                  <a:pt x="22748" y="509342"/>
                  <a:pt x="25174" y="510926"/>
                </a:cubicBezTo>
                <a:cubicBezTo>
                  <a:pt x="26822" y="511998"/>
                  <a:pt x="29349" y="513200"/>
                  <a:pt x="27894" y="514914"/>
                </a:cubicBezTo>
                <a:cubicBezTo>
                  <a:pt x="26585" y="516468"/>
                  <a:pt x="25785" y="517411"/>
                  <a:pt x="28226" y="518786"/>
                </a:cubicBezTo>
                <a:cubicBezTo>
                  <a:pt x="30399" y="520010"/>
                  <a:pt x="32329" y="521514"/>
                  <a:pt x="33905" y="523105"/>
                </a:cubicBezTo>
                <a:cubicBezTo>
                  <a:pt x="34574" y="523782"/>
                  <a:pt x="34243" y="524998"/>
                  <a:pt x="34041" y="525941"/>
                </a:cubicBezTo>
                <a:cubicBezTo>
                  <a:pt x="33847" y="526870"/>
                  <a:pt x="32897" y="527460"/>
                  <a:pt x="31486" y="527647"/>
                </a:cubicBezTo>
                <a:cubicBezTo>
                  <a:pt x="31400" y="528605"/>
                  <a:pt x="31767" y="529908"/>
                  <a:pt x="31011" y="530368"/>
                </a:cubicBezTo>
                <a:cubicBezTo>
                  <a:pt x="27772" y="532341"/>
                  <a:pt x="29708" y="533536"/>
                  <a:pt x="31940" y="534874"/>
                </a:cubicBezTo>
                <a:cubicBezTo>
                  <a:pt x="32645" y="535299"/>
                  <a:pt x="33127" y="535882"/>
                  <a:pt x="33718" y="536386"/>
                </a:cubicBezTo>
                <a:cubicBezTo>
                  <a:pt x="32515" y="536681"/>
                  <a:pt x="31321" y="536998"/>
                  <a:pt x="30104" y="537272"/>
                </a:cubicBezTo>
                <a:cubicBezTo>
                  <a:pt x="28794" y="537559"/>
                  <a:pt x="27456" y="537804"/>
                  <a:pt x="26131" y="538063"/>
                </a:cubicBezTo>
                <a:cubicBezTo>
                  <a:pt x="26599" y="538574"/>
                  <a:pt x="26901" y="539222"/>
                  <a:pt x="27563" y="539568"/>
                </a:cubicBezTo>
                <a:cubicBezTo>
                  <a:pt x="31083" y="541396"/>
                  <a:pt x="32638" y="543239"/>
                  <a:pt x="29154" y="545989"/>
                </a:cubicBezTo>
                <a:cubicBezTo>
                  <a:pt x="28132" y="546788"/>
                  <a:pt x="28564" y="548436"/>
                  <a:pt x="28370" y="549696"/>
                </a:cubicBezTo>
                <a:cubicBezTo>
                  <a:pt x="28089" y="551582"/>
                  <a:pt x="29176" y="552697"/>
                  <a:pt x="32148" y="553000"/>
                </a:cubicBezTo>
                <a:cubicBezTo>
                  <a:pt x="33379" y="553122"/>
                  <a:pt x="33718" y="553849"/>
                  <a:pt x="32998" y="554202"/>
                </a:cubicBezTo>
                <a:cubicBezTo>
                  <a:pt x="32257" y="554555"/>
                  <a:pt x="31062" y="554547"/>
                  <a:pt x="30471" y="554958"/>
                </a:cubicBezTo>
                <a:cubicBezTo>
                  <a:pt x="23612" y="559701"/>
                  <a:pt x="25476" y="565539"/>
                  <a:pt x="26182" y="571197"/>
                </a:cubicBezTo>
                <a:cubicBezTo>
                  <a:pt x="26246" y="571744"/>
                  <a:pt x="27204" y="572270"/>
                  <a:pt x="27844" y="572745"/>
                </a:cubicBezTo>
                <a:cubicBezTo>
                  <a:pt x="29471" y="573932"/>
                  <a:pt x="31184" y="575070"/>
                  <a:pt x="32818" y="576257"/>
                </a:cubicBezTo>
                <a:cubicBezTo>
                  <a:pt x="33998" y="577114"/>
                  <a:pt x="33581" y="577675"/>
                  <a:pt x="31580" y="578007"/>
                </a:cubicBezTo>
                <a:cubicBezTo>
                  <a:pt x="25872" y="578964"/>
                  <a:pt x="24692" y="579727"/>
                  <a:pt x="26189" y="582743"/>
                </a:cubicBezTo>
                <a:cubicBezTo>
                  <a:pt x="26959" y="584291"/>
                  <a:pt x="27801" y="585284"/>
                  <a:pt x="26246" y="586882"/>
                </a:cubicBezTo>
                <a:cubicBezTo>
                  <a:pt x="25188" y="587969"/>
                  <a:pt x="26052" y="589373"/>
                  <a:pt x="28557" y="589689"/>
                </a:cubicBezTo>
                <a:cubicBezTo>
                  <a:pt x="31033" y="589999"/>
                  <a:pt x="31896" y="591439"/>
                  <a:pt x="30874" y="592511"/>
                </a:cubicBezTo>
                <a:cubicBezTo>
                  <a:pt x="29384" y="594073"/>
                  <a:pt x="29025" y="595110"/>
                  <a:pt x="30903" y="596607"/>
                </a:cubicBezTo>
                <a:cubicBezTo>
                  <a:pt x="31422" y="597017"/>
                  <a:pt x="30767" y="598450"/>
                  <a:pt x="30054" y="599134"/>
                </a:cubicBezTo>
                <a:cubicBezTo>
                  <a:pt x="27391" y="601703"/>
                  <a:pt x="28060" y="603784"/>
                  <a:pt x="31083" y="606051"/>
                </a:cubicBezTo>
                <a:cubicBezTo>
                  <a:pt x="34150" y="608347"/>
                  <a:pt x="33934" y="608513"/>
                  <a:pt x="29960" y="611234"/>
                </a:cubicBezTo>
                <a:cubicBezTo>
                  <a:pt x="28434" y="612278"/>
                  <a:pt x="28449" y="613516"/>
                  <a:pt x="28585" y="614804"/>
                </a:cubicBezTo>
                <a:cubicBezTo>
                  <a:pt x="28794" y="616870"/>
                  <a:pt x="30241" y="616604"/>
                  <a:pt x="32069" y="615625"/>
                </a:cubicBezTo>
                <a:cubicBezTo>
                  <a:pt x="32933" y="615164"/>
                  <a:pt x="33667" y="615351"/>
                  <a:pt x="34085" y="616194"/>
                </a:cubicBezTo>
                <a:cubicBezTo>
                  <a:pt x="34229" y="616481"/>
                  <a:pt x="34214" y="616884"/>
                  <a:pt x="34020" y="617144"/>
                </a:cubicBezTo>
                <a:cubicBezTo>
                  <a:pt x="33624" y="617676"/>
                  <a:pt x="33207" y="618281"/>
                  <a:pt x="32537" y="618626"/>
                </a:cubicBezTo>
                <a:cubicBezTo>
                  <a:pt x="28730" y="620599"/>
                  <a:pt x="28513" y="620649"/>
                  <a:pt x="30003" y="622528"/>
                </a:cubicBezTo>
                <a:cubicBezTo>
                  <a:pt x="30939" y="623701"/>
                  <a:pt x="31486" y="624587"/>
                  <a:pt x="30745" y="626005"/>
                </a:cubicBezTo>
                <a:cubicBezTo>
                  <a:pt x="27412" y="632397"/>
                  <a:pt x="27182" y="637220"/>
                  <a:pt x="31796" y="642460"/>
                </a:cubicBezTo>
                <a:cubicBezTo>
                  <a:pt x="34675" y="645728"/>
                  <a:pt x="34063" y="647621"/>
                  <a:pt x="30162" y="649759"/>
                </a:cubicBezTo>
                <a:cubicBezTo>
                  <a:pt x="29658" y="650040"/>
                  <a:pt x="29313" y="651069"/>
                  <a:pt x="29622" y="651300"/>
                </a:cubicBezTo>
                <a:cubicBezTo>
                  <a:pt x="32127" y="653150"/>
                  <a:pt x="31270" y="654798"/>
                  <a:pt x="29255" y="656454"/>
                </a:cubicBezTo>
                <a:cubicBezTo>
                  <a:pt x="31853" y="659002"/>
                  <a:pt x="31256" y="661903"/>
                  <a:pt x="31277" y="664732"/>
                </a:cubicBezTo>
                <a:cubicBezTo>
                  <a:pt x="31350" y="675076"/>
                  <a:pt x="31731" y="685427"/>
                  <a:pt x="31277" y="695756"/>
                </a:cubicBezTo>
                <a:cubicBezTo>
                  <a:pt x="31126" y="699161"/>
                  <a:pt x="32271" y="702112"/>
                  <a:pt x="34553" y="704826"/>
                </a:cubicBezTo>
                <a:cubicBezTo>
                  <a:pt x="36309" y="706921"/>
                  <a:pt x="37072" y="707965"/>
                  <a:pt x="32760" y="708461"/>
                </a:cubicBezTo>
                <a:cubicBezTo>
                  <a:pt x="31609" y="708598"/>
                  <a:pt x="31825" y="709296"/>
                  <a:pt x="33005" y="709829"/>
                </a:cubicBezTo>
                <a:cubicBezTo>
                  <a:pt x="37072" y="711643"/>
                  <a:pt x="37547" y="711880"/>
                  <a:pt x="35812" y="713586"/>
                </a:cubicBezTo>
                <a:cubicBezTo>
                  <a:pt x="33941" y="715429"/>
                  <a:pt x="34560" y="717279"/>
                  <a:pt x="34286" y="719144"/>
                </a:cubicBezTo>
                <a:cubicBezTo>
                  <a:pt x="33919" y="721641"/>
                  <a:pt x="34956" y="724276"/>
                  <a:pt x="32012" y="726500"/>
                </a:cubicBezTo>
                <a:cubicBezTo>
                  <a:pt x="31436" y="726932"/>
                  <a:pt x="32235" y="728228"/>
                  <a:pt x="32523" y="729106"/>
                </a:cubicBezTo>
                <a:cubicBezTo>
                  <a:pt x="32616" y="729380"/>
                  <a:pt x="33091" y="729617"/>
                  <a:pt x="33444" y="729833"/>
                </a:cubicBezTo>
                <a:cubicBezTo>
                  <a:pt x="35510" y="731136"/>
                  <a:pt x="37885" y="732403"/>
                  <a:pt x="34661" y="734346"/>
                </a:cubicBezTo>
                <a:cubicBezTo>
                  <a:pt x="36295" y="737917"/>
                  <a:pt x="37014" y="741883"/>
                  <a:pt x="43715" y="743128"/>
                </a:cubicBezTo>
                <a:cubicBezTo>
                  <a:pt x="45241" y="743409"/>
                  <a:pt x="46242" y="744827"/>
                  <a:pt x="45450" y="745338"/>
                </a:cubicBezTo>
                <a:cubicBezTo>
                  <a:pt x="42125" y="747490"/>
                  <a:pt x="45673" y="749247"/>
                  <a:pt x="45695" y="751154"/>
                </a:cubicBezTo>
                <a:cubicBezTo>
                  <a:pt x="45753" y="755545"/>
                  <a:pt x="48272" y="759116"/>
                  <a:pt x="52591" y="762319"/>
                </a:cubicBezTo>
                <a:cubicBezTo>
                  <a:pt x="54462" y="763708"/>
                  <a:pt x="55182" y="765918"/>
                  <a:pt x="57276" y="767026"/>
                </a:cubicBezTo>
                <a:cubicBezTo>
                  <a:pt x="60645" y="768812"/>
                  <a:pt x="57701" y="770237"/>
                  <a:pt x="57730" y="771849"/>
                </a:cubicBezTo>
                <a:cubicBezTo>
                  <a:pt x="57780" y="774441"/>
                  <a:pt x="63387" y="777572"/>
                  <a:pt x="67425" y="777896"/>
                </a:cubicBezTo>
                <a:cubicBezTo>
                  <a:pt x="69542" y="778062"/>
                  <a:pt x="71500" y="777277"/>
                  <a:pt x="71694" y="776068"/>
                </a:cubicBezTo>
                <a:cubicBezTo>
                  <a:pt x="71946" y="774477"/>
                  <a:pt x="71903" y="772864"/>
                  <a:pt x="72205" y="771281"/>
                </a:cubicBezTo>
                <a:cubicBezTo>
                  <a:pt x="72392" y="770316"/>
                  <a:pt x="73169" y="770251"/>
                  <a:pt x="74177" y="770892"/>
                </a:cubicBezTo>
                <a:cubicBezTo>
                  <a:pt x="78755" y="773807"/>
                  <a:pt x="85823" y="770259"/>
                  <a:pt x="90228" y="773670"/>
                </a:cubicBezTo>
                <a:cubicBezTo>
                  <a:pt x="91618" y="772893"/>
                  <a:pt x="93014" y="772109"/>
                  <a:pt x="94396" y="771324"/>
                </a:cubicBezTo>
                <a:cubicBezTo>
                  <a:pt x="96491" y="770143"/>
                  <a:pt x="96836" y="770071"/>
                  <a:pt x="97786" y="772173"/>
                </a:cubicBezTo>
                <a:cubicBezTo>
                  <a:pt x="98787" y="774376"/>
                  <a:pt x="99931" y="773015"/>
                  <a:pt x="101616" y="772764"/>
                </a:cubicBezTo>
                <a:cubicBezTo>
                  <a:pt x="103689" y="772454"/>
                  <a:pt x="106258" y="774599"/>
                  <a:pt x="105251" y="775564"/>
                </a:cubicBezTo>
                <a:cubicBezTo>
                  <a:pt x="103084" y="777637"/>
                  <a:pt x="103573" y="779854"/>
                  <a:pt x="103682" y="782071"/>
                </a:cubicBezTo>
                <a:cubicBezTo>
                  <a:pt x="103703" y="782488"/>
                  <a:pt x="104596" y="782920"/>
                  <a:pt x="105193" y="783259"/>
                </a:cubicBezTo>
                <a:cubicBezTo>
                  <a:pt x="105294" y="783316"/>
                  <a:pt x="105978" y="782949"/>
                  <a:pt x="106345" y="782740"/>
                </a:cubicBezTo>
                <a:cubicBezTo>
                  <a:pt x="108252" y="781661"/>
                  <a:pt x="109130" y="780351"/>
                  <a:pt x="109469" y="778609"/>
                </a:cubicBezTo>
                <a:cubicBezTo>
                  <a:pt x="109951" y="776168"/>
                  <a:pt x="114162" y="774887"/>
                  <a:pt x="116559" y="776341"/>
                </a:cubicBezTo>
                <a:cubicBezTo>
                  <a:pt x="120417" y="778673"/>
                  <a:pt x="124966" y="780559"/>
                  <a:pt x="127017" y="784122"/>
                </a:cubicBezTo>
                <a:cubicBezTo>
                  <a:pt x="128075" y="785965"/>
                  <a:pt x="131142" y="785965"/>
                  <a:pt x="132293" y="784403"/>
                </a:cubicBezTo>
                <a:cubicBezTo>
                  <a:pt x="133337" y="782985"/>
                  <a:pt x="134633" y="781589"/>
                  <a:pt x="135129" y="780077"/>
                </a:cubicBezTo>
                <a:cubicBezTo>
                  <a:pt x="135727" y="778256"/>
                  <a:pt x="136669" y="778047"/>
                  <a:pt x="138707" y="779105"/>
                </a:cubicBezTo>
                <a:cubicBezTo>
                  <a:pt x="139088" y="779300"/>
                  <a:pt x="139527" y="779631"/>
                  <a:pt x="139909" y="779616"/>
                </a:cubicBezTo>
                <a:cubicBezTo>
                  <a:pt x="146797" y="779292"/>
                  <a:pt x="152663" y="780639"/>
                  <a:pt x="158206" y="783547"/>
                </a:cubicBezTo>
                <a:cubicBezTo>
                  <a:pt x="160962" y="784993"/>
                  <a:pt x="164605" y="786476"/>
                  <a:pt x="168787" y="785692"/>
                </a:cubicBezTo>
                <a:cubicBezTo>
                  <a:pt x="170860" y="785303"/>
                  <a:pt x="173552" y="784187"/>
                  <a:pt x="174847" y="784691"/>
                </a:cubicBezTo>
                <a:cubicBezTo>
                  <a:pt x="176582" y="785368"/>
                  <a:pt x="177575" y="787225"/>
                  <a:pt x="178295" y="788708"/>
                </a:cubicBezTo>
                <a:cubicBezTo>
                  <a:pt x="180188" y="792609"/>
                  <a:pt x="184457" y="795849"/>
                  <a:pt x="185054" y="800124"/>
                </a:cubicBezTo>
                <a:cubicBezTo>
                  <a:pt x="185198" y="801183"/>
                  <a:pt x="187285" y="801046"/>
                  <a:pt x="188682" y="800902"/>
                </a:cubicBezTo>
                <a:cubicBezTo>
                  <a:pt x="189106" y="800858"/>
                  <a:pt x="189466" y="800549"/>
                  <a:pt x="189855" y="800355"/>
                </a:cubicBezTo>
                <a:cubicBezTo>
                  <a:pt x="191028" y="799764"/>
                  <a:pt x="192317" y="799376"/>
                  <a:pt x="192828" y="800693"/>
                </a:cubicBezTo>
                <a:cubicBezTo>
                  <a:pt x="193778" y="803155"/>
                  <a:pt x="191964" y="805840"/>
                  <a:pt x="193972" y="808237"/>
                </a:cubicBezTo>
                <a:cubicBezTo>
                  <a:pt x="194836" y="809273"/>
                  <a:pt x="198061" y="808517"/>
                  <a:pt x="197859" y="810166"/>
                </a:cubicBezTo>
                <a:cubicBezTo>
                  <a:pt x="197715" y="811361"/>
                  <a:pt x="196103" y="812462"/>
                  <a:pt x="195923" y="813664"/>
                </a:cubicBezTo>
                <a:cubicBezTo>
                  <a:pt x="195642" y="815543"/>
                  <a:pt x="195376" y="817587"/>
                  <a:pt x="198003" y="819027"/>
                </a:cubicBezTo>
                <a:cubicBezTo>
                  <a:pt x="198745" y="819430"/>
                  <a:pt x="199507" y="819819"/>
                  <a:pt x="200256" y="820215"/>
                </a:cubicBezTo>
                <a:cubicBezTo>
                  <a:pt x="200695" y="819740"/>
                  <a:pt x="201530" y="819293"/>
                  <a:pt x="201588" y="818804"/>
                </a:cubicBezTo>
                <a:close/>
                <a:moveTo>
                  <a:pt x="284702" y="794135"/>
                </a:moveTo>
                <a:cubicBezTo>
                  <a:pt x="284580" y="794394"/>
                  <a:pt x="284515" y="794668"/>
                  <a:pt x="284335" y="794906"/>
                </a:cubicBezTo>
                <a:cubicBezTo>
                  <a:pt x="283745" y="795676"/>
                  <a:pt x="283119" y="796432"/>
                  <a:pt x="282499" y="797195"/>
                </a:cubicBezTo>
                <a:cubicBezTo>
                  <a:pt x="282550" y="797195"/>
                  <a:pt x="282572" y="797216"/>
                  <a:pt x="282622" y="797216"/>
                </a:cubicBezTo>
                <a:lnTo>
                  <a:pt x="282348" y="797382"/>
                </a:lnTo>
                <a:cubicBezTo>
                  <a:pt x="282399" y="797317"/>
                  <a:pt x="282449" y="797252"/>
                  <a:pt x="282499" y="797187"/>
                </a:cubicBezTo>
                <a:cubicBezTo>
                  <a:pt x="280973" y="797159"/>
                  <a:pt x="279987" y="796669"/>
                  <a:pt x="279800" y="795611"/>
                </a:cubicBezTo>
                <a:cubicBezTo>
                  <a:pt x="279606" y="794474"/>
                  <a:pt x="280527" y="793783"/>
                  <a:pt x="282111" y="793675"/>
                </a:cubicBezTo>
                <a:cubicBezTo>
                  <a:pt x="282939" y="793631"/>
                  <a:pt x="283831" y="793970"/>
                  <a:pt x="284702" y="794135"/>
                </a:cubicBezTo>
                <a:close/>
                <a:moveTo>
                  <a:pt x="308909" y="22147"/>
                </a:moveTo>
                <a:cubicBezTo>
                  <a:pt x="308851" y="22061"/>
                  <a:pt x="309449" y="21701"/>
                  <a:pt x="309823" y="21607"/>
                </a:cubicBezTo>
                <a:cubicBezTo>
                  <a:pt x="310032" y="21557"/>
                  <a:pt x="310391" y="21802"/>
                  <a:pt x="310687" y="21910"/>
                </a:cubicBezTo>
                <a:cubicBezTo>
                  <a:pt x="310665" y="22119"/>
                  <a:pt x="310759" y="22378"/>
                  <a:pt x="310607" y="22522"/>
                </a:cubicBezTo>
                <a:cubicBezTo>
                  <a:pt x="310032" y="23033"/>
                  <a:pt x="309377" y="22903"/>
                  <a:pt x="308909" y="22147"/>
                </a:cubicBezTo>
                <a:close/>
                <a:moveTo>
                  <a:pt x="282917" y="18260"/>
                </a:moveTo>
                <a:cubicBezTo>
                  <a:pt x="284069" y="17958"/>
                  <a:pt x="285199" y="17627"/>
                  <a:pt x="286379" y="17397"/>
                </a:cubicBezTo>
                <a:cubicBezTo>
                  <a:pt x="286574" y="17360"/>
                  <a:pt x="287056" y="17764"/>
                  <a:pt x="287250" y="18016"/>
                </a:cubicBezTo>
                <a:cubicBezTo>
                  <a:pt x="287387" y="18188"/>
                  <a:pt x="287409" y="18354"/>
                  <a:pt x="287344" y="18505"/>
                </a:cubicBezTo>
                <a:cubicBezTo>
                  <a:pt x="287250" y="18721"/>
                  <a:pt x="286933" y="18879"/>
                  <a:pt x="286538" y="19009"/>
                </a:cubicBezTo>
                <a:cubicBezTo>
                  <a:pt x="286098" y="19146"/>
                  <a:pt x="285559" y="19232"/>
                  <a:pt x="284911" y="19182"/>
                </a:cubicBezTo>
                <a:cubicBezTo>
                  <a:pt x="284241" y="18872"/>
                  <a:pt x="283579" y="18563"/>
                  <a:pt x="282917" y="18260"/>
                </a:cubicBezTo>
                <a:close/>
                <a:moveTo>
                  <a:pt x="282687" y="25343"/>
                </a:moveTo>
                <a:cubicBezTo>
                  <a:pt x="282456" y="24472"/>
                  <a:pt x="282456" y="23537"/>
                  <a:pt x="282672" y="22658"/>
                </a:cubicBezTo>
                <a:cubicBezTo>
                  <a:pt x="282759" y="22327"/>
                  <a:pt x="283680" y="22047"/>
                  <a:pt x="284299" y="21845"/>
                </a:cubicBezTo>
                <a:cubicBezTo>
                  <a:pt x="284421" y="21802"/>
                  <a:pt x="285076" y="22212"/>
                  <a:pt x="285163" y="22464"/>
                </a:cubicBezTo>
                <a:cubicBezTo>
                  <a:pt x="285357" y="23033"/>
                  <a:pt x="285357" y="23637"/>
                  <a:pt x="285379" y="23817"/>
                </a:cubicBezTo>
                <a:cubicBezTo>
                  <a:pt x="285379" y="24523"/>
                  <a:pt x="285515" y="24868"/>
                  <a:pt x="285350" y="25120"/>
                </a:cubicBezTo>
                <a:cubicBezTo>
                  <a:pt x="285012" y="25639"/>
                  <a:pt x="284515" y="26114"/>
                  <a:pt x="284083" y="26603"/>
                </a:cubicBezTo>
                <a:cubicBezTo>
                  <a:pt x="283594" y="26186"/>
                  <a:pt x="282809" y="25804"/>
                  <a:pt x="282687" y="25343"/>
                </a:cubicBezTo>
                <a:close/>
                <a:moveTo>
                  <a:pt x="325644" y="36760"/>
                </a:moveTo>
                <a:cubicBezTo>
                  <a:pt x="326695" y="39488"/>
                  <a:pt x="322743" y="41144"/>
                  <a:pt x="322304" y="43577"/>
                </a:cubicBezTo>
                <a:cubicBezTo>
                  <a:pt x="322268" y="43793"/>
                  <a:pt x="321714" y="43965"/>
                  <a:pt x="321404" y="44153"/>
                </a:cubicBezTo>
                <a:cubicBezTo>
                  <a:pt x="321001" y="44318"/>
                  <a:pt x="320821" y="44412"/>
                  <a:pt x="320749" y="44455"/>
                </a:cubicBezTo>
                <a:cubicBezTo>
                  <a:pt x="320713" y="44484"/>
                  <a:pt x="320699" y="44491"/>
                  <a:pt x="320749" y="44455"/>
                </a:cubicBezTo>
                <a:cubicBezTo>
                  <a:pt x="320850" y="44376"/>
                  <a:pt x="321138" y="44052"/>
                  <a:pt x="320281" y="43598"/>
                </a:cubicBezTo>
                <a:cubicBezTo>
                  <a:pt x="319223" y="43030"/>
                  <a:pt x="317431" y="41950"/>
                  <a:pt x="317654" y="41604"/>
                </a:cubicBezTo>
                <a:cubicBezTo>
                  <a:pt x="318935" y="39682"/>
                  <a:pt x="320663" y="37890"/>
                  <a:pt x="322398" y="36119"/>
                </a:cubicBezTo>
                <a:cubicBezTo>
                  <a:pt x="322851" y="35659"/>
                  <a:pt x="323852" y="35435"/>
                  <a:pt x="324593" y="35097"/>
                </a:cubicBezTo>
                <a:cubicBezTo>
                  <a:pt x="324953" y="35651"/>
                  <a:pt x="325421" y="36184"/>
                  <a:pt x="325644" y="36760"/>
                </a:cubicBezTo>
                <a:close/>
                <a:moveTo>
                  <a:pt x="312371" y="42000"/>
                </a:moveTo>
                <a:cubicBezTo>
                  <a:pt x="311658" y="41633"/>
                  <a:pt x="311831" y="41208"/>
                  <a:pt x="312875" y="40885"/>
                </a:cubicBezTo>
                <a:cubicBezTo>
                  <a:pt x="312976" y="40849"/>
                  <a:pt x="313487" y="41244"/>
                  <a:pt x="313616" y="41482"/>
                </a:cubicBezTo>
                <a:cubicBezTo>
                  <a:pt x="313688" y="41619"/>
                  <a:pt x="313371" y="41849"/>
                  <a:pt x="313249" y="42015"/>
                </a:cubicBezTo>
                <a:cubicBezTo>
                  <a:pt x="312940" y="42015"/>
                  <a:pt x="312558" y="42094"/>
                  <a:pt x="312371" y="42000"/>
                </a:cubicBezTo>
                <a:close/>
                <a:moveTo>
                  <a:pt x="230725" y="37465"/>
                </a:moveTo>
                <a:cubicBezTo>
                  <a:pt x="230624" y="36616"/>
                  <a:pt x="230667" y="35759"/>
                  <a:pt x="230660" y="34903"/>
                </a:cubicBezTo>
                <a:cubicBezTo>
                  <a:pt x="230566" y="34896"/>
                  <a:pt x="230502" y="34874"/>
                  <a:pt x="230394" y="34874"/>
                </a:cubicBezTo>
                <a:lnTo>
                  <a:pt x="230653" y="34708"/>
                </a:lnTo>
                <a:cubicBezTo>
                  <a:pt x="230653" y="34773"/>
                  <a:pt x="230660" y="34838"/>
                  <a:pt x="230660" y="34910"/>
                </a:cubicBezTo>
                <a:cubicBezTo>
                  <a:pt x="232733" y="35004"/>
                  <a:pt x="233618" y="35810"/>
                  <a:pt x="233172" y="37192"/>
                </a:cubicBezTo>
                <a:cubicBezTo>
                  <a:pt x="233050" y="37566"/>
                  <a:pt x="232164" y="37854"/>
                  <a:pt x="231560" y="38113"/>
                </a:cubicBezTo>
                <a:cubicBezTo>
                  <a:pt x="231488" y="38128"/>
                  <a:pt x="230754" y="37703"/>
                  <a:pt x="230725" y="37465"/>
                </a:cubicBezTo>
                <a:close/>
                <a:moveTo>
                  <a:pt x="260438" y="41907"/>
                </a:moveTo>
                <a:cubicBezTo>
                  <a:pt x="259171" y="41252"/>
                  <a:pt x="259517" y="40417"/>
                  <a:pt x="260042" y="39618"/>
                </a:cubicBezTo>
                <a:cubicBezTo>
                  <a:pt x="260208" y="39366"/>
                  <a:pt x="260611" y="39179"/>
                  <a:pt x="260898" y="38970"/>
                </a:cubicBezTo>
                <a:cubicBezTo>
                  <a:pt x="261179" y="39193"/>
                  <a:pt x="261561" y="39387"/>
                  <a:pt x="261712" y="39646"/>
                </a:cubicBezTo>
                <a:cubicBezTo>
                  <a:pt x="262165" y="40438"/>
                  <a:pt x="262784" y="41280"/>
                  <a:pt x="261165" y="41921"/>
                </a:cubicBezTo>
                <a:cubicBezTo>
                  <a:pt x="261021" y="41921"/>
                  <a:pt x="260625" y="42007"/>
                  <a:pt x="260438" y="41907"/>
                </a:cubicBezTo>
                <a:close/>
                <a:moveTo>
                  <a:pt x="302395" y="46204"/>
                </a:moveTo>
                <a:cubicBezTo>
                  <a:pt x="301588" y="46010"/>
                  <a:pt x="300653" y="45657"/>
                  <a:pt x="300264" y="45196"/>
                </a:cubicBezTo>
                <a:cubicBezTo>
                  <a:pt x="299839" y="44692"/>
                  <a:pt x="299990" y="43973"/>
                  <a:pt x="299875" y="43238"/>
                </a:cubicBezTo>
                <a:cubicBezTo>
                  <a:pt x="298457" y="40561"/>
                  <a:pt x="302042" y="38682"/>
                  <a:pt x="302790" y="36278"/>
                </a:cubicBezTo>
                <a:cubicBezTo>
                  <a:pt x="303129" y="35191"/>
                  <a:pt x="304374" y="34896"/>
                  <a:pt x="305612" y="35738"/>
                </a:cubicBezTo>
                <a:cubicBezTo>
                  <a:pt x="306526" y="36357"/>
                  <a:pt x="307951" y="37710"/>
                  <a:pt x="307800" y="37804"/>
                </a:cubicBezTo>
                <a:cubicBezTo>
                  <a:pt x="304619" y="39906"/>
                  <a:pt x="306195" y="42612"/>
                  <a:pt x="305497" y="45002"/>
                </a:cubicBezTo>
                <a:cubicBezTo>
                  <a:pt x="305238" y="45916"/>
                  <a:pt x="304014" y="46607"/>
                  <a:pt x="302395" y="46204"/>
                </a:cubicBezTo>
                <a:close/>
                <a:moveTo>
                  <a:pt x="309218" y="47687"/>
                </a:moveTo>
                <a:cubicBezTo>
                  <a:pt x="309528" y="47406"/>
                  <a:pt x="309830" y="47133"/>
                  <a:pt x="310139" y="46852"/>
                </a:cubicBezTo>
                <a:cubicBezTo>
                  <a:pt x="310427" y="47046"/>
                  <a:pt x="310715" y="47241"/>
                  <a:pt x="311003" y="47435"/>
                </a:cubicBezTo>
                <a:cubicBezTo>
                  <a:pt x="310694" y="47615"/>
                  <a:pt x="310384" y="47788"/>
                  <a:pt x="310075" y="47968"/>
                </a:cubicBezTo>
                <a:cubicBezTo>
                  <a:pt x="309780" y="47874"/>
                  <a:pt x="309499" y="47780"/>
                  <a:pt x="309218" y="47687"/>
                </a:cubicBezTo>
                <a:close/>
                <a:moveTo>
                  <a:pt x="317561" y="47356"/>
                </a:moveTo>
                <a:cubicBezTo>
                  <a:pt x="317510" y="47269"/>
                  <a:pt x="318093" y="46924"/>
                  <a:pt x="318453" y="46830"/>
                </a:cubicBezTo>
                <a:cubicBezTo>
                  <a:pt x="318647" y="46780"/>
                  <a:pt x="319007" y="47010"/>
                  <a:pt x="319288" y="47111"/>
                </a:cubicBezTo>
                <a:cubicBezTo>
                  <a:pt x="319274" y="47313"/>
                  <a:pt x="319375" y="47579"/>
                  <a:pt x="319223" y="47709"/>
                </a:cubicBezTo>
                <a:cubicBezTo>
                  <a:pt x="318676" y="48212"/>
                  <a:pt x="318028" y="48090"/>
                  <a:pt x="317561" y="47356"/>
                </a:cubicBezTo>
                <a:close/>
                <a:moveTo>
                  <a:pt x="213932" y="49616"/>
                </a:moveTo>
                <a:cubicBezTo>
                  <a:pt x="214242" y="49343"/>
                  <a:pt x="214544" y="49062"/>
                  <a:pt x="214853" y="48788"/>
                </a:cubicBezTo>
                <a:cubicBezTo>
                  <a:pt x="215134" y="48983"/>
                  <a:pt x="215415" y="49184"/>
                  <a:pt x="215696" y="49378"/>
                </a:cubicBezTo>
                <a:cubicBezTo>
                  <a:pt x="215386" y="49559"/>
                  <a:pt x="215084" y="49731"/>
                  <a:pt x="214774" y="49911"/>
                </a:cubicBezTo>
                <a:cubicBezTo>
                  <a:pt x="214494" y="49810"/>
                  <a:pt x="214213" y="49710"/>
                  <a:pt x="213932" y="49616"/>
                </a:cubicBezTo>
                <a:close/>
                <a:moveTo>
                  <a:pt x="357624" y="54331"/>
                </a:moveTo>
                <a:cubicBezTo>
                  <a:pt x="357545" y="54317"/>
                  <a:pt x="357495" y="54288"/>
                  <a:pt x="357408" y="54273"/>
                </a:cubicBezTo>
                <a:cubicBezTo>
                  <a:pt x="357423" y="54201"/>
                  <a:pt x="357495" y="54158"/>
                  <a:pt x="357516" y="54093"/>
                </a:cubicBezTo>
                <a:cubicBezTo>
                  <a:pt x="355983" y="54101"/>
                  <a:pt x="354853" y="53532"/>
                  <a:pt x="354716" y="52596"/>
                </a:cubicBezTo>
                <a:cubicBezTo>
                  <a:pt x="354493" y="51034"/>
                  <a:pt x="354853" y="49465"/>
                  <a:pt x="353018" y="48155"/>
                </a:cubicBezTo>
                <a:cubicBezTo>
                  <a:pt x="351319" y="46945"/>
                  <a:pt x="353205" y="46773"/>
                  <a:pt x="354335" y="46420"/>
                </a:cubicBezTo>
                <a:cubicBezTo>
                  <a:pt x="355587" y="46031"/>
                  <a:pt x="356962" y="45751"/>
                  <a:pt x="358042" y="45203"/>
                </a:cubicBezTo>
                <a:cubicBezTo>
                  <a:pt x="359114" y="44664"/>
                  <a:pt x="359755" y="44642"/>
                  <a:pt x="360036" y="45592"/>
                </a:cubicBezTo>
                <a:cubicBezTo>
                  <a:pt x="360590" y="47399"/>
                  <a:pt x="360489" y="49235"/>
                  <a:pt x="362202" y="50948"/>
                </a:cubicBezTo>
                <a:cubicBezTo>
                  <a:pt x="363296" y="52035"/>
                  <a:pt x="361050" y="52063"/>
                  <a:pt x="359892" y="52279"/>
                </a:cubicBezTo>
                <a:cubicBezTo>
                  <a:pt x="358517" y="52539"/>
                  <a:pt x="357783" y="53194"/>
                  <a:pt x="357523" y="54101"/>
                </a:cubicBezTo>
                <a:cubicBezTo>
                  <a:pt x="357581" y="54101"/>
                  <a:pt x="357624" y="54115"/>
                  <a:pt x="357675" y="54115"/>
                </a:cubicBezTo>
                <a:cubicBezTo>
                  <a:pt x="357646" y="54180"/>
                  <a:pt x="357653" y="54252"/>
                  <a:pt x="357624" y="54331"/>
                </a:cubicBezTo>
                <a:cubicBezTo>
                  <a:pt x="361777" y="55094"/>
                  <a:pt x="363850" y="56865"/>
                  <a:pt x="363246" y="59845"/>
                </a:cubicBezTo>
                <a:cubicBezTo>
                  <a:pt x="363131" y="60421"/>
                  <a:pt x="362469" y="60946"/>
                  <a:pt x="362051" y="61500"/>
                </a:cubicBezTo>
                <a:cubicBezTo>
                  <a:pt x="361720" y="61371"/>
                  <a:pt x="361166" y="61277"/>
                  <a:pt x="361101" y="61104"/>
                </a:cubicBezTo>
                <a:cubicBezTo>
                  <a:pt x="360223" y="58779"/>
                  <a:pt x="356782" y="57023"/>
                  <a:pt x="357624" y="54331"/>
                </a:cubicBezTo>
                <a:close/>
                <a:moveTo>
                  <a:pt x="336577" y="56786"/>
                </a:moveTo>
                <a:cubicBezTo>
                  <a:pt x="336577" y="56994"/>
                  <a:pt x="336700" y="57261"/>
                  <a:pt x="336556" y="57383"/>
                </a:cubicBezTo>
                <a:cubicBezTo>
                  <a:pt x="335995" y="57880"/>
                  <a:pt x="335339" y="57765"/>
                  <a:pt x="334850" y="57045"/>
                </a:cubicBezTo>
                <a:cubicBezTo>
                  <a:pt x="334800" y="56973"/>
                  <a:pt x="335390" y="56620"/>
                  <a:pt x="335757" y="56526"/>
                </a:cubicBezTo>
                <a:cubicBezTo>
                  <a:pt x="335958" y="56483"/>
                  <a:pt x="336311" y="56699"/>
                  <a:pt x="336577" y="56786"/>
                </a:cubicBezTo>
                <a:close/>
                <a:moveTo>
                  <a:pt x="182153" y="59247"/>
                </a:moveTo>
                <a:cubicBezTo>
                  <a:pt x="181678" y="58844"/>
                  <a:pt x="181491" y="58268"/>
                  <a:pt x="181613" y="57563"/>
                </a:cubicBezTo>
                <a:cubicBezTo>
                  <a:pt x="181750" y="57484"/>
                  <a:pt x="181908" y="57390"/>
                  <a:pt x="182067" y="57289"/>
                </a:cubicBezTo>
                <a:cubicBezTo>
                  <a:pt x="182549" y="56987"/>
                  <a:pt x="183075" y="56649"/>
                  <a:pt x="183182" y="56706"/>
                </a:cubicBezTo>
                <a:cubicBezTo>
                  <a:pt x="184255" y="57225"/>
                  <a:pt x="185205" y="57865"/>
                  <a:pt x="186148" y="58499"/>
                </a:cubicBezTo>
                <a:cubicBezTo>
                  <a:pt x="186436" y="58693"/>
                  <a:pt x="186558" y="58988"/>
                  <a:pt x="186760" y="59240"/>
                </a:cubicBezTo>
                <a:cubicBezTo>
                  <a:pt x="185983" y="59471"/>
                  <a:pt x="185205" y="59902"/>
                  <a:pt x="184435" y="59895"/>
                </a:cubicBezTo>
                <a:cubicBezTo>
                  <a:pt x="183398" y="59881"/>
                  <a:pt x="182628" y="59650"/>
                  <a:pt x="182153" y="59247"/>
                </a:cubicBezTo>
                <a:close/>
                <a:moveTo>
                  <a:pt x="340623" y="60946"/>
                </a:moveTo>
                <a:cubicBezTo>
                  <a:pt x="340565" y="60860"/>
                  <a:pt x="341155" y="60507"/>
                  <a:pt x="341523" y="60413"/>
                </a:cubicBezTo>
                <a:cubicBezTo>
                  <a:pt x="341717" y="60363"/>
                  <a:pt x="342077" y="60593"/>
                  <a:pt x="342357" y="60694"/>
                </a:cubicBezTo>
                <a:cubicBezTo>
                  <a:pt x="342343" y="60903"/>
                  <a:pt x="342444" y="61169"/>
                  <a:pt x="342293" y="61306"/>
                </a:cubicBezTo>
                <a:cubicBezTo>
                  <a:pt x="341746" y="61810"/>
                  <a:pt x="341098" y="61680"/>
                  <a:pt x="340623" y="60946"/>
                </a:cubicBezTo>
                <a:close/>
                <a:moveTo>
                  <a:pt x="381932" y="73853"/>
                </a:moveTo>
                <a:cubicBezTo>
                  <a:pt x="382328" y="73889"/>
                  <a:pt x="382990" y="74385"/>
                  <a:pt x="382975" y="74400"/>
                </a:cubicBezTo>
                <a:cubicBezTo>
                  <a:pt x="379751" y="77330"/>
                  <a:pt x="385480" y="80000"/>
                  <a:pt x="383530" y="82879"/>
                </a:cubicBezTo>
                <a:cubicBezTo>
                  <a:pt x="383357" y="83138"/>
                  <a:pt x="383637" y="83520"/>
                  <a:pt x="383515" y="83808"/>
                </a:cubicBezTo>
                <a:cubicBezTo>
                  <a:pt x="383386" y="84096"/>
                  <a:pt x="382997" y="84549"/>
                  <a:pt x="382745" y="84542"/>
                </a:cubicBezTo>
                <a:cubicBezTo>
                  <a:pt x="381989" y="84528"/>
                  <a:pt x="381039" y="84470"/>
                  <a:pt x="380542" y="84153"/>
                </a:cubicBezTo>
                <a:cubicBezTo>
                  <a:pt x="379535" y="83520"/>
                  <a:pt x="378239" y="82771"/>
                  <a:pt x="378023" y="81958"/>
                </a:cubicBezTo>
                <a:cubicBezTo>
                  <a:pt x="377620" y="80439"/>
                  <a:pt x="377908" y="78834"/>
                  <a:pt x="377908" y="75508"/>
                </a:cubicBezTo>
                <a:cubicBezTo>
                  <a:pt x="377858" y="76034"/>
                  <a:pt x="377519" y="74659"/>
                  <a:pt x="379290" y="73860"/>
                </a:cubicBezTo>
                <a:cubicBezTo>
                  <a:pt x="379909" y="73586"/>
                  <a:pt x="381046" y="73766"/>
                  <a:pt x="381932" y="73853"/>
                </a:cubicBezTo>
                <a:close/>
                <a:moveTo>
                  <a:pt x="351283" y="66806"/>
                </a:moveTo>
                <a:cubicBezTo>
                  <a:pt x="352399" y="69491"/>
                  <a:pt x="355897" y="71708"/>
                  <a:pt x="354752" y="74860"/>
                </a:cubicBezTo>
                <a:cubicBezTo>
                  <a:pt x="354421" y="75767"/>
                  <a:pt x="354702" y="76782"/>
                  <a:pt x="354702" y="77747"/>
                </a:cubicBezTo>
                <a:cubicBezTo>
                  <a:pt x="354709" y="77747"/>
                  <a:pt x="354723" y="77747"/>
                  <a:pt x="354738" y="77747"/>
                </a:cubicBezTo>
                <a:cubicBezTo>
                  <a:pt x="354738" y="78711"/>
                  <a:pt x="354752" y="79676"/>
                  <a:pt x="354738" y="80641"/>
                </a:cubicBezTo>
                <a:cubicBezTo>
                  <a:pt x="354666" y="84139"/>
                  <a:pt x="353737" y="85212"/>
                  <a:pt x="351506" y="85111"/>
                </a:cubicBezTo>
                <a:cubicBezTo>
                  <a:pt x="347957" y="84952"/>
                  <a:pt x="349267" y="82613"/>
                  <a:pt x="347612" y="81620"/>
                </a:cubicBezTo>
                <a:cubicBezTo>
                  <a:pt x="346108" y="80713"/>
                  <a:pt x="345949" y="79410"/>
                  <a:pt x="346028" y="78071"/>
                </a:cubicBezTo>
                <a:cubicBezTo>
                  <a:pt x="346122" y="76466"/>
                  <a:pt x="346136" y="74846"/>
                  <a:pt x="345920" y="73255"/>
                </a:cubicBezTo>
                <a:cubicBezTo>
                  <a:pt x="345539" y="70405"/>
                  <a:pt x="345690" y="67540"/>
                  <a:pt x="346503" y="66647"/>
                </a:cubicBezTo>
                <a:cubicBezTo>
                  <a:pt x="347382" y="65690"/>
                  <a:pt x="350837" y="65719"/>
                  <a:pt x="351283" y="66806"/>
                </a:cubicBezTo>
                <a:close/>
                <a:moveTo>
                  <a:pt x="332590" y="76926"/>
                </a:moveTo>
                <a:cubicBezTo>
                  <a:pt x="331913" y="76559"/>
                  <a:pt x="332079" y="76135"/>
                  <a:pt x="333079" y="75803"/>
                </a:cubicBezTo>
                <a:cubicBezTo>
                  <a:pt x="333166" y="75775"/>
                  <a:pt x="333670" y="76163"/>
                  <a:pt x="333785" y="76401"/>
                </a:cubicBezTo>
                <a:cubicBezTo>
                  <a:pt x="333857" y="76545"/>
                  <a:pt x="333554" y="76768"/>
                  <a:pt x="333432" y="76941"/>
                </a:cubicBezTo>
                <a:cubicBezTo>
                  <a:pt x="333137" y="76941"/>
                  <a:pt x="332763" y="77020"/>
                  <a:pt x="332590" y="76926"/>
                </a:cubicBezTo>
                <a:close/>
                <a:moveTo>
                  <a:pt x="324233" y="75213"/>
                </a:moveTo>
                <a:cubicBezTo>
                  <a:pt x="323945" y="74976"/>
                  <a:pt x="323420" y="74724"/>
                  <a:pt x="323448" y="74501"/>
                </a:cubicBezTo>
                <a:cubicBezTo>
                  <a:pt x="323470" y="74277"/>
                  <a:pt x="324039" y="74076"/>
                  <a:pt x="324370" y="73860"/>
                </a:cubicBezTo>
                <a:cubicBezTo>
                  <a:pt x="324679" y="74105"/>
                  <a:pt x="325248" y="74349"/>
                  <a:pt x="325226" y="74580"/>
                </a:cubicBezTo>
                <a:cubicBezTo>
                  <a:pt x="325205" y="74803"/>
                  <a:pt x="324593" y="75004"/>
                  <a:pt x="324233" y="75213"/>
                </a:cubicBezTo>
                <a:close/>
                <a:moveTo>
                  <a:pt x="349649" y="63214"/>
                </a:moveTo>
                <a:cubicBezTo>
                  <a:pt x="349959" y="62926"/>
                  <a:pt x="350261" y="62631"/>
                  <a:pt x="350570" y="62335"/>
                </a:cubicBezTo>
                <a:cubicBezTo>
                  <a:pt x="350851" y="62537"/>
                  <a:pt x="351139" y="62746"/>
                  <a:pt x="351427" y="62947"/>
                </a:cubicBezTo>
                <a:cubicBezTo>
                  <a:pt x="351117" y="63134"/>
                  <a:pt x="350808" y="63322"/>
                  <a:pt x="350498" y="63509"/>
                </a:cubicBezTo>
                <a:cubicBezTo>
                  <a:pt x="350217" y="63408"/>
                  <a:pt x="349930" y="63314"/>
                  <a:pt x="349649" y="63214"/>
                </a:cubicBezTo>
                <a:close/>
                <a:moveTo>
                  <a:pt x="187350" y="68037"/>
                </a:moveTo>
                <a:cubicBezTo>
                  <a:pt x="187113" y="67151"/>
                  <a:pt x="187098" y="66208"/>
                  <a:pt x="187321" y="65323"/>
                </a:cubicBezTo>
                <a:cubicBezTo>
                  <a:pt x="187408" y="64984"/>
                  <a:pt x="188365" y="64711"/>
                  <a:pt x="188999" y="64509"/>
                </a:cubicBezTo>
                <a:cubicBezTo>
                  <a:pt x="189121" y="64473"/>
                  <a:pt x="189769" y="64891"/>
                  <a:pt x="189855" y="65150"/>
                </a:cubicBezTo>
                <a:cubicBezTo>
                  <a:pt x="190057" y="65726"/>
                  <a:pt x="190057" y="66338"/>
                  <a:pt x="190136" y="66899"/>
                </a:cubicBezTo>
                <a:cubicBezTo>
                  <a:pt x="190100" y="67237"/>
                  <a:pt x="190186" y="67576"/>
                  <a:pt x="190021" y="67835"/>
                </a:cubicBezTo>
                <a:cubicBezTo>
                  <a:pt x="189675" y="68368"/>
                  <a:pt x="189186" y="68864"/>
                  <a:pt x="188761" y="69375"/>
                </a:cubicBezTo>
                <a:cubicBezTo>
                  <a:pt x="188257" y="68929"/>
                  <a:pt x="187480" y="68526"/>
                  <a:pt x="187350" y="68037"/>
                </a:cubicBezTo>
                <a:close/>
                <a:moveTo>
                  <a:pt x="333339" y="67900"/>
                </a:moveTo>
                <a:cubicBezTo>
                  <a:pt x="333698" y="68886"/>
                  <a:pt x="334094" y="69692"/>
                  <a:pt x="334202" y="70513"/>
                </a:cubicBezTo>
                <a:cubicBezTo>
                  <a:pt x="334224" y="70664"/>
                  <a:pt x="333094" y="70880"/>
                  <a:pt x="332503" y="71067"/>
                </a:cubicBezTo>
                <a:cubicBezTo>
                  <a:pt x="332223" y="70549"/>
                  <a:pt x="331654" y="69994"/>
                  <a:pt x="331755" y="69512"/>
                </a:cubicBezTo>
                <a:cubicBezTo>
                  <a:pt x="331863" y="69015"/>
                  <a:pt x="332633" y="68584"/>
                  <a:pt x="333339" y="67900"/>
                </a:cubicBezTo>
                <a:close/>
                <a:moveTo>
                  <a:pt x="214724" y="70102"/>
                </a:moveTo>
                <a:cubicBezTo>
                  <a:pt x="215033" y="70333"/>
                  <a:pt x="215508" y="70534"/>
                  <a:pt x="215624" y="70808"/>
                </a:cubicBezTo>
                <a:cubicBezTo>
                  <a:pt x="215868" y="71376"/>
                  <a:pt x="216063" y="71988"/>
                  <a:pt x="216041" y="72571"/>
                </a:cubicBezTo>
                <a:cubicBezTo>
                  <a:pt x="215976" y="74429"/>
                  <a:pt x="217142" y="75444"/>
                  <a:pt x="220007" y="75595"/>
                </a:cubicBezTo>
                <a:cubicBezTo>
                  <a:pt x="220331" y="75609"/>
                  <a:pt x="220669" y="76415"/>
                  <a:pt x="220770" y="76883"/>
                </a:cubicBezTo>
                <a:cubicBezTo>
                  <a:pt x="220806" y="77027"/>
                  <a:pt x="220144" y="77373"/>
                  <a:pt x="219748" y="77423"/>
                </a:cubicBezTo>
                <a:cubicBezTo>
                  <a:pt x="214853" y="77970"/>
                  <a:pt x="213356" y="77020"/>
                  <a:pt x="213292" y="72730"/>
                </a:cubicBezTo>
                <a:cubicBezTo>
                  <a:pt x="213356" y="72485"/>
                  <a:pt x="213529" y="71585"/>
                  <a:pt x="213838" y="70714"/>
                </a:cubicBezTo>
                <a:cubicBezTo>
                  <a:pt x="213918" y="70477"/>
                  <a:pt x="214414" y="70304"/>
                  <a:pt x="214724" y="70102"/>
                </a:cubicBezTo>
                <a:close/>
                <a:moveTo>
                  <a:pt x="174840" y="81670"/>
                </a:moveTo>
                <a:cubicBezTo>
                  <a:pt x="174135" y="80993"/>
                  <a:pt x="173631" y="80223"/>
                  <a:pt x="173062" y="79482"/>
                </a:cubicBezTo>
                <a:cubicBezTo>
                  <a:pt x="172926" y="79489"/>
                  <a:pt x="172781" y="79496"/>
                  <a:pt x="172645" y="79511"/>
                </a:cubicBezTo>
                <a:lnTo>
                  <a:pt x="172926" y="79309"/>
                </a:lnTo>
                <a:cubicBezTo>
                  <a:pt x="172969" y="79367"/>
                  <a:pt x="173019" y="79424"/>
                  <a:pt x="173062" y="79482"/>
                </a:cubicBezTo>
                <a:cubicBezTo>
                  <a:pt x="175114" y="79331"/>
                  <a:pt x="177475" y="79755"/>
                  <a:pt x="178518" y="77855"/>
                </a:cubicBezTo>
                <a:cubicBezTo>
                  <a:pt x="179468" y="76127"/>
                  <a:pt x="180447" y="74378"/>
                  <a:pt x="181772" y="72773"/>
                </a:cubicBezTo>
                <a:cubicBezTo>
                  <a:pt x="182787" y="71542"/>
                  <a:pt x="184874" y="71686"/>
                  <a:pt x="186760" y="71636"/>
                </a:cubicBezTo>
                <a:cubicBezTo>
                  <a:pt x="188509" y="71585"/>
                  <a:pt x="189582" y="72305"/>
                  <a:pt x="189740" y="73155"/>
                </a:cubicBezTo>
                <a:cubicBezTo>
                  <a:pt x="190093" y="75026"/>
                  <a:pt x="190021" y="76934"/>
                  <a:pt x="189992" y="78827"/>
                </a:cubicBezTo>
                <a:cubicBezTo>
                  <a:pt x="189949" y="81648"/>
                  <a:pt x="188113" y="80691"/>
                  <a:pt x="185983" y="79734"/>
                </a:cubicBezTo>
                <a:cubicBezTo>
                  <a:pt x="184852" y="79230"/>
                  <a:pt x="183341" y="79251"/>
                  <a:pt x="182175" y="80014"/>
                </a:cubicBezTo>
                <a:cubicBezTo>
                  <a:pt x="181167" y="80677"/>
                  <a:pt x="180059" y="81274"/>
                  <a:pt x="179144" y="81987"/>
                </a:cubicBezTo>
                <a:cubicBezTo>
                  <a:pt x="177410" y="83354"/>
                  <a:pt x="176028" y="82822"/>
                  <a:pt x="174840" y="81670"/>
                </a:cubicBezTo>
                <a:close/>
                <a:moveTo>
                  <a:pt x="326004" y="85420"/>
                </a:moveTo>
                <a:cubicBezTo>
                  <a:pt x="325924" y="84960"/>
                  <a:pt x="326457" y="84434"/>
                  <a:pt x="326810" y="83966"/>
                </a:cubicBezTo>
                <a:cubicBezTo>
                  <a:pt x="326875" y="83880"/>
                  <a:pt x="327616" y="83880"/>
                  <a:pt x="327659" y="83945"/>
                </a:cubicBezTo>
                <a:cubicBezTo>
                  <a:pt x="327976" y="84441"/>
                  <a:pt x="328192" y="84967"/>
                  <a:pt x="328437" y="85478"/>
                </a:cubicBezTo>
                <a:cubicBezTo>
                  <a:pt x="328019" y="85939"/>
                  <a:pt x="327602" y="86399"/>
                  <a:pt x="327184" y="86860"/>
                </a:cubicBezTo>
                <a:cubicBezTo>
                  <a:pt x="326767" y="86392"/>
                  <a:pt x="326090" y="85924"/>
                  <a:pt x="326004" y="85420"/>
                </a:cubicBezTo>
                <a:close/>
                <a:moveTo>
                  <a:pt x="128781" y="49004"/>
                </a:moveTo>
                <a:cubicBezTo>
                  <a:pt x="128781" y="49105"/>
                  <a:pt x="128809" y="49213"/>
                  <a:pt x="128824" y="49321"/>
                </a:cubicBezTo>
                <a:cubicBezTo>
                  <a:pt x="128838" y="49422"/>
                  <a:pt x="128831" y="49522"/>
                  <a:pt x="128759" y="49580"/>
                </a:cubicBezTo>
                <a:cubicBezTo>
                  <a:pt x="128190" y="50077"/>
                  <a:pt x="127550" y="49962"/>
                  <a:pt x="127082" y="49256"/>
                </a:cubicBezTo>
                <a:cubicBezTo>
                  <a:pt x="127032" y="49184"/>
                  <a:pt x="127607" y="48846"/>
                  <a:pt x="127967" y="48752"/>
                </a:cubicBezTo>
                <a:cubicBezTo>
                  <a:pt x="128162" y="48709"/>
                  <a:pt x="128500" y="48918"/>
                  <a:pt x="128781" y="49004"/>
                </a:cubicBezTo>
                <a:close/>
                <a:moveTo>
                  <a:pt x="126737" y="42627"/>
                </a:moveTo>
                <a:cubicBezTo>
                  <a:pt x="126628" y="42655"/>
                  <a:pt x="126492" y="42677"/>
                  <a:pt x="126369" y="42706"/>
                </a:cubicBezTo>
                <a:cubicBezTo>
                  <a:pt x="126153" y="43188"/>
                  <a:pt x="126017" y="43742"/>
                  <a:pt x="125534" y="43965"/>
                </a:cubicBezTo>
                <a:cubicBezTo>
                  <a:pt x="124757" y="44325"/>
                  <a:pt x="123980" y="43821"/>
                  <a:pt x="124491" y="43296"/>
                </a:cubicBezTo>
                <a:cubicBezTo>
                  <a:pt x="124815" y="42965"/>
                  <a:pt x="125642" y="42857"/>
                  <a:pt x="126362" y="42706"/>
                </a:cubicBezTo>
                <a:cubicBezTo>
                  <a:pt x="126398" y="42627"/>
                  <a:pt x="126427" y="42540"/>
                  <a:pt x="126470" y="42461"/>
                </a:cubicBezTo>
                <a:close/>
                <a:moveTo>
                  <a:pt x="97585" y="39913"/>
                </a:moveTo>
                <a:cubicBezTo>
                  <a:pt x="97319" y="40748"/>
                  <a:pt x="96743" y="41540"/>
                  <a:pt x="96275" y="42339"/>
                </a:cubicBezTo>
                <a:cubicBezTo>
                  <a:pt x="95829" y="41828"/>
                  <a:pt x="95389" y="41309"/>
                  <a:pt x="94943" y="40798"/>
                </a:cubicBezTo>
                <a:cubicBezTo>
                  <a:pt x="95246" y="40258"/>
                  <a:pt x="95548" y="39718"/>
                  <a:pt x="95850" y="39171"/>
                </a:cubicBezTo>
                <a:cubicBezTo>
                  <a:pt x="96455" y="39431"/>
                  <a:pt x="97635" y="39762"/>
                  <a:pt x="97585" y="39913"/>
                </a:cubicBezTo>
                <a:close/>
                <a:moveTo>
                  <a:pt x="73349" y="50631"/>
                </a:moveTo>
                <a:cubicBezTo>
                  <a:pt x="73500" y="50595"/>
                  <a:pt x="73918" y="51056"/>
                  <a:pt x="74163" y="51250"/>
                </a:cubicBezTo>
                <a:cubicBezTo>
                  <a:pt x="73846" y="51480"/>
                  <a:pt x="73364" y="51941"/>
                  <a:pt x="73241" y="51905"/>
                </a:cubicBezTo>
                <a:cubicBezTo>
                  <a:pt x="71903" y="51459"/>
                  <a:pt x="71939" y="50962"/>
                  <a:pt x="73349" y="50631"/>
                </a:cubicBezTo>
                <a:close/>
                <a:moveTo>
                  <a:pt x="86658" y="51509"/>
                </a:moveTo>
                <a:cubicBezTo>
                  <a:pt x="85586" y="50941"/>
                  <a:pt x="84247" y="50537"/>
                  <a:pt x="82930" y="50257"/>
                </a:cubicBezTo>
                <a:cubicBezTo>
                  <a:pt x="79799" y="49587"/>
                  <a:pt x="80627" y="47917"/>
                  <a:pt x="80547" y="46456"/>
                </a:cubicBezTo>
                <a:cubicBezTo>
                  <a:pt x="80439" y="46470"/>
                  <a:pt x="80389" y="46528"/>
                  <a:pt x="80274" y="46535"/>
                </a:cubicBezTo>
                <a:cubicBezTo>
                  <a:pt x="80274" y="46478"/>
                  <a:pt x="80274" y="46420"/>
                  <a:pt x="80274" y="46355"/>
                </a:cubicBezTo>
                <a:cubicBezTo>
                  <a:pt x="77143" y="46557"/>
                  <a:pt x="74458" y="46442"/>
                  <a:pt x="74062" y="43548"/>
                </a:cubicBezTo>
                <a:cubicBezTo>
                  <a:pt x="73925" y="42555"/>
                  <a:pt x="72759" y="41626"/>
                  <a:pt x="71989" y="40669"/>
                </a:cubicBezTo>
                <a:cubicBezTo>
                  <a:pt x="71874" y="40669"/>
                  <a:pt x="71759" y="40676"/>
                  <a:pt x="71643" y="40676"/>
                </a:cubicBezTo>
                <a:cubicBezTo>
                  <a:pt x="71658" y="40604"/>
                  <a:pt x="71636" y="40553"/>
                  <a:pt x="71651" y="40481"/>
                </a:cubicBezTo>
                <a:cubicBezTo>
                  <a:pt x="69081" y="40150"/>
                  <a:pt x="67332" y="39308"/>
                  <a:pt x="66547" y="37897"/>
                </a:cubicBezTo>
                <a:cubicBezTo>
                  <a:pt x="66274" y="37408"/>
                  <a:pt x="66116" y="36861"/>
                  <a:pt x="66072" y="36234"/>
                </a:cubicBezTo>
                <a:cubicBezTo>
                  <a:pt x="66051" y="35983"/>
                  <a:pt x="66403" y="35673"/>
                  <a:pt x="66706" y="35479"/>
                </a:cubicBezTo>
                <a:cubicBezTo>
                  <a:pt x="66929" y="35335"/>
                  <a:pt x="67461" y="35205"/>
                  <a:pt x="67670" y="35284"/>
                </a:cubicBezTo>
                <a:cubicBezTo>
                  <a:pt x="70715" y="36436"/>
                  <a:pt x="72083" y="38164"/>
                  <a:pt x="71651" y="40489"/>
                </a:cubicBezTo>
                <a:cubicBezTo>
                  <a:pt x="71730" y="40496"/>
                  <a:pt x="71788" y="40525"/>
                  <a:pt x="71874" y="40532"/>
                </a:cubicBezTo>
                <a:lnTo>
                  <a:pt x="71651" y="40683"/>
                </a:lnTo>
                <a:lnTo>
                  <a:pt x="71874" y="40532"/>
                </a:lnTo>
                <a:cubicBezTo>
                  <a:pt x="71910" y="40582"/>
                  <a:pt x="71960" y="40625"/>
                  <a:pt x="71996" y="40676"/>
                </a:cubicBezTo>
                <a:cubicBezTo>
                  <a:pt x="74566" y="40618"/>
                  <a:pt x="77251" y="40352"/>
                  <a:pt x="77711" y="42965"/>
                </a:cubicBezTo>
                <a:cubicBezTo>
                  <a:pt x="77870" y="43857"/>
                  <a:pt x="78935" y="44368"/>
                  <a:pt x="80281" y="44534"/>
                </a:cubicBezTo>
                <a:cubicBezTo>
                  <a:pt x="80281" y="44491"/>
                  <a:pt x="80281" y="44441"/>
                  <a:pt x="80281" y="44397"/>
                </a:cubicBezTo>
                <a:cubicBezTo>
                  <a:pt x="80396" y="44397"/>
                  <a:pt x="80504" y="44397"/>
                  <a:pt x="80612" y="44397"/>
                </a:cubicBezTo>
                <a:cubicBezTo>
                  <a:pt x="80778" y="44030"/>
                  <a:pt x="80900" y="43570"/>
                  <a:pt x="81109" y="43318"/>
                </a:cubicBezTo>
                <a:cubicBezTo>
                  <a:pt x="81188" y="43217"/>
                  <a:pt x="81282" y="43152"/>
                  <a:pt x="81389" y="43130"/>
                </a:cubicBezTo>
                <a:cubicBezTo>
                  <a:pt x="82973" y="42857"/>
                  <a:pt x="83103" y="43663"/>
                  <a:pt x="83189" y="44412"/>
                </a:cubicBezTo>
                <a:cubicBezTo>
                  <a:pt x="83268" y="44412"/>
                  <a:pt x="83347" y="44412"/>
                  <a:pt x="83427" y="44412"/>
                </a:cubicBezTo>
                <a:cubicBezTo>
                  <a:pt x="83419" y="44455"/>
                  <a:pt x="83376" y="44469"/>
                  <a:pt x="83362" y="44512"/>
                </a:cubicBezTo>
                <a:cubicBezTo>
                  <a:pt x="84132" y="44261"/>
                  <a:pt x="84909" y="44009"/>
                  <a:pt x="85679" y="43749"/>
                </a:cubicBezTo>
                <a:cubicBezTo>
                  <a:pt x="86464" y="43483"/>
                  <a:pt x="87234" y="43202"/>
                  <a:pt x="88012" y="42936"/>
                </a:cubicBezTo>
                <a:cubicBezTo>
                  <a:pt x="88343" y="43490"/>
                  <a:pt x="89185" y="44232"/>
                  <a:pt x="88911" y="44556"/>
                </a:cubicBezTo>
                <a:cubicBezTo>
                  <a:pt x="87277" y="46492"/>
                  <a:pt x="87119" y="48342"/>
                  <a:pt x="88825" y="50278"/>
                </a:cubicBezTo>
                <a:cubicBezTo>
                  <a:pt x="89012" y="50494"/>
                  <a:pt x="88839" y="50890"/>
                  <a:pt x="88710" y="51185"/>
                </a:cubicBezTo>
                <a:cubicBezTo>
                  <a:pt x="88292" y="52107"/>
                  <a:pt x="87738" y="52078"/>
                  <a:pt x="86658" y="51509"/>
                </a:cubicBezTo>
                <a:close/>
                <a:moveTo>
                  <a:pt x="111549" y="59111"/>
                </a:moveTo>
                <a:cubicBezTo>
                  <a:pt x="112420" y="60543"/>
                  <a:pt x="112614" y="61954"/>
                  <a:pt x="111074" y="63322"/>
                </a:cubicBezTo>
                <a:cubicBezTo>
                  <a:pt x="110462" y="63027"/>
                  <a:pt x="109426" y="62753"/>
                  <a:pt x="109418" y="62472"/>
                </a:cubicBezTo>
                <a:cubicBezTo>
                  <a:pt x="109382" y="61328"/>
                  <a:pt x="109620" y="60176"/>
                  <a:pt x="109872" y="59039"/>
                </a:cubicBezTo>
                <a:cubicBezTo>
                  <a:pt x="109922" y="58794"/>
                  <a:pt x="110455" y="58600"/>
                  <a:pt x="110764" y="58384"/>
                </a:cubicBezTo>
                <a:cubicBezTo>
                  <a:pt x="111023" y="58628"/>
                  <a:pt x="111383" y="58844"/>
                  <a:pt x="111549" y="59111"/>
                </a:cubicBezTo>
                <a:close/>
                <a:moveTo>
                  <a:pt x="96707" y="61421"/>
                </a:moveTo>
                <a:cubicBezTo>
                  <a:pt x="96426" y="61421"/>
                  <a:pt x="96160" y="61421"/>
                  <a:pt x="95886" y="61421"/>
                </a:cubicBezTo>
                <a:cubicBezTo>
                  <a:pt x="96037" y="61025"/>
                  <a:pt x="96196" y="60629"/>
                  <a:pt x="96347" y="60234"/>
                </a:cubicBezTo>
                <a:cubicBezTo>
                  <a:pt x="96591" y="60442"/>
                  <a:pt x="96937" y="60629"/>
                  <a:pt x="97045" y="60867"/>
                </a:cubicBezTo>
                <a:cubicBezTo>
                  <a:pt x="97110" y="61025"/>
                  <a:pt x="96822" y="61248"/>
                  <a:pt x="96707" y="61421"/>
                </a:cubicBezTo>
                <a:close/>
                <a:moveTo>
                  <a:pt x="46638" y="61248"/>
                </a:moveTo>
                <a:cubicBezTo>
                  <a:pt x="45285" y="59924"/>
                  <a:pt x="45350" y="58326"/>
                  <a:pt x="46537" y="56915"/>
                </a:cubicBezTo>
                <a:cubicBezTo>
                  <a:pt x="46840" y="56562"/>
                  <a:pt x="47782" y="56454"/>
                  <a:pt x="48538" y="56274"/>
                </a:cubicBezTo>
                <a:cubicBezTo>
                  <a:pt x="48531" y="56195"/>
                  <a:pt x="48517" y="56116"/>
                  <a:pt x="48509" y="56037"/>
                </a:cubicBezTo>
                <a:lnTo>
                  <a:pt x="48797" y="56217"/>
                </a:lnTo>
                <a:cubicBezTo>
                  <a:pt x="48718" y="56238"/>
                  <a:pt x="48617" y="56253"/>
                  <a:pt x="48531" y="56274"/>
                </a:cubicBezTo>
                <a:cubicBezTo>
                  <a:pt x="48639" y="57707"/>
                  <a:pt x="48963" y="59024"/>
                  <a:pt x="50374" y="60327"/>
                </a:cubicBezTo>
                <a:cubicBezTo>
                  <a:pt x="52036" y="61853"/>
                  <a:pt x="51511" y="63811"/>
                  <a:pt x="50554" y="63473"/>
                </a:cubicBezTo>
                <a:cubicBezTo>
                  <a:pt x="49071" y="62947"/>
                  <a:pt x="47581" y="62170"/>
                  <a:pt x="46638" y="61248"/>
                </a:cubicBezTo>
                <a:close/>
                <a:moveTo>
                  <a:pt x="394506" y="94130"/>
                </a:moveTo>
                <a:cubicBezTo>
                  <a:pt x="394204" y="94325"/>
                  <a:pt x="393895" y="94519"/>
                  <a:pt x="393592" y="94706"/>
                </a:cubicBezTo>
                <a:cubicBezTo>
                  <a:pt x="393311" y="94497"/>
                  <a:pt x="393031" y="94289"/>
                  <a:pt x="392750" y="94080"/>
                </a:cubicBezTo>
                <a:cubicBezTo>
                  <a:pt x="392901" y="93886"/>
                  <a:pt x="393052" y="93698"/>
                  <a:pt x="393204" y="93504"/>
                </a:cubicBezTo>
                <a:cubicBezTo>
                  <a:pt x="393635" y="93713"/>
                  <a:pt x="394075" y="93922"/>
                  <a:pt x="394506" y="94130"/>
                </a:cubicBezTo>
                <a:close/>
                <a:moveTo>
                  <a:pt x="371473" y="90042"/>
                </a:moveTo>
                <a:cubicBezTo>
                  <a:pt x="372078" y="90869"/>
                  <a:pt x="372214" y="91690"/>
                  <a:pt x="370926" y="92417"/>
                </a:cubicBezTo>
                <a:cubicBezTo>
                  <a:pt x="370415" y="92180"/>
                  <a:pt x="369357" y="91863"/>
                  <a:pt x="369407" y="91690"/>
                </a:cubicBezTo>
                <a:cubicBezTo>
                  <a:pt x="369630" y="90898"/>
                  <a:pt x="370170" y="90142"/>
                  <a:pt x="370595" y="89379"/>
                </a:cubicBezTo>
                <a:cubicBezTo>
                  <a:pt x="370890" y="89603"/>
                  <a:pt x="371286" y="89790"/>
                  <a:pt x="371473" y="90042"/>
                </a:cubicBezTo>
                <a:close/>
                <a:moveTo>
                  <a:pt x="361533" y="89588"/>
                </a:moveTo>
                <a:cubicBezTo>
                  <a:pt x="362288" y="89250"/>
                  <a:pt x="363088" y="89804"/>
                  <a:pt x="362584" y="90337"/>
                </a:cubicBezTo>
                <a:cubicBezTo>
                  <a:pt x="362267" y="90668"/>
                  <a:pt x="361389" y="90762"/>
                  <a:pt x="360647" y="90913"/>
                </a:cubicBezTo>
                <a:cubicBezTo>
                  <a:pt x="360611" y="90985"/>
                  <a:pt x="360590" y="91064"/>
                  <a:pt x="360554" y="91129"/>
                </a:cubicBezTo>
                <a:cubicBezTo>
                  <a:pt x="360467" y="91157"/>
                  <a:pt x="360381" y="91186"/>
                  <a:pt x="360288" y="91208"/>
                </a:cubicBezTo>
                <a:cubicBezTo>
                  <a:pt x="360201" y="91913"/>
                  <a:pt x="360100" y="92619"/>
                  <a:pt x="358488" y="92424"/>
                </a:cubicBezTo>
                <a:cubicBezTo>
                  <a:pt x="358387" y="92410"/>
                  <a:pt x="358258" y="91841"/>
                  <a:pt x="358366" y="91798"/>
                </a:cubicBezTo>
                <a:cubicBezTo>
                  <a:pt x="358977" y="91560"/>
                  <a:pt x="359640" y="91388"/>
                  <a:pt x="360288" y="91201"/>
                </a:cubicBezTo>
                <a:cubicBezTo>
                  <a:pt x="360295" y="91121"/>
                  <a:pt x="360309" y="91049"/>
                  <a:pt x="360316" y="90970"/>
                </a:cubicBezTo>
                <a:cubicBezTo>
                  <a:pt x="360417" y="90941"/>
                  <a:pt x="360532" y="90927"/>
                  <a:pt x="360647" y="90905"/>
                </a:cubicBezTo>
                <a:cubicBezTo>
                  <a:pt x="360878" y="90409"/>
                  <a:pt x="361022" y="89811"/>
                  <a:pt x="361533" y="89588"/>
                </a:cubicBezTo>
                <a:close/>
                <a:moveTo>
                  <a:pt x="160934" y="88329"/>
                </a:moveTo>
                <a:cubicBezTo>
                  <a:pt x="161135" y="88897"/>
                  <a:pt x="161157" y="89495"/>
                  <a:pt x="161250" y="90078"/>
                </a:cubicBezTo>
                <a:cubicBezTo>
                  <a:pt x="161121" y="90661"/>
                  <a:pt x="161063" y="91258"/>
                  <a:pt x="160833" y="91820"/>
                </a:cubicBezTo>
                <a:cubicBezTo>
                  <a:pt x="160775" y="91956"/>
                  <a:pt x="160639" y="92072"/>
                  <a:pt x="160480" y="92187"/>
                </a:cubicBezTo>
                <a:cubicBezTo>
                  <a:pt x="160322" y="92302"/>
                  <a:pt x="160135" y="92410"/>
                  <a:pt x="159991" y="92525"/>
                </a:cubicBezTo>
                <a:cubicBezTo>
                  <a:pt x="159739" y="92338"/>
                  <a:pt x="159401" y="92151"/>
                  <a:pt x="159113" y="91971"/>
                </a:cubicBezTo>
                <a:cubicBezTo>
                  <a:pt x="158825" y="91784"/>
                  <a:pt x="158587" y="91589"/>
                  <a:pt x="158530" y="91381"/>
                </a:cubicBezTo>
                <a:cubicBezTo>
                  <a:pt x="158307" y="90495"/>
                  <a:pt x="158307" y="89552"/>
                  <a:pt x="158544" y="88667"/>
                </a:cubicBezTo>
                <a:cubicBezTo>
                  <a:pt x="158652" y="88271"/>
                  <a:pt x="159545" y="87976"/>
                  <a:pt x="160077" y="87637"/>
                </a:cubicBezTo>
                <a:cubicBezTo>
                  <a:pt x="160379" y="87868"/>
                  <a:pt x="160840" y="88069"/>
                  <a:pt x="160934" y="88329"/>
                </a:cubicBezTo>
                <a:close/>
                <a:moveTo>
                  <a:pt x="67778" y="76106"/>
                </a:moveTo>
                <a:cubicBezTo>
                  <a:pt x="68260" y="76286"/>
                  <a:pt x="68426" y="76854"/>
                  <a:pt x="68656" y="77330"/>
                </a:cubicBezTo>
                <a:cubicBezTo>
                  <a:pt x="68764" y="77351"/>
                  <a:pt x="68887" y="77373"/>
                  <a:pt x="68987" y="77394"/>
                </a:cubicBezTo>
                <a:cubicBezTo>
                  <a:pt x="68987" y="77452"/>
                  <a:pt x="68995" y="77517"/>
                  <a:pt x="68995" y="77574"/>
                </a:cubicBezTo>
                <a:cubicBezTo>
                  <a:pt x="70542" y="77646"/>
                  <a:pt x="71442" y="78107"/>
                  <a:pt x="71622" y="78906"/>
                </a:cubicBezTo>
                <a:cubicBezTo>
                  <a:pt x="71687" y="79187"/>
                  <a:pt x="71665" y="79511"/>
                  <a:pt x="71564" y="79863"/>
                </a:cubicBezTo>
                <a:cubicBezTo>
                  <a:pt x="71456" y="80238"/>
                  <a:pt x="70557" y="80526"/>
                  <a:pt x="69952" y="80777"/>
                </a:cubicBezTo>
                <a:cubicBezTo>
                  <a:pt x="69887" y="80806"/>
                  <a:pt x="69146" y="80374"/>
                  <a:pt x="69110" y="80137"/>
                </a:cubicBezTo>
                <a:cubicBezTo>
                  <a:pt x="68987" y="79287"/>
                  <a:pt x="69009" y="78424"/>
                  <a:pt x="68987" y="77567"/>
                </a:cubicBezTo>
                <a:cubicBezTo>
                  <a:pt x="68901" y="77560"/>
                  <a:pt x="68844" y="77538"/>
                  <a:pt x="68757" y="77538"/>
                </a:cubicBezTo>
                <a:lnTo>
                  <a:pt x="68980" y="77380"/>
                </a:lnTo>
                <a:cubicBezTo>
                  <a:pt x="68980" y="77380"/>
                  <a:pt x="68757" y="77538"/>
                  <a:pt x="68757" y="77538"/>
                </a:cubicBezTo>
                <a:cubicBezTo>
                  <a:pt x="68714" y="77473"/>
                  <a:pt x="68685" y="77387"/>
                  <a:pt x="68649" y="77315"/>
                </a:cubicBezTo>
                <a:cubicBezTo>
                  <a:pt x="67929" y="77164"/>
                  <a:pt x="67109" y="77070"/>
                  <a:pt x="66720" y="76746"/>
                </a:cubicBezTo>
                <a:cubicBezTo>
                  <a:pt x="66187" y="76300"/>
                  <a:pt x="66915" y="75782"/>
                  <a:pt x="67778" y="76106"/>
                </a:cubicBezTo>
                <a:close/>
                <a:moveTo>
                  <a:pt x="63028" y="76271"/>
                </a:moveTo>
                <a:cubicBezTo>
                  <a:pt x="63085" y="76401"/>
                  <a:pt x="61876" y="76768"/>
                  <a:pt x="61293" y="77013"/>
                </a:cubicBezTo>
                <a:cubicBezTo>
                  <a:pt x="59846" y="76343"/>
                  <a:pt x="60249" y="75465"/>
                  <a:pt x="60645" y="74637"/>
                </a:cubicBezTo>
                <a:cubicBezTo>
                  <a:pt x="60760" y="74385"/>
                  <a:pt x="61257" y="74220"/>
                  <a:pt x="61581" y="74011"/>
                </a:cubicBezTo>
                <a:cubicBezTo>
                  <a:pt x="62092" y="74760"/>
                  <a:pt x="62704" y="75487"/>
                  <a:pt x="63028" y="76271"/>
                </a:cubicBezTo>
                <a:close/>
                <a:moveTo>
                  <a:pt x="28593" y="75551"/>
                </a:moveTo>
                <a:cubicBezTo>
                  <a:pt x="28506" y="75566"/>
                  <a:pt x="28449" y="75595"/>
                  <a:pt x="28348" y="75609"/>
                </a:cubicBezTo>
                <a:lnTo>
                  <a:pt x="28542" y="75465"/>
                </a:lnTo>
                <a:cubicBezTo>
                  <a:pt x="28557" y="75501"/>
                  <a:pt x="28585" y="75515"/>
                  <a:pt x="28593" y="75551"/>
                </a:cubicBezTo>
                <a:cubicBezTo>
                  <a:pt x="30680" y="75228"/>
                  <a:pt x="31609" y="74227"/>
                  <a:pt x="31112" y="72910"/>
                </a:cubicBezTo>
                <a:cubicBezTo>
                  <a:pt x="30673" y="71751"/>
                  <a:pt x="29478" y="70721"/>
                  <a:pt x="28715" y="69606"/>
                </a:cubicBezTo>
                <a:cubicBezTo>
                  <a:pt x="28564" y="69390"/>
                  <a:pt x="28809" y="68994"/>
                  <a:pt x="29025" y="68735"/>
                </a:cubicBezTo>
                <a:cubicBezTo>
                  <a:pt x="29212" y="68512"/>
                  <a:pt x="29824" y="68180"/>
                  <a:pt x="29874" y="68209"/>
                </a:cubicBezTo>
                <a:cubicBezTo>
                  <a:pt x="33466" y="70153"/>
                  <a:pt x="37072" y="72082"/>
                  <a:pt x="39310" y="74889"/>
                </a:cubicBezTo>
                <a:cubicBezTo>
                  <a:pt x="36453" y="76156"/>
                  <a:pt x="39224" y="77488"/>
                  <a:pt x="39102" y="78776"/>
                </a:cubicBezTo>
                <a:cubicBezTo>
                  <a:pt x="39080" y="79028"/>
                  <a:pt x="37554" y="79374"/>
                  <a:pt x="36705" y="79417"/>
                </a:cubicBezTo>
                <a:cubicBezTo>
                  <a:pt x="32465" y="79604"/>
                  <a:pt x="29485" y="78539"/>
                  <a:pt x="28593" y="75551"/>
                </a:cubicBezTo>
                <a:close/>
                <a:moveTo>
                  <a:pt x="14989" y="80806"/>
                </a:moveTo>
                <a:cubicBezTo>
                  <a:pt x="14254" y="80439"/>
                  <a:pt x="14442" y="80007"/>
                  <a:pt x="15521" y="79690"/>
                </a:cubicBezTo>
                <a:cubicBezTo>
                  <a:pt x="15644" y="79655"/>
                  <a:pt x="16162" y="80050"/>
                  <a:pt x="16299" y="80295"/>
                </a:cubicBezTo>
                <a:cubicBezTo>
                  <a:pt x="16371" y="80432"/>
                  <a:pt x="16040" y="80662"/>
                  <a:pt x="15881" y="80857"/>
                </a:cubicBezTo>
                <a:cubicBezTo>
                  <a:pt x="15579" y="80842"/>
                  <a:pt x="15190" y="80914"/>
                  <a:pt x="14989" y="80806"/>
                </a:cubicBezTo>
                <a:close/>
                <a:moveTo>
                  <a:pt x="43701" y="82095"/>
                </a:moveTo>
                <a:cubicBezTo>
                  <a:pt x="44011" y="81764"/>
                  <a:pt x="44831" y="81656"/>
                  <a:pt x="45544" y="81504"/>
                </a:cubicBezTo>
                <a:cubicBezTo>
                  <a:pt x="45580" y="81425"/>
                  <a:pt x="45609" y="81339"/>
                  <a:pt x="45652" y="81260"/>
                </a:cubicBezTo>
                <a:cubicBezTo>
                  <a:pt x="45695" y="81238"/>
                  <a:pt x="45709" y="81217"/>
                  <a:pt x="45753" y="81195"/>
                </a:cubicBezTo>
                <a:cubicBezTo>
                  <a:pt x="44874" y="79878"/>
                  <a:pt x="43903" y="78575"/>
                  <a:pt x="43255" y="77207"/>
                </a:cubicBezTo>
                <a:cubicBezTo>
                  <a:pt x="43089" y="76862"/>
                  <a:pt x="43996" y="76012"/>
                  <a:pt x="44673" y="75839"/>
                </a:cubicBezTo>
                <a:cubicBezTo>
                  <a:pt x="45407" y="75645"/>
                  <a:pt x="46760" y="75753"/>
                  <a:pt x="47279" y="76099"/>
                </a:cubicBezTo>
                <a:cubicBezTo>
                  <a:pt x="49539" y="77632"/>
                  <a:pt x="48848" y="79626"/>
                  <a:pt x="45753" y="81195"/>
                </a:cubicBezTo>
                <a:cubicBezTo>
                  <a:pt x="45803" y="81274"/>
                  <a:pt x="45860" y="81346"/>
                  <a:pt x="45911" y="81425"/>
                </a:cubicBezTo>
                <a:cubicBezTo>
                  <a:pt x="45803" y="81454"/>
                  <a:pt x="45666" y="81476"/>
                  <a:pt x="45551" y="81504"/>
                </a:cubicBezTo>
                <a:cubicBezTo>
                  <a:pt x="45342" y="81987"/>
                  <a:pt x="45205" y="82534"/>
                  <a:pt x="44731" y="82757"/>
                </a:cubicBezTo>
                <a:cubicBezTo>
                  <a:pt x="43967" y="83124"/>
                  <a:pt x="43197" y="82635"/>
                  <a:pt x="43701" y="82095"/>
                </a:cubicBezTo>
                <a:close/>
                <a:moveTo>
                  <a:pt x="17767" y="84549"/>
                </a:moveTo>
                <a:cubicBezTo>
                  <a:pt x="18127" y="84153"/>
                  <a:pt x="18616" y="83390"/>
                  <a:pt x="18832" y="83426"/>
                </a:cubicBezTo>
                <a:cubicBezTo>
                  <a:pt x="20013" y="83606"/>
                  <a:pt x="21121" y="83981"/>
                  <a:pt x="22259" y="84297"/>
                </a:cubicBezTo>
                <a:cubicBezTo>
                  <a:pt x="21532" y="84585"/>
                  <a:pt x="20805" y="84873"/>
                  <a:pt x="20070" y="85161"/>
                </a:cubicBezTo>
                <a:cubicBezTo>
                  <a:pt x="19300" y="84960"/>
                  <a:pt x="18530" y="84751"/>
                  <a:pt x="17767" y="84549"/>
                </a:cubicBezTo>
                <a:close/>
                <a:moveTo>
                  <a:pt x="27383" y="94382"/>
                </a:moveTo>
                <a:cubicBezTo>
                  <a:pt x="24454" y="92187"/>
                  <a:pt x="19394" y="93842"/>
                  <a:pt x="16291" y="91661"/>
                </a:cubicBezTo>
                <a:cubicBezTo>
                  <a:pt x="15190" y="90884"/>
                  <a:pt x="14305" y="89710"/>
                  <a:pt x="15291" y="89502"/>
                </a:cubicBezTo>
                <a:cubicBezTo>
                  <a:pt x="16133" y="89322"/>
                  <a:pt x="17630" y="89027"/>
                  <a:pt x="17846" y="89235"/>
                </a:cubicBezTo>
                <a:cubicBezTo>
                  <a:pt x="20308" y="91690"/>
                  <a:pt x="24951" y="90330"/>
                  <a:pt x="27772" y="91913"/>
                </a:cubicBezTo>
                <a:cubicBezTo>
                  <a:pt x="28312" y="92216"/>
                  <a:pt x="28614" y="93245"/>
                  <a:pt x="28269" y="93619"/>
                </a:cubicBezTo>
                <a:cubicBezTo>
                  <a:pt x="27254" y="94706"/>
                  <a:pt x="29370" y="94541"/>
                  <a:pt x="27383" y="94382"/>
                </a:cubicBezTo>
                <a:close/>
                <a:moveTo>
                  <a:pt x="81591" y="95311"/>
                </a:moveTo>
                <a:cubicBezTo>
                  <a:pt x="82217" y="94526"/>
                  <a:pt x="83419" y="93756"/>
                  <a:pt x="81800" y="92986"/>
                </a:cubicBezTo>
                <a:cubicBezTo>
                  <a:pt x="79129" y="91712"/>
                  <a:pt x="76272" y="90618"/>
                  <a:pt x="73652" y="89300"/>
                </a:cubicBezTo>
                <a:cubicBezTo>
                  <a:pt x="72018" y="88480"/>
                  <a:pt x="71507" y="87299"/>
                  <a:pt x="72543" y="85939"/>
                </a:cubicBezTo>
                <a:cubicBezTo>
                  <a:pt x="73385" y="84830"/>
                  <a:pt x="74004" y="83642"/>
                  <a:pt x="74868" y="82541"/>
                </a:cubicBezTo>
                <a:cubicBezTo>
                  <a:pt x="76373" y="80626"/>
                  <a:pt x="80051" y="78978"/>
                  <a:pt x="81512" y="79547"/>
                </a:cubicBezTo>
                <a:cubicBezTo>
                  <a:pt x="84096" y="80547"/>
                  <a:pt x="83549" y="82289"/>
                  <a:pt x="83290" y="83786"/>
                </a:cubicBezTo>
                <a:cubicBezTo>
                  <a:pt x="82858" y="86313"/>
                  <a:pt x="85341" y="86831"/>
                  <a:pt x="88026" y="87659"/>
                </a:cubicBezTo>
                <a:cubicBezTo>
                  <a:pt x="90603" y="88451"/>
                  <a:pt x="90632" y="89473"/>
                  <a:pt x="89566" y="92108"/>
                </a:cubicBezTo>
                <a:cubicBezTo>
                  <a:pt x="89199" y="93015"/>
                  <a:pt x="89322" y="94015"/>
                  <a:pt x="88983" y="94929"/>
                </a:cubicBezTo>
                <a:cubicBezTo>
                  <a:pt x="88335" y="96707"/>
                  <a:pt x="87313" y="97046"/>
                  <a:pt x="83462" y="96916"/>
                </a:cubicBezTo>
                <a:cubicBezTo>
                  <a:pt x="82505" y="96592"/>
                  <a:pt x="80375" y="96830"/>
                  <a:pt x="81591" y="95311"/>
                </a:cubicBezTo>
                <a:close/>
                <a:moveTo>
                  <a:pt x="20344" y="97787"/>
                </a:moveTo>
                <a:cubicBezTo>
                  <a:pt x="20293" y="97708"/>
                  <a:pt x="20855" y="97391"/>
                  <a:pt x="21193" y="97297"/>
                </a:cubicBezTo>
                <a:cubicBezTo>
                  <a:pt x="21373" y="97247"/>
                  <a:pt x="21704" y="97463"/>
                  <a:pt x="21935" y="97549"/>
                </a:cubicBezTo>
                <a:cubicBezTo>
                  <a:pt x="21935" y="97751"/>
                  <a:pt x="22050" y="98003"/>
                  <a:pt x="21913" y="98125"/>
                </a:cubicBezTo>
                <a:cubicBezTo>
                  <a:pt x="21380" y="98600"/>
                  <a:pt x="20769" y="98485"/>
                  <a:pt x="20344" y="97787"/>
                </a:cubicBezTo>
                <a:close/>
                <a:moveTo>
                  <a:pt x="28168" y="103481"/>
                </a:moveTo>
                <a:cubicBezTo>
                  <a:pt x="27247" y="102891"/>
                  <a:pt x="25850" y="102315"/>
                  <a:pt x="26606" y="101206"/>
                </a:cubicBezTo>
                <a:cubicBezTo>
                  <a:pt x="27146" y="100422"/>
                  <a:pt x="27815" y="99680"/>
                  <a:pt x="28442" y="98917"/>
                </a:cubicBezTo>
                <a:cubicBezTo>
                  <a:pt x="28406" y="98917"/>
                  <a:pt x="28384" y="98910"/>
                  <a:pt x="28341" y="98903"/>
                </a:cubicBezTo>
                <a:cubicBezTo>
                  <a:pt x="28298" y="98831"/>
                  <a:pt x="28262" y="98737"/>
                  <a:pt x="28226" y="98658"/>
                </a:cubicBezTo>
                <a:cubicBezTo>
                  <a:pt x="27506" y="98507"/>
                  <a:pt x="26692" y="98413"/>
                  <a:pt x="26354" y="98082"/>
                </a:cubicBezTo>
                <a:cubicBezTo>
                  <a:pt x="25829" y="97571"/>
                  <a:pt x="26577" y="97067"/>
                  <a:pt x="27362" y="97413"/>
                </a:cubicBezTo>
                <a:cubicBezTo>
                  <a:pt x="27643" y="97542"/>
                  <a:pt x="27815" y="97780"/>
                  <a:pt x="27945" y="98061"/>
                </a:cubicBezTo>
                <a:cubicBezTo>
                  <a:pt x="28039" y="98255"/>
                  <a:pt x="28132" y="98456"/>
                  <a:pt x="28226" y="98658"/>
                </a:cubicBezTo>
                <a:cubicBezTo>
                  <a:pt x="28348" y="98687"/>
                  <a:pt x="28478" y="98701"/>
                  <a:pt x="28585" y="98730"/>
                </a:cubicBezTo>
                <a:cubicBezTo>
                  <a:pt x="28535" y="98788"/>
                  <a:pt x="28485" y="98852"/>
                  <a:pt x="28434" y="98917"/>
                </a:cubicBezTo>
                <a:cubicBezTo>
                  <a:pt x="30104" y="99032"/>
                  <a:pt x="30846" y="99522"/>
                  <a:pt x="31162" y="100170"/>
                </a:cubicBezTo>
                <a:cubicBezTo>
                  <a:pt x="31486" y="100832"/>
                  <a:pt x="31364" y="101667"/>
                  <a:pt x="31357" y="102423"/>
                </a:cubicBezTo>
                <a:cubicBezTo>
                  <a:pt x="31350" y="102999"/>
                  <a:pt x="30738" y="103567"/>
                  <a:pt x="30407" y="104136"/>
                </a:cubicBezTo>
                <a:cubicBezTo>
                  <a:pt x="29651" y="103927"/>
                  <a:pt x="28722" y="103841"/>
                  <a:pt x="28168" y="103481"/>
                </a:cubicBezTo>
                <a:close/>
                <a:moveTo>
                  <a:pt x="326392" y="105532"/>
                </a:moveTo>
                <a:cubicBezTo>
                  <a:pt x="326414" y="105309"/>
                  <a:pt x="326968" y="105108"/>
                  <a:pt x="327292" y="104899"/>
                </a:cubicBezTo>
                <a:cubicBezTo>
                  <a:pt x="327595" y="105136"/>
                  <a:pt x="328163" y="105396"/>
                  <a:pt x="328142" y="105619"/>
                </a:cubicBezTo>
                <a:cubicBezTo>
                  <a:pt x="328120" y="105842"/>
                  <a:pt x="327508" y="106043"/>
                  <a:pt x="327155" y="106252"/>
                </a:cubicBezTo>
                <a:cubicBezTo>
                  <a:pt x="326875" y="106015"/>
                  <a:pt x="326371" y="105763"/>
                  <a:pt x="326392" y="105532"/>
                </a:cubicBezTo>
                <a:close/>
                <a:moveTo>
                  <a:pt x="353003" y="105079"/>
                </a:moveTo>
                <a:cubicBezTo>
                  <a:pt x="353190" y="105028"/>
                  <a:pt x="353514" y="105223"/>
                  <a:pt x="353752" y="105302"/>
                </a:cubicBezTo>
                <a:cubicBezTo>
                  <a:pt x="353752" y="105504"/>
                  <a:pt x="353752" y="105698"/>
                  <a:pt x="353752" y="105892"/>
                </a:cubicBezTo>
                <a:cubicBezTo>
                  <a:pt x="353205" y="105784"/>
                  <a:pt x="352658" y="105676"/>
                  <a:pt x="352111" y="105576"/>
                </a:cubicBezTo>
                <a:cubicBezTo>
                  <a:pt x="352406" y="105396"/>
                  <a:pt x="352665" y="105165"/>
                  <a:pt x="353003" y="105079"/>
                </a:cubicBezTo>
                <a:close/>
                <a:moveTo>
                  <a:pt x="381082" y="101631"/>
                </a:moveTo>
                <a:cubicBezTo>
                  <a:pt x="381701" y="101141"/>
                  <a:pt x="382248" y="100601"/>
                  <a:pt x="382954" y="100184"/>
                </a:cubicBezTo>
                <a:cubicBezTo>
                  <a:pt x="383630" y="99781"/>
                  <a:pt x="384458" y="99486"/>
                  <a:pt x="385264" y="99198"/>
                </a:cubicBezTo>
                <a:cubicBezTo>
                  <a:pt x="385300" y="99184"/>
                  <a:pt x="385977" y="99695"/>
                  <a:pt x="385991" y="99968"/>
                </a:cubicBezTo>
                <a:cubicBezTo>
                  <a:pt x="386128" y="102120"/>
                  <a:pt x="386178" y="104273"/>
                  <a:pt x="386258" y="106432"/>
                </a:cubicBezTo>
                <a:cubicBezTo>
                  <a:pt x="386358" y="106447"/>
                  <a:pt x="386423" y="106483"/>
                  <a:pt x="386524" y="106490"/>
                </a:cubicBezTo>
                <a:cubicBezTo>
                  <a:pt x="386574" y="106569"/>
                  <a:pt x="386610" y="106663"/>
                  <a:pt x="386653" y="106749"/>
                </a:cubicBezTo>
                <a:cubicBezTo>
                  <a:pt x="387352" y="106886"/>
                  <a:pt x="388129" y="106986"/>
                  <a:pt x="388474" y="107296"/>
                </a:cubicBezTo>
                <a:cubicBezTo>
                  <a:pt x="389022" y="107800"/>
                  <a:pt x="388309" y="108311"/>
                  <a:pt x="387553" y="107965"/>
                </a:cubicBezTo>
                <a:cubicBezTo>
                  <a:pt x="387071" y="107749"/>
                  <a:pt x="386891" y="107217"/>
                  <a:pt x="386661" y="106749"/>
                </a:cubicBezTo>
                <a:cubicBezTo>
                  <a:pt x="386531" y="106720"/>
                  <a:pt x="386387" y="106698"/>
                  <a:pt x="386272" y="106670"/>
                </a:cubicBezTo>
                <a:cubicBezTo>
                  <a:pt x="386272" y="106590"/>
                  <a:pt x="386265" y="106511"/>
                  <a:pt x="386265" y="106425"/>
                </a:cubicBezTo>
                <a:cubicBezTo>
                  <a:pt x="382464" y="105871"/>
                  <a:pt x="383609" y="102819"/>
                  <a:pt x="381082" y="101631"/>
                </a:cubicBezTo>
                <a:close/>
                <a:moveTo>
                  <a:pt x="367010" y="107829"/>
                </a:moveTo>
                <a:cubicBezTo>
                  <a:pt x="366830" y="107706"/>
                  <a:pt x="366694" y="107591"/>
                  <a:pt x="366730" y="107541"/>
                </a:cubicBezTo>
                <a:cubicBezTo>
                  <a:pt x="367349" y="106619"/>
                  <a:pt x="368054" y="106648"/>
                  <a:pt x="368500" y="107613"/>
                </a:cubicBezTo>
                <a:cubicBezTo>
                  <a:pt x="368529" y="107670"/>
                  <a:pt x="368378" y="107771"/>
                  <a:pt x="368176" y="107879"/>
                </a:cubicBezTo>
                <a:cubicBezTo>
                  <a:pt x="367975" y="107987"/>
                  <a:pt x="367730" y="108109"/>
                  <a:pt x="367565" y="108210"/>
                </a:cubicBezTo>
                <a:cubicBezTo>
                  <a:pt x="367421" y="108088"/>
                  <a:pt x="367197" y="107951"/>
                  <a:pt x="367010" y="107829"/>
                </a:cubicBezTo>
                <a:close/>
                <a:moveTo>
                  <a:pt x="378109" y="109016"/>
                </a:moveTo>
                <a:cubicBezTo>
                  <a:pt x="378218" y="108642"/>
                  <a:pt x="378405" y="108282"/>
                  <a:pt x="378613" y="107929"/>
                </a:cubicBezTo>
                <a:cubicBezTo>
                  <a:pt x="378829" y="107569"/>
                  <a:pt x="379067" y="107217"/>
                  <a:pt x="379276" y="106857"/>
                </a:cubicBezTo>
                <a:lnTo>
                  <a:pt x="379276" y="106857"/>
                </a:lnTo>
                <a:lnTo>
                  <a:pt x="379276" y="106857"/>
                </a:lnTo>
                <a:cubicBezTo>
                  <a:pt x="379420" y="106965"/>
                  <a:pt x="379585" y="107066"/>
                  <a:pt x="379744" y="107174"/>
                </a:cubicBezTo>
                <a:cubicBezTo>
                  <a:pt x="379895" y="107282"/>
                  <a:pt x="380031" y="107390"/>
                  <a:pt x="380096" y="107519"/>
                </a:cubicBezTo>
                <a:cubicBezTo>
                  <a:pt x="380514" y="108318"/>
                  <a:pt x="381003" y="109153"/>
                  <a:pt x="379463" y="109801"/>
                </a:cubicBezTo>
                <a:cubicBezTo>
                  <a:pt x="379016" y="109549"/>
                  <a:pt x="378059" y="109218"/>
                  <a:pt x="378109" y="109016"/>
                </a:cubicBezTo>
                <a:close/>
                <a:moveTo>
                  <a:pt x="42319" y="113429"/>
                </a:moveTo>
                <a:cubicBezTo>
                  <a:pt x="42377" y="113558"/>
                  <a:pt x="41707" y="113839"/>
                  <a:pt x="41369" y="114055"/>
                </a:cubicBezTo>
                <a:cubicBezTo>
                  <a:pt x="41067" y="113818"/>
                  <a:pt x="40433" y="113487"/>
                  <a:pt x="40513" y="113364"/>
                </a:cubicBezTo>
                <a:cubicBezTo>
                  <a:pt x="41139" y="112414"/>
                  <a:pt x="41858" y="112436"/>
                  <a:pt x="42319" y="113429"/>
                </a:cubicBezTo>
                <a:close/>
                <a:moveTo>
                  <a:pt x="29572" y="115718"/>
                </a:moveTo>
                <a:cubicBezTo>
                  <a:pt x="29111" y="115502"/>
                  <a:pt x="28960" y="114991"/>
                  <a:pt x="28758" y="114530"/>
                </a:cubicBezTo>
                <a:cubicBezTo>
                  <a:pt x="28614" y="114501"/>
                  <a:pt x="28463" y="114480"/>
                  <a:pt x="28327" y="114444"/>
                </a:cubicBezTo>
                <a:cubicBezTo>
                  <a:pt x="28312" y="114343"/>
                  <a:pt x="28298" y="114242"/>
                  <a:pt x="28283" y="114134"/>
                </a:cubicBezTo>
                <a:cubicBezTo>
                  <a:pt x="27671" y="113969"/>
                  <a:pt x="27052" y="113818"/>
                  <a:pt x="26477" y="113609"/>
                </a:cubicBezTo>
                <a:cubicBezTo>
                  <a:pt x="26369" y="113566"/>
                  <a:pt x="26491" y="113011"/>
                  <a:pt x="26570" y="113004"/>
                </a:cubicBezTo>
                <a:cubicBezTo>
                  <a:pt x="28060" y="112860"/>
                  <a:pt x="28190" y="113487"/>
                  <a:pt x="28276" y="114142"/>
                </a:cubicBezTo>
                <a:cubicBezTo>
                  <a:pt x="28391" y="114170"/>
                  <a:pt x="28499" y="114214"/>
                  <a:pt x="28614" y="114242"/>
                </a:cubicBezTo>
                <a:cubicBezTo>
                  <a:pt x="28665" y="114329"/>
                  <a:pt x="28701" y="114437"/>
                  <a:pt x="28744" y="114537"/>
                </a:cubicBezTo>
                <a:cubicBezTo>
                  <a:pt x="29428" y="114674"/>
                  <a:pt x="30184" y="114768"/>
                  <a:pt x="30500" y="115077"/>
                </a:cubicBezTo>
                <a:cubicBezTo>
                  <a:pt x="31026" y="115560"/>
                  <a:pt x="30284" y="116056"/>
                  <a:pt x="29572" y="115718"/>
                </a:cubicBezTo>
                <a:close/>
                <a:moveTo>
                  <a:pt x="398393" y="130777"/>
                </a:moveTo>
                <a:cubicBezTo>
                  <a:pt x="398336" y="130683"/>
                  <a:pt x="398926" y="130338"/>
                  <a:pt x="399286" y="130237"/>
                </a:cubicBezTo>
                <a:cubicBezTo>
                  <a:pt x="399473" y="130186"/>
                  <a:pt x="399833" y="130417"/>
                  <a:pt x="400085" y="130503"/>
                </a:cubicBezTo>
                <a:cubicBezTo>
                  <a:pt x="400085" y="130726"/>
                  <a:pt x="400207" y="130993"/>
                  <a:pt x="400063" y="131130"/>
                </a:cubicBezTo>
                <a:cubicBezTo>
                  <a:pt x="399516" y="131648"/>
                  <a:pt x="398861" y="131525"/>
                  <a:pt x="398393" y="130777"/>
                </a:cubicBezTo>
                <a:close/>
                <a:moveTo>
                  <a:pt x="9252" y="133188"/>
                </a:moveTo>
                <a:cubicBezTo>
                  <a:pt x="8554" y="132828"/>
                  <a:pt x="8726" y="132411"/>
                  <a:pt x="9763" y="132094"/>
                </a:cubicBezTo>
                <a:cubicBezTo>
                  <a:pt x="9871" y="132058"/>
                  <a:pt x="10368" y="132447"/>
                  <a:pt x="10497" y="132684"/>
                </a:cubicBezTo>
                <a:cubicBezTo>
                  <a:pt x="10569" y="132814"/>
                  <a:pt x="10252" y="133044"/>
                  <a:pt x="10109" y="133231"/>
                </a:cubicBezTo>
                <a:cubicBezTo>
                  <a:pt x="9821" y="133217"/>
                  <a:pt x="9439" y="133282"/>
                  <a:pt x="9252" y="133188"/>
                </a:cubicBezTo>
                <a:close/>
                <a:moveTo>
                  <a:pt x="387359" y="133181"/>
                </a:moveTo>
                <a:cubicBezTo>
                  <a:pt x="386668" y="132814"/>
                  <a:pt x="386855" y="132382"/>
                  <a:pt x="387891" y="132058"/>
                </a:cubicBezTo>
                <a:cubicBezTo>
                  <a:pt x="387985" y="132029"/>
                  <a:pt x="388510" y="132425"/>
                  <a:pt x="388626" y="132670"/>
                </a:cubicBezTo>
                <a:cubicBezTo>
                  <a:pt x="388698" y="132814"/>
                  <a:pt x="388367" y="133051"/>
                  <a:pt x="388215" y="133246"/>
                </a:cubicBezTo>
                <a:cubicBezTo>
                  <a:pt x="387920" y="133224"/>
                  <a:pt x="387546" y="133282"/>
                  <a:pt x="387359" y="133181"/>
                </a:cubicBezTo>
                <a:close/>
                <a:moveTo>
                  <a:pt x="323377" y="136607"/>
                </a:moveTo>
                <a:cubicBezTo>
                  <a:pt x="323319" y="136507"/>
                  <a:pt x="323873" y="136183"/>
                  <a:pt x="324226" y="136067"/>
                </a:cubicBezTo>
                <a:cubicBezTo>
                  <a:pt x="324377" y="136017"/>
                  <a:pt x="324722" y="136248"/>
                  <a:pt x="324982" y="136348"/>
                </a:cubicBezTo>
                <a:cubicBezTo>
                  <a:pt x="324967" y="136564"/>
                  <a:pt x="325061" y="136823"/>
                  <a:pt x="324910" y="136975"/>
                </a:cubicBezTo>
                <a:cubicBezTo>
                  <a:pt x="324413" y="137478"/>
                  <a:pt x="323801" y="137349"/>
                  <a:pt x="323377" y="136607"/>
                </a:cubicBezTo>
                <a:close/>
                <a:moveTo>
                  <a:pt x="388460" y="138335"/>
                </a:moveTo>
                <a:cubicBezTo>
                  <a:pt x="388446" y="138529"/>
                  <a:pt x="388431" y="138717"/>
                  <a:pt x="388410" y="138911"/>
                </a:cubicBezTo>
                <a:cubicBezTo>
                  <a:pt x="387848" y="138796"/>
                  <a:pt x="387294" y="138688"/>
                  <a:pt x="386733" y="138580"/>
                </a:cubicBezTo>
                <a:cubicBezTo>
                  <a:pt x="387035" y="138407"/>
                  <a:pt x="387301" y="138169"/>
                  <a:pt x="387647" y="138090"/>
                </a:cubicBezTo>
                <a:cubicBezTo>
                  <a:pt x="387855" y="138040"/>
                  <a:pt x="388187" y="138241"/>
                  <a:pt x="388460" y="138335"/>
                </a:cubicBezTo>
                <a:close/>
                <a:moveTo>
                  <a:pt x="29298" y="150514"/>
                </a:moveTo>
                <a:cubicBezTo>
                  <a:pt x="29586" y="150227"/>
                  <a:pt x="29867" y="149939"/>
                  <a:pt x="30148" y="149651"/>
                </a:cubicBezTo>
                <a:cubicBezTo>
                  <a:pt x="30407" y="149852"/>
                  <a:pt x="30874" y="150068"/>
                  <a:pt x="30860" y="150263"/>
                </a:cubicBezTo>
                <a:cubicBezTo>
                  <a:pt x="30846" y="150457"/>
                  <a:pt x="30342" y="150630"/>
                  <a:pt x="30054" y="150817"/>
                </a:cubicBezTo>
                <a:cubicBezTo>
                  <a:pt x="29802" y="150709"/>
                  <a:pt x="29550" y="150615"/>
                  <a:pt x="29298" y="150514"/>
                </a:cubicBezTo>
                <a:close/>
                <a:moveTo>
                  <a:pt x="340407" y="149147"/>
                </a:moveTo>
                <a:cubicBezTo>
                  <a:pt x="340249" y="148557"/>
                  <a:pt x="340349" y="147937"/>
                  <a:pt x="340356" y="147326"/>
                </a:cubicBezTo>
                <a:cubicBezTo>
                  <a:pt x="340263" y="147362"/>
                  <a:pt x="340169" y="147390"/>
                  <a:pt x="340083" y="147426"/>
                </a:cubicBezTo>
                <a:cubicBezTo>
                  <a:pt x="340112" y="147362"/>
                  <a:pt x="340090" y="147297"/>
                  <a:pt x="340104" y="147232"/>
                </a:cubicBezTo>
                <a:cubicBezTo>
                  <a:pt x="339183" y="147239"/>
                  <a:pt x="338262" y="147239"/>
                  <a:pt x="337341" y="147239"/>
                </a:cubicBezTo>
                <a:cubicBezTo>
                  <a:pt x="337384" y="147290"/>
                  <a:pt x="337412" y="147347"/>
                  <a:pt x="337456" y="147398"/>
                </a:cubicBezTo>
                <a:cubicBezTo>
                  <a:pt x="337362" y="147398"/>
                  <a:pt x="337312" y="147434"/>
                  <a:pt x="337225" y="147434"/>
                </a:cubicBezTo>
                <a:cubicBezTo>
                  <a:pt x="337269" y="147988"/>
                  <a:pt x="337376" y="148542"/>
                  <a:pt x="337225" y="149075"/>
                </a:cubicBezTo>
                <a:cubicBezTo>
                  <a:pt x="337074" y="149622"/>
                  <a:pt x="336750" y="150255"/>
                  <a:pt x="336182" y="150615"/>
                </a:cubicBezTo>
                <a:cubicBezTo>
                  <a:pt x="335512" y="151040"/>
                  <a:pt x="334195" y="149694"/>
                  <a:pt x="334533" y="148787"/>
                </a:cubicBezTo>
                <a:cubicBezTo>
                  <a:pt x="334886" y="147844"/>
                  <a:pt x="335894" y="147470"/>
                  <a:pt x="337225" y="147434"/>
                </a:cubicBezTo>
                <a:cubicBezTo>
                  <a:pt x="337218" y="147369"/>
                  <a:pt x="337211" y="147304"/>
                  <a:pt x="337211" y="147239"/>
                </a:cubicBezTo>
                <a:cubicBezTo>
                  <a:pt x="337254" y="147239"/>
                  <a:pt x="337297" y="147239"/>
                  <a:pt x="337341" y="147239"/>
                </a:cubicBezTo>
                <a:cubicBezTo>
                  <a:pt x="336966" y="146750"/>
                  <a:pt x="336664" y="146203"/>
                  <a:pt x="336095" y="145857"/>
                </a:cubicBezTo>
                <a:cubicBezTo>
                  <a:pt x="334821" y="145073"/>
                  <a:pt x="330754" y="145792"/>
                  <a:pt x="333303" y="143043"/>
                </a:cubicBezTo>
                <a:cubicBezTo>
                  <a:pt x="334454" y="141797"/>
                  <a:pt x="334425" y="140070"/>
                  <a:pt x="335066" y="138587"/>
                </a:cubicBezTo>
                <a:cubicBezTo>
                  <a:pt x="335383" y="137860"/>
                  <a:pt x="336110" y="137975"/>
                  <a:pt x="337146" y="138558"/>
                </a:cubicBezTo>
                <a:cubicBezTo>
                  <a:pt x="339082" y="139638"/>
                  <a:pt x="340723" y="140646"/>
                  <a:pt x="338103" y="142222"/>
                </a:cubicBezTo>
                <a:cubicBezTo>
                  <a:pt x="339313" y="143798"/>
                  <a:pt x="340659" y="145346"/>
                  <a:pt x="340097" y="147225"/>
                </a:cubicBezTo>
                <a:cubicBezTo>
                  <a:pt x="340184" y="147225"/>
                  <a:pt x="340263" y="147225"/>
                  <a:pt x="340349" y="147225"/>
                </a:cubicBezTo>
                <a:cubicBezTo>
                  <a:pt x="340349" y="147254"/>
                  <a:pt x="340349" y="147290"/>
                  <a:pt x="340349" y="147318"/>
                </a:cubicBezTo>
                <a:cubicBezTo>
                  <a:pt x="341472" y="146894"/>
                  <a:pt x="342645" y="146519"/>
                  <a:pt x="343639" y="145994"/>
                </a:cubicBezTo>
                <a:cubicBezTo>
                  <a:pt x="344985" y="145281"/>
                  <a:pt x="346302" y="145468"/>
                  <a:pt x="347562" y="145879"/>
                </a:cubicBezTo>
                <a:cubicBezTo>
                  <a:pt x="349152" y="146404"/>
                  <a:pt x="349059" y="147880"/>
                  <a:pt x="347410" y="149118"/>
                </a:cubicBezTo>
                <a:cubicBezTo>
                  <a:pt x="346777" y="149593"/>
                  <a:pt x="346057" y="150025"/>
                  <a:pt x="345337" y="150443"/>
                </a:cubicBezTo>
                <a:cubicBezTo>
                  <a:pt x="343243" y="151688"/>
                  <a:pt x="340940" y="151112"/>
                  <a:pt x="340407" y="149147"/>
                </a:cubicBezTo>
                <a:close/>
                <a:moveTo>
                  <a:pt x="381377" y="152429"/>
                </a:moveTo>
                <a:cubicBezTo>
                  <a:pt x="381680" y="152156"/>
                  <a:pt x="381982" y="151882"/>
                  <a:pt x="382284" y="151616"/>
                </a:cubicBezTo>
                <a:cubicBezTo>
                  <a:pt x="382551" y="151810"/>
                  <a:pt x="382824" y="152012"/>
                  <a:pt x="383091" y="152206"/>
                </a:cubicBezTo>
                <a:cubicBezTo>
                  <a:pt x="382788" y="152379"/>
                  <a:pt x="382493" y="152559"/>
                  <a:pt x="382191" y="152732"/>
                </a:cubicBezTo>
                <a:cubicBezTo>
                  <a:pt x="381917" y="152624"/>
                  <a:pt x="381651" y="152523"/>
                  <a:pt x="381377" y="152429"/>
                </a:cubicBezTo>
                <a:close/>
                <a:moveTo>
                  <a:pt x="401078" y="161629"/>
                </a:moveTo>
                <a:cubicBezTo>
                  <a:pt x="400941" y="161355"/>
                  <a:pt x="401064" y="161010"/>
                  <a:pt x="401136" y="160700"/>
                </a:cubicBezTo>
                <a:cubicBezTo>
                  <a:pt x="401395" y="159663"/>
                  <a:pt x="402273" y="159095"/>
                  <a:pt x="403885" y="158965"/>
                </a:cubicBezTo>
                <a:cubicBezTo>
                  <a:pt x="405469" y="158836"/>
                  <a:pt x="406203" y="158195"/>
                  <a:pt x="406275" y="157079"/>
                </a:cubicBezTo>
                <a:cubicBezTo>
                  <a:pt x="406347" y="155884"/>
                  <a:pt x="405354" y="155409"/>
                  <a:pt x="403900" y="155215"/>
                </a:cubicBezTo>
                <a:cubicBezTo>
                  <a:pt x="402986" y="155093"/>
                  <a:pt x="402007" y="155201"/>
                  <a:pt x="401093" y="155085"/>
                </a:cubicBezTo>
                <a:cubicBezTo>
                  <a:pt x="398343" y="154733"/>
                  <a:pt x="398365" y="154718"/>
                  <a:pt x="399869" y="152804"/>
                </a:cubicBezTo>
                <a:cubicBezTo>
                  <a:pt x="400265" y="152300"/>
                  <a:pt x="400567" y="151753"/>
                  <a:pt x="400905" y="151227"/>
                </a:cubicBezTo>
                <a:cubicBezTo>
                  <a:pt x="400841" y="151249"/>
                  <a:pt x="400790" y="151278"/>
                  <a:pt x="400726" y="151292"/>
                </a:cubicBezTo>
                <a:cubicBezTo>
                  <a:pt x="400682" y="151220"/>
                  <a:pt x="400653" y="151126"/>
                  <a:pt x="400610" y="151047"/>
                </a:cubicBezTo>
                <a:cubicBezTo>
                  <a:pt x="399934" y="150903"/>
                  <a:pt x="399156" y="150810"/>
                  <a:pt x="398861" y="150500"/>
                </a:cubicBezTo>
                <a:cubicBezTo>
                  <a:pt x="398357" y="149982"/>
                  <a:pt x="399070" y="149514"/>
                  <a:pt x="399804" y="149867"/>
                </a:cubicBezTo>
                <a:cubicBezTo>
                  <a:pt x="400258" y="150083"/>
                  <a:pt x="400402" y="150594"/>
                  <a:pt x="400603" y="151047"/>
                </a:cubicBezTo>
                <a:cubicBezTo>
                  <a:pt x="400726" y="151069"/>
                  <a:pt x="400855" y="151090"/>
                  <a:pt x="400963" y="151119"/>
                </a:cubicBezTo>
                <a:cubicBezTo>
                  <a:pt x="400941" y="151155"/>
                  <a:pt x="400912" y="151191"/>
                  <a:pt x="400891" y="151227"/>
                </a:cubicBezTo>
                <a:cubicBezTo>
                  <a:pt x="404807" y="150032"/>
                  <a:pt x="407549" y="148053"/>
                  <a:pt x="409449" y="145504"/>
                </a:cubicBezTo>
                <a:cubicBezTo>
                  <a:pt x="409413" y="145490"/>
                  <a:pt x="409377" y="145483"/>
                  <a:pt x="409349" y="145468"/>
                </a:cubicBezTo>
                <a:cubicBezTo>
                  <a:pt x="409399" y="145411"/>
                  <a:pt x="409435" y="145346"/>
                  <a:pt x="409485" y="145289"/>
                </a:cubicBezTo>
                <a:cubicBezTo>
                  <a:pt x="407384" y="145202"/>
                  <a:pt x="406383" y="144468"/>
                  <a:pt x="406901" y="143028"/>
                </a:cubicBezTo>
                <a:cubicBezTo>
                  <a:pt x="407232" y="142107"/>
                  <a:pt x="408060" y="141437"/>
                  <a:pt x="409708" y="141603"/>
                </a:cubicBezTo>
                <a:cubicBezTo>
                  <a:pt x="410126" y="141646"/>
                  <a:pt x="410558" y="141682"/>
                  <a:pt x="410954" y="141783"/>
                </a:cubicBezTo>
                <a:cubicBezTo>
                  <a:pt x="412170" y="142085"/>
                  <a:pt x="412120" y="142474"/>
                  <a:pt x="411285" y="143158"/>
                </a:cubicBezTo>
                <a:cubicBezTo>
                  <a:pt x="410529" y="143777"/>
                  <a:pt x="410054" y="144554"/>
                  <a:pt x="409493" y="145281"/>
                </a:cubicBezTo>
                <a:cubicBezTo>
                  <a:pt x="409543" y="145281"/>
                  <a:pt x="409579" y="145296"/>
                  <a:pt x="409629" y="145296"/>
                </a:cubicBezTo>
                <a:cubicBezTo>
                  <a:pt x="409579" y="145368"/>
                  <a:pt x="409514" y="145425"/>
                  <a:pt x="409464" y="145497"/>
                </a:cubicBezTo>
                <a:cubicBezTo>
                  <a:pt x="411335" y="146102"/>
                  <a:pt x="413214" y="146714"/>
                  <a:pt x="415085" y="147318"/>
                </a:cubicBezTo>
                <a:cubicBezTo>
                  <a:pt x="415107" y="147290"/>
                  <a:pt x="415128" y="147254"/>
                  <a:pt x="415150" y="147225"/>
                </a:cubicBezTo>
                <a:lnTo>
                  <a:pt x="415416" y="147426"/>
                </a:lnTo>
                <a:cubicBezTo>
                  <a:pt x="415308" y="147390"/>
                  <a:pt x="415193" y="147354"/>
                  <a:pt x="415085" y="147318"/>
                </a:cubicBezTo>
                <a:cubicBezTo>
                  <a:pt x="413091" y="149780"/>
                  <a:pt x="411918" y="152343"/>
                  <a:pt x="412451" y="155222"/>
                </a:cubicBezTo>
                <a:cubicBezTo>
                  <a:pt x="412998" y="158152"/>
                  <a:pt x="410666" y="159894"/>
                  <a:pt x="406779" y="160909"/>
                </a:cubicBezTo>
                <a:cubicBezTo>
                  <a:pt x="405131" y="161341"/>
                  <a:pt x="403554" y="161902"/>
                  <a:pt x="401913" y="162334"/>
                </a:cubicBezTo>
                <a:cubicBezTo>
                  <a:pt x="401776" y="162370"/>
                  <a:pt x="401215" y="161909"/>
                  <a:pt x="401078" y="161629"/>
                </a:cubicBezTo>
                <a:close/>
                <a:moveTo>
                  <a:pt x="392621" y="167682"/>
                </a:moveTo>
                <a:cubicBezTo>
                  <a:pt x="392973" y="167474"/>
                  <a:pt x="393347" y="167085"/>
                  <a:pt x="393664" y="167107"/>
                </a:cubicBezTo>
                <a:cubicBezTo>
                  <a:pt x="394039" y="167128"/>
                  <a:pt x="394363" y="167510"/>
                  <a:pt x="394701" y="167740"/>
                </a:cubicBezTo>
                <a:cubicBezTo>
                  <a:pt x="394327" y="167942"/>
                  <a:pt x="393959" y="168150"/>
                  <a:pt x="393635" y="168323"/>
                </a:cubicBezTo>
                <a:cubicBezTo>
                  <a:pt x="393290" y="168107"/>
                  <a:pt x="392952" y="167898"/>
                  <a:pt x="392621" y="167682"/>
                </a:cubicBezTo>
                <a:close/>
                <a:moveTo>
                  <a:pt x="398616" y="167459"/>
                </a:moveTo>
                <a:cubicBezTo>
                  <a:pt x="398652" y="167258"/>
                  <a:pt x="399250" y="167027"/>
                  <a:pt x="399653" y="166941"/>
                </a:cubicBezTo>
                <a:cubicBezTo>
                  <a:pt x="401834" y="166487"/>
                  <a:pt x="404130" y="167870"/>
                  <a:pt x="403619" y="169324"/>
                </a:cubicBezTo>
                <a:cubicBezTo>
                  <a:pt x="403525" y="169583"/>
                  <a:pt x="403079" y="169784"/>
                  <a:pt x="402791" y="170015"/>
                </a:cubicBezTo>
                <a:cubicBezTo>
                  <a:pt x="401424" y="170151"/>
                  <a:pt x="398444" y="168373"/>
                  <a:pt x="398616" y="167459"/>
                </a:cubicBezTo>
                <a:close/>
                <a:moveTo>
                  <a:pt x="406369" y="182187"/>
                </a:moveTo>
                <a:cubicBezTo>
                  <a:pt x="405598" y="181928"/>
                  <a:pt x="404922" y="181553"/>
                  <a:pt x="404202" y="181230"/>
                </a:cubicBezTo>
                <a:cubicBezTo>
                  <a:pt x="404929" y="180913"/>
                  <a:pt x="405620" y="180387"/>
                  <a:pt x="406397" y="180315"/>
                </a:cubicBezTo>
                <a:cubicBezTo>
                  <a:pt x="407707" y="180193"/>
                  <a:pt x="409111" y="180258"/>
                  <a:pt x="410414" y="180445"/>
                </a:cubicBezTo>
                <a:cubicBezTo>
                  <a:pt x="410853" y="180510"/>
                  <a:pt x="411198" y="181165"/>
                  <a:pt x="411378" y="181590"/>
                </a:cubicBezTo>
                <a:cubicBezTo>
                  <a:pt x="411429" y="181712"/>
                  <a:pt x="410781" y="182108"/>
                  <a:pt x="410399" y="182144"/>
                </a:cubicBezTo>
                <a:cubicBezTo>
                  <a:pt x="409521" y="182230"/>
                  <a:pt x="408607" y="182173"/>
                  <a:pt x="407707" y="182173"/>
                </a:cubicBezTo>
                <a:cubicBezTo>
                  <a:pt x="407707" y="182187"/>
                  <a:pt x="407707" y="182194"/>
                  <a:pt x="407707" y="182209"/>
                </a:cubicBezTo>
                <a:cubicBezTo>
                  <a:pt x="407254" y="182209"/>
                  <a:pt x="406728" y="182309"/>
                  <a:pt x="406369" y="182187"/>
                </a:cubicBezTo>
                <a:close/>
                <a:moveTo>
                  <a:pt x="411868" y="196958"/>
                </a:moveTo>
                <a:cubicBezTo>
                  <a:pt x="411551" y="197159"/>
                  <a:pt x="411242" y="197361"/>
                  <a:pt x="410925" y="197562"/>
                </a:cubicBezTo>
                <a:cubicBezTo>
                  <a:pt x="410637" y="197347"/>
                  <a:pt x="410342" y="197131"/>
                  <a:pt x="410054" y="196908"/>
                </a:cubicBezTo>
                <a:cubicBezTo>
                  <a:pt x="410212" y="196706"/>
                  <a:pt x="410371" y="196497"/>
                  <a:pt x="410529" y="196296"/>
                </a:cubicBezTo>
                <a:cubicBezTo>
                  <a:pt x="410975" y="196519"/>
                  <a:pt x="411422" y="196735"/>
                  <a:pt x="411868" y="196958"/>
                </a:cubicBezTo>
                <a:close/>
                <a:moveTo>
                  <a:pt x="402071" y="197210"/>
                </a:moveTo>
                <a:cubicBezTo>
                  <a:pt x="400042" y="195245"/>
                  <a:pt x="401776" y="192445"/>
                  <a:pt x="398494" y="190803"/>
                </a:cubicBezTo>
                <a:cubicBezTo>
                  <a:pt x="399307" y="190451"/>
                  <a:pt x="399653" y="190213"/>
                  <a:pt x="400063" y="190148"/>
                </a:cubicBezTo>
                <a:cubicBezTo>
                  <a:pt x="400495" y="190076"/>
                  <a:pt x="401222" y="190048"/>
                  <a:pt x="401424" y="190213"/>
                </a:cubicBezTo>
                <a:cubicBezTo>
                  <a:pt x="403648" y="192041"/>
                  <a:pt x="405706" y="193963"/>
                  <a:pt x="406268" y="196353"/>
                </a:cubicBezTo>
                <a:cubicBezTo>
                  <a:pt x="406347" y="196692"/>
                  <a:pt x="405260" y="197375"/>
                  <a:pt x="404547" y="197512"/>
                </a:cubicBezTo>
                <a:cubicBezTo>
                  <a:pt x="403806" y="197670"/>
                  <a:pt x="402431" y="197555"/>
                  <a:pt x="402071" y="197210"/>
                </a:cubicBezTo>
                <a:close/>
                <a:moveTo>
                  <a:pt x="17846" y="199125"/>
                </a:moveTo>
                <a:cubicBezTo>
                  <a:pt x="17162" y="198779"/>
                  <a:pt x="17350" y="198369"/>
                  <a:pt x="18393" y="198066"/>
                </a:cubicBezTo>
                <a:cubicBezTo>
                  <a:pt x="18508" y="198030"/>
                  <a:pt x="19005" y="198412"/>
                  <a:pt x="19127" y="198649"/>
                </a:cubicBezTo>
                <a:cubicBezTo>
                  <a:pt x="19163" y="198714"/>
                  <a:pt x="19099" y="198801"/>
                  <a:pt x="19005" y="198901"/>
                </a:cubicBezTo>
                <a:cubicBezTo>
                  <a:pt x="18912" y="199002"/>
                  <a:pt x="18789" y="199103"/>
                  <a:pt x="18717" y="199189"/>
                </a:cubicBezTo>
                <a:cubicBezTo>
                  <a:pt x="18573" y="199182"/>
                  <a:pt x="18400" y="199189"/>
                  <a:pt x="18249" y="199189"/>
                </a:cubicBezTo>
                <a:cubicBezTo>
                  <a:pt x="18091" y="199189"/>
                  <a:pt x="17947" y="199175"/>
                  <a:pt x="17846" y="199125"/>
                </a:cubicBezTo>
                <a:close/>
                <a:moveTo>
                  <a:pt x="404476" y="214515"/>
                </a:moveTo>
                <a:lnTo>
                  <a:pt x="404476" y="214515"/>
                </a:lnTo>
                <a:lnTo>
                  <a:pt x="404476" y="214515"/>
                </a:lnTo>
                <a:cubicBezTo>
                  <a:pt x="404778" y="214248"/>
                  <a:pt x="405080" y="213982"/>
                  <a:pt x="405390" y="213708"/>
                </a:cubicBezTo>
                <a:cubicBezTo>
                  <a:pt x="405663" y="213903"/>
                  <a:pt x="405944" y="214090"/>
                  <a:pt x="406218" y="214284"/>
                </a:cubicBezTo>
                <a:cubicBezTo>
                  <a:pt x="405915" y="214457"/>
                  <a:pt x="405613" y="214630"/>
                  <a:pt x="405311" y="214795"/>
                </a:cubicBezTo>
                <a:cubicBezTo>
                  <a:pt x="405023" y="214709"/>
                  <a:pt x="404749" y="214608"/>
                  <a:pt x="404476" y="214515"/>
                </a:cubicBezTo>
                <a:close/>
                <a:moveTo>
                  <a:pt x="404843" y="241774"/>
                </a:moveTo>
                <a:cubicBezTo>
                  <a:pt x="404216" y="241134"/>
                  <a:pt x="403792" y="239903"/>
                  <a:pt x="404295" y="239377"/>
                </a:cubicBezTo>
                <a:cubicBezTo>
                  <a:pt x="405224" y="238406"/>
                  <a:pt x="406901" y="237751"/>
                  <a:pt x="408269" y="236959"/>
                </a:cubicBezTo>
                <a:cubicBezTo>
                  <a:pt x="408823" y="237758"/>
                  <a:pt x="409370" y="238557"/>
                  <a:pt x="409744" y="239090"/>
                </a:cubicBezTo>
                <a:cubicBezTo>
                  <a:pt x="409579" y="240040"/>
                  <a:pt x="409593" y="240666"/>
                  <a:pt x="409341" y="241249"/>
                </a:cubicBezTo>
                <a:cubicBezTo>
                  <a:pt x="408881" y="242278"/>
                  <a:pt x="405750" y="242710"/>
                  <a:pt x="404843" y="241774"/>
                </a:cubicBezTo>
                <a:close/>
                <a:moveTo>
                  <a:pt x="14348" y="262434"/>
                </a:moveTo>
                <a:cubicBezTo>
                  <a:pt x="13916" y="261015"/>
                  <a:pt x="14132" y="259518"/>
                  <a:pt x="14132" y="258043"/>
                </a:cubicBezTo>
                <a:cubicBezTo>
                  <a:pt x="14046" y="258035"/>
                  <a:pt x="13988" y="258007"/>
                  <a:pt x="13902" y="257999"/>
                </a:cubicBezTo>
                <a:cubicBezTo>
                  <a:pt x="13902" y="257927"/>
                  <a:pt x="13902" y="257863"/>
                  <a:pt x="13902" y="257798"/>
                </a:cubicBezTo>
                <a:cubicBezTo>
                  <a:pt x="13168" y="257647"/>
                  <a:pt x="12145" y="257539"/>
                  <a:pt x="12052" y="257280"/>
                </a:cubicBezTo>
                <a:cubicBezTo>
                  <a:pt x="11678" y="256257"/>
                  <a:pt x="12808" y="256149"/>
                  <a:pt x="13887" y="256077"/>
                </a:cubicBezTo>
                <a:cubicBezTo>
                  <a:pt x="13887" y="256013"/>
                  <a:pt x="13887" y="255948"/>
                  <a:pt x="13887" y="255883"/>
                </a:cubicBezTo>
                <a:cubicBezTo>
                  <a:pt x="14010" y="255854"/>
                  <a:pt x="14154" y="255833"/>
                  <a:pt x="14283" y="255811"/>
                </a:cubicBezTo>
                <a:cubicBezTo>
                  <a:pt x="14521" y="255322"/>
                  <a:pt x="14679" y="254753"/>
                  <a:pt x="15176" y="254537"/>
                </a:cubicBezTo>
                <a:cubicBezTo>
                  <a:pt x="15932" y="254206"/>
                  <a:pt x="16694" y="254760"/>
                  <a:pt x="16162" y="255264"/>
                </a:cubicBezTo>
                <a:cubicBezTo>
                  <a:pt x="15824" y="255588"/>
                  <a:pt x="15003" y="255674"/>
                  <a:pt x="14283" y="255811"/>
                </a:cubicBezTo>
                <a:cubicBezTo>
                  <a:pt x="14247" y="255890"/>
                  <a:pt x="14211" y="255984"/>
                  <a:pt x="14168" y="256056"/>
                </a:cubicBezTo>
                <a:cubicBezTo>
                  <a:pt x="14075" y="256063"/>
                  <a:pt x="13981" y="256070"/>
                  <a:pt x="13895" y="256077"/>
                </a:cubicBezTo>
                <a:cubicBezTo>
                  <a:pt x="13902" y="256653"/>
                  <a:pt x="13902" y="257222"/>
                  <a:pt x="13909" y="257798"/>
                </a:cubicBezTo>
                <a:cubicBezTo>
                  <a:pt x="13988" y="257812"/>
                  <a:pt x="14075" y="257827"/>
                  <a:pt x="14147" y="257848"/>
                </a:cubicBezTo>
                <a:cubicBezTo>
                  <a:pt x="14147" y="257913"/>
                  <a:pt x="14139" y="257978"/>
                  <a:pt x="14139" y="258043"/>
                </a:cubicBezTo>
                <a:cubicBezTo>
                  <a:pt x="17098" y="258302"/>
                  <a:pt x="18573" y="259763"/>
                  <a:pt x="19523" y="261419"/>
                </a:cubicBezTo>
                <a:cubicBezTo>
                  <a:pt x="20027" y="262297"/>
                  <a:pt x="19135" y="263340"/>
                  <a:pt x="17666" y="263384"/>
                </a:cubicBezTo>
                <a:cubicBezTo>
                  <a:pt x="16522" y="263413"/>
                  <a:pt x="14492" y="262909"/>
                  <a:pt x="14348" y="262434"/>
                </a:cubicBezTo>
                <a:close/>
                <a:moveTo>
                  <a:pt x="405138" y="265385"/>
                </a:moveTo>
                <a:cubicBezTo>
                  <a:pt x="404828" y="265140"/>
                  <a:pt x="404511" y="264895"/>
                  <a:pt x="404202" y="264651"/>
                </a:cubicBezTo>
                <a:cubicBezTo>
                  <a:pt x="404555" y="264449"/>
                  <a:pt x="404922" y="264075"/>
                  <a:pt x="405246" y="264089"/>
                </a:cubicBezTo>
                <a:cubicBezTo>
                  <a:pt x="405584" y="264111"/>
                  <a:pt x="405879" y="264499"/>
                  <a:pt x="406196" y="264730"/>
                </a:cubicBezTo>
                <a:cubicBezTo>
                  <a:pt x="405850" y="264953"/>
                  <a:pt x="405498" y="265169"/>
                  <a:pt x="405138" y="265385"/>
                </a:cubicBezTo>
                <a:close/>
                <a:moveTo>
                  <a:pt x="404396" y="270733"/>
                </a:moveTo>
                <a:cubicBezTo>
                  <a:pt x="403914" y="270337"/>
                  <a:pt x="403720" y="269769"/>
                  <a:pt x="403835" y="269085"/>
                </a:cubicBezTo>
                <a:cubicBezTo>
                  <a:pt x="404101" y="268926"/>
                  <a:pt x="404461" y="268682"/>
                  <a:pt x="404763" y="268487"/>
                </a:cubicBezTo>
                <a:cubicBezTo>
                  <a:pt x="405066" y="268293"/>
                  <a:pt x="405325" y="268149"/>
                  <a:pt x="405390" y="268178"/>
                </a:cubicBezTo>
                <a:cubicBezTo>
                  <a:pt x="406462" y="268682"/>
                  <a:pt x="407412" y="269315"/>
                  <a:pt x="408348" y="269941"/>
                </a:cubicBezTo>
                <a:cubicBezTo>
                  <a:pt x="408643" y="270136"/>
                  <a:pt x="408780" y="270438"/>
                  <a:pt x="408996" y="270690"/>
                </a:cubicBezTo>
                <a:cubicBezTo>
                  <a:pt x="408226" y="270927"/>
                  <a:pt x="407463" y="271359"/>
                  <a:pt x="406700" y="271352"/>
                </a:cubicBezTo>
                <a:cubicBezTo>
                  <a:pt x="405656" y="271352"/>
                  <a:pt x="404886" y="271129"/>
                  <a:pt x="404396" y="270733"/>
                </a:cubicBezTo>
                <a:close/>
                <a:moveTo>
                  <a:pt x="396896" y="287520"/>
                </a:moveTo>
                <a:cubicBezTo>
                  <a:pt x="397177" y="288153"/>
                  <a:pt x="397674" y="288743"/>
                  <a:pt x="397609" y="289305"/>
                </a:cubicBezTo>
                <a:cubicBezTo>
                  <a:pt x="397565" y="289672"/>
                  <a:pt x="396694" y="289989"/>
                  <a:pt x="396191" y="290327"/>
                </a:cubicBezTo>
                <a:cubicBezTo>
                  <a:pt x="395903" y="289758"/>
                  <a:pt x="395341" y="289182"/>
                  <a:pt x="395406" y="288635"/>
                </a:cubicBezTo>
                <a:cubicBezTo>
                  <a:pt x="395456" y="288247"/>
                  <a:pt x="396349" y="287901"/>
                  <a:pt x="396896" y="287520"/>
                </a:cubicBezTo>
                <a:close/>
                <a:moveTo>
                  <a:pt x="387431" y="290363"/>
                </a:moveTo>
                <a:cubicBezTo>
                  <a:pt x="386718" y="289996"/>
                  <a:pt x="386891" y="289571"/>
                  <a:pt x="387935" y="289254"/>
                </a:cubicBezTo>
                <a:cubicBezTo>
                  <a:pt x="388043" y="289226"/>
                  <a:pt x="388547" y="289607"/>
                  <a:pt x="388676" y="289845"/>
                </a:cubicBezTo>
                <a:cubicBezTo>
                  <a:pt x="388748" y="289974"/>
                  <a:pt x="388431" y="290205"/>
                  <a:pt x="388309" y="290377"/>
                </a:cubicBezTo>
                <a:cubicBezTo>
                  <a:pt x="388000" y="290377"/>
                  <a:pt x="387618" y="290456"/>
                  <a:pt x="387431" y="290363"/>
                </a:cubicBezTo>
                <a:close/>
                <a:moveTo>
                  <a:pt x="407232" y="291990"/>
                </a:moveTo>
                <a:cubicBezTo>
                  <a:pt x="407376" y="291803"/>
                  <a:pt x="407520" y="291608"/>
                  <a:pt x="407664" y="291421"/>
                </a:cubicBezTo>
                <a:cubicBezTo>
                  <a:pt x="408082" y="291630"/>
                  <a:pt x="408499" y="291831"/>
                  <a:pt x="408910" y="292040"/>
                </a:cubicBezTo>
                <a:cubicBezTo>
                  <a:pt x="408614" y="292227"/>
                  <a:pt x="408327" y="292422"/>
                  <a:pt x="408031" y="292609"/>
                </a:cubicBezTo>
                <a:cubicBezTo>
                  <a:pt x="407765" y="292407"/>
                  <a:pt x="407499" y="292198"/>
                  <a:pt x="407232" y="291990"/>
                </a:cubicBezTo>
                <a:close/>
                <a:moveTo>
                  <a:pt x="404540" y="295985"/>
                </a:moveTo>
                <a:cubicBezTo>
                  <a:pt x="404432" y="295949"/>
                  <a:pt x="404555" y="295373"/>
                  <a:pt x="404656" y="295366"/>
                </a:cubicBezTo>
                <a:cubicBezTo>
                  <a:pt x="406246" y="295179"/>
                  <a:pt x="406376" y="295848"/>
                  <a:pt x="406455" y="296539"/>
                </a:cubicBezTo>
                <a:cubicBezTo>
                  <a:pt x="406563" y="296568"/>
                  <a:pt x="406664" y="296604"/>
                  <a:pt x="406772" y="296633"/>
                </a:cubicBezTo>
                <a:lnTo>
                  <a:pt x="406491" y="296827"/>
                </a:lnTo>
                <a:cubicBezTo>
                  <a:pt x="406477" y="296733"/>
                  <a:pt x="406462" y="296640"/>
                  <a:pt x="406455" y="296539"/>
                </a:cubicBezTo>
                <a:cubicBezTo>
                  <a:pt x="405807" y="296366"/>
                  <a:pt x="405145" y="296201"/>
                  <a:pt x="404540" y="295985"/>
                </a:cubicBezTo>
                <a:close/>
                <a:moveTo>
                  <a:pt x="398120" y="306912"/>
                </a:moveTo>
                <a:cubicBezTo>
                  <a:pt x="398228" y="304032"/>
                  <a:pt x="397796" y="301283"/>
                  <a:pt x="395399" y="298763"/>
                </a:cubicBezTo>
                <a:cubicBezTo>
                  <a:pt x="395097" y="298447"/>
                  <a:pt x="395903" y="297648"/>
                  <a:pt x="396198" y="297079"/>
                </a:cubicBezTo>
                <a:cubicBezTo>
                  <a:pt x="396954" y="297403"/>
                  <a:pt x="397853" y="297633"/>
                  <a:pt x="398422" y="298065"/>
                </a:cubicBezTo>
                <a:cubicBezTo>
                  <a:pt x="399329" y="298763"/>
                  <a:pt x="400416" y="299533"/>
                  <a:pt x="400682" y="300376"/>
                </a:cubicBezTo>
                <a:cubicBezTo>
                  <a:pt x="401064" y="301599"/>
                  <a:pt x="400783" y="302917"/>
                  <a:pt x="400783" y="304198"/>
                </a:cubicBezTo>
                <a:cubicBezTo>
                  <a:pt x="400761" y="304198"/>
                  <a:pt x="400733" y="304198"/>
                  <a:pt x="400711" y="304198"/>
                </a:cubicBezTo>
                <a:cubicBezTo>
                  <a:pt x="400711" y="305148"/>
                  <a:pt x="400776" y="306106"/>
                  <a:pt x="400668" y="307056"/>
                </a:cubicBezTo>
                <a:cubicBezTo>
                  <a:pt x="400639" y="307315"/>
                  <a:pt x="399919" y="307790"/>
                  <a:pt x="399826" y="307754"/>
                </a:cubicBezTo>
                <a:cubicBezTo>
                  <a:pt x="399185" y="307531"/>
                  <a:pt x="398105" y="307193"/>
                  <a:pt x="398120" y="306912"/>
                </a:cubicBezTo>
                <a:close/>
                <a:moveTo>
                  <a:pt x="404677" y="307574"/>
                </a:moveTo>
                <a:cubicBezTo>
                  <a:pt x="405030" y="307243"/>
                  <a:pt x="405519" y="306559"/>
                  <a:pt x="405771" y="306595"/>
                </a:cubicBezTo>
                <a:cubicBezTo>
                  <a:pt x="406916" y="306761"/>
                  <a:pt x="407988" y="307135"/>
                  <a:pt x="409082" y="307437"/>
                </a:cubicBezTo>
                <a:cubicBezTo>
                  <a:pt x="408765" y="307646"/>
                  <a:pt x="408506" y="307941"/>
                  <a:pt x="408132" y="308035"/>
                </a:cubicBezTo>
                <a:cubicBezTo>
                  <a:pt x="406901" y="308359"/>
                  <a:pt x="405649" y="308582"/>
                  <a:pt x="404677" y="307574"/>
                </a:cubicBezTo>
                <a:close/>
                <a:moveTo>
                  <a:pt x="392700" y="320927"/>
                </a:moveTo>
                <a:cubicBezTo>
                  <a:pt x="392649" y="320855"/>
                  <a:pt x="393204" y="320538"/>
                  <a:pt x="393542" y="320452"/>
                </a:cubicBezTo>
                <a:cubicBezTo>
                  <a:pt x="393722" y="320409"/>
                  <a:pt x="394046" y="320617"/>
                  <a:pt x="394305" y="320711"/>
                </a:cubicBezTo>
                <a:cubicBezTo>
                  <a:pt x="394290" y="320905"/>
                  <a:pt x="394377" y="321143"/>
                  <a:pt x="394240" y="321272"/>
                </a:cubicBezTo>
                <a:cubicBezTo>
                  <a:pt x="393722" y="321726"/>
                  <a:pt x="393132" y="321604"/>
                  <a:pt x="392700" y="320927"/>
                </a:cubicBezTo>
                <a:close/>
                <a:moveTo>
                  <a:pt x="393528" y="329306"/>
                </a:moveTo>
                <a:cubicBezTo>
                  <a:pt x="392484" y="328924"/>
                  <a:pt x="392513" y="328427"/>
                  <a:pt x="393549" y="327837"/>
                </a:cubicBezTo>
                <a:cubicBezTo>
                  <a:pt x="394269" y="327420"/>
                  <a:pt x="394931" y="326959"/>
                  <a:pt x="395680" y="326563"/>
                </a:cubicBezTo>
                <a:cubicBezTo>
                  <a:pt x="395996" y="326398"/>
                  <a:pt x="396450" y="326347"/>
                  <a:pt x="396846" y="326246"/>
                </a:cubicBezTo>
                <a:cubicBezTo>
                  <a:pt x="396982" y="326534"/>
                  <a:pt x="397191" y="326822"/>
                  <a:pt x="397350" y="327117"/>
                </a:cubicBezTo>
                <a:cubicBezTo>
                  <a:pt x="397515" y="327405"/>
                  <a:pt x="397638" y="327693"/>
                  <a:pt x="397601" y="327974"/>
                </a:cubicBezTo>
                <a:cubicBezTo>
                  <a:pt x="397479" y="329039"/>
                  <a:pt x="396493" y="329666"/>
                  <a:pt x="394737" y="329586"/>
                </a:cubicBezTo>
                <a:cubicBezTo>
                  <a:pt x="394355" y="329500"/>
                  <a:pt x="393909" y="329442"/>
                  <a:pt x="393528" y="329306"/>
                </a:cubicBezTo>
                <a:close/>
                <a:moveTo>
                  <a:pt x="29075" y="340521"/>
                </a:moveTo>
                <a:cubicBezTo>
                  <a:pt x="29197" y="340333"/>
                  <a:pt x="29327" y="340153"/>
                  <a:pt x="29449" y="339966"/>
                </a:cubicBezTo>
                <a:cubicBezTo>
                  <a:pt x="29852" y="340161"/>
                  <a:pt x="30255" y="340362"/>
                  <a:pt x="30658" y="340557"/>
                </a:cubicBezTo>
                <a:cubicBezTo>
                  <a:pt x="30385" y="340744"/>
                  <a:pt x="30111" y="340938"/>
                  <a:pt x="29831" y="341125"/>
                </a:cubicBezTo>
                <a:cubicBezTo>
                  <a:pt x="29586" y="340924"/>
                  <a:pt x="29327" y="340722"/>
                  <a:pt x="29075" y="340521"/>
                </a:cubicBezTo>
                <a:close/>
                <a:moveTo>
                  <a:pt x="28902" y="381069"/>
                </a:moveTo>
                <a:cubicBezTo>
                  <a:pt x="28211" y="379794"/>
                  <a:pt x="28960" y="378700"/>
                  <a:pt x="30990" y="378376"/>
                </a:cubicBezTo>
                <a:cubicBezTo>
                  <a:pt x="31709" y="378261"/>
                  <a:pt x="32760" y="378463"/>
                  <a:pt x="33329" y="378779"/>
                </a:cubicBezTo>
                <a:cubicBezTo>
                  <a:pt x="33595" y="378931"/>
                  <a:pt x="33250" y="379802"/>
                  <a:pt x="32854" y="380183"/>
                </a:cubicBezTo>
                <a:cubicBezTo>
                  <a:pt x="32357" y="380666"/>
                  <a:pt x="31458" y="380946"/>
                  <a:pt x="30839" y="381378"/>
                </a:cubicBezTo>
                <a:cubicBezTo>
                  <a:pt x="29860" y="382069"/>
                  <a:pt x="29262" y="381990"/>
                  <a:pt x="28902" y="381069"/>
                </a:cubicBezTo>
                <a:close/>
                <a:moveTo>
                  <a:pt x="392361" y="401684"/>
                </a:moveTo>
                <a:cubicBezTo>
                  <a:pt x="392261" y="401656"/>
                  <a:pt x="392160" y="401620"/>
                  <a:pt x="392059" y="401591"/>
                </a:cubicBezTo>
                <a:cubicBezTo>
                  <a:pt x="392059" y="401512"/>
                  <a:pt x="392030" y="401461"/>
                  <a:pt x="392023" y="401382"/>
                </a:cubicBezTo>
                <a:cubicBezTo>
                  <a:pt x="390346" y="401361"/>
                  <a:pt x="389504" y="400770"/>
                  <a:pt x="389454" y="399647"/>
                </a:cubicBezTo>
                <a:cubicBezTo>
                  <a:pt x="389353" y="399647"/>
                  <a:pt x="389281" y="399626"/>
                  <a:pt x="389173" y="399633"/>
                </a:cubicBezTo>
                <a:cubicBezTo>
                  <a:pt x="389173" y="399561"/>
                  <a:pt x="389173" y="399489"/>
                  <a:pt x="389173" y="399417"/>
                </a:cubicBezTo>
                <a:cubicBezTo>
                  <a:pt x="387078" y="399251"/>
                  <a:pt x="386488" y="398273"/>
                  <a:pt x="386639" y="397006"/>
                </a:cubicBezTo>
                <a:cubicBezTo>
                  <a:pt x="386747" y="396149"/>
                  <a:pt x="387129" y="395300"/>
                  <a:pt x="387452" y="394457"/>
                </a:cubicBezTo>
                <a:cubicBezTo>
                  <a:pt x="387481" y="394385"/>
                  <a:pt x="388093" y="394313"/>
                  <a:pt x="388273" y="394400"/>
                </a:cubicBezTo>
                <a:cubicBezTo>
                  <a:pt x="388640" y="394565"/>
                  <a:pt x="389144" y="394832"/>
                  <a:pt x="389151" y="395069"/>
                </a:cubicBezTo>
                <a:cubicBezTo>
                  <a:pt x="389223" y="396516"/>
                  <a:pt x="389180" y="397970"/>
                  <a:pt x="389173" y="399417"/>
                </a:cubicBezTo>
                <a:cubicBezTo>
                  <a:pt x="389266" y="399424"/>
                  <a:pt x="389324" y="399453"/>
                  <a:pt x="389425" y="399460"/>
                </a:cubicBezTo>
                <a:cubicBezTo>
                  <a:pt x="389425" y="399532"/>
                  <a:pt x="389454" y="399583"/>
                  <a:pt x="389461" y="399647"/>
                </a:cubicBezTo>
                <a:cubicBezTo>
                  <a:pt x="391195" y="399640"/>
                  <a:pt x="391958" y="400281"/>
                  <a:pt x="392030" y="401382"/>
                </a:cubicBezTo>
                <a:cubicBezTo>
                  <a:pt x="392138" y="401382"/>
                  <a:pt x="392218" y="401404"/>
                  <a:pt x="392333" y="401404"/>
                </a:cubicBezTo>
                <a:cubicBezTo>
                  <a:pt x="392333" y="401504"/>
                  <a:pt x="392347" y="401591"/>
                  <a:pt x="392361" y="401684"/>
                </a:cubicBezTo>
                <a:cubicBezTo>
                  <a:pt x="392980" y="401857"/>
                  <a:pt x="393614" y="402016"/>
                  <a:pt x="394190" y="402231"/>
                </a:cubicBezTo>
                <a:cubicBezTo>
                  <a:pt x="394298" y="402268"/>
                  <a:pt x="394161" y="402836"/>
                  <a:pt x="394060" y="402851"/>
                </a:cubicBezTo>
                <a:cubicBezTo>
                  <a:pt x="392513" y="403016"/>
                  <a:pt x="392448" y="402347"/>
                  <a:pt x="392361" y="401684"/>
                </a:cubicBezTo>
                <a:close/>
                <a:moveTo>
                  <a:pt x="37871" y="441477"/>
                </a:moveTo>
                <a:cubicBezTo>
                  <a:pt x="38180" y="441203"/>
                  <a:pt x="38483" y="440937"/>
                  <a:pt x="38792" y="440663"/>
                </a:cubicBezTo>
                <a:cubicBezTo>
                  <a:pt x="39051" y="440865"/>
                  <a:pt x="39534" y="441074"/>
                  <a:pt x="39519" y="441261"/>
                </a:cubicBezTo>
                <a:cubicBezTo>
                  <a:pt x="39505" y="441448"/>
                  <a:pt x="38987" y="441613"/>
                  <a:pt x="38684" y="441793"/>
                </a:cubicBezTo>
                <a:cubicBezTo>
                  <a:pt x="38411" y="441693"/>
                  <a:pt x="38137" y="441585"/>
                  <a:pt x="37871" y="441477"/>
                </a:cubicBezTo>
                <a:close/>
                <a:moveTo>
                  <a:pt x="26023" y="468441"/>
                </a:moveTo>
                <a:cubicBezTo>
                  <a:pt x="26685" y="467520"/>
                  <a:pt x="27427" y="467556"/>
                  <a:pt x="27909" y="468528"/>
                </a:cubicBezTo>
                <a:cubicBezTo>
                  <a:pt x="27966" y="468636"/>
                  <a:pt x="27261" y="468917"/>
                  <a:pt x="26908" y="469118"/>
                </a:cubicBezTo>
                <a:cubicBezTo>
                  <a:pt x="26592" y="468880"/>
                  <a:pt x="25944" y="468542"/>
                  <a:pt x="26023" y="468441"/>
                </a:cubicBezTo>
                <a:close/>
                <a:moveTo>
                  <a:pt x="71190" y="495622"/>
                </a:moveTo>
                <a:cubicBezTo>
                  <a:pt x="70873" y="495845"/>
                  <a:pt x="70391" y="496292"/>
                  <a:pt x="70269" y="496248"/>
                </a:cubicBezTo>
                <a:cubicBezTo>
                  <a:pt x="68930" y="495802"/>
                  <a:pt x="68973" y="495313"/>
                  <a:pt x="70377" y="494974"/>
                </a:cubicBezTo>
                <a:cubicBezTo>
                  <a:pt x="70521" y="494938"/>
                  <a:pt x="70931" y="495406"/>
                  <a:pt x="71190" y="495622"/>
                </a:cubicBezTo>
                <a:close/>
                <a:moveTo>
                  <a:pt x="44097" y="496004"/>
                </a:moveTo>
                <a:cubicBezTo>
                  <a:pt x="43327" y="495003"/>
                  <a:pt x="44565" y="494456"/>
                  <a:pt x="45450" y="493988"/>
                </a:cubicBezTo>
                <a:cubicBezTo>
                  <a:pt x="46350" y="493520"/>
                  <a:pt x="47451" y="493225"/>
                  <a:pt x="48495" y="492880"/>
                </a:cubicBezTo>
                <a:cubicBezTo>
                  <a:pt x="48495" y="492772"/>
                  <a:pt x="48495" y="492671"/>
                  <a:pt x="48488" y="492563"/>
                </a:cubicBezTo>
                <a:cubicBezTo>
                  <a:pt x="48632" y="492570"/>
                  <a:pt x="48704" y="492635"/>
                  <a:pt x="48833" y="492656"/>
                </a:cubicBezTo>
                <a:cubicBezTo>
                  <a:pt x="49035" y="491210"/>
                  <a:pt x="48020" y="489352"/>
                  <a:pt x="51345" y="488892"/>
                </a:cubicBezTo>
                <a:cubicBezTo>
                  <a:pt x="53613" y="488575"/>
                  <a:pt x="54462" y="487697"/>
                  <a:pt x="54426" y="486250"/>
                </a:cubicBezTo>
                <a:cubicBezTo>
                  <a:pt x="54412" y="485609"/>
                  <a:pt x="54253" y="484925"/>
                  <a:pt x="54527" y="484335"/>
                </a:cubicBezTo>
                <a:cubicBezTo>
                  <a:pt x="55218" y="482824"/>
                  <a:pt x="58925" y="481096"/>
                  <a:pt x="59299" y="481837"/>
                </a:cubicBezTo>
                <a:cubicBezTo>
                  <a:pt x="59889" y="482996"/>
                  <a:pt x="60775" y="484717"/>
                  <a:pt x="59983" y="485458"/>
                </a:cubicBezTo>
                <a:cubicBezTo>
                  <a:pt x="56895" y="488366"/>
                  <a:pt x="57161" y="492088"/>
                  <a:pt x="54282" y="494967"/>
                </a:cubicBezTo>
                <a:cubicBezTo>
                  <a:pt x="53893" y="495356"/>
                  <a:pt x="53130" y="495586"/>
                  <a:pt x="52533" y="495888"/>
                </a:cubicBezTo>
                <a:cubicBezTo>
                  <a:pt x="52173" y="495334"/>
                  <a:pt x="51756" y="494794"/>
                  <a:pt x="51475" y="494226"/>
                </a:cubicBezTo>
                <a:cubicBezTo>
                  <a:pt x="51029" y="493326"/>
                  <a:pt x="50136" y="492829"/>
                  <a:pt x="48826" y="492656"/>
                </a:cubicBezTo>
                <a:cubicBezTo>
                  <a:pt x="48819" y="492692"/>
                  <a:pt x="48826" y="492736"/>
                  <a:pt x="48819" y="492772"/>
                </a:cubicBezTo>
                <a:cubicBezTo>
                  <a:pt x="48711" y="492808"/>
                  <a:pt x="48596" y="492844"/>
                  <a:pt x="48488" y="492880"/>
                </a:cubicBezTo>
                <a:cubicBezTo>
                  <a:pt x="48488" y="493369"/>
                  <a:pt x="48495" y="493866"/>
                  <a:pt x="48502" y="494355"/>
                </a:cubicBezTo>
                <a:cubicBezTo>
                  <a:pt x="48538" y="495867"/>
                  <a:pt x="47250" y="496414"/>
                  <a:pt x="45205" y="496349"/>
                </a:cubicBezTo>
                <a:cubicBezTo>
                  <a:pt x="44824" y="496342"/>
                  <a:pt x="44255" y="496205"/>
                  <a:pt x="44097" y="496004"/>
                </a:cubicBezTo>
                <a:close/>
                <a:moveTo>
                  <a:pt x="36366" y="510191"/>
                </a:moveTo>
                <a:cubicBezTo>
                  <a:pt x="36366" y="510177"/>
                  <a:pt x="36366" y="510156"/>
                  <a:pt x="36366" y="510141"/>
                </a:cubicBezTo>
                <a:cubicBezTo>
                  <a:pt x="34481" y="510141"/>
                  <a:pt x="32588" y="510227"/>
                  <a:pt x="30731" y="510083"/>
                </a:cubicBezTo>
                <a:cubicBezTo>
                  <a:pt x="30176" y="510040"/>
                  <a:pt x="29694" y="509371"/>
                  <a:pt x="29291" y="508946"/>
                </a:cubicBezTo>
                <a:cubicBezTo>
                  <a:pt x="29248" y="508896"/>
                  <a:pt x="29932" y="508349"/>
                  <a:pt x="30277" y="508356"/>
                </a:cubicBezTo>
                <a:cubicBezTo>
                  <a:pt x="34912" y="508370"/>
                  <a:pt x="39555" y="508428"/>
                  <a:pt x="44191" y="508529"/>
                </a:cubicBezTo>
                <a:cubicBezTo>
                  <a:pt x="44565" y="508536"/>
                  <a:pt x="44918" y="508903"/>
                  <a:pt x="45285" y="509105"/>
                </a:cubicBezTo>
                <a:cubicBezTo>
                  <a:pt x="44666" y="509464"/>
                  <a:pt x="44075" y="510105"/>
                  <a:pt x="43413" y="510141"/>
                </a:cubicBezTo>
                <a:cubicBezTo>
                  <a:pt x="41067" y="510271"/>
                  <a:pt x="38713" y="510191"/>
                  <a:pt x="36366" y="510191"/>
                </a:cubicBezTo>
                <a:close/>
                <a:moveTo>
                  <a:pt x="34941" y="515281"/>
                </a:moveTo>
                <a:lnTo>
                  <a:pt x="34941" y="515281"/>
                </a:lnTo>
                <a:lnTo>
                  <a:pt x="34941" y="515281"/>
                </a:lnTo>
                <a:cubicBezTo>
                  <a:pt x="35244" y="514993"/>
                  <a:pt x="35546" y="514712"/>
                  <a:pt x="35848" y="514424"/>
                </a:cubicBezTo>
                <a:cubicBezTo>
                  <a:pt x="36122" y="514626"/>
                  <a:pt x="36618" y="514842"/>
                  <a:pt x="36604" y="515029"/>
                </a:cubicBezTo>
                <a:cubicBezTo>
                  <a:pt x="36590" y="515223"/>
                  <a:pt x="36064" y="515396"/>
                  <a:pt x="35762" y="515583"/>
                </a:cubicBezTo>
                <a:cubicBezTo>
                  <a:pt x="35488" y="515482"/>
                  <a:pt x="35215" y="515381"/>
                  <a:pt x="34941" y="515281"/>
                </a:cubicBezTo>
                <a:close/>
                <a:moveTo>
                  <a:pt x="37648" y="520802"/>
                </a:moveTo>
                <a:cubicBezTo>
                  <a:pt x="38259" y="519844"/>
                  <a:pt x="38987" y="519866"/>
                  <a:pt x="39462" y="520859"/>
                </a:cubicBezTo>
                <a:cubicBezTo>
                  <a:pt x="39519" y="520989"/>
                  <a:pt x="38850" y="521277"/>
                  <a:pt x="38519" y="521486"/>
                </a:cubicBezTo>
                <a:cubicBezTo>
                  <a:pt x="38209" y="521255"/>
                  <a:pt x="37569" y="520924"/>
                  <a:pt x="37648" y="520802"/>
                </a:cubicBezTo>
                <a:close/>
                <a:moveTo>
                  <a:pt x="35755" y="547335"/>
                </a:moveTo>
                <a:cubicBezTo>
                  <a:pt x="35920" y="547299"/>
                  <a:pt x="36345" y="547759"/>
                  <a:pt x="36582" y="547939"/>
                </a:cubicBezTo>
                <a:cubicBezTo>
                  <a:pt x="36266" y="548177"/>
                  <a:pt x="35791" y="548645"/>
                  <a:pt x="35668" y="548609"/>
                </a:cubicBezTo>
                <a:cubicBezTo>
                  <a:pt x="34279" y="548170"/>
                  <a:pt x="34308" y="547673"/>
                  <a:pt x="35755" y="547335"/>
                </a:cubicBezTo>
                <a:close/>
                <a:moveTo>
                  <a:pt x="38173" y="556167"/>
                </a:moveTo>
                <a:cubicBezTo>
                  <a:pt x="37475" y="555800"/>
                  <a:pt x="37640" y="555368"/>
                  <a:pt x="38656" y="555037"/>
                </a:cubicBezTo>
                <a:cubicBezTo>
                  <a:pt x="38749" y="555008"/>
                  <a:pt x="39253" y="555397"/>
                  <a:pt x="39375" y="555634"/>
                </a:cubicBezTo>
                <a:cubicBezTo>
                  <a:pt x="39447" y="555771"/>
                  <a:pt x="39152" y="556001"/>
                  <a:pt x="39023" y="556181"/>
                </a:cubicBezTo>
                <a:cubicBezTo>
                  <a:pt x="38727" y="556181"/>
                  <a:pt x="38353" y="556261"/>
                  <a:pt x="38173" y="556167"/>
                </a:cubicBezTo>
                <a:close/>
                <a:moveTo>
                  <a:pt x="407412" y="571528"/>
                </a:moveTo>
                <a:cubicBezTo>
                  <a:pt x="407715" y="571247"/>
                  <a:pt x="408010" y="570959"/>
                  <a:pt x="408312" y="570679"/>
                </a:cubicBezTo>
                <a:cubicBezTo>
                  <a:pt x="408586" y="570880"/>
                  <a:pt x="409075" y="571089"/>
                  <a:pt x="409061" y="571283"/>
                </a:cubicBezTo>
                <a:cubicBezTo>
                  <a:pt x="409046" y="571478"/>
                  <a:pt x="408521" y="571651"/>
                  <a:pt x="408226" y="571838"/>
                </a:cubicBezTo>
                <a:cubicBezTo>
                  <a:pt x="407952" y="571730"/>
                  <a:pt x="407686" y="571629"/>
                  <a:pt x="407412" y="571528"/>
                </a:cubicBezTo>
                <a:close/>
                <a:moveTo>
                  <a:pt x="40822" y="577395"/>
                </a:moveTo>
                <a:lnTo>
                  <a:pt x="40822" y="577395"/>
                </a:lnTo>
                <a:lnTo>
                  <a:pt x="40822" y="577395"/>
                </a:lnTo>
                <a:cubicBezTo>
                  <a:pt x="41110" y="577114"/>
                  <a:pt x="41391" y="576833"/>
                  <a:pt x="41679" y="576560"/>
                </a:cubicBezTo>
                <a:cubicBezTo>
                  <a:pt x="41945" y="576754"/>
                  <a:pt x="42218" y="576949"/>
                  <a:pt x="42485" y="577136"/>
                </a:cubicBezTo>
                <a:cubicBezTo>
                  <a:pt x="42190" y="577308"/>
                  <a:pt x="41894" y="577488"/>
                  <a:pt x="41606" y="577661"/>
                </a:cubicBezTo>
                <a:cubicBezTo>
                  <a:pt x="41340" y="577575"/>
                  <a:pt x="41081" y="577488"/>
                  <a:pt x="40822" y="577395"/>
                </a:cubicBezTo>
                <a:close/>
                <a:moveTo>
                  <a:pt x="405843" y="588977"/>
                </a:moveTo>
                <a:cubicBezTo>
                  <a:pt x="405476" y="589308"/>
                  <a:pt x="404656" y="589409"/>
                  <a:pt x="403943" y="589567"/>
                </a:cubicBezTo>
                <a:cubicBezTo>
                  <a:pt x="403907" y="589639"/>
                  <a:pt x="403878" y="589718"/>
                  <a:pt x="403835" y="589783"/>
                </a:cubicBezTo>
                <a:lnTo>
                  <a:pt x="403612" y="589639"/>
                </a:lnTo>
                <a:cubicBezTo>
                  <a:pt x="403713" y="589610"/>
                  <a:pt x="403835" y="589596"/>
                  <a:pt x="403943" y="589567"/>
                </a:cubicBezTo>
                <a:cubicBezTo>
                  <a:pt x="404188" y="589085"/>
                  <a:pt x="404346" y="588516"/>
                  <a:pt x="404843" y="588315"/>
                </a:cubicBezTo>
                <a:cubicBezTo>
                  <a:pt x="405656" y="587976"/>
                  <a:pt x="406383" y="588487"/>
                  <a:pt x="405843" y="588977"/>
                </a:cubicBezTo>
                <a:close/>
                <a:moveTo>
                  <a:pt x="400646" y="589560"/>
                </a:moveTo>
                <a:cubicBezTo>
                  <a:pt x="399941" y="589401"/>
                  <a:pt x="399099" y="589294"/>
                  <a:pt x="398796" y="588970"/>
                </a:cubicBezTo>
                <a:cubicBezTo>
                  <a:pt x="398300" y="588430"/>
                  <a:pt x="399041" y="587940"/>
                  <a:pt x="399768" y="588300"/>
                </a:cubicBezTo>
                <a:cubicBezTo>
                  <a:pt x="400258" y="588538"/>
                  <a:pt x="400416" y="589085"/>
                  <a:pt x="400646" y="589560"/>
                </a:cubicBezTo>
                <a:cubicBezTo>
                  <a:pt x="400747" y="589581"/>
                  <a:pt x="400862" y="589603"/>
                  <a:pt x="400956" y="589625"/>
                </a:cubicBezTo>
                <a:lnTo>
                  <a:pt x="400747" y="589769"/>
                </a:lnTo>
                <a:cubicBezTo>
                  <a:pt x="400711" y="589711"/>
                  <a:pt x="400682" y="589632"/>
                  <a:pt x="400646" y="589560"/>
                </a:cubicBezTo>
                <a:close/>
                <a:moveTo>
                  <a:pt x="72306" y="600336"/>
                </a:moveTo>
                <a:cubicBezTo>
                  <a:pt x="72630" y="600098"/>
                  <a:pt x="72939" y="599868"/>
                  <a:pt x="73256" y="599637"/>
                </a:cubicBezTo>
                <a:lnTo>
                  <a:pt x="73256" y="599637"/>
                </a:lnTo>
                <a:lnTo>
                  <a:pt x="73256" y="599637"/>
                </a:lnTo>
                <a:cubicBezTo>
                  <a:pt x="73558" y="599882"/>
                  <a:pt x="74127" y="600134"/>
                  <a:pt x="74098" y="600357"/>
                </a:cubicBezTo>
                <a:cubicBezTo>
                  <a:pt x="74069" y="600602"/>
                  <a:pt x="73486" y="600811"/>
                  <a:pt x="73148" y="601041"/>
                </a:cubicBezTo>
                <a:cubicBezTo>
                  <a:pt x="72846" y="600789"/>
                  <a:pt x="72550" y="600537"/>
                  <a:pt x="72306" y="600336"/>
                </a:cubicBezTo>
                <a:close/>
                <a:moveTo>
                  <a:pt x="400985" y="609334"/>
                </a:moveTo>
                <a:cubicBezTo>
                  <a:pt x="401280" y="608808"/>
                  <a:pt x="401582" y="608283"/>
                  <a:pt x="401884" y="607757"/>
                </a:cubicBezTo>
                <a:cubicBezTo>
                  <a:pt x="402467" y="608002"/>
                  <a:pt x="403590" y="608333"/>
                  <a:pt x="403540" y="608484"/>
                </a:cubicBezTo>
                <a:cubicBezTo>
                  <a:pt x="403281" y="609283"/>
                  <a:pt x="402719" y="610046"/>
                  <a:pt x="402266" y="610816"/>
                </a:cubicBezTo>
                <a:cubicBezTo>
                  <a:pt x="401841" y="610320"/>
                  <a:pt x="401416" y="609830"/>
                  <a:pt x="400985" y="609334"/>
                </a:cubicBezTo>
                <a:close/>
                <a:moveTo>
                  <a:pt x="66677" y="616280"/>
                </a:moveTo>
                <a:cubicBezTo>
                  <a:pt x="65698" y="615459"/>
                  <a:pt x="66000" y="614574"/>
                  <a:pt x="66713" y="613789"/>
                </a:cubicBezTo>
                <a:cubicBezTo>
                  <a:pt x="67598" y="612818"/>
                  <a:pt x="68980" y="612990"/>
                  <a:pt x="70290" y="613321"/>
                </a:cubicBezTo>
                <a:cubicBezTo>
                  <a:pt x="70693" y="613422"/>
                  <a:pt x="70996" y="613703"/>
                  <a:pt x="71564" y="614034"/>
                </a:cubicBezTo>
                <a:cubicBezTo>
                  <a:pt x="70226" y="614883"/>
                  <a:pt x="68930" y="615733"/>
                  <a:pt x="67577" y="616539"/>
                </a:cubicBezTo>
                <a:cubicBezTo>
                  <a:pt x="67461" y="616604"/>
                  <a:pt x="66864" y="616438"/>
                  <a:pt x="66677" y="616280"/>
                </a:cubicBezTo>
                <a:close/>
                <a:moveTo>
                  <a:pt x="51871" y="619735"/>
                </a:moveTo>
                <a:cubicBezTo>
                  <a:pt x="52166" y="619562"/>
                  <a:pt x="52432" y="619325"/>
                  <a:pt x="52778" y="619239"/>
                </a:cubicBezTo>
                <a:cubicBezTo>
                  <a:pt x="52965" y="619188"/>
                  <a:pt x="53296" y="619390"/>
                  <a:pt x="53534" y="619461"/>
                </a:cubicBezTo>
                <a:cubicBezTo>
                  <a:pt x="53534" y="619663"/>
                  <a:pt x="53534" y="619858"/>
                  <a:pt x="53534" y="620052"/>
                </a:cubicBezTo>
                <a:lnTo>
                  <a:pt x="53534" y="620052"/>
                </a:lnTo>
                <a:cubicBezTo>
                  <a:pt x="52979" y="619951"/>
                  <a:pt x="52425" y="619843"/>
                  <a:pt x="51871" y="619735"/>
                </a:cubicBezTo>
                <a:close/>
                <a:moveTo>
                  <a:pt x="377980" y="621434"/>
                </a:moveTo>
                <a:cubicBezTo>
                  <a:pt x="377635" y="620980"/>
                  <a:pt x="377814" y="619915"/>
                  <a:pt x="378326" y="619670"/>
                </a:cubicBezTo>
                <a:cubicBezTo>
                  <a:pt x="379808" y="618951"/>
                  <a:pt x="381759" y="618663"/>
                  <a:pt x="383191" y="617921"/>
                </a:cubicBezTo>
                <a:cubicBezTo>
                  <a:pt x="385358" y="616798"/>
                  <a:pt x="386430" y="618303"/>
                  <a:pt x="388014" y="618511"/>
                </a:cubicBezTo>
                <a:cubicBezTo>
                  <a:pt x="390512" y="618850"/>
                  <a:pt x="392563" y="619562"/>
                  <a:pt x="393895" y="620923"/>
                </a:cubicBezTo>
                <a:cubicBezTo>
                  <a:pt x="394600" y="621650"/>
                  <a:pt x="395025" y="622715"/>
                  <a:pt x="394852" y="623557"/>
                </a:cubicBezTo>
                <a:cubicBezTo>
                  <a:pt x="394622" y="624666"/>
                  <a:pt x="390749" y="626480"/>
                  <a:pt x="389461" y="626379"/>
                </a:cubicBezTo>
                <a:cubicBezTo>
                  <a:pt x="385300" y="625091"/>
                  <a:pt x="380363" y="624551"/>
                  <a:pt x="377980" y="621434"/>
                </a:cubicBezTo>
                <a:close/>
                <a:moveTo>
                  <a:pt x="37749" y="631447"/>
                </a:moveTo>
                <a:cubicBezTo>
                  <a:pt x="37525" y="631195"/>
                  <a:pt x="37388" y="630914"/>
                  <a:pt x="37353" y="630597"/>
                </a:cubicBezTo>
                <a:cubicBezTo>
                  <a:pt x="37295" y="630065"/>
                  <a:pt x="37892" y="629496"/>
                  <a:pt x="38259" y="628963"/>
                </a:cubicBezTo>
                <a:cubicBezTo>
                  <a:pt x="38274" y="628942"/>
                  <a:pt x="39059" y="629064"/>
                  <a:pt x="39339" y="629230"/>
                </a:cubicBezTo>
                <a:cubicBezTo>
                  <a:pt x="40361" y="629842"/>
                  <a:pt x="41419" y="630446"/>
                  <a:pt x="42211" y="631173"/>
                </a:cubicBezTo>
                <a:cubicBezTo>
                  <a:pt x="42341" y="631296"/>
                  <a:pt x="41894" y="631699"/>
                  <a:pt x="41506" y="632073"/>
                </a:cubicBezTo>
                <a:cubicBezTo>
                  <a:pt x="41376" y="632195"/>
                  <a:pt x="41254" y="632325"/>
                  <a:pt x="41153" y="632426"/>
                </a:cubicBezTo>
                <a:cubicBezTo>
                  <a:pt x="40448" y="632519"/>
                  <a:pt x="39757" y="632411"/>
                  <a:pt x="39145" y="632217"/>
                </a:cubicBezTo>
                <a:cubicBezTo>
                  <a:pt x="38576" y="632044"/>
                  <a:pt x="38065" y="631799"/>
                  <a:pt x="37749" y="631447"/>
                </a:cubicBezTo>
                <a:close/>
                <a:moveTo>
                  <a:pt x="37489" y="637191"/>
                </a:moveTo>
                <a:cubicBezTo>
                  <a:pt x="37439" y="637112"/>
                  <a:pt x="38022" y="636759"/>
                  <a:pt x="38389" y="636665"/>
                </a:cubicBezTo>
                <a:cubicBezTo>
                  <a:pt x="38583" y="636615"/>
                  <a:pt x="38943" y="636838"/>
                  <a:pt x="39188" y="636925"/>
                </a:cubicBezTo>
                <a:cubicBezTo>
                  <a:pt x="39188" y="637148"/>
                  <a:pt x="39310" y="637414"/>
                  <a:pt x="39166" y="637551"/>
                </a:cubicBezTo>
                <a:cubicBezTo>
                  <a:pt x="38627" y="638047"/>
                  <a:pt x="37972" y="637925"/>
                  <a:pt x="37489" y="637191"/>
                </a:cubicBezTo>
                <a:close/>
                <a:moveTo>
                  <a:pt x="40397" y="641064"/>
                </a:moveTo>
                <a:cubicBezTo>
                  <a:pt x="40354" y="641006"/>
                  <a:pt x="40923" y="640668"/>
                  <a:pt x="41275" y="640581"/>
                </a:cubicBezTo>
                <a:cubicBezTo>
                  <a:pt x="41477" y="640531"/>
                  <a:pt x="41815" y="640733"/>
                  <a:pt x="42060" y="640819"/>
                </a:cubicBezTo>
                <a:cubicBezTo>
                  <a:pt x="42060" y="641021"/>
                  <a:pt x="42175" y="641272"/>
                  <a:pt x="42039" y="641395"/>
                </a:cubicBezTo>
                <a:cubicBezTo>
                  <a:pt x="41506" y="641848"/>
                  <a:pt x="40880" y="641733"/>
                  <a:pt x="40397" y="641064"/>
                </a:cubicBezTo>
                <a:close/>
                <a:moveTo>
                  <a:pt x="57356" y="642165"/>
                </a:moveTo>
                <a:cubicBezTo>
                  <a:pt x="57183" y="641892"/>
                  <a:pt x="57327" y="641532"/>
                  <a:pt x="57327" y="640912"/>
                </a:cubicBezTo>
                <a:cubicBezTo>
                  <a:pt x="57370" y="640596"/>
                  <a:pt x="57363" y="639962"/>
                  <a:pt x="57564" y="639358"/>
                </a:cubicBezTo>
                <a:cubicBezTo>
                  <a:pt x="57658" y="639084"/>
                  <a:pt x="58342" y="638631"/>
                  <a:pt x="58428" y="638667"/>
                </a:cubicBezTo>
                <a:cubicBezTo>
                  <a:pt x="59105" y="638926"/>
                  <a:pt x="60127" y="639221"/>
                  <a:pt x="60235" y="639602"/>
                </a:cubicBezTo>
                <a:cubicBezTo>
                  <a:pt x="60487" y="640524"/>
                  <a:pt x="60479" y="641532"/>
                  <a:pt x="60228" y="642453"/>
                </a:cubicBezTo>
                <a:cubicBezTo>
                  <a:pt x="60098" y="642935"/>
                  <a:pt x="59213" y="643331"/>
                  <a:pt x="58673" y="643763"/>
                </a:cubicBezTo>
                <a:cubicBezTo>
                  <a:pt x="58227" y="643237"/>
                  <a:pt x="57708" y="642719"/>
                  <a:pt x="57356" y="642165"/>
                </a:cubicBezTo>
                <a:close/>
                <a:moveTo>
                  <a:pt x="51914" y="650422"/>
                </a:moveTo>
                <a:cubicBezTo>
                  <a:pt x="51316" y="649154"/>
                  <a:pt x="52778" y="647988"/>
                  <a:pt x="54671" y="648067"/>
                </a:cubicBezTo>
                <a:cubicBezTo>
                  <a:pt x="56262" y="648140"/>
                  <a:pt x="56967" y="648651"/>
                  <a:pt x="57147" y="649745"/>
                </a:cubicBezTo>
                <a:cubicBezTo>
                  <a:pt x="57341" y="650947"/>
                  <a:pt x="56240" y="651307"/>
                  <a:pt x="55009" y="651652"/>
                </a:cubicBezTo>
                <a:cubicBezTo>
                  <a:pt x="53418" y="651840"/>
                  <a:pt x="52360" y="651364"/>
                  <a:pt x="51914" y="650422"/>
                </a:cubicBezTo>
                <a:close/>
                <a:moveTo>
                  <a:pt x="60436" y="651983"/>
                </a:moveTo>
                <a:cubicBezTo>
                  <a:pt x="59889" y="651285"/>
                  <a:pt x="60228" y="650594"/>
                  <a:pt x="61343" y="650436"/>
                </a:cubicBezTo>
                <a:cubicBezTo>
                  <a:pt x="61725" y="650378"/>
                  <a:pt x="62761" y="651084"/>
                  <a:pt x="62790" y="651465"/>
                </a:cubicBezTo>
                <a:cubicBezTo>
                  <a:pt x="62833" y="651998"/>
                  <a:pt x="62221" y="652559"/>
                  <a:pt x="61854" y="653171"/>
                </a:cubicBezTo>
                <a:cubicBezTo>
                  <a:pt x="61350" y="652754"/>
                  <a:pt x="60775" y="652415"/>
                  <a:pt x="60436" y="651983"/>
                </a:cubicBezTo>
                <a:close/>
                <a:moveTo>
                  <a:pt x="394622" y="660413"/>
                </a:moveTo>
                <a:cubicBezTo>
                  <a:pt x="394391" y="660664"/>
                  <a:pt x="394190" y="660938"/>
                  <a:pt x="393931" y="661176"/>
                </a:cubicBezTo>
                <a:cubicBezTo>
                  <a:pt x="393146" y="661888"/>
                  <a:pt x="392340" y="662594"/>
                  <a:pt x="391483" y="663357"/>
                </a:cubicBezTo>
                <a:cubicBezTo>
                  <a:pt x="390497" y="662666"/>
                  <a:pt x="389641" y="662342"/>
                  <a:pt x="389626" y="661996"/>
                </a:cubicBezTo>
                <a:cubicBezTo>
                  <a:pt x="389569" y="660773"/>
                  <a:pt x="389936" y="659563"/>
                  <a:pt x="392383" y="659714"/>
                </a:cubicBezTo>
                <a:cubicBezTo>
                  <a:pt x="393153" y="659758"/>
                  <a:pt x="393873" y="660168"/>
                  <a:pt x="394622" y="660413"/>
                </a:cubicBezTo>
                <a:close/>
                <a:moveTo>
                  <a:pt x="76970" y="673765"/>
                </a:moveTo>
                <a:cubicBezTo>
                  <a:pt x="73508" y="672383"/>
                  <a:pt x="76020" y="669230"/>
                  <a:pt x="73479" y="667942"/>
                </a:cubicBezTo>
                <a:cubicBezTo>
                  <a:pt x="71334" y="666862"/>
                  <a:pt x="68203" y="666452"/>
                  <a:pt x="67066" y="664660"/>
                </a:cubicBezTo>
                <a:cubicBezTo>
                  <a:pt x="66187" y="663270"/>
                  <a:pt x="66223" y="661622"/>
                  <a:pt x="66036" y="660852"/>
                </a:cubicBezTo>
                <a:cubicBezTo>
                  <a:pt x="66151" y="657073"/>
                  <a:pt x="68253" y="658318"/>
                  <a:pt x="70168" y="659167"/>
                </a:cubicBezTo>
                <a:cubicBezTo>
                  <a:pt x="70744" y="658433"/>
                  <a:pt x="71377" y="657720"/>
                  <a:pt x="71888" y="656965"/>
                </a:cubicBezTo>
                <a:cubicBezTo>
                  <a:pt x="72428" y="656173"/>
                  <a:pt x="73083" y="655921"/>
                  <a:pt x="73846" y="656396"/>
                </a:cubicBezTo>
                <a:cubicBezTo>
                  <a:pt x="74875" y="657037"/>
                  <a:pt x="76452" y="657670"/>
                  <a:pt x="76668" y="658448"/>
                </a:cubicBezTo>
                <a:cubicBezTo>
                  <a:pt x="77265" y="660600"/>
                  <a:pt x="77222" y="662824"/>
                  <a:pt x="77539" y="665012"/>
                </a:cubicBezTo>
                <a:cubicBezTo>
                  <a:pt x="77855" y="667179"/>
                  <a:pt x="81584" y="668604"/>
                  <a:pt x="80468" y="671117"/>
                </a:cubicBezTo>
                <a:cubicBezTo>
                  <a:pt x="80202" y="671714"/>
                  <a:pt x="80439" y="672398"/>
                  <a:pt x="80238" y="673017"/>
                </a:cubicBezTo>
                <a:cubicBezTo>
                  <a:pt x="80044" y="673614"/>
                  <a:pt x="79583" y="674176"/>
                  <a:pt x="79237" y="674745"/>
                </a:cubicBezTo>
                <a:cubicBezTo>
                  <a:pt x="78489" y="674420"/>
                  <a:pt x="77747" y="674075"/>
                  <a:pt x="76970" y="673765"/>
                </a:cubicBezTo>
                <a:close/>
                <a:moveTo>
                  <a:pt x="390821" y="683087"/>
                </a:moveTo>
                <a:cubicBezTo>
                  <a:pt x="390951" y="683051"/>
                  <a:pt x="391490" y="683462"/>
                  <a:pt x="391642" y="683714"/>
                </a:cubicBezTo>
                <a:cubicBezTo>
                  <a:pt x="391721" y="683850"/>
                  <a:pt x="391375" y="684102"/>
                  <a:pt x="391231" y="684289"/>
                </a:cubicBezTo>
                <a:cubicBezTo>
                  <a:pt x="390907" y="684289"/>
                  <a:pt x="390497" y="684376"/>
                  <a:pt x="390296" y="684275"/>
                </a:cubicBezTo>
                <a:cubicBezTo>
                  <a:pt x="389511" y="683886"/>
                  <a:pt x="389691" y="683426"/>
                  <a:pt x="390821" y="683087"/>
                </a:cubicBezTo>
                <a:close/>
                <a:moveTo>
                  <a:pt x="379168" y="686830"/>
                </a:moveTo>
                <a:cubicBezTo>
                  <a:pt x="379736" y="685995"/>
                  <a:pt x="380139" y="685096"/>
                  <a:pt x="380809" y="684297"/>
                </a:cubicBezTo>
                <a:cubicBezTo>
                  <a:pt x="381133" y="683915"/>
                  <a:pt x="381903" y="683699"/>
                  <a:pt x="382464" y="683404"/>
                </a:cubicBezTo>
                <a:cubicBezTo>
                  <a:pt x="382781" y="683958"/>
                  <a:pt x="383155" y="684505"/>
                  <a:pt x="383400" y="685074"/>
                </a:cubicBezTo>
                <a:cubicBezTo>
                  <a:pt x="383522" y="685369"/>
                  <a:pt x="383422" y="685707"/>
                  <a:pt x="383422" y="685887"/>
                </a:cubicBezTo>
                <a:cubicBezTo>
                  <a:pt x="383177" y="686622"/>
                  <a:pt x="383040" y="687226"/>
                  <a:pt x="382759" y="687809"/>
                </a:cubicBezTo>
                <a:cubicBezTo>
                  <a:pt x="382392" y="688551"/>
                  <a:pt x="381579" y="688680"/>
                  <a:pt x="380442" y="688608"/>
                </a:cubicBezTo>
                <a:cubicBezTo>
                  <a:pt x="379024" y="688529"/>
                  <a:pt x="378477" y="687838"/>
                  <a:pt x="379168" y="686830"/>
                </a:cubicBezTo>
                <a:close/>
                <a:moveTo>
                  <a:pt x="69441" y="689760"/>
                </a:moveTo>
                <a:cubicBezTo>
                  <a:pt x="69578" y="689551"/>
                  <a:pt x="69715" y="689343"/>
                  <a:pt x="69851" y="689127"/>
                </a:cubicBezTo>
                <a:cubicBezTo>
                  <a:pt x="70276" y="689343"/>
                  <a:pt x="70693" y="689566"/>
                  <a:pt x="71118" y="689782"/>
                </a:cubicBezTo>
                <a:cubicBezTo>
                  <a:pt x="70830" y="689998"/>
                  <a:pt x="70542" y="690214"/>
                  <a:pt x="70254" y="690422"/>
                </a:cubicBezTo>
                <a:cubicBezTo>
                  <a:pt x="69981" y="690206"/>
                  <a:pt x="69707" y="689983"/>
                  <a:pt x="69441" y="689760"/>
                </a:cubicBezTo>
                <a:close/>
                <a:moveTo>
                  <a:pt x="380730" y="705841"/>
                </a:moveTo>
                <a:cubicBezTo>
                  <a:pt x="380730" y="705834"/>
                  <a:pt x="380730" y="705834"/>
                  <a:pt x="380730" y="705841"/>
                </a:cubicBezTo>
                <a:lnTo>
                  <a:pt x="380730" y="705841"/>
                </a:lnTo>
                <a:cubicBezTo>
                  <a:pt x="381212" y="705373"/>
                  <a:pt x="381687" y="704905"/>
                  <a:pt x="382169" y="704437"/>
                </a:cubicBezTo>
                <a:cubicBezTo>
                  <a:pt x="382601" y="705200"/>
                  <a:pt x="383134" y="705949"/>
                  <a:pt x="383379" y="706741"/>
                </a:cubicBezTo>
                <a:cubicBezTo>
                  <a:pt x="383422" y="706878"/>
                  <a:pt x="382263" y="707187"/>
                  <a:pt x="381658" y="707410"/>
                </a:cubicBezTo>
                <a:cubicBezTo>
                  <a:pt x="381356" y="706885"/>
                  <a:pt x="381046" y="706359"/>
                  <a:pt x="380730" y="705841"/>
                </a:cubicBezTo>
                <a:close/>
                <a:moveTo>
                  <a:pt x="381737" y="726018"/>
                </a:moveTo>
                <a:cubicBezTo>
                  <a:pt x="381838" y="725932"/>
                  <a:pt x="381925" y="725881"/>
                  <a:pt x="381996" y="725888"/>
                </a:cubicBezTo>
                <a:cubicBezTo>
                  <a:pt x="383731" y="726119"/>
                  <a:pt x="386315" y="728753"/>
                  <a:pt x="386279" y="730106"/>
                </a:cubicBezTo>
                <a:cubicBezTo>
                  <a:pt x="386272" y="730344"/>
                  <a:pt x="385826" y="730646"/>
                  <a:pt x="385466" y="730790"/>
                </a:cubicBezTo>
                <a:cubicBezTo>
                  <a:pt x="385221" y="730891"/>
                  <a:pt x="384696" y="730862"/>
                  <a:pt x="384429" y="730747"/>
                </a:cubicBezTo>
                <a:cubicBezTo>
                  <a:pt x="383206" y="730236"/>
                  <a:pt x="382392" y="729783"/>
                  <a:pt x="381831" y="729250"/>
                </a:cubicBezTo>
                <a:cubicBezTo>
                  <a:pt x="381262" y="728717"/>
                  <a:pt x="380946" y="728098"/>
                  <a:pt x="380708" y="727256"/>
                </a:cubicBezTo>
                <a:cubicBezTo>
                  <a:pt x="381039" y="726896"/>
                  <a:pt x="381435" y="726284"/>
                  <a:pt x="381737" y="726018"/>
                </a:cubicBezTo>
                <a:close/>
                <a:moveTo>
                  <a:pt x="40167" y="737557"/>
                </a:moveTo>
                <a:cubicBezTo>
                  <a:pt x="39368" y="734857"/>
                  <a:pt x="41103" y="731942"/>
                  <a:pt x="38591" y="729380"/>
                </a:cubicBezTo>
                <a:cubicBezTo>
                  <a:pt x="38353" y="729113"/>
                  <a:pt x="37813" y="728696"/>
                  <a:pt x="37928" y="728595"/>
                </a:cubicBezTo>
                <a:cubicBezTo>
                  <a:pt x="38353" y="728199"/>
                  <a:pt x="38951" y="727659"/>
                  <a:pt x="39534" y="727630"/>
                </a:cubicBezTo>
                <a:cubicBezTo>
                  <a:pt x="40333" y="727594"/>
                  <a:pt x="41715" y="727839"/>
                  <a:pt x="41902" y="728199"/>
                </a:cubicBezTo>
                <a:cubicBezTo>
                  <a:pt x="43111" y="730452"/>
                  <a:pt x="43456" y="732849"/>
                  <a:pt x="45407" y="735016"/>
                </a:cubicBezTo>
                <a:cubicBezTo>
                  <a:pt x="46451" y="736175"/>
                  <a:pt x="44097" y="737161"/>
                  <a:pt x="42881" y="738068"/>
                </a:cubicBezTo>
                <a:cubicBezTo>
                  <a:pt x="42578" y="738298"/>
                  <a:pt x="41938" y="738636"/>
                  <a:pt x="41772" y="738572"/>
                </a:cubicBezTo>
                <a:cubicBezTo>
                  <a:pt x="41146" y="738313"/>
                  <a:pt x="40289" y="737960"/>
                  <a:pt x="40167" y="737557"/>
                </a:cubicBezTo>
                <a:close/>
                <a:moveTo>
                  <a:pt x="52008" y="745871"/>
                </a:moveTo>
                <a:cubicBezTo>
                  <a:pt x="52677" y="744978"/>
                  <a:pt x="53411" y="745007"/>
                  <a:pt x="53901" y="745950"/>
                </a:cubicBezTo>
                <a:cubicBezTo>
                  <a:pt x="53951" y="746044"/>
                  <a:pt x="53253" y="746317"/>
                  <a:pt x="52965" y="746475"/>
                </a:cubicBezTo>
                <a:cubicBezTo>
                  <a:pt x="52627" y="746267"/>
                  <a:pt x="51957" y="745943"/>
                  <a:pt x="52008" y="745871"/>
                </a:cubicBezTo>
                <a:close/>
                <a:moveTo>
                  <a:pt x="264562" y="790514"/>
                </a:moveTo>
                <a:cubicBezTo>
                  <a:pt x="265009" y="791306"/>
                  <a:pt x="265563" y="792134"/>
                  <a:pt x="264008" y="792811"/>
                </a:cubicBezTo>
                <a:cubicBezTo>
                  <a:pt x="263540" y="792595"/>
                  <a:pt x="262540" y="792300"/>
                  <a:pt x="262590" y="792141"/>
                </a:cubicBezTo>
                <a:cubicBezTo>
                  <a:pt x="262813" y="791364"/>
                  <a:pt x="263324" y="790615"/>
                  <a:pt x="263727" y="789860"/>
                </a:cubicBezTo>
                <a:cubicBezTo>
                  <a:pt x="264015" y="790076"/>
                  <a:pt x="264418" y="790263"/>
                  <a:pt x="264562" y="790514"/>
                </a:cubicBezTo>
                <a:close/>
                <a:moveTo>
                  <a:pt x="320879" y="786880"/>
                </a:moveTo>
                <a:cubicBezTo>
                  <a:pt x="320361" y="786383"/>
                  <a:pt x="321073" y="785908"/>
                  <a:pt x="321829" y="786253"/>
                </a:cubicBezTo>
                <a:cubicBezTo>
                  <a:pt x="322297" y="786469"/>
                  <a:pt x="322448" y="786987"/>
                  <a:pt x="322671" y="787441"/>
                </a:cubicBezTo>
                <a:cubicBezTo>
                  <a:pt x="322793" y="787470"/>
                  <a:pt x="322923" y="787491"/>
                  <a:pt x="323031" y="787520"/>
                </a:cubicBezTo>
                <a:lnTo>
                  <a:pt x="322786" y="787693"/>
                </a:lnTo>
                <a:cubicBezTo>
                  <a:pt x="322736" y="787621"/>
                  <a:pt x="322707" y="787527"/>
                  <a:pt x="322671" y="787448"/>
                </a:cubicBezTo>
                <a:cubicBezTo>
                  <a:pt x="321987" y="787297"/>
                  <a:pt x="321210" y="787196"/>
                  <a:pt x="320879" y="786880"/>
                </a:cubicBezTo>
                <a:close/>
                <a:moveTo>
                  <a:pt x="202451" y="788672"/>
                </a:moveTo>
                <a:cubicBezTo>
                  <a:pt x="202423" y="788643"/>
                  <a:pt x="203574" y="787866"/>
                  <a:pt x="204229" y="787822"/>
                </a:cubicBezTo>
                <a:cubicBezTo>
                  <a:pt x="205071" y="787772"/>
                  <a:pt x="206022" y="788038"/>
                  <a:pt x="206835" y="788298"/>
                </a:cubicBezTo>
                <a:cubicBezTo>
                  <a:pt x="207972" y="788657"/>
                  <a:pt x="209052" y="789111"/>
                  <a:pt x="210146" y="789528"/>
                </a:cubicBezTo>
                <a:cubicBezTo>
                  <a:pt x="210146" y="789500"/>
                  <a:pt x="210160" y="789478"/>
                  <a:pt x="210160" y="789449"/>
                </a:cubicBezTo>
                <a:cubicBezTo>
                  <a:pt x="210290" y="789413"/>
                  <a:pt x="210441" y="789392"/>
                  <a:pt x="210585" y="789363"/>
                </a:cubicBezTo>
                <a:cubicBezTo>
                  <a:pt x="210794" y="788902"/>
                  <a:pt x="210945" y="788391"/>
                  <a:pt x="211398" y="788182"/>
                </a:cubicBezTo>
                <a:cubicBezTo>
                  <a:pt x="212154" y="787837"/>
                  <a:pt x="212860" y="788326"/>
                  <a:pt x="212320" y="788837"/>
                </a:cubicBezTo>
                <a:cubicBezTo>
                  <a:pt x="212003" y="789140"/>
                  <a:pt x="211254" y="789233"/>
                  <a:pt x="210578" y="789363"/>
                </a:cubicBezTo>
                <a:cubicBezTo>
                  <a:pt x="210535" y="789457"/>
                  <a:pt x="210499" y="789557"/>
                  <a:pt x="210448" y="789636"/>
                </a:cubicBezTo>
                <a:cubicBezTo>
                  <a:pt x="210348" y="789600"/>
                  <a:pt x="210240" y="789557"/>
                  <a:pt x="210139" y="789521"/>
                </a:cubicBezTo>
                <a:cubicBezTo>
                  <a:pt x="210103" y="790550"/>
                  <a:pt x="209383" y="791306"/>
                  <a:pt x="207814" y="791378"/>
                </a:cubicBezTo>
                <a:cubicBezTo>
                  <a:pt x="204992" y="791508"/>
                  <a:pt x="203761" y="789996"/>
                  <a:pt x="202451" y="788672"/>
                </a:cubicBezTo>
                <a:close/>
                <a:moveTo>
                  <a:pt x="208195" y="794646"/>
                </a:moveTo>
                <a:lnTo>
                  <a:pt x="208195" y="794646"/>
                </a:lnTo>
                <a:lnTo>
                  <a:pt x="208195" y="794646"/>
                </a:lnTo>
                <a:cubicBezTo>
                  <a:pt x="208491" y="794373"/>
                  <a:pt x="208793" y="794099"/>
                  <a:pt x="209088" y="793819"/>
                </a:cubicBezTo>
                <a:cubicBezTo>
                  <a:pt x="209354" y="794020"/>
                  <a:pt x="209613" y="794214"/>
                  <a:pt x="209880" y="794416"/>
                </a:cubicBezTo>
                <a:cubicBezTo>
                  <a:pt x="209584" y="794596"/>
                  <a:pt x="209289" y="794769"/>
                  <a:pt x="208994" y="794949"/>
                </a:cubicBezTo>
                <a:cubicBezTo>
                  <a:pt x="208721" y="794848"/>
                  <a:pt x="208462" y="794747"/>
                  <a:pt x="208195" y="794646"/>
                </a:cubicBezTo>
                <a:close/>
                <a:moveTo>
                  <a:pt x="217509" y="795057"/>
                </a:moveTo>
                <a:cubicBezTo>
                  <a:pt x="215717" y="794243"/>
                  <a:pt x="215494" y="791177"/>
                  <a:pt x="217243" y="790169"/>
                </a:cubicBezTo>
                <a:cubicBezTo>
                  <a:pt x="218308" y="789550"/>
                  <a:pt x="219820" y="789420"/>
                  <a:pt x="220893" y="790090"/>
                </a:cubicBezTo>
                <a:cubicBezTo>
                  <a:pt x="222123" y="790853"/>
                  <a:pt x="223376" y="791753"/>
                  <a:pt x="223973" y="792760"/>
                </a:cubicBezTo>
                <a:cubicBezTo>
                  <a:pt x="224383" y="793459"/>
                  <a:pt x="220497" y="795229"/>
                  <a:pt x="218791" y="795222"/>
                </a:cubicBezTo>
                <a:cubicBezTo>
                  <a:pt x="218359" y="795172"/>
                  <a:pt x="217841" y="795208"/>
                  <a:pt x="217509" y="795057"/>
                </a:cubicBezTo>
                <a:close/>
                <a:moveTo>
                  <a:pt x="225557" y="800427"/>
                </a:moveTo>
                <a:cubicBezTo>
                  <a:pt x="225060" y="799894"/>
                  <a:pt x="225830" y="799412"/>
                  <a:pt x="226579" y="799772"/>
                </a:cubicBezTo>
                <a:cubicBezTo>
                  <a:pt x="227068" y="800009"/>
                  <a:pt x="227219" y="800570"/>
                  <a:pt x="227450" y="801053"/>
                </a:cubicBezTo>
                <a:cubicBezTo>
                  <a:pt x="227551" y="801074"/>
                  <a:pt x="227659" y="801096"/>
                  <a:pt x="227752" y="801118"/>
                </a:cubicBezTo>
                <a:lnTo>
                  <a:pt x="227551" y="801262"/>
                </a:lnTo>
                <a:cubicBezTo>
                  <a:pt x="227514" y="801197"/>
                  <a:pt x="227486" y="801125"/>
                  <a:pt x="227450" y="801053"/>
                </a:cubicBezTo>
                <a:cubicBezTo>
                  <a:pt x="226730" y="800880"/>
                  <a:pt x="225873" y="800765"/>
                  <a:pt x="225557" y="800427"/>
                </a:cubicBezTo>
                <a:close/>
                <a:moveTo>
                  <a:pt x="202077" y="805681"/>
                </a:moveTo>
                <a:cubicBezTo>
                  <a:pt x="201480" y="804450"/>
                  <a:pt x="202919" y="803270"/>
                  <a:pt x="204755" y="803335"/>
                </a:cubicBezTo>
                <a:cubicBezTo>
                  <a:pt x="206331" y="803392"/>
                  <a:pt x="207015" y="803903"/>
                  <a:pt x="207195" y="804976"/>
                </a:cubicBezTo>
                <a:cubicBezTo>
                  <a:pt x="207389" y="806142"/>
                  <a:pt x="206331" y="806523"/>
                  <a:pt x="205129" y="806883"/>
                </a:cubicBezTo>
                <a:cubicBezTo>
                  <a:pt x="203574" y="807063"/>
                  <a:pt x="202523" y="806603"/>
                  <a:pt x="202077" y="805681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0E7F8582-C3CB-1553-9D3D-B9F3756976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5874" y="512574"/>
            <a:ext cx="11004234" cy="5895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7523391"/>
      </p:ext>
    </p:extLst>
  </p:cSld>
  <p:clrMapOvr>
    <a:masterClrMapping/>
  </p:clrMapOvr>
  <p:transition>
    <p:fad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림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1311" y="1237128"/>
            <a:ext cx="3743190" cy="5528333"/>
          </a:xfrm>
          <a:prstGeom prst="rect">
            <a:avLst/>
          </a:prstGeom>
        </p:spPr>
      </p:pic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5C08CF81-8510-4DFF-C999-D814DA7821A1}"/>
              </a:ext>
            </a:extLst>
          </p:cNvPr>
          <p:cNvSpPr/>
          <p:nvPr/>
        </p:nvSpPr>
        <p:spPr>
          <a:xfrm>
            <a:off x="6066535" y="2136557"/>
            <a:ext cx="1949552" cy="2584886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 dirty="0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CB1603FF-E8ED-D72C-D310-14455A118568}"/>
              </a:ext>
            </a:extLst>
          </p:cNvPr>
          <p:cNvSpPr/>
          <p:nvPr/>
        </p:nvSpPr>
        <p:spPr>
          <a:xfrm>
            <a:off x="9715712" y="2136557"/>
            <a:ext cx="1949552" cy="2584886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5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922D4311-E87F-F322-1707-3917E346D675}"/>
              </a:ext>
            </a:extLst>
          </p:cNvPr>
          <p:cNvSpPr/>
          <p:nvPr/>
        </p:nvSpPr>
        <p:spPr>
          <a:xfrm>
            <a:off x="7384464" y="1539081"/>
            <a:ext cx="3056884" cy="4924426"/>
          </a:xfrm>
          <a:custGeom>
            <a:avLst/>
            <a:gdLst>
              <a:gd name="connsiteX0" fmla="*/ 201588 w 423826"/>
              <a:gd name="connsiteY0" fmla="*/ 818804 h 820312"/>
              <a:gd name="connsiteX1" fmla="*/ 204258 w 423826"/>
              <a:gd name="connsiteY1" fmla="*/ 811541 h 820312"/>
              <a:gd name="connsiteX2" fmla="*/ 206108 w 423826"/>
              <a:gd name="connsiteY2" fmla="*/ 809252 h 820312"/>
              <a:gd name="connsiteX3" fmla="*/ 207893 w 423826"/>
              <a:gd name="connsiteY3" fmla="*/ 811764 h 820312"/>
              <a:gd name="connsiteX4" fmla="*/ 209757 w 423826"/>
              <a:gd name="connsiteY4" fmla="*/ 811793 h 820312"/>
              <a:gd name="connsiteX5" fmla="*/ 215854 w 423826"/>
              <a:gd name="connsiteY5" fmla="*/ 808849 h 820312"/>
              <a:gd name="connsiteX6" fmla="*/ 227723 w 423826"/>
              <a:gd name="connsiteY6" fmla="*/ 801211 h 820312"/>
              <a:gd name="connsiteX7" fmla="*/ 230530 w 423826"/>
              <a:gd name="connsiteY7" fmla="*/ 799520 h 820312"/>
              <a:gd name="connsiteX8" fmla="*/ 233510 w 423826"/>
              <a:gd name="connsiteY8" fmla="*/ 796403 h 820312"/>
              <a:gd name="connsiteX9" fmla="*/ 235641 w 423826"/>
              <a:gd name="connsiteY9" fmla="*/ 796194 h 820312"/>
              <a:gd name="connsiteX10" fmla="*/ 236267 w 423826"/>
              <a:gd name="connsiteY10" fmla="*/ 797007 h 820312"/>
              <a:gd name="connsiteX11" fmla="*/ 237419 w 423826"/>
              <a:gd name="connsiteY11" fmla="*/ 800607 h 820312"/>
              <a:gd name="connsiteX12" fmla="*/ 239211 w 423826"/>
              <a:gd name="connsiteY12" fmla="*/ 796806 h 820312"/>
              <a:gd name="connsiteX13" fmla="*/ 240154 w 423826"/>
              <a:gd name="connsiteY13" fmla="*/ 794150 h 820312"/>
              <a:gd name="connsiteX14" fmla="*/ 243818 w 423826"/>
              <a:gd name="connsiteY14" fmla="*/ 793919 h 820312"/>
              <a:gd name="connsiteX15" fmla="*/ 244970 w 423826"/>
              <a:gd name="connsiteY15" fmla="*/ 796525 h 820312"/>
              <a:gd name="connsiteX16" fmla="*/ 249303 w 423826"/>
              <a:gd name="connsiteY16" fmla="*/ 799217 h 820312"/>
              <a:gd name="connsiteX17" fmla="*/ 253679 w 423826"/>
              <a:gd name="connsiteY17" fmla="*/ 801002 h 820312"/>
              <a:gd name="connsiteX18" fmla="*/ 256630 w 423826"/>
              <a:gd name="connsiteY18" fmla="*/ 808949 h 820312"/>
              <a:gd name="connsiteX19" fmla="*/ 259344 w 423826"/>
              <a:gd name="connsiteY19" fmla="*/ 810641 h 820312"/>
              <a:gd name="connsiteX20" fmla="*/ 262604 w 423826"/>
              <a:gd name="connsiteY20" fmla="*/ 811613 h 820312"/>
              <a:gd name="connsiteX21" fmla="*/ 265160 w 423826"/>
              <a:gd name="connsiteY21" fmla="*/ 807323 h 820312"/>
              <a:gd name="connsiteX22" fmla="*/ 267334 w 423826"/>
              <a:gd name="connsiteY22" fmla="*/ 805250 h 820312"/>
              <a:gd name="connsiteX23" fmla="*/ 275323 w 423826"/>
              <a:gd name="connsiteY23" fmla="*/ 801197 h 820312"/>
              <a:gd name="connsiteX24" fmla="*/ 282507 w 423826"/>
              <a:gd name="connsiteY24" fmla="*/ 797432 h 820312"/>
              <a:gd name="connsiteX25" fmla="*/ 284659 w 423826"/>
              <a:gd name="connsiteY25" fmla="*/ 798094 h 820312"/>
              <a:gd name="connsiteX26" fmla="*/ 285429 w 423826"/>
              <a:gd name="connsiteY26" fmla="*/ 802788 h 820312"/>
              <a:gd name="connsiteX27" fmla="*/ 289057 w 423826"/>
              <a:gd name="connsiteY27" fmla="*/ 805055 h 820312"/>
              <a:gd name="connsiteX28" fmla="*/ 297248 w 423826"/>
              <a:gd name="connsiteY28" fmla="*/ 804040 h 820312"/>
              <a:gd name="connsiteX29" fmla="*/ 303330 w 423826"/>
              <a:gd name="connsiteY29" fmla="*/ 801751 h 820312"/>
              <a:gd name="connsiteX30" fmla="*/ 308419 w 423826"/>
              <a:gd name="connsiteY30" fmla="*/ 802097 h 820312"/>
              <a:gd name="connsiteX31" fmla="*/ 310643 w 423826"/>
              <a:gd name="connsiteY31" fmla="*/ 802327 h 820312"/>
              <a:gd name="connsiteX32" fmla="*/ 310334 w 423826"/>
              <a:gd name="connsiteY32" fmla="*/ 799865 h 820312"/>
              <a:gd name="connsiteX33" fmla="*/ 304122 w 423826"/>
              <a:gd name="connsiteY33" fmla="*/ 795395 h 820312"/>
              <a:gd name="connsiteX34" fmla="*/ 304611 w 423826"/>
              <a:gd name="connsiteY34" fmla="*/ 793063 h 820312"/>
              <a:gd name="connsiteX35" fmla="*/ 310751 w 423826"/>
              <a:gd name="connsiteY35" fmla="*/ 792220 h 820312"/>
              <a:gd name="connsiteX36" fmla="*/ 320281 w 423826"/>
              <a:gd name="connsiteY36" fmla="*/ 793236 h 820312"/>
              <a:gd name="connsiteX37" fmla="*/ 322873 w 423826"/>
              <a:gd name="connsiteY37" fmla="*/ 791371 h 820312"/>
              <a:gd name="connsiteX38" fmla="*/ 323024 w 423826"/>
              <a:gd name="connsiteY38" fmla="*/ 787686 h 820312"/>
              <a:gd name="connsiteX39" fmla="*/ 328566 w 423826"/>
              <a:gd name="connsiteY39" fmla="*/ 787534 h 820312"/>
              <a:gd name="connsiteX40" fmla="*/ 329049 w 423826"/>
              <a:gd name="connsiteY40" fmla="*/ 782935 h 820312"/>
              <a:gd name="connsiteX41" fmla="*/ 331071 w 423826"/>
              <a:gd name="connsiteY41" fmla="*/ 782532 h 820312"/>
              <a:gd name="connsiteX42" fmla="*/ 334202 w 423826"/>
              <a:gd name="connsiteY42" fmla="*/ 782539 h 820312"/>
              <a:gd name="connsiteX43" fmla="*/ 340061 w 423826"/>
              <a:gd name="connsiteY43" fmla="*/ 779753 h 820312"/>
              <a:gd name="connsiteX44" fmla="*/ 340205 w 423826"/>
              <a:gd name="connsiteY44" fmla="*/ 777061 h 820312"/>
              <a:gd name="connsiteX45" fmla="*/ 341530 w 423826"/>
              <a:gd name="connsiteY45" fmla="*/ 774484 h 820312"/>
              <a:gd name="connsiteX46" fmla="*/ 343372 w 423826"/>
              <a:gd name="connsiteY46" fmla="*/ 776708 h 820312"/>
              <a:gd name="connsiteX47" fmla="*/ 344337 w 423826"/>
              <a:gd name="connsiteY47" fmla="*/ 777414 h 820312"/>
              <a:gd name="connsiteX48" fmla="*/ 345179 w 423826"/>
              <a:gd name="connsiteY48" fmla="*/ 777054 h 820312"/>
              <a:gd name="connsiteX49" fmla="*/ 345820 w 423826"/>
              <a:gd name="connsiteY49" fmla="*/ 775269 h 820312"/>
              <a:gd name="connsiteX50" fmla="*/ 346043 w 423826"/>
              <a:gd name="connsiteY50" fmla="*/ 770438 h 820312"/>
              <a:gd name="connsiteX51" fmla="*/ 348296 w 423826"/>
              <a:gd name="connsiteY51" fmla="*/ 768301 h 820312"/>
              <a:gd name="connsiteX52" fmla="*/ 354385 w 423826"/>
              <a:gd name="connsiteY52" fmla="*/ 769611 h 820312"/>
              <a:gd name="connsiteX53" fmla="*/ 359251 w 423826"/>
              <a:gd name="connsiteY53" fmla="*/ 771569 h 820312"/>
              <a:gd name="connsiteX54" fmla="*/ 365873 w 423826"/>
              <a:gd name="connsiteY54" fmla="*/ 770057 h 820312"/>
              <a:gd name="connsiteX55" fmla="*/ 368414 w 423826"/>
              <a:gd name="connsiteY55" fmla="*/ 769337 h 820312"/>
              <a:gd name="connsiteX56" fmla="*/ 365844 w 423826"/>
              <a:gd name="connsiteY56" fmla="*/ 767192 h 820312"/>
              <a:gd name="connsiteX57" fmla="*/ 359157 w 423826"/>
              <a:gd name="connsiteY57" fmla="*/ 765983 h 820312"/>
              <a:gd name="connsiteX58" fmla="*/ 358114 w 423826"/>
              <a:gd name="connsiteY58" fmla="*/ 765356 h 820312"/>
              <a:gd name="connsiteX59" fmla="*/ 358884 w 423826"/>
              <a:gd name="connsiteY59" fmla="*/ 764752 h 820312"/>
              <a:gd name="connsiteX60" fmla="*/ 369249 w 423826"/>
              <a:gd name="connsiteY60" fmla="*/ 762247 h 820312"/>
              <a:gd name="connsiteX61" fmla="*/ 370501 w 423826"/>
              <a:gd name="connsiteY61" fmla="*/ 760570 h 820312"/>
              <a:gd name="connsiteX62" fmla="*/ 359920 w 423826"/>
              <a:gd name="connsiteY62" fmla="*/ 756459 h 820312"/>
              <a:gd name="connsiteX63" fmla="*/ 356566 w 423826"/>
              <a:gd name="connsiteY63" fmla="*/ 754890 h 820312"/>
              <a:gd name="connsiteX64" fmla="*/ 356638 w 423826"/>
              <a:gd name="connsiteY64" fmla="*/ 750917 h 820312"/>
              <a:gd name="connsiteX65" fmla="*/ 358006 w 423826"/>
              <a:gd name="connsiteY65" fmla="*/ 750636 h 820312"/>
              <a:gd name="connsiteX66" fmla="*/ 369760 w 423826"/>
              <a:gd name="connsiteY66" fmla="*/ 749930 h 820312"/>
              <a:gd name="connsiteX67" fmla="*/ 371963 w 423826"/>
              <a:gd name="connsiteY67" fmla="*/ 748628 h 820312"/>
              <a:gd name="connsiteX68" fmla="*/ 380161 w 423826"/>
              <a:gd name="connsiteY68" fmla="*/ 746763 h 820312"/>
              <a:gd name="connsiteX69" fmla="*/ 388604 w 423826"/>
              <a:gd name="connsiteY69" fmla="*/ 744129 h 820312"/>
              <a:gd name="connsiteX70" fmla="*/ 390008 w 423826"/>
              <a:gd name="connsiteY70" fmla="*/ 739558 h 820312"/>
              <a:gd name="connsiteX71" fmla="*/ 390728 w 423826"/>
              <a:gd name="connsiteY71" fmla="*/ 737218 h 820312"/>
              <a:gd name="connsiteX72" fmla="*/ 391095 w 423826"/>
              <a:gd name="connsiteY72" fmla="*/ 734807 h 820312"/>
              <a:gd name="connsiteX73" fmla="*/ 389900 w 423826"/>
              <a:gd name="connsiteY73" fmla="*/ 732381 h 820312"/>
              <a:gd name="connsiteX74" fmla="*/ 390324 w 423826"/>
              <a:gd name="connsiteY74" fmla="*/ 729725 h 820312"/>
              <a:gd name="connsiteX75" fmla="*/ 390490 w 423826"/>
              <a:gd name="connsiteY75" fmla="*/ 727378 h 820312"/>
              <a:gd name="connsiteX76" fmla="*/ 386574 w 423826"/>
              <a:gd name="connsiteY76" fmla="*/ 724549 h 820312"/>
              <a:gd name="connsiteX77" fmla="*/ 383522 w 423826"/>
              <a:gd name="connsiteY77" fmla="*/ 721447 h 820312"/>
              <a:gd name="connsiteX78" fmla="*/ 384285 w 423826"/>
              <a:gd name="connsiteY78" fmla="*/ 712859 h 820312"/>
              <a:gd name="connsiteX79" fmla="*/ 386610 w 423826"/>
              <a:gd name="connsiteY79" fmla="*/ 712197 h 820312"/>
              <a:gd name="connsiteX80" fmla="*/ 388827 w 423826"/>
              <a:gd name="connsiteY80" fmla="*/ 713126 h 820312"/>
              <a:gd name="connsiteX81" fmla="*/ 389079 w 423826"/>
              <a:gd name="connsiteY81" fmla="*/ 715911 h 820312"/>
              <a:gd name="connsiteX82" fmla="*/ 389821 w 423826"/>
              <a:gd name="connsiteY82" fmla="*/ 722613 h 820312"/>
              <a:gd name="connsiteX83" fmla="*/ 390792 w 423826"/>
              <a:gd name="connsiteY83" fmla="*/ 723225 h 820312"/>
              <a:gd name="connsiteX84" fmla="*/ 391699 w 423826"/>
              <a:gd name="connsiteY84" fmla="*/ 722483 h 820312"/>
              <a:gd name="connsiteX85" fmla="*/ 394218 w 423826"/>
              <a:gd name="connsiteY85" fmla="*/ 704776 h 820312"/>
              <a:gd name="connsiteX86" fmla="*/ 394946 w 423826"/>
              <a:gd name="connsiteY86" fmla="*/ 698952 h 820312"/>
              <a:gd name="connsiteX87" fmla="*/ 394910 w 423826"/>
              <a:gd name="connsiteY87" fmla="*/ 697052 h 820312"/>
              <a:gd name="connsiteX88" fmla="*/ 394924 w 423826"/>
              <a:gd name="connsiteY88" fmla="*/ 684491 h 820312"/>
              <a:gd name="connsiteX89" fmla="*/ 397198 w 423826"/>
              <a:gd name="connsiteY89" fmla="*/ 680093 h 820312"/>
              <a:gd name="connsiteX90" fmla="*/ 395478 w 423826"/>
              <a:gd name="connsiteY90" fmla="*/ 677177 h 820312"/>
              <a:gd name="connsiteX91" fmla="*/ 389979 w 423826"/>
              <a:gd name="connsiteY91" fmla="*/ 674341 h 820312"/>
              <a:gd name="connsiteX92" fmla="*/ 389605 w 423826"/>
              <a:gd name="connsiteY92" fmla="*/ 672520 h 820312"/>
              <a:gd name="connsiteX93" fmla="*/ 392606 w 423826"/>
              <a:gd name="connsiteY93" fmla="*/ 672369 h 820312"/>
              <a:gd name="connsiteX94" fmla="*/ 397659 w 423826"/>
              <a:gd name="connsiteY94" fmla="*/ 671124 h 820312"/>
              <a:gd name="connsiteX95" fmla="*/ 397954 w 423826"/>
              <a:gd name="connsiteY95" fmla="*/ 664357 h 820312"/>
              <a:gd name="connsiteX96" fmla="*/ 398235 w 423826"/>
              <a:gd name="connsiteY96" fmla="*/ 657634 h 820312"/>
              <a:gd name="connsiteX97" fmla="*/ 403964 w 423826"/>
              <a:gd name="connsiteY97" fmla="*/ 641208 h 820312"/>
              <a:gd name="connsiteX98" fmla="*/ 406541 w 423826"/>
              <a:gd name="connsiteY98" fmla="*/ 632023 h 820312"/>
              <a:gd name="connsiteX99" fmla="*/ 406750 w 423826"/>
              <a:gd name="connsiteY99" fmla="*/ 625263 h 820312"/>
              <a:gd name="connsiteX100" fmla="*/ 409097 w 423826"/>
              <a:gd name="connsiteY100" fmla="*/ 620908 h 820312"/>
              <a:gd name="connsiteX101" fmla="*/ 406549 w 423826"/>
              <a:gd name="connsiteY101" fmla="*/ 615596 h 820312"/>
              <a:gd name="connsiteX102" fmla="*/ 406577 w 423826"/>
              <a:gd name="connsiteY102" fmla="*/ 606900 h 820312"/>
              <a:gd name="connsiteX103" fmla="*/ 405195 w 423826"/>
              <a:gd name="connsiteY103" fmla="*/ 603330 h 820312"/>
              <a:gd name="connsiteX104" fmla="*/ 400934 w 423826"/>
              <a:gd name="connsiteY104" fmla="*/ 589783 h 820312"/>
              <a:gd name="connsiteX105" fmla="*/ 403633 w 423826"/>
              <a:gd name="connsiteY105" fmla="*/ 589783 h 820312"/>
              <a:gd name="connsiteX106" fmla="*/ 405858 w 423826"/>
              <a:gd name="connsiteY106" fmla="*/ 594044 h 820312"/>
              <a:gd name="connsiteX107" fmla="*/ 409593 w 423826"/>
              <a:gd name="connsiteY107" fmla="*/ 599947 h 820312"/>
              <a:gd name="connsiteX108" fmla="*/ 411342 w 423826"/>
              <a:gd name="connsiteY108" fmla="*/ 600739 h 820312"/>
              <a:gd name="connsiteX109" fmla="*/ 412170 w 423826"/>
              <a:gd name="connsiteY109" fmla="*/ 600033 h 820312"/>
              <a:gd name="connsiteX110" fmla="*/ 413055 w 423826"/>
              <a:gd name="connsiteY110" fmla="*/ 588480 h 820312"/>
              <a:gd name="connsiteX111" fmla="*/ 413207 w 423826"/>
              <a:gd name="connsiteY111" fmla="*/ 582577 h 820312"/>
              <a:gd name="connsiteX112" fmla="*/ 415265 w 423826"/>
              <a:gd name="connsiteY112" fmla="*/ 574228 h 820312"/>
              <a:gd name="connsiteX113" fmla="*/ 412206 w 423826"/>
              <a:gd name="connsiteY113" fmla="*/ 569182 h 820312"/>
              <a:gd name="connsiteX114" fmla="*/ 411090 w 423826"/>
              <a:gd name="connsiteY114" fmla="*/ 562365 h 820312"/>
              <a:gd name="connsiteX115" fmla="*/ 411069 w 423826"/>
              <a:gd name="connsiteY115" fmla="*/ 557088 h 820312"/>
              <a:gd name="connsiteX116" fmla="*/ 411695 w 423826"/>
              <a:gd name="connsiteY116" fmla="*/ 552014 h 820312"/>
              <a:gd name="connsiteX117" fmla="*/ 409939 w 423826"/>
              <a:gd name="connsiteY117" fmla="*/ 549084 h 820312"/>
              <a:gd name="connsiteX118" fmla="*/ 407563 w 423826"/>
              <a:gd name="connsiteY118" fmla="*/ 545672 h 820312"/>
              <a:gd name="connsiteX119" fmla="*/ 407549 w 423826"/>
              <a:gd name="connsiteY119" fmla="*/ 538625 h 820312"/>
              <a:gd name="connsiteX120" fmla="*/ 407607 w 423826"/>
              <a:gd name="connsiteY120" fmla="*/ 534558 h 820312"/>
              <a:gd name="connsiteX121" fmla="*/ 410371 w 423826"/>
              <a:gd name="connsiteY121" fmla="*/ 533269 h 820312"/>
              <a:gd name="connsiteX122" fmla="*/ 412379 w 423826"/>
              <a:gd name="connsiteY122" fmla="*/ 531016 h 820312"/>
              <a:gd name="connsiteX123" fmla="*/ 410831 w 423826"/>
              <a:gd name="connsiteY123" fmla="*/ 527482 h 820312"/>
              <a:gd name="connsiteX124" fmla="*/ 410543 w 423826"/>
              <a:gd name="connsiteY124" fmla="*/ 524048 h 820312"/>
              <a:gd name="connsiteX125" fmla="*/ 408866 w 423826"/>
              <a:gd name="connsiteY125" fmla="*/ 516548 h 820312"/>
              <a:gd name="connsiteX126" fmla="*/ 408600 w 423826"/>
              <a:gd name="connsiteY126" fmla="*/ 513424 h 820312"/>
              <a:gd name="connsiteX127" fmla="*/ 411055 w 423826"/>
              <a:gd name="connsiteY127" fmla="*/ 510112 h 820312"/>
              <a:gd name="connsiteX128" fmla="*/ 414164 w 423826"/>
              <a:gd name="connsiteY128" fmla="*/ 501964 h 820312"/>
              <a:gd name="connsiteX129" fmla="*/ 411184 w 423826"/>
              <a:gd name="connsiteY129" fmla="*/ 496954 h 820312"/>
              <a:gd name="connsiteX130" fmla="*/ 410975 w 423826"/>
              <a:gd name="connsiteY130" fmla="*/ 492656 h 820312"/>
              <a:gd name="connsiteX131" fmla="*/ 412120 w 423826"/>
              <a:gd name="connsiteY131" fmla="*/ 486156 h 820312"/>
              <a:gd name="connsiteX132" fmla="*/ 409672 w 423826"/>
              <a:gd name="connsiteY132" fmla="*/ 473092 h 820312"/>
              <a:gd name="connsiteX133" fmla="*/ 412300 w 423826"/>
              <a:gd name="connsiteY133" fmla="*/ 459026 h 820312"/>
              <a:gd name="connsiteX134" fmla="*/ 409982 w 423826"/>
              <a:gd name="connsiteY134" fmla="*/ 453699 h 820312"/>
              <a:gd name="connsiteX135" fmla="*/ 410220 w 423826"/>
              <a:gd name="connsiteY135" fmla="*/ 446847 h 820312"/>
              <a:gd name="connsiteX136" fmla="*/ 411925 w 423826"/>
              <a:gd name="connsiteY136" fmla="*/ 441455 h 820312"/>
              <a:gd name="connsiteX137" fmla="*/ 410507 w 423826"/>
              <a:gd name="connsiteY137" fmla="*/ 435934 h 820312"/>
              <a:gd name="connsiteX138" fmla="*/ 410148 w 423826"/>
              <a:gd name="connsiteY138" fmla="*/ 433299 h 820312"/>
              <a:gd name="connsiteX139" fmla="*/ 410148 w 423826"/>
              <a:gd name="connsiteY139" fmla="*/ 426087 h 820312"/>
              <a:gd name="connsiteX140" fmla="*/ 410349 w 423826"/>
              <a:gd name="connsiteY140" fmla="*/ 423431 h 820312"/>
              <a:gd name="connsiteX141" fmla="*/ 409845 w 423826"/>
              <a:gd name="connsiteY141" fmla="*/ 419335 h 820312"/>
              <a:gd name="connsiteX142" fmla="*/ 412134 w 423826"/>
              <a:gd name="connsiteY142" fmla="*/ 413979 h 820312"/>
              <a:gd name="connsiteX143" fmla="*/ 410025 w 423826"/>
              <a:gd name="connsiteY143" fmla="*/ 410574 h 820312"/>
              <a:gd name="connsiteX144" fmla="*/ 407369 w 423826"/>
              <a:gd name="connsiteY144" fmla="*/ 408386 h 820312"/>
              <a:gd name="connsiteX145" fmla="*/ 409780 w 423826"/>
              <a:gd name="connsiteY145" fmla="*/ 406191 h 820312"/>
              <a:gd name="connsiteX146" fmla="*/ 410680 w 423826"/>
              <a:gd name="connsiteY146" fmla="*/ 401274 h 820312"/>
              <a:gd name="connsiteX147" fmla="*/ 410810 w 423826"/>
              <a:gd name="connsiteY147" fmla="*/ 399683 h 820312"/>
              <a:gd name="connsiteX148" fmla="*/ 410270 w 423826"/>
              <a:gd name="connsiteY148" fmla="*/ 396494 h 820312"/>
              <a:gd name="connsiteX149" fmla="*/ 412091 w 423826"/>
              <a:gd name="connsiteY149" fmla="*/ 392975 h 820312"/>
              <a:gd name="connsiteX150" fmla="*/ 409881 w 423826"/>
              <a:gd name="connsiteY150" fmla="*/ 380795 h 820312"/>
              <a:gd name="connsiteX151" fmla="*/ 409572 w 423826"/>
              <a:gd name="connsiteY151" fmla="*/ 377016 h 820312"/>
              <a:gd name="connsiteX152" fmla="*/ 410176 w 423826"/>
              <a:gd name="connsiteY152" fmla="*/ 367298 h 820312"/>
              <a:gd name="connsiteX153" fmla="*/ 409737 w 423826"/>
              <a:gd name="connsiteY153" fmla="*/ 351707 h 820312"/>
              <a:gd name="connsiteX154" fmla="*/ 410356 w 423826"/>
              <a:gd name="connsiteY154" fmla="*/ 346099 h 820312"/>
              <a:gd name="connsiteX155" fmla="*/ 411969 w 423826"/>
              <a:gd name="connsiteY155" fmla="*/ 336741 h 820312"/>
              <a:gd name="connsiteX156" fmla="*/ 409456 w 423826"/>
              <a:gd name="connsiteY156" fmla="*/ 328499 h 820312"/>
              <a:gd name="connsiteX157" fmla="*/ 408039 w 423826"/>
              <a:gd name="connsiteY157" fmla="*/ 325901 h 820312"/>
              <a:gd name="connsiteX158" fmla="*/ 410241 w 423826"/>
              <a:gd name="connsiteY158" fmla="*/ 321776 h 820312"/>
              <a:gd name="connsiteX159" fmla="*/ 413710 w 423826"/>
              <a:gd name="connsiteY159" fmla="*/ 315946 h 820312"/>
              <a:gd name="connsiteX160" fmla="*/ 414092 w 423826"/>
              <a:gd name="connsiteY160" fmla="*/ 308740 h 820312"/>
              <a:gd name="connsiteX161" fmla="*/ 407614 w 423826"/>
              <a:gd name="connsiteY161" fmla="*/ 300369 h 820312"/>
              <a:gd name="connsiteX162" fmla="*/ 406779 w 423826"/>
              <a:gd name="connsiteY162" fmla="*/ 296856 h 820312"/>
              <a:gd name="connsiteX163" fmla="*/ 410810 w 423826"/>
              <a:gd name="connsiteY163" fmla="*/ 296748 h 820312"/>
              <a:gd name="connsiteX164" fmla="*/ 414567 w 423826"/>
              <a:gd name="connsiteY164" fmla="*/ 295783 h 820312"/>
              <a:gd name="connsiteX165" fmla="*/ 417957 w 423826"/>
              <a:gd name="connsiteY165" fmla="*/ 290651 h 820312"/>
              <a:gd name="connsiteX166" fmla="*/ 416345 w 423826"/>
              <a:gd name="connsiteY166" fmla="*/ 287311 h 820312"/>
              <a:gd name="connsiteX167" fmla="*/ 412537 w 423826"/>
              <a:gd name="connsiteY167" fmla="*/ 287995 h 820312"/>
              <a:gd name="connsiteX168" fmla="*/ 410090 w 423826"/>
              <a:gd name="connsiteY168" fmla="*/ 288815 h 820312"/>
              <a:gd name="connsiteX169" fmla="*/ 407599 w 423826"/>
              <a:gd name="connsiteY169" fmla="*/ 288239 h 820312"/>
              <a:gd name="connsiteX170" fmla="*/ 406880 w 423826"/>
              <a:gd name="connsiteY170" fmla="*/ 286519 h 820312"/>
              <a:gd name="connsiteX171" fmla="*/ 409384 w 423826"/>
              <a:gd name="connsiteY171" fmla="*/ 283215 h 820312"/>
              <a:gd name="connsiteX172" fmla="*/ 409759 w 423826"/>
              <a:gd name="connsiteY172" fmla="*/ 275534 h 820312"/>
              <a:gd name="connsiteX173" fmla="*/ 412552 w 423826"/>
              <a:gd name="connsiteY173" fmla="*/ 267386 h 820312"/>
              <a:gd name="connsiteX174" fmla="*/ 413221 w 423826"/>
              <a:gd name="connsiteY174" fmla="*/ 266594 h 820312"/>
              <a:gd name="connsiteX175" fmla="*/ 414150 w 423826"/>
              <a:gd name="connsiteY175" fmla="*/ 266299 h 820312"/>
              <a:gd name="connsiteX176" fmla="*/ 415157 w 423826"/>
              <a:gd name="connsiteY176" fmla="*/ 266954 h 820312"/>
              <a:gd name="connsiteX177" fmla="*/ 415956 w 423826"/>
              <a:gd name="connsiteY177" fmla="*/ 268696 h 820312"/>
              <a:gd name="connsiteX178" fmla="*/ 418087 w 423826"/>
              <a:gd name="connsiteY178" fmla="*/ 267544 h 820312"/>
              <a:gd name="connsiteX179" fmla="*/ 419390 w 423826"/>
              <a:gd name="connsiteY179" fmla="*/ 265910 h 820312"/>
              <a:gd name="connsiteX180" fmla="*/ 419354 w 423826"/>
              <a:gd name="connsiteY180" fmla="*/ 261663 h 820312"/>
              <a:gd name="connsiteX181" fmla="*/ 420246 w 423826"/>
              <a:gd name="connsiteY181" fmla="*/ 259317 h 820312"/>
              <a:gd name="connsiteX182" fmla="*/ 419490 w 423826"/>
              <a:gd name="connsiteY182" fmla="*/ 253954 h 820312"/>
              <a:gd name="connsiteX183" fmla="*/ 416467 w 423826"/>
              <a:gd name="connsiteY183" fmla="*/ 251888 h 820312"/>
              <a:gd name="connsiteX184" fmla="*/ 417972 w 423826"/>
              <a:gd name="connsiteY184" fmla="*/ 248231 h 820312"/>
              <a:gd name="connsiteX185" fmla="*/ 419908 w 423826"/>
              <a:gd name="connsiteY185" fmla="*/ 244862 h 820312"/>
              <a:gd name="connsiteX186" fmla="*/ 415193 w 423826"/>
              <a:gd name="connsiteY186" fmla="*/ 236275 h 820312"/>
              <a:gd name="connsiteX187" fmla="*/ 415438 w 423826"/>
              <a:gd name="connsiteY187" fmla="*/ 232409 h 820312"/>
              <a:gd name="connsiteX188" fmla="*/ 418461 w 423826"/>
              <a:gd name="connsiteY188" fmla="*/ 230768 h 820312"/>
              <a:gd name="connsiteX189" fmla="*/ 420505 w 423826"/>
              <a:gd name="connsiteY189" fmla="*/ 229746 h 820312"/>
              <a:gd name="connsiteX190" fmla="*/ 418130 w 423826"/>
              <a:gd name="connsiteY190" fmla="*/ 228882 h 820312"/>
              <a:gd name="connsiteX191" fmla="*/ 411148 w 423826"/>
              <a:gd name="connsiteY191" fmla="*/ 228393 h 820312"/>
              <a:gd name="connsiteX192" fmla="*/ 409435 w 423826"/>
              <a:gd name="connsiteY192" fmla="*/ 223095 h 820312"/>
              <a:gd name="connsiteX193" fmla="*/ 410061 w 423826"/>
              <a:gd name="connsiteY193" fmla="*/ 216415 h 820312"/>
              <a:gd name="connsiteX194" fmla="*/ 410018 w 423826"/>
              <a:gd name="connsiteY194" fmla="*/ 212405 h 820312"/>
              <a:gd name="connsiteX195" fmla="*/ 405584 w 423826"/>
              <a:gd name="connsiteY195" fmla="*/ 209332 h 820312"/>
              <a:gd name="connsiteX196" fmla="*/ 404569 w 423826"/>
              <a:gd name="connsiteY196" fmla="*/ 208741 h 820312"/>
              <a:gd name="connsiteX197" fmla="*/ 406052 w 423826"/>
              <a:gd name="connsiteY197" fmla="*/ 207626 h 820312"/>
              <a:gd name="connsiteX198" fmla="*/ 408902 w 423826"/>
              <a:gd name="connsiteY198" fmla="*/ 207511 h 820312"/>
              <a:gd name="connsiteX199" fmla="*/ 411508 w 423826"/>
              <a:gd name="connsiteY199" fmla="*/ 206892 h 820312"/>
              <a:gd name="connsiteX200" fmla="*/ 410536 w 423826"/>
              <a:gd name="connsiteY200" fmla="*/ 205416 h 820312"/>
              <a:gd name="connsiteX201" fmla="*/ 404735 w 423826"/>
              <a:gd name="connsiteY201" fmla="*/ 201118 h 820312"/>
              <a:gd name="connsiteX202" fmla="*/ 405728 w 423826"/>
              <a:gd name="connsiteY202" fmla="*/ 199866 h 820312"/>
              <a:gd name="connsiteX203" fmla="*/ 407139 w 423826"/>
              <a:gd name="connsiteY203" fmla="*/ 199888 h 820312"/>
              <a:gd name="connsiteX204" fmla="*/ 412710 w 423826"/>
              <a:gd name="connsiteY204" fmla="*/ 202781 h 820312"/>
              <a:gd name="connsiteX205" fmla="*/ 415258 w 423826"/>
              <a:gd name="connsiteY205" fmla="*/ 201788 h 820312"/>
              <a:gd name="connsiteX206" fmla="*/ 419138 w 423826"/>
              <a:gd name="connsiteY206" fmla="*/ 199585 h 820312"/>
              <a:gd name="connsiteX207" fmla="*/ 418771 w 423826"/>
              <a:gd name="connsiteY207" fmla="*/ 197915 h 820312"/>
              <a:gd name="connsiteX208" fmla="*/ 415222 w 423826"/>
              <a:gd name="connsiteY208" fmla="*/ 195504 h 820312"/>
              <a:gd name="connsiteX209" fmla="*/ 414545 w 423826"/>
              <a:gd name="connsiteY209" fmla="*/ 188867 h 820312"/>
              <a:gd name="connsiteX210" fmla="*/ 412415 w 423826"/>
              <a:gd name="connsiteY210" fmla="*/ 189025 h 820312"/>
              <a:gd name="connsiteX211" fmla="*/ 410205 w 423826"/>
              <a:gd name="connsiteY211" fmla="*/ 189371 h 820312"/>
              <a:gd name="connsiteX212" fmla="*/ 409752 w 423826"/>
              <a:gd name="connsiteY212" fmla="*/ 187593 h 820312"/>
              <a:gd name="connsiteX213" fmla="*/ 416921 w 423826"/>
              <a:gd name="connsiteY213" fmla="*/ 185894 h 820312"/>
              <a:gd name="connsiteX214" fmla="*/ 421153 w 423826"/>
              <a:gd name="connsiteY214" fmla="*/ 186096 h 820312"/>
              <a:gd name="connsiteX215" fmla="*/ 423377 w 423826"/>
              <a:gd name="connsiteY215" fmla="*/ 185146 h 820312"/>
              <a:gd name="connsiteX216" fmla="*/ 422362 w 423826"/>
              <a:gd name="connsiteY216" fmla="*/ 184462 h 820312"/>
              <a:gd name="connsiteX217" fmla="*/ 421060 w 423826"/>
              <a:gd name="connsiteY217" fmla="*/ 184181 h 820312"/>
              <a:gd name="connsiteX218" fmla="*/ 416633 w 423826"/>
              <a:gd name="connsiteY218" fmla="*/ 182036 h 820312"/>
              <a:gd name="connsiteX219" fmla="*/ 408881 w 423826"/>
              <a:gd name="connsiteY219" fmla="*/ 177040 h 820312"/>
              <a:gd name="connsiteX220" fmla="*/ 408593 w 423826"/>
              <a:gd name="connsiteY220" fmla="*/ 174003 h 820312"/>
              <a:gd name="connsiteX221" fmla="*/ 409269 w 423826"/>
              <a:gd name="connsiteY221" fmla="*/ 172217 h 820312"/>
              <a:gd name="connsiteX222" fmla="*/ 407765 w 423826"/>
              <a:gd name="connsiteY222" fmla="*/ 169029 h 820312"/>
              <a:gd name="connsiteX223" fmla="*/ 409636 w 423826"/>
              <a:gd name="connsiteY223" fmla="*/ 164486 h 820312"/>
              <a:gd name="connsiteX224" fmla="*/ 412580 w 423826"/>
              <a:gd name="connsiteY224" fmla="*/ 162838 h 820312"/>
              <a:gd name="connsiteX225" fmla="*/ 416892 w 423826"/>
              <a:gd name="connsiteY225" fmla="*/ 162867 h 820312"/>
              <a:gd name="connsiteX226" fmla="*/ 420995 w 423826"/>
              <a:gd name="connsiteY226" fmla="*/ 160966 h 820312"/>
              <a:gd name="connsiteX227" fmla="*/ 418245 w 423826"/>
              <a:gd name="connsiteY227" fmla="*/ 157101 h 820312"/>
              <a:gd name="connsiteX228" fmla="*/ 416460 w 423826"/>
              <a:gd name="connsiteY228" fmla="*/ 155453 h 820312"/>
              <a:gd name="connsiteX229" fmla="*/ 418072 w 423826"/>
              <a:gd name="connsiteY229" fmla="*/ 148945 h 820312"/>
              <a:gd name="connsiteX230" fmla="*/ 415452 w 423826"/>
              <a:gd name="connsiteY230" fmla="*/ 147304 h 820312"/>
              <a:gd name="connsiteX231" fmla="*/ 420584 w 423826"/>
              <a:gd name="connsiteY231" fmla="*/ 145425 h 820312"/>
              <a:gd name="connsiteX232" fmla="*/ 423550 w 423826"/>
              <a:gd name="connsiteY232" fmla="*/ 143892 h 820312"/>
              <a:gd name="connsiteX233" fmla="*/ 422190 w 423826"/>
              <a:gd name="connsiteY233" fmla="*/ 141380 h 820312"/>
              <a:gd name="connsiteX234" fmla="*/ 420045 w 423826"/>
              <a:gd name="connsiteY234" fmla="*/ 140156 h 820312"/>
              <a:gd name="connsiteX235" fmla="*/ 415006 w 423826"/>
              <a:gd name="connsiteY235" fmla="*/ 135420 h 820312"/>
              <a:gd name="connsiteX236" fmla="*/ 412062 w 423826"/>
              <a:gd name="connsiteY236" fmla="*/ 133980 h 820312"/>
              <a:gd name="connsiteX237" fmla="*/ 409593 w 423826"/>
              <a:gd name="connsiteY237" fmla="*/ 135880 h 820312"/>
              <a:gd name="connsiteX238" fmla="*/ 409406 w 423826"/>
              <a:gd name="connsiteY238" fmla="*/ 137795 h 820312"/>
              <a:gd name="connsiteX239" fmla="*/ 408017 w 423826"/>
              <a:gd name="connsiteY239" fmla="*/ 139285 h 820312"/>
              <a:gd name="connsiteX240" fmla="*/ 406808 w 423826"/>
              <a:gd name="connsiteY240" fmla="*/ 137644 h 820312"/>
              <a:gd name="connsiteX241" fmla="*/ 406210 w 423826"/>
              <a:gd name="connsiteY241" fmla="*/ 129020 h 820312"/>
              <a:gd name="connsiteX242" fmla="*/ 403684 w 423826"/>
              <a:gd name="connsiteY242" fmla="*/ 120850 h 820312"/>
              <a:gd name="connsiteX243" fmla="*/ 403079 w 423826"/>
              <a:gd name="connsiteY243" fmla="*/ 119051 h 820312"/>
              <a:gd name="connsiteX244" fmla="*/ 400740 w 423826"/>
              <a:gd name="connsiteY244" fmla="*/ 114667 h 820312"/>
              <a:gd name="connsiteX245" fmla="*/ 402611 w 423826"/>
              <a:gd name="connsiteY245" fmla="*/ 110197 h 820312"/>
              <a:gd name="connsiteX246" fmla="*/ 402539 w 423826"/>
              <a:gd name="connsiteY246" fmla="*/ 106259 h 820312"/>
              <a:gd name="connsiteX247" fmla="*/ 401848 w 423826"/>
              <a:gd name="connsiteY247" fmla="*/ 102077 h 820312"/>
              <a:gd name="connsiteX248" fmla="*/ 403605 w 423826"/>
              <a:gd name="connsiteY248" fmla="*/ 96866 h 820312"/>
              <a:gd name="connsiteX249" fmla="*/ 399545 w 423826"/>
              <a:gd name="connsiteY249" fmla="*/ 94721 h 820312"/>
              <a:gd name="connsiteX250" fmla="*/ 399307 w 423826"/>
              <a:gd name="connsiteY250" fmla="*/ 93468 h 820312"/>
              <a:gd name="connsiteX251" fmla="*/ 403749 w 423826"/>
              <a:gd name="connsiteY251" fmla="*/ 89444 h 820312"/>
              <a:gd name="connsiteX252" fmla="*/ 403763 w 423826"/>
              <a:gd name="connsiteY252" fmla="*/ 85586 h 820312"/>
              <a:gd name="connsiteX253" fmla="*/ 398890 w 423826"/>
              <a:gd name="connsiteY253" fmla="*/ 80720 h 820312"/>
              <a:gd name="connsiteX254" fmla="*/ 395960 w 423826"/>
              <a:gd name="connsiteY254" fmla="*/ 74169 h 820312"/>
              <a:gd name="connsiteX255" fmla="*/ 397565 w 423826"/>
              <a:gd name="connsiteY255" fmla="*/ 71600 h 820312"/>
              <a:gd name="connsiteX256" fmla="*/ 395262 w 423826"/>
              <a:gd name="connsiteY256" fmla="*/ 70635 h 820312"/>
              <a:gd name="connsiteX257" fmla="*/ 392347 w 423826"/>
              <a:gd name="connsiteY257" fmla="*/ 70131 h 820312"/>
              <a:gd name="connsiteX258" fmla="*/ 387085 w 423826"/>
              <a:gd name="connsiteY258" fmla="*/ 65920 h 820312"/>
              <a:gd name="connsiteX259" fmla="*/ 377181 w 423826"/>
              <a:gd name="connsiteY259" fmla="*/ 62479 h 820312"/>
              <a:gd name="connsiteX260" fmla="*/ 375921 w 423826"/>
              <a:gd name="connsiteY260" fmla="*/ 58412 h 820312"/>
              <a:gd name="connsiteX261" fmla="*/ 375842 w 423826"/>
              <a:gd name="connsiteY261" fmla="*/ 56217 h 820312"/>
              <a:gd name="connsiteX262" fmla="*/ 373424 w 423826"/>
              <a:gd name="connsiteY262" fmla="*/ 50408 h 820312"/>
              <a:gd name="connsiteX263" fmla="*/ 374021 w 423826"/>
              <a:gd name="connsiteY263" fmla="*/ 46931 h 820312"/>
              <a:gd name="connsiteX264" fmla="*/ 370789 w 423826"/>
              <a:gd name="connsiteY264" fmla="*/ 42742 h 820312"/>
              <a:gd name="connsiteX265" fmla="*/ 363224 w 423826"/>
              <a:gd name="connsiteY265" fmla="*/ 37717 h 820312"/>
              <a:gd name="connsiteX266" fmla="*/ 351916 w 423826"/>
              <a:gd name="connsiteY266" fmla="*/ 34881 h 820312"/>
              <a:gd name="connsiteX267" fmla="*/ 344841 w 423826"/>
              <a:gd name="connsiteY267" fmla="*/ 40899 h 820312"/>
              <a:gd name="connsiteX268" fmla="*/ 343005 w 423826"/>
              <a:gd name="connsiteY268" fmla="*/ 43267 h 820312"/>
              <a:gd name="connsiteX269" fmla="*/ 339514 w 423826"/>
              <a:gd name="connsiteY269" fmla="*/ 44340 h 820312"/>
              <a:gd name="connsiteX270" fmla="*/ 337643 w 423826"/>
              <a:gd name="connsiteY270" fmla="*/ 42223 h 820312"/>
              <a:gd name="connsiteX271" fmla="*/ 337643 w 423826"/>
              <a:gd name="connsiteY271" fmla="*/ 37293 h 820312"/>
              <a:gd name="connsiteX272" fmla="*/ 336534 w 423826"/>
              <a:gd name="connsiteY272" fmla="*/ 31570 h 820312"/>
              <a:gd name="connsiteX273" fmla="*/ 334461 w 423826"/>
              <a:gd name="connsiteY273" fmla="*/ 21327 h 820312"/>
              <a:gd name="connsiteX274" fmla="*/ 328134 w 423826"/>
              <a:gd name="connsiteY274" fmla="*/ 18627 h 820312"/>
              <a:gd name="connsiteX275" fmla="*/ 325802 w 423826"/>
              <a:gd name="connsiteY275" fmla="*/ 18347 h 820312"/>
              <a:gd name="connsiteX276" fmla="*/ 322714 w 423826"/>
              <a:gd name="connsiteY276" fmla="*/ 16324 h 820312"/>
              <a:gd name="connsiteX277" fmla="*/ 317222 w 423826"/>
              <a:gd name="connsiteY277" fmla="*/ 17008 h 820312"/>
              <a:gd name="connsiteX278" fmla="*/ 310118 w 423826"/>
              <a:gd name="connsiteY278" fmla="*/ 17519 h 820312"/>
              <a:gd name="connsiteX279" fmla="*/ 308714 w 423826"/>
              <a:gd name="connsiteY279" fmla="*/ 15921 h 820312"/>
              <a:gd name="connsiteX280" fmla="*/ 309312 w 423826"/>
              <a:gd name="connsiteY280" fmla="*/ 14143 h 820312"/>
              <a:gd name="connsiteX281" fmla="*/ 311593 w 423826"/>
              <a:gd name="connsiteY281" fmla="*/ 14568 h 820312"/>
              <a:gd name="connsiteX282" fmla="*/ 312688 w 423826"/>
              <a:gd name="connsiteY282" fmla="*/ 15122 h 820312"/>
              <a:gd name="connsiteX283" fmla="*/ 316647 w 423826"/>
              <a:gd name="connsiteY283" fmla="*/ 12430 h 820312"/>
              <a:gd name="connsiteX284" fmla="*/ 313012 w 423826"/>
              <a:gd name="connsiteY284" fmla="*/ 11336 h 820312"/>
              <a:gd name="connsiteX285" fmla="*/ 313638 w 423826"/>
              <a:gd name="connsiteY285" fmla="*/ 7729 h 820312"/>
              <a:gd name="connsiteX286" fmla="*/ 316812 w 423826"/>
              <a:gd name="connsiteY286" fmla="*/ 6160 h 820312"/>
              <a:gd name="connsiteX287" fmla="*/ 316913 w 423826"/>
              <a:gd name="connsiteY287" fmla="*/ 3324 h 820312"/>
              <a:gd name="connsiteX288" fmla="*/ 309333 w 423826"/>
              <a:gd name="connsiteY288" fmla="*/ -88 h 820312"/>
              <a:gd name="connsiteX289" fmla="*/ 305346 w 423826"/>
              <a:gd name="connsiteY289" fmla="*/ 3094 h 820312"/>
              <a:gd name="connsiteX290" fmla="*/ 305015 w 423826"/>
              <a:gd name="connsiteY290" fmla="*/ 14575 h 820312"/>
              <a:gd name="connsiteX291" fmla="*/ 305029 w 423826"/>
              <a:gd name="connsiteY291" fmla="*/ 20463 h 820312"/>
              <a:gd name="connsiteX292" fmla="*/ 303971 w 423826"/>
              <a:gd name="connsiteY292" fmla="*/ 21039 h 820312"/>
              <a:gd name="connsiteX293" fmla="*/ 301624 w 423826"/>
              <a:gd name="connsiteY293" fmla="*/ 25739 h 820312"/>
              <a:gd name="connsiteX294" fmla="*/ 299393 w 423826"/>
              <a:gd name="connsiteY294" fmla="*/ 29828 h 820312"/>
              <a:gd name="connsiteX295" fmla="*/ 298407 w 423826"/>
              <a:gd name="connsiteY295" fmla="*/ 30526 h 820312"/>
              <a:gd name="connsiteX296" fmla="*/ 297486 w 423826"/>
              <a:gd name="connsiteY296" fmla="*/ 29850 h 820312"/>
              <a:gd name="connsiteX297" fmla="*/ 294844 w 423826"/>
              <a:gd name="connsiteY297" fmla="*/ 23767 h 820312"/>
              <a:gd name="connsiteX298" fmla="*/ 296665 w 423826"/>
              <a:gd name="connsiteY298" fmla="*/ 16489 h 820312"/>
              <a:gd name="connsiteX299" fmla="*/ 299566 w 423826"/>
              <a:gd name="connsiteY299" fmla="*/ 9320 h 820312"/>
              <a:gd name="connsiteX300" fmla="*/ 298191 w 423826"/>
              <a:gd name="connsiteY300" fmla="*/ 8096 h 820312"/>
              <a:gd name="connsiteX301" fmla="*/ 292303 w 423826"/>
              <a:gd name="connsiteY301" fmla="*/ 7880 h 820312"/>
              <a:gd name="connsiteX302" fmla="*/ 288690 w 423826"/>
              <a:gd name="connsiteY302" fmla="*/ 8687 h 820312"/>
              <a:gd name="connsiteX303" fmla="*/ 288395 w 423826"/>
              <a:gd name="connsiteY303" fmla="*/ 9586 h 820312"/>
              <a:gd name="connsiteX304" fmla="*/ 288229 w 423826"/>
              <a:gd name="connsiteY304" fmla="*/ 11508 h 820312"/>
              <a:gd name="connsiteX305" fmla="*/ 286955 w 423826"/>
              <a:gd name="connsiteY305" fmla="*/ 13121 h 820312"/>
              <a:gd name="connsiteX306" fmla="*/ 285429 w 423826"/>
              <a:gd name="connsiteY306" fmla="*/ 11782 h 820312"/>
              <a:gd name="connsiteX307" fmla="*/ 281593 w 423826"/>
              <a:gd name="connsiteY307" fmla="*/ 9802 h 820312"/>
              <a:gd name="connsiteX308" fmla="*/ 279707 w 423826"/>
              <a:gd name="connsiteY308" fmla="*/ 12041 h 820312"/>
              <a:gd name="connsiteX309" fmla="*/ 279606 w 423826"/>
              <a:gd name="connsiteY309" fmla="*/ 14935 h 820312"/>
              <a:gd name="connsiteX310" fmla="*/ 277749 w 423826"/>
              <a:gd name="connsiteY310" fmla="*/ 16720 h 820312"/>
              <a:gd name="connsiteX311" fmla="*/ 276648 w 423826"/>
              <a:gd name="connsiteY311" fmla="*/ 15129 h 820312"/>
              <a:gd name="connsiteX312" fmla="*/ 273963 w 423826"/>
              <a:gd name="connsiteY312" fmla="*/ 14416 h 820312"/>
              <a:gd name="connsiteX313" fmla="*/ 272386 w 423826"/>
              <a:gd name="connsiteY313" fmla="*/ 19254 h 820312"/>
              <a:gd name="connsiteX314" fmla="*/ 272811 w 423826"/>
              <a:gd name="connsiteY314" fmla="*/ 20801 h 820312"/>
              <a:gd name="connsiteX315" fmla="*/ 270904 w 423826"/>
              <a:gd name="connsiteY315" fmla="*/ 26207 h 820312"/>
              <a:gd name="connsiteX316" fmla="*/ 267953 w 423826"/>
              <a:gd name="connsiteY316" fmla="*/ 28928 h 820312"/>
              <a:gd name="connsiteX317" fmla="*/ 262842 w 423826"/>
              <a:gd name="connsiteY317" fmla="*/ 28021 h 820312"/>
              <a:gd name="connsiteX318" fmla="*/ 253578 w 423826"/>
              <a:gd name="connsiteY318" fmla="*/ 23263 h 820312"/>
              <a:gd name="connsiteX319" fmla="*/ 251721 w 423826"/>
              <a:gd name="connsiteY319" fmla="*/ 25531 h 820312"/>
              <a:gd name="connsiteX320" fmla="*/ 252535 w 423826"/>
              <a:gd name="connsiteY320" fmla="*/ 26855 h 820312"/>
              <a:gd name="connsiteX321" fmla="*/ 254305 w 423826"/>
              <a:gd name="connsiteY321" fmla="*/ 29655 h 820312"/>
              <a:gd name="connsiteX322" fmla="*/ 258322 w 423826"/>
              <a:gd name="connsiteY322" fmla="*/ 33290 h 820312"/>
              <a:gd name="connsiteX323" fmla="*/ 258797 w 423826"/>
              <a:gd name="connsiteY323" fmla="*/ 34061 h 820312"/>
              <a:gd name="connsiteX324" fmla="*/ 256263 w 423826"/>
              <a:gd name="connsiteY324" fmla="*/ 34600 h 820312"/>
              <a:gd name="connsiteX325" fmla="*/ 248734 w 423826"/>
              <a:gd name="connsiteY325" fmla="*/ 32239 h 820312"/>
              <a:gd name="connsiteX326" fmla="*/ 247374 w 423826"/>
              <a:gd name="connsiteY326" fmla="*/ 27805 h 820312"/>
              <a:gd name="connsiteX327" fmla="*/ 246402 w 423826"/>
              <a:gd name="connsiteY327" fmla="*/ 23537 h 820312"/>
              <a:gd name="connsiteX328" fmla="*/ 241644 w 423826"/>
              <a:gd name="connsiteY328" fmla="*/ 25646 h 820312"/>
              <a:gd name="connsiteX329" fmla="*/ 230646 w 423826"/>
              <a:gd name="connsiteY329" fmla="*/ 30893 h 820312"/>
              <a:gd name="connsiteX330" fmla="*/ 230408 w 423826"/>
              <a:gd name="connsiteY330" fmla="*/ 34615 h 820312"/>
              <a:gd name="connsiteX331" fmla="*/ 226960 w 423826"/>
              <a:gd name="connsiteY331" fmla="*/ 33528 h 820312"/>
              <a:gd name="connsiteX332" fmla="*/ 224319 w 423826"/>
              <a:gd name="connsiteY332" fmla="*/ 35824 h 820312"/>
              <a:gd name="connsiteX333" fmla="*/ 220943 w 423826"/>
              <a:gd name="connsiteY333" fmla="*/ 39920 h 820312"/>
              <a:gd name="connsiteX334" fmla="*/ 218474 w 423826"/>
              <a:gd name="connsiteY334" fmla="*/ 40366 h 820312"/>
              <a:gd name="connsiteX335" fmla="*/ 216271 w 423826"/>
              <a:gd name="connsiteY335" fmla="*/ 39387 h 820312"/>
              <a:gd name="connsiteX336" fmla="*/ 216135 w 423826"/>
              <a:gd name="connsiteY336" fmla="*/ 38459 h 820312"/>
              <a:gd name="connsiteX337" fmla="*/ 214400 w 423826"/>
              <a:gd name="connsiteY337" fmla="*/ 35068 h 820312"/>
              <a:gd name="connsiteX338" fmla="*/ 208519 w 423826"/>
              <a:gd name="connsiteY338" fmla="*/ 37012 h 820312"/>
              <a:gd name="connsiteX339" fmla="*/ 204438 w 423826"/>
              <a:gd name="connsiteY339" fmla="*/ 40805 h 820312"/>
              <a:gd name="connsiteX340" fmla="*/ 196888 w 423826"/>
              <a:gd name="connsiteY340" fmla="*/ 46312 h 820312"/>
              <a:gd name="connsiteX341" fmla="*/ 186177 w 423826"/>
              <a:gd name="connsiteY341" fmla="*/ 50127 h 820312"/>
              <a:gd name="connsiteX342" fmla="*/ 177302 w 423826"/>
              <a:gd name="connsiteY342" fmla="*/ 52207 h 820312"/>
              <a:gd name="connsiteX343" fmla="*/ 162597 w 423826"/>
              <a:gd name="connsiteY343" fmla="*/ 54727 h 820312"/>
              <a:gd name="connsiteX344" fmla="*/ 158486 w 423826"/>
              <a:gd name="connsiteY344" fmla="*/ 60010 h 820312"/>
              <a:gd name="connsiteX345" fmla="*/ 166728 w 423826"/>
              <a:gd name="connsiteY345" fmla="*/ 65575 h 820312"/>
              <a:gd name="connsiteX346" fmla="*/ 172609 w 423826"/>
              <a:gd name="connsiteY346" fmla="*/ 79331 h 820312"/>
              <a:gd name="connsiteX347" fmla="*/ 168736 w 423826"/>
              <a:gd name="connsiteY347" fmla="*/ 79770 h 820312"/>
              <a:gd name="connsiteX348" fmla="*/ 167225 w 423826"/>
              <a:gd name="connsiteY348" fmla="*/ 82210 h 820312"/>
              <a:gd name="connsiteX349" fmla="*/ 166908 w 423826"/>
              <a:gd name="connsiteY349" fmla="*/ 87990 h 820312"/>
              <a:gd name="connsiteX350" fmla="*/ 166706 w 423826"/>
              <a:gd name="connsiteY350" fmla="*/ 89869 h 820312"/>
              <a:gd name="connsiteX351" fmla="*/ 165835 w 423826"/>
              <a:gd name="connsiteY351" fmla="*/ 90625 h 820312"/>
              <a:gd name="connsiteX352" fmla="*/ 164194 w 423826"/>
              <a:gd name="connsiteY352" fmla="*/ 89595 h 820312"/>
              <a:gd name="connsiteX353" fmla="*/ 160783 w 423826"/>
              <a:gd name="connsiteY353" fmla="*/ 78596 h 820312"/>
              <a:gd name="connsiteX354" fmla="*/ 157745 w 423826"/>
              <a:gd name="connsiteY354" fmla="*/ 74378 h 820312"/>
              <a:gd name="connsiteX355" fmla="*/ 151958 w 423826"/>
              <a:gd name="connsiteY355" fmla="*/ 64848 h 820312"/>
              <a:gd name="connsiteX356" fmla="*/ 146718 w 423826"/>
              <a:gd name="connsiteY356" fmla="*/ 61968 h 820312"/>
              <a:gd name="connsiteX357" fmla="*/ 143860 w 423826"/>
              <a:gd name="connsiteY357" fmla="*/ 61896 h 820312"/>
              <a:gd name="connsiteX358" fmla="*/ 139585 w 423826"/>
              <a:gd name="connsiteY358" fmla="*/ 56361 h 820312"/>
              <a:gd name="connsiteX359" fmla="*/ 143292 w 423826"/>
              <a:gd name="connsiteY359" fmla="*/ 47327 h 820312"/>
              <a:gd name="connsiteX360" fmla="*/ 140988 w 423826"/>
              <a:gd name="connsiteY360" fmla="*/ 46420 h 820312"/>
              <a:gd name="connsiteX361" fmla="*/ 138268 w 423826"/>
              <a:gd name="connsiteY361" fmla="*/ 44592 h 820312"/>
              <a:gd name="connsiteX362" fmla="*/ 138231 w 423826"/>
              <a:gd name="connsiteY362" fmla="*/ 40741 h 820312"/>
              <a:gd name="connsiteX363" fmla="*/ 131221 w 423826"/>
              <a:gd name="connsiteY363" fmla="*/ 34528 h 820312"/>
              <a:gd name="connsiteX364" fmla="*/ 129292 w 423826"/>
              <a:gd name="connsiteY364" fmla="*/ 32218 h 820312"/>
              <a:gd name="connsiteX365" fmla="*/ 127413 w 423826"/>
              <a:gd name="connsiteY365" fmla="*/ 31757 h 820312"/>
              <a:gd name="connsiteX366" fmla="*/ 126708 w 423826"/>
              <a:gd name="connsiteY366" fmla="*/ 32542 h 820312"/>
              <a:gd name="connsiteX367" fmla="*/ 127564 w 423826"/>
              <a:gd name="connsiteY367" fmla="*/ 36213 h 820312"/>
              <a:gd name="connsiteX368" fmla="*/ 132120 w 423826"/>
              <a:gd name="connsiteY368" fmla="*/ 39913 h 820312"/>
              <a:gd name="connsiteX369" fmla="*/ 129328 w 423826"/>
              <a:gd name="connsiteY369" fmla="*/ 42483 h 820312"/>
              <a:gd name="connsiteX370" fmla="*/ 126607 w 423826"/>
              <a:gd name="connsiteY370" fmla="*/ 42475 h 820312"/>
              <a:gd name="connsiteX371" fmla="*/ 123576 w 423826"/>
              <a:gd name="connsiteY371" fmla="*/ 38473 h 820312"/>
              <a:gd name="connsiteX372" fmla="*/ 118120 w 423826"/>
              <a:gd name="connsiteY372" fmla="*/ 37710 h 820312"/>
              <a:gd name="connsiteX373" fmla="*/ 113283 w 423826"/>
              <a:gd name="connsiteY373" fmla="*/ 37948 h 820312"/>
              <a:gd name="connsiteX374" fmla="*/ 106798 w 423826"/>
              <a:gd name="connsiteY374" fmla="*/ 33593 h 820312"/>
              <a:gd name="connsiteX375" fmla="*/ 96109 w 423826"/>
              <a:gd name="connsiteY375" fmla="*/ 26582 h 820312"/>
              <a:gd name="connsiteX376" fmla="*/ 96484 w 423826"/>
              <a:gd name="connsiteY376" fmla="*/ 25235 h 820312"/>
              <a:gd name="connsiteX377" fmla="*/ 97131 w 423826"/>
              <a:gd name="connsiteY377" fmla="*/ 22011 h 820312"/>
              <a:gd name="connsiteX378" fmla="*/ 92395 w 423826"/>
              <a:gd name="connsiteY378" fmla="*/ 22291 h 820312"/>
              <a:gd name="connsiteX379" fmla="*/ 84988 w 423826"/>
              <a:gd name="connsiteY379" fmla="*/ 24883 h 820312"/>
              <a:gd name="connsiteX380" fmla="*/ 80281 w 423826"/>
              <a:gd name="connsiteY380" fmla="*/ 24163 h 820312"/>
              <a:gd name="connsiteX381" fmla="*/ 74371 w 423826"/>
              <a:gd name="connsiteY381" fmla="*/ 22507 h 820312"/>
              <a:gd name="connsiteX382" fmla="*/ 72572 w 423826"/>
              <a:gd name="connsiteY382" fmla="*/ 22090 h 820312"/>
              <a:gd name="connsiteX383" fmla="*/ 66612 w 423826"/>
              <a:gd name="connsiteY383" fmla="*/ 25099 h 820312"/>
              <a:gd name="connsiteX384" fmla="*/ 58586 w 423826"/>
              <a:gd name="connsiteY384" fmla="*/ 29051 h 820312"/>
              <a:gd name="connsiteX385" fmla="*/ 59277 w 423826"/>
              <a:gd name="connsiteY385" fmla="*/ 31448 h 820312"/>
              <a:gd name="connsiteX386" fmla="*/ 59897 w 423826"/>
              <a:gd name="connsiteY386" fmla="*/ 33182 h 820312"/>
              <a:gd name="connsiteX387" fmla="*/ 55894 w 423826"/>
              <a:gd name="connsiteY387" fmla="*/ 40042 h 820312"/>
              <a:gd name="connsiteX388" fmla="*/ 50611 w 423826"/>
              <a:gd name="connsiteY388" fmla="*/ 40777 h 820312"/>
              <a:gd name="connsiteX389" fmla="*/ 49517 w 423826"/>
              <a:gd name="connsiteY389" fmla="*/ 41381 h 820312"/>
              <a:gd name="connsiteX390" fmla="*/ 51014 w 423826"/>
              <a:gd name="connsiteY390" fmla="*/ 42483 h 820312"/>
              <a:gd name="connsiteX391" fmla="*/ 53858 w 423826"/>
              <a:gd name="connsiteY391" fmla="*/ 42619 h 820312"/>
              <a:gd name="connsiteX392" fmla="*/ 56974 w 423826"/>
              <a:gd name="connsiteY392" fmla="*/ 45009 h 820312"/>
              <a:gd name="connsiteX393" fmla="*/ 50921 w 423826"/>
              <a:gd name="connsiteY393" fmla="*/ 55332 h 820312"/>
              <a:gd name="connsiteX394" fmla="*/ 48689 w 423826"/>
              <a:gd name="connsiteY394" fmla="*/ 56008 h 820312"/>
              <a:gd name="connsiteX395" fmla="*/ 47660 w 423826"/>
              <a:gd name="connsiteY395" fmla="*/ 54554 h 820312"/>
              <a:gd name="connsiteX396" fmla="*/ 42701 w 423826"/>
              <a:gd name="connsiteY396" fmla="*/ 47104 h 820312"/>
              <a:gd name="connsiteX397" fmla="*/ 40368 w 423826"/>
              <a:gd name="connsiteY397" fmla="*/ 43807 h 820312"/>
              <a:gd name="connsiteX398" fmla="*/ 38137 w 423826"/>
              <a:gd name="connsiteY398" fmla="*/ 43094 h 820312"/>
              <a:gd name="connsiteX399" fmla="*/ 37417 w 423826"/>
              <a:gd name="connsiteY399" fmla="*/ 43865 h 820312"/>
              <a:gd name="connsiteX400" fmla="*/ 37252 w 423826"/>
              <a:gd name="connsiteY400" fmla="*/ 48651 h 820312"/>
              <a:gd name="connsiteX401" fmla="*/ 36971 w 423826"/>
              <a:gd name="connsiteY401" fmla="*/ 58254 h 820312"/>
              <a:gd name="connsiteX402" fmla="*/ 35640 w 423826"/>
              <a:gd name="connsiteY402" fmla="*/ 59751 h 820312"/>
              <a:gd name="connsiteX403" fmla="*/ 31810 w 423826"/>
              <a:gd name="connsiteY403" fmla="*/ 59096 h 820312"/>
              <a:gd name="connsiteX404" fmla="*/ 28571 w 423826"/>
              <a:gd name="connsiteY404" fmla="*/ 56116 h 820312"/>
              <a:gd name="connsiteX405" fmla="*/ 24130 w 423826"/>
              <a:gd name="connsiteY405" fmla="*/ 52503 h 820312"/>
              <a:gd name="connsiteX406" fmla="*/ 20409 w 423826"/>
              <a:gd name="connsiteY406" fmla="*/ 53122 h 820312"/>
              <a:gd name="connsiteX407" fmla="*/ 19804 w 423826"/>
              <a:gd name="connsiteY407" fmla="*/ 54921 h 820312"/>
              <a:gd name="connsiteX408" fmla="*/ 18775 w 423826"/>
              <a:gd name="connsiteY408" fmla="*/ 57570 h 820312"/>
              <a:gd name="connsiteX409" fmla="*/ 20567 w 423826"/>
              <a:gd name="connsiteY409" fmla="*/ 65172 h 820312"/>
              <a:gd name="connsiteX410" fmla="*/ 22770 w 423826"/>
              <a:gd name="connsiteY410" fmla="*/ 64790 h 820312"/>
              <a:gd name="connsiteX411" fmla="*/ 25886 w 423826"/>
              <a:gd name="connsiteY411" fmla="*/ 62825 h 820312"/>
              <a:gd name="connsiteX412" fmla="*/ 27974 w 423826"/>
              <a:gd name="connsiteY412" fmla="*/ 62990 h 820312"/>
              <a:gd name="connsiteX413" fmla="*/ 27981 w 423826"/>
              <a:gd name="connsiteY413" fmla="*/ 64790 h 820312"/>
              <a:gd name="connsiteX414" fmla="*/ 23108 w 423826"/>
              <a:gd name="connsiteY414" fmla="*/ 69339 h 820312"/>
              <a:gd name="connsiteX415" fmla="*/ 28240 w 423826"/>
              <a:gd name="connsiteY415" fmla="*/ 74673 h 820312"/>
              <a:gd name="connsiteX416" fmla="*/ 28362 w 423826"/>
              <a:gd name="connsiteY416" fmla="*/ 75487 h 820312"/>
              <a:gd name="connsiteX417" fmla="*/ 19855 w 423826"/>
              <a:gd name="connsiteY417" fmla="*/ 71830 h 820312"/>
              <a:gd name="connsiteX418" fmla="*/ 16198 w 423826"/>
              <a:gd name="connsiteY418" fmla="*/ 70966 h 820312"/>
              <a:gd name="connsiteX419" fmla="*/ 11001 w 423826"/>
              <a:gd name="connsiteY419" fmla="*/ 75775 h 820312"/>
              <a:gd name="connsiteX420" fmla="*/ 6747 w 423826"/>
              <a:gd name="connsiteY420" fmla="*/ 77560 h 820312"/>
              <a:gd name="connsiteX421" fmla="*/ 4041 w 423826"/>
              <a:gd name="connsiteY421" fmla="*/ 77927 h 820312"/>
              <a:gd name="connsiteX422" fmla="*/ 2839 w 423826"/>
              <a:gd name="connsiteY422" fmla="*/ 79460 h 820312"/>
              <a:gd name="connsiteX423" fmla="*/ 3839 w 423826"/>
              <a:gd name="connsiteY423" fmla="*/ 81058 h 820312"/>
              <a:gd name="connsiteX424" fmla="*/ 5171 w 423826"/>
              <a:gd name="connsiteY424" fmla="*/ 84341 h 820312"/>
              <a:gd name="connsiteX425" fmla="*/ 4113 w 423826"/>
              <a:gd name="connsiteY425" fmla="*/ 91143 h 820312"/>
              <a:gd name="connsiteX426" fmla="*/ 3566 w 423826"/>
              <a:gd name="connsiteY426" fmla="*/ 95404 h 820312"/>
              <a:gd name="connsiteX427" fmla="*/ 3285 w 423826"/>
              <a:gd name="connsiteY427" fmla="*/ 99932 h 820312"/>
              <a:gd name="connsiteX428" fmla="*/ 3652 w 423826"/>
              <a:gd name="connsiteY428" fmla="*/ 103179 h 820312"/>
              <a:gd name="connsiteX429" fmla="*/ 60 w 423826"/>
              <a:gd name="connsiteY429" fmla="*/ 114142 h 820312"/>
              <a:gd name="connsiteX430" fmla="*/ 3486 w 423826"/>
              <a:gd name="connsiteY430" fmla="*/ 118007 h 820312"/>
              <a:gd name="connsiteX431" fmla="*/ 3918 w 423826"/>
              <a:gd name="connsiteY431" fmla="*/ 122117 h 820312"/>
              <a:gd name="connsiteX432" fmla="*/ 3573 w 423826"/>
              <a:gd name="connsiteY432" fmla="*/ 123751 h 820312"/>
              <a:gd name="connsiteX433" fmla="*/ 2982 w 423826"/>
              <a:gd name="connsiteY433" fmla="*/ 134542 h 820312"/>
              <a:gd name="connsiteX434" fmla="*/ 3436 w 423826"/>
              <a:gd name="connsiteY434" fmla="*/ 137140 h 820312"/>
              <a:gd name="connsiteX435" fmla="*/ 9669 w 423826"/>
              <a:gd name="connsiteY435" fmla="*/ 141754 h 820312"/>
              <a:gd name="connsiteX436" fmla="*/ 10540 w 423826"/>
              <a:gd name="connsiteY436" fmla="*/ 148103 h 820312"/>
              <a:gd name="connsiteX437" fmla="*/ 3868 w 423826"/>
              <a:gd name="connsiteY437" fmla="*/ 155330 h 820312"/>
              <a:gd name="connsiteX438" fmla="*/ 2954 w 423826"/>
              <a:gd name="connsiteY438" fmla="*/ 159829 h 820312"/>
              <a:gd name="connsiteX439" fmla="*/ 4472 w 423826"/>
              <a:gd name="connsiteY439" fmla="*/ 161463 h 820312"/>
              <a:gd name="connsiteX440" fmla="*/ 5819 w 423826"/>
              <a:gd name="connsiteY440" fmla="*/ 175795 h 820312"/>
              <a:gd name="connsiteX441" fmla="*/ 6747 w 423826"/>
              <a:gd name="connsiteY441" fmla="*/ 182165 h 820312"/>
              <a:gd name="connsiteX442" fmla="*/ 5466 w 423826"/>
              <a:gd name="connsiteY442" fmla="*/ 187046 h 820312"/>
              <a:gd name="connsiteX443" fmla="*/ 4494 w 423826"/>
              <a:gd name="connsiteY443" fmla="*/ 190933 h 820312"/>
              <a:gd name="connsiteX444" fmla="*/ 5437 w 423826"/>
              <a:gd name="connsiteY444" fmla="*/ 195569 h 820312"/>
              <a:gd name="connsiteX445" fmla="*/ 6416 w 423826"/>
              <a:gd name="connsiteY445" fmla="*/ 197267 h 820312"/>
              <a:gd name="connsiteX446" fmla="*/ 10080 w 423826"/>
              <a:gd name="connsiteY446" fmla="*/ 199053 h 820312"/>
              <a:gd name="connsiteX447" fmla="*/ 6438 w 423826"/>
              <a:gd name="connsiteY447" fmla="*/ 201968 h 820312"/>
              <a:gd name="connsiteX448" fmla="*/ 5595 w 423826"/>
              <a:gd name="connsiteY448" fmla="*/ 203667 h 820312"/>
              <a:gd name="connsiteX449" fmla="*/ 5739 w 423826"/>
              <a:gd name="connsiteY449" fmla="*/ 209454 h 820312"/>
              <a:gd name="connsiteX450" fmla="*/ 6855 w 423826"/>
              <a:gd name="connsiteY450" fmla="*/ 211038 h 820312"/>
              <a:gd name="connsiteX451" fmla="*/ 8914 w 423826"/>
              <a:gd name="connsiteY451" fmla="*/ 213809 h 820312"/>
              <a:gd name="connsiteX452" fmla="*/ 5221 w 423826"/>
              <a:gd name="connsiteY452" fmla="*/ 219733 h 820312"/>
              <a:gd name="connsiteX453" fmla="*/ 5473 w 423826"/>
              <a:gd name="connsiteY453" fmla="*/ 240061 h 820312"/>
              <a:gd name="connsiteX454" fmla="*/ 9137 w 423826"/>
              <a:gd name="connsiteY454" fmla="*/ 245957 h 820312"/>
              <a:gd name="connsiteX455" fmla="*/ 10396 w 423826"/>
              <a:gd name="connsiteY455" fmla="*/ 251175 h 820312"/>
              <a:gd name="connsiteX456" fmla="*/ 8237 w 423826"/>
              <a:gd name="connsiteY456" fmla="*/ 256581 h 820312"/>
              <a:gd name="connsiteX457" fmla="*/ 8417 w 423826"/>
              <a:gd name="connsiteY457" fmla="*/ 277881 h 820312"/>
              <a:gd name="connsiteX458" fmla="*/ 9274 w 423826"/>
              <a:gd name="connsiteY458" fmla="*/ 280609 h 820312"/>
              <a:gd name="connsiteX459" fmla="*/ 9274 w 423826"/>
              <a:gd name="connsiteY459" fmla="*/ 285785 h 820312"/>
              <a:gd name="connsiteX460" fmla="*/ 8662 w 423826"/>
              <a:gd name="connsiteY460" fmla="*/ 289434 h 820312"/>
              <a:gd name="connsiteX461" fmla="*/ 9166 w 423826"/>
              <a:gd name="connsiteY461" fmla="*/ 295409 h 820312"/>
              <a:gd name="connsiteX462" fmla="*/ 11059 w 423826"/>
              <a:gd name="connsiteY462" fmla="*/ 316205 h 820312"/>
              <a:gd name="connsiteX463" fmla="*/ 11440 w 423826"/>
              <a:gd name="connsiteY463" fmla="*/ 323871 h 820312"/>
              <a:gd name="connsiteX464" fmla="*/ 11692 w 423826"/>
              <a:gd name="connsiteY464" fmla="*/ 334575 h 820312"/>
              <a:gd name="connsiteX465" fmla="*/ 12426 w 423826"/>
              <a:gd name="connsiteY465" fmla="*/ 335345 h 820312"/>
              <a:gd name="connsiteX466" fmla="*/ 12484 w 423826"/>
              <a:gd name="connsiteY466" fmla="*/ 339642 h 820312"/>
              <a:gd name="connsiteX467" fmla="*/ 12289 w 423826"/>
              <a:gd name="connsiteY467" fmla="*/ 343126 h 820312"/>
              <a:gd name="connsiteX468" fmla="*/ 13923 w 423826"/>
              <a:gd name="connsiteY468" fmla="*/ 346690 h 820312"/>
              <a:gd name="connsiteX469" fmla="*/ 14067 w 423826"/>
              <a:gd name="connsiteY469" fmla="*/ 352499 h 820312"/>
              <a:gd name="connsiteX470" fmla="*/ 14096 w 423826"/>
              <a:gd name="connsiteY470" fmla="*/ 359272 h 820312"/>
              <a:gd name="connsiteX471" fmla="*/ 14398 w 423826"/>
              <a:gd name="connsiteY471" fmla="*/ 364959 h 820312"/>
              <a:gd name="connsiteX472" fmla="*/ 14190 w 423826"/>
              <a:gd name="connsiteY472" fmla="*/ 370919 h 820312"/>
              <a:gd name="connsiteX473" fmla="*/ 16450 w 423826"/>
              <a:gd name="connsiteY473" fmla="*/ 375317 h 820312"/>
              <a:gd name="connsiteX474" fmla="*/ 15003 w 423826"/>
              <a:gd name="connsiteY474" fmla="*/ 379456 h 820312"/>
              <a:gd name="connsiteX475" fmla="*/ 16831 w 423826"/>
              <a:gd name="connsiteY475" fmla="*/ 387857 h 820312"/>
              <a:gd name="connsiteX476" fmla="*/ 17429 w 423826"/>
              <a:gd name="connsiteY476" fmla="*/ 394508 h 820312"/>
              <a:gd name="connsiteX477" fmla="*/ 17501 w 423826"/>
              <a:gd name="connsiteY477" fmla="*/ 400504 h 820312"/>
              <a:gd name="connsiteX478" fmla="*/ 18465 w 423826"/>
              <a:gd name="connsiteY478" fmla="*/ 407731 h 820312"/>
              <a:gd name="connsiteX479" fmla="*/ 19545 w 423826"/>
              <a:gd name="connsiteY479" fmla="*/ 411229 h 820312"/>
              <a:gd name="connsiteX480" fmla="*/ 19228 w 423826"/>
              <a:gd name="connsiteY480" fmla="*/ 417053 h 820312"/>
              <a:gd name="connsiteX481" fmla="*/ 19509 w 423826"/>
              <a:gd name="connsiteY481" fmla="*/ 422991 h 820312"/>
              <a:gd name="connsiteX482" fmla="*/ 21899 w 423826"/>
              <a:gd name="connsiteY482" fmla="*/ 429319 h 820312"/>
              <a:gd name="connsiteX483" fmla="*/ 19833 w 423826"/>
              <a:gd name="connsiteY483" fmla="*/ 434537 h 820312"/>
              <a:gd name="connsiteX484" fmla="*/ 25368 w 423826"/>
              <a:gd name="connsiteY484" fmla="*/ 438317 h 820312"/>
              <a:gd name="connsiteX485" fmla="*/ 27420 w 423826"/>
              <a:gd name="connsiteY485" fmla="*/ 442801 h 820312"/>
              <a:gd name="connsiteX486" fmla="*/ 26340 w 423826"/>
              <a:gd name="connsiteY486" fmla="*/ 444025 h 820312"/>
              <a:gd name="connsiteX487" fmla="*/ 23756 w 423826"/>
              <a:gd name="connsiteY487" fmla="*/ 443571 h 820312"/>
              <a:gd name="connsiteX488" fmla="*/ 22604 w 423826"/>
              <a:gd name="connsiteY488" fmla="*/ 441923 h 820312"/>
              <a:gd name="connsiteX489" fmla="*/ 20992 w 423826"/>
              <a:gd name="connsiteY489" fmla="*/ 440814 h 820312"/>
              <a:gd name="connsiteX490" fmla="*/ 19819 w 423826"/>
              <a:gd name="connsiteY490" fmla="*/ 442499 h 820312"/>
              <a:gd name="connsiteX491" fmla="*/ 22215 w 423826"/>
              <a:gd name="connsiteY491" fmla="*/ 447768 h 820312"/>
              <a:gd name="connsiteX492" fmla="*/ 20229 w 423826"/>
              <a:gd name="connsiteY492" fmla="*/ 452152 h 820312"/>
              <a:gd name="connsiteX493" fmla="*/ 24821 w 423826"/>
              <a:gd name="connsiteY493" fmla="*/ 454937 h 820312"/>
              <a:gd name="connsiteX494" fmla="*/ 23806 w 423826"/>
              <a:gd name="connsiteY494" fmla="*/ 457370 h 820312"/>
              <a:gd name="connsiteX495" fmla="*/ 24324 w 423826"/>
              <a:gd name="connsiteY495" fmla="*/ 461603 h 820312"/>
              <a:gd name="connsiteX496" fmla="*/ 22654 w 423826"/>
              <a:gd name="connsiteY496" fmla="*/ 465137 h 820312"/>
              <a:gd name="connsiteX497" fmla="*/ 20286 w 423826"/>
              <a:gd name="connsiteY497" fmla="*/ 476302 h 820312"/>
              <a:gd name="connsiteX498" fmla="*/ 20380 w 423826"/>
              <a:gd name="connsiteY498" fmla="*/ 478116 h 820312"/>
              <a:gd name="connsiteX499" fmla="*/ 25073 w 423826"/>
              <a:gd name="connsiteY499" fmla="*/ 483997 h 820312"/>
              <a:gd name="connsiteX500" fmla="*/ 22597 w 423826"/>
              <a:gd name="connsiteY500" fmla="*/ 490303 h 820312"/>
              <a:gd name="connsiteX501" fmla="*/ 22842 w 423826"/>
              <a:gd name="connsiteY501" fmla="*/ 493146 h 820312"/>
              <a:gd name="connsiteX502" fmla="*/ 23086 w 423826"/>
              <a:gd name="connsiteY502" fmla="*/ 499956 h 820312"/>
              <a:gd name="connsiteX503" fmla="*/ 24303 w 423826"/>
              <a:gd name="connsiteY503" fmla="*/ 502511 h 820312"/>
              <a:gd name="connsiteX504" fmla="*/ 24519 w 423826"/>
              <a:gd name="connsiteY504" fmla="*/ 505959 h 820312"/>
              <a:gd name="connsiteX505" fmla="*/ 25174 w 423826"/>
              <a:gd name="connsiteY505" fmla="*/ 510926 h 820312"/>
              <a:gd name="connsiteX506" fmla="*/ 27894 w 423826"/>
              <a:gd name="connsiteY506" fmla="*/ 514914 h 820312"/>
              <a:gd name="connsiteX507" fmla="*/ 28226 w 423826"/>
              <a:gd name="connsiteY507" fmla="*/ 518786 h 820312"/>
              <a:gd name="connsiteX508" fmla="*/ 33905 w 423826"/>
              <a:gd name="connsiteY508" fmla="*/ 523105 h 820312"/>
              <a:gd name="connsiteX509" fmla="*/ 34041 w 423826"/>
              <a:gd name="connsiteY509" fmla="*/ 525941 h 820312"/>
              <a:gd name="connsiteX510" fmla="*/ 31486 w 423826"/>
              <a:gd name="connsiteY510" fmla="*/ 527647 h 820312"/>
              <a:gd name="connsiteX511" fmla="*/ 31011 w 423826"/>
              <a:gd name="connsiteY511" fmla="*/ 530368 h 820312"/>
              <a:gd name="connsiteX512" fmla="*/ 31940 w 423826"/>
              <a:gd name="connsiteY512" fmla="*/ 534874 h 820312"/>
              <a:gd name="connsiteX513" fmla="*/ 33718 w 423826"/>
              <a:gd name="connsiteY513" fmla="*/ 536386 h 820312"/>
              <a:gd name="connsiteX514" fmla="*/ 30104 w 423826"/>
              <a:gd name="connsiteY514" fmla="*/ 537272 h 820312"/>
              <a:gd name="connsiteX515" fmla="*/ 26131 w 423826"/>
              <a:gd name="connsiteY515" fmla="*/ 538063 h 820312"/>
              <a:gd name="connsiteX516" fmla="*/ 27563 w 423826"/>
              <a:gd name="connsiteY516" fmla="*/ 539568 h 820312"/>
              <a:gd name="connsiteX517" fmla="*/ 29154 w 423826"/>
              <a:gd name="connsiteY517" fmla="*/ 545989 h 820312"/>
              <a:gd name="connsiteX518" fmla="*/ 28370 w 423826"/>
              <a:gd name="connsiteY518" fmla="*/ 549696 h 820312"/>
              <a:gd name="connsiteX519" fmla="*/ 32148 w 423826"/>
              <a:gd name="connsiteY519" fmla="*/ 553000 h 820312"/>
              <a:gd name="connsiteX520" fmla="*/ 32998 w 423826"/>
              <a:gd name="connsiteY520" fmla="*/ 554202 h 820312"/>
              <a:gd name="connsiteX521" fmla="*/ 30471 w 423826"/>
              <a:gd name="connsiteY521" fmla="*/ 554958 h 820312"/>
              <a:gd name="connsiteX522" fmla="*/ 26182 w 423826"/>
              <a:gd name="connsiteY522" fmla="*/ 571197 h 820312"/>
              <a:gd name="connsiteX523" fmla="*/ 27844 w 423826"/>
              <a:gd name="connsiteY523" fmla="*/ 572745 h 820312"/>
              <a:gd name="connsiteX524" fmla="*/ 32818 w 423826"/>
              <a:gd name="connsiteY524" fmla="*/ 576257 h 820312"/>
              <a:gd name="connsiteX525" fmla="*/ 31580 w 423826"/>
              <a:gd name="connsiteY525" fmla="*/ 578007 h 820312"/>
              <a:gd name="connsiteX526" fmla="*/ 26189 w 423826"/>
              <a:gd name="connsiteY526" fmla="*/ 582743 h 820312"/>
              <a:gd name="connsiteX527" fmla="*/ 26246 w 423826"/>
              <a:gd name="connsiteY527" fmla="*/ 586882 h 820312"/>
              <a:gd name="connsiteX528" fmla="*/ 28557 w 423826"/>
              <a:gd name="connsiteY528" fmla="*/ 589689 h 820312"/>
              <a:gd name="connsiteX529" fmla="*/ 30874 w 423826"/>
              <a:gd name="connsiteY529" fmla="*/ 592511 h 820312"/>
              <a:gd name="connsiteX530" fmla="*/ 30903 w 423826"/>
              <a:gd name="connsiteY530" fmla="*/ 596607 h 820312"/>
              <a:gd name="connsiteX531" fmla="*/ 30054 w 423826"/>
              <a:gd name="connsiteY531" fmla="*/ 599134 h 820312"/>
              <a:gd name="connsiteX532" fmla="*/ 31083 w 423826"/>
              <a:gd name="connsiteY532" fmla="*/ 606051 h 820312"/>
              <a:gd name="connsiteX533" fmla="*/ 29960 w 423826"/>
              <a:gd name="connsiteY533" fmla="*/ 611234 h 820312"/>
              <a:gd name="connsiteX534" fmla="*/ 28585 w 423826"/>
              <a:gd name="connsiteY534" fmla="*/ 614804 h 820312"/>
              <a:gd name="connsiteX535" fmla="*/ 32069 w 423826"/>
              <a:gd name="connsiteY535" fmla="*/ 615625 h 820312"/>
              <a:gd name="connsiteX536" fmla="*/ 34085 w 423826"/>
              <a:gd name="connsiteY536" fmla="*/ 616194 h 820312"/>
              <a:gd name="connsiteX537" fmla="*/ 34020 w 423826"/>
              <a:gd name="connsiteY537" fmla="*/ 617144 h 820312"/>
              <a:gd name="connsiteX538" fmla="*/ 32537 w 423826"/>
              <a:gd name="connsiteY538" fmla="*/ 618626 h 820312"/>
              <a:gd name="connsiteX539" fmla="*/ 30003 w 423826"/>
              <a:gd name="connsiteY539" fmla="*/ 622528 h 820312"/>
              <a:gd name="connsiteX540" fmla="*/ 30745 w 423826"/>
              <a:gd name="connsiteY540" fmla="*/ 626005 h 820312"/>
              <a:gd name="connsiteX541" fmla="*/ 31796 w 423826"/>
              <a:gd name="connsiteY541" fmla="*/ 642460 h 820312"/>
              <a:gd name="connsiteX542" fmla="*/ 30162 w 423826"/>
              <a:gd name="connsiteY542" fmla="*/ 649759 h 820312"/>
              <a:gd name="connsiteX543" fmla="*/ 29622 w 423826"/>
              <a:gd name="connsiteY543" fmla="*/ 651300 h 820312"/>
              <a:gd name="connsiteX544" fmla="*/ 29255 w 423826"/>
              <a:gd name="connsiteY544" fmla="*/ 656454 h 820312"/>
              <a:gd name="connsiteX545" fmla="*/ 31277 w 423826"/>
              <a:gd name="connsiteY545" fmla="*/ 664732 h 820312"/>
              <a:gd name="connsiteX546" fmla="*/ 31277 w 423826"/>
              <a:gd name="connsiteY546" fmla="*/ 695756 h 820312"/>
              <a:gd name="connsiteX547" fmla="*/ 34553 w 423826"/>
              <a:gd name="connsiteY547" fmla="*/ 704826 h 820312"/>
              <a:gd name="connsiteX548" fmla="*/ 32760 w 423826"/>
              <a:gd name="connsiteY548" fmla="*/ 708461 h 820312"/>
              <a:gd name="connsiteX549" fmla="*/ 33005 w 423826"/>
              <a:gd name="connsiteY549" fmla="*/ 709829 h 820312"/>
              <a:gd name="connsiteX550" fmla="*/ 35812 w 423826"/>
              <a:gd name="connsiteY550" fmla="*/ 713586 h 820312"/>
              <a:gd name="connsiteX551" fmla="*/ 34286 w 423826"/>
              <a:gd name="connsiteY551" fmla="*/ 719144 h 820312"/>
              <a:gd name="connsiteX552" fmla="*/ 32012 w 423826"/>
              <a:gd name="connsiteY552" fmla="*/ 726500 h 820312"/>
              <a:gd name="connsiteX553" fmla="*/ 32523 w 423826"/>
              <a:gd name="connsiteY553" fmla="*/ 729106 h 820312"/>
              <a:gd name="connsiteX554" fmla="*/ 33444 w 423826"/>
              <a:gd name="connsiteY554" fmla="*/ 729833 h 820312"/>
              <a:gd name="connsiteX555" fmla="*/ 34661 w 423826"/>
              <a:gd name="connsiteY555" fmla="*/ 734346 h 820312"/>
              <a:gd name="connsiteX556" fmla="*/ 43715 w 423826"/>
              <a:gd name="connsiteY556" fmla="*/ 743128 h 820312"/>
              <a:gd name="connsiteX557" fmla="*/ 45450 w 423826"/>
              <a:gd name="connsiteY557" fmla="*/ 745338 h 820312"/>
              <a:gd name="connsiteX558" fmla="*/ 45695 w 423826"/>
              <a:gd name="connsiteY558" fmla="*/ 751154 h 820312"/>
              <a:gd name="connsiteX559" fmla="*/ 52591 w 423826"/>
              <a:gd name="connsiteY559" fmla="*/ 762319 h 820312"/>
              <a:gd name="connsiteX560" fmla="*/ 57276 w 423826"/>
              <a:gd name="connsiteY560" fmla="*/ 767026 h 820312"/>
              <a:gd name="connsiteX561" fmla="*/ 57730 w 423826"/>
              <a:gd name="connsiteY561" fmla="*/ 771849 h 820312"/>
              <a:gd name="connsiteX562" fmla="*/ 67425 w 423826"/>
              <a:gd name="connsiteY562" fmla="*/ 777896 h 820312"/>
              <a:gd name="connsiteX563" fmla="*/ 71694 w 423826"/>
              <a:gd name="connsiteY563" fmla="*/ 776068 h 820312"/>
              <a:gd name="connsiteX564" fmla="*/ 72205 w 423826"/>
              <a:gd name="connsiteY564" fmla="*/ 771281 h 820312"/>
              <a:gd name="connsiteX565" fmla="*/ 74177 w 423826"/>
              <a:gd name="connsiteY565" fmla="*/ 770892 h 820312"/>
              <a:gd name="connsiteX566" fmla="*/ 90228 w 423826"/>
              <a:gd name="connsiteY566" fmla="*/ 773670 h 820312"/>
              <a:gd name="connsiteX567" fmla="*/ 94396 w 423826"/>
              <a:gd name="connsiteY567" fmla="*/ 771324 h 820312"/>
              <a:gd name="connsiteX568" fmla="*/ 97786 w 423826"/>
              <a:gd name="connsiteY568" fmla="*/ 772173 h 820312"/>
              <a:gd name="connsiteX569" fmla="*/ 101616 w 423826"/>
              <a:gd name="connsiteY569" fmla="*/ 772764 h 820312"/>
              <a:gd name="connsiteX570" fmla="*/ 105251 w 423826"/>
              <a:gd name="connsiteY570" fmla="*/ 775564 h 820312"/>
              <a:gd name="connsiteX571" fmla="*/ 103682 w 423826"/>
              <a:gd name="connsiteY571" fmla="*/ 782071 h 820312"/>
              <a:gd name="connsiteX572" fmla="*/ 105193 w 423826"/>
              <a:gd name="connsiteY572" fmla="*/ 783259 h 820312"/>
              <a:gd name="connsiteX573" fmla="*/ 106345 w 423826"/>
              <a:gd name="connsiteY573" fmla="*/ 782740 h 820312"/>
              <a:gd name="connsiteX574" fmla="*/ 109469 w 423826"/>
              <a:gd name="connsiteY574" fmla="*/ 778609 h 820312"/>
              <a:gd name="connsiteX575" fmla="*/ 116559 w 423826"/>
              <a:gd name="connsiteY575" fmla="*/ 776341 h 820312"/>
              <a:gd name="connsiteX576" fmla="*/ 127017 w 423826"/>
              <a:gd name="connsiteY576" fmla="*/ 784122 h 820312"/>
              <a:gd name="connsiteX577" fmla="*/ 132293 w 423826"/>
              <a:gd name="connsiteY577" fmla="*/ 784403 h 820312"/>
              <a:gd name="connsiteX578" fmla="*/ 135129 w 423826"/>
              <a:gd name="connsiteY578" fmla="*/ 780077 h 820312"/>
              <a:gd name="connsiteX579" fmla="*/ 138707 w 423826"/>
              <a:gd name="connsiteY579" fmla="*/ 779105 h 820312"/>
              <a:gd name="connsiteX580" fmla="*/ 139909 w 423826"/>
              <a:gd name="connsiteY580" fmla="*/ 779616 h 820312"/>
              <a:gd name="connsiteX581" fmla="*/ 158206 w 423826"/>
              <a:gd name="connsiteY581" fmla="*/ 783547 h 820312"/>
              <a:gd name="connsiteX582" fmla="*/ 168787 w 423826"/>
              <a:gd name="connsiteY582" fmla="*/ 785692 h 820312"/>
              <a:gd name="connsiteX583" fmla="*/ 174847 w 423826"/>
              <a:gd name="connsiteY583" fmla="*/ 784691 h 820312"/>
              <a:gd name="connsiteX584" fmla="*/ 178295 w 423826"/>
              <a:gd name="connsiteY584" fmla="*/ 788708 h 820312"/>
              <a:gd name="connsiteX585" fmla="*/ 185054 w 423826"/>
              <a:gd name="connsiteY585" fmla="*/ 800124 h 820312"/>
              <a:gd name="connsiteX586" fmla="*/ 188682 w 423826"/>
              <a:gd name="connsiteY586" fmla="*/ 800902 h 820312"/>
              <a:gd name="connsiteX587" fmla="*/ 189855 w 423826"/>
              <a:gd name="connsiteY587" fmla="*/ 800355 h 820312"/>
              <a:gd name="connsiteX588" fmla="*/ 192828 w 423826"/>
              <a:gd name="connsiteY588" fmla="*/ 800693 h 820312"/>
              <a:gd name="connsiteX589" fmla="*/ 193972 w 423826"/>
              <a:gd name="connsiteY589" fmla="*/ 808237 h 820312"/>
              <a:gd name="connsiteX590" fmla="*/ 197859 w 423826"/>
              <a:gd name="connsiteY590" fmla="*/ 810166 h 820312"/>
              <a:gd name="connsiteX591" fmla="*/ 195923 w 423826"/>
              <a:gd name="connsiteY591" fmla="*/ 813664 h 820312"/>
              <a:gd name="connsiteX592" fmla="*/ 198003 w 423826"/>
              <a:gd name="connsiteY592" fmla="*/ 819027 h 820312"/>
              <a:gd name="connsiteX593" fmla="*/ 200256 w 423826"/>
              <a:gd name="connsiteY593" fmla="*/ 820215 h 820312"/>
              <a:gd name="connsiteX594" fmla="*/ 201588 w 423826"/>
              <a:gd name="connsiteY594" fmla="*/ 818804 h 820312"/>
              <a:gd name="connsiteX595" fmla="*/ 284702 w 423826"/>
              <a:gd name="connsiteY595" fmla="*/ 794135 h 820312"/>
              <a:gd name="connsiteX596" fmla="*/ 284335 w 423826"/>
              <a:gd name="connsiteY596" fmla="*/ 794906 h 820312"/>
              <a:gd name="connsiteX597" fmla="*/ 282499 w 423826"/>
              <a:gd name="connsiteY597" fmla="*/ 797195 h 820312"/>
              <a:gd name="connsiteX598" fmla="*/ 282622 w 423826"/>
              <a:gd name="connsiteY598" fmla="*/ 797216 h 820312"/>
              <a:gd name="connsiteX599" fmla="*/ 282348 w 423826"/>
              <a:gd name="connsiteY599" fmla="*/ 797382 h 820312"/>
              <a:gd name="connsiteX600" fmla="*/ 282499 w 423826"/>
              <a:gd name="connsiteY600" fmla="*/ 797187 h 820312"/>
              <a:gd name="connsiteX601" fmla="*/ 279800 w 423826"/>
              <a:gd name="connsiteY601" fmla="*/ 795611 h 820312"/>
              <a:gd name="connsiteX602" fmla="*/ 282111 w 423826"/>
              <a:gd name="connsiteY602" fmla="*/ 793675 h 820312"/>
              <a:gd name="connsiteX603" fmla="*/ 284702 w 423826"/>
              <a:gd name="connsiteY603" fmla="*/ 794135 h 820312"/>
              <a:gd name="connsiteX604" fmla="*/ 308909 w 423826"/>
              <a:gd name="connsiteY604" fmla="*/ 22147 h 820312"/>
              <a:gd name="connsiteX605" fmla="*/ 309823 w 423826"/>
              <a:gd name="connsiteY605" fmla="*/ 21607 h 820312"/>
              <a:gd name="connsiteX606" fmla="*/ 310687 w 423826"/>
              <a:gd name="connsiteY606" fmla="*/ 21910 h 820312"/>
              <a:gd name="connsiteX607" fmla="*/ 310607 w 423826"/>
              <a:gd name="connsiteY607" fmla="*/ 22522 h 820312"/>
              <a:gd name="connsiteX608" fmla="*/ 308909 w 423826"/>
              <a:gd name="connsiteY608" fmla="*/ 22147 h 820312"/>
              <a:gd name="connsiteX609" fmla="*/ 282917 w 423826"/>
              <a:gd name="connsiteY609" fmla="*/ 18260 h 820312"/>
              <a:gd name="connsiteX610" fmla="*/ 286379 w 423826"/>
              <a:gd name="connsiteY610" fmla="*/ 17397 h 820312"/>
              <a:gd name="connsiteX611" fmla="*/ 287250 w 423826"/>
              <a:gd name="connsiteY611" fmla="*/ 18016 h 820312"/>
              <a:gd name="connsiteX612" fmla="*/ 287344 w 423826"/>
              <a:gd name="connsiteY612" fmla="*/ 18505 h 820312"/>
              <a:gd name="connsiteX613" fmla="*/ 286538 w 423826"/>
              <a:gd name="connsiteY613" fmla="*/ 19009 h 820312"/>
              <a:gd name="connsiteX614" fmla="*/ 284911 w 423826"/>
              <a:gd name="connsiteY614" fmla="*/ 19182 h 820312"/>
              <a:gd name="connsiteX615" fmla="*/ 282917 w 423826"/>
              <a:gd name="connsiteY615" fmla="*/ 18260 h 820312"/>
              <a:gd name="connsiteX616" fmla="*/ 282687 w 423826"/>
              <a:gd name="connsiteY616" fmla="*/ 25343 h 820312"/>
              <a:gd name="connsiteX617" fmla="*/ 282672 w 423826"/>
              <a:gd name="connsiteY617" fmla="*/ 22658 h 820312"/>
              <a:gd name="connsiteX618" fmla="*/ 284299 w 423826"/>
              <a:gd name="connsiteY618" fmla="*/ 21845 h 820312"/>
              <a:gd name="connsiteX619" fmla="*/ 285163 w 423826"/>
              <a:gd name="connsiteY619" fmla="*/ 22464 h 820312"/>
              <a:gd name="connsiteX620" fmla="*/ 285379 w 423826"/>
              <a:gd name="connsiteY620" fmla="*/ 23817 h 820312"/>
              <a:gd name="connsiteX621" fmla="*/ 285350 w 423826"/>
              <a:gd name="connsiteY621" fmla="*/ 25120 h 820312"/>
              <a:gd name="connsiteX622" fmla="*/ 284083 w 423826"/>
              <a:gd name="connsiteY622" fmla="*/ 26603 h 820312"/>
              <a:gd name="connsiteX623" fmla="*/ 282687 w 423826"/>
              <a:gd name="connsiteY623" fmla="*/ 25343 h 820312"/>
              <a:gd name="connsiteX624" fmla="*/ 325644 w 423826"/>
              <a:gd name="connsiteY624" fmla="*/ 36760 h 820312"/>
              <a:gd name="connsiteX625" fmla="*/ 322304 w 423826"/>
              <a:gd name="connsiteY625" fmla="*/ 43577 h 820312"/>
              <a:gd name="connsiteX626" fmla="*/ 321404 w 423826"/>
              <a:gd name="connsiteY626" fmla="*/ 44153 h 820312"/>
              <a:gd name="connsiteX627" fmla="*/ 320749 w 423826"/>
              <a:gd name="connsiteY627" fmla="*/ 44455 h 820312"/>
              <a:gd name="connsiteX628" fmla="*/ 320749 w 423826"/>
              <a:gd name="connsiteY628" fmla="*/ 44455 h 820312"/>
              <a:gd name="connsiteX629" fmla="*/ 320281 w 423826"/>
              <a:gd name="connsiteY629" fmla="*/ 43598 h 820312"/>
              <a:gd name="connsiteX630" fmla="*/ 317654 w 423826"/>
              <a:gd name="connsiteY630" fmla="*/ 41604 h 820312"/>
              <a:gd name="connsiteX631" fmla="*/ 322398 w 423826"/>
              <a:gd name="connsiteY631" fmla="*/ 36119 h 820312"/>
              <a:gd name="connsiteX632" fmla="*/ 324593 w 423826"/>
              <a:gd name="connsiteY632" fmla="*/ 35097 h 820312"/>
              <a:gd name="connsiteX633" fmla="*/ 325644 w 423826"/>
              <a:gd name="connsiteY633" fmla="*/ 36760 h 820312"/>
              <a:gd name="connsiteX634" fmla="*/ 312371 w 423826"/>
              <a:gd name="connsiteY634" fmla="*/ 42000 h 820312"/>
              <a:gd name="connsiteX635" fmla="*/ 312875 w 423826"/>
              <a:gd name="connsiteY635" fmla="*/ 40885 h 820312"/>
              <a:gd name="connsiteX636" fmla="*/ 313616 w 423826"/>
              <a:gd name="connsiteY636" fmla="*/ 41482 h 820312"/>
              <a:gd name="connsiteX637" fmla="*/ 313249 w 423826"/>
              <a:gd name="connsiteY637" fmla="*/ 42015 h 820312"/>
              <a:gd name="connsiteX638" fmla="*/ 312371 w 423826"/>
              <a:gd name="connsiteY638" fmla="*/ 42000 h 820312"/>
              <a:gd name="connsiteX639" fmla="*/ 230725 w 423826"/>
              <a:gd name="connsiteY639" fmla="*/ 37465 h 820312"/>
              <a:gd name="connsiteX640" fmla="*/ 230660 w 423826"/>
              <a:gd name="connsiteY640" fmla="*/ 34903 h 820312"/>
              <a:gd name="connsiteX641" fmla="*/ 230394 w 423826"/>
              <a:gd name="connsiteY641" fmla="*/ 34874 h 820312"/>
              <a:gd name="connsiteX642" fmla="*/ 230653 w 423826"/>
              <a:gd name="connsiteY642" fmla="*/ 34708 h 820312"/>
              <a:gd name="connsiteX643" fmla="*/ 230660 w 423826"/>
              <a:gd name="connsiteY643" fmla="*/ 34910 h 820312"/>
              <a:gd name="connsiteX644" fmla="*/ 233172 w 423826"/>
              <a:gd name="connsiteY644" fmla="*/ 37192 h 820312"/>
              <a:gd name="connsiteX645" fmla="*/ 231560 w 423826"/>
              <a:gd name="connsiteY645" fmla="*/ 38113 h 820312"/>
              <a:gd name="connsiteX646" fmla="*/ 230725 w 423826"/>
              <a:gd name="connsiteY646" fmla="*/ 37465 h 820312"/>
              <a:gd name="connsiteX647" fmla="*/ 260438 w 423826"/>
              <a:gd name="connsiteY647" fmla="*/ 41907 h 820312"/>
              <a:gd name="connsiteX648" fmla="*/ 260042 w 423826"/>
              <a:gd name="connsiteY648" fmla="*/ 39618 h 820312"/>
              <a:gd name="connsiteX649" fmla="*/ 260898 w 423826"/>
              <a:gd name="connsiteY649" fmla="*/ 38970 h 820312"/>
              <a:gd name="connsiteX650" fmla="*/ 261712 w 423826"/>
              <a:gd name="connsiteY650" fmla="*/ 39646 h 820312"/>
              <a:gd name="connsiteX651" fmla="*/ 261165 w 423826"/>
              <a:gd name="connsiteY651" fmla="*/ 41921 h 820312"/>
              <a:gd name="connsiteX652" fmla="*/ 260438 w 423826"/>
              <a:gd name="connsiteY652" fmla="*/ 41907 h 820312"/>
              <a:gd name="connsiteX653" fmla="*/ 302395 w 423826"/>
              <a:gd name="connsiteY653" fmla="*/ 46204 h 820312"/>
              <a:gd name="connsiteX654" fmla="*/ 300264 w 423826"/>
              <a:gd name="connsiteY654" fmla="*/ 45196 h 820312"/>
              <a:gd name="connsiteX655" fmla="*/ 299875 w 423826"/>
              <a:gd name="connsiteY655" fmla="*/ 43238 h 820312"/>
              <a:gd name="connsiteX656" fmla="*/ 302790 w 423826"/>
              <a:gd name="connsiteY656" fmla="*/ 36278 h 820312"/>
              <a:gd name="connsiteX657" fmla="*/ 305612 w 423826"/>
              <a:gd name="connsiteY657" fmla="*/ 35738 h 820312"/>
              <a:gd name="connsiteX658" fmla="*/ 307800 w 423826"/>
              <a:gd name="connsiteY658" fmla="*/ 37804 h 820312"/>
              <a:gd name="connsiteX659" fmla="*/ 305497 w 423826"/>
              <a:gd name="connsiteY659" fmla="*/ 45002 h 820312"/>
              <a:gd name="connsiteX660" fmla="*/ 302395 w 423826"/>
              <a:gd name="connsiteY660" fmla="*/ 46204 h 820312"/>
              <a:gd name="connsiteX661" fmla="*/ 309218 w 423826"/>
              <a:gd name="connsiteY661" fmla="*/ 47687 h 820312"/>
              <a:gd name="connsiteX662" fmla="*/ 310139 w 423826"/>
              <a:gd name="connsiteY662" fmla="*/ 46852 h 820312"/>
              <a:gd name="connsiteX663" fmla="*/ 311003 w 423826"/>
              <a:gd name="connsiteY663" fmla="*/ 47435 h 820312"/>
              <a:gd name="connsiteX664" fmla="*/ 310075 w 423826"/>
              <a:gd name="connsiteY664" fmla="*/ 47968 h 820312"/>
              <a:gd name="connsiteX665" fmla="*/ 309218 w 423826"/>
              <a:gd name="connsiteY665" fmla="*/ 47687 h 820312"/>
              <a:gd name="connsiteX666" fmla="*/ 317561 w 423826"/>
              <a:gd name="connsiteY666" fmla="*/ 47356 h 820312"/>
              <a:gd name="connsiteX667" fmla="*/ 318453 w 423826"/>
              <a:gd name="connsiteY667" fmla="*/ 46830 h 820312"/>
              <a:gd name="connsiteX668" fmla="*/ 319288 w 423826"/>
              <a:gd name="connsiteY668" fmla="*/ 47111 h 820312"/>
              <a:gd name="connsiteX669" fmla="*/ 319223 w 423826"/>
              <a:gd name="connsiteY669" fmla="*/ 47709 h 820312"/>
              <a:gd name="connsiteX670" fmla="*/ 317561 w 423826"/>
              <a:gd name="connsiteY670" fmla="*/ 47356 h 820312"/>
              <a:gd name="connsiteX671" fmla="*/ 213932 w 423826"/>
              <a:gd name="connsiteY671" fmla="*/ 49616 h 820312"/>
              <a:gd name="connsiteX672" fmla="*/ 214853 w 423826"/>
              <a:gd name="connsiteY672" fmla="*/ 48788 h 820312"/>
              <a:gd name="connsiteX673" fmla="*/ 215696 w 423826"/>
              <a:gd name="connsiteY673" fmla="*/ 49378 h 820312"/>
              <a:gd name="connsiteX674" fmla="*/ 214774 w 423826"/>
              <a:gd name="connsiteY674" fmla="*/ 49911 h 820312"/>
              <a:gd name="connsiteX675" fmla="*/ 213932 w 423826"/>
              <a:gd name="connsiteY675" fmla="*/ 49616 h 820312"/>
              <a:gd name="connsiteX676" fmla="*/ 357624 w 423826"/>
              <a:gd name="connsiteY676" fmla="*/ 54331 h 820312"/>
              <a:gd name="connsiteX677" fmla="*/ 357408 w 423826"/>
              <a:gd name="connsiteY677" fmla="*/ 54273 h 820312"/>
              <a:gd name="connsiteX678" fmla="*/ 357516 w 423826"/>
              <a:gd name="connsiteY678" fmla="*/ 54093 h 820312"/>
              <a:gd name="connsiteX679" fmla="*/ 354716 w 423826"/>
              <a:gd name="connsiteY679" fmla="*/ 52596 h 820312"/>
              <a:gd name="connsiteX680" fmla="*/ 353018 w 423826"/>
              <a:gd name="connsiteY680" fmla="*/ 48155 h 820312"/>
              <a:gd name="connsiteX681" fmla="*/ 354335 w 423826"/>
              <a:gd name="connsiteY681" fmla="*/ 46420 h 820312"/>
              <a:gd name="connsiteX682" fmla="*/ 358042 w 423826"/>
              <a:gd name="connsiteY682" fmla="*/ 45203 h 820312"/>
              <a:gd name="connsiteX683" fmla="*/ 360036 w 423826"/>
              <a:gd name="connsiteY683" fmla="*/ 45592 h 820312"/>
              <a:gd name="connsiteX684" fmla="*/ 362202 w 423826"/>
              <a:gd name="connsiteY684" fmla="*/ 50948 h 820312"/>
              <a:gd name="connsiteX685" fmla="*/ 359892 w 423826"/>
              <a:gd name="connsiteY685" fmla="*/ 52279 h 820312"/>
              <a:gd name="connsiteX686" fmla="*/ 357523 w 423826"/>
              <a:gd name="connsiteY686" fmla="*/ 54101 h 820312"/>
              <a:gd name="connsiteX687" fmla="*/ 357675 w 423826"/>
              <a:gd name="connsiteY687" fmla="*/ 54115 h 820312"/>
              <a:gd name="connsiteX688" fmla="*/ 357624 w 423826"/>
              <a:gd name="connsiteY688" fmla="*/ 54331 h 820312"/>
              <a:gd name="connsiteX689" fmla="*/ 363246 w 423826"/>
              <a:gd name="connsiteY689" fmla="*/ 59845 h 820312"/>
              <a:gd name="connsiteX690" fmla="*/ 362051 w 423826"/>
              <a:gd name="connsiteY690" fmla="*/ 61500 h 820312"/>
              <a:gd name="connsiteX691" fmla="*/ 361101 w 423826"/>
              <a:gd name="connsiteY691" fmla="*/ 61104 h 820312"/>
              <a:gd name="connsiteX692" fmla="*/ 357624 w 423826"/>
              <a:gd name="connsiteY692" fmla="*/ 54331 h 820312"/>
              <a:gd name="connsiteX693" fmla="*/ 336577 w 423826"/>
              <a:gd name="connsiteY693" fmla="*/ 56786 h 820312"/>
              <a:gd name="connsiteX694" fmla="*/ 336556 w 423826"/>
              <a:gd name="connsiteY694" fmla="*/ 57383 h 820312"/>
              <a:gd name="connsiteX695" fmla="*/ 334850 w 423826"/>
              <a:gd name="connsiteY695" fmla="*/ 57045 h 820312"/>
              <a:gd name="connsiteX696" fmla="*/ 335757 w 423826"/>
              <a:gd name="connsiteY696" fmla="*/ 56526 h 820312"/>
              <a:gd name="connsiteX697" fmla="*/ 336577 w 423826"/>
              <a:gd name="connsiteY697" fmla="*/ 56786 h 820312"/>
              <a:gd name="connsiteX698" fmla="*/ 182153 w 423826"/>
              <a:gd name="connsiteY698" fmla="*/ 59247 h 820312"/>
              <a:gd name="connsiteX699" fmla="*/ 181613 w 423826"/>
              <a:gd name="connsiteY699" fmla="*/ 57563 h 820312"/>
              <a:gd name="connsiteX700" fmla="*/ 182067 w 423826"/>
              <a:gd name="connsiteY700" fmla="*/ 57289 h 820312"/>
              <a:gd name="connsiteX701" fmla="*/ 183182 w 423826"/>
              <a:gd name="connsiteY701" fmla="*/ 56706 h 820312"/>
              <a:gd name="connsiteX702" fmla="*/ 186148 w 423826"/>
              <a:gd name="connsiteY702" fmla="*/ 58499 h 820312"/>
              <a:gd name="connsiteX703" fmla="*/ 186760 w 423826"/>
              <a:gd name="connsiteY703" fmla="*/ 59240 h 820312"/>
              <a:gd name="connsiteX704" fmla="*/ 184435 w 423826"/>
              <a:gd name="connsiteY704" fmla="*/ 59895 h 820312"/>
              <a:gd name="connsiteX705" fmla="*/ 182153 w 423826"/>
              <a:gd name="connsiteY705" fmla="*/ 59247 h 820312"/>
              <a:gd name="connsiteX706" fmla="*/ 340623 w 423826"/>
              <a:gd name="connsiteY706" fmla="*/ 60946 h 820312"/>
              <a:gd name="connsiteX707" fmla="*/ 341523 w 423826"/>
              <a:gd name="connsiteY707" fmla="*/ 60413 h 820312"/>
              <a:gd name="connsiteX708" fmla="*/ 342357 w 423826"/>
              <a:gd name="connsiteY708" fmla="*/ 60694 h 820312"/>
              <a:gd name="connsiteX709" fmla="*/ 342293 w 423826"/>
              <a:gd name="connsiteY709" fmla="*/ 61306 h 820312"/>
              <a:gd name="connsiteX710" fmla="*/ 340623 w 423826"/>
              <a:gd name="connsiteY710" fmla="*/ 60946 h 820312"/>
              <a:gd name="connsiteX711" fmla="*/ 381932 w 423826"/>
              <a:gd name="connsiteY711" fmla="*/ 73853 h 820312"/>
              <a:gd name="connsiteX712" fmla="*/ 382975 w 423826"/>
              <a:gd name="connsiteY712" fmla="*/ 74400 h 820312"/>
              <a:gd name="connsiteX713" fmla="*/ 383530 w 423826"/>
              <a:gd name="connsiteY713" fmla="*/ 82879 h 820312"/>
              <a:gd name="connsiteX714" fmla="*/ 383515 w 423826"/>
              <a:gd name="connsiteY714" fmla="*/ 83808 h 820312"/>
              <a:gd name="connsiteX715" fmla="*/ 382745 w 423826"/>
              <a:gd name="connsiteY715" fmla="*/ 84542 h 820312"/>
              <a:gd name="connsiteX716" fmla="*/ 380542 w 423826"/>
              <a:gd name="connsiteY716" fmla="*/ 84153 h 820312"/>
              <a:gd name="connsiteX717" fmla="*/ 378023 w 423826"/>
              <a:gd name="connsiteY717" fmla="*/ 81958 h 820312"/>
              <a:gd name="connsiteX718" fmla="*/ 377908 w 423826"/>
              <a:gd name="connsiteY718" fmla="*/ 75508 h 820312"/>
              <a:gd name="connsiteX719" fmla="*/ 379290 w 423826"/>
              <a:gd name="connsiteY719" fmla="*/ 73860 h 820312"/>
              <a:gd name="connsiteX720" fmla="*/ 381932 w 423826"/>
              <a:gd name="connsiteY720" fmla="*/ 73853 h 820312"/>
              <a:gd name="connsiteX721" fmla="*/ 351283 w 423826"/>
              <a:gd name="connsiteY721" fmla="*/ 66806 h 820312"/>
              <a:gd name="connsiteX722" fmla="*/ 354752 w 423826"/>
              <a:gd name="connsiteY722" fmla="*/ 74860 h 820312"/>
              <a:gd name="connsiteX723" fmla="*/ 354702 w 423826"/>
              <a:gd name="connsiteY723" fmla="*/ 77747 h 820312"/>
              <a:gd name="connsiteX724" fmla="*/ 354738 w 423826"/>
              <a:gd name="connsiteY724" fmla="*/ 77747 h 820312"/>
              <a:gd name="connsiteX725" fmla="*/ 354738 w 423826"/>
              <a:gd name="connsiteY725" fmla="*/ 80641 h 820312"/>
              <a:gd name="connsiteX726" fmla="*/ 351506 w 423826"/>
              <a:gd name="connsiteY726" fmla="*/ 85111 h 820312"/>
              <a:gd name="connsiteX727" fmla="*/ 347612 w 423826"/>
              <a:gd name="connsiteY727" fmla="*/ 81620 h 820312"/>
              <a:gd name="connsiteX728" fmla="*/ 346028 w 423826"/>
              <a:gd name="connsiteY728" fmla="*/ 78071 h 820312"/>
              <a:gd name="connsiteX729" fmla="*/ 345920 w 423826"/>
              <a:gd name="connsiteY729" fmla="*/ 73255 h 820312"/>
              <a:gd name="connsiteX730" fmla="*/ 346503 w 423826"/>
              <a:gd name="connsiteY730" fmla="*/ 66647 h 820312"/>
              <a:gd name="connsiteX731" fmla="*/ 351283 w 423826"/>
              <a:gd name="connsiteY731" fmla="*/ 66806 h 820312"/>
              <a:gd name="connsiteX732" fmla="*/ 332590 w 423826"/>
              <a:gd name="connsiteY732" fmla="*/ 76926 h 820312"/>
              <a:gd name="connsiteX733" fmla="*/ 333079 w 423826"/>
              <a:gd name="connsiteY733" fmla="*/ 75803 h 820312"/>
              <a:gd name="connsiteX734" fmla="*/ 333785 w 423826"/>
              <a:gd name="connsiteY734" fmla="*/ 76401 h 820312"/>
              <a:gd name="connsiteX735" fmla="*/ 333432 w 423826"/>
              <a:gd name="connsiteY735" fmla="*/ 76941 h 820312"/>
              <a:gd name="connsiteX736" fmla="*/ 332590 w 423826"/>
              <a:gd name="connsiteY736" fmla="*/ 76926 h 820312"/>
              <a:gd name="connsiteX737" fmla="*/ 324233 w 423826"/>
              <a:gd name="connsiteY737" fmla="*/ 75213 h 820312"/>
              <a:gd name="connsiteX738" fmla="*/ 323448 w 423826"/>
              <a:gd name="connsiteY738" fmla="*/ 74501 h 820312"/>
              <a:gd name="connsiteX739" fmla="*/ 324370 w 423826"/>
              <a:gd name="connsiteY739" fmla="*/ 73860 h 820312"/>
              <a:gd name="connsiteX740" fmla="*/ 325226 w 423826"/>
              <a:gd name="connsiteY740" fmla="*/ 74580 h 820312"/>
              <a:gd name="connsiteX741" fmla="*/ 324233 w 423826"/>
              <a:gd name="connsiteY741" fmla="*/ 75213 h 820312"/>
              <a:gd name="connsiteX742" fmla="*/ 349649 w 423826"/>
              <a:gd name="connsiteY742" fmla="*/ 63214 h 820312"/>
              <a:gd name="connsiteX743" fmla="*/ 350570 w 423826"/>
              <a:gd name="connsiteY743" fmla="*/ 62335 h 820312"/>
              <a:gd name="connsiteX744" fmla="*/ 351427 w 423826"/>
              <a:gd name="connsiteY744" fmla="*/ 62947 h 820312"/>
              <a:gd name="connsiteX745" fmla="*/ 350498 w 423826"/>
              <a:gd name="connsiteY745" fmla="*/ 63509 h 820312"/>
              <a:gd name="connsiteX746" fmla="*/ 349649 w 423826"/>
              <a:gd name="connsiteY746" fmla="*/ 63214 h 820312"/>
              <a:gd name="connsiteX747" fmla="*/ 187350 w 423826"/>
              <a:gd name="connsiteY747" fmla="*/ 68037 h 820312"/>
              <a:gd name="connsiteX748" fmla="*/ 187321 w 423826"/>
              <a:gd name="connsiteY748" fmla="*/ 65323 h 820312"/>
              <a:gd name="connsiteX749" fmla="*/ 188999 w 423826"/>
              <a:gd name="connsiteY749" fmla="*/ 64509 h 820312"/>
              <a:gd name="connsiteX750" fmla="*/ 189855 w 423826"/>
              <a:gd name="connsiteY750" fmla="*/ 65150 h 820312"/>
              <a:gd name="connsiteX751" fmla="*/ 190136 w 423826"/>
              <a:gd name="connsiteY751" fmla="*/ 66899 h 820312"/>
              <a:gd name="connsiteX752" fmla="*/ 190021 w 423826"/>
              <a:gd name="connsiteY752" fmla="*/ 67835 h 820312"/>
              <a:gd name="connsiteX753" fmla="*/ 188761 w 423826"/>
              <a:gd name="connsiteY753" fmla="*/ 69375 h 820312"/>
              <a:gd name="connsiteX754" fmla="*/ 187350 w 423826"/>
              <a:gd name="connsiteY754" fmla="*/ 68037 h 820312"/>
              <a:gd name="connsiteX755" fmla="*/ 333339 w 423826"/>
              <a:gd name="connsiteY755" fmla="*/ 67900 h 820312"/>
              <a:gd name="connsiteX756" fmla="*/ 334202 w 423826"/>
              <a:gd name="connsiteY756" fmla="*/ 70513 h 820312"/>
              <a:gd name="connsiteX757" fmla="*/ 332503 w 423826"/>
              <a:gd name="connsiteY757" fmla="*/ 71067 h 820312"/>
              <a:gd name="connsiteX758" fmla="*/ 331755 w 423826"/>
              <a:gd name="connsiteY758" fmla="*/ 69512 h 820312"/>
              <a:gd name="connsiteX759" fmla="*/ 333339 w 423826"/>
              <a:gd name="connsiteY759" fmla="*/ 67900 h 820312"/>
              <a:gd name="connsiteX760" fmla="*/ 214724 w 423826"/>
              <a:gd name="connsiteY760" fmla="*/ 70102 h 820312"/>
              <a:gd name="connsiteX761" fmla="*/ 215624 w 423826"/>
              <a:gd name="connsiteY761" fmla="*/ 70808 h 820312"/>
              <a:gd name="connsiteX762" fmla="*/ 216041 w 423826"/>
              <a:gd name="connsiteY762" fmla="*/ 72571 h 820312"/>
              <a:gd name="connsiteX763" fmla="*/ 220007 w 423826"/>
              <a:gd name="connsiteY763" fmla="*/ 75595 h 820312"/>
              <a:gd name="connsiteX764" fmla="*/ 220770 w 423826"/>
              <a:gd name="connsiteY764" fmla="*/ 76883 h 820312"/>
              <a:gd name="connsiteX765" fmla="*/ 219748 w 423826"/>
              <a:gd name="connsiteY765" fmla="*/ 77423 h 820312"/>
              <a:gd name="connsiteX766" fmla="*/ 213292 w 423826"/>
              <a:gd name="connsiteY766" fmla="*/ 72730 h 820312"/>
              <a:gd name="connsiteX767" fmla="*/ 213838 w 423826"/>
              <a:gd name="connsiteY767" fmla="*/ 70714 h 820312"/>
              <a:gd name="connsiteX768" fmla="*/ 214724 w 423826"/>
              <a:gd name="connsiteY768" fmla="*/ 70102 h 820312"/>
              <a:gd name="connsiteX769" fmla="*/ 174840 w 423826"/>
              <a:gd name="connsiteY769" fmla="*/ 81670 h 820312"/>
              <a:gd name="connsiteX770" fmla="*/ 173062 w 423826"/>
              <a:gd name="connsiteY770" fmla="*/ 79482 h 820312"/>
              <a:gd name="connsiteX771" fmla="*/ 172645 w 423826"/>
              <a:gd name="connsiteY771" fmla="*/ 79511 h 820312"/>
              <a:gd name="connsiteX772" fmla="*/ 172926 w 423826"/>
              <a:gd name="connsiteY772" fmla="*/ 79309 h 820312"/>
              <a:gd name="connsiteX773" fmla="*/ 173062 w 423826"/>
              <a:gd name="connsiteY773" fmla="*/ 79482 h 820312"/>
              <a:gd name="connsiteX774" fmla="*/ 178518 w 423826"/>
              <a:gd name="connsiteY774" fmla="*/ 77855 h 820312"/>
              <a:gd name="connsiteX775" fmla="*/ 181772 w 423826"/>
              <a:gd name="connsiteY775" fmla="*/ 72773 h 820312"/>
              <a:gd name="connsiteX776" fmla="*/ 186760 w 423826"/>
              <a:gd name="connsiteY776" fmla="*/ 71636 h 820312"/>
              <a:gd name="connsiteX777" fmla="*/ 189740 w 423826"/>
              <a:gd name="connsiteY777" fmla="*/ 73155 h 820312"/>
              <a:gd name="connsiteX778" fmla="*/ 189992 w 423826"/>
              <a:gd name="connsiteY778" fmla="*/ 78827 h 820312"/>
              <a:gd name="connsiteX779" fmla="*/ 185983 w 423826"/>
              <a:gd name="connsiteY779" fmla="*/ 79734 h 820312"/>
              <a:gd name="connsiteX780" fmla="*/ 182175 w 423826"/>
              <a:gd name="connsiteY780" fmla="*/ 80014 h 820312"/>
              <a:gd name="connsiteX781" fmla="*/ 179144 w 423826"/>
              <a:gd name="connsiteY781" fmla="*/ 81987 h 820312"/>
              <a:gd name="connsiteX782" fmla="*/ 174840 w 423826"/>
              <a:gd name="connsiteY782" fmla="*/ 81670 h 820312"/>
              <a:gd name="connsiteX783" fmla="*/ 326004 w 423826"/>
              <a:gd name="connsiteY783" fmla="*/ 85420 h 820312"/>
              <a:gd name="connsiteX784" fmla="*/ 326810 w 423826"/>
              <a:gd name="connsiteY784" fmla="*/ 83966 h 820312"/>
              <a:gd name="connsiteX785" fmla="*/ 327659 w 423826"/>
              <a:gd name="connsiteY785" fmla="*/ 83945 h 820312"/>
              <a:gd name="connsiteX786" fmla="*/ 328437 w 423826"/>
              <a:gd name="connsiteY786" fmla="*/ 85478 h 820312"/>
              <a:gd name="connsiteX787" fmla="*/ 327184 w 423826"/>
              <a:gd name="connsiteY787" fmla="*/ 86860 h 820312"/>
              <a:gd name="connsiteX788" fmla="*/ 326004 w 423826"/>
              <a:gd name="connsiteY788" fmla="*/ 85420 h 820312"/>
              <a:gd name="connsiteX789" fmla="*/ 128781 w 423826"/>
              <a:gd name="connsiteY789" fmla="*/ 49004 h 820312"/>
              <a:gd name="connsiteX790" fmla="*/ 128824 w 423826"/>
              <a:gd name="connsiteY790" fmla="*/ 49321 h 820312"/>
              <a:gd name="connsiteX791" fmla="*/ 128759 w 423826"/>
              <a:gd name="connsiteY791" fmla="*/ 49580 h 820312"/>
              <a:gd name="connsiteX792" fmla="*/ 127082 w 423826"/>
              <a:gd name="connsiteY792" fmla="*/ 49256 h 820312"/>
              <a:gd name="connsiteX793" fmla="*/ 127967 w 423826"/>
              <a:gd name="connsiteY793" fmla="*/ 48752 h 820312"/>
              <a:gd name="connsiteX794" fmla="*/ 128781 w 423826"/>
              <a:gd name="connsiteY794" fmla="*/ 49004 h 820312"/>
              <a:gd name="connsiteX795" fmla="*/ 126737 w 423826"/>
              <a:gd name="connsiteY795" fmla="*/ 42627 h 820312"/>
              <a:gd name="connsiteX796" fmla="*/ 126369 w 423826"/>
              <a:gd name="connsiteY796" fmla="*/ 42706 h 820312"/>
              <a:gd name="connsiteX797" fmla="*/ 125534 w 423826"/>
              <a:gd name="connsiteY797" fmla="*/ 43965 h 820312"/>
              <a:gd name="connsiteX798" fmla="*/ 124491 w 423826"/>
              <a:gd name="connsiteY798" fmla="*/ 43296 h 820312"/>
              <a:gd name="connsiteX799" fmla="*/ 126362 w 423826"/>
              <a:gd name="connsiteY799" fmla="*/ 42706 h 820312"/>
              <a:gd name="connsiteX800" fmla="*/ 126470 w 423826"/>
              <a:gd name="connsiteY800" fmla="*/ 42461 h 820312"/>
              <a:gd name="connsiteX801" fmla="*/ 97585 w 423826"/>
              <a:gd name="connsiteY801" fmla="*/ 39913 h 820312"/>
              <a:gd name="connsiteX802" fmla="*/ 96275 w 423826"/>
              <a:gd name="connsiteY802" fmla="*/ 42339 h 820312"/>
              <a:gd name="connsiteX803" fmla="*/ 94943 w 423826"/>
              <a:gd name="connsiteY803" fmla="*/ 40798 h 820312"/>
              <a:gd name="connsiteX804" fmla="*/ 95850 w 423826"/>
              <a:gd name="connsiteY804" fmla="*/ 39171 h 820312"/>
              <a:gd name="connsiteX805" fmla="*/ 97585 w 423826"/>
              <a:gd name="connsiteY805" fmla="*/ 39913 h 820312"/>
              <a:gd name="connsiteX806" fmla="*/ 73349 w 423826"/>
              <a:gd name="connsiteY806" fmla="*/ 50631 h 820312"/>
              <a:gd name="connsiteX807" fmla="*/ 74163 w 423826"/>
              <a:gd name="connsiteY807" fmla="*/ 51250 h 820312"/>
              <a:gd name="connsiteX808" fmla="*/ 73241 w 423826"/>
              <a:gd name="connsiteY808" fmla="*/ 51905 h 820312"/>
              <a:gd name="connsiteX809" fmla="*/ 73349 w 423826"/>
              <a:gd name="connsiteY809" fmla="*/ 50631 h 820312"/>
              <a:gd name="connsiteX810" fmla="*/ 86658 w 423826"/>
              <a:gd name="connsiteY810" fmla="*/ 51509 h 820312"/>
              <a:gd name="connsiteX811" fmla="*/ 82930 w 423826"/>
              <a:gd name="connsiteY811" fmla="*/ 50257 h 820312"/>
              <a:gd name="connsiteX812" fmla="*/ 80547 w 423826"/>
              <a:gd name="connsiteY812" fmla="*/ 46456 h 820312"/>
              <a:gd name="connsiteX813" fmla="*/ 80274 w 423826"/>
              <a:gd name="connsiteY813" fmla="*/ 46535 h 820312"/>
              <a:gd name="connsiteX814" fmla="*/ 80274 w 423826"/>
              <a:gd name="connsiteY814" fmla="*/ 46355 h 820312"/>
              <a:gd name="connsiteX815" fmla="*/ 74062 w 423826"/>
              <a:gd name="connsiteY815" fmla="*/ 43548 h 820312"/>
              <a:gd name="connsiteX816" fmla="*/ 71989 w 423826"/>
              <a:gd name="connsiteY816" fmla="*/ 40669 h 820312"/>
              <a:gd name="connsiteX817" fmla="*/ 71643 w 423826"/>
              <a:gd name="connsiteY817" fmla="*/ 40676 h 820312"/>
              <a:gd name="connsiteX818" fmla="*/ 71651 w 423826"/>
              <a:gd name="connsiteY818" fmla="*/ 40481 h 820312"/>
              <a:gd name="connsiteX819" fmla="*/ 66547 w 423826"/>
              <a:gd name="connsiteY819" fmla="*/ 37897 h 820312"/>
              <a:gd name="connsiteX820" fmla="*/ 66072 w 423826"/>
              <a:gd name="connsiteY820" fmla="*/ 36234 h 820312"/>
              <a:gd name="connsiteX821" fmla="*/ 66706 w 423826"/>
              <a:gd name="connsiteY821" fmla="*/ 35479 h 820312"/>
              <a:gd name="connsiteX822" fmla="*/ 67670 w 423826"/>
              <a:gd name="connsiteY822" fmla="*/ 35284 h 820312"/>
              <a:gd name="connsiteX823" fmla="*/ 71651 w 423826"/>
              <a:gd name="connsiteY823" fmla="*/ 40489 h 820312"/>
              <a:gd name="connsiteX824" fmla="*/ 71874 w 423826"/>
              <a:gd name="connsiteY824" fmla="*/ 40532 h 820312"/>
              <a:gd name="connsiteX825" fmla="*/ 71651 w 423826"/>
              <a:gd name="connsiteY825" fmla="*/ 40683 h 820312"/>
              <a:gd name="connsiteX826" fmla="*/ 71874 w 423826"/>
              <a:gd name="connsiteY826" fmla="*/ 40532 h 820312"/>
              <a:gd name="connsiteX827" fmla="*/ 71996 w 423826"/>
              <a:gd name="connsiteY827" fmla="*/ 40676 h 820312"/>
              <a:gd name="connsiteX828" fmla="*/ 77711 w 423826"/>
              <a:gd name="connsiteY828" fmla="*/ 42965 h 820312"/>
              <a:gd name="connsiteX829" fmla="*/ 80281 w 423826"/>
              <a:gd name="connsiteY829" fmla="*/ 44534 h 820312"/>
              <a:gd name="connsiteX830" fmla="*/ 80281 w 423826"/>
              <a:gd name="connsiteY830" fmla="*/ 44397 h 820312"/>
              <a:gd name="connsiteX831" fmla="*/ 80612 w 423826"/>
              <a:gd name="connsiteY831" fmla="*/ 44397 h 820312"/>
              <a:gd name="connsiteX832" fmla="*/ 81109 w 423826"/>
              <a:gd name="connsiteY832" fmla="*/ 43318 h 820312"/>
              <a:gd name="connsiteX833" fmla="*/ 81389 w 423826"/>
              <a:gd name="connsiteY833" fmla="*/ 43130 h 820312"/>
              <a:gd name="connsiteX834" fmla="*/ 83189 w 423826"/>
              <a:gd name="connsiteY834" fmla="*/ 44412 h 820312"/>
              <a:gd name="connsiteX835" fmla="*/ 83427 w 423826"/>
              <a:gd name="connsiteY835" fmla="*/ 44412 h 820312"/>
              <a:gd name="connsiteX836" fmla="*/ 83362 w 423826"/>
              <a:gd name="connsiteY836" fmla="*/ 44512 h 820312"/>
              <a:gd name="connsiteX837" fmla="*/ 85679 w 423826"/>
              <a:gd name="connsiteY837" fmla="*/ 43749 h 820312"/>
              <a:gd name="connsiteX838" fmla="*/ 88012 w 423826"/>
              <a:gd name="connsiteY838" fmla="*/ 42936 h 820312"/>
              <a:gd name="connsiteX839" fmla="*/ 88911 w 423826"/>
              <a:gd name="connsiteY839" fmla="*/ 44556 h 820312"/>
              <a:gd name="connsiteX840" fmla="*/ 88825 w 423826"/>
              <a:gd name="connsiteY840" fmla="*/ 50278 h 820312"/>
              <a:gd name="connsiteX841" fmla="*/ 88710 w 423826"/>
              <a:gd name="connsiteY841" fmla="*/ 51185 h 820312"/>
              <a:gd name="connsiteX842" fmla="*/ 86658 w 423826"/>
              <a:gd name="connsiteY842" fmla="*/ 51509 h 820312"/>
              <a:gd name="connsiteX843" fmla="*/ 111549 w 423826"/>
              <a:gd name="connsiteY843" fmla="*/ 59111 h 820312"/>
              <a:gd name="connsiteX844" fmla="*/ 111074 w 423826"/>
              <a:gd name="connsiteY844" fmla="*/ 63322 h 820312"/>
              <a:gd name="connsiteX845" fmla="*/ 109418 w 423826"/>
              <a:gd name="connsiteY845" fmla="*/ 62472 h 820312"/>
              <a:gd name="connsiteX846" fmla="*/ 109872 w 423826"/>
              <a:gd name="connsiteY846" fmla="*/ 59039 h 820312"/>
              <a:gd name="connsiteX847" fmla="*/ 110764 w 423826"/>
              <a:gd name="connsiteY847" fmla="*/ 58384 h 820312"/>
              <a:gd name="connsiteX848" fmla="*/ 111549 w 423826"/>
              <a:gd name="connsiteY848" fmla="*/ 59111 h 820312"/>
              <a:gd name="connsiteX849" fmla="*/ 96707 w 423826"/>
              <a:gd name="connsiteY849" fmla="*/ 61421 h 820312"/>
              <a:gd name="connsiteX850" fmla="*/ 95886 w 423826"/>
              <a:gd name="connsiteY850" fmla="*/ 61421 h 820312"/>
              <a:gd name="connsiteX851" fmla="*/ 96347 w 423826"/>
              <a:gd name="connsiteY851" fmla="*/ 60234 h 820312"/>
              <a:gd name="connsiteX852" fmla="*/ 97045 w 423826"/>
              <a:gd name="connsiteY852" fmla="*/ 60867 h 820312"/>
              <a:gd name="connsiteX853" fmla="*/ 96707 w 423826"/>
              <a:gd name="connsiteY853" fmla="*/ 61421 h 820312"/>
              <a:gd name="connsiteX854" fmla="*/ 46638 w 423826"/>
              <a:gd name="connsiteY854" fmla="*/ 61248 h 820312"/>
              <a:gd name="connsiteX855" fmla="*/ 46537 w 423826"/>
              <a:gd name="connsiteY855" fmla="*/ 56915 h 820312"/>
              <a:gd name="connsiteX856" fmla="*/ 48538 w 423826"/>
              <a:gd name="connsiteY856" fmla="*/ 56274 h 820312"/>
              <a:gd name="connsiteX857" fmla="*/ 48509 w 423826"/>
              <a:gd name="connsiteY857" fmla="*/ 56037 h 820312"/>
              <a:gd name="connsiteX858" fmla="*/ 48797 w 423826"/>
              <a:gd name="connsiteY858" fmla="*/ 56217 h 820312"/>
              <a:gd name="connsiteX859" fmla="*/ 48531 w 423826"/>
              <a:gd name="connsiteY859" fmla="*/ 56274 h 820312"/>
              <a:gd name="connsiteX860" fmla="*/ 50374 w 423826"/>
              <a:gd name="connsiteY860" fmla="*/ 60327 h 820312"/>
              <a:gd name="connsiteX861" fmla="*/ 50554 w 423826"/>
              <a:gd name="connsiteY861" fmla="*/ 63473 h 820312"/>
              <a:gd name="connsiteX862" fmla="*/ 46638 w 423826"/>
              <a:gd name="connsiteY862" fmla="*/ 61248 h 820312"/>
              <a:gd name="connsiteX863" fmla="*/ 394506 w 423826"/>
              <a:gd name="connsiteY863" fmla="*/ 94130 h 820312"/>
              <a:gd name="connsiteX864" fmla="*/ 393592 w 423826"/>
              <a:gd name="connsiteY864" fmla="*/ 94706 h 820312"/>
              <a:gd name="connsiteX865" fmla="*/ 392750 w 423826"/>
              <a:gd name="connsiteY865" fmla="*/ 94080 h 820312"/>
              <a:gd name="connsiteX866" fmla="*/ 393204 w 423826"/>
              <a:gd name="connsiteY866" fmla="*/ 93504 h 820312"/>
              <a:gd name="connsiteX867" fmla="*/ 394506 w 423826"/>
              <a:gd name="connsiteY867" fmla="*/ 94130 h 820312"/>
              <a:gd name="connsiteX868" fmla="*/ 371473 w 423826"/>
              <a:gd name="connsiteY868" fmla="*/ 90042 h 820312"/>
              <a:gd name="connsiteX869" fmla="*/ 370926 w 423826"/>
              <a:gd name="connsiteY869" fmla="*/ 92417 h 820312"/>
              <a:gd name="connsiteX870" fmla="*/ 369407 w 423826"/>
              <a:gd name="connsiteY870" fmla="*/ 91690 h 820312"/>
              <a:gd name="connsiteX871" fmla="*/ 370595 w 423826"/>
              <a:gd name="connsiteY871" fmla="*/ 89379 h 820312"/>
              <a:gd name="connsiteX872" fmla="*/ 371473 w 423826"/>
              <a:gd name="connsiteY872" fmla="*/ 90042 h 820312"/>
              <a:gd name="connsiteX873" fmla="*/ 361533 w 423826"/>
              <a:gd name="connsiteY873" fmla="*/ 89588 h 820312"/>
              <a:gd name="connsiteX874" fmla="*/ 362584 w 423826"/>
              <a:gd name="connsiteY874" fmla="*/ 90337 h 820312"/>
              <a:gd name="connsiteX875" fmla="*/ 360647 w 423826"/>
              <a:gd name="connsiteY875" fmla="*/ 90913 h 820312"/>
              <a:gd name="connsiteX876" fmla="*/ 360554 w 423826"/>
              <a:gd name="connsiteY876" fmla="*/ 91129 h 820312"/>
              <a:gd name="connsiteX877" fmla="*/ 360288 w 423826"/>
              <a:gd name="connsiteY877" fmla="*/ 91208 h 820312"/>
              <a:gd name="connsiteX878" fmla="*/ 358488 w 423826"/>
              <a:gd name="connsiteY878" fmla="*/ 92424 h 820312"/>
              <a:gd name="connsiteX879" fmla="*/ 358366 w 423826"/>
              <a:gd name="connsiteY879" fmla="*/ 91798 h 820312"/>
              <a:gd name="connsiteX880" fmla="*/ 360288 w 423826"/>
              <a:gd name="connsiteY880" fmla="*/ 91201 h 820312"/>
              <a:gd name="connsiteX881" fmla="*/ 360316 w 423826"/>
              <a:gd name="connsiteY881" fmla="*/ 90970 h 820312"/>
              <a:gd name="connsiteX882" fmla="*/ 360647 w 423826"/>
              <a:gd name="connsiteY882" fmla="*/ 90905 h 820312"/>
              <a:gd name="connsiteX883" fmla="*/ 361533 w 423826"/>
              <a:gd name="connsiteY883" fmla="*/ 89588 h 820312"/>
              <a:gd name="connsiteX884" fmla="*/ 160934 w 423826"/>
              <a:gd name="connsiteY884" fmla="*/ 88329 h 820312"/>
              <a:gd name="connsiteX885" fmla="*/ 161250 w 423826"/>
              <a:gd name="connsiteY885" fmla="*/ 90078 h 820312"/>
              <a:gd name="connsiteX886" fmla="*/ 160833 w 423826"/>
              <a:gd name="connsiteY886" fmla="*/ 91820 h 820312"/>
              <a:gd name="connsiteX887" fmla="*/ 160480 w 423826"/>
              <a:gd name="connsiteY887" fmla="*/ 92187 h 820312"/>
              <a:gd name="connsiteX888" fmla="*/ 159991 w 423826"/>
              <a:gd name="connsiteY888" fmla="*/ 92525 h 820312"/>
              <a:gd name="connsiteX889" fmla="*/ 159113 w 423826"/>
              <a:gd name="connsiteY889" fmla="*/ 91971 h 820312"/>
              <a:gd name="connsiteX890" fmla="*/ 158530 w 423826"/>
              <a:gd name="connsiteY890" fmla="*/ 91381 h 820312"/>
              <a:gd name="connsiteX891" fmla="*/ 158544 w 423826"/>
              <a:gd name="connsiteY891" fmla="*/ 88667 h 820312"/>
              <a:gd name="connsiteX892" fmla="*/ 160077 w 423826"/>
              <a:gd name="connsiteY892" fmla="*/ 87637 h 820312"/>
              <a:gd name="connsiteX893" fmla="*/ 160934 w 423826"/>
              <a:gd name="connsiteY893" fmla="*/ 88329 h 820312"/>
              <a:gd name="connsiteX894" fmla="*/ 67778 w 423826"/>
              <a:gd name="connsiteY894" fmla="*/ 76106 h 820312"/>
              <a:gd name="connsiteX895" fmla="*/ 68656 w 423826"/>
              <a:gd name="connsiteY895" fmla="*/ 77330 h 820312"/>
              <a:gd name="connsiteX896" fmla="*/ 68987 w 423826"/>
              <a:gd name="connsiteY896" fmla="*/ 77394 h 820312"/>
              <a:gd name="connsiteX897" fmla="*/ 68995 w 423826"/>
              <a:gd name="connsiteY897" fmla="*/ 77574 h 820312"/>
              <a:gd name="connsiteX898" fmla="*/ 71622 w 423826"/>
              <a:gd name="connsiteY898" fmla="*/ 78906 h 820312"/>
              <a:gd name="connsiteX899" fmla="*/ 71564 w 423826"/>
              <a:gd name="connsiteY899" fmla="*/ 79863 h 820312"/>
              <a:gd name="connsiteX900" fmla="*/ 69952 w 423826"/>
              <a:gd name="connsiteY900" fmla="*/ 80777 h 820312"/>
              <a:gd name="connsiteX901" fmla="*/ 69110 w 423826"/>
              <a:gd name="connsiteY901" fmla="*/ 80137 h 820312"/>
              <a:gd name="connsiteX902" fmla="*/ 68987 w 423826"/>
              <a:gd name="connsiteY902" fmla="*/ 77567 h 820312"/>
              <a:gd name="connsiteX903" fmla="*/ 68757 w 423826"/>
              <a:gd name="connsiteY903" fmla="*/ 77538 h 820312"/>
              <a:gd name="connsiteX904" fmla="*/ 68980 w 423826"/>
              <a:gd name="connsiteY904" fmla="*/ 77380 h 820312"/>
              <a:gd name="connsiteX905" fmla="*/ 68757 w 423826"/>
              <a:gd name="connsiteY905" fmla="*/ 77538 h 820312"/>
              <a:gd name="connsiteX906" fmla="*/ 68649 w 423826"/>
              <a:gd name="connsiteY906" fmla="*/ 77315 h 820312"/>
              <a:gd name="connsiteX907" fmla="*/ 66720 w 423826"/>
              <a:gd name="connsiteY907" fmla="*/ 76746 h 820312"/>
              <a:gd name="connsiteX908" fmla="*/ 67778 w 423826"/>
              <a:gd name="connsiteY908" fmla="*/ 76106 h 820312"/>
              <a:gd name="connsiteX909" fmla="*/ 63028 w 423826"/>
              <a:gd name="connsiteY909" fmla="*/ 76271 h 820312"/>
              <a:gd name="connsiteX910" fmla="*/ 61293 w 423826"/>
              <a:gd name="connsiteY910" fmla="*/ 77013 h 820312"/>
              <a:gd name="connsiteX911" fmla="*/ 60645 w 423826"/>
              <a:gd name="connsiteY911" fmla="*/ 74637 h 820312"/>
              <a:gd name="connsiteX912" fmla="*/ 61581 w 423826"/>
              <a:gd name="connsiteY912" fmla="*/ 74011 h 820312"/>
              <a:gd name="connsiteX913" fmla="*/ 63028 w 423826"/>
              <a:gd name="connsiteY913" fmla="*/ 76271 h 820312"/>
              <a:gd name="connsiteX914" fmla="*/ 28593 w 423826"/>
              <a:gd name="connsiteY914" fmla="*/ 75551 h 820312"/>
              <a:gd name="connsiteX915" fmla="*/ 28348 w 423826"/>
              <a:gd name="connsiteY915" fmla="*/ 75609 h 820312"/>
              <a:gd name="connsiteX916" fmla="*/ 28542 w 423826"/>
              <a:gd name="connsiteY916" fmla="*/ 75465 h 820312"/>
              <a:gd name="connsiteX917" fmla="*/ 28593 w 423826"/>
              <a:gd name="connsiteY917" fmla="*/ 75551 h 820312"/>
              <a:gd name="connsiteX918" fmla="*/ 31112 w 423826"/>
              <a:gd name="connsiteY918" fmla="*/ 72910 h 820312"/>
              <a:gd name="connsiteX919" fmla="*/ 28715 w 423826"/>
              <a:gd name="connsiteY919" fmla="*/ 69606 h 820312"/>
              <a:gd name="connsiteX920" fmla="*/ 29025 w 423826"/>
              <a:gd name="connsiteY920" fmla="*/ 68735 h 820312"/>
              <a:gd name="connsiteX921" fmla="*/ 29874 w 423826"/>
              <a:gd name="connsiteY921" fmla="*/ 68209 h 820312"/>
              <a:gd name="connsiteX922" fmla="*/ 39310 w 423826"/>
              <a:gd name="connsiteY922" fmla="*/ 74889 h 820312"/>
              <a:gd name="connsiteX923" fmla="*/ 39102 w 423826"/>
              <a:gd name="connsiteY923" fmla="*/ 78776 h 820312"/>
              <a:gd name="connsiteX924" fmla="*/ 36705 w 423826"/>
              <a:gd name="connsiteY924" fmla="*/ 79417 h 820312"/>
              <a:gd name="connsiteX925" fmla="*/ 28593 w 423826"/>
              <a:gd name="connsiteY925" fmla="*/ 75551 h 820312"/>
              <a:gd name="connsiteX926" fmla="*/ 14989 w 423826"/>
              <a:gd name="connsiteY926" fmla="*/ 80806 h 820312"/>
              <a:gd name="connsiteX927" fmla="*/ 15521 w 423826"/>
              <a:gd name="connsiteY927" fmla="*/ 79690 h 820312"/>
              <a:gd name="connsiteX928" fmla="*/ 16299 w 423826"/>
              <a:gd name="connsiteY928" fmla="*/ 80295 h 820312"/>
              <a:gd name="connsiteX929" fmla="*/ 15881 w 423826"/>
              <a:gd name="connsiteY929" fmla="*/ 80857 h 820312"/>
              <a:gd name="connsiteX930" fmla="*/ 14989 w 423826"/>
              <a:gd name="connsiteY930" fmla="*/ 80806 h 820312"/>
              <a:gd name="connsiteX931" fmla="*/ 43701 w 423826"/>
              <a:gd name="connsiteY931" fmla="*/ 82095 h 820312"/>
              <a:gd name="connsiteX932" fmla="*/ 45544 w 423826"/>
              <a:gd name="connsiteY932" fmla="*/ 81504 h 820312"/>
              <a:gd name="connsiteX933" fmla="*/ 45652 w 423826"/>
              <a:gd name="connsiteY933" fmla="*/ 81260 h 820312"/>
              <a:gd name="connsiteX934" fmla="*/ 45753 w 423826"/>
              <a:gd name="connsiteY934" fmla="*/ 81195 h 820312"/>
              <a:gd name="connsiteX935" fmla="*/ 43255 w 423826"/>
              <a:gd name="connsiteY935" fmla="*/ 77207 h 820312"/>
              <a:gd name="connsiteX936" fmla="*/ 44673 w 423826"/>
              <a:gd name="connsiteY936" fmla="*/ 75839 h 820312"/>
              <a:gd name="connsiteX937" fmla="*/ 47279 w 423826"/>
              <a:gd name="connsiteY937" fmla="*/ 76099 h 820312"/>
              <a:gd name="connsiteX938" fmla="*/ 45753 w 423826"/>
              <a:gd name="connsiteY938" fmla="*/ 81195 h 820312"/>
              <a:gd name="connsiteX939" fmla="*/ 45911 w 423826"/>
              <a:gd name="connsiteY939" fmla="*/ 81425 h 820312"/>
              <a:gd name="connsiteX940" fmla="*/ 45551 w 423826"/>
              <a:gd name="connsiteY940" fmla="*/ 81504 h 820312"/>
              <a:gd name="connsiteX941" fmla="*/ 44731 w 423826"/>
              <a:gd name="connsiteY941" fmla="*/ 82757 h 820312"/>
              <a:gd name="connsiteX942" fmla="*/ 43701 w 423826"/>
              <a:gd name="connsiteY942" fmla="*/ 82095 h 820312"/>
              <a:gd name="connsiteX943" fmla="*/ 17767 w 423826"/>
              <a:gd name="connsiteY943" fmla="*/ 84549 h 820312"/>
              <a:gd name="connsiteX944" fmla="*/ 18832 w 423826"/>
              <a:gd name="connsiteY944" fmla="*/ 83426 h 820312"/>
              <a:gd name="connsiteX945" fmla="*/ 22259 w 423826"/>
              <a:gd name="connsiteY945" fmla="*/ 84297 h 820312"/>
              <a:gd name="connsiteX946" fmla="*/ 20070 w 423826"/>
              <a:gd name="connsiteY946" fmla="*/ 85161 h 820312"/>
              <a:gd name="connsiteX947" fmla="*/ 17767 w 423826"/>
              <a:gd name="connsiteY947" fmla="*/ 84549 h 820312"/>
              <a:gd name="connsiteX948" fmla="*/ 27383 w 423826"/>
              <a:gd name="connsiteY948" fmla="*/ 94382 h 820312"/>
              <a:gd name="connsiteX949" fmla="*/ 16291 w 423826"/>
              <a:gd name="connsiteY949" fmla="*/ 91661 h 820312"/>
              <a:gd name="connsiteX950" fmla="*/ 15291 w 423826"/>
              <a:gd name="connsiteY950" fmla="*/ 89502 h 820312"/>
              <a:gd name="connsiteX951" fmla="*/ 17846 w 423826"/>
              <a:gd name="connsiteY951" fmla="*/ 89235 h 820312"/>
              <a:gd name="connsiteX952" fmla="*/ 27772 w 423826"/>
              <a:gd name="connsiteY952" fmla="*/ 91913 h 820312"/>
              <a:gd name="connsiteX953" fmla="*/ 28269 w 423826"/>
              <a:gd name="connsiteY953" fmla="*/ 93619 h 820312"/>
              <a:gd name="connsiteX954" fmla="*/ 27383 w 423826"/>
              <a:gd name="connsiteY954" fmla="*/ 94382 h 820312"/>
              <a:gd name="connsiteX955" fmla="*/ 81591 w 423826"/>
              <a:gd name="connsiteY955" fmla="*/ 95311 h 820312"/>
              <a:gd name="connsiteX956" fmla="*/ 81800 w 423826"/>
              <a:gd name="connsiteY956" fmla="*/ 92986 h 820312"/>
              <a:gd name="connsiteX957" fmla="*/ 73652 w 423826"/>
              <a:gd name="connsiteY957" fmla="*/ 89300 h 820312"/>
              <a:gd name="connsiteX958" fmla="*/ 72543 w 423826"/>
              <a:gd name="connsiteY958" fmla="*/ 85939 h 820312"/>
              <a:gd name="connsiteX959" fmla="*/ 74868 w 423826"/>
              <a:gd name="connsiteY959" fmla="*/ 82541 h 820312"/>
              <a:gd name="connsiteX960" fmla="*/ 81512 w 423826"/>
              <a:gd name="connsiteY960" fmla="*/ 79547 h 820312"/>
              <a:gd name="connsiteX961" fmla="*/ 83290 w 423826"/>
              <a:gd name="connsiteY961" fmla="*/ 83786 h 820312"/>
              <a:gd name="connsiteX962" fmla="*/ 88026 w 423826"/>
              <a:gd name="connsiteY962" fmla="*/ 87659 h 820312"/>
              <a:gd name="connsiteX963" fmla="*/ 89566 w 423826"/>
              <a:gd name="connsiteY963" fmla="*/ 92108 h 820312"/>
              <a:gd name="connsiteX964" fmla="*/ 88983 w 423826"/>
              <a:gd name="connsiteY964" fmla="*/ 94929 h 820312"/>
              <a:gd name="connsiteX965" fmla="*/ 83462 w 423826"/>
              <a:gd name="connsiteY965" fmla="*/ 96916 h 820312"/>
              <a:gd name="connsiteX966" fmla="*/ 81591 w 423826"/>
              <a:gd name="connsiteY966" fmla="*/ 95311 h 820312"/>
              <a:gd name="connsiteX967" fmla="*/ 20344 w 423826"/>
              <a:gd name="connsiteY967" fmla="*/ 97787 h 820312"/>
              <a:gd name="connsiteX968" fmla="*/ 21193 w 423826"/>
              <a:gd name="connsiteY968" fmla="*/ 97297 h 820312"/>
              <a:gd name="connsiteX969" fmla="*/ 21935 w 423826"/>
              <a:gd name="connsiteY969" fmla="*/ 97549 h 820312"/>
              <a:gd name="connsiteX970" fmla="*/ 21913 w 423826"/>
              <a:gd name="connsiteY970" fmla="*/ 98125 h 820312"/>
              <a:gd name="connsiteX971" fmla="*/ 20344 w 423826"/>
              <a:gd name="connsiteY971" fmla="*/ 97787 h 820312"/>
              <a:gd name="connsiteX972" fmla="*/ 28168 w 423826"/>
              <a:gd name="connsiteY972" fmla="*/ 103481 h 820312"/>
              <a:gd name="connsiteX973" fmla="*/ 26606 w 423826"/>
              <a:gd name="connsiteY973" fmla="*/ 101206 h 820312"/>
              <a:gd name="connsiteX974" fmla="*/ 28442 w 423826"/>
              <a:gd name="connsiteY974" fmla="*/ 98917 h 820312"/>
              <a:gd name="connsiteX975" fmla="*/ 28341 w 423826"/>
              <a:gd name="connsiteY975" fmla="*/ 98903 h 820312"/>
              <a:gd name="connsiteX976" fmla="*/ 28226 w 423826"/>
              <a:gd name="connsiteY976" fmla="*/ 98658 h 820312"/>
              <a:gd name="connsiteX977" fmla="*/ 26354 w 423826"/>
              <a:gd name="connsiteY977" fmla="*/ 98082 h 820312"/>
              <a:gd name="connsiteX978" fmla="*/ 27362 w 423826"/>
              <a:gd name="connsiteY978" fmla="*/ 97413 h 820312"/>
              <a:gd name="connsiteX979" fmla="*/ 27945 w 423826"/>
              <a:gd name="connsiteY979" fmla="*/ 98061 h 820312"/>
              <a:gd name="connsiteX980" fmla="*/ 28226 w 423826"/>
              <a:gd name="connsiteY980" fmla="*/ 98658 h 820312"/>
              <a:gd name="connsiteX981" fmla="*/ 28585 w 423826"/>
              <a:gd name="connsiteY981" fmla="*/ 98730 h 820312"/>
              <a:gd name="connsiteX982" fmla="*/ 28434 w 423826"/>
              <a:gd name="connsiteY982" fmla="*/ 98917 h 820312"/>
              <a:gd name="connsiteX983" fmla="*/ 31162 w 423826"/>
              <a:gd name="connsiteY983" fmla="*/ 100170 h 820312"/>
              <a:gd name="connsiteX984" fmla="*/ 31357 w 423826"/>
              <a:gd name="connsiteY984" fmla="*/ 102423 h 820312"/>
              <a:gd name="connsiteX985" fmla="*/ 30407 w 423826"/>
              <a:gd name="connsiteY985" fmla="*/ 104136 h 820312"/>
              <a:gd name="connsiteX986" fmla="*/ 28168 w 423826"/>
              <a:gd name="connsiteY986" fmla="*/ 103481 h 820312"/>
              <a:gd name="connsiteX987" fmla="*/ 326392 w 423826"/>
              <a:gd name="connsiteY987" fmla="*/ 105532 h 820312"/>
              <a:gd name="connsiteX988" fmla="*/ 327292 w 423826"/>
              <a:gd name="connsiteY988" fmla="*/ 104899 h 820312"/>
              <a:gd name="connsiteX989" fmla="*/ 328142 w 423826"/>
              <a:gd name="connsiteY989" fmla="*/ 105619 h 820312"/>
              <a:gd name="connsiteX990" fmla="*/ 327155 w 423826"/>
              <a:gd name="connsiteY990" fmla="*/ 106252 h 820312"/>
              <a:gd name="connsiteX991" fmla="*/ 326392 w 423826"/>
              <a:gd name="connsiteY991" fmla="*/ 105532 h 820312"/>
              <a:gd name="connsiteX992" fmla="*/ 353003 w 423826"/>
              <a:gd name="connsiteY992" fmla="*/ 105079 h 820312"/>
              <a:gd name="connsiteX993" fmla="*/ 353752 w 423826"/>
              <a:gd name="connsiteY993" fmla="*/ 105302 h 820312"/>
              <a:gd name="connsiteX994" fmla="*/ 353752 w 423826"/>
              <a:gd name="connsiteY994" fmla="*/ 105892 h 820312"/>
              <a:gd name="connsiteX995" fmla="*/ 352111 w 423826"/>
              <a:gd name="connsiteY995" fmla="*/ 105576 h 820312"/>
              <a:gd name="connsiteX996" fmla="*/ 353003 w 423826"/>
              <a:gd name="connsiteY996" fmla="*/ 105079 h 820312"/>
              <a:gd name="connsiteX997" fmla="*/ 381082 w 423826"/>
              <a:gd name="connsiteY997" fmla="*/ 101631 h 820312"/>
              <a:gd name="connsiteX998" fmla="*/ 382954 w 423826"/>
              <a:gd name="connsiteY998" fmla="*/ 100184 h 820312"/>
              <a:gd name="connsiteX999" fmla="*/ 385264 w 423826"/>
              <a:gd name="connsiteY999" fmla="*/ 99198 h 820312"/>
              <a:gd name="connsiteX1000" fmla="*/ 385991 w 423826"/>
              <a:gd name="connsiteY1000" fmla="*/ 99968 h 820312"/>
              <a:gd name="connsiteX1001" fmla="*/ 386258 w 423826"/>
              <a:gd name="connsiteY1001" fmla="*/ 106432 h 820312"/>
              <a:gd name="connsiteX1002" fmla="*/ 386524 w 423826"/>
              <a:gd name="connsiteY1002" fmla="*/ 106490 h 820312"/>
              <a:gd name="connsiteX1003" fmla="*/ 386653 w 423826"/>
              <a:gd name="connsiteY1003" fmla="*/ 106749 h 820312"/>
              <a:gd name="connsiteX1004" fmla="*/ 388474 w 423826"/>
              <a:gd name="connsiteY1004" fmla="*/ 107296 h 820312"/>
              <a:gd name="connsiteX1005" fmla="*/ 387553 w 423826"/>
              <a:gd name="connsiteY1005" fmla="*/ 107965 h 820312"/>
              <a:gd name="connsiteX1006" fmla="*/ 386661 w 423826"/>
              <a:gd name="connsiteY1006" fmla="*/ 106749 h 820312"/>
              <a:gd name="connsiteX1007" fmla="*/ 386272 w 423826"/>
              <a:gd name="connsiteY1007" fmla="*/ 106670 h 820312"/>
              <a:gd name="connsiteX1008" fmla="*/ 386265 w 423826"/>
              <a:gd name="connsiteY1008" fmla="*/ 106425 h 820312"/>
              <a:gd name="connsiteX1009" fmla="*/ 381082 w 423826"/>
              <a:gd name="connsiteY1009" fmla="*/ 101631 h 820312"/>
              <a:gd name="connsiteX1010" fmla="*/ 367010 w 423826"/>
              <a:gd name="connsiteY1010" fmla="*/ 107829 h 820312"/>
              <a:gd name="connsiteX1011" fmla="*/ 366730 w 423826"/>
              <a:gd name="connsiteY1011" fmla="*/ 107541 h 820312"/>
              <a:gd name="connsiteX1012" fmla="*/ 368500 w 423826"/>
              <a:gd name="connsiteY1012" fmla="*/ 107613 h 820312"/>
              <a:gd name="connsiteX1013" fmla="*/ 368176 w 423826"/>
              <a:gd name="connsiteY1013" fmla="*/ 107879 h 820312"/>
              <a:gd name="connsiteX1014" fmla="*/ 367565 w 423826"/>
              <a:gd name="connsiteY1014" fmla="*/ 108210 h 820312"/>
              <a:gd name="connsiteX1015" fmla="*/ 367010 w 423826"/>
              <a:gd name="connsiteY1015" fmla="*/ 107829 h 820312"/>
              <a:gd name="connsiteX1016" fmla="*/ 378109 w 423826"/>
              <a:gd name="connsiteY1016" fmla="*/ 109016 h 820312"/>
              <a:gd name="connsiteX1017" fmla="*/ 378613 w 423826"/>
              <a:gd name="connsiteY1017" fmla="*/ 107929 h 820312"/>
              <a:gd name="connsiteX1018" fmla="*/ 379276 w 423826"/>
              <a:gd name="connsiteY1018" fmla="*/ 106857 h 820312"/>
              <a:gd name="connsiteX1019" fmla="*/ 379276 w 423826"/>
              <a:gd name="connsiteY1019" fmla="*/ 106857 h 820312"/>
              <a:gd name="connsiteX1020" fmla="*/ 379276 w 423826"/>
              <a:gd name="connsiteY1020" fmla="*/ 106857 h 820312"/>
              <a:gd name="connsiteX1021" fmla="*/ 379744 w 423826"/>
              <a:gd name="connsiteY1021" fmla="*/ 107174 h 820312"/>
              <a:gd name="connsiteX1022" fmla="*/ 380096 w 423826"/>
              <a:gd name="connsiteY1022" fmla="*/ 107519 h 820312"/>
              <a:gd name="connsiteX1023" fmla="*/ 379463 w 423826"/>
              <a:gd name="connsiteY1023" fmla="*/ 109801 h 820312"/>
              <a:gd name="connsiteX1024" fmla="*/ 378109 w 423826"/>
              <a:gd name="connsiteY1024" fmla="*/ 109016 h 820312"/>
              <a:gd name="connsiteX1025" fmla="*/ 42319 w 423826"/>
              <a:gd name="connsiteY1025" fmla="*/ 113429 h 820312"/>
              <a:gd name="connsiteX1026" fmla="*/ 41369 w 423826"/>
              <a:gd name="connsiteY1026" fmla="*/ 114055 h 820312"/>
              <a:gd name="connsiteX1027" fmla="*/ 40513 w 423826"/>
              <a:gd name="connsiteY1027" fmla="*/ 113364 h 820312"/>
              <a:gd name="connsiteX1028" fmla="*/ 42319 w 423826"/>
              <a:gd name="connsiteY1028" fmla="*/ 113429 h 820312"/>
              <a:gd name="connsiteX1029" fmla="*/ 29572 w 423826"/>
              <a:gd name="connsiteY1029" fmla="*/ 115718 h 820312"/>
              <a:gd name="connsiteX1030" fmla="*/ 28758 w 423826"/>
              <a:gd name="connsiteY1030" fmla="*/ 114530 h 820312"/>
              <a:gd name="connsiteX1031" fmla="*/ 28327 w 423826"/>
              <a:gd name="connsiteY1031" fmla="*/ 114444 h 820312"/>
              <a:gd name="connsiteX1032" fmla="*/ 28283 w 423826"/>
              <a:gd name="connsiteY1032" fmla="*/ 114134 h 820312"/>
              <a:gd name="connsiteX1033" fmla="*/ 26477 w 423826"/>
              <a:gd name="connsiteY1033" fmla="*/ 113609 h 820312"/>
              <a:gd name="connsiteX1034" fmla="*/ 26570 w 423826"/>
              <a:gd name="connsiteY1034" fmla="*/ 113004 h 820312"/>
              <a:gd name="connsiteX1035" fmla="*/ 28276 w 423826"/>
              <a:gd name="connsiteY1035" fmla="*/ 114142 h 820312"/>
              <a:gd name="connsiteX1036" fmla="*/ 28614 w 423826"/>
              <a:gd name="connsiteY1036" fmla="*/ 114242 h 820312"/>
              <a:gd name="connsiteX1037" fmla="*/ 28744 w 423826"/>
              <a:gd name="connsiteY1037" fmla="*/ 114537 h 820312"/>
              <a:gd name="connsiteX1038" fmla="*/ 30500 w 423826"/>
              <a:gd name="connsiteY1038" fmla="*/ 115077 h 820312"/>
              <a:gd name="connsiteX1039" fmla="*/ 29572 w 423826"/>
              <a:gd name="connsiteY1039" fmla="*/ 115718 h 820312"/>
              <a:gd name="connsiteX1040" fmla="*/ 398393 w 423826"/>
              <a:gd name="connsiteY1040" fmla="*/ 130777 h 820312"/>
              <a:gd name="connsiteX1041" fmla="*/ 399286 w 423826"/>
              <a:gd name="connsiteY1041" fmla="*/ 130237 h 820312"/>
              <a:gd name="connsiteX1042" fmla="*/ 400085 w 423826"/>
              <a:gd name="connsiteY1042" fmla="*/ 130503 h 820312"/>
              <a:gd name="connsiteX1043" fmla="*/ 400063 w 423826"/>
              <a:gd name="connsiteY1043" fmla="*/ 131130 h 820312"/>
              <a:gd name="connsiteX1044" fmla="*/ 398393 w 423826"/>
              <a:gd name="connsiteY1044" fmla="*/ 130777 h 820312"/>
              <a:gd name="connsiteX1045" fmla="*/ 9252 w 423826"/>
              <a:gd name="connsiteY1045" fmla="*/ 133188 h 820312"/>
              <a:gd name="connsiteX1046" fmla="*/ 9763 w 423826"/>
              <a:gd name="connsiteY1046" fmla="*/ 132094 h 820312"/>
              <a:gd name="connsiteX1047" fmla="*/ 10497 w 423826"/>
              <a:gd name="connsiteY1047" fmla="*/ 132684 h 820312"/>
              <a:gd name="connsiteX1048" fmla="*/ 10109 w 423826"/>
              <a:gd name="connsiteY1048" fmla="*/ 133231 h 820312"/>
              <a:gd name="connsiteX1049" fmla="*/ 9252 w 423826"/>
              <a:gd name="connsiteY1049" fmla="*/ 133188 h 820312"/>
              <a:gd name="connsiteX1050" fmla="*/ 387359 w 423826"/>
              <a:gd name="connsiteY1050" fmla="*/ 133181 h 820312"/>
              <a:gd name="connsiteX1051" fmla="*/ 387891 w 423826"/>
              <a:gd name="connsiteY1051" fmla="*/ 132058 h 820312"/>
              <a:gd name="connsiteX1052" fmla="*/ 388626 w 423826"/>
              <a:gd name="connsiteY1052" fmla="*/ 132670 h 820312"/>
              <a:gd name="connsiteX1053" fmla="*/ 388215 w 423826"/>
              <a:gd name="connsiteY1053" fmla="*/ 133246 h 820312"/>
              <a:gd name="connsiteX1054" fmla="*/ 387359 w 423826"/>
              <a:gd name="connsiteY1054" fmla="*/ 133181 h 820312"/>
              <a:gd name="connsiteX1055" fmla="*/ 323377 w 423826"/>
              <a:gd name="connsiteY1055" fmla="*/ 136607 h 820312"/>
              <a:gd name="connsiteX1056" fmla="*/ 324226 w 423826"/>
              <a:gd name="connsiteY1056" fmla="*/ 136067 h 820312"/>
              <a:gd name="connsiteX1057" fmla="*/ 324982 w 423826"/>
              <a:gd name="connsiteY1057" fmla="*/ 136348 h 820312"/>
              <a:gd name="connsiteX1058" fmla="*/ 324910 w 423826"/>
              <a:gd name="connsiteY1058" fmla="*/ 136975 h 820312"/>
              <a:gd name="connsiteX1059" fmla="*/ 323377 w 423826"/>
              <a:gd name="connsiteY1059" fmla="*/ 136607 h 820312"/>
              <a:gd name="connsiteX1060" fmla="*/ 388460 w 423826"/>
              <a:gd name="connsiteY1060" fmla="*/ 138335 h 820312"/>
              <a:gd name="connsiteX1061" fmla="*/ 388410 w 423826"/>
              <a:gd name="connsiteY1061" fmla="*/ 138911 h 820312"/>
              <a:gd name="connsiteX1062" fmla="*/ 386733 w 423826"/>
              <a:gd name="connsiteY1062" fmla="*/ 138580 h 820312"/>
              <a:gd name="connsiteX1063" fmla="*/ 387647 w 423826"/>
              <a:gd name="connsiteY1063" fmla="*/ 138090 h 820312"/>
              <a:gd name="connsiteX1064" fmla="*/ 388460 w 423826"/>
              <a:gd name="connsiteY1064" fmla="*/ 138335 h 820312"/>
              <a:gd name="connsiteX1065" fmla="*/ 29298 w 423826"/>
              <a:gd name="connsiteY1065" fmla="*/ 150514 h 820312"/>
              <a:gd name="connsiteX1066" fmla="*/ 30148 w 423826"/>
              <a:gd name="connsiteY1066" fmla="*/ 149651 h 820312"/>
              <a:gd name="connsiteX1067" fmla="*/ 30860 w 423826"/>
              <a:gd name="connsiteY1067" fmla="*/ 150263 h 820312"/>
              <a:gd name="connsiteX1068" fmla="*/ 30054 w 423826"/>
              <a:gd name="connsiteY1068" fmla="*/ 150817 h 820312"/>
              <a:gd name="connsiteX1069" fmla="*/ 29298 w 423826"/>
              <a:gd name="connsiteY1069" fmla="*/ 150514 h 820312"/>
              <a:gd name="connsiteX1070" fmla="*/ 340407 w 423826"/>
              <a:gd name="connsiteY1070" fmla="*/ 149147 h 820312"/>
              <a:gd name="connsiteX1071" fmla="*/ 340356 w 423826"/>
              <a:gd name="connsiteY1071" fmla="*/ 147326 h 820312"/>
              <a:gd name="connsiteX1072" fmla="*/ 340083 w 423826"/>
              <a:gd name="connsiteY1072" fmla="*/ 147426 h 820312"/>
              <a:gd name="connsiteX1073" fmla="*/ 340104 w 423826"/>
              <a:gd name="connsiteY1073" fmla="*/ 147232 h 820312"/>
              <a:gd name="connsiteX1074" fmla="*/ 337341 w 423826"/>
              <a:gd name="connsiteY1074" fmla="*/ 147239 h 820312"/>
              <a:gd name="connsiteX1075" fmla="*/ 337456 w 423826"/>
              <a:gd name="connsiteY1075" fmla="*/ 147398 h 820312"/>
              <a:gd name="connsiteX1076" fmla="*/ 337225 w 423826"/>
              <a:gd name="connsiteY1076" fmla="*/ 147434 h 820312"/>
              <a:gd name="connsiteX1077" fmla="*/ 337225 w 423826"/>
              <a:gd name="connsiteY1077" fmla="*/ 149075 h 820312"/>
              <a:gd name="connsiteX1078" fmla="*/ 336182 w 423826"/>
              <a:gd name="connsiteY1078" fmla="*/ 150615 h 820312"/>
              <a:gd name="connsiteX1079" fmla="*/ 334533 w 423826"/>
              <a:gd name="connsiteY1079" fmla="*/ 148787 h 820312"/>
              <a:gd name="connsiteX1080" fmla="*/ 337225 w 423826"/>
              <a:gd name="connsiteY1080" fmla="*/ 147434 h 820312"/>
              <a:gd name="connsiteX1081" fmla="*/ 337211 w 423826"/>
              <a:gd name="connsiteY1081" fmla="*/ 147239 h 820312"/>
              <a:gd name="connsiteX1082" fmla="*/ 337341 w 423826"/>
              <a:gd name="connsiteY1082" fmla="*/ 147239 h 820312"/>
              <a:gd name="connsiteX1083" fmla="*/ 336095 w 423826"/>
              <a:gd name="connsiteY1083" fmla="*/ 145857 h 820312"/>
              <a:gd name="connsiteX1084" fmla="*/ 333303 w 423826"/>
              <a:gd name="connsiteY1084" fmla="*/ 143043 h 820312"/>
              <a:gd name="connsiteX1085" fmla="*/ 335066 w 423826"/>
              <a:gd name="connsiteY1085" fmla="*/ 138587 h 820312"/>
              <a:gd name="connsiteX1086" fmla="*/ 337146 w 423826"/>
              <a:gd name="connsiteY1086" fmla="*/ 138558 h 820312"/>
              <a:gd name="connsiteX1087" fmla="*/ 338103 w 423826"/>
              <a:gd name="connsiteY1087" fmla="*/ 142222 h 820312"/>
              <a:gd name="connsiteX1088" fmla="*/ 340097 w 423826"/>
              <a:gd name="connsiteY1088" fmla="*/ 147225 h 820312"/>
              <a:gd name="connsiteX1089" fmla="*/ 340349 w 423826"/>
              <a:gd name="connsiteY1089" fmla="*/ 147225 h 820312"/>
              <a:gd name="connsiteX1090" fmla="*/ 340349 w 423826"/>
              <a:gd name="connsiteY1090" fmla="*/ 147318 h 820312"/>
              <a:gd name="connsiteX1091" fmla="*/ 343639 w 423826"/>
              <a:gd name="connsiteY1091" fmla="*/ 145994 h 820312"/>
              <a:gd name="connsiteX1092" fmla="*/ 347562 w 423826"/>
              <a:gd name="connsiteY1092" fmla="*/ 145879 h 820312"/>
              <a:gd name="connsiteX1093" fmla="*/ 347410 w 423826"/>
              <a:gd name="connsiteY1093" fmla="*/ 149118 h 820312"/>
              <a:gd name="connsiteX1094" fmla="*/ 345337 w 423826"/>
              <a:gd name="connsiteY1094" fmla="*/ 150443 h 820312"/>
              <a:gd name="connsiteX1095" fmla="*/ 340407 w 423826"/>
              <a:gd name="connsiteY1095" fmla="*/ 149147 h 820312"/>
              <a:gd name="connsiteX1096" fmla="*/ 381377 w 423826"/>
              <a:gd name="connsiteY1096" fmla="*/ 152429 h 820312"/>
              <a:gd name="connsiteX1097" fmla="*/ 382284 w 423826"/>
              <a:gd name="connsiteY1097" fmla="*/ 151616 h 820312"/>
              <a:gd name="connsiteX1098" fmla="*/ 383091 w 423826"/>
              <a:gd name="connsiteY1098" fmla="*/ 152206 h 820312"/>
              <a:gd name="connsiteX1099" fmla="*/ 382191 w 423826"/>
              <a:gd name="connsiteY1099" fmla="*/ 152732 h 820312"/>
              <a:gd name="connsiteX1100" fmla="*/ 381377 w 423826"/>
              <a:gd name="connsiteY1100" fmla="*/ 152429 h 820312"/>
              <a:gd name="connsiteX1101" fmla="*/ 401078 w 423826"/>
              <a:gd name="connsiteY1101" fmla="*/ 161629 h 820312"/>
              <a:gd name="connsiteX1102" fmla="*/ 401136 w 423826"/>
              <a:gd name="connsiteY1102" fmla="*/ 160700 h 820312"/>
              <a:gd name="connsiteX1103" fmla="*/ 403885 w 423826"/>
              <a:gd name="connsiteY1103" fmla="*/ 158965 h 820312"/>
              <a:gd name="connsiteX1104" fmla="*/ 406275 w 423826"/>
              <a:gd name="connsiteY1104" fmla="*/ 157079 h 820312"/>
              <a:gd name="connsiteX1105" fmla="*/ 403900 w 423826"/>
              <a:gd name="connsiteY1105" fmla="*/ 155215 h 820312"/>
              <a:gd name="connsiteX1106" fmla="*/ 401093 w 423826"/>
              <a:gd name="connsiteY1106" fmla="*/ 155085 h 820312"/>
              <a:gd name="connsiteX1107" fmla="*/ 399869 w 423826"/>
              <a:gd name="connsiteY1107" fmla="*/ 152804 h 820312"/>
              <a:gd name="connsiteX1108" fmla="*/ 400905 w 423826"/>
              <a:gd name="connsiteY1108" fmla="*/ 151227 h 820312"/>
              <a:gd name="connsiteX1109" fmla="*/ 400726 w 423826"/>
              <a:gd name="connsiteY1109" fmla="*/ 151292 h 820312"/>
              <a:gd name="connsiteX1110" fmla="*/ 400610 w 423826"/>
              <a:gd name="connsiteY1110" fmla="*/ 151047 h 820312"/>
              <a:gd name="connsiteX1111" fmla="*/ 398861 w 423826"/>
              <a:gd name="connsiteY1111" fmla="*/ 150500 h 820312"/>
              <a:gd name="connsiteX1112" fmla="*/ 399804 w 423826"/>
              <a:gd name="connsiteY1112" fmla="*/ 149867 h 820312"/>
              <a:gd name="connsiteX1113" fmla="*/ 400603 w 423826"/>
              <a:gd name="connsiteY1113" fmla="*/ 151047 h 820312"/>
              <a:gd name="connsiteX1114" fmla="*/ 400963 w 423826"/>
              <a:gd name="connsiteY1114" fmla="*/ 151119 h 820312"/>
              <a:gd name="connsiteX1115" fmla="*/ 400891 w 423826"/>
              <a:gd name="connsiteY1115" fmla="*/ 151227 h 820312"/>
              <a:gd name="connsiteX1116" fmla="*/ 409449 w 423826"/>
              <a:gd name="connsiteY1116" fmla="*/ 145504 h 820312"/>
              <a:gd name="connsiteX1117" fmla="*/ 409349 w 423826"/>
              <a:gd name="connsiteY1117" fmla="*/ 145468 h 820312"/>
              <a:gd name="connsiteX1118" fmla="*/ 409485 w 423826"/>
              <a:gd name="connsiteY1118" fmla="*/ 145289 h 820312"/>
              <a:gd name="connsiteX1119" fmla="*/ 406901 w 423826"/>
              <a:gd name="connsiteY1119" fmla="*/ 143028 h 820312"/>
              <a:gd name="connsiteX1120" fmla="*/ 409708 w 423826"/>
              <a:gd name="connsiteY1120" fmla="*/ 141603 h 820312"/>
              <a:gd name="connsiteX1121" fmla="*/ 410954 w 423826"/>
              <a:gd name="connsiteY1121" fmla="*/ 141783 h 820312"/>
              <a:gd name="connsiteX1122" fmla="*/ 411285 w 423826"/>
              <a:gd name="connsiteY1122" fmla="*/ 143158 h 820312"/>
              <a:gd name="connsiteX1123" fmla="*/ 409493 w 423826"/>
              <a:gd name="connsiteY1123" fmla="*/ 145281 h 820312"/>
              <a:gd name="connsiteX1124" fmla="*/ 409629 w 423826"/>
              <a:gd name="connsiteY1124" fmla="*/ 145296 h 820312"/>
              <a:gd name="connsiteX1125" fmla="*/ 409464 w 423826"/>
              <a:gd name="connsiteY1125" fmla="*/ 145497 h 820312"/>
              <a:gd name="connsiteX1126" fmla="*/ 415085 w 423826"/>
              <a:gd name="connsiteY1126" fmla="*/ 147318 h 820312"/>
              <a:gd name="connsiteX1127" fmla="*/ 415150 w 423826"/>
              <a:gd name="connsiteY1127" fmla="*/ 147225 h 820312"/>
              <a:gd name="connsiteX1128" fmla="*/ 415416 w 423826"/>
              <a:gd name="connsiteY1128" fmla="*/ 147426 h 820312"/>
              <a:gd name="connsiteX1129" fmla="*/ 415085 w 423826"/>
              <a:gd name="connsiteY1129" fmla="*/ 147318 h 820312"/>
              <a:gd name="connsiteX1130" fmla="*/ 412451 w 423826"/>
              <a:gd name="connsiteY1130" fmla="*/ 155222 h 820312"/>
              <a:gd name="connsiteX1131" fmla="*/ 406779 w 423826"/>
              <a:gd name="connsiteY1131" fmla="*/ 160909 h 820312"/>
              <a:gd name="connsiteX1132" fmla="*/ 401913 w 423826"/>
              <a:gd name="connsiteY1132" fmla="*/ 162334 h 820312"/>
              <a:gd name="connsiteX1133" fmla="*/ 401078 w 423826"/>
              <a:gd name="connsiteY1133" fmla="*/ 161629 h 820312"/>
              <a:gd name="connsiteX1134" fmla="*/ 392621 w 423826"/>
              <a:gd name="connsiteY1134" fmla="*/ 167682 h 820312"/>
              <a:gd name="connsiteX1135" fmla="*/ 393664 w 423826"/>
              <a:gd name="connsiteY1135" fmla="*/ 167107 h 820312"/>
              <a:gd name="connsiteX1136" fmla="*/ 394701 w 423826"/>
              <a:gd name="connsiteY1136" fmla="*/ 167740 h 820312"/>
              <a:gd name="connsiteX1137" fmla="*/ 393635 w 423826"/>
              <a:gd name="connsiteY1137" fmla="*/ 168323 h 820312"/>
              <a:gd name="connsiteX1138" fmla="*/ 392621 w 423826"/>
              <a:gd name="connsiteY1138" fmla="*/ 167682 h 820312"/>
              <a:gd name="connsiteX1139" fmla="*/ 398616 w 423826"/>
              <a:gd name="connsiteY1139" fmla="*/ 167459 h 820312"/>
              <a:gd name="connsiteX1140" fmla="*/ 399653 w 423826"/>
              <a:gd name="connsiteY1140" fmla="*/ 166941 h 820312"/>
              <a:gd name="connsiteX1141" fmla="*/ 403619 w 423826"/>
              <a:gd name="connsiteY1141" fmla="*/ 169324 h 820312"/>
              <a:gd name="connsiteX1142" fmla="*/ 402791 w 423826"/>
              <a:gd name="connsiteY1142" fmla="*/ 170015 h 820312"/>
              <a:gd name="connsiteX1143" fmla="*/ 398616 w 423826"/>
              <a:gd name="connsiteY1143" fmla="*/ 167459 h 820312"/>
              <a:gd name="connsiteX1144" fmla="*/ 406369 w 423826"/>
              <a:gd name="connsiteY1144" fmla="*/ 182187 h 820312"/>
              <a:gd name="connsiteX1145" fmla="*/ 404202 w 423826"/>
              <a:gd name="connsiteY1145" fmla="*/ 181230 h 820312"/>
              <a:gd name="connsiteX1146" fmla="*/ 406397 w 423826"/>
              <a:gd name="connsiteY1146" fmla="*/ 180315 h 820312"/>
              <a:gd name="connsiteX1147" fmla="*/ 410414 w 423826"/>
              <a:gd name="connsiteY1147" fmla="*/ 180445 h 820312"/>
              <a:gd name="connsiteX1148" fmla="*/ 411378 w 423826"/>
              <a:gd name="connsiteY1148" fmla="*/ 181590 h 820312"/>
              <a:gd name="connsiteX1149" fmla="*/ 410399 w 423826"/>
              <a:gd name="connsiteY1149" fmla="*/ 182144 h 820312"/>
              <a:gd name="connsiteX1150" fmla="*/ 407707 w 423826"/>
              <a:gd name="connsiteY1150" fmla="*/ 182173 h 820312"/>
              <a:gd name="connsiteX1151" fmla="*/ 407707 w 423826"/>
              <a:gd name="connsiteY1151" fmla="*/ 182209 h 820312"/>
              <a:gd name="connsiteX1152" fmla="*/ 406369 w 423826"/>
              <a:gd name="connsiteY1152" fmla="*/ 182187 h 820312"/>
              <a:gd name="connsiteX1153" fmla="*/ 411868 w 423826"/>
              <a:gd name="connsiteY1153" fmla="*/ 196958 h 820312"/>
              <a:gd name="connsiteX1154" fmla="*/ 410925 w 423826"/>
              <a:gd name="connsiteY1154" fmla="*/ 197562 h 820312"/>
              <a:gd name="connsiteX1155" fmla="*/ 410054 w 423826"/>
              <a:gd name="connsiteY1155" fmla="*/ 196908 h 820312"/>
              <a:gd name="connsiteX1156" fmla="*/ 410529 w 423826"/>
              <a:gd name="connsiteY1156" fmla="*/ 196296 h 820312"/>
              <a:gd name="connsiteX1157" fmla="*/ 411868 w 423826"/>
              <a:gd name="connsiteY1157" fmla="*/ 196958 h 820312"/>
              <a:gd name="connsiteX1158" fmla="*/ 402071 w 423826"/>
              <a:gd name="connsiteY1158" fmla="*/ 197210 h 820312"/>
              <a:gd name="connsiteX1159" fmla="*/ 398494 w 423826"/>
              <a:gd name="connsiteY1159" fmla="*/ 190803 h 820312"/>
              <a:gd name="connsiteX1160" fmla="*/ 400063 w 423826"/>
              <a:gd name="connsiteY1160" fmla="*/ 190148 h 820312"/>
              <a:gd name="connsiteX1161" fmla="*/ 401424 w 423826"/>
              <a:gd name="connsiteY1161" fmla="*/ 190213 h 820312"/>
              <a:gd name="connsiteX1162" fmla="*/ 406268 w 423826"/>
              <a:gd name="connsiteY1162" fmla="*/ 196353 h 820312"/>
              <a:gd name="connsiteX1163" fmla="*/ 404547 w 423826"/>
              <a:gd name="connsiteY1163" fmla="*/ 197512 h 820312"/>
              <a:gd name="connsiteX1164" fmla="*/ 402071 w 423826"/>
              <a:gd name="connsiteY1164" fmla="*/ 197210 h 820312"/>
              <a:gd name="connsiteX1165" fmla="*/ 17846 w 423826"/>
              <a:gd name="connsiteY1165" fmla="*/ 199125 h 820312"/>
              <a:gd name="connsiteX1166" fmla="*/ 18393 w 423826"/>
              <a:gd name="connsiteY1166" fmla="*/ 198066 h 820312"/>
              <a:gd name="connsiteX1167" fmla="*/ 19127 w 423826"/>
              <a:gd name="connsiteY1167" fmla="*/ 198649 h 820312"/>
              <a:gd name="connsiteX1168" fmla="*/ 19005 w 423826"/>
              <a:gd name="connsiteY1168" fmla="*/ 198901 h 820312"/>
              <a:gd name="connsiteX1169" fmla="*/ 18717 w 423826"/>
              <a:gd name="connsiteY1169" fmla="*/ 199189 h 820312"/>
              <a:gd name="connsiteX1170" fmla="*/ 18249 w 423826"/>
              <a:gd name="connsiteY1170" fmla="*/ 199189 h 820312"/>
              <a:gd name="connsiteX1171" fmla="*/ 17846 w 423826"/>
              <a:gd name="connsiteY1171" fmla="*/ 199125 h 820312"/>
              <a:gd name="connsiteX1172" fmla="*/ 404476 w 423826"/>
              <a:gd name="connsiteY1172" fmla="*/ 214515 h 820312"/>
              <a:gd name="connsiteX1173" fmla="*/ 404476 w 423826"/>
              <a:gd name="connsiteY1173" fmla="*/ 214515 h 820312"/>
              <a:gd name="connsiteX1174" fmla="*/ 404476 w 423826"/>
              <a:gd name="connsiteY1174" fmla="*/ 214515 h 820312"/>
              <a:gd name="connsiteX1175" fmla="*/ 405390 w 423826"/>
              <a:gd name="connsiteY1175" fmla="*/ 213708 h 820312"/>
              <a:gd name="connsiteX1176" fmla="*/ 406218 w 423826"/>
              <a:gd name="connsiteY1176" fmla="*/ 214284 h 820312"/>
              <a:gd name="connsiteX1177" fmla="*/ 405311 w 423826"/>
              <a:gd name="connsiteY1177" fmla="*/ 214795 h 820312"/>
              <a:gd name="connsiteX1178" fmla="*/ 404476 w 423826"/>
              <a:gd name="connsiteY1178" fmla="*/ 214515 h 820312"/>
              <a:gd name="connsiteX1179" fmla="*/ 404843 w 423826"/>
              <a:gd name="connsiteY1179" fmla="*/ 241774 h 820312"/>
              <a:gd name="connsiteX1180" fmla="*/ 404295 w 423826"/>
              <a:gd name="connsiteY1180" fmla="*/ 239377 h 820312"/>
              <a:gd name="connsiteX1181" fmla="*/ 408269 w 423826"/>
              <a:gd name="connsiteY1181" fmla="*/ 236959 h 820312"/>
              <a:gd name="connsiteX1182" fmla="*/ 409744 w 423826"/>
              <a:gd name="connsiteY1182" fmla="*/ 239090 h 820312"/>
              <a:gd name="connsiteX1183" fmla="*/ 409341 w 423826"/>
              <a:gd name="connsiteY1183" fmla="*/ 241249 h 820312"/>
              <a:gd name="connsiteX1184" fmla="*/ 404843 w 423826"/>
              <a:gd name="connsiteY1184" fmla="*/ 241774 h 820312"/>
              <a:gd name="connsiteX1185" fmla="*/ 14348 w 423826"/>
              <a:gd name="connsiteY1185" fmla="*/ 262434 h 820312"/>
              <a:gd name="connsiteX1186" fmla="*/ 14132 w 423826"/>
              <a:gd name="connsiteY1186" fmla="*/ 258043 h 820312"/>
              <a:gd name="connsiteX1187" fmla="*/ 13902 w 423826"/>
              <a:gd name="connsiteY1187" fmla="*/ 257999 h 820312"/>
              <a:gd name="connsiteX1188" fmla="*/ 13902 w 423826"/>
              <a:gd name="connsiteY1188" fmla="*/ 257798 h 820312"/>
              <a:gd name="connsiteX1189" fmla="*/ 12052 w 423826"/>
              <a:gd name="connsiteY1189" fmla="*/ 257280 h 820312"/>
              <a:gd name="connsiteX1190" fmla="*/ 13887 w 423826"/>
              <a:gd name="connsiteY1190" fmla="*/ 256077 h 820312"/>
              <a:gd name="connsiteX1191" fmla="*/ 13887 w 423826"/>
              <a:gd name="connsiteY1191" fmla="*/ 255883 h 820312"/>
              <a:gd name="connsiteX1192" fmla="*/ 14283 w 423826"/>
              <a:gd name="connsiteY1192" fmla="*/ 255811 h 820312"/>
              <a:gd name="connsiteX1193" fmla="*/ 15176 w 423826"/>
              <a:gd name="connsiteY1193" fmla="*/ 254537 h 820312"/>
              <a:gd name="connsiteX1194" fmla="*/ 16162 w 423826"/>
              <a:gd name="connsiteY1194" fmla="*/ 255264 h 820312"/>
              <a:gd name="connsiteX1195" fmla="*/ 14283 w 423826"/>
              <a:gd name="connsiteY1195" fmla="*/ 255811 h 820312"/>
              <a:gd name="connsiteX1196" fmla="*/ 14168 w 423826"/>
              <a:gd name="connsiteY1196" fmla="*/ 256056 h 820312"/>
              <a:gd name="connsiteX1197" fmla="*/ 13895 w 423826"/>
              <a:gd name="connsiteY1197" fmla="*/ 256077 h 820312"/>
              <a:gd name="connsiteX1198" fmla="*/ 13909 w 423826"/>
              <a:gd name="connsiteY1198" fmla="*/ 257798 h 820312"/>
              <a:gd name="connsiteX1199" fmla="*/ 14147 w 423826"/>
              <a:gd name="connsiteY1199" fmla="*/ 257848 h 820312"/>
              <a:gd name="connsiteX1200" fmla="*/ 14139 w 423826"/>
              <a:gd name="connsiteY1200" fmla="*/ 258043 h 820312"/>
              <a:gd name="connsiteX1201" fmla="*/ 19523 w 423826"/>
              <a:gd name="connsiteY1201" fmla="*/ 261419 h 820312"/>
              <a:gd name="connsiteX1202" fmla="*/ 17666 w 423826"/>
              <a:gd name="connsiteY1202" fmla="*/ 263384 h 820312"/>
              <a:gd name="connsiteX1203" fmla="*/ 14348 w 423826"/>
              <a:gd name="connsiteY1203" fmla="*/ 262434 h 820312"/>
              <a:gd name="connsiteX1204" fmla="*/ 405138 w 423826"/>
              <a:gd name="connsiteY1204" fmla="*/ 265385 h 820312"/>
              <a:gd name="connsiteX1205" fmla="*/ 404202 w 423826"/>
              <a:gd name="connsiteY1205" fmla="*/ 264651 h 820312"/>
              <a:gd name="connsiteX1206" fmla="*/ 405246 w 423826"/>
              <a:gd name="connsiteY1206" fmla="*/ 264089 h 820312"/>
              <a:gd name="connsiteX1207" fmla="*/ 406196 w 423826"/>
              <a:gd name="connsiteY1207" fmla="*/ 264730 h 820312"/>
              <a:gd name="connsiteX1208" fmla="*/ 405138 w 423826"/>
              <a:gd name="connsiteY1208" fmla="*/ 265385 h 820312"/>
              <a:gd name="connsiteX1209" fmla="*/ 404396 w 423826"/>
              <a:gd name="connsiteY1209" fmla="*/ 270733 h 820312"/>
              <a:gd name="connsiteX1210" fmla="*/ 403835 w 423826"/>
              <a:gd name="connsiteY1210" fmla="*/ 269085 h 820312"/>
              <a:gd name="connsiteX1211" fmla="*/ 404763 w 423826"/>
              <a:gd name="connsiteY1211" fmla="*/ 268487 h 820312"/>
              <a:gd name="connsiteX1212" fmla="*/ 405390 w 423826"/>
              <a:gd name="connsiteY1212" fmla="*/ 268178 h 820312"/>
              <a:gd name="connsiteX1213" fmla="*/ 408348 w 423826"/>
              <a:gd name="connsiteY1213" fmla="*/ 269941 h 820312"/>
              <a:gd name="connsiteX1214" fmla="*/ 408996 w 423826"/>
              <a:gd name="connsiteY1214" fmla="*/ 270690 h 820312"/>
              <a:gd name="connsiteX1215" fmla="*/ 406700 w 423826"/>
              <a:gd name="connsiteY1215" fmla="*/ 271352 h 820312"/>
              <a:gd name="connsiteX1216" fmla="*/ 404396 w 423826"/>
              <a:gd name="connsiteY1216" fmla="*/ 270733 h 820312"/>
              <a:gd name="connsiteX1217" fmla="*/ 396896 w 423826"/>
              <a:gd name="connsiteY1217" fmla="*/ 287520 h 820312"/>
              <a:gd name="connsiteX1218" fmla="*/ 397609 w 423826"/>
              <a:gd name="connsiteY1218" fmla="*/ 289305 h 820312"/>
              <a:gd name="connsiteX1219" fmla="*/ 396191 w 423826"/>
              <a:gd name="connsiteY1219" fmla="*/ 290327 h 820312"/>
              <a:gd name="connsiteX1220" fmla="*/ 395406 w 423826"/>
              <a:gd name="connsiteY1220" fmla="*/ 288635 h 820312"/>
              <a:gd name="connsiteX1221" fmla="*/ 396896 w 423826"/>
              <a:gd name="connsiteY1221" fmla="*/ 287520 h 820312"/>
              <a:gd name="connsiteX1222" fmla="*/ 387431 w 423826"/>
              <a:gd name="connsiteY1222" fmla="*/ 290363 h 820312"/>
              <a:gd name="connsiteX1223" fmla="*/ 387935 w 423826"/>
              <a:gd name="connsiteY1223" fmla="*/ 289254 h 820312"/>
              <a:gd name="connsiteX1224" fmla="*/ 388676 w 423826"/>
              <a:gd name="connsiteY1224" fmla="*/ 289845 h 820312"/>
              <a:gd name="connsiteX1225" fmla="*/ 388309 w 423826"/>
              <a:gd name="connsiteY1225" fmla="*/ 290377 h 820312"/>
              <a:gd name="connsiteX1226" fmla="*/ 387431 w 423826"/>
              <a:gd name="connsiteY1226" fmla="*/ 290363 h 820312"/>
              <a:gd name="connsiteX1227" fmla="*/ 407232 w 423826"/>
              <a:gd name="connsiteY1227" fmla="*/ 291990 h 820312"/>
              <a:gd name="connsiteX1228" fmla="*/ 407664 w 423826"/>
              <a:gd name="connsiteY1228" fmla="*/ 291421 h 820312"/>
              <a:gd name="connsiteX1229" fmla="*/ 408910 w 423826"/>
              <a:gd name="connsiteY1229" fmla="*/ 292040 h 820312"/>
              <a:gd name="connsiteX1230" fmla="*/ 408031 w 423826"/>
              <a:gd name="connsiteY1230" fmla="*/ 292609 h 820312"/>
              <a:gd name="connsiteX1231" fmla="*/ 407232 w 423826"/>
              <a:gd name="connsiteY1231" fmla="*/ 291990 h 820312"/>
              <a:gd name="connsiteX1232" fmla="*/ 404540 w 423826"/>
              <a:gd name="connsiteY1232" fmla="*/ 295985 h 820312"/>
              <a:gd name="connsiteX1233" fmla="*/ 404656 w 423826"/>
              <a:gd name="connsiteY1233" fmla="*/ 295366 h 820312"/>
              <a:gd name="connsiteX1234" fmla="*/ 406455 w 423826"/>
              <a:gd name="connsiteY1234" fmla="*/ 296539 h 820312"/>
              <a:gd name="connsiteX1235" fmla="*/ 406772 w 423826"/>
              <a:gd name="connsiteY1235" fmla="*/ 296633 h 820312"/>
              <a:gd name="connsiteX1236" fmla="*/ 406491 w 423826"/>
              <a:gd name="connsiteY1236" fmla="*/ 296827 h 820312"/>
              <a:gd name="connsiteX1237" fmla="*/ 406455 w 423826"/>
              <a:gd name="connsiteY1237" fmla="*/ 296539 h 820312"/>
              <a:gd name="connsiteX1238" fmla="*/ 404540 w 423826"/>
              <a:gd name="connsiteY1238" fmla="*/ 295985 h 820312"/>
              <a:gd name="connsiteX1239" fmla="*/ 398120 w 423826"/>
              <a:gd name="connsiteY1239" fmla="*/ 306912 h 820312"/>
              <a:gd name="connsiteX1240" fmla="*/ 395399 w 423826"/>
              <a:gd name="connsiteY1240" fmla="*/ 298763 h 820312"/>
              <a:gd name="connsiteX1241" fmla="*/ 396198 w 423826"/>
              <a:gd name="connsiteY1241" fmla="*/ 297079 h 820312"/>
              <a:gd name="connsiteX1242" fmla="*/ 398422 w 423826"/>
              <a:gd name="connsiteY1242" fmla="*/ 298065 h 820312"/>
              <a:gd name="connsiteX1243" fmla="*/ 400682 w 423826"/>
              <a:gd name="connsiteY1243" fmla="*/ 300376 h 820312"/>
              <a:gd name="connsiteX1244" fmla="*/ 400783 w 423826"/>
              <a:gd name="connsiteY1244" fmla="*/ 304198 h 820312"/>
              <a:gd name="connsiteX1245" fmla="*/ 400711 w 423826"/>
              <a:gd name="connsiteY1245" fmla="*/ 304198 h 820312"/>
              <a:gd name="connsiteX1246" fmla="*/ 400668 w 423826"/>
              <a:gd name="connsiteY1246" fmla="*/ 307056 h 820312"/>
              <a:gd name="connsiteX1247" fmla="*/ 399826 w 423826"/>
              <a:gd name="connsiteY1247" fmla="*/ 307754 h 820312"/>
              <a:gd name="connsiteX1248" fmla="*/ 398120 w 423826"/>
              <a:gd name="connsiteY1248" fmla="*/ 306912 h 820312"/>
              <a:gd name="connsiteX1249" fmla="*/ 404677 w 423826"/>
              <a:gd name="connsiteY1249" fmla="*/ 307574 h 820312"/>
              <a:gd name="connsiteX1250" fmla="*/ 405771 w 423826"/>
              <a:gd name="connsiteY1250" fmla="*/ 306595 h 820312"/>
              <a:gd name="connsiteX1251" fmla="*/ 409082 w 423826"/>
              <a:gd name="connsiteY1251" fmla="*/ 307437 h 820312"/>
              <a:gd name="connsiteX1252" fmla="*/ 408132 w 423826"/>
              <a:gd name="connsiteY1252" fmla="*/ 308035 h 820312"/>
              <a:gd name="connsiteX1253" fmla="*/ 404677 w 423826"/>
              <a:gd name="connsiteY1253" fmla="*/ 307574 h 820312"/>
              <a:gd name="connsiteX1254" fmla="*/ 392700 w 423826"/>
              <a:gd name="connsiteY1254" fmla="*/ 320927 h 820312"/>
              <a:gd name="connsiteX1255" fmla="*/ 393542 w 423826"/>
              <a:gd name="connsiteY1255" fmla="*/ 320452 h 820312"/>
              <a:gd name="connsiteX1256" fmla="*/ 394305 w 423826"/>
              <a:gd name="connsiteY1256" fmla="*/ 320711 h 820312"/>
              <a:gd name="connsiteX1257" fmla="*/ 394240 w 423826"/>
              <a:gd name="connsiteY1257" fmla="*/ 321272 h 820312"/>
              <a:gd name="connsiteX1258" fmla="*/ 392700 w 423826"/>
              <a:gd name="connsiteY1258" fmla="*/ 320927 h 820312"/>
              <a:gd name="connsiteX1259" fmla="*/ 393528 w 423826"/>
              <a:gd name="connsiteY1259" fmla="*/ 329306 h 820312"/>
              <a:gd name="connsiteX1260" fmla="*/ 393549 w 423826"/>
              <a:gd name="connsiteY1260" fmla="*/ 327837 h 820312"/>
              <a:gd name="connsiteX1261" fmla="*/ 395680 w 423826"/>
              <a:gd name="connsiteY1261" fmla="*/ 326563 h 820312"/>
              <a:gd name="connsiteX1262" fmla="*/ 396846 w 423826"/>
              <a:gd name="connsiteY1262" fmla="*/ 326246 h 820312"/>
              <a:gd name="connsiteX1263" fmla="*/ 397350 w 423826"/>
              <a:gd name="connsiteY1263" fmla="*/ 327117 h 820312"/>
              <a:gd name="connsiteX1264" fmla="*/ 397601 w 423826"/>
              <a:gd name="connsiteY1264" fmla="*/ 327974 h 820312"/>
              <a:gd name="connsiteX1265" fmla="*/ 394737 w 423826"/>
              <a:gd name="connsiteY1265" fmla="*/ 329586 h 820312"/>
              <a:gd name="connsiteX1266" fmla="*/ 393528 w 423826"/>
              <a:gd name="connsiteY1266" fmla="*/ 329306 h 820312"/>
              <a:gd name="connsiteX1267" fmla="*/ 29075 w 423826"/>
              <a:gd name="connsiteY1267" fmla="*/ 340521 h 820312"/>
              <a:gd name="connsiteX1268" fmla="*/ 29449 w 423826"/>
              <a:gd name="connsiteY1268" fmla="*/ 339966 h 820312"/>
              <a:gd name="connsiteX1269" fmla="*/ 30658 w 423826"/>
              <a:gd name="connsiteY1269" fmla="*/ 340557 h 820312"/>
              <a:gd name="connsiteX1270" fmla="*/ 29831 w 423826"/>
              <a:gd name="connsiteY1270" fmla="*/ 341125 h 820312"/>
              <a:gd name="connsiteX1271" fmla="*/ 29075 w 423826"/>
              <a:gd name="connsiteY1271" fmla="*/ 340521 h 820312"/>
              <a:gd name="connsiteX1272" fmla="*/ 28902 w 423826"/>
              <a:gd name="connsiteY1272" fmla="*/ 381069 h 820312"/>
              <a:gd name="connsiteX1273" fmla="*/ 30990 w 423826"/>
              <a:gd name="connsiteY1273" fmla="*/ 378376 h 820312"/>
              <a:gd name="connsiteX1274" fmla="*/ 33329 w 423826"/>
              <a:gd name="connsiteY1274" fmla="*/ 378779 h 820312"/>
              <a:gd name="connsiteX1275" fmla="*/ 32854 w 423826"/>
              <a:gd name="connsiteY1275" fmla="*/ 380183 h 820312"/>
              <a:gd name="connsiteX1276" fmla="*/ 30839 w 423826"/>
              <a:gd name="connsiteY1276" fmla="*/ 381378 h 820312"/>
              <a:gd name="connsiteX1277" fmla="*/ 28902 w 423826"/>
              <a:gd name="connsiteY1277" fmla="*/ 381069 h 820312"/>
              <a:gd name="connsiteX1278" fmla="*/ 392361 w 423826"/>
              <a:gd name="connsiteY1278" fmla="*/ 401684 h 820312"/>
              <a:gd name="connsiteX1279" fmla="*/ 392059 w 423826"/>
              <a:gd name="connsiteY1279" fmla="*/ 401591 h 820312"/>
              <a:gd name="connsiteX1280" fmla="*/ 392023 w 423826"/>
              <a:gd name="connsiteY1280" fmla="*/ 401382 h 820312"/>
              <a:gd name="connsiteX1281" fmla="*/ 389454 w 423826"/>
              <a:gd name="connsiteY1281" fmla="*/ 399647 h 820312"/>
              <a:gd name="connsiteX1282" fmla="*/ 389173 w 423826"/>
              <a:gd name="connsiteY1282" fmla="*/ 399633 h 820312"/>
              <a:gd name="connsiteX1283" fmla="*/ 389173 w 423826"/>
              <a:gd name="connsiteY1283" fmla="*/ 399417 h 820312"/>
              <a:gd name="connsiteX1284" fmla="*/ 386639 w 423826"/>
              <a:gd name="connsiteY1284" fmla="*/ 397006 h 820312"/>
              <a:gd name="connsiteX1285" fmla="*/ 387452 w 423826"/>
              <a:gd name="connsiteY1285" fmla="*/ 394457 h 820312"/>
              <a:gd name="connsiteX1286" fmla="*/ 388273 w 423826"/>
              <a:gd name="connsiteY1286" fmla="*/ 394400 h 820312"/>
              <a:gd name="connsiteX1287" fmla="*/ 389151 w 423826"/>
              <a:gd name="connsiteY1287" fmla="*/ 395069 h 820312"/>
              <a:gd name="connsiteX1288" fmla="*/ 389173 w 423826"/>
              <a:gd name="connsiteY1288" fmla="*/ 399417 h 820312"/>
              <a:gd name="connsiteX1289" fmla="*/ 389425 w 423826"/>
              <a:gd name="connsiteY1289" fmla="*/ 399460 h 820312"/>
              <a:gd name="connsiteX1290" fmla="*/ 389461 w 423826"/>
              <a:gd name="connsiteY1290" fmla="*/ 399647 h 820312"/>
              <a:gd name="connsiteX1291" fmla="*/ 392030 w 423826"/>
              <a:gd name="connsiteY1291" fmla="*/ 401382 h 820312"/>
              <a:gd name="connsiteX1292" fmla="*/ 392333 w 423826"/>
              <a:gd name="connsiteY1292" fmla="*/ 401404 h 820312"/>
              <a:gd name="connsiteX1293" fmla="*/ 392361 w 423826"/>
              <a:gd name="connsiteY1293" fmla="*/ 401684 h 820312"/>
              <a:gd name="connsiteX1294" fmla="*/ 394190 w 423826"/>
              <a:gd name="connsiteY1294" fmla="*/ 402231 h 820312"/>
              <a:gd name="connsiteX1295" fmla="*/ 394060 w 423826"/>
              <a:gd name="connsiteY1295" fmla="*/ 402851 h 820312"/>
              <a:gd name="connsiteX1296" fmla="*/ 392361 w 423826"/>
              <a:gd name="connsiteY1296" fmla="*/ 401684 h 820312"/>
              <a:gd name="connsiteX1297" fmla="*/ 37871 w 423826"/>
              <a:gd name="connsiteY1297" fmla="*/ 441477 h 820312"/>
              <a:gd name="connsiteX1298" fmla="*/ 38792 w 423826"/>
              <a:gd name="connsiteY1298" fmla="*/ 440663 h 820312"/>
              <a:gd name="connsiteX1299" fmla="*/ 39519 w 423826"/>
              <a:gd name="connsiteY1299" fmla="*/ 441261 h 820312"/>
              <a:gd name="connsiteX1300" fmla="*/ 38684 w 423826"/>
              <a:gd name="connsiteY1300" fmla="*/ 441793 h 820312"/>
              <a:gd name="connsiteX1301" fmla="*/ 37871 w 423826"/>
              <a:gd name="connsiteY1301" fmla="*/ 441477 h 820312"/>
              <a:gd name="connsiteX1302" fmla="*/ 26023 w 423826"/>
              <a:gd name="connsiteY1302" fmla="*/ 468441 h 820312"/>
              <a:gd name="connsiteX1303" fmla="*/ 27909 w 423826"/>
              <a:gd name="connsiteY1303" fmla="*/ 468528 h 820312"/>
              <a:gd name="connsiteX1304" fmla="*/ 26908 w 423826"/>
              <a:gd name="connsiteY1304" fmla="*/ 469118 h 820312"/>
              <a:gd name="connsiteX1305" fmla="*/ 26023 w 423826"/>
              <a:gd name="connsiteY1305" fmla="*/ 468441 h 820312"/>
              <a:gd name="connsiteX1306" fmla="*/ 71190 w 423826"/>
              <a:gd name="connsiteY1306" fmla="*/ 495622 h 820312"/>
              <a:gd name="connsiteX1307" fmla="*/ 70269 w 423826"/>
              <a:gd name="connsiteY1307" fmla="*/ 496248 h 820312"/>
              <a:gd name="connsiteX1308" fmla="*/ 70377 w 423826"/>
              <a:gd name="connsiteY1308" fmla="*/ 494974 h 820312"/>
              <a:gd name="connsiteX1309" fmla="*/ 71190 w 423826"/>
              <a:gd name="connsiteY1309" fmla="*/ 495622 h 820312"/>
              <a:gd name="connsiteX1310" fmla="*/ 44097 w 423826"/>
              <a:gd name="connsiteY1310" fmla="*/ 496004 h 820312"/>
              <a:gd name="connsiteX1311" fmla="*/ 45450 w 423826"/>
              <a:gd name="connsiteY1311" fmla="*/ 493988 h 820312"/>
              <a:gd name="connsiteX1312" fmla="*/ 48495 w 423826"/>
              <a:gd name="connsiteY1312" fmla="*/ 492880 h 820312"/>
              <a:gd name="connsiteX1313" fmla="*/ 48488 w 423826"/>
              <a:gd name="connsiteY1313" fmla="*/ 492563 h 820312"/>
              <a:gd name="connsiteX1314" fmla="*/ 48833 w 423826"/>
              <a:gd name="connsiteY1314" fmla="*/ 492656 h 820312"/>
              <a:gd name="connsiteX1315" fmla="*/ 51345 w 423826"/>
              <a:gd name="connsiteY1315" fmla="*/ 488892 h 820312"/>
              <a:gd name="connsiteX1316" fmla="*/ 54426 w 423826"/>
              <a:gd name="connsiteY1316" fmla="*/ 486250 h 820312"/>
              <a:gd name="connsiteX1317" fmla="*/ 54527 w 423826"/>
              <a:gd name="connsiteY1317" fmla="*/ 484335 h 820312"/>
              <a:gd name="connsiteX1318" fmla="*/ 59299 w 423826"/>
              <a:gd name="connsiteY1318" fmla="*/ 481837 h 820312"/>
              <a:gd name="connsiteX1319" fmla="*/ 59983 w 423826"/>
              <a:gd name="connsiteY1319" fmla="*/ 485458 h 820312"/>
              <a:gd name="connsiteX1320" fmla="*/ 54282 w 423826"/>
              <a:gd name="connsiteY1320" fmla="*/ 494967 h 820312"/>
              <a:gd name="connsiteX1321" fmla="*/ 52533 w 423826"/>
              <a:gd name="connsiteY1321" fmla="*/ 495888 h 820312"/>
              <a:gd name="connsiteX1322" fmla="*/ 51475 w 423826"/>
              <a:gd name="connsiteY1322" fmla="*/ 494226 h 820312"/>
              <a:gd name="connsiteX1323" fmla="*/ 48826 w 423826"/>
              <a:gd name="connsiteY1323" fmla="*/ 492656 h 820312"/>
              <a:gd name="connsiteX1324" fmla="*/ 48819 w 423826"/>
              <a:gd name="connsiteY1324" fmla="*/ 492772 h 820312"/>
              <a:gd name="connsiteX1325" fmla="*/ 48488 w 423826"/>
              <a:gd name="connsiteY1325" fmla="*/ 492880 h 820312"/>
              <a:gd name="connsiteX1326" fmla="*/ 48502 w 423826"/>
              <a:gd name="connsiteY1326" fmla="*/ 494355 h 820312"/>
              <a:gd name="connsiteX1327" fmla="*/ 45205 w 423826"/>
              <a:gd name="connsiteY1327" fmla="*/ 496349 h 820312"/>
              <a:gd name="connsiteX1328" fmla="*/ 44097 w 423826"/>
              <a:gd name="connsiteY1328" fmla="*/ 496004 h 820312"/>
              <a:gd name="connsiteX1329" fmla="*/ 36366 w 423826"/>
              <a:gd name="connsiteY1329" fmla="*/ 510191 h 820312"/>
              <a:gd name="connsiteX1330" fmla="*/ 36366 w 423826"/>
              <a:gd name="connsiteY1330" fmla="*/ 510141 h 820312"/>
              <a:gd name="connsiteX1331" fmla="*/ 30731 w 423826"/>
              <a:gd name="connsiteY1331" fmla="*/ 510083 h 820312"/>
              <a:gd name="connsiteX1332" fmla="*/ 29291 w 423826"/>
              <a:gd name="connsiteY1332" fmla="*/ 508946 h 820312"/>
              <a:gd name="connsiteX1333" fmla="*/ 30277 w 423826"/>
              <a:gd name="connsiteY1333" fmla="*/ 508356 h 820312"/>
              <a:gd name="connsiteX1334" fmla="*/ 44191 w 423826"/>
              <a:gd name="connsiteY1334" fmla="*/ 508529 h 820312"/>
              <a:gd name="connsiteX1335" fmla="*/ 45285 w 423826"/>
              <a:gd name="connsiteY1335" fmla="*/ 509105 h 820312"/>
              <a:gd name="connsiteX1336" fmla="*/ 43413 w 423826"/>
              <a:gd name="connsiteY1336" fmla="*/ 510141 h 820312"/>
              <a:gd name="connsiteX1337" fmla="*/ 36366 w 423826"/>
              <a:gd name="connsiteY1337" fmla="*/ 510191 h 820312"/>
              <a:gd name="connsiteX1338" fmla="*/ 34941 w 423826"/>
              <a:gd name="connsiteY1338" fmla="*/ 515281 h 820312"/>
              <a:gd name="connsiteX1339" fmla="*/ 34941 w 423826"/>
              <a:gd name="connsiteY1339" fmla="*/ 515281 h 820312"/>
              <a:gd name="connsiteX1340" fmla="*/ 34941 w 423826"/>
              <a:gd name="connsiteY1340" fmla="*/ 515281 h 820312"/>
              <a:gd name="connsiteX1341" fmla="*/ 35848 w 423826"/>
              <a:gd name="connsiteY1341" fmla="*/ 514424 h 820312"/>
              <a:gd name="connsiteX1342" fmla="*/ 36604 w 423826"/>
              <a:gd name="connsiteY1342" fmla="*/ 515029 h 820312"/>
              <a:gd name="connsiteX1343" fmla="*/ 35762 w 423826"/>
              <a:gd name="connsiteY1343" fmla="*/ 515583 h 820312"/>
              <a:gd name="connsiteX1344" fmla="*/ 34941 w 423826"/>
              <a:gd name="connsiteY1344" fmla="*/ 515281 h 820312"/>
              <a:gd name="connsiteX1345" fmla="*/ 37648 w 423826"/>
              <a:gd name="connsiteY1345" fmla="*/ 520802 h 820312"/>
              <a:gd name="connsiteX1346" fmla="*/ 39462 w 423826"/>
              <a:gd name="connsiteY1346" fmla="*/ 520859 h 820312"/>
              <a:gd name="connsiteX1347" fmla="*/ 38519 w 423826"/>
              <a:gd name="connsiteY1347" fmla="*/ 521486 h 820312"/>
              <a:gd name="connsiteX1348" fmla="*/ 37648 w 423826"/>
              <a:gd name="connsiteY1348" fmla="*/ 520802 h 820312"/>
              <a:gd name="connsiteX1349" fmla="*/ 35755 w 423826"/>
              <a:gd name="connsiteY1349" fmla="*/ 547335 h 820312"/>
              <a:gd name="connsiteX1350" fmla="*/ 36582 w 423826"/>
              <a:gd name="connsiteY1350" fmla="*/ 547939 h 820312"/>
              <a:gd name="connsiteX1351" fmla="*/ 35668 w 423826"/>
              <a:gd name="connsiteY1351" fmla="*/ 548609 h 820312"/>
              <a:gd name="connsiteX1352" fmla="*/ 35755 w 423826"/>
              <a:gd name="connsiteY1352" fmla="*/ 547335 h 820312"/>
              <a:gd name="connsiteX1353" fmla="*/ 38173 w 423826"/>
              <a:gd name="connsiteY1353" fmla="*/ 556167 h 820312"/>
              <a:gd name="connsiteX1354" fmla="*/ 38656 w 423826"/>
              <a:gd name="connsiteY1354" fmla="*/ 555037 h 820312"/>
              <a:gd name="connsiteX1355" fmla="*/ 39375 w 423826"/>
              <a:gd name="connsiteY1355" fmla="*/ 555634 h 820312"/>
              <a:gd name="connsiteX1356" fmla="*/ 39023 w 423826"/>
              <a:gd name="connsiteY1356" fmla="*/ 556181 h 820312"/>
              <a:gd name="connsiteX1357" fmla="*/ 38173 w 423826"/>
              <a:gd name="connsiteY1357" fmla="*/ 556167 h 820312"/>
              <a:gd name="connsiteX1358" fmla="*/ 407412 w 423826"/>
              <a:gd name="connsiteY1358" fmla="*/ 571528 h 820312"/>
              <a:gd name="connsiteX1359" fmla="*/ 408312 w 423826"/>
              <a:gd name="connsiteY1359" fmla="*/ 570679 h 820312"/>
              <a:gd name="connsiteX1360" fmla="*/ 409061 w 423826"/>
              <a:gd name="connsiteY1360" fmla="*/ 571283 h 820312"/>
              <a:gd name="connsiteX1361" fmla="*/ 408226 w 423826"/>
              <a:gd name="connsiteY1361" fmla="*/ 571838 h 820312"/>
              <a:gd name="connsiteX1362" fmla="*/ 407412 w 423826"/>
              <a:gd name="connsiteY1362" fmla="*/ 571528 h 820312"/>
              <a:gd name="connsiteX1363" fmla="*/ 40822 w 423826"/>
              <a:gd name="connsiteY1363" fmla="*/ 577395 h 820312"/>
              <a:gd name="connsiteX1364" fmla="*/ 40822 w 423826"/>
              <a:gd name="connsiteY1364" fmla="*/ 577395 h 820312"/>
              <a:gd name="connsiteX1365" fmla="*/ 40822 w 423826"/>
              <a:gd name="connsiteY1365" fmla="*/ 577395 h 820312"/>
              <a:gd name="connsiteX1366" fmla="*/ 41679 w 423826"/>
              <a:gd name="connsiteY1366" fmla="*/ 576560 h 820312"/>
              <a:gd name="connsiteX1367" fmla="*/ 42485 w 423826"/>
              <a:gd name="connsiteY1367" fmla="*/ 577136 h 820312"/>
              <a:gd name="connsiteX1368" fmla="*/ 41606 w 423826"/>
              <a:gd name="connsiteY1368" fmla="*/ 577661 h 820312"/>
              <a:gd name="connsiteX1369" fmla="*/ 40822 w 423826"/>
              <a:gd name="connsiteY1369" fmla="*/ 577395 h 820312"/>
              <a:gd name="connsiteX1370" fmla="*/ 405843 w 423826"/>
              <a:gd name="connsiteY1370" fmla="*/ 588977 h 820312"/>
              <a:gd name="connsiteX1371" fmla="*/ 403943 w 423826"/>
              <a:gd name="connsiteY1371" fmla="*/ 589567 h 820312"/>
              <a:gd name="connsiteX1372" fmla="*/ 403835 w 423826"/>
              <a:gd name="connsiteY1372" fmla="*/ 589783 h 820312"/>
              <a:gd name="connsiteX1373" fmla="*/ 403612 w 423826"/>
              <a:gd name="connsiteY1373" fmla="*/ 589639 h 820312"/>
              <a:gd name="connsiteX1374" fmla="*/ 403943 w 423826"/>
              <a:gd name="connsiteY1374" fmla="*/ 589567 h 820312"/>
              <a:gd name="connsiteX1375" fmla="*/ 404843 w 423826"/>
              <a:gd name="connsiteY1375" fmla="*/ 588315 h 820312"/>
              <a:gd name="connsiteX1376" fmla="*/ 405843 w 423826"/>
              <a:gd name="connsiteY1376" fmla="*/ 588977 h 820312"/>
              <a:gd name="connsiteX1377" fmla="*/ 400646 w 423826"/>
              <a:gd name="connsiteY1377" fmla="*/ 589560 h 820312"/>
              <a:gd name="connsiteX1378" fmla="*/ 398796 w 423826"/>
              <a:gd name="connsiteY1378" fmla="*/ 588970 h 820312"/>
              <a:gd name="connsiteX1379" fmla="*/ 399768 w 423826"/>
              <a:gd name="connsiteY1379" fmla="*/ 588300 h 820312"/>
              <a:gd name="connsiteX1380" fmla="*/ 400646 w 423826"/>
              <a:gd name="connsiteY1380" fmla="*/ 589560 h 820312"/>
              <a:gd name="connsiteX1381" fmla="*/ 400956 w 423826"/>
              <a:gd name="connsiteY1381" fmla="*/ 589625 h 820312"/>
              <a:gd name="connsiteX1382" fmla="*/ 400747 w 423826"/>
              <a:gd name="connsiteY1382" fmla="*/ 589769 h 820312"/>
              <a:gd name="connsiteX1383" fmla="*/ 400646 w 423826"/>
              <a:gd name="connsiteY1383" fmla="*/ 589560 h 820312"/>
              <a:gd name="connsiteX1384" fmla="*/ 72306 w 423826"/>
              <a:gd name="connsiteY1384" fmla="*/ 600336 h 820312"/>
              <a:gd name="connsiteX1385" fmla="*/ 73256 w 423826"/>
              <a:gd name="connsiteY1385" fmla="*/ 599637 h 820312"/>
              <a:gd name="connsiteX1386" fmla="*/ 73256 w 423826"/>
              <a:gd name="connsiteY1386" fmla="*/ 599637 h 820312"/>
              <a:gd name="connsiteX1387" fmla="*/ 73256 w 423826"/>
              <a:gd name="connsiteY1387" fmla="*/ 599637 h 820312"/>
              <a:gd name="connsiteX1388" fmla="*/ 74098 w 423826"/>
              <a:gd name="connsiteY1388" fmla="*/ 600357 h 820312"/>
              <a:gd name="connsiteX1389" fmla="*/ 73148 w 423826"/>
              <a:gd name="connsiteY1389" fmla="*/ 601041 h 820312"/>
              <a:gd name="connsiteX1390" fmla="*/ 72306 w 423826"/>
              <a:gd name="connsiteY1390" fmla="*/ 600336 h 820312"/>
              <a:gd name="connsiteX1391" fmla="*/ 400985 w 423826"/>
              <a:gd name="connsiteY1391" fmla="*/ 609334 h 820312"/>
              <a:gd name="connsiteX1392" fmla="*/ 401884 w 423826"/>
              <a:gd name="connsiteY1392" fmla="*/ 607757 h 820312"/>
              <a:gd name="connsiteX1393" fmla="*/ 403540 w 423826"/>
              <a:gd name="connsiteY1393" fmla="*/ 608484 h 820312"/>
              <a:gd name="connsiteX1394" fmla="*/ 402266 w 423826"/>
              <a:gd name="connsiteY1394" fmla="*/ 610816 h 820312"/>
              <a:gd name="connsiteX1395" fmla="*/ 400985 w 423826"/>
              <a:gd name="connsiteY1395" fmla="*/ 609334 h 820312"/>
              <a:gd name="connsiteX1396" fmla="*/ 66677 w 423826"/>
              <a:gd name="connsiteY1396" fmla="*/ 616280 h 820312"/>
              <a:gd name="connsiteX1397" fmla="*/ 66713 w 423826"/>
              <a:gd name="connsiteY1397" fmla="*/ 613789 h 820312"/>
              <a:gd name="connsiteX1398" fmla="*/ 70290 w 423826"/>
              <a:gd name="connsiteY1398" fmla="*/ 613321 h 820312"/>
              <a:gd name="connsiteX1399" fmla="*/ 71564 w 423826"/>
              <a:gd name="connsiteY1399" fmla="*/ 614034 h 820312"/>
              <a:gd name="connsiteX1400" fmla="*/ 67577 w 423826"/>
              <a:gd name="connsiteY1400" fmla="*/ 616539 h 820312"/>
              <a:gd name="connsiteX1401" fmla="*/ 66677 w 423826"/>
              <a:gd name="connsiteY1401" fmla="*/ 616280 h 820312"/>
              <a:gd name="connsiteX1402" fmla="*/ 51871 w 423826"/>
              <a:gd name="connsiteY1402" fmla="*/ 619735 h 820312"/>
              <a:gd name="connsiteX1403" fmla="*/ 52778 w 423826"/>
              <a:gd name="connsiteY1403" fmla="*/ 619239 h 820312"/>
              <a:gd name="connsiteX1404" fmla="*/ 53534 w 423826"/>
              <a:gd name="connsiteY1404" fmla="*/ 619461 h 820312"/>
              <a:gd name="connsiteX1405" fmla="*/ 53534 w 423826"/>
              <a:gd name="connsiteY1405" fmla="*/ 620052 h 820312"/>
              <a:gd name="connsiteX1406" fmla="*/ 53534 w 423826"/>
              <a:gd name="connsiteY1406" fmla="*/ 620052 h 820312"/>
              <a:gd name="connsiteX1407" fmla="*/ 51871 w 423826"/>
              <a:gd name="connsiteY1407" fmla="*/ 619735 h 820312"/>
              <a:gd name="connsiteX1408" fmla="*/ 377980 w 423826"/>
              <a:gd name="connsiteY1408" fmla="*/ 621434 h 820312"/>
              <a:gd name="connsiteX1409" fmla="*/ 378326 w 423826"/>
              <a:gd name="connsiteY1409" fmla="*/ 619670 h 820312"/>
              <a:gd name="connsiteX1410" fmla="*/ 383191 w 423826"/>
              <a:gd name="connsiteY1410" fmla="*/ 617921 h 820312"/>
              <a:gd name="connsiteX1411" fmla="*/ 388014 w 423826"/>
              <a:gd name="connsiteY1411" fmla="*/ 618511 h 820312"/>
              <a:gd name="connsiteX1412" fmla="*/ 393895 w 423826"/>
              <a:gd name="connsiteY1412" fmla="*/ 620923 h 820312"/>
              <a:gd name="connsiteX1413" fmla="*/ 394852 w 423826"/>
              <a:gd name="connsiteY1413" fmla="*/ 623557 h 820312"/>
              <a:gd name="connsiteX1414" fmla="*/ 389461 w 423826"/>
              <a:gd name="connsiteY1414" fmla="*/ 626379 h 820312"/>
              <a:gd name="connsiteX1415" fmla="*/ 377980 w 423826"/>
              <a:gd name="connsiteY1415" fmla="*/ 621434 h 820312"/>
              <a:gd name="connsiteX1416" fmla="*/ 37749 w 423826"/>
              <a:gd name="connsiteY1416" fmla="*/ 631447 h 820312"/>
              <a:gd name="connsiteX1417" fmla="*/ 37353 w 423826"/>
              <a:gd name="connsiteY1417" fmla="*/ 630597 h 820312"/>
              <a:gd name="connsiteX1418" fmla="*/ 38259 w 423826"/>
              <a:gd name="connsiteY1418" fmla="*/ 628963 h 820312"/>
              <a:gd name="connsiteX1419" fmla="*/ 39339 w 423826"/>
              <a:gd name="connsiteY1419" fmla="*/ 629230 h 820312"/>
              <a:gd name="connsiteX1420" fmla="*/ 42211 w 423826"/>
              <a:gd name="connsiteY1420" fmla="*/ 631173 h 820312"/>
              <a:gd name="connsiteX1421" fmla="*/ 41506 w 423826"/>
              <a:gd name="connsiteY1421" fmla="*/ 632073 h 820312"/>
              <a:gd name="connsiteX1422" fmla="*/ 41153 w 423826"/>
              <a:gd name="connsiteY1422" fmla="*/ 632426 h 820312"/>
              <a:gd name="connsiteX1423" fmla="*/ 39145 w 423826"/>
              <a:gd name="connsiteY1423" fmla="*/ 632217 h 820312"/>
              <a:gd name="connsiteX1424" fmla="*/ 37749 w 423826"/>
              <a:gd name="connsiteY1424" fmla="*/ 631447 h 820312"/>
              <a:gd name="connsiteX1425" fmla="*/ 37489 w 423826"/>
              <a:gd name="connsiteY1425" fmla="*/ 637191 h 820312"/>
              <a:gd name="connsiteX1426" fmla="*/ 38389 w 423826"/>
              <a:gd name="connsiteY1426" fmla="*/ 636665 h 820312"/>
              <a:gd name="connsiteX1427" fmla="*/ 39188 w 423826"/>
              <a:gd name="connsiteY1427" fmla="*/ 636925 h 820312"/>
              <a:gd name="connsiteX1428" fmla="*/ 39166 w 423826"/>
              <a:gd name="connsiteY1428" fmla="*/ 637551 h 820312"/>
              <a:gd name="connsiteX1429" fmla="*/ 37489 w 423826"/>
              <a:gd name="connsiteY1429" fmla="*/ 637191 h 820312"/>
              <a:gd name="connsiteX1430" fmla="*/ 40397 w 423826"/>
              <a:gd name="connsiteY1430" fmla="*/ 641064 h 820312"/>
              <a:gd name="connsiteX1431" fmla="*/ 41275 w 423826"/>
              <a:gd name="connsiteY1431" fmla="*/ 640581 h 820312"/>
              <a:gd name="connsiteX1432" fmla="*/ 42060 w 423826"/>
              <a:gd name="connsiteY1432" fmla="*/ 640819 h 820312"/>
              <a:gd name="connsiteX1433" fmla="*/ 42039 w 423826"/>
              <a:gd name="connsiteY1433" fmla="*/ 641395 h 820312"/>
              <a:gd name="connsiteX1434" fmla="*/ 40397 w 423826"/>
              <a:gd name="connsiteY1434" fmla="*/ 641064 h 820312"/>
              <a:gd name="connsiteX1435" fmla="*/ 57356 w 423826"/>
              <a:gd name="connsiteY1435" fmla="*/ 642165 h 820312"/>
              <a:gd name="connsiteX1436" fmla="*/ 57327 w 423826"/>
              <a:gd name="connsiteY1436" fmla="*/ 640912 h 820312"/>
              <a:gd name="connsiteX1437" fmla="*/ 57564 w 423826"/>
              <a:gd name="connsiteY1437" fmla="*/ 639358 h 820312"/>
              <a:gd name="connsiteX1438" fmla="*/ 58428 w 423826"/>
              <a:gd name="connsiteY1438" fmla="*/ 638667 h 820312"/>
              <a:gd name="connsiteX1439" fmla="*/ 60235 w 423826"/>
              <a:gd name="connsiteY1439" fmla="*/ 639602 h 820312"/>
              <a:gd name="connsiteX1440" fmla="*/ 60228 w 423826"/>
              <a:gd name="connsiteY1440" fmla="*/ 642453 h 820312"/>
              <a:gd name="connsiteX1441" fmla="*/ 58673 w 423826"/>
              <a:gd name="connsiteY1441" fmla="*/ 643763 h 820312"/>
              <a:gd name="connsiteX1442" fmla="*/ 57356 w 423826"/>
              <a:gd name="connsiteY1442" fmla="*/ 642165 h 820312"/>
              <a:gd name="connsiteX1443" fmla="*/ 51914 w 423826"/>
              <a:gd name="connsiteY1443" fmla="*/ 650422 h 820312"/>
              <a:gd name="connsiteX1444" fmla="*/ 54671 w 423826"/>
              <a:gd name="connsiteY1444" fmla="*/ 648067 h 820312"/>
              <a:gd name="connsiteX1445" fmla="*/ 57147 w 423826"/>
              <a:gd name="connsiteY1445" fmla="*/ 649745 h 820312"/>
              <a:gd name="connsiteX1446" fmla="*/ 55009 w 423826"/>
              <a:gd name="connsiteY1446" fmla="*/ 651652 h 820312"/>
              <a:gd name="connsiteX1447" fmla="*/ 51914 w 423826"/>
              <a:gd name="connsiteY1447" fmla="*/ 650422 h 820312"/>
              <a:gd name="connsiteX1448" fmla="*/ 60436 w 423826"/>
              <a:gd name="connsiteY1448" fmla="*/ 651983 h 820312"/>
              <a:gd name="connsiteX1449" fmla="*/ 61343 w 423826"/>
              <a:gd name="connsiteY1449" fmla="*/ 650436 h 820312"/>
              <a:gd name="connsiteX1450" fmla="*/ 62790 w 423826"/>
              <a:gd name="connsiteY1450" fmla="*/ 651465 h 820312"/>
              <a:gd name="connsiteX1451" fmla="*/ 61854 w 423826"/>
              <a:gd name="connsiteY1451" fmla="*/ 653171 h 820312"/>
              <a:gd name="connsiteX1452" fmla="*/ 60436 w 423826"/>
              <a:gd name="connsiteY1452" fmla="*/ 651983 h 820312"/>
              <a:gd name="connsiteX1453" fmla="*/ 394622 w 423826"/>
              <a:gd name="connsiteY1453" fmla="*/ 660413 h 820312"/>
              <a:gd name="connsiteX1454" fmla="*/ 393931 w 423826"/>
              <a:gd name="connsiteY1454" fmla="*/ 661176 h 820312"/>
              <a:gd name="connsiteX1455" fmla="*/ 391483 w 423826"/>
              <a:gd name="connsiteY1455" fmla="*/ 663357 h 820312"/>
              <a:gd name="connsiteX1456" fmla="*/ 389626 w 423826"/>
              <a:gd name="connsiteY1456" fmla="*/ 661996 h 820312"/>
              <a:gd name="connsiteX1457" fmla="*/ 392383 w 423826"/>
              <a:gd name="connsiteY1457" fmla="*/ 659714 h 820312"/>
              <a:gd name="connsiteX1458" fmla="*/ 394622 w 423826"/>
              <a:gd name="connsiteY1458" fmla="*/ 660413 h 820312"/>
              <a:gd name="connsiteX1459" fmla="*/ 76970 w 423826"/>
              <a:gd name="connsiteY1459" fmla="*/ 673765 h 820312"/>
              <a:gd name="connsiteX1460" fmla="*/ 73479 w 423826"/>
              <a:gd name="connsiteY1460" fmla="*/ 667942 h 820312"/>
              <a:gd name="connsiteX1461" fmla="*/ 67066 w 423826"/>
              <a:gd name="connsiteY1461" fmla="*/ 664660 h 820312"/>
              <a:gd name="connsiteX1462" fmla="*/ 66036 w 423826"/>
              <a:gd name="connsiteY1462" fmla="*/ 660852 h 820312"/>
              <a:gd name="connsiteX1463" fmla="*/ 70168 w 423826"/>
              <a:gd name="connsiteY1463" fmla="*/ 659167 h 820312"/>
              <a:gd name="connsiteX1464" fmla="*/ 71888 w 423826"/>
              <a:gd name="connsiteY1464" fmla="*/ 656965 h 820312"/>
              <a:gd name="connsiteX1465" fmla="*/ 73846 w 423826"/>
              <a:gd name="connsiteY1465" fmla="*/ 656396 h 820312"/>
              <a:gd name="connsiteX1466" fmla="*/ 76668 w 423826"/>
              <a:gd name="connsiteY1466" fmla="*/ 658448 h 820312"/>
              <a:gd name="connsiteX1467" fmla="*/ 77539 w 423826"/>
              <a:gd name="connsiteY1467" fmla="*/ 665012 h 820312"/>
              <a:gd name="connsiteX1468" fmla="*/ 80468 w 423826"/>
              <a:gd name="connsiteY1468" fmla="*/ 671117 h 820312"/>
              <a:gd name="connsiteX1469" fmla="*/ 80238 w 423826"/>
              <a:gd name="connsiteY1469" fmla="*/ 673017 h 820312"/>
              <a:gd name="connsiteX1470" fmla="*/ 79237 w 423826"/>
              <a:gd name="connsiteY1470" fmla="*/ 674745 h 820312"/>
              <a:gd name="connsiteX1471" fmla="*/ 76970 w 423826"/>
              <a:gd name="connsiteY1471" fmla="*/ 673765 h 820312"/>
              <a:gd name="connsiteX1472" fmla="*/ 390821 w 423826"/>
              <a:gd name="connsiteY1472" fmla="*/ 683087 h 820312"/>
              <a:gd name="connsiteX1473" fmla="*/ 391642 w 423826"/>
              <a:gd name="connsiteY1473" fmla="*/ 683714 h 820312"/>
              <a:gd name="connsiteX1474" fmla="*/ 391231 w 423826"/>
              <a:gd name="connsiteY1474" fmla="*/ 684289 h 820312"/>
              <a:gd name="connsiteX1475" fmla="*/ 390296 w 423826"/>
              <a:gd name="connsiteY1475" fmla="*/ 684275 h 820312"/>
              <a:gd name="connsiteX1476" fmla="*/ 390821 w 423826"/>
              <a:gd name="connsiteY1476" fmla="*/ 683087 h 820312"/>
              <a:gd name="connsiteX1477" fmla="*/ 379168 w 423826"/>
              <a:gd name="connsiteY1477" fmla="*/ 686830 h 820312"/>
              <a:gd name="connsiteX1478" fmla="*/ 380809 w 423826"/>
              <a:gd name="connsiteY1478" fmla="*/ 684297 h 820312"/>
              <a:gd name="connsiteX1479" fmla="*/ 382464 w 423826"/>
              <a:gd name="connsiteY1479" fmla="*/ 683404 h 820312"/>
              <a:gd name="connsiteX1480" fmla="*/ 383400 w 423826"/>
              <a:gd name="connsiteY1480" fmla="*/ 685074 h 820312"/>
              <a:gd name="connsiteX1481" fmla="*/ 383422 w 423826"/>
              <a:gd name="connsiteY1481" fmla="*/ 685887 h 820312"/>
              <a:gd name="connsiteX1482" fmla="*/ 382759 w 423826"/>
              <a:gd name="connsiteY1482" fmla="*/ 687809 h 820312"/>
              <a:gd name="connsiteX1483" fmla="*/ 380442 w 423826"/>
              <a:gd name="connsiteY1483" fmla="*/ 688608 h 820312"/>
              <a:gd name="connsiteX1484" fmla="*/ 379168 w 423826"/>
              <a:gd name="connsiteY1484" fmla="*/ 686830 h 820312"/>
              <a:gd name="connsiteX1485" fmla="*/ 69441 w 423826"/>
              <a:gd name="connsiteY1485" fmla="*/ 689760 h 820312"/>
              <a:gd name="connsiteX1486" fmla="*/ 69851 w 423826"/>
              <a:gd name="connsiteY1486" fmla="*/ 689127 h 820312"/>
              <a:gd name="connsiteX1487" fmla="*/ 71118 w 423826"/>
              <a:gd name="connsiteY1487" fmla="*/ 689782 h 820312"/>
              <a:gd name="connsiteX1488" fmla="*/ 70254 w 423826"/>
              <a:gd name="connsiteY1488" fmla="*/ 690422 h 820312"/>
              <a:gd name="connsiteX1489" fmla="*/ 69441 w 423826"/>
              <a:gd name="connsiteY1489" fmla="*/ 689760 h 820312"/>
              <a:gd name="connsiteX1490" fmla="*/ 380730 w 423826"/>
              <a:gd name="connsiteY1490" fmla="*/ 705841 h 820312"/>
              <a:gd name="connsiteX1491" fmla="*/ 380730 w 423826"/>
              <a:gd name="connsiteY1491" fmla="*/ 705841 h 820312"/>
              <a:gd name="connsiteX1492" fmla="*/ 380730 w 423826"/>
              <a:gd name="connsiteY1492" fmla="*/ 705841 h 820312"/>
              <a:gd name="connsiteX1493" fmla="*/ 382169 w 423826"/>
              <a:gd name="connsiteY1493" fmla="*/ 704437 h 820312"/>
              <a:gd name="connsiteX1494" fmla="*/ 383379 w 423826"/>
              <a:gd name="connsiteY1494" fmla="*/ 706741 h 820312"/>
              <a:gd name="connsiteX1495" fmla="*/ 381658 w 423826"/>
              <a:gd name="connsiteY1495" fmla="*/ 707410 h 820312"/>
              <a:gd name="connsiteX1496" fmla="*/ 380730 w 423826"/>
              <a:gd name="connsiteY1496" fmla="*/ 705841 h 820312"/>
              <a:gd name="connsiteX1497" fmla="*/ 381737 w 423826"/>
              <a:gd name="connsiteY1497" fmla="*/ 726018 h 820312"/>
              <a:gd name="connsiteX1498" fmla="*/ 381996 w 423826"/>
              <a:gd name="connsiteY1498" fmla="*/ 725888 h 820312"/>
              <a:gd name="connsiteX1499" fmla="*/ 386279 w 423826"/>
              <a:gd name="connsiteY1499" fmla="*/ 730106 h 820312"/>
              <a:gd name="connsiteX1500" fmla="*/ 385466 w 423826"/>
              <a:gd name="connsiteY1500" fmla="*/ 730790 h 820312"/>
              <a:gd name="connsiteX1501" fmla="*/ 384429 w 423826"/>
              <a:gd name="connsiteY1501" fmla="*/ 730747 h 820312"/>
              <a:gd name="connsiteX1502" fmla="*/ 381831 w 423826"/>
              <a:gd name="connsiteY1502" fmla="*/ 729250 h 820312"/>
              <a:gd name="connsiteX1503" fmla="*/ 380708 w 423826"/>
              <a:gd name="connsiteY1503" fmla="*/ 727256 h 820312"/>
              <a:gd name="connsiteX1504" fmla="*/ 381737 w 423826"/>
              <a:gd name="connsiteY1504" fmla="*/ 726018 h 820312"/>
              <a:gd name="connsiteX1505" fmla="*/ 40167 w 423826"/>
              <a:gd name="connsiteY1505" fmla="*/ 737557 h 820312"/>
              <a:gd name="connsiteX1506" fmla="*/ 38591 w 423826"/>
              <a:gd name="connsiteY1506" fmla="*/ 729380 h 820312"/>
              <a:gd name="connsiteX1507" fmla="*/ 37928 w 423826"/>
              <a:gd name="connsiteY1507" fmla="*/ 728595 h 820312"/>
              <a:gd name="connsiteX1508" fmla="*/ 39534 w 423826"/>
              <a:gd name="connsiteY1508" fmla="*/ 727630 h 820312"/>
              <a:gd name="connsiteX1509" fmla="*/ 41902 w 423826"/>
              <a:gd name="connsiteY1509" fmla="*/ 728199 h 820312"/>
              <a:gd name="connsiteX1510" fmla="*/ 45407 w 423826"/>
              <a:gd name="connsiteY1510" fmla="*/ 735016 h 820312"/>
              <a:gd name="connsiteX1511" fmla="*/ 42881 w 423826"/>
              <a:gd name="connsiteY1511" fmla="*/ 738068 h 820312"/>
              <a:gd name="connsiteX1512" fmla="*/ 41772 w 423826"/>
              <a:gd name="connsiteY1512" fmla="*/ 738572 h 820312"/>
              <a:gd name="connsiteX1513" fmla="*/ 40167 w 423826"/>
              <a:gd name="connsiteY1513" fmla="*/ 737557 h 820312"/>
              <a:gd name="connsiteX1514" fmla="*/ 52008 w 423826"/>
              <a:gd name="connsiteY1514" fmla="*/ 745871 h 820312"/>
              <a:gd name="connsiteX1515" fmla="*/ 53901 w 423826"/>
              <a:gd name="connsiteY1515" fmla="*/ 745950 h 820312"/>
              <a:gd name="connsiteX1516" fmla="*/ 52965 w 423826"/>
              <a:gd name="connsiteY1516" fmla="*/ 746475 h 820312"/>
              <a:gd name="connsiteX1517" fmla="*/ 52008 w 423826"/>
              <a:gd name="connsiteY1517" fmla="*/ 745871 h 820312"/>
              <a:gd name="connsiteX1518" fmla="*/ 264562 w 423826"/>
              <a:gd name="connsiteY1518" fmla="*/ 790514 h 820312"/>
              <a:gd name="connsiteX1519" fmla="*/ 264008 w 423826"/>
              <a:gd name="connsiteY1519" fmla="*/ 792811 h 820312"/>
              <a:gd name="connsiteX1520" fmla="*/ 262590 w 423826"/>
              <a:gd name="connsiteY1520" fmla="*/ 792141 h 820312"/>
              <a:gd name="connsiteX1521" fmla="*/ 263727 w 423826"/>
              <a:gd name="connsiteY1521" fmla="*/ 789860 h 820312"/>
              <a:gd name="connsiteX1522" fmla="*/ 264562 w 423826"/>
              <a:gd name="connsiteY1522" fmla="*/ 790514 h 820312"/>
              <a:gd name="connsiteX1523" fmla="*/ 320879 w 423826"/>
              <a:gd name="connsiteY1523" fmla="*/ 786880 h 820312"/>
              <a:gd name="connsiteX1524" fmla="*/ 321829 w 423826"/>
              <a:gd name="connsiteY1524" fmla="*/ 786253 h 820312"/>
              <a:gd name="connsiteX1525" fmla="*/ 322671 w 423826"/>
              <a:gd name="connsiteY1525" fmla="*/ 787441 h 820312"/>
              <a:gd name="connsiteX1526" fmla="*/ 323031 w 423826"/>
              <a:gd name="connsiteY1526" fmla="*/ 787520 h 820312"/>
              <a:gd name="connsiteX1527" fmla="*/ 322786 w 423826"/>
              <a:gd name="connsiteY1527" fmla="*/ 787693 h 820312"/>
              <a:gd name="connsiteX1528" fmla="*/ 322671 w 423826"/>
              <a:gd name="connsiteY1528" fmla="*/ 787448 h 820312"/>
              <a:gd name="connsiteX1529" fmla="*/ 320879 w 423826"/>
              <a:gd name="connsiteY1529" fmla="*/ 786880 h 820312"/>
              <a:gd name="connsiteX1530" fmla="*/ 202451 w 423826"/>
              <a:gd name="connsiteY1530" fmla="*/ 788672 h 820312"/>
              <a:gd name="connsiteX1531" fmla="*/ 204229 w 423826"/>
              <a:gd name="connsiteY1531" fmla="*/ 787822 h 820312"/>
              <a:gd name="connsiteX1532" fmla="*/ 206835 w 423826"/>
              <a:gd name="connsiteY1532" fmla="*/ 788298 h 820312"/>
              <a:gd name="connsiteX1533" fmla="*/ 210146 w 423826"/>
              <a:gd name="connsiteY1533" fmla="*/ 789528 h 820312"/>
              <a:gd name="connsiteX1534" fmla="*/ 210160 w 423826"/>
              <a:gd name="connsiteY1534" fmla="*/ 789449 h 820312"/>
              <a:gd name="connsiteX1535" fmla="*/ 210585 w 423826"/>
              <a:gd name="connsiteY1535" fmla="*/ 789363 h 820312"/>
              <a:gd name="connsiteX1536" fmla="*/ 211398 w 423826"/>
              <a:gd name="connsiteY1536" fmla="*/ 788182 h 820312"/>
              <a:gd name="connsiteX1537" fmla="*/ 212320 w 423826"/>
              <a:gd name="connsiteY1537" fmla="*/ 788837 h 820312"/>
              <a:gd name="connsiteX1538" fmla="*/ 210578 w 423826"/>
              <a:gd name="connsiteY1538" fmla="*/ 789363 h 820312"/>
              <a:gd name="connsiteX1539" fmla="*/ 210448 w 423826"/>
              <a:gd name="connsiteY1539" fmla="*/ 789636 h 820312"/>
              <a:gd name="connsiteX1540" fmla="*/ 210139 w 423826"/>
              <a:gd name="connsiteY1540" fmla="*/ 789521 h 820312"/>
              <a:gd name="connsiteX1541" fmla="*/ 207814 w 423826"/>
              <a:gd name="connsiteY1541" fmla="*/ 791378 h 820312"/>
              <a:gd name="connsiteX1542" fmla="*/ 202451 w 423826"/>
              <a:gd name="connsiteY1542" fmla="*/ 788672 h 820312"/>
              <a:gd name="connsiteX1543" fmla="*/ 208195 w 423826"/>
              <a:gd name="connsiteY1543" fmla="*/ 794646 h 820312"/>
              <a:gd name="connsiteX1544" fmla="*/ 208195 w 423826"/>
              <a:gd name="connsiteY1544" fmla="*/ 794646 h 820312"/>
              <a:gd name="connsiteX1545" fmla="*/ 208195 w 423826"/>
              <a:gd name="connsiteY1545" fmla="*/ 794646 h 820312"/>
              <a:gd name="connsiteX1546" fmla="*/ 209088 w 423826"/>
              <a:gd name="connsiteY1546" fmla="*/ 793819 h 820312"/>
              <a:gd name="connsiteX1547" fmla="*/ 209880 w 423826"/>
              <a:gd name="connsiteY1547" fmla="*/ 794416 h 820312"/>
              <a:gd name="connsiteX1548" fmla="*/ 208994 w 423826"/>
              <a:gd name="connsiteY1548" fmla="*/ 794949 h 820312"/>
              <a:gd name="connsiteX1549" fmla="*/ 208195 w 423826"/>
              <a:gd name="connsiteY1549" fmla="*/ 794646 h 820312"/>
              <a:gd name="connsiteX1550" fmla="*/ 217509 w 423826"/>
              <a:gd name="connsiteY1550" fmla="*/ 795057 h 820312"/>
              <a:gd name="connsiteX1551" fmla="*/ 217243 w 423826"/>
              <a:gd name="connsiteY1551" fmla="*/ 790169 h 820312"/>
              <a:gd name="connsiteX1552" fmla="*/ 220893 w 423826"/>
              <a:gd name="connsiteY1552" fmla="*/ 790090 h 820312"/>
              <a:gd name="connsiteX1553" fmla="*/ 223973 w 423826"/>
              <a:gd name="connsiteY1553" fmla="*/ 792760 h 820312"/>
              <a:gd name="connsiteX1554" fmla="*/ 218791 w 423826"/>
              <a:gd name="connsiteY1554" fmla="*/ 795222 h 820312"/>
              <a:gd name="connsiteX1555" fmla="*/ 217509 w 423826"/>
              <a:gd name="connsiteY1555" fmla="*/ 795057 h 820312"/>
              <a:gd name="connsiteX1556" fmla="*/ 225557 w 423826"/>
              <a:gd name="connsiteY1556" fmla="*/ 800427 h 820312"/>
              <a:gd name="connsiteX1557" fmla="*/ 226579 w 423826"/>
              <a:gd name="connsiteY1557" fmla="*/ 799772 h 820312"/>
              <a:gd name="connsiteX1558" fmla="*/ 227450 w 423826"/>
              <a:gd name="connsiteY1558" fmla="*/ 801053 h 820312"/>
              <a:gd name="connsiteX1559" fmla="*/ 227752 w 423826"/>
              <a:gd name="connsiteY1559" fmla="*/ 801118 h 820312"/>
              <a:gd name="connsiteX1560" fmla="*/ 227551 w 423826"/>
              <a:gd name="connsiteY1560" fmla="*/ 801262 h 820312"/>
              <a:gd name="connsiteX1561" fmla="*/ 227450 w 423826"/>
              <a:gd name="connsiteY1561" fmla="*/ 801053 h 820312"/>
              <a:gd name="connsiteX1562" fmla="*/ 225557 w 423826"/>
              <a:gd name="connsiteY1562" fmla="*/ 800427 h 820312"/>
              <a:gd name="connsiteX1563" fmla="*/ 202077 w 423826"/>
              <a:gd name="connsiteY1563" fmla="*/ 805681 h 820312"/>
              <a:gd name="connsiteX1564" fmla="*/ 204755 w 423826"/>
              <a:gd name="connsiteY1564" fmla="*/ 803335 h 820312"/>
              <a:gd name="connsiteX1565" fmla="*/ 207195 w 423826"/>
              <a:gd name="connsiteY1565" fmla="*/ 804976 h 820312"/>
              <a:gd name="connsiteX1566" fmla="*/ 205129 w 423826"/>
              <a:gd name="connsiteY1566" fmla="*/ 806883 h 820312"/>
              <a:gd name="connsiteX1567" fmla="*/ 202077 w 423826"/>
              <a:gd name="connsiteY1567" fmla="*/ 805681 h 8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423826" h="820312">
                <a:moveTo>
                  <a:pt x="201588" y="818804"/>
                </a:moveTo>
                <a:cubicBezTo>
                  <a:pt x="201890" y="816277"/>
                  <a:pt x="201048" y="813628"/>
                  <a:pt x="204258" y="811541"/>
                </a:cubicBezTo>
                <a:cubicBezTo>
                  <a:pt x="205143" y="810965"/>
                  <a:pt x="205503" y="810029"/>
                  <a:pt x="206108" y="809252"/>
                </a:cubicBezTo>
                <a:cubicBezTo>
                  <a:pt x="206705" y="810087"/>
                  <a:pt x="207310" y="810922"/>
                  <a:pt x="207893" y="811764"/>
                </a:cubicBezTo>
                <a:cubicBezTo>
                  <a:pt x="208548" y="812714"/>
                  <a:pt x="209491" y="812764"/>
                  <a:pt x="209757" y="811793"/>
                </a:cubicBezTo>
                <a:cubicBezTo>
                  <a:pt x="210412" y="809388"/>
                  <a:pt x="212593" y="808993"/>
                  <a:pt x="215854" y="808849"/>
                </a:cubicBezTo>
                <a:cubicBezTo>
                  <a:pt x="223023" y="808517"/>
                  <a:pt x="225888" y="806502"/>
                  <a:pt x="227723" y="801211"/>
                </a:cubicBezTo>
                <a:cubicBezTo>
                  <a:pt x="229091" y="800981"/>
                  <a:pt x="229890" y="800376"/>
                  <a:pt x="230530" y="799520"/>
                </a:cubicBezTo>
                <a:cubicBezTo>
                  <a:pt x="231344" y="798418"/>
                  <a:pt x="232424" y="797403"/>
                  <a:pt x="233510" y="796403"/>
                </a:cubicBezTo>
                <a:cubicBezTo>
                  <a:pt x="234266" y="795712"/>
                  <a:pt x="235094" y="795683"/>
                  <a:pt x="235641" y="796194"/>
                </a:cubicBezTo>
                <a:cubicBezTo>
                  <a:pt x="235900" y="796439"/>
                  <a:pt x="236167" y="796719"/>
                  <a:pt x="236267" y="797007"/>
                </a:cubicBezTo>
                <a:cubicBezTo>
                  <a:pt x="236685" y="798202"/>
                  <a:pt x="237045" y="799404"/>
                  <a:pt x="237419" y="800607"/>
                </a:cubicBezTo>
                <a:cubicBezTo>
                  <a:pt x="240420" y="799851"/>
                  <a:pt x="238729" y="798094"/>
                  <a:pt x="239211" y="796806"/>
                </a:cubicBezTo>
                <a:cubicBezTo>
                  <a:pt x="239542" y="795920"/>
                  <a:pt x="239758" y="795013"/>
                  <a:pt x="240154" y="794150"/>
                </a:cubicBezTo>
                <a:cubicBezTo>
                  <a:pt x="240435" y="793531"/>
                  <a:pt x="243415" y="793322"/>
                  <a:pt x="243818" y="793919"/>
                </a:cubicBezTo>
                <a:cubicBezTo>
                  <a:pt x="244379" y="794740"/>
                  <a:pt x="244955" y="795654"/>
                  <a:pt x="244970" y="796525"/>
                </a:cubicBezTo>
                <a:cubicBezTo>
                  <a:pt x="245006" y="798555"/>
                  <a:pt x="246438" y="799289"/>
                  <a:pt x="249303" y="799217"/>
                </a:cubicBezTo>
                <a:cubicBezTo>
                  <a:pt x="251268" y="799167"/>
                  <a:pt x="252506" y="799714"/>
                  <a:pt x="253679" y="801002"/>
                </a:cubicBezTo>
                <a:cubicBezTo>
                  <a:pt x="255968" y="803508"/>
                  <a:pt x="256940" y="806085"/>
                  <a:pt x="256630" y="808949"/>
                </a:cubicBezTo>
                <a:cubicBezTo>
                  <a:pt x="257998" y="809158"/>
                  <a:pt x="258732" y="809777"/>
                  <a:pt x="259344" y="810641"/>
                </a:cubicBezTo>
                <a:cubicBezTo>
                  <a:pt x="260618" y="812426"/>
                  <a:pt x="261295" y="812505"/>
                  <a:pt x="262604" y="811613"/>
                </a:cubicBezTo>
                <a:cubicBezTo>
                  <a:pt x="264404" y="810389"/>
                  <a:pt x="265354" y="809021"/>
                  <a:pt x="265160" y="807323"/>
                </a:cubicBezTo>
                <a:cubicBezTo>
                  <a:pt x="265030" y="806164"/>
                  <a:pt x="266304" y="805113"/>
                  <a:pt x="267334" y="805250"/>
                </a:cubicBezTo>
                <a:cubicBezTo>
                  <a:pt x="272466" y="805926"/>
                  <a:pt x="273848" y="803630"/>
                  <a:pt x="275323" y="801197"/>
                </a:cubicBezTo>
                <a:cubicBezTo>
                  <a:pt x="276612" y="799059"/>
                  <a:pt x="281542" y="799880"/>
                  <a:pt x="282507" y="797432"/>
                </a:cubicBezTo>
                <a:cubicBezTo>
                  <a:pt x="283327" y="797641"/>
                  <a:pt x="284572" y="797792"/>
                  <a:pt x="284659" y="798094"/>
                </a:cubicBezTo>
                <a:cubicBezTo>
                  <a:pt x="285120" y="799635"/>
                  <a:pt x="285285" y="801218"/>
                  <a:pt x="285429" y="802788"/>
                </a:cubicBezTo>
                <a:cubicBezTo>
                  <a:pt x="285580" y="804357"/>
                  <a:pt x="286876" y="805019"/>
                  <a:pt x="289057" y="805055"/>
                </a:cubicBezTo>
                <a:cubicBezTo>
                  <a:pt x="291886" y="805113"/>
                  <a:pt x="294678" y="805415"/>
                  <a:pt x="297248" y="804040"/>
                </a:cubicBezTo>
                <a:cubicBezTo>
                  <a:pt x="299040" y="803083"/>
                  <a:pt x="301394" y="802608"/>
                  <a:pt x="303330" y="801751"/>
                </a:cubicBezTo>
                <a:cubicBezTo>
                  <a:pt x="305295" y="800880"/>
                  <a:pt x="306771" y="801276"/>
                  <a:pt x="308419" y="802097"/>
                </a:cubicBezTo>
                <a:cubicBezTo>
                  <a:pt x="308966" y="802370"/>
                  <a:pt x="309938" y="802421"/>
                  <a:pt x="310643" y="802327"/>
                </a:cubicBezTo>
                <a:cubicBezTo>
                  <a:pt x="311522" y="802205"/>
                  <a:pt x="311356" y="799959"/>
                  <a:pt x="310334" y="799865"/>
                </a:cubicBezTo>
                <a:cubicBezTo>
                  <a:pt x="306282" y="799498"/>
                  <a:pt x="306044" y="796971"/>
                  <a:pt x="304122" y="795395"/>
                </a:cubicBezTo>
                <a:cubicBezTo>
                  <a:pt x="302855" y="794359"/>
                  <a:pt x="303661" y="793725"/>
                  <a:pt x="304611" y="793063"/>
                </a:cubicBezTo>
                <a:cubicBezTo>
                  <a:pt x="306353" y="791839"/>
                  <a:pt x="308434" y="790831"/>
                  <a:pt x="310751" y="792220"/>
                </a:cubicBezTo>
                <a:cubicBezTo>
                  <a:pt x="313702" y="793991"/>
                  <a:pt x="317050" y="793307"/>
                  <a:pt x="320281" y="793236"/>
                </a:cubicBezTo>
                <a:cubicBezTo>
                  <a:pt x="321721" y="793207"/>
                  <a:pt x="322822" y="792501"/>
                  <a:pt x="322873" y="791371"/>
                </a:cubicBezTo>
                <a:cubicBezTo>
                  <a:pt x="322930" y="790140"/>
                  <a:pt x="322974" y="788917"/>
                  <a:pt x="323024" y="787686"/>
                </a:cubicBezTo>
                <a:cubicBezTo>
                  <a:pt x="324874" y="787635"/>
                  <a:pt x="326716" y="787585"/>
                  <a:pt x="328566" y="787534"/>
                </a:cubicBezTo>
                <a:cubicBezTo>
                  <a:pt x="328703" y="786001"/>
                  <a:pt x="328732" y="784454"/>
                  <a:pt x="329049" y="782935"/>
                </a:cubicBezTo>
                <a:cubicBezTo>
                  <a:pt x="329236" y="781999"/>
                  <a:pt x="330020" y="781992"/>
                  <a:pt x="331071" y="782532"/>
                </a:cubicBezTo>
                <a:cubicBezTo>
                  <a:pt x="332021" y="783014"/>
                  <a:pt x="333929" y="783950"/>
                  <a:pt x="334202" y="782539"/>
                </a:cubicBezTo>
                <a:cubicBezTo>
                  <a:pt x="334720" y="779854"/>
                  <a:pt x="337297" y="779839"/>
                  <a:pt x="340061" y="779753"/>
                </a:cubicBezTo>
                <a:cubicBezTo>
                  <a:pt x="340069" y="778853"/>
                  <a:pt x="339975" y="777939"/>
                  <a:pt x="340205" y="777061"/>
                </a:cubicBezTo>
                <a:cubicBezTo>
                  <a:pt x="340436" y="776176"/>
                  <a:pt x="341069" y="775340"/>
                  <a:pt x="341530" y="774484"/>
                </a:cubicBezTo>
                <a:cubicBezTo>
                  <a:pt x="342142" y="775225"/>
                  <a:pt x="342725" y="775981"/>
                  <a:pt x="343372" y="776708"/>
                </a:cubicBezTo>
                <a:cubicBezTo>
                  <a:pt x="343610" y="776982"/>
                  <a:pt x="343948" y="777248"/>
                  <a:pt x="344337" y="777414"/>
                </a:cubicBezTo>
                <a:cubicBezTo>
                  <a:pt x="344474" y="777471"/>
                  <a:pt x="345093" y="777234"/>
                  <a:pt x="345179" y="777054"/>
                </a:cubicBezTo>
                <a:cubicBezTo>
                  <a:pt x="345474" y="776478"/>
                  <a:pt x="345762" y="775873"/>
                  <a:pt x="345820" y="775269"/>
                </a:cubicBezTo>
                <a:cubicBezTo>
                  <a:pt x="345971" y="773663"/>
                  <a:pt x="346093" y="772044"/>
                  <a:pt x="346043" y="770438"/>
                </a:cubicBezTo>
                <a:cubicBezTo>
                  <a:pt x="346007" y="769280"/>
                  <a:pt x="346979" y="768668"/>
                  <a:pt x="348296" y="768301"/>
                </a:cubicBezTo>
                <a:cubicBezTo>
                  <a:pt x="350110" y="767790"/>
                  <a:pt x="353802" y="768416"/>
                  <a:pt x="354385" y="769611"/>
                </a:cubicBezTo>
                <a:cubicBezTo>
                  <a:pt x="355263" y="771418"/>
                  <a:pt x="356386" y="772641"/>
                  <a:pt x="359251" y="771569"/>
                </a:cubicBezTo>
                <a:cubicBezTo>
                  <a:pt x="361382" y="770770"/>
                  <a:pt x="363375" y="770079"/>
                  <a:pt x="365873" y="770057"/>
                </a:cubicBezTo>
                <a:cubicBezTo>
                  <a:pt x="366722" y="770050"/>
                  <a:pt x="367565" y="769589"/>
                  <a:pt x="368414" y="769337"/>
                </a:cubicBezTo>
                <a:cubicBezTo>
                  <a:pt x="367572" y="768596"/>
                  <a:pt x="366953" y="767523"/>
                  <a:pt x="365844" y="767192"/>
                </a:cubicBezTo>
                <a:cubicBezTo>
                  <a:pt x="363764" y="766566"/>
                  <a:pt x="361389" y="766393"/>
                  <a:pt x="359157" y="765983"/>
                </a:cubicBezTo>
                <a:cubicBezTo>
                  <a:pt x="358740" y="765904"/>
                  <a:pt x="358308" y="765623"/>
                  <a:pt x="358114" y="765356"/>
                </a:cubicBezTo>
                <a:cubicBezTo>
                  <a:pt x="358042" y="765256"/>
                  <a:pt x="358567" y="764781"/>
                  <a:pt x="358884" y="764752"/>
                </a:cubicBezTo>
                <a:cubicBezTo>
                  <a:pt x="362562" y="764378"/>
                  <a:pt x="365016" y="761901"/>
                  <a:pt x="369249" y="762247"/>
                </a:cubicBezTo>
                <a:cubicBezTo>
                  <a:pt x="371207" y="762405"/>
                  <a:pt x="371768" y="761361"/>
                  <a:pt x="370501" y="760570"/>
                </a:cubicBezTo>
                <a:cubicBezTo>
                  <a:pt x="367464" y="758677"/>
                  <a:pt x="365340" y="755790"/>
                  <a:pt x="359920" y="756459"/>
                </a:cubicBezTo>
                <a:cubicBezTo>
                  <a:pt x="358970" y="756575"/>
                  <a:pt x="357610" y="755502"/>
                  <a:pt x="356566" y="754890"/>
                </a:cubicBezTo>
                <a:cubicBezTo>
                  <a:pt x="354428" y="753623"/>
                  <a:pt x="354493" y="751716"/>
                  <a:pt x="356638" y="750917"/>
                </a:cubicBezTo>
                <a:cubicBezTo>
                  <a:pt x="357048" y="750766"/>
                  <a:pt x="357610" y="750802"/>
                  <a:pt x="358006" y="750636"/>
                </a:cubicBezTo>
                <a:cubicBezTo>
                  <a:pt x="361756" y="749117"/>
                  <a:pt x="365391" y="747807"/>
                  <a:pt x="369760" y="749930"/>
                </a:cubicBezTo>
                <a:cubicBezTo>
                  <a:pt x="371941" y="750996"/>
                  <a:pt x="371444" y="749268"/>
                  <a:pt x="371963" y="748628"/>
                </a:cubicBezTo>
                <a:cubicBezTo>
                  <a:pt x="374115" y="745957"/>
                  <a:pt x="374172" y="746000"/>
                  <a:pt x="380161" y="746763"/>
                </a:cubicBezTo>
                <a:cubicBezTo>
                  <a:pt x="383587" y="747202"/>
                  <a:pt x="387445" y="745986"/>
                  <a:pt x="388604" y="744129"/>
                </a:cubicBezTo>
                <a:cubicBezTo>
                  <a:pt x="386107" y="742185"/>
                  <a:pt x="387978" y="740911"/>
                  <a:pt x="390008" y="739558"/>
                </a:cubicBezTo>
                <a:cubicBezTo>
                  <a:pt x="390900" y="738968"/>
                  <a:pt x="392297" y="738233"/>
                  <a:pt x="390728" y="737218"/>
                </a:cubicBezTo>
                <a:cubicBezTo>
                  <a:pt x="389302" y="736297"/>
                  <a:pt x="390418" y="735599"/>
                  <a:pt x="391095" y="734807"/>
                </a:cubicBezTo>
                <a:cubicBezTo>
                  <a:pt x="392023" y="733727"/>
                  <a:pt x="390296" y="733195"/>
                  <a:pt x="389900" y="732381"/>
                </a:cubicBezTo>
                <a:cubicBezTo>
                  <a:pt x="389461" y="731481"/>
                  <a:pt x="389093" y="730574"/>
                  <a:pt x="390324" y="729725"/>
                </a:cubicBezTo>
                <a:cubicBezTo>
                  <a:pt x="391332" y="729034"/>
                  <a:pt x="391850" y="728257"/>
                  <a:pt x="390490" y="727378"/>
                </a:cubicBezTo>
                <a:cubicBezTo>
                  <a:pt x="389108" y="726493"/>
                  <a:pt x="387855" y="725500"/>
                  <a:pt x="386574" y="724549"/>
                </a:cubicBezTo>
                <a:cubicBezTo>
                  <a:pt x="385322" y="723621"/>
                  <a:pt x="383436" y="722915"/>
                  <a:pt x="383522" y="721447"/>
                </a:cubicBezTo>
                <a:cubicBezTo>
                  <a:pt x="383688" y="718582"/>
                  <a:pt x="383904" y="715710"/>
                  <a:pt x="384285" y="712859"/>
                </a:cubicBezTo>
                <a:cubicBezTo>
                  <a:pt x="384386" y="712125"/>
                  <a:pt x="385531" y="711873"/>
                  <a:pt x="386610" y="712197"/>
                </a:cubicBezTo>
                <a:cubicBezTo>
                  <a:pt x="387424" y="712435"/>
                  <a:pt x="388626" y="712701"/>
                  <a:pt x="388827" y="713126"/>
                </a:cubicBezTo>
                <a:cubicBezTo>
                  <a:pt x="389238" y="714011"/>
                  <a:pt x="389741" y="715379"/>
                  <a:pt x="389079" y="715911"/>
                </a:cubicBezTo>
                <a:cubicBezTo>
                  <a:pt x="385991" y="718409"/>
                  <a:pt x="388705" y="720446"/>
                  <a:pt x="389821" y="722613"/>
                </a:cubicBezTo>
                <a:cubicBezTo>
                  <a:pt x="389950" y="722865"/>
                  <a:pt x="390461" y="723023"/>
                  <a:pt x="390792" y="723225"/>
                </a:cubicBezTo>
                <a:cubicBezTo>
                  <a:pt x="391102" y="722980"/>
                  <a:pt x="391606" y="722764"/>
                  <a:pt x="391699" y="722483"/>
                </a:cubicBezTo>
                <a:cubicBezTo>
                  <a:pt x="393650" y="716653"/>
                  <a:pt x="389936" y="710462"/>
                  <a:pt x="394218" y="704776"/>
                </a:cubicBezTo>
                <a:cubicBezTo>
                  <a:pt x="390692" y="702609"/>
                  <a:pt x="393002" y="700845"/>
                  <a:pt x="394946" y="698952"/>
                </a:cubicBezTo>
                <a:cubicBezTo>
                  <a:pt x="395385" y="698528"/>
                  <a:pt x="394910" y="697693"/>
                  <a:pt x="394910" y="697052"/>
                </a:cubicBezTo>
                <a:cubicBezTo>
                  <a:pt x="394924" y="692863"/>
                  <a:pt x="395097" y="688673"/>
                  <a:pt x="394924" y="684491"/>
                </a:cubicBezTo>
                <a:cubicBezTo>
                  <a:pt x="394852" y="682742"/>
                  <a:pt x="395939" y="681482"/>
                  <a:pt x="397198" y="680093"/>
                </a:cubicBezTo>
                <a:cubicBezTo>
                  <a:pt x="398307" y="678869"/>
                  <a:pt x="397846" y="677544"/>
                  <a:pt x="395478" y="677177"/>
                </a:cubicBezTo>
                <a:cubicBezTo>
                  <a:pt x="392916" y="676782"/>
                  <a:pt x="391231" y="675738"/>
                  <a:pt x="389979" y="674341"/>
                </a:cubicBezTo>
                <a:cubicBezTo>
                  <a:pt x="389540" y="673852"/>
                  <a:pt x="389345" y="673053"/>
                  <a:pt x="389605" y="672520"/>
                </a:cubicBezTo>
                <a:cubicBezTo>
                  <a:pt x="390317" y="671030"/>
                  <a:pt x="391498" y="672052"/>
                  <a:pt x="392606" y="672369"/>
                </a:cubicBezTo>
                <a:cubicBezTo>
                  <a:pt x="396198" y="673391"/>
                  <a:pt x="397537" y="673010"/>
                  <a:pt x="397659" y="671124"/>
                </a:cubicBezTo>
                <a:cubicBezTo>
                  <a:pt x="397803" y="668871"/>
                  <a:pt x="397889" y="666618"/>
                  <a:pt x="397954" y="664357"/>
                </a:cubicBezTo>
                <a:cubicBezTo>
                  <a:pt x="398019" y="662104"/>
                  <a:pt x="397127" y="659621"/>
                  <a:pt x="398235" y="657634"/>
                </a:cubicBezTo>
                <a:cubicBezTo>
                  <a:pt x="401208" y="652293"/>
                  <a:pt x="404231" y="647031"/>
                  <a:pt x="403964" y="641208"/>
                </a:cubicBezTo>
                <a:cubicBezTo>
                  <a:pt x="407859" y="638537"/>
                  <a:pt x="406246" y="635147"/>
                  <a:pt x="406541" y="632023"/>
                </a:cubicBezTo>
                <a:cubicBezTo>
                  <a:pt x="406750" y="629769"/>
                  <a:pt x="406318" y="627480"/>
                  <a:pt x="406750" y="625263"/>
                </a:cubicBezTo>
                <a:cubicBezTo>
                  <a:pt x="407038" y="623773"/>
                  <a:pt x="408708" y="622406"/>
                  <a:pt x="409097" y="620908"/>
                </a:cubicBezTo>
                <a:cubicBezTo>
                  <a:pt x="409593" y="618972"/>
                  <a:pt x="406225" y="617777"/>
                  <a:pt x="406549" y="615596"/>
                </a:cubicBezTo>
                <a:cubicBezTo>
                  <a:pt x="406973" y="612724"/>
                  <a:pt x="406556" y="609802"/>
                  <a:pt x="406577" y="606900"/>
                </a:cubicBezTo>
                <a:cubicBezTo>
                  <a:pt x="406585" y="605612"/>
                  <a:pt x="406433" y="604482"/>
                  <a:pt x="405195" y="603330"/>
                </a:cubicBezTo>
                <a:cubicBezTo>
                  <a:pt x="400833" y="599263"/>
                  <a:pt x="400128" y="594613"/>
                  <a:pt x="400934" y="589783"/>
                </a:cubicBezTo>
                <a:cubicBezTo>
                  <a:pt x="401834" y="589783"/>
                  <a:pt x="402734" y="589783"/>
                  <a:pt x="403633" y="589783"/>
                </a:cubicBezTo>
                <a:cubicBezTo>
                  <a:pt x="403842" y="591323"/>
                  <a:pt x="403727" y="592936"/>
                  <a:pt x="405858" y="594044"/>
                </a:cubicBezTo>
                <a:cubicBezTo>
                  <a:pt x="408744" y="595542"/>
                  <a:pt x="409867" y="597514"/>
                  <a:pt x="409593" y="599947"/>
                </a:cubicBezTo>
                <a:cubicBezTo>
                  <a:pt x="409565" y="600192"/>
                  <a:pt x="410687" y="600544"/>
                  <a:pt x="411342" y="600739"/>
                </a:cubicBezTo>
                <a:cubicBezTo>
                  <a:pt x="411458" y="600775"/>
                  <a:pt x="412249" y="600213"/>
                  <a:pt x="412170" y="600033"/>
                </a:cubicBezTo>
                <a:cubicBezTo>
                  <a:pt x="410493" y="596103"/>
                  <a:pt x="417158" y="592468"/>
                  <a:pt x="413055" y="588480"/>
                </a:cubicBezTo>
                <a:cubicBezTo>
                  <a:pt x="416467" y="586551"/>
                  <a:pt x="414135" y="584557"/>
                  <a:pt x="413207" y="582577"/>
                </a:cubicBezTo>
                <a:cubicBezTo>
                  <a:pt x="416453" y="580073"/>
                  <a:pt x="414668" y="577020"/>
                  <a:pt x="415265" y="574228"/>
                </a:cubicBezTo>
                <a:cubicBezTo>
                  <a:pt x="415733" y="572054"/>
                  <a:pt x="414553" y="570578"/>
                  <a:pt x="412206" y="569182"/>
                </a:cubicBezTo>
                <a:cubicBezTo>
                  <a:pt x="408895" y="567209"/>
                  <a:pt x="408269" y="564927"/>
                  <a:pt x="411090" y="562365"/>
                </a:cubicBezTo>
                <a:cubicBezTo>
                  <a:pt x="412955" y="560673"/>
                  <a:pt x="413149" y="558679"/>
                  <a:pt x="411069" y="557088"/>
                </a:cubicBezTo>
                <a:cubicBezTo>
                  <a:pt x="408456" y="555087"/>
                  <a:pt x="410075" y="553712"/>
                  <a:pt x="411695" y="552014"/>
                </a:cubicBezTo>
                <a:cubicBezTo>
                  <a:pt x="412832" y="550819"/>
                  <a:pt x="412307" y="549473"/>
                  <a:pt x="409939" y="549084"/>
                </a:cubicBezTo>
                <a:cubicBezTo>
                  <a:pt x="406858" y="548580"/>
                  <a:pt x="405901" y="547335"/>
                  <a:pt x="407563" y="545672"/>
                </a:cubicBezTo>
                <a:cubicBezTo>
                  <a:pt x="410018" y="543217"/>
                  <a:pt x="410025" y="541123"/>
                  <a:pt x="407549" y="538625"/>
                </a:cubicBezTo>
                <a:cubicBezTo>
                  <a:pt x="406642" y="537711"/>
                  <a:pt x="409680" y="536199"/>
                  <a:pt x="407607" y="534558"/>
                </a:cubicBezTo>
                <a:cubicBezTo>
                  <a:pt x="406822" y="533931"/>
                  <a:pt x="409183" y="533586"/>
                  <a:pt x="410371" y="533269"/>
                </a:cubicBezTo>
                <a:cubicBezTo>
                  <a:pt x="411753" y="532895"/>
                  <a:pt x="412300" y="532089"/>
                  <a:pt x="412379" y="531016"/>
                </a:cubicBezTo>
                <a:cubicBezTo>
                  <a:pt x="412472" y="529677"/>
                  <a:pt x="412235" y="528533"/>
                  <a:pt x="410831" y="527482"/>
                </a:cubicBezTo>
                <a:cubicBezTo>
                  <a:pt x="409449" y="526452"/>
                  <a:pt x="409068" y="525286"/>
                  <a:pt x="410543" y="524048"/>
                </a:cubicBezTo>
                <a:cubicBezTo>
                  <a:pt x="414005" y="521162"/>
                  <a:pt x="412732" y="518671"/>
                  <a:pt x="408866" y="516548"/>
                </a:cubicBezTo>
                <a:cubicBezTo>
                  <a:pt x="406944" y="515489"/>
                  <a:pt x="407132" y="514654"/>
                  <a:pt x="408600" y="513424"/>
                </a:cubicBezTo>
                <a:cubicBezTo>
                  <a:pt x="409723" y="512481"/>
                  <a:pt x="409896" y="511012"/>
                  <a:pt x="411055" y="510112"/>
                </a:cubicBezTo>
                <a:cubicBezTo>
                  <a:pt x="414178" y="507701"/>
                  <a:pt x="410587" y="504224"/>
                  <a:pt x="414164" y="501964"/>
                </a:cubicBezTo>
                <a:cubicBezTo>
                  <a:pt x="413199" y="500279"/>
                  <a:pt x="412545" y="498480"/>
                  <a:pt x="411184" y="496954"/>
                </a:cubicBezTo>
                <a:cubicBezTo>
                  <a:pt x="409824" y="495428"/>
                  <a:pt x="409068" y="494182"/>
                  <a:pt x="410975" y="492656"/>
                </a:cubicBezTo>
                <a:cubicBezTo>
                  <a:pt x="413437" y="490684"/>
                  <a:pt x="411753" y="488323"/>
                  <a:pt x="412120" y="486156"/>
                </a:cubicBezTo>
                <a:cubicBezTo>
                  <a:pt x="407081" y="482161"/>
                  <a:pt x="410536" y="477439"/>
                  <a:pt x="409672" y="473092"/>
                </a:cubicBezTo>
                <a:cubicBezTo>
                  <a:pt x="413948" y="468679"/>
                  <a:pt x="411493" y="463727"/>
                  <a:pt x="412300" y="459026"/>
                </a:cubicBezTo>
                <a:cubicBezTo>
                  <a:pt x="412674" y="456867"/>
                  <a:pt x="408946" y="455448"/>
                  <a:pt x="409982" y="453699"/>
                </a:cubicBezTo>
                <a:cubicBezTo>
                  <a:pt x="411400" y="451302"/>
                  <a:pt x="413257" y="449200"/>
                  <a:pt x="410220" y="446847"/>
                </a:cubicBezTo>
                <a:cubicBezTo>
                  <a:pt x="412436" y="445284"/>
                  <a:pt x="412501" y="443413"/>
                  <a:pt x="411925" y="441455"/>
                </a:cubicBezTo>
                <a:cubicBezTo>
                  <a:pt x="407679" y="440073"/>
                  <a:pt x="413430" y="437539"/>
                  <a:pt x="410507" y="435934"/>
                </a:cubicBezTo>
                <a:cubicBezTo>
                  <a:pt x="409255" y="435243"/>
                  <a:pt x="409636" y="434242"/>
                  <a:pt x="410148" y="433299"/>
                </a:cubicBezTo>
                <a:cubicBezTo>
                  <a:pt x="410443" y="432760"/>
                  <a:pt x="410464" y="426591"/>
                  <a:pt x="410148" y="426087"/>
                </a:cubicBezTo>
                <a:cubicBezTo>
                  <a:pt x="409557" y="425151"/>
                  <a:pt x="409212" y="424121"/>
                  <a:pt x="410349" y="423431"/>
                </a:cubicBezTo>
                <a:cubicBezTo>
                  <a:pt x="413055" y="421782"/>
                  <a:pt x="409600" y="420630"/>
                  <a:pt x="409845" y="419335"/>
                </a:cubicBezTo>
                <a:cubicBezTo>
                  <a:pt x="410184" y="417513"/>
                  <a:pt x="411529" y="415786"/>
                  <a:pt x="412134" y="413979"/>
                </a:cubicBezTo>
                <a:cubicBezTo>
                  <a:pt x="412588" y="412626"/>
                  <a:pt x="411429" y="411532"/>
                  <a:pt x="410025" y="410574"/>
                </a:cubicBezTo>
                <a:cubicBezTo>
                  <a:pt x="409010" y="409891"/>
                  <a:pt x="407456" y="409156"/>
                  <a:pt x="407369" y="408386"/>
                </a:cubicBezTo>
                <a:cubicBezTo>
                  <a:pt x="407297" y="407695"/>
                  <a:pt x="408787" y="406846"/>
                  <a:pt x="409780" y="406191"/>
                </a:cubicBezTo>
                <a:cubicBezTo>
                  <a:pt x="412062" y="404679"/>
                  <a:pt x="413408" y="403139"/>
                  <a:pt x="410680" y="401274"/>
                </a:cubicBezTo>
                <a:cubicBezTo>
                  <a:pt x="409809" y="400677"/>
                  <a:pt x="409824" y="400281"/>
                  <a:pt x="410810" y="399683"/>
                </a:cubicBezTo>
                <a:cubicBezTo>
                  <a:pt x="412840" y="398452"/>
                  <a:pt x="410039" y="397517"/>
                  <a:pt x="410270" y="396494"/>
                </a:cubicBezTo>
                <a:cubicBezTo>
                  <a:pt x="410551" y="395285"/>
                  <a:pt x="412105" y="394141"/>
                  <a:pt x="412091" y="392975"/>
                </a:cubicBezTo>
                <a:cubicBezTo>
                  <a:pt x="412026" y="388886"/>
                  <a:pt x="414092" y="384639"/>
                  <a:pt x="409881" y="380795"/>
                </a:cubicBezTo>
                <a:cubicBezTo>
                  <a:pt x="408960" y="379953"/>
                  <a:pt x="410090" y="378211"/>
                  <a:pt x="409572" y="377016"/>
                </a:cubicBezTo>
                <a:cubicBezTo>
                  <a:pt x="408132" y="373690"/>
                  <a:pt x="412983" y="370602"/>
                  <a:pt x="410176" y="367298"/>
                </a:cubicBezTo>
                <a:cubicBezTo>
                  <a:pt x="412876" y="359934"/>
                  <a:pt x="412760" y="359956"/>
                  <a:pt x="409737" y="351707"/>
                </a:cubicBezTo>
                <a:cubicBezTo>
                  <a:pt x="409089" y="349943"/>
                  <a:pt x="409068" y="347561"/>
                  <a:pt x="410356" y="346099"/>
                </a:cubicBezTo>
                <a:cubicBezTo>
                  <a:pt x="413084" y="342997"/>
                  <a:pt x="411940" y="339887"/>
                  <a:pt x="411969" y="336741"/>
                </a:cubicBezTo>
                <a:cubicBezTo>
                  <a:pt x="408327" y="334373"/>
                  <a:pt x="409860" y="331314"/>
                  <a:pt x="409456" y="328499"/>
                </a:cubicBezTo>
                <a:cubicBezTo>
                  <a:pt x="409327" y="327607"/>
                  <a:pt x="408801" y="326635"/>
                  <a:pt x="408039" y="325901"/>
                </a:cubicBezTo>
                <a:cubicBezTo>
                  <a:pt x="405821" y="323741"/>
                  <a:pt x="406498" y="322640"/>
                  <a:pt x="410241" y="321776"/>
                </a:cubicBezTo>
                <a:cubicBezTo>
                  <a:pt x="414250" y="320855"/>
                  <a:pt x="411357" y="317760"/>
                  <a:pt x="413710" y="315946"/>
                </a:cubicBezTo>
                <a:cubicBezTo>
                  <a:pt x="416381" y="313894"/>
                  <a:pt x="415740" y="311130"/>
                  <a:pt x="414092" y="308740"/>
                </a:cubicBezTo>
                <a:cubicBezTo>
                  <a:pt x="412127" y="305890"/>
                  <a:pt x="410018" y="303061"/>
                  <a:pt x="407614" y="300369"/>
                </a:cubicBezTo>
                <a:cubicBezTo>
                  <a:pt x="406541" y="299166"/>
                  <a:pt x="406844" y="298029"/>
                  <a:pt x="406779" y="296856"/>
                </a:cubicBezTo>
                <a:cubicBezTo>
                  <a:pt x="408132" y="296849"/>
                  <a:pt x="409500" y="296913"/>
                  <a:pt x="410810" y="296748"/>
                </a:cubicBezTo>
                <a:cubicBezTo>
                  <a:pt x="412141" y="296582"/>
                  <a:pt x="413991" y="296395"/>
                  <a:pt x="414567" y="295783"/>
                </a:cubicBezTo>
                <a:cubicBezTo>
                  <a:pt x="416043" y="294207"/>
                  <a:pt x="417194" y="292436"/>
                  <a:pt x="417957" y="290651"/>
                </a:cubicBezTo>
                <a:cubicBezTo>
                  <a:pt x="418461" y="289478"/>
                  <a:pt x="418310" y="287894"/>
                  <a:pt x="416345" y="287311"/>
                </a:cubicBezTo>
                <a:cubicBezTo>
                  <a:pt x="415402" y="287030"/>
                  <a:pt x="413797" y="287685"/>
                  <a:pt x="412537" y="287995"/>
                </a:cubicBezTo>
                <a:cubicBezTo>
                  <a:pt x="411681" y="288211"/>
                  <a:pt x="410932" y="288758"/>
                  <a:pt x="410090" y="288815"/>
                </a:cubicBezTo>
                <a:cubicBezTo>
                  <a:pt x="409269" y="288866"/>
                  <a:pt x="408139" y="288635"/>
                  <a:pt x="407599" y="288239"/>
                </a:cubicBezTo>
                <a:cubicBezTo>
                  <a:pt x="407045" y="287836"/>
                  <a:pt x="406613" y="286987"/>
                  <a:pt x="406880" y="286519"/>
                </a:cubicBezTo>
                <a:cubicBezTo>
                  <a:pt x="407527" y="285360"/>
                  <a:pt x="409205" y="284359"/>
                  <a:pt x="409384" y="283215"/>
                </a:cubicBezTo>
                <a:cubicBezTo>
                  <a:pt x="409780" y="280660"/>
                  <a:pt x="408528" y="277816"/>
                  <a:pt x="409759" y="275534"/>
                </a:cubicBezTo>
                <a:cubicBezTo>
                  <a:pt x="411213" y="272835"/>
                  <a:pt x="412832" y="270308"/>
                  <a:pt x="412552" y="267386"/>
                </a:cubicBezTo>
                <a:cubicBezTo>
                  <a:pt x="412530" y="267127"/>
                  <a:pt x="412919" y="266817"/>
                  <a:pt x="413221" y="266594"/>
                </a:cubicBezTo>
                <a:cubicBezTo>
                  <a:pt x="413451" y="266429"/>
                  <a:pt x="413941" y="266234"/>
                  <a:pt x="414150" y="266299"/>
                </a:cubicBezTo>
                <a:cubicBezTo>
                  <a:pt x="414560" y="266429"/>
                  <a:pt x="414992" y="266681"/>
                  <a:pt x="415157" y="266954"/>
                </a:cubicBezTo>
                <a:cubicBezTo>
                  <a:pt x="415495" y="267530"/>
                  <a:pt x="415380" y="268423"/>
                  <a:pt x="415956" y="268696"/>
                </a:cubicBezTo>
                <a:cubicBezTo>
                  <a:pt x="418188" y="269761"/>
                  <a:pt x="417590" y="268120"/>
                  <a:pt x="418087" y="267544"/>
                </a:cubicBezTo>
                <a:cubicBezTo>
                  <a:pt x="418547" y="267012"/>
                  <a:pt x="418792" y="266357"/>
                  <a:pt x="419390" y="265910"/>
                </a:cubicBezTo>
                <a:cubicBezTo>
                  <a:pt x="421311" y="264456"/>
                  <a:pt x="421254" y="263017"/>
                  <a:pt x="419354" y="261663"/>
                </a:cubicBezTo>
                <a:cubicBezTo>
                  <a:pt x="417676" y="260468"/>
                  <a:pt x="419757" y="260036"/>
                  <a:pt x="420246" y="259317"/>
                </a:cubicBezTo>
                <a:cubicBezTo>
                  <a:pt x="421542" y="257409"/>
                  <a:pt x="421463" y="255602"/>
                  <a:pt x="419490" y="253954"/>
                </a:cubicBezTo>
                <a:cubicBezTo>
                  <a:pt x="418591" y="253205"/>
                  <a:pt x="417353" y="252637"/>
                  <a:pt x="416467" y="251888"/>
                </a:cubicBezTo>
                <a:cubicBezTo>
                  <a:pt x="414610" y="250326"/>
                  <a:pt x="415013" y="249455"/>
                  <a:pt x="417972" y="248231"/>
                </a:cubicBezTo>
                <a:cubicBezTo>
                  <a:pt x="421232" y="246878"/>
                  <a:pt x="421916" y="246007"/>
                  <a:pt x="419908" y="244862"/>
                </a:cubicBezTo>
                <a:cubicBezTo>
                  <a:pt x="415819" y="242530"/>
                  <a:pt x="414574" y="239701"/>
                  <a:pt x="415193" y="236275"/>
                </a:cubicBezTo>
                <a:cubicBezTo>
                  <a:pt x="415424" y="235001"/>
                  <a:pt x="415128" y="233669"/>
                  <a:pt x="415438" y="232409"/>
                </a:cubicBezTo>
                <a:cubicBezTo>
                  <a:pt x="415676" y="231423"/>
                  <a:pt x="416870" y="230927"/>
                  <a:pt x="418461" y="230768"/>
                </a:cubicBezTo>
                <a:cubicBezTo>
                  <a:pt x="419202" y="230696"/>
                  <a:pt x="419829" y="230099"/>
                  <a:pt x="420505" y="229746"/>
                </a:cubicBezTo>
                <a:cubicBezTo>
                  <a:pt x="419714" y="229444"/>
                  <a:pt x="418965" y="228961"/>
                  <a:pt x="418130" y="228882"/>
                </a:cubicBezTo>
                <a:cubicBezTo>
                  <a:pt x="415791" y="228666"/>
                  <a:pt x="412991" y="229113"/>
                  <a:pt x="411148" y="228393"/>
                </a:cubicBezTo>
                <a:cubicBezTo>
                  <a:pt x="408291" y="227291"/>
                  <a:pt x="409529" y="224923"/>
                  <a:pt x="409435" y="223095"/>
                </a:cubicBezTo>
                <a:cubicBezTo>
                  <a:pt x="409320" y="220856"/>
                  <a:pt x="409039" y="218466"/>
                  <a:pt x="410061" y="216415"/>
                </a:cubicBezTo>
                <a:cubicBezTo>
                  <a:pt x="410824" y="214882"/>
                  <a:pt x="411825" y="214011"/>
                  <a:pt x="410018" y="212405"/>
                </a:cubicBezTo>
                <a:cubicBezTo>
                  <a:pt x="408686" y="211218"/>
                  <a:pt x="408744" y="209346"/>
                  <a:pt x="405584" y="209332"/>
                </a:cubicBezTo>
                <a:cubicBezTo>
                  <a:pt x="405231" y="209332"/>
                  <a:pt x="404533" y="208777"/>
                  <a:pt x="404569" y="208741"/>
                </a:cubicBezTo>
                <a:cubicBezTo>
                  <a:pt x="404994" y="208324"/>
                  <a:pt x="405426" y="207770"/>
                  <a:pt x="406052" y="207626"/>
                </a:cubicBezTo>
                <a:cubicBezTo>
                  <a:pt x="406923" y="207424"/>
                  <a:pt x="407974" y="207626"/>
                  <a:pt x="408902" y="207511"/>
                </a:cubicBezTo>
                <a:cubicBezTo>
                  <a:pt x="409802" y="207403"/>
                  <a:pt x="410644" y="207107"/>
                  <a:pt x="411508" y="206892"/>
                </a:cubicBezTo>
                <a:cubicBezTo>
                  <a:pt x="411191" y="206395"/>
                  <a:pt x="411033" y="205805"/>
                  <a:pt x="410536" y="205416"/>
                </a:cubicBezTo>
                <a:cubicBezTo>
                  <a:pt x="408658" y="203955"/>
                  <a:pt x="406635" y="202572"/>
                  <a:pt x="404735" y="201118"/>
                </a:cubicBezTo>
                <a:cubicBezTo>
                  <a:pt x="404073" y="200607"/>
                  <a:pt x="404490" y="200104"/>
                  <a:pt x="405728" y="199866"/>
                </a:cubicBezTo>
                <a:cubicBezTo>
                  <a:pt x="406174" y="199780"/>
                  <a:pt x="406822" y="199729"/>
                  <a:pt x="407139" y="199888"/>
                </a:cubicBezTo>
                <a:cubicBezTo>
                  <a:pt x="409039" y="200816"/>
                  <a:pt x="410860" y="201810"/>
                  <a:pt x="412710" y="202781"/>
                </a:cubicBezTo>
                <a:cubicBezTo>
                  <a:pt x="414754" y="203854"/>
                  <a:pt x="415164" y="202587"/>
                  <a:pt x="415258" y="201788"/>
                </a:cubicBezTo>
                <a:cubicBezTo>
                  <a:pt x="415467" y="200039"/>
                  <a:pt x="417353" y="200046"/>
                  <a:pt x="419138" y="199585"/>
                </a:cubicBezTo>
                <a:cubicBezTo>
                  <a:pt x="421117" y="199074"/>
                  <a:pt x="420189" y="198153"/>
                  <a:pt x="418771" y="197915"/>
                </a:cubicBezTo>
                <a:cubicBezTo>
                  <a:pt x="416726" y="197577"/>
                  <a:pt x="415308" y="197109"/>
                  <a:pt x="415222" y="195504"/>
                </a:cubicBezTo>
                <a:cubicBezTo>
                  <a:pt x="415107" y="193287"/>
                  <a:pt x="414920" y="191070"/>
                  <a:pt x="414545" y="188867"/>
                </a:cubicBezTo>
                <a:cubicBezTo>
                  <a:pt x="414452" y="188313"/>
                  <a:pt x="413430" y="188485"/>
                  <a:pt x="412415" y="189025"/>
                </a:cubicBezTo>
                <a:cubicBezTo>
                  <a:pt x="411882" y="189313"/>
                  <a:pt x="410954" y="189263"/>
                  <a:pt x="410205" y="189371"/>
                </a:cubicBezTo>
                <a:cubicBezTo>
                  <a:pt x="410032" y="188773"/>
                  <a:pt x="409456" y="188061"/>
                  <a:pt x="409752" y="187593"/>
                </a:cubicBezTo>
                <a:cubicBezTo>
                  <a:pt x="411134" y="185405"/>
                  <a:pt x="412566" y="185160"/>
                  <a:pt x="416921" y="185894"/>
                </a:cubicBezTo>
                <a:cubicBezTo>
                  <a:pt x="418281" y="186124"/>
                  <a:pt x="419764" y="186196"/>
                  <a:pt x="421153" y="186096"/>
                </a:cubicBezTo>
                <a:cubicBezTo>
                  <a:pt x="421938" y="186038"/>
                  <a:pt x="422636" y="185477"/>
                  <a:pt x="423377" y="185146"/>
                </a:cubicBezTo>
                <a:cubicBezTo>
                  <a:pt x="423039" y="184915"/>
                  <a:pt x="422758" y="184627"/>
                  <a:pt x="422362" y="184462"/>
                </a:cubicBezTo>
                <a:cubicBezTo>
                  <a:pt x="421981" y="184303"/>
                  <a:pt x="421427" y="184339"/>
                  <a:pt x="421060" y="184181"/>
                </a:cubicBezTo>
                <a:cubicBezTo>
                  <a:pt x="419498" y="183497"/>
                  <a:pt x="416935" y="182936"/>
                  <a:pt x="416633" y="182036"/>
                </a:cubicBezTo>
                <a:cubicBezTo>
                  <a:pt x="415625" y="179070"/>
                  <a:pt x="411666" y="178537"/>
                  <a:pt x="408881" y="177040"/>
                </a:cubicBezTo>
                <a:cubicBezTo>
                  <a:pt x="407513" y="176306"/>
                  <a:pt x="407535" y="176277"/>
                  <a:pt x="408593" y="174003"/>
                </a:cubicBezTo>
                <a:cubicBezTo>
                  <a:pt x="408866" y="173420"/>
                  <a:pt x="409140" y="172822"/>
                  <a:pt x="409269" y="172217"/>
                </a:cubicBezTo>
                <a:cubicBezTo>
                  <a:pt x="409521" y="170994"/>
                  <a:pt x="406073" y="170418"/>
                  <a:pt x="407765" y="169029"/>
                </a:cubicBezTo>
                <a:cubicBezTo>
                  <a:pt x="409456" y="167639"/>
                  <a:pt x="409233" y="166048"/>
                  <a:pt x="409636" y="164486"/>
                </a:cubicBezTo>
                <a:cubicBezTo>
                  <a:pt x="409874" y="163565"/>
                  <a:pt x="410810" y="162780"/>
                  <a:pt x="412580" y="162838"/>
                </a:cubicBezTo>
                <a:cubicBezTo>
                  <a:pt x="414013" y="162888"/>
                  <a:pt x="415460" y="162903"/>
                  <a:pt x="416892" y="162867"/>
                </a:cubicBezTo>
                <a:cubicBezTo>
                  <a:pt x="418835" y="162816"/>
                  <a:pt x="420815" y="162644"/>
                  <a:pt x="420995" y="160966"/>
                </a:cubicBezTo>
                <a:cubicBezTo>
                  <a:pt x="421168" y="159383"/>
                  <a:pt x="421427" y="157720"/>
                  <a:pt x="418245" y="157101"/>
                </a:cubicBezTo>
                <a:cubicBezTo>
                  <a:pt x="417259" y="156907"/>
                  <a:pt x="414725" y="156943"/>
                  <a:pt x="416460" y="155453"/>
                </a:cubicBezTo>
                <a:cubicBezTo>
                  <a:pt x="418799" y="153444"/>
                  <a:pt x="417979" y="151141"/>
                  <a:pt x="418072" y="148945"/>
                </a:cubicBezTo>
                <a:cubicBezTo>
                  <a:pt x="418108" y="148053"/>
                  <a:pt x="416899" y="147462"/>
                  <a:pt x="415452" y="147304"/>
                </a:cubicBezTo>
                <a:cubicBezTo>
                  <a:pt x="415740" y="145051"/>
                  <a:pt x="418425" y="145447"/>
                  <a:pt x="420584" y="145425"/>
                </a:cubicBezTo>
                <a:cubicBezTo>
                  <a:pt x="422290" y="145411"/>
                  <a:pt x="423478" y="144842"/>
                  <a:pt x="423550" y="143892"/>
                </a:cubicBezTo>
                <a:cubicBezTo>
                  <a:pt x="423615" y="143064"/>
                  <a:pt x="422859" y="142143"/>
                  <a:pt x="422190" y="141380"/>
                </a:cubicBezTo>
                <a:cubicBezTo>
                  <a:pt x="421729" y="140854"/>
                  <a:pt x="420851" y="140243"/>
                  <a:pt x="420045" y="140156"/>
                </a:cubicBezTo>
                <a:cubicBezTo>
                  <a:pt x="415863" y="139710"/>
                  <a:pt x="414920" y="137946"/>
                  <a:pt x="415006" y="135420"/>
                </a:cubicBezTo>
                <a:cubicBezTo>
                  <a:pt x="415035" y="134498"/>
                  <a:pt x="413833" y="133764"/>
                  <a:pt x="412062" y="133980"/>
                </a:cubicBezTo>
                <a:cubicBezTo>
                  <a:pt x="410471" y="134174"/>
                  <a:pt x="409615" y="134765"/>
                  <a:pt x="409593" y="135880"/>
                </a:cubicBezTo>
                <a:cubicBezTo>
                  <a:pt x="409579" y="136521"/>
                  <a:pt x="409672" y="137198"/>
                  <a:pt x="409406" y="137795"/>
                </a:cubicBezTo>
                <a:cubicBezTo>
                  <a:pt x="409161" y="138335"/>
                  <a:pt x="408492" y="138796"/>
                  <a:pt x="408017" y="139285"/>
                </a:cubicBezTo>
                <a:cubicBezTo>
                  <a:pt x="407599" y="138738"/>
                  <a:pt x="406865" y="138205"/>
                  <a:pt x="406808" y="137644"/>
                </a:cubicBezTo>
                <a:cubicBezTo>
                  <a:pt x="406513" y="134772"/>
                  <a:pt x="406390" y="131900"/>
                  <a:pt x="406210" y="129020"/>
                </a:cubicBezTo>
                <a:cubicBezTo>
                  <a:pt x="402287" y="126724"/>
                  <a:pt x="404267" y="123607"/>
                  <a:pt x="403684" y="120850"/>
                </a:cubicBezTo>
                <a:cubicBezTo>
                  <a:pt x="403554" y="120239"/>
                  <a:pt x="403569" y="119512"/>
                  <a:pt x="403079" y="119051"/>
                </a:cubicBezTo>
                <a:cubicBezTo>
                  <a:pt x="401668" y="117719"/>
                  <a:pt x="400625" y="116402"/>
                  <a:pt x="400740" y="114667"/>
                </a:cubicBezTo>
                <a:cubicBezTo>
                  <a:pt x="400848" y="113047"/>
                  <a:pt x="400718" y="111478"/>
                  <a:pt x="402611" y="110197"/>
                </a:cubicBezTo>
                <a:cubicBezTo>
                  <a:pt x="404476" y="108937"/>
                  <a:pt x="399855" y="107800"/>
                  <a:pt x="402539" y="106259"/>
                </a:cubicBezTo>
                <a:cubicBezTo>
                  <a:pt x="404979" y="104856"/>
                  <a:pt x="402107" y="103474"/>
                  <a:pt x="401848" y="102077"/>
                </a:cubicBezTo>
                <a:cubicBezTo>
                  <a:pt x="401532" y="100422"/>
                  <a:pt x="404332" y="98924"/>
                  <a:pt x="403605" y="96866"/>
                </a:cubicBezTo>
                <a:cubicBezTo>
                  <a:pt x="403036" y="95260"/>
                  <a:pt x="401280" y="95138"/>
                  <a:pt x="399545" y="94721"/>
                </a:cubicBezTo>
                <a:cubicBezTo>
                  <a:pt x="398170" y="94389"/>
                  <a:pt x="398069" y="93670"/>
                  <a:pt x="399307" y="93468"/>
                </a:cubicBezTo>
                <a:cubicBezTo>
                  <a:pt x="402554" y="92935"/>
                  <a:pt x="404116" y="91769"/>
                  <a:pt x="403749" y="89444"/>
                </a:cubicBezTo>
                <a:cubicBezTo>
                  <a:pt x="403547" y="88170"/>
                  <a:pt x="403547" y="86860"/>
                  <a:pt x="403763" y="85586"/>
                </a:cubicBezTo>
                <a:cubicBezTo>
                  <a:pt x="404209" y="82959"/>
                  <a:pt x="402374" y="81850"/>
                  <a:pt x="398890" y="80720"/>
                </a:cubicBezTo>
                <a:cubicBezTo>
                  <a:pt x="394809" y="79395"/>
                  <a:pt x="394391" y="77344"/>
                  <a:pt x="395960" y="74169"/>
                </a:cubicBezTo>
                <a:cubicBezTo>
                  <a:pt x="396399" y="73284"/>
                  <a:pt x="397422" y="72485"/>
                  <a:pt x="397565" y="71600"/>
                </a:cubicBezTo>
                <a:cubicBezTo>
                  <a:pt x="397710" y="70750"/>
                  <a:pt x="397249" y="69620"/>
                  <a:pt x="395262" y="70635"/>
                </a:cubicBezTo>
                <a:cubicBezTo>
                  <a:pt x="393945" y="71305"/>
                  <a:pt x="392692" y="71333"/>
                  <a:pt x="392347" y="70131"/>
                </a:cubicBezTo>
                <a:cubicBezTo>
                  <a:pt x="391750" y="68015"/>
                  <a:pt x="389669" y="66834"/>
                  <a:pt x="387085" y="65920"/>
                </a:cubicBezTo>
                <a:cubicBezTo>
                  <a:pt x="383789" y="64761"/>
                  <a:pt x="380312" y="63811"/>
                  <a:pt x="377181" y="62479"/>
                </a:cubicBezTo>
                <a:cubicBezTo>
                  <a:pt x="375058" y="61580"/>
                  <a:pt x="374021" y="60126"/>
                  <a:pt x="375921" y="58412"/>
                </a:cubicBezTo>
                <a:cubicBezTo>
                  <a:pt x="376670" y="57743"/>
                  <a:pt x="377562" y="57117"/>
                  <a:pt x="375842" y="56217"/>
                </a:cubicBezTo>
                <a:cubicBezTo>
                  <a:pt x="371192" y="53784"/>
                  <a:pt x="371171" y="53669"/>
                  <a:pt x="373424" y="50408"/>
                </a:cubicBezTo>
                <a:cubicBezTo>
                  <a:pt x="374251" y="49213"/>
                  <a:pt x="375216" y="48256"/>
                  <a:pt x="374021" y="46931"/>
                </a:cubicBezTo>
                <a:cubicBezTo>
                  <a:pt x="372812" y="45585"/>
                  <a:pt x="371552" y="44217"/>
                  <a:pt x="370789" y="42742"/>
                </a:cubicBezTo>
                <a:cubicBezTo>
                  <a:pt x="369458" y="40179"/>
                  <a:pt x="367284" y="38293"/>
                  <a:pt x="363224" y="37717"/>
                </a:cubicBezTo>
                <a:cubicBezTo>
                  <a:pt x="359237" y="37149"/>
                  <a:pt x="356523" y="34248"/>
                  <a:pt x="351916" y="34881"/>
                </a:cubicBezTo>
                <a:cubicBezTo>
                  <a:pt x="352089" y="38178"/>
                  <a:pt x="352017" y="41302"/>
                  <a:pt x="344841" y="40899"/>
                </a:cubicBezTo>
                <a:cubicBezTo>
                  <a:pt x="344330" y="40870"/>
                  <a:pt x="343646" y="42447"/>
                  <a:pt x="343005" y="43267"/>
                </a:cubicBezTo>
                <a:cubicBezTo>
                  <a:pt x="342257" y="44217"/>
                  <a:pt x="340968" y="44577"/>
                  <a:pt x="339514" y="44340"/>
                </a:cubicBezTo>
                <a:cubicBezTo>
                  <a:pt x="337945" y="44088"/>
                  <a:pt x="337009" y="43066"/>
                  <a:pt x="337643" y="42223"/>
                </a:cubicBezTo>
                <a:cubicBezTo>
                  <a:pt x="338960" y="40496"/>
                  <a:pt x="339543" y="39222"/>
                  <a:pt x="337643" y="37293"/>
                </a:cubicBezTo>
                <a:cubicBezTo>
                  <a:pt x="336167" y="35795"/>
                  <a:pt x="334037" y="33708"/>
                  <a:pt x="336534" y="31570"/>
                </a:cubicBezTo>
                <a:cubicBezTo>
                  <a:pt x="332906" y="28432"/>
                  <a:pt x="334814" y="24760"/>
                  <a:pt x="334461" y="21327"/>
                </a:cubicBezTo>
                <a:cubicBezTo>
                  <a:pt x="334145" y="18239"/>
                  <a:pt x="334325" y="18174"/>
                  <a:pt x="328134" y="18627"/>
                </a:cubicBezTo>
                <a:cubicBezTo>
                  <a:pt x="327307" y="18685"/>
                  <a:pt x="326659" y="18987"/>
                  <a:pt x="325802" y="18347"/>
                </a:cubicBezTo>
                <a:cubicBezTo>
                  <a:pt x="324838" y="17634"/>
                  <a:pt x="323830" y="16929"/>
                  <a:pt x="322714" y="16324"/>
                </a:cubicBezTo>
                <a:cubicBezTo>
                  <a:pt x="320267" y="14985"/>
                  <a:pt x="318971" y="15172"/>
                  <a:pt x="317222" y="17008"/>
                </a:cubicBezTo>
                <a:cubicBezTo>
                  <a:pt x="314631" y="19714"/>
                  <a:pt x="313228" y="19830"/>
                  <a:pt x="310118" y="17519"/>
                </a:cubicBezTo>
                <a:cubicBezTo>
                  <a:pt x="309506" y="17065"/>
                  <a:pt x="308851" y="16497"/>
                  <a:pt x="308714" y="15921"/>
                </a:cubicBezTo>
                <a:cubicBezTo>
                  <a:pt x="308585" y="15367"/>
                  <a:pt x="309089" y="14740"/>
                  <a:pt x="309312" y="14143"/>
                </a:cubicBezTo>
                <a:cubicBezTo>
                  <a:pt x="310075" y="14280"/>
                  <a:pt x="310867" y="14373"/>
                  <a:pt x="311593" y="14568"/>
                </a:cubicBezTo>
                <a:cubicBezTo>
                  <a:pt x="312018" y="14683"/>
                  <a:pt x="312645" y="15151"/>
                  <a:pt x="312688" y="15122"/>
                </a:cubicBezTo>
                <a:cubicBezTo>
                  <a:pt x="314048" y="14251"/>
                  <a:pt x="315337" y="13337"/>
                  <a:pt x="316647" y="12430"/>
                </a:cubicBezTo>
                <a:cubicBezTo>
                  <a:pt x="315430" y="12070"/>
                  <a:pt x="314113" y="11818"/>
                  <a:pt x="313012" y="11336"/>
                </a:cubicBezTo>
                <a:cubicBezTo>
                  <a:pt x="310809" y="10371"/>
                  <a:pt x="311126" y="8881"/>
                  <a:pt x="313638" y="7729"/>
                </a:cubicBezTo>
                <a:cubicBezTo>
                  <a:pt x="314746" y="7225"/>
                  <a:pt x="316308" y="6865"/>
                  <a:pt x="316812" y="6160"/>
                </a:cubicBezTo>
                <a:cubicBezTo>
                  <a:pt x="317373" y="5375"/>
                  <a:pt x="317309" y="4202"/>
                  <a:pt x="316913" y="3324"/>
                </a:cubicBezTo>
                <a:cubicBezTo>
                  <a:pt x="315869" y="1013"/>
                  <a:pt x="312796" y="-225"/>
                  <a:pt x="309333" y="-88"/>
                </a:cubicBezTo>
                <a:cubicBezTo>
                  <a:pt x="306224" y="34"/>
                  <a:pt x="305965" y="1395"/>
                  <a:pt x="305346" y="3094"/>
                </a:cubicBezTo>
                <a:cubicBezTo>
                  <a:pt x="303942" y="6945"/>
                  <a:pt x="300228" y="10666"/>
                  <a:pt x="305015" y="14575"/>
                </a:cubicBezTo>
                <a:cubicBezTo>
                  <a:pt x="301891" y="16547"/>
                  <a:pt x="302985" y="18491"/>
                  <a:pt x="305029" y="20463"/>
                </a:cubicBezTo>
                <a:cubicBezTo>
                  <a:pt x="305051" y="20485"/>
                  <a:pt x="304381" y="20996"/>
                  <a:pt x="303971" y="21039"/>
                </a:cubicBezTo>
                <a:cubicBezTo>
                  <a:pt x="298508" y="21615"/>
                  <a:pt x="299839" y="23313"/>
                  <a:pt x="301624" y="25739"/>
                </a:cubicBezTo>
                <a:cubicBezTo>
                  <a:pt x="302287" y="26639"/>
                  <a:pt x="300257" y="28453"/>
                  <a:pt x="299393" y="29828"/>
                </a:cubicBezTo>
                <a:cubicBezTo>
                  <a:pt x="299220" y="30102"/>
                  <a:pt x="298745" y="30296"/>
                  <a:pt x="298407" y="30526"/>
                </a:cubicBezTo>
                <a:cubicBezTo>
                  <a:pt x="298090" y="30303"/>
                  <a:pt x="297608" y="30116"/>
                  <a:pt x="297486" y="29850"/>
                </a:cubicBezTo>
                <a:cubicBezTo>
                  <a:pt x="296564" y="27834"/>
                  <a:pt x="295715" y="25797"/>
                  <a:pt x="294844" y="23767"/>
                </a:cubicBezTo>
                <a:cubicBezTo>
                  <a:pt x="298227" y="21680"/>
                  <a:pt x="297162" y="18843"/>
                  <a:pt x="296665" y="16489"/>
                </a:cubicBezTo>
                <a:cubicBezTo>
                  <a:pt x="296060" y="13603"/>
                  <a:pt x="298932" y="11746"/>
                  <a:pt x="299566" y="9320"/>
                </a:cubicBezTo>
                <a:cubicBezTo>
                  <a:pt x="299659" y="8975"/>
                  <a:pt x="298681" y="8507"/>
                  <a:pt x="298191" y="8096"/>
                </a:cubicBezTo>
                <a:cubicBezTo>
                  <a:pt x="296075" y="9601"/>
                  <a:pt x="294369" y="8910"/>
                  <a:pt x="292303" y="7880"/>
                </a:cubicBezTo>
                <a:cubicBezTo>
                  <a:pt x="291382" y="7420"/>
                  <a:pt x="289503" y="7650"/>
                  <a:pt x="288690" y="8687"/>
                </a:cubicBezTo>
                <a:cubicBezTo>
                  <a:pt x="288481" y="8953"/>
                  <a:pt x="288423" y="9284"/>
                  <a:pt x="288395" y="9586"/>
                </a:cubicBezTo>
                <a:cubicBezTo>
                  <a:pt x="288323" y="10227"/>
                  <a:pt x="288467" y="10904"/>
                  <a:pt x="288229" y="11508"/>
                </a:cubicBezTo>
                <a:cubicBezTo>
                  <a:pt x="288006" y="12077"/>
                  <a:pt x="287394" y="12588"/>
                  <a:pt x="286955" y="13121"/>
                </a:cubicBezTo>
                <a:cubicBezTo>
                  <a:pt x="286422" y="12674"/>
                  <a:pt x="285537" y="12271"/>
                  <a:pt x="285429" y="11782"/>
                </a:cubicBezTo>
                <a:cubicBezTo>
                  <a:pt x="285091" y="10191"/>
                  <a:pt x="283723" y="9486"/>
                  <a:pt x="281593" y="9802"/>
                </a:cubicBezTo>
                <a:cubicBezTo>
                  <a:pt x="280153" y="10011"/>
                  <a:pt x="279678" y="11012"/>
                  <a:pt x="279707" y="12041"/>
                </a:cubicBezTo>
                <a:cubicBezTo>
                  <a:pt x="279735" y="13006"/>
                  <a:pt x="279563" y="13977"/>
                  <a:pt x="279606" y="14935"/>
                </a:cubicBezTo>
                <a:cubicBezTo>
                  <a:pt x="279642" y="15885"/>
                  <a:pt x="279412" y="16763"/>
                  <a:pt x="277749" y="16720"/>
                </a:cubicBezTo>
                <a:cubicBezTo>
                  <a:pt x="277346" y="16705"/>
                  <a:pt x="276971" y="15698"/>
                  <a:pt x="276648" y="15129"/>
                </a:cubicBezTo>
                <a:cubicBezTo>
                  <a:pt x="276129" y="14215"/>
                  <a:pt x="275597" y="13409"/>
                  <a:pt x="273963" y="14416"/>
                </a:cubicBezTo>
                <a:cubicBezTo>
                  <a:pt x="271746" y="15784"/>
                  <a:pt x="269716" y="17216"/>
                  <a:pt x="272386" y="19254"/>
                </a:cubicBezTo>
                <a:cubicBezTo>
                  <a:pt x="273200" y="19880"/>
                  <a:pt x="273581" y="20348"/>
                  <a:pt x="272811" y="20801"/>
                </a:cubicBezTo>
                <a:cubicBezTo>
                  <a:pt x="270270" y="22313"/>
                  <a:pt x="271048" y="24328"/>
                  <a:pt x="270904" y="26207"/>
                </a:cubicBezTo>
                <a:cubicBezTo>
                  <a:pt x="270803" y="27553"/>
                  <a:pt x="270386" y="28748"/>
                  <a:pt x="267953" y="28928"/>
                </a:cubicBezTo>
                <a:cubicBezTo>
                  <a:pt x="266052" y="29072"/>
                  <a:pt x="263439" y="29331"/>
                  <a:pt x="262842" y="28021"/>
                </a:cubicBezTo>
                <a:cubicBezTo>
                  <a:pt x="261366" y="24796"/>
                  <a:pt x="257033" y="24501"/>
                  <a:pt x="253578" y="23263"/>
                </a:cubicBezTo>
                <a:cubicBezTo>
                  <a:pt x="252981" y="24026"/>
                  <a:pt x="252434" y="24818"/>
                  <a:pt x="251721" y="25531"/>
                </a:cubicBezTo>
                <a:cubicBezTo>
                  <a:pt x="251095" y="26164"/>
                  <a:pt x="251217" y="26740"/>
                  <a:pt x="252535" y="26855"/>
                </a:cubicBezTo>
                <a:cubicBezTo>
                  <a:pt x="255666" y="27136"/>
                  <a:pt x="256875" y="27812"/>
                  <a:pt x="254305" y="29655"/>
                </a:cubicBezTo>
                <a:cubicBezTo>
                  <a:pt x="255651" y="30865"/>
                  <a:pt x="257004" y="32074"/>
                  <a:pt x="258322" y="33290"/>
                </a:cubicBezTo>
                <a:cubicBezTo>
                  <a:pt x="258559" y="33506"/>
                  <a:pt x="258646" y="33801"/>
                  <a:pt x="258797" y="34061"/>
                </a:cubicBezTo>
                <a:cubicBezTo>
                  <a:pt x="257940" y="34255"/>
                  <a:pt x="256911" y="34766"/>
                  <a:pt x="256263" y="34600"/>
                </a:cubicBezTo>
                <a:cubicBezTo>
                  <a:pt x="253679" y="33938"/>
                  <a:pt x="251124" y="33175"/>
                  <a:pt x="248734" y="32239"/>
                </a:cubicBezTo>
                <a:cubicBezTo>
                  <a:pt x="246006" y="31174"/>
                  <a:pt x="244854" y="29965"/>
                  <a:pt x="247374" y="27805"/>
                </a:cubicBezTo>
                <a:cubicBezTo>
                  <a:pt x="248619" y="26740"/>
                  <a:pt x="248792" y="24408"/>
                  <a:pt x="246402" y="23537"/>
                </a:cubicBezTo>
                <a:cubicBezTo>
                  <a:pt x="243566" y="22507"/>
                  <a:pt x="243184" y="24573"/>
                  <a:pt x="241644" y="25646"/>
                </a:cubicBezTo>
                <a:cubicBezTo>
                  <a:pt x="238585" y="27791"/>
                  <a:pt x="234396" y="29202"/>
                  <a:pt x="230646" y="30893"/>
                </a:cubicBezTo>
                <a:cubicBezTo>
                  <a:pt x="230566" y="32131"/>
                  <a:pt x="230487" y="33377"/>
                  <a:pt x="230408" y="34615"/>
                </a:cubicBezTo>
                <a:cubicBezTo>
                  <a:pt x="229271" y="34226"/>
                  <a:pt x="228170" y="33751"/>
                  <a:pt x="226960" y="33528"/>
                </a:cubicBezTo>
                <a:cubicBezTo>
                  <a:pt x="223613" y="32902"/>
                  <a:pt x="225110" y="35025"/>
                  <a:pt x="224319" y="35824"/>
                </a:cubicBezTo>
                <a:cubicBezTo>
                  <a:pt x="223030" y="37120"/>
                  <a:pt x="222217" y="38617"/>
                  <a:pt x="220943" y="39920"/>
                </a:cubicBezTo>
                <a:cubicBezTo>
                  <a:pt x="220576" y="40294"/>
                  <a:pt x="219266" y="40453"/>
                  <a:pt x="218474" y="40366"/>
                </a:cubicBezTo>
                <a:cubicBezTo>
                  <a:pt x="217675" y="40273"/>
                  <a:pt x="216905" y="39805"/>
                  <a:pt x="216271" y="39387"/>
                </a:cubicBezTo>
                <a:cubicBezTo>
                  <a:pt x="216020" y="39222"/>
                  <a:pt x="216171" y="38775"/>
                  <a:pt x="216135" y="38459"/>
                </a:cubicBezTo>
                <a:cubicBezTo>
                  <a:pt x="216005" y="37206"/>
                  <a:pt x="216307" y="35594"/>
                  <a:pt x="214400" y="35068"/>
                </a:cubicBezTo>
                <a:cubicBezTo>
                  <a:pt x="211787" y="34348"/>
                  <a:pt x="210060" y="35810"/>
                  <a:pt x="208519" y="37012"/>
                </a:cubicBezTo>
                <a:cubicBezTo>
                  <a:pt x="207008" y="38185"/>
                  <a:pt x="205179" y="39107"/>
                  <a:pt x="204438" y="40805"/>
                </a:cubicBezTo>
                <a:cubicBezTo>
                  <a:pt x="203315" y="43361"/>
                  <a:pt x="199788" y="44700"/>
                  <a:pt x="196888" y="46312"/>
                </a:cubicBezTo>
                <a:cubicBezTo>
                  <a:pt x="191784" y="45621"/>
                  <a:pt x="188999" y="48047"/>
                  <a:pt x="186177" y="50127"/>
                </a:cubicBezTo>
                <a:cubicBezTo>
                  <a:pt x="183665" y="51984"/>
                  <a:pt x="180714" y="52654"/>
                  <a:pt x="177302" y="52207"/>
                </a:cubicBezTo>
                <a:cubicBezTo>
                  <a:pt x="171803" y="51488"/>
                  <a:pt x="167772" y="54345"/>
                  <a:pt x="162597" y="54727"/>
                </a:cubicBezTo>
                <a:cubicBezTo>
                  <a:pt x="159365" y="54964"/>
                  <a:pt x="157846" y="57505"/>
                  <a:pt x="158486" y="60010"/>
                </a:cubicBezTo>
                <a:cubicBezTo>
                  <a:pt x="162452" y="61097"/>
                  <a:pt x="166087" y="63077"/>
                  <a:pt x="166728" y="65575"/>
                </a:cubicBezTo>
                <a:cubicBezTo>
                  <a:pt x="167952" y="70354"/>
                  <a:pt x="172429" y="74429"/>
                  <a:pt x="172609" y="79331"/>
                </a:cubicBezTo>
                <a:cubicBezTo>
                  <a:pt x="171248" y="79410"/>
                  <a:pt x="169701" y="79309"/>
                  <a:pt x="168736" y="79770"/>
                </a:cubicBezTo>
                <a:cubicBezTo>
                  <a:pt x="167815" y="80209"/>
                  <a:pt x="167354" y="81346"/>
                  <a:pt x="167225" y="82210"/>
                </a:cubicBezTo>
                <a:cubicBezTo>
                  <a:pt x="166944" y="84125"/>
                  <a:pt x="167002" y="86061"/>
                  <a:pt x="166908" y="87990"/>
                </a:cubicBezTo>
                <a:cubicBezTo>
                  <a:pt x="166879" y="88616"/>
                  <a:pt x="166887" y="89257"/>
                  <a:pt x="166706" y="89869"/>
                </a:cubicBezTo>
                <a:cubicBezTo>
                  <a:pt x="166627" y="90150"/>
                  <a:pt x="166138" y="90373"/>
                  <a:pt x="165835" y="90625"/>
                </a:cubicBezTo>
                <a:cubicBezTo>
                  <a:pt x="165260" y="90279"/>
                  <a:pt x="164130" y="89876"/>
                  <a:pt x="164194" y="89595"/>
                </a:cubicBezTo>
                <a:cubicBezTo>
                  <a:pt x="165058" y="85651"/>
                  <a:pt x="161423" y="82340"/>
                  <a:pt x="160783" y="78596"/>
                </a:cubicBezTo>
                <a:cubicBezTo>
                  <a:pt x="160538" y="77150"/>
                  <a:pt x="153923" y="77452"/>
                  <a:pt x="157745" y="74378"/>
                </a:cubicBezTo>
                <a:cubicBezTo>
                  <a:pt x="154715" y="71499"/>
                  <a:pt x="153088" y="68288"/>
                  <a:pt x="151958" y="64848"/>
                </a:cubicBezTo>
                <a:cubicBezTo>
                  <a:pt x="151504" y="63473"/>
                  <a:pt x="149374" y="62177"/>
                  <a:pt x="146718" y="61968"/>
                </a:cubicBezTo>
                <a:cubicBezTo>
                  <a:pt x="145775" y="61896"/>
                  <a:pt x="144746" y="62069"/>
                  <a:pt x="143860" y="61896"/>
                </a:cubicBezTo>
                <a:cubicBezTo>
                  <a:pt x="139433" y="61033"/>
                  <a:pt x="137389" y="58967"/>
                  <a:pt x="139585" y="56361"/>
                </a:cubicBezTo>
                <a:cubicBezTo>
                  <a:pt x="142025" y="53460"/>
                  <a:pt x="139167" y="49760"/>
                  <a:pt x="143292" y="47327"/>
                </a:cubicBezTo>
                <a:cubicBezTo>
                  <a:pt x="142529" y="47010"/>
                  <a:pt x="141809" y="46535"/>
                  <a:pt x="140988" y="46420"/>
                </a:cubicBezTo>
                <a:cubicBezTo>
                  <a:pt x="139383" y="46204"/>
                  <a:pt x="138397" y="45628"/>
                  <a:pt x="138268" y="44592"/>
                </a:cubicBezTo>
                <a:cubicBezTo>
                  <a:pt x="138109" y="43318"/>
                  <a:pt x="138073" y="42015"/>
                  <a:pt x="138231" y="40741"/>
                </a:cubicBezTo>
                <a:cubicBezTo>
                  <a:pt x="138663" y="37235"/>
                  <a:pt x="138404" y="34226"/>
                  <a:pt x="131221" y="34528"/>
                </a:cubicBezTo>
                <a:cubicBezTo>
                  <a:pt x="130652" y="34550"/>
                  <a:pt x="129925" y="33031"/>
                  <a:pt x="129292" y="32218"/>
                </a:cubicBezTo>
                <a:cubicBezTo>
                  <a:pt x="128665" y="31412"/>
                  <a:pt x="128025" y="31246"/>
                  <a:pt x="127413" y="31757"/>
                </a:cubicBezTo>
                <a:cubicBezTo>
                  <a:pt x="127125" y="31995"/>
                  <a:pt x="126708" y="32275"/>
                  <a:pt x="126708" y="32542"/>
                </a:cubicBezTo>
                <a:cubicBezTo>
                  <a:pt x="126729" y="33787"/>
                  <a:pt x="126067" y="35090"/>
                  <a:pt x="127564" y="36213"/>
                </a:cubicBezTo>
                <a:cubicBezTo>
                  <a:pt x="129155" y="37408"/>
                  <a:pt x="130688" y="38631"/>
                  <a:pt x="132120" y="39913"/>
                </a:cubicBezTo>
                <a:cubicBezTo>
                  <a:pt x="132977" y="40676"/>
                  <a:pt x="131264" y="42267"/>
                  <a:pt x="129328" y="42483"/>
                </a:cubicBezTo>
                <a:cubicBezTo>
                  <a:pt x="128442" y="42576"/>
                  <a:pt x="127521" y="42497"/>
                  <a:pt x="126607" y="42475"/>
                </a:cubicBezTo>
                <a:cubicBezTo>
                  <a:pt x="125599" y="41144"/>
                  <a:pt x="124620" y="39798"/>
                  <a:pt x="123576" y="38473"/>
                </a:cubicBezTo>
                <a:cubicBezTo>
                  <a:pt x="122036" y="36537"/>
                  <a:pt x="121943" y="36414"/>
                  <a:pt x="118120" y="37710"/>
                </a:cubicBezTo>
                <a:cubicBezTo>
                  <a:pt x="116371" y="38300"/>
                  <a:pt x="113845" y="39200"/>
                  <a:pt x="113283" y="37948"/>
                </a:cubicBezTo>
                <a:cubicBezTo>
                  <a:pt x="112168" y="35450"/>
                  <a:pt x="107770" y="35342"/>
                  <a:pt x="106798" y="33593"/>
                </a:cubicBezTo>
                <a:cubicBezTo>
                  <a:pt x="104783" y="29965"/>
                  <a:pt x="101033" y="28000"/>
                  <a:pt x="96109" y="26582"/>
                </a:cubicBezTo>
                <a:cubicBezTo>
                  <a:pt x="95058" y="26279"/>
                  <a:pt x="95368" y="25790"/>
                  <a:pt x="96484" y="25235"/>
                </a:cubicBezTo>
                <a:cubicBezTo>
                  <a:pt x="99406" y="23767"/>
                  <a:pt x="99471" y="23213"/>
                  <a:pt x="97131" y="22011"/>
                </a:cubicBezTo>
                <a:cubicBezTo>
                  <a:pt x="95389" y="21111"/>
                  <a:pt x="92640" y="21132"/>
                  <a:pt x="92395" y="22291"/>
                </a:cubicBezTo>
                <a:cubicBezTo>
                  <a:pt x="91654" y="25761"/>
                  <a:pt x="88256" y="25228"/>
                  <a:pt x="84988" y="24883"/>
                </a:cubicBezTo>
                <a:cubicBezTo>
                  <a:pt x="83434" y="24717"/>
                  <a:pt x="82599" y="22968"/>
                  <a:pt x="80281" y="24163"/>
                </a:cubicBezTo>
                <a:cubicBezTo>
                  <a:pt x="77193" y="25754"/>
                  <a:pt x="75185" y="25099"/>
                  <a:pt x="74371" y="22507"/>
                </a:cubicBezTo>
                <a:cubicBezTo>
                  <a:pt x="74098" y="21636"/>
                  <a:pt x="72910" y="21478"/>
                  <a:pt x="72572" y="22090"/>
                </a:cubicBezTo>
                <a:cubicBezTo>
                  <a:pt x="71514" y="23997"/>
                  <a:pt x="70168" y="25768"/>
                  <a:pt x="66612" y="25099"/>
                </a:cubicBezTo>
                <a:cubicBezTo>
                  <a:pt x="61149" y="24076"/>
                  <a:pt x="60588" y="27006"/>
                  <a:pt x="58586" y="29051"/>
                </a:cubicBezTo>
                <a:cubicBezTo>
                  <a:pt x="57392" y="30274"/>
                  <a:pt x="58846" y="30677"/>
                  <a:pt x="59277" y="31448"/>
                </a:cubicBezTo>
                <a:cubicBezTo>
                  <a:pt x="59601" y="32016"/>
                  <a:pt x="60235" y="32938"/>
                  <a:pt x="59897" y="33182"/>
                </a:cubicBezTo>
                <a:cubicBezTo>
                  <a:pt x="57154" y="35162"/>
                  <a:pt x="58176" y="38120"/>
                  <a:pt x="55894" y="40042"/>
                </a:cubicBezTo>
                <a:cubicBezTo>
                  <a:pt x="55038" y="40769"/>
                  <a:pt x="52411" y="40517"/>
                  <a:pt x="50611" y="40777"/>
                </a:cubicBezTo>
                <a:cubicBezTo>
                  <a:pt x="50201" y="40834"/>
                  <a:pt x="49877" y="41172"/>
                  <a:pt x="49517" y="41381"/>
                </a:cubicBezTo>
                <a:cubicBezTo>
                  <a:pt x="50007" y="41763"/>
                  <a:pt x="50402" y="42331"/>
                  <a:pt x="51014" y="42483"/>
                </a:cubicBezTo>
                <a:cubicBezTo>
                  <a:pt x="51871" y="42691"/>
                  <a:pt x="52922" y="42511"/>
                  <a:pt x="53858" y="42619"/>
                </a:cubicBezTo>
                <a:cubicBezTo>
                  <a:pt x="56305" y="42900"/>
                  <a:pt x="57852" y="44045"/>
                  <a:pt x="56974" y="45009"/>
                </a:cubicBezTo>
                <a:cubicBezTo>
                  <a:pt x="54045" y="48234"/>
                  <a:pt x="54167" y="52236"/>
                  <a:pt x="50921" y="55332"/>
                </a:cubicBezTo>
                <a:cubicBezTo>
                  <a:pt x="50518" y="55720"/>
                  <a:pt x="49495" y="55814"/>
                  <a:pt x="48689" y="56008"/>
                </a:cubicBezTo>
                <a:cubicBezTo>
                  <a:pt x="48401" y="55475"/>
                  <a:pt x="48214" y="54871"/>
                  <a:pt x="47660" y="54554"/>
                </a:cubicBezTo>
                <a:cubicBezTo>
                  <a:pt x="44155" y="52603"/>
                  <a:pt x="42139" y="50257"/>
                  <a:pt x="42701" y="47104"/>
                </a:cubicBezTo>
                <a:cubicBezTo>
                  <a:pt x="42953" y="45686"/>
                  <a:pt x="41808" y="44664"/>
                  <a:pt x="40368" y="43807"/>
                </a:cubicBezTo>
                <a:cubicBezTo>
                  <a:pt x="39771" y="43447"/>
                  <a:pt x="38922" y="43260"/>
                  <a:pt x="38137" y="43094"/>
                </a:cubicBezTo>
                <a:cubicBezTo>
                  <a:pt x="38015" y="43066"/>
                  <a:pt x="37439" y="43584"/>
                  <a:pt x="37417" y="43865"/>
                </a:cubicBezTo>
                <a:cubicBezTo>
                  <a:pt x="37302" y="45455"/>
                  <a:pt x="37288" y="47053"/>
                  <a:pt x="37252" y="48651"/>
                </a:cubicBezTo>
                <a:cubicBezTo>
                  <a:pt x="37173" y="51855"/>
                  <a:pt x="37166" y="55058"/>
                  <a:pt x="36971" y="58254"/>
                </a:cubicBezTo>
                <a:cubicBezTo>
                  <a:pt x="36935" y="58794"/>
                  <a:pt x="36114" y="59744"/>
                  <a:pt x="35640" y="59751"/>
                </a:cubicBezTo>
                <a:cubicBezTo>
                  <a:pt x="34344" y="59773"/>
                  <a:pt x="32732" y="59622"/>
                  <a:pt x="31810" y="59096"/>
                </a:cubicBezTo>
                <a:cubicBezTo>
                  <a:pt x="30443" y="58312"/>
                  <a:pt x="29147" y="57239"/>
                  <a:pt x="28571" y="56116"/>
                </a:cubicBezTo>
                <a:cubicBezTo>
                  <a:pt x="27722" y="54468"/>
                  <a:pt x="25908" y="53532"/>
                  <a:pt x="24130" y="52503"/>
                </a:cubicBezTo>
                <a:cubicBezTo>
                  <a:pt x="23425" y="52092"/>
                  <a:pt x="20675" y="52539"/>
                  <a:pt x="20409" y="53122"/>
                </a:cubicBezTo>
                <a:cubicBezTo>
                  <a:pt x="20142" y="53705"/>
                  <a:pt x="20013" y="54324"/>
                  <a:pt x="19804" y="54921"/>
                </a:cubicBezTo>
                <a:cubicBezTo>
                  <a:pt x="19495" y="55821"/>
                  <a:pt x="19603" y="57002"/>
                  <a:pt x="18775" y="57570"/>
                </a:cubicBezTo>
                <a:cubicBezTo>
                  <a:pt x="14132" y="60737"/>
                  <a:pt x="20769" y="62573"/>
                  <a:pt x="20567" y="65172"/>
                </a:cubicBezTo>
                <a:cubicBezTo>
                  <a:pt x="21308" y="65056"/>
                  <a:pt x="22208" y="65071"/>
                  <a:pt x="22770" y="64790"/>
                </a:cubicBezTo>
                <a:cubicBezTo>
                  <a:pt x="23907" y="64221"/>
                  <a:pt x="24907" y="63523"/>
                  <a:pt x="25886" y="62825"/>
                </a:cubicBezTo>
                <a:cubicBezTo>
                  <a:pt x="26858" y="62134"/>
                  <a:pt x="27635" y="62141"/>
                  <a:pt x="27974" y="62990"/>
                </a:cubicBezTo>
                <a:cubicBezTo>
                  <a:pt x="28197" y="63566"/>
                  <a:pt x="28398" y="64373"/>
                  <a:pt x="27981" y="64790"/>
                </a:cubicBezTo>
                <a:cubicBezTo>
                  <a:pt x="26426" y="66359"/>
                  <a:pt x="23669" y="67669"/>
                  <a:pt x="23108" y="69339"/>
                </a:cubicBezTo>
                <a:cubicBezTo>
                  <a:pt x="22295" y="71787"/>
                  <a:pt x="26829" y="72723"/>
                  <a:pt x="28240" y="74673"/>
                </a:cubicBezTo>
                <a:cubicBezTo>
                  <a:pt x="28406" y="74904"/>
                  <a:pt x="28362" y="75199"/>
                  <a:pt x="28362" y="75487"/>
                </a:cubicBezTo>
                <a:cubicBezTo>
                  <a:pt x="23957" y="75940"/>
                  <a:pt x="20956" y="74537"/>
                  <a:pt x="19855" y="71830"/>
                </a:cubicBezTo>
                <a:cubicBezTo>
                  <a:pt x="19027" y="69793"/>
                  <a:pt x="18242" y="70397"/>
                  <a:pt x="16198" y="70966"/>
                </a:cubicBezTo>
                <a:cubicBezTo>
                  <a:pt x="12793" y="71902"/>
                  <a:pt x="10893" y="73090"/>
                  <a:pt x="11001" y="75775"/>
                </a:cubicBezTo>
                <a:cubicBezTo>
                  <a:pt x="11066" y="77308"/>
                  <a:pt x="8726" y="77509"/>
                  <a:pt x="6747" y="77560"/>
                </a:cubicBezTo>
                <a:cubicBezTo>
                  <a:pt x="5826" y="77581"/>
                  <a:pt x="4739" y="77603"/>
                  <a:pt x="4041" y="77927"/>
                </a:cubicBezTo>
                <a:cubicBezTo>
                  <a:pt x="3393" y="78229"/>
                  <a:pt x="2867" y="78920"/>
                  <a:pt x="2839" y="79460"/>
                </a:cubicBezTo>
                <a:cubicBezTo>
                  <a:pt x="2810" y="79993"/>
                  <a:pt x="3234" y="80742"/>
                  <a:pt x="3839" y="81058"/>
                </a:cubicBezTo>
                <a:cubicBezTo>
                  <a:pt x="7121" y="82786"/>
                  <a:pt x="7395" y="82915"/>
                  <a:pt x="5171" y="84341"/>
                </a:cubicBezTo>
                <a:cubicBezTo>
                  <a:pt x="1802" y="86507"/>
                  <a:pt x="1277" y="88688"/>
                  <a:pt x="4113" y="91143"/>
                </a:cubicBezTo>
                <a:cubicBezTo>
                  <a:pt x="5948" y="92734"/>
                  <a:pt x="5221" y="94008"/>
                  <a:pt x="3566" y="95404"/>
                </a:cubicBezTo>
                <a:cubicBezTo>
                  <a:pt x="1917" y="96801"/>
                  <a:pt x="2205" y="98478"/>
                  <a:pt x="3285" y="99932"/>
                </a:cubicBezTo>
                <a:cubicBezTo>
                  <a:pt x="4127" y="101069"/>
                  <a:pt x="4760" y="101739"/>
                  <a:pt x="3652" y="103179"/>
                </a:cubicBezTo>
                <a:cubicBezTo>
                  <a:pt x="1075" y="106526"/>
                  <a:pt x="3580" y="110672"/>
                  <a:pt x="60" y="114142"/>
                </a:cubicBezTo>
                <a:cubicBezTo>
                  <a:pt x="-1307" y="115488"/>
                  <a:pt x="1874" y="116906"/>
                  <a:pt x="3486" y="118007"/>
                </a:cubicBezTo>
                <a:cubicBezTo>
                  <a:pt x="5487" y="119382"/>
                  <a:pt x="5941" y="120678"/>
                  <a:pt x="3918" y="122117"/>
                </a:cubicBezTo>
                <a:cubicBezTo>
                  <a:pt x="3062" y="122729"/>
                  <a:pt x="3177" y="123111"/>
                  <a:pt x="3573" y="123751"/>
                </a:cubicBezTo>
                <a:cubicBezTo>
                  <a:pt x="5797" y="127379"/>
                  <a:pt x="6913" y="131000"/>
                  <a:pt x="2982" y="134542"/>
                </a:cubicBezTo>
                <a:cubicBezTo>
                  <a:pt x="2140" y="135305"/>
                  <a:pt x="2205" y="136427"/>
                  <a:pt x="3436" y="137140"/>
                </a:cubicBezTo>
                <a:cubicBezTo>
                  <a:pt x="5797" y="138515"/>
                  <a:pt x="5012" y="141805"/>
                  <a:pt x="9669" y="141754"/>
                </a:cubicBezTo>
                <a:cubicBezTo>
                  <a:pt x="12160" y="143734"/>
                  <a:pt x="11915" y="146246"/>
                  <a:pt x="10540" y="148103"/>
                </a:cubicBezTo>
                <a:cubicBezTo>
                  <a:pt x="8698" y="150586"/>
                  <a:pt x="7647" y="153480"/>
                  <a:pt x="3868" y="155330"/>
                </a:cubicBezTo>
                <a:cubicBezTo>
                  <a:pt x="1831" y="156324"/>
                  <a:pt x="2299" y="158253"/>
                  <a:pt x="2954" y="159829"/>
                </a:cubicBezTo>
                <a:cubicBezTo>
                  <a:pt x="3198" y="160419"/>
                  <a:pt x="4048" y="160887"/>
                  <a:pt x="4472" y="161463"/>
                </a:cubicBezTo>
                <a:cubicBezTo>
                  <a:pt x="7920" y="166099"/>
                  <a:pt x="10540" y="170605"/>
                  <a:pt x="5819" y="175795"/>
                </a:cubicBezTo>
                <a:cubicBezTo>
                  <a:pt x="4357" y="177407"/>
                  <a:pt x="4228" y="180236"/>
                  <a:pt x="6747" y="182165"/>
                </a:cubicBezTo>
                <a:cubicBezTo>
                  <a:pt x="9446" y="184224"/>
                  <a:pt x="7668" y="185700"/>
                  <a:pt x="5466" y="187046"/>
                </a:cubicBezTo>
                <a:cubicBezTo>
                  <a:pt x="3530" y="188234"/>
                  <a:pt x="2673" y="189105"/>
                  <a:pt x="4494" y="190933"/>
                </a:cubicBezTo>
                <a:cubicBezTo>
                  <a:pt x="5653" y="192099"/>
                  <a:pt x="5091" y="194007"/>
                  <a:pt x="5437" y="195569"/>
                </a:cubicBezTo>
                <a:cubicBezTo>
                  <a:pt x="5567" y="196159"/>
                  <a:pt x="5948" y="196756"/>
                  <a:pt x="6416" y="197267"/>
                </a:cubicBezTo>
                <a:cubicBezTo>
                  <a:pt x="7287" y="198225"/>
                  <a:pt x="10706" y="197311"/>
                  <a:pt x="10080" y="199053"/>
                </a:cubicBezTo>
                <a:cubicBezTo>
                  <a:pt x="9691" y="200154"/>
                  <a:pt x="7596" y="200946"/>
                  <a:pt x="6438" y="201968"/>
                </a:cubicBezTo>
                <a:cubicBezTo>
                  <a:pt x="5912" y="202436"/>
                  <a:pt x="5293" y="203314"/>
                  <a:pt x="5595" y="203667"/>
                </a:cubicBezTo>
                <a:cubicBezTo>
                  <a:pt x="7280" y="205625"/>
                  <a:pt x="6999" y="207475"/>
                  <a:pt x="5739" y="209454"/>
                </a:cubicBezTo>
                <a:cubicBezTo>
                  <a:pt x="5502" y="209828"/>
                  <a:pt x="6207" y="210771"/>
                  <a:pt x="6855" y="211038"/>
                </a:cubicBezTo>
                <a:cubicBezTo>
                  <a:pt x="8518" y="211714"/>
                  <a:pt x="12606" y="211484"/>
                  <a:pt x="8914" y="213809"/>
                </a:cubicBezTo>
                <a:cubicBezTo>
                  <a:pt x="6301" y="215457"/>
                  <a:pt x="5113" y="217271"/>
                  <a:pt x="5221" y="219733"/>
                </a:cubicBezTo>
                <a:cubicBezTo>
                  <a:pt x="5509" y="226507"/>
                  <a:pt x="5639" y="233288"/>
                  <a:pt x="5473" y="240061"/>
                </a:cubicBezTo>
                <a:cubicBezTo>
                  <a:pt x="5415" y="242523"/>
                  <a:pt x="6344" y="244366"/>
                  <a:pt x="9137" y="245957"/>
                </a:cubicBezTo>
                <a:cubicBezTo>
                  <a:pt x="11642" y="247382"/>
                  <a:pt x="11973" y="249563"/>
                  <a:pt x="10396" y="251175"/>
                </a:cubicBezTo>
                <a:cubicBezTo>
                  <a:pt x="8676" y="252932"/>
                  <a:pt x="8208" y="254623"/>
                  <a:pt x="8237" y="256581"/>
                </a:cubicBezTo>
                <a:cubicBezTo>
                  <a:pt x="8338" y="263679"/>
                  <a:pt x="8316" y="270784"/>
                  <a:pt x="8417" y="277881"/>
                </a:cubicBezTo>
                <a:cubicBezTo>
                  <a:pt x="8431" y="278810"/>
                  <a:pt x="8496" y="279954"/>
                  <a:pt x="9274" y="280609"/>
                </a:cubicBezTo>
                <a:cubicBezTo>
                  <a:pt x="11433" y="282438"/>
                  <a:pt x="11123" y="283913"/>
                  <a:pt x="9274" y="285785"/>
                </a:cubicBezTo>
                <a:cubicBezTo>
                  <a:pt x="8352" y="286721"/>
                  <a:pt x="8000" y="288448"/>
                  <a:pt x="8662" y="289434"/>
                </a:cubicBezTo>
                <a:cubicBezTo>
                  <a:pt x="10044" y="291479"/>
                  <a:pt x="12541" y="293249"/>
                  <a:pt x="9166" y="295409"/>
                </a:cubicBezTo>
                <a:cubicBezTo>
                  <a:pt x="12887" y="302211"/>
                  <a:pt x="10641" y="309266"/>
                  <a:pt x="11059" y="316205"/>
                </a:cubicBezTo>
                <a:cubicBezTo>
                  <a:pt x="11217" y="318782"/>
                  <a:pt x="10022" y="321697"/>
                  <a:pt x="11440" y="323871"/>
                </a:cubicBezTo>
                <a:cubicBezTo>
                  <a:pt x="13887" y="327614"/>
                  <a:pt x="15708" y="330932"/>
                  <a:pt x="11692" y="334575"/>
                </a:cubicBezTo>
                <a:cubicBezTo>
                  <a:pt x="11591" y="334661"/>
                  <a:pt x="12124" y="335107"/>
                  <a:pt x="12426" y="335345"/>
                </a:cubicBezTo>
                <a:cubicBezTo>
                  <a:pt x="14226" y="336770"/>
                  <a:pt x="14283" y="338188"/>
                  <a:pt x="12484" y="339642"/>
                </a:cubicBezTo>
                <a:cubicBezTo>
                  <a:pt x="11095" y="340765"/>
                  <a:pt x="11224" y="341838"/>
                  <a:pt x="12289" y="343126"/>
                </a:cubicBezTo>
                <a:cubicBezTo>
                  <a:pt x="13175" y="344192"/>
                  <a:pt x="13744" y="345473"/>
                  <a:pt x="13923" y="346690"/>
                </a:cubicBezTo>
                <a:cubicBezTo>
                  <a:pt x="14204" y="348611"/>
                  <a:pt x="14053" y="350555"/>
                  <a:pt x="14067" y="352499"/>
                </a:cubicBezTo>
                <a:cubicBezTo>
                  <a:pt x="14082" y="354759"/>
                  <a:pt x="14075" y="357019"/>
                  <a:pt x="14096" y="359272"/>
                </a:cubicBezTo>
                <a:cubicBezTo>
                  <a:pt x="14111" y="361209"/>
                  <a:pt x="13002" y="363721"/>
                  <a:pt x="14398" y="364959"/>
                </a:cubicBezTo>
                <a:cubicBezTo>
                  <a:pt x="17054" y="367313"/>
                  <a:pt x="14593" y="368983"/>
                  <a:pt x="14190" y="370919"/>
                </a:cubicBezTo>
                <a:cubicBezTo>
                  <a:pt x="13823" y="372675"/>
                  <a:pt x="15183" y="373928"/>
                  <a:pt x="16450" y="375317"/>
                </a:cubicBezTo>
                <a:cubicBezTo>
                  <a:pt x="17940" y="376944"/>
                  <a:pt x="13966" y="378441"/>
                  <a:pt x="15003" y="379456"/>
                </a:cubicBezTo>
                <a:cubicBezTo>
                  <a:pt x="17767" y="382177"/>
                  <a:pt x="16630" y="385035"/>
                  <a:pt x="16831" y="387857"/>
                </a:cubicBezTo>
                <a:cubicBezTo>
                  <a:pt x="16990" y="390102"/>
                  <a:pt x="16104" y="392658"/>
                  <a:pt x="17429" y="394508"/>
                </a:cubicBezTo>
                <a:cubicBezTo>
                  <a:pt x="19041" y="396761"/>
                  <a:pt x="19732" y="398215"/>
                  <a:pt x="17501" y="400504"/>
                </a:cubicBezTo>
                <a:cubicBezTo>
                  <a:pt x="15327" y="402735"/>
                  <a:pt x="13628" y="405456"/>
                  <a:pt x="18465" y="407731"/>
                </a:cubicBezTo>
                <a:cubicBezTo>
                  <a:pt x="19574" y="408249"/>
                  <a:pt x="20200" y="410358"/>
                  <a:pt x="19545" y="411229"/>
                </a:cubicBezTo>
                <a:cubicBezTo>
                  <a:pt x="17983" y="413317"/>
                  <a:pt x="19545" y="415232"/>
                  <a:pt x="19228" y="417053"/>
                </a:cubicBezTo>
                <a:cubicBezTo>
                  <a:pt x="18868" y="419140"/>
                  <a:pt x="18696" y="420918"/>
                  <a:pt x="19509" y="422991"/>
                </a:cubicBezTo>
                <a:cubicBezTo>
                  <a:pt x="20329" y="425086"/>
                  <a:pt x="19034" y="427541"/>
                  <a:pt x="21899" y="429319"/>
                </a:cubicBezTo>
                <a:cubicBezTo>
                  <a:pt x="21143" y="431032"/>
                  <a:pt x="19358" y="432443"/>
                  <a:pt x="19833" y="434537"/>
                </a:cubicBezTo>
                <a:cubicBezTo>
                  <a:pt x="20373" y="436935"/>
                  <a:pt x="25397" y="435876"/>
                  <a:pt x="25368" y="438317"/>
                </a:cubicBezTo>
                <a:cubicBezTo>
                  <a:pt x="25347" y="439958"/>
                  <a:pt x="25894" y="441462"/>
                  <a:pt x="27420" y="442801"/>
                </a:cubicBezTo>
                <a:cubicBezTo>
                  <a:pt x="28017" y="443327"/>
                  <a:pt x="27549" y="443938"/>
                  <a:pt x="26340" y="444025"/>
                </a:cubicBezTo>
                <a:cubicBezTo>
                  <a:pt x="25490" y="444090"/>
                  <a:pt x="24368" y="443931"/>
                  <a:pt x="23756" y="443571"/>
                </a:cubicBezTo>
                <a:cubicBezTo>
                  <a:pt x="23137" y="443211"/>
                  <a:pt x="23086" y="442434"/>
                  <a:pt x="22604" y="441923"/>
                </a:cubicBezTo>
                <a:cubicBezTo>
                  <a:pt x="22201" y="441491"/>
                  <a:pt x="21539" y="441174"/>
                  <a:pt x="20992" y="440814"/>
                </a:cubicBezTo>
                <a:cubicBezTo>
                  <a:pt x="20596" y="441376"/>
                  <a:pt x="20092" y="441909"/>
                  <a:pt x="19819" y="442499"/>
                </a:cubicBezTo>
                <a:cubicBezTo>
                  <a:pt x="18811" y="444651"/>
                  <a:pt x="22079" y="445983"/>
                  <a:pt x="22215" y="447768"/>
                </a:cubicBezTo>
                <a:cubicBezTo>
                  <a:pt x="22323" y="449200"/>
                  <a:pt x="20452" y="450654"/>
                  <a:pt x="20229" y="452152"/>
                </a:cubicBezTo>
                <a:cubicBezTo>
                  <a:pt x="19919" y="454218"/>
                  <a:pt x="24346" y="453347"/>
                  <a:pt x="24821" y="454937"/>
                </a:cubicBezTo>
                <a:cubicBezTo>
                  <a:pt x="25044" y="455686"/>
                  <a:pt x="22734" y="456356"/>
                  <a:pt x="23806" y="457370"/>
                </a:cubicBezTo>
                <a:cubicBezTo>
                  <a:pt x="25267" y="458753"/>
                  <a:pt x="26484" y="460077"/>
                  <a:pt x="24324" y="461603"/>
                </a:cubicBezTo>
                <a:cubicBezTo>
                  <a:pt x="22892" y="462611"/>
                  <a:pt x="22762" y="463820"/>
                  <a:pt x="22654" y="465137"/>
                </a:cubicBezTo>
                <a:cubicBezTo>
                  <a:pt x="22338" y="468888"/>
                  <a:pt x="24569" y="472890"/>
                  <a:pt x="20286" y="476302"/>
                </a:cubicBezTo>
                <a:cubicBezTo>
                  <a:pt x="19847" y="476655"/>
                  <a:pt x="20006" y="477605"/>
                  <a:pt x="20380" y="478116"/>
                </a:cubicBezTo>
                <a:cubicBezTo>
                  <a:pt x="21841" y="480110"/>
                  <a:pt x="23497" y="482039"/>
                  <a:pt x="25073" y="483997"/>
                </a:cubicBezTo>
                <a:cubicBezTo>
                  <a:pt x="22410" y="485775"/>
                  <a:pt x="22518" y="488042"/>
                  <a:pt x="22597" y="490303"/>
                </a:cubicBezTo>
                <a:cubicBezTo>
                  <a:pt x="22626" y="491267"/>
                  <a:pt x="22100" y="492592"/>
                  <a:pt x="22842" y="493146"/>
                </a:cubicBezTo>
                <a:cubicBezTo>
                  <a:pt x="25922" y="495471"/>
                  <a:pt x="25973" y="497544"/>
                  <a:pt x="23086" y="499956"/>
                </a:cubicBezTo>
                <a:cubicBezTo>
                  <a:pt x="22618" y="500351"/>
                  <a:pt x="23626" y="501726"/>
                  <a:pt x="24303" y="502511"/>
                </a:cubicBezTo>
                <a:cubicBezTo>
                  <a:pt x="25325" y="503684"/>
                  <a:pt x="26160" y="504764"/>
                  <a:pt x="24519" y="505959"/>
                </a:cubicBezTo>
                <a:cubicBezTo>
                  <a:pt x="22007" y="507787"/>
                  <a:pt x="22748" y="509342"/>
                  <a:pt x="25174" y="510926"/>
                </a:cubicBezTo>
                <a:cubicBezTo>
                  <a:pt x="26822" y="511998"/>
                  <a:pt x="29349" y="513200"/>
                  <a:pt x="27894" y="514914"/>
                </a:cubicBezTo>
                <a:cubicBezTo>
                  <a:pt x="26585" y="516468"/>
                  <a:pt x="25785" y="517411"/>
                  <a:pt x="28226" y="518786"/>
                </a:cubicBezTo>
                <a:cubicBezTo>
                  <a:pt x="30399" y="520010"/>
                  <a:pt x="32329" y="521514"/>
                  <a:pt x="33905" y="523105"/>
                </a:cubicBezTo>
                <a:cubicBezTo>
                  <a:pt x="34574" y="523782"/>
                  <a:pt x="34243" y="524998"/>
                  <a:pt x="34041" y="525941"/>
                </a:cubicBezTo>
                <a:cubicBezTo>
                  <a:pt x="33847" y="526870"/>
                  <a:pt x="32897" y="527460"/>
                  <a:pt x="31486" y="527647"/>
                </a:cubicBezTo>
                <a:cubicBezTo>
                  <a:pt x="31400" y="528605"/>
                  <a:pt x="31767" y="529908"/>
                  <a:pt x="31011" y="530368"/>
                </a:cubicBezTo>
                <a:cubicBezTo>
                  <a:pt x="27772" y="532341"/>
                  <a:pt x="29708" y="533536"/>
                  <a:pt x="31940" y="534874"/>
                </a:cubicBezTo>
                <a:cubicBezTo>
                  <a:pt x="32645" y="535299"/>
                  <a:pt x="33127" y="535882"/>
                  <a:pt x="33718" y="536386"/>
                </a:cubicBezTo>
                <a:cubicBezTo>
                  <a:pt x="32515" y="536681"/>
                  <a:pt x="31321" y="536998"/>
                  <a:pt x="30104" y="537272"/>
                </a:cubicBezTo>
                <a:cubicBezTo>
                  <a:pt x="28794" y="537559"/>
                  <a:pt x="27456" y="537804"/>
                  <a:pt x="26131" y="538063"/>
                </a:cubicBezTo>
                <a:cubicBezTo>
                  <a:pt x="26599" y="538574"/>
                  <a:pt x="26901" y="539222"/>
                  <a:pt x="27563" y="539568"/>
                </a:cubicBezTo>
                <a:cubicBezTo>
                  <a:pt x="31083" y="541396"/>
                  <a:pt x="32638" y="543239"/>
                  <a:pt x="29154" y="545989"/>
                </a:cubicBezTo>
                <a:cubicBezTo>
                  <a:pt x="28132" y="546788"/>
                  <a:pt x="28564" y="548436"/>
                  <a:pt x="28370" y="549696"/>
                </a:cubicBezTo>
                <a:cubicBezTo>
                  <a:pt x="28089" y="551582"/>
                  <a:pt x="29176" y="552697"/>
                  <a:pt x="32148" y="553000"/>
                </a:cubicBezTo>
                <a:cubicBezTo>
                  <a:pt x="33379" y="553122"/>
                  <a:pt x="33718" y="553849"/>
                  <a:pt x="32998" y="554202"/>
                </a:cubicBezTo>
                <a:cubicBezTo>
                  <a:pt x="32257" y="554555"/>
                  <a:pt x="31062" y="554547"/>
                  <a:pt x="30471" y="554958"/>
                </a:cubicBezTo>
                <a:cubicBezTo>
                  <a:pt x="23612" y="559701"/>
                  <a:pt x="25476" y="565539"/>
                  <a:pt x="26182" y="571197"/>
                </a:cubicBezTo>
                <a:cubicBezTo>
                  <a:pt x="26246" y="571744"/>
                  <a:pt x="27204" y="572270"/>
                  <a:pt x="27844" y="572745"/>
                </a:cubicBezTo>
                <a:cubicBezTo>
                  <a:pt x="29471" y="573932"/>
                  <a:pt x="31184" y="575070"/>
                  <a:pt x="32818" y="576257"/>
                </a:cubicBezTo>
                <a:cubicBezTo>
                  <a:pt x="33998" y="577114"/>
                  <a:pt x="33581" y="577675"/>
                  <a:pt x="31580" y="578007"/>
                </a:cubicBezTo>
                <a:cubicBezTo>
                  <a:pt x="25872" y="578964"/>
                  <a:pt x="24692" y="579727"/>
                  <a:pt x="26189" y="582743"/>
                </a:cubicBezTo>
                <a:cubicBezTo>
                  <a:pt x="26959" y="584291"/>
                  <a:pt x="27801" y="585284"/>
                  <a:pt x="26246" y="586882"/>
                </a:cubicBezTo>
                <a:cubicBezTo>
                  <a:pt x="25188" y="587969"/>
                  <a:pt x="26052" y="589373"/>
                  <a:pt x="28557" y="589689"/>
                </a:cubicBezTo>
                <a:cubicBezTo>
                  <a:pt x="31033" y="589999"/>
                  <a:pt x="31896" y="591439"/>
                  <a:pt x="30874" y="592511"/>
                </a:cubicBezTo>
                <a:cubicBezTo>
                  <a:pt x="29384" y="594073"/>
                  <a:pt x="29025" y="595110"/>
                  <a:pt x="30903" y="596607"/>
                </a:cubicBezTo>
                <a:cubicBezTo>
                  <a:pt x="31422" y="597017"/>
                  <a:pt x="30767" y="598450"/>
                  <a:pt x="30054" y="599134"/>
                </a:cubicBezTo>
                <a:cubicBezTo>
                  <a:pt x="27391" y="601703"/>
                  <a:pt x="28060" y="603784"/>
                  <a:pt x="31083" y="606051"/>
                </a:cubicBezTo>
                <a:cubicBezTo>
                  <a:pt x="34150" y="608347"/>
                  <a:pt x="33934" y="608513"/>
                  <a:pt x="29960" y="611234"/>
                </a:cubicBezTo>
                <a:cubicBezTo>
                  <a:pt x="28434" y="612278"/>
                  <a:pt x="28449" y="613516"/>
                  <a:pt x="28585" y="614804"/>
                </a:cubicBezTo>
                <a:cubicBezTo>
                  <a:pt x="28794" y="616870"/>
                  <a:pt x="30241" y="616604"/>
                  <a:pt x="32069" y="615625"/>
                </a:cubicBezTo>
                <a:cubicBezTo>
                  <a:pt x="32933" y="615164"/>
                  <a:pt x="33667" y="615351"/>
                  <a:pt x="34085" y="616194"/>
                </a:cubicBezTo>
                <a:cubicBezTo>
                  <a:pt x="34229" y="616481"/>
                  <a:pt x="34214" y="616884"/>
                  <a:pt x="34020" y="617144"/>
                </a:cubicBezTo>
                <a:cubicBezTo>
                  <a:pt x="33624" y="617676"/>
                  <a:pt x="33207" y="618281"/>
                  <a:pt x="32537" y="618626"/>
                </a:cubicBezTo>
                <a:cubicBezTo>
                  <a:pt x="28730" y="620599"/>
                  <a:pt x="28513" y="620649"/>
                  <a:pt x="30003" y="622528"/>
                </a:cubicBezTo>
                <a:cubicBezTo>
                  <a:pt x="30939" y="623701"/>
                  <a:pt x="31486" y="624587"/>
                  <a:pt x="30745" y="626005"/>
                </a:cubicBezTo>
                <a:cubicBezTo>
                  <a:pt x="27412" y="632397"/>
                  <a:pt x="27182" y="637220"/>
                  <a:pt x="31796" y="642460"/>
                </a:cubicBezTo>
                <a:cubicBezTo>
                  <a:pt x="34675" y="645728"/>
                  <a:pt x="34063" y="647621"/>
                  <a:pt x="30162" y="649759"/>
                </a:cubicBezTo>
                <a:cubicBezTo>
                  <a:pt x="29658" y="650040"/>
                  <a:pt x="29313" y="651069"/>
                  <a:pt x="29622" y="651300"/>
                </a:cubicBezTo>
                <a:cubicBezTo>
                  <a:pt x="32127" y="653150"/>
                  <a:pt x="31270" y="654798"/>
                  <a:pt x="29255" y="656454"/>
                </a:cubicBezTo>
                <a:cubicBezTo>
                  <a:pt x="31853" y="659002"/>
                  <a:pt x="31256" y="661903"/>
                  <a:pt x="31277" y="664732"/>
                </a:cubicBezTo>
                <a:cubicBezTo>
                  <a:pt x="31350" y="675076"/>
                  <a:pt x="31731" y="685427"/>
                  <a:pt x="31277" y="695756"/>
                </a:cubicBezTo>
                <a:cubicBezTo>
                  <a:pt x="31126" y="699161"/>
                  <a:pt x="32271" y="702112"/>
                  <a:pt x="34553" y="704826"/>
                </a:cubicBezTo>
                <a:cubicBezTo>
                  <a:pt x="36309" y="706921"/>
                  <a:pt x="37072" y="707965"/>
                  <a:pt x="32760" y="708461"/>
                </a:cubicBezTo>
                <a:cubicBezTo>
                  <a:pt x="31609" y="708598"/>
                  <a:pt x="31825" y="709296"/>
                  <a:pt x="33005" y="709829"/>
                </a:cubicBezTo>
                <a:cubicBezTo>
                  <a:pt x="37072" y="711643"/>
                  <a:pt x="37547" y="711880"/>
                  <a:pt x="35812" y="713586"/>
                </a:cubicBezTo>
                <a:cubicBezTo>
                  <a:pt x="33941" y="715429"/>
                  <a:pt x="34560" y="717279"/>
                  <a:pt x="34286" y="719144"/>
                </a:cubicBezTo>
                <a:cubicBezTo>
                  <a:pt x="33919" y="721641"/>
                  <a:pt x="34956" y="724276"/>
                  <a:pt x="32012" y="726500"/>
                </a:cubicBezTo>
                <a:cubicBezTo>
                  <a:pt x="31436" y="726932"/>
                  <a:pt x="32235" y="728228"/>
                  <a:pt x="32523" y="729106"/>
                </a:cubicBezTo>
                <a:cubicBezTo>
                  <a:pt x="32616" y="729380"/>
                  <a:pt x="33091" y="729617"/>
                  <a:pt x="33444" y="729833"/>
                </a:cubicBezTo>
                <a:cubicBezTo>
                  <a:pt x="35510" y="731136"/>
                  <a:pt x="37885" y="732403"/>
                  <a:pt x="34661" y="734346"/>
                </a:cubicBezTo>
                <a:cubicBezTo>
                  <a:pt x="36295" y="737917"/>
                  <a:pt x="37014" y="741883"/>
                  <a:pt x="43715" y="743128"/>
                </a:cubicBezTo>
                <a:cubicBezTo>
                  <a:pt x="45241" y="743409"/>
                  <a:pt x="46242" y="744827"/>
                  <a:pt x="45450" y="745338"/>
                </a:cubicBezTo>
                <a:cubicBezTo>
                  <a:pt x="42125" y="747490"/>
                  <a:pt x="45673" y="749247"/>
                  <a:pt x="45695" y="751154"/>
                </a:cubicBezTo>
                <a:cubicBezTo>
                  <a:pt x="45753" y="755545"/>
                  <a:pt x="48272" y="759116"/>
                  <a:pt x="52591" y="762319"/>
                </a:cubicBezTo>
                <a:cubicBezTo>
                  <a:pt x="54462" y="763708"/>
                  <a:pt x="55182" y="765918"/>
                  <a:pt x="57276" y="767026"/>
                </a:cubicBezTo>
                <a:cubicBezTo>
                  <a:pt x="60645" y="768812"/>
                  <a:pt x="57701" y="770237"/>
                  <a:pt x="57730" y="771849"/>
                </a:cubicBezTo>
                <a:cubicBezTo>
                  <a:pt x="57780" y="774441"/>
                  <a:pt x="63387" y="777572"/>
                  <a:pt x="67425" y="777896"/>
                </a:cubicBezTo>
                <a:cubicBezTo>
                  <a:pt x="69542" y="778062"/>
                  <a:pt x="71500" y="777277"/>
                  <a:pt x="71694" y="776068"/>
                </a:cubicBezTo>
                <a:cubicBezTo>
                  <a:pt x="71946" y="774477"/>
                  <a:pt x="71903" y="772864"/>
                  <a:pt x="72205" y="771281"/>
                </a:cubicBezTo>
                <a:cubicBezTo>
                  <a:pt x="72392" y="770316"/>
                  <a:pt x="73169" y="770251"/>
                  <a:pt x="74177" y="770892"/>
                </a:cubicBezTo>
                <a:cubicBezTo>
                  <a:pt x="78755" y="773807"/>
                  <a:pt x="85823" y="770259"/>
                  <a:pt x="90228" y="773670"/>
                </a:cubicBezTo>
                <a:cubicBezTo>
                  <a:pt x="91618" y="772893"/>
                  <a:pt x="93014" y="772109"/>
                  <a:pt x="94396" y="771324"/>
                </a:cubicBezTo>
                <a:cubicBezTo>
                  <a:pt x="96491" y="770143"/>
                  <a:pt x="96836" y="770071"/>
                  <a:pt x="97786" y="772173"/>
                </a:cubicBezTo>
                <a:cubicBezTo>
                  <a:pt x="98787" y="774376"/>
                  <a:pt x="99931" y="773015"/>
                  <a:pt x="101616" y="772764"/>
                </a:cubicBezTo>
                <a:cubicBezTo>
                  <a:pt x="103689" y="772454"/>
                  <a:pt x="106258" y="774599"/>
                  <a:pt x="105251" y="775564"/>
                </a:cubicBezTo>
                <a:cubicBezTo>
                  <a:pt x="103084" y="777637"/>
                  <a:pt x="103573" y="779854"/>
                  <a:pt x="103682" y="782071"/>
                </a:cubicBezTo>
                <a:cubicBezTo>
                  <a:pt x="103703" y="782488"/>
                  <a:pt x="104596" y="782920"/>
                  <a:pt x="105193" y="783259"/>
                </a:cubicBezTo>
                <a:cubicBezTo>
                  <a:pt x="105294" y="783316"/>
                  <a:pt x="105978" y="782949"/>
                  <a:pt x="106345" y="782740"/>
                </a:cubicBezTo>
                <a:cubicBezTo>
                  <a:pt x="108252" y="781661"/>
                  <a:pt x="109130" y="780351"/>
                  <a:pt x="109469" y="778609"/>
                </a:cubicBezTo>
                <a:cubicBezTo>
                  <a:pt x="109951" y="776168"/>
                  <a:pt x="114162" y="774887"/>
                  <a:pt x="116559" y="776341"/>
                </a:cubicBezTo>
                <a:cubicBezTo>
                  <a:pt x="120417" y="778673"/>
                  <a:pt x="124966" y="780559"/>
                  <a:pt x="127017" y="784122"/>
                </a:cubicBezTo>
                <a:cubicBezTo>
                  <a:pt x="128075" y="785965"/>
                  <a:pt x="131142" y="785965"/>
                  <a:pt x="132293" y="784403"/>
                </a:cubicBezTo>
                <a:cubicBezTo>
                  <a:pt x="133337" y="782985"/>
                  <a:pt x="134633" y="781589"/>
                  <a:pt x="135129" y="780077"/>
                </a:cubicBezTo>
                <a:cubicBezTo>
                  <a:pt x="135727" y="778256"/>
                  <a:pt x="136669" y="778047"/>
                  <a:pt x="138707" y="779105"/>
                </a:cubicBezTo>
                <a:cubicBezTo>
                  <a:pt x="139088" y="779300"/>
                  <a:pt x="139527" y="779631"/>
                  <a:pt x="139909" y="779616"/>
                </a:cubicBezTo>
                <a:cubicBezTo>
                  <a:pt x="146797" y="779292"/>
                  <a:pt x="152663" y="780639"/>
                  <a:pt x="158206" y="783547"/>
                </a:cubicBezTo>
                <a:cubicBezTo>
                  <a:pt x="160962" y="784993"/>
                  <a:pt x="164605" y="786476"/>
                  <a:pt x="168787" y="785692"/>
                </a:cubicBezTo>
                <a:cubicBezTo>
                  <a:pt x="170860" y="785303"/>
                  <a:pt x="173552" y="784187"/>
                  <a:pt x="174847" y="784691"/>
                </a:cubicBezTo>
                <a:cubicBezTo>
                  <a:pt x="176582" y="785368"/>
                  <a:pt x="177575" y="787225"/>
                  <a:pt x="178295" y="788708"/>
                </a:cubicBezTo>
                <a:cubicBezTo>
                  <a:pt x="180188" y="792609"/>
                  <a:pt x="184457" y="795849"/>
                  <a:pt x="185054" y="800124"/>
                </a:cubicBezTo>
                <a:cubicBezTo>
                  <a:pt x="185198" y="801183"/>
                  <a:pt x="187285" y="801046"/>
                  <a:pt x="188682" y="800902"/>
                </a:cubicBezTo>
                <a:cubicBezTo>
                  <a:pt x="189106" y="800858"/>
                  <a:pt x="189466" y="800549"/>
                  <a:pt x="189855" y="800355"/>
                </a:cubicBezTo>
                <a:cubicBezTo>
                  <a:pt x="191028" y="799764"/>
                  <a:pt x="192317" y="799376"/>
                  <a:pt x="192828" y="800693"/>
                </a:cubicBezTo>
                <a:cubicBezTo>
                  <a:pt x="193778" y="803155"/>
                  <a:pt x="191964" y="805840"/>
                  <a:pt x="193972" y="808237"/>
                </a:cubicBezTo>
                <a:cubicBezTo>
                  <a:pt x="194836" y="809273"/>
                  <a:pt x="198061" y="808517"/>
                  <a:pt x="197859" y="810166"/>
                </a:cubicBezTo>
                <a:cubicBezTo>
                  <a:pt x="197715" y="811361"/>
                  <a:pt x="196103" y="812462"/>
                  <a:pt x="195923" y="813664"/>
                </a:cubicBezTo>
                <a:cubicBezTo>
                  <a:pt x="195642" y="815543"/>
                  <a:pt x="195376" y="817587"/>
                  <a:pt x="198003" y="819027"/>
                </a:cubicBezTo>
                <a:cubicBezTo>
                  <a:pt x="198745" y="819430"/>
                  <a:pt x="199507" y="819819"/>
                  <a:pt x="200256" y="820215"/>
                </a:cubicBezTo>
                <a:cubicBezTo>
                  <a:pt x="200695" y="819740"/>
                  <a:pt x="201530" y="819293"/>
                  <a:pt x="201588" y="818804"/>
                </a:cubicBezTo>
                <a:close/>
                <a:moveTo>
                  <a:pt x="284702" y="794135"/>
                </a:moveTo>
                <a:cubicBezTo>
                  <a:pt x="284580" y="794394"/>
                  <a:pt x="284515" y="794668"/>
                  <a:pt x="284335" y="794906"/>
                </a:cubicBezTo>
                <a:cubicBezTo>
                  <a:pt x="283745" y="795676"/>
                  <a:pt x="283119" y="796432"/>
                  <a:pt x="282499" y="797195"/>
                </a:cubicBezTo>
                <a:cubicBezTo>
                  <a:pt x="282550" y="797195"/>
                  <a:pt x="282572" y="797216"/>
                  <a:pt x="282622" y="797216"/>
                </a:cubicBezTo>
                <a:lnTo>
                  <a:pt x="282348" y="797382"/>
                </a:lnTo>
                <a:cubicBezTo>
                  <a:pt x="282399" y="797317"/>
                  <a:pt x="282449" y="797252"/>
                  <a:pt x="282499" y="797187"/>
                </a:cubicBezTo>
                <a:cubicBezTo>
                  <a:pt x="280973" y="797159"/>
                  <a:pt x="279987" y="796669"/>
                  <a:pt x="279800" y="795611"/>
                </a:cubicBezTo>
                <a:cubicBezTo>
                  <a:pt x="279606" y="794474"/>
                  <a:pt x="280527" y="793783"/>
                  <a:pt x="282111" y="793675"/>
                </a:cubicBezTo>
                <a:cubicBezTo>
                  <a:pt x="282939" y="793631"/>
                  <a:pt x="283831" y="793970"/>
                  <a:pt x="284702" y="794135"/>
                </a:cubicBezTo>
                <a:close/>
                <a:moveTo>
                  <a:pt x="308909" y="22147"/>
                </a:moveTo>
                <a:cubicBezTo>
                  <a:pt x="308851" y="22061"/>
                  <a:pt x="309449" y="21701"/>
                  <a:pt x="309823" y="21607"/>
                </a:cubicBezTo>
                <a:cubicBezTo>
                  <a:pt x="310032" y="21557"/>
                  <a:pt x="310391" y="21802"/>
                  <a:pt x="310687" y="21910"/>
                </a:cubicBezTo>
                <a:cubicBezTo>
                  <a:pt x="310665" y="22119"/>
                  <a:pt x="310759" y="22378"/>
                  <a:pt x="310607" y="22522"/>
                </a:cubicBezTo>
                <a:cubicBezTo>
                  <a:pt x="310032" y="23033"/>
                  <a:pt x="309377" y="22903"/>
                  <a:pt x="308909" y="22147"/>
                </a:cubicBezTo>
                <a:close/>
                <a:moveTo>
                  <a:pt x="282917" y="18260"/>
                </a:moveTo>
                <a:cubicBezTo>
                  <a:pt x="284069" y="17958"/>
                  <a:pt x="285199" y="17627"/>
                  <a:pt x="286379" y="17397"/>
                </a:cubicBezTo>
                <a:cubicBezTo>
                  <a:pt x="286574" y="17360"/>
                  <a:pt x="287056" y="17764"/>
                  <a:pt x="287250" y="18016"/>
                </a:cubicBezTo>
                <a:cubicBezTo>
                  <a:pt x="287387" y="18188"/>
                  <a:pt x="287409" y="18354"/>
                  <a:pt x="287344" y="18505"/>
                </a:cubicBezTo>
                <a:cubicBezTo>
                  <a:pt x="287250" y="18721"/>
                  <a:pt x="286933" y="18879"/>
                  <a:pt x="286538" y="19009"/>
                </a:cubicBezTo>
                <a:cubicBezTo>
                  <a:pt x="286098" y="19146"/>
                  <a:pt x="285559" y="19232"/>
                  <a:pt x="284911" y="19182"/>
                </a:cubicBezTo>
                <a:cubicBezTo>
                  <a:pt x="284241" y="18872"/>
                  <a:pt x="283579" y="18563"/>
                  <a:pt x="282917" y="18260"/>
                </a:cubicBezTo>
                <a:close/>
                <a:moveTo>
                  <a:pt x="282687" y="25343"/>
                </a:moveTo>
                <a:cubicBezTo>
                  <a:pt x="282456" y="24472"/>
                  <a:pt x="282456" y="23537"/>
                  <a:pt x="282672" y="22658"/>
                </a:cubicBezTo>
                <a:cubicBezTo>
                  <a:pt x="282759" y="22327"/>
                  <a:pt x="283680" y="22047"/>
                  <a:pt x="284299" y="21845"/>
                </a:cubicBezTo>
                <a:cubicBezTo>
                  <a:pt x="284421" y="21802"/>
                  <a:pt x="285076" y="22212"/>
                  <a:pt x="285163" y="22464"/>
                </a:cubicBezTo>
                <a:cubicBezTo>
                  <a:pt x="285357" y="23033"/>
                  <a:pt x="285357" y="23637"/>
                  <a:pt x="285379" y="23817"/>
                </a:cubicBezTo>
                <a:cubicBezTo>
                  <a:pt x="285379" y="24523"/>
                  <a:pt x="285515" y="24868"/>
                  <a:pt x="285350" y="25120"/>
                </a:cubicBezTo>
                <a:cubicBezTo>
                  <a:pt x="285012" y="25639"/>
                  <a:pt x="284515" y="26114"/>
                  <a:pt x="284083" y="26603"/>
                </a:cubicBezTo>
                <a:cubicBezTo>
                  <a:pt x="283594" y="26186"/>
                  <a:pt x="282809" y="25804"/>
                  <a:pt x="282687" y="25343"/>
                </a:cubicBezTo>
                <a:close/>
                <a:moveTo>
                  <a:pt x="325644" y="36760"/>
                </a:moveTo>
                <a:cubicBezTo>
                  <a:pt x="326695" y="39488"/>
                  <a:pt x="322743" y="41144"/>
                  <a:pt x="322304" y="43577"/>
                </a:cubicBezTo>
                <a:cubicBezTo>
                  <a:pt x="322268" y="43793"/>
                  <a:pt x="321714" y="43965"/>
                  <a:pt x="321404" y="44153"/>
                </a:cubicBezTo>
                <a:cubicBezTo>
                  <a:pt x="321001" y="44318"/>
                  <a:pt x="320821" y="44412"/>
                  <a:pt x="320749" y="44455"/>
                </a:cubicBezTo>
                <a:cubicBezTo>
                  <a:pt x="320713" y="44484"/>
                  <a:pt x="320699" y="44491"/>
                  <a:pt x="320749" y="44455"/>
                </a:cubicBezTo>
                <a:cubicBezTo>
                  <a:pt x="320850" y="44376"/>
                  <a:pt x="321138" y="44052"/>
                  <a:pt x="320281" y="43598"/>
                </a:cubicBezTo>
                <a:cubicBezTo>
                  <a:pt x="319223" y="43030"/>
                  <a:pt x="317431" y="41950"/>
                  <a:pt x="317654" y="41604"/>
                </a:cubicBezTo>
                <a:cubicBezTo>
                  <a:pt x="318935" y="39682"/>
                  <a:pt x="320663" y="37890"/>
                  <a:pt x="322398" y="36119"/>
                </a:cubicBezTo>
                <a:cubicBezTo>
                  <a:pt x="322851" y="35659"/>
                  <a:pt x="323852" y="35435"/>
                  <a:pt x="324593" y="35097"/>
                </a:cubicBezTo>
                <a:cubicBezTo>
                  <a:pt x="324953" y="35651"/>
                  <a:pt x="325421" y="36184"/>
                  <a:pt x="325644" y="36760"/>
                </a:cubicBezTo>
                <a:close/>
                <a:moveTo>
                  <a:pt x="312371" y="42000"/>
                </a:moveTo>
                <a:cubicBezTo>
                  <a:pt x="311658" y="41633"/>
                  <a:pt x="311831" y="41208"/>
                  <a:pt x="312875" y="40885"/>
                </a:cubicBezTo>
                <a:cubicBezTo>
                  <a:pt x="312976" y="40849"/>
                  <a:pt x="313487" y="41244"/>
                  <a:pt x="313616" y="41482"/>
                </a:cubicBezTo>
                <a:cubicBezTo>
                  <a:pt x="313688" y="41619"/>
                  <a:pt x="313371" y="41849"/>
                  <a:pt x="313249" y="42015"/>
                </a:cubicBezTo>
                <a:cubicBezTo>
                  <a:pt x="312940" y="42015"/>
                  <a:pt x="312558" y="42094"/>
                  <a:pt x="312371" y="42000"/>
                </a:cubicBezTo>
                <a:close/>
                <a:moveTo>
                  <a:pt x="230725" y="37465"/>
                </a:moveTo>
                <a:cubicBezTo>
                  <a:pt x="230624" y="36616"/>
                  <a:pt x="230667" y="35759"/>
                  <a:pt x="230660" y="34903"/>
                </a:cubicBezTo>
                <a:cubicBezTo>
                  <a:pt x="230566" y="34896"/>
                  <a:pt x="230502" y="34874"/>
                  <a:pt x="230394" y="34874"/>
                </a:cubicBezTo>
                <a:lnTo>
                  <a:pt x="230653" y="34708"/>
                </a:lnTo>
                <a:cubicBezTo>
                  <a:pt x="230653" y="34773"/>
                  <a:pt x="230660" y="34838"/>
                  <a:pt x="230660" y="34910"/>
                </a:cubicBezTo>
                <a:cubicBezTo>
                  <a:pt x="232733" y="35004"/>
                  <a:pt x="233618" y="35810"/>
                  <a:pt x="233172" y="37192"/>
                </a:cubicBezTo>
                <a:cubicBezTo>
                  <a:pt x="233050" y="37566"/>
                  <a:pt x="232164" y="37854"/>
                  <a:pt x="231560" y="38113"/>
                </a:cubicBezTo>
                <a:cubicBezTo>
                  <a:pt x="231488" y="38128"/>
                  <a:pt x="230754" y="37703"/>
                  <a:pt x="230725" y="37465"/>
                </a:cubicBezTo>
                <a:close/>
                <a:moveTo>
                  <a:pt x="260438" y="41907"/>
                </a:moveTo>
                <a:cubicBezTo>
                  <a:pt x="259171" y="41252"/>
                  <a:pt x="259517" y="40417"/>
                  <a:pt x="260042" y="39618"/>
                </a:cubicBezTo>
                <a:cubicBezTo>
                  <a:pt x="260208" y="39366"/>
                  <a:pt x="260611" y="39179"/>
                  <a:pt x="260898" y="38970"/>
                </a:cubicBezTo>
                <a:cubicBezTo>
                  <a:pt x="261179" y="39193"/>
                  <a:pt x="261561" y="39387"/>
                  <a:pt x="261712" y="39646"/>
                </a:cubicBezTo>
                <a:cubicBezTo>
                  <a:pt x="262165" y="40438"/>
                  <a:pt x="262784" y="41280"/>
                  <a:pt x="261165" y="41921"/>
                </a:cubicBezTo>
                <a:cubicBezTo>
                  <a:pt x="261021" y="41921"/>
                  <a:pt x="260625" y="42007"/>
                  <a:pt x="260438" y="41907"/>
                </a:cubicBezTo>
                <a:close/>
                <a:moveTo>
                  <a:pt x="302395" y="46204"/>
                </a:moveTo>
                <a:cubicBezTo>
                  <a:pt x="301588" y="46010"/>
                  <a:pt x="300653" y="45657"/>
                  <a:pt x="300264" y="45196"/>
                </a:cubicBezTo>
                <a:cubicBezTo>
                  <a:pt x="299839" y="44692"/>
                  <a:pt x="299990" y="43973"/>
                  <a:pt x="299875" y="43238"/>
                </a:cubicBezTo>
                <a:cubicBezTo>
                  <a:pt x="298457" y="40561"/>
                  <a:pt x="302042" y="38682"/>
                  <a:pt x="302790" y="36278"/>
                </a:cubicBezTo>
                <a:cubicBezTo>
                  <a:pt x="303129" y="35191"/>
                  <a:pt x="304374" y="34896"/>
                  <a:pt x="305612" y="35738"/>
                </a:cubicBezTo>
                <a:cubicBezTo>
                  <a:pt x="306526" y="36357"/>
                  <a:pt x="307951" y="37710"/>
                  <a:pt x="307800" y="37804"/>
                </a:cubicBezTo>
                <a:cubicBezTo>
                  <a:pt x="304619" y="39906"/>
                  <a:pt x="306195" y="42612"/>
                  <a:pt x="305497" y="45002"/>
                </a:cubicBezTo>
                <a:cubicBezTo>
                  <a:pt x="305238" y="45916"/>
                  <a:pt x="304014" y="46607"/>
                  <a:pt x="302395" y="46204"/>
                </a:cubicBezTo>
                <a:close/>
                <a:moveTo>
                  <a:pt x="309218" y="47687"/>
                </a:moveTo>
                <a:cubicBezTo>
                  <a:pt x="309528" y="47406"/>
                  <a:pt x="309830" y="47133"/>
                  <a:pt x="310139" y="46852"/>
                </a:cubicBezTo>
                <a:cubicBezTo>
                  <a:pt x="310427" y="47046"/>
                  <a:pt x="310715" y="47241"/>
                  <a:pt x="311003" y="47435"/>
                </a:cubicBezTo>
                <a:cubicBezTo>
                  <a:pt x="310694" y="47615"/>
                  <a:pt x="310384" y="47788"/>
                  <a:pt x="310075" y="47968"/>
                </a:cubicBezTo>
                <a:cubicBezTo>
                  <a:pt x="309780" y="47874"/>
                  <a:pt x="309499" y="47780"/>
                  <a:pt x="309218" y="47687"/>
                </a:cubicBezTo>
                <a:close/>
                <a:moveTo>
                  <a:pt x="317561" y="47356"/>
                </a:moveTo>
                <a:cubicBezTo>
                  <a:pt x="317510" y="47269"/>
                  <a:pt x="318093" y="46924"/>
                  <a:pt x="318453" y="46830"/>
                </a:cubicBezTo>
                <a:cubicBezTo>
                  <a:pt x="318647" y="46780"/>
                  <a:pt x="319007" y="47010"/>
                  <a:pt x="319288" y="47111"/>
                </a:cubicBezTo>
                <a:cubicBezTo>
                  <a:pt x="319274" y="47313"/>
                  <a:pt x="319375" y="47579"/>
                  <a:pt x="319223" y="47709"/>
                </a:cubicBezTo>
                <a:cubicBezTo>
                  <a:pt x="318676" y="48212"/>
                  <a:pt x="318028" y="48090"/>
                  <a:pt x="317561" y="47356"/>
                </a:cubicBezTo>
                <a:close/>
                <a:moveTo>
                  <a:pt x="213932" y="49616"/>
                </a:moveTo>
                <a:cubicBezTo>
                  <a:pt x="214242" y="49343"/>
                  <a:pt x="214544" y="49062"/>
                  <a:pt x="214853" y="48788"/>
                </a:cubicBezTo>
                <a:cubicBezTo>
                  <a:pt x="215134" y="48983"/>
                  <a:pt x="215415" y="49184"/>
                  <a:pt x="215696" y="49378"/>
                </a:cubicBezTo>
                <a:cubicBezTo>
                  <a:pt x="215386" y="49559"/>
                  <a:pt x="215084" y="49731"/>
                  <a:pt x="214774" y="49911"/>
                </a:cubicBezTo>
                <a:cubicBezTo>
                  <a:pt x="214494" y="49810"/>
                  <a:pt x="214213" y="49710"/>
                  <a:pt x="213932" y="49616"/>
                </a:cubicBezTo>
                <a:close/>
                <a:moveTo>
                  <a:pt x="357624" y="54331"/>
                </a:moveTo>
                <a:cubicBezTo>
                  <a:pt x="357545" y="54317"/>
                  <a:pt x="357495" y="54288"/>
                  <a:pt x="357408" y="54273"/>
                </a:cubicBezTo>
                <a:cubicBezTo>
                  <a:pt x="357423" y="54201"/>
                  <a:pt x="357495" y="54158"/>
                  <a:pt x="357516" y="54093"/>
                </a:cubicBezTo>
                <a:cubicBezTo>
                  <a:pt x="355983" y="54101"/>
                  <a:pt x="354853" y="53532"/>
                  <a:pt x="354716" y="52596"/>
                </a:cubicBezTo>
                <a:cubicBezTo>
                  <a:pt x="354493" y="51034"/>
                  <a:pt x="354853" y="49465"/>
                  <a:pt x="353018" y="48155"/>
                </a:cubicBezTo>
                <a:cubicBezTo>
                  <a:pt x="351319" y="46945"/>
                  <a:pt x="353205" y="46773"/>
                  <a:pt x="354335" y="46420"/>
                </a:cubicBezTo>
                <a:cubicBezTo>
                  <a:pt x="355587" y="46031"/>
                  <a:pt x="356962" y="45751"/>
                  <a:pt x="358042" y="45203"/>
                </a:cubicBezTo>
                <a:cubicBezTo>
                  <a:pt x="359114" y="44664"/>
                  <a:pt x="359755" y="44642"/>
                  <a:pt x="360036" y="45592"/>
                </a:cubicBezTo>
                <a:cubicBezTo>
                  <a:pt x="360590" y="47399"/>
                  <a:pt x="360489" y="49235"/>
                  <a:pt x="362202" y="50948"/>
                </a:cubicBezTo>
                <a:cubicBezTo>
                  <a:pt x="363296" y="52035"/>
                  <a:pt x="361050" y="52063"/>
                  <a:pt x="359892" y="52279"/>
                </a:cubicBezTo>
                <a:cubicBezTo>
                  <a:pt x="358517" y="52539"/>
                  <a:pt x="357783" y="53194"/>
                  <a:pt x="357523" y="54101"/>
                </a:cubicBezTo>
                <a:cubicBezTo>
                  <a:pt x="357581" y="54101"/>
                  <a:pt x="357624" y="54115"/>
                  <a:pt x="357675" y="54115"/>
                </a:cubicBezTo>
                <a:cubicBezTo>
                  <a:pt x="357646" y="54180"/>
                  <a:pt x="357653" y="54252"/>
                  <a:pt x="357624" y="54331"/>
                </a:cubicBezTo>
                <a:cubicBezTo>
                  <a:pt x="361777" y="55094"/>
                  <a:pt x="363850" y="56865"/>
                  <a:pt x="363246" y="59845"/>
                </a:cubicBezTo>
                <a:cubicBezTo>
                  <a:pt x="363131" y="60421"/>
                  <a:pt x="362469" y="60946"/>
                  <a:pt x="362051" y="61500"/>
                </a:cubicBezTo>
                <a:cubicBezTo>
                  <a:pt x="361720" y="61371"/>
                  <a:pt x="361166" y="61277"/>
                  <a:pt x="361101" y="61104"/>
                </a:cubicBezTo>
                <a:cubicBezTo>
                  <a:pt x="360223" y="58779"/>
                  <a:pt x="356782" y="57023"/>
                  <a:pt x="357624" y="54331"/>
                </a:cubicBezTo>
                <a:close/>
                <a:moveTo>
                  <a:pt x="336577" y="56786"/>
                </a:moveTo>
                <a:cubicBezTo>
                  <a:pt x="336577" y="56994"/>
                  <a:pt x="336700" y="57261"/>
                  <a:pt x="336556" y="57383"/>
                </a:cubicBezTo>
                <a:cubicBezTo>
                  <a:pt x="335995" y="57880"/>
                  <a:pt x="335339" y="57765"/>
                  <a:pt x="334850" y="57045"/>
                </a:cubicBezTo>
                <a:cubicBezTo>
                  <a:pt x="334800" y="56973"/>
                  <a:pt x="335390" y="56620"/>
                  <a:pt x="335757" y="56526"/>
                </a:cubicBezTo>
                <a:cubicBezTo>
                  <a:pt x="335958" y="56483"/>
                  <a:pt x="336311" y="56699"/>
                  <a:pt x="336577" y="56786"/>
                </a:cubicBezTo>
                <a:close/>
                <a:moveTo>
                  <a:pt x="182153" y="59247"/>
                </a:moveTo>
                <a:cubicBezTo>
                  <a:pt x="181678" y="58844"/>
                  <a:pt x="181491" y="58268"/>
                  <a:pt x="181613" y="57563"/>
                </a:cubicBezTo>
                <a:cubicBezTo>
                  <a:pt x="181750" y="57484"/>
                  <a:pt x="181908" y="57390"/>
                  <a:pt x="182067" y="57289"/>
                </a:cubicBezTo>
                <a:cubicBezTo>
                  <a:pt x="182549" y="56987"/>
                  <a:pt x="183075" y="56649"/>
                  <a:pt x="183182" y="56706"/>
                </a:cubicBezTo>
                <a:cubicBezTo>
                  <a:pt x="184255" y="57225"/>
                  <a:pt x="185205" y="57865"/>
                  <a:pt x="186148" y="58499"/>
                </a:cubicBezTo>
                <a:cubicBezTo>
                  <a:pt x="186436" y="58693"/>
                  <a:pt x="186558" y="58988"/>
                  <a:pt x="186760" y="59240"/>
                </a:cubicBezTo>
                <a:cubicBezTo>
                  <a:pt x="185983" y="59471"/>
                  <a:pt x="185205" y="59902"/>
                  <a:pt x="184435" y="59895"/>
                </a:cubicBezTo>
                <a:cubicBezTo>
                  <a:pt x="183398" y="59881"/>
                  <a:pt x="182628" y="59650"/>
                  <a:pt x="182153" y="59247"/>
                </a:cubicBezTo>
                <a:close/>
                <a:moveTo>
                  <a:pt x="340623" y="60946"/>
                </a:moveTo>
                <a:cubicBezTo>
                  <a:pt x="340565" y="60860"/>
                  <a:pt x="341155" y="60507"/>
                  <a:pt x="341523" y="60413"/>
                </a:cubicBezTo>
                <a:cubicBezTo>
                  <a:pt x="341717" y="60363"/>
                  <a:pt x="342077" y="60593"/>
                  <a:pt x="342357" y="60694"/>
                </a:cubicBezTo>
                <a:cubicBezTo>
                  <a:pt x="342343" y="60903"/>
                  <a:pt x="342444" y="61169"/>
                  <a:pt x="342293" y="61306"/>
                </a:cubicBezTo>
                <a:cubicBezTo>
                  <a:pt x="341746" y="61810"/>
                  <a:pt x="341098" y="61680"/>
                  <a:pt x="340623" y="60946"/>
                </a:cubicBezTo>
                <a:close/>
                <a:moveTo>
                  <a:pt x="381932" y="73853"/>
                </a:moveTo>
                <a:cubicBezTo>
                  <a:pt x="382328" y="73889"/>
                  <a:pt x="382990" y="74385"/>
                  <a:pt x="382975" y="74400"/>
                </a:cubicBezTo>
                <a:cubicBezTo>
                  <a:pt x="379751" y="77330"/>
                  <a:pt x="385480" y="80000"/>
                  <a:pt x="383530" y="82879"/>
                </a:cubicBezTo>
                <a:cubicBezTo>
                  <a:pt x="383357" y="83138"/>
                  <a:pt x="383637" y="83520"/>
                  <a:pt x="383515" y="83808"/>
                </a:cubicBezTo>
                <a:cubicBezTo>
                  <a:pt x="383386" y="84096"/>
                  <a:pt x="382997" y="84549"/>
                  <a:pt x="382745" y="84542"/>
                </a:cubicBezTo>
                <a:cubicBezTo>
                  <a:pt x="381989" y="84528"/>
                  <a:pt x="381039" y="84470"/>
                  <a:pt x="380542" y="84153"/>
                </a:cubicBezTo>
                <a:cubicBezTo>
                  <a:pt x="379535" y="83520"/>
                  <a:pt x="378239" y="82771"/>
                  <a:pt x="378023" y="81958"/>
                </a:cubicBezTo>
                <a:cubicBezTo>
                  <a:pt x="377620" y="80439"/>
                  <a:pt x="377908" y="78834"/>
                  <a:pt x="377908" y="75508"/>
                </a:cubicBezTo>
                <a:cubicBezTo>
                  <a:pt x="377858" y="76034"/>
                  <a:pt x="377519" y="74659"/>
                  <a:pt x="379290" y="73860"/>
                </a:cubicBezTo>
                <a:cubicBezTo>
                  <a:pt x="379909" y="73586"/>
                  <a:pt x="381046" y="73766"/>
                  <a:pt x="381932" y="73853"/>
                </a:cubicBezTo>
                <a:close/>
                <a:moveTo>
                  <a:pt x="351283" y="66806"/>
                </a:moveTo>
                <a:cubicBezTo>
                  <a:pt x="352399" y="69491"/>
                  <a:pt x="355897" y="71708"/>
                  <a:pt x="354752" y="74860"/>
                </a:cubicBezTo>
                <a:cubicBezTo>
                  <a:pt x="354421" y="75767"/>
                  <a:pt x="354702" y="76782"/>
                  <a:pt x="354702" y="77747"/>
                </a:cubicBezTo>
                <a:cubicBezTo>
                  <a:pt x="354709" y="77747"/>
                  <a:pt x="354723" y="77747"/>
                  <a:pt x="354738" y="77747"/>
                </a:cubicBezTo>
                <a:cubicBezTo>
                  <a:pt x="354738" y="78711"/>
                  <a:pt x="354752" y="79676"/>
                  <a:pt x="354738" y="80641"/>
                </a:cubicBezTo>
                <a:cubicBezTo>
                  <a:pt x="354666" y="84139"/>
                  <a:pt x="353737" y="85212"/>
                  <a:pt x="351506" y="85111"/>
                </a:cubicBezTo>
                <a:cubicBezTo>
                  <a:pt x="347957" y="84952"/>
                  <a:pt x="349267" y="82613"/>
                  <a:pt x="347612" y="81620"/>
                </a:cubicBezTo>
                <a:cubicBezTo>
                  <a:pt x="346108" y="80713"/>
                  <a:pt x="345949" y="79410"/>
                  <a:pt x="346028" y="78071"/>
                </a:cubicBezTo>
                <a:cubicBezTo>
                  <a:pt x="346122" y="76466"/>
                  <a:pt x="346136" y="74846"/>
                  <a:pt x="345920" y="73255"/>
                </a:cubicBezTo>
                <a:cubicBezTo>
                  <a:pt x="345539" y="70405"/>
                  <a:pt x="345690" y="67540"/>
                  <a:pt x="346503" y="66647"/>
                </a:cubicBezTo>
                <a:cubicBezTo>
                  <a:pt x="347382" y="65690"/>
                  <a:pt x="350837" y="65719"/>
                  <a:pt x="351283" y="66806"/>
                </a:cubicBezTo>
                <a:close/>
                <a:moveTo>
                  <a:pt x="332590" y="76926"/>
                </a:moveTo>
                <a:cubicBezTo>
                  <a:pt x="331913" y="76559"/>
                  <a:pt x="332079" y="76135"/>
                  <a:pt x="333079" y="75803"/>
                </a:cubicBezTo>
                <a:cubicBezTo>
                  <a:pt x="333166" y="75775"/>
                  <a:pt x="333670" y="76163"/>
                  <a:pt x="333785" y="76401"/>
                </a:cubicBezTo>
                <a:cubicBezTo>
                  <a:pt x="333857" y="76545"/>
                  <a:pt x="333554" y="76768"/>
                  <a:pt x="333432" y="76941"/>
                </a:cubicBezTo>
                <a:cubicBezTo>
                  <a:pt x="333137" y="76941"/>
                  <a:pt x="332763" y="77020"/>
                  <a:pt x="332590" y="76926"/>
                </a:cubicBezTo>
                <a:close/>
                <a:moveTo>
                  <a:pt x="324233" y="75213"/>
                </a:moveTo>
                <a:cubicBezTo>
                  <a:pt x="323945" y="74976"/>
                  <a:pt x="323420" y="74724"/>
                  <a:pt x="323448" y="74501"/>
                </a:cubicBezTo>
                <a:cubicBezTo>
                  <a:pt x="323470" y="74277"/>
                  <a:pt x="324039" y="74076"/>
                  <a:pt x="324370" y="73860"/>
                </a:cubicBezTo>
                <a:cubicBezTo>
                  <a:pt x="324679" y="74105"/>
                  <a:pt x="325248" y="74349"/>
                  <a:pt x="325226" y="74580"/>
                </a:cubicBezTo>
                <a:cubicBezTo>
                  <a:pt x="325205" y="74803"/>
                  <a:pt x="324593" y="75004"/>
                  <a:pt x="324233" y="75213"/>
                </a:cubicBezTo>
                <a:close/>
                <a:moveTo>
                  <a:pt x="349649" y="63214"/>
                </a:moveTo>
                <a:cubicBezTo>
                  <a:pt x="349959" y="62926"/>
                  <a:pt x="350261" y="62631"/>
                  <a:pt x="350570" y="62335"/>
                </a:cubicBezTo>
                <a:cubicBezTo>
                  <a:pt x="350851" y="62537"/>
                  <a:pt x="351139" y="62746"/>
                  <a:pt x="351427" y="62947"/>
                </a:cubicBezTo>
                <a:cubicBezTo>
                  <a:pt x="351117" y="63134"/>
                  <a:pt x="350808" y="63322"/>
                  <a:pt x="350498" y="63509"/>
                </a:cubicBezTo>
                <a:cubicBezTo>
                  <a:pt x="350217" y="63408"/>
                  <a:pt x="349930" y="63314"/>
                  <a:pt x="349649" y="63214"/>
                </a:cubicBezTo>
                <a:close/>
                <a:moveTo>
                  <a:pt x="187350" y="68037"/>
                </a:moveTo>
                <a:cubicBezTo>
                  <a:pt x="187113" y="67151"/>
                  <a:pt x="187098" y="66208"/>
                  <a:pt x="187321" y="65323"/>
                </a:cubicBezTo>
                <a:cubicBezTo>
                  <a:pt x="187408" y="64984"/>
                  <a:pt x="188365" y="64711"/>
                  <a:pt x="188999" y="64509"/>
                </a:cubicBezTo>
                <a:cubicBezTo>
                  <a:pt x="189121" y="64473"/>
                  <a:pt x="189769" y="64891"/>
                  <a:pt x="189855" y="65150"/>
                </a:cubicBezTo>
                <a:cubicBezTo>
                  <a:pt x="190057" y="65726"/>
                  <a:pt x="190057" y="66338"/>
                  <a:pt x="190136" y="66899"/>
                </a:cubicBezTo>
                <a:cubicBezTo>
                  <a:pt x="190100" y="67237"/>
                  <a:pt x="190186" y="67576"/>
                  <a:pt x="190021" y="67835"/>
                </a:cubicBezTo>
                <a:cubicBezTo>
                  <a:pt x="189675" y="68368"/>
                  <a:pt x="189186" y="68864"/>
                  <a:pt x="188761" y="69375"/>
                </a:cubicBezTo>
                <a:cubicBezTo>
                  <a:pt x="188257" y="68929"/>
                  <a:pt x="187480" y="68526"/>
                  <a:pt x="187350" y="68037"/>
                </a:cubicBezTo>
                <a:close/>
                <a:moveTo>
                  <a:pt x="333339" y="67900"/>
                </a:moveTo>
                <a:cubicBezTo>
                  <a:pt x="333698" y="68886"/>
                  <a:pt x="334094" y="69692"/>
                  <a:pt x="334202" y="70513"/>
                </a:cubicBezTo>
                <a:cubicBezTo>
                  <a:pt x="334224" y="70664"/>
                  <a:pt x="333094" y="70880"/>
                  <a:pt x="332503" y="71067"/>
                </a:cubicBezTo>
                <a:cubicBezTo>
                  <a:pt x="332223" y="70549"/>
                  <a:pt x="331654" y="69994"/>
                  <a:pt x="331755" y="69512"/>
                </a:cubicBezTo>
                <a:cubicBezTo>
                  <a:pt x="331863" y="69015"/>
                  <a:pt x="332633" y="68584"/>
                  <a:pt x="333339" y="67900"/>
                </a:cubicBezTo>
                <a:close/>
                <a:moveTo>
                  <a:pt x="214724" y="70102"/>
                </a:moveTo>
                <a:cubicBezTo>
                  <a:pt x="215033" y="70333"/>
                  <a:pt x="215508" y="70534"/>
                  <a:pt x="215624" y="70808"/>
                </a:cubicBezTo>
                <a:cubicBezTo>
                  <a:pt x="215868" y="71376"/>
                  <a:pt x="216063" y="71988"/>
                  <a:pt x="216041" y="72571"/>
                </a:cubicBezTo>
                <a:cubicBezTo>
                  <a:pt x="215976" y="74429"/>
                  <a:pt x="217142" y="75444"/>
                  <a:pt x="220007" y="75595"/>
                </a:cubicBezTo>
                <a:cubicBezTo>
                  <a:pt x="220331" y="75609"/>
                  <a:pt x="220669" y="76415"/>
                  <a:pt x="220770" y="76883"/>
                </a:cubicBezTo>
                <a:cubicBezTo>
                  <a:pt x="220806" y="77027"/>
                  <a:pt x="220144" y="77373"/>
                  <a:pt x="219748" y="77423"/>
                </a:cubicBezTo>
                <a:cubicBezTo>
                  <a:pt x="214853" y="77970"/>
                  <a:pt x="213356" y="77020"/>
                  <a:pt x="213292" y="72730"/>
                </a:cubicBezTo>
                <a:cubicBezTo>
                  <a:pt x="213356" y="72485"/>
                  <a:pt x="213529" y="71585"/>
                  <a:pt x="213838" y="70714"/>
                </a:cubicBezTo>
                <a:cubicBezTo>
                  <a:pt x="213918" y="70477"/>
                  <a:pt x="214414" y="70304"/>
                  <a:pt x="214724" y="70102"/>
                </a:cubicBezTo>
                <a:close/>
                <a:moveTo>
                  <a:pt x="174840" y="81670"/>
                </a:moveTo>
                <a:cubicBezTo>
                  <a:pt x="174135" y="80993"/>
                  <a:pt x="173631" y="80223"/>
                  <a:pt x="173062" y="79482"/>
                </a:cubicBezTo>
                <a:cubicBezTo>
                  <a:pt x="172926" y="79489"/>
                  <a:pt x="172781" y="79496"/>
                  <a:pt x="172645" y="79511"/>
                </a:cubicBezTo>
                <a:lnTo>
                  <a:pt x="172926" y="79309"/>
                </a:lnTo>
                <a:cubicBezTo>
                  <a:pt x="172969" y="79367"/>
                  <a:pt x="173019" y="79424"/>
                  <a:pt x="173062" y="79482"/>
                </a:cubicBezTo>
                <a:cubicBezTo>
                  <a:pt x="175114" y="79331"/>
                  <a:pt x="177475" y="79755"/>
                  <a:pt x="178518" y="77855"/>
                </a:cubicBezTo>
                <a:cubicBezTo>
                  <a:pt x="179468" y="76127"/>
                  <a:pt x="180447" y="74378"/>
                  <a:pt x="181772" y="72773"/>
                </a:cubicBezTo>
                <a:cubicBezTo>
                  <a:pt x="182787" y="71542"/>
                  <a:pt x="184874" y="71686"/>
                  <a:pt x="186760" y="71636"/>
                </a:cubicBezTo>
                <a:cubicBezTo>
                  <a:pt x="188509" y="71585"/>
                  <a:pt x="189582" y="72305"/>
                  <a:pt x="189740" y="73155"/>
                </a:cubicBezTo>
                <a:cubicBezTo>
                  <a:pt x="190093" y="75026"/>
                  <a:pt x="190021" y="76934"/>
                  <a:pt x="189992" y="78827"/>
                </a:cubicBezTo>
                <a:cubicBezTo>
                  <a:pt x="189949" y="81648"/>
                  <a:pt x="188113" y="80691"/>
                  <a:pt x="185983" y="79734"/>
                </a:cubicBezTo>
                <a:cubicBezTo>
                  <a:pt x="184852" y="79230"/>
                  <a:pt x="183341" y="79251"/>
                  <a:pt x="182175" y="80014"/>
                </a:cubicBezTo>
                <a:cubicBezTo>
                  <a:pt x="181167" y="80677"/>
                  <a:pt x="180059" y="81274"/>
                  <a:pt x="179144" y="81987"/>
                </a:cubicBezTo>
                <a:cubicBezTo>
                  <a:pt x="177410" y="83354"/>
                  <a:pt x="176028" y="82822"/>
                  <a:pt x="174840" y="81670"/>
                </a:cubicBezTo>
                <a:close/>
                <a:moveTo>
                  <a:pt x="326004" y="85420"/>
                </a:moveTo>
                <a:cubicBezTo>
                  <a:pt x="325924" y="84960"/>
                  <a:pt x="326457" y="84434"/>
                  <a:pt x="326810" y="83966"/>
                </a:cubicBezTo>
                <a:cubicBezTo>
                  <a:pt x="326875" y="83880"/>
                  <a:pt x="327616" y="83880"/>
                  <a:pt x="327659" y="83945"/>
                </a:cubicBezTo>
                <a:cubicBezTo>
                  <a:pt x="327976" y="84441"/>
                  <a:pt x="328192" y="84967"/>
                  <a:pt x="328437" y="85478"/>
                </a:cubicBezTo>
                <a:cubicBezTo>
                  <a:pt x="328019" y="85939"/>
                  <a:pt x="327602" y="86399"/>
                  <a:pt x="327184" y="86860"/>
                </a:cubicBezTo>
                <a:cubicBezTo>
                  <a:pt x="326767" y="86392"/>
                  <a:pt x="326090" y="85924"/>
                  <a:pt x="326004" y="85420"/>
                </a:cubicBezTo>
                <a:close/>
                <a:moveTo>
                  <a:pt x="128781" y="49004"/>
                </a:moveTo>
                <a:cubicBezTo>
                  <a:pt x="128781" y="49105"/>
                  <a:pt x="128809" y="49213"/>
                  <a:pt x="128824" y="49321"/>
                </a:cubicBezTo>
                <a:cubicBezTo>
                  <a:pt x="128838" y="49422"/>
                  <a:pt x="128831" y="49522"/>
                  <a:pt x="128759" y="49580"/>
                </a:cubicBezTo>
                <a:cubicBezTo>
                  <a:pt x="128190" y="50077"/>
                  <a:pt x="127550" y="49962"/>
                  <a:pt x="127082" y="49256"/>
                </a:cubicBezTo>
                <a:cubicBezTo>
                  <a:pt x="127032" y="49184"/>
                  <a:pt x="127607" y="48846"/>
                  <a:pt x="127967" y="48752"/>
                </a:cubicBezTo>
                <a:cubicBezTo>
                  <a:pt x="128162" y="48709"/>
                  <a:pt x="128500" y="48918"/>
                  <a:pt x="128781" y="49004"/>
                </a:cubicBezTo>
                <a:close/>
                <a:moveTo>
                  <a:pt x="126737" y="42627"/>
                </a:moveTo>
                <a:cubicBezTo>
                  <a:pt x="126628" y="42655"/>
                  <a:pt x="126492" y="42677"/>
                  <a:pt x="126369" y="42706"/>
                </a:cubicBezTo>
                <a:cubicBezTo>
                  <a:pt x="126153" y="43188"/>
                  <a:pt x="126017" y="43742"/>
                  <a:pt x="125534" y="43965"/>
                </a:cubicBezTo>
                <a:cubicBezTo>
                  <a:pt x="124757" y="44325"/>
                  <a:pt x="123980" y="43821"/>
                  <a:pt x="124491" y="43296"/>
                </a:cubicBezTo>
                <a:cubicBezTo>
                  <a:pt x="124815" y="42965"/>
                  <a:pt x="125642" y="42857"/>
                  <a:pt x="126362" y="42706"/>
                </a:cubicBezTo>
                <a:cubicBezTo>
                  <a:pt x="126398" y="42627"/>
                  <a:pt x="126427" y="42540"/>
                  <a:pt x="126470" y="42461"/>
                </a:cubicBezTo>
                <a:close/>
                <a:moveTo>
                  <a:pt x="97585" y="39913"/>
                </a:moveTo>
                <a:cubicBezTo>
                  <a:pt x="97319" y="40748"/>
                  <a:pt x="96743" y="41540"/>
                  <a:pt x="96275" y="42339"/>
                </a:cubicBezTo>
                <a:cubicBezTo>
                  <a:pt x="95829" y="41828"/>
                  <a:pt x="95389" y="41309"/>
                  <a:pt x="94943" y="40798"/>
                </a:cubicBezTo>
                <a:cubicBezTo>
                  <a:pt x="95246" y="40258"/>
                  <a:pt x="95548" y="39718"/>
                  <a:pt x="95850" y="39171"/>
                </a:cubicBezTo>
                <a:cubicBezTo>
                  <a:pt x="96455" y="39431"/>
                  <a:pt x="97635" y="39762"/>
                  <a:pt x="97585" y="39913"/>
                </a:cubicBezTo>
                <a:close/>
                <a:moveTo>
                  <a:pt x="73349" y="50631"/>
                </a:moveTo>
                <a:cubicBezTo>
                  <a:pt x="73500" y="50595"/>
                  <a:pt x="73918" y="51056"/>
                  <a:pt x="74163" y="51250"/>
                </a:cubicBezTo>
                <a:cubicBezTo>
                  <a:pt x="73846" y="51480"/>
                  <a:pt x="73364" y="51941"/>
                  <a:pt x="73241" y="51905"/>
                </a:cubicBezTo>
                <a:cubicBezTo>
                  <a:pt x="71903" y="51459"/>
                  <a:pt x="71939" y="50962"/>
                  <a:pt x="73349" y="50631"/>
                </a:cubicBezTo>
                <a:close/>
                <a:moveTo>
                  <a:pt x="86658" y="51509"/>
                </a:moveTo>
                <a:cubicBezTo>
                  <a:pt x="85586" y="50941"/>
                  <a:pt x="84247" y="50537"/>
                  <a:pt x="82930" y="50257"/>
                </a:cubicBezTo>
                <a:cubicBezTo>
                  <a:pt x="79799" y="49587"/>
                  <a:pt x="80627" y="47917"/>
                  <a:pt x="80547" y="46456"/>
                </a:cubicBezTo>
                <a:cubicBezTo>
                  <a:pt x="80439" y="46470"/>
                  <a:pt x="80389" y="46528"/>
                  <a:pt x="80274" y="46535"/>
                </a:cubicBezTo>
                <a:cubicBezTo>
                  <a:pt x="80274" y="46478"/>
                  <a:pt x="80274" y="46420"/>
                  <a:pt x="80274" y="46355"/>
                </a:cubicBezTo>
                <a:cubicBezTo>
                  <a:pt x="77143" y="46557"/>
                  <a:pt x="74458" y="46442"/>
                  <a:pt x="74062" y="43548"/>
                </a:cubicBezTo>
                <a:cubicBezTo>
                  <a:pt x="73925" y="42555"/>
                  <a:pt x="72759" y="41626"/>
                  <a:pt x="71989" y="40669"/>
                </a:cubicBezTo>
                <a:cubicBezTo>
                  <a:pt x="71874" y="40669"/>
                  <a:pt x="71759" y="40676"/>
                  <a:pt x="71643" y="40676"/>
                </a:cubicBezTo>
                <a:cubicBezTo>
                  <a:pt x="71658" y="40604"/>
                  <a:pt x="71636" y="40553"/>
                  <a:pt x="71651" y="40481"/>
                </a:cubicBezTo>
                <a:cubicBezTo>
                  <a:pt x="69081" y="40150"/>
                  <a:pt x="67332" y="39308"/>
                  <a:pt x="66547" y="37897"/>
                </a:cubicBezTo>
                <a:cubicBezTo>
                  <a:pt x="66274" y="37408"/>
                  <a:pt x="66116" y="36861"/>
                  <a:pt x="66072" y="36234"/>
                </a:cubicBezTo>
                <a:cubicBezTo>
                  <a:pt x="66051" y="35983"/>
                  <a:pt x="66403" y="35673"/>
                  <a:pt x="66706" y="35479"/>
                </a:cubicBezTo>
                <a:cubicBezTo>
                  <a:pt x="66929" y="35335"/>
                  <a:pt x="67461" y="35205"/>
                  <a:pt x="67670" y="35284"/>
                </a:cubicBezTo>
                <a:cubicBezTo>
                  <a:pt x="70715" y="36436"/>
                  <a:pt x="72083" y="38164"/>
                  <a:pt x="71651" y="40489"/>
                </a:cubicBezTo>
                <a:cubicBezTo>
                  <a:pt x="71730" y="40496"/>
                  <a:pt x="71788" y="40525"/>
                  <a:pt x="71874" y="40532"/>
                </a:cubicBezTo>
                <a:lnTo>
                  <a:pt x="71651" y="40683"/>
                </a:lnTo>
                <a:lnTo>
                  <a:pt x="71874" y="40532"/>
                </a:lnTo>
                <a:cubicBezTo>
                  <a:pt x="71910" y="40582"/>
                  <a:pt x="71960" y="40625"/>
                  <a:pt x="71996" y="40676"/>
                </a:cubicBezTo>
                <a:cubicBezTo>
                  <a:pt x="74566" y="40618"/>
                  <a:pt x="77251" y="40352"/>
                  <a:pt x="77711" y="42965"/>
                </a:cubicBezTo>
                <a:cubicBezTo>
                  <a:pt x="77870" y="43857"/>
                  <a:pt x="78935" y="44368"/>
                  <a:pt x="80281" y="44534"/>
                </a:cubicBezTo>
                <a:cubicBezTo>
                  <a:pt x="80281" y="44491"/>
                  <a:pt x="80281" y="44441"/>
                  <a:pt x="80281" y="44397"/>
                </a:cubicBezTo>
                <a:cubicBezTo>
                  <a:pt x="80396" y="44397"/>
                  <a:pt x="80504" y="44397"/>
                  <a:pt x="80612" y="44397"/>
                </a:cubicBezTo>
                <a:cubicBezTo>
                  <a:pt x="80778" y="44030"/>
                  <a:pt x="80900" y="43570"/>
                  <a:pt x="81109" y="43318"/>
                </a:cubicBezTo>
                <a:cubicBezTo>
                  <a:pt x="81188" y="43217"/>
                  <a:pt x="81282" y="43152"/>
                  <a:pt x="81389" y="43130"/>
                </a:cubicBezTo>
                <a:cubicBezTo>
                  <a:pt x="82973" y="42857"/>
                  <a:pt x="83103" y="43663"/>
                  <a:pt x="83189" y="44412"/>
                </a:cubicBezTo>
                <a:cubicBezTo>
                  <a:pt x="83268" y="44412"/>
                  <a:pt x="83347" y="44412"/>
                  <a:pt x="83427" y="44412"/>
                </a:cubicBezTo>
                <a:cubicBezTo>
                  <a:pt x="83419" y="44455"/>
                  <a:pt x="83376" y="44469"/>
                  <a:pt x="83362" y="44512"/>
                </a:cubicBezTo>
                <a:cubicBezTo>
                  <a:pt x="84132" y="44261"/>
                  <a:pt x="84909" y="44009"/>
                  <a:pt x="85679" y="43749"/>
                </a:cubicBezTo>
                <a:cubicBezTo>
                  <a:pt x="86464" y="43483"/>
                  <a:pt x="87234" y="43202"/>
                  <a:pt x="88012" y="42936"/>
                </a:cubicBezTo>
                <a:cubicBezTo>
                  <a:pt x="88343" y="43490"/>
                  <a:pt x="89185" y="44232"/>
                  <a:pt x="88911" y="44556"/>
                </a:cubicBezTo>
                <a:cubicBezTo>
                  <a:pt x="87277" y="46492"/>
                  <a:pt x="87119" y="48342"/>
                  <a:pt x="88825" y="50278"/>
                </a:cubicBezTo>
                <a:cubicBezTo>
                  <a:pt x="89012" y="50494"/>
                  <a:pt x="88839" y="50890"/>
                  <a:pt x="88710" y="51185"/>
                </a:cubicBezTo>
                <a:cubicBezTo>
                  <a:pt x="88292" y="52107"/>
                  <a:pt x="87738" y="52078"/>
                  <a:pt x="86658" y="51509"/>
                </a:cubicBezTo>
                <a:close/>
                <a:moveTo>
                  <a:pt x="111549" y="59111"/>
                </a:moveTo>
                <a:cubicBezTo>
                  <a:pt x="112420" y="60543"/>
                  <a:pt x="112614" y="61954"/>
                  <a:pt x="111074" y="63322"/>
                </a:cubicBezTo>
                <a:cubicBezTo>
                  <a:pt x="110462" y="63027"/>
                  <a:pt x="109426" y="62753"/>
                  <a:pt x="109418" y="62472"/>
                </a:cubicBezTo>
                <a:cubicBezTo>
                  <a:pt x="109382" y="61328"/>
                  <a:pt x="109620" y="60176"/>
                  <a:pt x="109872" y="59039"/>
                </a:cubicBezTo>
                <a:cubicBezTo>
                  <a:pt x="109922" y="58794"/>
                  <a:pt x="110455" y="58600"/>
                  <a:pt x="110764" y="58384"/>
                </a:cubicBezTo>
                <a:cubicBezTo>
                  <a:pt x="111023" y="58628"/>
                  <a:pt x="111383" y="58844"/>
                  <a:pt x="111549" y="59111"/>
                </a:cubicBezTo>
                <a:close/>
                <a:moveTo>
                  <a:pt x="96707" y="61421"/>
                </a:moveTo>
                <a:cubicBezTo>
                  <a:pt x="96426" y="61421"/>
                  <a:pt x="96160" y="61421"/>
                  <a:pt x="95886" y="61421"/>
                </a:cubicBezTo>
                <a:cubicBezTo>
                  <a:pt x="96037" y="61025"/>
                  <a:pt x="96196" y="60629"/>
                  <a:pt x="96347" y="60234"/>
                </a:cubicBezTo>
                <a:cubicBezTo>
                  <a:pt x="96591" y="60442"/>
                  <a:pt x="96937" y="60629"/>
                  <a:pt x="97045" y="60867"/>
                </a:cubicBezTo>
                <a:cubicBezTo>
                  <a:pt x="97110" y="61025"/>
                  <a:pt x="96822" y="61248"/>
                  <a:pt x="96707" y="61421"/>
                </a:cubicBezTo>
                <a:close/>
                <a:moveTo>
                  <a:pt x="46638" y="61248"/>
                </a:moveTo>
                <a:cubicBezTo>
                  <a:pt x="45285" y="59924"/>
                  <a:pt x="45350" y="58326"/>
                  <a:pt x="46537" y="56915"/>
                </a:cubicBezTo>
                <a:cubicBezTo>
                  <a:pt x="46840" y="56562"/>
                  <a:pt x="47782" y="56454"/>
                  <a:pt x="48538" y="56274"/>
                </a:cubicBezTo>
                <a:cubicBezTo>
                  <a:pt x="48531" y="56195"/>
                  <a:pt x="48517" y="56116"/>
                  <a:pt x="48509" y="56037"/>
                </a:cubicBezTo>
                <a:lnTo>
                  <a:pt x="48797" y="56217"/>
                </a:lnTo>
                <a:cubicBezTo>
                  <a:pt x="48718" y="56238"/>
                  <a:pt x="48617" y="56253"/>
                  <a:pt x="48531" y="56274"/>
                </a:cubicBezTo>
                <a:cubicBezTo>
                  <a:pt x="48639" y="57707"/>
                  <a:pt x="48963" y="59024"/>
                  <a:pt x="50374" y="60327"/>
                </a:cubicBezTo>
                <a:cubicBezTo>
                  <a:pt x="52036" y="61853"/>
                  <a:pt x="51511" y="63811"/>
                  <a:pt x="50554" y="63473"/>
                </a:cubicBezTo>
                <a:cubicBezTo>
                  <a:pt x="49071" y="62947"/>
                  <a:pt x="47581" y="62170"/>
                  <a:pt x="46638" y="61248"/>
                </a:cubicBezTo>
                <a:close/>
                <a:moveTo>
                  <a:pt x="394506" y="94130"/>
                </a:moveTo>
                <a:cubicBezTo>
                  <a:pt x="394204" y="94325"/>
                  <a:pt x="393895" y="94519"/>
                  <a:pt x="393592" y="94706"/>
                </a:cubicBezTo>
                <a:cubicBezTo>
                  <a:pt x="393311" y="94497"/>
                  <a:pt x="393031" y="94289"/>
                  <a:pt x="392750" y="94080"/>
                </a:cubicBezTo>
                <a:cubicBezTo>
                  <a:pt x="392901" y="93886"/>
                  <a:pt x="393052" y="93698"/>
                  <a:pt x="393204" y="93504"/>
                </a:cubicBezTo>
                <a:cubicBezTo>
                  <a:pt x="393635" y="93713"/>
                  <a:pt x="394075" y="93922"/>
                  <a:pt x="394506" y="94130"/>
                </a:cubicBezTo>
                <a:close/>
                <a:moveTo>
                  <a:pt x="371473" y="90042"/>
                </a:moveTo>
                <a:cubicBezTo>
                  <a:pt x="372078" y="90869"/>
                  <a:pt x="372214" y="91690"/>
                  <a:pt x="370926" y="92417"/>
                </a:cubicBezTo>
                <a:cubicBezTo>
                  <a:pt x="370415" y="92180"/>
                  <a:pt x="369357" y="91863"/>
                  <a:pt x="369407" y="91690"/>
                </a:cubicBezTo>
                <a:cubicBezTo>
                  <a:pt x="369630" y="90898"/>
                  <a:pt x="370170" y="90142"/>
                  <a:pt x="370595" y="89379"/>
                </a:cubicBezTo>
                <a:cubicBezTo>
                  <a:pt x="370890" y="89603"/>
                  <a:pt x="371286" y="89790"/>
                  <a:pt x="371473" y="90042"/>
                </a:cubicBezTo>
                <a:close/>
                <a:moveTo>
                  <a:pt x="361533" y="89588"/>
                </a:moveTo>
                <a:cubicBezTo>
                  <a:pt x="362288" y="89250"/>
                  <a:pt x="363088" y="89804"/>
                  <a:pt x="362584" y="90337"/>
                </a:cubicBezTo>
                <a:cubicBezTo>
                  <a:pt x="362267" y="90668"/>
                  <a:pt x="361389" y="90762"/>
                  <a:pt x="360647" y="90913"/>
                </a:cubicBezTo>
                <a:cubicBezTo>
                  <a:pt x="360611" y="90985"/>
                  <a:pt x="360590" y="91064"/>
                  <a:pt x="360554" y="91129"/>
                </a:cubicBezTo>
                <a:cubicBezTo>
                  <a:pt x="360467" y="91157"/>
                  <a:pt x="360381" y="91186"/>
                  <a:pt x="360288" y="91208"/>
                </a:cubicBezTo>
                <a:cubicBezTo>
                  <a:pt x="360201" y="91913"/>
                  <a:pt x="360100" y="92619"/>
                  <a:pt x="358488" y="92424"/>
                </a:cubicBezTo>
                <a:cubicBezTo>
                  <a:pt x="358387" y="92410"/>
                  <a:pt x="358258" y="91841"/>
                  <a:pt x="358366" y="91798"/>
                </a:cubicBezTo>
                <a:cubicBezTo>
                  <a:pt x="358977" y="91560"/>
                  <a:pt x="359640" y="91388"/>
                  <a:pt x="360288" y="91201"/>
                </a:cubicBezTo>
                <a:cubicBezTo>
                  <a:pt x="360295" y="91121"/>
                  <a:pt x="360309" y="91049"/>
                  <a:pt x="360316" y="90970"/>
                </a:cubicBezTo>
                <a:cubicBezTo>
                  <a:pt x="360417" y="90941"/>
                  <a:pt x="360532" y="90927"/>
                  <a:pt x="360647" y="90905"/>
                </a:cubicBezTo>
                <a:cubicBezTo>
                  <a:pt x="360878" y="90409"/>
                  <a:pt x="361022" y="89811"/>
                  <a:pt x="361533" y="89588"/>
                </a:cubicBezTo>
                <a:close/>
                <a:moveTo>
                  <a:pt x="160934" y="88329"/>
                </a:moveTo>
                <a:cubicBezTo>
                  <a:pt x="161135" y="88897"/>
                  <a:pt x="161157" y="89495"/>
                  <a:pt x="161250" y="90078"/>
                </a:cubicBezTo>
                <a:cubicBezTo>
                  <a:pt x="161121" y="90661"/>
                  <a:pt x="161063" y="91258"/>
                  <a:pt x="160833" y="91820"/>
                </a:cubicBezTo>
                <a:cubicBezTo>
                  <a:pt x="160775" y="91956"/>
                  <a:pt x="160639" y="92072"/>
                  <a:pt x="160480" y="92187"/>
                </a:cubicBezTo>
                <a:cubicBezTo>
                  <a:pt x="160322" y="92302"/>
                  <a:pt x="160135" y="92410"/>
                  <a:pt x="159991" y="92525"/>
                </a:cubicBezTo>
                <a:cubicBezTo>
                  <a:pt x="159739" y="92338"/>
                  <a:pt x="159401" y="92151"/>
                  <a:pt x="159113" y="91971"/>
                </a:cubicBezTo>
                <a:cubicBezTo>
                  <a:pt x="158825" y="91784"/>
                  <a:pt x="158587" y="91589"/>
                  <a:pt x="158530" y="91381"/>
                </a:cubicBezTo>
                <a:cubicBezTo>
                  <a:pt x="158307" y="90495"/>
                  <a:pt x="158307" y="89552"/>
                  <a:pt x="158544" y="88667"/>
                </a:cubicBezTo>
                <a:cubicBezTo>
                  <a:pt x="158652" y="88271"/>
                  <a:pt x="159545" y="87976"/>
                  <a:pt x="160077" y="87637"/>
                </a:cubicBezTo>
                <a:cubicBezTo>
                  <a:pt x="160379" y="87868"/>
                  <a:pt x="160840" y="88069"/>
                  <a:pt x="160934" y="88329"/>
                </a:cubicBezTo>
                <a:close/>
                <a:moveTo>
                  <a:pt x="67778" y="76106"/>
                </a:moveTo>
                <a:cubicBezTo>
                  <a:pt x="68260" y="76286"/>
                  <a:pt x="68426" y="76854"/>
                  <a:pt x="68656" y="77330"/>
                </a:cubicBezTo>
                <a:cubicBezTo>
                  <a:pt x="68764" y="77351"/>
                  <a:pt x="68887" y="77373"/>
                  <a:pt x="68987" y="77394"/>
                </a:cubicBezTo>
                <a:cubicBezTo>
                  <a:pt x="68987" y="77452"/>
                  <a:pt x="68995" y="77517"/>
                  <a:pt x="68995" y="77574"/>
                </a:cubicBezTo>
                <a:cubicBezTo>
                  <a:pt x="70542" y="77646"/>
                  <a:pt x="71442" y="78107"/>
                  <a:pt x="71622" y="78906"/>
                </a:cubicBezTo>
                <a:cubicBezTo>
                  <a:pt x="71687" y="79187"/>
                  <a:pt x="71665" y="79511"/>
                  <a:pt x="71564" y="79863"/>
                </a:cubicBezTo>
                <a:cubicBezTo>
                  <a:pt x="71456" y="80238"/>
                  <a:pt x="70557" y="80526"/>
                  <a:pt x="69952" y="80777"/>
                </a:cubicBezTo>
                <a:cubicBezTo>
                  <a:pt x="69887" y="80806"/>
                  <a:pt x="69146" y="80374"/>
                  <a:pt x="69110" y="80137"/>
                </a:cubicBezTo>
                <a:cubicBezTo>
                  <a:pt x="68987" y="79287"/>
                  <a:pt x="69009" y="78424"/>
                  <a:pt x="68987" y="77567"/>
                </a:cubicBezTo>
                <a:cubicBezTo>
                  <a:pt x="68901" y="77560"/>
                  <a:pt x="68844" y="77538"/>
                  <a:pt x="68757" y="77538"/>
                </a:cubicBezTo>
                <a:lnTo>
                  <a:pt x="68980" y="77380"/>
                </a:lnTo>
                <a:cubicBezTo>
                  <a:pt x="68980" y="77380"/>
                  <a:pt x="68757" y="77538"/>
                  <a:pt x="68757" y="77538"/>
                </a:cubicBezTo>
                <a:cubicBezTo>
                  <a:pt x="68714" y="77473"/>
                  <a:pt x="68685" y="77387"/>
                  <a:pt x="68649" y="77315"/>
                </a:cubicBezTo>
                <a:cubicBezTo>
                  <a:pt x="67929" y="77164"/>
                  <a:pt x="67109" y="77070"/>
                  <a:pt x="66720" y="76746"/>
                </a:cubicBezTo>
                <a:cubicBezTo>
                  <a:pt x="66187" y="76300"/>
                  <a:pt x="66915" y="75782"/>
                  <a:pt x="67778" y="76106"/>
                </a:cubicBezTo>
                <a:close/>
                <a:moveTo>
                  <a:pt x="63028" y="76271"/>
                </a:moveTo>
                <a:cubicBezTo>
                  <a:pt x="63085" y="76401"/>
                  <a:pt x="61876" y="76768"/>
                  <a:pt x="61293" y="77013"/>
                </a:cubicBezTo>
                <a:cubicBezTo>
                  <a:pt x="59846" y="76343"/>
                  <a:pt x="60249" y="75465"/>
                  <a:pt x="60645" y="74637"/>
                </a:cubicBezTo>
                <a:cubicBezTo>
                  <a:pt x="60760" y="74385"/>
                  <a:pt x="61257" y="74220"/>
                  <a:pt x="61581" y="74011"/>
                </a:cubicBezTo>
                <a:cubicBezTo>
                  <a:pt x="62092" y="74760"/>
                  <a:pt x="62704" y="75487"/>
                  <a:pt x="63028" y="76271"/>
                </a:cubicBezTo>
                <a:close/>
                <a:moveTo>
                  <a:pt x="28593" y="75551"/>
                </a:moveTo>
                <a:cubicBezTo>
                  <a:pt x="28506" y="75566"/>
                  <a:pt x="28449" y="75595"/>
                  <a:pt x="28348" y="75609"/>
                </a:cubicBezTo>
                <a:lnTo>
                  <a:pt x="28542" y="75465"/>
                </a:lnTo>
                <a:cubicBezTo>
                  <a:pt x="28557" y="75501"/>
                  <a:pt x="28585" y="75515"/>
                  <a:pt x="28593" y="75551"/>
                </a:cubicBezTo>
                <a:cubicBezTo>
                  <a:pt x="30680" y="75228"/>
                  <a:pt x="31609" y="74227"/>
                  <a:pt x="31112" y="72910"/>
                </a:cubicBezTo>
                <a:cubicBezTo>
                  <a:pt x="30673" y="71751"/>
                  <a:pt x="29478" y="70721"/>
                  <a:pt x="28715" y="69606"/>
                </a:cubicBezTo>
                <a:cubicBezTo>
                  <a:pt x="28564" y="69390"/>
                  <a:pt x="28809" y="68994"/>
                  <a:pt x="29025" y="68735"/>
                </a:cubicBezTo>
                <a:cubicBezTo>
                  <a:pt x="29212" y="68512"/>
                  <a:pt x="29824" y="68180"/>
                  <a:pt x="29874" y="68209"/>
                </a:cubicBezTo>
                <a:cubicBezTo>
                  <a:pt x="33466" y="70153"/>
                  <a:pt x="37072" y="72082"/>
                  <a:pt x="39310" y="74889"/>
                </a:cubicBezTo>
                <a:cubicBezTo>
                  <a:pt x="36453" y="76156"/>
                  <a:pt x="39224" y="77488"/>
                  <a:pt x="39102" y="78776"/>
                </a:cubicBezTo>
                <a:cubicBezTo>
                  <a:pt x="39080" y="79028"/>
                  <a:pt x="37554" y="79374"/>
                  <a:pt x="36705" y="79417"/>
                </a:cubicBezTo>
                <a:cubicBezTo>
                  <a:pt x="32465" y="79604"/>
                  <a:pt x="29485" y="78539"/>
                  <a:pt x="28593" y="75551"/>
                </a:cubicBezTo>
                <a:close/>
                <a:moveTo>
                  <a:pt x="14989" y="80806"/>
                </a:moveTo>
                <a:cubicBezTo>
                  <a:pt x="14254" y="80439"/>
                  <a:pt x="14442" y="80007"/>
                  <a:pt x="15521" y="79690"/>
                </a:cubicBezTo>
                <a:cubicBezTo>
                  <a:pt x="15644" y="79655"/>
                  <a:pt x="16162" y="80050"/>
                  <a:pt x="16299" y="80295"/>
                </a:cubicBezTo>
                <a:cubicBezTo>
                  <a:pt x="16371" y="80432"/>
                  <a:pt x="16040" y="80662"/>
                  <a:pt x="15881" y="80857"/>
                </a:cubicBezTo>
                <a:cubicBezTo>
                  <a:pt x="15579" y="80842"/>
                  <a:pt x="15190" y="80914"/>
                  <a:pt x="14989" y="80806"/>
                </a:cubicBezTo>
                <a:close/>
                <a:moveTo>
                  <a:pt x="43701" y="82095"/>
                </a:moveTo>
                <a:cubicBezTo>
                  <a:pt x="44011" y="81764"/>
                  <a:pt x="44831" y="81656"/>
                  <a:pt x="45544" y="81504"/>
                </a:cubicBezTo>
                <a:cubicBezTo>
                  <a:pt x="45580" y="81425"/>
                  <a:pt x="45609" y="81339"/>
                  <a:pt x="45652" y="81260"/>
                </a:cubicBezTo>
                <a:cubicBezTo>
                  <a:pt x="45695" y="81238"/>
                  <a:pt x="45709" y="81217"/>
                  <a:pt x="45753" y="81195"/>
                </a:cubicBezTo>
                <a:cubicBezTo>
                  <a:pt x="44874" y="79878"/>
                  <a:pt x="43903" y="78575"/>
                  <a:pt x="43255" y="77207"/>
                </a:cubicBezTo>
                <a:cubicBezTo>
                  <a:pt x="43089" y="76862"/>
                  <a:pt x="43996" y="76012"/>
                  <a:pt x="44673" y="75839"/>
                </a:cubicBezTo>
                <a:cubicBezTo>
                  <a:pt x="45407" y="75645"/>
                  <a:pt x="46760" y="75753"/>
                  <a:pt x="47279" y="76099"/>
                </a:cubicBezTo>
                <a:cubicBezTo>
                  <a:pt x="49539" y="77632"/>
                  <a:pt x="48848" y="79626"/>
                  <a:pt x="45753" y="81195"/>
                </a:cubicBezTo>
                <a:cubicBezTo>
                  <a:pt x="45803" y="81274"/>
                  <a:pt x="45860" y="81346"/>
                  <a:pt x="45911" y="81425"/>
                </a:cubicBezTo>
                <a:cubicBezTo>
                  <a:pt x="45803" y="81454"/>
                  <a:pt x="45666" y="81476"/>
                  <a:pt x="45551" y="81504"/>
                </a:cubicBezTo>
                <a:cubicBezTo>
                  <a:pt x="45342" y="81987"/>
                  <a:pt x="45205" y="82534"/>
                  <a:pt x="44731" y="82757"/>
                </a:cubicBezTo>
                <a:cubicBezTo>
                  <a:pt x="43967" y="83124"/>
                  <a:pt x="43197" y="82635"/>
                  <a:pt x="43701" y="82095"/>
                </a:cubicBezTo>
                <a:close/>
                <a:moveTo>
                  <a:pt x="17767" y="84549"/>
                </a:moveTo>
                <a:cubicBezTo>
                  <a:pt x="18127" y="84153"/>
                  <a:pt x="18616" y="83390"/>
                  <a:pt x="18832" y="83426"/>
                </a:cubicBezTo>
                <a:cubicBezTo>
                  <a:pt x="20013" y="83606"/>
                  <a:pt x="21121" y="83981"/>
                  <a:pt x="22259" y="84297"/>
                </a:cubicBezTo>
                <a:cubicBezTo>
                  <a:pt x="21532" y="84585"/>
                  <a:pt x="20805" y="84873"/>
                  <a:pt x="20070" y="85161"/>
                </a:cubicBezTo>
                <a:cubicBezTo>
                  <a:pt x="19300" y="84960"/>
                  <a:pt x="18530" y="84751"/>
                  <a:pt x="17767" y="84549"/>
                </a:cubicBezTo>
                <a:close/>
                <a:moveTo>
                  <a:pt x="27383" y="94382"/>
                </a:moveTo>
                <a:cubicBezTo>
                  <a:pt x="24454" y="92187"/>
                  <a:pt x="19394" y="93842"/>
                  <a:pt x="16291" y="91661"/>
                </a:cubicBezTo>
                <a:cubicBezTo>
                  <a:pt x="15190" y="90884"/>
                  <a:pt x="14305" y="89710"/>
                  <a:pt x="15291" y="89502"/>
                </a:cubicBezTo>
                <a:cubicBezTo>
                  <a:pt x="16133" y="89322"/>
                  <a:pt x="17630" y="89027"/>
                  <a:pt x="17846" y="89235"/>
                </a:cubicBezTo>
                <a:cubicBezTo>
                  <a:pt x="20308" y="91690"/>
                  <a:pt x="24951" y="90330"/>
                  <a:pt x="27772" y="91913"/>
                </a:cubicBezTo>
                <a:cubicBezTo>
                  <a:pt x="28312" y="92216"/>
                  <a:pt x="28614" y="93245"/>
                  <a:pt x="28269" y="93619"/>
                </a:cubicBezTo>
                <a:cubicBezTo>
                  <a:pt x="27254" y="94706"/>
                  <a:pt x="29370" y="94541"/>
                  <a:pt x="27383" y="94382"/>
                </a:cubicBezTo>
                <a:close/>
                <a:moveTo>
                  <a:pt x="81591" y="95311"/>
                </a:moveTo>
                <a:cubicBezTo>
                  <a:pt x="82217" y="94526"/>
                  <a:pt x="83419" y="93756"/>
                  <a:pt x="81800" y="92986"/>
                </a:cubicBezTo>
                <a:cubicBezTo>
                  <a:pt x="79129" y="91712"/>
                  <a:pt x="76272" y="90618"/>
                  <a:pt x="73652" y="89300"/>
                </a:cubicBezTo>
                <a:cubicBezTo>
                  <a:pt x="72018" y="88480"/>
                  <a:pt x="71507" y="87299"/>
                  <a:pt x="72543" y="85939"/>
                </a:cubicBezTo>
                <a:cubicBezTo>
                  <a:pt x="73385" y="84830"/>
                  <a:pt x="74004" y="83642"/>
                  <a:pt x="74868" y="82541"/>
                </a:cubicBezTo>
                <a:cubicBezTo>
                  <a:pt x="76373" y="80626"/>
                  <a:pt x="80051" y="78978"/>
                  <a:pt x="81512" y="79547"/>
                </a:cubicBezTo>
                <a:cubicBezTo>
                  <a:pt x="84096" y="80547"/>
                  <a:pt x="83549" y="82289"/>
                  <a:pt x="83290" y="83786"/>
                </a:cubicBezTo>
                <a:cubicBezTo>
                  <a:pt x="82858" y="86313"/>
                  <a:pt x="85341" y="86831"/>
                  <a:pt x="88026" y="87659"/>
                </a:cubicBezTo>
                <a:cubicBezTo>
                  <a:pt x="90603" y="88451"/>
                  <a:pt x="90632" y="89473"/>
                  <a:pt x="89566" y="92108"/>
                </a:cubicBezTo>
                <a:cubicBezTo>
                  <a:pt x="89199" y="93015"/>
                  <a:pt x="89322" y="94015"/>
                  <a:pt x="88983" y="94929"/>
                </a:cubicBezTo>
                <a:cubicBezTo>
                  <a:pt x="88335" y="96707"/>
                  <a:pt x="87313" y="97046"/>
                  <a:pt x="83462" y="96916"/>
                </a:cubicBezTo>
                <a:cubicBezTo>
                  <a:pt x="82505" y="96592"/>
                  <a:pt x="80375" y="96830"/>
                  <a:pt x="81591" y="95311"/>
                </a:cubicBezTo>
                <a:close/>
                <a:moveTo>
                  <a:pt x="20344" y="97787"/>
                </a:moveTo>
                <a:cubicBezTo>
                  <a:pt x="20293" y="97708"/>
                  <a:pt x="20855" y="97391"/>
                  <a:pt x="21193" y="97297"/>
                </a:cubicBezTo>
                <a:cubicBezTo>
                  <a:pt x="21373" y="97247"/>
                  <a:pt x="21704" y="97463"/>
                  <a:pt x="21935" y="97549"/>
                </a:cubicBezTo>
                <a:cubicBezTo>
                  <a:pt x="21935" y="97751"/>
                  <a:pt x="22050" y="98003"/>
                  <a:pt x="21913" y="98125"/>
                </a:cubicBezTo>
                <a:cubicBezTo>
                  <a:pt x="21380" y="98600"/>
                  <a:pt x="20769" y="98485"/>
                  <a:pt x="20344" y="97787"/>
                </a:cubicBezTo>
                <a:close/>
                <a:moveTo>
                  <a:pt x="28168" y="103481"/>
                </a:moveTo>
                <a:cubicBezTo>
                  <a:pt x="27247" y="102891"/>
                  <a:pt x="25850" y="102315"/>
                  <a:pt x="26606" y="101206"/>
                </a:cubicBezTo>
                <a:cubicBezTo>
                  <a:pt x="27146" y="100422"/>
                  <a:pt x="27815" y="99680"/>
                  <a:pt x="28442" y="98917"/>
                </a:cubicBezTo>
                <a:cubicBezTo>
                  <a:pt x="28406" y="98917"/>
                  <a:pt x="28384" y="98910"/>
                  <a:pt x="28341" y="98903"/>
                </a:cubicBezTo>
                <a:cubicBezTo>
                  <a:pt x="28298" y="98831"/>
                  <a:pt x="28262" y="98737"/>
                  <a:pt x="28226" y="98658"/>
                </a:cubicBezTo>
                <a:cubicBezTo>
                  <a:pt x="27506" y="98507"/>
                  <a:pt x="26692" y="98413"/>
                  <a:pt x="26354" y="98082"/>
                </a:cubicBezTo>
                <a:cubicBezTo>
                  <a:pt x="25829" y="97571"/>
                  <a:pt x="26577" y="97067"/>
                  <a:pt x="27362" y="97413"/>
                </a:cubicBezTo>
                <a:cubicBezTo>
                  <a:pt x="27643" y="97542"/>
                  <a:pt x="27815" y="97780"/>
                  <a:pt x="27945" y="98061"/>
                </a:cubicBezTo>
                <a:cubicBezTo>
                  <a:pt x="28039" y="98255"/>
                  <a:pt x="28132" y="98456"/>
                  <a:pt x="28226" y="98658"/>
                </a:cubicBezTo>
                <a:cubicBezTo>
                  <a:pt x="28348" y="98687"/>
                  <a:pt x="28478" y="98701"/>
                  <a:pt x="28585" y="98730"/>
                </a:cubicBezTo>
                <a:cubicBezTo>
                  <a:pt x="28535" y="98788"/>
                  <a:pt x="28485" y="98852"/>
                  <a:pt x="28434" y="98917"/>
                </a:cubicBezTo>
                <a:cubicBezTo>
                  <a:pt x="30104" y="99032"/>
                  <a:pt x="30846" y="99522"/>
                  <a:pt x="31162" y="100170"/>
                </a:cubicBezTo>
                <a:cubicBezTo>
                  <a:pt x="31486" y="100832"/>
                  <a:pt x="31364" y="101667"/>
                  <a:pt x="31357" y="102423"/>
                </a:cubicBezTo>
                <a:cubicBezTo>
                  <a:pt x="31350" y="102999"/>
                  <a:pt x="30738" y="103567"/>
                  <a:pt x="30407" y="104136"/>
                </a:cubicBezTo>
                <a:cubicBezTo>
                  <a:pt x="29651" y="103927"/>
                  <a:pt x="28722" y="103841"/>
                  <a:pt x="28168" y="103481"/>
                </a:cubicBezTo>
                <a:close/>
                <a:moveTo>
                  <a:pt x="326392" y="105532"/>
                </a:moveTo>
                <a:cubicBezTo>
                  <a:pt x="326414" y="105309"/>
                  <a:pt x="326968" y="105108"/>
                  <a:pt x="327292" y="104899"/>
                </a:cubicBezTo>
                <a:cubicBezTo>
                  <a:pt x="327595" y="105136"/>
                  <a:pt x="328163" y="105396"/>
                  <a:pt x="328142" y="105619"/>
                </a:cubicBezTo>
                <a:cubicBezTo>
                  <a:pt x="328120" y="105842"/>
                  <a:pt x="327508" y="106043"/>
                  <a:pt x="327155" y="106252"/>
                </a:cubicBezTo>
                <a:cubicBezTo>
                  <a:pt x="326875" y="106015"/>
                  <a:pt x="326371" y="105763"/>
                  <a:pt x="326392" y="105532"/>
                </a:cubicBezTo>
                <a:close/>
                <a:moveTo>
                  <a:pt x="353003" y="105079"/>
                </a:moveTo>
                <a:cubicBezTo>
                  <a:pt x="353190" y="105028"/>
                  <a:pt x="353514" y="105223"/>
                  <a:pt x="353752" y="105302"/>
                </a:cubicBezTo>
                <a:cubicBezTo>
                  <a:pt x="353752" y="105504"/>
                  <a:pt x="353752" y="105698"/>
                  <a:pt x="353752" y="105892"/>
                </a:cubicBezTo>
                <a:cubicBezTo>
                  <a:pt x="353205" y="105784"/>
                  <a:pt x="352658" y="105676"/>
                  <a:pt x="352111" y="105576"/>
                </a:cubicBezTo>
                <a:cubicBezTo>
                  <a:pt x="352406" y="105396"/>
                  <a:pt x="352665" y="105165"/>
                  <a:pt x="353003" y="105079"/>
                </a:cubicBezTo>
                <a:close/>
                <a:moveTo>
                  <a:pt x="381082" y="101631"/>
                </a:moveTo>
                <a:cubicBezTo>
                  <a:pt x="381701" y="101141"/>
                  <a:pt x="382248" y="100601"/>
                  <a:pt x="382954" y="100184"/>
                </a:cubicBezTo>
                <a:cubicBezTo>
                  <a:pt x="383630" y="99781"/>
                  <a:pt x="384458" y="99486"/>
                  <a:pt x="385264" y="99198"/>
                </a:cubicBezTo>
                <a:cubicBezTo>
                  <a:pt x="385300" y="99184"/>
                  <a:pt x="385977" y="99695"/>
                  <a:pt x="385991" y="99968"/>
                </a:cubicBezTo>
                <a:cubicBezTo>
                  <a:pt x="386128" y="102120"/>
                  <a:pt x="386178" y="104273"/>
                  <a:pt x="386258" y="106432"/>
                </a:cubicBezTo>
                <a:cubicBezTo>
                  <a:pt x="386358" y="106447"/>
                  <a:pt x="386423" y="106483"/>
                  <a:pt x="386524" y="106490"/>
                </a:cubicBezTo>
                <a:cubicBezTo>
                  <a:pt x="386574" y="106569"/>
                  <a:pt x="386610" y="106663"/>
                  <a:pt x="386653" y="106749"/>
                </a:cubicBezTo>
                <a:cubicBezTo>
                  <a:pt x="387352" y="106886"/>
                  <a:pt x="388129" y="106986"/>
                  <a:pt x="388474" y="107296"/>
                </a:cubicBezTo>
                <a:cubicBezTo>
                  <a:pt x="389022" y="107800"/>
                  <a:pt x="388309" y="108311"/>
                  <a:pt x="387553" y="107965"/>
                </a:cubicBezTo>
                <a:cubicBezTo>
                  <a:pt x="387071" y="107749"/>
                  <a:pt x="386891" y="107217"/>
                  <a:pt x="386661" y="106749"/>
                </a:cubicBezTo>
                <a:cubicBezTo>
                  <a:pt x="386531" y="106720"/>
                  <a:pt x="386387" y="106698"/>
                  <a:pt x="386272" y="106670"/>
                </a:cubicBezTo>
                <a:cubicBezTo>
                  <a:pt x="386272" y="106590"/>
                  <a:pt x="386265" y="106511"/>
                  <a:pt x="386265" y="106425"/>
                </a:cubicBezTo>
                <a:cubicBezTo>
                  <a:pt x="382464" y="105871"/>
                  <a:pt x="383609" y="102819"/>
                  <a:pt x="381082" y="101631"/>
                </a:cubicBezTo>
                <a:close/>
                <a:moveTo>
                  <a:pt x="367010" y="107829"/>
                </a:moveTo>
                <a:cubicBezTo>
                  <a:pt x="366830" y="107706"/>
                  <a:pt x="366694" y="107591"/>
                  <a:pt x="366730" y="107541"/>
                </a:cubicBezTo>
                <a:cubicBezTo>
                  <a:pt x="367349" y="106619"/>
                  <a:pt x="368054" y="106648"/>
                  <a:pt x="368500" y="107613"/>
                </a:cubicBezTo>
                <a:cubicBezTo>
                  <a:pt x="368529" y="107670"/>
                  <a:pt x="368378" y="107771"/>
                  <a:pt x="368176" y="107879"/>
                </a:cubicBezTo>
                <a:cubicBezTo>
                  <a:pt x="367975" y="107987"/>
                  <a:pt x="367730" y="108109"/>
                  <a:pt x="367565" y="108210"/>
                </a:cubicBezTo>
                <a:cubicBezTo>
                  <a:pt x="367421" y="108088"/>
                  <a:pt x="367197" y="107951"/>
                  <a:pt x="367010" y="107829"/>
                </a:cubicBezTo>
                <a:close/>
                <a:moveTo>
                  <a:pt x="378109" y="109016"/>
                </a:moveTo>
                <a:cubicBezTo>
                  <a:pt x="378218" y="108642"/>
                  <a:pt x="378405" y="108282"/>
                  <a:pt x="378613" y="107929"/>
                </a:cubicBezTo>
                <a:cubicBezTo>
                  <a:pt x="378829" y="107569"/>
                  <a:pt x="379067" y="107217"/>
                  <a:pt x="379276" y="106857"/>
                </a:cubicBezTo>
                <a:lnTo>
                  <a:pt x="379276" y="106857"/>
                </a:lnTo>
                <a:lnTo>
                  <a:pt x="379276" y="106857"/>
                </a:lnTo>
                <a:cubicBezTo>
                  <a:pt x="379420" y="106965"/>
                  <a:pt x="379585" y="107066"/>
                  <a:pt x="379744" y="107174"/>
                </a:cubicBezTo>
                <a:cubicBezTo>
                  <a:pt x="379895" y="107282"/>
                  <a:pt x="380031" y="107390"/>
                  <a:pt x="380096" y="107519"/>
                </a:cubicBezTo>
                <a:cubicBezTo>
                  <a:pt x="380514" y="108318"/>
                  <a:pt x="381003" y="109153"/>
                  <a:pt x="379463" y="109801"/>
                </a:cubicBezTo>
                <a:cubicBezTo>
                  <a:pt x="379016" y="109549"/>
                  <a:pt x="378059" y="109218"/>
                  <a:pt x="378109" y="109016"/>
                </a:cubicBezTo>
                <a:close/>
                <a:moveTo>
                  <a:pt x="42319" y="113429"/>
                </a:moveTo>
                <a:cubicBezTo>
                  <a:pt x="42377" y="113558"/>
                  <a:pt x="41707" y="113839"/>
                  <a:pt x="41369" y="114055"/>
                </a:cubicBezTo>
                <a:cubicBezTo>
                  <a:pt x="41067" y="113818"/>
                  <a:pt x="40433" y="113487"/>
                  <a:pt x="40513" y="113364"/>
                </a:cubicBezTo>
                <a:cubicBezTo>
                  <a:pt x="41139" y="112414"/>
                  <a:pt x="41858" y="112436"/>
                  <a:pt x="42319" y="113429"/>
                </a:cubicBezTo>
                <a:close/>
                <a:moveTo>
                  <a:pt x="29572" y="115718"/>
                </a:moveTo>
                <a:cubicBezTo>
                  <a:pt x="29111" y="115502"/>
                  <a:pt x="28960" y="114991"/>
                  <a:pt x="28758" y="114530"/>
                </a:cubicBezTo>
                <a:cubicBezTo>
                  <a:pt x="28614" y="114501"/>
                  <a:pt x="28463" y="114480"/>
                  <a:pt x="28327" y="114444"/>
                </a:cubicBezTo>
                <a:cubicBezTo>
                  <a:pt x="28312" y="114343"/>
                  <a:pt x="28298" y="114242"/>
                  <a:pt x="28283" y="114134"/>
                </a:cubicBezTo>
                <a:cubicBezTo>
                  <a:pt x="27671" y="113969"/>
                  <a:pt x="27052" y="113818"/>
                  <a:pt x="26477" y="113609"/>
                </a:cubicBezTo>
                <a:cubicBezTo>
                  <a:pt x="26369" y="113566"/>
                  <a:pt x="26491" y="113011"/>
                  <a:pt x="26570" y="113004"/>
                </a:cubicBezTo>
                <a:cubicBezTo>
                  <a:pt x="28060" y="112860"/>
                  <a:pt x="28190" y="113487"/>
                  <a:pt x="28276" y="114142"/>
                </a:cubicBezTo>
                <a:cubicBezTo>
                  <a:pt x="28391" y="114170"/>
                  <a:pt x="28499" y="114214"/>
                  <a:pt x="28614" y="114242"/>
                </a:cubicBezTo>
                <a:cubicBezTo>
                  <a:pt x="28665" y="114329"/>
                  <a:pt x="28701" y="114437"/>
                  <a:pt x="28744" y="114537"/>
                </a:cubicBezTo>
                <a:cubicBezTo>
                  <a:pt x="29428" y="114674"/>
                  <a:pt x="30184" y="114768"/>
                  <a:pt x="30500" y="115077"/>
                </a:cubicBezTo>
                <a:cubicBezTo>
                  <a:pt x="31026" y="115560"/>
                  <a:pt x="30284" y="116056"/>
                  <a:pt x="29572" y="115718"/>
                </a:cubicBezTo>
                <a:close/>
                <a:moveTo>
                  <a:pt x="398393" y="130777"/>
                </a:moveTo>
                <a:cubicBezTo>
                  <a:pt x="398336" y="130683"/>
                  <a:pt x="398926" y="130338"/>
                  <a:pt x="399286" y="130237"/>
                </a:cubicBezTo>
                <a:cubicBezTo>
                  <a:pt x="399473" y="130186"/>
                  <a:pt x="399833" y="130417"/>
                  <a:pt x="400085" y="130503"/>
                </a:cubicBezTo>
                <a:cubicBezTo>
                  <a:pt x="400085" y="130726"/>
                  <a:pt x="400207" y="130993"/>
                  <a:pt x="400063" y="131130"/>
                </a:cubicBezTo>
                <a:cubicBezTo>
                  <a:pt x="399516" y="131648"/>
                  <a:pt x="398861" y="131525"/>
                  <a:pt x="398393" y="130777"/>
                </a:cubicBezTo>
                <a:close/>
                <a:moveTo>
                  <a:pt x="9252" y="133188"/>
                </a:moveTo>
                <a:cubicBezTo>
                  <a:pt x="8554" y="132828"/>
                  <a:pt x="8726" y="132411"/>
                  <a:pt x="9763" y="132094"/>
                </a:cubicBezTo>
                <a:cubicBezTo>
                  <a:pt x="9871" y="132058"/>
                  <a:pt x="10368" y="132447"/>
                  <a:pt x="10497" y="132684"/>
                </a:cubicBezTo>
                <a:cubicBezTo>
                  <a:pt x="10569" y="132814"/>
                  <a:pt x="10252" y="133044"/>
                  <a:pt x="10109" y="133231"/>
                </a:cubicBezTo>
                <a:cubicBezTo>
                  <a:pt x="9821" y="133217"/>
                  <a:pt x="9439" y="133282"/>
                  <a:pt x="9252" y="133188"/>
                </a:cubicBezTo>
                <a:close/>
                <a:moveTo>
                  <a:pt x="387359" y="133181"/>
                </a:moveTo>
                <a:cubicBezTo>
                  <a:pt x="386668" y="132814"/>
                  <a:pt x="386855" y="132382"/>
                  <a:pt x="387891" y="132058"/>
                </a:cubicBezTo>
                <a:cubicBezTo>
                  <a:pt x="387985" y="132029"/>
                  <a:pt x="388510" y="132425"/>
                  <a:pt x="388626" y="132670"/>
                </a:cubicBezTo>
                <a:cubicBezTo>
                  <a:pt x="388698" y="132814"/>
                  <a:pt x="388367" y="133051"/>
                  <a:pt x="388215" y="133246"/>
                </a:cubicBezTo>
                <a:cubicBezTo>
                  <a:pt x="387920" y="133224"/>
                  <a:pt x="387546" y="133282"/>
                  <a:pt x="387359" y="133181"/>
                </a:cubicBezTo>
                <a:close/>
                <a:moveTo>
                  <a:pt x="323377" y="136607"/>
                </a:moveTo>
                <a:cubicBezTo>
                  <a:pt x="323319" y="136507"/>
                  <a:pt x="323873" y="136183"/>
                  <a:pt x="324226" y="136067"/>
                </a:cubicBezTo>
                <a:cubicBezTo>
                  <a:pt x="324377" y="136017"/>
                  <a:pt x="324722" y="136248"/>
                  <a:pt x="324982" y="136348"/>
                </a:cubicBezTo>
                <a:cubicBezTo>
                  <a:pt x="324967" y="136564"/>
                  <a:pt x="325061" y="136823"/>
                  <a:pt x="324910" y="136975"/>
                </a:cubicBezTo>
                <a:cubicBezTo>
                  <a:pt x="324413" y="137478"/>
                  <a:pt x="323801" y="137349"/>
                  <a:pt x="323377" y="136607"/>
                </a:cubicBezTo>
                <a:close/>
                <a:moveTo>
                  <a:pt x="388460" y="138335"/>
                </a:moveTo>
                <a:cubicBezTo>
                  <a:pt x="388446" y="138529"/>
                  <a:pt x="388431" y="138717"/>
                  <a:pt x="388410" y="138911"/>
                </a:cubicBezTo>
                <a:cubicBezTo>
                  <a:pt x="387848" y="138796"/>
                  <a:pt x="387294" y="138688"/>
                  <a:pt x="386733" y="138580"/>
                </a:cubicBezTo>
                <a:cubicBezTo>
                  <a:pt x="387035" y="138407"/>
                  <a:pt x="387301" y="138169"/>
                  <a:pt x="387647" y="138090"/>
                </a:cubicBezTo>
                <a:cubicBezTo>
                  <a:pt x="387855" y="138040"/>
                  <a:pt x="388187" y="138241"/>
                  <a:pt x="388460" y="138335"/>
                </a:cubicBezTo>
                <a:close/>
                <a:moveTo>
                  <a:pt x="29298" y="150514"/>
                </a:moveTo>
                <a:cubicBezTo>
                  <a:pt x="29586" y="150227"/>
                  <a:pt x="29867" y="149939"/>
                  <a:pt x="30148" y="149651"/>
                </a:cubicBezTo>
                <a:cubicBezTo>
                  <a:pt x="30407" y="149852"/>
                  <a:pt x="30874" y="150068"/>
                  <a:pt x="30860" y="150263"/>
                </a:cubicBezTo>
                <a:cubicBezTo>
                  <a:pt x="30846" y="150457"/>
                  <a:pt x="30342" y="150630"/>
                  <a:pt x="30054" y="150817"/>
                </a:cubicBezTo>
                <a:cubicBezTo>
                  <a:pt x="29802" y="150709"/>
                  <a:pt x="29550" y="150615"/>
                  <a:pt x="29298" y="150514"/>
                </a:cubicBezTo>
                <a:close/>
                <a:moveTo>
                  <a:pt x="340407" y="149147"/>
                </a:moveTo>
                <a:cubicBezTo>
                  <a:pt x="340249" y="148557"/>
                  <a:pt x="340349" y="147937"/>
                  <a:pt x="340356" y="147326"/>
                </a:cubicBezTo>
                <a:cubicBezTo>
                  <a:pt x="340263" y="147362"/>
                  <a:pt x="340169" y="147390"/>
                  <a:pt x="340083" y="147426"/>
                </a:cubicBezTo>
                <a:cubicBezTo>
                  <a:pt x="340112" y="147362"/>
                  <a:pt x="340090" y="147297"/>
                  <a:pt x="340104" y="147232"/>
                </a:cubicBezTo>
                <a:cubicBezTo>
                  <a:pt x="339183" y="147239"/>
                  <a:pt x="338262" y="147239"/>
                  <a:pt x="337341" y="147239"/>
                </a:cubicBezTo>
                <a:cubicBezTo>
                  <a:pt x="337384" y="147290"/>
                  <a:pt x="337412" y="147347"/>
                  <a:pt x="337456" y="147398"/>
                </a:cubicBezTo>
                <a:cubicBezTo>
                  <a:pt x="337362" y="147398"/>
                  <a:pt x="337312" y="147434"/>
                  <a:pt x="337225" y="147434"/>
                </a:cubicBezTo>
                <a:cubicBezTo>
                  <a:pt x="337269" y="147988"/>
                  <a:pt x="337376" y="148542"/>
                  <a:pt x="337225" y="149075"/>
                </a:cubicBezTo>
                <a:cubicBezTo>
                  <a:pt x="337074" y="149622"/>
                  <a:pt x="336750" y="150255"/>
                  <a:pt x="336182" y="150615"/>
                </a:cubicBezTo>
                <a:cubicBezTo>
                  <a:pt x="335512" y="151040"/>
                  <a:pt x="334195" y="149694"/>
                  <a:pt x="334533" y="148787"/>
                </a:cubicBezTo>
                <a:cubicBezTo>
                  <a:pt x="334886" y="147844"/>
                  <a:pt x="335894" y="147470"/>
                  <a:pt x="337225" y="147434"/>
                </a:cubicBezTo>
                <a:cubicBezTo>
                  <a:pt x="337218" y="147369"/>
                  <a:pt x="337211" y="147304"/>
                  <a:pt x="337211" y="147239"/>
                </a:cubicBezTo>
                <a:cubicBezTo>
                  <a:pt x="337254" y="147239"/>
                  <a:pt x="337297" y="147239"/>
                  <a:pt x="337341" y="147239"/>
                </a:cubicBezTo>
                <a:cubicBezTo>
                  <a:pt x="336966" y="146750"/>
                  <a:pt x="336664" y="146203"/>
                  <a:pt x="336095" y="145857"/>
                </a:cubicBezTo>
                <a:cubicBezTo>
                  <a:pt x="334821" y="145073"/>
                  <a:pt x="330754" y="145792"/>
                  <a:pt x="333303" y="143043"/>
                </a:cubicBezTo>
                <a:cubicBezTo>
                  <a:pt x="334454" y="141797"/>
                  <a:pt x="334425" y="140070"/>
                  <a:pt x="335066" y="138587"/>
                </a:cubicBezTo>
                <a:cubicBezTo>
                  <a:pt x="335383" y="137860"/>
                  <a:pt x="336110" y="137975"/>
                  <a:pt x="337146" y="138558"/>
                </a:cubicBezTo>
                <a:cubicBezTo>
                  <a:pt x="339082" y="139638"/>
                  <a:pt x="340723" y="140646"/>
                  <a:pt x="338103" y="142222"/>
                </a:cubicBezTo>
                <a:cubicBezTo>
                  <a:pt x="339313" y="143798"/>
                  <a:pt x="340659" y="145346"/>
                  <a:pt x="340097" y="147225"/>
                </a:cubicBezTo>
                <a:cubicBezTo>
                  <a:pt x="340184" y="147225"/>
                  <a:pt x="340263" y="147225"/>
                  <a:pt x="340349" y="147225"/>
                </a:cubicBezTo>
                <a:cubicBezTo>
                  <a:pt x="340349" y="147254"/>
                  <a:pt x="340349" y="147290"/>
                  <a:pt x="340349" y="147318"/>
                </a:cubicBezTo>
                <a:cubicBezTo>
                  <a:pt x="341472" y="146894"/>
                  <a:pt x="342645" y="146519"/>
                  <a:pt x="343639" y="145994"/>
                </a:cubicBezTo>
                <a:cubicBezTo>
                  <a:pt x="344985" y="145281"/>
                  <a:pt x="346302" y="145468"/>
                  <a:pt x="347562" y="145879"/>
                </a:cubicBezTo>
                <a:cubicBezTo>
                  <a:pt x="349152" y="146404"/>
                  <a:pt x="349059" y="147880"/>
                  <a:pt x="347410" y="149118"/>
                </a:cubicBezTo>
                <a:cubicBezTo>
                  <a:pt x="346777" y="149593"/>
                  <a:pt x="346057" y="150025"/>
                  <a:pt x="345337" y="150443"/>
                </a:cubicBezTo>
                <a:cubicBezTo>
                  <a:pt x="343243" y="151688"/>
                  <a:pt x="340940" y="151112"/>
                  <a:pt x="340407" y="149147"/>
                </a:cubicBezTo>
                <a:close/>
                <a:moveTo>
                  <a:pt x="381377" y="152429"/>
                </a:moveTo>
                <a:cubicBezTo>
                  <a:pt x="381680" y="152156"/>
                  <a:pt x="381982" y="151882"/>
                  <a:pt x="382284" y="151616"/>
                </a:cubicBezTo>
                <a:cubicBezTo>
                  <a:pt x="382551" y="151810"/>
                  <a:pt x="382824" y="152012"/>
                  <a:pt x="383091" y="152206"/>
                </a:cubicBezTo>
                <a:cubicBezTo>
                  <a:pt x="382788" y="152379"/>
                  <a:pt x="382493" y="152559"/>
                  <a:pt x="382191" y="152732"/>
                </a:cubicBezTo>
                <a:cubicBezTo>
                  <a:pt x="381917" y="152624"/>
                  <a:pt x="381651" y="152523"/>
                  <a:pt x="381377" y="152429"/>
                </a:cubicBezTo>
                <a:close/>
                <a:moveTo>
                  <a:pt x="401078" y="161629"/>
                </a:moveTo>
                <a:cubicBezTo>
                  <a:pt x="400941" y="161355"/>
                  <a:pt x="401064" y="161010"/>
                  <a:pt x="401136" y="160700"/>
                </a:cubicBezTo>
                <a:cubicBezTo>
                  <a:pt x="401395" y="159663"/>
                  <a:pt x="402273" y="159095"/>
                  <a:pt x="403885" y="158965"/>
                </a:cubicBezTo>
                <a:cubicBezTo>
                  <a:pt x="405469" y="158836"/>
                  <a:pt x="406203" y="158195"/>
                  <a:pt x="406275" y="157079"/>
                </a:cubicBezTo>
                <a:cubicBezTo>
                  <a:pt x="406347" y="155884"/>
                  <a:pt x="405354" y="155409"/>
                  <a:pt x="403900" y="155215"/>
                </a:cubicBezTo>
                <a:cubicBezTo>
                  <a:pt x="402986" y="155093"/>
                  <a:pt x="402007" y="155201"/>
                  <a:pt x="401093" y="155085"/>
                </a:cubicBezTo>
                <a:cubicBezTo>
                  <a:pt x="398343" y="154733"/>
                  <a:pt x="398365" y="154718"/>
                  <a:pt x="399869" y="152804"/>
                </a:cubicBezTo>
                <a:cubicBezTo>
                  <a:pt x="400265" y="152300"/>
                  <a:pt x="400567" y="151753"/>
                  <a:pt x="400905" y="151227"/>
                </a:cubicBezTo>
                <a:cubicBezTo>
                  <a:pt x="400841" y="151249"/>
                  <a:pt x="400790" y="151278"/>
                  <a:pt x="400726" y="151292"/>
                </a:cubicBezTo>
                <a:cubicBezTo>
                  <a:pt x="400682" y="151220"/>
                  <a:pt x="400653" y="151126"/>
                  <a:pt x="400610" y="151047"/>
                </a:cubicBezTo>
                <a:cubicBezTo>
                  <a:pt x="399934" y="150903"/>
                  <a:pt x="399156" y="150810"/>
                  <a:pt x="398861" y="150500"/>
                </a:cubicBezTo>
                <a:cubicBezTo>
                  <a:pt x="398357" y="149982"/>
                  <a:pt x="399070" y="149514"/>
                  <a:pt x="399804" y="149867"/>
                </a:cubicBezTo>
                <a:cubicBezTo>
                  <a:pt x="400258" y="150083"/>
                  <a:pt x="400402" y="150594"/>
                  <a:pt x="400603" y="151047"/>
                </a:cubicBezTo>
                <a:cubicBezTo>
                  <a:pt x="400726" y="151069"/>
                  <a:pt x="400855" y="151090"/>
                  <a:pt x="400963" y="151119"/>
                </a:cubicBezTo>
                <a:cubicBezTo>
                  <a:pt x="400941" y="151155"/>
                  <a:pt x="400912" y="151191"/>
                  <a:pt x="400891" y="151227"/>
                </a:cubicBezTo>
                <a:cubicBezTo>
                  <a:pt x="404807" y="150032"/>
                  <a:pt x="407549" y="148053"/>
                  <a:pt x="409449" y="145504"/>
                </a:cubicBezTo>
                <a:cubicBezTo>
                  <a:pt x="409413" y="145490"/>
                  <a:pt x="409377" y="145483"/>
                  <a:pt x="409349" y="145468"/>
                </a:cubicBezTo>
                <a:cubicBezTo>
                  <a:pt x="409399" y="145411"/>
                  <a:pt x="409435" y="145346"/>
                  <a:pt x="409485" y="145289"/>
                </a:cubicBezTo>
                <a:cubicBezTo>
                  <a:pt x="407384" y="145202"/>
                  <a:pt x="406383" y="144468"/>
                  <a:pt x="406901" y="143028"/>
                </a:cubicBezTo>
                <a:cubicBezTo>
                  <a:pt x="407232" y="142107"/>
                  <a:pt x="408060" y="141437"/>
                  <a:pt x="409708" y="141603"/>
                </a:cubicBezTo>
                <a:cubicBezTo>
                  <a:pt x="410126" y="141646"/>
                  <a:pt x="410558" y="141682"/>
                  <a:pt x="410954" y="141783"/>
                </a:cubicBezTo>
                <a:cubicBezTo>
                  <a:pt x="412170" y="142085"/>
                  <a:pt x="412120" y="142474"/>
                  <a:pt x="411285" y="143158"/>
                </a:cubicBezTo>
                <a:cubicBezTo>
                  <a:pt x="410529" y="143777"/>
                  <a:pt x="410054" y="144554"/>
                  <a:pt x="409493" y="145281"/>
                </a:cubicBezTo>
                <a:cubicBezTo>
                  <a:pt x="409543" y="145281"/>
                  <a:pt x="409579" y="145296"/>
                  <a:pt x="409629" y="145296"/>
                </a:cubicBezTo>
                <a:cubicBezTo>
                  <a:pt x="409579" y="145368"/>
                  <a:pt x="409514" y="145425"/>
                  <a:pt x="409464" y="145497"/>
                </a:cubicBezTo>
                <a:cubicBezTo>
                  <a:pt x="411335" y="146102"/>
                  <a:pt x="413214" y="146714"/>
                  <a:pt x="415085" y="147318"/>
                </a:cubicBezTo>
                <a:cubicBezTo>
                  <a:pt x="415107" y="147290"/>
                  <a:pt x="415128" y="147254"/>
                  <a:pt x="415150" y="147225"/>
                </a:cubicBezTo>
                <a:lnTo>
                  <a:pt x="415416" y="147426"/>
                </a:lnTo>
                <a:cubicBezTo>
                  <a:pt x="415308" y="147390"/>
                  <a:pt x="415193" y="147354"/>
                  <a:pt x="415085" y="147318"/>
                </a:cubicBezTo>
                <a:cubicBezTo>
                  <a:pt x="413091" y="149780"/>
                  <a:pt x="411918" y="152343"/>
                  <a:pt x="412451" y="155222"/>
                </a:cubicBezTo>
                <a:cubicBezTo>
                  <a:pt x="412998" y="158152"/>
                  <a:pt x="410666" y="159894"/>
                  <a:pt x="406779" y="160909"/>
                </a:cubicBezTo>
                <a:cubicBezTo>
                  <a:pt x="405131" y="161341"/>
                  <a:pt x="403554" y="161902"/>
                  <a:pt x="401913" y="162334"/>
                </a:cubicBezTo>
                <a:cubicBezTo>
                  <a:pt x="401776" y="162370"/>
                  <a:pt x="401215" y="161909"/>
                  <a:pt x="401078" y="161629"/>
                </a:cubicBezTo>
                <a:close/>
                <a:moveTo>
                  <a:pt x="392621" y="167682"/>
                </a:moveTo>
                <a:cubicBezTo>
                  <a:pt x="392973" y="167474"/>
                  <a:pt x="393347" y="167085"/>
                  <a:pt x="393664" y="167107"/>
                </a:cubicBezTo>
                <a:cubicBezTo>
                  <a:pt x="394039" y="167128"/>
                  <a:pt x="394363" y="167510"/>
                  <a:pt x="394701" y="167740"/>
                </a:cubicBezTo>
                <a:cubicBezTo>
                  <a:pt x="394327" y="167942"/>
                  <a:pt x="393959" y="168150"/>
                  <a:pt x="393635" y="168323"/>
                </a:cubicBezTo>
                <a:cubicBezTo>
                  <a:pt x="393290" y="168107"/>
                  <a:pt x="392952" y="167898"/>
                  <a:pt x="392621" y="167682"/>
                </a:cubicBezTo>
                <a:close/>
                <a:moveTo>
                  <a:pt x="398616" y="167459"/>
                </a:moveTo>
                <a:cubicBezTo>
                  <a:pt x="398652" y="167258"/>
                  <a:pt x="399250" y="167027"/>
                  <a:pt x="399653" y="166941"/>
                </a:cubicBezTo>
                <a:cubicBezTo>
                  <a:pt x="401834" y="166487"/>
                  <a:pt x="404130" y="167870"/>
                  <a:pt x="403619" y="169324"/>
                </a:cubicBezTo>
                <a:cubicBezTo>
                  <a:pt x="403525" y="169583"/>
                  <a:pt x="403079" y="169784"/>
                  <a:pt x="402791" y="170015"/>
                </a:cubicBezTo>
                <a:cubicBezTo>
                  <a:pt x="401424" y="170151"/>
                  <a:pt x="398444" y="168373"/>
                  <a:pt x="398616" y="167459"/>
                </a:cubicBezTo>
                <a:close/>
                <a:moveTo>
                  <a:pt x="406369" y="182187"/>
                </a:moveTo>
                <a:cubicBezTo>
                  <a:pt x="405598" y="181928"/>
                  <a:pt x="404922" y="181553"/>
                  <a:pt x="404202" y="181230"/>
                </a:cubicBezTo>
                <a:cubicBezTo>
                  <a:pt x="404929" y="180913"/>
                  <a:pt x="405620" y="180387"/>
                  <a:pt x="406397" y="180315"/>
                </a:cubicBezTo>
                <a:cubicBezTo>
                  <a:pt x="407707" y="180193"/>
                  <a:pt x="409111" y="180258"/>
                  <a:pt x="410414" y="180445"/>
                </a:cubicBezTo>
                <a:cubicBezTo>
                  <a:pt x="410853" y="180510"/>
                  <a:pt x="411198" y="181165"/>
                  <a:pt x="411378" y="181590"/>
                </a:cubicBezTo>
                <a:cubicBezTo>
                  <a:pt x="411429" y="181712"/>
                  <a:pt x="410781" y="182108"/>
                  <a:pt x="410399" y="182144"/>
                </a:cubicBezTo>
                <a:cubicBezTo>
                  <a:pt x="409521" y="182230"/>
                  <a:pt x="408607" y="182173"/>
                  <a:pt x="407707" y="182173"/>
                </a:cubicBezTo>
                <a:cubicBezTo>
                  <a:pt x="407707" y="182187"/>
                  <a:pt x="407707" y="182194"/>
                  <a:pt x="407707" y="182209"/>
                </a:cubicBezTo>
                <a:cubicBezTo>
                  <a:pt x="407254" y="182209"/>
                  <a:pt x="406728" y="182309"/>
                  <a:pt x="406369" y="182187"/>
                </a:cubicBezTo>
                <a:close/>
                <a:moveTo>
                  <a:pt x="411868" y="196958"/>
                </a:moveTo>
                <a:cubicBezTo>
                  <a:pt x="411551" y="197159"/>
                  <a:pt x="411242" y="197361"/>
                  <a:pt x="410925" y="197562"/>
                </a:cubicBezTo>
                <a:cubicBezTo>
                  <a:pt x="410637" y="197347"/>
                  <a:pt x="410342" y="197131"/>
                  <a:pt x="410054" y="196908"/>
                </a:cubicBezTo>
                <a:cubicBezTo>
                  <a:pt x="410212" y="196706"/>
                  <a:pt x="410371" y="196497"/>
                  <a:pt x="410529" y="196296"/>
                </a:cubicBezTo>
                <a:cubicBezTo>
                  <a:pt x="410975" y="196519"/>
                  <a:pt x="411422" y="196735"/>
                  <a:pt x="411868" y="196958"/>
                </a:cubicBezTo>
                <a:close/>
                <a:moveTo>
                  <a:pt x="402071" y="197210"/>
                </a:moveTo>
                <a:cubicBezTo>
                  <a:pt x="400042" y="195245"/>
                  <a:pt x="401776" y="192445"/>
                  <a:pt x="398494" y="190803"/>
                </a:cubicBezTo>
                <a:cubicBezTo>
                  <a:pt x="399307" y="190451"/>
                  <a:pt x="399653" y="190213"/>
                  <a:pt x="400063" y="190148"/>
                </a:cubicBezTo>
                <a:cubicBezTo>
                  <a:pt x="400495" y="190076"/>
                  <a:pt x="401222" y="190048"/>
                  <a:pt x="401424" y="190213"/>
                </a:cubicBezTo>
                <a:cubicBezTo>
                  <a:pt x="403648" y="192041"/>
                  <a:pt x="405706" y="193963"/>
                  <a:pt x="406268" y="196353"/>
                </a:cubicBezTo>
                <a:cubicBezTo>
                  <a:pt x="406347" y="196692"/>
                  <a:pt x="405260" y="197375"/>
                  <a:pt x="404547" y="197512"/>
                </a:cubicBezTo>
                <a:cubicBezTo>
                  <a:pt x="403806" y="197670"/>
                  <a:pt x="402431" y="197555"/>
                  <a:pt x="402071" y="197210"/>
                </a:cubicBezTo>
                <a:close/>
                <a:moveTo>
                  <a:pt x="17846" y="199125"/>
                </a:moveTo>
                <a:cubicBezTo>
                  <a:pt x="17162" y="198779"/>
                  <a:pt x="17350" y="198369"/>
                  <a:pt x="18393" y="198066"/>
                </a:cubicBezTo>
                <a:cubicBezTo>
                  <a:pt x="18508" y="198030"/>
                  <a:pt x="19005" y="198412"/>
                  <a:pt x="19127" y="198649"/>
                </a:cubicBezTo>
                <a:cubicBezTo>
                  <a:pt x="19163" y="198714"/>
                  <a:pt x="19099" y="198801"/>
                  <a:pt x="19005" y="198901"/>
                </a:cubicBezTo>
                <a:cubicBezTo>
                  <a:pt x="18912" y="199002"/>
                  <a:pt x="18789" y="199103"/>
                  <a:pt x="18717" y="199189"/>
                </a:cubicBezTo>
                <a:cubicBezTo>
                  <a:pt x="18573" y="199182"/>
                  <a:pt x="18400" y="199189"/>
                  <a:pt x="18249" y="199189"/>
                </a:cubicBezTo>
                <a:cubicBezTo>
                  <a:pt x="18091" y="199189"/>
                  <a:pt x="17947" y="199175"/>
                  <a:pt x="17846" y="199125"/>
                </a:cubicBezTo>
                <a:close/>
                <a:moveTo>
                  <a:pt x="404476" y="214515"/>
                </a:moveTo>
                <a:lnTo>
                  <a:pt x="404476" y="214515"/>
                </a:lnTo>
                <a:lnTo>
                  <a:pt x="404476" y="214515"/>
                </a:lnTo>
                <a:cubicBezTo>
                  <a:pt x="404778" y="214248"/>
                  <a:pt x="405080" y="213982"/>
                  <a:pt x="405390" y="213708"/>
                </a:cubicBezTo>
                <a:cubicBezTo>
                  <a:pt x="405663" y="213903"/>
                  <a:pt x="405944" y="214090"/>
                  <a:pt x="406218" y="214284"/>
                </a:cubicBezTo>
                <a:cubicBezTo>
                  <a:pt x="405915" y="214457"/>
                  <a:pt x="405613" y="214630"/>
                  <a:pt x="405311" y="214795"/>
                </a:cubicBezTo>
                <a:cubicBezTo>
                  <a:pt x="405023" y="214709"/>
                  <a:pt x="404749" y="214608"/>
                  <a:pt x="404476" y="214515"/>
                </a:cubicBezTo>
                <a:close/>
                <a:moveTo>
                  <a:pt x="404843" y="241774"/>
                </a:moveTo>
                <a:cubicBezTo>
                  <a:pt x="404216" y="241134"/>
                  <a:pt x="403792" y="239903"/>
                  <a:pt x="404295" y="239377"/>
                </a:cubicBezTo>
                <a:cubicBezTo>
                  <a:pt x="405224" y="238406"/>
                  <a:pt x="406901" y="237751"/>
                  <a:pt x="408269" y="236959"/>
                </a:cubicBezTo>
                <a:cubicBezTo>
                  <a:pt x="408823" y="237758"/>
                  <a:pt x="409370" y="238557"/>
                  <a:pt x="409744" y="239090"/>
                </a:cubicBezTo>
                <a:cubicBezTo>
                  <a:pt x="409579" y="240040"/>
                  <a:pt x="409593" y="240666"/>
                  <a:pt x="409341" y="241249"/>
                </a:cubicBezTo>
                <a:cubicBezTo>
                  <a:pt x="408881" y="242278"/>
                  <a:pt x="405750" y="242710"/>
                  <a:pt x="404843" y="241774"/>
                </a:cubicBezTo>
                <a:close/>
                <a:moveTo>
                  <a:pt x="14348" y="262434"/>
                </a:moveTo>
                <a:cubicBezTo>
                  <a:pt x="13916" y="261015"/>
                  <a:pt x="14132" y="259518"/>
                  <a:pt x="14132" y="258043"/>
                </a:cubicBezTo>
                <a:cubicBezTo>
                  <a:pt x="14046" y="258035"/>
                  <a:pt x="13988" y="258007"/>
                  <a:pt x="13902" y="257999"/>
                </a:cubicBezTo>
                <a:cubicBezTo>
                  <a:pt x="13902" y="257927"/>
                  <a:pt x="13902" y="257863"/>
                  <a:pt x="13902" y="257798"/>
                </a:cubicBezTo>
                <a:cubicBezTo>
                  <a:pt x="13168" y="257647"/>
                  <a:pt x="12145" y="257539"/>
                  <a:pt x="12052" y="257280"/>
                </a:cubicBezTo>
                <a:cubicBezTo>
                  <a:pt x="11678" y="256257"/>
                  <a:pt x="12808" y="256149"/>
                  <a:pt x="13887" y="256077"/>
                </a:cubicBezTo>
                <a:cubicBezTo>
                  <a:pt x="13887" y="256013"/>
                  <a:pt x="13887" y="255948"/>
                  <a:pt x="13887" y="255883"/>
                </a:cubicBezTo>
                <a:cubicBezTo>
                  <a:pt x="14010" y="255854"/>
                  <a:pt x="14154" y="255833"/>
                  <a:pt x="14283" y="255811"/>
                </a:cubicBezTo>
                <a:cubicBezTo>
                  <a:pt x="14521" y="255322"/>
                  <a:pt x="14679" y="254753"/>
                  <a:pt x="15176" y="254537"/>
                </a:cubicBezTo>
                <a:cubicBezTo>
                  <a:pt x="15932" y="254206"/>
                  <a:pt x="16694" y="254760"/>
                  <a:pt x="16162" y="255264"/>
                </a:cubicBezTo>
                <a:cubicBezTo>
                  <a:pt x="15824" y="255588"/>
                  <a:pt x="15003" y="255674"/>
                  <a:pt x="14283" y="255811"/>
                </a:cubicBezTo>
                <a:cubicBezTo>
                  <a:pt x="14247" y="255890"/>
                  <a:pt x="14211" y="255984"/>
                  <a:pt x="14168" y="256056"/>
                </a:cubicBezTo>
                <a:cubicBezTo>
                  <a:pt x="14075" y="256063"/>
                  <a:pt x="13981" y="256070"/>
                  <a:pt x="13895" y="256077"/>
                </a:cubicBezTo>
                <a:cubicBezTo>
                  <a:pt x="13902" y="256653"/>
                  <a:pt x="13902" y="257222"/>
                  <a:pt x="13909" y="257798"/>
                </a:cubicBezTo>
                <a:cubicBezTo>
                  <a:pt x="13988" y="257812"/>
                  <a:pt x="14075" y="257827"/>
                  <a:pt x="14147" y="257848"/>
                </a:cubicBezTo>
                <a:cubicBezTo>
                  <a:pt x="14147" y="257913"/>
                  <a:pt x="14139" y="257978"/>
                  <a:pt x="14139" y="258043"/>
                </a:cubicBezTo>
                <a:cubicBezTo>
                  <a:pt x="17098" y="258302"/>
                  <a:pt x="18573" y="259763"/>
                  <a:pt x="19523" y="261419"/>
                </a:cubicBezTo>
                <a:cubicBezTo>
                  <a:pt x="20027" y="262297"/>
                  <a:pt x="19135" y="263340"/>
                  <a:pt x="17666" y="263384"/>
                </a:cubicBezTo>
                <a:cubicBezTo>
                  <a:pt x="16522" y="263413"/>
                  <a:pt x="14492" y="262909"/>
                  <a:pt x="14348" y="262434"/>
                </a:cubicBezTo>
                <a:close/>
                <a:moveTo>
                  <a:pt x="405138" y="265385"/>
                </a:moveTo>
                <a:cubicBezTo>
                  <a:pt x="404828" y="265140"/>
                  <a:pt x="404511" y="264895"/>
                  <a:pt x="404202" y="264651"/>
                </a:cubicBezTo>
                <a:cubicBezTo>
                  <a:pt x="404555" y="264449"/>
                  <a:pt x="404922" y="264075"/>
                  <a:pt x="405246" y="264089"/>
                </a:cubicBezTo>
                <a:cubicBezTo>
                  <a:pt x="405584" y="264111"/>
                  <a:pt x="405879" y="264499"/>
                  <a:pt x="406196" y="264730"/>
                </a:cubicBezTo>
                <a:cubicBezTo>
                  <a:pt x="405850" y="264953"/>
                  <a:pt x="405498" y="265169"/>
                  <a:pt x="405138" y="265385"/>
                </a:cubicBezTo>
                <a:close/>
                <a:moveTo>
                  <a:pt x="404396" y="270733"/>
                </a:moveTo>
                <a:cubicBezTo>
                  <a:pt x="403914" y="270337"/>
                  <a:pt x="403720" y="269769"/>
                  <a:pt x="403835" y="269085"/>
                </a:cubicBezTo>
                <a:cubicBezTo>
                  <a:pt x="404101" y="268926"/>
                  <a:pt x="404461" y="268682"/>
                  <a:pt x="404763" y="268487"/>
                </a:cubicBezTo>
                <a:cubicBezTo>
                  <a:pt x="405066" y="268293"/>
                  <a:pt x="405325" y="268149"/>
                  <a:pt x="405390" y="268178"/>
                </a:cubicBezTo>
                <a:cubicBezTo>
                  <a:pt x="406462" y="268682"/>
                  <a:pt x="407412" y="269315"/>
                  <a:pt x="408348" y="269941"/>
                </a:cubicBezTo>
                <a:cubicBezTo>
                  <a:pt x="408643" y="270136"/>
                  <a:pt x="408780" y="270438"/>
                  <a:pt x="408996" y="270690"/>
                </a:cubicBezTo>
                <a:cubicBezTo>
                  <a:pt x="408226" y="270927"/>
                  <a:pt x="407463" y="271359"/>
                  <a:pt x="406700" y="271352"/>
                </a:cubicBezTo>
                <a:cubicBezTo>
                  <a:pt x="405656" y="271352"/>
                  <a:pt x="404886" y="271129"/>
                  <a:pt x="404396" y="270733"/>
                </a:cubicBezTo>
                <a:close/>
                <a:moveTo>
                  <a:pt x="396896" y="287520"/>
                </a:moveTo>
                <a:cubicBezTo>
                  <a:pt x="397177" y="288153"/>
                  <a:pt x="397674" y="288743"/>
                  <a:pt x="397609" y="289305"/>
                </a:cubicBezTo>
                <a:cubicBezTo>
                  <a:pt x="397565" y="289672"/>
                  <a:pt x="396694" y="289989"/>
                  <a:pt x="396191" y="290327"/>
                </a:cubicBezTo>
                <a:cubicBezTo>
                  <a:pt x="395903" y="289758"/>
                  <a:pt x="395341" y="289182"/>
                  <a:pt x="395406" y="288635"/>
                </a:cubicBezTo>
                <a:cubicBezTo>
                  <a:pt x="395456" y="288247"/>
                  <a:pt x="396349" y="287901"/>
                  <a:pt x="396896" y="287520"/>
                </a:cubicBezTo>
                <a:close/>
                <a:moveTo>
                  <a:pt x="387431" y="290363"/>
                </a:moveTo>
                <a:cubicBezTo>
                  <a:pt x="386718" y="289996"/>
                  <a:pt x="386891" y="289571"/>
                  <a:pt x="387935" y="289254"/>
                </a:cubicBezTo>
                <a:cubicBezTo>
                  <a:pt x="388043" y="289226"/>
                  <a:pt x="388547" y="289607"/>
                  <a:pt x="388676" y="289845"/>
                </a:cubicBezTo>
                <a:cubicBezTo>
                  <a:pt x="388748" y="289974"/>
                  <a:pt x="388431" y="290205"/>
                  <a:pt x="388309" y="290377"/>
                </a:cubicBezTo>
                <a:cubicBezTo>
                  <a:pt x="388000" y="290377"/>
                  <a:pt x="387618" y="290456"/>
                  <a:pt x="387431" y="290363"/>
                </a:cubicBezTo>
                <a:close/>
                <a:moveTo>
                  <a:pt x="407232" y="291990"/>
                </a:moveTo>
                <a:cubicBezTo>
                  <a:pt x="407376" y="291803"/>
                  <a:pt x="407520" y="291608"/>
                  <a:pt x="407664" y="291421"/>
                </a:cubicBezTo>
                <a:cubicBezTo>
                  <a:pt x="408082" y="291630"/>
                  <a:pt x="408499" y="291831"/>
                  <a:pt x="408910" y="292040"/>
                </a:cubicBezTo>
                <a:cubicBezTo>
                  <a:pt x="408614" y="292227"/>
                  <a:pt x="408327" y="292422"/>
                  <a:pt x="408031" y="292609"/>
                </a:cubicBezTo>
                <a:cubicBezTo>
                  <a:pt x="407765" y="292407"/>
                  <a:pt x="407499" y="292198"/>
                  <a:pt x="407232" y="291990"/>
                </a:cubicBezTo>
                <a:close/>
                <a:moveTo>
                  <a:pt x="404540" y="295985"/>
                </a:moveTo>
                <a:cubicBezTo>
                  <a:pt x="404432" y="295949"/>
                  <a:pt x="404555" y="295373"/>
                  <a:pt x="404656" y="295366"/>
                </a:cubicBezTo>
                <a:cubicBezTo>
                  <a:pt x="406246" y="295179"/>
                  <a:pt x="406376" y="295848"/>
                  <a:pt x="406455" y="296539"/>
                </a:cubicBezTo>
                <a:cubicBezTo>
                  <a:pt x="406563" y="296568"/>
                  <a:pt x="406664" y="296604"/>
                  <a:pt x="406772" y="296633"/>
                </a:cubicBezTo>
                <a:lnTo>
                  <a:pt x="406491" y="296827"/>
                </a:lnTo>
                <a:cubicBezTo>
                  <a:pt x="406477" y="296733"/>
                  <a:pt x="406462" y="296640"/>
                  <a:pt x="406455" y="296539"/>
                </a:cubicBezTo>
                <a:cubicBezTo>
                  <a:pt x="405807" y="296366"/>
                  <a:pt x="405145" y="296201"/>
                  <a:pt x="404540" y="295985"/>
                </a:cubicBezTo>
                <a:close/>
                <a:moveTo>
                  <a:pt x="398120" y="306912"/>
                </a:moveTo>
                <a:cubicBezTo>
                  <a:pt x="398228" y="304032"/>
                  <a:pt x="397796" y="301283"/>
                  <a:pt x="395399" y="298763"/>
                </a:cubicBezTo>
                <a:cubicBezTo>
                  <a:pt x="395097" y="298447"/>
                  <a:pt x="395903" y="297648"/>
                  <a:pt x="396198" y="297079"/>
                </a:cubicBezTo>
                <a:cubicBezTo>
                  <a:pt x="396954" y="297403"/>
                  <a:pt x="397853" y="297633"/>
                  <a:pt x="398422" y="298065"/>
                </a:cubicBezTo>
                <a:cubicBezTo>
                  <a:pt x="399329" y="298763"/>
                  <a:pt x="400416" y="299533"/>
                  <a:pt x="400682" y="300376"/>
                </a:cubicBezTo>
                <a:cubicBezTo>
                  <a:pt x="401064" y="301599"/>
                  <a:pt x="400783" y="302917"/>
                  <a:pt x="400783" y="304198"/>
                </a:cubicBezTo>
                <a:cubicBezTo>
                  <a:pt x="400761" y="304198"/>
                  <a:pt x="400733" y="304198"/>
                  <a:pt x="400711" y="304198"/>
                </a:cubicBezTo>
                <a:cubicBezTo>
                  <a:pt x="400711" y="305148"/>
                  <a:pt x="400776" y="306106"/>
                  <a:pt x="400668" y="307056"/>
                </a:cubicBezTo>
                <a:cubicBezTo>
                  <a:pt x="400639" y="307315"/>
                  <a:pt x="399919" y="307790"/>
                  <a:pt x="399826" y="307754"/>
                </a:cubicBezTo>
                <a:cubicBezTo>
                  <a:pt x="399185" y="307531"/>
                  <a:pt x="398105" y="307193"/>
                  <a:pt x="398120" y="306912"/>
                </a:cubicBezTo>
                <a:close/>
                <a:moveTo>
                  <a:pt x="404677" y="307574"/>
                </a:moveTo>
                <a:cubicBezTo>
                  <a:pt x="405030" y="307243"/>
                  <a:pt x="405519" y="306559"/>
                  <a:pt x="405771" y="306595"/>
                </a:cubicBezTo>
                <a:cubicBezTo>
                  <a:pt x="406916" y="306761"/>
                  <a:pt x="407988" y="307135"/>
                  <a:pt x="409082" y="307437"/>
                </a:cubicBezTo>
                <a:cubicBezTo>
                  <a:pt x="408765" y="307646"/>
                  <a:pt x="408506" y="307941"/>
                  <a:pt x="408132" y="308035"/>
                </a:cubicBezTo>
                <a:cubicBezTo>
                  <a:pt x="406901" y="308359"/>
                  <a:pt x="405649" y="308582"/>
                  <a:pt x="404677" y="307574"/>
                </a:cubicBezTo>
                <a:close/>
                <a:moveTo>
                  <a:pt x="392700" y="320927"/>
                </a:moveTo>
                <a:cubicBezTo>
                  <a:pt x="392649" y="320855"/>
                  <a:pt x="393204" y="320538"/>
                  <a:pt x="393542" y="320452"/>
                </a:cubicBezTo>
                <a:cubicBezTo>
                  <a:pt x="393722" y="320409"/>
                  <a:pt x="394046" y="320617"/>
                  <a:pt x="394305" y="320711"/>
                </a:cubicBezTo>
                <a:cubicBezTo>
                  <a:pt x="394290" y="320905"/>
                  <a:pt x="394377" y="321143"/>
                  <a:pt x="394240" y="321272"/>
                </a:cubicBezTo>
                <a:cubicBezTo>
                  <a:pt x="393722" y="321726"/>
                  <a:pt x="393132" y="321604"/>
                  <a:pt x="392700" y="320927"/>
                </a:cubicBezTo>
                <a:close/>
                <a:moveTo>
                  <a:pt x="393528" y="329306"/>
                </a:moveTo>
                <a:cubicBezTo>
                  <a:pt x="392484" y="328924"/>
                  <a:pt x="392513" y="328427"/>
                  <a:pt x="393549" y="327837"/>
                </a:cubicBezTo>
                <a:cubicBezTo>
                  <a:pt x="394269" y="327420"/>
                  <a:pt x="394931" y="326959"/>
                  <a:pt x="395680" y="326563"/>
                </a:cubicBezTo>
                <a:cubicBezTo>
                  <a:pt x="395996" y="326398"/>
                  <a:pt x="396450" y="326347"/>
                  <a:pt x="396846" y="326246"/>
                </a:cubicBezTo>
                <a:cubicBezTo>
                  <a:pt x="396982" y="326534"/>
                  <a:pt x="397191" y="326822"/>
                  <a:pt x="397350" y="327117"/>
                </a:cubicBezTo>
                <a:cubicBezTo>
                  <a:pt x="397515" y="327405"/>
                  <a:pt x="397638" y="327693"/>
                  <a:pt x="397601" y="327974"/>
                </a:cubicBezTo>
                <a:cubicBezTo>
                  <a:pt x="397479" y="329039"/>
                  <a:pt x="396493" y="329666"/>
                  <a:pt x="394737" y="329586"/>
                </a:cubicBezTo>
                <a:cubicBezTo>
                  <a:pt x="394355" y="329500"/>
                  <a:pt x="393909" y="329442"/>
                  <a:pt x="393528" y="329306"/>
                </a:cubicBezTo>
                <a:close/>
                <a:moveTo>
                  <a:pt x="29075" y="340521"/>
                </a:moveTo>
                <a:cubicBezTo>
                  <a:pt x="29197" y="340333"/>
                  <a:pt x="29327" y="340153"/>
                  <a:pt x="29449" y="339966"/>
                </a:cubicBezTo>
                <a:cubicBezTo>
                  <a:pt x="29852" y="340161"/>
                  <a:pt x="30255" y="340362"/>
                  <a:pt x="30658" y="340557"/>
                </a:cubicBezTo>
                <a:cubicBezTo>
                  <a:pt x="30385" y="340744"/>
                  <a:pt x="30111" y="340938"/>
                  <a:pt x="29831" y="341125"/>
                </a:cubicBezTo>
                <a:cubicBezTo>
                  <a:pt x="29586" y="340924"/>
                  <a:pt x="29327" y="340722"/>
                  <a:pt x="29075" y="340521"/>
                </a:cubicBezTo>
                <a:close/>
                <a:moveTo>
                  <a:pt x="28902" y="381069"/>
                </a:moveTo>
                <a:cubicBezTo>
                  <a:pt x="28211" y="379794"/>
                  <a:pt x="28960" y="378700"/>
                  <a:pt x="30990" y="378376"/>
                </a:cubicBezTo>
                <a:cubicBezTo>
                  <a:pt x="31709" y="378261"/>
                  <a:pt x="32760" y="378463"/>
                  <a:pt x="33329" y="378779"/>
                </a:cubicBezTo>
                <a:cubicBezTo>
                  <a:pt x="33595" y="378931"/>
                  <a:pt x="33250" y="379802"/>
                  <a:pt x="32854" y="380183"/>
                </a:cubicBezTo>
                <a:cubicBezTo>
                  <a:pt x="32357" y="380666"/>
                  <a:pt x="31458" y="380946"/>
                  <a:pt x="30839" y="381378"/>
                </a:cubicBezTo>
                <a:cubicBezTo>
                  <a:pt x="29860" y="382069"/>
                  <a:pt x="29262" y="381990"/>
                  <a:pt x="28902" y="381069"/>
                </a:cubicBezTo>
                <a:close/>
                <a:moveTo>
                  <a:pt x="392361" y="401684"/>
                </a:moveTo>
                <a:cubicBezTo>
                  <a:pt x="392261" y="401656"/>
                  <a:pt x="392160" y="401620"/>
                  <a:pt x="392059" y="401591"/>
                </a:cubicBezTo>
                <a:cubicBezTo>
                  <a:pt x="392059" y="401512"/>
                  <a:pt x="392030" y="401461"/>
                  <a:pt x="392023" y="401382"/>
                </a:cubicBezTo>
                <a:cubicBezTo>
                  <a:pt x="390346" y="401361"/>
                  <a:pt x="389504" y="400770"/>
                  <a:pt x="389454" y="399647"/>
                </a:cubicBezTo>
                <a:cubicBezTo>
                  <a:pt x="389353" y="399647"/>
                  <a:pt x="389281" y="399626"/>
                  <a:pt x="389173" y="399633"/>
                </a:cubicBezTo>
                <a:cubicBezTo>
                  <a:pt x="389173" y="399561"/>
                  <a:pt x="389173" y="399489"/>
                  <a:pt x="389173" y="399417"/>
                </a:cubicBezTo>
                <a:cubicBezTo>
                  <a:pt x="387078" y="399251"/>
                  <a:pt x="386488" y="398273"/>
                  <a:pt x="386639" y="397006"/>
                </a:cubicBezTo>
                <a:cubicBezTo>
                  <a:pt x="386747" y="396149"/>
                  <a:pt x="387129" y="395300"/>
                  <a:pt x="387452" y="394457"/>
                </a:cubicBezTo>
                <a:cubicBezTo>
                  <a:pt x="387481" y="394385"/>
                  <a:pt x="388093" y="394313"/>
                  <a:pt x="388273" y="394400"/>
                </a:cubicBezTo>
                <a:cubicBezTo>
                  <a:pt x="388640" y="394565"/>
                  <a:pt x="389144" y="394832"/>
                  <a:pt x="389151" y="395069"/>
                </a:cubicBezTo>
                <a:cubicBezTo>
                  <a:pt x="389223" y="396516"/>
                  <a:pt x="389180" y="397970"/>
                  <a:pt x="389173" y="399417"/>
                </a:cubicBezTo>
                <a:cubicBezTo>
                  <a:pt x="389266" y="399424"/>
                  <a:pt x="389324" y="399453"/>
                  <a:pt x="389425" y="399460"/>
                </a:cubicBezTo>
                <a:cubicBezTo>
                  <a:pt x="389425" y="399532"/>
                  <a:pt x="389454" y="399583"/>
                  <a:pt x="389461" y="399647"/>
                </a:cubicBezTo>
                <a:cubicBezTo>
                  <a:pt x="391195" y="399640"/>
                  <a:pt x="391958" y="400281"/>
                  <a:pt x="392030" y="401382"/>
                </a:cubicBezTo>
                <a:cubicBezTo>
                  <a:pt x="392138" y="401382"/>
                  <a:pt x="392218" y="401404"/>
                  <a:pt x="392333" y="401404"/>
                </a:cubicBezTo>
                <a:cubicBezTo>
                  <a:pt x="392333" y="401504"/>
                  <a:pt x="392347" y="401591"/>
                  <a:pt x="392361" y="401684"/>
                </a:cubicBezTo>
                <a:cubicBezTo>
                  <a:pt x="392980" y="401857"/>
                  <a:pt x="393614" y="402016"/>
                  <a:pt x="394190" y="402231"/>
                </a:cubicBezTo>
                <a:cubicBezTo>
                  <a:pt x="394298" y="402268"/>
                  <a:pt x="394161" y="402836"/>
                  <a:pt x="394060" y="402851"/>
                </a:cubicBezTo>
                <a:cubicBezTo>
                  <a:pt x="392513" y="403016"/>
                  <a:pt x="392448" y="402347"/>
                  <a:pt x="392361" y="401684"/>
                </a:cubicBezTo>
                <a:close/>
                <a:moveTo>
                  <a:pt x="37871" y="441477"/>
                </a:moveTo>
                <a:cubicBezTo>
                  <a:pt x="38180" y="441203"/>
                  <a:pt x="38483" y="440937"/>
                  <a:pt x="38792" y="440663"/>
                </a:cubicBezTo>
                <a:cubicBezTo>
                  <a:pt x="39051" y="440865"/>
                  <a:pt x="39534" y="441074"/>
                  <a:pt x="39519" y="441261"/>
                </a:cubicBezTo>
                <a:cubicBezTo>
                  <a:pt x="39505" y="441448"/>
                  <a:pt x="38987" y="441613"/>
                  <a:pt x="38684" y="441793"/>
                </a:cubicBezTo>
                <a:cubicBezTo>
                  <a:pt x="38411" y="441693"/>
                  <a:pt x="38137" y="441585"/>
                  <a:pt x="37871" y="441477"/>
                </a:cubicBezTo>
                <a:close/>
                <a:moveTo>
                  <a:pt x="26023" y="468441"/>
                </a:moveTo>
                <a:cubicBezTo>
                  <a:pt x="26685" y="467520"/>
                  <a:pt x="27427" y="467556"/>
                  <a:pt x="27909" y="468528"/>
                </a:cubicBezTo>
                <a:cubicBezTo>
                  <a:pt x="27966" y="468636"/>
                  <a:pt x="27261" y="468917"/>
                  <a:pt x="26908" y="469118"/>
                </a:cubicBezTo>
                <a:cubicBezTo>
                  <a:pt x="26592" y="468880"/>
                  <a:pt x="25944" y="468542"/>
                  <a:pt x="26023" y="468441"/>
                </a:cubicBezTo>
                <a:close/>
                <a:moveTo>
                  <a:pt x="71190" y="495622"/>
                </a:moveTo>
                <a:cubicBezTo>
                  <a:pt x="70873" y="495845"/>
                  <a:pt x="70391" y="496292"/>
                  <a:pt x="70269" y="496248"/>
                </a:cubicBezTo>
                <a:cubicBezTo>
                  <a:pt x="68930" y="495802"/>
                  <a:pt x="68973" y="495313"/>
                  <a:pt x="70377" y="494974"/>
                </a:cubicBezTo>
                <a:cubicBezTo>
                  <a:pt x="70521" y="494938"/>
                  <a:pt x="70931" y="495406"/>
                  <a:pt x="71190" y="495622"/>
                </a:cubicBezTo>
                <a:close/>
                <a:moveTo>
                  <a:pt x="44097" y="496004"/>
                </a:moveTo>
                <a:cubicBezTo>
                  <a:pt x="43327" y="495003"/>
                  <a:pt x="44565" y="494456"/>
                  <a:pt x="45450" y="493988"/>
                </a:cubicBezTo>
                <a:cubicBezTo>
                  <a:pt x="46350" y="493520"/>
                  <a:pt x="47451" y="493225"/>
                  <a:pt x="48495" y="492880"/>
                </a:cubicBezTo>
                <a:cubicBezTo>
                  <a:pt x="48495" y="492772"/>
                  <a:pt x="48495" y="492671"/>
                  <a:pt x="48488" y="492563"/>
                </a:cubicBezTo>
                <a:cubicBezTo>
                  <a:pt x="48632" y="492570"/>
                  <a:pt x="48704" y="492635"/>
                  <a:pt x="48833" y="492656"/>
                </a:cubicBezTo>
                <a:cubicBezTo>
                  <a:pt x="49035" y="491210"/>
                  <a:pt x="48020" y="489352"/>
                  <a:pt x="51345" y="488892"/>
                </a:cubicBezTo>
                <a:cubicBezTo>
                  <a:pt x="53613" y="488575"/>
                  <a:pt x="54462" y="487697"/>
                  <a:pt x="54426" y="486250"/>
                </a:cubicBezTo>
                <a:cubicBezTo>
                  <a:pt x="54412" y="485609"/>
                  <a:pt x="54253" y="484925"/>
                  <a:pt x="54527" y="484335"/>
                </a:cubicBezTo>
                <a:cubicBezTo>
                  <a:pt x="55218" y="482824"/>
                  <a:pt x="58925" y="481096"/>
                  <a:pt x="59299" y="481837"/>
                </a:cubicBezTo>
                <a:cubicBezTo>
                  <a:pt x="59889" y="482996"/>
                  <a:pt x="60775" y="484717"/>
                  <a:pt x="59983" y="485458"/>
                </a:cubicBezTo>
                <a:cubicBezTo>
                  <a:pt x="56895" y="488366"/>
                  <a:pt x="57161" y="492088"/>
                  <a:pt x="54282" y="494967"/>
                </a:cubicBezTo>
                <a:cubicBezTo>
                  <a:pt x="53893" y="495356"/>
                  <a:pt x="53130" y="495586"/>
                  <a:pt x="52533" y="495888"/>
                </a:cubicBezTo>
                <a:cubicBezTo>
                  <a:pt x="52173" y="495334"/>
                  <a:pt x="51756" y="494794"/>
                  <a:pt x="51475" y="494226"/>
                </a:cubicBezTo>
                <a:cubicBezTo>
                  <a:pt x="51029" y="493326"/>
                  <a:pt x="50136" y="492829"/>
                  <a:pt x="48826" y="492656"/>
                </a:cubicBezTo>
                <a:cubicBezTo>
                  <a:pt x="48819" y="492692"/>
                  <a:pt x="48826" y="492736"/>
                  <a:pt x="48819" y="492772"/>
                </a:cubicBezTo>
                <a:cubicBezTo>
                  <a:pt x="48711" y="492808"/>
                  <a:pt x="48596" y="492844"/>
                  <a:pt x="48488" y="492880"/>
                </a:cubicBezTo>
                <a:cubicBezTo>
                  <a:pt x="48488" y="493369"/>
                  <a:pt x="48495" y="493866"/>
                  <a:pt x="48502" y="494355"/>
                </a:cubicBezTo>
                <a:cubicBezTo>
                  <a:pt x="48538" y="495867"/>
                  <a:pt x="47250" y="496414"/>
                  <a:pt x="45205" y="496349"/>
                </a:cubicBezTo>
                <a:cubicBezTo>
                  <a:pt x="44824" y="496342"/>
                  <a:pt x="44255" y="496205"/>
                  <a:pt x="44097" y="496004"/>
                </a:cubicBezTo>
                <a:close/>
                <a:moveTo>
                  <a:pt x="36366" y="510191"/>
                </a:moveTo>
                <a:cubicBezTo>
                  <a:pt x="36366" y="510177"/>
                  <a:pt x="36366" y="510156"/>
                  <a:pt x="36366" y="510141"/>
                </a:cubicBezTo>
                <a:cubicBezTo>
                  <a:pt x="34481" y="510141"/>
                  <a:pt x="32588" y="510227"/>
                  <a:pt x="30731" y="510083"/>
                </a:cubicBezTo>
                <a:cubicBezTo>
                  <a:pt x="30176" y="510040"/>
                  <a:pt x="29694" y="509371"/>
                  <a:pt x="29291" y="508946"/>
                </a:cubicBezTo>
                <a:cubicBezTo>
                  <a:pt x="29248" y="508896"/>
                  <a:pt x="29932" y="508349"/>
                  <a:pt x="30277" y="508356"/>
                </a:cubicBezTo>
                <a:cubicBezTo>
                  <a:pt x="34912" y="508370"/>
                  <a:pt x="39555" y="508428"/>
                  <a:pt x="44191" y="508529"/>
                </a:cubicBezTo>
                <a:cubicBezTo>
                  <a:pt x="44565" y="508536"/>
                  <a:pt x="44918" y="508903"/>
                  <a:pt x="45285" y="509105"/>
                </a:cubicBezTo>
                <a:cubicBezTo>
                  <a:pt x="44666" y="509464"/>
                  <a:pt x="44075" y="510105"/>
                  <a:pt x="43413" y="510141"/>
                </a:cubicBezTo>
                <a:cubicBezTo>
                  <a:pt x="41067" y="510271"/>
                  <a:pt x="38713" y="510191"/>
                  <a:pt x="36366" y="510191"/>
                </a:cubicBezTo>
                <a:close/>
                <a:moveTo>
                  <a:pt x="34941" y="515281"/>
                </a:moveTo>
                <a:lnTo>
                  <a:pt x="34941" y="515281"/>
                </a:lnTo>
                <a:lnTo>
                  <a:pt x="34941" y="515281"/>
                </a:lnTo>
                <a:cubicBezTo>
                  <a:pt x="35244" y="514993"/>
                  <a:pt x="35546" y="514712"/>
                  <a:pt x="35848" y="514424"/>
                </a:cubicBezTo>
                <a:cubicBezTo>
                  <a:pt x="36122" y="514626"/>
                  <a:pt x="36618" y="514842"/>
                  <a:pt x="36604" y="515029"/>
                </a:cubicBezTo>
                <a:cubicBezTo>
                  <a:pt x="36590" y="515223"/>
                  <a:pt x="36064" y="515396"/>
                  <a:pt x="35762" y="515583"/>
                </a:cubicBezTo>
                <a:cubicBezTo>
                  <a:pt x="35488" y="515482"/>
                  <a:pt x="35215" y="515381"/>
                  <a:pt x="34941" y="515281"/>
                </a:cubicBezTo>
                <a:close/>
                <a:moveTo>
                  <a:pt x="37648" y="520802"/>
                </a:moveTo>
                <a:cubicBezTo>
                  <a:pt x="38259" y="519844"/>
                  <a:pt x="38987" y="519866"/>
                  <a:pt x="39462" y="520859"/>
                </a:cubicBezTo>
                <a:cubicBezTo>
                  <a:pt x="39519" y="520989"/>
                  <a:pt x="38850" y="521277"/>
                  <a:pt x="38519" y="521486"/>
                </a:cubicBezTo>
                <a:cubicBezTo>
                  <a:pt x="38209" y="521255"/>
                  <a:pt x="37569" y="520924"/>
                  <a:pt x="37648" y="520802"/>
                </a:cubicBezTo>
                <a:close/>
                <a:moveTo>
                  <a:pt x="35755" y="547335"/>
                </a:moveTo>
                <a:cubicBezTo>
                  <a:pt x="35920" y="547299"/>
                  <a:pt x="36345" y="547759"/>
                  <a:pt x="36582" y="547939"/>
                </a:cubicBezTo>
                <a:cubicBezTo>
                  <a:pt x="36266" y="548177"/>
                  <a:pt x="35791" y="548645"/>
                  <a:pt x="35668" y="548609"/>
                </a:cubicBezTo>
                <a:cubicBezTo>
                  <a:pt x="34279" y="548170"/>
                  <a:pt x="34308" y="547673"/>
                  <a:pt x="35755" y="547335"/>
                </a:cubicBezTo>
                <a:close/>
                <a:moveTo>
                  <a:pt x="38173" y="556167"/>
                </a:moveTo>
                <a:cubicBezTo>
                  <a:pt x="37475" y="555800"/>
                  <a:pt x="37640" y="555368"/>
                  <a:pt x="38656" y="555037"/>
                </a:cubicBezTo>
                <a:cubicBezTo>
                  <a:pt x="38749" y="555008"/>
                  <a:pt x="39253" y="555397"/>
                  <a:pt x="39375" y="555634"/>
                </a:cubicBezTo>
                <a:cubicBezTo>
                  <a:pt x="39447" y="555771"/>
                  <a:pt x="39152" y="556001"/>
                  <a:pt x="39023" y="556181"/>
                </a:cubicBezTo>
                <a:cubicBezTo>
                  <a:pt x="38727" y="556181"/>
                  <a:pt x="38353" y="556261"/>
                  <a:pt x="38173" y="556167"/>
                </a:cubicBezTo>
                <a:close/>
                <a:moveTo>
                  <a:pt x="407412" y="571528"/>
                </a:moveTo>
                <a:cubicBezTo>
                  <a:pt x="407715" y="571247"/>
                  <a:pt x="408010" y="570959"/>
                  <a:pt x="408312" y="570679"/>
                </a:cubicBezTo>
                <a:cubicBezTo>
                  <a:pt x="408586" y="570880"/>
                  <a:pt x="409075" y="571089"/>
                  <a:pt x="409061" y="571283"/>
                </a:cubicBezTo>
                <a:cubicBezTo>
                  <a:pt x="409046" y="571478"/>
                  <a:pt x="408521" y="571651"/>
                  <a:pt x="408226" y="571838"/>
                </a:cubicBezTo>
                <a:cubicBezTo>
                  <a:pt x="407952" y="571730"/>
                  <a:pt x="407686" y="571629"/>
                  <a:pt x="407412" y="571528"/>
                </a:cubicBezTo>
                <a:close/>
                <a:moveTo>
                  <a:pt x="40822" y="577395"/>
                </a:moveTo>
                <a:lnTo>
                  <a:pt x="40822" y="577395"/>
                </a:lnTo>
                <a:lnTo>
                  <a:pt x="40822" y="577395"/>
                </a:lnTo>
                <a:cubicBezTo>
                  <a:pt x="41110" y="577114"/>
                  <a:pt x="41391" y="576833"/>
                  <a:pt x="41679" y="576560"/>
                </a:cubicBezTo>
                <a:cubicBezTo>
                  <a:pt x="41945" y="576754"/>
                  <a:pt x="42218" y="576949"/>
                  <a:pt x="42485" y="577136"/>
                </a:cubicBezTo>
                <a:cubicBezTo>
                  <a:pt x="42190" y="577308"/>
                  <a:pt x="41894" y="577488"/>
                  <a:pt x="41606" y="577661"/>
                </a:cubicBezTo>
                <a:cubicBezTo>
                  <a:pt x="41340" y="577575"/>
                  <a:pt x="41081" y="577488"/>
                  <a:pt x="40822" y="577395"/>
                </a:cubicBezTo>
                <a:close/>
                <a:moveTo>
                  <a:pt x="405843" y="588977"/>
                </a:moveTo>
                <a:cubicBezTo>
                  <a:pt x="405476" y="589308"/>
                  <a:pt x="404656" y="589409"/>
                  <a:pt x="403943" y="589567"/>
                </a:cubicBezTo>
                <a:cubicBezTo>
                  <a:pt x="403907" y="589639"/>
                  <a:pt x="403878" y="589718"/>
                  <a:pt x="403835" y="589783"/>
                </a:cubicBezTo>
                <a:lnTo>
                  <a:pt x="403612" y="589639"/>
                </a:lnTo>
                <a:cubicBezTo>
                  <a:pt x="403713" y="589610"/>
                  <a:pt x="403835" y="589596"/>
                  <a:pt x="403943" y="589567"/>
                </a:cubicBezTo>
                <a:cubicBezTo>
                  <a:pt x="404188" y="589085"/>
                  <a:pt x="404346" y="588516"/>
                  <a:pt x="404843" y="588315"/>
                </a:cubicBezTo>
                <a:cubicBezTo>
                  <a:pt x="405656" y="587976"/>
                  <a:pt x="406383" y="588487"/>
                  <a:pt x="405843" y="588977"/>
                </a:cubicBezTo>
                <a:close/>
                <a:moveTo>
                  <a:pt x="400646" y="589560"/>
                </a:moveTo>
                <a:cubicBezTo>
                  <a:pt x="399941" y="589401"/>
                  <a:pt x="399099" y="589294"/>
                  <a:pt x="398796" y="588970"/>
                </a:cubicBezTo>
                <a:cubicBezTo>
                  <a:pt x="398300" y="588430"/>
                  <a:pt x="399041" y="587940"/>
                  <a:pt x="399768" y="588300"/>
                </a:cubicBezTo>
                <a:cubicBezTo>
                  <a:pt x="400258" y="588538"/>
                  <a:pt x="400416" y="589085"/>
                  <a:pt x="400646" y="589560"/>
                </a:cubicBezTo>
                <a:cubicBezTo>
                  <a:pt x="400747" y="589581"/>
                  <a:pt x="400862" y="589603"/>
                  <a:pt x="400956" y="589625"/>
                </a:cubicBezTo>
                <a:lnTo>
                  <a:pt x="400747" y="589769"/>
                </a:lnTo>
                <a:cubicBezTo>
                  <a:pt x="400711" y="589711"/>
                  <a:pt x="400682" y="589632"/>
                  <a:pt x="400646" y="589560"/>
                </a:cubicBezTo>
                <a:close/>
                <a:moveTo>
                  <a:pt x="72306" y="600336"/>
                </a:moveTo>
                <a:cubicBezTo>
                  <a:pt x="72630" y="600098"/>
                  <a:pt x="72939" y="599868"/>
                  <a:pt x="73256" y="599637"/>
                </a:cubicBezTo>
                <a:lnTo>
                  <a:pt x="73256" y="599637"/>
                </a:lnTo>
                <a:lnTo>
                  <a:pt x="73256" y="599637"/>
                </a:lnTo>
                <a:cubicBezTo>
                  <a:pt x="73558" y="599882"/>
                  <a:pt x="74127" y="600134"/>
                  <a:pt x="74098" y="600357"/>
                </a:cubicBezTo>
                <a:cubicBezTo>
                  <a:pt x="74069" y="600602"/>
                  <a:pt x="73486" y="600811"/>
                  <a:pt x="73148" y="601041"/>
                </a:cubicBezTo>
                <a:cubicBezTo>
                  <a:pt x="72846" y="600789"/>
                  <a:pt x="72550" y="600537"/>
                  <a:pt x="72306" y="600336"/>
                </a:cubicBezTo>
                <a:close/>
                <a:moveTo>
                  <a:pt x="400985" y="609334"/>
                </a:moveTo>
                <a:cubicBezTo>
                  <a:pt x="401280" y="608808"/>
                  <a:pt x="401582" y="608283"/>
                  <a:pt x="401884" y="607757"/>
                </a:cubicBezTo>
                <a:cubicBezTo>
                  <a:pt x="402467" y="608002"/>
                  <a:pt x="403590" y="608333"/>
                  <a:pt x="403540" y="608484"/>
                </a:cubicBezTo>
                <a:cubicBezTo>
                  <a:pt x="403281" y="609283"/>
                  <a:pt x="402719" y="610046"/>
                  <a:pt x="402266" y="610816"/>
                </a:cubicBezTo>
                <a:cubicBezTo>
                  <a:pt x="401841" y="610320"/>
                  <a:pt x="401416" y="609830"/>
                  <a:pt x="400985" y="609334"/>
                </a:cubicBezTo>
                <a:close/>
                <a:moveTo>
                  <a:pt x="66677" y="616280"/>
                </a:moveTo>
                <a:cubicBezTo>
                  <a:pt x="65698" y="615459"/>
                  <a:pt x="66000" y="614574"/>
                  <a:pt x="66713" y="613789"/>
                </a:cubicBezTo>
                <a:cubicBezTo>
                  <a:pt x="67598" y="612818"/>
                  <a:pt x="68980" y="612990"/>
                  <a:pt x="70290" y="613321"/>
                </a:cubicBezTo>
                <a:cubicBezTo>
                  <a:pt x="70693" y="613422"/>
                  <a:pt x="70996" y="613703"/>
                  <a:pt x="71564" y="614034"/>
                </a:cubicBezTo>
                <a:cubicBezTo>
                  <a:pt x="70226" y="614883"/>
                  <a:pt x="68930" y="615733"/>
                  <a:pt x="67577" y="616539"/>
                </a:cubicBezTo>
                <a:cubicBezTo>
                  <a:pt x="67461" y="616604"/>
                  <a:pt x="66864" y="616438"/>
                  <a:pt x="66677" y="616280"/>
                </a:cubicBezTo>
                <a:close/>
                <a:moveTo>
                  <a:pt x="51871" y="619735"/>
                </a:moveTo>
                <a:cubicBezTo>
                  <a:pt x="52166" y="619562"/>
                  <a:pt x="52432" y="619325"/>
                  <a:pt x="52778" y="619239"/>
                </a:cubicBezTo>
                <a:cubicBezTo>
                  <a:pt x="52965" y="619188"/>
                  <a:pt x="53296" y="619390"/>
                  <a:pt x="53534" y="619461"/>
                </a:cubicBezTo>
                <a:cubicBezTo>
                  <a:pt x="53534" y="619663"/>
                  <a:pt x="53534" y="619858"/>
                  <a:pt x="53534" y="620052"/>
                </a:cubicBezTo>
                <a:lnTo>
                  <a:pt x="53534" y="620052"/>
                </a:lnTo>
                <a:cubicBezTo>
                  <a:pt x="52979" y="619951"/>
                  <a:pt x="52425" y="619843"/>
                  <a:pt x="51871" y="619735"/>
                </a:cubicBezTo>
                <a:close/>
                <a:moveTo>
                  <a:pt x="377980" y="621434"/>
                </a:moveTo>
                <a:cubicBezTo>
                  <a:pt x="377635" y="620980"/>
                  <a:pt x="377814" y="619915"/>
                  <a:pt x="378326" y="619670"/>
                </a:cubicBezTo>
                <a:cubicBezTo>
                  <a:pt x="379808" y="618951"/>
                  <a:pt x="381759" y="618663"/>
                  <a:pt x="383191" y="617921"/>
                </a:cubicBezTo>
                <a:cubicBezTo>
                  <a:pt x="385358" y="616798"/>
                  <a:pt x="386430" y="618303"/>
                  <a:pt x="388014" y="618511"/>
                </a:cubicBezTo>
                <a:cubicBezTo>
                  <a:pt x="390512" y="618850"/>
                  <a:pt x="392563" y="619562"/>
                  <a:pt x="393895" y="620923"/>
                </a:cubicBezTo>
                <a:cubicBezTo>
                  <a:pt x="394600" y="621650"/>
                  <a:pt x="395025" y="622715"/>
                  <a:pt x="394852" y="623557"/>
                </a:cubicBezTo>
                <a:cubicBezTo>
                  <a:pt x="394622" y="624666"/>
                  <a:pt x="390749" y="626480"/>
                  <a:pt x="389461" y="626379"/>
                </a:cubicBezTo>
                <a:cubicBezTo>
                  <a:pt x="385300" y="625091"/>
                  <a:pt x="380363" y="624551"/>
                  <a:pt x="377980" y="621434"/>
                </a:cubicBezTo>
                <a:close/>
                <a:moveTo>
                  <a:pt x="37749" y="631447"/>
                </a:moveTo>
                <a:cubicBezTo>
                  <a:pt x="37525" y="631195"/>
                  <a:pt x="37388" y="630914"/>
                  <a:pt x="37353" y="630597"/>
                </a:cubicBezTo>
                <a:cubicBezTo>
                  <a:pt x="37295" y="630065"/>
                  <a:pt x="37892" y="629496"/>
                  <a:pt x="38259" y="628963"/>
                </a:cubicBezTo>
                <a:cubicBezTo>
                  <a:pt x="38274" y="628942"/>
                  <a:pt x="39059" y="629064"/>
                  <a:pt x="39339" y="629230"/>
                </a:cubicBezTo>
                <a:cubicBezTo>
                  <a:pt x="40361" y="629842"/>
                  <a:pt x="41419" y="630446"/>
                  <a:pt x="42211" y="631173"/>
                </a:cubicBezTo>
                <a:cubicBezTo>
                  <a:pt x="42341" y="631296"/>
                  <a:pt x="41894" y="631699"/>
                  <a:pt x="41506" y="632073"/>
                </a:cubicBezTo>
                <a:cubicBezTo>
                  <a:pt x="41376" y="632195"/>
                  <a:pt x="41254" y="632325"/>
                  <a:pt x="41153" y="632426"/>
                </a:cubicBezTo>
                <a:cubicBezTo>
                  <a:pt x="40448" y="632519"/>
                  <a:pt x="39757" y="632411"/>
                  <a:pt x="39145" y="632217"/>
                </a:cubicBezTo>
                <a:cubicBezTo>
                  <a:pt x="38576" y="632044"/>
                  <a:pt x="38065" y="631799"/>
                  <a:pt x="37749" y="631447"/>
                </a:cubicBezTo>
                <a:close/>
                <a:moveTo>
                  <a:pt x="37489" y="637191"/>
                </a:moveTo>
                <a:cubicBezTo>
                  <a:pt x="37439" y="637112"/>
                  <a:pt x="38022" y="636759"/>
                  <a:pt x="38389" y="636665"/>
                </a:cubicBezTo>
                <a:cubicBezTo>
                  <a:pt x="38583" y="636615"/>
                  <a:pt x="38943" y="636838"/>
                  <a:pt x="39188" y="636925"/>
                </a:cubicBezTo>
                <a:cubicBezTo>
                  <a:pt x="39188" y="637148"/>
                  <a:pt x="39310" y="637414"/>
                  <a:pt x="39166" y="637551"/>
                </a:cubicBezTo>
                <a:cubicBezTo>
                  <a:pt x="38627" y="638047"/>
                  <a:pt x="37972" y="637925"/>
                  <a:pt x="37489" y="637191"/>
                </a:cubicBezTo>
                <a:close/>
                <a:moveTo>
                  <a:pt x="40397" y="641064"/>
                </a:moveTo>
                <a:cubicBezTo>
                  <a:pt x="40354" y="641006"/>
                  <a:pt x="40923" y="640668"/>
                  <a:pt x="41275" y="640581"/>
                </a:cubicBezTo>
                <a:cubicBezTo>
                  <a:pt x="41477" y="640531"/>
                  <a:pt x="41815" y="640733"/>
                  <a:pt x="42060" y="640819"/>
                </a:cubicBezTo>
                <a:cubicBezTo>
                  <a:pt x="42060" y="641021"/>
                  <a:pt x="42175" y="641272"/>
                  <a:pt x="42039" y="641395"/>
                </a:cubicBezTo>
                <a:cubicBezTo>
                  <a:pt x="41506" y="641848"/>
                  <a:pt x="40880" y="641733"/>
                  <a:pt x="40397" y="641064"/>
                </a:cubicBezTo>
                <a:close/>
                <a:moveTo>
                  <a:pt x="57356" y="642165"/>
                </a:moveTo>
                <a:cubicBezTo>
                  <a:pt x="57183" y="641892"/>
                  <a:pt x="57327" y="641532"/>
                  <a:pt x="57327" y="640912"/>
                </a:cubicBezTo>
                <a:cubicBezTo>
                  <a:pt x="57370" y="640596"/>
                  <a:pt x="57363" y="639962"/>
                  <a:pt x="57564" y="639358"/>
                </a:cubicBezTo>
                <a:cubicBezTo>
                  <a:pt x="57658" y="639084"/>
                  <a:pt x="58342" y="638631"/>
                  <a:pt x="58428" y="638667"/>
                </a:cubicBezTo>
                <a:cubicBezTo>
                  <a:pt x="59105" y="638926"/>
                  <a:pt x="60127" y="639221"/>
                  <a:pt x="60235" y="639602"/>
                </a:cubicBezTo>
                <a:cubicBezTo>
                  <a:pt x="60487" y="640524"/>
                  <a:pt x="60479" y="641532"/>
                  <a:pt x="60228" y="642453"/>
                </a:cubicBezTo>
                <a:cubicBezTo>
                  <a:pt x="60098" y="642935"/>
                  <a:pt x="59213" y="643331"/>
                  <a:pt x="58673" y="643763"/>
                </a:cubicBezTo>
                <a:cubicBezTo>
                  <a:pt x="58227" y="643237"/>
                  <a:pt x="57708" y="642719"/>
                  <a:pt x="57356" y="642165"/>
                </a:cubicBezTo>
                <a:close/>
                <a:moveTo>
                  <a:pt x="51914" y="650422"/>
                </a:moveTo>
                <a:cubicBezTo>
                  <a:pt x="51316" y="649154"/>
                  <a:pt x="52778" y="647988"/>
                  <a:pt x="54671" y="648067"/>
                </a:cubicBezTo>
                <a:cubicBezTo>
                  <a:pt x="56262" y="648140"/>
                  <a:pt x="56967" y="648651"/>
                  <a:pt x="57147" y="649745"/>
                </a:cubicBezTo>
                <a:cubicBezTo>
                  <a:pt x="57341" y="650947"/>
                  <a:pt x="56240" y="651307"/>
                  <a:pt x="55009" y="651652"/>
                </a:cubicBezTo>
                <a:cubicBezTo>
                  <a:pt x="53418" y="651840"/>
                  <a:pt x="52360" y="651364"/>
                  <a:pt x="51914" y="650422"/>
                </a:cubicBezTo>
                <a:close/>
                <a:moveTo>
                  <a:pt x="60436" y="651983"/>
                </a:moveTo>
                <a:cubicBezTo>
                  <a:pt x="59889" y="651285"/>
                  <a:pt x="60228" y="650594"/>
                  <a:pt x="61343" y="650436"/>
                </a:cubicBezTo>
                <a:cubicBezTo>
                  <a:pt x="61725" y="650378"/>
                  <a:pt x="62761" y="651084"/>
                  <a:pt x="62790" y="651465"/>
                </a:cubicBezTo>
                <a:cubicBezTo>
                  <a:pt x="62833" y="651998"/>
                  <a:pt x="62221" y="652559"/>
                  <a:pt x="61854" y="653171"/>
                </a:cubicBezTo>
                <a:cubicBezTo>
                  <a:pt x="61350" y="652754"/>
                  <a:pt x="60775" y="652415"/>
                  <a:pt x="60436" y="651983"/>
                </a:cubicBezTo>
                <a:close/>
                <a:moveTo>
                  <a:pt x="394622" y="660413"/>
                </a:moveTo>
                <a:cubicBezTo>
                  <a:pt x="394391" y="660664"/>
                  <a:pt x="394190" y="660938"/>
                  <a:pt x="393931" y="661176"/>
                </a:cubicBezTo>
                <a:cubicBezTo>
                  <a:pt x="393146" y="661888"/>
                  <a:pt x="392340" y="662594"/>
                  <a:pt x="391483" y="663357"/>
                </a:cubicBezTo>
                <a:cubicBezTo>
                  <a:pt x="390497" y="662666"/>
                  <a:pt x="389641" y="662342"/>
                  <a:pt x="389626" y="661996"/>
                </a:cubicBezTo>
                <a:cubicBezTo>
                  <a:pt x="389569" y="660773"/>
                  <a:pt x="389936" y="659563"/>
                  <a:pt x="392383" y="659714"/>
                </a:cubicBezTo>
                <a:cubicBezTo>
                  <a:pt x="393153" y="659758"/>
                  <a:pt x="393873" y="660168"/>
                  <a:pt x="394622" y="660413"/>
                </a:cubicBezTo>
                <a:close/>
                <a:moveTo>
                  <a:pt x="76970" y="673765"/>
                </a:moveTo>
                <a:cubicBezTo>
                  <a:pt x="73508" y="672383"/>
                  <a:pt x="76020" y="669230"/>
                  <a:pt x="73479" y="667942"/>
                </a:cubicBezTo>
                <a:cubicBezTo>
                  <a:pt x="71334" y="666862"/>
                  <a:pt x="68203" y="666452"/>
                  <a:pt x="67066" y="664660"/>
                </a:cubicBezTo>
                <a:cubicBezTo>
                  <a:pt x="66187" y="663270"/>
                  <a:pt x="66223" y="661622"/>
                  <a:pt x="66036" y="660852"/>
                </a:cubicBezTo>
                <a:cubicBezTo>
                  <a:pt x="66151" y="657073"/>
                  <a:pt x="68253" y="658318"/>
                  <a:pt x="70168" y="659167"/>
                </a:cubicBezTo>
                <a:cubicBezTo>
                  <a:pt x="70744" y="658433"/>
                  <a:pt x="71377" y="657720"/>
                  <a:pt x="71888" y="656965"/>
                </a:cubicBezTo>
                <a:cubicBezTo>
                  <a:pt x="72428" y="656173"/>
                  <a:pt x="73083" y="655921"/>
                  <a:pt x="73846" y="656396"/>
                </a:cubicBezTo>
                <a:cubicBezTo>
                  <a:pt x="74875" y="657037"/>
                  <a:pt x="76452" y="657670"/>
                  <a:pt x="76668" y="658448"/>
                </a:cubicBezTo>
                <a:cubicBezTo>
                  <a:pt x="77265" y="660600"/>
                  <a:pt x="77222" y="662824"/>
                  <a:pt x="77539" y="665012"/>
                </a:cubicBezTo>
                <a:cubicBezTo>
                  <a:pt x="77855" y="667179"/>
                  <a:pt x="81584" y="668604"/>
                  <a:pt x="80468" y="671117"/>
                </a:cubicBezTo>
                <a:cubicBezTo>
                  <a:pt x="80202" y="671714"/>
                  <a:pt x="80439" y="672398"/>
                  <a:pt x="80238" y="673017"/>
                </a:cubicBezTo>
                <a:cubicBezTo>
                  <a:pt x="80044" y="673614"/>
                  <a:pt x="79583" y="674176"/>
                  <a:pt x="79237" y="674745"/>
                </a:cubicBezTo>
                <a:cubicBezTo>
                  <a:pt x="78489" y="674420"/>
                  <a:pt x="77747" y="674075"/>
                  <a:pt x="76970" y="673765"/>
                </a:cubicBezTo>
                <a:close/>
                <a:moveTo>
                  <a:pt x="390821" y="683087"/>
                </a:moveTo>
                <a:cubicBezTo>
                  <a:pt x="390951" y="683051"/>
                  <a:pt x="391490" y="683462"/>
                  <a:pt x="391642" y="683714"/>
                </a:cubicBezTo>
                <a:cubicBezTo>
                  <a:pt x="391721" y="683850"/>
                  <a:pt x="391375" y="684102"/>
                  <a:pt x="391231" y="684289"/>
                </a:cubicBezTo>
                <a:cubicBezTo>
                  <a:pt x="390907" y="684289"/>
                  <a:pt x="390497" y="684376"/>
                  <a:pt x="390296" y="684275"/>
                </a:cubicBezTo>
                <a:cubicBezTo>
                  <a:pt x="389511" y="683886"/>
                  <a:pt x="389691" y="683426"/>
                  <a:pt x="390821" y="683087"/>
                </a:cubicBezTo>
                <a:close/>
                <a:moveTo>
                  <a:pt x="379168" y="686830"/>
                </a:moveTo>
                <a:cubicBezTo>
                  <a:pt x="379736" y="685995"/>
                  <a:pt x="380139" y="685096"/>
                  <a:pt x="380809" y="684297"/>
                </a:cubicBezTo>
                <a:cubicBezTo>
                  <a:pt x="381133" y="683915"/>
                  <a:pt x="381903" y="683699"/>
                  <a:pt x="382464" y="683404"/>
                </a:cubicBezTo>
                <a:cubicBezTo>
                  <a:pt x="382781" y="683958"/>
                  <a:pt x="383155" y="684505"/>
                  <a:pt x="383400" y="685074"/>
                </a:cubicBezTo>
                <a:cubicBezTo>
                  <a:pt x="383522" y="685369"/>
                  <a:pt x="383422" y="685707"/>
                  <a:pt x="383422" y="685887"/>
                </a:cubicBezTo>
                <a:cubicBezTo>
                  <a:pt x="383177" y="686622"/>
                  <a:pt x="383040" y="687226"/>
                  <a:pt x="382759" y="687809"/>
                </a:cubicBezTo>
                <a:cubicBezTo>
                  <a:pt x="382392" y="688551"/>
                  <a:pt x="381579" y="688680"/>
                  <a:pt x="380442" y="688608"/>
                </a:cubicBezTo>
                <a:cubicBezTo>
                  <a:pt x="379024" y="688529"/>
                  <a:pt x="378477" y="687838"/>
                  <a:pt x="379168" y="686830"/>
                </a:cubicBezTo>
                <a:close/>
                <a:moveTo>
                  <a:pt x="69441" y="689760"/>
                </a:moveTo>
                <a:cubicBezTo>
                  <a:pt x="69578" y="689551"/>
                  <a:pt x="69715" y="689343"/>
                  <a:pt x="69851" y="689127"/>
                </a:cubicBezTo>
                <a:cubicBezTo>
                  <a:pt x="70276" y="689343"/>
                  <a:pt x="70693" y="689566"/>
                  <a:pt x="71118" y="689782"/>
                </a:cubicBezTo>
                <a:cubicBezTo>
                  <a:pt x="70830" y="689998"/>
                  <a:pt x="70542" y="690214"/>
                  <a:pt x="70254" y="690422"/>
                </a:cubicBezTo>
                <a:cubicBezTo>
                  <a:pt x="69981" y="690206"/>
                  <a:pt x="69707" y="689983"/>
                  <a:pt x="69441" y="689760"/>
                </a:cubicBezTo>
                <a:close/>
                <a:moveTo>
                  <a:pt x="380730" y="705841"/>
                </a:moveTo>
                <a:cubicBezTo>
                  <a:pt x="380730" y="705834"/>
                  <a:pt x="380730" y="705834"/>
                  <a:pt x="380730" y="705841"/>
                </a:cubicBezTo>
                <a:lnTo>
                  <a:pt x="380730" y="705841"/>
                </a:lnTo>
                <a:cubicBezTo>
                  <a:pt x="381212" y="705373"/>
                  <a:pt x="381687" y="704905"/>
                  <a:pt x="382169" y="704437"/>
                </a:cubicBezTo>
                <a:cubicBezTo>
                  <a:pt x="382601" y="705200"/>
                  <a:pt x="383134" y="705949"/>
                  <a:pt x="383379" y="706741"/>
                </a:cubicBezTo>
                <a:cubicBezTo>
                  <a:pt x="383422" y="706878"/>
                  <a:pt x="382263" y="707187"/>
                  <a:pt x="381658" y="707410"/>
                </a:cubicBezTo>
                <a:cubicBezTo>
                  <a:pt x="381356" y="706885"/>
                  <a:pt x="381046" y="706359"/>
                  <a:pt x="380730" y="705841"/>
                </a:cubicBezTo>
                <a:close/>
                <a:moveTo>
                  <a:pt x="381737" y="726018"/>
                </a:moveTo>
                <a:cubicBezTo>
                  <a:pt x="381838" y="725932"/>
                  <a:pt x="381925" y="725881"/>
                  <a:pt x="381996" y="725888"/>
                </a:cubicBezTo>
                <a:cubicBezTo>
                  <a:pt x="383731" y="726119"/>
                  <a:pt x="386315" y="728753"/>
                  <a:pt x="386279" y="730106"/>
                </a:cubicBezTo>
                <a:cubicBezTo>
                  <a:pt x="386272" y="730344"/>
                  <a:pt x="385826" y="730646"/>
                  <a:pt x="385466" y="730790"/>
                </a:cubicBezTo>
                <a:cubicBezTo>
                  <a:pt x="385221" y="730891"/>
                  <a:pt x="384696" y="730862"/>
                  <a:pt x="384429" y="730747"/>
                </a:cubicBezTo>
                <a:cubicBezTo>
                  <a:pt x="383206" y="730236"/>
                  <a:pt x="382392" y="729783"/>
                  <a:pt x="381831" y="729250"/>
                </a:cubicBezTo>
                <a:cubicBezTo>
                  <a:pt x="381262" y="728717"/>
                  <a:pt x="380946" y="728098"/>
                  <a:pt x="380708" y="727256"/>
                </a:cubicBezTo>
                <a:cubicBezTo>
                  <a:pt x="381039" y="726896"/>
                  <a:pt x="381435" y="726284"/>
                  <a:pt x="381737" y="726018"/>
                </a:cubicBezTo>
                <a:close/>
                <a:moveTo>
                  <a:pt x="40167" y="737557"/>
                </a:moveTo>
                <a:cubicBezTo>
                  <a:pt x="39368" y="734857"/>
                  <a:pt x="41103" y="731942"/>
                  <a:pt x="38591" y="729380"/>
                </a:cubicBezTo>
                <a:cubicBezTo>
                  <a:pt x="38353" y="729113"/>
                  <a:pt x="37813" y="728696"/>
                  <a:pt x="37928" y="728595"/>
                </a:cubicBezTo>
                <a:cubicBezTo>
                  <a:pt x="38353" y="728199"/>
                  <a:pt x="38951" y="727659"/>
                  <a:pt x="39534" y="727630"/>
                </a:cubicBezTo>
                <a:cubicBezTo>
                  <a:pt x="40333" y="727594"/>
                  <a:pt x="41715" y="727839"/>
                  <a:pt x="41902" y="728199"/>
                </a:cubicBezTo>
                <a:cubicBezTo>
                  <a:pt x="43111" y="730452"/>
                  <a:pt x="43456" y="732849"/>
                  <a:pt x="45407" y="735016"/>
                </a:cubicBezTo>
                <a:cubicBezTo>
                  <a:pt x="46451" y="736175"/>
                  <a:pt x="44097" y="737161"/>
                  <a:pt x="42881" y="738068"/>
                </a:cubicBezTo>
                <a:cubicBezTo>
                  <a:pt x="42578" y="738298"/>
                  <a:pt x="41938" y="738636"/>
                  <a:pt x="41772" y="738572"/>
                </a:cubicBezTo>
                <a:cubicBezTo>
                  <a:pt x="41146" y="738313"/>
                  <a:pt x="40289" y="737960"/>
                  <a:pt x="40167" y="737557"/>
                </a:cubicBezTo>
                <a:close/>
                <a:moveTo>
                  <a:pt x="52008" y="745871"/>
                </a:moveTo>
                <a:cubicBezTo>
                  <a:pt x="52677" y="744978"/>
                  <a:pt x="53411" y="745007"/>
                  <a:pt x="53901" y="745950"/>
                </a:cubicBezTo>
                <a:cubicBezTo>
                  <a:pt x="53951" y="746044"/>
                  <a:pt x="53253" y="746317"/>
                  <a:pt x="52965" y="746475"/>
                </a:cubicBezTo>
                <a:cubicBezTo>
                  <a:pt x="52627" y="746267"/>
                  <a:pt x="51957" y="745943"/>
                  <a:pt x="52008" y="745871"/>
                </a:cubicBezTo>
                <a:close/>
                <a:moveTo>
                  <a:pt x="264562" y="790514"/>
                </a:moveTo>
                <a:cubicBezTo>
                  <a:pt x="265009" y="791306"/>
                  <a:pt x="265563" y="792134"/>
                  <a:pt x="264008" y="792811"/>
                </a:cubicBezTo>
                <a:cubicBezTo>
                  <a:pt x="263540" y="792595"/>
                  <a:pt x="262540" y="792300"/>
                  <a:pt x="262590" y="792141"/>
                </a:cubicBezTo>
                <a:cubicBezTo>
                  <a:pt x="262813" y="791364"/>
                  <a:pt x="263324" y="790615"/>
                  <a:pt x="263727" y="789860"/>
                </a:cubicBezTo>
                <a:cubicBezTo>
                  <a:pt x="264015" y="790076"/>
                  <a:pt x="264418" y="790263"/>
                  <a:pt x="264562" y="790514"/>
                </a:cubicBezTo>
                <a:close/>
                <a:moveTo>
                  <a:pt x="320879" y="786880"/>
                </a:moveTo>
                <a:cubicBezTo>
                  <a:pt x="320361" y="786383"/>
                  <a:pt x="321073" y="785908"/>
                  <a:pt x="321829" y="786253"/>
                </a:cubicBezTo>
                <a:cubicBezTo>
                  <a:pt x="322297" y="786469"/>
                  <a:pt x="322448" y="786987"/>
                  <a:pt x="322671" y="787441"/>
                </a:cubicBezTo>
                <a:cubicBezTo>
                  <a:pt x="322793" y="787470"/>
                  <a:pt x="322923" y="787491"/>
                  <a:pt x="323031" y="787520"/>
                </a:cubicBezTo>
                <a:lnTo>
                  <a:pt x="322786" y="787693"/>
                </a:lnTo>
                <a:cubicBezTo>
                  <a:pt x="322736" y="787621"/>
                  <a:pt x="322707" y="787527"/>
                  <a:pt x="322671" y="787448"/>
                </a:cubicBezTo>
                <a:cubicBezTo>
                  <a:pt x="321987" y="787297"/>
                  <a:pt x="321210" y="787196"/>
                  <a:pt x="320879" y="786880"/>
                </a:cubicBezTo>
                <a:close/>
                <a:moveTo>
                  <a:pt x="202451" y="788672"/>
                </a:moveTo>
                <a:cubicBezTo>
                  <a:pt x="202423" y="788643"/>
                  <a:pt x="203574" y="787866"/>
                  <a:pt x="204229" y="787822"/>
                </a:cubicBezTo>
                <a:cubicBezTo>
                  <a:pt x="205071" y="787772"/>
                  <a:pt x="206022" y="788038"/>
                  <a:pt x="206835" y="788298"/>
                </a:cubicBezTo>
                <a:cubicBezTo>
                  <a:pt x="207972" y="788657"/>
                  <a:pt x="209052" y="789111"/>
                  <a:pt x="210146" y="789528"/>
                </a:cubicBezTo>
                <a:cubicBezTo>
                  <a:pt x="210146" y="789500"/>
                  <a:pt x="210160" y="789478"/>
                  <a:pt x="210160" y="789449"/>
                </a:cubicBezTo>
                <a:cubicBezTo>
                  <a:pt x="210290" y="789413"/>
                  <a:pt x="210441" y="789392"/>
                  <a:pt x="210585" y="789363"/>
                </a:cubicBezTo>
                <a:cubicBezTo>
                  <a:pt x="210794" y="788902"/>
                  <a:pt x="210945" y="788391"/>
                  <a:pt x="211398" y="788182"/>
                </a:cubicBezTo>
                <a:cubicBezTo>
                  <a:pt x="212154" y="787837"/>
                  <a:pt x="212860" y="788326"/>
                  <a:pt x="212320" y="788837"/>
                </a:cubicBezTo>
                <a:cubicBezTo>
                  <a:pt x="212003" y="789140"/>
                  <a:pt x="211254" y="789233"/>
                  <a:pt x="210578" y="789363"/>
                </a:cubicBezTo>
                <a:cubicBezTo>
                  <a:pt x="210535" y="789457"/>
                  <a:pt x="210499" y="789557"/>
                  <a:pt x="210448" y="789636"/>
                </a:cubicBezTo>
                <a:cubicBezTo>
                  <a:pt x="210348" y="789600"/>
                  <a:pt x="210240" y="789557"/>
                  <a:pt x="210139" y="789521"/>
                </a:cubicBezTo>
                <a:cubicBezTo>
                  <a:pt x="210103" y="790550"/>
                  <a:pt x="209383" y="791306"/>
                  <a:pt x="207814" y="791378"/>
                </a:cubicBezTo>
                <a:cubicBezTo>
                  <a:pt x="204992" y="791508"/>
                  <a:pt x="203761" y="789996"/>
                  <a:pt x="202451" y="788672"/>
                </a:cubicBezTo>
                <a:close/>
                <a:moveTo>
                  <a:pt x="208195" y="794646"/>
                </a:moveTo>
                <a:lnTo>
                  <a:pt x="208195" y="794646"/>
                </a:lnTo>
                <a:lnTo>
                  <a:pt x="208195" y="794646"/>
                </a:lnTo>
                <a:cubicBezTo>
                  <a:pt x="208491" y="794373"/>
                  <a:pt x="208793" y="794099"/>
                  <a:pt x="209088" y="793819"/>
                </a:cubicBezTo>
                <a:cubicBezTo>
                  <a:pt x="209354" y="794020"/>
                  <a:pt x="209613" y="794214"/>
                  <a:pt x="209880" y="794416"/>
                </a:cubicBezTo>
                <a:cubicBezTo>
                  <a:pt x="209584" y="794596"/>
                  <a:pt x="209289" y="794769"/>
                  <a:pt x="208994" y="794949"/>
                </a:cubicBezTo>
                <a:cubicBezTo>
                  <a:pt x="208721" y="794848"/>
                  <a:pt x="208462" y="794747"/>
                  <a:pt x="208195" y="794646"/>
                </a:cubicBezTo>
                <a:close/>
                <a:moveTo>
                  <a:pt x="217509" y="795057"/>
                </a:moveTo>
                <a:cubicBezTo>
                  <a:pt x="215717" y="794243"/>
                  <a:pt x="215494" y="791177"/>
                  <a:pt x="217243" y="790169"/>
                </a:cubicBezTo>
                <a:cubicBezTo>
                  <a:pt x="218308" y="789550"/>
                  <a:pt x="219820" y="789420"/>
                  <a:pt x="220893" y="790090"/>
                </a:cubicBezTo>
                <a:cubicBezTo>
                  <a:pt x="222123" y="790853"/>
                  <a:pt x="223376" y="791753"/>
                  <a:pt x="223973" y="792760"/>
                </a:cubicBezTo>
                <a:cubicBezTo>
                  <a:pt x="224383" y="793459"/>
                  <a:pt x="220497" y="795229"/>
                  <a:pt x="218791" y="795222"/>
                </a:cubicBezTo>
                <a:cubicBezTo>
                  <a:pt x="218359" y="795172"/>
                  <a:pt x="217841" y="795208"/>
                  <a:pt x="217509" y="795057"/>
                </a:cubicBezTo>
                <a:close/>
                <a:moveTo>
                  <a:pt x="225557" y="800427"/>
                </a:moveTo>
                <a:cubicBezTo>
                  <a:pt x="225060" y="799894"/>
                  <a:pt x="225830" y="799412"/>
                  <a:pt x="226579" y="799772"/>
                </a:cubicBezTo>
                <a:cubicBezTo>
                  <a:pt x="227068" y="800009"/>
                  <a:pt x="227219" y="800570"/>
                  <a:pt x="227450" y="801053"/>
                </a:cubicBezTo>
                <a:cubicBezTo>
                  <a:pt x="227551" y="801074"/>
                  <a:pt x="227659" y="801096"/>
                  <a:pt x="227752" y="801118"/>
                </a:cubicBezTo>
                <a:lnTo>
                  <a:pt x="227551" y="801262"/>
                </a:lnTo>
                <a:cubicBezTo>
                  <a:pt x="227514" y="801197"/>
                  <a:pt x="227486" y="801125"/>
                  <a:pt x="227450" y="801053"/>
                </a:cubicBezTo>
                <a:cubicBezTo>
                  <a:pt x="226730" y="800880"/>
                  <a:pt x="225873" y="800765"/>
                  <a:pt x="225557" y="800427"/>
                </a:cubicBezTo>
                <a:close/>
                <a:moveTo>
                  <a:pt x="202077" y="805681"/>
                </a:moveTo>
                <a:cubicBezTo>
                  <a:pt x="201480" y="804450"/>
                  <a:pt x="202919" y="803270"/>
                  <a:pt x="204755" y="803335"/>
                </a:cubicBezTo>
                <a:cubicBezTo>
                  <a:pt x="206331" y="803392"/>
                  <a:pt x="207015" y="803903"/>
                  <a:pt x="207195" y="804976"/>
                </a:cubicBezTo>
                <a:cubicBezTo>
                  <a:pt x="207389" y="806142"/>
                  <a:pt x="206331" y="806523"/>
                  <a:pt x="205129" y="806883"/>
                </a:cubicBezTo>
                <a:cubicBezTo>
                  <a:pt x="203574" y="807063"/>
                  <a:pt x="202523" y="806603"/>
                  <a:pt x="202077" y="805681"/>
                </a:cubicBezTo>
                <a:close/>
              </a:path>
            </a:pathLst>
          </a:custGeom>
          <a:blipFill>
            <a:blip r:embed="rId6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A55F080C-E105-0F64-1AD3-204DC935B1C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8330" y="512574"/>
            <a:ext cx="11101778" cy="58648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778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3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6">
            <a:extLst>
              <a:ext uri="{FF2B5EF4-FFF2-40B4-BE49-F238E27FC236}">
                <a16:creationId xmlns:a16="http://schemas.microsoft.com/office/drawing/2014/main" id="{90BCC6E2-555D-D3F7-A2B8-A5A38B30B6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9110948" y="4377295"/>
            <a:ext cx="2895851" cy="1999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BF87CE3-0AAA-9A7B-61D3-7E161F85EA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9344" y="2280337"/>
            <a:ext cx="10693311" cy="1725318"/>
          </a:xfrm>
          <a:prstGeom prst="rect">
            <a:avLst/>
          </a:prstGeom>
        </p:spPr>
      </p:pic>
      <p:sp>
        <p:nvSpPr>
          <p:cNvPr id="8" name="그래픽 6">
            <a:extLst>
              <a:ext uri="{FF2B5EF4-FFF2-40B4-BE49-F238E27FC236}">
                <a16:creationId xmlns:a16="http://schemas.microsoft.com/office/drawing/2014/main" id="{B86F34E1-C5EC-37EC-B7ED-4C77E998C2BF}"/>
              </a:ext>
            </a:extLst>
          </p:cNvPr>
          <p:cNvSpPr/>
          <p:nvPr/>
        </p:nvSpPr>
        <p:spPr>
          <a:xfrm>
            <a:off x="454238" y="4722936"/>
            <a:ext cx="4679738" cy="1839493"/>
          </a:xfrm>
          <a:custGeom>
            <a:avLst/>
            <a:gdLst>
              <a:gd name="connsiteX0" fmla="*/ 353 w 4151868"/>
              <a:gd name="connsiteY0" fmla="*/ 2516725 h 2519958"/>
              <a:gd name="connsiteX1" fmla="*/ 3766 w 4151868"/>
              <a:gd name="connsiteY1" fmla="*/ 2509036 h 2519958"/>
              <a:gd name="connsiteX2" fmla="*/ 9167 w 4151868"/>
              <a:gd name="connsiteY2" fmla="*/ 2499546 h 2519958"/>
              <a:gd name="connsiteX3" fmla="*/ 12115 w 4151868"/>
              <a:gd name="connsiteY3" fmla="*/ 2494558 h 2519958"/>
              <a:gd name="connsiteX4" fmla="*/ 23057 w 4151868"/>
              <a:gd name="connsiteY4" fmla="*/ 2475508 h 2519958"/>
              <a:gd name="connsiteX5" fmla="*/ 54995 w 4151868"/>
              <a:gd name="connsiteY5" fmla="*/ 2436508 h 2519958"/>
              <a:gd name="connsiteX6" fmla="*/ 91611 w 4151868"/>
              <a:gd name="connsiteY6" fmla="*/ 2395914 h 2519958"/>
              <a:gd name="connsiteX7" fmla="*/ 107136 w 4151868"/>
              <a:gd name="connsiteY7" fmla="*/ 2351256 h 2519958"/>
              <a:gd name="connsiteX8" fmla="*/ 106132 w 4151868"/>
              <a:gd name="connsiteY8" fmla="*/ 2341558 h 2519958"/>
              <a:gd name="connsiteX9" fmla="*/ 106206 w 4151868"/>
              <a:gd name="connsiteY9" fmla="*/ 2332345 h 2519958"/>
              <a:gd name="connsiteX10" fmla="*/ 110741 w 4151868"/>
              <a:gd name="connsiteY10" fmla="*/ 2318052 h 2519958"/>
              <a:gd name="connsiteX11" fmla="*/ 106206 w 4151868"/>
              <a:gd name="connsiteY11" fmla="*/ 2300341 h 2519958"/>
              <a:gd name="connsiteX12" fmla="*/ 92601 w 4151868"/>
              <a:gd name="connsiteY12" fmla="*/ 2276811 h 2519958"/>
              <a:gd name="connsiteX13" fmla="*/ 119362 w 4151868"/>
              <a:gd name="connsiteY13" fmla="*/ 2244507 h 2519958"/>
              <a:gd name="connsiteX14" fmla="*/ 148799 w 4151868"/>
              <a:gd name="connsiteY14" fmla="*/ 2214812 h 2519958"/>
              <a:gd name="connsiteX15" fmla="*/ 145465 w 4151868"/>
              <a:gd name="connsiteY15" fmla="*/ 2199665 h 2519958"/>
              <a:gd name="connsiteX16" fmla="*/ 139760 w 4151868"/>
              <a:gd name="connsiteY16" fmla="*/ 2190082 h 2519958"/>
              <a:gd name="connsiteX17" fmla="*/ 134320 w 4151868"/>
              <a:gd name="connsiteY17" fmla="*/ 2186202 h 2519958"/>
              <a:gd name="connsiteX18" fmla="*/ 128554 w 4151868"/>
              <a:gd name="connsiteY18" fmla="*/ 2172810 h 2519958"/>
              <a:gd name="connsiteX19" fmla="*/ 158781 w 4151868"/>
              <a:gd name="connsiteY19" fmla="*/ 2142653 h 2519958"/>
              <a:gd name="connsiteX20" fmla="*/ 145955 w 4151868"/>
              <a:gd name="connsiteY20" fmla="*/ 2131823 h 2519958"/>
              <a:gd name="connsiteX21" fmla="*/ 79775 w 4151868"/>
              <a:gd name="connsiteY21" fmla="*/ 2104715 h 2519958"/>
              <a:gd name="connsiteX22" fmla="*/ 74873 w 4151868"/>
              <a:gd name="connsiteY22" fmla="*/ 2077329 h 2519958"/>
              <a:gd name="connsiteX23" fmla="*/ 84649 w 4151868"/>
              <a:gd name="connsiteY23" fmla="*/ 2054215 h 2519958"/>
              <a:gd name="connsiteX24" fmla="*/ 86254 w 4151868"/>
              <a:gd name="connsiteY24" fmla="*/ 2045694 h 2519958"/>
              <a:gd name="connsiteX25" fmla="*/ 88150 w 4151868"/>
              <a:gd name="connsiteY25" fmla="*/ 2030639 h 2519958"/>
              <a:gd name="connsiteX26" fmla="*/ 339278 w 4151868"/>
              <a:gd name="connsiteY26" fmla="*/ 1997480 h 2519958"/>
              <a:gd name="connsiteX27" fmla="*/ 849861 w 4151868"/>
              <a:gd name="connsiteY27" fmla="*/ 1962405 h 2519958"/>
              <a:gd name="connsiteX28" fmla="*/ 937831 w 4151868"/>
              <a:gd name="connsiteY28" fmla="*/ 1958018 h 2519958"/>
              <a:gd name="connsiteX29" fmla="*/ 889765 w 4151868"/>
              <a:gd name="connsiteY29" fmla="*/ 1941924 h 2519958"/>
              <a:gd name="connsiteX30" fmla="*/ 818120 w 4151868"/>
              <a:gd name="connsiteY30" fmla="*/ 1919849 h 2519958"/>
              <a:gd name="connsiteX31" fmla="*/ 776404 w 4151868"/>
              <a:gd name="connsiteY31" fmla="*/ 1907149 h 2519958"/>
              <a:gd name="connsiteX32" fmla="*/ 749195 w 4151868"/>
              <a:gd name="connsiteY32" fmla="*/ 1896435 h 2519958"/>
              <a:gd name="connsiteX33" fmla="*/ 714733 w 4151868"/>
              <a:gd name="connsiteY33" fmla="*/ 1877038 h 2519958"/>
              <a:gd name="connsiteX34" fmla="*/ 666319 w 4151868"/>
              <a:gd name="connsiteY34" fmla="*/ 1851061 h 2519958"/>
              <a:gd name="connsiteX35" fmla="*/ 639454 w 4151868"/>
              <a:gd name="connsiteY35" fmla="*/ 1837922 h 2519958"/>
              <a:gd name="connsiteX36" fmla="*/ 609188 w 4151868"/>
              <a:gd name="connsiteY36" fmla="*/ 1810721 h 2519958"/>
              <a:gd name="connsiteX37" fmla="*/ 567128 w 4151868"/>
              <a:gd name="connsiteY37" fmla="*/ 1783404 h 2519958"/>
              <a:gd name="connsiteX38" fmla="*/ 526100 w 4151868"/>
              <a:gd name="connsiteY38" fmla="*/ 1781696 h 2519958"/>
              <a:gd name="connsiteX39" fmla="*/ 459467 w 4151868"/>
              <a:gd name="connsiteY39" fmla="*/ 1778232 h 2519958"/>
              <a:gd name="connsiteX40" fmla="*/ 398704 w 4151868"/>
              <a:gd name="connsiteY40" fmla="*/ 1767149 h 2519958"/>
              <a:gd name="connsiteX41" fmla="*/ 379182 w 4151868"/>
              <a:gd name="connsiteY41" fmla="*/ 1752578 h 2519958"/>
              <a:gd name="connsiteX42" fmla="*/ 375554 w 4151868"/>
              <a:gd name="connsiteY42" fmla="*/ 1747244 h 2519958"/>
              <a:gd name="connsiteX43" fmla="*/ 376603 w 4151868"/>
              <a:gd name="connsiteY43" fmla="*/ 1734983 h 2519958"/>
              <a:gd name="connsiteX44" fmla="*/ 471686 w 4151868"/>
              <a:gd name="connsiteY44" fmla="*/ 1709006 h 2519958"/>
              <a:gd name="connsiteX45" fmla="*/ 514255 w 4151868"/>
              <a:gd name="connsiteY45" fmla="*/ 1698730 h 2519958"/>
              <a:gd name="connsiteX46" fmla="*/ 516974 w 4151868"/>
              <a:gd name="connsiteY46" fmla="*/ 1648415 h 2519958"/>
              <a:gd name="connsiteX47" fmla="*/ 517030 w 4151868"/>
              <a:gd name="connsiteY47" fmla="*/ 1602187 h 2519958"/>
              <a:gd name="connsiteX48" fmla="*/ 499198 w 4151868"/>
              <a:gd name="connsiteY48" fmla="*/ 1590388 h 2519958"/>
              <a:gd name="connsiteX49" fmla="*/ 470172 w 4151868"/>
              <a:gd name="connsiteY49" fmla="*/ 1537232 h 2519958"/>
              <a:gd name="connsiteX50" fmla="*/ 488387 w 4151868"/>
              <a:gd name="connsiteY50" fmla="*/ 1494237 h 2519958"/>
              <a:gd name="connsiteX51" fmla="*/ 495263 w 4151868"/>
              <a:gd name="connsiteY51" fmla="*/ 1487425 h 2519958"/>
              <a:gd name="connsiteX52" fmla="*/ 498764 w 4151868"/>
              <a:gd name="connsiteY52" fmla="*/ 1482414 h 2519958"/>
              <a:gd name="connsiteX53" fmla="*/ 506873 w 4151868"/>
              <a:gd name="connsiteY53" fmla="*/ 1463134 h 2519958"/>
              <a:gd name="connsiteX54" fmla="*/ 501008 w 4151868"/>
              <a:gd name="connsiteY54" fmla="*/ 1445192 h 2519958"/>
              <a:gd name="connsiteX55" fmla="*/ 458176 w 4151868"/>
              <a:gd name="connsiteY55" fmla="*/ 1398964 h 2519958"/>
              <a:gd name="connsiteX56" fmla="*/ 430785 w 4151868"/>
              <a:gd name="connsiteY56" fmla="*/ 1370193 h 2519958"/>
              <a:gd name="connsiteX57" fmla="*/ 454618 w 4151868"/>
              <a:gd name="connsiteY57" fmla="*/ 1360471 h 2519958"/>
              <a:gd name="connsiteX58" fmla="*/ 479691 w 4151868"/>
              <a:gd name="connsiteY58" fmla="*/ 1354075 h 2519958"/>
              <a:gd name="connsiteX59" fmla="*/ 481132 w 4151868"/>
              <a:gd name="connsiteY59" fmla="*/ 1134134 h 2519958"/>
              <a:gd name="connsiteX60" fmla="*/ 478876 w 4151868"/>
              <a:gd name="connsiteY60" fmla="*/ 996282 h 2519958"/>
              <a:gd name="connsiteX61" fmla="*/ 480276 w 4151868"/>
              <a:gd name="connsiteY61" fmla="*/ 925000 h 2519958"/>
              <a:gd name="connsiteX62" fmla="*/ 484605 w 4151868"/>
              <a:gd name="connsiteY62" fmla="*/ 892765 h 2519958"/>
              <a:gd name="connsiteX63" fmla="*/ 559654 w 4151868"/>
              <a:gd name="connsiteY63" fmla="*/ 893319 h 2519958"/>
              <a:gd name="connsiteX64" fmla="*/ 578721 w 4151868"/>
              <a:gd name="connsiteY64" fmla="*/ 888770 h 2519958"/>
              <a:gd name="connsiteX65" fmla="*/ 584163 w 4151868"/>
              <a:gd name="connsiteY65" fmla="*/ 871614 h 2519958"/>
              <a:gd name="connsiteX66" fmla="*/ 589705 w 4151868"/>
              <a:gd name="connsiteY66" fmla="*/ 855288 h 2519958"/>
              <a:gd name="connsiteX67" fmla="*/ 596837 w 4151868"/>
              <a:gd name="connsiteY67" fmla="*/ 834853 h 2519958"/>
              <a:gd name="connsiteX68" fmla="*/ 604087 w 4151868"/>
              <a:gd name="connsiteY68" fmla="*/ 811277 h 2519958"/>
              <a:gd name="connsiteX69" fmla="*/ 628713 w 4151868"/>
              <a:gd name="connsiteY69" fmla="*/ 750017 h 2519958"/>
              <a:gd name="connsiteX70" fmla="*/ 663682 w 4151868"/>
              <a:gd name="connsiteY70" fmla="*/ 723832 h 2519958"/>
              <a:gd name="connsiteX71" fmla="*/ 687499 w 4151868"/>
              <a:gd name="connsiteY71" fmla="*/ 711501 h 2519958"/>
              <a:gd name="connsiteX72" fmla="*/ 687531 w 4151868"/>
              <a:gd name="connsiteY72" fmla="*/ 689750 h 2519958"/>
              <a:gd name="connsiteX73" fmla="*/ 696015 w 4151868"/>
              <a:gd name="connsiteY73" fmla="*/ 657422 h 2519958"/>
              <a:gd name="connsiteX74" fmla="*/ 708257 w 4151868"/>
              <a:gd name="connsiteY74" fmla="*/ 649202 h 2519958"/>
              <a:gd name="connsiteX75" fmla="*/ 723803 w 4151868"/>
              <a:gd name="connsiteY75" fmla="*/ 701942 h 2519958"/>
              <a:gd name="connsiteX76" fmla="*/ 744579 w 4151868"/>
              <a:gd name="connsiteY76" fmla="*/ 730274 h 2519958"/>
              <a:gd name="connsiteX77" fmla="*/ 798214 w 4151868"/>
              <a:gd name="connsiteY77" fmla="*/ 821229 h 2519958"/>
              <a:gd name="connsiteX78" fmla="*/ 804077 w 4151868"/>
              <a:gd name="connsiteY78" fmla="*/ 838755 h 2519958"/>
              <a:gd name="connsiteX79" fmla="*/ 806709 w 4151868"/>
              <a:gd name="connsiteY79" fmla="*/ 856974 h 2519958"/>
              <a:gd name="connsiteX80" fmla="*/ 809842 w 4151868"/>
              <a:gd name="connsiteY80" fmla="*/ 876994 h 2519958"/>
              <a:gd name="connsiteX81" fmla="*/ 916067 w 4151868"/>
              <a:gd name="connsiteY81" fmla="*/ 883783 h 2519958"/>
              <a:gd name="connsiteX82" fmla="*/ 943352 w 4151868"/>
              <a:gd name="connsiteY82" fmla="*/ 851640 h 2519958"/>
              <a:gd name="connsiteX83" fmla="*/ 979951 w 4151868"/>
              <a:gd name="connsiteY83" fmla="*/ 847553 h 2519958"/>
              <a:gd name="connsiteX84" fmla="*/ 1026851 w 4151868"/>
              <a:gd name="connsiteY84" fmla="*/ 841873 h 2519958"/>
              <a:gd name="connsiteX85" fmla="*/ 1078981 w 4151868"/>
              <a:gd name="connsiteY85" fmla="*/ 832706 h 2519958"/>
              <a:gd name="connsiteX86" fmla="*/ 1121092 w 4151868"/>
              <a:gd name="connsiteY86" fmla="*/ 823700 h 2519958"/>
              <a:gd name="connsiteX87" fmla="*/ 1134837 w 4151868"/>
              <a:gd name="connsiteY87" fmla="*/ 792666 h 2519958"/>
              <a:gd name="connsiteX88" fmla="*/ 1152492 w 4151868"/>
              <a:gd name="connsiteY88" fmla="*/ 729258 h 2519958"/>
              <a:gd name="connsiteX89" fmla="*/ 1164859 w 4151868"/>
              <a:gd name="connsiteY89" fmla="*/ 707507 h 2519958"/>
              <a:gd name="connsiteX90" fmla="*/ 1185711 w 4151868"/>
              <a:gd name="connsiteY90" fmla="*/ 677650 h 2519958"/>
              <a:gd name="connsiteX91" fmla="*/ 1255430 w 4151868"/>
              <a:gd name="connsiteY91" fmla="*/ 636710 h 2519958"/>
              <a:gd name="connsiteX92" fmla="*/ 1271570 w 4151868"/>
              <a:gd name="connsiteY92" fmla="*/ 624195 h 2519958"/>
              <a:gd name="connsiteX93" fmla="*/ 1277068 w 4151868"/>
              <a:gd name="connsiteY93" fmla="*/ 594685 h 2519958"/>
              <a:gd name="connsiteX94" fmla="*/ 1284861 w 4151868"/>
              <a:gd name="connsiteY94" fmla="*/ 554275 h 2519958"/>
              <a:gd name="connsiteX95" fmla="*/ 1308606 w 4151868"/>
              <a:gd name="connsiteY95" fmla="*/ 561734 h 2519958"/>
              <a:gd name="connsiteX96" fmla="*/ 1314475 w 4151868"/>
              <a:gd name="connsiteY96" fmla="*/ 585540 h 2519958"/>
              <a:gd name="connsiteX97" fmla="*/ 1318768 w 4151868"/>
              <a:gd name="connsiteY97" fmla="*/ 598448 h 2519958"/>
              <a:gd name="connsiteX98" fmla="*/ 1320938 w 4151868"/>
              <a:gd name="connsiteY98" fmla="*/ 622809 h 2519958"/>
              <a:gd name="connsiteX99" fmla="*/ 1341758 w 4151868"/>
              <a:gd name="connsiteY99" fmla="*/ 642229 h 2519958"/>
              <a:gd name="connsiteX100" fmla="*/ 1420300 w 4151868"/>
              <a:gd name="connsiteY100" fmla="*/ 708453 h 2519958"/>
              <a:gd name="connsiteX101" fmla="*/ 1423230 w 4151868"/>
              <a:gd name="connsiteY101" fmla="*/ 713326 h 2519958"/>
              <a:gd name="connsiteX102" fmla="*/ 1454928 w 4151868"/>
              <a:gd name="connsiteY102" fmla="*/ 806798 h 2519958"/>
              <a:gd name="connsiteX103" fmla="*/ 1457366 w 4151868"/>
              <a:gd name="connsiteY103" fmla="*/ 831528 h 2519958"/>
              <a:gd name="connsiteX104" fmla="*/ 1476016 w 4151868"/>
              <a:gd name="connsiteY104" fmla="*/ 844366 h 2519958"/>
              <a:gd name="connsiteX105" fmla="*/ 1509905 w 4151868"/>
              <a:gd name="connsiteY105" fmla="*/ 863162 h 2519958"/>
              <a:gd name="connsiteX106" fmla="*/ 1566994 w 4151868"/>
              <a:gd name="connsiteY106" fmla="*/ 889555 h 2519958"/>
              <a:gd name="connsiteX107" fmla="*/ 1608849 w 4151868"/>
              <a:gd name="connsiteY107" fmla="*/ 909968 h 2519958"/>
              <a:gd name="connsiteX108" fmla="*/ 1662299 w 4151868"/>
              <a:gd name="connsiteY108" fmla="*/ 910499 h 2519958"/>
              <a:gd name="connsiteX109" fmla="*/ 1715750 w 4151868"/>
              <a:gd name="connsiteY109" fmla="*/ 911030 h 2519958"/>
              <a:gd name="connsiteX110" fmla="*/ 1718446 w 4151868"/>
              <a:gd name="connsiteY110" fmla="*/ 895236 h 2519958"/>
              <a:gd name="connsiteX111" fmla="*/ 1724422 w 4151868"/>
              <a:gd name="connsiteY111" fmla="*/ 875285 h 2519958"/>
              <a:gd name="connsiteX112" fmla="*/ 1730291 w 4151868"/>
              <a:gd name="connsiteY112" fmla="*/ 856628 h 2519958"/>
              <a:gd name="connsiteX113" fmla="*/ 1781798 w 4151868"/>
              <a:gd name="connsiteY113" fmla="*/ 788810 h 2519958"/>
              <a:gd name="connsiteX114" fmla="*/ 1793943 w 4151868"/>
              <a:gd name="connsiteY114" fmla="*/ 771353 h 2519958"/>
              <a:gd name="connsiteX115" fmla="*/ 1797263 w 4151868"/>
              <a:gd name="connsiteY115" fmla="*/ 754866 h 2519958"/>
              <a:gd name="connsiteX116" fmla="*/ 1801798 w 4151868"/>
              <a:gd name="connsiteY116" fmla="*/ 742628 h 2519958"/>
              <a:gd name="connsiteX117" fmla="*/ 1807437 w 4151868"/>
              <a:gd name="connsiteY117" fmla="*/ 732376 h 2519958"/>
              <a:gd name="connsiteX118" fmla="*/ 1826578 w 4151868"/>
              <a:gd name="connsiteY118" fmla="*/ 768328 h 2519958"/>
              <a:gd name="connsiteX119" fmla="*/ 1844419 w 4151868"/>
              <a:gd name="connsiteY119" fmla="*/ 794721 h 2519958"/>
              <a:gd name="connsiteX120" fmla="*/ 1890791 w 4151868"/>
              <a:gd name="connsiteY120" fmla="*/ 895605 h 2519958"/>
              <a:gd name="connsiteX121" fmla="*/ 1897200 w 4151868"/>
              <a:gd name="connsiteY121" fmla="*/ 927355 h 2519958"/>
              <a:gd name="connsiteX122" fmla="*/ 1927464 w 4151868"/>
              <a:gd name="connsiteY122" fmla="*/ 918281 h 2519958"/>
              <a:gd name="connsiteX123" fmla="*/ 1989030 w 4151868"/>
              <a:gd name="connsiteY123" fmla="*/ 919620 h 2519958"/>
              <a:gd name="connsiteX124" fmla="*/ 2018862 w 4151868"/>
              <a:gd name="connsiteY124" fmla="*/ 932782 h 2519958"/>
              <a:gd name="connsiteX125" fmla="*/ 2045162 w 4151868"/>
              <a:gd name="connsiteY125" fmla="*/ 946544 h 2519958"/>
              <a:gd name="connsiteX126" fmla="*/ 2056845 w 4151868"/>
              <a:gd name="connsiteY126" fmla="*/ 976862 h 2519958"/>
              <a:gd name="connsiteX127" fmla="*/ 2067974 w 4151868"/>
              <a:gd name="connsiteY127" fmla="*/ 990555 h 2519958"/>
              <a:gd name="connsiteX128" fmla="*/ 2065873 w 4151868"/>
              <a:gd name="connsiteY128" fmla="*/ 1015216 h 2519958"/>
              <a:gd name="connsiteX129" fmla="*/ 2055067 w 4151868"/>
              <a:gd name="connsiteY129" fmla="*/ 1036875 h 2519958"/>
              <a:gd name="connsiteX130" fmla="*/ 2053058 w 4151868"/>
              <a:gd name="connsiteY130" fmla="*/ 1123813 h 2519958"/>
              <a:gd name="connsiteX131" fmla="*/ 2054790 w 4151868"/>
              <a:gd name="connsiteY131" fmla="*/ 1206063 h 2519958"/>
              <a:gd name="connsiteX132" fmla="*/ 2061140 w 4151868"/>
              <a:gd name="connsiteY132" fmla="*/ 1267046 h 2519958"/>
              <a:gd name="connsiteX133" fmla="*/ 2066843 w 4151868"/>
              <a:gd name="connsiteY133" fmla="*/ 1313412 h 2519958"/>
              <a:gd name="connsiteX134" fmla="*/ 2114777 w 4151868"/>
              <a:gd name="connsiteY134" fmla="*/ 1294686 h 2519958"/>
              <a:gd name="connsiteX135" fmla="*/ 2172155 w 4151868"/>
              <a:gd name="connsiteY135" fmla="*/ 1306162 h 2519958"/>
              <a:gd name="connsiteX136" fmla="*/ 2211108 w 4151868"/>
              <a:gd name="connsiteY136" fmla="*/ 1350935 h 2519958"/>
              <a:gd name="connsiteX137" fmla="*/ 2216441 w 4151868"/>
              <a:gd name="connsiteY137" fmla="*/ 1368346 h 2519958"/>
              <a:gd name="connsiteX138" fmla="*/ 2221891 w 4151868"/>
              <a:gd name="connsiteY138" fmla="*/ 1386795 h 2519958"/>
              <a:gd name="connsiteX139" fmla="*/ 2227940 w 4151868"/>
              <a:gd name="connsiteY139" fmla="*/ 1400465 h 2519958"/>
              <a:gd name="connsiteX140" fmla="*/ 2374860 w 4151868"/>
              <a:gd name="connsiteY140" fmla="*/ 1409794 h 2519958"/>
              <a:gd name="connsiteX141" fmla="*/ 2397465 w 4151868"/>
              <a:gd name="connsiteY141" fmla="*/ 1401412 h 2519958"/>
              <a:gd name="connsiteX142" fmla="*/ 2434478 w 4151868"/>
              <a:gd name="connsiteY142" fmla="*/ 1386495 h 2519958"/>
              <a:gd name="connsiteX143" fmla="*/ 2470174 w 4151868"/>
              <a:gd name="connsiteY143" fmla="*/ 1379013 h 2519958"/>
              <a:gd name="connsiteX144" fmla="*/ 2518478 w 4151868"/>
              <a:gd name="connsiteY144" fmla="*/ 1371624 h 2519958"/>
              <a:gd name="connsiteX145" fmla="*/ 2560155 w 4151868"/>
              <a:gd name="connsiteY145" fmla="*/ 1368392 h 2519958"/>
              <a:gd name="connsiteX146" fmla="*/ 2623837 w 4151868"/>
              <a:gd name="connsiteY146" fmla="*/ 1372040 h 2519958"/>
              <a:gd name="connsiteX147" fmla="*/ 2644733 w 4151868"/>
              <a:gd name="connsiteY147" fmla="*/ 1392937 h 2519958"/>
              <a:gd name="connsiteX148" fmla="*/ 2653507 w 4151868"/>
              <a:gd name="connsiteY148" fmla="*/ 1413257 h 2519958"/>
              <a:gd name="connsiteX149" fmla="*/ 2690658 w 4151868"/>
              <a:gd name="connsiteY149" fmla="*/ 1423602 h 2519958"/>
              <a:gd name="connsiteX150" fmla="*/ 2721206 w 4151868"/>
              <a:gd name="connsiteY150" fmla="*/ 1425195 h 2519958"/>
              <a:gd name="connsiteX151" fmla="*/ 2738454 w 4151868"/>
              <a:gd name="connsiteY151" fmla="*/ 1410279 h 2519958"/>
              <a:gd name="connsiteX152" fmla="*/ 2768517 w 4151868"/>
              <a:gd name="connsiteY152" fmla="*/ 1395339 h 2519958"/>
              <a:gd name="connsiteX153" fmla="*/ 2810332 w 4151868"/>
              <a:gd name="connsiteY153" fmla="*/ 1414389 h 2519958"/>
              <a:gd name="connsiteX154" fmla="*/ 2859929 w 4151868"/>
              <a:gd name="connsiteY154" fmla="*/ 1408939 h 2519958"/>
              <a:gd name="connsiteX155" fmla="*/ 2935733 w 4151868"/>
              <a:gd name="connsiteY155" fmla="*/ 1395985 h 2519958"/>
              <a:gd name="connsiteX156" fmla="*/ 2987408 w 4151868"/>
              <a:gd name="connsiteY156" fmla="*/ 1394808 h 2519958"/>
              <a:gd name="connsiteX157" fmla="*/ 2989578 w 4151868"/>
              <a:gd name="connsiteY157" fmla="*/ 1385086 h 2519958"/>
              <a:gd name="connsiteX158" fmla="*/ 3000592 w 4151868"/>
              <a:gd name="connsiteY158" fmla="*/ 1356246 h 2519958"/>
              <a:gd name="connsiteX159" fmla="*/ 3006987 w 4151868"/>
              <a:gd name="connsiteY159" fmla="*/ 1166785 h 2519958"/>
              <a:gd name="connsiteX160" fmla="*/ 3004171 w 4151868"/>
              <a:gd name="connsiteY160" fmla="*/ 1142586 h 2519958"/>
              <a:gd name="connsiteX161" fmla="*/ 3008742 w 4151868"/>
              <a:gd name="connsiteY161" fmla="*/ 1120072 h 2519958"/>
              <a:gd name="connsiteX162" fmla="*/ 3019918 w 4151868"/>
              <a:gd name="connsiteY162" fmla="*/ 968342 h 2519958"/>
              <a:gd name="connsiteX163" fmla="*/ 3027145 w 4151868"/>
              <a:gd name="connsiteY163" fmla="*/ 589974 h 2519958"/>
              <a:gd name="connsiteX164" fmla="*/ 3034395 w 4151868"/>
              <a:gd name="connsiteY164" fmla="*/ 301566 h 2519958"/>
              <a:gd name="connsiteX165" fmla="*/ 3038228 w 4151868"/>
              <a:gd name="connsiteY165" fmla="*/ 162981 h 2519958"/>
              <a:gd name="connsiteX166" fmla="*/ 3055384 w 4151868"/>
              <a:gd name="connsiteY166" fmla="*/ 21448 h 2519958"/>
              <a:gd name="connsiteX167" fmla="*/ 3085354 w 4151868"/>
              <a:gd name="connsiteY167" fmla="*/ 6531 h 2519958"/>
              <a:gd name="connsiteX168" fmla="*/ 3092512 w 4151868"/>
              <a:gd name="connsiteY168" fmla="*/ 18599 h 2519958"/>
              <a:gd name="connsiteX169" fmla="*/ 3098492 w 4151868"/>
              <a:gd name="connsiteY169" fmla="*/ 33109 h 2519958"/>
              <a:gd name="connsiteX170" fmla="*/ 3114193 w 4151868"/>
              <a:gd name="connsiteY170" fmla="*/ 296124 h 2519958"/>
              <a:gd name="connsiteX171" fmla="*/ 3121443 w 4151868"/>
              <a:gd name="connsiteY171" fmla="*/ 570023 h 2519958"/>
              <a:gd name="connsiteX172" fmla="*/ 3129040 w 4151868"/>
              <a:gd name="connsiteY172" fmla="*/ 883136 h 2519958"/>
              <a:gd name="connsiteX173" fmla="*/ 3132619 w 4151868"/>
              <a:gd name="connsiteY173" fmla="*/ 1109173 h 2519958"/>
              <a:gd name="connsiteX174" fmla="*/ 3141647 w 4151868"/>
              <a:gd name="connsiteY174" fmla="*/ 1118894 h 2519958"/>
              <a:gd name="connsiteX175" fmla="*/ 3146126 w 4151868"/>
              <a:gd name="connsiteY175" fmla="*/ 1144479 h 2519958"/>
              <a:gd name="connsiteX176" fmla="*/ 3141739 w 4151868"/>
              <a:gd name="connsiteY176" fmla="*/ 1245894 h 2519958"/>
              <a:gd name="connsiteX177" fmla="*/ 3141878 w 4151868"/>
              <a:gd name="connsiteY177" fmla="*/ 1342738 h 2519958"/>
              <a:gd name="connsiteX178" fmla="*/ 3151714 w 4151868"/>
              <a:gd name="connsiteY178" fmla="*/ 1358093 h 2519958"/>
              <a:gd name="connsiteX179" fmla="*/ 3161527 w 4151868"/>
              <a:gd name="connsiteY179" fmla="*/ 1380306 h 2519958"/>
              <a:gd name="connsiteX180" fmla="*/ 3208930 w 4151868"/>
              <a:gd name="connsiteY180" fmla="*/ 1398271 h 2519958"/>
              <a:gd name="connsiteX181" fmla="*/ 3259474 w 4151868"/>
              <a:gd name="connsiteY181" fmla="*/ 1412149 h 2519958"/>
              <a:gd name="connsiteX182" fmla="*/ 3342735 w 4151868"/>
              <a:gd name="connsiteY182" fmla="*/ 1426188 h 2519958"/>
              <a:gd name="connsiteX183" fmla="*/ 3457791 w 4151868"/>
              <a:gd name="connsiteY183" fmla="*/ 1448009 h 2519958"/>
              <a:gd name="connsiteX184" fmla="*/ 3486099 w 4151868"/>
              <a:gd name="connsiteY184" fmla="*/ 1460917 h 2519958"/>
              <a:gd name="connsiteX185" fmla="*/ 3506164 w 4151868"/>
              <a:gd name="connsiteY185" fmla="*/ 1468422 h 2519958"/>
              <a:gd name="connsiteX186" fmla="*/ 3506164 w 4151868"/>
              <a:gd name="connsiteY186" fmla="*/ 1491443 h 2519958"/>
              <a:gd name="connsiteX187" fmla="*/ 3506164 w 4151868"/>
              <a:gd name="connsiteY187" fmla="*/ 1514488 h 2519958"/>
              <a:gd name="connsiteX188" fmla="*/ 3528839 w 4151868"/>
              <a:gd name="connsiteY188" fmla="*/ 1516497 h 2519958"/>
              <a:gd name="connsiteX189" fmla="*/ 3671210 w 4151868"/>
              <a:gd name="connsiteY189" fmla="*/ 1522477 h 2519958"/>
              <a:gd name="connsiteX190" fmla="*/ 3805430 w 4151868"/>
              <a:gd name="connsiteY190" fmla="*/ 1529751 h 2519958"/>
              <a:gd name="connsiteX191" fmla="*/ 3890678 w 4151868"/>
              <a:gd name="connsiteY191" fmla="*/ 1558568 h 2519958"/>
              <a:gd name="connsiteX192" fmla="*/ 4028523 w 4151868"/>
              <a:gd name="connsiteY192" fmla="*/ 1609022 h 2519958"/>
              <a:gd name="connsiteX193" fmla="*/ 4115456 w 4151868"/>
              <a:gd name="connsiteY193" fmla="*/ 1644882 h 2519958"/>
              <a:gd name="connsiteX194" fmla="*/ 4146073 w 4151868"/>
              <a:gd name="connsiteY194" fmla="*/ 1660168 h 2519958"/>
              <a:gd name="connsiteX195" fmla="*/ 4151869 w 4151868"/>
              <a:gd name="connsiteY195" fmla="*/ 1681712 h 2519958"/>
              <a:gd name="connsiteX196" fmla="*/ 4148244 w 4151868"/>
              <a:gd name="connsiteY196" fmla="*/ 1705519 h 2519958"/>
              <a:gd name="connsiteX197" fmla="*/ 4148244 w 4151868"/>
              <a:gd name="connsiteY197" fmla="*/ 1770820 h 2519958"/>
              <a:gd name="connsiteX198" fmla="*/ 4151869 w 4151868"/>
              <a:gd name="connsiteY198" fmla="*/ 1810929 h 2519958"/>
              <a:gd name="connsiteX199" fmla="*/ 4146466 w 4151868"/>
              <a:gd name="connsiteY199" fmla="*/ 1848821 h 2519958"/>
              <a:gd name="connsiteX200" fmla="*/ 4142587 w 4151868"/>
              <a:gd name="connsiteY200" fmla="*/ 1896804 h 2519958"/>
              <a:gd name="connsiteX201" fmla="*/ 4147990 w 4151868"/>
              <a:gd name="connsiteY201" fmla="*/ 1946080 h 2519958"/>
              <a:gd name="connsiteX202" fmla="*/ 4151869 w 4151868"/>
              <a:gd name="connsiteY202" fmla="*/ 2233654 h 2519958"/>
              <a:gd name="connsiteX203" fmla="*/ 4151869 w 4151868"/>
              <a:gd name="connsiteY203" fmla="*/ 2519959 h 2519958"/>
              <a:gd name="connsiteX204" fmla="*/ 2077095 w 4151868"/>
              <a:gd name="connsiteY204" fmla="*/ 2519959 h 2519958"/>
              <a:gd name="connsiteX205" fmla="*/ 346 w 4151868"/>
              <a:gd name="connsiteY205" fmla="*/ 2516725 h 2519958"/>
              <a:gd name="connsiteX206" fmla="*/ 3970499 w 4151868"/>
              <a:gd name="connsiteY206" fmla="*/ 1631374 h 2519958"/>
              <a:gd name="connsiteX207" fmla="*/ 3941475 w 4151868"/>
              <a:gd name="connsiteY207" fmla="*/ 1622161 h 2519958"/>
              <a:gd name="connsiteX208" fmla="*/ 3854404 w 4151868"/>
              <a:gd name="connsiteY208" fmla="*/ 1587363 h 2519958"/>
              <a:gd name="connsiteX209" fmla="*/ 3781810 w 4151868"/>
              <a:gd name="connsiteY209" fmla="*/ 1558592 h 2519958"/>
              <a:gd name="connsiteX210" fmla="*/ 3811272 w 4151868"/>
              <a:gd name="connsiteY210" fmla="*/ 1580782 h 2519958"/>
              <a:gd name="connsiteX211" fmla="*/ 3838472 w 4151868"/>
              <a:gd name="connsiteY211" fmla="*/ 1595283 h 2519958"/>
              <a:gd name="connsiteX212" fmla="*/ 3848169 w 4151868"/>
              <a:gd name="connsiteY212" fmla="*/ 1602118 h 2519958"/>
              <a:gd name="connsiteX213" fmla="*/ 3907025 w 4151868"/>
              <a:gd name="connsiteY213" fmla="*/ 1625809 h 2519958"/>
              <a:gd name="connsiteX214" fmla="*/ 3954175 w 4151868"/>
              <a:gd name="connsiteY214" fmla="*/ 1634237 h 2519958"/>
              <a:gd name="connsiteX215" fmla="*/ 3970499 w 4151868"/>
              <a:gd name="connsiteY215" fmla="*/ 1631374 h 2519958"/>
              <a:gd name="connsiteX0" fmla="*/ 0 w 4151523"/>
              <a:gd name="connsiteY0" fmla="*/ 2516725 h 2519959"/>
              <a:gd name="connsiteX1" fmla="*/ 3420 w 4151523"/>
              <a:gd name="connsiteY1" fmla="*/ 2509036 h 2519959"/>
              <a:gd name="connsiteX2" fmla="*/ 8821 w 4151523"/>
              <a:gd name="connsiteY2" fmla="*/ 2499546 h 2519959"/>
              <a:gd name="connsiteX3" fmla="*/ 11769 w 4151523"/>
              <a:gd name="connsiteY3" fmla="*/ 2494558 h 2519959"/>
              <a:gd name="connsiteX4" fmla="*/ 22711 w 4151523"/>
              <a:gd name="connsiteY4" fmla="*/ 2475508 h 2519959"/>
              <a:gd name="connsiteX5" fmla="*/ 54649 w 4151523"/>
              <a:gd name="connsiteY5" fmla="*/ 2436508 h 2519959"/>
              <a:gd name="connsiteX6" fmla="*/ 91265 w 4151523"/>
              <a:gd name="connsiteY6" fmla="*/ 2395914 h 2519959"/>
              <a:gd name="connsiteX7" fmla="*/ 106790 w 4151523"/>
              <a:gd name="connsiteY7" fmla="*/ 2351256 h 2519959"/>
              <a:gd name="connsiteX8" fmla="*/ 105786 w 4151523"/>
              <a:gd name="connsiteY8" fmla="*/ 2341558 h 2519959"/>
              <a:gd name="connsiteX9" fmla="*/ 105860 w 4151523"/>
              <a:gd name="connsiteY9" fmla="*/ 2332345 h 2519959"/>
              <a:gd name="connsiteX10" fmla="*/ 110395 w 4151523"/>
              <a:gd name="connsiteY10" fmla="*/ 2318052 h 2519959"/>
              <a:gd name="connsiteX11" fmla="*/ 105860 w 4151523"/>
              <a:gd name="connsiteY11" fmla="*/ 2300341 h 2519959"/>
              <a:gd name="connsiteX12" fmla="*/ 92255 w 4151523"/>
              <a:gd name="connsiteY12" fmla="*/ 2276811 h 2519959"/>
              <a:gd name="connsiteX13" fmla="*/ 119016 w 4151523"/>
              <a:gd name="connsiteY13" fmla="*/ 2244507 h 2519959"/>
              <a:gd name="connsiteX14" fmla="*/ 148453 w 4151523"/>
              <a:gd name="connsiteY14" fmla="*/ 2214812 h 2519959"/>
              <a:gd name="connsiteX15" fmla="*/ 145119 w 4151523"/>
              <a:gd name="connsiteY15" fmla="*/ 2199665 h 2519959"/>
              <a:gd name="connsiteX16" fmla="*/ 139414 w 4151523"/>
              <a:gd name="connsiteY16" fmla="*/ 2190082 h 2519959"/>
              <a:gd name="connsiteX17" fmla="*/ 133974 w 4151523"/>
              <a:gd name="connsiteY17" fmla="*/ 2186202 h 2519959"/>
              <a:gd name="connsiteX18" fmla="*/ 128208 w 4151523"/>
              <a:gd name="connsiteY18" fmla="*/ 2172810 h 2519959"/>
              <a:gd name="connsiteX19" fmla="*/ 158435 w 4151523"/>
              <a:gd name="connsiteY19" fmla="*/ 2142653 h 2519959"/>
              <a:gd name="connsiteX20" fmla="*/ 145609 w 4151523"/>
              <a:gd name="connsiteY20" fmla="*/ 2131823 h 2519959"/>
              <a:gd name="connsiteX21" fmla="*/ 79429 w 4151523"/>
              <a:gd name="connsiteY21" fmla="*/ 2104715 h 2519959"/>
              <a:gd name="connsiteX22" fmla="*/ 74527 w 4151523"/>
              <a:gd name="connsiteY22" fmla="*/ 2077329 h 2519959"/>
              <a:gd name="connsiteX23" fmla="*/ 84303 w 4151523"/>
              <a:gd name="connsiteY23" fmla="*/ 2054215 h 2519959"/>
              <a:gd name="connsiteX24" fmla="*/ 85908 w 4151523"/>
              <a:gd name="connsiteY24" fmla="*/ 2045694 h 2519959"/>
              <a:gd name="connsiteX25" fmla="*/ 87804 w 4151523"/>
              <a:gd name="connsiteY25" fmla="*/ 2030639 h 2519959"/>
              <a:gd name="connsiteX26" fmla="*/ 338932 w 4151523"/>
              <a:gd name="connsiteY26" fmla="*/ 1997480 h 2519959"/>
              <a:gd name="connsiteX27" fmla="*/ 849515 w 4151523"/>
              <a:gd name="connsiteY27" fmla="*/ 1962405 h 2519959"/>
              <a:gd name="connsiteX28" fmla="*/ 937485 w 4151523"/>
              <a:gd name="connsiteY28" fmla="*/ 1958018 h 2519959"/>
              <a:gd name="connsiteX29" fmla="*/ 889419 w 4151523"/>
              <a:gd name="connsiteY29" fmla="*/ 1941924 h 2519959"/>
              <a:gd name="connsiteX30" fmla="*/ 817774 w 4151523"/>
              <a:gd name="connsiteY30" fmla="*/ 1919849 h 2519959"/>
              <a:gd name="connsiteX31" fmla="*/ 776058 w 4151523"/>
              <a:gd name="connsiteY31" fmla="*/ 1907149 h 2519959"/>
              <a:gd name="connsiteX32" fmla="*/ 748849 w 4151523"/>
              <a:gd name="connsiteY32" fmla="*/ 1896435 h 2519959"/>
              <a:gd name="connsiteX33" fmla="*/ 714387 w 4151523"/>
              <a:gd name="connsiteY33" fmla="*/ 1877038 h 2519959"/>
              <a:gd name="connsiteX34" fmla="*/ 665973 w 4151523"/>
              <a:gd name="connsiteY34" fmla="*/ 1851061 h 2519959"/>
              <a:gd name="connsiteX35" fmla="*/ 639108 w 4151523"/>
              <a:gd name="connsiteY35" fmla="*/ 1837922 h 2519959"/>
              <a:gd name="connsiteX36" fmla="*/ 608842 w 4151523"/>
              <a:gd name="connsiteY36" fmla="*/ 1810721 h 2519959"/>
              <a:gd name="connsiteX37" fmla="*/ 566782 w 4151523"/>
              <a:gd name="connsiteY37" fmla="*/ 1783404 h 2519959"/>
              <a:gd name="connsiteX38" fmla="*/ 525754 w 4151523"/>
              <a:gd name="connsiteY38" fmla="*/ 1781696 h 2519959"/>
              <a:gd name="connsiteX39" fmla="*/ 459121 w 4151523"/>
              <a:gd name="connsiteY39" fmla="*/ 1778232 h 2519959"/>
              <a:gd name="connsiteX40" fmla="*/ 398358 w 4151523"/>
              <a:gd name="connsiteY40" fmla="*/ 1767149 h 2519959"/>
              <a:gd name="connsiteX41" fmla="*/ 378836 w 4151523"/>
              <a:gd name="connsiteY41" fmla="*/ 1752578 h 2519959"/>
              <a:gd name="connsiteX42" fmla="*/ 375208 w 4151523"/>
              <a:gd name="connsiteY42" fmla="*/ 1747244 h 2519959"/>
              <a:gd name="connsiteX43" fmla="*/ 376257 w 4151523"/>
              <a:gd name="connsiteY43" fmla="*/ 1734983 h 2519959"/>
              <a:gd name="connsiteX44" fmla="*/ 471340 w 4151523"/>
              <a:gd name="connsiteY44" fmla="*/ 1709006 h 2519959"/>
              <a:gd name="connsiteX45" fmla="*/ 513909 w 4151523"/>
              <a:gd name="connsiteY45" fmla="*/ 1698730 h 2519959"/>
              <a:gd name="connsiteX46" fmla="*/ 516628 w 4151523"/>
              <a:gd name="connsiteY46" fmla="*/ 1648415 h 2519959"/>
              <a:gd name="connsiteX47" fmla="*/ 516684 w 4151523"/>
              <a:gd name="connsiteY47" fmla="*/ 1602187 h 2519959"/>
              <a:gd name="connsiteX48" fmla="*/ 498852 w 4151523"/>
              <a:gd name="connsiteY48" fmla="*/ 1590388 h 2519959"/>
              <a:gd name="connsiteX49" fmla="*/ 469826 w 4151523"/>
              <a:gd name="connsiteY49" fmla="*/ 1537232 h 2519959"/>
              <a:gd name="connsiteX50" fmla="*/ 488041 w 4151523"/>
              <a:gd name="connsiteY50" fmla="*/ 1494237 h 2519959"/>
              <a:gd name="connsiteX51" fmla="*/ 494917 w 4151523"/>
              <a:gd name="connsiteY51" fmla="*/ 1487425 h 2519959"/>
              <a:gd name="connsiteX52" fmla="*/ 498418 w 4151523"/>
              <a:gd name="connsiteY52" fmla="*/ 1482414 h 2519959"/>
              <a:gd name="connsiteX53" fmla="*/ 506527 w 4151523"/>
              <a:gd name="connsiteY53" fmla="*/ 1463134 h 2519959"/>
              <a:gd name="connsiteX54" fmla="*/ 500662 w 4151523"/>
              <a:gd name="connsiteY54" fmla="*/ 1445192 h 2519959"/>
              <a:gd name="connsiteX55" fmla="*/ 457830 w 4151523"/>
              <a:gd name="connsiteY55" fmla="*/ 1398964 h 2519959"/>
              <a:gd name="connsiteX56" fmla="*/ 430439 w 4151523"/>
              <a:gd name="connsiteY56" fmla="*/ 1370193 h 2519959"/>
              <a:gd name="connsiteX57" fmla="*/ 454272 w 4151523"/>
              <a:gd name="connsiteY57" fmla="*/ 1360471 h 2519959"/>
              <a:gd name="connsiteX58" fmla="*/ 479345 w 4151523"/>
              <a:gd name="connsiteY58" fmla="*/ 1354075 h 2519959"/>
              <a:gd name="connsiteX59" fmla="*/ 480786 w 4151523"/>
              <a:gd name="connsiteY59" fmla="*/ 1134134 h 2519959"/>
              <a:gd name="connsiteX60" fmla="*/ 478530 w 4151523"/>
              <a:gd name="connsiteY60" fmla="*/ 996282 h 2519959"/>
              <a:gd name="connsiteX61" fmla="*/ 479930 w 4151523"/>
              <a:gd name="connsiteY61" fmla="*/ 925000 h 2519959"/>
              <a:gd name="connsiteX62" fmla="*/ 484259 w 4151523"/>
              <a:gd name="connsiteY62" fmla="*/ 892765 h 2519959"/>
              <a:gd name="connsiteX63" fmla="*/ 559308 w 4151523"/>
              <a:gd name="connsiteY63" fmla="*/ 893319 h 2519959"/>
              <a:gd name="connsiteX64" fmla="*/ 578375 w 4151523"/>
              <a:gd name="connsiteY64" fmla="*/ 888770 h 2519959"/>
              <a:gd name="connsiteX65" fmla="*/ 583817 w 4151523"/>
              <a:gd name="connsiteY65" fmla="*/ 871614 h 2519959"/>
              <a:gd name="connsiteX66" fmla="*/ 589359 w 4151523"/>
              <a:gd name="connsiteY66" fmla="*/ 855288 h 2519959"/>
              <a:gd name="connsiteX67" fmla="*/ 596491 w 4151523"/>
              <a:gd name="connsiteY67" fmla="*/ 834853 h 2519959"/>
              <a:gd name="connsiteX68" fmla="*/ 603741 w 4151523"/>
              <a:gd name="connsiteY68" fmla="*/ 811277 h 2519959"/>
              <a:gd name="connsiteX69" fmla="*/ 628367 w 4151523"/>
              <a:gd name="connsiteY69" fmla="*/ 750017 h 2519959"/>
              <a:gd name="connsiteX70" fmla="*/ 663336 w 4151523"/>
              <a:gd name="connsiteY70" fmla="*/ 723832 h 2519959"/>
              <a:gd name="connsiteX71" fmla="*/ 687153 w 4151523"/>
              <a:gd name="connsiteY71" fmla="*/ 711501 h 2519959"/>
              <a:gd name="connsiteX72" fmla="*/ 687185 w 4151523"/>
              <a:gd name="connsiteY72" fmla="*/ 689750 h 2519959"/>
              <a:gd name="connsiteX73" fmla="*/ 695669 w 4151523"/>
              <a:gd name="connsiteY73" fmla="*/ 657422 h 2519959"/>
              <a:gd name="connsiteX74" fmla="*/ 707911 w 4151523"/>
              <a:gd name="connsiteY74" fmla="*/ 649202 h 2519959"/>
              <a:gd name="connsiteX75" fmla="*/ 723457 w 4151523"/>
              <a:gd name="connsiteY75" fmla="*/ 701942 h 2519959"/>
              <a:gd name="connsiteX76" fmla="*/ 744233 w 4151523"/>
              <a:gd name="connsiteY76" fmla="*/ 730274 h 2519959"/>
              <a:gd name="connsiteX77" fmla="*/ 797868 w 4151523"/>
              <a:gd name="connsiteY77" fmla="*/ 821229 h 2519959"/>
              <a:gd name="connsiteX78" fmla="*/ 803731 w 4151523"/>
              <a:gd name="connsiteY78" fmla="*/ 838755 h 2519959"/>
              <a:gd name="connsiteX79" fmla="*/ 806363 w 4151523"/>
              <a:gd name="connsiteY79" fmla="*/ 856974 h 2519959"/>
              <a:gd name="connsiteX80" fmla="*/ 809496 w 4151523"/>
              <a:gd name="connsiteY80" fmla="*/ 876994 h 2519959"/>
              <a:gd name="connsiteX81" fmla="*/ 915721 w 4151523"/>
              <a:gd name="connsiteY81" fmla="*/ 883783 h 2519959"/>
              <a:gd name="connsiteX82" fmla="*/ 943006 w 4151523"/>
              <a:gd name="connsiteY82" fmla="*/ 851640 h 2519959"/>
              <a:gd name="connsiteX83" fmla="*/ 979605 w 4151523"/>
              <a:gd name="connsiteY83" fmla="*/ 847553 h 2519959"/>
              <a:gd name="connsiteX84" fmla="*/ 1026505 w 4151523"/>
              <a:gd name="connsiteY84" fmla="*/ 841873 h 2519959"/>
              <a:gd name="connsiteX85" fmla="*/ 1078635 w 4151523"/>
              <a:gd name="connsiteY85" fmla="*/ 832706 h 2519959"/>
              <a:gd name="connsiteX86" fmla="*/ 1120746 w 4151523"/>
              <a:gd name="connsiteY86" fmla="*/ 823700 h 2519959"/>
              <a:gd name="connsiteX87" fmla="*/ 1134491 w 4151523"/>
              <a:gd name="connsiteY87" fmla="*/ 792666 h 2519959"/>
              <a:gd name="connsiteX88" fmla="*/ 1152146 w 4151523"/>
              <a:gd name="connsiteY88" fmla="*/ 729258 h 2519959"/>
              <a:gd name="connsiteX89" fmla="*/ 1164513 w 4151523"/>
              <a:gd name="connsiteY89" fmla="*/ 707507 h 2519959"/>
              <a:gd name="connsiteX90" fmla="*/ 1185365 w 4151523"/>
              <a:gd name="connsiteY90" fmla="*/ 677650 h 2519959"/>
              <a:gd name="connsiteX91" fmla="*/ 1255084 w 4151523"/>
              <a:gd name="connsiteY91" fmla="*/ 636710 h 2519959"/>
              <a:gd name="connsiteX92" fmla="*/ 1271224 w 4151523"/>
              <a:gd name="connsiteY92" fmla="*/ 624195 h 2519959"/>
              <a:gd name="connsiteX93" fmla="*/ 1276722 w 4151523"/>
              <a:gd name="connsiteY93" fmla="*/ 594685 h 2519959"/>
              <a:gd name="connsiteX94" fmla="*/ 1284515 w 4151523"/>
              <a:gd name="connsiteY94" fmla="*/ 554275 h 2519959"/>
              <a:gd name="connsiteX95" fmla="*/ 1308260 w 4151523"/>
              <a:gd name="connsiteY95" fmla="*/ 561734 h 2519959"/>
              <a:gd name="connsiteX96" fmla="*/ 1314129 w 4151523"/>
              <a:gd name="connsiteY96" fmla="*/ 585540 h 2519959"/>
              <a:gd name="connsiteX97" fmla="*/ 1318422 w 4151523"/>
              <a:gd name="connsiteY97" fmla="*/ 598448 h 2519959"/>
              <a:gd name="connsiteX98" fmla="*/ 1320592 w 4151523"/>
              <a:gd name="connsiteY98" fmla="*/ 622809 h 2519959"/>
              <a:gd name="connsiteX99" fmla="*/ 1341412 w 4151523"/>
              <a:gd name="connsiteY99" fmla="*/ 642229 h 2519959"/>
              <a:gd name="connsiteX100" fmla="*/ 1419954 w 4151523"/>
              <a:gd name="connsiteY100" fmla="*/ 708453 h 2519959"/>
              <a:gd name="connsiteX101" fmla="*/ 1422884 w 4151523"/>
              <a:gd name="connsiteY101" fmla="*/ 713326 h 2519959"/>
              <a:gd name="connsiteX102" fmla="*/ 1454582 w 4151523"/>
              <a:gd name="connsiteY102" fmla="*/ 806798 h 2519959"/>
              <a:gd name="connsiteX103" fmla="*/ 1457020 w 4151523"/>
              <a:gd name="connsiteY103" fmla="*/ 831528 h 2519959"/>
              <a:gd name="connsiteX104" fmla="*/ 1475670 w 4151523"/>
              <a:gd name="connsiteY104" fmla="*/ 844366 h 2519959"/>
              <a:gd name="connsiteX105" fmla="*/ 1509559 w 4151523"/>
              <a:gd name="connsiteY105" fmla="*/ 863162 h 2519959"/>
              <a:gd name="connsiteX106" fmla="*/ 1566648 w 4151523"/>
              <a:gd name="connsiteY106" fmla="*/ 889555 h 2519959"/>
              <a:gd name="connsiteX107" fmla="*/ 1608503 w 4151523"/>
              <a:gd name="connsiteY107" fmla="*/ 909968 h 2519959"/>
              <a:gd name="connsiteX108" fmla="*/ 1661953 w 4151523"/>
              <a:gd name="connsiteY108" fmla="*/ 910499 h 2519959"/>
              <a:gd name="connsiteX109" fmla="*/ 1715404 w 4151523"/>
              <a:gd name="connsiteY109" fmla="*/ 911030 h 2519959"/>
              <a:gd name="connsiteX110" fmla="*/ 1718100 w 4151523"/>
              <a:gd name="connsiteY110" fmla="*/ 895236 h 2519959"/>
              <a:gd name="connsiteX111" fmla="*/ 1724076 w 4151523"/>
              <a:gd name="connsiteY111" fmla="*/ 875285 h 2519959"/>
              <a:gd name="connsiteX112" fmla="*/ 1729945 w 4151523"/>
              <a:gd name="connsiteY112" fmla="*/ 856628 h 2519959"/>
              <a:gd name="connsiteX113" fmla="*/ 1781452 w 4151523"/>
              <a:gd name="connsiteY113" fmla="*/ 788810 h 2519959"/>
              <a:gd name="connsiteX114" fmla="*/ 1793597 w 4151523"/>
              <a:gd name="connsiteY114" fmla="*/ 771353 h 2519959"/>
              <a:gd name="connsiteX115" fmla="*/ 1796917 w 4151523"/>
              <a:gd name="connsiteY115" fmla="*/ 754866 h 2519959"/>
              <a:gd name="connsiteX116" fmla="*/ 1801452 w 4151523"/>
              <a:gd name="connsiteY116" fmla="*/ 742628 h 2519959"/>
              <a:gd name="connsiteX117" fmla="*/ 1807091 w 4151523"/>
              <a:gd name="connsiteY117" fmla="*/ 732376 h 2519959"/>
              <a:gd name="connsiteX118" fmla="*/ 1826232 w 4151523"/>
              <a:gd name="connsiteY118" fmla="*/ 768328 h 2519959"/>
              <a:gd name="connsiteX119" fmla="*/ 1844073 w 4151523"/>
              <a:gd name="connsiteY119" fmla="*/ 794721 h 2519959"/>
              <a:gd name="connsiteX120" fmla="*/ 1890445 w 4151523"/>
              <a:gd name="connsiteY120" fmla="*/ 895605 h 2519959"/>
              <a:gd name="connsiteX121" fmla="*/ 1896854 w 4151523"/>
              <a:gd name="connsiteY121" fmla="*/ 927355 h 2519959"/>
              <a:gd name="connsiteX122" fmla="*/ 1927118 w 4151523"/>
              <a:gd name="connsiteY122" fmla="*/ 918281 h 2519959"/>
              <a:gd name="connsiteX123" fmla="*/ 1988684 w 4151523"/>
              <a:gd name="connsiteY123" fmla="*/ 919620 h 2519959"/>
              <a:gd name="connsiteX124" fmla="*/ 2018516 w 4151523"/>
              <a:gd name="connsiteY124" fmla="*/ 932782 h 2519959"/>
              <a:gd name="connsiteX125" fmla="*/ 2044816 w 4151523"/>
              <a:gd name="connsiteY125" fmla="*/ 946544 h 2519959"/>
              <a:gd name="connsiteX126" fmla="*/ 2056499 w 4151523"/>
              <a:gd name="connsiteY126" fmla="*/ 976862 h 2519959"/>
              <a:gd name="connsiteX127" fmla="*/ 2067628 w 4151523"/>
              <a:gd name="connsiteY127" fmla="*/ 990555 h 2519959"/>
              <a:gd name="connsiteX128" fmla="*/ 2065527 w 4151523"/>
              <a:gd name="connsiteY128" fmla="*/ 1015216 h 2519959"/>
              <a:gd name="connsiteX129" fmla="*/ 2054721 w 4151523"/>
              <a:gd name="connsiteY129" fmla="*/ 1036875 h 2519959"/>
              <a:gd name="connsiteX130" fmla="*/ 2052712 w 4151523"/>
              <a:gd name="connsiteY130" fmla="*/ 1123813 h 2519959"/>
              <a:gd name="connsiteX131" fmla="*/ 2054444 w 4151523"/>
              <a:gd name="connsiteY131" fmla="*/ 1206063 h 2519959"/>
              <a:gd name="connsiteX132" fmla="*/ 2060794 w 4151523"/>
              <a:gd name="connsiteY132" fmla="*/ 1267046 h 2519959"/>
              <a:gd name="connsiteX133" fmla="*/ 2066497 w 4151523"/>
              <a:gd name="connsiteY133" fmla="*/ 1313412 h 2519959"/>
              <a:gd name="connsiteX134" fmla="*/ 2114431 w 4151523"/>
              <a:gd name="connsiteY134" fmla="*/ 1294686 h 2519959"/>
              <a:gd name="connsiteX135" fmla="*/ 2171809 w 4151523"/>
              <a:gd name="connsiteY135" fmla="*/ 1306162 h 2519959"/>
              <a:gd name="connsiteX136" fmla="*/ 2210762 w 4151523"/>
              <a:gd name="connsiteY136" fmla="*/ 1350935 h 2519959"/>
              <a:gd name="connsiteX137" fmla="*/ 2216095 w 4151523"/>
              <a:gd name="connsiteY137" fmla="*/ 1368346 h 2519959"/>
              <a:gd name="connsiteX138" fmla="*/ 2221545 w 4151523"/>
              <a:gd name="connsiteY138" fmla="*/ 1386795 h 2519959"/>
              <a:gd name="connsiteX139" fmla="*/ 2227594 w 4151523"/>
              <a:gd name="connsiteY139" fmla="*/ 1400465 h 2519959"/>
              <a:gd name="connsiteX140" fmla="*/ 2374514 w 4151523"/>
              <a:gd name="connsiteY140" fmla="*/ 1409794 h 2519959"/>
              <a:gd name="connsiteX141" fmla="*/ 2397119 w 4151523"/>
              <a:gd name="connsiteY141" fmla="*/ 1401412 h 2519959"/>
              <a:gd name="connsiteX142" fmla="*/ 2434132 w 4151523"/>
              <a:gd name="connsiteY142" fmla="*/ 1386495 h 2519959"/>
              <a:gd name="connsiteX143" fmla="*/ 2469828 w 4151523"/>
              <a:gd name="connsiteY143" fmla="*/ 1379013 h 2519959"/>
              <a:gd name="connsiteX144" fmla="*/ 2518132 w 4151523"/>
              <a:gd name="connsiteY144" fmla="*/ 1371624 h 2519959"/>
              <a:gd name="connsiteX145" fmla="*/ 2559809 w 4151523"/>
              <a:gd name="connsiteY145" fmla="*/ 1368392 h 2519959"/>
              <a:gd name="connsiteX146" fmla="*/ 2623491 w 4151523"/>
              <a:gd name="connsiteY146" fmla="*/ 1372040 h 2519959"/>
              <a:gd name="connsiteX147" fmla="*/ 2644387 w 4151523"/>
              <a:gd name="connsiteY147" fmla="*/ 1392937 h 2519959"/>
              <a:gd name="connsiteX148" fmla="*/ 2653161 w 4151523"/>
              <a:gd name="connsiteY148" fmla="*/ 1413257 h 2519959"/>
              <a:gd name="connsiteX149" fmla="*/ 2690312 w 4151523"/>
              <a:gd name="connsiteY149" fmla="*/ 1423602 h 2519959"/>
              <a:gd name="connsiteX150" fmla="*/ 2720860 w 4151523"/>
              <a:gd name="connsiteY150" fmla="*/ 1425195 h 2519959"/>
              <a:gd name="connsiteX151" fmla="*/ 2738108 w 4151523"/>
              <a:gd name="connsiteY151" fmla="*/ 1410279 h 2519959"/>
              <a:gd name="connsiteX152" fmla="*/ 2768171 w 4151523"/>
              <a:gd name="connsiteY152" fmla="*/ 1395339 h 2519959"/>
              <a:gd name="connsiteX153" fmla="*/ 2809986 w 4151523"/>
              <a:gd name="connsiteY153" fmla="*/ 1414389 h 2519959"/>
              <a:gd name="connsiteX154" fmla="*/ 2859583 w 4151523"/>
              <a:gd name="connsiteY154" fmla="*/ 1408939 h 2519959"/>
              <a:gd name="connsiteX155" fmla="*/ 2935387 w 4151523"/>
              <a:gd name="connsiteY155" fmla="*/ 1395985 h 2519959"/>
              <a:gd name="connsiteX156" fmla="*/ 2987062 w 4151523"/>
              <a:gd name="connsiteY156" fmla="*/ 1394808 h 2519959"/>
              <a:gd name="connsiteX157" fmla="*/ 2989232 w 4151523"/>
              <a:gd name="connsiteY157" fmla="*/ 1385086 h 2519959"/>
              <a:gd name="connsiteX158" fmla="*/ 3000246 w 4151523"/>
              <a:gd name="connsiteY158" fmla="*/ 1356246 h 2519959"/>
              <a:gd name="connsiteX159" fmla="*/ 3006641 w 4151523"/>
              <a:gd name="connsiteY159" fmla="*/ 1166785 h 2519959"/>
              <a:gd name="connsiteX160" fmla="*/ 3003825 w 4151523"/>
              <a:gd name="connsiteY160" fmla="*/ 1142586 h 2519959"/>
              <a:gd name="connsiteX161" fmla="*/ 3008396 w 4151523"/>
              <a:gd name="connsiteY161" fmla="*/ 1120072 h 2519959"/>
              <a:gd name="connsiteX162" fmla="*/ 3019572 w 4151523"/>
              <a:gd name="connsiteY162" fmla="*/ 968342 h 2519959"/>
              <a:gd name="connsiteX163" fmla="*/ 3026799 w 4151523"/>
              <a:gd name="connsiteY163" fmla="*/ 589974 h 2519959"/>
              <a:gd name="connsiteX164" fmla="*/ 3034049 w 4151523"/>
              <a:gd name="connsiteY164" fmla="*/ 301566 h 2519959"/>
              <a:gd name="connsiteX165" fmla="*/ 3037882 w 4151523"/>
              <a:gd name="connsiteY165" fmla="*/ 162981 h 2519959"/>
              <a:gd name="connsiteX166" fmla="*/ 3055038 w 4151523"/>
              <a:gd name="connsiteY166" fmla="*/ 21448 h 2519959"/>
              <a:gd name="connsiteX167" fmla="*/ 3085008 w 4151523"/>
              <a:gd name="connsiteY167" fmla="*/ 6531 h 2519959"/>
              <a:gd name="connsiteX168" fmla="*/ 3092166 w 4151523"/>
              <a:gd name="connsiteY168" fmla="*/ 18599 h 2519959"/>
              <a:gd name="connsiteX169" fmla="*/ 3098146 w 4151523"/>
              <a:gd name="connsiteY169" fmla="*/ 33109 h 2519959"/>
              <a:gd name="connsiteX170" fmla="*/ 3113847 w 4151523"/>
              <a:gd name="connsiteY170" fmla="*/ 296124 h 2519959"/>
              <a:gd name="connsiteX171" fmla="*/ 3121097 w 4151523"/>
              <a:gd name="connsiteY171" fmla="*/ 570023 h 2519959"/>
              <a:gd name="connsiteX172" fmla="*/ 3128694 w 4151523"/>
              <a:gd name="connsiteY172" fmla="*/ 883136 h 2519959"/>
              <a:gd name="connsiteX173" fmla="*/ 3132273 w 4151523"/>
              <a:gd name="connsiteY173" fmla="*/ 1109173 h 2519959"/>
              <a:gd name="connsiteX174" fmla="*/ 3141301 w 4151523"/>
              <a:gd name="connsiteY174" fmla="*/ 1118894 h 2519959"/>
              <a:gd name="connsiteX175" fmla="*/ 3145780 w 4151523"/>
              <a:gd name="connsiteY175" fmla="*/ 1144479 h 2519959"/>
              <a:gd name="connsiteX176" fmla="*/ 3141393 w 4151523"/>
              <a:gd name="connsiteY176" fmla="*/ 1245894 h 2519959"/>
              <a:gd name="connsiteX177" fmla="*/ 3141532 w 4151523"/>
              <a:gd name="connsiteY177" fmla="*/ 1342738 h 2519959"/>
              <a:gd name="connsiteX178" fmla="*/ 3151368 w 4151523"/>
              <a:gd name="connsiteY178" fmla="*/ 1358093 h 2519959"/>
              <a:gd name="connsiteX179" fmla="*/ 3161181 w 4151523"/>
              <a:gd name="connsiteY179" fmla="*/ 1380306 h 2519959"/>
              <a:gd name="connsiteX180" fmla="*/ 3208584 w 4151523"/>
              <a:gd name="connsiteY180" fmla="*/ 1398271 h 2519959"/>
              <a:gd name="connsiteX181" fmla="*/ 3259128 w 4151523"/>
              <a:gd name="connsiteY181" fmla="*/ 1412149 h 2519959"/>
              <a:gd name="connsiteX182" fmla="*/ 3342389 w 4151523"/>
              <a:gd name="connsiteY182" fmla="*/ 1426188 h 2519959"/>
              <a:gd name="connsiteX183" fmla="*/ 3457445 w 4151523"/>
              <a:gd name="connsiteY183" fmla="*/ 1448009 h 2519959"/>
              <a:gd name="connsiteX184" fmla="*/ 3485753 w 4151523"/>
              <a:gd name="connsiteY184" fmla="*/ 1460917 h 2519959"/>
              <a:gd name="connsiteX185" fmla="*/ 3505818 w 4151523"/>
              <a:gd name="connsiteY185" fmla="*/ 1468422 h 2519959"/>
              <a:gd name="connsiteX186" fmla="*/ 3505818 w 4151523"/>
              <a:gd name="connsiteY186" fmla="*/ 1491443 h 2519959"/>
              <a:gd name="connsiteX187" fmla="*/ 3505818 w 4151523"/>
              <a:gd name="connsiteY187" fmla="*/ 1514488 h 2519959"/>
              <a:gd name="connsiteX188" fmla="*/ 3528493 w 4151523"/>
              <a:gd name="connsiteY188" fmla="*/ 1516497 h 2519959"/>
              <a:gd name="connsiteX189" fmla="*/ 3670864 w 4151523"/>
              <a:gd name="connsiteY189" fmla="*/ 1522477 h 2519959"/>
              <a:gd name="connsiteX190" fmla="*/ 3805084 w 4151523"/>
              <a:gd name="connsiteY190" fmla="*/ 1529751 h 2519959"/>
              <a:gd name="connsiteX191" fmla="*/ 3890332 w 4151523"/>
              <a:gd name="connsiteY191" fmla="*/ 1558568 h 2519959"/>
              <a:gd name="connsiteX192" fmla="*/ 4028177 w 4151523"/>
              <a:gd name="connsiteY192" fmla="*/ 1609022 h 2519959"/>
              <a:gd name="connsiteX193" fmla="*/ 4115110 w 4151523"/>
              <a:gd name="connsiteY193" fmla="*/ 1644882 h 2519959"/>
              <a:gd name="connsiteX194" fmla="*/ 4145727 w 4151523"/>
              <a:gd name="connsiteY194" fmla="*/ 1660168 h 2519959"/>
              <a:gd name="connsiteX195" fmla="*/ 4151523 w 4151523"/>
              <a:gd name="connsiteY195" fmla="*/ 1681712 h 2519959"/>
              <a:gd name="connsiteX196" fmla="*/ 4147898 w 4151523"/>
              <a:gd name="connsiteY196" fmla="*/ 1705519 h 2519959"/>
              <a:gd name="connsiteX197" fmla="*/ 4147898 w 4151523"/>
              <a:gd name="connsiteY197" fmla="*/ 1770820 h 2519959"/>
              <a:gd name="connsiteX198" fmla="*/ 4151523 w 4151523"/>
              <a:gd name="connsiteY198" fmla="*/ 1810929 h 2519959"/>
              <a:gd name="connsiteX199" fmla="*/ 4146120 w 4151523"/>
              <a:gd name="connsiteY199" fmla="*/ 1848821 h 2519959"/>
              <a:gd name="connsiteX200" fmla="*/ 4142241 w 4151523"/>
              <a:gd name="connsiteY200" fmla="*/ 1896804 h 2519959"/>
              <a:gd name="connsiteX201" fmla="*/ 4147644 w 4151523"/>
              <a:gd name="connsiteY201" fmla="*/ 1946080 h 2519959"/>
              <a:gd name="connsiteX202" fmla="*/ 4151523 w 4151523"/>
              <a:gd name="connsiteY202" fmla="*/ 2233654 h 2519959"/>
              <a:gd name="connsiteX203" fmla="*/ 4151523 w 4151523"/>
              <a:gd name="connsiteY203" fmla="*/ 2519959 h 2519959"/>
              <a:gd name="connsiteX204" fmla="*/ 2076749 w 4151523"/>
              <a:gd name="connsiteY204" fmla="*/ 2519959 h 2519959"/>
              <a:gd name="connsiteX205" fmla="*/ 0 w 4151523"/>
              <a:gd name="connsiteY205" fmla="*/ 2516725 h 2519959"/>
              <a:gd name="connsiteX206" fmla="*/ 3970153 w 4151523"/>
              <a:gd name="connsiteY206" fmla="*/ 1631374 h 2519959"/>
              <a:gd name="connsiteX207" fmla="*/ 3941129 w 4151523"/>
              <a:gd name="connsiteY207" fmla="*/ 1622161 h 2519959"/>
              <a:gd name="connsiteX208" fmla="*/ 3854058 w 4151523"/>
              <a:gd name="connsiteY208" fmla="*/ 1587363 h 2519959"/>
              <a:gd name="connsiteX209" fmla="*/ 3781464 w 4151523"/>
              <a:gd name="connsiteY209" fmla="*/ 1558592 h 2519959"/>
              <a:gd name="connsiteX210" fmla="*/ 3810926 w 4151523"/>
              <a:gd name="connsiteY210" fmla="*/ 1580782 h 2519959"/>
              <a:gd name="connsiteX211" fmla="*/ 3838126 w 4151523"/>
              <a:gd name="connsiteY211" fmla="*/ 1595283 h 2519959"/>
              <a:gd name="connsiteX212" fmla="*/ 3847823 w 4151523"/>
              <a:gd name="connsiteY212" fmla="*/ 1602118 h 2519959"/>
              <a:gd name="connsiteX213" fmla="*/ 3906679 w 4151523"/>
              <a:gd name="connsiteY213" fmla="*/ 1625809 h 2519959"/>
              <a:gd name="connsiteX214" fmla="*/ 3953829 w 4151523"/>
              <a:gd name="connsiteY214" fmla="*/ 1634237 h 2519959"/>
              <a:gd name="connsiteX215" fmla="*/ 3970153 w 4151523"/>
              <a:gd name="connsiteY215" fmla="*/ 1631374 h 2519959"/>
              <a:gd name="connsiteX0" fmla="*/ 0 w 4151523"/>
              <a:gd name="connsiteY0" fmla="*/ 2516725 h 2519959"/>
              <a:gd name="connsiteX1" fmla="*/ 3420 w 4151523"/>
              <a:gd name="connsiteY1" fmla="*/ 2509036 h 2519959"/>
              <a:gd name="connsiteX2" fmla="*/ 8821 w 4151523"/>
              <a:gd name="connsiteY2" fmla="*/ 2499546 h 2519959"/>
              <a:gd name="connsiteX3" fmla="*/ 11769 w 4151523"/>
              <a:gd name="connsiteY3" fmla="*/ 2494558 h 2519959"/>
              <a:gd name="connsiteX4" fmla="*/ 54649 w 4151523"/>
              <a:gd name="connsiteY4" fmla="*/ 2436508 h 2519959"/>
              <a:gd name="connsiteX5" fmla="*/ 91265 w 4151523"/>
              <a:gd name="connsiteY5" fmla="*/ 2395914 h 2519959"/>
              <a:gd name="connsiteX6" fmla="*/ 106790 w 4151523"/>
              <a:gd name="connsiteY6" fmla="*/ 2351256 h 2519959"/>
              <a:gd name="connsiteX7" fmla="*/ 105786 w 4151523"/>
              <a:gd name="connsiteY7" fmla="*/ 2341558 h 2519959"/>
              <a:gd name="connsiteX8" fmla="*/ 105860 w 4151523"/>
              <a:gd name="connsiteY8" fmla="*/ 2332345 h 2519959"/>
              <a:gd name="connsiteX9" fmla="*/ 110395 w 4151523"/>
              <a:gd name="connsiteY9" fmla="*/ 2318052 h 2519959"/>
              <a:gd name="connsiteX10" fmla="*/ 105860 w 4151523"/>
              <a:gd name="connsiteY10" fmla="*/ 2300341 h 2519959"/>
              <a:gd name="connsiteX11" fmla="*/ 92255 w 4151523"/>
              <a:gd name="connsiteY11" fmla="*/ 2276811 h 2519959"/>
              <a:gd name="connsiteX12" fmla="*/ 119016 w 4151523"/>
              <a:gd name="connsiteY12" fmla="*/ 2244507 h 2519959"/>
              <a:gd name="connsiteX13" fmla="*/ 148453 w 4151523"/>
              <a:gd name="connsiteY13" fmla="*/ 2214812 h 2519959"/>
              <a:gd name="connsiteX14" fmla="*/ 145119 w 4151523"/>
              <a:gd name="connsiteY14" fmla="*/ 2199665 h 2519959"/>
              <a:gd name="connsiteX15" fmla="*/ 139414 w 4151523"/>
              <a:gd name="connsiteY15" fmla="*/ 2190082 h 2519959"/>
              <a:gd name="connsiteX16" fmla="*/ 133974 w 4151523"/>
              <a:gd name="connsiteY16" fmla="*/ 2186202 h 2519959"/>
              <a:gd name="connsiteX17" fmla="*/ 128208 w 4151523"/>
              <a:gd name="connsiteY17" fmla="*/ 2172810 h 2519959"/>
              <a:gd name="connsiteX18" fmla="*/ 158435 w 4151523"/>
              <a:gd name="connsiteY18" fmla="*/ 2142653 h 2519959"/>
              <a:gd name="connsiteX19" fmla="*/ 145609 w 4151523"/>
              <a:gd name="connsiteY19" fmla="*/ 2131823 h 2519959"/>
              <a:gd name="connsiteX20" fmla="*/ 79429 w 4151523"/>
              <a:gd name="connsiteY20" fmla="*/ 2104715 h 2519959"/>
              <a:gd name="connsiteX21" fmla="*/ 74527 w 4151523"/>
              <a:gd name="connsiteY21" fmla="*/ 2077329 h 2519959"/>
              <a:gd name="connsiteX22" fmla="*/ 84303 w 4151523"/>
              <a:gd name="connsiteY22" fmla="*/ 2054215 h 2519959"/>
              <a:gd name="connsiteX23" fmla="*/ 85908 w 4151523"/>
              <a:gd name="connsiteY23" fmla="*/ 2045694 h 2519959"/>
              <a:gd name="connsiteX24" fmla="*/ 87804 w 4151523"/>
              <a:gd name="connsiteY24" fmla="*/ 2030639 h 2519959"/>
              <a:gd name="connsiteX25" fmla="*/ 338932 w 4151523"/>
              <a:gd name="connsiteY25" fmla="*/ 1997480 h 2519959"/>
              <a:gd name="connsiteX26" fmla="*/ 849515 w 4151523"/>
              <a:gd name="connsiteY26" fmla="*/ 1962405 h 2519959"/>
              <a:gd name="connsiteX27" fmla="*/ 937485 w 4151523"/>
              <a:gd name="connsiteY27" fmla="*/ 1958018 h 2519959"/>
              <a:gd name="connsiteX28" fmla="*/ 889419 w 4151523"/>
              <a:gd name="connsiteY28" fmla="*/ 1941924 h 2519959"/>
              <a:gd name="connsiteX29" fmla="*/ 817774 w 4151523"/>
              <a:gd name="connsiteY29" fmla="*/ 1919849 h 2519959"/>
              <a:gd name="connsiteX30" fmla="*/ 776058 w 4151523"/>
              <a:gd name="connsiteY30" fmla="*/ 1907149 h 2519959"/>
              <a:gd name="connsiteX31" fmla="*/ 748849 w 4151523"/>
              <a:gd name="connsiteY31" fmla="*/ 1896435 h 2519959"/>
              <a:gd name="connsiteX32" fmla="*/ 714387 w 4151523"/>
              <a:gd name="connsiteY32" fmla="*/ 1877038 h 2519959"/>
              <a:gd name="connsiteX33" fmla="*/ 665973 w 4151523"/>
              <a:gd name="connsiteY33" fmla="*/ 1851061 h 2519959"/>
              <a:gd name="connsiteX34" fmla="*/ 639108 w 4151523"/>
              <a:gd name="connsiteY34" fmla="*/ 1837922 h 2519959"/>
              <a:gd name="connsiteX35" fmla="*/ 608842 w 4151523"/>
              <a:gd name="connsiteY35" fmla="*/ 1810721 h 2519959"/>
              <a:gd name="connsiteX36" fmla="*/ 566782 w 4151523"/>
              <a:gd name="connsiteY36" fmla="*/ 1783404 h 2519959"/>
              <a:gd name="connsiteX37" fmla="*/ 525754 w 4151523"/>
              <a:gd name="connsiteY37" fmla="*/ 1781696 h 2519959"/>
              <a:gd name="connsiteX38" fmla="*/ 459121 w 4151523"/>
              <a:gd name="connsiteY38" fmla="*/ 1778232 h 2519959"/>
              <a:gd name="connsiteX39" fmla="*/ 398358 w 4151523"/>
              <a:gd name="connsiteY39" fmla="*/ 1767149 h 2519959"/>
              <a:gd name="connsiteX40" fmla="*/ 378836 w 4151523"/>
              <a:gd name="connsiteY40" fmla="*/ 1752578 h 2519959"/>
              <a:gd name="connsiteX41" fmla="*/ 375208 w 4151523"/>
              <a:gd name="connsiteY41" fmla="*/ 1747244 h 2519959"/>
              <a:gd name="connsiteX42" fmla="*/ 376257 w 4151523"/>
              <a:gd name="connsiteY42" fmla="*/ 1734983 h 2519959"/>
              <a:gd name="connsiteX43" fmla="*/ 471340 w 4151523"/>
              <a:gd name="connsiteY43" fmla="*/ 1709006 h 2519959"/>
              <a:gd name="connsiteX44" fmla="*/ 513909 w 4151523"/>
              <a:gd name="connsiteY44" fmla="*/ 1698730 h 2519959"/>
              <a:gd name="connsiteX45" fmla="*/ 516628 w 4151523"/>
              <a:gd name="connsiteY45" fmla="*/ 1648415 h 2519959"/>
              <a:gd name="connsiteX46" fmla="*/ 516684 w 4151523"/>
              <a:gd name="connsiteY46" fmla="*/ 1602187 h 2519959"/>
              <a:gd name="connsiteX47" fmla="*/ 498852 w 4151523"/>
              <a:gd name="connsiteY47" fmla="*/ 1590388 h 2519959"/>
              <a:gd name="connsiteX48" fmla="*/ 469826 w 4151523"/>
              <a:gd name="connsiteY48" fmla="*/ 1537232 h 2519959"/>
              <a:gd name="connsiteX49" fmla="*/ 488041 w 4151523"/>
              <a:gd name="connsiteY49" fmla="*/ 1494237 h 2519959"/>
              <a:gd name="connsiteX50" fmla="*/ 494917 w 4151523"/>
              <a:gd name="connsiteY50" fmla="*/ 1487425 h 2519959"/>
              <a:gd name="connsiteX51" fmla="*/ 498418 w 4151523"/>
              <a:gd name="connsiteY51" fmla="*/ 1482414 h 2519959"/>
              <a:gd name="connsiteX52" fmla="*/ 506527 w 4151523"/>
              <a:gd name="connsiteY52" fmla="*/ 1463134 h 2519959"/>
              <a:gd name="connsiteX53" fmla="*/ 500662 w 4151523"/>
              <a:gd name="connsiteY53" fmla="*/ 1445192 h 2519959"/>
              <a:gd name="connsiteX54" fmla="*/ 457830 w 4151523"/>
              <a:gd name="connsiteY54" fmla="*/ 1398964 h 2519959"/>
              <a:gd name="connsiteX55" fmla="*/ 430439 w 4151523"/>
              <a:gd name="connsiteY55" fmla="*/ 1370193 h 2519959"/>
              <a:gd name="connsiteX56" fmla="*/ 454272 w 4151523"/>
              <a:gd name="connsiteY56" fmla="*/ 1360471 h 2519959"/>
              <a:gd name="connsiteX57" fmla="*/ 479345 w 4151523"/>
              <a:gd name="connsiteY57" fmla="*/ 1354075 h 2519959"/>
              <a:gd name="connsiteX58" fmla="*/ 480786 w 4151523"/>
              <a:gd name="connsiteY58" fmla="*/ 1134134 h 2519959"/>
              <a:gd name="connsiteX59" fmla="*/ 478530 w 4151523"/>
              <a:gd name="connsiteY59" fmla="*/ 996282 h 2519959"/>
              <a:gd name="connsiteX60" fmla="*/ 479930 w 4151523"/>
              <a:gd name="connsiteY60" fmla="*/ 925000 h 2519959"/>
              <a:gd name="connsiteX61" fmla="*/ 484259 w 4151523"/>
              <a:gd name="connsiteY61" fmla="*/ 892765 h 2519959"/>
              <a:gd name="connsiteX62" fmla="*/ 559308 w 4151523"/>
              <a:gd name="connsiteY62" fmla="*/ 893319 h 2519959"/>
              <a:gd name="connsiteX63" fmla="*/ 578375 w 4151523"/>
              <a:gd name="connsiteY63" fmla="*/ 888770 h 2519959"/>
              <a:gd name="connsiteX64" fmla="*/ 583817 w 4151523"/>
              <a:gd name="connsiteY64" fmla="*/ 871614 h 2519959"/>
              <a:gd name="connsiteX65" fmla="*/ 589359 w 4151523"/>
              <a:gd name="connsiteY65" fmla="*/ 855288 h 2519959"/>
              <a:gd name="connsiteX66" fmla="*/ 596491 w 4151523"/>
              <a:gd name="connsiteY66" fmla="*/ 834853 h 2519959"/>
              <a:gd name="connsiteX67" fmla="*/ 603741 w 4151523"/>
              <a:gd name="connsiteY67" fmla="*/ 811277 h 2519959"/>
              <a:gd name="connsiteX68" fmla="*/ 628367 w 4151523"/>
              <a:gd name="connsiteY68" fmla="*/ 750017 h 2519959"/>
              <a:gd name="connsiteX69" fmla="*/ 663336 w 4151523"/>
              <a:gd name="connsiteY69" fmla="*/ 723832 h 2519959"/>
              <a:gd name="connsiteX70" fmla="*/ 687153 w 4151523"/>
              <a:gd name="connsiteY70" fmla="*/ 711501 h 2519959"/>
              <a:gd name="connsiteX71" fmla="*/ 687185 w 4151523"/>
              <a:gd name="connsiteY71" fmla="*/ 689750 h 2519959"/>
              <a:gd name="connsiteX72" fmla="*/ 695669 w 4151523"/>
              <a:gd name="connsiteY72" fmla="*/ 657422 h 2519959"/>
              <a:gd name="connsiteX73" fmla="*/ 707911 w 4151523"/>
              <a:gd name="connsiteY73" fmla="*/ 649202 h 2519959"/>
              <a:gd name="connsiteX74" fmla="*/ 723457 w 4151523"/>
              <a:gd name="connsiteY74" fmla="*/ 701942 h 2519959"/>
              <a:gd name="connsiteX75" fmla="*/ 744233 w 4151523"/>
              <a:gd name="connsiteY75" fmla="*/ 730274 h 2519959"/>
              <a:gd name="connsiteX76" fmla="*/ 797868 w 4151523"/>
              <a:gd name="connsiteY76" fmla="*/ 821229 h 2519959"/>
              <a:gd name="connsiteX77" fmla="*/ 803731 w 4151523"/>
              <a:gd name="connsiteY77" fmla="*/ 838755 h 2519959"/>
              <a:gd name="connsiteX78" fmla="*/ 806363 w 4151523"/>
              <a:gd name="connsiteY78" fmla="*/ 856974 h 2519959"/>
              <a:gd name="connsiteX79" fmla="*/ 809496 w 4151523"/>
              <a:gd name="connsiteY79" fmla="*/ 876994 h 2519959"/>
              <a:gd name="connsiteX80" fmla="*/ 915721 w 4151523"/>
              <a:gd name="connsiteY80" fmla="*/ 883783 h 2519959"/>
              <a:gd name="connsiteX81" fmla="*/ 943006 w 4151523"/>
              <a:gd name="connsiteY81" fmla="*/ 851640 h 2519959"/>
              <a:gd name="connsiteX82" fmla="*/ 979605 w 4151523"/>
              <a:gd name="connsiteY82" fmla="*/ 847553 h 2519959"/>
              <a:gd name="connsiteX83" fmla="*/ 1026505 w 4151523"/>
              <a:gd name="connsiteY83" fmla="*/ 841873 h 2519959"/>
              <a:gd name="connsiteX84" fmla="*/ 1078635 w 4151523"/>
              <a:gd name="connsiteY84" fmla="*/ 832706 h 2519959"/>
              <a:gd name="connsiteX85" fmla="*/ 1120746 w 4151523"/>
              <a:gd name="connsiteY85" fmla="*/ 823700 h 2519959"/>
              <a:gd name="connsiteX86" fmla="*/ 1134491 w 4151523"/>
              <a:gd name="connsiteY86" fmla="*/ 792666 h 2519959"/>
              <a:gd name="connsiteX87" fmla="*/ 1152146 w 4151523"/>
              <a:gd name="connsiteY87" fmla="*/ 729258 h 2519959"/>
              <a:gd name="connsiteX88" fmla="*/ 1164513 w 4151523"/>
              <a:gd name="connsiteY88" fmla="*/ 707507 h 2519959"/>
              <a:gd name="connsiteX89" fmla="*/ 1185365 w 4151523"/>
              <a:gd name="connsiteY89" fmla="*/ 677650 h 2519959"/>
              <a:gd name="connsiteX90" fmla="*/ 1255084 w 4151523"/>
              <a:gd name="connsiteY90" fmla="*/ 636710 h 2519959"/>
              <a:gd name="connsiteX91" fmla="*/ 1271224 w 4151523"/>
              <a:gd name="connsiteY91" fmla="*/ 624195 h 2519959"/>
              <a:gd name="connsiteX92" fmla="*/ 1276722 w 4151523"/>
              <a:gd name="connsiteY92" fmla="*/ 594685 h 2519959"/>
              <a:gd name="connsiteX93" fmla="*/ 1284515 w 4151523"/>
              <a:gd name="connsiteY93" fmla="*/ 554275 h 2519959"/>
              <a:gd name="connsiteX94" fmla="*/ 1308260 w 4151523"/>
              <a:gd name="connsiteY94" fmla="*/ 561734 h 2519959"/>
              <a:gd name="connsiteX95" fmla="*/ 1314129 w 4151523"/>
              <a:gd name="connsiteY95" fmla="*/ 585540 h 2519959"/>
              <a:gd name="connsiteX96" fmla="*/ 1318422 w 4151523"/>
              <a:gd name="connsiteY96" fmla="*/ 598448 h 2519959"/>
              <a:gd name="connsiteX97" fmla="*/ 1320592 w 4151523"/>
              <a:gd name="connsiteY97" fmla="*/ 622809 h 2519959"/>
              <a:gd name="connsiteX98" fmla="*/ 1341412 w 4151523"/>
              <a:gd name="connsiteY98" fmla="*/ 642229 h 2519959"/>
              <a:gd name="connsiteX99" fmla="*/ 1419954 w 4151523"/>
              <a:gd name="connsiteY99" fmla="*/ 708453 h 2519959"/>
              <a:gd name="connsiteX100" fmla="*/ 1422884 w 4151523"/>
              <a:gd name="connsiteY100" fmla="*/ 713326 h 2519959"/>
              <a:gd name="connsiteX101" fmla="*/ 1454582 w 4151523"/>
              <a:gd name="connsiteY101" fmla="*/ 806798 h 2519959"/>
              <a:gd name="connsiteX102" fmla="*/ 1457020 w 4151523"/>
              <a:gd name="connsiteY102" fmla="*/ 831528 h 2519959"/>
              <a:gd name="connsiteX103" fmla="*/ 1475670 w 4151523"/>
              <a:gd name="connsiteY103" fmla="*/ 844366 h 2519959"/>
              <a:gd name="connsiteX104" fmla="*/ 1509559 w 4151523"/>
              <a:gd name="connsiteY104" fmla="*/ 863162 h 2519959"/>
              <a:gd name="connsiteX105" fmla="*/ 1566648 w 4151523"/>
              <a:gd name="connsiteY105" fmla="*/ 889555 h 2519959"/>
              <a:gd name="connsiteX106" fmla="*/ 1608503 w 4151523"/>
              <a:gd name="connsiteY106" fmla="*/ 909968 h 2519959"/>
              <a:gd name="connsiteX107" fmla="*/ 1661953 w 4151523"/>
              <a:gd name="connsiteY107" fmla="*/ 910499 h 2519959"/>
              <a:gd name="connsiteX108" fmla="*/ 1715404 w 4151523"/>
              <a:gd name="connsiteY108" fmla="*/ 911030 h 2519959"/>
              <a:gd name="connsiteX109" fmla="*/ 1718100 w 4151523"/>
              <a:gd name="connsiteY109" fmla="*/ 895236 h 2519959"/>
              <a:gd name="connsiteX110" fmla="*/ 1724076 w 4151523"/>
              <a:gd name="connsiteY110" fmla="*/ 875285 h 2519959"/>
              <a:gd name="connsiteX111" fmla="*/ 1729945 w 4151523"/>
              <a:gd name="connsiteY111" fmla="*/ 856628 h 2519959"/>
              <a:gd name="connsiteX112" fmla="*/ 1781452 w 4151523"/>
              <a:gd name="connsiteY112" fmla="*/ 788810 h 2519959"/>
              <a:gd name="connsiteX113" fmla="*/ 1793597 w 4151523"/>
              <a:gd name="connsiteY113" fmla="*/ 771353 h 2519959"/>
              <a:gd name="connsiteX114" fmla="*/ 1796917 w 4151523"/>
              <a:gd name="connsiteY114" fmla="*/ 754866 h 2519959"/>
              <a:gd name="connsiteX115" fmla="*/ 1801452 w 4151523"/>
              <a:gd name="connsiteY115" fmla="*/ 742628 h 2519959"/>
              <a:gd name="connsiteX116" fmla="*/ 1807091 w 4151523"/>
              <a:gd name="connsiteY116" fmla="*/ 732376 h 2519959"/>
              <a:gd name="connsiteX117" fmla="*/ 1826232 w 4151523"/>
              <a:gd name="connsiteY117" fmla="*/ 768328 h 2519959"/>
              <a:gd name="connsiteX118" fmla="*/ 1844073 w 4151523"/>
              <a:gd name="connsiteY118" fmla="*/ 794721 h 2519959"/>
              <a:gd name="connsiteX119" fmla="*/ 1890445 w 4151523"/>
              <a:gd name="connsiteY119" fmla="*/ 895605 h 2519959"/>
              <a:gd name="connsiteX120" fmla="*/ 1896854 w 4151523"/>
              <a:gd name="connsiteY120" fmla="*/ 927355 h 2519959"/>
              <a:gd name="connsiteX121" fmla="*/ 1927118 w 4151523"/>
              <a:gd name="connsiteY121" fmla="*/ 918281 h 2519959"/>
              <a:gd name="connsiteX122" fmla="*/ 1988684 w 4151523"/>
              <a:gd name="connsiteY122" fmla="*/ 919620 h 2519959"/>
              <a:gd name="connsiteX123" fmla="*/ 2018516 w 4151523"/>
              <a:gd name="connsiteY123" fmla="*/ 932782 h 2519959"/>
              <a:gd name="connsiteX124" fmla="*/ 2044816 w 4151523"/>
              <a:gd name="connsiteY124" fmla="*/ 946544 h 2519959"/>
              <a:gd name="connsiteX125" fmla="*/ 2056499 w 4151523"/>
              <a:gd name="connsiteY125" fmla="*/ 976862 h 2519959"/>
              <a:gd name="connsiteX126" fmla="*/ 2067628 w 4151523"/>
              <a:gd name="connsiteY126" fmla="*/ 990555 h 2519959"/>
              <a:gd name="connsiteX127" fmla="*/ 2065527 w 4151523"/>
              <a:gd name="connsiteY127" fmla="*/ 1015216 h 2519959"/>
              <a:gd name="connsiteX128" fmla="*/ 2054721 w 4151523"/>
              <a:gd name="connsiteY128" fmla="*/ 1036875 h 2519959"/>
              <a:gd name="connsiteX129" fmla="*/ 2052712 w 4151523"/>
              <a:gd name="connsiteY129" fmla="*/ 1123813 h 2519959"/>
              <a:gd name="connsiteX130" fmla="*/ 2054444 w 4151523"/>
              <a:gd name="connsiteY130" fmla="*/ 1206063 h 2519959"/>
              <a:gd name="connsiteX131" fmla="*/ 2060794 w 4151523"/>
              <a:gd name="connsiteY131" fmla="*/ 1267046 h 2519959"/>
              <a:gd name="connsiteX132" fmla="*/ 2066497 w 4151523"/>
              <a:gd name="connsiteY132" fmla="*/ 1313412 h 2519959"/>
              <a:gd name="connsiteX133" fmla="*/ 2114431 w 4151523"/>
              <a:gd name="connsiteY133" fmla="*/ 1294686 h 2519959"/>
              <a:gd name="connsiteX134" fmla="*/ 2171809 w 4151523"/>
              <a:gd name="connsiteY134" fmla="*/ 1306162 h 2519959"/>
              <a:gd name="connsiteX135" fmla="*/ 2210762 w 4151523"/>
              <a:gd name="connsiteY135" fmla="*/ 1350935 h 2519959"/>
              <a:gd name="connsiteX136" fmla="*/ 2216095 w 4151523"/>
              <a:gd name="connsiteY136" fmla="*/ 1368346 h 2519959"/>
              <a:gd name="connsiteX137" fmla="*/ 2221545 w 4151523"/>
              <a:gd name="connsiteY137" fmla="*/ 1386795 h 2519959"/>
              <a:gd name="connsiteX138" fmla="*/ 2227594 w 4151523"/>
              <a:gd name="connsiteY138" fmla="*/ 1400465 h 2519959"/>
              <a:gd name="connsiteX139" fmla="*/ 2374514 w 4151523"/>
              <a:gd name="connsiteY139" fmla="*/ 1409794 h 2519959"/>
              <a:gd name="connsiteX140" fmla="*/ 2397119 w 4151523"/>
              <a:gd name="connsiteY140" fmla="*/ 1401412 h 2519959"/>
              <a:gd name="connsiteX141" fmla="*/ 2434132 w 4151523"/>
              <a:gd name="connsiteY141" fmla="*/ 1386495 h 2519959"/>
              <a:gd name="connsiteX142" fmla="*/ 2469828 w 4151523"/>
              <a:gd name="connsiteY142" fmla="*/ 1379013 h 2519959"/>
              <a:gd name="connsiteX143" fmla="*/ 2518132 w 4151523"/>
              <a:gd name="connsiteY143" fmla="*/ 1371624 h 2519959"/>
              <a:gd name="connsiteX144" fmla="*/ 2559809 w 4151523"/>
              <a:gd name="connsiteY144" fmla="*/ 1368392 h 2519959"/>
              <a:gd name="connsiteX145" fmla="*/ 2623491 w 4151523"/>
              <a:gd name="connsiteY145" fmla="*/ 1372040 h 2519959"/>
              <a:gd name="connsiteX146" fmla="*/ 2644387 w 4151523"/>
              <a:gd name="connsiteY146" fmla="*/ 1392937 h 2519959"/>
              <a:gd name="connsiteX147" fmla="*/ 2653161 w 4151523"/>
              <a:gd name="connsiteY147" fmla="*/ 1413257 h 2519959"/>
              <a:gd name="connsiteX148" fmla="*/ 2690312 w 4151523"/>
              <a:gd name="connsiteY148" fmla="*/ 1423602 h 2519959"/>
              <a:gd name="connsiteX149" fmla="*/ 2720860 w 4151523"/>
              <a:gd name="connsiteY149" fmla="*/ 1425195 h 2519959"/>
              <a:gd name="connsiteX150" fmla="*/ 2738108 w 4151523"/>
              <a:gd name="connsiteY150" fmla="*/ 1410279 h 2519959"/>
              <a:gd name="connsiteX151" fmla="*/ 2768171 w 4151523"/>
              <a:gd name="connsiteY151" fmla="*/ 1395339 h 2519959"/>
              <a:gd name="connsiteX152" fmla="*/ 2809986 w 4151523"/>
              <a:gd name="connsiteY152" fmla="*/ 1414389 h 2519959"/>
              <a:gd name="connsiteX153" fmla="*/ 2859583 w 4151523"/>
              <a:gd name="connsiteY153" fmla="*/ 1408939 h 2519959"/>
              <a:gd name="connsiteX154" fmla="*/ 2935387 w 4151523"/>
              <a:gd name="connsiteY154" fmla="*/ 1395985 h 2519959"/>
              <a:gd name="connsiteX155" fmla="*/ 2987062 w 4151523"/>
              <a:gd name="connsiteY155" fmla="*/ 1394808 h 2519959"/>
              <a:gd name="connsiteX156" fmla="*/ 2989232 w 4151523"/>
              <a:gd name="connsiteY156" fmla="*/ 1385086 h 2519959"/>
              <a:gd name="connsiteX157" fmla="*/ 3000246 w 4151523"/>
              <a:gd name="connsiteY157" fmla="*/ 1356246 h 2519959"/>
              <a:gd name="connsiteX158" fmla="*/ 3006641 w 4151523"/>
              <a:gd name="connsiteY158" fmla="*/ 1166785 h 2519959"/>
              <a:gd name="connsiteX159" fmla="*/ 3003825 w 4151523"/>
              <a:gd name="connsiteY159" fmla="*/ 1142586 h 2519959"/>
              <a:gd name="connsiteX160" fmla="*/ 3008396 w 4151523"/>
              <a:gd name="connsiteY160" fmla="*/ 1120072 h 2519959"/>
              <a:gd name="connsiteX161" fmla="*/ 3019572 w 4151523"/>
              <a:gd name="connsiteY161" fmla="*/ 968342 h 2519959"/>
              <a:gd name="connsiteX162" fmla="*/ 3026799 w 4151523"/>
              <a:gd name="connsiteY162" fmla="*/ 589974 h 2519959"/>
              <a:gd name="connsiteX163" fmla="*/ 3034049 w 4151523"/>
              <a:gd name="connsiteY163" fmla="*/ 301566 h 2519959"/>
              <a:gd name="connsiteX164" fmla="*/ 3037882 w 4151523"/>
              <a:gd name="connsiteY164" fmla="*/ 162981 h 2519959"/>
              <a:gd name="connsiteX165" fmla="*/ 3055038 w 4151523"/>
              <a:gd name="connsiteY165" fmla="*/ 21448 h 2519959"/>
              <a:gd name="connsiteX166" fmla="*/ 3085008 w 4151523"/>
              <a:gd name="connsiteY166" fmla="*/ 6531 h 2519959"/>
              <a:gd name="connsiteX167" fmla="*/ 3092166 w 4151523"/>
              <a:gd name="connsiteY167" fmla="*/ 18599 h 2519959"/>
              <a:gd name="connsiteX168" fmla="*/ 3098146 w 4151523"/>
              <a:gd name="connsiteY168" fmla="*/ 33109 h 2519959"/>
              <a:gd name="connsiteX169" fmla="*/ 3113847 w 4151523"/>
              <a:gd name="connsiteY169" fmla="*/ 296124 h 2519959"/>
              <a:gd name="connsiteX170" fmla="*/ 3121097 w 4151523"/>
              <a:gd name="connsiteY170" fmla="*/ 570023 h 2519959"/>
              <a:gd name="connsiteX171" fmla="*/ 3128694 w 4151523"/>
              <a:gd name="connsiteY171" fmla="*/ 883136 h 2519959"/>
              <a:gd name="connsiteX172" fmla="*/ 3132273 w 4151523"/>
              <a:gd name="connsiteY172" fmla="*/ 1109173 h 2519959"/>
              <a:gd name="connsiteX173" fmla="*/ 3141301 w 4151523"/>
              <a:gd name="connsiteY173" fmla="*/ 1118894 h 2519959"/>
              <a:gd name="connsiteX174" fmla="*/ 3145780 w 4151523"/>
              <a:gd name="connsiteY174" fmla="*/ 1144479 h 2519959"/>
              <a:gd name="connsiteX175" fmla="*/ 3141393 w 4151523"/>
              <a:gd name="connsiteY175" fmla="*/ 1245894 h 2519959"/>
              <a:gd name="connsiteX176" fmla="*/ 3141532 w 4151523"/>
              <a:gd name="connsiteY176" fmla="*/ 1342738 h 2519959"/>
              <a:gd name="connsiteX177" fmla="*/ 3151368 w 4151523"/>
              <a:gd name="connsiteY177" fmla="*/ 1358093 h 2519959"/>
              <a:gd name="connsiteX178" fmla="*/ 3161181 w 4151523"/>
              <a:gd name="connsiteY178" fmla="*/ 1380306 h 2519959"/>
              <a:gd name="connsiteX179" fmla="*/ 3208584 w 4151523"/>
              <a:gd name="connsiteY179" fmla="*/ 1398271 h 2519959"/>
              <a:gd name="connsiteX180" fmla="*/ 3259128 w 4151523"/>
              <a:gd name="connsiteY180" fmla="*/ 1412149 h 2519959"/>
              <a:gd name="connsiteX181" fmla="*/ 3342389 w 4151523"/>
              <a:gd name="connsiteY181" fmla="*/ 1426188 h 2519959"/>
              <a:gd name="connsiteX182" fmla="*/ 3457445 w 4151523"/>
              <a:gd name="connsiteY182" fmla="*/ 1448009 h 2519959"/>
              <a:gd name="connsiteX183" fmla="*/ 3485753 w 4151523"/>
              <a:gd name="connsiteY183" fmla="*/ 1460917 h 2519959"/>
              <a:gd name="connsiteX184" fmla="*/ 3505818 w 4151523"/>
              <a:gd name="connsiteY184" fmla="*/ 1468422 h 2519959"/>
              <a:gd name="connsiteX185" fmla="*/ 3505818 w 4151523"/>
              <a:gd name="connsiteY185" fmla="*/ 1491443 h 2519959"/>
              <a:gd name="connsiteX186" fmla="*/ 3505818 w 4151523"/>
              <a:gd name="connsiteY186" fmla="*/ 1514488 h 2519959"/>
              <a:gd name="connsiteX187" fmla="*/ 3528493 w 4151523"/>
              <a:gd name="connsiteY187" fmla="*/ 1516497 h 2519959"/>
              <a:gd name="connsiteX188" fmla="*/ 3670864 w 4151523"/>
              <a:gd name="connsiteY188" fmla="*/ 1522477 h 2519959"/>
              <a:gd name="connsiteX189" fmla="*/ 3805084 w 4151523"/>
              <a:gd name="connsiteY189" fmla="*/ 1529751 h 2519959"/>
              <a:gd name="connsiteX190" fmla="*/ 3890332 w 4151523"/>
              <a:gd name="connsiteY190" fmla="*/ 1558568 h 2519959"/>
              <a:gd name="connsiteX191" fmla="*/ 4028177 w 4151523"/>
              <a:gd name="connsiteY191" fmla="*/ 1609022 h 2519959"/>
              <a:gd name="connsiteX192" fmla="*/ 4115110 w 4151523"/>
              <a:gd name="connsiteY192" fmla="*/ 1644882 h 2519959"/>
              <a:gd name="connsiteX193" fmla="*/ 4145727 w 4151523"/>
              <a:gd name="connsiteY193" fmla="*/ 1660168 h 2519959"/>
              <a:gd name="connsiteX194" fmla="*/ 4151523 w 4151523"/>
              <a:gd name="connsiteY194" fmla="*/ 1681712 h 2519959"/>
              <a:gd name="connsiteX195" fmla="*/ 4147898 w 4151523"/>
              <a:gd name="connsiteY195" fmla="*/ 1705519 h 2519959"/>
              <a:gd name="connsiteX196" fmla="*/ 4147898 w 4151523"/>
              <a:gd name="connsiteY196" fmla="*/ 1770820 h 2519959"/>
              <a:gd name="connsiteX197" fmla="*/ 4151523 w 4151523"/>
              <a:gd name="connsiteY197" fmla="*/ 1810929 h 2519959"/>
              <a:gd name="connsiteX198" fmla="*/ 4146120 w 4151523"/>
              <a:gd name="connsiteY198" fmla="*/ 1848821 h 2519959"/>
              <a:gd name="connsiteX199" fmla="*/ 4142241 w 4151523"/>
              <a:gd name="connsiteY199" fmla="*/ 1896804 h 2519959"/>
              <a:gd name="connsiteX200" fmla="*/ 4147644 w 4151523"/>
              <a:gd name="connsiteY200" fmla="*/ 1946080 h 2519959"/>
              <a:gd name="connsiteX201" fmla="*/ 4151523 w 4151523"/>
              <a:gd name="connsiteY201" fmla="*/ 2233654 h 2519959"/>
              <a:gd name="connsiteX202" fmla="*/ 4151523 w 4151523"/>
              <a:gd name="connsiteY202" fmla="*/ 2519959 h 2519959"/>
              <a:gd name="connsiteX203" fmla="*/ 2076749 w 4151523"/>
              <a:gd name="connsiteY203" fmla="*/ 2519959 h 2519959"/>
              <a:gd name="connsiteX204" fmla="*/ 0 w 4151523"/>
              <a:gd name="connsiteY204" fmla="*/ 2516725 h 2519959"/>
              <a:gd name="connsiteX205" fmla="*/ 3970153 w 4151523"/>
              <a:gd name="connsiteY205" fmla="*/ 1631374 h 2519959"/>
              <a:gd name="connsiteX206" fmla="*/ 3941129 w 4151523"/>
              <a:gd name="connsiteY206" fmla="*/ 1622161 h 2519959"/>
              <a:gd name="connsiteX207" fmla="*/ 3854058 w 4151523"/>
              <a:gd name="connsiteY207" fmla="*/ 1587363 h 2519959"/>
              <a:gd name="connsiteX208" fmla="*/ 3781464 w 4151523"/>
              <a:gd name="connsiteY208" fmla="*/ 1558592 h 2519959"/>
              <a:gd name="connsiteX209" fmla="*/ 3810926 w 4151523"/>
              <a:gd name="connsiteY209" fmla="*/ 1580782 h 2519959"/>
              <a:gd name="connsiteX210" fmla="*/ 3838126 w 4151523"/>
              <a:gd name="connsiteY210" fmla="*/ 1595283 h 2519959"/>
              <a:gd name="connsiteX211" fmla="*/ 3847823 w 4151523"/>
              <a:gd name="connsiteY211" fmla="*/ 1602118 h 2519959"/>
              <a:gd name="connsiteX212" fmla="*/ 3906679 w 4151523"/>
              <a:gd name="connsiteY212" fmla="*/ 1625809 h 2519959"/>
              <a:gd name="connsiteX213" fmla="*/ 3953829 w 4151523"/>
              <a:gd name="connsiteY213" fmla="*/ 1634237 h 2519959"/>
              <a:gd name="connsiteX214" fmla="*/ 3970153 w 4151523"/>
              <a:gd name="connsiteY214" fmla="*/ 1631374 h 2519959"/>
              <a:gd name="connsiteX0" fmla="*/ 2073329 w 4148103"/>
              <a:gd name="connsiteY0" fmla="*/ 2519959 h 2519959"/>
              <a:gd name="connsiteX1" fmla="*/ 0 w 4148103"/>
              <a:gd name="connsiteY1" fmla="*/ 2509036 h 2519959"/>
              <a:gd name="connsiteX2" fmla="*/ 5401 w 4148103"/>
              <a:gd name="connsiteY2" fmla="*/ 2499546 h 2519959"/>
              <a:gd name="connsiteX3" fmla="*/ 8349 w 4148103"/>
              <a:gd name="connsiteY3" fmla="*/ 2494558 h 2519959"/>
              <a:gd name="connsiteX4" fmla="*/ 51229 w 4148103"/>
              <a:gd name="connsiteY4" fmla="*/ 2436508 h 2519959"/>
              <a:gd name="connsiteX5" fmla="*/ 87845 w 4148103"/>
              <a:gd name="connsiteY5" fmla="*/ 2395914 h 2519959"/>
              <a:gd name="connsiteX6" fmla="*/ 103370 w 4148103"/>
              <a:gd name="connsiteY6" fmla="*/ 2351256 h 2519959"/>
              <a:gd name="connsiteX7" fmla="*/ 102366 w 4148103"/>
              <a:gd name="connsiteY7" fmla="*/ 2341558 h 2519959"/>
              <a:gd name="connsiteX8" fmla="*/ 102440 w 4148103"/>
              <a:gd name="connsiteY8" fmla="*/ 2332345 h 2519959"/>
              <a:gd name="connsiteX9" fmla="*/ 106975 w 4148103"/>
              <a:gd name="connsiteY9" fmla="*/ 2318052 h 2519959"/>
              <a:gd name="connsiteX10" fmla="*/ 102440 w 4148103"/>
              <a:gd name="connsiteY10" fmla="*/ 2300341 h 2519959"/>
              <a:gd name="connsiteX11" fmla="*/ 88835 w 4148103"/>
              <a:gd name="connsiteY11" fmla="*/ 2276811 h 2519959"/>
              <a:gd name="connsiteX12" fmla="*/ 115596 w 4148103"/>
              <a:gd name="connsiteY12" fmla="*/ 2244507 h 2519959"/>
              <a:gd name="connsiteX13" fmla="*/ 145033 w 4148103"/>
              <a:gd name="connsiteY13" fmla="*/ 2214812 h 2519959"/>
              <a:gd name="connsiteX14" fmla="*/ 141699 w 4148103"/>
              <a:gd name="connsiteY14" fmla="*/ 2199665 h 2519959"/>
              <a:gd name="connsiteX15" fmla="*/ 135994 w 4148103"/>
              <a:gd name="connsiteY15" fmla="*/ 2190082 h 2519959"/>
              <a:gd name="connsiteX16" fmla="*/ 130554 w 4148103"/>
              <a:gd name="connsiteY16" fmla="*/ 2186202 h 2519959"/>
              <a:gd name="connsiteX17" fmla="*/ 124788 w 4148103"/>
              <a:gd name="connsiteY17" fmla="*/ 2172810 h 2519959"/>
              <a:gd name="connsiteX18" fmla="*/ 155015 w 4148103"/>
              <a:gd name="connsiteY18" fmla="*/ 2142653 h 2519959"/>
              <a:gd name="connsiteX19" fmla="*/ 142189 w 4148103"/>
              <a:gd name="connsiteY19" fmla="*/ 2131823 h 2519959"/>
              <a:gd name="connsiteX20" fmla="*/ 76009 w 4148103"/>
              <a:gd name="connsiteY20" fmla="*/ 2104715 h 2519959"/>
              <a:gd name="connsiteX21" fmla="*/ 71107 w 4148103"/>
              <a:gd name="connsiteY21" fmla="*/ 2077329 h 2519959"/>
              <a:gd name="connsiteX22" fmla="*/ 80883 w 4148103"/>
              <a:gd name="connsiteY22" fmla="*/ 2054215 h 2519959"/>
              <a:gd name="connsiteX23" fmla="*/ 82488 w 4148103"/>
              <a:gd name="connsiteY23" fmla="*/ 2045694 h 2519959"/>
              <a:gd name="connsiteX24" fmla="*/ 84384 w 4148103"/>
              <a:gd name="connsiteY24" fmla="*/ 2030639 h 2519959"/>
              <a:gd name="connsiteX25" fmla="*/ 335512 w 4148103"/>
              <a:gd name="connsiteY25" fmla="*/ 1997480 h 2519959"/>
              <a:gd name="connsiteX26" fmla="*/ 846095 w 4148103"/>
              <a:gd name="connsiteY26" fmla="*/ 1962405 h 2519959"/>
              <a:gd name="connsiteX27" fmla="*/ 934065 w 4148103"/>
              <a:gd name="connsiteY27" fmla="*/ 1958018 h 2519959"/>
              <a:gd name="connsiteX28" fmla="*/ 885999 w 4148103"/>
              <a:gd name="connsiteY28" fmla="*/ 1941924 h 2519959"/>
              <a:gd name="connsiteX29" fmla="*/ 814354 w 4148103"/>
              <a:gd name="connsiteY29" fmla="*/ 1919849 h 2519959"/>
              <a:gd name="connsiteX30" fmla="*/ 772638 w 4148103"/>
              <a:gd name="connsiteY30" fmla="*/ 1907149 h 2519959"/>
              <a:gd name="connsiteX31" fmla="*/ 745429 w 4148103"/>
              <a:gd name="connsiteY31" fmla="*/ 1896435 h 2519959"/>
              <a:gd name="connsiteX32" fmla="*/ 710967 w 4148103"/>
              <a:gd name="connsiteY32" fmla="*/ 1877038 h 2519959"/>
              <a:gd name="connsiteX33" fmla="*/ 662553 w 4148103"/>
              <a:gd name="connsiteY33" fmla="*/ 1851061 h 2519959"/>
              <a:gd name="connsiteX34" fmla="*/ 635688 w 4148103"/>
              <a:gd name="connsiteY34" fmla="*/ 1837922 h 2519959"/>
              <a:gd name="connsiteX35" fmla="*/ 605422 w 4148103"/>
              <a:gd name="connsiteY35" fmla="*/ 1810721 h 2519959"/>
              <a:gd name="connsiteX36" fmla="*/ 563362 w 4148103"/>
              <a:gd name="connsiteY36" fmla="*/ 1783404 h 2519959"/>
              <a:gd name="connsiteX37" fmla="*/ 522334 w 4148103"/>
              <a:gd name="connsiteY37" fmla="*/ 1781696 h 2519959"/>
              <a:gd name="connsiteX38" fmla="*/ 455701 w 4148103"/>
              <a:gd name="connsiteY38" fmla="*/ 1778232 h 2519959"/>
              <a:gd name="connsiteX39" fmla="*/ 394938 w 4148103"/>
              <a:gd name="connsiteY39" fmla="*/ 1767149 h 2519959"/>
              <a:gd name="connsiteX40" fmla="*/ 375416 w 4148103"/>
              <a:gd name="connsiteY40" fmla="*/ 1752578 h 2519959"/>
              <a:gd name="connsiteX41" fmla="*/ 371788 w 4148103"/>
              <a:gd name="connsiteY41" fmla="*/ 1747244 h 2519959"/>
              <a:gd name="connsiteX42" fmla="*/ 372837 w 4148103"/>
              <a:gd name="connsiteY42" fmla="*/ 1734983 h 2519959"/>
              <a:gd name="connsiteX43" fmla="*/ 467920 w 4148103"/>
              <a:gd name="connsiteY43" fmla="*/ 1709006 h 2519959"/>
              <a:gd name="connsiteX44" fmla="*/ 510489 w 4148103"/>
              <a:gd name="connsiteY44" fmla="*/ 1698730 h 2519959"/>
              <a:gd name="connsiteX45" fmla="*/ 513208 w 4148103"/>
              <a:gd name="connsiteY45" fmla="*/ 1648415 h 2519959"/>
              <a:gd name="connsiteX46" fmla="*/ 513264 w 4148103"/>
              <a:gd name="connsiteY46" fmla="*/ 1602187 h 2519959"/>
              <a:gd name="connsiteX47" fmla="*/ 495432 w 4148103"/>
              <a:gd name="connsiteY47" fmla="*/ 1590388 h 2519959"/>
              <a:gd name="connsiteX48" fmla="*/ 466406 w 4148103"/>
              <a:gd name="connsiteY48" fmla="*/ 1537232 h 2519959"/>
              <a:gd name="connsiteX49" fmla="*/ 484621 w 4148103"/>
              <a:gd name="connsiteY49" fmla="*/ 1494237 h 2519959"/>
              <a:gd name="connsiteX50" fmla="*/ 491497 w 4148103"/>
              <a:gd name="connsiteY50" fmla="*/ 1487425 h 2519959"/>
              <a:gd name="connsiteX51" fmla="*/ 494998 w 4148103"/>
              <a:gd name="connsiteY51" fmla="*/ 1482414 h 2519959"/>
              <a:gd name="connsiteX52" fmla="*/ 503107 w 4148103"/>
              <a:gd name="connsiteY52" fmla="*/ 1463134 h 2519959"/>
              <a:gd name="connsiteX53" fmla="*/ 497242 w 4148103"/>
              <a:gd name="connsiteY53" fmla="*/ 1445192 h 2519959"/>
              <a:gd name="connsiteX54" fmla="*/ 454410 w 4148103"/>
              <a:gd name="connsiteY54" fmla="*/ 1398964 h 2519959"/>
              <a:gd name="connsiteX55" fmla="*/ 427019 w 4148103"/>
              <a:gd name="connsiteY55" fmla="*/ 1370193 h 2519959"/>
              <a:gd name="connsiteX56" fmla="*/ 450852 w 4148103"/>
              <a:gd name="connsiteY56" fmla="*/ 1360471 h 2519959"/>
              <a:gd name="connsiteX57" fmla="*/ 475925 w 4148103"/>
              <a:gd name="connsiteY57" fmla="*/ 1354075 h 2519959"/>
              <a:gd name="connsiteX58" fmla="*/ 477366 w 4148103"/>
              <a:gd name="connsiteY58" fmla="*/ 1134134 h 2519959"/>
              <a:gd name="connsiteX59" fmla="*/ 475110 w 4148103"/>
              <a:gd name="connsiteY59" fmla="*/ 996282 h 2519959"/>
              <a:gd name="connsiteX60" fmla="*/ 476510 w 4148103"/>
              <a:gd name="connsiteY60" fmla="*/ 925000 h 2519959"/>
              <a:gd name="connsiteX61" fmla="*/ 480839 w 4148103"/>
              <a:gd name="connsiteY61" fmla="*/ 892765 h 2519959"/>
              <a:gd name="connsiteX62" fmla="*/ 555888 w 4148103"/>
              <a:gd name="connsiteY62" fmla="*/ 893319 h 2519959"/>
              <a:gd name="connsiteX63" fmla="*/ 574955 w 4148103"/>
              <a:gd name="connsiteY63" fmla="*/ 888770 h 2519959"/>
              <a:gd name="connsiteX64" fmla="*/ 580397 w 4148103"/>
              <a:gd name="connsiteY64" fmla="*/ 871614 h 2519959"/>
              <a:gd name="connsiteX65" fmla="*/ 585939 w 4148103"/>
              <a:gd name="connsiteY65" fmla="*/ 855288 h 2519959"/>
              <a:gd name="connsiteX66" fmla="*/ 593071 w 4148103"/>
              <a:gd name="connsiteY66" fmla="*/ 834853 h 2519959"/>
              <a:gd name="connsiteX67" fmla="*/ 600321 w 4148103"/>
              <a:gd name="connsiteY67" fmla="*/ 811277 h 2519959"/>
              <a:gd name="connsiteX68" fmla="*/ 624947 w 4148103"/>
              <a:gd name="connsiteY68" fmla="*/ 750017 h 2519959"/>
              <a:gd name="connsiteX69" fmla="*/ 659916 w 4148103"/>
              <a:gd name="connsiteY69" fmla="*/ 723832 h 2519959"/>
              <a:gd name="connsiteX70" fmla="*/ 683733 w 4148103"/>
              <a:gd name="connsiteY70" fmla="*/ 711501 h 2519959"/>
              <a:gd name="connsiteX71" fmla="*/ 683765 w 4148103"/>
              <a:gd name="connsiteY71" fmla="*/ 689750 h 2519959"/>
              <a:gd name="connsiteX72" fmla="*/ 692249 w 4148103"/>
              <a:gd name="connsiteY72" fmla="*/ 657422 h 2519959"/>
              <a:gd name="connsiteX73" fmla="*/ 704491 w 4148103"/>
              <a:gd name="connsiteY73" fmla="*/ 649202 h 2519959"/>
              <a:gd name="connsiteX74" fmla="*/ 720037 w 4148103"/>
              <a:gd name="connsiteY74" fmla="*/ 701942 h 2519959"/>
              <a:gd name="connsiteX75" fmla="*/ 740813 w 4148103"/>
              <a:gd name="connsiteY75" fmla="*/ 730274 h 2519959"/>
              <a:gd name="connsiteX76" fmla="*/ 794448 w 4148103"/>
              <a:gd name="connsiteY76" fmla="*/ 821229 h 2519959"/>
              <a:gd name="connsiteX77" fmla="*/ 800311 w 4148103"/>
              <a:gd name="connsiteY77" fmla="*/ 838755 h 2519959"/>
              <a:gd name="connsiteX78" fmla="*/ 802943 w 4148103"/>
              <a:gd name="connsiteY78" fmla="*/ 856974 h 2519959"/>
              <a:gd name="connsiteX79" fmla="*/ 806076 w 4148103"/>
              <a:gd name="connsiteY79" fmla="*/ 876994 h 2519959"/>
              <a:gd name="connsiteX80" fmla="*/ 912301 w 4148103"/>
              <a:gd name="connsiteY80" fmla="*/ 883783 h 2519959"/>
              <a:gd name="connsiteX81" fmla="*/ 939586 w 4148103"/>
              <a:gd name="connsiteY81" fmla="*/ 851640 h 2519959"/>
              <a:gd name="connsiteX82" fmla="*/ 976185 w 4148103"/>
              <a:gd name="connsiteY82" fmla="*/ 847553 h 2519959"/>
              <a:gd name="connsiteX83" fmla="*/ 1023085 w 4148103"/>
              <a:gd name="connsiteY83" fmla="*/ 841873 h 2519959"/>
              <a:gd name="connsiteX84" fmla="*/ 1075215 w 4148103"/>
              <a:gd name="connsiteY84" fmla="*/ 832706 h 2519959"/>
              <a:gd name="connsiteX85" fmla="*/ 1117326 w 4148103"/>
              <a:gd name="connsiteY85" fmla="*/ 823700 h 2519959"/>
              <a:gd name="connsiteX86" fmla="*/ 1131071 w 4148103"/>
              <a:gd name="connsiteY86" fmla="*/ 792666 h 2519959"/>
              <a:gd name="connsiteX87" fmla="*/ 1148726 w 4148103"/>
              <a:gd name="connsiteY87" fmla="*/ 729258 h 2519959"/>
              <a:gd name="connsiteX88" fmla="*/ 1161093 w 4148103"/>
              <a:gd name="connsiteY88" fmla="*/ 707507 h 2519959"/>
              <a:gd name="connsiteX89" fmla="*/ 1181945 w 4148103"/>
              <a:gd name="connsiteY89" fmla="*/ 677650 h 2519959"/>
              <a:gd name="connsiteX90" fmla="*/ 1251664 w 4148103"/>
              <a:gd name="connsiteY90" fmla="*/ 636710 h 2519959"/>
              <a:gd name="connsiteX91" fmla="*/ 1267804 w 4148103"/>
              <a:gd name="connsiteY91" fmla="*/ 624195 h 2519959"/>
              <a:gd name="connsiteX92" fmla="*/ 1273302 w 4148103"/>
              <a:gd name="connsiteY92" fmla="*/ 594685 h 2519959"/>
              <a:gd name="connsiteX93" fmla="*/ 1281095 w 4148103"/>
              <a:gd name="connsiteY93" fmla="*/ 554275 h 2519959"/>
              <a:gd name="connsiteX94" fmla="*/ 1304840 w 4148103"/>
              <a:gd name="connsiteY94" fmla="*/ 561734 h 2519959"/>
              <a:gd name="connsiteX95" fmla="*/ 1310709 w 4148103"/>
              <a:gd name="connsiteY95" fmla="*/ 585540 h 2519959"/>
              <a:gd name="connsiteX96" fmla="*/ 1315002 w 4148103"/>
              <a:gd name="connsiteY96" fmla="*/ 598448 h 2519959"/>
              <a:gd name="connsiteX97" fmla="*/ 1317172 w 4148103"/>
              <a:gd name="connsiteY97" fmla="*/ 622809 h 2519959"/>
              <a:gd name="connsiteX98" fmla="*/ 1337992 w 4148103"/>
              <a:gd name="connsiteY98" fmla="*/ 642229 h 2519959"/>
              <a:gd name="connsiteX99" fmla="*/ 1416534 w 4148103"/>
              <a:gd name="connsiteY99" fmla="*/ 708453 h 2519959"/>
              <a:gd name="connsiteX100" fmla="*/ 1419464 w 4148103"/>
              <a:gd name="connsiteY100" fmla="*/ 713326 h 2519959"/>
              <a:gd name="connsiteX101" fmla="*/ 1451162 w 4148103"/>
              <a:gd name="connsiteY101" fmla="*/ 806798 h 2519959"/>
              <a:gd name="connsiteX102" fmla="*/ 1453600 w 4148103"/>
              <a:gd name="connsiteY102" fmla="*/ 831528 h 2519959"/>
              <a:gd name="connsiteX103" fmla="*/ 1472250 w 4148103"/>
              <a:gd name="connsiteY103" fmla="*/ 844366 h 2519959"/>
              <a:gd name="connsiteX104" fmla="*/ 1506139 w 4148103"/>
              <a:gd name="connsiteY104" fmla="*/ 863162 h 2519959"/>
              <a:gd name="connsiteX105" fmla="*/ 1563228 w 4148103"/>
              <a:gd name="connsiteY105" fmla="*/ 889555 h 2519959"/>
              <a:gd name="connsiteX106" fmla="*/ 1605083 w 4148103"/>
              <a:gd name="connsiteY106" fmla="*/ 909968 h 2519959"/>
              <a:gd name="connsiteX107" fmla="*/ 1658533 w 4148103"/>
              <a:gd name="connsiteY107" fmla="*/ 910499 h 2519959"/>
              <a:gd name="connsiteX108" fmla="*/ 1711984 w 4148103"/>
              <a:gd name="connsiteY108" fmla="*/ 911030 h 2519959"/>
              <a:gd name="connsiteX109" fmla="*/ 1714680 w 4148103"/>
              <a:gd name="connsiteY109" fmla="*/ 895236 h 2519959"/>
              <a:gd name="connsiteX110" fmla="*/ 1720656 w 4148103"/>
              <a:gd name="connsiteY110" fmla="*/ 875285 h 2519959"/>
              <a:gd name="connsiteX111" fmla="*/ 1726525 w 4148103"/>
              <a:gd name="connsiteY111" fmla="*/ 856628 h 2519959"/>
              <a:gd name="connsiteX112" fmla="*/ 1778032 w 4148103"/>
              <a:gd name="connsiteY112" fmla="*/ 788810 h 2519959"/>
              <a:gd name="connsiteX113" fmla="*/ 1790177 w 4148103"/>
              <a:gd name="connsiteY113" fmla="*/ 771353 h 2519959"/>
              <a:gd name="connsiteX114" fmla="*/ 1793497 w 4148103"/>
              <a:gd name="connsiteY114" fmla="*/ 754866 h 2519959"/>
              <a:gd name="connsiteX115" fmla="*/ 1798032 w 4148103"/>
              <a:gd name="connsiteY115" fmla="*/ 742628 h 2519959"/>
              <a:gd name="connsiteX116" fmla="*/ 1803671 w 4148103"/>
              <a:gd name="connsiteY116" fmla="*/ 732376 h 2519959"/>
              <a:gd name="connsiteX117" fmla="*/ 1822812 w 4148103"/>
              <a:gd name="connsiteY117" fmla="*/ 768328 h 2519959"/>
              <a:gd name="connsiteX118" fmla="*/ 1840653 w 4148103"/>
              <a:gd name="connsiteY118" fmla="*/ 794721 h 2519959"/>
              <a:gd name="connsiteX119" fmla="*/ 1887025 w 4148103"/>
              <a:gd name="connsiteY119" fmla="*/ 895605 h 2519959"/>
              <a:gd name="connsiteX120" fmla="*/ 1893434 w 4148103"/>
              <a:gd name="connsiteY120" fmla="*/ 927355 h 2519959"/>
              <a:gd name="connsiteX121" fmla="*/ 1923698 w 4148103"/>
              <a:gd name="connsiteY121" fmla="*/ 918281 h 2519959"/>
              <a:gd name="connsiteX122" fmla="*/ 1985264 w 4148103"/>
              <a:gd name="connsiteY122" fmla="*/ 919620 h 2519959"/>
              <a:gd name="connsiteX123" fmla="*/ 2015096 w 4148103"/>
              <a:gd name="connsiteY123" fmla="*/ 932782 h 2519959"/>
              <a:gd name="connsiteX124" fmla="*/ 2041396 w 4148103"/>
              <a:gd name="connsiteY124" fmla="*/ 946544 h 2519959"/>
              <a:gd name="connsiteX125" fmla="*/ 2053079 w 4148103"/>
              <a:gd name="connsiteY125" fmla="*/ 976862 h 2519959"/>
              <a:gd name="connsiteX126" fmla="*/ 2064208 w 4148103"/>
              <a:gd name="connsiteY126" fmla="*/ 990555 h 2519959"/>
              <a:gd name="connsiteX127" fmla="*/ 2062107 w 4148103"/>
              <a:gd name="connsiteY127" fmla="*/ 1015216 h 2519959"/>
              <a:gd name="connsiteX128" fmla="*/ 2051301 w 4148103"/>
              <a:gd name="connsiteY128" fmla="*/ 1036875 h 2519959"/>
              <a:gd name="connsiteX129" fmla="*/ 2049292 w 4148103"/>
              <a:gd name="connsiteY129" fmla="*/ 1123813 h 2519959"/>
              <a:gd name="connsiteX130" fmla="*/ 2051024 w 4148103"/>
              <a:gd name="connsiteY130" fmla="*/ 1206063 h 2519959"/>
              <a:gd name="connsiteX131" fmla="*/ 2057374 w 4148103"/>
              <a:gd name="connsiteY131" fmla="*/ 1267046 h 2519959"/>
              <a:gd name="connsiteX132" fmla="*/ 2063077 w 4148103"/>
              <a:gd name="connsiteY132" fmla="*/ 1313412 h 2519959"/>
              <a:gd name="connsiteX133" fmla="*/ 2111011 w 4148103"/>
              <a:gd name="connsiteY133" fmla="*/ 1294686 h 2519959"/>
              <a:gd name="connsiteX134" fmla="*/ 2168389 w 4148103"/>
              <a:gd name="connsiteY134" fmla="*/ 1306162 h 2519959"/>
              <a:gd name="connsiteX135" fmla="*/ 2207342 w 4148103"/>
              <a:gd name="connsiteY135" fmla="*/ 1350935 h 2519959"/>
              <a:gd name="connsiteX136" fmla="*/ 2212675 w 4148103"/>
              <a:gd name="connsiteY136" fmla="*/ 1368346 h 2519959"/>
              <a:gd name="connsiteX137" fmla="*/ 2218125 w 4148103"/>
              <a:gd name="connsiteY137" fmla="*/ 1386795 h 2519959"/>
              <a:gd name="connsiteX138" fmla="*/ 2224174 w 4148103"/>
              <a:gd name="connsiteY138" fmla="*/ 1400465 h 2519959"/>
              <a:gd name="connsiteX139" fmla="*/ 2371094 w 4148103"/>
              <a:gd name="connsiteY139" fmla="*/ 1409794 h 2519959"/>
              <a:gd name="connsiteX140" fmla="*/ 2393699 w 4148103"/>
              <a:gd name="connsiteY140" fmla="*/ 1401412 h 2519959"/>
              <a:gd name="connsiteX141" fmla="*/ 2430712 w 4148103"/>
              <a:gd name="connsiteY141" fmla="*/ 1386495 h 2519959"/>
              <a:gd name="connsiteX142" fmla="*/ 2466408 w 4148103"/>
              <a:gd name="connsiteY142" fmla="*/ 1379013 h 2519959"/>
              <a:gd name="connsiteX143" fmla="*/ 2514712 w 4148103"/>
              <a:gd name="connsiteY143" fmla="*/ 1371624 h 2519959"/>
              <a:gd name="connsiteX144" fmla="*/ 2556389 w 4148103"/>
              <a:gd name="connsiteY144" fmla="*/ 1368392 h 2519959"/>
              <a:gd name="connsiteX145" fmla="*/ 2620071 w 4148103"/>
              <a:gd name="connsiteY145" fmla="*/ 1372040 h 2519959"/>
              <a:gd name="connsiteX146" fmla="*/ 2640967 w 4148103"/>
              <a:gd name="connsiteY146" fmla="*/ 1392937 h 2519959"/>
              <a:gd name="connsiteX147" fmla="*/ 2649741 w 4148103"/>
              <a:gd name="connsiteY147" fmla="*/ 1413257 h 2519959"/>
              <a:gd name="connsiteX148" fmla="*/ 2686892 w 4148103"/>
              <a:gd name="connsiteY148" fmla="*/ 1423602 h 2519959"/>
              <a:gd name="connsiteX149" fmla="*/ 2717440 w 4148103"/>
              <a:gd name="connsiteY149" fmla="*/ 1425195 h 2519959"/>
              <a:gd name="connsiteX150" fmla="*/ 2734688 w 4148103"/>
              <a:gd name="connsiteY150" fmla="*/ 1410279 h 2519959"/>
              <a:gd name="connsiteX151" fmla="*/ 2764751 w 4148103"/>
              <a:gd name="connsiteY151" fmla="*/ 1395339 h 2519959"/>
              <a:gd name="connsiteX152" fmla="*/ 2806566 w 4148103"/>
              <a:gd name="connsiteY152" fmla="*/ 1414389 h 2519959"/>
              <a:gd name="connsiteX153" fmla="*/ 2856163 w 4148103"/>
              <a:gd name="connsiteY153" fmla="*/ 1408939 h 2519959"/>
              <a:gd name="connsiteX154" fmla="*/ 2931967 w 4148103"/>
              <a:gd name="connsiteY154" fmla="*/ 1395985 h 2519959"/>
              <a:gd name="connsiteX155" fmla="*/ 2983642 w 4148103"/>
              <a:gd name="connsiteY155" fmla="*/ 1394808 h 2519959"/>
              <a:gd name="connsiteX156" fmla="*/ 2985812 w 4148103"/>
              <a:gd name="connsiteY156" fmla="*/ 1385086 h 2519959"/>
              <a:gd name="connsiteX157" fmla="*/ 2996826 w 4148103"/>
              <a:gd name="connsiteY157" fmla="*/ 1356246 h 2519959"/>
              <a:gd name="connsiteX158" fmla="*/ 3003221 w 4148103"/>
              <a:gd name="connsiteY158" fmla="*/ 1166785 h 2519959"/>
              <a:gd name="connsiteX159" fmla="*/ 3000405 w 4148103"/>
              <a:gd name="connsiteY159" fmla="*/ 1142586 h 2519959"/>
              <a:gd name="connsiteX160" fmla="*/ 3004976 w 4148103"/>
              <a:gd name="connsiteY160" fmla="*/ 1120072 h 2519959"/>
              <a:gd name="connsiteX161" fmla="*/ 3016152 w 4148103"/>
              <a:gd name="connsiteY161" fmla="*/ 968342 h 2519959"/>
              <a:gd name="connsiteX162" fmla="*/ 3023379 w 4148103"/>
              <a:gd name="connsiteY162" fmla="*/ 589974 h 2519959"/>
              <a:gd name="connsiteX163" fmla="*/ 3030629 w 4148103"/>
              <a:gd name="connsiteY163" fmla="*/ 301566 h 2519959"/>
              <a:gd name="connsiteX164" fmla="*/ 3034462 w 4148103"/>
              <a:gd name="connsiteY164" fmla="*/ 162981 h 2519959"/>
              <a:gd name="connsiteX165" fmla="*/ 3051618 w 4148103"/>
              <a:gd name="connsiteY165" fmla="*/ 21448 h 2519959"/>
              <a:gd name="connsiteX166" fmla="*/ 3081588 w 4148103"/>
              <a:gd name="connsiteY166" fmla="*/ 6531 h 2519959"/>
              <a:gd name="connsiteX167" fmla="*/ 3088746 w 4148103"/>
              <a:gd name="connsiteY167" fmla="*/ 18599 h 2519959"/>
              <a:gd name="connsiteX168" fmla="*/ 3094726 w 4148103"/>
              <a:gd name="connsiteY168" fmla="*/ 33109 h 2519959"/>
              <a:gd name="connsiteX169" fmla="*/ 3110427 w 4148103"/>
              <a:gd name="connsiteY169" fmla="*/ 296124 h 2519959"/>
              <a:gd name="connsiteX170" fmla="*/ 3117677 w 4148103"/>
              <a:gd name="connsiteY170" fmla="*/ 570023 h 2519959"/>
              <a:gd name="connsiteX171" fmla="*/ 3125274 w 4148103"/>
              <a:gd name="connsiteY171" fmla="*/ 883136 h 2519959"/>
              <a:gd name="connsiteX172" fmla="*/ 3128853 w 4148103"/>
              <a:gd name="connsiteY172" fmla="*/ 1109173 h 2519959"/>
              <a:gd name="connsiteX173" fmla="*/ 3137881 w 4148103"/>
              <a:gd name="connsiteY173" fmla="*/ 1118894 h 2519959"/>
              <a:gd name="connsiteX174" fmla="*/ 3142360 w 4148103"/>
              <a:gd name="connsiteY174" fmla="*/ 1144479 h 2519959"/>
              <a:gd name="connsiteX175" fmla="*/ 3137973 w 4148103"/>
              <a:gd name="connsiteY175" fmla="*/ 1245894 h 2519959"/>
              <a:gd name="connsiteX176" fmla="*/ 3138112 w 4148103"/>
              <a:gd name="connsiteY176" fmla="*/ 1342738 h 2519959"/>
              <a:gd name="connsiteX177" fmla="*/ 3147948 w 4148103"/>
              <a:gd name="connsiteY177" fmla="*/ 1358093 h 2519959"/>
              <a:gd name="connsiteX178" fmla="*/ 3157761 w 4148103"/>
              <a:gd name="connsiteY178" fmla="*/ 1380306 h 2519959"/>
              <a:gd name="connsiteX179" fmla="*/ 3205164 w 4148103"/>
              <a:gd name="connsiteY179" fmla="*/ 1398271 h 2519959"/>
              <a:gd name="connsiteX180" fmla="*/ 3255708 w 4148103"/>
              <a:gd name="connsiteY180" fmla="*/ 1412149 h 2519959"/>
              <a:gd name="connsiteX181" fmla="*/ 3338969 w 4148103"/>
              <a:gd name="connsiteY181" fmla="*/ 1426188 h 2519959"/>
              <a:gd name="connsiteX182" fmla="*/ 3454025 w 4148103"/>
              <a:gd name="connsiteY182" fmla="*/ 1448009 h 2519959"/>
              <a:gd name="connsiteX183" fmla="*/ 3482333 w 4148103"/>
              <a:gd name="connsiteY183" fmla="*/ 1460917 h 2519959"/>
              <a:gd name="connsiteX184" fmla="*/ 3502398 w 4148103"/>
              <a:gd name="connsiteY184" fmla="*/ 1468422 h 2519959"/>
              <a:gd name="connsiteX185" fmla="*/ 3502398 w 4148103"/>
              <a:gd name="connsiteY185" fmla="*/ 1491443 h 2519959"/>
              <a:gd name="connsiteX186" fmla="*/ 3502398 w 4148103"/>
              <a:gd name="connsiteY186" fmla="*/ 1514488 h 2519959"/>
              <a:gd name="connsiteX187" fmla="*/ 3525073 w 4148103"/>
              <a:gd name="connsiteY187" fmla="*/ 1516497 h 2519959"/>
              <a:gd name="connsiteX188" fmla="*/ 3667444 w 4148103"/>
              <a:gd name="connsiteY188" fmla="*/ 1522477 h 2519959"/>
              <a:gd name="connsiteX189" fmla="*/ 3801664 w 4148103"/>
              <a:gd name="connsiteY189" fmla="*/ 1529751 h 2519959"/>
              <a:gd name="connsiteX190" fmla="*/ 3886912 w 4148103"/>
              <a:gd name="connsiteY190" fmla="*/ 1558568 h 2519959"/>
              <a:gd name="connsiteX191" fmla="*/ 4024757 w 4148103"/>
              <a:gd name="connsiteY191" fmla="*/ 1609022 h 2519959"/>
              <a:gd name="connsiteX192" fmla="*/ 4111690 w 4148103"/>
              <a:gd name="connsiteY192" fmla="*/ 1644882 h 2519959"/>
              <a:gd name="connsiteX193" fmla="*/ 4142307 w 4148103"/>
              <a:gd name="connsiteY193" fmla="*/ 1660168 h 2519959"/>
              <a:gd name="connsiteX194" fmla="*/ 4148103 w 4148103"/>
              <a:gd name="connsiteY194" fmla="*/ 1681712 h 2519959"/>
              <a:gd name="connsiteX195" fmla="*/ 4144478 w 4148103"/>
              <a:gd name="connsiteY195" fmla="*/ 1705519 h 2519959"/>
              <a:gd name="connsiteX196" fmla="*/ 4144478 w 4148103"/>
              <a:gd name="connsiteY196" fmla="*/ 1770820 h 2519959"/>
              <a:gd name="connsiteX197" fmla="*/ 4148103 w 4148103"/>
              <a:gd name="connsiteY197" fmla="*/ 1810929 h 2519959"/>
              <a:gd name="connsiteX198" fmla="*/ 4142700 w 4148103"/>
              <a:gd name="connsiteY198" fmla="*/ 1848821 h 2519959"/>
              <a:gd name="connsiteX199" fmla="*/ 4138821 w 4148103"/>
              <a:gd name="connsiteY199" fmla="*/ 1896804 h 2519959"/>
              <a:gd name="connsiteX200" fmla="*/ 4144224 w 4148103"/>
              <a:gd name="connsiteY200" fmla="*/ 1946080 h 2519959"/>
              <a:gd name="connsiteX201" fmla="*/ 4148103 w 4148103"/>
              <a:gd name="connsiteY201" fmla="*/ 2233654 h 2519959"/>
              <a:gd name="connsiteX202" fmla="*/ 4148103 w 4148103"/>
              <a:gd name="connsiteY202" fmla="*/ 2519959 h 2519959"/>
              <a:gd name="connsiteX203" fmla="*/ 2073329 w 4148103"/>
              <a:gd name="connsiteY203" fmla="*/ 2519959 h 2519959"/>
              <a:gd name="connsiteX204" fmla="*/ 3966733 w 4148103"/>
              <a:gd name="connsiteY204" fmla="*/ 1631374 h 2519959"/>
              <a:gd name="connsiteX205" fmla="*/ 3937709 w 4148103"/>
              <a:gd name="connsiteY205" fmla="*/ 1622161 h 2519959"/>
              <a:gd name="connsiteX206" fmla="*/ 3850638 w 4148103"/>
              <a:gd name="connsiteY206" fmla="*/ 1587363 h 2519959"/>
              <a:gd name="connsiteX207" fmla="*/ 3778044 w 4148103"/>
              <a:gd name="connsiteY207" fmla="*/ 1558592 h 2519959"/>
              <a:gd name="connsiteX208" fmla="*/ 3807506 w 4148103"/>
              <a:gd name="connsiteY208" fmla="*/ 1580782 h 2519959"/>
              <a:gd name="connsiteX209" fmla="*/ 3834706 w 4148103"/>
              <a:gd name="connsiteY209" fmla="*/ 1595283 h 2519959"/>
              <a:gd name="connsiteX210" fmla="*/ 3844403 w 4148103"/>
              <a:gd name="connsiteY210" fmla="*/ 1602118 h 2519959"/>
              <a:gd name="connsiteX211" fmla="*/ 3903259 w 4148103"/>
              <a:gd name="connsiteY211" fmla="*/ 1625809 h 2519959"/>
              <a:gd name="connsiteX212" fmla="*/ 3950409 w 4148103"/>
              <a:gd name="connsiteY212" fmla="*/ 1634237 h 2519959"/>
              <a:gd name="connsiteX213" fmla="*/ 3966733 w 4148103"/>
              <a:gd name="connsiteY213" fmla="*/ 1631374 h 2519959"/>
              <a:gd name="connsiteX0" fmla="*/ 2073329 w 4148103"/>
              <a:gd name="connsiteY0" fmla="*/ 2519959 h 2519959"/>
              <a:gd name="connsiteX1" fmla="*/ 0 w 4148103"/>
              <a:gd name="connsiteY1" fmla="*/ 2509036 h 2519959"/>
              <a:gd name="connsiteX2" fmla="*/ 5401 w 4148103"/>
              <a:gd name="connsiteY2" fmla="*/ 2499546 h 2519959"/>
              <a:gd name="connsiteX3" fmla="*/ 8349 w 4148103"/>
              <a:gd name="connsiteY3" fmla="*/ 2494558 h 2519959"/>
              <a:gd name="connsiteX4" fmla="*/ 87845 w 4148103"/>
              <a:gd name="connsiteY4" fmla="*/ 2395914 h 2519959"/>
              <a:gd name="connsiteX5" fmla="*/ 103370 w 4148103"/>
              <a:gd name="connsiteY5" fmla="*/ 2351256 h 2519959"/>
              <a:gd name="connsiteX6" fmla="*/ 102366 w 4148103"/>
              <a:gd name="connsiteY6" fmla="*/ 2341558 h 2519959"/>
              <a:gd name="connsiteX7" fmla="*/ 102440 w 4148103"/>
              <a:gd name="connsiteY7" fmla="*/ 2332345 h 2519959"/>
              <a:gd name="connsiteX8" fmla="*/ 106975 w 4148103"/>
              <a:gd name="connsiteY8" fmla="*/ 2318052 h 2519959"/>
              <a:gd name="connsiteX9" fmla="*/ 102440 w 4148103"/>
              <a:gd name="connsiteY9" fmla="*/ 2300341 h 2519959"/>
              <a:gd name="connsiteX10" fmla="*/ 88835 w 4148103"/>
              <a:gd name="connsiteY10" fmla="*/ 2276811 h 2519959"/>
              <a:gd name="connsiteX11" fmla="*/ 115596 w 4148103"/>
              <a:gd name="connsiteY11" fmla="*/ 2244507 h 2519959"/>
              <a:gd name="connsiteX12" fmla="*/ 145033 w 4148103"/>
              <a:gd name="connsiteY12" fmla="*/ 2214812 h 2519959"/>
              <a:gd name="connsiteX13" fmla="*/ 141699 w 4148103"/>
              <a:gd name="connsiteY13" fmla="*/ 2199665 h 2519959"/>
              <a:gd name="connsiteX14" fmla="*/ 135994 w 4148103"/>
              <a:gd name="connsiteY14" fmla="*/ 2190082 h 2519959"/>
              <a:gd name="connsiteX15" fmla="*/ 130554 w 4148103"/>
              <a:gd name="connsiteY15" fmla="*/ 2186202 h 2519959"/>
              <a:gd name="connsiteX16" fmla="*/ 124788 w 4148103"/>
              <a:gd name="connsiteY16" fmla="*/ 2172810 h 2519959"/>
              <a:gd name="connsiteX17" fmla="*/ 155015 w 4148103"/>
              <a:gd name="connsiteY17" fmla="*/ 2142653 h 2519959"/>
              <a:gd name="connsiteX18" fmla="*/ 142189 w 4148103"/>
              <a:gd name="connsiteY18" fmla="*/ 2131823 h 2519959"/>
              <a:gd name="connsiteX19" fmla="*/ 76009 w 4148103"/>
              <a:gd name="connsiteY19" fmla="*/ 2104715 h 2519959"/>
              <a:gd name="connsiteX20" fmla="*/ 71107 w 4148103"/>
              <a:gd name="connsiteY20" fmla="*/ 2077329 h 2519959"/>
              <a:gd name="connsiteX21" fmla="*/ 80883 w 4148103"/>
              <a:gd name="connsiteY21" fmla="*/ 2054215 h 2519959"/>
              <a:gd name="connsiteX22" fmla="*/ 82488 w 4148103"/>
              <a:gd name="connsiteY22" fmla="*/ 2045694 h 2519959"/>
              <a:gd name="connsiteX23" fmla="*/ 84384 w 4148103"/>
              <a:gd name="connsiteY23" fmla="*/ 2030639 h 2519959"/>
              <a:gd name="connsiteX24" fmla="*/ 335512 w 4148103"/>
              <a:gd name="connsiteY24" fmla="*/ 1997480 h 2519959"/>
              <a:gd name="connsiteX25" fmla="*/ 846095 w 4148103"/>
              <a:gd name="connsiteY25" fmla="*/ 1962405 h 2519959"/>
              <a:gd name="connsiteX26" fmla="*/ 934065 w 4148103"/>
              <a:gd name="connsiteY26" fmla="*/ 1958018 h 2519959"/>
              <a:gd name="connsiteX27" fmla="*/ 885999 w 4148103"/>
              <a:gd name="connsiteY27" fmla="*/ 1941924 h 2519959"/>
              <a:gd name="connsiteX28" fmla="*/ 814354 w 4148103"/>
              <a:gd name="connsiteY28" fmla="*/ 1919849 h 2519959"/>
              <a:gd name="connsiteX29" fmla="*/ 772638 w 4148103"/>
              <a:gd name="connsiteY29" fmla="*/ 1907149 h 2519959"/>
              <a:gd name="connsiteX30" fmla="*/ 745429 w 4148103"/>
              <a:gd name="connsiteY30" fmla="*/ 1896435 h 2519959"/>
              <a:gd name="connsiteX31" fmla="*/ 710967 w 4148103"/>
              <a:gd name="connsiteY31" fmla="*/ 1877038 h 2519959"/>
              <a:gd name="connsiteX32" fmla="*/ 662553 w 4148103"/>
              <a:gd name="connsiteY32" fmla="*/ 1851061 h 2519959"/>
              <a:gd name="connsiteX33" fmla="*/ 635688 w 4148103"/>
              <a:gd name="connsiteY33" fmla="*/ 1837922 h 2519959"/>
              <a:gd name="connsiteX34" fmla="*/ 605422 w 4148103"/>
              <a:gd name="connsiteY34" fmla="*/ 1810721 h 2519959"/>
              <a:gd name="connsiteX35" fmla="*/ 563362 w 4148103"/>
              <a:gd name="connsiteY35" fmla="*/ 1783404 h 2519959"/>
              <a:gd name="connsiteX36" fmla="*/ 522334 w 4148103"/>
              <a:gd name="connsiteY36" fmla="*/ 1781696 h 2519959"/>
              <a:gd name="connsiteX37" fmla="*/ 455701 w 4148103"/>
              <a:gd name="connsiteY37" fmla="*/ 1778232 h 2519959"/>
              <a:gd name="connsiteX38" fmla="*/ 394938 w 4148103"/>
              <a:gd name="connsiteY38" fmla="*/ 1767149 h 2519959"/>
              <a:gd name="connsiteX39" fmla="*/ 375416 w 4148103"/>
              <a:gd name="connsiteY39" fmla="*/ 1752578 h 2519959"/>
              <a:gd name="connsiteX40" fmla="*/ 371788 w 4148103"/>
              <a:gd name="connsiteY40" fmla="*/ 1747244 h 2519959"/>
              <a:gd name="connsiteX41" fmla="*/ 372837 w 4148103"/>
              <a:gd name="connsiteY41" fmla="*/ 1734983 h 2519959"/>
              <a:gd name="connsiteX42" fmla="*/ 467920 w 4148103"/>
              <a:gd name="connsiteY42" fmla="*/ 1709006 h 2519959"/>
              <a:gd name="connsiteX43" fmla="*/ 510489 w 4148103"/>
              <a:gd name="connsiteY43" fmla="*/ 1698730 h 2519959"/>
              <a:gd name="connsiteX44" fmla="*/ 513208 w 4148103"/>
              <a:gd name="connsiteY44" fmla="*/ 1648415 h 2519959"/>
              <a:gd name="connsiteX45" fmla="*/ 513264 w 4148103"/>
              <a:gd name="connsiteY45" fmla="*/ 1602187 h 2519959"/>
              <a:gd name="connsiteX46" fmla="*/ 495432 w 4148103"/>
              <a:gd name="connsiteY46" fmla="*/ 1590388 h 2519959"/>
              <a:gd name="connsiteX47" fmla="*/ 466406 w 4148103"/>
              <a:gd name="connsiteY47" fmla="*/ 1537232 h 2519959"/>
              <a:gd name="connsiteX48" fmla="*/ 484621 w 4148103"/>
              <a:gd name="connsiteY48" fmla="*/ 1494237 h 2519959"/>
              <a:gd name="connsiteX49" fmla="*/ 491497 w 4148103"/>
              <a:gd name="connsiteY49" fmla="*/ 1487425 h 2519959"/>
              <a:gd name="connsiteX50" fmla="*/ 494998 w 4148103"/>
              <a:gd name="connsiteY50" fmla="*/ 1482414 h 2519959"/>
              <a:gd name="connsiteX51" fmla="*/ 503107 w 4148103"/>
              <a:gd name="connsiteY51" fmla="*/ 1463134 h 2519959"/>
              <a:gd name="connsiteX52" fmla="*/ 497242 w 4148103"/>
              <a:gd name="connsiteY52" fmla="*/ 1445192 h 2519959"/>
              <a:gd name="connsiteX53" fmla="*/ 454410 w 4148103"/>
              <a:gd name="connsiteY53" fmla="*/ 1398964 h 2519959"/>
              <a:gd name="connsiteX54" fmla="*/ 427019 w 4148103"/>
              <a:gd name="connsiteY54" fmla="*/ 1370193 h 2519959"/>
              <a:gd name="connsiteX55" fmla="*/ 450852 w 4148103"/>
              <a:gd name="connsiteY55" fmla="*/ 1360471 h 2519959"/>
              <a:gd name="connsiteX56" fmla="*/ 475925 w 4148103"/>
              <a:gd name="connsiteY56" fmla="*/ 1354075 h 2519959"/>
              <a:gd name="connsiteX57" fmla="*/ 477366 w 4148103"/>
              <a:gd name="connsiteY57" fmla="*/ 1134134 h 2519959"/>
              <a:gd name="connsiteX58" fmla="*/ 475110 w 4148103"/>
              <a:gd name="connsiteY58" fmla="*/ 996282 h 2519959"/>
              <a:gd name="connsiteX59" fmla="*/ 476510 w 4148103"/>
              <a:gd name="connsiteY59" fmla="*/ 925000 h 2519959"/>
              <a:gd name="connsiteX60" fmla="*/ 480839 w 4148103"/>
              <a:gd name="connsiteY60" fmla="*/ 892765 h 2519959"/>
              <a:gd name="connsiteX61" fmla="*/ 555888 w 4148103"/>
              <a:gd name="connsiteY61" fmla="*/ 893319 h 2519959"/>
              <a:gd name="connsiteX62" fmla="*/ 574955 w 4148103"/>
              <a:gd name="connsiteY62" fmla="*/ 888770 h 2519959"/>
              <a:gd name="connsiteX63" fmla="*/ 580397 w 4148103"/>
              <a:gd name="connsiteY63" fmla="*/ 871614 h 2519959"/>
              <a:gd name="connsiteX64" fmla="*/ 585939 w 4148103"/>
              <a:gd name="connsiteY64" fmla="*/ 855288 h 2519959"/>
              <a:gd name="connsiteX65" fmla="*/ 593071 w 4148103"/>
              <a:gd name="connsiteY65" fmla="*/ 834853 h 2519959"/>
              <a:gd name="connsiteX66" fmla="*/ 600321 w 4148103"/>
              <a:gd name="connsiteY66" fmla="*/ 811277 h 2519959"/>
              <a:gd name="connsiteX67" fmla="*/ 624947 w 4148103"/>
              <a:gd name="connsiteY67" fmla="*/ 750017 h 2519959"/>
              <a:gd name="connsiteX68" fmla="*/ 659916 w 4148103"/>
              <a:gd name="connsiteY68" fmla="*/ 723832 h 2519959"/>
              <a:gd name="connsiteX69" fmla="*/ 683733 w 4148103"/>
              <a:gd name="connsiteY69" fmla="*/ 711501 h 2519959"/>
              <a:gd name="connsiteX70" fmla="*/ 683765 w 4148103"/>
              <a:gd name="connsiteY70" fmla="*/ 689750 h 2519959"/>
              <a:gd name="connsiteX71" fmla="*/ 692249 w 4148103"/>
              <a:gd name="connsiteY71" fmla="*/ 657422 h 2519959"/>
              <a:gd name="connsiteX72" fmla="*/ 704491 w 4148103"/>
              <a:gd name="connsiteY72" fmla="*/ 649202 h 2519959"/>
              <a:gd name="connsiteX73" fmla="*/ 720037 w 4148103"/>
              <a:gd name="connsiteY73" fmla="*/ 701942 h 2519959"/>
              <a:gd name="connsiteX74" fmla="*/ 740813 w 4148103"/>
              <a:gd name="connsiteY74" fmla="*/ 730274 h 2519959"/>
              <a:gd name="connsiteX75" fmla="*/ 794448 w 4148103"/>
              <a:gd name="connsiteY75" fmla="*/ 821229 h 2519959"/>
              <a:gd name="connsiteX76" fmla="*/ 800311 w 4148103"/>
              <a:gd name="connsiteY76" fmla="*/ 838755 h 2519959"/>
              <a:gd name="connsiteX77" fmla="*/ 802943 w 4148103"/>
              <a:gd name="connsiteY77" fmla="*/ 856974 h 2519959"/>
              <a:gd name="connsiteX78" fmla="*/ 806076 w 4148103"/>
              <a:gd name="connsiteY78" fmla="*/ 876994 h 2519959"/>
              <a:gd name="connsiteX79" fmla="*/ 912301 w 4148103"/>
              <a:gd name="connsiteY79" fmla="*/ 883783 h 2519959"/>
              <a:gd name="connsiteX80" fmla="*/ 939586 w 4148103"/>
              <a:gd name="connsiteY80" fmla="*/ 851640 h 2519959"/>
              <a:gd name="connsiteX81" fmla="*/ 976185 w 4148103"/>
              <a:gd name="connsiteY81" fmla="*/ 847553 h 2519959"/>
              <a:gd name="connsiteX82" fmla="*/ 1023085 w 4148103"/>
              <a:gd name="connsiteY82" fmla="*/ 841873 h 2519959"/>
              <a:gd name="connsiteX83" fmla="*/ 1075215 w 4148103"/>
              <a:gd name="connsiteY83" fmla="*/ 832706 h 2519959"/>
              <a:gd name="connsiteX84" fmla="*/ 1117326 w 4148103"/>
              <a:gd name="connsiteY84" fmla="*/ 823700 h 2519959"/>
              <a:gd name="connsiteX85" fmla="*/ 1131071 w 4148103"/>
              <a:gd name="connsiteY85" fmla="*/ 792666 h 2519959"/>
              <a:gd name="connsiteX86" fmla="*/ 1148726 w 4148103"/>
              <a:gd name="connsiteY86" fmla="*/ 729258 h 2519959"/>
              <a:gd name="connsiteX87" fmla="*/ 1161093 w 4148103"/>
              <a:gd name="connsiteY87" fmla="*/ 707507 h 2519959"/>
              <a:gd name="connsiteX88" fmla="*/ 1181945 w 4148103"/>
              <a:gd name="connsiteY88" fmla="*/ 677650 h 2519959"/>
              <a:gd name="connsiteX89" fmla="*/ 1251664 w 4148103"/>
              <a:gd name="connsiteY89" fmla="*/ 636710 h 2519959"/>
              <a:gd name="connsiteX90" fmla="*/ 1267804 w 4148103"/>
              <a:gd name="connsiteY90" fmla="*/ 624195 h 2519959"/>
              <a:gd name="connsiteX91" fmla="*/ 1273302 w 4148103"/>
              <a:gd name="connsiteY91" fmla="*/ 594685 h 2519959"/>
              <a:gd name="connsiteX92" fmla="*/ 1281095 w 4148103"/>
              <a:gd name="connsiteY92" fmla="*/ 554275 h 2519959"/>
              <a:gd name="connsiteX93" fmla="*/ 1304840 w 4148103"/>
              <a:gd name="connsiteY93" fmla="*/ 561734 h 2519959"/>
              <a:gd name="connsiteX94" fmla="*/ 1310709 w 4148103"/>
              <a:gd name="connsiteY94" fmla="*/ 585540 h 2519959"/>
              <a:gd name="connsiteX95" fmla="*/ 1315002 w 4148103"/>
              <a:gd name="connsiteY95" fmla="*/ 598448 h 2519959"/>
              <a:gd name="connsiteX96" fmla="*/ 1317172 w 4148103"/>
              <a:gd name="connsiteY96" fmla="*/ 622809 h 2519959"/>
              <a:gd name="connsiteX97" fmla="*/ 1337992 w 4148103"/>
              <a:gd name="connsiteY97" fmla="*/ 642229 h 2519959"/>
              <a:gd name="connsiteX98" fmla="*/ 1416534 w 4148103"/>
              <a:gd name="connsiteY98" fmla="*/ 708453 h 2519959"/>
              <a:gd name="connsiteX99" fmla="*/ 1419464 w 4148103"/>
              <a:gd name="connsiteY99" fmla="*/ 713326 h 2519959"/>
              <a:gd name="connsiteX100" fmla="*/ 1451162 w 4148103"/>
              <a:gd name="connsiteY100" fmla="*/ 806798 h 2519959"/>
              <a:gd name="connsiteX101" fmla="*/ 1453600 w 4148103"/>
              <a:gd name="connsiteY101" fmla="*/ 831528 h 2519959"/>
              <a:gd name="connsiteX102" fmla="*/ 1472250 w 4148103"/>
              <a:gd name="connsiteY102" fmla="*/ 844366 h 2519959"/>
              <a:gd name="connsiteX103" fmla="*/ 1506139 w 4148103"/>
              <a:gd name="connsiteY103" fmla="*/ 863162 h 2519959"/>
              <a:gd name="connsiteX104" fmla="*/ 1563228 w 4148103"/>
              <a:gd name="connsiteY104" fmla="*/ 889555 h 2519959"/>
              <a:gd name="connsiteX105" fmla="*/ 1605083 w 4148103"/>
              <a:gd name="connsiteY105" fmla="*/ 909968 h 2519959"/>
              <a:gd name="connsiteX106" fmla="*/ 1658533 w 4148103"/>
              <a:gd name="connsiteY106" fmla="*/ 910499 h 2519959"/>
              <a:gd name="connsiteX107" fmla="*/ 1711984 w 4148103"/>
              <a:gd name="connsiteY107" fmla="*/ 911030 h 2519959"/>
              <a:gd name="connsiteX108" fmla="*/ 1714680 w 4148103"/>
              <a:gd name="connsiteY108" fmla="*/ 895236 h 2519959"/>
              <a:gd name="connsiteX109" fmla="*/ 1720656 w 4148103"/>
              <a:gd name="connsiteY109" fmla="*/ 875285 h 2519959"/>
              <a:gd name="connsiteX110" fmla="*/ 1726525 w 4148103"/>
              <a:gd name="connsiteY110" fmla="*/ 856628 h 2519959"/>
              <a:gd name="connsiteX111" fmla="*/ 1778032 w 4148103"/>
              <a:gd name="connsiteY111" fmla="*/ 788810 h 2519959"/>
              <a:gd name="connsiteX112" fmla="*/ 1790177 w 4148103"/>
              <a:gd name="connsiteY112" fmla="*/ 771353 h 2519959"/>
              <a:gd name="connsiteX113" fmla="*/ 1793497 w 4148103"/>
              <a:gd name="connsiteY113" fmla="*/ 754866 h 2519959"/>
              <a:gd name="connsiteX114" fmla="*/ 1798032 w 4148103"/>
              <a:gd name="connsiteY114" fmla="*/ 742628 h 2519959"/>
              <a:gd name="connsiteX115" fmla="*/ 1803671 w 4148103"/>
              <a:gd name="connsiteY115" fmla="*/ 732376 h 2519959"/>
              <a:gd name="connsiteX116" fmla="*/ 1822812 w 4148103"/>
              <a:gd name="connsiteY116" fmla="*/ 768328 h 2519959"/>
              <a:gd name="connsiteX117" fmla="*/ 1840653 w 4148103"/>
              <a:gd name="connsiteY117" fmla="*/ 794721 h 2519959"/>
              <a:gd name="connsiteX118" fmla="*/ 1887025 w 4148103"/>
              <a:gd name="connsiteY118" fmla="*/ 895605 h 2519959"/>
              <a:gd name="connsiteX119" fmla="*/ 1893434 w 4148103"/>
              <a:gd name="connsiteY119" fmla="*/ 927355 h 2519959"/>
              <a:gd name="connsiteX120" fmla="*/ 1923698 w 4148103"/>
              <a:gd name="connsiteY120" fmla="*/ 918281 h 2519959"/>
              <a:gd name="connsiteX121" fmla="*/ 1985264 w 4148103"/>
              <a:gd name="connsiteY121" fmla="*/ 919620 h 2519959"/>
              <a:gd name="connsiteX122" fmla="*/ 2015096 w 4148103"/>
              <a:gd name="connsiteY122" fmla="*/ 932782 h 2519959"/>
              <a:gd name="connsiteX123" fmla="*/ 2041396 w 4148103"/>
              <a:gd name="connsiteY123" fmla="*/ 946544 h 2519959"/>
              <a:gd name="connsiteX124" fmla="*/ 2053079 w 4148103"/>
              <a:gd name="connsiteY124" fmla="*/ 976862 h 2519959"/>
              <a:gd name="connsiteX125" fmla="*/ 2064208 w 4148103"/>
              <a:gd name="connsiteY125" fmla="*/ 990555 h 2519959"/>
              <a:gd name="connsiteX126" fmla="*/ 2062107 w 4148103"/>
              <a:gd name="connsiteY126" fmla="*/ 1015216 h 2519959"/>
              <a:gd name="connsiteX127" fmla="*/ 2051301 w 4148103"/>
              <a:gd name="connsiteY127" fmla="*/ 1036875 h 2519959"/>
              <a:gd name="connsiteX128" fmla="*/ 2049292 w 4148103"/>
              <a:gd name="connsiteY128" fmla="*/ 1123813 h 2519959"/>
              <a:gd name="connsiteX129" fmla="*/ 2051024 w 4148103"/>
              <a:gd name="connsiteY129" fmla="*/ 1206063 h 2519959"/>
              <a:gd name="connsiteX130" fmla="*/ 2057374 w 4148103"/>
              <a:gd name="connsiteY130" fmla="*/ 1267046 h 2519959"/>
              <a:gd name="connsiteX131" fmla="*/ 2063077 w 4148103"/>
              <a:gd name="connsiteY131" fmla="*/ 1313412 h 2519959"/>
              <a:gd name="connsiteX132" fmla="*/ 2111011 w 4148103"/>
              <a:gd name="connsiteY132" fmla="*/ 1294686 h 2519959"/>
              <a:gd name="connsiteX133" fmla="*/ 2168389 w 4148103"/>
              <a:gd name="connsiteY133" fmla="*/ 1306162 h 2519959"/>
              <a:gd name="connsiteX134" fmla="*/ 2207342 w 4148103"/>
              <a:gd name="connsiteY134" fmla="*/ 1350935 h 2519959"/>
              <a:gd name="connsiteX135" fmla="*/ 2212675 w 4148103"/>
              <a:gd name="connsiteY135" fmla="*/ 1368346 h 2519959"/>
              <a:gd name="connsiteX136" fmla="*/ 2218125 w 4148103"/>
              <a:gd name="connsiteY136" fmla="*/ 1386795 h 2519959"/>
              <a:gd name="connsiteX137" fmla="*/ 2224174 w 4148103"/>
              <a:gd name="connsiteY137" fmla="*/ 1400465 h 2519959"/>
              <a:gd name="connsiteX138" fmla="*/ 2371094 w 4148103"/>
              <a:gd name="connsiteY138" fmla="*/ 1409794 h 2519959"/>
              <a:gd name="connsiteX139" fmla="*/ 2393699 w 4148103"/>
              <a:gd name="connsiteY139" fmla="*/ 1401412 h 2519959"/>
              <a:gd name="connsiteX140" fmla="*/ 2430712 w 4148103"/>
              <a:gd name="connsiteY140" fmla="*/ 1386495 h 2519959"/>
              <a:gd name="connsiteX141" fmla="*/ 2466408 w 4148103"/>
              <a:gd name="connsiteY141" fmla="*/ 1379013 h 2519959"/>
              <a:gd name="connsiteX142" fmla="*/ 2514712 w 4148103"/>
              <a:gd name="connsiteY142" fmla="*/ 1371624 h 2519959"/>
              <a:gd name="connsiteX143" fmla="*/ 2556389 w 4148103"/>
              <a:gd name="connsiteY143" fmla="*/ 1368392 h 2519959"/>
              <a:gd name="connsiteX144" fmla="*/ 2620071 w 4148103"/>
              <a:gd name="connsiteY144" fmla="*/ 1372040 h 2519959"/>
              <a:gd name="connsiteX145" fmla="*/ 2640967 w 4148103"/>
              <a:gd name="connsiteY145" fmla="*/ 1392937 h 2519959"/>
              <a:gd name="connsiteX146" fmla="*/ 2649741 w 4148103"/>
              <a:gd name="connsiteY146" fmla="*/ 1413257 h 2519959"/>
              <a:gd name="connsiteX147" fmla="*/ 2686892 w 4148103"/>
              <a:gd name="connsiteY147" fmla="*/ 1423602 h 2519959"/>
              <a:gd name="connsiteX148" fmla="*/ 2717440 w 4148103"/>
              <a:gd name="connsiteY148" fmla="*/ 1425195 h 2519959"/>
              <a:gd name="connsiteX149" fmla="*/ 2734688 w 4148103"/>
              <a:gd name="connsiteY149" fmla="*/ 1410279 h 2519959"/>
              <a:gd name="connsiteX150" fmla="*/ 2764751 w 4148103"/>
              <a:gd name="connsiteY150" fmla="*/ 1395339 h 2519959"/>
              <a:gd name="connsiteX151" fmla="*/ 2806566 w 4148103"/>
              <a:gd name="connsiteY151" fmla="*/ 1414389 h 2519959"/>
              <a:gd name="connsiteX152" fmla="*/ 2856163 w 4148103"/>
              <a:gd name="connsiteY152" fmla="*/ 1408939 h 2519959"/>
              <a:gd name="connsiteX153" fmla="*/ 2931967 w 4148103"/>
              <a:gd name="connsiteY153" fmla="*/ 1395985 h 2519959"/>
              <a:gd name="connsiteX154" fmla="*/ 2983642 w 4148103"/>
              <a:gd name="connsiteY154" fmla="*/ 1394808 h 2519959"/>
              <a:gd name="connsiteX155" fmla="*/ 2985812 w 4148103"/>
              <a:gd name="connsiteY155" fmla="*/ 1385086 h 2519959"/>
              <a:gd name="connsiteX156" fmla="*/ 2996826 w 4148103"/>
              <a:gd name="connsiteY156" fmla="*/ 1356246 h 2519959"/>
              <a:gd name="connsiteX157" fmla="*/ 3003221 w 4148103"/>
              <a:gd name="connsiteY157" fmla="*/ 1166785 h 2519959"/>
              <a:gd name="connsiteX158" fmla="*/ 3000405 w 4148103"/>
              <a:gd name="connsiteY158" fmla="*/ 1142586 h 2519959"/>
              <a:gd name="connsiteX159" fmla="*/ 3004976 w 4148103"/>
              <a:gd name="connsiteY159" fmla="*/ 1120072 h 2519959"/>
              <a:gd name="connsiteX160" fmla="*/ 3016152 w 4148103"/>
              <a:gd name="connsiteY160" fmla="*/ 968342 h 2519959"/>
              <a:gd name="connsiteX161" fmla="*/ 3023379 w 4148103"/>
              <a:gd name="connsiteY161" fmla="*/ 589974 h 2519959"/>
              <a:gd name="connsiteX162" fmla="*/ 3030629 w 4148103"/>
              <a:gd name="connsiteY162" fmla="*/ 301566 h 2519959"/>
              <a:gd name="connsiteX163" fmla="*/ 3034462 w 4148103"/>
              <a:gd name="connsiteY163" fmla="*/ 162981 h 2519959"/>
              <a:gd name="connsiteX164" fmla="*/ 3051618 w 4148103"/>
              <a:gd name="connsiteY164" fmla="*/ 21448 h 2519959"/>
              <a:gd name="connsiteX165" fmla="*/ 3081588 w 4148103"/>
              <a:gd name="connsiteY165" fmla="*/ 6531 h 2519959"/>
              <a:gd name="connsiteX166" fmla="*/ 3088746 w 4148103"/>
              <a:gd name="connsiteY166" fmla="*/ 18599 h 2519959"/>
              <a:gd name="connsiteX167" fmla="*/ 3094726 w 4148103"/>
              <a:gd name="connsiteY167" fmla="*/ 33109 h 2519959"/>
              <a:gd name="connsiteX168" fmla="*/ 3110427 w 4148103"/>
              <a:gd name="connsiteY168" fmla="*/ 296124 h 2519959"/>
              <a:gd name="connsiteX169" fmla="*/ 3117677 w 4148103"/>
              <a:gd name="connsiteY169" fmla="*/ 570023 h 2519959"/>
              <a:gd name="connsiteX170" fmla="*/ 3125274 w 4148103"/>
              <a:gd name="connsiteY170" fmla="*/ 883136 h 2519959"/>
              <a:gd name="connsiteX171" fmla="*/ 3128853 w 4148103"/>
              <a:gd name="connsiteY171" fmla="*/ 1109173 h 2519959"/>
              <a:gd name="connsiteX172" fmla="*/ 3137881 w 4148103"/>
              <a:gd name="connsiteY172" fmla="*/ 1118894 h 2519959"/>
              <a:gd name="connsiteX173" fmla="*/ 3142360 w 4148103"/>
              <a:gd name="connsiteY173" fmla="*/ 1144479 h 2519959"/>
              <a:gd name="connsiteX174" fmla="*/ 3137973 w 4148103"/>
              <a:gd name="connsiteY174" fmla="*/ 1245894 h 2519959"/>
              <a:gd name="connsiteX175" fmla="*/ 3138112 w 4148103"/>
              <a:gd name="connsiteY175" fmla="*/ 1342738 h 2519959"/>
              <a:gd name="connsiteX176" fmla="*/ 3147948 w 4148103"/>
              <a:gd name="connsiteY176" fmla="*/ 1358093 h 2519959"/>
              <a:gd name="connsiteX177" fmla="*/ 3157761 w 4148103"/>
              <a:gd name="connsiteY177" fmla="*/ 1380306 h 2519959"/>
              <a:gd name="connsiteX178" fmla="*/ 3205164 w 4148103"/>
              <a:gd name="connsiteY178" fmla="*/ 1398271 h 2519959"/>
              <a:gd name="connsiteX179" fmla="*/ 3255708 w 4148103"/>
              <a:gd name="connsiteY179" fmla="*/ 1412149 h 2519959"/>
              <a:gd name="connsiteX180" fmla="*/ 3338969 w 4148103"/>
              <a:gd name="connsiteY180" fmla="*/ 1426188 h 2519959"/>
              <a:gd name="connsiteX181" fmla="*/ 3454025 w 4148103"/>
              <a:gd name="connsiteY181" fmla="*/ 1448009 h 2519959"/>
              <a:gd name="connsiteX182" fmla="*/ 3482333 w 4148103"/>
              <a:gd name="connsiteY182" fmla="*/ 1460917 h 2519959"/>
              <a:gd name="connsiteX183" fmla="*/ 3502398 w 4148103"/>
              <a:gd name="connsiteY183" fmla="*/ 1468422 h 2519959"/>
              <a:gd name="connsiteX184" fmla="*/ 3502398 w 4148103"/>
              <a:gd name="connsiteY184" fmla="*/ 1491443 h 2519959"/>
              <a:gd name="connsiteX185" fmla="*/ 3502398 w 4148103"/>
              <a:gd name="connsiteY185" fmla="*/ 1514488 h 2519959"/>
              <a:gd name="connsiteX186" fmla="*/ 3525073 w 4148103"/>
              <a:gd name="connsiteY186" fmla="*/ 1516497 h 2519959"/>
              <a:gd name="connsiteX187" fmla="*/ 3667444 w 4148103"/>
              <a:gd name="connsiteY187" fmla="*/ 1522477 h 2519959"/>
              <a:gd name="connsiteX188" fmla="*/ 3801664 w 4148103"/>
              <a:gd name="connsiteY188" fmla="*/ 1529751 h 2519959"/>
              <a:gd name="connsiteX189" fmla="*/ 3886912 w 4148103"/>
              <a:gd name="connsiteY189" fmla="*/ 1558568 h 2519959"/>
              <a:gd name="connsiteX190" fmla="*/ 4024757 w 4148103"/>
              <a:gd name="connsiteY190" fmla="*/ 1609022 h 2519959"/>
              <a:gd name="connsiteX191" fmla="*/ 4111690 w 4148103"/>
              <a:gd name="connsiteY191" fmla="*/ 1644882 h 2519959"/>
              <a:gd name="connsiteX192" fmla="*/ 4142307 w 4148103"/>
              <a:gd name="connsiteY192" fmla="*/ 1660168 h 2519959"/>
              <a:gd name="connsiteX193" fmla="*/ 4148103 w 4148103"/>
              <a:gd name="connsiteY193" fmla="*/ 1681712 h 2519959"/>
              <a:gd name="connsiteX194" fmla="*/ 4144478 w 4148103"/>
              <a:gd name="connsiteY194" fmla="*/ 1705519 h 2519959"/>
              <a:gd name="connsiteX195" fmla="*/ 4144478 w 4148103"/>
              <a:gd name="connsiteY195" fmla="*/ 1770820 h 2519959"/>
              <a:gd name="connsiteX196" fmla="*/ 4148103 w 4148103"/>
              <a:gd name="connsiteY196" fmla="*/ 1810929 h 2519959"/>
              <a:gd name="connsiteX197" fmla="*/ 4142700 w 4148103"/>
              <a:gd name="connsiteY197" fmla="*/ 1848821 h 2519959"/>
              <a:gd name="connsiteX198" fmla="*/ 4138821 w 4148103"/>
              <a:gd name="connsiteY198" fmla="*/ 1896804 h 2519959"/>
              <a:gd name="connsiteX199" fmla="*/ 4144224 w 4148103"/>
              <a:gd name="connsiteY199" fmla="*/ 1946080 h 2519959"/>
              <a:gd name="connsiteX200" fmla="*/ 4148103 w 4148103"/>
              <a:gd name="connsiteY200" fmla="*/ 2233654 h 2519959"/>
              <a:gd name="connsiteX201" fmla="*/ 4148103 w 4148103"/>
              <a:gd name="connsiteY201" fmla="*/ 2519959 h 2519959"/>
              <a:gd name="connsiteX202" fmla="*/ 2073329 w 4148103"/>
              <a:gd name="connsiteY202" fmla="*/ 2519959 h 2519959"/>
              <a:gd name="connsiteX203" fmla="*/ 3966733 w 4148103"/>
              <a:gd name="connsiteY203" fmla="*/ 1631374 h 2519959"/>
              <a:gd name="connsiteX204" fmla="*/ 3937709 w 4148103"/>
              <a:gd name="connsiteY204" fmla="*/ 1622161 h 2519959"/>
              <a:gd name="connsiteX205" fmla="*/ 3850638 w 4148103"/>
              <a:gd name="connsiteY205" fmla="*/ 1587363 h 2519959"/>
              <a:gd name="connsiteX206" fmla="*/ 3778044 w 4148103"/>
              <a:gd name="connsiteY206" fmla="*/ 1558592 h 2519959"/>
              <a:gd name="connsiteX207" fmla="*/ 3807506 w 4148103"/>
              <a:gd name="connsiteY207" fmla="*/ 1580782 h 2519959"/>
              <a:gd name="connsiteX208" fmla="*/ 3834706 w 4148103"/>
              <a:gd name="connsiteY208" fmla="*/ 1595283 h 2519959"/>
              <a:gd name="connsiteX209" fmla="*/ 3844403 w 4148103"/>
              <a:gd name="connsiteY209" fmla="*/ 1602118 h 2519959"/>
              <a:gd name="connsiteX210" fmla="*/ 3903259 w 4148103"/>
              <a:gd name="connsiteY210" fmla="*/ 1625809 h 2519959"/>
              <a:gd name="connsiteX211" fmla="*/ 3950409 w 4148103"/>
              <a:gd name="connsiteY211" fmla="*/ 1634237 h 2519959"/>
              <a:gd name="connsiteX212" fmla="*/ 3966733 w 4148103"/>
              <a:gd name="connsiteY212" fmla="*/ 1631374 h 2519959"/>
              <a:gd name="connsiteX0" fmla="*/ 2075299 w 4150073"/>
              <a:gd name="connsiteY0" fmla="*/ 2519959 h 2519959"/>
              <a:gd name="connsiteX1" fmla="*/ 1970 w 4150073"/>
              <a:gd name="connsiteY1" fmla="*/ 2509036 h 2519959"/>
              <a:gd name="connsiteX2" fmla="*/ 7371 w 4150073"/>
              <a:gd name="connsiteY2" fmla="*/ 2499546 h 2519959"/>
              <a:gd name="connsiteX3" fmla="*/ 89815 w 4150073"/>
              <a:gd name="connsiteY3" fmla="*/ 2395914 h 2519959"/>
              <a:gd name="connsiteX4" fmla="*/ 105340 w 4150073"/>
              <a:gd name="connsiteY4" fmla="*/ 2351256 h 2519959"/>
              <a:gd name="connsiteX5" fmla="*/ 104336 w 4150073"/>
              <a:gd name="connsiteY5" fmla="*/ 2341558 h 2519959"/>
              <a:gd name="connsiteX6" fmla="*/ 104410 w 4150073"/>
              <a:gd name="connsiteY6" fmla="*/ 2332345 h 2519959"/>
              <a:gd name="connsiteX7" fmla="*/ 108945 w 4150073"/>
              <a:gd name="connsiteY7" fmla="*/ 2318052 h 2519959"/>
              <a:gd name="connsiteX8" fmla="*/ 104410 w 4150073"/>
              <a:gd name="connsiteY8" fmla="*/ 2300341 h 2519959"/>
              <a:gd name="connsiteX9" fmla="*/ 90805 w 4150073"/>
              <a:gd name="connsiteY9" fmla="*/ 2276811 h 2519959"/>
              <a:gd name="connsiteX10" fmla="*/ 117566 w 4150073"/>
              <a:gd name="connsiteY10" fmla="*/ 2244507 h 2519959"/>
              <a:gd name="connsiteX11" fmla="*/ 147003 w 4150073"/>
              <a:gd name="connsiteY11" fmla="*/ 2214812 h 2519959"/>
              <a:gd name="connsiteX12" fmla="*/ 143669 w 4150073"/>
              <a:gd name="connsiteY12" fmla="*/ 2199665 h 2519959"/>
              <a:gd name="connsiteX13" fmla="*/ 137964 w 4150073"/>
              <a:gd name="connsiteY13" fmla="*/ 2190082 h 2519959"/>
              <a:gd name="connsiteX14" fmla="*/ 132524 w 4150073"/>
              <a:gd name="connsiteY14" fmla="*/ 2186202 h 2519959"/>
              <a:gd name="connsiteX15" fmla="*/ 126758 w 4150073"/>
              <a:gd name="connsiteY15" fmla="*/ 2172810 h 2519959"/>
              <a:gd name="connsiteX16" fmla="*/ 156985 w 4150073"/>
              <a:gd name="connsiteY16" fmla="*/ 2142653 h 2519959"/>
              <a:gd name="connsiteX17" fmla="*/ 144159 w 4150073"/>
              <a:gd name="connsiteY17" fmla="*/ 2131823 h 2519959"/>
              <a:gd name="connsiteX18" fmla="*/ 77979 w 4150073"/>
              <a:gd name="connsiteY18" fmla="*/ 2104715 h 2519959"/>
              <a:gd name="connsiteX19" fmla="*/ 73077 w 4150073"/>
              <a:gd name="connsiteY19" fmla="*/ 2077329 h 2519959"/>
              <a:gd name="connsiteX20" fmla="*/ 82853 w 4150073"/>
              <a:gd name="connsiteY20" fmla="*/ 2054215 h 2519959"/>
              <a:gd name="connsiteX21" fmla="*/ 84458 w 4150073"/>
              <a:gd name="connsiteY21" fmla="*/ 2045694 h 2519959"/>
              <a:gd name="connsiteX22" fmla="*/ 86354 w 4150073"/>
              <a:gd name="connsiteY22" fmla="*/ 2030639 h 2519959"/>
              <a:gd name="connsiteX23" fmla="*/ 337482 w 4150073"/>
              <a:gd name="connsiteY23" fmla="*/ 1997480 h 2519959"/>
              <a:gd name="connsiteX24" fmla="*/ 848065 w 4150073"/>
              <a:gd name="connsiteY24" fmla="*/ 1962405 h 2519959"/>
              <a:gd name="connsiteX25" fmla="*/ 936035 w 4150073"/>
              <a:gd name="connsiteY25" fmla="*/ 1958018 h 2519959"/>
              <a:gd name="connsiteX26" fmla="*/ 887969 w 4150073"/>
              <a:gd name="connsiteY26" fmla="*/ 1941924 h 2519959"/>
              <a:gd name="connsiteX27" fmla="*/ 816324 w 4150073"/>
              <a:gd name="connsiteY27" fmla="*/ 1919849 h 2519959"/>
              <a:gd name="connsiteX28" fmla="*/ 774608 w 4150073"/>
              <a:gd name="connsiteY28" fmla="*/ 1907149 h 2519959"/>
              <a:gd name="connsiteX29" fmla="*/ 747399 w 4150073"/>
              <a:gd name="connsiteY29" fmla="*/ 1896435 h 2519959"/>
              <a:gd name="connsiteX30" fmla="*/ 712937 w 4150073"/>
              <a:gd name="connsiteY30" fmla="*/ 1877038 h 2519959"/>
              <a:gd name="connsiteX31" fmla="*/ 664523 w 4150073"/>
              <a:gd name="connsiteY31" fmla="*/ 1851061 h 2519959"/>
              <a:gd name="connsiteX32" fmla="*/ 637658 w 4150073"/>
              <a:gd name="connsiteY32" fmla="*/ 1837922 h 2519959"/>
              <a:gd name="connsiteX33" fmla="*/ 607392 w 4150073"/>
              <a:gd name="connsiteY33" fmla="*/ 1810721 h 2519959"/>
              <a:gd name="connsiteX34" fmla="*/ 565332 w 4150073"/>
              <a:gd name="connsiteY34" fmla="*/ 1783404 h 2519959"/>
              <a:gd name="connsiteX35" fmla="*/ 524304 w 4150073"/>
              <a:gd name="connsiteY35" fmla="*/ 1781696 h 2519959"/>
              <a:gd name="connsiteX36" fmla="*/ 457671 w 4150073"/>
              <a:gd name="connsiteY36" fmla="*/ 1778232 h 2519959"/>
              <a:gd name="connsiteX37" fmla="*/ 396908 w 4150073"/>
              <a:gd name="connsiteY37" fmla="*/ 1767149 h 2519959"/>
              <a:gd name="connsiteX38" fmla="*/ 377386 w 4150073"/>
              <a:gd name="connsiteY38" fmla="*/ 1752578 h 2519959"/>
              <a:gd name="connsiteX39" fmla="*/ 373758 w 4150073"/>
              <a:gd name="connsiteY39" fmla="*/ 1747244 h 2519959"/>
              <a:gd name="connsiteX40" fmla="*/ 374807 w 4150073"/>
              <a:gd name="connsiteY40" fmla="*/ 1734983 h 2519959"/>
              <a:gd name="connsiteX41" fmla="*/ 469890 w 4150073"/>
              <a:gd name="connsiteY41" fmla="*/ 1709006 h 2519959"/>
              <a:gd name="connsiteX42" fmla="*/ 512459 w 4150073"/>
              <a:gd name="connsiteY42" fmla="*/ 1698730 h 2519959"/>
              <a:gd name="connsiteX43" fmla="*/ 515178 w 4150073"/>
              <a:gd name="connsiteY43" fmla="*/ 1648415 h 2519959"/>
              <a:gd name="connsiteX44" fmla="*/ 515234 w 4150073"/>
              <a:gd name="connsiteY44" fmla="*/ 1602187 h 2519959"/>
              <a:gd name="connsiteX45" fmla="*/ 497402 w 4150073"/>
              <a:gd name="connsiteY45" fmla="*/ 1590388 h 2519959"/>
              <a:gd name="connsiteX46" fmla="*/ 468376 w 4150073"/>
              <a:gd name="connsiteY46" fmla="*/ 1537232 h 2519959"/>
              <a:gd name="connsiteX47" fmla="*/ 486591 w 4150073"/>
              <a:gd name="connsiteY47" fmla="*/ 1494237 h 2519959"/>
              <a:gd name="connsiteX48" fmla="*/ 493467 w 4150073"/>
              <a:gd name="connsiteY48" fmla="*/ 1487425 h 2519959"/>
              <a:gd name="connsiteX49" fmla="*/ 496968 w 4150073"/>
              <a:gd name="connsiteY49" fmla="*/ 1482414 h 2519959"/>
              <a:gd name="connsiteX50" fmla="*/ 505077 w 4150073"/>
              <a:gd name="connsiteY50" fmla="*/ 1463134 h 2519959"/>
              <a:gd name="connsiteX51" fmla="*/ 499212 w 4150073"/>
              <a:gd name="connsiteY51" fmla="*/ 1445192 h 2519959"/>
              <a:gd name="connsiteX52" fmla="*/ 456380 w 4150073"/>
              <a:gd name="connsiteY52" fmla="*/ 1398964 h 2519959"/>
              <a:gd name="connsiteX53" fmla="*/ 428989 w 4150073"/>
              <a:gd name="connsiteY53" fmla="*/ 1370193 h 2519959"/>
              <a:gd name="connsiteX54" fmla="*/ 452822 w 4150073"/>
              <a:gd name="connsiteY54" fmla="*/ 1360471 h 2519959"/>
              <a:gd name="connsiteX55" fmla="*/ 477895 w 4150073"/>
              <a:gd name="connsiteY55" fmla="*/ 1354075 h 2519959"/>
              <a:gd name="connsiteX56" fmla="*/ 479336 w 4150073"/>
              <a:gd name="connsiteY56" fmla="*/ 1134134 h 2519959"/>
              <a:gd name="connsiteX57" fmla="*/ 477080 w 4150073"/>
              <a:gd name="connsiteY57" fmla="*/ 996282 h 2519959"/>
              <a:gd name="connsiteX58" fmla="*/ 478480 w 4150073"/>
              <a:gd name="connsiteY58" fmla="*/ 925000 h 2519959"/>
              <a:gd name="connsiteX59" fmla="*/ 482809 w 4150073"/>
              <a:gd name="connsiteY59" fmla="*/ 892765 h 2519959"/>
              <a:gd name="connsiteX60" fmla="*/ 557858 w 4150073"/>
              <a:gd name="connsiteY60" fmla="*/ 893319 h 2519959"/>
              <a:gd name="connsiteX61" fmla="*/ 576925 w 4150073"/>
              <a:gd name="connsiteY61" fmla="*/ 888770 h 2519959"/>
              <a:gd name="connsiteX62" fmla="*/ 582367 w 4150073"/>
              <a:gd name="connsiteY62" fmla="*/ 871614 h 2519959"/>
              <a:gd name="connsiteX63" fmla="*/ 587909 w 4150073"/>
              <a:gd name="connsiteY63" fmla="*/ 855288 h 2519959"/>
              <a:gd name="connsiteX64" fmla="*/ 595041 w 4150073"/>
              <a:gd name="connsiteY64" fmla="*/ 834853 h 2519959"/>
              <a:gd name="connsiteX65" fmla="*/ 602291 w 4150073"/>
              <a:gd name="connsiteY65" fmla="*/ 811277 h 2519959"/>
              <a:gd name="connsiteX66" fmla="*/ 626917 w 4150073"/>
              <a:gd name="connsiteY66" fmla="*/ 750017 h 2519959"/>
              <a:gd name="connsiteX67" fmla="*/ 661886 w 4150073"/>
              <a:gd name="connsiteY67" fmla="*/ 723832 h 2519959"/>
              <a:gd name="connsiteX68" fmla="*/ 685703 w 4150073"/>
              <a:gd name="connsiteY68" fmla="*/ 711501 h 2519959"/>
              <a:gd name="connsiteX69" fmla="*/ 685735 w 4150073"/>
              <a:gd name="connsiteY69" fmla="*/ 689750 h 2519959"/>
              <a:gd name="connsiteX70" fmla="*/ 694219 w 4150073"/>
              <a:gd name="connsiteY70" fmla="*/ 657422 h 2519959"/>
              <a:gd name="connsiteX71" fmla="*/ 706461 w 4150073"/>
              <a:gd name="connsiteY71" fmla="*/ 649202 h 2519959"/>
              <a:gd name="connsiteX72" fmla="*/ 722007 w 4150073"/>
              <a:gd name="connsiteY72" fmla="*/ 701942 h 2519959"/>
              <a:gd name="connsiteX73" fmla="*/ 742783 w 4150073"/>
              <a:gd name="connsiteY73" fmla="*/ 730274 h 2519959"/>
              <a:gd name="connsiteX74" fmla="*/ 796418 w 4150073"/>
              <a:gd name="connsiteY74" fmla="*/ 821229 h 2519959"/>
              <a:gd name="connsiteX75" fmla="*/ 802281 w 4150073"/>
              <a:gd name="connsiteY75" fmla="*/ 838755 h 2519959"/>
              <a:gd name="connsiteX76" fmla="*/ 804913 w 4150073"/>
              <a:gd name="connsiteY76" fmla="*/ 856974 h 2519959"/>
              <a:gd name="connsiteX77" fmla="*/ 808046 w 4150073"/>
              <a:gd name="connsiteY77" fmla="*/ 876994 h 2519959"/>
              <a:gd name="connsiteX78" fmla="*/ 914271 w 4150073"/>
              <a:gd name="connsiteY78" fmla="*/ 883783 h 2519959"/>
              <a:gd name="connsiteX79" fmla="*/ 941556 w 4150073"/>
              <a:gd name="connsiteY79" fmla="*/ 851640 h 2519959"/>
              <a:gd name="connsiteX80" fmla="*/ 978155 w 4150073"/>
              <a:gd name="connsiteY80" fmla="*/ 847553 h 2519959"/>
              <a:gd name="connsiteX81" fmla="*/ 1025055 w 4150073"/>
              <a:gd name="connsiteY81" fmla="*/ 841873 h 2519959"/>
              <a:gd name="connsiteX82" fmla="*/ 1077185 w 4150073"/>
              <a:gd name="connsiteY82" fmla="*/ 832706 h 2519959"/>
              <a:gd name="connsiteX83" fmla="*/ 1119296 w 4150073"/>
              <a:gd name="connsiteY83" fmla="*/ 823700 h 2519959"/>
              <a:gd name="connsiteX84" fmla="*/ 1133041 w 4150073"/>
              <a:gd name="connsiteY84" fmla="*/ 792666 h 2519959"/>
              <a:gd name="connsiteX85" fmla="*/ 1150696 w 4150073"/>
              <a:gd name="connsiteY85" fmla="*/ 729258 h 2519959"/>
              <a:gd name="connsiteX86" fmla="*/ 1163063 w 4150073"/>
              <a:gd name="connsiteY86" fmla="*/ 707507 h 2519959"/>
              <a:gd name="connsiteX87" fmla="*/ 1183915 w 4150073"/>
              <a:gd name="connsiteY87" fmla="*/ 677650 h 2519959"/>
              <a:gd name="connsiteX88" fmla="*/ 1253634 w 4150073"/>
              <a:gd name="connsiteY88" fmla="*/ 636710 h 2519959"/>
              <a:gd name="connsiteX89" fmla="*/ 1269774 w 4150073"/>
              <a:gd name="connsiteY89" fmla="*/ 624195 h 2519959"/>
              <a:gd name="connsiteX90" fmla="*/ 1275272 w 4150073"/>
              <a:gd name="connsiteY90" fmla="*/ 594685 h 2519959"/>
              <a:gd name="connsiteX91" fmla="*/ 1283065 w 4150073"/>
              <a:gd name="connsiteY91" fmla="*/ 554275 h 2519959"/>
              <a:gd name="connsiteX92" fmla="*/ 1306810 w 4150073"/>
              <a:gd name="connsiteY92" fmla="*/ 561734 h 2519959"/>
              <a:gd name="connsiteX93" fmla="*/ 1312679 w 4150073"/>
              <a:gd name="connsiteY93" fmla="*/ 585540 h 2519959"/>
              <a:gd name="connsiteX94" fmla="*/ 1316972 w 4150073"/>
              <a:gd name="connsiteY94" fmla="*/ 598448 h 2519959"/>
              <a:gd name="connsiteX95" fmla="*/ 1319142 w 4150073"/>
              <a:gd name="connsiteY95" fmla="*/ 622809 h 2519959"/>
              <a:gd name="connsiteX96" fmla="*/ 1339962 w 4150073"/>
              <a:gd name="connsiteY96" fmla="*/ 642229 h 2519959"/>
              <a:gd name="connsiteX97" fmla="*/ 1418504 w 4150073"/>
              <a:gd name="connsiteY97" fmla="*/ 708453 h 2519959"/>
              <a:gd name="connsiteX98" fmla="*/ 1421434 w 4150073"/>
              <a:gd name="connsiteY98" fmla="*/ 713326 h 2519959"/>
              <a:gd name="connsiteX99" fmla="*/ 1453132 w 4150073"/>
              <a:gd name="connsiteY99" fmla="*/ 806798 h 2519959"/>
              <a:gd name="connsiteX100" fmla="*/ 1455570 w 4150073"/>
              <a:gd name="connsiteY100" fmla="*/ 831528 h 2519959"/>
              <a:gd name="connsiteX101" fmla="*/ 1474220 w 4150073"/>
              <a:gd name="connsiteY101" fmla="*/ 844366 h 2519959"/>
              <a:gd name="connsiteX102" fmla="*/ 1508109 w 4150073"/>
              <a:gd name="connsiteY102" fmla="*/ 863162 h 2519959"/>
              <a:gd name="connsiteX103" fmla="*/ 1565198 w 4150073"/>
              <a:gd name="connsiteY103" fmla="*/ 889555 h 2519959"/>
              <a:gd name="connsiteX104" fmla="*/ 1607053 w 4150073"/>
              <a:gd name="connsiteY104" fmla="*/ 909968 h 2519959"/>
              <a:gd name="connsiteX105" fmla="*/ 1660503 w 4150073"/>
              <a:gd name="connsiteY105" fmla="*/ 910499 h 2519959"/>
              <a:gd name="connsiteX106" fmla="*/ 1713954 w 4150073"/>
              <a:gd name="connsiteY106" fmla="*/ 911030 h 2519959"/>
              <a:gd name="connsiteX107" fmla="*/ 1716650 w 4150073"/>
              <a:gd name="connsiteY107" fmla="*/ 895236 h 2519959"/>
              <a:gd name="connsiteX108" fmla="*/ 1722626 w 4150073"/>
              <a:gd name="connsiteY108" fmla="*/ 875285 h 2519959"/>
              <a:gd name="connsiteX109" fmla="*/ 1728495 w 4150073"/>
              <a:gd name="connsiteY109" fmla="*/ 856628 h 2519959"/>
              <a:gd name="connsiteX110" fmla="*/ 1780002 w 4150073"/>
              <a:gd name="connsiteY110" fmla="*/ 788810 h 2519959"/>
              <a:gd name="connsiteX111" fmla="*/ 1792147 w 4150073"/>
              <a:gd name="connsiteY111" fmla="*/ 771353 h 2519959"/>
              <a:gd name="connsiteX112" fmla="*/ 1795467 w 4150073"/>
              <a:gd name="connsiteY112" fmla="*/ 754866 h 2519959"/>
              <a:gd name="connsiteX113" fmla="*/ 1800002 w 4150073"/>
              <a:gd name="connsiteY113" fmla="*/ 742628 h 2519959"/>
              <a:gd name="connsiteX114" fmla="*/ 1805641 w 4150073"/>
              <a:gd name="connsiteY114" fmla="*/ 732376 h 2519959"/>
              <a:gd name="connsiteX115" fmla="*/ 1824782 w 4150073"/>
              <a:gd name="connsiteY115" fmla="*/ 768328 h 2519959"/>
              <a:gd name="connsiteX116" fmla="*/ 1842623 w 4150073"/>
              <a:gd name="connsiteY116" fmla="*/ 794721 h 2519959"/>
              <a:gd name="connsiteX117" fmla="*/ 1888995 w 4150073"/>
              <a:gd name="connsiteY117" fmla="*/ 895605 h 2519959"/>
              <a:gd name="connsiteX118" fmla="*/ 1895404 w 4150073"/>
              <a:gd name="connsiteY118" fmla="*/ 927355 h 2519959"/>
              <a:gd name="connsiteX119" fmla="*/ 1925668 w 4150073"/>
              <a:gd name="connsiteY119" fmla="*/ 918281 h 2519959"/>
              <a:gd name="connsiteX120" fmla="*/ 1987234 w 4150073"/>
              <a:gd name="connsiteY120" fmla="*/ 919620 h 2519959"/>
              <a:gd name="connsiteX121" fmla="*/ 2017066 w 4150073"/>
              <a:gd name="connsiteY121" fmla="*/ 932782 h 2519959"/>
              <a:gd name="connsiteX122" fmla="*/ 2043366 w 4150073"/>
              <a:gd name="connsiteY122" fmla="*/ 946544 h 2519959"/>
              <a:gd name="connsiteX123" fmla="*/ 2055049 w 4150073"/>
              <a:gd name="connsiteY123" fmla="*/ 976862 h 2519959"/>
              <a:gd name="connsiteX124" fmla="*/ 2066178 w 4150073"/>
              <a:gd name="connsiteY124" fmla="*/ 990555 h 2519959"/>
              <a:gd name="connsiteX125" fmla="*/ 2064077 w 4150073"/>
              <a:gd name="connsiteY125" fmla="*/ 1015216 h 2519959"/>
              <a:gd name="connsiteX126" fmla="*/ 2053271 w 4150073"/>
              <a:gd name="connsiteY126" fmla="*/ 1036875 h 2519959"/>
              <a:gd name="connsiteX127" fmla="*/ 2051262 w 4150073"/>
              <a:gd name="connsiteY127" fmla="*/ 1123813 h 2519959"/>
              <a:gd name="connsiteX128" fmla="*/ 2052994 w 4150073"/>
              <a:gd name="connsiteY128" fmla="*/ 1206063 h 2519959"/>
              <a:gd name="connsiteX129" fmla="*/ 2059344 w 4150073"/>
              <a:gd name="connsiteY129" fmla="*/ 1267046 h 2519959"/>
              <a:gd name="connsiteX130" fmla="*/ 2065047 w 4150073"/>
              <a:gd name="connsiteY130" fmla="*/ 1313412 h 2519959"/>
              <a:gd name="connsiteX131" fmla="*/ 2112981 w 4150073"/>
              <a:gd name="connsiteY131" fmla="*/ 1294686 h 2519959"/>
              <a:gd name="connsiteX132" fmla="*/ 2170359 w 4150073"/>
              <a:gd name="connsiteY132" fmla="*/ 1306162 h 2519959"/>
              <a:gd name="connsiteX133" fmla="*/ 2209312 w 4150073"/>
              <a:gd name="connsiteY133" fmla="*/ 1350935 h 2519959"/>
              <a:gd name="connsiteX134" fmla="*/ 2214645 w 4150073"/>
              <a:gd name="connsiteY134" fmla="*/ 1368346 h 2519959"/>
              <a:gd name="connsiteX135" fmla="*/ 2220095 w 4150073"/>
              <a:gd name="connsiteY135" fmla="*/ 1386795 h 2519959"/>
              <a:gd name="connsiteX136" fmla="*/ 2226144 w 4150073"/>
              <a:gd name="connsiteY136" fmla="*/ 1400465 h 2519959"/>
              <a:gd name="connsiteX137" fmla="*/ 2373064 w 4150073"/>
              <a:gd name="connsiteY137" fmla="*/ 1409794 h 2519959"/>
              <a:gd name="connsiteX138" fmla="*/ 2395669 w 4150073"/>
              <a:gd name="connsiteY138" fmla="*/ 1401412 h 2519959"/>
              <a:gd name="connsiteX139" fmla="*/ 2432682 w 4150073"/>
              <a:gd name="connsiteY139" fmla="*/ 1386495 h 2519959"/>
              <a:gd name="connsiteX140" fmla="*/ 2468378 w 4150073"/>
              <a:gd name="connsiteY140" fmla="*/ 1379013 h 2519959"/>
              <a:gd name="connsiteX141" fmla="*/ 2516682 w 4150073"/>
              <a:gd name="connsiteY141" fmla="*/ 1371624 h 2519959"/>
              <a:gd name="connsiteX142" fmla="*/ 2558359 w 4150073"/>
              <a:gd name="connsiteY142" fmla="*/ 1368392 h 2519959"/>
              <a:gd name="connsiteX143" fmla="*/ 2622041 w 4150073"/>
              <a:gd name="connsiteY143" fmla="*/ 1372040 h 2519959"/>
              <a:gd name="connsiteX144" fmla="*/ 2642937 w 4150073"/>
              <a:gd name="connsiteY144" fmla="*/ 1392937 h 2519959"/>
              <a:gd name="connsiteX145" fmla="*/ 2651711 w 4150073"/>
              <a:gd name="connsiteY145" fmla="*/ 1413257 h 2519959"/>
              <a:gd name="connsiteX146" fmla="*/ 2688862 w 4150073"/>
              <a:gd name="connsiteY146" fmla="*/ 1423602 h 2519959"/>
              <a:gd name="connsiteX147" fmla="*/ 2719410 w 4150073"/>
              <a:gd name="connsiteY147" fmla="*/ 1425195 h 2519959"/>
              <a:gd name="connsiteX148" fmla="*/ 2736658 w 4150073"/>
              <a:gd name="connsiteY148" fmla="*/ 1410279 h 2519959"/>
              <a:gd name="connsiteX149" fmla="*/ 2766721 w 4150073"/>
              <a:gd name="connsiteY149" fmla="*/ 1395339 h 2519959"/>
              <a:gd name="connsiteX150" fmla="*/ 2808536 w 4150073"/>
              <a:gd name="connsiteY150" fmla="*/ 1414389 h 2519959"/>
              <a:gd name="connsiteX151" fmla="*/ 2858133 w 4150073"/>
              <a:gd name="connsiteY151" fmla="*/ 1408939 h 2519959"/>
              <a:gd name="connsiteX152" fmla="*/ 2933937 w 4150073"/>
              <a:gd name="connsiteY152" fmla="*/ 1395985 h 2519959"/>
              <a:gd name="connsiteX153" fmla="*/ 2985612 w 4150073"/>
              <a:gd name="connsiteY153" fmla="*/ 1394808 h 2519959"/>
              <a:gd name="connsiteX154" fmla="*/ 2987782 w 4150073"/>
              <a:gd name="connsiteY154" fmla="*/ 1385086 h 2519959"/>
              <a:gd name="connsiteX155" fmla="*/ 2998796 w 4150073"/>
              <a:gd name="connsiteY155" fmla="*/ 1356246 h 2519959"/>
              <a:gd name="connsiteX156" fmla="*/ 3005191 w 4150073"/>
              <a:gd name="connsiteY156" fmla="*/ 1166785 h 2519959"/>
              <a:gd name="connsiteX157" fmla="*/ 3002375 w 4150073"/>
              <a:gd name="connsiteY157" fmla="*/ 1142586 h 2519959"/>
              <a:gd name="connsiteX158" fmla="*/ 3006946 w 4150073"/>
              <a:gd name="connsiteY158" fmla="*/ 1120072 h 2519959"/>
              <a:gd name="connsiteX159" fmla="*/ 3018122 w 4150073"/>
              <a:gd name="connsiteY159" fmla="*/ 968342 h 2519959"/>
              <a:gd name="connsiteX160" fmla="*/ 3025349 w 4150073"/>
              <a:gd name="connsiteY160" fmla="*/ 589974 h 2519959"/>
              <a:gd name="connsiteX161" fmla="*/ 3032599 w 4150073"/>
              <a:gd name="connsiteY161" fmla="*/ 301566 h 2519959"/>
              <a:gd name="connsiteX162" fmla="*/ 3036432 w 4150073"/>
              <a:gd name="connsiteY162" fmla="*/ 162981 h 2519959"/>
              <a:gd name="connsiteX163" fmla="*/ 3053588 w 4150073"/>
              <a:gd name="connsiteY163" fmla="*/ 21448 h 2519959"/>
              <a:gd name="connsiteX164" fmla="*/ 3083558 w 4150073"/>
              <a:gd name="connsiteY164" fmla="*/ 6531 h 2519959"/>
              <a:gd name="connsiteX165" fmla="*/ 3090716 w 4150073"/>
              <a:gd name="connsiteY165" fmla="*/ 18599 h 2519959"/>
              <a:gd name="connsiteX166" fmla="*/ 3096696 w 4150073"/>
              <a:gd name="connsiteY166" fmla="*/ 33109 h 2519959"/>
              <a:gd name="connsiteX167" fmla="*/ 3112397 w 4150073"/>
              <a:gd name="connsiteY167" fmla="*/ 296124 h 2519959"/>
              <a:gd name="connsiteX168" fmla="*/ 3119647 w 4150073"/>
              <a:gd name="connsiteY168" fmla="*/ 570023 h 2519959"/>
              <a:gd name="connsiteX169" fmla="*/ 3127244 w 4150073"/>
              <a:gd name="connsiteY169" fmla="*/ 883136 h 2519959"/>
              <a:gd name="connsiteX170" fmla="*/ 3130823 w 4150073"/>
              <a:gd name="connsiteY170" fmla="*/ 1109173 h 2519959"/>
              <a:gd name="connsiteX171" fmla="*/ 3139851 w 4150073"/>
              <a:gd name="connsiteY171" fmla="*/ 1118894 h 2519959"/>
              <a:gd name="connsiteX172" fmla="*/ 3144330 w 4150073"/>
              <a:gd name="connsiteY172" fmla="*/ 1144479 h 2519959"/>
              <a:gd name="connsiteX173" fmla="*/ 3139943 w 4150073"/>
              <a:gd name="connsiteY173" fmla="*/ 1245894 h 2519959"/>
              <a:gd name="connsiteX174" fmla="*/ 3140082 w 4150073"/>
              <a:gd name="connsiteY174" fmla="*/ 1342738 h 2519959"/>
              <a:gd name="connsiteX175" fmla="*/ 3149918 w 4150073"/>
              <a:gd name="connsiteY175" fmla="*/ 1358093 h 2519959"/>
              <a:gd name="connsiteX176" fmla="*/ 3159731 w 4150073"/>
              <a:gd name="connsiteY176" fmla="*/ 1380306 h 2519959"/>
              <a:gd name="connsiteX177" fmla="*/ 3207134 w 4150073"/>
              <a:gd name="connsiteY177" fmla="*/ 1398271 h 2519959"/>
              <a:gd name="connsiteX178" fmla="*/ 3257678 w 4150073"/>
              <a:gd name="connsiteY178" fmla="*/ 1412149 h 2519959"/>
              <a:gd name="connsiteX179" fmla="*/ 3340939 w 4150073"/>
              <a:gd name="connsiteY179" fmla="*/ 1426188 h 2519959"/>
              <a:gd name="connsiteX180" fmla="*/ 3455995 w 4150073"/>
              <a:gd name="connsiteY180" fmla="*/ 1448009 h 2519959"/>
              <a:gd name="connsiteX181" fmla="*/ 3484303 w 4150073"/>
              <a:gd name="connsiteY181" fmla="*/ 1460917 h 2519959"/>
              <a:gd name="connsiteX182" fmla="*/ 3504368 w 4150073"/>
              <a:gd name="connsiteY182" fmla="*/ 1468422 h 2519959"/>
              <a:gd name="connsiteX183" fmla="*/ 3504368 w 4150073"/>
              <a:gd name="connsiteY183" fmla="*/ 1491443 h 2519959"/>
              <a:gd name="connsiteX184" fmla="*/ 3504368 w 4150073"/>
              <a:gd name="connsiteY184" fmla="*/ 1514488 h 2519959"/>
              <a:gd name="connsiteX185" fmla="*/ 3527043 w 4150073"/>
              <a:gd name="connsiteY185" fmla="*/ 1516497 h 2519959"/>
              <a:gd name="connsiteX186" fmla="*/ 3669414 w 4150073"/>
              <a:gd name="connsiteY186" fmla="*/ 1522477 h 2519959"/>
              <a:gd name="connsiteX187" fmla="*/ 3803634 w 4150073"/>
              <a:gd name="connsiteY187" fmla="*/ 1529751 h 2519959"/>
              <a:gd name="connsiteX188" fmla="*/ 3888882 w 4150073"/>
              <a:gd name="connsiteY188" fmla="*/ 1558568 h 2519959"/>
              <a:gd name="connsiteX189" fmla="*/ 4026727 w 4150073"/>
              <a:gd name="connsiteY189" fmla="*/ 1609022 h 2519959"/>
              <a:gd name="connsiteX190" fmla="*/ 4113660 w 4150073"/>
              <a:gd name="connsiteY190" fmla="*/ 1644882 h 2519959"/>
              <a:gd name="connsiteX191" fmla="*/ 4144277 w 4150073"/>
              <a:gd name="connsiteY191" fmla="*/ 1660168 h 2519959"/>
              <a:gd name="connsiteX192" fmla="*/ 4150073 w 4150073"/>
              <a:gd name="connsiteY192" fmla="*/ 1681712 h 2519959"/>
              <a:gd name="connsiteX193" fmla="*/ 4146448 w 4150073"/>
              <a:gd name="connsiteY193" fmla="*/ 1705519 h 2519959"/>
              <a:gd name="connsiteX194" fmla="*/ 4146448 w 4150073"/>
              <a:gd name="connsiteY194" fmla="*/ 1770820 h 2519959"/>
              <a:gd name="connsiteX195" fmla="*/ 4150073 w 4150073"/>
              <a:gd name="connsiteY195" fmla="*/ 1810929 h 2519959"/>
              <a:gd name="connsiteX196" fmla="*/ 4144670 w 4150073"/>
              <a:gd name="connsiteY196" fmla="*/ 1848821 h 2519959"/>
              <a:gd name="connsiteX197" fmla="*/ 4140791 w 4150073"/>
              <a:gd name="connsiteY197" fmla="*/ 1896804 h 2519959"/>
              <a:gd name="connsiteX198" fmla="*/ 4146194 w 4150073"/>
              <a:gd name="connsiteY198" fmla="*/ 1946080 h 2519959"/>
              <a:gd name="connsiteX199" fmla="*/ 4150073 w 4150073"/>
              <a:gd name="connsiteY199" fmla="*/ 2233654 h 2519959"/>
              <a:gd name="connsiteX200" fmla="*/ 4150073 w 4150073"/>
              <a:gd name="connsiteY200" fmla="*/ 2519959 h 2519959"/>
              <a:gd name="connsiteX201" fmla="*/ 2075299 w 4150073"/>
              <a:gd name="connsiteY201" fmla="*/ 2519959 h 2519959"/>
              <a:gd name="connsiteX202" fmla="*/ 3968703 w 4150073"/>
              <a:gd name="connsiteY202" fmla="*/ 1631374 h 2519959"/>
              <a:gd name="connsiteX203" fmla="*/ 3939679 w 4150073"/>
              <a:gd name="connsiteY203" fmla="*/ 1622161 h 2519959"/>
              <a:gd name="connsiteX204" fmla="*/ 3852608 w 4150073"/>
              <a:gd name="connsiteY204" fmla="*/ 1587363 h 2519959"/>
              <a:gd name="connsiteX205" fmla="*/ 3780014 w 4150073"/>
              <a:gd name="connsiteY205" fmla="*/ 1558592 h 2519959"/>
              <a:gd name="connsiteX206" fmla="*/ 3809476 w 4150073"/>
              <a:gd name="connsiteY206" fmla="*/ 1580782 h 2519959"/>
              <a:gd name="connsiteX207" fmla="*/ 3836676 w 4150073"/>
              <a:gd name="connsiteY207" fmla="*/ 1595283 h 2519959"/>
              <a:gd name="connsiteX208" fmla="*/ 3846373 w 4150073"/>
              <a:gd name="connsiteY208" fmla="*/ 1602118 h 2519959"/>
              <a:gd name="connsiteX209" fmla="*/ 3905229 w 4150073"/>
              <a:gd name="connsiteY209" fmla="*/ 1625809 h 2519959"/>
              <a:gd name="connsiteX210" fmla="*/ 3952379 w 4150073"/>
              <a:gd name="connsiteY210" fmla="*/ 1634237 h 2519959"/>
              <a:gd name="connsiteX211" fmla="*/ 3968703 w 4150073"/>
              <a:gd name="connsiteY211" fmla="*/ 1631374 h 2519959"/>
              <a:gd name="connsiteX0" fmla="*/ 2076426 w 4151200"/>
              <a:gd name="connsiteY0" fmla="*/ 2519959 h 2519959"/>
              <a:gd name="connsiteX1" fmla="*/ 3097 w 4151200"/>
              <a:gd name="connsiteY1" fmla="*/ 2509036 h 2519959"/>
              <a:gd name="connsiteX2" fmla="*/ 8498 w 4151200"/>
              <a:gd name="connsiteY2" fmla="*/ 2499546 h 2519959"/>
              <a:gd name="connsiteX3" fmla="*/ 106467 w 4151200"/>
              <a:gd name="connsiteY3" fmla="*/ 2351256 h 2519959"/>
              <a:gd name="connsiteX4" fmla="*/ 105463 w 4151200"/>
              <a:gd name="connsiteY4" fmla="*/ 2341558 h 2519959"/>
              <a:gd name="connsiteX5" fmla="*/ 105537 w 4151200"/>
              <a:gd name="connsiteY5" fmla="*/ 2332345 h 2519959"/>
              <a:gd name="connsiteX6" fmla="*/ 110072 w 4151200"/>
              <a:gd name="connsiteY6" fmla="*/ 2318052 h 2519959"/>
              <a:gd name="connsiteX7" fmla="*/ 105537 w 4151200"/>
              <a:gd name="connsiteY7" fmla="*/ 2300341 h 2519959"/>
              <a:gd name="connsiteX8" fmla="*/ 91932 w 4151200"/>
              <a:gd name="connsiteY8" fmla="*/ 2276811 h 2519959"/>
              <a:gd name="connsiteX9" fmla="*/ 118693 w 4151200"/>
              <a:gd name="connsiteY9" fmla="*/ 2244507 h 2519959"/>
              <a:gd name="connsiteX10" fmla="*/ 148130 w 4151200"/>
              <a:gd name="connsiteY10" fmla="*/ 2214812 h 2519959"/>
              <a:gd name="connsiteX11" fmla="*/ 144796 w 4151200"/>
              <a:gd name="connsiteY11" fmla="*/ 2199665 h 2519959"/>
              <a:gd name="connsiteX12" fmla="*/ 139091 w 4151200"/>
              <a:gd name="connsiteY12" fmla="*/ 2190082 h 2519959"/>
              <a:gd name="connsiteX13" fmla="*/ 133651 w 4151200"/>
              <a:gd name="connsiteY13" fmla="*/ 2186202 h 2519959"/>
              <a:gd name="connsiteX14" fmla="*/ 127885 w 4151200"/>
              <a:gd name="connsiteY14" fmla="*/ 2172810 h 2519959"/>
              <a:gd name="connsiteX15" fmla="*/ 158112 w 4151200"/>
              <a:gd name="connsiteY15" fmla="*/ 2142653 h 2519959"/>
              <a:gd name="connsiteX16" fmla="*/ 145286 w 4151200"/>
              <a:gd name="connsiteY16" fmla="*/ 2131823 h 2519959"/>
              <a:gd name="connsiteX17" fmla="*/ 79106 w 4151200"/>
              <a:gd name="connsiteY17" fmla="*/ 2104715 h 2519959"/>
              <a:gd name="connsiteX18" fmla="*/ 74204 w 4151200"/>
              <a:gd name="connsiteY18" fmla="*/ 2077329 h 2519959"/>
              <a:gd name="connsiteX19" fmla="*/ 83980 w 4151200"/>
              <a:gd name="connsiteY19" fmla="*/ 2054215 h 2519959"/>
              <a:gd name="connsiteX20" fmla="*/ 85585 w 4151200"/>
              <a:gd name="connsiteY20" fmla="*/ 2045694 h 2519959"/>
              <a:gd name="connsiteX21" fmla="*/ 87481 w 4151200"/>
              <a:gd name="connsiteY21" fmla="*/ 2030639 h 2519959"/>
              <a:gd name="connsiteX22" fmla="*/ 338609 w 4151200"/>
              <a:gd name="connsiteY22" fmla="*/ 1997480 h 2519959"/>
              <a:gd name="connsiteX23" fmla="*/ 849192 w 4151200"/>
              <a:gd name="connsiteY23" fmla="*/ 1962405 h 2519959"/>
              <a:gd name="connsiteX24" fmla="*/ 937162 w 4151200"/>
              <a:gd name="connsiteY24" fmla="*/ 1958018 h 2519959"/>
              <a:gd name="connsiteX25" fmla="*/ 889096 w 4151200"/>
              <a:gd name="connsiteY25" fmla="*/ 1941924 h 2519959"/>
              <a:gd name="connsiteX26" fmla="*/ 817451 w 4151200"/>
              <a:gd name="connsiteY26" fmla="*/ 1919849 h 2519959"/>
              <a:gd name="connsiteX27" fmla="*/ 775735 w 4151200"/>
              <a:gd name="connsiteY27" fmla="*/ 1907149 h 2519959"/>
              <a:gd name="connsiteX28" fmla="*/ 748526 w 4151200"/>
              <a:gd name="connsiteY28" fmla="*/ 1896435 h 2519959"/>
              <a:gd name="connsiteX29" fmla="*/ 714064 w 4151200"/>
              <a:gd name="connsiteY29" fmla="*/ 1877038 h 2519959"/>
              <a:gd name="connsiteX30" fmla="*/ 665650 w 4151200"/>
              <a:gd name="connsiteY30" fmla="*/ 1851061 h 2519959"/>
              <a:gd name="connsiteX31" fmla="*/ 638785 w 4151200"/>
              <a:gd name="connsiteY31" fmla="*/ 1837922 h 2519959"/>
              <a:gd name="connsiteX32" fmla="*/ 608519 w 4151200"/>
              <a:gd name="connsiteY32" fmla="*/ 1810721 h 2519959"/>
              <a:gd name="connsiteX33" fmla="*/ 566459 w 4151200"/>
              <a:gd name="connsiteY33" fmla="*/ 1783404 h 2519959"/>
              <a:gd name="connsiteX34" fmla="*/ 525431 w 4151200"/>
              <a:gd name="connsiteY34" fmla="*/ 1781696 h 2519959"/>
              <a:gd name="connsiteX35" fmla="*/ 458798 w 4151200"/>
              <a:gd name="connsiteY35" fmla="*/ 1778232 h 2519959"/>
              <a:gd name="connsiteX36" fmla="*/ 398035 w 4151200"/>
              <a:gd name="connsiteY36" fmla="*/ 1767149 h 2519959"/>
              <a:gd name="connsiteX37" fmla="*/ 378513 w 4151200"/>
              <a:gd name="connsiteY37" fmla="*/ 1752578 h 2519959"/>
              <a:gd name="connsiteX38" fmla="*/ 374885 w 4151200"/>
              <a:gd name="connsiteY38" fmla="*/ 1747244 h 2519959"/>
              <a:gd name="connsiteX39" fmla="*/ 375934 w 4151200"/>
              <a:gd name="connsiteY39" fmla="*/ 1734983 h 2519959"/>
              <a:gd name="connsiteX40" fmla="*/ 471017 w 4151200"/>
              <a:gd name="connsiteY40" fmla="*/ 1709006 h 2519959"/>
              <a:gd name="connsiteX41" fmla="*/ 513586 w 4151200"/>
              <a:gd name="connsiteY41" fmla="*/ 1698730 h 2519959"/>
              <a:gd name="connsiteX42" fmla="*/ 516305 w 4151200"/>
              <a:gd name="connsiteY42" fmla="*/ 1648415 h 2519959"/>
              <a:gd name="connsiteX43" fmla="*/ 516361 w 4151200"/>
              <a:gd name="connsiteY43" fmla="*/ 1602187 h 2519959"/>
              <a:gd name="connsiteX44" fmla="*/ 498529 w 4151200"/>
              <a:gd name="connsiteY44" fmla="*/ 1590388 h 2519959"/>
              <a:gd name="connsiteX45" fmla="*/ 469503 w 4151200"/>
              <a:gd name="connsiteY45" fmla="*/ 1537232 h 2519959"/>
              <a:gd name="connsiteX46" fmla="*/ 487718 w 4151200"/>
              <a:gd name="connsiteY46" fmla="*/ 1494237 h 2519959"/>
              <a:gd name="connsiteX47" fmla="*/ 494594 w 4151200"/>
              <a:gd name="connsiteY47" fmla="*/ 1487425 h 2519959"/>
              <a:gd name="connsiteX48" fmla="*/ 498095 w 4151200"/>
              <a:gd name="connsiteY48" fmla="*/ 1482414 h 2519959"/>
              <a:gd name="connsiteX49" fmla="*/ 506204 w 4151200"/>
              <a:gd name="connsiteY49" fmla="*/ 1463134 h 2519959"/>
              <a:gd name="connsiteX50" fmla="*/ 500339 w 4151200"/>
              <a:gd name="connsiteY50" fmla="*/ 1445192 h 2519959"/>
              <a:gd name="connsiteX51" fmla="*/ 457507 w 4151200"/>
              <a:gd name="connsiteY51" fmla="*/ 1398964 h 2519959"/>
              <a:gd name="connsiteX52" fmla="*/ 430116 w 4151200"/>
              <a:gd name="connsiteY52" fmla="*/ 1370193 h 2519959"/>
              <a:gd name="connsiteX53" fmla="*/ 453949 w 4151200"/>
              <a:gd name="connsiteY53" fmla="*/ 1360471 h 2519959"/>
              <a:gd name="connsiteX54" fmla="*/ 479022 w 4151200"/>
              <a:gd name="connsiteY54" fmla="*/ 1354075 h 2519959"/>
              <a:gd name="connsiteX55" fmla="*/ 480463 w 4151200"/>
              <a:gd name="connsiteY55" fmla="*/ 1134134 h 2519959"/>
              <a:gd name="connsiteX56" fmla="*/ 478207 w 4151200"/>
              <a:gd name="connsiteY56" fmla="*/ 996282 h 2519959"/>
              <a:gd name="connsiteX57" fmla="*/ 479607 w 4151200"/>
              <a:gd name="connsiteY57" fmla="*/ 925000 h 2519959"/>
              <a:gd name="connsiteX58" fmla="*/ 483936 w 4151200"/>
              <a:gd name="connsiteY58" fmla="*/ 892765 h 2519959"/>
              <a:gd name="connsiteX59" fmla="*/ 558985 w 4151200"/>
              <a:gd name="connsiteY59" fmla="*/ 893319 h 2519959"/>
              <a:gd name="connsiteX60" fmla="*/ 578052 w 4151200"/>
              <a:gd name="connsiteY60" fmla="*/ 888770 h 2519959"/>
              <a:gd name="connsiteX61" fmla="*/ 583494 w 4151200"/>
              <a:gd name="connsiteY61" fmla="*/ 871614 h 2519959"/>
              <a:gd name="connsiteX62" fmla="*/ 589036 w 4151200"/>
              <a:gd name="connsiteY62" fmla="*/ 855288 h 2519959"/>
              <a:gd name="connsiteX63" fmla="*/ 596168 w 4151200"/>
              <a:gd name="connsiteY63" fmla="*/ 834853 h 2519959"/>
              <a:gd name="connsiteX64" fmla="*/ 603418 w 4151200"/>
              <a:gd name="connsiteY64" fmla="*/ 811277 h 2519959"/>
              <a:gd name="connsiteX65" fmla="*/ 628044 w 4151200"/>
              <a:gd name="connsiteY65" fmla="*/ 750017 h 2519959"/>
              <a:gd name="connsiteX66" fmla="*/ 663013 w 4151200"/>
              <a:gd name="connsiteY66" fmla="*/ 723832 h 2519959"/>
              <a:gd name="connsiteX67" fmla="*/ 686830 w 4151200"/>
              <a:gd name="connsiteY67" fmla="*/ 711501 h 2519959"/>
              <a:gd name="connsiteX68" fmla="*/ 686862 w 4151200"/>
              <a:gd name="connsiteY68" fmla="*/ 689750 h 2519959"/>
              <a:gd name="connsiteX69" fmla="*/ 695346 w 4151200"/>
              <a:gd name="connsiteY69" fmla="*/ 657422 h 2519959"/>
              <a:gd name="connsiteX70" fmla="*/ 707588 w 4151200"/>
              <a:gd name="connsiteY70" fmla="*/ 649202 h 2519959"/>
              <a:gd name="connsiteX71" fmla="*/ 723134 w 4151200"/>
              <a:gd name="connsiteY71" fmla="*/ 701942 h 2519959"/>
              <a:gd name="connsiteX72" fmla="*/ 743910 w 4151200"/>
              <a:gd name="connsiteY72" fmla="*/ 730274 h 2519959"/>
              <a:gd name="connsiteX73" fmla="*/ 797545 w 4151200"/>
              <a:gd name="connsiteY73" fmla="*/ 821229 h 2519959"/>
              <a:gd name="connsiteX74" fmla="*/ 803408 w 4151200"/>
              <a:gd name="connsiteY74" fmla="*/ 838755 h 2519959"/>
              <a:gd name="connsiteX75" fmla="*/ 806040 w 4151200"/>
              <a:gd name="connsiteY75" fmla="*/ 856974 h 2519959"/>
              <a:gd name="connsiteX76" fmla="*/ 809173 w 4151200"/>
              <a:gd name="connsiteY76" fmla="*/ 876994 h 2519959"/>
              <a:gd name="connsiteX77" fmla="*/ 915398 w 4151200"/>
              <a:gd name="connsiteY77" fmla="*/ 883783 h 2519959"/>
              <a:gd name="connsiteX78" fmla="*/ 942683 w 4151200"/>
              <a:gd name="connsiteY78" fmla="*/ 851640 h 2519959"/>
              <a:gd name="connsiteX79" fmla="*/ 979282 w 4151200"/>
              <a:gd name="connsiteY79" fmla="*/ 847553 h 2519959"/>
              <a:gd name="connsiteX80" fmla="*/ 1026182 w 4151200"/>
              <a:gd name="connsiteY80" fmla="*/ 841873 h 2519959"/>
              <a:gd name="connsiteX81" fmla="*/ 1078312 w 4151200"/>
              <a:gd name="connsiteY81" fmla="*/ 832706 h 2519959"/>
              <a:gd name="connsiteX82" fmla="*/ 1120423 w 4151200"/>
              <a:gd name="connsiteY82" fmla="*/ 823700 h 2519959"/>
              <a:gd name="connsiteX83" fmla="*/ 1134168 w 4151200"/>
              <a:gd name="connsiteY83" fmla="*/ 792666 h 2519959"/>
              <a:gd name="connsiteX84" fmla="*/ 1151823 w 4151200"/>
              <a:gd name="connsiteY84" fmla="*/ 729258 h 2519959"/>
              <a:gd name="connsiteX85" fmla="*/ 1164190 w 4151200"/>
              <a:gd name="connsiteY85" fmla="*/ 707507 h 2519959"/>
              <a:gd name="connsiteX86" fmla="*/ 1185042 w 4151200"/>
              <a:gd name="connsiteY86" fmla="*/ 677650 h 2519959"/>
              <a:gd name="connsiteX87" fmla="*/ 1254761 w 4151200"/>
              <a:gd name="connsiteY87" fmla="*/ 636710 h 2519959"/>
              <a:gd name="connsiteX88" fmla="*/ 1270901 w 4151200"/>
              <a:gd name="connsiteY88" fmla="*/ 624195 h 2519959"/>
              <a:gd name="connsiteX89" fmla="*/ 1276399 w 4151200"/>
              <a:gd name="connsiteY89" fmla="*/ 594685 h 2519959"/>
              <a:gd name="connsiteX90" fmla="*/ 1284192 w 4151200"/>
              <a:gd name="connsiteY90" fmla="*/ 554275 h 2519959"/>
              <a:gd name="connsiteX91" fmla="*/ 1307937 w 4151200"/>
              <a:gd name="connsiteY91" fmla="*/ 561734 h 2519959"/>
              <a:gd name="connsiteX92" fmla="*/ 1313806 w 4151200"/>
              <a:gd name="connsiteY92" fmla="*/ 585540 h 2519959"/>
              <a:gd name="connsiteX93" fmla="*/ 1318099 w 4151200"/>
              <a:gd name="connsiteY93" fmla="*/ 598448 h 2519959"/>
              <a:gd name="connsiteX94" fmla="*/ 1320269 w 4151200"/>
              <a:gd name="connsiteY94" fmla="*/ 622809 h 2519959"/>
              <a:gd name="connsiteX95" fmla="*/ 1341089 w 4151200"/>
              <a:gd name="connsiteY95" fmla="*/ 642229 h 2519959"/>
              <a:gd name="connsiteX96" fmla="*/ 1419631 w 4151200"/>
              <a:gd name="connsiteY96" fmla="*/ 708453 h 2519959"/>
              <a:gd name="connsiteX97" fmla="*/ 1422561 w 4151200"/>
              <a:gd name="connsiteY97" fmla="*/ 713326 h 2519959"/>
              <a:gd name="connsiteX98" fmla="*/ 1454259 w 4151200"/>
              <a:gd name="connsiteY98" fmla="*/ 806798 h 2519959"/>
              <a:gd name="connsiteX99" fmla="*/ 1456697 w 4151200"/>
              <a:gd name="connsiteY99" fmla="*/ 831528 h 2519959"/>
              <a:gd name="connsiteX100" fmla="*/ 1475347 w 4151200"/>
              <a:gd name="connsiteY100" fmla="*/ 844366 h 2519959"/>
              <a:gd name="connsiteX101" fmla="*/ 1509236 w 4151200"/>
              <a:gd name="connsiteY101" fmla="*/ 863162 h 2519959"/>
              <a:gd name="connsiteX102" fmla="*/ 1566325 w 4151200"/>
              <a:gd name="connsiteY102" fmla="*/ 889555 h 2519959"/>
              <a:gd name="connsiteX103" fmla="*/ 1608180 w 4151200"/>
              <a:gd name="connsiteY103" fmla="*/ 909968 h 2519959"/>
              <a:gd name="connsiteX104" fmla="*/ 1661630 w 4151200"/>
              <a:gd name="connsiteY104" fmla="*/ 910499 h 2519959"/>
              <a:gd name="connsiteX105" fmla="*/ 1715081 w 4151200"/>
              <a:gd name="connsiteY105" fmla="*/ 911030 h 2519959"/>
              <a:gd name="connsiteX106" fmla="*/ 1717777 w 4151200"/>
              <a:gd name="connsiteY106" fmla="*/ 895236 h 2519959"/>
              <a:gd name="connsiteX107" fmla="*/ 1723753 w 4151200"/>
              <a:gd name="connsiteY107" fmla="*/ 875285 h 2519959"/>
              <a:gd name="connsiteX108" fmla="*/ 1729622 w 4151200"/>
              <a:gd name="connsiteY108" fmla="*/ 856628 h 2519959"/>
              <a:gd name="connsiteX109" fmla="*/ 1781129 w 4151200"/>
              <a:gd name="connsiteY109" fmla="*/ 788810 h 2519959"/>
              <a:gd name="connsiteX110" fmla="*/ 1793274 w 4151200"/>
              <a:gd name="connsiteY110" fmla="*/ 771353 h 2519959"/>
              <a:gd name="connsiteX111" fmla="*/ 1796594 w 4151200"/>
              <a:gd name="connsiteY111" fmla="*/ 754866 h 2519959"/>
              <a:gd name="connsiteX112" fmla="*/ 1801129 w 4151200"/>
              <a:gd name="connsiteY112" fmla="*/ 742628 h 2519959"/>
              <a:gd name="connsiteX113" fmla="*/ 1806768 w 4151200"/>
              <a:gd name="connsiteY113" fmla="*/ 732376 h 2519959"/>
              <a:gd name="connsiteX114" fmla="*/ 1825909 w 4151200"/>
              <a:gd name="connsiteY114" fmla="*/ 768328 h 2519959"/>
              <a:gd name="connsiteX115" fmla="*/ 1843750 w 4151200"/>
              <a:gd name="connsiteY115" fmla="*/ 794721 h 2519959"/>
              <a:gd name="connsiteX116" fmla="*/ 1890122 w 4151200"/>
              <a:gd name="connsiteY116" fmla="*/ 895605 h 2519959"/>
              <a:gd name="connsiteX117" fmla="*/ 1896531 w 4151200"/>
              <a:gd name="connsiteY117" fmla="*/ 927355 h 2519959"/>
              <a:gd name="connsiteX118" fmla="*/ 1926795 w 4151200"/>
              <a:gd name="connsiteY118" fmla="*/ 918281 h 2519959"/>
              <a:gd name="connsiteX119" fmla="*/ 1988361 w 4151200"/>
              <a:gd name="connsiteY119" fmla="*/ 919620 h 2519959"/>
              <a:gd name="connsiteX120" fmla="*/ 2018193 w 4151200"/>
              <a:gd name="connsiteY120" fmla="*/ 932782 h 2519959"/>
              <a:gd name="connsiteX121" fmla="*/ 2044493 w 4151200"/>
              <a:gd name="connsiteY121" fmla="*/ 946544 h 2519959"/>
              <a:gd name="connsiteX122" fmla="*/ 2056176 w 4151200"/>
              <a:gd name="connsiteY122" fmla="*/ 976862 h 2519959"/>
              <a:gd name="connsiteX123" fmla="*/ 2067305 w 4151200"/>
              <a:gd name="connsiteY123" fmla="*/ 990555 h 2519959"/>
              <a:gd name="connsiteX124" fmla="*/ 2065204 w 4151200"/>
              <a:gd name="connsiteY124" fmla="*/ 1015216 h 2519959"/>
              <a:gd name="connsiteX125" fmla="*/ 2054398 w 4151200"/>
              <a:gd name="connsiteY125" fmla="*/ 1036875 h 2519959"/>
              <a:gd name="connsiteX126" fmla="*/ 2052389 w 4151200"/>
              <a:gd name="connsiteY126" fmla="*/ 1123813 h 2519959"/>
              <a:gd name="connsiteX127" fmla="*/ 2054121 w 4151200"/>
              <a:gd name="connsiteY127" fmla="*/ 1206063 h 2519959"/>
              <a:gd name="connsiteX128" fmla="*/ 2060471 w 4151200"/>
              <a:gd name="connsiteY128" fmla="*/ 1267046 h 2519959"/>
              <a:gd name="connsiteX129" fmla="*/ 2066174 w 4151200"/>
              <a:gd name="connsiteY129" fmla="*/ 1313412 h 2519959"/>
              <a:gd name="connsiteX130" fmla="*/ 2114108 w 4151200"/>
              <a:gd name="connsiteY130" fmla="*/ 1294686 h 2519959"/>
              <a:gd name="connsiteX131" fmla="*/ 2171486 w 4151200"/>
              <a:gd name="connsiteY131" fmla="*/ 1306162 h 2519959"/>
              <a:gd name="connsiteX132" fmla="*/ 2210439 w 4151200"/>
              <a:gd name="connsiteY132" fmla="*/ 1350935 h 2519959"/>
              <a:gd name="connsiteX133" fmla="*/ 2215772 w 4151200"/>
              <a:gd name="connsiteY133" fmla="*/ 1368346 h 2519959"/>
              <a:gd name="connsiteX134" fmla="*/ 2221222 w 4151200"/>
              <a:gd name="connsiteY134" fmla="*/ 1386795 h 2519959"/>
              <a:gd name="connsiteX135" fmla="*/ 2227271 w 4151200"/>
              <a:gd name="connsiteY135" fmla="*/ 1400465 h 2519959"/>
              <a:gd name="connsiteX136" fmla="*/ 2374191 w 4151200"/>
              <a:gd name="connsiteY136" fmla="*/ 1409794 h 2519959"/>
              <a:gd name="connsiteX137" fmla="*/ 2396796 w 4151200"/>
              <a:gd name="connsiteY137" fmla="*/ 1401412 h 2519959"/>
              <a:gd name="connsiteX138" fmla="*/ 2433809 w 4151200"/>
              <a:gd name="connsiteY138" fmla="*/ 1386495 h 2519959"/>
              <a:gd name="connsiteX139" fmla="*/ 2469505 w 4151200"/>
              <a:gd name="connsiteY139" fmla="*/ 1379013 h 2519959"/>
              <a:gd name="connsiteX140" fmla="*/ 2517809 w 4151200"/>
              <a:gd name="connsiteY140" fmla="*/ 1371624 h 2519959"/>
              <a:gd name="connsiteX141" fmla="*/ 2559486 w 4151200"/>
              <a:gd name="connsiteY141" fmla="*/ 1368392 h 2519959"/>
              <a:gd name="connsiteX142" fmla="*/ 2623168 w 4151200"/>
              <a:gd name="connsiteY142" fmla="*/ 1372040 h 2519959"/>
              <a:gd name="connsiteX143" fmla="*/ 2644064 w 4151200"/>
              <a:gd name="connsiteY143" fmla="*/ 1392937 h 2519959"/>
              <a:gd name="connsiteX144" fmla="*/ 2652838 w 4151200"/>
              <a:gd name="connsiteY144" fmla="*/ 1413257 h 2519959"/>
              <a:gd name="connsiteX145" fmla="*/ 2689989 w 4151200"/>
              <a:gd name="connsiteY145" fmla="*/ 1423602 h 2519959"/>
              <a:gd name="connsiteX146" fmla="*/ 2720537 w 4151200"/>
              <a:gd name="connsiteY146" fmla="*/ 1425195 h 2519959"/>
              <a:gd name="connsiteX147" fmla="*/ 2737785 w 4151200"/>
              <a:gd name="connsiteY147" fmla="*/ 1410279 h 2519959"/>
              <a:gd name="connsiteX148" fmla="*/ 2767848 w 4151200"/>
              <a:gd name="connsiteY148" fmla="*/ 1395339 h 2519959"/>
              <a:gd name="connsiteX149" fmla="*/ 2809663 w 4151200"/>
              <a:gd name="connsiteY149" fmla="*/ 1414389 h 2519959"/>
              <a:gd name="connsiteX150" fmla="*/ 2859260 w 4151200"/>
              <a:gd name="connsiteY150" fmla="*/ 1408939 h 2519959"/>
              <a:gd name="connsiteX151" fmla="*/ 2935064 w 4151200"/>
              <a:gd name="connsiteY151" fmla="*/ 1395985 h 2519959"/>
              <a:gd name="connsiteX152" fmla="*/ 2986739 w 4151200"/>
              <a:gd name="connsiteY152" fmla="*/ 1394808 h 2519959"/>
              <a:gd name="connsiteX153" fmla="*/ 2988909 w 4151200"/>
              <a:gd name="connsiteY153" fmla="*/ 1385086 h 2519959"/>
              <a:gd name="connsiteX154" fmla="*/ 2999923 w 4151200"/>
              <a:gd name="connsiteY154" fmla="*/ 1356246 h 2519959"/>
              <a:gd name="connsiteX155" fmla="*/ 3006318 w 4151200"/>
              <a:gd name="connsiteY155" fmla="*/ 1166785 h 2519959"/>
              <a:gd name="connsiteX156" fmla="*/ 3003502 w 4151200"/>
              <a:gd name="connsiteY156" fmla="*/ 1142586 h 2519959"/>
              <a:gd name="connsiteX157" fmla="*/ 3008073 w 4151200"/>
              <a:gd name="connsiteY157" fmla="*/ 1120072 h 2519959"/>
              <a:gd name="connsiteX158" fmla="*/ 3019249 w 4151200"/>
              <a:gd name="connsiteY158" fmla="*/ 968342 h 2519959"/>
              <a:gd name="connsiteX159" fmla="*/ 3026476 w 4151200"/>
              <a:gd name="connsiteY159" fmla="*/ 589974 h 2519959"/>
              <a:gd name="connsiteX160" fmla="*/ 3033726 w 4151200"/>
              <a:gd name="connsiteY160" fmla="*/ 301566 h 2519959"/>
              <a:gd name="connsiteX161" fmla="*/ 3037559 w 4151200"/>
              <a:gd name="connsiteY161" fmla="*/ 162981 h 2519959"/>
              <a:gd name="connsiteX162" fmla="*/ 3054715 w 4151200"/>
              <a:gd name="connsiteY162" fmla="*/ 21448 h 2519959"/>
              <a:gd name="connsiteX163" fmla="*/ 3084685 w 4151200"/>
              <a:gd name="connsiteY163" fmla="*/ 6531 h 2519959"/>
              <a:gd name="connsiteX164" fmla="*/ 3091843 w 4151200"/>
              <a:gd name="connsiteY164" fmla="*/ 18599 h 2519959"/>
              <a:gd name="connsiteX165" fmla="*/ 3097823 w 4151200"/>
              <a:gd name="connsiteY165" fmla="*/ 33109 h 2519959"/>
              <a:gd name="connsiteX166" fmla="*/ 3113524 w 4151200"/>
              <a:gd name="connsiteY166" fmla="*/ 296124 h 2519959"/>
              <a:gd name="connsiteX167" fmla="*/ 3120774 w 4151200"/>
              <a:gd name="connsiteY167" fmla="*/ 570023 h 2519959"/>
              <a:gd name="connsiteX168" fmla="*/ 3128371 w 4151200"/>
              <a:gd name="connsiteY168" fmla="*/ 883136 h 2519959"/>
              <a:gd name="connsiteX169" fmla="*/ 3131950 w 4151200"/>
              <a:gd name="connsiteY169" fmla="*/ 1109173 h 2519959"/>
              <a:gd name="connsiteX170" fmla="*/ 3140978 w 4151200"/>
              <a:gd name="connsiteY170" fmla="*/ 1118894 h 2519959"/>
              <a:gd name="connsiteX171" fmla="*/ 3145457 w 4151200"/>
              <a:gd name="connsiteY171" fmla="*/ 1144479 h 2519959"/>
              <a:gd name="connsiteX172" fmla="*/ 3141070 w 4151200"/>
              <a:gd name="connsiteY172" fmla="*/ 1245894 h 2519959"/>
              <a:gd name="connsiteX173" fmla="*/ 3141209 w 4151200"/>
              <a:gd name="connsiteY173" fmla="*/ 1342738 h 2519959"/>
              <a:gd name="connsiteX174" fmla="*/ 3151045 w 4151200"/>
              <a:gd name="connsiteY174" fmla="*/ 1358093 h 2519959"/>
              <a:gd name="connsiteX175" fmla="*/ 3160858 w 4151200"/>
              <a:gd name="connsiteY175" fmla="*/ 1380306 h 2519959"/>
              <a:gd name="connsiteX176" fmla="*/ 3208261 w 4151200"/>
              <a:gd name="connsiteY176" fmla="*/ 1398271 h 2519959"/>
              <a:gd name="connsiteX177" fmla="*/ 3258805 w 4151200"/>
              <a:gd name="connsiteY177" fmla="*/ 1412149 h 2519959"/>
              <a:gd name="connsiteX178" fmla="*/ 3342066 w 4151200"/>
              <a:gd name="connsiteY178" fmla="*/ 1426188 h 2519959"/>
              <a:gd name="connsiteX179" fmla="*/ 3457122 w 4151200"/>
              <a:gd name="connsiteY179" fmla="*/ 1448009 h 2519959"/>
              <a:gd name="connsiteX180" fmla="*/ 3485430 w 4151200"/>
              <a:gd name="connsiteY180" fmla="*/ 1460917 h 2519959"/>
              <a:gd name="connsiteX181" fmla="*/ 3505495 w 4151200"/>
              <a:gd name="connsiteY181" fmla="*/ 1468422 h 2519959"/>
              <a:gd name="connsiteX182" fmla="*/ 3505495 w 4151200"/>
              <a:gd name="connsiteY182" fmla="*/ 1491443 h 2519959"/>
              <a:gd name="connsiteX183" fmla="*/ 3505495 w 4151200"/>
              <a:gd name="connsiteY183" fmla="*/ 1514488 h 2519959"/>
              <a:gd name="connsiteX184" fmla="*/ 3528170 w 4151200"/>
              <a:gd name="connsiteY184" fmla="*/ 1516497 h 2519959"/>
              <a:gd name="connsiteX185" fmla="*/ 3670541 w 4151200"/>
              <a:gd name="connsiteY185" fmla="*/ 1522477 h 2519959"/>
              <a:gd name="connsiteX186" fmla="*/ 3804761 w 4151200"/>
              <a:gd name="connsiteY186" fmla="*/ 1529751 h 2519959"/>
              <a:gd name="connsiteX187" fmla="*/ 3890009 w 4151200"/>
              <a:gd name="connsiteY187" fmla="*/ 1558568 h 2519959"/>
              <a:gd name="connsiteX188" fmla="*/ 4027854 w 4151200"/>
              <a:gd name="connsiteY188" fmla="*/ 1609022 h 2519959"/>
              <a:gd name="connsiteX189" fmla="*/ 4114787 w 4151200"/>
              <a:gd name="connsiteY189" fmla="*/ 1644882 h 2519959"/>
              <a:gd name="connsiteX190" fmla="*/ 4145404 w 4151200"/>
              <a:gd name="connsiteY190" fmla="*/ 1660168 h 2519959"/>
              <a:gd name="connsiteX191" fmla="*/ 4151200 w 4151200"/>
              <a:gd name="connsiteY191" fmla="*/ 1681712 h 2519959"/>
              <a:gd name="connsiteX192" fmla="*/ 4147575 w 4151200"/>
              <a:gd name="connsiteY192" fmla="*/ 1705519 h 2519959"/>
              <a:gd name="connsiteX193" fmla="*/ 4147575 w 4151200"/>
              <a:gd name="connsiteY193" fmla="*/ 1770820 h 2519959"/>
              <a:gd name="connsiteX194" fmla="*/ 4151200 w 4151200"/>
              <a:gd name="connsiteY194" fmla="*/ 1810929 h 2519959"/>
              <a:gd name="connsiteX195" fmla="*/ 4145797 w 4151200"/>
              <a:gd name="connsiteY195" fmla="*/ 1848821 h 2519959"/>
              <a:gd name="connsiteX196" fmla="*/ 4141918 w 4151200"/>
              <a:gd name="connsiteY196" fmla="*/ 1896804 h 2519959"/>
              <a:gd name="connsiteX197" fmla="*/ 4147321 w 4151200"/>
              <a:gd name="connsiteY197" fmla="*/ 1946080 h 2519959"/>
              <a:gd name="connsiteX198" fmla="*/ 4151200 w 4151200"/>
              <a:gd name="connsiteY198" fmla="*/ 2233654 h 2519959"/>
              <a:gd name="connsiteX199" fmla="*/ 4151200 w 4151200"/>
              <a:gd name="connsiteY199" fmla="*/ 2519959 h 2519959"/>
              <a:gd name="connsiteX200" fmla="*/ 2076426 w 4151200"/>
              <a:gd name="connsiteY200" fmla="*/ 2519959 h 2519959"/>
              <a:gd name="connsiteX201" fmla="*/ 3969830 w 4151200"/>
              <a:gd name="connsiteY201" fmla="*/ 1631374 h 2519959"/>
              <a:gd name="connsiteX202" fmla="*/ 3940806 w 4151200"/>
              <a:gd name="connsiteY202" fmla="*/ 1622161 h 2519959"/>
              <a:gd name="connsiteX203" fmla="*/ 3853735 w 4151200"/>
              <a:gd name="connsiteY203" fmla="*/ 1587363 h 2519959"/>
              <a:gd name="connsiteX204" fmla="*/ 3781141 w 4151200"/>
              <a:gd name="connsiteY204" fmla="*/ 1558592 h 2519959"/>
              <a:gd name="connsiteX205" fmla="*/ 3810603 w 4151200"/>
              <a:gd name="connsiteY205" fmla="*/ 1580782 h 2519959"/>
              <a:gd name="connsiteX206" fmla="*/ 3837803 w 4151200"/>
              <a:gd name="connsiteY206" fmla="*/ 1595283 h 2519959"/>
              <a:gd name="connsiteX207" fmla="*/ 3847500 w 4151200"/>
              <a:gd name="connsiteY207" fmla="*/ 1602118 h 2519959"/>
              <a:gd name="connsiteX208" fmla="*/ 3906356 w 4151200"/>
              <a:gd name="connsiteY208" fmla="*/ 1625809 h 2519959"/>
              <a:gd name="connsiteX209" fmla="*/ 3953506 w 4151200"/>
              <a:gd name="connsiteY209" fmla="*/ 1634237 h 2519959"/>
              <a:gd name="connsiteX210" fmla="*/ 3969830 w 4151200"/>
              <a:gd name="connsiteY210" fmla="*/ 1631374 h 2519959"/>
              <a:gd name="connsiteX0" fmla="*/ 2199420 w 4274194"/>
              <a:gd name="connsiteY0" fmla="*/ 2519959 h 2519959"/>
              <a:gd name="connsiteX1" fmla="*/ 126091 w 4274194"/>
              <a:gd name="connsiteY1" fmla="*/ 2509036 h 2519959"/>
              <a:gd name="connsiteX2" fmla="*/ 229461 w 4274194"/>
              <a:gd name="connsiteY2" fmla="*/ 2351256 h 2519959"/>
              <a:gd name="connsiteX3" fmla="*/ 228457 w 4274194"/>
              <a:gd name="connsiteY3" fmla="*/ 2341558 h 2519959"/>
              <a:gd name="connsiteX4" fmla="*/ 228531 w 4274194"/>
              <a:gd name="connsiteY4" fmla="*/ 2332345 h 2519959"/>
              <a:gd name="connsiteX5" fmla="*/ 233066 w 4274194"/>
              <a:gd name="connsiteY5" fmla="*/ 2318052 h 2519959"/>
              <a:gd name="connsiteX6" fmla="*/ 228531 w 4274194"/>
              <a:gd name="connsiteY6" fmla="*/ 2300341 h 2519959"/>
              <a:gd name="connsiteX7" fmla="*/ 214926 w 4274194"/>
              <a:gd name="connsiteY7" fmla="*/ 2276811 h 2519959"/>
              <a:gd name="connsiteX8" fmla="*/ 241687 w 4274194"/>
              <a:gd name="connsiteY8" fmla="*/ 2244507 h 2519959"/>
              <a:gd name="connsiteX9" fmla="*/ 271124 w 4274194"/>
              <a:gd name="connsiteY9" fmla="*/ 2214812 h 2519959"/>
              <a:gd name="connsiteX10" fmla="*/ 267790 w 4274194"/>
              <a:gd name="connsiteY10" fmla="*/ 2199665 h 2519959"/>
              <a:gd name="connsiteX11" fmla="*/ 262085 w 4274194"/>
              <a:gd name="connsiteY11" fmla="*/ 2190082 h 2519959"/>
              <a:gd name="connsiteX12" fmla="*/ 256645 w 4274194"/>
              <a:gd name="connsiteY12" fmla="*/ 2186202 h 2519959"/>
              <a:gd name="connsiteX13" fmla="*/ 250879 w 4274194"/>
              <a:gd name="connsiteY13" fmla="*/ 2172810 h 2519959"/>
              <a:gd name="connsiteX14" fmla="*/ 281106 w 4274194"/>
              <a:gd name="connsiteY14" fmla="*/ 2142653 h 2519959"/>
              <a:gd name="connsiteX15" fmla="*/ 268280 w 4274194"/>
              <a:gd name="connsiteY15" fmla="*/ 2131823 h 2519959"/>
              <a:gd name="connsiteX16" fmla="*/ 202100 w 4274194"/>
              <a:gd name="connsiteY16" fmla="*/ 2104715 h 2519959"/>
              <a:gd name="connsiteX17" fmla="*/ 197198 w 4274194"/>
              <a:gd name="connsiteY17" fmla="*/ 2077329 h 2519959"/>
              <a:gd name="connsiteX18" fmla="*/ 206974 w 4274194"/>
              <a:gd name="connsiteY18" fmla="*/ 2054215 h 2519959"/>
              <a:gd name="connsiteX19" fmla="*/ 208579 w 4274194"/>
              <a:gd name="connsiteY19" fmla="*/ 2045694 h 2519959"/>
              <a:gd name="connsiteX20" fmla="*/ 210475 w 4274194"/>
              <a:gd name="connsiteY20" fmla="*/ 2030639 h 2519959"/>
              <a:gd name="connsiteX21" fmla="*/ 461603 w 4274194"/>
              <a:gd name="connsiteY21" fmla="*/ 1997480 h 2519959"/>
              <a:gd name="connsiteX22" fmla="*/ 972186 w 4274194"/>
              <a:gd name="connsiteY22" fmla="*/ 1962405 h 2519959"/>
              <a:gd name="connsiteX23" fmla="*/ 1060156 w 4274194"/>
              <a:gd name="connsiteY23" fmla="*/ 1958018 h 2519959"/>
              <a:gd name="connsiteX24" fmla="*/ 1012090 w 4274194"/>
              <a:gd name="connsiteY24" fmla="*/ 1941924 h 2519959"/>
              <a:gd name="connsiteX25" fmla="*/ 940445 w 4274194"/>
              <a:gd name="connsiteY25" fmla="*/ 1919849 h 2519959"/>
              <a:gd name="connsiteX26" fmla="*/ 898729 w 4274194"/>
              <a:gd name="connsiteY26" fmla="*/ 1907149 h 2519959"/>
              <a:gd name="connsiteX27" fmla="*/ 871520 w 4274194"/>
              <a:gd name="connsiteY27" fmla="*/ 1896435 h 2519959"/>
              <a:gd name="connsiteX28" fmla="*/ 837058 w 4274194"/>
              <a:gd name="connsiteY28" fmla="*/ 1877038 h 2519959"/>
              <a:gd name="connsiteX29" fmla="*/ 788644 w 4274194"/>
              <a:gd name="connsiteY29" fmla="*/ 1851061 h 2519959"/>
              <a:gd name="connsiteX30" fmla="*/ 761779 w 4274194"/>
              <a:gd name="connsiteY30" fmla="*/ 1837922 h 2519959"/>
              <a:gd name="connsiteX31" fmla="*/ 731513 w 4274194"/>
              <a:gd name="connsiteY31" fmla="*/ 1810721 h 2519959"/>
              <a:gd name="connsiteX32" fmla="*/ 689453 w 4274194"/>
              <a:gd name="connsiteY32" fmla="*/ 1783404 h 2519959"/>
              <a:gd name="connsiteX33" fmla="*/ 648425 w 4274194"/>
              <a:gd name="connsiteY33" fmla="*/ 1781696 h 2519959"/>
              <a:gd name="connsiteX34" fmla="*/ 581792 w 4274194"/>
              <a:gd name="connsiteY34" fmla="*/ 1778232 h 2519959"/>
              <a:gd name="connsiteX35" fmla="*/ 521029 w 4274194"/>
              <a:gd name="connsiteY35" fmla="*/ 1767149 h 2519959"/>
              <a:gd name="connsiteX36" fmla="*/ 501507 w 4274194"/>
              <a:gd name="connsiteY36" fmla="*/ 1752578 h 2519959"/>
              <a:gd name="connsiteX37" fmla="*/ 497879 w 4274194"/>
              <a:gd name="connsiteY37" fmla="*/ 1747244 h 2519959"/>
              <a:gd name="connsiteX38" fmla="*/ 498928 w 4274194"/>
              <a:gd name="connsiteY38" fmla="*/ 1734983 h 2519959"/>
              <a:gd name="connsiteX39" fmla="*/ 594011 w 4274194"/>
              <a:gd name="connsiteY39" fmla="*/ 1709006 h 2519959"/>
              <a:gd name="connsiteX40" fmla="*/ 636580 w 4274194"/>
              <a:gd name="connsiteY40" fmla="*/ 1698730 h 2519959"/>
              <a:gd name="connsiteX41" fmla="*/ 639299 w 4274194"/>
              <a:gd name="connsiteY41" fmla="*/ 1648415 h 2519959"/>
              <a:gd name="connsiteX42" fmla="*/ 639355 w 4274194"/>
              <a:gd name="connsiteY42" fmla="*/ 1602187 h 2519959"/>
              <a:gd name="connsiteX43" fmla="*/ 621523 w 4274194"/>
              <a:gd name="connsiteY43" fmla="*/ 1590388 h 2519959"/>
              <a:gd name="connsiteX44" fmla="*/ 592497 w 4274194"/>
              <a:gd name="connsiteY44" fmla="*/ 1537232 h 2519959"/>
              <a:gd name="connsiteX45" fmla="*/ 610712 w 4274194"/>
              <a:gd name="connsiteY45" fmla="*/ 1494237 h 2519959"/>
              <a:gd name="connsiteX46" fmla="*/ 617588 w 4274194"/>
              <a:gd name="connsiteY46" fmla="*/ 1487425 h 2519959"/>
              <a:gd name="connsiteX47" fmla="*/ 621089 w 4274194"/>
              <a:gd name="connsiteY47" fmla="*/ 1482414 h 2519959"/>
              <a:gd name="connsiteX48" fmla="*/ 629198 w 4274194"/>
              <a:gd name="connsiteY48" fmla="*/ 1463134 h 2519959"/>
              <a:gd name="connsiteX49" fmla="*/ 623333 w 4274194"/>
              <a:gd name="connsiteY49" fmla="*/ 1445192 h 2519959"/>
              <a:gd name="connsiteX50" fmla="*/ 580501 w 4274194"/>
              <a:gd name="connsiteY50" fmla="*/ 1398964 h 2519959"/>
              <a:gd name="connsiteX51" fmla="*/ 553110 w 4274194"/>
              <a:gd name="connsiteY51" fmla="*/ 1370193 h 2519959"/>
              <a:gd name="connsiteX52" fmla="*/ 576943 w 4274194"/>
              <a:gd name="connsiteY52" fmla="*/ 1360471 h 2519959"/>
              <a:gd name="connsiteX53" fmla="*/ 602016 w 4274194"/>
              <a:gd name="connsiteY53" fmla="*/ 1354075 h 2519959"/>
              <a:gd name="connsiteX54" fmla="*/ 603457 w 4274194"/>
              <a:gd name="connsiteY54" fmla="*/ 1134134 h 2519959"/>
              <a:gd name="connsiteX55" fmla="*/ 601201 w 4274194"/>
              <a:gd name="connsiteY55" fmla="*/ 996282 h 2519959"/>
              <a:gd name="connsiteX56" fmla="*/ 602601 w 4274194"/>
              <a:gd name="connsiteY56" fmla="*/ 925000 h 2519959"/>
              <a:gd name="connsiteX57" fmla="*/ 606930 w 4274194"/>
              <a:gd name="connsiteY57" fmla="*/ 892765 h 2519959"/>
              <a:gd name="connsiteX58" fmla="*/ 681979 w 4274194"/>
              <a:gd name="connsiteY58" fmla="*/ 893319 h 2519959"/>
              <a:gd name="connsiteX59" fmla="*/ 701046 w 4274194"/>
              <a:gd name="connsiteY59" fmla="*/ 888770 h 2519959"/>
              <a:gd name="connsiteX60" fmla="*/ 706488 w 4274194"/>
              <a:gd name="connsiteY60" fmla="*/ 871614 h 2519959"/>
              <a:gd name="connsiteX61" fmla="*/ 712030 w 4274194"/>
              <a:gd name="connsiteY61" fmla="*/ 855288 h 2519959"/>
              <a:gd name="connsiteX62" fmla="*/ 719162 w 4274194"/>
              <a:gd name="connsiteY62" fmla="*/ 834853 h 2519959"/>
              <a:gd name="connsiteX63" fmla="*/ 726412 w 4274194"/>
              <a:gd name="connsiteY63" fmla="*/ 811277 h 2519959"/>
              <a:gd name="connsiteX64" fmla="*/ 751038 w 4274194"/>
              <a:gd name="connsiteY64" fmla="*/ 750017 h 2519959"/>
              <a:gd name="connsiteX65" fmla="*/ 786007 w 4274194"/>
              <a:gd name="connsiteY65" fmla="*/ 723832 h 2519959"/>
              <a:gd name="connsiteX66" fmla="*/ 809824 w 4274194"/>
              <a:gd name="connsiteY66" fmla="*/ 711501 h 2519959"/>
              <a:gd name="connsiteX67" fmla="*/ 809856 w 4274194"/>
              <a:gd name="connsiteY67" fmla="*/ 689750 h 2519959"/>
              <a:gd name="connsiteX68" fmla="*/ 818340 w 4274194"/>
              <a:gd name="connsiteY68" fmla="*/ 657422 h 2519959"/>
              <a:gd name="connsiteX69" fmla="*/ 830582 w 4274194"/>
              <a:gd name="connsiteY69" fmla="*/ 649202 h 2519959"/>
              <a:gd name="connsiteX70" fmla="*/ 846128 w 4274194"/>
              <a:gd name="connsiteY70" fmla="*/ 701942 h 2519959"/>
              <a:gd name="connsiteX71" fmla="*/ 866904 w 4274194"/>
              <a:gd name="connsiteY71" fmla="*/ 730274 h 2519959"/>
              <a:gd name="connsiteX72" fmla="*/ 920539 w 4274194"/>
              <a:gd name="connsiteY72" fmla="*/ 821229 h 2519959"/>
              <a:gd name="connsiteX73" fmla="*/ 926402 w 4274194"/>
              <a:gd name="connsiteY73" fmla="*/ 838755 h 2519959"/>
              <a:gd name="connsiteX74" fmla="*/ 929034 w 4274194"/>
              <a:gd name="connsiteY74" fmla="*/ 856974 h 2519959"/>
              <a:gd name="connsiteX75" fmla="*/ 932167 w 4274194"/>
              <a:gd name="connsiteY75" fmla="*/ 876994 h 2519959"/>
              <a:gd name="connsiteX76" fmla="*/ 1038392 w 4274194"/>
              <a:gd name="connsiteY76" fmla="*/ 883783 h 2519959"/>
              <a:gd name="connsiteX77" fmla="*/ 1065677 w 4274194"/>
              <a:gd name="connsiteY77" fmla="*/ 851640 h 2519959"/>
              <a:gd name="connsiteX78" fmla="*/ 1102276 w 4274194"/>
              <a:gd name="connsiteY78" fmla="*/ 847553 h 2519959"/>
              <a:gd name="connsiteX79" fmla="*/ 1149176 w 4274194"/>
              <a:gd name="connsiteY79" fmla="*/ 841873 h 2519959"/>
              <a:gd name="connsiteX80" fmla="*/ 1201306 w 4274194"/>
              <a:gd name="connsiteY80" fmla="*/ 832706 h 2519959"/>
              <a:gd name="connsiteX81" fmla="*/ 1243417 w 4274194"/>
              <a:gd name="connsiteY81" fmla="*/ 823700 h 2519959"/>
              <a:gd name="connsiteX82" fmla="*/ 1257162 w 4274194"/>
              <a:gd name="connsiteY82" fmla="*/ 792666 h 2519959"/>
              <a:gd name="connsiteX83" fmla="*/ 1274817 w 4274194"/>
              <a:gd name="connsiteY83" fmla="*/ 729258 h 2519959"/>
              <a:gd name="connsiteX84" fmla="*/ 1287184 w 4274194"/>
              <a:gd name="connsiteY84" fmla="*/ 707507 h 2519959"/>
              <a:gd name="connsiteX85" fmla="*/ 1308036 w 4274194"/>
              <a:gd name="connsiteY85" fmla="*/ 677650 h 2519959"/>
              <a:gd name="connsiteX86" fmla="*/ 1377755 w 4274194"/>
              <a:gd name="connsiteY86" fmla="*/ 636710 h 2519959"/>
              <a:gd name="connsiteX87" fmla="*/ 1393895 w 4274194"/>
              <a:gd name="connsiteY87" fmla="*/ 624195 h 2519959"/>
              <a:gd name="connsiteX88" fmla="*/ 1399393 w 4274194"/>
              <a:gd name="connsiteY88" fmla="*/ 594685 h 2519959"/>
              <a:gd name="connsiteX89" fmla="*/ 1407186 w 4274194"/>
              <a:gd name="connsiteY89" fmla="*/ 554275 h 2519959"/>
              <a:gd name="connsiteX90" fmla="*/ 1430931 w 4274194"/>
              <a:gd name="connsiteY90" fmla="*/ 561734 h 2519959"/>
              <a:gd name="connsiteX91" fmla="*/ 1436800 w 4274194"/>
              <a:gd name="connsiteY91" fmla="*/ 585540 h 2519959"/>
              <a:gd name="connsiteX92" fmla="*/ 1441093 w 4274194"/>
              <a:gd name="connsiteY92" fmla="*/ 598448 h 2519959"/>
              <a:gd name="connsiteX93" fmla="*/ 1443263 w 4274194"/>
              <a:gd name="connsiteY93" fmla="*/ 622809 h 2519959"/>
              <a:gd name="connsiteX94" fmla="*/ 1464083 w 4274194"/>
              <a:gd name="connsiteY94" fmla="*/ 642229 h 2519959"/>
              <a:gd name="connsiteX95" fmla="*/ 1542625 w 4274194"/>
              <a:gd name="connsiteY95" fmla="*/ 708453 h 2519959"/>
              <a:gd name="connsiteX96" fmla="*/ 1545555 w 4274194"/>
              <a:gd name="connsiteY96" fmla="*/ 713326 h 2519959"/>
              <a:gd name="connsiteX97" fmla="*/ 1577253 w 4274194"/>
              <a:gd name="connsiteY97" fmla="*/ 806798 h 2519959"/>
              <a:gd name="connsiteX98" fmla="*/ 1579691 w 4274194"/>
              <a:gd name="connsiteY98" fmla="*/ 831528 h 2519959"/>
              <a:gd name="connsiteX99" fmla="*/ 1598341 w 4274194"/>
              <a:gd name="connsiteY99" fmla="*/ 844366 h 2519959"/>
              <a:gd name="connsiteX100" fmla="*/ 1632230 w 4274194"/>
              <a:gd name="connsiteY100" fmla="*/ 863162 h 2519959"/>
              <a:gd name="connsiteX101" fmla="*/ 1689319 w 4274194"/>
              <a:gd name="connsiteY101" fmla="*/ 889555 h 2519959"/>
              <a:gd name="connsiteX102" fmla="*/ 1731174 w 4274194"/>
              <a:gd name="connsiteY102" fmla="*/ 909968 h 2519959"/>
              <a:gd name="connsiteX103" fmla="*/ 1784624 w 4274194"/>
              <a:gd name="connsiteY103" fmla="*/ 910499 h 2519959"/>
              <a:gd name="connsiteX104" fmla="*/ 1838075 w 4274194"/>
              <a:gd name="connsiteY104" fmla="*/ 911030 h 2519959"/>
              <a:gd name="connsiteX105" fmla="*/ 1840771 w 4274194"/>
              <a:gd name="connsiteY105" fmla="*/ 895236 h 2519959"/>
              <a:gd name="connsiteX106" fmla="*/ 1846747 w 4274194"/>
              <a:gd name="connsiteY106" fmla="*/ 875285 h 2519959"/>
              <a:gd name="connsiteX107" fmla="*/ 1852616 w 4274194"/>
              <a:gd name="connsiteY107" fmla="*/ 856628 h 2519959"/>
              <a:gd name="connsiteX108" fmla="*/ 1904123 w 4274194"/>
              <a:gd name="connsiteY108" fmla="*/ 788810 h 2519959"/>
              <a:gd name="connsiteX109" fmla="*/ 1916268 w 4274194"/>
              <a:gd name="connsiteY109" fmla="*/ 771353 h 2519959"/>
              <a:gd name="connsiteX110" fmla="*/ 1919588 w 4274194"/>
              <a:gd name="connsiteY110" fmla="*/ 754866 h 2519959"/>
              <a:gd name="connsiteX111" fmla="*/ 1924123 w 4274194"/>
              <a:gd name="connsiteY111" fmla="*/ 742628 h 2519959"/>
              <a:gd name="connsiteX112" fmla="*/ 1929762 w 4274194"/>
              <a:gd name="connsiteY112" fmla="*/ 732376 h 2519959"/>
              <a:gd name="connsiteX113" fmla="*/ 1948903 w 4274194"/>
              <a:gd name="connsiteY113" fmla="*/ 768328 h 2519959"/>
              <a:gd name="connsiteX114" fmla="*/ 1966744 w 4274194"/>
              <a:gd name="connsiteY114" fmla="*/ 794721 h 2519959"/>
              <a:gd name="connsiteX115" fmla="*/ 2013116 w 4274194"/>
              <a:gd name="connsiteY115" fmla="*/ 895605 h 2519959"/>
              <a:gd name="connsiteX116" fmla="*/ 2019525 w 4274194"/>
              <a:gd name="connsiteY116" fmla="*/ 927355 h 2519959"/>
              <a:gd name="connsiteX117" fmla="*/ 2049789 w 4274194"/>
              <a:gd name="connsiteY117" fmla="*/ 918281 h 2519959"/>
              <a:gd name="connsiteX118" fmla="*/ 2111355 w 4274194"/>
              <a:gd name="connsiteY118" fmla="*/ 919620 h 2519959"/>
              <a:gd name="connsiteX119" fmla="*/ 2141187 w 4274194"/>
              <a:gd name="connsiteY119" fmla="*/ 932782 h 2519959"/>
              <a:gd name="connsiteX120" fmla="*/ 2167487 w 4274194"/>
              <a:gd name="connsiteY120" fmla="*/ 946544 h 2519959"/>
              <a:gd name="connsiteX121" fmla="*/ 2179170 w 4274194"/>
              <a:gd name="connsiteY121" fmla="*/ 976862 h 2519959"/>
              <a:gd name="connsiteX122" fmla="*/ 2190299 w 4274194"/>
              <a:gd name="connsiteY122" fmla="*/ 990555 h 2519959"/>
              <a:gd name="connsiteX123" fmla="*/ 2188198 w 4274194"/>
              <a:gd name="connsiteY123" fmla="*/ 1015216 h 2519959"/>
              <a:gd name="connsiteX124" fmla="*/ 2177392 w 4274194"/>
              <a:gd name="connsiteY124" fmla="*/ 1036875 h 2519959"/>
              <a:gd name="connsiteX125" fmla="*/ 2175383 w 4274194"/>
              <a:gd name="connsiteY125" fmla="*/ 1123813 h 2519959"/>
              <a:gd name="connsiteX126" fmla="*/ 2177115 w 4274194"/>
              <a:gd name="connsiteY126" fmla="*/ 1206063 h 2519959"/>
              <a:gd name="connsiteX127" fmla="*/ 2183465 w 4274194"/>
              <a:gd name="connsiteY127" fmla="*/ 1267046 h 2519959"/>
              <a:gd name="connsiteX128" fmla="*/ 2189168 w 4274194"/>
              <a:gd name="connsiteY128" fmla="*/ 1313412 h 2519959"/>
              <a:gd name="connsiteX129" fmla="*/ 2237102 w 4274194"/>
              <a:gd name="connsiteY129" fmla="*/ 1294686 h 2519959"/>
              <a:gd name="connsiteX130" fmla="*/ 2294480 w 4274194"/>
              <a:gd name="connsiteY130" fmla="*/ 1306162 h 2519959"/>
              <a:gd name="connsiteX131" fmla="*/ 2333433 w 4274194"/>
              <a:gd name="connsiteY131" fmla="*/ 1350935 h 2519959"/>
              <a:gd name="connsiteX132" fmla="*/ 2338766 w 4274194"/>
              <a:gd name="connsiteY132" fmla="*/ 1368346 h 2519959"/>
              <a:gd name="connsiteX133" fmla="*/ 2344216 w 4274194"/>
              <a:gd name="connsiteY133" fmla="*/ 1386795 h 2519959"/>
              <a:gd name="connsiteX134" fmla="*/ 2350265 w 4274194"/>
              <a:gd name="connsiteY134" fmla="*/ 1400465 h 2519959"/>
              <a:gd name="connsiteX135" fmla="*/ 2497185 w 4274194"/>
              <a:gd name="connsiteY135" fmla="*/ 1409794 h 2519959"/>
              <a:gd name="connsiteX136" fmla="*/ 2519790 w 4274194"/>
              <a:gd name="connsiteY136" fmla="*/ 1401412 h 2519959"/>
              <a:gd name="connsiteX137" fmla="*/ 2556803 w 4274194"/>
              <a:gd name="connsiteY137" fmla="*/ 1386495 h 2519959"/>
              <a:gd name="connsiteX138" fmla="*/ 2592499 w 4274194"/>
              <a:gd name="connsiteY138" fmla="*/ 1379013 h 2519959"/>
              <a:gd name="connsiteX139" fmla="*/ 2640803 w 4274194"/>
              <a:gd name="connsiteY139" fmla="*/ 1371624 h 2519959"/>
              <a:gd name="connsiteX140" fmla="*/ 2682480 w 4274194"/>
              <a:gd name="connsiteY140" fmla="*/ 1368392 h 2519959"/>
              <a:gd name="connsiteX141" fmla="*/ 2746162 w 4274194"/>
              <a:gd name="connsiteY141" fmla="*/ 1372040 h 2519959"/>
              <a:gd name="connsiteX142" fmla="*/ 2767058 w 4274194"/>
              <a:gd name="connsiteY142" fmla="*/ 1392937 h 2519959"/>
              <a:gd name="connsiteX143" fmla="*/ 2775832 w 4274194"/>
              <a:gd name="connsiteY143" fmla="*/ 1413257 h 2519959"/>
              <a:gd name="connsiteX144" fmla="*/ 2812983 w 4274194"/>
              <a:gd name="connsiteY144" fmla="*/ 1423602 h 2519959"/>
              <a:gd name="connsiteX145" fmla="*/ 2843531 w 4274194"/>
              <a:gd name="connsiteY145" fmla="*/ 1425195 h 2519959"/>
              <a:gd name="connsiteX146" fmla="*/ 2860779 w 4274194"/>
              <a:gd name="connsiteY146" fmla="*/ 1410279 h 2519959"/>
              <a:gd name="connsiteX147" fmla="*/ 2890842 w 4274194"/>
              <a:gd name="connsiteY147" fmla="*/ 1395339 h 2519959"/>
              <a:gd name="connsiteX148" fmla="*/ 2932657 w 4274194"/>
              <a:gd name="connsiteY148" fmla="*/ 1414389 h 2519959"/>
              <a:gd name="connsiteX149" fmla="*/ 2982254 w 4274194"/>
              <a:gd name="connsiteY149" fmla="*/ 1408939 h 2519959"/>
              <a:gd name="connsiteX150" fmla="*/ 3058058 w 4274194"/>
              <a:gd name="connsiteY150" fmla="*/ 1395985 h 2519959"/>
              <a:gd name="connsiteX151" fmla="*/ 3109733 w 4274194"/>
              <a:gd name="connsiteY151" fmla="*/ 1394808 h 2519959"/>
              <a:gd name="connsiteX152" fmla="*/ 3111903 w 4274194"/>
              <a:gd name="connsiteY152" fmla="*/ 1385086 h 2519959"/>
              <a:gd name="connsiteX153" fmla="*/ 3122917 w 4274194"/>
              <a:gd name="connsiteY153" fmla="*/ 1356246 h 2519959"/>
              <a:gd name="connsiteX154" fmla="*/ 3129312 w 4274194"/>
              <a:gd name="connsiteY154" fmla="*/ 1166785 h 2519959"/>
              <a:gd name="connsiteX155" fmla="*/ 3126496 w 4274194"/>
              <a:gd name="connsiteY155" fmla="*/ 1142586 h 2519959"/>
              <a:gd name="connsiteX156" fmla="*/ 3131067 w 4274194"/>
              <a:gd name="connsiteY156" fmla="*/ 1120072 h 2519959"/>
              <a:gd name="connsiteX157" fmla="*/ 3142243 w 4274194"/>
              <a:gd name="connsiteY157" fmla="*/ 968342 h 2519959"/>
              <a:gd name="connsiteX158" fmla="*/ 3149470 w 4274194"/>
              <a:gd name="connsiteY158" fmla="*/ 589974 h 2519959"/>
              <a:gd name="connsiteX159" fmla="*/ 3156720 w 4274194"/>
              <a:gd name="connsiteY159" fmla="*/ 301566 h 2519959"/>
              <a:gd name="connsiteX160" fmla="*/ 3160553 w 4274194"/>
              <a:gd name="connsiteY160" fmla="*/ 162981 h 2519959"/>
              <a:gd name="connsiteX161" fmla="*/ 3177709 w 4274194"/>
              <a:gd name="connsiteY161" fmla="*/ 21448 h 2519959"/>
              <a:gd name="connsiteX162" fmla="*/ 3207679 w 4274194"/>
              <a:gd name="connsiteY162" fmla="*/ 6531 h 2519959"/>
              <a:gd name="connsiteX163" fmla="*/ 3214837 w 4274194"/>
              <a:gd name="connsiteY163" fmla="*/ 18599 h 2519959"/>
              <a:gd name="connsiteX164" fmla="*/ 3220817 w 4274194"/>
              <a:gd name="connsiteY164" fmla="*/ 33109 h 2519959"/>
              <a:gd name="connsiteX165" fmla="*/ 3236518 w 4274194"/>
              <a:gd name="connsiteY165" fmla="*/ 296124 h 2519959"/>
              <a:gd name="connsiteX166" fmla="*/ 3243768 w 4274194"/>
              <a:gd name="connsiteY166" fmla="*/ 570023 h 2519959"/>
              <a:gd name="connsiteX167" fmla="*/ 3251365 w 4274194"/>
              <a:gd name="connsiteY167" fmla="*/ 883136 h 2519959"/>
              <a:gd name="connsiteX168" fmla="*/ 3254944 w 4274194"/>
              <a:gd name="connsiteY168" fmla="*/ 1109173 h 2519959"/>
              <a:gd name="connsiteX169" fmla="*/ 3263972 w 4274194"/>
              <a:gd name="connsiteY169" fmla="*/ 1118894 h 2519959"/>
              <a:gd name="connsiteX170" fmla="*/ 3268451 w 4274194"/>
              <a:gd name="connsiteY170" fmla="*/ 1144479 h 2519959"/>
              <a:gd name="connsiteX171" fmla="*/ 3264064 w 4274194"/>
              <a:gd name="connsiteY171" fmla="*/ 1245894 h 2519959"/>
              <a:gd name="connsiteX172" fmla="*/ 3264203 w 4274194"/>
              <a:gd name="connsiteY172" fmla="*/ 1342738 h 2519959"/>
              <a:gd name="connsiteX173" fmla="*/ 3274039 w 4274194"/>
              <a:gd name="connsiteY173" fmla="*/ 1358093 h 2519959"/>
              <a:gd name="connsiteX174" fmla="*/ 3283852 w 4274194"/>
              <a:gd name="connsiteY174" fmla="*/ 1380306 h 2519959"/>
              <a:gd name="connsiteX175" fmla="*/ 3331255 w 4274194"/>
              <a:gd name="connsiteY175" fmla="*/ 1398271 h 2519959"/>
              <a:gd name="connsiteX176" fmla="*/ 3381799 w 4274194"/>
              <a:gd name="connsiteY176" fmla="*/ 1412149 h 2519959"/>
              <a:gd name="connsiteX177" fmla="*/ 3465060 w 4274194"/>
              <a:gd name="connsiteY177" fmla="*/ 1426188 h 2519959"/>
              <a:gd name="connsiteX178" fmla="*/ 3580116 w 4274194"/>
              <a:gd name="connsiteY178" fmla="*/ 1448009 h 2519959"/>
              <a:gd name="connsiteX179" fmla="*/ 3608424 w 4274194"/>
              <a:gd name="connsiteY179" fmla="*/ 1460917 h 2519959"/>
              <a:gd name="connsiteX180" fmla="*/ 3628489 w 4274194"/>
              <a:gd name="connsiteY180" fmla="*/ 1468422 h 2519959"/>
              <a:gd name="connsiteX181" fmla="*/ 3628489 w 4274194"/>
              <a:gd name="connsiteY181" fmla="*/ 1491443 h 2519959"/>
              <a:gd name="connsiteX182" fmla="*/ 3628489 w 4274194"/>
              <a:gd name="connsiteY182" fmla="*/ 1514488 h 2519959"/>
              <a:gd name="connsiteX183" fmla="*/ 3651164 w 4274194"/>
              <a:gd name="connsiteY183" fmla="*/ 1516497 h 2519959"/>
              <a:gd name="connsiteX184" fmla="*/ 3793535 w 4274194"/>
              <a:gd name="connsiteY184" fmla="*/ 1522477 h 2519959"/>
              <a:gd name="connsiteX185" fmla="*/ 3927755 w 4274194"/>
              <a:gd name="connsiteY185" fmla="*/ 1529751 h 2519959"/>
              <a:gd name="connsiteX186" fmla="*/ 4013003 w 4274194"/>
              <a:gd name="connsiteY186" fmla="*/ 1558568 h 2519959"/>
              <a:gd name="connsiteX187" fmla="*/ 4150848 w 4274194"/>
              <a:gd name="connsiteY187" fmla="*/ 1609022 h 2519959"/>
              <a:gd name="connsiteX188" fmla="*/ 4237781 w 4274194"/>
              <a:gd name="connsiteY188" fmla="*/ 1644882 h 2519959"/>
              <a:gd name="connsiteX189" fmla="*/ 4268398 w 4274194"/>
              <a:gd name="connsiteY189" fmla="*/ 1660168 h 2519959"/>
              <a:gd name="connsiteX190" fmla="*/ 4274194 w 4274194"/>
              <a:gd name="connsiteY190" fmla="*/ 1681712 h 2519959"/>
              <a:gd name="connsiteX191" fmla="*/ 4270569 w 4274194"/>
              <a:gd name="connsiteY191" fmla="*/ 1705519 h 2519959"/>
              <a:gd name="connsiteX192" fmla="*/ 4270569 w 4274194"/>
              <a:gd name="connsiteY192" fmla="*/ 1770820 h 2519959"/>
              <a:gd name="connsiteX193" fmla="*/ 4274194 w 4274194"/>
              <a:gd name="connsiteY193" fmla="*/ 1810929 h 2519959"/>
              <a:gd name="connsiteX194" fmla="*/ 4268791 w 4274194"/>
              <a:gd name="connsiteY194" fmla="*/ 1848821 h 2519959"/>
              <a:gd name="connsiteX195" fmla="*/ 4264912 w 4274194"/>
              <a:gd name="connsiteY195" fmla="*/ 1896804 h 2519959"/>
              <a:gd name="connsiteX196" fmla="*/ 4270315 w 4274194"/>
              <a:gd name="connsiteY196" fmla="*/ 1946080 h 2519959"/>
              <a:gd name="connsiteX197" fmla="*/ 4274194 w 4274194"/>
              <a:gd name="connsiteY197" fmla="*/ 2233654 h 2519959"/>
              <a:gd name="connsiteX198" fmla="*/ 4274194 w 4274194"/>
              <a:gd name="connsiteY198" fmla="*/ 2519959 h 2519959"/>
              <a:gd name="connsiteX199" fmla="*/ 2199420 w 4274194"/>
              <a:gd name="connsiteY199" fmla="*/ 2519959 h 2519959"/>
              <a:gd name="connsiteX200" fmla="*/ 4092824 w 4274194"/>
              <a:gd name="connsiteY200" fmla="*/ 1631374 h 2519959"/>
              <a:gd name="connsiteX201" fmla="*/ 4063800 w 4274194"/>
              <a:gd name="connsiteY201" fmla="*/ 1622161 h 2519959"/>
              <a:gd name="connsiteX202" fmla="*/ 3976729 w 4274194"/>
              <a:gd name="connsiteY202" fmla="*/ 1587363 h 2519959"/>
              <a:gd name="connsiteX203" fmla="*/ 3904135 w 4274194"/>
              <a:gd name="connsiteY203" fmla="*/ 1558592 h 2519959"/>
              <a:gd name="connsiteX204" fmla="*/ 3933597 w 4274194"/>
              <a:gd name="connsiteY204" fmla="*/ 1580782 h 2519959"/>
              <a:gd name="connsiteX205" fmla="*/ 3960797 w 4274194"/>
              <a:gd name="connsiteY205" fmla="*/ 1595283 h 2519959"/>
              <a:gd name="connsiteX206" fmla="*/ 3970494 w 4274194"/>
              <a:gd name="connsiteY206" fmla="*/ 1602118 h 2519959"/>
              <a:gd name="connsiteX207" fmla="*/ 4029350 w 4274194"/>
              <a:gd name="connsiteY207" fmla="*/ 1625809 h 2519959"/>
              <a:gd name="connsiteX208" fmla="*/ 4076500 w 4274194"/>
              <a:gd name="connsiteY208" fmla="*/ 1634237 h 2519959"/>
              <a:gd name="connsiteX209" fmla="*/ 4092824 w 4274194"/>
              <a:gd name="connsiteY209" fmla="*/ 1631374 h 2519959"/>
              <a:gd name="connsiteX0" fmla="*/ 2199420 w 4274194"/>
              <a:gd name="connsiteY0" fmla="*/ 2519959 h 2519959"/>
              <a:gd name="connsiteX1" fmla="*/ 126091 w 4274194"/>
              <a:gd name="connsiteY1" fmla="*/ 2509036 h 2519959"/>
              <a:gd name="connsiteX2" fmla="*/ 229461 w 4274194"/>
              <a:gd name="connsiteY2" fmla="*/ 2351256 h 2519959"/>
              <a:gd name="connsiteX3" fmla="*/ 228457 w 4274194"/>
              <a:gd name="connsiteY3" fmla="*/ 2341558 h 2519959"/>
              <a:gd name="connsiteX4" fmla="*/ 228531 w 4274194"/>
              <a:gd name="connsiteY4" fmla="*/ 2332345 h 2519959"/>
              <a:gd name="connsiteX5" fmla="*/ 228531 w 4274194"/>
              <a:gd name="connsiteY5" fmla="*/ 2300341 h 2519959"/>
              <a:gd name="connsiteX6" fmla="*/ 214926 w 4274194"/>
              <a:gd name="connsiteY6" fmla="*/ 2276811 h 2519959"/>
              <a:gd name="connsiteX7" fmla="*/ 241687 w 4274194"/>
              <a:gd name="connsiteY7" fmla="*/ 2244507 h 2519959"/>
              <a:gd name="connsiteX8" fmla="*/ 271124 w 4274194"/>
              <a:gd name="connsiteY8" fmla="*/ 2214812 h 2519959"/>
              <a:gd name="connsiteX9" fmla="*/ 267790 w 4274194"/>
              <a:gd name="connsiteY9" fmla="*/ 2199665 h 2519959"/>
              <a:gd name="connsiteX10" fmla="*/ 262085 w 4274194"/>
              <a:gd name="connsiteY10" fmla="*/ 2190082 h 2519959"/>
              <a:gd name="connsiteX11" fmla="*/ 256645 w 4274194"/>
              <a:gd name="connsiteY11" fmla="*/ 2186202 h 2519959"/>
              <a:gd name="connsiteX12" fmla="*/ 250879 w 4274194"/>
              <a:gd name="connsiteY12" fmla="*/ 2172810 h 2519959"/>
              <a:gd name="connsiteX13" fmla="*/ 281106 w 4274194"/>
              <a:gd name="connsiteY13" fmla="*/ 2142653 h 2519959"/>
              <a:gd name="connsiteX14" fmla="*/ 268280 w 4274194"/>
              <a:gd name="connsiteY14" fmla="*/ 2131823 h 2519959"/>
              <a:gd name="connsiteX15" fmla="*/ 202100 w 4274194"/>
              <a:gd name="connsiteY15" fmla="*/ 2104715 h 2519959"/>
              <a:gd name="connsiteX16" fmla="*/ 197198 w 4274194"/>
              <a:gd name="connsiteY16" fmla="*/ 2077329 h 2519959"/>
              <a:gd name="connsiteX17" fmla="*/ 206974 w 4274194"/>
              <a:gd name="connsiteY17" fmla="*/ 2054215 h 2519959"/>
              <a:gd name="connsiteX18" fmla="*/ 208579 w 4274194"/>
              <a:gd name="connsiteY18" fmla="*/ 2045694 h 2519959"/>
              <a:gd name="connsiteX19" fmla="*/ 210475 w 4274194"/>
              <a:gd name="connsiteY19" fmla="*/ 2030639 h 2519959"/>
              <a:gd name="connsiteX20" fmla="*/ 461603 w 4274194"/>
              <a:gd name="connsiteY20" fmla="*/ 1997480 h 2519959"/>
              <a:gd name="connsiteX21" fmla="*/ 972186 w 4274194"/>
              <a:gd name="connsiteY21" fmla="*/ 1962405 h 2519959"/>
              <a:gd name="connsiteX22" fmla="*/ 1060156 w 4274194"/>
              <a:gd name="connsiteY22" fmla="*/ 1958018 h 2519959"/>
              <a:gd name="connsiteX23" fmla="*/ 1012090 w 4274194"/>
              <a:gd name="connsiteY23" fmla="*/ 1941924 h 2519959"/>
              <a:gd name="connsiteX24" fmla="*/ 940445 w 4274194"/>
              <a:gd name="connsiteY24" fmla="*/ 1919849 h 2519959"/>
              <a:gd name="connsiteX25" fmla="*/ 898729 w 4274194"/>
              <a:gd name="connsiteY25" fmla="*/ 1907149 h 2519959"/>
              <a:gd name="connsiteX26" fmla="*/ 871520 w 4274194"/>
              <a:gd name="connsiteY26" fmla="*/ 1896435 h 2519959"/>
              <a:gd name="connsiteX27" fmla="*/ 837058 w 4274194"/>
              <a:gd name="connsiteY27" fmla="*/ 1877038 h 2519959"/>
              <a:gd name="connsiteX28" fmla="*/ 788644 w 4274194"/>
              <a:gd name="connsiteY28" fmla="*/ 1851061 h 2519959"/>
              <a:gd name="connsiteX29" fmla="*/ 761779 w 4274194"/>
              <a:gd name="connsiteY29" fmla="*/ 1837922 h 2519959"/>
              <a:gd name="connsiteX30" fmla="*/ 731513 w 4274194"/>
              <a:gd name="connsiteY30" fmla="*/ 1810721 h 2519959"/>
              <a:gd name="connsiteX31" fmla="*/ 689453 w 4274194"/>
              <a:gd name="connsiteY31" fmla="*/ 1783404 h 2519959"/>
              <a:gd name="connsiteX32" fmla="*/ 648425 w 4274194"/>
              <a:gd name="connsiteY32" fmla="*/ 1781696 h 2519959"/>
              <a:gd name="connsiteX33" fmla="*/ 581792 w 4274194"/>
              <a:gd name="connsiteY33" fmla="*/ 1778232 h 2519959"/>
              <a:gd name="connsiteX34" fmla="*/ 521029 w 4274194"/>
              <a:gd name="connsiteY34" fmla="*/ 1767149 h 2519959"/>
              <a:gd name="connsiteX35" fmla="*/ 501507 w 4274194"/>
              <a:gd name="connsiteY35" fmla="*/ 1752578 h 2519959"/>
              <a:gd name="connsiteX36" fmla="*/ 497879 w 4274194"/>
              <a:gd name="connsiteY36" fmla="*/ 1747244 h 2519959"/>
              <a:gd name="connsiteX37" fmla="*/ 498928 w 4274194"/>
              <a:gd name="connsiteY37" fmla="*/ 1734983 h 2519959"/>
              <a:gd name="connsiteX38" fmla="*/ 594011 w 4274194"/>
              <a:gd name="connsiteY38" fmla="*/ 1709006 h 2519959"/>
              <a:gd name="connsiteX39" fmla="*/ 636580 w 4274194"/>
              <a:gd name="connsiteY39" fmla="*/ 1698730 h 2519959"/>
              <a:gd name="connsiteX40" fmla="*/ 639299 w 4274194"/>
              <a:gd name="connsiteY40" fmla="*/ 1648415 h 2519959"/>
              <a:gd name="connsiteX41" fmla="*/ 639355 w 4274194"/>
              <a:gd name="connsiteY41" fmla="*/ 1602187 h 2519959"/>
              <a:gd name="connsiteX42" fmla="*/ 621523 w 4274194"/>
              <a:gd name="connsiteY42" fmla="*/ 1590388 h 2519959"/>
              <a:gd name="connsiteX43" fmla="*/ 592497 w 4274194"/>
              <a:gd name="connsiteY43" fmla="*/ 1537232 h 2519959"/>
              <a:gd name="connsiteX44" fmla="*/ 610712 w 4274194"/>
              <a:gd name="connsiteY44" fmla="*/ 1494237 h 2519959"/>
              <a:gd name="connsiteX45" fmla="*/ 617588 w 4274194"/>
              <a:gd name="connsiteY45" fmla="*/ 1487425 h 2519959"/>
              <a:gd name="connsiteX46" fmla="*/ 621089 w 4274194"/>
              <a:gd name="connsiteY46" fmla="*/ 1482414 h 2519959"/>
              <a:gd name="connsiteX47" fmla="*/ 629198 w 4274194"/>
              <a:gd name="connsiteY47" fmla="*/ 1463134 h 2519959"/>
              <a:gd name="connsiteX48" fmla="*/ 623333 w 4274194"/>
              <a:gd name="connsiteY48" fmla="*/ 1445192 h 2519959"/>
              <a:gd name="connsiteX49" fmla="*/ 580501 w 4274194"/>
              <a:gd name="connsiteY49" fmla="*/ 1398964 h 2519959"/>
              <a:gd name="connsiteX50" fmla="*/ 553110 w 4274194"/>
              <a:gd name="connsiteY50" fmla="*/ 1370193 h 2519959"/>
              <a:gd name="connsiteX51" fmla="*/ 576943 w 4274194"/>
              <a:gd name="connsiteY51" fmla="*/ 1360471 h 2519959"/>
              <a:gd name="connsiteX52" fmla="*/ 602016 w 4274194"/>
              <a:gd name="connsiteY52" fmla="*/ 1354075 h 2519959"/>
              <a:gd name="connsiteX53" fmla="*/ 603457 w 4274194"/>
              <a:gd name="connsiteY53" fmla="*/ 1134134 h 2519959"/>
              <a:gd name="connsiteX54" fmla="*/ 601201 w 4274194"/>
              <a:gd name="connsiteY54" fmla="*/ 996282 h 2519959"/>
              <a:gd name="connsiteX55" fmla="*/ 602601 w 4274194"/>
              <a:gd name="connsiteY55" fmla="*/ 925000 h 2519959"/>
              <a:gd name="connsiteX56" fmla="*/ 606930 w 4274194"/>
              <a:gd name="connsiteY56" fmla="*/ 892765 h 2519959"/>
              <a:gd name="connsiteX57" fmla="*/ 681979 w 4274194"/>
              <a:gd name="connsiteY57" fmla="*/ 893319 h 2519959"/>
              <a:gd name="connsiteX58" fmla="*/ 701046 w 4274194"/>
              <a:gd name="connsiteY58" fmla="*/ 888770 h 2519959"/>
              <a:gd name="connsiteX59" fmla="*/ 706488 w 4274194"/>
              <a:gd name="connsiteY59" fmla="*/ 871614 h 2519959"/>
              <a:gd name="connsiteX60" fmla="*/ 712030 w 4274194"/>
              <a:gd name="connsiteY60" fmla="*/ 855288 h 2519959"/>
              <a:gd name="connsiteX61" fmla="*/ 719162 w 4274194"/>
              <a:gd name="connsiteY61" fmla="*/ 834853 h 2519959"/>
              <a:gd name="connsiteX62" fmla="*/ 726412 w 4274194"/>
              <a:gd name="connsiteY62" fmla="*/ 811277 h 2519959"/>
              <a:gd name="connsiteX63" fmla="*/ 751038 w 4274194"/>
              <a:gd name="connsiteY63" fmla="*/ 750017 h 2519959"/>
              <a:gd name="connsiteX64" fmla="*/ 786007 w 4274194"/>
              <a:gd name="connsiteY64" fmla="*/ 723832 h 2519959"/>
              <a:gd name="connsiteX65" fmla="*/ 809824 w 4274194"/>
              <a:gd name="connsiteY65" fmla="*/ 711501 h 2519959"/>
              <a:gd name="connsiteX66" fmla="*/ 809856 w 4274194"/>
              <a:gd name="connsiteY66" fmla="*/ 689750 h 2519959"/>
              <a:gd name="connsiteX67" fmla="*/ 818340 w 4274194"/>
              <a:gd name="connsiteY67" fmla="*/ 657422 h 2519959"/>
              <a:gd name="connsiteX68" fmla="*/ 830582 w 4274194"/>
              <a:gd name="connsiteY68" fmla="*/ 649202 h 2519959"/>
              <a:gd name="connsiteX69" fmla="*/ 846128 w 4274194"/>
              <a:gd name="connsiteY69" fmla="*/ 701942 h 2519959"/>
              <a:gd name="connsiteX70" fmla="*/ 866904 w 4274194"/>
              <a:gd name="connsiteY70" fmla="*/ 730274 h 2519959"/>
              <a:gd name="connsiteX71" fmla="*/ 920539 w 4274194"/>
              <a:gd name="connsiteY71" fmla="*/ 821229 h 2519959"/>
              <a:gd name="connsiteX72" fmla="*/ 926402 w 4274194"/>
              <a:gd name="connsiteY72" fmla="*/ 838755 h 2519959"/>
              <a:gd name="connsiteX73" fmla="*/ 929034 w 4274194"/>
              <a:gd name="connsiteY73" fmla="*/ 856974 h 2519959"/>
              <a:gd name="connsiteX74" fmla="*/ 932167 w 4274194"/>
              <a:gd name="connsiteY74" fmla="*/ 876994 h 2519959"/>
              <a:gd name="connsiteX75" fmla="*/ 1038392 w 4274194"/>
              <a:gd name="connsiteY75" fmla="*/ 883783 h 2519959"/>
              <a:gd name="connsiteX76" fmla="*/ 1065677 w 4274194"/>
              <a:gd name="connsiteY76" fmla="*/ 851640 h 2519959"/>
              <a:gd name="connsiteX77" fmla="*/ 1102276 w 4274194"/>
              <a:gd name="connsiteY77" fmla="*/ 847553 h 2519959"/>
              <a:gd name="connsiteX78" fmla="*/ 1149176 w 4274194"/>
              <a:gd name="connsiteY78" fmla="*/ 841873 h 2519959"/>
              <a:gd name="connsiteX79" fmla="*/ 1201306 w 4274194"/>
              <a:gd name="connsiteY79" fmla="*/ 832706 h 2519959"/>
              <a:gd name="connsiteX80" fmla="*/ 1243417 w 4274194"/>
              <a:gd name="connsiteY80" fmla="*/ 823700 h 2519959"/>
              <a:gd name="connsiteX81" fmla="*/ 1257162 w 4274194"/>
              <a:gd name="connsiteY81" fmla="*/ 792666 h 2519959"/>
              <a:gd name="connsiteX82" fmla="*/ 1274817 w 4274194"/>
              <a:gd name="connsiteY82" fmla="*/ 729258 h 2519959"/>
              <a:gd name="connsiteX83" fmla="*/ 1287184 w 4274194"/>
              <a:gd name="connsiteY83" fmla="*/ 707507 h 2519959"/>
              <a:gd name="connsiteX84" fmla="*/ 1308036 w 4274194"/>
              <a:gd name="connsiteY84" fmla="*/ 677650 h 2519959"/>
              <a:gd name="connsiteX85" fmla="*/ 1377755 w 4274194"/>
              <a:gd name="connsiteY85" fmla="*/ 636710 h 2519959"/>
              <a:gd name="connsiteX86" fmla="*/ 1393895 w 4274194"/>
              <a:gd name="connsiteY86" fmla="*/ 624195 h 2519959"/>
              <a:gd name="connsiteX87" fmla="*/ 1399393 w 4274194"/>
              <a:gd name="connsiteY87" fmla="*/ 594685 h 2519959"/>
              <a:gd name="connsiteX88" fmla="*/ 1407186 w 4274194"/>
              <a:gd name="connsiteY88" fmla="*/ 554275 h 2519959"/>
              <a:gd name="connsiteX89" fmla="*/ 1430931 w 4274194"/>
              <a:gd name="connsiteY89" fmla="*/ 561734 h 2519959"/>
              <a:gd name="connsiteX90" fmla="*/ 1436800 w 4274194"/>
              <a:gd name="connsiteY90" fmla="*/ 585540 h 2519959"/>
              <a:gd name="connsiteX91" fmla="*/ 1441093 w 4274194"/>
              <a:gd name="connsiteY91" fmla="*/ 598448 h 2519959"/>
              <a:gd name="connsiteX92" fmla="*/ 1443263 w 4274194"/>
              <a:gd name="connsiteY92" fmla="*/ 622809 h 2519959"/>
              <a:gd name="connsiteX93" fmla="*/ 1464083 w 4274194"/>
              <a:gd name="connsiteY93" fmla="*/ 642229 h 2519959"/>
              <a:gd name="connsiteX94" fmla="*/ 1542625 w 4274194"/>
              <a:gd name="connsiteY94" fmla="*/ 708453 h 2519959"/>
              <a:gd name="connsiteX95" fmla="*/ 1545555 w 4274194"/>
              <a:gd name="connsiteY95" fmla="*/ 713326 h 2519959"/>
              <a:gd name="connsiteX96" fmla="*/ 1577253 w 4274194"/>
              <a:gd name="connsiteY96" fmla="*/ 806798 h 2519959"/>
              <a:gd name="connsiteX97" fmla="*/ 1579691 w 4274194"/>
              <a:gd name="connsiteY97" fmla="*/ 831528 h 2519959"/>
              <a:gd name="connsiteX98" fmla="*/ 1598341 w 4274194"/>
              <a:gd name="connsiteY98" fmla="*/ 844366 h 2519959"/>
              <a:gd name="connsiteX99" fmla="*/ 1632230 w 4274194"/>
              <a:gd name="connsiteY99" fmla="*/ 863162 h 2519959"/>
              <a:gd name="connsiteX100" fmla="*/ 1689319 w 4274194"/>
              <a:gd name="connsiteY100" fmla="*/ 889555 h 2519959"/>
              <a:gd name="connsiteX101" fmla="*/ 1731174 w 4274194"/>
              <a:gd name="connsiteY101" fmla="*/ 909968 h 2519959"/>
              <a:gd name="connsiteX102" fmla="*/ 1784624 w 4274194"/>
              <a:gd name="connsiteY102" fmla="*/ 910499 h 2519959"/>
              <a:gd name="connsiteX103" fmla="*/ 1838075 w 4274194"/>
              <a:gd name="connsiteY103" fmla="*/ 911030 h 2519959"/>
              <a:gd name="connsiteX104" fmla="*/ 1840771 w 4274194"/>
              <a:gd name="connsiteY104" fmla="*/ 895236 h 2519959"/>
              <a:gd name="connsiteX105" fmla="*/ 1846747 w 4274194"/>
              <a:gd name="connsiteY105" fmla="*/ 875285 h 2519959"/>
              <a:gd name="connsiteX106" fmla="*/ 1852616 w 4274194"/>
              <a:gd name="connsiteY106" fmla="*/ 856628 h 2519959"/>
              <a:gd name="connsiteX107" fmla="*/ 1904123 w 4274194"/>
              <a:gd name="connsiteY107" fmla="*/ 788810 h 2519959"/>
              <a:gd name="connsiteX108" fmla="*/ 1916268 w 4274194"/>
              <a:gd name="connsiteY108" fmla="*/ 771353 h 2519959"/>
              <a:gd name="connsiteX109" fmla="*/ 1919588 w 4274194"/>
              <a:gd name="connsiteY109" fmla="*/ 754866 h 2519959"/>
              <a:gd name="connsiteX110" fmla="*/ 1924123 w 4274194"/>
              <a:gd name="connsiteY110" fmla="*/ 742628 h 2519959"/>
              <a:gd name="connsiteX111" fmla="*/ 1929762 w 4274194"/>
              <a:gd name="connsiteY111" fmla="*/ 732376 h 2519959"/>
              <a:gd name="connsiteX112" fmla="*/ 1948903 w 4274194"/>
              <a:gd name="connsiteY112" fmla="*/ 768328 h 2519959"/>
              <a:gd name="connsiteX113" fmla="*/ 1966744 w 4274194"/>
              <a:gd name="connsiteY113" fmla="*/ 794721 h 2519959"/>
              <a:gd name="connsiteX114" fmla="*/ 2013116 w 4274194"/>
              <a:gd name="connsiteY114" fmla="*/ 895605 h 2519959"/>
              <a:gd name="connsiteX115" fmla="*/ 2019525 w 4274194"/>
              <a:gd name="connsiteY115" fmla="*/ 927355 h 2519959"/>
              <a:gd name="connsiteX116" fmla="*/ 2049789 w 4274194"/>
              <a:gd name="connsiteY116" fmla="*/ 918281 h 2519959"/>
              <a:gd name="connsiteX117" fmla="*/ 2111355 w 4274194"/>
              <a:gd name="connsiteY117" fmla="*/ 919620 h 2519959"/>
              <a:gd name="connsiteX118" fmla="*/ 2141187 w 4274194"/>
              <a:gd name="connsiteY118" fmla="*/ 932782 h 2519959"/>
              <a:gd name="connsiteX119" fmla="*/ 2167487 w 4274194"/>
              <a:gd name="connsiteY119" fmla="*/ 946544 h 2519959"/>
              <a:gd name="connsiteX120" fmla="*/ 2179170 w 4274194"/>
              <a:gd name="connsiteY120" fmla="*/ 976862 h 2519959"/>
              <a:gd name="connsiteX121" fmla="*/ 2190299 w 4274194"/>
              <a:gd name="connsiteY121" fmla="*/ 990555 h 2519959"/>
              <a:gd name="connsiteX122" fmla="*/ 2188198 w 4274194"/>
              <a:gd name="connsiteY122" fmla="*/ 1015216 h 2519959"/>
              <a:gd name="connsiteX123" fmla="*/ 2177392 w 4274194"/>
              <a:gd name="connsiteY123" fmla="*/ 1036875 h 2519959"/>
              <a:gd name="connsiteX124" fmla="*/ 2175383 w 4274194"/>
              <a:gd name="connsiteY124" fmla="*/ 1123813 h 2519959"/>
              <a:gd name="connsiteX125" fmla="*/ 2177115 w 4274194"/>
              <a:gd name="connsiteY125" fmla="*/ 1206063 h 2519959"/>
              <a:gd name="connsiteX126" fmla="*/ 2183465 w 4274194"/>
              <a:gd name="connsiteY126" fmla="*/ 1267046 h 2519959"/>
              <a:gd name="connsiteX127" fmla="*/ 2189168 w 4274194"/>
              <a:gd name="connsiteY127" fmla="*/ 1313412 h 2519959"/>
              <a:gd name="connsiteX128" fmla="*/ 2237102 w 4274194"/>
              <a:gd name="connsiteY128" fmla="*/ 1294686 h 2519959"/>
              <a:gd name="connsiteX129" fmla="*/ 2294480 w 4274194"/>
              <a:gd name="connsiteY129" fmla="*/ 1306162 h 2519959"/>
              <a:gd name="connsiteX130" fmla="*/ 2333433 w 4274194"/>
              <a:gd name="connsiteY130" fmla="*/ 1350935 h 2519959"/>
              <a:gd name="connsiteX131" fmla="*/ 2338766 w 4274194"/>
              <a:gd name="connsiteY131" fmla="*/ 1368346 h 2519959"/>
              <a:gd name="connsiteX132" fmla="*/ 2344216 w 4274194"/>
              <a:gd name="connsiteY132" fmla="*/ 1386795 h 2519959"/>
              <a:gd name="connsiteX133" fmla="*/ 2350265 w 4274194"/>
              <a:gd name="connsiteY133" fmla="*/ 1400465 h 2519959"/>
              <a:gd name="connsiteX134" fmla="*/ 2497185 w 4274194"/>
              <a:gd name="connsiteY134" fmla="*/ 1409794 h 2519959"/>
              <a:gd name="connsiteX135" fmla="*/ 2519790 w 4274194"/>
              <a:gd name="connsiteY135" fmla="*/ 1401412 h 2519959"/>
              <a:gd name="connsiteX136" fmla="*/ 2556803 w 4274194"/>
              <a:gd name="connsiteY136" fmla="*/ 1386495 h 2519959"/>
              <a:gd name="connsiteX137" fmla="*/ 2592499 w 4274194"/>
              <a:gd name="connsiteY137" fmla="*/ 1379013 h 2519959"/>
              <a:gd name="connsiteX138" fmla="*/ 2640803 w 4274194"/>
              <a:gd name="connsiteY138" fmla="*/ 1371624 h 2519959"/>
              <a:gd name="connsiteX139" fmla="*/ 2682480 w 4274194"/>
              <a:gd name="connsiteY139" fmla="*/ 1368392 h 2519959"/>
              <a:gd name="connsiteX140" fmla="*/ 2746162 w 4274194"/>
              <a:gd name="connsiteY140" fmla="*/ 1372040 h 2519959"/>
              <a:gd name="connsiteX141" fmla="*/ 2767058 w 4274194"/>
              <a:gd name="connsiteY141" fmla="*/ 1392937 h 2519959"/>
              <a:gd name="connsiteX142" fmla="*/ 2775832 w 4274194"/>
              <a:gd name="connsiteY142" fmla="*/ 1413257 h 2519959"/>
              <a:gd name="connsiteX143" fmla="*/ 2812983 w 4274194"/>
              <a:gd name="connsiteY143" fmla="*/ 1423602 h 2519959"/>
              <a:gd name="connsiteX144" fmla="*/ 2843531 w 4274194"/>
              <a:gd name="connsiteY144" fmla="*/ 1425195 h 2519959"/>
              <a:gd name="connsiteX145" fmla="*/ 2860779 w 4274194"/>
              <a:gd name="connsiteY145" fmla="*/ 1410279 h 2519959"/>
              <a:gd name="connsiteX146" fmla="*/ 2890842 w 4274194"/>
              <a:gd name="connsiteY146" fmla="*/ 1395339 h 2519959"/>
              <a:gd name="connsiteX147" fmla="*/ 2932657 w 4274194"/>
              <a:gd name="connsiteY147" fmla="*/ 1414389 h 2519959"/>
              <a:gd name="connsiteX148" fmla="*/ 2982254 w 4274194"/>
              <a:gd name="connsiteY148" fmla="*/ 1408939 h 2519959"/>
              <a:gd name="connsiteX149" fmla="*/ 3058058 w 4274194"/>
              <a:gd name="connsiteY149" fmla="*/ 1395985 h 2519959"/>
              <a:gd name="connsiteX150" fmla="*/ 3109733 w 4274194"/>
              <a:gd name="connsiteY150" fmla="*/ 1394808 h 2519959"/>
              <a:gd name="connsiteX151" fmla="*/ 3111903 w 4274194"/>
              <a:gd name="connsiteY151" fmla="*/ 1385086 h 2519959"/>
              <a:gd name="connsiteX152" fmla="*/ 3122917 w 4274194"/>
              <a:gd name="connsiteY152" fmla="*/ 1356246 h 2519959"/>
              <a:gd name="connsiteX153" fmla="*/ 3129312 w 4274194"/>
              <a:gd name="connsiteY153" fmla="*/ 1166785 h 2519959"/>
              <a:gd name="connsiteX154" fmla="*/ 3126496 w 4274194"/>
              <a:gd name="connsiteY154" fmla="*/ 1142586 h 2519959"/>
              <a:gd name="connsiteX155" fmla="*/ 3131067 w 4274194"/>
              <a:gd name="connsiteY155" fmla="*/ 1120072 h 2519959"/>
              <a:gd name="connsiteX156" fmla="*/ 3142243 w 4274194"/>
              <a:gd name="connsiteY156" fmla="*/ 968342 h 2519959"/>
              <a:gd name="connsiteX157" fmla="*/ 3149470 w 4274194"/>
              <a:gd name="connsiteY157" fmla="*/ 589974 h 2519959"/>
              <a:gd name="connsiteX158" fmla="*/ 3156720 w 4274194"/>
              <a:gd name="connsiteY158" fmla="*/ 301566 h 2519959"/>
              <a:gd name="connsiteX159" fmla="*/ 3160553 w 4274194"/>
              <a:gd name="connsiteY159" fmla="*/ 162981 h 2519959"/>
              <a:gd name="connsiteX160" fmla="*/ 3177709 w 4274194"/>
              <a:gd name="connsiteY160" fmla="*/ 21448 h 2519959"/>
              <a:gd name="connsiteX161" fmla="*/ 3207679 w 4274194"/>
              <a:gd name="connsiteY161" fmla="*/ 6531 h 2519959"/>
              <a:gd name="connsiteX162" fmla="*/ 3214837 w 4274194"/>
              <a:gd name="connsiteY162" fmla="*/ 18599 h 2519959"/>
              <a:gd name="connsiteX163" fmla="*/ 3220817 w 4274194"/>
              <a:gd name="connsiteY163" fmla="*/ 33109 h 2519959"/>
              <a:gd name="connsiteX164" fmla="*/ 3236518 w 4274194"/>
              <a:gd name="connsiteY164" fmla="*/ 296124 h 2519959"/>
              <a:gd name="connsiteX165" fmla="*/ 3243768 w 4274194"/>
              <a:gd name="connsiteY165" fmla="*/ 570023 h 2519959"/>
              <a:gd name="connsiteX166" fmla="*/ 3251365 w 4274194"/>
              <a:gd name="connsiteY166" fmla="*/ 883136 h 2519959"/>
              <a:gd name="connsiteX167" fmla="*/ 3254944 w 4274194"/>
              <a:gd name="connsiteY167" fmla="*/ 1109173 h 2519959"/>
              <a:gd name="connsiteX168" fmla="*/ 3263972 w 4274194"/>
              <a:gd name="connsiteY168" fmla="*/ 1118894 h 2519959"/>
              <a:gd name="connsiteX169" fmla="*/ 3268451 w 4274194"/>
              <a:gd name="connsiteY169" fmla="*/ 1144479 h 2519959"/>
              <a:gd name="connsiteX170" fmla="*/ 3264064 w 4274194"/>
              <a:gd name="connsiteY170" fmla="*/ 1245894 h 2519959"/>
              <a:gd name="connsiteX171" fmla="*/ 3264203 w 4274194"/>
              <a:gd name="connsiteY171" fmla="*/ 1342738 h 2519959"/>
              <a:gd name="connsiteX172" fmla="*/ 3274039 w 4274194"/>
              <a:gd name="connsiteY172" fmla="*/ 1358093 h 2519959"/>
              <a:gd name="connsiteX173" fmla="*/ 3283852 w 4274194"/>
              <a:gd name="connsiteY173" fmla="*/ 1380306 h 2519959"/>
              <a:gd name="connsiteX174" fmla="*/ 3331255 w 4274194"/>
              <a:gd name="connsiteY174" fmla="*/ 1398271 h 2519959"/>
              <a:gd name="connsiteX175" fmla="*/ 3381799 w 4274194"/>
              <a:gd name="connsiteY175" fmla="*/ 1412149 h 2519959"/>
              <a:gd name="connsiteX176" fmla="*/ 3465060 w 4274194"/>
              <a:gd name="connsiteY176" fmla="*/ 1426188 h 2519959"/>
              <a:gd name="connsiteX177" fmla="*/ 3580116 w 4274194"/>
              <a:gd name="connsiteY177" fmla="*/ 1448009 h 2519959"/>
              <a:gd name="connsiteX178" fmla="*/ 3608424 w 4274194"/>
              <a:gd name="connsiteY178" fmla="*/ 1460917 h 2519959"/>
              <a:gd name="connsiteX179" fmla="*/ 3628489 w 4274194"/>
              <a:gd name="connsiteY179" fmla="*/ 1468422 h 2519959"/>
              <a:gd name="connsiteX180" fmla="*/ 3628489 w 4274194"/>
              <a:gd name="connsiteY180" fmla="*/ 1491443 h 2519959"/>
              <a:gd name="connsiteX181" fmla="*/ 3628489 w 4274194"/>
              <a:gd name="connsiteY181" fmla="*/ 1514488 h 2519959"/>
              <a:gd name="connsiteX182" fmla="*/ 3651164 w 4274194"/>
              <a:gd name="connsiteY182" fmla="*/ 1516497 h 2519959"/>
              <a:gd name="connsiteX183" fmla="*/ 3793535 w 4274194"/>
              <a:gd name="connsiteY183" fmla="*/ 1522477 h 2519959"/>
              <a:gd name="connsiteX184" fmla="*/ 3927755 w 4274194"/>
              <a:gd name="connsiteY184" fmla="*/ 1529751 h 2519959"/>
              <a:gd name="connsiteX185" fmla="*/ 4013003 w 4274194"/>
              <a:gd name="connsiteY185" fmla="*/ 1558568 h 2519959"/>
              <a:gd name="connsiteX186" fmla="*/ 4150848 w 4274194"/>
              <a:gd name="connsiteY186" fmla="*/ 1609022 h 2519959"/>
              <a:gd name="connsiteX187" fmla="*/ 4237781 w 4274194"/>
              <a:gd name="connsiteY187" fmla="*/ 1644882 h 2519959"/>
              <a:gd name="connsiteX188" fmla="*/ 4268398 w 4274194"/>
              <a:gd name="connsiteY188" fmla="*/ 1660168 h 2519959"/>
              <a:gd name="connsiteX189" fmla="*/ 4274194 w 4274194"/>
              <a:gd name="connsiteY189" fmla="*/ 1681712 h 2519959"/>
              <a:gd name="connsiteX190" fmla="*/ 4270569 w 4274194"/>
              <a:gd name="connsiteY190" fmla="*/ 1705519 h 2519959"/>
              <a:gd name="connsiteX191" fmla="*/ 4270569 w 4274194"/>
              <a:gd name="connsiteY191" fmla="*/ 1770820 h 2519959"/>
              <a:gd name="connsiteX192" fmla="*/ 4274194 w 4274194"/>
              <a:gd name="connsiteY192" fmla="*/ 1810929 h 2519959"/>
              <a:gd name="connsiteX193" fmla="*/ 4268791 w 4274194"/>
              <a:gd name="connsiteY193" fmla="*/ 1848821 h 2519959"/>
              <a:gd name="connsiteX194" fmla="*/ 4264912 w 4274194"/>
              <a:gd name="connsiteY194" fmla="*/ 1896804 h 2519959"/>
              <a:gd name="connsiteX195" fmla="*/ 4270315 w 4274194"/>
              <a:gd name="connsiteY195" fmla="*/ 1946080 h 2519959"/>
              <a:gd name="connsiteX196" fmla="*/ 4274194 w 4274194"/>
              <a:gd name="connsiteY196" fmla="*/ 2233654 h 2519959"/>
              <a:gd name="connsiteX197" fmla="*/ 4274194 w 4274194"/>
              <a:gd name="connsiteY197" fmla="*/ 2519959 h 2519959"/>
              <a:gd name="connsiteX198" fmla="*/ 2199420 w 4274194"/>
              <a:gd name="connsiteY198" fmla="*/ 2519959 h 2519959"/>
              <a:gd name="connsiteX199" fmla="*/ 4092824 w 4274194"/>
              <a:gd name="connsiteY199" fmla="*/ 1631374 h 2519959"/>
              <a:gd name="connsiteX200" fmla="*/ 4063800 w 4274194"/>
              <a:gd name="connsiteY200" fmla="*/ 1622161 h 2519959"/>
              <a:gd name="connsiteX201" fmla="*/ 3976729 w 4274194"/>
              <a:gd name="connsiteY201" fmla="*/ 1587363 h 2519959"/>
              <a:gd name="connsiteX202" fmla="*/ 3904135 w 4274194"/>
              <a:gd name="connsiteY202" fmla="*/ 1558592 h 2519959"/>
              <a:gd name="connsiteX203" fmla="*/ 3933597 w 4274194"/>
              <a:gd name="connsiteY203" fmla="*/ 1580782 h 2519959"/>
              <a:gd name="connsiteX204" fmla="*/ 3960797 w 4274194"/>
              <a:gd name="connsiteY204" fmla="*/ 1595283 h 2519959"/>
              <a:gd name="connsiteX205" fmla="*/ 3970494 w 4274194"/>
              <a:gd name="connsiteY205" fmla="*/ 1602118 h 2519959"/>
              <a:gd name="connsiteX206" fmla="*/ 4029350 w 4274194"/>
              <a:gd name="connsiteY206" fmla="*/ 1625809 h 2519959"/>
              <a:gd name="connsiteX207" fmla="*/ 4076500 w 4274194"/>
              <a:gd name="connsiteY207" fmla="*/ 1634237 h 2519959"/>
              <a:gd name="connsiteX208" fmla="*/ 4092824 w 4274194"/>
              <a:gd name="connsiteY208" fmla="*/ 1631374 h 2519959"/>
              <a:gd name="connsiteX0" fmla="*/ 2004125 w 4078899"/>
              <a:gd name="connsiteY0" fmla="*/ 2519959 h 2519959"/>
              <a:gd name="connsiteX1" fmla="*/ 34166 w 4078899"/>
              <a:gd name="connsiteY1" fmla="*/ 2351256 h 2519959"/>
              <a:gd name="connsiteX2" fmla="*/ 33162 w 4078899"/>
              <a:gd name="connsiteY2" fmla="*/ 2341558 h 2519959"/>
              <a:gd name="connsiteX3" fmla="*/ 33236 w 4078899"/>
              <a:gd name="connsiteY3" fmla="*/ 2332345 h 2519959"/>
              <a:gd name="connsiteX4" fmla="*/ 33236 w 4078899"/>
              <a:gd name="connsiteY4" fmla="*/ 2300341 h 2519959"/>
              <a:gd name="connsiteX5" fmla="*/ 19631 w 4078899"/>
              <a:gd name="connsiteY5" fmla="*/ 2276811 h 2519959"/>
              <a:gd name="connsiteX6" fmla="*/ 46392 w 4078899"/>
              <a:gd name="connsiteY6" fmla="*/ 2244507 h 2519959"/>
              <a:gd name="connsiteX7" fmla="*/ 75829 w 4078899"/>
              <a:gd name="connsiteY7" fmla="*/ 2214812 h 2519959"/>
              <a:gd name="connsiteX8" fmla="*/ 72495 w 4078899"/>
              <a:gd name="connsiteY8" fmla="*/ 2199665 h 2519959"/>
              <a:gd name="connsiteX9" fmla="*/ 66790 w 4078899"/>
              <a:gd name="connsiteY9" fmla="*/ 2190082 h 2519959"/>
              <a:gd name="connsiteX10" fmla="*/ 61350 w 4078899"/>
              <a:gd name="connsiteY10" fmla="*/ 2186202 h 2519959"/>
              <a:gd name="connsiteX11" fmla="*/ 55584 w 4078899"/>
              <a:gd name="connsiteY11" fmla="*/ 2172810 h 2519959"/>
              <a:gd name="connsiteX12" fmla="*/ 85811 w 4078899"/>
              <a:gd name="connsiteY12" fmla="*/ 2142653 h 2519959"/>
              <a:gd name="connsiteX13" fmla="*/ 72985 w 4078899"/>
              <a:gd name="connsiteY13" fmla="*/ 2131823 h 2519959"/>
              <a:gd name="connsiteX14" fmla="*/ 6805 w 4078899"/>
              <a:gd name="connsiteY14" fmla="*/ 2104715 h 2519959"/>
              <a:gd name="connsiteX15" fmla="*/ 1903 w 4078899"/>
              <a:gd name="connsiteY15" fmla="*/ 2077329 h 2519959"/>
              <a:gd name="connsiteX16" fmla="*/ 11679 w 4078899"/>
              <a:gd name="connsiteY16" fmla="*/ 2054215 h 2519959"/>
              <a:gd name="connsiteX17" fmla="*/ 13284 w 4078899"/>
              <a:gd name="connsiteY17" fmla="*/ 2045694 h 2519959"/>
              <a:gd name="connsiteX18" fmla="*/ 15180 w 4078899"/>
              <a:gd name="connsiteY18" fmla="*/ 2030639 h 2519959"/>
              <a:gd name="connsiteX19" fmla="*/ 266308 w 4078899"/>
              <a:gd name="connsiteY19" fmla="*/ 1997480 h 2519959"/>
              <a:gd name="connsiteX20" fmla="*/ 776891 w 4078899"/>
              <a:gd name="connsiteY20" fmla="*/ 1962405 h 2519959"/>
              <a:gd name="connsiteX21" fmla="*/ 864861 w 4078899"/>
              <a:gd name="connsiteY21" fmla="*/ 1958018 h 2519959"/>
              <a:gd name="connsiteX22" fmla="*/ 816795 w 4078899"/>
              <a:gd name="connsiteY22" fmla="*/ 1941924 h 2519959"/>
              <a:gd name="connsiteX23" fmla="*/ 745150 w 4078899"/>
              <a:gd name="connsiteY23" fmla="*/ 1919849 h 2519959"/>
              <a:gd name="connsiteX24" fmla="*/ 703434 w 4078899"/>
              <a:gd name="connsiteY24" fmla="*/ 1907149 h 2519959"/>
              <a:gd name="connsiteX25" fmla="*/ 676225 w 4078899"/>
              <a:gd name="connsiteY25" fmla="*/ 1896435 h 2519959"/>
              <a:gd name="connsiteX26" fmla="*/ 641763 w 4078899"/>
              <a:gd name="connsiteY26" fmla="*/ 1877038 h 2519959"/>
              <a:gd name="connsiteX27" fmla="*/ 593349 w 4078899"/>
              <a:gd name="connsiteY27" fmla="*/ 1851061 h 2519959"/>
              <a:gd name="connsiteX28" fmla="*/ 566484 w 4078899"/>
              <a:gd name="connsiteY28" fmla="*/ 1837922 h 2519959"/>
              <a:gd name="connsiteX29" fmla="*/ 536218 w 4078899"/>
              <a:gd name="connsiteY29" fmla="*/ 1810721 h 2519959"/>
              <a:gd name="connsiteX30" fmla="*/ 494158 w 4078899"/>
              <a:gd name="connsiteY30" fmla="*/ 1783404 h 2519959"/>
              <a:gd name="connsiteX31" fmla="*/ 453130 w 4078899"/>
              <a:gd name="connsiteY31" fmla="*/ 1781696 h 2519959"/>
              <a:gd name="connsiteX32" fmla="*/ 386497 w 4078899"/>
              <a:gd name="connsiteY32" fmla="*/ 1778232 h 2519959"/>
              <a:gd name="connsiteX33" fmla="*/ 325734 w 4078899"/>
              <a:gd name="connsiteY33" fmla="*/ 1767149 h 2519959"/>
              <a:gd name="connsiteX34" fmla="*/ 306212 w 4078899"/>
              <a:gd name="connsiteY34" fmla="*/ 1752578 h 2519959"/>
              <a:gd name="connsiteX35" fmla="*/ 302584 w 4078899"/>
              <a:gd name="connsiteY35" fmla="*/ 1747244 h 2519959"/>
              <a:gd name="connsiteX36" fmla="*/ 303633 w 4078899"/>
              <a:gd name="connsiteY36" fmla="*/ 1734983 h 2519959"/>
              <a:gd name="connsiteX37" fmla="*/ 398716 w 4078899"/>
              <a:gd name="connsiteY37" fmla="*/ 1709006 h 2519959"/>
              <a:gd name="connsiteX38" fmla="*/ 441285 w 4078899"/>
              <a:gd name="connsiteY38" fmla="*/ 1698730 h 2519959"/>
              <a:gd name="connsiteX39" fmla="*/ 444004 w 4078899"/>
              <a:gd name="connsiteY39" fmla="*/ 1648415 h 2519959"/>
              <a:gd name="connsiteX40" fmla="*/ 444060 w 4078899"/>
              <a:gd name="connsiteY40" fmla="*/ 1602187 h 2519959"/>
              <a:gd name="connsiteX41" fmla="*/ 426228 w 4078899"/>
              <a:gd name="connsiteY41" fmla="*/ 1590388 h 2519959"/>
              <a:gd name="connsiteX42" fmla="*/ 397202 w 4078899"/>
              <a:gd name="connsiteY42" fmla="*/ 1537232 h 2519959"/>
              <a:gd name="connsiteX43" fmla="*/ 415417 w 4078899"/>
              <a:gd name="connsiteY43" fmla="*/ 1494237 h 2519959"/>
              <a:gd name="connsiteX44" fmla="*/ 422293 w 4078899"/>
              <a:gd name="connsiteY44" fmla="*/ 1487425 h 2519959"/>
              <a:gd name="connsiteX45" fmla="*/ 425794 w 4078899"/>
              <a:gd name="connsiteY45" fmla="*/ 1482414 h 2519959"/>
              <a:gd name="connsiteX46" fmla="*/ 433903 w 4078899"/>
              <a:gd name="connsiteY46" fmla="*/ 1463134 h 2519959"/>
              <a:gd name="connsiteX47" fmla="*/ 428038 w 4078899"/>
              <a:gd name="connsiteY47" fmla="*/ 1445192 h 2519959"/>
              <a:gd name="connsiteX48" fmla="*/ 385206 w 4078899"/>
              <a:gd name="connsiteY48" fmla="*/ 1398964 h 2519959"/>
              <a:gd name="connsiteX49" fmla="*/ 357815 w 4078899"/>
              <a:gd name="connsiteY49" fmla="*/ 1370193 h 2519959"/>
              <a:gd name="connsiteX50" fmla="*/ 381648 w 4078899"/>
              <a:gd name="connsiteY50" fmla="*/ 1360471 h 2519959"/>
              <a:gd name="connsiteX51" fmla="*/ 406721 w 4078899"/>
              <a:gd name="connsiteY51" fmla="*/ 1354075 h 2519959"/>
              <a:gd name="connsiteX52" fmla="*/ 408162 w 4078899"/>
              <a:gd name="connsiteY52" fmla="*/ 1134134 h 2519959"/>
              <a:gd name="connsiteX53" fmla="*/ 405906 w 4078899"/>
              <a:gd name="connsiteY53" fmla="*/ 996282 h 2519959"/>
              <a:gd name="connsiteX54" fmla="*/ 407306 w 4078899"/>
              <a:gd name="connsiteY54" fmla="*/ 925000 h 2519959"/>
              <a:gd name="connsiteX55" fmla="*/ 411635 w 4078899"/>
              <a:gd name="connsiteY55" fmla="*/ 892765 h 2519959"/>
              <a:gd name="connsiteX56" fmla="*/ 486684 w 4078899"/>
              <a:gd name="connsiteY56" fmla="*/ 893319 h 2519959"/>
              <a:gd name="connsiteX57" fmla="*/ 505751 w 4078899"/>
              <a:gd name="connsiteY57" fmla="*/ 888770 h 2519959"/>
              <a:gd name="connsiteX58" fmla="*/ 511193 w 4078899"/>
              <a:gd name="connsiteY58" fmla="*/ 871614 h 2519959"/>
              <a:gd name="connsiteX59" fmla="*/ 516735 w 4078899"/>
              <a:gd name="connsiteY59" fmla="*/ 855288 h 2519959"/>
              <a:gd name="connsiteX60" fmla="*/ 523867 w 4078899"/>
              <a:gd name="connsiteY60" fmla="*/ 834853 h 2519959"/>
              <a:gd name="connsiteX61" fmla="*/ 531117 w 4078899"/>
              <a:gd name="connsiteY61" fmla="*/ 811277 h 2519959"/>
              <a:gd name="connsiteX62" fmla="*/ 555743 w 4078899"/>
              <a:gd name="connsiteY62" fmla="*/ 750017 h 2519959"/>
              <a:gd name="connsiteX63" fmla="*/ 590712 w 4078899"/>
              <a:gd name="connsiteY63" fmla="*/ 723832 h 2519959"/>
              <a:gd name="connsiteX64" fmla="*/ 614529 w 4078899"/>
              <a:gd name="connsiteY64" fmla="*/ 711501 h 2519959"/>
              <a:gd name="connsiteX65" fmla="*/ 614561 w 4078899"/>
              <a:gd name="connsiteY65" fmla="*/ 689750 h 2519959"/>
              <a:gd name="connsiteX66" fmla="*/ 623045 w 4078899"/>
              <a:gd name="connsiteY66" fmla="*/ 657422 h 2519959"/>
              <a:gd name="connsiteX67" fmla="*/ 635287 w 4078899"/>
              <a:gd name="connsiteY67" fmla="*/ 649202 h 2519959"/>
              <a:gd name="connsiteX68" fmla="*/ 650833 w 4078899"/>
              <a:gd name="connsiteY68" fmla="*/ 701942 h 2519959"/>
              <a:gd name="connsiteX69" fmla="*/ 671609 w 4078899"/>
              <a:gd name="connsiteY69" fmla="*/ 730274 h 2519959"/>
              <a:gd name="connsiteX70" fmla="*/ 725244 w 4078899"/>
              <a:gd name="connsiteY70" fmla="*/ 821229 h 2519959"/>
              <a:gd name="connsiteX71" fmla="*/ 731107 w 4078899"/>
              <a:gd name="connsiteY71" fmla="*/ 838755 h 2519959"/>
              <a:gd name="connsiteX72" fmla="*/ 733739 w 4078899"/>
              <a:gd name="connsiteY72" fmla="*/ 856974 h 2519959"/>
              <a:gd name="connsiteX73" fmla="*/ 736872 w 4078899"/>
              <a:gd name="connsiteY73" fmla="*/ 876994 h 2519959"/>
              <a:gd name="connsiteX74" fmla="*/ 843097 w 4078899"/>
              <a:gd name="connsiteY74" fmla="*/ 883783 h 2519959"/>
              <a:gd name="connsiteX75" fmla="*/ 870382 w 4078899"/>
              <a:gd name="connsiteY75" fmla="*/ 851640 h 2519959"/>
              <a:gd name="connsiteX76" fmla="*/ 906981 w 4078899"/>
              <a:gd name="connsiteY76" fmla="*/ 847553 h 2519959"/>
              <a:gd name="connsiteX77" fmla="*/ 953881 w 4078899"/>
              <a:gd name="connsiteY77" fmla="*/ 841873 h 2519959"/>
              <a:gd name="connsiteX78" fmla="*/ 1006011 w 4078899"/>
              <a:gd name="connsiteY78" fmla="*/ 832706 h 2519959"/>
              <a:gd name="connsiteX79" fmla="*/ 1048122 w 4078899"/>
              <a:gd name="connsiteY79" fmla="*/ 823700 h 2519959"/>
              <a:gd name="connsiteX80" fmla="*/ 1061867 w 4078899"/>
              <a:gd name="connsiteY80" fmla="*/ 792666 h 2519959"/>
              <a:gd name="connsiteX81" fmla="*/ 1079522 w 4078899"/>
              <a:gd name="connsiteY81" fmla="*/ 729258 h 2519959"/>
              <a:gd name="connsiteX82" fmla="*/ 1091889 w 4078899"/>
              <a:gd name="connsiteY82" fmla="*/ 707507 h 2519959"/>
              <a:gd name="connsiteX83" fmla="*/ 1112741 w 4078899"/>
              <a:gd name="connsiteY83" fmla="*/ 677650 h 2519959"/>
              <a:gd name="connsiteX84" fmla="*/ 1182460 w 4078899"/>
              <a:gd name="connsiteY84" fmla="*/ 636710 h 2519959"/>
              <a:gd name="connsiteX85" fmla="*/ 1198600 w 4078899"/>
              <a:gd name="connsiteY85" fmla="*/ 624195 h 2519959"/>
              <a:gd name="connsiteX86" fmla="*/ 1204098 w 4078899"/>
              <a:gd name="connsiteY86" fmla="*/ 594685 h 2519959"/>
              <a:gd name="connsiteX87" fmla="*/ 1211891 w 4078899"/>
              <a:gd name="connsiteY87" fmla="*/ 554275 h 2519959"/>
              <a:gd name="connsiteX88" fmla="*/ 1235636 w 4078899"/>
              <a:gd name="connsiteY88" fmla="*/ 561734 h 2519959"/>
              <a:gd name="connsiteX89" fmla="*/ 1241505 w 4078899"/>
              <a:gd name="connsiteY89" fmla="*/ 585540 h 2519959"/>
              <a:gd name="connsiteX90" fmla="*/ 1245798 w 4078899"/>
              <a:gd name="connsiteY90" fmla="*/ 598448 h 2519959"/>
              <a:gd name="connsiteX91" fmla="*/ 1247968 w 4078899"/>
              <a:gd name="connsiteY91" fmla="*/ 622809 h 2519959"/>
              <a:gd name="connsiteX92" fmla="*/ 1268788 w 4078899"/>
              <a:gd name="connsiteY92" fmla="*/ 642229 h 2519959"/>
              <a:gd name="connsiteX93" fmla="*/ 1347330 w 4078899"/>
              <a:gd name="connsiteY93" fmla="*/ 708453 h 2519959"/>
              <a:gd name="connsiteX94" fmla="*/ 1350260 w 4078899"/>
              <a:gd name="connsiteY94" fmla="*/ 713326 h 2519959"/>
              <a:gd name="connsiteX95" fmla="*/ 1381958 w 4078899"/>
              <a:gd name="connsiteY95" fmla="*/ 806798 h 2519959"/>
              <a:gd name="connsiteX96" fmla="*/ 1384396 w 4078899"/>
              <a:gd name="connsiteY96" fmla="*/ 831528 h 2519959"/>
              <a:gd name="connsiteX97" fmla="*/ 1403046 w 4078899"/>
              <a:gd name="connsiteY97" fmla="*/ 844366 h 2519959"/>
              <a:gd name="connsiteX98" fmla="*/ 1436935 w 4078899"/>
              <a:gd name="connsiteY98" fmla="*/ 863162 h 2519959"/>
              <a:gd name="connsiteX99" fmla="*/ 1494024 w 4078899"/>
              <a:gd name="connsiteY99" fmla="*/ 889555 h 2519959"/>
              <a:gd name="connsiteX100" fmla="*/ 1535879 w 4078899"/>
              <a:gd name="connsiteY100" fmla="*/ 909968 h 2519959"/>
              <a:gd name="connsiteX101" fmla="*/ 1589329 w 4078899"/>
              <a:gd name="connsiteY101" fmla="*/ 910499 h 2519959"/>
              <a:gd name="connsiteX102" fmla="*/ 1642780 w 4078899"/>
              <a:gd name="connsiteY102" fmla="*/ 911030 h 2519959"/>
              <a:gd name="connsiteX103" fmla="*/ 1645476 w 4078899"/>
              <a:gd name="connsiteY103" fmla="*/ 895236 h 2519959"/>
              <a:gd name="connsiteX104" fmla="*/ 1651452 w 4078899"/>
              <a:gd name="connsiteY104" fmla="*/ 875285 h 2519959"/>
              <a:gd name="connsiteX105" fmla="*/ 1657321 w 4078899"/>
              <a:gd name="connsiteY105" fmla="*/ 856628 h 2519959"/>
              <a:gd name="connsiteX106" fmla="*/ 1708828 w 4078899"/>
              <a:gd name="connsiteY106" fmla="*/ 788810 h 2519959"/>
              <a:gd name="connsiteX107" fmla="*/ 1720973 w 4078899"/>
              <a:gd name="connsiteY107" fmla="*/ 771353 h 2519959"/>
              <a:gd name="connsiteX108" fmla="*/ 1724293 w 4078899"/>
              <a:gd name="connsiteY108" fmla="*/ 754866 h 2519959"/>
              <a:gd name="connsiteX109" fmla="*/ 1728828 w 4078899"/>
              <a:gd name="connsiteY109" fmla="*/ 742628 h 2519959"/>
              <a:gd name="connsiteX110" fmla="*/ 1734467 w 4078899"/>
              <a:gd name="connsiteY110" fmla="*/ 732376 h 2519959"/>
              <a:gd name="connsiteX111" fmla="*/ 1753608 w 4078899"/>
              <a:gd name="connsiteY111" fmla="*/ 768328 h 2519959"/>
              <a:gd name="connsiteX112" fmla="*/ 1771449 w 4078899"/>
              <a:gd name="connsiteY112" fmla="*/ 794721 h 2519959"/>
              <a:gd name="connsiteX113" fmla="*/ 1817821 w 4078899"/>
              <a:gd name="connsiteY113" fmla="*/ 895605 h 2519959"/>
              <a:gd name="connsiteX114" fmla="*/ 1824230 w 4078899"/>
              <a:gd name="connsiteY114" fmla="*/ 927355 h 2519959"/>
              <a:gd name="connsiteX115" fmla="*/ 1854494 w 4078899"/>
              <a:gd name="connsiteY115" fmla="*/ 918281 h 2519959"/>
              <a:gd name="connsiteX116" fmla="*/ 1916060 w 4078899"/>
              <a:gd name="connsiteY116" fmla="*/ 919620 h 2519959"/>
              <a:gd name="connsiteX117" fmla="*/ 1945892 w 4078899"/>
              <a:gd name="connsiteY117" fmla="*/ 932782 h 2519959"/>
              <a:gd name="connsiteX118" fmla="*/ 1972192 w 4078899"/>
              <a:gd name="connsiteY118" fmla="*/ 946544 h 2519959"/>
              <a:gd name="connsiteX119" fmla="*/ 1983875 w 4078899"/>
              <a:gd name="connsiteY119" fmla="*/ 976862 h 2519959"/>
              <a:gd name="connsiteX120" fmla="*/ 1995004 w 4078899"/>
              <a:gd name="connsiteY120" fmla="*/ 990555 h 2519959"/>
              <a:gd name="connsiteX121" fmla="*/ 1992903 w 4078899"/>
              <a:gd name="connsiteY121" fmla="*/ 1015216 h 2519959"/>
              <a:gd name="connsiteX122" fmla="*/ 1982097 w 4078899"/>
              <a:gd name="connsiteY122" fmla="*/ 1036875 h 2519959"/>
              <a:gd name="connsiteX123" fmla="*/ 1980088 w 4078899"/>
              <a:gd name="connsiteY123" fmla="*/ 1123813 h 2519959"/>
              <a:gd name="connsiteX124" fmla="*/ 1981820 w 4078899"/>
              <a:gd name="connsiteY124" fmla="*/ 1206063 h 2519959"/>
              <a:gd name="connsiteX125" fmla="*/ 1988170 w 4078899"/>
              <a:gd name="connsiteY125" fmla="*/ 1267046 h 2519959"/>
              <a:gd name="connsiteX126" fmla="*/ 1993873 w 4078899"/>
              <a:gd name="connsiteY126" fmla="*/ 1313412 h 2519959"/>
              <a:gd name="connsiteX127" fmla="*/ 2041807 w 4078899"/>
              <a:gd name="connsiteY127" fmla="*/ 1294686 h 2519959"/>
              <a:gd name="connsiteX128" fmla="*/ 2099185 w 4078899"/>
              <a:gd name="connsiteY128" fmla="*/ 1306162 h 2519959"/>
              <a:gd name="connsiteX129" fmla="*/ 2138138 w 4078899"/>
              <a:gd name="connsiteY129" fmla="*/ 1350935 h 2519959"/>
              <a:gd name="connsiteX130" fmla="*/ 2143471 w 4078899"/>
              <a:gd name="connsiteY130" fmla="*/ 1368346 h 2519959"/>
              <a:gd name="connsiteX131" fmla="*/ 2148921 w 4078899"/>
              <a:gd name="connsiteY131" fmla="*/ 1386795 h 2519959"/>
              <a:gd name="connsiteX132" fmla="*/ 2154970 w 4078899"/>
              <a:gd name="connsiteY132" fmla="*/ 1400465 h 2519959"/>
              <a:gd name="connsiteX133" fmla="*/ 2301890 w 4078899"/>
              <a:gd name="connsiteY133" fmla="*/ 1409794 h 2519959"/>
              <a:gd name="connsiteX134" fmla="*/ 2324495 w 4078899"/>
              <a:gd name="connsiteY134" fmla="*/ 1401412 h 2519959"/>
              <a:gd name="connsiteX135" fmla="*/ 2361508 w 4078899"/>
              <a:gd name="connsiteY135" fmla="*/ 1386495 h 2519959"/>
              <a:gd name="connsiteX136" fmla="*/ 2397204 w 4078899"/>
              <a:gd name="connsiteY136" fmla="*/ 1379013 h 2519959"/>
              <a:gd name="connsiteX137" fmla="*/ 2445508 w 4078899"/>
              <a:gd name="connsiteY137" fmla="*/ 1371624 h 2519959"/>
              <a:gd name="connsiteX138" fmla="*/ 2487185 w 4078899"/>
              <a:gd name="connsiteY138" fmla="*/ 1368392 h 2519959"/>
              <a:gd name="connsiteX139" fmla="*/ 2550867 w 4078899"/>
              <a:gd name="connsiteY139" fmla="*/ 1372040 h 2519959"/>
              <a:gd name="connsiteX140" fmla="*/ 2571763 w 4078899"/>
              <a:gd name="connsiteY140" fmla="*/ 1392937 h 2519959"/>
              <a:gd name="connsiteX141" fmla="*/ 2580537 w 4078899"/>
              <a:gd name="connsiteY141" fmla="*/ 1413257 h 2519959"/>
              <a:gd name="connsiteX142" fmla="*/ 2617688 w 4078899"/>
              <a:gd name="connsiteY142" fmla="*/ 1423602 h 2519959"/>
              <a:gd name="connsiteX143" fmla="*/ 2648236 w 4078899"/>
              <a:gd name="connsiteY143" fmla="*/ 1425195 h 2519959"/>
              <a:gd name="connsiteX144" fmla="*/ 2665484 w 4078899"/>
              <a:gd name="connsiteY144" fmla="*/ 1410279 h 2519959"/>
              <a:gd name="connsiteX145" fmla="*/ 2695547 w 4078899"/>
              <a:gd name="connsiteY145" fmla="*/ 1395339 h 2519959"/>
              <a:gd name="connsiteX146" fmla="*/ 2737362 w 4078899"/>
              <a:gd name="connsiteY146" fmla="*/ 1414389 h 2519959"/>
              <a:gd name="connsiteX147" fmla="*/ 2786959 w 4078899"/>
              <a:gd name="connsiteY147" fmla="*/ 1408939 h 2519959"/>
              <a:gd name="connsiteX148" fmla="*/ 2862763 w 4078899"/>
              <a:gd name="connsiteY148" fmla="*/ 1395985 h 2519959"/>
              <a:gd name="connsiteX149" fmla="*/ 2914438 w 4078899"/>
              <a:gd name="connsiteY149" fmla="*/ 1394808 h 2519959"/>
              <a:gd name="connsiteX150" fmla="*/ 2916608 w 4078899"/>
              <a:gd name="connsiteY150" fmla="*/ 1385086 h 2519959"/>
              <a:gd name="connsiteX151" fmla="*/ 2927622 w 4078899"/>
              <a:gd name="connsiteY151" fmla="*/ 1356246 h 2519959"/>
              <a:gd name="connsiteX152" fmla="*/ 2934017 w 4078899"/>
              <a:gd name="connsiteY152" fmla="*/ 1166785 h 2519959"/>
              <a:gd name="connsiteX153" fmla="*/ 2931201 w 4078899"/>
              <a:gd name="connsiteY153" fmla="*/ 1142586 h 2519959"/>
              <a:gd name="connsiteX154" fmla="*/ 2935772 w 4078899"/>
              <a:gd name="connsiteY154" fmla="*/ 1120072 h 2519959"/>
              <a:gd name="connsiteX155" fmla="*/ 2946948 w 4078899"/>
              <a:gd name="connsiteY155" fmla="*/ 968342 h 2519959"/>
              <a:gd name="connsiteX156" fmla="*/ 2954175 w 4078899"/>
              <a:gd name="connsiteY156" fmla="*/ 589974 h 2519959"/>
              <a:gd name="connsiteX157" fmla="*/ 2961425 w 4078899"/>
              <a:gd name="connsiteY157" fmla="*/ 301566 h 2519959"/>
              <a:gd name="connsiteX158" fmla="*/ 2965258 w 4078899"/>
              <a:gd name="connsiteY158" fmla="*/ 162981 h 2519959"/>
              <a:gd name="connsiteX159" fmla="*/ 2982414 w 4078899"/>
              <a:gd name="connsiteY159" fmla="*/ 21448 h 2519959"/>
              <a:gd name="connsiteX160" fmla="*/ 3012384 w 4078899"/>
              <a:gd name="connsiteY160" fmla="*/ 6531 h 2519959"/>
              <a:gd name="connsiteX161" fmla="*/ 3019542 w 4078899"/>
              <a:gd name="connsiteY161" fmla="*/ 18599 h 2519959"/>
              <a:gd name="connsiteX162" fmla="*/ 3025522 w 4078899"/>
              <a:gd name="connsiteY162" fmla="*/ 33109 h 2519959"/>
              <a:gd name="connsiteX163" fmla="*/ 3041223 w 4078899"/>
              <a:gd name="connsiteY163" fmla="*/ 296124 h 2519959"/>
              <a:gd name="connsiteX164" fmla="*/ 3048473 w 4078899"/>
              <a:gd name="connsiteY164" fmla="*/ 570023 h 2519959"/>
              <a:gd name="connsiteX165" fmla="*/ 3056070 w 4078899"/>
              <a:gd name="connsiteY165" fmla="*/ 883136 h 2519959"/>
              <a:gd name="connsiteX166" fmla="*/ 3059649 w 4078899"/>
              <a:gd name="connsiteY166" fmla="*/ 1109173 h 2519959"/>
              <a:gd name="connsiteX167" fmla="*/ 3068677 w 4078899"/>
              <a:gd name="connsiteY167" fmla="*/ 1118894 h 2519959"/>
              <a:gd name="connsiteX168" fmla="*/ 3073156 w 4078899"/>
              <a:gd name="connsiteY168" fmla="*/ 1144479 h 2519959"/>
              <a:gd name="connsiteX169" fmla="*/ 3068769 w 4078899"/>
              <a:gd name="connsiteY169" fmla="*/ 1245894 h 2519959"/>
              <a:gd name="connsiteX170" fmla="*/ 3068908 w 4078899"/>
              <a:gd name="connsiteY170" fmla="*/ 1342738 h 2519959"/>
              <a:gd name="connsiteX171" fmla="*/ 3078744 w 4078899"/>
              <a:gd name="connsiteY171" fmla="*/ 1358093 h 2519959"/>
              <a:gd name="connsiteX172" fmla="*/ 3088557 w 4078899"/>
              <a:gd name="connsiteY172" fmla="*/ 1380306 h 2519959"/>
              <a:gd name="connsiteX173" fmla="*/ 3135960 w 4078899"/>
              <a:gd name="connsiteY173" fmla="*/ 1398271 h 2519959"/>
              <a:gd name="connsiteX174" fmla="*/ 3186504 w 4078899"/>
              <a:gd name="connsiteY174" fmla="*/ 1412149 h 2519959"/>
              <a:gd name="connsiteX175" fmla="*/ 3269765 w 4078899"/>
              <a:gd name="connsiteY175" fmla="*/ 1426188 h 2519959"/>
              <a:gd name="connsiteX176" fmla="*/ 3384821 w 4078899"/>
              <a:gd name="connsiteY176" fmla="*/ 1448009 h 2519959"/>
              <a:gd name="connsiteX177" fmla="*/ 3413129 w 4078899"/>
              <a:gd name="connsiteY177" fmla="*/ 1460917 h 2519959"/>
              <a:gd name="connsiteX178" fmla="*/ 3433194 w 4078899"/>
              <a:gd name="connsiteY178" fmla="*/ 1468422 h 2519959"/>
              <a:gd name="connsiteX179" fmla="*/ 3433194 w 4078899"/>
              <a:gd name="connsiteY179" fmla="*/ 1491443 h 2519959"/>
              <a:gd name="connsiteX180" fmla="*/ 3433194 w 4078899"/>
              <a:gd name="connsiteY180" fmla="*/ 1514488 h 2519959"/>
              <a:gd name="connsiteX181" fmla="*/ 3455869 w 4078899"/>
              <a:gd name="connsiteY181" fmla="*/ 1516497 h 2519959"/>
              <a:gd name="connsiteX182" fmla="*/ 3598240 w 4078899"/>
              <a:gd name="connsiteY182" fmla="*/ 1522477 h 2519959"/>
              <a:gd name="connsiteX183" fmla="*/ 3732460 w 4078899"/>
              <a:gd name="connsiteY183" fmla="*/ 1529751 h 2519959"/>
              <a:gd name="connsiteX184" fmla="*/ 3817708 w 4078899"/>
              <a:gd name="connsiteY184" fmla="*/ 1558568 h 2519959"/>
              <a:gd name="connsiteX185" fmla="*/ 3955553 w 4078899"/>
              <a:gd name="connsiteY185" fmla="*/ 1609022 h 2519959"/>
              <a:gd name="connsiteX186" fmla="*/ 4042486 w 4078899"/>
              <a:gd name="connsiteY186" fmla="*/ 1644882 h 2519959"/>
              <a:gd name="connsiteX187" fmla="*/ 4073103 w 4078899"/>
              <a:gd name="connsiteY187" fmla="*/ 1660168 h 2519959"/>
              <a:gd name="connsiteX188" fmla="*/ 4078899 w 4078899"/>
              <a:gd name="connsiteY188" fmla="*/ 1681712 h 2519959"/>
              <a:gd name="connsiteX189" fmla="*/ 4075274 w 4078899"/>
              <a:gd name="connsiteY189" fmla="*/ 1705519 h 2519959"/>
              <a:gd name="connsiteX190" fmla="*/ 4075274 w 4078899"/>
              <a:gd name="connsiteY190" fmla="*/ 1770820 h 2519959"/>
              <a:gd name="connsiteX191" fmla="*/ 4078899 w 4078899"/>
              <a:gd name="connsiteY191" fmla="*/ 1810929 h 2519959"/>
              <a:gd name="connsiteX192" fmla="*/ 4073496 w 4078899"/>
              <a:gd name="connsiteY192" fmla="*/ 1848821 h 2519959"/>
              <a:gd name="connsiteX193" fmla="*/ 4069617 w 4078899"/>
              <a:gd name="connsiteY193" fmla="*/ 1896804 h 2519959"/>
              <a:gd name="connsiteX194" fmla="*/ 4075020 w 4078899"/>
              <a:gd name="connsiteY194" fmla="*/ 1946080 h 2519959"/>
              <a:gd name="connsiteX195" fmla="*/ 4078899 w 4078899"/>
              <a:gd name="connsiteY195" fmla="*/ 2233654 h 2519959"/>
              <a:gd name="connsiteX196" fmla="*/ 4078899 w 4078899"/>
              <a:gd name="connsiteY196" fmla="*/ 2519959 h 2519959"/>
              <a:gd name="connsiteX197" fmla="*/ 2004125 w 4078899"/>
              <a:gd name="connsiteY197" fmla="*/ 2519959 h 2519959"/>
              <a:gd name="connsiteX198" fmla="*/ 3897529 w 4078899"/>
              <a:gd name="connsiteY198" fmla="*/ 1631374 h 2519959"/>
              <a:gd name="connsiteX199" fmla="*/ 3868505 w 4078899"/>
              <a:gd name="connsiteY199" fmla="*/ 1622161 h 2519959"/>
              <a:gd name="connsiteX200" fmla="*/ 3781434 w 4078899"/>
              <a:gd name="connsiteY200" fmla="*/ 1587363 h 2519959"/>
              <a:gd name="connsiteX201" fmla="*/ 3708840 w 4078899"/>
              <a:gd name="connsiteY201" fmla="*/ 1558592 h 2519959"/>
              <a:gd name="connsiteX202" fmla="*/ 3738302 w 4078899"/>
              <a:gd name="connsiteY202" fmla="*/ 1580782 h 2519959"/>
              <a:gd name="connsiteX203" fmla="*/ 3765502 w 4078899"/>
              <a:gd name="connsiteY203" fmla="*/ 1595283 h 2519959"/>
              <a:gd name="connsiteX204" fmla="*/ 3775199 w 4078899"/>
              <a:gd name="connsiteY204" fmla="*/ 1602118 h 2519959"/>
              <a:gd name="connsiteX205" fmla="*/ 3834055 w 4078899"/>
              <a:gd name="connsiteY205" fmla="*/ 1625809 h 2519959"/>
              <a:gd name="connsiteX206" fmla="*/ 3881205 w 4078899"/>
              <a:gd name="connsiteY206" fmla="*/ 1634237 h 2519959"/>
              <a:gd name="connsiteX207" fmla="*/ 3897529 w 4078899"/>
              <a:gd name="connsiteY207" fmla="*/ 1631374 h 2519959"/>
              <a:gd name="connsiteX0" fmla="*/ 2004125 w 4078899"/>
              <a:gd name="connsiteY0" fmla="*/ 2519959 h 2519959"/>
              <a:gd name="connsiteX1" fmla="*/ 34166 w 4078899"/>
              <a:gd name="connsiteY1" fmla="*/ 2351256 h 2519959"/>
              <a:gd name="connsiteX2" fmla="*/ 33162 w 4078899"/>
              <a:gd name="connsiteY2" fmla="*/ 2341558 h 2519959"/>
              <a:gd name="connsiteX3" fmla="*/ 33236 w 4078899"/>
              <a:gd name="connsiteY3" fmla="*/ 2300341 h 2519959"/>
              <a:gd name="connsiteX4" fmla="*/ 19631 w 4078899"/>
              <a:gd name="connsiteY4" fmla="*/ 2276811 h 2519959"/>
              <a:gd name="connsiteX5" fmla="*/ 46392 w 4078899"/>
              <a:gd name="connsiteY5" fmla="*/ 2244507 h 2519959"/>
              <a:gd name="connsiteX6" fmla="*/ 75829 w 4078899"/>
              <a:gd name="connsiteY6" fmla="*/ 2214812 h 2519959"/>
              <a:gd name="connsiteX7" fmla="*/ 72495 w 4078899"/>
              <a:gd name="connsiteY7" fmla="*/ 2199665 h 2519959"/>
              <a:gd name="connsiteX8" fmla="*/ 66790 w 4078899"/>
              <a:gd name="connsiteY8" fmla="*/ 2190082 h 2519959"/>
              <a:gd name="connsiteX9" fmla="*/ 61350 w 4078899"/>
              <a:gd name="connsiteY9" fmla="*/ 2186202 h 2519959"/>
              <a:gd name="connsiteX10" fmla="*/ 55584 w 4078899"/>
              <a:gd name="connsiteY10" fmla="*/ 2172810 h 2519959"/>
              <a:gd name="connsiteX11" fmla="*/ 85811 w 4078899"/>
              <a:gd name="connsiteY11" fmla="*/ 2142653 h 2519959"/>
              <a:gd name="connsiteX12" fmla="*/ 72985 w 4078899"/>
              <a:gd name="connsiteY12" fmla="*/ 2131823 h 2519959"/>
              <a:gd name="connsiteX13" fmla="*/ 6805 w 4078899"/>
              <a:gd name="connsiteY13" fmla="*/ 2104715 h 2519959"/>
              <a:gd name="connsiteX14" fmla="*/ 1903 w 4078899"/>
              <a:gd name="connsiteY14" fmla="*/ 2077329 h 2519959"/>
              <a:gd name="connsiteX15" fmla="*/ 11679 w 4078899"/>
              <a:gd name="connsiteY15" fmla="*/ 2054215 h 2519959"/>
              <a:gd name="connsiteX16" fmla="*/ 13284 w 4078899"/>
              <a:gd name="connsiteY16" fmla="*/ 2045694 h 2519959"/>
              <a:gd name="connsiteX17" fmla="*/ 15180 w 4078899"/>
              <a:gd name="connsiteY17" fmla="*/ 2030639 h 2519959"/>
              <a:gd name="connsiteX18" fmla="*/ 266308 w 4078899"/>
              <a:gd name="connsiteY18" fmla="*/ 1997480 h 2519959"/>
              <a:gd name="connsiteX19" fmla="*/ 776891 w 4078899"/>
              <a:gd name="connsiteY19" fmla="*/ 1962405 h 2519959"/>
              <a:gd name="connsiteX20" fmla="*/ 864861 w 4078899"/>
              <a:gd name="connsiteY20" fmla="*/ 1958018 h 2519959"/>
              <a:gd name="connsiteX21" fmla="*/ 816795 w 4078899"/>
              <a:gd name="connsiteY21" fmla="*/ 1941924 h 2519959"/>
              <a:gd name="connsiteX22" fmla="*/ 745150 w 4078899"/>
              <a:gd name="connsiteY22" fmla="*/ 1919849 h 2519959"/>
              <a:gd name="connsiteX23" fmla="*/ 703434 w 4078899"/>
              <a:gd name="connsiteY23" fmla="*/ 1907149 h 2519959"/>
              <a:gd name="connsiteX24" fmla="*/ 676225 w 4078899"/>
              <a:gd name="connsiteY24" fmla="*/ 1896435 h 2519959"/>
              <a:gd name="connsiteX25" fmla="*/ 641763 w 4078899"/>
              <a:gd name="connsiteY25" fmla="*/ 1877038 h 2519959"/>
              <a:gd name="connsiteX26" fmla="*/ 593349 w 4078899"/>
              <a:gd name="connsiteY26" fmla="*/ 1851061 h 2519959"/>
              <a:gd name="connsiteX27" fmla="*/ 566484 w 4078899"/>
              <a:gd name="connsiteY27" fmla="*/ 1837922 h 2519959"/>
              <a:gd name="connsiteX28" fmla="*/ 536218 w 4078899"/>
              <a:gd name="connsiteY28" fmla="*/ 1810721 h 2519959"/>
              <a:gd name="connsiteX29" fmla="*/ 494158 w 4078899"/>
              <a:gd name="connsiteY29" fmla="*/ 1783404 h 2519959"/>
              <a:gd name="connsiteX30" fmla="*/ 453130 w 4078899"/>
              <a:gd name="connsiteY30" fmla="*/ 1781696 h 2519959"/>
              <a:gd name="connsiteX31" fmla="*/ 386497 w 4078899"/>
              <a:gd name="connsiteY31" fmla="*/ 1778232 h 2519959"/>
              <a:gd name="connsiteX32" fmla="*/ 325734 w 4078899"/>
              <a:gd name="connsiteY32" fmla="*/ 1767149 h 2519959"/>
              <a:gd name="connsiteX33" fmla="*/ 306212 w 4078899"/>
              <a:gd name="connsiteY33" fmla="*/ 1752578 h 2519959"/>
              <a:gd name="connsiteX34" fmla="*/ 302584 w 4078899"/>
              <a:gd name="connsiteY34" fmla="*/ 1747244 h 2519959"/>
              <a:gd name="connsiteX35" fmla="*/ 303633 w 4078899"/>
              <a:gd name="connsiteY35" fmla="*/ 1734983 h 2519959"/>
              <a:gd name="connsiteX36" fmla="*/ 398716 w 4078899"/>
              <a:gd name="connsiteY36" fmla="*/ 1709006 h 2519959"/>
              <a:gd name="connsiteX37" fmla="*/ 441285 w 4078899"/>
              <a:gd name="connsiteY37" fmla="*/ 1698730 h 2519959"/>
              <a:gd name="connsiteX38" fmla="*/ 444004 w 4078899"/>
              <a:gd name="connsiteY38" fmla="*/ 1648415 h 2519959"/>
              <a:gd name="connsiteX39" fmla="*/ 444060 w 4078899"/>
              <a:gd name="connsiteY39" fmla="*/ 1602187 h 2519959"/>
              <a:gd name="connsiteX40" fmla="*/ 426228 w 4078899"/>
              <a:gd name="connsiteY40" fmla="*/ 1590388 h 2519959"/>
              <a:gd name="connsiteX41" fmla="*/ 397202 w 4078899"/>
              <a:gd name="connsiteY41" fmla="*/ 1537232 h 2519959"/>
              <a:gd name="connsiteX42" fmla="*/ 415417 w 4078899"/>
              <a:gd name="connsiteY42" fmla="*/ 1494237 h 2519959"/>
              <a:gd name="connsiteX43" fmla="*/ 422293 w 4078899"/>
              <a:gd name="connsiteY43" fmla="*/ 1487425 h 2519959"/>
              <a:gd name="connsiteX44" fmla="*/ 425794 w 4078899"/>
              <a:gd name="connsiteY44" fmla="*/ 1482414 h 2519959"/>
              <a:gd name="connsiteX45" fmla="*/ 433903 w 4078899"/>
              <a:gd name="connsiteY45" fmla="*/ 1463134 h 2519959"/>
              <a:gd name="connsiteX46" fmla="*/ 428038 w 4078899"/>
              <a:gd name="connsiteY46" fmla="*/ 1445192 h 2519959"/>
              <a:gd name="connsiteX47" fmla="*/ 385206 w 4078899"/>
              <a:gd name="connsiteY47" fmla="*/ 1398964 h 2519959"/>
              <a:gd name="connsiteX48" fmla="*/ 357815 w 4078899"/>
              <a:gd name="connsiteY48" fmla="*/ 1370193 h 2519959"/>
              <a:gd name="connsiteX49" fmla="*/ 381648 w 4078899"/>
              <a:gd name="connsiteY49" fmla="*/ 1360471 h 2519959"/>
              <a:gd name="connsiteX50" fmla="*/ 406721 w 4078899"/>
              <a:gd name="connsiteY50" fmla="*/ 1354075 h 2519959"/>
              <a:gd name="connsiteX51" fmla="*/ 408162 w 4078899"/>
              <a:gd name="connsiteY51" fmla="*/ 1134134 h 2519959"/>
              <a:gd name="connsiteX52" fmla="*/ 405906 w 4078899"/>
              <a:gd name="connsiteY52" fmla="*/ 996282 h 2519959"/>
              <a:gd name="connsiteX53" fmla="*/ 407306 w 4078899"/>
              <a:gd name="connsiteY53" fmla="*/ 925000 h 2519959"/>
              <a:gd name="connsiteX54" fmla="*/ 411635 w 4078899"/>
              <a:gd name="connsiteY54" fmla="*/ 892765 h 2519959"/>
              <a:gd name="connsiteX55" fmla="*/ 486684 w 4078899"/>
              <a:gd name="connsiteY55" fmla="*/ 893319 h 2519959"/>
              <a:gd name="connsiteX56" fmla="*/ 505751 w 4078899"/>
              <a:gd name="connsiteY56" fmla="*/ 888770 h 2519959"/>
              <a:gd name="connsiteX57" fmla="*/ 511193 w 4078899"/>
              <a:gd name="connsiteY57" fmla="*/ 871614 h 2519959"/>
              <a:gd name="connsiteX58" fmla="*/ 516735 w 4078899"/>
              <a:gd name="connsiteY58" fmla="*/ 855288 h 2519959"/>
              <a:gd name="connsiteX59" fmla="*/ 523867 w 4078899"/>
              <a:gd name="connsiteY59" fmla="*/ 834853 h 2519959"/>
              <a:gd name="connsiteX60" fmla="*/ 531117 w 4078899"/>
              <a:gd name="connsiteY60" fmla="*/ 811277 h 2519959"/>
              <a:gd name="connsiteX61" fmla="*/ 555743 w 4078899"/>
              <a:gd name="connsiteY61" fmla="*/ 750017 h 2519959"/>
              <a:gd name="connsiteX62" fmla="*/ 590712 w 4078899"/>
              <a:gd name="connsiteY62" fmla="*/ 723832 h 2519959"/>
              <a:gd name="connsiteX63" fmla="*/ 614529 w 4078899"/>
              <a:gd name="connsiteY63" fmla="*/ 711501 h 2519959"/>
              <a:gd name="connsiteX64" fmla="*/ 614561 w 4078899"/>
              <a:gd name="connsiteY64" fmla="*/ 689750 h 2519959"/>
              <a:gd name="connsiteX65" fmla="*/ 623045 w 4078899"/>
              <a:gd name="connsiteY65" fmla="*/ 657422 h 2519959"/>
              <a:gd name="connsiteX66" fmla="*/ 635287 w 4078899"/>
              <a:gd name="connsiteY66" fmla="*/ 649202 h 2519959"/>
              <a:gd name="connsiteX67" fmla="*/ 650833 w 4078899"/>
              <a:gd name="connsiteY67" fmla="*/ 701942 h 2519959"/>
              <a:gd name="connsiteX68" fmla="*/ 671609 w 4078899"/>
              <a:gd name="connsiteY68" fmla="*/ 730274 h 2519959"/>
              <a:gd name="connsiteX69" fmla="*/ 725244 w 4078899"/>
              <a:gd name="connsiteY69" fmla="*/ 821229 h 2519959"/>
              <a:gd name="connsiteX70" fmla="*/ 731107 w 4078899"/>
              <a:gd name="connsiteY70" fmla="*/ 838755 h 2519959"/>
              <a:gd name="connsiteX71" fmla="*/ 733739 w 4078899"/>
              <a:gd name="connsiteY71" fmla="*/ 856974 h 2519959"/>
              <a:gd name="connsiteX72" fmla="*/ 736872 w 4078899"/>
              <a:gd name="connsiteY72" fmla="*/ 876994 h 2519959"/>
              <a:gd name="connsiteX73" fmla="*/ 843097 w 4078899"/>
              <a:gd name="connsiteY73" fmla="*/ 883783 h 2519959"/>
              <a:gd name="connsiteX74" fmla="*/ 870382 w 4078899"/>
              <a:gd name="connsiteY74" fmla="*/ 851640 h 2519959"/>
              <a:gd name="connsiteX75" fmla="*/ 906981 w 4078899"/>
              <a:gd name="connsiteY75" fmla="*/ 847553 h 2519959"/>
              <a:gd name="connsiteX76" fmla="*/ 953881 w 4078899"/>
              <a:gd name="connsiteY76" fmla="*/ 841873 h 2519959"/>
              <a:gd name="connsiteX77" fmla="*/ 1006011 w 4078899"/>
              <a:gd name="connsiteY77" fmla="*/ 832706 h 2519959"/>
              <a:gd name="connsiteX78" fmla="*/ 1048122 w 4078899"/>
              <a:gd name="connsiteY78" fmla="*/ 823700 h 2519959"/>
              <a:gd name="connsiteX79" fmla="*/ 1061867 w 4078899"/>
              <a:gd name="connsiteY79" fmla="*/ 792666 h 2519959"/>
              <a:gd name="connsiteX80" fmla="*/ 1079522 w 4078899"/>
              <a:gd name="connsiteY80" fmla="*/ 729258 h 2519959"/>
              <a:gd name="connsiteX81" fmla="*/ 1091889 w 4078899"/>
              <a:gd name="connsiteY81" fmla="*/ 707507 h 2519959"/>
              <a:gd name="connsiteX82" fmla="*/ 1112741 w 4078899"/>
              <a:gd name="connsiteY82" fmla="*/ 677650 h 2519959"/>
              <a:gd name="connsiteX83" fmla="*/ 1182460 w 4078899"/>
              <a:gd name="connsiteY83" fmla="*/ 636710 h 2519959"/>
              <a:gd name="connsiteX84" fmla="*/ 1198600 w 4078899"/>
              <a:gd name="connsiteY84" fmla="*/ 624195 h 2519959"/>
              <a:gd name="connsiteX85" fmla="*/ 1204098 w 4078899"/>
              <a:gd name="connsiteY85" fmla="*/ 594685 h 2519959"/>
              <a:gd name="connsiteX86" fmla="*/ 1211891 w 4078899"/>
              <a:gd name="connsiteY86" fmla="*/ 554275 h 2519959"/>
              <a:gd name="connsiteX87" fmla="*/ 1235636 w 4078899"/>
              <a:gd name="connsiteY87" fmla="*/ 561734 h 2519959"/>
              <a:gd name="connsiteX88" fmla="*/ 1241505 w 4078899"/>
              <a:gd name="connsiteY88" fmla="*/ 585540 h 2519959"/>
              <a:gd name="connsiteX89" fmla="*/ 1245798 w 4078899"/>
              <a:gd name="connsiteY89" fmla="*/ 598448 h 2519959"/>
              <a:gd name="connsiteX90" fmla="*/ 1247968 w 4078899"/>
              <a:gd name="connsiteY90" fmla="*/ 622809 h 2519959"/>
              <a:gd name="connsiteX91" fmla="*/ 1268788 w 4078899"/>
              <a:gd name="connsiteY91" fmla="*/ 642229 h 2519959"/>
              <a:gd name="connsiteX92" fmla="*/ 1347330 w 4078899"/>
              <a:gd name="connsiteY92" fmla="*/ 708453 h 2519959"/>
              <a:gd name="connsiteX93" fmla="*/ 1350260 w 4078899"/>
              <a:gd name="connsiteY93" fmla="*/ 713326 h 2519959"/>
              <a:gd name="connsiteX94" fmla="*/ 1381958 w 4078899"/>
              <a:gd name="connsiteY94" fmla="*/ 806798 h 2519959"/>
              <a:gd name="connsiteX95" fmla="*/ 1384396 w 4078899"/>
              <a:gd name="connsiteY95" fmla="*/ 831528 h 2519959"/>
              <a:gd name="connsiteX96" fmla="*/ 1403046 w 4078899"/>
              <a:gd name="connsiteY96" fmla="*/ 844366 h 2519959"/>
              <a:gd name="connsiteX97" fmla="*/ 1436935 w 4078899"/>
              <a:gd name="connsiteY97" fmla="*/ 863162 h 2519959"/>
              <a:gd name="connsiteX98" fmla="*/ 1494024 w 4078899"/>
              <a:gd name="connsiteY98" fmla="*/ 889555 h 2519959"/>
              <a:gd name="connsiteX99" fmla="*/ 1535879 w 4078899"/>
              <a:gd name="connsiteY99" fmla="*/ 909968 h 2519959"/>
              <a:gd name="connsiteX100" fmla="*/ 1589329 w 4078899"/>
              <a:gd name="connsiteY100" fmla="*/ 910499 h 2519959"/>
              <a:gd name="connsiteX101" fmla="*/ 1642780 w 4078899"/>
              <a:gd name="connsiteY101" fmla="*/ 911030 h 2519959"/>
              <a:gd name="connsiteX102" fmla="*/ 1645476 w 4078899"/>
              <a:gd name="connsiteY102" fmla="*/ 895236 h 2519959"/>
              <a:gd name="connsiteX103" fmla="*/ 1651452 w 4078899"/>
              <a:gd name="connsiteY103" fmla="*/ 875285 h 2519959"/>
              <a:gd name="connsiteX104" fmla="*/ 1657321 w 4078899"/>
              <a:gd name="connsiteY104" fmla="*/ 856628 h 2519959"/>
              <a:gd name="connsiteX105" fmla="*/ 1708828 w 4078899"/>
              <a:gd name="connsiteY105" fmla="*/ 788810 h 2519959"/>
              <a:gd name="connsiteX106" fmla="*/ 1720973 w 4078899"/>
              <a:gd name="connsiteY106" fmla="*/ 771353 h 2519959"/>
              <a:gd name="connsiteX107" fmla="*/ 1724293 w 4078899"/>
              <a:gd name="connsiteY107" fmla="*/ 754866 h 2519959"/>
              <a:gd name="connsiteX108" fmla="*/ 1728828 w 4078899"/>
              <a:gd name="connsiteY108" fmla="*/ 742628 h 2519959"/>
              <a:gd name="connsiteX109" fmla="*/ 1734467 w 4078899"/>
              <a:gd name="connsiteY109" fmla="*/ 732376 h 2519959"/>
              <a:gd name="connsiteX110" fmla="*/ 1753608 w 4078899"/>
              <a:gd name="connsiteY110" fmla="*/ 768328 h 2519959"/>
              <a:gd name="connsiteX111" fmla="*/ 1771449 w 4078899"/>
              <a:gd name="connsiteY111" fmla="*/ 794721 h 2519959"/>
              <a:gd name="connsiteX112" fmla="*/ 1817821 w 4078899"/>
              <a:gd name="connsiteY112" fmla="*/ 895605 h 2519959"/>
              <a:gd name="connsiteX113" fmla="*/ 1824230 w 4078899"/>
              <a:gd name="connsiteY113" fmla="*/ 927355 h 2519959"/>
              <a:gd name="connsiteX114" fmla="*/ 1854494 w 4078899"/>
              <a:gd name="connsiteY114" fmla="*/ 918281 h 2519959"/>
              <a:gd name="connsiteX115" fmla="*/ 1916060 w 4078899"/>
              <a:gd name="connsiteY115" fmla="*/ 919620 h 2519959"/>
              <a:gd name="connsiteX116" fmla="*/ 1945892 w 4078899"/>
              <a:gd name="connsiteY116" fmla="*/ 932782 h 2519959"/>
              <a:gd name="connsiteX117" fmla="*/ 1972192 w 4078899"/>
              <a:gd name="connsiteY117" fmla="*/ 946544 h 2519959"/>
              <a:gd name="connsiteX118" fmla="*/ 1983875 w 4078899"/>
              <a:gd name="connsiteY118" fmla="*/ 976862 h 2519959"/>
              <a:gd name="connsiteX119" fmla="*/ 1995004 w 4078899"/>
              <a:gd name="connsiteY119" fmla="*/ 990555 h 2519959"/>
              <a:gd name="connsiteX120" fmla="*/ 1992903 w 4078899"/>
              <a:gd name="connsiteY120" fmla="*/ 1015216 h 2519959"/>
              <a:gd name="connsiteX121" fmla="*/ 1982097 w 4078899"/>
              <a:gd name="connsiteY121" fmla="*/ 1036875 h 2519959"/>
              <a:gd name="connsiteX122" fmla="*/ 1980088 w 4078899"/>
              <a:gd name="connsiteY122" fmla="*/ 1123813 h 2519959"/>
              <a:gd name="connsiteX123" fmla="*/ 1981820 w 4078899"/>
              <a:gd name="connsiteY123" fmla="*/ 1206063 h 2519959"/>
              <a:gd name="connsiteX124" fmla="*/ 1988170 w 4078899"/>
              <a:gd name="connsiteY124" fmla="*/ 1267046 h 2519959"/>
              <a:gd name="connsiteX125" fmla="*/ 1993873 w 4078899"/>
              <a:gd name="connsiteY125" fmla="*/ 1313412 h 2519959"/>
              <a:gd name="connsiteX126" fmla="*/ 2041807 w 4078899"/>
              <a:gd name="connsiteY126" fmla="*/ 1294686 h 2519959"/>
              <a:gd name="connsiteX127" fmla="*/ 2099185 w 4078899"/>
              <a:gd name="connsiteY127" fmla="*/ 1306162 h 2519959"/>
              <a:gd name="connsiteX128" fmla="*/ 2138138 w 4078899"/>
              <a:gd name="connsiteY128" fmla="*/ 1350935 h 2519959"/>
              <a:gd name="connsiteX129" fmla="*/ 2143471 w 4078899"/>
              <a:gd name="connsiteY129" fmla="*/ 1368346 h 2519959"/>
              <a:gd name="connsiteX130" fmla="*/ 2148921 w 4078899"/>
              <a:gd name="connsiteY130" fmla="*/ 1386795 h 2519959"/>
              <a:gd name="connsiteX131" fmla="*/ 2154970 w 4078899"/>
              <a:gd name="connsiteY131" fmla="*/ 1400465 h 2519959"/>
              <a:gd name="connsiteX132" fmla="*/ 2301890 w 4078899"/>
              <a:gd name="connsiteY132" fmla="*/ 1409794 h 2519959"/>
              <a:gd name="connsiteX133" fmla="*/ 2324495 w 4078899"/>
              <a:gd name="connsiteY133" fmla="*/ 1401412 h 2519959"/>
              <a:gd name="connsiteX134" fmla="*/ 2361508 w 4078899"/>
              <a:gd name="connsiteY134" fmla="*/ 1386495 h 2519959"/>
              <a:gd name="connsiteX135" fmla="*/ 2397204 w 4078899"/>
              <a:gd name="connsiteY135" fmla="*/ 1379013 h 2519959"/>
              <a:gd name="connsiteX136" fmla="*/ 2445508 w 4078899"/>
              <a:gd name="connsiteY136" fmla="*/ 1371624 h 2519959"/>
              <a:gd name="connsiteX137" fmla="*/ 2487185 w 4078899"/>
              <a:gd name="connsiteY137" fmla="*/ 1368392 h 2519959"/>
              <a:gd name="connsiteX138" fmla="*/ 2550867 w 4078899"/>
              <a:gd name="connsiteY138" fmla="*/ 1372040 h 2519959"/>
              <a:gd name="connsiteX139" fmla="*/ 2571763 w 4078899"/>
              <a:gd name="connsiteY139" fmla="*/ 1392937 h 2519959"/>
              <a:gd name="connsiteX140" fmla="*/ 2580537 w 4078899"/>
              <a:gd name="connsiteY140" fmla="*/ 1413257 h 2519959"/>
              <a:gd name="connsiteX141" fmla="*/ 2617688 w 4078899"/>
              <a:gd name="connsiteY141" fmla="*/ 1423602 h 2519959"/>
              <a:gd name="connsiteX142" fmla="*/ 2648236 w 4078899"/>
              <a:gd name="connsiteY142" fmla="*/ 1425195 h 2519959"/>
              <a:gd name="connsiteX143" fmla="*/ 2665484 w 4078899"/>
              <a:gd name="connsiteY143" fmla="*/ 1410279 h 2519959"/>
              <a:gd name="connsiteX144" fmla="*/ 2695547 w 4078899"/>
              <a:gd name="connsiteY144" fmla="*/ 1395339 h 2519959"/>
              <a:gd name="connsiteX145" fmla="*/ 2737362 w 4078899"/>
              <a:gd name="connsiteY145" fmla="*/ 1414389 h 2519959"/>
              <a:gd name="connsiteX146" fmla="*/ 2786959 w 4078899"/>
              <a:gd name="connsiteY146" fmla="*/ 1408939 h 2519959"/>
              <a:gd name="connsiteX147" fmla="*/ 2862763 w 4078899"/>
              <a:gd name="connsiteY147" fmla="*/ 1395985 h 2519959"/>
              <a:gd name="connsiteX148" fmla="*/ 2914438 w 4078899"/>
              <a:gd name="connsiteY148" fmla="*/ 1394808 h 2519959"/>
              <a:gd name="connsiteX149" fmla="*/ 2916608 w 4078899"/>
              <a:gd name="connsiteY149" fmla="*/ 1385086 h 2519959"/>
              <a:gd name="connsiteX150" fmla="*/ 2927622 w 4078899"/>
              <a:gd name="connsiteY150" fmla="*/ 1356246 h 2519959"/>
              <a:gd name="connsiteX151" fmla="*/ 2934017 w 4078899"/>
              <a:gd name="connsiteY151" fmla="*/ 1166785 h 2519959"/>
              <a:gd name="connsiteX152" fmla="*/ 2931201 w 4078899"/>
              <a:gd name="connsiteY152" fmla="*/ 1142586 h 2519959"/>
              <a:gd name="connsiteX153" fmla="*/ 2935772 w 4078899"/>
              <a:gd name="connsiteY153" fmla="*/ 1120072 h 2519959"/>
              <a:gd name="connsiteX154" fmla="*/ 2946948 w 4078899"/>
              <a:gd name="connsiteY154" fmla="*/ 968342 h 2519959"/>
              <a:gd name="connsiteX155" fmla="*/ 2954175 w 4078899"/>
              <a:gd name="connsiteY155" fmla="*/ 589974 h 2519959"/>
              <a:gd name="connsiteX156" fmla="*/ 2961425 w 4078899"/>
              <a:gd name="connsiteY156" fmla="*/ 301566 h 2519959"/>
              <a:gd name="connsiteX157" fmla="*/ 2965258 w 4078899"/>
              <a:gd name="connsiteY157" fmla="*/ 162981 h 2519959"/>
              <a:gd name="connsiteX158" fmla="*/ 2982414 w 4078899"/>
              <a:gd name="connsiteY158" fmla="*/ 21448 h 2519959"/>
              <a:gd name="connsiteX159" fmla="*/ 3012384 w 4078899"/>
              <a:gd name="connsiteY159" fmla="*/ 6531 h 2519959"/>
              <a:gd name="connsiteX160" fmla="*/ 3019542 w 4078899"/>
              <a:gd name="connsiteY160" fmla="*/ 18599 h 2519959"/>
              <a:gd name="connsiteX161" fmla="*/ 3025522 w 4078899"/>
              <a:gd name="connsiteY161" fmla="*/ 33109 h 2519959"/>
              <a:gd name="connsiteX162" fmla="*/ 3041223 w 4078899"/>
              <a:gd name="connsiteY162" fmla="*/ 296124 h 2519959"/>
              <a:gd name="connsiteX163" fmla="*/ 3048473 w 4078899"/>
              <a:gd name="connsiteY163" fmla="*/ 570023 h 2519959"/>
              <a:gd name="connsiteX164" fmla="*/ 3056070 w 4078899"/>
              <a:gd name="connsiteY164" fmla="*/ 883136 h 2519959"/>
              <a:gd name="connsiteX165" fmla="*/ 3059649 w 4078899"/>
              <a:gd name="connsiteY165" fmla="*/ 1109173 h 2519959"/>
              <a:gd name="connsiteX166" fmla="*/ 3068677 w 4078899"/>
              <a:gd name="connsiteY166" fmla="*/ 1118894 h 2519959"/>
              <a:gd name="connsiteX167" fmla="*/ 3073156 w 4078899"/>
              <a:gd name="connsiteY167" fmla="*/ 1144479 h 2519959"/>
              <a:gd name="connsiteX168" fmla="*/ 3068769 w 4078899"/>
              <a:gd name="connsiteY168" fmla="*/ 1245894 h 2519959"/>
              <a:gd name="connsiteX169" fmla="*/ 3068908 w 4078899"/>
              <a:gd name="connsiteY169" fmla="*/ 1342738 h 2519959"/>
              <a:gd name="connsiteX170" fmla="*/ 3078744 w 4078899"/>
              <a:gd name="connsiteY170" fmla="*/ 1358093 h 2519959"/>
              <a:gd name="connsiteX171" fmla="*/ 3088557 w 4078899"/>
              <a:gd name="connsiteY171" fmla="*/ 1380306 h 2519959"/>
              <a:gd name="connsiteX172" fmla="*/ 3135960 w 4078899"/>
              <a:gd name="connsiteY172" fmla="*/ 1398271 h 2519959"/>
              <a:gd name="connsiteX173" fmla="*/ 3186504 w 4078899"/>
              <a:gd name="connsiteY173" fmla="*/ 1412149 h 2519959"/>
              <a:gd name="connsiteX174" fmla="*/ 3269765 w 4078899"/>
              <a:gd name="connsiteY174" fmla="*/ 1426188 h 2519959"/>
              <a:gd name="connsiteX175" fmla="*/ 3384821 w 4078899"/>
              <a:gd name="connsiteY175" fmla="*/ 1448009 h 2519959"/>
              <a:gd name="connsiteX176" fmla="*/ 3413129 w 4078899"/>
              <a:gd name="connsiteY176" fmla="*/ 1460917 h 2519959"/>
              <a:gd name="connsiteX177" fmla="*/ 3433194 w 4078899"/>
              <a:gd name="connsiteY177" fmla="*/ 1468422 h 2519959"/>
              <a:gd name="connsiteX178" fmla="*/ 3433194 w 4078899"/>
              <a:gd name="connsiteY178" fmla="*/ 1491443 h 2519959"/>
              <a:gd name="connsiteX179" fmla="*/ 3433194 w 4078899"/>
              <a:gd name="connsiteY179" fmla="*/ 1514488 h 2519959"/>
              <a:gd name="connsiteX180" fmla="*/ 3455869 w 4078899"/>
              <a:gd name="connsiteY180" fmla="*/ 1516497 h 2519959"/>
              <a:gd name="connsiteX181" fmla="*/ 3598240 w 4078899"/>
              <a:gd name="connsiteY181" fmla="*/ 1522477 h 2519959"/>
              <a:gd name="connsiteX182" fmla="*/ 3732460 w 4078899"/>
              <a:gd name="connsiteY182" fmla="*/ 1529751 h 2519959"/>
              <a:gd name="connsiteX183" fmla="*/ 3817708 w 4078899"/>
              <a:gd name="connsiteY183" fmla="*/ 1558568 h 2519959"/>
              <a:gd name="connsiteX184" fmla="*/ 3955553 w 4078899"/>
              <a:gd name="connsiteY184" fmla="*/ 1609022 h 2519959"/>
              <a:gd name="connsiteX185" fmla="*/ 4042486 w 4078899"/>
              <a:gd name="connsiteY185" fmla="*/ 1644882 h 2519959"/>
              <a:gd name="connsiteX186" fmla="*/ 4073103 w 4078899"/>
              <a:gd name="connsiteY186" fmla="*/ 1660168 h 2519959"/>
              <a:gd name="connsiteX187" fmla="*/ 4078899 w 4078899"/>
              <a:gd name="connsiteY187" fmla="*/ 1681712 h 2519959"/>
              <a:gd name="connsiteX188" fmla="*/ 4075274 w 4078899"/>
              <a:gd name="connsiteY188" fmla="*/ 1705519 h 2519959"/>
              <a:gd name="connsiteX189" fmla="*/ 4075274 w 4078899"/>
              <a:gd name="connsiteY189" fmla="*/ 1770820 h 2519959"/>
              <a:gd name="connsiteX190" fmla="*/ 4078899 w 4078899"/>
              <a:gd name="connsiteY190" fmla="*/ 1810929 h 2519959"/>
              <a:gd name="connsiteX191" fmla="*/ 4073496 w 4078899"/>
              <a:gd name="connsiteY191" fmla="*/ 1848821 h 2519959"/>
              <a:gd name="connsiteX192" fmla="*/ 4069617 w 4078899"/>
              <a:gd name="connsiteY192" fmla="*/ 1896804 h 2519959"/>
              <a:gd name="connsiteX193" fmla="*/ 4075020 w 4078899"/>
              <a:gd name="connsiteY193" fmla="*/ 1946080 h 2519959"/>
              <a:gd name="connsiteX194" fmla="*/ 4078899 w 4078899"/>
              <a:gd name="connsiteY194" fmla="*/ 2233654 h 2519959"/>
              <a:gd name="connsiteX195" fmla="*/ 4078899 w 4078899"/>
              <a:gd name="connsiteY195" fmla="*/ 2519959 h 2519959"/>
              <a:gd name="connsiteX196" fmla="*/ 2004125 w 4078899"/>
              <a:gd name="connsiteY196" fmla="*/ 2519959 h 2519959"/>
              <a:gd name="connsiteX197" fmla="*/ 3897529 w 4078899"/>
              <a:gd name="connsiteY197" fmla="*/ 1631374 h 2519959"/>
              <a:gd name="connsiteX198" fmla="*/ 3868505 w 4078899"/>
              <a:gd name="connsiteY198" fmla="*/ 1622161 h 2519959"/>
              <a:gd name="connsiteX199" fmla="*/ 3781434 w 4078899"/>
              <a:gd name="connsiteY199" fmla="*/ 1587363 h 2519959"/>
              <a:gd name="connsiteX200" fmla="*/ 3708840 w 4078899"/>
              <a:gd name="connsiteY200" fmla="*/ 1558592 h 2519959"/>
              <a:gd name="connsiteX201" fmla="*/ 3738302 w 4078899"/>
              <a:gd name="connsiteY201" fmla="*/ 1580782 h 2519959"/>
              <a:gd name="connsiteX202" fmla="*/ 3765502 w 4078899"/>
              <a:gd name="connsiteY202" fmla="*/ 1595283 h 2519959"/>
              <a:gd name="connsiteX203" fmla="*/ 3775199 w 4078899"/>
              <a:gd name="connsiteY203" fmla="*/ 1602118 h 2519959"/>
              <a:gd name="connsiteX204" fmla="*/ 3834055 w 4078899"/>
              <a:gd name="connsiteY204" fmla="*/ 1625809 h 2519959"/>
              <a:gd name="connsiteX205" fmla="*/ 3881205 w 4078899"/>
              <a:gd name="connsiteY205" fmla="*/ 1634237 h 2519959"/>
              <a:gd name="connsiteX206" fmla="*/ 3897529 w 4078899"/>
              <a:gd name="connsiteY206" fmla="*/ 1631374 h 2519959"/>
              <a:gd name="connsiteX0" fmla="*/ 2115653 w 4190427"/>
              <a:gd name="connsiteY0" fmla="*/ 2519959 h 2519959"/>
              <a:gd name="connsiteX1" fmla="*/ 145694 w 4190427"/>
              <a:gd name="connsiteY1" fmla="*/ 2351256 h 2519959"/>
              <a:gd name="connsiteX2" fmla="*/ 144764 w 4190427"/>
              <a:gd name="connsiteY2" fmla="*/ 2300341 h 2519959"/>
              <a:gd name="connsiteX3" fmla="*/ 131159 w 4190427"/>
              <a:gd name="connsiteY3" fmla="*/ 2276811 h 2519959"/>
              <a:gd name="connsiteX4" fmla="*/ 157920 w 4190427"/>
              <a:gd name="connsiteY4" fmla="*/ 2244507 h 2519959"/>
              <a:gd name="connsiteX5" fmla="*/ 187357 w 4190427"/>
              <a:gd name="connsiteY5" fmla="*/ 2214812 h 2519959"/>
              <a:gd name="connsiteX6" fmla="*/ 184023 w 4190427"/>
              <a:gd name="connsiteY6" fmla="*/ 2199665 h 2519959"/>
              <a:gd name="connsiteX7" fmla="*/ 178318 w 4190427"/>
              <a:gd name="connsiteY7" fmla="*/ 2190082 h 2519959"/>
              <a:gd name="connsiteX8" fmla="*/ 172878 w 4190427"/>
              <a:gd name="connsiteY8" fmla="*/ 2186202 h 2519959"/>
              <a:gd name="connsiteX9" fmla="*/ 167112 w 4190427"/>
              <a:gd name="connsiteY9" fmla="*/ 2172810 h 2519959"/>
              <a:gd name="connsiteX10" fmla="*/ 197339 w 4190427"/>
              <a:gd name="connsiteY10" fmla="*/ 2142653 h 2519959"/>
              <a:gd name="connsiteX11" fmla="*/ 184513 w 4190427"/>
              <a:gd name="connsiteY11" fmla="*/ 2131823 h 2519959"/>
              <a:gd name="connsiteX12" fmla="*/ 118333 w 4190427"/>
              <a:gd name="connsiteY12" fmla="*/ 2104715 h 2519959"/>
              <a:gd name="connsiteX13" fmla="*/ 113431 w 4190427"/>
              <a:gd name="connsiteY13" fmla="*/ 2077329 h 2519959"/>
              <a:gd name="connsiteX14" fmla="*/ 123207 w 4190427"/>
              <a:gd name="connsiteY14" fmla="*/ 2054215 h 2519959"/>
              <a:gd name="connsiteX15" fmla="*/ 124812 w 4190427"/>
              <a:gd name="connsiteY15" fmla="*/ 2045694 h 2519959"/>
              <a:gd name="connsiteX16" fmla="*/ 126708 w 4190427"/>
              <a:gd name="connsiteY16" fmla="*/ 2030639 h 2519959"/>
              <a:gd name="connsiteX17" fmla="*/ 377836 w 4190427"/>
              <a:gd name="connsiteY17" fmla="*/ 1997480 h 2519959"/>
              <a:gd name="connsiteX18" fmla="*/ 888419 w 4190427"/>
              <a:gd name="connsiteY18" fmla="*/ 1962405 h 2519959"/>
              <a:gd name="connsiteX19" fmla="*/ 976389 w 4190427"/>
              <a:gd name="connsiteY19" fmla="*/ 1958018 h 2519959"/>
              <a:gd name="connsiteX20" fmla="*/ 928323 w 4190427"/>
              <a:gd name="connsiteY20" fmla="*/ 1941924 h 2519959"/>
              <a:gd name="connsiteX21" fmla="*/ 856678 w 4190427"/>
              <a:gd name="connsiteY21" fmla="*/ 1919849 h 2519959"/>
              <a:gd name="connsiteX22" fmla="*/ 814962 w 4190427"/>
              <a:gd name="connsiteY22" fmla="*/ 1907149 h 2519959"/>
              <a:gd name="connsiteX23" fmla="*/ 787753 w 4190427"/>
              <a:gd name="connsiteY23" fmla="*/ 1896435 h 2519959"/>
              <a:gd name="connsiteX24" fmla="*/ 753291 w 4190427"/>
              <a:gd name="connsiteY24" fmla="*/ 1877038 h 2519959"/>
              <a:gd name="connsiteX25" fmla="*/ 704877 w 4190427"/>
              <a:gd name="connsiteY25" fmla="*/ 1851061 h 2519959"/>
              <a:gd name="connsiteX26" fmla="*/ 678012 w 4190427"/>
              <a:gd name="connsiteY26" fmla="*/ 1837922 h 2519959"/>
              <a:gd name="connsiteX27" fmla="*/ 647746 w 4190427"/>
              <a:gd name="connsiteY27" fmla="*/ 1810721 h 2519959"/>
              <a:gd name="connsiteX28" fmla="*/ 605686 w 4190427"/>
              <a:gd name="connsiteY28" fmla="*/ 1783404 h 2519959"/>
              <a:gd name="connsiteX29" fmla="*/ 564658 w 4190427"/>
              <a:gd name="connsiteY29" fmla="*/ 1781696 h 2519959"/>
              <a:gd name="connsiteX30" fmla="*/ 498025 w 4190427"/>
              <a:gd name="connsiteY30" fmla="*/ 1778232 h 2519959"/>
              <a:gd name="connsiteX31" fmla="*/ 437262 w 4190427"/>
              <a:gd name="connsiteY31" fmla="*/ 1767149 h 2519959"/>
              <a:gd name="connsiteX32" fmla="*/ 417740 w 4190427"/>
              <a:gd name="connsiteY32" fmla="*/ 1752578 h 2519959"/>
              <a:gd name="connsiteX33" fmla="*/ 414112 w 4190427"/>
              <a:gd name="connsiteY33" fmla="*/ 1747244 h 2519959"/>
              <a:gd name="connsiteX34" fmla="*/ 415161 w 4190427"/>
              <a:gd name="connsiteY34" fmla="*/ 1734983 h 2519959"/>
              <a:gd name="connsiteX35" fmla="*/ 510244 w 4190427"/>
              <a:gd name="connsiteY35" fmla="*/ 1709006 h 2519959"/>
              <a:gd name="connsiteX36" fmla="*/ 552813 w 4190427"/>
              <a:gd name="connsiteY36" fmla="*/ 1698730 h 2519959"/>
              <a:gd name="connsiteX37" fmla="*/ 555532 w 4190427"/>
              <a:gd name="connsiteY37" fmla="*/ 1648415 h 2519959"/>
              <a:gd name="connsiteX38" fmla="*/ 555588 w 4190427"/>
              <a:gd name="connsiteY38" fmla="*/ 1602187 h 2519959"/>
              <a:gd name="connsiteX39" fmla="*/ 537756 w 4190427"/>
              <a:gd name="connsiteY39" fmla="*/ 1590388 h 2519959"/>
              <a:gd name="connsiteX40" fmla="*/ 508730 w 4190427"/>
              <a:gd name="connsiteY40" fmla="*/ 1537232 h 2519959"/>
              <a:gd name="connsiteX41" fmla="*/ 526945 w 4190427"/>
              <a:gd name="connsiteY41" fmla="*/ 1494237 h 2519959"/>
              <a:gd name="connsiteX42" fmla="*/ 533821 w 4190427"/>
              <a:gd name="connsiteY42" fmla="*/ 1487425 h 2519959"/>
              <a:gd name="connsiteX43" fmla="*/ 537322 w 4190427"/>
              <a:gd name="connsiteY43" fmla="*/ 1482414 h 2519959"/>
              <a:gd name="connsiteX44" fmla="*/ 545431 w 4190427"/>
              <a:gd name="connsiteY44" fmla="*/ 1463134 h 2519959"/>
              <a:gd name="connsiteX45" fmla="*/ 539566 w 4190427"/>
              <a:gd name="connsiteY45" fmla="*/ 1445192 h 2519959"/>
              <a:gd name="connsiteX46" fmla="*/ 496734 w 4190427"/>
              <a:gd name="connsiteY46" fmla="*/ 1398964 h 2519959"/>
              <a:gd name="connsiteX47" fmla="*/ 469343 w 4190427"/>
              <a:gd name="connsiteY47" fmla="*/ 1370193 h 2519959"/>
              <a:gd name="connsiteX48" fmla="*/ 493176 w 4190427"/>
              <a:gd name="connsiteY48" fmla="*/ 1360471 h 2519959"/>
              <a:gd name="connsiteX49" fmla="*/ 518249 w 4190427"/>
              <a:gd name="connsiteY49" fmla="*/ 1354075 h 2519959"/>
              <a:gd name="connsiteX50" fmla="*/ 519690 w 4190427"/>
              <a:gd name="connsiteY50" fmla="*/ 1134134 h 2519959"/>
              <a:gd name="connsiteX51" fmla="*/ 517434 w 4190427"/>
              <a:gd name="connsiteY51" fmla="*/ 996282 h 2519959"/>
              <a:gd name="connsiteX52" fmla="*/ 518834 w 4190427"/>
              <a:gd name="connsiteY52" fmla="*/ 925000 h 2519959"/>
              <a:gd name="connsiteX53" fmla="*/ 523163 w 4190427"/>
              <a:gd name="connsiteY53" fmla="*/ 892765 h 2519959"/>
              <a:gd name="connsiteX54" fmla="*/ 598212 w 4190427"/>
              <a:gd name="connsiteY54" fmla="*/ 893319 h 2519959"/>
              <a:gd name="connsiteX55" fmla="*/ 617279 w 4190427"/>
              <a:gd name="connsiteY55" fmla="*/ 888770 h 2519959"/>
              <a:gd name="connsiteX56" fmla="*/ 622721 w 4190427"/>
              <a:gd name="connsiteY56" fmla="*/ 871614 h 2519959"/>
              <a:gd name="connsiteX57" fmla="*/ 628263 w 4190427"/>
              <a:gd name="connsiteY57" fmla="*/ 855288 h 2519959"/>
              <a:gd name="connsiteX58" fmla="*/ 635395 w 4190427"/>
              <a:gd name="connsiteY58" fmla="*/ 834853 h 2519959"/>
              <a:gd name="connsiteX59" fmla="*/ 642645 w 4190427"/>
              <a:gd name="connsiteY59" fmla="*/ 811277 h 2519959"/>
              <a:gd name="connsiteX60" fmla="*/ 667271 w 4190427"/>
              <a:gd name="connsiteY60" fmla="*/ 750017 h 2519959"/>
              <a:gd name="connsiteX61" fmla="*/ 702240 w 4190427"/>
              <a:gd name="connsiteY61" fmla="*/ 723832 h 2519959"/>
              <a:gd name="connsiteX62" fmla="*/ 726057 w 4190427"/>
              <a:gd name="connsiteY62" fmla="*/ 711501 h 2519959"/>
              <a:gd name="connsiteX63" fmla="*/ 726089 w 4190427"/>
              <a:gd name="connsiteY63" fmla="*/ 689750 h 2519959"/>
              <a:gd name="connsiteX64" fmla="*/ 734573 w 4190427"/>
              <a:gd name="connsiteY64" fmla="*/ 657422 h 2519959"/>
              <a:gd name="connsiteX65" fmla="*/ 746815 w 4190427"/>
              <a:gd name="connsiteY65" fmla="*/ 649202 h 2519959"/>
              <a:gd name="connsiteX66" fmla="*/ 762361 w 4190427"/>
              <a:gd name="connsiteY66" fmla="*/ 701942 h 2519959"/>
              <a:gd name="connsiteX67" fmla="*/ 783137 w 4190427"/>
              <a:gd name="connsiteY67" fmla="*/ 730274 h 2519959"/>
              <a:gd name="connsiteX68" fmla="*/ 836772 w 4190427"/>
              <a:gd name="connsiteY68" fmla="*/ 821229 h 2519959"/>
              <a:gd name="connsiteX69" fmla="*/ 842635 w 4190427"/>
              <a:gd name="connsiteY69" fmla="*/ 838755 h 2519959"/>
              <a:gd name="connsiteX70" fmla="*/ 845267 w 4190427"/>
              <a:gd name="connsiteY70" fmla="*/ 856974 h 2519959"/>
              <a:gd name="connsiteX71" fmla="*/ 848400 w 4190427"/>
              <a:gd name="connsiteY71" fmla="*/ 876994 h 2519959"/>
              <a:gd name="connsiteX72" fmla="*/ 954625 w 4190427"/>
              <a:gd name="connsiteY72" fmla="*/ 883783 h 2519959"/>
              <a:gd name="connsiteX73" fmla="*/ 981910 w 4190427"/>
              <a:gd name="connsiteY73" fmla="*/ 851640 h 2519959"/>
              <a:gd name="connsiteX74" fmla="*/ 1018509 w 4190427"/>
              <a:gd name="connsiteY74" fmla="*/ 847553 h 2519959"/>
              <a:gd name="connsiteX75" fmla="*/ 1065409 w 4190427"/>
              <a:gd name="connsiteY75" fmla="*/ 841873 h 2519959"/>
              <a:gd name="connsiteX76" fmla="*/ 1117539 w 4190427"/>
              <a:gd name="connsiteY76" fmla="*/ 832706 h 2519959"/>
              <a:gd name="connsiteX77" fmla="*/ 1159650 w 4190427"/>
              <a:gd name="connsiteY77" fmla="*/ 823700 h 2519959"/>
              <a:gd name="connsiteX78" fmla="*/ 1173395 w 4190427"/>
              <a:gd name="connsiteY78" fmla="*/ 792666 h 2519959"/>
              <a:gd name="connsiteX79" fmla="*/ 1191050 w 4190427"/>
              <a:gd name="connsiteY79" fmla="*/ 729258 h 2519959"/>
              <a:gd name="connsiteX80" fmla="*/ 1203417 w 4190427"/>
              <a:gd name="connsiteY80" fmla="*/ 707507 h 2519959"/>
              <a:gd name="connsiteX81" fmla="*/ 1224269 w 4190427"/>
              <a:gd name="connsiteY81" fmla="*/ 677650 h 2519959"/>
              <a:gd name="connsiteX82" fmla="*/ 1293988 w 4190427"/>
              <a:gd name="connsiteY82" fmla="*/ 636710 h 2519959"/>
              <a:gd name="connsiteX83" fmla="*/ 1310128 w 4190427"/>
              <a:gd name="connsiteY83" fmla="*/ 624195 h 2519959"/>
              <a:gd name="connsiteX84" fmla="*/ 1315626 w 4190427"/>
              <a:gd name="connsiteY84" fmla="*/ 594685 h 2519959"/>
              <a:gd name="connsiteX85" fmla="*/ 1323419 w 4190427"/>
              <a:gd name="connsiteY85" fmla="*/ 554275 h 2519959"/>
              <a:gd name="connsiteX86" fmla="*/ 1347164 w 4190427"/>
              <a:gd name="connsiteY86" fmla="*/ 561734 h 2519959"/>
              <a:gd name="connsiteX87" fmla="*/ 1353033 w 4190427"/>
              <a:gd name="connsiteY87" fmla="*/ 585540 h 2519959"/>
              <a:gd name="connsiteX88" fmla="*/ 1357326 w 4190427"/>
              <a:gd name="connsiteY88" fmla="*/ 598448 h 2519959"/>
              <a:gd name="connsiteX89" fmla="*/ 1359496 w 4190427"/>
              <a:gd name="connsiteY89" fmla="*/ 622809 h 2519959"/>
              <a:gd name="connsiteX90" fmla="*/ 1380316 w 4190427"/>
              <a:gd name="connsiteY90" fmla="*/ 642229 h 2519959"/>
              <a:gd name="connsiteX91" fmla="*/ 1458858 w 4190427"/>
              <a:gd name="connsiteY91" fmla="*/ 708453 h 2519959"/>
              <a:gd name="connsiteX92" fmla="*/ 1461788 w 4190427"/>
              <a:gd name="connsiteY92" fmla="*/ 713326 h 2519959"/>
              <a:gd name="connsiteX93" fmla="*/ 1493486 w 4190427"/>
              <a:gd name="connsiteY93" fmla="*/ 806798 h 2519959"/>
              <a:gd name="connsiteX94" fmla="*/ 1495924 w 4190427"/>
              <a:gd name="connsiteY94" fmla="*/ 831528 h 2519959"/>
              <a:gd name="connsiteX95" fmla="*/ 1514574 w 4190427"/>
              <a:gd name="connsiteY95" fmla="*/ 844366 h 2519959"/>
              <a:gd name="connsiteX96" fmla="*/ 1548463 w 4190427"/>
              <a:gd name="connsiteY96" fmla="*/ 863162 h 2519959"/>
              <a:gd name="connsiteX97" fmla="*/ 1605552 w 4190427"/>
              <a:gd name="connsiteY97" fmla="*/ 889555 h 2519959"/>
              <a:gd name="connsiteX98" fmla="*/ 1647407 w 4190427"/>
              <a:gd name="connsiteY98" fmla="*/ 909968 h 2519959"/>
              <a:gd name="connsiteX99" fmla="*/ 1700857 w 4190427"/>
              <a:gd name="connsiteY99" fmla="*/ 910499 h 2519959"/>
              <a:gd name="connsiteX100" fmla="*/ 1754308 w 4190427"/>
              <a:gd name="connsiteY100" fmla="*/ 911030 h 2519959"/>
              <a:gd name="connsiteX101" fmla="*/ 1757004 w 4190427"/>
              <a:gd name="connsiteY101" fmla="*/ 895236 h 2519959"/>
              <a:gd name="connsiteX102" fmla="*/ 1762980 w 4190427"/>
              <a:gd name="connsiteY102" fmla="*/ 875285 h 2519959"/>
              <a:gd name="connsiteX103" fmla="*/ 1768849 w 4190427"/>
              <a:gd name="connsiteY103" fmla="*/ 856628 h 2519959"/>
              <a:gd name="connsiteX104" fmla="*/ 1820356 w 4190427"/>
              <a:gd name="connsiteY104" fmla="*/ 788810 h 2519959"/>
              <a:gd name="connsiteX105" fmla="*/ 1832501 w 4190427"/>
              <a:gd name="connsiteY105" fmla="*/ 771353 h 2519959"/>
              <a:gd name="connsiteX106" fmla="*/ 1835821 w 4190427"/>
              <a:gd name="connsiteY106" fmla="*/ 754866 h 2519959"/>
              <a:gd name="connsiteX107" fmla="*/ 1840356 w 4190427"/>
              <a:gd name="connsiteY107" fmla="*/ 742628 h 2519959"/>
              <a:gd name="connsiteX108" fmla="*/ 1845995 w 4190427"/>
              <a:gd name="connsiteY108" fmla="*/ 732376 h 2519959"/>
              <a:gd name="connsiteX109" fmla="*/ 1865136 w 4190427"/>
              <a:gd name="connsiteY109" fmla="*/ 768328 h 2519959"/>
              <a:gd name="connsiteX110" fmla="*/ 1882977 w 4190427"/>
              <a:gd name="connsiteY110" fmla="*/ 794721 h 2519959"/>
              <a:gd name="connsiteX111" fmla="*/ 1929349 w 4190427"/>
              <a:gd name="connsiteY111" fmla="*/ 895605 h 2519959"/>
              <a:gd name="connsiteX112" fmla="*/ 1935758 w 4190427"/>
              <a:gd name="connsiteY112" fmla="*/ 927355 h 2519959"/>
              <a:gd name="connsiteX113" fmla="*/ 1966022 w 4190427"/>
              <a:gd name="connsiteY113" fmla="*/ 918281 h 2519959"/>
              <a:gd name="connsiteX114" fmla="*/ 2027588 w 4190427"/>
              <a:gd name="connsiteY114" fmla="*/ 919620 h 2519959"/>
              <a:gd name="connsiteX115" fmla="*/ 2057420 w 4190427"/>
              <a:gd name="connsiteY115" fmla="*/ 932782 h 2519959"/>
              <a:gd name="connsiteX116" fmla="*/ 2083720 w 4190427"/>
              <a:gd name="connsiteY116" fmla="*/ 946544 h 2519959"/>
              <a:gd name="connsiteX117" fmla="*/ 2095403 w 4190427"/>
              <a:gd name="connsiteY117" fmla="*/ 976862 h 2519959"/>
              <a:gd name="connsiteX118" fmla="*/ 2106532 w 4190427"/>
              <a:gd name="connsiteY118" fmla="*/ 990555 h 2519959"/>
              <a:gd name="connsiteX119" fmla="*/ 2104431 w 4190427"/>
              <a:gd name="connsiteY119" fmla="*/ 1015216 h 2519959"/>
              <a:gd name="connsiteX120" fmla="*/ 2093625 w 4190427"/>
              <a:gd name="connsiteY120" fmla="*/ 1036875 h 2519959"/>
              <a:gd name="connsiteX121" fmla="*/ 2091616 w 4190427"/>
              <a:gd name="connsiteY121" fmla="*/ 1123813 h 2519959"/>
              <a:gd name="connsiteX122" fmla="*/ 2093348 w 4190427"/>
              <a:gd name="connsiteY122" fmla="*/ 1206063 h 2519959"/>
              <a:gd name="connsiteX123" fmla="*/ 2099698 w 4190427"/>
              <a:gd name="connsiteY123" fmla="*/ 1267046 h 2519959"/>
              <a:gd name="connsiteX124" fmla="*/ 2105401 w 4190427"/>
              <a:gd name="connsiteY124" fmla="*/ 1313412 h 2519959"/>
              <a:gd name="connsiteX125" fmla="*/ 2153335 w 4190427"/>
              <a:gd name="connsiteY125" fmla="*/ 1294686 h 2519959"/>
              <a:gd name="connsiteX126" fmla="*/ 2210713 w 4190427"/>
              <a:gd name="connsiteY126" fmla="*/ 1306162 h 2519959"/>
              <a:gd name="connsiteX127" fmla="*/ 2249666 w 4190427"/>
              <a:gd name="connsiteY127" fmla="*/ 1350935 h 2519959"/>
              <a:gd name="connsiteX128" fmla="*/ 2254999 w 4190427"/>
              <a:gd name="connsiteY128" fmla="*/ 1368346 h 2519959"/>
              <a:gd name="connsiteX129" fmla="*/ 2260449 w 4190427"/>
              <a:gd name="connsiteY129" fmla="*/ 1386795 h 2519959"/>
              <a:gd name="connsiteX130" fmla="*/ 2266498 w 4190427"/>
              <a:gd name="connsiteY130" fmla="*/ 1400465 h 2519959"/>
              <a:gd name="connsiteX131" fmla="*/ 2413418 w 4190427"/>
              <a:gd name="connsiteY131" fmla="*/ 1409794 h 2519959"/>
              <a:gd name="connsiteX132" fmla="*/ 2436023 w 4190427"/>
              <a:gd name="connsiteY132" fmla="*/ 1401412 h 2519959"/>
              <a:gd name="connsiteX133" fmla="*/ 2473036 w 4190427"/>
              <a:gd name="connsiteY133" fmla="*/ 1386495 h 2519959"/>
              <a:gd name="connsiteX134" fmla="*/ 2508732 w 4190427"/>
              <a:gd name="connsiteY134" fmla="*/ 1379013 h 2519959"/>
              <a:gd name="connsiteX135" fmla="*/ 2557036 w 4190427"/>
              <a:gd name="connsiteY135" fmla="*/ 1371624 h 2519959"/>
              <a:gd name="connsiteX136" fmla="*/ 2598713 w 4190427"/>
              <a:gd name="connsiteY136" fmla="*/ 1368392 h 2519959"/>
              <a:gd name="connsiteX137" fmla="*/ 2662395 w 4190427"/>
              <a:gd name="connsiteY137" fmla="*/ 1372040 h 2519959"/>
              <a:gd name="connsiteX138" fmla="*/ 2683291 w 4190427"/>
              <a:gd name="connsiteY138" fmla="*/ 1392937 h 2519959"/>
              <a:gd name="connsiteX139" fmla="*/ 2692065 w 4190427"/>
              <a:gd name="connsiteY139" fmla="*/ 1413257 h 2519959"/>
              <a:gd name="connsiteX140" fmla="*/ 2729216 w 4190427"/>
              <a:gd name="connsiteY140" fmla="*/ 1423602 h 2519959"/>
              <a:gd name="connsiteX141" fmla="*/ 2759764 w 4190427"/>
              <a:gd name="connsiteY141" fmla="*/ 1425195 h 2519959"/>
              <a:gd name="connsiteX142" fmla="*/ 2777012 w 4190427"/>
              <a:gd name="connsiteY142" fmla="*/ 1410279 h 2519959"/>
              <a:gd name="connsiteX143" fmla="*/ 2807075 w 4190427"/>
              <a:gd name="connsiteY143" fmla="*/ 1395339 h 2519959"/>
              <a:gd name="connsiteX144" fmla="*/ 2848890 w 4190427"/>
              <a:gd name="connsiteY144" fmla="*/ 1414389 h 2519959"/>
              <a:gd name="connsiteX145" fmla="*/ 2898487 w 4190427"/>
              <a:gd name="connsiteY145" fmla="*/ 1408939 h 2519959"/>
              <a:gd name="connsiteX146" fmla="*/ 2974291 w 4190427"/>
              <a:gd name="connsiteY146" fmla="*/ 1395985 h 2519959"/>
              <a:gd name="connsiteX147" fmla="*/ 3025966 w 4190427"/>
              <a:gd name="connsiteY147" fmla="*/ 1394808 h 2519959"/>
              <a:gd name="connsiteX148" fmla="*/ 3028136 w 4190427"/>
              <a:gd name="connsiteY148" fmla="*/ 1385086 h 2519959"/>
              <a:gd name="connsiteX149" fmla="*/ 3039150 w 4190427"/>
              <a:gd name="connsiteY149" fmla="*/ 1356246 h 2519959"/>
              <a:gd name="connsiteX150" fmla="*/ 3045545 w 4190427"/>
              <a:gd name="connsiteY150" fmla="*/ 1166785 h 2519959"/>
              <a:gd name="connsiteX151" fmla="*/ 3042729 w 4190427"/>
              <a:gd name="connsiteY151" fmla="*/ 1142586 h 2519959"/>
              <a:gd name="connsiteX152" fmla="*/ 3047300 w 4190427"/>
              <a:gd name="connsiteY152" fmla="*/ 1120072 h 2519959"/>
              <a:gd name="connsiteX153" fmla="*/ 3058476 w 4190427"/>
              <a:gd name="connsiteY153" fmla="*/ 968342 h 2519959"/>
              <a:gd name="connsiteX154" fmla="*/ 3065703 w 4190427"/>
              <a:gd name="connsiteY154" fmla="*/ 589974 h 2519959"/>
              <a:gd name="connsiteX155" fmla="*/ 3072953 w 4190427"/>
              <a:gd name="connsiteY155" fmla="*/ 301566 h 2519959"/>
              <a:gd name="connsiteX156" fmla="*/ 3076786 w 4190427"/>
              <a:gd name="connsiteY156" fmla="*/ 162981 h 2519959"/>
              <a:gd name="connsiteX157" fmla="*/ 3093942 w 4190427"/>
              <a:gd name="connsiteY157" fmla="*/ 21448 h 2519959"/>
              <a:gd name="connsiteX158" fmla="*/ 3123912 w 4190427"/>
              <a:gd name="connsiteY158" fmla="*/ 6531 h 2519959"/>
              <a:gd name="connsiteX159" fmla="*/ 3131070 w 4190427"/>
              <a:gd name="connsiteY159" fmla="*/ 18599 h 2519959"/>
              <a:gd name="connsiteX160" fmla="*/ 3137050 w 4190427"/>
              <a:gd name="connsiteY160" fmla="*/ 33109 h 2519959"/>
              <a:gd name="connsiteX161" fmla="*/ 3152751 w 4190427"/>
              <a:gd name="connsiteY161" fmla="*/ 296124 h 2519959"/>
              <a:gd name="connsiteX162" fmla="*/ 3160001 w 4190427"/>
              <a:gd name="connsiteY162" fmla="*/ 570023 h 2519959"/>
              <a:gd name="connsiteX163" fmla="*/ 3167598 w 4190427"/>
              <a:gd name="connsiteY163" fmla="*/ 883136 h 2519959"/>
              <a:gd name="connsiteX164" fmla="*/ 3171177 w 4190427"/>
              <a:gd name="connsiteY164" fmla="*/ 1109173 h 2519959"/>
              <a:gd name="connsiteX165" fmla="*/ 3180205 w 4190427"/>
              <a:gd name="connsiteY165" fmla="*/ 1118894 h 2519959"/>
              <a:gd name="connsiteX166" fmla="*/ 3184684 w 4190427"/>
              <a:gd name="connsiteY166" fmla="*/ 1144479 h 2519959"/>
              <a:gd name="connsiteX167" fmla="*/ 3180297 w 4190427"/>
              <a:gd name="connsiteY167" fmla="*/ 1245894 h 2519959"/>
              <a:gd name="connsiteX168" fmla="*/ 3180436 w 4190427"/>
              <a:gd name="connsiteY168" fmla="*/ 1342738 h 2519959"/>
              <a:gd name="connsiteX169" fmla="*/ 3190272 w 4190427"/>
              <a:gd name="connsiteY169" fmla="*/ 1358093 h 2519959"/>
              <a:gd name="connsiteX170" fmla="*/ 3200085 w 4190427"/>
              <a:gd name="connsiteY170" fmla="*/ 1380306 h 2519959"/>
              <a:gd name="connsiteX171" fmla="*/ 3247488 w 4190427"/>
              <a:gd name="connsiteY171" fmla="*/ 1398271 h 2519959"/>
              <a:gd name="connsiteX172" fmla="*/ 3298032 w 4190427"/>
              <a:gd name="connsiteY172" fmla="*/ 1412149 h 2519959"/>
              <a:gd name="connsiteX173" fmla="*/ 3381293 w 4190427"/>
              <a:gd name="connsiteY173" fmla="*/ 1426188 h 2519959"/>
              <a:gd name="connsiteX174" fmla="*/ 3496349 w 4190427"/>
              <a:gd name="connsiteY174" fmla="*/ 1448009 h 2519959"/>
              <a:gd name="connsiteX175" fmla="*/ 3524657 w 4190427"/>
              <a:gd name="connsiteY175" fmla="*/ 1460917 h 2519959"/>
              <a:gd name="connsiteX176" fmla="*/ 3544722 w 4190427"/>
              <a:gd name="connsiteY176" fmla="*/ 1468422 h 2519959"/>
              <a:gd name="connsiteX177" fmla="*/ 3544722 w 4190427"/>
              <a:gd name="connsiteY177" fmla="*/ 1491443 h 2519959"/>
              <a:gd name="connsiteX178" fmla="*/ 3544722 w 4190427"/>
              <a:gd name="connsiteY178" fmla="*/ 1514488 h 2519959"/>
              <a:gd name="connsiteX179" fmla="*/ 3567397 w 4190427"/>
              <a:gd name="connsiteY179" fmla="*/ 1516497 h 2519959"/>
              <a:gd name="connsiteX180" fmla="*/ 3709768 w 4190427"/>
              <a:gd name="connsiteY180" fmla="*/ 1522477 h 2519959"/>
              <a:gd name="connsiteX181" fmla="*/ 3843988 w 4190427"/>
              <a:gd name="connsiteY181" fmla="*/ 1529751 h 2519959"/>
              <a:gd name="connsiteX182" fmla="*/ 3929236 w 4190427"/>
              <a:gd name="connsiteY182" fmla="*/ 1558568 h 2519959"/>
              <a:gd name="connsiteX183" fmla="*/ 4067081 w 4190427"/>
              <a:gd name="connsiteY183" fmla="*/ 1609022 h 2519959"/>
              <a:gd name="connsiteX184" fmla="*/ 4154014 w 4190427"/>
              <a:gd name="connsiteY184" fmla="*/ 1644882 h 2519959"/>
              <a:gd name="connsiteX185" fmla="*/ 4184631 w 4190427"/>
              <a:gd name="connsiteY185" fmla="*/ 1660168 h 2519959"/>
              <a:gd name="connsiteX186" fmla="*/ 4190427 w 4190427"/>
              <a:gd name="connsiteY186" fmla="*/ 1681712 h 2519959"/>
              <a:gd name="connsiteX187" fmla="*/ 4186802 w 4190427"/>
              <a:gd name="connsiteY187" fmla="*/ 1705519 h 2519959"/>
              <a:gd name="connsiteX188" fmla="*/ 4186802 w 4190427"/>
              <a:gd name="connsiteY188" fmla="*/ 1770820 h 2519959"/>
              <a:gd name="connsiteX189" fmla="*/ 4190427 w 4190427"/>
              <a:gd name="connsiteY189" fmla="*/ 1810929 h 2519959"/>
              <a:gd name="connsiteX190" fmla="*/ 4185024 w 4190427"/>
              <a:gd name="connsiteY190" fmla="*/ 1848821 h 2519959"/>
              <a:gd name="connsiteX191" fmla="*/ 4181145 w 4190427"/>
              <a:gd name="connsiteY191" fmla="*/ 1896804 h 2519959"/>
              <a:gd name="connsiteX192" fmla="*/ 4186548 w 4190427"/>
              <a:gd name="connsiteY192" fmla="*/ 1946080 h 2519959"/>
              <a:gd name="connsiteX193" fmla="*/ 4190427 w 4190427"/>
              <a:gd name="connsiteY193" fmla="*/ 2233654 h 2519959"/>
              <a:gd name="connsiteX194" fmla="*/ 4190427 w 4190427"/>
              <a:gd name="connsiteY194" fmla="*/ 2519959 h 2519959"/>
              <a:gd name="connsiteX195" fmla="*/ 2115653 w 4190427"/>
              <a:gd name="connsiteY195" fmla="*/ 2519959 h 2519959"/>
              <a:gd name="connsiteX196" fmla="*/ 4009057 w 4190427"/>
              <a:gd name="connsiteY196" fmla="*/ 1631374 h 2519959"/>
              <a:gd name="connsiteX197" fmla="*/ 3980033 w 4190427"/>
              <a:gd name="connsiteY197" fmla="*/ 1622161 h 2519959"/>
              <a:gd name="connsiteX198" fmla="*/ 3892962 w 4190427"/>
              <a:gd name="connsiteY198" fmla="*/ 1587363 h 2519959"/>
              <a:gd name="connsiteX199" fmla="*/ 3820368 w 4190427"/>
              <a:gd name="connsiteY199" fmla="*/ 1558592 h 2519959"/>
              <a:gd name="connsiteX200" fmla="*/ 3849830 w 4190427"/>
              <a:gd name="connsiteY200" fmla="*/ 1580782 h 2519959"/>
              <a:gd name="connsiteX201" fmla="*/ 3877030 w 4190427"/>
              <a:gd name="connsiteY201" fmla="*/ 1595283 h 2519959"/>
              <a:gd name="connsiteX202" fmla="*/ 3886727 w 4190427"/>
              <a:gd name="connsiteY202" fmla="*/ 1602118 h 2519959"/>
              <a:gd name="connsiteX203" fmla="*/ 3945583 w 4190427"/>
              <a:gd name="connsiteY203" fmla="*/ 1625809 h 2519959"/>
              <a:gd name="connsiteX204" fmla="*/ 3992733 w 4190427"/>
              <a:gd name="connsiteY204" fmla="*/ 1634237 h 2519959"/>
              <a:gd name="connsiteX205" fmla="*/ 4009057 w 4190427"/>
              <a:gd name="connsiteY205" fmla="*/ 1631374 h 2519959"/>
              <a:gd name="connsiteX0" fmla="*/ 2116647 w 4191421"/>
              <a:gd name="connsiteY0" fmla="*/ 2519959 h 2519959"/>
              <a:gd name="connsiteX1" fmla="*/ 146688 w 4191421"/>
              <a:gd name="connsiteY1" fmla="*/ 2351256 h 2519959"/>
              <a:gd name="connsiteX2" fmla="*/ 145758 w 4191421"/>
              <a:gd name="connsiteY2" fmla="*/ 2300341 h 2519959"/>
              <a:gd name="connsiteX3" fmla="*/ 158914 w 4191421"/>
              <a:gd name="connsiteY3" fmla="*/ 2244507 h 2519959"/>
              <a:gd name="connsiteX4" fmla="*/ 188351 w 4191421"/>
              <a:gd name="connsiteY4" fmla="*/ 2214812 h 2519959"/>
              <a:gd name="connsiteX5" fmla="*/ 185017 w 4191421"/>
              <a:gd name="connsiteY5" fmla="*/ 2199665 h 2519959"/>
              <a:gd name="connsiteX6" fmla="*/ 179312 w 4191421"/>
              <a:gd name="connsiteY6" fmla="*/ 2190082 h 2519959"/>
              <a:gd name="connsiteX7" fmla="*/ 173872 w 4191421"/>
              <a:gd name="connsiteY7" fmla="*/ 2186202 h 2519959"/>
              <a:gd name="connsiteX8" fmla="*/ 168106 w 4191421"/>
              <a:gd name="connsiteY8" fmla="*/ 2172810 h 2519959"/>
              <a:gd name="connsiteX9" fmla="*/ 198333 w 4191421"/>
              <a:gd name="connsiteY9" fmla="*/ 2142653 h 2519959"/>
              <a:gd name="connsiteX10" fmla="*/ 185507 w 4191421"/>
              <a:gd name="connsiteY10" fmla="*/ 2131823 h 2519959"/>
              <a:gd name="connsiteX11" fmla="*/ 119327 w 4191421"/>
              <a:gd name="connsiteY11" fmla="*/ 2104715 h 2519959"/>
              <a:gd name="connsiteX12" fmla="*/ 114425 w 4191421"/>
              <a:gd name="connsiteY12" fmla="*/ 2077329 h 2519959"/>
              <a:gd name="connsiteX13" fmla="*/ 124201 w 4191421"/>
              <a:gd name="connsiteY13" fmla="*/ 2054215 h 2519959"/>
              <a:gd name="connsiteX14" fmla="*/ 125806 w 4191421"/>
              <a:gd name="connsiteY14" fmla="*/ 2045694 h 2519959"/>
              <a:gd name="connsiteX15" fmla="*/ 127702 w 4191421"/>
              <a:gd name="connsiteY15" fmla="*/ 2030639 h 2519959"/>
              <a:gd name="connsiteX16" fmla="*/ 378830 w 4191421"/>
              <a:gd name="connsiteY16" fmla="*/ 1997480 h 2519959"/>
              <a:gd name="connsiteX17" fmla="*/ 889413 w 4191421"/>
              <a:gd name="connsiteY17" fmla="*/ 1962405 h 2519959"/>
              <a:gd name="connsiteX18" fmla="*/ 977383 w 4191421"/>
              <a:gd name="connsiteY18" fmla="*/ 1958018 h 2519959"/>
              <a:gd name="connsiteX19" fmla="*/ 929317 w 4191421"/>
              <a:gd name="connsiteY19" fmla="*/ 1941924 h 2519959"/>
              <a:gd name="connsiteX20" fmla="*/ 857672 w 4191421"/>
              <a:gd name="connsiteY20" fmla="*/ 1919849 h 2519959"/>
              <a:gd name="connsiteX21" fmla="*/ 815956 w 4191421"/>
              <a:gd name="connsiteY21" fmla="*/ 1907149 h 2519959"/>
              <a:gd name="connsiteX22" fmla="*/ 788747 w 4191421"/>
              <a:gd name="connsiteY22" fmla="*/ 1896435 h 2519959"/>
              <a:gd name="connsiteX23" fmla="*/ 754285 w 4191421"/>
              <a:gd name="connsiteY23" fmla="*/ 1877038 h 2519959"/>
              <a:gd name="connsiteX24" fmla="*/ 705871 w 4191421"/>
              <a:gd name="connsiteY24" fmla="*/ 1851061 h 2519959"/>
              <a:gd name="connsiteX25" fmla="*/ 679006 w 4191421"/>
              <a:gd name="connsiteY25" fmla="*/ 1837922 h 2519959"/>
              <a:gd name="connsiteX26" fmla="*/ 648740 w 4191421"/>
              <a:gd name="connsiteY26" fmla="*/ 1810721 h 2519959"/>
              <a:gd name="connsiteX27" fmla="*/ 606680 w 4191421"/>
              <a:gd name="connsiteY27" fmla="*/ 1783404 h 2519959"/>
              <a:gd name="connsiteX28" fmla="*/ 565652 w 4191421"/>
              <a:gd name="connsiteY28" fmla="*/ 1781696 h 2519959"/>
              <a:gd name="connsiteX29" fmla="*/ 499019 w 4191421"/>
              <a:gd name="connsiteY29" fmla="*/ 1778232 h 2519959"/>
              <a:gd name="connsiteX30" fmla="*/ 438256 w 4191421"/>
              <a:gd name="connsiteY30" fmla="*/ 1767149 h 2519959"/>
              <a:gd name="connsiteX31" fmla="*/ 418734 w 4191421"/>
              <a:gd name="connsiteY31" fmla="*/ 1752578 h 2519959"/>
              <a:gd name="connsiteX32" fmla="*/ 415106 w 4191421"/>
              <a:gd name="connsiteY32" fmla="*/ 1747244 h 2519959"/>
              <a:gd name="connsiteX33" fmla="*/ 416155 w 4191421"/>
              <a:gd name="connsiteY33" fmla="*/ 1734983 h 2519959"/>
              <a:gd name="connsiteX34" fmla="*/ 511238 w 4191421"/>
              <a:gd name="connsiteY34" fmla="*/ 1709006 h 2519959"/>
              <a:gd name="connsiteX35" fmla="*/ 553807 w 4191421"/>
              <a:gd name="connsiteY35" fmla="*/ 1698730 h 2519959"/>
              <a:gd name="connsiteX36" fmla="*/ 556526 w 4191421"/>
              <a:gd name="connsiteY36" fmla="*/ 1648415 h 2519959"/>
              <a:gd name="connsiteX37" fmla="*/ 556582 w 4191421"/>
              <a:gd name="connsiteY37" fmla="*/ 1602187 h 2519959"/>
              <a:gd name="connsiteX38" fmla="*/ 538750 w 4191421"/>
              <a:gd name="connsiteY38" fmla="*/ 1590388 h 2519959"/>
              <a:gd name="connsiteX39" fmla="*/ 509724 w 4191421"/>
              <a:gd name="connsiteY39" fmla="*/ 1537232 h 2519959"/>
              <a:gd name="connsiteX40" fmla="*/ 527939 w 4191421"/>
              <a:gd name="connsiteY40" fmla="*/ 1494237 h 2519959"/>
              <a:gd name="connsiteX41" fmla="*/ 534815 w 4191421"/>
              <a:gd name="connsiteY41" fmla="*/ 1487425 h 2519959"/>
              <a:gd name="connsiteX42" fmla="*/ 538316 w 4191421"/>
              <a:gd name="connsiteY42" fmla="*/ 1482414 h 2519959"/>
              <a:gd name="connsiteX43" fmla="*/ 546425 w 4191421"/>
              <a:gd name="connsiteY43" fmla="*/ 1463134 h 2519959"/>
              <a:gd name="connsiteX44" fmla="*/ 540560 w 4191421"/>
              <a:gd name="connsiteY44" fmla="*/ 1445192 h 2519959"/>
              <a:gd name="connsiteX45" fmla="*/ 497728 w 4191421"/>
              <a:gd name="connsiteY45" fmla="*/ 1398964 h 2519959"/>
              <a:gd name="connsiteX46" fmla="*/ 470337 w 4191421"/>
              <a:gd name="connsiteY46" fmla="*/ 1370193 h 2519959"/>
              <a:gd name="connsiteX47" fmla="*/ 494170 w 4191421"/>
              <a:gd name="connsiteY47" fmla="*/ 1360471 h 2519959"/>
              <a:gd name="connsiteX48" fmla="*/ 519243 w 4191421"/>
              <a:gd name="connsiteY48" fmla="*/ 1354075 h 2519959"/>
              <a:gd name="connsiteX49" fmla="*/ 520684 w 4191421"/>
              <a:gd name="connsiteY49" fmla="*/ 1134134 h 2519959"/>
              <a:gd name="connsiteX50" fmla="*/ 518428 w 4191421"/>
              <a:gd name="connsiteY50" fmla="*/ 996282 h 2519959"/>
              <a:gd name="connsiteX51" fmla="*/ 519828 w 4191421"/>
              <a:gd name="connsiteY51" fmla="*/ 925000 h 2519959"/>
              <a:gd name="connsiteX52" fmla="*/ 524157 w 4191421"/>
              <a:gd name="connsiteY52" fmla="*/ 892765 h 2519959"/>
              <a:gd name="connsiteX53" fmla="*/ 599206 w 4191421"/>
              <a:gd name="connsiteY53" fmla="*/ 893319 h 2519959"/>
              <a:gd name="connsiteX54" fmla="*/ 618273 w 4191421"/>
              <a:gd name="connsiteY54" fmla="*/ 888770 h 2519959"/>
              <a:gd name="connsiteX55" fmla="*/ 623715 w 4191421"/>
              <a:gd name="connsiteY55" fmla="*/ 871614 h 2519959"/>
              <a:gd name="connsiteX56" fmla="*/ 629257 w 4191421"/>
              <a:gd name="connsiteY56" fmla="*/ 855288 h 2519959"/>
              <a:gd name="connsiteX57" fmla="*/ 636389 w 4191421"/>
              <a:gd name="connsiteY57" fmla="*/ 834853 h 2519959"/>
              <a:gd name="connsiteX58" fmla="*/ 643639 w 4191421"/>
              <a:gd name="connsiteY58" fmla="*/ 811277 h 2519959"/>
              <a:gd name="connsiteX59" fmla="*/ 668265 w 4191421"/>
              <a:gd name="connsiteY59" fmla="*/ 750017 h 2519959"/>
              <a:gd name="connsiteX60" fmla="*/ 703234 w 4191421"/>
              <a:gd name="connsiteY60" fmla="*/ 723832 h 2519959"/>
              <a:gd name="connsiteX61" fmla="*/ 727051 w 4191421"/>
              <a:gd name="connsiteY61" fmla="*/ 711501 h 2519959"/>
              <a:gd name="connsiteX62" fmla="*/ 727083 w 4191421"/>
              <a:gd name="connsiteY62" fmla="*/ 689750 h 2519959"/>
              <a:gd name="connsiteX63" fmla="*/ 735567 w 4191421"/>
              <a:gd name="connsiteY63" fmla="*/ 657422 h 2519959"/>
              <a:gd name="connsiteX64" fmla="*/ 747809 w 4191421"/>
              <a:gd name="connsiteY64" fmla="*/ 649202 h 2519959"/>
              <a:gd name="connsiteX65" fmla="*/ 763355 w 4191421"/>
              <a:gd name="connsiteY65" fmla="*/ 701942 h 2519959"/>
              <a:gd name="connsiteX66" fmla="*/ 784131 w 4191421"/>
              <a:gd name="connsiteY66" fmla="*/ 730274 h 2519959"/>
              <a:gd name="connsiteX67" fmla="*/ 837766 w 4191421"/>
              <a:gd name="connsiteY67" fmla="*/ 821229 h 2519959"/>
              <a:gd name="connsiteX68" fmla="*/ 843629 w 4191421"/>
              <a:gd name="connsiteY68" fmla="*/ 838755 h 2519959"/>
              <a:gd name="connsiteX69" fmla="*/ 846261 w 4191421"/>
              <a:gd name="connsiteY69" fmla="*/ 856974 h 2519959"/>
              <a:gd name="connsiteX70" fmla="*/ 849394 w 4191421"/>
              <a:gd name="connsiteY70" fmla="*/ 876994 h 2519959"/>
              <a:gd name="connsiteX71" fmla="*/ 955619 w 4191421"/>
              <a:gd name="connsiteY71" fmla="*/ 883783 h 2519959"/>
              <a:gd name="connsiteX72" fmla="*/ 982904 w 4191421"/>
              <a:gd name="connsiteY72" fmla="*/ 851640 h 2519959"/>
              <a:gd name="connsiteX73" fmla="*/ 1019503 w 4191421"/>
              <a:gd name="connsiteY73" fmla="*/ 847553 h 2519959"/>
              <a:gd name="connsiteX74" fmla="*/ 1066403 w 4191421"/>
              <a:gd name="connsiteY74" fmla="*/ 841873 h 2519959"/>
              <a:gd name="connsiteX75" fmla="*/ 1118533 w 4191421"/>
              <a:gd name="connsiteY75" fmla="*/ 832706 h 2519959"/>
              <a:gd name="connsiteX76" fmla="*/ 1160644 w 4191421"/>
              <a:gd name="connsiteY76" fmla="*/ 823700 h 2519959"/>
              <a:gd name="connsiteX77" fmla="*/ 1174389 w 4191421"/>
              <a:gd name="connsiteY77" fmla="*/ 792666 h 2519959"/>
              <a:gd name="connsiteX78" fmla="*/ 1192044 w 4191421"/>
              <a:gd name="connsiteY78" fmla="*/ 729258 h 2519959"/>
              <a:gd name="connsiteX79" fmla="*/ 1204411 w 4191421"/>
              <a:gd name="connsiteY79" fmla="*/ 707507 h 2519959"/>
              <a:gd name="connsiteX80" fmla="*/ 1225263 w 4191421"/>
              <a:gd name="connsiteY80" fmla="*/ 677650 h 2519959"/>
              <a:gd name="connsiteX81" fmla="*/ 1294982 w 4191421"/>
              <a:gd name="connsiteY81" fmla="*/ 636710 h 2519959"/>
              <a:gd name="connsiteX82" fmla="*/ 1311122 w 4191421"/>
              <a:gd name="connsiteY82" fmla="*/ 624195 h 2519959"/>
              <a:gd name="connsiteX83" fmla="*/ 1316620 w 4191421"/>
              <a:gd name="connsiteY83" fmla="*/ 594685 h 2519959"/>
              <a:gd name="connsiteX84" fmla="*/ 1324413 w 4191421"/>
              <a:gd name="connsiteY84" fmla="*/ 554275 h 2519959"/>
              <a:gd name="connsiteX85" fmla="*/ 1348158 w 4191421"/>
              <a:gd name="connsiteY85" fmla="*/ 561734 h 2519959"/>
              <a:gd name="connsiteX86" fmla="*/ 1354027 w 4191421"/>
              <a:gd name="connsiteY86" fmla="*/ 585540 h 2519959"/>
              <a:gd name="connsiteX87" fmla="*/ 1358320 w 4191421"/>
              <a:gd name="connsiteY87" fmla="*/ 598448 h 2519959"/>
              <a:gd name="connsiteX88" fmla="*/ 1360490 w 4191421"/>
              <a:gd name="connsiteY88" fmla="*/ 622809 h 2519959"/>
              <a:gd name="connsiteX89" fmla="*/ 1381310 w 4191421"/>
              <a:gd name="connsiteY89" fmla="*/ 642229 h 2519959"/>
              <a:gd name="connsiteX90" fmla="*/ 1459852 w 4191421"/>
              <a:gd name="connsiteY90" fmla="*/ 708453 h 2519959"/>
              <a:gd name="connsiteX91" fmla="*/ 1462782 w 4191421"/>
              <a:gd name="connsiteY91" fmla="*/ 713326 h 2519959"/>
              <a:gd name="connsiteX92" fmla="*/ 1494480 w 4191421"/>
              <a:gd name="connsiteY92" fmla="*/ 806798 h 2519959"/>
              <a:gd name="connsiteX93" fmla="*/ 1496918 w 4191421"/>
              <a:gd name="connsiteY93" fmla="*/ 831528 h 2519959"/>
              <a:gd name="connsiteX94" fmla="*/ 1515568 w 4191421"/>
              <a:gd name="connsiteY94" fmla="*/ 844366 h 2519959"/>
              <a:gd name="connsiteX95" fmla="*/ 1549457 w 4191421"/>
              <a:gd name="connsiteY95" fmla="*/ 863162 h 2519959"/>
              <a:gd name="connsiteX96" fmla="*/ 1606546 w 4191421"/>
              <a:gd name="connsiteY96" fmla="*/ 889555 h 2519959"/>
              <a:gd name="connsiteX97" fmla="*/ 1648401 w 4191421"/>
              <a:gd name="connsiteY97" fmla="*/ 909968 h 2519959"/>
              <a:gd name="connsiteX98" fmla="*/ 1701851 w 4191421"/>
              <a:gd name="connsiteY98" fmla="*/ 910499 h 2519959"/>
              <a:gd name="connsiteX99" fmla="*/ 1755302 w 4191421"/>
              <a:gd name="connsiteY99" fmla="*/ 911030 h 2519959"/>
              <a:gd name="connsiteX100" fmla="*/ 1757998 w 4191421"/>
              <a:gd name="connsiteY100" fmla="*/ 895236 h 2519959"/>
              <a:gd name="connsiteX101" fmla="*/ 1763974 w 4191421"/>
              <a:gd name="connsiteY101" fmla="*/ 875285 h 2519959"/>
              <a:gd name="connsiteX102" fmla="*/ 1769843 w 4191421"/>
              <a:gd name="connsiteY102" fmla="*/ 856628 h 2519959"/>
              <a:gd name="connsiteX103" fmla="*/ 1821350 w 4191421"/>
              <a:gd name="connsiteY103" fmla="*/ 788810 h 2519959"/>
              <a:gd name="connsiteX104" fmla="*/ 1833495 w 4191421"/>
              <a:gd name="connsiteY104" fmla="*/ 771353 h 2519959"/>
              <a:gd name="connsiteX105" fmla="*/ 1836815 w 4191421"/>
              <a:gd name="connsiteY105" fmla="*/ 754866 h 2519959"/>
              <a:gd name="connsiteX106" fmla="*/ 1841350 w 4191421"/>
              <a:gd name="connsiteY106" fmla="*/ 742628 h 2519959"/>
              <a:gd name="connsiteX107" fmla="*/ 1846989 w 4191421"/>
              <a:gd name="connsiteY107" fmla="*/ 732376 h 2519959"/>
              <a:gd name="connsiteX108" fmla="*/ 1866130 w 4191421"/>
              <a:gd name="connsiteY108" fmla="*/ 768328 h 2519959"/>
              <a:gd name="connsiteX109" fmla="*/ 1883971 w 4191421"/>
              <a:gd name="connsiteY109" fmla="*/ 794721 h 2519959"/>
              <a:gd name="connsiteX110" fmla="*/ 1930343 w 4191421"/>
              <a:gd name="connsiteY110" fmla="*/ 895605 h 2519959"/>
              <a:gd name="connsiteX111" fmla="*/ 1936752 w 4191421"/>
              <a:gd name="connsiteY111" fmla="*/ 927355 h 2519959"/>
              <a:gd name="connsiteX112" fmla="*/ 1967016 w 4191421"/>
              <a:gd name="connsiteY112" fmla="*/ 918281 h 2519959"/>
              <a:gd name="connsiteX113" fmla="*/ 2028582 w 4191421"/>
              <a:gd name="connsiteY113" fmla="*/ 919620 h 2519959"/>
              <a:gd name="connsiteX114" fmla="*/ 2058414 w 4191421"/>
              <a:gd name="connsiteY114" fmla="*/ 932782 h 2519959"/>
              <a:gd name="connsiteX115" fmla="*/ 2084714 w 4191421"/>
              <a:gd name="connsiteY115" fmla="*/ 946544 h 2519959"/>
              <a:gd name="connsiteX116" fmla="*/ 2096397 w 4191421"/>
              <a:gd name="connsiteY116" fmla="*/ 976862 h 2519959"/>
              <a:gd name="connsiteX117" fmla="*/ 2107526 w 4191421"/>
              <a:gd name="connsiteY117" fmla="*/ 990555 h 2519959"/>
              <a:gd name="connsiteX118" fmla="*/ 2105425 w 4191421"/>
              <a:gd name="connsiteY118" fmla="*/ 1015216 h 2519959"/>
              <a:gd name="connsiteX119" fmla="*/ 2094619 w 4191421"/>
              <a:gd name="connsiteY119" fmla="*/ 1036875 h 2519959"/>
              <a:gd name="connsiteX120" fmla="*/ 2092610 w 4191421"/>
              <a:gd name="connsiteY120" fmla="*/ 1123813 h 2519959"/>
              <a:gd name="connsiteX121" fmla="*/ 2094342 w 4191421"/>
              <a:gd name="connsiteY121" fmla="*/ 1206063 h 2519959"/>
              <a:gd name="connsiteX122" fmla="*/ 2100692 w 4191421"/>
              <a:gd name="connsiteY122" fmla="*/ 1267046 h 2519959"/>
              <a:gd name="connsiteX123" fmla="*/ 2106395 w 4191421"/>
              <a:gd name="connsiteY123" fmla="*/ 1313412 h 2519959"/>
              <a:gd name="connsiteX124" fmla="*/ 2154329 w 4191421"/>
              <a:gd name="connsiteY124" fmla="*/ 1294686 h 2519959"/>
              <a:gd name="connsiteX125" fmla="*/ 2211707 w 4191421"/>
              <a:gd name="connsiteY125" fmla="*/ 1306162 h 2519959"/>
              <a:gd name="connsiteX126" fmla="*/ 2250660 w 4191421"/>
              <a:gd name="connsiteY126" fmla="*/ 1350935 h 2519959"/>
              <a:gd name="connsiteX127" fmla="*/ 2255993 w 4191421"/>
              <a:gd name="connsiteY127" fmla="*/ 1368346 h 2519959"/>
              <a:gd name="connsiteX128" fmla="*/ 2261443 w 4191421"/>
              <a:gd name="connsiteY128" fmla="*/ 1386795 h 2519959"/>
              <a:gd name="connsiteX129" fmla="*/ 2267492 w 4191421"/>
              <a:gd name="connsiteY129" fmla="*/ 1400465 h 2519959"/>
              <a:gd name="connsiteX130" fmla="*/ 2414412 w 4191421"/>
              <a:gd name="connsiteY130" fmla="*/ 1409794 h 2519959"/>
              <a:gd name="connsiteX131" fmla="*/ 2437017 w 4191421"/>
              <a:gd name="connsiteY131" fmla="*/ 1401412 h 2519959"/>
              <a:gd name="connsiteX132" fmla="*/ 2474030 w 4191421"/>
              <a:gd name="connsiteY132" fmla="*/ 1386495 h 2519959"/>
              <a:gd name="connsiteX133" fmla="*/ 2509726 w 4191421"/>
              <a:gd name="connsiteY133" fmla="*/ 1379013 h 2519959"/>
              <a:gd name="connsiteX134" fmla="*/ 2558030 w 4191421"/>
              <a:gd name="connsiteY134" fmla="*/ 1371624 h 2519959"/>
              <a:gd name="connsiteX135" fmla="*/ 2599707 w 4191421"/>
              <a:gd name="connsiteY135" fmla="*/ 1368392 h 2519959"/>
              <a:gd name="connsiteX136" fmla="*/ 2663389 w 4191421"/>
              <a:gd name="connsiteY136" fmla="*/ 1372040 h 2519959"/>
              <a:gd name="connsiteX137" fmla="*/ 2684285 w 4191421"/>
              <a:gd name="connsiteY137" fmla="*/ 1392937 h 2519959"/>
              <a:gd name="connsiteX138" fmla="*/ 2693059 w 4191421"/>
              <a:gd name="connsiteY138" fmla="*/ 1413257 h 2519959"/>
              <a:gd name="connsiteX139" fmla="*/ 2730210 w 4191421"/>
              <a:gd name="connsiteY139" fmla="*/ 1423602 h 2519959"/>
              <a:gd name="connsiteX140" fmla="*/ 2760758 w 4191421"/>
              <a:gd name="connsiteY140" fmla="*/ 1425195 h 2519959"/>
              <a:gd name="connsiteX141" fmla="*/ 2778006 w 4191421"/>
              <a:gd name="connsiteY141" fmla="*/ 1410279 h 2519959"/>
              <a:gd name="connsiteX142" fmla="*/ 2808069 w 4191421"/>
              <a:gd name="connsiteY142" fmla="*/ 1395339 h 2519959"/>
              <a:gd name="connsiteX143" fmla="*/ 2849884 w 4191421"/>
              <a:gd name="connsiteY143" fmla="*/ 1414389 h 2519959"/>
              <a:gd name="connsiteX144" fmla="*/ 2899481 w 4191421"/>
              <a:gd name="connsiteY144" fmla="*/ 1408939 h 2519959"/>
              <a:gd name="connsiteX145" fmla="*/ 2975285 w 4191421"/>
              <a:gd name="connsiteY145" fmla="*/ 1395985 h 2519959"/>
              <a:gd name="connsiteX146" fmla="*/ 3026960 w 4191421"/>
              <a:gd name="connsiteY146" fmla="*/ 1394808 h 2519959"/>
              <a:gd name="connsiteX147" fmla="*/ 3029130 w 4191421"/>
              <a:gd name="connsiteY147" fmla="*/ 1385086 h 2519959"/>
              <a:gd name="connsiteX148" fmla="*/ 3040144 w 4191421"/>
              <a:gd name="connsiteY148" fmla="*/ 1356246 h 2519959"/>
              <a:gd name="connsiteX149" fmla="*/ 3046539 w 4191421"/>
              <a:gd name="connsiteY149" fmla="*/ 1166785 h 2519959"/>
              <a:gd name="connsiteX150" fmla="*/ 3043723 w 4191421"/>
              <a:gd name="connsiteY150" fmla="*/ 1142586 h 2519959"/>
              <a:gd name="connsiteX151" fmla="*/ 3048294 w 4191421"/>
              <a:gd name="connsiteY151" fmla="*/ 1120072 h 2519959"/>
              <a:gd name="connsiteX152" fmla="*/ 3059470 w 4191421"/>
              <a:gd name="connsiteY152" fmla="*/ 968342 h 2519959"/>
              <a:gd name="connsiteX153" fmla="*/ 3066697 w 4191421"/>
              <a:gd name="connsiteY153" fmla="*/ 589974 h 2519959"/>
              <a:gd name="connsiteX154" fmla="*/ 3073947 w 4191421"/>
              <a:gd name="connsiteY154" fmla="*/ 301566 h 2519959"/>
              <a:gd name="connsiteX155" fmla="*/ 3077780 w 4191421"/>
              <a:gd name="connsiteY155" fmla="*/ 162981 h 2519959"/>
              <a:gd name="connsiteX156" fmla="*/ 3094936 w 4191421"/>
              <a:gd name="connsiteY156" fmla="*/ 21448 h 2519959"/>
              <a:gd name="connsiteX157" fmla="*/ 3124906 w 4191421"/>
              <a:gd name="connsiteY157" fmla="*/ 6531 h 2519959"/>
              <a:gd name="connsiteX158" fmla="*/ 3132064 w 4191421"/>
              <a:gd name="connsiteY158" fmla="*/ 18599 h 2519959"/>
              <a:gd name="connsiteX159" fmla="*/ 3138044 w 4191421"/>
              <a:gd name="connsiteY159" fmla="*/ 33109 h 2519959"/>
              <a:gd name="connsiteX160" fmla="*/ 3153745 w 4191421"/>
              <a:gd name="connsiteY160" fmla="*/ 296124 h 2519959"/>
              <a:gd name="connsiteX161" fmla="*/ 3160995 w 4191421"/>
              <a:gd name="connsiteY161" fmla="*/ 570023 h 2519959"/>
              <a:gd name="connsiteX162" fmla="*/ 3168592 w 4191421"/>
              <a:gd name="connsiteY162" fmla="*/ 883136 h 2519959"/>
              <a:gd name="connsiteX163" fmla="*/ 3172171 w 4191421"/>
              <a:gd name="connsiteY163" fmla="*/ 1109173 h 2519959"/>
              <a:gd name="connsiteX164" fmla="*/ 3181199 w 4191421"/>
              <a:gd name="connsiteY164" fmla="*/ 1118894 h 2519959"/>
              <a:gd name="connsiteX165" fmla="*/ 3185678 w 4191421"/>
              <a:gd name="connsiteY165" fmla="*/ 1144479 h 2519959"/>
              <a:gd name="connsiteX166" fmla="*/ 3181291 w 4191421"/>
              <a:gd name="connsiteY166" fmla="*/ 1245894 h 2519959"/>
              <a:gd name="connsiteX167" fmla="*/ 3181430 w 4191421"/>
              <a:gd name="connsiteY167" fmla="*/ 1342738 h 2519959"/>
              <a:gd name="connsiteX168" fmla="*/ 3191266 w 4191421"/>
              <a:gd name="connsiteY168" fmla="*/ 1358093 h 2519959"/>
              <a:gd name="connsiteX169" fmla="*/ 3201079 w 4191421"/>
              <a:gd name="connsiteY169" fmla="*/ 1380306 h 2519959"/>
              <a:gd name="connsiteX170" fmla="*/ 3248482 w 4191421"/>
              <a:gd name="connsiteY170" fmla="*/ 1398271 h 2519959"/>
              <a:gd name="connsiteX171" fmla="*/ 3299026 w 4191421"/>
              <a:gd name="connsiteY171" fmla="*/ 1412149 h 2519959"/>
              <a:gd name="connsiteX172" fmla="*/ 3382287 w 4191421"/>
              <a:gd name="connsiteY172" fmla="*/ 1426188 h 2519959"/>
              <a:gd name="connsiteX173" fmla="*/ 3497343 w 4191421"/>
              <a:gd name="connsiteY173" fmla="*/ 1448009 h 2519959"/>
              <a:gd name="connsiteX174" fmla="*/ 3525651 w 4191421"/>
              <a:gd name="connsiteY174" fmla="*/ 1460917 h 2519959"/>
              <a:gd name="connsiteX175" fmla="*/ 3545716 w 4191421"/>
              <a:gd name="connsiteY175" fmla="*/ 1468422 h 2519959"/>
              <a:gd name="connsiteX176" fmla="*/ 3545716 w 4191421"/>
              <a:gd name="connsiteY176" fmla="*/ 1491443 h 2519959"/>
              <a:gd name="connsiteX177" fmla="*/ 3545716 w 4191421"/>
              <a:gd name="connsiteY177" fmla="*/ 1514488 h 2519959"/>
              <a:gd name="connsiteX178" fmla="*/ 3568391 w 4191421"/>
              <a:gd name="connsiteY178" fmla="*/ 1516497 h 2519959"/>
              <a:gd name="connsiteX179" fmla="*/ 3710762 w 4191421"/>
              <a:gd name="connsiteY179" fmla="*/ 1522477 h 2519959"/>
              <a:gd name="connsiteX180" fmla="*/ 3844982 w 4191421"/>
              <a:gd name="connsiteY180" fmla="*/ 1529751 h 2519959"/>
              <a:gd name="connsiteX181" fmla="*/ 3930230 w 4191421"/>
              <a:gd name="connsiteY181" fmla="*/ 1558568 h 2519959"/>
              <a:gd name="connsiteX182" fmla="*/ 4068075 w 4191421"/>
              <a:gd name="connsiteY182" fmla="*/ 1609022 h 2519959"/>
              <a:gd name="connsiteX183" fmla="*/ 4155008 w 4191421"/>
              <a:gd name="connsiteY183" fmla="*/ 1644882 h 2519959"/>
              <a:gd name="connsiteX184" fmla="*/ 4185625 w 4191421"/>
              <a:gd name="connsiteY184" fmla="*/ 1660168 h 2519959"/>
              <a:gd name="connsiteX185" fmla="*/ 4191421 w 4191421"/>
              <a:gd name="connsiteY185" fmla="*/ 1681712 h 2519959"/>
              <a:gd name="connsiteX186" fmla="*/ 4187796 w 4191421"/>
              <a:gd name="connsiteY186" fmla="*/ 1705519 h 2519959"/>
              <a:gd name="connsiteX187" fmla="*/ 4187796 w 4191421"/>
              <a:gd name="connsiteY187" fmla="*/ 1770820 h 2519959"/>
              <a:gd name="connsiteX188" fmla="*/ 4191421 w 4191421"/>
              <a:gd name="connsiteY188" fmla="*/ 1810929 h 2519959"/>
              <a:gd name="connsiteX189" fmla="*/ 4186018 w 4191421"/>
              <a:gd name="connsiteY189" fmla="*/ 1848821 h 2519959"/>
              <a:gd name="connsiteX190" fmla="*/ 4182139 w 4191421"/>
              <a:gd name="connsiteY190" fmla="*/ 1896804 h 2519959"/>
              <a:gd name="connsiteX191" fmla="*/ 4187542 w 4191421"/>
              <a:gd name="connsiteY191" fmla="*/ 1946080 h 2519959"/>
              <a:gd name="connsiteX192" fmla="*/ 4191421 w 4191421"/>
              <a:gd name="connsiteY192" fmla="*/ 2233654 h 2519959"/>
              <a:gd name="connsiteX193" fmla="*/ 4191421 w 4191421"/>
              <a:gd name="connsiteY193" fmla="*/ 2519959 h 2519959"/>
              <a:gd name="connsiteX194" fmla="*/ 2116647 w 4191421"/>
              <a:gd name="connsiteY194" fmla="*/ 2519959 h 2519959"/>
              <a:gd name="connsiteX195" fmla="*/ 4010051 w 4191421"/>
              <a:gd name="connsiteY195" fmla="*/ 1631374 h 2519959"/>
              <a:gd name="connsiteX196" fmla="*/ 3981027 w 4191421"/>
              <a:gd name="connsiteY196" fmla="*/ 1622161 h 2519959"/>
              <a:gd name="connsiteX197" fmla="*/ 3893956 w 4191421"/>
              <a:gd name="connsiteY197" fmla="*/ 1587363 h 2519959"/>
              <a:gd name="connsiteX198" fmla="*/ 3821362 w 4191421"/>
              <a:gd name="connsiteY198" fmla="*/ 1558592 h 2519959"/>
              <a:gd name="connsiteX199" fmla="*/ 3850824 w 4191421"/>
              <a:gd name="connsiteY199" fmla="*/ 1580782 h 2519959"/>
              <a:gd name="connsiteX200" fmla="*/ 3878024 w 4191421"/>
              <a:gd name="connsiteY200" fmla="*/ 1595283 h 2519959"/>
              <a:gd name="connsiteX201" fmla="*/ 3887721 w 4191421"/>
              <a:gd name="connsiteY201" fmla="*/ 1602118 h 2519959"/>
              <a:gd name="connsiteX202" fmla="*/ 3946577 w 4191421"/>
              <a:gd name="connsiteY202" fmla="*/ 1625809 h 2519959"/>
              <a:gd name="connsiteX203" fmla="*/ 3993727 w 4191421"/>
              <a:gd name="connsiteY203" fmla="*/ 1634237 h 2519959"/>
              <a:gd name="connsiteX204" fmla="*/ 4010051 w 4191421"/>
              <a:gd name="connsiteY204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80416 w 4192525"/>
              <a:gd name="connsiteY5" fmla="*/ 2190082 h 2519959"/>
              <a:gd name="connsiteX6" fmla="*/ 174976 w 4192525"/>
              <a:gd name="connsiteY6" fmla="*/ 2186202 h 2519959"/>
              <a:gd name="connsiteX7" fmla="*/ 169210 w 4192525"/>
              <a:gd name="connsiteY7" fmla="*/ 2172810 h 2519959"/>
              <a:gd name="connsiteX8" fmla="*/ 199437 w 4192525"/>
              <a:gd name="connsiteY8" fmla="*/ 2142653 h 2519959"/>
              <a:gd name="connsiteX9" fmla="*/ 186611 w 4192525"/>
              <a:gd name="connsiteY9" fmla="*/ 2131823 h 2519959"/>
              <a:gd name="connsiteX10" fmla="*/ 120431 w 4192525"/>
              <a:gd name="connsiteY10" fmla="*/ 2104715 h 2519959"/>
              <a:gd name="connsiteX11" fmla="*/ 115529 w 4192525"/>
              <a:gd name="connsiteY11" fmla="*/ 2077329 h 2519959"/>
              <a:gd name="connsiteX12" fmla="*/ 125305 w 4192525"/>
              <a:gd name="connsiteY12" fmla="*/ 2054215 h 2519959"/>
              <a:gd name="connsiteX13" fmla="*/ 126910 w 4192525"/>
              <a:gd name="connsiteY13" fmla="*/ 2045694 h 2519959"/>
              <a:gd name="connsiteX14" fmla="*/ 128806 w 4192525"/>
              <a:gd name="connsiteY14" fmla="*/ 2030639 h 2519959"/>
              <a:gd name="connsiteX15" fmla="*/ 379934 w 4192525"/>
              <a:gd name="connsiteY15" fmla="*/ 1997480 h 2519959"/>
              <a:gd name="connsiteX16" fmla="*/ 890517 w 4192525"/>
              <a:gd name="connsiteY16" fmla="*/ 1962405 h 2519959"/>
              <a:gd name="connsiteX17" fmla="*/ 978487 w 4192525"/>
              <a:gd name="connsiteY17" fmla="*/ 1958018 h 2519959"/>
              <a:gd name="connsiteX18" fmla="*/ 930421 w 4192525"/>
              <a:gd name="connsiteY18" fmla="*/ 1941924 h 2519959"/>
              <a:gd name="connsiteX19" fmla="*/ 858776 w 4192525"/>
              <a:gd name="connsiteY19" fmla="*/ 1919849 h 2519959"/>
              <a:gd name="connsiteX20" fmla="*/ 817060 w 4192525"/>
              <a:gd name="connsiteY20" fmla="*/ 1907149 h 2519959"/>
              <a:gd name="connsiteX21" fmla="*/ 789851 w 4192525"/>
              <a:gd name="connsiteY21" fmla="*/ 1896435 h 2519959"/>
              <a:gd name="connsiteX22" fmla="*/ 755389 w 4192525"/>
              <a:gd name="connsiteY22" fmla="*/ 1877038 h 2519959"/>
              <a:gd name="connsiteX23" fmla="*/ 706975 w 4192525"/>
              <a:gd name="connsiteY23" fmla="*/ 1851061 h 2519959"/>
              <a:gd name="connsiteX24" fmla="*/ 680110 w 4192525"/>
              <a:gd name="connsiteY24" fmla="*/ 1837922 h 2519959"/>
              <a:gd name="connsiteX25" fmla="*/ 649844 w 4192525"/>
              <a:gd name="connsiteY25" fmla="*/ 1810721 h 2519959"/>
              <a:gd name="connsiteX26" fmla="*/ 607784 w 4192525"/>
              <a:gd name="connsiteY26" fmla="*/ 1783404 h 2519959"/>
              <a:gd name="connsiteX27" fmla="*/ 566756 w 4192525"/>
              <a:gd name="connsiteY27" fmla="*/ 1781696 h 2519959"/>
              <a:gd name="connsiteX28" fmla="*/ 500123 w 4192525"/>
              <a:gd name="connsiteY28" fmla="*/ 1778232 h 2519959"/>
              <a:gd name="connsiteX29" fmla="*/ 439360 w 4192525"/>
              <a:gd name="connsiteY29" fmla="*/ 1767149 h 2519959"/>
              <a:gd name="connsiteX30" fmla="*/ 419838 w 4192525"/>
              <a:gd name="connsiteY30" fmla="*/ 1752578 h 2519959"/>
              <a:gd name="connsiteX31" fmla="*/ 416210 w 4192525"/>
              <a:gd name="connsiteY31" fmla="*/ 1747244 h 2519959"/>
              <a:gd name="connsiteX32" fmla="*/ 417259 w 4192525"/>
              <a:gd name="connsiteY32" fmla="*/ 1734983 h 2519959"/>
              <a:gd name="connsiteX33" fmla="*/ 512342 w 4192525"/>
              <a:gd name="connsiteY33" fmla="*/ 1709006 h 2519959"/>
              <a:gd name="connsiteX34" fmla="*/ 554911 w 4192525"/>
              <a:gd name="connsiteY34" fmla="*/ 1698730 h 2519959"/>
              <a:gd name="connsiteX35" fmla="*/ 557630 w 4192525"/>
              <a:gd name="connsiteY35" fmla="*/ 1648415 h 2519959"/>
              <a:gd name="connsiteX36" fmla="*/ 557686 w 4192525"/>
              <a:gd name="connsiteY36" fmla="*/ 1602187 h 2519959"/>
              <a:gd name="connsiteX37" fmla="*/ 539854 w 4192525"/>
              <a:gd name="connsiteY37" fmla="*/ 1590388 h 2519959"/>
              <a:gd name="connsiteX38" fmla="*/ 510828 w 4192525"/>
              <a:gd name="connsiteY38" fmla="*/ 1537232 h 2519959"/>
              <a:gd name="connsiteX39" fmla="*/ 529043 w 4192525"/>
              <a:gd name="connsiteY39" fmla="*/ 1494237 h 2519959"/>
              <a:gd name="connsiteX40" fmla="*/ 535919 w 4192525"/>
              <a:gd name="connsiteY40" fmla="*/ 1487425 h 2519959"/>
              <a:gd name="connsiteX41" fmla="*/ 539420 w 4192525"/>
              <a:gd name="connsiteY41" fmla="*/ 1482414 h 2519959"/>
              <a:gd name="connsiteX42" fmla="*/ 547529 w 4192525"/>
              <a:gd name="connsiteY42" fmla="*/ 1463134 h 2519959"/>
              <a:gd name="connsiteX43" fmla="*/ 541664 w 4192525"/>
              <a:gd name="connsiteY43" fmla="*/ 1445192 h 2519959"/>
              <a:gd name="connsiteX44" fmla="*/ 498832 w 4192525"/>
              <a:gd name="connsiteY44" fmla="*/ 1398964 h 2519959"/>
              <a:gd name="connsiteX45" fmla="*/ 471441 w 4192525"/>
              <a:gd name="connsiteY45" fmla="*/ 1370193 h 2519959"/>
              <a:gd name="connsiteX46" fmla="*/ 495274 w 4192525"/>
              <a:gd name="connsiteY46" fmla="*/ 1360471 h 2519959"/>
              <a:gd name="connsiteX47" fmla="*/ 520347 w 4192525"/>
              <a:gd name="connsiteY47" fmla="*/ 1354075 h 2519959"/>
              <a:gd name="connsiteX48" fmla="*/ 521788 w 4192525"/>
              <a:gd name="connsiteY48" fmla="*/ 1134134 h 2519959"/>
              <a:gd name="connsiteX49" fmla="*/ 519532 w 4192525"/>
              <a:gd name="connsiteY49" fmla="*/ 996282 h 2519959"/>
              <a:gd name="connsiteX50" fmla="*/ 520932 w 4192525"/>
              <a:gd name="connsiteY50" fmla="*/ 925000 h 2519959"/>
              <a:gd name="connsiteX51" fmla="*/ 525261 w 4192525"/>
              <a:gd name="connsiteY51" fmla="*/ 892765 h 2519959"/>
              <a:gd name="connsiteX52" fmla="*/ 600310 w 4192525"/>
              <a:gd name="connsiteY52" fmla="*/ 893319 h 2519959"/>
              <a:gd name="connsiteX53" fmla="*/ 619377 w 4192525"/>
              <a:gd name="connsiteY53" fmla="*/ 888770 h 2519959"/>
              <a:gd name="connsiteX54" fmla="*/ 624819 w 4192525"/>
              <a:gd name="connsiteY54" fmla="*/ 871614 h 2519959"/>
              <a:gd name="connsiteX55" fmla="*/ 630361 w 4192525"/>
              <a:gd name="connsiteY55" fmla="*/ 855288 h 2519959"/>
              <a:gd name="connsiteX56" fmla="*/ 637493 w 4192525"/>
              <a:gd name="connsiteY56" fmla="*/ 834853 h 2519959"/>
              <a:gd name="connsiteX57" fmla="*/ 644743 w 4192525"/>
              <a:gd name="connsiteY57" fmla="*/ 811277 h 2519959"/>
              <a:gd name="connsiteX58" fmla="*/ 669369 w 4192525"/>
              <a:gd name="connsiteY58" fmla="*/ 750017 h 2519959"/>
              <a:gd name="connsiteX59" fmla="*/ 704338 w 4192525"/>
              <a:gd name="connsiteY59" fmla="*/ 723832 h 2519959"/>
              <a:gd name="connsiteX60" fmla="*/ 728155 w 4192525"/>
              <a:gd name="connsiteY60" fmla="*/ 711501 h 2519959"/>
              <a:gd name="connsiteX61" fmla="*/ 728187 w 4192525"/>
              <a:gd name="connsiteY61" fmla="*/ 689750 h 2519959"/>
              <a:gd name="connsiteX62" fmla="*/ 736671 w 4192525"/>
              <a:gd name="connsiteY62" fmla="*/ 657422 h 2519959"/>
              <a:gd name="connsiteX63" fmla="*/ 748913 w 4192525"/>
              <a:gd name="connsiteY63" fmla="*/ 649202 h 2519959"/>
              <a:gd name="connsiteX64" fmla="*/ 764459 w 4192525"/>
              <a:gd name="connsiteY64" fmla="*/ 701942 h 2519959"/>
              <a:gd name="connsiteX65" fmla="*/ 785235 w 4192525"/>
              <a:gd name="connsiteY65" fmla="*/ 730274 h 2519959"/>
              <a:gd name="connsiteX66" fmla="*/ 838870 w 4192525"/>
              <a:gd name="connsiteY66" fmla="*/ 821229 h 2519959"/>
              <a:gd name="connsiteX67" fmla="*/ 844733 w 4192525"/>
              <a:gd name="connsiteY67" fmla="*/ 838755 h 2519959"/>
              <a:gd name="connsiteX68" fmla="*/ 847365 w 4192525"/>
              <a:gd name="connsiteY68" fmla="*/ 856974 h 2519959"/>
              <a:gd name="connsiteX69" fmla="*/ 850498 w 4192525"/>
              <a:gd name="connsiteY69" fmla="*/ 876994 h 2519959"/>
              <a:gd name="connsiteX70" fmla="*/ 956723 w 4192525"/>
              <a:gd name="connsiteY70" fmla="*/ 883783 h 2519959"/>
              <a:gd name="connsiteX71" fmla="*/ 984008 w 4192525"/>
              <a:gd name="connsiteY71" fmla="*/ 851640 h 2519959"/>
              <a:gd name="connsiteX72" fmla="*/ 1020607 w 4192525"/>
              <a:gd name="connsiteY72" fmla="*/ 847553 h 2519959"/>
              <a:gd name="connsiteX73" fmla="*/ 1067507 w 4192525"/>
              <a:gd name="connsiteY73" fmla="*/ 841873 h 2519959"/>
              <a:gd name="connsiteX74" fmla="*/ 1119637 w 4192525"/>
              <a:gd name="connsiteY74" fmla="*/ 832706 h 2519959"/>
              <a:gd name="connsiteX75" fmla="*/ 1161748 w 4192525"/>
              <a:gd name="connsiteY75" fmla="*/ 823700 h 2519959"/>
              <a:gd name="connsiteX76" fmla="*/ 1175493 w 4192525"/>
              <a:gd name="connsiteY76" fmla="*/ 792666 h 2519959"/>
              <a:gd name="connsiteX77" fmla="*/ 1193148 w 4192525"/>
              <a:gd name="connsiteY77" fmla="*/ 729258 h 2519959"/>
              <a:gd name="connsiteX78" fmla="*/ 1205515 w 4192525"/>
              <a:gd name="connsiteY78" fmla="*/ 707507 h 2519959"/>
              <a:gd name="connsiteX79" fmla="*/ 1226367 w 4192525"/>
              <a:gd name="connsiteY79" fmla="*/ 677650 h 2519959"/>
              <a:gd name="connsiteX80" fmla="*/ 1296086 w 4192525"/>
              <a:gd name="connsiteY80" fmla="*/ 636710 h 2519959"/>
              <a:gd name="connsiteX81" fmla="*/ 1312226 w 4192525"/>
              <a:gd name="connsiteY81" fmla="*/ 624195 h 2519959"/>
              <a:gd name="connsiteX82" fmla="*/ 1317724 w 4192525"/>
              <a:gd name="connsiteY82" fmla="*/ 594685 h 2519959"/>
              <a:gd name="connsiteX83" fmla="*/ 1325517 w 4192525"/>
              <a:gd name="connsiteY83" fmla="*/ 554275 h 2519959"/>
              <a:gd name="connsiteX84" fmla="*/ 1349262 w 4192525"/>
              <a:gd name="connsiteY84" fmla="*/ 561734 h 2519959"/>
              <a:gd name="connsiteX85" fmla="*/ 1355131 w 4192525"/>
              <a:gd name="connsiteY85" fmla="*/ 585540 h 2519959"/>
              <a:gd name="connsiteX86" fmla="*/ 1359424 w 4192525"/>
              <a:gd name="connsiteY86" fmla="*/ 598448 h 2519959"/>
              <a:gd name="connsiteX87" fmla="*/ 1361594 w 4192525"/>
              <a:gd name="connsiteY87" fmla="*/ 622809 h 2519959"/>
              <a:gd name="connsiteX88" fmla="*/ 1382414 w 4192525"/>
              <a:gd name="connsiteY88" fmla="*/ 642229 h 2519959"/>
              <a:gd name="connsiteX89" fmla="*/ 1460956 w 4192525"/>
              <a:gd name="connsiteY89" fmla="*/ 708453 h 2519959"/>
              <a:gd name="connsiteX90" fmla="*/ 1463886 w 4192525"/>
              <a:gd name="connsiteY90" fmla="*/ 713326 h 2519959"/>
              <a:gd name="connsiteX91" fmla="*/ 1495584 w 4192525"/>
              <a:gd name="connsiteY91" fmla="*/ 806798 h 2519959"/>
              <a:gd name="connsiteX92" fmla="*/ 1498022 w 4192525"/>
              <a:gd name="connsiteY92" fmla="*/ 831528 h 2519959"/>
              <a:gd name="connsiteX93" fmla="*/ 1516672 w 4192525"/>
              <a:gd name="connsiteY93" fmla="*/ 844366 h 2519959"/>
              <a:gd name="connsiteX94" fmla="*/ 1550561 w 4192525"/>
              <a:gd name="connsiteY94" fmla="*/ 863162 h 2519959"/>
              <a:gd name="connsiteX95" fmla="*/ 1607650 w 4192525"/>
              <a:gd name="connsiteY95" fmla="*/ 889555 h 2519959"/>
              <a:gd name="connsiteX96" fmla="*/ 1649505 w 4192525"/>
              <a:gd name="connsiteY96" fmla="*/ 909968 h 2519959"/>
              <a:gd name="connsiteX97" fmla="*/ 1702955 w 4192525"/>
              <a:gd name="connsiteY97" fmla="*/ 910499 h 2519959"/>
              <a:gd name="connsiteX98" fmla="*/ 1756406 w 4192525"/>
              <a:gd name="connsiteY98" fmla="*/ 911030 h 2519959"/>
              <a:gd name="connsiteX99" fmla="*/ 1759102 w 4192525"/>
              <a:gd name="connsiteY99" fmla="*/ 895236 h 2519959"/>
              <a:gd name="connsiteX100" fmla="*/ 1765078 w 4192525"/>
              <a:gd name="connsiteY100" fmla="*/ 875285 h 2519959"/>
              <a:gd name="connsiteX101" fmla="*/ 1770947 w 4192525"/>
              <a:gd name="connsiteY101" fmla="*/ 856628 h 2519959"/>
              <a:gd name="connsiteX102" fmla="*/ 1822454 w 4192525"/>
              <a:gd name="connsiteY102" fmla="*/ 788810 h 2519959"/>
              <a:gd name="connsiteX103" fmla="*/ 1834599 w 4192525"/>
              <a:gd name="connsiteY103" fmla="*/ 771353 h 2519959"/>
              <a:gd name="connsiteX104" fmla="*/ 1837919 w 4192525"/>
              <a:gd name="connsiteY104" fmla="*/ 754866 h 2519959"/>
              <a:gd name="connsiteX105" fmla="*/ 1842454 w 4192525"/>
              <a:gd name="connsiteY105" fmla="*/ 742628 h 2519959"/>
              <a:gd name="connsiteX106" fmla="*/ 1848093 w 4192525"/>
              <a:gd name="connsiteY106" fmla="*/ 732376 h 2519959"/>
              <a:gd name="connsiteX107" fmla="*/ 1867234 w 4192525"/>
              <a:gd name="connsiteY107" fmla="*/ 768328 h 2519959"/>
              <a:gd name="connsiteX108" fmla="*/ 1885075 w 4192525"/>
              <a:gd name="connsiteY108" fmla="*/ 794721 h 2519959"/>
              <a:gd name="connsiteX109" fmla="*/ 1931447 w 4192525"/>
              <a:gd name="connsiteY109" fmla="*/ 895605 h 2519959"/>
              <a:gd name="connsiteX110" fmla="*/ 1937856 w 4192525"/>
              <a:gd name="connsiteY110" fmla="*/ 927355 h 2519959"/>
              <a:gd name="connsiteX111" fmla="*/ 1968120 w 4192525"/>
              <a:gd name="connsiteY111" fmla="*/ 918281 h 2519959"/>
              <a:gd name="connsiteX112" fmla="*/ 2029686 w 4192525"/>
              <a:gd name="connsiteY112" fmla="*/ 919620 h 2519959"/>
              <a:gd name="connsiteX113" fmla="*/ 2059518 w 4192525"/>
              <a:gd name="connsiteY113" fmla="*/ 932782 h 2519959"/>
              <a:gd name="connsiteX114" fmla="*/ 2085818 w 4192525"/>
              <a:gd name="connsiteY114" fmla="*/ 946544 h 2519959"/>
              <a:gd name="connsiteX115" fmla="*/ 2097501 w 4192525"/>
              <a:gd name="connsiteY115" fmla="*/ 976862 h 2519959"/>
              <a:gd name="connsiteX116" fmla="*/ 2108630 w 4192525"/>
              <a:gd name="connsiteY116" fmla="*/ 990555 h 2519959"/>
              <a:gd name="connsiteX117" fmla="*/ 2106529 w 4192525"/>
              <a:gd name="connsiteY117" fmla="*/ 1015216 h 2519959"/>
              <a:gd name="connsiteX118" fmla="*/ 2095723 w 4192525"/>
              <a:gd name="connsiteY118" fmla="*/ 1036875 h 2519959"/>
              <a:gd name="connsiteX119" fmla="*/ 2093714 w 4192525"/>
              <a:gd name="connsiteY119" fmla="*/ 1123813 h 2519959"/>
              <a:gd name="connsiteX120" fmla="*/ 2095446 w 4192525"/>
              <a:gd name="connsiteY120" fmla="*/ 1206063 h 2519959"/>
              <a:gd name="connsiteX121" fmla="*/ 2101796 w 4192525"/>
              <a:gd name="connsiteY121" fmla="*/ 1267046 h 2519959"/>
              <a:gd name="connsiteX122" fmla="*/ 2107499 w 4192525"/>
              <a:gd name="connsiteY122" fmla="*/ 1313412 h 2519959"/>
              <a:gd name="connsiteX123" fmla="*/ 2155433 w 4192525"/>
              <a:gd name="connsiteY123" fmla="*/ 1294686 h 2519959"/>
              <a:gd name="connsiteX124" fmla="*/ 2212811 w 4192525"/>
              <a:gd name="connsiteY124" fmla="*/ 1306162 h 2519959"/>
              <a:gd name="connsiteX125" fmla="*/ 2251764 w 4192525"/>
              <a:gd name="connsiteY125" fmla="*/ 1350935 h 2519959"/>
              <a:gd name="connsiteX126" fmla="*/ 2257097 w 4192525"/>
              <a:gd name="connsiteY126" fmla="*/ 1368346 h 2519959"/>
              <a:gd name="connsiteX127" fmla="*/ 2262547 w 4192525"/>
              <a:gd name="connsiteY127" fmla="*/ 1386795 h 2519959"/>
              <a:gd name="connsiteX128" fmla="*/ 2268596 w 4192525"/>
              <a:gd name="connsiteY128" fmla="*/ 1400465 h 2519959"/>
              <a:gd name="connsiteX129" fmla="*/ 2415516 w 4192525"/>
              <a:gd name="connsiteY129" fmla="*/ 1409794 h 2519959"/>
              <a:gd name="connsiteX130" fmla="*/ 2438121 w 4192525"/>
              <a:gd name="connsiteY130" fmla="*/ 1401412 h 2519959"/>
              <a:gd name="connsiteX131" fmla="*/ 2475134 w 4192525"/>
              <a:gd name="connsiteY131" fmla="*/ 1386495 h 2519959"/>
              <a:gd name="connsiteX132" fmla="*/ 2510830 w 4192525"/>
              <a:gd name="connsiteY132" fmla="*/ 1379013 h 2519959"/>
              <a:gd name="connsiteX133" fmla="*/ 2559134 w 4192525"/>
              <a:gd name="connsiteY133" fmla="*/ 1371624 h 2519959"/>
              <a:gd name="connsiteX134" fmla="*/ 2600811 w 4192525"/>
              <a:gd name="connsiteY134" fmla="*/ 1368392 h 2519959"/>
              <a:gd name="connsiteX135" fmla="*/ 2664493 w 4192525"/>
              <a:gd name="connsiteY135" fmla="*/ 1372040 h 2519959"/>
              <a:gd name="connsiteX136" fmla="*/ 2685389 w 4192525"/>
              <a:gd name="connsiteY136" fmla="*/ 1392937 h 2519959"/>
              <a:gd name="connsiteX137" fmla="*/ 2694163 w 4192525"/>
              <a:gd name="connsiteY137" fmla="*/ 1413257 h 2519959"/>
              <a:gd name="connsiteX138" fmla="*/ 2731314 w 4192525"/>
              <a:gd name="connsiteY138" fmla="*/ 1423602 h 2519959"/>
              <a:gd name="connsiteX139" fmla="*/ 2761862 w 4192525"/>
              <a:gd name="connsiteY139" fmla="*/ 1425195 h 2519959"/>
              <a:gd name="connsiteX140" fmla="*/ 2779110 w 4192525"/>
              <a:gd name="connsiteY140" fmla="*/ 1410279 h 2519959"/>
              <a:gd name="connsiteX141" fmla="*/ 2809173 w 4192525"/>
              <a:gd name="connsiteY141" fmla="*/ 1395339 h 2519959"/>
              <a:gd name="connsiteX142" fmla="*/ 2850988 w 4192525"/>
              <a:gd name="connsiteY142" fmla="*/ 1414389 h 2519959"/>
              <a:gd name="connsiteX143" fmla="*/ 2900585 w 4192525"/>
              <a:gd name="connsiteY143" fmla="*/ 1408939 h 2519959"/>
              <a:gd name="connsiteX144" fmla="*/ 2976389 w 4192525"/>
              <a:gd name="connsiteY144" fmla="*/ 1395985 h 2519959"/>
              <a:gd name="connsiteX145" fmla="*/ 3028064 w 4192525"/>
              <a:gd name="connsiteY145" fmla="*/ 1394808 h 2519959"/>
              <a:gd name="connsiteX146" fmla="*/ 3030234 w 4192525"/>
              <a:gd name="connsiteY146" fmla="*/ 1385086 h 2519959"/>
              <a:gd name="connsiteX147" fmla="*/ 3041248 w 4192525"/>
              <a:gd name="connsiteY147" fmla="*/ 1356246 h 2519959"/>
              <a:gd name="connsiteX148" fmla="*/ 3047643 w 4192525"/>
              <a:gd name="connsiteY148" fmla="*/ 1166785 h 2519959"/>
              <a:gd name="connsiteX149" fmla="*/ 3044827 w 4192525"/>
              <a:gd name="connsiteY149" fmla="*/ 1142586 h 2519959"/>
              <a:gd name="connsiteX150" fmla="*/ 3049398 w 4192525"/>
              <a:gd name="connsiteY150" fmla="*/ 1120072 h 2519959"/>
              <a:gd name="connsiteX151" fmla="*/ 3060574 w 4192525"/>
              <a:gd name="connsiteY151" fmla="*/ 968342 h 2519959"/>
              <a:gd name="connsiteX152" fmla="*/ 3067801 w 4192525"/>
              <a:gd name="connsiteY152" fmla="*/ 589974 h 2519959"/>
              <a:gd name="connsiteX153" fmla="*/ 3075051 w 4192525"/>
              <a:gd name="connsiteY153" fmla="*/ 301566 h 2519959"/>
              <a:gd name="connsiteX154" fmla="*/ 3078884 w 4192525"/>
              <a:gd name="connsiteY154" fmla="*/ 162981 h 2519959"/>
              <a:gd name="connsiteX155" fmla="*/ 3096040 w 4192525"/>
              <a:gd name="connsiteY155" fmla="*/ 21448 h 2519959"/>
              <a:gd name="connsiteX156" fmla="*/ 3126010 w 4192525"/>
              <a:gd name="connsiteY156" fmla="*/ 6531 h 2519959"/>
              <a:gd name="connsiteX157" fmla="*/ 3133168 w 4192525"/>
              <a:gd name="connsiteY157" fmla="*/ 18599 h 2519959"/>
              <a:gd name="connsiteX158" fmla="*/ 3139148 w 4192525"/>
              <a:gd name="connsiteY158" fmla="*/ 33109 h 2519959"/>
              <a:gd name="connsiteX159" fmla="*/ 3154849 w 4192525"/>
              <a:gd name="connsiteY159" fmla="*/ 296124 h 2519959"/>
              <a:gd name="connsiteX160" fmla="*/ 3162099 w 4192525"/>
              <a:gd name="connsiteY160" fmla="*/ 570023 h 2519959"/>
              <a:gd name="connsiteX161" fmla="*/ 3169696 w 4192525"/>
              <a:gd name="connsiteY161" fmla="*/ 883136 h 2519959"/>
              <a:gd name="connsiteX162" fmla="*/ 3173275 w 4192525"/>
              <a:gd name="connsiteY162" fmla="*/ 1109173 h 2519959"/>
              <a:gd name="connsiteX163" fmla="*/ 3182303 w 4192525"/>
              <a:gd name="connsiteY163" fmla="*/ 1118894 h 2519959"/>
              <a:gd name="connsiteX164" fmla="*/ 3186782 w 4192525"/>
              <a:gd name="connsiteY164" fmla="*/ 1144479 h 2519959"/>
              <a:gd name="connsiteX165" fmla="*/ 3182395 w 4192525"/>
              <a:gd name="connsiteY165" fmla="*/ 1245894 h 2519959"/>
              <a:gd name="connsiteX166" fmla="*/ 3182534 w 4192525"/>
              <a:gd name="connsiteY166" fmla="*/ 1342738 h 2519959"/>
              <a:gd name="connsiteX167" fmla="*/ 3192370 w 4192525"/>
              <a:gd name="connsiteY167" fmla="*/ 1358093 h 2519959"/>
              <a:gd name="connsiteX168" fmla="*/ 3202183 w 4192525"/>
              <a:gd name="connsiteY168" fmla="*/ 1380306 h 2519959"/>
              <a:gd name="connsiteX169" fmla="*/ 3249586 w 4192525"/>
              <a:gd name="connsiteY169" fmla="*/ 1398271 h 2519959"/>
              <a:gd name="connsiteX170" fmla="*/ 3300130 w 4192525"/>
              <a:gd name="connsiteY170" fmla="*/ 1412149 h 2519959"/>
              <a:gd name="connsiteX171" fmla="*/ 3383391 w 4192525"/>
              <a:gd name="connsiteY171" fmla="*/ 1426188 h 2519959"/>
              <a:gd name="connsiteX172" fmla="*/ 3498447 w 4192525"/>
              <a:gd name="connsiteY172" fmla="*/ 1448009 h 2519959"/>
              <a:gd name="connsiteX173" fmla="*/ 3526755 w 4192525"/>
              <a:gd name="connsiteY173" fmla="*/ 1460917 h 2519959"/>
              <a:gd name="connsiteX174" fmla="*/ 3546820 w 4192525"/>
              <a:gd name="connsiteY174" fmla="*/ 1468422 h 2519959"/>
              <a:gd name="connsiteX175" fmla="*/ 3546820 w 4192525"/>
              <a:gd name="connsiteY175" fmla="*/ 1491443 h 2519959"/>
              <a:gd name="connsiteX176" fmla="*/ 3546820 w 4192525"/>
              <a:gd name="connsiteY176" fmla="*/ 1514488 h 2519959"/>
              <a:gd name="connsiteX177" fmla="*/ 3569495 w 4192525"/>
              <a:gd name="connsiteY177" fmla="*/ 1516497 h 2519959"/>
              <a:gd name="connsiteX178" fmla="*/ 3711866 w 4192525"/>
              <a:gd name="connsiteY178" fmla="*/ 1522477 h 2519959"/>
              <a:gd name="connsiteX179" fmla="*/ 3846086 w 4192525"/>
              <a:gd name="connsiteY179" fmla="*/ 1529751 h 2519959"/>
              <a:gd name="connsiteX180" fmla="*/ 3931334 w 4192525"/>
              <a:gd name="connsiteY180" fmla="*/ 1558568 h 2519959"/>
              <a:gd name="connsiteX181" fmla="*/ 4069179 w 4192525"/>
              <a:gd name="connsiteY181" fmla="*/ 1609022 h 2519959"/>
              <a:gd name="connsiteX182" fmla="*/ 4156112 w 4192525"/>
              <a:gd name="connsiteY182" fmla="*/ 1644882 h 2519959"/>
              <a:gd name="connsiteX183" fmla="*/ 4186729 w 4192525"/>
              <a:gd name="connsiteY183" fmla="*/ 1660168 h 2519959"/>
              <a:gd name="connsiteX184" fmla="*/ 4192525 w 4192525"/>
              <a:gd name="connsiteY184" fmla="*/ 1681712 h 2519959"/>
              <a:gd name="connsiteX185" fmla="*/ 4188900 w 4192525"/>
              <a:gd name="connsiteY185" fmla="*/ 1705519 h 2519959"/>
              <a:gd name="connsiteX186" fmla="*/ 4188900 w 4192525"/>
              <a:gd name="connsiteY186" fmla="*/ 1770820 h 2519959"/>
              <a:gd name="connsiteX187" fmla="*/ 4192525 w 4192525"/>
              <a:gd name="connsiteY187" fmla="*/ 1810929 h 2519959"/>
              <a:gd name="connsiteX188" fmla="*/ 4187122 w 4192525"/>
              <a:gd name="connsiteY188" fmla="*/ 1848821 h 2519959"/>
              <a:gd name="connsiteX189" fmla="*/ 4183243 w 4192525"/>
              <a:gd name="connsiteY189" fmla="*/ 1896804 h 2519959"/>
              <a:gd name="connsiteX190" fmla="*/ 4188646 w 4192525"/>
              <a:gd name="connsiteY190" fmla="*/ 1946080 h 2519959"/>
              <a:gd name="connsiteX191" fmla="*/ 4192525 w 4192525"/>
              <a:gd name="connsiteY191" fmla="*/ 2233654 h 2519959"/>
              <a:gd name="connsiteX192" fmla="*/ 4192525 w 4192525"/>
              <a:gd name="connsiteY192" fmla="*/ 2519959 h 2519959"/>
              <a:gd name="connsiteX193" fmla="*/ 2117751 w 4192525"/>
              <a:gd name="connsiteY193" fmla="*/ 2519959 h 2519959"/>
              <a:gd name="connsiteX194" fmla="*/ 4011155 w 4192525"/>
              <a:gd name="connsiteY194" fmla="*/ 1631374 h 2519959"/>
              <a:gd name="connsiteX195" fmla="*/ 3982131 w 4192525"/>
              <a:gd name="connsiteY195" fmla="*/ 1622161 h 2519959"/>
              <a:gd name="connsiteX196" fmla="*/ 3895060 w 4192525"/>
              <a:gd name="connsiteY196" fmla="*/ 1587363 h 2519959"/>
              <a:gd name="connsiteX197" fmla="*/ 3822466 w 4192525"/>
              <a:gd name="connsiteY197" fmla="*/ 1558592 h 2519959"/>
              <a:gd name="connsiteX198" fmla="*/ 3851928 w 4192525"/>
              <a:gd name="connsiteY198" fmla="*/ 1580782 h 2519959"/>
              <a:gd name="connsiteX199" fmla="*/ 3879128 w 4192525"/>
              <a:gd name="connsiteY199" fmla="*/ 1595283 h 2519959"/>
              <a:gd name="connsiteX200" fmla="*/ 3888825 w 4192525"/>
              <a:gd name="connsiteY200" fmla="*/ 1602118 h 2519959"/>
              <a:gd name="connsiteX201" fmla="*/ 3947681 w 4192525"/>
              <a:gd name="connsiteY201" fmla="*/ 1625809 h 2519959"/>
              <a:gd name="connsiteX202" fmla="*/ 3994831 w 4192525"/>
              <a:gd name="connsiteY202" fmla="*/ 1634237 h 2519959"/>
              <a:gd name="connsiteX203" fmla="*/ 4011155 w 4192525"/>
              <a:gd name="connsiteY203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80416 w 4192525"/>
              <a:gd name="connsiteY5" fmla="*/ 2190082 h 2519959"/>
              <a:gd name="connsiteX6" fmla="*/ 174976 w 4192525"/>
              <a:gd name="connsiteY6" fmla="*/ 2186202 h 2519959"/>
              <a:gd name="connsiteX7" fmla="*/ 199437 w 4192525"/>
              <a:gd name="connsiteY7" fmla="*/ 2142653 h 2519959"/>
              <a:gd name="connsiteX8" fmla="*/ 186611 w 4192525"/>
              <a:gd name="connsiteY8" fmla="*/ 2131823 h 2519959"/>
              <a:gd name="connsiteX9" fmla="*/ 120431 w 4192525"/>
              <a:gd name="connsiteY9" fmla="*/ 2104715 h 2519959"/>
              <a:gd name="connsiteX10" fmla="*/ 115529 w 4192525"/>
              <a:gd name="connsiteY10" fmla="*/ 2077329 h 2519959"/>
              <a:gd name="connsiteX11" fmla="*/ 125305 w 4192525"/>
              <a:gd name="connsiteY11" fmla="*/ 2054215 h 2519959"/>
              <a:gd name="connsiteX12" fmla="*/ 126910 w 4192525"/>
              <a:gd name="connsiteY12" fmla="*/ 2045694 h 2519959"/>
              <a:gd name="connsiteX13" fmla="*/ 128806 w 4192525"/>
              <a:gd name="connsiteY13" fmla="*/ 2030639 h 2519959"/>
              <a:gd name="connsiteX14" fmla="*/ 379934 w 4192525"/>
              <a:gd name="connsiteY14" fmla="*/ 1997480 h 2519959"/>
              <a:gd name="connsiteX15" fmla="*/ 890517 w 4192525"/>
              <a:gd name="connsiteY15" fmla="*/ 1962405 h 2519959"/>
              <a:gd name="connsiteX16" fmla="*/ 978487 w 4192525"/>
              <a:gd name="connsiteY16" fmla="*/ 1958018 h 2519959"/>
              <a:gd name="connsiteX17" fmla="*/ 930421 w 4192525"/>
              <a:gd name="connsiteY17" fmla="*/ 1941924 h 2519959"/>
              <a:gd name="connsiteX18" fmla="*/ 858776 w 4192525"/>
              <a:gd name="connsiteY18" fmla="*/ 1919849 h 2519959"/>
              <a:gd name="connsiteX19" fmla="*/ 817060 w 4192525"/>
              <a:gd name="connsiteY19" fmla="*/ 1907149 h 2519959"/>
              <a:gd name="connsiteX20" fmla="*/ 789851 w 4192525"/>
              <a:gd name="connsiteY20" fmla="*/ 1896435 h 2519959"/>
              <a:gd name="connsiteX21" fmla="*/ 755389 w 4192525"/>
              <a:gd name="connsiteY21" fmla="*/ 1877038 h 2519959"/>
              <a:gd name="connsiteX22" fmla="*/ 706975 w 4192525"/>
              <a:gd name="connsiteY22" fmla="*/ 1851061 h 2519959"/>
              <a:gd name="connsiteX23" fmla="*/ 680110 w 4192525"/>
              <a:gd name="connsiteY23" fmla="*/ 1837922 h 2519959"/>
              <a:gd name="connsiteX24" fmla="*/ 649844 w 4192525"/>
              <a:gd name="connsiteY24" fmla="*/ 1810721 h 2519959"/>
              <a:gd name="connsiteX25" fmla="*/ 607784 w 4192525"/>
              <a:gd name="connsiteY25" fmla="*/ 1783404 h 2519959"/>
              <a:gd name="connsiteX26" fmla="*/ 566756 w 4192525"/>
              <a:gd name="connsiteY26" fmla="*/ 1781696 h 2519959"/>
              <a:gd name="connsiteX27" fmla="*/ 500123 w 4192525"/>
              <a:gd name="connsiteY27" fmla="*/ 1778232 h 2519959"/>
              <a:gd name="connsiteX28" fmla="*/ 439360 w 4192525"/>
              <a:gd name="connsiteY28" fmla="*/ 1767149 h 2519959"/>
              <a:gd name="connsiteX29" fmla="*/ 419838 w 4192525"/>
              <a:gd name="connsiteY29" fmla="*/ 1752578 h 2519959"/>
              <a:gd name="connsiteX30" fmla="*/ 416210 w 4192525"/>
              <a:gd name="connsiteY30" fmla="*/ 1747244 h 2519959"/>
              <a:gd name="connsiteX31" fmla="*/ 417259 w 4192525"/>
              <a:gd name="connsiteY31" fmla="*/ 1734983 h 2519959"/>
              <a:gd name="connsiteX32" fmla="*/ 512342 w 4192525"/>
              <a:gd name="connsiteY32" fmla="*/ 1709006 h 2519959"/>
              <a:gd name="connsiteX33" fmla="*/ 554911 w 4192525"/>
              <a:gd name="connsiteY33" fmla="*/ 1698730 h 2519959"/>
              <a:gd name="connsiteX34" fmla="*/ 557630 w 4192525"/>
              <a:gd name="connsiteY34" fmla="*/ 1648415 h 2519959"/>
              <a:gd name="connsiteX35" fmla="*/ 557686 w 4192525"/>
              <a:gd name="connsiteY35" fmla="*/ 1602187 h 2519959"/>
              <a:gd name="connsiteX36" fmla="*/ 539854 w 4192525"/>
              <a:gd name="connsiteY36" fmla="*/ 1590388 h 2519959"/>
              <a:gd name="connsiteX37" fmla="*/ 510828 w 4192525"/>
              <a:gd name="connsiteY37" fmla="*/ 1537232 h 2519959"/>
              <a:gd name="connsiteX38" fmla="*/ 529043 w 4192525"/>
              <a:gd name="connsiteY38" fmla="*/ 1494237 h 2519959"/>
              <a:gd name="connsiteX39" fmla="*/ 535919 w 4192525"/>
              <a:gd name="connsiteY39" fmla="*/ 1487425 h 2519959"/>
              <a:gd name="connsiteX40" fmla="*/ 539420 w 4192525"/>
              <a:gd name="connsiteY40" fmla="*/ 1482414 h 2519959"/>
              <a:gd name="connsiteX41" fmla="*/ 547529 w 4192525"/>
              <a:gd name="connsiteY41" fmla="*/ 1463134 h 2519959"/>
              <a:gd name="connsiteX42" fmla="*/ 541664 w 4192525"/>
              <a:gd name="connsiteY42" fmla="*/ 1445192 h 2519959"/>
              <a:gd name="connsiteX43" fmla="*/ 498832 w 4192525"/>
              <a:gd name="connsiteY43" fmla="*/ 1398964 h 2519959"/>
              <a:gd name="connsiteX44" fmla="*/ 471441 w 4192525"/>
              <a:gd name="connsiteY44" fmla="*/ 1370193 h 2519959"/>
              <a:gd name="connsiteX45" fmla="*/ 495274 w 4192525"/>
              <a:gd name="connsiteY45" fmla="*/ 1360471 h 2519959"/>
              <a:gd name="connsiteX46" fmla="*/ 520347 w 4192525"/>
              <a:gd name="connsiteY46" fmla="*/ 1354075 h 2519959"/>
              <a:gd name="connsiteX47" fmla="*/ 521788 w 4192525"/>
              <a:gd name="connsiteY47" fmla="*/ 1134134 h 2519959"/>
              <a:gd name="connsiteX48" fmla="*/ 519532 w 4192525"/>
              <a:gd name="connsiteY48" fmla="*/ 996282 h 2519959"/>
              <a:gd name="connsiteX49" fmla="*/ 520932 w 4192525"/>
              <a:gd name="connsiteY49" fmla="*/ 925000 h 2519959"/>
              <a:gd name="connsiteX50" fmla="*/ 525261 w 4192525"/>
              <a:gd name="connsiteY50" fmla="*/ 892765 h 2519959"/>
              <a:gd name="connsiteX51" fmla="*/ 600310 w 4192525"/>
              <a:gd name="connsiteY51" fmla="*/ 893319 h 2519959"/>
              <a:gd name="connsiteX52" fmla="*/ 619377 w 4192525"/>
              <a:gd name="connsiteY52" fmla="*/ 888770 h 2519959"/>
              <a:gd name="connsiteX53" fmla="*/ 624819 w 4192525"/>
              <a:gd name="connsiteY53" fmla="*/ 871614 h 2519959"/>
              <a:gd name="connsiteX54" fmla="*/ 630361 w 4192525"/>
              <a:gd name="connsiteY54" fmla="*/ 855288 h 2519959"/>
              <a:gd name="connsiteX55" fmla="*/ 637493 w 4192525"/>
              <a:gd name="connsiteY55" fmla="*/ 834853 h 2519959"/>
              <a:gd name="connsiteX56" fmla="*/ 644743 w 4192525"/>
              <a:gd name="connsiteY56" fmla="*/ 811277 h 2519959"/>
              <a:gd name="connsiteX57" fmla="*/ 669369 w 4192525"/>
              <a:gd name="connsiteY57" fmla="*/ 750017 h 2519959"/>
              <a:gd name="connsiteX58" fmla="*/ 704338 w 4192525"/>
              <a:gd name="connsiteY58" fmla="*/ 723832 h 2519959"/>
              <a:gd name="connsiteX59" fmla="*/ 728155 w 4192525"/>
              <a:gd name="connsiteY59" fmla="*/ 711501 h 2519959"/>
              <a:gd name="connsiteX60" fmla="*/ 728187 w 4192525"/>
              <a:gd name="connsiteY60" fmla="*/ 689750 h 2519959"/>
              <a:gd name="connsiteX61" fmla="*/ 736671 w 4192525"/>
              <a:gd name="connsiteY61" fmla="*/ 657422 h 2519959"/>
              <a:gd name="connsiteX62" fmla="*/ 748913 w 4192525"/>
              <a:gd name="connsiteY62" fmla="*/ 649202 h 2519959"/>
              <a:gd name="connsiteX63" fmla="*/ 764459 w 4192525"/>
              <a:gd name="connsiteY63" fmla="*/ 701942 h 2519959"/>
              <a:gd name="connsiteX64" fmla="*/ 785235 w 4192525"/>
              <a:gd name="connsiteY64" fmla="*/ 730274 h 2519959"/>
              <a:gd name="connsiteX65" fmla="*/ 838870 w 4192525"/>
              <a:gd name="connsiteY65" fmla="*/ 821229 h 2519959"/>
              <a:gd name="connsiteX66" fmla="*/ 844733 w 4192525"/>
              <a:gd name="connsiteY66" fmla="*/ 838755 h 2519959"/>
              <a:gd name="connsiteX67" fmla="*/ 847365 w 4192525"/>
              <a:gd name="connsiteY67" fmla="*/ 856974 h 2519959"/>
              <a:gd name="connsiteX68" fmla="*/ 850498 w 4192525"/>
              <a:gd name="connsiteY68" fmla="*/ 876994 h 2519959"/>
              <a:gd name="connsiteX69" fmla="*/ 956723 w 4192525"/>
              <a:gd name="connsiteY69" fmla="*/ 883783 h 2519959"/>
              <a:gd name="connsiteX70" fmla="*/ 984008 w 4192525"/>
              <a:gd name="connsiteY70" fmla="*/ 851640 h 2519959"/>
              <a:gd name="connsiteX71" fmla="*/ 1020607 w 4192525"/>
              <a:gd name="connsiteY71" fmla="*/ 847553 h 2519959"/>
              <a:gd name="connsiteX72" fmla="*/ 1067507 w 4192525"/>
              <a:gd name="connsiteY72" fmla="*/ 841873 h 2519959"/>
              <a:gd name="connsiteX73" fmla="*/ 1119637 w 4192525"/>
              <a:gd name="connsiteY73" fmla="*/ 832706 h 2519959"/>
              <a:gd name="connsiteX74" fmla="*/ 1161748 w 4192525"/>
              <a:gd name="connsiteY74" fmla="*/ 823700 h 2519959"/>
              <a:gd name="connsiteX75" fmla="*/ 1175493 w 4192525"/>
              <a:gd name="connsiteY75" fmla="*/ 792666 h 2519959"/>
              <a:gd name="connsiteX76" fmla="*/ 1193148 w 4192525"/>
              <a:gd name="connsiteY76" fmla="*/ 729258 h 2519959"/>
              <a:gd name="connsiteX77" fmla="*/ 1205515 w 4192525"/>
              <a:gd name="connsiteY77" fmla="*/ 707507 h 2519959"/>
              <a:gd name="connsiteX78" fmla="*/ 1226367 w 4192525"/>
              <a:gd name="connsiteY78" fmla="*/ 677650 h 2519959"/>
              <a:gd name="connsiteX79" fmla="*/ 1296086 w 4192525"/>
              <a:gd name="connsiteY79" fmla="*/ 636710 h 2519959"/>
              <a:gd name="connsiteX80" fmla="*/ 1312226 w 4192525"/>
              <a:gd name="connsiteY80" fmla="*/ 624195 h 2519959"/>
              <a:gd name="connsiteX81" fmla="*/ 1317724 w 4192525"/>
              <a:gd name="connsiteY81" fmla="*/ 594685 h 2519959"/>
              <a:gd name="connsiteX82" fmla="*/ 1325517 w 4192525"/>
              <a:gd name="connsiteY82" fmla="*/ 554275 h 2519959"/>
              <a:gd name="connsiteX83" fmla="*/ 1349262 w 4192525"/>
              <a:gd name="connsiteY83" fmla="*/ 561734 h 2519959"/>
              <a:gd name="connsiteX84" fmla="*/ 1355131 w 4192525"/>
              <a:gd name="connsiteY84" fmla="*/ 585540 h 2519959"/>
              <a:gd name="connsiteX85" fmla="*/ 1359424 w 4192525"/>
              <a:gd name="connsiteY85" fmla="*/ 598448 h 2519959"/>
              <a:gd name="connsiteX86" fmla="*/ 1361594 w 4192525"/>
              <a:gd name="connsiteY86" fmla="*/ 622809 h 2519959"/>
              <a:gd name="connsiteX87" fmla="*/ 1382414 w 4192525"/>
              <a:gd name="connsiteY87" fmla="*/ 642229 h 2519959"/>
              <a:gd name="connsiteX88" fmla="*/ 1460956 w 4192525"/>
              <a:gd name="connsiteY88" fmla="*/ 708453 h 2519959"/>
              <a:gd name="connsiteX89" fmla="*/ 1463886 w 4192525"/>
              <a:gd name="connsiteY89" fmla="*/ 713326 h 2519959"/>
              <a:gd name="connsiteX90" fmla="*/ 1495584 w 4192525"/>
              <a:gd name="connsiteY90" fmla="*/ 806798 h 2519959"/>
              <a:gd name="connsiteX91" fmla="*/ 1498022 w 4192525"/>
              <a:gd name="connsiteY91" fmla="*/ 831528 h 2519959"/>
              <a:gd name="connsiteX92" fmla="*/ 1516672 w 4192525"/>
              <a:gd name="connsiteY92" fmla="*/ 844366 h 2519959"/>
              <a:gd name="connsiteX93" fmla="*/ 1550561 w 4192525"/>
              <a:gd name="connsiteY93" fmla="*/ 863162 h 2519959"/>
              <a:gd name="connsiteX94" fmla="*/ 1607650 w 4192525"/>
              <a:gd name="connsiteY94" fmla="*/ 889555 h 2519959"/>
              <a:gd name="connsiteX95" fmla="*/ 1649505 w 4192525"/>
              <a:gd name="connsiteY95" fmla="*/ 909968 h 2519959"/>
              <a:gd name="connsiteX96" fmla="*/ 1702955 w 4192525"/>
              <a:gd name="connsiteY96" fmla="*/ 910499 h 2519959"/>
              <a:gd name="connsiteX97" fmla="*/ 1756406 w 4192525"/>
              <a:gd name="connsiteY97" fmla="*/ 911030 h 2519959"/>
              <a:gd name="connsiteX98" fmla="*/ 1759102 w 4192525"/>
              <a:gd name="connsiteY98" fmla="*/ 895236 h 2519959"/>
              <a:gd name="connsiteX99" fmla="*/ 1765078 w 4192525"/>
              <a:gd name="connsiteY99" fmla="*/ 875285 h 2519959"/>
              <a:gd name="connsiteX100" fmla="*/ 1770947 w 4192525"/>
              <a:gd name="connsiteY100" fmla="*/ 856628 h 2519959"/>
              <a:gd name="connsiteX101" fmla="*/ 1822454 w 4192525"/>
              <a:gd name="connsiteY101" fmla="*/ 788810 h 2519959"/>
              <a:gd name="connsiteX102" fmla="*/ 1834599 w 4192525"/>
              <a:gd name="connsiteY102" fmla="*/ 771353 h 2519959"/>
              <a:gd name="connsiteX103" fmla="*/ 1837919 w 4192525"/>
              <a:gd name="connsiteY103" fmla="*/ 754866 h 2519959"/>
              <a:gd name="connsiteX104" fmla="*/ 1842454 w 4192525"/>
              <a:gd name="connsiteY104" fmla="*/ 742628 h 2519959"/>
              <a:gd name="connsiteX105" fmla="*/ 1848093 w 4192525"/>
              <a:gd name="connsiteY105" fmla="*/ 732376 h 2519959"/>
              <a:gd name="connsiteX106" fmla="*/ 1867234 w 4192525"/>
              <a:gd name="connsiteY106" fmla="*/ 768328 h 2519959"/>
              <a:gd name="connsiteX107" fmla="*/ 1885075 w 4192525"/>
              <a:gd name="connsiteY107" fmla="*/ 794721 h 2519959"/>
              <a:gd name="connsiteX108" fmla="*/ 1931447 w 4192525"/>
              <a:gd name="connsiteY108" fmla="*/ 895605 h 2519959"/>
              <a:gd name="connsiteX109" fmla="*/ 1937856 w 4192525"/>
              <a:gd name="connsiteY109" fmla="*/ 927355 h 2519959"/>
              <a:gd name="connsiteX110" fmla="*/ 1968120 w 4192525"/>
              <a:gd name="connsiteY110" fmla="*/ 918281 h 2519959"/>
              <a:gd name="connsiteX111" fmla="*/ 2029686 w 4192525"/>
              <a:gd name="connsiteY111" fmla="*/ 919620 h 2519959"/>
              <a:gd name="connsiteX112" fmla="*/ 2059518 w 4192525"/>
              <a:gd name="connsiteY112" fmla="*/ 932782 h 2519959"/>
              <a:gd name="connsiteX113" fmla="*/ 2085818 w 4192525"/>
              <a:gd name="connsiteY113" fmla="*/ 946544 h 2519959"/>
              <a:gd name="connsiteX114" fmla="*/ 2097501 w 4192525"/>
              <a:gd name="connsiteY114" fmla="*/ 976862 h 2519959"/>
              <a:gd name="connsiteX115" fmla="*/ 2108630 w 4192525"/>
              <a:gd name="connsiteY115" fmla="*/ 990555 h 2519959"/>
              <a:gd name="connsiteX116" fmla="*/ 2106529 w 4192525"/>
              <a:gd name="connsiteY116" fmla="*/ 1015216 h 2519959"/>
              <a:gd name="connsiteX117" fmla="*/ 2095723 w 4192525"/>
              <a:gd name="connsiteY117" fmla="*/ 1036875 h 2519959"/>
              <a:gd name="connsiteX118" fmla="*/ 2093714 w 4192525"/>
              <a:gd name="connsiteY118" fmla="*/ 1123813 h 2519959"/>
              <a:gd name="connsiteX119" fmla="*/ 2095446 w 4192525"/>
              <a:gd name="connsiteY119" fmla="*/ 1206063 h 2519959"/>
              <a:gd name="connsiteX120" fmla="*/ 2101796 w 4192525"/>
              <a:gd name="connsiteY120" fmla="*/ 1267046 h 2519959"/>
              <a:gd name="connsiteX121" fmla="*/ 2107499 w 4192525"/>
              <a:gd name="connsiteY121" fmla="*/ 1313412 h 2519959"/>
              <a:gd name="connsiteX122" fmla="*/ 2155433 w 4192525"/>
              <a:gd name="connsiteY122" fmla="*/ 1294686 h 2519959"/>
              <a:gd name="connsiteX123" fmla="*/ 2212811 w 4192525"/>
              <a:gd name="connsiteY123" fmla="*/ 1306162 h 2519959"/>
              <a:gd name="connsiteX124" fmla="*/ 2251764 w 4192525"/>
              <a:gd name="connsiteY124" fmla="*/ 1350935 h 2519959"/>
              <a:gd name="connsiteX125" fmla="*/ 2257097 w 4192525"/>
              <a:gd name="connsiteY125" fmla="*/ 1368346 h 2519959"/>
              <a:gd name="connsiteX126" fmla="*/ 2262547 w 4192525"/>
              <a:gd name="connsiteY126" fmla="*/ 1386795 h 2519959"/>
              <a:gd name="connsiteX127" fmla="*/ 2268596 w 4192525"/>
              <a:gd name="connsiteY127" fmla="*/ 1400465 h 2519959"/>
              <a:gd name="connsiteX128" fmla="*/ 2415516 w 4192525"/>
              <a:gd name="connsiteY128" fmla="*/ 1409794 h 2519959"/>
              <a:gd name="connsiteX129" fmla="*/ 2438121 w 4192525"/>
              <a:gd name="connsiteY129" fmla="*/ 1401412 h 2519959"/>
              <a:gd name="connsiteX130" fmla="*/ 2475134 w 4192525"/>
              <a:gd name="connsiteY130" fmla="*/ 1386495 h 2519959"/>
              <a:gd name="connsiteX131" fmla="*/ 2510830 w 4192525"/>
              <a:gd name="connsiteY131" fmla="*/ 1379013 h 2519959"/>
              <a:gd name="connsiteX132" fmla="*/ 2559134 w 4192525"/>
              <a:gd name="connsiteY132" fmla="*/ 1371624 h 2519959"/>
              <a:gd name="connsiteX133" fmla="*/ 2600811 w 4192525"/>
              <a:gd name="connsiteY133" fmla="*/ 1368392 h 2519959"/>
              <a:gd name="connsiteX134" fmla="*/ 2664493 w 4192525"/>
              <a:gd name="connsiteY134" fmla="*/ 1372040 h 2519959"/>
              <a:gd name="connsiteX135" fmla="*/ 2685389 w 4192525"/>
              <a:gd name="connsiteY135" fmla="*/ 1392937 h 2519959"/>
              <a:gd name="connsiteX136" fmla="*/ 2694163 w 4192525"/>
              <a:gd name="connsiteY136" fmla="*/ 1413257 h 2519959"/>
              <a:gd name="connsiteX137" fmla="*/ 2731314 w 4192525"/>
              <a:gd name="connsiteY137" fmla="*/ 1423602 h 2519959"/>
              <a:gd name="connsiteX138" fmla="*/ 2761862 w 4192525"/>
              <a:gd name="connsiteY138" fmla="*/ 1425195 h 2519959"/>
              <a:gd name="connsiteX139" fmla="*/ 2779110 w 4192525"/>
              <a:gd name="connsiteY139" fmla="*/ 1410279 h 2519959"/>
              <a:gd name="connsiteX140" fmla="*/ 2809173 w 4192525"/>
              <a:gd name="connsiteY140" fmla="*/ 1395339 h 2519959"/>
              <a:gd name="connsiteX141" fmla="*/ 2850988 w 4192525"/>
              <a:gd name="connsiteY141" fmla="*/ 1414389 h 2519959"/>
              <a:gd name="connsiteX142" fmla="*/ 2900585 w 4192525"/>
              <a:gd name="connsiteY142" fmla="*/ 1408939 h 2519959"/>
              <a:gd name="connsiteX143" fmla="*/ 2976389 w 4192525"/>
              <a:gd name="connsiteY143" fmla="*/ 1395985 h 2519959"/>
              <a:gd name="connsiteX144" fmla="*/ 3028064 w 4192525"/>
              <a:gd name="connsiteY144" fmla="*/ 1394808 h 2519959"/>
              <a:gd name="connsiteX145" fmla="*/ 3030234 w 4192525"/>
              <a:gd name="connsiteY145" fmla="*/ 1385086 h 2519959"/>
              <a:gd name="connsiteX146" fmla="*/ 3041248 w 4192525"/>
              <a:gd name="connsiteY146" fmla="*/ 1356246 h 2519959"/>
              <a:gd name="connsiteX147" fmla="*/ 3047643 w 4192525"/>
              <a:gd name="connsiteY147" fmla="*/ 1166785 h 2519959"/>
              <a:gd name="connsiteX148" fmla="*/ 3044827 w 4192525"/>
              <a:gd name="connsiteY148" fmla="*/ 1142586 h 2519959"/>
              <a:gd name="connsiteX149" fmla="*/ 3049398 w 4192525"/>
              <a:gd name="connsiteY149" fmla="*/ 1120072 h 2519959"/>
              <a:gd name="connsiteX150" fmla="*/ 3060574 w 4192525"/>
              <a:gd name="connsiteY150" fmla="*/ 968342 h 2519959"/>
              <a:gd name="connsiteX151" fmla="*/ 3067801 w 4192525"/>
              <a:gd name="connsiteY151" fmla="*/ 589974 h 2519959"/>
              <a:gd name="connsiteX152" fmla="*/ 3075051 w 4192525"/>
              <a:gd name="connsiteY152" fmla="*/ 301566 h 2519959"/>
              <a:gd name="connsiteX153" fmla="*/ 3078884 w 4192525"/>
              <a:gd name="connsiteY153" fmla="*/ 162981 h 2519959"/>
              <a:gd name="connsiteX154" fmla="*/ 3096040 w 4192525"/>
              <a:gd name="connsiteY154" fmla="*/ 21448 h 2519959"/>
              <a:gd name="connsiteX155" fmla="*/ 3126010 w 4192525"/>
              <a:gd name="connsiteY155" fmla="*/ 6531 h 2519959"/>
              <a:gd name="connsiteX156" fmla="*/ 3133168 w 4192525"/>
              <a:gd name="connsiteY156" fmla="*/ 18599 h 2519959"/>
              <a:gd name="connsiteX157" fmla="*/ 3139148 w 4192525"/>
              <a:gd name="connsiteY157" fmla="*/ 33109 h 2519959"/>
              <a:gd name="connsiteX158" fmla="*/ 3154849 w 4192525"/>
              <a:gd name="connsiteY158" fmla="*/ 296124 h 2519959"/>
              <a:gd name="connsiteX159" fmla="*/ 3162099 w 4192525"/>
              <a:gd name="connsiteY159" fmla="*/ 570023 h 2519959"/>
              <a:gd name="connsiteX160" fmla="*/ 3169696 w 4192525"/>
              <a:gd name="connsiteY160" fmla="*/ 883136 h 2519959"/>
              <a:gd name="connsiteX161" fmla="*/ 3173275 w 4192525"/>
              <a:gd name="connsiteY161" fmla="*/ 1109173 h 2519959"/>
              <a:gd name="connsiteX162" fmla="*/ 3182303 w 4192525"/>
              <a:gd name="connsiteY162" fmla="*/ 1118894 h 2519959"/>
              <a:gd name="connsiteX163" fmla="*/ 3186782 w 4192525"/>
              <a:gd name="connsiteY163" fmla="*/ 1144479 h 2519959"/>
              <a:gd name="connsiteX164" fmla="*/ 3182395 w 4192525"/>
              <a:gd name="connsiteY164" fmla="*/ 1245894 h 2519959"/>
              <a:gd name="connsiteX165" fmla="*/ 3182534 w 4192525"/>
              <a:gd name="connsiteY165" fmla="*/ 1342738 h 2519959"/>
              <a:gd name="connsiteX166" fmla="*/ 3192370 w 4192525"/>
              <a:gd name="connsiteY166" fmla="*/ 1358093 h 2519959"/>
              <a:gd name="connsiteX167" fmla="*/ 3202183 w 4192525"/>
              <a:gd name="connsiteY167" fmla="*/ 1380306 h 2519959"/>
              <a:gd name="connsiteX168" fmla="*/ 3249586 w 4192525"/>
              <a:gd name="connsiteY168" fmla="*/ 1398271 h 2519959"/>
              <a:gd name="connsiteX169" fmla="*/ 3300130 w 4192525"/>
              <a:gd name="connsiteY169" fmla="*/ 1412149 h 2519959"/>
              <a:gd name="connsiteX170" fmla="*/ 3383391 w 4192525"/>
              <a:gd name="connsiteY170" fmla="*/ 1426188 h 2519959"/>
              <a:gd name="connsiteX171" fmla="*/ 3498447 w 4192525"/>
              <a:gd name="connsiteY171" fmla="*/ 1448009 h 2519959"/>
              <a:gd name="connsiteX172" fmla="*/ 3526755 w 4192525"/>
              <a:gd name="connsiteY172" fmla="*/ 1460917 h 2519959"/>
              <a:gd name="connsiteX173" fmla="*/ 3546820 w 4192525"/>
              <a:gd name="connsiteY173" fmla="*/ 1468422 h 2519959"/>
              <a:gd name="connsiteX174" fmla="*/ 3546820 w 4192525"/>
              <a:gd name="connsiteY174" fmla="*/ 1491443 h 2519959"/>
              <a:gd name="connsiteX175" fmla="*/ 3546820 w 4192525"/>
              <a:gd name="connsiteY175" fmla="*/ 1514488 h 2519959"/>
              <a:gd name="connsiteX176" fmla="*/ 3569495 w 4192525"/>
              <a:gd name="connsiteY176" fmla="*/ 1516497 h 2519959"/>
              <a:gd name="connsiteX177" fmla="*/ 3711866 w 4192525"/>
              <a:gd name="connsiteY177" fmla="*/ 1522477 h 2519959"/>
              <a:gd name="connsiteX178" fmla="*/ 3846086 w 4192525"/>
              <a:gd name="connsiteY178" fmla="*/ 1529751 h 2519959"/>
              <a:gd name="connsiteX179" fmla="*/ 3931334 w 4192525"/>
              <a:gd name="connsiteY179" fmla="*/ 1558568 h 2519959"/>
              <a:gd name="connsiteX180" fmla="*/ 4069179 w 4192525"/>
              <a:gd name="connsiteY180" fmla="*/ 1609022 h 2519959"/>
              <a:gd name="connsiteX181" fmla="*/ 4156112 w 4192525"/>
              <a:gd name="connsiteY181" fmla="*/ 1644882 h 2519959"/>
              <a:gd name="connsiteX182" fmla="*/ 4186729 w 4192525"/>
              <a:gd name="connsiteY182" fmla="*/ 1660168 h 2519959"/>
              <a:gd name="connsiteX183" fmla="*/ 4192525 w 4192525"/>
              <a:gd name="connsiteY183" fmla="*/ 1681712 h 2519959"/>
              <a:gd name="connsiteX184" fmla="*/ 4188900 w 4192525"/>
              <a:gd name="connsiteY184" fmla="*/ 1705519 h 2519959"/>
              <a:gd name="connsiteX185" fmla="*/ 4188900 w 4192525"/>
              <a:gd name="connsiteY185" fmla="*/ 1770820 h 2519959"/>
              <a:gd name="connsiteX186" fmla="*/ 4192525 w 4192525"/>
              <a:gd name="connsiteY186" fmla="*/ 1810929 h 2519959"/>
              <a:gd name="connsiteX187" fmla="*/ 4187122 w 4192525"/>
              <a:gd name="connsiteY187" fmla="*/ 1848821 h 2519959"/>
              <a:gd name="connsiteX188" fmla="*/ 4183243 w 4192525"/>
              <a:gd name="connsiteY188" fmla="*/ 1896804 h 2519959"/>
              <a:gd name="connsiteX189" fmla="*/ 4188646 w 4192525"/>
              <a:gd name="connsiteY189" fmla="*/ 1946080 h 2519959"/>
              <a:gd name="connsiteX190" fmla="*/ 4192525 w 4192525"/>
              <a:gd name="connsiteY190" fmla="*/ 2233654 h 2519959"/>
              <a:gd name="connsiteX191" fmla="*/ 4192525 w 4192525"/>
              <a:gd name="connsiteY191" fmla="*/ 2519959 h 2519959"/>
              <a:gd name="connsiteX192" fmla="*/ 2117751 w 4192525"/>
              <a:gd name="connsiteY192" fmla="*/ 2519959 h 2519959"/>
              <a:gd name="connsiteX193" fmla="*/ 4011155 w 4192525"/>
              <a:gd name="connsiteY193" fmla="*/ 1631374 h 2519959"/>
              <a:gd name="connsiteX194" fmla="*/ 3982131 w 4192525"/>
              <a:gd name="connsiteY194" fmla="*/ 1622161 h 2519959"/>
              <a:gd name="connsiteX195" fmla="*/ 3895060 w 4192525"/>
              <a:gd name="connsiteY195" fmla="*/ 1587363 h 2519959"/>
              <a:gd name="connsiteX196" fmla="*/ 3822466 w 4192525"/>
              <a:gd name="connsiteY196" fmla="*/ 1558592 h 2519959"/>
              <a:gd name="connsiteX197" fmla="*/ 3851928 w 4192525"/>
              <a:gd name="connsiteY197" fmla="*/ 1580782 h 2519959"/>
              <a:gd name="connsiteX198" fmla="*/ 3879128 w 4192525"/>
              <a:gd name="connsiteY198" fmla="*/ 1595283 h 2519959"/>
              <a:gd name="connsiteX199" fmla="*/ 3888825 w 4192525"/>
              <a:gd name="connsiteY199" fmla="*/ 1602118 h 2519959"/>
              <a:gd name="connsiteX200" fmla="*/ 3947681 w 4192525"/>
              <a:gd name="connsiteY200" fmla="*/ 1625809 h 2519959"/>
              <a:gd name="connsiteX201" fmla="*/ 3994831 w 4192525"/>
              <a:gd name="connsiteY201" fmla="*/ 1634237 h 2519959"/>
              <a:gd name="connsiteX202" fmla="*/ 4011155 w 4192525"/>
              <a:gd name="connsiteY202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80416 w 4192525"/>
              <a:gd name="connsiteY5" fmla="*/ 2190082 h 2519959"/>
              <a:gd name="connsiteX6" fmla="*/ 199437 w 4192525"/>
              <a:gd name="connsiteY6" fmla="*/ 2142653 h 2519959"/>
              <a:gd name="connsiteX7" fmla="*/ 186611 w 4192525"/>
              <a:gd name="connsiteY7" fmla="*/ 2131823 h 2519959"/>
              <a:gd name="connsiteX8" fmla="*/ 120431 w 4192525"/>
              <a:gd name="connsiteY8" fmla="*/ 2104715 h 2519959"/>
              <a:gd name="connsiteX9" fmla="*/ 115529 w 4192525"/>
              <a:gd name="connsiteY9" fmla="*/ 2077329 h 2519959"/>
              <a:gd name="connsiteX10" fmla="*/ 125305 w 4192525"/>
              <a:gd name="connsiteY10" fmla="*/ 2054215 h 2519959"/>
              <a:gd name="connsiteX11" fmla="*/ 126910 w 4192525"/>
              <a:gd name="connsiteY11" fmla="*/ 2045694 h 2519959"/>
              <a:gd name="connsiteX12" fmla="*/ 128806 w 4192525"/>
              <a:gd name="connsiteY12" fmla="*/ 2030639 h 2519959"/>
              <a:gd name="connsiteX13" fmla="*/ 379934 w 4192525"/>
              <a:gd name="connsiteY13" fmla="*/ 1997480 h 2519959"/>
              <a:gd name="connsiteX14" fmla="*/ 890517 w 4192525"/>
              <a:gd name="connsiteY14" fmla="*/ 1962405 h 2519959"/>
              <a:gd name="connsiteX15" fmla="*/ 978487 w 4192525"/>
              <a:gd name="connsiteY15" fmla="*/ 1958018 h 2519959"/>
              <a:gd name="connsiteX16" fmla="*/ 930421 w 4192525"/>
              <a:gd name="connsiteY16" fmla="*/ 1941924 h 2519959"/>
              <a:gd name="connsiteX17" fmla="*/ 858776 w 4192525"/>
              <a:gd name="connsiteY17" fmla="*/ 1919849 h 2519959"/>
              <a:gd name="connsiteX18" fmla="*/ 817060 w 4192525"/>
              <a:gd name="connsiteY18" fmla="*/ 1907149 h 2519959"/>
              <a:gd name="connsiteX19" fmla="*/ 789851 w 4192525"/>
              <a:gd name="connsiteY19" fmla="*/ 1896435 h 2519959"/>
              <a:gd name="connsiteX20" fmla="*/ 755389 w 4192525"/>
              <a:gd name="connsiteY20" fmla="*/ 1877038 h 2519959"/>
              <a:gd name="connsiteX21" fmla="*/ 706975 w 4192525"/>
              <a:gd name="connsiteY21" fmla="*/ 1851061 h 2519959"/>
              <a:gd name="connsiteX22" fmla="*/ 680110 w 4192525"/>
              <a:gd name="connsiteY22" fmla="*/ 1837922 h 2519959"/>
              <a:gd name="connsiteX23" fmla="*/ 649844 w 4192525"/>
              <a:gd name="connsiteY23" fmla="*/ 1810721 h 2519959"/>
              <a:gd name="connsiteX24" fmla="*/ 607784 w 4192525"/>
              <a:gd name="connsiteY24" fmla="*/ 1783404 h 2519959"/>
              <a:gd name="connsiteX25" fmla="*/ 566756 w 4192525"/>
              <a:gd name="connsiteY25" fmla="*/ 1781696 h 2519959"/>
              <a:gd name="connsiteX26" fmla="*/ 500123 w 4192525"/>
              <a:gd name="connsiteY26" fmla="*/ 1778232 h 2519959"/>
              <a:gd name="connsiteX27" fmla="*/ 439360 w 4192525"/>
              <a:gd name="connsiteY27" fmla="*/ 1767149 h 2519959"/>
              <a:gd name="connsiteX28" fmla="*/ 419838 w 4192525"/>
              <a:gd name="connsiteY28" fmla="*/ 1752578 h 2519959"/>
              <a:gd name="connsiteX29" fmla="*/ 416210 w 4192525"/>
              <a:gd name="connsiteY29" fmla="*/ 1747244 h 2519959"/>
              <a:gd name="connsiteX30" fmla="*/ 417259 w 4192525"/>
              <a:gd name="connsiteY30" fmla="*/ 1734983 h 2519959"/>
              <a:gd name="connsiteX31" fmla="*/ 512342 w 4192525"/>
              <a:gd name="connsiteY31" fmla="*/ 1709006 h 2519959"/>
              <a:gd name="connsiteX32" fmla="*/ 554911 w 4192525"/>
              <a:gd name="connsiteY32" fmla="*/ 1698730 h 2519959"/>
              <a:gd name="connsiteX33" fmla="*/ 557630 w 4192525"/>
              <a:gd name="connsiteY33" fmla="*/ 1648415 h 2519959"/>
              <a:gd name="connsiteX34" fmla="*/ 557686 w 4192525"/>
              <a:gd name="connsiteY34" fmla="*/ 1602187 h 2519959"/>
              <a:gd name="connsiteX35" fmla="*/ 539854 w 4192525"/>
              <a:gd name="connsiteY35" fmla="*/ 1590388 h 2519959"/>
              <a:gd name="connsiteX36" fmla="*/ 510828 w 4192525"/>
              <a:gd name="connsiteY36" fmla="*/ 1537232 h 2519959"/>
              <a:gd name="connsiteX37" fmla="*/ 529043 w 4192525"/>
              <a:gd name="connsiteY37" fmla="*/ 1494237 h 2519959"/>
              <a:gd name="connsiteX38" fmla="*/ 535919 w 4192525"/>
              <a:gd name="connsiteY38" fmla="*/ 1487425 h 2519959"/>
              <a:gd name="connsiteX39" fmla="*/ 539420 w 4192525"/>
              <a:gd name="connsiteY39" fmla="*/ 1482414 h 2519959"/>
              <a:gd name="connsiteX40" fmla="*/ 547529 w 4192525"/>
              <a:gd name="connsiteY40" fmla="*/ 1463134 h 2519959"/>
              <a:gd name="connsiteX41" fmla="*/ 541664 w 4192525"/>
              <a:gd name="connsiteY41" fmla="*/ 1445192 h 2519959"/>
              <a:gd name="connsiteX42" fmla="*/ 498832 w 4192525"/>
              <a:gd name="connsiteY42" fmla="*/ 1398964 h 2519959"/>
              <a:gd name="connsiteX43" fmla="*/ 471441 w 4192525"/>
              <a:gd name="connsiteY43" fmla="*/ 1370193 h 2519959"/>
              <a:gd name="connsiteX44" fmla="*/ 495274 w 4192525"/>
              <a:gd name="connsiteY44" fmla="*/ 1360471 h 2519959"/>
              <a:gd name="connsiteX45" fmla="*/ 520347 w 4192525"/>
              <a:gd name="connsiteY45" fmla="*/ 1354075 h 2519959"/>
              <a:gd name="connsiteX46" fmla="*/ 521788 w 4192525"/>
              <a:gd name="connsiteY46" fmla="*/ 1134134 h 2519959"/>
              <a:gd name="connsiteX47" fmla="*/ 519532 w 4192525"/>
              <a:gd name="connsiteY47" fmla="*/ 996282 h 2519959"/>
              <a:gd name="connsiteX48" fmla="*/ 520932 w 4192525"/>
              <a:gd name="connsiteY48" fmla="*/ 925000 h 2519959"/>
              <a:gd name="connsiteX49" fmla="*/ 525261 w 4192525"/>
              <a:gd name="connsiteY49" fmla="*/ 892765 h 2519959"/>
              <a:gd name="connsiteX50" fmla="*/ 600310 w 4192525"/>
              <a:gd name="connsiteY50" fmla="*/ 893319 h 2519959"/>
              <a:gd name="connsiteX51" fmla="*/ 619377 w 4192525"/>
              <a:gd name="connsiteY51" fmla="*/ 888770 h 2519959"/>
              <a:gd name="connsiteX52" fmla="*/ 624819 w 4192525"/>
              <a:gd name="connsiteY52" fmla="*/ 871614 h 2519959"/>
              <a:gd name="connsiteX53" fmla="*/ 630361 w 4192525"/>
              <a:gd name="connsiteY53" fmla="*/ 855288 h 2519959"/>
              <a:gd name="connsiteX54" fmla="*/ 637493 w 4192525"/>
              <a:gd name="connsiteY54" fmla="*/ 834853 h 2519959"/>
              <a:gd name="connsiteX55" fmla="*/ 644743 w 4192525"/>
              <a:gd name="connsiteY55" fmla="*/ 811277 h 2519959"/>
              <a:gd name="connsiteX56" fmla="*/ 669369 w 4192525"/>
              <a:gd name="connsiteY56" fmla="*/ 750017 h 2519959"/>
              <a:gd name="connsiteX57" fmla="*/ 704338 w 4192525"/>
              <a:gd name="connsiteY57" fmla="*/ 723832 h 2519959"/>
              <a:gd name="connsiteX58" fmla="*/ 728155 w 4192525"/>
              <a:gd name="connsiteY58" fmla="*/ 711501 h 2519959"/>
              <a:gd name="connsiteX59" fmla="*/ 728187 w 4192525"/>
              <a:gd name="connsiteY59" fmla="*/ 689750 h 2519959"/>
              <a:gd name="connsiteX60" fmla="*/ 736671 w 4192525"/>
              <a:gd name="connsiteY60" fmla="*/ 657422 h 2519959"/>
              <a:gd name="connsiteX61" fmla="*/ 748913 w 4192525"/>
              <a:gd name="connsiteY61" fmla="*/ 649202 h 2519959"/>
              <a:gd name="connsiteX62" fmla="*/ 764459 w 4192525"/>
              <a:gd name="connsiteY62" fmla="*/ 701942 h 2519959"/>
              <a:gd name="connsiteX63" fmla="*/ 785235 w 4192525"/>
              <a:gd name="connsiteY63" fmla="*/ 730274 h 2519959"/>
              <a:gd name="connsiteX64" fmla="*/ 838870 w 4192525"/>
              <a:gd name="connsiteY64" fmla="*/ 821229 h 2519959"/>
              <a:gd name="connsiteX65" fmla="*/ 844733 w 4192525"/>
              <a:gd name="connsiteY65" fmla="*/ 838755 h 2519959"/>
              <a:gd name="connsiteX66" fmla="*/ 847365 w 4192525"/>
              <a:gd name="connsiteY66" fmla="*/ 856974 h 2519959"/>
              <a:gd name="connsiteX67" fmla="*/ 850498 w 4192525"/>
              <a:gd name="connsiteY67" fmla="*/ 876994 h 2519959"/>
              <a:gd name="connsiteX68" fmla="*/ 956723 w 4192525"/>
              <a:gd name="connsiteY68" fmla="*/ 883783 h 2519959"/>
              <a:gd name="connsiteX69" fmla="*/ 984008 w 4192525"/>
              <a:gd name="connsiteY69" fmla="*/ 851640 h 2519959"/>
              <a:gd name="connsiteX70" fmla="*/ 1020607 w 4192525"/>
              <a:gd name="connsiteY70" fmla="*/ 847553 h 2519959"/>
              <a:gd name="connsiteX71" fmla="*/ 1067507 w 4192525"/>
              <a:gd name="connsiteY71" fmla="*/ 841873 h 2519959"/>
              <a:gd name="connsiteX72" fmla="*/ 1119637 w 4192525"/>
              <a:gd name="connsiteY72" fmla="*/ 832706 h 2519959"/>
              <a:gd name="connsiteX73" fmla="*/ 1161748 w 4192525"/>
              <a:gd name="connsiteY73" fmla="*/ 823700 h 2519959"/>
              <a:gd name="connsiteX74" fmla="*/ 1175493 w 4192525"/>
              <a:gd name="connsiteY74" fmla="*/ 792666 h 2519959"/>
              <a:gd name="connsiteX75" fmla="*/ 1193148 w 4192525"/>
              <a:gd name="connsiteY75" fmla="*/ 729258 h 2519959"/>
              <a:gd name="connsiteX76" fmla="*/ 1205515 w 4192525"/>
              <a:gd name="connsiteY76" fmla="*/ 707507 h 2519959"/>
              <a:gd name="connsiteX77" fmla="*/ 1226367 w 4192525"/>
              <a:gd name="connsiteY77" fmla="*/ 677650 h 2519959"/>
              <a:gd name="connsiteX78" fmla="*/ 1296086 w 4192525"/>
              <a:gd name="connsiteY78" fmla="*/ 636710 h 2519959"/>
              <a:gd name="connsiteX79" fmla="*/ 1312226 w 4192525"/>
              <a:gd name="connsiteY79" fmla="*/ 624195 h 2519959"/>
              <a:gd name="connsiteX80" fmla="*/ 1317724 w 4192525"/>
              <a:gd name="connsiteY80" fmla="*/ 594685 h 2519959"/>
              <a:gd name="connsiteX81" fmla="*/ 1325517 w 4192525"/>
              <a:gd name="connsiteY81" fmla="*/ 554275 h 2519959"/>
              <a:gd name="connsiteX82" fmla="*/ 1349262 w 4192525"/>
              <a:gd name="connsiteY82" fmla="*/ 561734 h 2519959"/>
              <a:gd name="connsiteX83" fmla="*/ 1355131 w 4192525"/>
              <a:gd name="connsiteY83" fmla="*/ 585540 h 2519959"/>
              <a:gd name="connsiteX84" fmla="*/ 1359424 w 4192525"/>
              <a:gd name="connsiteY84" fmla="*/ 598448 h 2519959"/>
              <a:gd name="connsiteX85" fmla="*/ 1361594 w 4192525"/>
              <a:gd name="connsiteY85" fmla="*/ 622809 h 2519959"/>
              <a:gd name="connsiteX86" fmla="*/ 1382414 w 4192525"/>
              <a:gd name="connsiteY86" fmla="*/ 642229 h 2519959"/>
              <a:gd name="connsiteX87" fmla="*/ 1460956 w 4192525"/>
              <a:gd name="connsiteY87" fmla="*/ 708453 h 2519959"/>
              <a:gd name="connsiteX88" fmla="*/ 1463886 w 4192525"/>
              <a:gd name="connsiteY88" fmla="*/ 713326 h 2519959"/>
              <a:gd name="connsiteX89" fmla="*/ 1495584 w 4192525"/>
              <a:gd name="connsiteY89" fmla="*/ 806798 h 2519959"/>
              <a:gd name="connsiteX90" fmla="*/ 1498022 w 4192525"/>
              <a:gd name="connsiteY90" fmla="*/ 831528 h 2519959"/>
              <a:gd name="connsiteX91" fmla="*/ 1516672 w 4192525"/>
              <a:gd name="connsiteY91" fmla="*/ 844366 h 2519959"/>
              <a:gd name="connsiteX92" fmla="*/ 1550561 w 4192525"/>
              <a:gd name="connsiteY92" fmla="*/ 863162 h 2519959"/>
              <a:gd name="connsiteX93" fmla="*/ 1607650 w 4192525"/>
              <a:gd name="connsiteY93" fmla="*/ 889555 h 2519959"/>
              <a:gd name="connsiteX94" fmla="*/ 1649505 w 4192525"/>
              <a:gd name="connsiteY94" fmla="*/ 909968 h 2519959"/>
              <a:gd name="connsiteX95" fmla="*/ 1702955 w 4192525"/>
              <a:gd name="connsiteY95" fmla="*/ 910499 h 2519959"/>
              <a:gd name="connsiteX96" fmla="*/ 1756406 w 4192525"/>
              <a:gd name="connsiteY96" fmla="*/ 911030 h 2519959"/>
              <a:gd name="connsiteX97" fmla="*/ 1759102 w 4192525"/>
              <a:gd name="connsiteY97" fmla="*/ 895236 h 2519959"/>
              <a:gd name="connsiteX98" fmla="*/ 1765078 w 4192525"/>
              <a:gd name="connsiteY98" fmla="*/ 875285 h 2519959"/>
              <a:gd name="connsiteX99" fmla="*/ 1770947 w 4192525"/>
              <a:gd name="connsiteY99" fmla="*/ 856628 h 2519959"/>
              <a:gd name="connsiteX100" fmla="*/ 1822454 w 4192525"/>
              <a:gd name="connsiteY100" fmla="*/ 788810 h 2519959"/>
              <a:gd name="connsiteX101" fmla="*/ 1834599 w 4192525"/>
              <a:gd name="connsiteY101" fmla="*/ 771353 h 2519959"/>
              <a:gd name="connsiteX102" fmla="*/ 1837919 w 4192525"/>
              <a:gd name="connsiteY102" fmla="*/ 754866 h 2519959"/>
              <a:gd name="connsiteX103" fmla="*/ 1842454 w 4192525"/>
              <a:gd name="connsiteY103" fmla="*/ 742628 h 2519959"/>
              <a:gd name="connsiteX104" fmla="*/ 1848093 w 4192525"/>
              <a:gd name="connsiteY104" fmla="*/ 732376 h 2519959"/>
              <a:gd name="connsiteX105" fmla="*/ 1867234 w 4192525"/>
              <a:gd name="connsiteY105" fmla="*/ 768328 h 2519959"/>
              <a:gd name="connsiteX106" fmla="*/ 1885075 w 4192525"/>
              <a:gd name="connsiteY106" fmla="*/ 794721 h 2519959"/>
              <a:gd name="connsiteX107" fmla="*/ 1931447 w 4192525"/>
              <a:gd name="connsiteY107" fmla="*/ 895605 h 2519959"/>
              <a:gd name="connsiteX108" fmla="*/ 1937856 w 4192525"/>
              <a:gd name="connsiteY108" fmla="*/ 927355 h 2519959"/>
              <a:gd name="connsiteX109" fmla="*/ 1968120 w 4192525"/>
              <a:gd name="connsiteY109" fmla="*/ 918281 h 2519959"/>
              <a:gd name="connsiteX110" fmla="*/ 2029686 w 4192525"/>
              <a:gd name="connsiteY110" fmla="*/ 919620 h 2519959"/>
              <a:gd name="connsiteX111" fmla="*/ 2059518 w 4192525"/>
              <a:gd name="connsiteY111" fmla="*/ 932782 h 2519959"/>
              <a:gd name="connsiteX112" fmla="*/ 2085818 w 4192525"/>
              <a:gd name="connsiteY112" fmla="*/ 946544 h 2519959"/>
              <a:gd name="connsiteX113" fmla="*/ 2097501 w 4192525"/>
              <a:gd name="connsiteY113" fmla="*/ 976862 h 2519959"/>
              <a:gd name="connsiteX114" fmla="*/ 2108630 w 4192525"/>
              <a:gd name="connsiteY114" fmla="*/ 990555 h 2519959"/>
              <a:gd name="connsiteX115" fmla="*/ 2106529 w 4192525"/>
              <a:gd name="connsiteY115" fmla="*/ 1015216 h 2519959"/>
              <a:gd name="connsiteX116" fmla="*/ 2095723 w 4192525"/>
              <a:gd name="connsiteY116" fmla="*/ 1036875 h 2519959"/>
              <a:gd name="connsiteX117" fmla="*/ 2093714 w 4192525"/>
              <a:gd name="connsiteY117" fmla="*/ 1123813 h 2519959"/>
              <a:gd name="connsiteX118" fmla="*/ 2095446 w 4192525"/>
              <a:gd name="connsiteY118" fmla="*/ 1206063 h 2519959"/>
              <a:gd name="connsiteX119" fmla="*/ 2101796 w 4192525"/>
              <a:gd name="connsiteY119" fmla="*/ 1267046 h 2519959"/>
              <a:gd name="connsiteX120" fmla="*/ 2107499 w 4192525"/>
              <a:gd name="connsiteY120" fmla="*/ 1313412 h 2519959"/>
              <a:gd name="connsiteX121" fmla="*/ 2155433 w 4192525"/>
              <a:gd name="connsiteY121" fmla="*/ 1294686 h 2519959"/>
              <a:gd name="connsiteX122" fmla="*/ 2212811 w 4192525"/>
              <a:gd name="connsiteY122" fmla="*/ 1306162 h 2519959"/>
              <a:gd name="connsiteX123" fmla="*/ 2251764 w 4192525"/>
              <a:gd name="connsiteY123" fmla="*/ 1350935 h 2519959"/>
              <a:gd name="connsiteX124" fmla="*/ 2257097 w 4192525"/>
              <a:gd name="connsiteY124" fmla="*/ 1368346 h 2519959"/>
              <a:gd name="connsiteX125" fmla="*/ 2262547 w 4192525"/>
              <a:gd name="connsiteY125" fmla="*/ 1386795 h 2519959"/>
              <a:gd name="connsiteX126" fmla="*/ 2268596 w 4192525"/>
              <a:gd name="connsiteY126" fmla="*/ 1400465 h 2519959"/>
              <a:gd name="connsiteX127" fmla="*/ 2415516 w 4192525"/>
              <a:gd name="connsiteY127" fmla="*/ 1409794 h 2519959"/>
              <a:gd name="connsiteX128" fmla="*/ 2438121 w 4192525"/>
              <a:gd name="connsiteY128" fmla="*/ 1401412 h 2519959"/>
              <a:gd name="connsiteX129" fmla="*/ 2475134 w 4192525"/>
              <a:gd name="connsiteY129" fmla="*/ 1386495 h 2519959"/>
              <a:gd name="connsiteX130" fmla="*/ 2510830 w 4192525"/>
              <a:gd name="connsiteY130" fmla="*/ 1379013 h 2519959"/>
              <a:gd name="connsiteX131" fmla="*/ 2559134 w 4192525"/>
              <a:gd name="connsiteY131" fmla="*/ 1371624 h 2519959"/>
              <a:gd name="connsiteX132" fmla="*/ 2600811 w 4192525"/>
              <a:gd name="connsiteY132" fmla="*/ 1368392 h 2519959"/>
              <a:gd name="connsiteX133" fmla="*/ 2664493 w 4192525"/>
              <a:gd name="connsiteY133" fmla="*/ 1372040 h 2519959"/>
              <a:gd name="connsiteX134" fmla="*/ 2685389 w 4192525"/>
              <a:gd name="connsiteY134" fmla="*/ 1392937 h 2519959"/>
              <a:gd name="connsiteX135" fmla="*/ 2694163 w 4192525"/>
              <a:gd name="connsiteY135" fmla="*/ 1413257 h 2519959"/>
              <a:gd name="connsiteX136" fmla="*/ 2731314 w 4192525"/>
              <a:gd name="connsiteY136" fmla="*/ 1423602 h 2519959"/>
              <a:gd name="connsiteX137" fmla="*/ 2761862 w 4192525"/>
              <a:gd name="connsiteY137" fmla="*/ 1425195 h 2519959"/>
              <a:gd name="connsiteX138" fmla="*/ 2779110 w 4192525"/>
              <a:gd name="connsiteY138" fmla="*/ 1410279 h 2519959"/>
              <a:gd name="connsiteX139" fmla="*/ 2809173 w 4192525"/>
              <a:gd name="connsiteY139" fmla="*/ 1395339 h 2519959"/>
              <a:gd name="connsiteX140" fmla="*/ 2850988 w 4192525"/>
              <a:gd name="connsiteY140" fmla="*/ 1414389 h 2519959"/>
              <a:gd name="connsiteX141" fmla="*/ 2900585 w 4192525"/>
              <a:gd name="connsiteY141" fmla="*/ 1408939 h 2519959"/>
              <a:gd name="connsiteX142" fmla="*/ 2976389 w 4192525"/>
              <a:gd name="connsiteY142" fmla="*/ 1395985 h 2519959"/>
              <a:gd name="connsiteX143" fmla="*/ 3028064 w 4192525"/>
              <a:gd name="connsiteY143" fmla="*/ 1394808 h 2519959"/>
              <a:gd name="connsiteX144" fmla="*/ 3030234 w 4192525"/>
              <a:gd name="connsiteY144" fmla="*/ 1385086 h 2519959"/>
              <a:gd name="connsiteX145" fmla="*/ 3041248 w 4192525"/>
              <a:gd name="connsiteY145" fmla="*/ 1356246 h 2519959"/>
              <a:gd name="connsiteX146" fmla="*/ 3047643 w 4192525"/>
              <a:gd name="connsiteY146" fmla="*/ 1166785 h 2519959"/>
              <a:gd name="connsiteX147" fmla="*/ 3044827 w 4192525"/>
              <a:gd name="connsiteY147" fmla="*/ 1142586 h 2519959"/>
              <a:gd name="connsiteX148" fmla="*/ 3049398 w 4192525"/>
              <a:gd name="connsiteY148" fmla="*/ 1120072 h 2519959"/>
              <a:gd name="connsiteX149" fmla="*/ 3060574 w 4192525"/>
              <a:gd name="connsiteY149" fmla="*/ 968342 h 2519959"/>
              <a:gd name="connsiteX150" fmla="*/ 3067801 w 4192525"/>
              <a:gd name="connsiteY150" fmla="*/ 589974 h 2519959"/>
              <a:gd name="connsiteX151" fmla="*/ 3075051 w 4192525"/>
              <a:gd name="connsiteY151" fmla="*/ 301566 h 2519959"/>
              <a:gd name="connsiteX152" fmla="*/ 3078884 w 4192525"/>
              <a:gd name="connsiteY152" fmla="*/ 162981 h 2519959"/>
              <a:gd name="connsiteX153" fmla="*/ 3096040 w 4192525"/>
              <a:gd name="connsiteY153" fmla="*/ 21448 h 2519959"/>
              <a:gd name="connsiteX154" fmla="*/ 3126010 w 4192525"/>
              <a:gd name="connsiteY154" fmla="*/ 6531 h 2519959"/>
              <a:gd name="connsiteX155" fmla="*/ 3133168 w 4192525"/>
              <a:gd name="connsiteY155" fmla="*/ 18599 h 2519959"/>
              <a:gd name="connsiteX156" fmla="*/ 3139148 w 4192525"/>
              <a:gd name="connsiteY156" fmla="*/ 33109 h 2519959"/>
              <a:gd name="connsiteX157" fmla="*/ 3154849 w 4192525"/>
              <a:gd name="connsiteY157" fmla="*/ 296124 h 2519959"/>
              <a:gd name="connsiteX158" fmla="*/ 3162099 w 4192525"/>
              <a:gd name="connsiteY158" fmla="*/ 570023 h 2519959"/>
              <a:gd name="connsiteX159" fmla="*/ 3169696 w 4192525"/>
              <a:gd name="connsiteY159" fmla="*/ 883136 h 2519959"/>
              <a:gd name="connsiteX160" fmla="*/ 3173275 w 4192525"/>
              <a:gd name="connsiteY160" fmla="*/ 1109173 h 2519959"/>
              <a:gd name="connsiteX161" fmla="*/ 3182303 w 4192525"/>
              <a:gd name="connsiteY161" fmla="*/ 1118894 h 2519959"/>
              <a:gd name="connsiteX162" fmla="*/ 3186782 w 4192525"/>
              <a:gd name="connsiteY162" fmla="*/ 1144479 h 2519959"/>
              <a:gd name="connsiteX163" fmla="*/ 3182395 w 4192525"/>
              <a:gd name="connsiteY163" fmla="*/ 1245894 h 2519959"/>
              <a:gd name="connsiteX164" fmla="*/ 3182534 w 4192525"/>
              <a:gd name="connsiteY164" fmla="*/ 1342738 h 2519959"/>
              <a:gd name="connsiteX165" fmla="*/ 3192370 w 4192525"/>
              <a:gd name="connsiteY165" fmla="*/ 1358093 h 2519959"/>
              <a:gd name="connsiteX166" fmla="*/ 3202183 w 4192525"/>
              <a:gd name="connsiteY166" fmla="*/ 1380306 h 2519959"/>
              <a:gd name="connsiteX167" fmla="*/ 3249586 w 4192525"/>
              <a:gd name="connsiteY167" fmla="*/ 1398271 h 2519959"/>
              <a:gd name="connsiteX168" fmla="*/ 3300130 w 4192525"/>
              <a:gd name="connsiteY168" fmla="*/ 1412149 h 2519959"/>
              <a:gd name="connsiteX169" fmla="*/ 3383391 w 4192525"/>
              <a:gd name="connsiteY169" fmla="*/ 1426188 h 2519959"/>
              <a:gd name="connsiteX170" fmla="*/ 3498447 w 4192525"/>
              <a:gd name="connsiteY170" fmla="*/ 1448009 h 2519959"/>
              <a:gd name="connsiteX171" fmla="*/ 3526755 w 4192525"/>
              <a:gd name="connsiteY171" fmla="*/ 1460917 h 2519959"/>
              <a:gd name="connsiteX172" fmla="*/ 3546820 w 4192525"/>
              <a:gd name="connsiteY172" fmla="*/ 1468422 h 2519959"/>
              <a:gd name="connsiteX173" fmla="*/ 3546820 w 4192525"/>
              <a:gd name="connsiteY173" fmla="*/ 1491443 h 2519959"/>
              <a:gd name="connsiteX174" fmla="*/ 3546820 w 4192525"/>
              <a:gd name="connsiteY174" fmla="*/ 1514488 h 2519959"/>
              <a:gd name="connsiteX175" fmla="*/ 3569495 w 4192525"/>
              <a:gd name="connsiteY175" fmla="*/ 1516497 h 2519959"/>
              <a:gd name="connsiteX176" fmla="*/ 3711866 w 4192525"/>
              <a:gd name="connsiteY176" fmla="*/ 1522477 h 2519959"/>
              <a:gd name="connsiteX177" fmla="*/ 3846086 w 4192525"/>
              <a:gd name="connsiteY177" fmla="*/ 1529751 h 2519959"/>
              <a:gd name="connsiteX178" fmla="*/ 3931334 w 4192525"/>
              <a:gd name="connsiteY178" fmla="*/ 1558568 h 2519959"/>
              <a:gd name="connsiteX179" fmla="*/ 4069179 w 4192525"/>
              <a:gd name="connsiteY179" fmla="*/ 1609022 h 2519959"/>
              <a:gd name="connsiteX180" fmla="*/ 4156112 w 4192525"/>
              <a:gd name="connsiteY180" fmla="*/ 1644882 h 2519959"/>
              <a:gd name="connsiteX181" fmla="*/ 4186729 w 4192525"/>
              <a:gd name="connsiteY181" fmla="*/ 1660168 h 2519959"/>
              <a:gd name="connsiteX182" fmla="*/ 4192525 w 4192525"/>
              <a:gd name="connsiteY182" fmla="*/ 1681712 h 2519959"/>
              <a:gd name="connsiteX183" fmla="*/ 4188900 w 4192525"/>
              <a:gd name="connsiteY183" fmla="*/ 1705519 h 2519959"/>
              <a:gd name="connsiteX184" fmla="*/ 4188900 w 4192525"/>
              <a:gd name="connsiteY184" fmla="*/ 1770820 h 2519959"/>
              <a:gd name="connsiteX185" fmla="*/ 4192525 w 4192525"/>
              <a:gd name="connsiteY185" fmla="*/ 1810929 h 2519959"/>
              <a:gd name="connsiteX186" fmla="*/ 4187122 w 4192525"/>
              <a:gd name="connsiteY186" fmla="*/ 1848821 h 2519959"/>
              <a:gd name="connsiteX187" fmla="*/ 4183243 w 4192525"/>
              <a:gd name="connsiteY187" fmla="*/ 1896804 h 2519959"/>
              <a:gd name="connsiteX188" fmla="*/ 4188646 w 4192525"/>
              <a:gd name="connsiteY188" fmla="*/ 1946080 h 2519959"/>
              <a:gd name="connsiteX189" fmla="*/ 4192525 w 4192525"/>
              <a:gd name="connsiteY189" fmla="*/ 2233654 h 2519959"/>
              <a:gd name="connsiteX190" fmla="*/ 4192525 w 4192525"/>
              <a:gd name="connsiteY190" fmla="*/ 2519959 h 2519959"/>
              <a:gd name="connsiteX191" fmla="*/ 2117751 w 4192525"/>
              <a:gd name="connsiteY191" fmla="*/ 2519959 h 2519959"/>
              <a:gd name="connsiteX192" fmla="*/ 4011155 w 4192525"/>
              <a:gd name="connsiteY192" fmla="*/ 1631374 h 2519959"/>
              <a:gd name="connsiteX193" fmla="*/ 3982131 w 4192525"/>
              <a:gd name="connsiteY193" fmla="*/ 1622161 h 2519959"/>
              <a:gd name="connsiteX194" fmla="*/ 3895060 w 4192525"/>
              <a:gd name="connsiteY194" fmla="*/ 1587363 h 2519959"/>
              <a:gd name="connsiteX195" fmla="*/ 3822466 w 4192525"/>
              <a:gd name="connsiteY195" fmla="*/ 1558592 h 2519959"/>
              <a:gd name="connsiteX196" fmla="*/ 3851928 w 4192525"/>
              <a:gd name="connsiteY196" fmla="*/ 1580782 h 2519959"/>
              <a:gd name="connsiteX197" fmla="*/ 3879128 w 4192525"/>
              <a:gd name="connsiteY197" fmla="*/ 1595283 h 2519959"/>
              <a:gd name="connsiteX198" fmla="*/ 3888825 w 4192525"/>
              <a:gd name="connsiteY198" fmla="*/ 1602118 h 2519959"/>
              <a:gd name="connsiteX199" fmla="*/ 3947681 w 4192525"/>
              <a:gd name="connsiteY199" fmla="*/ 1625809 h 2519959"/>
              <a:gd name="connsiteX200" fmla="*/ 3994831 w 4192525"/>
              <a:gd name="connsiteY200" fmla="*/ 1634237 h 2519959"/>
              <a:gd name="connsiteX201" fmla="*/ 4011155 w 4192525"/>
              <a:gd name="connsiteY201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80416 w 4192525"/>
              <a:gd name="connsiteY5" fmla="*/ 2190082 h 2519959"/>
              <a:gd name="connsiteX6" fmla="*/ 199437 w 4192525"/>
              <a:gd name="connsiteY6" fmla="*/ 2142653 h 2519959"/>
              <a:gd name="connsiteX7" fmla="*/ 120431 w 4192525"/>
              <a:gd name="connsiteY7" fmla="*/ 2104715 h 2519959"/>
              <a:gd name="connsiteX8" fmla="*/ 115529 w 4192525"/>
              <a:gd name="connsiteY8" fmla="*/ 2077329 h 2519959"/>
              <a:gd name="connsiteX9" fmla="*/ 125305 w 4192525"/>
              <a:gd name="connsiteY9" fmla="*/ 2054215 h 2519959"/>
              <a:gd name="connsiteX10" fmla="*/ 126910 w 4192525"/>
              <a:gd name="connsiteY10" fmla="*/ 2045694 h 2519959"/>
              <a:gd name="connsiteX11" fmla="*/ 128806 w 4192525"/>
              <a:gd name="connsiteY11" fmla="*/ 2030639 h 2519959"/>
              <a:gd name="connsiteX12" fmla="*/ 379934 w 4192525"/>
              <a:gd name="connsiteY12" fmla="*/ 1997480 h 2519959"/>
              <a:gd name="connsiteX13" fmla="*/ 890517 w 4192525"/>
              <a:gd name="connsiteY13" fmla="*/ 1962405 h 2519959"/>
              <a:gd name="connsiteX14" fmla="*/ 978487 w 4192525"/>
              <a:gd name="connsiteY14" fmla="*/ 1958018 h 2519959"/>
              <a:gd name="connsiteX15" fmla="*/ 930421 w 4192525"/>
              <a:gd name="connsiteY15" fmla="*/ 1941924 h 2519959"/>
              <a:gd name="connsiteX16" fmla="*/ 858776 w 4192525"/>
              <a:gd name="connsiteY16" fmla="*/ 1919849 h 2519959"/>
              <a:gd name="connsiteX17" fmla="*/ 817060 w 4192525"/>
              <a:gd name="connsiteY17" fmla="*/ 1907149 h 2519959"/>
              <a:gd name="connsiteX18" fmla="*/ 789851 w 4192525"/>
              <a:gd name="connsiteY18" fmla="*/ 1896435 h 2519959"/>
              <a:gd name="connsiteX19" fmla="*/ 755389 w 4192525"/>
              <a:gd name="connsiteY19" fmla="*/ 1877038 h 2519959"/>
              <a:gd name="connsiteX20" fmla="*/ 706975 w 4192525"/>
              <a:gd name="connsiteY20" fmla="*/ 1851061 h 2519959"/>
              <a:gd name="connsiteX21" fmla="*/ 680110 w 4192525"/>
              <a:gd name="connsiteY21" fmla="*/ 1837922 h 2519959"/>
              <a:gd name="connsiteX22" fmla="*/ 649844 w 4192525"/>
              <a:gd name="connsiteY22" fmla="*/ 1810721 h 2519959"/>
              <a:gd name="connsiteX23" fmla="*/ 607784 w 4192525"/>
              <a:gd name="connsiteY23" fmla="*/ 1783404 h 2519959"/>
              <a:gd name="connsiteX24" fmla="*/ 566756 w 4192525"/>
              <a:gd name="connsiteY24" fmla="*/ 1781696 h 2519959"/>
              <a:gd name="connsiteX25" fmla="*/ 500123 w 4192525"/>
              <a:gd name="connsiteY25" fmla="*/ 1778232 h 2519959"/>
              <a:gd name="connsiteX26" fmla="*/ 439360 w 4192525"/>
              <a:gd name="connsiteY26" fmla="*/ 1767149 h 2519959"/>
              <a:gd name="connsiteX27" fmla="*/ 419838 w 4192525"/>
              <a:gd name="connsiteY27" fmla="*/ 1752578 h 2519959"/>
              <a:gd name="connsiteX28" fmla="*/ 416210 w 4192525"/>
              <a:gd name="connsiteY28" fmla="*/ 1747244 h 2519959"/>
              <a:gd name="connsiteX29" fmla="*/ 417259 w 4192525"/>
              <a:gd name="connsiteY29" fmla="*/ 1734983 h 2519959"/>
              <a:gd name="connsiteX30" fmla="*/ 512342 w 4192525"/>
              <a:gd name="connsiteY30" fmla="*/ 1709006 h 2519959"/>
              <a:gd name="connsiteX31" fmla="*/ 554911 w 4192525"/>
              <a:gd name="connsiteY31" fmla="*/ 1698730 h 2519959"/>
              <a:gd name="connsiteX32" fmla="*/ 557630 w 4192525"/>
              <a:gd name="connsiteY32" fmla="*/ 1648415 h 2519959"/>
              <a:gd name="connsiteX33" fmla="*/ 557686 w 4192525"/>
              <a:gd name="connsiteY33" fmla="*/ 1602187 h 2519959"/>
              <a:gd name="connsiteX34" fmla="*/ 539854 w 4192525"/>
              <a:gd name="connsiteY34" fmla="*/ 1590388 h 2519959"/>
              <a:gd name="connsiteX35" fmla="*/ 510828 w 4192525"/>
              <a:gd name="connsiteY35" fmla="*/ 1537232 h 2519959"/>
              <a:gd name="connsiteX36" fmla="*/ 529043 w 4192525"/>
              <a:gd name="connsiteY36" fmla="*/ 1494237 h 2519959"/>
              <a:gd name="connsiteX37" fmla="*/ 535919 w 4192525"/>
              <a:gd name="connsiteY37" fmla="*/ 1487425 h 2519959"/>
              <a:gd name="connsiteX38" fmla="*/ 539420 w 4192525"/>
              <a:gd name="connsiteY38" fmla="*/ 1482414 h 2519959"/>
              <a:gd name="connsiteX39" fmla="*/ 547529 w 4192525"/>
              <a:gd name="connsiteY39" fmla="*/ 1463134 h 2519959"/>
              <a:gd name="connsiteX40" fmla="*/ 541664 w 4192525"/>
              <a:gd name="connsiteY40" fmla="*/ 1445192 h 2519959"/>
              <a:gd name="connsiteX41" fmla="*/ 498832 w 4192525"/>
              <a:gd name="connsiteY41" fmla="*/ 1398964 h 2519959"/>
              <a:gd name="connsiteX42" fmla="*/ 471441 w 4192525"/>
              <a:gd name="connsiteY42" fmla="*/ 1370193 h 2519959"/>
              <a:gd name="connsiteX43" fmla="*/ 495274 w 4192525"/>
              <a:gd name="connsiteY43" fmla="*/ 1360471 h 2519959"/>
              <a:gd name="connsiteX44" fmla="*/ 520347 w 4192525"/>
              <a:gd name="connsiteY44" fmla="*/ 1354075 h 2519959"/>
              <a:gd name="connsiteX45" fmla="*/ 521788 w 4192525"/>
              <a:gd name="connsiteY45" fmla="*/ 1134134 h 2519959"/>
              <a:gd name="connsiteX46" fmla="*/ 519532 w 4192525"/>
              <a:gd name="connsiteY46" fmla="*/ 996282 h 2519959"/>
              <a:gd name="connsiteX47" fmla="*/ 520932 w 4192525"/>
              <a:gd name="connsiteY47" fmla="*/ 925000 h 2519959"/>
              <a:gd name="connsiteX48" fmla="*/ 525261 w 4192525"/>
              <a:gd name="connsiteY48" fmla="*/ 892765 h 2519959"/>
              <a:gd name="connsiteX49" fmla="*/ 600310 w 4192525"/>
              <a:gd name="connsiteY49" fmla="*/ 893319 h 2519959"/>
              <a:gd name="connsiteX50" fmla="*/ 619377 w 4192525"/>
              <a:gd name="connsiteY50" fmla="*/ 888770 h 2519959"/>
              <a:gd name="connsiteX51" fmla="*/ 624819 w 4192525"/>
              <a:gd name="connsiteY51" fmla="*/ 871614 h 2519959"/>
              <a:gd name="connsiteX52" fmla="*/ 630361 w 4192525"/>
              <a:gd name="connsiteY52" fmla="*/ 855288 h 2519959"/>
              <a:gd name="connsiteX53" fmla="*/ 637493 w 4192525"/>
              <a:gd name="connsiteY53" fmla="*/ 834853 h 2519959"/>
              <a:gd name="connsiteX54" fmla="*/ 644743 w 4192525"/>
              <a:gd name="connsiteY54" fmla="*/ 811277 h 2519959"/>
              <a:gd name="connsiteX55" fmla="*/ 669369 w 4192525"/>
              <a:gd name="connsiteY55" fmla="*/ 750017 h 2519959"/>
              <a:gd name="connsiteX56" fmla="*/ 704338 w 4192525"/>
              <a:gd name="connsiteY56" fmla="*/ 723832 h 2519959"/>
              <a:gd name="connsiteX57" fmla="*/ 728155 w 4192525"/>
              <a:gd name="connsiteY57" fmla="*/ 711501 h 2519959"/>
              <a:gd name="connsiteX58" fmla="*/ 728187 w 4192525"/>
              <a:gd name="connsiteY58" fmla="*/ 689750 h 2519959"/>
              <a:gd name="connsiteX59" fmla="*/ 736671 w 4192525"/>
              <a:gd name="connsiteY59" fmla="*/ 657422 h 2519959"/>
              <a:gd name="connsiteX60" fmla="*/ 748913 w 4192525"/>
              <a:gd name="connsiteY60" fmla="*/ 649202 h 2519959"/>
              <a:gd name="connsiteX61" fmla="*/ 764459 w 4192525"/>
              <a:gd name="connsiteY61" fmla="*/ 701942 h 2519959"/>
              <a:gd name="connsiteX62" fmla="*/ 785235 w 4192525"/>
              <a:gd name="connsiteY62" fmla="*/ 730274 h 2519959"/>
              <a:gd name="connsiteX63" fmla="*/ 838870 w 4192525"/>
              <a:gd name="connsiteY63" fmla="*/ 821229 h 2519959"/>
              <a:gd name="connsiteX64" fmla="*/ 844733 w 4192525"/>
              <a:gd name="connsiteY64" fmla="*/ 838755 h 2519959"/>
              <a:gd name="connsiteX65" fmla="*/ 847365 w 4192525"/>
              <a:gd name="connsiteY65" fmla="*/ 856974 h 2519959"/>
              <a:gd name="connsiteX66" fmla="*/ 850498 w 4192525"/>
              <a:gd name="connsiteY66" fmla="*/ 876994 h 2519959"/>
              <a:gd name="connsiteX67" fmla="*/ 956723 w 4192525"/>
              <a:gd name="connsiteY67" fmla="*/ 883783 h 2519959"/>
              <a:gd name="connsiteX68" fmla="*/ 984008 w 4192525"/>
              <a:gd name="connsiteY68" fmla="*/ 851640 h 2519959"/>
              <a:gd name="connsiteX69" fmla="*/ 1020607 w 4192525"/>
              <a:gd name="connsiteY69" fmla="*/ 847553 h 2519959"/>
              <a:gd name="connsiteX70" fmla="*/ 1067507 w 4192525"/>
              <a:gd name="connsiteY70" fmla="*/ 841873 h 2519959"/>
              <a:gd name="connsiteX71" fmla="*/ 1119637 w 4192525"/>
              <a:gd name="connsiteY71" fmla="*/ 832706 h 2519959"/>
              <a:gd name="connsiteX72" fmla="*/ 1161748 w 4192525"/>
              <a:gd name="connsiteY72" fmla="*/ 823700 h 2519959"/>
              <a:gd name="connsiteX73" fmla="*/ 1175493 w 4192525"/>
              <a:gd name="connsiteY73" fmla="*/ 792666 h 2519959"/>
              <a:gd name="connsiteX74" fmla="*/ 1193148 w 4192525"/>
              <a:gd name="connsiteY74" fmla="*/ 729258 h 2519959"/>
              <a:gd name="connsiteX75" fmla="*/ 1205515 w 4192525"/>
              <a:gd name="connsiteY75" fmla="*/ 707507 h 2519959"/>
              <a:gd name="connsiteX76" fmla="*/ 1226367 w 4192525"/>
              <a:gd name="connsiteY76" fmla="*/ 677650 h 2519959"/>
              <a:gd name="connsiteX77" fmla="*/ 1296086 w 4192525"/>
              <a:gd name="connsiteY77" fmla="*/ 636710 h 2519959"/>
              <a:gd name="connsiteX78" fmla="*/ 1312226 w 4192525"/>
              <a:gd name="connsiteY78" fmla="*/ 624195 h 2519959"/>
              <a:gd name="connsiteX79" fmla="*/ 1317724 w 4192525"/>
              <a:gd name="connsiteY79" fmla="*/ 594685 h 2519959"/>
              <a:gd name="connsiteX80" fmla="*/ 1325517 w 4192525"/>
              <a:gd name="connsiteY80" fmla="*/ 554275 h 2519959"/>
              <a:gd name="connsiteX81" fmla="*/ 1349262 w 4192525"/>
              <a:gd name="connsiteY81" fmla="*/ 561734 h 2519959"/>
              <a:gd name="connsiteX82" fmla="*/ 1355131 w 4192525"/>
              <a:gd name="connsiteY82" fmla="*/ 585540 h 2519959"/>
              <a:gd name="connsiteX83" fmla="*/ 1359424 w 4192525"/>
              <a:gd name="connsiteY83" fmla="*/ 598448 h 2519959"/>
              <a:gd name="connsiteX84" fmla="*/ 1361594 w 4192525"/>
              <a:gd name="connsiteY84" fmla="*/ 622809 h 2519959"/>
              <a:gd name="connsiteX85" fmla="*/ 1382414 w 4192525"/>
              <a:gd name="connsiteY85" fmla="*/ 642229 h 2519959"/>
              <a:gd name="connsiteX86" fmla="*/ 1460956 w 4192525"/>
              <a:gd name="connsiteY86" fmla="*/ 708453 h 2519959"/>
              <a:gd name="connsiteX87" fmla="*/ 1463886 w 4192525"/>
              <a:gd name="connsiteY87" fmla="*/ 713326 h 2519959"/>
              <a:gd name="connsiteX88" fmla="*/ 1495584 w 4192525"/>
              <a:gd name="connsiteY88" fmla="*/ 806798 h 2519959"/>
              <a:gd name="connsiteX89" fmla="*/ 1498022 w 4192525"/>
              <a:gd name="connsiteY89" fmla="*/ 831528 h 2519959"/>
              <a:gd name="connsiteX90" fmla="*/ 1516672 w 4192525"/>
              <a:gd name="connsiteY90" fmla="*/ 844366 h 2519959"/>
              <a:gd name="connsiteX91" fmla="*/ 1550561 w 4192525"/>
              <a:gd name="connsiteY91" fmla="*/ 863162 h 2519959"/>
              <a:gd name="connsiteX92" fmla="*/ 1607650 w 4192525"/>
              <a:gd name="connsiteY92" fmla="*/ 889555 h 2519959"/>
              <a:gd name="connsiteX93" fmla="*/ 1649505 w 4192525"/>
              <a:gd name="connsiteY93" fmla="*/ 909968 h 2519959"/>
              <a:gd name="connsiteX94" fmla="*/ 1702955 w 4192525"/>
              <a:gd name="connsiteY94" fmla="*/ 910499 h 2519959"/>
              <a:gd name="connsiteX95" fmla="*/ 1756406 w 4192525"/>
              <a:gd name="connsiteY95" fmla="*/ 911030 h 2519959"/>
              <a:gd name="connsiteX96" fmla="*/ 1759102 w 4192525"/>
              <a:gd name="connsiteY96" fmla="*/ 895236 h 2519959"/>
              <a:gd name="connsiteX97" fmla="*/ 1765078 w 4192525"/>
              <a:gd name="connsiteY97" fmla="*/ 875285 h 2519959"/>
              <a:gd name="connsiteX98" fmla="*/ 1770947 w 4192525"/>
              <a:gd name="connsiteY98" fmla="*/ 856628 h 2519959"/>
              <a:gd name="connsiteX99" fmla="*/ 1822454 w 4192525"/>
              <a:gd name="connsiteY99" fmla="*/ 788810 h 2519959"/>
              <a:gd name="connsiteX100" fmla="*/ 1834599 w 4192525"/>
              <a:gd name="connsiteY100" fmla="*/ 771353 h 2519959"/>
              <a:gd name="connsiteX101" fmla="*/ 1837919 w 4192525"/>
              <a:gd name="connsiteY101" fmla="*/ 754866 h 2519959"/>
              <a:gd name="connsiteX102" fmla="*/ 1842454 w 4192525"/>
              <a:gd name="connsiteY102" fmla="*/ 742628 h 2519959"/>
              <a:gd name="connsiteX103" fmla="*/ 1848093 w 4192525"/>
              <a:gd name="connsiteY103" fmla="*/ 732376 h 2519959"/>
              <a:gd name="connsiteX104" fmla="*/ 1867234 w 4192525"/>
              <a:gd name="connsiteY104" fmla="*/ 768328 h 2519959"/>
              <a:gd name="connsiteX105" fmla="*/ 1885075 w 4192525"/>
              <a:gd name="connsiteY105" fmla="*/ 794721 h 2519959"/>
              <a:gd name="connsiteX106" fmla="*/ 1931447 w 4192525"/>
              <a:gd name="connsiteY106" fmla="*/ 895605 h 2519959"/>
              <a:gd name="connsiteX107" fmla="*/ 1937856 w 4192525"/>
              <a:gd name="connsiteY107" fmla="*/ 927355 h 2519959"/>
              <a:gd name="connsiteX108" fmla="*/ 1968120 w 4192525"/>
              <a:gd name="connsiteY108" fmla="*/ 918281 h 2519959"/>
              <a:gd name="connsiteX109" fmla="*/ 2029686 w 4192525"/>
              <a:gd name="connsiteY109" fmla="*/ 919620 h 2519959"/>
              <a:gd name="connsiteX110" fmla="*/ 2059518 w 4192525"/>
              <a:gd name="connsiteY110" fmla="*/ 932782 h 2519959"/>
              <a:gd name="connsiteX111" fmla="*/ 2085818 w 4192525"/>
              <a:gd name="connsiteY111" fmla="*/ 946544 h 2519959"/>
              <a:gd name="connsiteX112" fmla="*/ 2097501 w 4192525"/>
              <a:gd name="connsiteY112" fmla="*/ 976862 h 2519959"/>
              <a:gd name="connsiteX113" fmla="*/ 2108630 w 4192525"/>
              <a:gd name="connsiteY113" fmla="*/ 990555 h 2519959"/>
              <a:gd name="connsiteX114" fmla="*/ 2106529 w 4192525"/>
              <a:gd name="connsiteY114" fmla="*/ 1015216 h 2519959"/>
              <a:gd name="connsiteX115" fmla="*/ 2095723 w 4192525"/>
              <a:gd name="connsiteY115" fmla="*/ 1036875 h 2519959"/>
              <a:gd name="connsiteX116" fmla="*/ 2093714 w 4192525"/>
              <a:gd name="connsiteY116" fmla="*/ 1123813 h 2519959"/>
              <a:gd name="connsiteX117" fmla="*/ 2095446 w 4192525"/>
              <a:gd name="connsiteY117" fmla="*/ 1206063 h 2519959"/>
              <a:gd name="connsiteX118" fmla="*/ 2101796 w 4192525"/>
              <a:gd name="connsiteY118" fmla="*/ 1267046 h 2519959"/>
              <a:gd name="connsiteX119" fmla="*/ 2107499 w 4192525"/>
              <a:gd name="connsiteY119" fmla="*/ 1313412 h 2519959"/>
              <a:gd name="connsiteX120" fmla="*/ 2155433 w 4192525"/>
              <a:gd name="connsiteY120" fmla="*/ 1294686 h 2519959"/>
              <a:gd name="connsiteX121" fmla="*/ 2212811 w 4192525"/>
              <a:gd name="connsiteY121" fmla="*/ 1306162 h 2519959"/>
              <a:gd name="connsiteX122" fmla="*/ 2251764 w 4192525"/>
              <a:gd name="connsiteY122" fmla="*/ 1350935 h 2519959"/>
              <a:gd name="connsiteX123" fmla="*/ 2257097 w 4192525"/>
              <a:gd name="connsiteY123" fmla="*/ 1368346 h 2519959"/>
              <a:gd name="connsiteX124" fmla="*/ 2262547 w 4192525"/>
              <a:gd name="connsiteY124" fmla="*/ 1386795 h 2519959"/>
              <a:gd name="connsiteX125" fmla="*/ 2268596 w 4192525"/>
              <a:gd name="connsiteY125" fmla="*/ 1400465 h 2519959"/>
              <a:gd name="connsiteX126" fmla="*/ 2415516 w 4192525"/>
              <a:gd name="connsiteY126" fmla="*/ 1409794 h 2519959"/>
              <a:gd name="connsiteX127" fmla="*/ 2438121 w 4192525"/>
              <a:gd name="connsiteY127" fmla="*/ 1401412 h 2519959"/>
              <a:gd name="connsiteX128" fmla="*/ 2475134 w 4192525"/>
              <a:gd name="connsiteY128" fmla="*/ 1386495 h 2519959"/>
              <a:gd name="connsiteX129" fmla="*/ 2510830 w 4192525"/>
              <a:gd name="connsiteY129" fmla="*/ 1379013 h 2519959"/>
              <a:gd name="connsiteX130" fmla="*/ 2559134 w 4192525"/>
              <a:gd name="connsiteY130" fmla="*/ 1371624 h 2519959"/>
              <a:gd name="connsiteX131" fmla="*/ 2600811 w 4192525"/>
              <a:gd name="connsiteY131" fmla="*/ 1368392 h 2519959"/>
              <a:gd name="connsiteX132" fmla="*/ 2664493 w 4192525"/>
              <a:gd name="connsiteY132" fmla="*/ 1372040 h 2519959"/>
              <a:gd name="connsiteX133" fmla="*/ 2685389 w 4192525"/>
              <a:gd name="connsiteY133" fmla="*/ 1392937 h 2519959"/>
              <a:gd name="connsiteX134" fmla="*/ 2694163 w 4192525"/>
              <a:gd name="connsiteY134" fmla="*/ 1413257 h 2519959"/>
              <a:gd name="connsiteX135" fmla="*/ 2731314 w 4192525"/>
              <a:gd name="connsiteY135" fmla="*/ 1423602 h 2519959"/>
              <a:gd name="connsiteX136" fmla="*/ 2761862 w 4192525"/>
              <a:gd name="connsiteY136" fmla="*/ 1425195 h 2519959"/>
              <a:gd name="connsiteX137" fmla="*/ 2779110 w 4192525"/>
              <a:gd name="connsiteY137" fmla="*/ 1410279 h 2519959"/>
              <a:gd name="connsiteX138" fmla="*/ 2809173 w 4192525"/>
              <a:gd name="connsiteY138" fmla="*/ 1395339 h 2519959"/>
              <a:gd name="connsiteX139" fmla="*/ 2850988 w 4192525"/>
              <a:gd name="connsiteY139" fmla="*/ 1414389 h 2519959"/>
              <a:gd name="connsiteX140" fmla="*/ 2900585 w 4192525"/>
              <a:gd name="connsiteY140" fmla="*/ 1408939 h 2519959"/>
              <a:gd name="connsiteX141" fmla="*/ 2976389 w 4192525"/>
              <a:gd name="connsiteY141" fmla="*/ 1395985 h 2519959"/>
              <a:gd name="connsiteX142" fmla="*/ 3028064 w 4192525"/>
              <a:gd name="connsiteY142" fmla="*/ 1394808 h 2519959"/>
              <a:gd name="connsiteX143" fmla="*/ 3030234 w 4192525"/>
              <a:gd name="connsiteY143" fmla="*/ 1385086 h 2519959"/>
              <a:gd name="connsiteX144" fmla="*/ 3041248 w 4192525"/>
              <a:gd name="connsiteY144" fmla="*/ 1356246 h 2519959"/>
              <a:gd name="connsiteX145" fmla="*/ 3047643 w 4192525"/>
              <a:gd name="connsiteY145" fmla="*/ 1166785 h 2519959"/>
              <a:gd name="connsiteX146" fmla="*/ 3044827 w 4192525"/>
              <a:gd name="connsiteY146" fmla="*/ 1142586 h 2519959"/>
              <a:gd name="connsiteX147" fmla="*/ 3049398 w 4192525"/>
              <a:gd name="connsiteY147" fmla="*/ 1120072 h 2519959"/>
              <a:gd name="connsiteX148" fmla="*/ 3060574 w 4192525"/>
              <a:gd name="connsiteY148" fmla="*/ 968342 h 2519959"/>
              <a:gd name="connsiteX149" fmla="*/ 3067801 w 4192525"/>
              <a:gd name="connsiteY149" fmla="*/ 589974 h 2519959"/>
              <a:gd name="connsiteX150" fmla="*/ 3075051 w 4192525"/>
              <a:gd name="connsiteY150" fmla="*/ 301566 h 2519959"/>
              <a:gd name="connsiteX151" fmla="*/ 3078884 w 4192525"/>
              <a:gd name="connsiteY151" fmla="*/ 162981 h 2519959"/>
              <a:gd name="connsiteX152" fmla="*/ 3096040 w 4192525"/>
              <a:gd name="connsiteY152" fmla="*/ 21448 h 2519959"/>
              <a:gd name="connsiteX153" fmla="*/ 3126010 w 4192525"/>
              <a:gd name="connsiteY153" fmla="*/ 6531 h 2519959"/>
              <a:gd name="connsiteX154" fmla="*/ 3133168 w 4192525"/>
              <a:gd name="connsiteY154" fmla="*/ 18599 h 2519959"/>
              <a:gd name="connsiteX155" fmla="*/ 3139148 w 4192525"/>
              <a:gd name="connsiteY155" fmla="*/ 33109 h 2519959"/>
              <a:gd name="connsiteX156" fmla="*/ 3154849 w 4192525"/>
              <a:gd name="connsiteY156" fmla="*/ 296124 h 2519959"/>
              <a:gd name="connsiteX157" fmla="*/ 3162099 w 4192525"/>
              <a:gd name="connsiteY157" fmla="*/ 570023 h 2519959"/>
              <a:gd name="connsiteX158" fmla="*/ 3169696 w 4192525"/>
              <a:gd name="connsiteY158" fmla="*/ 883136 h 2519959"/>
              <a:gd name="connsiteX159" fmla="*/ 3173275 w 4192525"/>
              <a:gd name="connsiteY159" fmla="*/ 1109173 h 2519959"/>
              <a:gd name="connsiteX160" fmla="*/ 3182303 w 4192525"/>
              <a:gd name="connsiteY160" fmla="*/ 1118894 h 2519959"/>
              <a:gd name="connsiteX161" fmla="*/ 3186782 w 4192525"/>
              <a:gd name="connsiteY161" fmla="*/ 1144479 h 2519959"/>
              <a:gd name="connsiteX162" fmla="*/ 3182395 w 4192525"/>
              <a:gd name="connsiteY162" fmla="*/ 1245894 h 2519959"/>
              <a:gd name="connsiteX163" fmla="*/ 3182534 w 4192525"/>
              <a:gd name="connsiteY163" fmla="*/ 1342738 h 2519959"/>
              <a:gd name="connsiteX164" fmla="*/ 3192370 w 4192525"/>
              <a:gd name="connsiteY164" fmla="*/ 1358093 h 2519959"/>
              <a:gd name="connsiteX165" fmla="*/ 3202183 w 4192525"/>
              <a:gd name="connsiteY165" fmla="*/ 1380306 h 2519959"/>
              <a:gd name="connsiteX166" fmla="*/ 3249586 w 4192525"/>
              <a:gd name="connsiteY166" fmla="*/ 1398271 h 2519959"/>
              <a:gd name="connsiteX167" fmla="*/ 3300130 w 4192525"/>
              <a:gd name="connsiteY167" fmla="*/ 1412149 h 2519959"/>
              <a:gd name="connsiteX168" fmla="*/ 3383391 w 4192525"/>
              <a:gd name="connsiteY168" fmla="*/ 1426188 h 2519959"/>
              <a:gd name="connsiteX169" fmla="*/ 3498447 w 4192525"/>
              <a:gd name="connsiteY169" fmla="*/ 1448009 h 2519959"/>
              <a:gd name="connsiteX170" fmla="*/ 3526755 w 4192525"/>
              <a:gd name="connsiteY170" fmla="*/ 1460917 h 2519959"/>
              <a:gd name="connsiteX171" fmla="*/ 3546820 w 4192525"/>
              <a:gd name="connsiteY171" fmla="*/ 1468422 h 2519959"/>
              <a:gd name="connsiteX172" fmla="*/ 3546820 w 4192525"/>
              <a:gd name="connsiteY172" fmla="*/ 1491443 h 2519959"/>
              <a:gd name="connsiteX173" fmla="*/ 3546820 w 4192525"/>
              <a:gd name="connsiteY173" fmla="*/ 1514488 h 2519959"/>
              <a:gd name="connsiteX174" fmla="*/ 3569495 w 4192525"/>
              <a:gd name="connsiteY174" fmla="*/ 1516497 h 2519959"/>
              <a:gd name="connsiteX175" fmla="*/ 3711866 w 4192525"/>
              <a:gd name="connsiteY175" fmla="*/ 1522477 h 2519959"/>
              <a:gd name="connsiteX176" fmla="*/ 3846086 w 4192525"/>
              <a:gd name="connsiteY176" fmla="*/ 1529751 h 2519959"/>
              <a:gd name="connsiteX177" fmla="*/ 3931334 w 4192525"/>
              <a:gd name="connsiteY177" fmla="*/ 1558568 h 2519959"/>
              <a:gd name="connsiteX178" fmla="*/ 4069179 w 4192525"/>
              <a:gd name="connsiteY178" fmla="*/ 1609022 h 2519959"/>
              <a:gd name="connsiteX179" fmla="*/ 4156112 w 4192525"/>
              <a:gd name="connsiteY179" fmla="*/ 1644882 h 2519959"/>
              <a:gd name="connsiteX180" fmla="*/ 4186729 w 4192525"/>
              <a:gd name="connsiteY180" fmla="*/ 1660168 h 2519959"/>
              <a:gd name="connsiteX181" fmla="*/ 4192525 w 4192525"/>
              <a:gd name="connsiteY181" fmla="*/ 1681712 h 2519959"/>
              <a:gd name="connsiteX182" fmla="*/ 4188900 w 4192525"/>
              <a:gd name="connsiteY182" fmla="*/ 1705519 h 2519959"/>
              <a:gd name="connsiteX183" fmla="*/ 4188900 w 4192525"/>
              <a:gd name="connsiteY183" fmla="*/ 1770820 h 2519959"/>
              <a:gd name="connsiteX184" fmla="*/ 4192525 w 4192525"/>
              <a:gd name="connsiteY184" fmla="*/ 1810929 h 2519959"/>
              <a:gd name="connsiteX185" fmla="*/ 4187122 w 4192525"/>
              <a:gd name="connsiteY185" fmla="*/ 1848821 h 2519959"/>
              <a:gd name="connsiteX186" fmla="*/ 4183243 w 4192525"/>
              <a:gd name="connsiteY186" fmla="*/ 1896804 h 2519959"/>
              <a:gd name="connsiteX187" fmla="*/ 4188646 w 4192525"/>
              <a:gd name="connsiteY187" fmla="*/ 1946080 h 2519959"/>
              <a:gd name="connsiteX188" fmla="*/ 4192525 w 4192525"/>
              <a:gd name="connsiteY188" fmla="*/ 2233654 h 2519959"/>
              <a:gd name="connsiteX189" fmla="*/ 4192525 w 4192525"/>
              <a:gd name="connsiteY189" fmla="*/ 2519959 h 2519959"/>
              <a:gd name="connsiteX190" fmla="*/ 2117751 w 4192525"/>
              <a:gd name="connsiteY190" fmla="*/ 2519959 h 2519959"/>
              <a:gd name="connsiteX191" fmla="*/ 4011155 w 4192525"/>
              <a:gd name="connsiteY191" fmla="*/ 1631374 h 2519959"/>
              <a:gd name="connsiteX192" fmla="*/ 3982131 w 4192525"/>
              <a:gd name="connsiteY192" fmla="*/ 1622161 h 2519959"/>
              <a:gd name="connsiteX193" fmla="*/ 3895060 w 4192525"/>
              <a:gd name="connsiteY193" fmla="*/ 1587363 h 2519959"/>
              <a:gd name="connsiteX194" fmla="*/ 3822466 w 4192525"/>
              <a:gd name="connsiteY194" fmla="*/ 1558592 h 2519959"/>
              <a:gd name="connsiteX195" fmla="*/ 3851928 w 4192525"/>
              <a:gd name="connsiteY195" fmla="*/ 1580782 h 2519959"/>
              <a:gd name="connsiteX196" fmla="*/ 3879128 w 4192525"/>
              <a:gd name="connsiteY196" fmla="*/ 1595283 h 2519959"/>
              <a:gd name="connsiteX197" fmla="*/ 3888825 w 4192525"/>
              <a:gd name="connsiteY197" fmla="*/ 1602118 h 2519959"/>
              <a:gd name="connsiteX198" fmla="*/ 3947681 w 4192525"/>
              <a:gd name="connsiteY198" fmla="*/ 1625809 h 2519959"/>
              <a:gd name="connsiteX199" fmla="*/ 3994831 w 4192525"/>
              <a:gd name="connsiteY199" fmla="*/ 1634237 h 2519959"/>
              <a:gd name="connsiteX200" fmla="*/ 4011155 w 4192525"/>
              <a:gd name="connsiteY200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80416 w 4192525"/>
              <a:gd name="connsiteY5" fmla="*/ 2190082 h 2519959"/>
              <a:gd name="connsiteX6" fmla="*/ 120431 w 4192525"/>
              <a:gd name="connsiteY6" fmla="*/ 2104715 h 2519959"/>
              <a:gd name="connsiteX7" fmla="*/ 115529 w 4192525"/>
              <a:gd name="connsiteY7" fmla="*/ 2077329 h 2519959"/>
              <a:gd name="connsiteX8" fmla="*/ 125305 w 4192525"/>
              <a:gd name="connsiteY8" fmla="*/ 2054215 h 2519959"/>
              <a:gd name="connsiteX9" fmla="*/ 126910 w 4192525"/>
              <a:gd name="connsiteY9" fmla="*/ 2045694 h 2519959"/>
              <a:gd name="connsiteX10" fmla="*/ 128806 w 4192525"/>
              <a:gd name="connsiteY10" fmla="*/ 2030639 h 2519959"/>
              <a:gd name="connsiteX11" fmla="*/ 379934 w 4192525"/>
              <a:gd name="connsiteY11" fmla="*/ 1997480 h 2519959"/>
              <a:gd name="connsiteX12" fmla="*/ 890517 w 4192525"/>
              <a:gd name="connsiteY12" fmla="*/ 1962405 h 2519959"/>
              <a:gd name="connsiteX13" fmla="*/ 978487 w 4192525"/>
              <a:gd name="connsiteY13" fmla="*/ 1958018 h 2519959"/>
              <a:gd name="connsiteX14" fmla="*/ 930421 w 4192525"/>
              <a:gd name="connsiteY14" fmla="*/ 1941924 h 2519959"/>
              <a:gd name="connsiteX15" fmla="*/ 858776 w 4192525"/>
              <a:gd name="connsiteY15" fmla="*/ 1919849 h 2519959"/>
              <a:gd name="connsiteX16" fmla="*/ 817060 w 4192525"/>
              <a:gd name="connsiteY16" fmla="*/ 1907149 h 2519959"/>
              <a:gd name="connsiteX17" fmla="*/ 789851 w 4192525"/>
              <a:gd name="connsiteY17" fmla="*/ 1896435 h 2519959"/>
              <a:gd name="connsiteX18" fmla="*/ 755389 w 4192525"/>
              <a:gd name="connsiteY18" fmla="*/ 1877038 h 2519959"/>
              <a:gd name="connsiteX19" fmla="*/ 706975 w 4192525"/>
              <a:gd name="connsiteY19" fmla="*/ 1851061 h 2519959"/>
              <a:gd name="connsiteX20" fmla="*/ 680110 w 4192525"/>
              <a:gd name="connsiteY20" fmla="*/ 1837922 h 2519959"/>
              <a:gd name="connsiteX21" fmla="*/ 649844 w 4192525"/>
              <a:gd name="connsiteY21" fmla="*/ 1810721 h 2519959"/>
              <a:gd name="connsiteX22" fmla="*/ 607784 w 4192525"/>
              <a:gd name="connsiteY22" fmla="*/ 1783404 h 2519959"/>
              <a:gd name="connsiteX23" fmla="*/ 566756 w 4192525"/>
              <a:gd name="connsiteY23" fmla="*/ 1781696 h 2519959"/>
              <a:gd name="connsiteX24" fmla="*/ 500123 w 4192525"/>
              <a:gd name="connsiteY24" fmla="*/ 1778232 h 2519959"/>
              <a:gd name="connsiteX25" fmla="*/ 439360 w 4192525"/>
              <a:gd name="connsiteY25" fmla="*/ 1767149 h 2519959"/>
              <a:gd name="connsiteX26" fmla="*/ 419838 w 4192525"/>
              <a:gd name="connsiteY26" fmla="*/ 1752578 h 2519959"/>
              <a:gd name="connsiteX27" fmla="*/ 416210 w 4192525"/>
              <a:gd name="connsiteY27" fmla="*/ 1747244 h 2519959"/>
              <a:gd name="connsiteX28" fmla="*/ 417259 w 4192525"/>
              <a:gd name="connsiteY28" fmla="*/ 1734983 h 2519959"/>
              <a:gd name="connsiteX29" fmla="*/ 512342 w 4192525"/>
              <a:gd name="connsiteY29" fmla="*/ 1709006 h 2519959"/>
              <a:gd name="connsiteX30" fmla="*/ 554911 w 4192525"/>
              <a:gd name="connsiteY30" fmla="*/ 1698730 h 2519959"/>
              <a:gd name="connsiteX31" fmla="*/ 557630 w 4192525"/>
              <a:gd name="connsiteY31" fmla="*/ 1648415 h 2519959"/>
              <a:gd name="connsiteX32" fmla="*/ 557686 w 4192525"/>
              <a:gd name="connsiteY32" fmla="*/ 1602187 h 2519959"/>
              <a:gd name="connsiteX33" fmla="*/ 539854 w 4192525"/>
              <a:gd name="connsiteY33" fmla="*/ 1590388 h 2519959"/>
              <a:gd name="connsiteX34" fmla="*/ 510828 w 4192525"/>
              <a:gd name="connsiteY34" fmla="*/ 1537232 h 2519959"/>
              <a:gd name="connsiteX35" fmla="*/ 529043 w 4192525"/>
              <a:gd name="connsiteY35" fmla="*/ 1494237 h 2519959"/>
              <a:gd name="connsiteX36" fmla="*/ 535919 w 4192525"/>
              <a:gd name="connsiteY36" fmla="*/ 1487425 h 2519959"/>
              <a:gd name="connsiteX37" fmla="*/ 539420 w 4192525"/>
              <a:gd name="connsiteY37" fmla="*/ 1482414 h 2519959"/>
              <a:gd name="connsiteX38" fmla="*/ 547529 w 4192525"/>
              <a:gd name="connsiteY38" fmla="*/ 1463134 h 2519959"/>
              <a:gd name="connsiteX39" fmla="*/ 541664 w 4192525"/>
              <a:gd name="connsiteY39" fmla="*/ 1445192 h 2519959"/>
              <a:gd name="connsiteX40" fmla="*/ 498832 w 4192525"/>
              <a:gd name="connsiteY40" fmla="*/ 1398964 h 2519959"/>
              <a:gd name="connsiteX41" fmla="*/ 471441 w 4192525"/>
              <a:gd name="connsiteY41" fmla="*/ 1370193 h 2519959"/>
              <a:gd name="connsiteX42" fmla="*/ 495274 w 4192525"/>
              <a:gd name="connsiteY42" fmla="*/ 1360471 h 2519959"/>
              <a:gd name="connsiteX43" fmla="*/ 520347 w 4192525"/>
              <a:gd name="connsiteY43" fmla="*/ 1354075 h 2519959"/>
              <a:gd name="connsiteX44" fmla="*/ 521788 w 4192525"/>
              <a:gd name="connsiteY44" fmla="*/ 1134134 h 2519959"/>
              <a:gd name="connsiteX45" fmla="*/ 519532 w 4192525"/>
              <a:gd name="connsiteY45" fmla="*/ 996282 h 2519959"/>
              <a:gd name="connsiteX46" fmla="*/ 520932 w 4192525"/>
              <a:gd name="connsiteY46" fmla="*/ 925000 h 2519959"/>
              <a:gd name="connsiteX47" fmla="*/ 525261 w 4192525"/>
              <a:gd name="connsiteY47" fmla="*/ 892765 h 2519959"/>
              <a:gd name="connsiteX48" fmla="*/ 600310 w 4192525"/>
              <a:gd name="connsiteY48" fmla="*/ 893319 h 2519959"/>
              <a:gd name="connsiteX49" fmla="*/ 619377 w 4192525"/>
              <a:gd name="connsiteY49" fmla="*/ 888770 h 2519959"/>
              <a:gd name="connsiteX50" fmla="*/ 624819 w 4192525"/>
              <a:gd name="connsiteY50" fmla="*/ 871614 h 2519959"/>
              <a:gd name="connsiteX51" fmla="*/ 630361 w 4192525"/>
              <a:gd name="connsiteY51" fmla="*/ 855288 h 2519959"/>
              <a:gd name="connsiteX52" fmla="*/ 637493 w 4192525"/>
              <a:gd name="connsiteY52" fmla="*/ 834853 h 2519959"/>
              <a:gd name="connsiteX53" fmla="*/ 644743 w 4192525"/>
              <a:gd name="connsiteY53" fmla="*/ 811277 h 2519959"/>
              <a:gd name="connsiteX54" fmla="*/ 669369 w 4192525"/>
              <a:gd name="connsiteY54" fmla="*/ 750017 h 2519959"/>
              <a:gd name="connsiteX55" fmla="*/ 704338 w 4192525"/>
              <a:gd name="connsiteY55" fmla="*/ 723832 h 2519959"/>
              <a:gd name="connsiteX56" fmla="*/ 728155 w 4192525"/>
              <a:gd name="connsiteY56" fmla="*/ 711501 h 2519959"/>
              <a:gd name="connsiteX57" fmla="*/ 728187 w 4192525"/>
              <a:gd name="connsiteY57" fmla="*/ 689750 h 2519959"/>
              <a:gd name="connsiteX58" fmla="*/ 736671 w 4192525"/>
              <a:gd name="connsiteY58" fmla="*/ 657422 h 2519959"/>
              <a:gd name="connsiteX59" fmla="*/ 748913 w 4192525"/>
              <a:gd name="connsiteY59" fmla="*/ 649202 h 2519959"/>
              <a:gd name="connsiteX60" fmla="*/ 764459 w 4192525"/>
              <a:gd name="connsiteY60" fmla="*/ 701942 h 2519959"/>
              <a:gd name="connsiteX61" fmla="*/ 785235 w 4192525"/>
              <a:gd name="connsiteY61" fmla="*/ 730274 h 2519959"/>
              <a:gd name="connsiteX62" fmla="*/ 838870 w 4192525"/>
              <a:gd name="connsiteY62" fmla="*/ 821229 h 2519959"/>
              <a:gd name="connsiteX63" fmla="*/ 844733 w 4192525"/>
              <a:gd name="connsiteY63" fmla="*/ 838755 h 2519959"/>
              <a:gd name="connsiteX64" fmla="*/ 847365 w 4192525"/>
              <a:gd name="connsiteY64" fmla="*/ 856974 h 2519959"/>
              <a:gd name="connsiteX65" fmla="*/ 850498 w 4192525"/>
              <a:gd name="connsiteY65" fmla="*/ 876994 h 2519959"/>
              <a:gd name="connsiteX66" fmla="*/ 956723 w 4192525"/>
              <a:gd name="connsiteY66" fmla="*/ 883783 h 2519959"/>
              <a:gd name="connsiteX67" fmla="*/ 984008 w 4192525"/>
              <a:gd name="connsiteY67" fmla="*/ 851640 h 2519959"/>
              <a:gd name="connsiteX68" fmla="*/ 1020607 w 4192525"/>
              <a:gd name="connsiteY68" fmla="*/ 847553 h 2519959"/>
              <a:gd name="connsiteX69" fmla="*/ 1067507 w 4192525"/>
              <a:gd name="connsiteY69" fmla="*/ 841873 h 2519959"/>
              <a:gd name="connsiteX70" fmla="*/ 1119637 w 4192525"/>
              <a:gd name="connsiteY70" fmla="*/ 832706 h 2519959"/>
              <a:gd name="connsiteX71" fmla="*/ 1161748 w 4192525"/>
              <a:gd name="connsiteY71" fmla="*/ 823700 h 2519959"/>
              <a:gd name="connsiteX72" fmla="*/ 1175493 w 4192525"/>
              <a:gd name="connsiteY72" fmla="*/ 792666 h 2519959"/>
              <a:gd name="connsiteX73" fmla="*/ 1193148 w 4192525"/>
              <a:gd name="connsiteY73" fmla="*/ 729258 h 2519959"/>
              <a:gd name="connsiteX74" fmla="*/ 1205515 w 4192525"/>
              <a:gd name="connsiteY74" fmla="*/ 707507 h 2519959"/>
              <a:gd name="connsiteX75" fmla="*/ 1226367 w 4192525"/>
              <a:gd name="connsiteY75" fmla="*/ 677650 h 2519959"/>
              <a:gd name="connsiteX76" fmla="*/ 1296086 w 4192525"/>
              <a:gd name="connsiteY76" fmla="*/ 636710 h 2519959"/>
              <a:gd name="connsiteX77" fmla="*/ 1312226 w 4192525"/>
              <a:gd name="connsiteY77" fmla="*/ 624195 h 2519959"/>
              <a:gd name="connsiteX78" fmla="*/ 1317724 w 4192525"/>
              <a:gd name="connsiteY78" fmla="*/ 594685 h 2519959"/>
              <a:gd name="connsiteX79" fmla="*/ 1325517 w 4192525"/>
              <a:gd name="connsiteY79" fmla="*/ 554275 h 2519959"/>
              <a:gd name="connsiteX80" fmla="*/ 1349262 w 4192525"/>
              <a:gd name="connsiteY80" fmla="*/ 561734 h 2519959"/>
              <a:gd name="connsiteX81" fmla="*/ 1355131 w 4192525"/>
              <a:gd name="connsiteY81" fmla="*/ 585540 h 2519959"/>
              <a:gd name="connsiteX82" fmla="*/ 1359424 w 4192525"/>
              <a:gd name="connsiteY82" fmla="*/ 598448 h 2519959"/>
              <a:gd name="connsiteX83" fmla="*/ 1361594 w 4192525"/>
              <a:gd name="connsiteY83" fmla="*/ 622809 h 2519959"/>
              <a:gd name="connsiteX84" fmla="*/ 1382414 w 4192525"/>
              <a:gd name="connsiteY84" fmla="*/ 642229 h 2519959"/>
              <a:gd name="connsiteX85" fmla="*/ 1460956 w 4192525"/>
              <a:gd name="connsiteY85" fmla="*/ 708453 h 2519959"/>
              <a:gd name="connsiteX86" fmla="*/ 1463886 w 4192525"/>
              <a:gd name="connsiteY86" fmla="*/ 713326 h 2519959"/>
              <a:gd name="connsiteX87" fmla="*/ 1495584 w 4192525"/>
              <a:gd name="connsiteY87" fmla="*/ 806798 h 2519959"/>
              <a:gd name="connsiteX88" fmla="*/ 1498022 w 4192525"/>
              <a:gd name="connsiteY88" fmla="*/ 831528 h 2519959"/>
              <a:gd name="connsiteX89" fmla="*/ 1516672 w 4192525"/>
              <a:gd name="connsiteY89" fmla="*/ 844366 h 2519959"/>
              <a:gd name="connsiteX90" fmla="*/ 1550561 w 4192525"/>
              <a:gd name="connsiteY90" fmla="*/ 863162 h 2519959"/>
              <a:gd name="connsiteX91" fmla="*/ 1607650 w 4192525"/>
              <a:gd name="connsiteY91" fmla="*/ 889555 h 2519959"/>
              <a:gd name="connsiteX92" fmla="*/ 1649505 w 4192525"/>
              <a:gd name="connsiteY92" fmla="*/ 909968 h 2519959"/>
              <a:gd name="connsiteX93" fmla="*/ 1702955 w 4192525"/>
              <a:gd name="connsiteY93" fmla="*/ 910499 h 2519959"/>
              <a:gd name="connsiteX94" fmla="*/ 1756406 w 4192525"/>
              <a:gd name="connsiteY94" fmla="*/ 911030 h 2519959"/>
              <a:gd name="connsiteX95" fmla="*/ 1759102 w 4192525"/>
              <a:gd name="connsiteY95" fmla="*/ 895236 h 2519959"/>
              <a:gd name="connsiteX96" fmla="*/ 1765078 w 4192525"/>
              <a:gd name="connsiteY96" fmla="*/ 875285 h 2519959"/>
              <a:gd name="connsiteX97" fmla="*/ 1770947 w 4192525"/>
              <a:gd name="connsiteY97" fmla="*/ 856628 h 2519959"/>
              <a:gd name="connsiteX98" fmla="*/ 1822454 w 4192525"/>
              <a:gd name="connsiteY98" fmla="*/ 788810 h 2519959"/>
              <a:gd name="connsiteX99" fmla="*/ 1834599 w 4192525"/>
              <a:gd name="connsiteY99" fmla="*/ 771353 h 2519959"/>
              <a:gd name="connsiteX100" fmla="*/ 1837919 w 4192525"/>
              <a:gd name="connsiteY100" fmla="*/ 754866 h 2519959"/>
              <a:gd name="connsiteX101" fmla="*/ 1842454 w 4192525"/>
              <a:gd name="connsiteY101" fmla="*/ 742628 h 2519959"/>
              <a:gd name="connsiteX102" fmla="*/ 1848093 w 4192525"/>
              <a:gd name="connsiteY102" fmla="*/ 732376 h 2519959"/>
              <a:gd name="connsiteX103" fmla="*/ 1867234 w 4192525"/>
              <a:gd name="connsiteY103" fmla="*/ 768328 h 2519959"/>
              <a:gd name="connsiteX104" fmla="*/ 1885075 w 4192525"/>
              <a:gd name="connsiteY104" fmla="*/ 794721 h 2519959"/>
              <a:gd name="connsiteX105" fmla="*/ 1931447 w 4192525"/>
              <a:gd name="connsiteY105" fmla="*/ 895605 h 2519959"/>
              <a:gd name="connsiteX106" fmla="*/ 1937856 w 4192525"/>
              <a:gd name="connsiteY106" fmla="*/ 927355 h 2519959"/>
              <a:gd name="connsiteX107" fmla="*/ 1968120 w 4192525"/>
              <a:gd name="connsiteY107" fmla="*/ 918281 h 2519959"/>
              <a:gd name="connsiteX108" fmla="*/ 2029686 w 4192525"/>
              <a:gd name="connsiteY108" fmla="*/ 919620 h 2519959"/>
              <a:gd name="connsiteX109" fmla="*/ 2059518 w 4192525"/>
              <a:gd name="connsiteY109" fmla="*/ 932782 h 2519959"/>
              <a:gd name="connsiteX110" fmla="*/ 2085818 w 4192525"/>
              <a:gd name="connsiteY110" fmla="*/ 946544 h 2519959"/>
              <a:gd name="connsiteX111" fmla="*/ 2097501 w 4192525"/>
              <a:gd name="connsiteY111" fmla="*/ 976862 h 2519959"/>
              <a:gd name="connsiteX112" fmla="*/ 2108630 w 4192525"/>
              <a:gd name="connsiteY112" fmla="*/ 990555 h 2519959"/>
              <a:gd name="connsiteX113" fmla="*/ 2106529 w 4192525"/>
              <a:gd name="connsiteY113" fmla="*/ 1015216 h 2519959"/>
              <a:gd name="connsiteX114" fmla="*/ 2095723 w 4192525"/>
              <a:gd name="connsiteY114" fmla="*/ 1036875 h 2519959"/>
              <a:gd name="connsiteX115" fmla="*/ 2093714 w 4192525"/>
              <a:gd name="connsiteY115" fmla="*/ 1123813 h 2519959"/>
              <a:gd name="connsiteX116" fmla="*/ 2095446 w 4192525"/>
              <a:gd name="connsiteY116" fmla="*/ 1206063 h 2519959"/>
              <a:gd name="connsiteX117" fmla="*/ 2101796 w 4192525"/>
              <a:gd name="connsiteY117" fmla="*/ 1267046 h 2519959"/>
              <a:gd name="connsiteX118" fmla="*/ 2107499 w 4192525"/>
              <a:gd name="connsiteY118" fmla="*/ 1313412 h 2519959"/>
              <a:gd name="connsiteX119" fmla="*/ 2155433 w 4192525"/>
              <a:gd name="connsiteY119" fmla="*/ 1294686 h 2519959"/>
              <a:gd name="connsiteX120" fmla="*/ 2212811 w 4192525"/>
              <a:gd name="connsiteY120" fmla="*/ 1306162 h 2519959"/>
              <a:gd name="connsiteX121" fmla="*/ 2251764 w 4192525"/>
              <a:gd name="connsiteY121" fmla="*/ 1350935 h 2519959"/>
              <a:gd name="connsiteX122" fmla="*/ 2257097 w 4192525"/>
              <a:gd name="connsiteY122" fmla="*/ 1368346 h 2519959"/>
              <a:gd name="connsiteX123" fmla="*/ 2262547 w 4192525"/>
              <a:gd name="connsiteY123" fmla="*/ 1386795 h 2519959"/>
              <a:gd name="connsiteX124" fmla="*/ 2268596 w 4192525"/>
              <a:gd name="connsiteY124" fmla="*/ 1400465 h 2519959"/>
              <a:gd name="connsiteX125" fmla="*/ 2415516 w 4192525"/>
              <a:gd name="connsiteY125" fmla="*/ 1409794 h 2519959"/>
              <a:gd name="connsiteX126" fmla="*/ 2438121 w 4192525"/>
              <a:gd name="connsiteY126" fmla="*/ 1401412 h 2519959"/>
              <a:gd name="connsiteX127" fmla="*/ 2475134 w 4192525"/>
              <a:gd name="connsiteY127" fmla="*/ 1386495 h 2519959"/>
              <a:gd name="connsiteX128" fmla="*/ 2510830 w 4192525"/>
              <a:gd name="connsiteY128" fmla="*/ 1379013 h 2519959"/>
              <a:gd name="connsiteX129" fmla="*/ 2559134 w 4192525"/>
              <a:gd name="connsiteY129" fmla="*/ 1371624 h 2519959"/>
              <a:gd name="connsiteX130" fmla="*/ 2600811 w 4192525"/>
              <a:gd name="connsiteY130" fmla="*/ 1368392 h 2519959"/>
              <a:gd name="connsiteX131" fmla="*/ 2664493 w 4192525"/>
              <a:gd name="connsiteY131" fmla="*/ 1372040 h 2519959"/>
              <a:gd name="connsiteX132" fmla="*/ 2685389 w 4192525"/>
              <a:gd name="connsiteY132" fmla="*/ 1392937 h 2519959"/>
              <a:gd name="connsiteX133" fmla="*/ 2694163 w 4192525"/>
              <a:gd name="connsiteY133" fmla="*/ 1413257 h 2519959"/>
              <a:gd name="connsiteX134" fmla="*/ 2731314 w 4192525"/>
              <a:gd name="connsiteY134" fmla="*/ 1423602 h 2519959"/>
              <a:gd name="connsiteX135" fmla="*/ 2761862 w 4192525"/>
              <a:gd name="connsiteY135" fmla="*/ 1425195 h 2519959"/>
              <a:gd name="connsiteX136" fmla="*/ 2779110 w 4192525"/>
              <a:gd name="connsiteY136" fmla="*/ 1410279 h 2519959"/>
              <a:gd name="connsiteX137" fmla="*/ 2809173 w 4192525"/>
              <a:gd name="connsiteY137" fmla="*/ 1395339 h 2519959"/>
              <a:gd name="connsiteX138" fmla="*/ 2850988 w 4192525"/>
              <a:gd name="connsiteY138" fmla="*/ 1414389 h 2519959"/>
              <a:gd name="connsiteX139" fmla="*/ 2900585 w 4192525"/>
              <a:gd name="connsiteY139" fmla="*/ 1408939 h 2519959"/>
              <a:gd name="connsiteX140" fmla="*/ 2976389 w 4192525"/>
              <a:gd name="connsiteY140" fmla="*/ 1395985 h 2519959"/>
              <a:gd name="connsiteX141" fmla="*/ 3028064 w 4192525"/>
              <a:gd name="connsiteY141" fmla="*/ 1394808 h 2519959"/>
              <a:gd name="connsiteX142" fmla="*/ 3030234 w 4192525"/>
              <a:gd name="connsiteY142" fmla="*/ 1385086 h 2519959"/>
              <a:gd name="connsiteX143" fmla="*/ 3041248 w 4192525"/>
              <a:gd name="connsiteY143" fmla="*/ 1356246 h 2519959"/>
              <a:gd name="connsiteX144" fmla="*/ 3047643 w 4192525"/>
              <a:gd name="connsiteY144" fmla="*/ 1166785 h 2519959"/>
              <a:gd name="connsiteX145" fmla="*/ 3044827 w 4192525"/>
              <a:gd name="connsiteY145" fmla="*/ 1142586 h 2519959"/>
              <a:gd name="connsiteX146" fmla="*/ 3049398 w 4192525"/>
              <a:gd name="connsiteY146" fmla="*/ 1120072 h 2519959"/>
              <a:gd name="connsiteX147" fmla="*/ 3060574 w 4192525"/>
              <a:gd name="connsiteY147" fmla="*/ 968342 h 2519959"/>
              <a:gd name="connsiteX148" fmla="*/ 3067801 w 4192525"/>
              <a:gd name="connsiteY148" fmla="*/ 589974 h 2519959"/>
              <a:gd name="connsiteX149" fmla="*/ 3075051 w 4192525"/>
              <a:gd name="connsiteY149" fmla="*/ 301566 h 2519959"/>
              <a:gd name="connsiteX150" fmla="*/ 3078884 w 4192525"/>
              <a:gd name="connsiteY150" fmla="*/ 162981 h 2519959"/>
              <a:gd name="connsiteX151" fmla="*/ 3096040 w 4192525"/>
              <a:gd name="connsiteY151" fmla="*/ 21448 h 2519959"/>
              <a:gd name="connsiteX152" fmla="*/ 3126010 w 4192525"/>
              <a:gd name="connsiteY152" fmla="*/ 6531 h 2519959"/>
              <a:gd name="connsiteX153" fmla="*/ 3133168 w 4192525"/>
              <a:gd name="connsiteY153" fmla="*/ 18599 h 2519959"/>
              <a:gd name="connsiteX154" fmla="*/ 3139148 w 4192525"/>
              <a:gd name="connsiteY154" fmla="*/ 33109 h 2519959"/>
              <a:gd name="connsiteX155" fmla="*/ 3154849 w 4192525"/>
              <a:gd name="connsiteY155" fmla="*/ 296124 h 2519959"/>
              <a:gd name="connsiteX156" fmla="*/ 3162099 w 4192525"/>
              <a:gd name="connsiteY156" fmla="*/ 570023 h 2519959"/>
              <a:gd name="connsiteX157" fmla="*/ 3169696 w 4192525"/>
              <a:gd name="connsiteY157" fmla="*/ 883136 h 2519959"/>
              <a:gd name="connsiteX158" fmla="*/ 3173275 w 4192525"/>
              <a:gd name="connsiteY158" fmla="*/ 1109173 h 2519959"/>
              <a:gd name="connsiteX159" fmla="*/ 3182303 w 4192525"/>
              <a:gd name="connsiteY159" fmla="*/ 1118894 h 2519959"/>
              <a:gd name="connsiteX160" fmla="*/ 3186782 w 4192525"/>
              <a:gd name="connsiteY160" fmla="*/ 1144479 h 2519959"/>
              <a:gd name="connsiteX161" fmla="*/ 3182395 w 4192525"/>
              <a:gd name="connsiteY161" fmla="*/ 1245894 h 2519959"/>
              <a:gd name="connsiteX162" fmla="*/ 3182534 w 4192525"/>
              <a:gd name="connsiteY162" fmla="*/ 1342738 h 2519959"/>
              <a:gd name="connsiteX163" fmla="*/ 3192370 w 4192525"/>
              <a:gd name="connsiteY163" fmla="*/ 1358093 h 2519959"/>
              <a:gd name="connsiteX164" fmla="*/ 3202183 w 4192525"/>
              <a:gd name="connsiteY164" fmla="*/ 1380306 h 2519959"/>
              <a:gd name="connsiteX165" fmla="*/ 3249586 w 4192525"/>
              <a:gd name="connsiteY165" fmla="*/ 1398271 h 2519959"/>
              <a:gd name="connsiteX166" fmla="*/ 3300130 w 4192525"/>
              <a:gd name="connsiteY166" fmla="*/ 1412149 h 2519959"/>
              <a:gd name="connsiteX167" fmla="*/ 3383391 w 4192525"/>
              <a:gd name="connsiteY167" fmla="*/ 1426188 h 2519959"/>
              <a:gd name="connsiteX168" fmla="*/ 3498447 w 4192525"/>
              <a:gd name="connsiteY168" fmla="*/ 1448009 h 2519959"/>
              <a:gd name="connsiteX169" fmla="*/ 3526755 w 4192525"/>
              <a:gd name="connsiteY169" fmla="*/ 1460917 h 2519959"/>
              <a:gd name="connsiteX170" fmla="*/ 3546820 w 4192525"/>
              <a:gd name="connsiteY170" fmla="*/ 1468422 h 2519959"/>
              <a:gd name="connsiteX171" fmla="*/ 3546820 w 4192525"/>
              <a:gd name="connsiteY171" fmla="*/ 1491443 h 2519959"/>
              <a:gd name="connsiteX172" fmla="*/ 3546820 w 4192525"/>
              <a:gd name="connsiteY172" fmla="*/ 1514488 h 2519959"/>
              <a:gd name="connsiteX173" fmla="*/ 3569495 w 4192525"/>
              <a:gd name="connsiteY173" fmla="*/ 1516497 h 2519959"/>
              <a:gd name="connsiteX174" fmla="*/ 3711866 w 4192525"/>
              <a:gd name="connsiteY174" fmla="*/ 1522477 h 2519959"/>
              <a:gd name="connsiteX175" fmla="*/ 3846086 w 4192525"/>
              <a:gd name="connsiteY175" fmla="*/ 1529751 h 2519959"/>
              <a:gd name="connsiteX176" fmla="*/ 3931334 w 4192525"/>
              <a:gd name="connsiteY176" fmla="*/ 1558568 h 2519959"/>
              <a:gd name="connsiteX177" fmla="*/ 4069179 w 4192525"/>
              <a:gd name="connsiteY177" fmla="*/ 1609022 h 2519959"/>
              <a:gd name="connsiteX178" fmla="*/ 4156112 w 4192525"/>
              <a:gd name="connsiteY178" fmla="*/ 1644882 h 2519959"/>
              <a:gd name="connsiteX179" fmla="*/ 4186729 w 4192525"/>
              <a:gd name="connsiteY179" fmla="*/ 1660168 h 2519959"/>
              <a:gd name="connsiteX180" fmla="*/ 4192525 w 4192525"/>
              <a:gd name="connsiteY180" fmla="*/ 1681712 h 2519959"/>
              <a:gd name="connsiteX181" fmla="*/ 4188900 w 4192525"/>
              <a:gd name="connsiteY181" fmla="*/ 1705519 h 2519959"/>
              <a:gd name="connsiteX182" fmla="*/ 4188900 w 4192525"/>
              <a:gd name="connsiteY182" fmla="*/ 1770820 h 2519959"/>
              <a:gd name="connsiteX183" fmla="*/ 4192525 w 4192525"/>
              <a:gd name="connsiteY183" fmla="*/ 1810929 h 2519959"/>
              <a:gd name="connsiteX184" fmla="*/ 4187122 w 4192525"/>
              <a:gd name="connsiteY184" fmla="*/ 1848821 h 2519959"/>
              <a:gd name="connsiteX185" fmla="*/ 4183243 w 4192525"/>
              <a:gd name="connsiteY185" fmla="*/ 1896804 h 2519959"/>
              <a:gd name="connsiteX186" fmla="*/ 4188646 w 4192525"/>
              <a:gd name="connsiteY186" fmla="*/ 1946080 h 2519959"/>
              <a:gd name="connsiteX187" fmla="*/ 4192525 w 4192525"/>
              <a:gd name="connsiteY187" fmla="*/ 2233654 h 2519959"/>
              <a:gd name="connsiteX188" fmla="*/ 4192525 w 4192525"/>
              <a:gd name="connsiteY188" fmla="*/ 2519959 h 2519959"/>
              <a:gd name="connsiteX189" fmla="*/ 2117751 w 4192525"/>
              <a:gd name="connsiteY189" fmla="*/ 2519959 h 2519959"/>
              <a:gd name="connsiteX190" fmla="*/ 4011155 w 4192525"/>
              <a:gd name="connsiteY190" fmla="*/ 1631374 h 2519959"/>
              <a:gd name="connsiteX191" fmla="*/ 3982131 w 4192525"/>
              <a:gd name="connsiteY191" fmla="*/ 1622161 h 2519959"/>
              <a:gd name="connsiteX192" fmla="*/ 3895060 w 4192525"/>
              <a:gd name="connsiteY192" fmla="*/ 1587363 h 2519959"/>
              <a:gd name="connsiteX193" fmla="*/ 3822466 w 4192525"/>
              <a:gd name="connsiteY193" fmla="*/ 1558592 h 2519959"/>
              <a:gd name="connsiteX194" fmla="*/ 3851928 w 4192525"/>
              <a:gd name="connsiteY194" fmla="*/ 1580782 h 2519959"/>
              <a:gd name="connsiteX195" fmla="*/ 3879128 w 4192525"/>
              <a:gd name="connsiteY195" fmla="*/ 1595283 h 2519959"/>
              <a:gd name="connsiteX196" fmla="*/ 3888825 w 4192525"/>
              <a:gd name="connsiteY196" fmla="*/ 1602118 h 2519959"/>
              <a:gd name="connsiteX197" fmla="*/ 3947681 w 4192525"/>
              <a:gd name="connsiteY197" fmla="*/ 1625809 h 2519959"/>
              <a:gd name="connsiteX198" fmla="*/ 3994831 w 4192525"/>
              <a:gd name="connsiteY198" fmla="*/ 1634237 h 2519959"/>
              <a:gd name="connsiteX199" fmla="*/ 4011155 w 4192525"/>
              <a:gd name="connsiteY199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86121 w 4192525"/>
              <a:gd name="connsiteY4" fmla="*/ 2199665 h 2519959"/>
              <a:gd name="connsiteX5" fmla="*/ 120431 w 4192525"/>
              <a:gd name="connsiteY5" fmla="*/ 2104715 h 2519959"/>
              <a:gd name="connsiteX6" fmla="*/ 115529 w 4192525"/>
              <a:gd name="connsiteY6" fmla="*/ 2077329 h 2519959"/>
              <a:gd name="connsiteX7" fmla="*/ 125305 w 4192525"/>
              <a:gd name="connsiteY7" fmla="*/ 2054215 h 2519959"/>
              <a:gd name="connsiteX8" fmla="*/ 126910 w 4192525"/>
              <a:gd name="connsiteY8" fmla="*/ 2045694 h 2519959"/>
              <a:gd name="connsiteX9" fmla="*/ 128806 w 4192525"/>
              <a:gd name="connsiteY9" fmla="*/ 2030639 h 2519959"/>
              <a:gd name="connsiteX10" fmla="*/ 379934 w 4192525"/>
              <a:gd name="connsiteY10" fmla="*/ 1997480 h 2519959"/>
              <a:gd name="connsiteX11" fmla="*/ 890517 w 4192525"/>
              <a:gd name="connsiteY11" fmla="*/ 1962405 h 2519959"/>
              <a:gd name="connsiteX12" fmla="*/ 978487 w 4192525"/>
              <a:gd name="connsiteY12" fmla="*/ 1958018 h 2519959"/>
              <a:gd name="connsiteX13" fmla="*/ 930421 w 4192525"/>
              <a:gd name="connsiteY13" fmla="*/ 1941924 h 2519959"/>
              <a:gd name="connsiteX14" fmla="*/ 858776 w 4192525"/>
              <a:gd name="connsiteY14" fmla="*/ 1919849 h 2519959"/>
              <a:gd name="connsiteX15" fmla="*/ 817060 w 4192525"/>
              <a:gd name="connsiteY15" fmla="*/ 1907149 h 2519959"/>
              <a:gd name="connsiteX16" fmla="*/ 789851 w 4192525"/>
              <a:gd name="connsiteY16" fmla="*/ 1896435 h 2519959"/>
              <a:gd name="connsiteX17" fmla="*/ 755389 w 4192525"/>
              <a:gd name="connsiteY17" fmla="*/ 1877038 h 2519959"/>
              <a:gd name="connsiteX18" fmla="*/ 706975 w 4192525"/>
              <a:gd name="connsiteY18" fmla="*/ 1851061 h 2519959"/>
              <a:gd name="connsiteX19" fmla="*/ 680110 w 4192525"/>
              <a:gd name="connsiteY19" fmla="*/ 1837922 h 2519959"/>
              <a:gd name="connsiteX20" fmla="*/ 649844 w 4192525"/>
              <a:gd name="connsiteY20" fmla="*/ 1810721 h 2519959"/>
              <a:gd name="connsiteX21" fmla="*/ 607784 w 4192525"/>
              <a:gd name="connsiteY21" fmla="*/ 1783404 h 2519959"/>
              <a:gd name="connsiteX22" fmla="*/ 566756 w 4192525"/>
              <a:gd name="connsiteY22" fmla="*/ 1781696 h 2519959"/>
              <a:gd name="connsiteX23" fmla="*/ 500123 w 4192525"/>
              <a:gd name="connsiteY23" fmla="*/ 1778232 h 2519959"/>
              <a:gd name="connsiteX24" fmla="*/ 439360 w 4192525"/>
              <a:gd name="connsiteY24" fmla="*/ 1767149 h 2519959"/>
              <a:gd name="connsiteX25" fmla="*/ 419838 w 4192525"/>
              <a:gd name="connsiteY25" fmla="*/ 1752578 h 2519959"/>
              <a:gd name="connsiteX26" fmla="*/ 416210 w 4192525"/>
              <a:gd name="connsiteY26" fmla="*/ 1747244 h 2519959"/>
              <a:gd name="connsiteX27" fmla="*/ 417259 w 4192525"/>
              <a:gd name="connsiteY27" fmla="*/ 1734983 h 2519959"/>
              <a:gd name="connsiteX28" fmla="*/ 512342 w 4192525"/>
              <a:gd name="connsiteY28" fmla="*/ 1709006 h 2519959"/>
              <a:gd name="connsiteX29" fmla="*/ 554911 w 4192525"/>
              <a:gd name="connsiteY29" fmla="*/ 1698730 h 2519959"/>
              <a:gd name="connsiteX30" fmla="*/ 557630 w 4192525"/>
              <a:gd name="connsiteY30" fmla="*/ 1648415 h 2519959"/>
              <a:gd name="connsiteX31" fmla="*/ 557686 w 4192525"/>
              <a:gd name="connsiteY31" fmla="*/ 1602187 h 2519959"/>
              <a:gd name="connsiteX32" fmla="*/ 539854 w 4192525"/>
              <a:gd name="connsiteY32" fmla="*/ 1590388 h 2519959"/>
              <a:gd name="connsiteX33" fmla="*/ 510828 w 4192525"/>
              <a:gd name="connsiteY33" fmla="*/ 1537232 h 2519959"/>
              <a:gd name="connsiteX34" fmla="*/ 529043 w 4192525"/>
              <a:gd name="connsiteY34" fmla="*/ 1494237 h 2519959"/>
              <a:gd name="connsiteX35" fmla="*/ 535919 w 4192525"/>
              <a:gd name="connsiteY35" fmla="*/ 1487425 h 2519959"/>
              <a:gd name="connsiteX36" fmla="*/ 539420 w 4192525"/>
              <a:gd name="connsiteY36" fmla="*/ 1482414 h 2519959"/>
              <a:gd name="connsiteX37" fmla="*/ 547529 w 4192525"/>
              <a:gd name="connsiteY37" fmla="*/ 1463134 h 2519959"/>
              <a:gd name="connsiteX38" fmla="*/ 541664 w 4192525"/>
              <a:gd name="connsiteY38" fmla="*/ 1445192 h 2519959"/>
              <a:gd name="connsiteX39" fmla="*/ 498832 w 4192525"/>
              <a:gd name="connsiteY39" fmla="*/ 1398964 h 2519959"/>
              <a:gd name="connsiteX40" fmla="*/ 471441 w 4192525"/>
              <a:gd name="connsiteY40" fmla="*/ 1370193 h 2519959"/>
              <a:gd name="connsiteX41" fmla="*/ 495274 w 4192525"/>
              <a:gd name="connsiteY41" fmla="*/ 1360471 h 2519959"/>
              <a:gd name="connsiteX42" fmla="*/ 520347 w 4192525"/>
              <a:gd name="connsiteY42" fmla="*/ 1354075 h 2519959"/>
              <a:gd name="connsiteX43" fmla="*/ 521788 w 4192525"/>
              <a:gd name="connsiteY43" fmla="*/ 1134134 h 2519959"/>
              <a:gd name="connsiteX44" fmla="*/ 519532 w 4192525"/>
              <a:gd name="connsiteY44" fmla="*/ 996282 h 2519959"/>
              <a:gd name="connsiteX45" fmla="*/ 520932 w 4192525"/>
              <a:gd name="connsiteY45" fmla="*/ 925000 h 2519959"/>
              <a:gd name="connsiteX46" fmla="*/ 525261 w 4192525"/>
              <a:gd name="connsiteY46" fmla="*/ 892765 h 2519959"/>
              <a:gd name="connsiteX47" fmla="*/ 600310 w 4192525"/>
              <a:gd name="connsiteY47" fmla="*/ 893319 h 2519959"/>
              <a:gd name="connsiteX48" fmla="*/ 619377 w 4192525"/>
              <a:gd name="connsiteY48" fmla="*/ 888770 h 2519959"/>
              <a:gd name="connsiteX49" fmla="*/ 624819 w 4192525"/>
              <a:gd name="connsiteY49" fmla="*/ 871614 h 2519959"/>
              <a:gd name="connsiteX50" fmla="*/ 630361 w 4192525"/>
              <a:gd name="connsiteY50" fmla="*/ 855288 h 2519959"/>
              <a:gd name="connsiteX51" fmla="*/ 637493 w 4192525"/>
              <a:gd name="connsiteY51" fmla="*/ 834853 h 2519959"/>
              <a:gd name="connsiteX52" fmla="*/ 644743 w 4192525"/>
              <a:gd name="connsiteY52" fmla="*/ 811277 h 2519959"/>
              <a:gd name="connsiteX53" fmla="*/ 669369 w 4192525"/>
              <a:gd name="connsiteY53" fmla="*/ 750017 h 2519959"/>
              <a:gd name="connsiteX54" fmla="*/ 704338 w 4192525"/>
              <a:gd name="connsiteY54" fmla="*/ 723832 h 2519959"/>
              <a:gd name="connsiteX55" fmla="*/ 728155 w 4192525"/>
              <a:gd name="connsiteY55" fmla="*/ 711501 h 2519959"/>
              <a:gd name="connsiteX56" fmla="*/ 728187 w 4192525"/>
              <a:gd name="connsiteY56" fmla="*/ 689750 h 2519959"/>
              <a:gd name="connsiteX57" fmla="*/ 736671 w 4192525"/>
              <a:gd name="connsiteY57" fmla="*/ 657422 h 2519959"/>
              <a:gd name="connsiteX58" fmla="*/ 748913 w 4192525"/>
              <a:gd name="connsiteY58" fmla="*/ 649202 h 2519959"/>
              <a:gd name="connsiteX59" fmla="*/ 764459 w 4192525"/>
              <a:gd name="connsiteY59" fmla="*/ 701942 h 2519959"/>
              <a:gd name="connsiteX60" fmla="*/ 785235 w 4192525"/>
              <a:gd name="connsiteY60" fmla="*/ 730274 h 2519959"/>
              <a:gd name="connsiteX61" fmla="*/ 838870 w 4192525"/>
              <a:gd name="connsiteY61" fmla="*/ 821229 h 2519959"/>
              <a:gd name="connsiteX62" fmla="*/ 844733 w 4192525"/>
              <a:gd name="connsiteY62" fmla="*/ 838755 h 2519959"/>
              <a:gd name="connsiteX63" fmla="*/ 847365 w 4192525"/>
              <a:gd name="connsiteY63" fmla="*/ 856974 h 2519959"/>
              <a:gd name="connsiteX64" fmla="*/ 850498 w 4192525"/>
              <a:gd name="connsiteY64" fmla="*/ 876994 h 2519959"/>
              <a:gd name="connsiteX65" fmla="*/ 956723 w 4192525"/>
              <a:gd name="connsiteY65" fmla="*/ 883783 h 2519959"/>
              <a:gd name="connsiteX66" fmla="*/ 984008 w 4192525"/>
              <a:gd name="connsiteY66" fmla="*/ 851640 h 2519959"/>
              <a:gd name="connsiteX67" fmla="*/ 1020607 w 4192525"/>
              <a:gd name="connsiteY67" fmla="*/ 847553 h 2519959"/>
              <a:gd name="connsiteX68" fmla="*/ 1067507 w 4192525"/>
              <a:gd name="connsiteY68" fmla="*/ 841873 h 2519959"/>
              <a:gd name="connsiteX69" fmla="*/ 1119637 w 4192525"/>
              <a:gd name="connsiteY69" fmla="*/ 832706 h 2519959"/>
              <a:gd name="connsiteX70" fmla="*/ 1161748 w 4192525"/>
              <a:gd name="connsiteY70" fmla="*/ 823700 h 2519959"/>
              <a:gd name="connsiteX71" fmla="*/ 1175493 w 4192525"/>
              <a:gd name="connsiteY71" fmla="*/ 792666 h 2519959"/>
              <a:gd name="connsiteX72" fmla="*/ 1193148 w 4192525"/>
              <a:gd name="connsiteY72" fmla="*/ 729258 h 2519959"/>
              <a:gd name="connsiteX73" fmla="*/ 1205515 w 4192525"/>
              <a:gd name="connsiteY73" fmla="*/ 707507 h 2519959"/>
              <a:gd name="connsiteX74" fmla="*/ 1226367 w 4192525"/>
              <a:gd name="connsiteY74" fmla="*/ 677650 h 2519959"/>
              <a:gd name="connsiteX75" fmla="*/ 1296086 w 4192525"/>
              <a:gd name="connsiteY75" fmla="*/ 636710 h 2519959"/>
              <a:gd name="connsiteX76" fmla="*/ 1312226 w 4192525"/>
              <a:gd name="connsiteY76" fmla="*/ 624195 h 2519959"/>
              <a:gd name="connsiteX77" fmla="*/ 1317724 w 4192525"/>
              <a:gd name="connsiteY77" fmla="*/ 594685 h 2519959"/>
              <a:gd name="connsiteX78" fmla="*/ 1325517 w 4192525"/>
              <a:gd name="connsiteY78" fmla="*/ 554275 h 2519959"/>
              <a:gd name="connsiteX79" fmla="*/ 1349262 w 4192525"/>
              <a:gd name="connsiteY79" fmla="*/ 561734 h 2519959"/>
              <a:gd name="connsiteX80" fmla="*/ 1355131 w 4192525"/>
              <a:gd name="connsiteY80" fmla="*/ 585540 h 2519959"/>
              <a:gd name="connsiteX81" fmla="*/ 1359424 w 4192525"/>
              <a:gd name="connsiteY81" fmla="*/ 598448 h 2519959"/>
              <a:gd name="connsiteX82" fmla="*/ 1361594 w 4192525"/>
              <a:gd name="connsiteY82" fmla="*/ 622809 h 2519959"/>
              <a:gd name="connsiteX83" fmla="*/ 1382414 w 4192525"/>
              <a:gd name="connsiteY83" fmla="*/ 642229 h 2519959"/>
              <a:gd name="connsiteX84" fmla="*/ 1460956 w 4192525"/>
              <a:gd name="connsiteY84" fmla="*/ 708453 h 2519959"/>
              <a:gd name="connsiteX85" fmla="*/ 1463886 w 4192525"/>
              <a:gd name="connsiteY85" fmla="*/ 713326 h 2519959"/>
              <a:gd name="connsiteX86" fmla="*/ 1495584 w 4192525"/>
              <a:gd name="connsiteY86" fmla="*/ 806798 h 2519959"/>
              <a:gd name="connsiteX87" fmla="*/ 1498022 w 4192525"/>
              <a:gd name="connsiteY87" fmla="*/ 831528 h 2519959"/>
              <a:gd name="connsiteX88" fmla="*/ 1516672 w 4192525"/>
              <a:gd name="connsiteY88" fmla="*/ 844366 h 2519959"/>
              <a:gd name="connsiteX89" fmla="*/ 1550561 w 4192525"/>
              <a:gd name="connsiteY89" fmla="*/ 863162 h 2519959"/>
              <a:gd name="connsiteX90" fmla="*/ 1607650 w 4192525"/>
              <a:gd name="connsiteY90" fmla="*/ 889555 h 2519959"/>
              <a:gd name="connsiteX91" fmla="*/ 1649505 w 4192525"/>
              <a:gd name="connsiteY91" fmla="*/ 909968 h 2519959"/>
              <a:gd name="connsiteX92" fmla="*/ 1702955 w 4192525"/>
              <a:gd name="connsiteY92" fmla="*/ 910499 h 2519959"/>
              <a:gd name="connsiteX93" fmla="*/ 1756406 w 4192525"/>
              <a:gd name="connsiteY93" fmla="*/ 911030 h 2519959"/>
              <a:gd name="connsiteX94" fmla="*/ 1759102 w 4192525"/>
              <a:gd name="connsiteY94" fmla="*/ 895236 h 2519959"/>
              <a:gd name="connsiteX95" fmla="*/ 1765078 w 4192525"/>
              <a:gd name="connsiteY95" fmla="*/ 875285 h 2519959"/>
              <a:gd name="connsiteX96" fmla="*/ 1770947 w 4192525"/>
              <a:gd name="connsiteY96" fmla="*/ 856628 h 2519959"/>
              <a:gd name="connsiteX97" fmla="*/ 1822454 w 4192525"/>
              <a:gd name="connsiteY97" fmla="*/ 788810 h 2519959"/>
              <a:gd name="connsiteX98" fmla="*/ 1834599 w 4192525"/>
              <a:gd name="connsiteY98" fmla="*/ 771353 h 2519959"/>
              <a:gd name="connsiteX99" fmla="*/ 1837919 w 4192525"/>
              <a:gd name="connsiteY99" fmla="*/ 754866 h 2519959"/>
              <a:gd name="connsiteX100" fmla="*/ 1842454 w 4192525"/>
              <a:gd name="connsiteY100" fmla="*/ 742628 h 2519959"/>
              <a:gd name="connsiteX101" fmla="*/ 1848093 w 4192525"/>
              <a:gd name="connsiteY101" fmla="*/ 732376 h 2519959"/>
              <a:gd name="connsiteX102" fmla="*/ 1867234 w 4192525"/>
              <a:gd name="connsiteY102" fmla="*/ 768328 h 2519959"/>
              <a:gd name="connsiteX103" fmla="*/ 1885075 w 4192525"/>
              <a:gd name="connsiteY103" fmla="*/ 794721 h 2519959"/>
              <a:gd name="connsiteX104" fmla="*/ 1931447 w 4192525"/>
              <a:gd name="connsiteY104" fmla="*/ 895605 h 2519959"/>
              <a:gd name="connsiteX105" fmla="*/ 1937856 w 4192525"/>
              <a:gd name="connsiteY105" fmla="*/ 927355 h 2519959"/>
              <a:gd name="connsiteX106" fmla="*/ 1968120 w 4192525"/>
              <a:gd name="connsiteY106" fmla="*/ 918281 h 2519959"/>
              <a:gd name="connsiteX107" fmla="*/ 2029686 w 4192525"/>
              <a:gd name="connsiteY107" fmla="*/ 919620 h 2519959"/>
              <a:gd name="connsiteX108" fmla="*/ 2059518 w 4192525"/>
              <a:gd name="connsiteY108" fmla="*/ 932782 h 2519959"/>
              <a:gd name="connsiteX109" fmla="*/ 2085818 w 4192525"/>
              <a:gd name="connsiteY109" fmla="*/ 946544 h 2519959"/>
              <a:gd name="connsiteX110" fmla="*/ 2097501 w 4192525"/>
              <a:gd name="connsiteY110" fmla="*/ 976862 h 2519959"/>
              <a:gd name="connsiteX111" fmla="*/ 2108630 w 4192525"/>
              <a:gd name="connsiteY111" fmla="*/ 990555 h 2519959"/>
              <a:gd name="connsiteX112" fmla="*/ 2106529 w 4192525"/>
              <a:gd name="connsiteY112" fmla="*/ 1015216 h 2519959"/>
              <a:gd name="connsiteX113" fmla="*/ 2095723 w 4192525"/>
              <a:gd name="connsiteY113" fmla="*/ 1036875 h 2519959"/>
              <a:gd name="connsiteX114" fmla="*/ 2093714 w 4192525"/>
              <a:gd name="connsiteY114" fmla="*/ 1123813 h 2519959"/>
              <a:gd name="connsiteX115" fmla="*/ 2095446 w 4192525"/>
              <a:gd name="connsiteY115" fmla="*/ 1206063 h 2519959"/>
              <a:gd name="connsiteX116" fmla="*/ 2101796 w 4192525"/>
              <a:gd name="connsiteY116" fmla="*/ 1267046 h 2519959"/>
              <a:gd name="connsiteX117" fmla="*/ 2107499 w 4192525"/>
              <a:gd name="connsiteY117" fmla="*/ 1313412 h 2519959"/>
              <a:gd name="connsiteX118" fmla="*/ 2155433 w 4192525"/>
              <a:gd name="connsiteY118" fmla="*/ 1294686 h 2519959"/>
              <a:gd name="connsiteX119" fmla="*/ 2212811 w 4192525"/>
              <a:gd name="connsiteY119" fmla="*/ 1306162 h 2519959"/>
              <a:gd name="connsiteX120" fmla="*/ 2251764 w 4192525"/>
              <a:gd name="connsiteY120" fmla="*/ 1350935 h 2519959"/>
              <a:gd name="connsiteX121" fmla="*/ 2257097 w 4192525"/>
              <a:gd name="connsiteY121" fmla="*/ 1368346 h 2519959"/>
              <a:gd name="connsiteX122" fmla="*/ 2262547 w 4192525"/>
              <a:gd name="connsiteY122" fmla="*/ 1386795 h 2519959"/>
              <a:gd name="connsiteX123" fmla="*/ 2268596 w 4192525"/>
              <a:gd name="connsiteY123" fmla="*/ 1400465 h 2519959"/>
              <a:gd name="connsiteX124" fmla="*/ 2415516 w 4192525"/>
              <a:gd name="connsiteY124" fmla="*/ 1409794 h 2519959"/>
              <a:gd name="connsiteX125" fmla="*/ 2438121 w 4192525"/>
              <a:gd name="connsiteY125" fmla="*/ 1401412 h 2519959"/>
              <a:gd name="connsiteX126" fmla="*/ 2475134 w 4192525"/>
              <a:gd name="connsiteY126" fmla="*/ 1386495 h 2519959"/>
              <a:gd name="connsiteX127" fmla="*/ 2510830 w 4192525"/>
              <a:gd name="connsiteY127" fmla="*/ 1379013 h 2519959"/>
              <a:gd name="connsiteX128" fmla="*/ 2559134 w 4192525"/>
              <a:gd name="connsiteY128" fmla="*/ 1371624 h 2519959"/>
              <a:gd name="connsiteX129" fmla="*/ 2600811 w 4192525"/>
              <a:gd name="connsiteY129" fmla="*/ 1368392 h 2519959"/>
              <a:gd name="connsiteX130" fmla="*/ 2664493 w 4192525"/>
              <a:gd name="connsiteY130" fmla="*/ 1372040 h 2519959"/>
              <a:gd name="connsiteX131" fmla="*/ 2685389 w 4192525"/>
              <a:gd name="connsiteY131" fmla="*/ 1392937 h 2519959"/>
              <a:gd name="connsiteX132" fmla="*/ 2694163 w 4192525"/>
              <a:gd name="connsiteY132" fmla="*/ 1413257 h 2519959"/>
              <a:gd name="connsiteX133" fmla="*/ 2731314 w 4192525"/>
              <a:gd name="connsiteY133" fmla="*/ 1423602 h 2519959"/>
              <a:gd name="connsiteX134" fmla="*/ 2761862 w 4192525"/>
              <a:gd name="connsiteY134" fmla="*/ 1425195 h 2519959"/>
              <a:gd name="connsiteX135" fmla="*/ 2779110 w 4192525"/>
              <a:gd name="connsiteY135" fmla="*/ 1410279 h 2519959"/>
              <a:gd name="connsiteX136" fmla="*/ 2809173 w 4192525"/>
              <a:gd name="connsiteY136" fmla="*/ 1395339 h 2519959"/>
              <a:gd name="connsiteX137" fmla="*/ 2850988 w 4192525"/>
              <a:gd name="connsiteY137" fmla="*/ 1414389 h 2519959"/>
              <a:gd name="connsiteX138" fmla="*/ 2900585 w 4192525"/>
              <a:gd name="connsiteY138" fmla="*/ 1408939 h 2519959"/>
              <a:gd name="connsiteX139" fmla="*/ 2976389 w 4192525"/>
              <a:gd name="connsiteY139" fmla="*/ 1395985 h 2519959"/>
              <a:gd name="connsiteX140" fmla="*/ 3028064 w 4192525"/>
              <a:gd name="connsiteY140" fmla="*/ 1394808 h 2519959"/>
              <a:gd name="connsiteX141" fmla="*/ 3030234 w 4192525"/>
              <a:gd name="connsiteY141" fmla="*/ 1385086 h 2519959"/>
              <a:gd name="connsiteX142" fmla="*/ 3041248 w 4192525"/>
              <a:gd name="connsiteY142" fmla="*/ 1356246 h 2519959"/>
              <a:gd name="connsiteX143" fmla="*/ 3047643 w 4192525"/>
              <a:gd name="connsiteY143" fmla="*/ 1166785 h 2519959"/>
              <a:gd name="connsiteX144" fmla="*/ 3044827 w 4192525"/>
              <a:gd name="connsiteY144" fmla="*/ 1142586 h 2519959"/>
              <a:gd name="connsiteX145" fmla="*/ 3049398 w 4192525"/>
              <a:gd name="connsiteY145" fmla="*/ 1120072 h 2519959"/>
              <a:gd name="connsiteX146" fmla="*/ 3060574 w 4192525"/>
              <a:gd name="connsiteY146" fmla="*/ 968342 h 2519959"/>
              <a:gd name="connsiteX147" fmla="*/ 3067801 w 4192525"/>
              <a:gd name="connsiteY147" fmla="*/ 589974 h 2519959"/>
              <a:gd name="connsiteX148" fmla="*/ 3075051 w 4192525"/>
              <a:gd name="connsiteY148" fmla="*/ 301566 h 2519959"/>
              <a:gd name="connsiteX149" fmla="*/ 3078884 w 4192525"/>
              <a:gd name="connsiteY149" fmla="*/ 162981 h 2519959"/>
              <a:gd name="connsiteX150" fmla="*/ 3096040 w 4192525"/>
              <a:gd name="connsiteY150" fmla="*/ 21448 h 2519959"/>
              <a:gd name="connsiteX151" fmla="*/ 3126010 w 4192525"/>
              <a:gd name="connsiteY151" fmla="*/ 6531 h 2519959"/>
              <a:gd name="connsiteX152" fmla="*/ 3133168 w 4192525"/>
              <a:gd name="connsiteY152" fmla="*/ 18599 h 2519959"/>
              <a:gd name="connsiteX153" fmla="*/ 3139148 w 4192525"/>
              <a:gd name="connsiteY153" fmla="*/ 33109 h 2519959"/>
              <a:gd name="connsiteX154" fmla="*/ 3154849 w 4192525"/>
              <a:gd name="connsiteY154" fmla="*/ 296124 h 2519959"/>
              <a:gd name="connsiteX155" fmla="*/ 3162099 w 4192525"/>
              <a:gd name="connsiteY155" fmla="*/ 570023 h 2519959"/>
              <a:gd name="connsiteX156" fmla="*/ 3169696 w 4192525"/>
              <a:gd name="connsiteY156" fmla="*/ 883136 h 2519959"/>
              <a:gd name="connsiteX157" fmla="*/ 3173275 w 4192525"/>
              <a:gd name="connsiteY157" fmla="*/ 1109173 h 2519959"/>
              <a:gd name="connsiteX158" fmla="*/ 3182303 w 4192525"/>
              <a:gd name="connsiteY158" fmla="*/ 1118894 h 2519959"/>
              <a:gd name="connsiteX159" fmla="*/ 3186782 w 4192525"/>
              <a:gd name="connsiteY159" fmla="*/ 1144479 h 2519959"/>
              <a:gd name="connsiteX160" fmla="*/ 3182395 w 4192525"/>
              <a:gd name="connsiteY160" fmla="*/ 1245894 h 2519959"/>
              <a:gd name="connsiteX161" fmla="*/ 3182534 w 4192525"/>
              <a:gd name="connsiteY161" fmla="*/ 1342738 h 2519959"/>
              <a:gd name="connsiteX162" fmla="*/ 3192370 w 4192525"/>
              <a:gd name="connsiteY162" fmla="*/ 1358093 h 2519959"/>
              <a:gd name="connsiteX163" fmla="*/ 3202183 w 4192525"/>
              <a:gd name="connsiteY163" fmla="*/ 1380306 h 2519959"/>
              <a:gd name="connsiteX164" fmla="*/ 3249586 w 4192525"/>
              <a:gd name="connsiteY164" fmla="*/ 1398271 h 2519959"/>
              <a:gd name="connsiteX165" fmla="*/ 3300130 w 4192525"/>
              <a:gd name="connsiteY165" fmla="*/ 1412149 h 2519959"/>
              <a:gd name="connsiteX166" fmla="*/ 3383391 w 4192525"/>
              <a:gd name="connsiteY166" fmla="*/ 1426188 h 2519959"/>
              <a:gd name="connsiteX167" fmla="*/ 3498447 w 4192525"/>
              <a:gd name="connsiteY167" fmla="*/ 1448009 h 2519959"/>
              <a:gd name="connsiteX168" fmla="*/ 3526755 w 4192525"/>
              <a:gd name="connsiteY168" fmla="*/ 1460917 h 2519959"/>
              <a:gd name="connsiteX169" fmla="*/ 3546820 w 4192525"/>
              <a:gd name="connsiteY169" fmla="*/ 1468422 h 2519959"/>
              <a:gd name="connsiteX170" fmla="*/ 3546820 w 4192525"/>
              <a:gd name="connsiteY170" fmla="*/ 1491443 h 2519959"/>
              <a:gd name="connsiteX171" fmla="*/ 3546820 w 4192525"/>
              <a:gd name="connsiteY171" fmla="*/ 1514488 h 2519959"/>
              <a:gd name="connsiteX172" fmla="*/ 3569495 w 4192525"/>
              <a:gd name="connsiteY172" fmla="*/ 1516497 h 2519959"/>
              <a:gd name="connsiteX173" fmla="*/ 3711866 w 4192525"/>
              <a:gd name="connsiteY173" fmla="*/ 1522477 h 2519959"/>
              <a:gd name="connsiteX174" fmla="*/ 3846086 w 4192525"/>
              <a:gd name="connsiteY174" fmla="*/ 1529751 h 2519959"/>
              <a:gd name="connsiteX175" fmla="*/ 3931334 w 4192525"/>
              <a:gd name="connsiteY175" fmla="*/ 1558568 h 2519959"/>
              <a:gd name="connsiteX176" fmla="*/ 4069179 w 4192525"/>
              <a:gd name="connsiteY176" fmla="*/ 1609022 h 2519959"/>
              <a:gd name="connsiteX177" fmla="*/ 4156112 w 4192525"/>
              <a:gd name="connsiteY177" fmla="*/ 1644882 h 2519959"/>
              <a:gd name="connsiteX178" fmla="*/ 4186729 w 4192525"/>
              <a:gd name="connsiteY178" fmla="*/ 1660168 h 2519959"/>
              <a:gd name="connsiteX179" fmla="*/ 4192525 w 4192525"/>
              <a:gd name="connsiteY179" fmla="*/ 1681712 h 2519959"/>
              <a:gd name="connsiteX180" fmla="*/ 4188900 w 4192525"/>
              <a:gd name="connsiteY180" fmla="*/ 1705519 h 2519959"/>
              <a:gd name="connsiteX181" fmla="*/ 4188900 w 4192525"/>
              <a:gd name="connsiteY181" fmla="*/ 1770820 h 2519959"/>
              <a:gd name="connsiteX182" fmla="*/ 4192525 w 4192525"/>
              <a:gd name="connsiteY182" fmla="*/ 1810929 h 2519959"/>
              <a:gd name="connsiteX183" fmla="*/ 4187122 w 4192525"/>
              <a:gd name="connsiteY183" fmla="*/ 1848821 h 2519959"/>
              <a:gd name="connsiteX184" fmla="*/ 4183243 w 4192525"/>
              <a:gd name="connsiteY184" fmla="*/ 1896804 h 2519959"/>
              <a:gd name="connsiteX185" fmla="*/ 4188646 w 4192525"/>
              <a:gd name="connsiteY185" fmla="*/ 1946080 h 2519959"/>
              <a:gd name="connsiteX186" fmla="*/ 4192525 w 4192525"/>
              <a:gd name="connsiteY186" fmla="*/ 2233654 h 2519959"/>
              <a:gd name="connsiteX187" fmla="*/ 4192525 w 4192525"/>
              <a:gd name="connsiteY187" fmla="*/ 2519959 h 2519959"/>
              <a:gd name="connsiteX188" fmla="*/ 2117751 w 4192525"/>
              <a:gd name="connsiteY188" fmla="*/ 2519959 h 2519959"/>
              <a:gd name="connsiteX189" fmla="*/ 4011155 w 4192525"/>
              <a:gd name="connsiteY189" fmla="*/ 1631374 h 2519959"/>
              <a:gd name="connsiteX190" fmla="*/ 3982131 w 4192525"/>
              <a:gd name="connsiteY190" fmla="*/ 1622161 h 2519959"/>
              <a:gd name="connsiteX191" fmla="*/ 3895060 w 4192525"/>
              <a:gd name="connsiteY191" fmla="*/ 1587363 h 2519959"/>
              <a:gd name="connsiteX192" fmla="*/ 3822466 w 4192525"/>
              <a:gd name="connsiteY192" fmla="*/ 1558592 h 2519959"/>
              <a:gd name="connsiteX193" fmla="*/ 3851928 w 4192525"/>
              <a:gd name="connsiteY193" fmla="*/ 1580782 h 2519959"/>
              <a:gd name="connsiteX194" fmla="*/ 3879128 w 4192525"/>
              <a:gd name="connsiteY194" fmla="*/ 1595283 h 2519959"/>
              <a:gd name="connsiteX195" fmla="*/ 3888825 w 4192525"/>
              <a:gd name="connsiteY195" fmla="*/ 1602118 h 2519959"/>
              <a:gd name="connsiteX196" fmla="*/ 3947681 w 4192525"/>
              <a:gd name="connsiteY196" fmla="*/ 1625809 h 2519959"/>
              <a:gd name="connsiteX197" fmla="*/ 3994831 w 4192525"/>
              <a:gd name="connsiteY197" fmla="*/ 1634237 h 2519959"/>
              <a:gd name="connsiteX198" fmla="*/ 4011155 w 4192525"/>
              <a:gd name="connsiteY198" fmla="*/ 1631374 h 2519959"/>
              <a:gd name="connsiteX0" fmla="*/ 2117751 w 4192525"/>
              <a:gd name="connsiteY0" fmla="*/ 2519959 h 2519959"/>
              <a:gd name="connsiteX1" fmla="*/ 147792 w 4192525"/>
              <a:gd name="connsiteY1" fmla="*/ 2351256 h 2519959"/>
              <a:gd name="connsiteX2" fmla="*/ 146862 w 4192525"/>
              <a:gd name="connsiteY2" fmla="*/ 2300341 h 2519959"/>
              <a:gd name="connsiteX3" fmla="*/ 189455 w 4192525"/>
              <a:gd name="connsiteY3" fmla="*/ 2214812 h 2519959"/>
              <a:gd name="connsiteX4" fmla="*/ 120431 w 4192525"/>
              <a:gd name="connsiteY4" fmla="*/ 2104715 h 2519959"/>
              <a:gd name="connsiteX5" fmla="*/ 115529 w 4192525"/>
              <a:gd name="connsiteY5" fmla="*/ 2077329 h 2519959"/>
              <a:gd name="connsiteX6" fmla="*/ 125305 w 4192525"/>
              <a:gd name="connsiteY6" fmla="*/ 2054215 h 2519959"/>
              <a:gd name="connsiteX7" fmla="*/ 126910 w 4192525"/>
              <a:gd name="connsiteY7" fmla="*/ 2045694 h 2519959"/>
              <a:gd name="connsiteX8" fmla="*/ 128806 w 4192525"/>
              <a:gd name="connsiteY8" fmla="*/ 2030639 h 2519959"/>
              <a:gd name="connsiteX9" fmla="*/ 379934 w 4192525"/>
              <a:gd name="connsiteY9" fmla="*/ 1997480 h 2519959"/>
              <a:gd name="connsiteX10" fmla="*/ 890517 w 4192525"/>
              <a:gd name="connsiteY10" fmla="*/ 1962405 h 2519959"/>
              <a:gd name="connsiteX11" fmla="*/ 978487 w 4192525"/>
              <a:gd name="connsiteY11" fmla="*/ 1958018 h 2519959"/>
              <a:gd name="connsiteX12" fmla="*/ 930421 w 4192525"/>
              <a:gd name="connsiteY12" fmla="*/ 1941924 h 2519959"/>
              <a:gd name="connsiteX13" fmla="*/ 858776 w 4192525"/>
              <a:gd name="connsiteY13" fmla="*/ 1919849 h 2519959"/>
              <a:gd name="connsiteX14" fmla="*/ 817060 w 4192525"/>
              <a:gd name="connsiteY14" fmla="*/ 1907149 h 2519959"/>
              <a:gd name="connsiteX15" fmla="*/ 789851 w 4192525"/>
              <a:gd name="connsiteY15" fmla="*/ 1896435 h 2519959"/>
              <a:gd name="connsiteX16" fmla="*/ 755389 w 4192525"/>
              <a:gd name="connsiteY16" fmla="*/ 1877038 h 2519959"/>
              <a:gd name="connsiteX17" fmla="*/ 706975 w 4192525"/>
              <a:gd name="connsiteY17" fmla="*/ 1851061 h 2519959"/>
              <a:gd name="connsiteX18" fmla="*/ 680110 w 4192525"/>
              <a:gd name="connsiteY18" fmla="*/ 1837922 h 2519959"/>
              <a:gd name="connsiteX19" fmla="*/ 649844 w 4192525"/>
              <a:gd name="connsiteY19" fmla="*/ 1810721 h 2519959"/>
              <a:gd name="connsiteX20" fmla="*/ 607784 w 4192525"/>
              <a:gd name="connsiteY20" fmla="*/ 1783404 h 2519959"/>
              <a:gd name="connsiteX21" fmla="*/ 566756 w 4192525"/>
              <a:gd name="connsiteY21" fmla="*/ 1781696 h 2519959"/>
              <a:gd name="connsiteX22" fmla="*/ 500123 w 4192525"/>
              <a:gd name="connsiteY22" fmla="*/ 1778232 h 2519959"/>
              <a:gd name="connsiteX23" fmla="*/ 439360 w 4192525"/>
              <a:gd name="connsiteY23" fmla="*/ 1767149 h 2519959"/>
              <a:gd name="connsiteX24" fmla="*/ 419838 w 4192525"/>
              <a:gd name="connsiteY24" fmla="*/ 1752578 h 2519959"/>
              <a:gd name="connsiteX25" fmla="*/ 416210 w 4192525"/>
              <a:gd name="connsiteY25" fmla="*/ 1747244 h 2519959"/>
              <a:gd name="connsiteX26" fmla="*/ 417259 w 4192525"/>
              <a:gd name="connsiteY26" fmla="*/ 1734983 h 2519959"/>
              <a:gd name="connsiteX27" fmla="*/ 512342 w 4192525"/>
              <a:gd name="connsiteY27" fmla="*/ 1709006 h 2519959"/>
              <a:gd name="connsiteX28" fmla="*/ 554911 w 4192525"/>
              <a:gd name="connsiteY28" fmla="*/ 1698730 h 2519959"/>
              <a:gd name="connsiteX29" fmla="*/ 557630 w 4192525"/>
              <a:gd name="connsiteY29" fmla="*/ 1648415 h 2519959"/>
              <a:gd name="connsiteX30" fmla="*/ 557686 w 4192525"/>
              <a:gd name="connsiteY30" fmla="*/ 1602187 h 2519959"/>
              <a:gd name="connsiteX31" fmla="*/ 539854 w 4192525"/>
              <a:gd name="connsiteY31" fmla="*/ 1590388 h 2519959"/>
              <a:gd name="connsiteX32" fmla="*/ 510828 w 4192525"/>
              <a:gd name="connsiteY32" fmla="*/ 1537232 h 2519959"/>
              <a:gd name="connsiteX33" fmla="*/ 529043 w 4192525"/>
              <a:gd name="connsiteY33" fmla="*/ 1494237 h 2519959"/>
              <a:gd name="connsiteX34" fmla="*/ 535919 w 4192525"/>
              <a:gd name="connsiteY34" fmla="*/ 1487425 h 2519959"/>
              <a:gd name="connsiteX35" fmla="*/ 539420 w 4192525"/>
              <a:gd name="connsiteY35" fmla="*/ 1482414 h 2519959"/>
              <a:gd name="connsiteX36" fmla="*/ 547529 w 4192525"/>
              <a:gd name="connsiteY36" fmla="*/ 1463134 h 2519959"/>
              <a:gd name="connsiteX37" fmla="*/ 541664 w 4192525"/>
              <a:gd name="connsiteY37" fmla="*/ 1445192 h 2519959"/>
              <a:gd name="connsiteX38" fmla="*/ 498832 w 4192525"/>
              <a:gd name="connsiteY38" fmla="*/ 1398964 h 2519959"/>
              <a:gd name="connsiteX39" fmla="*/ 471441 w 4192525"/>
              <a:gd name="connsiteY39" fmla="*/ 1370193 h 2519959"/>
              <a:gd name="connsiteX40" fmla="*/ 495274 w 4192525"/>
              <a:gd name="connsiteY40" fmla="*/ 1360471 h 2519959"/>
              <a:gd name="connsiteX41" fmla="*/ 520347 w 4192525"/>
              <a:gd name="connsiteY41" fmla="*/ 1354075 h 2519959"/>
              <a:gd name="connsiteX42" fmla="*/ 521788 w 4192525"/>
              <a:gd name="connsiteY42" fmla="*/ 1134134 h 2519959"/>
              <a:gd name="connsiteX43" fmla="*/ 519532 w 4192525"/>
              <a:gd name="connsiteY43" fmla="*/ 996282 h 2519959"/>
              <a:gd name="connsiteX44" fmla="*/ 520932 w 4192525"/>
              <a:gd name="connsiteY44" fmla="*/ 925000 h 2519959"/>
              <a:gd name="connsiteX45" fmla="*/ 525261 w 4192525"/>
              <a:gd name="connsiteY45" fmla="*/ 892765 h 2519959"/>
              <a:gd name="connsiteX46" fmla="*/ 600310 w 4192525"/>
              <a:gd name="connsiteY46" fmla="*/ 893319 h 2519959"/>
              <a:gd name="connsiteX47" fmla="*/ 619377 w 4192525"/>
              <a:gd name="connsiteY47" fmla="*/ 888770 h 2519959"/>
              <a:gd name="connsiteX48" fmla="*/ 624819 w 4192525"/>
              <a:gd name="connsiteY48" fmla="*/ 871614 h 2519959"/>
              <a:gd name="connsiteX49" fmla="*/ 630361 w 4192525"/>
              <a:gd name="connsiteY49" fmla="*/ 855288 h 2519959"/>
              <a:gd name="connsiteX50" fmla="*/ 637493 w 4192525"/>
              <a:gd name="connsiteY50" fmla="*/ 834853 h 2519959"/>
              <a:gd name="connsiteX51" fmla="*/ 644743 w 4192525"/>
              <a:gd name="connsiteY51" fmla="*/ 811277 h 2519959"/>
              <a:gd name="connsiteX52" fmla="*/ 669369 w 4192525"/>
              <a:gd name="connsiteY52" fmla="*/ 750017 h 2519959"/>
              <a:gd name="connsiteX53" fmla="*/ 704338 w 4192525"/>
              <a:gd name="connsiteY53" fmla="*/ 723832 h 2519959"/>
              <a:gd name="connsiteX54" fmla="*/ 728155 w 4192525"/>
              <a:gd name="connsiteY54" fmla="*/ 711501 h 2519959"/>
              <a:gd name="connsiteX55" fmla="*/ 728187 w 4192525"/>
              <a:gd name="connsiteY55" fmla="*/ 689750 h 2519959"/>
              <a:gd name="connsiteX56" fmla="*/ 736671 w 4192525"/>
              <a:gd name="connsiteY56" fmla="*/ 657422 h 2519959"/>
              <a:gd name="connsiteX57" fmla="*/ 748913 w 4192525"/>
              <a:gd name="connsiteY57" fmla="*/ 649202 h 2519959"/>
              <a:gd name="connsiteX58" fmla="*/ 764459 w 4192525"/>
              <a:gd name="connsiteY58" fmla="*/ 701942 h 2519959"/>
              <a:gd name="connsiteX59" fmla="*/ 785235 w 4192525"/>
              <a:gd name="connsiteY59" fmla="*/ 730274 h 2519959"/>
              <a:gd name="connsiteX60" fmla="*/ 838870 w 4192525"/>
              <a:gd name="connsiteY60" fmla="*/ 821229 h 2519959"/>
              <a:gd name="connsiteX61" fmla="*/ 844733 w 4192525"/>
              <a:gd name="connsiteY61" fmla="*/ 838755 h 2519959"/>
              <a:gd name="connsiteX62" fmla="*/ 847365 w 4192525"/>
              <a:gd name="connsiteY62" fmla="*/ 856974 h 2519959"/>
              <a:gd name="connsiteX63" fmla="*/ 850498 w 4192525"/>
              <a:gd name="connsiteY63" fmla="*/ 876994 h 2519959"/>
              <a:gd name="connsiteX64" fmla="*/ 956723 w 4192525"/>
              <a:gd name="connsiteY64" fmla="*/ 883783 h 2519959"/>
              <a:gd name="connsiteX65" fmla="*/ 984008 w 4192525"/>
              <a:gd name="connsiteY65" fmla="*/ 851640 h 2519959"/>
              <a:gd name="connsiteX66" fmla="*/ 1020607 w 4192525"/>
              <a:gd name="connsiteY66" fmla="*/ 847553 h 2519959"/>
              <a:gd name="connsiteX67" fmla="*/ 1067507 w 4192525"/>
              <a:gd name="connsiteY67" fmla="*/ 841873 h 2519959"/>
              <a:gd name="connsiteX68" fmla="*/ 1119637 w 4192525"/>
              <a:gd name="connsiteY68" fmla="*/ 832706 h 2519959"/>
              <a:gd name="connsiteX69" fmla="*/ 1161748 w 4192525"/>
              <a:gd name="connsiteY69" fmla="*/ 823700 h 2519959"/>
              <a:gd name="connsiteX70" fmla="*/ 1175493 w 4192525"/>
              <a:gd name="connsiteY70" fmla="*/ 792666 h 2519959"/>
              <a:gd name="connsiteX71" fmla="*/ 1193148 w 4192525"/>
              <a:gd name="connsiteY71" fmla="*/ 729258 h 2519959"/>
              <a:gd name="connsiteX72" fmla="*/ 1205515 w 4192525"/>
              <a:gd name="connsiteY72" fmla="*/ 707507 h 2519959"/>
              <a:gd name="connsiteX73" fmla="*/ 1226367 w 4192525"/>
              <a:gd name="connsiteY73" fmla="*/ 677650 h 2519959"/>
              <a:gd name="connsiteX74" fmla="*/ 1296086 w 4192525"/>
              <a:gd name="connsiteY74" fmla="*/ 636710 h 2519959"/>
              <a:gd name="connsiteX75" fmla="*/ 1312226 w 4192525"/>
              <a:gd name="connsiteY75" fmla="*/ 624195 h 2519959"/>
              <a:gd name="connsiteX76" fmla="*/ 1317724 w 4192525"/>
              <a:gd name="connsiteY76" fmla="*/ 594685 h 2519959"/>
              <a:gd name="connsiteX77" fmla="*/ 1325517 w 4192525"/>
              <a:gd name="connsiteY77" fmla="*/ 554275 h 2519959"/>
              <a:gd name="connsiteX78" fmla="*/ 1349262 w 4192525"/>
              <a:gd name="connsiteY78" fmla="*/ 561734 h 2519959"/>
              <a:gd name="connsiteX79" fmla="*/ 1355131 w 4192525"/>
              <a:gd name="connsiteY79" fmla="*/ 585540 h 2519959"/>
              <a:gd name="connsiteX80" fmla="*/ 1359424 w 4192525"/>
              <a:gd name="connsiteY80" fmla="*/ 598448 h 2519959"/>
              <a:gd name="connsiteX81" fmla="*/ 1361594 w 4192525"/>
              <a:gd name="connsiteY81" fmla="*/ 622809 h 2519959"/>
              <a:gd name="connsiteX82" fmla="*/ 1382414 w 4192525"/>
              <a:gd name="connsiteY82" fmla="*/ 642229 h 2519959"/>
              <a:gd name="connsiteX83" fmla="*/ 1460956 w 4192525"/>
              <a:gd name="connsiteY83" fmla="*/ 708453 h 2519959"/>
              <a:gd name="connsiteX84" fmla="*/ 1463886 w 4192525"/>
              <a:gd name="connsiteY84" fmla="*/ 713326 h 2519959"/>
              <a:gd name="connsiteX85" fmla="*/ 1495584 w 4192525"/>
              <a:gd name="connsiteY85" fmla="*/ 806798 h 2519959"/>
              <a:gd name="connsiteX86" fmla="*/ 1498022 w 4192525"/>
              <a:gd name="connsiteY86" fmla="*/ 831528 h 2519959"/>
              <a:gd name="connsiteX87" fmla="*/ 1516672 w 4192525"/>
              <a:gd name="connsiteY87" fmla="*/ 844366 h 2519959"/>
              <a:gd name="connsiteX88" fmla="*/ 1550561 w 4192525"/>
              <a:gd name="connsiteY88" fmla="*/ 863162 h 2519959"/>
              <a:gd name="connsiteX89" fmla="*/ 1607650 w 4192525"/>
              <a:gd name="connsiteY89" fmla="*/ 889555 h 2519959"/>
              <a:gd name="connsiteX90" fmla="*/ 1649505 w 4192525"/>
              <a:gd name="connsiteY90" fmla="*/ 909968 h 2519959"/>
              <a:gd name="connsiteX91" fmla="*/ 1702955 w 4192525"/>
              <a:gd name="connsiteY91" fmla="*/ 910499 h 2519959"/>
              <a:gd name="connsiteX92" fmla="*/ 1756406 w 4192525"/>
              <a:gd name="connsiteY92" fmla="*/ 911030 h 2519959"/>
              <a:gd name="connsiteX93" fmla="*/ 1759102 w 4192525"/>
              <a:gd name="connsiteY93" fmla="*/ 895236 h 2519959"/>
              <a:gd name="connsiteX94" fmla="*/ 1765078 w 4192525"/>
              <a:gd name="connsiteY94" fmla="*/ 875285 h 2519959"/>
              <a:gd name="connsiteX95" fmla="*/ 1770947 w 4192525"/>
              <a:gd name="connsiteY95" fmla="*/ 856628 h 2519959"/>
              <a:gd name="connsiteX96" fmla="*/ 1822454 w 4192525"/>
              <a:gd name="connsiteY96" fmla="*/ 788810 h 2519959"/>
              <a:gd name="connsiteX97" fmla="*/ 1834599 w 4192525"/>
              <a:gd name="connsiteY97" fmla="*/ 771353 h 2519959"/>
              <a:gd name="connsiteX98" fmla="*/ 1837919 w 4192525"/>
              <a:gd name="connsiteY98" fmla="*/ 754866 h 2519959"/>
              <a:gd name="connsiteX99" fmla="*/ 1842454 w 4192525"/>
              <a:gd name="connsiteY99" fmla="*/ 742628 h 2519959"/>
              <a:gd name="connsiteX100" fmla="*/ 1848093 w 4192525"/>
              <a:gd name="connsiteY100" fmla="*/ 732376 h 2519959"/>
              <a:gd name="connsiteX101" fmla="*/ 1867234 w 4192525"/>
              <a:gd name="connsiteY101" fmla="*/ 768328 h 2519959"/>
              <a:gd name="connsiteX102" fmla="*/ 1885075 w 4192525"/>
              <a:gd name="connsiteY102" fmla="*/ 794721 h 2519959"/>
              <a:gd name="connsiteX103" fmla="*/ 1931447 w 4192525"/>
              <a:gd name="connsiteY103" fmla="*/ 895605 h 2519959"/>
              <a:gd name="connsiteX104" fmla="*/ 1937856 w 4192525"/>
              <a:gd name="connsiteY104" fmla="*/ 927355 h 2519959"/>
              <a:gd name="connsiteX105" fmla="*/ 1968120 w 4192525"/>
              <a:gd name="connsiteY105" fmla="*/ 918281 h 2519959"/>
              <a:gd name="connsiteX106" fmla="*/ 2029686 w 4192525"/>
              <a:gd name="connsiteY106" fmla="*/ 919620 h 2519959"/>
              <a:gd name="connsiteX107" fmla="*/ 2059518 w 4192525"/>
              <a:gd name="connsiteY107" fmla="*/ 932782 h 2519959"/>
              <a:gd name="connsiteX108" fmla="*/ 2085818 w 4192525"/>
              <a:gd name="connsiteY108" fmla="*/ 946544 h 2519959"/>
              <a:gd name="connsiteX109" fmla="*/ 2097501 w 4192525"/>
              <a:gd name="connsiteY109" fmla="*/ 976862 h 2519959"/>
              <a:gd name="connsiteX110" fmla="*/ 2108630 w 4192525"/>
              <a:gd name="connsiteY110" fmla="*/ 990555 h 2519959"/>
              <a:gd name="connsiteX111" fmla="*/ 2106529 w 4192525"/>
              <a:gd name="connsiteY111" fmla="*/ 1015216 h 2519959"/>
              <a:gd name="connsiteX112" fmla="*/ 2095723 w 4192525"/>
              <a:gd name="connsiteY112" fmla="*/ 1036875 h 2519959"/>
              <a:gd name="connsiteX113" fmla="*/ 2093714 w 4192525"/>
              <a:gd name="connsiteY113" fmla="*/ 1123813 h 2519959"/>
              <a:gd name="connsiteX114" fmla="*/ 2095446 w 4192525"/>
              <a:gd name="connsiteY114" fmla="*/ 1206063 h 2519959"/>
              <a:gd name="connsiteX115" fmla="*/ 2101796 w 4192525"/>
              <a:gd name="connsiteY115" fmla="*/ 1267046 h 2519959"/>
              <a:gd name="connsiteX116" fmla="*/ 2107499 w 4192525"/>
              <a:gd name="connsiteY116" fmla="*/ 1313412 h 2519959"/>
              <a:gd name="connsiteX117" fmla="*/ 2155433 w 4192525"/>
              <a:gd name="connsiteY117" fmla="*/ 1294686 h 2519959"/>
              <a:gd name="connsiteX118" fmla="*/ 2212811 w 4192525"/>
              <a:gd name="connsiteY118" fmla="*/ 1306162 h 2519959"/>
              <a:gd name="connsiteX119" fmla="*/ 2251764 w 4192525"/>
              <a:gd name="connsiteY119" fmla="*/ 1350935 h 2519959"/>
              <a:gd name="connsiteX120" fmla="*/ 2257097 w 4192525"/>
              <a:gd name="connsiteY120" fmla="*/ 1368346 h 2519959"/>
              <a:gd name="connsiteX121" fmla="*/ 2262547 w 4192525"/>
              <a:gd name="connsiteY121" fmla="*/ 1386795 h 2519959"/>
              <a:gd name="connsiteX122" fmla="*/ 2268596 w 4192525"/>
              <a:gd name="connsiteY122" fmla="*/ 1400465 h 2519959"/>
              <a:gd name="connsiteX123" fmla="*/ 2415516 w 4192525"/>
              <a:gd name="connsiteY123" fmla="*/ 1409794 h 2519959"/>
              <a:gd name="connsiteX124" fmla="*/ 2438121 w 4192525"/>
              <a:gd name="connsiteY124" fmla="*/ 1401412 h 2519959"/>
              <a:gd name="connsiteX125" fmla="*/ 2475134 w 4192525"/>
              <a:gd name="connsiteY125" fmla="*/ 1386495 h 2519959"/>
              <a:gd name="connsiteX126" fmla="*/ 2510830 w 4192525"/>
              <a:gd name="connsiteY126" fmla="*/ 1379013 h 2519959"/>
              <a:gd name="connsiteX127" fmla="*/ 2559134 w 4192525"/>
              <a:gd name="connsiteY127" fmla="*/ 1371624 h 2519959"/>
              <a:gd name="connsiteX128" fmla="*/ 2600811 w 4192525"/>
              <a:gd name="connsiteY128" fmla="*/ 1368392 h 2519959"/>
              <a:gd name="connsiteX129" fmla="*/ 2664493 w 4192525"/>
              <a:gd name="connsiteY129" fmla="*/ 1372040 h 2519959"/>
              <a:gd name="connsiteX130" fmla="*/ 2685389 w 4192525"/>
              <a:gd name="connsiteY130" fmla="*/ 1392937 h 2519959"/>
              <a:gd name="connsiteX131" fmla="*/ 2694163 w 4192525"/>
              <a:gd name="connsiteY131" fmla="*/ 1413257 h 2519959"/>
              <a:gd name="connsiteX132" fmla="*/ 2731314 w 4192525"/>
              <a:gd name="connsiteY132" fmla="*/ 1423602 h 2519959"/>
              <a:gd name="connsiteX133" fmla="*/ 2761862 w 4192525"/>
              <a:gd name="connsiteY133" fmla="*/ 1425195 h 2519959"/>
              <a:gd name="connsiteX134" fmla="*/ 2779110 w 4192525"/>
              <a:gd name="connsiteY134" fmla="*/ 1410279 h 2519959"/>
              <a:gd name="connsiteX135" fmla="*/ 2809173 w 4192525"/>
              <a:gd name="connsiteY135" fmla="*/ 1395339 h 2519959"/>
              <a:gd name="connsiteX136" fmla="*/ 2850988 w 4192525"/>
              <a:gd name="connsiteY136" fmla="*/ 1414389 h 2519959"/>
              <a:gd name="connsiteX137" fmla="*/ 2900585 w 4192525"/>
              <a:gd name="connsiteY137" fmla="*/ 1408939 h 2519959"/>
              <a:gd name="connsiteX138" fmla="*/ 2976389 w 4192525"/>
              <a:gd name="connsiteY138" fmla="*/ 1395985 h 2519959"/>
              <a:gd name="connsiteX139" fmla="*/ 3028064 w 4192525"/>
              <a:gd name="connsiteY139" fmla="*/ 1394808 h 2519959"/>
              <a:gd name="connsiteX140" fmla="*/ 3030234 w 4192525"/>
              <a:gd name="connsiteY140" fmla="*/ 1385086 h 2519959"/>
              <a:gd name="connsiteX141" fmla="*/ 3041248 w 4192525"/>
              <a:gd name="connsiteY141" fmla="*/ 1356246 h 2519959"/>
              <a:gd name="connsiteX142" fmla="*/ 3047643 w 4192525"/>
              <a:gd name="connsiteY142" fmla="*/ 1166785 h 2519959"/>
              <a:gd name="connsiteX143" fmla="*/ 3044827 w 4192525"/>
              <a:gd name="connsiteY143" fmla="*/ 1142586 h 2519959"/>
              <a:gd name="connsiteX144" fmla="*/ 3049398 w 4192525"/>
              <a:gd name="connsiteY144" fmla="*/ 1120072 h 2519959"/>
              <a:gd name="connsiteX145" fmla="*/ 3060574 w 4192525"/>
              <a:gd name="connsiteY145" fmla="*/ 968342 h 2519959"/>
              <a:gd name="connsiteX146" fmla="*/ 3067801 w 4192525"/>
              <a:gd name="connsiteY146" fmla="*/ 589974 h 2519959"/>
              <a:gd name="connsiteX147" fmla="*/ 3075051 w 4192525"/>
              <a:gd name="connsiteY147" fmla="*/ 301566 h 2519959"/>
              <a:gd name="connsiteX148" fmla="*/ 3078884 w 4192525"/>
              <a:gd name="connsiteY148" fmla="*/ 162981 h 2519959"/>
              <a:gd name="connsiteX149" fmla="*/ 3096040 w 4192525"/>
              <a:gd name="connsiteY149" fmla="*/ 21448 h 2519959"/>
              <a:gd name="connsiteX150" fmla="*/ 3126010 w 4192525"/>
              <a:gd name="connsiteY150" fmla="*/ 6531 h 2519959"/>
              <a:gd name="connsiteX151" fmla="*/ 3133168 w 4192525"/>
              <a:gd name="connsiteY151" fmla="*/ 18599 h 2519959"/>
              <a:gd name="connsiteX152" fmla="*/ 3139148 w 4192525"/>
              <a:gd name="connsiteY152" fmla="*/ 33109 h 2519959"/>
              <a:gd name="connsiteX153" fmla="*/ 3154849 w 4192525"/>
              <a:gd name="connsiteY153" fmla="*/ 296124 h 2519959"/>
              <a:gd name="connsiteX154" fmla="*/ 3162099 w 4192525"/>
              <a:gd name="connsiteY154" fmla="*/ 570023 h 2519959"/>
              <a:gd name="connsiteX155" fmla="*/ 3169696 w 4192525"/>
              <a:gd name="connsiteY155" fmla="*/ 883136 h 2519959"/>
              <a:gd name="connsiteX156" fmla="*/ 3173275 w 4192525"/>
              <a:gd name="connsiteY156" fmla="*/ 1109173 h 2519959"/>
              <a:gd name="connsiteX157" fmla="*/ 3182303 w 4192525"/>
              <a:gd name="connsiteY157" fmla="*/ 1118894 h 2519959"/>
              <a:gd name="connsiteX158" fmla="*/ 3186782 w 4192525"/>
              <a:gd name="connsiteY158" fmla="*/ 1144479 h 2519959"/>
              <a:gd name="connsiteX159" fmla="*/ 3182395 w 4192525"/>
              <a:gd name="connsiteY159" fmla="*/ 1245894 h 2519959"/>
              <a:gd name="connsiteX160" fmla="*/ 3182534 w 4192525"/>
              <a:gd name="connsiteY160" fmla="*/ 1342738 h 2519959"/>
              <a:gd name="connsiteX161" fmla="*/ 3192370 w 4192525"/>
              <a:gd name="connsiteY161" fmla="*/ 1358093 h 2519959"/>
              <a:gd name="connsiteX162" fmla="*/ 3202183 w 4192525"/>
              <a:gd name="connsiteY162" fmla="*/ 1380306 h 2519959"/>
              <a:gd name="connsiteX163" fmla="*/ 3249586 w 4192525"/>
              <a:gd name="connsiteY163" fmla="*/ 1398271 h 2519959"/>
              <a:gd name="connsiteX164" fmla="*/ 3300130 w 4192525"/>
              <a:gd name="connsiteY164" fmla="*/ 1412149 h 2519959"/>
              <a:gd name="connsiteX165" fmla="*/ 3383391 w 4192525"/>
              <a:gd name="connsiteY165" fmla="*/ 1426188 h 2519959"/>
              <a:gd name="connsiteX166" fmla="*/ 3498447 w 4192525"/>
              <a:gd name="connsiteY166" fmla="*/ 1448009 h 2519959"/>
              <a:gd name="connsiteX167" fmla="*/ 3526755 w 4192525"/>
              <a:gd name="connsiteY167" fmla="*/ 1460917 h 2519959"/>
              <a:gd name="connsiteX168" fmla="*/ 3546820 w 4192525"/>
              <a:gd name="connsiteY168" fmla="*/ 1468422 h 2519959"/>
              <a:gd name="connsiteX169" fmla="*/ 3546820 w 4192525"/>
              <a:gd name="connsiteY169" fmla="*/ 1491443 h 2519959"/>
              <a:gd name="connsiteX170" fmla="*/ 3546820 w 4192525"/>
              <a:gd name="connsiteY170" fmla="*/ 1514488 h 2519959"/>
              <a:gd name="connsiteX171" fmla="*/ 3569495 w 4192525"/>
              <a:gd name="connsiteY171" fmla="*/ 1516497 h 2519959"/>
              <a:gd name="connsiteX172" fmla="*/ 3711866 w 4192525"/>
              <a:gd name="connsiteY172" fmla="*/ 1522477 h 2519959"/>
              <a:gd name="connsiteX173" fmla="*/ 3846086 w 4192525"/>
              <a:gd name="connsiteY173" fmla="*/ 1529751 h 2519959"/>
              <a:gd name="connsiteX174" fmla="*/ 3931334 w 4192525"/>
              <a:gd name="connsiteY174" fmla="*/ 1558568 h 2519959"/>
              <a:gd name="connsiteX175" fmla="*/ 4069179 w 4192525"/>
              <a:gd name="connsiteY175" fmla="*/ 1609022 h 2519959"/>
              <a:gd name="connsiteX176" fmla="*/ 4156112 w 4192525"/>
              <a:gd name="connsiteY176" fmla="*/ 1644882 h 2519959"/>
              <a:gd name="connsiteX177" fmla="*/ 4186729 w 4192525"/>
              <a:gd name="connsiteY177" fmla="*/ 1660168 h 2519959"/>
              <a:gd name="connsiteX178" fmla="*/ 4192525 w 4192525"/>
              <a:gd name="connsiteY178" fmla="*/ 1681712 h 2519959"/>
              <a:gd name="connsiteX179" fmla="*/ 4188900 w 4192525"/>
              <a:gd name="connsiteY179" fmla="*/ 1705519 h 2519959"/>
              <a:gd name="connsiteX180" fmla="*/ 4188900 w 4192525"/>
              <a:gd name="connsiteY180" fmla="*/ 1770820 h 2519959"/>
              <a:gd name="connsiteX181" fmla="*/ 4192525 w 4192525"/>
              <a:gd name="connsiteY181" fmla="*/ 1810929 h 2519959"/>
              <a:gd name="connsiteX182" fmla="*/ 4187122 w 4192525"/>
              <a:gd name="connsiteY182" fmla="*/ 1848821 h 2519959"/>
              <a:gd name="connsiteX183" fmla="*/ 4183243 w 4192525"/>
              <a:gd name="connsiteY183" fmla="*/ 1896804 h 2519959"/>
              <a:gd name="connsiteX184" fmla="*/ 4188646 w 4192525"/>
              <a:gd name="connsiteY184" fmla="*/ 1946080 h 2519959"/>
              <a:gd name="connsiteX185" fmla="*/ 4192525 w 4192525"/>
              <a:gd name="connsiteY185" fmla="*/ 2233654 h 2519959"/>
              <a:gd name="connsiteX186" fmla="*/ 4192525 w 4192525"/>
              <a:gd name="connsiteY186" fmla="*/ 2519959 h 2519959"/>
              <a:gd name="connsiteX187" fmla="*/ 2117751 w 4192525"/>
              <a:gd name="connsiteY187" fmla="*/ 2519959 h 2519959"/>
              <a:gd name="connsiteX188" fmla="*/ 4011155 w 4192525"/>
              <a:gd name="connsiteY188" fmla="*/ 1631374 h 2519959"/>
              <a:gd name="connsiteX189" fmla="*/ 3982131 w 4192525"/>
              <a:gd name="connsiteY189" fmla="*/ 1622161 h 2519959"/>
              <a:gd name="connsiteX190" fmla="*/ 3895060 w 4192525"/>
              <a:gd name="connsiteY190" fmla="*/ 1587363 h 2519959"/>
              <a:gd name="connsiteX191" fmla="*/ 3822466 w 4192525"/>
              <a:gd name="connsiteY191" fmla="*/ 1558592 h 2519959"/>
              <a:gd name="connsiteX192" fmla="*/ 3851928 w 4192525"/>
              <a:gd name="connsiteY192" fmla="*/ 1580782 h 2519959"/>
              <a:gd name="connsiteX193" fmla="*/ 3879128 w 4192525"/>
              <a:gd name="connsiteY193" fmla="*/ 1595283 h 2519959"/>
              <a:gd name="connsiteX194" fmla="*/ 3888825 w 4192525"/>
              <a:gd name="connsiteY194" fmla="*/ 1602118 h 2519959"/>
              <a:gd name="connsiteX195" fmla="*/ 3947681 w 4192525"/>
              <a:gd name="connsiteY195" fmla="*/ 1625809 h 2519959"/>
              <a:gd name="connsiteX196" fmla="*/ 3994831 w 4192525"/>
              <a:gd name="connsiteY196" fmla="*/ 1634237 h 2519959"/>
              <a:gd name="connsiteX197" fmla="*/ 4011155 w 4192525"/>
              <a:gd name="connsiteY197" fmla="*/ 1631374 h 2519959"/>
              <a:gd name="connsiteX0" fmla="*/ 2115182 w 4189956"/>
              <a:gd name="connsiteY0" fmla="*/ 2519959 h 2519959"/>
              <a:gd name="connsiteX1" fmla="*/ 145223 w 4189956"/>
              <a:gd name="connsiteY1" fmla="*/ 2351256 h 2519959"/>
              <a:gd name="connsiteX2" fmla="*/ 144293 w 4189956"/>
              <a:gd name="connsiteY2" fmla="*/ 2300341 h 2519959"/>
              <a:gd name="connsiteX3" fmla="*/ 117862 w 4189956"/>
              <a:gd name="connsiteY3" fmla="*/ 2104715 h 2519959"/>
              <a:gd name="connsiteX4" fmla="*/ 112960 w 4189956"/>
              <a:gd name="connsiteY4" fmla="*/ 2077329 h 2519959"/>
              <a:gd name="connsiteX5" fmla="*/ 122736 w 4189956"/>
              <a:gd name="connsiteY5" fmla="*/ 2054215 h 2519959"/>
              <a:gd name="connsiteX6" fmla="*/ 124341 w 4189956"/>
              <a:gd name="connsiteY6" fmla="*/ 2045694 h 2519959"/>
              <a:gd name="connsiteX7" fmla="*/ 126237 w 4189956"/>
              <a:gd name="connsiteY7" fmla="*/ 2030639 h 2519959"/>
              <a:gd name="connsiteX8" fmla="*/ 377365 w 4189956"/>
              <a:gd name="connsiteY8" fmla="*/ 1997480 h 2519959"/>
              <a:gd name="connsiteX9" fmla="*/ 887948 w 4189956"/>
              <a:gd name="connsiteY9" fmla="*/ 1962405 h 2519959"/>
              <a:gd name="connsiteX10" fmla="*/ 975918 w 4189956"/>
              <a:gd name="connsiteY10" fmla="*/ 1958018 h 2519959"/>
              <a:gd name="connsiteX11" fmla="*/ 927852 w 4189956"/>
              <a:gd name="connsiteY11" fmla="*/ 1941924 h 2519959"/>
              <a:gd name="connsiteX12" fmla="*/ 856207 w 4189956"/>
              <a:gd name="connsiteY12" fmla="*/ 1919849 h 2519959"/>
              <a:gd name="connsiteX13" fmla="*/ 814491 w 4189956"/>
              <a:gd name="connsiteY13" fmla="*/ 1907149 h 2519959"/>
              <a:gd name="connsiteX14" fmla="*/ 787282 w 4189956"/>
              <a:gd name="connsiteY14" fmla="*/ 1896435 h 2519959"/>
              <a:gd name="connsiteX15" fmla="*/ 752820 w 4189956"/>
              <a:gd name="connsiteY15" fmla="*/ 1877038 h 2519959"/>
              <a:gd name="connsiteX16" fmla="*/ 704406 w 4189956"/>
              <a:gd name="connsiteY16" fmla="*/ 1851061 h 2519959"/>
              <a:gd name="connsiteX17" fmla="*/ 677541 w 4189956"/>
              <a:gd name="connsiteY17" fmla="*/ 1837922 h 2519959"/>
              <a:gd name="connsiteX18" fmla="*/ 647275 w 4189956"/>
              <a:gd name="connsiteY18" fmla="*/ 1810721 h 2519959"/>
              <a:gd name="connsiteX19" fmla="*/ 605215 w 4189956"/>
              <a:gd name="connsiteY19" fmla="*/ 1783404 h 2519959"/>
              <a:gd name="connsiteX20" fmla="*/ 564187 w 4189956"/>
              <a:gd name="connsiteY20" fmla="*/ 1781696 h 2519959"/>
              <a:gd name="connsiteX21" fmla="*/ 497554 w 4189956"/>
              <a:gd name="connsiteY21" fmla="*/ 1778232 h 2519959"/>
              <a:gd name="connsiteX22" fmla="*/ 436791 w 4189956"/>
              <a:gd name="connsiteY22" fmla="*/ 1767149 h 2519959"/>
              <a:gd name="connsiteX23" fmla="*/ 417269 w 4189956"/>
              <a:gd name="connsiteY23" fmla="*/ 1752578 h 2519959"/>
              <a:gd name="connsiteX24" fmla="*/ 413641 w 4189956"/>
              <a:gd name="connsiteY24" fmla="*/ 1747244 h 2519959"/>
              <a:gd name="connsiteX25" fmla="*/ 414690 w 4189956"/>
              <a:gd name="connsiteY25" fmla="*/ 1734983 h 2519959"/>
              <a:gd name="connsiteX26" fmla="*/ 509773 w 4189956"/>
              <a:gd name="connsiteY26" fmla="*/ 1709006 h 2519959"/>
              <a:gd name="connsiteX27" fmla="*/ 552342 w 4189956"/>
              <a:gd name="connsiteY27" fmla="*/ 1698730 h 2519959"/>
              <a:gd name="connsiteX28" fmla="*/ 555061 w 4189956"/>
              <a:gd name="connsiteY28" fmla="*/ 1648415 h 2519959"/>
              <a:gd name="connsiteX29" fmla="*/ 555117 w 4189956"/>
              <a:gd name="connsiteY29" fmla="*/ 1602187 h 2519959"/>
              <a:gd name="connsiteX30" fmla="*/ 537285 w 4189956"/>
              <a:gd name="connsiteY30" fmla="*/ 1590388 h 2519959"/>
              <a:gd name="connsiteX31" fmla="*/ 508259 w 4189956"/>
              <a:gd name="connsiteY31" fmla="*/ 1537232 h 2519959"/>
              <a:gd name="connsiteX32" fmla="*/ 526474 w 4189956"/>
              <a:gd name="connsiteY32" fmla="*/ 1494237 h 2519959"/>
              <a:gd name="connsiteX33" fmla="*/ 533350 w 4189956"/>
              <a:gd name="connsiteY33" fmla="*/ 1487425 h 2519959"/>
              <a:gd name="connsiteX34" fmla="*/ 536851 w 4189956"/>
              <a:gd name="connsiteY34" fmla="*/ 1482414 h 2519959"/>
              <a:gd name="connsiteX35" fmla="*/ 544960 w 4189956"/>
              <a:gd name="connsiteY35" fmla="*/ 1463134 h 2519959"/>
              <a:gd name="connsiteX36" fmla="*/ 539095 w 4189956"/>
              <a:gd name="connsiteY36" fmla="*/ 1445192 h 2519959"/>
              <a:gd name="connsiteX37" fmla="*/ 496263 w 4189956"/>
              <a:gd name="connsiteY37" fmla="*/ 1398964 h 2519959"/>
              <a:gd name="connsiteX38" fmla="*/ 468872 w 4189956"/>
              <a:gd name="connsiteY38" fmla="*/ 1370193 h 2519959"/>
              <a:gd name="connsiteX39" fmla="*/ 492705 w 4189956"/>
              <a:gd name="connsiteY39" fmla="*/ 1360471 h 2519959"/>
              <a:gd name="connsiteX40" fmla="*/ 517778 w 4189956"/>
              <a:gd name="connsiteY40" fmla="*/ 1354075 h 2519959"/>
              <a:gd name="connsiteX41" fmla="*/ 519219 w 4189956"/>
              <a:gd name="connsiteY41" fmla="*/ 1134134 h 2519959"/>
              <a:gd name="connsiteX42" fmla="*/ 516963 w 4189956"/>
              <a:gd name="connsiteY42" fmla="*/ 996282 h 2519959"/>
              <a:gd name="connsiteX43" fmla="*/ 518363 w 4189956"/>
              <a:gd name="connsiteY43" fmla="*/ 925000 h 2519959"/>
              <a:gd name="connsiteX44" fmla="*/ 522692 w 4189956"/>
              <a:gd name="connsiteY44" fmla="*/ 892765 h 2519959"/>
              <a:gd name="connsiteX45" fmla="*/ 597741 w 4189956"/>
              <a:gd name="connsiteY45" fmla="*/ 893319 h 2519959"/>
              <a:gd name="connsiteX46" fmla="*/ 616808 w 4189956"/>
              <a:gd name="connsiteY46" fmla="*/ 888770 h 2519959"/>
              <a:gd name="connsiteX47" fmla="*/ 622250 w 4189956"/>
              <a:gd name="connsiteY47" fmla="*/ 871614 h 2519959"/>
              <a:gd name="connsiteX48" fmla="*/ 627792 w 4189956"/>
              <a:gd name="connsiteY48" fmla="*/ 855288 h 2519959"/>
              <a:gd name="connsiteX49" fmla="*/ 634924 w 4189956"/>
              <a:gd name="connsiteY49" fmla="*/ 834853 h 2519959"/>
              <a:gd name="connsiteX50" fmla="*/ 642174 w 4189956"/>
              <a:gd name="connsiteY50" fmla="*/ 811277 h 2519959"/>
              <a:gd name="connsiteX51" fmla="*/ 666800 w 4189956"/>
              <a:gd name="connsiteY51" fmla="*/ 750017 h 2519959"/>
              <a:gd name="connsiteX52" fmla="*/ 701769 w 4189956"/>
              <a:gd name="connsiteY52" fmla="*/ 723832 h 2519959"/>
              <a:gd name="connsiteX53" fmla="*/ 725586 w 4189956"/>
              <a:gd name="connsiteY53" fmla="*/ 711501 h 2519959"/>
              <a:gd name="connsiteX54" fmla="*/ 725618 w 4189956"/>
              <a:gd name="connsiteY54" fmla="*/ 689750 h 2519959"/>
              <a:gd name="connsiteX55" fmla="*/ 734102 w 4189956"/>
              <a:gd name="connsiteY55" fmla="*/ 657422 h 2519959"/>
              <a:gd name="connsiteX56" fmla="*/ 746344 w 4189956"/>
              <a:gd name="connsiteY56" fmla="*/ 649202 h 2519959"/>
              <a:gd name="connsiteX57" fmla="*/ 761890 w 4189956"/>
              <a:gd name="connsiteY57" fmla="*/ 701942 h 2519959"/>
              <a:gd name="connsiteX58" fmla="*/ 782666 w 4189956"/>
              <a:gd name="connsiteY58" fmla="*/ 730274 h 2519959"/>
              <a:gd name="connsiteX59" fmla="*/ 836301 w 4189956"/>
              <a:gd name="connsiteY59" fmla="*/ 821229 h 2519959"/>
              <a:gd name="connsiteX60" fmla="*/ 842164 w 4189956"/>
              <a:gd name="connsiteY60" fmla="*/ 838755 h 2519959"/>
              <a:gd name="connsiteX61" fmla="*/ 844796 w 4189956"/>
              <a:gd name="connsiteY61" fmla="*/ 856974 h 2519959"/>
              <a:gd name="connsiteX62" fmla="*/ 847929 w 4189956"/>
              <a:gd name="connsiteY62" fmla="*/ 876994 h 2519959"/>
              <a:gd name="connsiteX63" fmla="*/ 954154 w 4189956"/>
              <a:gd name="connsiteY63" fmla="*/ 883783 h 2519959"/>
              <a:gd name="connsiteX64" fmla="*/ 981439 w 4189956"/>
              <a:gd name="connsiteY64" fmla="*/ 851640 h 2519959"/>
              <a:gd name="connsiteX65" fmla="*/ 1018038 w 4189956"/>
              <a:gd name="connsiteY65" fmla="*/ 847553 h 2519959"/>
              <a:gd name="connsiteX66" fmla="*/ 1064938 w 4189956"/>
              <a:gd name="connsiteY66" fmla="*/ 841873 h 2519959"/>
              <a:gd name="connsiteX67" fmla="*/ 1117068 w 4189956"/>
              <a:gd name="connsiteY67" fmla="*/ 832706 h 2519959"/>
              <a:gd name="connsiteX68" fmla="*/ 1159179 w 4189956"/>
              <a:gd name="connsiteY68" fmla="*/ 823700 h 2519959"/>
              <a:gd name="connsiteX69" fmla="*/ 1172924 w 4189956"/>
              <a:gd name="connsiteY69" fmla="*/ 792666 h 2519959"/>
              <a:gd name="connsiteX70" fmla="*/ 1190579 w 4189956"/>
              <a:gd name="connsiteY70" fmla="*/ 729258 h 2519959"/>
              <a:gd name="connsiteX71" fmla="*/ 1202946 w 4189956"/>
              <a:gd name="connsiteY71" fmla="*/ 707507 h 2519959"/>
              <a:gd name="connsiteX72" fmla="*/ 1223798 w 4189956"/>
              <a:gd name="connsiteY72" fmla="*/ 677650 h 2519959"/>
              <a:gd name="connsiteX73" fmla="*/ 1293517 w 4189956"/>
              <a:gd name="connsiteY73" fmla="*/ 636710 h 2519959"/>
              <a:gd name="connsiteX74" fmla="*/ 1309657 w 4189956"/>
              <a:gd name="connsiteY74" fmla="*/ 624195 h 2519959"/>
              <a:gd name="connsiteX75" fmla="*/ 1315155 w 4189956"/>
              <a:gd name="connsiteY75" fmla="*/ 594685 h 2519959"/>
              <a:gd name="connsiteX76" fmla="*/ 1322948 w 4189956"/>
              <a:gd name="connsiteY76" fmla="*/ 554275 h 2519959"/>
              <a:gd name="connsiteX77" fmla="*/ 1346693 w 4189956"/>
              <a:gd name="connsiteY77" fmla="*/ 561734 h 2519959"/>
              <a:gd name="connsiteX78" fmla="*/ 1352562 w 4189956"/>
              <a:gd name="connsiteY78" fmla="*/ 585540 h 2519959"/>
              <a:gd name="connsiteX79" fmla="*/ 1356855 w 4189956"/>
              <a:gd name="connsiteY79" fmla="*/ 598448 h 2519959"/>
              <a:gd name="connsiteX80" fmla="*/ 1359025 w 4189956"/>
              <a:gd name="connsiteY80" fmla="*/ 622809 h 2519959"/>
              <a:gd name="connsiteX81" fmla="*/ 1379845 w 4189956"/>
              <a:gd name="connsiteY81" fmla="*/ 642229 h 2519959"/>
              <a:gd name="connsiteX82" fmla="*/ 1458387 w 4189956"/>
              <a:gd name="connsiteY82" fmla="*/ 708453 h 2519959"/>
              <a:gd name="connsiteX83" fmla="*/ 1461317 w 4189956"/>
              <a:gd name="connsiteY83" fmla="*/ 713326 h 2519959"/>
              <a:gd name="connsiteX84" fmla="*/ 1493015 w 4189956"/>
              <a:gd name="connsiteY84" fmla="*/ 806798 h 2519959"/>
              <a:gd name="connsiteX85" fmla="*/ 1495453 w 4189956"/>
              <a:gd name="connsiteY85" fmla="*/ 831528 h 2519959"/>
              <a:gd name="connsiteX86" fmla="*/ 1514103 w 4189956"/>
              <a:gd name="connsiteY86" fmla="*/ 844366 h 2519959"/>
              <a:gd name="connsiteX87" fmla="*/ 1547992 w 4189956"/>
              <a:gd name="connsiteY87" fmla="*/ 863162 h 2519959"/>
              <a:gd name="connsiteX88" fmla="*/ 1605081 w 4189956"/>
              <a:gd name="connsiteY88" fmla="*/ 889555 h 2519959"/>
              <a:gd name="connsiteX89" fmla="*/ 1646936 w 4189956"/>
              <a:gd name="connsiteY89" fmla="*/ 909968 h 2519959"/>
              <a:gd name="connsiteX90" fmla="*/ 1700386 w 4189956"/>
              <a:gd name="connsiteY90" fmla="*/ 910499 h 2519959"/>
              <a:gd name="connsiteX91" fmla="*/ 1753837 w 4189956"/>
              <a:gd name="connsiteY91" fmla="*/ 911030 h 2519959"/>
              <a:gd name="connsiteX92" fmla="*/ 1756533 w 4189956"/>
              <a:gd name="connsiteY92" fmla="*/ 895236 h 2519959"/>
              <a:gd name="connsiteX93" fmla="*/ 1762509 w 4189956"/>
              <a:gd name="connsiteY93" fmla="*/ 875285 h 2519959"/>
              <a:gd name="connsiteX94" fmla="*/ 1768378 w 4189956"/>
              <a:gd name="connsiteY94" fmla="*/ 856628 h 2519959"/>
              <a:gd name="connsiteX95" fmla="*/ 1819885 w 4189956"/>
              <a:gd name="connsiteY95" fmla="*/ 788810 h 2519959"/>
              <a:gd name="connsiteX96" fmla="*/ 1832030 w 4189956"/>
              <a:gd name="connsiteY96" fmla="*/ 771353 h 2519959"/>
              <a:gd name="connsiteX97" fmla="*/ 1835350 w 4189956"/>
              <a:gd name="connsiteY97" fmla="*/ 754866 h 2519959"/>
              <a:gd name="connsiteX98" fmla="*/ 1839885 w 4189956"/>
              <a:gd name="connsiteY98" fmla="*/ 742628 h 2519959"/>
              <a:gd name="connsiteX99" fmla="*/ 1845524 w 4189956"/>
              <a:gd name="connsiteY99" fmla="*/ 732376 h 2519959"/>
              <a:gd name="connsiteX100" fmla="*/ 1864665 w 4189956"/>
              <a:gd name="connsiteY100" fmla="*/ 768328 h 2519959"/>
              <a:gd name="connsiteX101" fmla="*/ 1882506 w 4189956"/>
              <a:gd name="connsiteY101" fmla="*/ 794721 h 2519959"/>
              <a:gd name="connsiteX102" fmla="*/ 1928878 w 4189956"/>
              <a:gd name="connsiteY102" fmla="*/ 895605 h 2519959"/>
              <a:gd name="connsiteX103" fmla="*/ 1935287 w 4189956"/>
              <a:gd name="connsiteY103" fmla="*/ 927355 h 2519959"/>
              <a:gd name="connsiteX104" fmla="*/ 1965551 w 4189956"/>
              <a:gd name="connsiteY104" fmla="*/ 918281 h 2519959"/>
              <a:gd name="connsiteX105" fmla="*/ 2027117 w 4189956"/>
              <a:gd name="connsiteY105" fmla="*/ 919620 h 2519959"/>
              <a:gd name="connsiteX106" fmla="*/ 2056949 w 4189956"/>
              <a:gd name="connsiteY106" fmla="*/ 932782 h 2519959"/>
              <a:gd name="connsiteX107" fmla="*/ 2083249 w 4189956"/>
              <a:gd name="connsiteY107" fmla="*/ 946544 h 2519959"/>
              <a:gd name="connsiteX108" fmla="*/ 2094932 w 4189956"/>
              <a:gd name="connsiteY108" fmla="*/ 976862 h 2519959"/>
              <a:gd name="connsiteX109" fmla="*/ 2106061 w 4189956"/>
              <a:gd name="connsiteY109" fmla="*/ 990555 h 2519959"/>
              <a:gd name="connsiteX110" fmla="*/ 2103960 w 4189956"/>
              <a:gd name="connsiteY110" fmla="*/ 1015216 h 2519959"/>
              <a:gd name="connsiteX111" fmla="*/ 2093154 w 4189956"/>
              <a:gd name="connsiteY111" fmla="*/ 1036875 h 2519959"/>
              <a:gd name="connsiteX112" fmla="*/ 2091145 w 4189956"/>
              <a:gd name="connsiteY112" fmla="*/ 1123813 h 2519959"/>
              <a:gd name="connsiteX113" fmla="*/ 2092877 w 4189956"/>
              <a:gd name="connsiteY113" fmla="*/ 1206063 h 2519959"/>
              <a:gd name="connsiteX114" fmla="*/ 2099227 w 4189956"/>
              <a:gd name="connsiteY114" fmla="*/ 1267046 h 2519959"/>
              <a:gd name="connsiteX115" fmla="*/ 2104930 w 4189956"/>
              <a:gd name="connsiteY115" fmla="*/ 1313412 h 2519959"/>
              <a:gd name="connsiteX116" fmla="*/ 2152864 w 4189956"/>
              <a:gd name="connsiteY116" fmla="*/ 1294686 h 2519959"/>
              <a:gd name="connsiteX117" fmla="*/ 2210242 w 4189956"/>
              <a:gd name="connsiteY117" fmla="*/ 1306162 h 2519959"/>
              <a:gd name="connsiteX118" fmla="*/ 2249195 w 4189956"/>
              <a:gd name="connsiteY118" fmla="*/ 1350935 h 2519959"/>
              <a:gd name="connsiteX119" fmla="*/ 2254528 w 4189956"/>
              <a:gd name="connsiteY119" fmla="*/ 1368346 h 2519959"/>
              <a:gd name="connsiteX120" fmla="*/ 2259978 w 4189956"/>
              <a:gd name="connsiteY120" fmla="*/ 1386795 h 2519959"/>
              <a:gd name="connsiteX121" fmla="*/ 2266027 w 4189956"/>
              <a:gd name="connsiteY121" fmla="*/ 1400465 h 2519959"/>
              <a:gd name="connsiteX122" fmla="*/ 2412947 w 4189956"/>
              <a:gd name="connsiteY122" fmla="*/ 1409794 h 2519959"/>
              <a:gd name="connsiteX123" fmla="*/ 2435552 w 4189956"/>
              <a:gd name="connsiteY123" fmla="*/ 1401412 h 2519959"/>
              <a:gd name="connsiteX124" fmla="*/ 2472565 w 4189956"/>
              <a:gd name="connsiteY124" fmla="*/ 1386495 h 2519959"/>
              <a:gd name="connsiteX125" fmla="*/ 2508261 w 4189956"/>
              <a:gd name="connsiteY125" fmla="*/ 1379013 h 2519959"/>
              <a:gd name="connsiteX126" fmla="*/ 2556565 w 4189956"/>
              <a:gd name="connsiteY126" fmla="*/ 1371624 h 2519959"/>
              <a:gd name="connsiteX127" fmla="*/ 2598242 w 4189956"/>
              <a:gd name="connsiteY127" fmla="*/ 1368392 h 2519959"/>
              <a:gd name="connsiteX128" fmla="*/ 2661924 w 4189956"/>
              <a:gd name="connsiteY128" fmla="*/ 1372040 h 2519959"/>
              <a:gd name="connsiteX129" fmla="*/ 2682820 w 4189956"/>
              <a:gd name="connsiteY129" fmla="*/ 1392937 h 2519959"/>
              <a:gd name="connsiteX130" fmla="*/ 2691594 w 4189956"/>
              <a:gd name="connsiteY130" fmla="*/ 1413257 h 2519959"/>
              <a:gd name="connsiteX131" fmla="*/ 2728745 w 4189956"/>
              <a:gd name="connsiteY131" fmla="*/ 1423602 h 2519959"/>
              <a:gd name="connsiteX132" fmla="*/ 2759293 w 4189956"/>
              <a:gd name="connsiteY132" fmla="*/ 1425195 h 2519959"/>
              <a:gd name="connsiteX133" fmla="*/ 2776541 w 4189956"/>
              <a:gd name="connsiteY133" fmla="*/ 1410279 h 2519959"/>
              <a:gd name="connsiteX134" fmla="*/ 2806604 w 4189956"/>
              <a:gd name="connsiteY134" fmla="*/ 1395339 h 2519959"/>
              <a:gd name="connsiteX135" fmla="*/ 2848419 w 4189956"/>
              <a:gd name="connsiteY135" fmla="*/ 1414389 h 2519959"/>
              <a:gd name="connsiteX136" fmla="*/ 2898016 w 4189956"/>
              <a:gd name="connsiteY136" fmla="*/ 1408939 h 2519959"/>
              <a:gd name="connsiteX137" fmla="*/ 2973820 w 4189956"/>
              <a:gd name="connsiteY137" fmla="*/ 1395985 h 2519959"/>
              <a:gd name="connsiteX138" fmla="*/ 3025495 w 4189956"/>
              <a:gd name="connsiteY138" fmla="*/ 1394808 h 2519959"/>
              <a:gd name="connsiteX139" fmla="*/ 3027665 w 4189956"/>
              <a:gd name="connsiteY139" fmla="*/ 1385086 h 2519959"/>
              <a:gd name="connsiteX140" fmla="*/ 3038679 w 4189956"/>
              <a:gd name="connsiteY140" fmla="*/ 1356246 h 2519959"/>
              <a:gd name="connsiteX141" fmla="*/ 3045074 w 4189956"/>
              <a:gd name="connsiteY141" fmla="*/ 1166785 h 2519959"/>
              <a:gd name="connsiteX142" fmla="*/ 3042258 w 4189956"/>
              <a:gd name="connsiteY142" fmla="*/ 1142586 h 2519959"/>
              <a:gd name="connsiteX143" fmla="*/ 3046829 w 4189956"/>
              <a:gd name="connsiteY143" fmla="*/ 1120072 h 2519959"/>
              <a:gd name="connsiteX144" fmla="*/ 3058005 w 4189956"/>
              <a:gd name="connsiteY144" fmla="*/ 968342 h 2519959"/>
              <a:gd name="connsiteX145" fmla="*/ 3065232 w 4189956"/>
              <a:gd name="connsiteY145" fmla="*/ 589974 h 2519959"/>
              <a:gd name="connsiteX146" fmla="*/ 3072482 w 4189956"/>
              <a:gd name="connsiteY146" fmla="*/ 301566 h 2519959"/>
              <a:gd name="connsiteX147" fmla="*/ 3076315 w 4189956"/>
              <a:gd name="connsiteY147" fmla="*/ 162981 h 2519959"/>
              <a:gd name="connsiteX148" fmla="*/ 3093471 w 4189956"/>
              <a:gd name="connsiteY148" fmla="*/ 21448 h 2519959"/>
              <a:gd name="connsiteX149" fmla="*/ 3123441 w 4189956"/>
              <a:gd name="connsiteY149" fmla="*/ 6531 h 2519959"/>
              <a:gd name="connsiteX150" fmla="*/ 3130599 w 4189956"/>
              <a:gd name="connsiteY150" fmla="*/ 18599 h 2519959"/>
              <a:gd name="connsiteX151" fmla="*/ 3136579 w 4189956"/>
              <a:gd name="connsiteY151" fmla="*/ 33109 h 2519959"/>
              <a:gd name="connsiteX152" fmla="*/ 3152280 w 4189956"/>
              <a:gd name="connsiteY152" fmla="*/ 296124 h 2519959"/>
              <a:gd name="connsiteX153" fmla="*/ 3159530 w 4189956"/>
              <a:gd name="connsiteY153" fmla="*/ 570023 h 2519959"/>
              <a:gd name="connsiteX154" fmla="*/ 3167127 w 4189956"/>
              <a:gd name="connsiteY154" fmla="*/ 883136 h 2519959"/>
              <a:gd name="connsiteX155" fmla="*/ 3170706 w 4189956"/>
              <a:gd name="connsiteY155" fmla="*/ 1109173 h 2519959"/>
              <a:gd name="connsiteX156" fmla="*/ 3179734 w 4189956"/>
              <a:gd name="connsiteY156" fmla="*/ 1118894 h 2519959"/>
              <a:gd name="connsiteX157" fmla="*/ 3184213 w 4189956"/>
              <a:gd name="connsiteY157" fmla="*/ 1144479 h 2519959"/>
              <a:gd name="connsiteX158" fmla="*/ 3179826 w 4189956"/>
              <a:gd name="connsiteY158" fmla="*/ 1245894 h 2519959"/>
              <a:gd name="connsiteX159" fmla="*/ 3179965 w 4189956"/>
              <a:gd name="connsiteY159" fmla="*/ 1342738 h 2519959"/>
              <a:gd name="connsiteX160" fmla="*/ 3189801 w 4189956"/>
              <a:gd name="connsiteY160" fmla="*/ 1358093 h 2519959"/>
              <a:gd name="connsiteX161" fmla="*/ 3199614 w 4189956"/>
              <a:gd name="connsiteY161" fmla="*/ 1380306 h 2519959"/>
              <a:gd name="connsiteX162" fmla="*/ 3247017 w 4189956"/>
              <a:gd name="connsiteY162" fmla="*/ 1398271 h 2519959"/>
              <a:gd name="connsiteX163" fmla="*/ 3297561 w 4189956"/>
              <a:gd name="connsiteY163" fmla="*/ 1412149 h 2519959"/>
              <a:gd name="connsiteX164" fmla="*/ 3380822 w 4189956"/>
              <a:gd name="connsiteY164" fmla="*/ 1426188 h 2519959"/>
              <a:gd name="connsiteX165" fmla="*/ 3495878 w 4189956"/>
              <a:gd name="connsiteY165" fmla="*/ 1448009 h 2519959"/>
              <a:gd name="connsiteX166" fmla="*/ 3524186 w 4189956"/>
              <a:gd name="connsiteY166" fmla="*/ 1460917 h 2519959"/>
              <a:gd name="connsiteX167" fmla="*/ 3544251 w 4189956"/>
              <a:gd name="connsiteY167" fmla="*/ 1468422 h 2519959"/>
              <a:gd name="connsiteX168" fmla="*/ 3544251 w 4189956"/>
              <a:gd name="connsiteY168" fmla="*/ 1491443 h 2519959"/>
              <a:gd name="connsiteX169" fmla="*/ 3544251 w 4189956"/>
              <a:gd name="connsiteY169" fmla="*/ 1514488 h 2519959"/>
              <a:gd name="connsiteX170" fmla="*/ 3566926 w 4189956"/>
              <a:gd name="connsiteY170" fmla="*/ 1516497 h 2519959"/>
              <a:gd name="connsiteX171" fmla="*/ 3709297 w 4189956"/>
              <a:gd name="connsiteY171" fmla="*/ 1522477 h 2519959"/>
              <a:gd name="connsiteX172" fmla="*/ 3843517 w 4189956"/>
              <a:gd name="connsiteY172" fmla="*/ 1529751 h 2519959"/>
              <a:gd name="connsiteX173" fmla="*/ 3928765 w 4189956"/>
              <a:gd name="connsiteY173" fmla="*/ 1558568 h 2519959"/>
              <a:gd name="connsiteX174" fmla="*/ 4066610 w 4189956"/>
              <a:gd name="connsiteY174" fmla="*/ 1609022 h 2519959"/>
              <a:gd name="connsiteX175" fmla="*/ 4153543 w 4189956"/>
              <a:gd name="connsiteY175" fmla="*/ 1644882 h 2519959"/>
              <a:gd name="connsiteX176" fmla="*/ 4184160 w 4189956"/>
              <a:gd name="connsiteY176" fmla="*/ 1660168 h 2519959"/>
              <a:gd name="connsiteX177" fmla="*/ 4189956 w 4189956"/>
              <a:gd name="connsiteY177" fmla="*/ 1681712 h 2519959"/>
              <a:gd name="connsiteX178" fmla="*/ 4186331 w 4189956"/>
              <a:gd name="connsiteY178" fmla="*/ 1705519 h 2519959"/>
              <a:gd name="connsiteX179" fmla="*/ 4186331 w 4189956"/>
              <a:gd name="connsiteY179" fmla="*/ 1770820 h 2519959"/>
              <a:gd name="connsiteX180" fmla="*/ 4189956 w 4189956"/>
              <a:gd name="connsiteY180" fmla="*/ 1810929 h 2519959"/>
              <a:gd name="connsiteX181" fmla="*/ 4184553 w 4189956"/>
              <a:gd name="connsiteY181" fmla="*/ 1848821 h 2519959"/>
              <a:gd name="connsiteX182" fmla="*/ 4180674 w 4189956"/>
              <a:gd name="connsiteY182" fmla="*/ 1896804 h 2519959"/>
              <a:gd name="connsiteX183" fmla="*/ 4186077 w 4189956"/>
              <a:gd name="connsiteY183" fmla="*/ 1946080 h 2519959"/>
              <a:gd name="connsiteX184" fmla="*/ 4189956 w 4189956"/>
              <a:gd name="connsiteY184" fmla="*/ 2233654 h 2519959"/>
              <a:gd name="connsiteX185" fmla="*/ 4189956 w 4189956"/>
              <a:gd name="connsiteY185" fmla="*/ 2519959 h 2519959"/>
              <a:gd name="connsiteX186" fmla="*/ 2115182 w 4189956"/>
              <a:gd name="connsiteY186" fmla="*/ 2519959 h 2519959"/>
              <a:gd name="connsiteX187" fmla="*/ 4008586 w 4189956"/>
              <a:gd name="connsiteY187" fmla="*/ 1631374 h 2519959"/>
              <a:gd name="connsiteX188" fmla="*/ 3979562 w 4189956"/>
              <a:gd name="connsiteY188" fmla="*/ 1622161 h 2519959"/>
              <a:gd name="connsiteX189" fmla="*/ 3892491 w 4189956"/>
              <a:gd name="connsiteY189" fmla="*/ 1587363 h 2519959"/>
              <a:gd name="connsiteX190" fmla="*/ 3819897 w 4189956"/>
              <a:gd name="connsiteY190" fmla="*/ 1558592 h 2519959"/>
              <a:gd name="connsiteX191" fmla="*/ 3849359 w 4189956"/>
              <a:gd name="connsiteY191" fmla="*/ 1580782 h 2519959"/>
              <a:gd name="connsiteX192" fmla="*/ 3876559 w 4189956"/>
              <a:gd name="connsiteY192" fmla="*/ 1595283 h 2519959"/>
              <a:gd name="connsiteX193" fmla="*/ 3886256 w 4189956"/>
              <a:gd name="connsiteY193" fmla="*/ 1602118 h 2519959"/>
              <a:gd name="connsiteX194" fmla="*/ 3945112 w 4189956"/>
              <a:gd name="connsiteY194" fmla="*/ 1625809 h 2519959"/>
              <a:gd name="connsiteX195" fmla="*/ 3992262 w 4189956"/>
              <a:gd name="connsiteY195" fmla="*/ 1634237 h 2519959"/>
              <a:gd name="connsiteX196" fmla="*/ 4008586 w 4189956"/>
              <a:gd name="connsiteY196" fmla="*/ 1631374 h 2519959"/>
              <a:gd name="connsiteX0" fmla="*/ 2124060 w 4198834"/>
              <a:gd name="connsiteY0" fmla="*/ 2519959 h 2519959"/>
              <a:gd name="connsiteX1" fmla="*/ 154101 w 4198834"/>
              <a:gd name="connsiteY1" fmla="*/ 2351256 h 2519959"/>
              <a:gd name="connsiteX2" fmla="*/ 126740 w 4198834"/>
              <a:gd name="connsiteY2" fmla="*/ 2104715 h 2519959"/>
              <a:gd name="connsiteX3" fmla="*/ 121838 w 4198834"/>
              <a:gd name="connsiteY3" fmla="*/ 2077329 h 2519959"/>
              <a:gd name="connsiteX4" fmla="*/ 131614 w 4198834"/>
              <a:gd name="connsiteY4" fmla="*/ 2054215 h 2519959"/>
              <a:gd name="connsiteX5" fmla="*/ 133219 w 4198834"/>
              <a:gd name="connsiteY5" fmla="*/ 2045694 h 2519959"/>
              <a:gd name="connsiteX6" fmla="*/ 135115 w 4198834"/>
              <a:gd name="connsiteY6" fmla="*/ 2030639 h 2519959"/>
              <a:gd name="connsiteX7" fmla="*/ 386243 w 4198834"/>
              <a:gd name="connsiteY7" fmla="*/ 1997480 h 2519959"/>
              <a:gd name="connsiteX8" fmla="*/ 896826 w 4198834"/>
              <a:gd name="connsiteY8" fmla="*/ 1962405 h 2519959"/>
              <a:gd name="connsiteX9" fmla="*/ 984796 w 4198834"/>
              <a:gd name="connsiteY9" fmla="*/ 1958018 h 2519959"/>
              <a:gd name="connsiteX10" fmla="*/ 936730 w 4198834"/>
              <a:gd name="connsiteY10" fmla="*/ 1941924 h 2519959"/>
              <a:gd name="connsiteX11" fmla="*/ 865085 w 4198834"/>
              <a:gd name="connsiteY11" fmla="*/ 1919849 h 2519959"/>
              <a:gd name="connsiteX12" fmla="*/ 823369 w 4198834"/>
              <a:gd name="connsiteY12" fmla="*/ 1907149 h 2519959"/>
              <a:gd name="connsiteX13" fmla="*/ 796160 w 4198834"/>
              <a:gd name="connsiteY13" fmla="*/ 1896435 h 2519959"/>
              <a:gd name="connsiteX14" fmla="*/ 761698 w 4198834"/>
              <a:gd name="connsiteY14" fmla="*/ 1877038 h 2519959"/>
              <a:gd name="connsiteX15" fmla="*/ 713284 w 4198834"/>
              <a:gd name="connsiteY15" fmla="*/ 1851061 h 2519959"/>
              <a:gd name="connsiteX16" fmla="*/ 686419 w 4198834"/>
              <a:gd name="connsiteY16" fmla="*/ 1837922 h 2519959"/>
              <a:gd name="connsiteX17" fmla="*/ 656153 w 4198834"/>
              <a:gd name="connsiteY17" fmla="*/ 1810721 h 2519959"/>
              <a:gd name="connsiteX18" fmla="*/ 614093 w 4198834"/>
              <a:gd name="connsiteY18" fmla="*/ 1783404 h 2519959"/>
              <a:gd name="connsiteX19" fmla="*/ 573065 w 4198834"/>
              <a:gd name="connsiteY19" fmla="*/ 1781696 h 2519959"/>
              <a:gd name="connsiteX20" fmla="*/ 506432 w 4198834"/>
              <a:gd name="connsiteY20" fmla="*/ 1778232 h 2519959"/>
              <a:gd name="connsiteX21" fmla="*/ 445669 w 4198834"/>
              <a:gd name="connsiteY21" fmla="*/ 1767149 h 2519959"/>
              <a:gd name="connsiteX22" fmla="*/ 426147 w 4198834"/>
              <a:gd name="connsiteY22" fmla="*/ 1752578 h 2519959"/>
              <a:gd name="connsiteX23" fmla="*/ 422519 w 4198834"/>
              <a:gd name="connsiteY23" fmla="*/ 1747244 h 2519959"/>
              <a:gd name="connsiteX24" fmla="*/ 423568 w 4198834"/>
              <a:gd name="connsiteY24" fmla="*/ 1734983 h 2519959"/>
              <a:gd name="connsiteX25" fmla="*/ 518651 w 4198834"/>
              <a:gd name="connsiteY25" fmla="*/ 1709006 h 2519959"/>
              <a:gd name="connsiteX26" fmla="*/ 561220 w 4198834"/>
              <a:gd name="connsiteY26" fmla="*/ 1698730 h 2519959"/>
              <a:gd name="connsiteX27" fmla="*/ 563939 w 4198834"/>
              <a:gd name="connsiteY27" fmla="*/ 1648415 h 2519959"/>
              <a:gd name="connsiteX28" fmla="*/ 563995 w 4198834"/>
              <a:gd name="connsiteY28" fmla="*/ 1602187 h 2519959"/>
              <a:gd name="connsiteX29" fmla="*/ 546163 w 4198834"/>
              <a:gd name="connsiteY29" fmla="*/ 1590388 h 2519959"/>
              <a:gd name="connsiteX30" fmla="*/ 517137 w 4198834"/>
              <a:gd name="connsiteY30" fmla="*/ 1537232 h 2519959"/>
              <a:gd name="connsiteX31" fmla="*/ 535352 w 4198834"/>
              <a:gd name="connsiteY31" fmla="*/ 1494237 h 2519959"/>
              <a:gd name="connsiteX32" fmla="*/ 542228 w 4198834"/>
              <a:gd name="connsiteY32" fmla="*/ 1487425 h 2519959"/>
              <a:gd name="connsiteX33" fmla="*/ 545729 w 4198834"/>
              <a:gd name="connsiteY33" fmla="*/ 1482414 h 2519959"/>
              <a:gd name="connsiteX34" fmla="*/ 553838 w 4198834"/>
              <a:gd name="connsiteY34" fmla="*/ 1463134 h 2519959"/>
              <a:gd name="connsiteX35" fmla="*/ 547973 w 4198834"/>
              <a:gd name="connsiteY35" fmla="*/ 1445192 h 2519959"/>
              <a:gd name="connsiteX36" fmla="*/ 505141 w 4198834"/>
              <a:gd name="connsiteY36" fmla="*/ 1398964 h 2519959"/>
              <a:gd name="connsiteX37" fmla="*/ 477750 w 4198834"/>
              <a:gd name="connsiteY37" fmla="*/ 1370193 h 2519959"/>
              <a:gd name="connsiteX38" fmla="*/ 501583 w 4198834"/>
              <a:gd name="connsiteY38" fmla="*/ 1360471 h 2519959"/>
              <a:gd name="connsiteX39" fmla="*/ 526656 w 4198834"/>
              <a:gd name="connsiteY39" fmla="*/ 1354075 h 2519959"/>
              <a:gd name="connsiteX40" fmla="*/ 528097 w 4198834"/>
              <a:gd name="connsiteY40" fmla="*/ 1134134 h 2519959"/>
              <a:gd name="connsiteX41" fmla="*/ 525841 w 4198834"/>
              <a:gd name="connsiteY41" fmla="*/ 996282 h 2519959"/>
              <a:gd name="connsiteX42" fmla="*/ 527241 w 4198834"/>
              <a:gd name="connsiteY42" fmla="*/ 925000 h 2519959"/>
              <a:gd name="connsiteX43" fmla="*/ 531570 w 4198834"/>
              <a:gd name="connsiteY43" fmla="*/ 892765 h 2519959"/>
              <a:gd name="connsiteX44" fmla="*/ 606619 w 4198834"/>
              <a:gd name="connsiteY44" fmla="*/ 893319 h 2519959"/>
              <a:gd name="connsiteX45" fmla="*/ 625686 w 4198834"/>
              <a:gd name="connsiteY45" fmla="*/ 888770 h 2519959"/>
              <a:gd name="connsiteX46" fmla="*/ 631128 w 4198834"/>
              <a:gd name="connsiteY46" fmla="*/ 871614 h 2519959"/>
              <a:gd name="connsiteX47" fmla="*/ 636670 w 4198834"/>
              <a:gd name="connsiteY47" fmla="*/ 855288 h 2519959"/>
              <a:gd name="connsiteX48" fmla="*/ 643802 w 4198834"/>
              <a:gd name="connsiteY48" fmla="*/ 834853 h 2519959"/>
              <a:gd name="connsiteX49" fmla="*/ 651052 w 4198834"/>
              <a:gd name="connsiteY49" fmla="*/ 811277 h 2519959"/>
              <a:gd name="connsiteX50" fmla="*/ 675678 w 4198834"/>
              <a:gd name="connsiteY50" fmla="*/ 750017 h 2519959"/>
              <a:gd name="connsiteX51" fmla="*/ 710647 w 4198834"/>
              <a:gd name="connsiteY51" fmla="*/ 723832 h 2519959"/>
              <a:gd name="connsiteX52" fmla="*/ 734464 w 4198834"/>
              <a:gd name="connsiteY52" fmla="*/ 711501 h 2519959"/>
              <a:gd name="connsiteX53" fmla="*/ 734496 w 4198834"/>
              <a:gd name="connsiteY53" fmla="*/ 689750 h 2519959"/>
              <a:gd name="connsiteX54" fmla="*/ 742980 w 4198834"/>
              <a:gd name="connsiteY54" fmla="*/ 657422 h 2519959"/>
              <a:gd name="connsiteX55" fmla="*/ 755222 w 4198834"/>
              <a:gd name="connsiteY55" fmla="*/ 649202 h 2519959"/>
              <a:gd name="connsiteX56" fmla="*/ 770768 w 4198834"/>
              <a:gd name="connsiteY56" fmla="*/ 701942 h 2519959"/>
              <a:gd name="connsiteX57" fmla="*/ 791544 w 4198834"/>
              <a:gd name="connsiteY57" fmla="*/ 730274 h 2519959"/>
              <a:gd name="connsiteX58" fmla="*/ 845179 w 4198834"/>
              <a:gd name="connsiteY58" fmla="*/ 821229 h 2519959"/>
              <a:gd name="connsiteX59" fmla="*/ 851042 w 4198834"/>
              <a:gd name="connsiteY59" fmla="*/ 838755 h 2519959"/>
              <a:gd name="connsiteX60" fmla="*/ 853674 w 4198834"/>
              <a:gd name="connsiteY60" fmla="*/ 856974 h 2519959"/>
              <a:gd name="connsiteX61" fmla="*/ 856807 w 4198834"/>
              <a:gd name="connsiteY61" fmla="*/ 876994 h 2519959"/>
              <a:gd name="connsiteX62" fmla="*/ 963032 w 4198834"/>
              <a:gd name="connsiteY62" fmla="*/ 883783 h 2519959"/>
              <a:gd name="connsiteX63" fmla="*/ 990317 w 4198834"/>
              <a:gd name="connsiteY63" fmla="*/ 851640 h 2519959"/>
              <a:gd name="connsiteX64" fmla="*/ 1026916 w 4198834"/>
              <a:gd name="connsiteY64" fmla="*/ 847553 h 2519959"/>
              <a:gd name="connsiteX65" fmla="*/ 1073816 w 4198834"/>
              <a:gd name="connsiteY65" fmla="*/ 841873 h 2519959"/>
              <a:gd name="connsiteX66" fmla="*/ 1125946 w 4198834"/>
              <a:gd name="connsiteY66" fmla="*/ 832706 h 2519959"/>
              <a:gd name="connsiteX67" fmla="*/ 1168057 w 4198834"/>
              <a:gd name="connsiteY67" fmla="*/ 823700 h 2519959"/>
              <a:gd name="connsiteX68" fmla="*/ 1181802 w 4198834"/>
              <a:gd name="connsiteY68" fmla="*/ 792666 h 2519959"/>
              <a:gd name="connsiteX69" fmla="*/ 1199457 w 4198834"/>
              <a:gd name="connsiteY69" fmla="*/ 729258 h 2519959"/>
              <a:gd name="connsiteX70" fmla="*/ 1211824 w 4198834"/>
              <a:gd name="connsiteY70" fmla="*/ 707507 h 2519959"/>
              <a:gd name="connsiteX71" fmla="*/ 1232676 w 4198834"/>
              <a:gd name="connsiteY71" fmla="*/ 677650 h 2519959"/>
              <a:gd name="connsiteX72" fmla="*/ 1302395 w 4198834"/>
              <a:gd name="connsiteY72" fmla="*/ 636710 h 2519959"/>
              <a:gd name="connsiteX73" fmla="*/ 1318535 w 4198834"/>
              <a:gd name="connsiteY73" fmla="*/ 624195 h 2519959"/>
              <a:gd name="connsiteX74" fmla="*/ 1324033 w 4198834"/>
              <a:gd name="connsiteY74" fmla="*/ 594685 h 2519959"/>
              <a:gd name="connsiteX75" fmla="*/ 1331826 w 4198834"/>
              <a:gd name="connsiteY75" fmla="*/ 554275 h 2519959"/>
              <a:gd name="connsiteX76" fmla="*/ 1355571 w 4198834"/>
              <a:gd name="connsiteY76" fmla="*/ 561734 h 2519959"/>
              <a:gd name="connsiteX77" fmla="*/ 1361440 w 4198834"/>
              <a:gd name="connsiteY77" fmla="*/ 585540 h 2519959"/>
              <a:gd name="connsiteX78" fmla="*/ 1365733 w 4198834"/>
              <a:gd name="connsiteY78" fmla="*/ 598448 h 2519959"/>
              <a:gd name="connsiteX79" fmla="*/ 1367903 w 4198834"/>
              <a:gd name="connsiteY79" fmla="*/ 622809 h 2519959"/>
              <a:gd name="connsiteX80" fmla="*/ 1388723 w 4198834"/>
              <a:gd name="connsiteY80" fmla="*/ 642229 h 2519959"/>
              <a:gd name="connsiteX81" fmla="*/ 1467265 w 4198834"/>
              <a:gd name="connsiteY81" fmla="*/ 708453 h 2519959"/>
              <a:gd name="connsiteX82" fmla="*/ 1470195 w 4198834"/>
              <a:gd name="connsiteY82" fmla="*/ 713326 h 2519959"/>
              <a:gd name="connsiteX83" fmla="*/ 1501893 w 4198834"/>
              <a:gd name="connsiteY83" fmla="*/ 806798 h 2519959"/>
              <a:gd name="connsiteX84" fmla="*/ 1504331 w 4198834"/>
              <a:gd name="connsiteY84" fmla="*/ 831528 h 2519959"/>
              <a:gd name="connsiteX85" fmla="*/ 1522981 w 4198834"/>
              <a:gd name="connsiteY85" fmla="*/ 844366 h 2519959"/>
              <a:gd name="connsiteX86" fmla="*/ 1556870 w 4198834"/>
              <a:gd name="connsiteY86" fmla="*/ 863162 h 2519959"/>
              <a:gd name="connsiteX87" fmla="*/ 1613959 w 4198834"/>
              <a:gd name="connsiteY87" fmla="*/ 889555 h 2519959"/>
              <a:gd name="connsiteX88" fmla="*/ 1655814 w 4198834"/>
              <a:gd name="connsiteY88" fmla="*/ 909968 h 2519959"/>
              <a:gd name="connsiteX89" fmla="*/ 1709264 w 4198834"/>
              <a:gd name="connsiteY89" fmla="*/ 910499 h 2519959"/>
              <a:gd name="connsiteX90" fmla="*/ 1762715 w 4198834"/>
              <a:gd name="connsiteY90" fmla="*/ 911030 h 2519959"/>
              <a:gd name="connsiteX91" fmla="*/ 1765411 w 4198834"/>
              <a:gd name="connsiteY91" fmla="*/ 895236 h 2519959"/>
              <a:gd name="connsiteX92" fmla="*/ 1771387 w 4198834"/>
              <a:gd name="connsiteY92" fmla="*/ 875285 h 2519959"/>
              <a:gd name="connsiteX93" fmla="*/ 1777256 w 4198834"/>
              <a:gd name="connsiteY93" fmla="*/ 856628 h 2519959"/>
              <a:gd name="connsiteX94" fmla="*/ 1828763 w 4198834"/>
              <a:gd name="connsiteY94" fmla="*/ 788810 h 2519959"/>
              <a:gd name="connsiteX95" fmla="*/ 1840908 w 4198834"/>
              <a:gd name="connsiteY95" fmla="*/ 771353 h 2519959"/>
              <a:gd name="connsiteX96" fmla="*/ 1844228 w 4198834"/>
              <a:gd name="connsiteY96" fmla="*/ 754866 h 2519959"/>
              <a:gd name="connsiteX97" fmla="*/ 1848763 w 4198834"/>
              <a:gd name="connsiteY97" fmla="*/ 742628 h 2519959"/>
              <a:gd name="connsiteX98" fmla="*/ 1854402 w 4198834"/>
              <a:gd name="connsiteY98" fmla="*/ 732376 h 2519959"/>
              <a:gd name="connsiteX99" fmla="*/ 1873543 w 4198834"/>
              <a:gd name="connsiteY99" fmla="*/ 768328 h 2519959"/>
              <a:gd name="connsiteX100" fmla="*/ 1891384 w 4198834"/>
              <a:gd name="connsiteY100" fmla="*/ 794721 h 2519959"/>
              <a:gd name="connsiteX101" fmla="*/ 1937756 w 4198834"/>
              <a:gd name="connsiteY101" fmla="*/ 895605 h 2519959"/>
              <a:gd name="connsiteX102" fmla="*/ 1944165 w 4198834"/>
              <a:gd name="connsiteY102" fmla="*/ 927355 h 2519959"/>
              <a:gd name="connsiteX103" fmla="*/ 1974429 w 4198834"/>
              <a:gd name="connsiteY103" fmla="*/ 918281 h 2519959"/>
              <a:gd name="connsiteX104" fmla="*/ 2035995 w 4198834"/>
              <a:gd name="connsiteY104" fmla="*/ 919620 h 2519959"/>
              <a:gd name="connsiteX105" fmla="*/ 2065827 w 4198834"/>
              <a:gd name="connsiteY105" fmla="*/ 932782 h 2519959"/>
              <a:gd name="connsiteX106" fmla="*/ 2092127 w 4198834"/>
              <a:gd name="connsiteY106" fmla="*/ 946544 h 2519959"/>
              <a:gd name="connsiteX107" fmla="*/ 2103810 w 4198834"/>
              <a:gd name="connsiteY107" fmla="*/ 976862 h 2519959"/>
              <a:gd name="connsiteX108" fmla="*/ 2114939 w 4198834"/>
              <a:gd name="connsiteY108" fmla="*/ 990555 h 2519959"/>
              <a:gd name="connsiteX109" fmla="*/ 2112838 w 4198834"/>
              <a:gd name="connsiteY109" fmla="*/ 1015216 h 2519959"/>
              <a:gd name="connsiteX110" fmla="*/ 2102032 w 4198834"/>
              <a:gd name="connsiteY110" fmla="*/ 1036875 h 2519959"/>
              <a:gd name="connsiteX111" fmla="*/ 2100023 w 4198834"/>
              <a:gd name="connsiteY111" fmla="*/ 1123813 h 2519959"/>
              <a:gd name="connsiteX112" fmla="*/ 2101755 w 4198834"/>
              <a:gd name="connsiteY112" fmla="*/ 1206063 h 2519959"/>
              <a:gd name="connsiteX113" fmla="*/ 2108105 w 4198834"/>
              <a:gd name="connsiteY113" fmla="*/ 1267046 h 2519959"/>
              <a:gd name="connsiteX114" fmla="*/ 2113808 w 4198834"/>
              <a:gd name="connsiteY114" fmla="*/ 1313412 h 2519959"/>
              <a:gd name="connsiteX115" fmla="*/ 2161742 w 4198834"/>
              <a:gd name="connsiteY115" fmla="*/ 1294686 h 2519959"/>
              <a:gd name="connsiteX116" fmla="*/ 2219120 w 4198834"/>
              <a:gd name="connsiteY116" fmla="*/ 1306162 h 2519959"/>
              <a:gd name="connsiteX117" fmla="*/ 2258073 w 4198834"/>
              <a:gd name="connsiteY117" fmla="*/ 1350935 h 2519959"/>
              <a:gd name="connsiteX118" fmla="*/ 2263406 w 4198834"/>
              <a:gd name="connsiteY118" fmla="*/ 1368346 h 2519959"/>
              <a:gd name="connsiteX119" fmla="*/ 2268856 w 4198834"/>
              <a:gd name="connsiteY119" fmla="*/ 1386795 h 2519959"/>
              <a:gd name="connsiteX120" fmla="*/ 2274905 w 4198834"/>
              <a:gd name="connsiteY120" fmla="*/ 1400465 h 2519959"/>
              <a:gd name="connsiteX121" fmla="*/ 2421825 w 4198834"/>
              <a:gd name="connsiteY121" fmla="*/ 1409794 h 2519959"/>
              <a:gd name="connsiteX122" fmla="*/ 2444430 w 4198834"/>
              <a:gd name="connsiteY122" fmla="*/ 1401412 h 2519959"/>
              <a:gd name="connsiteX123" fmla="*/ 2481443 w 4198834"/>
              <a:gd name="connsiteY123" fmla="*/ 1386495 h 2519959"/>
              <a:gd name="connsiteX124" fmla="*/ 2517139 w 4198834"/>
              <a:gd name="connsiteY124" fmla="*/ 1379013 h 2519959"/>
              <a:gd name="connsiteX125" fmla="*/ 2565443 w 4198834"/>
              <a:gd name="connsiteY125" fmla="*/ 1371624 h 2519959"/>
              <a:gd name="connsiteX126" fmla="*/ 2607120 w 4198834"/>
              <a:gd name="connsiteY126" fmla="*/ 1368392 h 2519959"/>
              <a:gd name="connsiteX127" fmla="*/ 2670802 w 4198834"/>
              <a:gd name="connsiteY127" fmla="*/ 1372040 h 2519959"/>
              <a:gd name="connsiteX128" fmla="*/ 2691698 w 4198834"/>
              <a:gd name="connsiteY128" fmla="*/ 1392937 h 2519959"/>
              <a:gd name="connsiteX129" fmla="*/ 2700472 w 4198834"/>
              <a:gd name="connsiteY129" fmla="*/ 1413257 h 2519959"/>
              <a:gd name="connsiteX130" fmla="*/ 2737623 w 4198834"/>
              <a:gd name="connsiteY130" fmla="*/ 1423602 h 2519959"/>
              <a:gd name="connsiteX131" fmla="*/ 2768171 w 4198834"/>
              <a:gd name="connsiteY131" fmla="*/ 1425195 h 2519959"/>
              <a:gd name="connsiteX132" fmla="*/ 2785419 w 4198834"/>
              <a:gd name="connsiteY132" fmla="*/ 1410279 h 2519959"/>
              <a:gd name="connsiteX133" fmla="*/ 2815482 w 4198834"/>
              <a:gd name="connsiteY133" fmla="*/ 1395339 h 2519959"/>
              <a:gd name="connsiteX134" fmla="*/ 2857297 w 4198834"/>
              <a:gd name="connsiteY134" fmla="*/ 1414389 h 2519959"/>
              <a:gd name="connsiteX135" fmla="*/ 2906894 w 4198834"/>
              <a:gd name="connsiteY135" fmla="*/ 1408939 h 2519959"/>
              <a:gd name="connsiteX136" fmla="*/ 2982698 w 4198834"/>
              <a:gd name="connsiteY136" fmla="*/ 1395985 h 2519959"/>
              <a:gd name="connsiteX137" fmla="*/ 3034373 w 4198834"/>
              <a:gd name="connsiteY137" fmla="*/ 1394808 h 2519959"/>
              <a:gd name="connsiteX138" fmla="*/ 3036543 w 4198834"/>
              <a:gd name="connsiteY138" fmla="*/ 1385086 h 2519959"/>
              <a:gd name="connsiteX139" fmla="*/ 3047557 w 4198834"/>
              <a:gd name="connsiteY139" fmla="*/ 1356246 h 2519959"/>
              <a:gd name="connsiteX140" fmla="*/ 3053952 w 4198834"/>
              <a:gd name="connsiteY140" fmla="*/ 1166785 h 2519959"/>
              <a:gd name="connsiteX141" fmla="*/ 3051136 w 4198834"/>
              <a:gd name="connsiteY141" fmla="*/ 1142586 h 2519959"/>
              <a:gd name="connsiteX142" fmla="*/ 3055707 w 4198834"/>
              <a:gd name="connsiteY142" fmla="*/ 1120072 h 2519959"/>
              <a:gd name="connsiteX143" fmla="*/ 3066883 w 4198834"/>
              <a:gd name="connsiteY143" fmla="*/ 968342 h 2519959"/>
              <a:gd name="connsiteX144" fmla="*/ 3074110 w 4198834"/>
              <a:gd name="connsiteY144" fmla="*/ 589974 h 2519959"/>
              <a:gd name="connsiteX145" fmla="*/ 3081360 w 4198834"/>
              <a:gd name="connsiteY145" fmla="*/ 301566 h 2519959"/>
              <a:gd name="connsiteX146" fmla="*/ 3085193 w 4198834"/>
              <a:gd name="connsiteY146" fmla="*/ 162981 h 2519959"/>
              <a:gd name="connsiteX147" fmla="*/ 3102349 w 4198834"/>
              <a:gd name="connsiteY147" fmla="*/ 21448 h 2519959"/>
              <a:gd name="connsiteX148" fmla="*/ 3132319 w 4198834"/>
              <a:gd name="connsiteY148" fmla="*/ 6531 h 2519959"/>
              <a:gd name="connsiteX149" fmla="*/ 3139477 w 4198834"/>
              <a:gd name="connsiteY149" fmla="*/ 18599 h 2519959"/>
              <a:gd name="connsiteX150" fmla="*/ 3145457 w 4198834"/>
              <a:gd name="connsiteY150" fmla="*/ 33109 h 2519959"/>
              <a:gd name="connsiteX151" fmla="*/ 3161158 w 4198834"/>
              <a:gd name="connsiteY151" fmla="*/ 296124 h 2519959"/>
              <a:gd name="connsiteX152" fmla="*/ 3168408 w 4198834"/>
              <a:gd name="connsiteY152" fmla="*/ 570023 h 2519959"/>
              <a:gd name="connsiteX153" fmla="*/ 3176005 w 4198834"/>
              <a:gd name="connsiteY153" fmla="*/ 883136 h 2519959"/>
              <a:gd name="connsiteX154" fmla="*/ 3179584 w 4198834"/>
              <a:gd name="connsiteY154" fmla="*/ 1109173 h 2519959"/>
              <a:gd name="connsiteX155" fmla="*/ 3188612 w 4198834"/>
              <a:gd name="connsiteY155" fmla="*/ 1118894 h 2519959"/>
              <a:gd name="connsiteX156" fmla="*/ 3193091 w 4198834"/>
              <a:gd name="connsiteY156" fmla="*/ 1144479 h 2519959"/>
              <a:gd name="connsiteX157" fmla="*/ 3188704 w 4198834"/>
              <a:gd name="connsiteY157" fmla="*/ 1245894 h 2519959"/>
              <a:gd name="connsiteX158" fmla="*/ 3188843 w 4198834"/>
              <a:gd name="connsiteY158" fmla="*/ 1342738 h 2519959"/>
              <a:gd name="connsiteX159" fmla="*/ 3198679 w 4198834"/>
              <a:gd name="connsiteY159" fmla="*/ 1358093 h 2519959"/>
              <a:gd name="connsiteX160" fmla="*/ 3208492 w 4198834"/>
              <a:gd name="connsiteY160" fmla="*/ 1380306 h 2519959"/>
              <a:gd name="connsiteX161" fmla="*/ 3255895 w 4198834"/>
              <a:gd name="connsiteY161" fmla="*/ 1398271 h 2519959"/>
              <a:gd name="connsiteX162" fmla="*/ 3306439 w 4198834"/>
              <a:gd name="connsiteY162" fmla="*/ 1412149 h 2519959"/>
              <a:gd name="connsiteX163" fmla="*/ 3389700 w 4198834"/>
              <a:gd name="connsiteY163" fmla="*/ 1426188 h 2519959"/>
              <a:gd name="connsiteX164" fmla="*/ 3504756 w 4198834"/>
              <a:gd name="connsiteY164" fmla="*/ 1448009 h 2519959"/>
              <a:gd name="connsiteX165" fmla="*/ 3533064 w 4198834"/>
              <a:gd name="connsiteY165" fmla="*/ 1460917 h 2519959"/>
              <a:gd name="connsiteX166" fmla="*/ 3553129 w 4198834"/>
              <a:gd name="connsiteY166" fmla="*/ 1468422 h 2519959"/>
              <a:gd name="connsiteX167" fmla="*/ 3553129 w 4198834"/>
              <a:gd name="connsiteY167" fmla="*/ 1491443 h 2519959"/>
              <a:gd name="connsiteX168" fmla="*/ 3553129 w 4198834"/>
              <a:gd name="connsiteY168" fmla="*/ 1514488 h 2519959"/>
              <a:gd name="connsiteX169" fmla="*/ 3575804 w 4198834"/>
              <a:gd name="connsiteY169" fmla="*/ 1516497 h 2519959"/>
              <a:gd name="connsiteX170" fmla="*/ 3718175 w 4198834"/>
              <a:gd name="connsiteY170" fmla="*/ 1522477 h 2519959"/>
              <a:gd name="connsiteX171" fmla="*/ 3852395 w 4198834"/>
              <a:gd name="connsiteY171" fmla="*/ 1529751 h 2519959"/>
              <a:gd name="connsiteX172" fmla="*/ 3937643 w 4198834"/>
              <a:gd name="connsiteY172" fmla="*/ 1558568 h 2519959"/>
              <a:gd name="connsiteX173" fmla="*/ 4075488 w 4198834"/>
              <a:gd name="connsiteY173" fmla="*/ 1609022 h 2519959"/>
              <a:gd name="connsiteX174" fmla="*/ 4162421 w 4198834"/>
              <a:gd name="connsiteY174" fmla="*/ 1644882 h 2519959"/>
              <a:gd name="connsiteX175" fmla="*/ 4193038 w 4198834"/>
              <a:gd name="connsiteY175" fmla="*/ 1660168 h 2519959"/>
              <a:gd name="connsiteX176" fmla="*/ 4198834 w 4198834"/>
              <a:gd name="connsiteY176" fmla="*/ 1681712 h 2519959"/>
              <a:gd name="connsiteX177" fmla="*/ 4195209 w 4198834"/>
              <a:gd name="connsiteY177" fmla="*/ 1705519 h 2519959"/>
              <a:gd name="connsiteX178" fmla="*/ 4195209 w 4198834"/>
              <a:gd name="connsiteY178" fmla="*/ 1770820 h 2519959"/>
              <a:gd name="connsiteX179" fmla="*/ 4198834 w 4198834"/>
              <a:gd name="connsiteY179" fmla="*/ 1810929 h 2519959"/>
              <a:gd name="connsiteX180" fmla="*/ 4193431 w 4198834"/>
              <a:gd name="connsiteY180" fmla="*/ 1848821 h 2519959"/>
              <a:gd name="connsiteX181" fmla="*/ 4189552 w 4198834"/>
              <a:gd name="connsiteY181" fmla="*/ 1896804 h 2519959"/>
              <a:gd name="connsiteX182" fmla="*/ 4194955 w 4198834"/>
              <a:gd name="connsiteY182" fmla="*/ 1946080 h 2519959"/>
              <a:gd name="connsiteX183" fmla="*/ 4198834 w 4198834"/>
              <a:gd name="connsiteY183" fmla="*/ 2233654 h 2519959"/>
              <a:gd name="connsiteX184" fmla="*/ 4198834 w 4198834"/>
              <a:gd name="connsiteY184" fmla="*/ 2519959 h 2519959"/>
              <a:gd name="connsiteX185" fmla="*/ 2124060 w 4198834"/>
              <a:gd name="connsiteY185" fmla="*/ 2519959 h 2519959"/>
              <a:gd name="connsiteX186" fmla="*/ 4017464 w 4198834"/>
              <a:gd name="connsiteY186" fmla="*/ 1631374 h 2519959"/>
              <a:gd name="connsiteX187" fmla="*/ 3988440 w 4198834"/>
              <a:gd name="connsiteY187" fmla="*/ 1622161 h 2519959"/>
              <a:gd name="connsiteX188" fmla="*/ 3901369 w 4198834"/>
              <a:gd name="connsiteY188" fmla="*/ 1587363 h 2519959"/>
              <a:gd name="connsiteX189" fmla="*/ 3828775 w 4198834"/>
              <a:gd name="connsiteY189" fmla="*/ 1558592 h 2519959"/>
              <a:gd name="connsiteX190" fmla="*/ 3858237 w 4198834"/>
              <a:gd name="connsiteY190" fmla="*/ 1580782 h 2519959"/>
              <a:gd name="connsiteX191" fmla="*/ 3885437 w 4198834"/>
              <a:gd name="connsiteY191" fmla="*/ 1595283 h 2519959"/>
              <a:gd name="connsiteX192" fmla="*/ 3895134 w 4198834"/>
              <a:gd name="connsiteY192" fmla="*/ 1602118 h 2519959"/>
              <a:gd name="connsiteX193" fmla="*/ 3953990 w 4198834"/>
              <a:gd name="connsiteY193" fmla="*/ 1625809 h 2519959"/>
              <a:gd name="connsiteX194" fmla="*/ 4001140 w 4198834"/>
              <a:gd name="connsiteY194" fmla="*/ 1634237 h 2519959"/>
              <a:gd name="connsiteX195" fmla="*/ 4017464 w 4198834"/>
              <a:gd name="connsiteY195" fmla="*/ 1631374 h 2519959"/>
              <a:gd name="connsiteX0" fmla="*/ 2147653 w 4222427"/>
              <a:gd name="connsiteY0" fmla="*/ 2519959 h 2519959"/>
              <a:gd name="connsiteX1" fmla="*/ 150333 w 4222427"/>
              <a:gd name="connsiteY1" fmla="*/ 2104715 h 2519959"/>
              <a:gd name="connsiteX2" fmla="*/ 145431 w 4222427"/>
              <a:gd name="connsiteY2" fmla="*/ 2077329 h 2519959"/>
              <a:gd name="connsiteX3" fmla="*/ 155207 w 4222427"/>
              <a:gd name="connsiteY3" fmla="*/ 2054215 h 2519959"/>
              <a:gd name="connsiteX4" fmla="*/ 156812 w 4222427"/>
              <a:gd name="connsiteY4" fmla="*/ 2045694 h 2519959"/>
              <a:gd name="connsiteX5" fmla="*/ 158708 w 4222427"/>
              <a:gd name="connsiteY5" fmla="*/ 2030639 h 2519959"/>
              <a:gd name="connsiteX6" fmla="*/ 409836 w 4222427"/>
              <a:gd name="connsiteY6" fmla="*/ 1997480 h 2519959"/>
              <a:gd name="connsiteX7" fmla="*/ 920419 w 4222427"/>
              <a:gd name="connsiteY7" fmla="*/ 1962405 h 2519959"/>
              <a:gd name="connsiteX8" fmla="*/ 1008389 w 4222427"/>
              <a:gd name="connsiteY8" fmla="*/ 1958018 h 2519959"/>
              <a:gd name="connsiteX9" fmla="*/ 960323 w 4222427"/>
              <a:gd name="connsiteY9" fmla="*/ 1941924 h 2519959"/>
              <a:gd name="connsiteX10" fmla="*/ 888678 w 4222427"/>
              <a:gd name="connsiteY10" fmla="*/ 1919849 h 2519959"/>
              <a:gd name="connsiteX11" fmla="*/ 846962 w 4222427"/>
              <a:gd name="connsiteY11" fmla="*/ 1907149 h 2519959"/>
              <a:gd name="connsiteX12" fmla="*/ 819753 w 4222427"/>
              <a:gd name="connsiteY12" fmla="*/ 1896435 h 2519959"/>
              <a:gd name="connsiteX13" fmla="*/ 785291 w 4222427"/>
              <a:gd name="connsiteY13" fmla="*/ 1877038 h 2519959"/>
              <a:gd name="connsiteX14" fmla="*/ 736877 w 4222427"/>
              <a:gd name="connsiteY14" fmla="*/ 1851061 h 2519959"/>
              <a:gd name="connsiteX15" fmla="*/ 710012 w 4222427"/>
              <a:gd name="connsiteY15" fmla="*/ 1837922 h 2519959"/>
              <a:gd name="connsiteX16" fmla="*/ 679746 w 4222427"/>
              <a:gd name="connsiteY16" fmla="*/ 1810721 h 2519959"/>
              <a:gd name="connsiteX17" fmla="*/ 637686 w 4222427"/>
              <a:gd name="connsiteY17" fmla="*/ 1783404 h 2519959"/>
              <a:gd name="connsiteX18" fmla="*/ 596658 w 4222427"/>
              <a:gd name="connsiteY18" fmla="*/ 1781696 h 2519959"/>
              <a:gd name="connsiteX19" fmla="*/ 530025 w 4222427"/>
              <a:gd name="connsiteY19" fmla="*/ 1778232 h 2519959"/>
              <a:gd name="connsiteX20" fmla="*/ 469262 w 4222427"/>
              <a:gd name="connsiteY20" fmla="*/ 1767149 h 2519959"/>
              <a:gd name="connsiteX21" fmla="*/ 449740 w 4222427"/>
              <a:gd name="connsiteY21" fmla="*/ 1752578 h 2519959"/>
              <a:gd name="connsiteX22" fmla="*/ 446112 w 4222427"/>
              <a:gd name="connsiteY22" fmla="*/ 1747244 h 2519959"/>
              <a:gd name="connsiteX23" fmla="*/ 447161 w 4222427"/>
              <a:gd name="connsiteY23" fmla="*/ 1734983 h 2519959"/>
              <a:gd name="connsiteX24" fmla="*/ 542244 w 4222427"/>
              <a:gd name="connsiteY24" fmla="*/ 1709006 h 2519959"/>
              <a:gd name="connsiteX25" fmla="*/ 584813 w 4222427"/>
              <a:gd name="connsiteY25" fmla="*/ 1698730 h 2519959"/>
              <a:gd name="connsiteX26" fmla="*/ 587532 w 4222427"/>
              <a:gd name="connsiteY26" fmla="*/ 1648415 h 2519959"/>
              <a:gd name="connsiteX27" fmla="*/ 587588 w 4222427"/>
              <a:gd name="connsiteY27" fmla="*/ 1602187 h 2519959"/>
              <a:gd name="connsiteX28" fmla="*/ 569756 w 4222427"/>
              <a:gd name="connsiteY28" fmla="*/ 1590388 h 2519959"/>
              <a:gd name="connsiteX29" fmla="*/ 540730 w 4222427"/>
              <a:gd name="connsiteY29" fmla="*/ 1537232 h 2519959"/>
              <a:gd name="connsiteX30" fmla="*/ 558945 w 4222427"/>
              <a:gd name="connsiteY30" fmla="*/ 1494237 h 2519959"/>
              <a:gd name="connsiteX31" fmla="*/ 565821 w 4222427"/>
              <a:gd name="connsiteY31" fmla="*/ 1487425 h 2519959"/>
              <a:gd name="connsiteX32" fmla="*/ 569322 w 4222427"/>
              <a:gd name="connsiteY32" fmla="*/ 1482414 h 2519959"/>
              <a:gd name="connsiteX33" fmla="*/ 577431 w 4222427"/>
              <a:gd name="connsiteY33" fmla="*/ 1463134 h 2519959"/>
              <a:gd name="connsiteX34" fmla="*/ 571566 w 4222427"/>
              <a:gd name="connsiteY34" fmla="*/ 1445192 h 2519959"/>
              <a:gd name="connsiteX35" fmla="*/ 528734 w 4222427"/>
              <a:gd name="connsiteY35" fmla="*/ 1398964 h 2519959"/>
              <a:gd name="connsiteX36" fmla="*/ 501343 w 4222427"/>
              <a:gd name="connsiteY36" fmla="*/ 1370193 h 2519959"/>
              <a:gd name="connsiteX37" fmla="*/ 525176 w 4222427"/>
              <a:gd name="connsiteY37" fmla="*/ 1360471 h 2519959"/>
              <a:gd name="connsiteX38" fmla="*/ 550249 w 4222427"/>
              <a:gd name="connsiteY38" fmla="*/ 1354075 h 2519959"/>
              <a:gd name="connsiteX39" fmla="*/ 551690 w 4222427"/>
              <a:gd name="connsiteY39" fmla="*/ 1134134 h 2519959"/>
              <a:gd name="connsiteX40" fmla="*/ 549434 w 4222427"/>
              <a:gd name="connsiteY40" fmla="*/ 996282 h 2519959"/>
              <a:gd name="connsiteX41" fmla="*/ 550834 w 4222427"/>
              <a:gd name="connsiteY41" fmla="*/ 925000 h 2519959"/>
              <a:gd name="connsiteX42" fmla="*/ 555163 w 4222427"/>
              <a:gd name="connsiteY42" fmla="*/ 892765 h 2519959"/>
              <a:gd name="connsiteX43" fmla="*/ 630212 w 4222427"/>
              <a:gd name="connsiteY43" fmla="*/ 893319 h 2519959"/>
              <a:gd name="connsiteX44" fmla="*/ 649279 w 4222427"/>
              <a:gd name="connsiteY44" fmla="*/ 888770 h 2519959"/>
              <a:gd name="connsiteX45" fmla="*/ 654721 w 4222427"/>
              <a:gd name="connsiteY45" fmla="*/ 871614 h 2519959"/>
              <a:gd name="connsiteX46" fmla="*/ 660263 w 4222427"/>
              <a:gd name="connsiteY46" fmla="*/ 855288 h 2519959"/>
              <a:gd name="connsiteX47" fmla="*/ 667395 w 4222427"/>
              <a:gd name="connsiteY47" fmla="*/ 834853 h 2519959"/>
              <a:gd name="connsiteX48" fmla="*/ 674645 w 4222427"/>
              <a:gd name="connsiteY48" fmla="*/ 811277 h 2519959"/>
              <a:gd name="connsiteX49" fmla="*/ 699271 w 4222427"/>
              <a:gd name="connsiteY49" fmla="*/ 750017 h 2519959"/>
              <a:gd name="connsiteX50" fmla="*/ 734240 w 4222427"/>
              <a:gd name="connsiteY50" fmla="*/ 723832 h 2519959"/>
              <a:gd name="connsiteX51" fmla="*/ 758057 w 4222427"/>
              <a:gd name="connsiteY51" fmla="*/ 711501 h 2519959"/>
              <a:gd name="connsiteX52" fmla="*/ 758089 w 4222427"/>
              <a:gd name="connsiteY52" fmla="*/ 689750 h 2519959"/>
              <a:gd name="connsiteX53" fmla="*/ 766573 w 4222427"/>
              <a:gd name="connsiteY53" fmla="*/ 657422 h 2519959"/>
              <a:gd name="connsiteX54" fmla="*/ 778815 w 4222427"/>
              <a:gd name="connsiteY54" fmla="*/ 649202 h 2519959"/>
              <a:gd name="connsiteX55" fmla="*/ 794361 w 4222427"/>
              <a:gd name="connsiteY55" fmla="*/ 701942 h 2519959"/>
              <a:gd name="connsiteX56" fmla="*/ 815137 w 4222427"/>
              <a:gd name="connsiteY56" fmla="*/ 730274 h 2519959"/>
              <a:gd name="connsiteX57" fmla="*/ 868772 w 4222427"/>
              <a:gd name="connsiteY57" fmla="*/ 821229 h 2519959"/>
              <a:gd name="connsiteX58" fmla="*/ 874635 w 4222427"/>
              <a:gd name="connsiteY58" fmla="*/ 838755 h 2519959"/>
              <a:gd name="connsiteX59" fmla="*/ 877267 w 4222427"/>
              <a:gd name="connsiteY59" fmla="*/ 856974 h 2519959"/>
              <a:gd name="connsiteX60" fmla="*/ 880400 w 4222427"/>
              <a:gd name="connsiteY60" fmla="*/ 876994 h 2519959"/>
              <a:gd name="connsiteX61" fmla="*/ 986625 w 4222427"/>
              <a:gd name="connsiteY61" fmla="*/ 883783 h 2519959"/>
              <a:gd name="connsiteX62" fmla="*/ 1013910 w 4222427"/>
              <a:gd name="connsiteY62" fmla="*/ 851640 h 2519959"/>
              <a:gd name="connsiteX63" fmla="*/ 1050509 w 4222427"/>
              <a:gd name="connsiteY63" fmla="*/ 847553 h 2519959"/>
              <a:gd name="connsiteX64" fmla="*/ 1097409 w 4222427"/>
              <a:gd name="connsiteY64" fmla="*/ 841873 h 2519959"/>
              <a:gd name="connsiteX65" fmla="*/ 1149539 w 4222427"/>
              <a:gd name="connsiteY65" fmla="*/ 832706 h 2519959"/>
              <a:gd name="connsiteX66" fmla="*/ 1191650 w 4222427"/>
              <a:gd name="connsiteY66" fmla="*/ 823700 h 2519959"/>
              <a:gd name="connsiteX67" fmla="*/ 1205395 w 4222427"/>
              <a:gd name="connsiteY67" fmla="*/ 792666 h 2519959"/>
              <a:gd name="connsiteX68" fmla="*/ 1223050 w 4222427"/>
              <a:gd name="connsiteY68" fmla="*/ 729258 h 2519959"/>
              <a:gd name="connsiteX69" fmla="*/ 1235417 w 4222427"/>
              <a:gd name="connsiteY69" fmla="*/ 707507 h 2519959"/>
              <a:gd name="connsiteX70" fmla="*/ 1256269 w 4222427"/>
              <a:gd name="connsiteY70" fmla="*/ 677650 h 2519959"/>
              <a:gd name="connsiteX71" fmla="*/ 1325988 w 4222427"/>
              <a:gd name="connsiteY71" fmla="*/ 636710 h 2519959"/>
              <a:gd name="connsiteX72" fmla="*/ 1342128 w 4222427"/>
              <a:gd name="connsiteY72" fmla="*/ 624195 h 2519959"/>
              <a:gd name="connsiteX73" fmla="*/ 1347626 w 4222427"/>
              <a:gd name="connsiteY73" fmla="*/ 594685 h 2519959"/>
              <a:gd name="connsiteX74" fmla="*/ 1355419 w 4222427"/>
              <a:gd name="connsiteY74" fmla="*/ 554275 h 2519959"/>
              <a:gd name="connsiteX75" fmla="*/ 1379164 w 4222427"/>
              <a:gd name="connsiteY75" fmla="*/ 561734 h 2519959"/>
              <a:gd name="connsiteX76" fmla="*/ 1385033 w 4222427"/>
              <a:gd name="connsiteY76" fmla="*/ 585540 h 2519959"/>
              <a:gd name="connsiteX77" fmla="*/ 1389326 w 4222427"/>
              <a:gd name="connsiteY77" fmla="*/ 598448 h 2519959"/>
              <a:gd name="connsiteX78" fmla="*/ 1391496 w 4222427"/>
              <a:gd name="connsiteY78" fmla="*/ 622809 h 2519959"/>
              <a:gd name="connsiteX79" fmla="*/ 1412316 w 4222427"/>
              <a:gd name="connsiteY79" fmla="*/ 642229 h 2519959"/>
              <a:gd name="connsiteX80" fmla="*/ 1490858 w 4222427"/>
              <a:gd name="connsiteY80" fmla="*/ 708453 h 2519959"/>
              <a:gd name="connsiteX81" fmla="*/ 1493788 w 4222427"/>
              <a:gd name="connsiteY81" fmla="*/ 713326 h 2519959"/>
              <a:gd name="connsiteX82" fmla="*/ 1525486 w 4222427"/>
              <a:gd name="connsiteY82" fmla="*/ 806798 h 2519959"/>
              <a:gd name="connsiteX83" fmla="*/ 1527924 w 4222427"/>
              <a:gd name="connsiteY83" fmla="*/ 831528 h 2519959"/>
              <a:gd name="connsiteX84" fmla="*/ 1546574 w 4222427"/>
              <a:gd name="connsiteY84" fmla="*/ 844366 h 2519959"/>
              <a:gd name="connsiteX85" fmla="*/ 1580463 w 4222427"/>
              <a:gd name="connsiteY85" fmla="*/ 863162 h 2519959"/>
              <a:gd name="connsiteX86" fmla="*/ 1637552 w 4222427"/>
              <a:gd name="connsiteY86" fmla="*/ 889555 h 2519959"/>
              <a:gd name="connsiteX87" fmla="*/ 1679407 w 4222427"/>
              <a:gd name="connsiteY87" fmla="*/ 909968 h 2519959"/>
              <a:gd name="connsiteX88" fmla="*/ 1732857 w 4222427"/>
              <a:gd name="connsiteY88" fmla="*/ 910499 h 2519959"/>
              <a:gd name="connsiteX89" fmla="*/ 1786308 w 4222427"/>
              <a:gd name="connsiteY89" fmla="*/ 911030 h 2519959"/>
              <a:gd name="connsiteX90" fmla="*/ 1789004 w 4222427"/>
              <a:gd name="connsiteY90" fmla="*/ 895236 h 2519959"/>
              <a:gd name="connsiteX91" fmla="*/ 1794980 w 4222427"/>
              <a:gd name="connsiteY91" fmla="*/ 875285 h 2519959"/>
              <a:gd name="connsiteX92" fmla="*/ 1800849 w 4222427"/>
              <a:gd name="connsiteY92" fmla="*/ 856628 h 2519959"/>
              <a:gd name="connsiteX93" fmla="*/ 1852356 w 4222427"/>
              <a:gd name="connsiteY93" fmla="*/ 788810 h 2519959"/>
              <a:gd name="connsiteX94" fmla="*/ 1864501 w 4222427"/>
              <a:gd name="connsiteY94" fmla="*/ 771353 h 2519959"/>
              <a:gd name="connsiteX95" fmla="*/ 1867821 w 4222427"/>
              <a:gd name="connsiteY95" fmla="*/ 754866 h 2519959"/>
              <a:gd name="connsiteX96" fmla="*/ 1872356 w 4222427"/>
              <a:gd name="connsiteY96" fmla="*/ 742628 h 2519959"/>
              <a:gd name="connsiteX97" fmla="*/ 1877995 w 4222427"/>
              <a:gd name="connsiteY97" fmla="*/ 732376 h 2519959"/>
              <a:gd name="connsiteX98" fmla="*/ 1897136 w 4222427"/>
              <a:gd name="connsiteY98" fmla="*/ 768328 h 2519959"/>
              <a:gd name="connsiteX99" fmla="*/ 1914977 w 4222427"/>
              <a:gd name="connsiteY99" fmla="*/ 794721 h 2519959"/>
              <a:gd name="connsiteX100" fmla="*/ 1961349 w 4222427"/>
              <a:gd name="connsiteY100" fmla="*/ 895605 h 2519959"/>
              <a:gd name="connsiteX101" fmla="*/ 1967758 w 4222427"/>
              <a:gd name="connsiteY101" fmla="*/ 927355 h 2519959"/>
              <a:gd name="connsiteX102" fmla="*/ 1998022 w 4222427"/>
              <a:gd name="connsiteY102" fmla="*/ 918281 h 2519959"/>
              <a:gd name="connsiteX103" fmla="*/ 2059588 w 4222427"/>
              <a:gd name="connsiteY103" fmla="*/ 919620 h 2519959"/>
              <a:gd name="connsiteX104" fmla="*/ 2089420 w 4222427"/>
              <a:gd name="connsiteY104" fmla="*/ 932782 h 2519959"/>
              <a:gd name="connsiteX105" fmla="*/ 2115720 w 4222427"/>
              <a:gd name="connsiteY105" fmla="*/ 946544 h 2519959"/>
              <a:gd name="connsiteX106" fmla="*/ 2127403 w 4222427"/>
              <a:gd name="connsiteY106" fmla="*/ 976862 h 2519959"/>
              <a:gd name="connsiteX107" fmla="*/ 2138532 w 4222427"/>
              <a:gd name="connsiteY107" fmla="*/ 990555 h 2519959"/>
              <a:gd name="connsiteX108" fmla="*/ 2136431 w 4222427"/>
              <a:gd name="connsiteY108" fmla="*/ 1015216 h 2519959"/>
              <a:gd name="connsiteX109" fmla="*/ 2125625 w 4222427"/>
              <a:gd name="connsiteY109" fmla="*/ 1036875 h 2519959"/>
              <a:gd name="connsiteX110" fmla="*/ 2123616 w 4222427"/>
              <a:gd name="connsiteY110" fmla="*/ 1123813 h 2519959"/>
              <a:gd name="connsiteX111" fmla="*/ 2125348 w 4222427"/>
              <a:gd name="connsiteY111" fmla="*/ 1206063 h 2519959"/>
              <a:gd name="connsiteX112" fmla="*/ 2131698 w 4222427"/>
              <a:gd name="connsiteY112" fmla="*/ 1267046 h 2519959"/>
              <a:gd name="connsiteX113" fmla="*/ 2137401 w 4222427"/>
              <a:gd name="connsiteY113" fmla="*/ 1313412 h 2519959"/>
              <a:gd name="connsiteX114" fmla="*/ 2185335 w 4222427"/>
              <a:gd name="connsiteY114" fmla="*/ 1294686 h 2519959"/>
              <a:gd name="connsiteX115" fmla="*/ 2242713 w 4222427"/>
              <a:gd name="connsiteY115" fmla="*/ 1306162 h 2519959"/>
              <a:gd name="connsiteX116" fmla="*/ 2281666 w 4222427"/>
              <a:gd name="connsiteY116" fmla="*/ 1350935 h 2519959"/>
              <a:gd name="connsiteX117" fmla="*/ 2286999 w 4222427"/>
              <a:gd name="connsiteY117" fmla="*/ 1368346 h 2519959"/>
              <a:gd name="connsiteX118" fmla="*/ 2292449 w 4222427"/>
              <a:gd name="connsiteY118" fmla="*/ 1386795 h 2519959"/>
              <a:gd name="connsiteX119" fmla="*/ 2298498 w 4222427"/>
              <a:gd name="connsiteY119" fmla="*/ 1400465 h 2519959"/>
              <a:gd name="connsiteX120" fmla="*/ 2445418 w 4222427"/>
              <a:gd name="connsiteY120" fmla="*/ 1409794 h 2519959"/>
              <a:gd name="connsiteX121" fmla="*/ 2468023 w 4222427"/>
              <a:gd name="connsiteY121" fmla="*/ 1401412 h 2519959"/>
              <a:gd name="connsiteX122" fmla="*/ 2505036 w 4222427"/>
              <a:gd name="connsiteY122" fmla="*/ 1386495 h 2519959"/>
              <a:gd name="connsiteX123" fmla="*/ 2540732 w 4222427"/>
              <a:gd name="connsiteY123" fmla="*/ 1379013 h 2519959"/>
              <a:gd name="connsiteX124" fmla="*/ 2589036 w 4222427"/>
              <a:gd name="connsiteY124" fmla="*/ 1371624 h 2519959"/>
              <a:gd name="connsiteX125" fmla="*/ 2630713 w 4222427"/>
              <a:gd name="connsiteY125" fmla="*/ 1368392 h 2519959"/>
              <a:gd name="connsiteX126" fmla="*/ 2694395 w 4222427"/>
              <a:gd name="connsiteY126" fmla="*/ 1372040 h 2519959"/>
              <a:gd name="connsiteX127" fmla="*/ 2715291 w 4222427"/>
              <a:gd name="connsiteY127" fmla="*/ 1392937 h 2519959"/>
              <a:gd name="connsiteX128" fmla="*/ 2724065 w 4222427"/>
              <a:gd name="connsiteY128" fmla="*/ 1413257 h 2519959"/>
              <a:gd name="connsiteX129" fmla="*/ 2761216 w 4222427"/>
              <a:gd name="connsiteY129" fmla="*/ 1423602 h 2519959"/>
              <a:gd name="connsiteX130" fmla="*/ 2791764 w 4222427"/>
              <a:gd name="connsiteY130" fmla="*/ 1425195 h 2519959"/>
              <a:gd name="connsiteX131" fmla="*/ 2809012 w 4222427"/>
              <a:gd name="connsiteY131" fmla="*/ 1410279 h 2519959"/>
              <a:gd name="connsiteX132" fmla="*/ 2839075 w 4222427"/>
              <a:gd name="connsiteY132" fmla="*/ 1395339 h 2519959"/>
              <a:gd name="connsiteX133" fmla="*/ 2880890 w 4222427"/>
              <a:gd name="connsiteY133" fmla="*/ 1414389 h 2519959"/>
              <a:gd name="connsiteX134" fmla="*/ 2930487 w 4222427"/>
              <a:gd name="connsiteY134" fmla="*/ 1408939 h 2519959"/>
              <a:gd name="connsiteX135" fmla="*/ 3006291 w 4222427"/>
              <a:gd name="connsiteY135" fmla="*/ 1395985 h 2519959"/>
              <a:gd name="connsiteX136" fmla="*/ 3057966 w 4222427"/>
              <a:gd name="connsiteY136" fmla="*/ 1394808 h 2519959"/>
              <a:gd name="connsiteX137" fmla="*/ 3060136 w 4222427"/>
              <a:gd name="connsiteY137" fmla="*/ 1385086 h 2519959"/>
              <a:gd name="connsiteX138" fmla="*/ 3071150 w 4222427"/>
              <a:gd name="connsiteY138" fmla="*/ 1356246 h 2519959"/>
              <a:gd name="connsiteX139" fmla="*/ 3077545 w 4222427"/>
              <a:gd name="connsiteY139" fmla="*/ 1166785 h 2519959"/>
              <a:gd name="connsiteX140" fmla="*/ 3074729 w 4222427"/>
              <a:gd name="connsiteY140" fmla="*/ 1142586 h 2519959"/>
              <a:gd name="connsiteX141" fmla="*/ 3079300 w 4222427"/>
              <a:gd name="connsiteY141" fmla="*/ 1120072 h 2519959"/>
              <a:gd name="connsiteX142" fmla="*/ 3090476 w 4222427"/>
              <a:gd name="connsiteY142" fmla="*/ 968342 h 2519959"/>
              <a:gd name="connsiteX143" fmla="*/ 3097703 w 4222427"/>
              <a:gd name="connsiteY143" fmla="*/ 589974 h 2519959"/>
              <a:gd name="connsiteX144" fmla="*/ 3104953 w 4222427"/>
              <a:gd name="connsiteY144" fmla="*/ 301566 h 2519959"/>
              <a:gd name="connsiteX145" fmla="*/ 3108786 w 4222427"/>
              <a:gd name="connsiteY145" fmla="*/ 162981 h 2519959"/>
              <a:gd name="connsiteX146" fmla="*/ 3125942 w 4222427"/>
              <a:gd name="connsiteY146" fmla="*/ 21448 h 2519959"/>
              <a:gd name="connsiteX147" fmla="*/ 3155912 w 4222427"/>
              <a:gd name="connsiteY147" fmla="*/ 6531 h 2519959"/>
              <a:gd name="connsiteX148" fmla="*/ 3163070 w 4222427"/>
              <a:gd name="connsiteY148" fmla="*/ 18599 h 2519959"/>
              <a:gd name="connsiteX149" fmla="*/ 3169050 w 4222427"/>
              <a:gd name="connsiteY149" fmla="*/ 33109 h 2519959"/>
              <a:gd name="connsiteX150" fmla="*/ 3184751 w 4222427"/>
              <a:gd name="connsiteY150" fmla="*/ 296124 h 2519959"/>
              <a:gd name="connsiteX151" fmla="*/ 3192001 w 4222427"/>
              <a:gd name="connsiteY151" fmla="*/ 570023 h 2519959"/>
              <a:gd name="connsiteX152" fmla="*/ 3199598 w 4222427"/>
              <a:gd name="connsiteY152" fmla="*/ 883136 h 2519959"/>
              <a:gd name="connsiteX153" fmla="*/ 3203177 w 4222427"/>
              <a:gd name="connsiteY153" fmla="*/ 1109173 h 2519959"/>
              <a:gd name="connsiteX154" fmla="*/ 3212205 w 4222427"/>
              <a:gd name="connsiteY154" fmla="*/ 1118894 h 2519959"/>
              <a:gd name="connsiteX155" fmla="*/ 3216684 w 4222427"/>
              <a:gd name="connsiteY155" fmla="*/ 1144479 h 2519959"/>
              <a:gd name="connsiteX156" fmla="*/ 3212297 w 4222427"/>
              <a:gd name="connsiteY156" fmla="*/ 1245894 h 2519959"/>
              <a:gd name="connsiteX157" fmla="*/ 3212436 w 4222427"/>
              <a:gd name="connsiteY157" fmla="*/ 1342738 h 2519959"/>
              <a:gd name="connsiteX158" fmla="*/ 3222272 w 4222427"/>
              <a:gd name="connsiteY158" fmla="*/ 1358093 h 2519959"/>
              <a:gd name="connsiteX159" fmla="*/ 3232085 w 4222427"/>
              <a:gd name="connsiteY159" fmla="*/ 1380306 h 2519959"/>
              <a:gd name="connsiteX160" fmla="*/ 3279488 w 4222427"/>
              <a:gd name="connsiteY160" fmla="*/ 1398271 h 2519959"/>
              <a:gd name="connsiteX161" fmla="*/ 3330032 w 4222427"/>
              <a:gd name="connsiteY161" fmla="*/ 1412149 h 2519959"/>
              <a:gd name="connsiteX162" fmla="*/ 3413293 w 4222427"/>
              <a:gd name="connsiteY162" fmla="*/ 1426188 h 2519959"/>
              <a:gd name="connsiteX163" fmla="*/ 3528349 w 4222427"/>
              <a:gd name="connsiteY163" fmla="*/ 1448009 h 2519959"/>
              <a:gd name="connsiteX164" fmla="*/ 3556657 w 4222427"/>
              <a:gd name="connsiteY164" fmla="*/ 1460917 h 2519959"/>
              <a:gd name="connsiteX165" fmla="*/ 3576722 w 4222427"/>
              <a:gd name="connsiteY165" fmla="*/ 1468422 h 2519959"/>
              <a:gd name="connsiteX166" fmla="*/ 3576722 w 4222427"/>
              <a:gd name="connsiteY166" fmla="*/ 1491443 h 2519959"/>
              <a:gd name="connsiteX167" fmla="*/ 3576722 w 4222427"/>
              <a:gd name="connsiteY167" fmla="*/ 1514488 h 2519959"/>
              <a:gd name="connsiteX168" fmla="*/ 3599397 w 4222427"/>
              <a:gd name="connsiteY168" fmla="*/ 1516497 h 2519959"/>
              <a:gd name="connsiteX169" fmla="*/ 3741768 w 4222427"/>
              <a:gd name="connsiteY169" fmla="*/ 1522477 h 2519959"/>
              <a:gd name="connsiteX170" fmla="*/ 3875988 w 4222427"/>
              <a:gd name="connsiteY170" fmla="*/ 1529751 h 2519959"/>
              <a:gd name="connsiteX171" fmla="*/ 3961236 w 4222427"/>
              <a:gd name="connsiteY171" fmla="*/ 1558568 h 2519959"/>
              <a:gd name="connsiteX172" fmla="*/ 4099081 w 4222427"/>
              <a:gd name="connsiteY172" fmla="*/ 1609022 h 2519959"/>
              <a:gd name="connsiteX173" fmla="*/ 4186014 w 4222427"/>
              <a:gd name="connsiteY173" fmla="*/ 1644882 h 2519959"/>
              <a:gd name="connsiteX174" fmla="*/ 4216631 w 4222427"/>
              <a:gd name="connsiteY174" fmla="*/ 1660168 h 2519959"/>
              <a:gd name="connsiteX175" fmla="*/ 4222427 w 4222427"/>
              <a:gd name="connsiteY175" fmla="*/ 1681712 h 2519959"/>
              <a:gd name="connsiteX176" fmla="*/ 4218802 w 4222427"/>
              <a:gd name="connsiteY176" fmla="*/ 1705519 h 2519959"/>
              <a:gd name="connsiteX177" fmla="*/ 4218802 w 4222427"/>
              <a:gd name="connsiteY177" fmla="*/ 1770820 h 2519959"/>
              <a:gd name="connsiteX178" fmla="*/ 4222427 w 4222427"/>
              <a:gd name="connsiteY178" fmla="*/ 1810929 h 2519959"/>
              <a:gd name="connsiteX179" fmla="*/ 4217024 w 4222427"/>
              <a:gd name="connsiteY179" fmla="*/ 1848821 h 2519959"/>
              <a:gd name="connsiteX180" fmla="*/ 4213145 w 4222427"/>
              <a:gd name="connsiteY180" fmla="*/ 1896804 h 2519959"/>
              <a:gd name="connsiteX181" fmla="*/ 4218548 w 4222427"/>
              <a:gd name="connsiteY181" fmla="*/ 1946080 h 2519959"/>
              <a:gd name="connsiteX182" fmla="*/ 4222427 w 4222427"/>
              <a:gd name="connsiteY182" fmla="*/ 2233654 h 2519959"/>
              <a:gd name="connsiteX183" fmla="*/ 4222427 w 4222427"/>
              <a:gd name="connsiteY183" fmla="*/ 2519959 h 2519959"/>
              <a:gd name="connsiteX184" fmla="*/ 2147653 w 4222427"/>
              <a:gd name="connsiteY184" fmla="*/ 2519959 h 2519959"/>
              <a:gd name="connsiteX185" fmla="*/ 4041057 w 4222427"/>
              <a:gd name="connsiteY185" fmla="*/ 1631374 h 2519959"/>
              <a:gd name="connsiteX186" fmla="*/ 4012033 w 4222427"/>
              <a:gd name="connsiteY186" fmla="*/ 1622161 h 2519959"/>
              <a:gd name="connsiteX187" fmla="*/ 3924962 w 4222427"/>
              <a:gd name="connsiteY187" fmla="*/ 1587363 h 2519959"/>
              <a:gd name="connsiteX188" fmla="*/ 3852368 w 4222427"/>
              <a:gd name="connsiteY188" fmla="*/ 1558592 h 2519959"/>
              <a:gd name="connsiteX189" fmla="*/ 3881830 w 4222427"/>
              <a:gd name="connsiteY189" fmla="*/ 1580782 h 2519959"/>
              <a:gd name="connsiteX190" fmla="*/ 3909030 w 4222427"/>
              <a:gd name="connsiteY190" fmla="*/ 1595283 h 2519959"/>
              <a:gd name="connsiteX191" fmla="*/ 3918727 w 4222427"/>
              <a:gd name="connsiteY191" fmla="*/ 1602118 h 2519959"/>
              <a:gd name="connsiteX192" fmla="*/ 3977583 w 4222427"/>
              <a:gd name="connsiteY192" fmla="*/ 1625809 h 2519959"/>
              <a:gd name="connsiteX193" fmla="*/ 4024733 w 4222427"/>
              <a:gd name="connsiteY193" fmla="*/ 1634237 h 2519959"/>
              <a:gd name="connsiteX194" fmla="*/ 4041057 w 4222427"/>
              <a:gd name="connsiteY194" fmla="*/ 1631374 h 2519959"/>
              <a:gd name="connsiteX0" fmla="*/ 2148049 w 4222823"/>
              <a:gd name="connsiteY0" fmla="*/ 2519959 h 2519959"/>
              <a:gd name="connsiteX1" fmla="*/ 145827 w 4222823"/>
              <a:gd name="connsiteY1" fmla="*/ 2077329 h 2519959"/>
              <a:gd name="connsiteX2" fmla="*/ 155603 w 4222823"/>
              <a:gd name="connsiteY2" fmla="*/ 2054215 h 2519959"/>
              <a:gd name="connsiteX3" fmla="*/ 157208 w 4222823"/>
              <a:gd name="connsiteY3" fmla="*/ 2045694 h 2519959"/>
              <a:gd name="connsiteX4" fmla="*/ 159104 w 4222823"/>
              <a:gd name="connsiteY4" fmla="*/ 2030639 h 2519959"/>
              <a:gd name="connsiteX5" fmla="*/ 410232 w 4222823"/>
              <a:gd name="connsiteY5" fmla="*/ 1997480 h 2519959"/>
              <a:gd name="connsiteX6" fmla="*/ 920815 w 4222823"/>
              <a:gd name="connsiteY6" fmla="*/ 1962405 h 2519959"/>
              <a:gd name="connsiteX7" fmla="*/ 1008785 w 4222823"/>
              <a:gd name="connsiteY7" fmla="*/ 1958018 h 2519959"/>
              <a:gd name="connsiteX8" fmla="*/ 960719 w 4222823"/>
              <a:gd name="connsiteY8" fmla="*/ 1941924 h 2519959"/>
              <a:gd name="connsiteX9" fmla="*/ 889074 w 4222823"/>
              <a:gd name="connsiteY9" fmla="*/ 1919849 h 2519959"/>
              <a:gd name="connsiteX10" fmla="*/ 847358 w 4222823"/>
              <a:gd name="connsiteY10" fmla="*/ 1907149 h 2519959"/>
              <a:gd name="connsiteX11" fmla="*/ 820149 w 4222823"/>
              <a:gd name="connsiteY11" fmla="*/ 1896435 h 2519959"/>
              <a:gd name="connsiteX12" fmla="*/ 785687 w 4222823"/>
              <a:gd name="connsiteY12" fmla="*/ 1877038 h 2519959"/>
              <a:gd name="connsiteX13" fmla="*/ 737273 w 4222823"/>
              <a:gd name="connsiteY13" fmla="*/ 1851061 h 2519959"/>
              <a:gd name="connsiteX14" fmla="*/ 710408 w 4222823"/>
              <a:gd name="connsiteY14" fmla="*/ 1837922 h 2519959"/>
              <a:gd name="connsiteX15" fmla="*/ 680142 w 4222823"/>
              <a:gd name="connsiteY15" fmla="*/ 1810721 h 2519959"/>
              <a:gd name="connsiteX16" fmla="*/ 638082 w 4222823"/>
              <a:gd name="connsiteY16" fmla="*/ 1783404 h 2519959"/>
              <a:gd name="connsiteX17" fmla="*/ 597054 w 4222823"/>
              <a:gd name="connsiteY17" fmla="*/ 1781696 h 2519959"/>
              <a:gd name="connsiteX18" fmla="*/ 530421 w 4222823"/>
              <a:gd name="connsiteY18" fmla="*/ 1778232 h 2519959"/>
              <a:gd name="connsiteX19" fmla="*/ 469658 w 4222823"/>
              <a:gd name="connsiteY19" fmla="*/ 1767149 h 2519959"/>
              <a:gd name="connsiteX20" fmla="*/ 450136 w 4222823"/>
              <a:gd name="connsiteY20" fmla="*/ 1752578 h 2519959"/>
              <a:gd name="connsiteX21" fmla="*/ 446508 w 4222823"/>
              <a:gd name="connsiteY21" fmla="*/ 1747244 h 2519959"/>
              <a:gd name="connsiteX22" fmla="*/ 447557 w 4222823"/>
              <a:gd name="connsiteY22" fmla="*/ 1734983 h 2519959"/>
              <a:gd name="connsiteX23" fmla="*/ 542640 w 4222823"/>
              <a:gd name="connsiteY23" fmla="*/ 1709006 h 2519959"/>
              <a:gd name="connsiteX24" fmla="*/ 585209 w 4222823"/>
              <a:gd name="connsiteY24" fmla="*/ 1698730 h 2519959"/>
              <a:gd name="connsiteX25" fmla="*/ 587928 w 4222823"/>
              <a:gd name="connsiteY25" fmla="*/ 1648415 h 2519959"/>
              <a:gd name="connsiteX26" fmla="*/ 587984 w 4222823"/>
              <a:gd name="connsiteY26" fmla="*/ 1602187 h 2519959"/>
              <a:gd name="connsiteX27" fmla="*/ 570152 w 4222823"/>
              <a:gd name="connsiteY27" fmla="*/ 1590388 h 2519959"/>
              <a:gd name="connsiteX28" fmla="*/ 541126 w 4222823"/>
              <a:gd name="connsiteY28" fmla="*/ 1537232 h 2519959"/>
              <a:gd name="connsiteX29" fmla="*/ 559341 w 4222823"/>
              <a:gd name="connsiteY29" fmla="*/ 1494237 h 2519959"/>
              <a:gd name="connsiteX30" fmla="*/ 566217 w 4222823"/>
              <a:gd name="connsiteY30" fmla="*/ 1487425 h 2519959"/>
              <a:gd name="connsiteX31" fmla="*/ 569718 w 4222823"/>
              <a:gd name="connsiteY31" fmla="*/ 1482414 h 2519959"/>
              <a:gd name="connsiteX32" fmla="*/ 577827 w 4222823"/>
              <a:gd name="connsiteY32" fmla="*/ 1463134 h 2519959"/>
              <a:gd name="connsiteX33" fmla="*/ 571962 w 4222823"/>
              <a:gd name="connsiteY33" fmla="*/ 1445192 h 2519959"/>
              <a:gd name="connsiteX34" fmla="*/ 529130 w 4222823"/>
              <a:gd name="connsiteY34" fmla="*/ 1398964 h 2519959"/>
              <a:gd name="connsiteX35" fmla="*/ 501739 w 4222823"/>
              <a:gd name="connsiteY35" fmla="*/ 1370193 h 2519959"/>
              <a:gd name="connsiteX36" fmla="*/ 525572 w 4222823"/>
              <a:gd name="connsiteY36" fmla="*/ 1360471 h 2519959"/>
              <a:gd name="connsiteX37" fmla="*/ 550645 w 4222823"/>
              <a:gd name="connsiteY37" fmla="*/ 1354075 h 2519959"/>
              <a:gd name="connsiteX38" fmla="*/ 552086 w 4222823"/>
              <a:gd name="connsiteY38" fmla="*/ 1134134 h 2519959"/>
              <a:gd name="connsiteX39" fmla="*/ 549830 w 4222823"/>
              <a:gd name="connsiteY39" fmla="*/ 996282 h 2519959"/>
              <a:gd name="connsiteX40" fmla="*/ 551230 w 4222823"/>
              <a:gd name="connsiteY40" fmla="*/ 925000 h 2519959"/>
              <a:gd name="connsiteX41" fmla="*/ 555559 w 4222823"/>
              <a:gd name="connsiteY41" fmla="*/ 892765 h 2519959"/>
              <a:gd name="connsiteX42" fmla="*/ 630608 w 4222823"/>
              <a:gd name="connsiteY42" fmla="*/ 893319 h 2519959"/>
              <a:gd name="connsiteX43" fmla="*/ 649675 w 4222823"/>
              <a:gd name="connsiteY43" fmla="*/ 888770 h 2519959"/>
              <a:gd name="connsiteX44" fmla="*/ 655117 w 4222823"/>
              <a:gd name="connsiteY44" fmla="*/ 871614 h 2519959"/>
              <a:gd name="connsiteX45" fmla="*/ 660659 w 4222823"/>
              <a:gd name="connsiteY45" fmla="*/ 855288 h 2519959"/>
              <a:gd name="connsiteX46" fmla="*/ 667791 w 4222823"/>
              <a:gd name="connsiteY46" fmla="*/ 834853 h 2519959"/>
              <a:gd name="connsiteX47" fmla="*/ 675041 w 4222823"/>
              <a:gd name="connsiteY47" fmla="*/ 811277 h 2519959"/>
              <a:gd name="connsiteX48" fmla="*/ 699667 w 4222823"/>
              <a:gd name="connsiteY48" fmla="*/ 750017 h 2519959"/>
              <a:gd name="connsiteX49" fmla="*/ 734636 w 4222823"/>
              <a:gd name="connsiteY49" fmla="*/ 723832 h 2519959"/>
              <a:gd name="connsiteX50" fmla="*/ 758453 w 4222823"/>
              <a:gd name="connsiteY50" fmla="*/ 711501 h 2519959"/>
              <a:gd name="connsiteX51" fmla="*/ 758485 w 4222823"/>
              <a:gd name="connsiteY51" fmla="*/ 689750 h 2519959"/>
              <a:gd name="connsiteX52" fmla="*/ 766969 w 4222823"/>
              <a:gd name="connsiteY52" fmla="*/ 657422 h 2519959"/>
              <a:gd name="connsiteX53" fmla="*/ 779211 w 4222823"/>
              <a:gd name="connsiteY53" fmla="*/ 649202 h 2519959"/>
              <a:gd name="connsiteX54" fmla="*/ 794757 w 4222823"/>
              <a:gd name="connsiteY54" fmla="*/ 701942 h 2519959"/>
              <a:gd name="connsiteX55" fmla="*/ 815533 w 4222823"/>
              <a:gd name="connsiteY55" fmla="*/ 730274 h 2519959"/>
              <a:gd name="connsiteX56" fmla="*/ 869168 w 4222823"/>
              <a:gd name="connsiteY56" fmla="*/ 821229 h 2519959"/>
              <a:gd name="connsiteX57" fmla="*/ 875031 w 4222823"/>
              <a:gd name="connsiteY57" fmla="*/ 838755 h 2519959"/>
              <a:gd name="connsiteX58" fmla="*/ 877663 w 4222823"/>
              <a:gd name="connsiteY58" fmla="*/ 856974 h 2519959"/>
              <a:gd name="connsiteX59" fmla="*/ 880796 w 4222823"/>
              <a:gd name="connsiteY59" fmla="*/ 876994 h 2519959"/>
              <a:gd name="connsiteX60" fmla="*/ 987021 w 4222823"/>
              <a:gd name="connsiteY60" fmla="*/ 883783 h 2519959"/>
              <a:gd name="connsiteX61" fmla="*/ 1014306 w 4222823"/>
              <a:gd name="connsiteY61" fmla="*/ 851640 h 2519959"/>
              <a:gd name="connsiteX62" fmla="*/ 1050905 w 4222823"/>
              <a:gd name="connsiteY62" fmla="*/ 847553 h 2519959"/>
              <a:gd name="connsiteX63" fmla="*/ 1097805 w 4222823"/>
              <a:gd name="connsiteY63" fmla="*/ 841873 h 2519959"/>
              <a:gd name="connsiteX64" fmla="*/ 1149935 w 4222823"/>
              <a:gd name="connsiteY64" fmla="*/ 832706 h 2519959"/>
              <a:gd name="connsiteX65" fmla="*/ 1192046 w 4222823"/>
              <a:gd name="connsiteY65" fmla="*/ 823700 h 2519959"/>
              <a:gd name="connsiteX66" fmla="*/ 1205791 w 4222823"/>
              <a:gd name="connsiteY66" fmla="*/ 792666 h 2519959"/>
              <a:gd name="connsiteX67" fmla="*/ 1223446 w 4222823"/>
              <a:gd name="connsiteY67" fmla="*/ 729258 h 2519959"/>
              <a:gd name="connsiteX68" fmla="*/ 1235813 w 4222823"/>
              <a:gd name="connsiteY68" fmla="*/ 707507 h 2519959"/>
              <a:gd name="connsiteX69" fmla="*/ 1256665 w 4222823"/>
              <a:gd name="connsiteY69" fmla="*/ 677650 h 2519959"/>
              <a:gd name="connsiteX70" fmla="*/ 1326384 w 4222823"/>
              <a:gd name="connsiteY70" fmla="*/ 636710 h 2519959"/>
              <a:gd name="connsiteX71" fmla="*/ 1342524 w 4222823"/>
              <a:gd name="connsiteY71" fmla="*/ 624195 h 2519959"/>
              <a:gd name="connsiteX72" fmla="*/ 1348022 w 4222823"/>
              <a:gd name="connsiteY72" fmla="*/ 594685 h 2519959"/>
              <a:gd name="connsiteX73" fmla="*/ 1355815 w 4222823"/>
              <a:gd name="connsiteY73" fmla="*/ 554275 h 2519959"/>
              <a:gd name="connsiteX74" fmla="*/ 1379560 w 4222823"/>
              <a:gd name="connsiteY74" fmla="*/ 561734 h 2519959"/>
              <a:gd name="connsiteX75" fmla="*/ 1385429 w 4222823"/>
              <a:gd name="connsiteY75" fmla="*/ 585540 h 2519959"/>
              <a:gd name="connsiteX76" fmla="*/ 1389722 w 4222823"/>
              <a:gd name="connsiteY76" fmla="*/ 598448 h 2519959"/>
              <a:gd name="connsiteX77" fmla="*/ 1391892 w 4222823"/>
              <a:gd name="connsiteY77" fmla="*/ 622809 h 2519959"/>
              <a:gd name="connsiteX78" fmla="*/ 1412712 w 4222823"/>
              <a:gd name="connsiteY78" fmla="*/ 642229 h 2519959"/>
              <a:gd name="connsiteX79" fmla="*/ 1491254 w 4222823"/>
              <a:gd name="connsiteY79" fmla="*/ 708453 h 2519959"/>
              <a:gd name="connsiteX80" fmla="*/ 1494184 w 4222823"/>
              <a:gd name="connsiteY80" fmla="*/ 713326 h 2519959"/>
              <a:gd name="connsiteX81" fmla="*/ 1525882 w 4222823"/>
              <a:gd name="connsiteY81" fmla="*/ 806798 h 2519959"/>
              <a:gd name="connsiteX82" fmla="*/ 1528320 w 4222823"/>
              <a:gd name="connsiteY82" fmla="*/ 831528 h 2519959"/>
              <a:gd name="connsiteX83" fmla="*/ 1546970 w 4222823"/>
              <a:gd name="connsiteY83" fmla="*/ 844366 h 2519959"/>
              <a:gd name="connsiteX84" fmla="*/ 1580859 w 4222823"/>
              <a:gd name="connsiteY84" fmla="*/ 863162 h 2519959"/>
              <a:gd name="connsiteX85" fmla="*/ 1637948 w 4222823"/>
              <a:gd name="connsiteY85" fmla="*/ 889555 h 2519959"/>
              <a:gd name="connsiteX86" fmla="*/ 1679803 w 4222823"/>
              <a:gd name="connsiteY86" fmla="*/ 909968 h 2519959"/>
              <a:gd name="connsiteX87" fmla="*/ 1733253 w 4222823"/>
              <a:gd name="connsiteY87" fmla="*/ 910499 h 2519959"/>
              <a:gd name="connsiteX88" fmla="*/ 1786704 w 4222823"/>
              <a:gd name="connsiteY88" fmla="*/ 911030 h 2519959"/>
              <a:gd name="connsiteX89" fmla="*/ 1789400 w 4222823"/>
              <a:gd name="connsiteY89" fmla="*/ 895236 h 2519959"/>
              <a:gd name="connsiteX90" fmla="*/ 1795376 w 4222823"/>
              <a:gd name="connsiteY90" fmla="*/ 875285 h 2519959"/>
              <a:gd name="connsiteX91" fmla="*/ 1801245 w 4222823"/>
              <a:gd name="connsiteY91" fmla="*/ 856628 h 2519959"/>
              <a:gd name="connsiteX92" fmla="*/ 1852752 w 4222823"/>
              <a:gd name="connsiteY92" fmla="*/ 788810 h 2519959"/>
              <a:gd name="connsiteX93" fmla="*/ 1864897 w 4222823"/>
              <a:gd name="connsiteY93" fmla="*/ 771353 h 2519959"/>
              <a:gd name="connsiteX94" fmla="*/ 1868217 w 4222823"/>
              <a:gd name="connsiteY94" fmla="*/ 754866 h 2519959"/>
              <a:gd name="connsiteX95" fmla="*/ 1872752 w 4222823"/>
              <a:gd name="connsiteY95" fmla="*/ 742628 h 2519959"/>
              <a:gd name="connsiteX96" fmla="*/ 1878391 w 4222823"/>
              <a:gd name="connsiteY96" fmla="*/ 732376 h 2519959"/>
              <a:gd name="connsiteX97" fmla="*/ 1897532 w 4222823"/>
              <a:gd name="connsiteY97" fmla="*/ 768328 h 2519959"/>
              <a:gd name="connsiteX98" fmla="*/ 1915373 w 4222823"/>
              <a:gd name="connsiteY98" fmla="*/ 794721 h 2519959"/>
              <a:gd name="connsiteX99" fmla="*/ 1961745 w 4222823"/>
              <a:gd name="connsiteY99" fmla="*/ 895605 h 2519959"/>
              <a:gd name="connsiteX100" fmla="*/ 1968154 w 4222823"/>
              <a:gd name="connsiteY100" fmla="*/ 927355 h 2519959"/>
              <a:gd name="connsiteX101" fmla="*/ 1998418 w 4222823"/>
              <a:gd name="connsiteY101" fmla="*/ 918281 h 2519959"/>
              <a:gd name="connsiteX102" fmla="*/ 2059984 w 4222823"/>
              <a:gd name="connsiteY102" fmla="*/ 919620 h 2519959"/>
              <a:gd name="connsiteX103" fmla="*/ 2089816 w 4222823"/>
              <a:gd name="connsiteY103" fmla="*/ 932782 h 2519959"/>
              <a:gd name="connsiteX104" fmla="*/ 2116116 w 4222823"/>
              <a:gd name="connsiteY104" fmla="*/ 946544 h 2519959"/>
              <a:gd name="connsiteX105" fmla="*/ 2127799 w 4222823"/>
              <a:gd name="connsiteY105" fmla="*/ 976862 h 2519959"/>
              <a:gd name="connsiteX106" fmla="*/ 2138928 w 4222823"/>
              <a:gd name="connsiteY106" fmla="*/ 990555 h 2519959"/>
              <a:gd name="connsiteX107" fmla="*/ 2136827 w 4222823"/>
              <a:gd name="connsiteY107" fmla="*/ 1015216 h 2519959"/>
              <a:gd name="connsiteX108" fmla="*/ 2126021 w 4222823"/>
              <a:gd name="connsiteY108" fmla="*/ 1036875 h 2519959"/>
              <a:gd name="connsiteX109" fmla="*/ 2124012 w 4222823"/>
              <a:gd name="connsiteY109" fmla="*/ 1123813 h 2519959"/>
              <a:gd name="connsiteX110" fmla="*/ 2125744 w 4222823"/>
              <a:gd name="connsiteY110" fmla="*/ 1206063 h 2519959"/>
              <a:gd name="connsiteX111" fmla="*/ 2132094 w 4222823"/>
              <a:gd name="connsiteY111" fmla="*/ 1267046 h 2519959"/>
              <a:gd name="connsiteX112" fmla="*/ 2137797 w 4222823"/>
              <a:gd name="connsiteY112" fmla="*/ 1313412 h 2519959"/>
              <a:gd name="connsiteX113" fmla="*/ 2185731 w 4222823"/>
              <a:gd name="connsiteY113" fmla="*/ 1294686 h 2519959"/>
              <a:gd name="connsiteX114" fmla="*/ 2243109 w 4222823"/>
              <a:gd name="connsiteY114" fmla="*/ 1306162 h 2519959"/>
              <a:gd name="connsiteX115" fmla="*/ 2282062 w 4222823"/>
              <a:gd name="connsiteY115" fmla="*/ 1350935 h 2519959"/>
              <a:gd name="connsiteX116" fmla="*/ 2287395 w 4222823"/>
              <a:gd name="connsiteY116" fmla="*/ 1368346 h 2519959"/>
              <a:gd name="connsiteX117" fmla="*/ 2292845 w 4222823"/>
              <a:gd name="connsiteY117" fmla="*/ 1386795 h 2519959"/>
              <a:gd name="connsiteX118" fmla="*/ 2298894 w 4222823"/>
              <a:gd name="connsiteY118" fmla="*/ 1400465 h 2519959"/>
              <a:gd name="connsiteX119" fmla="*/ 2445814 w 4222823"/>
              <a:gd name="connsiteY119" fmla="*/ 1409794 h 2519959"/>
              <a:gd name="connsiteX120" fmla="*/ 2468419 w 4222823"/>
              <a:gd name="connsiteY120" fmla="*/ 1401412 h 2519959"/>
              <a:gd name="connsiteX121" fmla="*/ 2505432 w 4222823"/>
              <a:gd name="connsiteY121" fmla="*/ 1386495 h 2519959"/>
              <a:gd name="connsiteX122" fmla="*/ 2541128 w 4222823"/>
              <a:gd name="connsiteY122" fmla="*/ 1379013 h 2519959"/>
              <a:gd name="connsiteX123" fmla="*/ 2589432 w 4222823"/>
              <a:gd name="connsiteY123" fmla="*/ 1371624 h 2519959"/>
              <a:gd name="connsiteX124" fmla="*/ 2631109 w 4222823"/>
              <a:gd name="connsiteY124" fmla="*/ 1368392 h 2519959"/>
              <a:gd name="connsiteX125" fmla="*/ 2694791 w 4222823"/>
              <a:gd name="connsiteY125" fmla="*/ 1372040 h 2519959"/>
              <a:gd name="connsiteX126" fmla="*/ 2715687 w 4222823"/>
              <a:gd name="connsiteY126" fmla="*/ 1392937 h 2519959"/>
              <a:gd name="connsiteX127" fmla="*/ 2724461 w 4222823"/>
              <a:gd name="connsiteY127" fmla="*/ 1413257 h 2519959"/>
              <a:gd name="connsiteX128" fmla="*/ 2761612 w 4222823"/>
              <a:gd name="connsiteY128" fmla="*/ 1423602 h 2519959"/>
              <a:gd name="connsiteX129" fmla="*/ 2792160 w 4222823"/>
              <a:gd name="connsiteY129" fmla="*/ 1425195 h 2519959"/>
              <a:gd name="connsiteX130" fmla="*/ 2809408 w 4222823"/>
              <a:gd name="connsiteY130" fmla="*/ 1410279 h 2519959"/>
              <a:gd name="connsiteX131" fmla="*/ 2839471 w 4222823"/>
              <a:gd name="connsiteY131" fmla="*/ 1395339 h 2519959"/>
              <a:gd name="connsiteX132" fmla="*/ 2881286 w 4222823"/>
              <a:gd name="connsiteY132" fmla="*/ 1414389 h 2519959"/>
              <a:gd name="connsiteX133" fmla="*/ 2930883 w 4222823"/>
              <a:gd name="connsiteY133" fmla="*/ 1408939 h 2519959"/>
              <a:gd name="connsiteX134" fmla="*/ 3006687 w 4222823"/>
              <a:gd name="connsiteY134" fmla="*/ 1395985 h 2519959"/>
              <a:gd name="connsiteX135" fmla="*/ 3058362 w 4222823"/>
              <a:gd name="connsiteY135" fmla="*/ 1394808 h 2519959"/>
              <a:gd name="connsiteX136" fmla="*/ 3060532 w 4222823"/>
              <a:gd name="connsiteY136" fmla="*/ 1385086 h 2519959"/>
              <a:gd name="connsiteX137" fmla="*/ 3071546 w 4222823"/>
              <a:gd name="connsiteY137" fmla="*/ 1356246 h 2519959"/>
              <a:gd name="connsiteX138" fmla="*/ 3077941 w 4222823"/>
              <a:gd name="connsiteY138" fmla="*/ 1166785 h 2519959"/>
              <a:gd name="connsiteX139" fmla="*/ 3075125 w 4222823"/>
              <a:gd name="connsiteY139" fmla="*/ 1142586 h 2519959"/>
              <a:gd name="connsiteX140" fmla="*/ 3079696 w 4222823"/>
              <a:gd name="connsiteY140" fmla="*/ 1120072 h 2519959"/>
              <a:gd name="connsiteX141" fmla="*/ 3090872 w 4222823"/>
              <a:gd name="connsiteY141" fmla="*/ 968342 h 2519959"/>
              <a:gd name="connsiteX142" fmla="*/ 3098099 w 4222823"/>
              <a:gd name="connsiteY142" fmla="*/ 589974 h 2519959"/>
              <a:gd name="connsiteX143" fmla="*/ 3105349 w 4222823"/>
              <a:gd name="connsiteY143" fmla="*/ 301566 h 2519959"/>
              <a:gd name="connsiteX144" fmla="*/ 3109182 w 4222823"/>
              <a:gd name="connsiteY144" fmla="*/ 162981 h 2519959"/>
              <a:gd name="connsiteX145" fmla="*/ 3126338 w 4222823"/>
              <a:gd name="connsiteY145" fmla="*/ 21448 h 2519959"/>
              <a:gd name="connsiteX146" fmla="*/ 3156308 w 4222823"/>
              <a:gd name="connsiteY146" fmla="*/ 6531 h 2519959"/>
              <a:gd name="connsiteX147" fmla="*/ 3163466 w 4222823"/>
              <a:gd name="connsiteY147" fmla="*/ 18599 h 2519959"/>
              <a:gd name="connsiteX148" fmla="*/ 3169446 w 4222823"/>
              <a:gd name="connsiteY148" fmla="*/ 33109 h 2519959"/>
              <a:gd name="connsiteX149" fmla="*/ 3185147 w 4222823"/>
              <a:gd name="connsiteY149" fmla="*/ 296124 h 2519959"/>
              <a:gd name="connsiteX150" fmla="*/ 3192397 w 4222823"/>
              <a:gd name="connsiteY150" fmla="*/ 570023 h 2519959"/>
              <a:gd name="connsiteX151" fmla="*/ 3199994 w 4222823"/>
              <a:gd name="connsiteY151" fmla="*/ 883136 h 2519959"/>
              <a:gd name="connsiteX152" fmla="*/ 3203573 w 4222823"/>
              <a:gd name="connsiteY152" fmla="*/ 1109173 h 2519959"/>
              <a:gd name="connsiteX153" fmla="*/ 3212601 w 4222823"/>
              <a:gd name="connsiteY153" fmla="*/ 1118894 h 2519959"/>
              <a:gd name="connsiteX154" fmla="*/ 3217080 w 4222823"/>
              <a:gd name="connsiteY154" fmla="*/ 1144479 h 2519959"/>
              <a:gd name="connsiteX155" fmla="*/ 3212693 w 4222823"/>
              <a:gd name="connsiteY155" fmla="*/ 1245894 h 2519959"/>
              <a:gd name="connsiteX156" fmla="*/ 3212832 w 4222823"/>
              <a:gd name="connsiteY156" fmla="*/ 1342738 h 2519959"/>
              <a:gd name="connsiteX157" fmla="*/ 3222668 w 4222823"/>
              <a:gd name="connsiteY157" fmla="*/ 1358093 h 2519959"/>
              <a:gd name="connsiteX158" fmla="*/ 3232481 w 4222823"/>
              <a:gd name="connsiteY158" fmla="*/ 1380306 h 2519959"/>
              <a:gd name="connsiteX159" fmla="*/ 3279884 w 4222823"/>
              <a:gd name="connsiteY159" fmla="*/ 1398271 h 2519959"/>
              <a:gd name="connsiteX160" fmla="*/ 3330428 w 4222823"/>
              <a:gd name="connsiteY160" fmla="*/ 1412149 h 2519959"/>
              <a:gd name="connsiteX161" fmla="*/ 3413689 w 4222823"/>
              <a:gd name="connsiteY161" fmla="*/ 1426188 h 2519959"/>
              <a:gd name="connsiteX162" fmla="*/ 3528745 w 4222823"/>
              <a:gd name="connsiteY162" fmla="*/ 1448009 h 2519959"/>
              <a:gd name="connsiteX163" fmla="*/ 3557053 w 4222823"/>
              <a:gd name="connsiteY163" fmla="*/ 1460917 h 2519959"/>
              <a:gd name="connsiteX164" fmla="*/ 3577118 w 4222823"/>
              <a:gd name="connsiteY164" fmla="*/ 1468422 h 2519959"/>
              <a:gd name="connsiteX165" fmla="*/ 3577118 w 4222823"/>
              <a:gd name="connsiteY165" fmla="*/ 1491443 h 2519959"/>
              <a:gd name="connsiteX166" fmla="*/ 3577118 w 4222823"/>
              <a:gd name="connsiteY166" fmla="*/ 1514488 h 2519959"/>
              <a:gd name="connsiteX167" fmla="*/ 3599793 w 4222823"/>
              <a:gd name="connsiteY167" fmla="*/ 1516497 h 2519959"/>
              <a:gd name="connsiteX168" fmla="*/ 3742164 w 4222823"/>
              <a:gd name="connsiteY168" fmla="*/ 1522477 h 2519959"/>
              <a:gd name="connsiteX169" fmla="*/ 3876384 w 4222823"/>
              <a:gd name="connsiteY169" fmla="*/ 1529751 h 2519959"/>
              <a:gd name="connsiteX170" fmla="*/ 3961632 w 4222823"/>
              <a:gd name="connsiteY170" fmla="*/ 1558568 h 2519959"/>
              <a:gd name="connsiteX171" fmla="*/ 4099477 w 4222823"/>
              <a:gd name="connsiteY171" fmla="*/ 1609022 h 2519959"/>
              <a:gd name="connsiteX172" fmla="*/ 4186410 w 4222823"/>
              <a:gd name="connsiteY172" fmla="*/ 1644882 h 2519959"/>
              <a:gd name="connsiteX173" fmla="*/ 4217027 w 4222823"/>
              <a:gd name="connsiteY173" fmla="*/ 1660168 h 2519959"/>
              <a:gd name="connsiteX174" fmla="*/ 4222823 w 4222823"/>
              <a:gd name="connsiteY174" fmla="*/ 1681712 h 2519959"/>
              <a:gd name="connsiteX175" fmla="*/ 4219198 w 4222823"/>
              <a:gd name="connsiteY175" fmla="*/ 1705519 h 2519959"/>
              <a:gd name="connsiteX176" fmla="*/ 4219198 w 4222823"/>
              <a:gd name="connsiteY176" fmla="*/ 1770820 h 2519959"/>
              <a:gd name="connsiteX177" fmla="*/ 4222823 w 4222823"/>
              <a:gd name="connsiteY177" fmla="*/ 1810929 h 2519959"/>
              <a:gd name="connsiteX178" fmla="*/ 4217420 w 4222823"/>
              <a:gd name="connsiteY178" fmla="*/ 1848821 h 2519959"/>
              <a:gd name="connsiteX179" fmla="*/ 4213541 w 4222823"/>
              <a:gd name="connsiteY179" fmla="*/ 1896804 h 2519959"/>
              <a:gd name="connsiteX180" fmla="*/ 4218944 w 4222823"/>
              <a:gd name="connsiteY180" fmla="*/ 1946080 h 2519959"/>
              <a:gd name="connsiteX181" fmla="*/ 4222823 w 4222823"/>
              <a:gd name="connsiteY181" fmla="*/ 2233654 h 2519959"/>
              <a:gd name="connsiteX182" fmla="*/ 4222823 w 4222823"/>
              <a:gd name="connsiteY182" fmla="*/ 2519959 h 2519959"/>
              <a:gd name="connsiteX183" fmla="*/ 2148049 w 4222823"/>
              <a:gd name="connsiteY183" fmla="*/ 2519959 h 2519959"/>
              <a:gd name="connsiteX184" fmla="*/ 4041453 w 4222823"/>
              <a:gd name="connsiteY184" fmla="*/ 1631374 h 2519959"/>
              <a:gd name="connsiteX185" fmla="*/ 4012429 w 4222823"/>
              <a:gd name="connsiteY185" fmla="*/ 1622161 h 2519959"/>
              <a:gd name="connsiteX186" fmla="*/ 3925358 w 4222823"/>
              <a:gd name="connsiteY186" fmla="*/ 1587363 h 2519959"/>
              <a:gd name="connsiteX187" fmla="*/ 3852764 w 4222823"/>
              <a:gd name="connsiteY187" fmla="*/ 1558592 h 2519959"/>
              <a:gd name="connsiteX188" fmla="*/ 3882226 w 4222823"/>
              <a:gd name="connsiteY188" fmla="*/ 1580782 h 2519959"/>
              <a:gd name="connsiteX189" fmla="*/ 3909426 w 4222823"/>
              <a:gd name="connsiteY189" fmla="*/ 1595283 h 2519959"/>
              <a:gd name="connsiteX190" fmla="*/ 3919123 w 4222823"/>
              <a:gd name="connsiteY190" fmla="*/ 1602118 h 2519959"/>
              <a:gd name="connsiteX191" fmla="*/ 3977979 w 4222823"/>
              <a:gd name="connsiteY191" fmla="*/ 1625809 h 2519959"/>
              <a:gd name="connsiteX192" fmla="*/ 4025129 w 4222823"/>
              <a:gd name="connsiteY192" fmla="*/ 1634237 h 2519959"/>
              <a:gd name="connsiteX193" fmla="*/ 4041453 w 4222823"/>
              <a:gd name="connsiteY193" fmla="*/ 1631374 h 2519959"/>
              <a:gd name="connsiteX0" fmla="*/ 2147797 w 4222571"/>
              <a:gd name="connsiteY0" fmla="*/ 2519959 h 2519959"/>
              <a:gd name="connsiteX1" fmla="*/ 145575 w 4222571"/>
              <a:gd name="connsiteY1" fmla="*/ 2077329 h 2519959"/>
              <a:gd name="connsiteX2" fmla="*/ 155351 w 4222571"/>
              <a:gd name="connsiteY2" fmla="*/ 2054215 h 2519959"/>
              <a:gd name="connsiteX3" fmla="*/ 158852 w 4222571"/>
              <a:gd name="connsiteY3" fmla="*/ 2030639 h 2519959"/>
              <a:gd name="connsiteX4" fmla="*/ 409980 w 4222571"/>
              <a:gd name="connsiteY4" fmla="*/ 1997480 h 2519959"/>
              <a:gd name="connsiteX5" fmla="*/ 920563 w 4222571"/>
              <a:gd name="connsiteY5" fmla="*/ 1962405 h 2519959"/>
              <a:gd name="connsiteX6" fmla="*/ 1008533 w 4222571"/>
              <a:gd name="connsiteY6" fmla="*/ 1958018 h 2519959"/>
              <a:gd name="connsiteX7" fmla="*/ 960467 w 4222571"/>
              <a:gd name="connsiteY7" fmla="*/ 1941924 h 2519959"/>
              <a:gd name="connsiteX8" fmla="*/ 888822 w 4222571"/>
              <a:gd name="connsiteY8" fmla="*/ 1919849 h 2519959"/>
              <a:gd name="connsiteX9" fmla="*/ 847106 w 4222571"/>
              <a:gd name="connsiteY9" fmla="*/ 1907149 h 2519959"/>
              <a:gd name="connsiteX10" fmla="*/ 819897 w 4222571"/>
              <a:gd name="connsiteY10" fmla="*/ 1896435 h 2519959"/>
              <a:gd name="connsiteX11" fmla="*/ 785435 w 4222571"/>
              <a:gd name="connsiteY11" fmla="*/ 1877038 h 2519959"/>
              <a:gd name="connsiteX12" fmla="*/ 737021 w 4222571"/>
              <a:gd name="connsiteY12" fmla="*/ 1851061 h 2519959"/>
              <a:gd name="connsiteX13" fmla="*/ 710156 w 4222571"/>
              <a:gd name="connsiteY13" fmla="*/ 1837922 h 2519959"/>
              <a:gd name="connsiteX14" fmla="*/ 679890 w 4222571"/>
              <a:gd name="connsiteY14" fmla="*/ 1810721 h 2519959"/>
              <a:gd name="connsiteX15" fmla="*/ 637830 w 4222571"/>
              <a:gd name="connsiteY15" fmla="*/ 1783404 h 2519959"/>
              <a:gd name="connsiteX16" fmla="*/ 596802 w 4222571"/>
              <a:gd name="connsiteY16" fmla="*/ 1781696 h 2519959"/>
              <a:gd name="connsiteX17" fmla="*/ 530169 w 4222571"/>
              <a:gd name="connsiteY17" fmla="*/ 1778232 h 2519959"/>
              <a:gd name="connsiteX18" fmla="*/ 469406 w 4222571"/>
              <a:gd name="connsiteY18" fmla="*/ 1767149 h 2519959"/>
              <a:gd name="connsiteX19" fmla="*/ 449884 w 4222571"/>
              <a:gd name="connsiteY19" fmla="*/ 1752578 h 2519959"/>
              <a:gd name="connsiteX20" fmla="*/ 446256 w 4222571"/>
              <a:gd name="connsiteY20" fmla="*/ 1747244 h 2519959"/>
              <a:gd name="connsiteX21" fmla="*/ 447305 w 4222571"/>
              <a:gd name="connsiteY21" fmla="*/ 1734983 h 2519959"/>
              <a:gd name="connsiteX22" fmla="*/ 542388 w 4222571"/>
              <a:gd name="connsiteY22" fmla="*/ 1709006 h 2519959"/>
              <a:gd name="connsiteX23" fmla="*/ 584957 w 4222571"/>
              <a:gd name="connsiteY23" fmla="*/ 1698730 h 2519959"/>
              <a:gd name="connsiteX24" fmla="*/ 587676 w 4222571"/>
              <a:gd name="connsiteY24" fmla="*/ 1648415 h 2519959"/>
              <a:gd name="connsiteX25" fmla="*/ 587732 w 4222571"/>
              <a:gd name="connsiteY25" fmla="*/ 1602187 h 2519959"/>
              <a:gd name="connsiteX26" fmla="*/ 569900 w 4222571"/>
              <a:gd name="connsiteY26" fmla="*/ 1590388 h 2519959"/>
              <a:gd name="connsiteX27" fmla="*/ 540874 w 4222571"/>
              <a:gd name="connsiteY27" fmla="*/ 1537232 h 2519959"/>
              <a:gd name="connsiteX28" fmla="*/ 559089 w 4222571"/>
              <a:gd name="connsiteY28" fmla="*/ 1494237 h 2519959"/>
              <a:gd name="connsiteX29" fmla="*/ 565965 w 4222571"/>
              <a:gd name="connsiteY29" fmla="*/ 1487425 h 2519959"/>
              <a:gd name="connsiteX30" fmla="*/ 569466 w 4222571"/>
              <a:gd name="connsiteY30" fmla="*/ 1482414 h 2519959"/>
              <a:gd name="connsiteX31" fmla="*/ 577575 w 4222571"/>
              <a:gd name="connsiteY31" fmla="*/ 1463134 h 2519959"/>
              <a:gd name="connsiteX32" fmla="*/ 571710 w 4222571"/>
              <a:gd name="connsiteY32" fmla="*/ 1445192 h 2519959"/>
              <a:gd name="connsiteX33" fmla="*/ 528878 w 4222571"/>
              <a:gd name="connsiteY33" fmla="*/ 1398964 h 2519959"/>
              <a:gd name="connsiteX34" fmla="*/ 501487 w 4222571"/>
              <a:gd name="connsiteY34" fmla="*/ 1370193 h 2519959"/>
              <a:gd name="connsiteX35" fmla="*/ 525320 w 4222571"/>
              <a:gd name="connsiteY35" fmla="*/ 1360471 h 2519959"/>
              <a:gd name="connsiteX36" fmla="*/ 550393 w 4222571"/>
              <a:gd name="connsiteY36" fmla="*/ 1354075 h 2519959"/>
              <a:gd name="connsiteX37" fmla="*/ 551834 w 4222571"/>
              <a:gd name="connsiteY37" fmla="*/ 1134134 h 2519959"/>
              <a:gd name="connsiteX38" fmla="*/ 549578 w 4222571"/>
              <a:gd name="connsiteY38" fmla="*/ 996282 h 2519959"/>
              <a:gd name="connsiteX39" fmla="*/ 550978 w 4222571"/>
              <a:gd name="connsiteY39" fmla="*/ 925000 h 2519959"/>
              <a:gd name="connsiteX40" fmla="*/ 555307 w 4222571"/>
              <a:gd name="connsiteY40" fmla="*/ 892765 h 2519959"/>
              <a:gd name="connsiteX41" fmla="*/ 630356 w 4222571"/>
              <a:gd name="connsiteY41" fmla="*/ 893319 h 2519959"/>
              <a:gd name="connsiteX42" fmla="*/ 649423 w 4222571"/>
              <a:gd name="connsiteY42" fmla="*/ 888770 h 2519959"/>
              <a:gd name="connsiteX43" fmla="*/ 654865 w 4222571"/>
              <a:gd name="connsiteY43" fmla="*/ 871614 h 2519959"/>
              <a:gd name="connsiteX44" fmla="*/ 660407 w 4222571"/>
              <a:gd name="connsiteY44" fmla="*/ 855288 h 2519959"/>
              <a:gd name="connsiteX45" fmla="*/ 667539 w 4222571"/>
              <a:gd name="connsiteY45" fmla="*/ 834853 h 2519959"/>
              <a:gd name="connsiteX46" fmla="*/ 674789 w 4222571"/>
              <a:gd name="connsiteY46" fmla="*/ 811277 h 2519959"/>
              <a:gd name="connsiteX47" fmla="*/ 699415 w 4222571"/>
              <a:gd name="connsiteY47" fmla="*/ 750017 h 2519959"/>
              <a:gd name="connsiteX48" fmla="*/ 734384 w 4222571"/>
              <a:gd name="connsiteY48" fmla="*/ 723832 h 2519959"/>
              <a:gd name="connsiteX49" fmla="*/ 758201 w 4222571"/>
              <a:gd name="connsiteY49" fmla="*/ 711501 h 2519959"/>
              <a:gd name="connsiteX50" fmla="*/ 758233 w 4222571"/>
              <a:gd name="connsiteY50" fmla="*/ 689750 h 2519959"/>
              <a:gd name="connsiteX51" fmla="*/ 766717 w 4222571"/>
              <a:gd name="connsiteY51" fmla="*/ 657422 h 2519959"/>
              <a:gd name="connsiteX52" fmla="*/ 778959 w 4222571"/>
              <a:gd name="connsiteY52" fmla="*/ 649202 h 2519959"/>
              <a:gd name="connsiteX53" fmla="*/ 794505 w 4222571"/>
              <a:gd name="connsiteY53" fmla="*/ 701942 h 2519959"/>
              <a:gd name="connsiteX54" fmla="*/ 815281 w 4222571"/>
              <a:gd name="connsiteY54" fmla="*/ 730274 h 2519959"/>
              <a:gd name="connsiteX55" fmla="*/ 868916 w 4222571"/>
              <a:gd name="connsiteY55" fmla="*/ 821229 h 2519959"/>
              <a:gd name="connsiteX56" fmla="*/ 874779 w 4222571"/>
              <a:gd name="connsiteY56" fmla="*/ 838755 h 2519959"/>
              <a:gd name="connsiteX57" fmla="*/ 877411 w 4222571"/>
              <a:gd name="connsiteY57" fmla="*/ 856974 h 2519959"/>
              <a:gd name="connsiteX58" fmla="*/ 880544 w 4222571"/>
              <a:gd name="connsiteY58" fmla="*/ 876994 h 2519959"/>
              <a:gd name="connsiteX59" fmla="*/ 986769 w 4222571"/>
              <a:gd name="connsiteY59" fmla="*/ 883783 h 2519959"/>
              <a:gd name="connsiteX60" fmla="*/ 1014054 w 4222571"/>
              <a:gd name="connsiteY60" fmla="*/ 851640 h 2519959"/>
              <a:gd name="connsiteX61" fmla="*/ 1050653 w 4222571"/>
              <a:gd name="connsiteY61" fmla="*/ 847553 h 2519959"/>
              <a:gd name="connsiteX62" fmla="*/ 1097553 w 4222571"/>
              <a:gd name="connsiteY62" fmla="*/ 841873 h 2519959"/>
              <a:gd name="connsiteX63" fmla="*/ 1149683 w 4222571"/>
              <a:gd name="connsiteY63" fmla="*/ 832706 h 2519959"/>
              <a:gd name="connsiteX64" fmla="*/ 1191794 w 4222571"/>
              <a:gd name="connsiteY64" fmla="*/ 823700 h 2519959"/>
              <a:gd name="connsiteX65" fmla="*/ 1205539 w 4222571"/>
              <a:gd name="connsiteY65" fmla="*/ 792666 h 2519959"/>
              <a:gd name="connsiteX66" fmla="*/ 1223194 w 4222571"/>
              <a:gd name="connsiteY66" fmla="*/ 729258 h 2519959"/>
              <a:gd name="connsiteX67" fmla="*/ 1235561 w 4222571"/>
              <a:gd name="connsiteY67" fmla="*/ 707507 h 2519959"/>
              <a:gd name="connsiteX68" fmla="*/ 1256413 w 4222571"/>
              <a:gd name="connsiteY68" fmla="*/ 677650 h 2519959"/>
              <a:gd name="connsiteX69" fmla="*/ 1326132 w 4222571"/>
              <a:gd name="connsiteY69" fmla="*/ 636710 h 2519959"/>
              <a:gd name="connsiteX70" fmla="*/ 1342272 w 4222571"/>
              <a:gd name="connsiteY70" fmla="*/ 624195 h 2519959"/>
              <a:gd name="connsiteX71" fmla="*/ 1347770 w 4222571"/>
              <a:gd name="connsiteY71" fmla="*/ 594685 h 2519959"/>
              <a:gd name="connsiteX72" fmla="*/ 1355563 w 4222571"/>
              <a:gd name="connsiteY72" fmla="*/ 554275 h 2519959"/>
              <a:gd name="connsiteX73" fmla="*/ 1379308 w 4222571"/>
              <a:gd name="connsiteY73" fmla="*/ 561734 h 2519959"/>
              <a:gd name="connsiteX74" fmla="*/ 1385177 w 4222571"/>
              <a:gd name="connsiteY74" fmla="*/ 585540 h 2519959"/>
              <a:gd name="connsiteX75" fmla="*/ 1389470 w 4222571"/>
              <a:gd name="connsiteY75" fmla="*/ 598448 h 2519959"/>
              <a:gd name="connsiteX76" fmla="*/ 1391640 w 4222571"/>
              <a:gd name="connsiteY76" fmla="*/ 622809 h 2519959"/>
              <a:gd name="connsiteX77" fmla="*/ 1412460 w 4222571"/>
              <a:gd name="connsiteY77" fmla="*/ 642229 h 2519959"/>
              <a:gd name="connsiteX78" fmla="*/ 1491002 w 4222571"/>
              <a:gd name="connsiteY78" fmla="*/ 708453 h 2519959"/>
              <a:gd name="connsiteX79" fmla="*/ 1493932 w 4222571"/>
              <a:gd name="connsiteY79" fmla="*/ 713326 h 2519959"/>
              <a:gd name="connsiteX80" fmla="*/ 1525630 w 4222571"/>
              <a:gd name="connsiteY80" fmla="*/ 806798 h 2519959"/>
              <a:gd name="connsiteX81" fmla="*/ 1528068 w 4222571"/>
              <a:gd name="connsiteY81" fmla="*/ 831528 h 2519959"/>
              <a:gd name="connsiteX82" fmla="*/ 1546718 w 4222571"/>
              <a:gd name="connsiteY82" fmla="*/ 844366 h 2519959"/>
              <a:gd name="connsiteX83" fmla="*/ 1580607 w 4222571"/>
              <a:gd name="connsiteY83" fmla="*/ 863162 h 2519959"/>
              <a:gd name="connsiteX84" fmla="*/ 1637696 w 4222571"/>
              <a:gd name="connsiteY84" fmla="*/ 889555 h 2519959"/>
              <a:gd name="connsiteX85" fmla="*/ 1679551 w 4222571"/>
              <a:gd name="connsiteY85" fmla="*/ 909968 h 2519959"/>
              <a:gd name="connsiteX86" fmla="*/ 1733001 w 4222571"/>
              <a:gd name="connsiteY86" fmla="*/ 910499 h 2519959"/>
              <a:gd name="connsiteX87" fmla="*/ 1786452 w 4222571"/>
              <a:gd name="connsiteY87" fmla="*/ 911030 h 2519959"/>
              <a:gd name="connsiteX88" fmla="*/ 1789148 w 4222571"/>
              <a:gd name="connsiteY88" fmla="*/ 895236 h 2519959"/>
              <a:gd name="connsiteX89" fmla="*/ 1795124 w 4222571"/>
              <a:gd name="connsiteY89" fmla="*/ 875285 h 2519959"/>
              <a:gd name="connsiteX90" fmla="*/ 1800993 w 4222571"/>
              <a:gd name="connsiteY90" fmla="*/ 856628 h 2519959"/>
              <a:gd name="connsiteX91" fmla="*/ 1852500 w 4222571"/>
              <a:gd name="connsiteY91" fmla="*/ 788810 h 2519959"/>
              <a:gd name="connsiteX92" fmla="*/ 1864645 w 4222571"/>
              <a:gd name="connsiteY92" fmla="*/ 771353 h 2519959"/>
              <a:gd name="connsiteX93" fmla="*/ 1867965 w 4222571"/>
              <a:gd name="connsiteY93" fmla="*/ 754866 h 2519959"/>
              <a:gd name="connsiteX94" fmla="*/ 1872500 w 4222571"/>
              <a:gd name="connsiteY94" fmla="*/ 742628 h 2519959"/>
              <a:gd name="connsiteX95" fmla="*/ 1878139 w 4222571"/>
              <a:gd name="connsiteY95" fmla="*/ 732376 h 2519959"/>
              <a:gd name="connsiteX96" fmla="*/ 1897280 w 4222571"/>
              <a:gd name="connsiteY96" fmla="*/ 768328 h 2519959"/>
              <a:gd name="connsiteX97" fmla="*/ 1915121 w 4222571"/>
              <a:gd name="connsiteY97" fmla="*/ 794721 h 2519959"/>
              <a:gd name="connsiteX98" fmla="*/ 1961493 w 4222571"/>
              <a:gd name="connsiteY98" fmla="*/ 895605 h 2519959"/>
              <a:gd name="connsiteX99" fmla="*/ 1967902 w 4222571"/>
              <a:gd name="connsiteY99" fmla="*/ 927355 h 2519959"/>
              <a:gd name="connsiteX100" fmla="*/ 1998166 w 4222571"/>
              <a:gd name="connsiteY100" fmla="*/ 918281 h 2519959"/>
              <a:gd name="connsiteX101" fmla="*/ 2059732 w 4222571"/>
              <a:gd name="connsiteY101" fmla="*/ 919620 h 2519959"/>
              <a:gd name="connsiteX102" fmla="*/ 2089564 w 4222571"/>
              <a:gd name="connsiteY102" fmla="*/ 932782 h 2519959"/>
              <a:gd name="connsiteX103" fmla="*/ 2115864 w 4222571"/>
              <a:gd name="connsiteY103" fmla="*/ 946544 h 2519959"/>
              <a:gd name="connsiteX104" fmla="*/ 2127547 w 4222571"/>
              <a:gd name="connsiteY104" fmla="*/ 976862 h 2519959"/>
              <a:gd name="connsiteX105" fmla="*/ 2138676 w 4222571"/>
              <a:gd name="connsiteY105" fmla="*/ 990555 h 2519959"/>
              <a:gd name="connsiteX106" fmla="*/ 2136575 w 4222571"/>
              <a:gd name="connsiteY106" fmla="*/ 1015216 h 2519959"/>
              <a:gd name="connsiteX107" fmla="*/ 2125769 w 4222571"/>
              <a:gd name="connsiteY107" fmla="*/ 1036875 h 2519959"/>
              <a:gd name="connsiteX108" fmla="*/ 2123760 w 4222571"/>
              <a:gd name="connsiteY108" fmla="*/ 1123813 h 2519959"/>
              <a:gd name="connsiteX109" fmla="*/ 2125492 w 4222571"/>
              <a:gd name="connsiteY109" fmla="*/ 1206063 h 2519959"/>
              <a:gd name="connsiteX110" fmla="*/ 2131842 w 4222571"/>
              <a:gd name="connsiteY110" fmla="*/ 1267046 h 2519959"/>
              <a:gd name="connsiteX111" fmla="*/ 2137545 w 4222571"/>
              <a:gd name="connsiteY111" fmla="*/ 1313412 h 2519959"/>
              <a:gd name="connsiteX112" fmla="*/ 2185479 w 4222571"/>
              <a:gd name="connsiteY112" fmla="*/ 1294686 h 2519959"/>
              <a:gd name="connsiteX113" fmla="*/ 2242857 w 4222571"/>
              <a:gd name="connsiteY113" fmla="*/ 1306162 h 2519959"/>
              <a:gd name="connsiteX114" fmla="*/ 2281810 w 4222571"/>
              <a:gd name="connsiteY114" fmla="*/ 1350935 h 2519959"/>
              <a:gd name="connsiteX115" fmla="*/ 2287143 w 4222571"/>
              <a:gd name="connsiteY115" fmla="*/ 1368346 h 2519959"/>
              <a:gd name="connsiteX116" fmla="*/ 2292593 w 4222571"/>
              <a:gd name="connsiteY116" fmla="*/ 1386795 h 2519959"/>
              <a:gd name="connsiteX117" fmla="*/ 2298642 w 4222571"/>
              <a:gd name="connsiteY117" fmla="*/ 1400465 h 2519959"/>
              <a:gd name="connsiteX118" fmla="*/ 2445562 w 4222571"/>
              <a:gd name="connsiteY118" fmla="*/ 1409794 h 2519959"/>
              <a:gd name="connsiteX119" fmla="*/ 2468167 w 4222571"/>
              <a:gd name="connsiteY119" fmla="*/ 1401412 h 2519959"/>
              <a:gd name="connsiteX120" fmla="*/ 2505180 w 4222571"/>
              <a:gd name="connsiteY120" fmla="*/ 1386495 h 2519959"/>
              <a:gd name="connsiteX121" fmla="*/ 2540876 w 4222571"/>
              <a:gd name="connsiteY121" fmla="*/ 1379013 h 2519959"/>
              <a:gd name="connsiteX122" fmla="*/ 2589180 w 4222571"/>
              <a:gd name="connsiteY122" fmla="*/ 1371624 h 2519959"/>
              <a:gd name="connsiteX123" fmla="*/ 2630857 w 4222571"/>
              <a:gd name="connsiteY123" fmla="*/ 1368392 h 2519959"/>
              <a:gd name="connsiteX124" fmla="*/ 2694539 w 4222571"/>
              <a:gd name="connsiteY124" fmla="*/ 1372040 h 2519959"/>
              <a:gd name="connsiteX125" fmla="*/ 2715435 w 4222571"/>
              <a:gd name="connsiteY125" fmla="*/ 1392937 h 2519959"/>
              <a:gd name="connsiteX126" fmla="*/ 2724209 w 4222571"/>
              <a:gd name="connsiteY126" fmla="*/ 1413257 h 2519959"/>
              <a:gd name="connsiteX127" fmla="*/ 2761360 w 4222571"/>
              <a:gd name="connsiteY127" fmla="*/ 1423602 h 2519959"/>
              <a:gd name="connsiteX128" fmla="*/ 2791908 w 4222571"/>
              <a:gd name="connsiteY128" fmla="*/ 1425195 h 2519959"/>
              <a:gd name="connsiteX129" fmla="*/ 2809156 w 4222571"/>
              <a:gd name="connsiteY129" fmla="*/ 1410279 h 2519959"/>
              <a:gd name="connsiteX130" fmla="*/ 2839219 w 4222571"/>
              <a:gd name="connsiteY130" fmla="*/ 1395339 h 2519959"/>
              <a:gd name="connsiteX131" fmla="*/ 2881034 w 4222571"/>
              <a:gd name="connsiteY131" fmla="*/ 1414389 h 2519959"/>
              <a:gd name="connsiteX132" fmla="*/ 2930631 w 4222571"/>
              <a:gd name="connsiteY132" fmla="*/ 1408939 h 2519959"/>
              <a:gd name="connsiteX133" fmla="*/ 3006435 w 4222571"/>
              <a:gd name="connsiteY133" fmla="*/ 1395985 h 2519959"/>
              <a:gd name="connsiteX134" fmla="*/ 3058110 w 4222571"/>
              <a:gd name="connsiteY134" fmla="*/ 1394808 h 2519959"/>
              <a:gd name="connsiteX135" fmla="*/ 3060280 w 4222571"/>
              <a:gd name="connsiteY135" fmla="*/ 1385086 h 2519959"/>
              <a:gd name="connsiteX136" fmla="*/ 3071294 w 4222571"/>
              <a:gd name="connsiteY136" fmla="*/ 1356246 h 2519959"/>
              <a:gd name="connsiteX137" fmla="*/ 3077689 w 4222571"/>
              <a:gd name="connsiteY137" fmla="*/ 1166785 h 2519959"/>
              <a:gd name="connsiteX138" fmla="*/ 3074873 w 4222571"/>
              <a:gd name="connsiteY138" fmla="*/ 1142586 h 2519959"/>
              <a:gd name="connsiteX139" fmla="*/ 3079444 w 4222571"/>
              <a:gd name="connsiteY139" fmla="*/ 1120072 h 2519959"/>
              <a:gd name="connsiteX140" fmla="*/ 3090620 w 4222571"/>
              <a:gd name="connsiteY140" fmla="*/ 968342 h 2519959"/>
              <a:gd name="connsiteX141" fmla="*/ 3097847 w 4222571"/>
              <a:gd name="connsiteY141" fmla="*/ 589974 h 2519959"/>
              <a:gd name="connsiteX142" fmla="*/ 3105097 w 4222571"/>
              <a:gd name="connsiteY142" fmla="*/ 301566 h 2519959"/>
              <a:gd name="connsiteX143" fmla="*/ 3108930 w 4222571"/>
              <a:gd name="connsiteY143" fmla="*/ 162981 h 2519959"/>
              <a:gd name="connsiteX144" fmla="*/ 3126086 w 4222571"/>
              <a:gd name="connsiteY144" fmla="*/ 21448 h 2519959"/>
              <a:gd name="connsiteX145" fmla="*/ 3156056 w 4222571"/>
              <a:gd name="connsiteY145" fmla="*/ 6531 h 2519959"/>
              <a:gd name="connsiteX146" fmla="*/ 3163214 w 4222571"/>
              <a:gd name="connsiteY146" fmla="*/ 18599 h 2519959"/>
              <a:gd name="connsiteX147" fmla="*/ 3169194 w 4222571"/>
              <a:gd name="connsiteY147" fmla="*/ 33109 h 2519959"/>
              <a:gd name="connsiteX148" fmla="*/ 3184895 w 4222571"/>
              <a:gd name="connsiteY148" fmla="*/ 296124 h 2519959"/>
              <a:gd name="connsiteX149" fmla="*/ 3192145 w 4222571"/>
              <a:gd name="connsiteY149" fmla="*/ 570023 h 2519959"/>
              <a:gd name="connsiteX150" fmla="*/ 3199742 w 4222571"/>
              <a:gd name="connsiteY150" fmla="*/ 883136 h 2519959"/>
              <a:gd name="connsiteX151" fmla="*/ 3203321 w 4222571"/>
              <a:gd name="connsiteY151" fmla="*/ 1109173 h 2519959"/>
              <a:gd name="connsiteX152" fmla="*/ 3212349 w 4222571"/>
              <a:gd name="connsiteY152" fmla="*/ 1118894 h 2519959"/>
              <a:gd name="connsiteX153" fmla="*/ 3216828 w 4222571"/>
              <a:gd name="connsiteY153" fmla="*/ 1144479 h 2519959"/>
              <a:gd name="connsiteX154" fmla="*/ 3212441 w 4222571"/>
              <a:gd name="connsiteY154" fmla="*/ 1245894 h 2519959"/>
              <a:gd name="connsiteX155" fmla="*/ 3212580 w 4222571"/>
              <a:gd name="connsiteY155" fmla="*/ 1342738 h 2519959"/>
              <a:gd name="connsiteX156" fmla="*/ 3222416 w 4222571"/>
              <a:gd name="connsiteY156" fmla="*/ 1358093 h 2519959"/>
              <a:gd name="connsiteX157" fmla="*/ 3232229 w 4222571"/>
              <a:gd name="connsiteY157" fmla="*/ 1380306 h 2519959"/>
              <a:gd name="connsiteX158" fmla="*/ 3279632 w 4222571"/>
              <a:gd name="connsiteY158" fmla="*/ 1398271 h 2519959"/>
              <a:gd name="connsiteX159" fmla="*/ 3330176 w 4222571"/>
              <a:gd name="connsiteY159" fmla="*/ 1412149 h 2519959"/>
              <a:gd name="connsiteX160" fmla="*/ 3413437 w 4222571"/>
              <a:gd name="connsiteY160" fmla="*/ 1426188 h 2519959"/>
              <a:gd name="connsiteX161" fmla="*/ 3528493 w 4222571"/>
              <a:gd name="connsiteY161" fmla="*/ 1448009 h 2519959"/>
              <a:gd name="connsiteX162" fmla="*/ 3556801 w 4222571"/>
              <a:gd name="connsiteY162" fmla="*/ 1460917 h 2519959"/>
              <a:gd name="connsiteX163" fmla="*/ 3576866 w 4222571"/>
              <a:gd name="connsiteY163" fmla="*/ 1468422 h 2519959"/>
              <a:gd name="connsiteX164" fmla="*/ 3576866 w 4222571"/>
              <a:gd name="connsiteY164" fmla="*/ 1491443 h 2519959"/>
              <a:gd name="connsiteX165" fmla="*/ 3576866 w 4222571"/>
              <a:gd name="connsiteY165" fmla="*/ 1514488 h 2519959"/>
              <a:gd name="connsiteX166" fmla="*/ 3599541 w 4222571"/>
              <a:gd name="connsiteY166" fmla="*/ 1516497 h 2519959"/>
              <a:gd name="connsiteX167" fmla="*/ 3741912 w 4222571"/>
              <a:gd name="connsiteY167" fmla="*/ 1522477 h 2519959"/>
              <a:gd name="connsiteX168" fmla="*/ 3876132 w 4222571"/>
              <a:gd name="connsiteY168" fmla="*/ 1529751 h 2519959"/>
              <a:gd name="connsiteX169" fmla="*/ 3961380 w 4222571"/>
              <a:gd name="connsiteY169" fmla="*/ 1558568 h 2519959"/>
              <a:gd name="connsiteX170" fmla="*/ 4099225 w 4222571"/>
              <a:gd name="connsiteY170" fmla="*/ 1609022 h 2519959"/>
              <a:gd name="connsiteX171" fmla="*/ 4186158 w 4222571"/>
              <a:gd name="connsiteY171" fmla="*/ 1644882 h 2519959"/>
              <a:gd name="connsiteX172" fmla="*/ 4216775 w 4222571"/>
              <a:gd name="connsiteY172" fmla="*/ 1660168 h 2519959"/>
              <a:gd name="connsiteX173" fmla="*/ 4222571 w 4222571"/>
              <a:gd name="connsiteY173" fmla="*/ 1681712 h 2519959"/>
              <a:gd name="connsiteX174" fmla="*/ 4218946 w 4222571"/>
              <a:gd name="connsiteY174" fmla="*/ 1705519 h 2519959"/>
              <a:gd name="connsiteX175" fmla="*/ 4218946 w 4222571"/>
              <a:gd name="connsiteY175" fmla="*/ 1770820 h 2519959"/>
              <a:gd name="connsiteX176" fmla="*/ 4222571 w 4222571"/>
              <a:gd name="connsiteY176" fmla="*/ 1810929 h 2519959"/>
              <a:gd name="connsiteX177" fmla="*/ 4217168 w 4222571"/>
              <a:gd name="connsiteY177" fmla="*/ 1848821 h 2519959"/>
              <a:gd name="connsiteX178" fmla="*/ 4213289 w 4222571"/>
              <a:gd name="connsiteY178" fmla="*/ 1896804 h 2519959"/>
              <a:gd name="connsiteX179" fmla="*/ 4218692 w 4222571"/>
              <a:gd name="connsiteY179" fmla="*/ 1946080 h 2519959"/>
              <a:gd name="connsiteX180" fmla="*/ 4222571 w 4222571"/>
              <a:gd name="connsiteY180" fmla="*/ 2233654 h 2519959"/>
              <a:gd name="connsiteX181" fmla="*/ 4222571 w 4222571"/>
              <a:gd name="connsiteY181" fmla="*/ 2519959 h 2519959"/>
              <a:gd name="connsiteX182" fmla="*/ 2147797 w 4222571"/>
              <a:gd name="connsiteY182" fmla="*/ 2519959 h 2519959"/>
              <a:gd name="connsiteX183" fmla="*/ 4041201 w 4222571"/>
              <a:gd name="connsiteY183" fmla="*/ 1631374 h 2519959"/>
              <a:gd name="connsiteX184" fmla="*/ 4012177 w 4222571"/>
              <a:gd name="connsiteY184" fmla="*/ 1622161 h 2519959"/>
              <a:gd name="connsiteX185" fmla="*/ 3925106 w 4222571"/>
              <a:gd name="connsiteY185" fmla="*/ 1587363 h 2519959"/>
              <a:gd name="connsiteX186" fmla="*/ 3852512 w 4222571"/>
              <a:gd name="connsiteY186" fmla="*/ 1558592 h 2519959"/>
              <a:gd name="connsiteX187" fmla="*/ 3881974 w 4222571"/>
              <a:gd name="connsiteY187" fmla="*/ 1580782 h 2519959"/>
              <a:gd name="connsiteX188" fmla="*/ 3909174 w 4222571"/>
              <a:gd name="connsiteY188" fmla="*/ 1595283 h 2519959"/>
              <a:gd name="connsiteX189" fmla="*/ 3918871 w 4222571"/>
              <a:gd name="connsiteY189" fmla="*/ 1602118 h 2519959"/>
              <a:gd name="connsiteX190" fmla="*/ 3977727 w 4222571"/>
              <a:gd name="connsiteY190" fmla="*/ 1625809 h 2519959"/>
              <a:gd name="connsiteX191" fmla="*/ 4024877 w 4222571"/>
              <a:gd name="connsiteY191" fmla="*/ 1634237 h 2519959"/>
              <a:gd name="connsiteX192" fmla="*/ 4041201 w 4222571"/>
              <a:gd name="connsiteY192" fmla="*/ 1631374 h 2519959"/>
              <a:gd name="connsiteX0" fmla="*/ 2157311 w 4232085"/>
              <a:gd name="connsiteY0" fmla="*/ 2519959 h 2519959"/>
              <a:gd name="connsiteX1" fmla="*/ 155089 w 4232085"/>
              <a:gd name="connsiteY1" fmla="*/ 2077329 h 2519959"/>
              <a:gd name="connsiteX2" fmla="*/ 164865 w 4232085"/>
              <a:gd name="connsiteY2" fmla="*/ 2054215 h 2519959"/>
              <a:gd name="connsiteX3" fmla="*/ 419494 w 4232085"/>
              <a:gd name="connsiteY3" fmla="*/ 1997480 h 2519959"/>
              <a:gd name="connsiteX4" fmla="*/ 930077 w 4232085"/>
              <a:gd name="connsiteY4" fmla="*/ 1962405 h 2519959"/>
              <a:gd name="connsiteX5" fmla="*/ 1018047 w 4232085"/>
              <a:gd name="connsiteY5" fmla="*/ 1958018 h 2519959"/>
              <a:gd name="connsiteX6" fmla="*/ 969981 w 4232085"/>
              <a:gd name="connsiteY6" fmla="*/ 1941924 h 2519959"/>
              <a:gd name="connsiteX7" fmla="*/ 898336 w 4232085"/>
              <a:gd name="connsiteY7" fmla="*/ 1919849 h 2519959"/>
              <a:gd name="connsiteX8" fmla="*/ 856620 w 4232085"/>
              <a:gd name="connsiteY8" fmla="*/ 1907149 h 2519959"/>
              <a:gd name="connsiteX9" fmla="*/ 829411 w 4232085"/>
              <a:gd name="connsiteY9" fmla="*/ 1896435 h 2519959"/>
              <a:gd name="connsiteX10" fmla="*/ 794949 w 4232085"/>
              <a:gd name="connsiteY10" fmla="*/ 1877038 h 2519959"/>
              <a:gd name="connsiteX11" fmla="*/ 746535 w 4232085"/>
              <a:gd name="connsiteY11" fmla="*/ 1851061 h 2519959"/>
              <a:gd name="connsiteX12" fmla="*/ 719670 w 4232085"/>
              <a:gd name="connsiteY12" fmla="*/ 1837922 h 2519959"/>
              <a:gd name="connsiteX13" fmla="*/ 689404 w 4232085"/>
              <a:gd name="connsiteY13" fmla="*/ 1810721 h 2519959"/>
              <a:gd name="connsiteX14" fmla="*/ 647344 w 4232085"/>
              <a:gd name="connsiteY14" fmla="*/ 1783404 h 2519959"/>
              <a:gd name="connsiteX15" fmla="*/ 606316 w 4232085"/>
              <a:gd name="connsiteY15" fmla="*/ 1781696 h 2519959"/>
              <a:gd name="connsiteX16" fmla="*/ 539683 w 4232085"/>
              <a:gd name="connsiteY16" fmla="*/ 1778232 h 2519959"/>
              <a:gd name="connsiteX17" fmla="*/ 478920 w 4232085"/>
              <a:gd name="connsiteY17" fmla="*/ 1767149 h 2519959"/>
              <a:gd name="connsiteX18" fmla="*/ 459398 w 4232085"/>
              <a:gd name="connsiteY18" fmla="*/ 1752578 h 2519959"/>
              <a:gd name="connsiteX19" fmla="*/ 455770 w 4232085"/>
              <a:gd name="connsiteY19" fmla="*/ 1747244 h 2519959"/>
              <a:gd name="connsiteX20" fmla="*/ 456819 w 4232085"/>
              <a:gd name="connsiteY20" fmla="*/ 1734983 h 2519959"/>
              <a:gd name="connsiteX21" fmla="*/ 551902 w 4232085"/>
              <a:gd name="connsiteY21" fmla="*/ 1709006 h 2519959"/>
              <a:gd name="connsiteX22" fmla="*/ 594471 w 4232085"/>
              <a:gd name="connsiteY22" fmla="*/ 1698730 h 2519959"/>
              <a:gd name="connsiteX23" fmla="*/ 597190 w 4232085"/>
              <a:gd name="connsiteY23" fmla="*/ 1648415 h 2519959"/>
              <a:gd name="connsiteX24" fmla="*/ 597246 w 4232085"/>
              <a:gd name="connsiteY24" fmla="*/ 1602187 h 2519959"/>
              <a:gd name="connsiteX25" fmla="*/ 579414 w 4232085"/>
              <a:gd name="connsiteY25" fmla="*/ 1590388 h 2519959"/>
              <a:gd name="connsiteX26" fmla="*/ 550388 w 4232085"/>
              <a:gd name="connsiteY26" fmla="*/ 1537232 h 2519959"/>
              <a:gd name="connsiteX27" fmla="*/ 568603 w 4232085"/>
              <a:gd name="connsiteY27" fmla="*/ 1494237 h 2519959"/>
              <a:gd name="connsiteX28" fmla="*/ 575479 w 4232085"/>
              <a:gd name="connsiteY28" fmla="*/ 1487425 h 2519959"/>
              <a:gd name="connsiteX29" fmla="*/ 578980 w 4232085"/>
              <a:gd name="connsiteY29" fmla="*/ 1482414 h 2519959"/>
              <a:gd name="connsiteX30" fmla="*/ 587089 w 4232085"/>
              <a:gd name="connsiteY30" fmla="*/ 1463134 h 2519959"/>
              <a:gd name="connsiteX31" fmla="*/ 581224 w 4232085"/>
              <a:gd name="connsiteY31" fmla="*/ 1445192 h 2519959"/>
              <a:gd name="connsiteX32" fmla="*/ 538392 w 4232085"/>
              <a:gd name="connsiteY32" fmla="*/ 1398964 h 2519959"/>
              <a:gd name="connsiteX33" fmla="*/ 511001 w 4232085"/>
              <a:gd name="connsiteY33" fmla="*/ 1370193 h 2519959"/>
              <a:gd name="connsiteX34" fmla="*/ 534834 w 4232085"/>
              <a:gd name="connsiteY34" fmla="*/ 1360471 h 2519959"/>
              <a:gd name="connsiteX35" fmla="*/ 559907 w 4232085"/>
              <a:gd name="connsiteY35" fmla="*/ 1354075 h 2519959"/>
              <a:gd name="connsiteX36" fmla="*/ 561348 w 4232085"/>
              <a:gd name="connsiteY36" fmla="*/ 1134134 h 2519959"/>
              <a:gd name="connsiteX37" fmla="*/ 559092 w 4232085"/>
              <a:gd name="connsiteY37" fmla="*/ 996282 h 2519959"/>
              <a:gd name="connsiteX38" fmla="*/ 560492 w 4232085"/>
              <a:gd name="connsiteY38" fmla="*/ 925000 h 2519959"/>
              <a:gd name="connsiteX39" fmla="*/ 564821 w 4232085"/>
              <a:gd name="connsiteY39" fmla="*/ 892765 h 2519959"/>
              <a:gd name="connsiteX40" fmla="*/ 639870 w 4232085"/>
              <a:gd name="connsiteY40" fmla="*/ 893319 h 2519959"/>
              <a:gd name="connsiteX41" fmla="*/ 658937 w 4232085"/>
              <a:gd name="connsiteY41" fmla="*/ 888770 h 2519959"/>
              <a:gd name="connsiteX42" fmla="*/ 664379 w 4232085"/>
              <a:gd name="connsiteY42" fmla="*/ 871614 h 2519959"/>
              <a:gd name="connsiteX43" fmla="*/ 669921 w 4232085"/>
              <a:gd name="connsiteY43" fmla="*/ 855288 h 2519959"/>
              <a:gd name="connsiteX44" fmla="*/ 677053 w 4232085"/>
              <a:gd name="connsiteY44" fmla="*/ 834853 h 2519959"/>
              <a:gd name="connsiteX45" fmla="*/ 684303 w 4232085"/>
              <a:gd name="connsiteY45" fmla="*/ 811277 h 2519959"/>
              <a:gd name="connsiteX46" fmla="*/ 708929 w 4232085"/>
              <a:gd name="connsiteY46" fmla="*/ 750017 h 2519959"/>
              <a:gd name="connsiteX47" fmla="*/ 743898 w 4232085"/>
              <a:gd name="connsiteY47" fmla="*/ 723832 h 2519959"/>
              <a:gd name="connsiteX48" fmla="*/ 767715 w 4232085"/>
              <a:gd name="connsiteY48" fmla="*/ 711501 h 2519959"/>
              <a:gd name="connsiteX49" fmla="*/ 767747 w 4232085"/>
              <a:gd name="connsiteY49" fmla="*/ 689750 h 2519959"/>
              <a:gd name="connsiteX50" fmla="*/ 776231 w 4232085"/>
              <a:gd name="connsiteY50" fmla="*/ 657422 h 2519959"/>
              <a:gd name="connsiteX51" fmla="*/ 788473 w 4232085"/>
              <a:gd name="connsiteY51" fmla="*/ 649202 h 2519959"/>
              <a:gd name="connsiteX52" fmla="*/ 804019 w 4232085"/>
              <a:gd name="connsiteY52" fmla="*/ 701942 h 2519959"/>
              <a:gd name="connsiteX53" fmla="*/ 824795 w 4232085"/>
              <a:gd name="connsiteY53" fmla="*/ 730274 h 2519959"/>
              <a:gd name="connsiteX54" fmla="*/ 878430 w 4232085"/>
              <a:gd name="connsiteY54" fmla="*/ 821229 h 2519959"/>
              <a:gd name="connsiteX55" fmla="*/ 884293 w 4232085"/>
              <a:gd name="connsiteY55" fmla="*/ 838755 h 2519959"/>
              <a:gd name="connsiteX56" fmla="*/ 886925 w 4232085"/>
              <a:gd name="connsiteY56" fmla="*/ 856974 h 2519959"/>
              <a:gd name="connsiteX57" fmla="*/ 890058 w 4232085"/>
              <a:gd name="connsiteY57" fmla="*/ 876994 h 2519959"/>
              <a:gd name="connsiteX58" fmla="*/ 996283 w 4232085"/>
              <a:gd name="connsiteY58" fmla="*/ 883783 h 2519959"/>
              <a:gd name="connsiteX59" fmla="*/ 1023568 w 4232085"/>
              <a:gd name="connsiteY59" fmla="*/ 851640 h 2519959"/>
              <a:gd name="connsiteX60" fmla="*/ 1060167 w 4232085"/>
              <a:gd name="connsiteY60" fmla="*/ 847553 h 2519959"/>
              <a:gd name="connsiteX61" fmla="*/ 1107067 w 4232085"/>
              <a:gd name="connsiteY61" fmla="*/ 841873 h 2519959"/>
              <a:gd name="connsiteX62" fmla="*/ 1159197 w 4232085"/>
              <a:gd name="connsiteY62" fmla="*/ 832706 h 2519959"/>
              <a:gd name="connsiteX63" fmla="*/ 1201308 w 4232085"/>
              <a:gd name="connsiteY63" fmla="*/ 823700 h 2519959"/>
              <a:gd name="connsiteX64" fmla="*/ 1215053 w 4232085"/>
              <a:gd name="connsiteY64" fmla="*/ 792666 h 2519959"/>
              <a:gd name="connsiteX65" fmla="*/ 1232708 w 4232085"/>
              <a:gd name="connsiteY65" fmla="*/ 729258 h 2519959"/>
              <a:gd name="connsiteX66" fmla="*/ 1245075 w 4232085"/>
              <a:gd name="connsiteY66" fmla="*/ 707507 h 2519959"/>
              <a:gd name="connsiteX67" fmla="*/ 1265927 w 4232085"/>
              <a:gd name="connsiteY67" fmla="*/ 677650 h 2519959"/>
              <a:gd name="connsiteX68" fmla="*/ 1335646 w 4232085"/>
              <a:gd name="connsiteY68" fmla="*/ 636710 h 2519959"/>
              <a:gd name="connsiteX69" fmla="*/ 1351786 w 4232085"/>
              <a:gd name="connsiteY69" fmla="*/ 624195 h 2519959"/>
              <a:gd name="connsiteX70" fmla="*/ 1357284 w 4232085"/>
              <a:gd name="connsiteY70" fmla="*/ 594685 h 2519959"/>
              <a:gd name="connsiteX71" fmla="*/ 1365077 w 4232085"/>
              <a:gd name="connsiteY71" fmla="*/ 554275 h 2519959"/>
              <a:gd name="connsiteX72" fmla="*/ 1388822 w 4232085"/>
              <a:gd name="connsiteY72" fmla="*/ 561734 h 2519959"/>
              <a:gd name="connsiteX73" fmla="*/ 1394691 w 4232085"/>
              <a:gd name="connsiteY73" fmla="*/ 585540 h 2519959"/>
              <a:gd name="connsiteX74" fmla="*/ 1398984 w 4232085"/>
              <a:gd name="connsiteY74" fmla="*/ 598448 h 2519959"/>
              <a:gd name="connsiteX75" fmla="*/ 1401154 w 4232085"/>
              <a:gd name="connsiteY75" fmla="*/ 622809 h 2519959"/>
              <a:gd name="connsiteX76" fmla="*/ 1421974 w 4232085"/>
              <a:gd name="connsiteY76" fmla="*/ 642229 h 2519959"/>
              <a:gd name="connsiteX77" fmla="*/ 1500516 w 4232085"/>
              <a:gd name="connsiteY77" fmla="*/ 708453 h 2519959"/>
              <a:gd name="connsiteX78" fmla="*/ 1503446 w 4232085"/>
              <a:gd name="connsiteY78" fmla="*/ 713326 h 2519959"/>
              <a:gd name="connsiteX79" fmla="*/ 1535144 w 4232085"/>
              <a:gd name="connsiteY79" fmla="*/ 806798 h 2519959"/>
              <a:gd name="connsiteX80" fmla="*/ 1537582 w 4232085"/>
              <a:gd name="connsiteY80" fmla="*/ 831528 h 2519959"/>
              <a:gd name="connsiteX81" fmla="*/ 1556232 w 4232085"/>
              <a:gd name="connsiteY81" fmla="*/ 844366 h 2519959"/>
              <a:gd name="connsiteX82" fmla="*/ 1590121 w 4232085"/>
              <a:gd name="connsiteY82" fmla="*/ 863162 h 2519959"/>
              <a:gd name="connsiteX83" fmla="*/ 1647210 w 4232085"/>
              <a:gd name="connsiteY83" fmla="*/ 889555 h 2519959"/>
              <a:gd name="connsiteX84" fmla="*/ 1689065 w 4232085"/>
              <a:gd name="connsiteY84" fmla="*/ 909968 h 2519959"/>
              <a:gd name="connsiteX85" fmla="*/ 1742515 w 4232085"/>
              <a:gd name="connsiteY85" fmla="*/ 910499 h 2519959"/>
              <a:gd name="connsiteX86" fmla="*/ 1795966 w 4232085"/>
              <a:gd name="connsiteY86" fmla="*/ 911030 h 2519959"/>
              <a:gd name="connsiteX87" fmla="*/ 1798662 w 4232085"/>
              <a:gd name="connsiteY87" fmla="*/ 895236 h 2519959"/>
              <a:gd name="connsiteX88" fmla="*/ 1804638 w 4232085"/>
              <a:gd name="connsiteY88" fmla="*/ 875285 h 2519959"/>
              <a:gd name="connsiteX89" fmla="*/ 1810507 w 4232085"/>
              <a:gd name="connsiteY89" fmla="*/ 856628 h 2519959"/>
              <a:gd name="connsiteX90" fmla="*/ 1862014 w 4232085"/>
              <a:gd name="connsiteY90" fmla="*/ 788810 h 2519959"/>
              <a:gd name="connsiteX91" fmla="*/ 1874159 w 4232085"/>
              <a:gd name="connsiteY91" fmla="*/ 771353 h 2519959"/>
              <a:gd name="connsiteX92" fmla="*/ 1877479 w 4232085"/>
              <a:gd name="connsiteY92" fmla="*/ 754866 h 2519959"/>
              <a:gd name="connsiteX93" fmla="*/ 1882014 w 4232085"/>
              <a:gd name="connsiteY93" fmla="*/ 742628 h 2519959"/>
              <a:gd name="connsiteX94" fmla="*/ 1887653 w 4232085"/>
              <a:gd name="connsiteY94" fmla="*/ 732376 h 2519959"/>
              <a:gd name="connsiteX95" fmla="*/ 1906794 w 4232085"/>
              <a:gd name="connsiteY95" fmla="*/ 768328 h 2519959"/>
              <a:gd name="connsiteX96" fmla="*/ 1924635 w 4232085"/>
              <a:gd name="connsiteY96" fmla="*/ 794721 h 2519959"/>
              <a:gd name="connsiteX97" fmla="*/ 1971007 w 4232085"/>
              <a:gd name="connsiteY97" fmla="*/ 895605 h 2519959"/>
              <a:gd name="connsiteX98" fmla="*/ 1977416 w 4232085"/>
              <a:gd name="connsiteY98" fmla="*/ 927355 h 2519959"/>
              <a:gd name="connsiteX99" fmla="*/ 2007680 w 4232085"/>
              <a:gd name="connsiteY99" fmla="*/ 918281 h 2519959"/>
              <a:gd name="connsiteX100" fmla="*/ 2069246 w 4232085"/>
              <a:gd name="connsiteY100" fmla="*/ 919620 h 2519959"/>
              <a:gd name="connsiteX101" fmla="*/ 2099078 w 4232085"/>
              <a:gd name="connsiteY101" fmla="*/ 932782 h 2519959"/>
              <a:gd name="connsiteX102" fmla="*/ 2125378 w 4232085"/>
              <a:gd name="connsiteY102" fmla="*/ 946544 h 2519959"/>
              <a:gd name="connsiteX103" fmla="*/ 2137061 w 4232085"/>
              <a:gd name="connsiteY103" fmla="*/ 976862 h 2519959"/>
              <a:gd name="connsiteX104" fmla="*/ 2148190 w 4232085"/>
              <a:gd name="connsiteY104" fmla="*/ 990555 h 2519959"/>
              <a:gd name="connsiteX105" fmla="*/ 2146089 w 4232085"/>
              <a:gd name="connsiteY105" fmla="*/ 1015216 h 2519959"/>
              <a:gd name="connsiteX106" fmla="*/ 2135283 w 4232085"/>
              <a:gd name="connsiteY106" fmla="*/ 1036875 h 2519959"/>
              <a:gd name="connsiteX107" fmla="*/ 2133274 w 4232085"/>
              <a:gd name="connsiteY107" fmla="*/ 1123813 h 2519959"/>
              <a:gd name="connsiteX108" fmla="*/ 2135006 w 4232085"/>
              <a:gd name="connsiteY108" fmla="*/ 1206063 h 2519959"/>
              <a:gd name="connsiteX109" fmla="*/ 2141356 w 4232085"/>
              <a:gd name="connsiteY109" fmla="*/ 1267046 h 2519959"/>
              <a:gd name="connsiteX110" fmla="*/ 2147059 w 4232085"/>
              <a:gd name="connsiteY110" fmla="*/ 1313412 h 2519959"/>
              <a:gd name="connsiteX111" fmla="*/ 2194993 w 4232085"/>
              <a:gd name="connsiteY111" fmla="*/ 1294686 h 2519959"/>
              <a:gd name="connsiteX112" fmla="*/ 2252371 w 4232085"/>
              <a:gd name="connsiteY112" fmla="*/ 1306162 h 2519959"/>
              <a:gd name="connsiteX113" fmla="*/ 2291324 w 4232085"/>
              <a:gd name="connsiteY113" fmla="*/ 1350935 h 2519959"/>
              <a:gd name="connsiteX114" fmla="*/ 2296657 w 4232085"/>
              <a:gd name="connsiteY114" fmla="*/ 1368346 h 2519959"/>
              <a:gd name="connsiteX115" fmla="*/ 2302107 w 4232085"/>
              <a:gd name="connsiteY115" fmla="*/ 1386795 h 2519959"/>
              <a:gd name="connsiteX116" fmla="*/ 2308156 w 4232085"/>
              <a:gd name="connsiteY116" fmla="*/ 1400465 h 2519959"/>
              <a:gd name="connsiteX117" fmla="*/ 2455076 w 4232085"/>
              <a:gd name="connsiteY117" fmla="*/ 1409794 h 2519959"/>
              <a:gd name="connsiteX118" fmla="*/ 2477681 w 4232085"/>
              <a:gd name="connsiteY118" fmla="*/ 1401412 h 2519959"/>
              <a:gd name="connsiteX119" fmla="*/ 2514694 w 4232085"/>
              <a:gd name="connsiteY119" fmla="*/ 1386495 h 2519959"/>
              <a:gd name="connsiteX120" fmla="*/ 2550390 w 4232085"/>
              <a:gd name="connsiteY120" fmla="*/ 1379013 h 2519959"/>
              <a:gd name="connsiteX121" fmla="*/ 2598694 w 4232085"/>
              <a:gd name="connsiteY121" fmla="*/ 1371624 h 2519959"/>
              <a:gd name="connsiteX122" fmla="*/ 2640371 w 4232085"/>
              <a:gd name="connsiteY122" fmla="*/ 1368392 h 2519959"/>
              <a:gd name="connsiteX123" fmla="*/ 2704053 w 4232085"/>
              <a:gd name="connsiteY123" fmla="*/ 1372040 h 2519959"/>
              <a:gd name="connsiteX124" fmla="*/ 2724949 w 4232085"/>
              <a:gd name="connsiteY124" fmla="*/ 1392937 h 2519959"/>
              <a:gd name="connsiteX125" fmla="*/ 2733723 w 4232085"/>
              <a:gd name="connsiteY125" fmla="*/ 1413257 h 2519959"/>
              <a:gd name="connsiteX126" fmla="*/ 2770874 w 4232085"/>
              <a:gd name="connsiteY126" fmla="*/ 1423602 h 2519959"/>
              <a:gd name="connsiteX127" fmla="*/ 2801422 w 4232085"/>
              <a:gd name="connsiteY127" fmla="*/ 1425195 h 2519959"/>
              <a:gd name="connsiteX128" fmla="*/ 2818670 w 4232085"/>
              <a:gd name="connsiteY128" fmla="*/ 1410279 h 2519959"/>
              <a:gd name="connsiteX129" fmla="*/ 2848733 w 4232085"/>
              <a:gd name="connsiteY129" fmla="*/ 1395339 h 2519959"/>
              <a:gd name="connsiteX130" fmla="*/ 2890548 w 4232085"/>
              <a:gd name="connsiteY130" fmla="*/ 1414389 h 2519959"/>
              <a:gd name="connsiteX131" fmla="*/ 2940145 w 4232085"/>
              <a:gd name="connsiteY131" fmla="*/ 1408939 h 2519959"/>
              <a:gd name="connsiteX132" fmla="*/ 3015949 w 4232085"/>
              <a:gd name="connsiteY132" fmla="*/ 1395985 h 2519959"/>
              <a:gd name="connsiteX133" fmla="*/ 3067624 w 4232085"/>
              <a:gd name="connsiteY133" fmla="*/ 1394808 h 2519959"/>
              <a:gd name="connsiteX134" fmla="*/ 3069794 w 4232085"/>
              <a:gd name="connsiteY134" fmla="*/ 1385086 h 2519959"/>
              <a:gd name="connsiteX135" fmla="*/ 3080808 w 4232085"/>
              <a:gd name="connsiteY135" fmla="*/ 1356246 h 2519959"/>
              <a:gd name="connsiteX136" fmla="*/ 3087203 w 4232085"/>
              <a:gd name="connsiteY136" fmla="*/ 1166785 h 2519959"/>
              <a:gd name="connsiteX137" fmla="*/ 3084387 w 4232085"/>
              <a:gd name="connsiteY137" fmla="*/ 1142586 h 2519959"/>
              <a:gd name="connsiteX138" fmla="*/ 3088958 w 4232085"/>
              <a:gd name="connsiteY138" fmla="*/ 1120072 h 2519959"/>
              <a:gd name="connsiteX139" fmla="*/ 3100134 w 4232085"/>
              <a:gd name="connsiteY139" fmla="*/ 968342 h 2519959"/>
              <a:gd name="connsiteX140" fmla="*/ 3107361 w 4232085"/>
              <a:gd name="connsiteY140" fmla="*/ 589974 h 2519959"/>
              <a:gd name="connsiteX141" fmla="*/ 3114611 w 4232085"/>
              <a:gd name="connsiteY141" fmla="*/ 301566 h 2519959"/>
              <a:gd name="connsiteX142" fmla="*/ 3118444 w 4232085"/>
              <a:gd name="connsiteY142" fmla="*/ 162981 h 2519959"/>
              <a:gd name="connsiteX143" fmla="*/ 3135600 w 4232085"/>
              <a:gd name="connsiteY143" fmla="*/ 21448 h 2519959"/>
              <a:gd name="connsiteX144" fmla="*/ 3165570 w 4232085"/>
              <a:gd name="connsiteY144" fmla="*/ 6531 h 2519959"/>
              <a:gd name="connsiteX145" fmla="*/ 3172728 w 4232085"/>
              <a:gd name="connsiteY145" fmla="*/ 18599 h 2519959"/>
              <a:gd name="connsiteX146" fmla="*/ 3178708 w 4232085"/>
              <a:gd name="connsiteY146" fmla="*/ 33109 h 2519959"/>
              <a:gd name="connsiteX147" fmla="*/ 3194409 w 4232085"/>
              <a:gd name="connsiteY147" fmla="*/ 296124 h 2519959"/>
              <a:gd name="connsiteX148" fmla="*/ 3201659 w 4232085"/>
              <a:gd name="connsiteY148" fmla="*/ 570023 h 2519959"/>
              <a:gd name="connsiteX149" fmla="*/ 3209256 w 4232085"/>
              <a:gd name="connsiteY149" fmla="*/ 883136 h 2519959"/>
              <a:gd name="connsiteX150" fmla="*/ 3212835 w 4232085"/>
              <a:gd name="connsiteY150" fmla="*/ 1109173 h 2519959"/>
              <a:gd name="connsiteX151" fmla="*/ 3221863 w 4232085"/>
              <a:gd name="connsiteY151" fmla="*/ 1118894 h 2519959"/>
              <a:gd name="connsiteX152" fmla="*/ 3226342 w 4232085"/>
              <a:gd name="connsiteY152" fmla="*/ 1144479 h 2519959"/>
              <a:gd name="connsiteX153" fmla="*/ 3221955 w 4232085"/>
              <a:gd name="connsiteY153" fmla="*/ 1245894 h 2519959"/>
              <a:gd name="connsiteX154" fmla="*/ 3222094 w 4232085"/>
              <a:gd name="connsiteY154" fmla="*/ 1342738 h 2519959"/>
              <a:gd name="connsiteX155" fmla="*/ 3231930 w 4232085"/>
              <a:gd name="connsiteY155" fmla="*/ 1358093 h 2519959"/>
              <a:gd name="connsiteX156" fmla="*/ 3241743 w 4232085"/>
              <a:gd name="connsiteY156" fmla="*/ 1380306 h 2519959"/>
              <a:gd name="connsiteX157" fmla="*/ 3289146 w 4232085"/>
              <a:gd name="connsiteY157" fmla="*/ 1398271 h 2519959"/>
              <a:gd name="connsiteX158" fmla="*/ 3339690 w 4232085"/>
              <a:gd name="connsiteY158" fmla="*/ 1412149 h 2519959"/>
              <a:gd name="connsiteX159" fmla="*/ 3422951 w 4232085"/>
              <a:gd name="connsiteY159" fmla="*/ 1426188 h 2519959"/>
              <a:gd name="connsiteX160" fmla="*/ 3538007 w 4232085"/>
              <a:gd name="connsiteY160" fmla="*/ 1448009 h 2519959"/>
              <a:gd name="connsiteX161" fmla="*/ 3566315 w 4232085"/>
              <a:gd name="connsiteY161" fmla="*/ 1460917 h 2519959"/>
              <a:gd name="connsiteX162" fmla="*/ 3586380 w 4232085"/>
              <a:gd name="connsiteY162" fmla="*/ 1468422 h 2519959"/>
              <a:gd name="connsiteX163" fmla="*/ 3586380 w 4232085"/>
              <a:gd name="connsiteY163" fmla="*/ 1491443 h 2519959"/>
              <a:gd name="connsiteX164" fmla="*/ 3586380 w 4232085"/>
              <a:gd name="connsiteY164" fmla="*/ 1514488 h 2519959"/>
              <a:gd name="connsiteX165" fmla="*/ 3609055 w 4232085"/>
              <a:gd name="connsiteY165" fmla="*/ 1516497 h 2519959"/>
              <a:gd name="connsiteX166" fmla="*/ 3751426 w 4232085"/>
              <a:gd name="connsiteY166" fmla="*/ 1522477 h 2519959"/>
              <a:gd name="connsiteX167" fmla="*/ 3885646 w 4232085"/>
              <a:gd name="connsiteY167" fmla="*/ 1529751 h 2519959"/>
              <a:gd name="connsiteX168" fmla="*/ 3970894 w 4232085"/>
              <a:gd name="connsiteY168" fmla="*/ 1558568 h 2519959"/>
              <a:gd name="connsiteX169" fmla="*/ 4108739 w 4232085"/>
              <a:gd name="connsiteY169" fmla="*/ 1609022 h 2519959"/>
              <a:gd name="connsiteX170" fmla="*/ 4195672 w 4232085"/>
              <a:gd name="connsiteY170" fmla="*/ 1644882 h 2519959"/>
              <a:gd name="connsiteX171" fmla="*/ 4226289 w 4232085"/>
              <a:gd name="connsiteY171" fmla="*/ 1660168 h 2519959"/>
              <a:gd name="connsiteX172" fmla="*/ 4232085 w 4232085"/>
              <a:gd name="connsiteY172" fmla="*/ 1681712 h 2519959"/>
              <a:gd name="connsiteX173" fmla="*/ 4228460 w 4232085"/>
              <a:gd name="connsiteY173" fmla="*/ 1705519 h 2519959"/>
              <a:gd name="connsiteX174" fmla="*/ 4228460 w 4232085"/>
              <a:gd name="connsiteY174" fmla="*/ 1770820 h 2519959"/>
              <a:gd name="connsiteX175" fmla="*/ 4232085 w 4232085"/>
              <a:gd name="connsiteY175" fmla="*/ 1810929 h 2519959"/>
              <a:gd name="connsiteX176" fmla="*/ 4226682 w 4232085"/>
              <a:gd name="connsiteY176" fmla="*/ 1848821 h 2519959"/>
              <a:gd name="connsiteX177" fmla="*/ 4222803 w 4232085"/>
              <a:gd name="connsiteY177" fmla="*/ 1896804 h 2519959"/>
              <a:gd name="connsiteX178" fmla="*/ 4228206 w 4232085"/>
              <a:gd name="connsiteY178" fmla="*/ 1946080 h 2519959"/>
              <a:gd name="connsiteX179" fmla="*/ 4232085 w 4232085"/>
              <a:gd name="connsiteY179" fmla="*/ 2233654 h 2519959"/>
              <a:gd name="connsiteX180" fmla="*/ 4232085 w 4232085"/>
              <a:gd name="connsiteY180" fmla="*/ 2519959 h 2519959"/>
              <a:gd name="connsiteX181" fmla="*/ 2157311 w 4232085"/>
              <a:gd name="connsiteY181" fmla="*/ 2519959 h 2519959"/>
              <a:gd name="connsiteX182" fmla="*/ 4050715 w 4232085"/>
              <a:gd name="connsiteY182" fmla="*/ 1631374 h 2519959"/>
              <a:gd name="connsiteX183" fmla="*/ 4021691 w 4232085"/>
              <a:gd name="connsiteY183" fmla="*/ 1622161 h 2519959"/>
              <a:gd name="connsiteX184" fmla="*/ 3934620 w 4232085"/>
              <a:gd name="connsiteY184" fmla="*/ 1587363 h 2519959"/>
              <a:gd name="connsiteX185" fmla="*/ 3862026 w 4232085"/>
              <a:gd name="connsiteY185" fmla="*/ 1558592 h 2519959"/>
              <a:gd name="connsiteX186" fmla="*/ 3891488 w 4232085"/>
              <a:gd name="connsiteY186" fmla="*/ 1580782 h 2519959"/>
              <a:gd name="connsiteX187" fmla="*/ 3918688 w 4232085"/>
              <a:gd name="connsiteY187" fmla="*/ 1595283 h 2519959"/>
              <a:gd name="connsiteX188" fmla="*/ 3928385 w 4232085"/>
              <a:gd name="connsiteY188" fmla="*/ 1602118 h 2519959"/>
              <a:gd name="connsiteX189" fmla="*/ 3987241 w 4232085"/>
              <a:gd name="connsiteY189" fmla="*/ 1625809 h 2519959"/>
              <a:gd name="connsiteX190" fmla="*/ 4034391 w 4232085"/>
              <a:gd name="connsiteY190" fmla="*/ 1634237 h 2519959"/>
              <a:gd name="connsiteX191" fmla="*/ 4050715 w 4232085"/>
              <a:gd name="connsiteY191" fmla="*/ 1631374 h 2519959"/>
              <a:gd name="connsiteX0" fmla="*/ 2101296 w 4176070"/>
              <a:gd name="connsiteY0" fmla="*/ 2519959 h 2519959"/>
              <a:gd name="connsiteX1" fmla="*/ 99074 w 4176070"/>
              <a:gd name="connsiteY1" fmla="*/ 2077329 h 2519959"/>
              <a:gd name="connsiteX2" fmla="*/ 363479 w 4176070"/>
              <a:gd name="connsiteY2" fmla="*/ 1997480 h 2519959"/>
              <a:gd name="connsiteX3" fmla="*/ 874062 w 4176070"/>
              <a:gd name="connsiteY3" fmla="*/ 1962405 h 2519959"/>
              <a:gd name="connsiteX4" fmla="*/ 962032 w 4176070"/>
              <a:gd name="connsiteY4" fmla="*/ 1958018 h 2519959"/>
              <a:gd name="connsiteX5" fmla="*/ 913966 w 4176070"/>
              <a:gd name="connsiteY5" fmla="*/ 1941924 h 2519959"/>
              <a:gd name="connsiteX6" fmla="*/ 842321 w 4176070"/>
              <a:gd name="connsiteY6" fmla="*/ 1919849 h 2519959"/>
              <a:gd name="connsiteX7" fmla="*/ 800605 w 4176070"/>
              <a:gd name="connsiteY7" fmla="*/ 1907149 h 2519959"/>
              <a:gd name="connsiteX8" fmla="*/ 773396 w 4176070"/>
              <a:gd name="connsiteY8" fmla="*/ 1896435 h 2519959"/>
              <a:gd name="connsiteX9" fmla="*/ 738934 w 4176070"/>
              <a:gd name="connsiteY9" fmla="*/ 1877038 h 2519959"/>
              <a:gd name="connsiteX10" fmla="*/ 690520 w 4176070"/>
              <a:gd name="connsiteY10" fmla="*/ 1851061 h 2519959"/>
              <a:gd name="connsiteX11" fmla="*/ 663655 w 4176070"/>
              <a:gd name="connsiteY11" fmla="*/ 1837922 h 2519959"/>
              <a:gd name="connsiteX12" fmla="*/ 633389 w 4176070"/>
              <a:gd name="connsiteY12" fmla="*/ 1810721 h 2519959"/>
              <a:gd name="connsiteX13" fmla="*/ 591329 w 4176070"/>
              <a:gd name="connsiteY13" fmla="*/ 1783404 h 2519959"/>
              <a:gd name="connsiteX14" fmla="*/ 550301 w 4176070"/>
              <a:gd name="connsiteY14" fmla="*/ 1781696 h 2519959"/>
              <a:gd name="connsiteX15" fmla="*/ 483668 w 4176070"/>
              <a:gd name="connsiteY15" fmla="*/ 1778232 h 2519959"/>
              <a:gd name="connsiteX16" fmla="*/ 422905 w 4176070"/>
              <a:gd name="connsiteY16" fmla="*/ 1767149 h 2519959"/>
              <a:gd name="connsiteX17" fmla="*/ 403383 w 4176070"/>
              <a:gd name="connsiteY17" fmla="*/ 1752578 h 2519959"/>
              <a:gd name="connsiteX18" fmla="*/ 399755 w 4176070"/>
              <a:gd name="connsiteY18" fmla="*/ 1747244 h 2519959"/>
              <a:gd name="connsiteX19" fmla="*/ 400804 w 4176070"/>
              <a:gd name="connsiteY19" fmla="*/ 1734983 h 2519959"/>
              <a:gd name="connsiteX20" fmla="*/ 495887 w 4176070"/>
              <a:gd name="connsiteY20" fmla="*/ 1709006 h 2519959"/>
              <a:gd name="connsiteX21" fmla="*/ 538456 w 4176070"/>
              <a:gd name="connsiteY21" fmla="*/ 1698730 h 2519959"/>
              <a:gd name="connsiteX22" fmla="*/ 541175 w 4176070"/>
              <a:gd name="connsiteY22" fmla="*/ 1648415 h 2519959"/>
              <a:gd name="connsiteX23" fmla="*/ 541231 w 4176070"/>
              <a:gd name="connsiteY23" fmla="*/ 1602187 h 2519959"/>
              <a:gd name="connsiteX24" fmla="*/ 523399 w 4176070"/>
              <a:gd name="connsiteY24" fmla="*/ 1590388 h 2519959"/>
              <a:gd name="connsiteX25" fmla="*/ 494373 w 4176070"/>
              <a:gd name="connsiteY25" fmla="*/ 1537232 h 2519959"/>
              <a:gd name="connsiteX26" fmla="*/ 512588 w 4176070"/>
              <a:gd name="connsiteY26" fmla="*/ 1494237 h 2519959"/>
              <a:gd name="connsiteX27" fmla="*/ 519464 w 4176070"/>
              <a:gd name="connsiteY27" fmla="*/ 1487425 h 2519959"/>
              <a:gd name="connsiteX28" fmla="*/ 522965 w 4176070"/>
              <a:gd name="connsiteY28" fmla="*/ 1482414 h 2519959"/>
              <a:gd name="connsiteX29" fmla="*/ 531074 w 4176070"/>
              <a:gd name="connsiteY29" fmla="*/ 1463134 h 2519959"/>
              <a:gd name="connsiteX30" fmla="*/ 525209 w 4176070"/>
              <a:gd name="connsiteY30" fmla="*/ 1445192 h 2519959"/>
              <a:gd name="connsiteX31" fmla="*/ 482377 w 4176070"/>
              <a:gd name="connsiteY31" fmla="*/ 1398964 h 2519959"/>
              <a:gd name="connsiteX32" fmla="*/ 454986 w 4176070"/>
              <a:gd name="connsiteY32" fmla="*/ 1370193 h 2519959"/>
              <a:gd name="connsiteX33" fmla="*/ 478819 w 4176070"/>
              <a:gd name="connsiteY33" fmla="*/ 1360471 h 2519959"/>
              <a:gd name="connsiteX34" fmla="*/ 503892 w 4176070"/>
              <a:gd name="connsiteY34" fmla="*/ 1354075 h 2519959"/>
              <a:gd name="connsiteX35" fmla="*/ 505333 w 4176070"/>
              <a:gd name="connsiteY35" fmla="*/ 1134134 h 2519959"/>
              <a:gd name="connsiteX36" fmla="*/ 503077 w 4176070"/>
              <a:gd name="connsiteY36" fmla="*/ 996282 h 2519959"/>
              <a:gd name="connsiteX37" fmla="*/ 504477 w 4176070"/>
              <a:gd name="connsiteY37" fmla="*/ 925000 h 2519959"/>
              <a:gd name="connsiteX38" fmla="*/ 508806 w 4176070"/>
              <a:gd name="connsiteY38" fmla="*/ 892765 h 2519959"/>
              <a:gd name="connsiteX39" fmla="*/ 583855 w 4176070"/>
              <a:gd name="connsiteY39" fmla="*/ 893319 h 2519959"/>
              <a:gd name="connsiteX40" fmla="*/ 602922 w 4176070"/>
              <a:gd name="connsiteY40" fmla="*/ 888770 h 2519959"/>
              <a:gd name="connsiteX41" fmla="*/ 608364 w 4176070"/>
              <a:gd name="connsiteY41" fmla="*/ 871614 h 2519959"/>
              <a:gd name="connsiteX42" fmla="*/ 613906 w 4176070"/>
              <a:gd name="connsiteY42" fmla="*/ 855288 h 2519959"/>
              <a:gd name="connsiteX43" fmla="*/ 621038 w 4176070"/>
              <a:gd name="connsiteY43" fmla="*/ 834853 h 2519959"/>
              <a:gd name="connsiteX44" fmla="*/ 628288 w 4176070"/>
              <a:gd name="connsiteY44" fmla="*/ 811277 h 2519959"/>
              <a:gd name="connsiteX45" fmla="*/ 652914 w 4176070"/>
              <a:gd name="connsiteY45" fmla="*/ 750017 h 2519959"/>
              <a:gd name="connsiteX46" fmla="*/ 687883 w 4176070"/>
              <a:gd name="connsiteY46" fmla="*/ 723832 h 2519959"/>
              <a:gd name="connsiteX47" fmla="*/ 711700 w 4176070"/>
              <a:gd name="connsiteY47" fmla="*/ 711501 h 2519959"/>
              <a:gd name="connsiteX48" fmla="*/ 711732 w 4176070"/>
              <a:gd name="connsiteY48" fmla="*/ 689750 h 2519959"/>
              <a:gd name="connsiteX49" fmla="*/ 720216 w 4176070"/>
              <a:gd name="connsiteY49" fmla="*/ 657422 h 2519959"/>
              <a:gd name="connsiteX50" fmla="*/ 732458 w 4176070"/>
              <a:gd name="connsiteY50" fmla="*/ 649202 h 2519959"/>
              <a:gd name="connsiteX51" fmla="*/ 748004 w 4176070"/>
              <a:gd name="connsiteY51" fmla="*/ 701942 h 2519959"/>
              <a:gd name="connsiteX52" fmla="*/ 768780 w 4176070"/>
              <a:gd name="connsiteY52" fmla="*/ 730274 h 2519959"/>
              <a:gd name="connsiteX53" fmla="*/ 822415 w 4176070"/>
              <a:gd name="connsiteY53" fmla="*/ 821229 h 2519959"/>
              <a:gd name="connsiteX54" fmla="*/ 828278 w 4176070"/>
              <a:gd name="connsiteY54" fmla="*/ 838755 h 2519959"/>
              <a:gd name="connsiteX55" fmla="*/ 830910 w 4176070"/>
              <a:gd name="connsiteY55" fmla="*/ 856974 h 2519959"/>
              <a:gd name="connsiteX56" fmla="*/ 834043 w 4176070"/>
              <a:gd name="connsiteY56" fmla="*/ 876994 h 2519959"/>
              <a:gd name="connsiteX57" fmla="*/ 940268 w 4176070"/>
              <a:gd name="connsiteY57" fmla="*/ 883783 h 2519959"/>
              <a:gd name="connsiteX58" fmla="*/ 967553 w 4176070"/>
              <a:gd name="connsiteY58" fmla="*/ 851640 h 2519959"/>
              <a:gd name="connsiteX59" fmla="*/ 1004152 w 4176070"/>
              <a:gd name="connsiteY59" fmla="*/ 847553 h 2519959"/>
              <a:gd name="connsiteX60" fmla="*/ 1051052 w 4176070"/>
              <a:gd name="connsiteY60" fmla="*/ 841873 h 2519959"/>
              <a:gd name="connsiteX61" fmla="*/ 1103182 w 4176070"/>
              <a:gd name="connsiteY61" fmla="*/ 832706 h 2519959"/>
              <a:gd name="connsiteX62" fmla="*/ 1145293 w 4176070"/>
              <a:gd name="connsiteY62" fmla="*/ 823700 h 2519959"/>
              <a:gd name="connsiteX63" fmla="*/ 1159038 w 4176070"/>
              <a:gd name="connsiteY63" fmla="*/ 792666 h 2519959"/>
              <a:gd name="connsiteX64" fmla="*/ 1176693 w 4176070"/>
              <a:gd name="connsiteY64" fmla="*/ 729258 h 2519959"/>
              <a:gd name="connsiteX65" fmla="*/ 1189060 w 4176070"/>
              <a:gd name="connsiteY65" fmla="*/ 707507 h 2519959"/>
              <a:gd name="connsiteX66" fmla="*/ 1209912 w 4176070"/>
              <a:gd name="connsiteY66" fmla="*/ 677650 h 2519959"/>
              <a:gd name="connsiteX67" fmla="*/ 1279631 w 4176070"/>
              <a:gd name="connsiteY67" fmla="*/ 636710 h 2519959"/>
              <a:gd name="connsiteX68" fmla="*/ 1295771 w 4176070"/>
              <a:gd name="connsiteY68" fmla="*/ 624195 h 2519959"/>
              <a:gd name="connsiteX69" fmla="*/ 1301269 w 4176070"/>
              <a:gd name="connsiteY69" fmla="*/ 594685 h 2519959"/>
              <a:gd name="connsiteX70" fmla="*/ 1309062 w 4176070"/>
              <a:gd name="connsiteY70" fmla="*/ 554275 h 2519959"/>
              <a:gd name="connsiteX71" fmla="*/ 1332807 w 4176070"/>
              <a:gd name="connsiteY71" fmla="*/ 561734 h 2519959"/>
              <a:gd name="connsiteX72" fmla="*/ 1338676 w 4176070"/>
              <a:gd name="connsiteY72" fmla="*/ 585540 h 2519959"/>
              <a:gd name="connsiteX73" fmla="*/ 1342969 w 4176070"/>
              <a:gd name="connsiteY73" fmla="*/ 598448 h 2519959"/>
              <a:gd name="connsiteX74" fmla="*/ 1345139 w 4176070"/>
              <a:gd name="connsiteY74" fmla="*/ 622809 h 2519959"/>
              <a:gd name="connsiteX75" fmla="*/ 1365959 w 4176070"/>
              <a:gd name="connsiteY75" fmla="*/ 642229 h 2519959"/>
              <a:gd name="connsiteX76" fmla="*/ 1444501 w 4176070"/>
              <a:gd name="connsiteY76" fmla="*/ 708453 h 2519959"/>
              <a:gd name="connsiteX77" fmla="*/ 1447431 w 4176070"/>
              <a:gd name="connsiteY77" fmla="*/ 713326 h 2519959"/>
              <a:gd name="connsiteX78" fmla="*/ 1479129 w 4176070"/>
              <a:gd name="connsiteY78" fmla="*/ 806798 h 2519959"/>
              <a:gd name="connsiteX79" fmla="*/ 1481567 w 4176070"/>
              <a:gd name="connsiteY79" fmla="*/ 831528 h 2519959"/>
              <a:gd name="connsiteX80" fmla="*/ 1500217 w 4176070"/>
              <a:gd name="connsiteY80" fmla="*/ 844366 h 2519959"/>
              <a:gd name="connsiteX81" fmla="*/ 1534106 w 4176070"/>
              <a:gd name="connsiteY81" fmla="*/ 863162 h 2519959"/>
              <a:gd name="connsiteX82" fmla="*/ 1591195 w 4176070"/>
              <a:gd name="connsiteY82" fmla="*/ 889555 h 2519959"/>
              <a:gd name="connsiteX83" fmla="*/ 1633050 w 4176070"/>
              <a:gd name="connsiteY83" fmla="*/ 909968 h 2519959"/>
              <a:gd name="connsiteX84" fmla="*/ 1686500 w 4176070"/>
              <a:gd name="connsiteY84" fmla="*/ 910499 h 2519959"/>
              <a:gd name="connsiteX85" fmla="*/ 1739951 w 4176070"/>
              <a:gd name="connsiteY85" fmla="*/ 911030 h 2519959"/>
              <a:gd name="connsiteX86" fmla="*/ 1742647 w 4176070"/>
              <a:gd name="connsiteY86" fmla="*/ 895236 h 2519959"/>
              <a:gd name="connsiteX87" fmla="*/ 1748623 w 4176070"/>
              <a:gd name="connsiteY87" fmla="*/ 875285 h 2519959"/>
              <a:gd name="connsiteX88" fmla="*/ 1754492 w 4176070"/>
              <a:gd name="connsiteY88" fmla="*/ 856628 h 2519959"/>
              <a:gd name="connsiteX89" fmla="*/ 1805999 w 4176070"/>
              <a:gd name="connsiteY89" fmla="*/ 788810 h 2519959"/>
              <a:gd name="connsiteX90" fmla="*/ 1818144 w 4176070"/>
              <a:gd name="connsiteY90" fmla="*/ 771353 h 2519959"/>
              <a:gd name="connsiteX91" fmla="*/ 1821464 w 4176070"/>
              <a:gd name="connsiteY91" fmla="*/ 754866 h 2519959"/>
              <a:gd name="connsiteX92" fmla="*/ 1825999 w 4176070"/>
              <a:gd name="connsiteY92" fmla="*/ 742628 h 2519959"/>
              <a:gd name="connsiteX93" fmla="*/ 1831638 w 4176070"/>
              <a:gd name="connsiteY93" fmla="*/ 732376 h 2519959"/>
              <a:gd name="connsiteX94" fmla="*/ 1850779 w 4176070"/>
              <a:gd name="connsiteY94" fmla="*/ 768328 h 2519959"/>
              <a:gd name="connsiteX95" fmla="*/ 1868620 w 4176070"/>
              <a:gd name="connsiteY95" fmla="*/ 794721 h 2519959"/>
              <a:gd name="connsiteX96" fmla="*/ 1914992 w 4176070"/>
              <a:gd name="connsiteY96" fmla="*/ 895605 h 2519959"/>
              <a:gd name="connsiteX97" fmla="*/ 1921401 w 4176070"/>
              <a:gd name="connsiteY97" fmla="*/ 927355 h 2519959"/>
              <a:gd name="connsiteX98" fmla="*/ 1951665 w 4176070"/>
              <a:gd name="connsiteY98" fmla="*/ 918281 h 2519959"/>
              <a:gd name="connsiteX99" fmla="*/ 2013231 w 4176070"/>
              <a:gd name="connsiteY99" fmla="*/ 919620 h 2519959"/>
              <a:gd name="connsiteX100" fmla="*/ 2043063 w 4176070"/>
              <a:gd name="connsiteY100" fmla="*/ 932782 h 2519959"/>
              <a:gd name="connsiteX101" fmla="*/ 2069363 w 4176070"/>
              <a:gd name="connsiteY101" fmla="*/ 946544 h 2519959"/>
              <a:gd name="connsiteX102" fmla="*/ 2081046 w 4176070"/>
              <a:gd name="connsiteY102" fmla="*/ 976862 h 2519959"/>
              <a:gd name="connsiteX103" fmla="*/ 2092175 w 4176070"/>
              <a:gd name="connsiteY103" fmla="*/ 990555 h 2519959"/>
              <a:gd name="connsiteX104" fmla="*/ 2090074 w 4176070"/>
              <a:gd name="connsiteY104" fmla="*/ 1015216 h 2519959"/>
              <a:gd name="connsiteX105" fmla="*/ 2079268 w 4176070"/>
              <a:gd name="connsiteY105" fmla="*/ 1036875 h 2519959"/>
              <a:gd name="connsiteX106" fmla="*/ 2077259 w 4176070"/>
              <a:gd name="connsiteY106" fmla="*/ 1123813 h 2519959"/>
              <a:gd name="connsiteX107" fmla="*/ 2078991 w 4176070"/>
              <a:gd name="connsiteY107" fmla="*/ 1206063 h 2519959"/>
              <a:gd name="connsiteX108" fmla="*/ 2085341 w 4176070"/>
              <a:gd name="connsiteY108" fmla="*/ 1267046 h 2519959"/>
              <a:gd name="connsiteX109" fmla="*/ 2091044 w 4176070"/>
              <a:gd name="connsiteY109" fmla="*/ 1313412 h 2519959"/>
              <a:gd name="connsiteX110" fmla="*/ 2138978 w 4176070"/>
              <a:gd name="connsiteY110" fmla="*/ 1294686 h 2519959"/>
              <a:gd name="connsiteX111" fmla="*/ 2196356 w 4176070"/>
              <a:gd name="connsiteY111" fmla="*/ 1306162 h 2519959"/>
              <a:gd name="connsiteX112" fmla="*/ 2235309 w 4176070"/>
              <a:gd name="connsiteY112" fmla="*/ 1350935 h 2519959"/>
              <a:gd name="connsiteX113" fmla="*/ 2240642 w 4176070"/>
              <a:gd name="connsiteY113" fmla="*/ 1368346 h 2519959"/>
              <a:gd name="connsiteX114" fmla="*/ 2246092 w 4176070"/>
              <a:gd name="connsiteY114" fmla="*/ 1386795 h 2519959"/>
              <a:gd name="connsiteX115" fmla="*/ 2252141 w 4176070"/>
              <a:gd name="connsiteY115" fmla="*/ 1400465 h 2519959"/>
              <a:gd name="connsiteX116" fmla="*/ 2399061 w 4176070"/>
              <a:gd name="connsiteY116" fmla="*/ 1409794 h 2519959"/>
              <a:gd name="connsiteX117" fmla="*/ 2421666 w 4176070"/>
              <a:gd name="connsiteY117" fmla="*/ 1401412 h 2519959"/>
              <a:gd name="connsiteX118" fmla="*/ 2458679 w 4176070"/>
              <a:gd name="connsiteY118" fmla="*/ 1386495 h 2519959"/>
              <a:gd name="connsiteX119" fmla="*/ 2494375 w 4176070"/>
              <a:gd name="connsiteY119" fmla="*/ 1379013 h 2519959"/>
              <a:gd name="connsiteX120" fmla="*/ 2542679 w 4176070"/>
              <a:gd name="connsiteY120" fmla="*/ 1371624 h 2519959"/>
              <a:gd name="connsiteX121" fmla="*/ 2584356 w 4176070"/>
              <a:gd name="connsiteY121" fmla="*/ 1368392 h 2519959"/>
              <a:gd name="connsiteX122" fmla="*/ 2648038 w 4176070"/>
              <a:gd name="connsiteY122" fmla="*/ 1372040 h 2519959"/>
              <a:gd name="connsiteX123" fmla="*/ 2668934 w 4176070"/>
              <a:gd name="connsiteY123" fmla="*/ 1392937 h 2519959"/>
              <a:gd name="connsiteX124" fmla="*/ 2677708 w 4176070"/>
              <a:gd name="connsiteY124" fmla="*/ 1413257 h 2519959"/>
              <a:gd name="connsiteX125" fmla="*/ 2714859 w 4176070"/>
              <a:gd name="connsiteY125" fmla="*/ 1423602 h 2519959"/>
              <a:gd name="connsiteX126" fmla="*/ 2745407 w 4176070"/>
              <a:gd name="connsiteY126" fmla="*/ 1425195 h 2519959"/>
              <a:gd name="connsiteX127" fmla="*/ 2762655 w 4176070"/>
              <a:gd name="connsiteY127" fmla="*/ 1410279 h 2519959"/>
              <a:gd name="connsiteX128" fmla="*/ 2792718 w 4176070"/>
              <a:gd name="connsiteY128" fmla="*/ 1395339 h 2519959"/>
              <a:gd name="connsiteX129" fmla="*/ 2834533 w 4176070"/>
              <a:gd name="connsiteY129" fmla="*/ 1414389 h 2519959"/>
              <a:gd name="connsiteX130" fmla="*/ 2884130 w 4176070"/>
              <a:gd name="connsiteY130" fmla="*/ 1408939 h 2519959"/>
              <a:gd name="connsiteX131" fmla="*/ 2959934 w 4176070"/>
              <a:gd name="connsiteY131" fmla="*/ 1395985 h 2519959"/>
              <a:gd name="connsiteX132" fmla="*/ 3011609 w 4176070"/>
              <a:gd name="connsiteY132" fmla="*/ 1394808 h 2519959"/>
              <a:gd name="connsiteX133" fmla="*/ 3013779 w 4176070"/>
              <a:gd name="connsiteY133" fmla="*/ 1385086 h 2519959"/>
              <a:gd name="connsiteX134" fmla="*/ 3024793 w 4176070"/>
              <a:gd name="connsiteY134" fmla="*/ 1356246 h 2519959"/>
              <a:gd name="connsiteX135" fmla="*/ 3031188 w 4176070"/>
              <a:gd name="connsiteY135" fmla="*/ 1166785 h 2519959"/>
              <a:gd name="connsiteX136" fmla="*/ 3028372 w 4176070"/>
              <a:gd name="connsiteY136" fmla="*/ 1142586 h 2519959"/>
              <a:gd name="connsiteX137" fmla="*/ 3032943 w 4176070"/>
              <a:gd name="connsiteY137" fmla="*/ 1120072 h 2519959"/>
              <a:gd name="connsiteX138" fmla="*/ 3044119 w 4176070"/>
              <a:gd name="connsiteY138" fmla="*/ 968342 h 2519959"/>
              <a:gd name="connsiteX139" fmla="*/ 3051346 w 4176070"/>
              <a:gd name="connsiteY139" fmla="*/ 589974 h 2519959"/>
              <a:gd name="connsiteX140" fmla="*/ 3058596 w 4176070"/>
              <a:gd name="connsiteY140" fmla="*/ 301566 h 2519959"/>
              <a:gd name="connsiteX141" fmla="*/ 3062429 w 4176070"/>
              <a:gd name="connsiteY141" fmla="*/ 162981 h 2519959"/>
              <a:gd name="connsiteX142" fmla="*/ 3079585 w 4176070"/>
              <a:gd name="connsiteY142" fmla="*/ 21448 h 2519959"/>
              <a:gd name="connsiteX143" fmla="*/ 3109555 w 4176070"/>
              <a:gd name="connsiteY143" fmla="*/ 6531 h 2519959"/>
              <a:gd name="connsiteX144" fmla="*/ 3116713 w 4176070"/>
              <a:gd name="connsiteY144" fmla="*/ 18599 h 2519959"/>
              <a:gd name="connsiteX145" fmla="*/ 3122693 w 4176070"/>
              <a:gd name="connsiteY145" fmla="*/ 33109 h 2519959"/>
              <a:gd name="connsiteX146" fmla="*/ 3138394 w 4176070"/>
              <a:gd name="connsiteY146" fmla="*/ 296124 h 2519959"/>
              <a:gd name="connsiteX147" fmla="*/ 3145644 w 4176070"/>
              <a:gd name="connsiteY147" fmla="*/ 570023 h 2519959"/>
              <a:gd name="connsiteX148" fmla="*/ 3153241 w 4176070"/>
              <a:gd name="connsiteY148" fmla="*/ 883136 h 2519959"/>
              <a:gd name="connsiteX149" fmla="*/ 3156820 w 4176070"/>
              <a:gd name="connsiteY149" fmla="*/ 1109173 h 2519959"/>
              <a:gd name="connsiteX150" fmla="*/ 3165848 w 4176070"/>
              <a:gd name="connsiteY150" fmla="*/ 1118894 h 2519959"/>
              <a:gd name="connsiteX151" fmla="*/ 3170327 w 4176070"/>
              <a:gd name="connsiteY151" fmla="*/ 1144479 h 2519959"/>
              <a:gd name="connsiteX152" fmla="*/ 3165940 w 4176070"/>
              <a:gd name="connsiteY152" fmla="*/ 1245894 h 2519959"/>
              <a:gd name="connsiteX153" fmla="*/ 3166079 w 4176070"/>
              <a:gd name="connsiteY153" fmla="*/ 1342738 h 2519959"/>
              <a:gd name="connsiteX154" fmla="*/ 3175915 w 4176070"/>
              <a:gd name="connsiteY154" fmla="*/ 1358093 h 2519959"/>
              <a:gd name="connsiteX155" fmla="*/ 3185728 w 4176070"/>
              <a:gd name="connsiteY155" fmla="*/ 1380306 h 2519959"/>
              <a:gd name="connsiteX156" fmla="*/ 3233131 w 4176070"/>
              <a:gd name="connsiteY156" fmla="*/ 1398271 h 2519959"/>
              <a:gd name="connsiteX157" fmla="*/ 3283675 w 4176070"/>
              <a:gd name="connsiteY157" fmla="*/ 1412149 h 2519959"/>
              <a:gd name="connsiteX158" fmla="*/ 3366936 w 4176070"/>
              <a:gd name="connsiteY158" fmla="*/ 1426188 h 2519959"/>
              <a:gd name="connsiteX159" fmla="*/ 3481992 w 4176070"/>
              <a:gd name="connsiteY159" fmla="*/ 1448009 h 2519959"/>
              <a:gd name="connsiteX160" fmla="*/ 3510300 w 4176070"/>
              <a:gd name="connsiteY160" fmla="*/ 1460917 h 2519959"/>
              <a:gd name="connsiteX161" fmla="*/ 3530365 w 4176070"/>
              <a:gd name="connsiteY161" fmla="*/ 1468422 h 2519959"/>
              <a:gd name="connsiteX162" fmla="*/ 3530365 w 4176070"/>
              <a:gd name="connsiteY162" fmla="*/ 1491443 h 2519959"/>
              <a:gd name="connsiteX163" fmla="*/ 3530365 w 4176070"/>
              <a:gd name="connsiteY163" fmla="*/ 1514488 h 2519959"/>
              <a:gd name="connsiteX164" fmla="*/ 3553040 w 4176070"/>
              <a:gd name="connsiteY164" fmla="*/ 1516497 h 2519959"/>
              <a:gd name="connsiteX165" fmla="*/ 3695411 w 4176070"/>
              <a:gd name="connsiteY165" fmla="*/ 1522477 h 2519959"/>
              <a:gd name="connsiteX166" fmla="*/ 3829631 w 4176070"/>
              <a:gd name="connsiteY166" fmla="*/ 1529751 h 2519959"/>
              <a:gd name="connsiteX167" fmla="*/ 3914879 w 4176070"/>
              <a:gd name="connsiteY167" fmla="*/ 1558568 h 2519959"/>
              <a:gd name="connsiteX168" fmla="*/ 4052724 w 4176070"/>
              <a:gd name="connsiteY168" fmla="*/ 1609022 h 2519959"/>
              <a:gd name="connsiteX169" fmla="*/ 4139657 w 4176070"/>
              <a:gd name="connsiteY169" fmla="*/ 1644882 h 2519959"/>
              <a:gd name="connsiteX170" fmla="*/ 4170274 w 4176070"/>
              <a:gd name="connsiteY170" fmla="*/ 1660168 h 2519959"/>
              <a:gd name="connsiteX171" fmla="*/ 4176070 w 4176070"/>
              <a:gd name="connsiteY171" fmla="*/ 1681712 h 2519959"/>
              <a:gd name="connsiteX172" fmla="*/ 4172445 w 4176070"/>
              <a:gd name="connsiteY172" fmla="*/ 1705519 h 2519959"/>
              <a:gd name="connsiteX173" fmla="*/ 4172445 w 4176070"/>
              <a:gd name="connsiteY173" fmla="*/ 1770820 h 2519959"/>
              <a:gd name="connsiteX174" fmla="*/ 4176070 w 4176070"/>
              <a:gd name="connsiteY174" fmla="*/ 1810929 h 2519959"/>
              <a:gd name="connsiteX175" fmla="*/ 4170667 w 4176070"/>
              <a:gd name="connsiteY175" fmla="*/ 1848821 h 2519959"/>
              <a:gd name="connsiteX176" fmla="*/ 4166788 w 4176070"/>
              <a:gd name="connsiteY176" fmla="*/ 1896804 h 2519959"/>
              <a:gd name="connsiteX177" fmla="*/ 4172191 w 4176070"/>
              <a:gd name="connsiteY177" fmla="*/ 1946080 h 2519959"/>
              <a:gd name="connsiteX178" fmla="*/ 4176070 w 4176070"/>
              <a:gd name="connsiteY178" fmla="*/ 2233654 h 2519959"/>
              <a:gd name="connsiteX179" fmla="*/ 4176070 w 4176070"/>
              <a:gd name="connsiteY179" fmla="*/ 2519959 h 2519959"/>
              <a:gd name="connsiteX180" fmla="*/ 2101296 w 4176070"/>
              <a:gd name="connsiteY180" fmla="*/ 2519959 h 2519959"/>
              <a:gd name="connsiteX181" fmla="*/ 3994700 w 4176070"/>
              <a:gd name="connsiteY181" fmla="*/ 1631374 h 2519959"/>
              <a:gd name="connsiteX182" fmla="*/ 3965676 w 4176070"/>
              <a:gd name="connsiteY182" fmla="*/ 1622161 h 2519959"/>
              <a:gd name="connsiteX183" fmla="*/ 3878605 w 4176070"/>
              <a:gd name="connsiteY183" fmla="*/ 1587363 h 2519959"/>
              <a:gd name="connsiteX184" fmla="*/ 3806011 w 4176070"/>
              <a:gd name="connsiteY184" fmla="*/ 1558592 h 2519959"/>
              <a:gd name="connsiteX185" fmla="*/ 3835473 w 4176070"/>
              <a:gd name="connsiteY185" fmla="*/ 1580782 h 2519959"/>
              <a:gd name="connsiteX186" fmla="*/ 3862673 w 4176070"/>
              <a:gd name="connsiteY186" fmla="*/ 1595283 h 2519959"/>
              <a:gd name="connsiteX187" fmla="*/ 3872370 w 4176070"/>
              <a:gd name="connsiteY187" fmla="*/ 1602118 h 2519959"/>
              <a:gd name="connsiteX188" fmla="*/ 3931226 w 4176070"/>
              <a:gd name="connsiteY188" fmla="*/ 1625809 h 2519959"/>
              <a:gd name="connsiteX189" fmla="*/ 3978376 w 4176070"/>
              <a:gd name="connsiteY189" fmla="*/ 1634237 h 2519959"/>
              <a:gd name="connsiteX190" fmla="*/ 3994700 w 4176070"/>
              <a:gd name="connsiteY190" fmla="*/ 1631374 h 2519959"/>
              <a:gd name="connsiteX0" fmla="*/ 2034275 w 4109049"/>
              <a:gd name="connsiteY0" fmla="*/ 2519959 h 2519959"/>
              <a:gd name="connsiteX1" fmla="*/ 32053 w 4109049"/>
              <a:gd name="connsiteY1" fmla="*/ 2077329 h 2519959"/>
              <a:gd name="connsiteX2" fmla="*/ 807041 w 4109049"/>
              <a:gd name="connsiteY2" fmla="*/ 1962405 h 2519959"/>
              <a:gd name="connsiteX3" fmla="*/ 895011 w 4109049"/>
              <a:gd name="connsiteY3" fmla="*/ 1958018 h 2519959"/>
              <a:gd name="connsiteX4" fmla="*/ 846945 w 4109049"/>
              <a:gd name="connsiteY4" fmla="*/ 1941924 h 2519959"/>
              <a:gd name="connsiteX5" fmla="*/ 775300 w 4109049"/>
              <a:gd name="connsiteY5" fmla="*/ 1919849 h 2519959"/>
              <a:gd name="connsiteX6" fmla="*/ 733584 w 4109049"/>
              <a:gd name="connsiteY6" fmla="*/ 1907149 h 2519959"/>
              <a:gd name="connsiteX7" fmla="*/ 706375 w 4109049"/>
              <a:gd name="connsiteY7" fmla="*/ 1896435 h 2519959"/>
              <a:gd name="connsiteX8" fmla="*/ 671913 w 4109049"/>
              <a:gd name="connsiteY8" fmla="*/ 1877038 h 2519959"/>
              <a:gd name="connsiteX9" fmla="*/ 623499 w 4109049"/>
              <a:gd name="connsiteY9" fmla="*/ 1851061 h 2519959"/>
              <a:gd name="connsiteX10" fmla="*/ 596634 w 4109049"/>
              <a:gd name="connsiteY10" fmla="*/ 1837922 h 2519959"/>
              <a:gd name="connsiteX11" fmla="*/ 566368 w 4109049"/>
              <a:gd name="connsiteY11" fmla="*/ 1810721 h 2519959"/>
              <a:gd name="connsiteX12" fmla="*/ 524308 w 4109049"/>
              <a:gd name="connsiteY12" fmla="*/ 1783404 h 2519959"/>
              <a:gd name="connsiteX13" fmla="*/ 483280 w 4109049"/>
              <a:gd name="connsiteY13" fmla="*/ 1781696 h 2519959"/>
              <a:gd name="connsiteX14" fmla="*/ 416647 w 4109049"/>
              <a:gd name="connsiteY14" fmla="*/ 1778232 h 2519959"/>
              <a:gd name="connsiteX15" fmla="*/ 355884 w 4109049"/>
              <a:gd name="connsiteY15" fmla="*/ 1767149 h 2519959"/>
              <a:gd name="connsiteX16" fmla="*/ 336362 w 4109049"/>
              <a:gd name="connsiteY16" fmla="*/ 1752578 h 2519959"/>
              <a:gd name="connsiteX17" fmla="*/ 332734 w 4109049"/>
              <a:gd name="connsiteY17" fmla="*/ 1747244 h 2519959"/>
              <a:gd name="connsiteX18" fmla="*/ 333783 w 4109049"/>
              <a:gd name="connsiteY18" fmla="*/ 1734983 h 2519959"/>
              <a:gd name="connsiteX19" fmla="*/ 428866 w 4109049"/>
              <a:gd name="connsiteY19" fmla="*/ 1709006 h 2519959"/>
              <a:gd name="connsiteX20" fmla="*/ 471435 w 4109049"/>
              <a:gd name="connsiteY20" fmla="*/ 1698730 h 2519959"/>
              <a:gd name="connsiteX21" fmla="*/ 474154 w 4109049"/>
              <a:gd name="connsiteY21" fmla="*/ 1648415 h 2519959"/>
              <a:gd name="connsiteX22" fmla="*/ 474210 w 4109049"/>
              <a:gd name="connsiteY22" fmla="*/ 1602187 h 2519959"/>
              <a:gd name="connsiteX23" fmla="*/ 456378 w 4109049"/>
              <a:gd name="connsiteY23" fmla="*/ 1590388 h 2519959"/>
              <a:gd name="connsiteX24" fmla="*/ 427352 w 4109049"/>
              <a:gd name="connsiteY24" fmla="*/ 1537232 h 2519959"/>
              <a:gd name="connsiteX25" fmla="*/ 445567 w 4109049"/>
              <a:gd name="connsiteY25" fmla="*/ 1494237 h 2519959"/>
              <a:gd name="connsiteX26" fmla="*/ 452443 w 4109049"/>
              <a:gd name="connsiteY26" fmla="*/ 1487425 h 2519959"/>
              <a:gd name="connsiteX27" fmla="*/ 455944 w 4109049"/>
              <a:gd name="connsiteY27" fmla="*/ 1482414 h 2519959"/>
              <a:gd name="connsiteX28" fmla="*/ 464053 w 4109049"/>
              <a:gd name="connsiteY28" fmla="*/ 1463134 h 2519959"/>
              <a:gd name="connsiteX29" fmla="*/ 458188 w 4109049"/>
              <a:gd name="connsiteY29" fmla="*/ 1445192 h 2519959"/>
              <a:gd name="connsiteX30" fmla="*/ 415356 w 4109049"/>
              <a:gd name="connsiteY30" fmla="*/ 1398964 h 2519959"/>
              <a:gd name="connsiteX31" fmla="*/ 387965 w 4109049"/>
              <a:gd name="connsiteY31" fmla="*/ 1370193 h 2519959"/>
              <a:gd name="connsiteX32" fmla="*/ 411798 w 4109049"/>
              <a:gd name="connsiteY32" fmla="*/ 1360471 h 2519959"/>
              <a:gd name="connsiteX33" fmla="*/ 436871 w 4109049"/>
              <a:gd name="connsiteY33" fmla="*/ 1354075 h 2519959"/>
              <a:gd name="connsiteX34" fmla="*/ 438312 w 4109049"/>
              <a:gd name="connsiteY34" fmla="*/ 1134134 h 2519959"/>
              <a:gd name="connsiteX35" fmla="*/ 436056 w 4109049"/>
              <a:gd name="connsiteY35" fmla="*/ 996282 h 2519959"/>
              <a:gd name="connsiteX36" fmla="*/ 437456 w 4109049"/>
              <a:gd name="connsiteY36" fmla="*/ 925000 h 2519959"/>
              <a:gd name="connsiteX37" fmla="*/ 441785 w 4109049"/>
              <a:gd name="connsiteY37" fmla="*/ 892765 h 2519959"/>
              <a:gd name="connsiteX38" fmla="*/ 516834 w 4109049"/>
              <a:gd name="connsiteY38" fmla="*/ 893319 h 2519959"/>
              <a:gd name="connsiteX39" fmla="*/ 535901 w 4109049"/>
              <a:gd name="connsiteY39" fmla="*/ 888770 h 2519959"/>
              <a:gd name="connsiteX40" fmla="*/ 541343 w 4109049"/>
              <a:gd name="connsiteY40" fmla="*/ 871614 h 2519959"/>
              <a:gd name="connsiteX41" fmla="*/ 546885 w 4109049"/>
              <a:gd name="connsiteY41" fmla="*/ 855288 h 2519959"/>
              <a:gd name="connsiteX42" fmla="*/ 554017 w 4109049"/>
              <a:gd name="connsiteY42" fmla="*/ 834853 h 2519959"/>
              <a:gd name="connsiteX43" fmla="*/ 561267 w 4109049"/>
              <a:gd name="connsiteY43" fmla="*/ 811277 h 2519959"/>
              <a:gd name="connsiteX44" fmla="*/ 585893 w 4109049"/>
              <a:gd name="connsiteY44" fmla="*/ 750017 h 2519959"/>
              <a:gd name="connsiteX45" fmla="*/ 620862 w 4109049"/>
              <a:gd name="connsiteY45" fmla="*/ 723832 h 2519959"/>
              <a:gd name="connsiteX46" fmla="*/ 644679 w 4109049"/>
              <a:gd name="connsiteY46" fmla="*/ 711501 h 2519959"/>
              <a:gd name="connsiteX47" fmla="*/ 644711 w 4109049"/>
              <a:gd name="connsiteY47" fmla="*/ 689750 h 2519959"/>
              <a:gd name="connsiteX48" fmla="*/ 653195 w 4109049"/>
              <a:gd name="connsiteY48" fmla="*/ 657422 h 2519959"/>
              <a:gd name="connsiteX49" fmla="*/ 665437 w 4109049"/>
              <a:gd name="connsiteY49" fmla="*/ 649202 h 2519959"/>
              <a:gd name="connsiteX50" fmla="*/ 680983 w 4109049"/>
              <a:gd name="connsiteY50" fmla="*/ 701942 h 2519959"/>
              <a:gd name="connsiteX51" fmla="*/ 701759 w 4109049"/>
              <a:gd name="connsiteY51" fmla="*/ 730274 h 2519959"/>
              <a:gd name="connsiteX52" fmla="*/ 755394 w 4109049"/>
              <a:gd name="connsiteY52" fmla="*/ 821229 h 2519959"/>
              <a:gd name="connsiteX53" fmla="*/ 761257 w 4109049"/>
              <a:gd name="connsiteY53" fmla="*/ 838755 h 2519959"/>
              <a:gd name="connsiteX54" fmla="*/ 763889 w 4109049"/>
              <a:gd name="connsiteY54" fmla="*/ 856974 h 2519959"/>
              <a:gd name="connsiteX55" fmla="*/ 767022 w 4109049"/>
              <a:gd name="connsiteY55" fmla="*/ 876994 h 2519959"/>
              <a:gd name="connsiteX56" fmla="*/ 873247 w 4109049"/>
              <a:gd name="connsiteY56" fmla="*/ 883783 h 2519959"/>
              <a:gd name="connsiteX57" fmla="*/ 900532 w 4109049"/>
              <a:gd name="connsiteY57" fmla="*/ 851640 h 2519959"/>
              <a:gd name="connsiteX58" fmla="*/ 937131 w 4109049"/>
              <a:gd name="connsiteY58" fmla="*/ 847553 h 2519959"/>
              <a:gd name="connsiteX59" fmla="*/ 984031 w 4109049"/>
              <a:gd name="connsiteY59" fmla="*/ 841873 h 2519959"/>
              <a:gd name="connsiteX60" fmla="*/ 1036161 w 4109049"/>
              <a:gd name="connsiteY60" fmla="*/ 832706 h 2519959"/>
              <a:gd name="connsiteX61" fmla="*/ 1078272 w 4109049"/>
              <a:gd name="connsiteY61" fmla="*/ 823700 h 2519959"/>
              <a:gd name="connsiteX62" fmla="*/ 1092017 w 4109049"/>
              <a:gd name="connsiteY62" fmla="*/ 792666 h 2519959"/>
              <a:gd name="connsiteX63" fmla="*/ 1109672 w 4109049"/>
              <a:gd name="connsiteY63" fmla="*/ 729258 h 2519959"/>
              <a:gd name="connsiteX64" fmla="*/ 1122039 w 4109049"/>
              <a:gd name="connsiteY64" fmla="*/ 707507 h 2519959"/>
              <a:gd name="connsiteX65" fmla="*/ 1142891 w 4109049"/>
              <a:gd name="connsiteY65" fmla="*/ 677650 h 2519959"/>
              <a:gd name="connsiteX66" fmla="*/ 1212610 w 4109049"/>
              <a:gd name="connsiteY66" fmla="*/ 636710 h 2519959"/>
              <a:gd name="connsiteX67" fmla="*/ 1228750 w 4109049"/>
              <a:gd name="connsiteY67" fmla="*/ 624195 h 2519959"/>
              <a:gd name="connsiteX68" fmla="*/ 1234248 w 4109049"/>
              <a:gd name="connsiteY68" fmla="*/ 594685 h 2519959"/>
              <a:gd name="connsiteX69" fmla="*/ 1242041 w 4109049"/>
              <a:gd name="connsiteY69" fmla="*/ 554275 h 2519959"/>
              <a:gd name="connsiteX70" fmla="*/ 1265786 w 4109049"/>
              <a:gd name="connsiteY70" fmla="*/ 561734 h 2519959"/>
              <a:gd name="connsiteX71" fmla="*/ 1271655 w 4109049"/>
              <a:gd name="connsiteY71" fmla="*/ 585540 h 2519959"/>
              <a:gd name="connsiteX72" fmla="*/ 1275948 w 4109049"/>
              <a:gd name="connsiteY72" fmla="*/ 598448 h 2519959"/>
              <a:gd name="connsiteX73" fmla="*/ 1278118 w 4109049"/>
              <a:gd name="connsiteY73" fmla="*/ 622809 h 2519959"/>
              <a:gd name="connsiteX74" fmla="*/ 1298938 w 4109049"/>
              <a:gd name="connsiteY74" fmla="*/ 642229 h 2519959"/>
              <a:gd name="connsiteX75" fmla="*/ 1377480 w 4109049"/>
              <a:gd name="connsiteY75" fmla="*/ 708453 h 2519959"/>
              <a:gd name="connsiteX76" fmla="*/ 1380410 w 4109049"/>
              <a:gd name="connsiteY76" fmla="*/ 713326 h 2519959"/>
              <a:gd name="connsiteX77" fmla="*/ 1412108 w 4109049"/>
              <a:gd name="connsiteY77" fmla="*/ 806798 h 2519959"/>
              <a:gd name="connsiteX78" fmla="*/ 1414546 w 4109049"/>
              <a:gd name="connsiteY78" fmla="*/ 831528 h 2519959"/>
              <a:gd name="connsiteX79" fmla="*/ 1433196 w 4109049"/>
              <a:gd name="connsiteY79" fmla="*/ 844366 h 2519959"/>
              <a:gd name="connsiteX80" fmla="*/ 1467085 w 4109049"/>
              <a:gd name="connsiteY80" fmla="*/ 863162 h 2519959"/>
              <a:gd name="connsiteX81" fmla="*/ 1524174 w 4109049"/>
              <a:gd name="connsiteY81" fmla="*/ 889555 h 2519959"/>
              <a:gd name="connsiteX82" fmla="*/ 1566029 w 4109049"/>
              <a:gd name="connsiteY82" fmla="*/ 909968 h 2519959"/>
              <a:gd name="connsiteX83" fmla="*/ 1619479 w 4109049"/>
              <a:gd name="connsiteY83" fmla="*/ 910499 h 2519959"/>
              <a:gd name="connsiteX84" fmla="*/ 1672930 w 4109049"/>
              <a:gd name="connsiteY84" fmla="*/ 911030 h 2519959"/>
              <a:gd name="connsiteX85" fmla="*/ 1675626 w 4109049"/>
              <a:gd name="connsiteY85" fmla="*/ 895236 h 2519959"/>
              <a:gd name="connsiteX86" fmla="*/ 1681602 w 4109049"/>
              <a:gd name="connsiteY86" fmla="*/ 875285 h 2519959"/>
              <a:gd name="connsiteX87" fmla="*/ 1687471 w 4109049"/>
              <a:gd name="connsiteY87" fmla="*/ 856628 h 2519959"/>
              <a:gd name="connsiteX88" fmla="*/ 1738978 w 4109049"/>
              <a:gd name="connsiteY88" fmla="*/ 788810 h 2519959"/>
              <a:gd name="connsiteX89" fmla="*/ 1751123 w 4109049"/>
              <a:gd name="connsiteY89" fmla="*/ 771353 h 2519959"/>
              <a:gd name="connsiteX90" fmla="*/ 1754443 w 4109049"/>
              <a:gd name="connsiteY90" fmla="*/ 754866 h 2519959"/>
              <a:gd name="connsiteX91" fmla="*/ 1758978 w 4109049"/>
              <a:gd name="connsiteY91" fmla="*/ 742628 h 2519959"/>
              <a:gd name="connsiteX92" fmla="*/ 1764617 w 4109049"/>
              <a:gd name="connsiteY92" fmla="*/ 732376 h 2519959"/>
              <a:gd name="connsiteX93" fmla="*/ 1783758 w 4109049"/>
              <a:gd name="connsiteY93" fmla="*/ 768328 h 2519959"/>
              <a:gd name="connsiteX94" fmla="*/ 1801599 w 4109049"/>
              <a:gd name="connsiteY94" fmla="*/ 794721 h 2519959"/>
              <a:gd name="connsiteX95" fmla="*/ 1847971 w 4109049"/>
              <a:gd name="connsiteY95" fmla="*/ 895605 h 2519959"/>
              <a:gd name="connsiteX96" fmla="*/ 1854380 w 4109049"/>
              <a:gd name="connsiteY96" fmla="*/ 927355 h 2519959"/>
              <a:gd name="connsiteX97" fmla="*/ 1884644 w 4109049"/>
              <a:gd name="connsiteY97" fmla="*/ 918281 h 2519959"/>
              <a:gd name="connsiteX98" fmla="*/ 1946210 w 4109049"/>
              <a:gd name="connsiteY98" fmla="*/ 919620 h 2519959"/>
              <a:gd name="connsiteX99" fmla="*/ 1976042 w 4109049"/>
              <a:gd name="connsiteY99" fmla="*/ 932782 h 2519959"/>
              <a:gd name="connsiteX100" fmla="*/ 2002342 w 4109049"/>
              <a:gd name="connsiteY100" fmla="*/ 946544 h 2519959"/>
              <a:gd name="connsiteX101" fmla="*/ 2014025 w 4109049"/>
              <a:gd name="connsiteY101" fmla="*/ 976862 h 2519959"/>
              <a:gd name="connsiteX102" fmla="*/ 2025154 w 4109049"/>
              <a:gd name="connsiteY102" fmla="*/ 990555 h 2519959"/>
              <a:gd name="connsiteX103" fmla="*/ 2023053 w 4109049"/>
              <a:gd name="connsiteY103" fmla="*/ 1015216 h 2519959"/>
              <a:gd name="connsiteX104" fmla="*/ 2012247 w 4109049"/>
              <a:gd name="connsiteY104" fmla="*/ 1036875 h 2519959"/>
              <a:gd name="connsiteX105" fmla="*/ 2010238 w 4109049"/>
              <a:gd name="connsiteY105" fmla="*/ 1123813 h 2519959"/>
              <a:gd name="connsiteX106" fmla="*/ 2011970 w 4109049"/>
              <a:gd name="connsiteY106" fmla="*/ 1206063 h 2519959"/>
              <a:gd name="connsiteX107" fmla="*/ 2018320 w 4109049"/>
              <a:gd name="connsiteY107" fmla="*/ 1267046 h 2519959"/>
              <a:gd name="connsiteX108" fmla="*/ 2024023 w 4109049"/>
              <a:gd name="connsiteY108" fmla="*/ 1313412 h 2519959"/>
              <a:gd name="connsiteX109" fmla="*/ 2071957 w 4109049"/>
              <a:gd name="connsiteY109" fmla="*/ 1294686 h 2519959"/>
              <a:gd name="connsiteX110" fmla="*/ 2129335 w 4109049"/>
              <a:gd name="connsiteY110" fmla="*/ 1306162 h 2519959"/>
              <a:gd name="connsiteX111" fmla="*/ 2168288 w 4109049"/>
              <a:gd name="connsiteY111" fmla="*/ 1350935 h 2519959"/>
              <a:gd name="connsiteX112" fmla="*/ 2173621 w 4109049"/>
              <a:gd name="connsiteY112" fmla="*/ 1368346 h 2519959"/>
              <a:gd name="connsiteX113" fmla="*/ 2179071 w 4109049"/>
              <a:gd name="connsiteY113" fmla="*/ 1386795 h 2519959"/>
              <a:gd name="connsiteX114" fmla="*/ 2185120 w 4109049"/>
              <a:gd name="connsiteY114" fmla="*/ 1400465 h 2519959"/>
              <a:gd name="connsiteX115" fmla="*/ 2332040 w 4109049"/>
              <a:gd name="connsiteY115" fmla="*/ 1409794 h 2519959"/>
              <a:gd name="connsiteX116" fmla="*/ 2354645 w 4109049"/>
              <a:gd name="connsiteY116" fmla="*/ 1401412 h 2519959"/>
              <a:gd name="connsiteX117" fmla="*/ 2391658 w 4109049"/>
              <a:gd name="connsiteY117" fmla="*/ 1386495 h 2519959"/>
              <a:gd name="connsiteX118" fmla="*/ 2427354 w 4109049"/>
              <a:gd name="connsiteY118" fmla="*/ 1379013 h 2519959"/>
              <a:gd name="connsiteX119" fmla="*/ 2475658 w 4109049"/>
              <a:gd name="connsiteY119" fmla="*/ 1371624 h 2519959"/>
              <a:gd name="connsiteX120" fmla="*/ 2517335 w 4109049"/>
              <a:gd name="connsiteY120" fmla="*/ 1368392 h 2519959"/>
              <a:gd name="connsiteX121" fmla="*/ 2581017 w 4109049"/>
              <a:gd name="connsiteY121" fmla="*/ 1372040 h 2519959"/>
              <a:gd name="connsiteX122" fmla="*/ 2601913 w 4109049"/>
              <a:gd name="connsiteY122" fmla="*/ 1392937 h 2519959"/>
              <a:gd name="connsiteX123" fmla="*/ 2610687 w 4109049"/>
              <a:gd name="connsiteY123" fmla="*/ 1413257 h 2519959"/>
              <a:gd name="connsiteX124" fmla="*/ 2647838 w 4109049"/>
              <a:gd name="connsiteY124" fmla="*/ 1423602 h 2519959"/>
              <a:gd name="connsiteX125" fmla="*/ 2678386 w 4109049"/>
              <a:gd name="connsiteY125" fmla="*/ 1425195 h 2519959"/>
              <a:gd name="connsiteX126" fmla="*/ 2695634 w 4109049"/>
              <a:gd name="connsiteY126" fmla="*/ 1410279 h 2519959"/>
              <a:gd name="connsiteX127" fmla="*/ 2725697 w 4109049"/>
              <a:gd name="connsiteY127" fmla="*/ 1395339 h 2519959"/>
              <a:gd name="connsiteX128" fmla="*/ 2767512 w 4109049"/>
              <a:gd name="connsiteY128" fmla="*/ 1414389 h 2519959"/>
              <a:gd name="connsiteX129" fmla="*/ 2817109 w 4109049"/>
              <a:gd name="connsiteY129" fmla="*/ 1408939 h 2519959"/>
              <a:gd name="connsiteX130" fmla="*/ 2892913 w 4109049"/>
              <a:gd name="connsiteY130" fmla="*/ 1395985 h 2519959"/>
              <a:gd name="connsiteX131" fmla="*/ 2944588 w 4109049"/>
              <a:gd name="connsiteY131" fmla="*/ 1394808 h 2519959"/>
              <a:gd name="connsiteX132" fmla="*/ 2946758 w 4109049"/>
              <a:gd name="connsiteY132" fmla="*/ 1385086 h 2519959"/>
              <a:gd name="connsiteX133" fmla="*/ 2957772 w 4109049"/>
              <a:gd name="connsiteY133" fmla="*/ 1356246 h 2519959"/>
              <a:gd name="connsiteX134" fmla="*/ 2964167 w 4109049"/>
              <a:gd name="connsiteY134" fmla="*/ 1166785 h 2519959"/>
              <a:gd name="connsiteX135" fmla="*/ 2961351 w 4109049"/>
              <a:gd name="connsiteY135" fmla="*/ 1142586 h 2519959"/>
              <a:gd name="connsiteX136" fmla="*/ 2965922 w 4109049"/>
              <a:gd name="connsiteY136" fmla="*/ 1120072 h 2519959"/>
              <a:gd name="connsiteX137" fmla="*/ 2977098 w 4109049"/>
              <a:gd name="connsiteY137" fmla="*/ 968342 h 2519959"/>
              <a:gd name="connsiteX138" fmla="*/ 2984325 w 4109049"/>
              <a:gd name="connsiteY138" fmla="*/ 589974 h 2519959"/>
              <a:gd name="connsiteX139" fmla="*/ 2991575 w 4109049"/>
              <a:gd name="connsiteY139" fmla="*/ 301566 h 2519959"/>
              <a:gd name="connsiteX140" fmla="*/ 2995408 w 4109049"/>
              <a:gd name="connsiteY140" fmla="*/ 162981 h 2519959"/>
              <a:gd name="connsiteX141" fmla="*/ 3012564 w 4109049"/>
              <a:gd name="connsiteY141" fmla="*/ 21448 h 2519959"/>
              <a:gd name="connsiteX142" fmla="*/ 3042534 w 4109049"/>
              <a:gd name="connsiteY142" fmla="*/ 6531 h 2519959"/>
              <a:gd name="connsiteX143" fmla="*/ 3049692 w 4109049"/>
              <a:gd name="connsiteY143" fmla="*/ 18599 h 2519959"/>
              <a:gd name="connsiteX144" fmla="*/ 3055672 w 4109049"/>
              <a:gd name="connsiteY144" fmla="*/ 33109 h 2519959"/>
              <a:gd name="connsiteX145" fmla="*/ 3071373 w 4109049"/>
              <a:gd name="connsiteY145" fmla="*/ 296124 h 2519959"/>
              <a:gd name="connsiteX146" fmla="*/ 3078623 w 4109049"/>
              <a:gd name="connsiteY146" fmla="*/ 570023 h 2519959"/>
              <a:gd name="connsiteX147" fmla="*/ 3086220 w 4109049"/>
              <a:gd name="connsiteY147" fmla="*/ 883136 h 2519959"/>
              <a:gd name="connsiteX148" fmla="*/ 3089799 w 4109049"/>
              <a:gd name="connsiteY148" fmla="*/ 1109173 h 2519959"/>
              <a:gd name="connsiteX149" fmla="*/ 3098827 w 4109049"/>
              <a:gd name="connsiteY149" fmla="*/ 1118894 h 2519959"/>
              <a:gd name="connsiteX150" fmla="*/ 3103306 w 4109049"/>
              <a:gd name="connsiteY150" fmla="*/ 1144479 h 2519959"/>
              <a:gd name="connsiteX151" fmla="*/ 3098919 w 4109049"/>
              <a:gd name="connsiteY151" fmla="*/ 1245894 h 2519959"/>
              <a:gd name="connsiteX152" fmla="*/ 3099058 w 4109049"/>
              <a:gd name="connsiteY152" fmla="*/ 1342738 h 2519959"/>
              <a:gd name="connsiteX153" fmla="*/ 3108894 w 4109049"/>
              <a:gd name="connsiteY153" fmla="*/ 1358093 h 2519959"/>
              <a:gd name="connsiteX154" fmla="*/ 3118707 w 4109049"/>
              <a:gd name="connsiteY154" fmla="*/ 1380306 h 2519959"/>
              <a:gd name="connsiteX155" fmla="*/ 3166110 w 4109049"/>
              <a:gd name="connsiteY155" fmla="*/ 1398271 h 2519959"/>
              <a:gd name="connsiteX156" fmla="*/ 3216654 w 4109049"/>
              <a:gd name="connsiteY156" fmla="*/ 1412149 h 2519959"/>
              <a:gd name="connsiteX157" fmla="*/ 3299915 w 4109049"/>
              <a:gd name="connsiteY157" fmla="*/ 1426188 h 2519959"/>
              <a:gd name="connsiteX158" fmla="*/ 3414971 w 4109049"/>
              <a:gd name="connsiteY158" fmla="*/ 1448009 h 2519959"/>
              <a:gd name="connsiteX159" fmla="*/ 3443279 w 4109049"/>
              <a:gd name="connsiteY159" fmla="*/ 1460917 h 2519959"/>
              <a:gd name="connsiteX160" fmla="*/ 3463344 w 4109049"/>
              <a:gd name="connsiteY160" fmla="*/ 1468422 h 2519959"/>
              <a:gd name="connsiteX161" fmla="*/ 3463344 w 4109049"/>
              <a:gd name="connsiteY161" fmla="*/ 1491443 h 2519959"/>
              <a:gd name="connsiteX162" fmla="*/ 3463344 w 4109049"/>
              <a:gd name="connsiteY162" fmla="*/ 1514488 h 2519959"/>
              <a:gd name="connsiteX163" fmla="*/ 3486019 w 4109049"/>
              <a:gd name="connsiteY163" fmla="*/ 1516497 h 2519959"/>
              <a:gd name="connsiteX164" fmla="*/ 3628390 w 4109049"/>
              <a:gd name="connsiteY164" fmla="*/ 1522477 h 2519959"/>
              <a:gd name="connsiteX165" fmla="*/ 3762610 w 4109049"/>
              <a:gd name="connsiteY165" fmla="*/ 1529751 h 2519959"/>
              <a:gd name="connsiteX166" fmla="*/ 3847858 w 4109049"/>
              <a:gd name="connsiteY166" fmla="*/ 1558568 h 2519959"/>
              <a:gd name="connsiteX167" fmla="*/ 3985703 w 4109049"/>
              <a:gd name="connsiteY167" fmla="*/ 1609022 h 2519959"/>
              <a:gd name="connsiteX168" fmla="*/ 4072636 w 4109049"/>
              <a:gd name="connsiteY168" fmla="*/ 1644882 h 2519959"/>
              <a:gd name="connsiteX169" fmla="*/ 4103253 w 4109049"/>
              <a:gd name="connsiteY169" fmla="*/ 1660168 h 2519959"/>
              <a:gd name="connsiteX170" fmla="*/ 4109049 w 4109049"/>
              <a:gd name="connsiteY170" fmla="*/ 1681712 h 2519959"/>
              <a:gd name="connsiteX171" fmla="*/ 4105424 w 4109049"/>
              <a:gd name="connsiteY171" fmla="*/ 1705519 h 2519959"/>
              <a:gd name="connsiteX172" fmla="*/ 4105424 w 4109049"/>
              <a:gd name="connsiteY172" fmla="*/ 1770820 h 2519959"/>
              <a:gd name="connsiteX173" fmla="*/ 4109049 w 4109049"/>
              <a:gd name="connsiteY173" fmla="*/ 1810929 h 2519959"/>
              <a:gd name="connsiteX174" fmla="*/ 4103646 w 4109049"/>
              <a:gd name="connsiteY174" fmla="*/ 1848821 h 2519959"/>
              <a:gd name="connsiteX175" fmla="*/ 4099767 w 4109049"/>
              <a:gd name="connsiteY175" fmla="*/ 1896804 h 2519959"/>
              <a:gd name="connsiteX176" fmla="*/ 4105170 w 4109049"/>
              <a:gd name="connsiteY176" fmla="*/ 1946080 h 2519959"/>
              <a:gd name="connsiteX177" fmla="*/ 4109049 w 4109049"/>
              <a:gd name="connsiteY177" fmla="*/ 2233654 h 2519959"/>
              <a:gd name="connsiteX178" fmla="*/ 4109049 w 4109049"/>
              <a:gd name="connsiteY178" fmla="*/ 2519959 h 2519959"/>
              <a:gd name="connsiteX179" fmla="*/ 2034275 w 4109049"/>
              <a:gd name="connsiteY179" fmla="*/ 2519959 h 2519959"/>
              <a:gd name="connsiteX180" fmla="*/ 3927679 w 4109049"/>
              <a:gd name="connsiteY180" fmla="*/ 1631374 h 2519959"/>
              <a:gd name="connsiteX181" fmla="*/ 3898655 w 4109049"/>
              <a:gd name="connsiteY181" fmla="*/ 1622161 h 2519959"/>
              <a:gd name="connsiteX182" fmla="*/ 3811584 w 4109049"/>
              <a:gd name="connsiteY182" fmla="*/ 1587363 h 2519959"/>
              <a:gd name="connsiteX183" fmla="*/ 3738990 w 4109049"/>
              <a:gd name="connsiteY183" fmla="*/ 1558592 h 2519959"/>
              <a:gd name="connsiteX184" fmla="*/ 3768452 w 4109049"/>
              <a:gd name="connsiteY184" fmla="*/ 1580782 h 2519959"/>
              <a:gd name="connsiteX185" fmla="*/ 3795652 w 4109049"/>
              <a:gd name="connsiteY185" fmla="*/ 1595283 h 2519959"/>
              <a:gd name="connsiteX186" fmla="*/ 3805349 w 4109049"/>
              <a:gd name="connsiteY186" fmla="*/ 1602118 h 2519959"/>
              <a:gd name="connsiteX187" fmla="*/ 3864205 w 4109049"/>
              <a:gd name="connsiteY187" fmla="*/ 1625809 h 2519959"/>
              <a:gd name="connsiteX188" fmla="*/ 3911355 w 4109049"/>
              <a:gd name="connsiteY188" fmla="*/ 1634237 h 2519959"/>
              <a:gd name="connsiteX189" fmla="*/ 3927679 w 4109049"/>
              <a:gd name="connsiteY189" fmla="*/ 1631374 h 2519959"/>
              <a:gd name="connsiteX0" fmla="*/ 1704992 w 3779766"/>
              <a:gd name="connsiteY0" fmla="*/ 2519959 h 2519959"/>
              <a:gd name="connsiteX1" fmla="*/ 477758 w 3779766"/>
              <a:gd name="connsiteY1" fmla="*/ 1962405 h 2519959"/>
              <a:gd name="connsiteX2" fmla="*/ 565728 w 3779766"/>
              <a:gd name="connsiteY2" fmla="*/ 1958018 h 2519959"/>
              <a:gd name="connsiteX3" fmla="*/ 517662 w 3779766"/>
              <a:gd name="connsiteY3" fmla="*/ 1941924 h 2519959"/>
              <a:gd name="connsiteX4" fmla="*/ 446017 w 3779766"/>
              <a:gd name="connsiteY4" fmla="*/ 1919849 h 2519959"/>
              <a:gd name="connsiteX5" fmla="*/ 404301 w 3779766"/>
              <a:gd name="connsiteY5" fmla="*/ 1907149 h 2519959"/>
              <a:gd name="connsiteX6" fmla="*/ 377092 w 3779766"/>
              <a:gd name="connsiteY6" fmla="*/ 1896435 h 2519959"/>
              <a:gd name="connsiteX7" fmla="*/ 342630 w 3779766"/>
              <a:gd name="connsiteY7" fmla="*/ 1877038 h 2519959"/>
              <a:gd name="connsiteX8" fmla="*/ 294216 w 3779766"/>
              <a:gd name="connsiteY8" fmla="*/ 1851061 h 2519959"/>
              <a:gd name="connsiteX9" fmla="*/ 267351 w 3779766"/>
              <a:gd name="connsiteY9" fmla="*/ 1837922 h 2519959"/>
              <a:gd name="connsiteX10" fmla="*/ 237085 w 3779766"/>
              <a:gd name="connsiteY10" fmla="*/ 1810721 h 2519959"/>
              <a:gd name="connsiteX11" fmla="*/ 195025 w 3779766"/>
              <a:gd name="connsiteY11" fmla="*/ 1783404 h 2519959"/>
              <a:gd name="connsiteX12" fmla="*/ 153997 w 3779766"/>
              <a:gd name="connsiteY12" fmla="*/ 1781696 h 2519959"/>
              <a:gd name="connsiteX13" fmla="*/ 87364 w 3779766"/>
              <a:gd name="connsiteY13" fmla="*/ 1778232 h 2519959"/>
              <a:gd name="connsiteX14" fmla="*/ 26601 w 3779766"/>
              <a:gd name="connsiteY14" fmla="*/ 1767149 h 2519959"/>
              <a:gd name="connsiteX15" fmla="*/ 7079 w 3779766"/>
              <a:gd name="connsiteY15" fmla="*/ 1752578 h 2519959"/>
              <a:gd name="connsiteX16" fmla="*/ 3451 w 3779766"/>
              <a:gd name="connsiteY16" fmla="*/ 1747244 h 2519959"/>
              <a:gd name="connsiteX17" fmla="*/ 4500 w 3779766"/>
              <a:gd name="connsiteY17" fmla="*/ 1734983 h 2519959"/>
              <a:gd name="connsiteX18" fmla="*/ 99583 w 3779766"/>
              <a:gd name="connsiteY18" fmla="*/ 1709006 h 2519959"/>
              <a:gd name="connsiteX19" fmla="*/ 142152 w 3779766"/>
              <a:gd name="connsiteY19" fmla="*/ 1698730 h 2519959"/>
              <a:gd name="connsiteX20" fmla="*/ 144871 w 3779766"/>
              <a:gd name="connsiteY20" fmla="*/ 1648415 h 2519959"/>
              <a:gd name="connsiteX21" fmla="*/ 144927 w 3779766"/>
              <a:gd name="connsiteY21" fmla="*/ 1602187 h 2519959"/>
              <a:gd name="connsiteX22" fmla="*/ 127095 w 3779766"/>
              <a:gd name="connsiteY22" fmla="*/ 1590388 h 2519959"/>
              <a:gd name="connsiteX23" fmla="*/ 98069 w 3779766"/>
              <a:gd name="connsiteY23" fmla="*/ 1537232 h 2519959"/>
              <a:gd name="connsiteX24" fmla="*/ 116284 w 3779766"/>
              <a:gd name="connsiteY24" fmla="*/ 1494237 h 2519959"/>
              <a:gd name="connsiteX25" fmla="*/ 123160 w 3779766"/>
              <a:gd name="connsiteY25" fmla="*/ 1487425 h 2519959"/>
              <a:gd name="connsiteX26" fmla="*/ 126661 w 3779766"/>
              <a:gd name="connsiteY26" fmla="*/ 1482414 h 2519959"/>
              <a:gd name="connsiteX27" fmla="*/ 134770 w 3779766"/>
              <a:gd name="connsiteY27" fmla="*/ 1463134 h 2519959"/>
              <a:gd name="connsiteX28" fmla="*/ 128905 w 3779766"/>
              <a:gd name="connsiteY28" fmla="*/ 1445192 h 2519959"/>
              <a:gd name="connsiteX29" fmla="*/ 86073 w 3779766"/>
              <a:gd name="connsiteY29" fmla="*/ 1398964 h 2519959"/>
              <a:gd name="connsiteX30" fmla="*/ 58682 w 3779766"/>
              <a:gd name="connsiteY30" fmla="*/ 1370193 h 2519959"/>
              <a:gd name="connsiteX31" fmla="*/ 82515 w 3779766"/>
              <a:gd name="connsiteY31" fmla="*/ 1360471 h 2519959"/>
              <a:gd name="connsiteX32" fmla="*/ 107588 w 3779766"/>
              <a:gd name="connsiteY32" fmla="*/ 1354075 h 2519959"/>
              <a:gd name="connsiteX33" fmla="*/ 109029 w 3779766"/>
              <a:gd name="connsiteY33" fmla="*/ 1134134 h 2519959"/>
              <a:gd name="connsiteX34" fmla="*/ 106773 w 3779766"/>
              <a:gd name="connsiteY34" fmla="*/ 996282 h 2519959"/>
              <a:gd name="connsiteX35" fmla="*/ 108173 w 3779766"/>
              <a:gd name="connsiteY35" fmla="*/ 925000 h 2519959"/>
              <a:gd name="connsiteX36" fmla="*/ 112502 w 3779766"/>
              <a:gd name="connsiteY36" fmla="*/ 892765 h 2519959"/>
              <a:gd name="connsiteX37" fmla="*/ 187551 w 3779766"/>
              <a:gd name="connsiteY37" fmla="*/ 893319 h 2519959"/>
              <a:gd name="connsiteX38" fmla="*/ 206618 w 3779766"/>
              <a:gd name="connsiteY38" fmla="*/ 888770 h 2519959"/>
              <a:gd name="connsiteX39" fmla="*/ 212060 w 3779766"/>
              <a:gd name="connsiteY39" fmla="*/ 871614 h 2519959"/>
              <a:gd name="connsiteX40" fmla="*/ 217602 w 3779766"/>
              <a:gd name="connsiteY40" fmla="*/ 855288 h 2519959"/>
              <a:gd name="connsiteX41" fmla="*/ 224734 w 3779766"/>
              <a:gd name="connsiteY41" fmla="*/ 834853 h 2519959"/>
              <a:gd name="connsiteX42" fmla="*/ 231984 w 3779766"/>
              <a:gd name="connsiteY42" fmla="*/ 811277 h 2519959"/>
              <a:gd name="connsiteX43" fmla="*/ 256610 w 3779766"/>
              <a:gd name="connsiteY43" fmla="*/ 750017 h 2519959"/>
              <a:gd name="connsiteX44" fmla="*/ 291579 w 3779766"/>
              <a:gd name="connsiteY44" fmla="*/ 723832 h 2519959"/>
              <a:gd name="connsiteX45" fmla="*/ 315396 w 3779766"/>
              <a:gd name="connsiteY45" fmla="*/ 711501 h 2519959"/>
              <a:gd name="connsiteX46" fmla="*/ 315428 w 3779766"/>
              <a:gd name="connsiteY46" fmla="*/ 689750 h 2519959"/>
              <a:gd name="connsiteX47" fmla="*/ 323912 w 3779766"/>
              <a:gd name="connsiteY47" fmla="*/ 657422 h 2519959"/>
              <a:gd name="connsiteX48" fmla="*/ 336154 w 3779766"/>
              <a:gd name="connsiteY48" fmla="*/ 649202 h 2519959"/>
              <a:gd name="connsiteX49" fmla="*/ 351700 w 3779766"/>
              <a:gd name="connsiteY49" fmla="*/ 701942 h 2519959"/>
              <a:gd name="connsiteX50" fmla="*/ 372476 w 3779766"/>
              <a:gd name="connsiteY50" fmla="*/ 730274 h 2519959"/>
              <a:gd name="connsiteX51" fmla="*/ 426111 w 3779766"/>
              <a:gd name="connsiteY51" fmla="*/ 821229 h 2519959"/>
              <a:gd name="connsiteX52" fmla="*/ 431974 w 3779766"/>
              <a:gd name="connsiteY52" fmla="*/ 838755 h 2519959"/>
              <a:gd name="connsiteX53" fmla="*/ 434606 w 3779766"/>
              <a:gd name="connsiteY53" fmla="*/ 856974 h 2519959"/>
              <a:gd name="connsiteX54" fmla="*/ 437739 w 3779766"/>
              <a:gd name="connsiteY54" fmla="*/ 876994 h 2519959"/>
              <a:gd name="connsiteX55" fmla="*/ 543964 w 3779766"/>
              <a:gd name="connsiteY55" fmla="*/ 883783 h 2519959"/>
              <a:gd name="connsiteX56" fmla="*/ 571249 w 3779766"/>
              <a:gd name="connsiteY56" fmla="*/ 851640 h 2519959"/>
              <a:gd name="connsiteX57" fmla="*/ 607848 w 3779766"/>
              <a:gd name="connsiteY57" fmla="*/ 847553 h 2519959"/>
              <a:gd name="connsiteX58" fmla="*/ 654748 w 3779766"/>
              <a:gd name="connsiteY58" fmla="*/ 841873 h 2519959"/>
              <a:gd name="connsiteX59" fmla="*/ 706878 w 3779766"/>
              <a:gd name="connsiteY59" fmla="*/ 832706 h 2519959"/>
              <a:gd name="connsiteX60" fmla="*/ 748989 w 3779766"/>
              <a:gd name="connsiteY60" fmla="*/ 823700 h 2519959"/>
              <a:gd name="connsiteX61" fmla="*/ 762734 w 3779766"/>
              <a:gd name="connsiteY61" fmla="*/ 792666 h 2519959"/>
              <a:gd name="connsiteX62" fmla="*/ 780389 w 3779766"/>
              <a:gd name="connsiteY62" fmla="*/ 729258 h 2519959"/>
              <a:gd name="connsiteX63" fmla="*/ 792756 w 3779766"/>
              <a:gd name="connsiteY63" fmla="*/ 707507 h 2519959"/>
              <a:gd name="connsiteX64" fmla="*/ 813608 w 3779766"/>
              <a:gd name="connsiteY64" fmla="*/ 677650 h 2519959"/>
              <a:gd name="connsiteX65" fmla="*/ 883327 w 3779766"/>
              <a:gd name="connsiteY65" fmla="*/ 636710 h 2519959"/>
              <a:gd name="connsiteX66" fmla="*/ 899467 w 3779766"/>
              <a:gd name="connsiteY66" fmla="*/ 624195 h 2519959"/>
              <a:gd name="connsiteX67" fmla="*/ 904965 w 3779766"/>
              <a:gd name="connsiteY67" fmla="*/ 594685 h 2519959"/>
              <a:gd name="connsiteX68" fmla="*/ 912758 w 3779766"/>
              <a:gd name="connsiteY68" fmla="*/ 554275 h 2519959"/>
              <a:gd name="connsiteX69" fmla="*/ 936503 w 3779766"/>
              <a:gd name="connsiteY69" fmla="*/ 561734 h 2519959"/>
              <a:gd name="connsiteX70" fmla="*/ 942372 w 3779766"/>
              <a:gd name="connsiteY70" fmla="*/ 585540 h 2519959"/>
              <a:gd name="connsiteX71" fmla="*/ 946665 w 3779766"/>
              <a:gd name="connsiteY71" fmla="*/ 598448 h 2519959"/>
              <a:gd name="connsiteX72" fmla="*/ 948835 w 3779766"/>
              <a:gd name="connsiteY72" fmla="*/ 622809 h 2519959"/>
              <a:gd name="connsiteX73" fmla="*/ 969655 w 3779766"/>
              <a:gd name="connsiteY73" fmla="*/ 642229 h 2519959"/>
              <a:gd name="connsiteX74" fmla="*/ 1048197 w 3779766"/>
              <a:gd name="connsiteY74" fmla="*/ 708453 h 2519959"/>
              <a:gd name="connsiteX75" fmla="*/ 1051127 w 3779766"/>
              <a:gd name="connsiteY75" fmla="*/ 713326 h 2519959"/>
              <a:gd name="connsiteX76" fmla="*/ 1082825 w 3779766"/>
              <a:gd name="connsiteY76" fmla="*/ 806798 h 2519959"/>
              <a:gd name="connsiteX77" fmla="*/ 1085263 w 3779766"/>
              <a:gd name="connsiteY77" fmla="*/ 831528 h 2519959"/>
              <a:gd name="connsiteX78" fmla="*/ 1103913 w 3779766"/>
              <a:gd name="connsiteY78" fmla="*/ 844366 h 2519959"/>
              <a:gd name="connsiteX79" fmla="*/ 1137802 w 3779766"/>
              <a:gd name="connsiteY79" fmla="*/ 863162 h 2519959"/>
              <a:gd name="connsiteX80" fmla="*/ 1194891 w 3779766"/>
              <a:gd name="connsiteY80" fmla="*/ 889555 h 2519959"/>
              <a:gd name="connsiteX81" fmla="*/ 1236746 w 3779766"/>
              <a:gd name="connsiteY81" fmla="*/ 909968 h 2519959"/>
              <a:gd name="connsiteX82" fmla="*/ 1290196 w 3779766"/>
              <a:gd name="connsiteY82" fmla="*/ 910499 h 2519959"/>
              <a:gd name="connsiteX83" fmla="*/ 1343647 w 3779766"/>
              <a:gd name="connsiteY83" fmla="*/ 911030 h 2519959"/>
              <a:gd name="connsiteX84" fmla="*/ 1346343 w 3779766"/>
              <a:gd name="connsiteY84" fmla="*/ 895236 h 2519959"/>
              <a:gd name="connsiteX85" fmla="*/ 1352319 w 3779766"/>
              <a:gd name="connsiteY85" fmla="*/ 875285 h 2519959"/>
              <a:gd name="connsiteX86" fmla="*/ 1358188 w 3779766"/>
              <a:gd name="connsiteY86" fmla="*/ 856628 h 2519959"/>
              <a:gd name="connsiteX87" fmla="*/ 1409695 w 3779766"/>
              <a:gd name="connsiteY87" fmla="*/ 788810 h 2519959"/>
              <a:gd name="connsiteX88" fmla="*/ 1421840 w 3779766"/>
              <a:gd name="connsiteY88" fmla="*/ 771353 h 2519959"/>
              <a:gd name="connsiteX89" fmla="*/ 1425160 w 3779766"/>
              <a:gd name="connsiteY89" fmla="*/ 754866 h 2519959"/>
              <a:gd name="connsiteX90" fmla="*/ 1429695 w 3779766"/>
              <a:gd name="connsiteY90" fmla="*/ 742628 h 2519959"/>
              <a:gd name="connsiteX91" fmla="*/ 1435334 w 3779766"/>
              <a:gd name="connsiteY91" fmla="*/ 732376 h 2519959"/>
              <a:gd name="connsiteX92" fmla="*/ 1454475 w 3779766"/>
              <a:gd name="connsiteY92" fmla="*/ 768328 h 2519959"/>
              <a:gd name="connsiteX93" fmla="*/ 1472316 w 3779766"/>
              <a:gd name="connsiteY93" fmla="*/ 794721 h 2519959"/>
              <a:gd name="connsiteX94" fmla="*/ 1518688 w 3779766"/>
              <a:gd name="connsiteY94" fmla="*/ 895605 h 2519959"/>
              <a:gd name="connsiteX95" fmla="*/ 1525097 w 3779766"/>
              <a:gd name="connsiteY95" fmla="*/ 927355 h 2519959"/>
              <a:gd name="connsiteX96" fmla="*/ 1555361 w 3779766"/>
              <a:gd name="connsiteY96" fmla="*/ 918281 h 2519959"/>
              <a:gd name="connsiteX97" fmla="*/ 1616927 w 3779766"/>
              <a:gd name="connsiteY97" fmla="*/ 919620 h 2519959"/>
              <a:gd name="connsiteX98" fmla="*/ 1646759 w 3779766"/>
              <a:gd name="connsiteY98" fmla="*/ 932782 h 2519959"/>
              <a:gd name="connsiteX99" fmla="*/ 1673059 w 3779766"/>
              <a:gd name="connsiteY99" fmla="*/ 946544 h 2519959"/>
              <a:gd name="connsiteX100" fmla="*/ 1684742 w 3779766"/>
              <a:gd name="connsiteY100" fmla="*/ 976862 h 2519959"/>
              <a:gd name="connsiteX101" fmla="*/ 1695871 w 3779766"/>
              <a:gd name="connsiteY101" fmla="*/ 990555 h 2519959"/>
              <a:gd name="connsiteX102" fmla="*/ 1693770 w 3779766"/>
              <a:gd name="connsiteY102" fmla="*/ 1015216 h 2519959"/>
              <a:gd name="connsiteX103" fmla="*/ 1682964 w 3779766"/>
              <a:gd name="connsiteY103" fmla="*/ 1036875 h 2519959"/>
              <a:gd name="connsiteX104" fmla="*/ 1680955 w 3779766"/>
              <a:gd name="connsiteY104" fmla="*/ 1123813 h 2519959"/>
              <a:gd name="connsiteX105" fmla="*/ 1682687 w 3779766"/>
              <a:gd name="connsiteY105" fmla="*/ 1206063 h 2519959"/>
              <a:gd name="connsiteX106" fmla="*/ 1689037 w 3779766"/>
              <a:gd name="connsiteY106" fmla="*/ 1267046 h 2519959"/>
              <a:gd name="connsiteX107" fmla="*/ 1694740 w 3779766"/>
              <a:gd name="connsiteY107" fmla="*/ 1313412 h 2519959"/>
              <a:gd name="connsiteX108" fmla="*/ 1742674 w 3779766"/>
              <a:gd name="connsiteY108" fmla="*/ 1294686 h 2519959"/>
              <a:gd name="connsiteX109" fmla="*/ 1800052 w 3779766"/>
              <a:gd name="connsiteY109" fmla="*/ 1306162 h 2519959"/>
              <a:gd name="connsiteX110" fmla="*/ 1839005 w 3779766"/>
              <a:gd name="connsiteY110" fmla="*/ 1350935 h 2519959"/>
              <a:gd name="connsiteX111" fmla="*/ 1844338 w 3779766"/>
              <a:gd name="connsiteY111" fmla="*/ 1368346 h 2519959"/>
              <a:gd name="connsiteX112" fmla="*/ 1849788 w 3779766"/>
              <a:gd name="connsiteY112" fmla="*/ 1386795 h 2519959"/>
              <a:gd name="connsiteX113" fmla="*/ 1855837 w 3779766"/>
              <a:gd name="connsiteY113" fmla="*/ 1400465 h 2519959"/>
              <a:gd name="connsiteX114" fmla="*/ 2002757 w 3779766"/>
              <a:gd name="connsiteY114" fmla="*/ 1409794 h 2519959"/>
              <a:gd name="connsiteX115" fmla="*/ 2025362 w 3779766"/>
              <a:gd name="connsiteY115" fmla="*/ 1401412 h 2519959"/>
              <a:gd name="connsiteX116" fmla="*/ 2062375 w 3779766"/>
              <a:gd name="connsiteY116" fmla="*/ 1386495 h 2519959"/>
              <a:gd name="connsiteX117" fmla="*/ 2098071 w 3779766"/>
              <a:gd name="connsiteY117" fmla="*/ 1379013 h 2519959"/>
              <a:gd name="connsiteX118" fmla="*/ 2146375 w 3779766"/>
              <a:gd name="connsiteY118" fmla="*/ 1371624 h 2519959"/>
              <a:gd name="connsiteX119" fmla="*/ 2188052 w 3779766"/>
              <a:gd name="connsiteY119" fmla="*/ 1368392 h 2519959"/>
              <a:gd name="connsiteX120" fmla="*/ 2251734 w 3779766"/>
              <a:gd name="connsiteY120" fmla="*/ 1372040 h 2519959"/>
              <a:gd name="connsiteX121" fmla="*/ 2272630 w 3779766"/>
              <a:gd name="connsiteY121" fmla="*/ 1392937 h 2519959"/>
              <a:gd name="connsiteX122" fmla="*/ 2281404 w 3779766"/>
              <a:gd name="connsiteY122" fmla="*/ 1413257 h 2519959"/>
              <a:gd name="connsiteX123" fmla="*/ 2318555 w 3779766"/>
              <a:gd name="connsiteY123" fmla="*/ 1423602 h 2519959"/>
              <a:gd name="connsiteX124" fmla="*/ 2349103 w 3779766"/>
              <a:gd name="connsiteY124" fmla="*/ 1425195 h 2519959"/>
              <a:gd name="connsiteX125" fmla="*/ 2366351 w 3779766"/>
              <a:gd name="connsiteY125" fmla="*/ 1410279 h 2519959"/>
              <a:gd name="connsiteX126" fmla="*/ 2396414 w 3779766"/>
              <a:gd name="connsiteY126" fmla="*/ 1395339 h 2519959"/>
              <a:gd name="connsiteX127" fmla="*/ 2438229 w 3779766"/>
              <a:gd name="connsiteY127" fmla="*/ 1414389 h 2519959"/>
              <a:gd name="connsiteX128" fmla="*/ 2487826 w 3779766"/>
              <a:gd name="connsiteY128" fmla="*/ 1408939 h 2519959"/>
              <a:gd name="connsiteX129" fmla="*/ 2563630 w 3779766"/>
              <a:gd name="connsiteY129" fmla="*/ 1395985 h 2519959"/>
              <a:gd name="connsiteX130" fmla="*/ 2615305 w 3779766"/>
              <a:gd name="connsiteY130" fmla="*/ 1394808 h 2519959"/>
              <a:gd name="connsiteX131" fmla="*/ 2617475 w 3779766"/>
              <a:gd name="connsiteY131" fmla="*/ 1385086 h 2519959"/>
              <a:gd name="connsiteX132" fmla="*/ 2628489 w 3779766"/>
              <a:gd name="connsiteY132" fmla="*/ 1356246 h 2519959"/>
              <a:gd name="connsiteX133" fmla="*/ 2634884 w 3779766"/>
              <a:gd name="connsiteY133" fmla="*/ 1166785 h 2519959"/>
              <a:gd name="connsiteX134" fmla="*/ 2632068 w 3779766"/>
              <a:gd name="connsiteY134" fmla="*/ 1142586 h 2519959"/>
              <a:gd name="connsiteX135" fmla="*/ 2636639 w 3779766"/>
              <a:gd name="connsiteY135" fmla="*/ 1120072 h 2519959"/>
              <a:gd name="connsiteX136" fmla="*/ 2647815 w 3779766"/>
              <a:gd name="connsiteY136" fmla="*/ 968342 h 2519959"/>
              <a:gd name="connsiteX137" fmla="*/ 2655042 w 3779766"/>
              <a:gd name="connsiteY137" fmla="*/ 589974 h 2519959"/>
              <a:gd name="connsiteX138" fmla="*/ 2662292 w 3779766"/>
              <a:gd name="connsiteY138" fmla="*/ 301566 h 2519959"/>
              <a:gd name="connsiteX139" fmla="*/ 2666125 w 3779766"/>
              <a:gd name="connsiteY139" fmla="*/ 162981 h 2519959"/>
              <a:gd name="connsiteX140" fmla="*/ 2683281 w 3779766"/>
              <a:gd name="connsiteY140" fmla="*/ 21448 h 2519959"/>
              <a:gd name="connsiteX141" fmla="*/ 2713251 w 3779766"/>
              <a:gd name="connsiteY141" fmla="*/ 6531 h 2519959"/>
              <a:gd name="connsiteX142" fmla="*/ 2720409 w 3779766"/>
              <a:gd name="connsiteY142" fmla="*/ 18599 h 2519959"/>
              <a:gd name="connsiteX143" fmla="*/ 2726389 w 3779766"/>
              <a:gd name="connsiteY143" fmla="*/ 33109 h 2519959"/>
              <a:gd name="connsiteX144" fmla="*/ 2742090 w 3779766"/>
              <a:gd name="connsiteY144" fmla="*/ 296124 h 2519959"/>
              <a:gd name="connsiteX145" fmla="*/ 2749340 w 3779766"/>
              <a:gd name="connsiteY145" fmla="*/ 570023 h 2519959"/>
              <a:gd name="connsiteX146" fmla="*/ 2756937 w 3779766"/>
              <a:gd name="connsiteY146" fmla="*/ 883136 h 2519959"/>
              <a:gd name="connsiteX147" fmla="*/ 2760516 w 3779766"/>
              <a:gd name="connsiteY147" fmla="*/ 1109173 h 2519959"/>
              <a:gd name="connsiteX148" fmla="*/ 2769544 w 3779766"/>
              <a:gd name="connsiteY148" fmla="*/ 1118894 h 2519959"/>
              <a:gd name="connsiteX149" fmla="*/ 2774023 w 3779766"/>
              <a:gd name="connsiteY149" fmla="*/ 1144479 h 2519959"/>
              <a:gd name="connsiteX150" fmla="*/ 2769636 w 3779766"/>
              <a:gd name="connsiteY150" fmla="*/ 1245894 h 2519959"/>
              <a:gd name="connsiteX151" fmla="*/ 2769775 w 3779766"/>
              <a:gd name="connsiteY151" fmla="*/ 1342738 h 2519959"/>
              <a:gd name="connsiteX152" fmla="*/ 2779611 w 3779766"/>
              <a:gd name="connsiteY152" fmla="*/ 1358093 h 2519959"/>
              <a:gd name="connsiteX153" fmla="*/ 2789424 w 3779766"/>
              <a:gd name="connsiteY153" fmla="*/ 1380306 h 2519959"/>
              <a:gd name="connsiteX154" fmla="*/ 2836827 w 3779766"/>
              <a:gd name="connsiteY154" fmla="*/ 1398271 h 2519959"/>
              <a:gd name="connsiteX155" fmla="*/ 2887371 w 3779766"/>
              <a:gd name="connsiteY155" fmla="*/ 1412149 h 2519959"/>
              <a:gd name="connsiteX156" fmla="*/ 2970632 w 3779766"/>
              <a:gd name="connsiteY156" fmla="*/ 1426188 h 2519959"/>
              <a:gd name="connsiteX157" fmla="*/ 3085688 w 3779766"/>
              <a:gd name="connsiteY157" fmla="*/ 1448009 h 2519959"/>
              <a:gd name="connsiteX158" fmla="*/ 3113996 w 3779766"/>
              <a:gd name="connsiteY158" fmla="*/ 1460917 h 2519959"/>
              <a:gd name="connsiteX159" fmla="*/ 3134061 w 3779766"/>
              <a:gd name="connsiteY159" fmla="*/ 1468422 h 2519959"/>
              <a:gd name="connsiteX160" fmla="*/ 3134061 w 3779766"/>
              <a:gd name="connsiteY160" fmla="*/ 1491443 h 2519959"/>
              <a:gd name="connsiteX161" fmla="*/ 3134061 w 3779766"/>
              <a:gd name="connsiteY161" fmla="*/ 1514488 h 2519959"/>
              <a:gd name="connsiteX162" fmla="*/ 3156736 w 3779766"/>
              <a:gd name="connsiteY162" fmla="*/ 1516497 h 2519959"/>
              <a:gd name="connsiteX163" fmla="*/ 3299107 w 3779766"/>
              <a:gd name="connsiteY163" fmla="*/ 1522477 h 2519959"/>
              <a:gd name="connsiteX164" fmla="*/ 3433327 w 3779766"/>
              <a:gd name="connsiteY164" fmla="*/ 1529751 h 2519959"/>
              <a:gd name="connsiteX165" fmla="*/ 3518575 w 3779766"/>
              <a:gd name="connsiteY165" fmla="*/ 1558568 h 2519959"/>
              <a:gd name="connsiteX166" fmla="*/ 3656420 w 3779766"/>
              <a:gd name="connsiteY166" fmla="*/ 1609022 h 2519959"/>
              <a:gd name="connsiteX167" fmla="*/ 3743353 w 3779766"/>
              <a:gd name="connsiteY167" fmla="*/ 1644882 h 2519959"/>
              <a:gd name="connsiteX168" fmla="*/ 3773970 w 3779766"/>
              <a:gd name="connsiteY168" fmla="*/ 1660168 h 2519959"/>
              <a:gd name="connsiteX169" fmla="*/ 3779766 w 3779766"/>
              <a:gd name="connsiteY169" fmla="*/ 1681712 h 2519959"/>
              <a:gd name="connsiteX170" fmla="*/ 3776141 w 3779766"/>
              <a:gd name="connsiteY170" fmla="*/ 1705519 h 2519959"/>
              <a:gd name="connsiteX171" fmla="*/ 3776141 w 3779766"/>
              <a:gd name="connsiteY171" fmla="*/ 1770820 h 2519959"/>
              <a:gd name="connsiteX172" fmla="*/ 3779766 w 3779766"/>
              <a:gd name="connsiteY172" fmla="*/ 1810929 h 2519959"/>
              <a:gd name="connsiteX173" fmla="*/ 3774363 w 3779766"/>
              <a:gd name="connsiteY173" fmla="*/ 1848821 h 2519959"/>
              <a:gd name="connsiteX174" fmla="*/ 3770484 w 3779766"/>
              <a:gd name="connsiteY174" fmla="*/ 1896804 h 2519959"/>
              <a:gd name="connsiteX175" fmla="*/ 3775887 w 3779766"/>
              <a:gd name="connsiteY175" fmla="*/ 1946080 h 2519959"/>
              <a:gd name="connsiteX176" fmla="*/ 3779766 w 3779766"/>
              <a:gd name="connsiteY176" fmla="*/ 2233654 h 2519959"/>
              <a:gd name="connsiteX177" fmla="*/ 3779766 w 3779766"/>
              <a:gd name="connsiteY177" fmla="*/ 2519959 h 2519959"/>
              <a:gd name="connsiteX178" fmla="*/ 1704992 w 3779766"/>
              <a:gd name="connsiteY178" fmla="*/ 2519959 h 2519959"/>
              <a:gd name="connsiteX179" fmla="*/ 3598396 w 3779766"/>
              <a:gd name="connsiteY179" fmla="*/ 1631374 h 2519959"/>
              <a:gd name="connsiteX180" fmla="*/ 3569372 w 3779766"/>
              <a:gd name="connsiteY180" fmla="*/ 1622161 h 2519959"/>
              <a:gd name="connsiteX181" fmla="*/ 3482301 w 3779766"/>
              <a:gd name="connsiteY181" fmla="*/ 1587363 h 2519959"/>
              <a:gd name="connsiteX182" fmla="*/ 3409707 w 3779766"/>
              <a:gd name="connsiteY182" fmla="*/ 1558592 h 2519959"/>
              <a:gd name="connsiteX183" fmla="*/ 3439169 w 3779766"/>
              <a:gd name="connsiteY183" fmla="*/ 1580782 h 2519959"/>
              <a:gd name="connsiteX184" fmla="*/ 3466369 w 3779766"/>
              <a:gd name="connsiteY184" fmla="*/ 1595283 h 2519959"/>
              <a:gd name="connsiteX185" fmla="*/ 3476066 w 3779766"/>
              <a:gd name="connsiteY185" fmla="*/ 1602118 h 2519959"/>
              <a:gd name="connsiteX186" fmla="*/ 3534922 w 3779766"/>
              <a:gd name="connsiteY186" fmla="*/ 1625809 h 2519959"/>
              <a:gd name="connsiteX187" fmla="*/ 3582072 w 3779766"/>
              <a:gd name="connsiteY187" fmla="*/ 1634237 h 2519959"/>
              <a:gd name="connsiteX188" fmla="*/ 3598396 w 3779766"/>
              <a:gd name="connsiteY188" fmla="*/ 1631374 h 2519959"/>
              <a:gd name="connsiteX0" fmla="*/ 3779766 w 3779766"/>
              <a:gd name="connsiteY0" fmla="*/ 2519959 h 2519959"/>
              <a:gd name="connsiteX1" fmla="*/ 477758 w 3779766"/>
              <a:gd name="connsiteY1" fmla="*/ 1962405 h 2519959"/>
              <a:gd name="connsiteX2" fmla="*/ 565728 w 3779766"/>
              <a:gd name="connsiteY2" fmla="*/ 1958018 h 2519959"/>
              <a:gd name="connsiteX3" fmla="*/ 517662 w 3779766"/>
              <a:gd name="connsiteY3" fmla="*/ 1941924 h 2519959"/>
              <a:gd name="connsiteX4" fmla="*/ 446017 w 3779766"/>
              <a:gd name="connsiteY4" fmla="*/ 1919849 h 2519959"/>
              <a:gd name="connsiteX5" fmla="*/ 404301 w 3779766"/>
              <a:gd name="connsiteY5" fmla="*/ 1907149 h 2519959"/>
              <a:gd name="connsiteX6" fmla="*/ 377092 w 3779766"/>
              <a:gd name="connsiteY6" fmla="*/ 1896435 h 2519959"/>
              <a:gd name="connsiteX7" fmla="*/ 342630 w 3779766"/>
              <a:gd name="connsiteY7" fmla="*/ 1877038 h 2519959"/>
              <a:gd name="connsiteX8" fmla="*/ 294216 w 3779766"/>
              <a:gd name="connsiteY8" fmla="*/ 1851061 h 2519959"/>
              <a:gd name="connsiteX9" fmla="*/ 267351 w 3779766"/>
              <a:gd name="connsiteY9" fmla="*/ 1837922 h 2519959"/>
              <a:gd name="connsiteX10" fmla="*/ 237085 w 3779766"/>
              <a:gd name="connsiteY10" fmla="*/ 1810721 h 2519959"/>
              <a:gd name="connsiteX11" fmla="*/ 195025 w 3779766"/>
              <a:gd name="connsiteY11" fmla="*/ 1783404 h 2519959"/>
              <a:gd name="connsiteX12" fmla="*/ 153997 w 3779766"/>
              <a:gd name="connsiteY12" fmla="*/ 1781696 h 2519959"/>
              <a:gd name="connsiteX13" fmla="*/ 87364 w 3779766"/>
              <a:gd name="connsiteY13" fmla="*/ 1778232 h 2519959"/>
              <a:gd name="connsiteX14" fmla="*/ 26601 w 3779766"/>
              <a:gd name="connsiteY14" fmla="*/ 1767149 h 2519959"/>
              <a:gd name="connsiteX15" fmla="*/ 7079 w 3779766"/>
              <a:gd name="connsiteY15" fmla="*/ 1752578 h 2519959"/>
              <a:gd name="connsiteX16" fmla="*/ 3451 w 3779766"/>
              <a:gd name="connsiteY16" fmla="*/ 1747244 h 2519959"/>
              <a:gd name="connsiteX17" fmla="*/ 4500 w 3779766"/>
              <a:gd name="connsiteY17" fmla="*/ 1734983 h 2519959"/>
              <a:gd name="connsiteX18" fmla="*/ 99583 w 3779766"/>
              <a:gd name="connsiteY18" fmla="*/ 1709006 h 2519959"/>
              <a:gd name="connsiteX19" fmla="*/ 142152 w 3779766"/>
              <a:gd name="connsiteY19" fmla="*/ 1698730 h 2519959"/>
              <a:gd name="connsiteX20" fmla="*/ 144871 w 3779766"/>
              <a:gd name="connsiteY20" fmla="*/ 1648415 h 2519959"/>
              <a:gd name="connsiteX21" fmla="*/ 144927 w 3779766"/>
              <a:gd name="connsiteY21" fmla="*/ 1602187 h 2519959"/>
              <a:gd name="connsiteX22" fmla="*/ 127095 w 3779766"/>
              <a:gd name="connsiteY22" fmla="*/ 1590388 h 2519959"/>
              <a:gd name="connsiteX23" fmla="*/ 98069 w 3779766"/>
              <a:gd name="connsiteY23" fmla="*/ 1537232 h 2519959"/>
              <a:gd name="connsiteX24" fmla="*/ 116284 w 3779766"/>
              <a:gd name="connsiteY24" fmla="*/ 1494237 h 2519959"/>
              <a:gd name="connsiteX25" fmla="*/ 123160 w 3779766"/>
              <a:gd name="connsiteY25" fmla="*/ 1487425 h 2519959"/>
              <a:gd name="connsiteX26" fmla="*/ 126661 w 3779766"/>
              <a:gd name="connsiteY26" fmla="*/ 1482414 h 2519959"/>
              <a:gd name="connsiteX27" fmla="*/ 134770 w 3779766"/>
              <a:gd name="connsiteY27" fmla="*/ 1463134 h 2519959"/>
              <a:gd name="connsiteX28" fmla="*/ 128905 w 3779766"/>
              <a:gd name="connsiteY28" fmla="*/ 1445192 h 2519959"/>
              <a:gd name="connsiteX29" fmla="*/ 86073 w 3779766"/>
              <a:gd name="connsiteY29" fmla="*/ 1398964 h 2519959"/>
              <a:gd name="connsiteX30" fmla="*/ 58682 w 3779766"/>
              <a:gd name="connsiteY30" fmla="*/ 1370193 h 2519959"/>
              <a:gd name="connsiteX31" fmla="*/ 82515 w 3779766"/>
              <a:gd name="connsiteY31" fmla="*/ 1360471 h 2519959"/>
              <a:gd name="connsiteX32" fmla="*/ 107588 w 3779766"/>
              <a:gd name="connsiteY32" fmla="*/ 1354075 h 2519959"/>
              <a:gd name="connsiteX33" fmla="*/ 109029 w 3779766"/>
              <a:gd name="connsiteY33" fmla="*/ 1134134 h 2519959"/>
              <a:gd name="connsiteX34" fmla="*/ 106773 w 3779766"/>
              <a:gd name="connsiteY34" fmla="*/ 996282 h 2519959"/>
              <a:gd name="connsiteX35" fmla="*/ 108173 w 3779766"/>
              <a:gd name="connsiteY35" fmla="*/ 925000 h 2519959"/>
              <a:gd name="connsiteX36" fmla="*/ 112502 w 3779766"/>
              <a:gd name="connsiteY36" fmla="*/ 892765 h 2519959"/>
              <a:gd name="connsiteX37" fmla="*/ 187551 w 3779766"/>
              <a:gd name="connsiteY37" fmla="*/ 893319 h 2519959"/>
              <a:gd name="connsiteX38" fmla="*/ 206618 w 3779766"/>
              <a:gd name="connsiteY38" fmla="*/ 888770 h 2519959"/>
              <a:gd name="connsiteX39" fmla="*/ 212060 w 3779766"/>
              <a:gd name="connsiteY39" fmla="*/ 871614 h 2519959"/>
              <a:gd name="connsiteX40" fmla="*/ 217602 w 3779766"/>
              <a:gd name="connsiteY40" fmla="*/ 855288 h 2519959"/>
              <a:gd name="connsiteX41" fmla="*/ 224734 w 3779766"/>
              <a:gd name="connsiteY41" fmla="*/ 834853 h 2519959"/>
              <a:gd name="connsiteX42" fmla="*/ 231984 w 3779766"/>
              <a:gd name="connsiteY42" fmla="*/ 811277 h 2519959"/>
              <a:gd name="connsiteX43" fmla="*/ 256610 w 3779766"/>
              <a:gd name="connsiteY43" fmla="*/ 750017 h 2519959"/>
              <a:gd name="connsiteX44" fmla="*/ 291579 w 3779766"/>
              <a:gd name="connsiteY44" fmla="*/ 723832 h 2519959"/>
              <a:gd name="connsiteX45" fmla="*/ 315396 w 3779766"/>
              <a:gd name="connsiteY45" fmla="*/ 711501 h 2519959"/>
              <a:gd name="connsiteX46" fmla="*/ 315428 w 3779766"/>
              <a:gd name="connsiteY46" fmla="*/ 689750 h 2519959"/>
              <a:gd name="connsiteX47" fmla="*/ 323912 w 3779766"/>
              <a:gd name="connsiteY47" fmla="*/ 657422 h 2519959"/>
              <a:gd name="connsiteX48" fmla="*/ 336154 w 3779766"/>
              <a:gd name="connsiteY48" fmla="*/ 649202 h 2519959"/>
              <a:gd name="connsiteX49" fmla="*/ 351700 w 3779766"/>
              <a:gd name="connsiteY49" fmla="*/ 701942 h 2519959"/>
              <a:gd name="connsiteX50" fmla="*/ 372476 w 3779766"/>
              <a:gd name="connsiteY50" fmla="*/ 730274 h 2519959"/>
              <a:gd name="connsiteX51" fmla="*/ 426111 w 3779766"/>
              <a:gd name="connsiteY51" fmla="*/ 821229 h 2519959"/>
              <a:gd name="connsiteX52" fmla="*/ 431974 w 3779766"/>
              <a:gd name="connsiteY52" fmla="*/ 838755 h 2519959"/>
              <a:gd name="connsiteX53" fmla="*/ 434606 w 3779766"/>
              <a:gd name="connsiteY53" fmla="*/ 856974 h 2519959"/>
              <a:gd name="connsiteX54" fmla="*/ 437739 w 3779766"/>
              <a:gd name="connsiteY54" fmla="*/ 876994 h 2519959"/>
              <a:gd name="connsiteX55" fmla="*/ 543964 w 3779766"/>
              <a:gd name="connsiteY55" fmla="*/ 883783 h 2519959"/>
              <a:gd name="connsiteX56" fmla="*/ 571249 w 3779766"/>
              <a:gd name="connsiteY56" fmla="*/ 851640 h 2519959"/>
              <a:gd name="connsiteX57" fmla="*/ 607848 w 3779766"/>
              <a:gd name="connsiteY57" fmla="*/ 847553 h 2519959"/>
              <a:gd name="connsiteX58" fmla="*/ 654748 w 3779766"/>
              <a:gd name="connsiteY58" fmla="*/ 841873 h 2519959"/>
              <a:gd name="connsiteX59" fmla="*/ 706878 w 3779766"/>
              <a:gd name="connsiteY59" fmla="*/ 832706 h 2519959"/>
              <a:gd name="connsiteX60" fmla="*/ 748989 w 3779766"/>
              <a:gd name="connsiteY60" fmla="*/ 823700 h 2519959"/>
              <a:gd name="connsiteX61" fmla="*/ 762734 w 3779766"/>
              <a:gd name="connsiteY61" fmla="*/ 792666 h 2519959"/>
              <a:gd name="connsiteX62" fmla="*/ 780389 w 3779766"/>
              <a:gd name="connsiteY62" fmla="*/ 729258 h 2519959"/>
              <a:gd name="connsiteX63" fmla="*/ 792756 w 3779766"/>
              <a:gd name="connsiteY63" fmla="*/ 707507 h 2519959"/>
              <a:gd name="connsiteX64" fmla="*/ 813608 w 3779766"/>
              <a:gd name="connsiteY64" fmla="*/ 677650 h 2519959"/>
              <a:gd name="connsiteX65" fmla="*/ 883327 w 3779766"/>
              <a:gd name="connsiteY65" fmla="*/ 636710 h 2519959"/>
              <a:gd name="connsiteX66" fmla="*/ 899467 w 3779766"/>
              <a:gd name="connsiteY66" fmla="*/ 624195 h 2519959"/>
              <a:gd name="connsiteX67" fmla="*/ 904965 w 3779766"/>
              <a:gd name="connsiteY67" fmla="*/ 594685 h 2519959"/>
              <a:gd name="connsiteX68" fmla="*/ 912758 w 3779766"/>
              <a:gd name="connsiteY68" fmla="*/ 554275 h 2519959"/>
              <a:gd name="connsiteX69" fmla="*/ 936503 w 3779766"/>
              <a:gd name="connsiteY69" fmla="*/ 561734 h 2519959"/>
              <a:gd name="connsiteX70" fmla="*/ 942372 w 3779766"/>
              <a:gd name="connsiteY70" fmla="*/ 585540 h 2519959"/>
              <a:gd name="connsiteX71" fmla="*/ 946665 w 3779766"/>
              <a:gd name="connsiteY71" fmla="*/ 598448 h 2519959"/>
              <a:gd name="connsiteX72" fmla="*/ 948835 w 3779766"/>
              <a:gd name="connsiteY72" fmla="*/ 622809 h 2519959"/>
              <a:gd name="connsiteX73" fmla="*/ 969655 w 3779766"/>
              <a:gd name="connsiteY73" fmla="*/ 642229 h 2519959"/>
              <a:gd name="connsiteX74" fmla="*/ 1048197 w 3779766"/>
              <a:gd name="connsiteY74" fmla="*/ 708453 h 2519959"/>
              <a:gd name="connsiteX75" fmla="*/ 1051127 w 3779766"/>
              <a:gd name="connsiteY75" fmla="*/ 713326 h 2519959"/>
              <a:gd name="connsiteX76" fmla="*/ 1082825 w 3779766"/>
              <a:gd name="connsiteY76" fmla="*/ 806798 h 2519959"/>
              <a:gd name="connsiteX77" fmla="*/ 1085263 w 3779766"/>
              <a:gd name="connsiteY77" fmla="*/ 831528 h 2519959"/>
              <a:gd name="connsiteX78" fmla="*/ 1103913 w 3779766"/>
              <a:gd name="connsiteY78" fmla="*/ 844366 h 2519959"/>
              <a:gd name="connsiteX79" fmla="*/ 1137802 w 3779766"/>
              <a:gd name="connsiteY79" fmla="*/ 863162 h 2519959"/>
              <a:gd name="connsiteX80" fmla="*/ 1194891 w 3779766"/>
              <a:gd name="connsiteY80" fmla="*/ 889555 h 2519959"/>
              <a:gd name="connsiteX81" fmla="*/ 1236746 w 3779766"/>
              <a:gd name="connsiteY81" fmla="*/ 909968 h 2519959"/>
              <a:gd name="connsiteX82" fmla="*/ 1290196 w 3779766"/>
              <a:gd name="connsiteY82" fmla="*/ 910499 h 2519959"/>
              <a:gd name="connsiteX83" fmla="*/ 1343647 w 3779766"/>
              <a:gd name="connsiteY83" fmla="*/ 911030 h 2519959"/>
              <a:gd name="connsiteX84" fmla="*/ 1346343 w 3779766"/>
              <a:gd name="connsiteY84" fmla="*/ 895236 h 2519959"/>
              <a:gd name="connsiteX85" fmla="*/ 1352319 w 3779766"/>
              <a:gd name="connsiteY85" fmla="*/ 875285 h 2519959"/>
              <a:gd name="connsiteX86" fmla="*/ 1358188 w 3779766"/>
              <a:gd name="connsiteY86" fmla="*/ 856628 h 2519959"/>
              <a:gd name="connsiteX87" fmla="*/ 1409695 w 3779766"/>
              <a:gd name="connsiteY87" fmla="*/ 788810 h 2519959"/>
              <a:gd name="connsiteX88" fmla="*/ 1421840 w 3779766"/>
              <a:gd name="connsiteY88" fmla="*/ 771353 h 2519959"/>
              <a:gd name="connsiteX89" fmla="*/ 1425160 w 3779766"/>
              <a:gd name="connsiteY89" fmla="*/ 754866 h 2519959"/>
              <a:gd name="connsiteX90" fmla="*/ 1429695 w 3779766"/>
              <a:gd name="connsiteY90" fmla="*/ 742628 h 2519959"/>
              <a:gd name="connsiteX91" fmla="*/ 1435334 w 3779766"/>
              <a:gd name="connsiteY91" fmla="*/ 732376 h 2519959"/>
              <a:gd name="connsiteX92" fmla="*/ 1454475 w 3779766"/>
              <a:gd name="connsiteY92" fmla="*/ 768328 h 2519959"/>
              <a:gd name="connsiteX93" fmla="*/ 1472316 w 3779766"/>
              <a:gd name="connsiteY93" fmla="*/ 794721 h 2519959"/>
              <a:gd name="connsiteX94" fmla="*/ 1518688 w 3779766"/>
              <a:gd name="connsiteY94" fmla="*/ 895605 h 2519959"/>
              <a:gd name="connsiteX95" fmla="*/ 1525097 w 3779766"/>
              <a:gd name="connsiteY95" fmla="*/ 927355 h 2519959"/>
              <a:gd name="connsiteX96" fmla="*/ 1555361 w 3779766"/>
              <a:gd name="connsiteY96" fmla="*/ 918281 h 2519959"/>
              <a:gd name="connsiteX97" fmla="*/ 1616927 w 3779766"/>
              <a:gd name="connsiteY97" fmla="*/ 919620 h 2519959"/>
              <a:gd name="connsiteX98" fmla="*/ 1646759 w 3779766"/>
              <a:gd name="connsiteY98" fmla="*/ 932782 h 2519959"/>
              <a:gd name="connsiteX99" fmla="*/ 1673059 w 3779766"/>
              <a:gd name="connsiteY99" fmla="*/ 946544 h 2519959"/>
              <a:gd name="connsiteX100" fmla="*/ 1684742 w 3779766"/>
              <a:gd name="connsiteY100" fmla="*/ 976862 h 2519959"/>
              <a:gd name="connsiteX101" fmla="*/ 1695871 w 3779766"/>
              <a:gd name="connsiteY101" fmla="*/ 990555 h 2519959"/>
              <a:gd name="connsiteX102" fmla="*/ 1693770 w 3779766"/>
              <a:gd name="connsiteY102" fmla="*/ 1015216 h 2519959"/>
              <a:gd name="connsiteX103" fmla="*/ 1682964 w 3779766"/>
              <a:gd name="connsiteY103" fmla="*/ 1036875 h 2519959"/>
              <a:gd name="connsiteX104" fmla="*/ 1680955 w 3779766"/>
              <a:gd name="connsiteY104" fmla="*/ 1123813 h 2519959"/>
              <a:gd name="connsiteX105" fmla="*/ 1682687 w 3779766"/>
              <a:gd name="connsiteY105" fmla="*/ 1206063 h 2519959"/>
              <a:gd name="connsiteX106" fmla="*/ 1689037 w 3779766"/>
              <a:gd name="connsiteY106" fmla="*/ 1267046 h 2519959"/>
              <a:gd name="connsiteX107" fmla="*/ 1694740 w 3779766"/>
              <a:gd name="connsiteY107" fmla="*/ 1313412 h 2519959"/>
              <a:gd name="connsiteX108" fmla="*/ 1742674 w 3779766"/>
              <a:gd name="connsiteY108" fmla="*/ 1294686 h 2519959"/>
              <a:gd name="connsiteX109" fmla="*/ 1800052 w 3779766"/>
              <a:gd name="connsiteY109" fmla="*/ 1306162 h 2519959"/>
              <a:gd name="connsiteX110" fmla="*/ 1839005 w 3779766"/>
              <a:gd name="connsiteY110" fmla="*/ 1350935 h 2519959"/>
              <a:gd name="connsiteX111" fmla="*/ 1844338 w 3779766"/>
              <a:gd name="connsiteY111" fmla="*/ 1368346 h 2519959"/>
              <a:gd name="connsiteX112" fmla="*/ 1849788 w 3779766"/>
              <a:gd name="connsiteY112" fmla="*/ 1386795 h 2519959"/>
              <a:gd name="connsiteX113" fmla="*/ 1855837 w 3779766"/>
              <a:gd name="connsiteY113" fmla="*/ 1400465 h 2519959"/>
              <a:gd name="connsiteX114" fmla="*/ 2002757 w 3779766"/>
              <a:gd name="connsiteY114" fmla="*/ 1409794 h 2519959"/>
              <a:gd name="connsiteX115" fmla="*/ 2025362 w 3779766"/>
              <a:gd name="connsiteY115" fmla="*/ 1401412 h 2519959"/>
              <a:gd name="connsiteX116" fmla="*/ 2062375 w 3779766"/>
              <a:gd name="connsiteY116" fmla="*/ 1386495 h 2519959"/>
              <a:gd name="connsiteX117" fmla="*/ 2098071 w 3779766"/>
              <a:gd name="connsiteY117" fmla="*/ 1379013 h 2519959"/>
              <a:gd name="connsiteX118" fmla="*/ 2146375 w 3779766"/>
              <a:gd name="connsiteY118" fmla="*/ 1371624 h 2519959"/>
              <a:gd name="connsiteX119" fmla="*/ 2188052 w 3779766"/>
              <a:gd name="connsiteY119" fmla="*/ 1368392 h 2519959"/>
              <a:gd name="connsiteX120" fmla="*/ 2251734 w 3779766"/>
              <a:gd name="connsiteY120" fmla="*/ 1372040 h 2519959"/>
              <a:gd name="connsiteX121" fmla="*/ 2272630 w 3779766"/>
              <a:gd name="connsiteY121" fmla="*/ 1392937 h 2519959"/>
              <a:gd name="connsiteX122" fmla="*/ 2281404 w 3779766"/>
              <a:gd name="connsiteY122" fmla="*/ 1413257 h 2519959"/>
              <a:gd name="connsiteX123" fmla="*/ 2318555 w 3779766"/>
              <a:gd name="connsiteY123" fmla="*/ 1423602 h 2519959"/>
              <a:gd name="connsiteX124" fmla="*/ 2349103 w 3779766"/>
              <a:gd name="connsiteY124" fmla="*/ 1425195 h 2519959"/>
              <a:gd name="connsiteX125" fmla="*/ 2366351 w 3779766"/>
              <a:gd name="connsiteY125" fmla="*/ 1410279 h 2519959"/>
              <a:gd name="connsiteX126" fmla="*/ 2396414 w 3779766"/>
              <a:gd name="connsiteY126" fmla="*/ 1395339 h 2519959"/>
              <a:gd name="connsiteX127" fmla="*/ 2438229 w 3779766"/>
              <a:gd name="connsiteY127" fmla="*/ 1414389 h 2519959"/>
              <a:gd name="connsiteX128" fmla="*/ 2487826 w 3779766"/>
              <a:gd name="connsiteY128" fmla="*/ 1408939 h 2519959"/>
              <a:gd name="connsiteX129" fmla="*/ 2563630 w 3779766"/>
              <a:gd name="connsiteY129" fmla="*/ 1395985 h 2519959"/>
              <a:gd name="connsiteX130" fmla="*/ 2615305 w 3779766"/>
              <a:gd name="connsiteY130" fmla="*/ 1394808 h 2519959"/>
              <a:gd name="connsiteX131" fmla="*/ 2617475 w 3779766"/>
              <a:gd name="connsiteY131" fmla="*/ 1385086 h 2519959"/>
              <a:gd name="connsiteX132" fmla="*/ 2628489 w 3779766"/>
              <a:gd name="connsiteY132" fmla="*/ 1356246 h 2519959"/>
              <a:gd name="connsiteX133" fmla="*/ 2634884 w 3779766"/>
              <a:gd name="connsiteY133" fmla="*/ 1166785 h 2519959"/>
              <a:gd name="connsiteX134" fmla="*/ 2632068 w 3779766"/>
              <a:gd name="connsiteY134" fmla="*/ 1142586 h 2519959"/>
              <a:gd name="connsiteX135" fmla="*/ 2636639 w 3779766"/>
              <a:gd name="connsiteY135" fmla="*/ 1120072 h 2519959"/>
              <a:gd name="connsiteX136" fmla="*/ 2647815 w 3779766"/>
              <a:gd name="connsiteY136" fmla="*/ 968342 h 2519959"/>
              <a:gd name="connsiteX137" fmla="*/ 2655042 w 3779766"/>
              <a:gd name="connsiteY137" fmla="*/ 589974 h 2519959"/>
              <a:gd name="connsiteX138" fmla="*/ 2662292 w 3779766"/>
              <a:gd name="connsiteY138" fmla="*/ 301566 h 2519959"/>
              <a:gd name="connsiteX139" fmla="*/ 2666125 w 3779766"/>
              <a:gd name="connsiteY139" fmla="*/ 162981 h 2519959"/>
              <a:gd name="connsiteX140" fmla="*/ 2683281 w 3779766"/>
              <a:gd name="connsiteY140" fmla="*/ 21448 h 2519959"/>
              <a:gd name="connsiteX141" fmla="*/ 2713251 w 3779766"/>
              <a:gd name="connsiteY141" fmla="*/ 6531 h 2519959"/>
              <a:gd name="connsiteX142" fmla="*/ 2720409 w 3779766"/>
              <a:gd name="connsiteY142" fmla="*/ 18599 h 2519959"/>
              <a:gd name="connsiteX143" fmla="*/ 2726389 w 3779766"/>
              <a:gd name="connsiteY143" fmla="*/ 33109 h 2519959"/>
              <a:gd name="connsiteX144" fmla="*/ 2742090 w 3779766"/>
              <a:gd name="connsiteY144" fmla="*/ 296124 h 2519959"/>
              <a:gd name="connsiteX145" fmla="*/ 2749340 w 3779766"/>
              <a:gd name="connsiteY145" fmla="*/ 570023 h 2519959"/>
              <a:gd name="connsiteX146" fmla="*/ 2756937 w 3779766"/>
              <a:gd name="connsiteY146" fmla="*/ 883136 h 2519959"/>
              <a:gd name="connsiteX147" fmla="*/ 2760516 w 3779766"/>
              <a:gd name="connsiteY147" fmla="*/ 1109173 h 2519959"/>
              <a:gd name="connsiteX148" fmla="*/ 2769544 w 3779766"/>
              <a:gd name="connsiteY148" fmla="*/ 1118894 h 2519959"/>
              <a:gd name="connsiteX149" fmla="*/ 2774023 w 3779766"/>
              <a:gd name="connsiteY149" fmla="*/ 1144479 h 2519959"/>
              <a:gd name="connsiteX150" fmla="*/ 2769636 w 3779766"/>
              <a:gd name="connsiteY150" fmla="*/ 1245894 h 2519959"/>
              <a:gd name="connsiteX151" fmla="*/ 2769775 w 3779766"/>
              <a:gd name="connsiteY151" fmla="*/ 1342738 h 2519959"/>
              <a:gd name="connsiteX152" fmla="*/ 2779611 w 3779766"/>
              <a:gd name="connsiteY152" fmla="*/ 1358093 h 2519959"/>
              <a:gd name="connsiteX153" fmla="*/ 2789424 w 3779766"/>
              <a:gd name="connsiteY153" fmla="*/ 1380306 h 2519959"/>
              <a:gd name="connsiteX154" fmla="*/ 2836827 w 3779766"/>
              <a:gd name="connsiteY154" fmla="*/ 1398271 h 2519959"/>
              <a:gd name="connsiteX155" fmla="*/ 2887371 w 3779766"/>
              <a:gd name="connsiteY155" fmla="*/ 1412149 h 2519959"/>
              <a:gd name="connsiteX156" fmla="*/ 2970632 w 3779766"/>
              <a:gd name="connsiteY156" fmla="*/ 1426188 h 2519959"/>
              <a:gd name="connsiteX157" fmla="*/ 3085688 w 3779766"/>
              <a:gd name="connsiteY157" fmla="*/ 1448009 h 2519959"/>
              <a:gd name="connsiteX158" fmla="*/ 3113996 w 3779766"/>
              <a:gd name="connsiteY158" fmla="*/ 1460917 h 2519959"/>
              <a:gd name="connsiteX159" fmla="*/ 3134061 w 3779766"/>
              <a:gd name="connsiteY159" fmla="*/ 1468422 h 2519959"/>
              <a:gd name="connsiteX160" fmla="*/ 3134061 w 3779766"/>
              <a:gd name="connsiteY160" fmla="*/ 1491443 h 2519959"/>
              <a:gd name="connsiteX161" fmla="*/ 3134061 w 3779766"/>
              <a:gd name="connsiteY161" fmla="*/ 1514488 h 2519959"/>
              <a:gd name="connsiteX162" fmla="*/ 3156736 w 3779766"/>
              <a:gd name="connsiteY162" fmla="*/ 1516497 h 2519959"/>
              <a:gd name="connsiteX163" fmla="*/ 3299107 w 3779766"/>
              <a:gd name="connsiteY163" fmla="*/ 1522477 h 2519959"/>
              <a:gd name="connsiteX164" fmla="*/ 3433327 w 3779766"/>
              <a:gd name="connsiteY164" fmla="*/ 1529751 h 2519959"/>
              <a:gd name="connsiteX165" fmla="*/ 3518575 w 3779766"/>
              <a:gd name="connsiteY165" fmla="*/ 1558568 h 2519959"/>
              <a:gd name="connsiteX166" fmla="*/ 3656420 w 3779766"/>
              <a:gd name="connsiteY166" fmla="*/ 1609022 h 2519959"/>
              <a:gd name="connsiteX167" fmla="*/ 3743353 w 3779766"/>
              <a:gd name="connsiteY167" fmla="*/ 1644882 h 2519959"/>
              <a:gd name="connsiteX168" fmla="*/ 3773970 w 3779766"/>
              <a:gd name="connsiteY168" fmla="*/ 1660168 h 2519959"/>
              <a:gd name="connsiteX169" fmla="*/ 3779766 w 3779766"/>
              <a:gd name="connsiteY169" fmla="*/ 1681712 h 2519959"/>
              <a:gd name="connsiteX170" fmla="*/ 3776141 w 3779766"/>
              <a:gd name="connsiteY170" fmla="*/ 1705519 h 2519959"/>
              <a:gd name="connsiteX171" fmla="*/ 3776141 w 3779766"/>
              <a:gd name="connsiteY171" fmla="*/ 1770820 h 2519959"/>
              <a:gd name="connsiteX172" fmla="*/ 3779766 w 3779766"/>
              <a:gd name="connsiteY172" fmla="*/ 1810929 h 2519959"/>
              <a:gd name="connsiteX173" fmla="*/ 3774363 w 3779766"/>
              <a:gd name="connsiteY173" fmla="*/ 1848821 h 2519959"/>
              <a:gd name="connsiteX174" fmla="*/ 3770484 w 3779766"/>
              <a:gd name="connsiteY174" fmla="*/ 1896804 h 2519959"/>
              <a:gd name="connsiteX175" fmla="*/ 3775887 w 3779766"/>
              <a:gd name="connsiteY175" fmla="*/ 1946080 h 2519959"/>
              <a:gd name="connsiteX176" fmla="*/ 3779766 w 3779766"/>
              <a:gd name="connsiteY176" fmla="*/ 2233654 h 2519959"/>
              <a:gd name="connsiteX177" fmla="*/ 3779766 w 3779766"/>
              <a:gd name="connsiteY177" fmla="*/ 2519959 h 2519959"/>
              <a:gd name="connsiteX178" fmla="*/ 3598396 w 3779766"/>
              <a:gd name="connsiteY178" fmla="*/ 1631374 h 2519959"/>
              <a:gd name="connsiteX179" fmla="*/ 3569372 w 3779766"/>
              <a:gd name="connsiteY179" fmla="*/ 1622161 h 2519959"/>
              <a:gd name="connsiteX180" fmla="*/ 3482301 w 3779766"/>
              <a:gd name="connsiteY180" fmla="*/ 1587363 h 2519959"/>
              <a:gd name="connsiteX181" fmla="*/ 3409707 w 3779766"/>
              <a:gd name="connsiteY181" fmla="*/ 1558592 h 2519959"/>
              <a:gd name="connsiteX182" fmla="*/ 3439169 w 3779766"/>
              <a:gd name="connsiteY182" fmla="*/ 1580782 h 2519959"/>
              <a:gd name="connsiteX183" fmla="*/ 3466369 w 3779766"/>
              <a:gd name="connsiteY183" fmla="*/ 1595283 h 2519959"/>
              <a:gd name="connsiteX184" fmla="*/ 3476066 w 3779766"/>
              <a:gd name="connsiteY184" fmla="*/ 1602118 h 2519959"/>
              <a:gd name="connsiteX185" fmla="*/ 3534922 w 3779766"/>
              <a:gd name="connsiteY185" fmla="*/ 1625809 h 2519959"/>
              <a:gd name="connsiteX186" fmla="*/ 3582072 w 3779766"/>
              <a:gd name="connsiteY186" fmla="*/ 1634237 h 2519959"/>
              <a:gd name="connsiteX187" fmla="*/ 3598396 w 3779766"/>
              <a:gd name="connsiteY187" fmla="*/ 1631374 h 2519959"/>
              <a:gd name="connsiteX0" fmla="*/ 3779766 w 3779766"/>
              <a:gd name="connsiteY0" fmla="*/ 2233654 h 2233654"/>
              <a:gd name="connsiteX1" fmla="*/ 477758 w 3779766"/>
              <a:gd name="connsiteY1" fmla="*/ 1962405 h 2233654"/>
              <a:gd name="connsiteX2" fmla="*/ 565728 w 3779766"/>
              <a:gd name="connsiteY2" fmla="*/ 1958018 h 2233654"/>
              <a:gd name="connsiteX3" fmla="*/ 517662 w 3779766"/>
              <a:gd name="connsiteY3" fmla="*/ 1941924 h 2233654"/>
              <a:gd name="connsiteX4" fmla="*/ 446017 w 3779766"/>
              <a:gd name="connsiteY4" fmla="*/ 1919849 h 2233654"/>
              <a:gd name="connsiteX5" fmla="*/ 404301 w 3779766"/>
              <a:gd name="connsiteY5" fmla="*/ 1907149 h 2233654"/>
              <a:gd name="connsiteX6" fmla="*/ 377092 w 3779766"/>
              <a:gd name="connsiteY6" fmla="*/ 1896435 h 2233654"/>
              <a:gd name="connsiteX7" fmla="*/ 342630 w 3779766"/>
              <a:gd name="connsiteY7" fmla="*/ 1877038 h 2233654"/>
              <a:gd name="connsiteX8" fmla="*/ 294216 w 3779766"/>
              <a:gd name="connsiteY8" fmla="*/ 1851061 h 2233654"/>
              <a:gd name="connsiteX9" fmla="*/ 267351 w 3779766"/>
              <a:gd name="connsiteY9" fmla="*/ 1837922 h 2233654"/>
              <a:gd name="connsiteX10" fmla="*/ 237085 w 3779766"/>
              <a:gd name="connsiteY10" fmla="*/ 1810721 h 2233654"/>
              <a:gd name="connsiteX11" fmla="*/ 195025 w 3779766"/>
              <a:gd name="connsiteY11" fmla="*/ 1783404 h 2233654"/>
              <a:gd name="connsiteX12" fmla="*/ 153997 w 3779766"/>
              <a:gd name="connsiteY12" fmla="*/ 1781696 h 2233654"/>
              <a:gd name="connsiteX13" fmla="*/ 87364 w 3779766"/>
              <a:gd name="connsiteY13" fmla="*/ 1778232 h 2233654"/>
              <a:gd name="connsiteX14" fmla="*/ 26601 w 3779766"/>
              <a:gd name="connsiteY14" fmla="*/ 1767149 h 2233654"/>
              <a:gd name="connsiteX15" fmla="*/ 7079 w 3779766"/>
              <a:gd name="connsiteY15" fmla="*/ 1752578 h 2233654"/>
              <a:gd name="connsiteX16" fmla="*/ 3451 w 3779766"/>
              <a:gd name="connsiteY16" fmla="*/ 1747244 h 2233654"/>
              <a:gd name="connsiteX17" fmla="*/ 4500 w 3779766"/>
              <a:gd name="connsiteY17" fmla="*/ 1734983 h 2233654"/>
              <a:gd name="connsiteX18" fmla="*/ 99583 w 3779766"/>
              <a:gd name="connsiteY18" fmla="*/ 1709006 h 2233654"/>
              <a:gd name="connsiteX19" fmla="*/ 142152 w 3779766"/>
              <a:gd name="connsiteY19" fmla="*/ 1698730 h 2233654"/>
              <a:gd name="connsiteX20" fmla="*/ 144871 w 3779766"/>
              <a:gd name="connsiteY20" fmla="*/ 1648415 h 2233654"/>
              <a:gd name="connsiteX21" fmla="*/ 144927 w 3779766"/>
              <a:gd name="connsiteY21" fmla="*/ 1602187 h 2233654"/>
              <a:gd name="connsiteX22" fmla="*/ 127095 w 3779766"/>
              <a:gd name="connsiteY22" fmla="*/ 1590388 h 2233654"/>
              <a:gd name="connsiteX23" fmla="*/ 98069 w 3779766"/>
              <a:gd name="connsiteY23" fmla="*/ 1537232 h 2233654"/>
              <a:gd name="connsiteX24" fmla="*/ 116284 w 3779766"/>
              <a:gd name="connsiteY24" fmla="*/ 1494237 h 2233654"/>
              <a:gd name="connsiteX25" fmla="*/ 123160 w 3779766"/>
              <a:gd name="connsiteY25" fmla="*/ 1487425 h 2233654"/>
              <a:gd name="connsiteX26" fmla="*/ 126661 w 3779766"/>
              <a:gd name="connsiteY26" fmla="*/ 1482414 h 2233654"/>
              <a:gd name="connsiteX27" fmla="*/ 134770 w 3779766"/>
              <a:gd name="connsiteY27" fmla="*/ 1463134 h 2233654"/>
              <a:gd name="connsiteX28" fmla="*/ 128905 w 3779766"/>
              <a:gd name="connsiteY28" fmla="*/ 1445192 h 2233654"/>
              <a:gd name="connsiteX29" fmla="*/ 86073 w 3779766"/>
              <a:gd name="connsiteY29" fmla="*/ 1398964 h 2233654"/>
              <a:gd name="connsiteX30" fmla="*/ 58682 w 3779766"/>
              <a:gd name="connsiteY30" fmla="*/ 1370193 h 2233654"/>
              <a:gd name="connsiteX31" fmla="*/ 82515 w 3779766"/>
              <a:gd name="connsiteY31" fmla="*/ 1360471 h 2233654"/>
              <a:gd name="connsiteX32" fmla="*/ 107588 w 3779766"/>
              <a:gd name="connsiteY32" fmla="*/ 1354075 h 2233654"/>
              <a:gd name="connsiteX33" fmla="*/ 109029 w 3779766"/>
              <a:gd name="connsiteY33" fmla="*/ 1134134 h 2233654"/>
              <a:gd name="connsiteX34" fmla="*/ 106773 w 3779766"/>
              <a:gd name="connsiteY34" fmla="*/ 996282 h 2233654"/>
              <a:gd name="connsiteX35" fmla="*/ 108173 w 3779766"/>
              <a:gd name="connsiteY35" fmla="*/ 925000 h 2233654"/>
              <a:gd name="connsiteX36" fmla="*/ 112502 w 3779766"/>
              <a:gd name="connsiteY36" fmla="*/ 892765 h 2233654"/>
              <a:gd name="connsiteX37" fmla="*/ 187551 w 3779766"/>
              <a:gd name="connsiteY37" fmla="*/ 893319 h 2233654"/>
              <a:gd name="connsiteX38" fmla="*/ 206618 w 3779766"/>
              <a:gd name="connsiteY38" fmla="*/ 888770 h 2233654"/>
              <a:gd name="connsiteX39" fmla="*/ 212060 w 3779766"/>
              <a:gd name="connsiteY39" fmla="*/ 871614 h 2233654"/>
              <a:gd name="connsiteX40" fmla="*/ 217602 w 3779766"/>
              <a:gd name="connsiteY40" fmla="*/ 855288 h 2233654"/>
              <a:gd name="connsiteX41" fmla="*/ 224734 w 3779766"/>
              <a:gd name="connsiteY41" fmla="*/ 834853 h 2233654"/>
              <a:gd name="connsiteX42" fmla="*/ 231984 w 3779766"/>
              <a:gd name="connsiteY42" fmla="*/ 811277 h 2233654"/>
              <a:gd name="connsiteX43" fmla="*/ 256610 w 3779766"/>
              <a:gd name="connsiteY43" fmla="*/ 750017 h 2233654"/>
              <a:gd name="connsiteX44" fmla="*/ 291579 w 3779766"/>
              <a:gd name="connsiteY44" fmla="*/ 723832 h 2233654"/>
              <a:gd name="connsiteX45" fmla="*/ 315396 w 3779766"/>
              <a:gd name="connsiteY45" fmla="*/ 711501 h 2233654"/>
              <a:gd name="connsiteX46" fmla="*/ 315428 w 3779766"/>
              <a:gd name="connsiteY46" fmla="*/ 689750 h 2233654"/>
              <a:gd name="connsiteX47" fmla="*/ 323912 w 3779766"/>
              <a:gd name="connsiteY47" fmla="*/ 657422 h 2233654"/>
              <a:gd name="connsiteX48" fmla="*/ 336154 w 3779766"/>
              <a:gd name="connsiteY48" fmla="*/ 649202 h 2233654"/>
              <a:gd name="connsiteX49" fmla="*/ 351700 w 3779766"/>
              <a:gd name="connsiteY49" fmla="*/ 701942 h 2233654"/>
              <a:gd name="connsiteX50" fmla="*/ 372476 w 3779766"/>
              <a:gd name="connsiteY50" fmla="*/ 730274 h 2233654"/>
              <a:gd name="connsiteX51" fmla="*/ 426111 w 3779766"/>
              <a:gd name="connsiteY51" fmla="*/ 821229 h 2233654"/>
              <a:gd name="connsiteX52" fmla="*/ 431974 w 3779766"/>
              <a:gd name="connsiteY52" fmla="*/ 838755 h 2233654"/>
              <a:gd name="connsiteX53" fmla="*/ 434606 w 3779766"/>
              <a:gd name="connsiteY53" fmla="*/ 856974 h 2233654"/>
              <a:gd name="connsiteX54" fmla="*/ 437739 w 3779766"/>
              <a:gd name="connsiteY54" fmla="*/ 876994 h 2233654"/>
              <a:gd name="connsiteX55" fmla="*/ 543964 w 3779766"/>
              <a:gd name="connsiteY55" fmla="*/ 883783 h 2233654"/>
              <a:gd name="connsiteX56" fmla="*/ 571249 w 3779766"/>
              <a:gd name="connsiteY56" fmla="*/ 851640 h 2233654"/>
              <a:gd name="connsiteX57" fmla="*/ 607848 w 3779766"/>
              <a:gd name="connsiteY57" fmla="*/ 847553 h 2233654"/>
              <a:gd name="connsiteX58" fmla="*/ 654748 w 3779766"/>
              <a:gd name="connsiteY58" fmla="*/ 841873 h 2233654"/>
              <a:gd name="connsiteX59" fmla="*/ 706878 w 3779766"/>
              <a:gd name="connsiteY59" fmla="*/ 832706 h 2233654"/>
              <a:gd name="connsiteX60" fmla="*/ 748989 w 3779766"/>
              <a:gd name="connsiteY60" fmla="*/ 823700 h 2233654"/>
              <a:gd name="connsiteX61" fmla="*/ 762734 w 3779766"/>
              <a:gd name="connsiteY61" fmla="*/ 792666 h 2233654"/>
              <a:gd name="connsiteX62" fmla="*/ 780389 w 3779766"/>
              <a:gd name="connsiteY62" fmla="*/ 729258 h 2233654"/>
              <a:gd name="connsiteX63" fmla="*/ 792756 w 3779766"/>
              <a:gd name="connsiteY63" fmla="*/ 707507 h 2233654"/>
              <a:gd name="connsiteX64" fmla="*/ 813608 w 3779766"/>
              <a:gd name="connsiteY64" fmla="*/ 677650 h 2233654"/>
              <a:gd name="connsiteX65" fmla="*/ 883327 w 3779766"/>
              <a:gd name="connsiteY65" fmla="*/ 636710 h 2233654"/>
              <a:gd name="connsiteX66" fmla="*/ 899467 w 3779766"/>
              <a:gd name="connsiteY66" fmla="*/ 624195 h 2233654"/>
              <a:gd name="connsiteX67" fmla="*/ 904965 w 3779766"/>
              <a:gd name="connsiteY67" fmla="*/ 594685 h 2233654"/>
              <a:gd name="connsiteX68" fmla="*/ 912758 w 3779766"/>
              <a:gd name="connsiteY68" fmla="*/ 554275 h 2233654"/>
              <a:gd name="connsiteX69" fmla="*/ 936503 w 3779766"/>
              <a:gd name="connsiteY69" fmla="*/ 561734 h 2233654"/>
              <a:gd name="connsiteX70" fmla="*/ 942372 w 3779766"/>
              <a:gd name="connsiteY70" fmla="*/ 585540 h 2233654"/>
              <a:gd name="connsiteX71" fmla="*/ 946665 w 3779766"/>
              <a:gd name="connsiteY71" fmla="*/ 598448 h 2233654"/>
              <a:gd name="connsiteX72" fmla="*/ 948835 w 3779766"/>
              <a:gd name="connsiteY72" fmla="*/ 622809 h 2233654"/>
              <a:gd name="connsiteX73" fmla="*/ 969655 w 3779766"/>
              <a:gd name="connsiteY73" fmla="*/ 642229 h 2233654"/>
              <a:gd name="connsiteX74" fmla="*/ 1048197 w 3779766"/>
              <a:gd name="connsiteY74" fmla="*/ 708453 h 2233654"/>
              <a:gd name="connsiteX75" fmla="*/ 1051127 w 3779766"/>
              <a:gd name="connsiteY75" fmla="*/ 713326 h 2233654"/>
              <a:gd name="connsiteX76" fmla="*/ 1082825 w 3779766"/>
              <a:gd name="connsiteY76" fmla="*/ 806798 h 2233654"/>
              <a:gd name="connsiteX77" fmla="*/ 1085263 w 3779766"/>
              <a:gd name="connsiteY77" fmla="*/ 831528 h 2233654"/>
              <a:gd name="connsiteX78" fmla="*/ 1103913 w 3779766"/>
              <a:gd name="connsiteY78" fmla="*/ 844366 h 2233654"/>
              <a:gd name="connsiteX79" fmla="*/ 1137802 w 3779766"/>
              <a:gd name="connsiteY79" fmla="*/ 863162 h 2233654"/>
              <a:gd name="connsiteX80" fmla="*/ 1194891 w 3779766"/>
              <a:gd name="connsiteY80" fmla="*/ 889555 h 2233654"/>
              <a:gd name="connsiteX81" fmla="*/ 1236746 w 3779766"/>
              <a:gd name="connsiteY81" fmla="*/ 909968 h 2233654"/>
              <a:gd name="connsiteX82" fmla="*/ 1290196 w 3779766"/>
              <a:gd name="connsiteY82" fmla="*/ 910499 h 2233654"/>
              <a:gd name="connsiteX83" fmla="*/ 1343647 w 3779766"/>
              <a:gd name="connsiteY83" fmla="*/ 911030 h 2233654"/>
              <a:gd name="connsiteX84" fmla="*/ 1346343 w 3779766"/>
              <a:gd name="connsiteY84" fmla="*/ 895236 h 2233654"/>
              <a:gd name="connsiteX85" fmla="*/ 1352319 w 3779766"/>
              <a:gd name="connsiteY85" fmla="*/ 875285 h 2233654"/>
              <a:gd name="connsiteX86" fmla="*/ 1358188 w 3779766"/>
              <a:gd name="connsiteY86" fmla="*/ 856628 h 2233654"/>
              <a:gd name="connsiteX87" fmla="*/ 1409695 w 3779766"/>
              <a:gd name="connsiteY87" fmla="*/ 788810 h 2233654"/>
              <a:gd name="connsiteX88" fmla="*/ 1421840 w 3779766"/>
              <a:gd name="connsiteY88" fmla="*/ 771353 h 2233654"/>
              <a:gd name="connsiteX89" fmla="*/ 1425160 w 3779766"/>
              <a:gd name="connsiteY89" fmla="*/ 754866 h 2233654"/>
              <a:gd name="connsiteX90" fmla="*/ 1429695 w 3779766"/>
              <a:gd name="connsiteY90" fmla="*/ 742628 h 2233654"/>
              <a:gd name="connsiteX91" fmla="*/ 1435334 w 3779766"/>
              <a:gd name="connsiteY91" fmla="*/ 732376 h 2233654"/>
              <a:gd name="connsiteX92" fmla="*/ 1454475 w 3779766"/>
              <a:gd name="connsiteY92" fmla="*/ 768328 h 2233654"/>
              <a:gd name="connsiteX93" fmla="*/ 1472316 w 3779766"/>
              <a:gd name="connsiteY93" fmla="*/ 794721 h 2233654"/>
              <a:gd name="connsiteX94" fmla="*/ 1518688 w 3779766"/>
              <a:gd name="connsiteY94" fmla="*/ 895605 h 2233654"/>
              <a:gd name="connsiteX95" fmla="*/ 1525097 w 3779766"/>
              <a:gd name="connsiteY95" fmla="*/ 927355 h 2233654"/>
              <a:gd name="connsiteX96" fmla="*/ 1555361 w 3779766"/>
              <a:gd name="connsiteY96" fmla="*/ 918281 h 2233654"/>
              <a:gd name="connsiteX97" fmla="*/ 1616927 w 3779766"/>
              <a:gd name="connsiteY97" fmla="*/ 919620 h 2233654"/>
              <a:gd name="connsiteX98" fmla="*/ 1646759 w 3779766"/>
              <a:gd name="connsiteY98" fmla="*/ 932782 h 2233654"/>
              <a:gd name="connsiteX99" fmla="*/ 1673059 w 3779766"/>
              <a:gd name="connsiteY99" fmla="*/ 946544 h 2233654"/>
              <a:gd name="connsiteX100" fmla="*/ 1684742 w 3779766"/>
              <a:gd name="connsiteY100" fmla="*/ 976862 h 2233654"/>
              <a:gd name="connsiteX101" fmla="*/ 1695871 w 3779766"/>
              <a:gd name="connsiteY101" fmla="*/ 990555 h 2233654"/>
              <a:gd name="connsiteX102" fmla="*/ 1693770 w 3779766"/>
              <a:gd name="connsiteY102" fmla="*/ 1015216 h 2233654"/>
              <a:gd name="connsiteX103" fmla="*/ 1682964 w 3779766"/>
              <a:gd name="connsiteY103" fmla="*/ 1036875 h 2233654"/>
              <a:gd name="connsiteX104" fmla="*/ 1680955 w 3779766"/>
              <a:gd name="connsiteY104" fmla="*/ 1123813 h 2233654"/>
              <a:gd name="connsiteX105" fmla="*/ 1682687 w 3779766"/>
              <a:gd name="connsiteY105" fmla="*/ 1206063 h 2233654"/>
              <a:gd name="connsiteX106" fmla="*/ 1689037 w 3779766"/>
              <a:gd name="connsiteY106" fmla="*/ 1267046 h 2233654"/>
              <a:gd name="connsiteX107" fmla="*/ 1694740 w 3779766"/>
              <a:gd name="connsiteY107" fmla="*/ 1313412 h 2233654"/>
              <a:gd name="connsiteX108" fmla="*/ 1742674 w 3779766"/>
              <a:gd name="connsiteY108" fmla="*/ 1294686 h 2233654"/>
              <a:gd name="connsiteX109" fmla="*/ 1800052 w 3779766"/>
              <a:gd name="connsiteY109" fmla="*/ 1306162 h 2233654"/>
              <a:gd name="connsiteX110" fmla="*/ 1839005 w 3779766"/>
              <a:gd name="connsiteY110" fmla="*/ 1350935 h 2233654"/>
              <a:gd name="connsiteX111" fmla="*/ 1844338 w 3779766"/>
              <a:gd name="connsiteY111" fmla="*/ 1368346 h 2233654"/>
              <a:gd name="connsiteX112" fmla="*/ 1849788 w 3779766"/>
              <a:gd name="connsiteY112" fmla="*/ 1386795 h 2233654"/>
              <a:gd name="connsiteX113" fmla="*/ 1855837 w 3779766"/>
              <a:gd name="connsiteY113" fmla="*/ 1400465 h 2233654"/>
              <a:gd name="connsiteX114" fmla="*/ 2002757 w 3779766"/>
              <a:gd name="connsiteY114" fmla="*/ 1409794 h 2233654"/>
              <a:gd name="connsiteX115" fmla="*/ 2025362 w 3779766"/>
              <a:gd name="connsiteY115" fmla="*/ 1401412 h 2233654"/>
              <a:gd name="connsiteX116" fmla="*/ 2062375 w 3779766"/>
              <a:gd name="connsiteY116" fmla="*/ 1386495 h 2233654"/>
              <a:gd name="connsiteX117" fmla="*/ 2098071 w 3779766"/>
              <a:gd name="connsiteY117" fmla="*/ 1379013 h 2233654"/>
              <a:gd name="connsiteX118" fmla="*/ 2146375 w 3779766"/>
              <a:gd name="connsiteY118" fmla="*/ 1371624 h 2233654"/>
              <a:gd name="connsiteX119" fmla="*/ 2188052 w 3779766"/>
              <a:gd name="connsiteY119" fmla="*/ 1368392 h 2233654"/>
              <a:gd name="connsiteX120" fmla="*/ 2251734 w 3779766"/>
              <a:gd name="connsiteY120" fmla="*/ 1372040 h 2233654"/>
              <a:gd name="connsiteX121" fmla="*/ 2272630 w 3779766"/>
              <a:gd name="connsiteY121" fmla="*/ 1392937 h 2233654"/>
              <a:gd name="connsiteX122" fmla="*/ 2281404 w 3779766"/>
              <a:gd name="connsiteY122" fmla="*/ 1413257 h 2233654"/>
              <a:gd name="connsiteX123" fmla="*/ 2318555 w 3779766"/>
              <a:gd name="connsiteY123" fmla="*/ 1423602 h 2233654"/>
              <a:gd name="connsiteX124" fmla="*/ 2349103 w 3779766"/>
              <a:gd name="connsiteY124" fmla="*/ 1425195 h 2233654"/>
              <a:gd name="connsiteX125" fmla="*/ 2366351 w 3779766"/>
              <a:gd name="connsiteY125" fmla="*/ 1410279 h 2233654"/>
              <a:gd name="connsiteX126" fmla="*/ 2396414 w 3779766"/>
              <a:gd name="connsiteY126" fmla="*/ 1395339 h 2233654"/>
              <a:gd name="connsiteX127" fmla="*/ 2438229 w 3779766"/>
              <a:gd name="connsiteY127" fmla="*/ 1414389 h 2233654"/>
              <a:gd name="connsiteX128" fmla="*/ 2487826 w 3779766"/>
              <a:gd name="connsiteY128" fmla="*/ 1408939 h 2233654"/>
              <a:gd name="connsiteX129" fmla="*/ 2563630 w 3779766"/>
              <a:gd name="connsiteY129" fmla="*/ 1395985 h 2233654"/>
              <a:gd name="connsiteX130" fmla="*/ 2615305 w 3779766"/>
              <a:gd name="connsiteY130" fmla="*/ 1394808 h 2233654"/>
              <a:gd name="connsiteX131" fmla="*/ 2617475 w 3779766"/>
              <a:gd name="connsiteY131" fmla="*/ 1385086 h 2233654"/>
              <a:gd name="connsiteX132" fmla="*/ 2628489 w 3779766"/>
              <a:gd name="connsiteY132" fmla="*/ 1356246 h 2233654"/>
              <a:gd name="connsiteX133" fmla="*/ 2634884 w 3779766"/>
              <a:gd name="connsiteY133" fmla="*/ 1166785 h 2233654"/>
              <a:gd name="connsiteX134" fmla="*/ 2632068 w 3779766"/>
              <a:gd name="connsiteY134" fmla="*/ 1142586 h 2233654"/>
              <a:gd name="connsiteX135" fmla="*/ 2636639 w 3779766"/>
              <a:gd name="connsiteY135" fmla="*/ 1120072 h 2233654"/>
              <a:gd name="connsiteX136" fmla="*/ 2647815 w 3779766"/>
              <a:gd name="connsiteY136" fmla="*/ 968342 h 2233654"/>
              <a:gd name="connsiteX137" fmla="*/ 2655042 w 3779766"/>
              <a:gd name="connsiteY137" fmla="*/ 589974 h 2233654"/>
              <a:gd name="connsiteX138" fmla="*/ 2662292 w 3779766"/>
              <a:gd name="connsiteY138" fmla="*/ 301566 h 2233654"/>
              <a:gd name="connsiteX139" fmla="*/ 2666125 w 3779766"/>
              <a:gd name="connsiteY139" fmla="*/ 162981 h 2233654"/>
              <a:gd name="connsiteX140" fmla="*/ 2683281 w 3779766"/>
              <a:gd name="connsiteY140" fmla="*/ 21448 h 2233654"/>
              <a:gd name="connsiteX141" fmla="*/ 2713251 w 3779766"/>
              <a:gd name="connsiteY141" fmla="*/ 6531 h 2233654"/>
              <a:gd name="connsiteX142" fmla="*/ 2720409 w 3779766"/>
              <a:gd name="connsiteY142" fmla="*/ 18599 h 2233654"/>
              <a:gd name="connsiteX143" fmla="*/ 2726389 w 3779766"/>
              <a:gd name="connsiteY143" fmla="*/ 33109 h 2233654"/>
              <a:gd name="connsiteX144" fmla="*/ 2742090 w 3779766"/>
              <a:gd name="connsiteY144" fmla="*/ 296124 h 2233654"/>
              <a:gd name="connsiteX145" fmla="*/ 2749340 w 3779766"/>
              <a:gd name="connsiteY145" fmla="*/ 570023 h 2233654"/>
              <a:gd name="connsiteX146" fmla="*/ 2756937 w 3779766"/>
              <a:gd name="connsiteY146" fmla="*/ 883136 h 2233654"/>
              <a:gd name="connsiteX147" fmla="*/ 2760516 w 3779766"/>
              <a:gd name="connsiteY147" fmla="*/ 1109173 h 2233654"/>
              <a:gd name="connsiteX148" fmla="*/ 2769544 w 3779766"/>
              <a:gd name="connsiteY148" fmla="*/ 1118894 h 2233654"/>
              <a:gd name="connsiteX149" fmla="*/ 2774023 w 3779766"/>
              <a:gd name="connsiteY149" fmla="*/ 1144479 h 2233654"/>
              <a:gd name="connsiteX150" fmla="*/ 2769636 w 3779766"/>
              <a:gd name="connsiteY150" fmla="*/ 1245894 h 2233654"/>
              <a:gd name="connsiteX151" fmla="*/ 2769775 w 3779766"/>
              <a:gd name="connsiteY151" fmla="*/ 1342738 h 2233654"/>
              <a:gd name="connsiteX152" fmla="*/ 2779611 w 3779766"/>
              <a:gd name="connsiteY152" fmla="*/ 1358093 h 2233654"/>
              <a:gd name="connsiteX153" fmla="*/ 2789424 w 3779766"/>
              <a:gd name="connsiteY153" fmla="*/ 1380306 h 2233654"/>
              <a:gd name="connsiteX154" fmla="*/ 2836827 w 3779766"/>
              <a:gd name="connsiteY154" fmla="*/ 1398271 h 2233654"/>
              <a:gd name="connsiteX155" fmla="*/ 2887371 w 3779766"/>
              <a:gd name="connsiteY155" fmla="*/ 1412149 h 2233654"/>
              <a:gd name="connsiteX156" fmla="*/ 2970632 w 3779766"/>
              <a:gd name="connsiteY156" fmla="*/ 1426188 h 2233654"/>
              <a:gd name="connsiteX157" fmla="*/ 3085688 w 3779766"/>
              <a:gd name="connsiteY157" fmla="*/ 1448009 h 2233654"/>
              <a:gd name="connsiteX158" fmla="*/ 3113996 w 3779766"/>
              <a:gd name="connsiteY158" fmla="*/ 1460917 h 2233654"/>
              <a:gd name="connsiteX159" fmla="*/ 3134061 w 3779766"/>
              <a:gd name="connsiteY159" fmla="*/ 1468422 h 2233654"/>
              <a:gd name="connsiteX160" fmla="*/ 3134061 w 3779766"/>
              <a:gd name="connsiteY160" fmla="*/ 1491443 h 2233654"/>
              <a:gd name="connsiteX161" fmla="*/ 3134061 w 3779766"/>
              <a:gd name="connsiteY161" fmla="*/ 1514488 h 2233654"/>
              <a:gd name="connsiteX162" fmla="*/ 3156736 w 3779766"/>
              <a:gd name="connsiteY162" fmla="*/ 1516497 h 2233654"/>
              <a:gd name="connsiteX163" fmla="*/ 3299107 w 3779766"/>
              <a:gd name="connsiteY163" fmla="*/ 1522477 h 2233654"/>
              <a:gd name="connsiteX164" fmla="*/ 3433327 w 3779766"/>
              <a:gd name="connsiteY164" fmla="*/ 1529751 h 2233654"/>
              <a:gd name="connsiteX165" fmla="*/ 3518575 w 3779766"/>
              <a:gd name="connsiteY165" fmla="*/ 1558568 h 2233654"/>
              <a:gd name="connsiteX166" fmla="*/ 3656420 w 3779766"/>
              <a:gd name="connsiteY166" fmla="*/ 1609022 h 2233654"/>
              <a:gd name="connsiteX167" fmla="*/ 3743353 w 3779766"/>
              <a:gd name="connsiteY167" fmla="*/ 1644882 h 2233654"/>
              <a:gd name="connsiteX168" fmla="*/ 3773970 w 3779766"/>
              <a:gd name="connsiteY168" fmla="*/ 1660168 h 2233654"/>
              <a:gd name="connsiteX169" fmla="*/ 3779766 w 3779766"/>
              <a:gd name="connsiteY169" fmla="*/ 1681712 h 2233654"/>
              <a:gd name="connsiteX170" fmla="*/ 3776141 w 3779766"/>
              <a:gd name="connsiteY170" fmla="*/ 1705519 h 2233654"/>
              <a:gd name="connsiteX171" fmla="*/ 3776141 w 3779766"/>
              <a:gd name="connsiteY171" fmla="*/ 1770820 h 2233654"/>
              <a:gd name="connsiteX172" fmla="*/ 3779766 w 3779766"/>
              <a:gd name="connsiteY172" fmla="*/ 1810929 h 2233654"/>
              <a:gd name="connsiteX173" fmla="*/ 3774363 w 3779766"/>
              <a:gd name="connsiteY173" fmla="*/ 1848821 h 2233654"/>
              <a:gd name="connsiteX174" fmla="*/ 3770484 w 3779766"/>
              <a:gd name="connsiteY174" fmla="*/ 1896804 h 2233654"/>
              <a:gd name="connsiteX175" fmla="*/ 3775887 w 3779766"/>
              <a:gd name="connsiteY175" fmla="*/ 1946080 h 2233654"/>
              <a:gd name="connsiteX176" fmla="*/ 3779766 w 3779766"/>
              <a:gd name="connsiteY176" fmla="*/ 2233654 h 2233654"/>
              <a:gd name="connsiteX177" fmla="*/ 3598396 w 3779766"/>
              <a:gd name="connsiteY177" fmla="*/ 1631374 h 2233654"/>
              <a:gd name="connsiteX178" fmla="*/ 3569372 w 3779766"/>
              <a:gd name="connsiteY178" fmla="*/ 1622161 h 2233654"/>
              <a:gd name="connsiteX179" fmla="*/ 3482301 w 3779766"/>
              <a:gd name="connsiteY179" fmla="*/ 1587363 h 2233654"/>
              <a:gd name="connsiteX180" fmla="*/ 3409707 w 3779766"/>
              <a:gd name="connsiteY180" fmla="*/ 1558592 h 2233654"/>
              <a:gd name="connsiteX181" fmla="*/ 3439169 w 3779766"/>
              <a:gd name="connsiteY181" fmla="*/ 1580782 h 2233654"/>
              <a:gd name="connsiteX182" fmla="*/ 3466369 w 3779766"/>
              <a:gd name="connsiteY182" fmla="*/ 1595283 h 2233654"/>
              <a:gd name="connsiteX183" fmla="*/ 3476066 w 3779766"/>
              <a:gd name="connsiteY183" fmla="*/ 1602118 h 2233654"/>
              <a:gd name="connsiteX184" fmla="*/ 3534922 w 3779766"/>
              <a:gd name="connsiteY184" fmla="*/ 1625809 h 2233654"/>
              <a:gd name="connsiteX185" fmla="*/ 3582072 w 3779766"/>
              <a:gd name="connsiteY185" fmla="*/ 1634237 h 2233654"/>
              <a:gd name="connsiteX186" fmla="*/ 3598396 w 3779766"/>
              <a:gd name="connsiteY186" fmla="*/ 1631374 h 2233654"/>
              <a:gd name="connsiteX0" fmla="*/ 3775887 w 4018603"/>
              <a:gd name="connsiteY0" fmla="*/ 1946080 h 1962867"/>
              <a:gd name="connsiteX1" fmla="*/ 477758 w 4018603"/>
              <a:gd name="connsiteY1" fmla="*/ 1962405 h 1962867"/>
              <a:gd name="connsiteX2" fmla="*/ 565728 w 4018603"/>
              <a:gd name="connsiteY2" fmla="*/ 1958018 h 1962867"/>
              <a:gd name="connsiteX3" fmla="*/ 517662 w 4018603"/>
              <a:gd name="connsiteY3" fmla="*/ 1941924 h 1962867"/>
              <a:gd name="connsiteX4" fmla="*/ 446017 w 4018603"/>
              <a:gd name="connsiteY4" fmla="*/ 1919849 h 1962867"/>
              <a:gd name="connsiteX5" fmla="*/ 404301 w 4018603"/>
              <a:gd name="connsiteY5" fmla="*/ 1907149 h 1962867"/>
              <a:gd name="connsiteX6" fmla="*/ 377092 w 4018603"/>
              <a:gd name="connsiteY6" fmla="*/ 1896435 h 1962867"/>
              <a:gd name="connsiteX7" fmla="*/ 342630 w 4018603"/>
              <a:gd name="connsiteY7" fmla="*/ 1877038 h 1962867"/>
              <a:gd name="connsiteX8" fmla="*/ 294216 w 4018603"/>
              <a:gd name="connsiteY8" fmla="*/ 1851061 h 1962867"/>
              <a:gd name="connsiteX9" fmla="*/ 267351 w 4018603"/>
              <a:gd name="connsiteY9" fmla="*/ 1837922 h 1962867"/>
              <a:gd name="connsiteX10" fmla="*/ 237085 w 4018603"/>
              <a:gd name="connsiteY10" fmla="*/ 1810721 h 1962867"/>
              <a:gd name="connsiteX11" fmla="*/ 195025 w 4018603"/>
              <a:gd name="connsiteY11" fmla="*/ 1783404 h 1962867"/>
              <a:gd name="connsiteX12" fmla="*/ 153997 w 4018603"/>
              <a:gd name="connsiteY12" fmla="*/ 1781696 h 1962867"/>
              <a:gd name="connsiteX13" fmla="*/ 87364 w 4018603"/>
              <a:gd name="connsiteY13" fmla="*/ 1778232 h 1962867"/>
              <a:gd name="connsiteX14" fmla="*/ 26601 w 4018603"/>
              <a:gd name="connsiteY14" fmla="*/ 1767149 h 1962867"/>
              <a:gd name="connsiteX15" fmla="*/ 7079 w 4018603"/>
              <a:gd name="connsiteY15" fmla="*/ 1752578 h 1962867"/>
              <a:gd name="connsiteX16" fmla="*/ 3451 w 4018603"/>
              <a:gd name="connsiteY16" fmla="*/ 1747244 h 1962867"/>
              <a:gd name="connsiteX17" fmla="*/ 4500 w 4018603"/>
              <a:gd name="connsiteY17" fmla="*/ 1734983 h 1962867"/>
              <a:gd name="connsiteX18" fmla="*/ 99583 w 4018603"/>
              <a:gd name="connsiteY18" fmla="*/ 1709006 h 1962867"/>
              <a:gd name="connsiteX19" fmla="*/ 142152 w 4018603"/>
              <a:gd name="connsiteY19" fmla="*/ 1698730 h 1962867"/>
              <a:gd name="connsiteX20" fmla="*/ 144871 w 4018603"/>
              <a:gd name="connsiteY20" fmla="*/ 1648415 h 1962867"/>
              <a:gd name="connsiteX21" fmla="*/ 144927 w 4018603"/>
              <a:gd name="connsiteY21" fmla="*/ 1602187 h 1962867"/>
              <a:gd name="connsiteX22" fmla="*/ 127095 w 4018603"/>
              <a:gd name="connsiteY22" fmla="*/ 1590388 h 1962867"/>
              <a:gd name="connsiteX23" fmla="*/ 98069 w 4018603"/>
              <a:gd name="connsiteY23" fmla="*/ 1537232 h 1962867"/>
              <a:gd name="connsiteX24" fmla="*/ 116284 w 4018603"/>
              <a:gd name="connsiteY24" fmla="*/ 1494237 h 1962867"/>
              <a:gd name="connsiteX25" fmla="*/ 123160 w 4018603"/>
              <a:gd name="connsiteY25" fmla="*/ 1487425 h 1962867"/>
              <a:gd name="connsiteX26" fmla="*/ 126661 w 4018603"/>
              <a:gd name="connsiteY26" fmla="*/ 1482414 h 1962867"/>
              <a:gd name="connsiteX27" fmla="*/ 134770 w 4018603"/>
              <a:gd name="connsiteY27" fmla="*/ 1463134 h 1962867"/>
              <a:gd name="connsiteX28" fmla="*/ 128905 w 4018603"/>
              <a:gd name="connsiteY28" fmla="*/ 1445192 h 1962867"/>
              <a:gd name="connsiteX29" fmla="*/ 86073 w 4018603"/>
              <a:gd name="connsiteY29" fmla="*/ 1398964 h 1962867"/>
              <a:gd name="connsiteX30" fmla="*/ 58682 w 4018603"/>
              <a:gd name="connsiteY30" fmla="*/ 1370193 h 1962867"/>
              <a:gd name="connsiteX31" fmla="*/ 82515 w 4018603"/>
              <a:gd name="connsiteY31" fmla="*/ 1360471 h 1962867"/>
              <a:gd name="connsiteX32" fmla="*/ 107588 w 4018603"/>
              <a:gd name="connsiteY32" fmla="*/ 1354075 h 1962867"/>
              <a:gd name="connsiteX33" fmla="*/ 109029 w 4018603"/>
              <a:gd name="connsiteY33" fmla="*/ 1134134 h 1962867"/>
              <a:gd name="connsiteX34" fmla="*/ 106773 w 4018603"/>
              <a:gd name="connsiteY34" fmla="*/ 996282 h 1962867"/>
              <a:gd name="connsiteX35" fmla="*/ 108173 w 4018603"/>
              <a:gd name="connsiteY35" fmla="*/ 925000 h 1962867"/>
              <a:gd name="connsiteX36" fmla="*/ 112502 w 4018603"/>
              <a:gd name="connsiteY36" fmla="*/ 892765 h 1962867"/>
              <a:gd name="connsiteX37" fmla="*/ 187551 w 4018603"/>
              <a:gd name="connsiteY37" fmla="*/ 893319 h 1962867"/>
              <a:gd name="connsiteX38" fmla="*/ 206618 w 4018603"/>
              <a:gd name="connsiteY38" fmla="*/ 888770 h 1962867"/>
              <a:gd name="connsiteX39" fmla="*/ 212060 w 4018603"/>
              <a:gd name="connsiteY39" fmla="*/ 871614 h 1962867"/>
              <a:gd name="connsiteX40" fmla="*/ 217602 w 4018603"/>
              <a:gd name="connsiteY40" fmla="*/ 855288 h 1962867"/>
              <a:gd name="connsiteX41" fmla="*/ 224734 w 4018603"/>
              <a:gd name="connsiteY41" fmla="*/ 834853 h 1962867"/>
              <a:gd name="connsiteX42" fmla="*/ 231984 w 4018603"/>
              <a:gd name="connsiteY42" fmla="*/ 811277 h 1962867"/>
              <a:gd name="connsiteX43" fmla="*/ 256610 w 4018603"/>
              <a:gd name="connsiteY43" fmla="*/ 750017 h 1962867"/>
              <a:gd name="connsiteX44" fmla="*/ 291579 w 4018603"/>
              <a:gd name="connsiteY44" fmla="*/ 723832 h 1962867"/>
              <a:gd name="connsiteX45" fmla="*/ 315396 w 4018603"/>
              <a:gd name="connsiteY45" fmla="*/ 711501 h 1962867"/>
              <a:gd name="connsiteX46" fmla="*/ 315428 w 4018603"/>
              <a:gd name="connsiteY46" fmla="*/ 689750 h 1962867"/>
              <a:gd name="connsiteX47" fmla="*/ 323912 w 4018603"/>
              <a:gd name="connsiteY47" fmla="*/ 657422 h 1962867"/>
              <a:gd name="connsiteX48" fmla="*/ 336154 w 4018603"/>
              <a:gd name="connsiteY48" fmla="*/ 649202 h 1962867"/>
              <a:gd name="connsiteX49" fmla="*/ 351700 w 4018603"/>
              <a:gd name="connsiteY49" fmla="*/ 701942 h 1962867"/>
              <a:gd name="connsiteX50" fmla="*/ 372476 w 4018603"/>
              <a:gd name="connsiteY50" fmla="*/ 730274 h 1962867"/>
              <a:gd name="connsiteX51" fmla="*/ 426111 w 4018603"/>
              <a:gd name="connsiteY51" fmla="*/ 821229 h 1962867"/>
              <a:gd name="connsiteX52" fmla="*/ 431974 w 4018603"/>
              <a:gd name="connsiteY52" fmla="*/ 838755 h 1962867"/>
              <a:gd name="connsiteX53" fmla="*/ 434606 w 4018603"/>
              <a:gd name="connsiteY53" fmla="*/ 856974 h 1962867"/>
              <a:gd name="connsiteX54" fmla="*/ 437739 w 4018603"/>
              <a:gd name="connsiteY54" fmla="*/ 876994 h 1962867"/>
              <a:gd name="connsiteX55" fmla="*/ 543964 w 4018603"/>
              <a:gd name="connsiteY55" fmla="*/ 883783 h 1962867"/>
              <a:gd name="connsiteX56" fmla="*/ 571249 w 4018603"/>
              <a:gd name="connsiteY56" fmla="*/ 851640 h 1962867"/>
              <a:gd name="connsiteX57" fmla="*/ 607848 w 4018603"/>
              <a:gd name="connsiteY57" fmla="*/ 847553 h 1962867"/>
              <a:gd name="connsiteX58" fmla="*/ 654748 w 4018603"/>
              <a:gd name="connsiteY58" fmla="*/ 841873 h 1962867"/>
              <a:gd name="connsiteX59" fmla="*/ 706878 w 4018603"/>
              <a:gd name="connsiteY59" fmla="*/ 832706 h 1962867"/>
              <a:gd name="connsiteX60" fmla="*/ 748989 w 4018603"/>
              <a:gd name="connsiteY60" fmla="*/ 823700 h 1962867"/>
              <a:gd name="connsiteX61" fmla="*/ 762734 w 4018603"/>
              <a:gd name="connsiteY61" fmla="*/ 792666 h 1962867"/>
              <a:gd name="connsiteX62" fmla="*/ 780389 w 4018603"/>
              <a:gd name="connsiteY62" fmla="*/ 729258 h 1962867"/>
              <a:gd name="connsiteX63" fmla="*/ 792756 w 4018603"/>
              <a:gd name="connsiteY63" fmla="*/ 707507 h 1962867"/>
              <a:gd name="connsiteX64" fmla="*/ 813608 w 4018603"/>
              <a:gd name="connsiteY64" fmla="*/ 677650 h 1962867"/>
              <a:gd name="connsiteX65" fmla="*/ 883327 w 4018603"/>
              <a:gd name="connsiteY65" fmla="*/ 636710 h 1962867"/>
              <a:gd name="connsiteX66" fmla="*/ 899467 w 4018603"/>
              <a:gd name="connsiteY66" fmla="*/ 624195 h 1962867"/>
              <a:gd name="connsiteX67" fmla="*/ 904965 w 4018603"/>
              <a:gd name="connsiteY67" fmla="*/ 594685 h 1962867"/>
              <a:gd name="connsiteX68" fmla="*/ 912758 w 4018603"/>
              <a:gd name="connsiteY68" fmla="*/ 554275 h 1962867"/>
              <a:gd name="connsiteX69" fmla="*/ 936503 w 4018603"/>
              <a:gd name="connsiteY69" fmla="*/ 561734 h 1962867"/>
              <a:gd name="connsiteX70" fmla="*/ 942372 w 4018603"/>
              <a:gd name="connsiteY70" fmla="*/ 585540 h 1962867"/>
              <a:gd name="connsiteX71" fmla="*/ 946665 w 4018603"/>
              <a:gd name="connsiteY71" fmla="*/ 598448 h 1962867"/>
              <a:gd name="connsiteX72" fmla="*/ 948835 w 4018603"/>
              <a:gd name="connsiteY72" fmla="*/ 622809 h 1962867"/>
              <a:gd name="connsiteX73" fmla="*/ 969655 w 4018603"/>
              <a:gd name="connsiteY73" fmla="*/ 642229 h 1962867"/>
              <a:gd name="connsiteX74" fmla="*/ 1048197 w 4018603"/>
              <a:gd name="connsiteY74" fmla="*/ 708453 h 1962867"/>
              <a:gd name="connsiteX75" fmla="*/ 1051127 w 4018603"/>
              <a:gd name="connsiteY75" fmla="*/ 713326 h 1962867"/>
              <a:gd name="connsiteX76" fmla="*/ 1082825 w 4018603"/>
              <a:gd name="connsiteY76" fmla="*/ 806798 h 1962867"/>
              <a:gd name="connsiteX77" fmla="*/ 1085263 w 4018603"/>
              <a:gd name="connsiteY77" fmla="*/ 831528 h 1962867"/>
              <a:gd name="connsiteX78" fmla="*/ 1103913 w 4018603"/>
              <a:gd name="connsiteY78" fmla="*/ 844366 h 1962867"/>
              <a:gd name="connsiteX79" fmla="*/ 1137802 w 4018603"/>
              <a:gd name="connsiteY79" fmla="*/ 863162 h 1962867"/>
              <a:gd name="connsiteX80" fmla="*/ 1194891 w 4018603"/>
              <a:gd name="connsiteY80" fmla="*/ 889555 h 1962867"/>
              <a:gd name="connsiteX81" fmla="*/ 1236746 w 4018603"/>
              <a:gd name="connsiteY81" fmla="*/ 909968 h 1962867"/>
              <a:gd name="connsiteX82" fmla="*/ 1290196 w 4018603"/>
              <a:gd name="connsiteY82" fmla="*/ 910499 h 1962867"/>
              <a:gd name="connsiteX83" fmla="*/ 1343647 w 4018603"/>
              <a:gd name="connsiteY83" fmla="*/ 911030 h 1962867"/>
              <a:gd name="connsiteX84" fmla="*/ 1346343 w 4018603"/>
              <a:gd name="connsiteY84" fmla="*/ 895236 h 1962867"/>
              <a:gd name="connsiteX85" fmla="*/ 1352319 w 4018603"/>
              <a:gd name="connsiteY85" fmla="*/ 875285 h 1962867"/>
              <a:gd name="connsiteX86" fmla="*/ 1358188 w 4018603"/>
              <a:gd name="connsiteY86" fmla="*/ 856628 h 1962867"/>
              <a:gd name="connsiteX87" fmla="*/ 1409695 w 4018603"/>
              <a:gd name="connsiteY87" fmla="*/ 788810 h 1962867"/>
              <a:gd name="connsiteX88" fmla="*/ 1421840 w 4018603"/>
              <a:gd name="connsiteY88" fmla="*/ 771353 h 1962867"/>
              <a:gd name="connsiteX89" fmla="*/ 1425160 w 4018603"/>
              <a:gd name="connsiteY89" fmla="*/ 754866 h 1962867"/>
              <a:gd name="connsiteX90" fmla="*/ 1429695 w 4018603"/>
              <a:gd name="connsiteY90" fmla="*/ 742628 h 1962867"/>
              <a:gd name="connsiteX91" fmla="*/ 1435334 w 4018603"/>
              <a:gd name="connsiteY91" fmla="*/ 732376 h 1962867"/>
              <a:gd name="connsiteX92" fmla="*/ 1454475 w 4018603"/>
              <a:gd name="connsiteY92" fmla="*/ 768328 h 1962867"/>
              <a:gd name="connsiteX93" fmla="*/ 1472316 w 4018603"/>
              <a:gd name="connsiteY93" fmla="*/ 794721 h 1962867"/>
              <a:gd name="connsiteX94" fmla="*/ 1518688 w 4018603"/>
              <a:gd name="connsiteY94" fmla="*/ 895605 h 1962867"/>
              <a:gd name="connsiteX95" fmla="*/ 1525097 w 4018603"/>
              <a:gd name="connsiteY95" fmla="*/ 927355 h 1962867"/>
              <a:gd name="connsiteX96" fmla="*/ 1555361 w 4018603"/>
              <a:gd name="connsiteY96" fmla="*/ 918281 h 1962867"/>
              <a:gd name="connsiteX97" fmla="*/ 1616927 w 4018603"/>
              <a:gd name="connsiteY97" fmla="*/ 919620 h 1962867"/>
              <a:gd name="connsiteX98" fmla="*/ 1646759 w 4018603"/>
              <a:gd name="connsiteY98" fmla="*/ 932782 h 1962867"/>
              <a:gd name="connsiteX99" fmla="*/ 1673059 w 4018603"/>
              <a:gd name="connsiteY99" fmla="*/ 946544 h 1962867"/>
              <a:gd name="connsiteX100" fmla="*/ 1684742 w 4018603"/>
              <a:gd name="connsiteY100" fmla="*/ 976862 h 1962867"/>
              <a:gd name="connsiteX101" fmla="*/ 1695871 w 4018603"/>
              <a:gd name="connsiteY101" fmla="*/ 990555 h 1962867"/>
              <a:gd name="connsiteX102" fmla="*/ 1693770 w 4018603"/>
              <a:gd name="connsiteY102" fmla="*/ 1015216 h 1962867"/>
              <a:gd name="connsiteX103" fmla="*/ 1682964 w 4018603"/>
              <a:gd name="connsiteY103" fmla="*/ 1036875 h 1962867"/>
              <a:gd name="connsiteX104" fmla="*/ 1680955 w 4018603"/>
              <a:gd name="connsiteY104" fmla="*/ 1123813 h 1962867"/>
              <a:gd name="connsiteX105" fmla="*/ 1682687 w 4018603"/>
              <a:gd name="connsiteY105" fmla="*/ 1206063 h 1962867"/>
              <a:gd name="connsiteX106" fmla="*/ 1689037 w 4018603"/>
              <a:gd name="connsiteY106" fmla="*/ 1267046 h 1962867"/>
              <a:gd name="connsiteX107" fmla="*/ 1694740 w 4018603"/>
              <a:gd name="connsiteY107" fmla="*/ 1313412 h 1962867"/>
              <a:gd name="connsiteX108" fmla="*/ 1742674 w 4018603"/>
              <a:gd name="connsiteY108" fmla="*/ 1294686 h 1962867"/>
              <a:gd name="connsiteX109" fmla="*/ 1800052 w 4018603"/>
              <a:gd name="connsiteY109" fmla="*/ 1306162 h 1962867"/>
              <a:gd name="connsiteX110" fmla="*/ 1839005 w 4018603"/>
              <a:gd name="connsiteY110" fmla="*/ 1350935 h 1962867"/>
              <a:gd name="connsiteX111" fmla="*/ 1844338 w 4018603"/>
              <a:gd name="connsiteY111" fmla="*/ 1368346 h 1962867"/>
              <a:gd name="connsiteX112" fmla="*/ 1849788 w 4018603"/>
              <a:gd name="connsiteY112" fmla="*/ 1386795 h 1962867"/>
              <a:gd name="connsiteX113" fmla="*/ 1855837 w 4018603"/>
              <a:gd name="connsiteY113" fmla="*/ 1400465 h 1962867"/>
              <a:gd name="connsiteX114" fmla="*/ 2002757 w 4018603"/>
              <a:gd name="connsiteY114" fmla="*/ 1409794 h 1962867"/>
              <a:gd name="connsiteX115" fmla="*/ 2025362 w 4018603"/>
              <a:gd name="connsiteY115" fmla="*/ 1401412 h 1962867"/>
              <a:gd name="connsiteX116" fmla="*/ 2062375 w 4018603"/>
              <a:gd name="connsiteY116" fmla="*/ 1386495 h 1962867"/>
              <a:gd name="connsiteX117" fmla="*/ 2098071 w 4018603"/>
              <a:gd name="connsiteY117" fmla="*/ 1379013 h 1962867"/>
              <a:gd name="connsiteX118" fmla="*/ 2146375 w 4018603"/>
              <a:gd name="connsiteY118" fmla="*/ 1371624 h 1962867"/>
              <a:gd name="connsiteX119" fmla="*/ 2188052 w 4018603"/>
              <a:gd name="connsiteY119" fmla="*/ 1368392 h 1962867"/>
              <a:gd name="connsiteX120" fmla="*/ 2251734 w 4018603"/>
              <a:gd name="connsiteY120" fmla="*/ 1372040 h 1962867"/>
              <a:gd name="connsiteX121" fmla="*/ 2272630 w 4018603"/>
              <a:gd name="connsiteY121" fmla="*/ 1392937 h 1962867"/>
              <a:gd name="connsiteX122" fmla="*/ 2281404 w 4018603"/>
              <a:gd name="connsiteY122" fmla="*/ 1413257 h 1962867"/>
              <a:gd name="connsiteX123" fmla="*/ 2318555 w 4018603"/>
              <a:gd name="connsiteY123" fmla="*/ 1423602 h 1962867"/>
              <a:gd name="connsiteX124" fmla="*/ 2349103 w 4018603"/>
              <a:gd name="connsiteY124" fmla="*/ 1425195 h 1962867"/>
              <a:gd name="connsiteX125" fmla="*/ 2366351 w 4018603"/>
              <a:gd name="connsiteY125" fmla="*/ 1410279 h 1962867"/>
              <a:gd name="connsiteX126" fmla="*/ 2396414 w 4018603"/>
              <a:gd name="connsiteY126" fmla="*/ 1395339 h 1962867"/>
              <a:gd name="connsiteX127" fmla="*/ 2438229 w 4018603"/>
              <a:gd name="connsiteY127" fmla="*/ 1414389 h 1962867"/>
              <a:gd name="connsiteX128" fmla="*/ 2487826 w 4018603"/>
              <a:gd name="connsiteY128" fmla="*/ 1408939 h 1962867"/>
              <a:gd name="connsiteX129" fmla="*/ 2563630 w 4018603"/>
              <a:gd name="connsiteY129" fmla="*/ 1395985 h 1962867"/>
              <a:gd name="connsiteX130" fmla="*/ 2615305 w 4018603"/>
              <a:gd name="connsiteY130" fmla="*/ 1394808 h 1962867"/>
              <a:gd name="connsiteX131" fmla="*/ 2617475 w 4018603"/>
              <a:gd name="connsiteY131" fmla="*/ 1385086 h 1962867"/>
              <a:gd name="connsiteX132" fmla="*/ 2628489 w 4018603"/>
              <a:gd name="connsiteY132" fmla="*/ 1356246 h 1962867"/>
              <a:gd name="connsiteX133" fmla="*/ 2634884 w 4018603"/>
              <a:gd name="connsiteY133" fmla="*/ 1166785 h 1962867"/>
              <a:gd name="connsiteX134" fmla="*/ 2632068 w 4018603"/>
              <a:gd name="connsiteY134" fmla="*/ 1142586 h 1962867"/>
              <a:gd name="connsiteX135" fmla="*/ 2636639 w 4018603"/>
              <a:gd name="connsiteY135" fmla="*/ 1120072 h 1962867"/>
              <a:gd name="connsiteX136" fmla="*/ 2647815 w 4018603"/>
              <a:gd name="connsiteY136" fmla="*/ 968342 h 1962867"/>
              <a:gd name="connsiteX137" fmla="*/ 2655042 w 4018603"/>
              <a:gd name="connsiteY137" fmla="*/ 589974 h 1962867"/>
              <a:gd name="connsiteX138" fmla="*/ 2662292 w 4018603"/>
              <a:gd name="connsiteY138" fmla="*/ 301566 h 1962867"/>
              <a:gd name="connsiteX139" fmla="*/ 2666125 w 4018603"/>
              <a:gd name="connsiteY139" fmla="*/ 162981 h 1962867"/>
              <a:gd name="connsiteX140" fmla="*/ 2683281 w 4018603"/>
              <a:gd name="connsiteY140" fmla="*/ 21448 h 1962867"/>
              <a:gd name="connsiteX141" fmla="*/ 2713251 w 4018603"/>
              <a:gd name="connsiteY141" fmla="*/ 6531 h 1962867"/>
              <a:gd name="connsiteX142" fmla="*/ 2720409 w 4018603"/>
              <a:gd name="connsiteY142" fmla="*/ 18599 h 1962867"/>
              <a:gd name="connsiteX143" fmla="*/ 2726389 w 4018603"/>
              <a:gd name="connsiteY143" fmla="*/ 33109 h 1962867"/>
              <a:gd name="connsiteX144" fmla="*/ 2742090 w 4018603"/>
              <a:gd name="connsiteY144" fmla="*/ 296124 h 1962867"/>
              <a:gd name="connsiteX145" fmla="*/ 2749340 w 4018603"/>
              <a:gd name="connsiteY145" fmla="*/ 570023 h 1962867"/>
              <a:gd name="connsiteX146" fmla="*/ 2756937 w 4018603"/>
              <a:gd name="connsiteY146" fmla="*/ 883136 h 1962867"/>
              <a:gd name="connsiteX147" fmla="*/ 2760516 w 4018603"/>
              <a:gd name="connsiteY147" fmla="*/ 1109173 h 1962867"/>
              <a:gd name="connsiteX148" fmla="*/ 2769544 w 4018603"/>
              <a:gd name="connsiteY148" fmla="*/ 1118894 h 1962867"/>
              <a:gd name="connsiteX149" fmla="*/ 2774023 w 4018603"/>
              <a:gd name="connsiteY149" fmla="*/ 1144479 h 1962867"/>
              <a:gd name="connsiteX150" fmla="*/ 2769636 w 4018603"/>
              <a:gd name="connsiteY150" fmla="*/ 1245894 h 1962867"/>
              <a:gd name="connsiteX151" fmla="*/ 2769775 w 4018603"/>
              <a:gd name="connsiteY151" fmla="*/ 1342738 h 1962867"/>
              <a:gd name="connsiteX152" fmla="*/ 2779611 w 4018603"/>
              <a:gd name="connsiteY152" fmla="*/ 1358093 h 1962867"/>
              <a:gd name="connsiteX153" fmla="*/ 2789424 w 4018603"/>
              <a:gd name="connsiteY153" fmla="*/ 1380306 h 1962867"/>
              <a:gd name="connsiteX154" fmla="*/ 2836827 w 4018603"/>
              <a:gd name="connsiteY154" fmla="*/ 1398271 h 1962867"/>
              <a:gd name="connsiteX155" fmla="*/ 2887371 w 4018603"/>
              <a:gd name="connsiteY155" fmla="*/ 1412149 h 1962867"/>
              <a:gd name="connsiteX156" fmla="*/ 2970632 w 4018603"/>
              <a:gd name="connsiteY156" fmla="*/ 1426188 h 1962867"/>
              <a:gd name="connsiteX157" fmla="*/ 3085688 w 4018603"/>
              <a:gd name="connsiteY157" fmla="*/ 1448009 h 1962867"/>
              <a:gd name="connsiteX158" fmla="*/ 3113996 w 4018603"/>
              <a:gd name="connsiteY158" fmla="*/ 1460917 h 1962867"/>
              <a:gd name="connsiteX159" fmla="*/ 3134061 w 4018603"/>
              <a:gd name="connsiteY159" fmla="*/ 1468422 h 1962867"/>
              <a:gd name="connsiteX160" fmla="*/ 3134061 w 4018603"/>
              <a:gd name="connsiteY160" fmla="*/ 1491443 h 1962867"/>
              <a:gd name="connsiteX161" fmla="*/ 3134061 w 4018603"/>
              <a:gd name="connsiteY161" fmla="*/ 1514488 h 1962867"/>
              <a:gd name="connsiteX162" fmla="*/ 3156736 w 4018603"/>
              <a:gd name="connsiteY162" fmla="*/ 1516497 h 1962867"/>
              <a:gd name="connsiteX163" fmla="*/ 3299107 w 4018603"/>
              <a:gd name="connsiteY163" fmla="*/ 1522477 h 1962867"/>
              <a:gd name="connsiteX164" fmla="*/ 3433327 w 4018603"/>
              <a:gd name="connsiteY164" fmla="*/ 1529751 h 1962867"/>
              <a:gd name="connsiteX165" fmla="*/ 3518575 w 4018603"/>
              <a:gd name="connsiteY165" fmla="*/ 1558568 h 1962867"/>
              <a:gd name="connsiteX166" fmla="*/ 3656420 w 4018603"/>
              <a:gd name="connsiteY166" fmla="*/ 1609022 h 1962867"/>
              <a:gd name="connsiteX167" fmla="*/ 3743353 w 4018603"/>
              <a:gd name="connsiteY167" fmla="*/ 1644882 h 1962867"/>
              <a:gd name="connsiteX168" fmla="*/ 3773970 w 4018603"/>
              <a:gd name="connsiteY168" fmla="*/ 1660168 h 1962867"/>
              <a:gd name="connsiteX169" fmla="*/ 3779766 w 4018603"/>
              <a:gd name="connsiteY169" fmla="*/ 1681712 h 1962867"/>
              <a:gd name="connsiteX170" fmla="*/ 3776141 w 4018603"/>
              <a:gd name="connsiteY170" fmla="*/ 1705519 h 1962867"/>
              <a:gd name="connsiteX171" fmla="*/ 3776141 w 4018603"/>
              <a:gd name="connsiteY171" fmla="*/ 1770820 h 1962867"/>
              <a:gd name="connsiteX172" fmla="*/ 3779766 w 4018603"/>
              <a:gd name="connsiteY172" fmla="*/ 1810929 h 1962867"/>
              <a:gd name="connsiteX173" fmla="*/ 3774363 w 4018603"/>
              <a:gd name="connsiteY173" fmla="*/ 1848821 h 1962867"/>
              <a:gd name="connsiteX174" fmla="*/ 3770484 w 4018603"/>
              <a:gd name="connsiteY174" fmla="*/ 1896804 h 1962867"/>
              <a:gd name="connsiteX175" fmla="*/ 3775887 w 4018603"/>
              <a:gd name="connsiteY175" fmla="*/ 1946080 h 1962867"/>
              <a:gd name="connsiteX176" fmla="*/ 3598396 w 4018603"/>
              <a:gd name="connsiteY176" fmla="*/ 1631374 h 1962867"/>
              <a:gd name="connsiteX177" fmla="*/ 3569372 w 4018603"/>
              <a:gd name="connsiteY177" fmla="*/ 1622161 h 1962867"/>
              <a:gd name="connsiteX178" fmla="*/ 3482301 w 4018603"/>
              <a:gd name="connsiteY178" fmla="*/ 1587363 h 1962867"/>
              <a:gd name="connsiteX179" fmla="*/ 3409707 w 4018603"/>
              <a:gd name="connsiteY179" fmla="*/ 1558592 h 1962867"/>
              <a:gd name="connsiteX180" fmla="*/ 3439169 w 4018603"/>
              <a:gd name="connsiteY180" fmla="*/ 1580782 h 1962867"/>
              <a:gd name="connsiteX181" fmla="*/ 3466369 w 4018603"/>
              <a:gd name="connsiteY181" fmla="*/ 1595283 h 1962867"/>
              <a:gd name="connsiteX182" fmla="*/ 3476066 w 4018603"/>
              <a:gd name="connsiteY182" fmla="*/ 1602118 h 1962867"/>
              <a:gd name="connsiteX183" fmla="*/ 3534922 w 4018603"/>
              <a:gd name="connsiteY183" fmla="*/ 1625809 h 1962867"/>
              <a:gd name="connsiteX184" fmla="*/ 3582072 w 4018603"/>
              <a:gd name="connsiteY184" fmla="*/ 1634237 h 1962867"/>
              <a:gd name="connsiteX185" fmla="*/ 3598396 w 4018603"/>
              <a:gd name="connsiteY185" fmla="*/ 1631374 h 1962867"/>
              <a:gd name="connsiteX0" fmla="*/ 3770484 w 3779766"/>
              <a:gd name="connsiteY0" fmla="*/ 1896804 h 1966244"/>
              <a:gd name="connsiteX1" fmla="*/ 477758 w 3779766"/>
              <a:gd name="connsiteY1" fmla="*/ 1962405 h 1966244"/>
              <a:gd name="connsiteX2" fmla="*/ 565728 w 3779766"/>
              <a:gd name="connsiteY2" fmla="*/ 1958018 h 1966244"/>
              <a:gd name="connsiteX3" fmla="*/ 517662 w 3779766"/>
              <a:gd name="connsiteY3" fmla="*/ 1941924 h 1966244"/>
              <a:gd name="connsiteX4" fmla="*/ 446017 w 3779766"/>
              <a:gd name="connsiteY4" fmla="*/ 1919849 h 1966244"/>
              <a:gd name="connsiteX5" fmla="*/ 404301 w 3779766"/>
              <a:gd name="connsiteY5" fmla="*/ 1907149 h 1966244"/>
              <a:gd name="connsiteX6" fmla="*/ 377092 w 3779766"/>
              <a:gd name="connsiteY6" fmla="*/ 1896435 h 1966244"/>
              <a:gd name="connsiteX7" fmla="*/ 342630 w 3779766"/>
              <a:gd name="connsiteY7" fmla="*/ 1877038 h 1966244"/>
              <a:gd name="connsiteX8" fmla="*/ 294216 w 3779766"/>
              <a:gd name="connsiteY8" fmla="*/ 1851061 h 1966244"/>
              <a:gd name="connsiteX9" fmla="*/ 267351 w 3779766"/>
              <a:gd name="connsiteY9" fmla="*/ 1837922 h 1966244"/>
              <a:gd name="connsiteX10" fmla="*/ 237085 w 3779766"/>
              <a:gd name="connsiteY10" fmla="*/ 1810721 h 1966244"/>
              <a:gd name="connsiteX11" fmla="*/ 195025 w 3779766"/>
              <a:gd name="connsiteY11" fmla="*/ 1783404 h 1966244"/>
              <a:gd name="connsiteX12" fmla="*/ 153997 w 3779766"/>
              <a:gd name="connsiteY12" fmla="*/ 1781696 h 1966244"/>
              <a:gd name="connsiteX13" fmla="*/ 87364 w 3779766"/>
              <a:gd name="connsiteY13" fmla="*/ 1778232 h 1966244"/>
              <a:gd name="connsiteX14" fmla="*/ 26601 w 3779766"/>
              <a:gd name="connsiteY14" fmla="*/ 1767149 h 1966244"/>
              <a:gd name="connsiteX15" fmla="*/ 7079 w 3779766"/>
              <a:gd name="connsiteY15" fmla="*/ 1752578 h 1966244"/>
              <a:gd name="connsiteX16" fmla="*/ 3451 w 3779766"/>
              <a:gd name="connsiteY16" fmla="*/ 1747244 h 1966244"/>
              <a:gd name="connsiteX17" fmla="*/ 4500 w 3779766"/>
              <a:gd name="connsiteY17" fmla="*/ 1734983 h 1966244"/>
              <a:gd name="connsiteX18" fmla="*/ 99583 w 3779766"/>
              <a:gd name="connsiteY18" fmla="*/ 1709006 h 1966244"/>
              <a:gd name="connsiteX19" fmla="*/ 142152 w 3779766"/>
              <a:gd name="connsiteY19" fmla="*/ 1698730 h 1966244"/>
              <a:gd name="connsiteX20" fmla="*/ 144871 w 3779766"/>
              <a:gd name="connsiteY20" fmla="*/ 1648415 h 1966244"/>
              <a:gd name="connsiteX21" fmla="*/ 144927 w 3779766"/>
              <a:gd name="connsiteY21" fmla="*/ 1602187 h 1966244"/>
              <a:gd name="connsiteX22" fmla="*/ 127095 w 3779766"/>
              <a:gd name="connsiteY22" fmla="*/ 1590388 h 1966244"/>
              <a:gd name="connsiteX23" fmla="*/ 98069 w 3779766"/>
              <a:gd name="connsiteY23" fmla="*/ 1537232 h 1966244"/>
              <a:gd name="connsiteX24" fmla="*/ 116284 w 3779766"/>
              <a:gd name="connsiteY24" fmla="*/ 1494237 h 1966244"/>
              <a:gd name="connsiteX25" fmla="*/ 123160 w 3779766"/>
              <a:gd name="connsiteY25" fmla="*/ 1487425 h 1966244"/>
              <a:gd name="connsiteX26" fmla="*/ 126661 w 3779766"/>
              <a:gd name="connsiteY26" fmla="*/ 1482414 h 1966244"/>
              <a:gd name="connsiteX27" fmla="*/ 134770 w 3779766"/>
              <a:gd name="connsiteY27" fmla="*/ 1463134 h 1966244"/>
              <a:gd name="connsiteX28" fmla="*/ 128905 w 3779766"/>
              <a:gd name="connsiteY28" fmla="*/ 1445192 h 1966244"/>
              <a:gd name="connsiteX29" fmla="*/ 86073 w 3779766"/>
              <a:gd name="connsiteY29" fmla="*/ 1398964 h 1966244"/>
              <a:gd name="connsiteX30" fmla="*/ 58682 w 3779766"/>
              <a:gd name="connsiteY30" fmla="*/ 1370193 h 1966244"/>
              <a:gd name="connsiteX31" fmla="*/ 82515 w 3779766"/>
              <a:gd name="connsiteY31" fmla="*/ 1360471 h 1966244"/>
              <a:gd name="connsiteX32" fmla="*/ 107588 w 3779766"/>
              <a:gd name="connsiteY32" fmla="*/ 1354075 h 1966244"/>
              <a:gd name="connsiteX33" fmla="*/ 109029 w 3779766"/>
              <a:gd name="connsiteY33" fmla="*/ 1134134 h 1966244"/>
              <a:gd name="connsiteX34" fmla="*/ 106773 w 3779766"/>
              <a:gd name="connsiteY34" fmla="*/ 996282 h 1966244"/>
              <a:gd name="connsiteX35" fmla="*/ 108173 w 3779766"/>
              <a:gd name="connsiteY35" fmla="*/ 925000 h 1966244"/>
              <a:gd name="connsiteX36" fmla="*/ 112502 w 3779766"/>
              <a:gd name="connsiteY36" fmla="*/ 892765 h 1966244"/>
              <a:gd name="connsiteX37" fmla="*/ 187551 w 3779766"/>
              <a:gd name="connsiteY37" fmla="*/ 893319 h 1966244"/>
              <a:gd name="connsiteX38" fmla="*/ 206618 w 3779766"/>
              <a:gd name="connsiteY38" fmla="*/ 888770 h 1966244"/>
              <a:gd name="connsiteX39" fmla="*/ 212060 w 3779766"/>
              <a:gd name="connsiteY39" fmla="*/ 871614 h 1966244"/>
              <a:gd name="connsiteX40" fmla="*/ 217602 w 3779766"/>
              <a:gd name="connsiteY40" fmla="*/ 855288 h 1966244"/>
              <a:gd name="connsiteX41" fmla="*/ 224734 w 3779766"/>
              <a:gd name="connsiteY41" fmla="*/ 834853 h 1966244"/>
              <a:gd name="connsiteX42" fmla="*/ 231984 w 3779766"/>
              <a:gd name="connsiteY42" fmla="*/ 811277 h 1966244"/>
              <a:gd name="connsiteX43" fmla="*/ 256610 w 3779766"/>
              <a:gd name="connsiteY43" fmla="*/ 750017 h 1966244"/>
              <a:gd name="connsiteX44" fmla="*/ 291579 w 3779766"/>
              <a:gd name="connsiteY44" fmla="*/ 723832 h 1966244"/>
              <a:gd name="connsiteX45" fmla="*/ 315396 w 3779766"/>
              <a:gd name="connsiteY45" fmla="*/ 711501 h 1966244"/>
              <a:gd name="connsiteX46" fmla="*/ 315428 w 3779766"/>
              <a:gd name="connsiteY46" fmla="*/ 689750 h 1966244"/>
              <a:gd name="connsiteX47" fmla="*/ 323912 w 3779766"/>
              <a:gd name="connsiteY47" fmla="*/ 657422 h 1966244"/>
              <a:gd name="connsiteX48" fmla="*/ 336154 w 3779766"/>
              <a:gd name="connsiteY48" fmla="*/ 649202 h 1966244"/>
              <a:gd name="connsiteX49" fmla="*/ 351700 w 3779766"/>
              <a:gd name="connsiteY49" fmla="*/ 701942 h 1966244"/>
              <a:gd name="connsiteX50" fmla="*/ 372476 w 3779766"/>
              <a:gd name="connsiteY50" fmla="*/ 730274 h 1966244"/>
              <a:gd name="connsiteX51" fmla="*/ 426111 w 3779766"/>
              <a:gd name="connsiteY51" fmla="*/ 821229 h 1966244"/>
              <a:gd name="connsiteX52" fmla="*/ 431974 w 3779766"/>
              <a:gd name="connsiteY52" fmla="*/ 838755 h 1966244"/>
              <a:gd name="connsiteX53" fmla="*/ 434606 w 3779766"/>
              <a:gd name="connsiteY53" fmla="*/ 856974 h 1966244"/>
              <a:gd name="connsiteX54" fmla="*/ 437739 w 3779766"/>
              <a:gd name="connsiteY54" fmla="*/ 876994 h 1966244"/>
              <a:gd name="connsiteX55" fmla="*/ 543964 w 3779766"/>
              <a:gd name="connsiteY55" fmla="*/ 883783 h 1966244"/>
              <a:gd name="connsiteX56" fmla="*/ 571249 w 3779766"/>
              <a:gd name="connsiteY56" fmla="*/ 851640 h 1966244"/>
              <a:gd name="connsiteX57" fmla="*/ 607848 w 3779766"/>
              <a:gd name="connsiteY57" fmla="*/ 847553 h 1966244"/>
              <a:gd name="connsiteX58" fmla="*/ 654748 w 3779766"/>
              <a:gd name="connsiteY58" fmla="*/ 841873 h 1966244"/>
              <a:gd name="connsiteX59" fmla="*/ 706878 w 3779766"/>
              <a:gd name="connsiteY59" fmla="*/ 832706 h 1966244"/>
              <a:gd name="connsiteX60" fmla="*/ 748989 w 3779766"/>
              <a:gd name="connsiteY60" fmla="*/ 823700 h 1966244"/>
              <a:gd name="connsiteX61" fmla="*/ 762734 w 3779766"/>
              <a:gd name="connsiteY61" fmla="*/ 792666 h 1966244"/>
              <a:gd name="connsiteX62" fmla="*/ 780389 w 3779766"/>
              <a:gd name="connsiteY62" fmla="*/ 729258 h 1966244"/>
              <a:gd name="connsiteX63" fmla="*/ 792756 w 3779766"/>
              <a:gd name="connsiteY63" fmla="*/ 707507 h 1966244"/>
              <a:gd name="connsiteX64" fmla="*/ 813608 w 3779766"/>
              <a:gd name="connsiteY64" fmla="*/ 677650 h 1966244"/>
              <a:gd name="connsiteX65" fmla="*/ 883327 w 3779766"/>
              <a:gd name="connsiteY65" fmla="*/ 636710 h 1966244"/>
              <a:gd name="connsiteX66" fmla="*/ 899467 w 3779766"/>
              <a:gd name="connsiteY66" fmla="*/ 624195 h 1966244"/>
              <a:gd name="connsiteX67" fmla="*/ 904965 w 3779766"/>
              <a:gd name="connsiteY67" fmla="*/ 594685 h 1966244"/>
              <a:gd name="connsiteX68" fmla="*/ 912758 w 3779766"/>
              <a:gd name="connsiteY68" fmla="*/ 554275 h 1966244"/>
              <a:gd name="connsiteX69" fmla="*/ 936503 w 3779766"/>
              <a:gd name="connsiteY69" fmla="*/ 561734 h 1966244"/>
              <a:gd name="connsiteX70" fmla="*/ 942372 w 3779766"/>
              <a:gd name="connsiteY70" fmla="*/ 585540 h 1966244"/>
              <a:gd name="connsiteX71" fmla="*/ 946665 w 3779766"/>
              <a:gd name="connsiteY71" fmla="*/ 598448 h 1966244"/>
              <a:gd name="connsiteX72" fmla="*/ 948835 w 3779766"/>
              <a:gd name="connsiteY72" fmla="*/ 622809 h 1966244"/>
              <a:gd name="connsiteX73" fmla="*/ 969655 w 3779766"/>
              <a:gd name="connsiteY73" fmla="*/ 642229 h 1966244"/>
              <a:gd name="connsiteX74" fmla="*/ 1048197 w 3779766"/>
              <a:gd name="connsiteY74" fmla="*/ 708453 h 1966244"/>
              <a:gd name="connsiteX75" fmla="*/ 1051127 w 3779766"/>
              <a:gd name="connsiteY75" fmla="*/ 713326 h 1966244"/>
              <a:gd name="connsiteX76" fmla="*/ 1082825 w 3779766"/>
              <a:gd name="connsiteY76" fmla="*/ 806798 h 1966244"/>
              <a:gd name="connsiteX77" fmla="*/ 1085263 w 3779766"/>
              <a:gd name="connsiteY77" fmla="*/ 831528 h 1966244"/>
              <a:gd name="connsiteX78" fmla="*/ 1103913 w 3779766"/>
              <a:gd name="connsiteY78" fmla="*/ 844366 h 1966244"/>
              <a:gd name="connsiteX79" fmla="*/ 1137802 w 3779766"/>
              <a:gd name="connsiteY79" fmla="*/ 863162 h 1966244"/>
              <a:gd name="connsiteX80" fmla="*/ 1194891 w 3779766"/>
              <a:gd name="connsiteY80" fmla="*/ 889555 h 1966244"/>
              <a:gd name="connsiteX81" fmla="*/ 1236746 w 3779766"/>
              <a:gd name="connsiteY81" fmla="*/ 909968 h 1966244"/>
              <a:gd name="connsiteX82" fmla="*/ 1290196 w 3779766"/>
              <a:gd name="connsiteY82" fmla="*/ 910499 h 1966244"/>
              <a:gd name="connsiteX83" fmla="*/ 1343647 w 3779766"/>
              <a:gd name="connsiteY83" fmla="*/ 911030 h 1966244"/>
              <a:gd name="connsiteX84" fmla="*/ 1346343 w 3779766"/>
              <a:gd name="connsiteY84" fmla="*/ 895236 h 1966244"/>
              <a:gd name="connsiteX85" fmla="*/ 1352319 w 3779766"/>
              <a:gd name="connsiteY85" fmla="*/ 875285 h 1966244"/>
              <a:gd name="connsiteX86" fmla="*/ 1358188 w 3779766"/>
              <a:gd name="connsiteY86" fmla="*/ 856628 h 1966244"/>
              <a:gd name="connsiteX87" fmla="*/ 1409695 w 3779766"/>
              <a:gd name="connsiteY87" fmla="*/ 788810 h 1966244"/>
              <a:gd name="connsiteX88" fmla="*/ 1421840 w 3779766"/>
              <a:gd name="connsiteY88" fmla="*/ 771353 h 1966244"/>
              <a:gd name="connsiteX89" fmla="*/ 1425160 w 3779766"/>
              <a:gd name="connsiteY89" fmla="*/ 754866 h 1966244"/>
              <a:gd name="connsiteX90" fmla="*/ 1429695 w 3779766"/>
              <a:gd name="connsiteY90" fmla="*/ 742628 h 1966244"/>
              <a:gd name="connsiteX91" fmla="*/ 1435334 w 3779766"/>
              <a:gd name="connsiteY91" fmla="*/ 732376 h 1966244"/>
              <a:gd name="connsiteX92" fmla="*/ 1454475 w 3779766"/>
              <a:gd name="connsiteY92" fmla="*/ 768328 h 1966244"/>
              <a:gd name="connsiteX93" fmla="*/ 1472316 w 3779766"/>
              <a:gd name="connsiteY93" fmla="*/ 794721 h 1966244"/>
              <a:gd name="connsiteX94" fmla="*/ 1518688 w 3779766"/>
              <a:gd name="connsiteY94" fmla="*/ 895605 h 1966244"/>
              <a:gd name="connsiteX95" fmla="*/ 1525097 w 3779766"/>
              <a:gd name="connsiteY95" fmla="*/ 927355 h 1966244"/>
              <a:gd name="connsiteX96" fmla="*/ 1555361 w 3779766"/>
              <a:gd name="connsiteY96" fmla="*/ 918281 h 1966244"/>
              <a:gd name="connsiteX97" fmla="*/ 1616927 w 3779766"/>
              <a:gd name="connsiteY97" fmla="*/ 919620 h 1966244"/>
              <a:gd name="connsiteX98" fmla="*/ 1646759 w 3779766"/>
              <a:gd name="connsiteY98" fmla="*/ 932782 h 1966244"/>
              <a:gd name="connsiteX99" fmla="*/ 1673059 w 3779766"/>
              <a:gd name="connsiteY99" fmla="*/ 946544 h 1966244"/>
              <a:gd name="connsiteX100" fmla="*/ 1684742 w 3779766"/>
              <a:gd name="connsiteY100" fmla="*/ 976862 h 1966244"/>
              <a:gd name="connsiteX101" fmla="*/ 1695871 w 3779766"/>
              <a:gd name="connsiteY101" fmla="*/ 990555 h 1966244"/>
              <a:gd name="connsiteX102" fmla="*/ 1693770 w 3779766"/>
              <a:gd name="connsiteY102" fmla="*/ 1015216 h 1966244"/>
              <a:gd name="connsiteX103" fmla="*/ 1682964 w 3779766"/>
              <a:gd name="connsiteY103" fmla="*/ 1036875 h 1966244"/>
              <a:gd name="connsiteX104" fmla="*/ 1680955 w 3779766"/>
              <a:gd name="connsiteY104" fmla="*/ 1123813 h 1966244"/>
              <a:gd name="connsiteX105" fmla="*/ 1682687 w 3779766"/>
              <a:gd name="connsiteY105" fmla="*/ 1206063 h 1966244"/>
              <a:gd name="connsiteX106" fmla="*/ 1689037 w 3779766"/>
              <a:gd name="connsiteY106" fmla="*/ 1267046 h 1966244"/>
              <a:gd name="connsiteX107" fmla="*/ 1694740 w 3779766"/>
              <a:gd name="connsiteY107" fmla="*/ 1313412 h 1966244"/>
              <a:gd name="connsiteX108" fmla="*/ 1742674 w 3779766"/>
              <a:gd name="connsiteY108" fmla="*/ 1294686 h 1966244"/>
              <a:gd name="connsiteX109" fmla="*/ 1800052 w 3779766"/>
              <a:gd name="connsiteY109" fmla="*/ 1306162 h 1966244"/>
              <a:gd name="connsiteX110" fmla="*/ 1839005 w 3779766"/>
              <a:gd name="connsiteY110" fmla="*/ 1350935 h 1966244"/>
              <a:gd name="connsiteX111" fmla="*/ 1844338 w 3779766"/>
              <a:gd name="connsiteY111" fmla="*/ 1368346 h 1966244"/>
              <a:gd name="connsiteX112" fmla="*/ 1849788 w 3779766"/>
              <a:gd name="connsiteY112" fmla="*/ 1386795 h 1966244"/>
              <a:gd name="connsiteX113" fmla="*/ 1855837 w 3779766"/>
              <a:gd name="connsiteY113" fmla="*/ 1400465 h 1966244"/>
              <a:gd name="connsiteX114" fmla="*/ 2002757 w 3779766"/>
              <a:gd name="connsiteY114" fmla="*/ 1409794 h 1966244"/>
              <a:gd name="connsiteX115" fmla="*/ 2025362 w 3779766"/>
              <a:gd name="connsiteY115" fmla="*/ 1401412 h 1966244"/>
              <a:gd name="connsiteX116" fmla="*/ 2062375 w 3779766"/>
              <a:gd name="connsiteY116" fmla="*/ 1386495 h 1966244"/>
              <a:gd name="connsiteX117" fmla="*/ 2098071 w 3779766"/>
              <a:gd name="connsiteY117" fmla="*/ 1379013 h 1966244"/>
              <a:gd name="connsiteX118" fmla="*/ 2146375 w 3779766"/>
              <a:gd name="connsiteY118" fmla="*/ 1371624 h 1966244"/>
              <a:gd name="connsiteX119" fmla="*/ 2188052 w 3779766"/>
              <a:gd name="connsiteY119" fmla="*/ 1368392 h 1966244"/>
              <a:gd name="connsiteX120" fmla="*/ 2251734 w 3779766"/>
              <a:gd name="connsiteY120" fmla="*/ 1372040 h 1966244"/>
              <a:gd name="connsiteX121" fmla="*/ 2272630 w 3779766"/>
              <a:gd name="connsiteY121" fmla="*/ 1392937 h 1966244"/>
              <a:gd name="connsiteX122" fmla="*/ 2281404 w 3779766"/>
              <a:gd name="connsiteY122" fmla="*/ 1413257 h 1966244"/>
              <a:gd name="connsiteX123" fmla="*/ 2318555 w 3779766"/>
              <a:gd name="connsiteY123" fmla="*/ 1423602 h 1966244"/>
              <a:gd name="connsiteX124" fmla="*/ 2349103 w 3779766"/>
              <a:gd name="connsiteY124" fmla="*/ 1425195 h 1966244"/>
              <a:gd name="connsiteX125" fmla="*/ 2366351 w 3779766"/>
              <a:gd name="connsiteY125" fmla="*/ 1410279 h 1966244"/>
              <a:gd name="connsiteX126" fmla="*/ 2396414 w 3779766"/>
              <a:gd name="connsiteY126" fmla="*/ 1395339 h 1966244"/>
              <a:gd name="connsiteX127" fmla="*/ 2438229 w 3779766"/>
              <a:gd name="connsiteY127" fmla="*/ 1414389 h 1966244"/>
              <a:gd name="connsiteX128" fmla="*/ 2487826 w 3779766"/>
              <a:gd name="connsiteY128" fmla="*/ 1408939 h 1966244"/>
              <a:gd name="connsiteX129" fmla="*/ 2563630 w 3779766"/>
              <a:gd name="connsiteY129" fmla="*/ 1395985 h 1966244"/>
              <a:gd name="connsiteX130" fmla="*/ 2615305 w 3779766"/>
              <a:gd name="connsiteY130" fmla="*/ 1394808 h 1966244"/>
              <a:gd name="connsiteX131" fmla="*/ 2617475 w 3779766"/>
              <a:gd name="connsiteY131" fmla="*/ 1385086 h 1966244"/>
              <a:gd name="connsiteX132" fmla="*/ 2628489 w 3779766"/>
              <a:gd name="connsiteY132" fmla="*/ 1356246 h 1966244"/>
              <a:gd name="connsiteX133" fmla="*/ 2634884 w 3779766"/>
              <a:gd name="connsiteY133" fmla="*/ 1166785 h 1966244"/>
              <a:gd name="connsiteX134" fmla="*/ 2632068 w 3779766"/>
              <a:gd name="connsiteY134" fmla="*/ 1142586 h 1966244"/>
              <a:gd name="connsiteX135" fmla="*/ 2636639 w 3779766"/>
              <a:gd name="connsiteY135" fmla="*/ 1120072 h 1966244"/>
              <a:gd name="connsiteX136" fmla="*/ 2647815 w 3779766"/>
              <a:gd name="connsiteY136" fmla="*/ 968342 h 1966244"/>
              <a:gd name="connsiteX137" fmla="*/ 2655042 w 3779766"/>
              <a:gd name="connsiteY137" fmla="*/ 589974 h 1966244"/>
              <a:gd name="connsiteX138" fmla="*/ 2662292 w 3779766"/>
              <a:gd name="connsiteY138" fmla="*/ 301566 h 1966244"/>
              <a:gd name="connsiteX139" fmla="*/ 2666125 w 3779766"/>
              <a:gd name="connsiteY139" fmla="*/ 162981 h 1966244"/>
              <a:gd name="connsiteX140" fmla="*/ 2683281 w 3779766"/>
              <a:gd name="connsiteY140" fmla="*/ 21448 h 1966244"/>
              <a:gd name="connsiteX141" fmla="*/ 2713251 w 3779766"/>
              <a:gd name="connsiteY141" fmla="*/ 6531 h 1966244"/>
              <a:gd name="connsiteX142" fmla="*/ 2720409 w 3779766"/>
              <a:gd name="connsiteY142" fmla="*/ 18599 h 1966244"/>
              <a:gd name="connsiteX143" fmla="*/ 2726389 w 3779766"/>
              <a:gd name="connsiteY143" fmla="*/ 33109 h 1966244"/>
              <a:gd name="connsiteX144" fmla="*/ 2742090 w 3779766"/>
              <a:gd name="connsiteY144" fmla="*/ 296124 h 1966244"/>
              <a:gd name="connsiteX145" fmla="*/ 2749340 w 3779766"/>
              <a:gd name="connsiteY145" fmla="*/ 570023 h 1966244"/>
              <a:gd name="connsiteX146" fmla="*/ 2756937 w 3779766"/>
              <a:gd name="connsiteY146" fmla="*/ 883136 h 1966244"/>
              <a:gd name="connsiteX147" fmla="*/ 2760516 w 3779766"/>
              <a:gd name="connsiteY147" fmla="*/ 1109173 h 1966244"/>
              <a:gd name="connsiteX148" fmla="*/ 2769544 w 3779766"/>
              <a:gd name="connsiteY148" fmla="*/ 1118894 h 1966244"/>
              <a:gd name="connsiteX149" fmla="*/ 2774023 w 3779766"/>
              <a:gd name="connsiteY149" fmla="*/ 1144479 h 1966244"/>
              <a:gd name="connsiteX150" fmla="*/ 2769636 w 3779766"/>
              <a:gd name="connsiteY150" fmla="*/ 1245894 h 1966244"/>
              <a:gd name="connsiteX151" fmla="*/ 2769775 w 3779766"/>
              <a:gd name="connsiteY151" fmla="*/ 1342738 h 1966244"/>
              <a:gd name="connsiteX152" fmla="*/ 2779611 w 3779766"/>
              <a:gd name="connsiteY152" fmla="*/ 1358093 h 1966244"/>
              <a:gd name="connsiteX153" fmla="*/ 2789424 w 3779766"/>
              <a:gd name="connsiteY153" fmla="*/ 1380306 h 1966244"/>
              <a:gd name="connsiteX154" fmla="*/ 2836827 w 3779766"/>
              <a:gd name="connsiteY154" fmla="*/ 1398271 h 1966244"/>
              <a:gd name="connsiteX155" fmla="*/ 2887371 w 3779766"/>
              <a:gd name="connsiteY155" fmla="*/ 1412149 h 1966244"/>
              <a:gd name="connsiteX156" fmla="*/ 2970632 w 3779766"/>
              <a:gd name="connsiteY156" fmla="*/ 1426188 h 1966244"/>
              <a:gd name="connsiteX157" fmla="*/ 3085688 w 3779766"/>
              <a:gd name="connsiteY157" fmla="*/ 1448009 h 1966244"/>
              <a:gd name="connsiteX158" fmla="*/ 3113996 w 3779766"/>
              <a:gd name="connsiteY158" fmla="*/ 1460917 h 1966244"/>
              <a:gd name="connsiteX159" fmla="*/ 3134061 w 3779766"/>
              <a:gd name="connsiteY159" fmla="*/ 1468422 h 1966244"/>
              <a:gd name="connsiteX160" fmla="*/ 3134061 w 3779766"/>
              <a:gd name="connsiteY160" fmla="*/ 1491443 h 1966244"/>
              <a:gd name="connsiteX161" fmla="*/ 3134061 w 3779766"/>
              <a:gd name="connsiteY161" fmla="*/ 1514488 h 1966244"/>
              <a:gd name="connsiteX162" fmla="*/ 3156736 w 3779766"/>
              <a:gd name="connsiteY162" fmla="*/ 1516497 h 1966244"/>
              <a:gd name="connsiteX163" fmla="*/ 3299107 w 3779766"/>
              <a:gd name="connsiteY163" fmla="*/ 1522477 h 1966244"/>
              <a:gd name="connsiteX164" fmla="*/ 3433327 w 3779766"/>
              <a:gd name="connsiteY164" fmla="*/ 1529751 h 1966244"/>
              <a:gd name="connsiteX165" fmla="*/ 3518575 w 3779766"/>
              <a:gd name="connsiteY165" fmla="*/ 1558568 h 1966244"/>
              <a:gd name="connsiteX166" fmla="*/ 3656420 w 3779766"/>
              <a:gd name="connsiteY166" fmla="*/ 1609022 h 1966244"/>
              <a:gd name="connsiteX167" fmla="*/ 3743353 w 3779766"/>
              <a:gd name="connsiteY167" fmla="*/ 1644882 h 1966244"/>
              <a:gd name="connsiteX168" fmla="*/ 3773970 w 3779766"/>
              <a:gd name="connsiteY168" fmla="*/ 1660168 h 1966244"/>
              <a:gd name="connsiteX169" fmla="*/ 3779766 w 3779766"/>
              <a:gd name="connsiteY169" fmla="*/ 1681712 h 1966244"/>
              <a:gd name="connsiteX170" fmla="*/ 3776141 w 3779766"/>
              <a:gd name="connsiteY170" fmla="*/ 1705519 h 1966244"/>
              <a:gd name="connsiteX171" fmla="*/ 3776141 w 3779766"/>
              <a:gd name="connsiteY171" fmla="*/ 1770820 h 1966244"/>
              <a:gd name="connsiteX172" fmla="*/ 3779766 w 3779766"/>
              <a:gd name="connsiteY172" fmla="*/ 1810929 h 1966244"/>
              <a:gd name="connsiteX173" fmla="*/ 3774363 w 3779766"/>
              <a:gd name="connsiteY173" fmla="*/ 1848821 h 1966244"/>
              <a:gd name="connsiteX174" fmla="*/ 3770484 w 3779766"/>
              <a:gd name="connsiteY174" fmla="*/ 1896804 h 1966244"/>
              <a:gd name="connsiteX175" fmla="*/ 3598396 w 3779766"/>
              <a:gd name="connsiteY175" fmla="*/ 1631374 h 1966244"/>
              <a:gd name="connsiteX176" fmla="*/ 3569372 w 3779766"/>
              <a:gd name="connsiteY176" fmla="*/ 1622161 h 1966244"/>
              <a:gd name="connsiteX177" fmla="*/ 3482301 w 3779766"/>
              <a:gd name="connsiteY177" fmla="*/ 1587363 h 1966244"/>
              <a:gd name="connsiteX178" fmla="*/ 3409707 w 3779766"/>
              <a:gd name="connsiteY178" fmla="*/ 1558592 h 1966244"/>
              <a:gd name="connsiteX179" fmla="*/ 3439169 w 3779766"/>
              <a:gd name="connsiteY179" fmla="*/ 1580782 h 1966244"/>
              <a:gd name="connsiteX180" fmla="*/ 3466369 w 3779766"/>
              <a:gd name="connsiteY180" fmla="*/ 1595283 h 1966244"/>
              <a:gd name="connsiteX181" fmla="*/ 3476066 w 3779766"/>
              <a:gd name="connsiteY181" fmla="*/ 1602118 h 1966244"/>
              <a:gd name="connsiteX182" fmla="*/ 3534922 w 3779766"/>
              <a:gd name="connsiteY182" fmla="*/ 1625809 h 1966244"/>
              <a:gd name="connsiteX183" fmla="*/ 3582072 w 3779766"/>
              <a:gd name="connsiteY183" fmla="*/ 1634237 h 1966244"/>
              <a:gd name="connsiteX184" fmla="*/ 3598396 w 3779766"/>
              <a:gd name="connsiteY184" fmla="*/ 1631374 h 1966244"/>
              <a:gd name="connsiteX0" fmla="*/ 3770484 w 3779766"/>
              <a:gd name="connsiteY0" fmla="*/ 1896804 h 1959966"/>
              <a:gd name="connsiteX1" fmla="*/ 565728 w 3779766"/>
              <a:gd name="connsiteY1" fmla="*/ 1958018 h 1959966"/>
              <a:gd name="connsiteX2" fmla="*/ 517662 w 3779766"/>
              <a:gd name="connsiteY2" fmla="*/ 1941924 h 1959966"/>
              <a:gd name="connsiteX3" fmla="*/ 446017 w 3779766"/>
              <a:gd name="connsiteY3" fmla="*/ 1919849 h 1959966"/>
              <a:gd name="connsiteX4" fmla="*/ 404301 w 3779766"/>
              <a:gd name="connsiteY4" fmla="*/ 1907149 h 1959966"/>
              <a:gd name="connsiteX5" fmla="*/ 377092 w 3779766"/>
              <a:gd name="connsiteY5" fmla="*/ 1896435 h 1959966"/>
              <a:gd name="connsiteX6" fmla="*/ 342630 w 3779766"/>
              <a:gd name="connsiteY6" fmla="*/ 1877038 h 1959966"/>
              <a:gd name="connsiteX7" fmla="*/ 294216 w 3779766"/>
              <a:gd name="connsiteY7" fmla="*/ 1851061 h 1959966"/>
              <a:gd name="connsiteX8" fmla="*/ 267351 w 3779766"/>
              <a:gd name="connsiteY8" fmla="*/ 1837922 h 1959966"/>
              <a:gd name="connsiteX9" fmla="*/ 237085 w 3779766"/>
              <a:gd name="connsiteY9" fmla="*/ 1810721 h 1959966"/>
              <a:gd name="connsiteX10" fmla="*/ 195025 w 3779766"/>
              <a:gd name="connsiteY10" fmla="*/ 1783404 h 1959966"/>
              <a:gd name="connsiteX11" fmla="*/ 153997 w 3779766"/>
              <a:gd name="connsiteY11" fmla="*/ 1781696 h 1959966"/>
              <a:gd name="connsiteX12" fmla="*/ 87364 w 3779766"/>
              <a:gd name="connsiteY12" fmla="*/ 1778232 h 1959966"/>
              <a:gd name="connsiteX13" fmla="*/ 26601 w 3779766"/>
              <a:gd name="connsiteY13" fmla="*/ 1767149 h 1959966"/>
              <a:gd name="connsiteX14" fmla="*/ 7079 w 3779766"/>
              <a:gd name="connsiteY14" fmla="*/ 1752578 h 1959966"/>
              <a:gd name="connsiteX15" fmla="*/ 3451 w 3779766"/>
              <a:gd name="connsiteY15" fmla="*/ 1747244 h 1959966"/>
              <a:gd name="connsiteX16" fmla="*/ 4500 w 3779766"/>
              <a:gd name="connsiteY16" fmla="*/ 1734983 h 1959966"/>
              <a:gd name="connsiteX17" fmla="*/ 99583 w 3779766"/>
              <a:gd name="connsiteY17" fmla="*/ 1709006 h 1959966"/>
              <a:gd name="connsiteX18" fmla="*/ 142152 w 3779766"/>
              <a:gd name="connsiteY18" fmla="*/ 1698730 h 1959966"/>
              <a:gd name="connsiteX19" fmla="*/ 144871 w 3779766"/>
              <a:gd name="connsiteY19" fmla="*/ 1648415 h 1959966"/>
              <a:gd name="connsiteX20" fmla="*/ 144927 w 3779766"/>
              <a:gd name="connsiteY20" fmla="*/ 1602187 h 1959966"/>
              <a:gd name="connsiteX21" fmla="*/ 127095 w 3779766"/>
              <a:gd name="connsiteY21" fmla="*/ 1590388 h 1959966"/>
              <a:gd name="connsiteX22" fmla="*/ 98069 w 3779766"/>
              <a:gd name="connsiteY22" fmla="*/ 1537232 h 1959966"/>
              <a:gd name="connsiteX23" fmla="*/ 116284 w 3779766"/>
              <a:gd name="connsiteY23" fmla="*/ 1494237 h 1959966"/>
              <a:gd name="connsiteX24" fmla="*/ 123160 w 3779766"/>
              <a:gd name="connsiteY24" fmla="*/ 1487425 h 1959966"/>
              <a:gd name="connsiteX25" fmla="*/ 126661 w 3779766"/>
              <a:gd name="connsiteY25" fmla="*/ 1482414 h 1959966"/>
              <a:gd name="connsiteX26" fmla="*/ 134770 w 3779766"/>
              <a:gd name="connsiteY26" fmla="*/ 1463134 h 1959966"/>
              <a:gd name="connsiteX27" fmla="*/ 128905 w 3779766"/>
              <a:gd name="connsiteY27" fmla="*/ 1445192 h 1959966"/>
              <a:gd name="connsiteX28" fmla="*/ 86073 w 3779766"/>
              <a:gd name="connsiteY28" fmla="*/ 1398964 h 1959966"/>
              <a:gd name="connsiteX29" fmla="*/ 58682 w 3779766"/>
              <a:gd name="connsiteY29" fmla="*/ 1370193 h 1959966"/>
              <a:gd name="connsiteX30" fmla="*/ 82515 w 3779766"/>
              <a:gd name="connsiteY30" fmla="*/ 1360471 h 1959966"/>
              <a:gd name="connsiteX31" fmla="*/ 107588 w 3779766"/>
              <a:gd name="connsiteY31" fmla="*/ 1354075 h 1959966"/>
              <a:gd name="connsiteX32" fmla="*/ 109029 w 3779766"/>
              <a:gd name="connsiteY32" fmla="*/ 1134134 h 1959966"/>
              <a:gd name="connsiteX33" fmla="*/ 106773 w 3779766"/>
              <a:gd name="connsiteY33" fmla="*/ 996282 h 1959966"/>
              <a:gd name="connsiteX34" fmla="*/ 108173 w 3779766"/>
              <a:gd name="connsiteY34" fmla="*/ 925000 h 1959966"/>
              <a:gd name="connsiteX35" fmla="*/ 112502 w 3779766"/>
              <a:gd name="connsiteY35" fmla="*/ 892765 h 1959966"/>
              <a:gd name="connsiteX36" fmla="*/ 187551 w 3779766"/>
              <a:gd name="connsiteY36" fmla="*/ 893319 h 1959966"/>
              <a:gd name="connsiteX37" fmla="*/ 206618 w 3779766"/>
              <a:gd name="connsiteY37" fmla="*/ 888770 h 1959966"/>
              <a:gd name="connsiteX38" fmla="*/ 212060 w 3779766"/>
              <a:gd name="connsiteY38" fmla="*/ 871614 h 1959966"/>
              <a:gd name="connsiteX39" fmla="*/ 217602 w 3779766"/>
              <a:gd name="connsiteY39" fmla="*/ 855288 h 1959966"/>
              <a:gd name="connsiteX40" fmla="*/ 224734 w 3779766"/>
              <a:gd name="connsiteY40" fmla="*/ 834853 h 1959966"/>
              <a:gd name="connsiteX41" fmla="*/ 231984 w 3779766"/>
              <a:gd name="connsiteY41" fmla="*/ 811277 h 1959966"/>
              <a:gd name="connsiteX42" fmla="*/ 256610 w 3779766"/>
              <a:gd name="connsiteY42" fmla="*/ 750017 h 1959966"/>
              <a:gd name="connsiteX43" fmla="*/ 291579 w 3779766"/>
              <a:gd name="connsiteY43" fmla="*/ 723832 h 1959966"/>
              <a:gd name="connsiteX44" fmla="*/ 315396 w 3779766"/>
              <a:gd name="connsiteY44" fmla="*/ 711501 h 1959966"/>
              <a:gd name="connsiteX45" fmla="*/ 315428 w 3779766"/>
              <a:gd name="connsiteY45" fmla="*/ 689750 h 1959966"/>
              <a:gd name="connsiteX46" fmla="*/ 323912 w 3779766"/>
              <a:gd name="connsiteY46" fmla="*/ 657422 h 1959966"/>
              <a:gd name="connsiteX47" fmla="*/ 336154 w 3779766"/>
              <a:gd name="connsiteY47" fmla="*/ 649202 h 1959966"/>
              <a:gd name="connsiteX48" fmla="*/ 351700 w 3779766"/>
              <a:gd name="connsiteY48" fmla="*/ 701942 h 1959966"/>
              <a:gd name="connsiteX49" fmla="*/ 372476 w 3779766"/>
              <a:gd name="connsiteY49" fmla="*/ 730274 h 1959966"/>
              <a:gd name="connsiteX50" fmla="*/ 426111 w 3779766"/>
              <a:gd name="connsiteY50" fmla="*/ 821229 h 1959966"/>
              <a:gd name="connsiteX51" fmla="*/ 431974 w 3779766"/>
              <a:gd name="connsiteY51" fmla="*/ 838755 h 1959966"/>
              <a:gd name="connsiteX52" fmla="*/ 434606 w 3779766"/>
              <a:gd name="connsiteY52" fmla="*/ 856974 h 1959966"/>
              <a:gd name="connsiteX53" fmla="*/ 437739 w 3779766"/>
              <a:gd name="connsiteY53" fmla="*/ 876994 h 1959966"/>
              <a:gd name="connsiteX54" fmla="*/ 543964 w 3779766"/>
              <a:gd name="connsiteY54" fmla="*/ 883783 h 1959966"/>
              <a:gd name="connsiteX55" fmla="*/ 571249 w 3779766"/>
              <a:gd name="connsiteY55" fmla="*/ 851640 h 1959966"/>
              <a:gd name="connsiteX56" fmla="*/ 607848 w 3779766"/>
              <a:gd name="connsiteY56" fmla="*/ 847553 h 1959966"/>
              <a:gd name="connsiteX57" fmla="*/ 654748 w 3779766"/>
              <a:gd name="connsiteY57" fmla="*/ 841873 h 1959966"/>
              <a:gd name="connsiteX58" fmla="*/ 706878 w 3779766"/>
              <a:gd name="connsiteY58" fmla="*/ 832706 h 1959966"/>
              <a:gd name="connsiteX59" fmla="*/ 748989 w 3779766"/>
              <a:gd name="connsiteY59" fmla="*/ 823700 h 1959966"/>
              <a:gd name="connsiteX60" fmla="*/ 762734 w 3779766"/>
              <a:gd name="connsiteY60" fmla="*/ 792666 h 1959966"/>
              <a:gd name="connsiteX61" fmla="*/ 780389 w 3779766"/>
              <a:gd name="connsiteY61" fmla="*/ 729258 h 1959966"/>
              <a:gd name="connsiteX62" fmla="*/ 792756 w 3779766"/>
              <a:gd name="connsiteY62" fmla="*/ 707507 h 1959966"/>
              <a:gd name="connsiteX63" fmla="*/ 813608 w 3779766"/>
              <a:gd name="connsiteY63" fmla="*/ 677650 h 1959966"/>
              <a:gd name="connsiteX64" fmla="*/ 883327 w 3779766"/>
              <a:gd name="connsiteY64" fmla="*/ 636710 h 1959966"/>
              <a:gd name="connsiteX65" fmla="*/ 899467 w 3779766"/>
              <a:gd name="connsiteY65" fmla="*/ 624195 h 1959966"/>
              <a:gd name="connsiteX66" fmla="*/ 904965 w 3779766"/>
              <a:gd name="connsiteY66" fmla="*/ 594685 h 1959966"/>
              <a:gd name="connsiteX67" fmla="*/ 912758 w 3779766"/>
              <a:gd name="connsiteY67" fmla="*/ 554275 h 1959966"/>
              <a:gd name="connsiteX68" fmla="*/ 936503 w 3779766"/>
              <a:gd name="connsiteY68" fmla="*/ 561734 h 1959966"/>
              <a:gd name="connsiteX69" fmla="*/ 942372 w 3779766"/>
              <a:gd name="connsiteY69" fmla="*/ 585540 h 1959966"/>
              <a:gd name="connsiteX70" fmla="*/ 946665 w 3779766"/>
              <a:gd name="connsiteY70" fmla="*/ 598448 h 1959966"/>
              <a:gd name="connsiteX71" fmla="*/ 948835 w 3779766"/>
              <a:gd name="connsiteY71" fmla="*/ 622809 h 1959966"/>
              <a:gd name="connsiteX72" fmla="*/ 969655 w 3779766"/>
              <a:gd name="connsiteY72" fmla="*/ 642229 h 1959966"/>
              <a:gd name="connsiteX73" fmla="*/ 1048197 w 3779766"/>
              <a:gd name="connsiteY73" fmla="*/ 708453 h 1959966"/>
              <a:gd name="connsiteX74" fmla="*/ 1051127 w 3779766"/>
              <a:gd name="connsiteY74" fmla="*/ 713326 h 1959966"/>
              <a:gd name="connsiteX75" fmla="*/ 1082825 w 3779766"/>
              <a:gd name="connsiteY75" fmla="*/ 806798 h 1959966"/>
              <a:gd name="connsiteX76" fmla="*/ 1085263 w 3779766"/>
              <a:gd name="connsiteY76" fmla="*/ 831528 h 1959966"/>
              <a:gd name="connsiteX77" fmla="*/ 1103913 w 3779766"/>
              <a:gd name="connsiteY77" fmla="*/ 844366 h 1959966"/>
              <a:gd name="connsiteX78" fmla="*/ 1137802 w 3779766"/>
              <a:gd name="connsiteY78" fmla="*/ 863162 h 1959966"/>
              <a:gd name="connsiteX79" fmla="*/ 1194891 w 3779766"/>
              <a:gd name="connsiteY79" fmla="*/ 889555 h 1959966"/>
              <a:gd name="connsiteX80" fmla="*/ 1236746 w 3779766"/>
              <a:gd name="connsiteY80" fmla="*/ 909968 h 1959966"/>
              <a:gd name="connsiteX81" fmla="*/ 1290196 w 3779766"/>
              <a:gd name="connsiteY81" fmla="*/ 910499 h 1959966"/>
              <a:gd name="connsiteX82" fmla="*/ 1343647 w 3779766"/>
              <a:gd name="connsiteY82" fmla="*/ 911030 h 1959966"/>
              <a:gd name="connsiteX83" fmla="*/ 1346343 w 3779766"/>
              <a:gd name="connsiteY83" fmla="*/ 895236 h 1959966"/>
              <a:gd name="connsiteX84" fmla="*/ 1352319 w 3779766"/>
              <a:gd name="connsiteY84" fmla="*/ 875285 h 1959966"/>
              <a:gd name="connsiteX85" fmla="*/ 1358188 w 3779766"/>
              <a:gd name="connsiteY85" fmla="*/ 856628 h 1959966"/>
              <a:gd name="connsiteX86" fmla="*/ 1409695 w 3779766"/>
              <a:gd name="connsiteY86" fmla="*/ 788810 h 1959966"/>
              <a:gd name="connsiteX87" fmla="*/ 1421840 w 3779766"/>
              <a:gd name="connsiteY87" fmla="*/ 771353 h 1959966"/>
              <a:gd name="connsiteX88" fmla="*/ 1425160 w 3779766"/>
              <a:gd name="connsiteY88" fmla="*/ 754866 h 1959966"/>
              <a:gd name="connsiteX89" fmla="*/ 1429695 w 3779766"/>
              <a:gd name="connsiteY89" fmla="*/ 742628 h 1959966"/>
              <a:gd name="connsiteX90" fmla="*/ 1435334 w 3779766"/>
              <a:gd name="connsiteY90" fmla="*/ 732376 h 1959966"/>
              <a:gd name="connsiteX91" fmla="*/ 1454475 w 3779766"/>
              <a:gd name="connsiteY91" fmla="*/ 768328 h 1959966"/>
              <a:gd name="connsiteX92" fmla="*/ 1472316 w 3779766"/>
              <a:gd name="connsiteY92" fmla="*/ 794721 h 1959966"/>
              <a:gd name="connsiteX93" fmla="*/ 1518688 w 3779766"/>
              <a:gd name="connsiteY93" fmla="*/ 895605 h 1959966"/>
              <a:gd name="connsiteX94" fmla="*/ 1525097 w 3779766"/>
              <a:gd name="connsiteY94" fmla="*/ 927355 h 1959966"/>
              <a:gd name="connsiteX95" fmla="*/ 1555361 w 3779766"/>
              <a:gd name="connsiteY95" fmla="*/ 918281 h 1959966"/>
              <a:gd name="connsiteX96" fmla="*/ 1616927 w 3779766"/>
              <a:gd name="connsiteY96" fmla="*/ 919620 h 1959966"/>
              <a:gd name="connsiteX97" fmla="*/ 1646759 w 3779766"/>
              <a:gd name="connsiteY97" fmla="*/ 932782 h 1959966"/>
              <a:gd name="connsiteX98" fmla="*/ 1673059 w 3779766"/>
              <a:gd name="connsiteY98" fmla="*/ 946544 h 1959966"/>
              <a:gd name="connsiteX99" fmla="*/ 1684742 w 3779766"/>
              <a:gd name="connsiteY99" fmla="*/ 976862 h 1959966"/>
              <a:gd name="connsiteX100" fmla="*/ 1695871 w 3779766"/>
              <a:gd name="connsiteY100" fmla="*/ 990555 h 1959966"/>
              <a:gd name="connsiteX101" fmla="*/ 1693770 w 3779766"/>
              <a:gd name="connsiteY101" fmla="*/ 1015216 h 1959966"/>
              <a:gd name="connsiteX102" fmla="*/ 1682964 w 3779766"/>
              <a:gd name="connsiteY102" fmla="*/ 1036875 h 1959966"/>
              <a:gd name="connsiteX103" fmla="*/ 1680955 w 3779766"/>
              <a:gd name="connsiteY103" fmla="*/ 1123813 h 1959966"/>
              <a:gd name="connsiteX104" fmla="*/ 1682687 w 3779766"/>
              <a:gd name="connsiteY104" fmla="*/ 1206063 h 1959966"/>
              <a:gd name="connsiteX105" fmla="*/ 1689037 w 3779766"/>
              <a:gd name="connsiteY105" fmla="*/ 1267046 h 1959966"/>
              <a:gd name="connsiteX106" fmla="*/ 1694740 w 3779766"/>
              <a:gd name="connsiteY106" fmla="*/ 1313412 h 1959966"/>
              <a:gd name="connsiteX107" fmla="*/ 1742674 w 3779766"/>
              <a:gd name="connsiteY107" fmla="*/ 1294686 h 1959966"/>
              <a:gd name="connsiteX108" fmla="*/ 1800052 w 3779766"/>
              <a:gd name="connsiteY108" fmla="*/ 1306162 h 1959966"/>
              <a:gd name="connsiteX109" fmla="*/ 1839005 w 3779766"/>
              <a:gd name="connsiteY109" fmla="*/ 1350935 h 1959966"/>
              <a:gd name="connsiteX110" fmla="*/ 1844338 w 3779766"/>
              <a:gd name="connsiteY110" fmla="*/ 1368346 h 1959966"/>
              <a:gd name="connsiteX111" fmla="*/ 1849788 w 3779766"/>
              <a:gd name="connsiteY111" fmla="*/ 1386795 h 1959966"/>
              <a:gd name="connsiteX112" fmla="*/ 1855837 w 3779766"/>
              <a:gd name="connsiteY112" fmla="*/ 1400465 h 1959966"/>
              <a:gd name="connsiteX113" fmla="*/ 2002757 w 3779766"/>
              <a:gd name="connsiteY113" fmla="*/ 1409794 h 1959966"/>
              <a:gd name="connsiteX114" fmla="*/ 2025362 w 3779766"/>
              <a:gd name="connsiteY114" fmla="*/ 1401412 h 1959966"/>
              <a:gd name="connsiteX115" fmla="*/ 2062375 w 3779766"/>
              <a:gd name="connsiteY115" fmla="*/ 1386495 h 1959966"/>
              <a:gd name="connsiteX116" fmla="*/ 2098071 w 3779766"/>
              <a:gd name="connsiteY116" fmla="*/ 1379013 h 1959966"/>
              <a:gd name="connsiteX117" fmla="*/ 2146375 w 3779766"/>
              <a:gd name="connsiteY117" fmla="*/ 1371624 h 1959966"/>
              <a:gd name="connsiteX118" fmla="*/ 2188052 w 3779766"/>
              <a:gd name="connsiteY118" fmla="*/ 1368392 h 1959966"/>
              <a:gd name="connsiteX119" fmla="*/ 2251734 w 3779766"/>
              <a:gd name="connsiteY119" fmla="*/ 1372040 h 1959966"/>
              <a:gd name="connsiteX120" fmla="*/ 2272630 w 3779766"/>
              <a:gd name="connsiteY120" fmla="*/ 1392937 h 1959966"/>
              <a:gd name="connsiteX121" fmla="*/ 2281404 w 3779766"/>
              <a:gd name="connsiteY121" fmla="*/ 1413257 h 1959966"/>
              <a:gd name="connsiteX122" fmla="*/ 2318555 w 3779766"/>
              <a:gd name="connsiteY122" fmla="*/ 1423602 h 1959966"/>
              <a:gd name="connsiteX123" fmla="*/ 2349103 w 3779766"/>
              <a:gd name="connsiteY123" fmla="*/ 1425195 h 1959966"/>
              <a:gd name="connsiteX124" fmla="*/ 2366351 w 3779766"/>
              <a:gd name="connsiteY124" fmla="*/ 1410279 h 1959966"/>
              <a:gd name="connsiteX125" fmla="*/ 2396414 w 3779766"/>
              <a:gd name="connsiteY125" fmla="*/ 1395339 h 1959966"/>
              <a:gd name="connsiteX126" fmla="*/ 2438229 w 3779766"/>
              <a:gd name="connsiteY126" fmla="*/ 1414389 h 1959966"/>
              <a:gd name="connsiteX127" fmla="*/ 2487826 w 3779766"/>
              <a:gd name="connsiteY127" fmla="*/ 1408939 h 1959966"/>
              <a:gd name="connsiteX128" fmla="*/ 2563630 w 3779766"/>
              <a:gd name="connsiteY128" fmla="*/ 1395985 h 1959966"/>
              <a:gd name="connsiteX129" fmla="*/ 2615305 w 3779766"/>
              <a:gd name="connsiteY129" fmla="*/ 1394808 h 1959966"/>
              <a:gd name="connsiteX130" fmla="*/ 2617475 w 3779766"/>
              <a:gd name="connsiteY130" fmla="*/ 1385086 h 1959966"/>
              <a:gd name="connsiteX131" fmla="*/ 2628489 w 3779766"/>
              <a:gd name="connsiteY131" fmla="*/ 1356246 h 1959966"/>
              <a:gd name="connsiteX132" fmla="*/ 2634884 w 3779766"/>
              <a:gd name="connsiteY132" fmla="*/ 1166785 h 1959966"/>
              <a:gd name="connsiteX133" fmla="*/ 2632068 w 3779766"/>
              <a:gd name="connsiteY133" fmla="*/ 1142586 h 1959966"/>
              <a:gd name="connsiteX134" fmla="*/ 2636639 w 3779766"/>
              <a:gd name="connsiteY134" fmla="*/ 1120072 h 1959966"/>
              <a:gd name="connsiteX135" fmla="*/ 2647815 w 3779766"/>
              <a:gd name="connsiteY135" fmla="*/ 968342 h 1959966"/>
              <a:gd name="connsiteX136" fmla="*/ 2655042 w 3779766"/>
              <a:gd name="connsiteY136" fmla="*/ 589974 h 1959966"/>
              <a:gd name="connsiteX137" fmla="*/ 2662292 w 3779766"/>
              <a:gd name="connsiteY137" fmla="*/ 301566 h 1959966"/>
              <a:gd name="connsiteX138" fmla="*/ 2666125 w 3779766"/>
              <a:gd name="connsiteY138" fmla="*/ 162981 h 1959966"/>
              <a:gd name="connsiteX139" fmla="*/ 2683281 w 3779766"/>
              <a:gd name="connsiteY139" fmla="*/ 21448 h 1959966"/>
              <a:gd name="connsiteX140" fmla="*/ 2713251 w 3779766"/>
              <a:gd name="connsiteY140" fmla="*/ 6531 h 1959966"/>
              <a:gd name="connsiteX141" fmla="*/ 2720409 w 3779766"/>
              <a:gd name="connsiteY141" fmla="*/ 18599 h 1959966"/>
              <a:gd name="connsiteX142" fmla="*/ 2726389 w 3779766"/>
              <a:gd name="connsiteY142" fmla="*/ 33109 h 1959966"/>
              <a:gd name="connsiteX143" fmla="*/ 2742090 w 3779766"/>
              <a:gd name="connsiteY143" fmla="*/ 296124 h 1959966"/>
              <a:gd name="connsiteX144" fmla="*/ 2749340 w 3779766"/>
              <a:gd name="connsiteY144" fmla="*/ 570023 h 1959966"/>
              <a:gd name="connsiteX145" fmla="*/ 2756937 w 3779766"/>
              <a:gd name="connsiteY145" fmla="*/ 883136 h 1959966"/>
              <a:gd name="connsiteX146" fmla="*/ 2760516 w 3779766"/>
              <a:gd name="connsiteY146" fmla="*/ 1109173 h 1959966"/>
              <a:gd name="connsiteX147" fmla="*/ 2769544 w 3779766"/>
              <a:gd name="connsiteY147" fmla="*/ 1118894 h 1959966"/>
              <a:gd name="connsiteX148" fmla="*/ 2774023 w 3779766"/>
              <a:gd name="connsiteY148" fmla="*/ 1144479 h 1959966"/>
              <a:gd name="connsiteX149" fmla="*/ 2769636 w 3779766"/>
              <a:gd name="connsiteY149" fmla="*/ 1245894 h 1959966"/>
              <a:gd name="connsiteX150" fmla="*/ 2769775 w 3779766"/>
              <a:gd name="connsiteY150" fmla="*/ 1342738 h 1959966"/>
              <a:gd name="connsiteX151" fmla="*/ 2779611 w 3779766"/>
              <a:gd name="connsiteY151" fmla="*/ 1358093 h 1959966"/>
              <a:gd name="connsiteX152" fmla="*/ 2789424 w 3779766"/>
              <a:gd name="connsiteY152" fmla="*/ 1380306 h 1959966"/>
              <a:gd name="connsiteX153" fmla="*/ 2836827 w 3779766"/>
              <a:gd name="connsiteY153" fmla="*/ 1398271 h 1959966"/>
              <a:gd name="connsiteX154" fmla="*/ 2887371 w 3779766"/>
              <a:gd name="connsiteY154" fmla="*/ 1412149 h 1959966"/>
              <a:gd name="connsiteX155" fmla="*/ 2970632 w 3779766"/>
              <a:gd name="connsiteY155" fmla="*/ 1426188 h 1959966"/>
              <a:gd name="connsiteX156" fmla="*/ 3085688 w 3779766"/>
              <a:gd name="connsiteY156" fmla="*/ 1448009 h 1959966"/>
              <a:gd name="connsiteX157" fmla="*/ 3113996 w 3779766"/>
              <a:gd name="connsiteY157" fmla="*/ 1460917 h 1959966"/>
              <a:gd name="connsiteX158" fmla="*/ 3134061 w 3779766"/>
              <a:gd name="connsiteY158" fmla="*/ 1468422 h 1959966"/>
              <a:gd name="connsiteX159" fmla="*/ 3134061 w 3779766"/>
              <a:gd name="connsiteY159" fmla="*/ 1491443 h 1959966"/>
              <a:gd name="connsiteX160" fmla="*/ 3134061 w 3779766"/>
              <a:gd name="connsiteY160" fmla="*/ 1514488 h 1959966"/>
              <a:gd name="connsiteX161" fmla="*/ 3156736 w 3779766"/>
              <a:gd name="connsiteY161" fmla="*/ 1516497 h 1959966"/>
              <a:gd name="connsiteX162" fmla="*/ 3299107 w 3779766"/>
              <a:gd name="connsiteY162" fmla="*/ 1522477 h 1959966"/>
              <a:gd name="connsiteX163" fmla="*/ 3433327 w 3779766"/>
              <a:gd name="connsiteY163" fmla="*/ 1529751 h 1959966"/>
              <a:gd name="connsiteX164" fmla="*/ 3518575 w 3779766"/>
              <a:gd name="connsiteY164" fmla="*/ 1558568 h 1959966"/>
              <a:gd name="connsiteX165" fmla="*/ 3656420 w 3779766"/>
              <a:gd name="connsiteY165" fmla="*/ 1609022 h 1959966"/>
              <a:gd name="connsiteX166" fmla="*/ 3743353 w 3779766"/>
              <a:gd name="connsiteY166" fmla="*/ 1644882 h 1959966"/>
              <a:gd name="connsiteX167" fmla="*/ 3773970 w 3779766"/>
              <a:gd name="connsiteY167" fmla="*/ 1660168 h 1959966"/>
              <a:gd name="connsiteX168" fmla="*/ 3779766 w 3779766"/>
              <a:gd name="connsiteY168" fmla="*/ 1681712 h 1959966"/>
              <a:gd name="connsiteX169" fmla="*/ 3776141 w 3779766"/>
              <a:gd name="connsiteY169" fmla="*/ 1705519 h 1959966"/>
              <a:gd name="connsiteX170" fmla="*/ 3776141 w 3779766"/>
              <a:gd name="connsiteY170" fmla="*/ 1770820 h 1959966"/>
              <a:gd name="connsiteX171" fmla="*/ 3779766 w 3779766"/>
              <a:gd name="connsiteY171" fmla="*/ 1810929 h 1959966"/>
              <a:gd name="connsiteX172" fmla="*/ 3774363 w 3779766"/>
              <a:gd name="connsiteY172" fmla="*/ 1848821 h 1959966"/>
              <a:gd name="connsiteX173" fmla="*/ 3770484 w 3779766"/>
              <a:gd name="connsiteY173" fmla="*/ 1896804 h 1959966"/>
              <a:gd name="connsiteX174" fmla="*/ 3598396 w 3779766"/>
              <a:gd name="connsiteY174" fmla="*/ 1631374 h 1959966"/>
              <a:gd name="connsiteX175" fmla="*/ 3569372 w 3779766"/>
              <a:gd name="connsiteY175" fmla="*/ 1622161 h 1959966"/>
              <a:gd name="connsiteX176" fmla="*/ 3482301 w 3779766"/>
              <a:gd name="connsiteY176" fmla="*/ 1587363 h 1959966"/>
              <a:gd name="connsiteX177" fmla="*/ 3409707 w 3779766"/>
              <a:gd name="connsiteY177" fmla="*/ 1558592 h 1959966"/>
              <a:gd name="connsiteX178" fmla="*/ 3439169 w 3779766"/>
              <a:gd name="connsiteY178" fmla="*/ 1580782 h 1959966"/>
              <a:gd name="connsiteX179" fmla="*/ 3466369 w 3779766"/>
              <a:gd name="connsiteY179" fmla="*/ 1595283 h 1959966"/>
              <a:gd name="connsiteX180" fmla="*/ 3476066 w 3779766"/>
              <a:gd name="connsiteY180" fmla="*/ 1602118 h 1959966"/>
              <a:gd name="connsiteX181" fmla="*/ 3534922 w 3779766"/>
              <a:gd name="connsiteY181" fmla="*/ 1625809 h 1959966"/>
              <a:gd name="connsiteX182" fmla="*/ 3582072 w 3779766"/>
              <a:gd name="connsiteY182" fmla="*/ 1634237 h 1959966"/>
              <a:gd name="connsiteX183" fmla="*/ 3598396 w 3779766"/>
              <a:gd name="connsiteY183" fmla="*/ 1631374 h 1959966"/>
              <a:gd name="connsiteX0" fmla="*/ 3770484 w 3779766"/>
              <a:gd name="connsiteY0" fmla="*/ 1896804 h 1965892"/>
              <a:gd name="connsiteX1" fmla="*/ 600148 w 3779766"/>
              <a:gd name="connsiteY1" fmla="*/ 1961528 h 1965892"/>
              <a:gd name="connsiteX2" fmla="*/ 565728 w 3779766"/>
              <a:gd name="connsiteY2" fmla="*/ 1958018 h 1965892"/>
              <a:gd name="connsiteX3" fmla="*/ 517662 w 3779766"/>
              <a:gd name="connsiteY3" fmla="*/ 1941924 h 1965892"/>
              <a:gd name="connsiteX4" fmla="*/ 446017 w 3779766"/>
              <a:gd name="connsiteY4" fmla="*/ 1919849 h 1965892"/>
              <a:gd name="connsiteX5" fmla="*/ 404301 w 3779766"/>
              <a:gd name="connsiteY5" fmla="*/ 1907149 h 1965892"/>
              <a:gd name="connsiteX6" fmla="*/ 377092 w 3779766"/>
              <a:gd name="connsiteY6" fmla="*/ 1896435 h 1965892"/>
              <a:gd name="connsiteX7" fmla="*/ 342630 w 3779766"/>
              <a:gd name="connsiteY7" fmla="*/ 1877038 h 1965892"/>
              <a:gd name="connsiteX8" fmla="*/ 294216 w 3779766"/>
              <a:gd name="connsiteY8" fmla="*/ 1851061 h 1965892"/>
              <a:gd name="connsiteX9" fmla="*/ 267351 w 3779766"/>
              <a:gd name="connsiteY9" fmla="*/ 1837922 h 1965892"/>
              <a:gd name="connsiteX10" fmla="*/ 237085 w 3779766"/>
              <a:gd name="connsiteY10" fmla="*/ 1810721 h 1965892"/>
              <a:gd name="connsiteX11" fmla="*/ 195025 w 3779766"/>
              <a:gd name="connsiteY11" fmla="*/ 1783404 h 1965892"/>
              <a:gd name="connsiteX12" fmla="*/ 153997 w 3779766"/>
              <a:gd name="connsiteY12" fmla="*/ 1781696 h 1965892"/>
              <a:gd name="connsiteX13" fmla="*/ 87364 w 3779766"/>
              <a:gd name="connsiteY13" fmla="*/ 1778232 h 1965892"/>
              <a:gd name="connsiteX14" fmla="*/ 26601 w 3779766"/>
              <a:gd name="connsiteY14" fmla="*/ 1767149 h 1965892"/>
              <a:gd name="connsiteX15" fmla="*/ 7079 w 3779766"/>
              <a:gd name="connsiteY15" fmla="*/ 1752578 h 1965892"/>
              <a:gd name="connsiteX16" fmla="*/ 3451 w 3779766"/>
              <a:gd name="connsiteY16" fmla="*/ 1747244 h 1965892"/>
              <a:gd name="connsiteX17" fmla="*/ 4500 w 3779766"/>
              <a:gd name="connsiteY17" fmla="*/ 1734983 h 1965892"/>
              <a:gd name="connsiteX18" fmla="*/ 99583 w 3779766"/>
              <a:gd name="connsiteY18" fmla="*/ 1709006 h 1965892"/>
              <a:gd name="connsiteX19" fmla="*/ 142152 w 3779766"/>
              <a:gd name="connsiteY19" fmla="*/ 1698730 h 1965892"/>
              <a:gd name="connsiteX20" fmla="*/ 144871 w 3779766"/>
              <a:gd name="connsiteY20" fmla="*/ 1648415 h 1965892"/>
              <a:gd name="connsiteX21" fmla="*/ 144927 w 3779766"/>
              <a:gd name="connsiteY21" fmla="*/ 1602187 h 1965892"/>
              <a:gd name="connsiteX22" fmla="*/ 127095 w 3779766"/>
              <a:gd name="connsiteY22" fmla="*/ 1590388 h 1965892"/>
              <a:gd name="connsiteX23" fmla="*/ 98069 w 3779766"/>
              <a:gd name="connsiteY23" fmla="*/ 1537232 h 1965892"/>
              <a:gd name="connsiteX24" fmla="*/ 116284 w 3779766"/>
              <a:gd name="connsiteY24" fmla="*/ 1494237 h 1965892"/>
              <a:gd name="connsiteX25" fmla="*/ 123160 w 3779766"/>
              <a:gd name="connsiteY25" fmla="*/ 1487425 h 1965892"/>
              <a:gd name="connsiteX26" fmla="*/ 126661 w 3779766"/>
              <a:gd name="connsiteY26" fmla="*/ 1482414 h 1965892"/>
              <a:gd name="connsiteX27" fmla="*/ 134770 w 3779766"/>
              <a:gd name="connsiteY27" fmla="*/ 1463134 h 1965892"/>
              <a:gd name="connsiteX28" fmla="*/ 128905 w 3779766"/>
              <a:gd name="connsiteY28" fmla="*/ 1445192 h 1965892"/>
              <a:gd name="connsiteX29" fmla="*/ 86073 w 3779766"/>
              <a:gd name="connsiteY29" fmla="*/ 1398964 h 1965892"/>
              <a:gd name="connsiteX30" fmla="*/ 58682 w 3779766"/>
              <a:gd name="connsiteY30" fmla="*/ 1370193 h 1965892"/>
              <a:gd name="connsiteX31" fmla="*/ 82515 w 3779766"/>
              <a:gd name="connsiteY31" fmla="*/ 1360471 h 1965892"/>
              <a:gd name="connsiteX32" fmla="*/ 107588 w 3779766"/>
              <a:gd name="connsiteY32" fmla="*/ 1354075 h 1965892"/>
              <a:gd name="connsiteX33" fmla="*/ 109029 w 3779766"/>
              <a:gd name="connsiteY33" fmla="*/ 1134134 h 1965892"/>
              <a:gd name="connsiteX34" fmla="*/ 106773 w 3779766"/>
              <a:gd name="connsiteY34" fmla="*/ 996282 h 1965892"/>
              <a:gd name="connsiteX35" fmla="*/ 108173 w 3779766"/>
              <a:gd name="connsiteY35" fmla="*/ 925000 h 1965892"/>
              <a:gd name="connsiteX36" fmla="*/ 112502 w 3779766"/>
              <a:gd name="connsiteY36" fmla="*/ 892765 h 1965892"/>
              <a:gd name="connsiteX37" fmla="*/ 187551 w 3779766"/>
              <a:gd name="connsiteY37" fmla="*/ 893319 h 1965892"/>
              <a:gd name="connsiteX38" fmla="*/ 206618 w 3779766"/>
              <a:gd name="connsiteY38" fmla="*/ 888770 h 1965892"/>
              <a:gd name="connsiteX39" fmla="*/ 212060 w 3779766"/>
              <a:gd name="connsiteY39" fmla="*/ 871614 h 1965892"/>
              <a:gd name="connsiteX40" fmla="*/ 217602 w 3779766"/>
              <a:gd name="connsiteY40" fmla="*/ 855288 h 1965892"/>
              <a:gd name="connsiteX41" fmla="*/ 224734 w 3779766"/>
              <a:gd name="connsiteY41" fmla="*/ 834853 h 1965892"/>
              <a:gd name="connsiteX42" fmla="*/ 231984 w 3779766"/>
              <a:gd name="connsiteY42" fmla="*/ 811277 h 1965892"/>
              <a:gd name="connsiteX43" fmla="*/ 256610 w 3779766"/>
              <a:gd name="connsiteY43" fmla="*/ 750017 h 1965892"/>
              <a:gd name="connsiteX44" fmla="*/ 291579 w 3779766"/>
              <a:gd name="connsiteY44" fmla="*/ 723832 h 1965892"/>
              <a:gd name="connsiteX45" fmla="*/ 315396 w 3779766"/>
              <a:gd name="connsiteY45" fmla="*/ 711501 h 1965892"/>
              <a:gd name="connsiteX46" fmla="*/ 315428 w 3779766"/>
              <a:gd name="connsiteY46" fmla="*/ 689750 h 1965892"/>
              <a:gd name="connsiteX47" fmla="*/ 323912 w 3779766"/>
              <a:gd name="connsiteY47" fmla="*/ 657422 h 1965892"/>
              <a:gd name="connsiteX48" fmla="*/ 336154 w 3779766"/>
              <a:gd name="connsiteY48" fmla="*/ 649202 h 1965892"/>
              <a:gd name="connsiteX49" fmla="*/ 351700 w 3779766"/>
              <a:gd name="connsiteY49" fmla="*/ 701942 h 1965892"/>
              <a:gd name="connsiteX50" fmla="*/ 372476 w 3779766"/>
              <a:gd name="connsiteY50" fmla="*/ 730274 h 1965892"/>
              <a:gd name="connsiteX51" fmla="*/ 426111 w 3779766"/>
              <a:gd name="connsiteY51" fmla="*/ 821229 h 1965892"/>
              <a:gd name="connsiteX52" fmla="*/ 431974 w 3779766"/>
              <a:gd name="connsiteY52" fmla="*/ 838755 h 1965892"/>
              <a:gd name="connsiteX53" fmla="*/ 434606 w 3779766"/>
              <a:gd name="connsiteY53" fmla="*/ 856974 h 1965892"/>
              <a:gd name="connsiteX54" fmla="*/ 437739 w 3779766"/>
              <a:gd name="connsiteY54" fmla="*/ 876994 h 1965892"/>
              <a:gd name="connsiteX55" fmla="*/ 543964 w 3779766"/>
              <a:gd name="connsiteY55" fmla="*/ 883783 h 1965892"/>
              <a:gd name="connsiteX56" fmla="*/ 571249 w 3779766"/>
              <a:gd name="connsiteY56" fmla="*/ 851640 h 1965892"/>
              <a:gd name="connsiteX57" fmla="*/ 607848 w 3779766"/>
              <a:gd name="connsiteY57" fmla="*/ 847553 h 1965892"/>
              <a:gd name="connsiteX58" fmla="*/ 654748 w 3779766"/>
              <a:gd name="connsiteY58" fmla="*/ 841873 h 1965892"/>
              <a:gd name="connsiteX59" fmla="*/ 706878 w 3779766"/>
              <a:gd name="connsiteY59" fmla="*/ 832706 h 1965892"/>
              <a:gd name="connsiteX60" fmla="*/ 748989 w 3779766"/>
              <a:gd name="connsiteY60" fmla="*/ 823700 h 1965892"/>
              <a:gd name="connsiteX61" fmla="*/ 762734 w 3779766"/>
              <a:gd name="connsiteY61" fmla="*/ 792666 h 1965892"/>
              <a:gd name="connsiteX62" fmla="*/ 780389 w 3779766"/>
              <a:gd name="connsiteY62" fmla="*/ 729258 h 1965892"/>
              <a:gd name="connsiteX63" fmla="*/ 792756 w 3779766"/>
              <a:gd name="connsiteY63" fmla="*/ 707507 h 1965892"/>
              <a:gd name="connsiteX64" fmla="*/ 813608 w 3779766"/>
              <a:gd name="connsiteY64" fmla="*/ 677650 h 1965892"/>
              <a:gd name="connsiteX65" fmla="*/ 883327 w 3779766"/>
              <a:gd name="connsiteY65" fmla="*/ 636710 h 1965892"/>
              <a:gd name="connsiteX66" fmla="*/ 899467 w 3779766"/>
              <a:gd name="connsiteY66" fmla="*/ 624195 h 1965892"/>
              <a:gd name="connsiteX67" fmla="*/ 904965 w 3779766"/>
              <a:gd name="connsiteY67" fmla="*/ 594685 h 1965892"/>
              <a:gd name="connsiteX68" fmla="*/ 912758 w 3779766"/>
              <a:gd name="connsiteY68" fmla="*/ 554275 h 1965892"/>
              <a:gd name="connsiteX69" fmla="*/ 936503 w 3779766"/>
              <a:gd name="connsiteY69" fmla="*/ 561734 h 1965892"/>
              <a:gd name="connsiteX70" fmla="*/ 942372 w 3779766"/>
              <a:gd name="connsiteY70" fmla="*/ 585540 h 1965892"/>
              <a:gd name="connsiteX71" fmla="*/ 946665 w 3779766"/>
              <a:gd name="connsiteY71" fmla="*/ 598448 h 1965892"/>
              <a:gd name="connsiteX72" fmla="*/ 948835 w 3779766"/>
              <a:gd name="connsiteY72" fmla="*/ 622809 h 1965892"/>
              <a:gd name="connsiteX73" fmla="*/ 969655 w 3779766"/>
              <a:gd name="connsiteY73" fmla="*/ 642229 h 1965892"/>
              <a:gd name="connsiteX74" fmla="*/ 1048197 w 3779766"/>
              <a:gd name="connsiteY74" fmla="*/ 708453 h 1965892"/>
              <a:gd name="connsiteX75" fmla="*/ 1051127 w 3779766"/>
              <a:gd name="connsiteY75" fmla="*/ 713326 h 1965892"/>
              <a:gd name="connsiteX76" fmla="*/ 1082825 w 3779766"/>
              <a:gd name="connsiteY76" fmla="*/ 806798 h 1965892"/>
              <a:gd name="connsiteX77" fmla="*/ 1085263 w 3779766"/>
              <a:gd name="connsiteY77" fmla="*/ 831528 h 1965892"/>
              <a:gd name="connsiteX78" fmla="*/ 1103913 w 3779766"/>
              <a:gd name="connsiteY78" fmla="*/ 844366 h 1965892"/>
              <a:gd name="connsiteX79" fmla="*/ 1137802 w 3779766"/>
              <a:gd name="connsiteY79" fmla="*/ 863162 h 1965892"/>
              <a:gd name="connsiteX80" fmla="*/ 1194891 w 3779766"/>
              <a:gd name="connsiteY80" fmla="*/ 889555 h 1965892"/>
              <a:gd name="connsiteX81" fmla="*/ 1236746 w 3779766"/>
              <a:gd name="connsiteY81" fmla="*/ 909968 h 1965892"/>
              <a:gd name="connsiteX82" fmla="*/ 1290196 w 3779766"/>
              <a:gd name="connsiteY82" fmla="*/ 910499 h 1965892"/>
              <a:gd name="connsiteX83" fmla="*/ 1343647 w 3779766"/>
              <a:gd name="connsiteY83" fmla="*/ 911030 h 1965892"/>
              <a:gd name="connsiteX84" fmla="*/ 1346343 w 3779766"/>
              <a:gd name="connsiteY84" fmla="*/ 895236 h 1965892"/>
              <a:gd name="connsiteX85" fmla="*/ 1352319 w 3779766"/>
              <a:gd name="connsiteY85" fmla="*/ 875285 h 1965892"/>
              <a:gd name="connsiteX86" fmla="*/ 1358188 w 3779766"/>
              <a:gd name="connsiteY86" fmla="*/ 856628 h 1965892"/>
              <a:gd name="connsiteX87" fmla="*/ 1409695 w 3779766"/>
              <a:gd name="connsiteY87" fmla="*/ 788810 h 1965892"/>
              <a:gd name="connsiteX88" fmla="*/ 1421840 w 3779766"/>
              <a:gd name="connsiteY88" fmla="*/ 771353 h 1965892"/>
              <a:gd name="connsiteX89" fmla="*/ 1425160 w 3779766"/>
              <a:gd name="connsiteY89" fmla="*/ 754866 h 1965892"/>
              <a:gd name="connsiteX90" fmla="*/ 1429695 w 3779766"/>
              <a:gd name="connsiteY90" fmla="*/ 742628 h 1965892"/>
              <a:gd name="connsiteX91" fmla="*/ 1435334 w 3779766"/>
              <a:gd name="connsiteY91" fmla="*/ 732376 h 1965892"/>
              <a:gd name="connsiteX92" fmla="*/ 1454475 w 3779766"/>
              <a:gd name="connsiteY92" fmla="*/ 768328 h 1965892"/>
              <a:gd name="connsiteX93" fmla="*/ 1472316 w 3779766"/>
              <a:gd name="connsiteY93" fmla="*/ 794721 h 1965892"/>
              <a:gd name="connsiteX94" fmla="*/ 1518688 w 3779766"/>
              <a:gd name="connsiteY94" fmla="*/ 895605 h 1965892"/>
              <a:gd name="connsiteX95" fmla="*/ 1525097 w 3779766"/>
              <a:gd name="connsiteY95" fmla="*/ 927355 h 1965892"/>
              <a:gd name="connsiteX96" fmla="*/ 1555361 w 3779766"/>
              <a:gd name="connsiteY96" fmla="*/ 918281 h 1965892"/>
              <a:gd name="connsiteX97" fmla="*/ 1616927 w 3779766"/>
              <a:gd name="connsiteY97" fmla="*/ 919620 h 1965892"/>
              <a:gd name="connsiteX98" fmla="*/ 1646759 w 3779766"/>
              <a:gd name="connsiteY98" fmla="*/ 932782 h 1965892"/>
              <a:gd name="connsiteX99" fmla="*/ 1673059 w 3779766"/>
              <a:gd name="connsiteY99" fmla="*/ 946544 h 1965892"/>
              <a:gd name="connsiteX100" fmla="*/ 1684742 w 3779766"/>
              <a:gd name="connsiteY100" fmla="*/ 976862 h 1965892"/>
              <a:gd name="connsiteX101" fmla="*/ 1695871 w 3779766"/>
              <a:gd name="connsiteY101" fmla="*/ 990555 h 1965892"/>
              <a:gd name="connsiteX102" fmla="*/ 1693770 w 3779766"/>
              <a:gd name="connsiteY102" fmla="*/ 1015216 h 1965892"/>
              <a:gd name="connsiteX103" fmla="*/ 1682964 w 3779766"/>
              <a:gd name="connsiteY103" fmla="*/ 1036875 h 1965892"/>
              <a:gd name="connsiteX104" fmla="*/ 1680955 w 3779766"/>
              <a:gd name="connsiteY104" fmla="*/ 1123813 h 1965892"/>
              <a:gd name="connsiteX105" fmla="*/ 1682687 w 3779766"/>
              <a:gd name="connsiteY105" fmla="*/ 1206063 h 1965892"/>
              <a:gd name="connsiteX106" fmla="*/ 1689037 w 3779766"/>
              <a:gd name="connsiteY106" fmla="*/ 1267046 h 1965892"/>
              <a:gd name="connsiteX107" fmla="*/ 1694740 w 3779766"/>
              <a:gd name="connsiteY107" fmla="*/ 1313412 h 1965892"/>
              <a:gd name="connsiteX108" fmla="*/ 1742674 w 3779766"/>
              <a:gd name="connsiteY108" fmla="*/ 1294686 h 1965892"/>
              <a:gd name="connsiteX109" fmla="*/ 1800052 w 3779766"/>
              <a:gd name="connsiteY109" fmla="*/ 1306162 h 1965892"/>
              <a:gd name="connsiteX110" fmla="*/ 1839005 w 3779766"/>
              <a:gd name="connsiteY110" fmla="*/ 1350935 h 1965892"/>
              <a:gd name="connsiteX111" fmla="*/ 1844338 w 3779766"/>
              <a:gd name="connsiteY111" fmla="*/ 1368346 h 1965892"/>
              <a:gd name="connsiteX112" fmla="*/ 1849788 w 3779766"/>
              <a:gd name="connsiteY112" fmla="*/ 1386795 h 1965892"/>
              <a:gd name="connsiteX113" fmla="*/ 1855837 w 3779766"/>
              <a:gd name="connsiteY113" fmla="*/ 1400465 h 1965892"/>
              <a:gd name="connsiteX114" fmla="*/ 2002757 w 3779766"/>
              <a:gd name="connsiteY114" fmla="*/ 1409794 h 1965892"/>
              <a:gd name="connsiteX115" fmla="*/ 2025362 w 3779766"/>
              <a:gd name="connsiteY115" fmla="*/ 1401412 h 1965892"/>
              <a:gd name="connsiteX116" fmla="*/ 2062375 w 3779766"/>
              <a:gd name="connsiteY116" fmla="*/ 1386495 h 1965892"/>
              <a:gd name="connsiteX117" fmla="*/ 2098071 w 3779766"/>
              <a:gd name="connsiteY117" fmla="*/ 1379013 h 1965892"/>
              <a:gd name="connsiteX118" fmla="*/ 2146375 w 3779766"/>
              <a:gd name="connsiteY118" fmla="*/ 1371624 h 1965892"/>
              <a:gd name="connsiteX119" fmla="*/ 2188052 w 3779766"/>
              <a:gd name="connsiteY119" fmla="*/ 1368392 h 1965892"/>
              <a:gd name="connsiteX120" fmla="*/ 2251734 w 3779766"/>
              <a:gd name="connsiteY120" fmla="*/ 1372040 h 1965892"/>
              <a:gd name="connsiteX121" fmla="*/ 2272630 w 3779766"/>
              <a:gd name="connsiteY121" fmla="*/ 1392937 h 1965892"/>
              <a:gd name="connsiteX122" fmla="*/ 2281404 w 3779766"/>
              <a:gd name="connsiteY122" fmla="*/ 1413257 h 1965892"/>
              <a:gd name="connsiteX123" fmla="*/ 2318555 w 3779766"/>
              <a:gd name="connsiteY123" fmla="*/ 1423602 h 1965892"/>
              <a:gd name="connsiteX124" fmla="*/ 2349103 w 3779766"/>
              <a:gd name="connsiteY124" fmla="*/ 1425195 h 1965892"/>
              <a:gd name="connsiteX125" fmla="*/ 2366351 w 3779766"/>
              <a:gd name="connsiteY125" fmla="*/ 1410279 h 1965892"/>
              <a:gd name="connsiteX126" fmla="*/ 2396414 w 3779766"/>
              <a:gd name="connsiteY126" fmla="*/ 1395339 h 1965892"/>
              <a:gd name="connsiteX127" fmla="*/ 2438229 w 3779766"/>
              <a:gd name="connsiteY127" fmla="*/ 1414389 h 1965892"/>
              <a:gd name="connsiteX128" fmla="*/ 2487826 w 3779766"/>
              <a:gd name="connsiteY128" fmla="*/ 1408939 h 1965892"/>
              <a:gd name="connsiteX129" fmla="*/ 2563630 w 3779766"/>
              <a:gd name="connsiteY129" fmla="*/ 1395985 h 1965892"/>
              <a:gd name="connsiteX130" fmla="*/ 2615305 w 3779766"/>
              <a:gd name="connsiteY130" fmla="*/ 1394808 h 1965892"/>
              <a:gd name="connsiteX131" fmla="*/ 2617475 w 3779766"/>
              <a:gd name="connsiteY131" fmla="*/ 1385086 h 1965892"/>
              <a:gd name="connsiteX132" fmla="*/ 2628489 w 3779766"/>
              <a:gd name="connsiteY132" fmla="*/ 1356246 h 1965892"/>
              <a:gd name="connsiteX133" fmla="*/ 2634884 w 3779766"/>
              <a:gd name="connsiteY133" fmla="*/ 1166785 h 1965892"/>
              <a:gd name="connsiteX134" fmla="*/ 2632068 w 3779766"/>
              <a:gd name="connsiteY134" fmla="*/ 1142586 h 1965892"/>
              <a:gd name="connsiteX135" fmla="*/ 2636639 w 3779766"/>
              <a:gd name="connsiteY135" fmla="*/ 1120072 h 1965892"/>
              <a:gd name="connsiteX136" fmla="*/ 2647815 w 3779766"/>
              <a:gd name="connsiteY136" fmla="*/ 968342 h 1965892"/>
              <a:gd name="connsiteX137" fmla="*/ 2655042 w 3779766"/>
              <a:gd name="connsiteY137" fmla="*/ 589974 h 1965892"/>
              <a:gd name="connsiteX138" fmla="*/ 2662292 w 3779766"/>
              <a:gd name="connsiteY138" fmla="*/ 301566 h 1965892"/>
              <a:gd name="connsiteX139" fmla="*/ 2666125 w 3779766"/>
              <a:gd name="connsiteY139" fmla="*/ 162981 h 1965892"/>
              <a:gd name="connsiteX140" fmla="*/ 2683281 w 3779766"/>
              <a:gd name="connsiteY140" fmla="*/ 21448 h 1965892"/>
              <a:gd name="connsiteX141" fmla="*/ 2713251 w 3779766"/>
              <a:gd name="connsiteY141" fmla="*/ 6531 h 1965892"/>
              <a:gd name="connsiteX142" fmla="*/ 2720409 w 3779766"/>
              <a:gd name="connsiteY142" fmla="*/ 18599 h 1965892"/>
              <a:gd name="connsiteX143" fmla="*/ 2726389 w 3779766"/>
              <a:gd name="connsiteY143" fmla="*/ 33109 h 1965892"/>
              <a:gd name="connsiteX144" fmla="*/ 2742090 w 3779766"/>
              <a:gd name="connsiteY144" fmla="*/ 296124 h 1965892"/>
              <a:gd name="connsiteX145" fmla="*/ 2749340 w 3779766"/>
              <a:gd name="connsiteY145" fmla="*/ 570023 h 1965892"/>
              <a:gd name="connsiteX146" fmla="*/ 2756937 w 3779766"/>
              <a:gd name="connsiteY146" fmla="*/ 883136 h 1965892"/>
              <a:gd name="connsiteX147" fmla="*/ 2760516 w 3779766"/>
              <a:gd name="connsiteY147" fmla="*/ 1109173 h 1965892"/>
              <a:gd name="connsiteX148" fmla="*/ 2769544 w 3779766"/>
              <a:gd name="connsiteY148" fmla="*/ 1118894 h 1965892"/>
              <a:gd name="connsiteX149" fmla="*/ 2774023 w 3779766"/>
              <a:gd name="connsiteY149" fmla="*/ 1144479 h 1965892"/>
              <a:gd name="connsiteX150" fmla="*/ 2769636 w 3779766"/>
              <a:gd name="connsiteY150" fmla="*/ 1245894 h 1965892"/>
              <a:gd name="connsiteX151" fmla="*/ 2769775 w 3779766"/>
              <a:gd name="connsiteY151" fmla="*/ 1342738 h 1965892"/>
              <a:gd name="connsiteX152" fmla="*/ 2779611 w 3779766"/>
              <a:gd name="connsiteY152" fmla="*/ 1358093 h 1965892"/>
              <a:gd name="connsiteX153" fmla="*/ 2789424 w 3779766"/>
              <a:gd name="connsiteY153" fmla="*/ 1380306 h 1965892"/>
              <a:gd name="connsiteX154" fmla="*/ 2836827 w 3779766"/>
              <a:gd name="connsiteY154" fmla="*/ 1398271 h 1965892"/>
              <a:gd name="connsiteX155" fmla="*/ 2887371 w 3779766"/>
              <a:gd name="connsiteY155" fmla="*/ 1412149 h 1965892"/>
              <a:gd name="connsiteX156" fmla="*/ 2970632 w 3779766"/>
              <a:gd name="connsiteY156" fmla="*/ 1426188 h 1965892"/>
              <a:gd name="connsiteX157" fmla="*/ 3085688 w 3779766"/>
              <a:gd name="connsiteY157" fmla="*/ 1448009 h 1965892"/>
              <a:gd name="connsiteX158" fmla="*/ 3113996 w 3779766"/>
              <a:gd name="connsiteY158" fmla="*/ 1460917 h 1965892"/>
              <a:gd name="connsiteX159" fmla="*/ 3134061 w 3779766"/>
              <a:gd name="connsiteY159" fmla="*/ 1468422 h 1965892"/>
              <a:gd name="connsiteX160" fmla="*/ 3134061 w 3779766"/>
              <a:gd name="connsiteY160" fmla="*/ 1491443 h 1965892"/>
              <a:gd name="connsiteX161" fmla="*/ 3134061 w 3779766"/>
              <a:gd name="connsiteY161" fmla="*/ 1514488 h 1965892"/>
              <a:gd name="connsiteX162" fmla="*/ 3156736 w 3779766"/>
              <a:gd name="connsiteY162" fmla="*/ 1516497 h 1965892"/>
              <a:gd name="connsiteX163" fmla="*/ 3299107 w 3779766"/>
              <a:gd name="connsiteY163" fmla="*/ 1522477 h 1965892"/>
              <a:gd name="connsiteX164" fmla="*/ 3433327 w 3779766"/>
              <a:gd name="connsiteY164" fmla="*/ 1529751 h 1965892"/>
              <a:gd name="connsiteX165" fmla="*/ 3518575 w 3779766"/>
              <a:gd name="connsiteY165" fmla="*/ 1558568 h 1965892"/>
              <a:gd name="connsiteX166" fmla="*/ 3656420 w 3779766"/>
              <a:gd name="connsiteY166" fmla="*/ 1609022 h 1965892"/>
              <a:gd name="connsiteX167" fmla="*/ 3743353 w 3779766"/>
              <a:gd name="connsiteY167" fmla="*/ 1644882 h 1965892"/>
              <a:gd name="connsiteX168" fmla="*/ 3773970 w 3779766"/>
              <a:gd name="connsiteY168" fmla="*/ 1660168 h 1965892"/>
              <a:gd name="connsiteX169" fmla="*/ 3779766 w 3779766"/>
              <a:gd name="connsiteY169" fmla="*/ 1681712 h 1965892"/>
              <a:gd name="connsiteX170" fmla="*/ 3776141 w 3779766"/>
              <a:gd name="connsiteY170" fmla="*/ 1705519 h 1965892"/>
              <a:gd name="connsiteX171" fmla="*/ 3776141 w 3779766"/>
              <a:gd name="connsiteY171" fmla="*/ 1770820 h 1965892"/>
              <a:gd name="connsiteX172" fmla="*/ 3779766 w 3779766"/>
              <a:gd name="connsiteY172" fmla="*/ 1810929 h 1965892"/>
              <a:gd name="connsiteX173" fmla="*/ 3774363 w 3779766"/>
              <a:gd name="connsiteY173" fmla="*/ 1848821 h 1965892"/>
              <a:gd name="connsiteX174" fmla="*/ 3770484 w 3779766"/>
              <a:gd name="connsiteY174" fmla="*/ 1896804 h 1965892"/>
              <a:gd name="connsiteX175" fmla="*/ 3598396 w 3779766"/>
              <a:gd name="connsiteY175" fmla="*/ 1631374 h 1965892"/>
              <a:gd name="connsiteX176" fmla="*/ 3569372 w 3779766"/>
              <a:gd name="connsiteY176" fmla="*/ 1622161 h 1965892"/>
              <a:gd name="connsiteX177" fmla="*/ 3482301 w 3779766"/>
              <a:gd name="connsiteY177" fmla="*/ 1587363 h 1965892"/>
              <a:gd name="connsiteX178" fmla="*/ 3409707 w 3779766"/>
              <a:gd name="connsiteY178" fmla="*/ 1558592 h 1965892"/>
              <a:gd name="connsiteX179" fmla="*/ 3439169 w 3779766"/>
              <a:gd name="connsiteY179" fmla="*/ 1580782 h 1965892"/>
              <a:gd name="connsiteX180" fmla="*/ 3466369 w 3779766"/>
              <a:gd name="connsiteY180" fmla="*/ 1595283 h 1965892"/>
              <a:gd name="connsiteX181" fmla="*/ 3476066 w 3779766"/>
              <a:gd name="connsiteY181" fmla="*/ 1602118 h 1965892"/>
              <a:gd name="connsiteX182" fmla="*/ 3534922 w 3779766"/>
              <a:gd name="connsiteY182" fmla="*/ 1625809 h 1965892"/>
              <a:gd name="connsiteX183" fmla="*/ 3582072 w 3779766"/>
              <a:gd name="connsiteY183" fmla="*/ 1634237 h 1965892"/>
              <a:gd name="connsiteX184" fmla="*/ 3598396 w 3779766"/>
              <a:gd name="connsiteY184" fmla="*/ 1631374 h 1965892"/>
              <a:gd name="connsiteX0" fmla="*/ 3770484 w 3779766"/>
              <a:gd name="connsiteY0" fmla="*/ 1896804 h 1963181"/>
              <a:gd name="connsiteX1" fmla="*/ 600148 w 3779766"/>
              <a:gd name="connsiteY1" fmla="*/ 1961528 h 1963181"/>
              <a:gd name="connsiteX2" fmla="*/ 517662 w 3779766"/>
              <a:gd name="connsiteY2" fmla="*/ 1941924 h 1963181"/>
              <a:gd name="connsiteX3" fmla="*/ 446017 w 3779766"/>
              <a:gd name="connsiteY3" fmla="*/ 1919849 h 1963181"/>
              <a:gd name="connsiteX4" fmla="*/ 404301 w 3779766"/>
              <a:gd name="connsiteY4" fmla="*/ 1907149 h 1963181"/>
              <a:gd name="connsiteX5" fmla="*/ 377092 w 3779766"/>
              <a:gd name="connsiteY5" fmla="*/ 1896435 h 1963181"/>
              <a:gd name="connsiteX6" fmla="*/ 342630 w 3779766"/>
              <a:gd name="connsiteY6" fmla="*/ 1877038 h 1963181"/>
              <a:gd name="connsiteX7" fmla="*/ 294216 w 3779766"/>
              <a:gd name="connsiteY7" fmla="*/ 1851061 h 1963181"/>
              <a:gd name="connsiteX8" fmla="*/ 267351 w 3779766"/>
              <a:gd name="connsiteY8" fmla="*/ 1837922 h 1963181"/>
              <a:gd name="connsiteX9" fmla="*/ 237085 w 3779766"/>
              <a:gd name="connsiteY9" fmla="*/ 1810721 h 1963181"/>
              <a:gd name="connsiteX10" fmla="*/ 195025 w 3779766"/>
              <a:gd name="connsiteY10" fmla="*/ 1783404 h 1963181"/>
              <a:gd name="connsiteX11" fmla="*/ 153997 w 3779766"/>
              <a:gd name="connsiteY11" fmla="*/ 1781696 h 1963181"/>
              <a:gd name="connsiteX12" fmla="*/ 87364 w 3779766"/>
              <a:gd name="connsiteY12" fmla="*/ 1778232 h 1963181"/>
              <a:gd name="connsiteX13" fmla="*/ 26601 w 3779766"/>
              <a:gd name="connsiteY13" fmla="*/ 1767149 h 1963181"/>
              <a:gd name="connsiteX14" fmla="*/ 7079 w 3779766"/>
              <a:gd name="connsiteY14" fmla="*/ 1752578 h 1963181"/>
              <a:gd name="connsiteX15" fmla="*/ 3451 w 3779766"/>
              <a:gd name="connsiteY15" fmla="*/ 1747244 h 1963181"/>
              <a:gd name="connsiteX16" fmla="*/ 4500 w 3779766"/>
              <a:gd name="connsiteY16" fmla="*/ 1734983 h 1963181"/>
              <a:gd name="connsiteX17" fmla="*/ 99583 w 3779766"/>
              <a:gd name="connsiteY17" fmla="*/ 1709006 h 1963181"/>
              <a:gd name="connsiteX18" fmla="*/ 142152 w 3779766"/>
              <a:gd name="connsiteY18" fmla="*/ 1698730 h 1963181"/>
              <a:gd name="connsiteX19" fmla="*/ 144871 w 3779766"/>
              <a:gd name="connsiteY19" fmla="*/ 1648415 h 1963181"/>
              <a:gd name="connsiteX20" fmla="*/ 144927 w 3779766"/>
              <a:gd name="connsiteY20" fmla="*/ 1602187 h 1963181"/>
              <a:gd name="connsiteX21" fmla="*/ 127095 w 3779766"/>
              <a:gd name="connsiteY21" fmla="*/ 1590388 h 1963181"/>
              <a:gd name="connsiteX22" fmla="*/ 98069 w 3779766"/>
              <a:gd name="connsiteY22" fmla="*/ 1537232 h 1963181"/>
              <a:gd name="connsiteX23" fmla="*/ 116284 w 3779766"/>
              <a:gd name="connsiteY23" fmla="*/ 1494237 h 1963181"/>
              <a:gd name="connsiteX24" fmla="*/ 123160 w 3779766"/>
              <a:gd name="connsiteY24" fmla="*/ 1487425 h 1963181"/>
              <a:gd name="connsiteX25" fmla="*/ 126661 w 3779766"/>
              <a:gd name="connsiteY25" fmla="*/ 1482414 h 1963181"/>
              <a:gd name="connsiteX26" fmla="*/ 134770 w 3779766"/>
              <a:gd name="connsiteY26" fmla="*/ 1463134 h 1963181"/>
              <a:gd name="connsiteX27" fmla="*/ 128905 w 3779766"/>
              <a:gd name="connsiteY27" fmla="*/ 1445192 h 1963181"/>
              <a:gd name="connsiteX28" fmla="*/ 86073 w 3779766"/>
              <a:gd name="connsiteY28" fmla="*/ 1398964 h 1963181"/>
              <a:gd name="connsiteX29" fmla="*/ 58682 w 3779766"/>
              <a:gd name="connsiteY29" fmla="*/ 1370193 h 1963181"/>
              <a:gd name="connsiteX30" fmla="*/ 82515 w 3779766"/>
              <a:gd name="connsiteY30" fmla="*/ 1360471 h 1963181"/>
              <a:gd name="connsiteX31" fmla="*/ 107588 w 3779766"/>
              <a:gd name="connsiteY31" fmla="*/ 1354075 h 1963181"/>
              <a:gd name="connsiteX32" fmla="*/ 109029 w 3779766"/>
              <a:gd name="connsiteY32" fmla="*/ 1134134 h 1963181"/>
              <a:gd name="connsiteX33" fmla="*/ 106773 w 3779766"/>
              <a:gd name="connsiteY33" fmla="*/ 996282 h 1963181"/>
              <a:gd name="connsiteX34" fmla="*/ 108173 w 3779766"/>
              <a:gd name="connsiteY34" fmla="*/ 925000 h 1963181"/>
              <a:gd name="connsiteX35" fmla="*/ 112502 w 3779766"/>
              <a:gd name="connsiteY35" fmla="*/ 892765 h 1963181"/>
              <a:gd name="connsiteX36" fmla="*/ 187551 w 3779766"/>
              <a:gd name="connsiteY36" fmla="*/ 893319 h 1963181"/>
              <a:gd name="connsiteX37" fmla="*/ 206618 w 3779766"/>
              <a:gd name="connsiteY37" fmla="*/ 888770 h 1963181"/>
              <a:gd name="connsiteX38" fmla="*/ 212060 w 3779766"/>
              <a:gd name="connsiteY38" fmla="*/ 871614 h 1963181"/>
              <a:gd name="connsiteX39" fmla="*/ 217602 w 3779766"/>
              <a:gd name="connsiteY39" fmla="*/ 855288 h 1963181"/>
              <a:gd name="connsiteX40" fmla="*/ 224734 w 3779766"/>
              <a:gd name="connsiteY40" fmla="*/ 834853 h 1963181"/>
              <a:gd name="connsiteX41" fmla="*/ 231984 w 3779766"/>
              <a:gd name="connsiteY41" fmla="*/ 811277 h 1963181"/>
              <a:gd name="connsiteX42" fmla="*/ 256610 w 3779766"/>
              <a:gd name="connsiteY42" fmla="*/ 750017 h 1963181"/>
              <a:gd name="connsiteX43" fmla="*/ 291579 w 3779766"/>
              <a:gd name="connsiteY43" fmla="*/ 723832 h 1963181"/>
              <a:gd name="connsiteX44" fmla="*/ 315396 w 3779766"/>
              <a:gd name="connsiteY44" fmla="*/ 711501 h 1963181"/>
              <a:gd name="connsiteX45" fmla="*/ 315428 w 3779766"/>
              <a:gd name="connsiteY45" fmla="*/ 689750 h 1963181"/>
              <a:gd name="connsiteX46" fmla="*/ 323912 w 3779766"/>
              <a:gd name="connsiteY46" fmla="*/ 657422 h 1963181"/>
              <a:gd name="connsiteX47" fmla="*/ 336154 w 3779766"/>
              <a:gd name="connsiteY47" fmla="*/ 649202 h 1963181"/>
              <a:gd name="connsiteX48" fmla="*/ 351700 w 3779766"/>
              <a:gd name="connsiteY48" fmla="*/ 701942 h 1963181"/>
              <a:gd name="connsiteX49" fmla="*/ 372476 w 3779766"/>
              <a:gd name="connsiteY49" fmla="*/ 730274 h 1963181"/>
              <a:gd name="connsiteX50" fmla="*/ 426111 w 3779766"/>
              <a:gd name="connsiteY50" fmla="*/ 821229 h 1963181"/>
              <a:gd name="connsiteX51" fmla="*/ 431974 w 3779766"/>
              <a:gd name="connsiteY51" fmla="*/ 838755 h 1963181"/>
              <a:gd name="connsiteX52" fmla="*/ 434606 w 3779766"/>
              <a:gd name="connsiteY52" fmla="*/ 856974 h 1963181"/>
              <a:gd name="connsiteX53" fmla="*/ 437739 w 3779766"/>
              <a:gd name="connsiteY53" fmla="*/ 876994 h 1963181"/>
              <a:gd name="connsiteX54" fmla="*/ 543964 w 3779766"/>
              <a:gd name="connsiteY54" fmla="*/ 883783 h 1963181"/>
              <a:gd name="connsiteX55" fmla="*/ 571249 w 3779766"/>
              <a:gd name="connsiteY55" fmla="*/ 851640 h 1963181"/>
              <a:gd name="connsiteX56" fmla="*/ 607848 w 3779766"/>
              <a:gd name="connsiteY56" fmla="*/ 847553 h 1963181"/>
              <a:gd name="connsiteX57" fmla="*/ 654748 w 3779766"/>
              <a:gd name="connsiteY57" fmla="*/ 841873 h 1963181"/>
              <a:gd name="connsiteX58" fmla="*/ 706878 w 3779766"/>
              <a:gd name="connsiteY58" fmla="*/ 832706 h 1963181"/>
              <a:gd name="connsiteX59" fmla="*/ 748989 w 3779766"/>
              <a:gd name="connsiteY59" fmla="*/ 823700 h 1963181"/>
              <a:gd name="connsiteX60" fmla="*/ 762734 w 3779766"/>
              <a:gd name="connsiteY60" fmla="*/ 792666 h 1963181"/>
              <a:gd name="connsiteX61" fmla="*/ 780389 w 3779766"/>
              <a:gd name="connsiteY61" fmla="*/ 729258 h 1963181"/>
              <a:gd name="connsiteX62" fmla="*/ 792756 w 3779766"/>
              <a:gd name="connsiteY62" fmla="*/ 707507 h 1963181"/>
              <a:gd name="connsiteX63" fmla="*/ 813608 w 3779766"/>
              <a:gd name="connsiteY63" fmla="*/ 677650 h 1963181"/>
              <a:gd name="connsiteX64" fmla="*/ 883327 w 3779766"/>
              <a:gd name="connsiteY64" fmla="*/ 636710 h 1963181"/>
              <a:gd name="connsiteX65" fmla="*/ 899467 w 3779766"/>
              <a:gd name="connsiteY65" fmla="*/ 624195 h 1963181"/>
              <a:gd name="connsiteX66" fmla="*/ 904965 w 3779766"/>
              <a:gd name="connsiteY66" fmla="*/ 594685 h 1963181"/>
              <a:gd name="connsiteX67" fmla="*/ 912758 w 3779766"/>
              <a:gd name="connsiteY67" fmla="*/ 554275 h 1963181"/>
              <a:gd name="connsiteX68" fmla="*/ 936503 w 3779766"/>
              <a:gd name="connsiteY68" fmla="*/ 561734 h 1963181"/>
              <a:gd name="connsiteX69" fmla="*/ 942372 w 3779766"/>
              <a:gd name="connsiteY69" fmla="*/ 585540 h 1963181"/>
              <a:gd name="connsiteX70" fmla="*/ 946665 w 3779766"/>
              <a:gd name="connsiteY70" fmla="*/ 598448 h 1963181"/>
              <a:gd name="connsiteX71" fmla="*/ 948835 w 3779766"/>
              <a:gd name="connsiteY71" fmla="*/ 622809 h 1963181"/>
              <a:gd name="connsiteX72" fmla="*/ 969655 w 3779766"/>
              <a:gd name="connsiteY72" fmla="*/ 642229 h 1963181"/>
              <a:gd name="connsiteX73" fmla="*/ 1048197 w 3779766"/>
              <a:gd name="connsiteY73" fmla="*/ 708453 h 1963181"/>
              <a:gd name="connsiteX74" fmla="*/ 1051127 w 3779766"/>
              <a:gd name="connsiteY74" fmla="*/ 713326 h 1963181"/>
              <a:gd name="connsiteX75" fmla="*/ 1082825 w 3779766"/>
              <a:gd name="connsiteY75" fmla="*/ 806798 h 1963181"/>
              <a:gd name="connsiteX76" fmla="*/ 1085263 w 3779766"/>
              <a:gd name="connsiteY76" fmla="*/ 831528 h 1963181"/>
              <a:gd name="connsiteX77" fmla="*/ 1103913 w 3779766"/>
              <a:gd name="connsiteY77" fmla="*/ 844366 h 1963181"/>
              <a:gd name="connsiteX78" fmla="*/ 1137802 w 3779766"/>
              <a:gd name="connsiteY78" fmla="*/ 863162 h 1963181"/>
              <a:gd name="connsiteX79" fmla="*/ 1194891 w 3779766"/>
              <a:gd name="connsiteY79" fmla="*/ 889555 h 1963181"/>
              <a:gd name="connsiteX80" fmla="*/ 1236746 w 3779766"/>
              <a:gd name="connsiteY80" fmla="*/ 909968 h 1963181"/>
              <a:gd name="connsiteX81" fmla="*/ 1290196 w 3779766"/>
              <a:gd name="connsiteY81" fmla="*/ 910499 h 1963181"/>
              <a:gd name="connsiteX82" fmla="*/ 1343647 w 3779766"/>
              <a:gd name="connsiteY82" fmla="*/ 911030 h 1963181"/>
              <a:gd name="connsiteX83" fmla="*/ 1346343 w 3779766"/>
              <a:gd name="connsiteY83" fmla="*/ 895236 h 1963181"/>
              <a:gd name="connsiteX84" fmla="*/ 1352319 w 3779766"/>
              <a:gd name="connsiteY84" fmla="*/ 875285 h 1963181"/>
              <a:gd name="connsiteX85" fmla="*/ 1358188 w 3779766"/>
              <a:gd name="connsiteY85" fmla="*/ 856628 h 1963181"/>
              <a:gd name="connsiteX86" fmla="*/ 1409695 w 3779766"/>
              <a:gd name="connsiteY86" fmla="*/ 788810 h 1963181"/>
              <a:gd name="connsiteX87" fmla="*/ 1421840 w 3779766"/>
              <a:gd name="connsiteY87" fmla="*/ 771353 h 1963181"/>
              <a:gd name="connsiteX88" fmla="*/ 1425160 w 3779766"/>
              <a:gd name="connsiteY88" fmla="*/ 754866 h 1963181"/>
              <a:gd name="connsiteX89" fmla="*/ 1429695 w 3779766"/>
              <a:gd name="connsiteY89" fmla="*/ 742628 h 1963181"/>
              <a:gd name="connsiteX90" fmla="*/ 1435334 w 3779766"/>
              <a:gd name="connsiteY90" fmla="*/ 732376 h 1963181"/>
              <a:gd name="connsiteX91" fmla="*/ 1454475 w 3779766"/>
              <a:gd name="connsiteY91" fmla="*/ 768328 h 1963181"/>
              <a:gd name="connsiteX92" fmla="*/ 1472316 w 3779766"/>
              <a:gd name="connsiteY92" fmla="*/ 794721 h 1963181"/>
              <a:gd name="connsiteX93" fmla="*/ 1518688 w 3779766"/>
              <a:gd name="connsiteY93" fmla="*/ 895605 h 1963181"/>
              <a:gd name="connsiteX94" fmla="*/ 1525097 w 3779766"/>
              <a:gd name="connsiteY94" fmla="*/ 927355 h 1963181"/>
              <a:gd name="connsiteX95" fmla="*/ 1555361 w 3779766"/>
              <a:gd name="connsiteY95" fmla="*/ 918281 h 1963181"/>
              <a:gd name="connsiteX96" fmla="*/ 1616927 w 3779766"/>
              <a:gd name="connsiteY96" fmla="*/ 919620 h 1963181"/>
              <a:gd name="connsiteX97" fmla="*/ 1646759 w 3779766"/>
              <a:gd name="connsiteY97" fmla="*/ 932782 h 1963181"/>
              <a:gd name="connsiteX98" fmla="*/ 1673059 w 3779766"/>
              <a:gd name="connsiteY98" fmla="*/ 946544 h 1963181"/>
              <a:gd name="connsiteX99" fmla="*/ 1684742 w 3779766"/>
              <a:gd name="connsiteY99" fmla="*/ 976862 h 1963181"/>
              <a:gd name="connsiteX100" fmla="*/ 1695871 w 3779766"/>
              <a:gd name="connsiteY100" fmla="*/ 990555 h 1963181"/>
              <a:gd name="connsiteX101" fmla="*/ 1693770 w 3779766"/>
              <a:gd name="connsiteY101" fmla="*/ 1015216 h 1963181"/>
              <a:gd name="connsiteX102" fmla="*/ 1682964 w 3779766"/>
              <a:gd name="connsiteY102" fmla="*/ 1036875 h 1963181"/>
              <a:gd name="connsiteX103" fmla="*/ 1680955 w 3779766"/>
              <a:gd name="connsiteY103" fmla="*/ 1123813 h 1963181"/>
              <a:gd name="connsiteX104" fmla="*/ 1682687 w 3779766"/>
              <a:gd name="connsiteY104" fmla="*/ 1206063 h 1963181"/>
              <a:gd name="connsiteX105" fmla="*/ 1689037 w 3779766"/>
              <a:gd name="connsiteY105" fmla="*/ 1267046 h 1963181"/>
              <a:gd name="connsiteX106" fmla="*/ 1694740 w 3779766"/>
              <a:gd name="connsiteY106" fmla="*/ 1313412 h 1963181"/>
              <a:gd name="connsiteX107" fmla="*/ 1742674 w 3779766"/>
              <a:gd name="connsiteY107" fmla="*/ 1294686 h 1963181"/>
              <a:gd name="connsiteX108" fmla="*/ 1800052 w 3779766"/>
              <a:gd name="connsiteY108" fmla="*/ 1306162 h 1963181"/>
              <a:gd name="connsiteX109" fmla="*/ 1839005 w 3779766"/>
              <a:gd name="connsiteY109" fmla="*/ 1350935 h 1963181"/>
              <a:gd name="connsiteX110" fmla="*/ 1844338 w 3779766"/>
              <a:gd name="connsiteY110" fmla="*/ 1368346 h 1963181"/>
              <a:gd name="connsiteX111" fmla="*/ 1849788 w 3779766"/>
              <a:gd name="connsiteY111" fmla="*/ 1386795 h 1963181"/>
              <a:gd name="connsiteX112" fmla="*/ 1855837 w 3779766"/>
              <a:gd name="connsiteY112" fmla="*/ 1400465 h 1963181"/>
              <a:gd name="connsiteX113" fmla="*/ 2002757 w 3779766"/>
              <a:gd name="connsiteY113" fmla="*/ 1409794 h 1963181"/>
              <a:gd name="connsiteX114" fmla="*/ 2025362 w 3779766"/>
              <a:gd name="connsiteY114" fmla="*/ 1401412 h 1963181"/>
              <a:gd name="connsiteX115" fmla="*/ 2062375 w 3779766"/>
              <a:gd name="connsiteY115" fmla="*/ 1386495 h 1963181"/>
              <a:gd name="connsiteX116" fmla="*/ 2098071 w 3779766"/>
              <a:gd name="connsiteY116" fmla="*/ 1379013 h 1963181"/>
              <a:gd name="connsiteX117" fmla="*/ 2146375 w 3779766"/>
              <a:gd name="connsiteY117" fmla="*/ 1371624 h 1963181"/>
              <a:gd name="connsiteX118" fmla="*/ 2188052 w 3779766"/>
              <a:gd name="connsiteY118" fmla="*/ 1368392 h 1963181"/>
              <a:gd name="connsiteX119" fmla="*/ 2251734 w 3779766"/>
              <a:gd name="connsiteY119" fmla="*/ 1372040 h 1963181"/>
              <a:gd name="connsiteX120" fmla="*/ 2272630 w 3779766"/>
              <a:gd name="connsiteY120" fmla="*/ 1392937 h 1963181"/>
              <a:gd name="connsiteX121" fmla="*/ 2281404 w 3779766"/>
              <a:gd name="connsiteY121" fmla="*/ 1413257 h 1963181"/>
              <a:gd name="connsiteX122" fmla="*/ 2318555 w 3779766"/>
              <a:gd name="connsiteY122" fmla="*/ 1423602 h 1963181"/>
              <a:gd name="connsiteX123" fmla="*/ 2349103 w 3779766"/>
              <a:gd name="connsiteY123" fmla="*/ 1425195 h 1963181"/>
              <a:gd name="connsiteX124" fmla="*/ 2366351 w 3779766"/>
              <a:gd name="connsiteY124" fmla="*/ 1410279 h 1963181"/>
              <a:gd name="connsiteX125" fmla="*/ 2396414 w 3779766"/>
              <a:gd name="connsiteY125" fmla="*/ 1395339 h 1963181"/>
              <a:gd name="connsiteX126" fmla="*/ 2438229 w 3779766"/>
              <a:gd name="connsiteY126" fmla="*/ 1414389 h 1963181"/>
              <a:gd name="connsiteX127" fmla="*/ 2487826 w 3779766"/>
              <a:gd name="connsiteY127" fmla="*/ 1408939 h 1963181"/>
              <a:gd name="connsiteX128" fmla="*/ 2563630 w 3779766"/>
              <a:gd name="connsiteY128" fmla="*/ 1395985 h 1963181"/>
              <a:gd name="connsiteX129" fmla="*/ 2615305 w 3779766"/>
              <a:gd name="connsiteY129" fmla="*/ 1394808 h 1963181"/>
              <a:gd name="connsiteX130" fmla="*/ 2617475 w 3779766"/>
              <a:gd name="connsiteY130" fmla="*/ 1385086 h 1963181"/>
              <a:gd name="connsiteX131" fmla="*/ 2628489 w 3779766"/>
              <a:gd name="connsiteY131" fmla="*/ 1356246 h 1963181"/>
              <a:gd name="connsiteX132" fmla="*/ 2634884 w 3779766"/>
              <a:gd name="connsiteY132" fmla="*/ 1166785 h 1963181"/>
              <a:gd name="connsiteX133" fmla="*/ 2632068 w 3779766"/>
              <a:gd name="connsiteY133" fmla="*/ 1142586 h 1963181"/>
              <a:gd name="connsiteX134" fmla="*/ 2636639 w 3779766"/>
              <a:gd name="connsiteY134" fmla="*/ 1120072 h 1963181"/>
              <a:gd name="connsiteX135" fmla="*/ 2647815 w 3779766"/>
              <a:gd name="connsiteY135" fmla="*/ 968342 h 1963181"/>
              <a:gd name="connsiteX136" fmla="*/ 2655042 w 3779766"/>
              <a:gd name="connsiteY136" fmla="*/ 589974 h 1963181"/>
              <a:gd name="connsiteX137" fmla="*/ 2662292 w 3779766"/>
              <a:gd name="connsiteY137" fmla="*/ 301566 h 1963181"/>
              <a:gd name="connsiteX138" fmla="*/ 2666125 w 3779766"/>
              <a:gd name="connsiteY138" fmla="*/ 162981 h 1963181"/>
              <a:gd name="connsiteX139" fmla="*/ 2683281 w 3779766"/>
              <a:gd name="connsiteY139" fmla="*/ 21448 h 1963181"/>
              <a:gd name="connsiteX140" fmla="*/ 2713251 w 3779766"/>
              <a:gd name="connsiteY140" fmla="*/ 6531 h 1963181"/>
              <a:gd name="connsiteX141" fmla="*/ 2720409 w 3779766"/>
              <a:gd name="connsiteY141" fmla="*/ 18599 h 1963181"/>
              <a:gd name="connsiteX142" fmla="*/ 2726389 w 3779766"/>
              <a:gd name="connsiteY142" fmla="*/ 33109 h 1963181"/>
              <a:gd name="connsiteX143" fmla="*/ 2742090 w 3779766"/>
              <a:gd name="connsiteY143" fmla="*/ 296124 h 1963181"/>
              <a:gd name="connsiteX144" fmla="*/ 2749340 w 3779766"/>
              <a:gd name="connsiteY144" fmla="*/ 570023 h 1963181"/>
              <a:gd name="connsiteX145" fmla="*/ 2756937 w 3779766"/>
              <a:gd name="connsiteY145" fmla="*/ 883136 h 1963181"/>
              <a:gd name="connsiteX146" fmla="*/ 2760516 w 3779766"/>
              <a:gd name="connsiteY146" fmla="*/ 1109173 h 1963181"/>
              <a:gd name="connsiteX147" fmla="*/ 2769544 w 3779766"/>
              <a:gd name="connsiteY147" fmla="*/ 1118894 h 1963181"/>
              <a:gd name="connsiteX148" fmla="*/ 2774023 w 3779766"/>
              <a:gd name="connsiteY148" fmla="*/ 1144479 h 1963181"/>
              <a:gd name="connsiteX149" fmla="*/ 2769636 w 3779766"/>
              <a:gd name="connsiteY149" fmla="*/ 1245894 h 1963181"/>
              <a:gd name="connsiteX150" fmla="*/ 2769775 w 3779766"/>
              <a:gd name="connsiteY150" fmla="*/ 1342738 h 1963181"/>
              <a:gd name="connsiteX151" fmla="*/ 2779611 w 3779766"/>
              <a:gd name="connsiteY151" fmla="*/ 1358093 h 1963181"/>
              <a:gd name="connsiteX152" fmla="*/ 2789424 w 3779766"/>
              <a:gd name="connsiteY152" fmla="*/ 1380306 h 1963181"/>
              <a:gd name="connsiteX153" fmla="*/ 2836827 w 3779766"/>
              <a:gd name="connsiteY153" fmla="*/ 1398271 h 1963181"/>
              <a:gd name="connsiteX154" fmla="*/ 2887371 w 3779766"/>
              <a:gd name="connsiteY154" fmla="*/ 1412149 h 1963181"/>
              <a:gd name="connsiteX155" fmla="*/ 2970632 w 3779766"/>
              <a:gd name="connsiteY155" fmla="*/ 1426188 h 1963181"/>
              <a:gd name="connsiteX156" fmla="*/ 3085688 w 3779766"/>
              <a:gd name="connsiteY156" fmla="*/ 1448009 h 1963181"/>
              <a:gd name="connsiteX157" fmla="*/ 3113996 w 3779766"/>
              <a:gd name="connsiteY157" fmla="*/ 1460917 h 1963181"/>
              <a:gd name="connsiteX158" fmla="*/ 3134061 w 3779766"/>
              <a:gd name="connsiteY158" fmla="*/ 1468422 h 1963181"/>
              <a:gd name="connsiteX159" fmla="*/ 3134061 w 3779766"/>
              <a:gd name="connsiteY159" fmla="*/ 1491443 h 1963181"/>
              <a:gd name="connsiteX160" fmla="*/ 3134061 w 3779766"/>
              <a:gd name="connsiteY160" fmla="*/ 1514488 h 1963181"/>
              <a:gd name="connsiteX161" fmla="*/ 3156736 w 3779766"/>
              <a:gd name="connsiteY161" fmla="*/ 1516497 h 1963181"/>
              <a:gd name="connsiteX162" fmla="*/ 3299107 w 3779766"/>
              <a:gd name="connsiteY162" fmla="*/ 1522477 h 1963181"/>
              <a:gd name="connsiteX163" fmla="*/ 3433327 w 3779766"/>
              <a:gd name="connsiteY163" fmla="*/ 1529751 h 1963181"/>
              <a:gd name="connsiteX164" fmla="*/ 3518575 w 3779766"/>
              <a:gd name="connsiteY164" fmla="*/ 1558568 h 1963181"/>
              <a:gd name="connsiteX165" fmla="*/ 3656420 w 3779766"/>
              <a:gd name="connsiteY165" fmla="*/ 1609022 h 1963181"/>
              <a:gd name="connsiteX166" fmla="*/ 3743353 w 3779766"/>
              <a:gd name="connsiteY166" fmla="*/ 1644882 h 1963181"/>
              <a:gd name="connsiteX167" fmla="*/ 3773970 w 3779766"/>
              <a:gd name="connsiteY167" fmla="*/ 1660168 h 1963181"/>
              <a:gd name="connsiteX168" fmla="*/ 3779766 w 3779766"/>
              <a:gd name="connsiteY168" fmla="*/ 1681712 h 1963181"/>
              <a:gd name="connsiteX169" fmla="*/ 3776141 w 3779766"/>
              <a:gd name="connsiteY169" fmla="*/ 1705519 h 1963181"/>
              <a:gd name="connsiteX170" fmla="*/ 3776141 w 3779766"/>
              <a:gd name="connsiteY170" fmla="*/ 1770820 h 1963181"/>
              <a:gd name="connsiteX171" fmla="*/ 3779766 w 3779766"/>
              <a:gd name="connsiteY171" fmla="*/ 1810929 h 1963181"/>
              <a:gd name="connsiteX172" fmla="*/ 3774363 w 3779766"/>
              <a:gd name="connsiteY172" fmla="*/ 1848821 h 1963181"/>
              <a:gd name="connsiteX173" fmla="*/ 3770484 w 3779766"/>
              <a:gd name="connsiteY173" fmla="*/ 1896804 h 1963181"/>
              <a:gd name="connsiteX174" fmla="*/ 3598396 w 3779766"/>
              <a:gd name="connsiteY174" fmla="*/ 1631374 h 1963181"/>
              <a:gd name="connsiteX175" fmla="*/ 3569372 w 3779766"/>
              <a:gd name="connsiteY175" fmla="*/ 1622161 h 1963181"/>
              <a:gd name="connsiteX176" fmla="*/ 3482301 w 3779766"/>
              <a:gd name="connsiteY176" fmla="*/ 1587363 h 1963181"/>
              <a:gd name="connsiteX177" fmla="*/ 3409707 w 3779766"/>
              <a:gd name="connsiteY177" fmla="*/ 1558592 h 1963181"/>
              <a:gd name="connsiteX178" fmla="*/ 3439169 w 3779766"/>
              <a:gd name="connsiteY178" fmla="*/ 1580782 h 1963181"/>
              <a:gd name="connsiteX179" fmla="*/ 3466369 w 3779766"/>
              <a:gd name="connsiteY179" fmla="*/ 1595283 h 1963181"/>
              <a:gd name="connsiteX180" fmla="*/ 3476066 w 3779766"/>
              <a:gd name="connsiteY180" fmla="*/ 1602118 h 1963181"/>
              <a:gd name="connsiteX181" fmla="*/ 3534922 w 3779766"/>
              <a:gd name="connsiteY181" fmla="*/ 1625809 h 1963181"/>
              <a:gd name="connsiteX182" fmla="*/ 3582072 w 3779766"/>
              <a:gd name="connsiteY182" fmla="*/ 1634237 h 1963181"/>
              <a:gd name="connsiteX183" fmla="*/ 3598396 w 3779766"/>
              <a:gd name="connsiteY183" fmla="*/ 1631374 h 1963181"/>
              <a:gd name="connsiteX0" fmla="*/ 3770484 w 3779766"/>
              <a:gd name="connsiteY0" fmla="*/ 1896804 h 1942386"/>
              <a:gd name="connsiteX1" fmla="*/ 517662 w 3779766"/>
              <a:gd name="connsiteY1" fmla="*/ 1941924 h 1942386"/>
              <a:gd name="connsiteX2" fmla="*/ 446017 w 3779766"/>
              <a:gd name="connsiteY2" fmla="*/ 1919849 h 1942386"/>
              <a:gd name="connsiteX3" fmla="*/ 404301 w 3779766"/>
              <a:gd name="connsiteY3" fmla="*/ 1907149 h 1942386"/>
              <a:gd name="connsiteX4" fmla="*/ 377092 w 3779766"/>
              <a:gd name="connsiteY4" fmla="*/ 1896435 h 1942386"/>
              <a:gd name="connsiteX5" fmla="*/ 342630 w 3779766"/>
              <a:gd name="connsiteY5" fmla="*/ 1877038 h 1942386"/>
              <a:gd name="connsiteX6" fmla="*/ 294216 w 3779766"/>
              <a:gd name="connsiteY6" fmla="*/ 1851061 h 1942386"/>
              <a:gd name="connsiteX7" fmla="*/ 267351 w 3779766"/>
              <a:gd name="connsiteY7" fmla="*/ 1837922 h 1942386"/>
              <a:gd name="connsiteX8" fmla="*/ 237085 w 3779766"/>
              <a:gd name="connsiteY8" fmla="*/ 1810721 h 1942386"/>
              <a:gd name="connsiteX9" fmla="*/ 195025 w 3779766"/>
              <a:gd name="connsiteY9" fmla="*/ 1783404 h 1942386"/>
              <a:gd name="connsiteX10" fmla="*/ 153997 w 3779766"/>
              <a:gd name="connsiteY10" fmla="*/ 1781696 h 1942386"/>
              <a:gd name="connsiteX11" fmla="*/ 87364 w 3779766"/>
              <a:gd name="connsiteY11" fmla="*/ 1778232 h 1942386"/>
              <a:gd name="connsiteX12" fmla="*/ 26601 w 3779766"/>
              <a:gd name="connsiteY12" fmla="*/ 1767149 h 1942386"/>
              <a:gd name="connsiteX13" fmla="*/ 7079 w 3779766"/>
              <a:gd name="connsiteY13" fmla="*/ 1752578 h 1942386"/>
              <a:gd name="connsiteX14" fmla="*/ 3451 w 3779766"/>
              <a:gd name="connsiteY14" fmla="*/ 1747244 h 1942386"/>
              <a:gd name="connsiteX15" fmla="*/ 4500 w 3779766"/>
              <a:gd name="connsiteY15" fmla="*/ 1734983 h 1942386"/>
              <a:gd name="connsiteX16" fmla="*/ 99583 w 3779766"/>
              <a:gd name="connsiteY16" fmla="*/ 1709006 h 1942386"/>
              <a:gd name="connsiteX17" fmla="*/ 142152 w 3779766"/>
              <a:gd name="connsiteY17" fmla="*/ 1698730 h 1942386"/>
              <a:gd name="connsiteX18" fmla="*/ 144871 w 3779766"/>
              <a:gd name="connsiteY18" fmla="*/ 1648415 h 1942386"/>
              <a:gd name="connsiteX19" fmla="*/ 144927 w 3779766"/>
              <a:gd name="connsiteY19" fmla="*/ 1602187 h 1942386"/>
              <a:gd name="connsiteX20" fmla="*/ 127095 w 3779766"/>
              <a:gd name="connsiteY20" fmla="*/ 1590388 h 1942386"/>
              <a:gd name="connsiteX21" fmla="*/ 98069 w 3779766"/>
              <a:gd name="connsiteY21" fmla="*/ 1537232 h 1942386"/>
              <a:gd name="connsiteX22" fmla="*/ 116284 w 3779766"/>
              <a:gd name="connsiteY22" fmla="*/ 1494237 h 1942386"/>
              <a:gd name="connsiteX23" fmla="*/ 123160 w 3779766"/>
              <a:gd name="connsiteY23" fmla="*/ 1487425 h 1942386"/>
              <a:gd name="connsiteX24" fmla="*/ 126661 w 3779766"/>
              <a:gd name="connsiteY24" fmla="*/ 1482414 h 1942386"/>
              <a:gd name="connsiteX25" fmla="*/ 134770 w 3779766"/>
              <a:gd name="connsiteY25" fmla="*/ 1463134 h 1942386"/>
              <a:gd name="connsiteX26" fmla="*/ 128905 w 3779766"/>
              <a:gd name="connsiteY26" fmla="*/ 1445192 h 1942386"/>
              <a:gd name="connsiteX27" fmla="*/ 86073 w 3779766"/>
              <a:gd name="connsiteY27" fmla="*/ 1398964 h 1942386"/>
              <a:gd name="connsiteX28" fmla="*/ 58682 w 3779766"/>
              <a:gd name="connsiteY28" fmla="*/ 1370193 h 1942386"/>
              <a:gd name="connsiteX29" fmla="*/ 82515 w 3779766"/>
              <a:gd name="connsiteY29" fmla="*/ 1360471 h 1942386"/>
              <a:gd name="connsiteX30" fmla="*/ 107588 w 3779766"/>
              <a:gd name="connsiteY30" fmla="*/ 1354075 h 1942386"/>
              <a:gd name="connsiteX31" fmla="*/ 109029 w 3779766"/>
              <a:gd name="connsiteY31" fmla="*/ 1134134 h 1942386"/>
              <a:gd name="connsiteX32" fmla="*/ 106773 w 3779766"/>
              <a:gd name="connsiteY32" fmla="*/ 996282 h 1942386"/>
              <a:gd name="connsiteX33" fmla="*/ 108173 w 3779766"/>
              <a:gd name="connsiteY33" fmla="*/ 925000 h 1942386"/>
              <a:gd name="connsiteX34" fmla="*/ 112502 w 3779766"/>
              <a:gd name="connsiteY34" fmla="*/ 892765 h 1942386"/>
              <a:gd name="connsiteX35" fmla="*/ 187551 w 3779766"/>
              <a:gd name="connsiteY35" fmla="*/ 893319 h 1942386"/>
              <a:gd name="connsiteX36" fmla="*/ 206618 w 3779766"/>
              <a:gd name="connsiteY36" fmla="*/ 888770 h 1942386"/>
              <a:gd name="connsiteX37" fmla="*/ 212060 w 3779766"/>
              <a:gd name="connsiteY37" fmla="*/ 871614 h 1942386"/>
              <a:gd name="connsiteX38" fmla="*/ 217602 w 3779766"/>
              <a:gd name="connsiteY38" fmla="*/ 855288 h 1942386"/>
              <a:gd name="connsiteX39" fmla="*/ 224734 w 3779766"/>
              <a:gd name="connsiteY39" fmla="*/ 834853 h 1942386"/>
              <a:gd name="connsiteX40" fmla="*/ 231984 w 3779766"/>
              <a:gd name="connsiteY40" fmla="*/ 811277 h 1942386"/>
              <a:gd name="connsiteX41" fmla="*/ 256610 w 3779766"/>
              <a:gd name="connsiteY41" fmla="*/ 750017 h 1942386"/>
              <a:gd name="connsiteX42" fmla="*/ 291579 w 3779766"/>
              <a:gd name="connsiteY42" fmla="*/ 723832 h 1942386"/>
              <a:gd name="connsiteX43" fmla="*/ 315396 w 3779766"/>
              <a:gd name="connsiteY43" fmla="*/ 711501 h 1942386"/>
              <a:gd name="connsiteX44" fmla="*/ 315428 w 3779766"/>
              <a:gd name="connsiteY44" fmla="*/ 689750 h 1942386"/>
              <a:gd name="connsiteX45" fmla="*/ 323912 w 3779766"/>
              <a:gd name="connsiteY45" fmla="*/ 657422 h 1942386"/>
              <a:gd name="connsiteX46" fmla="*/ 336154 w 3779766"/>
              <a:gd name="connsiteY46" fmla="*/ 649202 h 1942386"/>
              <a:gd name="connsiteX47" fmla="*/ 351700 w 3779766"/>
              <a:gd name="connsiteY47" fmla="*/ 701942 h 1942386"/>
              <a:gd name="connsiteX48" fmla="*/ 372476 w 3779766"/>
              <a:gd name="connsiteY48" fmla="*/ 730274 h 1942386"/>
              <a:gd name="connsiteX49" fmla="*/ 426111 w 3779766"/>
              <a:gd name="connsiteY49" fmla="*/ 821229 h 1942386"/>
              <a:gd name="connsiteX50" fmla="*/ 431974 w 3779766"/>
              <a:gd name="connsiteY50" fmla="*/ 838755 h 1942386"/>
              <a:gd name="connsiteX51" fmla="*/ 434606 w 3779766"/>
              <a:gd name="connsiteY51" fmla="*/ 856974 h 1942386"/>
              <a:gd name="connsiteX52" fmla="*/ 437739 w 3779766"/>
              <a:gd name="connsiteY52" fmla="*/ 876994 h 1942386"/>
              <a:gd name="connsiteX53" fmla="*/ 543964 w 3779766"/>
              <a:gd name="connsiteY53" fmla="*/ 883783 h 1942386"/>
              <a:gd name="connsiteX54" fmla="*/ 571249 w 3779766"/>
              <a:gd name="connsiteY54" fmla="*/ 851640 h 1942386"/>
              <a:gd name="connsiteX55" fmla="*/ 607848 w 3779766"/>
              <a:gd name="connsiteY55" fmla="*/ 847553 h 1942386"/>
              <a:gd name="connsiteX56" fmla="*/ 654748 w 3779766"/>
              <a:gd name="connsiteY56" fmla="*/ 841873 h 1942386"/>
              <a:gd name="connsiteX57" fmla="*/ 706878 w 3779766"/>
              <a:gd name="connsiteY57" fmla="*/ 832706 h 1942386"/>
              <a:gd name="connsiteX58" fmla="*/ 748989 w 3779766"/>
              <a:gd name="connsiteY58" fmla="*/ 823700 h 1942386"/>
              <a:gd name="connsiteX59" fmla="*/ 762734 w 3779766"/>
              <a:gd name="connsiteY59" fmla="*/ 792666 h 1942386"/>
              <a:gd name="connsiteX60" fmla="*/ 780389 w 3779766"/>
              <a:gd name="connsiteY60" fmla="*/ 729258 h 1942386"/>
              <a:gd name="connsiteX61" fmla="*/ 792756 w 3779766"/>
              <a:gd name="connsiteY61" fmla="*/ 707507 h 1942386"/>
              <a:gd name="connsiteX62" fmla="*/ 813608 w 3779766"/>
              <a:gd name="connsiteY62" fmla="*/ 677650 h 1942386"/>
              <a:gd name="connsiteX63" fmla="*/ 883327 w 3779766"/>
              <a:gd name="connsiteY63" fmla="*/ 636710 h 1942386"/>
              <a:gd name="connsiteX64" fmla="*/ 899467 w 3779766"/>
              <a:gd name="connsiteY64" fmla="*/ 624195 h 1942386"/>
              <a:gd name="connsiteX65" fmla="*/ 904965 w 3779766"/>
              <a:gd name="connsiteY65" fmla="*/ 594685 h 1942386"/>
              <a:gd name="connsiteX66" fmla="*/ 912758 w 3779766"/>
              <a:gd name="connsiteY66" fmla="*/ 554275 h 1942386"/>
              <a:gd name="connsiteX67" fmla="*/ 936503 w 3779766"/>
              <a:gd name="connsiteY67" fmla="*/ 561734 h 1942386"/>
              <a:gd name="connsiteX68" fmla="*/ 942372 w 3779766"/>
              <a:gd name="connsiteY68" fmla="*/ 585540 h 1942386"/>
              <a:gd name="connsiteX69" fmla="*/ 946665 w 3779766"/>
              <a:gd name="connsiteY69" fmla="*/ 598448 h 1942386"/>
              <a:gd name="connsiteX70" fmla="*/ 948835 w 3779766"/>
              <a:gd name="connsiteY70" fmla="*/ 622809 h 1942386"/>
              <a:gd name="connsiteX71" fmla="*/ 969655 w 3779766"/>
              <a:gd name="connsiteY71" fmla="*/ 642229 h 1942386"/>
              <a:gd name="connsiteX72" fmla="*/ 1048197 w 3779766"/>
              <a:gd name="connsiteY72" fmla="*/ 708453 h 1942386"/>
              <a:gd name="connsiteX73" fmla="*/ 1051127 w 3779766"/>
              <a:gd name="connsiteY73" fmla="*/ 713326 h 1942386"/>
              <a:gd name="connsiteX74" fmla="*/ 1082825 w 3779766"/>
              <a:gd name="connsiteY74" fmla="*/ 806798 h 1942386"/>
              <a:gd name="connsiteX75" fmla="*/ 1085263 w 3779766"/>
              <a:gd name="connsiteY75" fmla="*/ 831528 h 1942386"/>
              <a:gd name="connsiteX76" fmla="*/ 1103913 w 3779766"/>
              <a:gd name="connsiteY76" fmla="*/ 844366 h 1942386"/>
              <a:gd name="connsiteX77" fmla="*/ 1137802 w 3779766"/>
              <a:gd name="connsiteY77" fmla="*/ 863162 h 1942386"/>
              <a:gd name="connsiteX78" fmla="*/ 1194891 w 3779766"/>
              <a:gd name="connsiteY78" fmla="*/ 889555 h 1942386"/>
              <a:gd name="connsiteX79" fmla="*/ 1236746 w 3779766"/>
              <a:gd name="connsiteY79" fmla="*/ 909968 h 1942386"/>
              <a:gd name="connsiteX80" fmla="*/ 1290196 w 3779766"/>
              <a:gd name="connsiteY80" fmla="*/ 910499 h 1942386"/>
              <a:gd name="connsiteX81" fmla="*/ 1343647 w 3779766"/>
              <a:gd name="connsiteY81" fmla="*/ 911030 h 1942386"/>
              <a:gd name="connsiteX82" fmla="*/ 1346343 w 3779766"/>
              <a:gd name="connsiteY82" fmla="*/ 895236 h 1942386"/>
              <a:gd name="connsiteX83" fmla="*/ 1352319 w 3779766"/>
              <a:gd name="connsiteY83" fmla="*/ 875285 h 1942386"/>
              <a:gd name="connsiteX84" fmla="*/ 1358188 w 3779766"/>
              <a:gd name="connsiteY84" fmla="*/ 856628 h 1942386"/>
              <a:gd name="connsiteX85" fmla="*/ 1409695 w 3779766"/>
              <a:gd name="connsiteY85" fmla="*/ 788810 h 1942386"/>
              <a:gd name="connsiteX86" fmla="*/ 1421840 w 3779766"/>
              <a:gd name="connsiteY86" fmla="*/ 771353 h 1942386"/>
              <a:gd name="connsiteX87" fmla="*/ 1425160 w 3779766"/>
              <a:gd name="connsiteY87" fmla="*/ 754866 h 1942386"/>
              <a:gd name="connsiteX88" fmla="*/ 1429695 w 3779766"/>
              <a:gd name="connsiteY88" fmla="*/ 742628 h 1942386"/>
              <a:gd name="connsiteX89" fmla="*/ 1435334 w 3779766"/>
              <a:gd name="connsiteY89" fmla="*/ 732376 h 1942386"/>
              <a:gd name="connsiteX90" fmla="*/ 1454475 w 3779766"/>
              <a:gd name="connsiteY90" fmla="*/ 768328 h 1942386"/>
              <a:gd name="connsiteX91" fmla="*/ 1472316 w 3779766"/>
              <a:gd name="connsiteY91" fmla="*/ 794721 h 1942386"/>
              <a:gd name="connsiteX92" fmla="*/ 1518688 w 3779766"/>
              <a:gd name="connsiteY92" fmla="*/ 895605 h 1942386"/>
              <a:gd name="connsiteX93" fmla="*/ 1525097 w 3779766"/>
              <a:gd name="connsiteY93" fmla="*/ 927355 h 1942386"/>
              <a:gd name="connsiteX94" fmla="*/ 1555361 w 3779766"/>
              <a:gd name="connsiteY94" fmla="*/ 918281 h 1942386"/>
              <a:gd name="connsiteX95" fmla="*/ 1616927 w 3779766"/>
              <a:gd name="connsiteY95" fmla="*/ 919620 h 1942386"/>
              <a:gd name="connsiteX96" fmla="*/ 1646759 w 3779766"/>
              <a:gd name="connsiteY96" fmla="*/ 932782 h 1942386"/>
              <a:gd name="connsiteX97" fmla="*/ 1673059 w 3779766"/>
              <a:gd name="connsiteY97" fmla="*/ 946544 h 1942386"/>
              <a:gd name="connsiteX98" fmla="*/ 1684742 w 3779766"/>
              <a:gd name="connsiteY98" fmla="*/ 976862 h 1942386"/>
              <a:gd name="connsiteX99" fmla="*/ 1695871 w 3779766"/>
              <a:gd name="connsiteY99" fmla="*/ 990555 h 1942386"/>
              <a:gd name="connsiteX100" fmla="*/ 1693770 w 3779766"/>
              <a:gd name="connsiteY100" fmla="*/ 1015216 h 1942386"/>
              <a:gd name="connsiteX101" fmla="*/ 1682964 w 3779766"/>
              <a:gd name="connsiteY101" fmla="*/ 1036875 h 1942386"/>
              <a:gd name="connsiteX102" fmla="*/ 1680955 w 3779766"/>
              <a:gd name="connsiteY102" fmla="*/ 1123813 h 1942386"/>
              <a:gd name="connsiteX103" fmla="*/ 1682687 w 3779766"/>
              <a:gd name="connsiteY103" fmla="*/ 1206063 h 1942386"/>
              <a:gd name="connsiteX104" fmla="*/ 1689037 w 3779766"/>
              <a:gd name="connsiteY104" fmla="*/ 1267046 h 1942386"/>
              <a:gd name="connsiteX105" fmla="*/ 1694740 w 3779766"/>
              <a:gd name="connsiteY105" fmla="*/ 1313412 h 1942386"/>
              <a:gd name="connsiteX106" fmla="*/ 1742674 w 3779766"/>
              <a:gd name="connsiteY106" fmla="*/ 1294686 h 1942386"/>
              <a:gd name="connsiteX107" fmla="*/ 1800052 w 3779766"/>
              <a:gd name="connsiteY107" fmla="*/ 1306162 h 1942386"/>
              <a:gd name="connsiteX108" fmla="*/ 1839005 w 3779766"/>
              <a:gd name="connsiteY108" fmla="*/ 1350935 h 1942386"/>
              <a:gd name="connsiteX109" fmla="*/ 1844338 w 3779766"/>
              <a:gd name="connsiteY109" fmla="*/ 1368346 h 1942386"/>
              <a:gd name="connsiteX110" fmla="*/ 1849788 w 3779766"/>
              <a:gd name="connsiteY110" fmla="*/ 1386795 h 1942386"/>
              <a:gd name="connsiteX111" fmla="*/ 1855837 w 3779766"/>
              <a:gd name="connsiteY111" fmla="*/ 1400465 h 1942386"/>
              <a:gd name="connsiteX112" fmla="*/ 2002757 w 3779766"/>
              <a:gd name="connsiteY112" fmla="*/ 1409794 h 1942386"/>
              <a:gd name="connsiteX113" fmla="*/ 2025362 w 3779766"/>
              <a:gd name="connsiteY113" fmla="*/ 1401412 h 1942386"/>
              <a:gd name="connsiteX114" fmla="*/ 2062375 w 3779766"/>
              <a:gd name="connsiteY114" fmla="*/ 1386495 h 1942386"/>
              <a:gd name="connsiteX115" fmla="*/ 2098071 w 3779766"/>
              <a:gd name="connsiteY115" fmla="*/ 1379013 h 1942386"/>
              <a:gd name="connsiteX116" fmla="*/ 2146375 w 3779766"/>
              <a:gd name="connsiteY116" fmla="*/ 1371624 h 1942386"/>
              <a:gd name="connsiteX117" fmla="*/ 2188052 w 3779766"/>
              <a:gd name="connsiteY117" fmla="*/ 1368392 h 1942386"/>
              <a:gd name="connsiteX118" fmla="*/ 2251734 w 3779766"/>
              <a:gd name="connsiteY118" fmla="*/ 1372040 h 1942386"/>
              <a:gd name="connsiteX119" fmla="*/ 2272630 w 3779766"/>
              <a:gd name="connsiteY119" fmla="*/ 1392937 h 1942386"/>
              <a:gd name="connsiteX120" fmla="*/ 2281404 w 3779766"/>
              <a:gd name="connsiteY120" fmla="*/ 1413257 h 1942386"/>
              <a:gd name="connsiteX121" fmla="*/ 2318555 w 3779766"/>
              <a:gd name="connsiteY121" fmla="*/ 1423602 h 1942386"/>
              <a:gd name="connsiteX122" fmla="*/ 2349103 w 3779766"/>
              <a:gd name="connsiteY122" fmla="*/ 1425195 h 1942386"/>
              <a:gd name="connsiteX123" fmla="*/ 2366351 w 3779766"/>
              <a:gd name="connsiteY123" fmla="*/ 1410279 h 1942386"/>
              <a:gd name="connsiteX124" fmla="*/ 2396414 w 3779766"/>
              <a:gd name="connsiteY124" fmla="*/ 1395339 h 1942386"/>
              <a:gd name="connsiteX125" fmla="*/ 2438229 w 3779766"/>
              <a:gd name="connsiteY125" fmla="*/ 1414389 h 1942386"/>
              <a:gd name="connsiteX126" fmla="*/ 2487826 w 3779766"/>
              <a:gd name="connsiteY126" fmla="*/ 1408939 h 1942386"/>
              <a:gd name="connsiteX127" fmla="*/ 2563630 w 3779766"/>
              <a:gd name="connsiteY127" fmla="*/ 1395985 h 1942386"/>
              <a:gd name="connsiteX128" fmla="*/ 2615305 w 3779766"/>
              <a:gd name="connsiteY128" fmla="*/ 1394808 h 1942386"/>
              <a:gd name="connsiteX129" fmla="*/ 2617475 w 3779766"/>
              <a:gd name="connsiteY129" fmla="*/ 1385086 h 1942386"/>
              <a:gd name="connsiteX130" fmla="*/ 2628489 w 3779766"/>
              <a:gd name="connsiteY130" fmla="*/ 1356246 h 1942386"/>
              <a:gd name="connsiteX131" fmla="*/ 2634884 w 3779766"/>
              <a:gd name="connsiteY131" fmla="*/ 1166785 h 1942386"/>
              <a:gd name="connsiteX132" fmla="*/ 2632068 w 3779766"/>
              <a:gd name="connsiteY132" fmla="*/ 1142586 h 1942386"/>
              <a:gd name="connsiteX133" fmla="*/ 2636639 w 3779766"/>
              <a:gd name="connsiteY133" fmla="*/ 1120072 h 1942386"/>
              <a:gd name="connsiteX134" fmla="*/ 2647815 w 3779766"/>
              <a:gd name="connsiteY134" fmla="*/ 968342 h 1942386"/>
              <a:gd name="connsiteX135" fmla="*/ 2655042 w 3779766"/>
              <a:gd name="connsiteY135" fmla="*/ 589974 h 1942386"/>
              <a:gd name="connsiteX136" fmla="*/ 2662292 w 3779766"/>
              <a:gd name="connsiteY136" fmla="*/ 301566 h 1942386"/>
              <a:gd name="connsiteX137" fmla="*/ 2666125 w 3779766"/>
              <a:gd name="connsiteY137" fmla="*/ 162981 h 1942386"/>
              <a:gd name="connsiteX138" fmla="*/ 2683281 w 3779766"/>
              <a:gd name="connsiteY138" fmla="*/ 21448 h 1942386"/>
              <a:gd name="connsiteX139" fmla="*/ 2713251 w 3779766"/>
              <a:gd name="connsiteY139" fmla="*/ 6531 h 1942386"/>
              <a:gd name="connsiteX140" fmla="*/ 2720409 w 3779766"/>
              <a:gd name="connsiteY140" fmla="*/ 18599 h 1942386"/>
              <a:gd name="connsiteX141" fmla="*/ 2726389 w 3779766"/>
              <a:gd name="connsiteY141" fmla="*/ 33109 h 1942386"/>
              <a:gd name="connsiteX142" fmla="*/ 2742090 w 3779766"/>
              <a:gd name="connsiteY142" fmla="*/ 296124 h 1942386"/>
              <a:gd name="connsiteX143" fmla="*/ 2749340 w 3779766"/>
              <a:gd name="connsiteY143" fmla="*/ 570023 h 1942386"/>
              <a:gd name="connsiteX144" fmla="*/ 2756937 w 3779766"/>
              <a:gd name="connsiteY144" fmla="*/ 883136 h 1942386"/>
              <a:gd name="connsiteX145" fmla="*/ 2760516 w 3779766"/>
              <a:gd name="connsiteY145" fmla="*/ 1109173 h 1942386"/>
              <a:gd name="connsiteX146" fmla="*/ 2769544 w 3779766"/>
              <a:gd name="connsiteY146" fmla="*/ 1118894 h 1942386"/>
              <a:gd name="connsiteX147" fmla="*/ 2774023 w 3779766"/>
              <a:gd name="connsiteY147" fmla="*/ 1144479 h 1942386"/>
              <a:gd name="connsiteX148" fmla="*/ 2769636 w 3779766"/>
              <a:gd name="connsiteY148" fmla="*/ 1245894 h 1942386"/>
              <a:gd name="connsiteX149" fmla="*/ 2769775 w 3779766"/>
              <a:gd name="connsiteY149" fmla="*/ 1342738 h 1942386"/>
              <a:gd name="connsiteX150" fmla="*/ 2779611 w 3779766"/>
              <a:gd name="connsiteY150" fmla="*/ 1358093 h 1942386"/>
              <a:gd name="connsiteX151" fmla="*/ 2789424 w 3779766"/>
              <a:gd name="connsiteY151" fmla="*/ 1380306 h 1942386"/>
              <a:gd name="connsiteX152" fmla="*/ 2836827 w 3779766"/>
              <a:gd name="connsiteY152" fmla="*/ 1398271 h 1942386"/>
              <a:gd name="connsiteX153" fmla="*/ 2887371 w 3779766"/>
              <a:gd name="connsiteY153" fmla="*/ 1412149 h 1942386"/>
              <a:gd name="connsiteX154" fmla="*/ 2970632 w 3779766"/>
              <a:gd name="connsiteY154" fmla="*/ 1426188 h 1942386"/>
              <a:gd name="connsiteX155" fmla="*/ 3085688 w 3779766"/>
              <a:gd name="connsiteY155" fmla="*/ 1448009 h 1942386"/>
              <a:gd name="connsiteX156" fmla="*/ 3113996 w 3779766"/>
              <a:gd name="connsiteY156" fmla="*/ 1460917 h 1942386"/>
              <a:gd name="connsiteX157" fmla="*/ 3134061 w 3779766"/>
              <a:gd name="connsiteY157" fmla="*/ 1468422 h 1942386"/>
              <a:gd name="connsiteX158" fmla="*/ 3134061 w 3779766"/>
              <a:gd name="connsiteY158" fmla="*/ 1491443 h 1942386"/>
              <a:gd name="connsiteX159" fmla="*/ 3134061 w 3779766"/>
              <a:gd name="connsiteY159" fmla="*/ 1514488 h 1942386"/>
              <a:gd name="connsiteX160" fmla="*/ 3156736 w 3779766"/>
              <a:gd name="connsiteY160" fmla="*/ 1516497 h 1942386"/>
              <a:gd name="connsiteX161" fmla="*/ 3299107 w 3779766"/>
              <a:gd name="connsiteY161" fmla="*/ 1522477 h 1942386"/>
              <a:gd name="connsiteX162" fmla="*/ 3433327 w 3779766"/>
              <a:gd name="connsiteY162" fmla="*/ 1529751 h 1942386"/>
              <a:gd name="connsiteX163" fmla="*/ 3518575 w 3779766"/>
              <a:gd name="connsiteY163" fmla="*/ 1558568 h 1942386"/>
              <a:gd name="connsiteX164" fmla="*/ 3656420 w 3779766"/>
              <a:gd name="connsiteY164" fmla="*/ 1609022 h 1942386"/>
              <a:gd name="connsiteX165" fmla="*/ 3743353 w 3779766"/>
              <a:gd name="connsiteY165" fmla="*/ 1644882 h 1942386"/>
              <a:gd name="connsiteX166" fmla="*/ 3773970 w 3779766"/>
              <a:gd name="connsiteY166" fmla="*/ 1660168 h 1942386"/>
              <a:gd name="connsiteX167" fmla="*/ 3779766 w 3779766"/>
              <a:gd name="connsiteY167" fmla="*/ 1681712 h 1942386"/>
              <a:gd name="connsiteX168" fmla="*/ 3776141 w 3779766"/>
              <a:gd name="connsiteY168" fmla="*/ 1705519 h 1942386"/>
              <a:gd name="connsiteX169" fmla="*/ 3776141 w 3779766"/>
              <a:gd name="connsiteY169" fmla="*/ 1770820 h 1942386"/>
              <a:gd name="connsiteX170" fmla="*/ 3779766 w 3779766"/>
              <a:gd name="connsiteY170" fmla="*/ 1810929 h 1942386"/>
              <a:gd name="connsiteX171" fmla="*/ 3774363 w 3779766"/>
              <a:gd name="connsiteY171" fmla="*/ 1848821 h 1942386"/>
              <a:gd name="connsiteX172" fmla="*/ 3770484 w 3779766"/>
              <a:gd name="connsiteY172" fmla="*/ 1896804 h 1942386"/>
              <a:gd name="connsiteX173" fmla="*/ 3598396 w 3779766"/>
              <a:gd name="connsiteY173" fmla="*/ 1631374 h 1942386"/>
              <a:gd name="connsiteX174" fmla="*/ 3569372 w 3779766"/>
              <a:gd name="connsiteY174" fmla="*/ 1622161 h 1942386"/>
              <a:gd name="connsiteX175" fmla="*/ 3482301 w 3779766"/>
              <a:gd name="connsiteY175" fmla="*/ 1587363 h 1942386"/>
              <a:gd name="connsiteX176" fmla="*/ 3409707 w 3779766"/>
              <a:gd name="connsiteY176" fmla="*/ 1558592 h 1942386"/>
              <a:gd name="connsiteX177" fmla="*/ 3439169 w 3779766"/>
              <a:gd name="connsiteY177" fmla="*/ 1580782 h 1942386"/>
              <a:gd name="connsiteX178" fmla="*/ 3466369 w 3779766"/>
              <a:gd name="connsiteY178" fmla="*/ 1595283 h 1942386"/>
              <a:gd name="connsiteX179" fmla="*/ 3476066 w 3779766"/>
              <a:gd name="connsiteY179" fmla="*/ 1602118 h 1942386"/>
              <a:gd name="connsiteX180" fmla="*/ 3534922 w 3779766"/>
              <a:gd name="connsiteY180" fmla="*/ 1625809 h 1942386"/>
              <a:gd name="connsiteX181" fmla="*/ 3582072 w 3779766"/>
              <a:gd name="connsiteY181" fmla="*/ 1634237 h 1942386"/>
              <a:gd name="connsiteX182" fmla="*/ 3598396 w 3779766"/>
              <a:gd name="connsiteY182" fmla="*/ 1631374 h 1942386"/>
              <a:gd name="connsiteX0" fmla="*/ 3770484 w 3779766"/>
              <a:gd name="connsiteY0" fmla="*/ 1896804 h 1919849"/>
              <a:gd name="connsiteX1" fmla="*/ 446017 w 3779766"/>
              <a:gd name="connsiteY1" fmla="*/ 1919849 h 1919849"/>
              <a:gd name="connsiteX2" fmla="*/ 404301 w 3779766"/>
              <a:gd name="connsiteY2" fmla="*/ 1907149 h 1919849"/>
              <a:gd name="connsiteX3" fmla="*/ 377092 w 3779766"/>
              <a:gd name="connsiteY3" fmla="*/ 1896435 h 1919849"/>
              <a:gd name="connsiteX4" fmla="*/ 342630 w 3779766"/>
              <a:gd name="connsiteY4" fmla="*/ 1877038 h 1919849"/>
              <a:gd name="connsiteX5" fmla="*/ 294216 w 3779766"/>
              <a:gd name="connsiteY5" fmla="*/ 1851061 h 1919849"/>
              <a:gd name="connsiteX6" fmla="*/ 267351 w 3779766"/>
              <a:gd name="connsiteY6" fmla="*/ 1837922 h 1919849"/>
              <a:gd name="connsiteX7" fmla="*/ 237085 w 3779766"/>
              <a:gd name="connsiteY7" fmla="*/ 1810721 h 1919849"/>
              <a:gd name="connsiteX8" fmla="*/ 195025 w 3779766"/>
              <a:gd name="connsiteY8" fmla="*/ 1783404 h 1919849"/>
              <a:gd name="connsiteX9" fmla="*/ 153997 w 3779766"/>
              <a:gd name="connsiteY9" fmla="*/ 1781696 h 1919849"/>
              <a:gd name="connsiteX10" fmla="*/ 87364 w 3779766"/>
              <a:gd name="connsiteY10" fmla="*/ 1778232 h 1919849"/>
              <a:gd name="connsiteX11" fmla="*/ 26601 w 3779766"/>
              <a:gd name="connsiteY11" fmla="*/ 1767149 h 1919849"/>
              <a:gd name="connsiteX12" fmla="*/ 7079 w 3779766"/>
              <a:gd name="connsiteY12" fmla="*/ 1752578 h 1919849"/>
              <a:gd name="connsiteX13" fmla="*/ 3451 w 3779766"/>
              <a:gd name="connsiteY13" fmla="*/ 1747244 h 1919849"/>
              <a:gd name="connsiteX14" fmla="*/ 4500 w 3779766"/>
              <a:gd name="connsiteY14" fmla="*/ 1734983 h 1919849"/>
              <a:gd name="connsiteX15" fmla="*/ 99583 w 3779766"/>
              <a:gd name="connsiteY15" fmla="*/ 1709006 h 1919849"/>
              <a:gd name="connsiteX16" fmla="*/ 142152 w 3779766"/>
              <a:gd name="connsiteY16" fmla="*/ 1698730 h 1919849"/>
              <a:gd name="connsiteX17" fmla="*/ 144871 w 3779766"/>
              <a:gd name="connsiteY17" fmla="*/ 1648415 h 1919849"/>
              <a:gd name="connsiteX18" fmla="*/ 144927 w 3779766"/>
              <a:gd name="connsiteY18" fmla="*/ 1602187 h 1919849"/>
              <a:gd name="connsiteX19" fmla="*/ 127095 w 3779766"/>
              <a:gd name="connsiteY19" fmla="*/ 1590388 h 1919849"/>
              <a:gd name="connsiteX20" fmla="*/ 98069 w 3779766"/>
              <a:gd name="connsiteY20" fmla="*/ 1537232 h 1919849"/>
              <a:gd name="connsiteX21" fmla="*/ 116284 w 3779766"/>
              <a:gd name="connsiteY21" fmla="*/ 1494237 h 1919849"/>
              <a:gd name="connsiteX22" fmla="*/ 123160 w 3779766"/>
              <a:gd name="connsiteY22" fmla="*/ 1487425 h 1919849"/>
              <a:gd name="connsiteX23" fmla="*/ 126661 w 3779766"/>
              <a:gd name="connsiteY23" fmla="*/ 1482414 h 1919849"/>
              <a:gd name="connsiteX24" fmla="*/ 134770 w 3779766"/>
              <a:gd name="connsiteY24" fmla="*/ 1463134 h 1919849"/>
              <a:gd name="connsiteX25" fmla="*/ 128905 w 3779766"/>
              <a:gd name="connsiteY25" fmla="*/ 1445192 h 1919849"/>
              <a:gd name="connsiteX26" fmla="*/ 86073 w 3779766"/>
              <a:gd name="connsiteY26" fmla="*/ 1398964 h 1919849"/>
              <a:gd name="connsiteX27" fmla="*/ 58682 w 3779766"/>
              <a:gd name="connsiteY27" fmla="*/ 1370193 h 1919849"/>
              <a:gd name="connsiteX28" fmla="*/ 82515 w 3779766"/>
              <a:gd name="connsiteY28" fmla="*/ 1360471 h 1919849"/>
              <a:gd name="connsiteX29" fmla="*/ 107588 w 3779766"/>
              <a:gd name="connsiteY29" fmla="*/ 1354075 h 1919849"/>
              <a:gd name="connsiteX30" fmla="*/ 109029 w 3779766"/>
              <a:gd name="connsiteY30" fmla="*/ 1134134 h 1919849"/>
              <a:gd name="connsiteX31" fmla="*/ 106773 w 3779766"/>
              <a:gd name="connsiteY31" fmla="*/ 996282 h 1919849"/>
              <a:gd name="connsiteX32" fmla="*/ 108173 w 3779766"/>
              <a:gd name="connsiteY32" fmla="*/ 925000 h 1919849"/>
              <a:gd name="connsiteX33" fmla="*/ 112502 w 3779766"/>
              <a:gd name="connsiteY33" fmla="*/ 892765 h 1919849"/>
              <a:gd name="connsiteX34" fmla="*/ 187551 w 3779766"/>
              <a:gd name="connsiteY34" fmla="*/ 893319 h 1919849"/>
              <a:gd name="connsiteX35" fmla="*/ 206618 w 3779766"/>
              <a:gd name="connsiteY35" fmla="*/ 888770 h 1919849"/>
              <a:gd name="connsiteX36" fmla="*/ 212060 w 3779766"/>
              <a:gd name="connsiteY36" fmla="*/ 871614 h 1919849"/>
              <a:gd name="connsiteX37" fmla="*/ 217602 w 3779766"/>
              <a:gd name="connsiteY37" fmla="*/ 855288 h 1919849"/>
              <a:gd name="connsiteX38" fmla="*/ 224734 w 3779766"/>
              <a:gd name="connsiteY38" fmla="*/ 834853 h 1919849"/>
              <a:gd name="connsiteX39" fmla="*/ 231984 w 3779766"/>
              <a:gd name="connsiteY39" fmla="*/ 811277 h 1919849"/>
              <a:gd name="connsiteX40" fmla="*/ 256610 w 3779766"/>
              <a:gd name="connsiteY40" fmla="*/ 750017 h 1919849"/>
              <a:gd name="connsiteX41" fmla="*/ 291579 w 3779766"/>
              <a:gd name="connsiteY41" fmla="*/ 723832 h 1919849"/>
              <a:gd name="connsiteX42" fmla="*/ 315396 w 3779766"/>
              <a:gd name="connsiteY42" fmla="*/ 711501 h 1919849"/>
              <a:gd name="connsiteX43" fmla="*/ 315428 w 3779766"/>
              <a:gd name="connsiteY43" fmla="*/ 689750 h 1919849"/>
              <a:gd name="connsiteX44" fmla="*/ 323912 w 3779766"/>
              <a:gd name="connsiteY44" fmla="*/ 657422 h 1919849"/>
              <a:gd name="connsiteX45" fmla="*/ 336154 w 3779766"/>
              <a:gd name="connsiteY45" fmla="*/ 649202 h 1919849"/>
              <a:gd name="connsiteX46" fmla="*/ 351700 w 3779766"/>
              <a:gd name="connsiteY46" fmla="*/ 701942 h 1919849"/>
              <a:gd name="connsiteX47" fmla="*/ 372476 w 3779766"/>
              <a:gd name="connsiteY47" fmla="*/ 730274 h 1919849"/>
              <a:gd name="connsiteX48" fmla="*/ 426111 w 3779766"/>
              <a:gd name="connsiteY48" fmla="*/ 821229 h 1919849"/>
              <a:gd name="connsiteX49" fmla="*/ 431974 w 3779766"/>
              <a:gd name="connsiteY49" fmla="*/ 838755 h 1919849"/>
              <a:gd name="connsiteX50" fmla="*/ 434606 w 3779766"/>
              <a:gd name="connsiteY50" fmla="*/ 856974 h 1919849"/>
              <a:gd name="connsiteX51" fmla="*/ 437739 w 3779766"/>
              <a:gd name="connsiteY51" fmla="*/ 876994 h 1919849"/>
              <a:gd name="connsiteX52" fmla="*/ 543964 w 3779766"/>
              <a:gd name="connsiteY52" fmla="*/ 883783 h 1919849"/>
              <a:gd name="connsiteX53" fmla="*/ 571249 w 3779766"/>
              <a:gd name="connsiteY53" fmla="*/ 851640 h 1919849"/>
              <a:gd name="connsiteX54" fmla="*/ 607848 w 3779766"/>
              <a:gd name="connsiteY54" fmla="*/ 847553 h 1919849"/>
              <a:gd name="connsiteX55" fmla="*/ 654748 w 3779766"/>
              <a:gd name="connsiteY55" fmla="*/ 841873 h 1919849"/>
              <a:gd name="connsiteX56" fmla="*/ 706878 w 3779766"/>
              <a:gd name="connsiteY56" fmla="*/ 832706 h 1919849"/>
              <a:gd name="connsiteX57" fmla="*/ 748989 w 3779766"/>
              <a:gd name="connsiteY57" fmla="*/ 823700 h 1919849"/>
              <a:gd name="connsiteX58" fmla="*/ 762734 w 3779766"/>
              <a:gd name="connsiteY58" fmla="*/ 792666 h 1919849"/>
              <a:gd name="connsiteX59" fmla="*/ 780389 w 3779766"/>
              <a:gd name="connsiteY59" fmla="*/ 729258 h 1919849"/>
              <a:gd name="connsiteX60" fmla="*/ 792756 w 3779766"/>
              <a:gd name="connsiteY60" fmla="*/ 707507 h 1919849"/>
              <a:gd name="connsiteX61" fmla="*/ 813608 w 3779766"/>
              <a:gd name="connsiteY61" fmla="*/ 677650 h 1919849"/>
              <a:gd name="connsiteX62" fmla="*/ 883327 w 3779766"/>
              <a:gd name="connsiteY62" fmla="*/ 636710 h 1919849"/>
              <a:gd name="connsiteX63" fmla="*/ 899467 w 3779766"/>
              <a:gd name="connsiteY63" fmla="*/ 624195 h 1919849"/>
              <a:gd name="connsiteX64" fmla="*/ 904965 w 3779766"/>
              <a:gd name="connsiteY64" fmla="*/ 594685 h 1919849"/>
              <a:gd name="connsiteX65" fmla="*/ 912758 w 3779766"/>
              <a:gd name="connsiteY65" fmla="*/ 554275 h 1919849"/>
              <a:gd name="connsiteX66" fmla="*/ 936503 w 3779766"/>
              <a:gd name="connsiteY66" fmla="*/ 561734 h 1919849"/>
              <a:gd name="connsiteX67" fmla="*/ 942372 w 3779766"/>
              <a:gd name="connsiteY67" fmla="*/ 585540 h 1919849"/>
              <a:gd name="connsiteX68" fmla="*/ 946665 w 3779766"/>
              <a:gd name="connsiteY68" fmla="*/ 598448 h 1919849"/>
              <a:gd name="connsiteX69" fmla="*/ 948835 w 3779766"/>
              <a:gd name="connsiteY69" fmla="*/ 622809 h 1919849"/>
              <a:gd name="connsiteX70" fmla="*/ 969655 w 3779766"/>
              <a:gd name="connsiteY70" fmla="*/ 642229 h 1919849"/>
              <a:gd name="connsiteX71" fmla="*/ 1048197 w 3779766"/>
              <a:gd name="connsiteY71" fmla="*/ 708453 h 1919849"/>
              <a:gd name="connsiteX72" fmla="*/ 1051127 w 3779766"/>
              <a:gd name="connsiteY72" fmla="*/ 713326 h 1919849"/>
              <a:gd name="connsiteX73" fmla="*/ 1082825 w 3779766"/>
              <a:gd name="connsiteY73" fmla="*/ 806798 h 1919849"/>
              <a:gd name="connsiteX74" fmla="*/ 1085263 w 3779766"/>
              <a:gd name="connsiteY74" fmla="*/ 831528 h 1919849"/>
              <a:gd name="connsiteX75" fmla="*/ 1103913 w 3779766"/>
              <a:gd name="connsiteY75" fmla="*/ 844366 h 1919849"/>
              <a:gd name="connsiteX76" fmla="*/ 1137802 w 3779766"/>
              <a:gd name="connsiteY76" fmla="*/ 863162 h 1919849"/>
              <a:gd name="connsiteX77" fmla="*/ 1194891 w 3779766"/>
              <a:gd name="connsiteY77" fmla="*/ 889555 h 1919849"/>
              <a:gd name="connsiteX78" fmla="*/ 1236746 w 3779766"/>
              <a:gd name="connsiteY78" fmla="*/ 909968 h 1919849"/>
              <a:gd name="connsiteX79" fmla="*/ 1290196 w 3779766"/>
              <a:gd name="connsiteY79" fmla="*/ 910499 h 1919849"/>
              <a:gd name="connsiteX80" fmla="*/ 1343647 w 3779766"/>
              <a:gd name="connsiteY80" fmla="*/ 911030 h 1919849"/>
              <a:gd name="connsiteX81" fmla="*/ 1346343 w 3779766"/>
              <a:gd name="connsiteY81" fmla="*/ 895236 h 1919849"/>
              <a:gd name="connsiteX82" fmla="*/ 1352319 w 3779766"/>
              <a:gd name="connsiteY82" fmla="*/ 875285 h 1919849"/>
              <a:gd name="connsiteX83" fmla="*/ 1358188 w 3779766"/>
              <a:gd name="connsiteY83" fmla="*/ 856628 h 1919849"/>
              <a:gd name="connsiteX84" fmla="*/ 1409695 w 3779766"/>
              <a:gd name="connsiteY84" fmla="*/ 788810 h 1919849"/>
              <a:gd name="connsiteX85" fmla="*/ 1421840 w 3779766"/>
              <a:gd name="connsiteY85" fmla="*/ 771353 h 1919849"/>
              <a:gd name="connsiteX86" fmla="*/ 1425160 w 3779766"/>
              <a:gd name="connsiteY86" fmla="*/ 754866 h 1919849"/>
              <a:gd name="connsiteX87" fmla="*/ 1429695 w 3779766"/>
              <a:gd name="connsiteY87" fmla="*/ 742628 h 1919849"/>
              <a:gd name="connsiteX88" fmla="*/ 1435334 w 3779766"/>
              <a:gd name="connsiteY88" fmla="*/ 732376 h 1919849"/>
              <a:gd name="connsiteX89" fmla="*/ 1454475 w 3779766"/>
              <a:gd name="connsiteY89" fmla="*/ 768328 h 1919849"/>
              <a:gd name="connsiteX90" fmla="*/ 1472316 w 3779766"/>
              <a:gd name="connsiteY90" fmla="*/ 794721 h 1919849"/>
              <a:gd name="connsiteX91" fmla="*/ 1518688 w 3779766"/>
              <a:gd name="connsiteY91" fmla="*/ 895605 h 1919849"/>
              <a:gd name="connsiteX92" fmla="*/ 1525097 w 3779766"/>
              <a:gd name="connsiteY92" fmla="*/ 927355 h 1919849"/>
              <a:gd name="connsiteX93" fmla="*/ 1555361 w 3779766"/>
              <a:gd name="connsiteY93" fmla="*/ 918281 h 1919849"/>
              <a:gd name="connsiteX94" fmla="*/ 1616927 w 3779766"/>
              <a:gd name="connsiteY94" fmla="*/ 919620 h 1919849"/>
              <a:gd name="connsiteX95" fmla="*/ 1646759 w 3779766"/>
              <a:gd name="connsiteY95" fmla="*/ 932782 h 1919849"/>
              <a:gd name="connsiteX96" fmla="*/ 1673059 w 3779766"/>
              <a:gd name="connsiteY96" fmla="*/ 946544 h 1919849"/>
              <a:gd name="connsiteX97" fmla="*/ 1684742 w 3779766"/>
              <a:gd name="connsiteY97" fmla="*/ 976862 h 1919849"/>
              <a:gd name="connsiteX98" fmla="*/ 1695871 w 3779766"/>
              <a:gd name="connsiteY98" fmla="*/ 990555 h 1919849"/>
              <a:gd name="connsiteX99" fmla="*/ 1693770 w 3779766"/>
              <a:gd name="connsiteY99" fmla="*/ 1015216 h 1919849"/>
              <a:gd name="connsiteX100" fmla="*/ 1682964 w 3779766"/>
              <a:gd name="connsiteY100" fmla="*/ 1036875 h 1919849"/>
              <a:gd name="connsiteX101" fmla="*/ 1680955 w 3779766"/>
              <a:gd name="connsiteY101" fmla="*/ 1123813 h 1919849"/>
              <a:gd name="connsiteX102" fmla="*/ 1682687 w 3779766"/>
              <a:gd name="connsiteY102" fmla="*/ 1206063 h 1919849"/>
              <a:gd name="connsiteX103" fmla="*/ 1689037 w 3779766"/>
              <a:gd name="connsiteY103" fmla="*/ 1267046 h 1919849"/>
              <a:gd name="connsiteX104" fmla="*/ 1694740 w 3779766"/>
              <a:gd name="connsiteY104" fmla="*/ 1313412 h 1919849"/>
              <a:gd name="connsiteX105" fmla="*/ 1742674 w 3779766"/>
              <a:gd name="connsiteY105" fmla="*/ 1294686 h 1919849"/>
              <a:gd name="connsiteX106" fmla="*/ 1800052 w 3779766"/>
              <a:gd name="connsiteY106" fmla="*/ 1306162 h 1919849"/>
              <a:gd name="connsiteX107" fmla="*/ 1839005 w 3779766"/>
              <a:gd name="connsiteY107" fmla="*/ 1350935 h 1919849"/>
              <a:gd name="connsiteX108" fmla="*/ 1844338 w 3779766"/>
              <a:gd name="connsiteY108" fmla="*/ 1368346 h 1919849"/>
              <a:gd name="connsiteX109" fmla="*/ 1849788 w 3779766"/>
              <a:gd name="connsiteY109" fmla="*/ 1386795 h 1919849"/>
              <a:gd name="connsiteX110" fmla="*/ 1855837 w 3779766"/>
              <a:gd name="connsiteY110" fmla="*/ 1400465 h 1919849"/>
              <a:gd name="connsiteX111" fmla="*/ 2002757 w 3779766"/>
              <a:gd name="connsiteY111" fmla="*/ 1409794 h 1919849"/>
              <a:gd name="connsiteX112" fmla="*/ 2025362 w 3779766"/>
              <a:gd name="connsiteY112" fmla="*/ 1401412 h 1919849"/>
              <a:gd name="connsiteX113" fmla="*/ 2062375 w 3779766"/>
              <a:gd name="connsiteY113" fmla="*/ 1386495 h 1919849"/>
              <a:gd name="connsiteX114" fmla="*/ 2098071 w 3779766"/>
              <a:gd name="connsiteY114" fmla="*/ 1379013 h 1919849"/>
              <a:gd name="connsiteX115" fmla="*/ 2146375 w 3779766"/>
              <a:gd name="connsiteY115" fmla="*/ 1371624 h 1919849"/>
              <a:gd name="connsiteX116" fmla="*/ 2188052 w 3779766"/>
              <a:gd name="connsiteY116" fmla="*/ 1368392 h 1919849"/>
              <a:gd name="connsiteX117" fmla="*/ 2251734 w 3779766"/>
              <a:gd name="connsiteY117" fmla="*/ 1372040 h 1919849"/>
              <a:gd name="connsiteX118" fmla="*/ 2272630 w 3779766"/>
              <a:gd name="connsiteY118" fmla="*/ 1392937 h 1919849"/>
              <a:gd name="connsiteX119" fmla="*/ 2281404 w 3779766"/>
              <a:gd name="connsiteY119" fmla="*/ 1413257 h 1919849"/>
              <a:gd name="connsiteX120" fmla="*/ 2318555 w 3779766"/>
              <a:gd name="connsiteY120" fmla="*/ 1423602 h 1919849"/>
              <a:gd name="connsiteX121" fmla="*/ 2349103 w 3779766"/>
              <a:gd name="connsiteY121" fmla="*/ 1425195 h 1919849"/>
              <a:gd name="connsiteX122" fmla="*/ 2366351 w 3779766"/>
              <a:gd name="connsiteY122" fmla="*/ 1410279 h 1919849"/>
              <a:gd name="connsiteX123" fmla="*/ 2396414 w 3779766"/>
              <a:gd name="connsiteY123" fmla="*/ 1395339 h 1919849"/>
              <a:gd name="connsiteX124" fmla="*/ 2438229 w 3779766"/>
              <a:gd name="connsiteY124" fmla="*/ 1414389 h 1919849"/>
              <a:gd name="connsiteX125" fmla="*/ 2487826 w 3779766"/>
              <a:gd name="connsiteY125" fmla="*/ 1408939 h 1919849"/>
              <a:gd name="connsiteX126" fmla="*/ 2563630 w 3779766"/>
              <a:gd name="connsiteY126" fmla="*/ 1395985 h 1919849"/>
              <a:gd name="connsiteX127" fmla="*/ 2615305 w 3779766"/>
              <a:gd name="connsiteY127" fmla="*/ 1394808 h 1919849"/>
              <a:gd name="connsiteX128" fmla="*/ 2617475 w 3779766"/>
              <a:gd name="connsiteY128" fmla="*/ 1385086 h 1919849"/>
              <a:gd name="connsiteX129" fmla="*/ 2628489 w 3779766"/>
              <a:gd name="connsiteY129" fmla="*/ 1356246 h 1919849"/>
              <a:gd name="connsiteX130" fmla="*/ 2634884 w 3779766"/>
              <a:gd name="connsiteY130" fmla="*/ 1166785 h 1919849"/>
              <a:gd name="connsiteX131" fmla="*/ 2632068 w 3779766"/>
              <a:gd name="connsiteY131" fmla="*/ 1142586 h 1919849"/>
              <a:gd name="connsiteX132" fmla="*/ 2636639 w 3779766"/>
              <a:gd name="connsiteY132" fmla="*/ 1120072 h 1919849"/>
              <a:gd name="connsiteX133" fmla="*/ 2647815 w 3779766"/>
              <a:gd name="connsiteY133" fmla="*/ 968342 h 1919849"/>
              <a:gd name="connsiteX134" fmla="*/ 2655042 w 3779766"/>
              <a:gd name="connsiteY134" fmla="*/ 589974 h 1919849"/>
              <a:gd name="connsiteX135" fmla="*/ 2662292 w 3779766"/>
              <a:gd name="connsiteY135" fmla="*/ 301566 h 1919849"/>
              <a:gd name="connsiteX136" fmla="*/ 2666125 w 3779766"/>
              <a:gd name="connsiteY136" fmla="*/ 162981 h 1919849"/>
              <a:gd name="connsiteX137" fmla="*/ 2683281 w 3779766"/>
              <a:gd name="connsiteY137" fmla="*/ 21448 h 1919849"/>
              <a:gd name="connsiteX138" fmla="*/ 2713251 w 3779766"/>
              <a:gd name="connsiteY138" fmla="*/ 6531 h 1919849"/>
              <a:gd name="connsiteX139" fmla="*/ 2720409 w 3779766"/>
              <a:gd name="connsiteY139" fmla="*/ 18599 h 1919849"/>
              <a:gd name="connsiteX140" fmla="*/ 2726389 w 3779766"/>
              <a:gd name="connsiteY140" fmla="*/ 33109 h 1919849"/>
              <a:gd name="connsiteX141" fmla="*/ 2742090 w 3779766"/>
              <a:gd name="connsiteY141" fmla="*/ 296124 h 1919849"/>
              <a:gd name="connsiteX142" fmla="*/ 2749340 w 3779766"/>
              <a:gd name="connsiteY142" fmla="*/ 570023 h 1919849"/>
              <a:gd name="connsiteX143" fmla="*/ 2756937 w 3779766"/>
              <a:gd name="connsiteY143" fmla="*/ 883136 h 1919849"/>
              <a:gd name="connsiteX144" fmla="*/ 2760516 w 3779766"/>
              <a:gd name="connsiteY144" fmla="*/ 1109173 h 1919849"/>
              <a:gd name="connsiteX145" fmla="*/ 2769544 w 3779766"/>
              <a:gd name="connsiteY145" fmla="*/ 1118894 h 1919849"/>
              <a:gd name="connsiteX146" fmla="*/ 2774023 w 3779766"/>
              <a:gd name="connsiteY146" fmla="*/ 1144479 h 1919849"/>
              <a:gd name="connsiteX147" fmla="*/ 2769636 w 3779766"/>
              <a:gd name="connsiteY147" fmla="*/ 1245894 h 1919849"/>
              <a:gd name="connsiteX148" fmla="*/ 2769775 w 3779766"/>
              <a:gd name="connsiteY148" fmla="*/ 1342738 h 1919849"/>
              <a:gd name="connsiteX149" fmla="*/ 2779611 w 3779766"/>
              <a:gd name="connsiteY149" fmla="*/ 1358093 h 1919849"/>
              <a:gd name="connsiteX150" fmla="*/ 2789424 w 3779766"/>
              <a:gd name="connsiteY150" fmla="*/ 1380306 h 1919849"/>
              <a:gd name="connsiteX151" fmla="*/ 2836827 w 3779766"/>
              <a:gd name="connsiteY151" fmla="*/ 1398271 h 1919849"/>
              <a:gd name="connsiteX152" fmla="*/ 2887371 w 3779766"/>
              <a:gd name="connsiteY152" fmla="*/ 1412149 h 1919849"/>
              <a:gd name="connsiteX153" fmla="*/ 2970632 w 3779766"/>
              <a:gd name="connsiteY153" fmla="*/ 1426188 h 1919849"/>
              <a:gd name="connsiteX154" fmla="*/ 3085688 w 3779766"/>
              <a:gd name="connsiteY154" fmla="*/ 1448009 h 1919849"/>
              <a:gd name="connsiteX155" fmla="*/ 3113996 w 3779766"/>
              <a:gd name="connsiteY155" fmla="*/ 1460917 h 1919849"/>
              <a:gd name="connsiteX156" fmla="*/ 3134061 w 3779766"/>
              <a:gd name="connsiteY156" fmla="*/ 1468422 h 1919849"/>
              <a:gd name="connsiteX157" fmla="*/ 3134061 w 3779766"/>
              <a:gd name="connsiteY157" fmla="*/ 1491443 h 1919849"/>
              <a:gd name="connsiteX158" fmla="*/ 3134061 w 3779766"/>
              <a:gd name="connsiteY158" fmla="*/ 1514488 h 1919849"/>
              <a:gd name="connsiteX159" fmla="*/ 3156736 w 3779766"/>
              <a:gd name="connsiteY159" fmla="*/ 1516497 h 1919849"/>
              <a:gd name="connsiteX160" fmla="*/ 3299107 w 3779766"/>
              <a:gd name="connsiteY160" fmla="*/ 1522477 h 1919849"/>
              <a:gd name="connsiteX161" fmla="*/ 3433327 w 3779766"/>
              <a:gd name="connsiteY161" fmla="*/ 1529751 h 1919849"/>
              <a:gd name="connsiteX162" fmla="*/ 3518575 w 3779766"/>
              <a:gd name="connsiteY162" fmla="*/ 1558568 h 1919849"/>
              <a:gd name="connsiteX163" fmla="*/ 3656420 w 3779766"/>
              <a:gd name="connsiteY163" fmla="*/ 1609022 h 1919849"/>
              <a:gd name="connsiteX164" fmla="*/ 3743353 w 3779766"/>
              <a:gd name="connsiteY164" fmla="*/ 1644882 h 1919849"/>
              <a:gd name="connsiteX165" fmla="*/ 3773970 w 3779766"/>
              <a:gd name="connsiteY165" fmla="*/ 1660168 h 1919849"/>
              <a:gd name="connsiteX166" fmla="*/ 3779766 w 3779766"/>
              <a:gd name="connsiteY166" fmla="*/ 1681712 h 1919849"/>
              <a:gd name="connsiteX167" fmla="*/ 3776141 w 3779766"/>
              <a:gd name="connsiteY167" fmla="*/ 1705519 h 1919849"/>
              <a:gd name="connsiteX168" fmla="*/ 3776141 w 3779766"/>
              <a:gd name="connsiteY168" fmla="*/ 1770820 h 1919849"/>
              <a:gd name="connsiteX169" fmla="*/ 3779766 w 3779766"/>
              <a:gd name="connsiteY169" fmla="*/ 1810929 h 1919849"/>
              <a:gd name="connsiteX170" fmla="*/ 3774363 w 3779766"/>
              <a:gd name="connsiteY170" fmla="*/ 1848821 h 1919849"/>
              <a:gd name="connsiteX171" fmla="*/ 3770484 w 3779766"/>
              <a:gd name="connsiteY171" fmla="*/ 1896804 h 1919849"/>
              <a:gd name="connsiteX172" fmla="*/ 3598396 w 3779766"/>
              <a:gd name="connsiteY172" fmla="*/ 1631374 h 1919849"/>
              <a:gd name="connsiteX173" fmla="*/ 3569372 w 3779766"/>
              <a:gd name="connsiteY173" fmla="*/ 1622161 h 1919849"/>
              <a:gd name="connsiteX174" fmla="*/ 3482301 w 3779766"/>
              <a:gd name="connsiteY174" fmla="*/ 1587363 h 1919849"/>
              <a:gd name="connsiteX175" fmla="*/ 3409707 w 3779766"/>
              <a:gd name="connsiteY175" fmla="*/ 1558592 h 1919849"/>
              <a:gd name="connsiteX176" fmla="*/ 3439169 w 3779766"/>
              <a:gd name="connsiteY176" fmla="*/ 1580782 h 1919849"/>
              <a:gd name="connsiteX177" fmla="*/ 3466369 w 3779766"/>
              <a:gd name="connsiteY177" fmla="*/ 1595283 h 1919849"/>
              <a:gd name="connsiteX178" fmla="*/ 3476066 w 3779766"/>
              <a:gd name="connsiteY178" fmla="*/ 1602118 h 1919849"/>
              <a:gd name="connsiteX179" fmla="*/ 3534922 w 3779766"/>
              <a:gd name="connsiteY179" fmla="*/ 1625809 h 1919849"/>
              <a:gd name="connsiteX180" fmla="*/ 3582072 w 3779766"/>
              <a:gd name="connsiteY180" fmla="*/ 1634237 h 1919849"/>
              <a:gd name="connsiteX181" fmla="*/ 3598396 w 3779766"/>
              <a:gd name="connsiteY181" fmla="*/ 1631374 h 1919849"/>
              <a:gd name="connsiteX0" fmla="*/ 3770484 w 3779766"/>
              <a:gd name="connsiteY0" fmla="*/ 1896804 h 1907152"/>
              <a:gd name="connsiteX1" fmla="*/ 404301 w 3779766"/>
              <a:gd name="connsiteY1" fmla="*/ 1907149 h 1907152"/>
              <a:gd name="connsiteX2" fmla="*/ 377092 w 3779766"/>
              <a:gd name="connsiteY2" fmla="*/ 1896435 h 1907152"/>
              <a:gd name="connsiteX3" fmla="*/ 342630 w 3779766"/>
              <a:gd name="connsiteY3" fmla="*/ 1877038 h 1907152"/>
              <a:gd name="connsiteX4" fmla="*/ 294216 w 3779766"/>
              <a:gd name="connsiteY4" fmla="*/ 1851061 h 1907152"/>
              <a:gd name="connsiteX5" fmla="*/ 267351 w 3779766"/>
              <a:gd name="connsiteY5" fmla="*/ 1837922 h 1907152"/>
              <a:gd name="connsiteX6" fmla="*/ 237085 w 3779766"/>
              <a:gd name="connsiteY6" fmla="*/ 1810721 h 1907152"/>
              <a:gd name="connsiteX7" fmla="*/ 195025 w 3779766"/>
              <a:gd name="connsiteY7" fmla="*/ 1783404 h 1907152"/>
              <a:gd name="connsiteX8" fmla="*/ 153997 w 3779766"/>
              <a:gd name="connsiteY8" fmla="*/ 1781696 h 1907152"/>
              <a:gd name="connsiteX9" fmla="*/ 87364 w 3779766"/>
              <a:gd name="connsiteY9" fmla="*/ 1778232 h 1907152"/>
              <a:gd name="connsiteX10" fmla="*/ 26601 w 3779766"/>
              <a:gd name="connsiteY10" fmla="*/ 1767149 h 1907152"/>
              <a:gd name="connsiteX11" fmla="*/ 7079 w 3779766"/>
              <a:gd name="connsiteY11" fmla="*/ 1752578 h 1907152"/>
              <a:gd name="connsiteX12" fmla="*/ 3451 w 3779766"/>
              <a:gd name="connsiteY12" fmla="*/ 1747244 h 1907152"/>
              <a:gd name="connsiteX13" fmla="*/ 4500 w 3779766"/>
              <a:gd name="connsiteY13" fmla="*/ 1734983 h 1907152"/>
              <a:gd name="connsiteX14" fmla="*/ 99583 w 3779766"/>
              <a:gd name="connsiteY14" fmla="*/ 1709006 h 1907152"/>
              <a:gd name="connsiteX15" fmla="*/ 142152 w 3779766"/>
              <a:gd name="connsiteY15" fmla="*/ 1698730 h 1907152"/>
              <a:gd name="connsiteX16" fmla="*/ 144871 w 3779766"/>
              <a:gd name="connsiteY16" fmla="*/ 1648415 h 1907152"/>
              <a:gd name="connsiteX17" fmla="*/ 144927 w 3779766"/>
              <a:gd name="connsiteY17" fmla="*/ 1602187 h 1907152"/>
              <a:gd name="connsiteX18" fmla="*/ 127095 w 3779766"/>
              <a:gd name="connsiteY18" fmla="*/ 1590388 h 1907152"/>
              <a:gd name="connsiteX19" fmla="*/ 98069 w 3779766"/>
              <a:gd name="connsiteY19" fmla="*/ 1537232 h 1907152"/>
              <a:gd name="connsiteX20" fmla="*/ 116284 w 3779766"/>
              <a:gd name="connsiteY20" fmla="*/ 1494237 h 1907152"/>
              <a:gd name="connsiteX21" fmla="*/ 123160 w 3779766"/>
              <a:gd name="connsiteY21" fmla="*/ 1487425 h 1907152"/>
              <a:gd name="connsiteX22" fmla="*/ 126661 w 3779766"/>
              <a:gd name="connsiteY22" fmla="*/ 1482414 h 1907152"/>
              <a:gd name="connsiteX23" fmla="*/ 134770 w 3779766"/>
              <a:gd name="connsiteY23" fmla="*/ 1463134 h 1907152"/>
              <a:gd name="connsiteX24" fmla="*/ 128905 w 3779766"/>
              <a:gd name="connsiteY24" fmla="*/ 1445192 h 1907152"/>
              <a:gd name="connsiteX25" fmla="*/ 86073 w 3779766"/>
              <a:gd name="connsiteY25" fmla="*/ 1398964 h 1907152"/>
              <a:gd name="connsiteX26" fmla="*/ 58682 w 3779766"/>
              <a:gd name="connsiteY26" fmla="*/ 1370193 h 1907152"/>
              <a:gd name="connsiteX27" fmla="*/ 82515 w 3779766"/>
              <a:gd name="connsiteY27" fmla="*/ 1360471 h 1907152"/>
              <a:gd name="connsiteX28" fmla="*/ 107588 w 3779766"/>
              <a:gd name="connsiteY28" fmla="*/ 1354075 h 1907152"/>
              <a:gd name="connsiteX29" fmla="*/ 109029 w 3779766"/>
              <a:gd name="connsiteY29" fmla="*/ 1134134 h 1907152"/>
              <a:gd name="connsiteX30" fmla="*/ 106773 w 3779766"/>
              <a:gd name="connsiteY30" fmla="*/ 996282 h 1907152"/>
              <a:gd name="connsiteX31" fmla="*/ 108173 w 3779766"/>
              <a:gd name="connsiteY31" fmla="*/ 925000 h 1907152"/>
              <a:gd name="connsiteX32" fmla="*/ 112502 w 3779766"/>
              <a:gd name="connsiteY32" fmla="*/ 892765 h 1907152"/>
              <a:gd name="connsiteX33" fmla="*/ 187551 w 3779766"/>
              <a:gd name="connsiteY33" fmla="*/ 893319 h 1907152"/>
              <a:gd name="connsiteX34" fmla="*/ 206618 w 3779766"/>
              <a:gd name="connsiteY34" fmla="*/ 888770 h 1907152"/>
              <a:gd name="connsiteX35" fmla="*/ 212060 w 3779766"/>
              <a:gd name="connsiteY35" fmla="*/ 871614 h 1907152"/>
              <a:gd name="connsiteX36" fmla="*/ 217602 w 3779766"/>
              <a:gd name="connsiteY36" fmla="*/ 855288 h 1907152"/>
              <a:gd name="connsiteX37" fmla="*/ 224734 w 3779766"/>
              <a:gd name="connsiteY37" fmla="*/ 834853 h 1907152"/>
              <a:gd name="connsiteX38" fmla="*/ 231984 w 3779766"/>
              <a:gd name="connsiteY38" fmla="*/ 811277 h 1907152"/>
              <a:gd name="connsiteX39" fmla="*/ 256610 w 3779766"/>
              <a:gd name="connsiteY39" fmla="*/ 750017 h 1907152"/>
              <a:gd name="connsiteX40" fmla="*/ 291579 w 3779766"/>
              <a:gd name="connsiteY40" fmla="*/ 723832 h 1907152"/>
              <a:gd name="connsiteX41" fmla="*/ 315396 w 3779766"/>
              <a:gd name="connsiteY41" fmla="*/ 711501 h 1907152"/>
              <a:gd name="connsiteX42" fmla="*/ 315428 w 3779766"/>
              <a:gd name="connsiteY42" fmla="*/ 689750 h 1907152"/>
              <a:gd name="connsiteX43" fmla="*/ 323912 w 3779766"/>
              <a:gd name="connsiteY43" fmla="*/ 657422 h 1907152"/>
              <a:gd name="connsiteX44" fmla="*/ 336154 w 3779766"/>
              <a:gd name="connsiteY44" fmla="*/ 649202 h 1907152"/>
              <a:gd name="connsiteX45" fmla="*/ 351700 w 3779766"/>
              <a:gd name="connsiteY45" fmla="*/ 701942 h 1907152"/>
              <a:gd name="connsiteX46" fmla="*/ 372476 w 3779766"/>
              <a:gd name="connsiteY46" fmla="*/ 730274 h 1907152"/>
              <a:gd name="connsiteX47" fmla="*/ 426111 w 3779766"/>
              <a:gd name="connsiteY47" fmla="*/ 821229 h 1907152"/>
              <a:gd name="connsiteX48" fmla="*/ 431974 w 3779766"/>
              <a:gd name="connsiteY48" fmla="*/ 838755 h 1907152"/>
              <a:gd name="connsiteX49" fmla="*/ 434606 w 3779766"/>
              <a:gd name="connsiteY49" fmla="*/ 856974 h 1907152"/>
              <a:gd name="connsiteX50" fmla="*/ 437739 w 3779766"/>
              <a:gd name="connsiteY50" fmla="*/ 876994 h 1907152"/>
              <a:gd name="connsiteX51" fmla="*/ 543964 w 3779766"/>
              <a:gd name="connsiteY51" fmla="*/ 883783 h 1907152"/>
              <a:gd name="connsiteX52" fmla="*/ 571249 w 3779766"/>
              <a:gd name="connsiteY52" fmla="*/ 851640 h 1907152"/>
              <a:gd name="connsiteX53" fmla="*/ 607848 w 3779766"/>
              <a:gd name="connsiteY53" fmla="*/ 847553 h 1907152"/>
              <a:gd name="connsiteX54" fmla="*/ 654748 w 3779766"/>
              <a:gd name="connsiteY54" fmla="*/ 841873 h 1907152"/>
              <a:gd name="connsiteX55" fmla="*/ 706878 w 3779766"/>
              <a:gd name="connsiteY55" fmla="*/ 832706 h 1907152"/>
              <a:gd name="connsiteX56" fmla="*/ 748989 w 3779766"/>
              <a:gd name="connsiteY56" fmla="*/ 823700 h 1907152"/>
              <a:gd name="connsiteX57" fmla="*/ 762734 w 3779766"/>
              <a:gd name="connsiteY57" fmla="*/ 792666 h 1907152"/>
              <a:gd name="connsiteX58" fmla="*/ 780389 w 3779766"/>
              <a:gd name="connsiteY58" fmla="*/ 729258 h 1907152"/>
              <a:gd name="connsiteX59" fmla="*/ 792756 w 3779766"/>
              <a:gd name="connsiteY59" fmla="*/ 707507 h 1907152"/>
              <a:gd name="connsiteX60" fmla="*/ 813608 w 3779766"/>
              <a:gd name="connsiteY60" fmla="*/ 677650 h 1907152"/>
              <a:gd name="connsiteX61" fmla="*/ 883327 w 3779766"/>
              <a:gd name="connsiteY61" fmla="*/ 636710 h 1907152"/>
              <a:gd name="connsiteX62" fmla="*/ 899467 w 3779766"/>
              <a:gd name="connsiteY62" fmla="*/ 624195 h 1907152"/>
              <a:gd name="connsiteX63" fmla="*/ 904965 w 3779766"/>
              <a:gd name="connsiteY63" fmla="*/ 594685 h 1907152"/>
              <a:gd name="connsiteX64" fmla="*/ 912758 w 3779766"/>
              <a:gd name="connsiteY64" fmla="*/ 554275 h 1907152"/>
              <a:gd name="connsiteX65" fmla="*/ 936503 w 3779766"/>
              <a:gd name="connsiteY65" fmla="*/ 561734 h 1907152"/>
              <a:gd name="connsiteX66" fmla="*/ 942372 w 3779766"/>
              <a:gd name="connsiteY66" fmla="*/ 585540 h 1907152"/>
              <a:gd name="connsiteX67" fmla="*/ 946665 w 3779766"/>
              <a:gd name="connsiteY67" fmla="*/ 598448 h 1907152"/>
              <a:gd name="connsiteX68" fmla="*/ 948835 w 3779766"/>
              <a:gd name="connsiteY68" fmla="*/ 622809 h 1907152"/>
              <a:gd name="connsiteX69" fmla="*/ 969655 w 3779766"/>
              <a:gd name="connsiteY69" fmla="*/ 642229 h 1907152"/>
              <a:gd name="connsiteX70" fmla="*/ 1048197 w 3779766"/>
              <a:gd name="connsiteY70" fmla="*/ 708453 h 1907152"/>
              <a:gd name="connsiteX71" fmla="*/ 1051127 w 3779766"/>
              <a:gd name="connsiteY71" fmla="*/ 713326 h 1907152"/>
              <a:gd name="connsiteX72" fmla="*/ 1082825 w 3779766"/>
              <a:gd name="connsiteY72" fmla="*/ 806798 h 1907152"/>
              <a:gd name="connsiteX73" fmla="*/ 1085263 w 3779766"/>
              <a:gd name="connsiteY73" fmla="*/ 831528 h 1907152"/>
              <a:gd name="connsiteX74" fmla="*/ 1103913 w 3779766"/>
              <a:gd name="connsiteY74" fmla="*/ 844366 h 1907152"/>
              <a:gd name="connsiteX75" fmla="*/ 1137802 w 3779766"/>
              <a:gd name="connsiteY75" fmla="*/ 863162 h 1907152"/>
              <a:gd name="connsiteX76" fmla="*/ 1194891 w 3779766"/>
              <a:gd name="connsiteY76" fmla="*/ 889555 h 1907152"/>
              <a:gd name="connsiteX77" fmla="*/ 1236746 w 3779766"/>
              <a:gd name="connsiteY77" fmla="*/ 909968 h 1907152"/>
              <a:gd name="connsiteX78" fmla="*/ 1290196 w 3779766"/>
              <a:gd name="connsiteY78" fmla="*/ 910499 h 1907152"/>
              <a:gd name="connsiteX79" fmla="*/ 1343647 w 3779766"/>
              <a:gd name="connsiteY79" fmla="*/ 911030 h 1907152"/>
              <a:gd name="connsiteX80" fmla="*/ 1346343 w 3779766"/>
              <a:gd name="connsiteY80" fmla="*/ 895236 h 1907152"/>
              <a:gd name="connsiteX81" fmla="*/ 1352319 w 3779766"/>
              <a:gd name="connsiteY81" fmla="*/ 875285 h 1907152"/>
              <a:gd name="connsiteX82" fmla="*/ 1358188 w 3779766"/>
              <a:gd name="connsiteY82" fmla="*/ 856628 h 1907152"/>
              <a:gd name="connsiteX83" fmla="*/ 1409695 w 3779766"/>
              <a:gd name="connsiteY83" fmla="*/ 788810 h 1907152"/>
              <a:gd name="connsiteX84" fmla="*/ 1421840 w 3779766"/>
              <a:gd name="connsiteY84" fmla="*/ 771353 h 1907152"/>
              <a:gd name="connsiteX85" fmla="*/ 1425160 w 3779766"/>
              <a:gd name="connsiteY85" fmla="*/ 754866 h 1907152"/>
              <a:gd name="connsiteX86" fmla="*/ 1429695 w 3779766"/>
              <a:gd name="connsiteY86" fmla="*/ 742628 h 1907152"/>
              <a:gd name="connsiteX87" fmla="*/ 1435334 w 3779766"/>
              <a:gd name="connsiteY87" fmla="*/ 732376 h 1907152"/>
              <a:gd name="connsiteX88" fmla="*/ 1454475 w 3779766"/>
              <a:gd name="connsiteY88" fmla="*/ 768328 h 1907152"/>
              <a:gd name="connsiteX89" fmla="*/ 1472316 w 3779766"/>
              <a:gd name="connsiteY89" fmla="*/ 794721 h 1907152"/>
              <a:gd name="connsiteX90" fmla="*/ 1518688 w 3779766"/>
              <a:gd name="connsiteY90" fmla="*/ 895605 h 1907152"/>
              <a:gd name="connsiteX91" fmla="*/ 1525097 w 3779766"/>
              <a:gd name="connsiteY91" fmla="*/ 927355 h 1907152"/>
              <a:gd name="connsiteX92" fmla="*/ 1555361 w 3779766"/>
              <a:gd name="connsiteY92" fmla="*/ 918281 h 1907152"/>
              <a:gd name="connsiteX93" fmla="*/ 1616927 w 3779766"/>
              <a:gd name="connsiteY93" fmla="*/ 919620 h 1907152"/>
              <a:gd name="connsiteX94" fmla="*/ 1646759 w 3779766"/>
              <a:gd name="connsiteY94" fmla="*/ 932782 h 1907152"/>
              <a:gd name="connsiteX95" fmla="*/ 1673059 w 3779766"/>
              <a:gd name="connsiteY95" fmla="*/ 946544 h 1907152"/>
              <a:gd name="connsiteX96" fmla="*/ 1684742 w 3779766"/>
              <a:gd name="connsiteY96" fmla="*/ 976862 h 1907152"/>
              <a:gd name="connsiteX97" fmla="*/ 1695871 w 3779766"/>
              <a:gd name="connsiteY97" fmla="*/ 990555 h 1907152"/>
              <a:gd name="connsiteX98" fmla="*/ 1693770 w 3779766"/>
              <a:gd name="connsiteY98" fmla="*/ 1015216 h 1907152"/>
              <a:gd name="connsiteX99" fmla="*/ 1682964 w 3779766"/>
              <a:gd name="connsiteY99" fmla="*/ 1036875 h 1907152"/>
              <a:gd name="connsiteX100" fmla="*/ 1680955 w 3779766"/>
              <a:gd name="connsiteY100" fmla="*/ 1123813 h 1907152"/>
              <a:gd name="connsiteX101" fmla="*/ 1682687 w 3779766"/>
              <a:gd name="connsiteY101" fmla="*/ 1206063 h 1907152"/>
              <a:gd name="connsiteX102" fmla="*/ 1689037 w 3779766"/>
              <a:gd name="connsiteY102" fmla="*/ 1267046 h 1907152"/>
              <a:gd name="connsiteX103" fmla="*/ 1694740 w 3779766"/>
              <a:gd name="connsiteY103" fmla="*/ 1313412 h 1907152"/>
              <a:gd name="connsiteX104" fmla="*/ 1742674 w 3779766"/>
              <a:gd name="connsiteY104" fmla="*/ 1294686 h 1907152"/>
              <a:gd name="connsiteX105" fmla="*/ 1800052 w 3779766"/>
              <a:gd name="connsiteY105" fmla="*/ 1306162 h 1907152"/>
              <a:gd name="connsiteX106" fmla="*/ 1839005 w 3779766"/>
              <a:gd name="connsiteY106" fmla="*/ 1350935 h 1907152"/>
              <a:gd name="connsiteX107" fmla="*/ 1844338 w 3779766"/>
              <a:gd name="connsiteY107" fmla="*/ 1368346 h 1907152"/>
              <a:gd name="connsiteX108" fmla="*/ 1849788 w 3779766"/>
              <a:gd name="connsiteY108" fmla="*/ 1386795 h 1907152"/>
              <a:gd name="connsiteX109" fmla="*/ 1855837 w 3779766"/>
              <a:gd name="connsiteY109" fmla="*/ 1400465 h 1907152"/>
              <a:gd name="connsiteX110" fmla="*/ 2002757 w 3779766"/>
              <a:gd name="connsiteY110" fmla="*/ 1409794 h 1907152"/>
              <a:gd name="connsiteX111" fmla="*/ 2025362 w 3779766"/>
              <a:gd name="connsiteY111" fmla="*/ 1401412 h 1907152"/>
              <a:gd name="connsiteX112" fmla="*/ 2062375 w 3779766"/>
              <a:gd name="connsiteY112" fmla="*/ 1386495 h 1907152"/>
              <a:gd name="connsiteX113" fmla="*/ 2098071 w 3779766"/>
              <a:gd name="connsiteY113" fmla="*/ 1379013 h 1907152"/>
              <a:gd name="connsiteX114" fmla="*/ 2146375 w 3779766"/>
              <a:gd name="connsiteY114" fmla="*/ 1371624 h 1907152"/>
              <a:gd name="connsiteX115" fmla="*/ 2188052 w 3779766"/>
              <a:gd name="connsiteY115" fmla="*/ 1368392 h 1907152"/>
              <a:gd name="connsiteX116" fmla="*/ 2251734 w 3779766"/>
              <a:gd name="connsiteY116" fmla="*/ 1372040 h 1907152"/>
              <a:gd name="connsiteX117" fmla="*/ 2272630 w 3779766"/>
              <a:gd name="connsiteY117" fmla="*/ 1392937 h 1907152"/>
              <a:gd name="connsiteX118" fmla="*/ 2281404 w 3779766"/>
              <a:gd name="connsiteY118" fmla="*/ 1413257 h 1907152"/>
              <a:gd name="connsiteX119" fmla="*/ 2318555 w 3779766"/>
              <a:gd name="connsiteY119" fmla="*/ 1423602 h 1907152"/>
              <a:gd name="connsiteX120" fmla="*/ 2349103 w 3779766"/>
              <a:gd name="connsiteY120" fmla="*/ 1425195 h 1907152"/>
              <a:gd name="connsiteX121" fmla="*/ 2366351 w 3779766"/>
              <a:gd name="connsiteY121" fmla="*/ 1410279 h 1907152"/>
              <a:gd name="connsiteX122" fmla="*/ 2396414 w 3779766"/>
              <a:gd name="connsiteY122" fmla="*/ 1395339 h 1907152"/>
              <a:gd name="connsiteX123" fmla="*/ 2438229 w 3779766"/>
              <a:gd name="connsiteY123" fmla="*/ 1414389 h 1907152"/>
              <a:gd name="connsiteX124" fmla="*/ 2487826 w 3779766"/>
              <a:gd name="connsiteY124" fmla="*/ 1408939 h 1907152"/>
              <a:gd name="connsiteX125" fmla="*/ 2563630 w 3779766"/>
              <a:gd name="connsiteY125" fmla="*/ 1395985 h 1907152"/>
              <a:gd name="connsiteX126" fmla="*/ 2615305 w 3779766"/>
              <a:gd name="connsiteY126" fmla="*/ 1394808 h 1907152"/>
              <a:gd name="connsiteX127" fmla="*/ 2617475 w 3779766"/>
              <a:gd name="connsiteY127" fmla="*/ 1385086 h 1907152"/>
              <a:gd name="connsiteX128" fmla="*/ 2628489 w 3779766"/>
              <a:gd name="connsiteY128" fmla="*/ 1356246 h 1907152"/>
              <a:gd name="connsiteX129" fmla="*/ 2634884 w 3779766"/>
              <a:gd name="connsiteY129" fmla="*/ 1166785 h 1907152"/>
              <a:gd name="connsiteX130" fmla="*/ 2632068 w 3779766"/>
              <a:gd name="connsiteY130" fmla="*/ 1142586 h 1907152"/>
              <a:gd name="connsiteX131" fmla="*/ 2636639 w 3779766"/>
              <a:gd name="connsiteY131" fmla="*/ 1120072 h 1907152"/>
              <a:gd name="connsiteX132" fmla="*/ 2647815 w 3779766"/>
              <a:gd name="connsiteY132" fmla="*/ 968342 h 1907152"/>
              <a:gd name="connsiteX133" fmla="*/ 2655042 w 3779766"/>
              <a:gd name="connsiteY133" fmla="*/ 589974 h 1907152"/>
              <a:gd name="connsiteX134" fmla="*/ 2662292 w 3779766"/>
              <a:gd name="connsiteY134" fmla="*/ 301566 h 1907152"/>
              <a:gd name="connsiteX135" fmla="*/ 2666125 w 3779766"/>
              <a:gd name="connsiteY135" fmla="*/ 162981 h 1907152"/>
              <a:gd name="connsiteX136" fmla="*/ 2683281 w 3779766"/>
              <a:gd name="connsiteY136" fmla="*/ 21448 h 1907152"/>
              <a:gd name="connsiteX137" fmla="*/ 2713251 w 3779766"/>
              <a:gd name="connsiteY137" fmla="*/ 6531 h 1907152"/>
              <a:gd name="connsiteX138" fmla="*/ 2720409 w 3779766"/>
              <a:gd name="connsiteY138" fmla="*/ 18599 h 1907152"/>
              <a:gd name="connsiteX139" fmla="*/ 2726389 w 3779766"/>
              <a:gd name="connsiteY139" fmla="*/ 33109 h 1907152"/>
              <a:gd name="connsiteX140" fmla="*/ 2742090 w 3779766"/>
              <a:gd name="connsiteY140" fmla="*/ 296124 h 1907152"/>
              <a:gd name="connsiteX141" fmla="*/ 2749340 w 3779766"/>
              <a:gd name="connsiteY141" fmla="*/ 570023 h 1907152"/>
              <a:gd name="connsiteX142" fmla="*/ 2756937 w 3779766"/>
              <a:gd name="connsiteY142" fmla="*/ 883136 h 1907152"/>
              <a:gd name="connsiteX143" fmla="*/ 2760516 w 3779766"/>
              <a:gd name="connsiteY143" fmla="*/ 1109173 h 1907152"/>
              <a:gd name="connsiteX144" fmla="*/ 2769544 w 3779766"/>
              <a:gd name="connsiteY144" fmla="*/ 1118894 h 1907152"/>
              <a:gd name="connsiteX145" fmla="*/ 2774023 w 3779766"/>
              <a:gd name="connsiteY145" fmla="*/ 1144479 h 1907152"/>
              <a:gd name="connsiteX146" fmla="*/ 2769636 w 3779766"/>
              <a:gd name="connsiteY146" fmla="*/ 1245894 h 1907152"/>
              <a:gd name="connsiteX147" fmla="*/ 2769775 w 3779766"/>
              <a:gd name="connsiteY147" fmla="*/ 1342738 h 1907152"/>
              <a:gd name="connsiteX148" fmla="*/ 2779611 w 3779766"/>
              <a:gd name="connsiteY148" fmla="*/ 1358093 h 1907152"/>
              <a:gd name="connsiteX149" fmla="*/ 2789424 w 3779766"/>
              <a:gd name="connsiteY149" fmla="*/ 1380306 h 1907152"/>
              <a:gd name="connsiteX150" fmla="*/ 2836827 w 3779766"/>
              <a:gd name="connsiteY150" fmla="*/ 1398271 h 1907152"/>
              <a:gd name="connsiteX151" fmla="*/ 2887371 w 3779766"/>
              <a:gd name="connsiteY151" fmla="*/ 1412149 h 1907152"/>
              <a:gd name="connsiteX152" fmla="*/ 2970632 w 3779766"/>
              <a:gd name="connsiteY152" fmla="*/ 1426188 h 1907152"/>
              <a:gd name="connsiteX153" fmla="*/ 3085688 w 3779766"/>
              <a:gd name="connsiteY153" fmla="*/ 1448009 h 1907152"/>
              <a:gd name="connsiteX154" fmla="*/ 3113996 w 3779766"/>
              <a:gd name="connsiteY154" fmla="*/ 1460917 h 1907152"/>
              <a:gd name="connsiteX155" fmla="*/ 3134061 w 3779766"/>
              <a:gd name="connsiteY155" fmla="*/ 1468422 h 1907152"/>
              <a:gd name="connsiteX156" fmla="*/ 3134061 w 3779766"/>
              <a:gd name="connsiteY156" fmla="*/ 1491443 h 1907152"/>
              <a:gd name="connsiteX157" fmla="*/ 3134061 w 3779766"/>
              <a:gd name="connsiteY157" fmla="*/ 1514488 h 1907152"/>
              <a:gd name="connsiteX158" fmla="*/ 3156736 w 3779766"/>
              <a:gd name="connsiteY158" fmla="*/ 1516497 h 1907152"/>
              <a:gd name="connsiteX159" fmla="*/ 3299107 w 3779766"/>
              <a:gd name="connsiteY159" fmla="*/ 1522477 h 1907152"/>
              <a:gd name="connsiteX160" fmla="*/ 3433327 w 3779766"/>
              <a:gd name="connsiteY160" fmla="*/ 1529751 h 1907152"/>
              <a:gd name="connsiteX161" fmla="*/ 3518575 w 3779766"/>
              <a:gd name="connsiteY161" fmla="*/ 1558568 h 1907152"/>
              <a:gd name="connsiteX162" fmla="*/ 3656420 w 3779766"/>
              <a:gd name="connsiteY162" fmla="*/ 1609022 h 1907152"/>
              <a:gd name="connsiteX163" fmla="*/ 3743353 w 3779766"/>
              <a:gd name="connsiteY163" fmla="*/ 1644882 h 1907152"/>
              <a:gd name="connsiteX164" fmla="*/ 3773970 w 3779766"/>
              <a:gd name="connsiteY164" fmla="*/ 1660168 h 1907152"/>
              <a:gd name="connsiteX165" fmla="*/ 3779766 w 3779766"/>
              <a:gd name="connsiteY165" fmla="*/ 1681712 h 1907152"/>
              <a:gd name="connsiteX166" fmla="*/ 3776141 w 3779766"/>
              <a:gd name="connsiteY166" fmla="*/ 1705519 h 1907152"/>
              <a:gd name="connsiteX167" fmla="*/ 3776141 w 3779766"/>
              <a:gd name="connsiteY167" fmla="*/ 1770820 h 1907152"/>
              <a:gd name="connsiteX168" fmla="*/ 3779766 w 3779766"/>
              <a:gd name="connsiteY168" fmla="*/ 1810929 h 1907152"/>
              <a:gd name="connsiteX169" fmla="*/ 3774363 w 3779766"/>
              <a:gd name="connsiteY169" fmla="*/ 1848821 h 1907152"/>
              <a:gd name="connsiteX170" fmla="*/ 3770484 w 3779766"/>
              <a:gd name="connsiteY170" fmla="*/ 1896804 h 1907152"/>
              <a:gd name="connsiteX171" fmla="*/ 3598396 w 3779766"/>
              <a:gd name="connsiteY171" fmla="*/ 1631374 h 1907152"/>
              <a:gd name="connsiteX172" fmla="*/ 3569372 w 3779766"/>
              <a:gd name="connsiteY172" fmla="*/ 1622161 h 1907152"/>
              <a:gd name="connsiteX173" fmla="*/ 3482301 w 3779766"/>
              <a:gd name="connsiteY173" fmla="*/ 1587363 h 1907152"/>
              <a:gd name="connsiteX174" fmla="*/ 3409707 w 3779766"/>
              <a:gd name="connsiteY174" fmla="*/ 1558592 h 1907152"/>
              <a:gd name="connsiteX175" fmla="*/ 3439169 w 3779766"/>
              <a:gd name="connsiteY175" fmla="*/ 1580782 h 1907152"/>
              <a:gd name="connsiteX176" fmla="*/ 3466369 w 3779766"/>
              <a:gd name="connsiteY176" fmla="*/ 1595283 h 1907152"/>
              <a:gd name="connsiteX177" fmla="*/ 3476066 w 3779766"/>
              <a:gd name="connsiteY177" fmla="*/ 1602118 h 1907152"/>
              <a:gd name="connsiteX178" fmla="*/ 3534922 w 3779766"/>
              <a:gd name="connsiteY178" fmla="*/ 1625809 h 1907152"/>
              <a:gd name="connsiteX179" fmla="*/ 3582072 w 3779766"/>
              <a:gd name="connsiteY179" fmla="*/ 1634237 h 1907152"/>
              <a:gd name="connsiteX180" fmla="*/ 3598396 w 3779766"/>
              <a:gd name="connsiteY180" fmla="*/ 1631374 h 1907152"/>
              <a:gd name="connsiteX0" fmla="*/ 3770484 w 3779766"/>
              <a:gd name="connsiteY0" fmla="*/ 1896804 h 1901051"/>
              <a:gd name="connsiteX1" fmla="*/ 377092 w 3779766"/>
              <a:gd name="connsiteY1" fmla="*/ 1896435 h 1901051"/>
              <a:gd name="connsiteX2" fmla="*/ 342630 w 3779766"/>
              <a:gd name="connsiteY2" fmla="*/ 1877038 h 1901051"/>
              <a:gd name="connsiteX3" fmla="*/ 294216 w 3779766"/>
              <a:gd name="connsiteY3" fmla="*/ 1851061 h 1901051"/>
              <a:gd name="connsiteX4" fmla="*/ 267351 w 3779766"/>
              <a:gd name="connsiteY4" fmla="*/ 1837922 h 1901051"/>
              <a:gd name="connsiteX5" fmla="*/ 237085 w 3779766"/>
              <a:gd name="connsiteY5" fmla="*/ 1810721 h 1901051"/>
              <a:gd name="connsiteX6" fmla="*/ 195025 w 3779766"/>
              <a:gd name="connsiteY6" fmla="*/ 1783404 h 1901051"/>
              <a:gd name="connsiteX7" fmla="*/ 153997 w 3779766"/>
              <a:gd name="connsiteY7" fmla="*/ 1781696 h 1901051"/>
              <a:gd name="connsiteX8" fmla="*/ 87364 w 3779766"/>
              <a:gd name="connsiteY8" fmla="*/ 1778232 h 1901051"/>
              <a:gd name="connsiteX9" fmla="*/ 26601 w 3779766"/>
              <a:gd name="connsiteY9" fmla="*/ 1767149 h 1901051"/>
              <a:gd name="connsiteX10" fmla="*/ 7079 w 3779766"/>
              <a:gd name="connsiteY10" fmla="*/ 1752578 h 1901051"/>
              <a:gd name="connsiteX11" fmla="*/ 3451 w 3779766"/>
              <a:gd name="connsiteY11" fmla="*/ 1747244 h 1901051"/>
              <a:gd name="connsiteX12" fmla="*/ 4500 w 3779766"/>
              <a:gd name="connsiteY12" fmla="*/ 1734983 h 1901051"/>
              <a:gd name="connsiteX13" fmla="*/ 99583 w 3779766"/>
              <a:gd name="connsiteY13" fmla="*/ 1709006 h 1901051"/>
              <a:gd name="connsiteX14" fmla="*/ 142152 w 3779766"/>
              <a:gd name="connsiteY14" fmla="*/ 1698730 h 1901051"/>
              <a:gd name="connsiteX15" fmla="*/ 144871 w 3779766"/>
              <a:gd name="connsiteY15" fmla="*/ 1648415 h 1901051"/>
              <a:gd name="connsiteX16" fmla="*/ 144927 w 3779766"/>
              <a:gd name="connsiteY16" fmla="*/ 1602187 h 1901051"/>
              <a:gd name="connsiteX17" fmla="*/ 127095 w 3779766"/>
              <a:gd name="connsiteY17" fmla="*/ 1590388 h 1901051"/>
              <a:gd name="connsiteX18" fmla="*/ 98069 w 3779766"/>
              <a:gd name="connsiteY18" fmla="*/ 1537232 h 1901051"/>
              <a:gd name="connsiteX19" fmla="*/ 116284 w 3779766"/>
              <a:gd name="connsiteY19" fmla="*/ 1494237 h 1901051"/>
              <a:gd name="connsiteX20" fmla="*/ 123160 w 3779766"/>
              <a:gd name="connsiteY20" fmla="*/ 1487425 h 1901051"/>
              <a:gd name="connsiteX21" fmla="*/ 126661 w 3779766"/>
              <a:gd name="connsiteY21" fmla="*/ 1482414 h 1901051"/>
              <a:gd name="connsiteX22" fmla="*/ 134770 w 3779766"/>
              <a:gd name="connsiteY22" fmla="*/ 1463134 h 1901051"/>
              <a:gd name="connsiteX23" fmla="*/ 128905 w 3779766"/>
              <a:gd name="connsiteY23" fmla="*/ 1445192 h 1901051"/>
              <a:gd name="connsiteX24" fmla="*/ 86073 w 3779766"/>
              <a:gd name="connsiteY24" fmla="*/ 1398964 h 1901051"/>
              <a:gd name="connsiteX25" fmla="*/ 58682 w 3779766"/>
              <a:gd name="connsiteY25" fmla="*/ 1370193 h 1901051"/>
              <a:gd name="connsiteX26" fmla="*/ 82515 w 3779766"/>
              <a:gd name="connsiteY26" fmla="*/ 1360471 h 1901051"/>
              <a:gd name="connsiteX27" fmla="*/ 107588 w 3779766"/>
              <a:gd name="connsiteY27" fmla="*/ 1354075 h 1901051"/>
              <a:gd name="connsiteX28" fmla="*/ 109029 w 3779766"/>
              <a:gd name="connsiteY28" fmla="*/ 1134134 h 1901051"/>
              <a:gd name="connsiteX29" fmla="*/ 106773 w 3779766"/>
              <a:gd name="connsiteY29" fmla="*/ 996282 h 1901051"/>
              <a:gd name="connsiteX30" fmla="*/ 108173 w 3779766"/>
              <a:gd name="connsiteY30" fmla="*/ 925000 h 1901051"/>
              <a:gd name="connsiteX31" fmla="*/ 112502 w 3779766"/>
              <a:gd name="connsiteY31" fmla="*/ 892765 h 1901051"/>
              <a:gd name="connsiteX32" fmla="*/ 187551 w 3779766"/>
              <a:gd name="connsiteY32" fmla="*/ 893319 h 1901051"/>
              <a:gd name="connsiteX33" fmla="*/ 206618 w 3779766"/>
              <a:gd name="connsiteY33" fmla="*/ 888770 h 1901051"/>
              <a:gd name="connsiteX34" fmla="*/ 212060 w 3779766"/>
              <a:gd name="connsiteY34" fmla="*/ 871614 h 1901051"/>
              <a:gd name="connsiteX35" fmla="*/ 217602 w 3779766"/>
              <a:gd name="connsiteY35" fmla="*/ 855288 h 1901051"/>
              <a:gd name="connsiteX36" fmla="*/ 224734 w 3779766"/>
              <a:gd name="connsiteY36" fmla="*/ 834853 h 1901051"/>
              <a:gd name="connsiteX37" fmla="*/ 231984 w 3779766"/>
              <a:gd name="connsiteY37" fmla="*/ 811277 h 1901051"/>
              <a:gd name="connsiteX38" fmla="*/ 256610 w 3779766"/>
              <a:gd name="connsiteY38" fmla="*/ 750017 h 1901051"/>
              <a:gd name="connsiteX39" fmla="*/ 291579 w 3779766"/>
              <a:gd name="connsiteY39" fmla="*/ 723832 h 1901051"/>
              <a:gd name="connsiteX40" fmla="*/ 315396 w 3779766"/>
              <a:gd name="connsiteY40" fmla="*/ 711501 h 1901051"/>
              <a:gd name="connsiteX41" fmla="*/ 315428 w 3779766"/>
              <a:gd name="connsiteY41" fmla="*/ 689750 h 1901051"/>
              <a:gd name="connsiteX42" fmla="*/ 323912 w 3779766"/>
              <a:gd name="connsiteY42" fmla="*/ 657422 h 1901051"/>
              <a:gd name="connsiteX43" fmla="*/ 336154 w 3779766"/>
              <a:gd name="connsiteY43" fmla="*/ 649202 h 1901051"/>
              <a:gd name="connsiteX44" fmla="*/ 351700 w 3779766"/>
              <a:gd name="connsiteY44" fmla="*/ 701942 h 1901051"/>
              <a:gd name="connsiteX45" fmla="*/ 372476 w 3779766"/>
              <a:gd name="connsiteY45" fmla="*/ 730274 h 1901051"/>
              <a:gd name="connsiteX46" fmla="*/ 426111 w 3779766"/>
              <a:gd name="connsiteY46" fmla="*/ 821229 h 1901051"/>
              <a:gd name="connsiteX47" fmla="*/ 431974 w 3779766"/>
              <a:gd name="connsiteY47" fmla="*/ 838755 h 1901051"/>
              <a:gd name="connsiteX48" fmla="*/ 434606 w 3779766"/>
              <a:gd name="connsiteY48" fmla="*/ 856974 h 1901051"/>
              <a:gd name="connsiteX49" fmla="*/ 437739 w 3779766"/>
              <a:gd name="connsiteY49" fmla="*/ 876994 h 1901051"/>
              <a:gd name="connsiteX50" fmla="*/ 543964 w 3779766"/>
              <a:gd name="connsiteY50" fmla="*/ 883783 h 1901051"/>
              <a:gd name="connsiteX51" fmla="*/ 571249 w 3779766"/>
              <a:gd name="connsiteY51" fmla="*/ 851640 h 1901051"/>
              <a:gd name="connsiteX52" fmla="*/ 607848 w 3779766"/>
              <a:gd name="connsiteY52" fmla="*/ 847553 h 1901051"/>
              <a:gd name="connsiteX53" fmla="*/ 654748 w 3779766"/>
              <a:gd name="connsiteY53" fmla="*/ 841873 h 1901051"/>
              <a:gd name="connsiteX54" fmla="*/ 706878 w 3779766"/>
              <a:gd name="connsiteY54" fmla="*/ 832706 h 1901051"/>
              <a:gd name="connsiteX55" fmla="*/ 748989 w 3779766"/>
              <a:gd name="connsiteY55" fmla="*/ 823700 h 1901051"/>
              <a:gd name="connsiteX56" fmla="*/ 762734 w 3779766"/>
              <a:gd name="connsiteY56" fmla="*/ 792666 h 1901051"/>
              <a:gd name="connsiteX57" fmla="*/ 780389 w 3779766"/>
              <a:gd name="connsiteY57" fmla="*/ 729258 h 1901051"/>
              <a:gd name="connsiteX58" fmla="*/ 792756 w 3779766"/>
              <a:gd name="connsiteY58" fmla="*/ 707507 h 1901051"/>
              <a:gd name="connsiteX59" fmla="*/ 813608 w 3779766"/>
              <a:gd name="connsiteY59" fmla="*/ 677650 h 1901051"/>
              <a:gd name="connsiteX60" fmla="*/ 883327 w 3779766"/>
              <a:gd name="connsiteY60" fmla="*/ 636710 h 1901051"/>
              <a:gd name="connsiteX61" fmla="*/ 899467 w 3779766"/>
              <a:gd name="connsiteY61" fmla="*/ 624195 h 1901051"/>
              <a:gd name="connsiteX62" fmla="*/ 904965 w 3779766"/>
              <a:gd name="connsiteY62" fmla="*/ 594685 h 1901051"/>
              <a:gd name="connsiteX63" fmla="*/ 912758 w 3779766"/>
              <a:gd name="connsiteY63" fmla="*/ 554275 h 1901051"/>
              <a:gd name="connsiteX64" fmla="*/ 936503 w 3779766"/>
              <a:gd name="connsiteY64" fmla="*/ 561734 h 1901051"/>
              <a:gd name="connsiteX65" fmla="*/ 942372 w 3779766"/>
              <a:gd name="connsiteY65" fmla="*/ 585540 h 1901051"/>
              <a:gd name="connsiteX66" fmla="*/ 946665 w 3779766"/>
              <a:gd name="connsiteY66" fmla="*/ 598448 h 1901051"/>
              <a:gd name="connsiteX67" fmla="*/ 948835 w 3779766"/>
              <a:gd name="connsiteY67" fmla="*/ 622809 h 1901051"/>
              <a:gd name="connsiteX68" fmla="*/ 969655 w 3779766"/>
              <a:gd name="connsiteY68" fmla="*/ 642229 h 1901051"/>
              <a:gd name="connsiteX69" fmla="*/ 1048197 w 3779766"/>
              <a:gd name="connsiteY69" fmla="*/ 708453 h 1901051"/>
              <a:gd name="connsiteX70" fmla="*/ 1051127 w 3779766"/>
              <a:gd name="connsiteY70" fmla="*/ 713326 h 1901051"/>
              <a:gd name="connsiteX71" fmla="*/ 1082825 w 3779766"/>
              <a:gd name="connsiteY71" fmla="*/ 806798 h 1901051"/>
              <a:gd name="connsiteX72" fmla="*/ 1085263 w 3779766"/>
              <a:gd name="connsiteY72" fmla="*/ 831528 h 1901051"/>
              <a:gd name="connsiteX73" fmla="*/ 1103913 w 3779766"/>
              <a:gd name="connsiteY73" fmla="*/ 844366 h 1901051"/>
              <a:gd name="connsiteX74" fmla="*/ 1137802 w 3779766"/>
              <a:gd name="connsiteY74" fmla="*/ 863162 h 1901051"/>
              <a:gd name="connsiteX75" fmla="*/ 1194891 w 3779766"/>
              <a:gd name="connsiteY75" fmla="*/ 889555 h 1901051"/>
              <a:gd name="connsiteX76" fmla="*/ 1236746 w 3779766"/>
              <a:gd name="connsiteY76" fmla="*/ 909968 h 1901051"/>
              <a:gd name="connsiteX77" fmla="*/ 1290196 w 3779766"/>
              <a:gd name="connsiteY77" fmla="*/ 910499 h 1901051"/>
              <a:gd name="connsiteX78" fmla="*/ 1343647 w 3779766"/>
              <a:gd name="connsiteY78" fmla="*/ 911030 h 1901051"/>
              <a:gd name="connsiteX79" fmla="*/ 1346343 w 3779766"/>
              <a:gd name="connsiteY79" fmla="*/ 895236 h 1901051"/>
              <a:gd name="connsiteX80" fmla="*/ 1352319 w 3779766"/>
              <a:gd name="connsiteY80" fmla="*/ 875285 h 1901051"/>
              <a:gd name="connsiteX81" fmla="*/ 1358188 w 3779766"/>
              <a:gd name="connsiteY81" fmla="*/ 856628 h 1901051"/>
              <a:gd name="connsiteX82" fmla="*/ 1409695 w 3779766"/>
              <a:gd name="connsiteY82" fmla="*/ 788810 h 1901051"/>
              <a:gd name="connsiteX83" fmla="*/ 1421840 w 3779766"/>
              <a:gd name="connsiteY83" fmla="*/ 771353 h 1901051"/>
              <a:gd name="connsiteX84" fmla="*/ 1425160 w 3779766"/>
              <a:gd name="connsiteY84" fmla="*/ 754866 h 1901051"/>
              <a:gd name="connsiteX85" fmla="*/ 1429695 w 3779766"/>
              <a:gd name="connsiteY85" fmla="*/ 742628 h 1901051"/>
              <a:gd name="connsiteX86" fmla="*/ 1435334 w 3779766"/>
              <a:gd name="connsiteY86" fmla="*/ 732376 h 1901051"/>
              <a:gd name="connsiteX87" fmla="*/ 1454475 w 3779766"/>
              <a:gd name="connsiteY87" fmla="*/ 768328 h 1901051"/>
              <a:gd name="connsiteX88" fmla="*/ 1472316 w 3779766"/>
              <a:gd name="connsiteY88" fmla="*/ 794721 h 1901051"/>
              <a:gd name="connsiteX89" fmla="*/ 1518688 w 3779766"/>
              <a:gd name="connsiteY89" fmla="*/ 895605 h 1901051"/>
              <a:gd name="connsiteX90" fmla="*/ 1525097 w 3779766"/>
              <a:gd name="connsiteY90" fmla="*/ 927355 h 1901051"/>
              <a:gd name="connsiteX91" fmla="*/ 1555361 w 3779766"/>
              <a:gd name="connsiteY91" fmla="*/ 918281 h 1901051"/>
              <a:gd name="connsiteX92" fmla="*/ 1616927 w 3779766"/>
              <a:gd name="connsiteY92" fmla="*/ 919620 h 1901051"/>
              <a:gd name="connsiteX93" fmla="*/ 1646759 w 3779766"/>
              <a:gd name="connsiteY93" fmla="*/ 932782 h 1901051"/>
              <a:gd name="connsiteX94" fmla="*/ 1673059 w 3779766"/>
              <a:gd name="connsiteY94" fmla="*/ 946544 h 1901051"/>
              <a:gd name="connsiteX95" fmla="*/ 1684742 w 3779766"/>
              <a:gd name="connsiteY95" fmla="*/ 976862 h 1901051"/>
              <a:gd name="connsiteX96" fmla="*/ 1695871 w 3779766"/>
              <a:gd name="connsiteY96" fmla="*/ 990555 h 1901051"/>
              <a:gd name="connsiteX97" fmla="*/ 1693770 w 3779766"/>
              <a:gd name="connsiteY97" fmla="*/ 1015216 h 1901051"/>
              <a:gd name="connsiteX98" fmla="*/ 1682964 w 3779766"/>
              <a:gd name="connsiteY98" fmla="*/ 1036875 h 1901051"/>
              <a:gd name="connsiteX99" fmla="*/ 1680955 w 3779766"/>
              <a:gd name="connsiteY99" fmla="*/ 1123813 h 1901051"/>
              <a:gd name="connsiteX100" fmla="*/ 1682687 w 3779766"/>
              <a:gd name="connsiteY100" fmla="*/ 1206063 h 1901051"/>
              <a:gd name="connsiteX101" fmla="*/ 1689037 w 3779766"/>
              <a:gd name="connsiteY101" fmla="*/ 1267046 h 1901051"/>
              <a:gd name="connsiteX102" fmla="*/ 1694740 w 3779766"/>
              <a:gd name="connsiteY102" fmla="*/ 1313412 h 1901051"/>
              <a:gd name="connsiteX103" fmla="*/ 1742674 w 3779766"/>
              <a:gd name="connsiteY103" fmla="*/ 1294686 h 1901051"/>
              <a:gd name="connsiteX104" fmla="*/ 1800052 w 3779766"/>
              <a:gd name="connsiteY104" fmla="*/ 1306162 h 1901051"/>
              <a:gd name="connsiteX105" fmla="*/ 1839005 w 3779766"/>
              <a:gd name="connsiteY105" fmla="*/ 1350935 h 1901051"/>
              <a:gd name="connsiteX106" fmla="*/ 1844338 w 3779766"/>
              <a:gd name="connsiteY106" fmla="*/ 1368346 h 1901051"/>
              <a:gd name="connsiteX107" fmla="*/ 1849788 w 3779766"/>
              <a:gd name="connsiteY107" fmla="*/ 1386795 h 1901051"/>
              <a:gd name="connsiteX108" fmla="*/ 1855837 w 3779766"/>
              <a:gd name="connsiteY108" fmla="*/ 1400465 h 1901051"/>
              <a:gd name="connsiteX109" fmla="*/ 2002757 w 3779766"/>
              <a:gd name="connsiteY109" fmla="*/ 1409794 h 1901051"/>
              <a:gd name="connsiteX110" fmla="*/ 2025362 w 3779766"/>
              <a:gd name="connsiteY110" fmla="*/ 1401412 h 1901051"/>
              <a:gd name="connsiteX111" fmla="*/ 2062375 w 3779766"/>
              <a:gd name="connsiteY111" fmla="*/ 1386495 h 1901051"/>
              <a:gd name="connsiteX112" fmla="*/ 2098071 w 3779766"/>
              <a:gd name="connsiteY112" fmla="*/ 1379013 h 1901051"/>
              <a:gd name="connsiteX113" fmla="*/ 2146375 w 3779766"/>
              <a:gd name="connsiteY113" fmla="*/ 1371624 h 1901051"/>
              <a:gd name="connsiteX114" fmla="*/ 2188052 w 3779766"/>
              <a:gd name="connsiteY114" fmla="*/ 1368392 h 1901051"/>
              <a:gd name="connsiteX115" fmla="*/ 2251734 w 3779766"/>
              <a:gd name="connsiteY115" fmla="*/ 1372040 h 1901051"/>
              <a:gd name="connsiteX116" fmla="*/ 2272630 w 3779766"/>
              <a:gd name="connsiteY116" fmla="*/ 1392937 h 1901051"/>
              <a:gd name="connsiteX117" fmla="*/ 2281404 w 3779766"/>
              <a:gd name="connsiteY117" fmla="*/ 1413257 h 1901051"/>
              <a:gd name="connsiteX118" fmla="*/ 2318555 w 3779766"/>
              <a:gd name="connsiteY118" fmla="*/ 1423602 h 1901051"/>
              <a:gd name="connsiteX119" fmla="*/ 2349103 w 3779766"/>
              <a:gd name="connsiteY119" fmla="*/ 1425195 h 1901051"/>
              <a:gd name="connsiteX120" fmla="*/ 2366351 w 3779766"/>
              <a:gd name="connsiteY120" fmla="*/ 1410279 h 1901051"/>
              <a:gd name="connsiteX121" fmla="*/ 2396414 w 3779766"/>
              <a:gd name="connsiteY121" fmla="*/ 1395339 h 1901051"/>
              <a:gd name="connsiteX122" fmla="*/ 2438229 w 3779766"/>
              <a:gd name="connsiteY122" fmla="*/ 1414389 h 1901051"/>
              <a:gd name="connsiteX123" fmla="*/ 2487826 w 3779766"/>
              <a:gd name="connsiteY123" fmla="*/ 1408939 h 1901051"/>
              <a:gd name="connsiteX124" fmla="*/ 2563630 w 3779766"/>
              <a:gd name="connsiteY124" fmla="*/ 1395985 h 1901051"/>
              <a:gd name="connsiteX125" fmla="*/ 2615305 w 3779766"/>
              <a:gd name="connsiteY125" fmla="*/ 1394808 h 1901051"/>
              <a:gd name="connsiteX126" fmla="*/ 2617475 w 3779766"/>
              <a:gd name="connsiteY126" fmla="*/ 1385086 h 1901051"/>
              <a:gd name="connsiteX127" fmla="*/ 2628489 w 3779766"/>
              <a:gd name="connsiteY127" fmla="*/ 1356246 h 1901051"/>
              <a:gd name="connsiteX128" fmla="*/ 2634884 w 3779766"/>
              <a:gd name="connsiteY128" fmla="*/ 1166785 h 1901051"/>
              <a:gd name="connsiteX129" fmla="*/ 2632068 w 3779766"/>
              <a:gd name="connsiteY129" fmla="*/ 1142586 h 1901051"/>
              <a:gd name="connsiteX130" fmla="*/ 2636639 w 3779766"/>
              <a:gd name="connsiteY130" fmla="*/ 1120072 h 1901051"/>
              <a:gd name="connsiteX131" fmla="*/ 2647815 w 3779766"/>
              <a:gd name="connsiteY131" fmla="*/ 968342 h 1901051"/>
              <a:gd name="connsiteX132" fmla="*/ 2655042 w 3779766"/>
              <a:gd name="connsiteY132" fmla="*/ 589974 h 1901051"/>
              <a:gd name="connsiteX133" fmla="*/ 2662292 w 3779766"/>
              <a:gd name="connsiteY133" fmla="*/ 301566 h 1901051"/>
              <a:gd name="connsiteX134" fmla="*/ 2666125 w 3779766"/>
              <a:gd name="connsiteY134" fmla="*/ 162981 h 1901051"/>
              <a:gd name="connsiteX135" fmla="*/ 2683281 w 3779766"/>
              <a:gd name="connsiteY135" fmla="*/ 21448 h 1901051"/>
              <a:gd name="connsiteX136" fmla="*/ 2713251 w 3779766"/>
              <a:gd name="connsiteY136" fmla="*/ 6531 h 1901051"/>
              <a:gd name="connsiteX137" fmla="*/ 2720409 w 3779766"/>
              <a:gd name="connsiteY137" fmla="*/ 18599 h 1901051"/>
              <a:gd name="connsiteX138" fmla="*/ 2726389 w 3779766"/>
              <a:gd name="connsiteY138" fmla="*/ 33109 h 1901051"/>
              <a:gd name="connsiteX139" fmla="*/ 2742090 w 3779766"/>
              <a:gd name="connsiteY139" fmla="*/ 296124 h 1901051"/>
              <a:gd name="connsiteX140" fmla="*/ 2749340 w 3779766"/>
              <a:gd name="connsiteY140" fmla="*/ 570023 h 1901051"/>
              <a:gd name="connsiteX141" fmla="*/ 2756937 w 3779766"/>
              <a:gd name="connsiteY141" fmla="*/ 883136 h 1901051"/>
              <a:gd name="connsiteX142" fmla="*/ 2760516 w 3779766"/>
              <a:gd name="connsiteY142" fmla="*/ 1109173 h 1901051"/>
              <a:gd name="connsiteX143" fmla="*/ 2769544 w 3779766"/>
              <a:gd name="connsiteY143" fmla="*/ 1118894 h 1901051"/>
              <a:gd name="connsiteX144" fmla="*/ 2774023 w 3779766"/>
              <a:gd name="connsiteY144" fmla="*/ 1144479 h 1901051"/>
              <a:gd name="connsiteX145" fmla="*/ 2769636 w 3779766"/>
              <a:gd name="connsiteY145" fmla="*/ 1245894 h 1901051"/>
              <a:gd name="connsiteX146" fmla="*/ 2769775 w 3779766"/>
              <a:gd name="connsiteY146" fmla="*/ 1342738 h 1901051"/>
              <a:gd name="connsiteX147" fmla="*/ 2779611 w 3779766"/>
              <a:gd name="connsiteY147" fmla="*/ 1358093 h 1901051"/>
              <a:gd name="connsiteX148" fmla="*/ 2789424 w 3779766"/>
              <a:gd name="connsiteY148" fmla="*/ 1380306 h 1901051"/>
              <a:gd name="connsiteX149" fmla="*/ 2836827 w 3779766"/>
              <a:gd name="connsiteY149" fmla="*/ 1398271 h 1901051"/>
              <a:gd name="connsiteX150" fmla="*/ 2887371 w 3779766"/>
              <a:gd name="connsiteY150" fmla="*/ 1412149 h 1901051"/>
              <a:gd name="connsiteX151" fmla="*/ 2970632 w 3779766"/>
              <a:gd name="connsiteY151" fmla="*/ 1426188 h 1901051"/>
              <a:gd name="connsiteX152" fmla="*/ 3085688 w 3779766"/>
              <a:gd name="connsiteY152" fmla="*/ 1448009 h 1901051"/>
              <a:gd name="connsiteX153" fmla="*/ 3113996 w 3779766"/>
              <a:gd name="connsiteY153" fmla="*/ 1460917 h 1901051"/>
              <a:gd name="connsiteX154" fmla="*/ 3134061 w 3779766"/>
              <a:gd name="connsiteY154" fmla="*/ 1468422 h 1901051"/>
              <a:gd name="connsiteX155" fmla="*/ 3134061 w 3779766"/>
              <a:gd name="connsiteY155" fmla="*/ 1491443 h 1901051"/>
              <a:gd name="connsiteX156" fmla="*/ 3134061 w 3779766"/>
              <a:gd name="connsiteY156" fmla="*/ 1514488 h 1901051"/>
              <a:gd name="connsiteX157" fmla="*/ 3156736 w 3779766"/>
              <a:gd name="connsiteY157" fmla="*/ 1516497 h 1901051"/>
              <a:gd name="connsiteX158" fmla="*/ 3299107 w 3779766"/>
              <a:gd name="connsiteY158" fmla="*/ 1522477 h 1901051"/>
              <a:gd name="connsiteX159" fmla="*/ 3433327 w 3779766"/>
              <a:gd name="connsiteY159" fmla="*/ 1529751 h 1901051"/>
              <a:gd name="connsiteX160" fmla="*/ 3518575 w 3779766"/>
              <a:gd name="connsiteY160" fmla="*/ 1558568 h 1901051"/>
              <a:gd name="connsiteX161" fmla="*/ 3656420 w 3779766"/>
              <a:gd name="connsiteY161" fmla="*/ 1609022 h 1901051"/>
              <a:gd name="connsiteX162" fmla="*/ 3743353 w 3779766"/>
              <a:gd name="connsiteY162" fmla="*/ 1644882 h 1901051"/>
              <a:gd name="connsiteX163" fmla="*/ 3773970 w 3779766"/>
              <a:gd name="connsiteY163" fmla="*/ 1660168 h 1901051"/>
              <a:gd name="connsiteX164" fmla="*/ 3779766 w 3779766"/>
              <a:gd name="connsiteY164" fmla="*/ 1681712 h 1901051"/>
              <a:gd name="connsiteX165" fmla="*/ 3776141 w 3779766"/>
              <a:gd name="connsiteY165" fmla="*/ 1705519 h 1901051"/>
              <a:gd name="connsiteX166" fmla="*/ 3776141 w 3779766"/>
              <a:gd name="connsiteY166" fmla="*/ 1770820 h 1901051"/>
              <a:gd name="connsiteX167" fmla="*/ 3779766 w 3779766"/>
              <a:gd name="connsiteY167" fmla="*/ 1810929 h 1901051"/>
              <a:gd name="connsiteX168" fmla="*/ 3774363 w 3779766"/>
              <a:gd name="connsiteY168" fmla="*/ 1848821 h 1901051"/>
              <a:gd name="connsiteX169" fmla="*/ 3770484 w 3779766"/>
              <a:gd name="connsiteY169" fmla="*/ 1896804 h 1901051"/>
              <a:gd name="connsiteX170" fmla="*/ 3598396 w 3779766"/>
              <a:gd name="connsiteY170" fmla="*/ 1631374 h 1901051"/>
              <a:gd name="connsiteX171" fmla="*/ 3569372 w 3779766"/>
              <a:gd name="connsiteY171" fmla="*/ 1622161 h 1901051"/>
              <a:gd name="connsiteX172" fmla="*/ 3482301 w 3779766"/>
              <a:gd name="connsiteY172" fmla="*/ 1587363 h 1901051"/>
              <a:gd name="connsiteX173" fmla="*/ 3409707 w 3779766"/>
              <a:gd name="connsiteY173" fmla="*/ 1558592 h 1901051"/>
              <a:gd name="connsiteX174" fmla="*/ 3439169 w 3779766"/>
              <a:gd name="connsiteY174" fmla="*/ 1580782 h 1901051"/>
              <a:gd name="connsiteX175" fmla="*/ 3466369 w 3779766"/>
              <a:gd name="connsiteY175" fmla="*/ 1595283 h 1901051"/>
              <a:gd name="connsiteX176" fmla="*/ 3476066 w 3779766"/>
              <a:gd name="connsiteY176" fmla="*/ 1602118 h 1901051"/>
              <a:gd name="connsiteX177" fmla="*/ 3534922 w 3779766"/>
              <a:gd name="connsiteY177" fmla="*/ 1625809 h 1901051"/>
              <a:gd name="connsiteX178" fmla="*/ 3582072 w 3779766"/>
              <a:gd name="connsiteY178" fmla="*/ 1634237 h 1901051"/>
              <a:gd name="connsiteX179" fmla="*/ 3598396 w 3779766"/>
              <a:gd name="connsiteY179" fmla="*/ 1631374 h 1901051"/>
              <a:gd name="connsiteX0" fmla="*/ 3770484 w 3779766"/>
              <a:gd name="connsiteY0" fmla="*/ 1896804 h 1896804"/>
              <a:gd name="connsiteX1" fmla="*/ 342630 w 3779766"/>
              <a:gd name="connsiteY1" fmla="*/ 1877038 h 1896804"/>
              <a:gd name="connsiteX2" fmla="*/ 294216 w 3779766"/>
              <a:gd name="connsiteY2" fmla="*/ 1851061 h 1896804"/>
              <a:gd name="connsiteX3" fmla="*/ 267351 w 3779766"/>
              <a:gd name="connsiteY3" fmla="*/ 1837922 h 1896804"/>
              <a:gd name="connsiteX4" fmla="*/ 237085 w 3779766"/>
              <a:gd name="connsiteY4" fmla="*/ 1810721 h 1896804"/>
              <a:gd name="connsiteX5" fmla="*/ 195025 w 3779766"/>
              <a:gd name="connsiteY5" fmla="*/ 1783404 h 1896804"/>
              <a:gd name="connsiteX6" fmla="*/ 153997 w 3779766"/>
              <a:gd name="connsiteY6" fmla="*/ 1781696 h 1896804"/>
              <a:gd name="connsiteX7" fmla="*/ 87364 w 3779766"/>
              <a:gd name="connsiteY7" fmla="*/ 1778232 h 1896804"/>
              <a:gd name="connsiteX8" fmla="*/ 26601 w 3779766"/>
              <a:gd name="connsiteY8" fmla="*/ 1767149 h 1896804"/>
              <a:gd name="connsiteX9" fmla="*/ 7079 w 3779766"/>
              <a:gd name="connsiteY9" fmla="*/ 1752578 h 1896804"/>
              <a:gd name="connsiteX10" fmla="*/ 3451 w 3779766"/>
              <a:gd name="connsiteY10" fmla="*/ 1747244 h 1896804"/>
              <a:gd name="connsiteX11" fmla="*/ 4500 w 3779766"/>
              <a:gd name="connsiteY11" fmla="*/ 1734983 h 1896804"/>
              <a:gd name="connsiteX12" fmla="*/ 99583 w 3779766"/>
              <a:gd name="connsiteY12" fmla="*/ 1709006 h 1896804"/>
              <a:gd name="connsiteX13" fmla="*/ 142152 w 3779766"/>
              <a:gd name="connsiteY13" fmla="*/ 1698730 h 1896804"/>
              <a:gd name="connsiteX14" fmla="*/ 144871 w 3779766"/>
              <a:gd name="connsiteY14" fmla="*/ 1648415 h 1896804"/>
              <a:gd name="connsiteX15" fmla="*/ 144927 w 3779766"/>
              <a:gd name="connsiteY15" fmla="*/ 1602187 h 1896804"/>
              <a:gd name="connsiteX16" fmla="*/ 127095 w 3779766"/>
              <a:gd name="connsiteY16" fmla="*/ 1590388 h 1896804"/>
              <a:gd name="connsiteX17" fmla="*/ 98069 w 3779766"/>
              <a:gd name="connsiteY17" fmla="*/ 1537232 h 1896804"/>
              <a:gd name="connsiteX18" fmla="*/ 116284 w 3779766"/>
              <a:gd name="connsiteY18" fmla="*/ 1494237 h 1896804"/>
              <a:gd name="connsiteX19" fmla="*/ 123160 w 3779766"/>
              <a:gd name="connsiteY19" fmla="*/ 1487425 h 1896804"/>
              <a:gd name="connsiteX20" fmla="*/ 126661 w 3779766"/>
              <a:gd name="connsiteY20" fmla="*/ 1482414 h 1896804"/>
              <a:gd name="connsiteX21" fmla="*/ 134770 w 3779766"/>
              <a:gd name="connsiteY21" fmla="*/ 1463134 h 1896804"/>
              <a:gd name="connsiteX22" fmla="*/ 128905 w 3779766"/>
              <a:gd name="connsiteY22" fmla="*/ 1445192 h 1896804"/>
              <a:gd name="connsiteX23" fmla="*/ 86073 w 3779766"/>
              <a:gd name="connsiteY23" fmla="*/ 1398964 h 1896804"/>
              <a:gd name="connsiteX24" fmla="*/ 58682 w 3779766"/>
              <a:gd name="connsiteY24" fmla="*/ 1370193 h 1896804"/>
              <a:gd name="connsiteX25" fmla="*/ 82515 w 3779766"/>
              <a:gd name="connsiteY25" fmla="*/ 1360471 h 1896804"/>
              <a:gd name="connsiteX26" fmla="*/ 107588 w 3779766"/>
              <a:gd name="connsiteY26" fmla="*/ 1354075 h 1896804"/>
              <a:gd name="connsiteX27" fmla="*/ 109029 w 3779766"/>
              <a:gd name="connsiteY27" fmla="*/ 1134134 h 1896804"/>
              <a:gd name="connsiteX28" fmla="*/ 106773 w 3779766"/>
              <a:gd name="connsiteY28" fmla="*/ 996282 h 1896804"/>
              <a:gd name="connsiteX29" fmla="*/ 108173 w 3779766"/>
              <a:gd name="connsiteY29" fmla="*/ 925000 h 1896804"/>
              <a:gd name="connsiteX30" fmla="*/ 112502 w 3779766"/>
              <a:gd name="connsiteY30" fmla="*/ 892765 h 1896804"/>
              <a:gd name="connsiteX31" fmla="*/ 187551 w 3779766"/>
              <a:gd name="connsiteY31" fmla="*/ 893319 h 1896804"/>
              <a:gd name="connsiteX32" fmla="*/ 206618 w 3779766"/>
              <a:gd name="connsiteY32" fmla="*/ 888770 h 1896804"/>
              <a:gd name="connsiteX33" fmla="*/ 212060 w 3779766"/>
              <a:gd name="connsiteY33" fmla="*/ 871614 h 1896804"/>
              <a:gd name="connsiteX34" fmla="*/ 217602 w 3779766"/>
              <a:gd name="connsiteY34" fmla="*/ 855288 h 1896804"/>
              <a:gd name="connsiteX35" fmla="*/ 224734 w 3779766"/>
              <a:gd name="connsiteY35" fmla="*/ 834853 h 1896804"/>
              <a:gd name="connsiteX36" fmla="*/ 231984 w 3779766"/>
              <a:gd name="connsiteY36" fmla="*/ 811277 h 1896804"/>
              <a:gd name="connsiteX37" fmla="*/ 256610 w 3779766"/>
              <a:gd name="connsiteY37" fmla="*/ 750017 h 1896804"/>
              <a:gd name="connsiteX38" fmla="*/ 291579 w 3779766"/>
              <a:gd name="connsiteY38" fmla="*/ 723832 h 1896804"/>
              <a:gd name="connsiteX39" fmla="*/ 315396 w 3779766"/>
              <a:gd name="connsiteY39" fmla="*/ 711501 h 1896804"/>
              <a:gd name="connsiteX40" fmla="*/ 315428 w 3779766"/>
              <a:gd name="connsiteY40" fmla="*/ 689750 h 1896804"/>
              <a:gd name="connsiteX41" fmla="*/ 323912 w 3779766"/>
              <a:gd name="connsiteY41" fmla="*/ 657422 h 1896804"/>
              <a:gd name="connsiteX42" fmla="*/ 336154 w 3779766"/>
              <a:gd name="connsiteY42" fmla="*/ 649202 h 1896804"/>
              <a:gd name="connsiteX43" fmla="*/ 351700 w 3779766"/>
              <a:gd name="connsiteY43" fmla="*/ 701942 h 1896804"/>
              <a:gd name="connsiteX44" fmla="*/ 372476 w 3779766"/>
              <a:gd name="connsiteY44" fmla="*/ 730274 h 1896804"/>
              <a:gd name="connsiteX45" fmla="*/ 426111 w 3779766"/>
              <a:gd name="connsiteY45" fmla="*/ 821229 h 1896804"/>
              <a:gd name="connsiteX46" fmla="*/ 431974 w 3779766"/>
              <a:gd name="connsiteY46" fmla="*/ 838755 h 1896804"/>
              <a:gd name="connsiteX47" fmla="*/ 434606 w 3779766"/>
              <a:gd name="connsiteY47" fmla="*/ 856974 h 1896804"/>
              <a:gd name="connsiteX48" fmla="*/ 437739 w 3779766"/>
              <a:gd name="connsiteY48" fmla="*/ 876994 h 1896804"/>
              <a:gd name="connsiteX49" fmla="*/ 543964 w 3779766"/>
              <a:gd name="connsiteY49" fmla="*/ 883783 h 1896804"/>
              <a:gd name="connsiteX50" fmla="*/ 571249 w 3779766"/>
              <a:gd name="connsiteY50" fmla="*/ 851640 h 1896804"/>
              <a:gd name="connsiteX51" fmla="*/ 607848 w 3779766"/>
              <a:gd name="connsiteY51" fmla="*/ 847553 h 1896804"/>
              <a:gd name="connsiteX52" fmla="*/ 654748 w 3779766"/>
              <a:gd name="connsiteY52" fmla="*/ 841873 h 1896804"/>
              <a:gd name="connsiteX53" fmla="*/ 706878 w 3779766"/>
              <a:gd name="connsiteY53" fmla="*/ 832706 h 1896804"/>
              <a:gd name="connsiteX54" fmla="*/ 748989 w 3779766"/>
              <a:gd name="connsiteY54" fmla="*/ 823700 h 1896804"/>
              <a:gd name="connsiteX55" fmla="*/ 762734 w 3779766"/>
              <a:gd name="connsiteY55" fmla="*/ 792666 h 1896804"/>
              <a:gd name="connsiteX56" fmla="*/ 780389 w 3779766"/>
              <a:gd name="connsiteY56" fmla="*/ 729258 h 1896804"/>
              <a:gd name="connsiteX57" fmla="*/ 792756 w 3779766"/>
              <a:gd name="connsiteY57" fmla="*/ 707507 h 1896804"/>
              <a:gd name="connsiteX58" fmla="*/ 813608 w 3779766"/>
              <a:gd name="connsiteY58" fmla="*/ 677650 h 1896804"/>
              <a:gd name="connsiteX59" fmla="*/ 883327 w 3779766"/>
              <a:gd name="connsiteY59" fmla="*/ 636710 h 1896804"/>
              <a:gd name="connsiteX60" fmla="*/ 899467 w 3779766"/>
              <a:gd name="connsiteY60" fmla="*/ 624195 h 1896804"/>
              <a:gd name="connsiteX61" fmla="*/ 904965 w 3779766"/>
              <a:gd name="connsiteY61" fmla="*/ 594685 h 1896804"/>
              <a:gd name="connsiteX62" fmla="*/ 912758 w 3779766"/>
              <a:gd name="connsiteY62" fmla="*/ 554275 h 1896804"/>
              <a:gd name="connsiteX63" fmla="*/ 936503 w 3779766"/>
              <a:gd name="connsiteY63" fmla="*/ 561734 h 1896804"/>
              <a:gd name="connsiteX64" fmla="*/ 942372 w 3779766"/>
              <a:gd name="connsiteY64" fmla="*/ 585540 h 1896804"/>
              <a:gd name="connsiteX65" fmla="*/ 946665 w 3779766"/>
              <a:gd name="connsiteY65" fmla="*/ 598448 h 1896804"/>
              <a:gd name="connsiteX66" fmla="*/ 948835 w 3779766"/>
              <a:gd name="connsiteY66" fmla="*/ 622809 h 1896804"/>
              <a:gd name="connsiteX67" fmla="*/ 969655 w 3779766"/>
              <a:gd name="connsiteY67" fmla="*/ 642229 h 1896804"/>
              <a:gd name="connsiteX68" fmla="*/ 1048197 w 3779766"/>
              <a:gd name="connsiteY68" fmla="*/ 708453 h 1896804"/>
              <a:gd name="connsiteX69" fmla="*/ 1051127 w 3779766"/>
              <a:gd name="connsiteY69" fmla="*/ 713326 h 1896804"/>
              <a:gd name="connsiteX70" fmla="*/ 1082825 w 3779766"/>
              <a:gd name="connsiteY70" fmla="*/ 806798 h 1896804"/>
              <a:gd name="connsiteX71" fmla="*/ 1085263 w 3779766"/>
              <a:gd name="connsiteY71" fmla="*/ 831528 h 1896804"/>
              <a:gd name="connsiteX72" fmla="*/ 1103913 w 3779766"/>
              <a:gd name="connsiteY72" fmla="*/ 844366 h 1896804"/>
              <a:gd name="connsiteX73" fmla="*/ 1137802 w 3779766"/>
              <a:gd name="connsiteY73" fmla="*/ 863162 h 1896804"/>
              <a:gd name="connsiteX74" fmla="*/ 1194891 w 3779766"/>
              <a:gd name="connsiteY74" fmla="*/ 889555 h 1896804"/>
              <a:gd name="connsiteX75" fmla="*/ 1236746 w 3779766"/>
              <a:gd name="connsiteY75" fmla="*/ 909968 h 1896804"/>
              <a:gd name="connsiteX76" fmla="*/ 1290196 w 3779766"/>
              <a:gd name="connsiteY76" fmla="*/ 910499 h 1896804"/>
              <a:gd name="connsiteX77" fmla="*/ 1343647 w 3779766"/>
              <a:gd name="connsiteY77" fmla="*/ 911030 h 1896804"/>
              <a:gd name="connsiteX78" fmla="*/ 1346343 w 3779766"/>
              <a:gd name="connsiteY78" fmla="*/ 895236 h 1896804"/>
              <a:gd name="connsiteX79" fmla="*/ 1352319 w 3779766"/>
              <a:gd name="connsiteY79" fmla="*/ 875285 h 1896804"/>
              <a:gd name="connsiteX80" fmla="*/ 1358188 w 3779766"/>
              <a:gd name="connsiteY80" fmla="*/ 856628 h 1896804"/>
              <a:gd name="connsiteX81" fmla="*/ 1409695 w 3779766"/>
              <a:gd name="connsiteY81" fmla="*/ 788810 h 1896804"/>
              <a:gd name="connsiteX82" fmla="*/ 1421840 w 3779766"/>
              <a:gd name="connsiteY82" fmla="*/ 771353 h 1896804"/>
              <a:gd name="connsiteX83" fmla="*/ 1425160 w 3779766"/>
              <a:gd name="connsiteY83" fmla="*/ 754866 h 1896804"/>
              <a:gd name="connsiteX84" fmla="*/ 1429695 w 3779766"/>
              <a:gd name="connsiteY84" fmla="*/ 742628 h 1896804"/>
              <a:gd name="connsiteX85" fmla="*/ 1435334 w 3779766"/>
              <a:gd name="connsiteY85" fmla="*/ 732376 h 1896804"/>
              <a:gd name="connsiteX86" fmla="*/ 1454475 w 3779766"/>
              <a:gd name="connsiteY86" fmla="*/ 768328 h 1896804"/>
              <a:gd name="connsiteX87" fmla="*/ 1472316 w 3779766"/>
              <a:gd name="connsiteY87" fmla="*/ 794721 h 1896804"/>
              <a:gd name="connsiteX88" fmla="*/ 1518688 w 3779766"/>
              <a:gd name="connsiteY88" fmla="*/ 895605 h 1896804"/>
              <a:gd name="connsiteX89" fmla="*/ 1525097 w 3779766"/>
              <a:gd name="connsiteY89" fmla="*/ 927355 h 1896804"/>
              <a:gd name="connsiteX90" fmla="*/ 1555361 w 3779766"/>
              <a:gd name="connsiteY90" fmla="*/ 918281 h 1896804"/>
              <a:gd name="connsiteX91" fmla="*/ 1616927 w 3779766"/>
              <a:gd name="connsiteY91" fmla="*/ 919620 h 1896804"/>
              <a:gd name="connsiteX92" fmla="*/ 1646759 w 3779766"/>
              <a:gd name="connsiteY92" fmla="*/ 932782 h 1896804"/>
              <a:gd name="connsiteX93" fmla="*/ 1673059 w 3779766"/>
              <a:gd name="connsiteY93" fmla="*/ 946544 h 1896804"/>
              <a:gd name="connsiteX94" fmla="*/ 1684742 w 3779766"/>
              <a:gd name="connsiteY94" fmla="*/ 976862 h 1896804"/>
              <a:gd name="connsiteX95" fmla="*/ 1695871 w 3779766"/>
              <a:gd name="connsiteY95" fmla="*/ 990555 h 1896804"/>
              <a:gd name="connsiteX96" fmla="*/ 1693770 w 3779766"/>
              <a:gd name="connsiteY96" fmla="*/ 1015216 h 1896804"/>
              <a:gd name="connsiteX97" fmla="*/ 1682964 w 3779766"/>
              <a:gd name="connsiteY97" fmla="*/ 1036875 h 1896804"/>
              <a:gd name="connsiteX98" fmla="*/ 1680955 w 3779766"/>
              <a:gd name="connsiteY98" fmla="*/ 1123813 h 1896804"/>
              <a:gd name="connsiteX99" fmla="*/ 1682687 w 3779766"/>
              <a:gd name="connsiteY99" fmla="*/ 1206063 h 1896804"/>
              <a:gd name="connsiteX100" fmla="*/ 1689037 w 3779766"/>
              <a:gd name="connsiteY100" fmla="*/ 1267046 h 1896804"/>
              <a:gd name="connsiteX101" fmla="*/ 1694740 w 3779766"/>
              <a:gd name="connsiteY101" fmla="*/ 1313412 h 1896804"/>
              <a:gd name="connsiteX102" fmla="*/ 1742674 w 3779766"/>
              <a:gd name="connsiteY102" fmla="*/ 1294686 h 1896804"/>
              <a:gd name="connsiteX103" fmla="*/ 1800052 w 3779766"/>
              <a:gd name="connsiteY103" fmla="*/ 1306162 h 1896804"/>
              <a:gd name="connsiteX104" fmla="*/ 1839005 w 3779766"/>
              <a:gd name="connsiteY104" fmla="*/ 1350935 h 1896804"/>
              <a:gd name="connsiteX105" fmla="*/ 1844338 w 3779766"/>
              <a:gd name="connsiteY105" fmla="*/ 1368346 h 1896804"/>
              <a:gd name="connsiteX106" fmla="*/ 1849788 w 3779766"/>
              <a:gd name="connsiteY106" fmla="*/ 1386795 h 1896804"/>
              <a:gd name="connsiteX107" fmla="*/ 1855837 w 3779766"/>
              <a:gd name="connsiteY107" fmla="*/ 1400465 h 1896804"/>
              <a:gd name="connsiteX108" fmla="*/ 2002757 w 3779766"/>
              <a:gd name="connsiteY108" fmla="*/ 1409794 h 1896804"/>
              <a:gd name="connsiteX109" fmla="*/ 2025362 w 3779766"/>
              <a:gd name="connsiteY109" fmla="*/ 1401412 h 1896804"/>
              <a:gd name="connsiteX110" fmla="*/ 2062375 w 3779766"/>
              <a:gd name="connsiteY110" fmla="*/ 1386495 h 1896804"/>
              <a:gd name="connsiteX111" fmla="*/ 2098071 w 3779766"/>
              <a:gd name="connsiteY111" fmla="*/ 1379013 h 1896804"/>
              <a:gd name="connsiteX112" fmla="*/ 2146375 w 3779766"/>
              <a:gd name="connsiteY112" fmla="*/ 1371624 h 1896804"/>
              <a:gd name="connsiteX113" fmla="*/ 2188052 w 3779766"/>
              <a:gd name="connsiteY113" fmla="*/ 1368392 h 1896804"/>
              <a:gd name="connsiteX114" fmla="*/ 2251734 w 3779766"/>
              <a:gd name="connsiteY114" fmla="*/ 1372040 h 1896804"/>
              <a:gd name="connsiteX115" fmla="*/ 2272630 w 3779766"/>
              <a:gd name="connsiteY115" fmla="*/ 1392937 h 1896804"/>
              <a:gd name="connsiteX116" fmla="*/ 2281404 w 3779766"/>
              <a:gd name="connsiteY116" fmla="*/ 1413257 h 1896804"/>
              <a:gd name="connsiteX117" fmla="*/ 2318555 w 3779766"/>
              <a:gd name="connsiteY117" fmla="*/ 1423602 h 1896804"/>
              <a:gd name="connsiteX118" fmla="*/ 2349103 w 3779766"/>
              <a:gd name="connsiteY118" fmla="*/ 1425195 h 1896804"/>
              <a:gd name="connsiteX119" fmla="*/ 2366351 w 3779766"/>
              <a:gd name="connsiteY119" fmla="*/ 1410279 h 1896804"/>
              <a:gd name="connsiteX120" fmla="*/ 2396414 w 3779766"/>
              <a:gd name="connsiteY120" fmla="*/ 1395339 h 1896804"/>
              <a:gd name="connsiteX121" fmla="*/ 2438229 w 3779766"/>
              <a:gd name="connsiteY121" fmla="*/ 1414389 h 1896804"/>
              <a:gd name="connsiteX122" fmla="*/ 2487826 w 3779766"/>
              <a:gd name="connsiteY122" fmla="*/ 1408939 h 1896804"/>
              <a:gd name="connsiteX123" fmla="*/ 2563630 w 3779766"/>
              <a:gd name="connsiteY123" fmla="*/ 1395985 h 1896804"/>
              <a:gd name="connsiteX124" fmla="*/ 2615305 w 3779766"/>
              <a:gd name="connsiteY124" fmla="*/ 1394808 h 1896804"/>
              <a:gd name="connsiteX125" fmla="*/ 2617475 w 3779766"/>
              <a:gd name="connsiteY125" fmla="*/ 1385086 h 1896804"/>
              <a:gd name="connsiteX126" fmla="*/ 2628489 w 3779766"/>
              <a:gd name="connsiteY126" fmla="*/ 1356246 h 1896804"/>
              <a:gd name="connsiteX127" fmla="*/ 2634884 w 3779766"/>
              <a:gd name="connsiteY127" fmla="*/ 1166785 h 1896804"/>
              <a:gd name="connsiteX128" fmla="*/ 2632068 w 3779766"/>
              <a:gd name="connsiteY128" fmla="*/ 1142586 h 1896804"/>
              <a:gd name="connsiteX129" fmla="*/ 2636639 w 3779766"/>
              <a:gd name="connsiteY129" fmla="*/ 1120072 h 1896804"/>
              <a:gd name="connsiteX130" fmla="*/ 2647815 w 3779766"/>
              <a:gd name="connsiteY130" fmla="*/ 968342 h 1896804"/>
              <a:gd name="connsiteX131" fmla="*/ 2655042 w 3779766"/>
              <a:gd name="connsiteY131" fmla="*/ 589974 h 1896804"/>
              <a:gd name="connsiteX132" fmla="*/ 2662292 w 3779766"/>
              <a:gd name="connsiteY132" fmla="*/ 301566 h 1896804"/>
              <a:gd name="connsiteX133" fmla="*/ 2666125 w 3779766"/>
              <a:gd name="connsiteY133" fmla="*/ 162981 h 1896804"/>
              <a:gd name="connsiteX134" fmla="*/ 2683281 w 3779766"/>
              <a:gd name="connsiteY134" fmla="*/ 21448 h 1896804"/>
              <a:gd name="connsiteX135" fmla="*/ 2713251 w 3779766"/>
              <a:gd name="connsiteY135" fmla="*/ 6531 h 1896804"/>
              <a:gd name="connsiteX136" fmla="*/ 2720409 w 3779766"/>
              <a:gd name="connsiteY136" fmla="*/ 18599 h 1896804"/>
              <a:gd name="connsiteX137" fmla="*/ 2726389 w 3779766"/>
              <a:gd name="connsiteY137" fmla="*/ 33109 h 1896804"/>
              <a:gd name="connsiteX138" fmla="*/ 2742090 w 3779766"/>
              <a:gd name="connsiteY138" fmla="*/ 296124 h 1896804"/>
              <a:gd name="connsiteX139" fmla="*/ 2749340 w 3779766"/>
              <a:gd name="connsiteY139" fmla="*/ 570023 h 1896804"/>
              <a:gd name="connsiteX140" fmla="*/ 2756937 w 3779766"/>
              <a:gd name="connsiteY140" fmla="*/ 883136 h 1896804"/>
              <a:gd name="connsiteX141" fmla="*/ 2760516 w 3779766"/>
              <a:gd name="connsiteY141" fmla="*/ 1109173 h 1896804"/>
              <a:gd name="connsiteX142" fmla="*/ 2769544 w 3779766"/>
              <a:gd name="connsiteY142" fmla="*/ 1118894 h 1896804"/>
              <a:gd name="connsiteX143" fmla="*/ 2774023 w 3779766"/>
              <a:gd name="connsiteY143" fmla="*/ 1144479 h 1896804"/>
              <a:gd name="connsiteX144" fmla="*/ 2769636 w 3779766"/>
              <a:gd name="connsiteY144" fmla="*/ 1245894 h 1896804"/>
              <a:gd name="connsiteX145" fmla="*/ 2769775 w 3779766"/>
              <a:gd name="connsiteY145" fmla="*/ 1342738 h 1896804"/>
              <a:gd name="connsiteX146" fmla="*/ 2779611 w 3779766"/>
              <a:gd name="connsiteY146" fmla="*/ 1358093 h 1896804"/>
              <a:gd name="connsiteX147" fmla="*/ 2789424 w 3779766"/>
              <a:gd name="connsiteY147" fmla="*/ 1380306 h 1896804"/>
              <a:gd name="connsiteX148" fmla="*/ 2836827 w 3779766"/>
              <a:gd name="connsiteY148" fmla="*/ 1398271 h 1896804"/>
              <a:gd name="connsiteX149" fmla="*/ 2887371 w 3779766"/>
              <a:gd name="connsiteY149" fmla="*/ 1412149 h 1896804"/>
              <a:gd name="connsiteX150" fmla="*/ 2970632 w 3779766"/>
              <a:gd name="connsiteY150" fmla="*/ 1426188 h 1896804"/>
              <a:gd name="connsiteX151" fmla="*/ 3085688 w 3779766"/>
              <a:gd name="connsiteY151" fmla="*/ 1448009 h 1896804"/>
              <a:gd name="connsiteX152" fmla="*/ 3113996 w 3779766"/>
              <a:gd name="connsiteY152" fmla="*/ 1460917 h 1896804"/>
              <a:gd name="connsiteX153" fmla="*/ 3134061 w 3779766"/>
              <a:gd name="connsiteY153" fmla="*/ 1468422 h 1896804"/>
              <a:gd name="connsiteX154" fmla="*/ 3134061 w 3779766"/>
              <a:gd name="connsiteY154" fmla="*/ 1491443 h 1896804"/>
              <a:gd name="connsiteX155" fmla="*/ 3134061 w 3779766"/>
              <a:gd name="connsiteY155" fmla="*/ 1514488 h 1896804"/>
              <a:gd name="connsiteX156" fmla="*/ 3156736 w 3779766"/>
              <a:gd name="connsiteY156" fmla="*/ 1516497 h 1896804"/>
              <a:gd name="connsiteX157" fmla="*/ 3299107 w 3779766"/>
              <a:gd name="connsiteY157" fmla="*/ 1522477 h 1896804"/>
              <a:gd name="connsiteX158" fmla="*/ 3433327 w 3779766"/>
              <a:gd name="connsiteY158" fmla="*/ 1529751 h 1896804"/>
              <a:gd name="connsiteX159" fmla="*/ 3518575 w 3779766"/>
              <a:gd name="connsiteY159" fmla="*/ 1558568 h 1896804"/>
              <a:gd name="connsiteX160" fmla="*/ 3656420 w 3779766"/>
              <a:gd name="connsiteY160" fmla="*/ 1609022 h 1896804"/>
              <a:gd name="connsiteX161" fmla="*/ 3743353 w 3779766"/>
              <a:gd name="connsiteY161" fmla="*/ 1644882 h 1896804"/>
              <a:gd name="connsiteX162" fmla="*/ 3773970 w 3779766"/>
              <a:gd name="connsiteY162" fmla="*/ 1660168 h 1896804"/>
              <a:gd name="connsiteX163" fmla="*/ 3779766 w 3779766"/>
              <a:gd name="connsiteY163" fmla="*/ 1681712 h 1896804"/>
              <a:gd name="connsiteX164" fmla="*/ 3776141 w 3779766"/>
              <a:gd name="connsiteY164" fmla="*/ 1705519 h 1896804"/>
              <a:gd name="connsiteX165" fmla="*/ 3776141 w 3779766"/>
              <a:gd name="connsiteY165" fmla="*/ 1770820 h 1896804"/>
              <a:gd name="connsiteX166" fmla="*/ 3779766 w 3779766"/>
              <a:gd name="connsiteY166" fmla="*/ 1810929 h 1896804"/>
              <a:gd name="connsiteX167" fmla="*/ 3774363 w 3779766"/>
              <a:gd name="connsiteY167" fmla="*/ 1848821 h 1896804"/>
              <a:gd name="connsiteX168" fmla="*/ 3770484 w 3779766"/>
              <a:gd name="connsiteY168" fmla="*/ 1896804 h 1896804"/>
              <a:gd name="connsiteX169" fmla="*/ 3598396 w 3779766"/>
              <a:gd name="connsiteY169" fmla="*/ 1631374 h 1896804"/>
              <a:gd name="connsiteX170" fmla="*/ 3569372 w 3779766"/>
              <a:gd name="connsiteY170" fmla="*/ 1622161 h 1896804"/>
              <a:gd name="connsiteX171" fmla="*/ 3482301 w 3779766"/>
              <a:gd name="connsiteY171" fmla="*/ 1587363 h 1896804"/>
              <a:gd name="connsiteX172" fmla="*/ 3409707 w 3779766"/>
              <a:gd name="connsiteY172" fmla="*/ 1558592 h 1896804"/>
              <a:gd name="connsiteX173" fmla="*/ 3439169 w 3779766"/>
              <a:gd name="connsiteY173" fmla="*/ 1580782 h 1896804"/>
              <a:gd name="connsiteX174" fmla="*/ 3466369 w 3779766"/>
              <a:gd name="connsiteY174" fmla="*/ 1595283 h 1896804"/>
              <a:gd name="connsiteX175" fmla="*/ 3476066 w 3779766"/>
              <a:gd name="connsiteY175" fmla="*/ 1602118 h 1896804"/>
              <a:gd name="connsiteX176" fmla="*/ 3534922 w 3779766"/>
              <a:gd name="connsiteY176" fmla="*/ 1625809 h 1896804"/>
              <a:gd name="connsiteX177" fmla="*/ 3582072 w 3779766"/>
              <a:gd name="connsiteY177" fmla="*/ 1634237 h 1896804"/>
              <a:gd name="connsiteX178" fmla="*/ 3598396 w 3779766"/>
              <a:gd name="connsiteY178" fmla="*/ 1631374 h 1896804"/>
              <a:gd name="connsiteX0" fmla="*/ 3770484 w 3779766"/>
              <a:gd name="connsiteY0" fmla="*/ 1896804 h 1918394"/>
              <a:gd name="connsiteX1" fmla="*/ 342630 w 3779766"/>
              <a:gd name="connsiteY1" fmla="*/ 1877038 h 1918394"/>
              <a:gd name="connsiteX2" fmla="*/ 294216 w 3779766"/>
              <a:gd name="connsiteY2" fmla="*/ 1851061 h 1918394"/>
              <a:gd name="connsiteX3" fmla="*/ 267351 w 3779766"/>
              <a:gd name="connsiteY3" fmla="*/ 1837922 h 1918394"/>
              <a:gd name="connsiteX4" fmla="*/ 237085 w 3779766"/>
              <a:gd name="connsiteY4" fmla="*/ 1810721 h 1918394"/>
              <a:gd name="connsiteX5" fmla="*/ 195025 w 3779766"/>
              <a:gd name="connsiteY5" fmla="*/ 1783404 h 1918394"/>
              <a:gd name="connsiteX6" fmla="*/ 153997 w 3779766"/>
              <a:gd name="connsiteY6" fmla="*/ 1781696 h 1918394"/>
              <a:gd name="connsiteX7" fmla="*/ 87364 w 3779766"/>
              <a:gd name="connsiteY7" fmla="*/ 1778232 h 1918394"/>
              <a:gd name="connsiteX8" fmla="*/ 26601 w 3779766"/>
              <a:gd name="connsiteY8" fmla="*/ 1767149 h 1918394"/>
              <a:gd name="connsiteX9" fmla="*/ 7079 w 3779766"/>
              <a:gd name="connsiteY9" fmla="*/ 1752578 h 1918394"/>
              <a:gd name="connsiteX10" fmla="*/ 3451 w 3779766"/>
              <a:gd name="connsiteY10" fmla="*/ 1747244 h 1918394"/>
              <a:gd name="connsiteX11" fmla="*/ 4500 w 3779766"/>
              <a:gd name="connsiteY11" fmla="*/ 1734983 h 1918394"/>
              <a:gd name="connsiteX12" fmla="*/ 99583 w 3779766"/>
              <a:gd name="connsiteY12" fmla="*/ 1709006 h 1918394"/>
              <a:gd name="connsiteX13" fmla="*/ 142152 w 3779766"/>
              <a:gd name="connsiteY13" fmla="*/ 1698730 h 1918394"/>
              <a:gd name="connsiteX14" fmla="*/ 144871 w 3779766"/>
              <a:gd name="connsiteY14" fmla="*/ 1648415 h 1918394"/>
              <a:gd name="connsiteX15" fmla="*/ 144927 w 3779766"/>
              <a:gd name="connsiteY15" fmla="*/ 1602187 h 1918394"/>
              <a:gd name="connsiteX16" fmla="*/ 127095 w 3779766"/>
              <a:gd name="connsiteY16" fmla="*/ 1590388 h 1918394"/>
              <a:gd name="connsiteX17" fmla="*/ 98069 w 3779766"/>
              <a:gd name="connsiteY17" fmla="*/ 1537232 h 1918394"/>
              <a:gd name="connsiteX18" fmla="*/ 116284 w 3779766"/>
              <a:gd name="connsiteY18" fmla="*/ 1494237 h 1918394"/>
              <a:gd name="connsiteX19" fmla="*/ 123160 w 3779766"/>
              <a:gd name="connsiteY19" fmla="*/ 1487425 h 1918394"/>
              <a:gd name="connsiteX20" fmla="*/ 126661 w 3779766"/>
              <a:gd name="connsiteY20" fmla="*/ 1482414 h 1918394"/>
              <a:gd name="connsiteX21" fmla="*/ 134770 w 3779766"/>
              <a:gd name="connsiteY21" fmla="*/ 1463134 h 1918394"/>
              <a:gd name="connsiteX22" fmla="*/ 128905 w 3779766"/>
              <a:gd name="connsiteY22" fmla="*/ 1445192 h 1918394"/>
              <a:gd name="connsiteX23" fmla="*/ 86073 w 3779766"/>
              <a:gd name="connsiteY23" fmla="*/ 1398964 h 1918394"/>
              <a:gd name="connsiteX24" fmla="*/ 58682 w 3779766"/>
              <a:gd name="connsiteY24" fmla="*/ 1370193 h 1918394"/>
              <a:gd name="connsiteX25" fmla="*/ 82515 w 3779766"/>
              <a:gd name="connsiteY25" fmla="*/ 1360471 h 1918394"/>
              <a:gd name="connsiteX26" fmla="*/ 107588 w 3779766"/>
              <a:gd name="connsiteY26" fmla="*/ 1354075 h 1918394"/>
              <a:gd name="connsiteX27" fmla="*/ 109029 w 3779766"/>
              <a:gd name="connsiteY27" fmla="*/ 1134134 h 1918394"/>
              <a:gd name="connsiteX28" fmla="*/ 106773 w 3779766"/>
              <a:gd name="connsiteY28" fmla="*/ 996282 h 1918394"/>
              <a:gd name="connsiteX29" fmla="*/ 108173 w 3779766"/>
              <a:gd name="connsiteY29" fmla="*/ 925000 h 1918394"/>
              <a:gd name="connsiteX30" fmla="*/ 112502 w 3779766"/>
              <a:gd name="connsiteY30" fmla="*/ 892765 h 1918394"/>
              <a:gd name="connsiteX31" fmla="*/ 187551 w 3779766"/>
              <a:gd name="connsiteY31" fmla="*/ 893319 h 1918394"/>
              <a:gd name="connsiteX32" fmla="*/ 206618 w 3779766"/>
              <a:gd name="connsiteY32" fmla="*/ 888770 h 1918394"/>
              <a:gd name="connsiteX33" fmla="*/ 212060 w 3779766"/>
              <a:gd name="connsiteY33" fmla="*/ 871614 h 1918394"/>
              <a:gd name="connsiteX34" fmla="*/ 217602 w 3779766"/>
              <a:gd name="connsiteY34" fmla="*/ 855288 h 1918394"/>
              <a:gd name="connsiteX35" fmla="*/ 224734 w 3779766"/>
              <a:gd name="connsiteY35" fmla="*/ 834853 h 1918394"/>
              <a:gd name="connsiteX36" fmla="*/ 231984 w 3779766"/>
              <a:gd name="connsiteY36" fmla="*/ 811277 h 1918394"/>
              <a:gd name="connsiteX37" fmla="*/ 256610 w 3779766"/>
              <a:gd name="connsiteY37" fmla="*/ 750017 h 1918394"/>
              <a:gd name="connsiteX38" fmla="*/ 291579 w 3779766"/>
              <a:gd name="connsiteY38" fmla="*/ 723832 h 1918394"/>
              <a:gd name="connsiteX39" fmla="*/ 315396 w 3779766"/>
              <a:gd name="connsiteY39" fmla="*/ 711501 h 1918394"/>
              <a:gd name="connsiteX40" fmla="*/ 315428 w 3779766"/>
              <a:gd name="connsiteY40" fmla="*/ 689750 h 1918394"/>
              <a:gd name="connsiteX41" fmla="*/ 323912 w 3779766"/>
              <a:gd name="connsiteY41" fmla="*/ 657422 h 1918394"/>
              <a:gd name="connsiteX42" fmla="*/ 336154 w 3779766"/>
              <a:gd name="connsiteY42" fmla="*/ 649202 h 1918394"/>
              <a:gd name="connsiteX43" fmla="*/ 351700 w 3779766"/>
              <a:gd name="connsiteY43" fmla="*/ 701942 h 1918394"/>
              <a:gd name="connsiteX44" fmla="*/ 372476 w 3779766"/>
              <a:gd name="connsiteY44" fmla="*/ 730274 h 1918394"/>
              <a:gd name="connsiteX45" fmla="*/ 426111 w 3779766"/>
              <a:gd name="connsiteY45" fmla="*/ 821229 h 1918394"/>
              <a:gd name="connsiteX46" fmla="*/ 431974 w 3779766"/>
              <a:gd name="connsiteY46" fmla="*/ 838755 h 1918394"/>
              <a:gd name="connsiteX47" fmla="*/ 434606 w 3779766"/>
              <a:gd name="connsiteY47" fmla="*/ 856974 h 1918394"/>
              <a:gd name="connsiteX48" fmla="*/ 437739 w 3779766"/>
              <a:gd name="connsiteY48" fmla="*/ 876994 h 1918394"/>
              <a:gd name="connsiteX49" fmla="*/ 543964 w 3779766"/>
              <a:gd name="connsiteY49" fmla="*/ 883783 h 1918394"/>
              <a:gd name="connsiteX50" fmla="*/ 571249 w 3779766"/>
              <a:gd name="connsiteY50" fmla="*/ 851640 h 1918394"/>
              <a:gd name="connsiteX51" fmla="*/ 607848 w 3779766"/>
              <a:gd name="connsiteY51" fmla="*/ 847553 h 1918394"/>
              <a:gd name="connsiteX52" fmla="*/ 654748 w 3779766"/>
              <a:gd name="connsiteY52" fmla="*/ 841873 h 1918394"/>
              <a:gd name="connsiteX53" fmla="*/ 706878 w 3779766"/>
              <a:gd name="connsiteY53" fmla="*/ 832706 h 1918394"/>
              <a:gd name="connsiteX54" fmla="*/ 748989 w 3779766"/>
              <a:gd name="connsiteY54" fmla="*/ 823700 h 1918394"/>
              <a:gd name="connsiteX55" fmla="*/ 762734 w 3779766"/>
              <a:gd name="connsiteY55" fmla="*/ 792666 h 1918394"/>
              <a:gd name="connsiteX56" fmla="*/ 780389 w 3779766"/>
              <a:gd name="connsiteY56" fmla="*/ 729258 h 1918394"/>
              <a:gd name="connsiteX57" fmla="*/ 792756 w 3779766"/>
              <a:gd name="connsiteY57" fmla="*/ 707507 h 1918394"/>
              <a:gd name="connsiteX58" fmla="*/ 813608 w 3779766"/>
              <a:gd name="connsiteY58" fmla="*/ 677650 h 1918394"/>
              <a:gd name="connsiteX59" fmla="*/ 883327 w 3779766"/>
              <a:gd name="connsiteY59" fmla="*/ 636710 h 1918394"/>
              <a:gd name="connsiteX60" fmla="*/ 899467 w 3779766"/>
              <a:gd name="connsiteY60" fmla="*/ 624195 h 1918394"/>
              <a:gd name="connsiteX61" fmla="*/ 904965 w 3779766"/>
              <a:gd name="connsiteY61" fmla="*/ 594685 h 1918394"/>
              <a:gd name="connsiteX62" fmla="*/ 912758 w 3779766"/>
              <a:gd name="connsiteY62" fmla="*/ 554275 h 1918394"/>
              <a:gd name="connsiteX63" fmla="*/ 936503 w 3779766"/>
              <a:gd name="connsiteY63" fmla="*/ 561734 h 1918394"/>
              <a:gd name="connsiteX64" fmla="*/ 942372 w 3779766"/>
              <a:gd name="connsiteY64" fmla="*/ 585540 h 1918394"/>
              <a:gd name="connsiteX65" fmla="*/ 946665 w 3779766"/>
              <a:gd name="connsiteY65" fmla="*/ 598448 h 1918394"/>
              <a:gd name="connsiteX66" fmla="*/ 948835 w 3779766"/>
              <a:gd name="connsiteY66" fmla="*/ 622809 h 1918394"/>
              <a:gd name="connsiteX67" fmla="*/ 969655 w 3779766"/>
              <a:gd name="connsiteY67" fmla="*/ 642229 h 1918394"/>
              <a:gd name="connsiteX68" fmla="*/ 1048197 w 3779766"/>
              <a:gd name="connsiteY68" fmla="*/ 708453 h 1918394"/>
              <a:gd name="connsiteX69" fmla="*/ 1051127 w 3779766"/>
              <a:gd name="connsiteY69" fmla="*/ 713326 h 1918394"/>
              <a:gd name="connsiteX70" fmla="*/ 1082825 w 3779766"/>
              <a:gd name="connsiteY70" fmla="*/ 806798 h 1918394"/>
              <a:gd name="connsiteX71" fmla="*/ 1085263 w 3779766"/>
              <a:gd name="connsiteY71" fmla="*/ 831528 h 1918394"/>
              <a:gd name="connsiteX72" fmla="*/ 1103913 w 3779766"/>
              <a:gd name="connsiteY72" fmla="*/ 844366 h 1918394"/>
              <a:gd name="connsiteX73" fmla="*/ 1137802 w 3779766"/>
              <a:gd name="connsiteY73" fmla="*/ 863162 h 1918394"/>
              <a:gd name="connsiteX74" fmla="*/ 1194891 w 3779766"/>
              <a:gd name="connsiteY74" fmla="*/ 889555 h 1918394"/>
              <a:gd name="connsiteX75" fmla="*/ 1236746 w 3779766"/>
              <a:gd name="connsiteY75" fmla="*/ 909968 h 1918394"/>
              <a:gd name="connsiteX76" fmla="*/ 1290196 w 3779766"/>
              <a:gd name="connsiteY76" fmla="*/ 910499 h 1918394"/>
              <a:gd name="connsiteX77" fmla="*/ 1343647 w 3779766"/>
              <a:gd name="connsiteY77" fmla="*/ 911030 h 1918394"/>
              <a:gd name="connsiteX78" fmla="*/ 1346343 w 3779766"/>
              <a:gd name="connsiteY78" fmla="*/ 895236 h 1918394"/>
              <a:gd name="connsiteX79" fmla="*/ 1352319 w 3779766"/>
              <a:gd name="connsiteY79" fmla="*/ 875285 h 1918394"/>
              <a:gd name="connsiteX80" fmla="*/ 1358188 w 3779766"/>
              <a:gd name="connsiteY80" fmla="*/ 856628 h 1918394"/>
              <a:gd name="connsiteX81" fmla="*/ 1409695 w 3779766"/>
              <a:gd name="connsiteY81" fmla="*/ 788810 h 1918394"/>
              <a:gd name="connsiteX82" fmla="*/ 1421840 w 3779766"/>
              <a:gd name="connsiteY82" fmla="*/ 771353 h 1918394"/>
              <a:gd name="connsiteX83" fmla="*/ 1425160 w 3779766"/>
              <a:gd name="connsiteY83" fmla="*/ 754866 h 1918394"/>
              <a:gd name="connsiteX84" fmla="*/ 1429695 w 3779766"/>
              <a:gd name="connsiteY84" fmla="*/ 742628 h 1918394"/>
              <a:gd name="connsiteX85" fmla="*/ 1435334 w 3779766"/>
              <a:gd name="connsiteY85" fmla="*/ 732376 h 1918394"/>
              <a:gd name="connsiteX86" fmla="*/ 1454475 w 3779766"/>
              <a:gd name="connsiteY86" fmla="*/ 768328 h 1918394"/>
              <a:gd name="connsiteX87" fmla="*/ 1472316 w 3779766"/>
              <a:gd name="connsiteY87" fmla="*/ 794721 h 1918394"/>
              <a:gd name="connsiteX88" fmla="*/ 1518688 w 3779766"/>
              <a:gd name="connsiteY88" fmla="*/ 895605 h 1918394"/>
              <a:gd name="connsiteX89" fmla="*/ 1525097 w 3779766"/>
              <a:gd name="connsiteY89" fmla="*/ 927355 h 1918394"/>
              <a:gd name="connsiteX90" fmla="*/ 1555361 w 3779766"/>
              <a:gd name="connsiteY90" fmla="*/ 918281 h 1918394"/>
              <a:gd name="connsiteX91" fmla="*/ 1616927 w 3779766"/>
              <a:gd name="connsiteY91" fmla="*/ 919620 h 1918394"/>
              <a:gd name="connsiteX92" fmla="*/ 1646759 w 3779766"/>
              <a:gd name="connsiteY92" fmla="*/ 932782 h 1918394"/>
              <a:gd name="connsiteX93" fmla="*/ 1673059 w 3779766"/>
              <a:gd name="connsiteY93" fmla="*/ 946544 h 1918394"/>
              <a:gd name="connsiteX94" fmla="*/ 1684742 w 3779766"/>
              <a:gd name="connsiteY94" fmla="*/ 976862 h 1918394"/>
              <a:gd name="connsiteX95" fmla="*/ 1695871 w 3779766"/>
              <a:gd name="connsiteY95" fmla="*/ 990555 h 1918394"/>
              <a:gd name="connsiteX96" fmla="*/ 1693770 w 3779766"/>
              <a:gd name="connsiteY96" fmla="*/ 1015216 h 1918394"/>
              <a:gd name="connsiteX97" fmla="*/ 1682964 w 3779766"/>
              <a:gd name="connsiteY97" fmla="*/ 1036875 h 1918394"/>
              <a:gd name="connsiteX98" fmla="*/ 1680955 w 3779766"/>
              <a:gd name="connsiteY98" fmla="*/ 1123813 h 1918394"/>
              <a:gd name="connsiteX99" fmla="*/ 1682687 w 3779766"/>
              <a:gd name="connsiteY99" fmla="*/ 1206063 h 1918394"/>
              <a:gd name="connsiteX100" fmla="*/ 1689037 w 3779766"/>
              <a:gd name="connsiteY100" fmla="*/ 1267046 h 1918394"/>
              <a:gd name="connsiteX101" fmla="*/ 1694740 w 3779766"/>
              <a:gd name="connsiteY101" fmla="*/ 1313412 h 1918394"/>
              <a:gd name="connsiteX102" fmla="*/ 1742674 w 3779766"/>
              <a:gd name="connsiteY102" fmla="*/ 1294686 h 1918394"/>
              <a:gd name="connsiteX103" fmla="*/ 1800052 w 3779766"/>
              <a:gd name="connsiteY103" fmla="*/ 1306162 h 1918394"/>
              <a:gd name="connsiteX104" fmla="*/ 1839005 w 3779766"/>
              <a:gd name="connsiteY104" fmla="*/ 1350935 h 1918394"/>
              <a:gd name="connsiteX105" fmla="*/ 1844338 w 3779766"/>
              <a:gd name="connsiteY105" fmla="*/ 1368346 h 1918394"/>
              <a:gd name="connsiteX106" fmla="*/ 1849788 w 3779766"/>
              <a:gd name="connsiteY106" fmla="*/ 1386795 h 1918394"/>
              <a:gd name="connsiteX107" fmla="*/ 1855837 w 3779766"/>
              <a:gd name="connsiteY107" fmla="*/ 1400465 h 1918394"/>
              <a:gd name="connsiteX108" fmla="*/ 2002757 w 3779766"/>
              <a:gd name="connsiteY108" fmla="*/ 1409794 h 1918394"/>
              <a:gd name="connsiteX109" fmla="*/ 2025362 w 3779766"/>
              <a:gd name="connsiteY109" fmla="*/ 1401412 h 1918394"/>
              <a:gd name="connsiteX110" fmla="*/ 2062375 w 3779766"/>
              <a:gd name="connsiteY110" fmla="*/ 1386495 h 1918394"/>
              <a:gd name="connsiteX111" fmla="*/ 2098071 w 3779766"/>
              <a:gd name="connsiteY111" fmla="*/ 1379013 h 1918394"/>
              <a:gd name="connsiteX112" fmla="*/ 2146375 w 3779766"/>
              <a:gd name="connsiteY112" fmla="*/ 1371624 h 1918394"/>
              <a:gd name="connsiteX113" fmla="*/ 2188052 w 3779766"/>
              <a:gd name="connsiteY113" fmla="*/ 1368392 h 1918394"/>
              <a:gd name="connsiteX114" fmla="*/ 2251734 w 3779766"/>
              <a:gd name="connsiteY114" fmla="*/ 1372040 h 1918394"/>
              <a:gd name="connsiteX115" fmla="*/ 2272630 w 3779766"/>
              <a:gd name="connsiteY115" fmla="*/ 1392937 h 1918394"/>
              <a:gd name="connsiteX116" fmla="*/ 2281404 w 3779766"/>
              <a:gd name="connsiteY116" fmla="*/ 1413257 h 1918394"/>
              <a:gd name="connsiteX117" fmla="*/ 2318555 w 3779766"/>
              <a:gd name="connsiteY117" fmla="*/ 1423602 h 1918394"/>
              <a:gd name="connsiteX118" fmla="*/ 2349103 w 3779766"/>
              <a:gd name="connsiteY118" fmla="*/ 1425195 h 1918394"/>
              <a:gd name="connsiteX119" fmla="*/ 2366351 w 3779766"/>
              <a:gd name="connsiteY119" fmla="*/ 1410279 h 1918394"/>
              <a:gd name="connsiteX120" fmla="*/ 2396414 w 3779766"/>
              <a:gd name="connsiteY120" fmla="*/ 1395339 h 1918394"/>
              <a:gd name="connsiteX121" fmla="*/ 2438229 w 3779766"/>
              <a:gd name="connsiteY121" fmla="*/ 1414389 h 1918394"/>
              <a:gd name="connsiteX122" fmla="*/ 2487826 w 3779766"/>
              <a:gd name="connsiteY122" fmla="*/ 1408939 h 1918394"/>
              <a:gd name="connsiteX123" fmla="*/ 2563630 w 3779766"/>
              <a:gd name="connsiteY123" fmla="*/ 1395985 h 1918394"/>
              <a:gd name="connsiteX124" fmla="*/ 2615305 w 3779766"/>
              <a:gd name="connsiteY124" fmla="*/ 1394808 h 1918394"/>
              <a:gd name="connsiteX125" fmla="*/ 2617475 w 3779766"/>
              <a:gd name="connsiteY125" fmla="*/ 1385086 h 1918394"/>
              <a:gd name="connsiteX126" fmla="*/ 2628489 w 3779766"/>
              <a:gd name="connsiteY126" fmla="*/ 1356246 h 1918394"/>
              <a:gd name="connsiteX127" fmla="*/ 2634884 w 3779766"/>
              <a:gd name="connsiteY127" fmla="*/ 1166785 h 1918394"/>
              <a:gd name="connsiteX128" fmla="*/ 2632068 w 3779766"/>
              <a:gd name="connsiteY128" fmla="*/ 1142586 h 1918394"/>
              <a:gd name="connsiteX129" fmla="*/ 2636639 w 3779766"/>
              <a:gd name="connsiteY129" fmla="*/ 1120072 h 1918394"/>
              <a:gd name="connsiteX130" fmla="*/ 2647815 w 3779766"/>
              <a:gd name="connsiteY130" fmla="*/ 968342 h 1918394"/>
              <a:gd name="connsiteX131" fmla="*/ 2655042 w 3779766"/>
              <a:gd name="connsiteY131" fmla="*/ 589974 h 1918394"/>
              <a:gd name="connsiteX132" fmla="*/ 2662292 w 3779766"/>
              <a:gd name="connsiteY132" fmla="*/ 301566 h 1918394"/>
              <a:gd name="connsiteX133" fmla="*/ 2666125 w 3779766"/>
              <a:gd name="connsiteY133" fmla="*/ 162981 h 1918394"/>
              <a:gd name="connsiteX134" fmla="*/ 2683281 w 3779766"/>
              <a:gd name="connsiteY134" fmla="*/ 21448 h 1918394"/>
              <a:gd name="connsiteX135" fmla="*/ 2713251 w 3779766"/>
              <a:gd name="connsiteY135" fmla="*/ 6531 h 1918394"/>
              <a:gd name="connsiteX136" fmla="*/ 2720409 w 3779766"/>
              <a:gd name="connsiteY136" fmla="*/ 18599 h 1918394"/>
              <a:gd name="connsiteX137" fmla="*/ 2726389 w 3779766"/>
              <a:gd name="connsiteY137" fmla="*/ 33109 h 1918394"/>
              <a:gd name="connsiteX138" fmla="*/ 2742090 w 3779766"/>
              <a:gd name="connsiteY138" fmla="*/ 296124 h 1918394"/>
              <a:gd name="connsiteX139" fmla="*/ 2749340 w 3779766"/>
              <a:gd name="connsiteY139" fmla="*/ 570023 h 1918394"/>
              <a:gd name="connsiteX140" fmla="*/ 2756937 w 3779766"/>
              <a:gd name="connsiteY140" fmla="*/ 883136 h 1918394"/>
              <a:gd name="connsiteX141" fmla="*/ 2760516 w 3779766"/>
              <a:gd name="connsiteY141" fmla="*/ 1109173 h 1918394"/>
              <a:gd name="connsiteX142" fmla="*/ 2769544 w 3779766"/>
              <a:gd name="connsiteY142" fmla="*/ 1118894 h 1918394"/>
              <a:gd name="connsiteX143" fmla="*/ 2774023 w 3779766"/>
              <a:gd name="connsiteY143" fmla="*/ 1144479 h 1918394"/>
              <a:gd name="connsiteX144" fmla="*/ 2769636 w 3779766"/>
              <a:gd name="connsiteY144" fmla="*/ 1245894 h 1918394"/>
              <a:gd name="connsiteX145" fmla="*/ 2769775 w 3779766"/>
              <a:gd name="connsiteY145" fmla="*/ 1342738 h 1918394"/>
              <a:gd name="connsiteX146" fmla="*/ 2779611 w 3779766"/>
              <a:gd name="connsiteY146" fmla="*/ 1358093 h 1918394"/>
              <a:gd name="connsiteX147" fmla="*/ 2789424 w 3779766"/>
              <a:gd name="connsiteY147" fmla="*/ 1380306 h 1918394"/>
              <a:gd name="connsiteX148" fmla="*/ 2836827 w 3779766"/>
              <a:gd name="connsiteY148" fmla="*/ 1398271 h 1918394"/>
              <a:gd name="connsiteX149" fmla="*/ 2887371 w 3779766"/>
              <a:gd name="connsiteY149" fmla="*/ 1412149 h 1918394"/>
              <a:gd name="connsiteX150" fmla="*/ 2970632 w 3779766"/>
              <a:gd name="connsiteY150" fmla="*/ 1426188 h 1918394"/>
              <a:gd name="connsiteX151" fmla="*/ 3085688 w 3779766"/>
              <a:gd name="connsiteY151" fmla="*/ 1448009 h 1918394"/>
              <a:gd name="connsiteX152" fmla="*/ 3113996 w 3779766"/>
              <a:gd name="connsiteY152" fmla="*/ 1460917 h 1918394"/>
              <a:gd name="connsiteX153" fmla="*/ 3134061 w 3779766"/>
              <a:gd name="connsiteY153" fmla="*/ 1468422 h 1918394"/>
              <a:gd name="connsiteX154" fmla="*/ 3134061 w 3779766"/>
              <a:gd name="connsiteY154" fmla="*/ 1491443 h 1918394"/>
              <a:gd name="connsiteX155" fmla="*/ 3134061 w 3779766"/>
              <a:gd name="connsiteY155" fmla="*/ 1514488 h 1918394"/>
              <a:gd name="connsiteX156" fmla="*/ 3156736 w 3779766"/>
              <a:gd name="connsiteY156" fmla="*/ 1516497 h 1918394"/>
              <a:gd name="connsiteX157" fmla="*/ 3299107 w 3779766"/>
              <a:gd name="connsiteY157" fmla="*/ 1522477 h 1918394"/>
              <a:gd name="connsiteX158" fmla="*/ 3433327 w 3779766"/>
              <a:gd name="connsiteY158" fmla="*/ 1529751 h 1918394"/>
              <a:gd name="connsiteX159" fmla="*/ 3518575 w 3779766"/>
              <a:gd name="connsiteY159" fmla="*/ 1558568 h 1918394"/>
              <a:gd name="connsiteX160" fmla="*/ 3656420 w 3779766"/>
              <a:gd name="connsiteY160" fmla="*/ 1609022 h 1918394"/>
              <a:gd name="connsiteX161" fmla="*/ 3743353 w 3779766"/>
              <a:gd name="connsiteY161" fmla="*/ 1644882 h 1918394"/>
              <a:gd name="connsiteX162" fmla="*/ 3773970 w 3779766"/>
              <a:gd name="connsiteY162" fmla="*/ 1660168 h 1918394"/>
              <a:gd name="connsiteX163" fmla="*/ 3779766 w 3779766"/>
              <a:gd name="connsiteY163" fmla="*/ 1681712 h 1918394"/>
              <a:gd name="connsiteX164" fmla="*/ 3776141 w 3779766"/>
              <a:gd name="connsiteY164" fmla="*/ 1705519 h 1918394"/>
              <a:gd name="connsiteX165" fmla="*/ 3776141 w 3779766"/>
              <a:gd name="connsiteY165" fmla="*/ 1770820 h 1918394"/>
              <a:gd name="connsiteX166" fmla="*/ 3779766 w 3779766"/>
              <a:gd name="connsiteY166" fmla="*/ 1810929 h 1918394"/>
              <a:gd name="connsiteX167" fmla="*/ 3774363 w 3779766"/>
              <a:gd name="connsiteY167" fmla="*/ 1848821 h 1918394"/>
              <a:gd name="connsiteX168" fmla="*/ 3770484 w 3779766"/>
              <a:gd name="connsiteY168" fmla="*/ 1896804 h 1918394"/>
              <a:gd name="connsiteX169" fmla="*/ 3598396 w 3779766"/>
              <a:gd name="connsiteY169" fmla="*/ 1631374 h 1918394"/>
              <a:gd name="connsiteX170" fmla="*/ 3569372 w 3779766"/>
              <a:gd name="connsiteY170" fmla="*/ 1622161 h 1918394"/>
              <a:gd name="connsiteX171" fmla="*/ 3482301 w 3779766"/>
              <a:gd name="connsiteY171" fmla="*/ 1587363 h 1918394"/>
              <a:gd name="connsiteX172" fmla="*/ 3409707 w 3779766"/>
              <a:gd name="connsiteY172" fmla="*/ 1558592 h 1918394"/>
              <a:gd name="connsiteX173" fmla="*/ 3439169 w 3779766"/>
              <a:gd name="connsiteY173" fmla="*/ 1580782 h 1918394"/>
              <a:gd name="connsiteX174" fmla="*/ 3466369 w 3779766"/>
              <a:gd name="connsiteY174" fmla="*/ 1595283 h 1918394"/>
              <a:gd name="connsiteX175" fmla="*/ 3476066 w 3779766"/>
              <a:gd name="connsiteY175" fmla="*/ 1602118 h 1918394"/>
              <a:gd name="connsiteX176" fmla="*/ 3534922 w 3779766"/>
              <a:gd name="connsiteY176" fmla="*/ 1625809 h 1918394"/>
              <a:gd name="connsiteX177" fmla="*/ 3582072 w 3779766"/>
              <a:gd name="connsiteY177" fmla="*/ 1634237 h 1918394"/>
              <a:gd name="connsiteX178" fmla="*/ 3598396 w 3779766"/>
              <a:gd name="connsiteY178" fmla="*/ 1631374 h 1918394"/>
              <a:gd name="connsiteX0" fmla="*/ 3770484 w 3779766"/>
              <a:gd name="connsiteY0" fmla="*/ 1896804 h 1918394"/>
              <a:gd name="connsiteX1" fmla="*/ 342630 w 3779766"/>
              <a:gd name="connsiteY1" fmla="*/ 1877038 h 1918394"/>
              <a:gd name="connsiteX2" fmla="*/ 294216 w 3779766"/>
              <a:gd name="connsiteY2" fmla="*/ 1851061 h 1918394"/>
              <a:gd name="connsiteX3" fmla="*/ 267351 w 3779766"/>
              <a:gd name="connsiteY3" fmla="*/ 1837922 h 1918394"/>
              <a:gd name="connsiteX4" fmla="*/ 237085 w 3779766"/>
              <a:gd name="connsiteY4" fmla="*/ 1810721 h 1918394"/>
              <a:gd name="connsiteX5" fmla="*/ 195025 w 3779766"/>
              <a:gd name="connsiteY5" fmla="*/ 1783404 h 1918394"/>
              <a:gd name="connsiteX6" fmla="*/ 153997 w 3779766"/>
              <a:gd name="connsiteY6" fmla="*/ 1781696 h 1918394"/>
              <a:gd name="connsiteX7" fmla="*/ 87364 w 3779766"/>
              <a:gd name="connsiteY7" fmla="*/ 1778232 h 1918394"/>
              <a:gd name="connsiteX8" fmla="*/ 26601 w 3779766"/>
              <a:gd name="connsiteY8" fmla="*/ 1767149 h 1918394"/>
              <a:gd name="connsiteX9" fmla="*/ 7079 w 3779766"/>
              <a:gd name="connsiteY9" fmla="*/ 1752578 h 1918394"/>
              <a:gd name="connsiteX10" fmla="*/ 3451 w 3779766"/>
              <a:gd name="connsiteY10" fmla="*/ 1747244 h 1918394"/>
              <a:gd name="connsiteX11" fmla="*/ 4500 w 3779766"/>
              <a:gd name="connsiteY11" fmla="*/ 1734983 h 1918394"/>
              <a:gd name="connsiteX12" fmla="*/ 99583 w 3779766"/>
              <a:gd name="connsiteY12" fmla="*/ 1709006 h 1918394"/>
              <a:gd name="connsiteX13" fmla="*/ 142152 w 3779766"/>
              <a:gd name="connsiteY13" fmla="*/ 1698730 h 1918394"/>
              <a:gd name="connsiteX14" fmla="*/ 144871 w 3779766"/>
              <a:gd name="connsiteY14" fmla="*/ 1648415 h 1918394"/>
              <a:gd name="connsiteX15" fmla="*/ 144927 w 3779766"/>
              <a:gd name="connsiteY15" fmla="*/ 1602187 h 1918394"/>
              <a:gd name="connsiteX16" fmla="*/ 127095 w 3779766"/>
              <a:gd name="connsiteY16" fmla="*/ 1590388 h 1918394"/>
              <a:gd name="connsiteX17" fmla="*/ 98069 w 3779766"/>
              <a:gd name="connsiteY17" fmla="*/ 1537232 h 1918394"/>
              <a:gd name="connsiteX18" fmla="*/ 116284 w 3779766"/>
              <a:gd name="connsiteY18" fmla="*/ 1494237 h 1918394"/>
              <a:gd name="connsiteX19" fmla="*/ 123160 w 3779766"/>
              <a:gd name="connsiteY19" fmla="*/ 1487425 h 1918394"/>
              <a:gd name="connsiteX20" fmla="*/ 126661 w 3779766"/>
              <a:gd name="connsiteY20" fmla="*/ 1482414 h 1918394"/>
              <a:gd name="connsiteX21" fmla="*/ 134770 w 3779766"/>
              <a:gd name="connsiteY21" fmla="*/ 1463134 h 1918394"/>
              <a:gd name="connsiteX22" fmla="*/ 128905 w 3779766"/>
              <a:gd name="connsiteY22" fmla="*/ 1445192 h 1918394"/>
              <a:gd name="connsiteX23" fmla="*/ 86073 w 3779766"/>
              <a:gd name="connsiteY23" fmla="*/ 1398964 h 1918394"/>
              <a:gd name="connsiteX24" fmla="*/ 58682 w 3779766"/>
              <a:gd name="connsiteY24" fmla="*/ 1370193 h 1918394"/>
              <a:gd name="connsiteX25" fmla="*/ 82515 w 3779766"/>
              <a:gd name="connsiteY25" fmla="*/ 1360471 h 1918394"/>
              <a:gd name="connsiteX26" fmla="*/ 107588 w 3779766"/>
              <a:gd name="connsiteY26" fmla="*/ 1354075 h 1918394"/>
              <a:gd name="connsiteX27" fmla="*/ 109029 w 3779766"/>
              <a:gd name="connsiteY27" fmla="*/ 1134134 h 1918394"/>
              <a:gd name="connsiteX28" fmla="*/ 106773 w 3779766"/>
              <a:gd name="connsiteY28" fmla="*/ 996282 h 1918394"/>
              <a:gd name="connsiteX29" fmla="*/ 108173 w 3779766"/>
              <a:gd name="connsiteY29" fmla="*/ 925000 h 1918394"/>
              <a:gd name="connsiteX30" fmla="*/ 112502 w 3779766"/>
              <a:gd name="connsiteY30" fmla="*/ 892765 h 1918394"/>
              <a:gd name="connsiteX31" fmla="*/ 187551 w 3779766"/>
              <a:gd name="connsiteY31" fmla="*/ 893319 h 1918394"/>
              <a:gd name="connsiteX32" fmla="*/ 206618 w 3779766"/>
              <a:gd name="connsiteY32" fmla="*/ 888770 h 1918394"/>
              <a:gd name="connsiteX33" fmla="*/ 212060 w 3779766"/>
              <a:gd name="connsiteY33" fmla="*/ 871614 h 1918394"/>
              <a:gd name="connsiteX34" fmla="*/ 217602 w 3779766"/>
              <a:gd name="connsiteY34" fmla="*/ 855288 h 1918394"/>
              <a:gd name="connsiteX35" fmla="*/ 224734 w 3779766"/>
              <a:gd name="connsiteY35" fmla="*/ 834853 h 1918394"/>
              <a:gd name="connsiteX36" fmla="*/ 231984 w 3779766"/>
              <a:gd name="connsiteY36" fmla="*/ 811277 h 1918394"/>
              <a:gd name="connsiteX37" fmla="*/ 256610 w 3779766"/>
              <a:gd name="connsiteY37" fmla="*/ 750017 h 1918394"/>
              <a:gd name="connsiteX38" fmla="*/ 291579 w 3779766"/>
              <a:gd name="connsiteY38" fmla="*/ 723832 h 1918394"/>
              <a:gd name="connsiteX39" fmla="*/ 315396 w 3779766"/>
              <a:gd name="connsiteY39" fmla="*/ 711501 h 1918394"/>
              <a:gd name="connsiteX40" fmla="*/ 315428 w 3779766"/>
              <a:gd name="connsiteY40" fmla="*/ 689750 h 1918394"/>
              <a:gd name="connsiteX41" fmla="*/ 323912 w 3779766"/>
              <a:gd name="connsiteY41" fmla="*/ 657422 h 1918394"/>
              <a:gd name="connsiteX42" fmla="*/ 336154 w 3779766"/>
              <a:gd name="connsiteY42" fmla="*/ 649202 h 1918394"/>
              <a:gd name="connsiteX43" fmla="*/ 351700 w 3779766"/>
              <a:gd name="connsiteY43" fmla="*/ 701942 h 1918394"/>
              <a:gd name="connsiteX44" fmla="*/ 372476 w 3779766"/>
              <a:gd name="connsiteY44" fmla="*/ 730274 h 1918394"/>
              <a:gd name="connsiteX45" fmla="*/ 426111 w 3779766"/>
              <a:gd name="connsiteY45" fmla="*/ 821229 h 1918394"/>
              <a:gd name="connsiteX46" fmla="*/ 431974 w 3779766"/>
              <a:gd name="connsiteY46" fmla="*/ 838755 h 1918394"/>
              <a:gd name="connsiteX47" fmla="*/ 434606 w 3779766"/>
              <a:gd name="connsiteY47" fmla="*/ 856974 h 1918394"/>
              <a:gd name="connsiteX48" fmla="*/ 437739 w 3779766"/>
              <a:gd name="connsiteY48" fmla="*/ 876994 h 1918394"/>
              <a:gd name="connsiteX49" fmla="*/ 543964 w 3779766"/>
              <a:gd name="connsiteY49" fmla="*/ 883783 h 1918394"/>
              <a:gd name="connsiteX50" fmla="*/ 571249 w 3779766"/>
              <a:gd name="connsiteY50" fmla="*/ 851640 h 1918394"/>
              <a:gd name="connsiteX51" fmla="*/ 607848 w 3779766"/>
              <a:gd name="connsiteY51" fmla="*/ 847553 h 1918394"/>
              <a:gd name="connsiteX52" fmla="*/ 654748 w 3779766"/>
              <a:gd name="connsiteY52" fmla="*/ 841873 h 1918394"/>
              <a:gd name="connsiteX53" fmla="*/ 706878 w 3779766"/>
              <a:gd name="connsiteY53" fmla="*/ 832706 h 1918394"/>
              <a:gd name="connsiteX54" fmla="*/ 748989 w 3779766"/>
              <a:gd name="connsiteY54" fmla="*/ 823700 h 1918394"/>
              <a:gd name="connsiteX55" fmla="*/ 762734 w 3779766"/>
              <a:gd name="connsiteY55" fmla="*/ 792666 h 1918394"/>
              <a:gd name="connsiteX56" fmla="*/ 780389 w 3779766"/>
              <a:gd name="connsiteY56" fmla="*/ 729258 h 1918394"/>
              <a:gd name="connsiteX57" fmla="*/ 792756 w 3779766"/>
              <a:gd name="connsiteY57" fmla="*/ 707507 h 1918394"/>
              <a:gd name="connsiteX58" fmla="*/ 813608 w 3779766"/>
              <a:gd name="connsiteY58" fmla="*/ 677650 h 1918394"/>
              <a:gd name="connsiteX59" fmla="*/ 883327 w 3779766"/>
              <a:gd name="connsiteY59" fmla="*/ 636710 h 1918394"/>
              <a:gd name="connsiteX60" fmla="*/ 899467 w 3779766"/>
              <a:gd name="connsiteY60" fmla="*/ 624195 h 1918394"/>
              <a:gd name="connsiteX61" fmla="*/ 904965 w 3779766"/>
              <a:gd name="connsiteY61" fmla="*/ 594685 h 1918394"/>
              <a:gd name="connsiteX62" fmla="*/ 912758 w 3779766"/>
              <a:gd name="connsiteY62" fmla="*/ 554275 h 1918394"/>
              <a:gd name="connsiteX63" fmla="*/ 936503 w 3779766"/>
              <a:gd name="connsiteY63" fmla="*/ 561734 h 1918394"/>
              <a:gd name="connsiteX64" fmla="*/ 942372 w 3779766"/>
              <a:gd name="connsiteY64" fmla="*/ 585540 h 1918394"/>
              <a:gd name="connsiteX65" fmla="*/ 946665 w 3779766"/>
              <a:gd name="connsiteY65" fmla="*/ 598448 h 1918394"/>
              <a:gd name="connsiteX66" fmla="*/ 948835 w 3779766"/>
              <a:gd name="connsiteY66" fmla="*/ 622809 h 1918394"/>
              <a:gd name="connsiteX67" fmla="*/ 969655 w 3779766"/>
              <a:gd name="connsiteY67" fmla="*/ 642229 h 1918394"/>
              <a:gd name="connsiteX68" fmla="*/ 1048197 w 3779766"/>
              <a:gd name="connsiteY68" fmla="*/ 708453 h 1918394"/>
              <a:gd name="connsiteX69" fmla="*/ 1051127 w 3779766"/>
              <a:gd name="connsiteY69" fmla="*/ 713326 h 1918394"/>
              <a:gd name="connsiteX70" fmla="*/ 1082825 w 3779766"/>
              <a:gd name="connsiteY70" fmla="*/ 806798 h 1918394"/>
              <a:gd name="connsiteX71" fmla="*/ 1085263 w 3779766"/>
              <a:gd name="connsiteY71" fmla="*/ 831528 h 1918394"/>
              <a:gd name="connsiteX72" fmla="*/ 1103913 w 3779766"/>
              <a:gd name="connsiteY72" fmla="*/ 844366 h 1918394"/>
              <a:gd name="connsiteX73" fmla="*/ 1137802 w 3779766"/>
              <a:gd name="connsiteY73" fmla="*/ 863162 h 1918394"/>
              <a:gd name="connsiteX74" fmla="*/ 1194891 w 3779766"/>
              <a:gd name="connsiteY74" fmla="*/ 889555 h 1918394"/>
              <a:gd name="connsiteX75" fmla="*/ 1236746 w 3779766"/>
              <a:gd name="connsiteY75" fmla="*/ 909968 h 1918394"/>
              <a:gd name="connsiteX76" fmla="*/ 1290196 w 3779766"/>
              <a:gd name="connsiteY76" fmla="*/ 910499 h 1918394"/>
              <a:gd name="connsiteX77" fmla="*/ 1343647 w 3779766"/>
              <a:gd name="connsiteY77" fmla="*/ 911030 h 1918394"/>
              <a:gd name="connsiteX78" fmla="*/ 1346343 w 3779766"/>
              <a:gd name="connsiteY78" fmla="*/ 895236 h 1918394"/>
              <a:gd name="connsiteX79" fmla="*/ 1352319 w 3779766"/>
              <a:gd name="connsiteY79" fmla="*/ 875285 h 1918394"/>
              <a:gd name="connsiteX80" fmla="*/ 1358188 w 3779766"/>
              <a:gd name="connsiteY80" fmla="*/ 856628 h 1918394"/>
              <a:gd name="connsiteX81" fmla="*/ 1409695 w 3779766"/>
              <a:gd name="connsiteY81" fmla="*/ 788810 h 1918394"/>
              <a:gd name="connsiteX82" fmla="*/ 1421840 w 3779766"/>
              <a:gd name="connsiteY82" fmla="*/ 771353 h 1918394"/>
              <a:gd name="connsiteX83" fmla="*/ 1425160 w 3779766"/>
              <a:gd name="connsiteY83" fmla="*/ 754866 h 1918394"/>
              <a:gd name="connsiteX84" fmla="*/ 1429695 w 3779766"/>
              <a:gd name="connsiteY84" fmla="*/ 742628 h 1918394"/>
              <a:gd name="connsiteX85" fmla="*/ 1435334 w 3779766"/>
              <a:gd name="connsiteY85" fmla="*/ 732376 h 1918394"/>
              <a:gd name="connsiteX86" fmla="*/ 1454475 w 3779766"/>
              <a:gd name="connsiteY86" fmla="*/ 768328 h 1918394"/>
              <a:gd name="connsiteX87" fmla="*/ 1472316 w 3779766"/>
              <a:gd name="connsiteY87" fmla="*/ 794721 h 1918394"/>
              <a:gd name="connsiteX88" fmla="*/ 1518688 w 3779766"/>
              <a:gd name="connsiteY88" fmla="*/ 895605 h 1918394"/>
              <a:gd name="connsiteX89" fmla="*/ 1525097 w 3779766"/>
              <a:gd name="connsiteY89" fmla="*/ 927355 h 1918394"/>
              <a:gd name="connsiteX90" fmla="*/ 1555361 w 3779766"/>
              <a:gd name="connsiteY90" fmla="*/ 918281 h 1918394"/>
              <a:gd name="connsiteX91" fmla="*/ 1616927 w 3779766"/>
              <a:gd name="connsiteY91" fmla="*/ 919620 h 1918394"/>
              <a:gd name="connsiteX92" fmla="*/ 1646759 w 3779766"/>
              <a:gd name="connsiteY92" fmla="*/ 932782 h 1918394"/>
              <a:gd name="connsiteX93" fmla="*/ 1673059 w 3779766"/>
              <a:gd name="connsiteY93" fmla="*/ 946544 h 1918394"/>
              <a:gd name="connsiteX94" fmla="*/ 1684742 w 3779766"/>
              <a:gd name="connsiteY94" fmla="*/ 976862 h 1918394"/>
              <a:gd name="connsiteX95" fmla="*/ 1695871 w 3779766"/>
              <a:gd name="connsiteY95" fmla="*/ 990555 h 1918394"/>
              <a:gd name="connsiteX96" fmla="*/ 1693770 w 3779766"/>
              <a:gd name="connsiteY96" fmla="*/ 1015216 h 1918394"/>
              <a:gd name="connsiteX97" fmla="*/ 1682964 w 3779766"/>
              <a:gd name="connsiteY97" fmla="*/ 1036875 h 1918394"/>
              <a:gd name="connsiteX98" fmla="*/ 1680955 w 3779766"/>
              <a:gd name="connsiteY98" fmla="*/ 1123813 h 1918394"/>
              <a:gd name="connsiteX99" fmla="*/ 1682687 w 3779766"/>
              <a:gd name="connsiteY99" fmla="*/ 1206063 h 1918394"/>
              <a:gd name="connsiteX100" fmla="*/ 1689037 w 3779766"/>
              <a:gd name="connsiteY100" fmla="*/ 1267046 h 1918394"/>
              <a:gd name="connsiteX101" fmla="*/ 1694740 w 3779766"/>
              <a:gd name="connsiteY101" fmla="*/ 1313412 h 1918394"/>
              <a:gd name="connsiteX102" fmla="*/ 1742674 w 3779766"/>
              <a:gd name="connsiteY102" fmla="*/ 1294686 h 1918394"/>
              <a:gd name="connsiteX103" fmla="*/ 1800052 w 3779766"/>
              <a:gd name="connsiteY103" fmla="*/ 1306162 h 1918394"/>
              <a:gd name="connsiteX104" fmla="*/ 1839005 w 3779766"/>
              <a:gd name="connsiteY104" fmla="*/ 1350935 h 1918394"/>
              <a:gd name="connsiteX105" fmla="*/ 1844338 w 3779766"/>
              <a:gd name="connsiteY105" fmla="*/ 1368346 h 1918394"/>
              <a:gd name="connsiteX106" fmla="*/ 1849788 w 3779766"/>
              <a:gd name="connsiteY106" fmla="*/ 1386795 h 1918394"/>
              <a:gd name="connsiteX107" fmla="*/ 1855837 w 3779766"/>
              <a:gd name="connsiteY107" fmla="*/ 1400465 h 1918394"/>
              <a:gd name="connsiteX108" fmla="*/ 2002757 w 3779766"/>
              <a:gd name="connsiteY108" fmla="*/ 1409794 h 1918394"/>
              <a:gd name="connsiteX109" fmla="*/ 2025362 w 3779766"/>
              <a:gd name="connsiteY109" fmla="*/ 1401412 h 1918394"/>
              <a:gd name="connsiteX110" fmla="*/ 2062375 w 3779766"/>
              <a:gd name="connsiteY110" fmla="*/ 1386495 h 1918394"/>
              <a:gd name="connsiteX111" fmla="*/ 2098071 w 3779766"/>
              <a:gd name="connsiteY111" fmla="*/ 1379013 h 1918394"/>
              <a:gd name="connsiteX112" fmla="*/ 2146375 w 3779766"/>
              <a:gd name="connsiteY112" fmla="*/ 1371624 h 1918394"/>
              <a:gd name="connsiteX113" fmla="*/ 2188052 w 3779766"/>
              <a:gd name="connsiteY113" fmla="*/ 1368392 h 1918394"/>
              <a:gd name="connsiteX114" fmla="*/ 2251734 w 3779766"/>
              <a:gd name="connsiteY114" fmla="*/ 1372040 h 1918394"/>
              <a:gd name="connsiteX115" fmla="*/ 2272630 w 3779766"/>
              <a:gd name="connsiteY115" fmla="*/ 1392937 h 1918394"/>
              <a:gd name="connsiteX116" fmla="*/ 2281404 w 3779766"/>
              <a:gd name="connsiteY116" fmla="*/ 1413257 h 1918394"/>
              <a:gd name="connsiteX117" fmla="*/ 2318555 w 3779766"/>
              <a:gd name="connsiteY117" fmla="*/ 1423602 h 1918394"/>
              <a:gd name="connsiteX118" fmla="*/ 2349103 w 3779766"/>
              <a:gd name="connsiteY118" fmla="*/ 1425195 h 1918394"/>
              <a:gd name="connsiteX119" fmla="*/ 2366351 w 3779766"/>
              <a:gd name="connsiteY119" fmla="*/ 1410279 h 1918394"/>
              <a:gd name="connsiteX120" fmla="*/ 2396414 w 3779766"/>
              <a:gd name="connsiteY120" fmla="*/ 1395339 h 1918394"/>
              <a:gd name="connsiteX121" fmla="*/ 2438229 w 3779766"/>
              <a:gd name="connsiteY121" fmla="*/ 1414389 h 1918394"/>
              <a:gd name="connsiteX122" fmla="*/ 2487826 w 3779766"/>
              <a:gd name="connsiteY122" fmla="*/ 1408939 h 1918394"/>
              <a:gd name="connsiteX123" fmla="*/ 2563630 w 3779766"/>
              <a:gd name="connsiteY123" fmla="*/ 1395985 h 1918394"/>
              <a:gd name="connsiteX124" fmla="*/ 2615305 w 3779766"/>
              <a:gd name="connsiteY124" fmla="*/ 1394808 h 1918394"/>
              <a:gd name="connsiteX125" fmla="*/ 2617475 w 3779766"/>
              <a:gd name="connsiteY125" fmla="*/ 1385086 h 1918394"/>
              <a:gd name="connsiteX126" fmla="*/ 2628489 w 3779766"/>
              <a:gd name="connsiteY126" fmla="*/ 1356246 h 1918394"/>
              <a:gd name="connsiteX127" fmla="*/ 2634884 w 3779766"/>
              <a:gd name="connsiteY127" fmla="*/ 1166785 h 1918394"/>
              <a:gd name="connsiteX128" fmla="*/ 2632068 w 3779766"/>
              <a:gd name="connsiteY128" fmla="*/ 1142586 h 1918394"/>
              <a:gd name="connsiteX129" fmla="*/ 2636639 w 3779766"/>
              <a:gd name="connsiteY129" fmla="*/ 1120072 h 1918394"/>
              <a:gd name="connsiteX130" fmla="*/ 2647815 w 3779766"/>
              <a:gd name="connsiteY130" fmla="*/ 968342 h 1918394"/>
              <a:gd name="connsiteX131" fmla="*/ 2655042 w 3779766"/>
              <a:gd name="connsiteY131" fmla="*/ 589974 h 1918394"/>
              <a:gd name="connsiteX132" fmla="*/ 2662292 w 3779766"/>
              <a:gd name="connsiteY132" fmla="*/ 301566 h 1918394"/>
              <a:gd name="connsiteX133" fmla="*/ 2666125 w 3779766"/>
              <a:gd name="connsiteY133" fmla="*/ 162981 h 1918394"/>
              <a:gd name="connsiteX134" fmla="*/ 2683281 w 3779766"/>
              <a:gd name="connsiteY134" fmla="*/ 21448 h 1918394"/>
              <a:gd name="connsiteX135" fmla="*/ 2713251 w 3779766"/>
              <a:gd name="connsiteY135" fmla="*/ 6531 h 1918394"/>
              <a:gd name="connsiteX136" fmla="*/ 2720409 w 3779766"/>
              <a:gd name="connsiteY136" fmla="*/ 18599 h 1918394"/>
              <a:gd name="connsiteX137" fmla="*/ 2726389 w 3779766"/>
              <a:gd name="connsiteY137" fmla="*/ 33109 h 1918394"/>
              <a:gd name="connsiteX138" fmla="*/ 2742090 w 3779766"/>
              <a:gd name="connsiteY138" fmla="*/ 296124 h 1918394"/>
              <a:gd name="connsiteX139" fmla="*/ 2749340 w 3779766"/>
              <a:gd name="connsiteY139" fmla="*/ 570023 h 1918394"/>
              <a:gd name="connsiteX140" fmla="*/ 2756937 w 3779766"/>
              <a:gd name="connsiteY140" fmla="*/ 883136 h 1918394"/>
              <a:gd name="connsiteX141" fmla="*/ 2760516 w 3779766"/>
              <a:gd name="connsiteY141" fmla="*/ 1109173 h 1918394"/>
              <a:gd name="connsiteX142" fmla="*/ 2769544 w 3779766"/>
              <a:gd name="connsiteY142" fmla="*/ 1118894 h 1918394"/>
              <a:gd name="connsiteX143" fmla="*/ 2774023 w 3779766"/>
              <a:gd name="connsiteY143" fmla="*/ 1144479 h 1918394"/>
              <a:gd name="connsiteX144" fmla="*/ 2769636 w 3779766"/>
              <a:gd name="connsiteY144" fmla="*/ 1245894 h 1918394"/>
              <a:gd name="connsiteX145" fmla="*/ 2769775 w 3779766"/>
              <a:gd name="connsiteY145" fmla="*/ 1342738 h 1918394"/>
              <a:gd name="connsiteX146" fmla="*/ 2779611 w 3779766"/>
              <a:gd name="connsiteY146" fmla="*/ 1358093 h 1918394"/>
              <a:gd name="connsiteX147" fmla="*/ 2789424 w 3779766"/>
              <a:gd name="connsiteY147" fmla="*/ 1380306 h 1918394"/>
              <a:gd name="connsiteX148" fmla="*/ 2836827 w 3779766"/>
              <a:gd name="connsiteY148" fmla="*/ 1398271 h 1918394"/>
              <a:gd name="connsiteX149" fmla="*/ 2887371 w 3779766"/>
              <a:gd name="connsiteY149" fmla="*/ 1412149 h 1918394"/>
              <a:gd name="connsiteX150" fmla="*/ 2970632 w 3779766"/>
              <a:gd name="connsiteY150" fmla="*/ 1426188 h 1918394"/>
              <a:gd name="connsiteX151" fmla="*/ 3085688 w 3779766"/>
              <a:gd name="connsiteY151" fmla="*/ 1448009 h 1918394"/>
              <a:gd name="connsiteX152" fmla="*/ 3113996 w 3779766"/>
              <a:gd name="connsiteY152" fmla="*/ 1460917 h 1918394"/>
              <a:gd name="connsiteX153" fmla="*/ 3134061 w 3779766"/>
              <a:gd name="connsiteY153" fmla="*/ 1468422 h 1918394"/>
              <a:gd name="connsiteX154" fmla="*/ 3134061 w 3779766"/>
              <a:gd name="connsiteY154" fmla="*/ 1491443 h 1918394"/>
              <a:gd name="connsiteX155" fmla="*/ 3134061 w 3779766"/>
              <a:gd name="connsiteY155" fmla="*/ 1514488 h 1918394"/>
              <a:gd name="connsiteX156" fmla="*/ 3156736 w 3779766"/>
              <a:gd name="connsiteY156" fmla="*/ 1516497 h 1918394"/>
              <a:gd name="connsiteX157" fmla="*/ 3299107 w 3779766"/>
              <a:gd name="connsiteY157" fmla="*/ 1522477 h 1918394"/>
              <a:gd name="connsiteX158" fmla="*/ 3433327 w 3779766"/>
              <a:gd name="connsiteY158" fmla="*/ 1529751 h 1918394"/>
              <a:gd name="connsiteX159" fmla="*/ 3518575 w 3779766"/>
              <a:gd name="connsiteY159" fmla="*/ 1558568 h 1918394"/>
              <a:gd name="connsiteX160" fmla="*/ 3656420 w 3779766"/>
              <a:gd name="connsiteY160" fmla="*/ 1609022 h 1918394"/>
              <a:gd name="connsiteX161" fmla="*/ 3743353 w 3779766"/>
              <a:gd name="connsiteY161" fmla="*/ 1644882 h 1918394"/>
              <a:gd name="connsiteX162" fmla="*/ 3773970 w 3779766"/>
              <a:gd name="connsiteY162" fmla="*/ 1660168 h 1918394"/>
              <a:gd name="connsiteX163" fmla="*/ 3779766 w 3779766"/>
              <a:gd name="connsiteY163" fmla="*/ 1681712 h 1918394"/>
              <a:gd name="connsiteX164" fmla="*/ 3776141 w 3779766"/>
              <a:gd name="connsiteY164" fmla="*/ 1705519 h 1918394"/>
              <a:gd name="connsiteX165" fmla="*/ 3776141 w 3779766"/>
              <a:gd name="connsiteY165" fmla="*/ 1770820 h 1918394"/>
              <a:gd name="connsiteX166" fmla="*/ 3779766 w 3779766"/>
              <a:gd name="connsiteY166" fmla="*/ 1810929 h 1918394"/>
              <a:gd name="connsiteX167" fmla="*/ 3774363 w 3779766"/>
              <a:gd name="connsiteY167" fmla="*/ 1848821 h 1918394"/>
              <a:gd name="connsiteX168" fmla="*/ 3770484 w 3779766"/>
              <a:gd name="connsiteY168" fmla="*/ 1896804 h 1918394"/>
              <a:gd name="connsiteX169" fmla="*/ 3598396 w 3779766"/>
              <a:gd name="connsiteY169" fmla="*/ 1631374 h 1918394"/>
              <a:gd name="connsiteX170" fmla="*/ 3569372 w 3779766"/>
              <a:gd name="connsiteY170" fmla="*/ 1622161 h 1918394"/>
              <a:gd name="connsiteX171" fmla="*/ 3482301 w 3779766"/>
              <a:gd name="connsiteY171" fmla="*/ 1587363 h 1918394"/>
              <a:gd name="connsiteX172" fmla="*/ 3409707 w 3779766"/>
              <a:gd name="connsiteY172" fmla="*/ 1558592 h 1918394"/>
              <a:gd name="connsiteX173" fmla="*/ 3439169 w 3779766"/>
              <a:gd name="connsiteY173" fmla="*/ 1580782 h 1918394"/>
              <a:gd name="connsiteX174" fmla="*/ 3466369 w 3779766"/>
              <a:gd name="connsiteY174" fmla="*/ 1595283 h 1918394"/>
              <a:gd name="connsiteX175" fmla="*/ 3476066 w 3779766"/>
              <a:gd name="connsiteY175" fmla="*/ 1602118 h 1918394"/>
              <a:gd name="connsiteX176" fmla="*/ 3534922 w 3779766"/>
              <a:gd name="connsiteY176" fmla="*/ 1625809 h 1918394"/>
              <a:gd name="connsiteX177" fmla="*/ 3582072 w 3779766"/>
              <a:gd name="connsiteY177" fmla="*/ 1634237 h 1918394"/>
              <a:gd name="connsiteX178" fmla="*/ 3598396 w 3779766"/>
              <a:gd name="connsiteY178" fmla="*/ 1631374 h 1918394"/>
              <a:gd name="connsiteX0" fmla="*/ 3770484 w 3779766"/>
              <a:gd name="connsiteY0" fmla="*/ 1896804 h 1896804"/>
              <a:gd name="connsiteX1" fmla="*/ 342630 w 3779766"/>
              <a:gd name="connsiteY1" fmla="*/ 1877038 h 1896804"/>
              <a:gd name="connsiteX2" fmla="*/ 294216 w 3779766"/>
              <a:gd name="connsiteY2" fmla="*/ 1851061 h 1896804"/>
              <a:gd name="connsiteX3" fmla="*/ 267351 w 3779766"/>
              <a:gd name="connsiteY3" fmla="*/ 1837922 h 1896804"/>
              <a:gd name="connsiteX4" fmla="*/ 237085 w 3779766"/>
              <a:gd name="connsiteY4" fmla="*/ 1810721 h 1896804"/>
              <a:gd name="connsiteX5" fmla="*/ 195025 w 3779766"/>
              <a:gd name="connsiteY5" fmla="*/ 1783404 h 1896804"/>
              <a:gd name="connsiteX6" fmla="*/ 153997 w 3779766"/>
              <a:gd name="connsiteY6" fmla="*/ 1781696 h 1896804"/>
              <a:gd name="connsiteX7" fmla="*/ 87364 w 3779766"/>
              <a:gd name="connsiteY7" fmla="*/ 1778232 h 1896804"/>
              <a:gd name="connsiteX8" fmla="*/ 26601 w 3779766"/>
              <a:gd name="connsiteY8" fmla="*/ 1767149 h 1896804"/>
              <a:gd name="connsiteX9" fmla="*/ 7079 w 3779766"/>
              <a:gd name="connsiteY9" fmla="*/ 1752578 h 1896804"/>
              <a:gd name="connsiteX10" fmla="*/ 3451 w 3779766"/>
              <a:gd name="connsiteY10" fmla="*/ 1747244 h 1896804"/>
              <a:gd name="connsiteX11" fmla="*/ 4500 w 3779766"/>
              <a:gd name="connsiteY11" fmla="*/ 1734983 h 1896804"/>
              <a:gd name="connsiteX12" fmla="*/ 99583 w 3779766"/>
              <a:gd name="connsiteY12" fmla="*/ 1709006 h 1896804"/>
              <a:gd name="connsiteX13" fmla="*/ 142152 w 3779766"/>
              <a:gd name="connsiteY13" fmla="*/ 1698730 h 1896804"/>
              <a:gd name="connsiteX14" fmla="*/ 144871 w 3779766"/>
              <a:gd name="connsiteY14" fmla="*/ 1648415 h 1896804"/>
              <a:gd name="connsiteX15" fmla="*/ 144927 w 3779766"/>
              <a:gd name="connsiteY15" fmla="*/ 1602187 h 1896804"/>
              <a:gd name="connsiteX16" fmla="*/ 127095 w 3779766"/>
              <a:gd name="connsiteY16" fmla="*/ 1590388 h 1896804"/>
              <a:gd name="connsiteX17" fmla="*/ 98069 w 3779766"/>
              <a:gd name="connsiteY17" fmla="*/ 1537232 h 1896804"/>
              <a:gd name="connsiteX18" fmla="*/ 116284 w 3779766"/>
              <a:gd name="connsiteY18" fmla="*/ 1494237 h 1896804"/>
              <a:gd name="connsiteX19" fmla="*/ 123160 w 3779766"/>
              <a:gd name="connsiteY19" fmla="*/ 1487425 h 1896804"/>
              <a:gd name="connsiteX20" fmla="*/ 126661 w 3779766"/>
              <a:gd name="connsiteY20" fmla="*/ 1482414 h 1896804"/>
              <a:gd name="connsiteX21" fmla="*/ 134770 w 3779766"/>
              <a:gd name="connsiteY21" fmla="*/ 1463134 h 1896804"/>
              <a:gd name="connsiteX22" fmla="*/ 128905 w 3779766"/>
              <a:gd name="connsiteY22" fmla="*/ 1445192 h 1896804"/>
              <a:gd name="connsiteX23" fmla="*/ 86073 w 3779766"/>
              <a:gd name="connsiteY23" fmla="*/ 1398964 h 1896804"/>
              <a:gd name="connsiteX24" fmla="*/ 58682 w 3779766"/>
              <a:gd name="connsiteY24" fmla="*/ 1370193 h 1896804"/>
              <a:gd name="connsiteX25" fmla="*/ 82515 w 3779766"/>
              <a:gd name="connsiteY25" fmla="*/ 1360471 h 1896804"/>
              <a:gd name="connsiteX26" fmla="*/ 107588 w 3779766"/>
              <a:gd name="connsiteY26" fmla="*/ 1354075 h 1896804"/>
              <a:gd name="connsiteX27" fmla="*/ 109029 w 3779766"/>
              <a:gd name="connsiteY27" fmla="*/ 1134134 h 1896804"/>
              <a:gd name="connsiteX28" fmla="*/ 106773 w 3779766"/>
              <a:gd name="connsiteY28" fmla="*/ 996282 h 1896804"/>
              <a:gd name="connsiteX29" fmla="*/ 108173 w 3779766"/>
              <a:gd name="connsiteY29" fmla="*/ 925000 h 1896804"/>
              <a:gd name="connsiteX30" fmla="*/ 112502 w 3779766"/>
              <a:gd name="connsiteY30" fmla="*/ 892765 h 1896804"/>
              <a:gd name="connsiteX31" fmla="*/ 187551 w 3779766"/>
              <a:gd name="connsiteY31" fmla="*/ 893319 h 1896804"/>
              <a:gd name="connsiteX32" fmla="*/ 206618 w 3779766"/>
              <a:gd name="connsiteY32" fmla="*/ 888770 h 1896804"/>
              <a:gd name="connsiteX33" fmla="*/ 212060 w 3779766"/>
              <a:gd name="connsiteY33" fmla="*/ 871614 h 1896804"/>
              <a:gd name="connsiteX34" fmla="*/ 217602 w 3779766"/>
              <a:gd name="connsiteY34" fmla="*/ 855288 h 1896804"/>
              <a:gd name="connsiteX35" fmla="*/ 224734 w 3779766"/>
              <a:gd name="connsiteY35" fmla="*/ 834853 h 1896804"/>
              <a:gd name="connsiteX36" fmla="*/ 231984 w 3779766"/>
              <a:gd name="connsiteY36" fmla="*/ 811277 h 1896804"/>
              <a:gd name="connsiteX37" fmla="*/ 256610 w 3779766"/>
              <a:gd name="connsiteY37" fmla="*/ 750017 h 1896804"/>
              <a:gd name="connsiteX38" fmla="*/ 291579 w 3779766"/>
              <a:gd name="connsiteY38" fmla="*/ 723832 h 1896804"/>
              <a:gd name="connsiteX39" fmla="*/ 315396 w 3779766"/>
              <a:gd name="connsiteY39" fmla="*/ 711501 h 1896804"/>
              <a:gd name="connsiteX40" fmla="*/ 315428 w 3779766"/>
              <a:gd name="connsiteY40" fmla="*/ 689750 h 1896804"/>
              <a:gd name="connsiteX41" fmla="*/ 323912 w 3779766"/>
              <a:gd name="connsiteY41" fmla="*/ 657422 h 1896804"/>
              <a:gd name="connsiteX42" fmla="*/ 336154 w 3779766"/>
              <a:gd name="connsiteY42" fmla="*/ 649202 h 1896804"/>
              <a:gd name="connsiteX43" fmla="*/ 351700 w 3779766"/>
              <a:gd name="connsiteY43" fmla="*/ 701942 h 1896804"/>
              <a:gd name="connsiteX44" fmla="*/ 372476 w 3779766"/>
              <a:gd name="connsiteY44" fmla="*/ 730274 h 1896804"/>
              <a:gd name="connsiteX45" fmla="*/ 426111 w 3779766"/>
              <a:gd name="connsiteY45" fmla="*/ 821229 h 1896804"/>
              <a:gd name="connsiteX46" fmla="*/ 431974 w 3779766"/>
              <a:gd name="connsiteY46" fmla="*/ 838755 h 1896804"/>
              <a:gd name="connsiteX47" fmla="*/ 434606 w 3779766"/>
              <a:gd name="connsiteY47" fmla="*/ 856974 h 1896804"/>
              <a:gd name="connsiteX48" fmla="*/ 437739 w 3779766"/>
              <a:gd name="connsiteY48" fmla="*/ 876994 h 1896804"/>
              <a:gd name="connsiteX49" fmla="*/ 543964 w 3779766"/>
              <a:gd name="connsiteY49" fmla="*/ 883783 h 1896804"/>
              <a:gd name="connsiteX50" fmla="*/ 571249 w 3779766"/>
              <a:gd name="connsiteY50" fmla="*/ 851640 h 1896804"/>
              <a:gd name="connsiteX51" fmla="*/ 607848 w 3779766"/>
              <a:gd name="connsiteY51" fmla="*/ 847553 h 1896804"/>
              <a:gd name="connsiteX52" fmla="*/ 654748 w 3779766"/>
              <a:gd name="connsiteY52" fmla="*/ 841873 h 1896804"/>
              <a:gd name="connsiteX53" fmla="*/ 706878 w 3779766"/>
              <a:gd name="connsiteY53" fmla="*/ 832706 h 1896804"/>
              <a:gd name="connsiteX54" fmla="*/ 748989 w 3779766"/>
              <a:gd name="connsiteY54" fmla="*/ 823700 h 1896804"/>
              <a:gd name="connsiteX55" fmla="*/ 762734 w 3779766"/>
              <a:gd name="connsiteY55" fmla="*/ 792666 h 1896804"/>
              <a:gd name="connsiteX56" fmla="*/ 780389 w 3779766"/>
              <a:gd name="connsiteY56" fmla="*/ 729258 h 1896804"/>
              <a:gd name="connsiteX57" fmla="*/ 792756 w 3779766"/>
              <a:gd name="connsiteY57" fmla="*/ 707507 h 1896804"/>
              <a:gd name="connsiteX58" fmla="*/ 813608 w 3779766"/>
              <a:gd name="connsiteY58" fmla="*/ 677650 h 1896804"/>
              <a:gd name="connsiteX59" fmla="*/ 883327 w 3779766"/>
              <a:gd name="connsiteY59" fmla="*/ 636710 h 1896804"/>
              <a:gd name="connsiteX60" fmla="*/ 899467 w 3779766"/>
              <a:gd name="connsiteY60" fmla="*/ 624195 h 1896804"/>
              <a:gd name="connsiteX61" fmla="*/ 904965 w 3779766"/>
              <a:gd name="connsiteY61" fmla="*/ 594685 h 1896804"/>
              <a:gd name="connsiteX62" fmla="*/ 912758 w 3779766"/>
              <a:gd name="connsiteY62" fmla="*/ 554275 h 1896804"/>
              <a:gd name="connsiteX63" fmla="*/ 936503 w 3779766"/>
              <a:gd name="connsiteY63" fmla="*/ 561734 h 1896804"/>
              <a:gd name="connsiteX64" fmla="*/ 942372 w 3779766"/>
              <a:gd name="connsiteY64" fmla="*/ 585540 h 1896804"/>
              <a:gd name="connsiteX65" fmla="*/ 946665 w 3779766"/>
              <a:gd name="connsiteY65" fmla="*/ 598448 h 1896804"/>
              <a:gd name="connsiteX66" fmla="*/ 948835 w 3779766"/>
              <a:gd name="connsiteY66" fmla="*/ 622809 h 1896804"/>
              <a:gd name="connsiteX67" fmla="*/ 969655 w 3779766"/>
              <a:gd name="connsiteY67" fmla="*/ 642229 h 1896804"/>
              <a:gd name="connsiteX68" fmla="*/ 1048197 w 3779766"/>
              <a:gd name="connsiteY68" fmla="*/ 708453 h 1896804"/>
              <a:gd name="connsiteX69" fmla="*/ 1051127 w 3779766"/>
              <a:gd name="connsiteY69" fmla="*/ 713326 h 1896804"/>
              <a:gd name="connsiteX70" fmla="*/ 1082825 w 3779766"/>
              <a:gd name="connsiteY70" fmla="*/ 806798 h 1896804"/>
              <a:gd name="connsiteX71" fmla="*/ 1085263 w 3779766"/>
              <a:gd name="connsiteY71" fmla="*/ 831528 h 1896804"/>
              <a:gd name="connsiteX72" fmla="*/ 1103913 w 3779766"/>
              <a:gd name="connsiteY72" fmla="*/ 844366 h 1896804"/>
              <a:gd name="connsiteX73" fmla="*/ 1137802 w 3779766"/>
              <a:gd name="connsiteY73" fmla="*/ 863162 h 1896804"/>
              <a:gd name="connsiteX74" fmla="*/ 1194891 w 3779766"/>
              <a:gd name="connsiteY74" fmla="*/ 889555 h 1896804"/>
              <a:gd name="connsiteX75" fmla="*/ 1236746 w 3779766"/>
              <a:gd name="connsiteY75" fmla="*/ 909968 h 1896804"/>
              <a:gd name="connsiteX76" fmla="*/ 1290196 w 3779766"/>
              <a:gd name="connsiteY76" fmla="*/ 910499 h 1896804"/>
              <a:gd name="connsiteX77" fmla="*/ 1343647 w 3779766"/>
              <a:gd name="connsiteY77" fmla="*/ 911030 h 1896804"/>
              <a:gd name="connsiteX78" fmla="*/ 1346343 w 3779766"/>
              <a:gd name="connsiteY78" fmla="*/ 895236 h 1896804"/>
              <a:gd name="connsiteX79" fmla="*/ 1352319 w 3779766"/>
              <a:gd name="connsiteY79" fmla="*/ 875285 h 1896804"/>
              <a:gd name="connsiteX80" fmla="*/ 1358188 w 3779766"/>
              <a:gd name="connsiteY80" fmla="*/ 856628 h 1896804"/>
              <a:gd name="connsiteX81" fmla="*/ 1409695 w 3779766"/>
              <a:gd name="connsiteY81" fmla="*/ 788810 h 1896804"/>
              <a:gd name="connsiteX82" fmla="*/ 1421840 w 3779766"/>
              <a:gd name="connsiteY82" fmla="*/ 771353 h 1896804"/>
              <a:gd name="connsiteX83" fmla="*/ 1425160 w 3779766"/>
              <a:gd name="connsiteY83" fmla="*/ 754866 h 1896804"/>
              <a:gd name="connsiteX84" fmla="*/ 1429695 w 3779766"/>
              <a:gd name="connsiteY84" fmla="*/ 742628 h 1896804"/>
              <a:gd name="connsiteX85" fmla="*/ 1435334 w 3779766"/>
              <a:gd name="connsiteY85" fmla="*/ 732376 h 1896804"/>
              <a:gd name="connsiteX86" fmla="*/ 1454475 w 3779766"/>
              <a:gd name="connsiteY86" fmla="*/ 768328 h 1896804"/>
              <a:gd name="connsiteX87" fmla="*/ 1472316 w 3779766"/>
              <a:gd name="connsiteY87" fmla="*/ 794721 h 1896804"/>
              <a:gd name="connsiteX88" fmla="*/ 1518688 w 3779766"/>
              <a:gd name="connsiteY88" fmla="*/ 895605 h 1896804"/>
              <a:gd name="connsiteX89" fmla="*/ 1525097 w 3779766"/>
              <a:gd name="connsiteY89" fmla="*/ 927355 h 1896804"/>
              <a:gd name="connsiteX90" fmla="*/ 1555361 w 3779766"/>
              <a:gd name="connsiteY90" fmla="*/ 918281 h 1896804"/>
              <a:gd name="connsiteX91" fmla="*/ 1616927 w 3779766"/>
              <a:gd name="connsiteY91" fmla="*/ 919620 h 1896804"/>
              <a:gd name="connsiteX92" fmla="*/ 1646759 w 3779766"/>
              <a:gd name="connsiteY92" fmla="*/ 932782 h 1896804"/>
              <a:gd name="connsiteX93" fmla="*/ 1673059 w 3779766"/>
              <a:gd name="connsiteY93" fmla="*/ 946544 h 1896804"/>
              <a:gd name="connsiteX94" fmla="*/ 1684742 w 3779766"/>
              <a:gd name="connsiteY94" fmla="*/ 976862 h 1896804"/>
              <a:gd name="connsiteX95" fmla="*/ 1695871 w 3779766"/>
              <a:gd name="connsiteY95" fmla="*/ 990555 h 1896804"/>
              <a:gd name="connsiteX96" fmla="*/ 1693770 w 3779766"/>
              <a:gd name="connsiteY96" fmla="*/ 1015216 h 1896804"/>
              <a:gd name="connsiteX97" fmla="*/ 1682964 w 3779766"/>
              <a:gd name="connsiteY97" fmla="*/ 1036875 h 1896804"/>
              <a:gd name="connsiteX98" fmla="*/ 1680955 w 3779766"/>
              <a:gd name="connsiteY98" fmla="*/ 1123813 h 1896804"/>
              <a:gd name="connsiteX99" fmla="*/ 1682687 w 3779766"/>
              <a:gd name="connsiteY99" fmla="*/ 1206063 h 1896804"/>
              <a:gd name="connsiteX100" fmla="*/ 1689037 w 3779766"/>
              <a:gd name="connsiteY100" fmla="*/ 1267046 h 1896804"/>
              <a:gd name="connsiteX101" fmla="*/ 1694740 w 3779766"/>
              <a:gd name="connsiteY101" fmla="*/ 1313412 h 1896804"/>
              <a:gd name="connsiteX102" fmla="*/ 1742674 w 3779766"/>
              <a:gd name="connsiteY102" fmla="*/ 1294686 h 1896804"/>
              <a:gd name="connsiteX103" fmla="*/ 1800052 w 3779766"/>
              <a:gd name="connsiteY103" fmla="*/ 1306162 h 1896804"/>
              <a:gd name="connsiteX104" fmla="*/ 1839005 w 3779766"/>
              <a:gd name="connsiteY104" fmla="*/ 1350935 h 1896804"/>
              <a:gd name="connsiteX105" fmla="*/ 1844338 w 3779766"/>
              <a:gd name="connsiteY105" fmla="*/ 1368346 h 1896804"/>
              <a:gd name="connsiteX106" fmla="*/ 1849788 w 3779766"/>
              <a:gd name="connsiteY106" fmla="*/ 1386795 h 1896804"/>
              <a:gd name="connsiteX107" fmla="*/ 1855837 w 3779766"/>
              <a:gd name="connsiteY107" fmla="*/ 1400465 h 1896804"/>
              <a:gd name="connsiteX108" fmla="*/ 2002757 w 3779766"/>
              <a:gd name="connsiteY108" fmla="*/ 1409794 h 1896804"/>
              <a:gd name="connsiteX109" fmla="*/ 2025362 w 3779766"/>
              <a:gd name="connsiteY109" fmla="*/ 1401412 h 1896804"/>
              <a:gd name="connsiteX110" fmla="*/ 2062375 w 3779766"/>
              <a:gd name="connsiteY110" fmla="*/ 1386495 h 1896804"/>
              <a:gd name="connsiteX111" fmla="*/ 2098071 w 3779766"/>
              <a:gd name="connsiteY111" fmla="*/ 1379013 h 1896804"/>
              <a:gd name="connsiteX112" fmla="*/ 2146375 w 3779766"/>
              <a:gd name="connsiteY112" fmla="*/ 1371624 h 1896804"/>
              <a:gd name="connsiteX113" fmla="*/ 2188052 w 3779766"/>
              <a:gd name="connsiteY113" fmla="*/ 1368392 h 1896804"/>
              <a:gd name="connsiteX114" fmla="*/ 2251734 w 3779766"/>
              <a:gd name="connsiteY114" fmla="*/ 1372040 h 1896804"/>
              <a:gd name="connsiteX115" fmla="*/ 2272630 w 3779766"/>
              <a:gd name="connsiteY115" fmla="*/ 1392937 h 1896804"/>
              <a:gd name="connsiteX116" fmla="*/ 2281404 w 3779766"/>
              <a:gd name="connsiteY116" fmla="*/ 1413257 h 1896804"/>
              <a:gd name="connsiteX117" fmla="*/ 2318555 w 3779766"/>
              <a:gd name="connsiteY117" fmla="*/ 1423602 h 1896804"/>
              <a:gd name="connsiteX118" fmla="*/ 2349103 w 3779766"/>
              <a:gd name="connsiteY118" fmla="*/ 1425195 h 1896804"/>
              <a:gd name="connsiteX119" fmla="*/ 2366351 w 3779766"/>
              <a:gd name="connsiteY119" fmla="*/ 1410279 h 1896804"/>
              <a:gd name="connsiteX120" fmla="*/ 2396414 w 3779766"/>
              <a:gd name="connsiteY120" fmla="*/ 1395339 h 1896804"/>
              <a:gd name="connsiteX121" fmla="*/ 2438229 w 3779766"/>
              <a:gd name="connsiteY121" fmla="*/ 1414389 h 1896804"/>
              <a:gd name="connsiteX122" fmla="*/ 2487826 w 3779766"/>
              <a:gd name="connsiteY122" fmla="*/ 1408939 h 1896804"/>
              <a:gd name="connsiteX123" fmla="*/ 2563630 w 3779766"/>
              <a:gd name="connsiteY123" fmla="*/ 1395985 h 1896804"/>
              <a:gd name="connsiteX124" fmla="*/ 2615305 w 3779766"/>
              <a:gd name="connsiteY124" fmla="*/ 1394808 h 1896804"/>
              <a:gd name="connsiteX125" fmla="*/ 2617475 w 3779766"/>
              <a:gd name="connsiteY125" fmla="*/ 1385086 h 1896804"/>
              <a:gd name="connsiteX126" fmla="*/ 2628489 w 3779766"/>
              <a:gd name="connsiteY126" fmla="*/ 1356246 h 1896804"/>
              <a:gd name="connsiteX127" fmla="*/ 2634884 w 3779766"/>
              <a:gd name="connsiteY127" fmla="*/ 1166785 h 1896804"/>
              <a:gd name="connsiteX128" fmla="*/ 2632068 w 3779766"/>
              <a:gd name="connsiteY128" fmla="*/ 1142586 h 1896804"/>
              <a:gd name="connsiteX129" fmla="*/ 2636639 w 3779766"/>
              <a:gd name="connsiteY129" fmla="*/ 1120072 h 1896804"/>
              <a:gd name="connsiteX130" fmla="*/ 2647815 w 3779766"/>
              <a:gd name="connsiteY130" fmla="*/ 968342 h 1896804"/>
              <a:gd name="connsiteX131" fmla="*/ 2655042 w 3779766"/>
              <a:gd name="connsiteY131" fmla="*/ 589974 h 1896804"/>
              <a:gd name="connsiteX132" fmla="*/ 2662292 w 3779766"/>
              <a:gd name="connsiteY132" fmla="*/ 301566 h 1896804"/>
              <a:gd name="connsiteX133" fmla="*/ 2666125 w 3779766"/>
              <a:gd name="connsiteY133" fmla="*/ 162981 h 1896804"/>
              <a:gd name="connsiteX134" fmla="*/ 2683281 w 3779766"/>
              <a:gd name="connsiteY134" fmla="*/ 21448 h 1896804"/>
              <a:gd name="connsiteX135" fmla="*/ 2713251 w 3779766"/>
              <a:gd name="connsiteY135" fmla="*/ 6531 h 1896804"/>
              <a:gd name="connsiteX136" fmla="*/ 2720409 w 3779766"/>
              <a:gd name="connsiteY136" fmla="*/ 18599 h 1896804"/>
              <a:gd name="connsiteX137" fmla="*/ 2726389 w 3779766"/>
              <a:gd name="connsiteY137" fmla="*/ 33109 h 1896804"/>
              <a:gd name="connsiteX138" fmla="*/ 2742090 w 3779766"/>
              <a:gd name="connsiteY138" fmla="*/ 296124 h 1896804"/>
              <a:gd name="connsiteX139" fmla="*/ 2749340 w 3779766"/>
              <a:gd name="connsiteY139" fmla="*/ 570023 h 1896804"/>
              <a:gd name="connsiteX140" fmla="*/ 2756937 w 3779766"/>
              <a:gd name="connsiteY140" fmla="*/ 883136 h 1896804"/>
              <a:gd name="connsiteX141" fmla="*/ 2760516 w 3779766"/>
              <a:gd name="connsiteY141" fmla="*/ 1109173 h 1896804"/>
              <a:gd name="connsiteX142" fmla="*/ 2769544 w 3779766"/>
              <a:gd name="connsiteY142" fmla="*/ 1118894 h 1896804"/>
              <a:gd name="connsiteX143" fmla="*/ 2774023 w 3779766"/>
              <a:gd name="connsiteY143" fmla="*/ 1144479 h 1896804"/>
              <a:gd name="connsiteX144" fmla="*/ 2769636 w 3779766"/>
              <a:gd name="connsiteY144" fmla="*/ 1245894 h 1896804"/>
              <a:gd name="connsiteX145" fmla="*/ 2769775 w 3779766"/>
              <a:gd name="connsiteY145" fmla="*/ 1342738 h 1896804"/>
              <a:gd name="connsiteX146" fmla="*/ 2779611 w 3779766"/>
              <a:gd name="connsiteY146" fmla="*/ 1358093 h 1896804"/>
              <a:gd name="connsiteX147" fmla="*/ 2789424 w 3779766"/>
              <a:gd name="connsiteY147" fmla="*/ 1380306 h 1896804"/>
              <a:gd name="connsiteX148" fmla="*/ 2836827 w 3779766"/>
              <a:gd name="connsiteY148" fmla="*/ 1398271 h 1896804"/>
              <a:gd name="connsiteX149" fmla="*/ 2887371 w 3779766"/>
              <a:gd name="connsiteY149" fmla="*/ 1412149 h 1896804"/>
              <a:gd name="connsiteX150" fmla="*/ 2970632 w 3779766"/>
              <a:gd name="connsiteY150" fmla="*/ 1426188 h 1896804"/>
              <a:gd name="connsiteX151" fmla="*/ 3085688 w 3779766"/>
              <a:gd name="connsiteY151" fmla="*/ 1448009 h 1896804"/>
              <a:gd name="connsiteX152" fmla="*/ 3113996 w 3779766"/>
              <a:gd name="connsiteY152" fmla="*/ 1460917 h 1896804"/>
              <a:gd name="connsiteX153" fmla="*/ 3134061 w 3779766"/>
              <a:gd name="connsiteY153" fmla="*/ 1468422 h 1896804"/>
              <a:gd name="connsiteX154" fmla="*/ 3134061 w 3779766"/>
              <a:gd name="connsiteY154" fmla="*/ 1491443 h 1896804"/>
              <a:gd name="connsiteX155" fmla="*/ 3134061 w 3779766"/>
              <a:gd name="connsiteY155" fmla="*/ 1514488 h 1896804"/>
              <a:gd name="connsiteX156" fmla="*/ 3156736 w 3779766"/>
              <a:gd name="connsiteY156" fmla="*/ 1516497 h 1896804"/>
              <a:gd name="connsiteX157" fmla="*/ 3299107 w 3779766"/>
              <a:gd name="connsiteY157" fmla="*/ 1522477 h 1896804"/>
              <a:gd name="connsiteX158" fmla="*/ 3433327 w 3779766"/>
              <a:gd name="connsiteY158" fmla="*/ 1529751 h 1896804"/>
              <a:gd name="connsiteX159" fmla="*/ 3518575 w 3779766"/>
              <a:gd name="connsiteY159" fmla="*/ 1558568 h 1896804"/>
              <a:gd name="connsiteX160" fmla="*/ 3656420 w 3779766"/>
              <a:gd name="connsiteY160" fmla="*/ 1609022 h 1896804"/>
              <a:gd name="connsiteX161" fmla="*/ 3743353 w 3779766"/>
              <a:gd name="connsiteY161" fmla="*/ 1644882 h 1896804"/>
              <a:gd name="connsiteX162" fmla="*/ 3773970 w 3779766"/>
              <a:gd name="connsiteY162" fmla="*/ 1660168 h 1896804"/>
              <a:gd name="connsiteX163" fmla="*/ 3779766 w 3779766"/>
              <a:gd name="connsiteY163" fmla="*/ 1681712 h 1896804"/>
              <a:gd name="connsiteX164" fmla="*/ 3776141 w 3779766"/>
              <a:gd name="connsiteY164" fmla="*/ 1705519 h 1896804"/>
              <a:gd name="connsiteX165" fmla="*/ 3776141 w 3779766"/>
              <a:gd name="connsiteY165" fmla="*/ 1770820 h 1896804"/>
              <a:gd name="connsiteX166" fmla="*/ 3779766 w 3779766"/>
              <a:gd name="connsiteY166" fmla="*/ 1810929 h 1896804"/>
              <a:gd name="connsiteX167" fmla="*/ 3774363 w 3779766"/>
              <a:gd name="connsiteY167" fmla="*/ 1848821 h 1896804"/>
              <a:gd name="connsiteX168" fmla="*/ 3770484 w 3779766"/>
              <a:gd name="connsiteY168" fmla="*/ 1896804 h 1896804"/>
              <a:gd name="connsiteX169" fmla="*/ 3598396 w 3779766"/>
              <a:gd name="connsiteY169" fmla="*/ 1631374 h 1896804"/>
              <a:gd name="connsiteX170" fmla="*/ 3569372 w 3779766"/>
              <a:gd name="connsiteY170" fmla="*/ 1622161 h 1896804"/>
              <a:gd name="connsiteX171" fmla="*/ 3482301 w 3779766"/>
              <a:gd name="connsiteY171" fmla="*/ 1587363 h 1896804"/>
              <a:gd name="connsiteX172" fmla="*/ 3409707 w 3779766"/>
              <a:gd name="connsiteY172" fmla="*/ 1558592 h 1896804"/>
              <a:gd name="connsiteX173" fmla="*/ 3439169 w 3779766"/>
              <a:gd name="connsiteY173" fmla="*/ 1580782 h 1896804"/>
              <a:gd name="connsiteX174" fmla="*/ 3466369 w 3779766"/>
              <a:gd name="connsiteY174" fmla="*/ 1595283 h 1896804"/>
              <a:gd name="connsiteX175" fmla="*/ 3476066 w 3779766"/>
              <a:gd name="connsiteY175" fmla="*/ 1602118 h 1896804"/>
              <a:gd name="connsiteX176" fmla="*/ 3534922 w 3779766"/>
              <a:gd name="connsiteY176" fmla="*/ 1625809 h 1896804"/>
              <a:gd name="connsiteX177" fmla="*/ 3582072 w 3779766"/>
              <a:gd name="connsiteY177" fmla="*/ 1634237 h 1896804"/>
              <a:gd name="connsiteX178" fmla="*/ 3598396 w 3779766"/>
              <a:gd name="connsiteY178" fmla="*/ 1631374 h 1896804"/>
              <a:gd name="connsiteX0" fmla="*/ 3770484 w 3779766"/>
              <a:gd name="connsiteY0" fmla="*/ 1896804 h 1896804"/>
              <a:gd name="connsiteX1" fmla="*/ 273573 w 3779766"/>
              <a:gd name="connsiteY1" fmla="*/ 1877038 h 1896804"/>
              <a:gd name="connsiteX2" fmla="*/ 294216 w 3779766"/>
              <a:gd name="connsiteY2" fmla="*/ 1851061 h 1896804"/>
              <a:gd name="connsiteX3" fmla="*/ 267351 w 3779766"/>
              <a:gd name="connsiteY3" fmla="*/ 1837922 h 1896804"/>
              <a:gd name="connsiteX4" fmla="*/ 237085 w 3779766"/>
              <a:gd name="connsiteY4" fmla="*/ 1810721 h 1896804"/>
              <a:gd name="connsiteX5" fmla="*/ 195025 w 3779766"/>
              <a:gd name="connsiteY5" fmla="*/ 1783404 h 1896804"/>
              <a:gd name="connsiteX6" fmla="*/ 153997 w 3779766"/>
              <a:gd name="connsiteY6" fmla="*/ 1781696 h 1896804"/>
              <a:gd name="connsiteX7" fmla="*/ 87364 w 3779766"/>
              <a:gd name="connsiteY7" fmla="*/ 1778232 h 1896804"/>
              <a:gd name="connsiteX8" fmla="*/ 26601 w 3779766"/>
              <a:gd name="connsiteY8" fmla="*/ 1767149 h 1896804"/>
              <a:gd name="connsiteX9" fmla="*/ 7079 w 3779766"/>
              <a:gd name="connsiteY9" fmla="*/ 1752578 h 1896804"/>
              <a:gd name="connsiteX10" fmla="*/ 3451 w 3779766"/>
              <a:gd name="connsiteY10" fmla="*/ 1747244 h 1896804"/>
              <a:gd name="connsiteX11" fmla="*/ 4500 w 3779766"/>
              <a:gd name="connsiteY11" fmla="*/ 1734983 h 1896804"/>
              <a:gd name="connsiteX12" fmla="*/ 99583 w 3779766"/>
              <a:gd name="connsiteY12" fmla="*/ 1709006 h 1896804"/>
              <a:gd name="connsiteX13" fmla="*/ 142152 w 3779766"/>
              <a:gd name="connsiteY13" fmla="*/ 1698730 h 1896804"/>
              <a:gd name="connsiteX14" fmla="*/ 144871 w 3779766"/>
              <a:gd name="connsiteY14" fmla="*/ 1648415 h 1896804"/>
              <a:gd name="connsiteX15" fmla="*/ 144927 w 3779766"/>
              <a:gd name="connsiteY15" fmla="*/ 1602187 h 1896804"/>
              <a:gd name="connsiteX16" fmla="*/ 127095 w 3779766"/>
              <a:gd name="connsiteY16" fmla="*/ 1590388 h 1896804"/>
              <a:gd name="connsiteX17" fmla="*/ 98069 w 3779766"/>
              <a:gd name="connsiteY17" fmla="*/ 1537232 h 1896804"/>
              <a:gd name="connsiteX18" fmla="*/ 116284 w 3779766"/>
              <a:gd name="connsiteY18" fmla="*/ 1494237 h 1896804"/>
              <a:gd name="connsiteX19" fmla="*/ 123160 w 3779766"/>
              <a:gd name="connsiteY19" fmla="*/ 1487425 h 1896804"/>
              <a:gd name="connsiteX20" fmla="*/ 126661 w 3779766"/>
              <a:gd name="connsiteY20" fmla="*/ 1482414 h 1896804"/>
              <a:gd name="connsiteX21" fmla="*/ 134770 w 3779766"/>
              <a:gd name="connsiteY21" fmla="*/ 1463134 h 1896804"/>
              <a:gd name="connsiteX22" fmla="*/ 128905 w 3779766"/>
              <a:gd name="connsiteY22" fmla="*/ 1445192 h 1896804"/>
              <a:gd name="connsiteX23" fmla="*/ 86073 w 3779766"/>
              <a:gd name="connsiteY23" fmla="*/ 1398964 h 1896804"/>
              <a:gd name="connsiteX24" fmla="*/ 58682 w 3779766"/>
              <a:gd name="connsiteY24" fmla="*/ 1370193 h 1896804"/>
              <a:gd name="connsiteX25" fmla="*/ 82515 w 3779766"/>
              <a:gd name="connsiteY25" fmla="*/ 1360471 h 1896804"/>
              <a:gd name="connsiteX26" fmla="*/ 107588 w 3779766"/>
              <a:gd name="connsiteY26" fmla="*/ 1354075 h 1896804"/>
              <a:gd name="connsiteX27" fmla="*/ 109029 w 3779766"/>
              <a:gd name="connsiteY27" fmla="*/ 1134134 h 1896804"/>
              <a:gd name="connsiteX28" fmla="*/ 106773 w 3779766"/>
              <a:gd name="connsiteY28" fmla="*/ 996282 h 1896804"/>
              <a:gd name="connsiteX29" fmla="*/ 108173 w 3779766"/>
              <a:gd name="connsiteY29" fmla="*/ 925000 h 1896804"/>
              <a:gd name="connsiteX30" fmla="*/ 112502 w 3779766"/>
              <a:gd name="connsiteY30" fmla="*/ 892765 h 1896804"/>
              <a:gd name="connsiteX31" fmla="*/ 187551 w 3779766"/>
              <a:gd name="connsiteY31" fmla="*/ 893319 h 1896804"/>
              <a:gd name="connsiteX32" fmla="*/ 206618 w 3779766"/>
              <a:gd name="connsiteY32" fmla="*/ 888770 h 1896804"/>
              <a:gd name="connsiteX33" fmla="*/ 212060 w 3779766"/>
              <a:gd name="connsiteY33" fmla="*/ 871614 h 1896804"/>
              <a:gd name="connsiteX34" fmla="*/ 217602 w 3779766"/>
              <a:gd name="connsiteY34" fmla="*/ 855288 h 1896804"/>
              <a:gd name="connsiteX35" fmla="*/ 224734 w 3779766"/>
              <a:gd name="connsiteY35" fmla="*/ 834853 h 1896804"/>
              <a:gd name="connsiteX36" fmla="*/ 231984 w 3779766"/>
              <a:gd name="connsiteY36" fmla="*/ 811277 h 1896804"/>
              <a:gd name="connsiteX37" fmla="*/ 256610 w 3779766"/>
              <a:gd name="connsiteY37" fmla="*/ 750017 h 1896804"/>
              <a:gd name="connsiteX38" fmla="*/ 291579 w 3779766"/>
              <a:gd name="connsiteY38" fmla="*/ 723832 h 1896804"/>
              <a:gd name="connsiteX39" fmla="*/ 315396 w 3779766"/>
              <a:gd name="connsiteY39" fmla="*/ 711501 h 1896804"/>
              <a:gd name="connsiteX40" fmla="*/ 315428 w 3779766"/>
              <a:gd name="connsiteY40" fmla="*/ 689750 h 1896804"/>
              <a:gd name="connsiteX41" fmla="*/ 323912 w 3779766"/>
              <a:gd name="connsiteY41" fmla="*/ 657422 h 1896804"/>
              <a:gd name="connsiteX42" fmla="*/ 336154 w 3779766"/>
              <a:gd name="connsiteY42" fmla="*/ 649202 h 1896804"/>
              <a:gd name="connsiteX43" fmla="*/ 351700 w 3779766"/>
              <a:gd name="connsiteY43" fmla="*/ 701942 h 1896804"/>
              <a:gd name="connsiteX44" fmla="*/ 372476 w 3779766"/>
              <a:gd name="connsiteY44" fmla="*/ 730274 h 1896804"/>
              <a:gd name="connsiteX45" fmla="*/ 426111 w 3779766"/>
              <a:gd name="connsiteY45" fmla="*/ 821229 h 1896804"/>
              <a:gd name="connsiteX46" fmla="*/ 431974 w 3779766"/>
              <a:gd name="connsiteY46" fmla="*/ 838755 h 1896804"/>
              <a:gd name="connsiteX47" fmla="*/ 434606 w 3779766"/>
              <a:gd name="connsiteY47" fmla="*/ 856974 h 1896804"/>
              <a:gd name="connsiteX48" fmla="*/ 437739 w 3779766"/>
              <a:gd name="connsiteY48" fmla="*/ 876994 h 1896804"/>
              <a:gd name="connsiteX49" fmla="*/ 543964 w 3779766"/>
              <a:gd name="connsiteY49" fmla="*/ 883783 h 1896804"/>
              <a:gd name="connsiteX50" fmla="*/ 571249 w 3779766"/>
              <a:gd name="connsiteY50" fmla="*/ 851640 h 1896804"/>
              <a:gd name="connsiteX51" fmla="*/ 607848 w 3779766"/>
              <a:gd name="connsiteY51" fmla="*/ 847553 h 1896804"/>
              <a:gd name="connsiteX52" fmla="*/ 654748 w 3779766"/>
              <a:gd name="connsiteY52" fmla="*/ 841873 h 1896804"/>
              <a:gd name="connsiteX53" fmla="*/ 706878 w 3779766"/>
              <a:gd name="connsiteY53" fmla="*/ 832706 h 1896804"/>
              <a:gd name="connsiteX54" fmla="*/ 748989 w 3779766"/>
              <a:gd name="connsiteY54" fmla="*/ 823700 h 1896804"/>
              <a:gd name="connsiteX55" fmla="*/ 762734 w 3779766"/>
              <a:gd name="connsiteY55" fmla="*/ 792666 h 1896804"/>
              <a:gd name="connsiteX56" fmla="*/ 780389 w 3779766"/>
              <a:gd name="connsiteY56" fmla="*/ 729258 h 1896804"/>
              <a:gd name="connsiteX57" fmla="*/ 792756 w 3779766"/>
              <a:gd name="connsiteY57" fmla="*/ 707507 h 1896804"/>
              <a:gd name="connsiteX58" fmla="*/ 813608 w 3779766"/>
              <a:gd name="connsiteY58" fmla="*/ 677650 h 1896804"/>
              <a:gd name="connsiteX59" fmla="*/ 883327 w 3779766"/>
              <a:gd name="connsiteY59" fmla="*/ 636710 h 1896804"/>
              <a:gd name="connsiteX60" fmla="*/ 899467 w 3779766"/>
              <a:gd name="connsiteY60" fmla="*/ 624195 h 1896804"/>
              <a:gd name="connsiteX61" fmla="*/ 904965 w 3779766"/>
              <a:gd name="connsiteY61" fmla="*/ 594685 h 1896804"/>
              <a:gd name="connsiteX62" fmla="*/ 912758 w 3779766"/>
              <a:gd name="connsiteY62" fmla="*/ 554275 h 1896804"/>
              <a:gd name="connsiteX63" fmla="*/ 936503 w 3779766"/>
              <a:gd name="connsiteY63" fmla="*/ 561734 h 1896804"/>
              <a:gd name="connsiteX64" fmla="*/ 942372 w 3779766"/>
              <a:gd name="connsiteY64" fmla="*/ 585540 h 1896804"/>
              <a:gd name="connsiteX65" fmla="*/ 946665 w 3779766"/>
              <a:gd name="connsiteY65" fmla="*/ 598448 h 1896804"/>
              <a:gd name="connsiteX66" fmla="*/ 948835 w 3779766"/>
              <a:gd name="connsiteY66" fmla="*/ 622809 h 1896804"/>
              <a:gd name="connsiteX67" fmla="*/ 969655 w 3779766"/>
              <a:gd name="connsiteY67" fmla="*/ 642229 h 1896804"/>
              <a:gd name="connsiteX68" fmla="*/ 1048197 w 3779766"/>
              <a:gd name="connsiteY68" fmla="*/ 708453 h 1896804"/>
              <a:gd name="connsiteX69" fmla="*/ 1051127 w 3779766"/>
              <a:gd name="connsiteY69" fmla="*/ 713326 h 1896804"/>
              <a:gd name="connsiteX70" fmla="*/ 1082825 w 3779766"/>
              <a:gd name="connsiteY70" fmla="*/ 806798 h 1896804"/>
              <a:gd name="connsiteX71" fmla="*/ 1085263 w 3779766"/>
              <a:gd name="connsiteY71" fmla="*/ 831528 h 1896804"/>
              <a:gd name="connsiteX72" fmla="*/ 1103913 w 3779766"/>
              <a:gd name="connsiteY72" fmla="*/ 844366 h 1896804"/>
              <a:gd name="connsiteX73" fmla="*/ 1137802 w 3779766"/>
              <a:gd name="connsiteY73" fmla="*/ 863162 h 1896804"/>
              <a:gd name="connsiteX74" fmla="*/ 1194891 w 3779766"/>
              <a:gd name="connsiteY74" fmla="*/ 889555 h 1896804"/>
              <a:gd name="connsiteX75" fmla="*/ 1236746 w 3779766"/>
              <a:gd name="connsiteY75" fmla="*/ 909968 h 1896804"/>
              <a:gd name="connsiteX76" fmla="*/ 1290196 w 3779766"/>
              <a:gd name="connsiteY76" fmla="*/ 910499 h 1896804"/>
              <a:gd name="connsiteX77" fmla="*/ 1343647 w 3779766"/>
              <a:gd name="connsiteY77" fmla="*/ 911030 h 1896804"/>
              <a:gd name="connsiteX78" fmla="*/ 1346343 w 3779766"/>
              <a:gd name="connsiteY78" fmla="*/ 895236 h 1896804"/>
              <a:gd name="connsiteX79" fmla="*/ 1352319 w 3779766"/>
              <a:gd name="connsiteY79" fmla="*/ 875285 h 1896804"/>
              <a:gd name="connsiteX80" fmla="*/ 1358188 w 3779766"/>
              <a:gd name="connsiteY80" fmla="*/ 856628 h 1896804"/>
              <a:gd name="connsiteX81" fmla="*/ 1409695 w 3779766"/>
              <a:gd name="connsiteY81" fmla="*/ 788810 h 1896804"/>
              <a:gd name="connsiteX82" fmla="*/ 1421840 w 3779766"/>
              <a:gd name="connsiteY82" fmla="*/ 771353 h 1896804"/>
              <a:gd name="connsiteX83" fmla="*/ 1425160 w 3779766"/>
              <a:gd name="connsiteY83" fmla="*/ 754866 h 1896804"/>
              <a:gd name="connsiteX84" fmla="*/ 1429695 w 3779766"/>
              <a:gd name="connsiteY84" fmla="*/ 742628 h 1896804"/>
              <a:gd name="connsiteX85" fmla="*/ 1435334 w 3779766"/>
              <a:gd name="connsiteY85" fmla="*/ 732376 h 1896804"/>
              <a:gd name="connsiteX86" fmla="*/ 1454475 w 3779766"/>
              <a:gd name="connsiteY86" fmla="*/ 768328 h 1896804"/>
              <a:gd name="connsiteX87" fmla="*/ 1472316 w 3779766"/>
              <a:gd name="connsiteY87" fmla="*/ 794721 h 1896804"/>
              <a:gd name="connsiteX88" fmla="*/ 1518688 w 3779766"/>
              <a:gd name="connsiteY88" fmla="*/ 895605 h 1896804"/>
              <a:gd name="connsiteX89" fmla="*/ 1525097 w 3779766"/>
              <a:gd name="connsiteY89" fmla="*/ 927355 h 1896804"/>
              <a:gd name="connsiteX90" fmla="*/ 1555361 w 3779766"/>
              <a:gd name="connsiteY90" fmla="*/ 918281 h 1896804"/>
              <a:gd name="connsiteX91" fmla="*/ 1616927 w 3779766"/>
              <a:gd name="connsiteY91" fmla="*/ 919620 h 1896804"/>
              <a:gd name="connsiteX92" fmla="*/ 1646759 w 3779766"/>
              <a:gd name="connsiteY92" fmla="*/ 932782 h 1896804"/>
              <a:gd name="connsiteX93" fmla="*/ 1673059 w 3779766"/>
              <a:gd name="connsiteY93" fmla="*/ 946544 h 1896804"/>
              <a:gd name="connsiteX94" fmla="*/ 1684742 w 3779766"/>
              <a:gd name="connsiteY94" fmla="*/ 976862 h 1896804"/>
              <a:gd name="connsiteX95" fmla="*/ 1695871 w 3779766"/>
              <a:gd name="connsiteY95" fmla="*/ 990555 h 1896804"/>
              <a:gd name="connsiteX96" fmla="*/ 1693770 w 3779766"/>
              <a:gd name="connsiteY96" fmla="*/ 1015216 h 1896804"/>
              <a:gd name="connsiteX97" fmla="*/ 1682964 w 3779766"/>
              <a:gd name="connsiteY97" fmla="*/ 1036875 h 1896804"/>
              <a:gd name="connsiteX98" fmla="*/ 1680955 w 3779766"/>
              <a:gd name="connsiteY98" fmla="*/ 1123813 h 1896804"/>
              <a:gd name="connsiteX99" fmla="*/ 1682687 w 3779766"/>
              <a:gd name="connsiteY99" fmla="*/ 1206063 h 1896804"/>
              <a:gd name="connsiteX100" fmla="*/ 1689037 w 3779766"/>
              <a:gd name="connsiteY100" fmla="*/ 1267046 h 1896804"/>
              <a:gd name="connsiteX101" fmla="*/ 1694740 w 3779766"/>
              <a:gd name="connsiteY101" fmla="*/ 1313412 h 1896804"/>
              <a:gd name="connsiteX102" fmla="*/ 1742674 w 3779766"/>
              <a:gd name="connsiteY102" fmla="*/ 1294686 h 1896804"/>
              <a:gd name="connsiteX103" fmla="*/ 1800052 w 3779766"/>
              <a:gd name="connsiteY103" fmla="*/ 1306162 h 1896804"/>
              <a:gd name="connsiteX104" fmla="*/ 1839005 w 3779766"/>
              <a:gd name="connsiteY104" fmla="*/ 1350935 h 1896804"/>
              <a:gd name="connsiteX105" fmla="*/ 1844338 w 3779766"/>
              <a:gd name="connsiteY105" fmla="*/ 1368346 h 1896804"/>
              <a:gd name="connsiteX106" fmla="*/ 1849788 w 3779766"/>
              <a:gd name="connsiteY106" fmla="*/ 1386795 h 1896804"/>
              <a:gd name="connsiteX107" fmla="*/ 1855837 w 3779766"/>
              <a:gd name="connsiteY107" fmla="*/ 1400465 h 1896804"/>
              <a:gd name="connsiteX108" fmla="*/ 2002757 w 3779766"/>
              <a:gd name="connsiteY108" fmla="*/ 1409794 h 1896804"/>
              <a:gd name="connsiteX109" fmla="*/ 2025362 w 3779766"/>
              <a:gd name="connsiteY109" fmla="*/ 1401412 h 1896804"/>
              <a:gd name="connsiteX110" fmla="*/ 2062375 w 3779766"/>
              <a:gd name="connsiteY110" fmla="*/ 1386495 h 1896804"/>
              <a:gd name="connsiteX111" fmla="*/ 2098071 w 3779766"/>
              <a:gd name="connsiteY111" fmla="*/ 1379013 h 1896804"/>
              <a:gd name="connsiteX112" fmla="*/ 2146375 w 3779766"/>
              <a:gd name="connsiteY112" fmla="*/ 1371624 h 1896804"/>
              <a:gd name="connsiteX113" fmla="*/ 2188052 w 3779766"/>
              <a:gd name="connsiteY113" fmla="*/ 1368392 h 1896804"/>
              <a:gd name="connsiteX114" fmla="*/ 2251734 w 3779766"/>
              <a:gd name="connsiteY114" fmla="*/ 1372040 h 1896804"/>
              <a:gd name="connsiteX115" fmla="*/ 2272630 w 3779766"/>
              <a:gd name="connsiteY115" fmla="*/ 1392937 h 1896804"/>
              <a:gd name="connsiteX116" fmla="*/ 2281404 w 3779766"/>
              <a:gd name="connsiteY116" fmla="*/ 1413257 h 1896804"/>
              <a:gd name="connsiteX117" fmla="*/ 2318555 w 3779766"/>
              <a:gd name="connsiteY117" fmla="*/ 1423602 h 1896804"/>
              <a:gd name="connsiteX118" fmla="*/ 2349103 w 3779766"/>
              <a:gd name="connsiteY118" fmla="*/ 1425195 h 1896804"/>
              <a:gd name="connsiteX119" fmla="*/ 2366351 w 3779766"/>
              <a:gd name="connsiteY119" fmla="*/ 1410279 h 1896804"/>
              <a:gd name="connsiteX120" fmla="*/ 2396414 w 3779766"/>
              <a:gd name="connsiteY120" fmla="*/ 1395339 h 1896804"/>
              <a:gd name="connsiteX121" fmla="*/ 2438229 w 3779766"/>
              <a:gd name="connsiteY121" fmla="*/ 1414389 h 1896804"/>
              <a:gd name="connsiteX122" fmla="*/ 2487826 w 3779766"/>
              <a:gd name="connsiteY122" fmla="*/ 1408939 h 1896804"/>
              <a:gd name="connsiteX123" fmla="*/ 2563630 w 3779766"/>
              <a:gd name="connsiteY123" fmla="*/ 1395985 h 1896804"/>
              <a:gd name="connsiteX124" fmla="*/ 2615305 w 3779766"/>
              <a:gd name="connsiteY124" fmla="*/ 1394808 h 1896804"/>
              <a:gd name="connsiteX125" fmla="*/ 2617475 w 3779766"/>
              <a:gd name="connsiteY125" fmla="*/ 1385086 h 1896804"/>
              <a:gd name="connsiteX126" fmla="*/ 2628489 w 3779766"/>
              <a:gd name="connsiteY126" fmla="*/ 1356246 h 1896804"/>
              <a:gd name="connsiteX127" fmla="*/ 2634884 w 3779766"/>
              <a:gd name="connsiteY127" fmla="*/ 1166785 h 1896804"/>
              <a:gd name="connsiteX128" fmla="*/ 2632068 w 3779766"/>
              <a:gd name="connsiteY128" fmla="*/ 1142586 h 1896804"/>
              <a:gd name="connsiteX129" fmla="*/ 2636639 w 3779766"/>
              <a:gd name="connsiteY129" fmla="*/ 1120072 h 1896804"/>
              <a:gd name="connsiteX130" fmla="*/ 2647815 w 3779766"/>
              <a:gd name="connsiteY130" fmla="*/ 968342 h 1896804"/>
              <a:gd name="connsiteX131" fmla="*/ 2655042 w 3779766"/>
              <a:gd name="connsiteY131" fmla="*/ 589974 h 1896804"/>
              <a:gd name="connsiteX132" fmla="*/ 2662292 w 3779766"/>
              <a:gd name="connsiteY132" fmla="*/ 301566 h 1896804"/>
              <a:gd name="connsiteX133" fmla="*/ 2666125 w 3779766"/>
              <a:gd name="connsiteY133" fmla="*/ 162981 h 1896804"/>
              <a:gd name="connsiteX134" fmla="*/ 2683281 w 3779766"/>
              <a:gd name="connsiteY134" fmla="*/ 21448 h 1896804"/>
              <a:gd name="connsiteX135" fmla="*/ 2713251 w 3779766"/>
              <a:gd name="connsiteY135" fmla="*/ 6531 h 1896804"/>
              <a:gd name="connsiteX136" fmla="*/ 2720409 w 3779766"/>
              <a:gd name="connsiteY136" fmla="*/ 18599 h 1896804"/>
              <a:gd name="connsiteX137" fmla="*/ 2726389 w 3779766"/>
              <a:gd name="connsiteY137" fmla="*/ 33109 h 1896804"/>
              <a:gd name="connsiteX138" fmla="*/ 2742090 w 3779766"/>
              <a:gd name="connsiteY138" fmla="*/ 296124 h 1896804"/>
              <a:gd name="connsiteX139" fmla="*/ 2749340 w 3779766"/>
              <a:gd name="connsiteY139" fmla="*/ 570023 h 1896804"/>
              <a:gd name="connsiteX140" fmla="*/ 2756937 w 3779766"/>
              <a:gd name="connsiteY140" fmla="*/ 883136 h 1896804"/>
              <a:gd name="connsiteX141" fmla="*/ 2760516 w 3779766"/>
              <a:gd name="connsiteY141" fmla="*/ 1109173 h 1896804"/>
              <a:gd name="connsiteX142" fmla="*/ 2769544 w 3779766"/>
              <a:gd name="connsiteY142" fmla="*/ 1118894 h 1896804"/>
              <a:gd name="connsiteX143" fmla="*/ 2774023 w 3779766"/>
              <a:gd name="connsiteY143" fmla="*/ 1144479 h 1896804"/>
              <a:gd name="connsiteX144" fmla="*/ 2769636 w 3779766"/>
              <a:gd name="connsiteY144" fmla="*/ 1245894 h 1896804"/>
              <a:gd name="connsiteX145" fmla="*/ 2769775 w 3779766"/>
              <a:gd name="connsiteY145" fmla="*/ 1342738 h 1896804"/>
              <a:gd name="connsiteX146" fmla="*/ 2779611 w 3779766"/>
              <a:gd name="connsiteY146" fmla="*/ 1358093 h 1896804"/>
              <a:gd name="connsiteX147" fmla="*/ 2789424 w 3779766"/>
              <a:gd name="connsiteY147" fmla="*/ 1380306 h 1896804"/>
              <a:gd name="connsiteX148" fmla="*/ 2836827 w 3779766"/>
              <a:gd name="connsiteY148" fmla="*/ 1398271 h 1896804"/>
              <a:gd name="connsiteX149" fmla="*/ 2887371 w 3779766"/>
              <a:gd name="connsiteY149" fmla="*/ 1412149 h 1896804"/>
              <a:gd name="connsiteX150" fmla="*/ 2970632 w 3779766"/>
              <a:gd name="connsiteY150" fmla="*/ 1426188 h 1896804"/>
              <a:gd name="connsiteX151" fmla="*/ 3085688 w 3779766"/>
              <a:gd name="connsiteY151" fmla="*/ 1448009 h 1896804"/>
              <a:gd name="connsiteX152" fmla="*/ 3113996 w 3779766"/>
              <a:gd name="connsiteY152" fmla="*/ 1460917 h 1896804"/>
              <a:gd name="connsiteX153" fmla="*/ 3134061 w 3779766"/>
              <a:gd name="connsiteY153" fmla="*/ 1468422 h 1896804"/>
              <a:gd name="connsiteX154" fmla="*/ 3134061 w 3779766"/>
              <a:gd name="connsiteY154" fmla="*/ 1491443 h 1896804"/>
              <a:gd name="connsiteX155" fmla="*/ 3134061 w 3779766"/>
              <a:gd name="connsiteY155" fmla="*/ 1514488 h 1896804"/>
              <a:gd name="connsiteX156" fmla="*/ 3156736 w 3779766"/>
              <a:gd name="connsiteY156" fmla="*/ 1516497 h 1896804"/>
              <a:gd name="connsiteX157" fmla="*/ 3299107 w 3779766"/>
              <a:gd name="connsiteY157" fmla="*/ 1522477 h 1896804"/>
              <a:gd name="connsiteX158" fmla="*/ 3433327 w 3779766"/>
              <a:gd name="connsiteY158" fmla="*/ 1529751 h 1896804"/>
              <a:gd name="connsiteX159" fmla="*/ 3518575 w 3779766"/>
              <a:gd name="connsiteY159" fmla="*/ 1558568 h 1896804"/>
              <a:gd name="connsiteX160" fmla="*/ 3656420 w 3779766"/>
              <a:gd name="connsiteY160" fmla="*/ 1609022 h 1896804"/>
              <a:gd name="connsiteX161" fmla="*/ 3743353 w 3779766"/>
              <a:gd name="connsiteY161" fmla="*/ 1644882 h 1896804"/>
              <a:gd name="connsiteX162" fmla="*/ 3773970 w 3779766"/>
              <a:gd name="connsiteY162" fmla="*/ 1660168 h 1896804"/>
              <a:gd name="connsiteX163" fmla="*/ 3779766 w 3779766"/>
              <a:gd name="connsiteY163" fmla="*/ 1681712 h 1896804"/>
              <a:gd name="connsiteX164" fmla="*/ 3776141 w 3779766"/>
              <a:gd name="connsiteY164" fmla="*/ 1705519 h 1896804"/>
              <a:gd name="connsiteX165" fmla="*/ 3776141 w 3779766"/>
              <a:gd name="connsiteY165" fmla="*/ 1770820 h 1896804"/>
              <a:gd name="connsiteX166" fmla="*/ 3779766 w 3779766"/>
              <a:gd name="connsiteY166" fmla="*/ 1810929 h 1896804"/>
              <a:gd name="connsiteX167" fmla="*/ 3774363 w 3779766"/>
              <a:gd name="connsiteY167" fmla="*/ 1848821 h 1896804"/>
              <a:gd name="connsiteX168" fmla="*/ 3770484 w 3779766"/>
              <a:gd name="connsiteY168" fmla="*/ 1896804 h 1896804"/>
              <a:gd name="connsiteX169" fmla="*/ 3598396 w 3779766"/>
              <a:gd name="connsiteY169" fmla="*/ 1631374 h 1896804"/>
              <a:gd name="connsiteX170" fmla="*/ 3569372 w 3779766"/>
              <a:gd name="connsiteY170" fmla="*/ 1622161 h 1896804"/>
              <a:gd name="connsiteX171" fmla="*/ 3482301 w 3779766"/>
              <a:gd name="connsiteY171" fmla="*/ 1587363 h 1896804"/>
              <a:gd name="connsiteX172" fmla="*/ 3409707 w 3779766"/>
              <a:gd name="connsiteY172" fmla="*/ 1558592 h 1896804"/>
              <a:gd name="connsiteX173" fmla="*/ 3439169 w 3779766"/>
              <a:gd name="connsiteY173" fmla="*/ 1580782 h 1896804"/>
              <a:gd name="connsiteX174" fmla="*/ 3466369 w 3779766"/>
              <a:gd name="connsiteY174" fmla="*/ 1595283 h 1896804"/>
              <a:gd name="connsiteX175" fmla="*/ 3476066 w 3779766"/>
              <a:gd name="connsiteY175" fmla="*/ 1602118 h 1896804"/>
              <a:gd name="connsiteX176" fmla="*/ 3534922 w 3779766"/>
              <a:gd name="connsiteY176" fmla="*/ 1625809 h 1896804"/>
              <a:gd name="connsiteX177" fmla="*/ 3582072 w 3779766"/>
              <a:gd name="connsiteY177" fmla="*/ 1634237 h 1896804"/>
              <a:gd name="connsiteX178" fmla="*/ 3598396 w 3779766"/>
              <a:gd name="connsiteY178" fmla="*/ 1631374 h 1896804"/>
              <a:gd name="connsiteX0" fmla="*/ 3770484 w 3779766"/>
              <a:gd name="connsiteY0" fmla="*/ 1896804 h 1896804"/>
              <a:gd name="connsiteX1" fmla="*/ 273573 w 3779766"/>
              <a:gd name="connsiteY1" fmla="*/ 1877038 h 1896804"/>
              <a:gd name="connsiteX2" fmla="*/ 267351 w 3779766"/>
              <a:gd name="connsiteY2" fmla="*/ 1837922 h 1896804"/>
              <a:gd name="connsiteX3" fmla="*/ 237085 w 3779766"/>
              <a:gd name="connsiteY3" fmla="*/ 1810721 h 1896804"/>
              <a:gd name="connsiteX4" fmla="*/ 195025 w 3779766"/>
              <a:gd name="connsiteY4" fmla="*/ 1783404 h 1896804"/>
              <a:gd name="connsiteX5" fmla="*/ 153997 w 3779766"/>
              <a:gd name="connsiteY5" fmla="*/ 1781696 h 1896804"/>
              <a:gd name="connsiteX6" fmla="*/ 87364 w 3779766"/>
              <a:gd name="connsiteY6" fmla="*/ 1778232 h 1896804"/>
              <a:gd name="connsiteX7" fmla="*/ 26601 w 3779766"/>
              <a:gd name="connsiteY7" fmla="*/ 1767149 h 1896804"/>
              <a:gd name="connsiteX8" fmla="*/ 7079 w 3779766"/>
              <a:gd name="connsiteY8" fmla="*/ 1752578 h 1896804"/>
              <a:gd name="connsiteX9" fmla="*/ 3451 w 3779766"/>
              <a:gd name="connsiteY9" fmla="*/ 1747244 h 1896804"/>
              <a:gd name="connsiteX10" fmla="*/ 4500 w 3779766"/>
              <a:gd name="connsiteY10" fmla="*/ 1734983 h 1896804"/>
              <a:gd name="connsiteX11" fmla="*/ 99583 w 3779766"/>
              <a:gd name="connsiteY11" fmla="*/ 1709006 h 1896804"/>
              <a:gd name="connsiteX12" fmla="*/ 142152 w 3779766"/>
              <a:gd name="connsiteY12" fmla="*/ 1698730 h 1896804"/>
              <a:gd name="connsiteX13" fmla="*/ 144871 w 3779766"/>
              <a:gd name="connsiteY13" fmla="*/ 1648415 h 1896804"/>
              <a:gd name="connsiteX14" fmla="*/ 144927 w 3779766"/>
              <a:gd name="connsiteY14" fmla="*/ 1602187 h 1896804"/>
              <a:gd name="connsiteX15" fmla="*/ 127095 w 3779766"/>
              <a:gd name="connsiteY15" fmla="*/ 1590388 h 1896804"/>
              <a:gd name="connsiteX16" fmla="*/ 98069 w 3779766"/>
              <a:gd name="connsiteY16" fmla="*/ 1537232 h 1896804"/>
              <a:gd name="connsiteX17" fmla="*/ 116284 w 3779766"/>
              <a:gd name="connsiteY17" fmla="*/ 1494237 h 1896804"/>
              <a:gd name="connsiteX18" fmla="*/ 123160 w 3779766"/>
              <a:gd name="connsiteY18" fmla="*/ 1487425 h 1896804"/>
              <a:gd name="connsiteX19" fmla="*/ 126661 w 3779766"/>
              <a:gd name="connsiteY19" fmla="*/ 1482414 h 1896804"/>
              <a:gd name="connsiteX20" fmla="*/ 134770 w 3779766"/>
              <a:gd name="connsiteY20" fmla="*/ 1463134 h 1896804"/>
              <a:gd name="connsiteX21" fmla="*/ 128905 w 3779766"/>
              <a:gd name="connsiteY21" fmla="*/ 1445192 h 1896804"/>
              <a:gd name="connsiteX22" fmla="*/ 86073 w 3779766"/>
              <a:gd name="connsiteY22" fmla="*/ 1398964 h 1896804"/>
              <a:gd name="connsiteX23" fmla="*/ 58682 w 3779766"/>
              <a:gd name="connsiteY23" fmla="*/ 1370193 h 1896804"/>
              <a:gd name="connsiteX24" fmla="*/ 82515 w 3779766"/>
              <a:gd name="connsiteY24" fmla="*/ 1360471 h 1896804"/>
              <a:gd name="connsiteX25" fmla="*/ 107588 w 3779766"/>
              <a:gd name="connsiteY25" fmla="*/ 1354075 h 1896804"/>
              <a:gd name="connsiteX26" fmla="*/ 109029 w 3779766"/>
              <a:gd name="connsiteY26" fmla="*/ 1134134 h 1896804"/>
              <a:gd name="connsiteX27" fmla="*/ 106773 w 3779766"/>
              <a:gd name="connsiteY27" fmla="*/ 996282 h 1896804"/>
              <a:gd name="connsiteX28" fmla="*/ 108173 w 3779766"/>
              <a:gd name="connsiteY28" fmla="*/ 925000 h 1896804"/>
              <a:gd name="connsiteX29" fmla="*/ 112502 w 3779766"/>
              <a:gd name="connsiteY29" fmla="*/ 892765 h 1896804"/>
              <a:gd name="connsiteX30" fmla="*/ 187551 w 3779766"/>
              <a:gd name="connsiteY30" fmla="*/ 893319 h 1896804"/>
              <a:gd name="connsiteX31" fmla="*/ 206618 w 3779766"/>
              <a:gd name="connsiteY31" fmla="*/ 888770 h 1896804"/>
              <a:gd name="connsiteX32" fmla="*/ 212060 w 3779766"/>
              <a:gd name="connsiteY32" fmla="*/ 871614 h 1896804"/>
              <a:gd name="connsiteX33" fmla="*/ 217602 w 3779766"/>
              <a:gd name="connsiteY33" fmla="*/ 855288 h 1896804"/>
              <a:gd name="connsiteX34" fmla="*/ 224734 w 3779766"/>
              <a:gd name="connsiteY34" fmla="*/ 834853 h 1896804"/>
              <a:gd name="connsiteX35" fmla="*/ 231984 w 3779766"/>
              <a:gd name="connsiteY35" fmla="*/ 811277 h 1896804"/>
              <a:gd name="connsiteX36" fmla="*/ 256610 w 3779766"/>
              <a:gd name="connsiteY36" fmla="*/ 750017 h 1896804"/>
              <a:gd name="connsiteX37" fmla="*/ 291579 w 3779766"/>
              <a:gd name="connsiteY37" fmla="*/ 723832 h 1896804"/>
              <a:gd name="connsiteX38" fmla="*/ 315396 w 3779766"/>
              <a:gd name="connsiteY38" fmla="*/ 711501 h 1896804"/>
              <a:gd name="connsiteX39" fmla="*/ 315428 w 3779766"/>
              <a:gd name="connsiteY39" fmla="*/ 689750 h 1896804"/>
              <a:gd name="connsiteX40" fmla="*/ 323912 w 3779766"/>
              <a:gd name="connsiteY40" fmla="*/ 657422 h 1896804"/>
              <a:gd name="connsiteX41" fmla="*/ 336154 w 3779766"/>
              <a:gd name="connsiteY41" fmla="*/ 649202 h 1896804"/>
              <a:gd name="connsiteX42" fmla="*/ 351700 w 3779766"/>
              <a:gd name="connsiteY42" fmla="*/ 701942 h 1896804"/>
              <a:gd name="connsiteX43" fmla="*/ 372476 w 3779766"/>
              <a:gd name="connsiteY43" fmla="*/ 730274 h 1896804"/>
              <a:gd name="connsiteX44" fmla="*/ 426111 w 3779766"/>
              <a:gd name="connsiteY44" fmla="*/ 821229 h 1896804"/>
              <a:gd name="connsiteX45" fmla="*/ 431974 w 3779766"/>
              <a:gd name="connsiteY45" fmla="*/ 838755 h 1896804"/>
              <a:gd name="connsiteX46" fmla="*/ 434606 w 3779766"/>
              <a:gd name="connsiteY46" fmla="*/ 856974 h 1896804"/>
              <a:gd name="connsiteX47" fmla="*/ 437739 w 3779766"/>
              <a:gd name="connsiteY47" fmla="*/ 876994 h 1896804"/>
              <a:gd name="connsiteX48" fmla="*/ 543964 w 3779766"/>
              <a:gd name="connsiteY48" fmla="*/ 883783 h 1896804"/>
              <a:gd name="connsiteX49" fmla="*/ 571249 w 3779766"/>
              <a:gd name="connsiteY49" fmla="*/ 851640 h 1896804"/>
              <a:gd name="connsiteX50" fmla="*/ 607848 w 3779766"/>
              <a:gd name="connsiteY50" fmla="*/ 847553 h 1896804"/>
              <a:gd name="connsiteX51" fmla="*/ 654748 w 3779766"/>
              <a:gd name="connsiteY51" fmla="*/ 841873 h 1896804"/>
              <a:gd name="connsiteX52" fmla="*/ 706878 w 3779766"/>
              <a:gd name="connsiteY52" fmla="*/ 832706 h 1896804"/>
              <a:gd name="connsiteX53" fmla="*/ 748989 w 3779766"/>
              <a:gd name="connsiteY53" fmla="*/ 823700 h 1896804"/>
              <a:gd name="connsiteX54" fmla="*/ 762734 w 3779766"/>
              <a:gd name="connsiteY54" fmla="*/ 792666 h 1896804"/>
              <a:gd name="connsiteX55" fmla="*/ 780389 w 3779766"/>
              <a:gd name="connsiteY55" fmla="*/ 729258 h 1896804"/>
              <a:gd name="connsiteX56" fmla="*/ 792756 w 3779766"/>
              <a:gd name="connsiteY56" fmla="*/ 707507 h 1896804"/>
              <a:gd name="connsiteX57" fmla="*/ 813608 w 3779766"/>
              <a:gd name="connsiteY57" fmla="*/ 677650 h 1896804"/>
              <a:gd name="connsiteX58" fmla="*/ 883327 w 3779766"/>
              <a:gd name="connsiteY58" fmla="*/ 636710 h 1896804"/>
              <a:gd name="connsiteX59" fmla="*/ 899467 w 3779766"/>
              <a:gd name="connsiteY59" fmla="*/ 624195 h 1896804"/>
              <a:gd name="connsiteX60" fmla="*/ 904965 w 3779766"/>
              <a:gd name="connsiteY60" fmla="*/ 594685 h 1896804"/>
              <a:gd name="connsiteX61" fmla="*/ 912758 w 3779766"/>
              <a:gd name="connsiteY61" fmla="*/ 554275 h 1896804"/>
              <a:gd name="connsiteX62" fmla="*/ 936503 w 3779766"/>
              <a:gd name="connsiteY62" fmla="*/ 561734 h 1896804"/>
              <a:gd name="connsiteX63" fmla="*/ 942372 w 3779766"/>
              <a:gd name="connsiteY63" fmla="*/ 585540 h 1896804"/>
              <a:gd name="connsiteX64" fmla="*/ 946665 w 3779766"/>
              <a:gd name="connsiteY64" fmla="*/ 598448 h 1896804"/>
              <a:gd name="connsiteX65" fmla="*/ 948835 w 3779766"/>
              <a:gd name="connsiteY65" fmla="*/ 622809 h 1896804"/>
              <a:gd name="connsiteX66" fmla="*/ 969655 w 3779766"/>
              <a:gd name="connsiteY66" fmla="*/ 642229 h 1896804"/>
              <a:gd name="connsiteX67" fmla="*/ 1048197 w 3779766"/>
              <a:gd name="connsiteY67" fmla="*/ 708453 h 1896804"/>
              <a:gd name="connsiteX68" fmla="*/ 1051127 w 3779766"/>
              <a:gd name="connsiteY68" fmla="*/ 713326 h 1896804"/>
              <a:gd name="connsiteX69" fmla="*/ 1082825 w 3779766"/>
              <a:gd name="connsiteY69" fmla="*/ 806798 h 1896804"/>
              <a:gd name="connsiteX70" fmla="*/ 1085263 w 3779766"/>
              <a:gd name="connsiteY70" fmla="*/ 831528 h 1896804"/>
              <a:gd name="connsiteX71" fmla="*/ 1103913 w 3779766"/>
              <a:gd name="connsiteY71" fmla="*/ 844366 h 1896804"/>
              <a:gd name="connsiteX72" fmla="*/ 1137802 w 3779766"/>
              <a:gd name="connsiteY72" fmla="*/ 863162 h 1896804"/>
              <a:gd name="connsiteX73" fmla="*/ 1194891 w 3779766"/>
              <a:gd name="connsiteY73" fmla="*/ 889555 h 1896804"/>
              <a:gd name="connsiteX74" fmla="*/ 1236746 w 3779766"/>
              <a:gd name="connsiteY74" fmla="*/ 909968 h 1896804"/>
              <a:gd name="connsiteX75" fmla="*/ 1290196 w 3779766"/>
              <a:gd name="connsiteY75" fmla="*/ 910499 h 1896804"/>
              <a:gd name="connsiteX76" fmla="*/ 1343647 w 3779766"/>
              <a:gd name="connsiteY76" fmla="*/ 911030 h 1896804"/>
              <a:gd name="connsiteX77" fmla="*/ 1346343 w 3779766"/>
              <a:gd name="connsiteY77" fmla="*/ 895236 h 1896804"/>
              <a:gd name="connsiteX78" fmla="*/ 1352319 w 3779766"/>
              <a:gd name="connsiteY78" fmla="*/ 875285 h 1896804"/>
              <a:gd name="connsiteX79" fmla="*/ 1358188 w 3779766"/>
              <a:gd name="connsiteY79" fmla="*/ 856628 h 1896804"/>
              <a:gd name="connsiteX80" fmla="*/ 1409695 w 3779766"/>
              <a:gd name="connsiteY80" fmla="*/ 788810 h 1896804"/>
              <a:gd name="connsiteX81" fmla="*/ 1421840 w 3779766"/>
              <a:gd name="connsiteY81" fmla="*/ 771353 h 1896804"/>
              <a:gd name="connsiteX82" fmla="*/ 1425160 w 3779766"/>
              <a:gd name="connsiteY82" fmla="*/ 754866 h 1896804"/>
              <a:gd name="connsiteX83" fmla="*/ 1429695 w 3779766"/>
              <a:gd name="connsiteY83" fmla="*/ 742628 h 1896804"/>
              <a:gd name="connsiteX84" fmla="*/ 1435334 w 3779766"/>
              <a:gd name="connsiteY84" fmla="*/ 732376 h 1896804"/>
              <a:gd name="connsiteX85" fmla="*/ 1454475 w 3779766"/>
              <a:gd name="connsiteY85" fmla="*/ 768328 h 1896804"/>
              <a:gd name="connsiteX86" fmla="*/ 1472316 w 3779766"/>
              <a:gd name="connsiteY86" fmla="*/ 794721 h 1896804"/>
              <a:gd name="connsiteX87" fmla="*/ 1518688 w 3779766"/>
              <a:gd name="connsiteY87" fmla="*/ 895605 h 1896804"/>
              <a:gd name="connsiteX88" fmla="*/ 1525097 w 3779766"/>
              <a:gd name="connsiteY88" fmla="*/ 927355 h 1896804"/>
              <a:gd name="connsiteX89" fmla="*/ 1555361 w 3779766"/>
              <a:gd name="connsiteY89" fmla="*/ 918281 h 1896804"/>
              <a:gd name="connsiteX90" fmla="*/ 1616927 w 3779766"/>
              <a:gd name="connsiteY90" fmla="*/ 919620 h 1896804"/>
              <a:gd name="connsiteX91" fmla="*/ 1646759 w 3779766"/>
              <a:gd name="connsiteY91" fmla="*/ 932782 h 1896804"/>
              <a:gd name="connsiteX92" fmla="*/ 1673059 w 3779766"/>
              <a:gd name="connsiteY92" fmla="*/ 946544 h 1896804"/>
              <a:gd name="connsiteX93" fmla="*/ 1684742 w 3779766"/>
              <a:gd name="connsiteY93" fmla="*/ 976862 h 1896804"/>
              <a:gd name="connsiteX94" fmla="*/ 1695871 w 3779766"/>
              <a:gd name="connsiteY94" fmla="*/ 990555 h 1896804"/>
              <a:gd name="connsiteX95" fmla="*/ 1693770 w 3779766"/>
              <a:gd name="connsiteY95" fmla="*/ 1015216 h 1896804"/>
              <a:gd name="connsiteX96" fmla="*/ 1682964 w 3779766"/>
              <a:gd name="connsiteY96" fmla="*/ 1036875 h 1896804"/>
              <a:gd name="connsiteX97" fmla="*/ 1680955 w 3779766"/>
              <a:gd name="connsiteY97" fmla="*/ 1123813 h 1896804"/>
              <a:gd name="connsiteX98" fmla="*/ 1682687 w 3779766"/>
              <a:gd name="connsiteY98" fmla="*/ 1206063 h 1896804"/>
              <a:gd name="connsiteX99" fmla="*/ 1689037 w 3779766"/>
              <a:gd name="connsiteY99" fmla="*/ 1267046 h 1896804"/>
              <a:gd name="connsiteX100" fmla="*/ 1694740 w 3779766"/>
              <a:gd name="connsiteY100" fmla="*/ 1313412 h 1896804"/>
              <a:gd name="connsiteX101" fmla="*/ 1742674 w 3779766"/>
              <a:gd name="connsiteY101" fmla="*/ 1294686 h 1896804"/>
              <a:gd name="connsiteX102" fmla="*/ 1800052 w 3779766"/>
              <a:gd name="connsiteY102" fmla="*/ 1306162 h 1896804"/>
              <a:gd name="connsiteX103" fmla="*/ 1839005 w 3779766"/>
              <a:gd name="connsiteY103" fmla="*/ 1350935 h 1896804"/>
              <a:gd name="connsiteX104" fmla="*/ 1844338 w 3779766"/>
              <a:gd name="connsiteY104" fmla="*/ 1368346 h 1896804"/>
              <a:gd name="connsiteX105" fmla="*/ 1849788 w 3779766"/>
              <a:gd name="connsiteY105" fmla="*/ 1386795 h 1896804"/>
              <a:gd name="connsiteX106" fmla="*/ 1855837 w 3779766"/>
              <a:gd name="connsiteY106" fmla="*/ 1400465 h 1896804"/>
              <a:gd name="connsiteX107" fmla="*/ 2002757 w 3779766"/>
              <a:gd name="connsiteY107" fmla="*/ 1409794 h 1896804"/>
              <a:gd name="connsiteX108" fmla="*/ 2025362 w 3779766"/>
              <a:gd name="connsiteY108" fmla="*/ 1401412 h 1896804"/>
              <a:gd name="connsiteX109" fmla="*/ 2062375 w 3779766"/>
              <a:gd name="connsiteY109" fmla="*/ 1386495 h 1896804"/>
              <a:gd name="connsiteX110" fmla="*/ 2098071 w 3779766"/>
              <a:gd name="connsiteY110" fmla="*/ 1379013 h 1896804"/>
              <a:gd name="connsiteX111" fmla="*/ 2146375 w 3779766"/>
              <a:gd name="connsiteY111" fmla="*/ 1371624 h 1896804"/>
              <a:gd name="connsiteX112" fmla="*/ 2188052 w 3779766"/>
              <a:gd name="connsiteY112" fmla="*/ 1368392 h 1896804"/>
              <a:gd name="connsiteX113" fmla="*/ 2251734 w 3779766"/>
              <a:gd name="connsiteY113" fmla="*/ 1372040 h 1896804"/>
              <a:gd name="connsiteX114" fmla="*/ 2272630 w 3779766"/>
              <a:gd name="connsiteY114" fmla="*/ 1392937 h 1896804"/>
              <a:gd name="connsiteX115" fmla="*/ 2281404 w 3779766"/>
              <a:gd name="connsiteY115" fmla="*/ 1413257 h 1896804"/>
              <a:gd name="connsiteX116" fmla="*/ 2318555 w 3779766"/>
              <a:gd name="connsiteY116" fmla="*/ 1423602 h 1896804"/>
              <a:gd name="connsiteX117" fmla="*/ 2349103 w 3779766"/>
              <a:gd name="connsiteY117" fmla="*/ 1425195 h 1896804"/>
              <a:gd name="connsiteX118" fmla="*/ 2366351 w 3779766"/>
              <a:gd name="connsiteY118" fmla="*/ 1410279 h 1896804"/>
              <a:gd name="connsiteX119" fmla="*/ 2396414 w 3779766"/>
              <a:gd name="connsiteY119" fmla="*/ 1395339 h 1896804"/>
              <a:gd name="connsiteX120" fmla="*/ 2438229 w 3779766"/>
              <a:gd name="connsiteY120" fmla="*/ 1414389 h 1896804"/>
              <a:gd name="connsiteX121" fmla="*/ 2487826 w 3779766"/>
              <a:gd name="connsiteY121" fmla="*/ 1408939 h 1896804"/>
              <a:gd name="connsiteX122" fmla="*/ 2563630 w 3779766"/>
              <a:gd name="connsiteY122" fmla="*/ 1395985 h 1896804"/>
              <a:gd name="connsiteX123" fmla="*/ 2615305 w 3779766"/>
              <a:gd name="connsiteY123" fmla="*/ 1394808 h 1896804"/>
              <a:gd name="connsiteX124" fmla="*/ 2617475 w 3779766"/>
              <a:gd name="connsiteY124" fmla="*/ 1385086 h 1896804"/>
              <a:gd name="connsiteX125" fmla="*/ 2628489 w 3779766"/>
              <a:gd name="connsiteY125" fmla="*/ 1356246 h 1896804"/>
              <a:gd name="connsiteX126" fmla="*/ 2634884 w 3779766"/>
              <a:gd name="connsiteY126" fmla="*/ 1166785 h 1896804"/>
              <a:gd name="connsiteX127" fmla="*/ 2632068 w 3779766"/>
              <a:gd name="connsiteY127" fmla="*/ 1142586 h 1896804"/>
              <a:gd name="connsiteX128" fmla="*/ 2636639 w 3779766"/>
              <a:gd name="connsiteY128" fmla="*/ 1120072 h 1896804"/>
              <a:gd name="connsiteX129" fmla="*/ 2647815 w 3779766"/>
              <a:gd name="connsiteY129" fmla="*/ 968342 h 1896804"/>
              <a:gd name="connsiteX130" fmla="*/ 2655042 w 3779766"/>
              <a:gd name="connsiteY130" fmla="*/ 589974 h 1896804"/>
              <a:gd name="connsiteX131" fmla="*/ 2662292 w 3779766"/>
              <a:gd name="connsiteY131" fmla="*/ 301566 h 1896804"/>
              <a:gd name="connsiteX132" fmla="*/ 2666125 w 3779766"/>
              <a:gd name="connsiteY132" fmla="*/ 162981 h 1896804"/>
              <a:gd name="connsiteX133" fmla="*/ 2683281 w 3779766"/>
              <a:gd name="connsiteY133" fmla="*/ 21448 h 1896804"/>
              <a:gd name="connsiteX134" fmla="*/ 2713251 w 3779766"/>
              <a:gd name="connsiteY134" fmla="*/ 6531 h 1896804"/>
              <a:gd name="connsiteX135" fmla="*/ 2720409 w 3779766"/>
              <a:gd name="connsiteY135" fmla="*/ 18599 h 1896804"/>
              <a:gd name="connsiteX136" fmla="*/ 2726389 w 3779766"/>
              <a:gd name="connsiteY136" fmla="*/ 33109 h 1896804"/>
              <a:gd name="connsiteX137" fmla="*/ 2742090 w 3779766"/>
              <a:gd name="connsiteY137" fmla="*/ 296124 h 1896804"/>
              <a:gd name="connsiteX138" fmla="*/ 2749340 w 3779766"/>
              <a:gd name="connsiteY138" fmla="*/ 570023 h 1896804"/>
              <a:gd name="connsiteX139" fmla="*/ 2756937 w 3779766"/>
              <a:gd name="connsiteY139" fmla="*/ 883136 h 1896804"/>
              <a:gd name="connsiteX140" fmla="*/ 2760516 w 3779766"/>
              <a:gd name="connsiteY140" fmla="*/ 1109173 h 1896804"/>
              <a:gd name="connsiteX141" fmla="*/ 2769544 w 3779766"/>
              <a:gd name="connsiteY141" fmla="*/ 1118894 h 1896804"/>
              <a:gd name="connsiteX142" fmla="*/ 2774023 w 3779766"/>
              <a:gd name="connsiteY142" fmla="*/ 1144479 h 1896804"/>
              <a:gd name="connsiteX143" fmla="*/ 2769636 w 3779766"/>
              <a:gd name="connsiteY143" fmla="*/ 1245894 h 1896804"/>
              <a:gd name="connsiteX144" fmla="*/ 2769775 w 3779766"/>
              <a:gd name="connsiteY144" fmla="*/ 1342738 h 1896804"/>
              <a:gd name="connsiteX145" fmla="*/ 2779611 w 3779766"/>
              <a:gd name="connsiteY145" fmla="*/ 1358093 h 1896804"/>
              <a:gd name="connsiteX146" fmla="*/ 2789424 w 3779766"/>
              <a:gd name="connsiteY146" fmla="*/ 1380306 h 1896804"/>
              <a:gd name="connsiteX147" fmla="*/ 2836827 w 3779766"/>
              <a:gd name="connsiteY147" fmla="*/ 1398271 h 1896804"/>
              <a:gd name="connsiteX148" fmla="*/ 2887371 w 3779766"/>
              <a:gd name="connsiteY148" fmla="*/ 1412149 h 1896804"/>
              <a:gd name="connsiteX149" fmla="*/ 2970632 w 3779766"/>
              <a:gd name="connsiteY149" fmla="*/ 1426188 h 1896804"/>
              <a:gd name="connsiteX150" fmla="*/ 3085688 w 3779766"/>
              <a:gd name="connsiteY150" fmla="*/ 1448009 h 1896804"/>
              <a:gd name="connsiteX151" fmla="*/ 3113996 w 3779766"/>
              <a:gd name="connsiteY151" fmla="*/ 1460917 h 1896804"/>
              <a:gd name="connsiteX152" fmla="*/ 3134061 w 3779766"/>
              <a:gd name="connsiteY152" fmla="*/ 1468422 h 1896804"/>
              <a:gd name="connsiteX153" fmla="*/ 3134061 w 3779766"/>
              <a:gd name="connsiteY153" fmla="*/ 1491443 h 1896804"/>
              <a:gd name="connsiteX154" fmla="*/ 3134061 w 3779766"/>
              <a:gd name="connsiteY154" fmla="*/ 1514488 h 1896804"/>
              <a:gd name="connsiteX155" fmla="*/ 3156736 w 3779766"/>
              <a:gd name="connsiteY155" fmla="*/ 1516497 h 1896804"/>
              <a:gd name="connsiteX156" fmla="*/ 3299107 w 3779766"/>
              <a:gd name="connsiteY156" fmla="*/ 1522477 h 1896804"/>
              <a:gd name="connsiteX157" fmla="*/ 3433327 w 3779766"/>
              <a:gd name="connsiteY157" fmla="*/ 1529751 h 1896804"/>
              <a:gd name="connsiteX158" fmla="*/ 3518575 w 3779766"/>
              <a:gd name="connsiteY158" fmla="*/ 1558568 h 1896804"/>
              <a:gd name="connsiteX159" fmla="*/ 3656420 w 3779766"/>
              <a:gd name="connsiteY159" fmla="*/ 1609022 h 1896804"/>
              <a:gd name="connsiteX160" fmla="*/ 3743353 w 3779766"/>
              <a:gd name="connsiteY160" fmla="*/ 1644882 h 1896804"/>
              <a:gd name="connsiteX161" fmla="*/ 3773970 w 3779766"/>
              <a:gd name="connsiteY161" fmla="*/ 1660168 h 1896804"/>
              <a:gd name="connsiteX162" fmla="*/ 3779766 w 3779766"/>
              <a:gd name="connsiteY162" fmla="*/ 1681712 h 1896804"/>
              <a:gd name="connsiteX163" fmla="*/ 3776141 w 3779766"/>
              <a:gd name="connsiteY163" fmla="*/ 1705519 h 1896804"/>
              <a:gd name="connsiteX164" fmla="*/ 3776141 w 3779766"/>
              <a:gd name="connsiteY164" fmla="*/ 1770820 h 1896804"/>
              <a:gd name="connsiteX165" fmla="*/ 3779766 w 3779766"/>
              <a:gd name="connsiteY165" fmla="*/ 1810929 h 1896804"/>
              <a:gd name="connsiteX166" fmla="*/ 3774363 w 3779766"/>
              <a:gd name="connsiteY166" fmla="*/ 1848821 h 1896804"/>
              <a:gd name="connsiteX167" fmla="*/ 3770484 w 3779766"/>
              <a:gd name="connsiteY167" fmla="*/ 1896804 h 1896804"/>
              <a:gd name="connsiteX168" fmla="*/ 3598396 w 3779766"/>
              <a:gd name="connsiteY168" fmla="*/ 1631374 h 1896804"/>
              <a:gd name="connsiteX169" fmla="*/ 3569372 w 3779766"/>
              <a:gd name="connsiteY169" fmla="*/ 1622161 h 1896804"/>
              <a:gd name="connsiteX170" fmla="*/ 3482301 w 3779766"/>
              <a:gd name="connsiteY170" fmla="*/ 1587363 h 1896804"/>
              <a:gd name="connsiteX171" fmla="*/ 3409707 w 3779766"/>
              <a:gd name="connsiteY171" fmla="*/ 1558592 h 1896804"/>
              <a:gd name="connsiteX172" fmla="*/ 3439169 w 3779766"/>
              <a:gd name="connsiteY172" fmla="*/ 1580782 h 1896804"/>
              <a:gd name="connsiteX173" fmla="*/ 3466369 w 3779766"/>
              <a:gd name="connsiteY173" fmla="*/ 1595283 h 1896804"/>
              <a:gd name="connsiteX174" fmla="*/ 3476066 w 3779766"/>
              <a:gd name="connsiteY174" fmla="*/ 1602118 h 1896804"/>
              <a:gd name="connsiteX175" fmla="*/ 3534922 w 3779766"/>
              <a:gd name="connsiteY175" fmla="*/ 1625809 h 1896804"/>
              <a:gd name="connsiteX176" fmla="*/ 3582072 w 3779766"/>
              <a:gd name="connsiteY176" fmla="*/ 1634237 h 1896804"/>
              <a:gd name="connsiteX177" fmla="*/ 3598396 w 3779766"/>
              <a:gd name="connsiteY177" fmla="*/ 1631374 h 1896804"/>
              <a:gd name="connsiteX0" fmla="*/ 3770484 w 3779766"/>
              <a:gd name="connsiteY0" fmla="*/ 1896804 h 1896804"/>
              <a:gd name="connsiteX1" fmla="*/ 273573 w 3779766"/>
              <a:gd name="connsiteY1" fmla="*/ 1877038 h 1896804"/>
              <a:gd name="connsiteX2" fmla="*/ 237085 w 3779766"/>
              <a:gd name="connsiteY2" fmla="*/ 1810721 h 1896804"/>
              <a:gd name="connsiteX3" fmla="*/ 195025 w 3779766"/>
              <a:gd name="connsiteY3" fmla="*/ 1783404 h 1896804"/>
              <a:gd name="connsiteX4" fmla="*/ 153997 w 3779766"/>
              <a:gd name="connsiteY4" fmla="*/ 1781696 h 1896804"/>
              <a:gd name="connsiteX5" fmla="*/ 87364 w 3779766"/>
              <a:gd name="connsiteY5" fmla="*/ 1778232 h 1896804"/>
              <a:gd name="connsiteX6" fmla="*/ 26601 w 3779766"/>
              <a:gd name="connsiteY6" fmla="*/ 1767149 h 1896804"/>
              <a:gd name="connsiteX7" fmla="*/ 7079 w 3779766"/>
              <a:gd name="connsiteY7" fmla="*/ 1752578 h 1896804"/>
              <a:gd name="connsiteX8" fmla="*/ 3451 w 3779766"/>
              <a:gd name="connsiteY8" fmla="*/ 1747244 h 1896804"/>
              <a:gd name="connsiteX9" fmla="*/ 4500 w 3779766"/>
              <a:gd name="connsiteY9" fmla="*/ 1734983 h 1896804"/>
              <a:gd name="connsiteX10" fmla="*/ 99583 w 3779766"/>
              <a:gd name="connsiteY10" fmla="*/ 1709006 h 1896804"/>
              <a:gd name="connsiteX11" fmla="*/ 142152 w 3779766"/>
              <a:gd name="connsiteY11" fmla="*/ 1698730 h 1896804"/>
              <a:gd name="connsiteX12" fmla="*/ 144871 w 3779766"/>
              <a:gd name="connsiteY12" fmla="*/ 1648415 h 1896804"/>
              <a:gd name="connsiteX13" fmla="*/ 144927 w 3779766"/>
              <a:gd name="connsiteY13" fmla="*/ 1602187 h 1896804"/>
              <a:gd name="connsiteX14" fmla="*/ 127095 w 3779766"/>
              <a:gd name="connsiteY14" fmla="*/ 1590388 h 1896804"/>
              <a:gd name="connsiteX15" fmla="*/ 98069 w 3779766"/>
              <a:gd name="connsiteY15" fmla="*/ 1537232 h 1896804"/>
              <a:gd name="connsiteX16" fmla="*/ 116284 w 3779766"/>
              <a:gd name="connsiteY16" fmla="*/ 1494237 h 1896804"/>
              <a:gd name="connsiteX17" fmla="*/ 123160 w 3779766"/>
              <a:gd name="connsiteY17" fmla="*/ 1487425 h 1896804"/>
              <a:gd name="connsiteX18" fmla="*/ 126661 w 3779766"/>
              <a:gd name="connsiteY18" fmla="*/ 1482414 h 1896804"/>
              <a:gd name="connsiteX19" fmla="*/ 134770 w 3779766"/>
              <a:gd name="connsiteY19" fmla="*/ 1463134 h 1896804"/>
              <a:gd name="connsiteX20" fmla="*/ 128905 w 3779766"/>
              <a:gd name="connsiteY20" fmla="*/ 1445192 h 1896804"/>
              <a:gd name="connsiteX21" fmla="*/ 86073 w 3779766"/>
              <a:gd name="connsiteY21" fmla="*/ 1398964 h 1896804"/>
              <a:gd name="connsiteX22" fmla="*/ 58682 w 3779766"/>
              <a:gd name="connsiteY22" fmla="*/ 1370193 h 1896804"/>
              <a:gd name="connsiteX23" fmla="*/ 82515 w 3779766"/>
              <a:gd name="connsiteY23" fmla="*/ 1360471 h 1896804"/>
              <a:gd name="connsiteX24" fmla="*/ 107588 w 3779766"/>
              <a:gd name="connsiteY24" fmla="*/ 1354075 h 1896804"/>
              <a:gd name="connsiteX25" fmla="*/ 109029 w 3779766"/>
              <a:gd name="connsiteY25" fmla="*/ 1134134 h 1896804"/>
              <a:gd name="connsiteX26" fmla="*/ 106773 w 3779766"/>
              <a:gd name="connsiteY26" fmla="*/ 996282 h 1896804"/>
              <a:gd name="connsiteX27" fmla="*/ 108173 w 3779766"/>
              <a:gd name="connsiteY27" fmla="*/ 925000 h 1896804"/>
              <a:gd name="connsiteX28" fmla="*/ 112502 w 3779766"/>
              <a:gd name="connsiteY28" fmla="*/ 892765 h 1896804"/>
              <a:gd name="connsiteX29" fmla="*/ 187551 w 3779766"/>
              <a:gd name="connsiteY29" fmla="*/ 893319 h 1896804"/>
              <a:gd name="connsiteX30" fmla="*/ 206618 w 3779766"/>
              <a:gd name="connsiteY30" fmla="*/ 888770 h 1896804"/>
              <a:gd name="connsiteX31" fmla="*/ 212060 w 3779766"/>
              <a:gd name="connsiteY31" fmla="*/ 871614 h 1896804"/>
              <a:gd name="connsiteX32" fmla="*/ 217602 w 3779766"/>
              <a:gd name="connsiteY32" fmla="*/ 855288 h 1896804"/>
              <a:gd name="connsiteX33" fmla="*/ 224734 w 3779766"/>
              <a:gd name="connsiteY33" fmla="*/ 834853 h 1896804"/>
              <a:gd name="connsiteX34" fmla="*/ 231984 w 3779766"/>
              <a:gd name="connsiteY34" fmla="*/ 811277 h 1896804"/>
              <a:gd name="connsiteX35" fmla="*/ 256610 w 3779766"/>
              <a:gd name="connsiteY35" fmla="*/ 750017 h 1896804"/>
              <a:gd name="connsiteX36" fmla="*/ 291579 w 3779766"/>
              <a:gd name="connsiteY36" fmla="*/ 723832 h 1896804"/>
              <a:gd name="connsiteX37" fmla="*/ 315396 w 3779766"/>
              <a:gd name="connsiteY37" fmla="*/ 711501 h 1896804"/>
              <a:gd name="connsiteX38" fmla="*/ 315428 w 3779766"/>
              <a:gd name="connsiteY38" fmla="*/ 689750 h 1896804"/>
              <a:gd name="connsiteX39" fmla="*/ 323912 w 3779766"/>
              <a:gd name="connsiteY39" fmla="*/ 657422 h 1896804"/>
              <a:gd name="connsiteX40" fmla="*/ 336154 w 3779766"/>
              <a:gd name="connsiteY40" fmla="*/ 649202 h 1896804"/>
              <a:gd name="connsiteX41" fmla="*/ 351700 w 3779766"/>
              <a:gd name="connsiteY41" fmla="*/ 701942 h 1896804"/>
              <a:gd name="connsiteX42" fmla="*/ 372476 w 3779766"/>
              <a:gd name="connsiteY42" fmla="*/ 730274 h 1896804"/>
              <a:gd name="connsiteX43" fmla="*/ 426111 w 3779766"/>
              <a:gd name="connsiteY43" fmla="*/ 821229 h 1896804"/>
              <a:gd name="connsiteX44" fmla="*/ 431974 w 3779766"/>
              <a:gd name="connsiteY44" fmla="*/ 838755 h 1896804"/>
              <a:gd name="connsiteX45" fmla="*/ 434606 w 3779766"/>
              <a:gd name="connsiteY45" fmla="*/ 856974 h 1896804"/>
              <a:gd name="connsiteX46" fmla="*/ 437739 w 3779766"/>
              <a:gd name="connsiteY46" fmla="*/ 876994 h 1896804"/>
              <a:gd name="connsiteX47" fmla="*/ 543964 w 3779766"/>
              <a:gd name="connsiteY47" fmla="*/ 883783 h 1896804"/>
              <a:gd name="connsiteX48" fmla="*/ 571249 w 3779766"/>
              <a:gd name="connsiteY48" fmla="*/ 851640 h 1896804"/>
              <a:gd name="connsiteX49" fmla="*/ 607848 w 3779766"/>
              <a:gd name="connsiteY49" fmla="*/ 847553 h 1896804"/>
              <a:gd name="connsiteX50" fmla="*/ 654748 w 3779766"/>
              <a:gd name="connsiteY50" fmla="*/ 841873 h 1896804"/>
              <a:gd name="connsiteX51" fmla="*/ 706878 w 3779766"/>
              <a:gd name="connsiteY51" fmla="*/ 832706 h 1896804"/>
              <a:gd name="connsiteX52" fmla="*/ 748989 w 3779766"/>
              <a:gd name="connsiteY52" fmla="*/ 823700 h 1896804"/>
              <a:gd name="connsiteX53" fmla="*/ 762734 w 3779766"/>
              <a:gd name="connsiteY53" fmla="*/ 792666 h 1896804"/>
              <a:gd name="connsiteX54" fmla="*/ 780389 w 3779766"/>
              <a:gd name="connsiteY54" fmla="*/ 729258 h 1896804"/>
              <a:gd name="connsiteX55" fmla="*/ 792756 w 3779766"/>
              <a:gd name="connsiteY55" fmla="*/ 707507 h 1896804"/>
              <a:gd name="connsiteX56" fmla="*/ 813608 w 3779766"/>
              <a:gd name="connsiteY56" fmla="*/ 677650 h 1896804"/>
              <a:gd name="connsiteX57" fmla="*/ 883327 w 3779766"/>
              <a:gd name="connsiteY57" fmla="*/ 636710 h 1896804"/>
              <a:gd name="connsiteX58" fmla="*/ 899467 w 3779766"/>
              <a:gd name="connsiteY58" fmla="*/ 624195 h 1896804"/>
              <a:gd name="connsiteX59" fmla="*/ 904965 w 3779766"/>
              <a:gd name="connsiteY59" fmla="*/ 594685 h 1896804"/>
              <a:gd name="connsiteX60" fmla="*/ 912758 w 3779766"/>
              <a:gd name="connsiteY60" fmla="*/ 554275 h 1896804"/>
              <a:gd name="connsiteX61" fmla="*/ 936503 w 3779766"/>
              <a:gd name="connsiteY61" fmla="*/ 561734 h 1896804"/>
              <a:gd name="connsiteX62" fmla="*/ 942372 w 3779766"/>
              <a:gd name="connsiteY62" fmla="*/ 585540 h 1896804"/>
              <a:gd name="connsiteX63" fmla="*/ 946665 w 3779766"/>
              <a:gd name="connsiteY63" fmla="*/ 598448 h 1896804"/>
              <a:gd name="connsiteX64" fmla="*/ 948835 w 3779766"/>
              <a:gd name="connsiteY64" fmla="*/ 622809 h 1896804"/>
              <a:gd name="connsiteX65" fmla="*/ 969655 w 3779766"/>
              <a:gd name="connsiteY65" fmla="*/ 642229 h 1896804"/>
              <a:gd name="connsiteX66" fmla="*/ 1048197 w 3779766"/>
              <a:gd name="connsiteY66" fmla="*/ 708453 h 1896804"/>
              <a:gd name="connsiteX67" fmla="*/ 1051127 w 3779766"/>
              <a:gd name="connsiteY67" fmla="*/ 713326 h 1896804"/>
              <a:gd name="connsiteX68" fmla="*/ 1082825 w 3779766"/>
              <a:gd name="connsiteY68" fmla="*/ 806798 h 1896804"/>
              <a:gd name="connsiteX69" fmla="*/ 1085263 w 3779766"/>
              <a:gd name="connsiteY69" fmla="*/ 831528 h 1896804"/>
              <a:gd name="connsiteX70" fmla="*/ 1103913 w 3779766"/>
              <a:gd name="connsiteY70" fmla="*/ 844366 h 1896804"/>
              <a:gd name="connsiteX71" fmla="*/ 1137802 w 3779766"/>
              <a:gd name="connsiteY71" fmla="*/ 863162 h 1896804"/>
              <a:gd name="connsiteX72" fmla="*/ 1194891 w 3779766"/>
              <a:gd name="connsiteY72" fmla="*/ 889555 h 1896804"/>
              <a:gd name="connsiteX73" fmla="*/ 1236746 w 3779766"/>
              <a:gd name="connsiteY73" fmla="*/ 909968 h 1896804"/>
              <a:gd name="connsiteX74" fmla="*/ 1290196 w 3779766"/>
              <a:gd name="connsiteY74" fmla="*/ 910499 h 1896804"/>
              <a:gd name="connsiteX75" fmla="*/ 1343647 w 3779766"/>
              <a:gd name="connsiteY75" fmla="*/ 911030 h 1896804"/>
              <a:gd name="connsiteX76" fmla="*/ 1346343 w 3779766"/>
              <a:gd name="connsiteY76" fmla="*/ 895236 h 1896804"/>
              <a:gd name="connsiteX77" fmla="*/ 1352319 w 3779766"/>
              <a:gd name="connsiteY77" fmla="*/ 875285 h 1896804"/>
              <a:gd name="connsiteX78" fmla="*/ 1358188 w 3779766"/>
              <a:gd name="connsiteY78" fmla="*/ 856628 h 1896804"/>
              <a:gd name="connsiteX79" fmla="*/ 1409695 w 3779766"/>
              <a:gd name="connsiteY79" fmla="*/ 788810 h 1896804"/>
              <a:gd name="connsiteX80" fmla="*/ 1421840 w 3779766"/>
              <a:gd name="connsiteY80" fmla="*/ 771353 h 1896804"/>
              <a:gd name="connsiteX81" fmla="*/ 1425160 w 3779766"/>
              <a:gd name="connsiteY81" fmla="*/ 754866 h 1896804"/>
              <a:gd name="connsiteX82" fmla="*/ 1429695 w 3779766"/>
              <a:gd name="connsiteY82" fmla="*/ 742628 h 1896804"/>
              <a:gd name="connsiteX83" fmla="*/ 1435334 w 3779766"/>
              <a:gd name="connsiteY83" fmla="*/ 732376 h 1896804"/>
              <a:gd name="connsiteX84" fmla="*/ 1454475 w 3779766"/>
              <a:gd name="connsiteY84" fmla="*/ 768328 h 1896804"/>
              <a:gd name="connsiteX85" fmla="*/ 1472316 w 3779766"/>
              <a:gd name="connsiteY85" fmla="*/ 794721 h 1896804"/>
              <a:gd name="connsiteX86" fmla="*/ 1518688 w 3779766"/>
              <a:gd name="connsiteY86" fmla="*/ 895605 h 1896804"/>
              <a:gd name="connsiteX87" fmla="*/ 1525097 w 3779766"/>
              <a:gd name="connsiteY87" fmla="*/ 927355 h 1896804"/>
              <a:gd name="connsiteX88" fmla="*/ 1555361 w 3779766"/>
              <a:gd name="connsiteY88" fmla="*/ 918281 h 1896804"/>
              <a:gd name="connsiteX89" fmla="*/ 1616927 w 3779766"/>
              <a:gd name="connsiteY89" fmla="*/ 919620 h 1896804"/>
              <a:gd name="connsiteX90" fmla="*/ 1646759 w 3779766"/>
              <a:gd name="connsiteY90" fmla="*/ 932782 h 1896804"/>
              <a:gd name="connsiteX91" fmla="*/ 1673059 w 3779766"/>
              <a:gd name="connsiteY91" fmla="*/ 946544 h 1896804"/>
              <a:gd name="connsiteX92" fmla="*/ 1684742 w 3779766"/>
              <a:gd name="connsiteY92" fmla="*/ 976862 h 1896804"/>
              <a:gd name="connsiteX93" fmla="*/ 1695871 w 3779766"/>
              <a:gd name="connsiteY93" fmla="*/ 990555 h 1896804"/>
              <a:gd name="connsiteX94" fmla="*/ 1693770 w 3779766"/>
              <a:gd name="connsiteY94" fmla="*/ 1015216 h 1896804"/>
              <a:gd name="connsiteX95" fmla="*/ 1682964 w 3779766"/>
              <a:gd name="connsiteY95" fmla="*/ 1036875 h 1896804"/>
              <a:gd name="connsiteX96" fmla="*/ 1680955 w 3779766"/>
              <a:gd name="connsiteY96" fmla="*/ 1123813 h 1896804"/>
              <a:gd name="connsiteX97" fmla="*/ 1682687 w 3779766"/>
              <a:gd name="connsiteY97" fmla="*/ 1206063 h 1896804"/>
              <a:gd name="connsiteX98" fmla="*/ 1689037 w 3779766"/>
              <a:gd name="connsiteY98" fmla="*/ 1267046 h 1896804"/>
              <a:gd name="connsiteX99" fmla="*/ 1694740 w 3779766"/>
              <a:gd name="connsiteY99" fmla="*/ 1313412 h 1896804"/>
              <a:gd name="connsiteX100" fmla="*/ 1742674 w 3779766"/>
              <a:gd name="connsiteY100" fmla="*/ 1294686 h 1896804"/>
              <a:gd name="connsiteX101" fmla="*/ 1800052 w 3779766"/>
              <a:gd name="connsiteY101" fmla="*/ 1306162 h 1896804"/>
              <a:gd name="connsiteX102" fmla="*/ 1839005 w 3779766"/>
              <a:gd name="connsiteY102" fmla="*/ 1350935 h 1896804"/>
              <a:gd name="connsiteX103" fmla="*/ 1844338 w 3779766"/>
              <a:gd name="connsiteY103" fmla="*/ 1368346 h 1896804"/>
              <a:gd name="connsiteX104" fmla="*/ 1849788 w 3779766"/>
              <a:gd name="connsiteY104" fmla="*/ 1386795 h 1896804"/>
              <a:gd name="connsiteX105" fmla="*/ 1855837 w 3779766"/>
              <a:gd name="connsiteY105" fmla="*/ 1400465 h 1896804"/>
              <a:gd name="connsiteX106" fmla="*/ 2002757 w 3779766"/>
              <a:gd name="connsiteY106" fmla="*/ 1409794 h 1896804"/>
              <a:gd name="connsiteX107" fmla="*/ 2025362 w 3779766"/>
              <a:gd name="connsiteY107" fmla="*/ 1401412 h 1896804"/>
              <a:gd name="connsiteX108" fmla="*/ 2062375 w 3779766"/>
              <a:gd name="connsiteY108" fmla="*/ 1386495 h 1896804"/>
              <a:gd name="connsiteX109" fmla="*/ 2098071 w 3779766"/>
              <a:gd name="connsiteY109" fmla="*/ 1379013 h 1896804"/>
              <a:gd name="connsiteX110" fmla="*/ 2146375 w 3779766"/>
              <a:gd name="connsiteY110" fmla="*/ 1371624 h 1896804"/>
              <a:gd name="connsiteX111" fmla="*/ 2188052 w 3779766"/>
              <a:gd name="connsiteY111" fmla="*/ 1368392 h 1896804"/>
              <a:gd name="connsiteX112" fmla="*/ 2251734 w 3779766"/>
              <a:gd name="connsiteY112" fmla="*/ 1372040 h 1896804"/>
              <a:gd name="connsiteX113" fmla="*/ 2272630 w 3779766"/>
              <a:gd name="connsiteY113" fmla="*/ 1392937 h 1896804"/>
              <a:gd name="connsiteX114" fmla="*/ 2281404 w 3779766"/>
              <a:gd name="connsiteY114" fmla="*/ 1413257 h 1896804"/>
              <a:gd name="connsiteX115" fmla="*/ 2318555 w 3779766"/>
              <a:gd name="connsiteY115" fmla="*/ 1423602 h 1896804"/>
              <a:gd name="connsiteX116" fmla="*/ 2349103 w 3779766"/>
              <a:gd name="connsiteY116" fmla="*/ 1425195 h 1896804"/>
              <a:gd name="connsiteX117" fmla="*/ 2366351 w 3779766"/>
              <a:gd name="connsiteY117" fmla="*/ 1410279 h 1896804"/>
              <a:gd name="connsiteX118" fmla="*/ 2396414 w 3779766"/>
              <a:gd name="connsiteY118" fmla="*/ 1395339 h 1896804"/>
              <a:gd name="connsiteX119" fmla="*/ 2438229 w 3779766"/>
              <a:gd name="connsiteY119" fmla="*/ 1414389 h 1896804"/>
              <a:gd name="connsiteX120" fmla="*/ 2487826 w 3779766"/>
              <a:gd name="connsiteY120" fmla="*/ 1408939 h 1896804"/>
              <a:gd name="connsiteX121" fmla="*/ 2563630 w 3779766"/>
              <a:gd name="connsiteY121" fmla="*/ 1395985 h 1896804"/>
              <a:gd name="connsiteX122" fmla="*/ 2615305 w 3779766"/>
              <a:gd name="connsiteY122" fmla="*/ 1394808 h 1896804"/>
              <a:gd name="connsiteX123" fmla="*/ 2617475 w 3779766"/>
              <a:gd name="connsiteY123" fmla="*/ 1385086 h 1896804"/>
              <a:gd name="connsiteX124" fmla="*/ 2628489 w 3779766"/>
              <a:gd name="connsiteY124" fmla="*/ 1356246 h 1896804"/>
              <a:gd name="connsiteX125" fmla="*/ 2634884 w 3779766"/>
              <a:gd name="connsiteY125" fmla="*/ 1166785 h 1896804"/>
              <a:gd name="connsiteX126" fmla="*/ 2632068 w 3779766"/>
              <a:gd name="connsiteY126" fmla="*/ 1142586 h 1896804"/>
              <a:gd name="connsiteX127" fmla="*/ 2636639 w 3779766"/>
              <a:gd name="connsiteY127" fmla="*/ 1120072 h 1896804"/>
              <a:gd name="connsiteX128" fmla="*/ 2647815 w 3779766"/>
              <a:gd name="connsiteY128" fmla="*/ 968342 h 1896804"/>
              <a:gd name="connsiteX129" fmla="*/ 2655042 w 3779766"/>
              <a:gd name="connsiteY129" fmla="*/ 589974 h 1896804"/>
              <a:gd name="connsiteX130" fmla="*/ 2662292 w 3779766"/>
              <a:gd name="connsiteY130" fmla="*/ 301566 h 1896804"/>
              <a:gd name="connsiteX131" fmla="*/ 2666125 w 3779766"/>
              <a:gd name="connsiteY131" fmla="*/ 162981 h 1896804"/>
              <a:gd name="connsiteX132" fmla="*/ 2683281 w 3779766"/>
              <a:gd name="connsiteY132" fmla="*/ 21448 h 1896804"/>
              <a:gd name="connsiteX133" fmla="*/ 2713251 w 3779766"/>
              <a:gd name="connsiteY133" fmla="*/ 6531 h 1896804"/>
              <a:gd name="connsiteX134" fmla="*/ 2720409 w 3779766"/>
              <a:gd name="connsiteY134" fmla="*/ 18599 h 1896804"/>
              <a:gd name="connsiteX135" fmla="*/ 2726389 w 3779766"/>
              <a:gd name="connsiteY135" fmla="*/ 33109 h 1896804"/>
              <a:gd name="connsiteX136" fmla="*/ 2742090 w 3779766"/>
              <a:gd name="connsiteY136" fmla="*/ 296124 h 1896804"/>
              <a:gd name="connsiteX137" fmla="*/ 2749340 w 3779766"/>
              <a:gd name="connsiteY137" fmla="*/ 570023 h 1896804"/>
              <a:gd name="connsiteX138" fmla="*/ 2756937 w 3779766"/>
              <a:gd name="connsiteY138" fmla="*/ 883136 h 1896804"/>
              <a:gd name="connsiteX139" fmla="*/ 2760516 w 3779766"/>
              <a:gd name="connsiteY139" fmla="*/ 1109173 h 1896804"/>
              <a:gd name="connsiteX140" fmla="*/ 2769544 w 3779766"/>
              <a:gd name="connsiteY140" fmla="*/ 1118894 h 1896804"/>
              <a:gd name="connsiteX141" fmla="*/ 2774023 w 3779766"/>
              <a:gd name="connsiteY141" fmla="*/ 1144479 h 1896804"/>
              <a:gd name="connsiteX142" fmla="*/ 2769636 w 3779766"/>
              <a:gd name="connsiteY142" fmla="*/ 1245894 h 1896804"/>
              <a:gd name="connsiteX143" fmla="*/ 2769775 w 3779766"/>
              <a:gd name="connsiteY143" fmla="*/ 1342738 h 1896804"/>
              <a:gd name="connsiteX144" fmla="*/ 2779611 w 3779766"/>
              <a:gd name="connsiteY144" fmla="*/ 1358093 h 1896804"/>
              <a:gd name="connsiteX145" fmla="*/ 2789424 w 3779766"/>
              <a:gd name="connsiteY145" fmla="*/ 1380306 h 1896804"/>
              <a:gd name="connsiteX146" fmla="*/ 2836827 w 3779766"/>
              <a:gd name="connsiteY146" fmla="*/ 1398271 h 1896804"/>
              <a:gd name="connsiteX147" fmla="*/ 2887371 w 3779766"/>
              <a:gd name="connsiteY147" fmla="*/ 1412149 h 1896804"/>
              <a:gd name="connsiteX148" fmla="*/ 2970632 w 3779766"/>
              <a:gd name="connsiteY148" fmla="*/ 1426188 h 1896804"/>
              <a:gd name="connsiteX149" fmla="*/ 3085688 w 3779766"/>
              <a:gd name="connsiteY149" fmla="*/ 1448009 h 1896804"/>
              <a:gd name="connsiteX150" fmla="*/ 3113996 w 3779766"/>
              <a:gd name="connsiteY150" fmla="*/ 1460917 h 1896804"/>
              <a:gd name="connsiteX151" fmla="*/ 3134061 w 3779766"/>
              <a:gd name="connsiteY151" fmla="*/ 1468422 h 1896804"/>
              <a:gd name="connsiteX152" fmla="*/ 3134061 w 3779766"/>
              <a:gd name="connsiteY152" fmla="*/ 1491443 h 1896804"/>
              <a:gd name="connsiteX153" fmla="*/ 3134061 w 3779766"/>
              <a:gd name="connsiteY153" fmla="*/ 1514488 h 1896804"/>
              <a:gd name="connsiteX154" fmla="*/ 3156736 w 3779766"/>
              <a:gd name="connsiteY154" fmla="*/ 1516497 h 1896804"/>
              <a:gd name="connsiteX155" fmla="*/ 3299107 w 3779766"/>
              <a:gd name="connsiteY155" fmla="*/ 1522477 h 1896804"/>
              <a:gd name="connsiteX156" fmla="*/ 3433327 w 3779766"/>
              <a:gd name="connsiteY156" fmla="*/ 1529751 h 1896804"/>
              <a:gd name="connsiteX157" fmla="*/ 3518575 w 3779766"/>
              <a:gd name="connsiteY157" fmla="*/ 1558568 h 1896804"/>
              <a:gd name="connsiteX158" fmla="*/ 3656420 w 3779766"/>
              <a:gd name="connsiteY158" fmla="*/ 1609022 h 1896804"/>
              <a:gd name="connsiteX159" fmla="*/ 3743353 w 3779766"/>
              <a:gd name="connsiteY159" fmla="*/ 1644882 h 1896804"/>
              <a:gd name="connsiteX160" fmla="*/ 3773970 w 3779766"/>
              <a:gd name="connsiteY160" fmla="*/ 1660168 h 1896804"/>
              <a:gd name="connsiteX161" fmla="*/ 3779766 w 3779766"/>
              <a:gd name="connsiteY161" fmla="*/ 1681712 h 1896804"/>
              <a:gd name="connsiteX162" fmla="*/ 3776141 w 3779766"/>
              <a:gd name="connsiteY162" fmla="*/ 1705519 h 1896804"/>
              <a:gd name="connsiteX163" fmla="*/ 3776141 w 3779766"/>
              <a:gd name="connsiteY163" fmla="*/ 1770820 h 1896804"/>
              <a:gd name="connsiteX164" fmla="*/ 3779766 w 3779766"/>
              <a:gd name="connsiteY164" fmla="*/ 1810929 h 1896804"/>
              <a:gd name="connsiteX165" fmla="*/ 3774363 w 3779766"/>
              <a:gd name="connsiteY165" fmla="*/ 1848821 h 1896804"/>
              <a:gd name="connsiteX166" fmla="*/ 3770484 w 3779766"/>
              <a:gd name="connsiteY166" fmla="*/ 1896804 h 1896804"/>
              <a:gd name="connsiteX167" fmla="*/ 3598396 w 3779766"/>
              <a:gd name="connsiteY167" fmla="*/ 1631374 h 1896804"/>
              <a:gd name="connsiteX168" fmla="*/ 3569372 w 3779766"/>
              <a:gd name="connsiteY168" fmla="*/ 1622161 h 1896804"/>
              <a:gd name="connsiteX169" fmla="*/ 3482301 w 3779766"/>
              <a:gd name="connsiteY169" fmla="*/ 1587363 h 1896804"/>
              <a:gd name="connsiteX170" fmla="*/ 3409707 w 3779766"/>
              <a:gd name="connsiteY170" fmla="*/ 1558592 h 1896804"/>
              <a:gd name="connsiteX171" fmla="*/ 3439169 w 3779766"/>
              <a:gd name="connsiteY171" fmla="*/ 1580782 h 1896804"/>
              <a:gd name="connsiteX172" fmla="*/ 3466369 w 3779766"/>
              <a:gd name="connsiteY172" fmla="*/ 1595283 h 1896804"/>
              <a:gd name="connsiteX173" fmla="*/ 3476066 w 3779766"/>
              <a:gd name="connsiteY173" fmla="*/ 1602118 h 1896804"/>
              <a:gd name="connsiteX174" fmla="*/ 3534922 w 3779766"/>
              <a:gd name="connsiteY174" fmla="*/ 1625809 h 1896804"/>
              <a:gd name="connsiteX175" fmla="*/ 3582072 w 3779766"/>
              <a:gd name="connsiteY175" fmla="*/ 1634237 h 1896804"/>
              <a:gd name="connsiteX176" fmla="*/ 3598396 w 3779766"/>
              <a:gd name="connsiteY176" fmla="*/ 1631374 h 1896804"/>
              <a:gd name="connsiteX0" fmla="*/ 3770484 w 3779766"/>
              <a:gd name="connsiteY0" fmla="*/ 1896804 h 1896804"/>
              <a:gd name="connsiteX1" fmla="*/ 273573 w 3779766"/>
              <a:gd name="connsiteY1" fmla="*/ 1877038 h 1896804"/>
              <a:gd name="connsiteX2" fmla="*/ 237085 w 3779766"/>
              <a:gd name="connsiteY2" fmla="*/ 1810721 h 1896804"/>
              <a:gd name="connsiteX3" fmla="*/ 195025 w 3779766"/>
              <a:gd name="connsiteY3" fmla="*/ 1783404 h 1896804"/>
              <a:gd name="connsiteX4" fmla="*/ 153997 w 3779766"/>
              <a:gd name="connsiteY4" fmla="*/ 1781696 h 1896804"/>
              <a:gd name="connsiteX5" fmla="*/ 87364 w 3779766"/>
              <a:gd name="connsiteY5" fmla="*/ 1778232 h 1896804"/>
              <a:gd name="connsiteX6" fmla="*/ 26601 w 3779766"/>
              <a:gd name="connsiteY6" fmla="*/ 1767149 h 1896804"/>
              <a:gd name="connsiteX7" fmla="*/ 7079 w 3779766"/>
              <a:gd name="connsiteY7" fmla="*/ 1752578 h 1896804"/>
              <a:gd name="connsiteX8" fmla="*/ 3451 w 3779766"/>
              <a:gd name="connsiteY8" fmla="*/ 1747244 h 1896804"/>
              <a:gd name="connsiteX9" fmla="*/ 4500 w 3779766"/>
              <a:gd name="connsiteY9" fmla="*/ 1734983 h 1896804"/>
              <a:gd name="connsiteX10" fmla="*/ 99583 w 3779766"/>
              <a:gd name="connsiteY10" fmla="*/ 1709006 h 1896804"/>
              <a:gd name="connsiteX11" fmla="*/ 142152 w 3779766"/>
              <a:gd name="connsiteY11" fmla="*/ 1698730 h 1896804"/>
              <a:gd name="connsiteX12" fmla="*/ 144871 w 3779766"/>
              <a:gd name="connsiteY12" fmla="*/ 1648415 h 1896804"/>
              <a:gd name="connsiteX13" fmla="*/ 144927 w 3779766"/>
              <a:gd name="connsiteY13" fmla="*/ 1602187 h 1896804"/>
              <a:gd name="connsiteX14" fmla="*/ 127095 w 3779766"/>
              <a:gd name="connsiteY14" fmla="*/ 1590388 h 1896804"/>
              <a:gd name="connsiteX15" fmla="*/ 98069 w 3779766"/>
              <a:gd name="connsiteY15" fmla="*/ 1537232 h 1896804"/>
              <a:gd name="connsiteX16" fmla="*/ 116284 w 3779766"/>
              <a:gd name="connsiteY16" fmla="*/ 1494237 h 1896804"/>
              <a:gd name="connsiteX17" fmla="*/ 123160 w 3779766"/>
              <a:gd name="connsiteY17" fmla="*/ 1487425 h 1896804"/>
              <a:gd name="connsiteX18" fmla="*/ 126661 w 3779766"/>
              <a:gd name="connsiteY18" fmla="*/ 1482414 h 1896804"/>
              <a:gd name="connsiteX19" fmla="*/ 134770 w 3779766"/>
              <a:gd name="connsiteY19" fmla="*/ 1463134 h 1896804"/>
              <a:gd name="connsiteX20" fmla="*/ 128905 w 3779766"/>
              <a:gd name="connsiteY20" fmla="*/ 1445192 h 1896804"/>
              <a:gd name="connsiteX21" fmla="*/ 86073 w 3779766"/>
              <a:gd name="connsiteY21" fmla="*/ 1398964 h 1896804"/>
              <a:gd name="connsiteX22" fmla="*/ 58682 w 3779766"/>
              <a:gd name="connsiteY22" fmla="*/ 1370193 h 1896804"/>
              <a:gd name="connsiteX23" fmla="*/ 82515 w 3779766"/>
              <a:gd name="connsiteY23" fmla="*/ 1360471 h 1896804"/>
              <a:gd name="connsiteX24" fmla="*/ 107588 w 3779766"/>
              <a:gd name="connsiteY24" fmla="*/ 1354075 h 1896804"/>
              <a:gd name="connsiteX25" fmla="*/ 109029 w 3779766"/>
              <a:gd name="connsiteY25" fmla="*/ 1134134 h 1896804"/>
              <a:gd name="connsiteX26" fmla="*/ 106773 w 3779766"/>
              <a:gd name="connsiteY26" fmla="*/ 996282 h 1896804"/>
              <a:gd name="connsiteX27" fmla="*/ 108173 w 3779766"/>
              <a:gd name="connsiteY27" fmla="*/ 925000 h 1896804"/>
              <a:gd name="connsiteX28" fmla="*/ 112502 w 3779766"/>
              <a:gd name="connsiteY28" fmla="*/ 892765 h 1896804"/>
              <a:gd name="connsiteX29" fmla="*/ 187551 w 3779766"/>
              <a:gd name="connsiteY29" fmla="*/ 893319 h 1896804"/>
              <a:gd name="connsiteX30" fmla="*/ 206618 w 3779766"/>
              <a:gd name="connsiteY30" fmla="*/ 888770 h 1896804"/>
              <a:gd name="connsiteX31" fmla="*/ 212060 w 3779766"/>
              <a:gd name="connsiteY31" fmla="*/ 871614 h 1896804"/>
              <a:gd name="connsiteX32" fmla="*/ 217602 w 3779766"/>
              <a:gd name="connsiteY32" fmla="*/ 855288 h 1896804"/>
              <a:gd name="connsiteX33" fmla="*/ 224734 w 3779766"/>
              <a:gd name="connsiteY33" fmla="*/ 834853 h 1896804"/>
              <a:gd name="connsiteX34" fmla="*/ 231984 w 3779766"/>
              <a:gd name="connsiteY34" fmla="*/ 811277 h 1896804"/>
              <a:gd name="connsiteX35" fmla="*/ 256610 w 3779766"/>
              <a:gd name="connsiteY35" fmla="*/ 750017 h 1896804"/>
              <a:gd name="connsiteX36" fmla="*/ 291579 w 3779766"/>
              <a:gd name="connsiteY36" fmla="*/ 723832 h 1896804"/>
              <a:gd name="connsiteX37" fmla="*/ 315396 w 3779766"/>
              <a:gd name="connsiteY37" fmla="*/ 711501 h 1896804"/>
              <a:gd name="connsiteX38" fmla="*/ 315428 w 3779766"/>
              <a:gd name="connsiteY38" fmla="*/ 689750 h 1896804"/>
              <a:gd name="connsiteX39" fmla="*/ 323912 w 3779766"/>
              <a:gd name="connsiteY39" fmla="*/ 657422 h 1896804"/>
              <a:gd name="connsiteX40" fmla="*/ 336154 w 3779766"/>
              <a:gd name="connsiteY40" fmla="*/ 649202 h 1896804"/>
              <a:gd name="connsiteX41" fmla="*/ 351700 w 3779766"/>
              <a:gd name="connsiteY41" fmla="*/ 701942 h 1896804"/>
              <a:gd name="connsiteX42" fmla="*/ 372476 w 3779766"/>
              <a:gd name="connsiteY42" fmla="*/ 730274 h 1896804"/>
              <a:gd name="connsiteX43" fmla="*/ 426111 w 3779766"/>
              <a:gd name="connsiteY43" fmla="*/ 821229 h 1896804"/>
              <a:gd name="connsiteX44" fmla="*/ 431974 w 3779766"/>
              <a:gd name="connsiteY44" fmla="*/ 838755 h 1896804"/>
              <a:gd name="connsiteX45" fmla="*/ 434606 w 3779766"/>
              <a:gd name="connsiteY45" fmla="*/ 856974 h 1896804"/>
              <a:gd name="connsiteX46" fmla="*/ 437739 w 3779766"/>
              <a:gd name="connsiteY46" fmla="*/ 876994 h 1896804"/>
              <a:gd name="connsiteX47" fmla="*/ 543964 w 3779766"/>
              <a:gd name="connsiteY47" fmla="*/ 883783 h 1896804"/>
              <a:gd name="connsiteX48" fmla="*/ 571249 w 3779766"/>
              <a:gd name="connsiteY48" fmla="*/ 851640 h 1896804"/>
              <a:gd name="connsiteX49" fmla="*/ 607848 w 3779766"/>
              <a:gd name="connsiteY49" fmla="*/ 847553 h 1896804"/>
              <a:gd name="connsiteX50" fmla="*/ 654748 w 3779766"/>
              <a:gd name="connsiteY50" fmla="*/ 841873 h 1896804"/>
              <a:gd name="connsiteX51" fmla="*/ 706878 w 3779766"/>
              <a:gd name="connsiteY51" fmla="*/ 832706 h 1896804"/>
              <a:gd name="connsiteX52" fmla="*/ 748989 w 3779766"/>
              <a:gd name="connsiteY52" fmla="*/ 823700 h 1896804"/>
              <a:gd name="connsiteX53" fmla="*/ 762734 w 3779766"/>
              <a:gd name="connsiteY53" fmla="*/ 792666 h 1896804"/>
              <a:gd name="connsiteX54" fmla="*/ 780389 w 3779766"/>
              <a:gd name="connsiteY54" fmla="*/ 729258 h 1896804"/>
              <a:gd name="connsiteX55" fmla="*/ 792756 w 3779766"/>
              <a:gd name="connsiteY55" fmla="*/ 707507 h 1896804"/>
              <a:gd name="connsiteX56" fmla="*/ 813608 w 3779766"/>
              <a:gd name="connsiteY56" fmla="*/ 677650 h 1896804"/>
              <a:gd name="connsiteX57" fmla="*/ 883327 w 3779766"/>
              <a:gd name="connsiteY57" fmla="*/ 636710 h 1896804"/>
              <a:gd name="connsiteX58" fmla="*/ 899467 w 3779766"/>
              <a:gd name="connsiteY58" fmla="*/ 624195 h 1896804"/>
              <a:gd name="connsiteX59" fmla="*/ 904965 w 3779766"/>
              <a:gd name="connsiteY59" fmla="*/ 594685 h 1896804"/>
              <a:gd name="connsiteX60" fmla="*/ 912758 w 3779766"/>
              <a:gd name="connsiteY60" fmla="*/ 554275 h 1896804"/>
              <a:gd name="connsiteX61" fmla="*/ 936503 w 3779766"/>
              <a:gd name="connsiteY61" fmla="*/ 561734 h 1896804"/>
              <a:gd name="connsiteX62" fmla="*/ 942372 w 3779766"/>
              <a:gd name="connsiteY62" fmla="*/ 585540 h 1896804"/>
              <a:gd name="connsiteX63" fmla="*/ 946665 w 3779766"/>
              <a:gd name="connsiteY63" fmla="*/ 598448 h 1896804"/>
              <a:gd name="connsiteX64" fmla="*/ 948835 w 3779766"/>
              <a:gd name="connsiteY64" fmla="*/ 622809 h 1896804"/>
              <a:gd name="connsiteX65" fmla="*/ 969655 w 3779766"/>
              <a:gd name="connsiteY65" fmla="*/ 642229 h 1896804"/>
              <a:gd name="connsiteX66" fmla="*/ 1048197 w 3779766"/>
              <a:gd name="connsiteY66" fmla="*/ 708453 h 1896804"/>
              <a:gd name="connsiteX67" fmla="*/ 1051127 w 3779766"/>
              <a:gd name="connsiteY67" fmla="*/ 713326 h 1896804"/>
              <a:gd name="connsiteX68" fmla="*/ 1082825 w 3779766"/>
              <a:gd name="connsiteY68" fmla="*/ 806798 h 1896804"/>
              <a:gd name="connsiteX69" fmla="*/ 1085263 w 3779766"/>
              <a:gd name="connsiteY69" fmla="*/ 831528 h 1896804"/>
              <a:gd name="connsiteX70" fmla="*/ 1103913 w 3779766"/>
              <a:gd name="connsiteY70" fmla="*/ 844366 h 1896804"/>
              <a:gd name="connsiteX71" fmla="*/ 1137802 w 3779766"/>
              <a:gd name="connsiteY71" fmla="*/ 863162 h 1896804"/>
              <a:gd name="connsiteX72" fmla="*/ 1194891 w 3779766"/>
              <a:gd name="connsiteY72" fmla="*/ 889555 h 1896804"/>
              <a:gd name="connsiteX73" fmla="*/ 1236746 w 3779766"/>
              <a:gd name="connsiteY73" fmla="*/ 909968 h 1896804"/>
              <a:gd name="connsiteX74" fmla="*/ 1290196 w 3779766"/>
              <a:gd name="connsiteY74" fmla="*/ 910499 h 1896804"/>
              <a:gd name="connsiteX75" fmla="*/ 1343647 w 3779766"/>
              <a:gd name="connsiteY75" fmla="*/ 911030 h 1896804"/>
              <a:gd name="connsiteX76" fmla="*/ 1346343 w 3779766"/>
              <a:gd name="connsiteY76" fmla="*/ 895236 h 1896804"/>
              <a:gd name="connsiteX77" fmla="*/ 1352319 w 3779766"/>
              <a:gd name="connsiteY77" fmla="*/ 875285 h 1896804"/>
              <a:gd name="connsiteX78" fmla="*/ 1358188 w 3779766"/>
              <a:gd name="connsiteY78" fmla="*/ 856628 h 1896804"/>
              <a:gd name="connsiteX79" fmla="*/ 1409695 w 3779766"/>
              <a:gd name="connsiteY79" fmla="*/ 788810 h 1896804"/>
              <a:gd name="connsiteX80" fmla="*/ 1421840 w 3779766"/>
              <a:gd name="connsiteY80" fmla="*/ 771353 h 1896804"/>
              <a:gd name="connsiteX81" fmla="*/ 1425160 w 3779766"/>
              <a:gd name="connsiteY81" fmla="*/ 754866 h 1896804"/>
              <a:gd name="connsiteX82" fmla="*/ 1429695 w 3779766"/>
              <a:gd name="connsiteY82" fmla="*/ 742628 h 1896804"/>
              <a:gd name="connsiteX83" fmla="*/ 1435334 w 3779766"/>
              <a:gd name="connsiteY83" fmla="*/ 732376 h 1896804"/>
              <a:gd name="connsiteX84" fmla="*/ 1454475 w 3779766"/>
              <a:gd name="connsiteY84" fmla="*/ 768328 h 1896804"/>
              <a:gd name="connsiteX85" fmla="*/ 1472316 w 3779766"/>
              <a:gd name="connsiteY85" fmla="*/ 794721 h 1896804"/>
              <a:gd name="connsiteX86" fmla="*/ 1518688 w 3779766"/>
              <a:gd name="connsiteY86" fmla="*/ 895605 h 1896804"/>
              <a:gd name="connsiteX87" fmla="*/ 1525097 w 3779766"/>
              <a:gd name="connsiteY87" fmla="*/ 927355 h 1896804"/>
              <a:gd name="connsiteX88" fmla="*/ 1555361 w 3779766"/>
              <a:gd name="connsiteY88" fmla="*/ 918281 h 1896804"/>
              <a:gd name="connsiteX89" fmla="*/ 1616927 w 3779766"/>
              <a:gd name="connsiteY89" fmla="*/ 919620 h 1896804"/>
              <a:gd name="connsiteX90" fmla="*/ 1646759 w 3779766"/>
              <a:gd name="connsiteY90" fmla="*/ 932782 h 1896804"/>
              <a:gd name="connsiteX91" fmla="*/ 1673059 w 3779766"/>
              <a:gd name="connsiteY91" fmla="*/ 946544 h 1896804"/>
              <a:gd name="connsiteX92" fmla="*/ 1684742 w 3779766"/>
              <a:gd name="connsiteY92" fmla="*/ 976862 h 1896804"/>
              <a:gd name="connsiteX93" fmla="*/ 1695871 w 3779766"/>
              <a:gd name="connsiteY93" fmla="*/ 990555 h 1896804"/>
              <a:gd name="connsiteX94" fmla="*/ 1693770 w 3779766"/>
              <a:gd name="connsiteY94" fmla="*/ 1015216 h 1896804"/>
              <a:gd name="connsiteX95" fmla="*/ 1682964 w 3779766"/>
              <a:gd name="connsiteY95" fmla="*/ 1036875 h 1896804"/>
              <a:gd name="connsiteX96" fmla="*/ 1680955 w 3779766"/>
              <a:gd name="connsiteY96" fmla="*/ 1123813 h 1896804"/>
              <a:gd name="connsiteX97" fmla="*/ 1682687 w 3779766"/>
              <a:gd name="connsiteY97" fmla="*/ 1206063 h 1896804"/>
              <a:gd name="connsiteX98" fmla="*/ 1689037 w 3779766"/>
              <a:gd name="connsiteY98" fmla="*/ 1267046 h 1896804"/>
              <a:gd name="connsiteX99" fmla="*/ 1694740 w 3779766"/>
              <a:gd name="connsiteY99" fmla="*/ 1313412 h 1896804"/>
              <a:gd name="connsiteX100" fmla="*/ 1742674 w 3779766"/>
              <a:gd name="connsiteY100" fmla="*/ 1294686 h 1896804"/>
              <a:gd name="connsiteX101" fmla="*/ 1800052 w 3779766"/>
              <a:gd name="connsiteY101" fmla="*/ 1306162 h 1896804"/>
              <a:gd name="connsiteX102" fmla="*/ 1839005 w 3779766"/>
              <a:gd name="connsiteY102" fmla="*/ 1350935 h 1896804"/>
              <a:gd name="connsiteX103" fmla="*/ 1844338 w 3779766"/>
              <a:gd name="connsiteY103" fmla="*/ 1368346 h 1896804"/>
              <a:gd name="connsiteX104" fmla="*/ 1849788 w 3779766"/>
              <a:gd name="connsiteY104" fmla="*/ 1386795 h 1896804"/>
              <a:gd name="connsiteX105" fmla="*/ 1855837 w 3779766"/>
              <a:gd name="connsiteY105" fmla="*/ 1400465 h 1896804"/>
              <a:gd name="connsiteX106" fmla="*/ 2002757 w 3779766"/>
              <a:gd name="connsiteY106" fmla="*/ 1409794 h 1896804"/>
              <a:gd name="connsiteX107" fmla="*/ 2025362 w 3779766"/>
              <a:gd name="connsiteY107" fmla="*/ 1401412 h 1896804"/>
              <a:gd name="connsiteX108" fmla="*/ 2062375 w 3779766"/>
              <a:gd name="connsiteY108" fmla="*/ 1386495 h 1896804"/>
              <a:gd name="connsiteX109" fmla="*/ 2098071 w 3779766"/>
              <a:gd name="connsiteY109" fmla="*/ 1379013 h 1896804"/>
              <a:gd name="connsiteX110" fmla="*/ 2146375 w 3779766"/>
              <a:gd name="connsiteY110" fmla="*/ 1371624 h 1896804"/>
              <a:gd name="connsiteX111" fmla="*/ 2188052 w 3779766"/>
              <a:gd name="connsiteY111" fmla="*/ 1368392 h 1896804"/>
              <a:gd name="connsiteX112" fmla="*/ 2251734 w 3779766"/>
              <a:gd name="connsiteY112" fmla="*/ 1372040 h 1896804"/>
              <a:gd name="connsiteX113" fmla="*/ 2272630 w 3779766"/>
              <a:gd name="connsiteY113" fmla="*/ 1392937 h 1896804"/>
              <a:gd name="connsiteX114" fmla="*/ 2281404 w 3779766"/>
              <a:gd name="connsiteY114" fmla="*/ 1413257 h 1896804"/>
              <a:gd name="connsiteX115" fmla="*/ 2318555 w 3779766"/>
              <a:gd name="connsiteY115" fmla="*/ 1423602 h 1896804"/>
              <a:gd name="connsiteX116" fmla="*/ 2349103 w 3779766"/>
              <a:gd name="connsiteY116" fmla="*/ 1425195 h 1896804"/>
              <a:gd name="connsiteX117" fmla="*/ 2366351 w 3779766"/>
              <a:gd name="connsiteY117" fmla="*/ 1410279 h 1896804"/>
              <a:gd name="connsiteX118" fmla="*/ 2396414 w 3779766"/>
              <a:gd name="connsiteY118" fmla="*/ 1395339 h 1896804"/>
              <a:gd name="connsiteX119" fmla="*/ 2438229 w 3779766"/>
              <a:gd name="connsiteY119" fmla="*/ 1414389 h 1896804"/>
              <a:gd name="connsiteX120" fmla="*/ 2487826 w 3779766"/>
              <a:gd name="connsiteY120" fmla="*/ 1408939 h 1896804"/>
              <a:gd name="connsiteX121" fmla="*/ 2563630 w 3779766"/>
              <a:gd name="connsiteY121" fmla="*/ 1395985 h 1896804"/>
              <a:gd name="connsiteX122" fmla="*/ 2615305 w 3779766"/>
              <a:gd name="connsiteY122" fmla="*/ 1394808 h 1896804"/>
              <a:gd name="connsiteX123" fmla="*/ 2617475 w 3779766"/>
              <a:gd name="connsiteY123" fmla="*/ 1385086 h 1896804"/>
              <a:gd name="connsiteX124" fmla="*/ 2628489 w 3779766"/>
              <a:gd name="connsiteY124" fmla="*/ 1356246 h 1896804"/>
              <a:gd name="connsiteX125" fmla="*/ 2634884 w 3779766"/>
              <a:gd name="connsiteY125" fmla="*/ 1166785 h 1896804"/>
              <a:gd name="connsiteX126" fmla="*/ 2632068 w 3779766"/>
              <a:gd name="connsiteY126" fmla="*/ 1142586 h 1896804"/>
              <a:gd name="connsiteX127" fmla="*/ 2636639 w 3779766"/>
              <a:gd name="connsiteY127" fmla="*/ 1120072 h 1896804"/>
              <a:gd name="connsiteX128" fmla="*/ 2647815 w 3779766"/>
              <a:gd name="connsiteY128" fmla="*/ 968342 h 1896804"/>
              <a:gd name="connsiteX129" fmla="*/ 2655042 w 3779766"/>
              <a:gd name="connsiteY129" fmla="*/ 589974 h 1896804"/>
              <a:gd name="connsiteX130" fmla="*/ 2662292 w 3779766"/>
              <a:gd name="connsiteY130" fmla="*/ 301566 h 1896804"/>
              <a:gd name="connsiteX131" fmla="*/ 2666125 w 3779766"/>
              <a:gd name="connsiteY131" fmla="*/ 162981 h 1896804"/>
              <a:gd name="connsiteX132" fmla="*/ 2683281 w 3779766"/>
              <a:gd name="connsiteY132" fmla="*/ 21448 h 1896804"/>
              <a:gd name="connsiteX133" fmla="*/ 2713251 w 3779766"/>
              <a:gd name="connsiteY133" fmla="*/ 6531 h 1896804"/>
              <a:gd name="connsiteX134" fmla="*/ 2720409 w 3779766"/>
              <a:gd name="connsiteY134" fmla="*/ 18599 h 1896804"/>
              <a:gd name="connsiteX135" fmla="*/ 2726389 w 3779766"/>
              <a:gd name="connsiteY135" fmla="*/ 33109 h 1896804"/>
              <a:gd name="connsiteX136" fmla="*/ 2742090 w 3779766"/>
              <a:gd name="connsiteY136" fmla="*/ 296124 h 1896804"/>
              <a:gd name="connsiteX137" fmla="*/ 2749340 w 3779766"/>
              <a:gd name="connsiteY137" fmla="*/ 570023 h 1896804"/>
              <a:gd name="connsiteX138" fmla="*/ 2756937 w 3779766"/>
              <a:gd name="connsiteY138" fmla="*/ 883136 h 1896804"/>
              <a:gd name="connsiteX139" fmla="*/ 2760516 w 3779766"/>
              <a:gd name="connsiteY139" fmla="*/ 1109173 h 1896804"/>
              <a:gd name="connsiteX140" fmla="*/ 2769544 w 3779766"/>
              <a:gd name="connsiteY140" fmla="*/ 1118894 h 1896804"/>
              <a:gd name="connsiteX141" fmla="*/ 2774023 w 3779766"/>
              <a:gd name="connsiteY141" fmla="*/ 1144479 h 1896804"/>
              <a:gd name="connsiteX142" fmla="*/ 2769636 w 3779766"/>
              <a:gd name="connsiteY142" fmla="*/ 1245894 h 1896804"/>
              <a:gd name="connsiteX143" fmla="*/ 2769775 w 3779766"/>
              <a:gd name="connsiteY143" fmla="*/ 1342738 h 1896804"/>
              <a:gd name="connsiteX144" fmla="*/ 2779611 w 3779766"/>
              <a:gd name="connsiteY144" fmla="*/ 1358093 h 1896804"/>
              <a:gd name="connsiteX145" fmla="*/ 2789424 w 3779766"/>
              <a:gd name="connsiteY145" fmla="*/ 1380306 h 1896804"/>
              <a:gd name="connsiteX146" fmla="*/ 2836827 w 3779766"/>
              <a:gd name="connsiteY146" fmla="*/ 1398271 h 1896804"/>
              <a:gd name="connsiteX147" fmla="*/ 2887371 w 3779766"/>
              <a:gd name="connsiteY147" fmla="*/ 1412149 h 1896804"/>
              <a:gd name="connsiteX148" fmla="*/ 2970632 w 3779766"/>
              <a:gd name="connsiteY148" fmla="*/ 1426188 h 1896804"/>
              <a:gd name="connsiteX149" fmla="*/ 3085688 w 3779766"/>
              <a:gd name="connsiteY149" fmla="*/ 1448009 h 1896804"/>
              <a:gd name="connsiteX150" fmla="*/ 3113996 w 3779766"/>
              <a:gd name="connsiteY150" fmla="*/ 1460917 h 1896804"/>
              <a:gd name="connsiteX151" fmla="*/ 3134061 w 3779766"/>
              <a:gd name="connsiteY151" fmla="*/ 1468422 h 1896804"/>
              <a:gd name="connsiteX152" fmla="*/ 3134061 w 3779766"/>
              <a:gd name="connsiteY152" fmla="*/ 1491443 h 1896804"/>
              <a:gd name="connsiteX153" fmla="*/ 3134061 w 3779766"/>
              <a:gd name="connsiteY153" fmla="*/ 1514488 h 1896804"/>
              <a:gd name="connsiteX154" fmla="*/ 3156736 w 3779766"/>
              <a:gd name="connsiteY154" fmla="*/ 1516497 h 1896804"/>
              <a:gd name="connsiteX155" fmla="*/ 3299107 w 3779766"/>
              <a:gd name="connsiteY155" fmla="*/ 1522477 h 1896804"/>
              <a:gd name="connsiteX156" fmla="*/ 3433327 w 3779766"/>
              <a:gd name="connsiteY156" fmla="*/ 1529751 h 1896804"/>
              <a:gd name="connsiteX157" fmla="*/ 3518575 w 3779766"/>
              <a:gd name="connsiteY157" fmla="*/ 1558568 h 1896804"/>
              <a:gd name="connsiteX158" fmla="*/ 3656420 w 3779766"/>
              <a:gd name="connsiteY158" fmla="*/ 1609022 h 1896804"/>
              <a:gd name="connsiteX159" fmla="*/ 3743353 w 3779766"/>
              <a:gd name="connsiteY159" fmla="*/ 1644882 h 1896804"/>
              <a:gd name="connsiteX160" fmla="*/ 3773970 w 3779766"/>
              <a:gd name="connsiteY160" fmla="*/ 1660168 h 1896804"/>
              <a:gd name="connsiteX161" fmla="*/ 3779766 w 3779766"/>
              <a:gd name="connsiteY161" fmla="*/ 1681712 h 1896804"/>
              <a:gd name="connsiteX162" fmla="*/ 3776141 w 3779766"/>
              <a:gd name="connsiteY162" fmla="*/ 1705519 h 1896804"/>
              <a:gd name="connsiteX163" fmla="*/ 3776141 w 3779766"/>
              <a:gd name="connsiteY163" fmla="*/ 1770820 h 1896804"/>
              <a:gd name="connsiteX164" fmla="*/ 3779766 w 3779766"/>
              <a:gd name="connsiteY164" fmla="*/ 1810929 h 1896804"/>
              <a:gd name="connsiteX165" fmla="*/ 3774363 w 3779766"/>
              <a:gd name="connsiteY165" fmla="*/ 1848821 h 1896804"/>
              <a:gd name="connsiteX166" fmla="*/ 3770484 w 3779766"/>
              <a:gd name="connsiteY166" fmla="*/ 1896804 h 1896804"/>
              <a:gd name="connsiteX167" fmla="*/ 3598396 w 3779766"/>
              <a:gd name="connsiteY167" fmla="*/ 1631374 h 1896804"/>
              <a:gd name="connsiteX168" fmla="*/ 3569372 w 3779766"/>
              <a:gd name="connsiteY168" fmla="*/ 1622161 h 1896804"/>
              <a:gd name="connsiteX169" fmla="*/ 3482301 w 3779766"/>
              <a:gd name="connsiteY169" fmla="*/ 1587363 h 1896804"/>
              <a:gd name="connsiteX170" fmla="*/ 3409707 w 3779766"/>
              <a:gd name="connsiteY170" fmla="*/ 1558592 h 1896804"/>
              <a:gd name="connsiteX171" fmla="*/ 3439169 w 3779766"/>
              <a:gd name="connsiteY171" fmla="*/ 1580782 h 1896804"/>
              <a:gd name="connsiteX172" fmla="*/ 3466369 w 3779766"/>
              <a:gd name="connsiteY172" fmla="*/ 1595283 h 1896804"/>
              <a:gd name="connsiteX173" fmla="*/ 3476066 w 3779766"/>
              <a:gd name="connsiteY173" fmla="*/ 1602118 h 1896804"/>
              <a:gd name="connsiteX174" fmla="*/ 3534922 w 3779766"/>
              <a:gd name="connsiteY174" fmla="*/ 1625809 h 1896804"/>
              <a:gd name="connsiteX175" fmla="*/ 3582072 w 3779766"/>
              <a:gd name="connsiteY175" fmla="*/ 1634237 h 1896804"/>
              <a:gd name="connsiteX176" fmla="*/ 3598396 w 3779766"/>
              <a:gd name="connsiteY176" fmla="*/ 1631374 h 1896804"/>
              <a:gd name="connsiteX0" fmla="*/ 3770484 w 3779766"/>
              <a:gd name="connsiteY0" fmla="*/ 1896804 h 1896804"/>
              <a:gd name="connsiteX1" fmla="*/ 142604 w 3779766"/>
              <a:gd name="connsiteY1" fmla="*/ 1872276 h 1896804"/>
              <a:gd name="connsiteX2" fmla="*/ 237085 w 3779766"/>
              <a:gd name="connsiteY2" fmla="*/ 1810721 h 1896804"/>
              <a:gd name="connsiteX3" fmla="*/ 195025 w 3779766"/>
              <a:gd name="connsiteY3" fmla="*/ 1783404 h 1896804"/>
              <a:gd name="connsiteX4" fmla="*/ 153997 w 3779766"/>
              <a:gd name="connsiteY4" fmla="*/ 1781696 h 1896804"/>
              <a:gd name="connsiteX5" fmla="*/ 87364 w 3779766"/>
              <a:gd name="connsiteY5" fmla="*/ 1778232 h 1896804"/>
              <a:gd name="connsiteX6" fmla="*/ 26601 w 3779766"/>
              <a:gd name="connsiteY6" fmla="*/ 1767149 h 1896804"/>
              <a:gd name="connsiteX7" fmla="*/ 7079 w 3779766"/>
              <a:gd name="connsiteY7" fmla="*/ 1752578 h 1896804"/>
              <a:gd name="connsiteX8" fmla="*/ 3451 w 3779766"/>
              <a:gd name="connsiteY8" fmla="*/ 1747244 h 1896804"/>
              <a:gd name="connsiteX9" fmla="*/ 4500 w 3779766"/>
              <a:gd name="connsiteY9" fmla="*/ 1734983 h 1896804"/>
              <a:gd name="connsiteX10" fmla="*/ 99583 w 3779766"/>
              <a:gd name="connsiteY10" fmla="*/ 1709006 h 1896804"/>
              <a:gd name="connsiteX11" fmla="*/ 142152 w 3779766"/>
              <a:gd name="connsiteY11" fmla="*/ 1698730 h 1896804"/>
              <a:gd name="connsiteX12" fmla="*/ 144871 w 3779766"/>
              <a:gd name="connsiteY12" fmla="*/ 1648415 h 1896804"/>
              <a:gd name="connsiteX13" fmla="*/ 144927 w 3779766"/>
              <a:gd name="connsiteY13" fmla="*/ 1602187 h 1896804"/>
              <a:gd name="connsiteX14" fmla="*/ 127095 w 3779766"/>
              <a:gd name="connsiteY14" fmla="*/ 1590388 h 1896804"/>
              <a:gd name="connsiteX15" fmla="*/ 98069 w 3779766"/>
              <a:gd name="connsiteY15" fmla="*/ 1537232 h 1896804"/>
              <a:gd name="connsiteX16" fmla="*/ 116284 w 3779766"/>
              <a:gd name="connsiteY16" fmla="*/ 1494237 h 1896804"/>
              <a:gd name="connsiteX17" fmla="*/ 123160 w 3779766"/>
              <a:gd name="connsiteY17" fmla="*/ 1487425 h 1896804"/>
              <a:gd name="connsiteX18" fmla="*/ 126661 w 3779766"/>
              <a:gd name="connsiteY18" fmla="*/ 1482414 h 1896804"/>
              <a:gd name="connsiteX19" fmla="*/ 134770 w 3779766"/>
              <a:gd name="connsiteY19" fmla="*/ 1463134 h 1896804"/>
              <a:gd name="connsiteX20" fmla="*/ 128905 w 3779766"/>
              <a:gd name="connsiteY20" fmla="*/ 1445192 h 1896804"/>
              <a:gd name="connsiteX21" fmla="*/ 86073 w 3779766"/>
              <a:gd name="connsiteY21" fmla="*/ 1398964 h 1896804"/>
              <a:gd name="connsiteX22" fmla="*/ 58682 w 3779766"/>
              <a:gd name="connsiteY22" fmla="*/ 1370193 h 1896804"/>
              <a:gd name="connsiteX23" fmla="*/ 82515 w 3779766"/>
              <a:gd name="connsiteY23" fmla="*/ 1360471 h 1896804"/>
              <a:gd name="connsiteX24" fmla="*/ 107588 w 3779766"/>
              <a:gd name="connsiteY24" fmla="*/ 1354075 h 1896804"/>
              <a:gd name="connsiteX25" fmla="*/ 109029 w 3779766"/>
              <a:gd name="connsiteY25" fmla="*/ 1134134 h 1896804"/>
              <a:gd name="connsiteX26" fmla="*/ 106773 w 3779766"/>
              <a:gd name="connsiteY26" fmla="*/ 996282 h 1896804"/>
              <a:gd name="connsiteX27" fmla="*/ 108173 w 3779766"/>
              <a:gd name="connsiteY27" fmla="*/ 925000 h 1896804"/>
              <a:gd name="connsiteX28" fmla="*/ 112502 w 3779766"/>
              <a:gd name="connsiteY28" fmla="*/ 892765 h 1896804"/>
              <a:gd name="connsiteX29" fmla="*/ 187551 w 3779766"/>
              <a:gd name="connsiteY29" fmla="*/ 893319 h 1896804"/>
              <a:gd name="connsiteX30" fmla="*/ 206618 w 3779766"/>
              <a:gd name="connsiteY30" fmla="*/ 888770 h 1896804"/>
              <a:gd name="connsiteX31" fmla="*/ 212060 w 3779766"/>
              <a:gd name="connsiteY31" fmla="*/ 871614 h 1896804"/>
              <a:gd name="connsiteX32" fmla="*/ 217602 w 3779766"/>
              <a:gd name="connsiteY32" fmla="*/ 855288 h 1896804"/>
              <a:gd name="connsiteX33" fmla="*/ 224734 w 3779766"/>
              <a:gd name="connsiteY33" fmla="*/ 834853 h 1896804"/>
              <a:gd name="connsiteX34" fmla="*/ 231984 w 3779766"/>
              <a:gd name="connsiteY34" fmla="*/ 811277 h 1896804"/>
              <a:gd name="connsiteX35" fmla="*/ 256610 w 3779766"/>
              <a:gd name="connsiteY35" fmla="*/ 750017 h 1896804"/>
              <a:gd name="connsiteX36" fmla="*/ 291579 w 3779766"/>
              <a:gd name="connsiteY36" fmla="*/ 723832 h 1896804"/>
              <a:gd name="connsiteX37" fmla="*/ 315396 w 3779766"/>
              <a:gd name="connsiteY37" fmla="*/ 711501 h 1896804"/>
              <a:gd name="connsiteX38" fmla="*/ 315428 w 3779766"/>
              <a:gd name="connsiteY38" fmla="*/ 689750 h 1896804"/>
              <a:gd name="connsiteX39" fmla="*/ 323912 w 3779766"/>
              <a:gd name="connsiteY39" fmla="*/ 657422 h 1896804"/>
              <a:gd name="connsiteX40" fmla="*/ 336154 w 3779766"/>
              <a:gd name="connsiteY40" fmla="*/ 649202 h 1896804"/>
              <a:gd name="connsiteX41" fmla="*/ 351700 w 3779766"/>
              <a:gd name="connsiteY41" fmla="*/ 701942 h 1896804"/>
              <a:gd name="connsiteX42" fmla="*/ 372476 w 3779766"/>
              <a:gd name="connsiteY42" fmla="*/ 730274 h 1896804"/>
              <a:gd name="connsiteX43" fmla="*/ 426111 w 3779766"/>
              <a:gd name="connsiteY43" fmla="*/ 821229 h 1896804"/>
              <a:gd name="connsiteX44" fmla="*/ 431974 w 3779766"/>
              <a:gd name="connsiteY44" fmla="*/ 838755 h 1896804"/>
              <a:gd name="connsiteX45" fmla="*/ 434606 w 3779766"/>
              <a:gd name="connsiteY45" fmla="*/ 856974 h 1896804"/>
              <a:gd name="connsiteX46" fmla="*/ 437739 w 3779766"/>
              <a:gd name="connsiteY46" fmla="*/ 876994 h 1896804"/>
              <a:gd name="connsiteX47" fmla="*/ 543964 w 3779766"/>
              <a:gd name="connsiteY47" fmla="*/ 883783 h 1896804"/>
              <a:gd name="connsiteX48" fmla="*/ 571249 w 3779766"/>
              <a:gd name="connsiteY48" fmla="*/ 851640 h 1896804"/>
              <a:gd name="connsiteX49" fmla="*/ 607848 w 3779766"/>
              <a:gd name="connsiteY49" fmla="*/ 847553 h 1896804"/>
              <a:gd name="connsiteX50" fmla="*/ 654748 w 3779766"/>
              <a:gd name="connsiteY50" fmla="*/ 841873 h 1896804"/>
              <a:gd name="connsiteX51" fmla="*/ 706878 w 3779766"/>
              <a:gd name="connsiteY51" fmla="*/ 832706 h 1896804"/>
              <a:gd name="connsiteX52" fmla="*/ 748989 w 3779766"/>
              <a:gd name="connsiteY52" fmla="*/ 823700 h 1896804"/>
              <a:gd name="connsiteX53" fmla="*/ 762734 w 3779766"/>
              <a:gd name="connsiteY53" fmla="*/ 792666 h 1896804"/>
              <a:gd name="connsiteX54" fmla="*/ 780389 w 3779766"/>
              <a:gd name="connsiteY54" fmla="*/ 729258 h 1896804"/>
              <a:gd name="connsiteX55" fmla="*/ 792756 w 3779766"/>
              <a:gd name="connsiteY55" fmla="*/ 707507 h 1896804"/>
              <a:gd name="connsiteX56" fmla="*/ 813608 w 3779766"/>
              <a:gd name="connsiteY56" fmla="*/ 677650 h 1896804"/>
              <a:gd name="connsiteX57" fmla="*/ 883327 w 3779766"/>
              <a:gd name="connsiteY57" fmla="*/ 636710 h 1896804"/>
              <a:gd name="connsiteX58" fmla="*/ 899467 w 3779766"/>
              <a:gd name="connsiteY58" fmla="*/ 624195 h 1896804"/>
              <a:gd name="connsiteX59" fmla="*/ 904965 w 3779766"/>
              <a:gd name="connsiteY59" fmla="*/ 594685 h 1896804"/>
              <a:gd name="connsiteX60" fmla="*/ 912758 w 3779766"/>
              <a:gd name="connsiteY60" fmla="*/ 554275 h 1896804"/>
              <a:gd name="connsiteX61" fmla="*/ 936503 w 3779766"/>
              <a:gd name="connsiteY61" fmla="*/ 561734 h 1896804"/>
              <a:gd name="connsiteX62" fmla="*/ 942372 w 3779766"/>
              <a:gd name="connsiteY62" fmla="*/ 585540 h 1896804"/>
              <a:gd name="connsiteX63" fmla="*/ 946665 w 3779766"/>
              <a:gd name="connsiteY63" fmla="*/ 598448 h 1896804"/>
              <a:gd name="connsiteX64" fmla="*/ 948835 w 3779766"/>
              <a:gd name="connsiteY64" fmla="*/ 622809 h 1896804"/>
              <a:gd name="connsiteX65" fmla="*/ 969655 w 3779766"/>
              <a:gd name="connsiteY65" fmla="*/ 642229 h 1896804"/>
              <a:gd name="connsiteX66" fmla="*/ 1048197 w 3779766"/>
              <a:gd name="connsiteY66" fmla="*/ 708453 h 1896804"/>
              <a:gd name="connsiteX67" fmla="*/ 1051127 w 3779766"/>
              <a:gd name="connsiteY67" fmla="*/ 713326 h 1896804"/>
              <a:gd name="connsiteX68" fmla="*/ 1082825 w 3779766"/>
              <a:gd name="connsiteY68" fmla="*/ 806798 h 1896804"/>
              <a:gd name="connsiteX69" fmla="*/ 1085263 w 3779766"/>
              <a:gd name="connsiteY69" fmla="*/ 831528 h 1896804"/>
              <a:gd name="connsiteX70" fmla="*/ 1103913 w 3779766"/>
              <a:gd name="connsiteY70" fmla="*/ 844366 h 1896804"/>
              <a:gd name="connsiteX71" fmla="*/ 1137802 w 3779766"/>
              <a:gd name="connsiteY71" fmla="*/ 863162 h 1896804"/>
              <a:gd name="connsiteX72" fmla="*/ 1194891 w 3779766"/>
              <a:gd name="connsiteY72" fmla="*/ 889555 h 1896804"/>
              <a:gd name="connsiteX73" fmla="*/ 1236746 w 3779766"/>
              <a:gd name="connsiteY73" fmla="*/ 909968 h 1896804"/>
              <a:gd name="connsiteX74" fmla="*/ 1290196 w 3779766"/>
              <a:gd name="connsiteY74" fmla="*/ 910499 h 1896804"/>
              <a:gd name="connsiteX75" fmla="*/ 1343647 w 3779766"/>
              <a:gd name="connsiteY75" fmla="*/ 911030 h 1896804"/>
              <a:gd name="connsiteX76" fmla="*/ 1346343 w 3779766"/>
              <a:gd name="connsiteY76" fmla="*/ 895236 h 1896804"/>
              <a:gd name="connsiteX77" fmla="*/ 1352319 w 3779766"/>
              <a:gd name="connsiteY77" fmla="*/ 875285 h 1896804"/>
              <a:gd name="connsiteX78" fmla="*/ 1358188 w 3779766"/>
              <a:gd name="connsiteY78" fmla="*/ 856628 h 1896804"/>
              <a:gd name="connsiteX79" fmla="*/ 1409695 w 3779766"/>
              <a:gd name="connsiteY79" fmla="*/ 788810 h 1896804"/>
              <a:gd name="connsiteX80" fmla="*/ 1421840 w 3779766"/>
              <a:gd name="connsiteY80" fmla="*/ 771353 h 1896804"/>
              <a:gd name="connsiteX81" fmla="*/ 1425160 w 3779766"/>
              <a:gd name="connsiteY81" fmla="*/ 754866 h 1896804"/>
              <a:gd name="connsiteX82" fmla="*/ 1429695 w 3779766"/>
              <a:gd name="connsiteY82" fmla="*/ 742628 h 1896804"/>
              <a:gd name="connsiteX83" fmla="*/ 1435334 w 3779766"/>
              <a:gd name="connsiteY83" fmla="*/ 732376 h 1896804"/>
              <a:gd name="connsiteX84" fmla="*/ 1454475 w 3779766"/>
              <a:gd name="connsiteY84" fmla="*/ 768328 h 1896804"/>
              <a:gd name="connsiteX85" fmla="*/ 1472316 w 3779766"/>
              <a:gd name="connsiteY85" fmla="*/ 794721 h 1896804"/>
              <a:gd name="connsiteX86" fmla="*/ 1518688 w 3779766"/>
              <a:gd name="connsiteY86" fmla="*/ 895605 h 1896804"/>
              <a:gd name="connsiteX87" fmla="*/ 1525097 w 3779766"/>
              <a:gd name="connsiteY87" fmla="*/ 927355 h 1896804"/>
              <a:gd name="connsiteX88" fmla="*/ 1555361 w 3779766"/>
              <a:gd name="connsiteY88" fmla="*/ 918281 h 1896804"/>
              <a:gd name="connsiteX89" fmla="*/ 1616927 w 3779766"/>
              <a:gd name="connsiteY89" fmla="*/ 919620 h 1896804"/>
              <a:gd name="connsiteX90" fmla="*/ 1646759 w 3779766"/>
              <a:gd name="connsiteY90" fmla="*/ 932782 h 1896804"/>
              <a:gd name="connsiteX91" fmla="*/ 1673059 w 3779766"/>
              <a:gd name="connsiteY91" fmla="*/ 946544 h 1896804"/>
              <a:gd name="connsiteX92" fmla="*/ 1684742 w 3779766"/>
              <a:gd name="connsiteY92" fmla="*/ 976862 h 1896804"/>
              <a:gd name="connsiteX93" fmla="*/ 1695871 w 3779766"/>
              <a:gd name="connsiteY93" fmla="*/ 990555 h 1896804"/>
              <a:gd name="connsiteX94" fmla="*/ 1693770 w 3779766"/>
              <a:gd name="connsiteY94" fmla="*/ 1015216 h 1896804"/>
              <a:gd name="connsiteX95" fmla="*/ 1682964 w 3779766"/>
              <a:gd name="connsiteY95" fmla="*/ 1036875 h 1896804"/>
              <a:gd name="connsiteX96" fmla="*/ 1680955 w 3779766"/>
              <a:gd name="connsiteY96" fmla="*/ 1123813 h 1896804"/>
              <a:gd name="connsiteX97" fmla="*/ 1682687 w 3779766"/>
              <a:gd name="connsiteY97" fmla="*/ 1206063 h 1896804"/>
              <a:gd name="connsiteX98" fmla="*/ 1689037 w 3779766"/>
              <a:gd name="connsiteY98" fmla="*/ 1267046 h 1896804"/>
              <a:gd name="connsiteX99" fmla="*/ 1694740 w 3779766"/>
              <a:gd name="connsiteY99" fmla="*/ 1313412 h 1896804"/>
              <a:gd name="connsiteX100" fmla="*/ 1742674 w 3779766"/>
              <a:gd name="connsiteY100" fmla="*/ 1294686 h 1896804"/>
              <a:gd name="connsiteX101" fmla="*/ 1800052 w 3779766"/>
              <a:gd name="connsiteY101" fmla="*/ 1306162 h 1896804"/>
              <a:gd name="connsiteX102" fmla="*/ 1839005 w 3779766"/>
              <a:gd name="connsiteY102" fmla="*/ 1350935 h 1896804"/>
              <a:gd name="connsiteX103" fmla="*/ 1844338 w 3779766"/>
              <a:gd name="connsiteY103" fmla="*/ 1368346 h 1896804"/>
              <a:gd name="connsiteX104" fmla="*/ 1849788 w 3779766"/>
              <a:gd name="connsiteY104" fmla="*/ 1386795 h 1896804"/>
              <a:gd name="connsiteX105" fmla="*/ 1855837 w 3779766"/>
              <a:gd name="connsiteY105" fmla="*/ 1400465 h 1896804"/>
              <a:gd name="connsiteX106" fmla="*/ 2002757 w 3779766"/>
              <a:gd name="connsiteY106" fmla="*/ 1409794 h 1896804"/>
              <a:gd name="connsiteX107" fmla="*/ 2025362 w 3779766"/>
              <a:gd name="connsiteY107" fmla="*/ 1401412 h 1896804"/>
              <a:gd name="connsiteX108" fmla="*/ 2062375 w 3779766"/>
              <a:gd name="connsiteY108" fmla="*/ 1386495 h 1896804"/>
              <a:gd name="connsiteX109" fmla="*/ 2098071 w 3779766"/>
              <a:gd name="connsiteY109" fmla="*/ 1379013 h 1896804"/>
              <a:gd name="connsiteX110" fmla="*/ 2146375 w 3779766"/>
              <a:gd name="connsiteY110" fmla="*/ 1371624 h 1896804"/>
              <a:gd name="connsiteX111" fmla="*/ 2188052 w 3779766"/>
              <a:gd name="connsiteY111" fmla="*/ 1368392 h 1896804"/>
              <a:gd name="connsiteX112" fmla="*/ 2251734 w 3779766"/>
              <a:gd name="connsiteY112" fmla="*/ 1372040 h 1896804"/>
              <a:gd name="connsiteX113" fmla="*/ 2272630 w 3779766"/>
              <a:gd name="connsiteY113" fmla="*/ 1392937 h 1896804"/>
              <a:gd name="connsiteX114" fmla="*/ 2281404 w 3779766"/>
              <a:gd name="connsiteY114" fmla="*/ 1413257 h 1896804"/>
              <a:gd name="connsiteX115" fmla="*/ 2318555 w 3779766"/>
              <a:gd name="connsiteY115" fmla="*/ 1423602 h 1896804"/>
              <a:gd name="connsiteX116" fmla="*/ 2349103 w 3779766"/>
              <a:gd name="connsiteY116" fmla="*/ 1425195 h 1896804"/>
              <a:gd name="connsiteX117" fmla="*/ 2366351 w 3779766"/>
              <a:gd name="connsiteY117" fmla="*/ 1410279 h 1896804"/>
              <a:gd name="connsiteX118" fmla="*/ 2396414 w 3779766"/>
              <a:gd name="connsiteY118" fmla="*/ 1395339 h 1896804"/>
              <a:gd name="connsiteX119" fmla="*/ 2438229 w 3779766"/>
              <a:gd name="connsiteY119" fmla="*/ 1414389 h 1896804"/>
              <a:gd name="connsiteX120" fmla="*/ 2487826 w 3779766"/>
              <a:gd name="connsiteY120" fmla="*/ 1408939 h 1896804"/>
              <a:gd name="connsiteX121" fmla="*/ 2563630 w 3779766"/>
              <a:gd name="connsiteY121" fmla="*/ 1395985 h 1896804"/>
              <a:gd name="connsiteX122" fmla="*/ 2615305 w 3779766"/>
              <a:gd name="connsiteY122" fmla="*/ 1394808 h 1896804"/>
              <a:gd name="connsiteX123" fmla="*/ 2617475 w 3779766"/>
              <a:gd name="connsiteY123" fmla="*/ 1385086 h 1896804"/>
              <a:gd name="connsiteX124" fmla="*/ 2628489 w 3779766"/>
              <a:gd name="connsiteY124" fmla="*/ 1356246 h 1896804"/>
              <a:gd name="connsiteX125" fmla="*/ 2634884 w 3779766"/>
              <a:gd name="connsiteY125" fmla="*/ 1166785 h 1896804"/>
              <a:gd name="connsiteX126" fmla="*/ 2632068 w 3779766"/>
              <a:gd name="connsiteY126" fmla="*/ 1142586 h 1896804"/>
              <a:gd name="connsiteX127" fmla="*/ 2636639 w 3779766"/>
              <a:gd name="connsiteY127" fmla="*/ 1120072 h 1896804"/>
              <a:gd name="connsiteX128" fmla="*/ 2647815 w 3779766"/>
              <a:gd name="connsiteY128" fmla="*/ 968342 h 1896804"/>
              <a:gd name="connsiteX129" fmla="*/ 2655042 w 3779766"/>
              <a:gd name="connsiteY129" fmla="*/ 589974 h 1896804"/>
              <a:gd name="connsiteX130" fmla="*/ 2662292 w 3779766"/>
              <a:gd name="connsiteY130" fmla="*/ 301566 h 1896804"/>
              <a:gd name="connsiteX131" fmla="*/ 2666125 w 3779766"/>
              <a:gd name="connsiteY131" fmla="*/ 162981 h 1896804"/>
              <a:gd name="connsiteX132" fmla="*/ 2683281 w 3779766"/>
              <a:gd name="connsiteY132" fmla="*/ 21448 h 1896804"/>
              <a:gd name="connsiteX133" fmla="*/ 2713251 w 3779766"/>
              <a:gd name="connsiteY133" fmla="*/ 6531 h 1896804"/>
              <a:gd name="connsiteX134" fmla="*/ 2720409 w 3779766"/>
              <a:gd name="connsiteY134" fmla="*/ 18599 h 1896804"/>
              <a:gd name="connsiteX135" fmla="*/ 2726389 w 3779766"/>
              <a:gd name="connsiteY135" fmla="*/ 33109 h 1896804"/>
              <a:gd name="connsiteX136" fmla="*/ 2742090 w 3779766"/>
              <a:gd name="connsiteY136" fmla="*/ 296124 h 1896804"/>
              <a:gd name="connsiteX137" fmla="*/ 2749340 w 3779766"/>
              <a:gd name="connsiteY137" fmla="*/ 570023 h 1896804"/>
              <a:gd name="connsiteX138" fmla="*/ 2756937 w 3779766"/>
              <a:gd name="connsiteY138" fmla="*/ 883136 h 1896804"/>
              <a:gd name="connsiteX139" fmla="*/ 2760516 w 3779766"/>
              <a:gd name="connsiteY139" fmla="*/ 1109173 h 1896804"/>
              <a:gd name="connsiteX140" fmla="*/ 2769544 w 3779766"/>
              <a:gd name="connsiteY140" fmla="*/ 1118894 h 1896804"/>
              <a:gd name="connsiteX141" fmla="*/ 2774023 w 3779766"/>
              <a:gd name="connsiteY141" fmla="*/ 1144479 h 1896804"/>
              <a:gd name="connsiteX142" fmla="*/ 2769636 w 3779766"/>
              <a:gd name="connsiteY142" fmla="*/ 1245894 h 1896804"/>
              <a:gd name="connsiteX143" fmla="*/ 2769775 w 3779766"/>
              <a:gd name="connsiteY143" fmla="*/ 1342738 h 1896804"/>
              <a:gd name="connsiteX144" fmla="*/ 2779611 w 3779766"/>
              <a:gd name="connsiteY144" fmla="*/ 1358093 h 1896804"/>
              <a:gd name="connsiteX145" fmla="*/ 2789424 w 3779766"/>
              <a:gd name="connsiteY145" fmla="*/ 1380306 h 1896804"/>
              <a:gd name="connsiteX146" fmla="*/ 2836827 w 3779766"/>
              <a:gd name="connsiteY146" fmla="*/ 1398271 h 1896804"/>
              <a:gd name="connsiteX147" fmla="*/ 2887371 w 3779766"/>
              <a:gd name="connsiteY147" fmla="*/ 1412149 h 1896804"/>
              <a:gd name="connsiteX148" fmla="*/ 2970632 w 3779766"/>
              <a:gd name="connsiteY148" fmla="*/ 1426188 h 1896804"/>
              <a:gd name="connsiteX149" fmla="*/ 3085688 w 3779766"/>
              <a:gd name="connsiteY149" fmla="*/ 1448009 h 1896804"/>
              <a:gd name="connsiteX150" fmla="*/ 3113996 w 3779766"/>
              <a:gd name="connsiteY150" fmla="*/ 1460917 h 1896804"/>
              <a:gd name="connsiteX151" fmla="*/ 3134061 w 3779766"/>
              <a:gd name="connsiteY151" fmla="*/ 1468422 h 1896804"/>
              <a:gd name="connsiteX152" fmla="*/ 3134061 w 3779766"/>
              <a:gd name="connsiteY152" fmla="*/ 1491443 h 1896804"/>
              <a:gd name="connsiteX153" fmla="*/ 3134061 w 3779766"/>
              <a:gd name="connsiteY153" fmla="*/ 1514488 h 1896804"/>
              <a:gd name="connsiteX154" fmla="*/ 3156736 w 3779766"/>
              <a:gd name="connsiteY154" fmla="*/ 1516497 h 1896804"/>
              <a:gd name="connsiteX155" fmla="*/ 3299107 w 3779766"/>
              <a:gd name="connsiteY155" fmla="*/ 1522477 h 1896804"/>
              <a:gd name="connsiteX156" fmla="*/ 3433327 w 3779766"/>
              <a:gd name="connsiteY156" fmla="*/ 1529751 h 1896804"/>
              <a:gd name="connsiteX157" fmla="*/ 3518575 w 3779766"/>
              <a:gd name="connsiteY157" fmla="*/ 1558568 h 1896804"/>
              <a:gd name="connsiteX158" fmla="*/ 3656420 w 3779766"/>
              <a:gd name="connsiteY158" fmla="*/ 1609022 h 1896804"/>
              <a:gd name="connsiteX159" fmla="*/ 3743353 w 3779766"/>
              <a:gd name="connsiteY159" fmla="*/ 1644882 h 1896804"/>
              <a:gd name="connsiteX160" fmla="*/ 3773970 w 3779766"/>
              <a:gd name="connsiteY160" fmla="*/ 1660168 h 1896804"/>
              <a:gd name="connsiteX161" fmla="*/ 3779766 w 3779766"/>
              <a:gd name="connsiteY161" fmla="*/ 1681712 h 1896804"/>
              <a:gd name="connsiteX162" fmla="*/ 3776141 w 3779766"/>
              <a:gd name="connsiteY162" fmla="*/ 1705519 h 1896804"/>
              <a:gd name="connsiteX163" fmla="*/ 3776141 w 3779766"/>
              <a:gd name="connsiteY163" fmla="*/ 1770820 h 1896804"/>
              <a:gd name="connsiteX164" fmla="*/ 3779766 w 3779766"/>
              <a:gd name="connsiteY164" fmla="*/ 1810929 h 1896804"/>
              <a:gd name="connsiteX165" fmla="*/ 3774363 w 3779766"/>
              <a:gd name="connsiteY165" fmla="*/ 1848821 h 1896804"/>
              <a:gd name="connsiteX166" fmla="*/ 3770484 w 3779766"/>
              <a:gd name="connsiteY166" fmla="*/ 1896804 h 1896804"/>
              <a:gd name="connsiteX167" fmla="*/ 3598396 w 3779766"/>
              <a:gd name="connsiteY167" fmla="*/ 1631374 h 1896804"/>
              <a:gd name="connsiteX168" fmla="*/ 3569372 w 3779766"/>
              <a:gd name="connsiteY168" fmla="*/ 1622161 h 1896804"/>
              <a:gd name="connsiteX169" fmla="*/ 3482301 w 3779766"/>
              <a:gd name="connsiteY169" fmla="*/ 1587363 h 1896804"/>
              <a:gd name="connsiteX170" fmla="*/ 3409707 w 3779766"/>
              <a:gd name="connsiteY170" fmla="*/ 1558592 h 1896804"/>
              <a:gd name="connsiteX171" fmla="*/ 3439169 w 3779766"/>
              <a:gd name="connsiteY171" fmla="*/ 1580782 h 1896804"/>
              <a:gd name="connsiteX172" fmla="*/ 3466369 w 3779766"/>
              <a:gd name="connsiteY172" fmla="*/ 1595283 h 1896804"/>
              <a:gd name="connsiteX173" fmla="*/ 3476066 w 3779766"/>
              <a:gd name="connsiteY173" fmla="*/ 1602118 h 1896804"/>
              <a:gd name="connsiteX174" fmla="*/ 3534922 w 3779766"/>
              <a:gd name="connsiteY174" fmla="*/ 1625809 h 1896804"/>
              <a:gd name="connsiteX175" fmla="*/ 3582072 w 3779766"/>
              <a:gd name="connsiteY175" fmla="*/ 1634237 h 1896804"/>
              <a:gd name="connsiteX176" fmla="*/ 3598396 w 3779766"/>
              <a:gd name="connsiteY176" fmla="*/ 1631374 h 1896804"/>
              <a:gd name="connsiteX0" fmla="*/ 3770484 w 3779766"/>
              <a:gd name="connsiteY0" fmla="*/ 1896804 h 1896804"/>
              <a:gd name="connsiteX1" fmla="*/ 142604 w 3779766"/>
              <a:gd name="connsiteY1" fmla="*/ 1872276 h 1896804"/>
              <a:gd name="connsiteX2" fmla="*/ 237085 w 3779766"/>
              <a:gd name="connsiteY2" fmla="*/ 1810721 h 1896804"/>
              <a:gd name="connsiteX3" fmla="*/ 153997 w 3779766"/>
              <a:gd name="connsiteY3" fmla="*/ 1781696 h 1896804"/>
              <a:gd name="connsiteX4" fmla="*/ 87364 w 3779766"/>
              <a:gd name="connsiteY4" fmla="*/ 1778232 h 1896804"/>
              <a:gd name="connsiteX5" fmla="*/ 26601 w 3779766"/>
              <a:gd name="connsiteY5" fmla="*/ 1767149 h 1896804"/>
              <a:gd name="connsiteX6" fmla="*/ 7079 w 3779766"/>
              <a:gd name="connsiteY6" fmla="*/ 1752578 h 1896804"/>
              <a:gd name="connsiteX7" fmla="*/ 3451 w 3779766"/>
              <a:gd name="connsiteY7" fmla="*/ 1747244 h 1896804"/>
              <a:gd name="connsiteX8" fmla="*/ 4500 w 3779766"/>
              <a:gd name="connsiteY8" fmla="*/ 1734983 h 1896804"/>
              <a:gd name="connsiteX9" fmla="*/ 99583 w 3779766"/>
              <a:gd name="connsiteY9" fmla="*/ 1709006 h 1896804"/>
              <a:gd name="connsiteX10" fmla="*/ 142152 w 3779766"/>
              <a:gd name="connsiteY10" fmla="*/ 1698730 h 1896804"/>
              <a:gd name="connsiteX11" fmla="*/ 144871 w 3779766"/>
              <a:gd name="connsiteY11" fmla="*/ 1648415 h 1896804"/>
              <a:gd name="connsiteX12" fmla="*/ 144927 w 3779766"/>
              <a:gd name="connsiteY12" fmla="*/ 1602187 h 1896804"/>
              <a:gd name="connsiteX13" fmla="*/ 127095 w 3779766"/>
              <a:gd name="connsiteY13" fmla="*/ 1590388 h 1896804"/>
              <a:gd name="connsiteX14" fmla="*/ 98069 w 3779766"/>
              <a:gd name="connsiteY14" fmla="*/ 1537232 h 1896804"/>
              <a:gd name="connsiteX15" fmla="*/ 116284 w 3779766"/>
              <a:gd name="connsiteY15" fmla="*/ 1494237 h 1896804"/>
              <a:gd name="connsiteX16" fmla="*/ 123160 w 3779766"/>
              <a:gd name="connsiteY16" fmla="*/ 1487425 h 1896804"/>
              <a:gd name="connsiteX17" fmla="*/ 126661 w 3779766"/>
              <a:gd name="connsiteY17" fmla="*/ 1482414 h 1896804"/>
              <a:gd name="connsiteX18" fmla="*/ 134770 w 3779766"/>
              <a:gd name="connsiteY18" fmla="*/ 1463134 h 1896804"/>
              <a:gd name="connsiteX19" fmla="*/ 128905 w 3779766"/>
              <a:gd name="connsiteY19" fmla="*/ 1445192 h 1896804"/>
              <a:gd name="connsiteX20" fmla="*/ 86073 w 3779766"/>
              <a:gd name="connsiteY20" fmla="*/ 1398964 h 1896804"/>
              <a:gd name="connsiteX21" fmla="*/ 58682 w 3779766"/>
              <a:gd name="connsiteY21" fmla="*/ 1370193 h 1896804"/>
              <a:gd name="connsiteX22" fmla="*/ 82515 w 3779766"/>
              <a:gd name="connsiteY22" fmla="*/ 1360471 h 1896804"/>
              <a:gd name="connsiteX23" fmla="*/ 107588 w 3779766"/>
              <a:gd name="connsiteY23" fmla="*/ 1354075 h 1896804"/>
              <a:gd name="connsiteX24" fmla="*/ 109029 w 3779766"/>
              <a:gd name="connsiteY24" fmla="*/ 1134134 h 1896804"/>
              <a:gd name="connsiteX25" fmla="*/ 106773 w 3779766"/>
              <a:gd name="connsiteY25" fmla="*/ 996282 h 1896804"/>
              <a:gd name="connsiteX26" fmla="*/ 108173 w 3779766"/>
              <a:gd name="connsiteY26" fmla="*/ 925000 h 1896804"/>
              <a:gd name="connsiteX27" fmla="*/ 112502 w 3779766"/>
              <a:gd name="connsiteY27" fmla="*/ 892765 h 1896804"/>
              <a:gd name="connsiteX28" fmla="*/ 187551 w 3779766"/>
              <a:gd name="connsiteY28" fmla="*/ 893319 h 1896804"/>
              <a:gd name="connsiteX29" fmla="*/ 206618 w 3779766"/>
              <a:gd name="connsiteY29" fmla="*/ 888770 h 1896804"/>
              <a:gd name="connsiteX30" fmla="*/ 212060 w 3779766"/>
              <a:gd name="connsiteY30" fmla="*/ 871614 h 1896804"/>
              <a:gd name="connsiteX31" fmla="*/ 217602 w 3779766"/>
              <a:gd name="connsiteY31" fmla="*/ 855288 h 1896804"/>
              <a:gd name="connsiteX32" fmla="*/ 224734 w 3779766"/>
              <a:gd name="connsiteY32" fmla="*/ 834853 h 1896804"/>
              <a:gd name="connsiteX33" fmla="*/ 231984 w 3779766"/>
              <a:gd name="connsiteY33" fmla="*/ 811277 h 1896804"/>
              <a:gd name="connsiteX34" fmla="*/ 256610 w 3779766"/>
              <a:gd name="connsiteY34" fmla="*/ 750017 h 1896804"/>
              <a:gd name="connsiteX35" fmla="*/ 291579 w 3779766"/>
              <a:gd name="connsiteY35" fmla="*/ 723832 h 1896804"/>
              <a:gd name="connsiteX36" fmla="*/ 315396 w 3779766"/>
              <a:gd name="connsiteY36" fmla="*/ 711501 h 1896804"/>
              <a:gd name="connsiteX37" fmla="*/ 315428 w 3779766"/>
              <a:gd name="connsiteY37" fmla="*/ 689750 h 1896804"/>
              <a:gd name="connsiteX38" fmla="*/ 323912 w 3779766"/>
              <a:gd name="connsiteY38" fmla="*/ 657422 h 1896804"/>
              <a:gd name="connsiteX39" fmla="*/ 336154 w 3779766"/>
              <a:gd name="connsiteY39" fmla="*/ 649202 h 1896804"/>
              <a:gd name="connsiteX40" fmla="*/ 351700 w 3779766"/>
              <a:gd name="connsiteY40" fmla="*/ 701942 h 1896804"/>
              <a:gd name="connsiteX41" fmla="*/ 372476 w 3779766"/>
              <a:gd name="connsiteY41" fmla="*/ 730274 h 1896804"/>
              <a:gd name="connsiteX42" fmla="*/ 426111 w 3779766"/>
              <a:gd name="connsiteY42" fmla="*/ 821229 h 1896804"/>
              <a:gd name="connsiteX43" fmla="*/ 431974 w 3779766"/>
              <a:gd name="connsiteY43" fmla="*/ 838755 h 1896804"/>
              <a:gd name="connsiteX44" fmla="*/ 434606 w 3779766"/>
              <a:gd name="connsiteY44" fmla="*/ 856974 h 1896804"/>
              <a:gd name="connsiteX45" fmla="*/ 437739 w 3779766"/>
              <a:gd name="connsiteY45" fmla="*/ 876994 h 1896804"/>
              <a:gd name="connsiteX46" fmla="*/ 543964 w 3779766"/>
              <a:gd name="connsiteY46" fmla="*/ 883783 h 1896804"/>
              <a:gd name="connsiteX47" fmla="*/ 571249 w 3779766"/>
              <a:gd name="connsiteY47" fmla="*/ 851640 h 1896804"/>
              <a:gd name="connsiteX48" fmla="*/ 607848 w 3779766"/>
              <a:gd name="connsiteY48" fmla="*/ 847553 h 1896804"/>
              <a:gd name="connsiteX49" fmla="*/ 654748 w 3779766"/>
              <a:gd name="connsiteY49" fmla="*/ 841873 h 1896804"/>
              <a:gd name="connsiteX50" fmla="*/ 706878 w 3779766"/>
              <a:gd name="connsiteY50" fmla="*/ 832706 h 1896804"/>
              <a:gd name="connsiteX51" fmla="*/ 748989 w 3779766"/>
              <a:gd name="connsiteY51" fmla="*/ 823700 h 1896804"/>
              <a:gd name="connsiteX52" fmla="*/ 762734 w 3779766"/>
              <a:gd name="connsiteY52" fmla="*/ 792666 h 1896804"/>
              <a:gd name="connsiteX53" fmla="*/ 780389 w 3779766"/>
              <a:gd name="connsiteY53" fmla="*/ 729258 h 1896804"/>
              <a:gd name="connsiteX54" fmla="*/ 792756 w 3779766"/>
              <a:gd name="connsiteY54" fmla="*/ 707507 h 1896804"/>
              <a:gd name="connsiteX55" fmla="*/ 813608 w 3779766"/>
              <a:gd name="connsiteY55" fmla="*/ 677650 h 1896804"/>
              <a:gd name="connsiteX56" fmla="*/ 883327 w 3779766"/>
              <a:gd name="connsiteY56" fmla="*/ 636710 h 1896804"/>
              <a:gd name="connsiteX57" fmla="*/ 899467 w 3779766"/>
              <a:gd name="connsiteY57" fmla="*/ 624195 h 1896804"/>
              <a:gd name="connsiteX58" fmla="*/ 904965 w 3779766"/>
              <a:gd name="connsiteY58" fmla="*/ 594685 h 1896804"/>
              <a:gd name="connsiteX59" fmla="*/ 912758 w 3779766"/>
              <a:gd name="connsiteY59" fmla="*/ 554275 h 1896804"/>
              <a:gd name="connsiteX60" fmla="*/ 936503 w 3779766"/>
              <a:gd name="connsiteY60" fmla="*/ 561734 h 1896804"/>
              <a:gd name="connsiteX61" fmla="*/ 942372 w 3779766"/>
              <a:gd name="connsiteY61" fmla="*/ 585540 h 1896804"/>
              <a:gd name="connsiteX62" fmla="*/ 946665 w 3779766"/>
              <a:gd name="connsiteY62" fmla="*/ 598448 h 1896804"/>
              <a:gd name="connsiteX63" fmla="*/ 948835 w 3779766"/>
              <a:gd name="connsiteY63" fmla="*/ 622809 h 1896804"/>
              <a:gd name="connsiteX64" fmla="*/ 969655 w 3779766"/>
              <a:gd name="connsiteY64" fmla="*/ 642229 h 1896804"/>
              <a:gd name="connsiteX65" fmla="*/ 1048197 w 3779766"/>
              <a:gd name="connsiteY65" fmla="*/ 708453 h 1896804"/>
              <a:gd name="connsiteX66" fmla="*/ 1051127 w 3779766"/>
              <a:gd name="connsiteY66" fmla="*/ 713326 h 1896804"/>
              <a:gd name="connsiteX67" fmla="*/ 1082825 w 3779766"/>
              <a:gd name="connsiteY67" fmla="*/ 806798 h 1896804"/>
              <a:gd name="connsiteX68" fmla="*/ 1085263 w 3779766"/>
              <a:gd name="connsiteY68" fmla="*/ 831528 h 1896804"/>
              <a:gd name="connsiteX69" fmla="*/ 1103913 w 3779766"/>
              <a:gd name="connsiteY69" fmla="*/ 844366 h 1896804"/>
              <a:gd name="connsiteX70" fmla="*/ 1137802 w 3779766"/>
              <a:gd name="connsiteY70" fmla="*/ 863162 h 1896804"/>
              <a:gd name="connsiteX71" fmla="*/ 1194891 w 3779766"/>
              <a:gd name="connsiteY71" fmla="*/ 889555 h 1896804"/>
              <a:gd name="connsiteX72" fmla="*/ 1236746 w 3779766"/>
              <a:gd name="connsiteY72" fmla="*/ 909968 h 1896804"/>
              <a:gd name="connsiteX73" fmla="*/ 1290196 w 3779766"/>
              <a:gd name="connsiteY73" fmla="*/ 910499 h 1896804"/>
              <a:gd name="connsiteX74" fmla="*/ 1343647 w 3779766"/>
              <a:gd name="connsiteY74" fmla="*/ 911030 h 1896804"/>
              <a:gd name="connsiteX75" fmla="*/ 1346343 w 3779766"/>
              <a:gd name="connsiteY75" fmla="*/ 895236 h 1896804"/>
              <a:gd name="connsiteX76" fmla="*/ 1352319 w 3779766"/>
              <a:gd name="connsiteY76" fmla="*/ 875285 h 1896804"/>
              <a:gd name="connsiteX77" fmla="*/ 1358188 w 3779766"/>
              <a:gd name="connsiteY77" fmla="*/ 856628 h 1896804"/>
              <a:gd name="connsiteX78" fmla="*/ 1409695 w 3779766"/>
              <a:gd name="connsiteY78" fmla="*/ 788810 h 1896804"/>
              <a:gd name="connsiteX79" fmla="*/ 1421840 w 3779766"/>
              <a:gd name="connsiteY79" fmla="*/ 771353 h 1896804"/>
              <a:gd name="connsiteX80" fmla="*/ 1425160 w 3779766"/>
              <a:gd name="connsiteY80" fmla="*/ 754866 h 1896804"/>
              <a:gd name="connsiteX81" fmla="*/ 1429695 w 3779766"/>
              <a:gd name="connsiteY81" fmla="*/ 742628 h 1896804"/>
              <a:gd name="connsiteX82" fmla="*/ 1435334 w 3779766"/>
              <a:gd name="connsiteY82" fmla="*/ 732376 h 1896804"/>
              <a:gd name="connsiteX83" fmla="*/ 1454475 w 3779766"/>
              <a:gd name="connsiteY83" fmla="*/ 768328 h 1896804"/>
              <a:gd name="connsiteX84" fmla="*/ 1472316 w 3779766"/>
              <a:gd name="connsiteY84" fmla="*/ 794721 h 1896804"/>
              <a:gd name="connsiteX85" fmla="*/ 1518688 w 3779766"/>
              <a:gd name="connsiteY85" fmla="*/ 895605 h 1896804"/>
              <a:gd name="connsiteX86" fmla="*/ 1525097 w 3779766"/>
              <a:gd name="connsiteY86" fmla="*/ 927355 h 1896804"/>
              <a:gd name="connsiteX87" fmla="*/ 1555361 w 3779766"/>
              <a:gd name="connsiteY87" fmla="*/ 918281 h 1896804"/>
              <a:gd name="connsiteX88" fmla="*/ 1616927 w 3779766"/>
              <a:gd name="connsiteY88" fmla="*/ 919620 h 1896804"/>
              <a:gd name="connsiteX89" fmla="*/ 1646759 w 3779766"/>
              <a:gd name="connsiteY89" fmla="*/ 932782 h 1896804"/>
              <a:gd name="connsiteX90" fmla="*/ 1673059 w 3779766"/>
              <a:gd name="connsiteY90" fmla="*/ 946544 h 1896804"/>
              <a:gd name="connsiteX91" fmla="*/ 1684742 w 3779766"/>
              <a:gd name="connsiteY91" fmla="*/ 976862 h 1896804"/>
              <a:gd name="connsiteX92" fmla="*/ 1695871 w 3779766"/>
              <a:gd name="connsiteY92" fmla="*/ 990555 h 1896804"/>
              <a:gd name="connsiteX93" fmla="*/ 1693770 w 3779766"/>
              <a:gd name="connsiteY93" fmla="*/ 1015216 h 1896804"/>
              <a:gd name="connsiteX94" fmla="*/ 1682964 w 3779766"/>
              <a:gd name="connsiteY94" fmla="*/ 1036875 h 1896804"/>
              <a:gd name="connsiteX95" fmla="*/ 1680955 w 3779766"/>
              <a:gd name="connsiteY95" fmla="*/ 1123813 h 1896804"/>
              <a:gd name="connsiteX96" fmla="*/ 1682687 w 3779766"/>
              <a:gd name="connsiteY96" fmla="*/ 1206063 h 1896804"/>
              <a:gd name="connsiteX97" fmla="*/ 1689037 w 3779766"/>
              <a:gd name="connsiteY97" fmla="*/ 1267046 h 1896804"/>
              <a:gd name="connsiteX98" fmla="*/ 1694740 w 3779766"/>
              <a:gd name="connsiteY98" fmla="*/ 1313412 h 1896804"/>
              <a:gd name="connsiteX99" fmla="*/ 1742674 w 3779766"/>
              <a:gd name="connsiteY99" fmla="*/ 1294686 h 1896804"/>
              <a:gd name="connsiteX100" fmla="*/ 1800052 w 3779766"/>
              <a:gd name="connsiteY100" fmla="*/ 1306162 h 1896804"/>
              <a:gd name="connsiteX101" fmla="*/ 1839005 w 3779766"/>
              <a:gd name="connsiteY101" fmla="*/ 1350935 h 1896804"/>
              <a:gd name="connsiteX102" fmla="*/ 1844338 w 3779766"/>
              <a:gd name="connsiteY102" fmla="*/ 1368346 h 1896804"/>
              <a:gd name="connsiteX103" fmla="*/ 1849788 w 3779766"/>
              <a:gd name="connsiteY103" fmla="*/ 1386795 h 1896804"/>
              <a:gd name="connsiteX104" fmla="*/ 1855837 w 3779766"/>
              <a:gd name="connsiteY104" fmla="*/ 1400465 h 1896804"/>
              <a:gd name="connsiteX105" fmla="*/ 2002757 w 3779766"/>
              <a:gd name="connsiteY105" fmla="*/ 1409794 h 1896804"/>
              <a:gd name="connsiteX106" fmla="*/ 2025362 w 3779766"/>
              <a:gd name="connsiteY106" fmla="*/ 1401412 h 1896804"/>
              <a:gd name="connsiteX107" fmla="*/ 2062375 w 3779766"/>
              <a:gd name="connsiteY107" fmla="*/ 1386495 h 1896804"/>
              <a:gd name="connsiteX108" fmla="*/ 2098071 w 3779766"/>
              <a:gd name="connsiteY108" fmla="*/ 1379013 h 1896804"/>
              <a:gd name="connsiteX109" fmla="*/ 2146375 w 3779766"/>
              <a:gd name="connsiteY109" fmla="*/ 1371624 h 1896804"/>
              <a:gd name="connsiteX110" fmla="*/ 2188052 w 3779766"/>
              <a:gd name="connsiteY110" fmla="*/ 1368392 h 1896804"/>
              <a:gd name="connsiteX111" fmla="*/ 2251734 w 3779766"/>
              <a:gd name="connsiteY111" fmla="*/ 1372040 h 1896804"/>
              <a:gd name="connsiteX112" fmla="*/ 2272630 w 3779766"/>
              <a:gd name="connsiteY112" fmla="*/ 1392937 h 1896804"/>
              <a:gd name="connsiteX113" fmla="*/ 2281404 w 3779766"/>
              <a:gd name="connsiteY113" fmla="*/ 1413257 h 1896804"/>
              <a:gd name="connsiteX114" fmla="*/ 2318555 w 3779766"/>
              <a:gd name="connsiteY114" fmla="*/ 1423602 h 1896804"/>
              <a:gd name="connsiteX115" fmla="*/ 2349103 w 3779766"/>
              <a:gd name="connsiteY115" fmla="*/ 1425195 h 1896804"/>
              <a:gd name="connsiteX116" fmla="*/ 2366351 w 3779766"/>
              <a:gd name="connsiteY116" fmla="*/ 1410279 h 1896804"/>
              <a:gd name="connsiteX117" fmla="*/ 2396414 w 3779766"/>
              <a:gd name="connsiteY117" fmla="*/ 1395339 h 1896804"/>
              <a:gd name="connsiteX118" fmla="*/ 2438229 w 3779766"/>
              <a:gd name="connsiteY118" fmla="*/ 1414389 h 1896804"/>
              <a:gd name="connsiteX119" fmla="*/ 2487826 w 3779766"/>
              <a:gd name="connsiteY119" fmla="*/ 1408939 h 1896804"/>
              <a:gd name="connsiteX120" fmla="*/ 2563630 w 3779766"/>
              <a:gd name="connsiteY120" fmla="*/ 1395985 h 1896804"/>
              <a:gd name="connsiteX121" fmla="*/ 2615305 w 3779766"/>
              <a:gd name="connsiteY121" fmla="*/ 1394808 h 1896804"/>
              <a:gd name="connsiteX122" fmla="*/ 2617475 w 3779766"/>
              <a:gd name="connsiteY122" fmla="*/ 1385086 h 1896804"/>
              <a:gd name="connsiteX123" fmla="*/ 2628489 w 3779766"/>
              <a:gd name="connsiteY123" fmla="*/ 1356246 h 1896804"/>
              <a:gd name="connsiteX124" fmla="*/ 2634884 w 3779766"/>
              <a:gd name="connsiteY124" fmla="*/ 1166785 h 1896804"/>
              <a:gd name="connsiteX125" fmla="*/ 2632068 w 3779766"/>
              <a:gd name="connsiteY125" fmla="*/ 1142586 h 1896804"/>
              <a:gd name="connsiteX126" fmla="*/ 2636639 w 3779766"/>
              <a:gd name="connsiteY126" fmla="*/ 1120072 h 1896804"/>
              <a:gd name="connsiteX127" fmla="*/ 2647815 w 3779766"/>
              <a:gd name="connsiteY127" fmla="*/ 968342 h 1896804"/>
              <a:gd name="connsiteX128" fmla="*/ 2655042 w 3779766"/>
              <a:gd name="connsiteY128" fmla="*/ 589974 h 1896804"/>
              <a:gd name="connsiteX129" fmla="*/ 2662292 w 3779766"/>
              <a:gd name="connsiteY129" fmla="*/ 301566 h 1896804"/>
              <a:gd name="connsiteX130" fmla="*/ 2666125 w 3779766"/>
              <a:gd name="connsiteY130" fmla="*/ 162981 h 1896804"/>
              <a:gd name="connsiteX131" fmla="*/ 2683281 w 3779766"/>
              <a:gd name="connsiteY131" fmla="*/ 21448 h 1896804"/>
              <a:gd name="connsiteX132" fmla="*/ 2713251 w 3779766"/>
              <a:gd name="connsiteY132" fmla="*/ 6531 h 1896804"/>
              <a:gd name="connsiteX133" fmla="*/ 2720409 w 3779766"/>
              <a:gd name="connsiteY133" fmla="*/ 18599 h 1896804"/>
              <a:gd name="connsiteX134" fmla="*/ 2726389 w 3779766"/>
              <a:gd name="connsiteY134" fmla="*/ 33109 h 1896804"/>
              <a:gd name="connsiteX135" fmla="*/ 2742090 w 3779766"/>
              <a:gd name="connsiteY135" fmla="*/ 296124 h 1896804"/>
              <a:gd name="connsiteX136" fmla="*/ 2749340 w 3779766"/>
              <a:gd name="connsiteY136" fmla="*/ 570023 h 1896804"/>
              <a:gd name="connsiteX137" fmla="*/ 2756937 w 3779766"/>
              <a:gd name="connsiteY137" fmla="*/ 883136 h 1896804"/>
              <a:gd name="connsiteX138" fmla="*/ 2760516 w 3779766"/>
              <a:gd name="connsiteY138" fmla="*/ 1109173 h 1896804"/>
              <a:gd name="connsiteX139" fmla="*/ 2769544 w 3779766"/>
              <a:gd name="connsiteY139" fmla="*/ 1118894 h 1896804"/>
              <a:gd name="connsiteX140" fmla="*/ 2774023 w 3779766"/>
              <a:gd name="connsiteY140" fmla="*/ 1144479 h 1896804"/>
              <a:gd name="connsiteX141" fmla="*/ 2769636 w 3779766"/>
              <a:gd name="connsiteY141" fmla="*/ 1245894 h 1896804"/>
              <a:gd name="connsiteX142" fmla="*/ 2769775 w 3779766"/>
              <a:gd name="connsiteY142" fmla="*/ 1342738 h 1896804"/>
              <a:gd name="connsiteX143" fmla="*/ 2779611 w 3779766"/>
              <a:gd name="connsiteY143" fmla="*/ 1358093 h 1896804"/>
              <a:gd name="connsiteX144" fmla="*/ 2789424 w 3779766"/>
              <a:gd name="connsiteY144" fmla="*/ 1380306 h 1896804"/>
              <a:gd name="connsiteX145" fmla="*/ 2836827 w 3779766"/>
              <a:gd name="connsiteY145" fmla="*/ 1398271 h 1896804"/>
              <a:gd name="connsiteX146" fmla="*/ 2887371 w 3779766"/>
              <a:gd name="connsiteY146" fmla="*/ 1412149 h 1896804"/>
              <a:gd name="connsiteX147" fmla="*/ 2970632 w 3779766"/>
              <a:gd name="connsiteY147" fmla="*/ 1426188 h 1896804"/>
              <a:gd name="connsiteX148" fmla="*/ 3085688 w 3779766"/>
              <a:gd name="connsiteY148" fmla="*/ 1448009 h 1896804"/>
              <a:gd name="connsiteX149" fmla="*/ 3113996 w 3779766"/>
              <a:gd name="connsiteY149" fmla="*/ 1460917 h 1896804"/>
              <a:gd name="connsiteX150" fmla="*/ 3134061 w 3779766"/>
              <a:gd name="connsiteY150" fmla="*/ 1468422 h 1896804"/>
              <a:gd name="connsiteX151" fmla="*/ 3134061 w 3779766"/>
              <a:gd name="connsiteY151" fmla="*/ 1491443 h 1896804"/>
              <a:gd name="connsiteX152" fmla="*/ 3134061 w 3779766"/>
              <a:gd name="connsiteY152" fmla="*/ 1514488 h 1896804"/>
              <a:gd name="connsiteX153" fmla="*/ 3156736 w 3779766"/>
              <a:gd name="connsiteY153" fmla="*/ 1516497 h 1896804"/>
              <a:gd name="connsiteX154" fmla="*/ 3299107 w 3779766"/>
              <a:gd name="connsiteY154" fmla="*/ 1522477 h 1896804"/>
              <a:gd name="connsiteX155" fmla="*/ 3433327 w 3779766"/>
              <a:gd name="connsiteY155" fmla="*/ 1529751 h 1896804"/>
              <a:gd name="connsiteX156" fmla="*/ 3518575 w 3779766"/>
              <a:gd name="connsiteY156" fmla="*/ 1558568 h 1896804"/>
              <a:gd name="connsiteX157" fmla="*/ 3656420 w 3779766"/>
              <a:gd name="connsiteY157" fmla="*/ 1609022 h 1896804"/>
              <a:gd name="connsiteX158" fmla="*/ 3743353 w 3779766"/>
              <a:gd name="connsiteY158" fmla="*/ 1644882 h 1896804"/>
              <a:gd name="connsiteX159" fmla="*/ 3773970 w 3779766"/>
              <a:gd name="connsiteY159" fmla="*/ 1660168 h 1896804"/>
              <a:gd name="connsiteX160" fmla="*/ 3779766 w 3779766"/>
              <a:gd name="connsiteY160" fmla="*/ 1681712 h 1896804"/>
              <a:gd name="connsiteX161" fmla="*/ 3776141 w 3779766"/>
              <a:gd name="connsiteY161" fmla="*/ 1705519 h 1896804"/>
              <a:gd name="connsiteX162" fmla="*/ 3776141 w 3779766"/>
              <a:gd name="connsiteY162" fmla="*/ 1770820 h 1896804"/>
              <a:gd name="connsiteX163" fmla="*/ 3779766 w 3779766"/>
              <a:gd name="connsiteY163" fmla="*/ 1810929 h 1896804"/>
              <a:gd name="connsiteX164" fmla="*/ 3774363 w 3779766"/>
              <a:gd name="connsiteY164" fmla="*/ 1848821 h 1896804"/>
              <a:gd name="connsiteX165" fmla="*/ 3770484 w 3779766"/>
              <a:gd name="connsiteY165" fmla="*/ 1896804 h 1896804"/>
              <a:gd name="connsiteX166" fmla="*/ 3598396 w 3779766"/>
              <a:gd name="connsiteY166" fmla="*/ 1631374 h 1896804"/>
              <a:gd name="connsiteX167" fmla="*/ 3569372 w 3779766"/>
              <a:gd name="connsiteY167" fmla="*/ 1622161 h 1896804"/>
              <a:gd name="connsiteX168" fmla="*/ 3482301 w 3779766"/>
              <a:gd name="connsiteY168" fmla="*/ 1587363 h 1896804"/>
              <a:gd name="connsiteX169" fmla="*/ 3409707 w 3779766"/>
              <a:gd name="connsiteY169" fmla="*/ 1558592 h 1896804"/>
              <a:gd name="connsiteX170" fmla="*/ 3439169 w 3779766"/>
              <a:gd name="connsiteY170" fmla="*/ 1580782 h 1896804"/>
              <a:gd name="connsiteX171" fmla="*/ 3466369 w 3779766"/>
              <a:gd name="connsiteY171" fmla="*/ 1595283 h 1896804"/>
              <a:gd name="connsiteX172" fmla="*/ 3476066 w 3779766"/>
              <a:gd name="connsiteY172" fmla="*/ 1602118 h 1896804"/>
              <a:gd name="connsiteX173" fmla="*/ 3534922 w 3779766"/>
              <a:gd name="connsiteY173" fmla="*/ 1625809 h 1896804"/>
              <a:gd name="connsiteX174" fmla="*/ 3582072 w 3779766"/>
              <a:gd name="connsiteY174" fmla="*/ 1634237 h 1896804"/>
              <a:gd name="connsiteX175" fmla="*/ 3598396 w 3779766"/>
              <a:gd name="connsiteY175" fmla="*/ 1631374 h 1896804"/>
              <a:gd name="connsiteX0" fmla="*/ 3770484 w 3779766"/>
              <a:gd name="connsiteY0" fmla="*/ 1896804 h 1896804"/>
              <a:gd name="connsiteX1" fmla="*/ 142604 w 3779766"/>
              <a:gd name="connsiteY1" fmla="*/ 1872276 h 1896804"/>
              <a:gd name="connsiteX2" fmla="*/ 237085 w 3779766"/>
              <a:gd name="connsiteY2" fmla="*/ 1810721 h 1896804"/>
              <a:gd name="connsiteX3" fmla="*/ 87364 w 3779766"/>
              <a:gd name="connsiteY3" fmla="*/ 1778232 h 1896804"/>
              <a:gd name="connsiteX4" fmla="*/ 26601 w 3779766"/>
              <a:gd name="connsiteY4" fmla="*/ 1767149 h 1896804"/>
              <a:gd name="connsiteX5" fmla="*/ 7079 w 3779766"/>
              <a:gd name="connsiteY5" fmla="*/ 1752578 h 1896804"/>
              <a:gd name="connsiteX6" fmla="*/ 3451 w 3779766"/>
              <a:gd name="connsiteY6" fmla="*/ 1747244 h 1896804"/>
              <a:gd name="connsiteX7" fmla="*/ 4500 w 3779766"/>
              <a:gd name="connsiteY7" fmla="*/ 1734983 h 1896804"/>
              <a:gd name="connsiteX8" fmla="*/ 99583 w 3779766"/>
              <a:gd name="connsiteY8" fmla="*/ 1709006 h 1896804"/>
              <a:gd name="connsiteX9" fmla="*/ 142152 w 3779766"/>
              <a:gd name="connsiteY9" fmla="*/ 1698730 h 1896804"/>
              <a:gd name="connsiteX10" fmla="*/ 144871 w 3779766"/>
              <a:gd name="connsiteY10" fmla="*/ 1648415 h 1896804"/>
              <a:gd name="connsiteX11" fmla="*/ 144927 w 3779766"/>
              <a:gd name="connsiteY11" fmla="*/ 1602187 h 1896804"/>
              <a:gd name="connsiteX12" fmla="*/ 127095 w 3779766"/>
              <a:gd name="connsiteY12" fmla="*/ 1590388 h 1896804"/>
              <a:gd name="connsiteX13" fmla="*/ 98069 w 3779766"/>
              <a:gd name="connsiteY13" fmla="*/ 1537232 h 1896804"/>
              <a:gd name="connsiteX14" fmla="*/ 116284 w 3779766"/>
              <a:gd name="connsiteY14" fmla="*/ 1494237 h 1896804"/>
              <a:gd name="connsiteX15" fmla="*/ 123160 w 3779766"/>
              <a:gd name="connsiteY15" fmla="*/ 1487425 h 1896804"/>
              <a:gd name="connsiteX16" fmla="*/ 126661 w 3779766"/>
              <a:gd name="connsiteY16" fmla="*/ 1482414 h 1896804"/>
              <a:gd name="connsiteX17" fmla="*/ 134770 w 3779766"/>
              <a:gd name="connsiteY17" fmla="*/ 1463134 h 1896804"/>
              <a:gd name="connsiteX18" fmla="*/ 128905 w 3779766"/>
              <a:gd name="connsiteY18" fmla="*/ 1445192 h 1896804"/>
              <a:gd name="connsiteX19" fmla="*/ 86073 w 3779766"/>
              <a:gd name="connsiteY19" fmla="*/ 1398964 h 1896804"/>
              <a:gd name="connsiteX20" fmla="*/ 58682 w 3779766"/>
              <a:gd name="connsiteY20" fmla="*/ 1370193 h 1896804"/>
              <a:gd name="connsiteX21" fmla="*/ 82515 w 3779766"/>
              <a:gd name="connsiteY21" fmla="*/ 1360471 h 1896804"/>
              <a:gd name="connsiteX22" fmla="*/ 107588 w 3779766"/>
              <a:gd name="connsiteY22" fmla="*/ 1354075 h 1896804"/>
              <a:gd name="connsiteX23" fmla="*/ 109029 w 3779766"/>
              <a:gd name="connsiteY23" fmla="*/ 1134134 h 1896804"/>
              <a:gd name="connsiteX24" fmla="*/ 106773 w 3779766"/>
              <a:gd name="connsiteY24" fmla="*/ 996282 h 1896804"/>
              <a:gd name="connsiteX25" fmla="*/ 108173 w 3779766"/>
              <a:gd name="connsiteY25" fmla="*/ 925000 h 1896804"/>
              <a:gd name="connsiteX26" fmla="*/ 112502 w 3779766"/>
              <a:gd name="connsiteY26" fmla="*/ 892765 h 1896804"/>
              <a:gd name="connsiteX27" fmla="*/ 187551 w 3779766"/>
              <a:gd name="connsiteY27" fmla="*/ 893319 h 1896804"/>
              <a:gd name="connsiteX28" fmla="*/ 206618 w 3779766"/>
              <a:gd name="connsiteY28" fmla="*/ 888770 h 1896804"/>
              <a:gd name="connsiteX29" fmla="*/ 212060 w 3779766"/>
              <a:gd name="connsiteY29" fmla="*/ 871614 h 1896804"/>
              <a:gd name="connsiteX30" fmla="*/ 217602 w 3779766"/>
              <a:gd name="connsiteY30" fmla="*/ 855288 h 1896804"/>
              <a:gd name="connsiteX31" fmla="*/ 224734 w 3779766"/>
              <a:gd name="connsiteY31" fmla="*/ 834853 h 1896804"/>
              <a:gd name="connsiteX32" fmla="*/ 231984 w 3779766"/>
              <a:gd name="connsiteY32" fmla="*/ 811277 h 1896804"/>
              <a:gd name="connsiteX33" fmla="*/ 256610 w 3779766"/>
              <a:gd name="connsiteY33" fmla="*/ 750017 h 1896804"/>
              <a:gd name="connsiteX34" fmla="*/ 291579 w 3779766"/>
              <a:gd name="connsiteY34" fmla="*/ 723832 h 1896804"/>
              <a:gd name="connsiteX35" fmla="*/ 315396 w 3779766"/>
              <a:gd name="connsiteY35" fmla="*/ 711501 h 1896804"/>
              <a:gd name="connsiteX36" fmla="*/ 315428 w 3779766"/>
              <a:gd name="connsiteY36" fmla="*/ 689750 h 1896804"/>
              <a:gd name="connsiteX37" fmla="*/ 323912 w 3779766"/>
              <a:gd name="connsiteY37" fmla="*/ 657422 h 1896804"/>
              <a:gd name="connsiteX38" fmla="*/ 336154 w 3779766"/>
              <a:gd name="connsiteY38" fmla="*/ 649202 h 1896804"/>
              <a:gd name="connsiteX39" fmla="*/ 351700 w 3779766"/>
              <a:gd name="connsiteY39" fmla="*/ 701942 h 1896804"/>
              <a:gd name="connsiteX40" fmla="*/ 372476 w 3779766"/>
              <a:gd name="connsiteY40" fmla="*/ 730274 h 1896804"/>
              <a:gd name="connsiteX41" fmla="*/ 426111 w 3779766"/>
              <a:gd name="connsiteY41" fmla="*/ 821229 h 1896804"/>
              <a:gd name="connsiteX42" fmla="*/ 431974 w 3779766"/>
              <a:gd name="connsiteY42" fmla="*/ 838755 h 1896804"/>
              <a:gd name="connsiteX43" fmla="*/ 434606 w 3779766"/>
              <a:gd name="connsiteY43" fmla="*/ 856974 h 1896804"/>
              <a:gd name="connsiteX44" fmla="*/ 437739 w 3779766"/>
              <a:gd name="connsiteY44" fmla="*/ 876994 h 1896804"/>
              <a:gd name="connsiteX45" fmla="*/ 543964 w 3779766"/>
              <a:gd name="connsiteY45" fmla="*/ 883783 h 1896804"/>
              <a:gd name="connsiteX46" fmla="*/ 571249 w 3779766"/>
              <a:gd name="connsiteY46" fmla="*/ 851640 h 1896804"/>
              <a:gd name="connsiteX47" fmla="*/ 607848 w 3779766"/>
              <a:gd name="connsiteY47" fmla="*/ 847553 h 1896804"/>
              <a:gd name="connsiteX48" fmla="*/ 654748 w 3779766"/>
              <a:gd name="connsiteY48" fmla="*/ 841873 h 1896804"/>
              <a:gd name="connsiteX49" fmla="*/ 706878 w 3779766"/>
              <a:gd name="connsiteY49" fmla="*/ 832706 h 1896804"/>
              <a:gd name="connsiteX50" fmla="*/ 748989 w 3779766"/>
              <a:gd name="connsiteY50" fmla="*/ 823700 h 1896804"/>
              <a:gd name="connsiteX51" fmla="*/ 762734 w 3779766"/>
              <a:gd name="connsiteY51" fmla="*/ 792666 h 1896804"/>
              <a:gd name="connsiteX52" fmla="*/ 780389 w 3779766"/>
              <a:gd name="connsiteY52" fmla="*/ 729258 h 1896804"/>
              <a:gd name="connsiteX53" fmla="*/ 792756 w 3779766"/>
              <a:gd name="connsiteY53" fmla="*/ 707507 h 1896804"/>
              <a:gd name="connsiteX54" fmla="*/ 813608 w 3779766"/>
              <a:gd name="connsiteY54" fmla="*/ 677650 h 1896804"/>
              <a:gd name="connsiteX55" fmla="*/ 883327 w 3779766"/>
              <a:gd name="connsiteY55" fmla="*/ 636710 h 1896804"/>
              <a:gd name="connsiteX56" fmla="*/ 899467 w 3779766"/>
              <a:gd name="connsiteY56" fmla="*/ 624195 h 1896804"/>
              <a:gd name="connsiteX57" fmla="*/ 904965 w 3779766"/>
              <a:gd name="connsiteY57" fmla="*/ 594685 h 1896804"/>
              <a:gd name="connsiteX58" fmla="*/ 912758 w 3779766"/>
              <a:gd name="connsiteY58" fmla="*/ 554275 h 1896804"/>
              <a:gd name="connsiteX59" fmla="*/ 936503 w 3779766"/>
              <a:gd name="connsiteY59" fmla="*/ 561734 h 1896804"/>
              <a:gd name="connsiteX60" fmla="*/ 942372 w 3779766"/>
              <a:gd name="connsiteY60" fmla="*/ 585540 h 1896804"/>
              <a:gd name="connsiteX61" fmla="*/ 946665 w 3779766"/>
              <a:gd name="connsiteY61" fmla="*/ 598448 h 1896804"/>
              <a:gd name="connsiteX62" fmla="*/ 948835 w 3779766"/>
              <a:gd name="connsiteY62" fmla="*/ 622809 h 1896804"/>
              <a:gd name="connsiteX63" fmla="*/ 969655 w 3779766"/>
              <a:gd name="connsiteY63" fmla="*/ 642229 h 1896804"/>
              <a:gd name="connsiteX64" fmla="*/ 1048197 w 3779766"/>
              <a:gd name="connsiteY64" fmla="*/ 708453 h 1896804"/>
              <a:gd name="connsiteX65" fmla="*/ 1051127 w 3779766"/>
              <a:gd name="connsiteY65" fmla="*/ 713326 h 1896804"/>
              <a:gd name="connsiteX66" fmla="*/ 1082825 w 3779766"/>
              <a:gd name="connsiteY66" fmla="*/ 806798 h 1896804"/>
              <a:gd name="connsiteX67" fmla="*/ 1085263 w 3779766"/>
              <a:gd name="connsiteY67" fmla="*/ 831528 h 1896804"/>
              <a:gd name="connsiteX68" fmla="*/ 1103913 w 3779766"/>
              <a:gd name="connsiteY68" fmla="*/ 844366 h 1896804"/>
              <a:gd name="connsiteX69" fmla="*/ 1137802 w 3779766"/>
              <a:gd name="connsiteY69" fmla="*/ 863162 h 1896804"/>
              <a:gd name="connsiteX70" fmla="*/ 1194891 w 3779766"/>
              <a:gd name="connsiteY70" fmla="*/ 889555 h 1896804"/>
              <a:gd name="connsiteX71" fmla="*/ 1236746 w 3779766"/>
              <a:gd name="connsiteY71" fmla="*/ 909968 h 1896804"/>
              <a:gd name="connsiteX72" fmla="*/ 1290196 w 3779766"/>
              <a:gd name="connsiteY72" fmla="*/ 910499 h 1896804"/>
              <a:gd name="connsiteX73" fmla="*/ 1343647 w 3779766"/>
              <a:gd name="connsiteY73" fmla="*/ 911030 h 1896804"/>
              <a:gd name="connsiteX74" fmla="*/ 1346343 w 3779766"/>
              <a:gd name="connsiteY74" fmla="*/ 895236 h 1896804"/>
              <a:gd name="connsiteX75" fmla="*/ 1352319 w 3779766"/>
              <a:gd name="connsiteY75" fmla="*/ 875285 h 1896804"/>
              <a:gd name="connsiteX76" fmla="*/ 1358188 w 3779766"/>
              <a:gd name="connsiteY76" fmla="*/ 856628 h 1896804"/>
              <a:gd name="connsiteX77" fmla="*/ 1409695 w 3779766"/>
              <a:gd name="connsiteY77" fmla="*/ 788810 h 1896804"/>
              <a:gd name="connsiteX78" fmla="*/ 1421840 w 3779766"/>
              <a:gd name="connsiteY78" fmla="*/ 771353 h 1896804"/>
              <a:gd name="connsiteX79" fmla="*/ 1425160 w 3779766"/>
              <a:gd name="connsiteY79" fmla="*/ 754866 h 1896804"/>
              <a:gd name="connsiteX80" fmla="*/ 1429695 w 3779766"/>
              <a:gd name="connsiteY80" fmla="*/ 742628 h 1896804"/>
              <a:gd name="connsiteX81" fmla="*/ 1435334 w 3779766"/>
              <a:gd name="connsiteY81" fmla="*/ 732376 h 1896804"/>
              <a:gd name="connsiteX82" fmla="*/ 1454475 w 3779766"/>
              <a:gd name="connsiteY82" fmla="*/ 768328 h 1896804"/>
              <a:gd name="connsiteX83" fmla="*/ 1472316 w 3779766"/>
              <a:gd name="connsiteY83" fmla="*/ 794721 h 1896804"/>
              <a:gd name="connsiteX84" fmla="*/ 1518688 w 3779766"/>
              <a:gd name="connsiteY84" fmla="*/ 895605 h 1896804"/>
              <a:gd name="connsiteX85" fmla="*/ 1525097 w 3779766"/>
              <a:gd name="connsiteY85" fmla="*/ 927355 h 1896804"/>
              <a:gd name="connsiteX86" fmla="*/ 1555361 w 3779766"/>
              <a:gd name="connsiteY86" fmla="*/ 918281 h 1896804"/>
              <a:gd name="connsiteX87" fmla="*/ 1616927 w 3779766"/>
              <a:gd name="connsiteY87" fmla="*/ 919620 h 1896804"/>
              <a:gd name="connsiteX88" fmla="*/ 1646759 w 3779766"/>
              <a:gd name="connsiteY88" fmla="*/ 932782 h 1896804"/>
              <a:gd name="connsiteX89" fmla="*/ 1673059 w 3779766"/>
              <a:gd name="connsiteY89" fmla="*/ 946544 h 1896804"/>
              <a:gd name="connsiteX90" fmla="*/ 1684742 w 3779766"/>
              <a:gd name="connsiteY90" fmla="*/ 976862 h 1896804"/>
              <a:gd name="connsiteX91" fmla="*/ 1695871 w 3779766"/>
              <a:gd name="connsiteY91" fmla="*/ 990555 h 1896804"/>
              <a:gd name="connsiteX92" fmla="*/ 1693770 w 3779766"/>
              <a:gd name="connsiteY92" fmla="*/ 1015216 h 1896804"/>
              <a:gd name="connsiteX93" fmla="*/ 1682964 w 3779766"/>
              <a:gd name="connsiteY93" fmla="*/ 1036875 h 1896804"/>
              <a:gd name="connsiteX94" fmla="*/ 1680955 w 3779766"/>
              <a:gd name="connsiteY94" fmla="*/ 1123813 h 1896804"/>
              <a:gd name="connsiteX95" fmla="*/ 1682687 w 3779766"/>
              <a:gd name="connsiteY95" fmla="*/ 1206063 h 1896804"/>
              <a:gd name="connsiteX96" fmla="*/ 1689037 w 3779766"/>
              <a:gd name="connsiteY96" fmla="*/ 1267046 h 1896804"/>
              <a:gd name="connsiteX97" fmla="*/ 1694740 w 3779766"/>
              <a:gd name="connsiteY97" fmla="*/ 1313412 h 1896804"/>
              <a:gd name="connsiteX98" fmla="*/ 1742674 w 3779766"/>
              <a:gd name="connsiteY98" fmla="*/ 1294686 h 1896804"/>
              <a:gd name="connsiteX99" fmla="*/ 1800052 w 3779766"/>
              <a:gd name="connsiteY99" fmla="*/ 1306162 h 1896804"/>
              <a:gd name="connsiteX100" fmla="*/ 1839005 w 3779766"/>
              <a:gd name="connsiteY100" fmla="*/ 1350935 h 1896804"/>
              <a:gd name="connsiteX101" fmla="*/ 1844338 w 3779766"/>
              <a:gd name="connsiteY101" fmla="*/ 1368346 h 1896804"/>
              <a:gd name="connsiteX102" fmla="*/ 1849788 w 3779766"/>
              <a:gd name="connsiteY102" fmla="*/ 1386795 h 1896804"/>
              <a:gd name="connsiteX103" fmla="*/ 1855837 w 3779766"/>
              <a:gd name="connsiteY103" fmla="*/ 1400465 h 1896804"/>
              <a:gd name="connsiteX104" fmla="*/ 2002757 w 3779766"/>
              <a:gd name="connsiteY104" fmla="*/ 1409794 h 1896804"/>
              <a:gd name="connsiteX105" fmla="*/ 2025362 w 3779766"/>
              <a:gd name="connsiteY105" fmla="*/ 1401412 h 1896804"/>
              <a:gd name="connsiteX106" fmla="*/ 2062375 w 3779766"/>
              <a:gd name="connsiteY106" fmla="*/ 1386495 h 1896804"/>
              <a:gd name="connsiteX107" fmla="*/ 2098071 w 3779766"/>
              <a:gd name="connsiteY107" fmla="*/ 1379013 h 1896804"/>
              <a:gd name="connsiteX108" fmla="*/ 2146375 w 3779766"/>
              <a:gd name="connsiteY108" fmla="*/ 1371624 h 1896804"/>
              <a:gd name="connsiteX109" fmla="*/ 2188052 w 3779766"/>
              <a:gd name="connsiteY109" fmla="*/ 1368392 h 1896804"/>
              <a:gd name="connsiteX110" fmla="*/ 2251734 w 3779766"/>
              <a:gd name="connsiteY110" fmla="*/ 1372040 h 1896804"/>
              <a:gd name="connsiteX111" fmla="*/ 2272630 w 3779766"/>
              <a:gd name="connsiteY111" fmla="*/ 1392937 h 1896804"/>
              <a:gd name="connsiteX112" fmla="*/ 2281404 w 3779766"/>
              <a:gd name="connsiteY112" fmla="*/ 1413257 h 1896804"/>
              <a:gd name="connsiteX113" fmla="*/ 2318555 w 3779766"/>
              <a:gd name="connsiteY113" fmla="*/ 1423602 h 1896804"/>
              <a:gd name="connsiteX114" fmla="*/ 2349103 w 3779766"/>
              <a:gd name="connsiteY114" fmla="*/ 1425195 h 1896804"/>
              <a:gd name="connsiteX115" fmla="*/ 2366351 w 3779766"/>
              <a:gd name="connsiteY115" fmla="*/ 1410279 h 1896804"/>
              <a:gd name="connsiteX116" fmla="*/ 2396414 w 3779766"/>
              <a:gd name="connsiteY116" fmla="*/ 1395339 h 1896804"/>
              <a:gd name="connsiteX117" fmla="*/ 2438229 w 3779766"/>
              <a:gd name="connsiteY117" fmla="*/ 1414389 h 1896804"/>
              <a:gd name="connsiteX118" fmla="*/ 2487826 w 3779766"/>
              <a:gd name="connsiteY118" fmla="*/ 1408939 h 1896804"/>
              <a:gd name="connsiteX119" fmla="*/ 2563630 w 3779766"/>
              <a:gd name="connsiteY119" fmla="*/ 1395985 h 1896804"/>
              <a:gd name="connsiteX120" fmla="*/ 2615305 w 3779766"/>
              <a:gd name="connsiteY120" fmla="*/ 1394808 h 1896804"/>
              <a:gd name="connsiteX121" fmla="*/ 2617475 w 3779766"/>
              <a:gd name="connsiteY121" fmla="*/ 1385086 h 1896804"/>
              <a:gd name="connsiteX122" fmla="*/ 2628489 w 3779766"/>
              <a:gd name="connsiteY122" fmla="*/ 1356246 h 1896804"/>
              <a:gd name="connsiteX123" fmla="*/ 2634884 w 3779766"/>
              <a:gd name="connsiteY123" fmla="*/ 1166785 h 1896804"/>
              <a:gd name="connsiteX124" fmla="*/ 2632068 w 3779766"/>
              <a:gd name="connsiteY124" fmla="*/ 1142586 h 1896804"/>
              <a:gd name="connsiteX125" fmla="*/ 2636639 w 3779766"/>
              <a:gd name="connsiteY125" fmla="*/ 1120072 h 1896804"/>
              <a:gd name="connsiteX126" fmla="*/ 2647815 w 3779766"/>
              <a:gd name="connsiteY126" fmla="*/ 968342 h 1896804"/>
              <a:gd name="connsiteX127" fmla="*/ 2655042 w 3779766"/>
              <a:gd name="connsiteY127" fmla="*/ 589974 h 1896804"/>
              <a:gd name="connsiteX128" fmla="*/ 2662292 w 3779766"/>
              <a:gd name="connsiteY128" fmla="*/ 301566 h 1896804"/>
              <a:gd name="connsiteX129" fmla="*/ 2666125 w 3779766"/>
              <a:gd name="connsiteY129" fmla="*/ 162981 h 1896804"/>
              <a:gd name="connsiteX130" fmla="*/ 2683281 w 3779766"/>
              <a:gd name="connsiteY130" fmla="*/ 21448 h 1896804"/>
              <a:gd name="connsiteX131" fmla="*/ 2713251 w 3779766"/>
              <a:gd name="connsiteY131" fmla="*/ 6531 h 1896804"/>
              <a:gd name="connsiteX132" fmla="*/ 2720409 w 3779766"/>
              <a:gd name="connsiteY132" fmla="*/ 18599 h 1896804"/>
              <a:gd name="connsiteX133" fmla="*/ 2726389 w 3779766"/>
              <a:gd name="connsiteY133" fmla="*/ 33109 h 1896804"/>
              <a:gd name="connsiteX134" fmla="*/ 2742090 w 3779766"/>
              <a:gd name="connsiteY134" fmla="*/ 296124 h 1896804"/>
              <a:gd name="connsiteX135" fmla="*/ 2749340 w 3779766"/>
              <a:gd name="connsiteY135" fmla="*/ 570023 h 1896804"/>
              <a:gd name="connsiteX136" fmla="*/ 2756937 w 3779766"/>
              <a:gd name="connsiteY136" fmla="*/ 883136 h 1896804"/>
              <a:gd name="connsiteX137" fmla="*/ 2760516 w 3779766"/>
              <a:gd name="connsiteY137" fmla="*/ 1109173 h 1896804"/>
              <a:gd name="connsiteX138" fmla="*/ 2769544 w 3779766"/>
              <a:gd name="connsiteY138" fmla="*/ 1118894 h 1896804"/>
              <a:gd name="connsiteX139" fmla="*/ 2774023 w 3779766"/>
              <a:gd name="connsiteY139" fmla="*/ 1144479 h 1896804"/>
              <a:gd name="connsiteX140" fmla="*/ 2769636 w 3779766"/>
              <a:gd name="connsiteY140" fmla="*/ 1245894 h 1896804"/>
              <a:gd name="connsiteX141" fmla="*/ 2769775 w 3779766"/>
              <a:gd name="connsiteY141" fmla="*/ 1342738 h 1896804"/>
              <a:gd name="connsiteX142" fmla="*/ 2779611 w 3779766"/>
              <a:gd name="connsiteY142" fmla="*/ 1358093 h 1896804"/>
              <a:gd name="connsiteX143" fmla="*/ 2789424 w 3779766"/>
              <a:gd name="connsiteY143" fmla="*/ 1380306 h 1896804"/>
              <a:gd name="connsiteX144" fmla="*/ 2836827 w 3779766"/>
              <a:gd name="connsiteY144" fmla="*/ 1398271 h 1896804"/>
              <a:gd name="connsiteX145" fmla="*/ 2887371 w 3779766"/>
              <a:gd name="connsiteY145" fmla="*/ 1412149 h 1896804"/>
              <a:gd name="connsiteX146" fmla="*/ 2970632 w 3779766"/>
              <a:gd name="connsiteY146" fmla="*/ 1426188 h 1896804"/>
              <a:gd name="connsiteX147" fmla="*/ 3085688 w 3779766"/>
              <a:gd name="connsiteY147" fmla="*/ 1448009 h 1896804"/>
              <a:gd name="connsiteX148" fmla="*/ 3113996 w 3779766"/>
              <a:gd name="connsiteY148" fmla="*/ 1460917 h 1896804"/>
              <a:gd name="connsiteX149" fmla="*/ 3134061 w 3779766"/>
              <a:gd name="connsiteY149" fmla="*/ 1468422 h 1896804"/>
              <a:gd name="connsiteX150" fmla="*/ 3134061 w 3779766"/>
              <a:gd name="connsiteY150" fmla="*/ 1491443 h 1896804"/>
              <a:gd name="connsiteX151" fmla="*/ 3134061 w 3779766"/>
              <a:gd name="connsiteY151" fmla="*/ 1514488 h 1896804"/>
              <a:gd name="connsiteX152" fmla="*/ 3156736 w 3779766"/>
              <a:gd name="connsiteY152" fmla="*/ 1516497 h 1896804"/>
              <a:gd name="connsiteX153" fmla="*/ 3299107 w 3779766"/>
              <a:gd name="connsiteY153" fmla="*/ 1522477 h 1896804"/>
              <a:gd name="connsiteX154" fmla="*/ 3433327 w 3779766"/>
              <a:gd name="connsiteY154" fmla="*/ 1529751 h 1896804"/>
              <a:gd name="connsiteX155" fmla="*/ 3518575 w 3779766"/>
              <a:gd name="connsiteY155" fmla="*/ 1558568 h 1896804"/>
              <a:gd name="connsiteX156" fmla="*/ 3656420 w 3779766"/>
              <a:gd name="connsiteY156" fmla="*/ 1609022 h 1896804"/>
              <a:gd name="connsiteX157" fmla="*/ 3743353 w 3779766"/>
              <a:gd name="connsiteY157" fmla="*/ 1644882 h 1896804"/>
              <a:gd name="connsiteX158" fmla="*/ 3773970 w 3779766"/>
              <a:gd name="connsiteY158" fmla="*/ 1660168 h 1896804"/>
              <a:gd name="connsiteX159" fmla="*/ 3779766 w 3779766"/>
              <a:gd name="connsiteY159" fmla="*/ 1681712 h 1896804"/>
              <a:gd name="connsiteX160" fmla="*/ 3776141 w 3779766"/>
              <a:gd name="connsiteY160" fmla="*/ 1705519 h 1896804"/>
              <a:gd name="connsiteX161" fmla="*/ 3776141 w 3779766"/>
              <a:gd name="connsiteY161" fmla="*/ 1770820 h 1896804"/>
              <a:gd name="connsiteX162" fmla="*/ 3779766 w 3779766"/>
              <a:gd name="connsiteY162" fmla="*/ 1810929 h 1896804"/>
              <a:gd name="connsiteX163" fmla="*/ 3774363 w 3779766"/>
              <a:gd name="connsiteY163" fmla="*/ 1848821 h 1896804"/>
              <a:gd name="connsiteX164" fmla="*/ 3770484 w 3779766"/>
              <a:gd name="connsiteY164" fmla="*/ 1896804 h 1896804"/>
              <a:gd name="connsiteX165" fmla="*/ 3598396 w 3779766"/>
              <a:gd name="connsiteY165" fmla="*/ 1631374 h 1896804"/>
              <a:gd name="connsiteX166" fmla="*/ 3569372 w 3779766"/>
              <a:gd name="connsiteY166" fmla="*/ 1622161 h 1896804"/>
              <a:gd name="connsiteX167" fmla="*/ 3482301 w 3779766"/>
              <a:gd name="connsiteY167" fmla="*/ 1587363 h 1896804"/>
              <a:gd name="connsiteX168" fmla="*/ 3409707 w 3779766"/>
              <a:gd name="connsiteY168" fmla="*/ 1558592 h 1896804"/>
              <a:gd name="connsiteX169" fmla="*/ 3439169 w 3779766"/>
              <a:gd name="connsiteY169" fmla="*/ 1580782 h 1896804"/>
              <a:gd name="connsiteX170" fmla="*/ 3466369 w 3779766"/>
              <a:gd name="connsiteY170" fmla="*/ 1595283 h 1896804"/>
              <a:gd name="connsiteX171" fmla="*/ 3476066 w 3779766"/>
              <a:gd name="connsiteY171" fmla="*/ 1602118 h 1896804"/>
              <a:gd name="connsiteX172" fmla="*/ 3534922 w 3779766"/>
              <a:gd name="connsiteY172" fmla="*/ 1625809 h 1896804"/>
              <a:gd name="connsiteX173" fmla="*/ 3582072 w 3779766"/>
              <a:gd name="connsiteY173" fmla="*/ 1634237 h 1896804"/>
              <a:gd name="connsiteX174" fmla="*/ 3598396 w 3779766"/>
              <a:gd name="connsiteY174" fmla="*/ 1631374 h 1896804"/>
              <a:gd name="connsiteX0" fmla="*/ 3891706 w 3900988"/>
              <a:gd name="connsiteY0" fmla="*/ 1896804 h 1896804"/>
              <a:gd name="connsiteX1" fmla="*/ 263826 w 3900988"/>
              <a:gd name="connsiteY1" fmla="*/ 1872276 h 1896804"/>
              <a:gd name="connsiteX2" fmla="*/ 272582 w 3900988"/>
              <a:gd name="connsiteY2" fmla="*/ 1794053 h 1896804"/>
              <a:gd name="connsiteX3" fmla="*/ 208586 w 3900988"/>
              <a:gd name="connsiteY3" fmla="*/ 1778232 h 1896804"/>
              <a:gd name="connsiteX4" fmla="*/ 147823 w 3900988"/>
              <a:gd name="connsiteY4" fmla="*/ 1767149 h 1896804"/>
              <a:gd name="connsiteX5" fmla="*/ 128301 w 3900988"/>
              <a:gd name="connsiteY5" fmla="*/ 1752578 h 1896804"/>
              <a:gd name="connsiteX6" fmla="*/ 124673 w 3900988"/>
              <a:gd name="connsiteY6" fmla="*/ 1747244 h 1896804"/>
              <a:gd name="connsiteX7" fmla="*/ 125722 w 3900988"/>
              <a:gd name="connsiteY7" fmla="*/ 1734983 h 1896804"/>
              <a:gd name="connsiteX8" fmla="*/ 220805 w 3900988"/>
              <a:gd name="connsiteY8" fmla="*/ 1709006 h 1896804"/>
              <a:gd name="connsiteX9" fmla="*/ 263374 w 3900988"/>
              <a:gd name="connsiteY9" fmla="*/ 1698730 h 1896804"/>
              <a:gd name="connsiteX10" fmla="*/ 266093 w 3900988"/>
              <a:gd name="connsiteY10" fmla="*/ 1648415 h 1896804"/>
              <a:gd name="connsiteX11" fmla="*/ 266149 w 3900988"/>
              <a:gd name="connsiteY11" fmla="*/ 1602187 h 1896804"/>
              <a:gd name="connsiteX12" fmla="*/ 248317 w 3900988"/>
              <a:gd name="connsiteY12" fmla="*/ 1590388 h 1896804"/>
              <a:gd name="connsiteX13" fmla="*/ 219291 w 3900988"/>
              <a:gd name="connsiteY13" fmla="*/ 1537232 h 1896804"/>
              <a:gd name="connsiteX14" fmla="*/ 237506 w 3900988"/>
              <a:gd name="connsiteY14" fmla="*/ 1494237 h 1896804"/>
              <a:gd name="connsiteX15" fmla="*/ 244382 w 3900988"/>
              <a:gd name="connsiteY15" fmla="*/ 1487425 h 1896804"/>
              <a:gd name="connsiteX16" fmla="*/ 247883 w 3900988"/>
              <a:gd name="connsiteY16" fmla="*/ 1482414 h 1896804"/>
              <a:gd name="connsiteX17" fmla="*/ 255992 w 3900988"/>
              <a:gd name="connsiteY17" fmla="*/ 1463134 h 1896804"/>
              <a:gd name="connsiteX18" fmla="*/ 250127 w 3900988"/>
              <a:gd name="connsiteY18" fmla="*/ 1445192 h 1896804"/>
              <a:gd name="connsiteX19" fmla="*/ 207295 w 3900988"/>
              <a:gd name="connsiteY19" fmla="*/ 1398964 h 1896804"/>
              <a:gd name="connsiteX20" fmla="*/ 179904 w 3900988"/>
              <a:gd name="connsiteY20" fmla="*/ 1370193 h 1896804"/>
              <a:gd name="connsiteX21" fmla="*/ 203737 w 3900988"/>
              <a:gd name="connsiteY21" fmla="*/ 1360471 h 1896804"/>
              <a:gd name="connsiteX22" fmla="*/ 228810 w 3900988"/>
              <a:gd name="connsiteY22" fmla="*/ 1354075 h 1896804"/>
              <a:gd name="connsiteX23" fmla="*/ 230251 w 3900988"/>
              <a:gd name="connsiteY23" fmla="*/ 1134134 h 1896804"/>
              <a:gd name="connsiteX24" fmla="*/ 227995 w 3900988"/>
              <a:gd name="connsiteY24" fmla="*/ 996282 h 1896804"/>
              <a:gd name="connsiteX25" fmla="*/ 229395 w 3900988"/>
              <a:gd name="connsiteY25" fmla="*/ 925000 h 1896804"/>
              <a:gd name="connsiteX26" fmla="*/ 233724 w 3900988"/>
              <a:gd name="connsiteY26" fmla="*/ 892765 h 1896804"/>
              <a:gd name="connsiteX27" fmla="*/ 308773 w 3900988"/>
              <a:gd name="connsiteY27" fmla="*/ 893319 h 1896804"/>
              <a:gd name="connsiteX28" fmla="*/ 327840 w 3900988"/>
              <a:gd name="connsiteY28" fmla="*/ 888770 h 1896804"/>
              <a:gd name="connsiteX29" fmla="*/ 333282 w 3900988"/>
              <a:gd name="connsiteY29" fmla="*/ 871614 h 1896804"/>
              <a:gd name="connsiteX30" fmla="*/ 338824 w 3900988"/>
              <a:gd name="connsiteY30" fmla="*/ 855288 h 1896804"/>
              <a:gd name="connsiteX31" fmla="*/ 345956 w 3900988"/>
              <a:gd name="connsiteY31" fmla="*/ 834853 h 1896804"/>
              <a:gd name="connsiteX32" fmla="*/ 353206 w 3900988"/>
              <a:gd name="connsiteY32" fmla="*/ 811277 h 1896804"/>
              <a:gd name="connsiteX33" fmla="*/ 377832 w 3900988"/>
              <a:gd name="connsiteY33" fmla="*/ 750017 h 1896804"/>
              <a:gd name="connsiteX34" fmla="*/ 412801 w 3900988"/>
              <a:gd name="connsiteY34" fmla="*/ 723832 h 1896804"/>
              <a:gd name="connsiteX35" fmla="*/ 436618 w 3900988"/>
              <a:gd name="connsiteY35" fmla="*/ 711501 h 1896804"/>
              <a:gd name="connsiteX36" fmla="*/ 436650 w 3900988"/>
              <a:gd name="connsiteY36" fmla="*/ 689750 h 1896804"/>
              <a:gd name="connsiteX37" fmla="*/ 445134 w 3900988"/>
              <a:gd name="connsiteY37" fmla="*/ 657422 h 1896804"/>
              <a:gd name="connsiteX38" fmla="*/ 457376 w 3900988"/>
              <a:gd name="connsiteY38" fmla="*/ 649202 h 1896804"/>
              <a:gd name="connsiteX39" fmla="*/ 472922 w 3900988"/>
              <a:gd name="connsiteY39" fmla="*/ 701942 h 1896804"/>
              <a:gd name="connsiteX40" fmla="*/ 493698 w 3900988"/>
              <a:gd name="connsiteY40" fmla="*/ 730274 h 1896804"/>
              <a:gd name="connsiteX41" fmla="*/ 547333 w 3900988"/>
              <a:gd name="connsiteY41" fmla="*/ 821229 h 1896804"/>
              <a:gd name="connsiteX42" fmla="*/ 553196 w 3900988"/>
              <a:gd name="connsiteY42" fmla="*/ 838755 h 1896804"/>
              <a:gd name="connsiteX43" fmla="*/ 555828 w 3900988"/>
              <a:gd name="connsiteY43" fmla="*/ 856974 h 1896804"/>
              <a:gd name="connsiteX44" fmla="*/ 558961 w 3900988"/>
              <a:gd name="connsiteY44" fmla="*/ 876994 h 1896804"/>
              <a:gd name="connsiteX45" fmla="*/ 665186 w 3900988"/>
              <a:gd name="connsiteY45" fmla="*/ 883783 h 1896804"/>
              <a:gd name="connsiteX46" fmla="*/ 692471 w 3900988"/>
              <a:gd name="connsiteY46" fmla="*/ 851640 h 1896804"/>
              <a:gd name="connsiteX47" fmla="*/ 729070 w 3900988"/>
              <a:gd name="connsiteY47" fmla="*/ 847553 h 1896804"/>
              <a:gd name="connsiteX48" fmla="*/ 775970 w 3900988"/>
              <a:gd name="connsiteY48" fmla="*/ 841873 h 1896804"/>
              <a:gd name="connsiteX49" fmla="*/ 828100 w 3900988"/>
              <a:gd name="connsiteY49" fmla="*/ 832706 h 1896804"/>
              <a:gd name="connsiteX50" fmla="*/ 870211 w 3900988"/>
              <a:gd name="connsiteY50" fmla="*/ 823700 h 1896804"/>
              <a:gd name="connsiteX51" fmla="*/ 883956 w 3900988"/>
              <a:gd name="connsiteY51" fmla="*/ 792666 h 1896804"/>
              <a:gd name="connsiteX52" fmla="*/ 901611 w 3900988"/>
              <a:gd name="connsiteY52" fmla="*/ 729258 h 1896804"/>
              <a:gd name="connsiteX53" fmla="*/ 913978 w 3900988"/>
              <a:gd name="connsiteY53" fmla="*/ 707507 h 1896804"/>
              <a:gd name="connsiteX54" fmla="*/ 934830 w 3900988"/>
              <a:gd name="connsiteY54" fmla="*/ 677650 h 1896804"/>
              <a:gd name="connsiteX55" fmla="*/ 1004549 w 3900988"/>
              <a:gd name="connsiteY55" fmla="*/ 636710 h 1896804"/>
              <a:gd name="connsiteX56" fmla="*/ 1020689 w 3900988"/>
              <a:gd name="connsiteY56" fmla="*/ 624195 h 1896804"/>
              <a:gd name="connsiteX57" fmla="*/ 1026187 w 3900988"/>
              <a:gd name="connsiteY57" fmla="*/ 594685 h 1896804"/>
              <a:gd name="connsiteX58" fmla="*/ 1033980 w 3900988"/>
              <a:gd name="connsiteY58" fmla="*/ 554275 h 1896804"/>
              <a:gd name="connsiteX59" fmla="*/ 1057725 w 3900988"/>
              <a:gd name="connsiteY59" fmla="*/ 561734 h 1896804"/>
              <a:gd name="connsiteX60" fmla="*/ 1063594 w 3900988"/>
              <a:gd name="connsiteY60" fmla="*/ 585540 h 1896804"/>
              <a:gd name="connsiteX61" fmla="*/ 1067887 w 3900988"/>
              <a:gd name="connsiteY61" fmla="*/ 598448 h 1896804"/>
              <a:gd name="connsiteX62" fmla="*/ 1070057 w 3900988"/>
              <a:gd name="connsiteY62" fmla="*/ 622809 h 1896804"/>
              <a:gd name="connsiteX63" fmla="*/ 1090877 w 3900988"/>
              <a:gd name="connsiteY63" fmla="*/ 642229 h 1896804"/>
              <a:gd name="connsiteX64" fmla="*/ 1169419 w 3900988"/>
              <a:gd name="connsiteY64" fmla="*/ 708453 h 1896804"/>
              <a:gd name="connsiteX65" fmla="*/ 1172349 w 3900988"/>
              <a:gd name="connsiteY65" fmla="*/ 713326 h 1896804"/>
              <a:gd name="connsiteX66" fmla="*/ 1204047 w 3900988"/>
              <a:gd name="connsiteY66" fmla="*/ 806798 h 1896804"/>
              <a:gd name="connsiteX67" fmla="*/ 1206485 w 3900988"/>
              <a:gd name="connsiteY67" fmla="*/ 831528 h 1896804"/>
              <a:gd name="connsiteX68" fmla="*/ 1225135 w 3900988"/>
              <a:gd name="connsiteY68" fmla="*/ 844366 h 1896804"/>
              <a:gd name="connsiteX69" fmla="*/ 1259024 w 3900988"/>
              <a:gd name="connsiteY69" fmla="*/ 863162 h 1896804"/>
              <a:gd name="connsiteX70" fmla="*/ 1316113 w 3900988"/>
              <a:gd name="connsiteY70" fmla="*/ 889555 h 1896804"/>
              <a:gd name="connsiteX71" fmla="*/ 1357968 w 3900988"/>
              <a:gd name="connsiteY71" fmla="*/ 909968 h 1896804"/>
              <a:gd name="connsiteX72" fmla="*/ 1411418 w 3900988"/>
              <a:gd name="connsiteY72" fmla="*/ 910499 h 1896804"/>
              <a:gd name="connsiteX73" fmla="*/ 1464869 w 3900988"/>
              <a:gd name="connsiteY73" fmla="*/ 911030 h 1896804"/>
              <a:gd name="connsiteX74" fmla="*/ 1467565 w 3900988"/>
              <a:gd name="connsiteY74" fmla="*/ 895236 h 1896804"/>
              <a:gd name="connsiteX75" fmla="*/ 1473541 w 3900988"/>
              <a:gd name="connsiteY75" fmla="*/ 875285 h 1896804"/>
              <a:gd name="connsiteX76" fmla="*/ 1479410 w 3900988"/>
              <a:gd name="connsiteY76" fmla="*/ 856628 h 1896804"/>
              <a:gd name="connsiteX77" fmla="*/ 1530917 w 3900988"/>
              <a:gd name="connsiteY77" fmla="*/ 788810 h 1896804"/>
              <a:gd name="connsiteX78" fmla="*/ 1543062 w 3900988"/>
              <a:gd name="connsiteY78" fmla="*/ 771353 h 1896804"/>
              <a:gd name="connsiteX79" fmla="*/ 1546382 w 3900988"/>
              <a:gd name="connsiteY79" fmla="*/ 754866 h 1896804"/>
              <a:gd name="connsiteX80" fmla="*/ 1550917 w 3900988"/>
              <a:gd name="connsiteY80" fmla="*/ 742628 h 1896804"/>
              <a:gd name="connsiteX81" fmla="*/ 1556556 w 3900988"/>
              <a:gd name="connsiteY81" fmla="*/ 732376 h 1896804"/>
              <a:gd name="connsiteX82" fmla="*/ 1575697 w 3900988"/>
              <a:gd name="connsiteY82" fmla="*/ 768328 h 1896804"/>
              <a:gd name="connsiteX83" fmla="*/ 1593538 w 3900988"/>
              <a:gd name="connsiteY83" fmla="*/ 794721 h 1896804"/>
              <a:gd name="connsiteX84" fmla="*/ 1639910 w 3900988"/>
              <a:gd name="connsiteY84" fmla="*/ 895605 h 1896804"/>
              <a:gd name="connsiteX85" fmla="*/ 1646319 w 3900988"/>
              <a:gd name="connsiteY85" fmla="*/ 927355 h 1896804"/>
              <a:gd name="connsiteX86" fmla="*/ 1676583 w 3900988"/>
              <a:gd name="connsiteY86" fmla="*/ 918281 h 1896804"/>
              <a:gd name="connsiteX87" fmla="*/ 1738149 w 3900988"/>
              <a:gd name="connsiteY87" fmla="*/ 919620 h 1896804"/>
              <a:gd name="connsiteX88" fmla="*/ 1767981 w 3900988"/>
              <a:gd name="connsiteY88" fmla="*/ 932782 h 1896804"/>
              <a:gd name="connsiteX89" fmla="*/ 1794281 w 3900988"/>
              <a:gd name="connsiteY89" fmla="*/ 946544 h 1896804"/>
              <a:gd name="connsiteX90" fmla="*/ 1805964 w 3900988"/>
              <a:gd name="connsiteY90" fmla="*/ 976862 h 1896804"/>
              <a:gd name="connsiteX91" fmla="*/ 1817093 w 3900988"/>
              <a:gd name="connsiteY91" fmla="*/ 990555 h 1896804"/>
              <a:gd name="connsiteX92" fmla="*/ 1814992 w 3900988"/>
              <a:gd name="connsiteY92" fmla="*/ 1015216 h 1896804"/>
              <a:gd name="connsiteX93" fmla="*/ 1804186 w 3900988"/>
              <a:gd name="connsiteY93" fmla="*/ 1036875 h 1896804"/>
              <a:gd name="connsiteX94" fmla="*/ 1802177 w 3900988"/>
              <a:gd name="connsiteY94" fmla="*/ 1123813 h 1896804"/>
              <a:gd name="connsiteX95" fmla="*/ 1803909 w 3900988"/>
              <a:gd name="connsiteY95" fmla="*/ 1206063 h 1896804"/>
              <a:gd name="connsiteX96" fmla="*/ 1810259 w 3900988"/>
              <a:gd name="connsiteY96" fmla="*/ 1267046 h 1896804"/>
              <a:gd name="connsiteX97" fmla="*/ 1815962 w 3900988"/>
              <a:gd name="connsiteY97" fmla="*/ 1313412 h 1896804"/>
              <a:gd name="connsiteX98" fmla="*/ 1863896 w 3900988"/>
              <a:gd name="connsiteY98" fmla="*/ 1294686 h 1896804"/>
              <a:gd name="connsiteX99" fmla="*/ 1921274 w 3900988"/>
              <a:gd name="connsiteY99" fmla="*/ 1306162 h 1896804"/>
              <a:gd name="connsiteX100" fmla="*/ 1960227 w 3900988"/>
              <a:gd name="connsiteY100" fmla="*/ 1350935 h 1896804"/>
              <a:gd name="connsiteX101" fmla="*/ 1965560 w 3900988"/>
              <a:gd name="connsiteY101" fmla="*/ 1368346 h 1896804"/>
              <a:gd name="connsiteX102" fmla="*/ 1971010 w 3900988"/>
              <a:gd name="connsiteY102" fmla="*/ 1386795 h 1896804"/>
              <a:gd name="connsiteX103" fmla="*/ 1977059 w 3900988"/>
              <a:gd name="connsiteY103" fmla="*/ 1400465 h 1896804"/>
              <a:gd name="connsiteX104" fmla="*/ 2123979 w 3900988"/>
              <a:gd name="connsiteY104" fmla="*/ 1409794 h 1896804"/>
              <a:gd name="connsiteX105" fmla="*/ 2146584 w 3900988"/>
              <a:gd name="connsiteY105" fmla="*/ 1401412 h 1896804"/>
              <a:gd name="connsiteX106" fmla="*/ 2183597 w 3900988"/>
              <a:gd name="connsiteY106" fmla="*/ 1386495 h 1896804"/>
              <a:gd name="connsiteX107" fmla="*/ 2219293 w 3900988"/>
              <a:gd name="connsiteY107" fmla="*/ 1379013 h 1896804"/>
              <a:gd name="connsiteX108" fmla="*/ 2267597 w 3900988"/>
              <a:gd name="connsiteY108" fmla="*/ 1371624 h 1896804"/>
              <a:gd name="connsiteX109" fmla="*/ 2309274 w 3900988"/>
              <a:gd name="connsiteY109" fmla="*/ 1368392 h 1896804"/>
              <a:gd name="connsiteX110" fmla="*/ 2372956 w 3900988"/>
              <a:gd name="connsiteY110" fmla="*/ 1372040 h 1896804"/>
              <a:gd name="connsiteX111" fmla="*/ 2393852 w 3900988"/>
              <a:gd name="connsiteY111" fmla="*/ 1392937 h 1896804"/>
              <a:gd name="connsiteX112" fmla="*/ 2402626 w 3900988"/>
              <a:gd name="connsiteY112" fmla="*/ 1413257 h 1896804"/>
              <a:gd name="connsiteX113" fmla="*/ 2439777 w 3900988"/>
              <a:gd name="connsiteY113" fmla="*/ 1423602 h 1896804"/>
              <a:gd name="connsiteX114" fmla="*/ 2470325 w 3900988"/>
              <a:gd name="connsiteY114" fmla="*/ 1425195 h 1896804"/>
              <a:gd name="connsiteX115" fmla="*/ 2487573 w 3900988"/>
              <a:gd name="connsiteY115" fmla="*/ 1410279 h 1896804"/>
              <a:gd name="connsiteX116" fmla="*/ 2517636 w 3900988"/>
              <a:gd name="connsiteY116" fmla="*/ 1395339 h 1896804"/>
              <a:gd name="connsiteX117" fmla="*/ 2559451 w 3900988"/>
              <a:gd name="connsiteY117" fmla="*/ 1414389 h 1896804"/>
              <a:gd name="connsiteX118" fmla="*/ 2609048 w 3900988"/>
              <a:gd name="connsiteY118" fmla="*/ 1408939 h 1896804"/>
              <a:gd name="connsiteX119" fmla="*/ 2684852 w 3900988"/>
              <a:gd name="connsiteY119" fmla="*/ 1395985 h 1896804"/>
              <a:gd name="connsiteX120" fmla="*/ 2736527 w 3900988"/>
              <a:gd name="connsiteY120" fmla="*/ 1394808 h 1896804"/>
              <a:gd name="connsiteX121" fmla="*/ 2738697 w 3900988"/>
              <a:gd name="connsiteY121" fmla="*/ 1385086 h 1896804"/>
              <a:gd name="connsiteX122" fmla="*/ 2749711 w 3900988"/>
              <a:gd name="connsiteY122" fmla="*/ 1356246 h 1896804"/>
              <a:gd name="connsiteX123" fmla="*/ 2756106 w 3900988"/>
              <a:gd name="connsiteY123" fmla="*/ 1166785 h 1896804"/>
              <a:gd name="connsiteX124" fmla="*/ 2753290 w 3900988"/>
              <a:gd name="connsiteY124" fmla="*/ 1142586 h 1896804"/>
              <a:gd name="connsiteX125" fmla="*/ 2757861 w 3900988"/>
              <a:gd name="connsiteY125" fmla="*/ 1120072 h 1896804"/>
              <a:gd name="connsiteX126" fmla="*/ 2769037 w 3900988"/>
              <a:gd name="connsiteY126" fmla="*/ 968342 h 1896804"/>
              <a:gd name="connsiteX127" fmla="*/ 2776264 w 3900988"/>
              <a:gd name="connsiteY127" fmla="*/ 589974 h 1896804"/>
              <a:gd name="connsiteX128" fmla="*/ 2783514 w 3900988"/>
              <a:gd name="connsiteY128" fmla="*/ 301566 h 1896804"/>
              <a:gd name="connsiteX129" fmla="*/ 2787347 w 3900988"/>
              <a:gd name="connsiteY129" fmla="*/ 162981 h 1896804"/>
              <a:gd name="connsiteX130" fmla="*/ 2804503 w 3900988"/>
              <a:gd name="connsiteY130" fmla="*/ 21448 h 1896804"/>
              <a:gd name="connsiteX131" fmla="*/ 2834473 w 3900988"/>
              <a:gd name="connsiteY131" fmla="*/ 6531 h 1896804"/>
              <a:gd name="connsiteX132" fmla="*/ 2841631 w 3900988"/>
              <a:gd name="connsiteY132" fmla="*/ 18599 h 1896804"/>
              <a:gd name="connsiteX133" fmla="*/ 2847611 w 3900988"/>
              <a:gd name="connsiteY133" fmla="*/ 33109 h 1896804"/>
              <a:gd name="connsiteX134" fmla="*/ 2863312 w 3900988"/>
              <a:gd name="connsiteY134" fmla="*/ 296124 h 1896804"/>
              <a:gd name="connsiteX135" fmla="*/ 2870562 w 3900988"/>
              <a:gd name="connsiteY135" fmla="*/ 570023 h 1896804"/>
              <a:gd name="connsiteX136" fmla="*/ 2878159 w 3900988"/>
              <a:gd name="connsiteY136" fmla="*/ 883136 h 1896804"/>
              <a:gd name="connsiteX137" fmla="*/ 2881738 w 3900988"/>
              <a:gd name="connsiteY137" fmla="*/ 1109173 h 1896804"/>
              <a:gd name="connsiteX138" fmla="*/ 2890766 w 3900988"/>
              <a:gd name="connsiteY138" fmla="*/ 1118894 h 1896804"/>
              <a:gd name="connsiteX139" fmla="*/ 2895245 w 3900988"/>
              <a:gd name="connsiteY139" fmla="*/ 1144479 h 1896804"/>
              <a:gd name="connsiteX140" fmla="*/ 2890858 w 3900988"/>
              <a:gd name="connsiteY140" fmla="*/ 1245894 h 1896804"/>
              <a:gd name="connsiteX141" fmla="*/ 2890997 w 3900988"/>
              <a:gd name="connsiteY141" fmla="*/ 1342738 h 1896804"/>
              <a:gd name="connsiteX142" fmla="*/ 2900833 w 3900988"/>
              <a:gd name="connsiteY142" fmla="*/ 1358093 h 1896804"/>
              <a:gd name="connsiteX143" fmla="*/ 2910646 w 3900988"/>
              <a:gd name="connsiteY143" fmla="*/ 1380306 h 1896804"/>
              <a:gd name="connsiteX144" fmla="*/ 2958049 w 3900988"/>
              <a:gd name="connsiteY144" fmla="*/ 1398271 h 1896804"/>
              <a:gd name="connsiteX145" fmla="*/ 3008593 w 3900988"/>
              <a:gd name="connsiteY145" fmla="*/ 1412149 h 1896804"/>
              <a:gd name="connsiteX146" fmla="*/ 3091854 w 3900988"/>
              <a:gd name="connsiteY146" fmla="*/ 1426188 h 1896804"/>
              <a:gd name="connsiteX147" fmla="*/ 3206910 w 3900988"/>
              <a:gd name="connsiteY147" fmla="*/ 1448009 h 1896804"/>
              <a:gd name="connsiteX148" fmla="*/ 3235218 w 3900988"/>
              <a:gd name="connsiteY148" fmla="*/ 1460917 h 1896804"/>
              <a:gd name="connsiteX149" fmla="*/ 3255283 w 3900988"/>
              <a:gd name="connsiteY149" fmla="*/ 1468422 h 1896804"/>
              <a:gd name="connsiteX150" fmla="*/ 3255283 w 3900988"/>
              <a:gd name="connsiteY150" fmla="*/ 1491443 h 1896804"/>
              <a:gd name="connsiteX151" fmla="*/ 3255283 w 3900988"/>
              <a:gd name="connsiteY151" fmla="*/ 1514488 h 1896804"/>
              <a:gd name="connsiteX152" fmla="*/ 3277958 w 3900988"/>
              <a:gd name="connsiteY152" fmla="*/ 1516497 h 1896804"/>
              <a:gd name="connsiteX153" fmla="*/ 3420329 w 3900988"/>
              <a:gd name="connsiteY153" fmla="*/ 1522477 h 1896804"/>
              <a:gd name="connsiteX154" fmla="*/ 3554549 w 3900988"/>
              <a:gd name="connsiteY154" fmla="*/ 1529751 h 1896804"/>
              <a:gd name="connsiteX155" fmla="*/ 3639797 w 3900988"/>
              <a:gd name="connsiteY155" fmla="*/ 1558568 h 1896804"/>
              <a:gd name="connsiteX156" fmla="*/ 3777642 w 3900988"/>
              <a:gd name="connsiteY156" fmla="*/ 1609022 h 1896804"/>
              <a:gd name="connsiteX157" fmla="*/ 3864575 w 3900988"/>
              <a:gd name="connsiteY157" fmla="*/ 1644882 h 1896804"/>
              <a:gd name="connsiteX158" fmla="*/ 3895192 w 3900988"/>
              <a:gd name="connsiteY158" fmla="*/ 1660168 h 1896804"/>
              <a:gd name="connsiteX159" fmla="*/ 3900988 w 3900988"/>
              <a:gd name="connsiteY159" fmla="*/ 1681712 h 1896804"/>
              <a:gd name="connsiteX160" fmla="*/ 3897363 w 3900988"/>
              <a:gd name="connsiteY160" fmla="*/ 1705519 h 1896804"/>
              <a:gd name="connsiteX161" fmla="*/ 3897363 w 3900988"/>
              <a:gd name="connsiteY161" fmla="*/ 1770820 h 1896804"/>
              <a:gd name="connsiteX162" fmla="*/ 3900988 w 3900988"/>
              <a:gd name="connsiteY162" fmla="*/ 1810929 h 1896804"/>
              <a:gd name="connsiteX163" fmla="*/ 3895585 w 3900988"/>
              <a:gd name="connsiteY163" fmla="*/ 1848821 h 1896804"/>
              <a:gd name="connsiteX164" fmla="*/ 3891706 w 3900988"/>
              <a:gd name="connsiteY164" fmla="*/ 1896804 h 1896804"/>
              <a:gd name="connsiteX165" fmla="*/ 3719618 w 3900988"/>
              <a:gd name="connsiteY165" fmla="*/ 1631374 h 1896804"/>
              <a:gd name="connsiteX166" fmla="*/ 3690594 w 3900988"/>
              <a:gd name="connsiteY166" fmla="*/ 1622161 h 1896804"/>
              <a:gd name="connsiteX167" fmla="*/ 3603523 w 3900988"/>
              <a:gd name="connsiteY167" fmla="*/ 1587363 h 1896804"/>
              <a:gd name="connsiteX168" fmla="*/ 3530929 w 3900988"/>
              <a:gd name="connsiteY168" fmla="*/ 1558592 h 1896804"/>
              <a:gd name="connsiteX169" fmla="*/ 3560391 w 3900988"/>
              <a:gd name="connsiteY169" fmla="*/ 1580782 h 1896804"/>
              <a:gd name="connsiteX170" fmla="*/ 3587591 w 3900988"/>
              <a:gd name="connsiteY170" fmla="*/ 1595283 h 1896804"/>
              <a:gd name="connsiteX171" fmla="*/ 3597288 w 3900988"/>
              <a:gd name="connsiteY171" fmla="*/ 1602118 h 1896804"/>
              <a:gd name="connsiteX172" fmla="*/ 3656144 w 3900988"/>
              <a:gd name="connsiteY172" fmla="*/ 1625809 h 1896804"/>
              <a:gd name="connsiteX173" fmla="*/ 3703294 w 3900988"/>
              <a:gd name="connsiteY173" fmla="*/ 1634237 h 1896804"/>
              <a:gd name="connsiteX174" fmla="*/ 3719618 w 3900988"/>
              <a:gd name="connsiteY174" fmla="*/ 1631374 h 1896804"/>
              <a:gd name="connsiteX0" fmla="*/ 3889528 w 3898810"/>
              <a:gd name="connsiteY0" fmla="*/ 1896804 h 1896804"/>
              <a:gd name="connsiteX1" fmla="*/ 261648 w 3898810"/>
              <a:gd name="connsiteY1" fmla="*/ 1872276 h 1896804"/>
              <a:gd name="connsiteX2" fmla="*/ 270404 w 3898810"/>
              <a:gd name="connsiteY2" fmla="*/ 1794053 h 1896804"/>
              <a:gd name="connsiteX3" fmla="*/ 145645 w 3898810"/>
              <a:gd name="connsiteY3" fmla="*/ 1767149 h 1896804"/>
              <a:gd name="connsiteX4" fmla="*/ 126123 w 3898810"/>
              <a:gd name="connsiteY4" fmla="*/ 1752578 h 1896804"/>
              <a:gd name="connsiteX5" fmla="*/ 122495 w 3898810"/>
              <a:gd name="connsiteY5" fmla="*/ 1747244 h 1896804"/>
              <a:gd name="connsiteX6" fmla="*/ 123544 w 3898810"/>
              <a:gd name="connsiteY6" fmla="*/ 1734983 h 1896804"/>
              <a:gd name="connsiteX7" fmla="*/ 218627 w 3898810"/>
              <a:gd name="connsiteY7" fmla="*/ 1709006 h 1896804"/>
              <a:gd name="connsiteX8" fmla="*/ 261196 w 3898810"/>
              <a:gd name="connsiteY8" fmla="*/ 1698730 h 1896804"/>
              <a:gd name="connsiteX9" fmla="*/ 263915 w 3898810"/>
              <a:gd name="connsiteY9" fmla="*/ 1648415 h 1896804"/>
              <a:gd name="connsiteX10" fmla="*/ 263971 w 3898810"/>
              <a:gd name="connsiteY10" fmla="*/ 1602187 h 1896804"/>
              <a:gd name="connsiteX11" fmla="*/ 246139 w 3898810"/>
              <a:gd name="connsiteY11" fmla="*/ 1590388 h 1896804"/>
              <a:gd name="connsiteX12" fmla="*/ 217113 w 3898810"/>
              <a:gd name="connsiteY12" fmla="*/ 1537232 h 1896804"/>
              <a:gd name="connsiteX13" fmla="*/ 235328 w 3898810"/>
              <a:gd name="connsiteY13" fmla="*/ 1494237 h 1896804"/>
              <a:gd name="connsiteX14" fmla="*/ 242204 w 3898810"/>
              <a:gd name="connsiteY14" fmla="*/ 1487425 h 1896804"/>
              <a:gd name="connsiteX15" fmla="*/ 245705 w 3898810"/>
              <a:gd name="connsiteY15" fmla="*/ 1482414 h 1896804"/>
              <a:gd name="connsiteX16" fmla="*/ 253814 w 3898810"/>
              <a:gd name="connsiteY16" fmla="*/ 1463134 h 1896804"/>
              <a:gd name="connsiteX17" fmla="*/ 247949 w 3898810"/>
              <a:gd name="connsiteY17" fmla="*/ 1445192 h 1896804"/>
              <a:gd name="connsiteX18" fmla="*/ 205117 w 3898810"/>
              <a:gd name="connsiteY18" fmla="*/ 1398964 h 1896804"/>
              <a:gd name="connsiteX19" fmla="*/ 177726 w 3898810"/>
              <a:gd name="connsiteY19" fmla="*/ 1370193 h 1896804"/>
              <a:gd name="connsiteX20" fmla="*/ 201559 w 3898810"/>
              <a:gd name="connsiteY20" fmla="*/ 1360471 h 1896804"/>
              <a:gd name="connsiteX21" fmla="*/ 226632 w 3898810"/>
              <a:gd name="connsiteY21" fmla="*/ 1354075 h 1896804"/>
              <a:gd name="connsiteX22" fmla="*/ 228073 w 3898810"/>
              <a:gd name="connsiteY22" fmla="*/ 1134134 h 1896804"/>
              <a:gd name="connsiteX23" fmla="*/ 225817 w 3898810"/>
              <a:gd name="connsiteY23" fmla="*/ 996282 h 1896804"/>
              <a:gd name="connsiteX24" fmla="*/ 227217 w 3898810"/>
              <a:gd name="connsiteY24" fmla="*/ 925000 h 1896804"/>
              <a:gd name="connsiteX25" fmla="*/ 231546 w 3898810"/>
              <a:gd name="connsiteY25" fmla="*/ 892765 h 1896804"/>
              <a:gd name="connsiteX26" fmla="*/ 306595 w 3898810"/>
              <a:gd name="connsiteY26" fmla="*/ 893319 h 1896804"/>
              <a:gd name="connsiteX27" fmla="*/ 325662 w 3898810"/>
              <a:gd name="connsiteY27" fmla="*/ 888770 h 1896804"/>
              <a:gd name="connsiteX28" fmla="*/ 331104 w 3898810"/>
              <a:gd name="connsiteY28" fmla="*/ 871614 h 1896804"/>
              <a:gd name="connsiteX29" fmla="*/ 336646 w 3898810"/>
              <a:gd name="connsiteY29" fmla="*/ 855288 h 1896804"/>
              <a:gd name="connsiteX30" fmla="*/ 343778 w 3898810"/>
              <a:gd name="connsiteY30" fmla="*/ 834853 h 1896804"/>
              <a:gd name="connsiteX31" fmla="*/ 351028 w 3898810"/>
              <a:gd name="connsiteY31" fmla="*/ 811277 h 1896804"/>
              <a:gd name="connsiteX32" fmla="*/ 375654 w 3898810"/>
              <a:gd name="connsiteY32" fmla="*/ 750017 h 1896804"/>
              <a:gd name="connsiteX33" fmla="*/ 410623 w 3898810"/>
              <a:gd name="connsiteY33" fmla="*/ 723832 h 1896804"/>
              <a:gd name="connsiteX34" fmla="*/ 434440 w 3898810"/>
              <a:gd name="connsiteY34" fmla="*/ 711501 h 1896804"/>
              <a:gd name="connsiteX35" fmla="*/ 434472 w 3898810"/>
              <a:gd name="connsiteY35" fmla="*/ 689750 h 1896804"/>
              <a:gd name="connsiteX36" fmla="*/ 442956 w 3898810"/>
              <a:gd name="connsiteY36" fmla="*/ 657422 h 1896804"/>
              <a:gd name="connsiteX37" fmla="*/ 455198 w 3898810"/>
              <a:gd name="connsiteY37" fmla="*/ 649202 h 1896804"/>
              <a:gd name="connsiteX38" fmla="*/ 470744 w 3898810"/>
              <a:gd name="connsiteY38" fmla="*/ 701942 h 1896804"/>
              <a:gd name="connsiteX39" fmla="*/ 491520 w 3898810"/>
              <a:gd name="connsiteY39" fmla="*/ 730274 h 1896804"/>
              <a:gd name="connsiteX40" fmla="*/ 545155 w 3898810"/>
              <a:gd name="connsiteY40" fmla="*/ 821229 h 1896804"/>
              <a:gd name="connsiteX41" fmla="*/ 551018 w 3898810"/>
              <a:gd name="connsiteY41" fmla="*/ 838755 h 1896804"/>
              <a:gd name="connsiteX42" fmla="*/ 553650 w 3898810"/>
              <a:gd name="connsiteY42" fmla="*/ 856974 h 1896804"/>
              <a:gd name="connsiteX43" fmla="*/ 556783 w 3898810"/>
              <a:gd name="connsiteY43" fmla="*/ 876994 h 1896804"/>
              <a:gd name="connsiteX44" fmla="*/ 663008 w 3898810"/>
              <a:gd name="connsiteY44" fmla="*/ 883783 h 1896804"/>
              <a:gd name="connsiteX45" fmla="*/ 690293 w 3898810"/>
              <a:gd name="connsiteY45" fmla="*/ 851640 h 1896804"/>
              <a:gd name="connsiteX46" fmla="*/ 726892 w 3898810"/>
              <a:gd name="connsiteY46" fmla="*/ 847553 h 1896804"/>
              <a:gd name="connsiteX47" fmla="*/ 773792 w 3898810"/>
              <a:gd name="connsiteY47" fmla="*/ 841873 h 1896804"/>
              <a:gd name="connsiteX48" fmla="*/ 825922 w 3898810"/>
              <a:gd name="connsiteY48" fmla="*/ 832706 h 1896804"/>
              <a:gd name="connsiteX49" fmla="*/ 868033 w 3898810"/>
              <a:gd name="connsiteY49" fmla="*/ 823700 h 1896804"/>
              <a:gd name="connsiteX50" fmla="*/ 881778 w 3898810"/>
              <a:gd name="connsiteY50" fmla="*/ 792666 h 1896804"/>
              <a:gd name="connsiteX51" fmla="*/ 899433 w 3898810"/>
              <a:gd name="connsiteY51" fmla="*/ 729258 h 1896804"/>
              <a:gd name="connsiteX52" fmla="*/ 911800 w 3898810"/>
              <a:gd name="connsiteY52" fmla="*/ 707507 h 1896804"/>
              <a:gd name="connsiteX53" fmla="*/ 932652 w 3898810"/>
              <a:gd name="connsiteY53" fmla="*/ 677650 h 1896804"/>
              <a:gd name="connsiteX54" fmla="*/ 1002371 w 3898810"/>
              <a:gd name="connsiteY54" fmla="*/ 636710 h 1896804"/>
              <a:gd name="connsiteX55" fmla="*/ 1018511 w 3898810"/>
              <a:gd name="connsiteY55" fmla="*/ 624195 h 1896804"/>
              <a:gd name="connsiteX56" fmla="*/ 1024009 w 3898810"/>
              <a:gd name="connsiteY56" fmla="*/ 594685 h 1896804"/>
              <a:gd name="connsiteX57" fmla="*/ 1031802 w 3898810"/>
              <a:gd name="connsiteY57" fmla="*/ 554275 h 1896804"/>
              <a:gd name="connsiteX58" fmla="*/ 1055547 w 3898810"/>
              <a:gd name="connsiteY58" fmla="*/ 561734 h 1896804"/>
              <a:gd name="connsiteX59" fmla="*/ 1061416 w 3898810"/>
              <a:gd name="connsiteY59" fmla="*/ 585540 h 1896804"/>
              <a:gd name="connsiteX60" fmla="*/ 1065709 w 3898810"/>
              <a:gd name="connsiteY60" fmla="*/ 598448 h 1896804"/>
              <a:gd name="connsiteX61" fmla="*/ 1067879 w 3898810"/>
              <a:gd name="connsiteY61" fmla="*/ 622809 h 1896804"/>
              <a:gd name="connsiteX62" fmla="*/ 1088699 w 3898810"/>
              <a:gd name="connsiteY62" fmla="*/ 642229 h 1896804"/>
              <a:gd name="connsiteX63" fmla="*/ 1167241 w 3898810"/>
              <a:gd name="connsiteY63" fmla="*/ 708453 h 1896804"/>
              <a:gd name="connsiteX64" fmla="*/ 1170171 w 3898810"/>
              <a:gd name="connsiteY64" fmla="*/ 713326 h 1896804"/>
              <a:gd name="connsiteX65" fmla="*/ 1201869 w 3898810"/>
              <a:gd name="connsiteY65" fmla="*/ 806798 h 1896804"/>
              <a:gd name="connsiteX66" fmla="*/ 1204307 w 3898810"/>
              <a:gd name="connsiteY66" fmla="*/ 831528 h 1896804"/>
              <a:gd name="connsiteX67" fmla="*/ 1222957 w 3898810"/>
              <a:gd name="connsiteY67" fmla="*/ 844366 h 1896804"/>
              <a:gd name="connsiteX68" fmla="*/ 1256846 w 3898810"/>
              <a:gd name="connsiteY68" fmla="*/ 863162 h 1896804"/>
              <a:gd name="connsiteX69" fmla="*/ 1313935 w 3898810"/>
              <a:gd name="connsiteY69" fmla="*/ 889555 h 1896804"/>
              <a:gd name="connsiteX70" fmla="*/ 1355790 w 3898810"/>
              <a:gd name="connsiteY70" fmla="*/ 909968 h 1896804"/>
              <a:gd name="connsiteX71" fmla="*/ 1409240 w 3898810"/>
              <a:gd name="connsiteY71" fmla="*/ 910499 h 1896804"/>
              <a:gd name="connsiteX72" fmla="*/ 1462691 w 3898810"/>
              <a:gd name="connsiteY72" fmla="*/ 911030 h 1896804"/>
              <a:gd name="connsiteX73" fmla="*/ 1465387 w 3898810"/>
              <a:gd name="connsiteY73" fmla="*/ 895236 h 1896804"/>
              <a:gd name="connsiteX74" fmla="*/ 1471363 w 3898810"/>
              <a:gd name="connsiteY74" fmla="*/ 875285 h 1896804"/>
              <a:gd name="connsiteX75" fmla="*/ 1477232 w 3898810"/>
              <a:gd name="connsiteY75" fmla="*/ 856628 h 1896804"/>
              <a:gd name="connsiteX76" fmla="*/ 1528739 w 3898810"/>
              <a:gd name="connsiteY76" fmla="*/ 788810 h 1896804"/>
              <a:gd name="connsiteX77" fmla="*/ 1540884 w 3898810"/>
              <a:gd name="connsiteY77" fmla="*/ 771353 h 1896804"/>
              <a:gd name="connsiteX78" fmla="*/ 1544204 w 3898810"/>
              <a:gd name="connsiteY78" fmla="*/ 754866 h 1896804"/>
              <a:gd name="connsiteX79" fmla="*/ 1548739 w 3898810"/>
              <a:gd name="connsiteY79" fmla="*/ 742628 h 1896804"/>
              <a:gd name="connsiteX80" fmla="*/ 1554378 w 3898810"/>
              <a:gd name="connsiteY80" fmla="*/ 732376 h 1896804"/>
              <a:gd name="connsiteX81" fmla="*/ 1573519 w 3898810"/>
              <a:gd name="connsiteY81" fmla="*/ 768328 h 1896804"/>
              <a:gd name="connsiteX82" fmla="*/ 1591360 w 3898810"/>
              <a:gd name="connsiteY82" fmla="*/ 794721 h 1896804"/>
              <a:gd name="connsiteX83" fmla="*/ 1637732 w 3898810"/>
              <a:gd name="connsiteY83" fmla="*/ 895605 h 1896804"/>
              <a:gd name="connsiteX84" fmla="*/ 1644141 w 3898810"/>
              <a:gd name="connsiteY84" fmla="*/ 927355 h 1896804"/>
              <a:gd name="connsiteX85" fmla="*/ 1674405 w 3898810"/>
              <a:gd name="connsiteY85" fmla="*/ 918281 h 1896804"/>
              <a:gd name="connsiteX86" fmla="*/ 1735971 w 3898810"/>
              <a:gd name="connsiteY86" fmla="*/ 919620 h 1896804"/>
              <a:gd name="connsiteX87" fmla="*/ 1765803 w 3898810"/>
              <a:gd name="connsiteY87" fmla="*/ 932782 h 1896804"/>
              <a:gd name="connsiteX88" fmla="*/ 1792103 w 3898810"/>
              <a:gd name="connsiteY88" fmla="*/ 946544 h 1896804"/>
              <a:gd name="connsiteX89" fmla="*/ 1803786 w 3898810"/>
              <a:gd name="connsiteY89" fmla="*/ 976862 h 1896804"/>
              <a:gd name="connsiteX90" fmla="*/ 1814915 w 3898810"/>
              <a:gd name="connsiteY90" fmla="*/ 990555 h 1896804"/>
              <a:gd name="connsiteX91" fmla="*/ 1812814 w 3898810"/>
              <a:gd name="connsiteY91" fmla="*/ 1015216 h 1896804"/>
              <a:gd name="connsiteX92" fmla="*/ 1802008 w 3898810"/>
              <a:gd name="connsiteY92" fmla="*/ 1036875 h 1896804"/>
              <a:gd name="connsiteX93" fmla="*/ 1799999 w 3898810"/>
              <a:gd name="connsiteY93" fmla="*/ 1123813 h 1896804"/>
              <a:gd name="connsiteX94" fmla="*/ 1801731 w 3898810"/>
              <a:gd name="connsiteY94" fmla="*/ 1206063 h 1896804"/>
              <a:gd name="connsiteX95" fmla="*/ 1808081 w 3898810"/>
              <a:gd name="connsiteY95" fmla="*/ 1267046 h 1896804"/>
              <a:gd name="connsiteX96" fmla="*/ 1813784 w 3898810"/>
              <a:gd name="connsiteY96" fmla="*/ 1313412 h 1896804"/>
              <a:gd name="connsiteX97" fmla="*/ 1861718 w 3898810"/>
              <a:gd name="connsiteY97" fmla="*/ 1294686 h 1896804"/>
              <a:gd name="connsiteX98" fmla="*/ 1919096 w 3898810"/>
              <a:gd name="connsiteY98" fmla="*/ 1306162 h 1896804"/>
              <a:gd name="connsiteX99" fmla="*/ 1958049 w 3898810"/>
              <a:gd name="connsiteY99" fmla="*/ 1350935 h 1896804"/>
              <a:gd name="connsiteX100" fmla="*/ 1963382 w 3898810"/>
              <a:gd name="connsiteY100" fmla="*/ 1368346 h 1896804"/>
              <a:gd name="connsiteX101" fmla="*/ 1968832 w 3898810"/>
              <a:gd name="connsiteY101" fmla="*/ 1386795 h 1896804"/>
              <a:gd name="connsiteX102" fmla="*/ 1974881 w 3898810"/>
              <a:gd name="connsiteY102" fmla="*/ 1400465 h 1896804"/>
              <a:gd name="connsiteX103" fmla="*/ 2121801 w 3898810"/>
              <a:gd name="connsiteY103" fmla="*/ 1409794 h 1896804"/>
              <a:gd name="connsiteX104" fmla="*/ 2144406 w 3898810"/>
              <a:gd name="connsiteY104" fmla="*/ 1401412 h 1896804"/>
              <a:gd name="connsiteX105" fmla="*/ 2181419 w 3898810"/>
              <a:gd name="connsiteY105" fmla="*/ 1386495 h 1896804"/>
              <a:gd name="connsiteX106" fmla="*/ 2217115 w 3898810"/>
              <a:gd name="connsiteY106" fmla="*/ 1379013 h 1896804"/>
              <a:gd name="connsiteX107" fmla="*/ 2265419 w 3898810"/>
              <a:gd name="connsiteY107" fmla="*/ 1371624 h 1896804"/>
              <a:gd name="connsiteX108" fmla="*/ 2307096 w 3898810"/>
              <a:gd name="connsiteY108" fmla="*/ 1368392 h 1896804"/>
              <a:gd name="connsiteX109" fmla="*/ 2370778 w 3898810"/>
              <a:gd name="connsiteY109" fmla="*/ 1372040 h 1896804"/>
              <a:gd name="connsiteX110" fmla="*/ 2391674 w 3898810"/>
              <a:gd name="connsiteY110" fmla="*/ 1392937 h 1896804"/>
              <a:gd name="connsiteX111" fmla="*/ 2400448 w 3898810"/>
              <a:gd name="connsiteY111" fmla="*/ 1413257 h 1896804"/>
              <a:gd name="connsiteX112" fmla="*/ 2437599 w 3898810"/>
              <a:gd name="connsiteY112" fmla="*/ 1423602 h 1896804"/>
              <a:gd name="connsiteX113" fmla="*/ 2468147 w 3898810"/>
              <a:gd name="connsiteY113" fmla="*/ 1425195 h 1896804"/>
              <a:gd name="connsiteX114" fmla="*/ 2485395 w 3898810"/>
              <a:gd name="connsiteY114" fmla="*/ 1410279 h 1896804"/>
              <a:gd name="connsiteX115" fmla="*/ 2515458 w 3898810"/>
              <a:gd name="connsiteY115" fmla="*/ 1395339 h 1896804"/>
              <a:gd name="connsiteX116" fmla="*/ 2557273 w 3898810"/>
              <a:gd name="connsiteY116" fmla="*/ 1414389 h 1896804"/>
              <a:gd name="connsiteX117" fmla="*/ 2606870 w 3898810"/>
              <a:gd name="connsiteY117" fmla="*/ 1408939 h 1896804"/>
              <a:gd name="connsiteX118" fmla="*/ 2682674 w 3898810"/>
              <a:gd name="connsiteY118" fmla="*/ 1395985 h 1896804"/>
              <a:gd name="connsiteX119" fmla="*/ 2734349 w 3898810"/>
              <a:gd name="connsiteY119" fmla="*/ 1394808 h 1896804"/>
              <a:gd name="connsiteX120" fmla="*/ 2736519 w 3898810"/>
              <a:gd name="connsiteY120" fmla="*/ 1385086 h 1896804"/>
              <a:gd name="connsiteX121" fmla="*/ 2747533 w 3898810"/>
              <a:gd name="connsiteY121" fmla="*/ 1356246 h 1896804"/>
              <a:gd name="connsiteX122" fmla="*/ 2753928 w 3898810"/>
              <a:gd name="connsiteY122" fmla="*/ 1166785 h 1896804"/>
              <a:gd name="connsiteX123" fmla="*/ 2751112 w 3898810"/>
              <a:gd name="connsiteY123" fmla="*/ 1142586 h 1896804"/>
              <a:gd name="connsiteX124" fmla="*/ 2755683 w 3898810"/>
              <a:gd name="connsiteY124" fmla="*/ 1120072 h 1896804"/>
              <a:gd name="connsiteX125" fmla="*/ 2766859 w 3898810"/>
              <a:gd name="connsiteY125" fmla="*/ 968342 h 1896804"/>
              <a:gd name="connsiteX126" fmla="*/ 2774086 w 3898810"/>
              <a:gd name="connsiteY126" fmla="*/ 589974 h 1896804"/>
              <a:gd name="connsiteX127" fmla="*/ 2781336 w 3898810"/>
              <a:gd name="connsiteY127" fmla="*/ 301566 h 1896804"/>
              <a:gd name="connsiteX128" fmla="*/ 2785169 w 3898810"/>
              <a:gd name="connsiteY128" fmla="*/ 162981 h 1896804"/>
              <a:gd name="connsiteX129" fmla="*/ 2802325 w 3898810"/>
              <a:gd name="connsiteY129" fmla="*/ 21448 h 1896804"/>
              <a:gd name="connsiteX130" fmla="*/ 2832295 w 3898810"/>
              <a:gd name="connsiteY130" fmla="*/ 6531 h 1896804"/>
              <a:gd name="connsiteX131" fmla="*/ 2839453 w 3898810"/>
              <a:gd name="connsiteY131" fmla="*/ 18599 h 1896804"/>
              <a:gd name="connsiteX132" fmla="*/ 2845433 w 3898810"/>
              <a:gd name="connsiteY132" fmla="*/ 33109 h 1896804"/>
              <a:gd name="connsiteX133" fmla="*/ 2861134 w 3898810"/>
              <a:gd name="connsiteY133" fmla="*/ 296124 h 1896804"/>
              <a:gd name="connsiteX134" fmla="*/ 2868384 w 3898810"/>
              <a:gd name="connsiteY134" fmla="*/ 570023 h 1896804"/>
              <a:gd name="connsiteX135" fmla="*/ 2875981 w 3898810"/>
              <a:gd name="connsiteY135" fmla="*/ 883136 h 1896804"/>
              <a:gd name="connsiteX136" fmla="*/ 2879560 w 3898810"/>
              <a:gd name="connsiteY136" fmla="*/ 1109173 h 1896804"/>
              <a:gd name="connsiteX137" fmla="*/ 2888588 w 3898810"/>
              <a:gd name="connsiteY137" fmla="*/ 1118894 h 1896804"/>
              <a:gd name="connsiteX138" fmla="*/ 2893067 w 3898810"/>
              <a:gd name="connsiteY138" fmla="*/ 1144479 h 1896804"/>
              <a:gd name="connsiteX139" fmla="*/ 2888680 w 3898810"/>
              <a:gd name="connsiteY139" fmla="*/ 1245894 h 1896804"/>
              <a:gd name="connsiteX140" fmla="*/ 2888819 w 3898810"/>
              <a:gd name="connsiteY140" fmla="*/ 1342738 h 1896804"/>
              <a:gd name="connsiteX141" fmla="*/ 2898655 w 3898810"/>
              <a:gd name="connsiteY141" fmla="*/ 1358093 h 1896804"/>
              <a:gd name="connsiteX142" fmla="*/ 2908468 w 3898810"/>
              <a:gd name="connsiteY142" fmla="*/ 1380306 h 1896804"/>
              <a:gd name="connsiteX143" fmla="*/ 2955871 w 3898810"/>
              <a:gd name="connsiteY143" fmla="*/ 1398271 h 1896804"/>
              <a:gd name="connsiteX144" fmla="*/ 3006415 w 3898810"/>
              <a:gd name="connsiteY144" fmla="*/ 1412149 h 1896804"/>
              <a:gd name="connsiteX145" fmla="*/ 3089676 w 3898810"/>
              <a:gd name="connsiteY145" fmla="*/ 1426188 h 1896804"/>
              <a:gd name="connsiteX146" fmla="*/ 3204732 w 3898810"/>
              <a:gd name="connsiteY146" fmla="*/ 1448009 h 1896804"/>
              <a:gd name="connsiteX147" fmla="*/ 3233040 w 3898810"/>
              <a:gd name="connsiteY147" fmla="*/ 1460917 h 1896804"/>
              <a:gd name="connsiteX148" fmla="*/ 3253105 w 3898810"/>
              <a:gd name="connsiteY148" fmla="*/ 1468422 h 1896804"/>
              <a:gd name="connsiteX149" fmla="*/ 3253105 w 3898810"/>
              <a:gd name="connsiteY149" fmla="*/ 1491443 h 1896804"/>
              <a:gd name="connsiteX150" fmla="*/ 3253105 w 3898810"/>
              <a:gd name="connsiteY150" fmla="*/ 1514488 h 1896804"/>
              <a:gd name="connsiteX151" fmla="*/ 3275780 w 3898810"/>
              <a:gd name="connsiteY151" fmla="*/ 1516497 h 1896804"/>
              <a:gd name="connsiteX152" fmla="*/ 3418151 w 3898810"/>
              <a:gd name="connsiteY152" fmla="*/ 1522477 h 1896804"/>
              <a:gd name="connsiteX153" fmla="*/ 3552371 w 3898810"/>
              <a:gd name="connsiteY153" fmla="*/ 1529751 h 1896804"/>
              <a:gd name="connsiteX154" fmla="*/ 3637619 w 3898810"/>
              <a:gd name="connsiteY154" fmla="*/ 1558568 h 1896804"/>
              <a:gd name="connsiteX155" fmla="*/ 3775464 w 3898810"/>
              <a:gd name="connsiteY155" fmla="*/ 1609022 h 1896804"/>
              <a:gd name="connsiteX156" fmla="*/ 3862397 w 3898810"/>
              <a:gd name="connsiteY156" fmla="*/ 1644882 h 1896804"/>
              <a:gd name="connsiteX157" fmla="*/ 3893014 w 3898810"/>
              <a:gd name="connsiteY157" fmla="*/ 1660168 h 1896804"/>
              <a:gd name="connsiteX158" fmla="*/ 3898810 w 3898810"/>
              <a:gd name="connsiteY158" fmla="*/ 1681712 h 1896804"/>
              <a:gd name="connsiteX159" fmla="*/ 3895185 w 3898810"/>
              <a:gd name="connsiteY159" fmla="*/ 1705519 h 1896804"/>
              <a:gd name="connsiteX160" fmla="*/ 3895185 w 3898810"/>
              <a:gd name="connsiteY160" fmla="*/ 1770820 h 1896804"/>
              <a:gd name="connsiteX161" fmla="*/ 3898810 w 3898810"/>
              <a:gd name="connsiteY161" fmla="*/ 1810929 h 1896804"/>
              <a:gd name="connsiteX162" fmla="*/ 3893407 w 3898810"/>
              <a:gd name="connsiteY162" fmla="*/ 1848821 h 1896804"/>
              <a:gd name="connsiteX163" fmla="*/ 3889528 w 3898810"/>
              <a:gd name="connsiteY163" fmla="*/ 1896804 h 1896804"/>
              <a:gd name="connsiteX164" fmla="*/ 3717440 w 3898810"/>
              <a:gd name="connsiteY164" fmla="*/ 1631374 h 1896804"/>
              <a:gd name="connsiteX165" fmla="*/ 3688416 w 3898810"/>
              <a:gd name="connsiteY165" fmla="*/ 1622161 h 1896804"/>
              <a:gd name="connsiteX166" fmla="*/ 3601345 w 3898810"/>
              <a:gd name="connsiteY166" fmla="*/ 1587363 h 1896804"/>
              <a:gd name="connsiteX167" fmla="*/ 3528751 w 3898810"/>
              <a:gd name="connsiteY167" fmla="*/ 1558592 h 1896804"/>
              <a:gd name="connsiteX168" fmla="*/ 3558213 w 3898810"/>
              <a:gd name="connsiteY168" fmla="*/ 1580782 h 1896804"/>
              <a:gd name="connsiteX169" fmla="*/ 3585413 w 3898810"/>
              <a:gd name="connsiteY169" fmla="*/ 1595283 h 1896804"/>
              <a:gd name="connsiteX170" fmla="*/ 3595110 w 3898810"/>
              <a:gd name="connsiteY170" fmla="*/ 1602118 h 1896804"/>
              <a:gd name="connsiteX171" fmla="*/ 3653966 w 3898810"/>
              <a:gd name="connsiteY171" fmla="*/ 1625809 h 1896804"/>
              <a:gd name="connsiteX172" fmla="*/ 3701116 w 3898810"/>
              <a:gd name="connsiteY172" fmla="*/ 1634237 h 1896804"/>
              <a:gd name="connsiteX173" fmla="*/ 3717440 w 3898810"/>
              <a:gd name="connsiteY173" fmla="*/ 1631374 h 1896804"/>
              <a:gd name="connsiteX0" fmla="*/ 3888834 w 3898116"/>
              <a:gd name="connsiteY0" fmla="*/ 1896804 h 1896804"/>
              <a:gd name="connsiteX1" fmla="*/ 260954 w 3898116"/>
              <a:gd name="connsiteY1" fmla="*/ 1872276 h 1896804"/>
              <a:gd name="connsiteX2" fmla="*/ 269710 w 3898116"/>
              <a:gd name="connsiteY2" fmla="*/ 1794053 h 1896804"/>
              <a:gd name="connsiteX3" fmla="*/ 125429 w 3898116"/>
              <a:gd name="connsiteY3" fmla="*/ 1752578 h 1896804"/>
              <a:gd name="connsiteX4" fmla="*/ 121801 w 3898116"/>
              <a:gd name="connsiteY4" fmla="*/ 1747244 h 1896804"/>
              <a:gd name="connsiteX5" fmla="*/ 122850 w 3898116"/>
              <a:gd name="connsiteY5" fmla="*/ 1734983 h 1896804"/>
              <a:gd name="connsiteX6" fmla="*/ 217933 w 3898116"/>
              <a:gd name="connsiteY6" fmla="*/ 1709006 h 1896804"/>
              <a:gd name="connsiteX7" fmla="*/ 260502 w 3898116"/>
              <a:gd name="connsiteY7" fmla="*/ 1698730 h 1896804"/>
              <a:gd name="connsiteX8" fmla="*/ 263221 w 3898116"/>
              <a:gd name="connsiteY8" fmla="*/ 1648415 h 1896804"/>
              <a:gd name="connsiteX9" fmla="*/ 263277 w 3898116"/>
              <a:gd name="connsiteY9" fmla="*/ 1602187 h 1896804"/>
              <a:gd name="connsiteX10" fmla="*/ 245445 w 3898116"/>
              <a:gd name="connsiteY10" fmla="*/ 1590388 h 1896804"/>
              <a:gd name="connsiteX11" fmla="*/ 216419 w 3898116"/>
              <a:gd name="connsiteY11" fmla="*/ 1537232 h 1896804"/>
              <a:gd name="connsiteX12" fmla="*/ 234634 w 3898116"/>
              <a:gd name="connsiteY12" fmla="*/ 1494237 h 1896804"/>
              <a:gd name="connsiteX13" fmla="*/ 241510 w 3898116"/>
              <a:gd name="connsiteY13" fmla="*/ 1487425 h 1896804"/>
              <a:gd name="connsiteX14" fmla="*/ 245011 w 3898116"/>
              <a:gd name="connsiteY14" fmla="*/ 1482414 h 1896804"/>
              <a:gd name="connsiteX15" fmla="*/ 253120 w 3898116"/>
              <a:gd name="connsiteY15" fmla="*/ 1463134 h 1896804"/>
              <a:gd name="connsiteX16" fmla="*/ 247255 w 3898116"/>
              <a:gd name="connsiteY16" fmla="*/ 1445192 h 1896804"/>
              <a:gd name="connsiteX17" fmla="*/ 204423 w 3898116"/>
              <a:gd name="connsiteY17" fmla="*/ 1398964 h 1896804"/>
              <a:gd name="connsiteX18" fmla="*/ 177032 w 3898116"/>
              <a:gd name="connsiteY18" fmla="*/ 1370193 h 1896804"/>
              <a:gd name="connsiteX19" fmla="*/ 200865 w 3898116"/>
              <a:gd name="connsiteY19" fmla="*/ 1360471 h 1896804"/>
              <a:gd name="connsiteX20" fmla="*/ 225938 w 3898116"/>
              <a:gd name="connsiteY20" fmla="*/ 1354075 h 1896804"/>
              <a:gd name="connsiteX21" fmla="*/ 227379 w 3898116"/>
              <a:gd name="connsiteY21" fmla="*/ 1134134 h 1896804"/>
              <a:gd name="connsiteX22" fmla="*/ 225123 w 3898116"/>
              <a:gd name="connsiteY22" fmla="*/ 996282 h 1896804"/>
              <a:gd name="connsiteX23" fmla="*/ 226523 w 3898116"/>
              <a:gd name="connsiteY23" fmla="*/ 925000 h 1896804"/>
              <a:gd name="connsiteX24" fmla="*/ 230852 w 3898116"/>
              <a:gd name="connsiteY24" fmla="*/ 892765 h 1896804"/>
              <a:gd name="connsiteX25" fmla="*/ 305901 w 3898116"/>
              <a:gd name="connsiteY25" fmla="*/ 893319 h 1896804"/>
              <a:gd name="connsiteX26" fmla="*/ 324968 w 3898116"/>
              <a:gd name="connsiteY26" fmla="*/ 888770 h 1896804"/>
              <a:gd name="connsiteX27" fmla="*/ 330410 w 3898116"/>
              <a:gd name="connsiteY27" fmla="*/ 871614 h 1896804"/>
              <a:gd name="connsiteX28" fmla="*/ 335952 w 3898116"/>
              <a:gd name="connsiteY28" fmla="*/ 855288 h 1896804"/>
              <a:gd name="connsiteX29" fmla="*/ 343084 w 3898116"/>
              <a:gd name="connsiteY29" fmla="*/ 834853 h 1896804"/>
              <a:gd name="connsiteX30" fmla="*/ 350334 w 3898116"/>
              <a:gd name="connsiteY30" fmla="*/ 811277 h 1896804"/>
              <a:gd name="connsiteX31" fmla="*/ 374960 w 3898116"/>
              <a:gd name="connsiteY31" fmla="*/ 750017 h 1896804"/>
              <a:gd name="connsiteX32" fmla="*/ 409929 w 3898116"/>
              <a:gd name="connsiteY32" fmla="*/ 723832 h 1896804"/>
              <a:gd name="connsiteX33" fmla="*/ 433746 w 3898116"/>
              <a:gd name="connsiteY33" fmla="*/ 711501 h 1896804"/>
              <a:gd name="connsiteX34" fmla="*/ 433778 w 3898116"/>
              <a:gd name="connsiteY34" fmla="*/ 689750 h 1896804"/>
              <a:gd name="connsiteX35" fmla="*/ 442262 w 3898116"/>
              <a:gd name="connsiteY35" fmla="*/ 657422 h 1896804"/>
              <a:gd name="connsiteX36" fmla="*/ 454504 w 3898116"/>
              <a:gd name="connsiteY36" fmla="*/ 649202 h 1896804"/>
              <a:gd name="connsiteX37" fmla="*/ 470050 w 3898116"/>
              <a:gd name="connsiteY37" fmla="*/ 701942 h 1896804"/>
              <a:gd name="connsiteX38" fmla="*/ 490826 w 3898116"/>
              <a:gd name="connsiteY38" fmla="*/ 730274 h 1896804"/>
              <a:gd name="connsiteX39" fmla="*/ 544461 w 3898116"/>
              <a:gd name="connsiteY39" fmla="*/ 821229 h 1896804"/>
              <a:gd name="connsiteX40" fmla="*/ 550324 w 3898116"/>
              <a:gd name="connsiteY40" fmla="*/ 838755 h 1896804"/>
              <a:gd name="connsiteX41" fmla="*/ 552956 w 3898116"/>
              <a:gd name="connsiteY41" fmla="*/ 856974 h 1896804"/>
              <a:gd name="connsiteX42" fmla="*/ 556089 w 3898116"/>
              <a:gd name="connsiteY42" fmla="*/ 876994 h 1896804"/>
              <a:gd name="connsiteX43" fmla="*/ 662314 w 3898116"/>
              <a:gd name="connsiteY43" fmla="*/ 883783 h 1896804"/>
              <a:gd name="connsiteX44" fmla="*/ 689599 w 3898116"/>
              <a:gd name="connsiteY44" fmla="*/ 851640 h 1896804"/>
              <a:gd name="connsiteX45" fmla="*/ 726198 w 3898116"/>
              <a:gd name="connsiteY45" fmla="*/ 847553 h 1896804"/>
              <a:gd name="connsiteX46" fmla="*/ 773098 w 3898116"/>
              <a:gd name="connsiteY46" fmla="*/ 841873 h 1896804"/>
              <a:gd name="connsiteX47" fmla="*/ 825228 w 3898116"/>
              <a:gd name="connsiteY47" fmla="*/ 832706 h 1896804"/>
              <a:gd name="connsiteX48" fmla="*/ 867339 w 3898116"/>
              <a:gd name="connsiteY48" fmla="*/ 823700 h 1896804"/>
              <a:gd name="connsiteX49" fmla="*/ 881084 w 3898116"/>
              <a:gd name="connsiteY49" fmla="*/ 792666 h 1896804"/>
              <a:gd name="connsiteX50" fmla="*/ 898739 w 3898116"/>
              <a:gd name="connsiteY50" fmla="*/ 729258 h 1896804"/>
              <a:gd name="connsiteX51" fmla="*/ 911106 w 3898116"/>
              <a:gd name="connsiteY51" fmla="*/ 707507 h 1896804"/>
              <a:gd name="connsiteX52" fmla="*/ 931958 w 3898116"/>
              <a:gd name="connsiteY52" fmla="*/ 677650 h 1896804"/>
              <a:gd name="connsiteX53" fmla="*/ 1001677 w 3898116"/>
              <a:gd name="connsiteY53" fmla="*/ 636710 h 1896804"/>
              <a:gd name="connsiteX54" fmla="*/ 1017817 w 3898116"/>
              <a:gd name="connsiteY54" fmla="*/ 624195 h 1896804"/>
              <a:gd name="connsiteX55" fmla="*/ 1023315 w 3898116"/>
              <a:gd name="connsiteY55" fmla="*/ 594685 h 1896804"/>
              <a:gd name="connsiteX56" fmla="*/ 1031108 w 3898116"/>
              <a:gd name="connsiteY56" fmla="*/ 554275 h 1896804"/>
              <a:gd name="connsiteX57" fmla="*/ 1054853 w 3898116"/>
              <a:gd name="connsiteY57" fmla="*/ 561734 h 1896804"/>
              <a:gd name="connsiteX58" fmla="*/ 1060722 w 3898116"/>
              <a:gd name="connsiteY58" fmla="*/ 585540 h 1896804"/>
              <a:gd name="connsiteX59" fmla="*/ 1065015 w 3898116"/>
              <a:gd name="connsiteY59" fmla="*/ 598448 h 1896804"/>
              <a:gd name="connsiteX60" fmla="*/ 1067185 w 3898116"/>
              <a:gd name="connsiteY60" fmla="*/ 622809 h 1896804"/>
              <a:gd name="connsiteX61" fmla="*/ 1088005 w 3898116"/>
              <a:gd name="connsiteY61" fmla="*/ 642229 h 1896804"/>
              <a:gd name="connsiteX62" fmla="*/ 1166547 w 3898116"/>
              <a:gd name="connsiteY62" fmla="*/ 708453 h 1896804"/>
              <a:gd name="connsiteX63" fmla="*/ 1169477 w 3898116"/>
              <a:gd name="connsiteY63" fmla="*/ 713326 h 1896804"/>
              <a:gd name="connsiteX64" fmla="*/ 1201175 w 3898116"/>
              <a:gd name="connsiteY64" fmla="*/ 806798 h 1896804"/>
              <a:gd name="connsiteX65" fmla="*/ 1203613 w 3898116"/>
              <a:gd name="connsiteY65" fmla="*/ 831528 h 1896804"/>
              <a:gd name="connsiteX66" fmla="*/ 1222263 w 3898116"/>
              <a:gd name="connsiteY66" fmla="*/ 844366 h 1896804"/>
              <a:gd name="connsiteX67" fmla="*/ 1256152 w 3898116"/>
              <a:gd name="connsiteY67" fmla="*/ 863162 h 1896804"/>
              <a:gd name="connsiteX68" fmla="*/ 1313241 w 3898116"/>
              <a:gd name="connsiteY68" fmla="*/ 889555 h 1896804"/>
              <a:gd name="connsiteX69" fmla="*/ 1355096 w 3898116"/>
              <a:gd name="connsiteY69" fmla="*/ 909968 h 1896804"/>
              <a:gd name="connsiteX70" fmla="*/ 1408546 w 3898116"/>
              <a:gd name="connsiteY70" fmla="*/ 910499 h 1896804"/>
              <a:gd name="connsiteX71" fmla="*/ 1461997 w 3898116"/>
              <a:gd name="connsiteY71" fmla="*/ 911030 h 1896804"/>
              <a:gd name="connsiteX72" fmla="*/ 1464693 w 3898116"/>
              <a:gd name="connsiteY72" fmla="*/ 895236 h 1896804"/>
              <a:gd name="connsiteX73" fmla="*/ 1470669 w 3898116"/>
              <a:gd name="connsiteY73" fmla="*/ 875285 h 1896804"/>
              <a:gd name="connsiteX74" fmla="*/ 1476538 w 3898116"/>
              <a:gd name="connsiteY74" fmla="*/ 856628 h 1896804"/>
              <a:gd name="connsiteX75" fmla="*/ 1528045 w 3898116"/>
              <a:gd name="connsiteY75" fmla="*/ 788810 h 1896804"/>
              <a:gd name="connsiteX76" fmla="*/ 1540190 w 3898116"/>
              <a:gd name="connsiteY76" fmla="*/ 771353 h 1896804"/>
              <a:gd name="connsiteX77" fmla="*/ 1543510 w 3898116"/>
              <a:gd name="connsiteY77" fmla="*/ 754866 h 1896804"/>
              <a:gd name="connsiteX78" fmla="*/ 1548045 w 3898116"/>
              <a:gd name="connsiteY78" fmla="*/ 742628 h 1896804"/>
              <a:gd name="connsiteX79" fmla="*/ 1553684 w 3898116"/>
              <a:gd name="connsiteY79" fmla="*/ 732376 h 1896804"/>
              <a:gd name="connsiteX80" fmla="*/ 1572825 w 3898116"/>
              <a:gd name="connsiteY80" fmla="*/ 768328 h 1896804"/>
              <a:gd name="connsiteX81" fmla="*/ 1590666 w 3898116"/>
              <a:gd name="connsiteY81" fmla="*/ 794721 h 1896804"/>
              <a:gd name="connsiteX82" fmla="*/ 1637038 w 3898116"/>
              <a:gd name="connsiteY82" fmla="*/ 895605 h 1896804"/>
              <a:gd name="connsiteX83" fmla="*/ 1643447 w 3898116"/>
              <a:gd name="connsiteY83" fmla="*/ 927355 h 1896804"/>
              <a:gd name="connsiteX84" fmla="*/ 1673711 w 3898116"/>
              <a:gd name="connsiteY84" fmla="*/ 918281 h 1896804"/>
              <a:gd name="connsiteX85" fmla="*/ 1735277 w 3898116"/>
              <a:gd name="connsiteY85" fmla="*/ 919620 h 1896804"/>
              <a:gd name="connsiteX86" fmla="*/ 1765109 w 3898116"/>
              <a:gd name="connsiteY86" fmla="*/ 932782 h 1896804"/>
              <a:gd name="connsiteX87" fmla="*/ 1791409 w 3898116"/>
              <a:gd name="connsiteY87" fmla="*/ 946544 h 1896804"/>
              <a:gd name="connsiteX88" fmla="*/ 1803092 w 3898116"/>
              <a:gd name="connsiteY88" fmla="*/ 976862 h 1896804"/>
              <a:gd name="connsiteX89" fmla="*/ 1814221 w 3898116"/>
              <a:gd name="connsiteY89" fmla="*/ 990555 h 1896804"/>
              <a:gd name="connsiteX90" fmla="*/ 1812120 w 3898116"/>
              <a:gd name="connsiteY90" fmla="*/ 1015216 h 1896804"/>
              <a:gd name="connsiteX91" fmla="*/ 1801314 w 3898116"/>
              <a:gd name="connsiteY91" fmla="*/ 1036875 h 1896804"/>
              <a:gd name="connsiteX92" fmla="*/ 1799305 w 3898116"/>
              <a:gd name="connsiteY92" fmla="*/ 1123813 h 1896804"/>
              <a:gd name="connsiteX93" fmla="*/ 1801037 w 3898116"/>
              <a:gd name="connsiteY93" fmla="*/ 1206063 h 1896804"/>
              <a:gd name="connsiteX94" fmla="*/ 1807387 w 3898116"/>
              <a:gd name="connsiteY94" fmla="*/ 1267046 h 1896804"/>
              <a:gd name="connsiteX95" fmla="*/ 1813090 w 3898116"/>
              <a:gd name="connsiteY95" fmla="*/ 1313412 h 1896804"/>
              <a:gd name="connsiteX96" fmla="*/ 1861024 w 3898116"/>
              <a:gd name="connsiteY96" fmla="*/ 1294686 h 1896804"/>
              <a:gd name="connsiteX97" fmla="*/ 1918402 w 3898116"/>
              <a:gd name="connsiteY97" fmla="*/ 1306162 h 1896804"/>
              <a:gd name="connsiteX98" fmla="*/ 1957355 w 3898116"/>
              <a:gd name="connsiteY98" fmla="*/ 1350935 h 1896804"/>
              <a:gd name="connsiteX99" fmla="*/ 1962688 w 3898116"/>
              <a:gd name="connsiteY99" fmla="*/ 1368346 h 1896804"/>
              <a:gd name="connsiteX100" fmla="*/ 1968138 w 3898116"/>
              <a:gd name="connsiteY100" fmla="*/ 1386795 h 1896804"/>
              <a:gd name="connsiteX101" fmla="*/ 1974187 w 3898116"/>
              <a:gd name="connsiteY101" fmla="*/ 1400465 h 1896804"/>
              <a:gd name="connsiteX102" fmla="*/ 2121107 w 3898116"/>
              <a:gd name="connsiteY102" fmla="*/ 1409794 h 1896804"/>
              <a:gd name="connsiteX103" fmla="*/ 2143712 w 3898116"/>
              <a:gd name="connsiteY103" fmla="*/ 1401412 h 1896804"/>
              <a:gd name="connsiteX104" fmla="*/ 2180725 w 3898116"/>
              <a:gd name="connsiteY104" fmla="*/ 1386495 h 1896804"/>
              <a:gd name="connsiteX105" fmla="*/ 2216421 w 3898116"/>
              <a:gd name="connsiteY105" fmla="*/ 1379013 h 1896804"/>
              <a:gd name="connsiteX106" fmla="*/ 2264725 w 3898116"/>
              <a:gd name="connsiteY106" fmla="*/ 1371624 h 1896804"/>
              <a:gd name="connsiteX107" fmla="*/ 2306402 w 3898116"/>
              <a:gd name="connsiteY107" fmla="*/ 1368392 h 1896804"/>
              <a:gd name="connsiteX108" fmla="*/ 2370084 w 3898116"/>
              <a:gd name="connsiteY108" fmla="*/ 1372040 h 1896804"/>
              <a:gd name="connsiteX109" fmla="*/ 2390980 w 3898116"/>
              <a:gd name="connsiteY109" fmla="*/ 1392937 h 1896804"/>
              <a:gd name="connsiteX110" fmla="*/ 2399754 w 3898116"/>
              <a:gd name="connsiteY110" fmla="*/ 1413257 h 1896804"/>
              <a:gd name="connsiteX111" fmla="*/ 2436905 w 3898116"/>
              <a:gd name="connsiteY111" fmla="*/ 1423602 h 1896804"/>
              <a:gd name="connsiteX112" fmla="*/ 2467453 w 3898116"/>
              <a:gd name="connsiteY112" fmla="*/ 1425195 h 1896804"/>
              <a:gd name="connsiteX113" fmla="*/ 2484701 w 3898116"/>
              <a:gd name="connsiteY113" fmla="*/ 1410279 h 1896804"/>
              <a:gd name="connsiteX114" fmla="*/ 2514764 w 3898116"/>
              <a:gd name="connsiteY114" fmla="*/ 1395339 h 1896804"/>
              <a:gd name="connsiteX115" fmla="*/ 2556579 w 3898116"/>
              <a:gd name="connsiteY115" fmla="*/ 1414389 h 1896804"/>
              <a:gd name="connsiteX116" fmla="*/ 2606176 w 3898116"/>
              <a:gd name="connsiteY116" fmla="*/ 1408939 h 1896804"/>
              <a:gd name="connsiteX117" fmla="*/ 2681980 w 3898116"/>
              <a:gd name="connsiteY117" fmla="*/ 1395985 h 1896804"/>
              <a:gd name="connsiteX118" fmla="*/ 2733655 w 3898116"/>
              <a:gd name="connsiteY118" fmla="*/ 1394808 h 1896804"/>
              <a:gd name="connsiteX119" fmla="*/ 2735825 w 3898116"/>
              <a:gd name="connsiteY119" fmla="*/ 1385086 h 1896804"/>
              <a:gd name="connsiteX120" fmla="*/ 2746839 w 3898116"/>
              <a:gd name="connsiteY120" fmla="*/ 1356246 h 1896804"/>
              <a:gd name="connsiteX121" fmla="*/ 2753234 w 3898116"/>
              <a:gd name="connsiteY121" fmla="*/ 1166785 h 1896804"/>
              <a:gd name="connsiteX122" fmla="*/ 2750418 w 3898116"/>
              <a:gd name="connsiteY122" fmla="*/ 1142586 h 1896804"/>
              <a:gd name="connsiteX123" fmla="*/ 2754989 w 3898116"/>
              <a:gd name="connsiteY123" fmla="*/ 1120072 h 1896804"/>
              <a:gd name="connsiteX124" fmla="*/ 2766165 w 3898116"/>
              <a:gd name="connsiteY124" fmla="*/ 968342 h 1896804"/>
              <a:gd name="connsiteX125" fmla="*/ 2773392 w 3898116"/>
              <a:gd name="connsiteY125" fmla="*/ 589974 h 1896804"/>
              <a:gd name="connsiteX126" fmla="*/ 2780642 w 3898116"/>
              <a:gd name="connsiteY126" fmla="*/ 301566 h 1896804"/>
              <a:gd name="connsiteX127" fmla="*/ 2784475 w 3898116"/>
              <a:gd name="connsiteY127" fmla="*/ 162981 h 1896804"/>
              <a:gd name="connsiteX128" fmla="*/ 2801631 w 3898116"/>
              <a:gd name="connsiteY128" fmla="*/ 21448 h 1896804"/>
              <a:gd name="connsiteX129" fmla="*/ 2831601 w 3898116"/>
              <a:gd name="connsiteY129" fmla="*/ 6531 h 1896804"/>
              <a:gd name="connsiteX130" fmla="*/ 2838759 w 3898116"/>
              <a:gd name="connsiteY130" fmla="*/ 18599 h 1896804"/>
              <a:gd name="connsiteX131" fmla="*/ 2844739 w 3898116"/>
              <a:gd name="connsiteY131" fmla="*/ 33109 h 1896804"/>
              <a:gd name="connsiteX132" fmla="*/ 2860440 w 3898116"/>
              <a:gd name="connsiteY132" fmla="*/ 296124 h 1896804"/>
              <a:gd name="connsiteX133" fmla="*/ 2867690 w 3898116"/>
              <a:gd name="connsiteY133" fmla="*/ 570023 h 1896804"/>
              <a:gd name="connsiteX134" fmla="*/ 2875287 w 3898116"/>
              <a:gd name="connsiteY134" fmla="*/ 883136 h 1896804"/>
              <a:gd name="connsiteX135" fmla="*/ 2878866 w 3898116"/>
              <a:gd name="connsiteY135" fmla="*/ 1109173 h 1896804"/>
              <a:gd name="connsiteX136" fmla="*/ 2887894 w 3898116"/>
              <a:gd name="connsiteY136" fmla="*/ 1118894 h 1896804"/>
              <a:gd name="connsiteX137" fmla="*/ 2892373 w 3898116"/>
              <a:gd name="connsiteY137" fmla="*/ 1144479 h 1896804"/>
              <a:gd name="connsiteX138" fmla="*/ 2887986 w 3898116"/>
              <a:gd name="connsiteY138" fmla="*/ 1245894 h 1896804"/>
              <a:gd name="connsiteX139" fmla="*/ 2888125 w 3898116"/>
              <a:gd name="connsiteY139" fmla="*/ 1342738 h 1896804"/>
              <a:gd name="connsiteX140" fmla="*/ 2897961 w 3898116"/>
              <a:gd name="connsiteY140" fmla="*/ 1358093 h 1896804"/>
              <a:gd name="connsiteX141" fmla="*/ 2907774 w 3898116"/>
              <a:gd name="connsiteY141" fmla="*/ 1380306 h 1896804"/>
              <a:gd name="connsiteX142" fmla="*/ 2955177 w 3898116"/>
              <a:gd name="connsiteY142" fmla="*/ 1398271 h 1896804"/>
              <a:gd name="connsiteX143" fmla="*/ 3005721 w 3898116"/>
              <a:gd name="connsiteY143" fmla="*/ 1412149 h 1896804"/>
              <a:gd name="connsiteX144" fmla="*/ 3088982 w 3898116"/>
              <a:gd name="connsiteY144" fmla="*/ 1426188 h 1896804"/>
              <a:gd name="connsiteX145" fmla="*/ 3204038 w 3898116"/>
              <a:gd name="connsiteY145" fmla="*/ 1448009 h 1896804"/>
              <a:gd name="connsiteX146" fmla="*/ 3232346 w 3898116"/>
              <a:gd name="connsiteY146" fmla="*/ 1460917 h 1896804"/>
              <a:gd name="connsiteX147" fmla="*/ 3252411 w 3898116"/>
              <a:gd name="connsiteY147" fmla="*/ 1468422 h 1896804"/>
              <a:gd name="connsiteX148" fmla="*/ 3252411 w 3898116"/>
              <a:gd name="connsiteY148" fmla="*/ 1491443 h 1896804"/>
              <a:gd name="connsiteX149" fmla="*/ 3252411 w 3898116"/>
              <a:gd name="connsiteY149" fmla="*/ 1514488 h 1896804"/>
              <a:gd name="connsiteX150" fmla="*/ 3275086 w 3898116"/>
              <a:gd name="connsiteY150" fmla="*/ 1516497 h 1896804"/>
              <a:gd name="connsiteX151" fmla="*/ 3417457 w 3898116"/>
              <a:gd name="connsiteY151" fmla="*/ 1522477 h 1896804"/>
              <a:gd name="connsiteX152" fmla="*/ 3551677 w 3898116"/>
              <a:gd name="connsiteY152" fmla="*/ 1529751 h 1896804"/>
              <a:gd name="connsiteX153" fmla="*/ 3636925 w 3898116"/>
              <a:gd name="connsiteY153" fmla="*/ 1558568 h 1896804"/>
              <a:gd name="connsiteX154" fmla="*/ 3774770 w 3898116"/>
              <a:gd name="connsiteY154" fmla="*/ 1609022 h 1896804"/>
              <a:gd name="connsiteX155" fmla="*/ 3861703 w 3898116"/>
              <a:gd name="connsiteY155" fmla="*/ 1644882 h 1896804"/>
              <a:gd name="connsiteX156" fmla="*/ 3892320 w 3898116"/>
              <a:gd name="connsiteY156" fmla="*/ 1660168 h 1896804"/>
              <a:gd name="connsiteX157" fmla="*/ 3898116 w 3898116"/>
              <a:gd name="connsiteY157" fmla="*/ 1681712 h 1896804"/>
              <a:gd name="connsiteX158" fmla="*/ 3894491 w 3898116"/>
              <a:gd name="connsiteY158" fmla="*/ 1705519 h 1896804"/>
              <a:gd name="connsiteX159" fmla="*/ 3894491 w 3898116"/>
              <a:gd name="connsiteY159" fmla="*/ 1770820 h 1896804"/>
              <a:gd name="connsiteX160" fmla="*/ 3898116 w 3898116"/>
              <a:gd name="connsiteY160" fmla="*/ 1810929 h 1896804"/>
              <a:gd name="connsiteX161" fmla="*/ 3892713 w 3898116"/>
              <a:gd name="connsiteY161" fmla="*/ 1848821 h 1896804"/>
              <a:gd name="connsiteX162" fmla="*/ 3888834 w 3898116"/>
              <a:gd name="connsiteY162" fmla="*/ 1896804 h 1896804"/>
              <a:gd name="connsiteX163" fmla="*/ 3716746 w 3898116"/>
              <a:gd name="connsiteY163" fmla="*/ 1631374 h 1896804"/>
              <a:gd name="connsiteX164" fmla="*/ 3687722 w 3898116"/>
              <a:gd name="connsiteY164" fmla="*/ 1622161 h 1896804"/>
              <a:gd name="connsiteX165" fmla="*/ 3600651 w 3898116"/>
              <a:gd name="connsiteY165" fmla="*/ 1587363 h 1896804"/>
              <a:gd name="connsiteX166" fmla="*/ 3528057 w 3898116"/>
              <a:gd name="connsiteY166" fmla="*/ 1558592 h 1896804"/>
              <a:gd name="connsiteX167" fmla="*/ 3557519 w 3898116"/>
              <a:gd name="connsiteY167" fmla="*/ 1580782 h 1896804"/>
              <a:gd name="connsiteX168" fmla="*/ 3584719 w 3898116"/>
              <a:gd name="connsiteY168" fmla="*/ 1595283 h 1896804"/>
              <a:gd name="connsiteX169" fmla="*/ 3594416 w 3898116"/>
              <a:gd name="connsiteY169" fmla="*/ 1602118 h 1896804"/>
              <a:gd name="connsiteX170" fmla="*/ 3653272 w 3898116"/>
              <a:gd name="connsiteY170" fmla="*/ 1625809 h 1896804"/>
              <a:gd name="connsiteX171" fmla="*/ 3700422 w 3898116"/>
              <a:gd name="connsiteY171" fmla="*/ 1634237 h 1896804"/>
              <a:gd name="connsiteX172" fmla="*/ 3716746 w 3898116"/>
              <a:gd name="connsiteY172" fmla="*/ 1631374 h 1896804"/>
              <a:gd name="connsiteX0" fmla="*/ 3888834 w 3898116"/>
              <a:gd name="connsiteY0" fmla="*/ 1896804 h 1896804"/>
              <a:gd name="connsiteX1" fmla="*/ 260954 w 3898116"/>
              <a:gd name="connsiteY1" fmla="*/ 1872276 h 1896804"/>
              <a:gd name="connsiteX2" fmla="*/ 269710 w 3898116"/>
              <a:gd name="connsiteY2" fmla="*/ 1794053 h 1896804"/>
              <a:gd name="connsiteX3" fmla="*/ 125429 w 3898116"/>
              <a:gd name="connsiteY3" fmla="*/ 1752578 h 1896804"/>
              <a:gd name="connsiteX4" fmla="*/ 122850 w 3898116"/>
              <a:gd name="connsiteY4" fmla="*/ 1734983 h 1896804"/>
              <a:gd name="connsiteX5" fmla="*/ 217933 w 3898116"/>
              <a:gd name="connsiteY5" fmla="*/ 1709006 h 1896804"/>
              <a:gd name="connsiteX6" fmla="*/ 260502 w 3898116"/>
              <a:gd name="connsiteY6" fmla="*/ 1698730 h 1896804"/>
              <a:gd name="connsiteX7" fmla="*/ 263221 w 3898116"/>
              <a:gd name="connsiteY7" fmla="*/ 1648415 h 1896804"/>
              <a:gd name="connsiteX8" fmla="*/ 263277 w 3898116"/>
              <a:gd name="connsiteY8" fmla="*/ 1602187 h 1896804"/>
              <a:gd name="connsiteX9" fmla="*/ 245445 w 3898116"/>
              <a:gd name="connsiteY9" fmla="*/ 1590388 h 1896804"/>
              <a:gd name="connsiteX10" fmla="*/ 216419 w 3898116"/>
              <a:gd name="connsiteY10" fmla="*/ 1537232 h 1896804"/>
              <a:gd name="connsiteX11" fmla="*/ 234634 w 3898116"/>
              <a:gd name="connsiteY11" fmla="*/ 1494237 h 1896804"/>
              <a:gd name="connsiteX12" fmla="*/ 241510 w 3898116"/>
              <a:gd name="connsiteY12" fmla="*/ 1487425 h 1896804"/>
              <a:gd name="connsiteX13" fmla="*/ 245011 w 3898116"/>
              <a:gd name="connsiteY13" fmla="*/ 1482414 h 1896804"/>
              <a:gd name="connsiteX14" fmla="*/ 253120 w 3898116"/>
              <a:gd name="connsiteY14" fmla="*/ 1463134 h 1896804"/>
              <a:gd name="connsiteX15" fmla="*/ 247255 w 3898116"/>
              <a:gd name="connsiteY15" fmla="*/ 1445192 h 1896804"/>
              <a:gd name="connsiteX16" fmla="*/ 204423 w 3898116"/>
              <a:gd name="connsiteY16" fmla="*/ 1398964 h 1896804"/>
              <a:gd name="connsiteX17" fmla="*/ 177032 w 3898116"/>
              <a:gd name="connsiteY17" fmla="*/ 1370193 h 1896804"/>
              <a:gd name="connsiteX18" fmla="*/ 200865 w 3898116"/>
              <a:gd name="connsiteY18" fmla="*/ 1360471 h 1896804"/>
              <a:gd name="connsiteX19" fmla="*/ 225938 w 3898116"/>
              <a:gd name="connsiteY19" fmla="*/ 1354075 h 1896804"/>
              <a:gd name="connsiteX20" fmla="*/ 227379 w 3898116"/>
              <a:gd name="connsiteY20" fmla="*/ 1134134 h 1896804"/>
              <a:gd name="connsiteX21" fmla="*/ 225123 w 3898116"/>
              <a:gd name="connsiteY21" fmla="*/ 996282 h 1896804"/>
              <a:gd name="connsiteX22" fmla="*/ 226523 w 3898116"/>
              <a:gd name="connsiteY22" fmla="*/ 925000 h 1896804"/>
              <a:gd name="connsiteX23" fmla="*/ 230852 w 3898116"/>
              <a:gd name="connsiteY23" fmla="*/ 892765 h 1896804"/>
              <a:gd name="connsiteX24" fmla="*/ 305901 w 3898116"/>
              <a:gd name="connsiteY24" fmla="*/ 893319 h 1896804"/>
              <a:gd name="connsiteX25" fmla="*/ 324968 w 3898116"/>
              <a:gd name="connsiteY25" fmla="*/ 888770 h 1896804"/>
              <a:gd name="connsiteX26" fmla="*/ 330410 w 3898116"/>
              <a:gd name="connsiteY26" fmla="*/ 871614 h 1896804"/>
              <a:gd name="connsiteX27" fmla="*/ 335952 w 3898116"/>
              <a:gd name="connsiteY27" fmla="*/ 855288 h 1896804"/>
              <a:gd name="connsiteX28" fmla="*/ 343084 w 3898116"/>
              <a:gd name="connsiteY28" fmla="*/ 834853 h 1896804"/>
              <a:gd name="connsiteX29" fmla="*/ 350334 w 3898116"/>
              <a:gd name="connsiteY29" fmla="*/ 811277 h 1896804"/>
              <a:gd name="connsiteX30" fmla="*/ 374960 w 3898116"/>
              <a:gd name="connsiteY30" fmla="*/ 750017 h 1896804"/>
              <a:gd name="connsiteX31" fmla="*/ 409929 w 3898116"/>
              <a:gd name="connsiteY31" fmla="*/ 723832 h 1896804"/>
              <a:gd name="connsiteX32" fmla="*/ 433746 w 3898116"/>
              <a:gd name="connsiteY32" fmla="*/ 711501 h 1896804"/>
              <a:gd name="connsiteX33" fmla="*/ 433778 w 3898116"/>
              <a:gd name="connsiteY33" fmla="*/ 689750 h 1896804"/>
              <a:gd name="connsiteX34" fmla="*/ 442262 w 3898116"/>
              <a:gd name="connsiteY34" fmla="*/ 657422 h 1896804"/>
              <a:gd name="connsiteX35" fmla="*/ 454504 w 3898116"/>
              <a:gd name="connsiteY35" fmla="*/ 649202 h 1896804"/>
              <a:gd name="connsiteX36" fmla="*/ 470050 w 3898116"/>
              <a:gd name="connsiteY36" fmla="*/ 701942 h 1896804"/>
              <a:gd name="connsiteX37" fmla="*/ 490826 w 3898116"/>
              <a:gd name="connsiteY37" fmla="*/ 730274 h 1896804"/>
              <a:gd name="connsiteX38" fmla="*/ 544461 w 3898116"/>
              <a:gd name="connsiteY38" fmla="*/ 821229 h 1896804"/>
              <a:gd name="connsiteX39" fmla="*/ 550324 w 3898116"/>
              <a:gd name="connsiteY39" fmla="*/ 838755 h 1896804"/>
              <a:gd name="connsiteX40" fmla="*/ 552956 w 3898116"/>
              <a:gd name="connsiteY40" fmla="*/ 856974 h 1896804"/>
              <a:gd name="connsiteX41" fmla="*/ 556089 w 3898116"/>
              <a:gd name="connsiteY41" fmla="*/ 876994 h 1896804"/>
              <a:gd name="connsiteX42" fmla="*/ 662314 w 3898116"/>
              <a:gd name="connsiteY42" fmla="*/ 883783 h 1896804"/>
              <a:gd name="connsiteX43" fmla="*/ 689599 w 3898116"/>
              <a:gd name="connsiteY43" fmla="*/ 851640 h 1896804"/>
              <a:gd name="connsiteX44" fmla="*/ 726198 w 3898116"/>
              <a:gd name="connsiteY44" fmla="*/ 847553 h 1896804"/>
              <a:gd name="connsiteX45" fmla="*/ 773098 w 3898116"/>
              <a:gd name="connsiteY45" fmla="*/ 841873 h 1896804"/>
              <a:gd name="connsiteX46" fmla="*/ 825228 w 3898116"/>
              <a:gd name="connsiteY46" fmla="*/ 832706 h 1896804"/>
              <a:gd name="connsiteX47" fmla="*/ 867339 w 3898116"/>
              <a:gd name="connsiteY47" fmla="*/ 823700 h 1896804"/>
              <a:gd name="connsiteX48" fmla="*/ 881084 w 3898116"/>
              <a:gd name="connsiteY48" fmla="*/ 792666 h 1896804"/>
              <a:gd name="connsiteX49" fmla="*/ 898739 w 3898116"/>
              <a:gd name="connsiteY49" fmla="*/ 729258 h 1896804"/>
              <a:gd name="connsiteX50" fmla="*/ 911106 w 3898116"/>
              <a:gd name="connsiteY50" fmla="*/ 707507 h 1896804"/>
              <a:gd name="connsiteX51" fmla="*/ 931958 w 3898116"/>
              <a:gd name="connsiteY51" fmla="*/ 677650 h 1896804"/>
              <a:gd name="connsiteX52" fmla="*/ 1001677 w 3898116"/>
              <a:gd name="connsiteY52" fmla="*/ 636710 h 1896804"/>
              <a:gd name="connsiteX53" fmla="*/ 1017817 w 3898116"/>
              <a:gd name="connsiteY53" fmla="*/ 624195 h 1896804"/>
              <a:gd name="connsiteX54" fmla="*/ 1023315 w 3898116"/>
              <a:gd name="connsiteY54" fmla="*/ 594685 h 1896804"/>
              <a:gd name="connsiteX55" fmla="*/ 1031108 w 3898116"/>
              <a:gd name="connsiteY55" fmla="*/ 554275 h 1896804"/>
              <a:gd name="connsiteX56" fmla="*/ 1054853 w 3898116"/>
              <a:gd name="connsiteY56" fmla="*/ 561734 h 1896804"/>
              <a:gd name="connsiteX57" fmla="*/ 1060722 w 3898116"/>
              <a:gd name="connsiteY57" fmla="*/ 585540 h 1896804"/>
              <a:gd name="connsiteX58" fmla="*/ 1065015 w 3898116"/>
              <a:gd name="connsiteY58" fmla="*/ 598448 h 1896804"/>
              <a:gd name="connsiteX59" fmla="*/ 1067185 w 3898116"/>
              <a:gd name="connsiteY59" fmla="*/ 622809 h 1896804"/>
              <a:gd name="connsiteX60" fmla="*/ 1088005 w 3898116"/>
              <a:gd name="connsiteY60" fmla="*/ 642229 h 1896804"/>
              <a:gd name="connsiteX61" fmla="*/ 1166547 w 3898116"/>
              <a:gd name="connsiteY61" fmla="*/ 708453 h 1896804"/>
              <a:gd name="connsiteX62" fmla="*/ 1169477 w 3898116"/>
              <a:gd name="connsiteY62" fmla="*/ 713326 h 1896804"/>
              <a:gd name="connsiteX63" fmla="*/ 1201175 w 3898116"/>
              <a:gd name="connsiteY63" fmla="*/ 806798 h 1896804"/>
              <a:gd name="connsiteX64" fmla="*/ 1203613 w 3898116"/>
              <a:gd name="connsiteY64" fmla="*/ 831528 h 1896804"/>
              <a:gd name="connsiteX65" fmla="*/ 1222263 w 3898116"/>
              <a:gd name="connsiteY65" fmla="*/ 844366 h 1896804"/>
              <a:gd name="connsiteX66" fmla="*/ 1256152 w 3898116"/>
              <a:gd name="connsiteY66" fmla="*/ 863162 h 1896804"/>
              <a:gd name="connsiteX67" fmla="*/ 1313241 w 3898116"/>
              <a:gd name="connsiteY67" fmla="*/ 889555 h 1896804"/>
              <a:gd name="connsiteX68" fmla="*/ 1355096 w 3898116"/>
              <a:gd name="connsiteY68" fmla="*/ 909968 h 1896804"/>
              <a:gd name="connsiteX69" fmla="*/ 1408546 w 3898116"/>
              <a:gd name="connsiteY69" fmla="*/ 910499 h 1896804"/>
              <a:gd name="connsiteX70" fmla="*/ 1461997 w 3898116"/>
              <a:gd name="connsiteY70" fmla="*/ 911030 h 1896804"/>
              <a:gd name="connsiteX71" fmla="*/ 1464693 w 3898116"/>
              <a:gd name="connsiteY71" fmla="*/ 895236 h 1896804"/>
              <a:gd name="connsiteX72" fmla="*/ 1470669 w 3898116"/>
              <a:gd name="connsiteY72" fmla="*/ 875285 h 1896804"/>
              <a:gd name="connsiteX73" fmla="*/ 1476538 w 3898116"/>
              <a:gd name="connsiteY73" fmla="*/ 856628 h 1896804"/>
              <a:gd name="connsiteX74" fmla="*/ 1528045 w 3898116"/>
              <a:gd name="connsiteY74" fmla="*/ 788810 h 1896804"/>
              <a:gd name="connsiteX75" fmla="*/ 1540190 w 3898116"/>
              <a:gd name="connsiteY75" fmla="*/ 771353 h 1896804"/>
              <a:gd name="connsiteX76" fmla="*/ 1543510 w 3898116"/>
              <a:gd name="connsiteY76" fmla="*/ 754866 h 1896804"/>
              <a:gd name="connsiteX77" fmla="*/ 1548045 w 3898116"/>
              <a:gd name="connsiteY77" fmla="*/ 742628 h 1896804"/>
              <a:gd name="connsiteX78" fmla="*/ 1553684 w 3898116"/>
              <a:gd name="connsiteY78" fmla="*/ 732376 h 1896804"/>
              <a:gd name="connsiteX79" fmla="*/ 1572825 w 3898116"/>
              <a:gd name="connsiteY79" fmla="*/ 768328 h 1896804"/>
              <a:gd name="connsiteX80" fmla="*/ 1590666 w 3898116"/>
              <a:gd name="connsiteY80" fmla="*/ 794721 h 1896804"/>
              <a:gd name="connsiteX81" fmla="*/ 1637038 w 3898116"/>
              <a:gd name="connsiteY81" fmla="*/ 895605 h 1896804"/>
              <a:gd name="connsiteX82" fmla="*/ 1643447 w 3898116"/>
              <a:gd name="connsiteY82" fmla="*/ 927355 h 1896804"/>
              <a:gd name="connsiteX83" fmla="*/ 1673711 w 3898116"/>
              <a:gd name="connsiteY83" fmla="*/ 918281 h 1896804"/>
              <a:gd name="connsiteX84" fmla="*/ 1735277 w 3898116"/>
              <a:gd name="connsiteY84" fmla="*/ 919620 h 1896804"/>
              <a:gd name="connsiteX85" fmla="*/ 1765109 w 3898116"/>
              <a:gd name="connsiteY85" fmla="*/ 932782 h 1896804"/>
              <a:gd name="connsiteX86" fmla="*/ 1791409 w 3898116"/>
              <a:gd name="connsiteY86" fmla="*/ 946544 h 1896804"/>
              <a:gd name="connsiteX87" fmla="*/ 1803092 w 3898116"/>
              <a:gd name="connsiteY87" fmla="*/ 976862 h 1896804"/>
              <a:gd name="connsiteX88" fmla="*/ 1814221 w 3898116"/>
              <a:gd name="connsiteY88" fmla="*/ 990555 h 1896804"/>
              <a:gd name="connsiteX89" fmla="*/ 1812120 w 3898116"/>
              <a:gd name="connsiteY89" fmla="*/ 1015216 h 1896804"/>
              <a:gd name="connsiteX90" fmla="*/ 1801314 w 3898116"/>
              <a:gd name="connsiteY90" fmla="*/ 1036875 h 1896804"/>
              <a:gd name="connsiteX91" fmla="*/ 1799305 w 3898116"/>
              <a:gd name="connsiteY91" fmla="*/ 1123813 h 1896804"/>
              <a:gd name="connsiteX92" fmla="*/ 1801037 w 3898116"/>
              <a:gd name="connsiteY92" fmla="*/ 1206063 h 1896804"/>
              <a:gd name="connsiteX93" fmla="*/ 1807387 w 3898116"/>
              <a:gd name="connsiteY93" fmla="*/ 1267046 h 1896804"/>
              <a:gd name="connsiteX94" fmla="*/ 1813090 w 3898116"/>
              <a:gd name="connsiteY94" fmla="*/ 1313412 h 1896804"/>
              <a:gd name="connsiteX95" fmla="*/ 1861024 w 3898116"/>
              <a:gd name="connsiteY95" fmla="*/ 1294686 h 1896804"/>
              <a:gd name="connsiteX96" fmla="*/ 1918402 w 3898116"/>
              <a:gd name="connsiteY96" fmla="*/ 1306162 h 1896804"/>
              <a:gd name="connsiteX97" fmla="*/ 1957355 w 3898116"/>
              <a:gd name="connsiteY97" fmla="*/ 1350935 h 1896804"/>
              <a:gd name="connsiteX98" fmla="*/ 1962688 w 3898116"/>
              <a:gd name="connsiteY98" fmla="*/ 1368346 h 1896804"/>
              <a:gd name="connsiteX99" fmla="*/ 1968138 w 3898116"/>
              <a:gd name="connsiteY99" fmla="*/ 1386795 h 1896804"/>
              <a:gd name="connsiteX100" fmla="*/ 1974187 w 3898116"/>
              <a:gd name="connsiteY100" fmla="*/ 1400465 h 1896804"/>
              <a:gd name="connsiteX101" fmla="*/ 2121107 w 3898116"/>
              <a:gd name="connsiteY101" fmla="*/ 1409794 h 1896804"/>
              <a:gd name="connsiteX102" fmla="*/ 2143712 w 3898116"/>
              <a:gd name="connsiteY102" fmla="*/ 1401412 h 1896804"/>
              <a:gd name="connsiteX103" fmla="*/ 2180725 w 3898116"/>
              <a:gd name="connsiteY103" fmla="*/ 1386495 h 1896804"/>
              <a:gd name="connsiteX104" fmla="*/ 2216421 w 3898116"/>
              <a:gd name="connsiteY104" fmla="*/ 1379013 h 1896804"/>
              <a:gd name="connsiteX105" fmla="*/ 2264725 w 3898116"/>
              <a:gd name="connsiteY105" fmla="*/ 1371624 h 1896804"/>
              <a:gd name="connsiteX106" fmla="*/ 2306402 w 3898116"/>
              <a:gd name="connsiteY106" fmla="*/ 1368392 h 1896804"/>
              <a:gd name="connsiteX107" fmla="*/ 2370084 w 3898116"/>
              <a:gd name="connsiteY107" fmla="*/ 1372040 h 1896804"/>
              <a:gd name="connsiteX108" fmla="*/ 2390980 w 3898116"/>
              <a:gd name="connsiteY108" fmla="*/ 1392937 h 1896804"/>
              <a:gd name="connsiteX109" fmla="*/ 2399754 w 3898116"/>
              <a:gd name="connsiteY109" fmla="*/ 1413257 h 1896804"/>
              <a:gd name="connsiteX110" fmla="*/ 2436905 w 3898116"/>
              <a:gd name="connsiteY110" fmla="*/ 1423602 h 1896804"/>
              <a:gd name="connsiteX111" fmla="*/ 2467453 w 3898116"/>
              <a:gd name="connsiteY111" fmla="*/ 1425195 h 1896804"/>
              <a:gd name="connsiteX112" fmla="*/ 2484701 w 3898116"/>
              <a:gd name="connsiteY112" fmla="*/ 1410279 h 1896804"/>
              <a:gd name="connsiteX113" fmla="*/ 2514764 w 3898116"/>
              <a:gd name="connsiteY113" fmla="*/ 1395339 h 1896804"/>
              <a:gd name="connsiteX114" fmla="*/ 2556579 w 3898116"/>
              <a:gd name="connsiteY114" fmla="*/ 1414389 h 1896804"/>
              <a:gd name="connsiteX115" fmla="*/ 2606176 w 3898116"/>
              <a:gd name="connsiteY115" fmla="*/ 1408939 h 1896804"/>
              <a:gd name="connsiteX116" fmla="*/ 2681980 w 3898116"/>
              <a:gd name="connsiteY116" fmla="*/ 1395985 h 1896804"/>
              <a:gd name="connsiteX117" fmla="*/ 2733655 w 3898116"/>
              <a:gd name="connsiteY117" fmla="*/ 1394808 h 1896804"/>
              <a:gd name="connsiteX118" fmla="*/ 2735825 w 3898116"/>
              <a:gd name="connsiteY118" fmla="*/ 1385086 h 1896804"/>
              <a:gd name="connsiteX119" fmla="*/ 2746839 w 3898116"/>
              <a:gd name="connsiteY119" fmla="*/ 1356246 h 1896804"/>
              <a:gd name="connsiteX120" fmla="*/ 2753234 w 3898116"/>
              <a:gd name="connsiteY120" fmla="*/ 1166785 h 1896804"/>
              <a:gd name="connsiteX121" fmla="*/ 2750418 w 3898116"/>
              <a:gd name="connsiteY121" fmla="*/ 1142586 h 1896804"/>
              <a:gd name="connsiteX122" fmla="*/ 2754989 w 3898116"/>
              <a:gd name="connsiteY122" fmla="*/ 1120072 h 1896804"/>
              <a:gd name="connsiteX123" fmla="*/ 2766165 w 3898116"/>
              <a:gd name="connsiteY123" fmla="*/ 968342 h 1896804"/>
              <a:gd name="connsiteX124" fmla="*/ 2773392 w 3898116"/>
              <a:gd name="connsiteY124" fmla="*/ 589974 h 1896804"/>
              <a:gd name="connsiteX125" fmla="*/ 2780642 w 3898116"/>
              <a:gd name="connsiteY125" fmla="*/ 301566 h 1896804"/>
              <a:gd name="connsiteX126" fmla="*/ 2784475 w 3898116"/>
              <a:gd name="connsiteY126" fmla="*/ 162981 h 1896804"/>
              <a:gd name="connsiteX127" fmla="*/ 2801631 w 3898116"/>
              <a:gd name="connsiteY127" fmla="*/ 21448 h 1896804"/>
              <a:gd name="connsiteX128" fmla="*/ 2831601 w 3898116"/>
              <a:gd name="connsiteY128" fmla="*/ 6531 h 1896804"/>
              <a:gd name="connsiteX129" fmla="*/ 2838759 w 3898116"/>
              <a:gd name="connsiteY129" fmla="*/ 18599 h 1896804"/>
              <a:gd name="connsiteX130" fmla="*/ 2844739 w 3898116"/>
              <a:gd name="connsiteY130" fmla="*/ 33109 h 1896804"/>
              <a:gd name="connsiteX131" fmla="*/ 2860440 w 3898116"/>
              <a:gd name="connsiteY131" fmla="*/ 296124 h 1896804"/>
              <a:gd name="connsiteX132" fmla="*/ 2867690 w 3898116"/>
              <a:gd name="connsiteY132" fmla="*/ 570023 h 1896804"/>
              <a:gd name="connsiteX133" fmla="*/ 2875287 w 3898116"/>
              <a:gd name="connsiteY133" fmla="*/ 883136 h 1896804"/>
              <a:gd name="connsiteX134" fmla="*/ 2878866 w 3898116"/>
              <a:gd name="connsiteY134" fmla="*/ 1109173 h 1896804"/>
              <a:gd name="connsiteX135" fmla="*/ 2887894 w 3898116"/>
              <a:gd name="connsiteY135" fmla="*/ 1118894 h 1896804"/>
              <a:gd name="connsiteX136" fmla="*/ 2892373 w 3898116"/>
              <a:gd name="connsiteY136" fmla="*/ 1144479 h 1896804"/>
              <a:gd name="connsiteX137" fmla="*/ 2887986 w 3898116"/>
              <a:gd name="connsiteY137" fmla="*/ 1245894 h 1896804"/>
              <a:gd name="connsiteX138" fmla="*/ 2888125 w 3898116"/>
              <a:gd name="connsiteY138" fmla="*/ 1342738 h 1896804"/>
              <a:gd name="connsiteX139" fmla="*/ 2897961 w 3898116"/>
              <a:gd name="connsiteY139" fmla="*/ 1358093 h 1896804"/>
              <a:gd name="connsiteX140" fmla="*/ 2907774 w 3898116"/>
              <a:gd name="connsiteY140" fmla="*/ 1380306 h 1896804"/>
              <a:gd name="connsiteX141" fmla="*/ 2955177 w 3898116"/>
              <a:gd name="connsiteY141" fmla="*/ 1398271 h 1896804"/>
              <a:gd name="connsiteX142" fmla="*/ 3005721 w 3898116"/>
              <a:gd name="connsiteY142" fmla="*/ 1412149 h 1896804"/>
              <a:gd name="connsiteX143" fmla="*/ 3088982 w 3898116"/>
              <a:gd name="connsiteY143" fmla="*/ 1426188 h 1896804"/>
              <a:gd name="connsiteX144" fmla="*/ 3204038 w 3898116"/>
              <a:gd name="connsiteY144" fmla="*/ 1448009 h 1896804"/>
              <a:gd name="connsiteX145" fmla="*/ 3232346 w 3898116"/>
              <a:gd name="connsiteY145" fmla="*/ 1460917 h 1896804"/>
              <a:gd name="connsiteX146" fmla="*/ 3252411 w 3898116"/>
              <a:gd name="connsiteY146" fmla="*/ 1468422 h 1896804"/>
              <a:gd name="connsiteX147" fmla="*/ 3252411 w 3898116"/>
              <a:gd name="connsiteY147" fmla="*/ 1491443 h 1896804"/>
              <a:gd name="connsiteX148" fmla="*/ 3252411 w 3898116"/>
              <a:gd name="connsiteY148" fmla="*/ 1514488 h 1896804"/>
              <a:gd name="connsiteX149" fmla="*/ 3275086 w 3898116"/>
              <a:gd name="connsiteY149" fmla="*/ 1516497 h 1896804"/>
              <a:gd name="connsiteX150" fmla="*/ 3417457 w 3898116"/>
              <a:gd name="connsiteY150" fmla="*/ 1522477 h 1896804"/>
              <a:gd name="connsiteX151" fmla="*/ 3551677 w 3898116"/>
              <a:gd name="connsiteY151" fmla="*/ 1529751 h 1896804"/>
              <a:gd name="connsiteX152" fmla="*/ 3636925 w 3898116"/>
              <a:gd name="connsiteY152" fmla="*/ 1558568 h 1896804"/>
              <a:gd name="connsiteX153" fmla="*/ 3774770 w 3898116"/>
              <a:gd name="connsiteY153" fmla="*/ 1609022 h 1896804"/>
              <a:gd name="connsiteX154" fmla="*/ 3861703 w 3898116"/>
              <a:gd name="connsiteY154" fmla="*/ 1644882 h 1896804"/>
              <a:gd name="connsiteX155" fmla="*/ 3892320 w 3898116"/>
              <a:gd name="connsiteY155" fmla="*/ 1660168 h 1896804"/>
              <a:gd name="connsiteX156" fmla="*/ 3898116 w 3898116"/>
              <a:gd name="connsiteY156" fmla="*/ 1681712 h 1896804"/>
              <a:gd name="connsiteX157" fmla="*/ 3894491 w 3898116"/>
              <a:gd name="connsiteY157" fmla="*/ 1705519 h 1896804"/>
              <a:gd name="connsiteX158" fmla="*/ 3894491 w 3898116"/>
              <a:gd name="connsiteY158" fmla="*/ 1770820 h 1896804"/>
              <a:gd name="connsiteX159" fmla="*/ 3898116 w 3898116"/>
              <a:gd name="connsiteY159" fmla="*/ 1810929 h 1896804"/>
              <a:gd name="connsiteX160" fmla="*/ 3892713 w 3898116"/>
              <a:gd name="connsiteY160" fmla="*/ 1848821 h 1896804"/>
              <a:gd name="connsiteX161" fmla="*/ 3888834 w 3898116"/>
              <a:gd name="connsiteY161" fmla="*/ 1896804 h 1896804"/>
              <a:gd name="connsiteX162" fmla="*/ 3716746 w 3898116"/>
              <a:gd name="connsiteY162" fmla="*/ 1631374 h 1896804"/>
              <a:gd name="connsiteX163" fmla="*/ 3687722 w 3898116"/>
              <a:gd name="connsiteY163" fmla="*/ 1622161 h 1896804"/>
              <a:gd name="connsiteX164" fmla="*/ 3600651 w 3898116"/>
              <a:gd name="connsiteY164" fmla="*/ 1587363 h 1896804"/>
              <a:gd name="connsiteX165" fmla="*/ 3528057 w 3898116"/>
              <a:gd name="connsiteY165" fmla="*/ 1558592 h 1896804"/>
              <a:gd name="connsiteX166" fmla="*/ 3557519 w 3898116"/>
              <a:gd name="connsiteY166" fmla="*/ 1580782 h 1896804"/>
              <a:gd name="connsiteX167" fmla="*/ 3584719 w 3898116"/>
              <a:gd name="connsiteY167" fmla="*/ 1595283 h 1896804"/>
              <a:gd name="connsiteX168" fmla="*/ 3594416 w 3898116"/>
              <a:gd name="connsiteY168" fmla="*/ 1602118 h 1896804"/>
              <a:gd name="connsiteX169" fmla="*/ 3653272 w 3898116"/>
              <a:gd name="connsiteY169" fmla="*/ 1625809 h 1896804"/>
              <a:gd name="connsiteX170" fmla="*/ 3700422 w 3898116"/>
              <a:gd name="connsiteY170" fmla="*/ 1634237 h 1896804"/>
              <a:gd name="connsiteX171" fmla="*/ 3716746 w 3898116"/>
              <a:gd name="connsiteY171" fmla="*/ 1631374 h 1896804"/>
              <a:gd name="connsiteX0" fmla="*/ 3888834 w 3898116"/>
              <a:gd name="connsiteY0" fmla="*/ 1896804 h 1896804"/>
              <a:gd name="connsiteX1" fmla="*/ 260954 w 3898116"/>
              <a:gd name="connsiteY1" fmla="*/ 1872276 h 1896804"/>
              <a:gd name="connsiteX2" fmla="*/ 269710 w 3898116"/>
              <a:gd name="connsiteY2" fmla="*/ 1794053 h 1896804"/>
              <a:gd name="connsiteX3" fmla="*/ 125429 w 3898116"/>
              <a:gd name="connsiteY3" fmla="*/ 1752578 h 1896804"/>
              <a:gd name="connsiteX4" fmla="*/ 217933 w 3898116"/>
              <a:gd name="connsiteY4" fmla="*/ 1709006 h 1896804"/>
              <a:gd name="connsiteX5" fmla="*/ 260502 w 3898116"/>
              <a:gd name="connsiteY5" fmla="*/ 1698730 h 1896804"/>
              <a:gd name="connsiteX6" fmla="*/ 263221 w 3898116"/>
              <a:gd name="connsiteY6" fmla="*/ 1648415 h 1896804"/>
              <a:gd name="connsiteX7" fmla="*/ 263277 w 3898116"/>
              <a:gd name="connsiteY7" fmla="*/ 1602187 h 1896804"/>
              <a:gd name="connsiteX8" fmla="*/ 245445 w 3898116"/>
              <a:gd name="connsiteY8" fmla="*/ 1590388 h 1896804"/>
              <a:gd name="connsiteX9" fmla="*/ 216419 w 3898116"/>
              <a:gd name="connsiteY9" fmla="*/ 1537232 h 1896804"/>
              <a:gd name="connsiteX10" fmla="*/ 234634 w 3898116"/>
              <a:gd name="connsiteY10" fmla="*/ 1494237 h 1896804"/>
              <a:gd name="connsiteX11" fmla="*/ 241510 w 3898116"/>
              <a:gd name="connsiteY11" fmla="*/ 1487425 h 1896804"/>
              <a:gd name="connsiteX12" fmla="*/ 245011 w 3898116"/>
              <a:gd name="connsiteY12" fmla="*/ 1482414 h 1896804"/>
              <a:gd name="connsiteX13" fmla="*/ 253120 w 3898116"/>
              <a:gd name="connsiteY13" fmla="*/ 1463134 h 1896804"/>
              <a:gd name="connsiteX14" fmla="*/ 247255 w 3898116"/>
              <a:gd name="connsiteY14" fmla="*/ 1445192 h 1896804"/>
              <a:gd name="connsiteX15" fmla="*/ 204423 w 3898116"/>
              <a:gd name="connsiteY15" fmla="*/ 1398964 h 1896804"/>
              <a:gd name="connsiteX16" fmla="*/ 177032 w 3898116"/>
              <a:gd name="connsiteY16" fmla="*/ 1370193 h 1896804"/>
              <a:gd name="connsiteX17" fmla="*/ 200865 w 3898116"/>
              <a:gd name="connsiteY17" fmla="*/ 1360471 h 1896804"/>
              <a:gd name="connsiteX18" fmla="*/ 225938 w 3898116"/>
              <a:gd name="connsiteY18" fmla="*/ 1354075 h 1896804"/>
              <a:gd name="connsiteX19" fmla="*/ 227379 w 3898116"/>
              <a:gd name="connsiteY19" fmla="*/ 1134134 h 1896804"/>
              <a:gd name="connsiteX20" fmla="*/ 225123 w 3898116"/>
              <a:gd name="connsiteY20" fmla="*/ 996282 h 1896804"/>
              <a:gd name="connsiteX21" fmla="*/ 226523 w 3898116"/>
              <a:gd name="connsiteY21" fmla="*/ 925000 h 1896804"/>
              <a:gd name="connsiteX22" fmla="*/ 230852 w 3898116"/>
              <a:gd name="connsiteY22" fmla="*/ 892765 h 1896804"/>
              <a:gd name="connsiteX23" fmla="*/ 305901 w 3898116"/>
              <a:gd name="connsiteY23" fmla="*/ 893319 h 1896804"/>
              <a:gd name="connsiteX24" fmla="*/ 324968 w 3898116"/>
              <a:gd name="connsiteY24" fmla="*/ 888770 h 1896804"/>
              <a:gd name="connsiteX25" fmla="*/ 330410 w 3898116"/>
              <a:gd name="connsiteY25" fmla="*/ 871614 h 1896804"/>
              <a:gd name="connsiteX26" fmla="*/ 335952 w 3898116"/>
              <a:gd name="connsiteY26" fmla="*/ 855288 h 1896804"/>
              <a:gd name="connsiteX27" fmla="*/ 343084 w 3898116"/>
              <a:gd name="connsiteY27" fmla="*/ 834853 h 1896804"/>
              <a:gd name="connsiteX28" fmla="*/ 350334 w 3898116"/>
              <a:gd name="connsiteY28" fmla="*/ 811277 h 1896804"/>
              <a:gd name="connsiteX29" fmla="*/ 374960 w 3898116"/>
              <a:gd name="connsiteY29" fmla="*/ 750017 h 1896804"/>
              <a:gd name="connsiteX30" fmla="*/ 409929 w 3898116"/>
              <a:gd name="connsiteY30" fmla="*/ 723832 h 1896804"/>
              <a:gd name="connsiteX31" fmla="*/ 433746 w 3898116"/>
              <a:gd name="connsiteY31" fmla="*/ 711501 h 1896804"/>
              <a:gd name="connsiteX32" fmla="*/ 433778 w 3898116"/>
              <a:gd name="connsiteY32" fmla="*/ 689750 h 1896804"/>
              <a:gd name="connsiteX33" fmla="*/ 442262 w 3898116"/>
              <a:gd name="connsiteY33" fmla="*/ 657422 h 1896804"/>
              <a:gd name="connsiteX34" fmla="*/ 454504 w 3898116"/>
              <a:gd name="connsiteY34" fmla="*/ 649202 h 1896804"/>
              <a:gd name="connsiteX35" fmla="*/ 470050 w 3898116"/>
              <a:gd name="connsiteY35" fmla="*/ 701942 h 1896804"/>
              <a:gd name="connsiteX36" fmla="*/ 490826 w 3898116"/>
              <a:gd name="connsiteY36" fmla="*/ 730274 h 1896804"/>
              <a:gd name="connsiteX37" fmla="*/ 544461 w 3898116"/>
              <a:gd name="connsiteY37" fmla="*/ 821229 h 1896804"/>
              <a:gd name="connsiteX38" fmla="*/ 550324 w 3898116"/>
              <a:gd name="connsiteY38" fmla="*/ 838755 h 1896804"/>
              <a:gd name="connsiteX39" fmla="*/ 552956 w 3898116"/>
              <a:gd name="connsiteY39" fmla="*/ 856974 h 1896804"/>
              <a:gd name="connsiteX40" fmla="*/ 556089 w 3898116"/>
              <a:gd name="connsiteY40" fmla="*/ 876994 h 1896804"/>
              <a:gd name="connsiteX41" fmla="*/ 662314 w 3898116"/>
              <a:gd name="connsiteY41" fmla="*/ 883783 h 1896804"/>
              <a:gd name="connsiteX42" fmla="*/ 689599 w 3898116"/>
              <a:gd name="connsiteY42" fmla="*/ 851640 h 1896804"/>
              <a:gd name="connsiteX43" fmla="*/ 726198 w 3898116"/>
              <a:gd name="connsiteY43" fmla="*/ 847553 h 1896804"/>
              <a:gd name="connsiteX44" fmla="*/ 773098 w 3898116"/>
              <a:gd name="connsiteY44" fmla="*/ 841873 h 1896804"/>
              <a:gd name="connsiteX45" fmla="*/ 825228 w 3898116"/>
              <a:gd name="connsiteY45" fmla="*/ 832706 h 1896804"/>
              <a:gd name="connsiteX46" fmla="*/ 867339 w 3898116"/>
              <a:gd name="connsiteY46" fmla="*/ 823700 h 1896804"/>
              <a:gd name="connsiteX47" fmla="*/ 881084 w 3898116"/>
              <a:gd name="connsiteY47" fmla="*/ 792666 h 1896804"/>
              <a:gd name="connsiteX48" fmla="*/ 898739 w 3898116"/>
              <a:gd name="connsiteY48" fmla="*/ 729258 h 1896804"/>
              <a:gd name="connsiteX49" fmla="*/ 911106 w 3898116"/>
              <a:gd name="connsiteY49" fmla="*/ 707507 h 1896804"/>
              <a:gd name="connsiteX50" fmla="*/ 931958 w 3898116"/>
              <a:gd name="connsiteY50" fmla="*/ 677650 h 1896804"/>
              <a:gd name="connsiteX51" fmla="*/ 1001677 w 3898116"/>
              <a:gd name="connsiteY51" fmla="*/ 636710 h 1896804"/>
              <a:gd name="connsiteX52" fmla="*/ 1017817 w 3898116"/>
              <a:gd name="connsiteY52" fmla="*/ 624195 h 1896804"/>
              <a:gd name="connsiteX53" fmla="*/ 1023315 w 3898116"/>
              <a:gd name="connsiteY53" fmla="*/ 594685 h 1896804"/>
              <a:gd name="connsiteX54" fmla="*/ 1031108 w 3898116"/>
              <a:gd name="connsiteY54" fmla="*/ 554275 h 1896804"/>
              <a:gd name="connsiteX55" fmla="*/ 1054853 w 3898116"/>
              <a:gd name="connsiteY55" fmla="*/ 561734 h 1896804"/>
              <a:gd name="connsiteX56" fmla="*/ 1060722 w 3898116"/>
              <a:gd name="connsiteY56" fmla="*/ 585540 h 1896804"/>
              <a:gd name="connsiteX57" fmla="*/ 1065015 w 3898116"/>
              <a:gd name="connsiteY57" fmla="*/ 598448 h 1896804"/>
              <a:gd name="connsiteX58" fmla="*/ 1067185 w 3898116"/>
              <a:gd name="connsiteY58" fmla="*/ 622809 h 1896804"/>
              <a:gd name="connsiteX59" fmla="*/ 1088005 w 3898116"/>
              <a:gd name="connsiteY59" fmla="*/ 642229 h 1896804"/>
              <a:gd name="connsiteX60" fmla="*/ 1166547 w 3898116"/>
              <a:gd name="connsiteY60" fmla="*/ 708453 h 1896804"/>
              <a:gd name="connsiteX61" fmla="*/ 1169477 w 3898116"/>
              <a:gd name="connsiteY61" fmla="*/ 713326 h 1896804"/>
              <a:gd name="connsiteX62" fmla="*/ 1201175 w 3898116"/>
              <a:gd name="connsiteY62" fmla="*/ 806798 h 1896804"/>
              <a:gd name="connsiteX63" fmla="*/ 1203613 w 3898116"/>
              <a:gd name="connsiteY63" fmla="*/ 831528 h 1896804"/>
              <a:gd name="connsiteX64" fmla="*/ 1222263 w 3898116"/>
              <a:gd name="connsiteY64" fmla="*/ 844366 h 1896804"/>
              <a:gd name="connsiteX65" fmla="*/ 1256152 w 3898116"/>
              <a:gd name="connsiteY65" fmla="*/ 863162 h 1896804"/>
              <a:gd name="connsiteX66" fmla="*/ 1313241 w 3898116"/>
              <a:gd name="connsiteY66" fmla="*/ 889555 h 1896804"/>
              <a:gd name="connsiteX67" fmla="*/ 1355096 w 3898116"/>
              <a:gd name="connsiteY67" fmla="*/ 909968 h 1896804"/>
              <a:gd name="connsiteX68" fmla="*/ 1408546 w 3898116"/>
              <a:gd name="connsiteY68" fmla="*/ 910499 h 1896804"/>
              <a:gd name="connsiteX69" fmla="*/ 1461997 w 3898116"/>
              <a:gd name="connsiteY69" fmla="*/ 911030 h 1896804"/>
              <a:gd name="connsiteX70" fmla="*/ 1464693 w 3898116"/>
              <a:gd name="connsiteY70" fmla="*/ 895236 h 1896804"/>
              <a:gd name="connsiteX71" fmla="*/ 1470669 w 3898116"/>
              <a:gd name="connsiteY71" fmla="*/ 875285 h 1896804"/>
              <a:gd name="connsiteX72" fmla="*/ 1476538 w 3898116"/>
              <a:gd name="connsiteY72" fmla="*/ 856628 h 1896804"/>
              <a:gd name="connsiteX73" fmla="*/ 1528045 w 3898116"/>
              <a:gd name="connsiteY73" fmla="*/ 788810 h 1896804"/>
              <a:gd name="connsiteX74" fmla="*/ 1540190 w 3898116"/>
              <a:gd name="connsiteY74" fmla="*/ 771353 h 1896804"/>
              <a:gd name="connsiteX75" fmla="*/ 1543510 w 3898116"/>
              <a:gd name="connsiteY75" fmla="*/ 754866 h 1896804"/>
              <a:gd name="connsiteX76" fmla="*/ 1548045 w 3898116"/>
              <a:gd name="connsiteY76" fmla="*/ 742628 h 1896804"/>
              <a:gd name="connsiteX77" fmla="*/ 1553684 w 3898116"/>
              <a:gd name="connsiteY77" fmla="*/ 732376 h 1896804"/>
              <a:gd name="connsiteX78" fmla="*/ 1572825 w 3898116"/>
              <a:gd name="connsiteY78" fmla="*/ 768328 h 1896804"/>
              <a:gd name="connsiteX79" fmla="*/ 1590666 w 3898116"/>
              <a:gd name="connsiteY79" fmla="*/ 794721 h 1896804"/>
              <a:gd name="connsiteX80" fmla="*/ 1637038 w 3898116"/>
              <a:gd name="connsiteY80" fmla="*/ 895605 h 1896804"/>
              <a:gd name="connsiteX81" fmla="*/ 1643447 w 3898116"/>
              <a:gd name="connsiteY81" fmla="*/ 927355 h 1896804"/>
              <a:gd name="connsiteX82" fmla="*/ 1673711 w 3898116"/>
              <a:gd name="connsiteY82" fmla="*/ 918281 h 1896804"/>
              <a:gd name="connsiteX83" fmla="*/ 1735277 w 3898116"/>
              <a:gd name="connsiteY83" fmla="*/ 919620 h 1896804"/>
              <a:gd name="connsiteX84" fmla="*/ 1765109 w 3898116"/>
              <a:gd name="connsiteY84" fmla="*/ 932782 h 1896804"/>
              <a:gd name="connsiteX85" fmla="*/ 1791409 w 3898116"/>
              <a:gd name="connsiteY85" fmla="*/ 946544 h 1896804"/>
              <a:gd name="connsiteX86" fmla="*/ 1803092 w 3898116"/>
              <a:gd name="connsiteY86" fmla="*/ 976862 h 1896804"/>
              <a:gd name="connsiteX87" fmla="*/ 1814221 w 3898116"/>
              <a:gd name="connsiteY87" fmla="*/ 990555 h 1896804"/>
              <a:gd name="connsiteX88" fmla="*/ 1812120 w 3898116"/>
              <a:gd name="connsiteY88" fmla="*/ 1015216 h 1896804"/>
              <a:gd name="connsiteX89" fmla="*/ 1801314 w 3898116"/>
              <a:gd name="connsiteY89" fmla="*/ 1036875 h 1896804"/>
              <a:gd name="connsiteX90" fmla="*/ 1799305 w 3898116"/>
              <a:gd name="connsiteY90" fmla="*/ 1123813 h 1896804"/>
              <a:gd name="connsiteX91" fmla="*/ 1801037 w 3898116"/>
              <a:gd name="connsiteY91" fmla="*/ 1206063 h 1896804"/>
              <a:gd name="connsiteX92" fmla="*/ 1807387 w 3898116"/>
              <a:gd name="connsiteY92" fmla="*/ 1267046 h 1896804"/>
              <a:gd name="connsiteX93" fmla="*/ 1813090 w 3898116"/>
              <a:gd name="connsiteY93" fmla="*/ 1313412 h 1896804"/>
              <a:gd name="connsiteX94" fmla="*/ 1861024 w 3898116"/>
              <a:gd name="connsiteY94" fmla="*/ 1294686 h 1896804"/>
              <a:gd name="connsiteX95" fmla="*/ 1918402 w 3898116"/>
              <a:gd name="connsiteY95" fmla="*/ 1306162 h 1896804"/>
              <a:gd name="connsiteX96" fmla="*/ 1957355 w 3898116"/>
              <a:gd name="connsiteY96" fmla="*/ 1350935 h 1896804"/>
              <a:gd name="connsiteX97" fmla="*/ 1962688 w 3898116"/>
              <a:gd name="connsiteY97" fmla="*/ 1368346 h 1896804"/>
              <a:gd name="connsiteX98" fmla="*/ 1968138 w 3898116"/>
              <a:gd name="connsiteY98" fmla="*/ 1386795 h 1896804"/>
              <a:gd name="connsiteX99" fmla="*/ 1974187 w 3898116"/>
              <a:gd name="connsiteY99" fmla="*/ 1400465 h 1896804"/>
              <a:gd name="connsiteX100" fmla="*/ 2121107 w 3898116"/>
              <a:gd name="connsiteY100" fmla="*/ 1409794 h 1896804"/>
              <a:gd name="connsiteX101" fmla="*/ 2143712 w 3898116"/>
              <a:gd name="connsiteY101" fmla="*/ 1401412 h 1896804"/>
              <a:gd name="connsiteX102" fmla="*/ 2180725 w 3898116"/>
              <a:gd name="connsiteY102" fmla="*/ 1386495 h 1896804"/>
              <a:gd name="connsiteX103" fmla="*/ 2216421 w 3898116"/>
              <a:gd name="connsiteY103" fmla="*/ 1379013 h 1896804"/>
              <a:gd name="connsiteX104" fmla="*/ 2264725 w 3898116"/>
              <a:gd name="connsiteY104" fmla="*/ 1371624 h 1896804"/>
              <a:gd name="connsiteX105" fmla="*/ 2306402 w 3898116"/>
              <a:gd name="connsiteY105" fmla="*/ 1368392 h 1896804"/>
              <a:gd name="connsiteX106" fmla="*/ 2370084 w 3898116"/>
              <a:gd name="connsiteY106" fmla="*/ 1372040 h 1896804"/>
              <a:gd name="connsiteX107" fmla="*/ 2390980 w 3898116"/>
              <a:gd name="connsiteY107" fmla="*/ 1392937 h 1896804"/>
              <a:gd name="connsiteX108" fmla="*/ 2399754 w 3898116"/>
              <a:gd name="connsiteY108" fmla="*/ 1413257 h 1896804"/>
              <a:gd name="connsiteX109" fmla="*/ 2436905 w 3898116"/>
              <a:gd name="connsiteY109" fmla="*/ 1423602 h 1896804"/>
              <a:gd name="connsiteX110" fmla="*/ 2467453 w 3898116"/>
              <a:gd name="connsiteY110" fmla="*/ 1425195 h 1896804"/>
              <a:gd name="connsiteX111" fmla="*/ 2484701 w 3898116"/>
              <a:gd name="connsiteY111" fmla="*/ 1410279 h 1896804"/>
              <a:gd name="connsiteX112" fmla="*/ 2514764 w 3898116"/>
              <a:gd name="connsiteY112" fmla="*/ 1395339 h 1896804"/>
              <a:gd name="connsiteX113" fmla="*/ 2556579 w 3898116"/>
              <a:gd name="connsiteY113" fmla="*/ 1414389 h 1896804"/>
              <a:gd name="connsiteX114" fmla="*/ 2606176 w 3898116"/>
              <a:gd name="connsiteY114" fmla="*/ 1408939 h 1896804"/>
              <a:gd name="connsiteX115" fmla="*/ 2681980 w 3898116"/>
              <a:gd name="connsiteY115" fmla="*/ 1395985 h 1896804"/>
              <a:gd name="connsiteX116" fmla="*/ 2733655 w 3898116"/>
              <a:gd name="connsiteY116" fmla="*/ 1394808 h 1896804"/>
              <a:gd name="connsiteX117" fmla="*/ 2735825 w 3898116"/>
              <a:gd name="connsiteY117" fmla="*/ 1385086 h 1896804"/>
              <a:gd name="connsiteX118" fmla="*/ 2746839 w 3898116"/>
              <a:gd name="connsiteY118" fmla="*/ 1356246 h 1896804"/>
              <a:gd name="connsiteX119" fmla="*/ 2753234 w 3898116"/>
              <a:gd name="connsiteY119" fmla="*/ 1166785 h 1896804"/>
              <a:gd name="connsiteX120" fmla="*/ 2750418 w 3898116"/>
              <a:gd name="connsiteY120" fmla="*/ 1142586 h 1896804"/>
              <a:gd name="connsiteX121" fmla="*/ 2754989 w 3898116"/>
              <a:gd name="connsiteY121" fmla="*/ 1120072 h 1896804"/>
              <a:gd name="connsiteX122" fmla="*/ 2766165 w 3898116"/>
              <a:gd name="connsiteY122" fmla="*/ 968342 h 1896804"/>
              <a:gd name="connsiteX123" fmla="*/ 2773392 w 3898116"/>
              <a:gd name="connsiteY123" fmla="*/ 589974 h 1896804"/>
              <a:gd name="connsiteX124" fmla="*/ 2780642 w 3898116"/>
              <a:gd name="connsiteY124" fmla="*/ 301566 h 1896804"/>
              <a:gd name="connsiteX125" fmla="*/ 2784475 w 3898116"/>
              <a:gd name="connsiteY125" fmla="*/ 162981 h 1896804"/>
              <a:gd name="connsiteX126" fmla="*/ 2801631 w 3898116"/>
              <a:gd name="connsiteY126" fmla="*/ 21448 h 1896804"/>
              <a:gd name="connsiteX127" fmla="*/ 2831601 w 3898116"/>
              <a:gd name="connsiteY127" fmla="*/ 6531 h 1896804"/>
              <a:gd name="connsiteX128" fmla="*/ 2838759 w 3898116"/>
              <a:gd name="connsiteY128" fmla="*/ 18599 h 1896804"/>
              <a:gd name="connsiteX129" fmla="*/ 2844739 w 3898116"/>
              <a:gd name="connsiteY129" fmla="*/ 33109 h 1896804"/>
              <a:gd name="connsiteX130" fmla="*/ 2860440 w 3898116"/>
              <a:gd name="connsiteY130" fmla="*/ 296124 h 1896804"/>
              <a:gd name="connsiteX131" fmla="*/ 2867690 w 3898116"/>
              <a:gd name="connsiteY131" fmla="*/ 570023 h 1896804"/>
              <a:gd name="connsiteX132" fmla="*/ 2875287 w 3898116"/>
              <a:gd name="connsiteY132" fmla="*/ 883136 h 1896804"/>
              <a:gd name="connsiteX133" fmla="*/ 2878866 w 3898116"/>
              <a:gd name="connsiteY133" fmla="*/ 1109173 h 1896804"/>
              <a:gd name="connsiteX134" fmla="*/ 2887894 w 3898116"/>
              <a:gd name="connsiteY134" fmla="*/ 1118894 h 1896804"/>
              <a:gd name="connsiteX135" fmla="*/ 2892373 w 3898116"/>
              <a:gd name="connsiteY135" fmla="*/ 1144479 h 1896804"/>
              <a:gd name="connsiteX136" fmla="*/ 2887986 w 3898116"/>
              <a:gd name="connsiteY136" fmla="*/ 1245894 h 1896804"/>
              <a:gd name="connsiteX137" fmla="*/ 2888125 w 3898116"/>
              <a:gd name="connsiteY137" fmla="*/ 1342738 h 1896804"/>
              <a:gd name="connsiteX138" fmla="*/ 2897961 w 3898116"/>
              <a:gd name="connsiteY138" fmla="*/ 1358093 h 1896804"/>
              <a:gd name="connsiteX139" fmla="*/ 2907774 w 3898116"/>
              <a:gd name="connsiteY139" fmla="*/ 1380306 h 1896804"/>
              <a:gd name="connsiteX140" fmla="*/ 2955177 w 3898116"/>
              <a:gd name="connsiteY140" fmla="*/ 1398271 h 1896804"/>
              <a:gd name="connsiteX141" fmla="*/ 3005721 w 3898116"/>
              <a:gd name="connsiteY141" fmla="*/ 1412149 h 1896804"/>
              <a:gd name="connsiteX142" fmla="*/ 3088982 w 3898116"/>
              <a:gd name="connsiteY142" fmla="*/ 1426188 h 1896804"/>
              <a:gd name="connsiteX143" fmla="*/ 3204038 w 3898116"/>
              <a:gd name="connsiteY143" fmla="*/ 1448009 h 1896804"/>
              <a:gd name="connsiteX144" fmla="*/ 3232346 w 3898116"/>
              <a:gd name="connsiteY144" fmla="*/ 1460917 h 1896804"/>
              <a:gd name="connsiteX145" fmla="*/ 3252411 w 3898116"/>
              <a:gd name="connsiteY145" fmla="*/ 1468422 h 1896804"/>
              <a:gd name="connsiteX146" fmla="*/ 3252411 w 3898116"/>
              <a:gd name="connsiteY146" fmla="*/ 1491443 h 1896804"/>
              <a:gd name="connsiteX147" fmla="*/ 3252411 w 3898116"/>
              <a:gd name="connsiteY147" fmla="*/ 1514488 h 1896804"/>
              <a:gd name="connsiteX148" fmla="*/ 3275086 w 3898116"/>
              <a:gd name="connsiteY148" fmla="*/ 1516497 h 1896804"/>
              <a:gd name="connsiteX149" fmla="*/ 3417457 w 3898116"/>
              <a:gd name="connsiteY149" fmla="*/ 1522477 h 1896804"/>
              <a:gd name="connsiteX150" fmla="*/ 3551677 w 3898116"/>
              <a:gd name="connsiteY150" fmla="*/ 1529751 h 1896804"/>
              <a:gd name="connsiteX151" fmla="*/ 3636925 w 3898116"/>
              <a:gd name="connsiteY151" fmla="*/ 1558568 h 1896804"/>
              <a:gd name="connsiteX152" fmla="*/ 3774770 w 3898116"/>
              <a:gd name="connsiteY152" fmla="*/ 1609022 h 1896804"/>
              <a:gd name="connsiteX153" fmla="*/ 3861703 w 3898116"/>
              <a:gd name="connsiteY153" fmla="*/ 1644882 h 1896804"/>
              <a:gd name="connsiteX154" fmla="*/ 3892320 w 3898116"/>
              <a:gd name="connsiteY154" fmla="*/ 1660168 h 1896804"/>
              <a:gd name="connsiteX155" fmla="*/ 3898116 w 3898116"/>
              <a:gd name="connsiteY155" fmla="*/ 1681712 h 1896804"/>
              <a:gd name="connsiteX156" fmla="*/ 3894491 w 3898116"/>
              <a:gd name="connsiteY156" fmla="*/ 1705519 h 1896804"/>
              <a:gd name="connsiteX157" fmla="*/ 3894491 w 3898116"/>
              <a:gd name="connsiteY157" fmla="*/ 1770820 h 1896804"/>
              <a:gd name="connsiteX158" fmla="*/ 3898116 w 3898116"/>
              <a:gd name="connsiteY158" fmla="*/ 1810929 h 1896804"/>
              <a:gd name="connsiteX159" fmla="*/ 3892713 w 3898116"/>
              <a:gd name="connsiteY159" fmla="*/ 1848821 h 1896804"/>
              <a:gd name="connsiteX160" fmla="*/ 3888834 w 3898116"/>
              <a:gd name="connsiteY160" fmla="*/ 1896804 h 1896804"/>
              <a:gd name="connsiteX161" fmla="*/ 3716746 w 3898116"/>
              <a:gd name="connsiteY161" fmla="*/ 1631374 h 1896804"/>
              <a:gd name="connsiteX162" fmla="*/ 3687722 w 3898116"/>
              <a:gd name="connsiteY162" fmla="*/ 1622161 h 1896804"/>
              <a:gd name="connsiteX163" fmla="*/ 3600651 w 3898116"/>
              <a:gd name="connsiteY163" fmla="*/ 1587363 h 1896804"/>
              <a:gd name="connsiteX164" fmla="*/ 3528057 w 3898116"/>
              <a:gd name="connsiteY164" fmla="*/ 1558592 h 1896804"/>
              <a:gd name="connsiteX165" fmla="*/ 3557519 w 3898116"/>
              <a:gd name="connsiteY165" fmla="*/ 1580782 h 1896804"/>
              <a:gd name="connsiteX166" fmla="*/ 3584719 w 3898116"/>
              <a:gd name="connsiteY166" fmla="*/ 1595283 h 1896804"/>
              <a:gd name="connsiteX167" fmla="*/ 3594416 w 3898116"/>
              <a:gd name="connsiteY167" fmla="*/ 1602118 h 1896804"/>
              <a:gd name="connsiteX168" fmla="*/ 3653272 w 3898116"/>
              <a:gd name="connsiteY168" fmla="*/ 1625809 h 1896804"/>
              <a:gd name="connsiteX169" fmla="*/ 3700422 w 3898116"/>
              <a:gd name="connsiteY169" fmla="*/ 1634237 h 1896804"/>
              <a:gd name="connsiteX170" fmla="*/ 3716746 w 3898116"/>
              <a:gd name="connsiteY170" fmla="*/ 1631374 h 1896804"/>
              <a:gd name="connsiteX0" fmla="*/ 3888834 w 3898116"/>
              <a:gd name="connsiteY0" fmla="*/ 1896804 h 1896804"/>
              <a:gd name="connsiteX1" fmla="*/ 260954 w 3898116"/>
              <a:gd name="connsiteY1" fmla="*/ 1872276 h 1896804"/>
              <a:gd name="connsiteX2" fmla="*/ 269710 w 3898116"/>
              <a:gd name="connsiteY2" fmla="*/ 1794053 h 1896804"/>
              <a:gd name="connsiteX3" fmla="*/ 125429 w 3898116"/>
              <a:gd name="connsiteY3" fmla="*/ 1752578 h 1896804"/>
              <a:gd name="connsiteX4" fmla="*/ 260502 w 3898116"/>
              <a:gd name="connsiteY4" fmla="*/ 1698730 h 1896804"/>
              <a:gd name="connsiteX5" fmla="*/ 263221 w 3898116"/>
              <a:gd name="connsiteY5" fmla="*/ 1648415 h 1896804"/>
              <a:gd name="connsiteX6" fmla="*/ 263277 w 3898116"/>
              <a:gd name="connsiteY6" fmla="*/ 1602187 h 1896804"/>
              <a:gd name="connsiteX7" fmla="*/ 245445 w 3898116"/>
              <a:gd name="connsiteY7" fmla="*/ 1590388 h 1896804"/>
              <a:gd name="connsiteX8" fmla="*/ 216419 w 3898116"/>
              <a:gd name="connsiteY8" fmla="*/ 1537232 h 1896804"/>
              <a:gd name="connsiteX9" fmla="*/ 234634 w 3898116"/>
              <a:gd name="connsiteY9" fmla="*/ 1494237 h 1896804"/>
              <a:gd name="connsiteX10" fmla="*/ 241510 w 3898116"/>
              <a:gd name="connsiteY10" fmla="*/ 1487425 h 1896804"/>
              <a:gd name="connsiteX11" fmla="*/ 245011 w 3898116"/>
              <a:gd name="connsiteY11" fmla="*/ 1482414 h 1896804"/>
              <a:gd name="connsiteX12" fmla="*/ 253120 w 3898116"/>
              <a:gd name="connsiteY12" fmla="*/ 1463134 h 1896804"/>
              <a:gd name="connsiteX13" fmla="*/ 247255 w 3898116"/>
              <a:gd name="connsiteY13" fmla="*/ 1445192 h 1896804"/>
              <a:gd name="connsiteX14" fmla="*/ 204423 w 3898116"/>
              <a:gd name="connsiteY14" fmla="*/ 1398964 h 1896804"/>
              <a:gd name="connsiteX15" fmla="*/ 177032 w 3898116"/>
              <a:gd name="connsiteY15" fmla="*/ 1370193 h 1896804"/>
              <a:gd name="connsiteX16" fmla="*/ 200865 w 3898116"/>
              <a:gd name="connsiteY16" fmla="*/ 1360471 h 1896804"/>
              <a:gd name="connsiteX17" fmla="*/ 225938 w 3898116"/>
              <a:gd name="connsiteY17" fmla="*/ 1354075 h 1896804"/>
              <a:gd name="connsiteX18" fmla="*/ 227379 w 3898116"/>
              <a:gd name="connsiteY18" fmla="*/ 1134134 h 1896804"/>
              <a:gd name="connsiteX19" fmla="*/ 225123 w 3898116"/>
              <a:gd name="connsiteY19" fmla="*/ 996282 h 1896804"/>
              <a:gd name="connsiteX20" fmla="*/ 226523 w 3898116"/>
              <a:gd name="connsiteY20" fmla="*/ 925000 h 1896804"/>
              <a:gd name="connsiteX21" fmla="*/ 230852 w 3898116"/>
              <a:gd name="connsiteY21" fmla="*/ 892765 h 1896804"/>
              <a:gd name="connsiteX22" fmla="*/ 305901 w 3898116"/>
              <a:gd name="connsiteY22" fmla="*/ 893319 h 1896804"/>
              <a:gd name="connsiteX23" fmla="*/ 324968 w 3898116"/>
              <a:gd name="connsiteY23" fmla="*/ 888770 h 1896804"/>
              <a:gd name="connsiteX24" fmla="*/ 330410 w 3898116"/>
              <a:gd name="connsiteY24" fmla="*/ 871614 h 1896804"/>
              <a:gd name="connsiteX25" fmla="*/ 335952 w 3898116"/>
              <a:gd name="connsiteY25" fmla="*/ 855288 h 1896804"/>
              <a:gd name="connsiteX26" fmla="*/ 343084 w 3898116"/>
              <a:gd name="connsiteY26" fmla="*/ 834853 h 1896804"/>
              <a:gd name="connsiteX27" fmla="*/ 350334 w 3898116"/>
              <a:gd name="connsiteY27" fmla="*/ 811277 h 1896804"/>
              <a:gd name="connsiteX28" fmla="*/ 374960 w 3898116"/>
              <a:gd name="connsiteY28" fmla="*/ 750017 h 1896804"/>
              <a:gd name="connsiteX29" fmla="*/ 409929 w 3898116"/>
              <a:gd name="connsiteY29" fmla="*/ 723832 h 1896804"/>
              <a:gd name="connsiteX30" fmla="*/ 433746 w 3898116"/>
              <a:gd name="connsiteY30" fmla="*/ 711501 h 1896804"/>
              <a:gd name="connsiteX31" fmla="*/ 433778 w 3898116"/>
              <a:gd name="connsiteY31" fmla="*/ 689750 h 1896804"/>
              <a:gd name="connsiteX32" fmla="*/ 442262 w 3898116"/>
              <a:gd name="connsiteY32" fmla="*/ 657422 h 1896804"/>
              <a:gd name="connsiteX33" fmla="*/ 454504 w 3898116"/>
              <a:gd name="connsiteY33" fmla="*/ 649202 h 1896804"/>
              <a:gd name="connsiteX34" fmla="*/ 470050 w 3898116"/>
              <a:gd name="connsiteY34" fmla="*/ 701942 h 1896804"/>
              <a:gd name="connsiteX35" fmla="*/ 490826 w 3898116"/>
              <a:gd name="connsiteY35" fmla="*/ 730274 h 1896804"/>
              <a:gd name="connsiteX36" fmla="*/ 544461 w 3898116"/>
              <a:gd name="connsiteY36" fmla="*/ 821229 h 1896804"/>
              <a:gd name="connsiteX37" fmla="*/ 550324 w 3898116"/>
              <a:gd name="connsiteY37" fmla="*/ 838755 h 1896804"/>
              <a:gd name="connsiteX38" fmla="*/ 552956 w 3898116"/>
              <a:gd name="connsiteY38" fmla="*/ 856974 h 1896804"/>
              <a:gd name="connsiteX39" fmla="*/ 556089 w 3898116"/>
              <a:gd name="connsiteY39" fmla="*/ 876994 h 1896804"/>
              <a:gd name="connsiteX40" fmla="*/ 662314 w 3898116"/>
              <a:gd name="connsiteY40" fmla="*/ 883783 h 1896804"/>
              <a:gd name="connsiteX41" fmla="*/ 689599 w 3898116"/>
              <a:gd name="connsiteY41" fmla="*/ 851640 h 1896804"/>
              <a:gd name="connsiteX42" fmla="*/ 726198 w 3898116"/>
              <a:gd name="connsiteY42" fmla="*/ 847553 h 1896804"/>
              <a:gd name="connsiteX43" fmla="*/ 773098 w 3898116"/>
              <a:gd name="connsiteY43" fmla="*/ 841873 h 1896804"/>
              <a:gd name="connsiteX44" fmla="*/ 825228 w 3898116"/>
              <a:gd name="connsiteY44" fmla="*/ 832706 h 1896804"/>
              <a:gd name="connsiteX45" fmla="*/ 867339 w 3898116"/>
              <a:gd name="connsiteY45" fmla="*/ 823700 h 1896804"/>
              <a:gd name="connsiteX46" fmla="*/ 881084 w 3898116"/>
              <a:gd name="connsiteY46" fmla="*/ 792666 h 1896804"/>
              <a:gd name="connsiteX47" fmla="*/ 898739 w 3898116"/>
              <a:gd name="connsiteY47" fmla="*/ 729258 h 1896804"/>
              <a:gd name="connsiteX48" fmla="*/ 911106 w 3898116"/>
              <a:gd name="connsiteY48" fmla="*/ 707507 h 1896804"/>
              <a:gd name="connsiteX49" fmla="*/ 931958 w 3898116"/>
              <a:gd name="connsiteY49" fmla="*/ 677650 h 1896804"/>
              <a:gd name="connsiteX50" fmla="*/ 1001677 w 3898116"/>
              <a:gd name="connsiteY50" fmla="*/ 636710 h 1896804"/>
              <a:gd name="connsiteX51" fmla="*/ 1017817 w 3898116"/>
              <a:gd name="connsiteY51" fmla="*/ 624195 h 1896804"/>
              <a:gd name="connsiteX52" fmla="*/ 1023315 w 3898116"/>
              <a:gd name="connsiteY52" fmla="*/ 594685 h 1896804"/>
              <a:gd name="connsiteX53" fmla="*/ 1031108 w 3898116"/>
              <a:gd name="connsiteY53" fmla="*/ 554275 h 1896804"/>
              <a:gd name="connsiteX54" fmla="*/ 1054853 w 3898116"/>
              <a:gd name="connsiteY54" fmla="*/ 561734 h 1896804"/>
              <a:gd name="connsiteX55" fmla="*/ 1060722 w 3898116"/>
              <a:gd name="connsiteY55" fmla="*/ 585540 h 1896804"/>
              <a:gd name="connsiteX56" fmla="*/ 1065015 w 3898116"/>
              <a:gd name="connsiteY56" fmla="*/ 598448 h 1896804"/>
              <a:gd name="connsiteX57" fmla="*/ 1067185 w 3898116"/>
              <a:gd name="connsiteY57" fmla="*/ 622809 h 1896804"/>
              <a:gd name="connsiteX58" fmla="*/ 1088005 w 3898116"/>
              <a:gd name="connsiteY58" fmla="*/ 642229 h 1896804"/>
              <a:gd name="connsiteX59" fmla="*/ 1166547 w 3898116"/>
              <a:gd name="connsiteY59" fmla="*/ 708453 h 1896804"/>
              <a:gd name="connsiteX60" fmla="*/ 1169477 w 3898116"/>
              <a:gd name="connsiteY60" fmla="*/ 713326 h 1896804"/>
              <a:gd name="connsiteX61" fmla="*/ 1201175 w 3898116"/>
              <a:gd name="connsiteY61" fmla="*/ 806798 h 1896804"/>
              <a:gd name="connsiteX62" fmla="*/ 1203613 w 3898116"/>
              <a:gd name="connsiteY62" fmla="*/ 831528 h 1896804"/>
              <a:gd name="connsiteX63" fmla="*/ 1222263 w 3898116"/>
              <a:gd name="connsiteY63" fmla="*/ 844366 h 1896804"/>
              <a:gd name="connsiteX64" fmla="*/ 1256152 w 3898116"/>
              <a:gd name="connsiteY64" fmla="*/ 863162 h 1896804"/>
              <a:gd name="connsiteX65" fmla="*/ 1313241 w 3898116"/>
              <a:gd name="connsiteY65" fmla="*/ 889555 h 1896804"/>
              <a:gd name="connsiteX66" fmla="*/ 1355096 w 3898116"/>
              <a:gd name="connsiteY66" fmla="*/ 909968 h 1896804"/>
              <a:gd name="connsiteX67" fmla="*/ 1408546 w 3898116"/>
              <a:gd name="connsiteY67" fmla="*/ 910499 h 1896804"/>
              <a:gd name="connsiteX68" fmla="*/ 1461997 w 3898116"/>
              <a:gd name="connsiteY68" fmla="*/ 911030 h 1896804"/>
              <a:gd name="connsiteX69" fmla="*/ 1464693 w 3898116"/>
              <a:gd name="connsiteY69" fmla="*/ 895236 h 1896804"/>
              <a:gd name="connsiteX70" fmla="*/ 1470669 w 3898116"/>
              <a:gd name="connsiteY70" fmla="*/ 875285 h 1896804"/>
              <a:gd name="connsiteX71" fmla="*/ 1476538 w 3898116"/>
              <a:gd name="connsiteY71" fmla="*/ 856628 h 1896804"/>
              <a:gd name="connsiteX72" fmla="*/ 1528045 w 3898116"/>
              <a:gd name="connsiteY72" fmla="*/ 788810 h 1896804"/>
              <a:gd name="connsiteX73" fmla="*/ 1540190 w 3898116"/>
              <a:gd name="connsiteY73" fmla="*/ 771353 h 1896804"/>
              <a:gd name="connsiteX74" fmla="*/ 1543510 w 3898116"/>
              <a:gd name="connsiteY74" fmla="*/ 754866 h 1896804"/>
              <a:gd name="connsiteX75" fmla="*/ 1548045 w 3898116"/>
              <a:gd name="connsiteY75" fmla="*/ 742628 h 1896804"/>
              <a:gd name="connsiteX76" fmla="*/ 1553684 w 3898116"/>
              <a:gd name="connsiteY76" fmla="*/ 732376 h 1896804"/>
              <a:gd name="connsiteX77" fmla="*/ 1572825 w 3898116"/>
              <a:gd name="connsiteY77" fmla="*/ 768328 h 1896804"/>
              <a:gd name="connsiteX78" fmla="*/ 1590666 w 3898116"/>
              <a:gd name="connsiteY78" fmla="*/ 794721 h 1896804"/>
              <a:gd name="connsiteX79" fmla="*/ 1637038 w 3898116"/>
              <a:gd name="connsiteY79" fmla="*/ 895605 h 1896804"/>
              <a:gd name="connsiteX80" fmla="*/ 1643447 w 3898116"/>
              <a:gd name="connsiteY80" fmla="*/ 927355 h 1896804"/>
              <a:gd name="connsiteX81" fmla="*/ 1673711 w 3898116"/>
              <a:gd name="connsiteY81" fmla="*/ 918281 h 1896804"/>
              <a:gd name="connsiteX82" fmla="*/ 1735277 w 3898116"/>
              <a:gd name="connsiteY82" fmla="*/ 919620 h 1896804"/>
              <a:gd name="connsiteX83" fmla="*/ 1765109 w 3898116"/>
              <a:gd name="connsiteY83" fmla="*/ 932782 h 1896804"/>
              <a:gd name="connsiteX84" fmla="*/ 1791409 w 3898116"/>
              <a:gd name="connsiteY84" fmla="*/ 946544 h 1896804"/>
              <a:gd name="connsiteX85" fmla="*/ 1803092 w 3898116"/>
              <a:gd name="connsiteY85" fmla="*/ 976862 h 1896804"/>
              <a:gd name="connsiteX86" fmla="*/ 1814221 w 3898116"/>
              <a:gd name="connsiteY86" fmla="*/ 990555 h 1896804"/>
              <a:gd name="connsiteX87" fmla="*/ 1812120 w 3898116"/>
              <a:gd name="connsiteY87" fmla="*/ 1015216 h 1896804"/>
              <a:gd name="connsiteX88" fmla="*/ 1801314 w 3898116"/>
              <a:gd name="connsiteY88" fmla="*/ 1036875 h 1896804"/>
              <a:gd name="connsiteX89" fmla="*/ 1799305 w 3898116"/>
              <a:gd name="connsiteY89" fmla="*/ 1123813 h 1896804"/>
              <a:gd name="connsiteX90" fmla="*/ 1801037 w 3898116"/>
              <a:gd name="connsiteY90" fmla="*/ 1206063 h 1896804"/>
              <a:gd name="connsiteX91" fmla="*/ 1807387 w 3898116"/>
              <a:gd name="connsiteY91" fmla="*/ 1267046 h 1896804"/>
              <a:gd name="connsiteX92" fmla="*/ 1813090 w 3898116"/>
              <a:gd name="connsiteY92" fmla="*/ 1313412 h 1896804"/>
              <a:gd name="connsiteX93" fmla="*/ 1861024 w 3898116"/>
              <a:gd name="connsiteY93" fmla="*/ 1294686 h 1896804"/>
              <a:gd name="connsiteX94" fmla="*/ 1918402 w 3898116"/>
              <a:gd name="connsiteY94" fmla="*/ 1306162 h 1896804"/>
              <a:gd name="connsiteX95" fmla="*/ 1957355 w 3898116"/>
              <a:gd name="connsiteY95" fmla="*/ 1350935 h 1896804"/>
              <a:gd name="connsiteX96" fmla="*/ 1962688 w 3898116"/>
              <a:gd name="connsiteY96" fmla="*/ 1368346 h 1896804"/>
              <a:gd name="connsiteX97" fmla="*/ 1968138 w 3898116"/>
              <a:gd name="connsiteY97" fmla="*/ 1386795 h 1896804"/>
              <a:gd name="connsiteX98" fmla="*/ 1974187 w 3898116"/>
              <a:gd name="connsiteY98" fmla="*/ 1400465 h 1896804"/>
              <a:gd name="connsiteX99" fmla="*/ 2121107 w 3898116"/>
              <a:gd name="connsiteY99" fmla="*/ 1409794 h 1896804"/>
              <a:gd name="connsiteX100" fmla="*/ 2143712 w 3898116"/>
              <a:gd name="connsiteY100" fmla="*/ 1401412 h 1896804"/>
              <a:gd name="connsiteX101" fmla="*/ 2180725 w 3898116"/>
              <a:gd name="connsiteY101" fmla="*/ 1386495 h 1896804"/>
              <a:gd name="connsiteX102" fmla="*/ 2216421 w 3898116"/>
              <a:gd name="connsiteY102" fmla="*/ 1379013 h 1896804"/>
              <a:gd name="connsiteX103" fmla="*/ 2264725 w 3898116"/>
              <a:gd name="connsiteY103" fmla="*/ 1371624 h 1896804"/>
              <a:gd name="connsiteX104" fmla="*/ 2306402 w 3898116"/>
              <a:gd name="connsiteY104" fmla="*/ 1368392 h 1896804"/>
              <a:gd name="connsiteX105" fmla="*/ 2370084 w 3898116"/>
              <a:gd name="connsiteY105" fmla="*/ 1372040 h 1896804"/>
              <a:gd name="connsiteX106" fmla="*/ 2390980 w 3898116"/>
              <a:gd name="connsiteY106" fmla="*/ 1392937 h 1896804"/>
              <a:gd name="connsiteX107" fmla="*/ 2399754 w 3898116"/>
              <a:gd name="connsiteY107" fmla="*/ 1413257 h 1896804"/>
              <a:gd name="connsiteX108" fmla="*/ 2436905 w 3898116"/>
              <a:gd name="connsiteY108" fmla="*/ 1423602 h 1896804"/>
              <a:gd name="connsiteX109" fmla="*/ 2467453 w 3898116"/>
              <a:gd name="connsiteY109" fmla="*/ 1425195 h 1896804"/>
              <a:gd name="connsiteX110" fmla="*/ 2484701 w 3898116"/>
              <a:gd name="connsiteY110" fmla="*/ 1410279 h 1896804"/>
              <a:gd name="connsiteX111" fmla="*/ 2514764 w 3898116"/>
              <a:gd name="connsiteY111" fmla="*/ 1395339 h 1896804"/>
              <a:gd name="connsiteX112" fmla="*/ 2556579 w 3898116"/>
              <a:gd name="connsiteY112" fmla="*/ 1414389 h 1896804"/>
              <a:gd name="connsiteX113" fmla="*/ 2606176 w 3898116"/>
              <a:gd name="connsiteY113" fmla="*/ 1408939 h 1896804"/>
              <a:gd name="connsiteX114" fmla="*/ 2681980 w 3898116"/>
              <a:gd name="connsiteY114" fmla="*/ 1395985 h 1896804"/>
              <a:gd name="connsiteX115" fmla="*/ 2733655 w 3898116"/>
              <a:gd name="connsiteY115" fmla="*/ 1394808 h 1896804"/>
              <a:gd name="connsiteX116" fmla="*/ 2735825 w 3898116"/>
              <a:gd name="connsiteY116" fmla="*/ 1385086 h 1896804"/>
              <a:gd name="connsiteX117" fmla="*/ 2746839 w 3898116"/>
              <a:gd name="connsiteY117" fmla="*/ 1356246 h 1896804"/>
              <a:gd name="connsiteX118" fmla="*/ 2753234 w 3898116"/>
              <a:gd name="connsiteY118" fmla="*/ 1166785 h 1896804"/>
              <a:gd name="connsiteX119" fmla="*/ 2750418 w 3898116"/>
              <a:gd name="connsiteY119" fmla="*/ 1142586 h 1896804"/>
              <a:gd name="connsiteX120" fmla="*/ 2754989 w 3898116"/>
              <a:gd name="connsiteY120" fmla="*/ 1120072 h 1896804"/>
              <a:gd name="connsiteX121" fmla="*/ 2766165 w 3898116"/>
              <a:gd name="connsiteY121" fmla="*/ 968342 h 1896804"/>
              <a:gd name="connsiteX122" fmla="*/ 2773392 w 3898116"/>
              <a:gd name="connsiteY122" fmla="*/ 589974 h 1896804"/>
              <a:gd name="connsiteX123" fmla="*/ 2780642 w 3898116"/>
              <a:gd name="connsiteY123" fmla="*/ 301566 h 1896804"/>
              <a:gd name="connsiteX124" fmla="*/ 2784475 w 3898116"/>
              <a:gd name="connsiteY124" fmla="*/ 162981 h 1896804"/>
              <a:gd name="connsiteX125" fmla="*/ 2801631 w 3898116"/>
              <a:gd name="connsiteY125" fmla="*/ 21448 h 1896804"/>
              <a:gd name="connsiteX126" fmla="*/ 2831601 w 3898116"/>
              <a:gd name="connsiteY126" fmla="*/ 6531 h 1896804"/>
              <a:gd name="connsiteX127" fmla="*/ 2838759 w 3898116"/>
              <a:gd name="connsiteY127" fmla="*/ 18599 h 1896804"/>
              <a:gd name="connsiteX128" fmla="*/ 2844739 w 3898116"/>
              <a:gd name="connsiteY128" fmla="*/ 33109 h 1896804"/>
              <a:gd name="connsiteX129" fmla="*/ 2860440 w 3898116"/>
              <a:gd name="connsiteY129" fmla="*/ 296124 h 1896804"/>
              <a:gd name="connsiteX130" fmla="*/ 2867690 w 3898116"/>
              <a:gd name="connsiteY130" fmla="*/ 570023 h 1896804"/>
              <a:gd name="connsiteX131" fmla="*/ 2875287 w 3898116"/>
              <a:gd name="connsiteY131" fmla="*/ 883136 h 1896804"/>
              <a:gd name="connsiteX132" fmla="*/ 2878866 w 3898116"/>
              <a:gd name="connsiteY132" fmla="*/ 1109173 h 1896804"/>
              <a:gd name="connsiteX133" fmla="*/ 2887894 w 3898116"/>
              <a:gd name="connsiteY133" fmla="*/ 1118894 h 1896804"/>
              <a:gd name="connsiteX134" fmla="*/ 2892373 w 3898116"/>
              <a:gd name="connsiteY134" fmla="*/ 1144479 h 1896804"/>
              <a:gd name="connsiteX135" fmla="*/ 2887986 w 3898116"/>
              <a:gd name="connsiteY135" fmla="*/ 1245894 h 1896804"/>
              <a:gd name="connsiteX136" fmla="*/ 2888125 w 3898116"/>
              <a:gd name="connsiteY136" fmla="*/ 1342738 h 1896804"/>
              <a:gd name="connsiteX137" fmla="*/ 2897961 w 3898116"/>
              <a:gd name="connsiteY137" fmla="*/ 1358093 h 1896804"/>
              <a:gd name="connsiteX138" fmla="*/ 2907774 w 3898116"/>
              <a:gd name="connsiteY138" fmla="*/ 1380306 h 1896804"/>
              <a:gd name="connsiteX139" fmla="*/ 2955177 w 3898116"/>
              <a:gd name="connsiteY139" fmla="*/ 1398271 h 1896804"/>
              <a:gd name="connsiteX140" fmla="*/ 3005721 w 3898116"/>
              <a:gd name="connsiteY140" fmla="*/ 1412149 h 1896804"/>
              <a:gd name="connsiteX141" fmla="*/ 3088982 w 3898116"/>
              <a:gd name="connsiteY141" fmla="*/ 1426188 h 1896804"/>
              <a:gd name="connsiteX142" fmla="*/ 3204038 w 3898116"/>
              <a:gd name="connsiteY142" fmla="*/ 1448009 h 1896804"/>
              <a:gd name="connsiteX143" fmla="*/ 3232346 w 3898116"/>
              <a:gd name="connsiteY143" fmla="*/ 1460917 h 1896804"/>
              <a:gd name="connsiteX144" fmla="*/ 3252411 w 3898116"/>
              <a:gd name="connsiteY144" fmla="*/ 1468422 h 1896804"/>
              <a:gd name="connsiteX145" fmla="*/ 3252411 w 3898116"/>
              <a:gd name="connsiteY145" fmla="*/ 1491443 h 1896804"/>
              <a:gd name="connsiteX146" fmla="*/ 3252411 w 3898116"/>
              <a:gd name="connsiteY146" fmla="*/ 1514488 h 1896804"/>
              <a:gd name="connsiteX147" fmla="*/ 3275086 w 3898116"/>
              <a:gd name="connsiteY147" fmla="*/ 1516497 h 1896804"/>
              <a:gd name="connsiteX148" fmla="*/ 3417457 w 3898116"/>
              <a:gd name="connsiteY148" fmla="*/ 1522477 h 1896804"/>
              <a:gd name="connsiteX149" fmla="*/ 3551677 w 3898116"/>
              <a:gd name="connsiteY149" fmla="*/ 1529751 h 1896804"/>
              <a:gd name="connsiteX150" fmla="*/ 3636925 w 3898116"/>
              <a:gd name="connsiteY150" fmla="*/ 1558568 h 1896804"/>
              <a:gd name="connsiteX151" fmla="*/ 3774770 w 3898116"/>
              <a:gd name="connsiteY151" fmla="*/ 1609022 h 1896804"/>
              <a:gd name="connsiteX152" fmla="*/ 3861703 w 3898116"/>
              <a:gd name="connsiteY152" fmla="*/ 1644882 h 1896804"/>
              <a:gd name="connsiteX153" fmla="*/ 3892320 w 3898116"/>
              <a:gd name="connsiteY153" fmla="*/ 1660168 h 1896804"/>
              <a:gd name="connsiteX154" fmla="*/ 3898116 w 3898116"/>
              <a:gd name="connsiteY154" fmla="*/ 1681712 h 1896804"/>
              <a:gd name="connsiteX155" fmla="*/ 3894491 w 3898116"/>
              <a:gd name="connsiteY155" fmla="*/ 1705519 h 1896804"/>
              <a:gd name="connsiteX156" fmla="*/ 3894491 w 3898116"/>
              <a:gd name="connsiteY156" fmla="*/ 1770820 h 1896804"/>
              <a:gd name="connsiteX157" fmla="*/ 3898116 w 3898116"/>
              <a:gd name="connsiteY157" fmla="*/ 1810929 h 1896804"/>
              <a:gd name="connsiteX158" fmla="*/ 3892713 w 3898116"/>
              <a:gd name="connsiteY158" fmla="*/ 1848821 h 1896804"/>
              <a:gd name="connsiteX159" fmla="*/ 3888834 w 3898116"/>
              <a:gd name="connsiteY159" fmla="*/ 1896804 h 1896804"/>
              <a:gd name="connsiteX160" fmla="*/ 3716746 w 3898116"/>
              <a:gd name="connsiteY160" fmla="*/ 1631374 h 1896804"/>
              <a:gd name="connsiteX161" fmla="*/ 3687722 w 3898116"/>
              <a:gd name="connsiteY161" fmla="*/ 1622161 h 1896804"/>
              <a:gd name="connsiteX162" fmla="*/ 3600651 w 3898116"/>
              <a:gd name="connsiteY162" fmla="*/ 1587363 h 1896804"/>
              <a:gd name="connsiteX163" fmla="*/ 3528057 w 3898116"/>
              <a:gd name="connsiteY163" fmla="*/ 1558592 h 1896804"/>
              <a:gd name="connsiteX164" fmla="*/ 3557519 w 3898116"/>
              <a:gd name="connsiteY164" fmla="*/ 1580782 h 1896804"/>
              <a:gd name="connsiteX165" fmla="*/ 3584719 w 3898116"/>
              <a:gd name="connsiteY165" fmla="*/ 1595283 h 1896804"/>
              <a:gd name="connsiteX166" fmla="*/ 3594416 w 3898116"/>
              <a:gd name="connsiteY166" fmla="*/ 1602118 h 1896804"/>
              <a:gd name="connsiteX167" fmla="*/ 3653272 w 3898116"/>
              <a:gd name="connsiteY167" fmla="*/ 1625809 h 1896804"/>
              <a:gd name="connsiteX168" fmla="*/ 3700422 w 3898116"/>
              <a:gd name="connsiteY168" fmla="*/ 1634237 h 1896804"/>
              <a:gd name="connsiteX169" fmla="*/ 3716746 w 3898116"/>
              <a:gd name="connsiteY169" fmla="*/ 1631374 h 1896804"/>
              <a:gd name="connsiteX0" fmla="*/ 3893695 w 3902977"/>
              <a:gd name="connsiteY0" fmla="*/ 1896804 h 1896804"/>
              <a:gd name="connsiteX1" fmla="*/ 265815 w 3902977"/>
              <a:gd name="connsiteY1" fmla="*/ 1872276 h 1896804"/>
              <a:gd name="connsiteX2" fmla="*/ 274571 w 3902977"/>
              <a:gd name="connsiteY2" fmla="*/ 1794053 h 1896804"/>
              <a:gd name="connsiteX3" fmla="*/ 265363 w 3902977"/>
              <a:gd name="connsiteY3" fmla="*/ 1698730 h 1896804"/>
              <a:gd name="connsiteX4" fmla="*/ 268082 w 3902977"/>
              <a:gd name="connsiteY4" fmla="*/ 1648415 h 1896804"/>
              <a:gd name="connsiteX5" fmla="*/ 268138 w 3902977"/>
              <a:gd name="connsiteY5" fmla="*/ 1602187 h 1896804"/>
              <a:gd name="connsiteX6" fmla="*/ 250306 w 3902977"/>
              <a:gd name="connsiteY6" fmla="*/ 1590388 h 1896804"/>
              <a:gd name="connsiteX7" fmla="*/ 221280 w 3902977"/>
              <a:gd name="connsiteY7" fmla="*/ 1537232 h 1896804"/>
              <a:gd name="connsiteX8" fmla="*/ 239495 w 3902977"/>
              <a:gd name="connsiteY8" fmla="*/ 1494237 h 1896804"/>
              <a:gd name="connsiteX9" fmla="*/ 246371 w 3902977"/>
              <a:gd name="connsiteY9" fmla="*/ 1487425 h 1896804"/>
              <a:gd name="connsiteX10" fmla="*/ 249872 w 3902977"/>
              <a:gd name="connsiteY10" fmla="*/ 1482414 h 1896804"/>
              <a:gd name="connsiteX11" fmla="*/ 257981 w 3902977"/>
              <a:gd name="connsiteY11" fmla="*/ 1463134 h 1896804"/>
              <a:gd name="connsiteX12" fmla="*/ 252116 w 3902977"/>
              <a:gd name="connsiteY12" fmla="*/ 1445192 h 1896804"/>
              <a:gd name="connsiteX13" fmla="*/ 209284 w 3902977"/>
              <a:gd name="connsiteY13" fmla="*/ 1398964 h 1896804"/>
              <a:gd name="connsiteX14" fmla="*/ 181893 w 3902977"/>
              <a:gd name="connsiteY14" fmla="*/ 1370193 h 1896804"/>
              <a:gd name="connsiteX15" fmla="*/ 205726 w 3902977"/>
              <a:gd name="connsiteY15" fmla="*/ 1360471 h 1896804"/>
              <a:gd name="connsiteX16" fmla="*/ 230799 w 3902977"/>
              <a:gd name="connsiteY16" fmla="*/ 1354075 h 1896804"/>
              <a:gd name="connsiteX17" fmla="*/ 232240 w 3902977"/>
              <a:gd name="connsiteY17" fmla="*/ 1134134 h 1896804"/>
              <a:gd name="connsiteX18" fmla="*/ 229984 w 3902977"/>
              <a:gd name="connsiteY18" fmla="*/ 996282 h 1896804"/>
              <a:gd name="connsiteX19" fmla="*/ 231384 w 3902977"/>
              <a:gd name="connsiteY19" fmla="*/ 925000 h 1896804"/>
              <a:gd name="connsiteX20" fmla="*/ 235713 w 3902977"/>
              <a:gd name="connsiteY20" fmla="*/ 892765 h 1896804"/>
              <a:gd name="connsiteX21" fmla="*/ 310762 w 3902977"/>
              <a:gd name="connsiteY21" fmla="*/ 893319 h 1896804"/>
              <a:gd name="connsiteX22" fmla="*/ 329829 w 3902977"/>
              <a:gd name="connsiteY22" fmla="*/ 888770 h 1896804"/>
              <a:gd name="connsiteX23" fmla="*/ 335271 w 3902977"/>
              <a:gd name="connsiteY23" fmla="*/ 871614 h 1896804"/>
              <a:gd name="connsiteX24" fmla="*/ 340813 w 3902977"/>
              <a:gd name="connsiteY24" fmla="*/ 855288 h 1896804"/>
              <a:gd name="connsiteX25" fmla="*/ 347945 w 3902977"/>
              <a:gd name="connsiteY25" fmla="*/ 834853 h 1896804"/>
              <a:gd name="connsiteX26" fmla="*/ 355195 w 3902977"/>
              <a:gd name="connsiteY26" fmla="*/ 811277 h 1896804"/>
              <a:gd name="connsiteX27" fmla="*/ 379821 w 3902977"/>
              <a:gd name="connsiteY27" fmla="*/ 750017 h 1896804"/>
              <a:gd name="connsiteX28" fmla="*/ 414790 w 3902977"/>
              <a:gd name="connsiteY28" fmla="*/ 723832 h 1896804"/>
              <a:gd name="connsiteX29" fmla="*/ 438607 w 3902977"/>
              <a:gd name="connsiteY29" fmla="*/ 711501 h 1896804"/>
              <a:gd name="connsiteX30" fmla="*/ 438639 w 3902977"/>
              <a:gd name="connsiteY30" fmla="*/ 689750 h 1896804"/>
              <a:gd name="connsiteX31" fmla="*/ 447123 w 3902977"/>
              <a:gd name="connsiteY31" fmla="*/ 657422 h 1896804"/>
              <a:gd name="connsiteX32" fmla="*/ 459365 w 3902977"/>
              <a:gd name="connsiteY32" fmla="*/ 649202 h 1896804"/>
              <a:gd name="connsiteX33" fmla="*/ 474911 w 3902977"/>
              <a:gd name="connsiteY33" fmla="*/ 701942 h 1896804"/>
              <a:gd name="connsiteX34" fmla="*/ 495687 w 3902977"/>
              <a:gd name="connsiteY34" fmla="*/ 730274 h 1896804"/>
              <a:gd name="connsiteX35" fmla="*/ 549322 w 3902977"/>
              <a:gd name="connsiteY35" fmla="*/ 821229 h 1896804"/>
              <a:gd name="connsiteX36" fmla="*/ 555185 w 3902977"/>
              <a:gd name="connsiteY36" fmla="*/ 838755 h 1896804"/>
              <a:gd name="connsiteX37" fmla="*/ 557817 w 3902977"/>
              <a:gd name="connsiteY37" fmla="*/ 856974 h 1896804"/>
              <a:gd name="connsiteX38" fmla="*/ 560950 w 3902977"/>
              <a:gd name="connsiteY38" fmla="*/ 876994 h 1896804"/>
              <a:gd name="connsiteX39" fmla="*/ 667175 w 3902977"/>
              <a:gd name="connsiteY39" fmla="*/ 883783 h 1896804"/>
              <a:gd name="connsiteX40" fmla="*/ 694460 w 3902977"/>
              <a:gd name="connsiteY40" fmla="*/ 851640 h 1896804"/>
              <a:gd name="connsiteX41" fmla="*/ 731059 w 3902977"/>
              <a:gd name="connsiteY41" fmla="*/ 847553 h 1896804"/>
              <a:gd name="connsiteX42" fmla="*/ 777959 w 3902977"/>
              <a:gd name="connsiteY42" fmla="*/ 841873 h 1896804"/>
              <a:gd name="connsiteX43" fmla="*/ 830089 w 3902977"/>
              <a:gd name="connsiteY43" fmla="*/ 832706 h 1896804"/>
              <a:gd name="connsiteX44" fmla="*/ 872200 w 3902977"/>
              <a:gd name="connsiteY44" fmla="*/ 823700 h 1896804"/>
              <a:gd name="connsiteX45" fmla="*/ 885945 w 3902977"/>
              <a:gd name="connsiteY45" fmla="*/ 792666 h 1896804"/>
              <a:gd name="connsiteX46" fmla="*/ 903600 w 3902977"/>
              <a:gd name="connsiteY46" fmla="*/ 729258 h 1896804"/>
              <a:gd name="connsiteX47" fmla="*/ 915967 w 3902977"/>
              <a:gd name="connsiteY47" fmla="*/ 707507 h 1896804"/>
              <a:gd name="connsiteX48" fmla="*/ 936819 w 3902977"/>
              <a:gd name="connsiteY48" fmla="*/ 677650 h 1896804"/>
              <a:gd name="connsiteX49" fmla="*/ 1006538 w 3902977"/>
              <a:gd name="connsiteY49" fmla="*/ 636710 h 1896804"/>
              <a:gd name="connsiteX50" fmla="*/ 1022678 w 3902977"/>
              <a:gd name="connsiteY50" fmla="*/ 624195 h 1896804"/>
              <a:gd name="connsiteX51" fmla="*/ 1028176 w 3902977"/>
              <a:gd name="connsiteY51" fmla="*/ 594685 h 1896804"/>
              <a:gd name="connsiteX52" fmla="*/ 1035969 w 3902977"/>
              <a:gd name="connsiteY52" fmla="*/ 554275 h 1896804"/>
              <a:gd name="connsiteX53" fmla="*/ 1059714 w 3902977"/>
              <a:gd name="connsiteY53" fmla="*/ 561734 h 1896804"/>
              <a:gd name="connsiteX54" fmla="*/ 1065583 w 3902977"/>
              <a:gd name="connsiteY54" fmla="*/ 585540 h 1896804"/>
              <a:gd name="connsiteX55" fmla="*/ 1069876 w 3902977"/>
              <a:gd name="connsiteY55" fmla="*/ 598448 h 1896804"/>
              <a:gd name="connsiteX56" fmla="*/ 1072046 w 3902977"/>
              <a:gd name="connsiteY56" fmla="*/ 622809 h 1896804"/>
              <a:gd name="connsiteX57" fmla="*/ 1092866 w 3902977"/>
              <a:gd name="connsiteY57" fmla="*/ 642229 h 1896804"/>
              <a:gd name="connsiteX58" fmla="*/ 1171408 w 3902977"/>
              <a:gd name="connsiteY58" fmla="*/ 708453 h 1896804"/>
              <a:gd name="connsiteX59" fmla="*/ 1174338 w 3902977"/>
              <a:gd name="connsiteY59" fmla="*/ 713326 h 1896804"/>
              <a:gd name="connsiteX60" fmla="*/ 1206036 w 3902977"/>
              <a:gd name="connsiteY60" fmla="*/ 806798 h 1896804"/>
              <a:gd name="connsiteX61" fmla="*/ 1208474 w 3902977"/>
              <a:gd name="connsiteY61" fmla="*/ 831528 h 1896804"/>
              <a:gd name="connsiteX62" fmla="*/ 1227124 w 3902977"/>
              <a:gd name="connsiteY62" fmla="*/ 844366 h 1896804"/>
              <a:gd name="connsiteX63" fmla="*/ 1261013 w 3902977"/>
              <a:gd name="connsiteY63" fmla="*/ 863162 h 1896804"/>
              <a:gd name="connsiteX64" fmla="*/ 1318102 w 3902977"/>
              <a:gd name="connsiteY64" fmla="*/ 889555 h 1896804"/>
              <a:gd name="connsiteX65" fmla="*/ 1359957 w 3902977"/>
              <a:gd name="connsiteY65" fmla="*/ 909968 h 1896804"/>
              <a:gd name="connsiteX66" fmla="*/ 1413407 w 3902977"/>
              <a:gd name="connsiteY66" fmla="*/ 910499 h 1896804"/>
              <a:gd name="connsiteX67" fmla="*/ 1466858 w 3902977"/>
              <a:gd name="connsiteY67" fmla="*/ 911030 h 1896804"/>
              <a:gd name="connsiteX68" fmla="*/ 1469554 w 3902977"/>
              <a:gd name="connsiteY68" fmla="*/ 895236 h 1896804"/>
              <a:gd name="connsiteX69" fmla="*/ 1475530 w 3902977"/>
              <a:gd name="connsiteY69" fmla="*/ 875285 h 1896804"/>
              <a:gd name="connsiteX70" fmla="*/ 1481399 w 3902977"/>
              <a:gd name="connsiteY70" fmla="*/ 856628 h 1896804"/>
              <a:gd name="connsiteX71" fmla="*/ 1532906 w 3902977"/>
              <a:gd name="connsiteY71" fmla="*/ 788810 h 1896804"/>
              <a:gd name="connsiteX72" fmla="*/ 1545051 w 3902977"/>
              <a:gd name="connsiteY72" fmla="*/ 771353 h 1896804"/>
              <a:gd name="connsiteX73" fmla="*/ 1548371 w 3902977"/>
              <a:gd name="connsiteY73" fmla="*/ 754866 h 1896804"/>
              <a:gd name="connsiteX74" fmla="*/ 1552906 w 3902977"/>
              <a:gd name="connsiteY74" fmla="*/ 742628 h 1896804"/>
              <a:gd name="connsiteX75" fmla="*/ 1558545 w 3902977"/>
              <a:gd name="connsiteY75" fmla="*/ 732376 h 1896804"/>
              <a:gd name="connsiteX76" fmla="*/ 1577686 w 3902977"/>
              <a:gd name="connsiteY76" fmla="*/ 768328 h 1896804"/>
              <a:gd name="connsiteX77" fmla="*/ 1595527 w 3902977"/>
              <a:gd name="connsiteY77" fmla="*/ 794721 h 1896804"/>
              <a:gd name="connsiteX78" fmla="*/ 1641899 w 3902977"/>
              <a:gd name="connsiteY78" fmla="*/ 895605 h 1896804"/>
              <a:gd name="connsiteX79" fmla="*/ 1648308 w 3902977"/>
              <a:gd name="connsiteY79" fmla="*/ 927355 h 1896804"/>
              <a:gd name="connsiteX80" fmla="*/ 1678572 w 3902977"/>
              <a:gd name="connsiteY80" fmla="*/ 918281 h 1896804"/>
              <a:gd name="connsiteX81" fmla="*/ 1740138 w 3902977"/>
              <a:gd name="connsiteY81" fmla="*/ 919620 h 1896804"/>
              <a:gd name="connsiteX82" fmla="*/ 1769970 w 3902977"/>
              <a:gd name="connsiteY82" fmla="*/ 932782 h 1896804"/>
              <a:gd name="connsiteX83" fmla="*/ 1796270 w 3902977"/>
              <a:gd name="connsiteY83" fmla="*/ 946544 h 1896804"/>
              <a:gd name="connsiteX84" fmla="*/ 1807953 w 3902977"/>
              <a:gd name="connsiteY84" fmla="*/ 976862 h 1896804"/>
              <a:gd name="connsiteX85" fmla="*/ 1819082 w 3902977"/>
              <a:gd name="connsiteY85" fmla="*/ 990555 h 1896804"/>
              <a:gd name="connsiteX86" fmla="*/ 1816981 w 3902977"/>
              <a:gd name="connsiteY86" fmla="*/ 1015216 h 1896804"/>
              <a:gd name="connsiteX87" fmla="*/ 1806175 w 3902977"/>
              <a:gd name="connsiteY87" fmla="*/ 1036875 h 1896804"/>
              <a:gd name="connsiteX88" fmla="*/ 1804166 w 3902977"/>
              <a:gd name="connsiteY88" fmla="*/ 1123813 h 1896804"/>
              <a:gd name="connsiteX89" fmla="*/ 1805898 w 3902977"/>
              <a:gd name="connsiteY89" fmla="*/ 1206063 h 1896804"/>
              <a:gd name="connsiteX90" fmla="*/ 1812248 w 3902977"/>
              <a:gd name="connsiteY90" fmla="*/ 1267046 h 1896804"/>
              <a:gd name="connsiteX91" fmla="*/ 1817951 w 3902977"/>
              <a:gd name="connsiteY91" fmla="*/ 1313412 h 1896804"/>
              <a:gd name="connsiteX92" fmla="*/ 1865885 w 3902977"/>
              <a:gd name="connsiteY92" fmla="*/ 1294686 h 1896804"/>
              <a:gd name="connsiteX93" fmla="*/ 1923263 w 3902977"/>
              <a:gd name="connsiteY93" fmla="*/ 1306162 h 1896804"/>
              <a:gd name="connsiteX94" fmla="*/ 1962216 w 3902977"/>
              <a:gd name="connsiteY94" fmla="*/ 1350935 h 1896804"/>
              <a:gd name="connsiteX95" fmla="*/ 1967549 w 3902977"/>
              <a:gd name="connsiteY95" fmla="*/ 1368346 h 1896804"/>
              <a:gd name="connsiteX96" fmla="*/ 1972999 w 3902977"/>
              <a:gd name="connsiteY96" fmla="*/ 1386795 h 1896804"/>
              <a:gd name="connsiteX97" fmla="*/ 1979048 w 3902977"/>
              <a:gd name="connsiteY97" fmla="*/ 1400465 h 1896804"/>
              <a:gd name="connsiteX98" fmla="*/ 2125968 w 3902977"/>
              <a:gd name="connsiteY98" fmla="*/ 1409794 h 1896804"/>
              <a:gd name="connsiteX99" fmla="*/ 2148573 w 3902977"/>
              <a:gd name="connsiteY99" fmla="*/ 1401412 h 1896804"/>
              <a:gd name="connsiteX100" fmla="*/ 2185586 w 3902977"/>
              <a:gd name="connsiteY100" fmla="*/ 1386495 h 1896804"/>
              <a:gd name="connsiteX101" fmla="*/ 2221282 w 3902977"/>
              <a:gd name="connsiteY101" fmla="*/ 1379013 h 1896804"/>
              <a:gd name="connsiteX102" fmla="*/ 2269586 w 3902977"/>
              <a:gd name="connsiteY102" fmla="*/ 1371624 h 1896804"/>
              <a:gd name="connsiteX103" fmla="*/ 2311263 w 3902977"/>
              <a:gd name="connsiteY103" fmla="*/ 1368392 h 1896804"/>
              <a:gd name="connsiteX104" fmla="*/ 2374945 w 3902977"/>
              <a:gd name="connsiteY104" fmla="*/ 1372040 h 1896804"/>
              <a:gd name="connsiteX105" fmla="*/ 2395841 w 3902977"/>
              <a:gd name="connsiteY105" fmla="*/ 1392937 h 1896804"/>
              <a:gd name="connsiteX106" fmla="*/ 2404615 w 3902977"/>
              <a:gd name="connsiteY106" fmla="*/ 1413257 h 1896804"/>
              <a:gd name="connsiteX107" fmla="*/ 2441766 w 3902977"/>
              <a:gd name="connsiteY107" fmla="*/ 1423602 h 1896804"/>
              <a:gd name="connsiteX108" fmla="*/ 2472314 w 3902977"/>
              <a:gd name="connsiteY108" fmla="*/ 1425195 h 1896804"/>
              <a:gd name="connsiteX109" fmla="*/ 2489562 w 3902977"/>
              <a:gd name="connsiteY109" fmla="*/ 1410279 h 1896804"/>
              <a:gd name="connsiteX110" fmla="*/ 2519625 w 3902977"/>
              <a:gd name="connsiteY110" fmla="*/ 1395339 h 1896804"/>
              <a:gd name="connsiteX111" fmla="*/ 2561440 w 3902977"/>
              <a:gd name="connsiteY111" fmla="*/ 1414389 h 1896804"/>
              <a:gd name="connsiteX112" fmla="*/ 2611037 w 3902977"/>
              <a:gd name="connsiteY112" fmla="*/ 1408939 h 1896804"/>
              <a:gd name="connsiteX113" fmla="*/ 2686841 w 3902977"/>
              <a:gd name="connsiteY113" fmla="*/ 1395985 h 1896804"/>
              <a:gd name="connsiteX114" fmla="*/ 2738516 w 3902977"/>
              <a:gd name="connsiteY114" fmla="*/ 1394808 h 1896804"/>
              <a:gd name="connsiteX115" fmla="*/ 2740686 w 3902977"/>
              <a:gd name="connsiteY115" fmla="*/ 1385086 h 1896804"/>
              <a:gd name="connsiteX116" fmla="*/ 2751700 w 3902977"/>
              <a:gd name="connsiteY116" fmla="*/ 1356246 h 1896804"/>
              <a:gd name="connsiteX117" fmla="*/ 2758095 w 3902977"/>
              <a:gd name="connsiteY117" fmla="*/ 1166785 h 1896804"/>
              <a:gd name="connsiteX118" fmla="*/ 2755279 w 3902977"/>
              <a:gd name="connsiteY118" fmla="*/ 1142586 h 1896804"/>
              <a:gd name="connsiteX119" fmla="*/ 2759850 w 3902977"/>
              <a:gd name="connsiteY119" fmla="*/ 1120072 h 1896804"/>
              <a:gd name="connsiteX120" fmla="*/ 2771026 w 3902977"/>
              <a:gd name="connsiteY120" fmla="*/ 968342 h 1896804"/>
              <a:gd name="connsiteX121" fmla="*/ 2778253 w 3902977"/>
              <a:gd name="connsiteY121" fmla="*/ 589974 h 1896804"/>
              <a:gd name="connsiteX122" fmla="*/ 2785503 w 3902977"/>
              <a:gd name="connsiteY122" fmla="*/ 301566 h 1896804"/>
              <a:gd name="connsiteX123" fmla="*/ 2789336 w 3902977"/>
              <a:gd name="connsiteY123" fmla="*/ 162981 h 1896804"/>
              <a:gd name="connsiteX124" fmla="*/ 2806492 w 3902977"/>
              <a:gd name="connsiteY124" fmla="*/ 21448 h 1896804"/>
              <a:gd name="connsiteX125" fmla="*/ 2836462 w 3902977"/>
              <a:gd name="connsiteY125" fmla="*/ 6531 h 1896804"/>
              <a:gd name="connsiteX126" fmla="*/ 2843620 w 3902977"/>
              <a:gd name="connsiteY126" fmla="*/ 18599 h 1896804"/>
              <a:gd name="connsiteX127" fmla="*/ 2849600 w 3902977"/>
              <a:gd name="connsiteY127" fmla="*/ 33109 h 1896804"/>
              <a:gd name="connsiteX128" fmla="*/ 2865301 w 3902977"/>
              <a:gd name="connsiteY128" fmla="*/ 296124 h 1896804"/>
              <a:gd name="connsiteX129" fmla="*/ 2872551 w 3902977"/>
              <a:gd name="connsiteY129" fmla="*/ 570023 h 1896804"/>
              <a:gd name="connsiteX130" fmla="*/ 2880148 w 3902977"/>
              <a:gd name="connsiteY130" fmla="*/ 883136 h 1896804"/>
              <a:gd name="connsiteX131" fmla="*/ 2883727 w 3902977"/>
              <a:gd name="connsiteY131" fmla="*/ 1109173 h 1896804"/>
              <a:gd name="connsiteX132" fmla="*/ 2892755 w 3902977"/>
              <a:gd name="connsiteY132" fmla="*/ 1118894 h 1896804"/>
              <a:gd name="connsiteX133" fmla="*/ 2897234 w 3902977"/>
              <a:gd name="connsiteY133" fmla="*/ 1144479 h 1896804"/>
              <a:gd name="connsiteX134" fmla="*/ 2892847 w 3902977"/>
              <a:gd name="connsiteY134" fmla="*/ 1245894 h 1896804"/>
              <a:gd name="connsiteX135" fmla="*/ 2892986 w 3902977"/>
              <a:gd name="connsiteY135" fmla="*/ 1342738 h 1896804"/>
              <a:gd name="connsiteX136" fmla="*/ 2902822 w 3902977"/>
              <a:gd name="connsiteY136" fmla="*/ 1358093 h 1896804"/>
              <a:gd name="connsiteX137" fmla="*/ 2912635 w 3902977"/>
              <a:gd name="connsiteY137" fmla="*/ 1380306 h 1896804"/>
              <a:gd name="connsiteX138" fmla="*/ 2960038 w 3902977"/>
              <a:gd name="connsiteY138" fmla="*/ 1398271 h 1896804"/>
              <a:gd name="connsiteX139" fmla="*/ 3010582 w 3902977"/>
              <a:gd name="connsiteY139" fmla="*/ 1412149 h 1896804"/>
              <a:gd name="connsiteX140" fmla="*/ 3093843 w 3902977"/>
              <a:gd name="connsiteY140" fmla="*/ 1426188 h 1896804"/>
              <a:gd name="connsiteX141" fmla="*/ 3208899 w 3902977"/>
              <a:gd name="connsiteY141" fmla="*/ 1448009 h 1896804"/>
              <a:gd name="connsiteX142" fmla="*/ 3237207 w 3902977"/>
              <a:gd name="connsiteY142" fmla="*/ 1460917 h 1896804"/>
              <a:gd name="connsiteX143" fmla="*/ 3257272 w 3902977"/>
              <a:gd name="connsiteY143" fmla="*/ 1468422 h 1896804"/>
              <a:gd name="connsiteX144" fmla="*/ 3257272 w 3902977"/>
              <a:gd name="connsiteY144" fmla="*/ 1491443 h 1896804"/>
              <a:gd name="connsiteX145" fmla="*/ 3257272 w 3902977"/>
              <a:gd name="connsiteY145" fmla="*/ 1514488 h 1896804"/>
              <a:gd name="connsiteX146" fmla="*/ 3279947 w 3902977"/>
              <a:gd name="connsiteY146" fmla="*/ 1516497 h 1896804"/>
              <a:gd name="connsiteX147" fmla="*/ 3422318 w 3902977"/>
              <a:gd name="connsiteY147" fmla="*/ 1522477 h 1896804"/>
              <a:gd name="connsiteX148" fmla="*/ 3556538 w 3902977"/>
              <a:gd name="connsiteY148" fmla="*/ 1529751 h 1896804"/>
              <a:gd name="connsiteX149" fmla="*/ 3641786 w 3902977"/>
              <a:gd name="connsiteY149" fmla="*/ 1558568 h 1896804"/>
              <a:gd name="connsiteX150" fmla="*/ 3779631 w 3902977"/>
              <a:gd name="connsiteY150" fmla="*/ 1609022 h 1896804"/>
              <a:gd name="connsiteX151" fmla="*/ 3866564 w 3902977"/>
              <a:gd name="connsiteY151" fmla="*/ 1644882 h 1896804"/>
              <a:gd name="connsiteX152" fmla="*/ 3897181 w 3902977"/>
              <a:gd name="connsiteY152" fmla="*/ 1660168 h 1896804"/>
              <a:gd name="connsiteX153" fmla="*/ 3902977 w 3902977"/>
              <a:gd name="connsiteY153" fmla="*/ 1681712 h 1896804"/>
              <a:gd name="connsiteX154" fmla="*/ 3899352 w 3902977"/>
              <a:gd name="connsiteY154" fmla="*/ 1705519 h 1896804"/>
              <a:gd name="connsiteX155" fmla="*/ 3899352 w 3902977"/>
              <a:gd name="connsiteY155" fmla="*/ 1770820 h 1896804"/>
              <a:gd name="connsiteX156" fmla="*/ 3902977 w 3902977"/>
              <a:gd name="connsiteY156" fmla="*/ 1810929 h 1896804"/>
              <a:gd name="connsiteX157" fmla="*/ 3897574 w 3902977"/>
              <a:gd name="connsiteY157" fmla="*/ 1848821 h 1896804"/>
              <a:gd name="connsiteX158" fmla="*/ 3893695 w 3902977"/>
              <a:gd name="connsiteY158" fmla="*/ 1896804 h 1896804"/>
              <a:gd name="connsiteX159" fmla="*/ 3721607 w 3902977"/>
              <a:gd name="connsiteY159" fmla="*/ 1631374 h 1896804"/>
              <a:gd name="connsiteX160" fmla="*/ 3692583 w 3902977"/>
              <a:gd name="connsiteY160" fmla="*/ 1622161 h 1896804"/>
              <a:gd name="connsiteX161" fmla="*/ 3605512 w 3902977"/>
              <a:gd name="connsiteY161" fmla="*/ 1587363 h 1896804"/>
              <a:gd name="connsiteX162" fmla="*/ 3532918 w 3902977"/>
              <a:gd name="connsiteY162" fmla="*/ 1558592 h 1896804"/>
              <a:gd name="connsiteX163" fmla="*/ 3562380 w 3902977"/>
              <a:gd name="connsiteY163" fmla="*/ 1580782 h 1896804"/>
              <a:gd name="connsiteX164" fmla="*/ 3589580 w 3902977"/>
              <a:gd name="connsiteY164" fmla="*/ 1595283 h 1896804"/>
              <a:gd name="connsiteX165" fmla="*/ 3599277 w 3902977"/>
              <a:gd name="connsiteY165" fmla="*/ 1602118 h 1896804"/>
              <a:gd name="connsiteX166" fmla="*/ 3658133 w 3902977"/>
              <a:gd name="connsiteY166" fmla="*/ 1625809 h 1896804"/>
              <a:gd name="connsiteX167" fmla="*/ 3705283 w 3902977"/>
              <a:gd name="connsiteY167" fmla="*/ 1634237 h 1896804"/>
              <a:gd name="connsiteX168" fmla="*/ 3721607 w 3902977"/>
              <a:gd name="connsiteY168" fmla="*/ 1631374 h 1896804"/>
              <a:gd name="connsiteX0" fmla="*/ 3896846 w 3906128"/>
              <a:gd name="connsiteY0" fmla="*/ 1896804 h 1896804"/>
              <a:gd name="connsiteX1" fmla="*/ 268966 w 3906128"/>
              <a:gd name="connsiteY1" fmla="*/ 1872276 h 1896804"/>
              <a:gd name="connsiteX2" fmla="*/ 268514 w 3906128"/>
              <a:gd name="connsiteY2" fmla="*/ 1698730 h 1896804"/>
              <a:gd name="connsiteX3" fmla="*/ 271233 w 3906128"/>
              <a:gd name="connsiteY3" fmla="*/ 1648415 h 1896804"/>
              <a:gd name="connsiteX4" fmla="*/ 271289 w 3906128"/>
              <a:gd name="connsiteY4" fmla="*/ 1602187 h 1896804"/>
              <a:gd name="connsiteX5" fmla="*/ 253457 w 3906128"/>
              <a:gd name="connsiteY5" fmla="*/ 1590388 h 1896804"/>
              <a:gd name="connsiteX6" fmla="*/ 224431 w 3906128"/>
              <a:gd name="connsiteY6" fmla="*/ 1537232 h 1896804"/>
              <a:gd name="connsiteX7" fmla="*/ 242646 w 3906128"/>
              <a:gd name="connsiteY7" fmla="*/ 1494237 h 1896804"/>
              <a:gd name="connsiteX8" fmla="*/ 249522 w 3906128"/>
              <a:gd name="connsiteY8" fmla="*/ 1487425 h 1896804"/>
              <a:gd name="connsiteX9" fmla="*/ 253023 w 3906128"/>
              <a:gd name="connsiteY9" fmla="*/ 1482414 h 1896804"/>
              <a:gd name="connsiteX10" fmla="*/ 261132 w 3906128"/>
              <a:gd name="connsiteY10" fmla="*/ 1463134 h 1896804"/>
              <a:gd name="connsiteX11" fmla="*/ 255267 w 3906128"/>
              <a:gd name="connsiteY11" fmla="*/ 1445192 h 1896804"/>
              <a:gd name="connsiteX12" fmla="*/ 212435 w 3906128"/>
              <a:gd name="connsiteY12" fmla="*/ 1398964 h 1896804"/>
              <a:gd name="connsiteX13" fmla="*/ 185044 w 3906128"/>
              <a:gd name="connsiteY13" fmla="*/ 1370193 h 1896804"/>
              <a:gd name="connsiteX14" fmla="*/ 208877 w 3906128"/>
              <a:gd name="connsiteY14" fmla="*/ 1360471 h 1896804"/>
              <a:gd name="connsiteX15" fmla="*/ 233950 w 3906128"/>
              <a:gd name="connsiteY15" fmla="*/ 1354075 h 1896804"/>
              <a:gd name="connsiteX16" fmla="*/ 235391 w 3906128"/>
              <a:gd name="connsiteY16" fmla="*/ 1134134 h 1896804"/>
              <a:gd name="connsiteX17" fmla="*/ 233135 w 3906128"/>
              <a:gd name="connsiteY17" fmla="*/ 996282 h 1896804"/>
              <a:gd name="connsiteX18" fmla="*/ 234535 w 3906128"/>
              <a:gd name="connsiteY18" fmla="*/ 925000 h 1896804"/>
              <a:gd name="connsiteX19" fmla="*/ 238864 w 3906128"/>
              <a:gd name="connsiteY19" fmla="*/ 892765 h 1896804"/>
              <a:gd name="connsiteX20" fmla="*/ 313913 w 3906128"/>
              <a:gd name="connsiteY20" fmla="*/ 893319 h 1896804"/>
              <a:gd name="connsiteX21" fmla="*/ 332980 w 3906128"/>
              <a:gd name="connsiteY21" fmla="*/ 888770 h 1896804"/>
              <a:gd name="connsiteX22" fmla="*/ 338422 w 3906128"/>
              <a:gd name="connsiteY22" fmla="*/ 871614 h 1896804"/>
              <a:gd name="connsiteX23" fmla="*/ 343964 w 3906128"/>
              <a:gd name="connsiteY23" fmla="*/ 855288 h 1896804"/>
              <a:gd name="connsiteX24" fmla="*/ 351096 w 3906128"/>
              <a:gd name="connsiteY24" fmla="*/ 834853 h 1896804"/>
              <a:gd name="connsiteX25" fmla="*/ 358346 w 3906128"/>
              <a:gd name="connsiteY25" fmla="*/ 811277 h 1896804"/>
              <a:gd name="connsiteX26" fmla="*/ 382972 w 3906128"/>
              <a:gd name="connsiteY26" fmla="*/ 750017 h 1896804"/>
              <a:gd name="connsiteX27" fmla="*/ 417941 w 3906128"/>
              <a:gd name="connsiteY27" fmla="*/ 723832 h 1896804"/>
              <a:gd name="connsiteX28" fmla="*/ 441758 w 3906128"/>
              <a:gd name="connsiteY28" fmla="*/ 711501 h 1896804"/>
              <a:gd name="connsiteX29" fmla="*/ 441790 w 3906128"/>
              <a:gd name="connsiteY29" fmla="*/ 689750 h 1896804"/>
              <a:gd name="connsiteX30" fmla="*/ 450274 w 3906128"/>
              <a:gd name="connsiteY30" fmla="*/ 657422 h 1896804"/>
              <a:gd name="connsiteX31" fmla="*/ 462516 w 3906128"/>
              <a:gd name="connsiteY31" fmla="*/ 649202 h 1896804"/>
              <a:gd name="connsiteX32" fmla="*/ 478062 w 3906128"/>
              <a:gd name="connsiteY32" fmla="*/ 701942 h 1896804"/>
              <a:gd name="connsiteX33" fmla="*/ 498838 w 3906128"/>
              <a:gd name="connsiteY33" fmla="*/ 730274 h 1896804"/>
              <a:gd name="connsiteX34" fmla="*/ 552473 w 3906128"/>
              <a:gd name="connsiteY34" fmla="*/ 821229 h 1896804"/>
              <a:gd name="connsiteX35" fmla="*/ 558336 w 3906128"/>
              <a:gd name="connsiteY35" fmla="*/ 838755 h 1896804"/>
              <a:gd name="connsiteX36" fmla="*/ 560968 w 3906128"/>
              <a:gd name="connsiteY36" fmla="*/ 856974 h 1896804"/>
              <a:gd name="connsiteX37" fmla="*/ 564101 w 3906128"/>
              <a:gd name="connsiteY37" fmla="*/ 876994 h 1896804"/>
              <a:gd name="connsiteX38" fmla="*/ 670326 w 3906128"/>
              <a:gd name="connsiteY38" fmla="*/ 883783 h 1896804"/>
              <a:gd name="connsiteX39" fmla="*/ 697611 w 3906128"/>
              <a:gd name="connsiteY39" fmla="*/ 851640 h 1896804"/>
              <a:gd name="connsiteX40" fmla="*/ 734210 w 3906128"/>
              <a:gd name="connsiteY40" fmla="*/ 847553 h 1896804"/>
              <a:gd name="connsiteX41" fmla="*/ 781110 w 3906128"/>
              <a:gd name="connsiteY41" fmla="*/ 841873 h 1896804"/>
              <a:gd name="connsiteX42" fmla="*/ 833240 w 3906128"/>
              <a:gd name="connsiteY42" fmla="*/ 832706 h 1896804"/>
              <a:gd name="connsiteX43" fmla="*/ 875351 w 3906128"/>
              <a:gd name="connsiteY43" fmla="*/ 823700 h 1896804"/>
              <a:gd name="connsiteX44" fmla="*/ 889096 w 3906128"/>
              <a:gd name="connsiteY44" fmla="*/ 792666 h 1896804"/>
              <a:gd name="connsiteX45" fmla="*/ 906751 w 3906128"/>
              <a:gd name="connsiteY45" fmla="*/ 729258 h 1896804"/>
              <a:gd name="connsiteX46" fmla="*/ 919118 w 3906128"/>
              <a:gd name="connsiteY46" fmla="*/ 707507 h 1896804"/>
              <a:gd name="connsiteX47" fmla="*/ 939970 w 3906128"/>
              <a:gd name="connsiteY47" fmla="*/ 677650 h 1896804"/>
              <a:gd name="connsiteX48" fmla="*/ 1009689 w 3906128"/>
              <a:gd name="connsiteY48" fmla="*/ 636710 h 1896804"/>
              <a:gd name="connsiteX49" fmla="*/ 1025829 w 3906128"/>
              <a:gd name="connsiteY49" fmla="*/ 624195 h 1896804"/>
              <a:gd name="connsiteX50" fmla="*/ 1031327 w 3906128"/>
              <a:gd name="connsiteY50" fmla="*/ 594685 h 1896804"/>
              <a:gd name="connsiteX51" fmla="*/ 1039120 w 3906128"/>
              <a:gd name="connsiteY51" fmla="*/ 554275 h 1896804"/>
              <a:gd name="connsiteX52" fmla="*/ 1062865 w 3906128"/>
              <a:gd name="connsiteY52" fmla="*/ 561734 h 1896804"/>
              <a:gd name="connsiteX53" fmla="*/ 1068734 w 3906128"/>
              <a:gd name="connsiteY53" fmla="*/ 585540 h 1896804"/>
              <a:gd name="connsiteX54" fmla="*/ 1073027 w 3906128"/>
              <a:gd name="connsiteY54" fmla="*/ 598448 h 1896804"/>
              <a:gd name="connsiteX55" fmla="*/ 1075197 w 3906128"/>
              <a:gd name="connsiteY55" fmla="*/ 622809 h 1896804"/>
              <a:gd name="connsiteX56" fmla="*/ 1096017 w 3906128"/>
              <a:gd name="connsiteY56" fmla="*/ 642229 h 1896804"/>
              <a:gd name="connsiteX57" fmla="*/ 1174559 w 3906128"/>
              <a:gd name="connsiteY57" fmla="*/ 708453 h 1896804"/>
              <a:gd name="connsiteX58" fmla="*/ 1177489 w 3906128"/>
              <a:gd name="connsiteY58" fmla="*/ 713326 h 1896804"/>
              <a:gd name="connsiteX59" fmla="*/ 1209187 w 3906128"/>
              <a:gd name="connsiteY59" fmla="*/ 806798 h 1896804"/>
              <a:gd name="connsiteX60" fmla="*/ 1211625 w 3906128"/>
              <a:gd name="connsiteY60" fmla="*/ 831528 h 1896804"/>
              <a:gd name="connsiteX61" fmla="*/ 1230275 w 3906128"/>
              <a:gd name="connsiteY61" fmla="*/ 844366 h 1896804"/>
              <a:gd name="connsiteX62" fmla="*/ 1264164 w 3906128"/>
              <a:gd name="connsiteY62" fmla="*/ 863162 h 1896804"/>
              <a:gd name="connsiteX63" fmla="*/ 1321253 w 3906128"/>
              <a:gd name="connsiteY63" fmla="*/ 889555 h 1896804"/>
              <a:gd name="connsiteX64" fmla="*/ 1363108 w 3906128"/>
              <a:gd name="connsiteY64" fmla="*/ 909968 h 1896804"/>
              <a:gd name="connsiteX65" fmla="*/ 1416558 w 3906128"/>
              <a:gd name="connsiteY65" fmla="*/ 910499 h 1896804"/>
              <a:gd name="connsiteX66" fmla="*/ 1470009 w 3906128"/>
              <a:gd name="connsiteY66" fmla="*/ 911030 h 1896804"/>
              <a:gd name="connsiteX67" fmla="*/ 1472705 w 3906128"/>
              <a:gd name="connsiteY67" fmla="*/ 895236 h 1896804"/>
              <a:gd name="connsiteX68" fmla="*/ 1478681 w 3906128"/>
              <a:gd name="connsiteY68" fmla="*/ 875285 h 1896804"/>
              <a:gd name="connsiteX69" fmla="*/ 1484550 w 3906128"/>
              <a:gd name="connsiteY69" fmla="*/ 856628 h 1896804"/>
              <a:gd name="connsiteX70" fmla="*/ 1536057 w 3906128"/>
              <a:gd name="connsiteY70" fmla="*/ 788810 h 1896804"/>
              <a:gd name="connsiteX71" fmla="*/ 1548202 w 3906128"/>
              <a:gd name="connsiteY71" fmla="*/ 771353 h 1896804"/>
              <a:gd name="connsiteX72" fmla="*/ 1551522 w 3906128"/>
              <a:gd name="connsiteY72" fmla="*/ 754866 h 1896804"/>
              <a:gd name="connsiteX73" fmla="*/ 1556057 w 3906128"/>
              <a:gd name="connsiteY73" fmla="*/ 742628 h 1896804"/>
              <a:gd name="connsiteX74" fmla="*/ 1561696 w 3906128"/>
              <a:gd name="connsiteY74" fmla="*/ 732376 h 1896804"/>
              <a:gd name="connsiteX75" fmla="*/ 1580837 w 3906128"/>
              <a:gd name="connsiteY75" fmla="*/ 768328 h 1896804"/>
              <a:gd name="connsiteX76" fmla="*/ 1598678 w 3906128"/>
              <a:gd name="connsiteY76" fmla="*/ 794721 h 1896804"/>
              <a:gd name="connsiteX77" fmla="*/ 1645050 w 3906128"/>
              <a:gd name="connsiteY77" fmla="*/ 895605 h 1896804"/>
              <a:gd name="connsiteX78" fmla="*/ 1651459 w 3906128"/>
              <a:gd name="connsiteY78" fmla="*/ 927355 h 1896804"/>
              <a:gd name="connsiteX79" fmla="*/ 1681723 w 3906128"/>
              <a:gd name="connsiteY79" fmla="*/ 918281 h 1896804"/>
              <a:gd name="connsiteX80" fmla="*/ 1743289 w 3906128"/>
              <a:gd name="connsiteY80" fmla="*/ 919620 h 1896804"/>
              <a:gd name="connsiteX81" fmla="*/ 1773121 w 3906128"/>
              <a:gd name="connsiteY81" fmla="*/ 932782 h 1896804"/>
              <a:gd name="connsiteX82" fmla="*/ 1799421 w 3906128"/>
              <a:gd name="connsiteY82" fmla="*/ 946544 h 1896804"/>
              <a:gd name="connsiteX83" fmla="*/ 1811104 w 3906128"/>
              <a:gd name="connsiteY83" fmla="*/ 976862 h 1896804"/>
              <a:gd name="connsiteX84" fmla="*/ 1822233 w 3906128"/>
              <a:gd name="connsiteY84" fmla="*/ 990555 h 1896804"/>
              <a:gd name="connsiteX85" fmla="*/ 1820132 w 3906128"/>
              <a:gd name="connsiteY85" fmla="*/ 1015216 h 1896804"/>
              <a:gd name="connsiteX86" fmla="*/ 1809326 w 3906128"/>
              <a:gd name="connsiteY86" fmla="*/ 1036875 h 1896804"/>
              <a:gd name="connsiteX87" fmla="*/ 1807317 w 3906128"/>
              <a:gd name="connsiteY87" fmla="*/ 1123813 h 1896804"/>
              <a:gd name="connsiteX88" fmla="*/ 1809049 w 3906128"/>
              <a:gd name="connsiteY88" fmla="*/ 1206063 h 1896804"/>
              <a:gd name="connsiteX89" fmla="*/ 1815399 w 3906128"/>
              <a:gd name="connsiteY89" fmla="*/ 1267046 h 1896804"/>
              <a:gd name="connsiteX90" fmla="*/ 1821102 w 3906128"/>
              <a:gd name="connsiteY90" fmla="*/ 1313412 h 1896804"/>
              <a:gd name="connsiteX91" fmla="*/ 1869036 w 3906128"/>
              <a:gd name="connsiteY91" fmla="*/ 1294686 h 1896804"/>
              <a:gd name="connsiteX92" fmla="*/ 1926414 w 3906128"/>
              <a:gd name="connsiteY92" fmla="*/ 1306162 h 1896804"/>
              <a:gd name="connsiteX93" fmla="*/ 1965367 w 3906128"/>
              <a:gd name="connsiteY93" fmla="*/ 1350935 h 1896804"/>
              <a:gd name="connsiteX94" fmla="*/ 1970700 w 3906128"/>
              <a:gd name="connsiteY94" fmla="*/ 1368346 h 1896804"/>
              <a:gd name="connsiteX95" fmla="*/ 1976150 w 3906128"/>
              <a:gd name="connsiteY95" fmla="*/ 1386795 h 1896804"/>
              <a:gd name="connsiteX96" fmla="*/ 1982199 w 3906128"/>
              <a:gd name="connsiteY96" fmla="*/ 1400465 h 1896804"/>
              <a:gd name="connsiteX97" fmla="*/ 2129119 w 3906128"/>
              <a:gd name="connsiteY97" fmla="*/ 1409794 h 1896804"/>
              <a:gd name="connsiteX98" fmla="*/ 2151724 w 3906128"/>
              <a:gd name="connsiteY98" fmla="*/ 1401412 h 1896804"/>
              <a:gd name="connsiteX99" fmla="*/ 2188737 w 3906128"/>
              <a:gd name="connsiteY99" fmla="*/ 1386495 h 1896804"/>
              <a:gd name="connsiteX100" fmla="*/ 2224433 w 3906128"/>
              <a:gd name="connsiteY100" fmla="*/ 1379013 h 1896804"/>
              <a:gd name="connsiteX101" fmla="*/ 2272737 w 3906128"/>
              <a:gd name="connsiteY101" fmla="*/ 1371624 h 1896804"/>
              <a:gd name="connsiteX102" fmla="*/ 2314414 w 3906128"/>
              <a:gd name="connsiteY102" fmla="*/ 1368392 h 1896804"/>
              <a:gd name="connsiteX103" fmla="*/ 2378096 w 3906128"/>
              <a:gd name="connsiteY103" fmla="*/ 1372040 h 1896804"/>
              <a:gd name="connsiteX104" fmla="*/ 2398992 w 3906128"/>
              <a:gd name="connsiteY104" fmla="*/ 1392937 h 1896804"/>
              <a:gd name="connsiteX105" fmla="*/ 2407766 w 3906128"/>
              <a:gd name="connsiteY105" fmla="*/ 1413257 h 1896804"/>
              <a:gd name="connsiteX106" fmla="*/ 2444917 w 3906128"/>
              <a:gd name="connsiteY106" fmla="*/ 1423602 h 1896804"/>
              <a:gd name="connsiteX107" fmla="*/ 2475465 w 3906128"/>
              <a:gd name="connsiteY107" fmla="*/ 1425195 h 1896804"/>
              <a:gd name="connsiteX108" fmla="*/ 2492713 w 3906128"/>
              <a:gd name="connsiteY108" fmla="*/ 1410279 h 1896804"/>
              <a:gd name="connsiteX109" fmla="*/ 2522776 w 3906128"/>
              <a:gd name="connsiteY109" fmla="*/ 1395339 h 1896804"/>
              <a:gd name="connsiteX110" fmla="*/ 2564591 w 3906128"/>
              <a:gd name="connsiteY110" fmla="*/ 1414389 h 1896804"/>
              <a:gd name="connsiteX111" fmla="*/ 2614188 w 3906128"/>
              <a:gd name="connsiteY111" fmla="*/ 1408939 h 1896804"/>
              <a:gd name="connsiteX112" fmla="*/ 2689992 w 3906128"/>
              <a:gd name="connsiteY112" fmla="*/ 1395985 h 1896804"/>
              <a:gd name="connsiteX113" fmla="*/ 2741667 w 3906128"/>
              <a:gd name="connsiteY113" fmla="*/ 1394808 h 1896804"/>
              <a:gd name="connsiteX114" fmla="*/ 2743837 w 3906128"/>
              <a:gd name="connsiteY114" fmla="*/ 1385086 h 1896804"/>
              <a:gd name="connsiteX115" fmla="*/ 2754851 w 3906128"/>
              <a:gd name="connsiteY115" fmla="*/ 1356246 h 1896804"/>
              <a:gd name="connsiteX116" fmla="*/ 2761246 w 3906128"/>
              <a:gd name="connsiteY116" fmla="*/ 1166785 h 1896804"/>
              <a:gd name="connsiteX117" fmla="*/ 2758430 w 3906128"/>
              <a:gd name="connsiteY117" fmla="*/ 1142586 h 1896804"/>
              <a:gd name="connsiteX118" fmla="*/ 2763001 w 3906128"/>
              <a:gd name="connsiteY118" fmla="*/ 1120072 h 1896804"/>
              <a:gd name="connsiteX119" fmla="*/ 2774177 w 3906128"/>
              <a:gd name="connsiteY119" fmla="*/ 968342 h 1896804"/>
              <a:gd name="connsiteX120" fmla="*/ 2781404 w 3906128"/>
              <a:gd name="connsiteY120" fmla="*/ 589974 h 1896804"/>
              <a:gd name="connsiteX121" fmla="*/ 2788654 w 3906128"/>
              <a:gd name="connsiteY121" fmla="*/ 301566 h 1896804"/>
              <a:gd name="connsiteX122" fmla="*/ 2792487 w 3906128"/>
              <a:gd name="connsiteY122" fmla="*/ 162981 h 1896804"/>
              <a:gd name="connsiteX123" fmla="*/ 2809643 w 3906128"/>
              <a:gd name="connsiteY123" fmla="*/ 21448 h 1896804"/>
              <a:gd name="connsiteX124" fmla="*/ 2839613 w 3906128"/>
              <a:gd name="connsiteY124" fmla="*/ 6531 h 1896804"/>
              <a:gd name="connsiteX125" fmla="*/ 2846771 w 3906128"/>
              <a:gd name="connsiteY125" fmla="*/ 18599 h 1896804"/>
              <a:gd name="connsiteX126" fmla="*/ 2852751 w 3906128"/>
              <a:gd name="connsiteY126" fmla="*/ 33109 h 1896804"/>
              <a:gd name="connsiteX127" fmla="*/ 2868452 w 3906128"/>
              <a:gd name="connsiteY127" fmla="*/ 296124 h 1896804"/>
              <a:gd name="connsiteX128" fmla="*/ 2875702 w 3906128"/>
              <a:gd name="connsiteY128" fmla="*/ 570023 h 1896804"/>
              <a:gd name="connsiteX129" fmla="*/ 2883299 w 3906128"/>
              <a:gd name="connsiteY129" fmla="*/ 883136 h 1896804"/>
              <a:gd name="connsiteX130" fmla="*/ 2886878 w 3906128"/>
              <a:gd name="connsiteY130" fmla="*/ 1109173 h 1896804"/>
              <a:gd name="connsiteX131" fmla="*/ 2895906 w 3906128"/>
              <a:gd name="connsiteY131" fmla="*/ 1118894 h 1896804"/>
              <a:gd name="connsiteX132" fmla="*/ 2900385 w 3906128"/>
              <a:gd name="connsiteY132" fmla="*/ 1144479 h 1896804"/>
              <a:gd name="connsiteX133" fmla="*/ 2895998 w 3906128"/>
              <a:gd name="connsiteY133" fmla="*/ 1245894 h 1896804"/>
              <a:gd name="connsiteX134" fmla="*/ 2896137 w 3906128"/>
              <a:gd name="connsiteY134" fmla="*/ 1342738 h 1896804"/>
              <a:gd name="connsiteX135" fmla="*/ 2905973 w 3906128"/>
              <a:gd name="connsiteY135" fmla="*/ 1358093 h 1896804"/>
              <a:gd name="connsiteX136" fmla="*/ 2915786 w 3906128"/>
              <a:gd name="connsiteY136" fmla="*/ 1380306 h 1896804"/>
              <a:gd name="connsiteX137" fmla="*/ 2963189 w 3906128"/>
              <a:gd name="connsiteY137" fmla="*/ 1398271 h 1896804"/>
              <a:gd name="connsiteX138" fmla="*/ 3013733 w 3906128"/>
              <a:gd name="connsiteY138" fmla="*/ 1412149 h 1896804"/>
              <a:gd name="connsiteX139" fmla="*/ 3096994 w 3906128"/>
              <a:gd name="connsiteY139" fmla="*/ 1426188 h 1896804"/>
              <a:gd name="connsiteX140" fmla="*/ 3212050 w 3906128"/>
              <a:gd name="connsiteY140" fmla="*/ 1448009 h 1896804"/>
              <a:gd name="connsiteX141" fmla="*/ 3240358 w 3906128"/>
              <a:gd name="connsiteY141" fmla="*/ 1460917 h 1896804"/>
              <a:gd name="connsiteX142" fmla="*/ 3260423 w 3906128"/>
              <a:gd name="connsiteY142" fmla="*/ 1468422 h 1896804"/>
              <a:gd name="connsiteX143" fmla="*/ 3260423 w 3906128"/>
              <a:gd name="connsiteY143" fmla="*/ 1491443 h 1896804"/>
              <a:gd name="connsiteX144" fmla="*/ 3260423 w 3906128"/>
              <a:gd name="connsiteY144" fmla="*/ 1514488 h 1896804"/>
              <a:gd name="connsiteX145" fmla="*/ 3283098 w 3906128"/>
              <a:gd name="connsiteY145" fmla="*/ 1516497 h 1896804"/>
              <a:gd name="connsiteX146" fmla="*/ 3425469 w 3906128"/>
              <a:gd name="connsiteY146" fmla="*/ 1522477 h 1896804"/>
              <a:gd name="connsiteX147" fmla="*/ 3559689 w 3906128"/>
              <a:gd name="connsiteY147" fmla="*/ 1529751 h 1896804"/>
              <a:gd name="connsiteX148" fmla="*/ 3644937 w 3906128"/>
              <a:gd name="connsiteY148" fmla="*/ 1558568 h 1896804"/>
              <a:gd name="connsiteX149" fmla="*/ 3782782 w 3906128"/>
              <a:gd name="connsiteY149" fmla="*/ 1609022 h 1896804"/>
              <a:gd name="connsiteX150" fmla="*/ 3869715 w 3906128"/>
              <a:gd name="connsiteY150" fmla="*/ 1644882 h 1896804"/>
              <a:gd name="connsiteX151" fmla="*/ 3900332 w 3906128"/>
              <a:gd name="connsiteY151" fmla="*/ 1660168 h 1896804"/>
              <a:gd name="connsiteX152" fmla="*/ 3906128 w 3906128"/>
              <a:gd name="connsiteY152" fmla="*/ 1681712 h 1896804"/>
              <a:gd name="connsiteX153" fmla="*/ 3902503 w 3906128"/>
              <a:gd name="connsiteY153" fmla="*/ 1705519 h 1896804"/>
              <a:gd name="connsiteX154" fmla="*/ 3902503 w 3906128"/>
              <a:gd name="connsiteY154" fmla="*/ 1770820 h 1896804"/>
              <a:gd name="connsiteX155" fmla="*/ 3906128 w 3906128"/>
              <a:gd name="connsiteY155" fmla="*/ 1810929 h 1896804"/>
              <a:gd name="connsiteX156" fmla="*/ 3900725 w 3906128"/>
              <a:gd name="connsiteY156" fmla="*/ 1848821 h 1896804"/>
              <a:gd name="connsiteX157" fmla="*/ 3896846 w 3906128"/>
              <a:gd name="connsiteY157" fmla="*/ 1896804 h 1896804"/>
              <a:gd name="connsiteX158" fmla="*/ 3724758 w 3906128"/>
              <a:gd name="connsiteY158" fmla="*/ 1631374 h 1896804"/>
              <a:gd name="connsiteX159" fmla="*/ 3695734 w 3906128"/>
              <a:gd name="connsiteY159" fmla="*/ 1622161 h 1896804"/>
              <a:gd name="connsiteX160" fmla="*/ 3608663 w 3906128"/>
              <a:gd name="connsiteY160" fmla="*/ 1587363 h 1896804"/>
              <a:gd name="connsiteX161" fmla="*/ 3536069 w 3906128"/>
              <a:gd name="connsiteY161" fmla="*/ 1558592 h 1896804"/>
              <a:gd name="connsiteX162" fmla="*/ 3565531 w 3906128"/>
              <a:gd name="connsiteY162" fmla="*/ 1580782 h 1896804"/>
              <a:gd name="connsiteX163" fmla="*/ 3592731 w 3906128"/>
              <a:gd name="connsiteY163" fmla="*/ 1595283 h 1896804"/>
              <a:gd name="connsiteX164" fmla="*/ 3602428 w 3906128"/>
              <a:gd name="connsiteY164" fmla="*/ 1602118 h 1896804"/>
              <a:gd name="connsiteX165" fmla="*/ 3661284 w 3906128"/>
              <a:gd name="connsiteY165" fmla="*/ 1625809 h 1896804"/>
              <a:gd name="connsiteX166" fmla="*/ 3708434 w 3906128"/>
              <a:gd name="connsiteY166" fmla="*/ 1634237 h 1896804"/>
              <a:gd name="connsiteX167" fmla="*/ 3724758 w 3906128"/>
              <a:gd name="connsiteY167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07756 w 3721153"/>
              <a:gd name="connsiteY163" fmla="*/ 1595283 h 1896804"/>
              <a:gd name="connsiteX164" fmla="*/ 3417453 w 3721153"/>
              <a:gd name="connsiteY164" fmla="*/ 1602118 h 1896804"/>
              <a:gd name="connsiteX165" fmla="*/ 3476309 w 3721153"/>
              <a:gd name="connsiteY165" fmla="*/ 1625809 h 1896804"/>
              <a:gd name="connsiteX166" fmla="*/ 3523459 w 3721153"/>
              <a:gd name="connsiteY166" fmla="*/ 1634237 h 1896804"/>
              <a:gd name="connsiteX167" fmla="*/ 3539783 w 3721153"/>
              <a:gd name="connsiteY167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07756 w 3721153"/>
              <a:gd name="connsiteY163" fmla="*/ 1595283 h 1896804"/>
              <a:gd name="connsiteX164" fmla="*/ 3417453 w 3721153"/>
              <a:gd name="connsiteY164" fmla="*/ 1602118 h 1896804"/>
              <a:gd name="connsiteX165" fmla="*/ 3485834 w 3721153"/>
              <a:gd name="connsiteY165" fmla="*/ 1690103 h 1896804"/>
              <a:gd name="connsiteX166" fmla="*/ 3523459 w 3721153"/>
              <a:gd name="connsiteY166" fmla="*/ 1634237 h 1896804"/>
              <a:gd name="connsiteX167" fmla="*/ 3539783 w 3721153"/>
              <a:gd name="connsiteY167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07756 w 3721153"/>
              <a:gd name="connsiteY163" fmla="*/ 1595283 h 1896804"/>
              <a:gd name="connsiteX164" fmla="*/ 3485834 w 3721153"/>
              <a:gd name="connsiteY164" fmla="*/ 1690103 h 1896804"/>
              <a:gd name="connsiteX165" fmla="*/ 3523459 w 3721153"/>
              <a:gd name="connsiteY165" fmla="*/ 1634237 h 1896804"/>
              <a:gd name="connsiteX166" fmla="*/ 3539783 w 3721153"/>
              <a:gd name="connsiteY166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07756 w 3721153"/>
              <a:gd name="connsiteY163" fmla="*/ 1595283 h 1896804"/>
              <a:gd name="connsiteX164" fmla="*/ 3485834 w 3721153"/>
              <a:gd name="connsiteY164" fmla="*/ 1690103 h 1896804"/>
              <a:gd name="connsiteX165" fmla="*/ 3523459 w 3721153"/>
              <a:gd name="connsiteY165" fmla="*/ 1634237 h 1896804"/>
              <a:gd name="connsiteX166" fmla="*/ 3539783 w 3721153"/>
              <a:gd name="connsiteY166" fmla="*/ 1631374 h 1896804"/>
              <a:gd name="connsiteX0" fmla="*/ 3711871 w 4083805"/>
              <a:gd name="connsiteY0" fmla="*/ 1896804 h 1968810"/>
              <a:gd name="connsiteX1" fmla="*/ 83991 w 4083805"/>
              <a:gd name="connsiteY1" fmla="*/ 1872276 h 1968810"/>
              <a:gd name="connsiteX2" fmla="*/ 83539 w 4083805"/>
              <a:gd name="connsiteY2" fmla="*/ 1698730 h 1968810"/>
              <a:gd name="connsiteX3" fmla="*/ 86258 w 4083805"/>
              <a:gd name="connsiteY3" fmla="*/ 1648415 h 1968810"/>
              <a:gd name="connsiteX4" fmla="*/ 86314 w 4083805"/>
              <a:gd name="connsiteY4" fmla="*/ 1602187 h 1968810"/>
              <a:gd name="connsiteX5" fmla="*/ 68482 w 4083805"/>
              <a:gd name="connsiteY5" fmla="*/ 1590388 h 1968810"/>
              <a:gd name="connsiteX6" fmla="*/ 39456 w 4083805"/>
              <a:gd name="connsiteY6" fmla="*/ 1537232 h 1968810"/>
              <a:gd name="connsiteX7" fmla="*/ 57671 w 4083805"/>
              <a:gd name="connsiteY7" fmla="*/ 1494237 h 1968810"/>
              <a:gd name="connsiteX8" fmla="*/ 64547 w 4083805"/>
              <a:gd name="connsiteY8" fmla="*/ 1487425 h 1968810"/>
              <a:gd name="connsiteX9" fmla="*/ 68048 w 4083805"/>
              <a:gd name="connsiteY9" fmla="*/ 1482414 h 1968810"/>
              <a:gd name="connsiteX10" fmla="*/ 76157 w 4083805"/>
              <a:gd name="connsiteY10" fmla="*/ 1463134 h 1968810"/>
              <a:gd name="connsiteX11" fmla="*/ 70292 w 4083805"/>
              <a:gd name="connsiteY11" fmla="*/ 1445192 h 1968810"/>
              <a:gd name="connsiteX12" fmla="*/ 27460 w 4083805"/>
              <a:gd name="connsiteY12" fmla="*/ 1398964 h 1968810"/>
              <a:gd name="connsiteX13" fmla="*/ 69 w 4083805"/>
              <a:gd name="connsiteY13" fmla="*/ 1370193 h 1968810"/>
              <a:gd name="connsiteX14" fmla="*/ 23902 w 4083805"/>
              <a:gd name="connsiteY14" fmla="*/ 1360471 h 1968810"/>
              <a:gd name="connsiteX15" fmla="*/ 48975 w 4083805"/>
              <a:gd name="connsiteY15" fmla="*/ 1354075 h 1968810"/>
              <a:gd name="connsiteX16" fmla="*/ 50416 w 4083805"/>
              <a:gd name="connsiteY16" fmla="*/ 1134134 h 1968810"/>
              <a:gd name="connsiteX17" fmla="*/ 48160 w 4083805"/>
              <a:gd name="connsiteY17" fmla="*/ 996282 h 1968810"/>
              <a:gd name="connsiteX18" fmla="*/ 49560 w 4083805"/>
              <a:gd name="connsiteY18" fmla="*/ 925000 h 1968810"/>
              <a:gd name="connsiteX19" fmla="*/ 53889 w 4083805"/>
              <a:gd name="connsiteY19" fmla="*/ 892765 h 1968810"/>
              <a:gd name="connsiteX20" fmla="*/ 128938 w 4083805"/>
              <a:gd name="connsiteY20" fmla="*/ 893319 h 1968810"/>
              <a:gd name="connsiteX21" fmla="*/ 148005 w 4083805"/>
              <a:gd name="connsiteY21" fmla="*/ 888770 h 1968810"/>
              <a:gd name="connsiteX22" fmla="*/ 153447 w 4083805"/>
              <a:gd name="connsiteY22" fmla="*/ 871614 h 1968810"/>
              <a:gd name="connsiteX23" fmla="*/ 158989 w 4083805"/>
              <a:gd name="connsiteY23" fmla="*/ 855288 h 1968810"/>
              <a:gd name="connsiteX24" fmla="*/ 166121 w 4083805"/>
              <a:gd name="connsiteY24" fmla="*/ 834853 h 1968810"/>
              <a:gd name="connsiteX25" fmla="*/ 173371 w 4083805"/>
              <a:gd name="connsiteY25" fmla="*/ 811277 h 1968810"/>
              <a:gd name="connsiteX26" fmla="*/ 197997 w 4083805"/>
              <a:gd name="connsiteY26" fmla="*/ 750017 h 1968810"/>
              <a:gd name="connsiteX27" fmla="*/ 232966 w 4083805"/>
              <a:gd name="connsiteY27" fmla="*/ 723832 h 1968810"/>
              <a:gd name="connsiteX28" fmla="*/ 256783 w 4083805"/>
              <a:gd name="connsiteY28" fmla="*/ 711501 h 1968810"/>
              <a:gd name="connsiteX29" fmla="*/ 256815 w 4083805"/>
              <a:gd name="connsiteY29" fmla="*/ 689750 h 1968810"/>
              <a:gd name="connsiteX30" fmla="*/ 265299 w 4083805"/>
              <a:gd name="connsiteY30" fmla="*/ 657422 h 1968810"/>
              <a:gd name="connsiteX31" fmla="*/ 277541 w 4083805"/>
              <a:gd name="connsiteY31" fmla="*/ 649202 h 1968810"/>
              <a:gd name="connsiteX32" fmla="*/ 293087 w 4083805"/>
              <a:gd name="connsiteY32" fmla="*/ 701942 h 1968810"/>
              <a:gd name="connsiteX33" fmla="*/ 313863 w 4083805"/>
              <a:gd name="connsiteY33" fmla="*/ 730274 h 1968810"/>
              <a:gd name="connsiteX34" fmla="*/ 367498 w 4083805"/>
              <a:gd name="connsiteY34" fmla="*/ 821229 h 1968810"/>
              <a:gd name="connsiteX35" fmla="*/ 373361 w 4083805"/>
              <a:gd name="connsiteY35" fmla="*/ 838755 h 1968810"/>
              <a:gd name="connsiteX36" fmla="*/ 375993 w 4083805"/>
              <a:gd name="connsiteY36" fmla="*/ 856974 h 1968810"/>
              <a:gd name="connsiteX37" fmla="*/ 379126 w 4083805"/>
              <a:gd name="connsiteY37" fmla="*/ 876994 h 1968810"/>
              <a:gd name="connsiteX38" fmla="*/ 485351 w 4083805"/>
              <a:gd name="connsiteY38" fmla="*/ 883783 h 1968810"/>
              <a:gd name="connsiteX39" fmla="*/ 512636 w 4083805"/>
              <a:gd name="connsiteY39" fmla="*/ 851640 h 1968810"/>
              <a:gd name="connsiteX40" fmla="*/ 549235 w 4083805"/>
              <a:gd name="connsiteY40" fmla="*/ 847553 h 1968810"/>
              <a:gd name="connsiteX41" fmla="*/ 596135 w 4083805"/>
              <a:gd name="connsiteY41" fmla="*/ 841873 h 1968810"/>
              <a:gd name="connsiteX42" fmla="*/ 648265 w 4083805"/>
              <a:gd name="connsiteY42" fmla="*/ 832706 h 1968810"/>
              <a:gd name="connsiteX43" fmla="*/ 690376 w 4083805"/>
              <a:gd name="connsiteY43" fmla="*/ 823700 h 1968810"/>
              <a:gd name="connsiteX44" fmla="*/ 704121 w 4083805"/>
              <a:gd name="connsiteY44" fmla="*/ 792666 h 1968810"/>
              <a:gd name="connsiteX45" fmla="*/ 721776 w 4083805"/>
              <a:gd name="connsiteY45" fmla="*/ 729258 h 1968810"/>
              <a:gd name="connsiteX46" fmla="*/ 734143 w 4083805"/>
              <a:gd name="connsiteY46" fmla="*/ 707507 h 1968810"/>
              <a:gd name="connsiteX47" fmla="*/ 754995 w 4083805"/>
              <a:gd name="connsiteY47" fmla="*/ 677650 h 1968810"/>
              <a:gd name="connsiteX48" fmla="*/ 824714 w 4083805"/>
              <a:gd name="connsiteY48" fmla="*/ 636710 h 1968810"/>
              <a:gd name="connsiteX49" fmla="*/ 840854 w 4083805"/>
              <a:gd name="connsiteY49" fmla="*/ 624195 h 1968810"/>
              <a:gd name="connsiteX50" fmla="*/ 846352 w 4083805"/>
              <a:gd name="connsiteY50" fmla="*/ 594685 h 1968810"/>
              <a:gd name="connsiteX51" fmla="*/ 854145 w 4083805"/>
              <a:gd name="connsiteY51" fmla="*/ 554275 h 1968810"/>
              <a:gd name="connsiteX52" fmla="*/ 877890 w 4083805"/>
              <a:gd name="connsiteY52" fmla="*/ 561734 h 1968810"/>
              <a:gd name="connsiteX53" fmla="*/ 883759 w 4083805"/>
              <a:gd name="connsiteY53" fmla="*/ 585540 h 1968810"/>
              <a:gd name="connsiteX54" fmla="*/ 888052 w 4083805"/>
              <a:gd name="connsiteY54" fmla="*/ 598448 h 1968810"/>
              <a:gd name="connsiteX55" fmla="*/ 890222 w 4083805"/>
              <a:gd name="connsiteY55" fmla="*/ 622809 h 1968810"/>
              <a:gd name="connsiteX56" fmla="*/ 911042 w 4083805"/>
              <a:gd name="connsiteY56" fmla="*/ 642229 h 1968810"/>
              <a:gd name="connsiteX57" fmla="*/ 989584 w 4083805"/>
              <a:gd name="connsiteY57" fmla="*/ 708453 h 1968810"/>
              <a:gd name="connsiteX58" fmla="*/ 992514 w 4083805"/>
              <a:gd name="connsiteY58" fmla="*/ 713326 h 1968810"/>
              <a:gd name="connsiteX59" fmla="*/ 1024212 w 4083805"/>
              <a:gd name="connsiteY59" fmla="*/ 806798 h 1968810"/>
              <a:gd name="connsiteX60" fmla="*/ 1026650 w 4083805"/>
              <a:gd name="connsiteY60" fmla="*/ 831528 h 1968810"/>
              <a:gd name="connsiteX61" fmla="*/ 1045300 w 4083805"/>
              <a:gd name="connsiteY61" fmla="*/ 844366 h 1968810"/>
              <a:gd name="connsiteX62" fmla="*/ 1079189 w 4083805"/>
              <a:gd name="connsiteY62" fmla="*/ 863162 h 1968810"/>
              <a:gd name="connsiteX63" fmla="*/ 1136278 w 4083805"/>
              <a:gd name="connsiteY63" fmla="*/ 889555 h 1968810"/>
              <a:gd name="connsiteX64" fmla="*/ 1178133 w 4083805"/>
              <a:gd name="connsiteY64" fmla="*/ 909968 h 1968810"/>
              <a:gd name="connsiteX65" fmla="*/ 1231583 w 4083805"/>
              <a:gd name="connsiteY65" fmla="*/ 910499 h 1968810"/>
              <a:gd name="connsiteX66" fmla="*/ 1285034 w 4083805"/>
              <a:gd name="connsiteY66" fmla="*/ 911030 h 1968810"/>
              <a:gd name="connsiteX67" fmla="*/ 1287730 w 4083805"/>
              <a:gd name="connsiteY67" fmla="*/ 895236 h 1968810"/>
              <a:gd name="connsiteX68" fmla="*/ 1293706 w 4083805"/>
              <a:gd name="connsiteY68" fmla="*/ 875285 h 1968810"/>
              <a:gd name="connsiteX69" fmla="*/ 1299575 w 4083805"/>
              <a:gd name="connsiteY69" fmla="*/ 856628 h 1968810"/>
              <a:gd name="connsiteX70" fmla="*/ 1351082 w 4083805"/>
              <a:gd name="connsiteY70" fmla="*/ 788810 h 1968810"/>
              <a:gd name="connsiteX71" fmla="*/ 1363227 w 4083805"/>
              <a:gd name="connsiteY71" fmla="*/ 771353 h 1968810"/>
              <a:gd name="connsiteX72" fmla="*/ 1366547 w 4083805"/>
              <a:gd name="connsiteY72" fmla="*/ 754866 h 1968810"/>
              <a:gd name="connsiteX73" fmla="*/ 1371082 w 4083805"/>
              <a:gd name="connsiteY73" fmla="*/ 742628 h 1968810"/>
              <a:gd name="connsiteX74" fmla="*/ 1376721 w 4083805"/>
              <a:gd name="connsiteY74" fmla="*/ 732376 h 1968810"/>
              <a:gd name="connsiteX75" fmla="*/ 1395862 w 4083805"/>
              <a:gd name="connsiteY75" fmla="*/ 768328 h 1968810"/>
              <a:gd name="connsiteX76" fmla="*/ 1413703 w 4083805"/>
              <a:gd name="connsiteY76" fmla="*/ 794721 h 1968810"/>
              <a:gd name="connsiteX77" fmla="*/ 1460075 w 4083805"/>
              <a:gd name="connsiteY77" fmla="*/ 895605 h 1968810"/>
              <a:gd name="connsiteX78" fmla="*/ 1466484 w 4083805"/>
              <a:gd name="connsiteY78" fmla="*/ 927355 h 1968810"/>
              <a:gd name="connsiteX79" fmla="*/ 1496748 w 4083805"/>
              <a:gd name="connsiteY79" fmla="*/ 918281 h 1968810"/>
              <a:gd name="connsiteX80" fmla="*/ 1558314 w 4083805"/>
              <a:gd name="connsiteY80" fmla="*/ 919620 h 1968810"/>
              <a:gd name="connsiteX81" fmla="*/ 1588146 w 4083805"/>
              <a:gd name="connsiteY81" fmla="*/ 932782 h 1968810"/>
              <a:gd name="connsiteX82" fmla="*/ 1614446 w 4083805"/>
              <a:gd name="connsiteY82" fmla="*/ 946544 h 1968810"/>
              <a:gd name="connsiteX83" fmla="*/ 1626129 w 4083805"/>
              <a:gd name="connsiteY83" fmla="*/ 976862 h 1968810"/>
              <a:gd name="connsiteX84" fmla="*/ 1637258 w 4083805"/>
              <a:gd name="connsiteY84" fmla="*/ 990555 h 1968810"/>
              <a:gd name="connsiteX85" fmla="*/ 1635157 w 4083805"/>
              <a:gd name="connsiteY85" fmla="*/ 1015216 h 1968810"/>
              <a:gd name="connsiteX86" fmla="*/ 1624351 w 4083805"/>
              <a:gd name="connsiteY86" fmla="*/ 1036875 h 1968810"/>
              <a:gd name="connsiteX87" fmla="*/ 1622342 w 4083805"/>
              <a:gd name="connsiteY87" fmla="*/ 1123813 h 1968810"/>
              <a:gd name="connsiteX88" fmla="*/ 1624074 w 4083805"/>
              <a:gd name="connsiteY88" fmla="*/ 1206063 h 1968810"/>
              <a:gd name="connsiteX89" fmla="*/ 1630424 w 4083805"/>
              <a:gd name="connsiteY89" fmla="*/ 1267046 h 1968810"/>
              <a:gd name="connsiteX90" fmla="*/ 1636127 w 4083805"/>
              <a:gd name="connsiteY90" fmla="*/ 1313412 h 1968810"/>
              <a:gd name="connsiteX91" fmla="*/ 1684061 w 4083805"/>
              <a:gd name="connsiteY91" fmla="*/ 1294686 h 1968810"/>
              <a:gd name="connsiteX92" fmla="*/ 1741439 w 4083805"/>
              <a:gd name="connsiteY92" fmla="*/ 1306162 h 1968810"/>
              <a:gd name="connsiteX93" fmla="*/ 1780392 w 4083805"/>
              <a:gd name="connsiteY93" fmla="*/ 1350935 h 1968810"/>
              <a:gd name="connsiteX94" fmla="*/ 1785725 w 4083805"/>
              <a:gd name="connsiteY94" fmla="*/ 1368346 h 1968810"/>
              <a:gd name="connsiteX95" fmla="*/ 1791175 w 4083805"/>
              <a:gd name="connsiteY95" fmla="*/ 1386795 h 1968810"/>
              <a:gd name="connsiteX96" fmla="*/ 1797224 w 4083805"/>
              <a:gd name="connsiteY96" fmla="*/ 1400465 h 1968810"/>
              <a:gd name="connsiteX97" fmla="*/ 1944144 w 4083805"/>
              <a:gd name="connsiteY97" fmla="*/ 1409794 h 1968810"/>
              <a:gd name="connsiteX98" fmla="*/ 1966749 w 4083805"/>
              <a:gd name="connsiteY98" fmla="*/ 1401412 h 1968810"/>
              <a:gd name="connsiteX99" fmla="*/ 2003762 w 4083805"/>
              <a:gd name="connsiteY99" fmla="*/ 1386495 h 1968810"/>
              <a:gd name="connsiteX100" fmla="*/ 2039458 w 4083805"/>
              <a:gd name="connsiteY100" fmla="*/ 1379013 h 1968810"/>
              <a:gd name="connsiteX101" fmla="*/ 2087762 w 4083805"/>
              <a:gd name="connsiteY101" fmla="*/ 1371624 h 1968810"/>
              <a:gd name="connsiteX102" fmla="*/ 2129439 w 4083805"/>
              <a:gd name="connsiteY102" fmla="*/ 1368392 h 1968810"/>
              <a:gd name="connsiteX103" fmla="*/ 2193121 w 4083805"/>
              <a:gd name="connsiteY103" fmla="*/ 1372040 h 1968810"/>
              <a:gd name="connsiteX104" fmla="*/ 2214017 w 4083805"/>
              <a:gd name="connsiteY104" fmla="*/ 1392937 h 1968810"/>
              <a:gd name="connsiteX105" fmla="*/ 2222791 w 4083805"/>
              <a:gd name="connsiteY105" fmla="*/ 1413257 h 1968810"/>
              <a:gd name="connsiteX106" fmla="*/ 2259942 w 4083805"/>
              <a:gd name="connsiteY106" fmla="*/ 1423602 h 1968810"/>
              <a:gd name="connsiteX107" fmla="*/ 2290490 w 4083805"/>
              <a:gd name="connsiteY107" fmla="*/ 1425195 h 1968810"/>
              <a:gd name="connsiteX108" fmla="*/ 2307738 w 4083805"/>
              <a:gd name="connsiteY108" fmla="*/ 1410279 h 1968810"/>
              <a:gd name="connsiteX109" fmla="*/ 2337801 w 4083805"/>
              <a:gd name="connsiteY109" fmla="*/ 1395339 h 1968810"/>
              <a:gd name="connsiteX110" fmla="*/ 2379616 w 4083805"/>
              <a:gd name="connsiteY110" fmla="*/ 1414389 h 1968810"/>
              <a:gd name="connsiteX111" fmla="*/ 2429213 w 4083805"/>
              <a:gd name="connsiteY111" fmla="*/ 1408939 h 1968810"/>
              <a:gd name="connsiteX112" fmla="*/ 2505017 w 4083805"/>
              <a:gd name="connsiteY112" fmla="*/ 1395985 h 1968810"/>
              <a:gd name="connsiteX113" fmla="*/ 2556692 w 4083805"/>
              <a:gd name="connsiteY113" fmla="*/ 1394808 h 1968810"/>
              <a:gd name="connsiteX114" fmla="*/ 2558862 w 4083805"/>
              <a:gd name="connsiteY114" fmla="*/ 1385086 h 1968810"/>
              <a:gd name="connsiteX115" fmla="*/ 2569876 w 4083805"/>
              <a:gd name="connsiteY115" fmla="*/ 1356246 h 1968810"/>
              <a:gd name="connsiteX116" fmla="*/ 2576271 w 4083805"/>
              <a:gd name="connsiteY116" fmla="*/ 1166785 h 1968810"/>
              <a:gd name="connsiteX117" fmla="*/ 2573455 w 4083805"/>
              <a:gd name="connsiteY117" fmla="*/ 1142586 h 1968810"/>
              <a:gd name="connsiteX118" fmla="*/ 2578026 w 4083805"/>
              <a:gd name="connsiteY118" fmla="*/ 1120072 h 1968810"/>
              <a:gd name="connsiteX119" fmla="*/ 2589202 w 4083805"/>
              <a:gd name="connsiteY119" fmla="*/ 968342 h 1968810"/>
              <a:gd name="connsiteX120" fmla="*/ 2596429 w 4083805"/>
              <a:gd name="connsiteY120" fmla="*/ 589974 h 1968810"/>
              <a:gd name="connsiteX121" fmla="*/ 2603679 w 4083805"/>
              <a:gd name="connsiteY121" fmla="*/ 301566 h 1968810"/>
              <a:gd name="connsiteX122" fmla="*/ 2607512 w 4083805"/>
              <a:gd name="connsiteY122" fmla="*/ 162981 h 1968810"/>
              <a:gd name="connsiteX123" fmla="*/ 2624668 w 4083805"/>
              <a:gd name="connsiteY123" fmla="*/ 21448 h 1968810"/>
              <a:gd name="connsiteX124" fmla="*/ 2654638 w 4083805"/>
              <a:gd name="connsiteY124" fmla="*/ 6531 h 1968810"/>
              <a:gd name="connsiteX125" fmla="*/ 2661796 w 4083805"/>
              <a:gd name="connsiteY125" fmla="*/ 18599 h 1968810"/>
              <a:gd name="connsiteX126" fmla="*/ 2667776 w 4083805"/>
              <a:gd name="connsiteY126" fmla="*/ 33109 h 1968810"/>
              <a:gd name="connsiteX127" fmla="*/ 2683477 w 4083805"/>
              <a:gd name="connsiteY127" fmla="*/ 296124 h 1968810"/>
              <a:gd name="connsiteX128" fmla="*/ 2690727 w 4083805"/>
              <a:gd name="connsiteY128" fmla="*/ 570023 h 1968810"/>
              <a:gd name="connsiteX129" fmla="*/ 2698324 w 4083805"/>
              <a:gd name="connsiteY129" fmla="*/ 883136 h 1968810"/>
              <a:gd name="connsiteX130" fmla="*/ 2701903 w 4083805"/>
              <a:gd name="connsiteY130" fmla="*/ 1109173 h 1968810"/>
              <a:gd name="connsiteX131" fmla="*/ 2710931 w 4083805"/>
              <a:gd name="connsiteY131" fmla="*/ 1118894 h 1968810"/>
              <a:gd name="connsiteX132" fmla="*/ 2715410 w 4083805"/>
              <a:gd name="connsiteY132" fmla="*/ 1144479 h 1968810"/>
              <a:gd name="connsiteX133" fmla="*/ 2711023 w 4083805"/>
              <a:gd name="connsiteY133" fmla="*/ 1245894 h 1968810"/>
              <a:gd name="connsiteX134" fmla="*/ 2711162 w 4083805"/>
              <a:gd name="connsiteY134" fmla="*/ 1342738 h 1968810"/>
              <a:gd name="connsiteX135" fmla="*/ 2720998 w 4083805"/>
              <a:gd name="connsiteY135" fmla="*/ 1358093 h 1968810"/>
              <a:gd name="connsiteX136" fmla="*/ 2730811 w 4083805"/>
              <a:gd name="connsiteY136" fmla="*/ 1380306 h 1968810"/>
              <a:gd name="connsiteX137" fmla="*/ 2778214 w 4083805"/>
              <a:gd name="connsiteY137" fmla="*/ 1398271 h 1968810"/>
              <a:gd name="connsiteX138" fmla="*/ 2828758 w 4083805"/>
              <a:gd name="connsiteY138" fmla="*/ 1412149 h 1968810"/>
              <a:gd name="connsiteX139" fmla="*/ 2912019 w 4083805"/>
              <a:gd name="connsiteY139" fmla="*/ 1426188 h 1968810"/>
              <a:gd name="connsiteX140" fmla="*/ 3027075 w 4083805"/>
              <a:gd name="connsiteY140" fmla="*/ 1448009 h 1968810"/>
              <a:gd name="connsiteX141" fmla="*/ 3055383 w 4083805"/>
              <a:gd name="connsiteY141" fmla="*/ 1460917 h 1968810"/>
              <a:gd name="connsiteX142" fmla="*/ 3075448 w 4083805"/>
              <a:gd name="connsiteY142" fmla="*/ 1468422 h 1968810"/>
              <a:gd name="connsiteX143" fmla="*/ 3075448 w 4083805"/>
              <a:gd name="connsiteY143" fmla="*/ 1491443 h 1968810"/>
              <a:gd name="connsiteX144" fmla="*/ 3075448 w 4083805"/>
              <a:gd name="connsiteY144" fmla="*/ 1514488 h 1968810"/>
              <a:gd name="connsiteX145" fmla="*/ 3098123 w 4083805"/>
              <a:gd name="connsiteY145" fmla="*/ 1516497 h 1968810"/>
              <a:gd name="connsiteX146" fmla="*/ 3240494 w 4083805"/>
              <a:gd name="connsiteY146" fmla="*/ 1522477 h 1968810"/>
              <a:gd name="connsiteX147" fmla="*/ 3374714 w 4083805"/>
              <a:gd name="connsiteY147" fmla="*/ 1529751 h 1968810"/>
              <a:gd name="connsiteX148" fmla="*/ 3459962 w 4083805"/>
              <a:gd name="connsiteY148" fmla="*/ 1558568 h 1968810"/>
              <a:gd name="connsiteX149" fmla="*/ 3597807 w 4083805"/>
              <a:gd name="connsiteY149" fmla="*/ 1609022 h 1968810"/>
              <a:gd name="connsiteX150" fmla="*/ 3684740 w 4083805"/>
              <a:gd name="connsiteY150" fmla="*/ 1644882 h 1968810"/>
              <a:gd name="connsiteX151" fmla="*/ 3715357 w 4083805"/>
              <a:gd name="connsiteY151" fmla="*/ 1660168 h 1968810"/>
              <a:gd name="connsiteX152" fmla="*/ 3721153 w 4083805"/>
              <a:gd name="connsiteY152" fmla="*/ 1681712 h 1968810"/>
              <a:gd name="connsiteX153" fmla="*/ 3717528 w 4083805"/>
              <a:gd name="connsiteY153" fmla="*/ 1705519 h 1968810"/>
              <a:gd name="connsiteX154" fmla="*/ 3717528 w 4083805"/>
              <a:gd name="connsiteY154" fmla="*/ 1770820 h 1968810"/>
              <a:gd name="connsiteX155" fmla="*/ 3721153 w 4083805"/>
              <a:gd name="connsiteY155" fmla="*/ 1810929 h 1968810"/>
              <a:gd name="connsiteX156" fmla="*/ 3715750 w 4083805"/>
              <a:gd name="connsiteY156" fmla="*/ 1848821 h 1968810"/>
              <a:gd name="connsiteX157" fmla="*/ 3711871 w 4083805"/>
              <a:gd name="connsiteY157" fmla="*/ 1896804 h 1968810"/>
              <a:gd name="connsiteX158" fmla="*/ 3539783 w 4083805"/>
              <a:gd name="connsiteY158" fmla="*/ 1631374 h 1968810"/>
              <a:gd name="connsiteX159" fmla="*/ 3510759 w 4083805"/>
              <a:gd name="connsiteY159" fmla="*/ 1622161 h 1968810"/>
              <a:gd name="connsiteX160" fmla="*/ 3423688 w 4083805"/>
              <a:gd name="connsiteY160" fmla="*/ 1587363 h 1968810"/>
              <a:gd name="connsiteX161" fmla="*/ 3351094 w 4083805"/>
              <a:gd name="connsiteY161" fmla="*/ 1558592 h 1968810"/>
              <a:gd name="connsiteX162" fmla="*/ 3380556 w 4083805"/>
              <a:gd name="connsiteY162" fmla="*/ 1580782 h 1968810"/>
              <a:gd name="connsiteX163" fmla="*/ 3407756 w 4083805"/>
              <a:gd name="connsiteY163" fmla="*/ 1595283 h 1968810"/>
              <a:gd name="connsiteX164" fmla="*/ 4083527 w 4083805"/>
              <a:gd name="connsiteY164" fmla="*/ 1968710 h 1968810"/>
              <a:gd name="connsiteX165" fmla="*/ 3523459 w 4083805"/>
              <a:gd name="connsiteY165" fmla="*/ 1634237 h 1968810"/>
              <a:gd name="connsiteX166" fmla="*/ 3539783 w 4083805"/>
              <a:gd name="connsiteY166" fmla="*/ 1631374 h 1968810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07756 w 3721153"/>
              <a:gd name="connsiteY163" fmla="*/ 1595283 h 1896804"/>
              <a:gd name="connsiteX164" fmla="*/ 3497739 w 3721153"/>
              <a:gd name="connsiteY164" fmla="*/ 1809166 h 1896804"/>
              <a:gd name="connsiteX165" fmla="*/ 3523459 w 3721153"/>
              <a:gd name="connsiteY165" fmla="*/ 1634237 h 1896804"/>
              <a:gd name="connsiteX166" fmla="*/ 3539783 w 3721153"/>
              <a:gd name="connsiteY166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423688 w 3721153"/>
              <a:gd name="connsiteY160" fmla="*/ 1587363 h 1896804"/>
              <a:gd name="connsiteX161" fmla="*/ 3351094 w 3721153"/>
              <a:gd name="connsiteY161" fmla="*/ 1558592 h 1896804"/>
              <a:gd name="connsiteX162" fmla="*/ 3380556 w 3721153"/>
              <a:gd name="connsiteY162" fmla="*/ 1580782 h 1896804"/>
              <a:gd name="connsiteX163" fmla="*/ 3497739 w 3721153"/>
              <a:gd name="connsiteY163" fmla="*/ 1809166 h 1896804"/>
              <a:gd name="connsiteX164" fmla="*/ 3523459 w 3721153"/>
              <a:gd name="connsiteY164" fmla="*/ 1634237 h 1896804"/>
              <a:gd name="connsiteX165" fmla="*/ 3539783 w 3721153"/>
              <a:gd name="connsiteY165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10759 w 3721153"/>
              <a:gd name="connsiteY159" fmla="*/ 1622161 h 1896804"/>
              <a:gd name="connsiteX160" fmla="*/ 3351094 w 3721153"/>
              <a:gd name="connsiteY160" fmla="*/ 1558592 h 1896804"/>
              <a:gd name="connsiteX161" fmla="*/ 3380556 w 3721153"/>
              <a:gd name="connsiteY161" fmla="*/ 1580782 h 1896804"/>
              <a:gd name="connsiteX162" fmla="*/ 3497739 w 3721153"/>
              <a:gd name="connsiteY162" fmla="*/ 1809166 h 1896804"/>
              <a:gd name="connsiteX163" fmla="*/ 3523459 w 3721153"/>
              <a:gd name="connsiteY163" fmla="*/ 1634237 h 1896804"/>
              <a:gd name="connsiteX164" fmla="*/ 3539783 w 3721153"/>
              <a:gd name="connsiteY164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351094 w 3721153"/>
              <a:gd name="connsiteY159" fmla="*/ 1558592 h 1896804"/>
              <a:gd name="connsiteX160" fmla="*/ 3380556 w 3721153"/>
              <a:gd name="connsiteY160" fmla="*/ 1580782 h 1896804"/>
              <a:gd name="connsiteX161" fmla="*/ 3497739 w 3721153"/>
              <a:gd name="connsiteY161" fmla="*/ 1809166 h 1896804"/>
              <a:gd name="connsiteX162" fmla="*/ 3523459 w 3721153"/>
              <a:gd name="connsiteY162" fmla="*/ 1634237 h 1896804"/>
              <a:gd name="connsiteX163" fmla="*/ 3539783 w 3721153"/>
              <a:gd name="connsiteY163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351094 w 3721153"/>
              <a:gd name="connsiteY159" fmla="*/ 1558592 h 1896804"/>
              <a:gd name="connsiteX160" fmla="*/ 3497739 w 3721153"/>
              <a:gd name="connsiteY160" fmla="*/ 1809166 h 1896804"/>
              <a:gd name="connsiteX161" fmla="*/ 3523459 w 3721153"/>
              <a:gd name="connsiteY161" fmla="*/ 1634237 h 1896804"/>
              <a:gd name="connsiteX162" fmla="*/ 3539783 w 3721153"/>
              <a:gd name="connsiteY162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497739 w 3721153"/>
              <a:gd name="connsiteY159" fmla="*/ 1809166 h 1896804"/>
              <a:gd name="connsiteX160" fmla="*/ 3523459 w 3721153"/>
              <a:gd name="connsiteY160" fmla="*/ 1634237 h 1896804"/>
              <a:gd name="connsiteX161" fmla="*/ 3539783 w 3721153"/>
              <a:gd name="connsiteY161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158" fmla="*/ 3539783 w 3721153"/>
              <a:gd name="connsiteY158" fmla="*/ 1631374 h 1896804"/>
              <a:gd name="connsiteX159" fmla="*/ 3523459 w 3721153"/>
              <a:gd name="connsiteY159" fmla="*/ 1634237 h 1896804"/>
              <a:gd name="connsiteX160" fmla="*/ 3539783 w 3721153"/>
              <a:gd name="connsiteY160" fmla="*/ 1631374 h 1896804"/>
              <a:gd name="connsiteX0" fmla="*/ 3711871 w 3721153"/>
              <a:gd name="connsiteY0" fmla="*/ 1896804 h 1896804"/>
              <a:gd name="connsiteX1" fmla="*/ 83991 w 3721153"/>
              <a:gd name="connsiteY1" fmla="*/ 1872276 h 1896804"/>
              <a:gd name="connsiteX2" fmla="*/ 83539 w 3721153"/>
              <a:gd name="connsiteY2" fmla="*/ 1698730 h 1896804"/>
              <a:gd name="connsiteX3" fmla="*/ 86258 w 3721153"/>
              <a:gd name="connsiteY3" fmla="*/ 1648415 h 1896804"/>
              <a:gd name="connsiteX4" fmla="*/ 86314 w 3721153"/>
              <a:gd name="connsiteY4" fmla="*/ 1602187 h 1896804"/>
              <a:gd name="connsiteX5" fmla="*/ 68482 w 3721153"/>
              <a:gd name="connsiteY5" fmla="*/ 1590388 h 1896804"/>
              <a:gd name="connsiteX6" fmla="*/ 39456 w 3721153"/>
              <a:gd name="connsiteY6" fmla="*/ 1537232 h 1896804"/>
              <a:gd name="connsiteX7" fmla="*/ 57671 w 3721153"/>
              <a:gd name="connsiteY7" fmla="*/ 1494237 h 1896804"/>
              <a:gd name="connsiteX8" fmla="*/ 64547 w 3721153"/>
              <a:gd name="connsiteY8" fmla="*/ 1487425 h 1896804"/>
              <a:gd name="connsiteX9" fmla="*/ 68048 w 3721153"/>
              <a:gd name="connsiteY9" fmla="*/ 1482414 h 1896804"/>
              <a:gd name="connsiteX10" fmla="*/ 76157 w 3721153"/>
              <a:gd name="connsiteY10" fmla="*/ 1463134 h 1896804"/>
              <a:gd name="connsiteX11" fmla="*/ 70292 w 3721153"/>
              <a:gd name="connsiteY11" fmla="*/ 1445192 h 1896804"/>
              <a:gd name="connsiteX12" fmla="*/ 27460 w 3721153"/>
              <a:gd name="connsiteY12" fmla="*/ 1398964 h 1896804"/>
              <a:gd name="connsiteX13" fmla="*/ 69 w 3721153"/>
              <a:gd name="connsiteY13" fmla="*/ 1370193 h 1896804"/>
              <a:gd name="connsiteX14" fmla="*/ 23902 w 3721153"/>
              <a:gd name="connsiteY14" fmla="*/ 1360471 h 1896804"/>
              <a:gd name="connsiteX15" fmla="*/ 48975 w 3721153"/>
              <a:gd name="connsiteY15" fmla="*/ 1354075 h 1896804"/>
              <a:gd name="connsiteX16" fmla="*/ 50416 w 3721153"/>
              <a:gd name="connsiteY16" fmla="*/ 1134134 h 1896804"/>
              <a:gd name="connsiteX17" fmla="*/ 48160 w 3721153"/>
              <a:gd name="connsiteY17" fmla="*/ 996282 h 1896804"/>
              <a:gd name="connsiteX18" fmla="*/ 49560 w 3721153"/>
              <a:gd name="connsiteY18" fmla="*/ 925000 h 1896804"/>
              <a:gd name="connsiteX19" fmla="*/ 53889 w 3721153"/>
              <a:gd name="connsiteY19" fmla="*/ 892765 h 1896804"/>
              <a:gd name="connsiteX20" fmla="*/ 128938 w 3721153"/>
              <a:gd name="connsiteY20" fmla="*/ 893319 h 1896804"/>
              <a:gd name="connsiteX21" fmla="*/ 148005 w 3721153"/>
              <a:gd name="connsiteY21" fmla="*/ 888770 h 1896804"/>
              <a:gd name="connsiteX22" fmla="*/ 153447 w 3721153"/>
              <a:gd name="connsiteY22" fmla="*/ 871614 h 1896804"/>
              <a:gd name="connsiteX23" fmla="*/ 158989 w 3721153"/>
              <a:gd name="connsiteY23" fmla="*/ 855288 h 1896804"/>
              <a:gd name="connsiteX24" fmla="*/ 166121 w 3721153"/>
              <a:gd name="connsiteY24" fmla="*/ 834853 h 1896804"/>
              <a:gd name="connsiteX25" fmla="*/ 173371 w 3721153"/>
              <a:gd name="connsiteY25" fmla="*/ 811277 h 1896804"/>
              <a:gd name="connsiteX26" fmla="*/ 197997 w 3721153"/>
              <a:gd name="connsiteY26" fmla="*/ 750017 h 1896804"/>
              <a:gd name="connsiteX27" fmla="*/ 232966 w 3721153"/>
              <a:gd name="connsiteY27" fmla="*/ 723832 h 1896804"/>
              <a:gd name="connsiteX28" fmla="*/ 256783 w 3721153"/>
              <a:gd name="connsiteY28" fmla="*/ 711501 h 1896804"/>
              <a:gd name="connsiteX29" fmla="*/ 256815 w 3721153"/>
              <a:gd name="connsiteY29" fmla="*/ 689750 h 1896804"/>
              <a:gd name="connsiteX30" fmla="*/ 265299 w 3721153"/>
              <a:gd name="connsiteY30" fmla="*/ 657422 h 1896804"/>
              <a:gd name="connsiteX31" fmla="*/ 277541 w 3721153"/>
              <a:gd name="connsiteY31" fmla="*/ 649202 h 1896804"/>
              <a:gd name="connsiteX32" fmla="*/ 293087 w 3721153"/>
              <a:gd name="connsiteY32" fmla="*/ 701942 h 1896804"/>
              <a:gd name="connsiteX33" fmla="*/ 313863 w 3721153"/>
              <a:gd name="connsiteY33" fmla="*/ 730274 h 1896804"/>
              <a:gd name="connsiteX34" fmla="*/ 367498 w 3721153"/>
              <a:gd name="connsiteY34" fmla="*/ 821229 h 1896804"/>
              <a:gd name="connsiteX35" fmla="*/ 373361 w 3721153"/>
              <a:gd name="connsiteY35" fmla="*/ 838755 h 1896804"/>
              <a:gd name="connsiteX36" fmla="*/ 375993 w 3721153"/>
              <a:gd name="connsiteY36" fmla="*/ 856974 h 1896804"/>
              <a:gd name="connsiteX37" fmla="*/ 379126 w 3721153"/>
              <a:gd name="connsiteY37" fmla="*/ 876994 h 1896804"/>
              <a:gd name="connsiteX38" fmla="*/ 485351 w 3721153"/>
              <a:gd name="connsiteY38" fmla="*/ 883783 h 1896804"/>
              <a:gd name="connsiteX39" fmla="*/ 512636 w 3721153"/>
              <a:gd name="connsiteY39" fmla="*/ 851640 h 1896804"/>
              <a:gd name="connsiteX40" fmla="*/ 549235 w 3721153"/>
              <a:gd name="connsiteY40" fmla="*/ 847553 h 1896804"/>
              <a:gd name="connsiteX41" fmla="*/ 596135 w 3721153"/>
              <a:gd name="connsiteY41" fmla="*/ 841873 h 1896804"/>
              <a:gd name="connsiteX42" fmla="*/ 648265 w 3721153"/>
              <a:gd name="connsiteY42" fmla="*/ 832706 h 1896804"/>
              <a:gd name="connsiteX43" fmla="*/ 690376 w 3721153"/>
              <a:gd name="connsiteY43" fmla="*/ 823700 h 1896804"/>
              <a:gd name="connsiteX44" fmla="*/ 704121 w 3721153"/>
              <a:gd name="connsiteY44" fmla="*/ 792666 h 1896804"/>
              <a:gd name="connsiteX45" fmla="*/ 721776 w 3721153"/>
              <a:gd name="connsiteY45" fmla="*/ 729258 h 1896804"/>
              <a:gd name="connsiteX46" fmla="*/ 734143 w 3721153"/>
              <a:gd name="connsiteY46" fmla="*/ 707507 h 1896804"/>
              <a:gd name="connsiteX47" fmla="*/ 754995 w 3721153"/>
              <a:gd name="connsiteY47" fmla="*/ 677650 h 1896804"/>
              <a:gd name="connsiteX48" fmla="*/ 824714 w 3721153"/>
              <a:gd name="connsiteY48" fmla="*/ 636710 h 1896804"/>
              <a:gd name="connsiteX49" fmla="*/ 840854 w 3721153"/>
              <a:gd name="connsiteY49" fmla="*/ 624195 h 1896804"/>
              <a:gd name="connsiteX50" fmla="*/ 846352 w 3721153"/>
              <a:gd name="connsiteY50" fmla="*/ 594685 h 1896804"/>
              <a:gd name="connsiteX51" fmla="*/ 854145 w 3721153"/>
              <a:gd name="connsiteY51" fmla="*/ 554275 h 1896804"/>
              <a:gd name="connsiteX52" fmla="*/ 877890 w 3721153"/>
              <a:gd name="connsiteY52" fmla="*/ 561734 h 1896804"/>
              <a:gd name="connsiteX53" fmla="*/ 883759 w 3721153"/>
              <a:gd name="connsiteY53" fmla="*/ 585540 h 1896804"/>
              <a:gd name="connsiteX54" fmla="*/ 888052 w 3721153"/>
              <a:gd name="connsiteY54" fmla="*/ 598448 h 1896804"/>
              <a:gd name="connsiteX55" fmla="*/ 890222 w 3721153"/>
              <a:gd name="connsiteY55" fmla="*/ 622809 h 1896804"/>
              <a:gd name="connsiteX56" fmla="*/ 911042 w 3721153"/>
              <a:gd name="connsiteY56" fmla="*/ 642229 h 1896804"/>
              <a:gd name="connsiteX57" fmla="*/ 989584 w 3721153"/>
              <a:gd name="connsiteY57" fmla="*/ 708453 h 1896804"/>
              <a:gd name="connsiteX58" fmla="*/ 992514 w 3721153"/>
              <a:gd name="connsiteY58" fmla="*/ 713326 h 1896804"/>
              <a:gd name="connsiteX59" fmla="*/ 1024212 w 3721153"/>
              <a:gd name="connsiteY59" fmla="*/ 806798 h 1896804"/>
              <a:gd name="connsiteX60" fmla="*/ 1026650 w 3721153"/>
              <a:gd name="connsiteY60" fmla="*/ 831528 h 1896804"/>
              <a:gd name="connsiteX61" fmla="*/ 1045300 w 3721153"/>
              <a:gd name="connsiteY61" fmla="*/ 844366 h 1896804"/>
              <a:gd name="connsiteX62" fmla="*/ 1079189 w 3721153"/>
              <a:gd name="connsiteY62" fmla="*/ 863162 h 1896804"/>
              <a:gd name="connsiteX63" fmla="*/ 1136278 w 3721153"/>
              <a:gd name="connsiteY63" fmla="*/ 889555 h 1896804"/>
              <a:gd name="connsiteX64" fmla="*/ 1178133 w 3721153"/>
              <a:gd name="connsiteY64" fmla="*/ 909968 h 1896804"/>
              <a:gd name="connsiteX65" fmla="*/ 1231583 w 3721153"/>
              <a:gd name="connsiteY65" fmla="*/ 910499 h 1896804"/>
              <a:gd name="connsiteX66" fmla="*/ 1285034 w 3721153"/>
              <a:gd name="connsiteY66" fmla="*/ 911030 h 1896804"/>
              <a:gd name="connsiteX67" fmla="*/ 1287730 w 3721153"/>
              <a:gd name="connsiteY67" fmla="*/ 895236 h 1896804"/>
              <a:gd name="connsiteX68" fmla="*/ 1293706 w 3721153"/>
              <a:gd name="connsiteY68" fmla="*/ 875285 h 1896804"/>
              <a:gd name="connsiteX69" fmla="*/ 1299575 w 3721153"/>
              <a:gd name="connsiteY69" fmla="*/ 856628 h 1896804"/>
              <a:gd name="connsiteX70" fmla="*/ 1351082 w 3721153"/>
              <a:gd name="connsiteY70" fmla="*/ 788810 h 1896804"/>
              <a:gd name="connsiteX71" fmla="*/ 1363227 w 3721153"/>
              <a:gd name="connsiteY71" fmla="*/ 771353 h 1896804"/>
              <a:gd name="connsiteX72" fmla="*/ 1366547 w 3721153"/>
              <a:gd name="connsiteY72" fmla="*/ 754866 h 1896804"/>
              <a:gd name="connsiteX73" fmla="*/ 1371082 w 3721153"/>
              <a:gd name="connsiteY73" fmla="*/ 742628 h 1896804"/>
              <a:gd name="connsiteX74" fmla="*/ 1376721 w 3721153"/>
              <a:gd name="connsiteY74" fmla="*/ 732376 h 1896804"/>
              <a:gd name="connsiteX75" fmla="*/ 1395862 w 3721153"/>
              <a:gd name="connsiteY75" fmla="*/ 768328 h 1896804"/>
              <a:gd name="connsiteX76" fmla="*/ 1413703 w 3721153"/>
              <a:gd name="connsiteY76" fmla="*/ 794721 h 1896804"/>
              <a:gd name="connsiteX77" fmla="*/ 1460075 w 3721153"/>
              <a:gd name="connsiteY77" fmla="*/ 895605 h 1896804"/>
              <a:gd name="connsiteX78" fmla="*/ 1466484 w 3721153"/>
              <a:gd name="connsiteY78" fmla="*/ 927355 h 1896804"/>
              <a:gd name="connsiteX79" fmla="*/ 1496748 w 3721153"/>
              <a:gd name="connsiteY79" fmla="*/ 918281 h 1896804"/>
              <a:gd name="connsiteX80" fmla="*/ 1558314 w 3721153"/>
              <a:gd name="connsiteY80" fmla="*/ 919620 h 1896804"/>
              <a:gd name="connsiteX81" fmla="*/ 1588146 w 3721153"/>
              <a:gd name="connsiteY81" fmla="*/ 932782 h 1896804"/>
              <a:gd name="connsiteX82" fmla="*/ 1614446 w 3721153"/>
              <a:gd name="connsiteY82" fmla="*/ 946544 h 1896804"/>
              <a:gd name="connsiteX83" fmla="*/ 1626129 w 3721153"/>
              <a:gd name="connsiteY83" fmla="*/ 976862 h 1896804"/>
              <a:gd name="connsiteX84" fmla="*/ 1637258 w 3721153"/>
              <a:gd name="connsiteY84" fmla="*/ 990555 h 1896804"/>
              <a:gd name="connsiteX85" fmla="*/ 1635157 w 3721153"/>
              <a:gd name="connsiteY85" fmla="*/ 1015216 h 1896804"/>
              <a:gd name="connsiteX86" fmla="*/ 1624351 w 3721153"/>
              <a:gd name="connsiteY86" fmla="*/ 1036875 h 1896804"/>
              <a:gd name="connsiteX87" fmla="*/ 1622342 w 3721153"/>
              <a:gd name="connsiteY87" fmla="*/ 1123813 h 1896804"/>
              <a:gd name="connsiteX88" fmla="*/ 1624074 w 3721153"/>
              <a:gd name="connsiteY88" fmla="*/ 1206063 h 1896804"/>
              <a:gd name="connsiteX89" fmla="*/ 1630424 w 3721153"/>
              <a:gd name="connsiteY89" fmla="*/ 1267046 h 1896804"/>
              <a:gd name="connsiteX90" fmla="*/ 1636127 w 3721153"/>
              <a:gd name="connsiteY90" fmla="*/ 1313412 h 1896804"/>
              <a:gd name="connsiteX91" fmla="*/ 1684061 w 3721153"/>
              <a:gd name="connsiteY91" fmla="*/ 1294686 h 1896804"/>
              <a:gd name="connsiteX92" fmla="*/ 1741439 w 3721153"/>
              <a:gd name="connsiteY92" fmla="*/ 1306162 h 1896804"/>
              <a:gd name="connsiteX93" fmla="*/ 1780392 w 3721153"/>
              <a:gd name="connsiteY93" fmla="*/ 1350935 h 1896804"/>
              <a:gd name="connsiteX94" fmla="*/ 1785725 w 3721153"/>
              <a:gd name="connsiteY94" fmla="*/ 1368346 h 1896804"/>
              <a:gd name="connsiteX95" fmla="*/ 1791175 w 3721153"/>
              <a:gd name="connsiteY95" fmla="*/ 1386795 h 1896804"/>
              <a:gd name="connsiteX96" fmla="*/ 1797224 w 3721153"/>
              <a:gd name="connsiteY96" fmla="*/ 1400465 h 1896804"/>
              <a:gd name="connsiteX97" fmla="*/ 1944144 w 3721153"/>
              <a:gd name="connsiteY97" fmla="*/ 1409794 h 1896804"/>
              <a:gd name="connsiteX98" fmla="*/ 1966749 w 3721153"/>
              <a:gd name="connsiteY98" fmla="*/ 1401412 h 1896804"/>
              <a:gd name="connsiteX99" fmla="*/ 2003762 w 3721153"/>
              <a:gd name="connsiteY99" fmla="*/ 1386495 h 1896804"/>
              <a:gd name="connsiteX100" fmla="*/ 2039458 w 3721153"/>
              <a:gd name="connsiteY100" fmla="*/ 1379013 h 1896804"/>
              <a:gd name="connsiteX101" fmla="*/ 2087762 w 3721153"/>
              <a:gd name="connsiteY101" fmla="*/ 1371624 h 1896804"/>
              <a:gd name="connsiteX102" fmla="*/ 2129439 w 3721153"/>
              <a:gd name="connsiteY102" fmla="*/ 1368392 h 1896804"/>
              <a:gd name="connsiteX103" fmla="*/ 2193121 w 3721153"/>
              <a:gd name="connsiteY103" fmla="*/ 1372040 h 1896804"/>
              <a:gd name="connsiteX104" fmla="*/ 2214017 w 3721153"/>
              <a:gd name="connsiteY104" fmla="*/ 1392937 h 1896804"/>
              <a:gd name="connsiteX105" fmla="*/ 2222791 w 3721153"/>
              <a:gd name="connsiteY105" fmla="*/ 1413257 h 1896804"/>
              <a:gd name="connsiteX106" fmla="*/ 2259942 w 3721153"/>
              <a:gd name="connsiteY106" fmla="*/ 1423602 h 1896804"/>
              <a:gd name="connsiteX107" fmla="*/ 2290490 w 3721153"/>
              <a:gd name="connsiteY107" fmla="*/ 1425195 h 1896804"/>
              <a:gd name="connsiteX108" fmla="*/ 2307738 w 3721153"/>
              <a:gd name="connsiteY108" fmla="*/ 1410279 h 1896804"/>
              <a:gd name="connsiteX109" fmla="*/ 2337801 w 3721153"/>
              <a:gd name="connsiteY109" fmla="*/ 1395339 h 1896804"/>
              <a:gd name="connsiteX110" fmla="*/ 2379616 w 3721153"/>
              <a:gd name="connsiteY110" fmla="*/ 1414389 h 1896804"/>
              <a:gd name="connsiteX111" fmla="*/ 2429213 w 3721153"/>
              <a:gd name="connsiteY111" fmla="*/ 1408939 h 1896804"/>
              <a:gd name="connsiteX112" fmla="*/ 2505017 w 3721153"/>
              <a:gd name="connsiteY112" fmla="*/ 1395985 h 1896804"/>
              <a:gd name="connsiteX113" fmla="*/ 2556692 w 3721153"/>
              <a:gd name="connsiteY113" fmla="*/ 1394808 h 1896804"/>
              <a:gd name="connsiteX114" fmla="*/ 2558862 w 3721153"/>
              <a:gd name="connsiteY114" fmla="*/ 1385086 h 1896804"/>
              <a:gd name="connsiteX115" fmla="*/ 2569876 w 3721153"/>
              <a:gd name="connsiteY115" fmla="*/ 1356246 h 1896804"/>
              <a:gd name="connsiteX116" fmla="*/ 2576271 w 3721153"/>
              <a:gd name="connsiteY116" fmla="*/ 1166785 h 1896804"/>
              <a:gd name="connsiteX117" fmla="*/ 2573455 w 3721153"/>
              <a:gd name="connsiteY117" fmla="*/ 1142586 h 1896804"/>
              <a:gd name="connsiteX118" fmla="*/ 2578026 w 3721153"/>
              <a:gd name="connsiteY118" fmla="*/ 1120072 h 1896804"/>
              <a:gd name="connsiteX119" fmla="*/ 2589202 w 3721153"/>
              <a:gd name="connsiteY119" fmla="*/ 968342 h 1896804"/>
              <a:gd name="connsiteX120" fmla="*/ 2596429 w 3721153"/>
              <a:gd name="connsiteY120" fmla="*/ 589974 h 1896804"/>
              <a:gd name="connsiteX121" fmla="*/ 2603679 w 3721153"/>
              <a:gd name="connsiteY121" fmla="*/ 301566 h 1896804"/>
              <a:gd name="connsiteX122" fmla="*/ 2607512 w 3721153"/>
              <a:gd name="connsiteY122" fmla="*/ 162981 h 1896804"/>
              <a:gd name="connsiteX123" fmla="*/ 2624668 w 3721153"/>
              <a:gd name="connsiteY123" fmla="*/ 21448 h 1896804"/>
              <a:gd name="connsiteX124" fmla="*/ 2654638 w 3721153"/>
              <a:gd name="connsiteY124" fmla="*/ 6531 h 1896804"/>
              <a:gd name="connsiteX125" fmla="*/ 2661796 w 3721153"/>
              <a:gd name="connsiteY125" fmla="*/ 18599 h 1896804"/>
              <a:gd name="connsiteX126" fmla="*/ 2667776 w 3721153"/>
              <a:gd name="connsiteY126" fmla="*/ 33109 h 1896804"/>
              <a:gd name="connsiteX127" fmla="*/ 2683477 w 3721153"/>
              <a:gd name="connsiteY127" fmla="*/ 296124 h 1896804"/>
              <a:gd name="connsiteX128" fmla="*/ 2690727 w 3721153"/>
              <a:gd name="connsiteY128" fmla="*/ 570023 h 1896804"/>
              <a:gd name="connsiteX129" fmla="*/ 2698324 w 3721153"/>
              <a:gd name="connsiteY129" fmla="*/ 883136 h 1896804"/>
              <a:gd name="connsiteX130" fmla="*/ 2701903 w 3721153"/>
              <a:gd name="connsiteY130" fmla="*/ 1109173 h 1896804"/>
              <a:gd name="connsiteX131" fmla="*/ 2710931 w 3721153"/>
              <a:gd name="connsiteY131" fmla="*/ 1118894 h 1896804"/>
              <a:gd name="connsiteX132" fmla="*/ 2715410 w 3721153"/>
              <a:gd name="connsiteY132" fmla="*/ 1144479 h 1896804"/>
              <a:gd name="connsiteX133" fmla="*/ 2711023 w 3721153"/>
              <a:gd name="connsiteY133" fmla="*/ 1245894 h 1896804"/>
              <a:gd name="connsiteX134" fmla="*/ 2711162 w 3721153"/>
              <a:gd name="connsiteY134" fmla="*/ 1342738 h 1896804"/>
              <a:gd name="connsiteX135" fmla="*/ 2720998 w 3721153"/>
              <a:gd name="connsiteY135" fmla="*/ 1358093 h 1896804"/>
              <a:gd name="connsiteX136" fmla="*/ 2730811 w 3721153"/>
              <a:gd name="connsiteY136" fmla="*/ 1380306 h 1896804"/>
              <a:gd name="connsiteX137" fmla="*/ 2778214 w 3721153"/>
              <a:gd name="connsiteY137" fmla="*/ 1398271 h 1896804"/>
              <a:gd name="connsiteX138" fmla="*/ 2828758 w 3721153"/>
              <a:gd name="connsiteY138" fmla="*/ 1412149 h 1896804"/>
              <a:gd name="connsiteX139" fmla="*/ 2912019 w 3721153"/>
              <a:gd name="connsiteY139" fmla="*/ 1426188 h 1896804"/>
              <a:gd name="connsiteX140" fmla="*/ 3027075 w 3721153"/>
              <a:gd name="connsiteY140" fmla="*/ 1448009 h 1896804"/>
              <a:gd name="connsiteX141" fmla="*/ 3055383 w 3721153"/>
              <a:gd name="connsiteY141" fmla="*/ 1460917 h 1896804"/>
              <a:gd name="connsiteX142" fmla="*/ 3075448 w 3721153"/>
              <a:gd name="connsiteY142" fmla="*/ 1468422 h 1896804"/>
              <a:gd name="connsiteX143" fmla="*/ 3075448 w 3721153"/>
              <a:gd name="connsiteY143" fmla="*/ 1491443 h 1896804"/>
              <a:gd name="connsiteX144" fmla="*/ 3075448 w 3721153"/>
              <a:gd name="connsiteY144" fmla="*/ 1514488 h 1896804"/>
              <a:gd name="connsiteX145" fmla="*/ 3098123 w 3721153"/>
              <a:gd name="connsiteY145" fmla="*/ 1516497 h 1896804"/>
              <a:gd name="connsiteX146" fmla="*/ 3240494 w 3721153"/>
              <a:gd name="connsiteY146" fmla="*/ 1522477 h 1896804"/>
              <a:gd name="connsiteX147" fmla="*/ 3374714 w 3721153"/>
              <a:gd name="connsiteY147" fmla="*/ 1529751 h 1896804"/>
              <a:gd name="connsiteX148" fmla="*/ 3459962 w 3721153"/>
              <a:gd name="connsiteY148" fmla="*/ 1558568 h 1896804"/>
              <a:gd name="connsiteX149" fmla="*/ 3597807 w 3721153"/>
              <a:gd name="connsiteY149" fmla="*/ 1609022 h 1896804"/>
              <a:gd name="connsiteX150" fmla="*/ 3684740 w 3721153"/>
              <a:gd name="connsiteY150" fmla="*/ 1644882 h 1896804"/>
              <a:gd name="connsiteX151" fmla="*/ 3715357 w 3721153"/>
              <a:gd name="connsiteY151" fmla="*/ 1660168 h 1896804"/>
              <a:gd name="connsiteX152" fmla="*/ 3721153 w 3721153"/>
              <a:gd name="connsiteY152" fmla="*/ 1681712 h 1896804"/>
              <a:gd name="connsiteX153" fmla="*/ 3717528 w 3721153"/>
              <a:gd name="connsiteY153" fmla="*/ 1705519 h 1896804"/>
              <a:gd name="connsiteX154" fmla="*/ 3717528 w 3721153"/>
              <a:gd name="connsiteY154" fmla="*/ 1770820 h 1896804"/>
              <a:gd name="connsiteX155" fmla="*/ 3721153 w 3721153"/>
              <a:gd name="connsiteY155" fmla="*/ 1810929 h 1896804"/>
              <a:gd name="connsiteX156" fmla="*/ 3715750 w 3721153"/>
              <a:gd name="connsiteY156" fmla="*/ 1848821 h 1896804"/>
              <a:gd name="connsiteX157" fmla="*/ 3711871 w 3721153"/>
              <a:gd name="connsiteY157" fmla="*/ 1896804 h 1896804"/>
              <a:gd name="connsiteX0" fmla="*/ 3712183 w 3721465"/>
              <a:gd name="connsiteY0" fmla="*/ 1896804 h 1896804"/>
              <a:gd name="connsiteX1" fmla="*/ 84303 w 3721465"/>
              <a:gd name="connsiteY1" fmla="*/ 1872276 h 1896804"/>
              <a:gd name="connsiteX2" fmla="*/ 83851 w 3721465"/>
              <a:gd name="connsiteY2" fmla="*/ 1698730 h 1896804"/>
              <a:gd name="connsiteX3" fmla="*/ 86570 w 3721465"/>
              <a:gd name="connsiteY3" fmla="*/ 1648415 h 1896804"/>
              <a:gd name="connsiteX4" fmla="*/ 86626 w 3721465"/>
              <a:gd name="connsiteY4" fmla="*/ 1602187 h 1896804"/>
              <a:gd name="connsiteX5" fmla="*/ 68794 w 3721465"/>
              <a:gd name="connsiteY5" fmla="*/ 1590388 h 1896804"/>
              <a:gd name="connsiteX6" fmla="*/ 39768 w 3721465"/>
              <a:gd name="connsiteY6" fmla="*/ 1537232 h 1896804"/>
              <a:gd name="connsiteX7" fmla="*/ 57983 w 3721465"/>
              <a:gd name="connsiteY7" fmla="*/ 1494237 h 1896804"/>
              <a:gd name="connsiteX8" fmla="*/ 64859 w 3721465"/>
              <a:gd name="connsiteY8" fmla="*/ 1487425 h 1896804"/>
              <a:gd name="connsiteX9" fmla="*/ 68360 w 3721465"/>
              <a:gd name="connsiteY9" fmla="*/ 1482414 h 1896804"/>
              <a:gd name="connsiteX10" fmla="*/ 76469 w 3721465"/>
              <a:gd name="connsiteY10" fmla="*/ 1463134 h 1896804"/>
              <a:gd name="connsiteX11" fmla="*/ 70604 w 3721465"/>
              <a:gd name="connsiteY11" fmla="*/ 1445192 h 1896804"/>
              <a:gd name="connsiteX12" fmla="*/ 27772 w 3721465"/>
              <a:gd name="connsiteY12" fmla="*/ 1398964 h 1896804"/>
              <a:gd name="connsiteX13" fmla="*/ 381 w 3721465"/>
              <a:gd name="connsiteY13" fmla="*/ 1370193 h 1896804"/>
              <a:gd name="connsiteX14" fmla="*/ 49287 w 3721465"/>
              <a:gd name="connsiteY14" fmla="*/ 1354075 h 1896804"/>
              <a:gd name="connsiteX15" fmla="*/ 50728 w 3721465"/>
              <a:gd name="connsiteY15" fmla="*/ 1134134 h 1896804"/>
              <a:gd name="connsiteX16" fmla="*/ 48472 w 3721465"/>
              <a:gd name="connsiteY16" fmla="*/ 996282 h 1896804"/>
              <a:gd name="connsiteX17" fmla="*/ 49872 w 3721465"/>
              <a:gd name="connsiteY17" fmla="*/ 925000 h 1896804"/>
              <a:gd name="connsiteX18" fmla="*/ 54201 w 3721465"/>
              <a:gd name="connsiteY18" fmla="*/ 892765 h 1896804"/>
              <a:gd name="connsiteX19" fmla="*/ 129250 w 3721465"/>
              <a:gd name="connsiteY19" fmla="*/ 893319 h 1896804"/>
              <a:gd name="connsiteX20" fmla="*/ 148317 w 3721465"/>
              <a:gd name="connsiteY20" fmla="*/ 888770 h 1896804"/>
              <a:gd name="connsiteX21" fmla="*/ 153759 w 3721465"/>
              <a:gd name="connsiteY21" fmla="*/ 871614 h 1896804"/>
              <a:gd name="connsiteX22" fmla="*/ 159301 w 3721465"/>
              <a:gd name="connsiteY22" fmla="*/ 855288 h 1896804"/>
              <a:gd name="connsiteX23" fmla="*/ 166433 w 3721465"/>
              <a:gd name="connsiteY23" fmla="*/ 834853 h 1896804"/>
              <a:gd name="connsiteX24" fmla="*/ 173683 w 3721465"/>
              <a:gd name="connsiteY24" fmla="*/ 811277 h 1896804"/>
              <a:gd name="connsiteX25" fmla="*/ 198309 w 3721465"/>
              <a:gd name="connsiteY25" fmla="*/ 750017 h 1896804"/>
              <a:gd name="connsiteX26" fmla="*/ 233278 w 3721465"/>
              <a:gd name="connsiteY26" fmla="*/ 723832 h 1896804"/>
              <a:gd name="connsiteX27" fmla="*/ 257095 w 3721465"/>
              <a:gd name="connsiteY27" fmla="*/ 711501 h 1896804"/>
              <a:gd name="connsiteX28" fmla="*/ 257127 w 3721465"/>
              <a:gd name="connsiteY28" fmla="*/ 689750 h 1896804"/>
              <a:gd name="connsiteX29" fmla="*/ 265611 w 3721465"/>
              <a:gd name="connsiteY29" fmla="*/ 657422 h 1896804"/>
              <a:gd name="connsiteX30" fmla="*/ 277853 w 3721465"/>
              <a:gd name="connsiteY30" fmla="*/ 649202 h 1896804"/>
              <a:gd name="connsiteX31" fmla="*/ 293399 w 3721465"/>
              <a:gd name="connsiteY31" fmla="*/ 701942 h 1896804"/>
              <a:gd name="connsiteX32" fmla="*/ 314175 w 3721465"/>
              <a:gd name="connsiteY32" fmla="*/ 730274 h 1896804"/>
              <a:gd name="connsiteX33" fmla="*/ 367810 w 3721465"/>
              <a:gd name="connsiteY33" fmla="*/ 821229 h 1896804"/>
              <a:gd name="connsiteX34" fmla="*/ 373673 w 3721465"/>
              <a:gd name="connsiteY34" fmla="*/ 838755 h 1896804"/>
              <a:gd name="connsiteX35" fmla="*/ 376305 w 3721465"/>
              <a:gd name="connsiteY35" fmla="*/ 856974 h 1896804"/>
              <a:gd name="connsiteX36" fmla="*/ 379438 w 3721465"/>
              <a:gd name="connsiteY36" fmla="*/ 876994 h 1896804"/>
              <a:gd name="connsiteX37" fmla="*/ 485663 w 3721465"/>
              <a:gd name="connsiteY37" fmla="*/ 883783 h 1896804"/>
              <a:gd name="connsiteX38" fmla="*/ 512948 w 3721465"/>
              <a:gd name="connsiteY38" fmla="*/ 851640 h 1896804"/>
              <a:gd name="connsiteX39" fmla="*/ 549547 w 3721465"/>
              <a:gd name="connsiteY39" fmla="*/ 847553 h 1896804"/>
              <a:gd name="connsiteX40" fmla="*/ 596447 w 3721465"/>
              <a:gd name="connsiteY40" fmla="*/ 841873 h 1896804"/>
              <a:gd name="connsiteX41" fmla="*/ 648577 w 3721465"/>
              <a:gd name="connsiteY41" fmla="*/ 832706 h 1896804"/>
              <a:gd name="connsiteX42" fmla="*/ 690688 w 3721465"/>
              <a:gd name="connsiteY42" fmla="*/ 823700 h 1896804"/>
              <a:gd name="connsiteX43" fmla="*/ 704433 w 3721465"/>
              <a:gd name="connsiteY43" fmla="*/ 792666 h 1896804"/>
              <a:gd name="connsiteX44" fmla="*/ 722088 w 3721465"/>
              <a:gd name="connsiteY44" fmla="*/ 729258 h 1896804"/>
              <a:gd name="connsiteX45" fmla="*/ 734455 w 3721465"/>
              <a:gd name="connsiteY45" fmla="*/ 707507 h 1896804"/>
              <a:gd name="connsiteX46" fmla="*/ 755307 w 3721465"/>
              <a:gd name="connsiteY46" fmla="*/ 677650 h 1896804"/>
              <a:gd name="connsiteX47" fmla="*/ 825026 w 3721465"/>
              <a:gd name="connsiteY47" fmla="*/ 636710 h 1896804"/>
              <a:gd name="connsiteX48" fmla="*/ 841166 w 3721465"/>
              <a:gd name="connsiteY48" fmla="*/ 624195 h 1896804"/>
              <a:gd name="connsiteX49" fmla="*/ 846664 w 3721465"/>
              <a:gd name="connsiteY49" fmla="*/ 594685 h 1896804"/>
              <a:gd name="connsiteX50" fmla="*/ 854457 w 3721465"/>
              <a:gd name="connsiteY50" fmla="*/ 554275 h 1896804"/>
              <a:gd name="connsiteX51" fmla="*/ 878202 w 3721465"/>
              <a:gd name="connsiteY51" fmla="*/ 561734 h 1896804"/>
              <a:gd name="connsiteX52" fmla="*/ 884071 w 3721465"/>
              <a:gd name="connsiteY52" fmla="*/ 585540 h 1896804"/>
              <a:gd name="connsiteX53" fmla="*/ 888364 w 3721465"/>
              <a:gd name="connsiteY53" fmla="*/ 598448 h 1896804"/>
              <a:gd name="connsiteX54" fmla="*/ 890534 w 3721465"/>
              <a:gd name="connsiteY54" fmla="*/ 622809 h 1896804"/>
              <a:gd name="connsiteX55" fmla="*/ 911354 w 3721465"/>
              <a:gd name="connsiteY55" fmla="*/ 642229 h 1896804"/>
              <a:gd name="connsiteX56" fmla="*/ 989896 w 3721465"/>
              <a:gd name="connsiteY56" fmla="*/ 708453 h 1896804"/>
              <a:gd name="connsiteX57" fmla="*/ 992826 w 3721465"/>
              <a:gd name="connsiteY57" fmla="*/ 713326 h 1896804"/>
              <a:gd name="connsiteX58" fmla="*/ 1024524 w 3721465"/>
              <a:gd name="connsiteY58" fmla="*/ 806798 h 1896804"/>
              <a:gd name="connsiteX59" fmla="*/ 1026962 w 3721465"/>
              <a:gd name="connsiteY59" fmla="*/ 831528 h 1896804"/>
              <a:gd name="connsiteX60" fmla="*/ 1045612 w 3721465"/>
              <a:gd name="connsiteY60" fmla="*/ 844366 h 1896804"/>
              <a:gd name="connsiteX61" fmla="*/ 1079501 w 3721465"/>
              <a:gd name="connsiteY61" fmla="*/ 863162 h 1896804"/>
              <a:gd name="connsiteX62" fmla="*/ 1136590 w 3721465"/>
              <a:gd name="connsiteY62" fmla="*/ 889555 h 1896804"/>
              <a:gd name="connsiteX63" fmla="*/ 1178445 w 3721465"/>
              <a:gd name="connsiteY63" fmla="*/ 909968 h 1896804"/>
              <a:gd name="connsiteX64" fmla="*/ 1231895 w 3721465"/>
              <a:gd name="connsiteY64" fmla="*/ 910499 h 1896804"/>
              <a:gd name="connsiteX65" fmla="*/ 1285346 w 3721465"/>
              <a:gd name="connsiteY65" fmla="*/ 911030 h 1896804"/>
              <a:gd name="connsiteX66" fmla="*/ 1288042 w 3721465"/>
              <a:gd name="connsiteY66" fmla="*/ 895236 h 1896804"/>
              <a:gd name="connsiteX67" fmla="*/ 1294018 w 3721465"/>
              <a:gd name="connsiteY67" fmla="*/ 875285 h 1896804"/>
              <a:gd name="connsiteX68" fmla="*/ 1299887 w 3721465"/>
              <a:gd name="connsiteY68" fmla="*/ 856628 h 1896804"/>
              <a:gd name="connsiteX69" fmla="*/ 1351394 w 3721465"/>
              <a:gd name="connsiteY69" fmla="*/ 788810 h 1896804"/>
              <a:gd name="connsiteX70" fmla="*/ 1363539 w 3721465"/>
              <a:gd name="connsiteY70" fmla="*/ 771353 h 1896804"/>
              <a:gd name="connsiteX71" fmla="*/ 1366859 w 3721465"/>
              <a:gd name="connsiteY71" fmla="*/ 754866 h 1896804"/>
              <a:gd name="connsiteX72" fmla="*/ 1371394 w 3721465"/>
              <a:gd name="connsiteY72" fmla="*/ 742628 h 1896804"/>
              <a:gd name="connsiteX73" fmla="*/ 1377033 w 3721465"/>
              <a:gd name="connsiteY73" fmla="*/ 732376 h 1896804"/>
              <a:gd name="connsiteX74" fmla="*/ 1396174 w 3721465"/>
              <a:gd name="connsiteY74" fmla="*/ 768328 h 1896804"/>
              <a:gd name="connsiteX75" fmla="*/ 1414015 w 3721465"/>
              <a:gd name="connsiteY75" fmla="*/ 794721 h 1896804"/>
              <a:gd name="connsiteX76" fmla="*/ 1460387 w 3721465"/>
              <a:gd name="connsiteY76" fmla="*/ 895605 h 1896804"/>
              <a:gd name="connsiteX77" fmla="*/ 1466796 w 3721465"/>
              <a:gd name="connsiteY77" fmla="*/ 927355 h 1896804"/>
              <a:gd name="connsiteX78" fmla="*/ 1497060 w 3721465"/>
              <a:gd name="connsiteY78" fmla="*/ 918281 h 1896804"/>
              <a:gd name="connsiteX79" fmla="*/ 1558626 w 3721465"/>
              <a:gd name="connsiteY79" fmla="*/ 919620 h 1896804"/>
              <a:gd name="connsiteX80" fmla="*/ 1588458 w 3721465"/>
              <a:gd name="connsiteY80" fmla="*/ 932782 h 1896804"/>
              <a:gd name="connsiteX81" fmla="*/ 1614758 w 3721465"/>
              <a:gd name="connsiteY81" fmla="*/ 946544 h 1896804"/>
              <a:gd name="connsiteX82" fmla="*/ 1626441 w 3721465"/>
              <a:gd name="connsiteY82" fmla="*/ 976862 h 1896804"/>
              <a:gd name="connsiteX83" fmla="*/ 1637570 w 3721465"/>
              <a:gd name="connsiteY83" fmla="*/ 990555 h 1896804"/>
              <a:gd name="connsiteX84" fmla="*/ 1635469 w 3721465"/>
              <a:gd name="connsiteY84" fmla="*/ 1015216 h 1896804"/>
              <a:gd name="connsiteX85" fmla="*/ 1624663 w 3721465"/>
              <a:gd name="connsiteY85" fmla="*/ 1036875 h 1896804"/>
              <a:gd name="connsiteX86" fmla="*/ 1622654 w 3721465"/>
              <a:gd name="connsiteY86" fmla="*/ 1123813 h 1896804"/>
              <a:gd name="connsiteX87" fmla="*/ 1624386 w 3721465"/>
              <a:gd name="connsiteY87" fmla="*/ 1206063 h 1896804"/>
              <a:gd name="connsiteX88" fmla="*/ 1630736 w 3721465"/>
              <a:gd name="connsiteY88" fmla="*/ 1267046 h 1896804"/>
              <a:gd name="connsiteX89" fmla="*/ 1636439 w 3721465"/>
              <a:gd name="connsiteY89" fmla="*/ 1313412 h 1896804"/>
              <a:gd name="connsiteX90" fmla="*/ 1684373 w 3721465"/>
              <a:gd name="connsiteY90" fmla="*/ 1294686 h 1896804"/>
              <a:gd name="connsiteX91" fmla="*/ 1741751 w 3721465"/>
              <a:gd name="connsiteY91" fmla="*/ 1306162 h 1896804"/>
              <a:gd name="connsiteX92" fmla="*/ 1780704 w 3721465"/>
              <a:gd name="connsiteY92" fmla="*/ 1350935 h 1896804"/>
              <a:gd name="connsiteX93" fmla="*/ 1786037 w 3721465"/>
              <a:gd name="connsiteY93" fmla="*/ 1368346 h 1896804"/>
              <a:gd name="connsiteX94" fmla="*/ 1791487 w 3721465"/>
              <a:gd name="connsiteY94" fmla="*/ 1386795 h 1896804"/>
              <a:gd name="connsiteX95" fmla="*/ 1797536 w 3721465"/>
              <a:gd name="connsiteY95" fmla="*/ 1400465 h 1896804"/>
              <a:gd name="connsiteX96" fmla="*/ 1944456 w 3721465"/>
              <a:gd name="connsiteY96" fmla="*/ 1409794 h 1896804"/>
              <a:gd name="connsiteX97" fmla="*/ 1967061 w 3721465"/>
              <a:gd name="connsiteY97" fmla="*/ 1401412 h 1896804"/>
              <a:gd name="connsiteX98" fmla="*/ 2004074 w 3721465"/>
              <a:gd name="connsiteY98" fmla="*/ 1386495 h 1896804"/>
              <a:gd name="connsiteX99" fmla="*/ 2039770 w 3721465"/>
              <a:gd name="connsiteY99" fmla="*/ 1379013 h 1896804"/>
              <a:gd name="connsiteX100" fmla="*/ 2088074 w 3721465"/>
              <a:gd name="connsiteY100" fmla="*/ 1371624 h 1896804"/>
              <a:gd name="connsiteX101" fmla="*/ 2129751 w 3721465"/>
              <a:gd name="connsiteY101" fmla="*/ 1368392 h 1896804"/>
              <a:gd name="connsiteX102" fmla="*/ 2193433 w 3721465"/>
              <a:gd name="connsiteY102" fmla="*/ 1372040 h 1896804"/>
              <a:gd name="connsiteX103" fmla="*/ 2214329 w 3721465"/>
              <a:gd name="connsiteY103" fmla="*/ 1392937 h 1896804"/>
              <a:gd name="connsiteX104" fmla="*/ 2223103 w 3721465"/>
              <a:gd name="connsiteY104" fmla="*/ 1413257 h 1896804"/>
              <a:gd name="connsiteX105" fmla="*/ 2260254 w 3721465"/>
              <a:gd name="connsiteY105" fmla="*/ 1423602 h 1896804"/>
              <a:gd name="connsiteX106" fmla="*/ 2290802 w 3721465"/>
              <a:gd name="connsiteY106" fmla="*/ 1425195 h 1896804"/>
              <a:gd name="connsiteX107" fmla="*/ 2308050 w 3721465"/>
              <a:gd name="connsiteY107" fmla="*/ 1410279 h 1896804"/>
              <a:gd name="connsiteX108" fmla="*/ 2338113 w 3721465"/>
              <a:gd name="connsiteY108" fmla="*/ 1395339 h 1896804"/>
              <a:gd name="connsiteX109" fmla="*/ 2379928 w 3721465"/>
              <a:gd name="connsiteY109" fmla="*/ 1414389 h 1896804"/>
              <a:gd name="connsiteX110" fmla="*/ 2429525 w 3721465"/>
              <a:gd name="connsiteY110" fmla="*/ 1408939 h 1896804"/>
              <a:gd name="connsiteX111" fmla="*/ 2505329 w 3721465"/>
              <a:gd name="connsiteY111" fmla="*/ 1395985 h 1896804"/>
              <a:gd name="connsiteX112" fmla="*/ 2557004 w 3721465"/>
              <a:gd name="connsiteY112" fmla="*/ 1394808 h 1896804"/>
              <a:gd name="connsiteX113" fmla="*/ 2559174 w 3721465"/>
              <a:gd name="connsiteY113" fmla="*/ 1385086 h 1896804"/>
              <a:gd name="connsiteX114" fmla="*/ 2570188 w 3721465"/>
              <a:gd name="connsiteY114" fmla="*/ 1356246 h 1896804"/>
              <a:gd name="connsiteX115" fmla="*/ 2576583 w 3721465"/>
              <a:gd name="connsiteY115" fmla="*/ 1166785 h 1896804"/>
              <a:gd name="connsiteX116" fmla="*/ 2573767 w 3721465"/>
              <a:gd name="connsiteY116" fmla="*/ 1142586 h 1896804"/>
              <a:gd name="connsiteX117" fmla="*/ 2578338 w 3721465"/>
              <a:gd name="connsiteY117" fmla="*/ 1120072 h 1896804"/>
              <a:gd name="connsiteX118" fmla="*/ 2589514 w 3721465"/>
              <a:gd name="connsiteY118" fmla="*/ 968342 h 1896804"/>
              <a:gd name="connsiteX119" fmla="*/ 2596741 w 3721465"/>
              <a:gd name="connsiteY119" fmla="*/ 589974 h 1896804"/>
              <a:gd name="connsiteX120" fmla="*/ 2603991 w 3721465"/>
              <a:gd name="connsiteY120" fmla="*/ 301566 h 1896804"/>
              <a:gd name="connsiteX121" fmla="*/ 2607824 w 3721465"/>
              <a:gd name="connsiteY121" fmla="*/ 162981 h 1896804"/>
              <a:gd name="connsiteX122" fmla="*/ 2624980 w 3721465"/>
              <a:gd name="connsiteY122" fmla="*/ 21448 h 1896804"/>
              <a:gd name="connsiteX123" fmla="*/ 2654950 w 3721465"/>
              <a:gd name="connsiteY123" fmla="*/ 6531 h 1896804"/>
              <a:gd name="connsiteX124" fmla="*/ 2662108 w 3721465"/>
              <a:gd name="connsiteY124" fmla="*/ 18599 h 1896804"/>
              <a:gd name="connsiteX125" fmla="*/ 2668088 w 3721465"/>
              <a:gd name="connsiteY125" fmla="*/ 33109 h 1896804"/>
              <a:gd name="connsiteX126" fmla="*/ 2683789 w 3721465"/>
              <a:gd name="connsiteY126" fmla="*/ 296124 h 1896804"/>
              <a:gd name="connsiteX127" fmla="*/ 2691039 w 3721465"/>
              <a:gd name="connsiteY127" fmla="*/ 570023 h 1896804"/>
              <a:gd name="connsiteX128" fmla="*/ 2698636 w 3721465"/>
              <a:gd name="connsiteY128" fmla="*/ 883136 h 1896804"/>
              <a:gd name="connsiteX129" fmla="*/ 2702215 w 3721465"/>
              <a:gd name="connsiteY129" fmla="*/ 1109173 h 1896804"/>
              <a:gd name="connsiteX130" fmla="*/ 2711243 w 3721465"/>
              <a:gd name="connsiteY130" fmla="*/ 1118894 h 1896804"/>
              <a:gd name="connsiteX131" fmla="*/ 2715722 w 3721465"/>
              <a:gd name="connsiteY131" fmla="*/ 1144479 h 1896804"/>
              <a:gd name="connsiteX132" fmla="*/ 2711335 w 3721465"/>
              <a:gd name="connsiteY132" fmla="*/ 1245894 h 1896804"/>
              <a:gd name="connsiteX133" fmla="*/ 2711474 w 3721465"/>
              <a:gd name="connsiteY133" fmla="*/ 1342738 h 1896804"/>
              <a:gd name="connsiteX134" fmla="*/ 2721310 w 3721465"/>
              <a:gd name="connsiteY134" fmla="*/ 1358093 h 1896804"/>
              <a:gd name="connsiteX135" fmla="*/ 2731123 w 3721465"/>
              <a:gd name="connsiteY135" fmla="*/ 1380306 h 1896804"/>
              <a:gd name="connsiteX136" fmla="*/ 2778526 w 3721465"/>
              <a:gd name="connsiteY136" fmla="*/ 1398271 h 1896804"/>
              <a:gd name="connsiteX137" fmla="*/ 2829070 w 3721465"/>
              <a:gd name="connsiteY137" fmla="*/ 1412149 h 1896804"/>
              <a:gd name="connsiteX138" fmla="*/ 2912331 w 3721465"/>
              <a:gd name="connsiteY138" fmla="*/ 1426188 h 1896804"/>
              <a:gd name="connsiteX139" fmla="*/ 3027387 w 3721465"/>
              <a:gd name="connsiteY139" fmla="*/ 1448009 h 1896804"/>
              <a:gd name="connsiteX140" fmla="*/ 3055695 w 3721465"/>
              <a:gd name="connsiteY140" fmla="*/ 1460917 h 1896804"/>
              <a:gd name="connsiteX141" fmla="*/ 3075760 w 3721465"/>
              <a:gd name="connsiteY141" fmla="*/ 1468422 h 1896804"/>
              <a:gd name="connsiteX142" fmla="*/ 3075760 w 3721465"/>
              <a:gd name="connsiteY142" fmla="*/ 1491443 h 1896804"/>
              <a:gd name="connsiteX143" fmla="*/ 3075760 w 3721465"/>
              <a:gd name="connsiteY143" fmla="*/ 1514488 h 1896804"/>
              <a:gd name="connsiteX144" fmla="*/ 3098435 w 3721465"/>
              <a:gd name="connsiteY144" fmla="*/ 1516497 h 1896804"/>
              <a:gd name="connsiteX145" fmla="*/ 3240806 w 3721465"/>
              <a:gd name="connsiteY145" fmla="*/ 1522477 h 1896804"/>
              <a:gd name="connsiteX146" fmla="*/ 3375026 w 3721465"/>
              <a:gd name="connsiteY146" fmla="*/ 1529751 h 1896804"/>
              <a:gd name="connsiteX147" fmla="*/ 3460274 w 3721465"/>
              <a:gd name="connsiteY147" fmla="*/ 1558568 h 1896804"/>
              <a:gd name="connsiteX148" fmla="*/ 3598119 w 3721465"/>
              <a:gd name="connsiteY148" fmla="*/ 1609022 h 1896804"/>
              <a:gd name="connsiteX149" fmla="*/ 3685052 w 3721465"/>
              <a:gd name="connsiteY149" fmla="*/ 1644882 h 1896804"/>
              <a:gd name="connsiteX150" fmla="*/ 3715669 w 3721465"/>
              <a:gd name="connsiteY150" fmla="*/ 1660168 h 1896804"/>
              <a:gd name="connsiteX151" fmla="*/ 3721465 w 3721465"/>
              <a:gd name="connsiteY151" fmla="*/ 1681712 h 1896804"/>
              <a:gd name="connsiteX152" fmla="*/ 3717840 w 3721465"/>
              <a:gd name="connsiteY152" fmla="*/ 1705519 h 1896804"/>
              <a:gd name="connsiteX153" fmla="*/ 3717840 w 3721465"/>
              <a:gd name="connsiteY153" fmla="*/ 1770820 h 1896804"/>
              <a:gd name="connsiteX154" fmla="*/ 3721465 w 3721465"/>
              <a:gd name="connsiteY154" fmla="*/ 1810929 h 1896804"/>
              <a:gd name="connsiteX155" fmla="*/ 3716062 w 3721465"/>
              <a:gd name="connsiteY155" fmla="*/ 1848821 h 1896804"/>
              <a:gd name="connsiteX156" fmla="*/ 3712183 w 3721465"/>
              <a:gd name="connsiteY156" fmla="*/ 1896804 h 1896804"/>
              <a:gd name="connsiteX0" fmla="*/ 3684810 w 3694092"/>
              <a:gd name="connsiteY0" fmla="*/ 1896804 h 1896804"/>
              <a:gd name="connsiteX1" fmla="*/ 56930 w 3694092"/>
              <a:gd name="connsiteY1" fmla="*/ 1872276 h 1896804"/>
              <a:gd name="connsiteX2" fmla="*/ 56478 w 3694092"/>
              <a:gd name="connsiteY2" fmla="*/ 1698730 h 1896804"/>
              <a:gd name="connsiteX3" fmla="*/ 59197 w 3694092"/>
              <a:gd name="connsiteY3" fmla="*/ 1648415 h 1896804"/>
              <a:gd name="connsiteX4" fmla="*/ 59253 w 3694092"/>
              <a:gd name="connsiteY4" fmla="*/ 1602187 h 1896804"/>
              <a:gd name="connsiteX5" fmla="*/ 41421 w 3694092"/>
              <a:gd name="connsiteY5" fmla="*/ 1590388 h 1896804"/>
              <a:gd name="connsiteX6" fmla="*/ 12395 w 3694092"/>
              <a:gd name="connsiteY6" fmla="*/ 1537232 h 1896804"/>
              <a:gd name="connsiteX7" fmla="*/ 30610 w 3694092"/>
              <a:gd name="connsiteY7" fmla="*/ 1494237 h 1896804"/>
              <a:gd name="connsiteX8" fmla="*/ 37486 w 3694092"/>
              <a:gd name="connsiteY8" fmla="*/ 1487425 h 1896804"/>
              <a:gd name="connsiteX9" fmla="*/ 40987 w 3694092"/>
              <a:gd name="connsiteY9" fmla="*/ 1482414 h 1896804"/>
              <a:gd name="connsiteX10" fmla="*/ 49096 w 3694092"/>
              <a:gd name="connsiteY10" fmla="*/ 1463134 h 1896804"/>
              <a:gd name="connsiteX11" fmla="*/ 43231 w 3694092"/>
              <a:gd name="connsiteY11" fmla="*/ 1445192 h 1896804"/>
              <a:gd name="connsiteX12" fmla="*/ 399 w 3694092"/>
              <a:gd name="connsiteY12" fmla="*/ 1398964 h 1896804"/>
              <a:gd name="connsiteX13" fmla="*/ 21914 w 3694092"/>
              <a:gd name="connsiteY13" fmla="*/ 1354075 h 1896804"/>
              <a:gd name="connsiteX14" fmla="*/ 23355 w 3694092"/>
              <a:gd name="connsiteY14" fmla="*/ 1134134 h 1896804"/>
              <a:gd name="connsiteX15" fmla="*/ 21099 w 3694092"/>
              <a:gd name="connsiteY15" fmla="*/ 996282 h 1896804"/>
              <a:gd name="connsiteX16" fmla="*/ 22499 w 3694092"/>
              <a:gd name="connsiteY16" fmla="*/ 925000 h 1896804"/>
              <a:gd name="connsiteX17" fmla="*/ 26828 w 3694092"/>
              <a:gd name="connsiteY17" fmla="*/ 892765 h 1896804"/>
              <a:gd name="connsiteX18" fmla="*/ 101877 w 3694092"/>
              <a:gd name="connsiteY18" fmla="*/ 893319 h 1896804"/>
              <a:gd name="connsiteX19" fmla="*/ 120944 w 3694092"/>
              <a:gd name="connsiteY19" fmla="*/ 888770 h 1896804"/>
              <a:gd name="connsiteX20" fmla="*/ 126386 w 3694092"/>
              <a:gd name="connsiteY20" fmla="*/ 871614 h 1896804"/>
              <a:gd name="connsiteX21" fmla="*/ 131928 w 3694092"/>
              <a:gd name="connsiteY21" fmla="*/ 855288 h 1896804"/>
              <a:gd name="connsiteX22" fmla="*/ 139060 w 3694092"/>
              <a:gd name="connsiteY22" fmla="*/ 834853 h 1896804"/>
              <a:gd name="connsiteX23" fmla="*/ 146310 w 3694092"/>
              <a:gd name="connsiteY23" fmla="*/ 811277 h 1896804"/>
              <a:gd name="connsiteX24" fmla="*/ 170936 w 3694092"/>
              <a:gd name="connsiteY24" fmla="*/ 750017 h 1896804"/>
              <a:gd name="connsiteX25" fmla="*/ 205905 w 3694092"/>
              <a:gd name="connsiteY25" fmla="*/ 723832 h 1896804"/>
              <a:gd name="connsiteX26" fmla="*/ 229722 w 3694092"/>
              <a:gd name="connsiteY26" fmla="*/ 711501 h 1896804"/>
              <a:gd name="connsiteX27" fmla="*/ 229754 w 3694092"/>
              <a:gd name="connsiteY27" fmla="*/ 689750 h 1896804"/>
              <a:gd name="connsiteX28" fmla="*/ 238238 w 3694092"/>
              <a:gd name="connsiteY28" fmla="*/ 657422 h 1896804"/>
              <a:gd name="connsiteX29" fmla="*/ 250480 w 3694092"/>
              <a:gd name="connsiteY29" fmla="*/ 649202 h 1896804"/>
              <a:gd name="connsiteX30" fmla="*/ 266026 w 3694092"/>
              <a:gd name="connsiteY30" fmla="*/ 701942 h 1896804"/>
              <a:gd name="connsiteX31" fmla="*/ 286802 w 3694092"/>
              <a:gd name="connsiteY31" fmla="*/ 730274 h 1896804"/>
              <a:gd name="connsiteX32" fmla="*/ 340437 w 3694092"/>
              <a:gd name="connsiteY32" fmla="*/ 821229 h 1896804"/>
              <a:gd name="connsiteX33" fmla="*/ 346300 w 3694092"/>
              <a:gd name="connsiteY33" fmla="*/ 838755 h 1896804"/>
              <a:gd name="connsiteX34" fmla="*/ 348932 w 3694092"/>
              <a:gd name="connsiteY34" fmla="*/ 856974 h 1896804"/>
              <a:gd name="connsiteX35" fmla="*/ 352065 w 3694092"/>
              <a:gd name="connsiteY35" fmla="*/ 876994 h 1896804"/>
              <a:gd name="connsiteX36" fmla="*/ 458290 w 3694092"/>
              <a:gd name="connsiteY36" fmla="*/ 883783 h 1896804"/>
              <a:gd name="connsiteX37" fmla="*/ 485575 w 3694092"/>
              <a:gd name="connsiteY37" fmla="*/ 851640 h 1896804"/>
              <a:gd name="connsiteX38" fmla="*/ 522174 w 3694092"/>
              <a:gd name="connsiteY38" fmla="*/ 847553 h 1896804"/>
              <a:gd name="connsiteX39" fmla="*/ 569074 w 3694092"/>
              <a:gd name="connsiteY39" fmla="*/ 841873 h 1896804"/>
              <a:gd name="connsiteX40" fmla="*/ 621204 w 3694092"/>
              <a:gd name="connsiteY40" fmla="*/ 832706 h 1896804"/>
              <a:gd name="connsiteX41" fmla="*/ 663315 w 3694092"/>
              <a:gd name="connsiteY41" fmla="*/ 823700 h 1896804"/>
              <a:gd name="connsiteX42" fmla="*/ 677060 w 3694092"/>
              <a:gd name="connsiteY42" fmla="*/ 792666 h 1896804"/>
              <a:gd name="connsiteX43" fmla="*/ 694715 w 3694092"/>
              <a:gd name="connsiteY43" fmla="*/ 729258 h 1896804"/>
              <a:gd name="connsiteX44" fmla="*/ 707082 w 3694092"/>
              <a:gd name="connsiteY44" fmla="*/ 707507 h 1896804"/>
              <a:gd name="connsiteX45" fmla="*/ 727934 w 3694092"/>
              <a:gd name="connsiteY45" fmla="*/ 677650 h 1896804"/>
              <a:gd name="connsiteX46" fmla="*/ 797653 w 3694092"/>
              <a:gd name="connsiteY46" fmla="*/ 636710 h 1896804"/>
              <a:gd name="connsiteX47" fmla="*/ 813793 w 3694092"/>
              <a:gd name="connsiteY47" fmla="*/ 624195 h 1896804"/>
              <a:gd name="connsiteX48" fmla="*/ 819291 w 3694092"/>
              <a:gd name="connsiteY48" fmla="*/ 594685 h 1896804"/>
              <a:gd name="connsiteX49" fmla="*/ 827084 w 3694092"/>
              <a:gd name="connsiteY49" fmla="*/ 554275 h 1896804"/>
              <a:gd name="connsiteX50" fmla="*/ 850829 w 3694092"/>
              <a:gd name="connsiteY50" fmla="*/ 561734 h 1896804"/>
              <a:gd name="connsiteX51" fmla="*/ 856698 w 3694092"/>
              <a:gd name="connsiteY51" fmla="*/ 585540 h 1896804"/>
              <a:gd name="connsiteX52" fmla="*/ 860991 w 3694092"/>
              <a:gd name="connsiteY52" fmla="*/ 598448 h 1896804"/>
              <a:gd name="connsiteX53" fmla="*/ 863161 w 3694092"/>
              <a:gd name="connsiteY53" fmla="*/ 622809 h 1896804"/>
              <a:gd name="connsiteX54" fmla="*/ 883981 w 3694092"/>
              <a:gd name="connsiteY54" fmla="*/ 642229 h 1896804"/>
              <a:gd name="connsiteX55" fmla="*/ 962523 w 3694092"/>
              <a:gd name="connsiteY55" fmla="*/ 708453 h 1896804"/>
              <a:gd name="connsiteX56" fmla="*/ 965453 w 3694092"/>
              <a:gd name="connsiteY56" fmla="*/ 713326 h 1896804"/>
              <a:gd name="connsiteX57" fmla="*/ 997151 w 3694092"/>
              <a:gd name="connsiteY57" fmla="*/ 806798 h 1896804"/>
              <a:gd name="connsiteX58" fmla="*/ 999589 w 3694092"/>
              <a:gd name="connsiteY58" fmla="*/ 831528 h 1896804"/>
              <a:gd name="connsiteX59" fmla="*/ 1018239 w 3694092"/>
              <a:gd name="connsiteY59" fmla="*/ 844366 h 1896804"/>
              <a:gd name="connsiteX60" fmla="*/ 1052128 w 3694092"/>
              <a:gd name="connsiteY60" fmla="*/ 863162 h 1896804"/>
              <a:gd name="connsiteX61" fmla="*/ 1109217 w 3694092"/>
              <a:gd name="connsiteY61" fmla="*/ 889555 h 1896804"/>
              <a:gd name="connsiteX62" fmla="*/ 1151072 w 3694092"/>
              <a:gd name="connsiteY62" fmla="*/ 909968 h 1896804"/>
              <a:gd name="connsiteX63" fmla="*/ 1204522 w 3694092"/>
              <a:gd name="connsiteY63" fmla="*/ 910499 h 1896804"/>
              <a:gd name="connsiteX64" fmla="*/ 1257973 w 3694092"/>
              <a:gd name="connsiteY64" fmla="*/ 911030 h 1896804"/>
              <a:gd name="connsiteX65" fmla="*/ 1260669 w 3694092"/>
              <a:gd name="connsiteY65" fmla="*/ 895236 h 1896804"/>
              <a:gd name="connsiteX66" fmla="*/ 1266645 w 3694092"/>
              <a:gd name="connsiteY66" fmla="*/ 875285 h 1896804"/>
              <a:gd name="connsiteX67" fmla="*/ 1272514 w 3694092"/>
              <a:gd name="connsiteY67" fmla="*/ 856628 h 1896804"/>
              <a:gd name="connsiteX68" fmla="*/ 1324021 w 3694092"/>
              <a:gd name="connsiteY68" fmla="*/ 788810 h 1896804"/>
              <a:gd name="connsiteX69" fmla="*/ 1336166 w 3694092"/>
              <a:gd name="connsiteY69" fmla="*/ 771353 h 1896804"/>
              <a:gd name="connsiteX70" fmla="*/ 1339486 w 3694092"/>
              <a:gd name="connsiteY70" fmla="*/ 754866 h 1896804"/>
              <a:gd name="connsiteX71" fmla="*/ 1344021 w 3694092"/>
              <a:gd name="connsiteY71" fmla="*/ 742628 h 1896804"/>
              <a:gd name="connsiteX72" fmla="*/ 1349660 w 3694092"/>
              <a:gd name="connsiteY72" fmla="*/ 732376 h 1896804"/>
              <a:gd name="connsiteX73" fmla="*/ 1368801 w 3694092"/>
              <a:gd name="connsiteY73" fmla="*/ 768328 h 1896804"/>
              <a:gd name="connsiteX74" fmla="*/ 1386642 w 3694092"/>
              <a:gd name="connsiteY74" fmla="*/ 794721 h 1896804"/>
              <a:gd name="connsiteX75" fmla="*/ 1433014 w 3694092"/>
              <a:gd name="connsiteY75" fmla="*/ 895605 h 1896804"/>
              <a:gd name="connsiteX76" fmla="*/ 1439423 w 3694092"/>
              <a:gd name="connsiteY76" fmla="*/ 927355 h 1896804"/>
              <a:gd name="connsiteX77" fmla="*/ 1469687 w 3694092"/>
              <a:gd name="connsiteY77" fmla="*/ 918281 h 1896804"/>
              <a:gd name="connsiteX78" fmla="*/ 1531253 w 3694092"/>
              <a:gd name="connsiteY78" fmla="*/ 919620 h 1896804"/>
              <a:gd name="connsiteX79" fmla="*/ 1561085 w 3694092"/>
              <a:gd name="connsiteY79" fmla="*/ 932782 h 1896804"/>
              <a:gd name="connsiteX80" fmla="*/ 1587385 w 3694092"/>
              <a:gd name="connsiteY80" fmla="*/ 946544 h 1896804"/>
              <a:gd name="connsiteX81" fmla="*/ 1599068 w 3694092"/>
              <a:gd name="connsiteY81" fmla="*/ 976862 h 1896804"/>
              <a:gd name="connsiteX82" fmla="*/ 1610197 w 3694092"/>
              <a:gd name="connsiteY82" fmla="*/ 990555 h 1896804"/>
              <a:gd name="connsiteX83" fmla="*/ 1608096 w 3694092"/>
              <a:gd name="connsiteY83" fmla="*/ 1015216 h 1896804"/>
              <a:gd name="connsiteX84" fmla="*/ 1597290 w 3694092"/>
              <a:gd name="connsiteY84" fmla="*/ 1036875 h 1896804"/>
              <a:gd name="connsiteX85" fmla="*/ 1595281 w 3694092"/>
              <a:gd name="connsiteY85" fmla="*/ 1123813 h 1896804"/>
              <a:gd name="connsiteX86" fmla="*/ 1597013 w 3694092"/>
              <a:gd name="connsiteY86" fmla="*/ 1206063 h 1896804"/>
              <a:gd name="connsiteX87" fmla="*/ 1603363 w 3694092"/>
              <a:gd name="connsiteY87" fmla="*/ 1267046 h 1896804"/>
              <a:gd name="connsiteX88" fmla="*/ 1609066 w 3694092"/>
              <a:gd name="connsiteY88" fmla="*/ 1313412 h 1896804"/>
              <a:gd name="connsiteX89" fmla="*/ 1657000 w 3694092"/>
              <a:gd name="connsiteY89" fmla="*/ 1294686 h 1896804"/>
              <a:gd name="connsiteX90" fmla="*/ 1714378 w 3694092"/>
              <a:gd name="connsiteY90" fmla="*/ 1306162 h 1896804"/>
              <a:gd name="connsiteX91" fmla="*/ 1753331 w 3694092"/>
              <a:gd name="connsiteY91" fmla="*/ 1350935 h 1896804"/>
              <a:gd name="connsiteX92" fmla="*/ 1758664 w 3694092"/>
              <a:gd name="connsiteY92" fmla="*/ 1368346 h 1896804"/>
              <a:gd name="connsiteX93" fmla="*/ 1764114 w 3694092"/>
              <a:gd name="connsiteY93" fmla="*/ 1386795 h 1896804"/>
              <a:gd name="connsiteX94" fmla="*/ 1770163 w 3694092"/>
              <a:gd name="connsiteY94" fmla="*/ 1400465 h 1896804"/>
              <a:gd name="connsiteX95" fmla="*/ 1917083 w 3694092"/>
              <a:gd name="connsiteY95" fmla="*/ 1409794 h 1896804"/>
              <a:gd name="connsiteX96" fmla="*/ 1939688 w 3694092"/>
              <a:gd name="connsiteY96" fmla="*/ 1401412 h 1896804"/>
              <a:gd name="connsiteX97" fmla="*/ 1976701 w 3694092"/>
              <a:gd name="connsiteY97" fmla="*/ 1386495 h 1896804"/>
              <a:gd name="connsiteX98" fmla="*/ 2012397 w 3694092"/>
              <a:gd name="connsiteY98" fmla="*/ 1379013 h 1896804"/>
              <a:gd name="connsiteX99" fmla="*/ 2060701 w 3694092"/>
              <a:gd name="connsiteY99" fmla="*/ 1371624 h 1896804"/>
              <a:gd name="connsiteX100" fmla="*/ 2102378 w 3694092"/>
              <a:gd name="connsiteY100" fmla="*/ 1368392 h 1896804"/>
              <a:gd name="connsiteX101" fmla="*/ 2166060 w 3694092"/>
              <a:gd name="connsiteY101" fmla="*/ 1372040 h 1896804"/>
              <a:gd name="connsiteX102" fmla="*/ 2186956 w 3694092"/>
              <a:gd name="connsiteY102" fmla="*/ 1392937 h 1896804"/>
              <a:gd name="connsiteX103" fmla="*/ 2195730 w 3694092"/>
              <a:gd name="connsiteY103" fmla="*/ 1413257 h 1896804"/>
              <a:gd name="connsiteX104" fmla="*/ 2232881 w 3694092"/>
              <a:gd name="connsiteY104" fmla="*/ 1423602 h 1896804"/>
              <a:gd name="connsiteX105" fmla="*/ 2263429 w 3694092"/>
              <a:gd name="connsiteY105" fmla="*/ 1425195 h 1896804"/>
              <a:gd name="connsiteX106" fmla="*/ 2280677 w 3694092"/>
              <a:gd name="connsiteY106" fmla="*/ 1410279 h 1896804"/>
              <a:gd name="connsiteX107" fmla="*/ 2310740 w 3694092"/>
              <a:gd name="connsiteY107" fmla="*/ 1395339 h 1896804"/>
              <a:gd name="connsiteX108" fmla="*/ 2352555 w 3694092"/>
              <a:gd name="connsiteY108" fmla="*/ 1414389 h 1896804"/>
              <a:gd name="connsiteX109" fmla="*/ 2402152 w 3694092"/>
              <a:gd name="connsiteY109" fmla="*/ 1408939 h 1896804"/>
              <a:gd name="connsiteX110" fmla="*/ 2477956 w 3694092"/>
              <a:gd name="connsiteY110" fmla="*/ 1395985 h 1896804"/>
              <a:gd name="connsiteX111" fmla="*/ 2529631 w 3694092"/>
              <a:gd name="connsiteY111" fmla="*/ 1394808 h 1896804"/>
              <a:gd name="connsiteX112" fmla="*/ 2531801 w 3694092"/>
              <a:gd name="connsiteY112" fmla="*/ 1385086 h 1896804"/>
              <a:gd name="connsiteX113" fmla="*/ 2542815 w 3694092"/>
              <a:gd name="connsiteY113" fmla="*/ 1356246 h 1896804"/>
              <a:gd name="connsiteX114" fmla="*/ 2549210 w 3694092"/>
              <a:gd name="connsiteY114" fmla="*/ 1166785 h 1896804"/>
              <a:gd name="connsiteX115" fmla="*/ 2546394 w 3694092"/>
              <a:gd name="connsiteY115" fmla="*/ 1142586 h 1896804"/>
              <a:gd name="connsiteX116" fmla="*/ 2550965 w 3694092"/>
              <a:gd name="connsiteY116" fmla="*/ 1120072 h 1896804"/>
              <a:gd name="connsiteX117" fmla="*/ 2562141 w 3694092"/>
              <a:gd name="connsiteY117" fmla="*/ 968342 h 1896804"/>
              <a:gd name="connsiteX118" fmla="*/ 2569368 w 3694092"/>
              <a:gd name="connsiteY118" fmla="*/ 589974 h 1896804"/>
              <a:gd name="connsiteX119" fmla="*/ 2576618 w 3694092"/>
              <a:gd name="connsiteY119" fmla="*/ 301566 h 1896804"/>
              <a:gd name="connsiteX120" fmla="*/ 2580451 w 3694092"/>
              <a:gd name="connsiteY120" fmla="*/ 162981 h 1896804"/>
              <a:gd name="connsiteX121" fmla="*/ 2597607 w 3694092"/>
              <a:gd name="connsiteY121" fmla="*/ 21448 h 1896804"/>
              <a:gd name="connsiteX122" fmla="*/ 2627577 w 3694092"/>
              <a:gd name="connsiteY122" fmla="*/ 6531 h 1896804"/>
              <a:gd name="connsiteX123" fmla="*/ 2634735 w 3694092"/>
              <a:gd name="connsiteY123" fmla="*/ 18599 h 1896804"/>
              <a:gd name="connsiteX124" fmla="*/ 2640715 w 3694092"/>
              <a:gd name="connsiteY124" fmla="*/ 33109 h 1896804"/>
              <a:gd name="connsiteX125" fmla="*/ 2656416 w 3694092"/>
              <a:gd name="connsiteY125" fmla="*/ 296124 h 1896804"/>
              <a:gd name="connsiteX126" fmla="*/ 2663666 w 3694092"/>
              <a:gd name="connsiteY126" fmla="*/ 570023 h 1896804"/>
              <a:gd name="connsiteX127" fmla="*/ 2671263 w 3694092"/>
              <a:gd name="connsiteY127" fmla="*/ 883136 h 1896804"/>
              <a:gd name="connsiteX128" fmla="*/ 2674842 w 3694092"/>
              <a:gd name="connsiteY128" fmla="*/ 1109173 h 1896804"/>
              <a:gd name="connsiteX129" fmla="*/ 2683870 w 3694092"/>
              <a:gd name="connsiteY129" fmla="*/ 1118894 h 1896804"/>
              <a:gd name="connsiteX130" fmla="*/ 2688349 w 3694092"/>
              <a:gd name="connsiteY130" fmla="*/ 1144479 h 1896804"/>
              <a:gd name="connsiteX131" fmla="*/ 2683962 w 3694092"/>
              <a:gd name="connsiteY131" fmla="*/ 1245894 h 1896804"/>
              <a:gd name="connsiteX132" fmla="*/ 2684101 w 3694092"/>
              <a:gd name="connsiteY132" fmla="*/ 1342738 h 1896804"/>
              <a:gd name="connsiteX133" fmla="*/ 2693937 w 3694092"/>
              <a:gd name="connsiteY133" fmla="*/ 1358093 h 1896804"/>
              <a:gd name="connsiteX134" fmla="*/ 2703750 w 3694092"/>
              <a:gd name="connsiteY134" fmla="*/ 1380306 h 1896804"/>
              <a:gd name="connsiteX135" fmla="*/ 2751153 w 3694092"/>
              <a:gd name="connsiteY135" fmla="*/ 1398271 h 1896804"/>
              <a:gd name="connsiteX136" fmla="*/ 2801697 w 3694092"/>
              <a:gd name="connsiteY136" fmla="*/ 1412149 h 1896804"/>
              <a:gd name="connsiteX137" fmla="*/ 2884958 w 3694092"/>
              <a:gd name="connsiteY137" fmla="*/ 1426188 h 1896804"/>
              <a:gd name="connsiteX138" fmla="*/ 3000014 w 3694092"/>
              <a:gd name="connsiteY138" fmla="*/ 1448009 h 1896804"/>
              <a:gd name="connsiteX139" fmla="*/ 3028322 w 3694092"/>
              <a:gd name="connsiteY139" fmla="*/ 1460917 h 1896804"/>
              <a:gd name="connsiteX140" fmla="*/ 3048387 w 3694092"/>
              <a:gd name="connsiteY140" fmla="*/ 1468422 h 1896804"/>
              <a:gd name="connsiteX141" fmla="*/ 3048387 w 3694092"/>
              <a:gd name="connsiteY141" fmla="*/ 1491443 h 1896804"/>
              <a:gd name="connsiteX142" fmla="*/ 3048387 w 3694092"/>
              <a:gd name="connsiteY142" fmla="*/ 1514488 h 1896804"/>
              <a:gd name="connsiteX143" fmla="*/ 3071062 w 3694092"/>
              <a:gd name="connsiteY143" fmla="*/ 1516497 h 1896804"/>
              <a:gd name="connsiteX144" fmla="*/ 3213433 w 3694092"/>
              <a:gd name="connsiteY144" fmla="*/ 1522477 h 1896804"/>
              <a:gd name="connsiteX145" fmla="*/ 3347653 w 3694092"/>
              <a:gd name="connsiteY145" fmla="*/ 1529751 h 1896804"/>
              <a:gd name="connsiteX146" fmla="*/ 3432901 w 3694092"/>
              <a:gd name="connsiteY146" fmla="*/ 1558568 h 1896804"/>
              <a:gd name="connsiteX147" fmla="*/ 3570746 w 3694092"/>
              <a:gd name="connsiteY147" fmla="*/ 1609022 h 1896804"/>
              <a:gd name="connsiteX148" fmla="*/ 3657679 w 3694092"/>
              <a:gd name="connsiteY148" fmla="*/ 1644882 h 1896804"/>
              <a:gd name="connsiteX149" fmla="*/ 3688296 w 3694092"/>
              <a:gd name="connsiteY149" fmla="*/ 1660168 h 1896804"/>
              <a:gd name="connsiteX150" fmla="*/ 3694092 w 3694092"/>
              <a:gd name="connsiteY150" fmla="*/ 1681712 h 1896804"/>
              <a:gd name="connsiteX151" fmla="*/ 3690467 w 3694092"/>
              <a:gd name="connsiteY151" fmla="*/ 1705519 h 1896804"/>
              <a:gd name="connsiteX152" fmla="*/ 3690467 w 3694092"/>
              <a:gd name="connsiteY152" fmla="*/ 1770820 h 1896804"/>
              <a:gd name="connsiteX153" fmla="*/ 3694092 w 3694092"/>
              <a:gd name="connsiteY153" fmla="*/ 1810929 h 1896804"/>
              <a:gd name="connsiteX154" fmla="*/ 3688689 w 3694092"/>
              <a:gd name="connsiteY154" fmla="*/ 1848821 h 1896804"/>
              <a:gd name="connsiteX155" fmla="*/ 3684810 w 3694092"/>
              <a:gd name="connsiteY155" fmla="*/ 1896804 h 1896804"/>
              <a:gd name="connsiteX0" fmla="*/ 3672460 w 3681742"/>
              <a:gd name="connsiteY0" fmla="*/ 1896804 h 1896804"/>
              <a:gd name="connsiteX1" fmla="*/ 44580 w 3681742"/>
              <a:gd name="connsiteY1" fmla="*/ 1872276 h 1896804"/>
              <a:gd name="connsiteX2" fmla="*/ 44128 w 3681742"/>
              <a:gd name="connsiteY2" fmla="*/ 1698730 h 1896804"/>
              <a:gd name="connsiteX3" fmla="*/ 46847 w 3681742"/>
              <a:gd name="connsiteY3" fmla="*/ 1648415 h 1896804"/>
              <a:gd name="connsiteX4" fmla="*/ 46903 w 3681742"/>
              <a:gd name="connsiteY4" fmla="*/ 1602187 h 1896804"/>
              <a:gd name="connsiteX5" fmla="*/ 29071 w 3681742"/>
              <a:gd name="connsiteY5" fmla="*/ 1590388 h 1896804"/>
              <a:gd name="connsiteX6" fmla="*/ 45 w 3681742"/>
              <a:gd name="connsiteY6" fmla="*/ 1537232 h 1896804"/>
              <a:gd name="connsiteX7" fmla="*/ 18260 w 3681742"/>
              <a:gd name="connsiteY7" fmla="*/ 1494237 h 1896804"/>
              <a:gd name="connsiteX8" fmla="*/ 25136 w 3681742"/>
              <a:gd name="connsiteY8" fmla="*/ 1487425 h 1896804"/>
              <a:gd name="connsiteX9" fmla="*/ 28637 w 3681742"/>
              <a:gd name="connsiteY9" fmla="*/ 1482414 h 1896804"/>
              <a:gd name="connsiteX10" fmla="*/ 36746 w 3681742"/>
              <a:gd name="connsiteY10" fmla="*/ 1463134 h 1896804"/>
              <a:gd name="connsiteX11" fmla="*/ 30881 w 3681742"/>
              <a:gd name="connsiteY11" fmla="*/ 1445192 h 1896804"/>
              <a:gd name="connsiteX12" fmla="*/ 9564 w 3681742"/>
              <a:gd name="connsiteY12" fmla="*/ 1354075 h 1896804"/>
              <a:gd name="connsiteX13" fmla="*/ 11005 w 3681742"/>
              <a:gd name="connsiteY13" fmla="*/ 1134134 h 1896804"/>
              <a:gd name="connsiteX14" fmla="*/ 8749 w 3681742"/>
              <a:gd name="connsiteY14" fmla="*/ 996282 h 1896804"/>
              <a:gd name="connsiteX15" fmla="*/ 10149 w 3681742"/>
              <a:gd name="connsiteY15" fmla="*/ 925000 h 1896804"/>
              <a:gd name="connsiteX16" fmla="*/ 14478 w 3681742"/>
              <a:gd name="connsiteY16" fmla="*/ 892765 h 1896804"/>
              <a:gd name="connsiteX17" fmla="*/ 89527 w 3681742"/>
              <a:gd name="connsiteY17" fmla="*/ 893319 h 1896804"/>
              <a:gd name="connsiteX18" fmla="*/ 108594 w 3681742"/>
              <a:gd name="connsiteY18" fmla="*/ 888770 h 1896804"/>
              <a:gd name="connsiteX19" fmla="*/ 114036 w 3681742"/>
              <a:gd name="connsiteY19" fmla="*/ 871614 h 1896804"/>
              <a:gd name="connsiteX20" fmla="*/ 119578 w 3681742"/>
              <a:gd name="connsiteY20" fmla="*/ 855288 h 1896804"/>
              <a:gd name="connsiteX21" fmla="*/ 126710 w 3681742"/>
              <a:gd name="connsiteY21" fmla="*/ 834853 h 1896804"/>
              <a:gd name="connsiteX22" fmla="*/ 133960 w 3681742"/>
              <a:gd name="connsiteY22" fmla="*/ 811277 h 1896804"/>
              <a:gd name="connsiteX23" fmla="*/ 158586 w 3681742"/>
              <a:gd name="connsiteY23" fmla="*/ 750017 h 1896804"/>
              <a:gd name="connsiteX24" fmla="*/ 193555 w 3681742"/>
              <a:gd name="connsiteY24" fmla="*/ 723832 h 1896804"/>
              <a:gd name="connsiteX25" fmla="*/ 217372 w 3681742"/>
              <a:gd name="connsiteY25" fmla="*/ 711501 h 1896804"/>
              <a:gd name="connsiteX26" fmla="*/ 217404 w 3681742"/>
              <a:gd name="connsiteY26" fmla="*/ 689750 h 1896804"/>
              <a:gd name="connsiteX27" fmla="*/ 225888 w 3681742"/>
              <a:gd name="connsiteY27" fmla="*/ 657422 h 1896804"/>
              <a:gd name="connsiteX28" fmla="*/ 238130 w 3681742"/>
              <a:gd name="connsiteY28" fmla="*/ 649202 h 1896804"/>
              <a:gd name="connsiteX29" fmla="*/ 253676 w 3681742"/>
              <a:gd name="connsiteY29" fmla="*/ 701942 h 1896804"/>
              <a:gd name="connsiteX30" fmla="*/ 274452 w 3681742"/>
              <a:gd name="connsiteY30" fmla="*/ 730274 h 1896804"/>
              <a:gd name="connsiteX31" fmla="*/ 328087 w 3681742"/>
              <a:gd name="connsiteY31" fmla="*/ 821229 h 1896804"/>
              <a:gd name="connsiteX32" fmla="*/ 333950 w 3681742"/>
              <a:gd name="connsiteY32" fmla="*/ 838755 h 1896804"/>
              <a:gd name="connsiteX33" fmla="*/ 336582 w 3681742"/>
              <a:gd name="connsiteY33" fmla="*/ 856974 h 1896804"/>
              <a:gd name="connsiteX34" fmla="*/ 339715 w 3681742"/>
              <a:gd name="connsiteY34" fmla="*/ 876994 h 1896804"/>
              <a:gd name="connsiteX35" fmla="*/ 445940 w 3681742"/>
              <a:gd name="connsiteY35" fmla="*/ 883783 h 1896804"/>
              <a:gd name="connsiteX36" fmla="*/ 473225 w 3681742"/>
              <a:gd name="connsiteY36" fmla="*/ 851640 h 1896804"/>
              <a:gd name="connsiteX37" fmla="*/ 509824 w 3681742"/>
              <a:gd name="connsiteY37" fmla="*/ 847553 h 1896804"/>
              <a:gd name="connsiteX38" fmla="*/ 556724 w 3681742"/>
              <a:gd name="connsiteY38" fmla="*/ 841873 h 1896804"/>
              <a:gd name="connsiteX39" fmla="*/ 608854 w 3681742"/>
              <a:gd name="connsiteY39" fmla="*/ 832706 h 1896804"/>
              <a:gd name="connsiteX40" fmla="*/ 650965 w 3681742"/>
              <a:gd name="connsiteY40" fmla="*/ 823700 h 1896804"/>
              <a:gd name="connsiteX41" fmla="*/ 664710 w 3681742"/>
              <a:gd name="connsiteY41" fmla="*/ 792666 h 1896804"/>
              <a:gd name="connsiteX42" fmla="*/ 682365 w 3681742"/>
              <a:gd name="connsiteY42" fmla="*/ 729258 h 1896804"/>
              <a:gd name="connsiteX43" fmla="*/ 694732 w 3681742"/>
              <a:gd name="connsiteY43" fmla="*/ 707507 h 1896804"/>
              <a:gd name="connsiteX44" fmla="*/ 715584 w 3681742"/>
              <a:gd name="connsiteY44" fmla="*/ 677650 h 1896804"/>
              <a:gd name="connsiteX45" fmla="*/ 785303 w 3681742"/>
              <a:gd name="connsiteY45" fmla="*/ 636710 h 1896804"/>
              <a:gd name="connsiteX46" fmla="*/ 801443 w 3681742"/>
              <a:gd name="connsiteY46" fmla="*/ 624195 h 1896804"/>
              <a:gd name="connsiteX47" fmla="*/ 806941 w 3681742"/>
              <a:gd name="connsiteY47" fmla="*/ 594685 h 1896804"/>
              <a:gd name="connsiteX48" fmla="*/ 814734 w 3681742"/>
              <a:gd name="connsiteY48" fmla="*/ 554275 h 1896804"/>
              <a:gd name="connsiteX49" fmla="*/ 838479 w 3681742"/>
              <a:gd name="connsiteY49" fmla="*/ 561734 h 1896804"/>
              <a:gd name="connsiteX50" fmla="*/ 844348 w 3681742"/>
              <a:gd name="connsiteY50" fmla="*/ 585540 h 1896804"/>
              <a:gd name="connsiteX51" fmla="*/ 848641 w 3681742"/>
              <a:gd name="connsiteY51" fmla="*/ 598448 h 1896804"/>
              <a:gd name="connsiteX52" fmla="*/ 850811 w 3681742"/>
              <a:gd name="connsiteY52" fmla="*/ 622809 h 1896804"/>
              <a:gd name="connsiteX53" fmla="*/ 871631 w 3681742"/>
              <a:gd name="connsiteY53" fmla="*/ 642229 h 1896804"/>
              <a:gd name="connsiteX54" fmla="*/ 950173 w 3681742"/>
              <a:gd name="connsiteY54" fmla="*/ 708453 h 1896804"/>
              <a:gd name="connsiteX55" fmla="*/ 953103 w 3681742"/>
              <a:gd name="connsiteY55" fmla="*/ 713326 h 1896804"/>
              <a:gd name="connsiteX56" fmla="*/ 984801 w 3681742"/>
              <a:gd name="connsiteY56" fmla="*/ 806798 h 1896804"/>
              <a:gd name="connsiteX57" fmla="*/ 987239 w 3681742"/>
              <a:gd name="connsiteY57" fmla="*/ 831528 h 1896804"/>
              <a:gd name="connsiteX58" fmla="*/ 1005889 w 3681742"/>
              <a:gd name="connsiteY58" fmla="*/ 844366 h 1896804"/>
              <a:gd name="connsiteX59" fmla="*/ 1039778 w 3681742"/>
              <a:gd name="connsiteY59" fmla="*/ 863162 h 1896804"/>
              <a:gd name="connsiteX60" fmla="*/ 1096867 w 3681742"/>
              <a:gd name="connsiteY60" fmla="*/ 889555 h 1896804"/>
              <a:gd name="connsiteX61" fmla="*/ 1138722 w 3681742"/>
              <a:gd name="connsiteY61" fmla="*/ 909968 h 1896804"/>
              <a:gd name="connsiteX62" fmla="*/ 1192172 w 3681742"/>
              <a:gd name="connsiteY62" fmla="*/ 910499 h 1896804"/>
              <a:gd name="connsiteX63" fmla="*/ 1245623 w 3681742"/>
              <a:gd name="connsiteY63" fmla="*/ 911030 h 1896804"/>
              <a:gd name="connsiteX64" fmla="*/ 1248319 w 3681742"/>
              <a:gd name="connsiteY64" fmla="*/ 895236 h 1896804"/>
              <a:gd name="connsiteX65" fmla="*/ 1254295 w 3681742"/>
              <a:gd name="connsiteY65" fmla="*/ 875285 h 1896804"/>
              <a:gd name="connsiteX66" fmla="*/ 1260164 w 3681742"/>
              <a:gd name="connsiteY66" fmla="*/ 856628 h 1896804"/>
              <a:gd name="connsiteX67" fmla="*/ 1311671 w 3681742"/>
              <a:gd name="connsiteY67" fmla="*/ 788810 h 1896804"/>
              <a:gd name="connsiteX68" fmla="*/ 1323816 w 3681742"/>
              <a:gd name="connsiteY68" fmla="*/ 771353 h 1896804"/>
              <a:gd name="connsiteX69" fmla="*/ 1327136 w 3681742"/>
              <a:gd name="connsiteY69" fmla="*/ 754866 h 1896804"/>
              <a:gd name="connsiteX70" fmla="*/ 1331671 w 3681742"/>
              <a:gd name="connsiteY70" fmla="*/ 742628 h 1896804"/>
              <a:gd name="connsiteX71" fmla="*/ 1337310 w 3681742"/>
              <a:gd name="connsiteY71" fmla="*/ 732376 h 1896804"/>
              <a:gd name="connsiteX72" fmla="*/ 1356451 w 3681742"/>
              <a:gd name="connsiteY72" fmla="*/ 768328 h 1896804"/>
              <a:gd name="connsiteX73" fmla="*/ 1374292 w 3681742"/>
              <a:gd name="connsiteY73" fmla="*/ 794721 h 1896804"/>
              <a:gd name="connsiteX74" fmla="*/ 1420664 w 3681742"/>
              <a:gd name="connsiteY74" fmla="*/ 895605 h 1896804"/>
              <a:gd name="connsiteX75" fmla="*/ 1427073 w 3681742"/>
              <a:gd name="connsiteY75" fmla="*/ 927355 h 1896804"/>
              <a:gd name="connsiteX76" fmla="*/ 1457337 w 3681742"/>
              <a:gd name="connsiteY76" fmla="*/ 918281 h 1896804"/>
              <a:gd name="connsiteX77" fmla="*/ 1518903 w 3681742"/>
              <a:gd name="connsiteY77" fmla="*/ 919620 h 1896804"/>
              <a:gd name="connsiteX78" fmla="*/ 1548735 w 3681742"/>
              <a:gd name="connsiteY78" fmla="*/ 932782 h 1896804"/>
              <a:gd name="connsiteX79" fmla="*/ 1575035 w 3681742"/>
              <a:gd name="connsiteY79" fmla="*/ 946544 h 1896804"/>
              <a:gd name="connsiteX80" fmla="*/ 1586718 w 3681742"/>
              <a:gd name="connsiteY80" fmla="*/ 976862 h 1896804"/>
              <a:gd name="connsiteX81" fmla="*/ 1597847 w 3681742"/>
              <a:gd name="connsiteY81" fmla="*/ 990555 h 1896804"/>
              <a:gd name="connsiteX82" fmla="*/ 1595746 w 3681742"/>
              <a:gd name="connsiteY82" fmla="*/ 1015216 h 1896804"/>
              <a:gd name="connsiteX83" fmla="*/ 1584940 w 3681742"/>
              <a:gd name="connsiteY83" fmla="*/ 1036875 h 1896804"/>
              <a:gd name="connsiteX84" fmla="*/ 1582931 w 3681742"/>
              <a:gd name="connsiteY84" fmla="*/ 1123813 h 1896804"/>
              <a:gd name="connsiteX85" fmla="*/ 1584663 w 3681742"/>
              <a:gd name="connsiteY85" fmla="*/ 1206063 h 1896804"/>
              <a:gd name="connsiteX86" fmla="*/ 1591013 w 3681742"/>
              <a:gd name="connsiteY86" fmla="*/ 1267046 h 1896804"/>
              <a:gd name="connsiteX87" fmla="*/ 1596716 w 3681742"/>
              <a:gd name="connsiteY87" fmla="*/ 1313412 h 1896804"/>
              <a:gd name="connsiteX88" fmla="*/ 1644650 w 3681742"/>
              <a:gd name="connsiteY88" fmla="*/ 1294686 h 1896804"/>
              <a:gd name="connsiteX89" fmla="*/ 1702028 w 3681742"/>
              <a:gd name="connsiteY89" fmla="*/ 1306162 h 1896804"/>
              <a:gd name="connsiteX90" fmla="*/ 1740981 w 3681742"/>
              <a:gd name="connsiteY90" fmla="*/ 1350935 h 1896804"/>
              <a:gd name="connsiteX91" fmla="*/ 1746314 w 3681742"/>
              <a:gd name="connsiteY91" fmla="*/ 1368346 h 1896804"/>
              <a:gd name="connsiteX92" fmla="*/ 1751764 w 3681742"/>
              <a:gd name="connsiteY92" fmla="*/ 1386795 h 1896804"/>
              <a:gd name="connsiteX93" fmla="*/ 1757813 w 3681742"/>
              <a:gd name="connsiteY93" fmla="*/ 1400465 h 1896804"/>
              <a:gd name="connsiteX94" fmla="*/ 1904733 w 3681742"/>
              <a:gd name="connsiteY94" fmla="*/ 1409794 h 1896804"/>
              <a:gd name="connsiteX95" fmla="*/ 1927338 w 3681742"/>
              <a:gd name="connsiteY95" fmla="*/ 1401412 h 1896804"/>
              <a:gd name="connsiteX96" fmla="*/ 1964351 w 3681742"/>
              <a:gd name="connsiteY96" fmla="*/ 1386495 h 1896804"/>
              <a:gd name="connsiteX97" fmla="*/ 2000047 w 3681742"/>
              <a:gd name="connsiteY97" fmla="*/ 1379013 h 1896804"/>
              <a:gd name="connsiteX98" fmla="*/ 2048351 w 3681742"/>
              <a:gd name="connsiteY98" fmla="*/ 1371624 h 1896804"/>
              <a:gd name="connsiteX99" fmla="*/ 2090028 w 3681742"/>
              <a:gd name="connsiteY99" fmla="*/ 1368392 h 1896804"/>
              <a:gd name="connsiteX100" fmla="*/ 2153710 w 3681742"/>
              <a:gd name="connsiteY100" fmla="*/ 1372040 h 1896804"/>
              <a:gd name="connsiteX101" fmla="*/ 2174606 w 3681742"/>
              <a:gd name="connsiteY101" fmla="*/ 1392937 h 1896804"/>
              <a:gd name="connsiteX102" fmla="*/ 2183380 w 3681742"/>
              <a:gd name="connsiteY102" fmla="*/ 1413257 h 1896804"/>
              <a:gd name="connsiteX103" fmla="*/ 2220531 w 3681742"/>
              <a:gd name="connsiteY103" fmla="*/ 1423602 h 1896804"/>
              <a:gd name="connsiteX104" fmla="*/ 2251079 w 3681742"/>
              <a:gd name="connsiteY104" fmla="*/ 1425195 h 1896804"/>
              <a:gd name="connsiteX105" fmla="*/ 2268327 w 3681742"/>
              <a:gd name="connsiteY105" fmla="*/ 1410279 h 1896804"/>
              <a:gd name="connsiteX106" fmla="*/ 2298390 w 3681742"/>
              <a:gd name="connsiteY106" fmla="*/ 1395339 h 1896804"/>
              <a:gd name="connsiteX107" fmla="*/ 2340205 w 3681742"/>
              <a:gd name="connsiteY107" fmla="*/ 1414389 h 1896804"/>
              <a:gd name="connsiteX108" fmla="*/ 2389802 w 3681742"/>
              <a:gd name="connsiteY108" fmla="*/ 1408939 h 1896804"/>
              <a:gd name="connsiteX109" fmla="*/ 2465606 w 3681742"/>
              <a:gd name="connsiteY109" fmla="*/ 1395985 h 1896804"/>
              <a:gd name="connsiteX110" fmla="*/ 2517281 w 3681742"/>
              <a:gd name="connsiteY110" fmla="*/ 1394808 h 1896804"/>
              <a:gd name="connsiteX111" fmla="*/ 2519451 w 3681742"/>
              <a:gd name="connsiteY111" fmla="*/ 1385086 h 1896804"/>
              <a:gd name="connsiteX112" fmla="*/ 2530465 w 3681742"/>
              <a:gd name="connsiteY112" fmla="*/ 1356246 h 1896804"/>
              <a:gd name="connsiteX113" fmla="*/ 2536860 w 3681742"/>
              <a:gd name="connsiteY113" fmla="*/ 1166785 h 1896804"/>
              <a:gd name="connsiteX114" fmla="*/ 2534044 w 3681742"/>
              <a:gd name="connsiteY114" fmla="*/ 1142586 h 1896804"/>
              <a:gd name="connsiteX115" fmla="*/ 2538615 w 3681742"/>
              <a:gd name="connsiteY115" fmla="*/ 1120072 h 1896804"/>
              <a:gd name="connsiteX116" fmla="*/ 2549791 w 3681742"/>
              <a:gd name="connsiteY116" fmla="*/ 968342 h 1896804"/>
              <a:gd name="connsiteX117" fmla="*/ 2557018 w 3681742"/>
              <a:gd name="connsiteY117" fmla="*/ 589974 h 1896804"/>
              <a:gd name="connsiteX118" fmla="*/ 2564268 w 3681742"/>
              <a:gd name="connsiteY118" fmla="*/ 301566 h 1896804"/>
              <a:gd name="connsiteX119" fmla="*/ 2568101 w 3681742"/>
              <a:gd name="connsiteY119" fmla="*/ 162981 h 1896804"/>
              <a:gd name="connsiteX120" fmla="*/ 2585257 w 3681742"/>
              <a:gd name="connsiteY120" fmla="*/ 21448 h 1896804"/>
              <a:gd name="connsiteX121" fmla="*/ 2615227 w 3681742"/>
              <a:gd name="connsiteY121" fmla="*/ 6531 h 1896804"/>
              <a:gd name="connsiteX122" fmla="*/ 2622385 w 3681742"/>
              <a:gd name="connsiteY122" fmla="*/ 18599 h 1896804"/>
              <a:gd name="connsiteX123" fmla="*/ 2628365 w 3681742"/>
              <a:gd name="connsiteY123" fmla="*/ 33109 h 1896804"/>
              <a:gd name="connsiteX124" fmla="*/ 2644066 w 3681742"/>
              <a:gd name="connsiteY124" fmla="*/ 296124 h 1896804"/>
              <a:gd name="connsiteX125" fmla="*/ 2651316 w 3681742"/>
              <a:gd name="connsiteY125" fmla="*/ 570023 h 1896804"/>
              <a:gd name="connsiteX126" fmla="*/ 2658913 w 3681742"/>
              <a:gd name="connsiteY126" fmla="*/ 883136 h 1896804"/>
              <a:gd name="connsiteX127" fmla="*/ 2662492 w 3681742"/>
              <a:gd name="connsiteY127" fmla="*/ 1109173 h 1896804"/>
              <a:gd name="connsiteX128" fmla="*/ 2671520 w 3681742"/>
              <a:gd name="connsiteY128" fmla="*/ 1118894 h 1896804"/>
              <a:gd name="connsiteX129" fmla="*/ 2675999 w 3681742"/>
              <a:gd name="connsiteY129" fmla="*/ 1144479 h 1896804"/>
              <a:gd name="connsiteX130" fmla="*/ 2671612 w 3681742"/>
              <a:gd name="connsiteY130" fmla="*/ 1245894 h 1896804"/>
              <a:gd name="connsiteX131" fmla="*/ 2671751 w 3681742"/>
              <a:gd name="connsiteY131" fmla="*/ 1342738 h 1896804"/>
              <a:gd name="connsiteX132" fmla="*/ 2681587 w 3681742"/>
              <a:gd name="connsiteY132" fmla="*/ 1358093 h 1896804"/>
              <a:gd name="connsiteX133" fmla="*/ 2691400 w 3681742"/>
              <a:gd name="connsiteY133" fmla="*/ 1380306 h 1896804"/>
              <a:gd name="connsiteX134" fmla="*/ 2738803 w 3681742"/>
              <a:gd name="connsiteY134" fmla="*/ 1398271 h 1896804"/>
              <a:gd name="connsiteX135" fmla="*/ 2789347 w 3681742"/>
              <a:gd name="connsiteY135" fmla="*/ 1412149 h 1896804"/>
              <a:gd name="connsiteX136" fmla="*/ 2872608 w 3681742"/>
              <a:gd name="connsiteY136" fmla="*/ 1426188 h 1896804"/>
              <a:gd name="connsiteX137" fmla="*/ 2987664 w 3681742"/>
              <a:gd name="connsiteY137" fmla="*/ 1448009 h 1896804"/>
              <a:gd name="connsiteX138" fmla="*/ 3015972 w 3681742"/>
              <a:gd name="connsiteY138" fmla="*/ 1460917 h 1896804"/>
              <a:gd name="connsiteX139" fmla="*/ 3036037 w 3681742"/>
              <a:gd name="connsiteY139" fmla="*/ 1468422 h 1896804"/>
              <a:gd name="connsiteX140" fmla="*/ 3036037 w 3681742"/>
              <a:gd name="connsiteY140" fmla="*/ 1491443 h 1896804"/>
              <a:gd name="connsiteX141" fmla="*/ 3036037 w 3681742"/>
              <a:gd name="connsiteY141" fmla="*/ 1514488 h 1896804"/>
              <a:gd name="connsiteX142" fmla="*/ 3058712 w 3681742"/>
              <a:gd name="connsiteY142" fmla="*/ 1516497 h 1896804"/>
              <a:gd name="connsiteX143" fmla="*/ 3201083 w 3681742"/>
              <a:gd name="connsiteY143" fmla="*/ 1522477 h 1896804"/>
              <a:gd name="connsiteX144" fmla="*/ 3335303 w 3681742"/>
              <a:gd name="connsiteY144" fmla="*/ 1529751 h 1896804"/>
              <a:gd name="connsiteX145" fmla="*/ 3420551 w 3681742"/>
              <a:gd name="connsiteY145" fmla="*/ 1558568 h 1896804"/>
              <a:gd name="connsiteX146" fmla="*/ 3558396 w 3681742"/>
              <a:gd name="connsiteY146" fmla="*/ 1609022 h 1896804"/>
              <a:gd name="connsiteX147" fmla="*/ 3645329 w 3681742"/>
              <a:gd name="connsiteY147" fmla="*/ 1644882 h 1896804"/>
              <a:gd name="connsiteX148" fmla="*/ 3675946 w 3681742"/>
              <a:gd name="connsiteY148" fmla="*/ 1660168 h 1896804"/>
              <a:gd name="connsiteX149" fmla="*/ 3681742 w 3681742"/>
              <a:gd name="connsiteY149" fmla="*/ 1681712 h 1896804"/>
              <a:gd name="connsiteX150" fmla="*/ 3678117 w 3681742"/>
              <a:gd name="connsiteY150" fmla="*/ 1705519 h 1896804"/>
              <a:gd name="connsiteX151" fmla="*/ 3678117 w 3681742"/>
              <a:gd name="connsiteY151" fmla="*/ 1770820 h 1896804"/>
              <a:gd name="connsiteX152" fmla="*/ 3681742 w 3681742"/>
              <a:gd name="connsiteY152" fmla="*/ 1810929 h 1896804"/>
              <a:gd name="connsiteX153" fmla="*/ 3676339 w 3681742"/>
              <a:gd name="connsiteY153" fmla="*/ 1848821 h 1896804"/>
              <a:gd name="connsiteX154" fmla="*/ 3672460 w 3681742"/>
              <a:gd name="connsiteY154" fmla="*/ 1896804 h 1896804"/>
              <a:gd name="connsiteX0" fmla="*/ 3672460 w 3681742"/>
              <a:gd name="connsiteY0" fmla="*/ 1896804 h 1896804"/>
              <a:gd name="connsiteX1" fmla="*/ 44580 w 3681742"/>
              <a:gd name="connsiteY1" fmla="*/ 1872276 h 1896804"/>
              <a:gd name="connsiteX2" fmla="*/ 44128 w 3681742"/>
              <a:gd name="connsiteY2" fmla="*/ 1698730 h 1896804"/>
              <a:gd name="connsiteX3" fmla="*/ 46847 w 3681742"/>
              <a:gd name="connsiteY3" fmla="*/ 1648415 h 1896804"/>
              <a:gd name="connsiteX4" fmla="*/ 46903 w 3681742"/>
              <a:gd name="connsiteY4" fmla="*/ 1602187 h 1896804"/>
              <a:gd name="connsiteX5" fmla="*/ 29071 w 3681742"/>
              <a:gd name="connsiteY5" fmla="*/ 1590388 h 1896804"/>
              <a:gd name="connsiteX6" fmla="*/ 45 w 3681742"/>
              <a:gd name="connsiteY6" fmla="*/ 1537232 h 1896804"/>
              <a:gd name="connsiteX7" fmla="*/ 18260 w 3681742"/>
              <a:gd name="connsiteY7" fmla="*/ 1494237 h 1896804"/>
              <a:gd name="connsiteX8" fmla="*/ 25136 w 3681742"/>
              <a:gd name="connsiteY8" fmla="*/ 1487425 h 1896804"/>
              <a:gd name="connsiteX9" fmla="*/ 28637 w 3681742"/>
              <a:gd name="connsiteY9" fmla="*/ 1482414 h 1896804"/>
              <a:gd name="connsiteX10" fmla="*/ 36746 w 3681742"/>
              <a:gd name="connsiteY10" fmla="*/ 1463134 h 1896804"/>
              <a:gd name="connsiteX11" fmla="*/ 9564 w 3681742"/>
              <a:gd name="connsiteY11" fmla="*/ 1354075 h 1896804"/>
              <a:gd name="connsiteX12" fmla="*/ 11005 w 3681742"/>
              <a:gd name="connsiteY12" fmla="*/ 1134134 h 1896804"/>
              <a:gd name="connsiteX13" fmla="*/ 8749 w 3681742"/>
              <a:gd name="connsiteY13" fmla="*/ 996282 h 1896804"/>
              <a:gd name="connsiteX14" fmla="*/ 10149 w 3681742"/>
              <a:gd name="connsiteY14" fmla="*/ 925000 h 1896804"/>
              <a:gd name="connsiteX15" fmla="*/ 14478 w 3681742"/>
              <a:gd name="connsiteY15" fmla="*/ 892765 h 1896804"/>
              <a:gd name="connsiteX16" fmla="*/ 89527 w 3681742"/>
              <a:gd name="connsiteY16" fmla="*/ 893319 h 1896804"/>
              <a:gd name="connsiteX17" fmla="*/ 108594 w 3681742"/>
              <a:gd name="connsiteY17" fmla="*/ 888770 h 1896804"/>
              <a:gd name="connsiteX18" fmla="*/ 114036 w 3681742"/>
              <a:gd name="connsiteY18" fmla="*/ 871614 h 1896804"/>
              <a:gd name="connsiteX19" fmla="*/ 119578 w 3681742"/>
              <a:gd name="connsiteY19" fmla="*/ 855288 h 1896804"/>
              <a:gd name="connsiteX20" fmla="*/ 126710 w 3681742"/>
              <a:gd name="connsiteY20" fmla="*/ 834853 h 1896804"/>
              <a:gd name="connsiteX21" fmla="*/ 133960 w 3681742"/>
              <a:gd name="connsiteY21" fmla="*/ 811277 h 1896804"/>
              <a:gd name="connsiteX22" fmla="*/ 158586 w 3681742"/>
              <a:gd name="connsiteY22" fmla="*/ 750017 h 1896804"/>
              <a:gd name="connsiteX23" fmla="*/ 193555 w 3681742"/>
              <a:gd name="connsiteY23" fmla="*/ 723832 h 1896804"/>
              <a:gd name="connsiteX24" fmla="*/ 217372 w 3681742"/>
              <a:gd name="connsiteY24" fmla="*/ 711501 h 1896804"/>
              <a:gd name="connsiteX25" fmla="*/ 217404 w 3681742"/>
              <a:gd name="connsiteY25" fmla="*/ 689750 h 1896804"/>
              <a:gd name="connsiteX26" fmla="*/ 225888 w 3681742"/>
              <a:gd name="connsiteY26" fmla="*/ 657422 h 1896804"/>
              <a:gd name="connsiteX27" fmla="*/ 238130 w 3681742"/>
              <a:gd name="connsiteY27" fmla="*/ 649202 h 1896804"/>
              <a:gd name="connsiteX28" fmla="*/ 253676 w 3681742"/>
              <a:gd name="connsiteY28" fmla="*/ 701942 h 1896804"/>
              <a:gd name="connsiteX29" fmla="*/ 274452 w 3681742"/>
              <a:gd name="connsiteY29" fmla="*/ 730274 h 1896804"/>
              <a:gd name="connsiteX30" fmla="*/ 328087 w 3681742"/>
              <a:gd name="connsiteY30" fmla="*/ 821229 h 1896804"/>
              <a:gd name="connsiteX31" fmla="*/ 333950 w 3681742"/>
              <a:gd name="connsiteY31" fmla="*/ 838755 h 1896804"/>
              <a:gd name="connsiteX32" fmla="*/ 336582 w 3681742"/>
              <a:gd name="connsiteY32" fmla="*/ 856974 h 1896804"/>
              <a:gd name="connsiteX33" fmla="*/ 339715 w 3681742"/>
              <a:gd name="connsiteY33" fmla="*/ 876994 h 1896804"/>
              <a:gd name="connsiteX34" fmla="*/ 445940 w 3681742"/>
              <a:gd name="connsiteY34" fmla="*/ 883783 h 1896804"/>
              <a:gd name="connsiteX35" fmla="*/ 473225 w 3681742"/>
              <a:gd name="connsiteY35" fmla="*/ 851640 h 1896804"/>
              <a:gd name="connsiteX36" fmla="*/ 509824 w 3681742"/>
              <a:gd name="connsiteY36" fmla="*/ 847553 h 1896804"/>
              <a:gd name="connsiteX37" fmla="*/ 556724 w 3681742"/>
              <a:gd name="connsiteY37" fmla="*/ 841873 h 1896804"/>
              <a:gd name="connsiteX38" fmla="*/ 608854 w 3681742"/>
              <a:gd name="connsiteY38" fmla="*/ 832706 h 1896804"/>
              <a:gd name="connsiteX39" fmla="*/ 650965 w 3681742"/>
              <a:gd name="connsiteY39" fmla="*/ 823700 h 1896804"/>
              <a:gd name="connsiteX40" fmla="*/ 664710 w 3681742"/>
              <a:gd name="connsiteY40" fmla="*/ 792666 h 1896804"/>
              <a:gd name="connsiteX41" fmla="*/ 682365 w 3681742"/>
              <a:gd name="connsiteY41" fmla="*/ 729258 h 1896804"/>
              <a:gd name="connsiteX42" fmla="*/ 694732 w 3681742"/>
              <a:gd name="connsiteY42" fmla="*/ 707507 h 1896804"/>
              <a:gd name="connsiteX43" fmla="*/ 715584 w 3681742"/>
              <a:gd name="connsiteY43" fmla="*/ 677650 h 1896804"/>
              <a:gd name="connsiteX44" fmla="*/ 785303 w 3681742"/>
              <a:gd name="connsiteY44" fmla="*/ 636710 h 1896804"/>
              <a:gd name="connsiteX45" fmla="*/ 801443 w 3681742"/>
              <a:gd name="connsiteY45" fmla="*/ 624195 h 1896804"/>
              <a:gd name="connsiteX46" fmla="*/ 806941 w 3681742"/>
              <a:gd name="connsiteY46" fmla="*/ 594685 h 1896804"/>
              <a:gd name="connsiteX47" fmla="*/ 814734 w 3681742"/>
              <a:gd name="connsiteY47" fmla="*/ 554275 h 1896804"/>
              <a:gd name="connsiteX48" fmla="*/ 838479 w 3681742"/>
              <a:gd name="connsiteY48" fmla="*/ 561734 h 1896804"/>
              <a:gd name="connsiteX49" fmla="*/ 844348 w 3681742"/>
              <a:gd name="connsiteY49" fmla="*/ 585540 h 1896804"/>
              <a:gd name="connsiteX50" fmla="*/ 848641 w 3681742"/>
              <a:gd name="connsiteY50" fmla="*/ 598448 h 1896804"/>
              <a:gd name="connsiteX51" fmla="*/ 850811 w 3681742"/>
              <a:gd name="connsiteY51" fmla="*/ 622809 h 1896804"/>
              <a:gd name="connsiteX52" fmla="*/ 871631 w 3681742"/>
              <a:gd name="connsiteY52" fmla="*/ 642229 h 1896804"/>
              <a:gd name="connsiteX53" fmla="*/ 950173 w 3681742"/>
              <a:gd name="connsiteY53" fmla="*/ 708453 h 1896804"/>
              <a:gd name="connsiteX54" fmla="*/ 953103 w 3681742"/>
              <a:gd name="connsiteY54" fmla="*/ 713326 h 1896804"/>
              <a:gd name="connsiteX55" fmla="*/ 984801 w 3681742"/>
              <a:gd name="connsiteY55" fmla="*/ 806798 h 1896804"/>
              <a:gd name="connsiteX56" fmla="*/ 987239 w 3681742"/>
              <a:gd name="connsiteY56" fmla="*/ 831528 h 1896804"/>
              <a:gd name="connsiteX57" fmla="*/ 1005889 w 3681742"/>
              <a:gd name="connsiteY57" fmla="*/ 844366 h 1896804"/>
              <a:gd name="connsiteX58" fmla="*/ 1039778 w 3681742"/>
              <a:gd name="connsiteY58" fmla="*/ 863162 h 1896804"/>
              <a:gd name="connsiteX59" fmla="*/ 1096867 w 3681742"/>
              <a:gd name="connsiteY59" fmla="*/ 889555 h 1896804"/>
              <a:gd name="connsiteX60" fmla="*/ 1138722 w 3681742"/>
              <a:gd name="connsiteY60" fmla="*/ 909968 h 1896804"/>
              <a:gd name="connsiteX61" fmla="*/ 1192172 w 3681742"/>
              <a:gd name="connsiteY61" fmla="*/ 910499 h 1896804"/>
              <a:gd name="connsiteX62" fmla="*/ 1245623 w 3681742"/>
              <a:gd name="connsiteY62" fmla="*/ 911030 h 1896804"/>
              <a:gd name="connsiteX63" fmla="*/ 1248319 w 3681742"/>
              <a:gd name="connsiteY63" fmla="*/ 895236 h 1896804"/>
              <a:gd name="connsiteX64" fmla="*/ 1254295 w 3681742"/>
              <a:gd name="connsiteY64" fmla="*/ 875285 h 1896804"/>
              <a:gd name="connsiteX65" fmla="*/ 1260164 w 3681742"/>
              <a:gd name="connsiteY65" fmla="*/ 856628 h 1896804"/>
              <a:gd name="connsiteX66" fmla="*/ 1311671 w 3681742"/>
              <a:gd name="connsiteY66" fmla="*/ 788810 h 1896804"/>
              <a:gd name="connsiteX67" fmla="*/ 1323816 w 3681742"/>
              <a:gd name="connsiteY67" fmla="*/ 771353 h 1896804"/>
              <a:gd name="connsiteX68" fmla="*/ 1327136 w 3681742"/>
              <a:gd name="connsiteY68" fmla="*/ 754866 h 1896804"/>
              <a:gd name="connsiteX69" fmla="*/ 1331671 w 3681742"/>
              <a:gd name="connsiteY69" fmla="*/ 742628 h 1896804"/>
              <a:gd name="connsiteX70" fmla="*/ 1337310 w 3681742"/>
              <a:gd name="connsiteY70" fmla="*/ 732376 h 1896804"/>
              <a:gd name="connsiteX71" fmla="*/ 1356451 w 3681742"/>
              <a:gd name="connsiteY71" fmla="*/ 768328 h 1896804"/>
              <a:gd name="connsiteX72" fmla="*/ 1374292 w 3681742"/>
              <a:gd name="connsiteY72" fmla="*/ 794721 h 1896804"/>
              <a:gd name="connsiteX73" fmla="*/ 1420664 w 3681742"/>
              <a:gd name="connsiteY73" fmla="*/ 895605 h 1896804"/>
              <a:gd name="connsiteX74" fmla="*/ 1427073 w 3681742"/>
              <a:gd name="connsiteY74" fmla="*/ 927355 h 1896804"/>
              <a:gd name="connsiteX75" fmla="*/ 1457337 w 3681742"/>
              <a:gd name="connsiteY75" fmla="*/ 918281 h 1896804"/>
              <a:gd name="connsiteX76" fmla="*/ 1518903 w 3681742"/>
              <a:gd name="connsiteY76" fmla="*/ 919620 h 1896804"/>
              <a:gd name="connsiteX77" fmla="*/ 1548735 w 3681742"/>
              <a:gd name="connsiteY77" fmla="*/ 932782 h 1896804"/>
              <a:gd name="connsiteX78" fmla="*/ 1575035 w 3681742"/>
              <a:gd name="connsiteY78" fmla="*/ 946544 h 1896804"/>
              <a:gd name="connsiteX79" fmla="*/ 1586718 w 3681742"/>
              <a:gd name="connsiteY79" fmla="*/ 976862 h 1896804"/>
              <a:gd name="connsiteX80" fmla="*/ 1597847 w 3681742"/>
              <a:gd name="connsiteY80" fmla="*/ 990555 h 1896804"/>
              <a:gd name="connsiteX81" fmla="*/ 1595746 w 3681742"/>
              <a:gd name="connsiteY81" fmla="*/ 1015216 h 1896804"/>
              <a:gd name="connsiteX82" fmla="*/ 1584940 w 3681742"/>
              <a:gd name="connsiteY82" fmla="*/ 1036875 h 1896804"/>
              <a:gd name="connsiteX83" fmla="*/ 1582931 w 3681742"/>
              <a:gd name="connsiteY83" fmla="*/ 1123813 h 1896804"/>
              <a:gd name="connsiteX84" fmla="*/ 1584663 w 3681742"/>
              <a:gd name="connsiteY84" fmla="*/ 1206063 h 1896804"/>
              <a:gd name="connsiteX85" fmla="*/ 1591013 w 3681742"/>
              <a:gd name="connsiteY85" fmla="*/ 1267046 h 1896804"/>
              <a:gd name="connsiteX86" fmla="*/ 1596716 w 3681742"/>
              <a:gd name="connsiteY86" fmla="*/ 1313412 h 1896804"/>
              <a:gd name="connsiteX87" fmla="*/ 1644650 w 3681742"/>
              <a:gd name="connsiteY87" fmla="*/ 1294686 h 1896804"/>
              <a:gd name="connsiteX88" fmla="*/ 1702028 w 3681742"/>
              <a:gd name="connsiteY88" fmla="*/ 1306162 h 1896804"/>
              <a:gd name="connsiteX89" fmla="*/ 1740981 w 3681742"/>
              <a:gd name="connsiteY89" fmla="*/ 1350935 h 1896804"/>
              <a:gd name="connsiteX90" fmla="*/ 1746314 w 3681742"/>
              <a:gd name="connsiteY90" fmla="*/ 1368346 h 1896804"/>
              <a:gd name="connsiteX91" fmla="*/ 1751764 w 3681742"/>
              <a:gd name="connsiteY91" fmla="*/ 1386795 h 1896804"/>
              <a:gd name="connsiteX92" fmla="*/ 1757813 w 3681742"/>
              <a:gd name="connsiteY92" fmla="*/ 1400465 h 1896804"/>
              <a:gd name="connsiteX93" fmla="*/ 1904733 w 3681742"/>
              <a:gd name="connsiteY93" fmla="*/ 1409794 h 1896804"/>
              <a:gd name="connsiteX94" fmla="*/ 1927338 w 3681742"/>
              <a:gd name="connsiteY94" fmla="*/ 1401412 h 1896804"/>
              <a:gd name="connsiteX95" fmla="*/ 1964351 w 3681742"/>
              <a:gd name="connsiteY95" fmla="*/ 1386495 h 1896804"/>
              <a:gd name="connsiteX96" fmla="*/ 2000047 w 3681742"/>
              <a:gd name="connsiteY96" fmla="*/ 1379013 h 1896804"/>
              <a:gd name="connsiteX97" fmla="*/ 2048351 w 3681742"/>
              <a:gd name="connsiteY97" fmla="*/ 1371624 h 1896804"/>
              <a:gd name="connsiteX98" fmla="*/ 2090028 w 3681742"/>
              <a:gd name="connsiteY98" fmla="*/ 1368392 h 1896804"/>
              <a:gd name="connsiteX99" fmla="*/ 2153710 w 3681742"/>
              <a:gd name="connsiteY99" fmla="*/ 1372040 h 1896804"/>
              <a:gd name="connsiteX100" fmla="*/ 2174606 w 3681742"/>
              <a:gd name="connsiteY100" fmla="*/ 1392937 h 1896804"/>
              <a:gd name="connsiteX101" fmla="*/ 2183380 w 3681742"/>
              <a:gd name="connsiteY101" fmla="*/ 1413257 h 1896804"/>
              <a:gd name="connsiteX102" fmla="*/ 2220531 w 3681742"/>
              <a:gd name="connsiteY102" fmla="*/ 1423602 h 1896804"/>
              <a:gd name="connsiteX103" fmla="*/ 2251079 w 3681742"/>
              <a:gd name="connsiteY103" fmla="*/ 1425195 h 1896804"/>
              <a:gd name="connsiteX104" fmla="*/ 2268327 w 3681742"/>
              <a:gd name="connsiteY104" fmla="*/ 1410279 h 1896804"/>
              <a:gd name="connsiteX105" fmla="*/ 2298390 w 3681742"/>
              <a:gd name="connsiteY105" fmla="*/ 1395339 h 1896804"/>
              <a:gd name="connsiteX106" fmla="*/ 2340205 w 3681742"/>
              <a:gd name="connsiteY106" fmla="*/ 1414389 h 1896804"/>
              <a:gd name="connsiteX107" fmla="*/ 2389802 w 3681742"/>
              <a:gd name="connsiteY107" fmla="*/ 1408939 h 1896804"/>
              <a:gd name="connsiteX108" fmla="*/ 2465606 w 3681742"/>
              <a:gd name="connsiteY108" fmla="*/ 1395985 h 1896804"/>
              <a:gd name="connsiteX109" fmla="*/ 2517281 w 3681742"/>
              <a:gd name="connsiteY109" fmla="*/ 1394808 h 1896804"/>
              <a:gd name="connsiteX110" fmla="*/ 2519451 w 3681742"/>
              <a:gd name="connsiteY110" fmla="*/ 1385086 h 1896804"/>
              <a:gd name="connsiteX111" fmla="*/ 2530465 w 3681742"/>
              <a:gd name="connsiteY111" fmla="*/ 1356246 h 1896804"/>
              <a:gd name="connsiteX112" fmla="*/ 2536860 w 3681742"/>
              <a:gd name="connsiteY112" fmla="*/ 1166785 h 1896804"/>
              <a:gd name="connsiteX113" fmla="*/ 2534044 w 3681742"/>
              <a:gd name="connsiteY113" fmla="*/ 1142586 h 1896804"/>
              <a:gd name="connsiteX114" fmla="*/ 2538615 w 3681742"/>
              <a:gd name="connsiteY114" fmla="*/ 1120072 h 1896804"/>
              <a:gd name="connsiteX115" fmla="*/ 2549791 w 3681742"/>
              <a:gd name="connsiteY115" fmla="*/ 968342 h 1896804"/>
              <a:gd name="connsiteX116" fmla="*/ 2557018 w 3681742"/>
              <a:gd name="connsiteY116" fmla="*/ 589974 h 1896804"/>
              <a:gd name="connsiteX117" fmla="*/ 2564268 w 3681742"/>
              <a:gd name="connsiteY117" fmla="*/ 301566 h 1896804"/>
              <a:gd name="connsiteX118" fmla="*/ 2568101 w 3681742"/>
              <a:gd name="connsiteY118" fmla="*/ 162981 h 1896804"/>
              <a:gd name="connsiteX119" fmla="*/ 2585257 w 3681742"/>
              <a:gd name="connsiteY119" fmla="*/ 21448 h 1896804"/>
              <a:gd name="connsiteX120" fmla="*/ 2615227 w 3681742"/>
              <a:gd name="connsiteY120" fmla="*/ 6531 h 1896804"/>
              <a:gd name="connsiteX121" fmla="*/ 2622385 w 3681742"/>
              <a:gd name="connsiteY121" fmla="*/ 18599 h 1896804"/>
              <a:gd name="connsiteX122" fmla="*/ 2628365 w 3681742"/>
              <a:gd name="connsiteY122" fmla="*/ 33109 h 1896804"/>
              <a:gd name="connsiteX123" fmla="*/ 2644066 w 3681742"/>
              <a:gd name="connsiteY123" fmla="*/ 296124 h 1896804"/>
              <a:gd name="connsiteX124" fmla="*/ 2651316 w 3681742"/>
              <a:gd name="connsiteY124" fmla="*/ 570023 h 1896804"/>
              <a:gd name="connsiteX125" fmla="*/ 2658913 w 3681742"/>
              <a:gd name="connsiteY125" fmla="*/ 883136 h 1896804"/>
              <a:gd name="connsiteX126" fmla="*/ 2662492 w 3681742"/>
              <a:gd name="connsiteY126" fmla="*/ 1109173 h 1896804"/>
              <a:gd name="connsiteX127" fmla="*/ 2671520 w 3681742"/>
              <a:gd name="connsiteY127" fmla="*/ 1118894 h 1896804"/>
              <a:gd name="connsiteX128" fmla="*/ 2675999 w 3681742"/>
              <a:gd name="connsiteY128" fmla="*/ 1144479 h 1896804"/>
              <a:gd name="connsiteX129" fmla="*/ 2671612 w 3681742"/>
              <a:gd name="connsiteY129" fmla="*/ 1245894 h 1896804"/>
              <a:gd name="connsiteX130" fmla="*/ 2671751 w 3681742"/>
              <a:gd name="connsiteY130" fmla="*/ 1342738 h 1896804"/>
              <a:gd name="connsiteX131" fmla="*/ 2681587 w 3681742"/>
              <a:gd name="connsiteY131" fmla="*/ 1358093 h 1896804"/>
              <a:gd name="connsiteX132" fmla="*/ 2691400 w 3681742"/>
              <a:gd name="connsiteY132" fmla="*/ 1380306 h 1896804"/>
              <a:gd name="connsiteX133" fmla="*/ 2738803 w 3681742"/>
              <a:gd name="connsiteY133" fmla="*/ 1398271 h 1896804"/>
              <a:gd name="connsiteX134" fmla="*/ 2789347 w 3681742"/>
              <a:gd name="connsiteY134" fmla="*/ 1412149 h 1896804"/>
              <a:gd name="connsiteX135" fmla="*/ 2872608 w 3681742"/>
              <a:gd name="connsiteY135" fmla="*/ 1426188 h 1896804"/>
              <a:gd name="connsiteX136" fmla="*/ 2987664 w 3681742"/>
              <a:gd name="connsiteY136" fmla="*/ 1448009 h 1896804"/>
              <a:gd name="connsiteX137" fmla="*/ 3015972 w 3681742"/>
              <a:gd name="connsiteY137" fmla="*/ 1460917 h 1896804"/>
              <a:gd name="connsiteX138" fmla="*/ 3036037 w 3681742"/>
              <a:gd name="connsiteY138" fmla="*/ 1468422 h 1896804"/>
              <a:gd name="connsiteX139" fmla="*/ 3036037 w 3681742"/>
              <a:gd name="connsiteY139" fmla="*/ 1491443 h 1896804"/>
              <a:gd name="connsiteX140" fmla="*/ 3036037 w 3681742"/>
              <a:gd name="connsiteY140" fmla="*/ 1514488 h 1896804"/>
              <a:gd name="connsiteX141" fmla="*/ 3058712 w 3681742"/>
              <a:gd name="connsiteY141" fmla="*/ 1516497 h 1896804"/>
              <a:gd name="connsiteX142" fmla="*/ 3201083 w 3681742"/>
              <a:gd name="connsiteY142" fmla="*/ 1522477 h 1896804"/>
              <a:gd name="connsiteX143" fmla="*/ 3335303 w 3681742"/>
              <a:gd name="connsiteY143" fmla="*/ 1529751 h 1896804"/>
              <a:gd name="connsiteX144" fmla="*/ 3420551 w 3681742"/>
              <a:gd name="connsiteY144" fmla="*/ 1558568 h 1896804"/>
              <a:gd name="connsiteX145" fmla="*/ 3558396 w 3681742"/>
              <a:gd name="connsiteY145" fmla="*/ 1609022 h 1896804"/>
              <a:gd name="connsiteX146" fmla="*/ 3645329 w 3681742"/>
              <a:gd name="connsiteY146" fmla="*/ 1644882 h 1896804"/>
              <a:gd name="connsiteX147" fmla="*/ 3675946 w 3681742"/>
              <a:gd name="connsiteY147" fmla="*/ 1660168 h 1896804"/>
              <a:gd name="connsiteX148" fmla="*/ 3681742 w 3681742"/>
              <a:gd name="connsiteY148" fmla="*/ 1681712 h 1896804"/>
              <a:gd name="connsiteX149" fmla="*/ 3678117 w 3681742"/>
              <a:gd name="connsiteY149" fmla="*/ 1705519 h 1896804"/>
              <a:gd name="connsiteX150" fmla="*/ 3678117 w 3681742"/>
              <a:gd name="connsiteY150" fmla="*/ 1770820 h 1896804"/>
              <a:gd name="connsiteX151" fmla="*/ 3681742 w 3681742"/>
              <a:gd name="connsiteY151" fmla="*/ 1810929 h 1896804"/>
              <a:gd name="connsiteX152" fmla="*/ 3676339 w 3681742"/>
              <a:gd name="connsiteY152" fmla="*/ 1848821 h 1896804"/>
              <a:gd name="connsiteX153" fmla="*/ 3672460 w 3681742"/>
              <a:gd name="connsiteY153" fmla="*/ 1896804 h 1896804"/>
              <a:gd name="connsiteX0" fmla="*/ 3672460 w 3681742"/>
              <a:gd name="connsiteY0" fmla="*/ 1896804 h 1896804"/>
              <a:gd name="connsiteX1" fmla="*/ 44580 w 3681742"/>
              <a:gd name="connsiteY1" fmla="*/ 1872276 h 1896804"/>
              <a:gd name="connsiteX2" fmla="*/ 44128 w 3681742"/>
              <a:gd name="connsiteY2" fmla="*/ 1698730 h 1896804"/>
              <a:gd name="connsiteX3" fmla="*/ 46847 w 3681742"/>
              <a:gd name="connsiteY3" fmla="*/ 1648415 h 1896804"/>
              <a:gd name="connsiteX4" fmla="*/ 46903 w 3681742"/>
              <a:gd name="connsiteY4" fmla="*/ 1602187 h 1896804"/>
              <a:gd name="connsiteX5" fmla="*/ 29071 w 3681742"/>
              <a:gd name="connsiteY5" fmla="*/ 1590388 h 1896804"/>
              <a:gd name="connsiteX6" fmla="*/ 45 w 3681742"/>
              <a:gd name="connsiteY6" fmla="*/ 1537232 h 1896804"/>
              <a:gd name="connsiteX7" fmla="*/ 18260 w 3681742"/>
              <a:gd name="connsiteY7" fmla="*/ 1494237 h 1896804"/>
              <a:gd name="connsiteX8" fmla="*/ 25136 w 3681742"/>
              <a:gd name="connsiteY8" fmla="*/ 1487425 h 1896804"/>
              <a:gd name="connsiteX9" fmla="*/ 28637 w 3681742"/>
              <a:gd name="connsiteY9" fmla="*/ 1482414 h 1896804"/>
              <a:gd name="connsiteX10" fmla="*/ 9564 w 3681742"/>
              <a:gd name="connsiteY10" fmla="*/ 1354075 h 1896804"/>
              <a:gd name="connsiteX11" fmla="*/ 11005 w 3681742"/>
              <a:gd name="connsiteY11" fmla="*/ 1134134 h 1896804"/>
              <a:gd name="connsiteX12" fmla="*/ 8749 w 3681742"/>
              <a:gd name="connsiteY12" fmla="*/ 996282 h 1896804"/>
              <a:gd name="connsiteX13" fmla="*/ 10149 w 3681742"/>
              <a:gd name="connsiteY13" fmla="*/ 925000 h 1896804"/>
              <a:gd name="connsiteX14" fmla="*/ 14478 w 3681742"/>
              <a:gd name="connsiteY14" fmla="*/ 892765 h 1896804"/>
              <a:gd name="connsiteX15" fmla="*/ 89527 w 3681742"/>
              <a:gd name="connsiteY15" fmla="*/ 893319 h 1896804"/>
              <a:gd name="connsiteX16" fmla="*/ 108594 w 3681742"/>
              <a:gd name="connsiteY16" fmla="*/ 888770 h 1896804"/>
              <a:gd name="connsiteX17" fmla="*/ 114036 w 3681742"/>
              <a:gd name="connsiteY17" fmla="*/ 871614 h 1896804"/>
              <a:gd name="connsiteX18" fmla="*/ 119578 w 3681742"/>
              <a:gd name="connsiteY18" fmla="*/ 855288 h 1896804"/>
              <a:gd name="connsiteX19" fmla="*/ 126710 w 3681742"/>
              <a:gd name="connsiteY19" fmla="*/ 834853 h 1896804"/>
              <a:gd name="connsiteX20" fmla="*/ 133960 w 3681742"/>
              <a:gd name="connsiteY20" fmla="*/ 811277 h 1896804"/>
              <a:gd name="connsiteX21" fmla="*/ 158586 w 3681742"/>
              <a:gd name="connsiteY21" fmla="*/ 750017 h 1896804"/>
              <a:gd name="connsiteX22" fmla="*/ 193555 w 3681742"/>
              <a:gd name="connsiteY22" fmla="*/ 723832 h 1896804"/>
              <a:gd name="connsiteX23" fmla="*/ 217372 w 3681742"/>
              <a:gd name="connsiteY23" fmla="*/ 711501 h 1896804"/>
              <a:gd name="connsiteX24" fmla="*/ 217404 w 3681742"/>
              <a:gd name="connsiteY24" fmla="*/ 689750 h 1896804"/>
              <a:gd name="connsiteX25" fmla="*/ 225888 w 3681742"/>
              <a:gd name="connsiteY25" fmla="*/ 657422 h 1896804"/>
              <a:gd name="connsiteX26" fmla="*/ 238130 w 3681742"/>
              <a:gd name="connsiteY26" fmla="*/ 649202 h 1896804"/>
              <a:gd name="connsiteX27" fmla="*/ 253676 w 3681742"/>
              <a:gd name="connsiteY27" fmla="*/ 701942 h 1896804"/>
              <a:gd name="connsiteX28" fmla="*/ 274452 w 3681742"/>
              <a:gd name="connsiteY28" fmla="*/ 730274 h 1896804"/>
              <a:gd name="connsiteX29" fmla="*/ 328087 w 3681742"/>
              <a:gd name="connsiteY29" fmla="*/ 821229 h 1896804"/>
              <a:gd name="connsiteX30" fmla="*/ 333950 w 3681742"/>
              <a:gd name="connsiteY30" fmla="*/ 838755 h 1896804"/>
              <a:gd name="connsiteX31" fmla="*/ 336582 w 3681742"/>
              <a:gd name="connsiteY31" fmla="*/ 856974 h 1896804"/>
              <a:gd name="connsiteX32" fmla="*/ 339715 w 3681742"/>
              <a:gd name="connsiteY32" fmla="*/ 876994 h 1896804"/>
              <a:gd name="connsiteX33" fmla="*/ 445940 w 3681742"/>
              <a:gd name="connsiteY33" fmla="*/ 883783 h 1896804"/>
              <a:gd name="connsiteX34" fmla="*/ 473225 w 3681742"/>
              <a:gd name="connsiteY34" fmla="*/ 851640 h 1896804"/>
              <a:gd name="connsiteX35" fmla="*/ 509824 w 3681742"/>
              <a:gd name="connsiteY35" fmla="*/ 847553 h 1896804"/>
              <a:gd name="connsiteX36" fmla="*/ 556724 w 3681742"/>
              <a:gd name="connsiteY36" fmla="*/ 841873 h 1896804"/>
              <a:gd name="connsiteX37" fmla="*/ 608854 w 3681742"/>
              <a:gd name="connsiteY37" fmla="*/ 832706 h 1896804"/>
              <a:gd name="connsiteX38" fmla="*/ 650965 w 3681742"/>
              <a:gd name="connsiteY38" fmla="*/ 823700 h 1896804"/>
              <a:gd name="connsiteX39" fmla="*/ 664710 w 3681742"/>
              <a:gd name="connsiteY39" fmla="*/ 792666 h 1896804"/>
              <a:gd name="connsiteX40" fmla="*/ 682365 w 3681742"/>
              <a:gd name="connsiteY40" fmla="*/ 729258 h 1896804"/>
              <a:gd name="connsiteX41" fmla="*/ 694732 w 3681742"/>
              <a:gd name="connsiteY41" fmla="*/ 707507 h 1896804"/>
              <a:gd name="connsiteX42" fmla="*/ 715584 w 3681742"/>
              <a:gd name="connsiteY42" fmla="*/ 677650 h 1896804"/>
              <a:gd name="connsiteX43" fmla="*/ 785303 w 3681742"/>
              <a:gd name="connsiteY43" fmla="*/ 636710 h 1896804"/>
              <a:gd name="connsiteX44" fmla="*/ 801443 w 3681742"/>
              <a:gd name="connsiteY44" fmla="*/ 624195 h 1896804"/>
              <a:gd name="connsiteX45" fmla="*/ 806941 w 3681742"/>
              <a:gd name="connsiteY45" fmla="*/ 594685 h 1896804"/>
              <a:gd name="connsiteX46" fmla="*/ 814734 w 3681742"/>
              <a:gd name="connsiteY46" fmla="*/ 554275 h 1896804"/>
              <a:gd name="connsiteX47" fmla="*/ 838479 w 3681742"/>
              <a:gd name="connsiteY47" fmla="*/ 561734 h 1896804"/>
              <a:gd name="connsiteX48" fmla="*/ 844348 w 3681742"/>
              <a:gd name="connsiteY48" fmla="*/ 585540 h 1896804"/>
              <a:gd name="connsiteX49" fmla="*/ 848641 w 3681742"/>
              <a:gd name="connsiteY49" fmla="*/ 598448 h 1896804"/>
              <a:gd name="connsiteX50" fmla="*/ 850811 w 3681742"/>
              <a:gd name="connsiteY50" fmla="*/ 622809 h 1896804"/>
              <a:gd name="connsiteX51" fmla="*/ 871631 w 3681742"/>
              <a:gd name="connsiteY51" fmla="*/ 642229 h 1896804"/>
              <a:gd name="connsiteX52" fmla="*/ 950173 w 3681742"/>
              <a:gd name="connsiteY52" fmla="*/ 708453 h 1896804"/>
              <a:gd name="connsiteX53" fmla="*/ 953103 w 3681742"/>
              <a:gd name="connsiteY53" fmla="*/ 713326 h 1896804"/>
              <a:gd name="connsiteX54" fmla="*/ 984801 w 3681742"/>
              <a:gd name="connsiteY54" fmla="*/ 806798 h 1896804"/>
              <a:gd name="connsiteX55" fmla="*/ 987239 w 3681742"/>
              <a:gd name="connsiteY55" fmla="*/ 831528 h 1896804"/>
              <a:gd name="connsiteX56" fmla="*/ 1005889 w 3681742"/>
              <a:gd name="connsiteY56" fmla="*/ 844366 h 1896804"/>
              <a:gd name="connsiteX57" fmla="*/ 1039778 w 3681742"/>
              <a:gd name="connsiteY57" fmla="*/ 863162 h 1896804"/>
              <a:gd name="connsiteX58" fmla="*/ 1096867 w 3681742"/>
              <a:gd name="connsiteY58" fmla="*/ 889555 h 1896804"/>
              <a:gd name="connsiteX59" fmla="*/ 1138722 w 3681742"/>
              <a:gd name="connsiteY59" fmla="*/ 909968 h 1896804"/>
              <a:gd name="connsiteX60" fmla="*/ 1192172 w 3681742"/>
              <a:gd name="connsiteY60" fmla="*/ 910499 h 1896804"/>
              <a:gd name="connsiteX61" fmla="*/ 1245623 w 3681742"/>
              <a:gd name="connsiteY61" fmla="*/ 911030 h 1896804"/>
              <a:gd name="connsiteX62" fmla="*/ 1248319 w 3681742"/>
              <a:gd name="connsiteY62" fmla="*/ 895236 h 1896804"/>
              <a:gd name="connsiteX63" fmla="*/ 1254295 w 3681742"/>
              <a:gd name="connsiteY63" fmla="*/ 875285 h 1896804"/>
              <a:gd name="connsiteX64" fmla="*/ 1260164 w 3681742"/>
              <a:gd name="connsiteY64" fmla="*/ 856628 h 1896804"/>
              <a:gd name="connsiteX65" fmla="*/ 1311671 w 3681742"/>
              <a:gd name="connsiteY65" fmla="*/ 788810 h 1896804"/>
              <a:gd name="connsiteX66" fmla="*/ 1323816 w 3681742"/>
              <a:gd name="connsiteY66" fmla="*/ 771353 h 1896804"/>
              <a:gd name="connsiteX67" fmla="*/ 1327136 w 3681742"/>
              <a:gd name="connsiteY67" fmla="*/ 754866 h 1896804"/>
              <a:gd name="connsiteX68" fmla="*/ 1331671 w 3681742"/>
              <a:gd name="connsiteY68" fmla="*/ 742628 h 1896804"/>
              <a:gd name="connsiteX69" fmla="*/ 1337310 w 3681742"/>
              <a:gd name="connsiteY69" fmla="*/ 732376 h 1896804"/>
              <a:gd name="connsiteX70" fmla="*/ 1356451 w 3681742"/>
              <a:gd name="connsiteY70" fmla="*/ 768328 h 1896804"/>
              <a:gd name="connsiteX71" fmla="*/ 1374292 w 3681742"/>
              <a:gd name="connsiteY71" fmla="*/ 794721 h 1896804"/>
              <a:gd name="connsiteX72" fmla="*/ 1420664 w 3681742"/>
              <a:gd name="connsiteY72" fmla="*/ 895605 h 1896804"/>
              <a:gd name="connsiteX73" fmla="*/ 1427073 w 3681742"/>
              <a:gd name="connsiteY73" fmla="*/ 927355 h 1896804"/>
              <a:gd name="connsiteX74" fmla="*/ 1457337 w 3681742"/>
              <a:gd name="connsiteY74" fmla="*/ 918281 h 1896804"/>
              <a:gd name="connsiteX75" fmla="*/ 1518903 w 3681742"/>
              <a:gd name="connsiteY75" fmla="*/ 919620 h 1896804"/>
              <a:gd name="connsiteX76" fmla="*/ 1548735 w 3681742"/>
              <a:gd name="connsiteY76" fmla="*/ 932782 h 1896804"/>
              <a:gd name="connsiteX77" fmla="*/ 1575035 w 3681742"/>
              <a:gd name="connsiteY77" fmla="*/ 946544 h 1896804"/>
              <a:gd name="connsiteX78" fmla="*/ 1586718 w 3681742"/>
              <a:gd name="connsiteY78" fmla="*/ 976862 h 1896804"/>
              <a:gd name="connsiteX79" fmla="*/ 1597847 w 3681742"/>
              <a:gd name="connsiteY79" fmla="*/ 990555 h 1896804"/>
              <a:gd name="connsiteX80" fmla="*/ 1595746 w 3681742"/>
              <a:gd name="connsiteY80" fmla="*/ 1015216 h 1896804"/>
              <a:gd name="connsiteX81" fmla="*/ 1584940 w 3681742"/>
              <a:gd name="connsiteY81" fmla="*/ 1036875 h 1896804"/>
              <a:gd name="connsiteX82" fmla="*/ 1582931 w 3681742"/>
              <a:gd name="connsiteY82" fmla="*/ 1123813 h 1896804"/>
              <a:gd name="connsiteX83" fmla="*/ 1584663 w 3681742"/>
              <a:gd name="connsiteY83" fmla="*/ 1206063 h 1896804"/>
              <a:gd name="connsiteX84" fmla="*/ 1591013 w 3681742"/>
              <a:gd name="connsiteY84" fmla="*/ 1267046 h 1896804"/>
              <a:gd name="connsiteX85" fmla="*/ 1596716 w 3681742"/>
              <a:gd name="connsiteY85" fmla="*/ 1313412 h 1896804"/>
              <a:gd name="connsiteX86" fmla="*/ 1644650 w 3681742"/>
              <a:gd name="connsiteY86" fmla="*/ 1294686 h 1896804"/>
              <a:gd name="connsiteX87" fmla="*/ 1702028 w 3681742"/>
              <a:gd name="connsiteY87" fmla="*/ 1306162 h 1896804"/>
              <a:gd name="connsiteX88" fmla="*/ 1740981 w 3681742"/>
              <a:gd name="connsiteY88" fmla="*/ 1350935 h 1896804"/>
              <a:gd name="connsiteX89" fmla="*/ 1746314 w 3681742"/>
              <a:gd name="connsiteY89" fmla="*/ 1368346 h 1896804"/>
              <a:gd name="connsiteX90" fmla="*/ 1751764 w 3681742"/>
              <a:gd name="connsiteY90" fmla="*/ 1386795 h 1896804"/>
              <a:gd name="connsiteX91" fmla="*/ 1757813 w 3681742"/>
              <a:gd name="connsiteY91" fmla="*/ 1400465 h 1896804"/>
              <a:gd name="connsiteX92" fmla="*/ 1904733 w 3681742"/>
              <a:gd name="connsiteY92" fmla="*/ 1409794 h 1896804"/>
              <a:gd name="connsiteX93" fmla="*/ 1927338 w 3681742"/>
              <a:gd name="connsiteY93" fmla="*/ 1401412 h 1896804"/>
              <a:gd name="connsiteX94" fmla="*/ 1964351 w 3681742"/>
              <a:gd name="connsiteY94" fmla="*/ 1386495 h 1896804"/>
              <a:gd name="connsiteX95" fmla="*/ 2000047 w 3681742"/>
              <a:gd name="connsiteY95" fmla="*/ 1379013 h 1896804"/>
              <a:gd name="connsiteX96" fmla="*/ 2048351 w 3681742"/>
              <a:gd name="connsiteY96" fmla="*/ 1371624 h 1896804"/>
              <a:gd name="connsiteX97" fmla="*/ 2090028 w 3681742"/>
              <a:gd name="connsiteY97" fmla="*/ 1368392 h 1896804"/>
              <a:gd name="connsiteX98" fmla="*/ 2153710 w 3681742"/>
              <a:gd name="connsiteY98" fmla="*/ 1372040 h 1896804"/>
              <a:gd name="connsiteX99" fmla="*/ 2174606 w 3681742"/>
              <a:gd name="connsiteY99" fmla="*/ 1392937 h 1896804"/>
              <a:gd name="connsiteX100" fmla="*/ 2183380 w 3681742"/>
              <a:gd name="connsiteY100" fmla="*/ 1413257 h 1896804"/>
              <a:gd name="connsiteX101" fmla="*/ 2220531 w 3681742"/>
              <a:gd name="connsiteY101" fmla="*/ 1423602 h 1896804"/>
              <a:gd name="connsiteX102" fmla="*/ 2251079 w 3681742"/>
              <a:gd name="connsiteY102" fmla="*/ 1425195 h 1896804"/>
              <a:gd name="connsiteX103" fmla="*/ 2268327 w 3681742"/>
              <a:gd name="connsiteY103" fmla="*/ 1410279 h 1896804"/>
              <a:gd name="connsiteX104" fmla="*/ 2298390 w 3681742"/>
              <a:gd name="connsiteY104" fmla="*/ 1395339 h 1896804"/>
              <a:gd name="connsiteX105" fmla="*/ 2340205 w 3681742"/>
              <a:gd name="connsiteY105" fmla="*/ 1414389 h 1896804"/>
              <a:gd name="connsiteX106" fmla="*/ 2389802 w 3681742"/>
              <a:gd name="connsiteY106" fmla="*/ 1408939 h 1896804"/>
              <a:gd name="connsiteX107" fmla="*/ 2465606 w 3681742"/>
              <a:gd name="connsiteY107" fmla="*/ 1395985 h 1896804"/>
              <a:gd name="connsiteX108" fmla="*/ 2517281 w 3681742"/>
              <a:gd name="connsiteY108" fmla="*/ 1394808 h 1896804"/>
              <a:gd name="connsiteX109" fmla="*/ 2519451 w 3681742"/>
              <a:gd name="connsiteY109" fmla="*/ 1385086 h 1896804"/>
              <a:gd name="connsiteX110" fmla="*/ 2530465 w 3681742"/>
              <a:gd name="connsiteY110" fmla="*/ 1356246 h 1896804"/>
              <a:gd name="connsiteX111" fmla="*/ 2536860 w 3681742"/>
              <a:gd name="connsiteY111" fmla="*/ 1166785 h 1896804"/>
              <a:gd name="connsiteX112" fmla="*/ 2534044 w 3681742"/>
              <a:gd name="connsiteY112" fmla="*/ 1142586 h 1896804"/>
              <a:gd name="connsiteX113" fmla="*/ 2538615 w 3681742"/>
              <a:gd name="connsiteY113" fmla="*/ 1120072 h 1896804"/>
              <a:gd name="connsiteX114" fmla="*/ 2549791 w 3681742"/>
              <a:gd name="connsiteY114" fmla="*/ 968342 h 1896804"/>
              <a:gd name="connsiteX115" fmla="*/ 2557018 w 3681742"/>
              <a:gd name="connsiteY115" fmla="*/ 589974 h 1896804"/>
              <a:gd name="connsiteX116" fmla="*/ 2564268 w 3681742"/>
              <a:gd name="connsiteY116" fmla="*/ 301566 h 1896804"/>
              <a:gd name="connsiteX117" fmla="*/ 2568101 w 3681742"/>
              <a:gd name="connsiteY117" fmla="*/ 162981 h 1896804"/>
              <a:gd name="connsiteX118" fmla="*/ 2585257 w 3681742"/>
              <a:gd name="connsiteY118" fmla="*/ 21448 h 1896804"/>
              <a:gd name="connsiteX119" fmla="*/ 2615227 w 3681742"/>
              <a:gd name="connsiteY119" fmla="*/ 6531 h 1896804"/>
              <a:gd name="connsiteX120" fmla="*/ 2622385 w 3681742"/>
              <a:gd name="connsiteY120" fmla="*/ 18599 h 1896804"/>
              <a:gd name="connsiteX121" fmla="*/ 2628365 w 3681742"/>
              <a:gd name="connsiteY121" fmla="*/ 33109 h 1896804"/>
              <a:gd name="connsiteX122" fmla="*/ 2644066 w 3681742"/>
              <a:gd name="connsiteY122" fmla="*/ 296124 h 1896804"/>
              <a:gd name="connsiteX123" fmla="*/ 2651316 w 3681742"/>
              <a:gd name="connsiteY123" fmla="*/ 570023 h 1896804"/>
              <a:gd name="connsiteX124" fmla="*/ 2658913 w 3681742"/>
              <a:gd name="connsiteY124" fmla="*/ 883136 h 1896804"/>
              <a:gd name="connsiteX125" fmla="*/ 2662492 w 3681742"/>
              <a:gd name="connsiteY125" fmla="*/ 1109173 h 1896804"/>
              <a:gd name="connsiteX126" fmla="*/ 2671520 w 3681742"/>
              <a:gd name="connsiteY126" fmla="*/ 1118894 h 1896804"/>
              <a:gd name="connsiteX127" fmla="*/ 2675999 w 3681742"/>
              <a:gd name="connsiteY127" fmla="*/ 1144479 h 1896804"/>
              <a:gd name="connsiteX128" fmla="*/ 2671612 w 3681742"/>
              <a:gd name="connsiteY128" fmla="*/ 1245894 h 1896804"/>
              <a:gd name="connsiteX129" fmla="*/ 2671751 w 3681742"/>
              <a:gd name="connsiteY129" fmla="*/ 1342738 h 1896804"/>
              <a:gd name="connsiteX130" fmla="*/ 2681587 w 3681742"/>
              <a:gd name="connsiteY130" fmla="*/ 1358093 h 1896804"/>
              <a:gd name="connsiteX131" fmla="*/ 2691400 w 3681742"/>
              <a:gd name="connsiteY131" fmla="*/ 1380306 h 1896804"/>
              <a:gd name="connsiteX132" fmla="*/ 2738803 w 3681742"/>
              <a:gd name="connsiteY132" fmla="*/ 1398271 h 1896804"/>
              <a:gd name="connsiteX133" fmla="*/ 2789347 w 3681742"/>
              <a:gd name="connsiteY133" fmla="*/ 1412149 h 1896804"/>
              <a:gd name="connsiteX134" fmla="*/ 2872608 w 3681742"/>
              <a:gd name="connsiteY134" fmla="*/ 1426188 h 1896804"/>
              <a:gd name="connsiteX135" fmla="*/ 2987664 w 3681742"/>
              <a:gd name="connsiteY135" fmla="*/ 1448009 h 1896804"/>
              <a:gd name="connsiteX136" fmla="*/ 3015972 w 3681742"/>
              <a:gd name="connsiteY136" fmla="*/ 1460917 h 1896804"/>
              <a:gd name="connsiteX137" fmla="*/ 3036037 w 3681742"/>
              <a:gd name="connsiteY137" fmla="*/ 1468422 h 1896804"/>
              <a:gd name="connsiteX138" fmla="*/ 3036037 w 3681742"/>
              <a:gd name="connsiteY138" fmla="*/ 1491443 h 1896804"/>
              <a:gd name="connsiteX139" fmla="*/ 3036037 w 3681742"/>
              <a:gd name="connsiteY139" fmla="*/ 1514488 h 1896804"/>
              <a:gd name="connsiteX140" fmla="*/ 3058712 w 3681742"/>
              <a:gd name="connsiteY140" fmla="*/ 1516497 h 1896804"/>
              <a:gd name="connsiteX141" fmla="*/ 3201083 w 3681742"/>
              <a:gd name="connsiteY141" fmla="*/ 1522477 h 1896804"/>
              <a:gd name="connsiteX142" fmla="*/ 3335303 w 3681742"/>
              <a:gd name="connsiteY142" fmla="*/ 1529751 h 1896804"/>
              <a:gd name="connsiteX143" fmla="*/ 3420551 w 3681742"/>
              <a:gd name="connsiteY143" fmla="*/ 1558568 h 1896804"/>
              <a:gd name="connsiteX144" fmla="*/ 3558396 w 3681742"/>
              <a:gd name="connsiteY144" fmla="*/ 1609022 h 1896804"/>
              <a:gd name="connsiteX145" fmla="*/ 3645329 w 3681742"/>
              <a:gd name="connsiteY145" fmla="*/ 1644882 h 1896804"/>
              <a:gd name="connsiteX146" fmla="*/ 3675946 w 3681742"/>
              <a:gd name="connsiteY146" fmla="*/ 1660168 h 1896804"/>
              <a:gd name="connsiteX147" fmla="*/ 3681742 w 3681742"/>
              <a:gd name="connsiteY147" fmla="*/ 1681712 h 1896804"/>
              <a:gd name="connsiteX148" fmla="*/ 3678117 w 3681742"/>
              <a:gd name="connsiteY148" fmla="*/ 1705519 h 1896804"/>
              <a:gd name="connsiteX149" fmla="*/ 3678117 w 3681742"/>
              <a:gd name="connsiteY149" fmla="*/ 1770820 h 1896804"/>
              <a:gd name="connsiteX150" fmla="*/ 3681742 w 3681742"/>
              <a:gd name="connsiteY150" fmla="*/ 1810929 h 1896804"/>
              <a:gd name="connsiteX151" fmla="*/ 3676339 w 3681742"/>
              <a:gd name="connsiteY151" fmla="*/ 1848821 h 1896804"/>
              <a:gd name="connsiteX152" fmla="*/ 3672460 w 3681742"/>
              <a:gd name="connsiteY152" fmla="*/ 1896804 h 1896804"/>
              <a:gd name="connsiteX0" fmla="*/ 3672460 w 3681742"/>
              <a:gd name="connsiteY0" fmla="*/ 1896804 h 1896804"/>
              <a:gd name="connsiteX1" fmla="*/ 44580 w 3681742"/>
              <a:gd name="connsiteY1" fmla="*/ 1872276 h 1896804"/>
              <a:gd name="connsiteX2" fmla="*/ 44128 w 3681742"/>
              <a:gd name="connsiteY2" fmla="*/ 1698730 h 1896804"/>
              <a:gd name="connsiteX3" fmla="*/ 46847 w 3681742"/>
              <a:gd name="connsiteY3" fmla="*/ 1648415 h 1896804"/>
              <a:gd name="connsiteX4" fmla="*/ 46903 w 3681742"/>
              <a:gd name="connsiteY4" fmla="*/ 1602187 h 1896804"/>
              <a:gd name="connsiteX5" fmla="*/ 29071 w 3681742"/>
              <a:gd name="connsiteY5" fmla="*/ 1590388 h 1896804"/>
              <a:gd name="connsiteX6" fmla="*/ 45 w 3681742"/>
              <a:gd name="connsiteY6" fmla="*/ 1537232 h 1896804"/>
              <a:gd name="connsiteX7" fmla="*/ 18260 w 3681742"/>
              <a:gd name="connsiteY7" fmla="*/ 1494237 h 1896804"/>
              <a:gd name="connsiteX8" fmla="*/ 25136 w 3681742"/>
              <a:gd name="connsiteY8" fmla="*/ 1487425 h 1896804"/>
              <a:gd name="connsiteX9" fmla="*/ 9564 w 3681742"/>
              <a:gd name="connsiteY9" fmla="*/ 1354075 h 1896804"/>
              <a:gd name="connsiteX10" fmla="*/ 11005 w 3681742"/>
              <a:gd name="connsiteY10" fmla="*/ 1134134 h 1896804"/>
              <a:gd name="connsiteX11" fmla="*/ 8749 w 3681742"/>
              <a:gd name="connsiteY11" fmla="*/ 996282 h 1896804"/>
              <a:gd name="connsiteX12" fmla="*/ 10149 w 3681742"/>
              <a:gd name="connsiteY12" fmla="*/ 925000 h 1896804"/>
              <a:gd name="connsiteX13" fmla="*/ 14478 w 3681742"/>
              <a:gd name="connsiteY13" fmla="*/ 892765 h 1896804"/>
              <a:gd name="connsiteX14" fmla="*/ 89527 w 3681742"/>
              <a:gd name="connsiteY14" fmla="*/ 893319 h 1896804"/>
              <a:gd name="connsiteX15" fmla="*/ 108594 w 3681742"/>
              <a:gd name="connsiteY15" fmla="*/ 888770 h 1896804"/>
              <a:gd name="connsiteX16" fmla="*/ 114036 w 3681742"/>
              <a:gd name="connsiteY16" fmla="*/ 871614 h 1896804"/>
              <a:gd name="connsiteX17" fmla="*/ 119578 w 3681742"/>
              <a:gd name="connsiteY17" fmla="*/ 855288 h 1896804"/>
              <a:gd name="connsiteX18" fmla="*/ 126710 w 3681742"/>
              <a:gd name="connsiteY18" fmla="*/ 834853 h 1896804"/>
              <a:gd name="connsiteX19" fmla="*/ 133960 w 3681742"/>
              <a:gd name="connsiteY19" fmla="*/ 811277 h 1896804"/>
              <a:gd name="connsiteX20" fmla="*/ 158586 w 3681742"/>
              <a:gd name="connsiteY20" fmla="*/ 750017 h 1896804"/>
              <a:gd name="connsiteX21" fmla="*/ 193555 w 3681742"/>
              <a:gd name="connsiteY21" fmla="*/ 723832 h 1896804"/>
              <a:gd name="connsiteX22" fmla="*/ 217372 w 3681742"/>
              <a:gd name="connsiteY22" fmla="*/ 711501 h 1896804"/>
              <a:gd name="connsiteX23" fmla="*/ 217404 w 3681742"/>
              <a:gd name="connsiteY23" fmla="*/ 689750 h 1896804"/>
              <a:gd name="connsiteX24" fmla="*/ 225888 w 3681742"/>
              <a:gd name="connsiteY24" fmla="*/ 657422 h 1896804"/>
              <a:gd name="connsiteX25" fmla="*/ 238130 w 3681742"/>
              <a:gd name="connsiteY25" fmla="*/ 649202 h 1896804"/>
              <a:gd name="connsiteX26" fmla="*/ 253676 w 3681742"/>
              <a:gd name="connsiteY26" fmla="*/ 701942 h 1896804"/>
              <a:gd name="connsiteX27" fmla="*/ 274452 w 3681742"/>
              <a:gd name="connsiteY27" fmla="*/ 730274 h 1896804"/>
              <a:gd name="connsiteX28" fmla="*/ 328087 w 3681742"/>
              <a:gd name="connsiteY28" fmla="*/ 821229 h 1896804"/>
              <a:gd name="connsiteX29" fmla="*/ 333950 w 3681742"/>
              <a:gd name="connsiteY29" fmla="*/ 838755 h 1896804"/>
              <a:gd name="connsiteX30" fmla="*/ 336582 w 3681742"/>
              <a:gd name="connsiteY30" fmla="*/ 856974 h 1896804"/>
              <a:gd name="connsiteX31" fmla="*/ 339715 w 3681742"/>
              <a:gd name="connsiteY31" fmla="*/ 876994 h 1896804"/>
              <a:gd name="connsiteX32" fmla="*/ 445940 w 3681742"/>
              <a:gd name="connsiteY32" fmla="*/ 883783 h 1896804"/>
              <a:gd name="connsiteX33" fmla="*/ 473225 w 3681742"/>
              <a:gd name="connsiteY33" fmla="*/ 851640 h 1896804"/>
              <a:gd name="connsiteX34" fmla="*/ 509824 w 3681742"/>
              <a:gd name="connsiteY34" fmla="*/ 847553 h 1896804"/>
              <a:gd name="connsiteX35" fmla="*/ 556724 w 3681742"/>
              <a:gd name="connsiteY35" fmla="*/ 841873 h 1896804"/>
              <a:gd name="connsiteX36" fmla="*/ 608854 w 3681742"/>
              <a:gd name="connsiteY36" fmla="*/ 832706 h 1896804"/>
              <a:gd name="connsiteX37" fmla="*/ 650965 w 3681742"/>
              <a:gd name="connsiteY37" fmla="*/ 823700 h 1896804"/>
              <a:gd name="connsiteX38" fmla="*/ 664710 w 3681742"/>
              <a:gd name="connsiteY38" fmla="*/ 792666 h 1896804"/>
              <a:gd name="connsiteX39" fmla="*/ 682365 w 3681742"/>
              <a:gd name="connsiteY39" fmla="*/ 729258 h 1896804"/>
              <a:gd name="connsiteX40" fmla="*/ 694732 w 3681742"/>
              <a:gd name="connsiteY40" fmla="*/ 707507 h 1896804"/>
              <a:gd name="connsiteX41" fmla="*/ 715584 w 3681742"/>
              <a:gd name="connsiteY41" fmla="*/ 677650 h 1896804"/>
              <a:gd name="connsiteX42" fmla="*/ 785303 w 3681742"/>
              <a:gd name="connsiteY42" fmla="*/ 636710 h 1896804"/>
              <a:gd name="connsiteX43" fmla="*/ 801443 w 3681742"/>
              <a:gd name="connsiteY43" fmla="*/ 624195 h 1896804"/>
              <a:gd name="connsiteX44" fmla="*/ 806941 w 3681742"/>
              <a:gd name="connsiteY44" fmla="*/ 594685 h 1896804"/>
              <a:gd name="connsiteX45" fmla="*/ 814734 w 3681742"/>
              <a:gd name="connsiteY45" fmla="*/ 554275 h 1896804"/>
              <a:gd name="connsiteX46" fmla="*/ 838479 w 3681742"/>
              <a:gd name="connsiteY46" fmla="*/ 561734 h 1896804"/>
              <a:gd name="connsiteX47" fmla="*/ 844348 w 3681742"/>
              <a:gd name="connsiteY47" fmla="*/ 585540 h 1896804"/>
              <a:gd name="connsiteX48" fmla="*/ 848641 w 3681742"/>
              <a:gd name="connsiteY48" fmla="*/ 598448 h 1896804"/>
              <a:gd name="connsiteX49" fmla="*/ 850811 w 3681742"/>
              <a:gd name="connsiteY49" fmla="*/ 622809 h 1896804"/>
              <a:gd name="connsiteX50" fmla="*/ 871631 w 3681742"/>
              <a:gd name="connsiteY50" fmla="*/ 642229 h 1896804"/>
              <a:gd name="connsiteX51" fmla="*/ 950173 w 3681742"/>
              <a:gd name="connsiteY51" fmla="*/ 708453 h 1896804"/>
              <a:gd name="connsiteX52" fmla="*/ 953103 w 3681742"/>
              <a:gd name="connsiteY52" fmla="*/ 713326 h 1896804"/>
              <a:gd name="connsiteX53" fmla="*/ 984801 w 3681742"/>
              <a:gd name="connsiteY53" fmla="*/ 806798 h 1896804"/>
              <a:gd name="connsiteX54" fmla="*/ 987239 w 3681742"/>
              <a:gd name="connsiteY54" fmla="*/ 831528 h 1896804"/>
              <a:gd name="connsiteX55" fmla="*/ 1005889 w 3681742"/>
              <a:gd name="connsiteY55" fmla="*/ 844366 h 1896804"/>
              <a:gd name="connsiteX56" fmla="*/ 1039778 w 3681742"/>
              <a:gd name="connsiteY56" fmla="*/ 863162 h 1896804"/>
              <a:gd name="connsiteX57" fmla="*/ 1096867 w 3681742"/>
              <a:gd name="connsiteY57" fmla="*/ 889555 h 1896804"/>
              <a:gd name="connsiteX58" fmla="*/ 1138722 w 3681742"/>
              <a:gd name="connsiteY58" fmla="*/ 909968 h 1896804"/>
              <a:gd name="connsiteX59" fmla="*/ 1192172 w 3681742"/>
              <a:gd name="connsiteY59" fmla="*/ 910499 h 1896804"/>
              <a:gd name="connsiteX60" fmla="*/ 1245623 w 3681742"/>
              <a:gd name="connsiteY60" fmla="*/ 911030 h 1896804"/>
              <a:gd name="connsiteX61" fmla="*/ 1248319 w 3681742"/>
              <a:gd name="connsiteY61" fmla="*/ 895236 h 1896804"/>
              <a:gd name="connsiteX62" fmla="*/ 1254295 w 3681742"/>
              <a:gd name="connsiteY62" fmla="*/ 875285 h 1896804"/>
              <a:gd name="connsiteX63" fmla="*/ 1260164 w 3681742"/>
              <a:gd name="connsiteY63" fmla="*/ 856628 h 1896804"/>
              <a:gd name="connsiteX64" fmla="*/ 1311671 w 3681742"/>
              <a:gd name="connsiteY64" fmla="*/ 788810 h 1896804"/>
              <a:gd name="connsiteX65" fmla="*/ 1323816 w 3681742"/>
              <a:gd name="connsiteY65" fmla="*/ 771353 h 1896804"/>
              <a:gd name="connsiteX66" fmla="*/ 1327136 w 3681742"/>
              <a:gd name="connsiteY66" fmla="*/ 754866 h 1896804"/>
              <a:gd name="connsiteX67" fmla="*/ 1331671 w 3681742"/>
              <a:gd name="connsiteY67" fmla="*/ 742628 h 1896804"/>
              <a:gd name="connsiteX68" fmla="*/ 1337310 w 3681742"/>
              <a:gd name="connsiteY68" fmla="*/ 732376 h 1896804"/>
              <a:gd name="connsiteX69" fmla="*/ 1356451 w 3681742"/>
              <a:gd name="connsiteY69" fmla="*/ 768328 h 1896804"/>
              <a:gd name="connsiteX70" fmla="*/ 1374292 w 3681742"/>
              <a:gd name="connsiteY70" fmla="*/ 794721 h 1896804"/>
              <a:gd name="connsiteX71" fmla="*/ 1420664 w 3681742"/>
              <a:gd name="connsiteY71" fmla="*/ 895605 h 1896804"/>
              <a:gd name="connsiteX72" fmla="*/ 1427073 w 3681742"/>
              <a:gd name="connsiteY72" fmla="*/ 927355 h 1896804"/>
              <a:gd name="connsiteX73" fmla="*/ 1457337 w 3681742"/>
              <a:gd name="connsiteY73" fmla="*/ 918281 h 1896804"/>
              <a:gd name="connsiteX74" fmla="*/ 1518903 w 3681742"/>
              <a:gd name="connsiteY74" fmla="*/ 919620 h 1896804"/>
              <a:gd name="connsiteX75" fmla="*/ 1548735 w 3681742"/>
              <a:gd name="connsiteY75" fmla="*/ 932782 h 1896804"/>
              <a:gd name="connsiteX76" fmla="*/ 1575035 w 3681742"/>
              <a:gd name="connsiteY76" fmla="*/ 946544 h 1896804"/>
              <a:gd name="connsiteX77" fmla="*/ 1586718 w 3681742"/>
              <a:gd name="connsiteY77" fmla="*/ 976862 h 1896804"/>
              <a:gd name="connsiteX78" fmla="*/ 1597847 w 3681742"/>
              <a:gd name="connsiteY78" fmla="*/ 990555 h 1896804"/>
              <a:gd name="connsiteX79" fmla="*/ 1595746 w 3681742"/>
              <a:gd name="connsiteY79" fmla="*/ 1015216 h 1896804"/>
              <a:gd name="connsiteX80" fmla="*/ 1584940 w 3681742"/>
              <a:gd name="connsiteY80" fmla="*/ 1036875 h 1896804"/>
              <a:gd name="connsiteX81" fmla="*/ 1582931 w 3681742"/>
              <a:gd name="connsiteY81" fmla="*/ 1123813 h 1896804"/>
              <a:gd name="connsiteX82" fmla="*/ 1584663 w 3681742"/>
              <a:gd name="connsiteY82" fmla="*/ 1206063 h 1896804"/>
              <a:gd name="connsiteX83" fmla="*/ 1591013 w 3681742"/>
              <a:gd name="connsiteY83" fmla="*/ 1267046 h 1896804"/>
              <a:gd name="connsiteX84" fmla="*/ 1596716 w 3681742"/>
              <a:gd name="connsiteY84" fmla="*/ 1313412 h 1896804"/>
              <a:gd name="connsiteX85" fmla="*/ 1644650 w 3681742"/>
              <a:gd name="connsiteY85" fmla="*/ 1294686 h 1896804"/>
              <a:gd name="connsiteX86" fmla="*/ 1702028 w 3681742"/>
              <a:gd name="connsiteY86" fmla="*/ 1306162 h 1896804"/>
              <a:gd name="connsiteX87" fmla="*/ 1740981 w 3681742"/>
              <a:gd name="connsiteY87" fmla="*/ 1350935 h 1896804"/>
              <a:gd name="connsiteX88" fmla="*/ 1746314 w 3681742"/>
              <a:gd name="connsiteY88" fmla="*/ 1368346 h 1896804"/>
              <a:gd name="connsiteX89" fmla="*/ 1751764 w 3681742"/>
              <a:gd name="connsiteY89" fmla="*/ 1386795 h 1896804"/>
              <a:gd name="connsiteX90" fmla="*/ 1757813 w 3681742"/>
              <a:gd name="connsiteY90" fmla="*/ 1400465 h 1896804"/>
              <a:gd name="connsiteX91" fmla="*/ 1904733 w 3681742"/>
              <a:gd name="connsiteY91" fmla="*/ 1409794 h 1896804"/>
              <a:gd name="connsiteX92" fmla="*/ 1927338 w 3681742"/>
              <a:gd name="connsiteY92" fmla="*/ 1401412 h 1896804"/>
              <a:gd name="connsiteX93" fmla="*/ 1964351 w 3681742"/>
              <a:gd name="connsiteY93" fmla="*/ 1386495 h 1896804"/>
              <a:gd name="connsiteX94" fmla="*/ 2000047 w 3681742"/>
              <a:gd name="connsiteY94" fmla="*/ 1379013 h 1896804"/>
              <a:gd name="connsiteX95" fmla="*/ 2048351 w 3681742"/>
              <a:gd name="connsiteY95" fmla="*/ 1371624 h 1896804"/>
              <a:gd name="connsiteX96" fmla="*/ 2090028 w 3681742"/>
              <a:gd name="connsiteY96" fmla="*/ 1368392 h 1896804"/>
              <a:gd name="connsiteX97" fmla="*/ 2153710 w 3681742"/>
              <a:gd name="connsiteY97" fmla="*/ 1372040 h 1896804"/>
              <a:gd name="connsiteX98" fmla="*/ 2174606 w 3681742"/>
              <a:gd name="connsiteY98" fmla="*/ 1392937 h 1896804"/>
              <a:gd name="connsiteX99" fmla="*/ 2183380 w 3681742"/>
              <a:gd name="connsiteY99" fmla="*/ 1413257 h 1896804"/>
              <a:gd name="connsiteX100" fmla="*/ 2220531 w 3681742"/>
              <a:gd name="connsiteY100" fmla="*/ 1423602 h 1896804"/>
              <a:gd name="connsiteX101" fmla="*/ 2251079 w 3681742"/>
              <a:gd name="connsiteY101" fmla="*/ 1425195 h 1896804"/>
              <a:gd name="connsiteX102" fmla="*/ 2268327 w 3681742"/>
              <a:gd name="connsiteY102" fmla="*/ 1410279 h 1896804"/>
              <a:gd name="connsiteX103" fmla="*/ 2298390 w 3681742"/>
              <a:gd name="connsiteY103" fmla="*/ 1395339 h 1896804"/>
              <a:gd name="connsiteX104" fmla="*/ 2340205 w 3681742"/>
              <a:gd name="connsiteY104" fmla="*/ 1414389 h 1896804"/>
              <a:gd name="connsiteX105" fmla="*/ 2389802 w 3681742"/>
              <a:gd name="connsiteY105" fmla="*/ 1408939 h 1896804"/>
              <a:gd name="connsiteX106" fmla="*/ 2465606 w 3681742"/>
              <a:gd name="connsiteY106" fmla="*/ 1395985 h 1896804"/>
              <a:gd name="connsiteX107" fmla="*/ 2517281 w 3681742"/>
              <a:gd name="connsiteY107" fmla="*/ 1394808 h 1896804"/>
              <a:gd name="connsiteX108" fmla="*/ 2519451 w 3681742"/>
              <a:gd name="connsiteY108" fmla="*/ 1385086 h 1896804"/>
              <a:gd name="connsiteX109" fmla="*/ 2530465 w 3681742"/>
              <a:gd name="connsiteY109" fmla="*/ 1356246 h 1896804"/>
              <a:gd name="connsiteX110" fmla="*/ 2536860 w 3681742"/>
              <a:gd name="connsiteY110" fmla="*/ 1166785 h 1896804"/>
              <a:gd name="connsiteX111" fmla="*/ 2534044 w 3681742"/>
              <a:gd name="connsiteY111" fmla="*/ 1142586 h 1896804"/>
              <a:gd name="connsiteX112" fmla="*/ 2538615 w 3681742"/>
              <a:gd name="connsiteY112" fmla="*/ 1120072 h 1896804"/>
              <a:gd name="connsiteX113" fmla="*/ 2549791 w 3681742"/>
              <a:gd name="connsiteY113" fmla="*/ 968342 h 1896804"/>
              <a:gd name="connsiteX114" fmla="*/ 2557018 w 3681742"/>
              <a:gd name="connsiteY114" fmla="*/ 589974 h 1896804"/>
              <a:gd name="connsiteX115" fmla="*/ 2564268 w 3681742"/>
              <a:gd name="connsiteY115" fmla="*/ 301566 h 1896804"/>
              <a:gd name="connsiteX116" fmla="*/ 2568101 w 3681742"/>
              <a:gd name="connsiteY116" fmla="*/ 162981 h 1896804"/>
              <a:gd name="connsiteX117" fmla="*/ 2585257 w 3681742"/>
              <a:gd name="connsiteY117" fmla="*/ 21448 h 1896804"/>
              <a:gd name="connsiteX118" fmla="*/ 2615227 w 3681742"/>
              <a:gd name="connsiteY118" fmla="*/ 6531 h 1896804"/>
              <a:gd name="connsiteX119" fmla="*/ 2622385 w 3681742"/>
              <a:gd name="connsiteY119" fmla="*/ 18599 h 1896804"/>
              <a:gd name="connsiteX120" fmla="*/ 2628365 w 3681742"/>
              <a:gd name="connsiteY120" fmla="*/ 33109 h 1896804"/>
              <a:gd name="connsiteX121" fmla="*/ 2644066 w 3681742"/>
              <a:gd name="connsiteY121" fmla="*/ 296124 h 1896804"/>
              <a:gd name="connsiteX122" fmla="*/ 2651316 w 3681742"/>
              <a:gd name="connsiteY122" fmla="*/ 570023 h 1896804"/>
              <a:gd name="connsiteX123" fmla="*/ 2658913 w 3681742"/>
              <a:gd name="connsiteY123" fmla="*/ 883136 h 1896804"/>
              <a:gd name="connsiteX124" fmla="*/ 2662492 w 3681742"/>
              <a:gd name="connsiteY124" fmla="*/ 1109173 h 1896804"/>
              <a:gd name="connsiteX125" fmla="*/ 2671520 w 3681742"/>
              <a:gd name="connsiteY125" fmla="*/ 1118894 h 1896804"/>
              <a:gd name="connsiteX126" fmla="*/ 2675999 w 3681742"/>
              <a:gd name="connsiteY126" fmla="*/ 1144479 h 1896804"/>
              <a:gd name="connsiteX127" fmla="*/ 2671612 w 3681742"/>
              <a:gd name="connsiteY127" fmla="*/ 1245894 h 1896804"/>
              <a:gd name="connsiteX128" fmla="*/ 2671751 w 3681742"/>
              <a:gd name="connsiteY128" fmla="*/ 1342738 h 1896804"/>
              <a:gd name="connsiteX129" fmla="*/ 2681587 w 3681742"/>
              <a:gd name="connsiteY129" fmla="*/ 1358093 h 1896804"/>
              <a:gd name="connsiteX130" fmla="*/ 2691400 w 3681742"/>
              <a:gd name="connsiteY130" fmla="*/ 1380306 h 1896804"/>
              <a:gd name="connsiteX131" fmla="*/ 2738803 w 3681742"/>
              <a:gd name="connsiteY131" fmla="*/ 1398271 h 1896804"/>
              <a:gd name="connsiteX132" fmla="*/ 2789347 w 3681742"/>
              <a:gd name="connsiteY132" fmla="*/ 1412149 h 1896804"/>
              <a:gd name="connsiteX133" fmla="*/ 2872608 w 3681742"/>
              <a:gd name="connsiteY133" fmla="*/ 1426188 h 1896804"/>
              <a:gd name="connsiteX134" fmla="*/ 2987664 w 3681742"/>
              <a:gd name="connsiteY134" fmla="*/ 1448009 h 1896804"/>
              <a:gd name="connsiteX135" fmla="*/ 3015972 w 3681742"/>
              <a:gd name="connsiteY135" fmla="*/ 1460917 h 1896804"/>
              <a:gd name="connsiteX136" fmla="*/ 3036037 w 3681742"/>
              <a:gd name="connsiteY136" fmla="*/ 1468422 h 1896804"/>
              <a:gd name="connsiteX137" fmla="*/ 3036037 w 3681742"/>
              <a:gd name="connsiteY137" fmla="*/ 1491443 h 1896804"/>
              <a:gd name="connsiteX138" fmla="*/ 3036037 w 3681742"/>
              <a:gd name="connsiteY138" fmla="*/ 1514488 h 1896804"/>
              <a:gd name="connsiteX139" fmla="*/ 3058712 w 3681742"/>
              <a:gd name="connsiteY139" fmla="*/ 1516497 h 1896804"/>
              <a:gd name="connsiteX140" fmla="*/ 3201083 w 3681742"/>
              <a:gd name="connsiteY140" fmla="*/ 1522477 h 1896804"/>
              <a:gd name="connsiteX141" fmla="*/ 3335303 w 3681742"/>
              <a:gd name="connsiteY141" fmla="*/ 1529751 h 1896804"/>
              <a:gd name="connsiteX142" fmla="*/ 3420551 w 3681742"/>
              <a:gd name="connsiteY142" fmla="*/ 1558568 h 1896804"/>
              <a:gd name="connsiteX143" fmla="*/ 3558396 w 3681742"/>
              <a:gd name="connsiteY143" fmla="*/ 1609022 h 1896804"/>
              <a:gd name="connsiteX144" fmla="*/ 3645329 w 3681742"/>
              <a:gd name="connsiteY144" fmla="*/ 1644882 h 1896804"/>
              <a:gd name="connsiteX145" fmla="*/ 3675946 w 3681742"/>
              <a:gd name="connsiteY145" fmla="*/ 1660168 h 1896804"/>
              <a:gd name="connsiteX146" fmla="*/ 3681742 w 3681742"/>
              <a:gd name="connsiteY146" fmla="*/ 1681712 h 1896804"/>
              <a:gd name="connsiteX147" fmla="*/ 3678117 w 3681742"/>
              <a:gd name="connsiteY147" fmla="*/ 1705519 h 1896804"/>
              <a:gd name="connsiteX148" fmla="*/ 3678117 w 3681742"/>
              <a:gd name="connsiteY148" fmla="*/ 1770820 h 1896804"/>
              <a:gd name="connsiteX149" fmla="*/ 3681742 w 3681742"/>
              <a:gd name="connsiteY149" fmla="*/ 1810929 h 1896804"/>
              <a:gd name="connsiteX150" fmla="*/ 3676339 w 3681742"/>
              <a:gd name="connsiteY150" fmla="*/ 1848821 h 1896804"/>
              <a:gd name="connsiteX151" fmla="*/ 3672460 w 3681742"/>
              <a:gd name="connsiteY151" fmla="*/ 1896804 h 1896804"/>
              <a:gd name="connsiteX0" fmla="*/ 3672440 w 3681722"/>
              <a:gd name="connsiteY0" fmla="*/ 1896804 h 1896804"/>
              <a:gd name="connsiteX1" fmla="*/ 44560 w 3681722"/>
              <a:gd name="connsiteY1" fmla="*/ 1872276 h 1896804"/>
              <a:gd name="connsiteX2" fmla="*/ 44108 w 3681722"/>
              <a:gd name="connsiteY2" fmla="*/ 1698730 h 1896804"/>
              <a:gd name="connsiteX3" fmla="*/ 46827 w 3681722"/>
              <a:gd name="connsiteY3" fmla="*/ 1648415 h 1896804"/>
              <a:gd name="connsiteX4" fmla="*/ 46883 w 3681722"/>
              <a:gd name="connsiteY4" fmla="*/ 1602187 h 1896804"/>
              <a:gd name="connsiteX5" fmla="*/ 29051 w 3681722"/>
              <a:gd name="connsiteY5" fmla="*/ 1590388 h 1896804"/>
              <a:gd name="connsiteX6" fmla="*/ 25 w 3681722"/>
              <a:gd name="connsiteY6" fmla="*/ 1537232 h 1896804"/>
              <a:gd name="connsiteX7" fmla="*/ 18240 w 3681722"/>
              <a:gd name="connsiteY7" fmla="*/ 1494237 h 1896804"/>
              <a:gd name="connsiteX8" fmla="*/ 9544 w 3681722"/>
              <a:gd name="connsiteY8" fmla="*/ 1354075 h 1896804"/>
              <a:gd name="connsiteX9" fmla="*/ 10985 w 3681722"/>
              <a:gd name="connsiteY9" fmla="*/ 1134134 h 1896804"/>
              <a:gd name="connsiteX10" fmla="*/ 8729 w 3681722"/>
              <a:gd name="connsiteY10" fmla="*/ 996282 h 1896804"/>
              <a:gd name="connsiteX11" fmla="*/ 10129 w 3681722"/>
              <a:gd name="connsiteY11" fmla="*/ 925000 h 1896804"/>
              <a:gd name="connsiteX12" fmla="*/ 14458 w 3681722"/>
              <a:gd name="connsiteY12" fmla="*/ 892765 h 1896804"/>
              <a:gd name="connsiteX13" fmla="*/ 89507 w 3681722"/>
              <a:gd name="connsiteY13" fmla="*/ 893319 h 1896804"/>
              <a:gd name="connsiteX14" fmla="*/ 108574 w 3681722"/>
              <a:gd name="connsiteY14" fmla="*/ 888770 h 1896804"/>
              <a:gd name="connsiteX15" fmla="*/ 114016 w 3681722"/>
              <a:gd name="connsiteY15" fmla="*/ 871614 h 1896804"/>
              <a:gd name="connsiteX16" fmla="*/ 119558 w 3681722"/>
              <a:gd name="connsiteY16" fmla="*/ 855288 h 1896804"/>
              <a:gd name="connsiteX17" fmla="*/ 126690 w 3681722"/>
              <a:gd name="connsiteY17" fmla="*/ 834853 h 1896804"/>
              <a:gd name="connsiteX18" fmla="*/ 133940 w 3681722"/>
              <a:gd name="connsiteY18" fmla="*/ 811277 h 1896804"/>
              <a:gd name="connsiteX19" fmla="*/ 158566 w 3681722"/>
              <a:gd name="connsiteY19" fmla="*/ 750017 h 1896804"/>
              <a:gd name="connsiteX20" fmla="*/ 193535 w 3681722"/>
              <a:gd name="connsiteY20" fmla="*/ 723832 h 1896804"/>
              <a:gd name="connsiteX21" fmla="*/ 217352 w 3681722"/>
              <a:gd name="connsiteY21" fmla="*/ 711501 h 1896804"/>
              <a:gd name="connsiteX22" fmla="*/ 217384 w 3681722"/>
              <a:gd name="connsiteY22" fmla="*/ 689750 h 1896804"/>
              <a:gd name="connsiteX23" fmla="*/ 225868 w 3681722"/>
              <a:gd name="connsiteY23" fmla="*/ 657422 h 1896804"/>
              <a:gd name="connsiteX24" fmla="*/ 238110 w 3681722"/>
              <a:gd name="connsiteY24" fmla="*/ 649202 h 1896804"/>
              <a:gd name="connsiteX25" fmla="*/ 253656 w 3681722"/>
              <a:gd name="connsiteY25" fmla="*/ 701942 h 1896804"/>
              <a:gd name="connsiteX26" fmla="*/ 274432 w 3681722"/>
              <a:gd name="connsiteY26" fmla="*/ 730274 h 1896804"/>
              <a:gd name="connsiteX27" fmla="*/ 328067 w 3681722"/>
              <a:gd name="connsiteY27" fmla="*/ 821229 h 1896804"/>
              <a:gd name="connsiteX28" fmla="*/ 333930 w 3681722"/>
              <a:gd name="connsiteY28" fmla="*/ 838755 h 1896804"/>
              <a:gd name="connsiteX29" fmla="*/ 336562 w 3681722"/>
              <a:gd name="connsiteY29" fmla="*/ 856974 h 1896804"/>
              <a:gd name="connsiteX30" fmla="*/ 339695 w 3681722"/>
              <a:gd name="connsiteY30" fmla="*/ 876994 h 1896804"/>
              <a:gd name="connsiteX31" fmla="*/ 445920 w 3681722"/>
              <a:gd name="connsiteY31" fmla="*/ 883783 h 1896804"/>
              <a:gd name="connsiteX32" fmla="*/ 473205 w 3681722"/>
              <a:gd name="connsiteY32" fmla="*/ 851640 h 1896804"/>
              <a:gd name="connsiteX33" fmla="*/ 509804 w 3681722"/>
              <a:gd name="connsiteY33" fmla="*/ 847553 h 1896804"/>
              <a:gd name="connsiteX34" fmla="*/ 556704 w 3681722"/>
              <a:gd name="connsiteY34" fmla="*/ 841873 h 1896804"/>
              <a:gd name="connsiteX35" fmla="*/ 608834 w 3681722"/>
              <a:gd name="connsiteY35" fmla="*/ 832706 h 1896804"/>
              <a:gd name="connsiteX36" fmla="*/ 650945 w 3681722"/>
              <a:gd name="connsiteY36" fmla="*/ 823700 h 1896804"/>
              <a:gd name="connsiteX37" fmla="*/ 664690 w 3681722"/>
              <a:gd name="connsiteY37" fmla="*/ 792666 h 1896804"/>
              <a:gd name="connsiteX38" fmla="*/ 682345 w 3681722"/>
              <a:gd name="connsiteY38" fmla="*/ 729258 h 1896804"/>
              <a:gd name="connsiteX39" fmla="*/ 694712 w 3681722"/>
              <a:gd name="connsiteY39" fmla="*/ 707507 h 1896804"/>
              <a:gd name="connsiteX40" fmla="*/ 715564 w 3681722"/>
              <a:gd name="connsiteY40" fmla="*/ 677650 h 1896804"/>
              <a:gd name="connsiteX41" fmla="*/ 785283 w 3681722"/>
              <a:gd name="connsiteY41" fmla="*/ 636710 h 1896804"/>
              <a:gd name="connsiteX42" fmla="*/ 801423 w 3681722"/>
              <a:gd name="connsiteY42" fmla="*/ 624195 h 1896804"/>
              <a:gd name="connsiteX43" fmla="*/ 806921 w 3681722"/>
              <a:gd name="connsiteY43" fmla="*/ 594685 h 1896804"/>
              <a:gd name="connsiteX44" fmla="*/ 814714 w 3681722"/>
              <a:gd name="connsiteY44" fmla="*/ 554275 h 1896804"/>
              <a:gd name="connsiteX45" fmla="*/ 838459 w 3681722"/>
              <a:gd name="connsiteY45" fmla="*/ 561734 h 1896804"/>
              <a:gd name="connsiteX46" fmla="*/ 844328 w 3681722"/>
              <a:gd name="connsiteY46" fmla="*/ 585540 h 1896804"/>
              <a:gd name="connsiteX47" fmla="*/ 848621 w 3681722"/>
              <a:gd name="connsiteY47" fmla="*/ 598448 h 1896804"/>
              <a:gd name="connsiteX48" fmla="*/ 850791 w 3681722"/>
              <a:gd name="connsiteY48" fmla="*/ 622809 h 1896804"/>
              <a:gd name="connsiteX49" fmla="*/ 871611 w 3681722"/>
              <a:gd name="connsiteY49" fmla="*/ 642229 h 1896804"/>
              <a:gd name="connsiteX50" fmla="*/ 950153 w 3681722"/>
              <a:gd name="connsiteY50" fmla="*/ 708453 h 1896804"/>
              <a:gd name="connsiteX51" fmla="*/ 953083 w 3681722"/>
              <a:gd name="connsiteY51" fmla="*/ 713326 h 1896804"/>
              <a:gd name="connsiteX52" fmla="*/ 984781 w 3681722"/>
              <a:gd name="connsiteY52" fmla="*/ 806798 h 1896804"/>
              <a:gd name="connsiteX53" fmla="*/ 987219 w 3681722"/>
              <a:gd name="connsiteY53" fmla="*/ 831528 h 1896804"/>
              <a:gd name="connsiteX54" fmla="*/ 1005869 w 3681722"/>
              <a:gd name="connsiteY54" fmla="*/ 844366 h 1896804"/>
              <a:gd name="connsiteX55" fmla="*/ 1039758 w 3681722"/>
              <a:gd name="connsiteY55" fmla="*/ 863162 h 1896804"/>
              <a:gd name="connsiteX56" fmla="*/ 1096847 w 3681722"/>
              <a:gd name="connsiteY56" fmla="*/ 889555 h 1896804"/>
              <a:gd name="connsiteX57" fmla="*/ 1138702 w 3681722"/>
              <a:gd name="connsiteY57" fmla="*/ 909968 h 1896804"/>
              <a:gd name="connsiteX58" fmla="*/ 1192152 w 3681722"/>
              <a:gd name="connsiteY58" fmla="*/ 910499 h 1896804"/>
              <a:gd name="connsiteX59" fmla="*/ 1245603 w 3681722"/>
              <a:gd name="connsiteY59" fmla="*/ 911030 h 1896804"/>
              <a:gd name="connsiteX60" fmla="*/ 1248299 w 3681722"/>
              <a:gd name="connsiteY60" fmla="*/ 895236 h 1896804"/>
              <a:gd name="connsiteX61" fmla="*/ 1254275 w 3681722"/>
              <a:gd name="connsiteY61" fmla="*/ 875285 h 1896804"/>
              <a:gd name="connsiteX62" fmla="*/ 1260144 w 3681722"/>
              <a:gd name="connsiteY62" fmla="*/ 856628 h 1896804"/>
              <a:gd name="connsiteX63" fmla="*/ 1311651 w 3681722"/>
              <a:gd name="connsiteY63" fmla="*/ 788810 h 1896804"/>
              <a:gd name="connsiteX64" fmla="*/ 1323796 w 3681722"/>
              <a:gd name="connsiteY64" fmla="*/ 771353 h 1896804"/>
              <a:gd name="connsiteX65" fmla="*/ 1327116 w 3681722"/>
              <a:gd name="connsiteY65" fmla="*/ 754866 h 1896804"/>
              <a:gd name="connsiteX66" fmla="*/ 1331651 w 3681722"/>
              <a:gd name="connsiteY66" fmla="*/ 742628 h 1896804"/>
              <a:gd name="connsiteX67" fmla="*/ 1337290 w 3681722"/>
              <a:gd name="connsiteY67" fmla="*/ 732376 h 1896804"/>
              <a:gd name="connsiteX68" fmla="*/ 1356431 w 3681722"/>
              <a:gd name="connsiteY68" fmla="*/ 768328 h 1896804"/>
              <a:gd name="connsiteX69" fmla="*/ 1374272 w 3681722"/>
              <a:gd name="connsiteY69" fmla="*/ 794721 h 1896804"/>
              <a:gd name="connsiteX70" fmla="*/ 1420644 w 3681722"/>
              <a:gd name="connsiteY70" fmla="*/ 895605 h 1896804"/>
              <a:gd name="connsiteX71" fmla="*/ 1427053 w 3681722"/>
              <a:gd name="connsiteY71" fmla="*/ 927355 h 1896804"/>
              <a:gd name="connsiteX72" fmla="*/ 1457317 w 3681722"/>
              <a:gd name="connsiteY72" fmla="*/ 918281 h 1896804"/>
              <a:gd name="connsiteX73" fmla="*/ 1518883 w 3681722"/>
              <a:gd name="connsiteY73" fmla="*/ 919620 h 1896804"/>
              <a:gd name="connsiteX74" fmla="*/ 1548715 w 3681722"/>
              <a:gd name="connsiteY74" fmla="*/ 932782 h 1896804"/>
              <a:gd name="connsiteX75" fmla="*/ 1575015 w 3681722"/>
              <a:gd name="connsiteY75" fmla="*/ 946544 h 1896804"/>
              <a:gd name="connsiteX76" fmla="*/ 1586698 w 3681722"/>
              <a:gd name="connsiteY76" fmla="*/ 976862 h 1896804"/>
              <a:gd name="connsiteX77" fmla="*/ 1597827 w 3681722"/>
              <a:gd name="connsiteY77" fmla="*/ 990555 h 1896804"/>
              <a:gd name="connsiteX78" fmla="*/ 1595726 w 3681722"/>
              <a:gd name="connsiteY78" fmla="*/ 1015216 h 1896804"/>
              <a:gd name="connsiteX79" fmla="*/ 1584920 w 3681722"/>
              <a:gd name="connsiteY79" fmla="*/ 1036875 h 1896804"/>
              <a:gd name="connsiteX80" fmla="*/ 1582911 w 3681722"/>
              <a:gd name="connsiteY80" fmla="*/ 1123813 h 1896804"/>
              <a:gd name="connsiteX81" fmla="*/ 1584643 w 3681722"/>
              <a:gd name="connsiteY81" fmla="*/ 1206063 h 1896804"/>
              <a:gd name="connsiteX82" fmla="*/ 1590993 w 3681722"/>
              <a:gd name="connsiteY82" fmla="*/ 1267046 h 1896804"/>
              <a:gd name="connsiteX83" fmla="*/ 1596696 w 3681722"/>
              <a:gd name="connsiteY83" fmla="*/ 1313412 h 1896804"/>
              <a:gd name="connsiteX84" fmla="*/ 1644630 w 3681722"/>
              <a:gd name="connsiteY84" fmla="*/ 1294686 h 1896804"/>
              <a:gd name="connsiteX85" fmla="*/ 1702008 w 3681722"/>
              <a:gd name="connsiteY85" fmla="*/ 1306162 h 1896804"/>
              <a:gd name="connsiteX86" fmla="*/ 1740961 w 3681722"/>
              <a:gd name="connsiteY86" fmla="*/ 1350935 h 1896804"/>
              <a:gd name="connsiteX87" fmla="*/ 1746294 w 3681722"/>
              <a:gd name="connsiteY87" fmla="*/ 1368346 h 1896804"/>
              <a:gd name="connsiteX88" fmla="*/ 1751744 w 3681722"/>
              <a:gd name="connsiteY88" fmla="*/ 1386795 h 1896804"/>
              <a:gd name="connsiteX89" fmla="*/ 1757793 w 3681722"/>
              <a:gd name="connsiteY89" fmla="*/ 1400465 h 1896804"/>
              <a:gd name="connsiteX90" fmla="*/ 1904713 w 3681722"/>
              <a:gd name="connsiteY90" fmla="*/ 1409794 h 1896804"/>
              <a:gd name="connsiteX91" fmla="*/ 1927318 w 3681722"/>
              <a:gd name="connsiteY91" fmla="*/ 1401412 h 1896804"/>
              <a:gd name="connsiteX92" fmla="*/ 1964331 w 3681722"/>
              <a:gd name="connsiteY92" fmla="*/ 1386495 h 1896804"/>
              <a:gd name="connsiteX93" fmla="*/ 2000027 w 3681722"/>
              <a:gd name="connsiteY93" fmla="*/ 1379013 h 1896804"/>
              <a:gd name="connsiteX94" fmla="*/ 2048331 w 3681722"/>
              <a:gd name="connsiteY94" fmla="*/ 1371624 h 1896804"/>
              <a:gd name="connsiteX95" fmla="*/ 2090008 w 3681722"/>
              <a:gd name="connsiteY95" fmla="*/ 1368392 h 1896804"/>
              <a:gd name="connsiteX96" fmla="*/ 2153690 w 3681722"/>
              <a:gd name="connsiteY96" fmla="*/ 1372040 h 1896804"/>
              <a:gd name="connsiteX97" fmla="*/ 2174586 w 3681722"/>
              <a:gd name="connsiteY97" fmla="*/ 1392937 h 1896804"/>
              <a:gd name="connsiteX98" fmla="*/ 2183360 w 3681722"/>
              <a:gd name="connsiteY98" fmla="*/ 1413257 h 1896804"/>
              <a:gd name="connsiteX99" fmla="*/ 2220511 w 3681722"/>
              <a:gd name="connsiteY99" fmla="*/ 1423602 h 1896804"/>
              <a:gd name="connsiteX100" fmla="*/ 2251059 w 3681722"/>
              <a:gd name="connsiteY100" fmla="*/ 1425195 h 1896804"/>
              <a:gd name="connsiteX101" fmla="*/ 2268307 w 3681722"/>
              <a:gd name="connsiteY101" fmla="*/ 1410279 h 1896804"/>
              <a:gd name="connsiteX102" fmla="*/ 2298370 w 3681722"/>
              <a:gd name="connsiteY102" fmla="*/ 1395339 h 1896804"/>
              <a:gd name="connsiteX103" fmla="*/ 2340185 w 3681722"/>
              <a:gd name="connsiteY103" fmla="*/ 1414389 h 1896804"/>
              <a:gd name="connsiteX104" fmla="*/ 2389782 w 3681722"/>
              <a:gd name="connsiteY104" fmla="*/ 1408939 h 1896804"/>
              <a:gd name="connsiteX105" fmla="*/ 2465586 w 3681722"/>
              <a:gd name="connsiteY105" fmla="*/ 1395985 h 1896804"/>
              <a:gd name="connsiteX106" fmla="*/ 2517261 w 3681722"/>
              <a:gd name="connsiteY106" fmla="*/ 1394808 h 1896804"/>
              <a:gd name="connsiteX107" fmla="*/ 2519431 w 3681722"/>
              <a:gd name="connsiteY107" fmla="*/ 1385086 h 1896804"/>
              <a:gd name="connsiteX108" fmla="*/ 2530445 w 3681722"/>
              <a:gd name="connsiteY108" fmla="*/ 1356246 h 1896804"/>
              <a:gd name="connsiteX109" fmla="*/ 2536840 w 3681722"/>
              <a:gd name="connsiteY109" fmla="*/ 1166785 h 1896804"/>
              <a:gd name="connsiteX110" fmla="*/ 2534024 w 3681722"/>
              <a:gd name="connsiteY110" fmla="*/ 1142586 h 1896804"/>
              <a:gd name="connsiteX111" fmla="*/ 2538595 w 3681722"/>
              <a:gd name="connsiteY111" fmla="*/ 1120072 h 1896804"/>
              <a:gd name="connsiteX112" fmla="*/ 2549771 w 3681722"/>
              <a:gd name="connsiteY112" fmla="*/ 968342 h 1896804"/>
              <a:gd name="connsiteX113" fmla="*/ 2556998 w 3681722"/>
              <a:gd name="connsiteY113" fmla="*/ 589974 h 1896804"/>
              <a:gd name="connsiteX114" fmla="*/ 2564248 w 3681722"/>
              <a:gd name="connsiteY114" fmla="*/ 301566 h 1896804"/>
              <a:gd name="connsiteX115" fmla="*/ 2568081 w 3681722"/>
              <a:gd name="connsiteY115" fmla="*/ 162981 h 1896804"/>
              <a:gd name="connsiteX116" fmla="*/ 2585237 w 3681722"/>
              <a:gd name="connsiteY116" fmla="*/ 21448 h 1896804"/>
              <a:gd name="connsiteX117" fmla="*/ 2615207 w 3681722"/>
              <a:gd name="connsiteY117" fmla="*/ 6531 h 1896804"/>
              <a:gd name="connsiteX118" fmla="*/ 2622365 w 3681722"/>
              <a:gd name="connsiteY118" fmla="*/ 18599 h 1896804"/>
              <a:gd name="connsiteX119" fmla="*/ 2628345 w 3681722"/>
              <a:gd name="connsiteY119" fmla="*/ 33109 h 1896804"/>
              <a:gd name="connsiteX120" fmla="*/ 2644046 w 3681722"/>
              <a:gd name="connsiteY120" fmla="*/ 296124 h 1896804"/>
              <a:gd name="connsiteX121" fmla="*/ 2651296 w 3681722"/>
              <a:gd name="connsiteY121" fmla="*/ 570023 h 1896804"/>
              <a:gd name="connsiteX122" fmla="*/ 2658893 w 3681722"/>
              <a:gd name="connsiteY122" fmla="*/ 883136 h 1896804"/>
              <a:gd name="connsiteX123" fmla="*/ 2662472 w 3681722"/>
              <a:gd name="connsiteY123" fmla="*/ 1109173 h 1896804"/>
              <a:gd name="connsiteX124" fmla="*/ 2671500 w 3681722"/>
              <a:gd name="connsiteY124" fmla="*/ 1118894 h 1896804"/>
              <a:gd name="connsiteX125" fmla="*/ 2675979 w 3681722"/>
              <a:gd name="connsiteY125" fmla="*/ 1144479 h 1896804"/>
              <a:gd name="connsiteX126" fmla="*/ 2671592 w 3681722"/>
              <a:gd name="connsiteY126" fmla="*/ 1245894 h 1896804"/>
              <a:gd name="connsiteX127" fmla="*/ 2671731 w 3681722"/>
              <a:gd name="connsiteY127" fmla="*/ 1342738 h 1896804"/>
              <a:gd name="connsiteX128" fmla="*/ 2681567 w 3681722"/>
              <a:gd name="connsiteY128" fmla="*/ 1358093 h 1896804"/>
              <a:gd name="connsiteX129" fmla="*/ 2691380 w 3681722"/>
              <a:gd name="connsiteY129" fmla="*/ 1380306 h 1896804"/>
              <a:gd name="connsiteX130" fmla="*/ 2738783 w 3681722"/>
              <a:gd name="connsiteY130" fmla="*/ 1398271 h 1896804"/>
              <a:gd name="connsiteX131" fmla="*/ 2789327 w 3681722"/>
              <a:gd name="connsiteY131" fmla="*/ 1412149 h 1896804"/>
              <a:gd name="connsiteX132" fmla="*/ 2872588 w 3681722"/>
              <a:gd name="connsiteY132" fmla="*/ 1426188 h 1896804"/>
              <a:gd name="connsiteX133" fmla="*/ 2987644 w 3681722"/>
              <a:gd name="connsiteY133" fmla="*/ 1448009 h 1896804"/>
              <a:gd name="connsiteX134" fmla="*/ 3015952 w 3681722"/>
              <a:gd name="connsiteY134" fmla="*/ 1460917 h 1896804"/>
              <a:gd name="connsiteX135" fmla="*/ 3036017 w 3681722"/>
              <a:gd name="connsiteY135" fmla="*/ 1468422 h 1896804"/>
              <a:gd name="connsiteX136" fmla="*/ 3036017 w 3681722"/>
              <a:gd name="connsiteY136" fmla="*/ 1491443 h 1896804"/>
              <a:gd name="connsiteX137" fmla="*/ 3036017 w 3681722"/>
              <a:gd name="connsiteY137" fmla="*/ 1514488 h 1896804"/>
              <a:gd name="connsiteX138" fmla="*/ 3058692 w 3681722"/>
              <a:gd name="connsiteY138" fmla="*/ 1516497 h 1896804"/>
              <a:gd name="connsiteX139" fmla="*/ 3201063 w 3681722"/>
              <a:gd name="connsiteY139" fmla="*/ 1522477 h 1896804"/>
              <a:gd name="connsiteX140" fmla="*/ 3335283 w 3681722"/>
              <a:gd name="connsiteY140" fmla="*/ 1529751 h 1896804"/>
              <a:gd name="connsiteX141" fmla="*/ 3420531 w 3681722"/>
              <a:gd name="connsiteY141" fmla="*/ 1558568 h 1896804"/>
              <a:gd name="connsiteX142" fmla="*/ 3558376 w 3681722"/>
              <a:gd name="connsiteY142" fmla="*/ 1609022 h 1896804"/>
              <a:gd name="connsiteX143" fmla="*/ 3645309 w 3681722"/>
              <a:gd name="connsiteY143" fmla="*/ 1644882 h 1896804"/>
              <a:gd name="connsiteX144" fmla="*/ 3675926 w 3681722"/>
              <a:gd name="connsiteY144" fmla="*/ 1660168 h 1896804"/>
              <a:gd name="connsiteX145" fmla="*/ 3681722 w 3681722"/>
              <a:gd name="connsiteY145" fmla="*/ 1681712 h 1896804"/>
              <a:gd name="connsiteX146" fmla="*/ 3678097 w 3681722"/>
              <a:gd name="connsiteY146" fmla="*/ 1705519 h 1896804"/>
              <a:gd name="connsiteX147" fmla="*/ 3678097 w 3681722"/>
              <a:gd name="connsiteY147" fmla="*/ 1770820 h 1896804"/>
              <a:gd name="connsiteX148" fmla="*/ 3681722 w 3681722"/>
              <a:gd name="connsiteY148" fmla="*/ 1810929 h 1896804"/>
              <a:gd name="connsiteX149" fmla="*/ 3676319 w 3681722"/>
              <a:gd name="connsiteY149" fmla="*/ 1848821 h 1896804"/>
              <a:gd name="connsiteX150" fmla="*/ 3672440 w 3681722"/>
              <a:gd name="connsiteY150" fmla="*/ 1896804 h 1896804"/>
              <a:gd name="connsiteX0" fmla="*/ 3692386 w 3701668"/>
              <a:gd name="connsiteY0" fmla="*/ 1896804 h 1896804"/>
              <a:gd name="connsiteX1" fmla="*/ 64506 w 3701668"/>
              <a:gd name="connsiteY1" fmla="*/ 1872276 h 1896804"/>
              <a:gd name="connsiteX2" fmla="*/ 64054 w 3701668"/>
              <a:gd name="connsiteY2" fmla="*/ 1698730 h 1896804"/>
              <a:gd name="connsiteX3" fmla="*/ 66773 w 3701668"/>
              <a:gd name="connsiteY3" fmla="*/ 1648415 h 1896804"/>
              <a:gd name="connsiteX4" fmla="*/ 66829 w 3701668"/>
              <a:gd name="connsiteY4" fmla="*/ 1602187 h 1896804"/>
              <a:gd name="connsiteX5" fmla="*/ 48997 w 3701668"/>
              <a:gd name="connsiteY5" fmla="*/ 1590388 h 1896804"/>
              <a:gd name="connsiteX6" fmla="*/ 19971 w 3701668"/>
              <a:gd name="connsiteY6" fmla="*/ 1537232 h 1896804"/>
              <a:gd name="connsiteX7" fmla="*/ 86 w 3701668"/>
              <a:gd name="connsiteY7" fmla="*/ 1513288 h 1896804"/>
              <a:gd name="connsiteX8" fmla="*/ 29490 w 3701668"/>
              <a:gd name="connsiteY8" fmla="*/ 1354075 h 1896804"/>
              <a:gd name="connsiteX9" fmla="*/ 30931 w 3701668"/>
              <a:gd name="connsiteY9" fmla="*/ 1134134 h 1896804"/>
              <a:gd name="connsiteX10" fmla="*/ 28675 w 3701668"/>
              <a:gd name="connsiteY10" fmla="*/ 996282 h 1896804"/>
              <a:gd name="connsiteX11" fmla="*/ 30075 w 3701668"/>
              <a:gd name="connsiteY11" fmla="*/ 925000 h 1896804"/>
              <a:gd name="connsiteX12" fmla="*/ 34404 w 3701668"/>
              <a:gd name="connsiteY12" fmla="*/ 892765 h 1896804"/>
              <a:gd name="connsiteX13" fmla="*/ 109453 w 3701668"/>
              <a:gd name="connsiteY13" fmla="*/ 893319 h 1896804"/>
              <a:gd name="connsiteX14" fmla="*/ 128520 w 3701668"/>
              <a:gd name="connsiteY14" fmla="*/ 888770 h 1896804"/>
              <a:gd name="connsiteX15" fmla="*/ 133962 w 3701668"/>
              <a:gd name="connsiteY15" fmla="*/ 871614 h 1896804"/>
              <a:gd name="connsiteX16" fmla="*/ 139504 w 3701668"/>
              <a:gd name="connsiteY16" fmla="*/ 855288 h 1896804"/>
              <a:gd name="connsiteX17" fmla="*/ 146636 w 3701668"/>
              <a:gd name="connsiteY17" fmla="*/ 834853 h 1896804"/>
              <a:gd name="connsiteX18" fmla="*/ 153886 w 3701668"/>
              <a:gd name="connsiteY18" fmla="*/ 811277 h 1896804"/>
              <a:gd name="connsiteX19" fmla="*/ 178512 w 3701668"/>
              <a:gd name="connsiteY19" fmla="*/ 750017 h 1896804"/>
              <a:gd name="connsiteX20" fmla="*/ 213481 w 3701668"/>
              <a:gd name="connsiteY20" fmla="*/ 723832 h 1896804"/>
              <a:gd name="connsiteX21" fmla="*/ 237298 w 3701668"/>
              <a:gd name="connsiteY21" fmla="*/ 711501 h 1896804"/>
              <a:gd name="connsiteX22" fmla="*/ 237330 w 3701668"/>
              <a:gd name="connsiteY22" fmla="*/ 689750 h 1896804"/>
              <a:gd name="connsiteX23" fmla="*/ 245814 w 3701668"/>
              <a:gd name="connsiteY23" fmla="*/ 657422 h 1896804"/>
              <a:gd name="connsiteX24" fmla="*/ 258056 w 3701668"/>
              <a:gd name="connsiteY24" fmla="*/ 649202 h 1896804"/>
              <a:gd name="connsiteX25" fmla="*/ 273602 w 3701668"/>
              <a:gd name="connsiteY25" fmla="*/ 701942 h 1896804"/>
              <a:gd name="connsiteX26" fmla="*/ 294378 w 3701668"/>
              <a:gd name="connsiteY26" fmla="*/ 730274 h 1896804"/>
              <a:gd name="connsiteX27" fmla="*/ 348013 w 3701668"/>
              <a:gd name="connsiteY27" fmla="*/ 821229 h 1896804"/>
              <a:gd name="connsiteX28" fmla="*/ 353876 w 3701668"/>
              <a:gd name="connsiteY28" fmla="*/ 838755 h 1896804"/>
              <a:gd name="connsiteX29" fmla="*/ 356508 w 3701668"/>
              <a:gd name="connsiteY29" fmla="*/ 856974 h 1896804"/>
              <a:gd name="connsiteX30" fmla="*/ 359641 w 3701668"/>
              <a:gd name="connsiteY30" fmla="*/ 876994 h 1896804"/>
              <a:gd name="connsiteX31" fmla="*/ 465866 w 3701668"/>
              <a:gd name="connsiteY31" fmla="*/ 883783 h 1896804"/>
              <a:gd name="connsiteX32" fmla="*/ 493151 w 3701668"/>
              <a:gd name="connsiteY32" fmla="*/ 851640 h 1896804"/>
              <a:gd name="connsiteX33" fmla="*/ 529750 w 3701668"/>
              <a:gd name="connsiteY33" fmla="*/ 847553 h 1896804"/>
              <a:gd name="connsiteX34" fmla="*/ 576650 w 3701668"/>
              <a:gd name="connsiteY34" fmla="*/ 841873 h 1896804"/>
              <a:gd name="connsiteX35" fmla="*/ 628780 w 3701668"/>
              <a:gd name="connsiteY35" fmla="*/ 832706 h 1896804"/>
              <a:gd name="connsiteX36" fmla="*/ 670891 w 3701668"/>
              <a:gd name="connsiteY36" fmla="*/ 823700 h 1896804"/>
              <a:gd name="connsiteX37" fmla="*/ 684636 w 3701668"/>
              <a:gd name="connsiteY37" fmla="*/ 792666 h 1896804"/>
              <a:gd name="connsiteX38" fmla="*/ 702291 w 3701668"/>
              <a:gd name="connsiteY38" fmla="*/ 729258 h 1896804"/>
              <a:gd name="connsiteX39" fmla="*/ 714658 w 3701668"/>
              <a:gd name="connsiteY39" fmla="*/ 707507 h 1896804"/>
              <a:gd name="connsiteX40" fmla="*/ 735510 w 3701668"/>
              <a:gd name="connsiteY40" fmla="*/ 677650 h 1896804"/>
              <a:gd name="connsiteX41" fmla="*/ 805229 w 3701668"/>
              <a:gd name="connsiteY41" fmla="*/ 636710 h 1896804"/>
              <a:gd name="connsiteX42" fmla="*/ 821369 w 3701668"/>
              <a:gd name="connsiteY42" fmla="*/ 624195 h 1896804"/>
              <a:gd name="connsiteX43" fmla="*/ 826867 w 3701668"/>
              <a:gd name="connsiteY43" fmla="*/ 594685 h 1896804"/>
              <a:gd name="connsiteX44" fmla="*/ 834660 w 3701668"/>
              <a:gd name="connsiteY44" fmla="*/ 554275 h 1896804"/>
              <a:gd name="connsiteX45" fmla="*/ 858405 w 3701668"/>
              <a:gd name="connsiteY45" fmla="*/ 561734 h 1896804"/>
              <a:gd name="connsiteX46" fmla="*/ 864274 w 3701668"/>
              <a:gd name="connsiteY46" fmla="*/ 585540 h 1896804"/>
              <a:gd name="connsiteX47" fmla="*/ 868567 w 3701668"/>
              <a:gd name="connsiteY47" fmla="*/ 598448 h 1896804"/>
              <a:gd name="connsiteX48" fmla="*/ 870737 w 3701668"/>
              <a:gd name="connsiteY48" fmla="*/ 622809 h 1896804"/>
              <a:gd name="connsiteX49" fmla="*/ 891557 w 3701668"/>
              <a:gd name="connsiteY49" fmla="*/ 642229 h 1896804"/>
              <a:gd name="connsiteX50" fmla="*/ 970099 w 3701668"/>
              <a:gd name="connsiteY50" fmla="*/ 708453 h 1896804"/>
              <a:gd name="connsiteX51" fmla="*/ 973029 w 3701668"/>
              <a:gd name="connsiteY51" fmla="*/ 713326 h 1896804"/>
              <a:gd name="connsiteX52" fmla="*/ 1004727 w 3701668"/>
              <a:gd name="connsiteY52" fmla="*/ 806798 h 1896804"/>
              <a:gd name="connsiteX53" fmla="*/ 1007165 w 3701668"/>
              <a:gd name="connsiteY53" fmla="*/ 831528 h 1896804"/>
              <a:gd name="connsiteX54" fmla="*/ 1025815 w 3701668"/>
              <a:gd name="connsiteY54" fmla="*/ 844366 h 1896804"/>
              <a:gd name="connsiteX55" fmla="*/ 1059704 w 3701668"/>
              <a:gd name="connsiteY55" fmla="*/ 863162 h 1896804"/>
              <a:gd name="connsiteX56" fmla="*/ 1116793 w 3701668"/>
              <a:gd name="connsiteY56" fmla="*/ 889555 h 1896804"/>
              <a:gd name="connsiteX57" fmla="*/ 1158648 w 3701668"/>
              <a:gd name="connsiteY57" fmla="*/ 909968 h 1896804"/>
              <a:gd name="connsiteX58" fmla="*/ 1212098 w 3701668"/>
              <a:gd name="connsiteY58" fmla="*/ 910499 h 1896804"/>
              <a:gd name="connsiteX59" fmla="*/ 1265549 w 3701668"/>
              <a:gd name="connsiteY59" fmla="*/ 911030 h 1896804"/>
              <a:gd name="connsiteX60" fmla="*/ 1268245 w 3701668"/>
              <a:gd name="connsiteY60" fmla="*/ 895236 h 1896804"/>
              <a:gd name="connsiteX61" fmla="*/ 1274221 w 3701668"/>
              <a:gd name="connsiteY61" fmla="*/ 875285 h 1896804"/>
              <a:gd name="connsiteX62" fmla="*/ 1280090 w 3701668"/>
              <a:gd name="connsiteY62" fmla="*/ 856628 h 1896804"/>
              <a:gd name="connsiteX63" fmla="*/ 1331597 w 3701668"/>
              <a:gd name="connsiteY63" fmla="*/ 788810 h 1896804"/>
              <a:gd name="connsiteX64" fmla="*/ 1343742 w 3701668"/>
              <a:gd name="connsiteY64" fmla="*/ 771353 h 1896804"/>
              <a:gd name="connsiteX65" fmla="*/ 1347062 w 3701668"/>
              <a:gd name="connsiteY65" fmla="*/ 754866 h 1896804"/>
              <a:gd name="connsiteX66" fmla="*/ 1351597 w 3701668"/>
              <a:gd name="connsiteY66" fmla="*/ 742628 h 1896804"/>
              <a:gd name="connsiteX67" fmla="*/ 1357236 w 3701668"/>
              <a:gd name="connsiteY67" fmla="*/ 732376 h 1896804"/>
              <a:gd name="connsiteX68" fmla="*/ 1376377 w 3701668"/>
              <a:gd name="connsiteY68" fmla="*/ 768328 h 1896804"/>
              <a:gd name="connsiteX69" fmla="*/ 1394218 w 3701668"/>
              <a:gd name="connsiteY69" fmla="*/ 794721 h 1896804"/>
              <a:gd name="connsiteX70" fmla="*/ 1440590 w 3701668"/>
              <a:gd name="connsiteY70" fmla="*/ 895605 h 1896804"/>
              <a:gd name="connsiteX71" fmla="*/ 1446999 w 3701668"/>
              <a:gd name="connsiteY71" fmla="*/ 927355 h 1896804"/>
              <a:gd name="connsiteX72" fmla="*/ 1477263 w 3701668"/>
              <a:gd name="connsiteY72" fmla="*/ 918281 h 1896804"/>
              <a:gd name="connsiteX73" fmla="*/ 1538829 w 3701668"/>
              <a:gd name="connsiteY73" fmla="*/ 919620 h 1896804"/>
              <a:gd name="connsiteX74" fmla="*/ 1568661 w 3701668"/>
              <a:gd name="connsiteY74" fmla="*/ 932782 h 1896804"/>
              <a:gd name="connsiteX75" fmla="*/ 1594961 w 3701668"/>
              <a:gd name="connsiteY75" fmla="*/ 946544 h 1896804"/>
              <a:gd name="connsiteX76" fmla="*/ 1606644 w 3701668"/>
              <a:gd name="connsiteY76" fmla="*/ 976862 h 1896804"/>
              <a:gd name="connsiteX77" fmla="*/ 1617773 w 3701668"/>
              <a:gd name="connsiteY77" fmla="*/ 990555 h 1896804"/>
              <a:gd name="connsiteX78" fmla="*/ 1615672 w 3701668"/>
              <a:gd name="connsiteY78" fmla="*/ 1015216 h 1896804"/>
              <a:gd name="connsiteX79" fmla="*/ 1604866 w 3701668"/>
              <a:gd name="connsiteY79" fmla="*/ 1036875 h 1896804"/>
              <a:gd name="connsiteX80" fmla="*/ 1602857 w 3701668"/>
              <a:gd name="connsiteY80" fmla="*/ 1123813 h 1896804"/>
              <a:gd name="connsiteX81" fmla="*/ 1604589 w 3701668"/>
              <a:gd name="connsiteY81" fmla="*/ 1206063 h 1896804"/>
              <a:gd name="connsiteX82" fmla="*/ 1610939 w 3701668"/>
              <a:gd name="connsiteY82" fmla="*/ 1267046 h 1896804"/>
              <a:gd name="connsiteX83" fmla="*/ 1616642 w 3701668"/>
              <a:gd name="connsiteY83" fmla="*/ 1313412 h 1896804"/>
              <a:gd name="connsiteX84" fmla="*/ 1664576 w 3701668"/>
              <a:gd name="connsiteY84" fmla="*/ 1294686 h 1896804"/>
              <a:gd name="connsiteX85" fmla="*/ 1721954 w 3701668"/>
              <a:gd name="connsiteY85" fmla="*/ 1306162 h 1896804"/>
              <a:gd name="connsiteX86" fmla="*/ 1760907 w 3701668"/>
              <a:gd name="connsiteY86" fmla="*/ 1350935 h 1896804"/>
              <a:gd name="connsiteX87" fmla="*/ 1766240 w 3701668"/>
              <a:gd name="connsiteY87" fmla="*/ 1368346 h 1896804"/>
              <a:gd name="connsiteX88" fmla="*/ 1771690 w 3701668"/>
              <a:gd name="connsiteY88" fmla="*/ 1386795 h 1896804"/>
              <a:gd name="connsiteX89" fmla="*/ 1777739 w 3701668"/>
              <a:gd name="connsiteY89" fmla="*/ 1400465 h 1896804"/>
              <a:gd name="connsiteX90" fmla="*/ 1924659 w 3701668"/>
              <a:gd name="connsiteY90" fmla="*/ 1409794 h 1896804"/>
              <a:gd name="connsiteX91" fmla="*/ 1947264 w 3701668"/>
              <a:gd name="connsiteY91" fmla="*/ 1401412 h 1896804"/>
              <a:gd name="connsiteX92" fmla="*/ 1984277 w 3701668"/>
              <a:gd name="connsiteY92" fmla="*/ 1386495 h 1896804"/>
              <a:gd name="connsiteX93" fmla="*/ 2019973 w 3701668"/>
              <a:gd name="connsiteY93" fmla="*/ 1379013 h 1896804"/>
              <a:gd name="connsiteX94" fmla="*/ 2068277 w 3701668"/>
              <a:gd name="connsiteY94" fmla="*/ 1371624 h 1896804"/>
              <a:gd name="connsiteX95" fmla="*/ 2109954 w 3701668"/>
              <a:gd name="connsiteY95" fmla="*/ 1368392 h 1896804"/>
              <a:gd name="connsiteX96" fmla="*/ 2173636 w 3701668"/>
              <a:gd name="connsiteY96" fmla="*/ 1372040 h 1896804"/>
              <a:gd name="connsiteX97" fmla="*/ 2194532 w 3701668"/>
              <a:gd name="connsiteY97" fmla="*/ 1392937 h 1896804"/>
              <a:gd name="connsiteX98" fmla="*/ 2203306 w 3701668"/>
              <a:gd name="connsiteY98" fmla="*/ 1413257 h 1896804"/>
              <a:gd name="connsiteX99" fmla="*/ 2240457 w 3701668"/>
              <a:gd name="connsiteY99" fmla="*/ 1423602 h 1896804"/>
              <a:gd name="connsiteX100" fmla="*/ 2271005 w 3701668"/>
              <a:gd name="connsiteY100" fmla="*/ 1425195 h 1896804"/>
              <a:gd name="connsiteX101" fmla="*/ 2288253 w 3701668"/>
              <a:gd name="connsiteY101" fmla="*/ 1410279 h 1896804"/>
              <a:gd name="connsiteX102" fmla="*/ 2318316 w 3701668"/>
              <a:gd name="connsiteY102" fmla="*/ 1395339 h 1896804"/>
              <a:gd name="connsiteX103" fmla="*/ 2360131 w 3701668"/>
              <a:gd name="connsiteY103" fmla="*/ 1414389 h 1896804"/>
              <a:gd name="connsiteX104" fmla="*/ 2409728 w 3701668"/>
              <a:gd name="connsiteY104" fmla="*/ 1408939 h 1896804"/>
              <a:gd name="connsiteX105" fmla="*/ 2485532 w 3701668"/>
              <a:gd name="connsiteY105" fmla="*/ 1395985 h 1896804"/>
              <a:gd name="connsiteX106" fmla="*/ 2537207 w 3701668"/>
              <a:gd name="connsiteY106" fmla="*/ 1394808 h 1896804"/>
              <a:gd name="connsiteX107" fmla="*/ 2539377 w 3701668"/>
              <a:gd name="connsiteY107" fmla="*/ 1385086 h 1896804"/>
              <a:gd name="connsiteX108" fmla="*/ 2550391 w 3701668"/>
              <a:gd name="connsiteY108" fmla="*/ 1356246 h 1896804"/>
              <a:gd name="connsiteX109" fmla="*/ 2556786 w 3701668"/>
              <a:gd name="connsiteY109" fmla="*/ 1166785 h 1896804"/>
              <a:gd name="connsiteX110" fmla="*/ 2553970 w 3701668"/>
              <a:gd name="connsiteY110" fmla="*/ 1142586 h 1896804"/>
              <a:gd name="connsiteX111" fmla="*/ 2558541 w 3701668"/>
              <a:gd name="connsiteY111" fmla="*/ 1120072 h 1896804"/>
              <a:gd name="connsiteX112" fmla="*/ 2569717 w 3701668"/>
              <a:gd name="connsiteY112" fmla="*/ 968342 h 1896804"/>
              <a:gd name="connsiteX113" fmla="*/ 2576944 w 3701668"/>
              <a:gd name="connsiteY113" fmla="*/ 589974 h 1896804"/>
              <a:gd name="connsiteX114" fmla="*/ 2584194 w 3701668"/>
              <a:gd name="connsiteY114" fmla="*/ 301566 h 1896804"/>
              <a:gd name="connsiteX115" fmla="*/ 2588027 w 3701668"/>
              <a:gd name="connsiteY115" fmla="*/ 162981 h 1896804"/>
              <a:gd name="connsiteX116" fmla="*/ 2605183 w 3701668"/>
              <a:gd name="connsiteY116" fmla="*/ 21448 h 1896804"/>
              <a:gd name="connsiteX117" fmla="*/ 2635153 w 3701668"/>
              <a:gd name="connsiteY117" fmla="*/ 6531 h 1896804"/>
              <a:gd name="connsiteX118" fmla="*/ 2642311 w 3701668"/>
              <a:gd name="connsiteY118" fmla="*/ 18599 h 1896804"/>
              <a:gd name="connsiteX119" fmla="*/ 2648291 w 3701668"/>
              <a:gd name="connsiteY119" fmla="*/ 33109 h 1896804"/>
              <a:gd name="connsiteX120" fmla="*/ 2663992 w 3701668"/>
              <a:gd name="connsiteY120" fmla="*/ 296124 h 1896804"/>
              <a:gd name="connsiteX121" fmla="*/ 2671242 w 3701668"/>
              <a:gd name="connsiteY121" fmla="*/ 570023 h 1896804"/>
              <a:gd name="connsiteX122" fmla="*/ 2678839 w 3701668"/>
              <a:gd name="connsiteY122" fmla="*/ 883136 h 1896804"/>
              <a:gd name="connsiteX123" fmla="*/ 2682418 w 3701668"/>
              <a:gd name="connsiteY123" fmla="*/ 1109173 h 1896804"/>
              <a:gd name="connsiteX124" fmla="*/ 2691446 w 3701668"/>
              <a:gd name="connsiteY124" fmla="*/ 1118894 h 1896804"/>
              <a:gd name="connsiteX125" fmla="*/ 2695925 w 3701668"/>
              <a:gd name="connsiteY125" fmla="*/ 1144479 h 1896804"/>
              <a:gd name="connsiteX126" fmla="*/ 2691538 w 3701668"/>
              <a:gd name="connsiteY126" fmla="*/ 1245894 h 1896804"/>
              <a:gd name="connsiteX127" fmla="*/ 2691677 w 3701668"/>
              <a:gd name="connsiteY127" fmla="*/ 1342738 h 1896804"/>
              <a:gd name="connsiteX128" fmla="*/ 2701513 w 3701668"/>
              <a:gd name="connsiteY128" fmla="*/ 1358093 h 1896804"/>
              <a:gd name="connsiteX129" fmla="*/ 2711326 w 3701668"/>
              <a:gd name="connsiteY129" fmla="*/ 1380306 h 1896804"/>
              <a:gd name="connsiteX130" fmla="*/ 2758729 w 3701668"/>
              <a:gd name="connsiteY130" fmla="*/ 1398271 h 1896804"/>
              <a:gd name="connsiteX131" fmla="*/ 2809273 w 3701668"/>
              <a:gd name="connsiteY131" fmla="*/ 1412149 h 1896804"/>
              <a:gd name="connsiteX132" fmla="*/ 2892534 w 3701668"/>
              <a:gd name="connsiteY132" fmla="*/ 1426188 h 1896804"/>
              <a:gd name="connsiteX133" fmla="*/ 3007590 w 3701668"/>
              <a:gd name="connsiteY133" fmla="*/ 1448009 h 1896804"/>
              <a:gd name="connsiteX134" fmla="*/ 3035898 w 3701668"/>
              <a:gd name="connsiteY134" fmla="*/ 1460917 h 1896804"/>
              <a:gd name="connsiteX135" fmla="*/ 3055963 w 3701668"/>
              <a:gd name="connsiteY135" fmla="*/ 1468422 h 1896804"/>
              <a:gd name="connsiteX136" fmla="*/ 3055963 w 3701668"/>
              <a:gd name="connsiteY136" fmla="*/ 1491443 h 1896804"/>
              <a:gd name="connsiteX137" fmla="*/ 3055963 w 3701668"/>
              <a:gd name="connsiteY137" fmla="*/ 1514488 h 1896804"/>
              <a:gd name="connsiteX138" fmla="*/ 3078638 w 3701668"/>
              <a:gd name="connsiteY138" fmla="*/ 1516497 h 1896804"/>
              <a:gd name="connsiteX139" fmla="*/ 3221009 w 3701668"/>
              <a:gd name="connsiteY139" fmla="*/ 1522477 h 1896804"/>
              <a:gd name="connsiteX140" fmla="*/ 3355229 w 3701668"/>
              <a:gd name="connsiteY140" fmla="*/ 1529751 h 1896804"/>
              <a:gd name="connsiteX141" fmla="*/ 3440477 w 3701668"/>
              <a:gd name="connsiteY141" fmla="*/ 1558568 h 1896804"/>
              <a:gd name="connsiteX142" fmla="*/ 3578322 w 3701668"/>
              <a:gd name="connsiteY142" fmla="*/ 1609022 h 1896804"/>
              <a:gd name="connsiteX143" fmla="*/ 3665255 w 3701668"/>
              <a:gd name="connsiteY143" fmla="*/ 1644882 h 1896804"/>
              <a:gd name="connsiteX144" fmla="*/ 3695872 w 3701668"/>
              <a:gd name="connsiteY144" fmla="*/ 1660168 h 1896804"/>
              <a:gd name="connsiteX145" fmla="*/ 3701668 w 3701668"/>
              <a:gd name="connsiteY145" fmla="*/ 1681712 h 1896804"/>
              <a:gd name="connsiteX146" fmla="*/ 3698043 w 3701668"/>
              <a:gd name="connsiteY146" fmla="*/ 1705519 h 1896804"/>
              <a:gd name="connsiteX147" fmla="*/ 3698043 w 3701668"/>
              <a:gd name="connsiteY147" fmla="*/ 1770820 h 1896804"/>
              <a:gd name="connsiteX148" fmla="*/ 3701668 w 3701668"/>
              <a:gd name="connsiteY148" fmla="*/ 1810929 h 1896804"/>
              <a:gd name="connsiteX149" fmla="*/ 3696265 w 3701668"/>
              <a:gd name="connsiteY149" fmla="*/ 1848821 h 1896804"/>
              <a:gd name="connsiteX150" fmla="*/ 3692386 w 3701668"/>
              <a:gd name="connsiteY150" fmla="*/ 1896804 h 1896804"/>
              <a:gd name="connsiteX0" fmla="*/ 3673015 w 3682297"/>
              <a:gd name="connsiteY0" fmla="*/ 1896804 h 1896804"/>
              <a:gd name="connsiteX1" fmla="*/ 45135 w 3682297"/>
              <a:gd name="connsiteY1" fmla="*/ 1872276 h 1896804"/>
              <a:gd name="connsiteX2" fmla="*/ 44683 w 3682297"/>
              <a:gd name="connsiteY2" fmla="*/ 1698730 h 1896804"/>
              <a:gd name="connsiteX3" fmla="*/ 47402 w 3682297"/>
              <a:gd name="connsiteY3" fmla="*/ 1648415 h 1896804"/>
              <a:gd name="connsiteX4" fmla="*/ 47458 w 3682297"/>
              <a:gd name="connsiteY4" fmla="*/ 1602187 h 1896804"/>
              <a:gd name="connsiteX5" fmla="*/ 29626 w 3682297"/>
              <a:gd name="connsiteY5" fmla="*/ 1590388 h 1896804"/>
              <a:gd name="connsiteX6" fmla="*/ 600 w 3682297"/>
              <a:gd name="connsiteY6" fmla="*/ 1537232 h 1896804"/>
              <a:gd name="connsiteX7" fmla="*/ 10119 w 3682297"/>
              <a:gd name="connsiteY7" fmla="*/ 1354075 h 1896804"/>
              <a:gd name="connsiteX8" fmla="*/ 11560 w 3682297"/>
              <a:gd name="connsiteY8" fmla="*/ 1134134 h 1896804"/>
              <a:gd name="connsiteX9" fmla="*/ 9304 w 3682297"/>
              <a:gd name="connsiteY9" fmla="*/ 996282 h 1896804"/>
              <a:gd name="connsiteX10" fmla="*/ 10704 w 3682297"/>
              <a:gd name="connsiteY10" fmla="*/ 925000 h 1896804"/>
              <a:gd name="connsiteX11" fmla="*/ 15033 w 3682297"/>
              <a:gd name="connsiteY11" fmla="*/ 892765 h 1896804"/>
              <a:gd name="connsiteX12" fmla="*/ 90082 w 3682297"/>
              <a:gd name="connsiteY12" fmla="*/ 893319 h 1896804"/>
              <a:gd name="connsiteX13" fmla="*/ 109149 w 3682297"/>
              <a:gd name="connsiteY13" fmla="*/ 888770 h 1896804"/>
              <a:gd name="connsiteX14" fmla="*/ 114591 w 3682297"/>
              <a:gd name="connsiteY14" fmla="*/ 871614 h 1896804"/>
              <a:gd name="connsiteX15" fmla="*/ 120133 w 3682297"/>
              <a:gd name="connsiteY15" fmla="*/ 855288 h 1896804"/>
              <a:gd name="connsiteX16" fmla="*/ 127265 w 3682297"/>
              <a:gd name="connsiteY16" fmla="*/ 834853 h 1896804"/>
              <a:gd name="connsiteX17" fmla="*/ 134515 w 3682297"/>
              <a:gd name="connsiteY17" fmla="*/ 811277 h 1896804"/>
              <a:gd name="connsiteX18" fmla="*/ 159141 w 3682297"/>
              <a:gd name="connsiteY18" fmla="*/ 750017 h 1896804"/>
              <a:gd name="connsiteX19" fmla="*/ 194110 w 3682297"/>
              <a:gd name="connsiteY19" fmla="*/ 723832 h 1896804"/>
              <a:gd name="connsiteX20" fmla="*/ 217927 w 3682297"/>
              <a:gd name="connsiteY20" fmla="*/ 711501 h 1896804"/>
              <a:gd name="connsiteX21" fmla="*/ 217959 w 3682297"/>
              <a:gd name="connsiteY21" fmla="*/ 689750 h 1896804"/>
              <a:gd name="connsiteX22" fmla="*/ 226443 w 3682297"/>
              <a:gd name="connsiteY22" fmla="*/ 657422 h 1896804"/>
              <a:gd name="connsiteX23" fmla="*/ 238685 w 3682297"/>
              <a:gd name="connsiteY23" fmla="*/ 649202 h 1896804"/>
              <a:gd name="connsiteX24" fmla="*/ 254231 w 3682297"/>
              <a:gd name="connsiteY24" fmla="*/ 701942 h 1896804"/>
              <a:gd name="connsiteX25" fmla="*/ 275007 w 3682297"/>
              <a:gd name="connsiteY25" fmla="*/ 730274 h 1896804"/>
              <a:gd name="connsiteX26" fmla="*/ 328642 w 3682297"/>
              <a:gd name="connsiteY26" fmla="*/ 821229 h 1896804"/>
              <a:gd name="connsiteX27" fmla="*/ 334505 w 3682297"/>
              <a:gd name="connsiteY27" fmla="*/ 838755 h 1896804"/>
              <a:gd name="connsiteX28" fmla="*/ 337137 w 3682297"/>
              <a:gd name="connsiteY28" fmla="*/ 856974 h 1896804"/>
              <a:gd name="connsiteX29" fmla="*/ 340270 w 3682297"/>
              <a:gd name="connsiteY29" fmla="*/ 876994 h 1896804"/>
              <a:gd name="connsiteX30" fmla="*/ 446495 w 3682297"/>
              <a:gd name="connsiteY30" fmla="*/ 883783 h 1896804"/>
              <a:gd name="connsiteX31" fmla="*/ 473780 w 3682297"/>
              <a:gd name="connsiteY31" fmla="*/ 851640 h 1896804"/>
              <a:gd name="connsiteX32" fmla="*/ 510379 w 3682297"/>
              <a:gd name="connsiteY32" fmla="*/ 847553 h 1896804"/>
              <a:gd name="connsiteX33" fmla="*/ 557279 w 3682297"/>
              <a:gd name="connsiteY33" fmla="*/ 841873 h 1896804"/>
              <a:gd name="connsiteX34" fmla="*/ 609409 w 3682297"/>
              <a:gd name="connsiteY34" fmla="*/ 832706 h 1896804"/>
              <a:gd name="connsiteX35" fmla="*/ 651520 w 3682297"/>
              <a:gd name="connsiteY35" fmla="*/ 823700 h 1896804"/>
              <a:gd name="connsiteX36" fmla="*/ 665265 w 3682297"/>
              <a:gd name="connsiteY36" fmla="*/ 792666 h 1896804"/>
              <a:gd name="connsiteX37" fmla="*/ 682920 w 3682297"/>
              <a:gd name="connsiteY37" fmla="*/ 729258 h 1896804"/>
              <a:gd name="connsiteX38" fmla="*/ 695287 w 3682297"/>
              <a:gd name="connsiteY38" fmla="*/ 707507 h 1896804"/>
              <a:gd name="connsiteX39" fmla="*/ 716139 w 3682297"/>
              <a:gd name="connsiteY39" fmla="*/ 677650 h 1896804"/>
              <a:gd name="connsiteX40" fmla="*/ 785858 w 3682297"/>
              <a:gd name="connsiteY40" fmla="*/ 636710 h 1896804"/>
              <a:gd name="connsiteX41" fmla="*/ 801998 w 3682297"/>
              <a:gd name="connsiteY41" fmla="*/ 624195 h 1896804"/>
              <a:gd name="connsiteX42" fmla="*/ 807496 w 3682297"/>
              <a:gd name="connsiteY42" fmla="*/ 594685 h 1896804"/>
              <a:gd name="connsiteX43" fmla="*/ 815289 w 3682297"/>
              <a:gd name="connsiteY43" fmla="*/ 554275 h 1896804"/>
              <a:gd name="connsiteX44" fmla="*/ 839034 w 3682297"/>
              <a:gd name="connsiteY44" fmla="*/ 561734 h 1896804"/>
              <a:gd name="connsiteX45" fmla="*/ 844903 w 3682297"/>
              <a:gd name="connsiteY45" fmla="*/ 585540 h 1896804"/>
              <a:gd name="connsiteX46" fmla="*/ 849196 w 3682297"/>
              <a:gd name="connsiteY46" fmla="*/ 598448 h 1896804"/>
              <a:gd name="connsiteX47" fmla="*/ 851366 w 3682297"/>
              <a:gd name="connsiteY47" fmla="*/ 622809 h 1896804"/>
              <a:gd name="connsiteX48" fmla="*/ 872186 w 3682297"/>
              <a:gd name="connsiteY48" fmla="*/ 642229 h 1896804"/>
              <a:gd name="connsiteX49" fmla="*/ 950728 w 3682297"/>
              <a:gd name="connsiteY49" fmla="*/ 708453 h 1896804"/>
              <a:gd name="connsiteX50" fmla="*/ 953658 w 3682297"/>
              <a:gd name="connsiteY50" fmla="*/ 713326 h 1896804"/>
              <a:gd name="connsiteX51" fmla="*/ 985356 w 3682297"/>
              <a:gd name="connsiteY51" fmla="*/ 806798 h 1896804"/>
              <a:gd name="connsiteX52" fmla="*/ 987794 w 3682297"/>
              <a:gd name="connsiteY52" fmla="*/ 831528 h 1896804"/>
              <a:gd name="connsiteX53" fmla="*/ 1006444 w 3682297"/>
              <a:gd name="connsiteY53" fmla="*/ 844366 h 1896804"/>
              <a:gd name="connsiteX54" fmla="*/ 1040333 w 3682297"/>
              <a:gd name="connsiteY54" fmla="*/ 863162 h 1896804"/>
              <a:gd name="connsiteX55" fmla="*/ 1097422 w 3682297"/>
              <a:gd name="connsiteY55" fmla="*/ 889555 h 1896804"/>
              <a:gd name="connsiteX56" fmla="*/ 1139277 w 3682297"/>
              <a:gd name="connsiteY56" fmla="*/ 909968 h 1896804"/>
              <a:gd name="connsiteX57" fmla="*/ 1192727 w 3682297"/>
              <a:gd name="connsiteY57" fmla="*/ 910499 h 1896804"/>
              <a:gd name="connsiteX58" fmla="*/ 1246178 w 3682297"/>
              <a:gd name="connsiteY58" fmla="*/ 911030 h 1896804"/>
              <a:gd name="connsiteX59" fmla="*/ 1248874 w 3682297"/>
              <a:gd name="connsiteY59" fmla="*/ 895236 h 1896804"/>
              <a:gd name="connsiteX60" fmla="*/ 1254850 w 3682297"/>
              <a:gd name="connsiteY60" fmla="*/ 875285 h 1896804"/>
              <a:gd name="connsiteX61" fmla="*/ 1260719 w 3682297"/>
              <a:gd name="connsiteY61" fmla="*/ 856628 h 1896804"/>
              <a:gd name="connsiteX62" fmla="*/ 1312226 w 3682297"/>
              <a:gd name="connsiteY62" fmla="*/ 788810 h 1896804"/>
              <a:gd name="connsiteX63" fmla="*/ 1324371 w 3682297"/>
              <a:gd name="connsiteY63" fmla="*/ 771353 h 1896804"/>
              <a:gd name="connsiteX64" fmla="*/ 1327691 w 3682297"/>
              <a:gd name="connsiteY64" fmla="*/ 754866 h 1896804"/>
              <a:gd name="connsiteX65" fmla="*/ 1332226 w 3682297"/>
              <a:gd name="connsiteY65" fmla="*/ 742628 h 1896804"/>
              <a:gd name="connsiteX66" fmla="*/ 1337865 w 3682297"/>
              <a:gd name="connsiteY66" fmla="*/ 732376 h 1896804"/>
              <a:gd name="connsiteX67" fmla="*/ 1357006 w 3682297"/>
              <a:gd name="connsiteY67" fmla="*/ 768328 h 1896804"/>
              <a:gd name="connsiteX68" fmla="*/ 1374847 w 3682297"/>
              <a:gd name="connsiteY68" fmla="*/ 794721 h 1896804"/>
              <a:gd name="connsiteX69" fmla="*/ 1421219 w 3682297"/>
              <a:gd name="connsiteY69" fmla="*/ 895605 h 1896804"/>
              <a:gd name="connsiteX70" fmla="*/ 1427628 w 3682297"/>
              <a:gd name="connsiteY70" fmla="*/ 927355 h 1896804"/>
              <a:gd name="connsiteX71" fmla="*/ 1457892 w 3682297"/>
              <a:gd name="connsiteY71" fmla="*/ 918281 h 1896804"/>
              <a:gd name="connsiteX72" fmla="*/ 1519458 w 3682297"/>
              <a:gd name="connsiteY72" fmla="*/ 919620 h 1896804"/>
              <a:gd name="connsiteX73" fmla="*/ 1549290 w 3682297"/>
              <a:gd name="connsiteY73" fmla="*/ 932782 h 1896804"/>
              <a:gd name="connsiteX74" fmla="*/ 1575590 w 3682297"/>
              <a:gd name="connsiteY74" fmla="*/ 946544 h 1896804"/>
              <a:gd name="connsiteX75" fmla="*/ 1587273 w 3682297"/>
              <a:gd name="connsiteY75" fmla="*/ 976862 h 1896804"/>
              <a:gd name="connsiteX76" fmla="*/ 1598402 w 3682297"/>
              <a:gd name="connsiteY76" fmla="*/ 990555 h 1896804"/>
              <a:gd name="connsiteX77" fmla="*/ 1596301 w 3682297"/>
              <a:gd name="connsiteY77" fmla="*/ 1015216 h 1896804"/>
              <a:gd name="connsiteX78" fmla="*/ 1585495 w 3682297"/>
              <a:gd name="connsiteY78" fmla="*/ 1036875 h 1896804"/>
              <a:gd name="connsiteX79" fmla="*/ 1583486 w 3682297"/>
              <a:gd name="connsiteY79" fmla="*/ 1123813 h 1896804"/>
              <a:gd name="connsiteX80" fmla="*/ 1585218 w 3682297"/>
              <a:gd name="connsiteY80" fmla="*/ 1206063 h 1896804"/>
              <a:gd name="connsiteX81" fmla="*/ 1591568 w 3682297"/>
              <a:gd name="connsiteY81" fmla="*/ 1267046 h 1896804"/>
              <a:gd name="connsiteX82" fmla="*/ 1597271 w 3682297"/>
              <a:gd name="connsiteY82" fmla="*/ 1313412 h 1896804"/>
              <a:gd name="connsiteX83" fmla="*/ 1645205 w 3682297"/>
              <a:gd name="connsiteY83" fmla="*/ 1294686 h 1896804"/>
              <a:gd name="connsiteX84" fmla="*/ 1702583 w 3682297"/>
              <a:gd name="connsiteY84" fmla="*/ 1306162 h 1896804"/>
              <a:gd name="connsiteX85" fmla="*/ 1741536 w 3682297"/>
              <a:gd name="connsiteY85" fmla="*/ 1350935 h 1896804"/>
              <a:gd name="connsiteX86" fmla="*/ 1746869 w 3682297"/>
              <a:gd name="connsiteY86" fmla="*/ 1368346 h 1896804"/>
              <a:gd name="connsiteX87" fmla="*/ 1752319 w 3682297"/>
              <a:gd name="connsiteY87" fmla="*/ 1386795 h 1896804"/>
              <a:gd name="connsiteX88" fmla="*/ 1758368 w 3682297"/>
              <a:gd name="connsiteY88" fmla="*/ 1400465 h 1896804"/>
              <a:gd name="connsiteX89" fmla="*/ 1905288 w 3682297"/>
              <a:gd name="connsiteY89" fmla="*/ 1409794 h 1896804"/>
              <a:gd name="connsiteX90" fmla="*/ 1927893 w 3682297"/>
              <a:gd name="connsiteY90" fmla="*/ 1401412 h 1896804"/>
              <a:gd name="connsiteX91" fmla="*/ 1964906 w 3682297"/>
              <a:gd name="connsiteY91" fmla="*/ 1386495 h 1896804"/>
              <a:gd name="connsiteX92" fmla="*/ 2000602 w 3682297"/>
              <a:gd name="connsiteY92" fmla="*/ 1379013 h 1896804"/>
              <a:gd name="connsiteX93" fmla="*/ 2048906 w 3682297"/>
              <a:gd name="connsiteY93" fmla="*/ 1371624 h 1896804"/>
              <a:gd name="connsiteX94" fmla="*/ 2090583 w 3682297"/>
              <a:gd name="connsiteY94" fmla="*/ 1368392 h 1896804"/>
              <a:gd name="connsiteX95" fmla="*/ 2154265 w 3682297"/>
              <a:gd name="connsiteY95" fmla="*/ 1372040 h 1896804"/>
              <a:gd name="connsiteX96" fmla="*/ 2175161 w 3682297"/>
              <a:gd name="connsiteY96" fmla="*/ 1392937 h 1896804"/>
              <a:gd name="connsiteX97" fmla="*/ 2183935 w 3682297"/>
              <a:gd name="connsiteY97" fmla="*/ 1413257 h 1896804"/>
              <a:gd name="connsiteX98" fmla="*/ 2221086 w 3682297"/>
              <a:gd name="connsiteY98" fmla="*/ 1423602 h 1896804"/>
              <a:gd name="connsiteX99" fmla="*/ 2251634 w 3682297"/>
              <a:gd name="connsiteY99" fmla="*/ 1425195 h 1896804"/>
              <a:gd name="connsiteX100" fmla="*/ 2268882 w 3682297"/>
              <a:gd name="connsiteY100" fmla="*/ 1410279 h 1896804"/>
              <a:gd name="connsiteX101" fmla="*/ 2298945 w 3682297"/>
              <a:gd name="connsiteY101" fmla="*/ 1395339 h 1896804"/>
              <a:gd name="connsiteX102" fmla="*/ 2340760 w 3682297"/>
              <a:gd name="connsiteY102" fmla="*/ 1414389 h 1896804"/>
              <a:gd name="connsiteX103" fmla="*/ 2390357 w 3682297"/>
              <a:gd name="connsiteY103" fmla="*/ 1408939 h 1896804"/>
              <a:gd name="connsiteX104" fmla="*/ 2466161 w 3682297"/>
              <a:gd name="connsiteY104" fmla="*/ 1395985 h 1896804"/>
              <a:gd name="connsiteX105" fmla="*/ 2517836 w 3682297"/>
              <a:gd name="connsiteY105" fmla="*/ 1394808 h 1896804"/>
              <a:gd name="connsiteX106" fmla="*/ 2520006 w 3682297"/>
              <a:gd name="connsiteY106" fmla="*/ 1385086 h 1896804"/>
              <a:gd name="connsiteX107" fmla="*/ 2531020 w 3682297"/>
              <a:gd name="connsiteY107" fmla="*/ 1356246 h 1896804"/>
              <a:gd name="connsiteX108" fmla="*/ 2537415 w 3682297"/>
              <a:gd name="connsiteY108" fmla="*/ 1166785 h 1896804"/>
              <a:gd name="connsiteX109" fmla="*/ 2534599 w 3682297"/>
              <a:gd name="connsiteY109" fmla="*/ 1142586 h 1896804"/>
              <a:gd name="connsiteX110" fmla="*/ 2539170 w 3682297"/>
              <a:gd name="connsiteY110" fmla="*/ 1120072 h 1896804"/>
              <a:gd name="connsiteX111" fmla="*/ 2550346 w 3682297"/>
              <a:gd name="connsiteY111" fmla="*/ 968342 h 1896804"/>
              <a:gd name="connsiteX112" fmla="*/ 2557573 w 3682297"/>
              <a:gd name="connsiteY112" fmla="*/ 589974 h 1896804"/>
              <a:gd name="connsiteX113" fmla="*/ 2564823 w 3682297"/>
              <a:gd name="connsiteY113" fmla="*/ 301566 h 1896804"/>
              <a:gd name="connsiteX114" fmla="*/ 2568656 w 3682297"/>
              <a:gd name="connsiteY114" fmla="*/ 162981 h 1896804"/>
              <a:gd name="connsiteX115" fmla="*/ 2585812 w 3682297"/>
              <a:gd name="connsiteY115" fmla="*/ 21448 h 1896804"/>
              <a:gd name="connsiteX116" fmla="*/ 2615782 w 3682297"/>
              <a:gd name="connsiteY116" fmla="*/ 6531 h 1896804"/>
              <a:gd name="connsiteX117" fmla="*/ 2622940 w 3682297"/>
              <a:gd name="connsiteY117" fmla="*/ 18599 h 1896804"/>
              <a:gd name="connsiteX118" fmla="*/ 2628920 w 3682297"/>
              <a:gd name="connsiteY118" fmla="*/ 33109 h 1896804"/>
              <a:gd name="connsiteX119" fmla="*/ 2644621 w 3682297"/>
              <a:gd name="connsiteY119" fmla="*/ 296124 h 1896804"/>
              <a:gd name="connsiteX120" fmla="*/ 2651871 w 3682297"/>
              <a:gd name="connsiteY120" fmla="*/ 570023 h 1896804"/>
              <a:gd name="connsiteX121" fmla="*/ 2659468 w 3682297"/>
              <a:gd name="connsiteY121" fmla="*/ 883136 h 1896804"/>
              <a:gd name="connsiteX122" fmla="*/ 2663047 w 3682297"/>
              <a:gd name="connsiteY122" fmla="*/ 1109173 h 1896804"/>
              <a:gd name="connsiteX123" fmla="*/ 2672075 w 3682297"/>
              <a:gd name="connsiteY123" fmla="*/ 1118894 h 1896804"/>
              <a:gd name="connsiteX124" fmla="*/ 2676554 w 3682297"/>
              <a:gd name="connsiteY124" fmla="*/ 1144479 h 1896804"/>
              <a:gd name="connsiteX125" fmla="*/ 2672167 w 3682297"/>
              <a:gd name="connsiteY125" fmla="*/ 1245894 h 1896804"/>
              <a:gd name="connsiteX126" fmla="*/ 2672306 w 3682297"/>
              <a:gd name="connsiteY126" fmla="*/ 1342738 h 1896804"/>
              <a:gd name="connsiteX127" fmla="*/ 2682142 w 3682297"/>
              <a:gd name="connsiteY127" fmla="*/ 1358093 h 1896804"/>
              <a:gd name="connsiteX128" fmla="*/ 2691955 w 3682297"/>
              <a:gd name="connsiteY128" fmla="*/ 1380306 h 1896804"/>
              <a:gd name="connsiteX129" fmla="*/ 2739358 w 3682297"/>
              <a:gd name="connsiteY129" fmla="*/ 1398271 h 1896804"/>
              <a:gd name="connsiteX130" fmla="*/ 2789902 w 3682297"/>
              <a:gd name="connsiteY130" fmla="*/ 1412149 h 1896804"/>
              <a:gd name="connsiteX131" fmla="*/ 2873163 w 3682297"/>
              <a:gd name="connsiteY131" fmla="*/ 1426188 h 1896804"/>
              <a:gd name="connsiteX132" fmla="*/ 2988219 w 3682297"/>
              <a:gd name="connsiteY132" fmla="*/ 1448009 h 1896804"/>
              <a:gd name="connsiteX133" fmla="*/ 3016527 w 3682297"/>
              <a:gd name="connsiteY133" fmla="*/ 1460917 h 1896804"/>
              <a:gd name="connsiteX134" fmla="*/ 3036592 w 3682297"/>
              <a:gd name="connsiteY134" fmla="*/ 1468422 h 1896804"/>
              <a:gd name="connsiteX135" fmla="*/ 3036592 w 3682297"/>
              <a:gd name="connsiteY135" fmla="*/ 1491443 h 1896804"/>
              <a:gd name="connsiteX136" fmla="*/ 3036592 w 3682297"/>
              <a:gd name="connsiteY136" fmla="*/ 1514488 h 1896804"/>
              <a:gd name="connsiteX137" fmla="*/ 3059267 w 3682297"/>
              <a:gd name="connsiteY137" fmla="*/ 1516497 h 1896804"/>
              <a:gd name="connsiteX138" fmla="*/ 3201638 w 3682297"/>
              <a:gd name="connsiteY138" fmla="*/ 1522477 h 1896804"/>
              <a:gd name="connsiteX139" fmla="*/ 3335858 w 3682297"/>
              <a:gd name="connsiteY139" fmla="*/ 1529751 h 1896804"/>
              <a:gd name="connsiteX140" fmla="*/ 3421106 w 3682297"/>
              <a:gd name="connsiteY140" fmla="*/ 1558568 h 1896804"/>
              <a:gd name="connsiteX141" fmla="*/ 3558951 w 3682297"/>
              <a:gd name="connsiteY141" fmla="*/ 1609022 h 1896804"/>
              <a:gd name="connsiteX142" fmla="*/ 3645884 w 3682297"/>
              <a:gd name="connsiteY142" fmla="*/ 1644882 h 1896804"/>
              <a:gd name="connsiteX143" fmla="*/ 3676501 w 3682297"/>
              <a:gd name="connsiteY143" fmla="*/ 1660168 h 1896804"/>
              <a:gd name="connsiteX144" fmla="*/ 3682297 w 3682297"/>
              <a:gd name="connsiteY144" fmla="*/ 1681712 h 1896804"/>
              <a:gd name="connsiteX145" fmla="*/ 3678672 w 3682297"/>
              <a:gd name="connsiteY145" fmla="*/ 1705519 h 1896804"/>
              <a:gd name="connsiteX146" fmla="*/ 3678672 w 3682297"/>
              <a:gd name="connsiteY146" fmla="*/ 1770820 h 1896804"/>
              <a:gd name="connsiteX147" fmla="*/ 3682297 w 3682297"/>
              <a:gd name="connsiteY147" fmla="*/ 1810929 h 1896804"/>
              <a:gd name="connsiteX148" fmla="*/ 3676894 w 3682297"/>
              <a:gd name="connsiteY148" fmla="*/ 1848821 h 1896804"/>
              <a:gd name="connsiteX149" fmla="*/ 3673015 w 3682297"/>
              <a:gd name="connsiteY149" fmla="*/ 1896804 h 1896804"/>
              <a:gd name="connsiteX0" fmla="*/ 3703100 w 3712382"/>
              <a:gd name="connsiteY0" fmla="*/ 1896804 h 1896804"/>
              <a:gd name="connsiteX1" fmla="*/ 75220 w 3712382"/>
              <a:gd name="connsiteY1" fmla="*/ 1872276 h 1896804"/>
              <a:gd name="connsiteX2" fmla="*/ 74768 w 3712382"/>
              <a:gd name="connsiteY2" fmla="*/ 1698730 h 1896804"/>
              <a:gd name="connsiteX3" fmla="*/ 77487 w 3712382"/>
              <a:gd name="connsiteY3" fmla="*/ 1648415 h 1896804"/>
              <a:gd name="connsiteX4" fmla="*/ 77543 w 3712382"/>
              <a:gd name="connsiteY4" fmla="*/ 1602187 h 1896804"/>
              <a:gd name="connsiteX5" fmla="*/ 59711 w 3712382"/>
              <a:gd name="connsiteY5" fmla="*/ 1590388 h 1896804"/>
              <a:gd name="connsiteX6" fmla="*/ 205 w 3712382"/>
              <a:gd name="connsiteY6" fmla="*/ 1548662 h 1896804"/>
              <a:gd name="connsiteX7" fmla="*/ 40204 w 3712382"/>
              <a:gd name="connsiteY7" fmla="*/ 1354075 h 1896804"/>
              <a:gd name="connsiteX8" fmla="*/ 41645 w 3712382"/>
              <a:gd name="connsiteY8" fmla="*/ 1134134 h 1896804"/>
              <a:gd name="connsiteX9" fmla="*/ 39389 w 3712382"/>
              <a:gd name="connsiteY9" fmla="*/ 996282 h 1896804"/>
              <a:gd name="connsiteX10" fmla="*/ 40789 w 3712382"/>
              <a:gd name="connsiteY10" fmla="*/ 925000 h 1896804"/>
              <a:gd name="connsiteX11" fmla="*/ 45118 w 3712382"/>
              <a:gd name="connsiteY11" fmla="*/ 892765 h 1896804"/>
              <a:gd name="connsiteX12" fmla="*/ 120167 w 3712382"/>
              <a:gd name="connsiteY12" fmla="*/ 893319 h 1896804"/>
              <a:gd name="connsiteX13" fmla="*/ 139234 w 3712382"/>
              <a:gd name="connsiteY13" fmla="*/ 888770 h 1896804"/>
              <a:gd name="connsiteX14" fmla="*/ 144676 w 3712382"/>
              <a:gd name="connsiteY14" fmla="*/ 871614 h 1896804"/>
              <a:gd name="connsiteX15" fmla="*/ 150218 w 3712382"/>
              <a:gd name="connsiteY15" fmla="*/ 855288 h 1896804"/>
              <a:gd name="connsiteX16" fmla="*/ 157350 w 3712382"/>
              <a:gd name="connsiteY16" fmla="*/ 834853 h 1896804"/>
              <a:gd name="connsiteX17" fmla="*/ 164600 w 3712382"/>
              <a:gd name="connsiteY17" fmla="*/ 811277 h 1896804"/>
              <a:gd name="connsiteX18" fmla="*/ 189226 w 3712382"/>
              <a:gd name="connsiteY18" fmla="*/ 750017 h 1896804"/>
              <a:gd name="connsiteX19" fmla="*/ 224195 w 3712382"/>
              <a:gd name="connsiteY19" fmla="*/ 723832 h 1896804"/>
              <a:gd name="connsiteX20" fmla="*/ 248012 w 3712382"/>
              <a:gd name="connsiteY20" fmla="*/ 711501 h 1896804"/>
              <a:gd name="connsiteX21" fmla="*/ 248044 w 3712382"/>
              <a:gd name="connsiteY21" fmla="*/ 689750 h 1896804"/>
              <a:gd name="connsiteX22" fmla="*/ 256528 w 3712382"/>
              <a:gd name="connsiteY22" fmla="*/ 657422 h 1896804"/>
              <a:gd name="connsiteX23" fmla="*/ 268770 w 3712382"/>
              <a:gd name="connsiteY23" fmla="*/ 649202 h 1896804"/>
              <a:gd name="connsiteX24" fmla="*/ 284316 w 3712382"/>
              <a:gd name="connsiteY24" fmla="*/ 701942 h 1896804"/>
              <a:gd name="connsiteX25" fmla="*/ 305092 w 3712382"/>
              <a:gd name="connsiteY25" fmla="*/ 730274 h 1896804"/>
              <a:gd name="connsiteX26" fmla="*/ 358727 w 3712382"/>
              <a:gd name="connsiteY26" fmla="*/ 821229 h 1896804"/>
              <a:gd name="connsiteX27" fmla="*/ 364590 w 3712382"/>
              <a:gd name="connsiteY27" fmla="*/ 838755 h 1896804"/>
              <a:gd name="connsiteX28" fmla="*/ 367222 w 3712382"/>
              <a:gd name="connsiteY28" fmla="*/ 856974 h 1896804"/>
              <a:gd name="connsiteX29" fmla="*/ 370355 w 3712382"/>
              <a:gd name="connsiteY29" fmla="*/ 876994 h 1896804"/>
              <a:gd name="connsiteX30" fmla="*/ 476580 w 3712382"/>
              <a:gd name="connsiteY30" fmla="*/ 883783 h 1896804"/>
              <a:gd name="connsiteX31" fmla="*/ 503865 w 3712382"/>
              <a:gd name="connsiteY31" fmla="*/ 851640 h 1896804"/>
              <a:gd name="connsiteX32" fmla="*/ 540464 w 3712382"/>
              <a:gd name="connsiteY32" fmla="*/ 847553 h 1896804"/>
              <a:gd name="connsiteX33" fmla="*/ 587364 w 3712382"/>
              <a:gd name="connsiteY33" fmla="*/ 841873 h 1896804"/>
              <a:gd name="connsiteX34" fmla="*/ 639494 w 3712382"/>
              <a:gd name="connsiteY34" fmla="*/ 832706 h 1896804"/>
              <a:gd name="connsiteX35" fmla="*/ 681605 w 3712382"/>
              <a:gd name="connsiteY35" fmla="*/ 823700 h 1896804"/>
              <a:gd name="connsiteX36" fmla="*/ 695350 w 3712382"/>
              <a:gd name="connsiteY36" fmla="*/ 792666 h 1896804"/>
              <a:gd name="connsiteX37" fmla="*/ 713005 w 3712382"/>
              <a:gd name="connsiteY37" fmla="*/ 729258 h 1896804"/>
              <a:gd name="connsiteX38" fmla="*/ 725372 w 3712382"/>
              <a:gd name="connsiteY38" fmla="*/ 707507 h 1896804"/>
              <a:gd name="connsiteX39" fmla="*/ 746224 w 3712382"/>
              <a:gd name="connsiteY39" fmla="*/ 677650 h 1896804"/>
              <a:gd name="connsiteX40" fmla="*/ 815943 w 3712382"/>
              <a:gd name="connsiteY40" fmla="*/ 636710 h 1896804"/>
              <a:gd name="connsiteX41" fmla="*/ 832083 w 3712382"/>
              <a:gd name="connsiteY41" fmla="*/ 624195 h 1896804"/>
              <a:gd name="connsiteX42" fmla="*/ 837581 w 3712382"/>
              <a:gd name="connsiteY42" fmla="*/ 594685 h 1896804"/>
              <a:gd name="connsiteX43" fmla="*/ 845374 w 3712382"/>
              <a:gd name="connsiteY43" fmla="*/ 554275 h 1896804"/>
              <a:gd name="connsiteX44" fmla="*/ 869119 w 3712382"/>
              <a:gd name="connsiteY44" fmla="*/ 561734 h 1896804"/>
              <a:gd name="connsiteX45" fmla="*/ 874988 w 3712382"/>
              <a:gd name="connsiteY45" fmla="*/ 585540 h 1896804"/>
              <a:gd name="connsiteX46" fmla="*/ 879281 w 3712382"/>
              <a:gd name="connsiteY46" fmla="*/ 598448 h 1896804"/>
              <a:gd name="connsiteX47" fmla="*/ 881451 w 3712382"/>
              <a:gd name="connsiteY47" fmla="*/ 622809 h 1896804"/>
              <a:gd name="connsiteX48" fmla="*/ 902271 w 3712382"/>
              <a:gd name="connsiteY48" fmla="*/ 642229 h 1896804"/>
              <a:gd name="connsiteX49" fmla="*/ 980813 w 3712382"/>
              <a:gd name="connsiteY49" fmla="*/ 708453 h 1896804"/>
              <a:gd name="connsiteX50" fmla="*/ 983743 w 3712382"/>
              <a:gd name="connsiteY50" fmla="*/ 713326 h 1896804"/>
              <a:gd name="connsiteX51" fmla="*/ 1015441 w 3712382"/>
              <a:gd name="connsiteY51" fmla="*/ 806798 h 1896804"/>
              <a:gd name="connsiteX52" fmla="*/ 1017879 w 3712382"/>
              <a:gd name="connsiteY52" fmla="*/ 831528 h 1896804"/>
              <a:gd name="connsiteX53" fmla="*/ 1036529 w 3712382"/>
              <a:gd name="connsiteY53" fmla="*/ 844366 h 1896804"/>
              <a:gd name="connsiteX54" fmla="*/ 1070418 w 3712382"/>
              <a:gd name="connsiteY54" fmla="*/ 863162 h 1896804"/>
              <a:gd name="connsiteX55" fmla="*/ 1127507 w 3712382"/>
              <a:gd name="connsiteY55" fmla="*/ 889555 h 1896804"/>
              <a:gd name="connsiteX56" fmla="*/ 1169362 w 3712382"/>
              <a:gd name="connsiteY56" fmla="*/ 909968 h 1896804"/>
              <a:gd name="connsiteX57" fmla="*/ 1222812 w 3712382"/>
              <a:gd name="connsiteY57" fmla="*/ 910499 h 1896804"/>
              <a:gd name="connsiteX58" fmla="*/ 1276263 w 3712382"/>
              <a:gd name="connsiteY58" fmla="*/ 911030 h 1896804"/>
              <a:gd name="connsiteX59" fmla="*/ 1278959 w 3712382"/>
              <a:gd name="connsiteY59" fmla="*/ 895236 h 1896804"/>
              <a:gd name="connsiteX60" fmla="*/ 1284935 w 3712382"/>
              <a:gd name="connsiteY60" fmla="*/ 875285 h 1896804"/>
              <a:gd name="connsiteX61" fmla="*/ 1290804 w 3712382"/>
              <a:gd name="connsiteY61" fmla="*/ 856628 h 1896804"/>
              <a:gd name="connsiteX62" fmla="*/ 1342311 w 3712382"/>
              <a:gd name="connsiteY62" fmla="*/ 788810 h 1896804"/>
              <a:gd name="connsiteX63" fmla="*/ 1354456 w 3712382"/>
              <a:gd name="connsiteY63" fmla="*/ 771353 h 1896804"/>
              <a:gd name="connsiteX64" fmla="*/ 1357776 w 3712382"/>
              <a:gd name="connsiteY64" fmla="*/ 754866 h 1896804"/>
              <a:gd name="connsiteX65" fmla="*/ 1362311 w 3712382"/>
              <a:gd name="connsiteY65" fmla="*/ 742628 h 1896804"/>
              <a:gd name="connsiteX66" fmla="*/ 1367950 w 3712382"/>
              <a:gd name="connsiteY66" fmla="*/ 732376 h 1896804"/>
              <a:gd name="connsiteX67" fmla="*/ 1387091 w 3712382"/>
              <a:gd name="connsiteY67" fmla="*/ 768328 h 1896804"/>
              <a:gd name="connsiteX68" fmla="*/ 1404932 w 3712382"/>
              <a:gd name="connsiteY68" fmla="*/ 794721 h 1896804"/>
              <a:gd name="connsiteX69" fmla="*/ 1451304 w 3712382"/>
              <a:gd name="connsiteY69" fmla="*/ 895605 h 1896804"/>
              <a:gd name="connsiteX70" fmla="*/ 1457713 w 3712382"/>
              <a:gd name="connsiteY70" fmla="*/ 927355 h 1896804"/>
              <a:gd name="connsiteX71" fmla="*/ 1487977 w 3712382"/>
              <a:gd name="connsiteY71" fmla="*/ 918281 h 1896804"/>
              <a:gd name="connsiteX72" fmla="*/ 1549543 w 3712382"/>
              <a:gd name="connsiteY72" fmla="*/ 919620 h 1896804"/>
              <a:gd name="connsiteX73" fmla="*/ 1579375 w 3712382"/>
              <a:gd name="connsiteY73" fmla="*/ 932782 h 1896804"/>
              <a:gd name="connsiteX74" fmla="*/ 1605675 w 3712382"/>
              <a:gd name="connsiteY74" fmla="*/ 946544 h 1896804"/>
              <a:gd name="connsiteX75" fmla="*/ 1617358 w 3712382"/>
              <a:gd name="connsiteY75" fmla="*/ 976862 h 1896804"/>
              <a:gd name="connsiteX76" fmla="*/ 1628487 w 3712382"/>
              <a:gd name="connsiteY76" fmla="*/ 990555 h 1896804"/>
              <a:gd name="connsiteX77" fmla="*/ 1626386 w 3712382"/>
              <a:gd name="connsiteY77" fmla="*/ 1015216 h 1896804"/>
              <a:gd name="connsiteX78" fmla="*/ 1615580 w 3712382"/>
              <a:gd name="connsiteY78" fmla="*/ 1036875 h 1896804"/>
              <a:gd name="connsiteX79" fmla="*/ 1613571 w 3712382"/>
              <a:gd name="connsiteY79" fmla="*/ 1123813 h 1896804"/>
              <a:gd name="connsiteX80" fmla="*/ 1615303 w 3712382"/>
              <a:gd name="connsiteY80" fmla="*/ 1206063 h 1896804"/>
              <a:gd name="connsiteX81" fmla="*/ 1621653 w 3712382"/>
              <a:gd name="connsiteY81" fmla="*/ 1267046 h 1896804"/>
              <a:gd name="connsiteX82" fmla="*/ 1627356 w 3712382"/>
              <a:gd name="connsiteY82" fmla="*/ 1313412 h 1896804"/>
              <a:gd name="connsiteX83" fmla="*/ 1675290 w 3712382"/>
              <a:gd name="connsiteY83" fmla="*/ 1294686 h 1896804"/>
              <a:gd name="connsiteX84" fmla="*/ 1732668 w 3712382"/>
              <a:gd name="connsiteY84" fmla="*/ 1306162 h 1896804"/>
              <a:gd name="connsiteX85" fmla="*/ 1771621 w 3712382"/>
              <a:gd name="connsiteY85" fmla="*/ 1350935 h 1896804"/>
              <a:gd name="connsiteX86" fmla="*/ 1776954 w 3712382"/>
              <a:gd name="connsiteY86" fmla="*/ 1368346 h 1896804"/>
              <a:gd name="connsiteX87" fmla="*/ 1782404 w 3712382"/>
              <a:gd name="connsiteY87" fmla="*/ 1386795 h 1896804"/>
              <a:gd name="connsiteX88" fmla="*/ 1788453 w 3712382"/>
              <a:gd name="connsiteY88" fmla="*/ 1400465 h 1896804"/>
              <a:gd name="connsiteX89" fmla="*/ 1935373 w 3712382"/>
              <a:gd name="connsiteY89" fmla="*/ 1409794 h 1896804"/>
              <a:gd name="connsiteX90" fmla="*/ 1957978 w 3712382"/>
              <a:gd name="connsiteY90" fmla="*/ 1401412 h 1896804"/>
              <a:gd name="connsiteX91" fmla="*/ 1994991 w 3712382"/>
              <a:gd name="connsiteY91" fmla="*/ 1386495 h 1896804"/>
              <a:gd name="connsiteX92" fmla="*/ 2030687 w 3712382"/>
              <a:gd name="connsiteY92" fmla="*/ 1379013 h 1896804"/>
              <a:gd name="connsiteX93" fmla="*/ 2078991 w 3712382"/>
              <a:gd name="connsiteY93" fmla="*/ 1371624 h 1896804"/>
              <a:gd name="connsiteX94" fmla="*/ 2120668 w 3712382"/>
              <a:gd name="connsiteY94" fmla="*/ 1368392 h 1896804"/>
              <a:gd name="connsiteX95" fmla="*/ 2184350 w 3712382"/>
              <a:gd name="connsiteY95" fmla="*/ 1372040 h 1896804"/>
              <a:gd name="connsiteX96" fmla="*/ 2205246 w 3712382"/>
              <a:gd name="connsiteY96" fmla="*/ 1392937 h 1896804"/>
              <a:gd name="connsiteX97" fmla="*/ 2214020 w 3712382"/>
              <a:gd name="connsiteY97" fmla="*/ 1413257 h 1896804"/>
              <a:gd name="connsiteX98" fmla="*/ 2251171 w 3712382"/>
              <a:gd name="connsiteY98" fmla="*/ 1423602 h 1896804"/>
              <a:gd name="connsiteX99" fmla="*/ 2281719 w 3712382"/>
              <a:gd name="connsiteY99" fmla="*/ 1425195 h 1896804"/>
              <a:gd name="connsiteX100" fmla="*/ 2298967 w 3712382"/>
              <a:gd name="connsiteY100" fmla="*/ 1410279 h 1896804"/>
              <a:gd name="connsiteX101" fmla="*/ 2329030 w 3712382"/>
              <a:gd name="connsiteY101" fmla="*/ 1395339 h 1896804"/>
              <a:gd name="connsiteX102" fmla="*/ 2370845 w 3712382"/>
              <a:gd name="connsiteY102" fmla="*/ 1414389 h 1896804"/>
              <a:gd name="connsiteX103" fmla="*/ 2420442 w 3712382"/>
              <a:gd name="connsiteY103" fmla="*/ 1408939 h 1896804"/>
              <a:gd name="connsiteX104" fmla="*/ 2496246 w 3712382"/>
              <a:gd name="connsiteY104" fmla="*/ 1395985 h 1896804"/>
              <a:gd name="connsiteX105" fmla="*/ 2547921 w 3712382"/>
              <a:gd name="connsiteY105" fmla="*/ 1394808 h 1896804"/>
              <a:gd name="connsiteX106" fmla="*/ 2550091 w 3712382"/>
              <a:gd name="connsiteY106" fmla="*/ 1385086 h 1896804"/>
              <a:gd name="connsiteX107" fmla="*/ 2561105 w 3712382"/>
              <a:gd name="connsiteY107" fmla="*/ 1356246 h 1896804"/>
              <a:gd name="connsiteX108" fmla="*/ 2567500 w 3712382"/>
              <a:gd name="connsiteY108" fmla="*/ 1166785 h 1896804"/>
              <a:gd name="connsiteX109" fmla="*/ 2564684 w 3712382"/>
              <a:gd name="connsiteY109" fmla="*/ 1142586 h 1896804"/>
              <a:gd name="connsiteX110" fmla="*/ 2569255 w 3712382"/>
              <a:gd name="connsiteY110" fmla="*/ 1120072 h 1896804"/>
              <a:gd name="connsiteX111" fmla="*/ 2580431 w 3712382"/>
              <a:gd name="connsiteY111" fmla="*/ 968342 h 1896804"/>
              <a:gd name="connsiteX112" fmla="*/ 2587658 w 3712382"/>
              <a:gd name="connsiteY112" fmla="*/ 589974 h 1896804"/>
              <a:gd name="connsiteX113" fmla="*/ 2594908 w 3712382"/>
              <a:gd name="connsiteY113" fmla="*/ 301566 h 1896804"/>
              <a:gd name="connsiteX114" fmla="*/ 2598741 w 3712382"/>
              <a:gd name="connsiteY114" fmla="*/ 162981 h 1896804"/>
              <a:gd name="connsiteX115" fmla="*/ 2615897 w 3712382"/>
              <a:gd name="connsiteY115" fmla="*/ 21448 h 1896804"/>
              <a:gd name="connsiteX116" fmla="*/ 2645867 w 3712382"/>
              <a:gd name="connsiteY116" fmla="*/ 6531 h 1896804"/>
              <a:gd name="connsiteX117" fmla="*/ 2653025 w 3712382"/>
              <a:gd name="connsiteY117" fmla="*/ 18599 h 1896804"/>
              <a:gd name="connsiteX118" fmla="*/ 2659005 w 3712382"/>
              <a:gd name="connsiteY118" fmla="*/ 33109 h 1896804"/>
              <a:gd name="connsiteX119" fmla="*/ 2674706 w 3712382"/>
              <a:gd name="connsiteY119" fmla="*/ 296124 h 1896804"/>
              <a:gd name="connsiteX120" fmla="*/ 2681956 w 3712382"/>
              <a:gd name="connsiteY120" fmla="*/ 570023 h 1896804"/>
              <a:gd name="connsiteX121" fmla="*/ 2689553 w 3712382"/>
              <a:gd name="connsiteY121" fmla="*/ 883136 h 1896804"/>
              <a:gd name="connsiteX122" fmla="*/ 2693132 w 3712382"/>
              <a:gd name="connsiteY122" fmla="*/ 1109173 h 1896804"/>
              <a:gd name="connsiteX123" fmla="*/ 2702160 w 3712382"/>
              <a:gd name="connsiteY123" fmla="*/ 1118894 h 1896804"/>
              <a:gd name="connsiteX124" fmla="*/ 2706639 w 3712382"/>
              <a:gd name="connsiteY124" fmla="*/ 1144479 h 1896804"/>
              <a:gd name="connsiteX125" fmla="*/ 2702252 w 3712382"/>
              <a:gd name="connsiteY125" fmla="*/ 1245894 h 1896804"/>
              <a:gd name="connsiteX126" fmla="*/ 2702391 w 3712382"/>
              <a:gd name="connsiteY126" fmla="*/ 1342738 h 1896804"/>
              <a:gd name="connsiteX127" fmla="*/ 2712227 w 3712382"/>
              <a:gd name="connsiteY127" fmla="*/ 1358093 h 1896804"/>
              <a:gd name="connsiteX128" fmla="*/ 2722040 w 3712382"/>
              <a:gd name="connsiteY128" fmla="*/ 1380306 h 1896804"/>
              <a:gd name="connsiteX129" fmla="*/ 2769443 w 3712382"/>
              <a:gd name="connsiteY129" fmla="*/ 1398271 h 1896804"/>
              <a:gd name="connsiteX130" fmla="*/ 2819987 w 3712382"/>
              <a:gd name="connsiteY130" fmla="*/ 1412149 h 1896804"/>
              <a:gd name="connsiteX131" fmla="*/ 2903248 w 3712382"/>
              <a:gd name="connsiteY131" fmla="*/ 1426188 h 1896804"/>
              <a:gd name="connsiteX132" fmla="*/ 3018304 w 3712382"/>
              <a:gd name="connsiteY132" fmla="*/ 1448009 h 1896804"/>
              <a:gd name="connsiteX133" fmla="*/ 3046612 w 3712382"/>
              <a:gd name="connsiteY133" fmla="*/ 1460917 h 1896804"/>
              <a:gd name="connsiteX134" fmla="*/ 3066677 w 3712382"/>
              <a:gd name="connsiteY134" fmla="*/ 1468422 h 1896804"/>
              <a:gd name="connsiteX135" fmla="*/ 3066677 w 3712382"/>
              <a:gd name="connsiteY135" fmla="*/ 1491443 h 1896804"/>
              <a:gd name="connsiteX136" fmla="*/ 3066677 w 3712382"/>
              <a:gd name="connsiteY136" fmla="*/ 1514488 h 1896804"/>
              <a:gd name="connsiteX137" fmla="*/ 3089352 w 3712382"/>
              <a:gd name="connsiteY137" fmla="*/ 1516497 h 1896804"/>
              <a:gd name="connsiteX138" fmla="*/ 3231723 w 3712382"/>
              <a:gd name="connsiteY138" fmla="*/ 1522477 h 1896804"/>
              <a:gd name="connsiteX139" fmla="*/ 3365943 w 3712382"/>
              <a:gd name="connsiteY139" fmla="*/ 1529751 h 1896804"/>
              <a:gd name="connsiteX140" fmla="*/ 3451191 w 3712382"/>
              <a:gd name="connsiteY140" fmla="*/ 1558568 h 1896804"/>
              <a:gd name="connsiteX141" fmla="*/ 3589036 w 3712382"/>
              <a:gd name="connsiteY141" fmla="*/ 1609022 h 1896804"/>
              <a:gd name="connsiteX142" fmla="*/ 3675969 w 3712382"/>
              <a:gd name="connsiteY142" fmla="*/ 1644882 h 1896804"/>
              <a:gd name="connsiteX143" fmla="*/ 3706586 w 3712382"/>
              <a:gd name="connsiteY143" fmla="*/ 1660168 h 1896804"/>
              <a:gd name="connsiteX144" fmla="*/ 3712382 w 3712382"/>
              <a:gd name="connsiteY144" fmla="*/ 1681712 h 1896804"/>
              <a:gd name="connsiteX145" fmla="*/ 3708757 w 3712382"/>
              <a:gd name="connsiteY145" fmla="*/ 1705519 h 1896804"/>
              <a:gd name="connsiteX146" fmla="*/ 3708757 w 3712382"/>
              <a:gd name="connsiteY146" fmla="*/ 1770820 h 1896804"/>
              <a:gd name="connsiteX147" fmla="*/ 3712382 w 3712382"/>
              <a:gd name="connsiteY147" fmla="*/ 1810929 h 1896804"/>
              <a:gd name="connsiteX148" fmla="*/ 3706979 w 3712382"/>
              <a:gd name="connsiteY148" fmla="*/ 1848821 h 1896804"/>
              <a:gd name="connsiteX149" fmla="*/ 3703100 w 3712382"/>
              <a:gd name="connsiteY149" fmla="*/ 1896804 h 1896804"/>
              <a:gd name="connsiteX0" fmla="*/ 3703100 w 3712382"/>
              <a:gd name="connsiteY0" fmla="*/ 1896804 h 1896804"/>
              <a:gd name="connsiteX1" fmla="*/ 75220 w 3712382"/>
              <a:gd name="connsiteY1" fmla="*/ 1872276 h 1896804"/>
              <a:gd name="connsiteX2" fmla="*/ 74768 w 3712382"/>
              <a:gd name="connsiteY2" fmla="*/ 1698730 h 1896804"/>
              <a:gd name="connsiteX3" fmla="*/ 77487 w 3712382"/>
              <a:gd name="connsiteY3" fmla="*/ 1648415 h 1896804"/>
              <a:gd name="connsiteX4" fmla="*/ 77543 w 3712382"/>
              <a:gd name="connsiteY4" fmla="*/ 1602187 h 1896804"/>
              <a:gd name="connsiteX5" fmla="*/ 205 w 3712382"/>
              <a:gd name="connsiteY5" fmla="*/ 1548662 h 1896804"/>
              <a:gd name="connsiteX6" fmla="*/ 40204 w 3712382"/>
              <a:gd name="connsiteY6" fmla="*/ 1354075 h 1896804"/>
              <a:gd name="connsiteX7" fmla="*/ 41645 w 3712382"/>
              <a:gd name="connsiteY7" fmla="*/ 1134134 h 1896804"/>
              <a:gd name="connsiteX8" fmla="*/ 39389 w 3712382"/>
              <a:gd name="connsiteY8" fmla="*/ 996282 h 1896804"/>
              <a:gd name="connsiteX9" fmla="*/ 40789 w 3712382"/>
              <a:gd name="connsiteY9" fmla="*/ 925000 h 1896804"/>
              <a:gd name="connsiteX10" fmla="*/ 45118 w 3712382"/>
              <a:gd name="connsiteY10" fmla="*/ 892765 h 1896804"/>
              <a:gd name="connsiteX11" fmla="*/ 120167 w 3712382"/>
              <a:gd name="connsiteY11" fmla="*/ 893319 h 1896804"/>
              <a:gd name="connsiteX12" fmla="*/ 139234 w 3712382"/>
              <a:gd name="connsiteY12" fmla="*/ 888770 h 1896804"/>
              <a:gd name="connsiteX13" fmla="*/ 144676 w 3712382"/>
              <a:gd name="connsiteY13" fmla="*/ 871614 h 1896804"/>
              <a:gd name="connsiteX14" fmla="*/ 150218 w 3712382"/>
              <a:gd name="connsiteY14" fmla="*/ 855288 h 1896804"/>
              <a:gd name="connsiteX15" fmla="*/ 157350 w 3712382"/>
              <a:gd name="connsiteY15" fmla="*/ 834853 h 1896804"/>
              <a:gd name="connsiteX16" fmla="*/ 164600 w 3712382"/>
              <a:gd name="connsiteY16" fmla="*/ 811277 h 1896804"/>
              <a:gd name="connsiteX17" fmla="*/ 189226 w 3712382"/>
              <a:gd name="connsiteY17" fmla="*/ 750017 h 1896804"/>
              <a:gd name="connsiteX18" fmla="*/ 224195 w 3712382"/>
              <a:gd name="connsiteY18" fmla="*/ 723832 h 1896804"/>
              <a:gd name="connsiteX19" fmla="*/ 248012 w 3712382"/>
              <a:gd name="connsiteY19" fmla="*/ 711501 h 1896804"/>
              <a:gd name="connsiteX20" fmla="*/ 248044 w 3712382"/>
              <a:gd name="connsiteY20" fmla="*/ 689750 h 1896804"/>
              <a:gd name="connsiteX21" fmla="*/ 256528 w 3712382"/>
              <a:gd name="connsiteY21" fmla="*/ 657422 h 1896804"/>
              <a:gd name="connsiteX22" fmla="*/ 268770 w 3712382"/>
              <a:gd name="connsiteY22" fmla="*/ 649202 h 1896804"/>
              <a:gd name="connsiteX23" fmla="*/ 284316 w 3712382"/>
              <a:gd name="connsiteY23" fmla="*/ 701942 h 1896804"/>
              <a:gd name="connsiteX24" fmla="*/ 305092 w 3712382"/>
              <a:gd name="connsiteY24" fmla="*/ 730274 h 1896804"/>
              <a:gd name="connsiteX25" fmla="*/ 358727 w 3712382"/>
              <a:gd name="connsiteY25" fmla="*/ 821229 h 1896804"/>
              <a:gd name="connsiteX26" fmla="*/ 364590 w 3712382"/>
              <a:gd name="connsiteY26" fmla="*/ 838755 h 1896804"/>
              <a:gd name="connsiteX27" fmla="*/ 367222 w 3712382"/>
              <a:gd name="connsiteY27" fmla="*/ 856974 h 1896804"/>
              <a:gd name="connsiteX28" fmla="*/ 370355 w 3712382"/>
              <a:gd name="connsiteY28" fmla="*/ 876994 h 1896804"/>
              <a:gd name="connsiteX29" fmla="*/ 476580 w 3712382"/>
              <a:gd name="connsiteY29" fmla="*/ 883783 h 1896804"/>
              <a:gd name="connsiteX30" fmla="*/ 503865 w 3712382"/>
              <a:gd name="connsiteY30" fmla="*/ 851640 h 1896804"/>
              <a:gd name="connsiteX31" fmla="*/ 540464 w 3712382"/>
              <a:gd name="connsiteY31" fmla="*/ 847553 h 1896804"/>
              <a:gd name="connsiteX32" fmla="*/ 587364 w 3712382"/>
              <a:gd name="connsiteY32" fmla="*/ 841873 h 1896804"/>
              <a:gd name="connsiteX33" fmla="*/ 639494 w 3712382"/>
              <a:gd name="connsiteY33" fmla="*/ 832706 h 1896804"/>
              <a:gd name="connsiteX34" fmla="*/ 681605 w 3712382"/>
              <a:gd name="connsiteY34" fmla="*/ 823700 h 1896804"/>
              <a:gd name="connsiteX35" fmla="*/ 695350 w 3712382"/>
              <a:gd name="connsiteY35" fmla="*/ 792666 h 1896804"/>
              <a:gd name="connsiteX36" fmla="*/ 713005 w 3712382"/>
              <a:gd name="connsiteY36" fmla="*/ 729258 h 1896804"/>
              <a:gd name="connsiteX37" fmla="*/ 725372 w 3712382"/>
              <a:gd name="connsiteY37" fmla="*/ 707507 h 1896804"/>
              <a:gd name="connsiteX38" fmla="*/ 746224 w 3712382"/>
              <a:gd name="connsiteY38" fmla="*/ 677650 h 1896804"/>
              <a:gd name="connsiteX39" fmla="*/ 815943 w 3712382"/>
              <a:gd name="connsiteY39" fmla="*/ 636710 h 1896804"/>
              <a:gd name="connsiteX40" fmla="*/ 832083 w 3712382"/>
              <a:gd name="connsiteY40" fmla="*/ 624195 h 1896804"/>
              <a:gd name="connsiteX41" fmla="*/ 837581 w 3712382"/>
              <a:gd name="connsiteY41" fmla="*/ 594685 h 1896804"/>
              <a:gd name="connsiteX42" fmla="*/ 845374 w 3712382"/>
              <a:gd name="connsiteY42" fmla="*/ 554275 h 1896804"/>
              <a:gd name="connsiteX43" fmla="*/ 869119 w 3712382"/>
              <a:gd name="connsiteY43" fmla="*/ 561734 h 1896804"/>
              <a:gd name="connsiteX44" fmla="*/ 874988 w 3712382"/>
              <a:gd name="connsiteY44" fmla="*/ 585540 h 1896804"/>
              <a:gd name="connsiteX45" fmla="*/ 879281 w 3712382"/>
              <a:gd name="connsiteY45" fmla="*/ 598448 h 1896804"/>
              <a:gd name="connsiteX46" fmla="*/ 881451 w 3712382"/>
              <a:gd name="connsiteY46" fmla="*/ 622809 h 1896804"/>
              <a:gd name="connsiteX47" fmla="*/ 902271 w 3712382"/>
              <a:gd name="connsiteY47" fmla="*/ 642229 h 1896804"/>
              <a:gd name="connsiteX48" fmla="*/ 980813 w 3712382"/>
              <a:gd name="connsiteY48" fmla="*/ 708453 h 1896804"/>
              <a:gd name="connsiteX49" fmla="*/ 983743 w 3712382"/>
              <a:gd name="connsiteY49" fmla="*/ 713326 h 1896804"/>
              <a:gd name="connsiteX50" fmla="*/ 1015441 w 3712382"/>
              <a:gd name="connsiteY50" fmla="*/ 806798 h 1896804"/>
              <a:gd name="connsiteX51" fmla="*/ 1017879 w 3712382"/>
              <a:gd name="connsiteY51" fmla="*/ 831528 h 1896804"/>
              <a:gd name="connsiteX52" fmla="*/ 1036529 w 3712382"/>
              <a:gd name="connsiteY52" fmla="*/ 844366 h 1896804"/>
              <a:gd name="connsiteX53" fmla="*/ 1070418 w 3712382"/>
              <a:gd name="connsiteY53" fmla="*/ 863162 h 1896804"/>
              <a:gd name="connsiteX54" fmla="*/ 1127507 w 3712382"/>
              <a:gd name="connsiteY54" fmla="*/ 889555 h 1896804"/>
              <a:gd name="connsiteX55" fmla="*/ 1169362 w 3712382"/>
              <a:gd name="connsiteY55" fmla="*/ 909968 h 1896804"/>
              <a:gd name="connsiteX56" fmla="*/ 1222812 w 3712382"/>
              <a:gd name="connsiteY56" fmla="*/ 910499 h 1896804"/>
              <a:gd name="connsiteX57" fmla="*/ 1276263 w 3712382"/>
              <a:gd name="connsiteY57" fmla="*/ 911030 h 1896804"/>
              <a:gd name="connsiteX58" fmla="*/ 1278959 w 3712382"/>
              <a:gd name="connsiteY58" fmla="*/ 895236 h 1896804"/>
              <a:gd name="connsiteX59" fmla="*/ 1284935 w 3712382"/>
              <a:gd name="connsiteY59" fmla="*/ 875285 h 1896804"/>
              <a:gd name="connsiteX60" fmla="*/ 1290804 w 3712382"/>
              <a:gd name="connsiteY60" fmla="*/ 856628 h 1896804"/>
              <a:gd name="connsiteX61" fmla="*/ 1342311 w 3712382"/>
              <a:gd name="connsiteY61" fmla="*/ 788810 h 1896804"/>
              <a:gd name="connsiteX62" fmla="*/ 1354456 w 3712382"/>
              <a:gd name="connsiteY62" fmla="*/ 771353 h 1896804"/>
              <a:gd name="connsiteX63" fmla="*/ 1357776 w 3712382"/>
              <a:gd name="connsiteY63" fmla="*/ 754866 h 1896804"/>
              <a:gd name="connsiteX64" fmla="*/ 1362311 w 3712382"/>
              <a:gd name="connsiteY64" fmla="*/ 742628 h 1896804"/>
              <a:gd name="connsiteX65" fmla="*/ 1367950 w 3712382"/>
              <a:gd name="connsiteY65" fmla="*/ 732376 h 1896804"/>
              <a:gd name="connsiteX66" fmla="*/ 1387091 w 3712382"/>
              <a:gd name="connsiteY66" fmla="*/ 768328 h 1896804"/>
              <a:gd name="connsiteX67" fmla="*/ 1404932 w 3712382"/>
              <a:gd name="connsiteY67" fmla="*/ 794721 h 1896804"/>
              <a:gd name="connsiteX68" fmla="*/ 1451304 w 3712382"/>
              <a:gd name="connsiteY68" fmla="*/ 895605 h 1896804"/>
              <a:gd name="connsiteX69" fmla="*/ 1457713 w 3712382"/>
              <a:gd name="connsiteY69" fmla="*/ 927355 h 1896804"/>
              <a:gd name="connsiteX70" fmla="*/ 1487977 w 3712382"/>
              <a:gd name="connsiteY70" fmla="*/ 918281 h 1896804"/>
              <a:gd name="connsiteX71" fmla="*/ 1549543 w 3712382"/>
              <a:gd name="connsiteY71" fmla="*/ 919620 h 1896804"/>
              <a:gd name="connsiteX72" fmla="*/ 1579375 w 3712382"/>
              <a:gd name="connsiteY72" fmla="*/ 932782 h 1896804"/>
              <a:gd name="connsiteX73" fmla="*/ 1605675 w 3712382"/>
              <a:gd name="connsiteY73" fmla="*/ 946544 h 1896804"/>
              <a:gd name="connsiteX74" fmla="*/ 1617358 w 3712382"/>
              <a:gd name="connsiteY74" fmla="*/ 976862 h 1896804"/>
              <a:gd name="connsiteX75" fmla="*/ 1628487 w 3712382"/>
              <a:gd name="connsiteY75" fmla="*/ 990555 h 1896804"/>
              <a:gd name="connsiteX76" fmla="*/ 1626386 w 3712382"/>
              <a:gd name="connsiteY76" fmla="*/ 1015216 h 1896804"/>
              <a:gd name="connsiteX77" fmla="*/ 1615580 w 3712382"/>
              <a:gd name="connsiteY77" fmla="*/ 1036875 h 1896804"/>
              <a:gd name="connsiteX78" fmla="*/ 1613571 w 3712382"/>
              <a:gd name="connsiteY78" fmla="*/ 1123813 h 1896804"/>
              <a:gd name="connsiteX79" fmla="*/ 1615303 w 3712382"/>
              <a:gd name="connsiteY79" fmla="*/ 1206063 h 1896804"/>
              <a:gd name="connsiteX80" fmla="*/ 1621653 w 3712382"/>
              <a:gd name="connsiteY80" fmla="*/ 1267046 h 1896804"/>
              <a:gd name="connsiteX81" fmla="*/ 1627356 w 3712382"/>
              <a:gd name="connsiteY81" fmla="*/ 1313412 h 1896804"/>
              <a:gd name="connsiteX82" fmla="*/ 1675290 w 3712382"/>
              <a:gd name="connsiteY82" fmla="*/ 1294686 h 1896804"/>
              <a:gd name="connsiteX83" fmla="*/ 1732668 w 3712382"/>
              <a:gd name="connsiteY83" fmla="*/ 1306162 h 1896804"/>
              <a:gd name="connsiteX84" fmla="*/ 1771621 w 3712382"/>
              <a:gd name="connsiteY84" fmla="*/ 1350935 h 1896804"/>
              <a:gd name="connsiteX85" fmla="*/ 1776954 w 3712382"/>
              <a:gd name="connsiteY85" fmla="*/ 1368346 h 1896804"/>
              <a:gd name="connsiteX86" fmla="*/ 1782404 w 3712382"/>
              <a:gd name="connsiteY86" fmla="*/ 1386795 h 1896804"/>
              <a:gd name="connsiteX87" fmla="*/ 1788453 w 3712382"/>
              <a:gd name="connsiteY87" fmla="*/ 1400465 h 1896804"/>
              <a:gd name="connsiteX88" fmla="*/ 1935373 w 3712382"/>
              <a:gd name="connsiteY88" fmla="*/ 1409794 h 1896804"/>
              <a:gd name="connsiteX89" fmla="*/ 1957978 w 3712382"/>
              <a:gd name="connsiteY89" fmla="*/ 1401412 h 1896804"/>
              <a:gd name="connsiteX90" fmla="*/ 1994991 w 3712382"/>
              <a:gd name="connsiteY90" fmla="*/ 1386495 h 1896804"/>
              <a:gd name="connsiteX91" fmla="*/ 2030687 w 3712382"/>
              <a:gd name="connsiteY91" fmla="*/ 1379013 h 1896804"/>
              <a:gd name="connsiteX92" fmla="*/ 2078991 w 3712382"/>
              <a:gd name="connsiteY92" fmla="*/ 1371624 h 1896804"/>
              <a:gd name="connsiteX93" fmla="*/ 2120668 w 3712382"/>
              <a:gd name="connsiteY93" fmla="*/ 1368392 h 1896804"/>
              <a:gd name="connsiteX94" fmla="*/ 2184350 w 3712382"/>
              <a:gd name="connsiteY94" fmla="*/ 1372040 h 1896804"/>
              <a:gd name="connsiteX95" fmla="*/ 2205246 w 3712382"/>
              <a:gd name="connsiteY95" fmla="*/ 1392937 h 1896804"/>
              <a:gd name="connsiteX96" fmla="*/ 2214020 w 3712382"/>
              <a:gd name="connsiteY96" fmla="*/ 1413257 h 1896804"/>
              <a:gd name="connsiteX97" fmla="*/ 2251171 w 3712382"/>
              <a:gd name="connsiteY97" fmla="*/ 1423602 h 1896804"/>
              <a:gd name="connsiteX98" fmla="*/ 2281719 w 3712382"/>
              <a:gd name="connsiteY98" fmla="*/ 1425195 h 1896804"/>
              <a:gd name="connsiteX99" fmla="*/ 2298967 w 3712382"/>
              <a:gd name="connsiteY99" fmla="*/ 1410279 h 1896804"/>
              <a:gd name="connsiteX100" fmla="*/ 2329030 w 3712382"/>
              <a:gd name="connsiteY100" fmla="*/ 1395339 h 1896804"/>
              <a:gd name="connsiteX101" fmla="*/ 2370845 w 3712382"/>
              <a:gd name="connsiteY101" fmla="*/ 1414389 h 1896804"/>
              <a:gd name="connsiteX102" fmla="*/ 2420442 w 3712382"/>
              <a:gd name="connsiteY102" fmla="*/ 1408939 h 1896804"/>
              <a:gd name="connsiteX103" fmla="*/ 2496246 w 3712382"/>
              <a:gd name="connsiteY103" fmla="*/ 1395985 h 1896804"/>
              <a:gd name="connsiteX104" fmla="*/ 2547921 w 3712382"/>
              <a:gd name="connsiteY104" fmla="*/ 1394808 h 1896804"/>
              <a:gd name="connsiteX105" fmla="*/ 2550091 w 3712382"/>
              <a:gd name="connsiteY105" fmla="*/ 1385086 h 1896804"/>
              <a:gd name="connsiteX106" fmla="*/ 2561105 w 3712382"/>
              <a:gd name="connsiteY106" fmla="*/ 1356246 h 1896804"/>
              <a:gd name="connsiteX107" fmla="*/ 2567500 w 3712382"/>
              <a:gd name="connsiteY107" fmla="*/ 1166785 h 1896804"/>
              <a:gd name="connsiteX108" fmla="*/ 2564684 w 3712382"/>
              <a:gd name="connsiteY108" fmla="*/ 1142586 h 1896804"/>
              <a:gd name="connsiteX109" fmla="*/ 2569255 w 3712382"/>
              <a:gd name="connsiteY109" fmla="*/ 1120072 h 1896804"/>
              <a:gd name="connsiteX110" fmla="*/ 2580431 w 3712382"/>
              <a:gd name="connsiteY110" fmla="*/ 968342 h 1896804"/>
              <a:gd name="connsiteX111" fmla="*/ 2587658 w 3712382"/>
              <a:gd name="connsiteY111" fmla="*/ 589974 h 1896804"/>
              <a:gd name="connsiteX112" fmla="*/ 2594908 w 3712382"/>
              <a:gd name="connsiteY112" fmla="*/ 301566 h 1896804"/>
              <a:gd name="connsiteX113" fmla="*/ 2598741 w 3712382"/>
              <a:gd name="connsiteY113" fmla="*/ 162981 h 1896804"/>
              <a:gd name="connsiteX114" fmla="*/ 2615897 w 3712382"/>
              <a:gd name="connsiteY114" fmla="*/ 21448 h 1896804"/>
              <a:gd name="connsiteX115" fmla="*/ 2645867 w 3712382"/>
              <a:gd name="connsiteY115" fmla="*/ 6531 h 1896804"/>
              <a:gd name="connsiteX116" fmla="*/ 2653025 w 3712382"/>
              <a:gd name="connsiteY116" fmla="*/ 18599 h 1896804"/>
              <a:gd name="connsiteX117" fmla="*/ 2659005 w 3712382"/>
              <a:gd name="connsiteY117" fmla="*/ 33109 h 1896804"/>
              <a:gd name="connsiteX118" fmla="*/ 2674706 w 3712382"/>
              <a:gd name="connsiteY118" fmla="*/ 296124 h 1896804"/>
              <a:gd name="connsiteX119" fmla="*/ 2681956 w 3712382"/>
              <a:gd name="connsiteY119" fmla="*/ 570023 h 1896804"/>
              <a:gd name="connsiteX120" fmla="*/ 2689553 w 3712382"/>
              <a:gd name="connsiteY120" fmla="*/ 883136 h 1896804"/>
              <a:gd name="connsiteX121" fmla="*/ 2693132 w 3712382"/>
              <a:gd name="connsiteY121" fmla="*/ 1109173 h 1896804"/>
              <a:gd name="connsiteX122" fmla="*/ 2702160 w 3712382"/>
              <a:gd name="connsiteY122" fmla="*/ 1118894 h 1896804"/>
              <a:gd name="connsiteX123" fmla="*/ 2706639 w 3712382"/>
              <a:gd name="connsiteY123" fmla="*/ 1144479 h 1896804"/>
              <a:gd name="connsiteX124" fmla="*/ 2702252 w 3712382"/>
              <a:gd name="connsiteY124" fmla="*/ 1245894 h 1896804"/>
              <a:gd name="connsiteX125" fmla="*/ 2702391 w 3712382"/>
              <a:gd name="connsiteY125" fmla="*/ 1342738 h 1896804"/>
              <a:gd name="connsiteX126" fmla="*/ 2712227 w 3712382"/>
              <a:gd name="connsiteY126" fmla="*/ 1358093 h 1896804"/>
              <a:gd name="connsiteX127" fmla="*/ 2722040 w 3712382"/>
              <a:gd name="connsiteY127" fmla="*/ 1380306 h 1896804"/>
              <a:gd name="connsiteX128" fmla="*/ 2769443 w 3712382"/>
              <a:gd name="connsiteY128" fmla="*/ 1398271 h 1896804"/>
              <a:gd name="connsiteX129" fmla="*/ 2819987 w 3712382"/>
              <a:gd name="connsiteY129" fmla="*/ 1412149 h 1896804"/>
              <a:gd name="connsiteX130" fmla="*/ 2903248 w 3712382"/>
              <a:gd name="connsiteY130" fmla="*/ 1426188 h 1896804"/>
              <a:gd name="connsiteX131" fmla="*/ 3018304 w 3712382"/>
              <a:gd name="connsiteY131" fmla="*/ 1448009 h 1896804"/>
              <a:gd name="connsiteX132" fmla="*/ 3046612 w 3712382"/>
              <a:gd name="connsiteY132" fmla="*/ 1460917 h 1896804"/>
              <a:gd name="connsiteX133" fmla="*/ 3066677 w 3712382"/>
              <a:gd name="connsiteY133" fmla="*/ 1468422 h 1896804"/>
              <a:gd name="connsiteX134" fmla="*/ 3066677 w 3712382"/>
              <a:gd name="connsiteY134" fmla="*/ 1491443 h 1896804"/>
              <a:gd name="connsiteX135" fmla="*/ 3066677 w 3712382"/>
              <a:gd name="connsiteY135" fmla="*/ 1514488 h 1896804"/>
              <a:gd name="connsiteX136" fmla="*/ 3089352 w 3712382"/>
              <a:gd name="connsiteY136" fmla="*/ 1516497 h 1896804"/>
              <a:gd name="connsiteX137" fmla="*/ 3231723 w 3712382"/>
              <a:gd name="connsiteY137" fmla="*/ 1522477 h 1896804"/>
              <a:gd name="connsiteX138" fmla="*/ 3365943 w 3712382"/>
              <a:gd name="connsiteY138" fmla="*/ 1529751 h 1896804"/>
              <a:gd name="connsiteX139" fmla="*/ 3451191 w 3712382"/>
              <a:gd name="connsiteY139" fmla="*/ 1558568 h 1896804"/>
              <a:gd name="connsiteX140" fmla="*/ 3589036 w 3712382"/>
              <a:gd name="connsiteY140" fmla="*/ 1609022 h 1896804"/>
              <a:gd name="connsiteX141" fmla="*/ 3675969 w 3712382"/>
              <a:gd name="connsiteY141" fmla="*/ 1644882 h 1896804"/>
              <a:gd name="connsiteX142" fmla="*/ 3706586 w 3712382"/>
              <a:gd name="connsiteY142" fmla="*/ 1660168 h 1896804"/>
              <a:gd name="connsiteX143" fmla="*/ 3712382 w 3712382"/>
              <a:gd name="connsiteY143" fmla="*/ 1681712 h 1896804"/>
              <a:gd name="connsiteX144" fmla="*/ 3708757 w 3712382"/>
              <a:gd name="connsiteY144" fmla="*/ 1705519 h 1896804"/>
              <a:gd name="connsiteX145" fmla="*/ 3708757 w 3712382"/>
              <a:gd name="connsiteY145" fmla="*/ 1770820 h 1896804"/>
              <a:gd name="connsiteX146" fmla="*/ 3712382 w 3712382"/>
              <a:gd name="connsiteY146" fmla="*/ 1810929 h 1896804"/>
              <a:gd name="connsiteX147" fmla="*/ 3706979 w 3712382"/>
              <a:gd name="connsiteY147" fmla="*/ 1848821 h 1896804"/>
              <a:gd name="connsiteX148" fmla="*/ 3703100 w 3712382"/>
              <a:gd name="connsiteY148" fmla="*/ 1896804 h 1896804"/>
              <a:gd name="connsiteX0" fmla="*/ 3703558 w 3712840"/>
              <a:gd name="connsiteY0" fmla="*/ 1896804 h 1896804"/>
              <a:gd name="connsiteX1" fmla="*/ 75678 w 3712840"/>
              <a:gd name="connsiteY1" fmla="*/ 1872276 h 1896804"/>
              <a:gd name="connsiteX2" fmla="*/ 75226 w 3712840"/>
              <a:gd name="connsiteY2" fmla="*/ 1698730 h 1896804"/>
              <a:gd name="connsiteX3" fmla="*/ 77945 w 3712840"/>
              <a:gd name="connsiteY3" fmla="*/ 1648415 h 1896804"/>
              <a:gd name="connsiteX4" fmla="*/ 663 w 3712840"/>
              <a:gd name="connsiteY4" fmla="*/ 1548662 h 1896804"/>
              <a:gd name="connsiteX5" fmla="*/ 40662 w 3712840"/>
              <a:gd name="connsiteY5" fmla="*/ 1354075 h 1896804"/>
              <a:gd name="connsiteX6" fmla="*/ 42103 w 3712840"/>
              <a:gd name="connsiteY6" fmla="*/ 1134134 h 1896804"/>
              <a:gd name="connsiteX7" fmla="*/ 39847 w 3712840"/>
              <a:gd name="connsiteY7" fmla="*/ 996282 h 1896804"/>
              <a:gd name="connsiteX8" fmla="*/ 41247 w 3712840"/>
              <a:gd name="connsiteY8" fmla="*/ 925000 h 1896804"/>
              <a:gd name="connsiteX9" fmla="*/ 45576 w 3712840"/>
              <a:gd name="connsiteY9" fmla="*/ 892765 h 1896804"/>
              <a:gd name="connsiteX10" fmla="*/ 120625 w 3712840"/>
              <a:gd name="connsiteY10" fmla="*/ 893319 h 1896804"/>
              <a:gd name="connsiteX11" fmla="*/ 139692 w 3712840"/>
              <a:gd name="connsiteY11" fmla="*/ 888770 h 1896804"/>
              <a:gd name="connsiteX12" fmla="*/ 145134 w 3712840"/>
              <a:gd name="connsiteY12" fmla="*/ 871614 h 1896804"/>
              <a:gd name="connsiteX13" fmla="*/ 150676 w 3712840"/>
              <a:gd name="connsiteY13" fmla="*/ 855288 h 1896804"/>
              <a:gd name="connsiteX14" fmla="*/ 157808 w 3712840"/>
              <a:gd name="connsiteY14" fmla="*/ 834853 h 1896804"/>
              <a:gd name="connsiteX15" fmla="*/ 165058 w 3712840"/>
              <a:gd name="connsiteY15" fmla="*/ 811277 h 1896804"/>
              <a:gd name="connsiteX16" fmla="*/ 189684 w 3712840"/>
              <a:gd name="connsiteY16" fmla="*/ 750017 h 1896804"/>
              <a:gd name="connsiteX17" fmla="*/ 224653 w 3712840"/>
              <a:gd name="connsiteY17" fmla="*/ 723832 h 1896804"/>
              <a:gd name="connsiteX18" fmla="*/ 248470 w 3712840"/>
              <a:gd name="connsiteY18" fmla="*/ 711501 h 1896804"/>
              <a:gd name="connsiteX19" fmla="*/ 248502 w 3712840"/>
              <a:gd name="connsiteY19" fmla="*/ 689750 h 1896804"/>
              <a:gd name="connsiteX20" fmla="*/ 256986 w 3712840"/>
              <a:gd name="connsiteY20" fmla="*/ 657422 h 1896804"/>
              <a:gd name="connsiteX21" fmla="*/ 269228 w 3712840"/>
              <a:gd name="connsiteY21" fmla="*/ 649202 h 1896804"/>
              <a:gd name="connsiteX22" fmla="*/ 284774 w 3712840"/>
              <a:gd name="connsiteY22" fmla="*/ 701942 h 1896804"/>
              <a:gd name="connsiteX23" fmla="*/ 305550 w 3712840"/>
              <a:gd name="connsiteY23" fmla="*/ 730274 h 1896804"/>
              <a:gd name="connsiteX24" fmla="*/ 359185 w 3712840"/>
              <a:gd name="connsiteY24" fmla="*/ 821229 h 1896804"/>
              <a:gd name="connsiteX25" fmla="*/ 365048 w 3712840"/>
              <a:gd name="connsiteY25" fmla="*/ 838755 h 1896804"/>
              <a:gd name="connsiteX26" fmla="*/ 367680 w 3712840"/>
              <a:gd name="connsiteY26" fmla="*/ 856974 h 1896804"/>
              <a:gd name="connsiteX27" fmla="*/ 370813 w 3712840"/>
              <a:gd name="connsiteY27" fmla="*/ 876994 h 1896804"/>
              <a:gd name="connsiteX28" fmla="*/ 477038 w 3712840"/>
              <a:gd name="connsiteY28" fmla="*/ 883783 h 1896804"/>
              <a:gd name="connsiteX29" fmla="*/ 504323 w 3712840"/>
              <a:gd name="connsiteY29" fmla="*/ 851640 h 1896804"/>
              <a:gd name="connsiteX30" fmla="*/ 540922 w 3712840"/>
              <a:gd name="connsiteY30" fmla="*/ 847553 h 1896804"/>
              <a:gd name="connsiteX31" fmla="*/ 587822 w 3712840"/>
              <a:gd name="connsiteY31" fmla="*/ 841873 h 1896804"/>
              <a:gd name="connsiteX32" fmla="*/ 639952 w 3712840"/>
              <a:gd name="connsiteY32" fmla="*/ 832706 h 1896804"/>
              <a:gd name="connsiteX33" fmla="*/ 682063 w 3712840"/>
              <a:gd name="connsiteY33" fmla="*/ 823700 h 1896804"/>
              <a:gd name="connsiteX34" fmla="*/ 695808 w 3712840"/>
              <a:gd name="connsiteY34" fmla="*/ 792666 h 1896804"/>
              <a:gd name="connsiteX35" fmla="*/ 713463 w 3712840"/>
              <a:gd name="connsiteY35" fmla="*/ 729258 h 1896804"/>
              <a:gd name="connsiteX36" fmla="*/ 725830 w 3712840"/>
              <a:gd name="connsiteY36" fmla="*/ 707507 h 1896804"/>
              <a:gd name="connsiteX37" fmla="*/ 746682 w 3712840"/>
              <a:gd name="connsiteY37" fmla="*/ 677650 h 1896804"/>
              <a:gd name="connsiteX38" fmla="*/ 816401 w 3712840"/>
              <a:gd name="connsiteY38" fmla="*/ 636710 h 1896804"/>
              <a:gd name="connsiteX39" fmla="*/ 832541 w 3712840"/>
              <a:gd name="connsiteY39" fmla="*/ 624195 h 1896804"/>
              <a:gd name="connsiteX40" fmla="*/ 838039 w 3712840"/>
              <a:gd name="connsiteY40" fmla="*/ 594685 h 1896804"/>
              <a:gd name="connsiteX41" fmla="*/ 845832 w 3712840"/>
              <a:gd name="connsiteY41" fmla="*/ 554275 h 1896804"/>
              <a:gd name="connsiteX42" fmla="*/ 869577 w 3712840"/>
              <a:gd name="connsiteY42" fmla="*/ 561734 h 1896804"/>
              <a:gd name="connsiteX43" fmla="*/ 875446 w 3712840"/>
              <a:gd name="connsiteY43" fmla="*/ 585540 h 1896804"/>
              <a:gd name="connsiteX44" fmla="*/ 879739 w 3712840"/>
              <a:gd name="connsiteY44" fmla="*/ 598448 h 1896804"/>
              <a:gd name="connsiteX45" fmla="*/ 881909 w 3712840"/>
              <a:gd name="connsiteY45" fmla="*/ 622809 h 1896804"/>
              <a:gd name="connsiteX46" fmla="*/ 902729 w 3712840"/>
              <a:gd name="connsiteY46" fmla="*/ 642229 h 1896804"/>
              <a:gd name="connsiteX47" fmla="*/ 981271 w 3712840"/>
              <a:gd name="connsiteY47" fmla="*/ 708453 h 1896804"/>
              <a:gd name="connsiteX48" fmla="*/ 984201 w 3712840"/>
              <a:gd name="connsiteY48" fmla="*/ 713326 h 1896804"/>
              <a:gd name="connsiteX49" fmla="*/ 1015899 w 3712840"/>
              <a:gd name="connsiteY49" fmla="*/ 806798 h 1896804"/>
              <a:gd name="connsiteX50" fmla="*/ 1018337 w 3712840"/>
              <a:gd name="connsiteY50" fmla="*/ 831528 h 1896804"/>
              <a:gd name="connsiteX51" fmla="*/ 1036987 w 3712840"/>
              <a:gd name="connsiteY51" fmla="*/ 844366 h 1896804"/>
              <a:gd name="connsiteX52" fmla="*/ 1070876 w 3712840"/>
              <a:gd name="connsiteY52" fmla="*/ 863162 h 1896804"/>
              <a:gd name="connsiteX53" fmla="*/ 1127965 w 3712840"/>
              <a:gd name="connsiteY53" fmla="*/ 889555 h 1896804"/>
              <a:gd name="connsiteX54" fmla="*/ 1169820 w 3712840"/>
              <a:gd name="connsiteY54" fmla="*/ 909968 h 1896804"/>
              <a:gd name="connsiteX55" fmla="*/ 1223270 w 3712840"/>
              <a:gd name="connsiteY55" fmla="*/ 910499 h 1896804"/>
              <a:gd name="connsiteX56" fmla="*/ 1276721 w 3712840"/>
              <a:gd name="connsiteY56" fmla="*/ 911030 h 1896804"/>
              <a:gd name="connsiteX57" fmla="*/ 1279417 w 3712840"/>
              <a:gd name="connsiteY57" fmla="*/ 895236 h 1896804"/>
              <a:gd name="connsiteX58" fmla="*/ 1285393 w 3712840"/>
              <a:gd name="connsiteY58" fmla="*/ 875285 h 1896804"/>
              <a:gd name="connsiteX59" fmla="*/ 1291262 w 3712840"/>
              <a:gd name="connsiteY59" fmla="*/ 856628 h 1896804"/>
              <a:gd name="connsiteX60" fmla="*/ 1342769 w 3712840"/>
              <a:gd name="connsiteY60" fmla="*/ 788810 h 1896804"/>
              <a:gd name="connsiteX61" fmla="*/ 1354914 w 3712840"/>
              <a:gd name="connsiteY61" fmla="*/ 771353 h 1896804"/>
              <a:gd name="connsiteX62" fmla="*/ 1358234 w 3712840"/>
              <a:gd name="connsiteY62" fmla="*/ 754866 h 1896804"/>
              <a:gd name="connsiteX63" fmla="*/ 1362769 w 3712840"/>
              <a:gd name="connsiteY63" fmla="*/ 742628 h 1896804"/>
              <a:gd name="connsiteX64" fmla="*/ 1368408 w 3712840"/>
              <a:gd name="connsiteY64" fmla="*/ 732376 h 1896804"/>
              <a:gd name="connsiteX65" fmla="*/ 1387549 w 3712840"/>
              <a:gd name="connsiteY65" fmla="*/ 768328 h 1896804"/>
              <a:gd name="connsiteX66" fmla="*/ 1405390 w 3712840"/>
              <a:gd name="connsiteY66" fmla="*/ 794721 h 1896804"/>
              <a:gd name="connsiteX67" fmla="*/ 1451762 w 3712840"/>
              <a:gd name="connsiteY67" fmla="*/ 895605 h 1896804"/>
              <a:gd name="connsiteX68" fmla="*/ 1458171 w 3712840"/>
              <a:gd name="connsiteY68" fmla="*/ 927355 h 1896804"/>
              <a:gd name="connsiteX69" fmla="*/ 1488435 w 3712840"/>
              <a:gd name="connsiteY69" fmla="*/ 918281 h 1896804"/>
              <a:gd name="connsiteX70" fmla="*/ 1550001 w 3712840"/>
              <a:gd name="connsiteY70" fmla="*/ 919620 h 1896804"/>
              <a:gd name="connsiteX71" fmla="*/ 1579833 w 3712840"/>
              <a:gd name="connsiteY71" fmla="*/ 932782 h 1896804"/>
              <a:gd name="connsiteX72" fmla="*/ 1606133 w 3712840"/>
              <a:gd name="connsiteY72" fmla="*/ 946544 h 1896804"/>
              <a:gd name="connsiteX73" fmla="*/ 1617816 w 3712840"/>
              <a:gd name="connsiteY73" fmla="*/ 976862 h 1896804"/>
              <a:gd name="connsiteX74" fmla="*/ 1628945 w 3712840"/>
              <a:gd name="connsiteY74" fmla="*/ 990555 h 1896804"/>
              <a:gd name="connsiteX75" fmla="*/ 1626844 w 3712840"/>
              <a:gd name="connsiteY75" fmla="*/ 1015216 h 1896804"/>
              <a:gd name="connsiteX76" fmla="*/ 1616038 w 3712840"/>
              <a:gd name="connsiteY76" fmla="*/ 1036875 h 1896804"/>
              <a:gd name="connsiteX77" fmla="*/ 1614029 w 3712840"/>
              <a:gd name="connsiteY77" fmla="*/ 1123813 h 1896804"/>
              <a:gd name="connsiteX78" fmla="*/ 1615761 w 3712840"/>
              <a:gd name="connsiteY78" fmla="*/ 1206063 h 1896804"/>
              <a:gd name="connsiteX79" fmla="*/ 1622111 w 3712840"/>
              <a:gd name="connsiteY79" fmla="*/ 1267046 h 1896804"/>
              <a:gd name="connsiteX80" fmla="*/ 1627814 w 3712840"/>
              <a:gd name="connsiteY80" fmla="*/ 1313412 h 1896804"/>
              <a:gd name="connsiteX81" fmla="*/ 1675748 w 3712840"/>
              <a:gd name="connsiteY81" fmla="*/ 1294686 h 1896804"/>
              <a:gd name="connsiteX82" fmla="*/ 1733126 w 3712840"/>
              <a:gd name="connsiteY82" fmla="*/ 1306162 h 1896804"/>
              <a:gd name="connsiteX83" fmla="*/ 1772079 w 3712840"/>
              <a:gd name="connsiteY83" fmla="*/ 1350935 h 1896804"/>
              <a:gd name="connsiteX84" fmla="*/ 1777412 w 3712840"/>
              <a:gd name="connsiteY84" fmla="*/ 1368346 h 1896804"/>
              <a:gd name="connsiteX85" fmla="*/ 1782862 w 3712840"/>
              <a:gd name="connsiteY85" fmla="*/ 1386795 h 1896804"/>
              <a:gd name="connsiteX86" fmla="*/ 1788911 w 3712840"/>
              <a:gd name="connsiteY86" fmla="*/ 1400465 h 1896804"/>
              <a:gd name="connsiteX87" fmla="*/ 1935831 w 3712840"/>
              <a:gd name="connsiteY87" fmla="*/ 1409794 h 1896804"/>
              <a:gd name="connsiteX88" fmla="*/ 1958436 w 3712840"/>
              <a:gd name="connsiteY88" fmla="*/ 1401412 h 1896804"/>
              <a:gd name="connsiteX89" fmla="*/ 1995449 w 3712840"/>
              <a:gd name="connsiteY89" fmla="*/ 1386495 h 1896804"/>
              <a:gd name="connsiteX90" fmla="*/ 2031145 w 3712840"/>
              <a:gd name="connsiteY90" fmla="*/ 1379013 h 1896804"/>
              <a:gd name="connsiteX91" fmla="*/ 2079449 w 3712840"/>
              <a:gd name="connsiteY91" fmla="*/ 1371624 h 1896804"/>
              <a:gd name="connsiteX92" fmla="*/ 2121126 w 3712840"/>
              <a:gd name="connsiteY92" fmla="*/ 1368392 h 1896804"/>
              <a:gd name="connsiteX93" fmla="*/ 2184808 w 3712840"/>
              <a:gd name="connsiteY93" fmla="*/ 1372040 h 1896804"/>
              <a:gd name="connsiteX94" fmla="*/ 2205704 w 3712840"/>
              <a:gd name="connsiteY94" fmla="*/ 1392937 h 1896804"/>
              <a:gd name="connsiteX95" fmla="*/ 2214478 w 3712840"/>
              <a:gd name="connsiteY95" fmla="*/ 1413257 h 1896804"/>
              <a:gd name="connsiteX96" fmla="*/ 2251629 w 3712840"/>
              <a:gd name="connsiteY96" fmla="*/ 1423602 h 1896804"/>
              <a:gd name="connsiteX97" fmla="*/ 2282177 w 3712840"/>
              <a:gd name="connsiteY97" fmla="*/ 1425195 h 1896804"/>
              <a:gd name="connsiteX98" fmla="*/ 2299425 w 3712840"/>
              <a:gd name="connsiteY98" fmla="*/ 1410279 h 1896804"/>
              <a:gd name="connsiteX99" fmla="*/ 2329488 w 3712840"/>
              <a:gd name="connsiteY99" fmla="*/ 1395339 h 1896804"/>
              <a:gd name="connsiteX100" fmla="*/ 2371303 w 3712840"/>
              <a:gd name="connsiteY100" fmla="*/ 1414389 h 1896804"/>
              <a:gd name="connsiteX101" fmla="*/ 2420900 w 3712840"/>
              <a:gd name="connsiteY101" fmla="*/ 1408939 h 1896804"/>
              <a:gd name="connsiteX102" fmla="*/ 2496704 w 3712840"/>
              <a:gd name="connsiteY102" fmla="*/ 1395985 h 1896804"/>
              <a:gd name="connsiteX103" fmla="*/ 2548379 w 3712840"/>
              <a:gd name="connsiteY103" fmla="*/ 1394808 h 1896804"/>
              <a:gd name="connsiteX104" fmla="*/ 2550549 w 3712840"/>
              <a:gd name="connsiteY104" fmla="*/ 1385086 h 1896804"/>
              <a:gd name="connsiteX105" fmla="*/ 2561563 w 3712840"/>
              <a:gd name="connsiteY105" fmla="*/ 1356246 h 1896804"/>
              <a:gd name="connsiteX106" fmla="*/ 2567958 w 3712840"/>
              <a:gd name="connsiteY106" fmla="*/ 1166785 h 1896804"/>
              <a:gd name="connsiteX107" fmla="*/ 2565142 w 3712840"/>
              <a:gd name="connsiteY107" fmla="*/ 1142586 h 1896804"/>
              <a:gd name="connsiteX108" fmla="*/ 2569713 w 3712840"/>
              <a:gd name="connsiteY108" fmla="*/ 1120072 h 1896804"/>
              <a:gd name="connsiteX109" fmla="*/ 2580889 w 3712840"/>
              <a:gd name="connsiteY109" fmla="*/ 968342 h 1896804"/>
              <a:gd name="connsiteX110" fmla="*/ 2588116 w 3712840"/>
              <a:gd name="connsiteY110" fmla="*/ 589974 h 1896804"/>
              <a:gd name="connsiteX111" fmla="*/ 2595366 w 3712840"/>
              <a:gd name="connsiteY111" fmla="*/ 301566 h 1896804"/>
              <a:gd name="connsiteX112" fmla="*/ 2599199 w 3712840"/>
              <a:gd name="connsiteY112" fmla="*/ 162981 h 1896804"/>
              <a:gd name="connsiteX113" fmla="*/ 2616355 w 3712840"/>
              <a:gd name="connsiteY113" fmla="*/ 21448 h 1896804"/>
              <a:gd name="connsiteX114" fmla="*/ 2646325 w 3712840"/>
              <a:gd name="connsiteY114" fmla="*/ 6531 h 1896804"/>
              <a:gd name="connsiteX115" fmla="*/ 2653483 w 3712840"/>
              <a:gd name="connsiteY115" fmla="*/ 18599 h 1896804"/>
              <a:gd name="connsiteX116" fmla="*/ 2659463 w 3712840"/>
              <a:gd name="connsiteY116" fmla="*/ 33109 h 1896804"/>
              <a:gd name="connsiteX117" fmla="*/ 2675164 w 3712840"/>
              <a:gd name="connsiteY117" fmla="*/ 296124 h 1896804"/>
              <a:gd name="connsiteX118" fmla="*/ 2682414 w 3712840"/>
              <a:gd name="connsiteY118" fmla="*/ 570023 h 1896804"/>
              <a:gd name="connsiteX119" fmla="*/ 2690011 w 3712840"/>
              <a:gd name="connsiteY119" fmla="*/ 883136 h 1896804"/>
              <a:gd name="connsiteX120" fmla="*/ 2693590 w 3712840"/>
              <a:gd name="connsiteY120" fmla="*/ 1109173 h 1896804"/>
              <a:gd name="connsiteX121" fmla="*/ 2702618 w 3712840"/>
              <a:gd name="connsiteY121" fmla="*/ 1118894 h 1896804"/>
              <a:gd name="connsiteX122" fmla="*/ 2707097 w 3712840"/>
              <a:gd name="connsiteY122" fmla="*/ 1144479 h 1896804"/>
              <a:gd name="connsiteX123" fmla="*/ 2702710 w 3712840"/>
              <a:gd name="connsiteY123" fmla="*/ 1245894 h 1896804"/>
              <a:gd name="connsiteX124" fmla="*/ 2702849 w 3712840"/>
              <a:gd name="connsiteY124" fmla="*/ 1342738 h 1896804"/>
              <a:gd name="connsiteX125" fmla="*/ 2712685 w 3712840"/>
              <a:gd name="connsiteY125" fmla="*/ 1358093 h 1896804"/>
              <a:gd name="connsiteX126" fmla="*/ 2722498 w 3712840"/>
              <a:gd name="connsiteY126" fmla="*/ 1380306 h 1896804"/>
              <a:gd name="connsiteX127" fmla="*/ 2769901 w 3712840"/>
              <a:gd name="connsiteY127" fmla="*/ 1398271 h 1896804"/>
              <a:gd name="connsiteX128" fmla="*/ 2820445 w 3712840"/>
              <a:gd name="connsiteY128" fmla="*/ 1412149 h 1896804"/>
              <a:gd name="connsiteX129" fmla="*/ 2903706 w 3712840"/>
              <a:gd name="connsiteY129" fmla="*/ 1426188 h 1896804"/>
              <a:gd name="connsiteX130" fmla="*/ 3018762 w 3712840"/>
              <a:gd name="connsiteY130" fmla="*/ 1448009 h 1896804"/>
              <a:gd name="connsiteX131" fmla="*/ 3047070 w 3712840"/>
              <a:gd name="connsiteY131" fmla="*/ 1460917 h 1896804"/>
              <a:gd name="connsiteX132" fmla="*/ 3067135 w 3712840"/>
              <a:gd name="connsiteY132" fmla="*/ 1468422 h 1896804"/>
              <a:gd name="connsiteX133" fmla="*/ 3067135 w 3712840"/>
              <a:gd name="connsiteY133" fmla="*/ 1491443 h 1896804"/>
              <a:gd name="connsiteX134" fmla="*/ 3067135 w 3712840"/>
              <a:gd name="connsiteY134" fmla="*/ 1514488 h 1896804"/>
              <a:gd name="connsiteX135" fmla="*/ 3089810 w 3712840"/>
              <a:gd name="connsiteY135" fmla="*/ 1516497 h 1896804"/>
              <a:gd name="connsiteX136" fmla="*/ 3232181 w 3712840"/>
              <a:gd name="connsiteY136" fmla="*/ 1522477 h 1896804"/>
              <a:gd name="connsiteX137" fmla="*/ 3366401 w 3712840"/>
              <a:gd name="connsiteY137" fmla="*/ 1529751 h 1896804"/>
              <a:gd name="connsiteX138" fmla="*/ 3451649 w 3712840"/>
              <a:gd name="connsiteY138" fmla="*/ 1558568 h 1896804"/>
              <a:gd name="connsiteX139" fmla="*/ 3589494 w 3712840"/>
              <a:gd name="connsiteY139" fmla="*/ 1609022 h 1896804"/>
              <a:gd name="connsiteX140" fmla="*/ 3676427 w 3712840"/>
              <a:gd name="connsiteY140" fmla="*/ 1644882 h 1896804"/>
              <a:gd name="connsiteX141" fmla="*/ 3707044 w 3712840"/>
              <a:gd name="connsiteY141" fmla="*/ 1660168 h 1896804"/>
              <a:gd name="connsiteX142" fmla="*/ 3712840 w 3712840"/>
              <a:gd name="connsiteY142" fmla="*/ 1681712 h 1896804"/>
              <a:gd name="connsiteX143" fmla="*/ 3709215 w 3712840"/>
              <a:gd name="connsiteY143" fmla="*/ 1705519 h 1896804"/>
              <a:gd name="connsiteX144" fmla="*/ 3709215 w 3712840"/>
              <a:gd name="connsiteY144" fmla="*/ 1770820 h 1896804"/>
              <a:gd name="connsiteX145" fmla="*/ 3712840 w 3712840"/>
              <a:gd name="connsiteY145" fmla="*/ 1810929 h 1896804"/>
              <a:gd name="connsiteX146" fmla="*/ 3707437 w 3712840"/>
              <a:gd name="connsiteY146" fmla="*/ 1848821 h 1896804"/>
              <a:gd name="connsiteX147" fmla="*/ 3703558 w 3712840"/>
              <a:gd name="connsiteY147" fmla="*/ 1896804 h 1896804"/>
              <a:gd name="connsiteX0" fmla="*/ 3719890 w 3729172"/>
              <a:gd name="connsiteY0" fmla="*/ 1896804 h 1896804"/>
              <a:gd name="connsiteX1" fmla="*/ 92010 w 3729172"/>
              <a:gd name="connsiteY1" fmla="*/ 1872276 h 1896804"/>
              <a:gd name="connsiteX2" fmla="*/ 91558 w 3729172"/>
              <a:gd name="connsiteY2" fmla="*/ 1698730 h 1896804"/>
              <a:gd name="connsiteX3" fmla="*/ 2836 w 3729172"/>
              <a:gd name="connsiteY3" fmla="*/ 1720805 h 1896804"/>
              <a:gd name="connsiteX4" fmla="*/ 16995 w 3729172"/>
              <a:gd name="connsiteY4" fmla="*/ 1548662 h 1896804"/>
              <a:gd name="connsiteX5" fmla="*/ 56994 w 3729172"/>
              <a:gd name="connsiteY5" fmla="*/ 1354075 h 1896804"/>
              <a:gd name="connsiteX6" fmla="*/ 58435 w 3729172"/>
              <a:gd name="connsiteY6" fmla="*/ 1134134 h 1896804"/>
              <a:gd name="connsiteX7" fmla="*/ 56179 w 3729172"/>
              <a:gd name="connsiteY7" fmla="*/ 996282 h 1896804"/>
              <a:gd name="connsiteX8" fmla="*/ 57579 w 3729172"/>
              <a:gd name="connsiteY8" fmla="*/ 925000 h 1896804"/>
              <a:gd name="connsiteX9" fmla="*/ 61908 w 3729172"/>
              <a:gd name="connsiteY9" fmla="*/ 892765 h 1896804"/>
              <a:gd name="connsiteX10" fmla="*/ 136957 w 3729172"/>
              <a:gd name="connsiteY10" fmla="*/ 893319 h 1896804"/>
              <a:gd name="connsiteX11" fmla="*/ 156024 w 3729172"/>
              <a:gd name="connsiteY11" fmla="*/ 888770 h 1896804"/>
              <a:gd name="connsiteX12" fmla="*/ 161466 w 3729172"/>
              <a:gd name="connsiteY12" fmla="*/ 871614 h 1896804"/>
              <a:gd name="connsiteX13" fmla="*/ 167008 w 3729172"/>
              <a:gd name="connsiteY13" fmla="*/ 855288 h 1896804"/>
              <a:gd name="connsiteX14" fmla="*/ 174140 w 3729172"/>
              <a:gd name="connsiteY14" fmla="*/ 834853 h 1896804"/>
              <a:gd name="connsiteX15" fmla="*/ 181390 w 3729172"/>
              <a:gd name="connsiteY15" fmla="*/ 811277 h 1896804"/>
              <a:gd name="connsiteX16" fmla="*/ 206016 w 3729172"/>
              <a:gd name="connsiteY16" fmla="*/ 750017 h 1896804"/>
              <a:gd name="connsiteX17" fmla="*/ 240985 w 3729172"/>
              <a:gd name="connsiteY17" fmla="*/ 723832 h 1896804"/>
              <a:gd name="connsiteX18" fmla="*/ 264802 w 3729172"/>
              <a:gd name="connsiteY18" fmla="*/ 711501 h 1896804"/>
              <a:gd name="connsiteX19" fmla="*/ 264834 w 3729172"/>
              <a:gd name="connsiteY19" fmla="*/ 689750 h 1896804"/>
              <a:gd name="connsiteX20" fmla="*/ 273318 w 3729172"/>
              <a:gd name="connsiteY20" fmla="*/ 657422 h 1896804"/>
              <a:gd name="connsiteX21" fmla="*/ 285560 w 3729172"/>
              <a:gd name="connsiteY21" fmla="*/ 649202 h 1896804"/>
              <a:gd name="connsiteX22" fmla="*/ 301106 w 3729172"/>
              <a:gd name="connsiteY22" fmla="*/ 701942 h 1896804"/>
              <a:gd name="connsiteX23" fmla="*/ 321882 w 3729172"/>
              <a:gd name="connsiteY23" fmla="*/ 730274 h 1896804"/>
              <a:gd name="connsiteX24" fmla="*/ 375517 w 3729172"/>
              <a:gd name="connsiteY24" fmla="*/ 821229 h 1896804"/>
              <a:gd name="connsiteX25" fmla="*/ 381380 w 3729172"/>
              <a:gd name="connsiteY25" fmla="*/ 838755 h 1896804"/>
              <a:gd name="connsiteX26" fmla="*/ 384012 w 3729172"/>
              <a:gd name="connsiteY26" fmla="*/ 856974 h 1896804"/>
              <a:gd name="connsiteX27" fmla="*/ 387145 w 3729172"/>
              <a:gd name="connsiteY27" fmla="*/ 876994 h 1896804"/>
              <a:gd name="connsiteX28" fmla="*/ 493370 w 3729172"/>
              <a:gd name="connsiteY28" fmla="*/ 883783 h 1896804"/>
              <a:gd name="connsiteX29" fmla="*/ 520655 w 3729172"/>
              <a:gd name="connsiteY29" fmla="*/ 851640 h 1896804"/>
              <a:gd name="connsiteX30" fmla="*/ 557254 w 3729172"/>
              <a:gd name="connsiteY30" fmla="*/ 847553 h 1896804"/>
              <a:gd name="connsiteX31" fmla="*/ 604154 w 3729172"/>
              <a:gd name="connsiteY31" fmla="*/ 841873 h 1896804"/>
              <a:gd name="connsiteX32" fmla="*/ 656284 w 3729172"/>
              <a:gd name="connsiteY32" fmla="*/ 832706 h 1896804"/>
              <a:gd name="connsiteX33" fmla="*/ 698395 w 3729172"/>
              <a:gd name="connsiteY33" fmla="*/ 823700 h 1896804"/>
              <a:gd name="connsiteX34" fmla="*/ 712140 w 3729172"/>
              <a:gd name="connsiteY34" fmla="*/ 792666 h 1896804"/>
              <a:gd name="connsiteX35" fmla="*/ 729795 w 3729172"/>
              <a:gd name="connsiteY35" fmla="*/ 729258 h 1896804"/>
              <a:gd name="connsiteX36" fmla="*/ 742162 w 3729172"/>
              <a:gd name="connsiteY36" fmla="*/ 707507 h 1896804"/>
              <a:gd name="connsiteX37" fmla="*/ 763014 w 3729172"/>
              <a:gd name="connsiteY37" fmla="*/ 677650 h 1896804"/>
              <a:gd name="connsiteX38" fmla="*/ 832733 w 3729172"/>
              <a:gd name="connsiteY38" fmla="*/ 636710 h 1896804"/>
              <a:gd name="connsiteX39" fmla="*/ 848873 w 3729172"/>
              <a:gd name="connsiteY39" fmla="*/ 624195 h 1896804"/>
              <a:gd name="connsiteX40" fmla="*/ 854371 w 3729172"/>
              <a:gd name="connsiteY40" fmla="*/ 594685 h 1896804"/>
              <a:gd name="connsiteX41" fmla="*/ 862164 w 3729172"/>
              <a:gd name="connsiteY41" fmla="*/ 554275 h 1896804"/>
              <a:gd name="connsiteX42" fmla="*/ 885909 w 3729172"/>
              <a:gd name="connsiteY42" fmla="*/ 561734 h 1896804"/>
              <a:gd name="connsiteX43" fmla="*/ 891778 w 3729172"/>
              <a:gd name="connsiteY43" fmla="*/ 585540 h 1896804"/>
              <a:gd name="connsiteX44" fmla="*/ 896071 w 3729172"/>
              <a:gd name="connsiteY44" fmla="*/ 598448 h 1896804"/>
              <a:gd name="connsiteX45" fmla="*/ 898241 w 3729172"/>
              <a:gd name="connsiteY45" fmla="*/ 622809 h 1896804"/>
              <a:gd name="connsiteX46" fmla="*/ 919061 w 3729172"/>
              <a:gd name="connsiteY46" fmla="*/ 642229 h 1896804"/>
              <a:gd name="connsiteX47" fmla="*/ 997603 w 3729172"/>
              <a:gd name="connsiteY47" fmla="*/ 708453 h 1896804"/>
              <a:gd name="connsiteX48" fmla="*/ 1000533 w 3729172"/>
              <a:gd name="connsiteY48" fmla="*/ 713326 h 1896804"/>
              <a:gd name="connsiteX49" fmla="*/ 1032231 w 3729172"/>
              <a:gd name="connsiteY49" fmla="*/ 806798 h 1896804"/>
              <a:gd name="connsiteX50" fmla="*/ 1034669 w 3729172"/>
              <a:gd name="connsiteY50" fmla="*/ 831528 h 1896804"/>
              <a:gd name="connsiteX51" fmla="*/ 1053319 w 3729172"/>
              <a:gd name="connsiteY51" fmla="*/ 844366 h 1896804"/>
              <a:gd name="connsiteX52" fmla="*/ 1087208 w 3729172"/>
              <a:gd name="connsiteY52" fmla="*/ 863162 h 1896804"/>
              <a:gd name="connsiteX53" fmla="*/ 1144297 w 3729172"/>
              <a:gd name="connsiteY53" fmla="*/ 889555 h 1896804"/>
              <a:gd name="connsiteX54" fmla="*/ 1186152 w 3729172"/>
              <a:gd name="connsiteY54" fmla="*/ 909968 h 1896804"/>
              <a:gd name="connsiteX55" fmla="*/ 1239602 w 3729172"/>
              <a:gd name="connsiteY55" fmla="*/ 910499 h 1896804"/>
              <a:gd name="connsiteX56" fmla="*/ 1293053 w 3729172"/>
              <a:gd name="connsiteY56" fmla="*/ 911030 h 1896804"/>
              <a:gd name="connsiteX57" fmla="*/ 1295749 w 3729172"/>
              <a:gd name="connsiteY57" fmla="*/ 895236 h 1896804"/>
              <a:gd name="connsiteX58" fmla="*/ 1301725 w 3729172"/>
              <a:gd name="connsiteY58" fmla="*/ 875285 h 1896804"/>
              <a:gd name="connsiteX59" fmla="*/ 1307594 w 3729172"/>
              <a:gd name="connsiteY59" fmla="*/ 856628 h 1896804"/>
              <a:gd name="connsiteX60" fmla="*/ 1359101 w 3729172"/>
              <a:gd name="connsiteY60" fmla="*/ 788810 h 1896804"/>
              <a:gd name="connsiteX61" fmla="*/ 1371246 w 3729172"/>
              <a:gd name="connsiteY61" fmla="*/ 771353 h 1896804"/>
              <a:gd name="connsiteX62" fmla="*/ 1374566 w 3729172"/>
              <a:gd name="connsiteY62" fmla="*/ 754866 h 1896804"/>
              <a:gd name="connsiteX63" fmla="*/ 1379101 w 3729172"/>
              <a:gd name="connsiteY63" fmla="*/ 742628 h 1896804"/>
              <a:gd name="connsiteX64" fmla="*/ 1384740 w 3729172"/>
              <a:gd name="connsiteY64" fmla="*/ 732376 h 1896804"/>
              <a:gd name="connsiteX65" fmla="*/ 1403881 w 3729172"/>
              <a:gd name="connsiteY65" fmla="*/ 768328 h 1896804"/>
              <a:gd name="connsiteX66" fmla="*/ 1421722 w 3729172"/>
              <a:gd name="connsiteY66" fmla="*/ 794721 h 1896804"/>
              <a:gd name="connsiteX67" fmla="*/ 1468094 w 3729172"/>
              <a:gd name="connsiteY67" fmla="*/ 895605 h 1896804"/>
              <a:gd name="connsiteX68" fmla="*/ 1474503 w 3729172"/>
              <a:gd name="connsiteY68" fmla="*/ 927355 h 1896804"/>
              <a:gd name="connsiteX69" fmla="*/ 1504767 w 3729172"/>
              <a:gd name="connsiteY69" fmla="*/ 918281 h 1896804"/>
              <a:gd name="connsiteX70" fmla="*/ 1566333 w 3729172"/>
              <a:gd name="connsiteY70" fmla="*/ 919620 h 1896804"/>
              <a:gd name="connsiteX71" fmla="*/ 1596165 w 3729172"/>
              <a:gd name="connsiteY71" fmla="*/ 932782 h 1896804"/>
              <a:gd name="connsiteX72" fmla="*/ 1622465 w 3729172"/>
              <a:gd name="connsiteY72" fmla="*/ 946544 h 1896804"/>
              <a:gd name="connsiteX73" fmla="*/ 1634148 w 3729172"/>
              <a:gd name="connsiteY73" fmla="*/ 976862 h 1896804"/>
              <a:gd name="connsiteX74" fmla="*/ 1645277 w 3729172"/>
              <a:gd name="connsiteY74" fmla="*/ 990555 h 1896804"/>
              <a:gd name="connsiteX75" fmla="*/ 1643176 w 3729172"/>
              <a:gd name="connsiteY75" fmla="*/ 1015216 h 1896804"/>
              <a:gd name="connsiteX76" fmla="*/ 1632370 w 3729172"/>
              <a:gd name="connsiteY76" fmla="*/ 1036875 h 1896804"/>
              <a:gd name="connsiteX77" fmla="*/ 1630361 w 3729172"/>
              <a:gd name="connsiteY77" fmla="*/ 1123813 h 1896804"/>
              <a:gd name="connsiteX78" fmla="*/ 1632093 w 3729172"/>
              <a:gd name="connsiteY78" fmla="*/ 1206063 h 1896804"/>
              <a:gd name="connsiteX79" fmla="*/ 1638443 w 3729172"/>
              <a:gd name="connsiteY79" fmla="*/ 1267046 h 1896804"/>
              <a:gd name="connsiteX80" fmla="*/ 1644146 w 3729172"/>
              <a:gd name="connsiteY80" fmla="*/ 1313412 h 1896804"/>
              <a:gd name="connsiteX81" fmla="*/ 1692080 w 3729172"/>
              <a:gd name="connsiteY81" fmla="*/ 1294686 h 1896804"/>
              <a:gd name="connsiteX82" fmla="*/ 1749458 w 3729172"/>
              <a:gd name="connsiteY82" fmla="*/ 1306162 h 1896804"/>
              <a:gd name="connsiteX83" fmla="*/ 1788411 w 3729172"/>
              <a:gd name="connsiteY83" fmla="*/ 1350935 h 1896804"/>
              <a:gd name="connsiteX84" fmla="*/ 1793744 w 3729172"/>
              <a:gd name="connsiteY84" fmla="*/ 1368346 h 1896804"/>
              <a:gd name="connsiteX85" fmla="*/ 1799194 w 3729172"/>
              <a:gd name="connsiteY85" fmla="*/ 1386795 h 1896804"/>
              <a:gd name="connsiteX86" fmla="*/ 1805243 w 3729172"/>
              <a:gd name="connsiteY86" fmla="*/ 1400465 h 1896804"/>
              <a:gd name="connsiteX87" fmla="*/ 1952163 w 3729172"/>
              <a:gd name="connsiteY87" fmla="*/ 1409794 h 1896804"/>
              <a:gd name="connsiteX88" fmla="*/ 1974768 w 3729172"/>
              <a:gd name="connsiteY88" fmla="*/ 1401412 h 1896804"/>
              <a:gd name="connsiteX89" fmla="*/ 2011781 w 3729172"/>
              <a:gd name="connsiteY89" fmla="*/ 1386495 h 1896804"/>
              <a:gd name="connsiteX90" fmla="*/ 2047477 w 3729172"/>
              <a:gd name="connsiteY90" fmla="*/ 1379013 h 1896804"/>
              <a:gd name="connsiteX91" fmla="*/ 2095781 w 3729172"/>
              <a:gd name="connsiteY91" fmla="*/ 1371624 h 1896804"/>
              <a:gd name="connsiteX92" fmla="*/ 2137458 w 3729172"/>
              <a:gd name="connsiteY92" fmla="*/ 1368392 h 1896804"/>
              <a:gd name="connsiteX93" fmla="*/ 2201140 w 3729172"/>
              <a:gd name="connsiteY93" fmla="*/ 1372040 h 1896804"/>
              <a:gd name="connsiteX94" fmla="*/ 2222036 w 3729172"/>
              <a:gd name="connsiteY94" fmla="*/ 1392937 h 1896804"/>
              <a:gd name="connsiteX95" fmla="*/ 2230810 w 3729172"/>
              <a:gd name="connsiteY95" fmla="*/ 1413257 h 1896804"/>
              <a:gd name="connsiteX96" fmla="*/ 2267961 w 3729172"/>
              <a:gd name="connsiteY96" fmla="*/ 1423602 h 1896804"/>
              <a:gd name="connsiteX97" fmla="*/ 2298509 w 3729172"/>
              <a:gd name="connsiteY97" fmla="*/ 1425195 h 1896804"/>
              <a:gd name="connsiteX98" fmla="*/ 2315757 w 3729172"/>
              <a:gd name="connsiteY98" fmla="*/ 1410279 h 1896804"/>
              <a:gd name="connsiteX99" fmla="*/ 2345820 w 3729172"/>
              <a:gd name="connsiteY99" fmla="*/ 1395339 h 1896804"/>
              <a:gd name="connsiteX100" fmla="*/ 2387635 w 3729172"/>
              <a:gd name="connsiteY100" fmla="*/ 1414389 h 1896804"/>
              <a:gd name="connsiteX101" fmla="*/ 2437232 w 3729172"/>
              <a:gd name="connsiteY101" fmla="*/ 1408939 h 1896804"/>
              <a:gd name="connsiteX102" fmla="*/ 2513036 w 3729172"/>
              <a:gd name="connsiteY102" fmla="*/ 1395985 h 1896804"/>
              <a:gd name="connsiteX103" fmla="*/ 2564711 w 3729172"/>
              <a:gd name="connsiteY103" fmla="*/ 1394808 h 1896804"/>
              <a:gd name="connsiteX104" fmla="*/ 2566881 w 3729172"/>
              <a:gd name="connsiteY104" fmla="*/ 1385086 h 1896804"/>
              <a:gd name="connsiteX105" fmla="*/ 2577895 w 3729172"/>
              <a:gd name="connsiteY105" fmla="*/ 1356246 h 1896804"/>
              <a:gd name="connsiteX106" fmla="*/ 2584290 w 3729172"/>
              <a:gd name="connsiteY106" fmla="*/ 1166785 h 1896804"/>
              <a:gd name="connsiteX107" fmla="*/ 2581474 w 3729172"/>
              <a:gd name="connsiteY107" fmla="*/ 1142586 h 1896804"/>
              <a:gd name="connsiteX108" fmla="*/ 2586045 w 3729172"/>
              <a:gd name="connsiteY108" fmla="*/ 1120072 h 1896804"/>
              <a:gd name="connsiteX109" fmla="*/ 2597221 w 3729172"/>
              <a:gd name="connsiteY109" fmla="*/ 968342 h 1896804"/>
              <a:gd name="connsiteX110" fmla="*/ 2604448 w 3729172"/>
              <a:gd name="connsiteY110" fmla="*/ 589974 h 1896804"/>
              <a:gd name="connsiteX111" fmla="*/ 2611698 w 3729172"/>
              <a:gd name="connsiteY111" fmla="*/ 301566 h 1896804"/>
              <a:gd name="connsiteX112" fmla="*/ 2615531 w 3729172"/>
              <a:gd name="connsiteY112" fmla="*/ 162981 h 1896804"/>
              <a:gd name="connsiteX113" fmla="*/ 2632687 w 3729172"/>
              <a:gd name="connsiteY113" fmla="*/ 21448 h 1896804"/>
              <a:gd name="connsiteX114" fmla="*/ 2662657 w 3729172"/>
              <a:gd name="connsiteY114" fmla="*/ 6531 h 1896804"/>
              <a:gd name="connsiteX115" fmla="*/ 2669815 w 3729172"/>
              <a:gd name="connsiteY115" fmla="*/ 18599 h 1896804"/>
              <a:gd name="connsiteX116" fmla="*/ 2675795 w 3729172"/>
              <a:gd name="connsiteY116" fmla="*/ 33109 h 1896804"/>
              <a:gd name="connsiteX117" fmla="*/ 2691496 w 3729172"/>
              <a:gd name="connsiteY117" fmla="*/ 296124 h 1896804"/>
              <a:gd name="connsiteX118" fmla="*/ 2698746 w 3729172"/>
              <a:gd name="connsiteY118" fmla="*/ 570023 h 1896804"/>
              <a:gd name="connsiteX119" fmla="*/ 2706343 w 3729172"/>
              <a:gd name="connsiteY119" fmla="*/ 883136 h 1896804"/>
              <a:gd name="connsiteX120" fmla="*/ 2709922 w 3729172"/>
              <a:gd name="connsiteY120" fmla="*/ 1109173 h 1896804"/>
              <a:gd name="connsiteX121" fmla="*/ 2718950 w 3729172"/>
              <a:gd name="connsiteY121" fmla="*/ 1118894 h 1896804"/>
              <a:gd name="connsiteX122" fmla="*/ 2723429 w 3729172"/>
              <a:gd name="connsiteY122" fmla="*/ 1144479 h 1896804"/>
              <a:gd name="connsiteX123" fmla="*/ 2719042 w 3729172"/>
              <a:gd name="connsiteY123" fmla="*/ 1245894 h 1896804"/>
              <a:gd name="connsiteX124" fmla="*/ 2719181 w 3729172"/>
              <a:gd name="connsiteY124" fmla="*/ 1342738 h 1896804"/>
              <a:gd name="connsiteX125" fmla="*/ 2729017 w 3729172"/>
              <a:gd name="connsiteY125" fmla="*/ 1358093 h 1896804"/>
              <a:gd name="connsiteX126" fmla="*/ 2738830 w 3729172"/>
              <a:gd name="connsiteY126" fmla="*/ 1380306 h 1896804"/>
              <a:gd name="connsiteX127" fmla="*/ 2786233 w 3729172"/>
              <a:gd name="connsiteY127" fmla="*/ 1398271 h 1896804"/>
              <a:gd name="connsiteX128" fmla="*/ 2836777 w 3729172"/>
              <a:gd name="connsiteY128" fmla="*/ 1412149 h 1896804"/>
              <a:gd name="connsiteX129" fmla="*/ 2920038 w 3729172"/>
              <a:gd name="connsiteY129" fmla="*/ 1426188 h 1896804"/>
              <a:gd name="connsiteX130" fmla="*/ 3035094 w 3729172"/>
              <a:gd name="connsiteY130" fmla="*/ 1448009 h 1896804"/>
              <a:gd name="connsiteX131" fmla="*/ 3063402 w 3729172"/>
              <a:gd name="connsiteY131" fmla="*/ 1460917 h 1896804"/>
              <a:gd name="connsiteX132" fmla="*/ 3083467 w 3729172"/>
              <a:gd name="connsiteY132" fmla="*/ 1468422 h 1896804"/>
              <a:gd name="connsiteX133" fmla="*/ 3083467 w 3729172"/>
              <a:gd name="connsiteY133" fmla="*/ 1491443 h 1896804"/>
              <a:gd name="connsiteX134" fmla="*/ 3083467 w 3729172"/>
              <a:gd name="connsiteY134" fmla="*/ 1514488 h 1896804"/>
              <a:gd name="connsiteX135" fmla="*/ 3106142 w 3729172"/>
              <a:gd name="connsiteY135" fmla="*/ 1516497 h 1896804"/>
              <a:gd name="connsiteX136" fmla="*/ 3248513 w 3729172"/>
              <a:gd name="connsiteY136" fmla="*/ 1522477 h 1896804"/>
              <a:gd name="connsiteX137" fmla="*/ 3382733 w 3729172"/>
              <a:gd name="connsiteY137" fmla="*/ 1529751 h 1896804"/>
              <a:gd name="connsiteX138" fmla="*/ 3467981 w 3729172"/>
              <a:gd name="connsiteY138" fmla="*/ 1558568 h 1896804"/>
              <a:gd name="connsiteX139" fmla="*/ 3605826 w 3729172"/>
              <a:gd name="connsiteY139" fmla="*/ 1609022 h 1896804"/>
              <a:gd name="connsiteX140" fmla="*/ 3692759 w 3729172"/>
              <a:gd name="connsiteY140" fmla="*/ 1644882 h 1896804"/>
              <a:gd name="connsiteX141" fmla="*/ 3723376 w 3729172"/>
              <a:gd name="connsiteY141" fmla="*/ 1660168 h 1896804"/>
              <a:gd name="connsiteX142" fmla="*/ 3729172 w 3729172"/>
              <a:gd name="connsiteY142" fmla="*/ 1681712 h 1896804"/>
              <a:gd name="connsiteX143" fmla="*/ 3725547 w 3729172"/>
              <a:gd name="connsiteY143" fmla="*/ 1705519 h 1896804"/>
              <a:gd name="connsiteX144" fmla="*/ 3725547 w 3729172"/>
              <a:gd name="connsiteY144" fmla="*/ 1770820 h 1896804"/>
              <a:gd name="connsiteX145" fmla="*/ 3729172 w 3729172"/>
              <a:gd name="connsiteY145" fmla="*/ 1810929 h 1896804"/>
              <a:gd name="connsiteX146" fmla="*/ 3723769 w 3729172"/>
              <a:gd name="connsiteY146" fmla="*/ 1848821 h 1896804"/>
              <a:gd name="connsiteX147" fmla="*/ 3719890 w 3729172"/>
              <a:gd name="connsiteY147" fmla="*/ 1896804 h 1896804"/>
              <a:gd name="connsiteX0" fmla="*/ 3918564 w 3927846"/>
              <a:gd name="connsiteY0" fmla="*/ 1896804 h 1896804"/>
              <a:gd name="connsiteX1" fmla="*/ 290684 w 3927846"/>
              <a:gd name="connsiteY1" fmla="*/ 1872276 h 1896804"/>
              <a:gd name="connsiteX2" fmla="*/ 217841 w 3927846"/>
              <a:gd name="connsiteY2" fmla="*/ 1816842 h 1896804"/>
              <a:gd name="connsiteX3" fmla="*/ 201510 w 3927846"/>
              <a:gd name="connsiteY3" fmla="*/ 1720805 h 1896804"/>
              <a:gd name="connsiteX4" fmla="*/ 215669 w 3927846"/>
              <a:gd name="connsiteY4" fmla="*/ 1548662 h 1896804"/>
              <a:gd name="connsiteX5" fmla="*/ 255668 w 3927846"/>
              <a:gd name="connsiteY5" fmla="*/ 1354075 h 1896804"/>
              <a:gd name="connsiteX6" fmla="*/ 257109 w 3927846"/>
              <a:gd name="connsiteY6" fmla="*/ 1134134 h 1896804"/>
              <a:gd name="connsiteX7" fmla="*/ 254853 w 3927846"/>
              <a:gd name="connsiteY7" fmla="*/ 996282 h 1896804"/>
              <a:gd name="connsiteX8" fmla="*/ 256253 w 3927846"/>
              <a:gd name="connsiteY8" fmla="*/ 925000 h 1896804"/>
              <a:gd name="connsiteX9" fmla="*/ 260582 w 3927846"/>
              <a:gd name="connsiteY9" fmla="*/ 892765 h 1896804"/>
              <a:gd name="connsiteX10" fmla="*/ 335631 w 3927846"/>
              <a:gd name="connsiteY10" fmla="*/ 893319 h 1896804"/>
              <a:gd name="connsiteX11" fmla="*/ 354698 w 3927846"/>
              <a:gd name="connsiteY11" fmla="*/ 888770 h 1896804"/>
              <a:gd name="connsiteX12" fmla="*/ 360140 w 3927846"/>
              <a:gd name="connsiteY12" fmla="*/ 871614 h 1896804"/>
              <a:gd name="connsiteX13" fmla="*/ 365682 w 3927846"/>
              <a:gd name="connsiteY13" fmla="*/ 855288 h 1896804"/>
              <a:gd name="connsiteX14" fmla="*/ 372814 w 3927846"/>
              <a:gd name="connsiteY14" fmla="*/ 834853 h 1896804"/>
              <a:gd name="connsiteX15" fmla="*/ 380064 w 3927846"/>
              <a:gd name="connsiteY15" fmla="*/ 811277 h 1896804"/>
              <a:gd name="connsiteX16" fmla="*/ 404690 w 3927846"/>
              <a:gd name="connsiteY16" fmla="*/ 750017 h 1896804"/>
              <a:gd name="connsiteX17" fmla="*/ 439659 w 3927846"/>
              <a:gd name="connsiteY17" fmla="*/ 723832 h 1896804"/>
              <a:gd name="connsiteX18" fmla="*/ 463476 w 3927846"/>
              <a:gd name="connsiteY18" fmla="*/ 711501 h 1896804"/>
              <a:gd name="connsiteX19" fmla="*/ 463508 w 3927846"/>
              <a:gd name="connsiteY19" fmla="*/ 689750 h 1896804"/>
              <a:gd name="connsiteX20" fmla="*/ 471992 w 3927846"/>
              <a:gd name="connsiteY20" fmla="*/ 657422 h 1896804"/>
              <a:gd name="connsiteX21" fmla="*/ 484234 w 3927846"/>
              <a:gd name="connsiteY21" fmla="*/ 649202 h 1896804"/>
              <a:gd name="connsiteX22" fmla="*/ 499780 w 3927846"/>
              <a:gd name="connsiteY22" fmla="*/ 701942 h 1896804"/>
              <a:gd name="connsiteX23" fmla="*/ 520556 w 3927846"/>
              <a:gd name="connsiteY23" fmla="*/ 730274 h 1896804"/>
              <a:gd name="connsiteX24" fmla="*/ 574191 w 3927846"/>
              <a:gd name="connsiteY24" fmla="*/ 821229 h 1896804"/>
              <a:gd name="connsiteX25" fmla="*/ 580054 w 3927846"/>
              <a:gd name="connsiteY25" fmla="*/ 838755 h 1896804"/>
              <a:gd name="connsiteX26" fmla="*/ 582686 w 3927846"/>
              <a:gd name="connsiteY26" fmla="*/ 856974 h 1896804"/>
              <a:gd name="connsiteX27" fmla="*/ 585819 w 3927846"/>
              <a:gd name="connsiteY27" fmla="*/ 876994 h 1896804"/>
              <a:gd name="connsiteX28" fmla="*/ 692044 w 3927846"/>
              <a:gd name="connsiteY28" fmla="*/ 883783 h 1896804"/>
              <a:gd name="connsiteX29" fmla="*/ 719329 w 3927846"/>
              <a:gd name="connsiteY29" fmla="*/ 851640 h 1896804"/>
              <a:gd name="connsiteX30" fmla="*/ 755928 w 3927846"/>
              <a:gd name="connsiteY30" fmla="*/ 847553 h 1896804"/>
              <a:gd name="connsiteX31" fmla="*/ 802828 w 3927846"/>
              <a:gd name="connsiteY31" fmla="*/ 841873 h 1896804"/>
              <a:gd name="connsiteX32" fmla="*/ 854958 w 3927846"/>
              <a:gd name="connsiteY32" fmla="*/ 832706 h 1896804"/>
              <a:gd name="connsiteX33" fmla="*/ 897069 w 3927846"/>
              <a:gd name="connsiteY33" fmla="*/ 823700 h 1896804"/>
              <a:gd name="connsiteX34" fmla="*/ 910814 w 3927846"/>
              <a:gd name="connsiteY34" fmla="*/ 792666 h 1896804"/>
              <a:gd name="connsiteX35" fmla="*/ 928469 w 3927846"/>
              <a:gd name="connsiteY35" fmla="*/ 729258 h 1896804"/>
              <a:gd name="connsiteX36" fmla="*/ 940836 w 3927846"/>
              <a:gd name="connsiteY36" fmla="*/ 707507 h 1896804"/>
              <a:gd name="connsiteX37" fmla="*/ 961688 w 3927846"/>
              <a:gd name="connsiteY37" fmla="*/ 677650 h 1896804"/>
              <a:gd name="connsiteX38" fmla="*/ 1031407 w 3927846"/>
              <a:gd name="connsiteY38" fmla="*/ 636710 h 1896804"/>
              <a:gd name="connsiteX39" fmla="*/ 1047547 w 3927846"/>
              <a:gd name="connsiteY39" fmla="*/ 624195 h 1896804"/>
              <a:gd name="connsiteX40" fmla="*/ 1053045 w 3927846"/>
              <a:gd name="connsiteY40" fmla="*/ 594685 h 1896804"/>
              <a:gd name="connsiteX41" fmla="*/ 1060838 w 3927846"/>
              <a:gd name="connsiteY41" fmla="*/ 554275 h 1896804"/>
              <a:gd name="connsiteX42" fmla="*/ 1084583 w 3927846"/>
              <a:gd name="connsiteY42" fmla="*/ 561734 h 1896804"/>
              <a:gd name="connsiteX43" fmla="*/ 1090452 w 3927846"/>
              <a:gd name="connsiteY43" fmla="*/ 585540 h 1896804"/>
              <a:gd name="connsiteX44" fmla="*/ 1094745 w 3927846"/>
              <a:gd name="connsiteY44" fmla="*/ 598448 h 1896804"/>
              <a:gd name="connsiteX45" fmla="*/ 1096915 w 3927846"/>
              <a:gd name="connsiteY45" fmla="*/ 622809 h 1896804"/>
              <a:gd name="connsiteX46" fmla="*/ 1117735 w 3927846"/>
              <a:gd name="connsiteY46" fmla="*/ 642229 h 1896804"/>
              <a:gd name="connsiteX47" fmla="*/ 1196277 w 3927846"/>
              <a:gd name="connsiteY47" fmla="*/ 708453 h 1896804"/>
              <a:gd name="connsiteX48" fmla="*/ 1199207 w 3927846"/>
              <a:gd name="connsiteY48" fmla="*/ 713326 h 1896804"/>
              <a:gd name="connsiteX49" fmla="*/ 1230905 w 3927846"/>
              <a:gd name="connsiteY49" fmla="*/ 806798 h 1896804"/>
              <a:gd name="connsiteX50" fmla="*/ 1233343 w 3927846"/>
              <a:gd name="connsiteY50" fmla="*/ 831528 h 1896804"/>
              <a:gd name="connsiteX51" fmla="*/ 1251993 w 3927846"/>
              <a:gd name="connsiteY51" fmla="*/ 844366 h 1896804"/>
              <a:gd name="connsiteX52" fmla="*/ 1285882 w 3927846"/>
              <a:gd name="connsiteY52" fmla="*/ 863162 h 1896804"/>
              <a:gd name="connsiteX53" fmla="*/ 1342971 w 3927846"/>
              <a:gd name="connsiteY53" fmla="*/ 889555 h 1896804"/>
              <a:gd name="connsiteX54" fmla="*/ 1384826 w 3927846"/>
              <a:gd name="connsiteY54" fmla="*/ 909968 h 1896804"/>
              <a:gd name="connsiteX55" fmla="*/ 1438276 w 3927846"/>
              <a:gd name="connsiteY55" fmla="*/ 910499 h 1896804"/>
              <a:gd name="connsiteX56" fmla="*/ 1491727 w 3927846"/>
              <a:gd name="connsiteY56" fmla="*/ 911030 h 1896804"/>
              <a:gd name="connsiteX57" fmla="*/ 1494423 w 3927846"/>
              <a:gd name="connsiteY57" fmla="*/ 895236 h 1896804"/>
              <a:gd name="connsiteX58" fmla="*/ 1500399 w 3927846"/>
              <a:gd name="connsiteY58" fmla="*/ 875285 h 1896804"/>
              <a:gd name="connsiteX59" fmla="*/ 1506268 w 3927846"/>
              <a:gd name="connsiteY59" fmla="*/ 856628 h 1896804"/>
              <a:gd name="connsiteX60" fmla="*/ 1557775 w 3927846"/>
              <a:gd name="connsiteY60" fmla="*/ 788810 h 1896804"/>
              <a:gd name="connsiteX61" fmla="*/ 1569920 w 3927846"/>
              <a:gd name="connsiteY61" fmla="*/ 771353 h 1896804"/>
              <a:gd name="connsiteX62" fmla="*/ 1573240 w 3927846"/>
              <a:gd name="connsiteY62" fmla="*/ 754866 h 1896804"/>
              <a:gd name="connsiteX63" fmla="*/ 1577775 w 3927846"/>
              <a:gd name="connsiteY63" fmla="*/ 742628 h 1896804"/>
              <a:gd name="connsiteX64" fmla="*/ 1583414 w 3927846"/>
              <a:gd name="connsiteY64" fmla="*/ 732376 h 1896804"/>
              <a:gd name="connsiteX65" fmla="*/ 1602555 w 3927846"/>
              <a:gd name="connsiteY65" fmla="*/ 768328 h 1896804"/>
              <a:gd name="connsiteX66" fmla="*/ 1620396 w 3927846"/>
              <a:gd name="connsiteY66" fmla="*/ 794721 h 1896804"/>
              <a:gd name="connsiteX67" fmla="*/ 1666768 w 3927846"/>
              <a:gd name="connsiteY67" fmla="*/ 895605 h 1896804"/>
              <a:gd name="connsiteX68" fmla="*/ 1673177 w 3927846"/>
              <a:gd name="connsiteY68" fmla="*/ 927355 h 1896804"/>
              <a:gd name="connsiteX69" fmla="*/ 1703441 w 3927846"/>
              <a:gd name="connsiteY69" fmla="*/ 918281 h 1896804"/>
              <a:gd name="connsiteX70" fmla="*/ 1765007 w 3927846"/>
              <a:gd name="connsiteY70" fmla="*/ 919620 h 1896804"/>
              <a:gd name="connsiteX71" fmla="*/ 1794839 w 3927846"/>
              <a:gd name="connsiteY71" fmla="*/ 932782 h 1896804"/>
              <a:gd name="connsiteX72" fmla="*/ 1821139 w 3927846"/>
              <a:gd name="connsiteY72" fmla="*/ 946544 h 1896804"/>
              <a:gd name="connsiteX73" fmla="*/ 1832822 w 3927846"/>
              <a:gd name="connsiteY73" fmla="*/ 976862 h 1896804"/>
              <a:gd name="connsiteX74" fmla="*/ 1843951 w 3927846"/>
              <a:gd name="connsiteY74" fmla="*/ 990555 h 1896804"/>
              <a:gd name="connsiteX75" fmla="*/ 1841850 w 3927846"/>
              <a:gd name="connsiteY75" fmla="*/ 1015216 h 1896804"/>
              <a:gd name="connsiteX76" fmla="*/ 1831044 w 3927846"/>
              <a:gd name="connsiteY76" fmla="*/ 1036875 h 1896804"/>
              <a:gd name="connsiteX77" fmla="*/ 1829035 w 3927846"/>
              <a:gd name="connsiteY77" fmla="*/ 1123813 h 1896804"/>
              <a:gd name="connsiteX78" fmla="*/ 1830767 w 3927846"/>
              <a:gd name="connsiteY78" fmla="*/ 1206063 h 1896804"/>
              <a:gd name="connsiteX79" fmla="*/ 1837117 w 3927846"/>
              <a:gd name="connsiteY79" fmla="*/ 1267046 h 1896804"/>
              <a:gd name="connsiteX80" fmla="*/ 1842820 w 3927846"/>
              <a:gd name="connsiteY80" fmla="*/ 1313412 h 1896804"/>
              <a:gd name="connsiteX81" fmla="*/ 1890754 w 3927846"/>
              <a:gd name="connsiteY81" fmla="*/ 1294686 h 1896804"/>
              <a:gd name="connsiteX82" fmla="*/ 1948132 w 3927846"/>
              <a:gd name="connsiteY82" fmla="*/ 1306162 h 1896804"/>
              <a:gd name="connsiteX83" fmla="*/ 1987085 w 3927846"/>
              <a:gd name="connsiteY83" fmla="*/ 1350935 h 1896804"/>
              <a:gd name="connsiteX84" fmla="*/ 1992418 w 3927846"/>
              <a:gd name="connsiteY84" fmla="*/ 1368346 h 1896804"/>
              <a:gd name="connsiteX85" fmla="*/ 1997868 w 3927846"/>
              <a:gd name="connsiteY85" fmla="*/ 1386795 h 1896804"/>
              <a:gd name="connsiteX86" fmla="*/ 2003917 w 3927846"/>
              <a:gd name="connsiteY86" fmla="*/ 1400465 h 1896804"/>
              <a:gd name="connsiteX87" fmla="*/ 2150837 w 3927846"/>
              <a:gd name="connsiteY87" fmla="*/ 1409794 h 1896804"/>
              <a:gd name="connsiteX88" fmla="*/ 2173442 w 3927846"/>
              <a:gd name="connsiteY88" fmla="*/ 1401412 h 1896804"/>
              <a:gd name="connsiteX89" fmla="*/ 2210455 w 3927846"/>
              <a:gd name="connsiteY89" fmla="*/ 1386495 h 1896804"/>
              <a:gd name="connsiteX90" fmla="*/ 2246151 w 3927846"/>
              <a:gd name="connsiteY90" fmla="*/ 1379013 h 1896804"/>
              <a:gd name="connsiteX91" fmla="*/ 2294455 w 3927846"/>
              <a:gd name="connsiteY91" fmla="*/ 1371624 h 1896804"/>
              <a:gd name="connsiteX92" fmla="*/ 2336132 w 3927846"/>
              <a:gd name="connsiteY92" fmla="*/ 1368392 h 1896804"/>
              <a:gd name="connsiteX93" fmla="*/ 2399814 w 3927846"/>
              <a:gd name="connsiteY93" fmla="*/ 1372040 h 1896804"/>
              <a:gd name="connsiteX94" fmla="*/ 2420710 w 3927846"/>
              <a:gd name="connsiteY94" fmla="*/ 1392937 h 1896804"/>
              <a:gd name="connsiteX95" fmla="*/ 2429484 w 3927846"/>
              <a:gd name="connsiteY95" fmla="*/ 1413257 h 1896804"/>
              <a:gd name="connsiteX96" fmla="*/ 2466635 w 3927846"/>
              <a:gd name="connsiteY96" fmla="*/ 1423602 h 1896804"/>
              <a:gd name="connsiteX97" fmla="*/ 2497183 w 3927846"/>
              <a:gd name="connsiteY97" fmla="*/ 1425195 h 1896804"/>
              <a:gd name="connsiteX98" fmla="*/ 2514431 w 3927846"/>
              <a:gd name="connsiteY98" fmla="*/ 1410279 h 1896804"/>
              <a:gd name="connsiteX99" fmla="*/ 2544494 w 3927846"/>
              <a:gd name="connsiteY99" fmla="*/ 1395339 h 1896804"/>
              <a:gd name="connsiteX100" fmla="*/ 2586309 w 3927846"/>
              <a:gd name="connsiteY100" fmla="*/ 1414389 h 1896804"/>
              <a:gd name="connsiteX101" fmla="*/ 2635906 w 3927846"/>
              <a:gd name="connsiteY101" fmla="*/ 1408939 h 1896804"/>
              <a:gd name="connsiteX102" fmla="*/ 2711710 w 3927846"/>
              <a:gd name="connsiteY102" fmla="*/ 1395985 h 1896804"/>
              <a:gd name="connsiteX103" fmla="*/ 2763385 w 3927846"/>
              <a:gd name="connsiteY103" fmla="*/ 1394808 h 1896804"/>
              <a:gd name="connsiteX104" fmla="*/ 2765555 w 3927846"/>
              <a:gd name="connsiteY104" fmla="*/ 1385086 h 1896804"/>
              <a:gd name="connsiteX105" fmla="*/ 2776569 w 3927846"/>
              <a:gd name="connsiteY105" fmla="*/ 1356246 h 1896804"/>
              <a:gd name="connsiteX106" fmla="*/ 2782964 w 3927846"/>
              <a:gd name="connsiteY106" fmla="*/ 1166785 h 1896804"/>
              <a:gd name="connsiteX107" fmla="*/ 2780148 w 3927846"/>
              <a:gd name="connsiteY107" fmla="*/ 1142586 h 1896804"/>
              <a:gd name="connsiteX108" fmla="*/ 2784719 w 3927846"/>
              <a:gd name="connsiteY108" fmla="*/ 1120072 h 1896804"/>
              <a:gd name="connsiteX109" fmla="*/ 2795895 w 3927846"/>
              <a:gd name="connsiteY109" fmla="*/ 968342 h 1896804"/>
              <a:gd name="connsiteX110" fmla="*/ 2803122 w 3927846"/>
              <a:gd name="connsiteY110" fmla="*/ 589974 h 1896804"/>
              <a:gd name="connsiteX111" fmla="*/ 2810372 w 3927846"/>
              <a:gd name="connsiteY111" fmla="*/ 301566 h 1896804"/>
              <a:gd name="connsiteX112" fmla="*/ 2814205 w 3927846"/>
              <a:gd name="connsiteY112" fmla="*/ 162981 h 1896804"/>
              <a:gd name="connsiteX113" fmla="*/ 2831361 w 3927846"/>
              <a:gd name="connsiteY113" fmla="*/ 21448 h 1896804"/>
              <a:gd name="connsiteX114" fmla="*/ 2861331 w 3927846"/>
              <a:gd name="connsiteY114" fmla="*/ 6531 h 1896804"/>
              <a:gd name="connsiteX115" fmla="*/ 2868489 w 3927846"/>
              <a:gd name="connsiteY115" fmla="*/ 18599 h 1896804"/>
              <a:gd name="connsiteX116" fmla="*/ 2874469 w 3927846"/>
              <a:gd name="connsiteY116" fmla="*/ 33109 h 1896804"/>
              <a:gd name="connsiteX117" fmla="*/ 2890170 w 3927846"/>
              <a:gd name="connsiteY117" fmla="*/ 296124 h 1896804"/>
              <a:gd name="connsiteX118" fmla="*/ 2897420 w 3927846"/>
              <a:gd name="connsiteY118" fmla="*/ 570023 h 1896804"/>
              <a:gd name="connsiteX119" fmla="*/ 2905017 w 3927846"/>
              <a:gd name="connsiteY119" fmla="*/ 883136 h 1896804"/>
              <a:gd name="connsiteX120" fmla="*/ 2908596 w 3927846"/>
              <a:gd name="connsiteY120" fmla="*/ 1109173 h 1896804"/>
              <a:gd name="connsiteX121" fmla="*/ 2917624 w 3927846"/>
              <a:gd name="connsiteY121" fmla="*/ 1118894 h 1896804"/>
              <a:gd name="connsiteX122" fmla="*/ 2922103 w 3927846"/>
              <a:gd name="connsiteY122" fmla="*/ 1144479 h 1896804"/>
              <a:gd name="connsiteX123" fmla="*/ 2917716 w 3927846"/>
              <a:gd name="connsiteY123" fmla="*/ 1245894 h 1896804"/>
              <a:gd name="connsiteX124" fmla="*/ 2917855 w 3927846"/>
              <a:gd name="connsiteY124" fmla="*/ 1342738 h 1896804"/>
              <a:gd name="connsiteX125" fmla="*/ 2927691 w 3927846"/>
              <a:gd name="connsiteY125" fmla="*/ 1358093 h 1896804"/>
              <a:gd name="connsiteX126" fmla="*/ 2937504 w 3927846"/>
              <a:gd name="connsiteY126" fmla="*/ 1380306 h 1896804"/>
              <a:gd name="connsiteX127" fmla="*/ 2984907 w 3927846"/>
              <a:gd name="connsiteY127" fmla="*/ 1398271 h 1896804"/>
              <a:gd name="connsiteX128" fmla="*/ 3035451 w 3927846"/>
              <a:gd name="connsiteY128" fmla="*/ 1412149 h 1896804"/>
              <a:gd name="connsiteX129" fmla="*/ 3118712 w 3927846"/>
              <a:gd name="connsiteY129" fmla="*/ 1426188 h 1896804"/>
              <a:gd name="connsiteX130" fmla="*/ 3233768 w 3927846"/>
              <a:gd name="connsiteY130" fmla="*/ 1448009 h 1896804"/>
              <a:gd name="connsiteX131" fmla="*/ 3262076 w 3927846"/>
              <a:gd name="connsiteY131" fmla="*/ 1460917 h 1896804"/>
              <a:gd name="connsiteX132" fmla="*/ 3282141 w 3927846"/>
              <a:gd name="connsiteY132" fmla="*/ 1468422 h 1896804"/>
              <a:gd name="connsiteX133" fmla="*/ 3282141 w 3927846"/>
              <a:gd name="connsiteY133" fmla="*/ 1491443 h 1896804"/>
              <a:gd name="connsiteX134" fmla="*/ 3282141 w 3927846"/>
              <a:gd name="connsiteY134" fmla="*/ 1514488 h 1896804"/>
              <a:gd name="connsiteX135" fmla="*/ 3304816 w 3927846"/>
              <a:gd name="connsiteY135" fmla="*/ 1516497 h 1896804"/>
              <a:gd name="connsiteX136" fmla="*/ 3447187 w 3927846"/>
              <a:gd name="connsiteY136" fmla="*/ 1522477 h 1896804"/>
              <a:gd name="connsiteX137" fmla="*/ 3581407 w 3927846"/>
              <a:gd name="connsiteY137" fmla="*/ 1529751 h 1896804"/>
              <a:gd name="connsiteX138" fmla="*/ 3666655 w 3927846"/>
              <a:gd name="connsiteY138" fmla="*/ 1558568 h 1896804"/>
              <a:gd name="connsiteX139" fmla="*/ 3804500 w 3927846"/>
              <a:gd name="connsiteY139" fmla="*/ 1609022 h 1896804"/>
              <a:gd name="connsiteX140" fmla="*/ 3891433 w 3927846"/>
              <a:gd name="connsiteY140" fmla="*/ 1644882 h 1896804"/>
              <a:gd name="connsiteX141" fmla="*/ 3922050 w 3927846"/>
              <a:gd name="connsiteY141" fmla="*/ 1660168 h 1896804"/>
              <a:gd name="connsiteX142" fmla="*/ 3927846 w 3927846"/>
              <a:gd name="connsiteY142" fmla="*/ 1681712 h 1896804"/>
              <a:gd name="connsiteX143" fmla="*/ 3924221 w 3927846"/>
              <a:gd name="connsiteY143" fmla="*/ 1705519 h 1896804"/>
              <a:gd name="connsiteX144" fmla="*/ 3924221 w 3927846"/>
              <a:gd name="connsiteY144" fmla="*/ 1770820 h 1896804"/>
              <a:gd name="connsiteX145" fmla="*/ 3927846 w 3927846"/>
              <a:gd name="connsiteY145" fmla="*/ 1810929 h 1896804"/>
              <a:gd name="connsiteX146" fmla="*/ 3922443 w 3927846"/>
              <a:gd name="connsiteY146" fmla="*/ 1848821 h 1896804"/>
              <a:gd name="connsiteX147" fmla="*/ 3918564 w 3927846"/>
              <a:gd name="connsiteY147" fmla="*/ 1896804 h 1896804"/>
              <a:gd name="connsiteX0" fmla="*/ 3925207 w 3934489"/>
              <a:gd name="connsiteY0" fmla="*/ 1896804 h 1896804"/>
              <a:gd name="connsiteX1" fmla="*/ 297327 w 3934489"/>
              <a:gd name="connsiteY1" fmla="*/ 1872276 h 1896804"/>
              <a:gd name="connsiteX2" fmla="*/ 208153 w 3934489"/>
              <a:gd name="connsiteY2" fmla="*/ 1720805 h 1896804"/>
              <a:gd name="connsiteX3" fmla="*/ 222312 w 3934489"/>
              <a:gd name="connsiteY3" fmla="*/ 1548662 h 1896804"/>
              <a:gd name="connsiteX4" fmla="*/ 262311 w 3934489"/>
              <a:gd name="connsiteY4" fmla="*/ 1354075 h 1896804"/>
              <a:gd name="connsiteX5" fmla="*/ 263752 w 3934489"/>
              <a:gd name="connsiteY5" fmla="*/ 1134134 h 1896804"/>
              <a:gd name="connsiteX6" fmla="*/ 261496 w 3934489"/>
              <a:gd name="connsiteY6" fmla="*/ 996282 h 1896804"/>
              <a:gd name="connsiteX7" fmla="*/ 262896 w 3934489"/>
              <a:gd name="connsiteY7" fmla="*/ 925000 h 1896804"/>
              <a:gd name="connsiteX8" fmla="*/ 267225 w 3934489"/>
              <a:gd name="connsiteY8" fmla="*/ 892765 h 1896804"/>
              <a:gd name="connsiteX9" fmla="*/ 342274 w 3934489"/>
              <a:gd name="connsiteY9" fmla="*/ 893319 h 1896804"/>
              <a:gd name="connsiteX10" fmla="*/ 361341 w 3934489"/>
              <a:gd name="connsiteY10" fmla="*/ 888770 h 1896804"/>
              <a:gd name="connsiteX11" fmla="*/ 366783 w 3934489"/>
              <a:gd name="connsiteY11" fmla="*/ 871614 h 1896804"/>
              <a:gd name="connsiteX12" fmla="*/ 372325 w 3934489"/>
              <a:gd name="connsiteY12" fmla="*/ 855288 h 1896804"/>
              <a:gd name="connsiteX13" fmla="*/ 379457 w 3934489"/>
              <a:gd name="connsiteY13" fmla="*/ 834853 h 1896804"/>
              <a:gd name="connsiteX14" fmla="*/ 386707 w 3934489"/>
              <a:gd name="connsiteY14" fmla="*/ 811277 h 1896804"/>
              <a:gd name="connsiteX15" fmla="*/ 411333 w 3934489"/>
              <a:gd name="connsiteY15" fmla="*/ 750017 h 1896804"/>
              <a:gd name="connsiteX16" fmla="*/ 446302 w 3934489"/>
              <a:gd name="connsiteY16" fmla="*/ 723832 h 1896804"/>
              <a:gd name="connsiteX17" fmla="*/ 470119 w 3934489"/>
              <a:gd name="connsiteY17" fmla="*/ 711501 h 1896804"/>
              <a:gd name="connsiteX18" fmla="*/ 470151 w 3934489"/>
              <a:gd name="connsiteY18" fmla="*/ 689750 h 1896804"/>
              <a:gd name="connsiteX19" fmla="*/ 478635 w 3934489"/>
              <a:gd name="connsiteY19" fmla="*/ 657422 h 1896804"/>
              <a:gd name="connsiteX20" fmla="*/ 490877 w 3934489"/>
              <a:gd name="connsiteY20" fmla="*/ 649202 h 1896804"/>
              <a:gd name="connsiteX21" fmla="*/ 506423 w 3934489"/>
              <a:gd name="connsiteY21" fmla="*/ 701942 h 1896804"/>
              <a:gd name="connsiteX22" fmla="*/ 527199 w 3934489"/>
              <a:gd name="connsiteY22" fmla="*/ 730274 h 1896804"/>
              <a:gd name="connsiteX23" fmla="*/ 580834 w 3934489"/>
              <a:gd name="connsiteY23" fmla="*/ 821229 h 1896804"/>
              <a:gd name="connsiteX24" fmla="*/ 586697 w 3934489"/>
              <a:gd name="connsiteY24" fmla="*/ 838755 h 1896804"/>
              <a:gd name="connsiteX25" fmla="*/ 589329 w 3934489"/>
              <a:gd name="connsiteY25" fmla="*/ 856974 h 1896804"/>
              <a:gd name="connsiteX26" fmla="*/ 592462 w 3934489"/>
              <a:gd name="connsiteY26" fmla="*/ 876994 h 1896804"/>
              <a:gd name="connsiteX27" fmla="*/ 698687 w 3934489"/>
              <a:gd name="connsiteY27" fmla="*/ 883783 h 1896804"/>
              <a:gd name="connsiteX28" fmla="*/ 725972 w 3934489"/>
              <a:gd name="connsiteY28" fmla="*/ 851640 h 1896804"/>
              <a:gd name="connsiteX29" fmla="*/ 762571 w 3934489"/>
              <a:gd name="connsiteY29" fmla="*/ 847553 h 1896804"/>
              <a:gd name="connsiteX30" fmla="*/ 809471 w 3934489"/>
              <a:gd name="connsiteY30" fmla="*/ 841873 h 1896804"/>
              <a:gd name="connsiteX31" fmla="*/ 861601 w 3934489"/>
              <a:gd name="connsiteY31" fmla="*/ 832706 h 1896804"/>
              <a:gd name="connsiteX32" fmla="*/ 903712 w 3934489"/>
              <a:gd name="connsiteY32" fmla="*/ 823700 h 1896804"/>
              <a:gd name="connsiteX33" fmla="*/ 917457 w 3934489"/>
              <a:gd name="connsiteY33" fmla="*/ 792666 h 1896804"/>
              <a:gd name="connsiteX34" fmla="*/ 935112 w 3934489"/>
              <a:gd name="connsiteY34" fmla="*/ 729258 h 1896804"/>
              <a:gd name="connsiteX35" fmla="*/ 947479 w 3934489"/>
              <a:gd name="connsiteY35" fmla="*/ 707507 h 1896804"/>
              <a:gd name="connsiteX36" fmla="*/ 968331 w 3934489"/>
              <a:gd name="connsiteY36" fmla="*/ 677650 h 1896804"/>
              <a:gd name="connsiteX37" fmla="*/ 1038050 w 3934489"/>
              <a:gd name="connsiteY37" fmla="*/ 636710 h 1896804"/>
              <a:gd name="connsiteX38" fmla="*/ 1054190 w 3934489"/>
              <a:gd name="connsiteY38" fmla="*/ 624195 h 1896804"/>
              <a:gd name="connsiteX39" fmla="*/ 1059688 w 3934489"/>
              <a:gd name="connsiteY39" fmla="*/ 594685 h 1896804"/>
              <a:gd name="connsiteX40" fmla="*/ 1067481 w 3934489"/>
              <a:gd name="connsiteY40" fmla="*/ 554275 h 1896804"/>
              <a:gd name="connsiteX41" fmla="*/ 1091226 w 3934489"/>
              <a:gd name="connsiteY41" fmla="*/ 561734 h 1896804"/>
              <a:gd name="connsiteX42" fmla="*/ 1097095 w 3934489"/>
              <a:gd name="connsiteY42" fmla="*/ 585540 h 1896804"/>
              <a:gd name="connsiteX43" fmla="*/ 1101388 w 3934489"/>
              <a:gd name="connsiteY43" fmla="*/ 598448 h 1896804"/>
              <a:gd name="connsiteX44" fmla="*/ 1103558 w 3934489"/>
              <a:gd name="connsiteY44" fmla="*/ 622809 h 1896804"/>
              <a:gd name="connsiteX45" fmla="*/ 1124378 w 3934489"/>
              <a:gd name="connsiteY45" fmla="*/ 642229 h 1896804"/>
              <a:gd name="connsiteX46" fmla="*/ 1202920 w 3934489"/>
              <a:gd name="connsiteY46" fmla="*/ 708453 h 1896804"/>
              <a:gd name="connsiteX47" fmla="*/ 1205850 w 3934489"/>
              <a:gd name="connsiteY47" fmla="*/ 713326 h 1896804"/>
              <a:gd name="connsiteX48" fmla="*/ 1237548 w 3934489"/>
              <a:gd name="connsiteY48" fmla="*/ 806798 h 1896804"/>
              <a:gd name="connsiteX49" fmla="*/ 1239986 w 3934489"/>
              <a:gd name="connsiteY49" fmla="*/ 831528 h 1896804"/>
              <a:gd name="connsiteX50" fmla="*/ 1258636 w 3934489"/>
              <a:gd name="connsiteY50" fmla="*/ 844366 h 1896804"/>
              <a:gd name="connsiteX51" fmla="*/ 1292525 w 3934489"/>
              <a:gd name="connsiteY51" fmla="*/ 863162 h 1896804"/>
              <a:gd name="connsiteX52" fmla="*/ 1349614 w 3934489"/>
              <a:gd name="connsiteY52" fmla="*/ 889555 h 1896804"/>
              <a:gd name="connsiteX53" fmla="*/ 1391469 w 3934489"/>
              <a:gd name="connsiteY53" fmla="*/ 909968 h 1896804"/>
              <a:gd name="connsiteX54" fmla="*/ 1444919 w 3934489"/>
              <a:gd name="connsiteY54" fmla="*/ 910499 h 1896804"/>
              <a:gd name="connsiteX55" fmla="*/ 1498370 w 3934489"/>
              <a:gd name="connsiteY55" fmla="*/ 911030 h 1896804"/>
              <a:gd name="connsiteX56" fmla="*/ 1501066 w 3934489"/>
              <a:gd name="connsiteY56" fmla="*/ 895236 h 1896804"/>
              <a:gd name="connsiteX57" fmla="*/ 1507042 w 3934489"/>
              <a:gd name="connsiteY57" fmla="*/ 875285 h 1896804"/>
              <a:gd name="connsiteX58" fmla="*/ 1512911 w 3934489"/>
              <a:gd name="connsiteY58" fmla="*/ 856628 h 1896804"/>
              <a:gd name="connsiteX59" fmla="*/ 1564418 w 3934489"/>
              <a:gd name="connsiteY59" fmla="*/ 788810 h 1896804"/>
              <a:gd name="connsiteX60" fmla="*/ 1576563 w 3934489"/>
              <a:gd name="connsiteY60" fmla="*/ 771353 h 1896804"/>
              <a:gd name="connsiteX61" fmla="*/ 1579883 w 3934489"/>
              <a:gd name="connsiteY61" fmla="*/ 754866 h 1896804"/>
              <a:gd name="connsiteX62" fmla="*/ 1584418 w 3934489"/>
              <a:gd name="connsiteY62" fmla="*/ 742628 h 1896804"/>
              <a:gd name="connsiteX63" fmla="*/ 1590057 w 3934489"/>
              <a:gd name="connsiteY63" fmla="*/ 732376 h 1896804"/>
              <a:gd name="connsiteX64" fmla="*/ 1609198 w 3934489"/>
              <a:gd name="connsiteY64" fmla="*/ 768328 h 1896804"/>
              <a:gd name="connsiteX65" fmla="*/ 1627039 w 3934489"/>
              <a:gd name="connsiteY65" fmla="*/ 794721 h 1896804"/>
              <a:gd name="connsiteX66" fmla="*/ 1673411 w 3934489"/>
              <a:gd name="connsiteY66" fmla="*/ 895605 h 1896804"/>
              <a:gd name="connsiteX67" fmla="*/ 1679820 w 3934489"/>
              <a:gd name="connsiteY67" fmla="*/ 927355 h 1896804"/>
              <a:gd name="connsiteX68" fmla="*/ 1710084 w 3934489"/>
              <a:gd name="connsiteY68" fmla="*/ 918281 h 1896804"/>
              <a:gd name="connsiteX69" fmla="*/ 1771650 w 3934489"/>
              <a:gd name="connsiteY69" fmla="*/ 919620 h 1896804"/>
              <a:gd name="connsiteX70" fmla="*/ 1801482 w 3934489"/>
              <a:gd name="connsiteY70" fmla="*/ 932782 h 1896804"/>
              <a:gd name="connsiteX71" fmla="*/ 1827782 w 3934489"/>
              <a:gd name="connsiteY71" fmla="*/ 946544 h 1896804"/>
              <a:gd name="connsiteX72" fmla="*/ 1839465 w 3934489"/>
              <a:gd name="connsiteY72" fmla="*/ 976862 h 1896804"/>
              <a:gd name="connsiteX73" fmla="*/ 1850594 w 3934489"/>
              <a:gd name="connsiteY73" fmla="*/ 990555 h 1896804"/>
              <a:gd name="connsiteX74" fmla="*/ 1848493 w 3934489"/>
              <a:gd name="connsiteY74" fmla="*/ 1015216 h 1896804"/>
              <a:gd name="connsiteX75" fmla="*/ 1837687 w 3934489"/>
              <a:gd name="connsiteY75" fmla="*/ 1036875 h 1896804"/>
              <a:gd name="connsiteX76" fmla="*/ 1835678 w 3934489"/>
              <a:gd name="connsiteY76" fmla="*/ 1123813 h 1896804"/>
              <a:gd name="connsiteX77" fmla="*/ 1837410 w 3934489"/>
              <a:gd name="connsiteY77" fmla="*/ 1206063 h 1896804"/>
              <a:gd name="connsiteX78" fmla="*/ 1843760 w 3934489"/>
              <a:gd name="connsiteY78" fmla="*/ 1267046 h 1896804"/>
              <a:gd name="connsiteX79" fmla="*/ 1849463 w 3934489"/>
              <a:gd name="connsiteY79" fmla="*/ 1313412 h 1896804"/>
              <a:gd name="connsiteX80" fmla="*/ 1897397 w 3934489"/>
              <a:gd name="connsiteY80" fmla="*/ 1294686 h 1896804"/>
              <a:gd name="connsiteX81" fmla="*/ 1954775 w 3934489"/>
              <a:gd name="connsiteY81" fmla="*/ 1306162 h 1896804"/>
              <a:gd name="connsiteX82" fmla="*/ 1993728 w 3934489"/>
              <a:gd name="connsiteY82" fmla="*/ 1350935 h 1896804"/>
              <a:gd name="connsiteX83" fmla="*/ 1999061 w 3934489"/>
              <a:gd name="connsiteY83" fmla="*/ 1368346 h 1896804"/>
              <a:gd name="connsiteX84" fmla="*/ 2004511 w 3934489"/>
              <a:gd name="connsiteY84" fmla="*/ 1386795 h 1896804"/>
              <a:gd name="connsiteX85" fmla="*/ 2010560 w 3934489"/>
              <a:gd name="connsiteY85" fmla="*/ 1400465 h 1896804"/>
              <a:gd name="connsiteX86" fmla="*/ 2157480 w 3934489"/>
              <a:gd name="connsiteY86" fmla="*/ 1409794 h 1896804"/>
              <a:gd name="connsiteX87" fmla="*/ 2180085 w 3934489"/>
              <a:gd name="connsiteY87" fmla="*/ 1401412 h 1896804"/>
              <a:gd name="connsiteX88" fmla="*/ 2217098 w 3934489"/>
              <a:gd name="connsiteY88" fmla="*/ 1386495 h 1896804"/>
              <a:gd name="connsiteX89" fmla="*/ 2252794 w 3934489"/>
              <a:gd name="connsiteY89" fmla="*/ 1379013 h 1896804"/>
              <a:gd name="connsiteX90" fmla="*/ 2301098 w 3934489"/>
              <a:gd name="connsiteY90" fmla="*/ 1371624 h 1896804"/>
              <a:gd name="connsiteX91" fmla="*/ 2342775 w 3934489"/>
              <a:gd name="connsiteY91" fmla="*/ 1368392 h 1896804"/>
              <a:gd name="connsiteX92" fmla="*/ 2406457 w 3934489"/>
              <a:gd name="connsiteY92" fmla="*/ 1372040 h 1896804"/>
              <a:gd name="connsiteX93" fmla="*/ 2427353 w 3934489"/>
              <a:gd name="connsiteY93" fmla="*/ 1392937 h 1896804"/>
              <a:gd name="connsiteX94" fmla="*/ 2436127 w 3934489"/>
              <a:gd name="connsiteY94" fmla="*/ 1413257 h 1896804"/>
              <a:gd name="connsiteX95" fmla="*/ 2473278 w 3934489"/>
              <a:gd name="connsiteY95" fmla="*/ 1423602 h 1896804"/>
              <a:gd name="connsiteX96" fmla="*/ 2503826 w 3934489"/>
              <a:gd name="connsiteY96" fmla="*/ 1425195 h 1896804"/>
              <a:gd name="connsiteX97" fmla="*/ 2521074 w 3934489"/>
              <a:gd name="connsiteY97" fmla="*/ 1410279 h 1896804"/>
              <a:gd name="connsiteX98" fmla="*/ 2551137 w 3934489"/>
              <a:gd name="connsiteY98" fmla="*/ 1395339 h 1896804"/>
              <a:gd name="connsiteX99" fmla="*/ 2592952 w 3934489"/>
              <a:gd name="connsiteY99" fmla="*/ 1414389 h 1896804"/>
              <a:gd name="connsiteX100" fmla="*/ 2642549 w 3934489"/>
              <a:gd name="connsiteY100" fmla="*/ 1408939 h 1896804"/>
              <a:gd name="connsiteX101" fmla="*/ 2718353 w 3934489"/>
              <a:gd name="connsiteY101" fmla="*/ 1395985 h 1896804"/>
              <a:gd name="connsiteX102" fmla="*/ 2770028 w 3934489"/>
              <a:gd name="connsiteY102" fmla="*/ 1394808 h 1896804"/>
              <a:gd name="connsiteX103" fmla="*/ 2772198 w 3934489"/>
              <a:gd name="connsiteY103" fmla="*/ 1385086 h 1896804"/>
              <a:gd name="connsiteX104" fmla="*/ 2783212 w 3934489"/>
              <a:gd name="connsiteY104" fmla="*/ 1356246 h 1896804"/>
              <a:gd name="connsiteX105" fmla="*/ 2789607 w 3934489"/>
              <a:gd name="connsiteY105" fmla="*/ 1166785 h 1896804"/>
              <a:gd name="connsiteX106" fmla="*/ 2786791 w 3934489"/>
              <a:gd name="connsiteY106" fmla="*/ 1142586 h 1896804"/>
              <a:gd name="connsiteX107" fmla="*/ 2791362 w 3934489"/>
              <a:gd name="connsiteY107" fmla="*/ 1120072 h 1896804"/>
              <a:gd name="connsiteX108" fmla="*/ 2802538 w 3934489"/>
              <a:gd name="connsiteY108" fmla="*/ 968342 h 1896804"/>
              <a:gd name="connsiteX109" fmla="*/ 2809765 w 3934489"/>
              <a:gd name="connsiteY109" fmla="*/ 589974 h 1896804"/>
              <a:gd name="connsiteX110" fmla="*/ 2817015 w 3934489"/>
              <a:gd name="connsiteY110" fmla="*/ 301566 h 1896804"/>
              <a:gd name="connsiteX111" fmla="*/ 2820848 w 3934489"/>
              <a:gd name="connsiteY111" fmla="*/ 162981 h 1896804"/>
              <a:gd name="connsiteX112" fmla="*/ 2838004 w 3934489"/>
              <a:gd name="connsiteY112" fmla="*/ 21448 h 1896804"/>
              <a:gd name="connsiteX113" fmla="*/ 2867974 w 3934489"/>
              <a:gd name="connsiteY113" fmla="*/ 6531 h 1896804"/>
              <a:gd name="connsiteX114" fmla="*/ 2875132 w 3934489"/>
              <a:gd name="connsiteY114" fmla="*/ 18599 h 1896804"/>
              <a:gd name="connsiteX115" fmla="*/ 2881112 w 3934489"/>
              <a:gd name="connsiteY115" fmla="*/ 33109 h 1896804"/>
              <a:gd name="connsiteX116" fmla="*/ 2896813 w 3934489"/>
              <a:gd name="connsiteY116" fmla="*/ 296124 h 1896804"/>
              <a:gd name="connsiteX117" fmla="*/ 2904063 w 3934489"/>
              <a:gd name="connsiteY117" fmla="*/ 570023 h 1896804"/>
              <a:gd name="connsiteX118" fmla="*/ 2911660 w 3934489"/>
              <a:gd name="connsiteY118" fmla="*/ 883136 h 1896804"/>
              <a:gd name="connsiteX119" fmla="*/ 2915239 w 3934489"/>
              <a:gd name="connsiteY119" fmla="*/ 1109173 h 1896804"/>
              <a:gd name="connsiteX120" fmla="*/ 2924267 w 3934489"/>
              <a:gd name="connsiteY120" fmla="*/ 1118894 h 1896804"/>
              <a:gd name="connsiteX121" fmla="*/ 2928746 w 3934489"/>
              <a:gd name="connsiteY121" fmla="*/ 1144479 h 1896804"/>
              <a:gd name="connsiteX122" fmla="*/ 2924359 w 3934489"/>
              <a:gd name="connsiteY122" fmla="*/ 1245894 h 1896804"/>
              <a:gd name="connsiteX123" fmla="*/ 2924498 w 3934489"/>
              <a:gd name="connsiteY123" fmla="*/ 1342738 h 1896804"/>
              <a:gd name="connsiteX124" fmla="*/ 2934334 w 3934489"/>
              <a:gd name="connsiteY124" fmla="*/ 1358093 h 1896804"/>
              <a:gd name="connsiteX125" fmla="*/ 2944147 w 3934489"/>
              <a:gd name="connsiteY125" fmla="*/ 1380306 h 1896804"/>
              <a:gd name="connsiteX126" fmla="*/ 2991550 w 3934489"/>
              <a:gd name="connsiteY126" fmla="*/ 1398271 h 1896804"/>
              <a:gd name="connsiteX127" fmla="*/ 3042094 w 3934489"/>
              <a:gd name="connsiteY127" fmla="*/ 1412149 h 1896804"/>
              <a:gd name="connsiteX128" fmla="*/ 3125355 w 3934489"/>
              <a:gd name="connsiteY128" fmla="*/ 1426188 h 1896804"/>
              <a:gd name="connsiteX129" fmla="*/ 3240411 w 3934489"/>
              <a:gd name="connsiteY129" fmla="*/ 1448009 h 1896804"/>
              <a:gd name="connsiteX130" fmla="*/ 3268719 w 3934489"/>
              <a:gd name="connsiteY130" fmla="*/ 1460917 h 1896804"/>
              <a:gd name="connsiteX131" fmla="*/ 3288784 w 3934489"/>
              <a:gd name="connsiteY131" fmla="*/ 1468422 h 1896804"/>
              <a:gd name="connsiteX132" fmla="*/ 3288784 w 3934489"/>
              <a:gd name="connsiteY132" fmla="*/ 1491443 h 1896804"/>
              <a:gd name="connsiteX133" fmla="*/ 3288784 w 3934489"/>
              <a:gd name="connsiteY133" fmla="*/ 1514488 h 1896804"/>
              <a:gd name="connsiteX134" fmla="*/ 3311459 w 3934489"/>
              <a:gd name="connsiteY134" fmla="*/ 1516497 h 1896804"/>
              <a:gd name="connsiteX135" fmla="*/ 3453830 w 3934489"/>
              <a:gd name="connsiteY135" fmla="*/ 1522477 h 1896804"/>
              <a:gd name="connsiteX136" fmla="*/ 3588050 w 3934489"/>
              <a:gd name="connsiteY136" fmla="*/ 1529751 h 1896804"/>
              <a:gd name="connsiteX137" fmla="*/ 3673298 w 3934489"/>
              <a:gd name="connsiteY137" fmla="*/ 1558568 h 1896804"/>
              <a:gd name="connsiteX138" fmla="*/ 3811143 w 3934489"/>
              <a:gd name="connsiteY138" fmla="*/ 1609022 h 1896804"/>
              <a:gd name="connsiteX139" fmla="*/ 3898076 w 3934489"/>
              <a:gd name="connsiteY139" fmla="*/ 1644882 h 1896804"/>
              <a:gd name="connsiteX140" fmla="*/ 3928693 w 3934489"/>
              <a:gd name="connsiteY140" fmla="*/ 1660168 h 1896804"/>
              <a:gd name="connsiteX141" fmla="*/ 3934489 w 3934489"/>
              <a:gd name="connsiteY141" fmla="*/ 1681712 h 1896804"/>
              <a:gd name="connsiteX142" fmla="*/ 3930864 w 3934489"/>
              <a:gd name="connsiteY142" fmla="*/ 1705519 h 1896804"/>
              <a:gd name="connsiteX143" fmla="*/ 3930864 w 3934489"/>
              <a:gd name="connsiteY143" fmla="*/ 1770820 h 1896804"/>
              <a:gd name="connsiteX144" fmla="*/ 3934489 w 3934489"/>
              <a:gd name="connsiteY144" fmla="*/ 1810929 h 1896804"/>
              <a:gd name="connsiteX145" fmla="*/ 3929086 w 3934489"/>
              <a:gd name="connsiteY145" fmla="*/ 1848821 h 1896804"/>
              <a:gd name="connsiteX146" fmla="*/ 3925207 w 3934489"/>
              <a:gd name="connsiteY146" fmla="*/ 1896804 h 1896804"/>
              <a:gd name="connsiteX0" fmla="*/ 3719917 w 3729199"/>
              <a:gd name="connsiteY0" fmla="*/ 1896804 h 1896804"/>
              <a:gd name="connsiteX1" fmla="*/ 92037 w 3729199"/>
              <a:gd name="connsiteY1" fmla="*/ 1872276 h 1896804"/>
              <a:gd name="connsiteX2" fmla="*/ 2863 w 3729199"/>
              <a:gd name="connsiteY2" fmla="*/ 1720805 h 1896804"/>
              <a:gd name="connsiteX3" fmla="*/ 17022 w 3729199"/>
              <a:gd name="connsiteY3" fmla="*/ 1548662 h 1896804"/>
              <a:gd name="connsiteX4" fmla="*/ 57021 w 3729199"/>
              <a:gd name="connsiteY4" fmla="*/ 1354075 h 1896804"/>
              <a:gd name="connsiteX5" fmla="*/ 58462 w 3729199"/>
              <a:gd name="connsiteY5" fmla="*/ 1134134 h 1896804"/>
              <a:gd name="connsiteX6" fmla="*/ 56206 w 3729199"/>
              <a:gd name="connsiteY6" fmla="*/ 996282 h 1896804"/>
              <a:gd name="connsiteX7" fmla="*/ 57606 w 3729199"/>
              <a:gd name="connsiteY7" fmla="*/ 925000 h 1896804"/>
              <a:gd name="connsiteX8" fmla="*/ 61935 w 3729199"/>
              <a:gd name="connsiteY8" fmla="*/ 892765 h 1896804"/>
              <a:gd name="connsiteX9" fmla="*/ 136984 w 3729199"/>
              <a:gd name="connsiteY9" fmla="*/ 893319 h 1896804"/>
              <a:gd name="connsiteX10" fmla="*/ 156051 w 3729199"/>
              <a:gd name="connsiteY10" fmla="*/ 888770 h 1896804"/>
              <a:gd name="connsiteX11" fmla="*/ 161493 w 3729199"/>
              <a:gd name="connsiteY11" fmla="*/ 871614 h 1896804"/>
              <a:gd name="connsiteX12" fmla="*/ 167035 w 3729199"/>
              <a:gd name="connsiteY12" fmla="*/ 855288 h 1896804"/>
              <a:gd name="connsiteX13" fmla="*/ 174167 w 3729199"/>
              <a:gd name="connsiteY13" fmla="*/ 834853 h 1896804"/>
              <a:gd name="connsiteX14" fmla="*/ 181417 w 3729199"/>
              <a:gd name="connsiteY14" fmla="*/ 811277 h 1896804"/>
              <a:gd name="connsiteX15" fmla="*/ 206043 w 3729199"/>
              <a:gd name="connsiteY15" fmla="*/ 750017 h 1896804"/>
              <a:gd name="connsiteX16" fmla="*/ 241012 w 3729199"/>
              <a:gd name="connsiteY16" fmla="*/ 723832 h 1896804"/>
              <a:gd name="connsiteX17" fmla="*/ 264829 w 3729199"/>
              <a:gd name="connsiteY17" fmla="*/ 711501 h 1896804"/>
              <a:gd name="connsiteX18" fmla="*/ 264861 w 3729199"/>
              <a:gd name="connsiteY18" fmla="*/ 689750 h 1896804"/>
              <a:gd name="connsiteX19" fmla="*/ 273345 w 3729199"/>
              <a:gd name="connsiteY19" fmla="*/ 657422 h 1896804"/>
              <a:gd name="connsiteX20" fmla="*/ 285587 w 3729199"/>
              <a:gd name="connsiteY20" fmla="*/ 649202 h 1896804"/>
              <a:gd name="connsiteX21" fmla="*/ 301133 w 3729199"/>
              <a:gd name="connsiteY21" fmla="*/ 701942 h 1896804"/>
              <a:gd name="connsiteX22" fmla="*/ 321909 w 3729199"/>
              <a:gd name="connsiteY22" fmla="*/ 730274 h 1896804"/>
              <a:gd name="connsiteX23" fmla="*/ 375544 w 3729199"/>
              <a:gd name="connsiteY23" fmla="*/ 821229 h 1896804"/>
              <a:gd name="connsiteX24" fmla="*/ 381407 w 3729199"/>
              <a:gd name="connsiteY24" fmla="*/ 838755 h 1896804"/>
              <a:gd name="connsiteX25" fmla="*/ 384039 w 3729199"/>
              <a:gd name="connsiteY25" fmla="*/ 856974 h 1896804"/>
              <a:gd name="connsiteX26" fmla="*/ 387172 w 3729199"/>
              <a:gd name="connsiteY26" fmla="*/ 876994 h 1896804"/>
              <a:gd name="connsiteX27" fmla="*/ 493397 w 3729199"/>
              <a:gd name="connsiteY27" fmla="*/ 883783 h 1896804"/>
              <a:gd name="connsiteX28" fmla="*/ 520682 w 3729199"/>
              <a:gd name="connsiteY28" fmla="*/ 851640 h 1896804"/>
              <a:gd name="connsiteX29" fmla="*/ 557281 w 3729199"/>
              <a:gd name="connsiteY29" fmla="*/ 847553 h 1896804"/>
              <a:gd name="connsiteX30" fmla="*/ 604181 w 3729199"/>
              <a:gd name="connsiteY30" fmla="*/ 841873 h 1896804"/>
              <a:gd name="connsiteX31" fmla="*/ 656311 w 3729199"/>
              <a:gd name="connsiteY31" fmla="*/ 832706 h 1896804"/>
              <a:gd name="connsiteX32" fmla="*/ 698422 w 3729199"/>
              <a:gd name="connsiteY32" fmla="*/ 823700 h 1896804"/>
              <a:gd name="connsiteX33" fmla="*/ 712167 w 3729199"/>
              <a:gd name="connsiteY33" fmla="*/ 792666 h 1896804"/>
              <a:gd name="connsiteX34" fmla="*/ 729822 w 3729199"/>
              <a:gd name="connsiteY34" fmla="*/ 729258 h 1896804"/>
              <a:gd name="connsiteX35" fmla="*/ 742189 w 3729199"/>
              <a:gd name="connsiteY35" fmla="*/ 707507 h 1896804"/>
              <a:gd name="connsiteX36" fmla="*/ 763041 w 3729199"/>
              <a:gd name="connsiteY36" fmla="*/ 677650 h 1896804"/>
              <a:gd name="connsiteX37" fmla="*/ 832760 w 3729199"/>
              <a:gd name="connsiteY37" fmla="*/ 636710 h 1896804"/>
              <a:gd name="connsiteX38" fmla="*/ 848900 w 3729199"/>
              <a:gd name="connsiteY38" fmla="*/ 624195 h 1896804"/>
              <a:gd name="connsiteX39" fmla="*/ 854398 w 3729199"/>
              <a:gd name="connsiteY39" fmla="*/ 594685 h 1896804"/>
              <a:gd name="connsiteX40" fmla="*/ 862191 w 3729199"/>
              <a:gd name="connsiteY40" fmla="*/ 554275 h 1896804"/>
              <a:gd name="connsiteX41" fmla="*/ 885936 w 3729199"/>
              <a:gd name="connsiteY41" fmla="*/ 561734 h 1896804"/>
              <a:gd name="connsiteX42" fmla="*/ 891805 w 3729199"/>
              <a:gd name="connsiteY42" fmla="*/ 585540 h 1896804"/>
              <a:gd name="connsiteX43" fmla="*/ 896098 w 3729199"/>
              <a:gd name="connsiteY43" fmla="*/ 598448 h 1896804"/>
              <a:gd name="connsiteX44" fmla="*/ 898268 w 3729199"/>
              <a:gd name="connsiteY44" fmla="*/ 622809 h 1896804"/>
              <a:gd name="connsiteX45" fmla="*/ 919088 w 3729199"/>
              <a:gd name="connsiteY45" fmla="*/ 642229 h 1896804"/>
              <a:gd name="connsiteX46" fmla="*/ 997630 w 3729199"/>
              <a:gd name="connsiteY46" fmla="*/ 708453 h 1896804"/>
              <a:gd name="connsiteX47" fmla="*/ 1000560 w 3729199"/>
              <a:gd name="connsiteY47" fmla="*/ 713326 h 1896804"/>
              <a:gd name="connsiteX48" fmla="*/ 1032258 w 3729199"/>
              <a:gd name="connsiteY48" fmla="*/ 806798 h 1896804"/>
              <a:gd name="connsiteX49" fmla="*/ 1034696 w 3729199"/>
              <a:gd name="connsiteY49" fmla="*/ 831528 h 1896804"/>
              <a:gd name="connsiteX50" fmla="*/ 1053346 w 3729199"/>
              <a:gd name="connsiteY50" fmla="*/ 844366 h 1896804"/>
              <a:gd name="connsiteX51" fmla="*/ 1087235 w 3729199"/>
              <a:gd name="connsiteY51" fmla="*/ 863162 h 1896804"/>
              <a:gd name="connsiteX52" fmla="*/ 1144324 w 3729199"/>
              <a:gd name="connsiteY52" fmla="*/ 889555 h 1896804"/>
              <a:gd name="connsiteX53" fmla="*/ 1186179 w 3729199"/>
              <a:gd name="connsiteY53" fmla="*/ 909968 h 1896804"/>
              <a:gd name="connsiteX54" fmla="*/ 1239629 w 3729199"/>
              <a:gd name="connsiteY54" fmla="*/ 910499 h 1896804"/>
              <a:gd name="connsiteX55" fmla="*/ 1293080 w 3729199"/>
              <a:gd name="connsiteY55" fmla="*/ 911030 h 1896804"/>
              <a:gd name="connsiteX56" fmla="*/ 1295776 w 3729199"/>
              <a:gd name="connsiteY56" fmla="*/ 895236 h 1896804"/>
              <a:gd name="connsiteX57" fmla="*/ 1301752 w 3729199"/>
              <a:gd name="connsiteY57" fmla="*/ 875285 h 1896804"/>
              <a:gd name="connsiteX58" fmla="*/ 1307621 w 3729199"/>
              <a:gd name="connsiteY58" fmla="*/ 856628 h 1896804"/>
              <a:gd name="connsiteX59" fmla="*/ 1359128 w 3729199"/>
              <a:gd name="connsiteY59" fmla="*/ 788810 h 1896804"/>
              <a:gd name="connsiteX60" fmla="*/ 1371273 w 3729199"/>
              <a:gd name="connsiteY60" fmla="*/ 771353 h 1896804"/>
              <a:gd name="connsiteX61" fmla="*/ 1374593 w 3729199"/>
              <a:gd name="connsiteY61" fmla="*/ 754866 h 1896804"/>
              <a:gd name="connsiteX62" fmla="*/ 1379128 w 3729199"/>
              <a:gd name="connsiteY62" fmla="*/ 742628 h 1896804"/>
              <a:gd name="connsiteX63" fmla="*/ 1384767 w 3729199"/>
              <a:gd name="connsiteY63" fmla="*/ 732376 h 1896804"/>
              <a:gd name="connsiteX64" fmla="*/ 1403908 w 3729199"/>
              <a:gd name="connsiteY64" fmla="*/ 768328 h 1896804"/>
              <a:gd name="connsiteX65" fmla="*/ 1421749 w 3729199"/>
              <a:gd name="connsiteY65" fmla="*/ 794721 h 1896804"/>
              <a:gd name="connsiteX66" fmla="*/ 1468121 w 3729199"/>
              <a:gd name="connsiteY66" fmla="*/ 895605 h 1896804"/>
              <a:gd name="connsiteX67" fmla="*/ 1474530 w 3729199"/>
              <a:gd name="connsiteY67" fmla="*/ 927355 h 1896804"/>
              <a:gd name="connsiteX68" fmla="*/ 1504794 w 3729199"/>
              <a:gd name="connsiteY68" fmla="*/ 918281 h 1896804"/>
              <a:gd name="connsiteX69" fmla="*/ 1566360 w 3729199"/>
              <a:gd name="connsiteY69" fmla="*/ 919620 h 1896804"/>
              <a:gd name="connsiteX70" fmla="*/ 1596192 w 3729199"/>
              <a:gd name="connsiteY70" fmla="*/ 932782 h 1896804"/>
              <a:gd name="connsiteX71" fmla="*/ 1622492 w 3729199"/>
              <a:gd name="connsiteY71" fmla="*/ 946544 h 1896804"/>
              <a:gd name="connsiteX72" fmla="*/ 1634175 w 3729199"/>
              <a:gd name="connsiteY72" fmla="*/ 976862 h 1896804"/>
              <a:gd name="connsiteX73" fmla="*/ 1645304 w 3729199"/>
              <a:gd name="connsiteY73" fmla="*/ 990555 h 1896804"/>
              <a:gd name="connsiteX74" fmla="*/ 1643203 w 3729199"/>
              <a:gd name="connsiteY74" fmla="*/ 1015216 h 1896804"/>
              <a:gd name="connsiteX75" fmla="*/ 1632397 w 3729199"/>
              <a:gd name="connsiteY75" fmla="*/ 1036875 h 1896804"/>
              <a:gd name="connsiteX76" fmla="*/ 1630388 w 3729199"/>
              <a:gd name="connsiteY76" fmla="*/ 1123813 h 1896804"/>
              <a:gd name="connsiteX77" fmla="*/ 1632120 w 3729199"/>
              <a:gd name="connsiteY77" fmla="*/ 1206063 h 1896804"/>
              <a:gd name="connsiteX78" fmla="*/ 1638470 w 3729199"/>
              <a:gd name="connsiteY78" fmla="*/ 1267046 h 1896804"/>
              <a:gd name="connsiteX79" fmla="*/ 1644173 w 3729199"/>
              <a:gd name="connsiteY79" fmla="*/ 1313412 h 1896804"/>
              <a:gd name="connsiteX80" fmla="*/ 1692107 w 3729199"/>
              <a:gd name="connsiteY80" fmla="*/ 1294686 h 1896804"/>
              <a:gd name="connsiteX81" fmla="*/ 1749485 w 3729199"/>
              <a:gd name="connsiteY81" fmla="*/ 1306162 h 1896804"/>
              <a:gd name="connsiteX82" fmla="*/ 1788438 w 3729199"/>
              <a:gd name="connsiteY82" fmla="*/ 1350935 h 1896804"/>
              <a:gd name="connsiteX83" fmla="*/ 1793771 w 3729199"/>
              <a:gd name="connsiteY83" fmla="*/ 1368346 h 1896804"/>
              <a:gd name="connsiteX84" fmla="*/ 1799221 w 3729199"/>
              <a:gd name="connsiteY84" fmla="*/ 1386795 h 1896804"/>
              <a:gd name="connsiteX85" fmla="*/ 1805270 w 3729199"/>
              <a:gd name="connsiteY85" fmla="*/ 1400465 h 1896804"/>
              <a:gd name="connsiteX86" fmla="*/ 1952190 w 3729199"/>
              <a:gd name="connsiteY86" fmla="*/ 1409794 h 1896804"/>
              <a:gd name="connsiteX87" fmla="*/ 1974795 w 3729199"/>
              <a:gd name="connsiteY87" fmla="*/ 1401412 h 1896804"/>
              <a:gd name="connsiteX88" fmla="*/ 2011808 w 3729199"/>
              <a:gd name="connsiteY88" fmla="*/ 1386495 h 1896804"/>
              <a:gd name="connsiteX89" fmla="*/ 2047504 w 3729199"/>
              <a:gd name="connsiteY89" fmla="*/ 1379013 h 1896804"/>
              <a:gd name="connsiteX90" fmla="*/ 2095808 w 3729199"/>
              <a:gd name="connsiteY90" fmla="*/ 1371624 h 1896804"/>
              <a:gd name="connsiteX91" fmla="*/ 2137485 w 3729199"/>
              <a:gd name="connsiteY91" fmla="*/ 1368392 h 1896804"/>
              <a:gd name="connsiteX92" fmla="*/ 2201167 w 3729199"/>
              <a:gd name="connsiteY92" fmla="*/ 1372040 h 1896804"/>
              <a:gd name="connsiteX93" fmla="*/ 2222063 w 3729199"/>
              <a:gd name="connsiteY93" fmla="*/ 1392937 h 1896804"/>
              <a:gd name="connsiteX94" fmla="*/ 2230837 w 3729199"/>
              <a:gd name="connsiteY94" fmla="*/ 1413257 h 1896804"/>
              <a:gd name="connsiteX95" fmla="*/ 2267988 w 3729199"/>
              <a:gd name="connsiteY95" fmla="*/ 1423602 h 1896804"/>
              <a:gd name="connsiteX96" fmla="*/ 2298536 w 3729199"/>
              <a:gd name="connsiteY96" fmla="*/ 1425195 h 1896804"/>
              <a:gd name="connsiteX97" fmla="*/ 2315784 w 3729199"/>
              <a:gd name="connsiteY97" fmla="*/ 1410279 h 1896804"/>
              <a:gd name="connsiteX98" fmla="*/ 2345847 w 3729199"/>
              <a:gd name="connsiteY98" fmla="*/ 1395339 h 1896804"/>
              <a:gd name="connsiteX99" fmla="*/ 2387662 w 3729199"/>
              <a:gd name="connsiteY99" fmla="*/ 1414389 h 1896804"/>
              <a:gd name="connsiteX100" fmla="*/ 2437259 w 3729199"/>
              <a:gd name="connsiteY100" fmla="*/ 1408939 h 1896804"/>
              <a:gd name="connsiteX101" fmla="*/ 2513063 w 3729199"/>
              <a:gd name="connsiteY101" fmla="*/ 1395985 h 1896804"/>
              <a:gd name="connsiteX102" fmla="*/ 2564738 w 3729199"/>
              <a:gd name="connsiteY102" fmla="*/ 1394808 h 1896804"/>
              <a:gd name="connsiteX103" fmla="*/ 2566908 w 3729199"/>
              <a:gd name="connsiteY103" fmla="*/ 1385086 h 1896804"/>
              <a:gd name="connsiteX104" fmla="*/ 2577922 w 3729199"/>
              <a:gd name="connsiteY104" fmla="*/ 1356246 h 1896804"/>
              <a:gd name="connsiteX105" fmla="*/ 2584317 w 3729199"/>
              <a:gd name="connsiteY105" fmla="*/ 1166785 h 1896804"/>
              <a:gd name="connsiteX106" fmla="*/ 2581501 w 3729199"/>
              <a:gd name="connsiteY106" fmla="*/ 1142586 h 1896804"/>
              <a:gd name="connsiteX107" fmla="*/ 2586072 w 3729199"/>
              <a:gd name="connsiteY107" fmla="*/ 1120072 h 1896804"/>
              <a:gd name="connsiteX108" fmla="*/ 2597248 w 3729199"/>
              <a:gd name="connsiteY108" fmla="*/ 968342 h 1896804"/>
              <a:gd name="connsiteX109" fmla="*/ 2604475 w 3729199"/>
              <a:gd name="connsiteY109" fmla="*/ 589974 h 1896804"/>
              <a:gd name="connsiteX110" fmla="*/ 2611725 w 3729199"/>
              <a:gd name="connsiteY110" fmla="*/ 301566 h 1896804"/>
              <a:gd name="connsiteX111" fmla="*/ 2615558 w 3729199"/>
              <a:gd name="connsiteY111" fmla="*/ 162981 h 1896804"/>
              <a:gd name="connsiteX112" fmla="*/ 2632714 w 3729199"/>
              <a:gd name="connsiteY112" fmla="*/ 21448 h 1896804"/>
              <a:gd name="connsiteX113" fmla="*/ 2662684 w 3729199"/>
              <a:gd name="connsiteY113" fmla="*/ 6531 h 1896804"/>
              <a:gd name="connsiteX114" fmla="*/ 2669842 w 3729199"/>
              <a:gd name="connsiteY114" fmla="*/ 18599 h 1896804"/>
              <a:gd name="connsiteX115" fmla="*/ 2675822 w 3729199"/>
              <a:gd name="connsiteY115" fmla="*/ 33109 h 1896804"/>
              <a:gd name="connsiteX116" fmla="*/ 2691523 w 3729199"/>
              <a:gd name="connsiteY116" fmla="*/ 296124 h 1896804"/>
              <a:gd name="connsiteX117" fmla="*/ 2698773 w 3729199"/>
              <a:gd name="connsiteY117" fmla="*/ 570023 h 1896804"/>
              <a:gd name="connsiteX118" fmla="*/ 2706370 w 3729199"/>
              <a:gd name="connsiteY118" fmla="*/ 883136 h 1896804"/>
              <a:gd name="connsiteX119" fmla="*/ 2709949 w 3729199"/>
              <a:gd name="connsiteY119" fmla="*/ 1109173 h 1896804"/>
              <a:gd name="connsiteX120" fmla="*/ 2718977 w 3729199"/>
              <a:gd name="connsiteY120" fmla="*/ 1118894 h 1896804"/>
              <a:gd name="connsiteX121" fmla="*/ 2723456 w 3729199"/>
              <a:gd name="connsiteY121" fmla="*/ 1144479 h 1896804"/>
              <a:gd name="connsiteX122" fmla="*/ 2719069 w 3729199"/>
              <a:gd name="connsiteY122" fmla="*/ 1245894 h 1896804"/>
              <a:gd name="connsiteX123" fmla="*/ 2719208 w 3729199"/>
              <a:gd name="connsiteY123" fmla="*/ 1342738 h 1896804"/>
              <a:gd name="connsiteX124" fmla="*/ 2729044 w 3729199"/>
              <a:gd name="connsiteY124" fmla="*/ 1358093 h 1896804"/>
              <a:gd name="connsiteX125" fmla="*/ 2738857 w 3729199"/>
              <a:gd name="connsiteY125" fmla="*/ 1380306 h 1896804"/>
              <a:gd name="connsiteX126" fmla="*/ 2786260 w 3729199"/>
              <a:gd name="connsiteY126" fmla="*/ 1398271 h 1896804"/>
              <a:gd name="connsiteX127" fmla="*/ 2836804 w 3729199"/>
              <a:gd name="connsiteY127" fmla="*/ 1412149 h 1896804"/>
              <a:gd name="connsiteX128" fmla="*/ 2920065 w 3729199"/>
              <a:gd name="connsiteY128" fmla="*/ 1426188 h 1896804"/>
              <a:gd name="connsiteX129" fmla="*/ 3035121 w 3729199"/>
              <a:gd name="connsiteY129" fmla="*/ 1448009 h 1896804"/>
              <a:gd name="connsiteX130" fmla="*/ 3063429 w 3729199"/>
              <a:gd name="connsiteY130" fmla="*/ 1460917 h 1896804"/>
              <a:gd name="connsiteX131" fmla="*/ 3083494 w 3729199"/>
              <a:gd name="connsiteY131" fmla="*/ 1468422 h 1896804"/>
              <a:gd name="connsiteX132" fmla="*/ 3083494 w 3729199"/>
              <a:gd name="connsiteY132" fmla="*/ 1491443 h 1896804"/>
              <a:gd name="connsiteX133" fmla="*/ 3083494 w 3729199"/>
              <a:gd name="connsiteY133" fmla="*/ 1514488 h 1896804"/>
              <a:gd name="connsiteX134" fmla="*/ 3106169 w 3729199"/>
              <a:gd name="connsiteY134" fmla="*/ 1516497 h 1896804"/>
              <a:gd name="connsiteX135" fmla="*/ 3248540 w 3729199"/>
              <a:gd name="connsiteY135" fmla="*/ 1522477 h 1896804"/>
              <a:gd name="connsiteX136" fmla="*/ 3382760 w 3729199"/>
              <a:gd name="connsiteY136" fmla="*/ 1529751 h 1896804"/>
              <a:gd name="connsiteX137" fmla="*/ 3468008 w 3729199"/>
              <a:gd name="connsiteY137" fmla="*/ 1558568 h 1896804"/>
              <a:gd name="connsiteX138" fmla="*/ 3605853 w 3729199"/>
              <a:gd name="connsiteY138" fmla="*/ 1609022 h 1896804"/>
              <a:gd name="connsiteX139" fmla="*/ 3692786 w 3729199"/>
              <a:gd name="connsiteY139" fmla="*/ 1644882 h 1896804"/>
              <a:gd name="connsiteX140" fmla="*/ 3723403 w 3729199"/>
              <a:gd name="connsiteY140" fmla="*/ 1660168 h 1896804"/>
              <a:gd name="connsiteX141" fmla="*/ 3729199 w 3729199"/>
              <a:gd name="connsiteY141" fmla="*/ 1681712 h 1896804"/>
              <a:gd name="connsiteX142" fmla="*/ 3725574 w 3729199"/>
              <a:gd name="connsiteY142" fmla="*/ 1705519 h 1896804"/>
              <a:gd name="connsiteX143" fmla="*/ 3725574 w 3729199"/>
              <a:gd name="connsiteY143" fmla="*/ 1770820 h 1896804"/>
              <a:gd name="connsiteX144" fmla="*/ 3729199 w 3729199"/>
              <a:gd name="connsiteY144" fmla="*/ 1810929 h 1896804"/>
              <a:gd name="connsiteX145" fmla="*/ 3723796 w 3729199"/>
              <a:gd name="connsiteY145" fmla="*/ 1848821 h 1896804"/>
              <a:gd name="connsiteX146" fmla="*/ 3719917 w 3729199"/>
              <a:gd name="connsiteY146" fmla="*/ 1896804 h 1896804"/>
              <a:gd name="connsiteX0" fmla="*/ 3734561 w 3743843"/>
              <a:gd name="connsiteY0" fmla="*/ 1896804 h 1896804"/>
              <a:gd name="connsiteX1" fmla="*/ 0 w 3743843"/>
              <a:gd name="connsiteY1" fmla="*/ 1876086 h 1896804"/>
              <a:gd name="connsiteX2" fmla="*/ 17507 w 3743843"/>
              <a:gd name="connsiteY2" fmla="*/ 1720805 h 1896804"/>
              <a:gd name="connsiteX3" fmla="*/ 31666 w 3743843"/>
              <a:gd name="connsiteY3" fmla="*/ 1548662 h 1896804"/>
              <a:gd name="connsiteX4" fmla="*/ 71665 w 3743843"/>
              <a:gd name="connsiteY4" fmla="*/ 1354075 h 1896804"/>
              <a:gd name="connsiteX5" fmla="*/ 73106 w 3743843"/>
              <a:gd name="connsiteY5" fmla="*/ 1134134 h 1896804"/>
              <a:gd name="connsiteX6" fmla="*/ 70850 w 3743843"/>
              <a:gd name="connsiteY6" fmla="*/ 996282 h 1896804"/>
              <a:gd name="connsiteX7" fmla="*/ 72250 w 3743843"/>
              <a:gd name="connsiteY7" fmla="*/ 925000 h 1896804"/>
              <a:gd name="connsiteX8" fmla="*/ 76579 w 3743843"/>
              <a:gd name="connsiteY8" fmla="*/ 892765 h 1896804"/>
              <a:gd name="connsiteX9" fmla="*/ 151628 w 3743843"/>
              <a:gd name="connsiteY9" fmla="*/ 893319 h 1896804"/>
              <a:gd name="connsiteX10" fmla="*/ 170695 w 3743843"/>
              <a:gd name="connsiteY10" fmla="*/ 888770 h 1896804"/>
              <a:gd name="connsiteX11" fmla="*/ 176137 w 3743843"/>
              <a:gd name="connsiteY11" fmla="*/ 871614 h 1896804"/>
              <a:gd name="connsiteX12" fmla="*/ 181679 w 3743843"/>
              <a:gd name="connsiteY12" fmla="*/ 855288 h 1896804"/>
              <a:gd name="connsiteX13" fmla="*/ 188811 w 3743843"/>
              <a:gd name="connsiteY13" fmla="*/ 834853 h 1896804"/>
              <a:gd name="connsiteX14" fmla="*/ 196061 w 3743843"/>
              <a:gd name="connsiteY14" fmla="*/ 811277 h 1896804"/>
              <a:gd name="connsiteX15" fmla="*/ 220687 w 3743843"/>
              <a:gd name="connsiteY15" fmla="*/ 750017 h 1896804"/>
              <a:gd name="connsiteX16" fmla="*/ 255656 w 3743843"/>
              <a:gd name="connsiteY16" fmla="*/ 723832 h 1896804"/>
              <a:gd name="connsiteX17" fmla="*/ 279473 w 3743843"/>
              <a:gd name="connsiteY17" fmla="*/ 711501 h 1896804"/>
              <a:gd name="connsiteX18" fmla="*/ 279505 w 3743843"/>
              <a:gd name="connsiteY18" fmla="*/ 689750 h 1896804"/>
              <a:gd name="connsiteX19" fmla="*/ 287989 w 3743843"/>
              <a:gd name="connsiteY19" fmla="*/ 657422 h 1896804"/>
              <a:gd name="connsiteX20" fmla="*/ 300231 w 3743843"/>
              <a:gd name="connsiteY20" fmla="*/ 649202 h 1896804"/>
              <a:gd name="connsiteX21" fmla="*/ 315777 w 3743843"/>
              <a:gd name="connsiteY21" fmla="*/ 701942 h 1896804"/>
              <a:gd name="connsiteX22" fmla="*/ 336553 w 3743843"/>
              <a:gd name="connsiteY22" fmla="*/ 730274 h 1896804"/>
              <a:gd name="connsiteX23" fmla="*/ 390188 w 3743843"/>
              <a:gd name="connsiteY23" fmla="*/ 821229 h 1896804"/>
              <a:gd name="connsiteX24" fmla="*/ 396051 w 3743843"/>
              <a:gd name="connsiteY24" fmla="*/ 838755 h 1896804"/>
              <a:gd name="connsiteX25" fmla="*/ 398683 w 3743843"/>
              <a:gd name="connsiteY25" fmla="*/ 856974 h 1896804"/>
              <a:gd name="connsiteX26" fmla="*/ 401816 w 3743843"/>
              <a:gd name="connsiteY26" fmla="*/ 876994 h 1896804"/>
              <a:gd name="connsiteX27" fmla="*/ 508041 w 3743843"/>
              <a:gd name="connsiteY27" fmla="*/ 883783 h 1896804"/>
              <a:gd name="connsiteX28" fmla="*/ 535326 w 3743843"/>
              <a:gd name="connsiteY28" fmla="*/ 851640 h 1896804"/>
              <a:gd name="connsiteX29" fmla="*/ 571925 w 3743843"/>
              <a:gd name="connsiteY29" fmla="*/ 847553 h 1896804"/>
              <a:gd name="connsiteX30" fmla="*/ 618825 w 3743843"/>
              <a:gd name="connsiteY30" fmla="*/ 841873 h 1896804"/>
              <a:gd name="connsiteX31" fmla="*/ 670955 w 3743843"/>
              <a:gd name="connsiteY31" fmla="*/ 832706 h 1896804"/>
              <a:gd name="connsiteX32" fmla="*/ 713066 w 3743843"/>
              <a:gd name="connsiteY32" fmla="*/ 823700 h 1896804"/>
              <a:gd name="connsiteX33" fmla="*/ 726811 w 3743843"/>
              <a:gd name="connsiteY33" fmla="*/ 792666 h 1896804"/>
              <a:gd name="connsiteX34" fmla="*/ 744466 w 3743843"/>
              <a:gd name="connsiteY34" fmla="*/ 729258 h 1896804"/>
              <a:gd name="connsiteX35" fmla="*/ 756833 w 3743843"/>
              <a:gd name="connsiteY35" fmla="*/ 707507 h 1896804"/>
              <a:gd name="connsiteX36" fmla="*/ 777685 w 3743843"/>
              <a:gd name="connsiteY36" fmla="*/ 677650 h 1896804"/>
              <a:gd name="connsiteX37" fmla="*/ 847404 w 3743843"/>
              <a:gd name="connsiteY37" fmla="*/ 636710 h 1896804"/>
              <a:gd name="connsiteX38" fmla="*/ 863544 w 3743843"/>
              <a:gd name="connsiteY38" fmla="*/ 624195 h 1896804"/>
              <a:gd name="connsiteX39" fmla="*/ 869042 w 3743843"/>
              <a:gd name="connsiteY39" fmla="*/ 594685 h 1896804"/>
              <a:gd name="connsiteX40" fmla="*/ 876835 w 3743843"/>
              <a:gd name="connsiteY40" fmla="*/ 554275 h 1896804"/>
              <a:gd name="connsiteX41" fmla="*/ 900580 w 3743843"/>
              <a:gd name="connsiteY41" fmla="*/ 561734 h 1896804"/>
              <a:gd name="connsiteX42" fmla="*/ 906449 w 3743843"/>
              <a:gd name="connsiteY42" fmla="*/ 585540 h 1896804"/>
              <a:gd name="connsiteX43" fmla="*/ 910742 w 3743843"/>
              <a:gd name="connsiteY43" fmla="*/ 598448 h 1896804"/>
              <a:gd name="connsiteX44" fmla="*/ 912912 w 3743843"/>
              <a:gd name="connsiteY44" fmla="*/ 622809 h 1896804"/>
              <a:gd name="connsiteX45" fmla="*/ 933732 w 3743843"/>
              <a:gd name="connsiteY45" fmla="*/ 642229 h 1896804"/>
              <a:gd name="connsiteX46" fmla="*/ 1012274 w 3743843"/>
              <a:gd name="connsiteY46" fmla="*/ 708453 h 1896804"/>
              <a:gd name="connsiteX47" fmla="*/ 1015204 w 3743843"/>
              <a:gd name="connsiteY47" fmla="*/ 713326 h 1896804"/>
              <a:gd name="connsiteX48" fmla="*/ 1046902 w 3743843"/>
              <a:gd name="connsiteY48" fmla="*/ 806798 h 1896804"/>
              <a:gd name="connsiteX49" fmla="*/ 1049340 w 3743843"/>
              <a:gd name="connsiteY49" fmla="*/ 831528 h 1896804"/>
              <a:gd name="connsiteX50" fmla="*/ 1067990 w 3743843"/>
              <a:gd name="connsiteY50" fmla="*/ 844366 h 1896804"/>
              <a:gd name="connsiteX51" fmla="*/ 1101879 w 3743843"/>
              <a:gd name="connsiteY51" fmla="*/ 863162 h 1896804"/>
              <a:gd name="connsiteX52" fmla="*/ 1158968 w 3743843"/>
              <a:gd name="connsiteY52" fmla="*/ 889555 h 1896804"/>
              <a:gd name="connsiteX53" fmla="*/ 1200823 w 3743843"/>
              <a:gd name="connsiteY53" fmla="*/ 909968 h 1896804"/>
              <a:gd name="connsiteX54" fmla="*/ 1254273 w 3743843"/>
              <a:gd name="connsiteY54" fmla="*/ 910499 h 1896804"/>
              <a:gd name="connsiteX55" fmla="*/ 1307724 w 3743843"/>
              <a:gd name="connsiteY55" fmla="*/ 911030 h 1896804"/>
              <a:gd name="connsiteX56" fmla="*/ 1310420 w 3743843"/>
              <a:gd name="connsiteY56" fmla="*/ 895236 h 1896804"/>
              <a:gd name="connsiteX57" fmla="*/ 1316396 w 3743843"/>
              <a:gd name="connsiteY57" fmla="*/ 875285 h 1896804"/>
              <a:gd name="connsiteX58" fmla="*/ 1322265 w 3743843"/>
              <a:gd name="connsiteY58" fmla="*/ 856628 h 1896804"/>
              <a:gd name="connsiteX59" fmla="*/ 1373772 w 3743843"/>
              <a:gd name="connsiteY59" fmla="*/ 788810 h 1896804"/>
              <a:gd name="connsiteX60" fmla="*/ 1385917 w 3743843"/>
              <a:gd name="connsiteY60" fmla="*/ 771353 h 1896804"/>
              <a:gd name="connsiteX61" fmla="*/ 1389237 w 3743843"/>
              <a:gd name="connsiteY61" fmla="*/ 754866 h 1896804"/>
              <a:gd name="connsiteX62" fmla="*/ 1393772 w 3743843"/>
              <a:gd name="connsiteY62" fmla="*/ 742628 h 1896804"/>
              <a:gd name="connsiteX63" fmla="*/ 1399411 w 3743843"/>
              <a:gd name="connsiteY63" fmla="*/ 732376 h 1896804"/>
              <a:gd name="connsiteX64" fmla="*/ 1418552 w 3743843"/>
              <a:gd name="connsiteY64" fmla="*/ 768328 h 1896804"/>
              <a:gd name="connsiteX65" fmla="*/ 1436393 w 3743843"/>
              <a:gd name="connsiteY65" fmla="*/ 794721 h 1896804"/>
              <a:gd name="connsiteX66" fmla="*/ 1482765 w 3743843"/>
              <a:gd name="connsiteY66" fmla="*/ 895605 h 1896804"/>
              <a:gd name="connsiteX67" fmla="*/ 1489174 w 3743843"/>
              <a:gd name="connsiteY67" fmla="*/ 927355 h 1896804"/>
              <a:gd name="connsiteX68" fmla="*/ 1519438 w 3743843"/>
              <a:gd name="connsiteY68" fmla="*/ 918281 h 1896804"/>
              <a:gd name="connsiteX69" fmla="*/ 1581004 w 3743843"/>
              <a:gd name="connsiteY69" fmla="*/ 919620 h 1896804"/>
              <a:gd name="connsiteX70" fmla="*/ 1610836 w 3743843"/>
              <a:gd name="connsiteY70" fmla="*/ 932782 h 1896804"/>
              <a:gd name="connsiteX71" fmla="*/ 1637136 w 3743843"/>
              <a:gd name="connsiteY71" fmla="*/ 946544 h 1896804"/>
              <a:gd name="connsiteX72" fmla="*/ 1648819 w 3743843"/>
              <a:gd name="connsiteY72" fmla="*/ 976862 h 1896804"/>
              <a:gd name="connsiteX73" fmla="*/ 1659948 w 3743843"/>
              <a:gd name="connsiteY73" fmla="*/ 990555 h 1896804"/>
              <a:gd name="connsiteX74" fmla="*/ 1657847 w 3743843"/>
              <a:gd name="connsiteY74" fmla="*/ 1015216 h 1896804"/>
              <a:gd name="connsiteX75" fmla="*/ 1647041 w 3743843"/>
              <a:gd name="connsiteY75" fmla="*/ 1036875 h 1896804"/>
              <a:gd name="connsiteX76" fmla="*/ 1645032 w 3743843"/>
              <a:gd name="connsiteY76" fmla="*/ 1123813 h 1896804"/>
              <a:gd name="connsiteX77" fmla="*/ 1646764 w 3743843"/>
              <a:gd name="connsiteY77" fmla="*/ 1206063 h 1896804"/>
              <a:gd name="connsiteX78" fmla="*/ 1653114 w 3743843"/>
              <a:gd name="connsiteY78" fmla="*/ 1267046 h 1896804"/>
              <a:gd name="connsiteX79" fmla="*/ 1658817 w 3743843"/>
              <a:gd name="connsiteY79" fmla="*/ 1313412 h 1896804"/>
              <a:gd name="connsiteX80" fmla="*/ 1706751 w 3743843"/>
              <a:gd name="connsiteY80" fmla="*/ 1294686 h 1896804"/>
              <a:gd name="connsiteX81" fmla="*/ 1764129 w 3743843"/>
              <a:gd name="connsiteY81" fmla="*/ 1306162 h 1896804"/>
              <a:gd name="connsiteX82" fmla="*/ 1803082 w 3743843"/>
              <a:gd name="connsiteY82" fmla="*/ 1350935 h 1896804"/>
              <a:gd name="connsiteX83" fmla="*/ 1808415 w 3743843"/>
              <a:gd name="connsiteY83" fmla="*/ 1368346 h 1896804"/>
              <a:gd name="connsiteX84" fmla="*/ 1813865 w 3743843"/>
              <a:gd name="connsiteY84" fmla="*/ 1386795 h 1896804"/>
              <a:gd name="connsiteX85" fmla="*/ 1819914 w 3743843"/>
              <a:gd name="connsiteY85" fmla="*/ 1400465 h 1896804"/>
              <a:gd name="connsiteX86" fmla="*/ 1966834 w 3743843"/>
              <a:gd name="connsiteY86" fmla="*/ 1409794 h 1896804"/>
              <a:gd name="connsiteX87" fmla="*/ 1989439 w 3743843"/>
              <a:gd name="connsiteY87" fmla="*/ 1401412 h 1896804"/>
              <a:gd name="connsiteX88" fmla="*/ 2026452 w 3743843"/>
              <a:gd name="connsiteY88" fmla="*/ 1386495 h 1896804"/>
              <a:gd name="connsiteX89" fmla="*/ 2062148 w 3743843"/>
              <a:gd name="connsiteY89" fmla="*/ 1379013 h 1896804"/>
              <a:gd name="connsiteX90" fmla="*/ 2110452 w 3743843"/>
              <a:gd name="connsiteY90" fmla="*/ 1371624 h 1896804"/>
              <a:gd name="connsiteX91" fmla="*/ 2152129 w 3743843"/>
              <a:gd name="connsiteY91" fmla="*/ 1368392 h 1896804"/>
              <a:gd name="connsiteX92" fmla="*/ 2215811 w 3743843"/>
              <a:gd name="connsiteY92" fmla="*/ 1372040 h 1896804"/>
              <a:gd name="connsiteX93" fmla="*/ 2236707 w 3743843"/>
              <a:gd name="connsiteY93" fmla="*/ 1392937 h 1896804"/>
              <a:gd name="connsiteX94" fmla="*/ 2245481 w 3743843"/>
              <a:gd name="connsiteY94" fmla="*/ 1413257 h 1896804"/>
              <a:gd name="connsiteX95" fmla="*/ 2282632 w 3743843"/>
              <a:gd name="connsiteY95" fmla="*/ 1423602 h 1896804"/>
              <a:gd name="connsiteX96" fmla="*/ 2313180 w 3743843"/>
              <a:gd name="connsiteY96" fmla="*/ 1425195 h 1896804"/>
              <a:gd name="connsiteX97" fmla="*/ 2330428 w 3743843"/>
              <a:gd name="connsiteY97" fmla="*/ 1410279 h 1896804"/>
              <a:gd name="connsiteX98" fmla="*/ 2360491 w 3743843"/>
              <a:gd name="connsiteY98" fmla="*/ 1395339 h 1896804"/>
              <a:gd name="connsiteX99" fmla="*/ 2402306 w 3743843"/>
              <a:gd name="connsiteY99" fmla="*/ 1414389 h 1896804"/>
              <a:gd name="connsiteX100" fmla="*/ 2451903 w 3743843"/>
              <a:gd name="connsiteY100" fmla="*/ 1408939 h 1896804"/>
              <a:gd name="connsiteX101" fmla="*/ 2527707 w 3743843"/>
              <a:gd name="connsiteY101" fmla="*/ 1395985 h 1896804"/>
              <a:gd name="connsiteX102" fmla="*/ 2579382 w 3743843"/>
              <a:gd name="connsiteY102" fmla="*/ 1394808 h 1896804"/>
              <a:gd name="connsiteX103" fmla="*/ 2581552 w 3743843"/>
              <a:gd name="connsiteY103" fmla="*/ 1385086 h 1896804"/>
              <a:gd name="connsiteX104" fmla="*/ 2592566 w 3743843"/>
              <a:gd name="connsiteY104" fmla="*/ 1356246 h 1896804"/>
              <a:gd name="connsiteX105" fmla="*/ 2598961 w 3743843"/>
              <a:gd name="connsiteY105" fmla="*/ 1166785 h 1896804"/>
              <a:gd name="connsiteX106" fmla="*/ 2596145 w 3743843"/>
              <a:gd name="connsiteY106" fmla="*/ 1142586 h 1896804"/>
              <a:gd name="connsiteX107" fmla="*/ 2600716 w 3743843"/>
              <a:gd name="connsiteY107" fmla="*/ 1120072 h 1896804"/>
              <a:gd name="connsiteX108" fmla="*/ 2611892 w 3743843"/>
              <a:gd name="connsiteY108" fmla="*/ 968342 h 1896804"/>
              <a:gd name="connsiteX109" fmla="*/ 2619119 w 3743843"/>
              <a:gd name="connsiteY109" fmla="*/ 589974 h 1896804"/>
              <a:gd name="connsiteX110" fmla="*/ 2626369 w 3743843"/>
              <a:gd name="connsiteY110" fmla="*/ 301566 h 1896804"/>
              <a:gd name="connsiteX111" fmla="*/ 2630202 w 3743843"/>
              <a:gd name="connsiteY111" fmla="*/ 162981 h 1896804"/>
              <a:gd name="connsiteX112" fmla="*/ 2647358 w 3743843"/>
              <a:gd name="connsiteY112" fmla="*/ 21448 h 1896804"/>
              <a:gd name="connsiteX113" fmla="*/ 2677328 w 3743843"/>
              <a:gd name="connsiteY113" fmla="*/ 6531 h 1896804"/>
              <a:gd name="connsiteX114" fmla="*/ 2684486 w 3743843"/>
              <a:gd name="connsiteY114" fmla="*/ 18599 h 1896804"/>
              <a:gd name="connsiteX115" fmla="*/ 2690466 w 3743843"/>
              <a:gd name="connsiteY115" fmla="*/ 33109 h 1896804"/>
              <a:gd name="connsiteX116" fmla="*/ 2706167 w 3743843"/>
              <a:gd name="connsiteY116" fmla="*/ 296124 h 1896804"/>
              <a:gd name="connsiteX117" fmla="*/ 2713417 w 3743843"/>
              <a:gd name="connsiteY117" fmla="*/ 570023 h 1896804"/>
              <a:gd name="connsiteX118" fmla="*/ 2721014 w 3743843"/>
              <a:gd name="connsiteY118" fmla="*/ 883136 h 1896804"/>
              <a:gd name="connsiteX119" fmla="*/ 2724593 w 3743843"/>
              <a:gd name="connsiteY119" fmla="*/ 1109173 h 1896804"/>
              <a:gd name="connsiteX120" fmla="*/ 2733621 w 3743843"/>
              <a:gd name="connsiteY120" fmla="*/ 1118894 h 1896804"/>
              <a:gd name="connsiteX121" fmla="*/ 2738100 w 3743843"/>
              <a:gd name="connsiteY121" fmla="*/ 1144479 h 1896804"/>
              <a:gd name="connsiteX122" fmla="*/ 2733713 w 3743843"/>
              <a:gd name="connsiteY122" fmla="*/ 1245894 h 1896804"/>
              <a:gd name="connsiteX123" fmla="*/ 2733852 w 3743843"/>
              <a:gd name="connsiteY123" fmla="*/ 1342738 h 1896804"/>
              <a:gd name="connsiteX124" fmla="*/ 2743688 w 3743843"/>
              <a:gd name="connsiteY124" fmla="*/ 1358093 h 1896804"/>
              <a:gd name="connsiteX125" fmla="*/ 2753501 w 3743843"/>
              <a:gd name="connsiteY125" fmla="*/ 1380306 h 1896804"/>
              <a:gd name="connsiteX126" fmla="*/ 2800904 w 3743843"/>
              <a:gd name="connsiteY126" fmla="*/ 1398271 h 1896804"/>
              <a:gd name="connsiteX127" fmla="*/ 2851448 w 3743843"/>
              <a:gd name="connsiteY127" fmla="*/ 1412149 h 1896804"/>
              <a:gd name="connsiteX128" fmla="*/ 2934709 w 3743843"/>
              <a:gd name="connsiteY128" fmla="*/ 1426188 h 1896804"/>
              <a:gd name="connsiteX129" fmla="*/ 3049765 w 3743843"/>
              <a:gd name="connsiteY129" fmla="*/ 1448009 h 1896804"/>
              <a:gd name="connsiteX130" fmla="*/ 3078073 w 3743843"/>
              <a:gd name="connsiteY130" fmla="*/ 1460917 h 1896804"/>
              <a:gd name="connsiteX131" fmla="*/ 3098138 w 3743843"/>
              <a:gd name="connsiteY131" fmla="*/ 1468422 h 1896804"/>
              <a:gd name="connsiteX132" fmla="*/ 3098138 w 3743843"/>
              <a:gd name="connsiteY132" fmla="*/ 1491443 h 1896804"/>
              <a:gd name="connsiteX133" fmla="*/ 3098138 w 3743843"/>
              <a:gd name="connsiteY133" fmla="*/ 1514488 h 1896804"/>
              <a:gd name="connsiteX134" fmla="*/ 3120813 w 3743843"/>
              <a:gd name="connsiteY134" fmla="*/ 1516497 h 1896804"/>
              <a:gd name="connsiteX135" fmla="*/ 3263184 w 3743843"/>
              <a:gd name="connsiteY135" fmla="*/ 1522477 h 1896804"/>
              <a:gd name="connsiteX136" fmla="*/ 3397404 w 3743843"/>
              <a:gd name="connsiteY136" fmla="*/ 1529751 h 1896804"/>
              <a:gd name="connsiteX137" fmla="*/ 3482652 w 3743843"/>
              <a:gd name="connsiteY137" fmla="*/ 1558568 h 1896804"/>
              <a:gd name="connsiteX138" fmla="*/ 3620497 w 3743843"/>
              <a:gd name="connsiteY138" fmla="*/ 1609022 h 1896804"/>
              <a:gd name="connsiteX139" fmla="*/ 3707430 w 3743843"/>
              <a:gd name="connsiteY139" fmla="*/ 1644882 h 1896804"/>
              <a:gd name="connsiteX140" fmla="*/ 3738047 w 3743843"/>
              <a:gd name="connsiteY140" fmla="*/ 1660168 h 1896804"/>
              <a:gd name="connsiteX141" fmla="*/ 3743843 w 3743843"/>
              <a:gd name="connsiteY141" fmla="*/ 1681712 h 1896804"/>
              <a:gd name="connsiteX142" fmla="*/ 3740218 w 3743843"/>
              <a:gd name="connsiteY142" fmla="*/ 1705519 h 1896804"/>
              <a:gd name="connsiteX143" fmla="*/ 3740218 w 3743843"/>
              <a:gd name="connsiteY143" fmla="*/ 1770820 h 1896804"/>
              <a:gd name="connsiteX144" fmla="*/ 3743843 w 3743843"/>
              <a:gd name="connsiteY144" fmla="*/ 1810929 h 1896804"/>
              <a:gd name="connsiteX145" fmla="*/ 3738440 w 3743843"/>
              <a:gd name="connsiteY145" fmla="*/ 1848821 h 1896804"/>
              <a:gd name="connsiteX146" fmla="*/ 3734561 w 3743843"/>
              <a:gd name="connsiteY146" fmla="*/ 1896804 h 1896804"/>
              <a:gd name="connsiteX0" fmla="*/ 3734561 w 3743843"/>
              <a:gd name="connsiteY0" fmla="*/ 1896804 h 1896804"/>
              <a:gd name="connsiteX1" fmla="*/ 0 w 3743843"/>
              <a:gd name="connsiteY1" fmla="*/ 1876086 h 1896804"/>
              <a:gd name="connsiteX2" fmla="*/ 17507 w 3743843"/>
              <a:gd name="connsiteY2" fmla="*/ 1720805 h 1896804"/>
              <a:gd name="connsiteX3" fmla="*/ 31666 w 3743843"/>
              <a:gd name="connsiteY3" fmla="*/ 1548662 h 1896804"/>
              <a:gd name="connsiteX4" fmla="*/ 71665 w 3743843"/>
              <a:gd name="connsiteY4" fmla="*/ 1354075 h 1896804"/>
              <a:gd name="connsiteX5" fmla="*/ 73106 w 3743843"/>
              <a:gd name="connsiteY5" fmla="*/ 1134134 h 1896804"/>
              <a:gd name="connsiteX6" fmla="*/ 70850 w 3743843"/>
              <a:gd name="connsiteY6" fmla="*/ 996282 h 1896804"/>
              <a:gd name="connsiteX7" fmla="*/ 72250 w 3743843"/>
              <a:gd name="connsiteY7" fmla="*/ 925000 h 1896804"/>
              <a:gd name="connsiteX8" fmla="*/ 110869 w 3743843"/>
              <a:gd name="connsiteY8" fmla="*/ 896574 h 1896804"/>
              <a:gd name="connsiteX9" fmla="*/ 151628 w 3743843"/>
              <a:gd name="connsiteY9" fmla="*/ 893319 h 1896804"/>
              <a:gd name="connsiteX10" fmla="*/ 170695 w 3743843"/>
              <a:gd name="connsiteY10" fmla="*/ 888770 h 1896804"/>
              <a:gd name="connsiteX11" fmla="*/ 176137 w 3743843"/>
              <a:gd name="connsiteY11" fmla="*/ 871614 h 1896804"/>
              <a:gd name="connsiteX12" fmla="*/ 181679 w 3743843"/>
              <a:gd name="connsiteY12" fmla="*/ 855288 h 1896804"/>
              <a:gd name="connsiteX13" fmla="*/ 188811 w 3743843"/>
              <a:gd name="connsiteY13" fmla="*/ 834853 h 1896804"/>
              <a:gd name="connsiteX14" fmla="*/ 196061 w 3743843"/>
              <a:gd name="connsiteY14" fmla="*/ 811277 h 1896804"/>
              <a:gd name="connsiteX15" fmla="*/ 220687 w 3743843"/>
              <a:gd name="connsiteY15" fmla="*/ 750017 h 1896804"/>
              <a:gd name="connsiteX16" fmla="*/ 255656 w 3743843"/>
              <a:gd name="connsiteY16" fmla="*/ 723832 h 1896804"/>
              <a:gd name="connsiteX17" fmla="*/ 279473 w 3743843"/>
              <a:gd name="connsiteY17" fmla="*/ 711501 h 1896804"/>
              <a:gd name="connsiteX18" fmla="*/ 279505 w 3743843"/>
              <a:gd name="connsiteY18" fmla="*/ 689750 h 1896804"/>
              <a:gd name="connsiteX19" fmla="*/ 287989 w 3743843"/>
              <a:gd name="connsiteY19" fmla="*/ 657422 h 1896804"/>
              <a:gd name="connsiteX20" fmla="*/ 300231 w 3743843"/>
              <a:gd name="connsiteY20" fmla="*/ 649202 h 1896804"/>
              <a:gd name="connsiteX21" fmla="*/ 315777 w 3743843"/>
              <a:gd name="connsiteY21" fmla="*/ 701942 h 1896804"/>
              <a:gd name="connsiteX22" fmla="*/ 336553 w 3743843"/>
              <a:gd name="connsiteY22" fmla="*/ 730274 h 1896804"/>
              <a:gd name="connsiteX23" fmla="*/ 390188 w 3743843"/>
              <a:gd name="connsiteY23" fmla="*/ 821229 h 1896804"/>
              <a:gd name="connsiteX24" fmla="*/ 396051 w 3743843"/>
              <a:gd name="connsiteY24" fmla="*/ 838755 h 1896804"/>
              <a:gd name="connsiteX25" fmla="*/ 398683 w 3743843"/>
              <a:gd name="connsiteY25" fmla="*/ 856974 h 1896804"/>
              <a:gd name="connsiteX26" fmla="*/ 401816 w 3743843"/>
              <a:gd name="connsiteY26" fmla="*/ 876994 h 1896804"/>
              <a:gd name="connsiteX27" fmla="*/ 508041 w 3743843"/>
              <a:gd name="connsiteY27" fmla="*/ 883783 h 1896804"/>
              <a:gd name="connsiteX28" fmla="*/ 535326 w 3743843"/>
              <a:gd name="connsiteY28" fmla="*/ 851640 h 1896804"/>
              <a:gd name="connsiteX29" fmla="*/ 571925 w 3743843"/>
              <a:gd name="connsiteY29" fmla="*/ 847553 h 1896804"/>
              <a:gd name="connsiteX30" fmla="*/ 618825 w 3743843"/>
              <a:gd name="connsiteY30" fmla="*/ 841873 h 1896804"/>
              <a:gd name="connsiteX31" fmla="*/ 670955 w 3743843"/>
              <a:gd name="connsiteY31" fmla="*/ 832706 h 1896804"/>
              <a:gd name="connsiteX32" fmla="*/ 713066 w 3743843"/>
              <a:gd name="connsiteY32" fmla="*/ 823700 h 1896804"/>
              <a:gd name="connsiteX33" fmla="*/ 726811 w 3743843"/>
              <a:gd name="connsiteY33" fmla="*/ 792666 h 1896804"/>
              <a:gd name="connsiteX34" fmla="*/ 744466 w 3743843"/>
              <a:gd name="connsiteY34" fmla="*/ 729258 h 1896804"/>
              <a:gd name="connsiteX35" fmla="*/ 756833 w 3743843"/>
              <a:gd name="connsiteY35" fmla="*/ 707507 h 1896804"/>
              <a:gd name="connsiteX36" fmla="*/ 777685 w 3743843"/>
              <a:gd name="connsiteY36" fmla="*/ 677650 h 1896804"/>
              <a:gd name="connsiteX37" fmla="*/ 847404 w 3743843"/>
              <a:gd name="connsiteY37" fmla="*/ 636710 h 1896804"/>
              <a:gd name="connsiteX38" fmla="*/ 863544 w 3743843"/>
              <a:gd name="connsiteY38" fmla="*/ 624195 h 1896804"/>
              <a:gd name="connsiteX39" fmla="*/ 869042 w 3743843"/>
              <a:gd name="connsiteY39" fmla="*/ 594685 h 1896804"/>
              <a:gd name="connsiteX40" fmla="*/ 876835 w 3743843"/>
              <a:gd name="connsiteY40" fmla="*/ 554275 h 1896804"/>
              <a:gd name="connsiteX41" fmla="*/ 900580 w 3743843"/>
              <a:gd name="connsiteY41" fmla="*/ 561734 h 1896804"/>
              <a:gd name="connsiteX42" fmla="*/ 906449 w 3743843"/>
              <a:gd name="connsiteY42" fmla="*/ 585540 h 1896804"/>
              <a:gd name="connsiteX43" fmla="*/ 910742 w 3743843"/>
              <a:gd name="connsiteY43" fmla="*/ 598448 h 1896804"/>
              <a:gd name="connsiteX44" fmla="*/ 912912 w 3743843"/>
              <a:gd name="connsiteY44" fmla="*/ 622809 h 1896804"/>
              <a:gd name="connsiteX45" fmla="*/ 933732 w 3743843"/>
              <a:gd name="connsiteY45" fmla="*/ 642229 h 1896804"/>
              <a:gd name="connsiteX46" fmla="*/ 1012274 w 3743843"/>
              <a:gd name="connsiteY46" fmla="*/ 708453 h 1896804"/>
              <a:gd name="connsiteX47" fmla="*/ 1015204 w 3743843"/>
              <a:gd name="connsiteY47" fmla="*/ 713326 h 1896804"/>
              <a:gd name="connsiteX48" fmla="*/ 1046902 w 3743843"/>
              <a:gd name="connsiteY48" fmla="*/ 806798 h 1896804"/>
              <a:gd name="connsiteX49" fmla="*/ 1049340 w 3743843"/>
              <a:gd name="connsiteY49" fmla="*/ 831528 h 1896804"/>
              <a:gd name="connsiteX50" fmla="*/ 1067990 w 3743843"/>
              <a:gd name="connsiteY50" fmla="*/ 844366 h 1896804"/>
              <a:gd name="connsiteX51" fmla="*/ 1101879 w 3743843"/>
              <a:gd name="connsiteY51" fmla="*/ 863162 h 1896804"/>
              <a:gd name="connsiteX52" fmla="*/ 1158968 w 3743843"/>
              <a:gd name="connsiteY52" fmla="*/ 889555 h 1896804"/>
              <a:gd name="connsiteX53" fmla="*/ 1200823 w 3743843"/>
              <a:gd name="connsiteY53" fmla="*/ 909968 h 1896804"/>
              <a:gd name="connsiteX54" fmla="*/ 1254273 w 3743843"/>
              <a:gd name="connsiteY54" fmla="*/ 910499 h 1896804"/>
              <a:gd name="connsiteX55" fmla="*/ 1307724 w 3743843"/>
              <a:gd name="connsiteY55" fmla="*/ 911030 h 1896804"/>
              <a:gd name="connsiteX56" fmla="*/ 1310420 w 3743843"/>
              <a:gd name="connsiteY56" fmla="*/ 895236 h 1896804"/>
              <a:gd name="connsiteX57" fmla="*/ 1316396 w 3743843"/>
              <a:gd name="connsiteY57" fmla="*/ 875285 h 1896804"/>
              <a:gd name="connsiteX58" fmla="*/ 1322265 w 3743843"/>
              <a:gd name="connsiteY58" fmla="*/ 856628 h 1896804"/>
              <a:gd name="connsiteX59" fmla="*/ 1373772 w 3743843"/>
              <a:gd name="connsiteY59" fmla="*/ 788810 h 1896804"/>
              <a:gd name="connsiteX60" fmla="*/ 1385917 w 3743843"/>
              <a:gd name="connsiteY60" fmla="*/ 771353 h 1896804"/>
              <a:gd name="connsiteX61" fmla="*/ 1389237 w 3743843"/>
              <a:gd name="connsiteY61" fmla="*/ 754866 h 1896804"/>
              <a:gd name="connsiteX62" fmla="*/ 1393772 w 3743843"/>
              <a:gd name="connsiteY62" fmla="*/ 742628 h 1896804"/>
              <a:gd name="connsiteX63" fmla="*/ 1399411 w 3743843"/>
              <a:gd name="connsiteY63" fmla="*/ 732376 h 1896804"/>
              <a:gd name="connsiteX64" fmla="*/ 1418552 w 3743843"/>
              <a:gd name="connsiteY64" fmla="*/ 768328 h 1896804"/>
              <a:gd name="connsiteX65" fmla="*/ 1436393 w 3743843"/>
              <a:gd name="connsiteY65" fmla="*/ 794721 h 1896804"/>
              <a:gd name="connsiteX66" fmla="*/ 1482765 w 3743843"/>
              <a:gd name="connsiteY66" fmla="*/ 895605 h 1896804"/>
              <a:gd name="connsiteX67" fmla="*/ 1489174 w 3743843"/>
              <a:gd name="connsiteY67" fmla="*/ 927355 h 1896804"/>
              <a:gd name="connsiteX68" fmla="*/ 1519438 w 3743843"/>
              <a:gd name="connsiteY68" fmla="*/ 918281 h 1896804"/>
              <a:gd name="connsiteX69" fmla="*/ 1581004 w 3743843"/>
              <a:gd name="connsiteY69" fmla="*/ 919620 h 1896804"/>
              <a:gd name="connsiteX70" fmla="*/ 1610836 w 3743843"/>
              <a:gd name="connsiteY70" fmla="*/ 932782 h 1896804"/>
              <a:gd name="connsiteX71" fmla="*/ 1637136 w 3743843"/>
              <a:gd name="connsiteY71" fmla="*/ 946544 h 1896804"/>
              <a:gd name="connsiteX72" fmla="*/ 1648819 w 3743843"/>
              <a:gd name="connsiteY72" fmla="*/ 976862 h 1896804"/>
              <a:gd name="connsiteX73" fmla="*/ 1659948 w 3743843"/>
              <a:gd name="connsiteY73" fmla="*/ 990555 h 1896804"/>
              <a:gd name="connsiteX74" fmla="*/ 1657847 w 3743843"/>
              <a:gd name="connsiteY74" fmla="*/ 1015216 h 1896804"/>
              <a:gd name="connsiteX75" fmla="*/ 1647041 w 3743843"/>
              <a:gd name="connsiteY75" fmla="*/ 1036875 h 1896804"/>
              <a:gd name="connsiteX76" fmla="*/ 1645032 w 3743843"/>
              <a:gd name="connsiteY76" fmla="*/ 1123813 h 1896804"/>
              <a:gd name="connsiteX77" fmla="*/ 1646764 w 3743843"/>
              <a:gd name="connsiteY77" fmla="*/ 1206063 h 1896804"/>
              <a:gd name="connsiteX78" fmla="*/ 1653114 w 3743843"/>
              <a:gd name="connsiteY78" fmla="*/ 1267046 h 1896804"/>
              <a:gd name="connsiteX79" fmla="*/ 1658817 w 3743843"/>
              <a:gd name="connsiteY79" fmla="*/ 1313412 h 1896804"/>
              <a:gd name="connsiteX80" fmla="*/ 1706751 w 3743843"/>
              <a:gd name="connsiteY80" fmla="*/ 1294686 h 1896804"/>
              <a:gd name="connsiteX81" fmla="*/ 1764129 w 3743843"/>
              <a:gd name="connsiteY81" fmla="*/ 1306162 h 1896804"/>
              <a:gd name="connsiteX82" fmla="*/ 1803082 w 3743843"/>
              <a:gd name="connsiteY82" fmla="*/ 1350935 h 1896804"/>
              <a:gd name="connsiteX83" fmla="*/ 1808415 w 3743843"/>
              <a:gd name="connsiteY83" fmla="*/ 1368346 h 1896804"/>
              <a:gd name="connsiteX84" fmla="*/ 1813865 w 3743843"/>
              <a:gd name="connsiteY84" fmla="*/ 1386795 h 1896804"/>
              <a:gd name="connsiteX85" fmla="*/ 1819914 w 3743843"/>
              <a:gd name="connsiteY85" fmla="*/ 1400465 h 1896804"/>
              <a:gd name="connsiteX86" fmla="*/ 1966834 w 3743843"/>
              <a:gd name="connsiteY86" fmla="*/ 1409794 h 1896804"/>
              <a:gd name="connsiteX87" fmla="*/ 1989439 w 3743843"/>
              <a:gd name="connsiteY87" fmla="*/ 1401412 h 1896804"/>
              <a:gd name="connsiteX88" fmla="*/ 2026452 w 3743843"/>
              <a:gd name="connsiteY88" fmla="*/ 1386495 h 1896804"/>
              <a:gd name="connsiteX89" fmla="*/ 2062148 w 3743843"/>
              <a:gd name="connsiteY89" fmla="*/ 1379013 h 1896804"/>
              <a:gd name="connsiteX90" fmla="*/ 2110452 w 3743843"/>
              <a:gd name="connsiteY90" fmla="*/ 1371624 h 1896804"/>
              <a:gd name="connsiteX91" fmla="*/ 2152129 w 3743843"/>
              <a:gd name="connsiteY91" fmla="*/ 1368392 h 1896804"/>
              <a:gd name="connsiteX92" fmla="*/ 2215811 w 3743843"/>
              <a:gd name="connsiteY92" fmla="*/ 1372040 h 1896804"/>
              <a:gd name="connsiteX93" fmla="*/ 2236707 w 3743843"/>
              <a:gd name="connsiteY93" fmla="*/ 1392937 h 1896804"/>
              <a:gd name="connsiteX94" fmla="*/ 2245481 w 3743843"/>
              <a:gd name="connsiteY94" fmla="*/ 1413257 h 1896804"/>
              <a:gd name="connsiteX95" fmla="*/ 2282632 w 3743843"/>
              <a:gd name="connsiteY95" fmla="*/ 1423602 h 1896804"/>
              <a:gd name="connsiteX96" fmla="*/ 2313180 w 3743843"/>
              <a:gd name="connsiteY96" fmla="*/ 1425195 h 1896804"/>
              <a:gd name="connsiteX97" fmla="*/ 2330428 w 3743843"/>
              <a:gd name="connsiteY97" fmla="*/ 1410279 h 1896804"/>
              <a:gd name="connsiteX98" fmla="*/ 2360491 w 3743843"/>
              <a:gd name="connsiteY98" fmla="*/ 1395339 h 1896804"/>
              <a:gd name="connsiteX99" fmla="*/ 2402306 w 3743843"/>
              <a:gd name="connsiteY99" fmla="*/ 1414389 h 1896804"/>
              <a:gd name="connsiteX100" fmla="*/ 2451903 w 3743843"/>
              <a:gd name="connsiteY100" fmla="*/ 1408939 h 1896804"/>
              <a:gd name="connsiteX101" fmla="*/ 2527707 w 3743843"/>
              <a:gd name="connsiteY101" fmla="*/ 1395985 h 1896804"/>
              <a:gd name="connsiteX102" fmla="*/ 2579382 w 3743843"/>
              <a:gd name="connsiteY102" fmla="*/ 1394808 h 1896804"/>
              <a:gd name="connsiteX103" fmla="*/ 2581552 w 3743843"/>
              <a:gd name="connsiteY103" fmla="*/ 1385086 h 1896804"/>
              <a:gd name="connsiteX104" fmla="*/ 2592566 w 3743843"/>
              <a:gd name="connsiteY104" fmla="*/ 1356246 h 1896804"/>
              <a:gd name="connsiteX105" fmla="*/ 2598961 w 3743843"/>
              <a:gd name="connsiteY105" fmla="*/ 1166785 h 1896804"/>
              <a:gd name="connsiteX106" fmla="*/ 2596145 w 3743843"/>
              <a:gd name="connsiteY106" fmla="*/ 1142586 h 1896804"/>
              <a:gd name="connsiteX107" fmla="*/ 2600716 w 3743843"/>
              <a:gd name="connsiteY107" fmla="*/ 1120072 h 1896804"/>
              <a:gd name="connsiteX108" fmla="*/ 2611892 w 3743843"/>
              <a:gd name="connsiteY108" fmla="*/ 968342 h 1896804"/>
              <a:gd name="connsiteX109" fmla="*/ 2619119 w 3743843"/>
              <a:gd name="connsiteY109" fmla="*/ 589974 h 1896804"/>
              <a:gd name="connsiteX110" fmla="*/ 2626369 w 3743843"/>
              <a:gd name="connsiteY110" fmla="*/ 301566 h 1896804"/>
              <a:gd name="connsiteX111" fmla="*/ 2630202 w 3743843"/>
              <a:gd name="connsiteY111" fmla="*/ 162981 h 1896804"/>
              <a:gd name="connsiteX112" fmla="*/ 2647358 w 3743843"/>
              <a:gd name="connsiteY112" fmla="*/ 21448 h 1896804"/>
              <a:gd name="connsiteX113" fmla="*/ 2677328 w 3743843"/>
              <a:gd name="connsiteY113" fmla="*/ 6531 h 1896804"/>
              <a:gd name="connsiteX114" fmla="*/ 2684486 w 3743843"/>
              <a:gd name="connsiteY114" fmla="*/ 18599 h 1896804"/>
              <a:gd name="connsiteX115" fmla="*/ 2690466 w 3743843"/>
              <a:gd name="connsiteY115" fmla="*/ 33109 h 1896804"/>
              <a:gd name="connsiteX116" fmla="*/ 2706167 w 3743843"/>
              <a:gd name="connsiteY116" fmla="*/ 296124 h 1896804"/>
              <a:gd name="connsiteX117" fmla="*/ 2713417 w 3743843"/>
              <a:gd name="connsiteY117" fmla="*/ 570023 h 1896804"/>
              <a:gd name="connsiteX118" fmla="*/ 2721014 w 3743843"/>
              <a:gd name="connsiteY118" fmla="*/ 883136 h 1896804"/>
              <a:gd name="connsiteX119" fmla="*/ 2724593 w 3743843"/>
              <a:gd name="connsiteY119" fmla="*/ 1109173 h 1896804"/>
              <a:gd name="connsiteX120" fmla="*/ 2733621 w 3743843"/>
              <a:gd name="connsiteY120" fmla="*/ 1118894 h 1896804"/>
              <a:gd name="connsiteX121" fmla="*/ 2738100 w 3743843"/>
              <a:gd name="connsiteY121" fmla="*/ 1144479 h 1896804"/>
              <a:gd name="connsiteX122" fmla="*/ 2733713 w 3743843"/>
              <a:gd name="connsiteY122" fmla="*/ 1245894 h 1896804"/>
              <a:gd name="connsiteX123" fmla="*/ 2733852 w 3743843"/>
              <a:gd name="connsiteY123" fmla="*/ 1342738 h 1896804"/>
              <a:gd name="connsiteX124" fmla="*/ 2743688 w 3743843"/>
              <a:gd name="connsiteY124" fmla="*/ 1358093 h 1896804"/>
              <a:gd name="connsiteX125" fmla="*/ 2753501 w 3743843"/>
              <a:gd name="connsiteY125" fmla="*/ 1380306 h 1896804"/>
              <a:gd name="connsiteX126" fmla="*/ 2800904 w 3743843"/>
              <a:gd name="connsiteY126" fmla="*/ 1398271 h 1896804"/>
              <a:gd name="connsiteX127" fmla="*/ 2851448 w 3743843"/>
              <a:gd name="connsiteY127" fmla="*/ 1412149 h 1896804"/>
              <a:gd name="connsiteX128" fmla="*/ 2934709 w 3743843"/>
              <a:gd name="connsiteY128" fmla="*/ 1426188 h 1896804"/>
              <a:gd name="connsiteX129" fmla="*/ 3049765 w 3743843"/>
              <a:gd name="connsiteY129" fmla="*/ 1448009 h 1896804"/>
              <a:gd name="connsiteX130" fmla="*/ 3078073 w 3743843"/>
              <a:gd name="connsiteY130" fmla="*/ 1460917 h 1896804"/>
              <a:gd name="connsiteX131" fmla="*/ 3098138 w 3743843"/>
              <a:gd name="connsiteY131" fmla="*/ 1468422 h 1896804"/>
              <a:gd name="connsiteX132" fmla="*/ 3098138 w 3743843"/>
              <a:gd name="connsiteY132" fmla="*/ 1491443 h 1896804"/>
              <a:gd name="connsiteX133" fmla="*/ 3098138 w 3743843"/>
              <a:gd name="connsiteY133" fmla="*/ 1514488 h 1896804"/>
              <a:gd name="connsiteX134" fmla="*/ 3120813 w 3743843"/>
              <a:gd name="connsiteY134" fmla="*/ 1516497 h 1896804"/>
              <a:gd name="connsiteX135" fmla="*/ 3263184 w 3743843"/>
              <a:gd name="connsiteY135" fmla="*/ 1522477 h 1896804"/>
              <a:gd name="connsiteX136" fmla="*/ 3397404 w 3743843"/>
              <a:gd name="connsiteY136" fmla="*/ 1529751 h 1896804"/>
              <a:gd name="connsiteX137" fmla="*/ 3482652 w 3743843"/>
              <a:gd name="connsiteY137" fmla="*/ 1558568 h 1896804"/>
              <a:gd name="connsiteX138" fmla="*/ 3620497 w 3743843"/>
              <a:gd name="connsiteY138" fmla="*/ 1609022 h 1896804"/>
              <a:gd name="connsiteX139" fmla="*/ 3707430 w 3743843"/>
              <a:gd name="connsiteY139" fmla="*/ 1644882 h 1896804"/>
              <a:gd name="connsiteX140" fmla="*/ 3738047 w 3743843"/>
              <a:gd name="connsiteY140" fmla="*/ 1660168 h 1896804"/>
              <a:gd name="connsiteX141" fmla="*/ 3743843 w 3743843"/>
              <a:gd name="connsiteY141" fmla="*/ 1681712 h 1896804"/>
              <a:gd name="connsiteX142" fmla="*/ 3740218 w 3743843"/>
              <a:gd name="connsiteY142" fmla="*/ 1705519 h 1896804"/>
              <a:gd name="connsiteX143" fmla="*/ 3740218 w 3743843"/>
              <a:gd name="connsiteY143" fmla="*/ 1770820 h 1896804"/>
              <a:gd name="connsiteX144" fmla="*/ 3743843 w 3743843"/>
              <a:gd name="connsiteY144" fmla="*/ 1810929 h 1896804"/>
              <a:gd name="connsiteX145" fmla="*/ 3738440 w 3743843"/>
              <a:gd name="connsiteY145" fmla="*/ 1848821 h 1896804"/>
              <a:gd name="connsiteX146" fmla="*/ 3734561 w 3743843"/>
              <a:gd name="connsiteY146" fmla="*/ 1896804 h 1896804"/>
              <a:gd name="connsiteX0" fmla="*/ 3734561 w 3743843"/>
              <a:gd name="connsiteY0" fmla="*/ 1896804 h 1896804"/>
              <a:gd name="connsiteX1" fmla="*/ 0 w 3743843"/>
              <a:gd name="connsiteY1" fmla="*/ 1876086 h 1896804"/>
              <a:gd name="connsiteX2" fmla="*/ 17507 w 3743843"/>
              <a:gd name="connsiteY2" fmla="*/ 1720805 h 1896804"/>
              <a:gd name="connsiteX3" fmla="*/ 31666 w 3743843"/>
              <a:gd name="connsiteY3" fmla="*/ 1548662 h 1896804"/>
              <a:gd name="connsiteX4" fmla="*/ 71665 w 3743843"/>
              <a:gd name="connsiteY4" fmla="*/ 1354075 h 1896804"/>
              <a:gd name="connsiteX5" fmla="*/ 73106 w 3743843"/>
              <a:gd name="connsiteY5" fmla="*/ 1134134 h 1896804"/>
              <a:gd name="connsiteX6" fmla="*/ 70850 w 3743843"/>
              <a:gd name="connsiteY6" fmla="*/ 996282 h 1896804"/>
              <a:gd name="connsiteX7" fmla="*/ 72250 w 3743843"/>
              <a:gd name="connsiteY7" fmla="*/ 925000 h 1896804"/>
              <a:gd name="connsiteX8" fmla="*/ 110869 w 3743843"/>
              <a:gd name="connsiteY8" fmla="*/ 896574 h 1896804"/>
              <a:gd name="connsiteX9" fmla="*/ 151628 w 3743843"/>
              <a:gd name="connsiteY9" fmla="*/ 893319 h 1896804"/>
              <a:gd name="connsiteX10" fmla="*/ 170695 w 3743843"/>
              <a:gd name="connsiteY10" fmla="*/ 888770 h 1896804"/>
              <a:gd name="connsiteX11" fmla="*/ 176137 w 3743843"/>
              <a:gd name="connsiteY11" fmla="*/ 871614 h 1896804"/>
              <a:gd name="connsiteX12" fmla="*/ 181679 w 3743843"/>
              <a:gd name="connsiteY12" fmla="*/ 855288 h 1896804"/>
              <a:gd name="connsiteX13" fmla="*/ 188811 w 3743843"/>
              <a:gd name="connsiteY13" fmla="*/ 834853 h 1896804"/>
              <a:gd name="connsiteX14" fmla="*/ 196061 w 3743843"/>
              <a:gd name="connsiteY14" fmla="*/ 811277 h 1896804"/>
              <a:gd name="connsiteX15" fmla="*/ 220687 w 3743843"/>
              <a:gd name="connsiteY15" fmla="*/ 750017 h 1896804"/>
              <a:gd name="connsiteX16" fmla="*/ 255656 w 3743843"/>
              <a:gd name="connsiteY16" fmla="*/ 723832 h 1896804"/>
              <a:gd name="connsiteX17" fmla="*/ 279473 w 3743843"/>
              <a:gd name="connsiteY17" fmla="*/ 711501 h 1896804"/>
              <a:gd name="connsiteX18" fmla="*/ 279505 w 3743843"/>
              <a:gd name="connsiteY18" fmla="*/ 689750 h 1896804"/>
              <a:gd name="connsiteX19" fmla="*/ 287989 w 3743843"/>
              <a:gd name="connsiteY19" fmla="*/ 657422 h 1896804"/>
              <a:gd name="connsiteX20" fmla="*/ 300231 w 3743843"/>
              <a:gd name="connsiteY20" fmla="*/ 649202 h 1896804"/>
              <a:gd name="connsiteX21" fmla="*/ 315777 w 3743843"/>
              <a:gd name="connsiteY21" fmla="*/ 701942 h 1896804"/>
              <a:gd name="connsiteX22" fmla="*/ 336553 w 3743843"/>
              <a:gd name="connsiteY22" fmla="*/ 730274 h 1896804"/>
              <a:gd name="connsiteX23" fmla="*/ 390188 w 3743843"/>
              <a:gd name="connsiteY23" fmla="*/ 821229 h 1896804"/>
              <a:gd name="connsiteX24" fmla="*/ 396051 w 3743843"/>
              <a:gd name="connsiteY24" fmla="*/ 838755 h 1896804"/>
              <a:gd name="connsiteX25" fmla="*/ 398683 w 3743843"/>
              <a:gd name="connsiteY25" fmla="*/ 856974 h 1896804"/>
              <a:gd name="connsiteX26" fmla="*/ 401816 w 3743843"/>
              <a:gd name="connsiteY26" fmla="*/ 876994 h 1896804"/>
              <a:gd name="connsiteX27" fmla="*/ 508041 w 3743843"/>
              <a:gd name="connsiteY27" fmla="*/ 883783 h 1896804"/>
              <a:gd name="connsiteX28" fmla="*/ 535326 w 3743843"/>
              <a:gd name="connsiteY28" fmla="*/ 851640 h 1896804"/>
              <a:gd name="connsiteX29" fmla="*/ 571925 w 3743843"/>
              <a:gd name="connsiteY29" fmla="*/ 847553 h 1896804"/>
              <a:gd name="connsiteX30" fmla="*/ 618825 w 3743843"/>
              <a:gd name="connsiteY30" fmla="*/ 841873 h 1896804"/>
              <a:gd name="connsiteX31" fmla="*/ 670955 w 3743843"/>
              <a:gd name="connsiteY31" fmla="*/ 832706 h 1896804"/>
              <a:gd name="connsiteX32" fmla="*/ 713066 w 3743843"/>
              <a:gd name="connsiteY32" fmla="*/ 823700 h 1896804"/>
              <a:gd name="connsiteX33" fmla="*/ 726811 w 3743843"/>
              <a:gd name="connsiteY33" fmla="*/ 792666 h 1896804"/>
              <a:gd name="connsiteX34" fmla="*/ 744466 w 3743843"/>
              <a:gd name="connsiteY34" fmla="*/ 729258 h 1896804"/>
              <a:gd name="connsiteX35" fmla="*/ 756833 w 3743843"/>
              <a:gd name="connsiteY35" fmla="*/ 707507 h 1896804"/>
              <a:gd name="connsiteX36" fmla="*/ 777685 w 3743843"/>
              <a:gd name="connsiteY36" fmla="*/ 677650 h 1896804"/>
              <a:gd name="connsiteX37" fmla="*/ 847404 w 3743843"/>
              <a:gd name="connsiteY37" fmla="*/ 636710 h 1896804"/>
              <a:gd name="connsiteX38" fmla="*/ 863544 w 3743843"/>
              <a:gd name="connsiteY38" fmla="*/ 624195 h 1896804"/>
              <a:gd name="connsiteX39" fmla="*/ 869042 w 3743843"/>
              <a:gd name="connsiteY39" fmla="*/ 594685 h 1896804"/>
              <a:gd name="connsiteX40" fmla="*/ 876835 w 3743843"/>
              <a:gd name="connsiteY40" fmla="*/ 554275 h 1896804"/>
              <a:gd name="connsiteX41" fmla="*/ 900580 w 3743843"/>
              <a:gd name="connsiteY41" fmla="*/ 561734 h 1896804"/>
              <a:gd name="connsiteX42" fmla="*/ 906449 w 3743843"/>
              <a:gd name="connsiteY42" fmla="*/ 585540 h 1896804"/>
              <a:gd name="connsiteX43" fmla="*/ 910742 w 3743843"/>
              <a:gd name="connsiteY43" fmla="*/ 598448 h 1896804"/>
              <a:gd name="connsiteX44" fmla="*/ 912912 w 3743843"/>
              <a:gd name="connsiteY44" fmla="*/ 622809 h 1896804"/>
              <a:gd name="connsiteX45" fmla="*/ 933732 w 3743843"/>
              <a:gd name="connsiteY45" fmla="*/ 642229 h 1896804"/>
              <a:gd name="connsiteX46" fmla="*/ 1012274 w 3743843"/>
              <a:gd name="connsiteY46" fmla="*/ 708453 h 1896804"/>
              <a:gd name="connsiteX47" fmla="*/ 1015204 w 3743843"/>
              <a:gd name="connsiteY47" fmla="*/ 713326 h 1896804"/>
              <a:gd name="connsiteX48" fmla="*/ 1046902 w 3743843"/>
              <a:gd name="connsiteY48" fmla="*/ 806798 h 1896804"/>
              <a:gd name="connsiteX49" fmla="*/ 1049340 w 3743843"/>
              <a:gd name="connsiteY49" fmla="*/ 831528 h 1896804"/>
              <a:gd name="connsiteX50" fmla="*/ 1067990 w 3743843"/>
              <a:gd name="connsiteY50" fmla="*/ 844366 h 1896804"/>
              <a:gd name="connsiteX51" fmla="*/ 1101879 w 3743843"/>
              <a:gd name="connsiteY51" fmla="*/ 863162 h 1896804"/>
              <a:gd name="connsiteX52" fmla="*/ 1158968 w 3743843"/>
              <a:gd name="connsiteY52" fmla="*/ 889555 h 1896804"/>
              <a:gd name="connsiteX53" fmla="*/ 1200823 w 3743843"/>
              <a:gd name="connsiteY53" fmla="*/ 909968 h 1896804"/>
              <a:gd name="connsiteX54" fmla="*/ 1254273 w 3743843"/>
              <a:gd name="connsiteY54" fmla="*/ 910499 h 1896804"/>
              <a:gd name="connsiteX55" fmla="*/ 1307724 w 3743843"/>
              <a:gd name="connsiteY55" fmla="*/ 911030 h 1896804"/>
              <a:gd name="connsiteX56" fmla="*/ 1310420 w 3743843"/>
              <a:gd name="connsiteY56" fmla="*/ 895236 h 1896804"/>
              <a:gd name="connsiteX57" fmla="*/ 1316396 w 3743843"/>
              <a:gd name="connsiteY57" fmla="*/ 875285 h 1896804"/>
              <a:gd name="connsiteX58" fmla="*/ 1322265 w 3743843"/>
              <a:gd name="connsiteY58" fmla="*/ 856628 h 1896804"/>
              <a:gd name="connsiteX59" fmla="*/ 1373772 w 3743843"/>
              <a:gd name="connsiteY59" fmla="*/ 788810 h 1896804"/>
              <a:gd name="connsiteX60" fmla="*/ 1385917 w 3743843"/>
              <a:gd name="connsiteY60" fmla="*/ 771353 h 1896804"/>
              <a:gd name="connsiteX61" fmla="*/ 1389237 w 3743843"/>
              <a:gd name="connsiteY61" fmla="*/ 754866 h 1896804"/>
              <a:gd name="connsiteX62" fmla="*/ 1393772 w 3743843"/>
              <a:gd name="connsiteY62" fmla="*/ 742628 h 1896804"/>
              <a:gd name="connsiteX63" fmla="*/ 1399411 w 3743843"/>
              <a:gd name="connsiteY63" fmla="*/ 732376 h 1896804"/>
              <a:gd name="connsiteX64" fmla="*/ 1418552 w 3743843"/>
              <a:gd name="connsiteY64" fmla="*/ 768328 h 1896804"/>
              <a:gd name="connsiteX65" fmla="*/ 1436393 w 3743843"/>
              <a:gd name="connsiteY65" fmla="*/ 794721 h 1896804"/>
              <a:gd name="connsiteX66" fmla="*/ 1482765 w 3743843"/>
              <a:gd name="connsiteY66" fmla="*/ 895605 h 1896804"/>
              <a:gd name="connsiteX67" fmla="*/ 1489174 w 3743843"/>
              <a:gd name="connsiteY67" fmla="*/ 927355 h 1896804"/>
              <a:gd name="connsiteX68" fmla="*/ 1519438 w 3743843"/>
              <a:gd name="connsiteY68" fmla="*/ 918281 h 1896804"/>
              <a:gd name="connsiteX69" fmla="*/ 1581004 w 3743843"/>
              <a:gd name="connsiteY69" fmla="*/ 919620 h 1896804"/>
              <a:gd name="connsiteX70" fmla="*/ 1610836 w 3743843"/>
              <a:gd name="connsiteY70" fmla="*/ 932782 h 1896804"/>
              <a:gd name="connsiteX71" fmla="*/ 1637136 w 3743843"/>
              <a:gd name="connsiteY71" fmla="*/ 946544 h 1896804"/>
              <a:gd name="connsiteX72" fmla="*/ 1648819 w 3743843"/>
              <a:gd name="connsiteY72" fmla="*/ 976862 h 1896804"/>
              <a:gd name="connsiteX73" fmla="*/ 1657847 w 3743843"/>
              <a:gd name="connsiteY73" fmla="*/ 1015216 h 1896804"/>
              <a:gd name="connsiteX74" fmla="*/ 1647041 w 3743843"/>
              <a:gd name="connsiteY74" fmla="*/ 1036875 h 1896804"/>
              <a:gd name="connsiteX75" fmla="*/ 1645032 w 3743843"/>
              <a:gd name="connsiteY75" fmla="*/ 1123813 h 1896804"/>
              <a:gd name="connsiteX76" fmla="*/ 1646764 w 3743843"/>
              <a:gd name="connsiteY76" fmla="*/ 1206063 h 1896804"/>
              <a:gd name="connsiteX77" fmla="*/ 1653114 w 3743843"/>
              <a:gd name="connsiteY77" fmla="*/ 1267046 h 1896804"/>
              <a:gd name="connsiteX78" fmla="*/ 1658817 w 3743843"/>
              <a:gd name="connsiteY78" fmla="*/ 1313412 h 1896804"/>
              <a:gd name="connsiteX79" fmla="*/ 1706751 w 3743843"/>
              <a:gd name="connsiteY79" fmla="*/ 1294686 h 1896804"/>
              <a:gd name="connsiteX80" fmla="*/ 1764129 w 3743843"/>
              <a:gd name="connsiteY80" fmla="*/ 1306162 h 1896804"/>
              <a:gd name="connsiteX81" fmla="*/ 1803082 w 3743843"/>
              <a:gd name="connsiteY81" fmla="*/ 1350935 h 1896804"/>
              <a:gd name="connsiteX82" fmla="*/ 1808415 w 3743843"/>
              <a:gd name="connsiteY82" fmla="*/ 1368346 h 1896804"/>
              <a:gd name="connsiteX83" fmla="*/ 1813865 w 3743843"/>
              <a:gd name="connsiteY83" fmla="*/ 1386795 h 1896804"/>
              <a:gd name="connsiteX84" fmla="*/ 1819914 w 3743843"/>
              <a:gd name="connsiteY84" fmla="*/ 1400465 h 1896804"/>
              <a:gd name="connsiteX85" fmla="*/ 1966834 w 3743843"/>
              <a:gd name="connsiteY85" fmla="*/ 1409794 h 1896804"/>
              <a:gd name="connsiteX86" fmla="*/ 1989439 w 3743843"/>
              <a:gd name="connsiteY86" fmla="*/ 1401412 h 1896804"/>
              <a:gd name="connsiteX87" fmla="*/ 2026452 w 3743843"/>
              <a:gd name="connsiteY87" fmla="*/ 1386495 h 1896804"/>
              <a:gd name="connsiteX88" fmla="*/ 2062148 w 3743843"/>
              <a:gd name="connsiteY88" fmla="*/ 1379013 h 1896804"/>
              <a:gd name="connsiteX89" fmla="*/ 2110452 w 3743843"/>
              <a:gd name="connsiteY89" fmla="*/ 1371624 h 1896804"/>
              <a:gd name="connsiteX90" fmla="*/ 2152129 w 3743843"/>
              <a:gd name="connsiteY90" fmla="*/ 1368392 h 1896804"/>
              <a:gd name="connsiteX91" fmla="*/ 2215811 w 3743843"/>
              <a:gd name="connsiteY91" fmla="*/ 1372040 h 1896804"/>
              <a:gd name="connsiteX92" fmla="*/ 2236707 w 3743843"/>
              <a:gd name="connsiteY92" fmla="*/ 1392937 h 1896804"/>
              <a:gd name="connsiteX93" fmla="*/ 2245481 w 3743843"/>
              <a:gd name="connsiteY93" fmla="*/ 1413257 h 1896804"/>
              <a:gd name="connsiteX94" fmla="*/ 2282632 w 3743843"/>
              <a:gd name="connsiteY94" fmla="*/ 1423602 h 1896804"/>
              <a:gd name="connsiteX95" fmla="*/ 2313180 w 3743843"/>
              <a:gd name="connsiteY95" fmla="*/ 1425195 h 1896804"/>
              <a:gd name="connsiteX96" fmla="*/ 2330428 w 3743843"/>
              <a:gd name="connsiteY96" fmla="*/ 1410279 h 1896804"/>
              <a:gd name="connsiteX97" fmla="*/ 2360491 w 3743843"/>
              <a:gd name="connsiteY97" fmla="*/ 1395339 h 1896804"/>
              <a:gd name="connsiteX98" fmla="*/ 2402306 w 3743843"/>
              <a:gd name="connsiteY98" fmla="*/ 1414389 h 1896804"/>
              <a:gd name="connsiteX99" fmla="*/ 2451903 w 3743843"/>
              <a:gd name="connsiteY99" fmla="*/ 1408939 h 1896804"/>
              <a:gd name="connsiteX100" fmla="*/ 2527707 w 3743843"/>
              <a:gd name="connsiteY100" fmla="*/ 1395985 h 1896804"/>
              <a:gd name="connsiteX101" fmla="*/ 2579382 w 3743843"/>
              <a:gd name="connsiteY101" fmla="*/ 1394808 h 1896804"/>
              <a:gd name="connsiteX102" fmla="*/ 2581552 w 3743843"/>
              <a:gd name="connsiteY102" fmla="*/ 1385086 h 1896804"/>
              <a:gd name="connsiteX103" fmla="*/ 2592566 w 3743843"/>
              <a:gd name="connsiteY103" fmla="*/ 1356246 h 1896804"/>
              <a:gd name="connsiteX104" fmla="*/ 2598961 w 3743843"/>
              <a:gd name="connsiteY104" fmla="*/ 1166785 h 1896804"/>
              <a:gd name="connsiteX105" fmla="*/ 2596145 w 3743843"/>
              <a:gd name="connsiteY105" fmla="*/ 1142586 h 1896804"/>
              <a:gd name="connsiteX106" fmla="*/ 2600716 w 3743843"/>
              <a:gd name="connsiteY106" fmla="*/ 1120072 h 1896804"/>
              <a:gd name="connsiteX107" fmla="*/ 2611892 w 3743843"/>
              <a:gd name="connsiteY107" fmla="*/ 968342 h 1896804"/>
              <a:gd name="connsiteX108" fmla="*/ 2619119 w 3743843"/>
              <a:gd name="connsiteY108" fmla="*/ 589974 h 1896804"/>
              <a:gd name="connsiteX109" fmla="*/ 2626369 w 3743843"/>
              <a:gd name="connsiteY109" fmla="*/ 301566 h 1896804"/>
              <a:gd name="connsiteX110" fmla="*/ 2630202 w 3743843"/>
              <a:gd name="connsiteY110" fmla="*/ 162981 h 1896804"/>
              <a:gd name="connsiteX111" fmla="*/ 2647358 w 3743843"/>
              <a:gd name="connsiteY111" fmla="*/ 21448 h 1896804"/>
              <a:gd name="connsiteX112" fmla="*/ 2677328 w 3743843"/>
              <a:gd name="connsiteY112" fmla="*/ 6531 h 1896804"/>
              <a:gd name="connsiteX113" fmla="*/ 2684486 w 3743843"/>
              <a:gd name="connsiteY113" fmla="*/ 18599 h 1896804"/>
              <a:gd name="connsiteX114" fmla="*/ 2690466 w 3743843"/>
              <a:gd name="connsiteY114" fmla="*/ 33109 h 1896804"/>
              <a:gd name="connsiteX115" fmla="*/ 2706167 w 3743843"/>
              <a:gd name="connsiteY115" fmla="*/ 296124 h 1896804"/>
              <a:gd name="connsiteX116" fmla="*/ 2713417 w 3743843"/>
              <a:gd name="connsiteY116" fmla="*/ 570023 h 1896804"/>
              <a:gd name="connsiteX117" fmla="*/ 2721014 w 3743843"/>
              <a:gd name="connsiteY117" fmla="*/ 883136 h 1896804"/>
              <a:gd name="connsiteX118" fmla="*/ 2724593 w 3743843"/>
              <a:gd name="connsiteY118" fmla="*/ 1109173 h 1896804"/>
              <a:gd name="connsiteX119" fmla="*/ 2733621 w 3743843"/>
              <a:gd name="connsiteY119" fmla="*/ 1118894 h 1896804"/>
              <a:gd name="connsiteX120" fmla="*/ 2738100 w 3743843"/>
              <a:gd name="connsiteY120" fmla="*/ 1144479 h 1896804"/>
              <a:gd name="connsiteX121" fmla="*/ 2733713 w 3743843"/>
              <a:gd name="connsiteY121" fmla="*/ 1245894 h 1896804"/>
              <a:gd name="connsiteX122" fmla="*/ 2733852 w 3743843"/>
              <a:gd name="connsiteY122" fmla="*/ 1342738 h 1896804"/>
              <a:gd name="connsiteX123" fmla="*/ 2743688 w 3743843"/>
              <a:gd name="connsiteY123" fmla="*/ 1358093 h 1896804"/>
              <a:gd name="connsiteX124" fmla="*/ 2753501 w 3743843"/>
              <a:gd name="connsiteY124" fmla="*/ 1380306 h 1896804"/>
              <a:gd name="connsiteX125" fmla="*/ 2800904 w 3743843"/>
              <a:gd name="connsiteY125" fmla="*/ 1398271 h 1896804"/>
              <a:gd name="connsiteX126" fmla="*/ 2851448 w 3743843"/>
              <a:gd name="connsiteY126" fmla="*/ 1412149 h 1896804"/>
              <a:gd name="connsiteX127" fmla="*/ 2934709 w 3743843"/>
              <a:gd name="connsiteY127" fmla="*/ 1426188 h 1896804"/>
              <a:gd name="connsiteX128" fmla="*/ 3049765 w 3743843"/>
              <a:gd name="connsiteY128" fmla="*/ 1448009 h 1896804"/>
              <a:gd name="connsiteX129" fmla="*/ 3078073 w 3743843"/>
              <a:gd name="connsiteY129" fmla="*/ 1460917 h 1896804"/>
              <a:gd name="connsiteX130" fmla="*/ 3098138 w 3743843"/>
              <a:gd name="connsiteY130" fmla="*/ 1468422 h 1896804"/>
              <a:gd name="connsiteX131" fmla="*/ 3098138 w 3743843"/>
              <a:gd name="connsiteY131" fmla="*/ 1491443 h 1896804"/>
              <a:gd name="connsiteX132" fmla="*/ 3098138 w 3743843"/>
              <a:gd name="connsiteY132" fmla="*/ 1514488 h 1896804"/>
              <a:gd name="connsiteX133" fmla="*/ 3120813 w 3743843"/>
              <a:gd name="connsiteY133" fmla="*/ 1516497 h 1896804"/>
              <a:gd name="connsiteX134" fmla="*/ 3263184 w 3743843"/>
              <a:gd name="connsiteY134" fmla="*/ 1522477 h 1896804"/>
              <a:gd name="connsiteX135" fmla="*/ 3397404 w 3743843"/>
              <a:gd name="connsiteY135" fmla="*/ 1529751 h 1896804"/>
              <a:gd name="connsiteX136" fmla="*/ 3482652 w 3743843"/>
              <a:gd name="connsiteY136" fmla="*/ 1558568 h 1896804"/>
              <a:gd name="connsiteX137" fmla="*/ 3620497 w 3743843"/>
              <a:gd name="connsiteY137" fmla="*/ 1609022 h 1896804"/>
              <a:gd name="connsiteX138" fmla="*/ 3707430 w 3743843"/>
              <a:gd name="connsiteY138" fmla="*/ 1644882 h 1896804"/>
              <a:gd name="connsiteX139" fmla="*/ 3738047 w 3743843"/>
              <a:gd name="connsiteY139" fmla="*/ 1660168 h 1896804"/>
              <a:gd name="connsiteX140" fmla="*/ 3743843 w 3743843"/>
              <a:gd name="connsiteY140" fmla="*/ 1681712 h 1896804"/>
              <a:gd name="connsiteX141" fmla="*/ 3740218 w 3743843"/>
              <a:gd name="connsiteY141" fmla="*/ 1705519 h 1896804"/>
              <a:gd name="connsiteX142" fmla="*/ 3740218 w 3743843"/>
              <a:gd name="connsiteY142" fmla="*/ 1770820 h 1896804"/>
              <a:gd name="connsiteX143" fmla="*/ 3743843 w 3743843"/>
              <a:gd name="connsiteY143" fmla="*/ 1810929 h 1896804"/>
              <a:gd name="connsiteX144" fmla="*/ 3738440 w 3743843"/>
              <a:gd name="connsiteY144" fmla="*/ 1848821 h 1896804"/>
              <a:gd name="connsiteX145" fmla="*/ 3734561 w 3743843"/>
              <a:gd name="connsiteY145" fmla="*/ 1896804 h 1896804"/>
              <a:gd name="connsiteX0" fmla="*/ 3734561 w 3743843"/>
              <a:gd name="connsiteY0" fmla="*/ 1896804 h 1896804"/>
              <a:gd name="connsiteX1" fmla="*/ 0 w 3743843"/>
              <a:gd name="connsiteY1" fmla="*/ 1876086 h 1896804"/>
              <a:gd name="connsiteX2" fmla="*/ 17507 w 3743843"/>
              <a:gd name="connsiteY2" fmla="*/ 1720805 h 1896804"/>
              <a:gd name="connsiteX3" fmla="*/ 31666 w 3743843"/>
              <a:gd name="connsiteY3" fmla="*/ 1548662 h 1896804"/>
              <a:gd name="connsiteX4" fmla="*/ 71665 w 3743843"/>
              <a:gd name="connsiteY4" fmla="*/ 1354075 h 1896804"/>
              <a:gd name="connsiteX5" fmla="*/ 73106 w 3743843"/>
              <a:gd name="connsiteY5" fmla="*/ 1134134 h 1896804"/>
              <a:gd name="connsiteX6" fmla="*/ 70850 w 3743843"/>
              <a:gd name="connsiteY6" fmla="*/ 996282 h 1896804"/>
              <a:gd name="connsiteX7" fmla="*/ 72250 w 3743843"/>
              <a:gd name="connsiteY7" fmla="*/ 925000 h 1896804"/>
              <a:gd name="connsiteX8" fmla="*/ 110869 w 3743843"/>
              <a:gd name="connsiteY8" fmla="*/ 896574 h 1896804"/>
              <a:gd name="connsiteX9" fmla="*/ 151628 w 3743843"/>
              <a:gd name="connsiteY9" fmla="*/ 893319 h 1896804"/>
              <a:gd name="connsiteX10" fmla="*/ 170695 w 3743843"/>
              <a:gd name="connsiteY10" fmla="*/ 888770 h 1896804"/>
              <a:gd name="connsiteX11" fmla="*/ 176137 w 3743843"/>
              <a:gd name="connsiteY11" fmla="*/ 871614 h 1896804"/>
              <a:gd name="connsiteX12" fmla="*/ 181679 w 3743843"/>
              <a:gd name="connsiteY12" fmla="*/ 855288 h 1896804"/>
              <a:gd name="connsiteX13" fmla="*/ 188811 w 3743843"/>
              <a:gd name="connsiteY13" fmla="*/ 834853 h 1896804"/>
              <a:gd name="connsiteX14" fmla="*/ 196061 w 3743843"/>
              <a:gd name="connsiteY14" fmla="*/ 811277 h 1896804"/>
              <a:gd name="connsiteX15" fmla="*/ 220687 w 3743843"/>
              <a:gd name="connsiteY15" fmla="*/ 750017 h 1896804"/>
              <a:gd name="connsiteX16" fmla="*/ 255656 w 3743843"/>
              <a:gd name="connsiteY16" fmla="*/ 723832 h 1896804"/>
              <a:gd name="connsiteX17" fmla="*/ 279473 w 3743843"/>
              <a:gd name="connsiteY17" fmla="*/ 711501 h 1896804"/>
              <a:gd name="connsiteX18" fmla="*/ 279505 w 3743843"/>
              <a:gd name="connsiteY18" fmla="*/ 689750 h 1896804"/>
              <a:gd name="connsiteX19" fmla="*/ 287989 w 3743843"/>
              <a:gd name="connsiteY19" fmla="*/ 657422 h 1896804"/>
              <a:gd name="connsiteX20" fmla="*/ 300231 w 3743843"/>
              <a:gd name="connsiteY20" fmla="*/ 649202 h 1896804"/>
              <a:gd name="connsiteX21" fmla="*/ 315777 w 3743843"/>
              <a:gd name="connsiteY21" fmla="*/ 701942 h 1896804"/>
              <a:gd name="connsiteX22" fmla="*/ 336553 w 3743843"/>
              <a:gd name="connsiteY22" fmla="*/ 730274 h 1896804"/>
              <a:gd name="connsiteX23" fmla="*/ 390188 w 3743843"/>
              <a:gd name="connsiteY23" fmla="*/ 821229 h 1896804"/>
              <a:gd name="connsiteX24" fmla="*/ 396051 w 3743843"/>
              <a:gd name="connsiteY24" fmla="*/ 838755 h 1896804"/>
              <a:gd name="connsiteX25" fmla="*/ 398683 w 3743843"/>
              <a:gd name="connsiteY25" fmla="*/ 856974 h 1896804"/>
              <a:gd name="connsiteX26" fmla="*/ 401816 w 3743843"/>
              <a:gd name="connsiteY26" fmla="*/ 876994 h 1896804"/>
              <a:gd name="connsiteX27" fmla="*/ 508041 w 3743843"/>
              <a:gd name="connsiteY27" fmla="*/ 883783 h 1896804"/>
              <a:gd name="connsiteX28" fmla="*/ 535326 w 3743843"/>
              <a:gd name="connsiteY28" fmla="*/ 851640 h 1896804"/>
              <a:gd name="connsiteX29" fmla="*/ 571925 w 3743843"/>
              <a:gd name="connsiteY29" fmla="*/ 847553 h 1896804"/>
              <a:gd name="connsiteX30" fmla="*/ 618825 w 3743843"/>
              <a:gd name="connsiteY30" fmla="*/ 841873 h 1896804"/>
              <a:gd name="connsiteX31" fmla="*/ 670955 w 3743843"/>
              <a:gd name="connsiteY31" fmla="*/ 832706 h 1896804"/>
              <a:gd name="connsiteX32" fmla="*/ 713066 w 3743843"/>
              <a:gd name="connsiteY32" fmla="*/ 823700 h 1896804"/>
              <a:gd name="connsiteX33" fmla="*/ 726811 w 3743843"/>
              <a:gd name="connsiteY33" fmla="*/ 792666 h 1896804"/>
              <a:gd name="connsiteX34" fmla="*/ 744466 w 3743843"/>
              <a:gd name="connsiteY34" fmla="*/ 729258 h 1896804"/>
              <a:gd name="connsiteX35" fmla="*/ 756833 w 3743843"/>
              <a:gd name="connsiteY35" fmla="*/ 707507 h 1896804"/>
              <a:gd name="connsiteX36" fmla="*/ 777685 w 3743843"/>
              <a:gd name="connsiteY36" fmla="*/ 677650 h 1896804"/>
              <a:gd name="connsiteX37" fmla="*/ 847404 w 3743843"/>
              <a:gd name="connsiteY37" fmla="*/ 636710 h 1896804"/>
              <a:gd name="connsiteX38" fmla="*/ 863544 w 3743843"/>
              <a:gd name="connsiteY38" fmla="*/ 624195 h 1896804"/>
              <a:gd name="connsiteX39" fmla="*/ 869042 w 3743843"/>
              <a:gd name="connsiteY39" fmla="*/ 594685 h 1896804"/>
              <a:gd name="connsiteX40" fmla="*/ 876835 w 3743843"/>
              <a:gd name="connsiteY40" fmla="*/ 554275 h 1896804"/>
              <a:gd name="connsiteX41" fmla="*/ 900580 w 3743843"/>
              <a:gd name="connsiteY41" fmla="*/ 561734 h 1896804"/>
              <a:gd name="connsiteX42" fmla="*/ 906449 w 3743843"/>
              <a:gd name="connsiteY42" fmla="*/ 585540 h 1896804"/>
              <a:gd name="connsiteX43" fmla="*/ 910742 w 3743843"/>
              <a:gd name="connsiteY43" fmla="*/ 598448 h 1896804"/>
              <a:gd name="connsiteX44" fmla="*/ 912912 w 3743843"/>
              <a:gd name="connsiteY44" fmla="*/ 622809 h 1896804"/>
              <a:gd name="connsiteX45" fmla="*/ 933732 w 3743843"/>
              <a:gd name="connsiteY45" fmla="*/ 642229 h 1896804"/>
              <a:gd name="connsiteX46" fmla="*/ 1012274 w 3743843"/>
              <a:gd name="connsiteY46" fmla="*/ 708453 h 1896804"/>
              <a:gd name="connsiteX47" fmla="*/ 1015204 w 3743843"/>
              <a:gd name="connsiteY47" fmla="*/ 713326 h 1896804"/>
              <a:gd name="connsiteX48" fmla="*/ 1046902 w 3743843"/>
              <a:gd name="connsiteY48" fmla="*/ 806798 h 1896804"/>
              <a:gd name="connsiteX49" fmla="*/ 1049340 w 3743843"/>
              <a:gd name="connsiteY49" fmla="*/ 831528 h 1896804"/>
              <a:gd name="connsiteX50" fmla="*/ 1067990 w 3743843"/>
              <a:gd name="connsiteY50" fmla="*/ 844366 h 1896804"/>
              <a:gd name="connsiteX51" fmla="*/ 1101879 w 3743843"/>
              <a:gd name="connsiteY51" fmla="*/ 863162 h 1896804"/>
              <a:gd name="connsiteX52" fmla="*/ 1158968 w 3743843"/>
              <a:gd name="connsiteY52" fmla="*/ 889555 h 1896804"/>
              <a:gd name="connsiteX53" fmla="*/ 1200823 w 3743843"/>
              <a:gd name="connsiteY53" fmla="*/ 909968 h 1896804"/>
              <a:gd name="connsiteX54" fmla="*/ 1254273 w 3743843"/>
              <a:gd name="connsiteY54" fmla="*/ 910499 h 1896804"/>
              <a:gd name="connsiteX55" fmla="*/ 1307724 w 3743843"/>
              <a:gd name="connsiteY55" fmla="*/ 911030 h 1896804"/>
              <a:gd name="connsiteX56" fmla="*/ 1310420 w 3743843"/>
              <a:gd name="connsiteY56" fmla="*/ 895236 h 1896804"/>
              <a:gd name="connsiteX57" fmla="*/ 1316396 w 3743843"/>
              <a:gd name="connsiteY57" fmla="*/ 875285 h 1896804"/>
              <a:gd name="connsiteX58" fmla="*/ 1322265 w 3743843"/>
              <a:gd name="connsiteY58" fmla="*/ 856628 h 1896804"/>
              <a:gd name="connsiteX59" fmla="*/ 1373772 w 3743843"/>
              <a:gd name="connsiteY59" fmla="*/ 788810 h 1896804"/>
              <a:gd name="connsiteX60" fmla="*/ 1385917 w 3743843"/>
              <a:gd name="connsiteY60" fmla="*/ 771353 h 1896804"/>
              <a:gd name="connsiteX61" fmla="*/ 1389237 w 3743843"/>
              <a:gd name="connsiteY61" fmla="*/ 754866 h 1896804"/>
              <a:gd name="connsiteX62" fmla="*/ 1393772 w 3743843"/>
              <a:gd name="connsiteY62" fmla="*/ 742628 h 1896804"/>
              <a:gd name="connsiteX63" fmla="*/ 1399411 w 3743843"/>
              <a:gd name="connsiteY63" fmla="*/ 732376 h 1896804"/>
              <a:gd name="connsiteX64" fmla="*/ 1418552 w 3743843"/>
              <a:gd name="connsiteY64" fmla="*/ 768328 h 1896804"/>
              <a:gd name="connsiteX65" fmla="*/ 1436393 w 3743843"/>
              <a:gd name="connsiteY65" fmla="*/ 794721 h 1896804"/>
              <a:gd name="connsiteX66" fmla="*/ 1482765 w 3743843"/>
              <a:gd name="connsiteY66" fmla="*/ 895605 h 1896804"/>
              <a:gd name="connsiteX67" fmla="*/ 1489174 w 3743843"/>
              <a:gd name="connsiteY67" fmla="*/ 927355 h 1896804"/>
              <a:gd name="connsiteX68" fmla="*/ 1519438 w 3743843"/>
              <a:gd name="connsiteY68" fmla="*/ 918281 h 1896804"/>
              <a:gd name="connsiteX69" fmla="*/ 1581004 w 3743843"/>
              <a:gd name="connsiteY69" fmla="*/ 919620 h 1896804"/>
              <a:gd name="connsiteX70" fmla="*/ 1610836 w 3743843"/>
              <a:gd name="connsiteY70" fmla="*/ 932782 h 1896804"/>
              <a:gd name="connsiteX71" fmla="*/ 1637136 w 3743843"/>
              <a:gd name="connsiteY71" fmla="*/ 946544 h 1896804"/>
              <a:gd name="connsiteX72" fmla="*/ 1648819 w 3743843"/>
              <a:gd name="connsiteY72" fmla="*/ 976862 h 1896804"/>
              <a:gd name="connsiteX73" fmla="*/ 1647041 w 3743843"/>
              <a:gd name="connsiteY73" fmla="*/ 1036875 h 1896804"/>
              <a:gd name="connsiteX74" fmla="*/ 1645032 w 3743843"/>
              <a:gd name="connsiteY74" fmla="*/ 1123813 h 1896804"/>
              <a:gd name="connsiteX75" fmla="*/ 1646764 w 3743843"/>
              <a:gd name="connsiteY75" fmla="*/ 1206063 h 1896804"/>
              <a:gd name="connsiteX76" fmla="*/ 1653114 w 3743843"/>
              <a:gd name="connsiteY76" fmla="*/ 1267046 h 1896804"/>
              <a:gd name="connsiteX77" fmla="*/ 1658817 w 3743843"/>
              <a:gd name="connsiteY77" fmla="*/ 1313412 h 1896804"/>
              <a:gd name="connsiteX78" fmla="*/ 1706751 w 3743843"/>
              <a:gd name="connsiteY78" fmla="*/ 1294686 h 1896804"/>
              <a:gd name="connsiteX79" fmla="*/ 1764129 w 3743843"/>
              <a:gd name="connsiteY79" fmla="*/ 1306162 h 1896804"/>
              <a:gd name="connsiteX80" fmla="*/ 1803082 w 3743843"/>
              <a:gd name="connsiteY80" fmla="*/ 1350935 h 1896804"/>
              <a:gd name="connsiteX81" fmla="*/ 1808415 w 3743843"/>
              <a:gd name="connsiteY81" fmla="*/ 1368346 h 1896804"/>
              <a:gd name="connsiteX82" fmla="*/ 1813865 w 3743843"/>
              <a:gd name="connsiteY82" fmla="*/ 1386795 h 1896804"/>
              <a:gd name="connsiteX83" fmla="*/ 1819914 w 3743843"/>
              <a:gd name="connsiteY83" fmla="*/ 1400465 h 1896804"/>
              <a:gd name="connsiteX84" fmla="*/ 1966834 w 3743843"/>
              <a:gd name="connsiteY84" fmla="*/ 1409794 h 1896804"/>
              <a:gd name="connsiteX85" fmla="*/ 1989439 w 3743843"/>
              <a:gd name="connsiteY85" fmla="*/ 1401412 h 1896804"/>
              <a:gd name="connsiteX86" fmla="*/ 2026452 w 3743843"/>
              <a:gd name="connsiteY86" fmla="*/ 1386495 h 1896804"/>
              <a:gd name="connsiteX87" fmla="*/ 2062148 w 3743843"/>
              <a:gd name="connsiteY87" fmla="*/ 1379013 h 1896804"/>
              <a:gd name="connsiteX88" fmla="*/ 2110452 w 3743843"/>
              <a:gd name="connsiteY88" fmla="*/ 1371624 h 1896804"/>
              <a:gd name="connsiteX89" fmla="*/ 2152129 w 3743843"/>
              <a:gd name="connsiteY89" fmla="*/ 1368392 h 1896804"/>
              <a:gd name="connsiteX90" fmla="*/ 2215811 w 3743843"/>
              <a:gd name="connsiteY90" fmla="*/ 1372040 h 1896804"/>
              <a:gd name="connsiteX91" fmla="*/ 2236707 w 3743843"/>
              <a:gd name="connsiteY91" fmla="*/ 1392937 h 1896804"/>
              <a:gd name="connsiteX92" fmla="*/ 2245481 w 3743843"/>
              <a:gd name="connsiteY92" fmla="*/ 1413257 h 1896804"/>
              <a:gd name="connsiteX93" fmla="*/ 2282632 w 3743843"/>
              <a:gd name="connsiteY93" fmla="*/ 1423602 h 1896804"/>
              <a:gd name="connsiteX94" fmla="*/ 2313180 w 3743843"/>
              <a:gd name="connsiteY94" fmla="*/ 1425195 h 1896804"/>
              <a:gd name="connsiteX95" fmla="*/ 2330428 w 3743843"/>
              <a:gd name="connsiteY95" fmla="*/ 1410279 h 1896804"/>
              <a:gd name="connsiteX96" fmla="*/ 2360491 w 3743843"/>
              <a:gd name="connsiteY96" fmla="*/ 1395339 h 1896804"/>
              <a:gd name="connsiteX97" fmla="*/ 2402306 w 3743843"/>
              <a:gd name="connsiteY97" fmla="*/ 1414389 h 1896804"/>
              <a:gd name="connsiteX98" fmla="*/ 2451903 w 3743843"/>
              <a:gd name="connsiteY98" fmla="*/ 1408939 h 1896804"/>
              <a:gd name="connsiteX99" fmla="*/ 2527707 w 3743843"/>
              <a:gd name="connsiteY99" fmla="*/ 1395985 h 1896804"/>
              <a:gd name="connsiteX100" fmla="*/ 2579382 w 3743843"/>
              <a:gd name="connsiteY100" fmla="*/ 1394808 h 1896804"/>
              <a:gd name="connsiteX101" fmla="*/ 2581552 w 3743843"/>
              <a:gd name="connsiteY101" fmla="*/ 1385086 h 1896804"/>
              <a:gd name="connsiteX102" fmla="*/ 2592566 w 3743843"/>
              <a:gd name="connsiteY102" fmla="*/ 1356246 h 1896804"/>
              <a:gd name="connsiteX103" fmla="*/ 2598961 w 3743843"/>
              <a:gd name="connsiteY103" fmla="*/ 1166785 h 1896804"/>
              <a:gd name="connsiteX104" fmla="*/ 2596145 w 3743843"/>
              <a:gd name="connsiteY104" fmla="*/ 1142586 h 1896804"/>
              <a:gd name="connsiteX105" fmla="*/ 2600716 w 3743843"/>
              <a:gd name="connsiteY105" fmla="*/ 1120072 h 1896804"/>
              <a:gd name="connsiteX106" fmla="*/ 2611892 w 3743843"/>
              <a:gd name="connsiteY106" fmla="*/ 968342 h 1896804"/>
              <a:gd name="connsiteX107" fmla="*/ 2619119 w 3743843"/>
              <a:gd name="connsiteY107" fmla="*/ 589974 h 1896804"/>
              <a:gd name="connsiteX108" fmla="*/ 2626369 w 3743843"/>
              <a:gd name="connsiteY108" fmla="*/ 301566 h 1896804"/>
              <a:gd name="connsiteX109" fmla="*/ 2630202 w 3743843"/>
              <a:gd name="connsiteY109" fmla="*/ 162981 h 1896804"/>
              <a:gd name="connsiteX110" fmla="*/ 2647358 w 3743843"/>
              <a:gd name="connsiteY110" fmla="*/ 21448 h 1896804"/>
              <a:gd name="connsiteX111" fmla="*/ 2677328 w 3743843"/>
              <a:gd name="connsiteY111" fmla="*/ 6531 h 1896804"/>
              <a:gd name="connsiteX112" fmla="*/ 2684486 w 3743843"/>
              <a:gd name="connsiteY112" fmla="*/ 18599 h 1896804"/>
              <a:gd name="connsiteX113" fmla="*/ 2690466 w 3743843"/>
              <a:gd name="connsiteY113" fmla="*/ 33109 h 1896804"/>
              <a:gd name="connsiteX114" fmla="*/ 2706167 w 3743843"/>
              <a:gd name="connsiteY114" fmla="*/ 296124 h 1896804"/>
              <a:gd name="connsiteX115" fmla="*/ 2713417 w 3743843"/>
              <a:gd name="connsiteY115" fmla="*/ 570023 h 1896804"/>
              <a:gd name="connsiteX116" fmla="*/ 2721014 w 3743843"/>
              <a:gd name="connsiteY116" fmla="*/ 883136 h 1896804"/>
              <a:gd name="connsiteX117" fmla="*/ 2724593 w 3743843"/>
              <a:gd name="connsiteY117" fmla="*/ 1109173 h 1896804"/>
              <a:gd name="connsiteX118" fmla="*/ 2733621 w 3743843"/>
              <a:gd name="connsiteY118" fmla="*/ 1118894 h 1896804"/>
              <a:gd name="connsiteX119" fmla="*/ 2738100 w 3743843"/>
              <a:gd name="connsiteY119" fmla="*/ 1144479 h 1896804"/>
              <a:gd name="connsiteX120" fmla="*/ 2733713 w 3743843"/>
              <a:gd name="connsiteY120" fmla="*/ 1245894 h 1896804"/>
              <a:gd name="connsiteX121" fmla="*/ 2733852 w 3743843"/>
              <a:gd name="connsiteY121" fmla="*/ 1342738 h 1896804"/>
              <a:gd name="connsiteX122" fmla="*/ 2743688 w 3743843"/>
              <a:gd name="connsiteY122" fmla="*/ 1358093 h 1896804"/>
              <a:gd name="connsiteX123" fmla="*/ 2753501 w 3743843"/>
              <a:gd name="connsiteY123" fmla="*/ 1380306 h 1896804"/>
              <a:gd name="connsiteX124" fmla="*/ 2800904 w 3743843"/>
              <a:gd name="connsiteY124" fmla="*/ 1398271 h 1896804"/>
              <a:gd name="connsiteX125" fmla="*/ 2851448 w 3743843"/>
              <a:gd name="connsiteY125" fmla="*/ 1412149 h 1896804"/>
              <a:gd name="connsiteX126" fmla="*/ 2934709 w 3743843"/>
              <a:gd name="connsiteY126" fmla="*/ 1426188 h 1896804"/>
              <a:gd name="connsiteX127" fmla="*/ 3049765 w 3743843"/>
              <a:gd name="connsiteY127" fmla="*/ 1448009 h 1896804"/>
              <a:gd name="connsiteX128" fmla="*/ 3078073 w 3743843"/>
              <a:gd name="connsiteY128" fmla="*/ 1460917 h 1896804"/>
              <a:gd name="connsiteX129" fmla="*/ 3098138 w 3743843"/>
              <a:gd name="connsiteY129" fmla="*/ 1468422 h 1896804"/>
              <a:gd name="connsiteX130" fmla="*/ 3098138 w 3743843"/>
              <a:gd name="connsiteY130" fmla="*/ 1491443 h 1896804"/>
              <a:gd name="connsiteX131" fmla="*/ 3098138 w 3743843"/>
              <a:gd name="connsiteY131" fmla="*/ 1514488 h 1896804"/>
              <a:gd name="connsiteX132" fmla="*/ 3120813 w 3743843"/>
              <a:gd name="connsiteY132" fmla="*/ 1516497 h 1896804"/>
              <a:gd name="connsiteX133" fmla="*/ 3263184 w 3743843"/>
              <a:gd name="connsiteY133" fmla="*/ 1522477 h 1896804"/>
              <a:gd name="connsiteX134" fmla="*/ 3397404 w 3743843"/>
              <a:gd name="connsiteY134" fmla="*/ 1529751 h 1896804"/>
              <a:gd name="connsiteX135" fmla="*/ 3482652 w 3743843"/>
              <a:gd name="connsiteY135" fmla="*/ 1558568 h 1896804"/>
              <a:gd name="connsiteX136" fmla="*/ 3620497 w 3743843"/>
              <a:gd name="connsiteY136" fmla="*/ 1609022 h 1896804"/>
              <a:gd name="connsiteX137" fmla="*/ 3707430 w 3743843"/>
              <a:gd name="connsiteY137" fmla="*/ 1644882 h 1896804"/>
              <a:gd name="connsiteX138" fmla="*/ 3738047 w 3743843"/>
              <a:gd name="connsiteY138" fmla="*/ 1660168 h 1896804"/>
              <a:gd name="connsiteX139" fmla="*/ 3743843 w 3743843"/>
              <a:gd name="connsiteY139" fmla="*/ 1681712 h 1896804"/>
              <a:gd name="connsiteX140" fmla="*/ 3740218 w 3743843"/>
              <a:gd name="connsiteY140" fmla="*/ 1705519 h 1896804"/>
              <a:gd name="connsiteX141" fmla="*/ 3740218 w 3743843"/>
              <a:gd name="connsiteY141" fmla="*/ 1770820 h 1896804"/>
              <a:gd name="connsiteX142" fmla="*/ 3743843 w 3743843"/>
              <a:gd name="connsiteY142" fmla="*/ 1810929 h 1896804"/>
              <a:gd name="connsiteX143" fmla="*/ 3738440 w 3743843"/>
              <a:gd name="connsiteY143" fmla="*/ 1848821 h 1896804"/>
              <a:gd name="connsiteX144" fmla="*/ 3734561 w 3743843"/>
              <a:gd name="connsiteY144" fmla="*/ 1896804 h 1896804"/>
              <a:gd name="connsiteX0" fmla="*/ 3734561 w 3743843"/>
              <a:gd name="connsiteY0" fmla="*/ 1897845 h 1897845"/>
              <a:gd name="connsiteX1" fmla="*/ 0 w 3743843"/>
              <a:gd name="connsiteY1" fmla="*/ 1877127 h 1897845"/>
              <a:gd name="connsiteX2" fmla="*/ 17507 w 3743843"/>
              <a:gd name="connsiteY2" fmla="*/ 1721846 h 1897845"/>
              <a:gd name="connsiteX3" fmla="*/ 31666 w 3743843"/>
              <a:gd name="connsiteY3" fmla="*/ 1549703 h 1897845"/>
              <a:gd name="connsiteX4" fmla="*/ 71665 w 3743843"/>
              <a:gd name="connsiteY4" fmla="*/ 1355116 h 1897845"/>
              <a:gd name="connsiteX5" fmla="*/ 73106 w 3743843"/>
              <a:gd name="connsiteY5" fmla="*/ 1135175 h 1897845"/>
              <a:gd name="connsiteX6" fmla="*/ 70850 w 3743843"/>
              <a:gd name="connsiteY6" fmla="*/ 997323 h 1897845"/>
              <a:gd name="connsiteX7" fmla="*/ 72250 w 3743843"/>
              <a:gd name="connsiteY7" fmla="*/ 926041 h 1897845"/>
              <a:gd name="connsiteX8" fmla="*/ 110869 w 3743843"/>
              <a:gd name="connsiteY8" fmla="*/ 897615 h 1897845"/>
              <a:gd name="connsiteX9" fmla="*/ 151628 w 3743843"/>
              <a:gd name="connsiteY9" fmla="*/ 894360 h 1897845"/>
              <a:gd name="connsiteX10" fmla="*/ 170695 w 3743843"/>
              <a:gd name="connsiteY10" fmla="*/ 889811 h 1897845"/>
              <a:gd name="connsiteX11" fmla="*/ 176137 w 3743843"/>
              <a:gd name="connsiteY11" fmla="*/ 872655 h 1897845"/>
              <a:gd name="connsiteX12" fmla="*/ 181679 w 3743843"/>
              <a:gd name="connsiteY12" fmla="*/ 856329 h 1897845"/>
              <a:gd name="connsiteX13" fmla="*/ 188811 w 3743843"/>
              <a:gd name="connsiteY13" fmla="*/ 835894 h 1897845"/>
              <a:gd name="connsiteX14" fmla="*/ 196061 w 3743843"/>
              <a:gd name="connsiteY14" fmla="*/ 812318 h 1897845"/>
              <a:gd name="connsiteX15" fmla="*/ 220687 w 3743843"/>
              <a:gd name="connsiteY15" fmla="*/ 751058 h 1897845"/>
              <a:gd name="connsiteX16" fmla="*/ 255656 w 3743843"/>
              <a:gd name="connsiteY16" fmla="*/ 724873 h 1897845"/>
              <a:gd name="connsiteX17" fmla="*/ 279473 w 3743843"/>
              <a:gd name="connsiteY17" fmla="*/ 712542 h 1897845"/>
              <a:gd name="connsiteX18" fmla="*/ 279505 w 3743843"/>
              <a:gd name="connsiteY18" fmla="*/ 690791 h 1897845"/>
              <a:gd name="connsiteX19" fmla="*/ 287989 w 3743843"/>
              <a:gd name="connsiteY19" fmla="*/ 658463 h 1897845"/>
              <a:gd name="connsiteX20" fmla="*/ 300231 w 3743843"/>
              <a:gd name="connsiteY20" fmla="*/ 650243 h 1897845"/>
              <a:gd name="connsiteX21" fmla="*/ 315777 w 3743843"/>
              <a:gd name="connsiteY21" fmla="*/ 702983 h 1897845"/>
              <a:gd name="connsiteX22" fmla="*/ 336553 w 3743843"/>
              <a:gd name="connsiteY22" fmla="*/ 731315 h 1897845"/>
              <a:gd name="connsiteX23" fmla="*/ 390188 w 3743843"/>
              <a:gd name="connsiteY23" fmla="*/ 822270 h 1897845"/>
              <a:gd name="connsiteX24" fmla="*/ 396051 w 3743843"/>
              <a:gd name="connsiteY24" fmla="*/ 839796 h 1897845"/>
              <a:gd name="connsiteX25" fmla="*/ 398683 w 3743843"/>
              <a:gd name="connsiteY25" fmla="*/ 858015 h 1897845"/>
              <a:gd name="connsiteX26" fmla="*/ 401816 w 3743843"/>
              <a:gd name="connsiteY26" fmla="*/ 878035 h 1897845"/>
              <a:gd name="connsiteX27" fmla="*/ 508041 w 3743843"/>
              <a:gd name="connsiteY27" fmla="*/ 884824 h 1897845"/>
              <a:gd name="connsiteX28" fmla="*/ 535326 w 3743843"/>
              <a:gd name="connsiteY28" fmla="*/ 852681 h 1897845"/>
              <a:gd name="connsiteX29" fmla="*/ 571925 w 3743843"/>
              <a:gd name="connsiteY29" fmla="*/ 848594 h 1897845"/>
              <a:gd name="connsiteX30" fmla="*/ 618825 w 3743843"/>
              <a:gd name="connsiteY30" fmla="*/ 842914 h 1897845"/>
              <a:gd name="connsiteX31" fmla="*/ 670955 w 3743843"/>
              <a:gd name="connsiteY31" fmla="*/ 833747 h 1897845"/>
              <a:gd name="connsiteX32" fmla="*/ 713066 w 3743843"/>
              <a:gd name="connsiteY32" fmla="*/ 824741 h 1897845"/>
              <a:gd name="connsiteX33" fmla="*/ 726811 w 3743843"/>
              <a:gd name="connsiteY33" fmla="*/ 793707 h 1897845"/>
              <a:gd name="connsiteX34" fmla="*/ 744466 w 3743843"/>
              <a:gd name="connsiteY34" fmla="*/ 730299 h 1897845"/>
              <a:gd name="connsiteX35" fmla="*/ 756833 w 3743843"/>
              <a:gd name="connsiteY35" fmla="*/ 708548 h 1897845"/>
              <a:gd name="connsiteX36" fmla="*/ 777685 w 3743843"/>
              <a:gd name="connsiteY36" fmla="*/ 678691 h 1897845"/>
              <a:gd name="connsiteX37" fmla="*/ 847404 w 3743843"/>
              <a:gd name="connsiteY37" fmla="*/ 637751 h 1897845"/>
              <a:gd name="connsiteX38" fmla="*/ 863544 w 3743843"/>
              <a:gd name="connsiteY38" fmla="*/ 625236 h 1897845"/>
              <a:gd name="connsiteX39" fmla="*/ 869042 w 3743843"/>
              <a:gd name="connsiteY39" fmla="*/ 595726 h 1897845"/>
              <a:gd name="connsiteX40" fmla="*/ 876835 w 3743843"/>
              <a:gd name="connsiteY40" fmla="*/ 555316 h 1897845"/>
              <a:gd name="connsiteX41" fmla="*/ 900580 w 3743843"/>
              <a:gd name="connsiteY41" fmla="*/ 562775 h 1897845"/>
              <a:gd name="connsiteX42" fmla="*/ 906449 w 3743843"/>
              <a:gd name="connsiteY42" fmla="*/ 586581 h 1897845"/>
              <a:gd name="connsiteX43" fmla="*/ 910742 w 3743843"/>
              <a:gd name="connsiteY43" fmla="*/ 599489 h 1897845"/>
              <a:gd name="connsiteX44" fmla="*/ 912912 w 3743843"/>
              <a:gd name="connsiteY44" fmla="*/ 623850 h 1897845"/>
              <a:gd name="connsiteX45" fmla="*/ 933732 w 3743843"/>
              <a:gd name="connsiteY45" fmla="*/ 643270 h 1897845"/>
              <a:gd name="connsiteX46" fmla="*/ 1012274 w 3743843"/>
              <a:gd name="connsiteY46" fmla="*/ 709494 h 1897845"/>
              <a:gd name="connsiteX47" fmla="*/ 1015204 w 3743843"/>
              <a:gd name="connsiteY47" fmla="*/ 714367 h 1897845"/>
              <a:gd name="connsiteX48" fmla="*/ 1046902 w 3743843"/>
              <a:gd name="connsiteY48" fmla="*/ 807839 h 1897845"/>
              <a:gd name="connsiteX49" fmla="*/ 1049340 w 3743843"/>
              <a:gd name="connsiteY49" fmla="*/ 832569 h 1897845"/>
              <a:gd name="connsiteX50" fmla="*/ 1067990 w 3743843"/>
              <a:gd name="connsiteY50" fmla="*/ 845407 h 1897845"/>
              <a:gd name="connsiteX51" fmla="*/ 1101879 w 3743843"/>
              <a:gd name="connsiteY51" fmla="*/ 864203 h 1897845"/>
              <a:gd name="connsiteX52" fmla="*/ 1158968 w 3743843"/>
              <a:gd name="connsiteY52" fmla="*/ 890596 h 1897845"/>
              <a:gd name="connsiteX53" fmla="*/ 1200823 w 3743843"/>
              <a:gd name="connsiteY53" fmla="*/ 911009 h 1897845"/>
              <a:gd name="connsiteX54" fmla="*/ 1254273 w 3743843"/>
              <a:gd name="connsiteY54" fmla="*/ 911540 h 1897845"/>
              <a:gd name="connsiteX55" fmla="*/ 1307724 w 3743843"/>
              <a:gd name="connsiteY55" fmla="*/ 912071 h 1897845"/>
              <a:gd name="connsiteX56" fmla="*/ 1310420 w 3743843"/>
              <a:gd name="connsiteY56" fmla="*/ 896277 h 1897845"/>
              <a:gd name="connsiteX57" fmla="*/ 1316396 w 3743843"/>
              <a:gd name="connsiteY57" fmla="*/ 876326 h 1897845"/>
              <a:gd name="connsiteX58" fmla="*/ 1322265 w 3743843"/>
              <a:gd name="connsiteY58" fmla="*/ 857669 h 1897845"/>
              <a:gd name="connsiteX59" fmla="*/ 1373772 w 3743843"/>
              <a:gd name="connsiteY59" fmla="*/ 789851 h 1897845"/>
              <a:gd name="connsiteX60" fmla="*/ 1385917 w 3743843"/>
              <a:gd name="connsiteY60" fmla="*/ 772394 h 1897845"/>
              <a:gd name="connsiteX61" fmla="*/ 1389237 w 3743843"/>
              <a:gd name="connsiteY61" fmla="*/ 755907 h 1897845"/>
              <a:gd name="connsiteX62" fmla="*/ 1393772 w 3743843"/>
              <a:gd name="connsiteY62" fmla="*/ 743669 h 1897845"/>
              <a:gd name="connsiteX63" fmla="*/ 1399411 w 3743843"/>
              <a:gd name="connsiteY63" fmla="*/ 733417 h 1897845"/>
              <a:gd name="connsiteX64" fmla="*/ 1418552 w 3743843"/>
              <a:gd name="connsiteY64" fmla="*/ 769369 h 1897845"/>
              <a:gd name="connsiteX65" fmla="*/ 1436393 w 3743843"/>
              <a:gd name="connsiteY65" fmla="*/ 795762 h 1897845"/>
              <a:gd name="connsiteX66" fmla="*/ 1482765 w 3743843"/>
              <a:gd name="connsiteY66" fmla="*/ 896646 h 1897845"/>
              <a:gd name="connsiteX67" fmla="*/ 1489174 w 3743843"/>
              <a:gd name="connsiteY67" fmla="*/ 928396 h 1897845"/>
              <a:gd name="connsiteX68" fmla="*/ 1519438 w 3743843"/>
              <a:gd name="connsiteY68" fmla="*/ 919322 h 1897845"/>
              <a:gd name="connsiteX69" fmla="*/ 1581004 w 3743843"/>
              <a:gd name="connsiteY69" fmla="*/ 920661 h 1897845"/>
              <a:gd name="connsiteX70" fmla="*/ 1610836 w 3743843"/>
              <a:gd name="connsiteY70" fmla="*/ 933823 h 1897845"/>
              <a:gd name="connsiteX71" fmla="*/ 1637136 w 3743843"/>
              <a:gd name="connsiteY71" fmla="*/ 947585 h 1897845"/>
              <a:gd name="connsiteX72" fmla="*/ 1648819 w 3743843"/>
              <a:gd name="connsiteY72" fmla="*/ 977903 h 1897845"/>
              <a:gd name="connsiteX73" fmla="*/ 1647041 w 3743843"/>
              <a:gd name="connsiteY73" fmla="*/ 1037916 h 1897845"/>
              <a:gd name="connsiteX74" fmla="*/ 1645032 w 3743843"/>
              <a:gd name="connsiteY74" fmla="*/ 1124854 h 1897845"/>
              <a:gd name="connsiteX75" fmla="*/ 1646764 w 3743843"/>
              <a:gd name="connsiteY75" fmla="*/ 1207104 h 1897845"/>
              <a:gd name="connsiteX76" fmla="*/ 1653114 w 3743843"/>
              <a:gd name="connsiteY76" fmla="*/ 1268087 h 1897845"/>
              <a:gd name="connsiteX77" fmla="*/ 1658817 w 3743843"/>
              <a:gd name="connsiteY77" fmla="*/ 1314453 h 1897845"/>
              <a:gd name="connsiteX78" fmla="*/ 1706751 w 3743843"/>
              <a:gd name="connsiteY78" fmla="*/ 1295727 h 1897845"/>
              <a:gd name="connsiteX79" fmla="*/ 1764129 w 3743843"/>
              <a:gd name="connsiteY79" fmla="*/ 1307203 h 1897845"/>
              <a:gd name="connsiteX80" fmla="*/ 1803082 w 3743843"/>
              <a:gd name="connsiteY80" fmla="*/ 1351976 h 1897845"/>
              <a:gd name="connsiteX81" fmla="*/ 1808415 w 3743843"/>
              <a:gd name="connsiteY81" fmla="*/ 1369387 h 1897845"/>
              <a:gd name="connsiteX82" fmla="*/ 1813865 w 3743843"/>
              <a:gd name="connsiteY82" fmla="*/ 1387836 h 1897845"/>
              <a:gd name="connsiteX83" fmla="*/ 1819914 w 3743843"/>
              <a:gd name="connsiteY83" fmla="*/ 1401506 h 1897845"/>
              <a:gd name="connsiteX84" fmla="*/ 1966834 w 3743843"/>
              <a:gd name="connsiteY84" fmla="*/ 1410835 h 1897845"/>
              <a:gd name="connsiteX85" fmla="*/ 1989439 w 3743843"/>
              <a:gd name="connsiteY85" fmla="*/ 1402453 h 1897845"/>
              <a:gd name="connsiteX86" fmla="*/ 2026452 w 3743843"/>
              <a:gd name="connsiteY86" fmla="*/ 1387536 h 1897845"/>
              <a:gd name="connsiteX87" fmla="*/ 2062148 w 3743843"/>
              <a:gd name="connsiteY87" fmla="*/ 1380054 h 1897845"/>
              <a:gd name="connsiteX88" fmla="*/ 2110452 w 3743843"/>
              <a:gd name="connsiteY88" fmla="*/ 1372665 h 1897845"/>
              <a:gd name="connsiteX89" fmla="*/ 2152129 w 3743843"/>
              <a:gd name="connsiteY89" fmla="*/ 1369433 h 1897845"/>
              <a:gd name="connsiteX90" fmla="*/ 2215811 w 3743843"/>
              <a:gd name="connsiteY90" fmla="*/ 1373081 h 1897845"/>
              <a:gd name="connsiteX91" fmla="*/ 2236707 w 3743843"/>
              <a:gd name="connsiteY91" fmla="*/ 1393978 h 1897845"/>
              <a:gd name="connsiteX92" fmla="*/ 2245481 w 3743843"/>
              <a:gd name="connsiteY92" fmla="*/ 1414298 h 1897845"/>
              <a:gd name="connsiteX93" fmla="*/ 2282632 w 3743843"/>
              <a:gd name="connsiteY93" fmla="*/ 1424643 h 1897845"/>
              <a:gd name="connsiteX94" fmla="*/ 2313180 w 3743843"/>
              <a:gd name="connsiteY94" fmla="*/ 1426236 h 1897845"/>
              <a:gd name="connsiteX95" fmla="*/ 2330428 w 3743843"/>
              <a:gd name="connsiteY95" fmla="*/ 1411320 h 1897845"/>
              <a:gd name="connsiteX96" fmla="*/ 2360491 w 3743843"/>
              <a:gd name="connsiteY96" fmla="*/ 1396380 h 1897845"/>
              <a:gd name="connsiteX97" fmla="*/ 2402306 w 3743843"/>
              <a:gd name="connsiteY97" fmla="*/ 1415430 h 1897845"/>
              <a:gd name="connsiteX98" fmla="*/ 2451903 w 3743843"/>
              <a:gd name="connsiteY98" fmla="*/ 1409980 h 1897845"/>
              <a:gd name="connsiteX99" fmla="*/ 2527707 w 3743843"/>
              <a:gd name="connsiteY99" fmla="*/ 1397026 h 1897845"/>
              <a:gd name="connsiteX100" fmla="*/ 2579382 w 3743843"/>
              <a:gd name="connsiteY100" fmla="*/ 1395849 h 1897845"/>
              <a:gd name="connsiteX101" fmla="*/ 2581552 w 3743843"/>
              <a:gd name="connsiteY101" fmla="*/ 1386127 h 1897845"/>
              <a:gd name="connsiteX102" fmla="*/ 2592566 w 3743843"/>
              <a:gd name="connsiteY102" fmla="*/ 1357287 h 1897845"/>
              <a:gd name="connsiteX103" fmla="*/ 2598961 w 3743843"/>
              <a:gd name="connsiteY103" fmla="*/ 1167826 h 1897845"/>
              <a:gd name="connsiteX104" fmla="*/ 2596145 w 3743843"/>
              <a:gd name="connsiteY104" fmla="*/ 1143627 h 1897845"/>
              <a:gd name="connsiteX105" fmla="*/ 2600716 w 3743843"/>
              <a:gd name="connsiteY105" fmla="*/ 1121113 h 1897845"/>
              <a:gd name="connsiteX106" fmla="*/ 2611892 w 3743843"/>
              <a:gd name="connsiteY106" fmla="*/ 969383 h 1897845"/>
              <a:gd name="connsiteX107" fmla="*/ 2619119 w 3743843"/>
              <a:gd name="connsiteY107" fmla="*/ 591015 h 1897845"/>
              <a:gd name="connsiteX108" fmla="*/ 2626369 w 3743843"/>
              <a:gd name="connsiteY108" fmla="*/ 302607 h 1897845"/>
              <a:gd name="connsiteX109" fmla="*/ 2630202 w 3743843"/>
              <a:gd name="connsiteY109" fmla="*/ 164022 h 1897845"/>
              <a:gd name="connsiteX110" fmla="*/ 2647358 w 3743843"/>
              <a:gd name="connsiteY110" fmla="*/ 22489 h 1897845"/>
              <a:gd name="connsiteX111" fmla="*/ 2677328 w 3743843"/>
              <a:gd name="connsiteY111" fmla="*/ 7572 h 1897845"/>
              <a:gd name="connsiteX112" fmla="*/ 2684486 w 3743843"/>
              <a:gd name="connsiteY112" fmla="*/ 19640 h 1897845"/>
              <a:gd name="connsiteX113" fmla="*/ 2701896 w 3743843"/>
              <a:gd name="connsiteY113" fmla="*/ 239893 h 1897845"/>
              <a:gd name="connsiteX114" fmla="*/ 2706167 w 3743843"/>
              <a:gd name="connsiteY114" fmla="*/ 297165 h 1897845"/>
              <a:gd name="connsiteX115" fmla="*/ 2713417 w 3743843"/>
              <a:gd name="connsiteY115" fmla="*/ 571064 h 1897845"/>
              <a:gd name="connsiteX116" fmla="*/ 2721014 w 3743843"/>
              <a:gd name="connsiteY116" fmla="*/ 884177 h 1897845"/>
              <a:gd name="connsiteX117" fmla="*/ 2724593 w 3743843"/>
              <a:gd name="connsiteY117" fmla="*/ 1110214 h 1897845"/>
              <a:gd name="connsiteX118" fmla="*/ 2733621 w 3743843"/>
              <a:gd name="connsiteY118" fmla="*/ 1119935 h 1897845"/>
              <a:gd name="connsiteX119" fmla="*/ 2738100 w 3743843"/>
              <a:gd name="connsiteY119" fmla="*/ 1145520 h 1897845"/>
              <a:gd name="connsiteX120" fmla="*/ 2733713 w 3743843"/>
              <a:gd name="connsiteY120" fmla="*/ 1246935 h 1897845"/>
              <a:gd name="connsiteX121" fmla="*/ 2733852 w 3743843"/>
              <a:gd name="connsiteY121" fmla="*/ 1343779 h 1897845"/>
              <a:gd name="connsiteX122" fmla="*/ 2743688 w 3743843"/>
              <a:gd name="connsiteY122" fmla="*/ 1359134 h 1897845"/>
              <a:gd name="connsiteX123" fmla="*/ 2753501 w 3743843"/>
              <a:gd name="connsiteY123" fmla="*/ 1381347 h 1897845"/>
              <a:gd name="connsiteX124" fmla="*/ 2800904 w 3743843"/>
              <a:gd name="connsiteY124" fmla="*/ 1399312 h 1897845"/>
              <a:gd name="connsiteX125" fmla="*/ 2851448 w 3743843"/>
              <a:gd name="connsiteY125" fmla="*/ 1413190 h 1897845"/>
              <a:gd name="connsiteX126" fmla="*/ 2934709 w 3743843"/>
              <a:gd name="connsiteY126" fmla="*/ 1427229 h 1897845"/>
              <a:gd name="connsiteX127" fmla="*/ 3049765 w 3743843"/>
              <a:gd name="connsiteY127" fmla="*/ 1449050 h 1897845"/>
              <a:gd name="connsiteX128" fmla="*/ 3078073 w 3743843"/>
              <a:gd name="connsiteY128" fmla="*/ 1461958 h 1897845"/>
              <a:gd name="connsiteX129" fmla="*/ 3098138 w 3743843"/>
              <a:gd name="connsiteY129" fmla="*/ 1469463 h 1897845"/>
              <a:gd name="connsiteX130" fmla="*/ 3098138 w 3743843"/>
              <a:gd name="connsiteY130" fmla="*/ 1492484 h 1897845"/>
              <a:gd name="connsiteX131" fmla="*/ 3098138 w 3743843"/>
              <a:gd name="connsiteY131" fmla="*/ 1515529 h 1897845"/>
              <a:gd name="connsiteX132" fmla="*/ 3120813 w 3743843"/>
              <a:gd name="connsiteY132" fmla="*/ 1517538 h 1897845"/>
              <a:gd name="connsiteX133" fmla="*/ 3263184 w 3743843"/>
              <a:gd name="connsiteY133" fmla="*/ 1523518 h 1897845"/>
              <a:gd name="connsiteX134" fmla="*/ 3397404 w 3743843"/>
              <a:gd name="connsiteY134" fmla="*/ 1530792 h 1897845"/>
              <a:gd name="connsiteX135" fmla="*/ 3482652 w 3743843"/>
              <a:gd name="connsiteY135" fmla="*/ 1559609 h 1897845"/>
              <a:gd name="connsiteX136" fmla="*/ 3620497 w 3743843"/>
              <a:gd name="connsiteY136" fmla="*/ 1610063 h 1897845"/>
              <a:gd name="connsiteX137" fmla="*/ 3707430 w 3743843"/>
              <a:gd name="connsiteY137" fmla="*/ 1645923 h 1897845"/>
              <a:gd name="connsiteX138" fmla="*/ 3738047 w 3743843"/>
              <a:gd name="connsiteY138" fmla="*/ 1661209 h 1897845"/>
              <a:gd name="connsiteX139" fmla="*/ 3743843 w 3743843"/>
              <a:gd name="connsiteY139" fmla="*/ 1682753 h 1897845"/>
              <a:gd name="connsiteX140" fmla="*/ 3740218 w 3743843"/>
              <a:gd name="connsiteY140" fmla="*/ 1706560 h 1897845"/>
              <a:gd name="connsiteX141" fmla="*/ 3740218 w 3743843"/>
              <a:gd name="connsiteY141" fmla="*/ 1771861 h 1897845"/>
              <a:gd name="connsiteX142" fmla="*/ 3743843 w 3743843"/>
              <a:gd name="connsiteY142" fmla="*/ 1811970 h 1897845"/>
              <a:gd name="connsiteX143" fmla="*/ 3738440 w 3743843"/>
              <a:gd name="connsiteY143" fmla="*/ 1849862 h 1897845"/>
              <a:gd name="connsiteX144" fmla="*/ 3734561 w 3743843"/>
              <a:gd name="connsiteY144" fmla="*/ 1897845 h 1897845"/>
              <a:gd name="connsiteX0" fmla="*/ 3734561 w 3743843"/>
              <a:gd name="connsiteY0" fmla="*/ 1897845 h 1897845"/>
              <a:gd name="connsiteX1" fmla="*/ 0 w 3743843"/>
              <a:gd name="connsiteY1" fmla="*/ 1877127 h 1897845"/>
              <a:gd name="connsiteX2" fmla="*/ 17507 w 3743843"/>
              <a:gd name="connsiteY2" fmla="*/ 1721846 h 1897845"/>
              <a:gd name="connsiteX3" fmla="*/ 31666 w 3743843"/>
              <a:gd name="connsiteY3" fmla="*/ 1549703 h 1897845"/>
              <a:gd name="connsiteX4" fmla="*/ 71665 w 3743843"/>
              <a:gd name="connsiteY4" fmla="*/ 1355116 h 1897845"/>
              <a:gd name="connsiteX5" fmla="*/ 73106 w 3743843"/>
              <a:gd name="connsiteY5" fmla="*/ 1135175 h 1897845"/>
              <a:gd name="connsiteX6" fmla="*/ 70850 w 3743843"/>
              <a:gd name="connsiteY6" fmla="*/ 997323 h 1897845"/>
              <a:gd name="connsiteX7" fmla="*/ 72250 w 3743843"/>
              <a:gd name="connsiteY7" fmla="*/ 926041 h 1897845"/>
              <a:gd name="connsiteX8" fmla="*/ 110869 w 3743843"/>
              <a:gd name="connsiteY8" fmla="*/ 897615 h 1897845"/>
              <a:gd name="connsiteX9" fmla="*/ 151628 w 3743843"/>
              <a:gd name="connsiteY9" fmla="*/ 894360 h 1897845"/>
              <a:gd name="connsiteX10" fmla="*/ 170695 w 3743843"/>
              <a:gd name="connsiteY10" fmla="*/ 889811 h 1897845"/>
              <a:gd name="connsiteX11" fmla="*/ 176137 w 3743843"/>
              <a:gd name="connsiteY11" fmla="*/ 872655 h 1897845"/>
              <a:gd name="connsiteX12" fmla="*/ 181679 w 3743843"/>
              <a:gd name="connsiteY12" fmla="*/ 856329 h 1897845"/>
              <a:gd name="connsiteX13" fmla="*/ 188811 w 3743843"/>
              <a:gd name="connsiteY13" fmla="*/ 835894 h 1897845"/>
              <a:gd name="connsiteX14" fmla="*/ 196061 w 3743843"/>
              <a:gd name="connsiteY14" fmla="*/ 812318 h 1897845"/>
              <a:gd name="connsiteX15" fmla="*/ 220687 w 3743843"/>
              <a:gd name="connsiteY15" fmla="*/ 751058 h 1897845"/>
              <a:gd name="connsiteX16" fmla="*/ 255656 w 3743843"/>
              <a:gd name="connsiteY16" fmla="*/ 724873 h 1897845"/>
              <a:gd name="connsiteX17" fmla="*/ 279473 w 3743843"/>
              <a:gd name="connsiteY17" fmla="*/ 712542 h 1897845"/>
              <a:gd name="connsiteX18" fmla="*/ 279505 w 3743843"/>
              <a:gd name="connsiteY18" fmla="*/ 690791 h 1897845"/>
              <a:gd name="connsiteX19" fmla="*/ 287989 w 3743843"/>
              <a:gd name="connsiteY19" fmla="*/ 658463 h 1897845"/>
              <a:gd name="connsiteX20" fmla="*/ 300231 w 3743843"/>
              <a:gd name="connsiteY20" fmla="*/ 650243 h 1897845"/>
              <a:gd name="connsiteX21" fmla="*/ 315777 w 3743843"/>
              <a:gd name="connsiteY21" fmla="*/ 702983 h 1897845"/>
              <a:gd name="connsiteX22" fmla="*/ 336553 w 3743843"/>
              <a:gd name="connsiteY22" fmla="*/ 731315 h 1897845"/>
              <a:gd name="connsiteX23" fmla="*/ 390188 w 3743843"/>
              <a:gd name="connsiteY23" fmla="*/ 822270 h 1897845"/>
              <a:gd name="connsiteX24" fmla="*/ 396051 w 3743843"/>
              <a:gd name="connsiteY24" fmla="*/ 839796 h 1897845"/>
              <a:gd name="connsiteX25" fmla="*/ 398683 w 3743843"/>
              <a:gd name="connsiteY25" fmla="*/ 858015 h 1897845"/>
              <a:gd name="connsiteX26" fmla="*/ 401816 w 3743843"/>
              <a:gd name="connsiteY26" fmla="*/ 878035 h 1897845"/>
              <a:gd name="connsiteX27" fmla="*/ 508041 w 3743843"/>
              <a:gd name="connsiteY27" fmla="*/ 884824 h 1897845"/>
              <a:gd name="connsiteX28" fmla="*/ 535326 w 3743843"/>
              <a:gd name="connsiteY28" fmla="*/ 852681 h 1897845"/>
              <a:gd name="connsiteX29" fmla="*/ 571925 w 3743843"/>
              <a:gd name="connsiteY29" fmla="*/ 848594 h 1897845"/>
              <a:gd name="connsiteX30" fmla="*/ 618825 w 3743843"/>
              <a:gd name="connsiteY30" fmla="*/ 842914 h 1897845"/>
              <a:gd name="connsiteX31" fmla="*/ 670955 w 3743843"/>
              <a:gd name="connsiteY31" fmla="*/ 833747 h 1897845"/>
              <a:gd name="connsiteX32" fmla="*/ 713066 w 3743843"/>
              <a:gd name="connsiteY32" fmla="*/ 824741 h 1897845"/>
              <a:gd name="connsiteX33" fmla="*/ 726811 w 3743843"/>
              <a:gd name="connsiteY33" fmla="*/ 793707 h 1897845"/>
              <a:gd name="connsiteX34" fmla="*/ 744466 w 3743843"/>
              <a:gd name="connsiteY34" fmla="*/ 730299 h 1897845"/>
              <a:gd name="connsiteX35" fmla="*/ 756833 w 3743843"/>
              <a:gd name="connsiteY35" fmla="*/ 708548 h 1897845"/>
              <a:gd name="connsiteX36" fmla="*/ 777685 w 3743843"/>
              <a:gd name="connsiteY36" fmla="*/ 678691 h 1897845"/>
              <a:gd name="connsiteX37" fmla="*/ 847404 w 3743843"/>
              <a:gd name="connsiteY37" fmla="*/ 637751 h 1897845"/>
              <a:gd name="connsiteX38" fmla="*/ 863544 w 3743843"/>
              <a:gd name="connsiteY38" fmla="*/ 625236 h 1897845"/>
              <a:gd name="connsiteX39" fmla="*/ 869042 w 3743843"/>
              <a:gd name="connsiteY39" fmla="*/ 595726 h 1897845"/>
              <a:gd name="connsiteX40" fmla="*/ 876835 w 3743843"/>
              <a:gd name="connsiteY40" fmla="*/ 555316 h 1897845"/>
              <a:gd name="connsiteX41" fmla="*/ 900580 w 3743843"/>
              <a:gd name="connsiteY41" fmla="*/ 562775 h 1897845"/>
              <a:gd name="connsiteX42" fmla="*/ 906449 w 3743843"/>
              <a:gd name="connsiteY42" fmla="*/ 586581 h 1897845"/>
              <a:gd name="connsiteX43" fmla="*/ 910742 w 3743843"/>
              <a:gd name="connsiteY43" fmla="*/ 599489 h 1897845"/>
              <a:gd name="connsiteX44" fmla="*/ 912912 w 3743843"/>
              <a:gd name="connsiteY44" fmla="*/ 623850 h 1897845"/>
              <a:gd name="connsiteX45" fmla="*/ 933732 w 3743843"/>
              <a:gd name="connsiteY45" fmla="*/ 643270 h 1897845"/>
              <a:gd name="connsiteX46" fmla="*/ 1012274 w 3743843"/>
              <a:gd name="connsiteY46" fmla="*/ 709494 h 1897845"/>
              <a:gd name="connsiteX47" fmla="*/ 1015204 w 3743843"/>
              <a:gd name="connsiteY47" fmla="*/ 714367 h 1897845"/>
              <a:gd name="connsiteX48" fmla="*/ 1046902 w 3743843"/>
              <a:gd name="connsiteY48" fmla="*/ 807839 h 1897845"/>
              <a:gd name="connsiteX49" fmla="*/ 1049340 w 3743843"/>
              <a:gd name="connsiteY49" fmla="*/ 832569 h 1897845"/>
              <a:gd name="connsiteX50" fmla="*/ 1067990 w 3743843"/>
              <a:gd name="connsiteY50" fmla="*/ 845407 h 1897845"/>
              <a:gd name="connsiteX51" fmla="*/ 1101879 w 3743843"/>
              <a:gd name="connsiteY51" fmla="*/ 864203 h 1897845"/>
              <a:gd name="connsiteX52" fmla="*/ 1158968 w 3743843"/>
              <a:gd name="connsiteY52" fmla="*/ 890596 h 1897845"/>
              <a:gd name="connsiteX53" fmla="*/ 1200823 w 3743843"/>
              <a:gd name="connsiteY53" fmla="*/ 911009 h 1897845"/>
              <a:gd name="connsiteX54" fmla="*/ 1254273 w 3743843"/>
              <a:gd name="connsiteY54" fmla="*/ 911540 h 1897845"/>
              <a:gd name="connsiteX55" fmla="*/ 1307724 w 3743843"/>
              <a:gd name="connsiteY55" fmla="*/ 912071 h 1897845"/>
              <a:gd name="connsiteX56" fmla="*/ 1310420 w 3743843"/>
              <a:gd name="connsiteY56" fmla="*/ 896277 h 1897845"/>
              <a:gd name="connsiteX57" fmla="*/ 1316396 w 3743843"/>
              <a:gd name="connsiteY57" fmla="*/ 876326 h 1897845"/>
              <a:gd name="connsiteX58" fmla="*/ 1322265 w 3743843"/>
              <a:gd name="connsiteY58" fmla="*/ 857669 h 1897845"/>
              <a:gd name="connsiteX59" fmla="*/ 1373772 w 3743843"/>
              <a:gd name="connsiteY59" fmla="*/ 789851 h 1897845"/>
              <a:gd name="connsiteX60" fmla="*/ 1385917 w 3743843"/>
              <a:gd name="connsiteY60" fmla="*/ 772394 h 1897845"/>
              <a:gd name="connsiteX61" fmla="*/ 1389237 w 3743843"/>
              <a:gd name="connsiteY61" fmla="*/ 755907 h 1897845"/>
              <a:gd name="connsiteX62" fmla="*/ 1393772 w 3743843"/>
              <a:gd name="connsiteY62" fmla="*/ 743669 h 1897845"/>
              <a:gd name="connsiteX63" fmla="*/ 1399411 w 3743843"/>
              <a:gd name="connsiteY63" fmla="*/ 733417 h 1897845"/>
              <a:gd name="connsiteX64" fmla="*/ 1418552 w 3743843"/>
              <a:gd name="connsiteY64" fmla="*/ 769369 h 1897845"/>
              <a:gd name="connsiteX65" fmla="*/ 1436393 w 3743843"/>
              <a:gd name="connsiteY65" fmla="*/ 795762 h 1897845"/>
              <a:gd name="connsiteX66" fmla="*/ 1482765 w 3743843"/>
              <a:gd name="connsiteY66" fmla="*/ 896646 h 1897845"/>
              <a:gd name="connsiteX67" fmla="*/ 1489174 w 3743843"/>
              <a:gd name="connsiteY67" fmla="*/ 928396 h 1897845"/>
              <a:gd name="connsiteX68" fmla="*/ 1519438 w 3743843"/>
              <a:gd name="connsiteY68" fmla="*/ 919322 h 1897845"/>
              <a:gd name="connsiteX69" fmla="*/ 1581004 w 3743843"/>
              <a:gd name="connsiteY69" fmla="*/ 920661 h 1897845"/>
              <a:gd name="connsiteX70" fmla="*/ 1610836 w 3743843"/>
              <a:gd name="connsiteY70" fmla="*/ 933823 h 1897845"/>
              <a:gd name="connsiteX71" fmla="*/ 1637136 w 3743843"/>
              <a:gd name="connsiteY71" fmla="*/ 947585 h 1897845"/>
              <a:gd name="connsiteX72" fmla="*/ 1648819 w 3743843"/>
              <a:gd name="connsiteY72" fmla="*/ 977903 h 1897845"/>
              <a:gd name="connsiteX73" fmla="*/ 1647041 w 3743843"/>
              <a:gd name="connsiteY73" fmla="*/ 1037916 h 1897845"/>
              <a:gd name="connsiteX74" fmla="*/ 1645032 w 3743843"/>
              <a:gd name="connsiteY74" fmla="*/ 1124854 h 1897845"/>
              <a:gd name="connsiteX75" fmla="*/ 1646764 w 3743843"/>
              <a:gd name="connsiteY75" fmla="*/ 1207104 h 1897845"/>
              <a:gd name="connsiteX76" fmla="*/ 1653114 w 3743843"/>
              <a:gd name="connsiteY76" fmla="*/ 1268087 h 1897845"/>
              <a:gd name="connsiteX77" fmla="*/ 1658817 w 3743843"/>
              <a:gd name="connsiteY77" fmla="*/ 1314453 h 1897845"/>
              <a:gd name="connsiteX78" fmla="*/ 1706751 w 3743843"/>
              <a:gd name="connsiteY78" fmla="*/ 1295727 h 1897845"/>
              <a:gd name="connsiteX79" fmla="*/ 1764129 w 3743843"/>
              <a:gd name="connsiteY79" fmla="*/ 1307203 h 1897845"/>
              <a:gd name="connsiteX80" fmla="*/ 1803082 w 3743843"/>
              <a:gd name="connsiteY80" fmla="*/ 1351976 h 1897845"/>
              <a:gd name="connsiteX81" fmla="*/ 1808415 w 3743843"/>
              <a:gd name="connsiteY81" fmla="*/ 1369387 h 1897845"/>
              <a:gd name="connsiteX82" fmla="*/ 1813865 w 3743843"/>
              <a:gd name="connsiteY82" fmla="*/ 1387836 h 1897845"/>
              <a:gd name="connsiteX83" fmla="*/ 1819914 w 3743843"/>
              <a:gd name="connsiteY83" fmla="*/ 1401506 h 1897845"/>
              <a:gd name="connsiteX84" fmla="*/ 1966834 w 3743843"/>
              <a:gd name="connsiteY84" fmla="*/ 1410835 h 1897845"/>
              <a:gd name="connsiteX85" fmla="*/ 1989439 w 3743843"/>
              <a:gd name="connsiteY85" fmla="*/ 1402453 h 1897845"/>
              <a:gd name="connsiteX86" fmla="*/ 2026452 w 3743843"/>
              <a:gd name="connsiteY86" fmla="*/ 1387536 h 1897845"/>
              <a:gd name="connsiteX87" fmla="*/ 2062148 w 3743843"/>
              <a:gd name="connsiteY87" fmla="*/ 1380054 h 1897845"/>
              <a:gd name="connsiteX88" fmla="*/ 2110452 w 3743843"/>
              <a:gd name="connsiteY88" fmla="*/ 1372665 h 1897845"/>
              <a:gd name="connsiteX89" fmla="*/ 2152129 w 3743843"/>
              <a:gd name="connsiteY89" fmla="*/ 1369433 h 1897845"/>
              <a:gd name="connsiteX90" fmla="*/ 2215811 w 3743843"/>
              <a:gd name="connsiteY90" fmla="*/ 1373081 h 1897845"/>
              <a:gd name="connsiteX91" fmla="*/ 2236707 w 3743843"/>
              <a:gd name="connsiteY91" fmla="*/ 1393978 h 1897845"/>
              <a:gd name="connsiteX92" fmla="*/ 2245481 w 3743843"/>
              <a:gd name="connsiteY92" fmla="*/ 1414298 h 1897845"/>
              <a:gd name="connsiteX93" fmla="*/ 2282632 w 3743843"/>
              <a:gd name="connsiteY93" fmla="*/ 1424643 h 1897845"/>
              <a:gd name="connsiteX94" fmla="*/ 2313180 w 3743843"/>
              <a:gd name="connsiteY94" fmla="*/ 1426236 h 1897845"/>
              <a:gd name="connsiteX95" fmla="*/ 2330428 w 3743843"/>
              <a:gd name="connsiteY95" fmla="*/ 1411320 h 1897845"/>
              <a:gd name="connsiteX96" fmla="*/ 2360491 w 3743843"/>
              <a:gd name="connsiteY96" fmla="*/ 1396380 h 1897845"/>
              <a:gd name="connsiteX97" fmla="*/ 2402306 w 3743843"/>
              <a:gd name="connsiteY97" fmla="*/ 1415430 h 1897845"/>
              <a:gd name="connsiteX98" fmla="*/ 2451903 w 3743843"/>
              <a:gd name="connsiteY98" fmla="*/ 1409980 h 1897845"/>
              <a:gd name="connsiteX99" fmla="*/ 2527707 w 3743843"/>
              <a:gd name="connsiteY99" fmla="*/ 1397026 h 1897845"/>
              <a:gd name="connsiteX100" fmla="*/ 2579382 w 3743843"/>
              <a:gd name="connsiteY100" fmla="*/ 1395849 h 1897845"/>
              <a:gd name="connsiteX101" fmla="*/ 2581552 w 3743843"/>
              <a:gd name="connsiteY101" fmla="*/ 1386127 h 1897845"/>
              <a:gd name="connsiteX102" fmla="*/ 2592566 w 3743843"/>
              <a:gd name="connsiteY102" fmla="*/ 1357287 h 1897845"/>
              <a:gd name="connsiteX103" fmla="*/ 2598961 w 3743843"/>
              <a:gd name="connsiteY103" fmla="*/ 1167826 h 1897845"/>
              <a:gd name="connsiteX104" fmla="*/ 2596145 w 3743843"/>
              <a:gd name="connsiteY104" fmla="*/ 1143627 h 1897845"/>
              <a:gd name="connsiteX105" fmla="*/ 2600716 w 3743843"/>
              <a:gd name="connsiteY105" fmla="*/ 1121113 h 1897845"/>
              <a:gd name="connsiteX106" fmla="*/ 2611892 w 3743843"/>
              <a:gd name="connsiteY106" fmla="*/ 969383 h 1897845"/>
              <a:gd name="connsiteX107" fmla="*/ 2619119 w 3743843"/>
              <a:gd name="connsiteY107" fmla="*/ 591015 h 1897845"/>
              <a:gd name="connsiteX108" fmla="*/ 2626369 w 3743843"/>
              <a:gd name="connsiteY108" fmla="*/ 302607 h 1897845"/>
              <a:gd name="connsiteX109" fmla="*/ 2630202 w 3743843"/>
              <a:gd name="connsiteY109" fmla="*/ 164022 h 1897845"/>
              <a:gd name="connsiteX110" fmla="*/ 2647358 w 3743843"/>
              <a:gd name="connsiteY110" fmla="*/ 22489 h 1897845"/>
              <a:gd name="connsiteX111" fmla="*/ 2677328 w 3743843"/>
              <a:gd name="connsiteY111" fmla="*/ 7572 h 1897845"/>
              <a:gd name="connsiteX112" fmla="*/ 2684486 w 3743843"/>
              <a:gd name="connsiteY112" fmla="*/ 19640 h 1897845"/>
              <a:gd name="connsiteX113" fmla="*/ 2701896 w 3743843"/>
              <a:gd name="connsiteY113" fmla="*/ 239893 h 1897845"/>
              <a:gd name="connsiteX114" fmla="*/ 2706167 w 3743843"/>
              <a:gd name="connsiteY114" fmla="*/ 489573 h 1897845"/>
              <a:gd name="connsiteX115" fmla="*/ 2713417 w 3743843"/>
              <a:gd name="connsiteY115" fmla="*/ 571064 h 1897845"/>
              <a:gd name="connsiteX116" fmla="*/ 2721014 w 3743843"/>
              <a:gd name="connsiteY116" fmla="*/ 884177 h 1897845"/>
              <a:gd name="connsiteX117" fmla="*/ 2724593 w 3743843"/>
              <a:gd name="connsiteY117" fmla="*/ 1110214 h 1897845"/>
              <a:gd name="connsiteX118" fmla="*/ 2733621 w 3743843"/>
              <a:gd name="connsiteY118" fmla="*/ 1119935 h 1897845"/>
              <a:gd name="connsiteX119" fmla="*/ 2738100 w 3743843"/>
              <a:gd name="connsiteY119" fmla="*/ 1145520 h 1897845"/>
              <a:gd name="connsiteX120" fmla="*/ 2733713 w 3743843"/>
              <a:gd name="connsiteY120" fmla="*/ 1246935 h 1897845"/>
              <a:gd name="connsiteX121" fmla="*/ 2733852 w 3743843"/>
              <a:gd name="connsiteY121" fmla="*/ 1343779 h 1897845"/>
              <a:gd name="connsiteX122" fmla="*/ 2743688 w 3743843"/>
              <a:gd name="connsiteY122" fmla="*/ 1359134 h 1897845"/>
              <a:gd name="connsiteX123" fmla="*/ 2753501 w 3743843"/>
              <a:gd name="connsiteY123" fmla="*/ 1381347 h 1897845"/>
              <a:gd name="connsiteX124" fmla="*/ 2800904 w 3743843"/>
              <a:gd name="connsiteY124" fmla="*/ 1399312 h 1897845"/>
              <a:gd name="connsiteX125" fmla="*/ 2851448 w 3743843"/>
              <a:gd name="connsiteY125" fmla="*/ 1413190 h 1897845"/>
              <a:gd name="connsiteX126" fmla="*/ 2934709 w 3743843"/>
              <a:gd name="connsiteY126" fmla="*/ 1427229 h 1897845"/>
              <a:gd name="connsiteX127" fmla="*/ 3049765 w 3743843"/>
              <a:gd name="connsiteY127" fmla="*/ 1449050 h 1897845"/>
              <a:gd name="connsiteX128" fmla="*/ 3078073 w 3743843"/>
              <a:gd name="connsiteY128" fmla="*/ 1461958 h 1897845"/>
              <a:gd name="connsiteX129" fmla="*/ 3098138 w 3743843"/>
              <a:gd name="connsiteY129" fmla="*/ 1469463 h 1897845"/>
              <a:gd name="connsiteX130" fmla="*/ 3098138 w 3743843"/>
              <a:gd name="connsiteY130" fmla="*/ 1492484 h 1897845"/>
              <a:gd name="connsiteX131" fmla="*/ 3098138 w 3743843"/>
              <a:gd name="connsiteY131" fmla="*/ 1515529 h 1897845"/>
              <a:gd name="connsiteX132" fmla="*/ 3120813 w 3743843"/>
              <a:gd name="connsiteY132" fmla="*/ 1517538 h 1897845"/>
              <a:gd name="connsiteX133" fmla="*/ 3263184 w 3743843"/>
              <a:gd name="connsiteY133" fmla="*/ 1523518 h 1897845"/>
              <a:gd name="connsiteX134" fmla="*/ 3397404 w 3743843"/>
              <a:gd name="connsiteY134" fmla="*/ 1530792 h 1897845"/>
              <a:gd name="connsiteX135" fmla="*/ 3482652 w 3743843"/>
              <a:gd name="connsiteY135" fmla="*/ 1559609 h 1897845"/>
              <a:gd name="connsiteX136" fmla="*/ 3620497 w 3743843"/>
              <a:gd name="connsiteY136" fmla="*/ 1610063 h 1897845"/>
              <a:gd name="connsiteX137" fmla="*/ 3707430 w 3743843"/>
              <a:gd name="connsiteY137" fmla="*/ 1645923 h 1897845"/>
              <a:gd name="connsiteX138" fmla="*/ 3738047 w 3743843"/>
              <a:gd name="connsiteY138" fmla="*/ 1661209 h 1897845"/>
              <a:gd name="connsiteX139" fmla="*/ 3743843 w 3743843"/>
              <a:gd name="connsiteY139" fmla="*/ 1682753 h 1897845"/>
              <a:gd name="connsiteX140" fmla="*/ 3740218 w 3743843"/>
              <a:gd name="connsiteY140" fmla="*/ 1706560 h 1897845"/>
              <a:gd name="connsiteX141" fmla="*/ 3740218 w 3743843"/>
              <a:gd name="connsiteY141" fmla="*/ 1771861 h 1897845"/>
              <a:gd name="connsiteX142" fmla="*/ 3743843 w 3743843"/>
              <a:gd name="connsiteY142" fmla="*/ 1811970 h 1897845"/>
              <a:gd name="connsiteX143" fmla="*/ 3738440 w 3743843"/>
              <a:gd name="connsiteY143" fmla="*/ 1849862 h 1897845"/>
              <a:gd name="connsiteX144" fmla="*/ 3734561 w 3743843"/>
              <a:gd name="connsiteY144" fmla="*/ 1897845 h 1897845"/>
              <a:gd name="connsiteX0" fmla="*/ 3734561 w 3743843"/>
              <a:gd name="connsiteY0" fmla="*/ 1912352 h 1912352"/>
              <a:gd name="connsiteX1" fmla="*/ 0 w 3743843"/>
              <a:gd name="connsiteY1" fmla="*/ 1891634 h 1912352"/>
              <a:gd name="connsiteX2" fmla="*/ 17507 w 3743843"/>
              <a:gd name="connsiteY2" fmla="*/ 1736353 h 1912352"/>
              <a:gd name="connsiteX3" fmla="*/ 31666 w 3743843"/>
              <a:gd name="connsiteY3" fmla="*/ 1564210 h 1912352"/>
              <a:gd name="connsiteX4" fmla="*/ 71665 w 3743843"/>
              <a:gd name="connsiteY4" fmla="*/ 1369623 h 1912352"/>
              <a:gd name="connsiteX5" fmla="*/ 73106 w 3743843"/>
              <a:gd name="connsiteY5" fmla="*/ 1149682 h 1912352"/>
              <a:gd name="connsiteX6" fmla="*/ 70850 w 3743843"/>
              <a:gd name="connsiteY6" fmla="*/ 1011830 h 1912352"/>
              <a:gd name="connsiteX7" fmla="*/ 72250 w 3743843"/>
              <a:gd name="connsiteY7" fmla="*/ 940548 h 1912352"/>
              <a:gd name="connsiteX8" fmla="*/ 110869 w 3743843"/>
              <a:gd name="connsiteY8" fmla="*/ 912122 h 1912352"/>
              <a:gd name="connsiteX9" fmla="*/ 151628 w 3743843"/>
              <a:gd name="connsiteY9" fmla="*/ 908867 h 1912352"/>
              <a:gd name="connsiteX10" fmla="*/ 170695 w 3743843"/>
              <a:gd name="connsiteY10" fmla="*/ 904318 h 1912352"/>
              <a:gd name="connsiteX11" fmla="*/ 176137 w 3743843"/>
              <a:gd name="connsiteY11" fmla="*/ 887162 h 1912352"/>
              <a:gd name="connsiteX12" fmla="*/ 181679 w 3743843"/>
              <a:gd name="connsiteY12" fmla="*/ 870836 h 1912352"/>
              <a:gd name="connsiteX13" fmla="*/ 188811 w 3743843"/>
              <a:gd name="connsiteY13" fmla="*/ 850401 h 1912352"/>
              <a:gd name="connsiteX14" fmla="*/ 196061 w 3743843"/>
              <a:gd name="connsiteY14" fmla="*/ 826825 h 1912352"/>
              <a:gd name="connsiteX15" fmla="*/ 220687 w 3743843"/>
              <a:gd name="connsiteY15" fmla="*/ 765565 h 1912352"/>
              <a:gd name="connsiteX16" fmla="*/ 255656 w 3743843"/>
              <a:gd name="connsiteY16" fmla="*/ 739380 h 1912352"/>
              <a:gd name="connsiteX17" fmla="*/ 279473 w 3743843"/>
              <a:gd name="connsiteY17" fmla="*/ 727049 h 1912352"/>
              <a:gd name="connsiteX18" fmla="*/ 279505 w 3743843"/>
              <a:gd name="connsiteY18" fmla="*/ 705298 h 1912352"/>
              <a:gd name="connsiteX19" fmla="*/ 287989 w 3743843"/>
              <a:gd name="connsiteY19" fmla="*/ 672970 h 1912352"/>
              <a:gd name="connsiteX20" fmla="*/ 300231 w 3743843"/>
              <a:gd name="connsiteY20" fmla="*/ 664750 h 1912352"/>
              <a:gd name="connsiteX21" fmla="*/ 315777 w 3743843"/>
              <a:gd name="connsiteY21" fmla="*/ 717490 h 1912352"/>
              <a:gd name="connsiteX22" fmla="*/ 336553 w 3743843"/>
              <a:gd name="connsiteY22" fmla="*/ 745822 h 1912352"/>
              <a:gd name="connsiteX23" fmla="*/ 390188 w 3743843"/>
              <a:gd name="connsiteY23" fmla="*/ 836777 h 1912352"/>
              <a:gd name="connsiteX24" fmla="*/ 396051 w 3743843"/>
              <a:gd name="connsiteY24" fmla="*/ 854303 h 1912352"/>
              <a:gd name="connsiteX25" fmla="*/ 398683 w 3743843"/>
              <a:gd name="connsiteY25" fmla="*/ 872522 h 1912352"/>
              <a:gd name="connsiteX26" fmla="*/ 401816 w 3743843"/>
              <a:gd name="connsiteY26" fmla="*/ 892542 h 1912352"/>
              <a:gd name="connsiteX27" fmla="*/ 508041 w 3743843"/>
              <a:gd name="connsiteY27" fmla="*/ 899331 h 1912352"/>
              <a:gd name="connsiteX28" fmla="*/ 535326 w 3743843"/>
              <a:gd name="connsiteY28" fmla="*/ 867188 h 1912352"/>
              <a:gd name="connsiteX29" fmla="*/ 571925 w 3743843"/>
              <a:gd name="connsiteY29" fmla="*/ 863101 h 1912352"/>
              <a:gd name="connsiteX30" fmla="*/ 618825 w 3743843"/>
              <a:gd name="connsiteY30" fmla="*/ 857421 h 1912352"/>
              <a:gd name="connsiteX31" fmla="*/ 670955 w 3743843"/>
              <a:gd name="connsiteY31" fmla="*/ 848254 h 1912352"/>
              <a:gd name="connsiteX32" fmla="*/ 713066 w 3743843"/>
              <a:gd name="connsiteY32" fmla="*/ 839248 h 1912352"/>
              <a:gd name="connsiteX33" fmla="*/ 726811 w 3743843"/>
              <a:gd name="connsiteY33" fmla="*/ 808214 h 1912352"/>
              <a:gd name="connsiteX34" fmla="*/ 744466 w 3743843"/>
              <a:gd name="connsiteY34" fmla="*/ 744806 h 1912352"/>
              <a:gd name="connsiteX35" fmla="*/ 756833 w 3743843"/>
              <a:gd name="connsiteY35" fmla="*/ 723055 h 1912352"/>
              <a:gd name="connsiteX36" fmla="*/ 777685 w 3743843"/>
              <a:gd name="connsiteY36" fmla="*/ 693198 h 1912352"/>
              <a:gd name="connsiteX37" fmla="*/ 847404 w 3743843"/>
              <a:gd name="connsiteY37" fmla="*/ 652258 h 1912352"/>
              <a:gd name="connsiteX38" fmla="*/ 863544 w 3743843"/>
              <a:gd name="connsiteY38" fmla="*/ 639743 h 1912352"/>
              <a:gd name="connsiteX39" fmla="*/ 869042 w 3743843"/>
              <a:gd name="connsiteY39" fmla="*/ 610233 h 1912352"/>
              <a:gd name="connsiteX40" fmla="*/ 876835 w 3743843"/>
              <a:gd name="connsiteY40" fmla="*/ 569823 h 1912352"/>
              <a:gd name="connsiteX41" fmla="*/ 900580 w 3743843"/>
              <a:gd name="connsiteY41" fmla="*/ 577282 h 1912352"/>
              <a:gd name="connsiteX42" fmla="*/ 906449 w 3743843"/>
              <a:gd name="connsiteY42" fmla="*/ 601088 h 1912352"/>
              <a:gd name="connsiteX43" fmla="*/ 910742 w 3743843"/>
              <a:gd name="connsiteY43" fmla="*/ 613996 h 1912352"/>
              <a:gd name="connsiteX44" fmla="*/ 912912 w 3743843"/>
              <a:gd name="connsiteY44" fmla="*/ 638357 h 1912352"/>
              <a:gd name="connsiteX45" fmla="*/ 933732 w 3743843"/>
              <a:gd name="connsiteY45" fmla="*/ 657777 h 1912352"/>
              <a:gd name="connsiteX46" fmla="*/ 1012274 w 3743843"/>
              <a:gd name="connsiteY46" fmla="*/ 724001 h 1912352"/>
              <a:gd name="connsiteX47" fmla="*/ 1015204 w 3743843"/>
              <a:gd name="connsiteY47" fmla="*/ 728874 h 1912352"/>
              <a:gd name="connsiteX48" fmla="*/ 1046902 w 3743843"/>
              <a:gd name="connsiteY48" fmla="*/ 822346 h 1912352"/>
              <a:gd name="connsiteX49" fmla="*/ 1049340 w 3743843"/>
              <a:gd name="connsiteY49" fmla="*/ 847076 h 1912352"/>
              <a:gd name="connsiteX50" fmla="*/ 1067990 w 3743843"/>
              <a:gd name="connsiteY50" fmla="*/ 859914 h 1912352"/>
              <a:gd name="connsiteX51" fmla="*/ 1101879 w 3743843"/>
              <a:gd name="connsiteY51" fmla="*/ 878710 h 1912352"/>
              <a:gd name="connsiteX52" fmla="*/ 1158968 w 3743843"/>
              <a:gd name="connsiteY52" fmla="*/ 905103 h 1912352"/>
              <a:gd name="connsiteX53" fmla="*/ 1200823 w 3743843"/>
              <a:gd name="connsiteY53" fmla="*/ 925516 h 1912352"/>
              <a:gd name="connsiteX54" fmla="*/ 1254273 w 3743843"/>
              <a:gd name="connsiteY54" fmla="*/ 926047 h 1912352"/>
              <a:gd name="connsiteX55" fmla="*/ 1307724 w 3743843"/>
              <a:gd name="connsiteY55" fmla="*/ 926578 h 1912352"/>
              <a:gd name="connsiteX56" fmla="*/ 1310420 w 3743843"/>
              <a:gd name="connsiteY56" fmla="*/ 910784 h 1912352"/>
              <a:gd name="connsiteX57" fmla="*/ 1316396 w 3743843"/>
              <a:gd name="connsiteY57" fmla="*/ 890833 h 1912352"/>
              <a:gd name="connsiteX58" fmla="*/ 1322265 w 3743843"/>
              <a:gd name="connsiteY58" fmla="*/ 872176 h 1912352"/>
              <a:gd name="connsiteX59" fmla="*/ 1373772 w 3743843"/>
              <a:gd name="connsiteY59" fmla="*/ 804358 h 1912352"/>
              <a:gd name="connsiteX60" fmla="*/ 1385917 w 3743843"/>
              <a:gd name="connsiteY60" fmla="*/ 786901 h 1912352"/>
              <a:gd name="connsiteX61" fmla="*/ 1389237 w 3743843"/>
              <a:gd name="connsiteY61" fmla="*/ 770414 h 1912352"/>
              <a:gd name="connsiteX62" fmla="*/ 1393772 w 3743843"/>
              <a:gd name="connsiteY62" fmla="*/ 758176 h 1912352"/>
              <a:gd name="connsiteX63" fmla="*/ 1399411 w 3743843"/>
              <a:gd name="connsiteY63" fmla="*/ 747924 h 1912352"/>
              <a:gd name="connsiteX64" fmla="*/ 1418552 w 3743843"/>
              <a:gd name="connsiteY64" fmla="*/ 783876 h 1912352"/>
              <a:gd name="connsiteX65" fmla="*/ 1436393 w 3743843"/>
              <a:gd name="connsiteY65" fmla="*/ 810269 h 1912352"/>
              <a:gd name="connsiteX66" fmla="*/ 1482765 w 3743843"/>
              <a:gd name="connsiteY66" fmla="*/ 911153 h 1912352"/>
              <a:gd name="connsiteX67" fmla="*/ 1489174 w 3743843"/>
              <a:gd name="connsiteY67" fmla="*/ 942903 h 1912352"/>
              <a:gd name="connsiteX68" fmla="*/ 1519438 w 3743843"/>
              <a:gd name="connsiteY68" fmla="*/ 933829 h 1912352"/>
              <a:gd name="connsiteX69" fmla="*/ 1581004 w 3743843"/>
              <a:gd name="connsiteY69" fmla="*/ 935168 h 1912352"/>
              <a:gd name="connsiteX70" fmla="*/ 1610836 w 3743843"/>
              <a:gd name="connsiteY70" fmla="*/ 948330 h 1912352"/>
              <a:gd name="connsiteX71" fmla="*/ 1637136 w 3743843"/>
              <a:gd name="connsiteY71" fmla="*/ 962092 h 1912352"/>
              <a:gd name="connsiteX72" fmla="*/ 1648819 w 3743843"/>
              <a:gd name="connsiteY72" fmla="*/ 992410 h 1912352"/>
              <a:gd name="connsiteX73" fmla="*/ 1647041 w 3743843"/>
              <a:gd name="connsiteY73" fmla="*/ 1052423 h 1912352"/>
              <a:gd name="connsiteX74" fmla="*/ 1645032 w 3743843"/>
              <a:gd name="connsiteY74" fmla="*/ 1139361 h 1912352"/>
              <a:gd name="connsiteX75" fmla="*/ 1646764 w 3743843"/>
              <a:gd name="connsiteY75" fmla="*/ 1221611 h 1912352"/>
              <a:gd name="connsiteX76" fmla="*/ 1653114 w 3743843"/>
              <a:gd name="connsiteY76" fmla="*/ 1282594 h 1912352"/>
              <a:gd name="connsiteX77" fmla="*/ 1658817 w 3743843"/>
              <a:gd name="connsiteY77" fmla="*/ 1328960 h 1912352"/>
              <a:gd name="connsiteX78" fmla="*/ 1706751 w 3743843"/>
              <a:gd name="connsiteY78" fmla="*/ 1310234 h 1912352"/>
              <a:gd name="connsiteX79" fmla="*/ 1764129 w 3743843"/>
              <a:gd name="connsiteY79" fmla="*/ 1321710 h 1912352"/>
              <a:gd name="connsiteX80" fmla="*/ 1803082 w 3743843"/>
              <a:gd name="connsiteY80" fmla="*/ 1366483 h 1912352"/>
              <a:gd name="connsiteX81" fmla="*/ 1808415 w 3743843"/>
              <a:gd name="connsiteY81" fmla="*/ 1383894 h 1912352"/>
              <a:gd name="connsiteX82" fmla="*/ 1813865 w 3743843"/>
              <a:gd name="connsiteY82" fmla="*/ 1402343 h 1912352"/>
              <a:gd name="connsiteX83" fmla="*/ 1819914 w 3743843"/>
              <a:gd name="connsiteY83" fmla="*/ 1416013 h 1912352"/>
              <a:gd name="connsiteX84" fmla="*/ 1966834 w 3743843"/>
              <a:gd name="connsiteY84" fmla="*/ 1425342 h 1912352"/>
              <a:gd name="connsiteX85" fmla="*/ 1989439 w 3743843"/>
              <a:gd name="connsiteY85" fmla="*/ 1416960 h 1912352"/>
              <a:gd name="connsiteX86" fmla="*/ 2026452 w 3743843"/>
              <a:gd name="connsiteY86" fmla="*/ 1402043 h 1912352"/>
              <a:gd name="connsiteX87" fmla="*/ 2062148 w 3743843"/>
              <a:gd name="connsiteY87" fmla="*/ 1394561 h 1912352"/>
              <a:gd name="connsiteX88" fmla="*/ 2110452 w 3743843"/>
              <a:gd name="connsiteY88" fmla="*/ 1387172 h 1912352"/>
              <a:gd name="connsiteX89" fmla="*/ 2152129 w 3743843"/>
              <a:gd name="connsiteY89" fmla="*/ 1383940 h 1912352"/>
              <a:gd name="connsiteX90" fmla="*/ 2215811 w 3743843"/>
              <a:gd name="connsiteY90" fmla="*/ 1387588 h 1912352"/>
              <a:gd name="connsiteX91" fmla="*/ 2236707 w 3743843"/>
              <a:gd name="connsiteY91" fmla="*/ 1408485 h 1912352"/>
              <a:gd name="connsiteX92" fmla="*/ 2245481 w 3743843"/>
              <a:gd name="connsiteY92" fmla="*/ 1428805 h 1912352"/>
              <a:gd name="connsiteX93" fmla="*/ 2282632 w 3743843"/>
              <a:gd name="connsiteY93" fmla="*/ 1439150 h 1912352"/>
              <a:gd name="connsiteX94" fmla="*/ 2313180 w 3743843"/>
              <a:gd name="connsiteY94" fmla="*/ 1440743 h 1912352"/>
              <a:gd name="connsiteX95" fmla="*/ 2330428 w 3743843"/>
              <a:gd name="connsiteY95" fmla="*/ 1425827 h 1912352"/>
              <a:gd name="connsiteX96" fmla="*/ 2360491 w 3743843"/>
              <a:gd name="connsiteY96" fmla="*/ 1410887 h 1912352"/>
              <a:gd name="connsiteX97" fmla="*/ 2402306 w 3743843"/>
              <a:gd name="connsiteY97" fmla="*/ 1429937 h 1912352"/>
              <a:gd name="connsiteX98" fmla="*/ 2451903 w 3743843"/>
              <a:gd name="connsiteY98" fmla="*/ 1424487 h 1912352"/>
              <a:gd name="connsiteX99" fmla="*/ 2527707 w 3743843"/>
              <a:gd name="connsiteY99" fmla="*/ 1411533 h 1912352"/>
              <a:gd name="connsiteX100" fmla="*/ 2579382 w 3743843"/>
              <a:gd name="connsiteY100" fmla="*/ 1410356 h 1912352"/>
              <a:gd name="connsiteX101" fmla="*/ 2581552 w 3743843"/>
              <a:gd name="connsiteY101" fmla="*/ 1400634 h 1912352"/>
              <a:gd name="connsiteX102" fmla="*/ 2592566 w 3743843"/>
              <a:gd name="connsiteY102" fmla="*/ 1371794 h 1912352"/>
              <a:gd name="connsiteX103" fmla="*/ 2598961 w 3743843"/>
              <a:gd name="connsiteY103" fmla="*/ 1182333 h 1912352"/>
              <a:gd name="connsiteX104" fmla="*/ 2596145 w 3743843"/>
              <a:gd name="connsiteY104" fmla="*/ 1158134 h 1912352"/>
              <a:gd name="connsiteX105" fmla="*/ 2600716 w 3743843"/>
              <a:gd name="connsiteY105" fmla="*/ 1135620 h 1912352"/>
              <a:gd name="connsiteX106" fmla="*/ 2611892 w 3743843"/>
              <a:gd name="connsiteY106" fmla="*/ 983890 h 1912352"/>
              <a:gd name="connsiteX107" fmla="*/ 2619119 w 3743843"/>
              <a:gd name="connsiteY107" fmla="*/ 605522 h 1912352"/>
              <a:gd name="connsiteX108" fmla="*/ 2626369 w 3743843"/>
              <a:gd name="connsiteY108" fmla="*/ 317114 h 1912352"/>
              <a:gd name="connsiteX109" fmla="*/ 2630202 w 3743843"/>
              <a:gd name="connsiteY109" fmla="*/ 178529 h 1912352"/>
              <a:gd name="connsiteX110" fmla="*/ 2647358 w 3743843"/>
              <a:gd name="connsiteY110" fmla="*/ 36996 h 1912352"/>
              <a:gd name="connsiteX111" fmla="*/ 2677328 w 3743843"/>
              <a:gd name="connsiteY111" fmla="*/ 22079 h 1912352"/>
              <a:gd name="connsiteX112" fmla="*/ 2684486 w 3743843"/>
              <a:gd name="connsiteY112" fmla="*/ 34147 h 1912352"/>
              <a:gd name="connsiteX113" fmla="*/ 2692371 w 3743843"/>
              <a:gd name="connsiteY113" fmla="*/ 452523 h 1912352"/>
              <a:gd name="connsiteX114" fmla="*/ 2706167 w 3743843"/>
              <a:gd name="connsiteY114" fmla="*/ 504080 h 1912352"/>
              <a:gd name="connsiteX115" fmla="*/ 2713417 w 3743843"/>
              <a:gd name="connsiteY115" fmla="*/ 585571 h 1912352"/>
              <a:gd name="connsiteX116" fmla="*/ 2721014 w 3743843"/>
              <a:gd name="connsiteY116" fmla="*/ 898684 h 1912352"/>
              <a:gd name="connsiteX117" fmla="*/ 2724593 w 3743843"/>
              <a:gd name="connsiteY117" fmla="*/ 1124721 h 1912352"/>
              <a:gd name="connsiteX118" fmla="*/ 2733621 w 3743843"/>
              <a:gd name="connsiteY118" fmla="*/ 1134442 h 1912352"/>
              <a:gd name="connsiteX119" fmla="*/ 2738100 w 3743843"/>
              <a:gd name="connsiteY119" fmla="*/ 1160027 h 1912352"/>
              <a:gd name="connsiteX120" fmla="*/ 2733713 w 3743843"/>
              <a:gd name="connsiteY120" fmla="*/ 1261442 h 1912352"/>
              <a:gd name="connsiteX121" fmla="*/ 2733852 w 3743843"/>
              <a:gd name="connsiteY121" fmla="*/ 1358286 h 1912352"/>
              <a:gd name="connsiteX122" fmla="*/ 2743688 w 3743843"/>
              <a:gd name="connsiteY122" fmla="*/ 1373641 h 1912352"/>
              <a:gd name="connsiteX123" fmla="*/ 2753501 w 3743843"/>
              <a:gd name="connsiteY123" fmla="*/ 1395854 h 1912352"/>
              <a:gd name="connsiteX124" fmla="*/ 2800904 w 3743843"/>
              <a:gd name="connsiteY124" fmla="*/ 1413819 h 1912352"/>
              <a:gd name="connsiteX125" fmla="*/ 2851448 w 3743843"/>
              <a:gd name="connsiteY125" fmla="*/ 1427697 h 1912352"/>
              <a:gd name="connsiteX126" fmla="*/ 2934709 w 3743843"/>
              <a:gd name="connsiteY126" fmla="*/ 1441736 h 1912352"/>
              <a:gd name="connsiteX127" fmla="*/ 3049765 w 3743843"/>
              <a:gd name="connsiteY127" fmla="*/ 1463557 h 1912352"/>
              <a:gd name="connsiteX128" fmla="*/ 3078073 w 3743843"/>
              <a:gd name="connsiteY128" fmla="*/ 1476465 h 1912352"/>
              <a:gd name="connsiteX129" fmla="*/ 3098138 w 3743843"/>
              <a:gd name="connsiteY129" fmla="*/ 1483970 h 1912352"/>
              <a:gd name="connsiteX130" fmla="*/ 3098138 w 3743843"/>
              <a:gd name="connsiteY130" fmla="*/ 1506991 h 1912352"/>
              <a:gd name="connsiteX131" fmla="*/ 3098138 w 3743843"/>
              <a:gd name="connsiteY131" fmla="*/ 1530036 h 1912352"/>
              <a:gd name="connsiteX132" fmla="*/ 3120813 w 3743843"/>
              <a:gd name="connsiteY132" fmla="*/ 1532045 h 1912352"/>
              <a:gd name="connsiteX133" fmla="*/ 3263184 w 3743843"/>
              <a:gd name="connsiteY133" fmla="*/ 1538025 h 1912352"/>
              <a:gd name="connsiteX134" fmla="*/ 3397404 w 3743843"/>
              <a:gd name="connsiteY134" fmla="*/ 1545299 h 1912352"/>
              <a:gd name="connsiteX135" fmla="*/ 3482652 w 3743843"/>
              <a:gd name="connsiteY135" fmla="*/ 1574116 h 1912352"/>
              <a:gd name="connsiteX136" fmla="*/ 3620497 w 3743843"/>
              <a:gd name="connsiteY136" fmla="*/ 1624570 h 1912352"/>
              <a:gd name="connsiteX137" fmla="*/ 3707430 w 3743843"/>
              <a:gd name="connsiteY137" fmla="*/ 1660430 h 1912352"/>
              <a:gd name="connsiteX138" fmla="*/ 3738047 w 3743843"/>
              <a:gd name="connsiteY138" fmla="*/ 1675716 h 1912352"/>
              <a:gd name="connsiteX139" fmla="*/ 3743843 w 3743843"/>
              <a:gd name="connsiteY139" fmla="*/ 1697260 h 1912352"/>
              <a:gd name="connsiteX140" fmla="*/ 3740218 w 3743843"/>
              <a:gd name="connsiteY140" fmla="*/ 1721067 h 1912352"/>
              <a:gd name="connsiteX141" fmla="*/ 3740218 w 3743843"/>
              <a:gd name="connsiteY141" fmla="*/ 1786368 h 1912352"/>
              <a:gd name="connsiteX142" fmla="*/ 3743843 w 3743843"/>
              <a:gd name="connsiteY142" fmla="*/ 1826477 h 1912352"/>
              <a:gd name="connsiteX143" fmla="*/ 3738440 w 3743843"/>
              <a:gd name="connsiteY143" fmla="*/ 1864369 h 1912352"/>
              <a:gd name="connsiteX144" fmla="*/ 3734561 w 3743843"/>
              <a:gd name="connsiteY144" fmla="*/ 1912352 h 1912352"/>
              <a:gd name="connsiteX0" fmla="*/ 3734561 w 3743843"/>
              <a:gd name="connsiteY0" fmla="*/ 1920536 h 1920536"/>
              <a:gd name="connsiteX1" fmla="*/ 0 w 3743843"/>
              <a:gd name="connsiteY1" fmla="*/ 1899818 h 1920536"/>
              <a:gd name="connsiteX2" fmla="*/ 17507 w 3743843"/>
              <a:gd name="connsiteY2" fmla="*/ 1744537 h 1920536"/>
              <a:gd name="connsiteX3" fmla="*/ 31666 w 3743843"/>
              <a:gd name="connsiteY3" fmla="*/ 1572394 h 1920536"/>
              <a:gd name="connsiteX4" fmla="*/ 71665 w 3743843"/>
              <a:gd name="connsiteY4" fmla="*/ 1377807 h 1920536"/>
              <a:gd name="connsiteX5" fmla="*/ 73106 w 3743843"/>
              <a:gd name="connsiteY5" fmla="*/ 1157866 h 1920536"/>
              <a:gd name="connsiteX6" fmla="*/ 70850 w 3743843"/>
              <a:gd name="connsiteY6" fmla="*/ 1020014 h 1920536"/>
              <a:gd name="connsiteX7" fmla="*/ 72250 w 3743843"/>
              <a:gd name="connsiteY7" fmla="*/ 948732 h 1920536"/>
              <a:gd name="connsiteX8" fmla="*/ 110869 w 3743843"/>
              <a:gd name="connsiteY8" fmla="*/ 920306 h 1920536"/>
              <a:gd name="connsiteX9" fmla="*/ 151628 w 3743843"/>
              <a:gd name="connsiteY9" fmla="*/ 917051 h 1920536"/>
              <a:gd name="connsiteX10" fmla="*/ 170695 w 3743843"/>
              <a:gd name="connsiteY10" fmla="*/ 912502 h 1920536"/>
              <a:gd name="connsiteX11" fmla="*/ 176137 w 3743843"/>
              <a:gd name="connsiteY11" fmla="*/ 895346 h 1920536"/>
              <a:gd name="connsiteX12" fmla="*/ 181679 w 3743843"/>
              <a:gd name="connsiteY12" fmla="*/ 879020 h 1920536"/>
              <a:gd name="connsiteX13" fmla="*/ 188811 w 3743843"/>
              <a:gd name="connsiteY13" fmla="*/ 858585 h 1920536"/>
              <a:gd name="connsiteX14" fmla="*/ 196061 w 3743843"/>
              <a:gd name="connsiteY14" fmla="*/ 835009 h 1920536"/>
              <a:gd name="connsiteX15" fmla="*/ 220687 w 3743843"/>
              <a:gd name="connsiteY15" fmla="*/ 773749 h 1920536"/>
              <a:gd name="connsiteX16" fmla="*/ 255656 w 3743843"/>
              <a:gd name="connsiteY16" fmla="*/ 747564 h 1920536"/>
              <a:gd name="connsiteX17" fmla="*/ 279473 w 3743843"/>
              <a:gd name="connsiteY17" fmla="*/ 735233 h 1920536"/>
              <a:gd name="connsiteX18" fmla="*/ 279505 w 3743843"/>
              <a:gd name="connsiteY18" fmla="*/ 713482 h 1920536"/>
              <a:gd name="connsiteX19" fmla="*/ 287989 w 3743843"/>
              <a:gd name="connsiteY19" fmla="*/ 681154 h 1920536"/>
              <a:gd name="connsiteX20" fmla="*/ 300231 w 3743843"/>
              <a:gd name="connsiteY20" fmla="*/ 672934 h 1920536"/>
              <a:gd name="connsiteX21" fmla="*/ 315777 w 3743843"/>
              <a:gd name="connsiteY21" fmla="*/ 725674 h 1920536"/>
              <a:gd name="connsiteX22" fmla="*/ 336553 w 3743843"/>
              <a:gd name="connsiteY22" fmla="*/ 754006 h 1920536"/>
              <a:gd name="connsiteX23" fmla="*/ 390188 w 3743843"/>
              <a:gd name="connsiteY23" fmla="*/ 844961 h 1920536"/>
              <a:gd name="connsiteX24" fmla="*/ 396051 w 3743843"/>
              <a:gd name="connsiteY24" fmla="*/ 862487 h 1920536"/>
              <a:gd name="connsiteX25" fmla="*/ 398683 w 3743843"/>
              <a:gd name="connsiteY25" fmla="*/ 880706 h 1920536"/>
              <a:gd name="connsiteX26" fmla="*/ 401816 w 3743843"/>
              <a:gd name="connsiteY26" fmla="*/ 900726 h 1920536"/>
              <a:gd name="connsiteX27" fmla="*/ 508041 w 3743843"/>
              <a:gd name="connsiteY27" fmla="*/ 907515 h 1920536"/>
              <a:gd name="connsiteX28" fmla="*/ 535326 w 3743843"/>
              <a:gd name="connsiteY28" fmla="*/ 875372 h 1920536"/>
              <a:gd name="connsiteX29" fmla="*/ 571925 w 3743843"/>
              <a:gd name="connsiteY29" fmla="*/ 871285 h 1920536"/>
              <a:gd name="connsiteX30" fmla="*/ 618825 w 3743843"/>
              <a:gd name="connsiteY30" fmla="*/ 865605 h 1920536"/>
              <a:gd name="connsiteX31" fmla="*/ 670955 w 3743843"/>
              <a:gd name="connsiteY31" fmla="*/ 856438 h 1920536"/>
              <a:gd name="connsiteX32" fmla="*/ 713066 w 3743843"/>
              <a:gd name="connsiteY32" fmla="*/ 847432 h 1920536"/>
              <a:gd name="connsiteX33" fmla="*/ 726811 w 3743843"/>
              <a:gd name="connsiteY33" fmla="*/ 816398 h 1920536"/>
              <a:gd name="connsiteX34" fmla="*/ 744466 w 3743843"/>
              <a:gd name="connsiteY34" fmla="*/ 752990 h 1920536"/>
              <a:gd name="connsiteX35" fmla="*/ 756833 w 3743843"/>
              <a:gd name="connsiteY35" fmla="*/ 731239 h 1920536"/>
              <a:gd name="connsiteX36" fmla="*/ 777685 w 3743843"/>
              <a:gd name="connsiteY36" fmla="*/ 701382 h 1920536"/>
              <a:gd name="connsiteX37" fmla="*/ 847404 w 3743843"/>
              <a:gd name="connsiteY37" fmla="*/ 660442 h 1920536"/>
              <a:gd name="connsiteX38" fmla="*/ 863544 w 3743843"/>
              <a:gd name="connsiteY38" fmla="*/ 647927 h 1920536"/>
              <a:gd name="connsiteX39" fmla="*/ 869042 w 3743843"/>
              <a:gd name="connsiteY39" fmla="*/ 618417 h 1920536"/>
              <a:gd name="connsiteX40" fmla="*/ 876835 w 3743843"/>
              <a:gd name="connsiteY40" fmla="*/ 578007 h 1920536"/>
              <a:gd name="connsiteX41" fmla="*/ 900580 w 3743843"/>
              <a:gd name="connsiteY41" fmla="*/ 585466 h 1920536"/>
              <a:gd name="connsiteX42" fmla="*/ 906449 w 3743843"/>
              <a:gd name="connsiteY42" fmla="*/ 609272 h 1920536"/>
              <a:gd name="connsiteX43" fmla="*/ 910742 w 3743843"/>
              <a:gd name="connsiteY43" fmla="*/ 622180 h 1920536"/>
              <a:gd name="connsiteX44" fmla="*/ 912912 w 3743843"/>
              <a:gd name="connsiteY44" fmla="*/ 646541 h 1920536"/>
              <a:gd name="connsiteX45" fmla="*/ 933732 w 3743843"/>
              <a:gd name="connsiteY45" fmla="*/ 665961 h 1920536"/>
              <a:gd name="connsiteX46" fmla="*/ 1012274 w 3743843"/>
              <a:gd name="connsiteY46" fmla="*/ 732185 h 1920536"/>
              <a:gd name="connsiteX47" fmla="*/ 1015204 w 3743843"/>
              <a:gd name="connsiteY47" fmla="*/ 737058 h 1920536"/>
              <a:gd name="connsiteX48" fmla="*/ 1046902 w 3743843"/>
              <a:gd name="connsiteY48" fmla="*/ 830530 h 1920536"/>
              <a:gd name="connsiteX49" fmla="*/ 1049340 w 3743843"/>
              <a:gd name="connsiteY49" fmla="*/ 855260 h 1920536"/>
              <a:gd name="connsiteX50" fmla="*/ 1067990 w 3743843"/>
              <a:gd name="connsiteY50" fmla="*/ 868098 h 1920536"/>
              <a:gd name="connsiteX51" fmla="*/ 1101879 w 3743843"/>
              <a:gd name="connsiteY51" fmla="*/ 886894 h 1920536"/>
              <a:gd name="connsiteX52" fmla="*/ 1158968 w 3743843"/>
              <a:gd name="connsiteY52" fmla="*/ 913287 h 1920536"/>
              <a:gd name="connsiteX53" fmla="*/ 1200823 w 3743843"/>
              <a:gd name="connsiteY53" fmla="*/ 933700 h 1920536"/>
              <a:gd name="connsiteX54" fmla="*/ 1254273 w 3743843"/>
              <a:gd name="connsiteY54" fmla="*/ 934231 h 1920536"/>
              <a:gd name="connsiteX55" fmla="*/ 1307724 w 3743843"/>
              <a:gd name="connsiteY55" fmla="*/ 934762 h 1920536"/>
              <a:gd name="connsiteX56" fmla="*/ 1310420 w 3743843"/>
              <a:gd name="connsiteY56" fmla="*/ 918968 h 1920536"/>
              <a:gd name="connsiteX57" fmla="*/ 1316396 w 3743843"/>
              <a:gd name="connsiteY57" fmla="*/ 899017 h 1920536"/>
              <a:gd name="connsiteX58" fmla="*/ 1322265 w 3743843"/>
              <a:gd name="connsiteY58" fmla="*/ 880360 h 1920536"/>
              <a:gd name="connsiteX59" fmla="*/ 1373772 w 3743843"/>
              <a:gd name="connsiteY59" fmla="*/ 812542 h 1920536"/>
              <a:gd name="connsiteX60" fmla="*/ 1385917 w 3743843"/>
              <a:gd name="connsiteY60" fmla="*/ 795085 h 1920536"/>
              <a:gd name="connsiteX61" fmla="*/ 1389237 w 3743843"/>
              <a:gd name="connsiteY61" fmla="*/ 778598 h 1920536"/>
              <a:gd name="connsiteX62" fmla="*/ 1393772 w 3743843"/>
              <a:gd name="connsiteY62" fmla="*/ 766360 h 1920536"/>
              <a:gd name="connsiteX63" fmla="*/ 1399411 w 3743843"/>
              <a:gd name="connsiteY63" fmla="*/ 756108 h 1920536"/>
              <a:gd name="connsiteX64" fmla="*/ 1418552 w 3743843"/>
              <a:gd name="connsiteY64" fmla="*/ 792060 h 1920536"/>
              <a:gd name="connsiteX65" fmla="*/ 1436393 w 3743843"/>
              <a:gd name="connsiteY65" fmla="*/ 818453 h 1920536"/>
              <a:gd name="connsiteX66" fmla="*/ 1482765 w 3743843"/>
              <a:gd name="connsiteY66" fmla="*/ 919337 h 1920536"/>
              <a:gd name="connsiteX67" fmla="*/ 1489174 w 3743843"/>
              <a:gd name="connsiteY67" fmla="*/ 951087 h 1920536"/>
              <a:gd name="connsiteX68" fmla="*/ 1519438 w 3743843"/>
              <a:gd name="connsiteY68" fmla="*/ 942013 h 1920536"/>
              <a:gd name="connsiteX69" fmla="*/ 1581004 w 3743843"/>
              <a:gd name="connsiteY69" fmla="*/ 943352 h 1920536"/>
              <a:gd name="connsiteX70" fmla="*/ 1610836 w 3743843"/>
              <a:gd name="connsiteY70" fmla="*/ 956514 h 1920536"/>
              <a:gd name="connsiteX71" fmla="*/ 1637136 w 3743843"/>
              <a:gd name="connsiteY71" fmla="*/ 970276 h 1920536"/>
              <a:gd name="connsiteX72" fmla="*/ 1648819 w 3743843"/>
              <a:gd name="connsiteY72" fmla="*/ 1000594 h 1920536"/>
              <a:gd name="connsiteX73" fmla="*/ 1647041 w 3743843"/>
              <a:gd name="connsiteY73" fmla="*/ 1060607 h 1920536"/>
              <a:gd name="connsiteX74" fmla="*/ 1645032 w 3743843"/>
              <a:gd name="connsiteY74" fmla="*/ 1147545 h 1920536"/>
              <a:gd name="connsiteX75" fmla="*/ 1646764 w 3743843"/>
              <a:gd name="connsiteY75" fmla="*/ 1229795 h 1920536"/>
              <a:gd name="connsiteX76" fmla="*/ 1653114 w 3743843"/>
              <a:gd name="connsiteY76" fmla="*/ 1290778 h 1920536"/>
              <a:gd name="connsiteX77" fmla="*/ 1658817 w 3743843"/>
              <a:gd name="connsiteY77" fmla="*/ 1337144 h 1920536"/>
              <a:gd name="connsiteX78" fmla="*/ 1706751 w 3743843"/>
              <a:gd name="connsiteY78" fmla="*/ 1318418 h 1920536"/>
              <a:gd name="connsiteX79" fmla="*/ 1764129 w 3743843"/>
              <a:gd name="connsiteY79" fmla="*/ 1329894 h 1920536"/>
              <a:gd name="connsiteX80" fmla="*/ 1803082 w 3743843"/>
              <a:gd name="connsiteY80" fmla="*/ 1374667 h 1920536"/>
              <a:gd name="connsiteX81" fmla="*/ 1808415 w 3743843"/>
              <a:gd name="connsiteY81" fmla="*/ 1392078 h 1920536"/>
              <a:gd name="connsiteX82" fmla="*/ 1813865 w 3743843"/>
              <a:gd name="connsiteY82" fmla="*/ 1410527 h 1920536"/>
              <a:gd name="connsiteX83" fmla="*/ 1819914 w 3743843"/>
              <a:gd name="connsiteY83" fmla="*/ 1424197 h 1920536"/>
              <a:gd name="connsiteX84" fmla="*/ 1966834 w 3743843"/>
              <a:gd name="connsiteY84" fmla="*/ 1433526 h 1920536"/>
              <a:gd name="connsiteX85" fmla="*/ 1989439 w 3743843"/>
              <a:gd name="connsiteY85" fmla="*/ 1425144 h 1920536"/>
              <a:gd name="connsiteX86" fmla="*/ 2026452 w 3743843"/>
              <a:gd name="connsiteY86" fmla="*/ 1410227 h 1920536"/>
              <a:gd name="connsiteX87" fmla="*/ 2062148 w 3743843"/>
              <a:gd name="connsiteY87" fmla="*/ 1402745 h 1920536"/>
              <a:gd name="connsiteX88" fmla="*/ 2110452 w 3743843"/>
              <a:gd name="connsiteY88" fmla="*/ 1395356 h 1920536"/>
              <a:gd name="connsiteX89" fmla="*/ 2152129 w 3743843"/>
              <a:gd name="connsiteY89" fmla="*/ 1392124 h 1920536"/>
              <a:gd name="connsiteX90" fmla="*/ 2215811 w 3743843"/>
              <a:gd name="connsiteY90" fmla="*/ 1395772 h 1920536"/>
              <a:gd name="connsiteX91" fmla="*/ 2236707 w 3743843"/>
              <a:gd name="connsiteY91" fmla="*/ 1416669 h 1920536"/>
              <a:gd name="connsiteX92" fmla="*/ 2245481 w 3743843"/>
              <a:gd name="connsiteY92" fmla="*/ 1436989 h 1920536"/>
              <a:gd name="connsiteX93" fmla="*/ 2282632 w 3743843"/>
              <a:gd name="connsiteY93" fmla="*/ 1447334 h 1920536"/>
              <a:gd name="connsiteX94" fmla="*/ 2313180 w 3743843"/>
              <a:gd name="connsiteY94" fmla="*/ 1448927 h 1920536"/>
              <a:gd name="connsiteX95" fmla="*/ 2330428 w 3743843"/>
              <a:gd name="connsiteY95" fmla="*/ 1434011 h 1920536"/>
              <a:gd name="connsiteX96" fmla="*/ 2360491 w 3743843"/>
              <a:gd name="connsiteY96" fmla="*/ 1419071 h 1920536"/>
              <a:gd name="connsiteX97" fmla="*/ 2402306 w 3743843"/>
              <a:gd name="connsiteY97" fmla="*/ 1438121 h 1920536"/>
              <a:gd name="connsiteX98" fmla="*/ 2451903 w 3743843"/>
              <a:gd name="connsiteY98" fmla="*/ 1432671 h 1920536"/>
              <a:gd name="connsiteX99" fmla="*/ 2527707 w 3743843"/>
              <a:gd name="connsiteY99" fmla="*/ 1419717 h 1920536"/>
              <a:gd name="connsiteX100" fmla="*/ 2579382 w 3743843"/>
              <a:gd name="connsiteY100" fmla="*/ 1418540 h 1920536"/>
              <a:gd name="connsiteX101" fmla="*/ 2581552 w 3743843"/>
              <a:gd name="connsiteY101" fmla="*/ 1408818 h 1920536"/>
              <a:gd name="connsiteX102" fmla="*/ 2592566 w 3743843"/>
              <a:gd name="connsiteY102" fmla="*/ 1379978 h 1920536"/>
              <a:gd name="connsiteX103" fmla="*/ 2598961 w 3743843"/>
              <a:gd name="connsiteY103" fmla="*/ 1190517 h 1920536"/>
              <a:gd name="connsiteX104" fmla="*/ 2596145 w 3743843"/>
              <a:gd name="connsiteY104" fmla="*/ 1166318 h 1920536"/>
              <a:gd name="connsiteX105" fmla="*/ 2600716 w 3743843"/>
              <a:gd name="connsiteY105" fmla="*/ 1143804 h 1920536"/>
              <a:gd name="connsiteX106" fmla="*/ 2611892 w 3743843"/>
              <a:gd name="connsiteY106" fmla="*/ 992074 h 1920536"/>
              <a:gd name="connsiteX107" fmla="*/ 2619119 w 3743843"/>
              <a:gd name="connsiteY107" fmla="*/ 613706 h 1920536"/>
              <a:gd name="connsiteX108" fmla="*/ 2626369 w 3743843"/>
              <a:gd name="connsiteY108" fmla="*/ 325298 h 1920536"/>
              <a:gd name="connsiteX109" fmla="*/ 2630202 w 3743843"/>
              <a:gd name="connsiteY109" fmla="*/ 186713 h 1920536"/>
              <a:gd name="connsiteX110" fmla="*/ 2647358 w 3743843"/>
              <a:gd name="connsiteY110" fmla="*/ 45180 h 1920536"/>
              <a:gd name="connsiteX111" fmla="*/ 2677328 w 3743843"/>
              <a:gd name="connsiteY111" fmla="*/ 30263 h 1920536"/>
              <a:gd name="connsiteX112" fmla="*/ 2665435 w 3743843"/>
              <a:gd name="connsiteY112" fmla="*/ 438577 h 1920536"/>
              <a:gd name="connsiteX113" fmla="*/ 2692371 w 3743843"/>
              <a:gd name="connsiteY113" fmla="*/ 460707 h 1920536"/>
              <a:gd name="connsiteX114" fmla="*/ 2706167 w 3743843"/>
              <a:gd name="connsiteY114" fmla="*/ 512264 h 1920536"/>
              <a:gd name="connsiteX115" fmla="*/ 2713417 w 3743843"/>
              <a:gd name="connsiteY115" fmla="*/ 593755 h 1920536"/>
              <a:gd name="connsiteX116" fmla="*/ 2721014 w 3743843"/>
              <a:gd name="connsiteY116" fmla="*/ 906868 h 1920536"/>
              <a:gd name="connsiteX117" fmla="*/ 2724593 w 3743843"/>
              <a:gd name="connsiteY117" fmla="*/ 1132905 h 1920536"/>
              <a:gd name="connsiteX118" fmla="*/ 2733621 w 3743843"/>
              <a:gd name="connsiteY118" fmla="*/ 1142626 h 1920536"/>
              <a:gd name="connsiteX119" fmla="*/ 2738100 w 3743843"/>
              <a:gd name="connsiteY119" fmla="*/ 1168211 h 1920536"/>
              <a:gd name="connsiteX120" fmla="*/ 2733713 w 3743843"/>
              <a:gd name="connsiteY120" fmla="*/ 1269626 h 1920536"/>
              <a:gd name="connsiteX121" fmla="*/ 2733852 w 3743843"/>
              <a:gd name="connsiteY121" fmla="*/ 1366470 h 1920536"/>
              <a:gd name="connsiteX122" fmla="*/ 2743688 w 3743843"/>
              <a:gd name="connsiteY122" fmla="*/ 1381825 h 1920536"/>
              <a:gd name="connsiteX123" fmla="*/ 2753501 w 3743843"/>
              <a:gd name="connsiteY123" fmla="*/ 1404038 h 1920536"/>
              <a:gd name="connsiteX124" fmla="*/ 2800904 w 3743843"/>
              <a:gd name="connsiteY124" fmla="*/ 1422003 h 1920536"/>
              <a:gd name="connsiteX125" fmla="*/ 2851448 w 3743843"/>
              <a:gd name="connsiteY125" fmla="*/ 1435881 h 1920536"/>
              <a:gd name="connsiteX126" fmla="*/ 2934709 w 3743843"/>
              <a:gd name="connsiteY126" fmla="*/ 1449920 h 1920536"/>
              <a:gd name="connsiteX127" fmla="*/ 3049765 w 3743843"/>
              <a:gd name="connsiteY127" fmla="*/ 1471741 h 1920536"/>
              <a:gd name="connsiteX128" fmla="*/ 3078073 w 3743843"/>
              <a:gd name="connsiteY128" fmla="*/ 1484649 h 1920536"/>
              <a:gd name="connsiteX129" fmla="*/ 3098138 w 3743843"/>
              <a:gd name="connsiteY129" fmla="*/ 1492154 h 1920536"/>
              <a:gd name="connsiteX130" fmla="*/ 3098138 w 3743843"/>
              <a:gd name="connsiteY130" fmla="*/ 1515175 h 1920536"/>
              <a:gd name="connsiteX131" fmla="*/ 3098138 w 3743843"/>
              <a:gd name="connsiteY131" fmla="*/ 1538220 h 1920536"/>
              <a:gd name="connsiteX132" fmla="*/ 3120813 w 3743843"/>
              <a:gd name="connsiteY132" fmla="*/ 1540229 h 1920536"/>
              <a:gd name="connsiteX133" fmla="*/ 3263184 w 3743843"/>
              <a:gd name="connsiteY133" fmla="*/ 1546209 h 1920536"/>
              <a:gd name="connsiteX134" fmla="*/ 3397404 w 3743843"/>
              <a:gd name="connsiteY134" fmla="*/ 1553483 h 1920536"/>
              <a:gd name="connsiteX135" fmla="*/ 3482652 w 3743843"/>
              <a:gd name="connsiteY135" fmla="*/ 1582300 h 1920536"/>
              <a:gd name="connsiteX136" fmla="*/ 3620497 w 3743843"/>
              <a:gd name="connsiteY136" fmla="*/ 1632754 h 1920536"/>
              <a:gd name="connsiteX137" fmla="*/ 3707430 w 3743843"/>
              <a:gd name="connsiteY137" fmla="*/ 1668614 h 1920536"/>
              <a:gd name="connsiteX138" fmla="*/ 3738047 w 3743843"/>
              <a:gd name="connsiteY138" fmla="*/ 1683900 h 1920536"/>
              <a:gd name="connsiteX139" fmla="*/ 3743843 w 3743843"/>
              <a:gd name="connsiteY139" fmla="*/ 1705444 h 1920536"/>
              <a:gd name="connsiteX140" fmla="*/ 3740218 w 3743843"/>
              <a:gd name="connsiteY140" fmla="*/ 1729251 h 1920536"/>
              <a:gd name="connsiteX141" fmla="*/ 3740218 w 3743843"/>
              <a:gd name="connsiteY141" fmla="*/ 1794552 h 1920536"/>
              <a:gd name="connsiteX142" fmla="*/ 3743843 w 3743843"/>
              <a:gd name="connsiteY142" fmla="*/ 1834661 h 1920536"/>
              <a:gd name="connsiteX143" fmla="*/ 3738440 w 3743843"/>
              <a:gd name="connsiteY143" fmla="*/ 1872553 h 1920536"/>
              <a:gd name="connsiteX144" fmla="*/ 3734561 w 3743843"/>
              <a:gd name="connsiteY144" fmla="*/ 1920536 h 1920536"/>
              <a:gd name="connsiteX0" fmla="*/ 3734561 w 3743843"/>
              <a:gd name="connsiteY0" fmla="*/ 1885638 h 1885638"/>
              <a:gd name="connsiteX1" fmla="*/ 0 w 3743843"/>
              <a:gd name="connsiteY1" fmla="*/ 1864920 h 1885638"/>
              <a:gd name="connsiteX2" fmla="*/ 17507 w 3743843"/>
              <a:gd name="connsiteY2" fmla="*/ 1709639 h 1885638"/>
              <a:gd name="connsiteX3" fmla="*/ 31666 w 3743843"/>
              <a:gd name="connsiteY3" fmla="*/ 1537496 h 1885638"/>
              <a:gd name="connsiteX4" fmla="*/ 71665 w 3743843"/>
              <a:gd name="connsiteY4" fmla="*/ 1342909 h 1885638"/>
              <a:gd name="connsiteX5" fmla="*/ 73106 w 3743843"/>
              <a:gd name="connsiteY5" fmla="*/ 1122968 h 1885638"/>
              <a:gd name="connsiteX6" fmla="*/ 70850 w 3743843"/>
              <a:gd name="connsiteY6" fmla="*/ 985116 h 1885638"/>
              <a:gd name="connsiteX7" fmla="*/ 72250 w 3743843"/>
              <a:gd name="connsiteY7" fmla="*/ 913834 h 1885638"/>
              <a:gd name="connsiteX8" fmla="*/ 110869 w 3743843"/>
              <a:gd name="connsiteY8" fmla="*/ 885408 h 1885638"/>
              <a:gd name="connsiteX9" fmla="*/ 151628 w 3743843"/>
              <a:gd name="connsiteY9" fmla="*/ 882153 h 1885638"/>
              <a:gd name="connsiteX10" fmla="*/ 170695 w 3743843"/>
              <a:gd name="connsiteY10" fmla="*/ 877604 h 1885638"/>
              <a:gd name="connsiteX11" fmla="*/ 176137 w 3743843"/>
              <a:gd name="connsiteY11" fmla="*/ 860448 h 1885638"/>
              <a:gd name="connsiteX12" fmla="*/ 181679 w 3743843"/>
              <a:gd name="connsiteY12" fmla="*/ 844122 h 1885638"/>
              <a:gd name="connsiteX13" fmla="*/ 188811 w 3743843"/>
              <a:gd name="connsiteY13" fmla="*/ 823687 h 1885638"/>
              <a:gd name="connsiteX14" fmla="*/ 196061 w 3743843"/>
              <a:gd name="connsiteY14" fmla="*/ 800111 h 1885638"/>
              <a:gd name="connsiteX15" fmla="*/ 220687 w 3743843"/>
              <a:gd name="connsiteY15" fmla="*/ 738851 h 1885638"/>
              <a:gd name="connsiteX16" fmla="*/ 255656 w 3743843"/>
              <a:gd name="connsiteY16" fmla="*/ 712666 h 1885638"/>
              <a:gd name="connsiteX17" fmla="*/ 279473 w 3743843"/>
              <a:gd name="connsiteY17" fmla="*/ 700335 h 1885638"/>
              <a:gd name="connsiteX18" fmla="*/ 279505 w 3743843"/>
              <a:gd name="connsiteY18" fmla="*/ 678584 h 1885638"/>
              <a:gd name="connsiteX19" fmla="*/ 287989 w 3743843"/>
              <a:gd name="connsiteY19" fmla="*/ 646256 h 1885638"/>
              <a:gd name="connsiteX20" fmla="*/ 300231 w 3743843"/>
              <a:gd name="connsiteY20" fmla="*/ 638036 h 1885638"/>
              <a:gd name="connsiteX21" fmla="*/ 315777 w 3743843"/>
              <a:gd name="connsiteY21" fmla="*/ 690776 h 1885638"/>
              <a:gd name="connsiteX22" fmla="*/ 336553 w 3743843"/>
              <a:gd name="connsiteY22" fmla="*/ 719108 h 1885638"/>
              <a:gd name="connsiteX23" fmla="*/ 390188 w 3743843"/>
              <a:gd name="connsiteY23" fmla="*/ 810063 h 1885638"/>
              <a:gd name="connsiteX24" fmla="*/ 396051 w 3743843"/>
              <a:gd name="connsiteY24" fmla="*/ 827589 h 1885638"/>
              <a:gd name="connsiteX25" fmla="*/ 398683 w 3743843"/>
              <a:gd name="connsiteY25" fmla="*/ 845808 h 1885638"/>
              <a:gd name="connsiteX26" fmla="*/ 401816 w 3743843"/>
              <a:gd name="connsiteY26" fmla="*/ 865828 h 1885638"/>
              <a:gd name="connsiteX27" fmla="*/ 508041 w 3743843"/>
              <a:gd name="connsiteY27" fmla="*/ 872617 h 1885638"/>
              <a:gd name="connsiteX28" fmla="*/ 535326 w 3743843"/>
              <a:gd name="connsiteY28" fmla="*/ 840474 h 1885638"/>
              <a:gd name="connsiteX29" fmla="*/ 571925 w 3743843"/>
              <a:gd name="connsiteY29" fmla="*/ 836387 h 1885638"/>
              <a:gd name="connsiteX30" fmla="*/ 618825 w 3743843"/>
              <a:gd name="connsiteY30" fmla="*/ 830707 h 1885638"/>
              <a:gd name="connsiteX31" fmla="*/ 670955 w 3743843"/>
              <a:gd name="connsiteY31" fmla="*/ 821540 h 1885638"/>
              <a:gd name="connsiteX32" fmla="*/ 713066 w 3743843"/>
              <a:gd name="connsiteY32" fmla="*/ 812534 h 1885638"/>
              <a:gd name="connsiteX33" fmla="*/ 726811 w 3743843"/>
              <a:gd name="connsiteY33" fmla="*/ 781500 h 1885638"/>
              <a:gd name="connsiteX34" fmla="*/ 744466 w 3743843"/>
              <a:gd name="connsiteY34" fmla="*/ 718092 h 1885638"/>
              <a:gd name="connsiteX35" fmla="*/ 756833 w 3743843"/>
              <a:gd name="connsiteY35" fmla="*/ 696341 h 1885638"/>
              <a:gd name="connsiteX36" fmla="*/ 777685 w 3743843"/>
              <a:gd name="connsiteY36" fmla="*/ 666484 h 1885638"/>
              <a:gd name="connsiteX37" fmla="*/ 847404 w 3743843"/>
              <a:gd name="connsiteY37" fmla="*/ 625544 h 1885638"/>
              <a:gd name="connsiteX38" fmla="*/ 863544 w 3743843"/>
              <a:gd name="connsiteY38" fmla="*/ 613029 h 1885638"/>
              <a:gd name="connsiteX39" fmla="*/ 869042 w 3743843"/>
              <a:gd name="connsiteY39" fmla="*/ 583519 h 1885638"/>
              <a:gd name="connsiteX40" fmla="*/ 876835 w 3743843"/>
              <a:gd name="connsiteY40" fmla="*/ 543109 h 1885638"/>
              <a:gd name="connsiteX41" fmla="*/ 900580 w 3743843"/>
              <a:gd name="connsiteY41" fmla="*/ 550568 h 1885638"/>
              <a:gd name="connsiteX42" fmla="*/ 906449 w 3743843"/>
              <a:gd name="connsiteY42" fmla="*/ 574374 h 1885638"/>
              <a:gd name="connsiteX43" fmla="*/ 910742 w 3743843"/>
              <a:gd name="connsiteY43" fmla="*/ 587282 h 1885638"/>
              <a:gd name="connsiteX44" fmla="*/ 912912 w 3743843"/>
              <a:gd name="connsiteY44" fmla="*/ 611643 h 1885638"/>
              <a:gd name="connsiteX45" fmla="*/ 933732 w 3743843"/>
              <a:gd name="connsiteY45" fmla="*/ 631063 h 1885638"/>
              <a:gd name="connsiteX46" fmla="*/ 1012274 w 3743843"/>
              <a:gd name="connsiteY46" fmla="*/ 697287 h 1885638"/>
              <a:gd name="connsiteX47" fmla="*/ 1015204 w 3743843"/>
              <a:gd name="connsiteY47" fmla="*/ 702160 h 1885638"/>
              <a:gd name="connsiteX48" fmla="*/ 1046902 w 3743843"/>
              <a:gd name="connsiteY48" fmla="*/ 795632 h 1885638"/>
              <a:gd name="connsiteX49" fmla="*/ 1049340 w 3743843"/>
              <a:gd name="connsiteY49" fmla="*/ 820362 h 1885638"/>
              <a:gd name="connsiteX50" fmla="*/ 1067990 w 3743843"/>
              <a:gd name="connsiteY50" fmla="*/ 833200 h 1885638"/>
              <a:gd name="connsiteX51" fmla="*/ 1101879 w 3743843"/>
              <a:gd name="connsiteY51" fmla="*/ 851996 h 1885638"/>
              <a:gd name="connsiteX52" fmla="*/ 1158968 w 3743843"/>
              <a:gd name="connsiteY52" fmla="*/ 878389 h 1885638"/>
              <a:gd name="connsiteX53" fmla="*/ 1200823 w 3743843"/>
              <a:gd name="connsiteY53" fmla="*/ 898802 h 1885638"/>
              <a:gd name="connsiteX54" fmla="*/ 1254273 w 3743843"/>
              <a:gd name="connsiteY54" fmla="*/ 899333 h 1885638"/>
              <a:gd name="connsiteX55" fmla="*/ 1307724 w 3743843"/>
              <a:gd name="connsiteY55" fmla="*/ 899864 h 1885638"/>
              <a:gd name="connsiteX56" fmla="*/ 1310420 w 3743843"/>
              <a:gd name="connsiteY56" fmla="*/ 884070 h 1885638"/>
              <a:gd name="connsiteX57" fmla="*/ 1316396 w 3743843"/>
              <a:gd name="connsiteY57" fmla="*/ 864119 h 1885638"/>
              <a:gd name="connsiteX58" fmla="*/ 1322265 w 3743843"/>
              <a:gd name="connsiteY58" fmla="*/ 845462 h 1885638"/>
              <a:gd name="connsiteX59" fmla="*/ 1373772 w 3743843"/>
              <a:gd name="connsiteY59" fmla="*/ 777644 h 1885638"/>
              <a:gd name="connsiteX60" fmla="*/ 1385917 w 3743843"/>
              <a:gd name="connsiteY60" fmla="*/ 760187 h 1885638"/>
              <a:gd name="connsiteX61" fmla="*/ 1389237 w 3743843"/>
              <a:gd name="connsiteY61" fmla="*/ 743700 h 1885638"/>
              <a:gd name="connsiteX62" fmla="*/ 1393772 w 3743843"/>
              <a:gd name="connsiteY62" fmla="*/ 731462 h 1885638"/>
              <a:gd name="connsiteX63" fmla="*/ 1399411 w 3743843"/>
              <a:gd name="connsiteY63" fmla="*/ 721210 h 1885638"/>
              <a:gd name="connsiteX64" fmla="*/ 1418552 w 3743843"/>
              <a:gd name="connsiteY64" fmla="*/ 757162 h 1885638"/>
              <a:gd name="connsiteX65" fmla="*/ 1436393 w 3743843"/>
              <a:gd name="connsiteY65" fmla="*/ 783555 h 1885638"/>
              <a:gd name="connsiteX66" fmla="*/ 1482765 w 3743843"/>
              <a:gd name="connsiteY66" fmla="*/ 884439 h 1885638"/>
              <a:gd name="connsiteX67" fmla="*/ 1489174 w 3743843"/>
              <a:gd name="connsiteY67" fmla="*/ 916189 h 1885638"/>
              <a:gd name="connsiteX68" fmla="*/ 1519438 w 3743843"/>
              <a:gd name="connsiteY68" fmla="*/ 907115 h 1885638"/>
              <a:gd name="connsiteX69" fmla="*/ 1581004 w 3743843"/>
              <a:gd name="connsiteY69" fmla="*/ 908454 h 1885638"/>
              <a:gd name="connsiteX70" fmla="*/ 1610836 w 3743843"/>
              <a:gd name="connsiteY70" fmla="*/ 921616 h 1885638"/>
              <a:gd name="connsiteX71" fmla="*/ 1637136 w 3743843"/>
              <a:gd name="connsiteY71" fmla="*/ 935378 h 1885638"/>
              <a:gd name="connsiteX72" fmla="*/ 1648819 w 3743843"/>
              <a:gd name="connsiteY72" fmla="*/ 965696 h 1885638"/>
              <a:gd name="connsiteX73" fmla="*/ 1647041 w 3743843"/>
              <a:gd name="connsiteY73" fmla="*/ 1025709 h 1885638"/>
              <a:gd name="connsiteX74" fmla="*/ 1645032 w 3743843"/>
              <a:gd name="connsiteY74" fmla="*/ 1112647 h 1885638"/>
              <a:gd name="connsiteX75" fmla="*/ 1646764 w 3743843"/>
              <a:gd name="connsiteY75" fmla="*/ 1194897 h 1885638"/>
              <a:gd name="connsiteX76" fmla="*/ 1653114 w 3743843"/>
              <a:gd name="connsiteY76" fmla="*/ 1255880 h 1885638"/>
              <a:gd name="connsiteX77" fmla="*/ 1658817 w 3743843"/>
              <a:gd name="connsiteY77" fmla="*/ 1302246 h 1885638"/>
              <a:gd name="connsiteX78" fmla="*/ 1706751 w 3743843"/>
              <a:gd name="connsiteY78" fmla="*/ 1283520 h 1885638"/>
              <a:gd name="connsiteX79" fmla="*/ 1764129 w 3743843"/>
              <a:gd name="connsiteY79" fmla="*/ 1294996 h 1885638"/>
              <a:gd name="connsiteX80" fmla="*/ 1803082 w 3743843"/>
              <a:gd name="connsiteY80" fmla="*/ 1339769 h 1885638"/>
              <a:gd name="connsiteX81" fmla="*/ 1808415 w 3743843"/>
              <a:gd name="connsiteY81" fmla="*/ 1357180 h 1885638"/>
              <a:gd name="connsiteX82" fmla="*/ 1813865 w 3743843"/>
              <a:gd name="connsiteY82" fmla="*/ 1375629 h 1885638"/>
              <a:gd name="connsiteX83" fmla="*/ 1819914 w 3743843"/>
              <a:gd name="connsiteY83" fmla="*/ 1389299 h 1885638"/>
              <a:gd name="connsiteX84" fmla="*/ 1966834 w 3743843"/>
              <a:gd name="connsiteY84" fmla="*/ 1398628 h 1885638"/>
              <a:gd name="connsiteX85" fmla="*/ 1989439 w 3743843"/>
              <a:gd name="connsiteY85" fmla="*/ 1390246 h 1885638"/>
              <a:gd name="connsiteX86" fmla="*/ 2026452 w 3743843"/>
              <a:gd name="connsiteY86" fmla="*/ 1375329 h 1885638"/>
              <a:gd name="connsiteX87" fmla="*/ 2062148 w 3743843"/>
              <a:gd name="connsiteY87" fmla="*/ 1367847 h 1885638"/>
              <a:gd name="connsiteX88" fmla="*/ 2110452 w 3743843"/>
              <a:gd name="connsiteY88" fmla="*/ 1360458 h 1885638"/>
              <a:gd name="connsiteX89" fmla="*/ 2152129 w 3743843"/>
              <a:gd name="connsiteY89" fmla="*/ 1357226 h 1885638"/>
              <a:gd name="connsiteX90" fmla="*/ 2215811 w 3743843"/>
              <a:gd name="connsiteY90" fmla="*/ 1360874 h 1885638"/>
              <a:gd name="connsiteX91" fmla="*/ 2236707 w 3743843"/>
              <a:gd name="connsiteY91" fmla="*/ 1381771 h 1885638"/>
              <a:gd name="connsiteX92" fmla="*/ 2245481 w 3743843"/>
              <a:gd name="connsiteY92" fmla="*/ 1402091 h 1885638"/>
              <a:gd name="connsiteX93" fmla="*/ 2282632 w 3743843"/>
              <a:gd name="connsiteY93" fmla="*/ 1412436 h 1885638"/>
              <a:gd name="connsiteX94" fmla="*/ 2313180 w 3743843"/>
              <a:gd name="connsiteY94" fmla="*/ 1414029 h 1885638"/>
              <a:gd name="connsiteX95" fmla="*/ 2330428 w 3743843"/>
              <a:gd name="connsiteY95" fmla="*/ 1399113 h 1885638"/>
              <a:gd name="connsiteX96" fmla="*/ 2360491 w 3743843"/>
              <a:gd name="connsiteY96" fmla="*/ 1384173 h 1885638"/>
              <a:gd name="connsiteX97" fmla="*/ 2402306 w 3743843"/>
              <a:gd name="connsiteY97" fmla="*/ 1403223 h 1885638"/>
              <a:gd name="connsiteX98" fmla="*/ 2451903 w 3743843"/>
              <a:gd name="connsiteY98" fmla="*/ 1397773 h 1885638"/>
              <a:gd name="connsiteX99" fmla="*/ 2527707 w 3743843"/>
              <a:gd name="connsiteY99" fmla="*/ 1384819 h 1885638"/>
              <a:gd name="connsiteX100" fmla="*/ 2579382 w 3743843"/>
              <a:gd name="connsiteY100" fmla="*/ 1383642 h 1885638"/>
              <a:gd name="connsiteX101" fmla="*/ 2581552 w 3743843"/>
              <a:gd name="connsiteY101" fmla="*/ 1373920 h 1885638"/>
              <a:gd name="connsiteX102" fmla="*/ 2592566 w 3743843"/>
              <a:gd name="connsiteY102" fmla="*/ 1345080 h 1885638"/>
              <a:gd name="connsiteX103" fmla="*/ 2598961 w 3743843"/>
              <a:gd name="connsiteY103" fmla="*/ 1155619 h 1885638"/>
              <a:gd name="connsiteX104" fmla="*/ 2596145 w 3743843"/>
              <a:gd name="connsiteY104" fmla="*/ 1131420 h 1885638"/>
              <a:gd name="connsiteX105" fmla="*/ 2600716 w 3743843"/>
              <a:gd name="connsiteY105" fmla="*/ 1108906 h 1885638"/>
              <a:gd name="connsiteX106" fmla="*/ 2611892 w 3743843"/>
              <a:gd name="connsiteY106" fmla="*/ 957176 h 1885638"/>
              <a:gd name="connsiteX107" fmla="*/ 2619119 w 3743843"/>
              <a:gd name="connsiteY107" fmla="*/ 578808 h 1885638"/>
              <a:gd name="connsiteX108" fmla="*/ 2626369 w 3743843"/>
              <a:gd name="connsiteY108" fmla="*/ 290400 h 1885638"/>
              <a:gd name="connsiteX109" fmla="*/ 2630202 w 3743843"/>
              <a:gd name="connsiteY109" fmla="*/ 151815 h 1885638"/>
              <a:gd name="connsiteX110" fmla="*/ 2647358 w 3743843"/>
              <a:gd name="connsiteY110" fmla="*/ 10282 h 1885638"/>
              <a:gd name="connsiteX111" fmla="*/ 2644943 w 3743843"/>
              <a:gd name="connsiteY111" fmla="*/ 403041 h 1885638"/>
              <a:gd name="connsiteX112" fmla="*/ 2665435 w 3743843"/>
              <a:gd name="connsiteY112" fmla="*/ 403679 h 1885638"/>
              <a:gd name="connsiteX113" fmla="*/ 2692371 w 3743843"/>
              <a:gd name="connsiteY113" fmla="*/ 425809 h 1885638"/>
              <a:gd name="connsiteX114" fmla="*/ 2706167 w 3743843"/>
              <a:gd name="connsiteY114" fmla="*/ 477366 h 1885638"/>
              <a:gd name="connsiteX115" fmla="*/ 2713417 w 3743843"/>
              <a:gd name="connsiteY115" fmla="*/ 558857 h 1885638"/>
              <a:gd name="connsiteX116" fmla="*/ 2721014 w 3743843"/>
              <a:gd name="connsiteY116" fmla="*/ 871970 h 1885638"/>
              <a:gd name="connsiteX117" fmla="*/ 2724593 w 3743843"/>
              <a:gd name="connsiteY117" fmla="*/ 1098007 h 1885638"/>
              <a:gd name="connsiteX118" fmla="*/ 2733621 w 3743843"/>
              <a:gd name="connsiteY118" fmla="*/ 1107728 h 1885638"/>
              <a:gd name="connsiteX119" fmla="*/ 2738100 w 3743843"/>
              <a:gd name="connsiteY119" fmla="*/ 1133313 h 1885638"/>
              <a:gd name="connsiteX120" fmla="*/ 2733713 w 3743843"/>
              <a:gd name="connsiteY120" fmla="*/ 1234728 h 1885638"/>
              <a:gd name="connsiteX121" fmla="*/ 2733852 w 3743843"/>
              <a:gd name="connsiteY121" fmla="*/ 1331572 h 1885638"/>
              <a:gd name="connsiteX122" fmla="*/ 2743688 w 3743843"/>
              <a:gd name="connsiteY122" fmla="*/ 1346927 h 1885638"/>
              <a:gd name="connsiteX123" fmla="*/ 2753501 w 3743843"/>
              <a:gd name="connsiteY123" fmla="*/ 1369140 h 1885638"/>
              <a:gd name="connsiteX124" fmla="*/ 2800904 w 3743843"/>
              <a:gd name="connsiteY124" fmla="*/ 1387105 h 1885638"/>
              <a:gd name="connsiteX125" fmla="*/ 2851448 w 3743843"/>
              <a:gd name="connsiteY125" fmla="*/ 1400983 h 1885638"/>
              <a:gd name="connsiteX126" fmla="*/ 2934709 w 3743843"/>
              <a:gd name="connsiteY126" fmla="*/ 1415022 h 1885638"/>
              <a:gd name="connsiteX127" fmla="*/ 3049765 w 3743843"/>
              <a:gd name="connsiteY127" fmla="*/ 1436843 h 1885638"/>
              <a:gd name="connsiteX128" fmla="*/ 3078073 w 3743843"/>
              <a:gd name="connsiteY128" fmla="*/ 1449751 h 1885638"/>
              <a:gd name="connsiteX129" fmla="*/ 3098138 w 3743843"/>
              <a:gd name="connsiteY129" fmla="*/ 1457256 h 1885638"/>
              <a:gd name="connsiteX130" fmla="*/ 3098138 w 3743843"/>
              <a:gd name="connsiteY130" fmla="*/ 1480277 h 1885638"/>
              <a:gd name="connsiteX131" fmla="*/ 3098138 w 3743843"/>
              <a:gd name="connsiteY131" fmla="*/ 1503322 h 1885638"/>
              <a:gd name="connsiteX132" fmla="*/ 3120813 w 3743843"/>
              <a:gd name="connsiteY132" fmla="*/ 1505331 h 1885638"/>
              <a:gd name="connsiteX133" fmla="*/ 3263184 w 3743843"/>
              <a:gd name="connsiteY133" fmla="*/ 1511311 h 1885638"/>
              <a:gd name="connsiteX134" fmla="*/ 3397404 w 3743843"/>
              <a:gd name="connsiteY134" fmla="*/ 1518585 h 1885638"/>
              <a:gd name="connsiteX135" fmla="*/ 3482652 w 3743843"/>
              <a:gd name="connsiteY135" fmla="*/ 1547402 h 1885638"/>
              <a:gd name="connsiteX136" fmla="*/ 3620497 w 3743843"/>
              <a:gd name="connsiteY136" fmla="*/ 1597856 h 1885638"/>
              <a:gd name="connsiteX137" fmla="*/ 3707430 w 3743843"/>
              <a:gd name="connsiteY137" fmla="*/ 1633716 h 1885638"/>
              <a:gd name="connsiteX138" fmla="*/ 3738047 w 3743843"/>
              <a:gd name="connsiteY138" fmla="*/ 1649002 h 1885638"/>
              <a:gd name="connsiteX139" fmla="*/ 3743843 w 3743843"/>
              <a:gd name="connsiteY139" fmla="*/ 1670546 h 1885638"/>
              <a:gd name="connsiteX140" fmla="*/ 3740218 w 3743843"/>
              <a:gd name="connsiteY140" fmla="*/ 1694353 h 1885638"/>
              <a:gd name="connsiteX141" fmla="*/ 3740218 w 3743843"/>
              <a:gd name="connsiteY141" fmla="*/ 1759654 h 1885638"/>
              <a:gd name="connsiteX142" fmla="*/ 3743843 w 3743843"/>
              <a:gd name="connsiteY142" fmla="*/ 1799763 h 1885638"/>
              <a:gd name="connsiteX143" fmla="*/ 3738440 w 3743843"/>
              <a:gd name="connsiteY143" fmla="*/ 1837655 h 1885638"/>
              <a:gd name="connsiteX144" fmla="*/ 3734561 w 3743843"/>
              <a:gd name="connsiteY144" fmla="*/ 1885638 h 1885638"/>
              <a:gd name="connsiteX0" fmla="*/ 3734561 w 3743843"/>
              <a:gd name="connsiteY0" fmla="*/ 1748861 h 1748861"/>
              <a:gd name="connsiteX1" fmla="*/ 0 w 3743843"/>
              <a:gd name="connsiteY1" fmla="*/ 1728143 h 1748861"/>
              <a:gd name="connsiteX2" fmla="*/ 17507 w 3743843"/>
              <a:gd name="connsiteY2" fmla="*/ 1572862 h 1748861"/>
              <a:gd name="connsiteX3" fmla="*/ 31666 w 3743843"/>
              <a:gd name="connsiteY3" fmla="*/ 1400719 h 1748861"/>
              <a:gd name="connsiteX4" fmla="*/ 71665 w 3743843"/>
              <a:gd name="connsiteY4" fmla="*/ 1206132 h 1748861"/>
              <a:gd name="connsiteX5" fmla="*/ 73106 w 3743843"/>
              <a:gd name="connsiteY5" fmla="*/ 986191 h 1748861"/>
              <a:gd name="connsiteX6" fmla="*/ 70850 w 3743843"/>
              <a:gd name="connsiteY6" fmla="*/ 848339 h 1748861"/>
              <a:gd name="connsiteX7" fmla="*/ 72250 w 3743843"/>
              <a:gd name="connsiteY7" fmla="*/ 777057 h 1748861"/>
              <a:gd name="connsiteX8" fmla="*/ 110869 w 3743843"/>
              <a:gd name="connsiteY8" fmla="*/ 748631 h 1748861"/>
              <a:gd name="connsiteX9" fmla="*/ 151628 w 3743843"/>
              <a:gd name="connsiteY9" fmla="*/ 745376 h 1748861"/>
              <a:gd name="connsiteX10" fmla="*/ 170695 w 3743843"/>
              <a:gd name="connsiteY10" fmla="*/ 740827 h 1748861"/>
              <a:gd name="connsiteX11" fmla="*/ 176137 w 3743843"/>
              <a:gd name="connsiteY11" fmla="*/ 723671 h 1748861"/>
              <a:gd name="connsiteX12" fmla="*/ 181679 w 3743843"/>
              <a:gd name="connsiteY12" fmla="*/ 707345 h 1748861"/>
              <a:gd name="connsiteX13" fmla="*/ 188811 w 3743843"/>
              <a:gd name="connsiteY13" fmla="*/ 686910 h 1748861"/>
              <a:gd name="connsiteX14" fmla="*/ 196061 w 3743843"/>
              <a:gd name="connsiteY14" fmla="*/ 663334 h 1748861"/>
              <a:gd name="connsiteX15" fmla="*/ 220687 w 3743843"/>
              <a:gd name="connsiteY15" fmla="*/ 602074 h 1748861"/>
              <a:gd name="connsiteX16" fmla="*/ 255656 w 3743843"/>
              <a:gd name="connsiteY16" fmla="*/ 575889 h 1748861"/>
              <a:gd name="connsiteX17" fmla="*/ 279473 w 3743843"/>
              <a:gd name="connsiteY17" fmla="*/ 563558 h 1748861"/>
              <a:gd name="connsiteX18" fmla="*/ 279505 w 3743843"/>
              <a:gd name="connsiteY18" fmla="*/ 541807 h 1748861"/>
              <a:gd name="connsiteX19" fmla="*/ 287989 w 3743843"/>
              <a:gd name="connsiteY19" fmla="*/ 509479 h 1748861"/>
              <a:gd name="connsiteX20" fmla="*/ 300231 w 3743843"/>
              <a:gd name="connsiteY20" fmla="*/ 501259 h 1748861"/>
              <a:gd name="connsiteX21" fmla="*/ 315777 w 3743843"/>
              <a:gd name="connsiteY21" fmla="*/ 553999 h 1748861"/>
              <a:gd name="connsiteX22" fmla="*/ 336553 w 3743843"/>
              <a:gd name="connsiteY22" fmla="*/ 582331 h 1748861"/>
              <a:gd name="connsiteX23" fmla="*/ 390188 w 3743843"/>
              <a:gd name="connsiteY23" fmla="*/ 673286 h 1748861"/>
              <a:gd name="connsiteX24" fmla="*/ 396051 w 3743843"/>
              <a:gd name="connsiteY24" fmla="*/ 690812 h 1748861"/>
              <a:gd name="connsiteX25" fmla="*/ 398683 w 3743843"/>
              <a:gd name="connsiteY25" fmla="*/ 709031 h 1748861"/>
              <a:gd name="connsiteX26" fmla="*/ 401816 w 3743843"/>
              <a:gd name="connsiteY26" fmla="*/ 729051 h 1748861"/>
              <a:gd name="connsiteX27" fmla="*/ 508041 w 3743843"/>
              <a:gd name="connsiteY27" fmla="*/ 735840 h 1748861"/>
              <a:gd name="connsiteX28" fmla="*/ 535326 w 3743843"/>
              <a:gd name="connsiteY28" fmla="*/ 703697 h 1748861"/>
              <a:gd name="connsiteX29" fmla="*/ 571925 w 3743843"/>
              <a:gd name="connsiteY29" fmla="*/ 699610 h 1748861"/>
              <a:gd name="connsiteX30" fmla="*/ 618825 w 3743843"/>
              <a:gd name="connsiteY30" fmla="*/ 693930 h 1748861"/>
              <a:gd name="connsiteX31" fmla="*/ 670955 w 3743843"/>
              <a:gd name="connsiteY31" fmla="*/ 684763 h 1748861"/>
              <a:gd name="connsiteX32" fmla="*/ 713066 w 3743843"/>
              <a:gd name="connsiteY32" fmla="*/ 675757 h 1748861"/>
              <a:gd name="connsiteX33" fmla="*/ 726811 w 3743843"/>
              <a:gd name="connsiteY33" fmla="*/ 644723 h 1748861"/>
              <a:gd name="connsiteX34" fmla="*/ 744466 w 3743843"/>
              <a:gd name="connsiteY34" fmla="*/ 581315 h 1748861"/>
              <a:gd name="connsiteX35" fmla="*/ 756833 w 3743843"/>
              <a:gd name="connsiteY35" fmla="*/ 559564 h 1748861"/>
              <a:gd name="connsiteX36" fmla="*/ 777685 w 3743843"/>
              <a:gd name="connsiteY36" fmla="*/ 529707 h 1748861"/>
              <a:gd name="connsiteX37" fmla="*/ 847404 w 3743843"/>
              <a:gd name="connsiteY37" fmla="*/ 488767 h 1748861"/>
              <a:gd name="connsiteX38" fmla="*/ 863544 w 3743843"/>
              <a:gd name="connsiteY38" fmla="*/ 476252 h 1748861"/>
              <a:gd name="connsiteX39" fmla="*/ 869042 w 3743843"/>
              <a:gd name="connsiteY39" fmla="*/ 446742 h 1748861"/>
              <a:gd name="connsiteX40" fmla="*/ 876835 w 3743843"/>
              <a:gd name="connsiteY40" fmla="*/ 406332 h 1748861"/>
              <a:gd name="connsiteX41" fmla="*/ 900580 w 3743843"/>
              <a:gd name="connsiteY41" fmla="*/ 413791 h 1748861"/>
              <a:gd name="connsiteX42" fmla="*/ 906449 w 3743843"/>
              <a:gd name="connsiteY42" fmla="*/ 437597 h 1748861"/>
              <a:gd name="connsiteX43" fmla="*/ 910742 w 3743843"/>
              <a:gd name="connsiteY43" fmla="*/ 450505 h 1748861"/>
              <a:gd name="connsiteX44" fmla="*/ 912912 w 3743843"/>
              <a:gd name="connsiteY44" fmla="*/ 474866 h 1748861"/>
              <a:gd name="connsiteX45" fmla="*/ 933732 w 3743843"/>
              <a:gd name="connsiteY45" fmla="*/ 494286 h 1748861"/>
              <a:gd name="connsiteX46" fmla="*/ 1012274 w 3743843"/>
              <a:gd name="connsiteY46" fmla="*/ 560510 h 1748861"/>
              <a:gd name="connsiteX47" fmla="*/ 1015204 w 3743843"/>
              <a:gd name="connsiteY47" fmla="*/ 565383 h 1748861"/>
              <a:gd name="connsiteX48" fmla="*/ 1046902 w 3743843"/>
              <a:gd name="connsiteY48" fmla="*/ 658855 h 1748861"/>
              <a:gd name="connsiteX49" fmla="*/ 1049340 w 3743843"/>
              <a:gd name="connsiteY49" fmla="*/ 683585 h 1748861"/>
              <a:gd name="connsiteX50" fmla="*/ 1067990 w 3743843"/>
              <a:gd name="connsiteY50" fmla="*/ 696423 h 1748861"/>
              <a:gd name="connsiteX51" fmla="*/ 1101879 w 3743843"/>
              <a:gd name="connsiteY51" fmla="*/ 715219 h 1748861"/>
              <a:gd name="connsiteX52" fmla="*/ 1158968 w 3743843"/>
              <a:gd name="connsiteY52" fmla="*/ 741612 h 1748861"/>
              <a:gd name="connsiteX53" fmla="*/ 1200823 w 3743843"/>
              <a:gd name="connsiteY53" fmla="*/ 762025 h 1748861"/>
              <a:gd name="connsiteX54" fmla="*/ 1254273 w 3743843"/>
              <a:gd name="connsiteY54" fmla="*/ 762556 h 1748861"/>
              <a:gd name="connsiteX55" fmla="*/ 1307724 w 3743843"/>
              <a:gd name="connsiteY55" fmla="*/ 763087 h 1748861"/>
              <a:gd name="connsiteX56" fmla="*/ 1310420 w 3743843"/>
              <a:gd name="connsiteY56" fmla="*/ 747293 h 1748861"/>
              <a:gd name="connsiteX57" fmla="*/ 1316396 w 3743843"/>
              <a:gd name="connsiteY57" fmla="*/ 727342 h 1748861"/>
              <a:gd name="connsiteX58" fmla="*/ 1322265 w 3743843"/>
              <a:gd name="connsiteY58" fmla="*/ 708685 h 1748861"/>
              <a:gd name="connsiteX59" fmla="*/ 1373772 w 3743843"/>
              <a:gd name="connsiteY59" fmla="*/ 640867 h 1748861"/>
              <a:gd name="connsiteX60" fmla="*/ 1385917 w 3743843"/>
              <a:gd name="connsiteY60" fmla="*/ 623410 h 1748861"/>
              <a:gd name="connsiteX61" fmla="*/ 1389237 w 3743843"/>
              <a:gd name="connsiteY61" fmla="*/ 606923 h 1748861"/>
              <a:gd name="connsiteX62" fmla="*/ 1393772 w 3743843"/>
              <a:gd name="connsiteY62" fmla="*/ 594685 h 1748861"/>
              <a:gd name="connsiteX63" fmla="*/ 1399411 w 3743843"/>
              <a:gd name="connsiteY63" fmla="*/ 584433 h 1748861"/>
              <a:gd name="connsiteX64" fmla="*/ 1418552 w 3743843"/>
              <a:gd name="connsiteY64" fmla="*/ 620385 h 1748861"/>
              <a:gd name="connsiteX65" fmla="*/ 1436393 w 3743843"/>
              <a:gd name="connsiteY65" fmla="*/ 646778 h 1748861"/>
              <a:gd name="connsiteX66" fmla="*/ 1482765 w 3743843"/>
              <a:gd name="connsiteY66" fmla="*/ 747662 h 1748861"/>
              <a:gd name="connsiteX67" fmla="*/ 1489174 w 3743843"/>
              <a:gd name="connsiteY67" fmla="*/ 779412 h 1748861"/>
              <a:gd name="connsiteX68" fmla="*/ 1519438 w 3743843"/>
              <a:gd name="connsiteY68" fmla="*/ 770338 h 1748861"/>
              <a:gd name="connsiteX69" fmla="*/ 1581004 w 3743843"/>
              <a:gd name="connsiteY69" fmla="*/ 771677 h 1748861"/>
              <a:gd name="connsiteX70" fmla="*/ 1610836 w 3743843"/>
              <a:gd name="connsiteY70" fmla="*/ 784839 h 1748861"/>
              <a:gd name="connsiteX71" fmla="*/ 1637136 w 3743843"/>
              <a:gd name="connsiteY71" fmla="*/ 798601 h 1748861"/>
              <a:gd name="connsiteX72" fmla="*/ 1648819 w 3743843"/>
              <a:gd name="connsiteY72" fmla="*/ 828919 h 1748861"/>
              <a:gd name="connsiteX73" fmla="*/ 1647041 w 3743843"/>
              <a:gd name="connsiteY73" fmla="*/ 888932 h 1748861"/>
              <a:gd name="connsiteX74" fmla="*/ 1645032 w 3743843"/>
              <a:gd name="connsiteY74" fmla="*/ 975870 h 1748861"/>
              <a:gd name="connsiteX75" fmla="*/ 1646764 w 3743843"/>
              <a:gd name="connsiteY75" fmla="*/ 1058120 h 1748861"/>
              <a:gd name="connsiteX76" fmla="*/ 1653114 w 3743843"/>
              <a:gd name="connsiteY76" fmla="*/ 1119103 h 1748861"/>
              <a:gd name="connsiteX77" fmla="*/ 1658817 w 3743843"/>
              <a:gd name="connsiteY77" fmla="*/ 1165469 h 1748861"/>
              <a:gd name="connsiteX78" fmla="*/ 1706751 w 3743843"/>
              <a:gd name="connsiteY78" fmla="*/ 1146743 h 1748861"/>
              <a:gd name="connsiteX79" fmla="*/ 1764129 w 3743843"/>
              <a:gd name="connsiteY79" fmla="*/ 1158219 h 1748861"/>
              <a:gd name="connsiteX80" fmla="*/ 1803082 w 3743843"/>
              <a:gd name="connsiteY80" fmla="*/ 1202992 h 1748861"/>
              <a:gd name="connsiteX81" fmla="*/ 1808415 w 3743843"/>
              <a:gd name="connsiteY81" fmla="*/ 1220403 h 1748861"/>
              <a:gd name="connsiteX82" fmla="*/ 1813865 w 3743843"/>
              <a:gd name="connsiteY82" fmla="*/ 1238852 h 1748861"/>
              <a:gd name="connsiteX83" fmla="*/ 1819914 w 3743843"/>
              <a:gd name="connsiteY83" fmla="*/ 1252522 h 1748861"/>
              <a:gd name="connsiteX84" fmla="*/ 1966834 w 3743843"/>
              <a:gd name="connsiteY84" fmla="*/ 1261851 h 1748861"/>
              <a:gd name="connsiteX85" fmla="*/ 1989439 w 3743843"/>
              <a:gd name="connsiteY85" fmla="*/ 1253469 h 1748861"/>
              <a:gd name="connsiteX86" fmla="*/ 2026452 w 3743843"/>
              <a:gd name="connsiteY86" fmla="*/ 1238552 h 1748861"/>
              <a:gd name="connsiteX87" fmla="*/ 2062148 w 3743843"/>
              <a:gd name="connsiteY87" fmla="*/ 1231070 h 1748861"/>
              <a:gd name="connsiteX88" fmla="*/ 2110452 w 3743843"/>
              <a:gd name="connsiteY88" fmla="*/ 1223681 h 1748861"/>
              <a:gd name="connsiteX89" fmla="*/ 2152129 w 3743843"/>
              <a:gd name="connsiteY89" fmla="*/ 1220449 h 1748861"/>
              <a:gd name="connsiteX90" fmla="*/ 2215811 w 3743843"/>
              <a:gd name="connsiteY90" fmla="*/ 1224097 h 1748861"/>
              <a:gd name="connsiteX91" fmla="*/ 2236707 w 3743843"/>
              <a:gd name="connsiteY91" fmla="*/ 1244994 h 1748861"/>
              <a:gd name="connsiteX92" fmla="*/ 2245481 w 3743843"/>
              <a:gd name="connsiteY92" fmla="*/ 1265314 h 1748861"/>
              <a:gd name="connsiteX93" fmla="*/ 2282632 w 3743843"/>
              <a:gd name="connsiteY93" fmla="*/ 1275659 h 1748861"/>
              <a:gd name="connsiteX94" fmla="*/ 2313180 w 3743843"/>
              <a:gd name="connsiteY94" fmla="*/ 1277252 h 1748861"/>
              <a:gd name="connsiteX95" fmla="*/ 2330428 w 3743843"/>
              <a:gd name="connsiteY95" fmla="*/ 1262336 h 1748861"/>
              <a:gd name="connsiteX96" fmla="*/ 2360491 w 3743843"/>
              <a:gd name="connsiteY96" fmla="*/ 1247396 h 1748861"/>
              <a:gd name="connsiteX97" fmla="*/ 2402306 w 3743843"/>
              <a:gd name="connsiteY97" fmla="*/ 1266446 h 1748861"/>
              <a:gd name="connsiteX98" fmla="*/ 2451903 w 3743843"/>
              <a:gd name="connsiteY98" fmla="*/ 1260996 h 1748861"/>
              <a:gd name="connsiteX99" fmla="*/ 2527707 w 3743843"/>
              <a:gd name="connsiteY99" fmla="*/ 1248042 h 1748861"/>
              <a:gd name="connsiteX100" fmla="*/ 2579382 w 3743843"/>
              <a:gd name="connsiteY100" fmla="*/ 1246865 h 1748861"/>
              <a:gd name="connsiteX101" fmla="*/ 2581552 w 3743843"/>
              <a:gd name="connsiteY101" fmla="*/ 1237143 h 1748861"/>
              <a:gd name="connsiteX102" fmla="*/ 2592566 w 3743843"/>
              <a:gd name="connsiteY102" fmla="*/ 1208303 h 1748861"/>
              <a:gd name="connsiteX103" fmla="*/ 2598961 w 3743843"/>
              <a:gd name="connsiteY103" fmla="*/ 1018842 h 1748861"/>
              <a:gd name="connsiteX104" fmla="*/ 2596145 w 3743843"/>
              <a:gd name="connsiteY104" fmla="*/ 994643 h 1748861"/>
              <a:gd name="connsiteX105" fmla="*/ 2600716 w 3743843"/>
              <a:gd name="connsiteY105" fmla="*/ 972129 h 1748861"/>
              <a:gd name="connsiteX106" fmla="*/ 2611892 w 3743843"/>
              <a:gd name="connsiteY106" fmla="*/ 820399 h 1748861"/>
              <a:gd name="connsiteX107" fmla="*/ 2619119 w 3743843"/>
              <a:gd name="connsiteY107" fmla="*/ 442031 h 1748861"/>
              <a:gd name="connsiteX108" fmla="*/ 2626369 w 3743843"/>
              <a:gd name="connsiteY108" fmla="*/ 153623 h 1748861"/>
              <a:gd name="connsiteX109" fmla="*/ 2630202 w 3743843"/>
              <a:gd name="connsiteY109" fmla="*/ 15038 h 1748861"/>
              <a:gd name="connsiteX110" fmla="*/ 2637833 w 3743843"/>
              <a:gd name="connsiteY110" fmla="*/ 305946 h 1748861"/>
              <a:gd name="connsiteX111" fmla="*/ 2644943 w 3743843"/>
              <a:gd name="connsiteY111" fmla="*/ 266264 h 1748861"/>
              <a:gd name="connsiteX112" fmla="*/ 2665435 w 3743843"/>
              <a:gd name="connsiteY112" fmla="*/ 266902 h 1748861"/>
              <a:gd name="connsiteX113" fmla="*/ 2692371 w 3743843"/>
              <a:gd name="connsiteY113" fmla="*/ 289032 h 1748861"/>
              <a:gd name="connsiteX114" fmla="*/ 2706167 w 3743843"/>
              <a:gd name="connsiteY114" fmla="*/ 340589 h 1748861"/>
              <a:gd name="connsiteX115" fmla="*/ 2713417 w 3743843"/>
              <a:gd name="connsiteY115" fmla="*/ 422080 h 1748861"/>
              <a:gd name="connsiteX116" fmla="*/ 2721014 w 3743843"/>
              <a:gd name="connsiteY116" fmla="*/ 735193 h 1748861"/>
              <a:gd name="connsiteX117" fmla="*/ 2724593 w 3743843"/>
              <a:gd name="connsiteY117" fmla="*/ 961230 h 1748861"/>
              <a:gd name="connsiteX118" fmla="*/ 2733621 w 3743843"/>
              <a:gd name="connsiteY118" fmla="*/ 970951 h 1748861"/>
              <a:gd name="connsiteX119" fmla="*/ 2738100 w 3743843"/>
              <a:gd name="connsiteY119" fmla="*/ 996536 h 1748861"/>
              <a:gd name="connsiteX120" fmla="*/ 2733713 w 3743843"/>
              <a:gd name="connsiteY120" fmla="*/ 1097951 h 1748861"/>
              <a:gd name="connsiteX121" fmla="*/ 2733852 w 3743843"/>
              <a:gd name="connsiteY121" fmla="*/ 1194795 h 1748861"/>
              <a:gd name="connsiteX122" fmla="*/ 2743688 w 3743843"/>
              <a:gd name="connsiteY122" fmla="*/ 1210150 h 1748861"/>
              <a:gd name="connsiteX123" fmla="*/ 2753501 w 3743843"/>
              <a:gd name="connsiteY123" fmla="*/ 1232363 h 1748861"/>
              <a:gd name="connsiteX124" fmla="*/ 2800904 w 3743843"/>
              <a:gd name="connsiteY124" fmla="*/ 1250328 h 1748861"/>
              <a:gd name="connsiteX125" fmla="*/ 2851448 w 3743843"/>
              <a:gd name="connsiteY125" fmla="*/ 1264206 h 1748861"/>
              <a:gd name="connsiteX126" fmla="*/ 2934709 w 3743843"/>
              <a:gd name="connsiteY126" fmla="*/ 1278245 h 1748861"/>
              <a:gd name="connsiteX127" fmla="*/ 3049765 w 3743843"/>
              <a:gd name="connsiteY127" fmla="*/ 1300066 h 1748861"/>
              <a:gd name="connsiteX128" fmla="*/ 3078073 w 3743843"/>
              <a:gd name="connsiteY128" fmla="*/ 1312974 h 1748861"/>
              <a:gd name="connsiteX129" fmla="*/ 3098138 w 3743843"/>
              <a:gd name="connsiteY129" fmla="*/ 1320479 h 1748861"/>
              <a:gd name="connsiteX130" fmla="*/ 3098138 w 3743843"/>
              <a:gd name="connsiteY130" fmla="*/ 1343500 h 1748861"/>
              <a:gd name="connsiteX131" fmla="*/ 3098138 w 3743843"/>
              <a:gd name="connsiteY131" fmla="*/ 1366545 h 1748861"/>
              <a:gd name="connsiteX132" fmla="*/ 3120813 w 3743843"/>
              <a:gd name="connsiteY132" fmla="*/ 1368554 h 1748861"/>
              <a:gd name="connsiteX133" fmla="*/ 3263184 w 3743843"/>
              <a:gd name="connsiteY133" fmla="*/ 1374534 h 1748861"/>
              <a:gd name="connsiteX134" fmla="*/ 3397404 w 3743843"/>
              <a:gd name="connsiteY134" fmla="*/ 1381808 h 1748861"/>
              <a:gd name="connsiteX135" fmla="*/ 3482652 w 3743843"/>
              <a:gd name="connsiteY135" fmla="*/ 1410625 h 1748861"/>
              <a:gd name="connsiteX136" fmla="*/ 3620497 w 3743843"/>
              <a:gd name="connsiteY136" fmla="*/ 1461079 h 1748861"/>
              <a:gd name="connsiteX137" fmla="*/ 3707430 w 3743843"/>
              <a:gd name="connsiteY137" fmla="*/ 1496939 h 1748861"/>
              <a:gd name="connsiteX138" fmla="*/ 3738047 w 3743843"/>
              <a:gd name="connsiteY138" fmla="*/ 1512225 h 1748861"/>
              <a:gd name="connsiteX139" fmla="*/ 3743843 w 3743843"/>
              <a:gd name="connsiteY139" fmla="*/ 1533769 h 1748861"/>
              <a:gd name="connsiteX140" fmla="*/ 3740218 w 3743843"/>
              <a:gd name="connsiteY140" fmla="*/ 1557576 h 1748861"/>
              <a:gd name="connsiteX141" fmla="*/ 3740218 w 3743843"/>
              <a:gd name="connsiteY141" fmla="*/ 1622877 h 1748861"/>
              <a:gd name="connsiteX142" fmla="*/ 3743843 w 3743843"/>
              <a:gd name="connsiteY142" fmla="*/ 1662986 h 1748861"/>
              <a:gd name="connsiteX143" fmla="*/ 3738440 w 3743843"/>
              <a:gd name="connsiteY143" fmla="*/ 1700878 h 1748861"/>
              <a:gd name="connsiteX144" fmla="*/ 3734561 w 3743843"/>
              <a:gd name="connsiteY144" fmla="*/ 1748861 h 1748861"/>
              <a:gd name="connsiteX0" fmla="*/ 3734561 w 3743843"/>
              <a:gd name="connsiteY0" fmla="*/ 1595862 h 1595862"/>
              <a:gd name="connsiteX1" fmla="*/ 0 w 3743843"/>
              <a:gd name="connsiteY1" fmla="*/ 1575144 h 1595862"/>
              <a:gd name="connsiteX2" fmla="*/ 17507 w 3743843"/>
              <a:gd name="connsiteY2" fmla="*/ 1419863 h 1595862"/>
              <a:gd name="connsiteX3" fmla="*/ 31666 w 3743843"/>
              <a:gd name="connsiteY3" fmla="*/ 1247720 h 1595862"/>
              <a:gd name="connsiteX4" fmla="*/ 71665 w 3743843"/>
              <a:gd name="connsiteY4" fmla="*/ 1053133 h 1595862"/>
              <a:gd name="connsiteX5" fmla="*/ 73106 w 3743843"/>
              <a:gd name="connsiteY5" fmla="*/ 833192 h 1595862"/>
              <a:gd name="connsiteX6" fmla="*/ 70850 w 3743843"/>
              <a:gd name="connsiteY6" fmla="*/ 695340 h 1595862"/>
              <a:gd name="connsiteX7" fmla="*/ 72250 w 3743843"/>
              <a:gd name="connsiteY7" fmla="*/ 624058 h 1595862"/>
              <a:gd name="connsiteX8" fmla="*/ 110869 w 3743843"/>
              <a:gd name="connsiteY8" fmla="*/ 595632 h 1595862"/>
              <a:gd name="connsiteX9" fmla="*/ 151628 w 3743843"/>
              <a:gd name="connsiteY9" fmla="*/ 592377 h 1595862"/>
              <a:gd name="connsiteX10" fmla="*/ 170695 w 3743843"/>
              <a:gd name="connsiteY10" fmla="*/ 587828 h 1595862"/>
              <a:gd name="connsiteX11" fmla="*/ 176137 w 3743843"/>
              <a:gd name="connsiteY11" fmla="*/ 570672 h 1595862"/>
              <a:gd name="connsiteX12" fmla="*/ 181679 w 3743843"/>
              <a:gd name="connsiteY12" fmla="*/ 554346 h 1595862"/>
              <a:gd name="connsiteX13" fmla="*/ 188811 w 3743843"/>
              <a:gd name="connsiteY13" fmla="*/ 533911 h 1595862"/>
              <a:gd name="connsiteX14" fmla="*/ 196061 w 3743843"/>
              <a:gd name="connsiteY14" fmla="*/ 510335 h 1595862"/>
              <a:gd name="connsiteX15" fmla="*/ 220687 w 3743843"/>
              <a:gd name="connsiteY15" fmla="*/ 449075 h 1595862"/>
              <a:gd name="connsiteX16" fmla="*/ 255656 w 3743843"/>
              <a:gd name="connsiteY16" fmla="*/ 422890 h 1595862"/>
              <a:gd name="connsiteX17" fmla="*/ 279473 w 3743843"/>
              <a:gd name="connsiteY17" fmla="*/ 410559 h 1595862"/>
              <a:gd name="connsiteX18" fmla="*/ 279505 w 3743843"/>
              <a:gd name="connsiteY18" fmla="*/ 388808 h 1595862"/>
              <a:gd name="connsiteX19" fmla="*/ 287989 w 3743843"/>
              <a:gd name="connsiteY19" fmla="*/ 356480 h 1595862"/>
              <a:gd name="connsiteX20" fmla="*/ 300231 w 3743843"/>
              <a:gd name="connsiteY20" fmla="*/ 348260 h 1595862"/>
              <a:gd name="connsiteX21" fmla="*/ 315777 w 3743843"/>
              <a:gd name="connsiteY21" fmla="*/ 401000 h 1595862"/>
              <a:gd name="connsiteX22" fmla="*/ 336553 w 3743843"/>
              <a:gd name="connsiteY22" fmla="*/ 429332 h 1595862"/>
              <a:gd name="connsiteX23" fmla="*/ 390188 w 3743843"/>
              <a:gd name="connsiteY23" fmla="*/ 520287 h 1595862"/>
              <a:gd name="connsiteX24" fmla="*/ 396051 w 3743843"/>
              <a:gd name="connsiteY24" fmla="*/ 537813 h 1595862"/>
              <a:gd name="connsiteX25" fmla="*/ 398683 w 3743843"/>
              <a:gd name="connsiteY25" fmla="*/ 556032 h 1595862"/>
              <a:gd name="connsiteX26" fmla="*/ 401816 w 3743843"/>
              <a:gd name="connsiteY26" fmla="*/ 576052 h 1595862"/>
              <a:gd name="connsiteX27" fmla="*/ 508041 w 3743843"/>
              <a:gd name="connsiteY27" fmla="*/ 582841 h 1595862"/>
              <a:gd name="connsiteX28" fmla="*/ 535326 w 3743843"/>
              <a:gd name="connsiteY28" fmla="*/ 550698 h 1595862"/>
              <a:gd name="connsiteX29" fmla="*/ 571925 w 3743843"/>
              <a:gd name="connsiteY29" fmla="*/ 546611 h 1595862"/>
              <a:gd name="connsiteX30" fmla="*/ 618825 w 3743843"/>
              <a:gd name="connsiteY30" fmla="*/ 540931 h 1595862"/>
              <a:gd name="connsiteX31" fmla="*/ 670955 w 3743843"/>
              <a:gd name="connsiteY31" fmla="*/ 531764 h 1595862"/>
              <a:gd name="connsiteX32" fmla="*/ 713066 w 3743843"/>
              <a:gd name="connsiteY32" fmla="*/ 522758 h 1595862"/>
              <a:gd name="connsiteX33" fmla="*/ 726811 w 3743843"/>
              <a:gd name="connsiteY33" fmla="*/ 491724 h 1595862"/>
              <a:gd name="connsiteX34" fmla="*/ 744466 w 3743843"/>
              <a:gd name="connsiteY34" fmla="*/ 428316 h 1595862"/>
              <a:gd name="connsiteX35" fmla="*/ 756833 w 3743843"/>
              <a:gd name="connsiteY35" fmla="*/ 406565 h 1595862"/>
              <a:gd name="connsiteX36" fmla="*/ 777685 w 3743843"/>
              <a:gd name="connsiteY36" fmla="*/ 376708 h 1595862"/>
              <a:gd name="connsiteX37" fmla="*/ 847404 w 3743843"/>
              <a:gd name="connsiteY37" fmla="*/ 335768 h 1595862"/>
              <a:gd name="connsiteX38" fmla="*/ 863544 w 3743843"/>
              <a:gd name="connsiteY38" fmla="*/ 323253 h 1595862"/>
              <a:gd name="connsiteX39" fmla="*/ 869042 w 3743843"/>
              <a:gd name="connsiteY39" fmla="*/ 293743 h 1595862"/>
              <a:gd name="connsiteX40" fmla="*/ 876835 w 3743843"/>
              <a:gd name="connsiteY40" fmla="*/ 253333 h 1595862"/>
              <a:gd name="connsiteX41" fmla="*/ 900580 w 3743843"/>
              <a:gd name="connsiteY41" fmla="*/ 260792 h 1595862"/>
              <a:gd name="connsiteX42" fmla="*/ 906449 w 3743843"/>
              <a:gd name="connsiteY42" fmla="*/ 284598 h 1595862"/>
              <a:gd name="connsiteX43" fmla="*/ 910742 w 3743843"/>
              <a:gd name="connsiteY43" fmla="*/ 297506 h 1595862"/>
              <a:gd name="connsiteX44" fmla="*/ 912912 w 3743843"/>
              <a:gd name="connsiteY44" fmla="*/ 321867 h 1595862"/>
              <a:gd name="connsiteX45" fmla="*/ 933732 w 3743843"/>
              <a:gd name="connsiteY45" fmla="*/ 341287 h 1595862"/>
              <a:gd name="connsiteX46" fmla="*/ 1012274 w 3743843"/>
              <a:gd name="connsiteY46" fmla="*/ 407511 h 1595862"/>
              <a:gd name="connsiteX47" fmla="*/ 1015204 w 3743843"/>
              <a:gd name="connsiteY47" fmla="*/ 412384 h 1595862"/>
              <a:gd name="connsiteX48" fmla="*/ 1046902 w 3743843"/>
              <a:gd name="connsiteY48" fmla="*/ 505856 h 1595862"/>
              <a:gd name="connsiteX49" fmla="*/ 1049340 w 3743843"/>
              <a:gd name="connsiteY49" fmla="*/ 530586 h 1595862"/>
              <a:gd name="connsiteX50" fmla="*/ 1067990 w 3743843"/>
              <a:gd name="connsiteY50" fmla="*/ 543424 h 1595862"/>
              <a:gd name="connsiteX51" fmla="*/ 1101879 w 3743843"/>
              <a:gd name="connsiteY51" fmla="*/ 562220 h 1595862"/>
              <a:gd name="connsiteX52" fmla="*/ 1158968 w 3743843"/>
              <a:gd name="connsiteY52" fmla="*/ 588613 h 1595862"/>
              <a:gd name="connsiteX53" fmla="*/ 1200823 w 3743843"/>
              <a:gd name="connsiteY53" fmla="*/ 609026 h 1595862"/>
              <a:gd name="connsiteX54" fmla="*/ 1254273 w 3743843"/>
              <a:gd name="connsiteY54" fmla="*/ 609557 h 1595862"/>
              <a:gd name="connsiteX55" fmla="*/ 1307724 w 3743843"/>
              <a:gd name="connsiteY55" fmla="*/ 610088 h 1595862"/>
              <a:gd name="connsiteX56" fmla="*/ 1310420 w 3743843"/>
              <a:gd name="connsiteY56" fmla="*/ 594294 h 1595862"/>
              <a:gd name="connsiteX57" fmla="*/ 1316396 w 3743843"/>
              <a:gd name="connsiteY57" fmla="*/ 574343 h 1595862"/>
              <a:gd name="connsiteX58" fmla="*/ 1322265 w 3743843"/>
              <a:gd name="connsiteY58" fmla="*/ 555686 h 1595862"/>
              <a:gd name="connsiteX59" fmla="*/ 1373772 w 3743843"/>
              <a:gd name="connsiteY59" fmla="*/ 487868 h 1595862"/>
              <a:gd name="connsiteX60" fmla="*/ 1385917 w 3743843"/>
              <a:gd name="connsiteY60" fmla="*/ 470411 h 1595862"/>
              <a:gd name="connsiteX61" fmla="*/ 1389237 w 3743843"/>
              <a:gd name="connsiteY61" fmla="*/ 453924 h 1595862"/>
              <a:gd name="connsiteX62" fmla="*/ 1393772 w 3743843"/>
              <a:gd name="connsiteY62" fmla="*/ 441686 h 1595862"/>
              <a:gd name="connsiteX63" fmla="*/ 1399411 w 3743843"/>
              <a:gd name="connsiteY63" fmla="*/ 431434 h 1595862"/>
              <a:gd name="connsiteX64" fmla="*/ 1418552 w 3743843"/>
              <a:gd name="connsiteY64" fmla="*/ 467386 h 1595862"/>
              <a:gd name="connsiteX65" fmla="*/ 1436393 w 3743843"/>
              <a:gd name="connsiteY65" fmla="*/ 493779 h 1595862"/>
              <a:gd name="connsiteX66" fmla="*/ 1482765 w 3743843"/>
              <a:gd name="connsiteY66" fmla="*/ 594663 h 1595862"/>
              <a:gd name="connsiteX67" fmla="*/ 1489174 w 3743843"/>
              <a:gd name="connsiteY67" fmla="*/ 626413 h 1595862"/>
              <a:gd name="connsiteX68" fmla="*/ 1519438 w 3743843"/>
              <a:gd name="connsiteY68" fmla="*/ 617339 h 1595862"/>
              <a:gd name="connsiteX69" fmla="*/ 1581004 w 3743843"/>
              <a:gd name="connsiteY69" fmla="*/ 618678 h 1595862"/>
              <a:gd name="connsiteX70" fmla="*/ 1610836 w 3743843"/>
              <a:gd name="connsiteY70" fmla="*/ 631840 h 1595862"/>
              <a:gd name="connsiteX71" fmla="*/ 1637136 w 3743843"/>
              <a:gd name="connsiteY71" fmla="*/ 645602 h 1595862"/>
              <a:gd name="connsiteX72" fmla="*/ 1648819 w 3743843"/>
              <a:gd name="connsiteY72" fmla="*/ 675920 h 1595862"/>
              <a:gd name="connsiteX73" fmla="*/ 1647041 w 3743843"/>
              <a:gd name="connsiteY73" fmla="*/ 735933 h 1595862"/>
              <a:gd name="connsiteX74" fmla="*/ 1645032 w 3743843"/>
              <a:gd name="connsiteY74" fmla="*/ 822871 h 1595862"/>
              <a:gd name="connsiteX75" fmla="*/ 1646764 w 3743843"/>
              <a:gd name="connsiteY75" fmla="*/ 905121 h 1595862"/>
              <a:gd name="connsiteX76" fmla="*/ 1653114 w 3743843"/>
              <a:gd name="connsiteY76" fmla="*/ 966104 h 1595862"/>
              <a:gd name="connsiteX77" fmla="*/ 1658817 w 3743843"/>
              <a:gd name="connsiteY77" fmla="*/ 1012470 h 1595862"/>
              <a:gd name="connsiteX78" fmla="*/ 1706751 w 3743843"/>
              <a:gd name="connsiteY78" fmla="*/ 993744 h 1595862"/>
              <a:gd name="connsiteX79" fmla="*/ 1764129 w 3743843"/>
              <a:gd name="connsiteY79" fmla="*/ 1005220 h 1595862"/>
              <a:gd name="connsiteX80" fmla="*/ 1803082 w 3743843"/>
              <a:gd name="connsiteY80" fmla="*/ 1049993 h 1595862"/>
              <a:gd name="connsiteX81" fmla="*/ 1808415 w 3743843"/>
              <a:gd name="connsiteY81" fmla="*/ 1067404 h 1595862"/>
              <a:gd name="connsiteX82" fmla="*/ 1813865 w 3743843"/>
              <a:gd name="connsiteY82" fmla="*/ 1085853 h 1595862"/>
              <a:gd name="connsiteX83" fmla="*/ 1819914 w 3743843"/>
              <a:gd name="connsiteY83" fmla="*/ 1099523 h 1595862"/>
              <a:gd name="connsiteX84" fmla="*/ 1966834 w 3743843"/>
              <a:gd name="connsiteY84" fmla="*/ 1108852 h 1595862"/>
              <a:gd name="connsiteX85" fmla="*/ 1989439 w 3743843"/>
              <a:gd name="connsiteY85" fmla="*/ 1100470 h 1595862"/>
              <a:gd name="connsiteX86" fmla="*/ 2026452 w 3743843"/>
              <a:gd name="connsiteY86" fmla="*/ 1085553 h 1595862"/>
              <a:gd name="connsiteX87" fmla="*/ 2062148 w 3743843"/>
              <a:gd name="connsiteY87" fmla="*/ 1078071 h 1595862"/>
              <a:gd name="connsiteX88" fmla="*/ 2110452 w 3743843"/>
              <a:gd name="connsiteY88" fmla="*/ 1070682 h 1595862"/>
              <a:gd name="connsiteX89" fmla="*/ 2152129 w 3743843"/>
              <a:gd name="connsiteY89" fmla="*/ 1067450 h 1595862"/>
              <a:gd name="connsiteX90" fmla="*/ 2215811 w 3743843"/>
              <a:gd name="connsiteY90" fmla="*/ 1071098 h 1595862"/>
              <a:gd name="connsiteX91" fmla="*/ 2236707 w 3743843"/>
              <a:gd name="connsiteY91" fmla="*/ 1091995 h 1595862"/>
              <a:gd name="connsiteX92" fmla="*/ 2245481 w 3743843"/>
              <a:gd name="connsiteY92" fmla="*/ 1112315 h 1595862"/>
              <a:gd name="connsiteX93" fmla="*/ 2282632 w 3743843"/>
              <a:gd name="connsiteY93" fmla="*/ 1122660 h 1595862"/>
              <a:gd name="connsiteX94" fmla="*/ 2313180 w 3743843"/>
              <a:gd name="connsiteY94" fmla="*/ 1124253 h 1595862"/>
              <a:gd name="connsiteX95" fmla="*/ 2330428 w 3743843"/>
              <a:gd name="connsiteY95" fmla="*/ 1109337 h 1595862"/>
              <a:gd name="connsiteX96" fmla="*/ 2360491 w 3743843"/>
              <a:gd name="connsiteY96" fmla="*/ 1094397 h 1595862"/>
              <a:gd name="connsiteX97" fmla="*/ 2402306 w 3743843"/>
              <a:gd name="connsiteY97" fmla="*/ 1113447 h 1595862"/>
              <a:gd name="connsiteX98" fmla="*/ 2451903 w 3743843"/>
              <a:gd name="connsiteY98" fmla="*/ 1107997 h 1595862"/>
              <a:gd name="connsiteX99" fmla="*/ 2527707 w 3743843"/>
              <a:gd name="connsiteY99" fmla="*/ 1095043 h 1595862"/>
              <a:gd name="connsiteX100" fmla="*/ 2579382 w 3743843"/>
              <a:gd name="connsiteY100" fmla="*/ 1093866 h 1595862"/>
              <a:gd name="connsiteX101" fmla="*/ 2581552 w 3743843"/>
              <a:gd name="connsiteY101" fmla="*/ 1084144 h 1595862"/>
              <a:gd name="connsiteX102" fmla="*/ 2592566 w 3743843"/>
              <a:gd name="connsiteY102" fmla="*/ 1055304 h 1595862"/>
              <a:gd name="connsiteX103" fmla="*/ 2598961 w 3743843"/>
              <a:gd name="connsiteY103" fmla="*/ 865843 h 1595862"/>
              <a:gd name="connsiteX104" fmla="*/ 2596145 w 3743843"/>
              <a:gd name="connsiteY104" fmla="*/ 841644 h 1595862"/>
              <a:gd name="connsiteX105" fmla="*/ 2600716 w 3743843"/>
              <a:gd name="connsiteY105" fmla="*/ 819130 h 1595862"/>
              <a:gd name="connsiteX106" fmla="*/ 2611892 w 3743843"/>
              <a:gd name="connsiteY106" fmla="*/ 667400 h 1595862"/>
              <a:gd name="connsiteX107" fmla="*/ 2619119 w 3743843"/>
              <a:gd name="connsiteY107" fmla="*/ 289032 h 1595862"/>
              <a:gd name="connsiteX108" fmla="*/ 2626369 w 3743843"/>
              <a:gd name="connsiteY108" fmla="*/ 624 h 1595862"/>
              <a:gd name="connsiteX109" fmla="*/ 2630202 w 3743843"/>
              <a:gd name="connsiteY109" fmla="*/ 199229 h 1595862"/>
              <a:gd name="connsiteX110" fmla="*/ 2637833 w 3743843"/>
              <a:gd name="connsiteY110" fmla="*/ 152947 h 1595862"/>
              <a:gd name="connsiteX111" fmla="*/ 2644943 w 3743843"/>
              <a:gd name="connsiteY111" fmla="*/ 113265 h 1595862"/>
              <a:gd name="connsiteX112" fmla="*/ 2665435 w 3743843"/>
              <a:gd name="connsiteY112" fmla="*/ 113903 h 1595862"/>
              <a:gd name="connsiteX113" fmla="*/ 2692371 w 3743843"/>
              <a:gd name="connsiteY113" fmla="*/ 136033 h 1595862"/>
              <a:gd name="connsiteX114" fmla="*/ 2706167 w 3743843"/>
              <a:gd name="connsiteY114" fmla="*/ 187590 h 1595862"/>
              <a:gd name="connsiteX115" fmla="*/ 2713417 w 3743843"/>
              <a:gd name="connsiteY115" fmla="*/ 269081 h 1595862"/>
              <a:gd name="connsiteX116" fmla="*/ 2721014 w 3743843"/>
              <a:gd name="connsiteY116" fmla="*/ 582194 h 1595862"/>
              <a:gd name="connsiteX117" fmla="*/ 2724593 w 3743843"/>
              <a:gd name="connsiteY117" fmla="*/ 808231 h 1595862"/>
              <a:gd name="connsiteX118" fmla="*/ 2733621 w 3743843"/>
              <a:gd name="connsiteY118" fmla="*/ 817952 h 1595862"/>
              <a:gd name="connsiteX119" fmla="*/ 2738100 w 3743843"/>
              <a:gd name="connsiteY119" fmla="*/ 843537 h 1595862"/>
              <a:gd name="connsiteX120" fmla="*/ 2733713 w 3743843"/>
              <a:gd name="connsiteY120" fmla="*/ 944952 h 1595862"/>
              <a:gd name="connsiteX121" fmla="*/ 2733852 w 3743843"/>
              <a:gd name="connsiteY121" fmla="*/ 1041796 h 1595862"/>
              <a:gd name="connsiteX122" fmla="*/ 2743688 w 3743843"/>
              <a:gd name="connsiteY122" fmla="*/ 1057151 h 1595862"/>
              <a:gd name="connsiteX123" fmla="*/ 2753501 w 3743843"/>
              <a:gd name="connsiteY123" fmla="*/ 1079364 h 1595862"/>
              <a:gd name="connsiteX124" fmla="*/ 2800904 w 3743843"/>
              <a:gd name="connsiteY124" fmla="*/ 1097329 h 1595862"/>
              <a:gd name="connsiteX125" fmla="*/ 2851448 w 3743843"/>
              <a:gd name="connsiteY125" fmla="*/ 1111207 h 1595862"/>
              <a:gd name="connsiteX126" fmla="*/ 2934709 w 3743843"/>
              <a:gd name="connsiteY126" fmla="*/ 1125246 h 1595862"/>
              <a:gd name="connsiteX127" fmla="*/ 3049765 w 3743843"/>
              <a:gd name="connsiteY127" fmla="*/ 1147067 h 1595862"/>
              <a:gd name="connsiteX128" fmla="*/ 3078073 w 3743843"/>
              <a:gd name="connsiteY128" fmla="*/ 1159975 h 1595862"/>
              <a:gd name="connsiteX129" fmla="*/ 3098138 w 3743843"/>
              <a:gd name="connsiteY129" fmla="*/ 1167480 h 1595862"/>
              <a:gd name="connsiteX130" fmla="*/ 3098138 w 3743843"/>
              <a:gd name="connsiteY130" fmla="*/ 1190501 h 1595862"/>
              <a:gd name="connsiteX131" fmla="*/ 3098138 w 3743843"/>
              <a:gd name="connsiteY131" fmla="*/ 1213546 h 1595862"/>
              <a:gd name="connsiteX132" fmla="*/ 3120813 w 3743843"/>
              <a:gd name="connsiteY132" fmla="*/ 1215555 h 1595862"/>
              <a:gd name="connsiteX133" fmla="*/ 3263184 w 3743843"/>
              <a:gd name="connsiteY133" fmla="*/ 1221535 h 1595862"/>
              <a:gd name="connsiteX134" fmla="*/ 3397404 w 3743843"/>
              <a:gd name="connsiteY134" fmla="*/ 1228809 h 1595862"/>
              <a:gd name="connsiteX135" fmla="*/ 3482652 w 3743843"/>
              <a:gd name="connsiteY135" fmla="*/ 1257626 h 1595862"/>
              <a:gd name="connsiteX136" fmla="*/ 3620497 w 3743843"/>
              <a:gd name="connsiteY136" fmla="*/ 1308080 h 1595862"/>
              <a:gd name="connsiteX137" fmla="*/ 3707430 w 3743843"/>
              <a:gd name="connsiteY137" fmla="*/ 1343940 h 1595862"/>
              <a:gd name="connsiteX138" fmla="*/ 3738047 w 3743843"/>
              <a:gd name="connsiteY138" fmla="*/ 1359226 h 1595862"/>
              <a:gd name="connsiteX139" fmla="*/ 3743843 w 3743843"/>
              <a:gd name="connsiteY139" fmla="*/ 1380770 h 1595862"/>
              <a:gd name="connsiteX140" fmla="*/ 3740218 w 3743843"/>
              <a:gd name="connsiteY140" fmla="*/ 1404577 h 1595862"/>
              <a:gd name="connsiteX141" fmla="*/ 3740218 w 3743843"/>
              <a:gd name="connsiteY141" fmla="*/ 1469878 h 1595862"/>
              <a:gd name="connsiteX142" fmla="*/ 3743843 w 3743843"/>
              <a:gd name="connsiteY142" fmla="*/ 1509987 h 1595862"/>
              <a:gd name="connsiteX143" fmla="*/ 3738440 w 3743843"/>
              <a:gd name="connsiteY143" fmla="*/ 1547879 h 1595862"/>
              <a:gd name="connsiteX144" fmla="*/ 3734561 w 3743843"/>
              <a:gd name="connsiteY144" fmla="*/ 1595862 h 1595862"/>
              <a:gd name="connsiteX0" fmla="*/ 3734561 w 3743843"/>
              <a:gd name="connsiteY0" fmla="*/ 1508270 h 1508270"/>
              <a:gd name="connsiteX1" fmla="*/ 0 w 3743843"/>
              <a:gd name="connsiteY1" fmla="*/ 1487552 h 1508270"/>
              <a:gd name="connsiteX2" fmla="*/ 17507 w 3743843"/>
              <a:gd name="connsiteY2" fmla="*/ 1332271 h 1508270"/>
              <a:gd name="connsiteX3" fmla="*/ 31666 w 3743843"/>
              <a:gd name="connsiteY3" fmla="*/ 1160128 h 1508270"/>
              <a:gd name="connsiteX4" fmla="*/ 71665 w 3743843"/>
              <a:gd name="connsiteY4" fmla="*/ 965541 h 1508270"/>
              <a:gd name="connsiteX5" fmla="*/ 73106 w 3743843"/>
              <a:gd name="connsiteY5" fmla="*/ 745600 h 1508270"/>
              <a:gd name="connsiteX6" fmla="*/ 70850 w 3743843"/>
              <a:gd name="connsiteY6" fmla="*/ 607748 h 1508270"/>
              <a:gd name="connsiteX7" fmla="*/ 72250 w 3743843"/>
              <a:gd name="connsiteY7" fmla="*/ 536466 h 1508270"/>
              <a:gd name="connsiteX8" fmla="*/ 110869 w 3743843"/>
              <a:gd name="connsiteY8" fmla="*/ 508040 h 1508270"/>
              <a:gd name="connsiteX9" fmla="*/ 151628 w 3743843"/>
              <a:gd name="connsiteY9" fmla="*/ 504785 h 1508270"/>
              <a:gd name="connsiteX10" fmla="*/ 170695 w 3743843"/>
              <a:gd name="connsiteY10" fmla="*/ 500236 h 1508270"/>
              <a:gd name="connsiteX11" fmla="*/ 176137 w 3743843"/>
              <a:gd name="connsiteY11" fmla="*/ 483080 h 1508270"/>
              <a:gd name="connsiteX12" fmla="*/ 181679 w 3743843"/>
              <a:gd name="connsiteY12" fmla="*/ 466754 h 1508270"/>
              <a:gd name="connsiteX13" fmla="*/ 188811 w 3743843"/>
              <a:gd name="connsiteY13" fmla="*/ 446319 h 1508270"/>
              <a:gd name="connsiteX14" fmla="*/ 196061 w 3743843"/>
              <a:gd name="connsiteY14" fmla="*/ 422743 h 1508270"/>
              <a:gd name="connsiteX15" fmla="*/ 220687 w 3743843"/>
              <a:gd name="connsiteY15" fmla="*/ 361483 h 1508270"/>
              <a:gd name="connsiteX16" fmla="*/ 255656 w 3743843"/>
              <a:gd name="connsiteY16" fmla="*/ 335298 h 1508270"/>
              <a:gd name="connsiteX17" fmla="*/ 279473 w 3743843"/>
              <a:gd name="connsiteY17" fmla="*/ 322967 h 1508270"/>
              <a:gd name="connsiteX18" fmla="*/ 279505 w 3743843"/>
              <a:gd name="connsiteY18" fmla="*/ 301216 h 1508270"/>
              <a:gd name="connsiteX19" fmla="*/ 287989 w 3743843"/>
              <a:gd name="connsiteY19" fmla="*/ 268888 h 1508270"/>
              <a:gd name="connsiteX20" fmla="*/ 300231 w 3743843"/>
              <a:gd name="connsiteY20" fmla="*/ 260668 h 1508270"/>
              <a:gd name="connsiteX21" fmla="*/ 315777 w 3743843"/>
              <a:gd name="connsiteY21" fmla="*/ 313408 h 1508270"/>
              <a:gd name="connsiteX22" fmla="*/ 336553 w 3743843"/>
              <a:gd name="connsiteY22" fmla="*/ 341740 h 1508270"/>
              <a:gd name="connsiteX23" fmla="*/ 390188 w 3743843"/>
              <a:gd name="connsiteY23" fmla="*/ 432695 h 1508270"/>
              <a:gd name="connsiteX24" fmla="*/ 396051 w 3743843"/>
              <a:gd name="connsiteY24" fmla="*/ 450221 h 1508270"/>
              <a:gd name="connsiteX25" fmla="*/ 398683 w 3743843"/>
              <a:gd name="connsiteY25" fmla="*/ 468440 h 1508270"/>
              <a:gd name="connsiteX26" fmla="*/ 401816 w 3743843"/>
              <a:gd name="connsiteY26" fmla="*/ 488460 h 1508270"/>
              <a:gd name="connsiteX27" fmla="*/ 508041 w 3743843"/>
              <a:gd name="connsiteY27" fmla="*/ 495249 h 1508270"/>
              <a:gd name="connsiteX28" fmla="*/ 535326 w 3743843"/>
              <a:gd name="connsiteY28" fmla="*/ 463106 h 1508270"/>
              <a:gd name="connsiteX29" fmla="*/ 571925 w 3743843"/>
              <a:gd name="connsiteY29" fmla="*/ 459019 h 1508270"/>
              <a:gd name="connsiteX30" fmla="*/ 618825 w 3743843"/>
              <a:gd name="connsiteY30" fmla="*/ 453339 h 1508270"/>
              <a:gd name="connsiteX31" fmla="*/ 670955 w 3743843"/>
              <a:gd name="connsiteY31" fmla="*/ 444172 h 1508270"/>
              <a:gd name="connsiteX32" fmla="*/ 713066 w 3743843"/>
              <a:gd name="connsiteY32" fmla="*/ 435166 h 1508270"/>
              <a:gd name="connsiteX33" fmla="*/ 726811 w 3743843"/>
              <a:gd name="connsiteY33" fmla="*/ 404132 h 1508270"/>
              <a:gd name="connsiteX34" fmla="*/ 744466 w 3743843"/>
              <a:gd name="connsiteY34" fmla="*/ 340724 h 1508270"/>
              <a:gd name="connsiteX35" fmla="*/ 756833 w 3743843"/>
              <a:gd name="connsiteY35" fmla="*/ 318973 h 1508270"/>
              <a:gd name="connsiteX36" fmla="*/ 777685 w 3743843"/>
              <a:gd name="connsiteY36" fmla="*/ 289116 h 1508270"/>
              <a:gd name="connsiteX37" fmla="*/ 847404 w 3743843"/>
              <a:gd name="connsiteY37" fmla="*/ 248176 h 1508270"/>
              <a:gd name="connsiteX38" fmla="*/ 863544 w 3743843"/>
              <a:gd name="connsiteY38" fmla="*/ 235661 h 1508270"/>
              <a:gd name="connsiteX39" fmla="*/ 869042 w 3743843"/>
              <a:gd name="connsiteY39" fmla="*/ 206151 h 1508270"/>
              <a:gd name="connsiteX40" fmla="*/ 876835 w 3743843"/>
              <a:gd name="connsiteY40" fmla="*/ 165741 h 1508270"/>
              <a:gd name="connsiteX41" fmla="*/ 900580 w 3743843"/>
              <a:gd name="connsiteY41" fmla="*/ 173200 h 1508270"/>
              <a:gd name="connsiteX42" fmla="*/ 906449 w 3743843"/>
              <a:gd name="connsiteY42" fmla="*/ 197006 h 1508270"/>
              <a:gd name="connsiteX43" fmla="*/ 910742 w 3743843"/>
              <a:gd name="connsiteY43" fmla="*/ 209914 h 1508270"/>
              <a:gd name="connsiteX44" fmla="*/ 912912 w 3743843"/>
              <a:gd name="connsiteY44" fmla="*/ 234275 h 1508270"/>
              <a:gd name="connsiteX45" fmla="*/ 933732 w 3743843"/>
              <a:gd name="connsiteY45" fmla="*/ 253695 h 1508270"/>
              <a:gd name="connsiteX46" fmla="*/ 1012274 w 3743843"/>
              <a:gd name="connsiteY46" fmla="*/ 319919 h 1508270"/>
              <a:gd name="connsiteX47" fmla="*/ 1015204 w 3743843"/>
              <a:gd name="connsiteY47" fmla="*/ 324792 h 1508270"/>
              <a:gd name="connsiteX48" fmla="*/ 1046902 w 3743843"/>
              <a:gd name="connsiteY48" fmla="*/ 418264 h 1508270"/>
              <a:gd name="connsiteX49" fmla="*/ 1049340 w 3743843"/>
              <a:gd name="connsiteY49" fmla="*/ 442994 h 1508270"/>
              <a:gd name="connsiteX50" fmla="*/ 1067990 w 3743843"/>
              <a:gd name="connsiteY50" fmla="*/ 455832 h 1508270"/>
              <a:gd name="connsiteX51" fmla="*/ 1101879 w 3743843"/>
              <a:gd name="connsiteY51" fmla="*/ 474628 h 1508270"/>
              <a:gd name="connsiteX52" fmla="*/ 1158968 w 3743843"/>
              <a:gd name="connsiteY52" fmla="*/ 501021 h 1508270"/>
              <a:gd name="connsiteX53" fmla="*/ 1200823 w 3743843"/>
              <a:gd name="connsiteY53" fmla="*/ 521434 h 1508270"/>
              <a:gd name="connsiteX54" fmla="*/ 1254273 w 3743843"/>
              <a:gd name="connsiteY54" fmla="*/ 521965 h 1508270"/>
              <a:gd name="connsiteX55" fmla="*/ 1307724 w 3743843"/>
              <a:gd name="connsiteY55" fmla="*/ 522496 h 1508270"/>
              <a:gd name="connsiteX56" fmla="*/ 1310420 w 3743843"/>
              <a:gd name="connsiteY56" fmla="*/ 506702 h 1508270"/>
              <a:gd name="connsiteX57" fmla="*/ 1316396 w 3743843"/>
              <a:gd name="connsiteY57" fmla="*/ 486751 h 1508270"/>
              <a:gd name="connsiteX58" fmla="*/ 1322265 w 3743843"/>
              <a:gd name="connsiteY58" fmla="*/ 468094 h 1508270"/>
              <a:gd name="connsiteX59" fmla="*/ 1373772 w 3743843"/>
              <a:gd name="connsiteY59" fmla="*/ 400276 h 1508270"/>
              <a:gd name="connsiteX60" fmla="*/ 1385917 w 3743843"/>
              <a:gd name="connsiteY60" fmla="*/ 382819 h 1508270"/>
              <a:gd name="connsiteX61" fmla="*/ 1389237 w 3743843"/>
              <a:gd name="connsiteY61" fmla="*/ 366332 h 1508270"/>
              <a:gd name="connsiteX62" fmla="*/ 1393772 w 3743843"/>
              <a:gd name="connsiteY62" fmla="*/ 354094 h 1508270"/>
              <a:gd name="connsiteX63" fmla="*/ 1399411 w 3743843"/>
              <a:gd name="connsiteY63" fmla="*/ 343842 h 1508270"/>
              <a:gd name="connsiteX64" fmla="*/ 1418552 w 3743843"/>
              <a:gd name="connsiteY64" fmla="*/ 379794 h 1508270"/>
              <a:gd name="connsiteX65" fmla="*/ 1436393 w 3743843"/>
              <a:gd name="connsiteY65" fmla="*/ 406187 h 1508270"/>
              <a:gd name="connsiteX66" fmla="*/ 1482765 w 3743843"/>
              <a:gd name="connsiteY66" fmla="*/ 507071 h 1508270"/>
              <a:gd name="connsiteX67" fmla="*/ 1489174 w 3743843"/>
              <a:gd name="connsiteY67" fmla="*/ 538821 h 1508270"/>
              <a:gd name="connsiteX68" fmla="*/ 1519438 w 3743843"/>
              <a:gd name="connsiteY68" fmla="*/ 529747 h 1508270"/>
              <a:gd name="connsiteX69" fmla="*/ 1581004 w 3743843"/>
              <a:gd name="connsiteY69" fmla="*/ 531086 h 1508270"/>
              <a:gd name="connsiteX70" fmla="*/ 1610836 w 3743843"/>
              <a:gd name="connsiteY70" fmla="*/ 544248 h 1508270"/>
              <a:gd name="connsiteX71" fmla="*/ 1637136 w 3743843"/>
              <a:gd name="connsiteY71" fmla="*/ 558010 h 1508270"/>
              <a:gd name="connsiteX72" fmla="*/ 1648819 w 3743843"/>
              <a:gd name="connsiteY72" fmla="*/ 588328 h 1508270"/>
              <a:gd name="connsiteX73" fmla="*/ 1647041 w 3743843"/>
              <a:gd name="connsiteY73" fmla="*/ 648341 h 1508270"/>
              <a:gd name="connsiteX74" fmla="*/ 1645032 w 3743843"/>
              <a:gd name="connsiteY74" fmla="*/ 735279 h 1508270"/>
              <a:gd name="connsiteX75" fmla="*/ 1646764 w 3743843"/>
              <a:gd name="connsiteY75" fmla="*/ 817529 h 1508270"/>
              <a:gd name="connsiteX76" fmla="*/ 1653114 w 3743843"/>
              <a:gd name="connsiteY76" fmla="*/ 878512 h 1508270"/>
              <a:gd name="connsiteX77" fmla="*/ 1658817 w 3743843"/>
              <a:gd name="connsiteY77" fmla="*/ 924878 h 1508270"/>
              <a:gd name="connsiteX78" fmla="*/ 1706751 w 3743843"/>
              <a:gd name="connsiteY78" fmla="*/ 906152 h 1508270"/>
              <a:gd name="connsiteX79" fmla="*/ 1764129 w 3743843"/>
              <a:gd name="connsiteY79" fmla="*/ 917628 h 1508270"/>
              <a:gd name="connsiteX80" fmla="*/ 1803082 w 3743843"/>
              <a:gd name="connsiteY80" fmla="*/ 962401 h 1508270"/>
              <a:gd name="connsiteX81" fmla="*/ 1808415 w 3743843"/>
              <a:gd name="connsiteY81" fmla="*/ 979812 h 1508270"/>
              <a:gd name="connsiteX82" fmla="*/ 1813865 w 3743843"/>
              <a:gd name="connsiteY82" fmla="*/ 998261 h 1508270"/>
              <a:gd name="connsiteX83" fmla="*/ 1819914 w 3743843"/>
              <a:gd name="connsiteY83" fmla="*/ 1011931 h 1508270"/>
              <a:gd name="connsiteX84" fmla="*/ 1966834 w 3743843"/>
              <a:gd name="connsiteY84" fmla="*/ 1021260 h 1508270"/>
              <a:gd name="connsiteX85" fmla="*/ 1989439 w 3743843"/>
              <a:gd name="connsiteY85" fmla="*/ 1012878 h 1508270"/>
              <a:gd name="connsiteX86" fmla="*/ 2026452 w 3743843"/>
              <a:gd name="connsiteY86" fmla="*/ 997961 h 1508270"/>
              <a:gd name="connsiteX87" fmla="*/ 2062148 w 3743843"/>
              <a:gd name="connsiteY87" fmla="*/ 990479 h 1508270"/>
              <a:gd name="connsiteX88" fmla="*/ 2110452 w 3743843"/>
              <a:gd name="connsiteY88" fmla="*/ 983090 h 1508270"/>
              <a:gd name="connsiteX89" fmla="*/ 2152129 w 3743843"/>
              <a:gd name="connsiteY89" fmla="*/ 979858 h 1508270"/>
              <a:gd name="connsiteX90" fmla="*/ 2215811 w 3743843"/>
              <a:gd name="connsiteY90" fmla="*/ 983506 h 1508270"/>
              <a:gd name="connsiteX91" fmla="*/ 2236707 w 3743843"/>
              <a:gd name="connsiteY91" fmla="*/ 1004403 h 1508270"/>
              <a:gd name="connsiteX92" fmla="*/ 2245481 w 3743843"/>
              <a:gd name="connsiteY92" fmla="*/ 1024723 h 1508270"/>
              <a:gd name="connsiteX93" fmla="*/ 2282632 w 3743843"/>
              <a:gd name="connsiteY93" fmla="*/ 1035068 h 1508270"/>
              <a:gd name="connsiteX94" fmla="*/ 2313180 w 3743843"/>
              <a:gd name="connsiteY94" fmla="*/ 1036661 h 1508270"/>
              <a:gd name="connsiteX95" fmla="*/ 2330428 w 3743843"/>
              <a:gd name="connsiteY95" fmla="*/ 1021745 h 1508270"/>
              <a:gd name="connsiteX96" fmla="*/ 2360491 w 3743843"/>
              <a:gd name="connsiteY96" fmla="*/ 1006805 h 1508270"/>
              <a:gd name="connsiteX97" fmla="*/ 2402306 w 3743843"/>
              <a:gd name="connsiteY97" fmla="*/ 1025855 h 1508270"/>
              <a:gd name="connsiteX98" fmla="*/ 2451903 w 3743843"/>
              <a:gd name="connsiteY98" fmla="*/ 1020405 h 1508270"/>
              <a:gd name="connsiteX99" fmla="*/ 2527707 w 3743843"/>
              <a:gd name="connsiteY99" fmla="*/ 1007451 h 1508270"/>
              <a:gd name="connsiteX100" fmla="*/ 2579382 w 3743843"/>
              <a:gd name="connsiteY100" fmla="*/ 1006274 h 1508270"/>
              <a:gd name="connsiteX101" fmla="*/ 2581552 w 3743843"/>
              <a:gd name="connsiteY101" fmla="*/ 996552 h 1508270"/>
              <a:gd name="connsiteX102" fmla="*/ 2592566 w 3743843"/>
              <a:gd name="connsiteY102" fmla="*/ 967712 h 1508270"/>
              <a:gd name="connsiteX103" fmla="*/ 2598961 w 3743843"/>
              <a:gd name="connsiteY103" fmla="*/ 778251 h 1508270"/>
              <a:gd name="connsiteX104" fmla="*/ 2596145 w 3743843"/>
              <a:gd name="connsiteY104" fmla="*/ 754052 h 1508270"/>
              <a:gd name="connsiteX105" fmla="*/ 2600716 w 3743843"/>
              <a:gd name="connsiteY105" fmla="*/ 731538 h 1508270"/>
              <a:gd name="connsiteX106" fmla="*/ 2611892 w 3743843"/>
              <a:gd name="connsiteY106" fmla="*/ 579808 h 1508270"/>
              <a:gd name="connsiteX107" fmla="*/ 2619119 w 3743843"/>
              <a:gd name="connsiteY107" fmla="*/ 201440 h 1508270"/>
              <a:gd name="connsiteX108" fmla="*/ 2630202 w 3743843"/>
              <a:gd name="connsiteY108" fmla="*/ 111637 h 1508270"/>
              <a:gd name="connsiteX109" fmla="*/ 2637833 w 3743843"/>
              <a:gd name="connsiteY109" fmla="*/ 65355 h 1508270"/>
              <a:gd name="connsiteX110" fmla="*/ 2644943 w 3743843"/>
              <a:gd name="connsiteY110" fmla="*/ 25673 h 1508270"/>
              <a:gd name="connsiteX111" fmla="*/ 2665435 w 3743843"/>
              <a:gd name="connsiteY111" fmla="*/ 26311 h 1508270"/>
              <a:gd name="connsiteX112" fmla="*/ 2692371 w 3743843"/>
              <a:gd name="connsiteY112" fmla="*/ 48441 h 1508270"/>
              <a:gd name="connsiteX113" fmla="*/ 2706167 w 3743843"/>
              <a:gd name="connsiteY113" fmla="*/ 99998 h 1508270"/>
              <a:gd name="connsiteX114" fmla="*/ 2713417 w 3743843"/>
              <a:gd name="connsiteY114" fmla="*/ 181489 h 1508270"/>
              <a:gd name="connsiteX115" fmla="*/ 2721014 w 3743843"/>
              <a:gd name="connsiteY115" fmla="*/ 494602 h 1508270"/>
              <a:gd name="connsiteX116" fmla="*/ 2724593 w 3743843"/>
              <a:gd name="connsiteY116" fmla="*/ 720639 h 1508270"/>
              <a:gd name="connsiteX117" fmla="*/ 2733621 w 3743843"/>
              <a:gd name="connsiteY117" fmla="*/ 730360 h 1508270"/>
              <a:gd name="connsiteX118" fmla="*/ 2738100 w 3743843"/>
              <a:gd name="connsiteY118" fmla="*/ 755945 h 1508270"/>
              <a:gd name="connsiteX119" fmla="*/ 2733713 w 3743843"/>
              <a:gd name="connsiteY119" fmla="*/ 857360 h 1508270"/>
              <a:gd name="connsiteX120" fmla="*/ 2733852 w 3743843"/>
              <a:gd name="connsiteY120" fmla="*/ 954204 h 1508270"/>
              <a:gd name="connsiteX121" fmla="*/ 2743688 w 3743843"/>
              <a:gd name="connsiteY121" fmla="*/ 969559 h 1508270"/>
              <a:gd name="connsiteX122" fmla="*/ 2753501 w 3743843"/>
              <a:gd name="connsiteY122" fmla="*/ 991772 h 1508270"/>
              <a:gd name="connsiteX123" fmla="*/ 2800904 w 3743843"/>
              <a:gd name="connsiteY123" fmla="*/ 1009737 h 1508270"/>
              <a:gd name="connsiteX124" fmla="*/ 2851448 w 3743843"/>
              <a:gd name="connsiteY124" fmla="*/ 1023615 h 1508270"/>
              <a:gd name="connsiteX125" fmla="*/ 2934709 w 3743843"/>
              <a:gd name="connsiteY125" fmla="*/ 1037654 h 1508270"/>
              <a:gd name="connsiteX126" fmla="*/ 3049765 w 3743843"/>
              <a:gd name="connsiteY126" fmla="*/ 1059475 h 1508270"/>
              <a:gd name="connsiteX127" fmla="*/ 3078073 w 3743843"/>
              <a:gd name="connsiteY127" fmla="*/ 1072383 h 1508270"/>
              <a:gd name="connsiteX128" fmla="*/ 3098138 w 3743843"/>
              <a:gd name="connsiteY128" fmla="*/ 1079888 h 1508270"/>
              <a:gd name="connsiteX129" fmla="*/ 3098138 w 3743843"/>
              <a:gd name="connsiteY129" fmla="*/ 1102909 h 1508270"/>
              <a:gd name="connsiteX130" fmla="*/ 3098138 w 3743843"/>
              <a:gd name="connsiteY130" fmla="*/ 1125954 h 1508270"/>
              <a:gd name="connsiteX131" fmla="*/ 3120813 w 3743843"/>
              <a:gd name="connsiteY131" fmla="*/ 1127963 h 1508270"/>
              <a:gd name="connsiteX132" fmla="*/ 3263184 w 3743843"/>
              <a:gd name="connsiteY132" fmla="*/ 1133943 h 1508270"/>
              <a:gd name="connsiteX133" fmla="*/ 3397404 w 3743843"/>
              <a:gd name="connsiteY133" fmla="*/ 1141217 h 1508270"/>
              <a:gd name="connsiteX134" fmla="*/ 3482652 w 3743843"/>
              <a:gd name="connsiteY134" fmla="*/ 1170034 h 1508270"/>
              <a:gd name="connsiteX135" fmla="*/ 3620497 w 3743843"/>
              <a:gd name="connsiteY135" fmla="*/ 1220488 h 1508270"/>
              <a:gd name="connsiteX136" fmla="*/ 3707430 w 3743843"/>
              <a:gd name="connsiteY136" fmla="*/ 1256348 h 1508270"/>
              <a:gd name="connsiteX137" fmla="*/ 3738047 w 3743843"/>
              <a:gd name="connsiteY137" fmla="*/ 1271634 h 1508270"/>
              <a:gd name="connsiteX138" fmla="*/ 3743843 w 3743843"/>
              <a:gd name="connsiteY138" fmla="*/ 1293178 h 1508270"/>
              <a:gd name="connsiteX139" fmla="*/ 3740218 w 3743843"/>
              <a:gd name="connsiteY139" fmla="*/ 1316985 h 1508270"/>
              <a:gd name="connsiteX140" fmla="*/ 3740218 w 3743843"/>
              <a:gd name="connsiteY140" fmla="*/ 1382286 h 1508270"/>
              <a:gd name="connsiteX141" fmla="*/ 3743843 w 3743843"/>
              <a:gd name="connsiteY141" fmla="*/ 1422395 h 1508270"/>
              <a:gd name="connsiteX142" fmla="*/ 3738440 w 3743843"/>
              <a:gd name="connsiteY142" fmla="*/ 1460287 h 1508270"/>
              <a:gd name="connsiteX143" fmla="*/ 3734561 w 3743843"/>
              <a:gd name="connsiteY143" fmla="*/ 1508270 h 1508270"/>
              <a:gd name="connsiteX0" fmla="*/ 3734561 w 3743843"/>
              <a:gd name="connsiteY0" fmla="*/ 1486279 h 1486279"/>
              <a:gd name="connsiteX1" fmla="*/ 0 w 3743843"/>
              <a:gd name="connsiteY1" fmla="*/ 1465561 h 1486279"/>
              <a:gd name="connsiteX2" fmla="*/ 17507 w 3743843"/>
              <a:gd name="connsiteY2" fmla="*/ 1310280 h 1486279"/>
              <a:gd name="connsiteX3" fmla="*/ 31666 w 3743843"/>
              <a:gd name="connsiteY3" fmla="*/ 1138137 h 1486279"/>
              <a:gd name="connsiteX4" fmla="*/ 71665 w 3743843"/>
              <a:gd name="connsiteY4" fmla="*/ 943550 h 1486279"/>
              <a:gd name="connsiteX5" fmla="*/ 73106 w 3743843"/>
              <a:gd name="connsiteY5" fmla="*/ 723609 h 1486279"/>
              <a:gd name="connsiteX6" fmla="*/ 70850 w 3743843"/>
              <a:gd name="connsiteY6" fmla="*/ 585757 h 1486279"/>
              <a:gd name="connsiteX7" fmla="*/ 72250 w 3743843"/>
              <a:gd name="connsiteY7" fmla="*/ 514475 h 1486279"/>
              <a:gd name="connsiteX8" fmla="*/ 110869 w 3743843"/>
              <a:gd name="connsiteY8" fmla="*/ 486049 h 1486279"/>
              <a:gd name="connsiteX9" fmla="*/ 151628 w 3743843"/>
              <a:gd name="connsiteY9" fmla="*/ 482794 h 1486279"/>
              <a:gd name="connsiteX10" fmla="*/ 170695 w 3743843"/>
              <a:gd name="connsiteY10" fmla="*/ 478245 h 1486279"/>
              <a:gd name="connsiteX11" fmla="*/ 176137 w 3743843"/>
              <a:gd name="connsiteY11" fmla="*/ 461089 h 1486279"/>
              <a:gd name="connsiteX12" fmla="*/ 181679 w 3743843"/>
              <a:gd name="connsiteY12" fmla="*/ 444763 h 1486279"/>
              <a:gd name="connsiteX13" fmla="*/ 188811 w 3743843"/>
              <a:gd name="connsiteY13" fmla="*/ 424328 h 1486279"/>
              <a:gd name="connsiteX14" fmla="*/ 196061 w 3743843"/>
              <a:gd name="connsiteY14" fmla="*/ 400752 h 1486279"/>
              <a:gd name="connsiteX15" fmla="*/ 220687 w 3743843"/>
              <a:gd name="connsiteY15" fmla="*/ 339492 h 1486279"/>
              <a:gd name="connsiteX16" fmla="*/ 255656 w 3743843"/>
              <a:gd name="connsiteY16" fmla="*/ 313307 h 1486279"/>
              <a:gd name="connsiteX17" fmla="*/ 279473 w 3743843"/>
              <a:gd name="connsiteY17" fmla="*/ 300976 h 1486279"/>
              <a:gd name="connsiteX18" fmla="*/ 279505 w 3743843"/>
              <a:gd name="connsiteY18" fmla="*/ 279225 h 1486279"/>
              <a:gd name="connsiteX19" fmla="*/ 287989 w 3743843"/>
              <a:gd name="connsiteY19" fmla="*/ 246897 h 1486279"/>
              <a:gd name="connsiteX20" fmla="*/ 300231 w 3743843"/>
              <a:gd name="connsiteY20" fmla="*/ 238677 h 1486279"/>
              <a:gd name="connsiteX21" fmla="*/ 315777 w 3743843"/>
              <a:gd name="connsiteY21" fmla="*/ 291417 h 1486279"/>
              <a:gd name="connsiteX22" fmla="*/ 336553 w 3743843"/>
              <a:gd name="connsiteY22" fmla="*/ 319749 h 1486279"/>
              <a:gd name="connsiteX23" fmla="*/ 390188 w 3743843"/>
              <a:gd name="connsiteY23" fmla="*/ 410704 h 1486279"/>
              <a:gd name="connsiteX24" fmla="*/ 396051 w 3743843"/>
              <a:gd name="connsiteY24" fmla="*/ 428230 h 1486279"/>
              <a:gd name="connsiteX25" fmla="*/ 398683 w 3743843"/>
              <a:gd name="connsiteY25" fmla="*/ 446449 h 1486279"/>
              <a:gd name="connsiteX26" fmla="*/ 401816 w 3743843"/>
              <a:gd name="connsiteY26" fmla="*/ 466469 h 1486279"/>
              <a:gd name="connsiteX27" fmla="*/ 508041 w 3743843"/>
              <a:gd name="connsiteY27" fmla="*/ 473258 h 1486279"/>
              <a:gd name="connsiteX28" fmla="*/ 535326 w 3743843"/>
              <a:gd name="connsiteY28" fmla="*/ 441115 h 1486279"/>
              <a:gd name="connsiteX29" fmla="*/ 571925 w 3743843"/>
              <a:gd name="connsiteY29" fmla="*/ 437028 h 1486279"/>
              <a:gd name="connsiteX30" fmla="*/ 618825 w 3743843"/>
              <a:gd name="connsiteY30" fmla="*/ 431348 h 1486279"/>
              <a:gd name="connsiteX31" fmla="*/ 670955 w 3743843"/>
              <a:gd name="connsiteY31" fmla="*/ 422181 h 1486279"/>
              <a:gd name="connsiteX32" fmla="*/ 713066 w 3743843"/>
              <a:gd name="connsiteY32" fmla="*/ 413175 h 1486279"/>
              <a:gd name="connsiteX33" fmla="*/ 726811 w 3743843"/>
              <a:gd name="connsiteY33" fmla="*/ 382141 h 1486279"/>
              <a:gd name="connsiteX34" fmla="*/ 744466 w 3743843"/>
              <a:gd name="connsiteY34" fmla="*/ 318733 h 1486279"/>
              <a:gd name="connsiteX35" fmla="*/ 756833 w 3743843"/>
              <a:gd name="connsiteY35" fmla="*/ 296982 h 1486279"/>
              <a:gd name="connsiteX36" fmla="*/ 777685 w 3743843"/>
              <a:gd name="connsiteY36" fmla="*/ 267125 h 1486279"/>
              <a:gd name="connsiteX37" fmla="*/ 847404 w 3743843"/>
              <a:gd name="connsiteY37" fmla="*/ 226185 h 1486279"/>
              <a:gd name="connsiteX38" fmla="*/ 863544 w 3743843"/>
              <a:gd name="connsiteY38" fmla="*/ 213670 h 1486279"/>
              <a:gd name="connsiteX39" fmla="*/ 869042 w 3743843"/>
              <a:gd name="connsiteY39" fmla="*/ 184160 h 1486279"/>
              <a:gd name="connsiteX40" fmla="*/ 876835 w 3743843"/>
              <a:gd name="connsiteY40" fmla="*/ 143750 h 1486279"/>
              <a:gd name="connsiteX41" fmla="*/ 900580 w 3743843"/>
              <a:gd name="connsiteY41" fmla="*/ 151209 h 1486279"/>
              <a:gd name="connsiteX42" fmla="*/ 906449 w 3743843"/>
              <a:gd name="connsiteY42" fmla="*/ 175015 h 1486279"/>
              <a:gd name="connsiteX43" fmla="*/ 910742 w 3743843"/>
              <a:gd name="connsiteY43" fmla="*/ 187923 h 1486279"/>
              <a:gd name="connsiteX44" fmla="*/ 912912 w 3743843"/>
              <a:gd name="connsiteY44" fmla="*/ 212284 h 1486279"/>
              <a:gd name="connsiteX45" fmla="*/ 933732 w 3743843"/>
              <a:gd name="connsiteY45" fmla="*/ 231704 h 1486279"/>
              <a:gd name="connsiteX46" fmla="*/ 1012274 w 3743843"/>
              <a:gd name="connsiteY46" fmla="*/ 297928 h 1486279"/>
              <a:gd name="connsiteX47" fmla="*/ 1015204 w 3743843"/>
              <a:gd name="connsiteY47" fmla="*/ 302801 h 1486279"/>
              <a:gd name="connsiteX48" fmla="*/ 1046902 w 3743843"/>
              <a:gd name="connsiteY48" fmla="*/ 396273 h 1486279"/>
              <a:gd name="connsiteX49" fmla="*/ 1049340 w 3743843"/>
              <a:gd name="connsiteY49" fmla="*/ 421003 h 1486279"/>
              <a:gd name="connsiteX50" fmla="*/ 1067990 w 3743843"/>
              <a:gd name="connsiteY50" fmla="*/ 433841 h 1486279"/>
              <a:gd name="connsiteX51" fmla="*/ 1101879 w 3743843"/>
              <a:gd name="connsiteY51" fmla="*/ 452637 h 1486279"/>
              <a:gd name="connsiteX52" fmla="*/ 1158968 w 3743843"/>
              <a:gd name="connsiteY52" fmla="*/ 479030 h 1486279"/>
              <a:gd name="connsiteX53" fmla="*/ 1200823 w 3743843"/>
              <a:gd name="connsiteY53" fmla="*/ 499443 h 1486279"/>
              <a:gd name="connsiteX54" fmla="*/ 1254273 w 3743843"/>
              <a:gd name="connsiteY54" fmla="*/ 499974 h 1486279"/>
              <a:gd name="connsiteX55" fmla="*/ 1307724 w 3743843"/>
              <a:gd name="connsiteY55" fmla="*/ 500505 h 1486279"/>
              <a:gd name="connsiteX56" fmla="*/ 1310420 w 3743843"/>
              <a:gd name="connsiteY56" fmla="*/ 484711 h 1486279"/>
              <a:gd name="connsiteX57" fmla="*/ 1316396 w 3743843"/>
              <a:gd name="connsiteY57" fmla="*/ 464760 h 1486279"/>
              <a:gd name="connsiteX58" fmla="*/ 1322265 w 3743843"/>
              <a:gd name="connsiteY58" fmla="*/ 446103 h 1486279"/>
              <a:gd name="connsiteX59" fmla="*/ 1373772 w 3743843"/>
              <a:gd name="connsiteY59" fmla="*/ 378285 h 1486279"/>
              <a:gd name="connsiteX60" fmla="*/ 1385917 w 3743843"/>
              <a:gd name="connsiteY60" fmla="*/ 360828 h 1486279"/>
              <a:gd name="connsiteX61" fmla="*/ 1389237 w 3743843"/>
              <a:gd name="connsiteY61" fmla="*/ 344341 h 1486279"/>
              <a:gd name="connsiteX62" fmla="*/ 1393772 w 3743843"/>
              <a:gd name="connsiteY62" fmla="*/ 332103 h 1486279"/>
              <a:gd name="connsiteX63" fmla="*/ 1399411 w 3743843"/>
              <a:gd name="connsiteY63" fmla="*/ 321851 h 1486279"/>
              <a:gd name="connsiteX64" fmla="*/ 1418552 w 3743843"/>
              <a:gd name="connsiteY64" fmla="*/ 357803 h 1486279"/>
              <a:gd name="connsiteX65" fmla="*/ 1436393 w 3743843"/>
              <a:gd name="connsiteY65" fmla="*/ 384196 h 1486279"/>
              <a:gd name="connsiteX66" fmla="*/ 1482765 w 3743843"/>
              <a:gd name="connsiteY66" fmla="*/ 485080 h 1486279"/>
              <a:gd name="connsiteX67" fmla="*/ 1489174 w 3743843"/>
              <a:gd name="connsiteY67" fmla="*/ 516830 h 1486279"/>
              <a:gd name="connsiteX68" fmla="*/ 1519438 w 3743843"/>
              <a:gd name="connsiteY68" fmla="*/ 507756 h 1486279"/>
              <a:gd name="connsiteX69" fmla="*/ 1581004 w 3743843"/>
              <a:gd name="connsiteY69" fmla="*/ 509095 h 1486279"/>
              <a:gd name="connsiteX70" fmla="*/ 1610836 w 3743843"/>
              <a:gd name="connsiteY70" fmla="*/ 522257 h 1486279"/>
              <a:gd name="connsiteX71" fmla="*/ 1637136 w 3743843"/>
              <a:gd name="connsiteY71" fmla="*/ 536019 h 1486279"/>
              <a:gd name="connsiteX72" fmla="*/ 1648819 w 3743843"/>
              <a:gd name="connsiteY72" fmla="*/ 566337 h 1486279"/>
              <a:gd name="connsiteX73" fmla="*/ 1647041 w 3743843"/>
              <a:gd name="connsiteY73" fmla="*/ 626350 h 1486279"/>
              <a:gd name="connsiteX74" fmla="*/ 1645032 w 3743843"/>
              <a:gd name="connsiteY74" fmla="*/ 713288 h 1486279"/>
              <a:gd name="connsiteX75" fmla="*/ 1646764 w 3743843"/>
              <a:gd name="connsiteY75" fmla="*/ 795538 h 1486279"/>
              <a:gd name="connsiteX76" fmla="*/ 1653114 w 3743843"/>
              <a:gd name="connsiteY76" fmla="*/ 856521 h 1486279"/>
              <a:gd name="connsiteX77" fmla="*/ 1658817 w 3743843"/>
              <a:gd name="connsiteY77" fmla="*/ 902887 h 1486279"/>
              <a:gd name="connsiteX78" fmla="*/ 1706751 w 3743843"/>
              <a:gd name="connsiteY78" fmla="*/ 884161 h 1486279"/>
              <a:gd name="connsiteX79" fmla="*/ 1764129 w 3743843"/>
              <a:gd name="connsiteY79" fmla="*/ 895637 h 1486279"/>
              <a:gd name="connsiteX80" fmla="*/ 1803082 w 3743843"/>
              <a:gd name="connsiteY80" fmla="*/ 940410 h 1486279"/>
              <a:gd name="connsiteX81" fmla="*/ 1808415 w 3743843"/>
              <a:gd name="connsiteY81" fmla="*/ 957821 h 1486279"/>
              <a:gd name="connsiteX82" fmla="*/ 1813865 w 3743843"/>
              <a:gd name="connsiteY82" fmla="*/ 976270 h 1486279"/>
              <a:gd name="connsiteX83" fmla="*/ 1819914 w 3743843"/>
              <a:gd name="connsiteY83" fmla="*/ 989940 h 1486279"/>
              <a:gd name="connsiteX84" fmla="*/ 1966834 w 3743843"/>
              <a:gd name="connsiteY84" fmla="*/ 999269 h 1486279"/>
              <a:gd name="connsiteX85" fmla="*/ 1989439 w 3743843"/>
              <a:gd name="connsiteY85" fmla="*/ 990887 h 1486279"/>
              <a:gd name="connsiteX86" fmla="*/ 2026452 w 3743843"/>
              <a:gd name="connsiteY86" fmla="*/ 975970 h 1486279"/>
              <a:gd name="connsiteX87" fmla="*/ 2062148 w 3743843"/>
              <a:gd name="connsiteY87" fmla="*/ 968488 h 1486279"/>
              <a:gd name="connsiteX88" fmla="*/ 2110452 w 3743843"/>
              <a:gd name="connsiteY88" fmla="*/ 961099 h 1486279"/>
              <a:gd name="connsiteX89" fmla="*/ 2152129 w 3743843"/>
              <a:gd name="connsiteY89" fmla="*/ 957867 h 1486279"/>
              <a:gd name="connsiteX90" fmla="*/ 2215811 w 3743843"/>
              <a:gd name="connsiteY90" fmla="*/ 961515 h 1486279"/>
              <a:gd name="connsiteX91" fmla="*/ 2236707 w 3743843"/>
              <a:gd name="connsiteY91" fmla="*/ 982412 h 1486279"/>
              <a:gd name="connsiteX92" fmla="*/ 2245481 w 3743843"/>
              <a:gd name="connsiteY92" fmla="*/ 1002732 h 1486279"/>
              <a:gd name="connsiteX93" fmla="*/ 2282632 w 3743843"/>
              <a:gd name="connsiteY93" fmla="*/ 1013077 h 1486279"/>
              <a:gd name="connsiteX94" fmla="*/ 2313180 w 3743843"/>
              <a:gd name="connsiteY94" fmla="*/ 1014670 h 1486279"/>
              <a:gd name="connsiteX95" fmla="*/ 2330428 w 3743843"/>
              <a:gd name="connsiteY95" fmla="*/ 999754 h 1486279"/>
              <a:gd name="connsiteX96" fmla="*/ 2360491 w 3743843"/>
              <a:gd name="connsiteY96" fmla="*/ 984814 h 1486279"/>
              <a:gd name="connsiteX97" fmla="*/ 2402306 w 3743843"/>
              <a:gd name="connsiteY97" fmla="*/ 1003864 h 1486279"/>
              <a:gd name="connsiteX98" fmla="*/ 2451903 w 3743843"/>
              <a:gd name="connsiteY98" fmla="*/ 998414 h 1486279"/>
              <a:gd name="connsiteX99" fmla="*/ 2527707 w 3743843"/>
              <a:gd name="connsiteY99" fmla="*/ 985460 h 1486279"/>
              <a:gd name="connsiteX100" fmla="*/ 2579382 w 3743843"/>
              <a:gd name="connsiteY100" fmla="*/ 984283 h 1486279"/>
              <a:gd name="connsiteX101" fmla="*/ 2581552 w 3743843"/>
              <a:gd name="connsiteY101" fmla="*/ 974561 h 1486279"/>
              <a:gd name="connsiteX102" fmla="*/ 2592566 w 3743843"/>
              <a:gd name="connsiteY102" fmla="*/ 945721 h 1486279"/>
              <a:gd name="connsiteX103" fmla="*/ 2598961 w 3743843"/>
              <a:gd name="connsiteY103" fmla="*/ 756260 h 1486279"/>
              <a:gd name="connsiteX104" fmla="*/ 2596145 w 3743843"/>
              <a:gd name="connsiteY104" fmla="*/ 732061 h 1486279"/>
              <a:gd name="connsiteX105" fmla="*/ 2600716 w 3743843"/>
              <a:gd name="connsiteY105" fmla="*/ 709547 h 1486279"/>
              <a:gd name="connsiteX106" fmla="*/ 2611892 w 3743843"/>
              <a:gd name="connsiteY106" fmla="*/ 557817 h 1486279"/>
              <a:gd name="connsiteX107" fmla="*/ 2619119 w 3743843"/>
              <a:gd name="connsiteY107" fmla="*/ 179449 h 1486279"/>
              <a:gd name="connsiteX108" fmla="*/ 2630202 w 3743843"/>
              <a:gd name="connsiteY108" fmla="*/ 89646 h 1486279"/>
              <a:gd name="connsiteX109" fmla="*/ 2637833 w 3743843"/>
              <a:gd name="connsiteY109" fmla="*/ 43364 h 1486279"/>
              <a:gd name="connsiteX110" fmla="*/ 2644943 w 3743843"/>
              <a:gd name="connsiteY110" fmla="*/ 3682 h 1486279"/>
              <a:gd name="connsiteX111" fmla="*/ 2665435 w 3743843"/>
              <a:gd name="connsiteY111" fmla="*/ 4320 h 1486279"/>
              <a:gd name="connsiteX112" fmla="*/ 2692371 w 3743843"/>
              <a:gd name="connsiteY112" fmla="*/ 26450 h 1486279"/>
              <a:gd name="connsiteX113" fmla="*/ 2706167 w 3743843"/>
              <a:gd name="connsiteY113" fmla="*/ 78007 h 1486279"/>
              <a:gd name="connsiteX114" fmla="*/ 2713417 w 3743843"/>
              <a:gd name="connsiteY114" fmla="*/ 159498 h 1486279"/>
              <a:gd name="connsiteX115" fmla="*/ 2721014 w 3743843"/>
              <a:gd name="connsiteY115" fmla="*/ 472611 h 1486279"/>
              <a:gd name="connsiteX116" fmla="*/ 2724593 w 3743843"/>
              <a:gd name="connsiteY116" fmla="*/ 698648 h 1486279"/>
              <a:gd name="connsiteX117" fmla="*/ 2733621 w 3743843"/>
              <a:gd name="connsiteY117" fmla="*/ 708369 h 1486279"/>
              <a:gd name="connsiteX118" fmla="*/ 2738100 w 3743843"/>
              <a:gd name="connsiteY118" fmla="*/ 733954 h 1486279"/>
              <a:gd name="connsiteX119" fmla="*/ 2733713 w 3743843"/>
              <a:gd name="connsiteY119" fmla="*/ 835369 h 1486279"/>
              <a:gd name="connsiteX120" fmla="*/ 2733852 w 3743843"/>
              <a:gd name="connsiteY120" fmla="*/ 932213 h 1486279"/>
              <a:gd name="connsiteX121" fmla="*/ 2743688 w 3743843"/>
              <a:gd name="connsiteY121" fmla="*/ 947568 h 1486279"/>
              <a:gd name="connsiteX122" fmla="*/ 2753501 w 3743843"/>
              <a:gd name="connsiteY122" fmla="*/ 969781 h 1486279"/>
              <a:gd name="connsiteX123" fmla="*/ 2800904 w 3743843"/>
              <a:gd name="connsiteY123" fmla="*/ 987746 h 1486279"/>
              <a:gd name="connsiteX124" fmla="*/ 2851448 w 3743843"/>
              <a:gd name="connsiteY124" fmla="*/ 1001624 h 1486279"/>
              <a:gd name="connsiteX125" fmla="*/ 2934709 w 3743843"/>
              <a:gd name="connsiteY125" fmla="*/ 1015663 h 1486279"/>
              <a:gd name="connsiteX126" fmla="*/ 3049765 w 3743843"/>
              <a:gd name="connsiteY126" fmla="*/ 1037484 h 1486279"/>
              <a:gd name="connsiteX127" fmla="*/ 3078073 w 3743843"/>
              <a:gd name="connsiteY127" fmla="*/ 1050392 h 1486279"/>
              <a:gd name="connsiteX128" fmla="*/ 3098138 w 3743843"/>
              <a:gd name="connsiteY128" fmla="*/ 1057897 h 1486279"/>
              <a:gd name="connsiteX129" fmla="*/ 3098138 w 3743843"/>
              <a:gd name="connsiteY129" fmla="*/ 1080918 h 1486279"/>
              <a:gd name="connsiteX130" fmla="*/ 3098138 w 3743843"/>
              <a:gd name="connsiteY130" fmla="*/ 1103963 h 1486279"/>
              <a:gd name="connsiteX131" fmla="*/ 3120813 w 3743843"/>
              <a:gd name="connsiteY131" fmla="*/ 1105972 h 1486279"/>
              <a:gd name="connsiteX132" fmla="*/ 3263184 w 3743843"/>
              <a:gd name="connsiteY132" fmla="*/ 1111952 h 1486279"/>
              <a:gd name="connsiteX133" fmla="*/ 3397404 w 3743843"/>
              <a:gd name="connsiteY133" fmla="*/ 1119226 h 1486279"/>
              <a:gd name="connsiteX134" fmla="*/ 3482652 w 3743843"/>
              <a:gd name="connsiteY134" fmla="*/ 1148043 h 1486279"/>
              <a:gd name="connsiteX135" fmla="*/ 3620497 w 3743843"/>
              <a:gd name="connsiteY135" fmla="*/ 1198497 h 1486279"/>
              <a:gd name="connsiteX136" fmla="*/ 3707430 w 3743843"/>
              <a:gd name="connsiteY136" fmla="*/ 1234357 h 1486279"/>
              <a:gd name="connsiteX137" fmla="*/ 3738047 w 3743843"/>
              <a:gd name="connsiteY137" fmla="*/ 1249643 h 1486279"/>
              <a:gd name="connsiteX138" fmla="*/ 3743843 w 3743843"/>
              <a:gd name="connsiteY138" fmla="*/ 1271187 h 1486279"/>
              <a:gd name="connsiteX139" fmla="*/ 3740218 w 3743843"/>
              <a:gd name="connsiteY139" fmla="*/ 1294994 h 1486279"/>
              <a:gd name="connsiteX140" fmla="*/ 3740218 w 3743843"/>
              <a:gd name="connsiteY140" fmla="*/ 1360295 h 1486279"/>
              <a:gd name="connsiteX141" fmla="*/ 3743843 w 3743843"/>
              <a:gd name="connsiteY141" fmla="*/ 1400404 h 1486279"/>
              <a:gd name="connsiteX142" fmla="*/ 3738440 w 3743843"/>
              <a:gd name="connsiteY142" fmla="*/ 1438296 h 1486279"/>
              <a:gd name="connsiteX143" fmla="*/ 3734561 w 3743843"/>
              <a:gd name="connsiteY143" fmla="*/ 1486279 h 1486279"/>
              <a:gd name="connsiteX0" fmla="*/ 3734561 w 3743843"/>
              <a:gd name="connsiteY0" fmla="*/ 1486279 h 1486279"/>
              <a:gd name="connsiteX1" fmla="*/ 0 w 3743843"/>
              <a:gd name="connsiteY1" fmla="*/ 1465561 h 1486279"/>
              <a:gd name="connsiteX2" fmla="*/ 17507 w 3743843"/>
              <a:gd name="connsiteY2" fmla="*/ 1310280 h 1486279"/>
              <a:gd name="connsiteX3" fmla="*/ 31666 w 3743843"/>
              <a:gd name="connsiteY3" fmla="*/ 1138137 h 1486279"/>
              <a:gd name="connsiteX4" fmla="*/ 71665 w 3743843"/>
              <a:gd name="connsiteY4" fmla="*/ 943550 h 1486279"/>
              <a:gd name="connsiteX5" fmla="*/ 73106 w 3743843"/>
              <a:gd name="connsiteY5" fmla="*/ 723609 h 1486279"/>
              <a:gd name="connsiteX6" fmla="*/ 70850 w 3743843"/>
              <a:gd name="connsiteY6" fmla="*/ 585757 h 1486279"/>
              <a:gd name="connsiteX7" fmla="*/ 72250 w 3743843"/>
              <a:gd name="connsiteY7" fmla="*/ 514475 h 1486279"/>
              <a:gd name="connsiteX8" fmla="*/ 110869 w 3743843"/>
              <a:gd name="connsiteY8" fmla="*/ 486049 h 1486279"/>
              <a:gd name="connsiteX9" fmla="*/ 151628 w 3743843"/>
              <a:gd name="connsiteY9" fmla="*/ 482794 h 1486279"/>
              <a:gd name="connsiteX10" fmla="*/ 170695 w 3743843"/>
              <a:gd name="connsiteY10" fmla="*/ 478245 h 1486279"/>
              <a:gd name="connsiteX11" fmla="*/ 176137 w 3743843"/>
              <a:gd name="connsiteY11" fmla="*/ 461089 h 1486279"/>
              <a:gd name="connsiteX12" fmla="*/ 181679 w 3743843"/>
              <a:gd name="connsiteY12" fmla="*/ 444763 h 1486279"/>
              <a:gd name="connsiteX13" fmla="*/ 188811 w 3743843"/>
              <a:gd name="connsiteY13" fmla="*/ 424328 h 1486279"/>
              <a:gd name="connsiteX14" fmla="*/ 196061 w 3743843"/>
              <a:gd name="connsiteY14" fmla="*/ 400752 h 1486279"/>
              <a:gd name="connsiteX15" fmla="*/ 220687 w 3743843"/>
              <a:gd name="connsiteY15" fmla="*/ 339492 h 1486279"/>
              <a:gd name="connsiteX16" fmla="*/ 255656 w 3743843"/>
              <a:gd name="connsiteY16" fmla="*/ 313307 h 1486279"/>
              <a:gd name="connsiteX17" fmla="*/ 279473 w 3743843"/>
              <a:gd name="connsiteY17" fmla="*/ 300976 h 1486279"/>
              <a:gd name="connsiteX18" fmla="*/ 279505 w 3743843"/>
              <a:gd name="connsiteY18" fmla="*/ 279225 h 1486279"/>
              <a:gd name="connsiteX19" fmla="*/ 287989 w 3743843"/>
              <a:gd name="connsiteY19" fmla="*/ 246897 h 1486279"/>
              <a:gd name="connsiteX20" fmla="*/ 300231 w 3743843"/>
              <a:gd name="connsiteY20" fmla="*/ 238677 h 1486279"/>
              <a:gd name="connsiteX21" fmla="*/ 315777 w 3743843"/>
              <a:gd name="connsiteY21" fmla="*/ 291417 h 1486279"/>
              <a:gd name="connsiteX22" fmla="*/ 336553 w 3743843"/>
              <a:gd name="connsiteY22" fmla="*/ 319749 h 1486279"/>
              <a:gd name="connsiteX23" fmla="*/ 390188 w 3743843"/>
              <a:gd name="connsiteY23" fmla="*/ 410704 h 1486279"/>
              <a:gd name="connsiteX24" fmla="*/ 396051 w 3743843"/>
              <a:gd name="connsiteY24" fmla="*/ 428230 h 1486279"/>
              <a:gd name="connsiteX25" fmla="*/ 398683 w 3743843"/>
              <a:gd name="connsiteY25" fmla="*/ 446449 h 1486279"/>
              <a:gd name="connsiteX26" fmla="*/ 401816 w 3743843"/>
              <a:gd name="connsiteY26" fmla="*/ 466469 h 1486279"/>
              <a:gd name="connsiteX27" fmla="*/ 508041 w 3743843"/>
              <a:gd name="connsiteY27" fmla="*/ 473258 h 1486279"/>
              <a:gd name="connsiteX28" fmla="*/ 535326 w 3743843"/>
              <a:gd name="connsiteY28" fmla="*/ 441115 h 1486279"/>
              <a:gd name="connsiteX29" fmla="*/ 571925 w 3743843"/>
              <a:gd name="connsiteY29" fmla="*/ 437028 h 1486279"/>
              <a:gd name="connsiteX30" fmla="*/ 618825 w 3743843"/>
              <a:gd name="connsiteY30" fmla="*/ 431348 h 1486279"/>
              <a:gd name="connsiteX31" fmla="*/ 670955 w 3743843"/>
              <a:gd name="connsiteY31" fmla="*/ 422181 h 1486279"/>
              <a:gd name="connsiteX32" fmla="*/ 713066 w 3743843"/>
              <a:gd name="connsiteY32" fmla="*/ 413175 h 1486279"/>
              <a:gd name="connsiteX33" fmla="*/ 726811 w 3743843"/>
              <a:gd name="connsiteY33" fmla="*/ 382141 h 1486279"/>
              <a:gd name="connsiteX34" fmla="*/ 744466 w 3743843"/>
              <a:gd name="connsiteY34" fmla="*/ 318733 h 1486279"/>
              <a:gd name="connsiteX35" fmla="*/ 756833 w 3743843"/>
              <a:gd name="connsiteY35" fmla="*/ 296982 h 1486279"/>
              <a:gd name="connsiteX36" fmla="*/ 777685 w 3743843"/>
              <a:gd name="connsiteY36" fmla="*/ 267125 h 1486279"/>
              <a:gd name="connsiteX37" fmla="*/ 847404 w 3743843"/>
              <a:gd name="connsiteY37" fmla="*/ 226185 h 1486279"/>
              <a:gd name="connsiteX38" fmla="*/ 863544 w 3743843"/>
              <a:gd name="connsiteY38" fmla="*/ 213670 h 1486279"/>
              <a:gd name="connsiteX39" fmla="*/ 869042 w 3743843"/>
              <a:gd name="connsiteY39" fmla="*/ 184160 h 1486279"/>
              <a:gd name="connsiteX40" fmla="*/ 876835 w 3743843"/>
              <a:gd name="connsiteY40" fmla="*/ 143750 h 1486279"/>
              <a:gd name="connsiteX41" fmla="*/ 900580 w 3743843"/>
              <a:gd name="connsiteY41" fmla="*/ 151209 h 1486279"/>
              <a:gd name="connsiteX42" fmla="*/ 906449 w 3743843"/>
              <a:gd name="connsiteY42" fmla="*/ 175015 h 1486279"/>
              <a:gd name="connsiteX43" fmla="*/ 910742 w 3743843"/>
              <a:gd name="connsiteY43" fmla="*/ 187923 h 1486279"/>
              <a:gd name="connsiteX44" fmla="*/ 912912 w 3743843"/>
              <a:gd name="connsiteY44" fmla="*/ 212284 h 1486279"/>
              <a:gd name="connsiteX45" fmla="*/ 933732 w 3743843"/>
              <a:gd name="connsiteY45" fmla="*/ 231704 h 1486279"/>
              <a:gd name="connsiteX46" fmla="*/ 1012274 w 3743843"/>
              <a:gd name="connsiteY46" fmla="*/ 297928 h 1486279"/>
              <a:gd name="connsiteX47" fmla="*/ 1015204 w 3743843"/>
              <a:gd name="connsiteY47" fmla="*/ 302801 h 1486279"/>
              <a:gd name="connsiteX48" fmla="*/ 1046902 w 3743843"/>
              <a:gd name="connsiteY48" fmla="*/ 396273 h 1486279"/>
              <a:gd name="connsiteX49" fmla="*/ 1049340 w 3743843"/>
              <a:gd name="connsiteY49" fmla="*/ 421003 h 1486279"/>
              <a:gd name="connsiteX50" fmla="*/ 1067990 w 3743843"/>
              <a:gd name="connsiteY50" fmla="*/ 433841 h 1486279"/>
              <a:gd name="connsiteX51" fmla="*/ 1101879 w 3743843"/>
              <a:gd name="connsiteY51" fmla="*/ 452637 h 1486279"/>
              <a:gd name="connsiteX52" fmla="*/ 1158968 w 3743843"/>
              <a:gd name="connsiteY52" fmla="*/ 479030 h 1486279"/>
              <a:gd name="connsiteX53" fmla="*/ 1200823 w 3743843"/>
              <a:gd name="connsiteY53" fmla="*/ 499443 h 1486279"/>
              <a:gd name="connsiteX54" fmla="*/ 1254273 w 3743843"/>
              <a:gd name="connsiteY54" fmla="*/ 499974 h 1486279"/>
              <a:gd name="connsiteX55" fmla="*/ 1307724 w 3743843"/>
              <a:gd name="connsiteY55" fmla="*/ 500505 h 1486279"/>
              <a:gd name="connsiteX56" fmla="*/ 1310420 w 3743843"/>
              <a:gd name="connsiteY56" fmla="*/ 484711 h 1486279"/>
              <a:gd name="connsiteX57" fmla="*/ 1316396 w 3743843"/>
              <a:gd name="connsiteY57" fmla="*/ 464760 h 1486279"/>
              <a:gd name="connsiteX58" fmla="*/ 1322265 w 3743843"/>
              <a:gd name="connsiteY58" fmla="*/ 446103 h 1486279"/>
              <a:gd name="connsiteX59" fmla="*/ 1373772 w 3743843"/>
              <a:gd name="connsiteY59" fmla="*/ 378285 h 1486279"/>
              <a:gd name="connsiteX60" fmla="*/ 1385917 w 3743843"/>
              <a:gd name="connsiteY60" fmla="*/ 360828 h 1486279"/>
              <a:gd name="connsiteX61" fmla="*/ 1389237 w 3743843"/>
              <a:gd name="connsiteY61" fmla="*/ 344341 h 1486279"/>
              <a:gd name="connsiteX62" fmla="*/ 1393772 w 3743843"/>
              <a:gd name="connsiteY62" fmla="*/ 332103 h 1486279"/>
              <a:gd name="connsiteX63" fmla="*/ 1399411 w 3743843"/>
              <a:gd name="connsiteY63" fmla="*/ 321851 h 1486279"/>
              <a:gd name="connsiteX64" fmla="*/ 1418552 w 3743843"/>
              <a:gd name="connsiteY64" fmla="*/ 357803 h 1486279"/>
              <a:gd name="connsiteX65" fmla="*/ 1436393 w 3743843"/>
              <a:gd name="connsiteY65" fmla="*/ 384196 h 1486279"/>
              <a:gd name="connsiteX66" fmla="*/ 1482765 w 3743843"/>
              <a:gd name="connsiteY66" fmla="*/ 485080 h 1486279"/>
              <a:gd name="connsiteX67" fmla="*/ 1489174 w 3743843"/>
              <a:gd name="connsiteY67" fmla="*/ 516830 h 1486279"/>
              <a:gd name="connsiteX68" fmla="*/ 1519438 w 3743843"/>
              <a:gd name="connsiteY68" fmla="*/ 507756 h 1486279"/>
              <a:gd name="connsiteX69" fmla="*/ 1581004 w 3743843"/>
              <a:gd name="connsiteY69" fmla="*/ 509095 h 1486279"/>
              <a:gd name="connsiteX70" fmla="*/ 1610836 w 3743843"/>
              <a:gd name="connsiteY70" fmla="*/ 522257 h 1486279"/>
              <a:gd name="connsiteX71" fmla="*/ 1637136 w 3743843"/>
              <a:gd name="connsiteY71" fmla="*/ 536019 h 1486279"/>
              <a:gd name="connsiteX72" fmla="*/ 1648819 w 3743843"/>
              <a:gd name="connsiteY72" fmla="*/ 566337 h 1486279"/>
              <a:gd name="connsiteX73" fmla="*/ 1647041 w 3743843"/>
              <a:gd name="connsiteY73" fmla="*/ 626350 h 1486279"/>
              <a:gd name="connsiteX74" fmla="*/ 1645032 w 3743843"/>
              <a:gd name="connsiteY74" fmla="*/ 713288 h 1486279"/>
              <a:gd name="connsiteX75" fmla="*/ 1646764 w 3743843"/>
              <a:gd name="connsiteY75" fmla="*/ 795538 h 1486279"/>
              <a:gd name="connsiteX76" fmla="*/ 1653114 w 3743843"/>
              <a:gd name="connsiteY76" fmla="*/ 856521 h 1486279"/>
              <a:gd name="connsiteX77" fmla="*/ 1658817 w 3743843"/>
              <a:gd name="connsiteY77" fmla="*/ 902887 h 1486279"/>
              <a:gd name="connsiteX78" fmla="*/ 1706751 w 3743843"/>
              <a:gd name="connsiteY78" fmla="*/ 884161 h 1486279"/>
              <a:gd name="connsiteX79" fmla="*/ 1764129 w 3743843"/>
              <a:gd name="connsiteY79" fmla="*/ 895637 h 1486279"/>
              <a:gd name="connsiteX80" fmla="*/ 1803082 w 3743843"/>
              <a:gd name="connsiteY80" fmla="*/ 940410 h 1486279"/>
              <a:gd name="connsiteX81" fmla="*/ 1808415 w 3743843"/>
              <a:gd name="connsiteY81" fmla="*/ 957821 h 1486279"/>
              <a:gd name="connsiteX82" fmla="*/ 1813865 w 3743843"/>
              <a:gd name="connsiteY82" fmla="*/ 976270 h 1486279"/>
              <a:gd name="connsiteX83" fmla="*/ 1819914 w 3743843"/>
              <a:gd name="connsiteY83" fmla="*/ 989940 h 1486279"/>
              <a:gd name="connsiteX84" fmla="*/ 1966834 w 3743843"/>
              <a:gd name="connsiteY84" fmla="*/ 999269 h 1486279"/>
              <a:gd name="connsiteX85" fmla="*/ 1989439 w 3743843"/>
              <a:gd name="connsiteY85" fmla="*/ 990887 h 1486279"/>
              <a:gd name="connsiteX86" fmla="*/ 2026452 w 3743843"/>
              <a:gd name="connsiteY86" fmla="*/ 975970 h 1486279"/>
              <a:gd name="connsiteX87" fmla="*/ 2062148 w 3743843"/>
              <a:gd name="connsiteY87" fmla="*/ 968488 h 1486279"/>
              <a:gd name="connsiteX88" fmla="*/ 2110452 w 3743843"/>
              <a:gd name="connsiteY88" fmla="*/ 961099 h 1486279"/>
              <a:gd name="connsiteX89" fmla="*/ 2152129 w 3743843"/>
              <a:gd name="connsiteY89" fmla="*/ 957867 h 1486279"/>
              <a:gd name="connsiteX90" fmla="*/ 2215811 w 3743843"/>
              <a:gd name="connsiteY90" fmla="*/ 961515 h 1486279"/>
              <a:gd name="connsiteX91" fmla="*/ 2236707 w 3743843"/>
              <a:gd name="connsiteY91" fmla="*/ 982412 h 1486279"/>
              <a:gd name="connsiteX92" fmla="*/ 2245481 w 3743843"/>
              <a:gd name="connsiteY92" fmla="*/ 1002732 h 1486279"/>
              <a:gd name="connsiteX93" fmla="*/ 2282632 w 3743843"/>
              <a:gd name="connsiteY93" fmla="*/ 1013077 h 1486279"/>
              <a:gd name="connsiteX94" fmla="*/ 2313180 w 3743843"/>
              <a:gd name="connsiteY94" fmla="*/ 1014670 h 1486279"/>
              <a:gd name="connsiteX95" fmla="*/ 2330428 w 3743843"/>
              <a:gd name="connsiteY95" fmla="*/ 999754 h 1486279"/>
              <a:gd name="connsiteX96" fmla="*/ 2360491 w 3743843"/>
              <a:gd name="connsiteY96" fmla="*/ 984814 h 1486279"/>
              <a:gd name="connsiteX97" fmla="*/ 2402306 w 3743843"/>
              <a:gd name="connsiteY97" fmla="*/ 1003864 h 1486279"/>
              <a:gd name="connsiteX98" fmla="*/ 2451903 w 3743843"/>
              <a:gd name="connsiteY98" fmla="*/ 998414 h 1486279"/>
              <a:gd name="connsiteX99" fmla="*/ 2527707 w 3743843"/>
              <a:gd name="connsiteY99" fmla="*/ 985460 h 1486279"/>
              <a:gd name="connsiteX100" fmla="*/ 2579382 w 3743843"/>
              <a:gd name="connsiteY100" fmla="*/ 984283 h 1486279"/>
              <a:gd name="connsiteX101" fmla="*/ 2581552 w 3743843"/>
              <a:gd name="connsiteY101" fmla="*/ 974561 h 1486279"/>
              <a:gd name="connsiteX102" fmla="*/ 2592566 w 3743843"/>
              <a:gd name="connsiteY102" fmla="*/ 945721 h 1486279"/>
              <a:gd name="connsiteX103" fmla="*/ 2598961 w 3743843"/>
              <a:gd name="connsiteY103" fmla="*/ 756260 h 1486279"/>
              <a:gd name="connsiteX104" fmla="*/ 2596145 w 3743843"/>
              <a:gd name="connsiteY104" fmla="*/ 732061 h 1486279"/>
              <a:gd name="connsiteX105" fmla="*/ 2600716 w 3743843"/>
              <a:gd name="connsiteY105" fmla="*/ 709547 h 1486279"/>
              <a:gd name="connsiteX106" fmla="*/ 2611892 w 3743843"/>
              <a:gd name="connsiteY106" fmla="*/ 557817 h 1486279"/>
              <a:gd name="connsiteX107" fmla="*/ 2619119 w 3743843"/>
              <a:gd name="connsiteY107" fmla="*/ 179449 h 1486279"/>
              <a:gd name="connsiteX108" fmla="*/ 2630202 w 3743843"/>
              <a:gd name="connsiteY108" fmla="*/ 89646 h 1486279"/>
              <a:gd name="connsiteX109" fmla="*/ 2637833 w 3743843"/>
              <a:gd name="connsiteY109" fmla="*/ 43364 h 1486279"/>
              <a:gd name="connsiteX110" fmla="*/ 2644943 w 3743843"/>
              <a:gd name="connsiteY110" fmla="*/ 3682 h 1486279"/>
              <a:gd name="connsiteX111" fmla="*/ 2665435 w 3743843"/>
              <a:gd name="connsiteY111" fmla="*/ 4320 h 1486279"/>
              <a:gd name="connsiteX112" fmla="*/ 2692371 w 3743843"/>
              <a:gd name="connsiteY112" fmla="*/ 26450 h 1486279"/>
              <a:gd name="connsiteX113" fmla="*/ 2706167 w 3743843"/>
              <a:gd name="connsiteY113" fmla="*/ 78007 h 1486279"/>
              <a:gd name="connsiteX114" fmla="*/ 2711512 w 3743843"/>
              <a:gd name="connsiteY114" fmla="*/ 132828 h 1486279"/>
              <a:gd name="connsiteX115" fmla="*/ 2721014 w 3743843"/>
              <a:gd name="connsiteY115" fmla="*/ 472611 h 1486279"/>
              <a:gd name="connsiteX116" fmla="*/ 2724593 w 3743843"/>
              <a:gd name="connsiteY116" fmla="*/ 698648 h 1486279"/>
              <a:gd name="connsiteX117" fmla="*/ 2733621 w 3743843"/>
              <a:gd name="connsiteY117" fmla="*/ 708369 h 1486279"/>
              <a:gd name="connsiteX118" fmla="*/ 2738100 w 3743843"/>
              <a:gd name="connsiteY118" fmla="*/ 733954 h 1486279"/>
              <a:gd name="connsiteX119" fmla="*/ 2733713 w 3743843"/>
              <a:gd name="connsiteY119" fmla="*/ 835369 h 1486279"/>
              <a:gd name="connsiteX120" fmla="*/ 2733852 w 3743843"/>
              <a:gd name="connsiteY120" fmla="*/ 932213 h 1486279"/>
              <a:gd name="connsiteX121" fmla="*/ 2743688 w 3743843"/>
              <a:gd name="connsiteY121" fmla="*/ 947568 h 1486279"/>
              <a:gd name="connsiteX122" fmla="*/ 2753501 w 3743843"/>
              <a:gd name="connsiteY122" fmla="*/ 969781 h 1486279"/>
              <a:gd name="connsiteX123" fmla="*/ 2800904 w 3743843"/>
              <a:gd name="connsiteY123" fmla="*/ 987746 h 1486279"/>
              <a:gd name="connsiteX124" fmla="*/ 2851448 w 3743843"/>
              <a:gd name="connsiteY124" fmla="*/ 1001624 h 1486279"/>
              <a:gd name="connsiteX125" fmla="*/ 2934709 w 3743843"/>
              <a:gd name="connsiteY125" fmla="*/ 1015663 h 1486279"/>
              <a:gd name="connsiteX126" fmla="*/ 3049765 w 3743843"/>
              <a:gd name="connsiteY126" fmla="*/ 1037484 h 1486279"/>
              <a:gd name="connsiteX127" fmla="*/ 3078073 w 3743843"/>
              <a:gd name="connsiteY127" fmla="*/ 1050392 h 1486279"/>
              <a:gd name="connsiteX128" fmla="*/ 3098138 w 3743843"/>
              <a:gd name="connsiteY128" fmla="*/ 1057897 h 1486279"/>
              <a:gd name="connsiteX129" fmla="*/ 3098138 w 3743843"/>
              <a:gd name="connsiteY129" fmla="*/ 1080918 h 1486279"/>
              <a:gd name="connsiteX130" fmla="*/ 3098138 w 3743843"/>
              <a:gd name="connsiteY130" fmla="*/ 1103963 h 1486279"/>
              <a:gd name="connsiteX131" fmla="*/ 3120813 w 3743843"/>
              <a:gd name="connsiteY131" fmla="*/ 1105972 h 1486279"/>
              <a:gd name="connsiteX132" fmla="*/ 3263184 w 3743843"/>
              <a:gd name="connsiteY132" fmla="*/ 1111952 h 1486279"/>
              <a:gd name="connsiteX133" fmla="*/ 3397404 w 3743843"/>
              <a:gd name="connsiteY133" fmla="*/ 1119226 h 1486279"/>
              <a:gd name="connsiteX134" fmla="*/ 3482652 w 3743843"/>
              <a:gd name="connsiteY134" fmla="*/ 1148043 h 1486279"/>
              <a:gd name="connsiteX135" fmla="*/ 3620497 w 3743843"/>
              <a:gd name="connsiteY135" fmla="*/ 1198497 h 1486279"/>
              <a:gd name="connsiteX136" fmla="*/ 3707430 w 3743843"/>
              <a:gd name="connsiteY136" fmla="*/ 1234357 h 1486279"/>
              <a:gd name="connsiteX137" fmla="*/ 3738047 w 3743843"/>
              <a:gd name="connsiteY137" fmla="*/ 1249643 h 1486279"/>
              <a:gd name="connsiteX138" fmla="*/ 3743843 w 3743843"/>
              <a:gd name="connsiteY138" fmla="*/ 1271187 h 1486279"/>
              <a:gd name="connsiteX139" fmla="*/ 3740218 w 3743843"/>
              <a:gd name="connsiteY139" fmla="*/ 1294994 h 1486279"/>
              <a:gd name="connsiteX140" fmla="*/ 3740218 w 3743843"/>
              <a:gd name="connsiteY140" fmla="*/ 1360295 h 1486279"/>
              <a:gd name="connsiteX141" fmla="*/ 3743843 w 3743843"/>
              <a:gd name="connsiteY141" fmla="*/ 1400404 h 1486279"/>
              <a:gd name="connsiteX142" fmla="*/ 3738440 w 3743843"/>
              <a:gd name="connsiteY142" fmla="*/ 1438296 h 1486279"/>
              <a:gd name="connsiteX143" fmla="*/ 3734561 w 3743843"/>
              <a:gd name="connsiteY143" fmla="*/ 1486279 h 1486279"/>
              <a:gd name="connsiteX0" fmla="*/ 3734561 w 3743843"/>
              <a:gd name="connsiteY0" fmla="*/ 1484947 h 1484947"/>
              <a:gd name="connsiteX1" fmla="*/ 0 w 3743843"/>
              <a:gd name="connsiteY1" fmla="*/ 1464229 h 1484947"/>
              <a:gd name="connsiteX2" fmla="*/ 17507 w 3743843"/>
              <a:gd name="connsiteY2" fmla="*/ 1308948 h 1484947"/>
              <a:gd name="connsiteX3" fmla="*/ 31666 w 3743843"/>
              <a:gd name="connsiteY3" fmla="*/ 1136805 h 1484947"/>
              <a:gd name="connsiteX4" fmla="*/ 71665 w 3743843"/>
              <a:gd name="connsiteY4" fmla="*/ 942218 h 1484947"/>
              <a:gd name="connsiteX5" fmla="*/ 73106 w 3743843"/>
              <a:gd name="connsiteY5" fmla="*/ 722277 h 1484947"/>
              <a:gd name="connsiteX6" fmla="*/ 70850 w 3743843"/>
              <a:gd name="connsiteY6" fmla="*/ 584425 h 1484947"/>
              <a:gd name="connsiteX7" fmla="*/ 72250 w 3743843"/>
              <a:gd name="connsiteY7" fmla="*/ 513143 h 1484947"/>
              <a:gd name="connsiteX8" fmla="*/ 110869 w 3743843"/>
              <a:gd name="connsiteY8" fmla="*/ 484717 h 1484947"/>
              <a:gd name="connsiteX9" fmla="*/ 151628 w 3743843"/>
              <a:gd name="connsiteY9" fmla="*/ 481462 h 1484947"/>
              <a:gd name="connsiteX10" fmla="*/ 170695 w 3743843"/>
              <a:gd name="connsiteY10" fmla="*/ 476913 h 1484947"/>
              <a:gd name="connsiteX11" fmla="*/ 176137 w 3743843"/>
              <a:gd name="connsiteY11" fmla="*/ 459757 h 1484947"/>
              <a:gd name="connsiteX12" fmla="*/ 181679 w 3743843"/>
              <a:gd name="connsiteY12" fmla="*/ 443431 h 1484947"/>
              <a:gd name="connsiteX13" fmla="*/ 188811 w 3743843"/>
              <a:gd name="connsiteY13" fmla="*/ 422996 h 1484947"/>
              <a:gd name="connsiteX14" fmla="*/ 196061 w 3743843"/>
              <a:gd name="connsiteY14" fmla="*/ 399420 h 1484947"/>
              <a:gd name="connsiteX15" fmla="*/ 220687 w 3743843"/>
              <a:gd name="connsiteY15" fmla="*/ 338160 h 1484947"/>
              <a:gd name="connsiteX16" fmla="*/ 255656 w 3743843"/>
              <a:gd name="connsiteY16" fmla="*/ 311975 h 1484947"/>
              <a:gd name="connsiteX17" fmla="*/ 279473 w 3743843"/>
              <a:gd name="connsiteY17" fmla="*/ 299644 h 1484947"/>
              <a:gd name="connsiteX18" fmla="*/ 279505 w 3743843"/>
              <a:gd name="connsiteY18" fmla="*/ 277893 h 1484947"/>
              <a:gd name="connsiteX19" fmla="*/ 287989 w 3743843"/>
              <a:gd name="connsiteY19" fmla="*/ 245565 h 1484947"/>
              <a:gd name="connsiteX20" fmla="*/ 300231 w 3743843"/>
              <a:gd name="connsiteY20" fmla="*/ 237345 h 1484947"/>
              <a:gd name="connsiteX21" fmla="*/ 315777 w 3743843"/>
              <a:gd name="connsiteY21" fmla="*/ 290085 h 1484947"/>
              <a:gd name="connsiteX22" fmla="*/ 336553 w 3743843"/>
              <a:gd name="connsiteY22" fmla="*/ 318417 h 1484947"/>
              <a:gd name="connsiteX23" fmla="*/ 390188 w 3743843"/>
              <a:gd name="connsiteY23" fmla="*/ 409372 h 1484947"/>
              <a:gd name="connsiteX24" fmla="*/ 396051 w 3743843"/>
              <a:gd name="connsiteY24" fmla="*/ 426898 h 1484947"/>
              <a:gd name="connsiteX25" fmla="*/ 398683 w 3743843"/>
              <a:gd name="connsiteY25" fmla="*/ 445117 h 1484947"/>
              <a:gd name="connsiteX26" fmla="*/ 401816 w 3743843"/>
              <a:gd name="connsiteY26" fmla="*/ 465137 h 1484947"/>
              <a:gd name="connsiteX27" fmla="*/ 508041 w 3743843"/>
              <a:gd name="connsiteY27" fmla="*/ 471926 h 1484947"/>
              <a:gd name="connsiteX28" fmla="*/ 535326 w 3743843"/>
              <a:gd name="connsiteY28" fmla="*/ 439783 h 1484947"/>
              <a:gd name="connsiteX29" fmla="*/ 571925 w 3743843"/>
              <a:gd name="connsiteY29" fmla="*/ 435696 h 1484947"/>
              <a:gd name="connsiteX30" fmla="*/ 618825 w 3743843"/>
              <a:gd name="connsiteY30" fmla="*/ 430016 h 1484947"/>
              <a:gd name="connsiteX31" fmla="*/ 670955 w 3743843"/>
              <a:gd name="connsiteY31" fmla="*/ 420849 h 1484947"/>
              <a:gd name="connsiteX32" fmla="*/ 713066 w 3743843"/>
              <a:gd name="connsiteY32" fmla="*/ 411843 h 1484947"/>
              <a:gd name="connsiteX33" fmla="*/ 726811 w 3743843"/>
              <a:gd name="connsiteY33" fmla="*/ 380809 h 1484947"/>
              <a:gd name="connsiteX34" fmla="*/ 744466 w 3743843"/>
              <a:gd name="connsiteY34" fmla="*/ 317401 h 1484947"/>
              <a:gd name="connsiteX35" fmla="*/ 756833 w 3743843"/>
              <a:gd name="connsiteY35" fmla="*/ 295650 h 1484947"/>
              <a:gd name="connsiteX36" fmla="*/ 777685 w 3743843"/>
              <a:gd name="connsiteY36" fmla="*/ 265793 h 1484947"/>
              <a:gd name="connsiteX37" fmla="*/ 847404 w 3743843"/>
              <a:gd name="connsiteY37" fmla="*/ 224853 h 1484947"/>
              <a:gd name="connsiteX38" fmla="*/ 863544 w 3743843"/>
              <a:gd name="connsiteY38" fmla="*/ 212338 h 1484947"/>
              <a:gd name="connsiteX39" fmla="*/ 869042 w 3743843"/>
              <a:gd name="connsiteY39" fmla="*/ 182828 h 1484947"/>
              <a:gd name="connsiteX40" fmla="*/ 876835 w 3743843"/>
              <a:gd name="connsiteY40" fmla="*/ 142418 h 1484947"/>
              <a:gd name="connsiteX41" fmla="*/ 900580 w 3743843"/>
              <a:gd name="connsiteY41" fmla="*/ 149877 h 1484947"/>
              <a:gd name="connsiteX42" fmla="*/ 906449 w 3743843"/>
              <a:gd name="connsiteY42" fmla="*/ 173683 h 1484947"/>
              <a:gd name="connsiteX43" fmla="*/ 910742 w 3743843"/>
              <a:gd name="connsiteY43" fmla="*/ 186591 h 1484947"/>
              <a:gd name="connsiteX44" fmla="*/ 912912 w 3743843"/>
              <a:gd name="connsiteY44" fmla="*/ 210952 h 1484947"/>
              <a:gd name="connsiteX45" fmla="*/ 933732 w 3743843"/>
              <a:gd name="connsiteY45" fmla="*/ 230372 h 1484947"/>
              <a:gd name="connsiteX46" fmla="*/ 1012274 w 3743843"/>
              <a:gd name="connsiteY46" fmla="*/ 296596 h 1484947"/>
              <a:gd name="connsiteX47" fmla="*/ 1015204 w 3743843"/>
              <a:gd name="connsiteY47" fmla="*/ 301469 h 1484947"/>
              <a:gd name="connsiteX48" fmla="*/ 1046902 w 3743843"/>
              <a:gd name="connsiteY48" fmla="*/ 394941 h 1484947"/>
              <a:gd name="connsiteX49" fmla="*/ 1049340 w 3743843"/>
              <a:gd name="connsiteY49" fmla="*/ 419671 h 1484947"/>
              <a:gd name="connsiteX50" fmla="*/ 1067990 w 3743843"/>
              <a:gd name="connsiteY50" fmla="*/ 432509 h 1484947"/>
              <a:gd name="connsiteX51" fmla="*/ 1101879 w 3743843"/>
              <a:gd name="connsiteY51" fmla="*/ 451305 h 1484947"/>
              <a:gd name="connsiteX52" fmla="*/ 1158968 w 3743843"/>
              <a:gd name="connsiteY52" fmla="*/ 477698 h 1484947"/>
              <a:gd name="connsiteX53" fmla="*/ 1200823 w 3743843"/>
              <a:gd name="connsiteY53" fmla="*/ 498111 h 1484947"/>
              <a:gd name="connsiteX54" fmla="*/ 1254273 w 3743843"/>
              <a:gd name="connsiteY54" fmla="*/ 498642 h 1484947"/>
              <a:gd name="connsiteX55" fmla="*/ 1307724 w 3743843"/>
              <a:gd name="connsiteY55" fmla="*/ 499173 h 1484947"/>
              <a:gd name="connsiteX56" fmla="*/ 1310420 w 3743843"/>
              <a:gd name="connsiteY56" fmla="*/ 483379 h 1484947"/>
              <a:gd name="connsiteX57" fmla="*/ 1316396 w 3743843"/>
              <a:gd name="connsiteY57" fmla="*/ 463428 h 1484947"/>
              <a:gd name="connsiteX58" fmla="*/ 1322265 w 3743843"/>
              <a:gd name="connsiteY58" fmla="*/ 444771 h 1484947"/>
              <a:gd name="connsiteX59" fmla="*/ 1373772 w 3743843"/>
              <a:gd name="connsiteY59" fmla="*/ 376953 h 1484947"/>
              <a:gd name="connsiteX60" fmla="*/ 1385917 w 3743843"/>
              <a:gd name="connsiteY60" fmla="*/ 359496 h 1484947"/>
              <a:gd name="connsiteX61" fmla="*/ 1389237 w 3743843"/>
              <a:gd name="connsiteY61" fmla="*/ 343009 h 1484947"/>
              <a:gd name="connsiteX62" fmla="*/ 1393772 w 3743843"/>
              <a:gd name="connsiteY62" fmla="*/ 330771 h 1484947"/>
              <a:gd name="connsiteX63" fmla="*/ 1399411 w 3743843"/>
              <a:gd name="connsiteY63" fmla="*/ 320519 h 1484947"/>
              <a:gd name="connsiteX64" fmla="*/ 1418552 w 3743843"/>
              <a:gd name="connsiteY64" fmla="*/ 356471 h 1484947"/>
              <a:gd name="connsiteX65" fmla="*/ 1436393 w 3743843"/>
              <a:gd name="connsiteY65" fmla="*/ 382864 h 1484947"/>
              <a:gd name="connsiteX66" fmla="*/ 1482765 w 3743843"/>
              <a:gd name="connsiteY66" fmla="*/ 483748 h 1484947"/>
              <a:gd name="connsiteX67" fmla="*/ 1489174 w 3743843"/>
              <a:gd name="connsiteY67" fmla="*/ 515498 h 1484947"/>
              <a:gd name="connsiteX68" fmla="*/ 1519438 w 3743843"/>
              <a:gd name="connsiteY68" fmla="*/ 506424 h 1484947"/>
              <a:gd name="connsiteX69" fmla="*/ 1581004 w 3743843"/>
              <a:gd name="connsiteY69" fmla="*/ 507763 h 1484947"/>
              <a:gd name="connsiteX70" fmla="*/ 1610836 w 3743843"/>
              <a:gd name="connsiteY70" fmla="*/ 520925 h 1484947"/>
              <a:gd name="connsiteX71" fmla="*/ 1637136 w 3743843"/>
              <a:gd name="connsiteY71" fmla="*/ 534687 h 1484947"/>
              <a:gd name="connsiteX72" fmla="*/ 1648819 w 3743843"/>
              <a:gd name="connsiteY72" fmla="*/ 565005 h 1484947"/>
              <a:gd name="connsiteX73" fmla="*/ 1647041 w 3743843"/>
              <a:gd name="connsiteY73" fmla="*/ 625018 h 1484947"/>
              <a:gd name="connsiteX74" fmla="*/ 1645032 w 3743843"/>
              <a:gd name="connsiteY74" fmla="*/ 711956 h 1484947"/>
              <a:gd name="connsiteX75" fmla="*/ 1646764 w 3743843"/>
              <a:gd name="connsiteY75" fmla="*/ 794206 h 1484947"/>
              <a:gd name="connsiteX76" fmla="*/ 1653114 w 3743843"/>
              <a:gd name="connsiteY76" fmla="*/ 855189 h 1484947"/>
              <a:gd name="connsiteX77" fmla="*/ 1658817 w 3743843"/>
              <a:gd name="connsiteY77" fmla="*/ 901555 h 1484947"/>
              <a:gd name="connsiteX78" fmla="*/ 1706751 w 3743843"/>
              <a:gd name="connsiteY78" fmla="*/ 882829 h 1484947"/>
              <a:gd name="connsiteX79" fmla="*/ 1764129 w 3743843"/>
              <a:gd name="connsiteY79" fmla="*/ 894305 h 1484947"/>
              <a:gd name="connsiteX80" fmla="*/ 1803082 w 3743843"/>
              <a:gd name="connsiteY80" fmla="*/ 939078 h 1484947"/>
              <a:gd name="connsiteX81" fmla="*/ 1808415 w 3743843"/>
              <a:gd name="connsiteY81" fmla="*/ 956489 h 1484947"/>
              <a:gd name="connsiteX82" fmla="*/ 1813865 w 3743843"/>
              <a:gd name="connsiteY82" fmla="*/ 974938 h 1484947"/>
              <a:gd name="connsiteX83" fmla="*/ 1819914 w 3743843"/>
              <a:gd name="connsiteY83" fmla="*/ 988608 h 1484947"/>
              <a:gd name="connsiteX84" fmla="*/ 1966834 w 3743843"/>
              <a:gd name="connsiteY84" fmla="*/ 997937 h 1484947"/>
              <a:gd name="connsiteX85" fmla="*/ 1989439 w 3743843"/>
              <a:gd name="connsiteY85" fmla="*/ 989555 h 1484947"/>
              <a:gd name="connsiteX86" fmla="*/ 2026452 w 3743843"/>
              <a:gd name="connsiteY86" fmla="*/ 974638 h 1484947"/>
              <a:gd name="connsiteX87" fmla="*/ 2062148 w 3743843"/>
              <a:gd name="connsiteY87" fmla="*/ 967156 h 1484947"/>
              <a:gd name="connsiteX88" fmla="*/ 2110452 w 3743843"/>
              <a:gd name="connsiteY88" fmla="*/ 959767 h 1484947"/>
              <a:gd name="connsiteX89" fmla="*/ 2152129 w 3743843"/>
              <a:gd name="connsiteY89" fmla="*/ 956535 h 1484947"/>
              <a:gd name="connsiteX90" fmla="*/ 2215811 w 3743843"/>
              <a:gd name="connsiteY90" fmla="*/ 960183 h 1484947"/>
              <a:gd name="connsiteX91" fmla="*/ 2236707 w 3743843"/>
              <a:gd name="connsiteY91" fmla="*/ 981080 h 1484947"/>
              <a:gd name="connsiteX92" fmla="*/ 2245481 w 3743843"/>
              <a:gd name="connsiteY92" fmla="*/ 1001400 h 1484947"/>
              <a:gd name="connsiteX93" fmla="*/ 2282632 w 3743843"/>
              <a:gd name="connsiteY93" fmla="*/ 1011745 h 1484947"/>
              <a:gd name="connsiteX94" fmla="*/ 2313180 w 3743843"/>
              <a:gd name="connsiteY94" fmla="*/ 1013338 h 1484947"/>
              <a:gd name="connsiteX95" fmla="*/ 2330428 w 3743843"/>
              <a:gd name="connsiteY95" fmla="*/ 998422 h 1484947"/>
              <a:gd name="connsiteX96" fmla="*/ 2360491 w 3743843"/>
              <a:gd name="connsiteY96" fmla="*/ 983482 h 1484947"/>
              <a:gd name="connsiteX97" fmla="*/ 2402306 w 3743843"/>
              <a:gd name="connsiteY97" fmla="*/ 1002532 h 1484947"/>
              <a:gd name="connsiteX98" fmla="*/ 2451903 w 3743843"/>
              <a:gd name="connsiteY98" fmla="*/ 997082 h 1484947"/>
              <a:gd name="connsiteX99" fmla="*/ 2527707 w 3743843"/>
              <a:gd name="connsiteY99" fmla="*/ 984128 h 1484947"/>
              <a:gd name="connsiteX100" fmla="*/ 2579382 w 3743843"/>
              <a:gd name="connsiteY100" fmla="*/ 982951 h 1484947"/>
              <a:gd name="connsiteX101" fmla="*/ 2581552 w 3743843"/>
              <a:gd name="connsiteY101" fmla="*/ 973229 h 1484947"/>
              <a:gd name="connsiteX102" fmla="*/ 2592566 w 3743843"/>
              <a:gd name="connsiteY102" fmla="*/ 944389 h 1484947"/>
              <a:gd name="connsiteX103" fmla="*/ 2598961 w 3743843"/>
              <a:gd name="connsiteY103" fmla="*/ 754928 h 1484947"/>
              <a:gd name="connsiteX104" fmla="*/ 2596145 w 3743843"/>
              <a:gd name="connsiteY104" fmla="*/ 730729 h 1484947"/>
              <a:gd name="connsiteX105" fmla="*/ 2600716 w 3743843"/>
              <a:gd name="connsiteY105" fmla="*/ 708215 h 1484947"/>
              <a:gd name="connsiteX106" fmla="*/ 2611892 w 3743843"/>
              <a:gd name="connsiteY106" fmla="*/ 556485 h 1484947"/>
              <a:gd name="connsiteX107" fmla="*/ 2619119 w 3743843"/>
              <a:gd name="connsiteY107" fmla="*/ 178117 h 1484947"/>
              <a:gd name="connsiteX108" fmla="*/ 2630202 w 3743843"/>
              <a:gd name="connsiteY108" fmla="*/ 88314 h 1484947"/>
              <a:gd name="connsiteX109" fmla="*/ 2637833 w 3743843"/>
              <a:gd name="connsiteY109" fmla="*/ 42032 h 1484947"/>
              <a:gd name="connsiteX110" fmla="*/ 2644943 w 3743843"/>
              <a:gd name="connsiteY110" fmla="*/ 2350 h 1484947"/>
              <a:gd name="connsiteX111" fmla="*/ 2671150 w 3743843"/>
              <a:gd name="connsiteY111" fmla="*/ 6799 h 1484947"/>
              <a:gd name="connsiteX112" fmla="*/ 2692371 w 3743843"/>
              <a:gd name="connsiteY112" fmla="*/ 25118 h 1484947"/>
              <a:gd name="connsiteX113" fmla="*/ 2706167 w 3743843"/>
              <a:gd name="connsiteY113" fmla="*/ 76675 h 1484947"/>
              <a:gd name="connsiteX114" fmla="*/ 2711512 w 3743843"/>
              <a:gd name="connsiteY114" fmla="*/ 131496 h 1484947"/>
              <a:gd name="connsiteX115" fmla="*/ 2721014 w 3743843"/>
              <a:gd name="connsiteY115" fmla="*/ 471279 h 1484947"/>
              <a:gd name="connsiteX116" fmla="*/ 2724593 w 3743843"/>
              <a:gd name="connsiteY116" fmla="*/ 697316 h 1484947"/>
              <a:gd name="connsiteX117" fmla="*/ 2733621 w 3743843"/>
              <a:gd name="connsiteY117" fmla="*/ 707037 h 1484947"/>
              <a:gd name="connsiteX118" fmla="*/ 2738100 w 3743843"/>
              <a:gd name="connsiteY118" fmla="*/ 732622 h 1484947"/>
              <a:gd name="connsiteX119" fmla="*/ 2733713 w 3743843"/>
              <a:gd name="connsiteY119" fmla="*/ 834037 h 1484947"/>
              <a:gd name="connsiteX120" fmla="*/ 2733852 w 3743843"/>
              <a:gd name="connsiteY120" fmla="*/ 930881 h 1484947"/>
              <a:gd name="connsiteX121" fmla="*/ 2743688 w 3743843"/>
              <a:gd name="connsiteY121" fmla="*/ 946236 h 1484947"/>
              <a:gd name="connsiteX122" fmla="*/ 2753501 w 3743843"/>
              <a:gd name="connsiteY122" fmla="*/ 968449 h 1484947"/>
              <a:gd name="connsiteX123" fmla="*/ 2800904 w 3743843"/>
              <a:gd name="connsiteY123" fmla="*/ 986414 h 1484947"/>
              <a:gd name="connsiteX124" fmla="*/ 2851448 w 3743843"/>
              <a:gd name="connsiteY124" fmla="*/ 1000292 h 1484947"/>
              <a:gd name="connsiteX125" fmla="*/ 2934709 w 3743843"/>
              <a:gd name="connsiteY125" fmla="*/ 1014331 h 1484947"/>
              <a:gd name="connsiteX126" fmla="*/ 3049765 w 3743843"/>
              <a:gd name="connsiteY126" fmla="*/ 1036152 h 1484947"/>
              <a:gd name="connsiteX127" fmla="*/ 3078073 w 3743843"/>
              <a:gd name="connsiteY127" fmla="*/ 1049060 h 1484947"/>
              <a:gd name="connsiteX128" fmla="*/ 3098138 w 3743843"/>
              <a:gd name="connsiteY128" fmla="*/ 1056565 h 1484947"/>
              <a:gd name="connsiteX129" fmla="*/ 3098138 w 3743843"/>
              <a:gd name="connsiteY129" fmla="*/ 1079586 h 1484947"/>
              <a:gd name="connsiteX130" fmla="*/ 3098138 w 3743843"/>
              <a:gd name="connsiteY130" fmla="*/ 1102631 h 1484947"/>
              <a:gd name="connsiteX131" fmla="*/ 3120813 w 3743843"/>
              <a:gd name="connsiteY131" fmla="*/ 1104640 h 1484947"/>
              <a:gd name="connsiteX132" fmla="*/ 3263184 w 3743843"/>
              <a:gd name="connsiteY132" fmla="*/ 1110620 h 1484947"/>
              <a:gd name="connsiteX133" fmla="*/ 3397404 w 3743843"/>
              <a:gd name="connsiteY133" fmla="*/ 1117894 h 1484947"/>
              <a:gd name="connsiteX134" fmla="*/ 3482652 w 3743843"/>
              <a:gd name="connsiteY134" fmla="*/ 1146711 h 1484947"/>
              <a:gd name="connsiteX135" fmla="*/ 3620497 w 3743843"/>
              <a:gd name="connsiteY135" fmla="*/ 1197165 h 1484947"/>
              <a:gd name="connsiteX136" fmla="*/ 3707430 w 3743843"/>
              <a:gd name="connsiteY136" fmla="*/ 1233025 h 1484947"/>
              <a:gd name="connsiteX137" fmla="*/ 3738047 w 3743843"/>
              <a:gd name="connsiteY137" fmla="*/ 1248311 h 1484947"/>
              <a:gd name="connsiteX138" fmla="*/ 3743843 w 3743843"/>
              <a:gd name="connsiteY138" fmla="*/ 1269855 h 1484947"/>
              <a:gd name="connsiteX139" fmla="*/ 3740218 w 3743843"/>
              <a:gd name="connsiteY139" fmla="*/ 1293662 h 1484947"/>
              <a:gd name="connsiteX140" fmla="*/ 3740218 w 3743843"/>
              <a:gd name="connsiteY140" fmla="*/ 1358963 h 1484947"/>
              <a:gd name="connsiteX141" fmla="*/ 3743843 w 3743843"/>
              <a:gd name="connsiteY141" fmla="*/ 1399072 h 1484947"/>
              <a:gd name="connsiteX142" fmla="*/ 3738440 w 3743843"/>
              <a:gd name="connsiteY142" fmla="*/ 1436964 h 1484947"/>
              <a:gd name="connsiteX143" fmla="*/ 3734561 w 3743843"/>
              <a:gd name="connsiteY143" fmla="*/ 1484947 h 1484947"/>
              <a:gd name="connsiteX0" fmla="*/ 3734561 w 3743843"/>
              <a:gd name="connsiteY0" fmla="*/ 1484947 h 1484947"/>
              <a:gd name="connsiteX1" fmla="*/ 0 w 3743843"/>
              <a:gd name="connsiteY1" fmla="*/ 1464229 h 1484947"/>
              <a:gd name="connsiteX2" fmla="*/ 17507 w 3743843"/>
              <a:gd name="connsiteY2" fmla="*/ 1308948 h 1484947"/>
              <a:gd name="connsiteX3" fmla="*/ 31666 w 3743843"/>
              <a:gd name="connsiteY3" fmla="*/ 1136805 h 1484947"/>
              <a:gd name="connsiteX4" fmla="*/ 71665 w 3743843"/>
              <a:gd name="connsiteY4" fmla="*/ 942218 h 1484947"/>
              <a:gd name="connsiteX5" fmla="*/ 73106 w 3743843"/>
              <a:gd name="connsiteY5" fmla="*/ 722277 h 1484947"/>
              <a:gd name="connsiteX6" fmla="*/ 70850 w 3743843"/>
              <a:gd name="connsiteY6" fmla="*/ 584425 h 1484947"/>
              <a:gd name="connsiteX7" fmla="*/ 72250 w 3743843"/>
              <a:gd name="connsiteY7" fmla="*/ 513143 h 1484947"/>
              <a:gd name="connsiteX8" fmla="*/ 110869 w 3743843"/>
              <a:gd name="connsiteY8" fmla="*/ 484717 h 1484947"/>
              <a:gd name="connsiteX9" fmla="*/ 151628 w 3743843"/>
              <a:gd name="connsiteY9" fmla="*/ 481462 h 1484947"/>
              <a:gd name="connsiteX10" fmla="*/ 170695 w 3743843"/>
              <a:gd name="connsiteY10" fmla="*/ 476913 h 1484947"/>
              <a:gd name="connsiteX11" fmla="*/ 176137 w 3743843"/>
              <a:gd name="connsiteY11" fmla="*/ 459757 h 1484947"/>
              <a:gd name="connsiteX12" fmla="*/ 181679 w 3743843"/>
              <a:gd name="connsiteY12" fmla="*/ 443431 h 1484947"/>
              <a:gd name="connsiteX13" fmla="*/ 188811 w 3743843"/>
              <a:gd name="connsiteY13" fmla="*/ 422996 h 1484947"/>
              <a:gd name="connsiteX14" fmla="*/ 196061 w 3743843"/>
              <a:gd name="connsiteY14" fmla="*/ 399420 h 1484947"/>
              <a:gd name="connsiteX15" fmla="*/ 220687 w 3743843"/>
              <a:gd name="connsiteY15" fmla="*/ 338160 h 1484947"/>
              <a:gd name="connsiteX16" fmla="*/ 255656 w 3743843"/>
              <a:gd name="connsiteY16" fmla="*/ 311975 h 1484947"/>
              <a:gd name="connsiteX17" fmla="*/ 279473 w 3743843"/>
              <a:gd name="connsiteY17" fmla="*/ 299644 h 1484947"/>
              <a:gd name="connsiteX18" fmla="*/ 279505 w 3743843"/>
              <a:gd name="connsiteY18" fmla="*/ 277893 h 1484947"/>
              <a:gd name="connsiteX19" fmla="*/ 287989 w 3743843"/>
              <a:gd name="connsiteY19" fmla="*/ 245565 h 1484947"/>
              <a:gd name="connsiteX20" fmla="*/ 300231 w 3743843"/>
              <a:gd name="connsiteY20" fmla="*/ 237345 h 1484947"/>
              <a:gd name="connsiteX21" fmla="*/ 315777 w 3743843"/>
              <a:gd name="connsiteY21" fmla="*/ 290085 h 1484947"/>
              <a:gd name="connsiteX22" fmla="*/ 336553 w 3743843"/>
              <a:gd name="connsiteY22" fmla="*/ 318417 h 1484947"/>
              <a:gd name="connsiteX23" fmla="*/ 390188 w 3743843"/>
              <a:gd name="connsiteY23" fmla="*/ 409372 h 1484947"/>
              <a:gd name="connsiteX24" fmla="*/ 396051 w 3743843"/>
              <a:gd name="connsiteY24" fmla="*/ 426898 h 1484947"/>
              <a:gd name="connsiteX25" fmla="*/ 398683 w 3743843"/>
              <a:gd name="connsiteY25" fmla="*/ 445117 h 1484947"/>
              <a:gd name="connsiteX26" fmla="*/ 401816 w 3743843"/>
              <a:gd name="connsiteY26" fmla="*/ 465137 h 1484947"/>
              <a:gd name="connsiteX27" fmla="*/ 508041 w 3743843"/>
              <a:gd name="connsiteY27" fmla="*/ 471926 h 1484947"/>
              <a:gd name="connsiteX28" fmla="*/ 535326 w 3743843"/>
              <a:gd name="connsiteY28" fmla="*/ 439783 h 1484947"/>
              <a:gd name="connsiteX29" fmla="*/ 571925 w 3743843"/>
              <a:gd name="connsiteY29" fmla="*/ 435696 h 1484947"/>
              <a:gd name="connsiteX30" fmla="*/ 618825 w 3743843"/>
              <a:gd name="connsiteY30" fmla="*/ 430016 h 1484947"/>
              <a:gd name="connsiteX31" fmla="*/ 670955 w 3743843"/>
              <a:gd name="connsiteY31" fmla="*/ 420849 h 1484947"/>
              <a:gd name="connsiteX32" fmla="*/ 713066 w 3743843"/>
              <a:gd name="connsiteY32" fmla="*/ 411843 h 1484947"/>
              <a:gd name="connsiteX33" fmla="*/ 726811 w 3743843"/>
              <a:gd name="connsiteY33" fmla="*/ 380809 h 1484947"/>
              <a:gd name="connsiteX34" fmla="*/ 744466 w 3743843"/>
              <a:gd name="connsiteY34" fmla="*/ 317401 h 1484947"/>
              <a:gd name="connsiteX35" fmla="*/ 756833 w 3743843"/>
              <a:gd name="connsiteY35" fmla="*/ 295650 h 1484947"/>
              <a:gd name="connsiteX36" fmla="*/ 777685 w 3743843"/>
              <a:gd name="connsiteY36" fmla="*/ 265793 h 1484947"/>
              <a:gd name="connsiteX37" fmla="*/ 847404 w 3743843"/>
              <a:gd name="connsiteY37" fmla="*/ 224853 h 1484947"/>
              <a:gd name="connsiteX38" fmla="*/ 863544 w 3743843"/>
              <a:gd name="connsiteY38" fmla="*/ 212338 h 1484947"/>
              <a:gd name="connsiteX39" fmla="*/ 869042 w 3743843"/>
              <a:gd name="connsiteY39" fmla="*/ 182828 h 1484947"/>
              <a:gd name="connsiteX40" fmla="*/ 876835 w 3743843"/>
              <a:gd name="connsiteY40" fmla="*/ 142418 h 1484947"/>
              <a:gd name="connsiteX41" fmla="*/ 900580 w 3743843"/>
              <a:gd name="connsiteY41" fmla="*/ 149877 h 1484947"/>
              <a:gd name="connsiteX42" fmla="*/ 906449 w 3743843"/>
              <a:gd name="connsiteY42" fmla="*/ 173683 h 1484947"/>
              <a:gd name="connsiteX43" fmla="*/ 910742 w 3743843"/>
              <a:gd name="connsiteY43" fmla="*/ 186591 h 1484947"/>
              <a:gd name="connsiteX44" fmla="*/ 912912 w 3743843"/>
              <a:gd name="connsiteY44" fmla="*/ 210952 h 1484947"/>
              <a:gd name="connsiteX45" fmla="*/ 933732 w 3743843"/>
              <a:gd name="connsiteY45" fmla="*/ 230372 h 1484947"/>
              <a:gd name="connsiteX46" fmla="*/ 1012274 w 3743843"/>
              <a:gd name="connsiteY46" fmla="*/ 296596 h 1484947"/>
              <a:gd name="connsiteX47" fmla="*/ 1015204 w 3743843"/>
              <a:gd name="connsiteY47" fmla="*/ 301469 h 1484947"/>
              <a:gd name="connsiteX48" fmla="*/ 1046902 w 3743843"/>
              <a:gd name="connsiteY48" fmla="*/ 394941 h 1484947"/>
              <a:gd name="connsiteX49" fmla="*/ 1049340 w 3743843"/>
              <a:gd name="connsiteY49" fmla="*/ 419671 h 1484947"/>
              <a:gd name="connsiteX50" fmla="*/ 1067990 w 3743843"/>
              <a:gd name="connsiteY50" fmla="*/ 432509 h 1484947"/>
              <a:gd name="connsiteX51" fmla="*/ 1101879 w 3743843"/>
              <a:gd name="connsiteY51" fmla="*/ 451305 h 1484947"/>
              <a:gd name="connsiteX52" fmla="*/ 1158968 w 3743843"/>
              <a:gd name="connsiteY52" fmla="*/ 477698 h 1484947"/>
              <a:gd name="connsiteX53" fmla="*/ 1200823 w 3743843"/>
              <a:gd name="connsiteY53" fmla="*/ 498111 h 1484947"/>
              <a:gd name="connsiteX54" fmla="*/ 1254273 w 3743843"/>
              <a:gd name="connsiteY54" fmla="*/ 498642 h 1484947"/>
              <a:gd name="connsiteX55" fmla="*/ 1307724 w 3743843"/>
              <a:gd name="connsiteY55" fmla="*/ 499173 h 1484947"/>
              <a:gd name="connsiteX56" fmla="*/ 1310420 w 3743843"/>
              <a:gd name="connsiteY56" fmla="*/ 483379 h 1484947"/>
              <a:gd name="connsiteX57" fmla="*/ 1316396 w 3743843"/>
              <a:gd name="connsiteY57" fmla="*/ 463428 h 1484947"/>
              <a:gd name="connsiteX58" fmla="*/ 1322265 w 3743843"/>
              <a:gd name="connsiteY58" fmla="*/ 444771 h 1484947"/>
              <a:gd name="connsiteX59" fmla="*/ 1373772 w 3743843"/>
              <a:gd name="connsiteY59" fmla="*/ 376953 h 1484947"/>
              <a:gd name="connsiteX60" fmla="*/ 1385917 w 3743843"/>
              <a:gd name="connsiteY60" fmla="*/ 359496 h 1484947"/>
              <a:gd name="connsiteX61" fmla="*/ 1389237 w 3743843"/>
              <a:gd name="connsiteY61" fmla="*/ 343009 h 1484947"/>
              <a:gd name="connsiteX62" fmla="*/ 1393772 w 3743843"/>
              <a:gd name="connsiteY62" fmla="*/ 330771 h 1484947"/>
              <a:gd name="connsiteX63" fmla="*/ 1399411 w 3743843"/>
              <a:gd name="connsiteY63" fmla="*/ 320519 h 1484947"/>
              <a:gd name="connsiteX64" fmla="*/ 1418552 w 3743843"/>
              <a:gd name="connsiteY64" fmla="*/ 356471 h 1484947"/>
              <a:gd name="connsiteX65" fmla="*/ 1436393 w 3743843"/>
              <a:gd name="connsiteY65" fmla="*/ 382864 h 1484947"/>
              <a:gd name="connsiteX66" fmla="*/ 1482765 w 3743843"/>
              <a:gd name="connsiteY66" fmla="*/ 483748 h 1484947"/>
              <a:gd name="connsiteX67" fmla="*/ 1489174 w 3743843"/>
              <a:gd name="connsiteY67" fmla="*/ 515498 h 1484947"/>
              <a:gd name="connsiteX68" fmla="*/ 1519438 w 3743843"/>
              <a:gd name="connsiteY68" fmla="*/ 506424 h 1484947"/>
              <a:gd name="connsiteX69" fmla="*/ 1581004 w 3743843"/>
              <a:gd name="connsiteY69" fmla="*/ 507763 h 1484947"/>
              <a:gd name="connsiteX70" fmla="*/ 1610836 w 3743843"/>
              <a:gd name="connsiteY70" fmla="*/ 520925 h 1484947"/>
              <a:gd name="connsiteX71" fmla="*/ 1637136 w 3743843"/>
              <a:gd name="connsiteY71" fmla="*/ 534687 h 1484947"/>
              <a:gd name="connsiteX72" fmla="*/ 1648819 w 3743843"/>
              <a:gd name="connsiteY72" fmla="*/ 565005 h 1484947"/>
              <a:gd name="connsiteX73" fmla="*/ 1647041 w 3743843"/>
              <a:gd name="connsiteY73" fmla="*/ 625018 h 1484947"/>
              <a:gd name="connsiteX74" fmla="*/ 1645032 w 3743843"/>
              <a:gd name="connsiteY74" fmla="*/ 711956 h 1484947"/>
              <a:gd name="connsiteX75" fmla="*/ 1646764 w 3743843"/>
              <a:gd name="connsiteY75" fmla="*/ 794206 h 1484947"/>
              <a:gd name="connsiteX76" fmla="*/ 1653114 w 3743843"/>
              <a:gd name="connsiteY76" fmla="*/ 855189 h 1484947"/>
              <a:gd name="connsiteX77" fmla="*/ 1658817 w 3743843"/>
              <a:gd name="connsiteY77" fmla="*/ 901555 h 1484947"/>
              <a:gd name="connsiteX78" fmla="*/ 1706751 w 3743843"/>
              <a:gd name="connsiteY78" fmla="*/ 882829 h 1484947"/>
              <a:gd name="connsiteX79" fmla="*/ 1764129 w 3743843"/>
              <a:gd name="connsiteY79" fmla="*/ 894305 h 1484947"/>
              <a:gd name="connsiteX80" fmla="*/ 1803082 w 3743843"/>
              <a:gd name="connsiteY80" fmla="*/ 939078 h 1484947"/>
              <a:gd name="connsiteX81" fmla="*/ 1808415 w 3743843"/>
              <a:gd name="connsiteY81" fmla="*/ 956489 h 1484947"/>
              <a:gd name="connsiteX82" fmla="*/ 1813865 w 3743843"/>
              <a:gd name="connsiteY82" fmla="*/ 974938 h 1484947"/>
              <a:gd name="connsiteX83" fmla="*/ 1819914 w 3743843"/>
              <a:gd name="connsiteY83" fmla="*/ 988608 h 1484947"/>
              <a:gd name="connsiteX84" fmla="*/ 1966834 w 3743843"/>
              <a:gd name="connsiteY84" fmla="*/ 997937 h 1484947"/>
              <a:gd name="connsiteX85" fmla="*/ 1989439 w 3743843"/>
              <a:gd name="connsiteY85" fmla="*/ 989555 h 1484947"/>
              <a:gd name="connsiteX86" fmla="*/ 2026452 w 3743843"/>
              <a:gd name="connsiteY86" fmla="*/ 974638 h 1484947"/>
              <a:gd name="connsiteX87" fmla="*/ 2062148 w 3743843"/>
              <a:gd name="connsiteY87" fmla="*/ 967156 h 1484947"/>
              <a:gd name="connsiteX88" fmla="*/ 2110452 w 3743843"/>
              <a:gd name="connsiteY88" fmla="*/ 959767 h 1484947"/>
              <a:gd name="connsiteX89" fmla="*/ 2152129 w 3743843"/>
              <a:gd name="connsiteY89" fmla="*/ 956535 h 1484947"/>
              <a:gd name="connsiteX90" fmla="*/ 2215811 w 3743843"/>
              <a:gd name="connsiteY90" fmla="*/ 960183 h 1484947"/>
              <a:gd name="connsiteX91" fmla="*/ 2236707 w 3743843"/>
              <a:gd name="connsiteY91" fmla="*/ 981080 h 1484947"/>
              <a:gd name="connsiteX92" fmla="*/ 2245481 w 3743843"/>
              <a:gd name="connsiteY92" fmla="*/ 1001400 h 1484947"/>
              <a:gd name="connsiteX93" fmla="*/ 2282632 w 3743843"/>
              <a:gd name="connsiteY93" fmla="*/ 1011745 h 1484947"/>
              <a:gd name="connsiteX94" fmla="*/ 2313180 w 3743843"/>
              <a:gd name="connsiteY94" fmla="*/ 1013338 h 1484947"/>
              <a:gd name="connsiteX95" fmla="*/ 2330428 w 3743843"/>
              <a:gd name="connsiteY95" fmla="*/ 998422 h 1484947"/>
              <a:gd name="connsiteX96" fmla="*/ 2360491 w 3743843"/>
              <a:gd name="connsiteY96" fmla="*/ 983482 h 1484947"/>
              <a:gd name="connsiteX97" fmla="*/ 2402306 w 3743843"/>
              <a:gd name="connsiteY97" fmla="*/ 1002532 h 1484947"/>
              <a:gd name="connsiteX98" fmla="*/ 2451903 w 3743843"/>
              <a:gd name="connsiteY98" fmla="*/ 997082 h 1484947"/>
              <a:gd name="connsiteX99" fmla="*/ 2527707 w 3743843"/>
              <a:gd name="connsiteY99" fmla="*/ 984128 h 1484947"/>
              <a:gd name="connsiteX100" fmla="*/ 2579382 w 3743843"/>
              <a:gd name="connsiteY100" fmla="*/ 982951 h 1484947"/>
              <a:gd name="connsiteX101" fmla="*/ 2581552 w 3743843"/>
              <a:gd name="connsiteY101" fmla="*/ 973229 h 1484947"/>
              <a:gd name="connsiteX102" fmla="*/ 2592566 w 3743843"/>
              <a:gd name="connsiteY102" fmla="*/ 944389 h 1484947"/>
              <a:gd name="connsiteX103" fmla="*/ 2598961 w 3743843"/>
              <a:gd name="connsiteY103" fmla="*/ 754928 h 1484947"/>
              <a:gd name="connsiteX104" fmla="*/ 2596145 w 3743843"/>
              <a:gd name="connsiteY104" fmla="*/ 730729 h 1484947"/>
              <a:gd name="connsiteX105" fmla="*/ 2600716 w 3743843"/>
              <a:gd name="connsiteY105" fmla="*/ 708215 h 1484947"/>
              <a:gd name="connsiteX106" fmla="*/ 2611892 w 3743843"/>
              <a:gd name="connsiteY106" fmla="*/ 556485 h 1484947"/>
              <a:gd name="connsiteX107" fmla="*/ 2619119 w 3743843"/>
              <a:gd name="connsiteY107" fmla="*/ 178117 h 1484947"/>
              <a:gd name="connsiteX108" fmla="*/ 2630202 w 3743843"/>
              <a:gd name="connsiteY108" fmla="*/ 88314 h 1484947"/>
              <a:gd name="connsiteX109" fmla="*/ 2637833 w 3743843"/>
              <a:gd name="connsiteY109" fmla="*/ 42032 h 1484947"/>
              <a:gd name="connsiteX110" fmla="*/ 2644943 w 3743843"/>
              <a:gd name="connsiteY110" fmla="*/ 2350 h 1484947"/>
              <a:gd name="connsiteX111" fmla="*/ 2678770 w 3743843"/>
              <a:gd name="connsiteY111" fmla="*/ 6799 h 1484947"/>
              <a:gd name="connsiteX112" fmla="*/ 2692371 w 3743843"/>
              <a:gd name="connsiteY112" fmla="*/ 25118 h 1484947"/>
              <a:gd name="connsiteX113" fmla="*/ 2706167 w 3743843"/>
              <a:gd name="connsiteY113" fmla="*/ 76675 h 1484947"/>
              <a:gd name="connsiteX114" fmla="*/ 2711512 w 3743843"/>
              <a:gd name="connsiteY114" fmla="*/ 131496 h 1484947"/>
              <a:gd name="connsiteX115" fmla="*/ 2721014 w 3743843"/>
              <a:gd name="connsiteY115" fmla="*/ 471279 h 1484947"/>
              <a:gd name="connsiteX116" fmla="*/ 2724593 w 3743843"/>
              <a:gd name="connsiteY116" fmla="*/ 697316 h 1484947"/>
              <a:gd name="connsiteX117" fmla="*/ 2733621 w 3743843"/>
              <a:gd name="connsiteY117" fmla="*/ 707037 h 1484947"/>
              <a:gd name="connsiteX118" fmla="*/ 2738100 w 3743843"/>
              <a:gd name="connsiteY118" fmla="*/ 732622 h 1484947"/>
              <a:gd name="connsiteX119" fmla="*/ 2733713 w 3743843"/>
              <a:gd name="connsiteY119" fmla="*/ 834037 h 1484947"/>
              <a:gd name="connsiteX120" fmla="*/ 2733852 w 3743843"/>
              <a:gd name="connsiteY120" fmla="*/ 930881 h 1484947"/>
              <a:gd name="connsiteX121" fmla="*/ 2743688 w 3743843"/>
              <a:gd name="connsiteY121" fmla="*/ 946236 h 1484947"/>
              <a:gd name="connsiteX122" fmla="*/ 2753501 w 3743843"/>
              <a:gd name="connsiteY122" fmla="*/ 968449 h 1484947"/>
              <a:gd name="connsiteX123" fmla="*/ 2800904 w 3743843"/>
              <a:gd name="connsiteY123" fmla="*/ 986414 h 1484947"/>
              <a:gd name="connsiteX124" fmla="*/ 2851448 w 3743843"/>
              <a:gd name="connsiteY124" fmla="*/ 1000292 h 1484947"/>
              <a:gd name="connsiteX125" fmla="*/ 2934709 w 3743843"/>
              <a:gd name="connsiteY125" fmla="*/ 1014331 h 1484947"/>
              <a:gd name="connsiteX126" fmla="*/ 3049765 w 3743843"/>
              <a:gd name="connsiteY126" fmla="*/ 1036152 h 1484947"/>
              <a:gd name="connsiteX127" fmla="*/ 3078073 w 3743843"/>
              <a:gd name="connsiteY127" fmla="*/ 1049060 h 1484947"/>
              <a:gd name="connsiteX128" fmla="*/ 3098138 w 3743843"/>
              <a:gd name="connsiteY128" fmla="*/ 1056565 h 1484947"/>
              <a:gd name="connsiteX129" fmla="*/ 3098138 w 3743843"/>
              <a:gd name="connsiteY129" fmla="*/ 1079586 h 1484947"/>
              <a:gd name="connsiteX130" fmla="*/ 3098138 w 3743843"/>
              <a:gd name="connsiteY130" fmla="*/ 1102631 h 1484947"/>
              <a:gd name="connsiteX131" fmla="*/ 3120813 w 3743843"/>
              <a:gd name="connsiteY131" fmla="*/ 1104640 h 1484947"/>
              <a:gd name="connsiteX132" fmla="*/ 3263184 w 3743843"/>
              <a:gd name="connsiteY132" fmla="*/ 1110620 h 1484947"/>
              <a:gd name="connsiteX133" fmla="*/ 3397404 w 3743843"/>
              <a:gd name="connsiteY133" fmla="*/ 1117894 h 1484947"/>
              <a:gd name="connsiteX134" fmla="*/ 3482652 w 3743843"/>
              <a:gd name="connsiteY134" fmla="*/ 1146711 h 1484947"/>
              <a:gd name="connsiteX135" fmla="*/ 3620497 w 3743843"/>
              <a:gd name="connsiteY135" fmla="*/ 1197165 h 1484947"/>
              <a:gd name="connsiteX136" fmla="*/ 3707430 w 3743843"/>
              <a:gd name="connsiteY136" fmla="*/ 1233025 h 1484947"/>
              <a:gd name="connsiteX137" fmla="*/ 3738047 w 3743843"/>
              <a:gd name="connsiteY137" fmla="*/ 1248311 h 1484947"/>
              <a:gd name="connsiteX138" fmla="*/ 3743843 w 3743843"/>
              <a:gd name="connsiteY138" fmla="*/ 1269855 h 1484947"/>
              <a:gd name="connsiteX139" fmla="*/ 3740218 w 3743843"/>
              <a:gd name="connsiteY139" fmla="*/ 1293662 h 1484947"/>
              <a:gd name="connsiteX140" fmla="*/ 3740218 w 3743843"/>
              <a:gd name="connsiteY140" fmla="*/ 1358963 h 1484947"/>
              <a:gd name="connsiteX141" fmla="*/ 3743843 w 3743843"/>
              <a:gd name="connsiteY141" fmla="*/ 1399072 h 1484947"/>
              <a:gd name="connsiteX142" fmla="*/ 3738440 w 3743843"/>
              <a:gd name="connsiteY142" fmla="*/ 1436964 h 1484947"/>
              <a:gd name="connsiteX143" fmla="*/ 3734561 w 3743843"/>
              <a:gd name="connsiteY143" fmla="*/ 1484947 h 1484947"/>
              <a:gd name="connsiteX0" fmla="*/ 3734561 w 3743843"/>
              <a:gd name="connsiteY0" fmla="*/ 1478313 h 1478313"/>
              <a:gd name="connsiteX1" fmla="*/ 0 w 3743843"/>
              <a:gd name="connsiteY1" fmla="*/ 1457595 h 1478313"/>
              <a:gd name="connsiteX2" fmla="*/ 17507 w 3743843"/>
              <a:gd name="connsiteY2" fmla="*/ 1302314 h 1478313"/>
              <a:gd name="connsiteX3" fmla="*/ 31666 w 3743843"/>
              <a:gd name="connsiteY3" fmla="*/ 1130171 h 1478313"/>
              <a:gd name="connsiteX4" fmla="*/ 71665 w 3743843"/>
              <a:gd name="connsiteY4" fmla="*/ 935584 h 1478313"/>
              <a:gd name="connsiteX5" fmla="*/ 73106 w 3743843"/>
              <a:gd name="connsiteY5" fmla="*/ 715643 h 1478313"/>
              <a:gd name="connsiteX6" fmla="*/ 70850 w 3743843"/>
              <a:gd name="connsiteY6" fmla="*/ 577791 h 1478313"/>
              <a:gd name="connsiteX7" fmla="*/ 72250 w 3743843"/>
              <a:gd name="connsiteY7" fmla="*/ 506509 h 1478313"/>
              <a:gd name="connsiteX8" fmla="*/ 110869 w 3743843"/>
              <a:gd name="connsiteY8" fmla="*/ 478083 h 1478313"/>
              <a:gd name="connsiteX9" fmla="*/ 151628 w 3743843"/>
              <a:gd name="connsiteY9" fmla="*/ 474828 h 1478313"/>
              <a:gd name="connsiteX10" fmla="*/ 170695 w 3743843"/>
              <a:gd name="connsiteY10" fmla="*/ 470279 h 1478313"/>
              <a:gd name="connsiteX11" fmla="*/ 176137 w 3743843"/>
              <a:gd name="connsiteY11" fmla="*/ 453123 h 1478313"/>
              <a:gd name="connsiteX12" fmla="*/ 181679 w 3743843"/>
              <a:gd name="connsiteY12" fmla="*/ 436797 h 1478313"/>
              <a:gd name="connsiteX13" fmla="*/ 188811 w 3743843"/>
              <a:gd name="connsiteY13" fmla="*/ 416362 h 1478313"/>
              <a:gd name="connsiteX14" fmla="*/ 196061 w 3743843"/>
              <a:gd name="connsiteY14" fmla="*/ 392786 h 1478313"/>
              <a:gd name="connsiteX15" fmla="*/ 220687 w 3743843"/>
              <a:gd name="connsiteY15" fmla="*/ 331526 h 1478313"/>
              <a:gd name="connsiteX16" fmla="*/ 255656 w 3743843"/>
              <a:gd name="connsiteY16" fmla="*/ 305341 h 1478313"/>
              <a:gd name="connsiteX17" fmla="*/ 279473 w 3743843"/>
              <a:gd name="connsiteY17" fmla="*/ 293010 h 1478313"/>
              <a:gd name="connsiteX18" fmla="*/ 279505 w 3743843"/>
              <a:gd name="connsiteY18" fmla="*/ 271259 h 1478313"/>
              <a:gd name="connsiteX19" fmla="*/ 287989 w 3743843"/>
              <a:gd name="connsiteY19" fmla="*/ 238931 h 1478313"/>
              <a:gd name="connsiteX20" fmla="*/ 300231 w 3743843"/>
              <a:gd name="connsiteY20" fmla="*/ 230711 h 1478313"/>
              <a:gd name="connsiteX21" fmla="*/ 315777 w 3743843"/>
              <a:gd name="connsiteY21" fmla="*/ 283451 h 1478313"/>
              <a:gd name="connsiteX22" fmla="*/ 336553 w 3743843"/>
              <a:gd name="connsiteY22" fmla="*/ 311783 h 1478313"/>
              <a:gd name="connsiteX23" fmla="*/ 390188 w 3743843"/>
              <a:gd name="connsiteY23" fmla="*/ 402738 h 1478313"/>
              <a:gd name="connsiteX24" fmla="*/ 396051 w 3743843"/>
              <a:gd name="connsiteY24" fmla="*/ 420264 h 1478313"/>
              <a:gd name="connsiteX25" fmla="*/ 398683 w 3743843"/>
              <a:gd name="connsiteY25" fmla="*/ 438483 h 1478313"/>
              <a:gd name="connsiteX26" fmla="*/ 401816 w 3743843"/>
              <a:gd name="connsiteY26" fmla="*/ 458503 h 1478313"/>
              <a:gd name="connsiteX27" fmla="*/ 508041 w 3743843"/>
              <a:gd name="connsiteY27" fmla="*/ 465292 h 1478313"/>
              <a:gd name="connsiteX28" fmla="*/ 535326 w 3743843"/>
              <a:gd name="connsiteY28" fmla="*/ 433149 h 1478313"/>
              <a:gd name="connsiteX29" fmla="*/ 571925 w 3743843"/>
              <a:gd name="connsiteY29" fmla="*/ 429062 h 1478313"/>
              <a:gd name="connsiteX30" fmla="*/ 618825 w 3743843"/>
              <a:gd name="connsiteY30" fmla="*/ 423382 h 1478313"/>
              <a:gd name="connsiteX31" fmla="*/ 670955 w 3743843"/>
              <a:gd name="connsiteY31" fmla="*/ 414215 h 1478313"/>
              <a:gd name="connsiteX32" fmla="*/ 713066 w 3743843"/>
              <a:gd name="connsiteY32" fmla="*/ 405209 h 1478313"/>
              <a:gd name="connsiteX33" fmla="*/ 726811 w 3743843"/>
              <a:gd name="connsiteY33" fmla="*/ 374175 h 1478313"/>
              <a:gd name="connsiteX34" fmla="*/ 744466 w 3743843"/>
              <a:gd name="connsiteY34" fmla="*/ 310767 h 1478313"/>
              <a:gd name="connsiteX35" fmla="*/ 756833 w 3743843"/>
              <a:gd name="connsiteY35" fmla="*/ 289016 h 1478313"/>
              <a:gd name="connsiteX36" fmla="*/ 777685 w 3743843"/>
              <a:gd name="connsiteY36" fmla="*/ 259159 h 1478313"/>
              <a:gd name="connsiteX37" fmla="*/ 847404 w 3743843"/>
              <a:gd name="connsiteY37" fmla="*/ 218219 h 1478313"/>
              <a:gd name="connsiteX38" fmla="*/ 863544 w 3743843"/>
              <a:gd name="connsiteY38" fmla="*/ 205704 h 1478313"/>
              <a:gd name="connsiteX39" fmla="*/ 869042 w 3743843"/>
              <a:gd name="connsiteY39" fmla="*/ 176194 h 1478313"/>
              <a:gd name="connsiteX40" fmla="*/ 876835 w 3743843"/>
              <a:gd name="connsiteY40" fmla="*/ 135784 h 1478313"/>
              <a:gd name="connsiteX41" fmla="*/ 900580 w 3743843"/>
              <a:gd name="connsiteY41" fmla="*/ 143243 h 1478313"/>
              <a:gd name="connsiteX42" fmla="*/ 906449 w 3743843"/>
              <a:gd name="connsiteY42" fmla="*/ 167049 h 1478313"/>
              <a:gd name="connsiteX43" fmla="*/ 910742 w 3743843"/>
              <a:gd name="connsiteY43" fmla="*/ 179957 h 1478313"/>
              <a:gd name="connsiteX44" fmla="*/ 912912 w 3743843"/>
              <a:gd name="connsiteY44" fmla="*/ 204318 h 1478313"/>
              <a:gd name="connsiteX45" fmla="*/ 933732 w 3743843"/>
              <a:gd name="connsiteY45" fmla="*/ 223738 h 1478313"/>
              <a:gd name="connsiteX46" fmla="*/ 1012274 w 3743843"/>
              <a:gd name="connsiteY46" fmla="*/ 289962 h 1478313"/>
              <a:gd name="connsiteX47" fmla="*/ 1015204 w 3743843"/>
              <a:gd name="connsiteY47" fmla="*/ 294835 h 1478313"/>
              <a:gd name="connsiteX48" fmla="*/ 1046902 w 3743843"/>
              <a:gd name="connsiteY48" fmla="*/ 388307 h 1478313"/>
              <a:gd name="connsiteX49" fmla="*/ 1049340 w 3743843"/>
              <a:gd name="connsiteY49" fmla="*/ 413037 h 1478313"/>
              <a:gd name="connsiteX50" fmla="*/ 1067990 w 3743843"/>
              <a:gd name="connsiteY50" fmla="*/ 425875 h 1478313"/>
              <a:gd name="connsiteX51" fmla="*/ 1101879 w 3743843"/>
              <a:gd name="connsiteY51" fmla="*/ 444671 h 1478313"/>
              <a:gd name="connsiteX52" fmla="*/ 1158968 w 3743843"/>
              <a:gd name="connsiteY52" fmla="*/ 471064 h 1478313"/>
              <a:gd name="connsiteX53" fmla="*/ 1200823 w 3743843"/>
              <a:gd name="connsiteY53" fmla="*/ 491477 h 1478313"/>
              <a:gd name="connsiteX54" fmla="*/ 1254273 w 3743843"/>
              <a:gd name="connsiteY54" fmla="*/ 492008 h 1478313"/>
              <a:gd name="connsiteX55" fmla="*/ 1307724 w 3743843"/>
              <a:gd name="connsiteY55" fmla="*/ 492539 h 1478313"/>
              <a:gd name="connsiteX56" fmla="*/ 1310420 w 3743843"/>
              <a:gd name="connsiteY56" fmla="*/ 476745 h 1478313"/>
              <a:gd name="connsiteX57" fmla="*/ 1316396 w 3743843"/>
              <a:gd name="connsiteY57" fmla="*/ 456794 h 1478313"/>
              <a:gd name="connsiteX58" fmla="*/ 1322265 w 3743843"/>
              <a:gd name="connsiteY58" fmla="*/ 438137 h 1478313"/>
              <a:gd name="connsiteX59" fmla="*/ 1373772 w 3743843"/>
              <a:gd name="connsiteY59" fmla="*/ 370319 h 1478313"/>
              <a:gd name="connsiteX60" fmla="*/ 1385917 w 3743843"/>
              <a:gd name="connsiteY60" fmla="*/ 352862 h 1478313"/>
              <a:gd name="connsiteX61" fmla="*/ 1389237 w 3743843"/>
              <a:gd name="connsiteY61" fmla="*/ 336375 h 1478313"/>
              <a:gd name="connsiteX62" fmla="*/ 1393772 w 3743843"/>
              <a:gd name="connsiteY62" fmla="*/ 324137 h 1478313"/>
              <a:gd name="connsiteX63" fmla="*/ 1399411 w 3743843"/>
              <a:gd name="connsiteY63" fmla="*/ 313885 h 1478313"/>
              <a:gd name="connsiteX64" fmla="*/ 1418552 w 3743843"/>
              <a:gd name="connsiteY64" fmla="*/ 349837 h 1478313"/>
              <a:gd name="connsiteX65" fmla="*/ 1436393 w 3743843"/>
              <a:gd name="connsiteY65" fmla="*/ 376230 h 1478313"/>
              <a:gd name="connsiteX66" fmla="*/ 1482765 w 3743843"/>
              <a:gd name="connsiteY66" fmla="*/ 477114 h 1478313"/>
              <a:gd name="connsiteX67" fmla="*/ 1489174 w 3743843"/>
              <a:gd name="connsiteY67" fmla="*/ 508864 h 1478313"/>
              <a:gd name="connsiteX68" fmla="*/ 1519438 w 3743843"/>
              <a:gd name="connsiteY68" fmla="*/ 499790 h 1478313"/>
              <a:gd name="connsiteX69" fmla="*/ 1581004 w 3743843"/>
              <a:gd name="connsiteY69" fmla="*/ 501129 h 1478313"/>
              <a:gd name="connsiteX70" fmla="*/ 1610836 w 3743843"/>
              <a:gd name="connsiteY70" fmla="*/ 514291 h 1478313"/>
              <a:gd name="connsiteX71" fmla="*/ 1637136 w 3743843"/>
              <a:gd name="connsiteY71" fmla="*/ 528053 h 1478313"/>
              <a:gd name="connsiteX72" fmla="*/ 1648819 w 3743843"/>
              <a:gd name="connsiteY72" fmla="*/ 558371 h 1478313"/>
              <a:gd name="connsiteX73" fmla="*/ 1647041 w 3743843"/>
              <a:gd name="connsiteY73" fmla="*/ 618384 h 1478313"/>
              <a:gd name="connsiteX74" fmla="*/ 1645032 w 3743843"/>
              <a:gd name="connsiteY74" fmla="*/ 705322 h 1478313"/>
              <a:gd name="connsiteX75" fmla="*/ 1646764 w 3743843"/>
              <a:gd name="connsiteY75" fmla="*/ 787572 h 1478313"/>
              <a:gd name="connsiteX76" fmla="*/ 1653114 w 3743843"/>
              <a:gd name="connsiteY76" fmla="*/ 848555 h 1478313"/>
              <a:gd name="connsiteX77" fmla="*/ 1658817 w 3743843"/>
              <a:gd name="connsiteY77" fmla="*/ 894921 h 1478313"/>
              <a:gd name="connsiteX78" fmla="*/ 1706751 w 3743843"/>
              <a:gd name="connsiteY78" fmla="*/ 876195 h 1478313"/>
              <a:gd name="connsiteX79" fmla="*/ 1764129 w 3743843"/>
              <a:gd name="connsiteY79" fmla="*/ 887671 h 1478313"/>
              <a:gd name="connsiteX80" fmla="*/ 1803082 w 3743843"/>
              <a:gd name="connsiteY80" fmla="*/ 932444 h 1478313"/>
              <a:gd name="connsiteX81" fmla="*/ 1808415 w 3743843"/>
              <a:gd name="connsiteY81" fmla="*/ 949855 h 1478313"/>
              <a:gd name="connsiteX82" fmla="*/ 1813865 w 3743843"/>
              <a:gd name="connsiteY82" fmla="*/ 968304 h 1478313"/>
              <a:gd name="connsiteX83" fmla="*/ 1819914 w 3743843"/>
              <a:gd name="connsiteY83" fmla="*/ 981974 h 1478313"/>
              <a:gd name="connsiteX84" fmla="*/ 1966834 w 3743843"/>
              <a:gd name="connsiteY84" fmla="*/ 991303 h 1478313"/>
              <a:gd name="connsiteX85" fmla="*/ 1989439 w 3743843"/>
              <a:gd name="connsiteY85" fmla="*/ 982921 h 1478313"/>
              <a:gd name="connsiteX86" fmla="*/ 2026452 w 3743843"/>
              <a:gd name="connsiteY86" fmla="*/ 968004 h 1478313"/>
              <a:gd name="connsiteX87" fmla="*/ 2062148 w 3743843"/>
              <a:gd name="connsiteY87" fmla="*/ 960522 h 1478313"/>
              <a:gd name="connsiteX88" fmla="*/ 2110452 w 3743843"/>
              <a:gd name="connsiteY88" fmla="*/ 953133 h 1478313"/>
              <a:gd name="connsiteX89" fmla="*/ 2152129 w 3743843"/>
              <a:gd name="connsiteY89" fmla="*/ 949901 h 1478313"/>
              <a:gd name="connsiteX90" fmla="*/ 2215811 w 3743843"/>
              <a:gd name="connsiteY90" fmla="*/ 953549 h 1478313"/>
              <a:gd name="connsiteX91" fmla="*/ 2236707 w 3743843"/>
              <a:gd name="connsiteY91" fmla="*/ 974446 h 1478313"/>
              <a:gd name="connsiteX92" fmla="*/ 2245481 w 3743843"/>
              <a:gd name="connsiteY92" fmla="*/ 994766 h 1478313"/>
              <a:gd name="connsiteX93" fmla="*/ 2282632 w 3743843"/>
              <a:gd name="connsiteY93" fmla="*/ 1005111 h 1478313"/>
              <a:gd name="connsiteX94" fmla="*/ 2313180 w 3743843"/>
              <a:gd name="connsiteY94" fmla="*/ 1006704 h 1478313"/>
              <a:gd name="connsiteX95" fmla="*/ 2330428 w 3743843"/>
              <a:gd name="connsiteY95" fmla="*/ 991788 h 1478313"/>
              <a:gd name="connsiteX96" fmla="*/ 2360491 w 3743843"/>
              <a:gd name="connsiteY96" fmla="*/ 976848 h 1478313"/>
              <a:gd name="connsiteX97" fmla="*/ 2402306 w 3743843"/>
              <a:gd name="connsiteY97" fmla="*/ 995898 h 1478313"/>
              <a:gd name="connsiteX98" fmla="*/ 2451903 w 3743843"/>
              <a:gd name="connsiteY98" fmla="*/ 990448 h 1478313"/>
              <a:gd name="connsiteX99" fmla="*/ 2527707 w 3743843"/>
              <a:gd name="connsiteY99" fmla="*/ 977494 h 1478313"/>
              <a:gd name="connsiteX100" fmla="*/ 2579382 w 3743843"/>
              <a:gd name="connsiteY100" fmla="*/ 976317 h 1478313"/>
              <a:gd name="connsiteX101" fmla="*/ 2581552 w 3743843"/>
              <a:gd name="connsiteY101" fmla="*/ 966595 h 1478313"/>
              <a:gd name="connsiteX102" fmla="*/ 2592566 w 3743843"/>
              <a:gd name="connsiteY102" fmla="*/ 937755 h 1478313"/>
              <a:gd name="connsiteX103" fmla="*/ 2598961 w 3743843"/>
              <a:gd name="connsiteY103" fmla="*/ 748294 h 1478313"/>
              <a:gd name="connsiteX104" fmla="*/ 2596145 w 3743843"/>
              <a:gd name="connsiteY104" fmla="*/ 724095 h 1478313"/>
              <a:gd name="connsiteX105" fmla="*/ 2600716 w 3743843"/>
              <a:gd name="connsiteY105" fmla="*/ 701581 h 1478313"/>
              <a:gd name="connsiteX106" fmla="*/ 2611892 w 3743843"/>
              <a:gd name="connsiteY106" fmla="*/ 549851 h 1478313"/>
              <a:gd name="connsiteX107" fmla="*/ 2619119 w 3743843"/>
              <a:gd name="connsiteY107" fmla="*/ 171483 h 1478313"/>
              <a:gd name="connsiteX108" fmla="*/ 2630202 w 3743843"/>
              <a:gd name="connsiteY108" fmla="*/ 81680 h 1478313"/>
              <a:gd name="connsiteX109" fmla="*/ 2637833 w 3743843"/>
              <a:gd name="connsiteY109" fmla="*/ 35398 h 1478313"/>
              <a:gd name="connsiteX110" fmla="*/ 2650657 w 3743843"/>
              <a:gd name="connsiteY110" fmla="*/ 10956 h 1478313"/>
              <a:gd name="connsiteX111" fmla="*/ 2678770 w 3743843"/>
              <a:gd name="connsiteY111" fmla="*/ 165 h 1478313"/>
              <a:gd name="connsiteX112" fmla="*/ 2692371 w 3743843"/>
              <a:gd name="connsiteY112" fmla="*/ 18484 h 1478313"/>
              <a:gd name="connsiteX113" fmla="*/ 2706167 w 3743843"/>
              <a:gd name="connsiteY113" fmla="*/ 70041 h 1478313"/>
              <a:gd name="connsiteX114" fmla="*/ 2711512 w 3743843"/>
              <a:gd name="connsiteY114" fmla="*/ 124862 h 1478313"/>
              <a:gd name="connsiteX115" fmla="*/ 2721014 w 3743843"/>
              <a:gd name="connsiteY115" fmla="*/ 464645 h 1478313"/>
              <a:gd name="connsiteX116" fmla="*/ 2724593 w 3743843"/>
              <a:gd name="connsiteY116" fmla="*/ 690682 h 1478313"/>
              <a:gd name="connsiteX117" fmla="*/ 2733621 w 3743843"/>
              <a:gd name="connsiteY117" fmla="*/ 700403 h 1478313"/>
              <a:gd name="connsiteX118" fmla="*/ 2738100 w 3743843"/>
              <a:gd name="connsiteY118" fmla="*/ 725988 h 1478313"/>
              <a:gd name="connsiteX119" fmla="*/ 2733713 w 3743843"/>
              <a:gd name="connsiteY119" fmla="*/ 827403 h 1478313"/>
              <a:gd name="connsiteX120" fmla="*/ 2733852 w 3743843"/>
              <a:gd name="connsiteY120" fmla="*/ 924247 h 1478313"/>
              <a:gd name="connsiteX121" fmla="*/ 2743688 w 3743843"/>
              <a:gd name="connsiteY121" fmla="*/ 939602 h 1478313"/>
              <a:gd name="connsiteX122" fmla="*/ 2753501 w 3743843"/>
              <a:gd name="connsiteY122" fmla="*/ 961815 h 1478313"/>
              <a:gd name="connsiteX123" fmla="*/ 2800904 w 3743843"/>
              <a:gd name="connsiteY123" fmla="*/ 979780 h 1478313"/>
              <a:gd name="connsiteX124" fmla="*/ 2851448 w 3743843"/>
              <a:gd name="connsiteY124" fmla="*/ 993658 h 1478313"/>
              <a:gd name="connsiteX125" fmla="*/ 2934709 w 3743843"/>
              <a:gd name="connsiteY125" fmla="*/ 1007697 h 1478313"/>
              <a:gd name="connsiteX126" fmla="*/ 3049765 w 3743843"/>
              <a:gd name="connsiteY126" fmla="*/ 1029518 h 1478313"/>
              <a:gd name="connsiteX127" fmla="*/ 3078073 w 3743843"/>
              <a:gd name="connsiteY127" fmla="*/ 1042426 h 1478313"/>
              <a:gd name="connsiteX128" fmla="*/ 3098138 w 3743843"/>
              <a:gd name="connsiteY128" fmla="*/ 1049931 h 1478313"/>
              <a:gd name="connsiteX129" fmla="*/ 3098138 w 3743843"/>
              <a:gd name="connsiteY129" fmla="*/ 1072952 h 1478313"/>
              <a:gd name="connsiteX130" fmla="*/ 3098138 w 3743843"/>
              <a:gd name="connsiteY130" fmla="*/ 1095997 h 1478313"/>
              <a:gd name="connsiteX131" fmla="*/ 3120813 w 3743843"/>
              <a:gd name="connsiteY131" fmla="*/ 1098006 h 1478313"/>
              <a:gd name="connsiteX132" fmla="*/ 3263184 w 3743843"/>
              <a:gd name="connsiteY132" fmla="*/ 1103986 h 1478313"/>
              <a:gd name="connsiteX133" fmla="*/ 3397404 w 3743843"/>
              <a:gd name="connsiteY133" fmla="*/ 1111260 h 1478313"/>
              <a:gd name="connsiteX134" fmla="*/ 3482652 w 3743843"/>
              <a:gd name="connsiteY134" fmla="*/ 1140077 h 1478313"/>
              <a:gd name="connsiteX135" fmla="*/ 3620497 w 3743843"/>
              <a:gd name="connsiteY135" fmla="*/ 1190531 h 1478313"/>
              <a:gd name="connsiteX136" fmla="*/ 3707430 w 3743843"/>
              <a:gd name="connsiteY136" fmla="*/ 1226391 h 1478313"/>
              <a:gd name="connsiteX137" fmla="*/ 3738047 w 3743843"/>
              <a:gd name="connsiteY137" fmla="*/ 1241677 h 1478313"/>
              <a:gd name="connsiteX138" fmla="*/ 3743843 w 3743843"/>
              <a:gd name="connsiteY138" fmla="*/ 1263221 h 1478313"/>
              <a:gd name="connsiteX139" fmla="*/ 3740218 w 3743843"/>
              <a:gd name="connsiteY139" fmla="*/ 1287028 h 1478313"/>
              <a:gd name="connsiteX140" fmla="*/ 3740218 w 3743843"/>
              <a:gd name="connsiteY140" fmla="*/ 1352329 h 1478313"/>
              <a:gd name="connsiteX141" fmla="*/ 3743843 w 3743843"/>
              <a:gd name="connsiteY141" fmla="*/ 1392438 h 1478313"/>
              <a:gd name="connsiteX142" fmla="*/ 3738440 w 3743843"/>
              <a:gd name="connsiteY142" fmla="*/ 1430330 h 1478313"/>
              <a:gd name="connsiteX143" fmla="*/ 3734561 w 3743843"/>
              <a:gd name="connsiteY143" fmla="*/ 1478313 h 1478313"/>
              <a:gd name="connsiteX0" fmla="*/ 3734561 w 3743843"/>
              <a:gd name="connsiteY0" fmla="*/ 1478326 h 1478326"/>
              <a:gd name="connsiteX1" fmla="*/ 0 w 3743843"/>
              <a:gd name="connsiteY1" fmla="*/ 1457608 h 1478326"/>
              <a:gd name="connsiteX2" fmla="*/ 17507 w 3743843"/>
              <a:gd name="connsiteY2" fmla="*/ 1302327 h 1478326"/>
              <a:gd name="connsiteX3" fmla="*/ 31666 w 3743843"/>
              <a:gd name="connsiteY3" fmla="*/ 1130184 h 1478326"/>
              <a:gd name="connsiteX4" fmla="*/ 71665 w 3743843"/>
              <a:gd name="connsiteY4" fmla="*/ 935597 h 1478326"/>
              <a:gd name="connsiteX5" fmla="*/ 73106 w 3743843"/>
              <a:gd name="connsiteY5" fmla="*/ 715656 h 1478326"/>
              <a:gd name="connsiteX6" fmla="*/ 70850 w 3743843"/>
              <a:gd name="connsiteY6" fmla="*/ 577804 h 1478326"/>
              <a:gd name="connsiteX7" fmla="*/ 72250 w 3743843"/>
              <a:gd name="connsiteY7" fmla="*/ 506522 h 1478326"/>
              <a:gd name="connsiteX8" fmla="*/ 110869 w 3743843"/>
              <a:gd name="connsiteY8" fmla="*/ 478096 h 1478326"/>
              <a:gd name="connsiteX9" fmla="*/ 151628 w 3743843"/>
              <a:gd name="connsiteY9" fmla="*/ 474841 h 1478326"/>
              <a:gd name="connsiteX10" fmla="*/ 170695 w 3743843"/>
              <a:gd name="connsiteY10" fmla="*/ 470292 h 1478326"/>
              <a:gd name="connsiteX11" fmla="*/ 176137 w 3743843"/>
              <a:gd name="connsiteY11" fmla="*/ 453136 h 1478326"/>
              <a:gd name="connsiteX12" fmla="*/ 181679 w 3743843"/>
              <a:gd name="connsiteY12" fmla="*/ 436810 h 1478326"/>
              <a:gd name="connsiteX13" fmla="*/ 188811 w 3743843"/>
              <a:gd name="connsiteY13" fmla="*/ 416375 h 1478326"/>
              <a:gd name="connsiteX14" fmla="*/ 196061 w 3743843"/>
              <a:gd name="connsiteY14" fmla="*/ 392799 h 1478326"/>
              <a:gd name="connsiteX15" fmla="*/ 220687 w 3743843"/>
              <a:gd name="connsiteY15" fmla="*/ 331539 h 1478326"/>
              <a:gd name="connsiteX16" fmla="*/ 255656 w 3743843"/>
              <a:gd name="connsiteY16" fmla="*/ 305354 h 1478326"/>
              <a:gd name="connsiteX17" fmla="*/ 279473 w 3743843"/>
              <a:gd name="connsiteY17" fmla="*/ 293023 h 1478326"/>
              <a:gd name="connsiteX18" fmla="*/ 279505 w 3743843"/>
              <a:gd name="connsiteY18" fmla="*/ 271272 h 1478326"/>
              <a:gd name="connsiteX19" fmla="*/ 287989 w 3743843"/>
              <a:gd name="connsiteY19" fmla="*/ 238944 h 1478326"/>
              <a:gd name="connsiteX20" fmla="*/ 300231 w 3743843"/>
              <a:gd name="connsiteY20" fmla="*/ 230724 h 1478326"/>
              <a:gd name="connsiteX21" fmla="*/ 315777 w 3743843"/>
              <a:gd name="connsiteY21" fmla="*/ 283464 h 1478326"/>
              <a:gd name="connsiteX22" fmla="*/ 336553 w 3743843"/>
              <a:gd name="connsiteY22" fmla="*/ 311796 h 1478326"/>
              <a:gd name="connsiteX23" fmla="*/ 390188 w 3743843"/>
              <a:gd name="connsiteY23" fmla="*/ 402751 h 1478326"/>
              <a:gd name="connsiteX24" fmla="*/ 396051 w 3743843"/>
              <a:gd name="connsiteY24" fmla="*/ 420277 h 1478326"/>
              <a:gd name="connsiteX25" fmla="*/ 398683 w 3743843"/>
              <a:gd name="connsiteY25" fmla="*/ 438496 h 1478326"/>
              <a:gd name="connsiteX26" fmla="*/ 401816 w 3743843"/>
              <a:gd name="connsiteY26" fmla="*/ 458516 h 1478326"/>
              <a:gd name="connsiteX27" fmla="*/ 508041 w 3743843"/>
              <a:gd name="connsiteY27" fmla="*/ 465305 h 1478326"/>
              <a:gd name="connsiteX28" fmla="*/ 535326 w 3743843"/>
              <a:gd name="connsiteY28" fmla="*/ 433162 h 1478326"/>
              <a:gd name="connsiteX29" fmla="*/ 571925 w 3743843"/>
              <a:gd name="connsiteY29" fmla="*/ 429075 h 1478326"/>
              <a:gd name="connsiteX30" fmla="*/ 618825 w 3743843"/>
              <a:gd name="connsiteY30" fmla="*/ 423395 h 1478326"/>
              <a:gd name="connsiteX31" fmla="*/ 670955 w 3743843"/>
              <a:gd name="connsiteY31" fmla="*/ 414228 h 1478326"/>
              <a:gd name="connsiteX32" fmla="*/ 713066 w 3743843"/>
              <a:gd name="connsiteY32" fmla="*/ 405222 h 1478326"/>
              <a:gd name="connsiteX33" fmla="*/ 726811 w 3743843"/>
              <a:gd name="connsiteY33" fmla="*/ 374188 h 1478326"/>
              <a:gd name="connsiteX34" fmla="*/ 744466 w 3743843"/>
              <a:gd name="connsiteY34" fmla="*/ 310780 h 1478326"/>
              <a:gd name="connsiteX35" fmla="*/ 756833 w 3743843"/>
              <a:gd name="connsiteY35" fmla="*/ 289029 h 1478326"/>
              <a:gd name="connsiteX36" fmla="*/ 777685 w 3743843"/>
              <a:gd name="connsiteY36" fmla="*/ 259172 h 1478326"/>
              <a:gd name="connsiteX37" fmla="*/ 847404 w 3743843"/>
              <a:gd name="connsiteY37" fmla="*/ 218232 h 1478326"/>
              <a:gd name="connsiteX38" fmla="*/ 863544 w 3743843"/>
              <a:gd name="connsiteY38" fmla="*/ 205717 h 1478326"/>
              <a:gd name="connsiteX39" fmla="*/ 869042 w 3743843"/>
              <a:gd name="connsiteY39" fmla="*/ 176207 h 1478326"/>
              <a:gd name="connsiteX40" fmla="*/ 876835 w 3743843"/>
              <a:gd name="connsiteY40" fmla="*/ 135797 h 1478326"/>
              <a:gd name="connsiteX41" fmla="*/ 900580 w 3743843"/>
              <a:gd name="connsiteY41" fmla="*/ 143256 h 1478326"/>
              <a:gd name="connsiteX42" fmla="*/ 906449 w 3743843"/>
              <a:gd name="connsiteY42" fmla="*/ 167062 h 1478326"/>
              <a:gd name="connsiteX43" fmla="*/ 910742 w 3743843"/>
              <a:gd name="connsiteY43" fmla="*/ 179970 h 1478326"/>
              <a:gd name="connsiteX44" fmla="*/ 912912 w 3743843"/>
              <a:gd name="connsiteY44" fmla="*/ 204331 h 1478326"/>
              <a:gd name="connsiteX45" fmla="*/ 933732 w 3743843"/>
              <a:gd name="connsiteY45" fmla="*/ 223751 h 1478326"/>
              <a:gd name="connsiteX46" fmla="*/ 1012274 w 3743843"/>
              <a:gd name="connsiteY46" fmla="*/ 289975 h 1478326"/>
              <a:gd name="connsiteX47" fmla="*/ 1015204 w 3743843"/>
              <a:gd name="connsiteY47" fmla="*/ 294848 h 1478326"/>
              <a:gd name="connsiteX48" fmla="*/ 1046902 w 3743843"/>
              <a:gd name="connsiteY48" fmla="*/ 388320 h 1478326"/>
              <a:gd name="connsiteX49" fmla="*/ 1049340 w 3743843"/>
              <a:gd name="connsiteY49" fmla="*/ 413050 h 1478326"/>
              <a:gd name="connsiteX50" fmla="*/ 1067990 w 3743843"/>
              <a:gd name="connsiteY50" fmla="*/ 425888 h 1478326"/>
              <a:gd name="connsiteX51" fmla="*/ 1101879 w 3743843"/>
              <a:gd name="connsiteY51" fmla="*/ 444684 h 1478326"/>
              <a:gd name="connsiteX52" fmla="*/ 1158968 w 3743843"/>
              <a:gd name="connsiteY52" fmla="*/ 471077 h 1478326"/>
              <a:gd name="connsiteX53" fmla="*/ 1200823 w 3743843"/>
              <a:gd name="connsiteY53" fmla="*/ 491490 h 1478326"/>
              <a:gd name="connsiteX54" fmla="*/ 1254273 w 3743843"/>
              <a:gd name="connsiteY54" fmla="*/ 492021 h 1478326"/>
              <a:gd name="connsiteX55" fmla="*/ 1307724 w 3743843"/>
              <a:gd name="connsiteY55" fmla="*/ 492552 h 1478326"/>
              <a:gd name="connsiteX56" fmla="*/ 1310420 w 3743843"/>
              <a:gd name="connsiteY56" fmla="*/ 476758 h 1478326"/>
              <a:gd name="connsiteX57" fmla="*/ 1316396 w 3743843"/>
              <a:gd name="connsiteY57" fmla="*/ 456807 h 1478326"/>
              <a:gd name="connsiteX58" fmla="*/ 1322265 w 3743843"/>
              <a:gd name="connsiteY58" fmla="*/ 438150 h 1478326"/>
              <a:gd name="connsiteX59" fmla="*/ 1373772 w 3743843"/>
              <a:gd name="connsiteY59" fmla="*/ 370332 h 1478326"/>
              <a:gd name="connsiteX60" fmla="*/ 1385917 w 3743843"/>
              <a:gd name="connsiteY60" fmla="*/ 352875 h 1478326"/>
              <a:gd name="connsiteX61" fmla="*/ 1389237 w 3743843"/>
              <a:gd name="connsiteY61" fmla="*/ 336388 h 1478326"/>
              <a:gd name="connsiteX62" fmla="*/ 1393772 w 3743843"/>
              <a:gd name="connsiteY62" fmla="*/ 324150 h 1478326"/>
              <a:gd name="connsiteX63" fmla="*/ 1399411 w 3743843"/>
              <a:gd name="connsiteY63" fmla="*/ 313898 h 1478326"/>
              <a:gd name="connsiteX64" fmla="*/ 1418552 w 3743843"/>
              <a:gd name="connsiteY64" fmla="*/ 349850 h 1478326"/>
              <a:gd name="connsiteX65" fmla="*/ 1436393 w 3743843"/>
              <a:gd name="connsiteY65" fmla="*/ 376243 h 1478326"/>
              <a:gd name="connsiteX66" fmla="*/ 1482765 w 3743843"/>
              <a:gd name="connsiteY66" fmla="*/ 477127 h 1478326"/>
              <a:gd name="connsiteX67" fmla="*/ 1489174 w 3743843"/>
              <a:gd name="connsiteY67" fmla="*/ 508877 h 1478326"/>
              <a:gd name="connsiteX68" fmla="*/ 1519438 w 3743843"/>
              <a:gd name="connsiteY68" fmla="*/ 499803 h 1478326"/>
              <a:gd name="connsiteX69" fmla="*/ 1581004 w 3743843"/>
              <a:gd name="connsiteY69" fmla="*/ 501142 h 1478326"/>
              <a:gd name="connsiteX70" fmla="*/ 1610836 w 3743843"/>
              <a:gd name="connsiteY70" fmla="*/ 514304 h 1478326"/>
              <a:gd name="connsiteX71" fmla="*/ 1637136 w 3743843"/>
              <a:gd name="connsiteY71" fmla="*/ 528066 h 1478326"/>
              <a:gd name="connsiteX72" fmla="*/ 1648819 w 3743843"/>
              <a:gd name="connsiteY72" fmla="*/ 558384 h 1478326"/>
              <a:gd name="connsiteX73" fmla="*/ 1647041 w 3743843"/>
              <a:gd name="connsiteY73" fmla="*/ 618397 h 1478326"/>
              <a:gd name="connsiteX74" fmla="*/ 1645032 w 3743843"/>
              <a:gd name="connsiteY74" fmla="*/ 705335 h 1478326"/>
              <a:gd name="connsiteX75" fmla="*/ 1646764 w 3743843"/>
              <a:gd name="connsiteY75" fmla="*/ 787585 h 1478326"/>
              <a:gd name="connsiteX76" fmla="*/ 1653114 w 3743843"/>
              <a:gd name="connsiteY76" fmla="*/ 848568 h 1478326"/>
              <a:gd name="connsiteX77" fmla="*/ 1658817 w 3743843"/>
              <a:gd name="connsiteY77" fmla="*/ 894934 h 1478326"/>
              <a:gd name="connsiteX78" fmla="*/ 1706751 w 3743843"/>
              <a:gd name="connsiteY78" fmla="*/ 876208 h 1478326"/>
              <a:gd name="connsiteX79" fmla="*/ 1764129 w 3743843"/>
              <a:gd name="connsiteY79" fmla="*/ 887684 h 1478326"/>
              <a:gd name="connsiteX80" fmla="*/ 1803082 w 3743843"/>
              <a:gd name="connsiteY80" fmla="*/ 932457 h 1478326"/>
              <a:gd name="connsiteX81" fmla="*/ 1808415 w 3743843"/>
              <a:gd name="connsiteY81" fmla="*/ 949868 h 1478326"/>
              <a:gd name="connsiteX82" fmla="*/ 1813865 w 3743843"/>
              <a:gd name="connsiteY82" fmla="*/ 968317 h 1478326"/>
              <a:gd name="connsiteX83" fmla="*/ 1819914 w 3743843"/>
              <a:gd name="connsiteY83" fmla="*/ 981987 h 1478326"/>
              <a:gd name="connsiteX84" fmla="*/ 1966834 w 3743843"/>
              <a:gd name="connsiteY84" fmla="*/ 991316 h 1478326"/>
              <a:gd name="connsiteX85" fmla="*/ 1989439 w 3743843"/>
              <a:gd name="connsiteY85" fmla="*/ 982934 h 1478326"/>
              <a:gd name="connsiteX86" fmla="*/ 2026452 w 3743843"/>
              <a:gd name="connsiteY86" fmla="*/ 968017 h 1478326"/>
              <a:gd name="connsiteX87" fmla="*/ 2062148 w 3743843"/>
              <a:gd name="connsiteY87" fmla="*/ 960535 h 1478326"/>
              <a:gd name="connsiteX88" fmla="*/ 2110452 w 3743843"/>
              <a:gd name="connsiteY88" fmla="*/ 953146 h 1478326"/>
              <a:gd name="connsiteX89" fmla="*/ 2152129 w 3743843"/>
              <a:gd name="connsiteY89" fmla="*/ 949914 h 1478326"/>
              <a:gd name="connsiteX90" fmla="*/ 2215811 w 3743843"/>
              <a:gd name="connsiteY90" fmla="*/ 953562 h 1478326"/>
              <a:gd name="connsiteX91" fmla="*/ 2236707 w 3743843"/>
              <a:gd name="connsiteY91" fmla="*/ 974459 h 1478326"/>
              <a:gd name="connsiteX92" fmla="*/ 2245481 w 3743843"/>
              <a:gd name="connsiteY92" fmla="*/ 994779 h 1478326"/>
              <a:gd name="connsiteX93" fmla="*/ 2282632 w 3743843"/>
              <a:gd name="connsiteY93" fmla="*/ 1005124 h 1478326"/>
              <a:gd name="connsiteX94" fmla="*/ 2313180 w 3743843"/>
              <a:gd name="connsiteY94" fmla="*/ 1006717 h 1478326"/>
              <a:gd name="connsiteX95" fmla="*/ 2330428 w 3743843"/>
              <a:gd name="connsiteY95" fmla="*/ 991801 h 1478326"/>
              <a:gd name="connsiteX96" fmla="*/ 2360491 w 3743843"/>
              <a:gd name="connsiteY96" fmla="*/ 976861 h 1478326"/>
              <a:gd name="connsiteX97" fmla="*/ 2402306 w 3743843"/>
              <a:gd name="connsiteY97" fmla="*/ 995911 h 1478326"/>
              <a:gd name="connsiteX98" fmla="*/ 2451903 w 3743843"/>
              <a:gd name="connsiteY98" fmla="*/ 990461 h 1478326"/>
              <a:gd name="connsiteX99" fmla="*/ 2527707 w 3743843"/>
              <a:gd name="connsiteY99" fmla="*/ 977507 h 1478326"/>
              <a:gd name="connsiteX100" fmla="*/ 2579382 w 3743843"/>
              <a:gd name="connsiteY100" fmla="*/ 976330 h 1478326"/>
              <a:gd name="connsiteX101" fmla="*/ 2581552 w 3743843"/>
              <a:gd name="connsiteY101" fmla="*/ 966608 h 1478326"/>
              <a:gd name="connsiteX102" fmla="*/ 2592566 w 3743843"/>
              <a:gd name="connsiteY102" fmla="*/ 937768 h 1478326"/>
              <a:gd name="connsiteX103" fmla="*/ 2598961 w 3743843"/>
              <a:gd name="connsiteY103" fmla="*/ 748307 h 1478326"/>
              <a:gd name="connsiteX104" fmla="*/ 2596145 w 3743843"/>
              <a:gd name="connsiteY104" fmla="*/ 724108 h 1478326"/>
              <a:gd name="connsiteX105" fmla="*/ 2600716 w 3743843"/>
              <a:gd name="connsiteY105" fmla="*/ 701594 h 1478326"/>
              <a:gd name="connsiteX106" fmla="*/ 2611892 w 3743843"/>
              <a:gd name="connsiteY106" fmla="*/ 549864 h 1478326"/>
              <a:gd name="connsiteX107" fmla="*/ 2619119 w 3743843"/>
              <a:gd name="connsiteY107" fmla="*/ 171496 h 1478326"/>
              <a:gd name="connsiteX108" fmla="*/ 2630202 w 3743843"/>
              <a:gd name="connsiteY108" fmla="*/ 81693 h 1478326"/>
              <a:gd name="connsiteX109" fmla="*/ 2628308 w 3743843"/>
              <a:gd name="connsiteY109" fmla="*/ 39221 h 1478326"/>
              <a:gd name="connsiteX110" fmla="*/ 2650657 w 3743843"/>
              <a:gd name="connsiteY110" fmla="*/ 10969 h 1478326"/>
              <a:gd name="connsiteX111" fmla="*/ 2678770 w 3743843"/>
              <a:gd name="connsiteY111" fmla="*/ 178 h 1478326"/>
              <a:gd name="connsiteX112" fmla="*/ 2692371 w 3743843"/>
              <a:gd name="connsiteY112" fmla="*/ 18497 h 1478326"/>
              <a:gd name="connsiteX113" fmla="*/ 2706167 w 3743843"/>
              <a:gd name="connsiteY113" fmla="*/ 70054 h 1478326"/>
              <a:gd name="connsiteX114" fmla="*/ 2711512 w 3743843"/>
              <a:gd name="connsiteY114" fmla="*/ 124875 h 1478326"/>
              <a:gd name="connsiteX115" fmla="*/ 2721014 w 3743843"/>
              <a:gd name="connsiteY115" fmla="*/ 464658 h 1478326"/>
              <a:gd name="connsiteX116" fmla="*/ 2724593 w 3743843"/>
              <a:gd name="connsiteY116" fmla="*/ 690695 h 1478326"/>
              <a:gd name="connsiteX117" fmla="*/ 2733621 w 3743843"/>
              <a:gd name="connsiteY117" fmla="*/ 700416 h 1478326"/>
              <a:gd name="connsiteX118" fmla="*/ 2738100 w 3743843"/>
              <a:gd name="connsiteY118" fmla="*/ 726001 h 1478326"/>
              <a:gd name="connsiteX119" fmla="*/ 2733713 w 3743843"/>
              <a:gd name="connsiteY119" fmla="*/ 827416 h 1478326"/>
              <a:gd name="connsiteX120" fmla="*/ 2733852 w 3743843"/>
              <a:gd name="connsiteY120" fmla="*/ 924260 h 1478326"/>
              <a:gd name="connsiteX121" fmla="*/ 2743688 w 3743843"/>
              <a:gd name="connsiteY121" fmla="*/ 939615 h 1478326"/>
              <a:gd name="connsiteX122" fmla="*/ 2753501 w 3743843"/>
              <a:gd name="connsiteY122" fmla="*/ 961828 h 1478326"/>
              <a:gd name="connsiteX123" fmla="*/ 2800904 w 3743843"/>
              <a:gd name="connsiteY123" fmla="*/ 979793 h 1478326"/>
              <a:gd name="connsiteX124" fmla="*/ 2851448 w 3743843"/>
              <a:gd name="connsiteY124" fmla="*/ 993671 h 1478326"/>
              <a:gd name="connsiteX125" fmla="*/ 2934709 w 3743843"/>
              <a:gd name="connsiteY125" fmla="*/ 1007710 h 1478326"/>
              <a:gd name="connsiteX126" fmla="*/ 3049765 w 3743843"/>
              <a:gd name="connsiteY126" fmla="*/ 1029531 h 1478326"/>
              <a:gd name="connsiteX127" fmla="*/ 3078073 w 3743843"/>
              <a:gd name="connsiteY127" fmla="*/ 1042439 h 1478326"/>
              <a:gd name="connsiteX128" fmla="*/ 3098138 w 3743843"/>
              <a:gd name="connsiteY128" fmla="*/ 1049944 h 1478326"/>
              <a:gd name="connsiteX129" fmla="*/ 3098138 w 3743843"/>
              <a:gd name="connsiteY129" fmla="*/ 1072965 h 1478326"/>
              <a:gd name="connsiteX130" fmla="*/ 3098138 w 3743843"/>
              <a:gd name="connsiteY130" fmla="*/ 1096010 h 1478326"/>
              <a:gd name="connsiteX131" fmla="*/ 3120813 w 3743843"/>
              <a:gd name="connsiteY131" fmla="*/ 1098019 h 1478326"/>
              <a:gd name="connsiteX132" fmla="*/ 3263184 w 3743843"/>
              <a:gd name="connsiteY132" fmla="*/ 1103999 h 1478326"/>
              <a:gd name="connsiteX133" fmla="*/ 3397404 w 3743843"/>
              <a:gd name="connsiteY133" fmla="*/ 1111273 h 1478326"/>
              <a:gd name="connsiteX134" fmla="*/ 3482652 w 3743843"/>
              <a:gd name="connsiteY134" fmla="*/ 1140090 h 1478326"/>
              <a:gd name="connsiteX135" fmla="*/ 3620497 w 3743843"/>
              <a:gd name="connsiteY135" fmla="*/ 1190544 h 1478326"/>
              <a:gd name="connsiteX136" fmla="*/ 3707430 w 3743843"/>
              <a:gd name="connsiteY136" fmla="*/ 1226404 h 1478326"/>
              <a:gd name="connsiteX137" fmla="*/ 3738047 w 3743843"/>
              <a:gd name="connsiteY137" fmla="*/ 1241690 h 1478326"/>
              <a:gd name="connsiteX138" fmla="*/ 3743843 w 3743843"/>
              <a:gd name="connsiteY138" fmla="*/ 1263234 h 1478326"/>
              <a:gd name="connsiteX139" fmla="*/ 3740218 w 3743843"/>
              <a:gd name="connsiteY139" fmla="*/ 1287041 h 1478326"/>
              <a:gd name="connsiteX140" fmla="*/ 3740218 w 3743843"/>
              <a:gd name="connsiteY140" fmla="*/ 1352342 h 1478326"/>
              <a:gd name="connsiteX141" fmla="*/ 3743843 w 3743843"/>
              <a:gd name="connsiteY141" fmla="*/ 1392451 h 1478326"/>
              <a:gd name="connsiteX142" fmla="*/ 3738440 w 3743843"/>
              <a:gd name="connsiteY142" fmla="*/ 1430343 h 1478326"/>
              <a:gd name="connsiteX143" fmla="*/ 3734561 w 3743843"/>
              <a:gd name="connsiteY143" fmla="*/ 1478326 h 1478326"/>
              <a:gd name="connsiteX0" fmla="*/ 3734561 w 3743843"/>
              <a:gd name="connsiteY0" fmla="*/ 1478326 h 1478326"/>
              <a:gd name="connsiteX1" fmla="*/ 0 w 3743843"/>
              <a:gd name="connsiteY1" fmla="*/ 1457608 h 1478326"/>
              <a:gd name="connsiteX2" fmla="*/ 17507 w 3743843"/>
              <a:gd name="connsiteY2" fmla="*/ 1302327 h 1478326"/>
              <a:gd name="connsiteX3" fmla="*/ 31666 w 3743843"/>
              <a:gd name="connsiteY3" fmla="*/ 1130184 h 1478326"/>
              <a:gd name="connsiteX4" fmla="*/ 71665 w 3743843"/>
              <a:gd name="connsiteY4" fmla="*/ 935597 h 1478326"/>
              <a:gd name="connsiteX5" fmla="*/ 73106 w 3743843"/>
              <a:gd name="connsiteY5" fmla="*/ 715656 h 1478326"/>
              <a:gd name="connsiteX6" fmla="*/ 70850 w 3743843"/>
              <a:gd name="connsiteY6" fmla="*/ 577804 h 1478326"/>
              <a:gd name="connsiteX7" fmla="*/ 72250 w 3743843"/>
              <a:gd name="connsiteY7" fmla="*/ 506522 h 1478326"/>
              <a:gd name="connsiteX8" fmla="*/ 110869 w 3743843"/>
              <a:gd name="connsiteY8" fmla="*/ 478096 h 1478326"/>
              <a:gd name="connsiteX9" fmla="*/ 151628 w 3743843"/>
              <a:gd name="connsiteY9" fmla="*/ 474841 h 1478326"/>
              <a:gd name="connsiteX10" fmla="*/ 170695 w 3743843"/>
              <a:gd name="connsiteY10" fmla="*/ 470292 h 1478326"/>
              <a:gd name="connsiteX11" fmla="*/ 176137 w 3743843"/>
              <a:gd name="connsiteY11" fmla="*/ 453136 h 1478326"/>
              <a:gd name="connsiteX12" fmla="*/ 181679 w 3743843"/>
              <a:gd name="connsiteY12" fmla="*/ 436810 h 1478326"/>
              <a:gd name="connsiteX13" fmla="*/ 188811 w 3743843"/>
              <a:gd name="connsiteY13" fmla="*/ 416375 h 1478326"/>
              <a:gd name="connsiteX14" fmla="*/ 196061 w 3743843"/>
              <a:gd name="connsiteY14" fmla="*/ 392799 h 1478326"/>
              <a:gd name="connsiteX15" fmla="*/ 220687 w 3743843"/>
              <a:gd name="connsiteY15" fmla="*/ 331539 h 1478326"/>
              <a:gd name="connsiteX16" fmla="*/ 255656 w 3743843"/>
              <a:gd name="connsiteY16" fmla="*/ 305354 h 1478326"/>
              <a:gd name="connsiteX17" fmla="*/ 279473 w 3743843"/>
              <a:gd name="connsiteY17" fmla="*/ 293023 h 1478326"/>
              <a:gd name="connsiteX18" fmla="*/ 279505 w 3743843"/>
              <a:gd name="connsiteY18" fmla="*/ 271272 h 1478326"/>
              <a:gd name="connsiteX19" fmla="*/ 287989 w 3743843"/>
              <a:gd name="connsiteY19" fmla="*/ 238944 h 1478326"/>
              <a:gd name="connsiteX20" fmla="*/ 300231 w 3743843"/>
              <a:gd name="connsiteY20" fmla="*/ 230724 h 1478326"/>
              <a:gd name="connsiteX21" fmla="*/ 315777 w 3743843"/>
              <a:gd name="connsiteY21" fmla="*/ 283464 h 1478326"/>
              <a:gd name="connsiteX22" fmla="*/ 336553 w 3743843"/>
              <a:gd name="connsiteY22" fmla="*/ 311796 h 1478326"/>
              <a:gd name="connsiteX23" fmla="*/ 390188 w 3743843"/>
              <a:gd name="connsiteY23" fmla="*/ 402751 h 1478326"/>
              <a:gd name="connsiteX24" fmla="*/ 396051 w 3743843"/>
              <a:gd name="connsiteY24" fmla="*/ 420277 h 1478326"/>
              <a:gd name="connsiteX25" fmla="*/ 398683 w 3743843"/>
              <a:gd name="connsiteY25" fmla="*/ 438496 h 1478326"/>
              <a:gd name="connsiteX26" fmla="*/ 401816 w 3743843"/>
              <a:gd name="connsiteY26" fmla="*/ 458516 h 1478326"/>
              <a:gd name="connsiteX27" fmla="*/ 508041 w 3743843"/>
              <a:gd name="connsiteY27" fmla="*/ 465305 h 1478326"/>
              <a:gd name="connsiteX28" fmla="*/ 535326 w 3743843"/>
              <a:gd name="connsiteY28" fmla="*/ 433162 h 1478326"/>
              <a:gd name="connsiteX29" fmla="*/ 571925 w 3743843"/>
              <a:gd name="connsiteY29" fmla="*/ 429075 h 1478326"/>
              <a:gd name="connsiteX30" fmla="*/ 618825 w 3743843"/>
              <a:gd name="connsiteY30" fmla="*/ 423395 h 1478326"/>
              <a:gd name="connsiteX31" fmla="*/ 670955 w 3743843"/>
              <a:gd name="connsiteY31" fmla="*/ 414228 h 1478326"/>
              <a:gd name="connsiteX32" fmla="*/ 713066 w 3743843"/>
              <a:gd name="connsiteY32" fmla="*/ 405222 h 1478326"/>
              <a:gd name="connsiteX33" fmla="*/ 726811 w 3743843"/>
              <a:gd name="connsiteY33" fmla="*/ 374188 h 1478326"/>
              <a:gd name="connsiteX34" fmla="*/ 744466 w 3743843"/>
              <a:gd name="connsiteY34" fmla="*/ 310780 h 1478326"/>
              <a:gd name="connsiteX35" fmla="*/ 756833 w 3743843"/>
              <a:gd name="connsiteY35" fmla="*/ 289029 h 1478326"/>
              <a:gd name="connsiteX36" fmla="*/ 777685 w 3743843"/>
              <a:gd name="connsiteY36" fmla="*/ 259172 h 1478326"/>
              <a:gd name="connsiteX37" fmla="*/ 847404 w 3743843"/>
              <a:gd name="connsiteY37" fmla="*/ 218232 h 1478326"/>
              <a:gd name="connsiteX38" fmla="*/ 863544 w 3743843"/>
              <a:gd name="connsiteY38" fmla="*/ 205717 h 1478326"/>
              <a:gd name="connsiteX39" fmla="*/ 869042 w 3743843"/>
              <a:gd name="connsiteY39" fmla="*/ 176207 h 1478326"/>
              <a:gd name="connsiteX40" fmla="*/ 876835 w 3743843"/>
              <a:gd name="connsiteY40" fmla="*/ 135797 h 1478326"/>
              <a:gd name="connsiteX41" fmla="*/ 900580 w 3743843"/>
              <a:gd name="connsiteY41" fmla="*/ 143256 h 1478326"/>
              <a:gd name="connsiteX42" fmla="*/ 906449 w 3743843"/>
              <a:gd name="connsiteY42" fmla="*/ 167062 h 1478326"/>
              <a:gd name="connsiteX43" fmla="*/ 910742 w 3743843"/>
              <a:gd name="connsiteY43" fmla="*/ 179970 h 1478326"/>
              <a:gd name="connsiteX44" fmla="*/ 912912 w 3743843"/>
              <a:gd name="connsiteY44" fmla="*/ 204331 h 1478326"/>
              <a:gd name="connsiteX45" fmla="*/ 933732 w 3743843"/>
              <a:gd name="connsiteY45" fmla="*/ 223751 h 1478326"/>
              <a:gd name="connsiteX46" fmla="*/ 1012274 w 3743843"/>
              <a:gd name="connsiteY46" fmla="*/ 289975 h 1478326"/>
              <a:gd name="connsiteX47" fmla="*/ 1015204 w 3743843"/>
              <a:gd name="connsiteY47" fmla="*/ 294848 h 1478326"/>
              <a:gd name="connsiteX48" fmla="*/ 1046902 w 3743843"/>
              <a:gd name="connsiteY48" fmla="*/ 388320 h 1478326"/>
              <a:gd name="connsiteX49" fmla="*/ 1049340 w 3743843"/>
              <a:gd name="connsiteY49" fmla="*/ 413050 h 1478326"/>
              <a:gd name="connsiteX50" fmla="*/ 1067990 w 3743843"/>
              <a:gd name="connsiteY50" fmla="*/ 425888 h 1478326"/>
              <a:gd name="connsiteX51" fmla="*/ 1101879 w 3743843"/>
              <a:gd name="connsiteY51" fmla="*/ 444684 h 1478326"/>
              <a:gd name="connsiteX52" fmla="*/ 1158968 w 3743843"/>
              <a:gd name="connsiteY52" fmla="*/ 471077 h 1478326"/>
              <a:gd name="connsiteX53" fmla="*/ 1200823 w 3743843"/>
              <a:gd name="connsiteY53" fmla="*/ 491490 h 1478326"/>
              <a:gd name="connsiteX54" fmla="*/ 1254273 w 3743843"/>
              <a:gd name="connsiteY54" fmla="*/ 492021 h 1478326"/>
              <a:gd name="connsiteX55" fmla="*/ 1307724 w 3743843"/>
              <a:gd name="connsiteY55" fmla="*/ 492552 h 1478326"/>
              <a:gd name="connsiteX56" fmla="*/ 1310420 w 3743843"/>
              <a:gd name="connsiteY56" fmla="*/ 476758 h 1478326"/>
              <a:gd name="connsiteX57" fmla="*/ 1316396 w 3743843"/>
              <a:gd name="connsiteY57" fmla="*/ 456807 h 1478326"/>
              <a:gd name="connsiteX58" fmla="*/ 1322265 w 3743843"/>
              <a:gd name="connsiteY58" fmla="*/ 438150 h 1478326"/>
              <a:gd name="connsiteX59" fmla="*/ 1373772 w 3743843"/>
              <a:gd name="connsiteY59" fmla="*/ 370332 h 1478326"/>
              <a:gd name="connsiteX60" fmla="*/ 1385917 w 3743843"/>
              <a:gd name="connsiteY60" fmla="*/ 352875 h 1478326"/>
              <a:gd name="connsiteX61" fmla="*/ 1389237 w 3743843"/>
              <a:gd name="connsiteY61" fmla="*/ 336388 h 1478326"/>
              <a:gd name="connsiteX62" fmla="*/ 1393772 w 3743843"/>
              <a:gd name="connsiteY62" fmla="*/ 324150 h 1478326"/>
              <a:gd name="connsiteX63" fmla="*/ 1399411 w 3743843"/>
              <a:gd name="connsiteY63" fmla="*/ 313898 h 1478326"/>
              <a:gd name="connsiteX64" fmla="*/ 1418552 w 3743843"/>
              <a:gd name="connsiteY64" fmla="*/ 349850 h 1478326"/>
              <a:gd name="connsiteX65" fmla="*/ 1436393 w 3743843"/>
              <a:gd name="connsiteY65" fmla="*/ 376243 h 1478326"/>
              <a:gd name="connsiteX66" fmla="*/ 1482765 w 3743843"/>
              <a:gd name="connsiteY66" fmla="*/ 477127 h 1478326"/>
              <a:gd name="connsiteX67" fmla="*/ 1489174 w 3743843"/>
              <a:gd name="connsiteY67" fmla="*/ 508877 h 1478326"/>
              <a:gd name="connsiteX68" fmla="*/ 1519438 w 3743843"/>
              <a:gd name="connsiteY68" fmla="*/ 499803 h 1478326"/>
              <a:gd name="connsiteX69" fmla="*/ 1581004 w 3743843"/>
              <a:gd name="connsiteY69" fmla="*/ 501142 h 1478326"/>
              <a:gd name="connsiteX70" fmla="*/ 1610836 w 3743843"/>
              <a:gd name="connsiteY70" fmla="*/ 514304 h 1478326"/>
              <a:gd name="connsiteX71" fmla="*/ 1637136 w 3743843"/>
              <a:gd name="connsiteY71" fmla="*/ 528066 h 1478326"/>
              <a:gd name="connsiteX72" fmla="*/ 1648819 w 3743843"/>
              <a:gd name="connsiteY72" fmla="*/ 558384 h 1478326"/>
              <a:gd name="connsiteX73" fmla="*/ 1647041 w 3743843"/>
              <a:gd name="connsiteY73" fmla="*/ 618397 h 1478326"/>
              <a:gd name="connsiteX74" fmla="*/ 1645032 w 3743843"/>
              <a:gd name="connsiteY74" fmla="*/ 705335 h 1478326"/>
              <a:gd name="connsiteX75" fmla="*/ 1646764 w 3743843"/>
              <a:gd name="connsiteY75" fmla="*/ 787585 h 1478326"/>
              <a:gd name="connsiteX76" fmla="*/ 1653114 w 3743843"/>
              <a:gd name="connsiteY76" fmla="*/ 848568 h 1478326"/>
              <a:gd name="connsiteX77" fmla="*/ 1658817 w 3743843"/>
              <a:gd name="connsiteY77" fmla="*/ 894934 h 1478326"/>
              <a:gd name="connsiteX78" fmla="*/ 1706751 w 3743843"/>
              <a:gd name="connsiteY78" fmla="*/ 876208 h 1478326"/>
              <a:gd name="connsiteX79" fmla="*/ 1764129 w 3743843"/>
              <a:gd name="connsiteY79" fmla="*/ 887684 h 1478326"/>
              <a:gd name="connsiteX80" fmla="*/ 1803082 w 3743843"/>
              <a:gd name="connsiteY80" fmla="*/ 932457 h 1478326"/>
              <a:gd name="connsiteX81" fmla="*/ 1808415 w 3743843"/>
              <a:gd name="connsiteY81" fmla="*/ 949868 h 1478326"/>
              <a:gd name="connsiteX82" fmla="*/ 1813865 w 3743843"/>
              <a:gd name="connsiteY82" fmla="*/ 968317 h 1478326"/>
              <a:gd name="connsiteX83" fmla="*/ 1819914 w 3743843"/>
              <a:gd name="connsiteY83" fmla="*/ 981987 h 1478326"/>
              <a:gd name="connsiteX84" fmla="*/ 1966834 w 3743843"/>
              <a:gd name="connsiteY84" fmla="*/ 991316 h 1478326"/>
              <a:gd name="connsiteX85" fmla="*/ 1989439 w 3743843"/>
              <a:gd name="connsiteY85" fmla="*/ 982934 h 1478326"/>
              <a:gd name="connsiteX86" fmla="*/ 2026452 w 3743843"/>
              <a:gd name="connsiteY86" fmla="*/ 968017 h 1478326"/>
              <a:gd name="connsiteX87" fmla="*/ 2062148 w 3743843"/>
              <a:gd name="connsiteY87" fmla="*/ 960535 h 1478326"/>
              <a:gd name="connsiteX88" fmla="*/ 2110452 w 3743843"/>
              <a:gd name="connsiteY88" fmla="*/ 953146 h 1478326"/>
              <a:gd name="connsiteX89" fmla="*/ 2152129 w 3743843"/>
              <a:gd name="connsiteY89" fmla="*/ 949914 h 1478326"/>
              <a:gd name="connsiteX90" fmla="*/ 2215811 w 3743843"/>
              <a:gd name="connsiteY90" fmla="*/ 953562 h 1478326"/>
              <a:gd name="connsiteX91" fmla="*/ 2236707 w 3743843"/>
              <a:gd name="connsiteY91" fmla="*/ 974459 h 1478326"/>
              <a:gd name="connsiteX92" fmla="*/ 2245481 w 3743843"/>
              <a:gd name="connsiteY92" fmla="*/ 994779 h 1478326"/>
              <a:gd name="connsiteX93" fmla="*/ 2282632 w 3743843"/>
              <a:gd name="connsiteY93" fmla="*/ 1005124 h 1478326"/>
              <a:gd name="connsiteX94" fmla="*/ 2313180 w 3743843"/>
              <a:gd name="connsiteY94" fmla="*/ 1006717 h 1478326"/>
              <a:gd name="connsiteX95" fmla="*/ 2330428 w 3743843"/>
              <a:gd name="connsiteY95" fmla="*/ 991801 h 1478326"/>
              <a:gd name="connsiteX96" fmla="*/ 2360491 w 3743843"/>
              <a:gd name="connsiteY96" fmla="*/ 976861 h 1478326"/>
              <a:gd name="connsiteX97" fmla="*/ 2402306 w 3743843"/>
              <a:gd name="connsiteY97" fmla="*/ 995911 h 1478326"/>
              <a:gd name="connsiteX98" fmla="*/ 2451903 w 3743843"/>
              <a:gd name="connsiteY98" fmla="*/ 990461 h 1478326"/>
              <a:gd name="connsiteX99" fmla="*/ 2527707 w 3743843"/>
              <a:gd name="connsiteY99" fmla="*/ 977507 h 1478326"/>
              <a:gd name="connsiteX100" fmla="*/ 2579382 w 3743843"/>
              <a:gd name="connsiteY100" fmla="*/ 976330 h 1478326"/>
              <a:gd name="connsiteX101" fmla="*/ 2581552 w 3743843"/>
              <a:gd name="connsiteY101" fmla="*/ 966608 h 1478326"/>
              <a:gd name="connsiteX102" fmla="*/ 2592566 w 3743843"/>
              <a:gd name="connsiteY102" fmla="*/ 937768 h 1478326"/>
              <a:gd name="connsiteX103" fmla="*/ 2598961 w 3743843"/>
              <a:gd name="connsiteY103" fmla="*/ 748307 h 1478326"/>
              <a:gd name="connsiteX104" fmla="*/ 2596145 w 3743843"/>
              <a:gd name="connsiteY104" fmla="*/ 724108 h 1478326"/>
              <a:gd name="connsiteX105" fmla="*/ 2600716 w 3743843"/>
              <a:gd name="connsiteY105" fmla="*/ 701594 h 1478326"/>
              <a:gd name="connsiteX106" fmla="*/ 2611892 w 3743843"/>
              <a:gd name="connsiteY106" fmla="*/ 549864 h 1478326"/>
              <a:gd name="connsiteX107" fmla="*/ 2619119 w 3743843"/>
              <a:gd name="connsiteY107" fmla="*/ 171496 h 1478326"/>
              <a:gd name="connsiteX108" fmla="*/ 2624486 w 3743843"/>
              <a:gd name="connsiteY108" fmla="*/ 81693 h 1478326"/>
              <a:gd name="connsiteX109" fmla="*/ 2628308 w 3743843"/>
              <a:gd name="connsiteY109" fmla="*/ 39221 h 1478326"/>
              <a:gd name="connsiteX110" fmla="*/ 2650657 w 3743843"/>
              <a:gd name="connsiteY110" fmla="*/ 10969 h 1478326"/>
              <a:gd name="connsiteX111" fmla="*/ 2678770 w 3743843"/>
              <a:gd name="connsiteY111" fmla="*/ 178 h 1478326"/>
              <a:gd name="connsiteX112" fmla="*/ 2692371 w 3743843"/>
              <a:gd name="connsiteY112" fmla="*/ 18497 h 1478326"/>
              <a:gd name="connsiteX113" fmla="*/ 2706167 w 3743843"/>
              <a:gd name="connsiteY113" fmla="*/ 70054 h 1478326"/>
              <a:gd name="connsiteX114" fmla="*/ 2711512 w 3743843"/>
              <a:gd name="connsiteY114" fmla="*/ 124875 h 1478326"/>
              <a:gd name="connsiteX115" fmla="*/ 2721014 w 3743843"/>
              <a:gd name="connsiteY115" fmla="*/ 464658 h 1478326"/>
              <a:gd name="connsiteX116" fmla="*/ 2724593 w 3743843"/>
              <a:gd name="connsiteY116" fmla="*/ 690695 h 1478326"/>
              <a:gd name="connsiteX117" fmla="*/ 2733621 w 3743843"/>
              <a:gd name="connsiteY117" fmla="*/ 700416 h 1478326"/>
              <a:gd name="connsiteX118" fmla="*/ 2738100 w 3743843"/>
              <a:gd name="connsiteY118" fmla="*/ 726001 h 1478326"/>
              <a:gd name="connsiteX119" fmla="*/ 2733713 w 3743843"/>
              <a:gd name="connsiteY119" fmla="*/ 827416 h 1478326"/>
              <a:gd name="connsiteX120" fmla="*/ 2733852 w 3743843"/>
              <a:gd name="connsiteY120" fmla="*/ 924260 h 1478326"/>
              <a:gd name="connsiteX121" fmla="*/ 2743688 w 3743843"/>
              <a:gd name="connsiteY121" fmla="*/ 939615 h 1478326"/>
              <a:gd name="connsiteX122" fmla="*/ 2753501 w 3743843"/>
              <a:gd name="connsiteY122" fmla="*/ 961828 h 1478326"/>
              <a:gd name="connsiteX123" fmla="*/ 2800904 w 3743843"/>
              <a:gd name="connsiteY123" fmla="*/ 979793 h 1478326"/>
              <a:gd name="connsiteX124" fmla="*/ 2851448 w 3743843"/>
              <a:gd name="connsiteY124" fmla="*/ 993671 h 1478326"/>
              <a:gd name="connsiteX125" fmla="*/ 2934709 w 3743843"/>
              <a:gd name="connsiteY125" fmla="*/ 1007710 h 1478326"/>
              <a:gd name="connsiteX126" fmla="*/ 3049765 w 3743843"/>
              <a:gd name="connsiteY126" fmla="*/ 1029531 h 1478326"/>
              <a:gd name="connsiteX127" fmla="*/ 3078073 w 3743843"/>
              <a:gd name="connsiteY127" fmla="*/ 1042439 h 1478326"/>
              <a:gd name="connsiteX128" fmla="*/ 3098138 w 3743843"/>
              <a:gd name="connsiteY128" fmla="*/ 1049944 h 1478326"/>
              <a:gd name="connsiteX129" fmla="*/ 3098138 w 3743843"/>
              <a:gd name="connsiteY129" fmla="*/ 1072965 h 1478326"/>
              <a:gd name="connsiteX130" fmla="*/ 3098138 w 3743843"/>
              <a:gd name="connsiteY130" fmla="*/ 1096010 h 1478326"/>
              <a:gd name="connsiteX131" fmla="*/ 3120813 w 3743843"/>
              <a:gd name="connsiteY131" fmla="*/ 1098019 h 1478326"/>
              <a:gd name="connsiteX132" fmla="*/ 3263184 w 3743843"/>
              <a:gd name="connsiteY132" fmla="*/ 1103999 h 1478326"/>
              <a:gd name="connsiteX133" fmla="*/ 3397404 w 3743843"/>
              <a:gd name="connsiteY133" fmla="*/ 1111273 h 1478326"/>
              <a:gd name="connsiteX134" fmla="*/ 3482652 w 3743843"/>
              <a:gd name="connsiteY134" fmla="*/ 1140090 h 1478326"/>
              <a:gd name="connsiteX135" fmla="*/ 3620497 w 3743843"/>
              <a:gd name="connsiteY135" fmla="*/ 1190544 h 1478326"/>
              <a:gd name="connsiteX136" fmla="*/ 3707430 w 3743843"/>
              <a:gd name="connsiteY136" fmla="*/ 1226404 h 1478326"/>
              <a:gd name="connsiteX137" fmla="*/ 3738047 w 3743843"/>
              <a:gd name="connsiteY137" fmla="*/ 1241690 h 1478326"/>
              <a:gd name="connsiteX138" fmla="*/ 3743843 w 3743843"/>
              <a:gd name="connsiteY138" fmla="*/ 1263234 h 1478326"/>
              <a:gd name="connsiteX139" fmla="*/ 3740218 w 3743843"/>
              <a:gd name="connsiteY139" fmla="*/ 1287041 h 1478326"/>
              <a:gd name="connsiteX140" fmla="*/ 3740218 w 3743843"/>
              <a:gd name="connsiteY140" fmla="*/ 1352342 h 1478326"/>
              <a:gd name="connsiteX141" fmla="*/ 3743843 w 3743843"/>
              <a:gd name="connsiteY141" fmla="*/ 1392451 h 1478326"/>
              <a:gd name="connsiteX142" fmla="*/ 3738440 w 3743843"/>
              <a:gd name="connsiteY142" fmla="*/ 1430343 h 1478326"/>
              <a:gd name="connsiteX143" fmla="*/ 3734561 w 3743843"/>
              <a:gd name="connsiteY143" fmla="*/ 1478326 h 1478326"/>
              <a:gd name="connsiteX0" fmla="*/ 3734561 w 3743843"/>
              <a:gd name="connsiteY0" fmla="*/ 1470325 h 1470325"/>
              <a:gd name="connsiteX1" fmla="*/ 0 w 3743843"/>
              <a:gd name="connsiteY1" fmla="*/ 1449607 h 1470325"/>
              <a:gd name="connsiteX2" fmla="*/ 17507 w 3743843"/>
              <a:gd name="connsiteY2" fmla="*/ 1294326 h 1470325"/>
              <a:gd name="connsiteX3" fmla="*/ 31666 w 3743843"/>
              <a:gd name="connsiteY3" fmla="*/ 1122183 h 1470325"/>
              <a:gd name="connsiteX4" fmla="*/ 71665 w 3743843"/>
              <a:gd name="connsiteY4" fmla="*/ 927596 h 1470325"/>
              <a:gd name="connsiteX5" fmla="*/ 73106 w 3743843"/>
              <a:gd name="connsiteY5" fmla="*/ 707655 h 1470325"/>
              <a:gd name="connsiteX6" fmla="*/ 70850 w 3743843"/>
              <a:gd name="connsiteY6" fmla="*/ 569803 h 1470325"/>
              <a:gd name="connsiteX7" fmla="*/ 72250 w 3743843"/>
              <a:gd name="connsiteY7" fmla="*/ 498521 h 1470325"/>
              <a:gd name="connsiteX8" fmla="*/ 110869 w 3743843"/>
              <a:gd name="connsiteY8" fmla="*/ 470095 h 1470325"/>
              <a:gd name="connsiteX9" fmla="*/ 151628 w 3743843"/>
              <a:gd name="connsiteY9" fmla="*/ 466840 h 1470325"/>
              <a:gd name="connsiteX10" fmla="*/ 170695 w 3743843"/>
              <a:gd name="connsiteY10" fmla="*/ 462291 h 1470325"/>
              <a:gd name="connsiteX11" fmla="*/ 176137 w 3743843"/>
              <a:gd name="connsiteY11" fmla="*/ 445135 h 1470325"/>
              <a:gd name="connsiteX12" fmla="*/ 181679 w 3743843"/>
              <a:gd name="connsiteY12" fmla="*/ 428809 h 1470325"/>
              <a:gd name="connsiteX13" fmla="*/ 188811 w 3743843"/>
              <a:gd name="connsiteY13" fmla="*/ 408374 h 1470325"/>
              <a:gd name="connsiteX14" fmla="*/ 196061 w 3743843"/>
              <a:gd name="connsiteY14" fmla="*/ 384798 h 1470325"/>
              <a:gd name="connsiteX15" fmla="*/ 220687 w 3743843"/>
              <a:gd name="connsiteY15" fmla="*/ 323538 h 1470325"/>
              <a:gd name="connsiteX16" fmla="*/ 255656 w 3743843"/>
              <a:gd name="connsiteY16" fmla="*/ 297353 h 1470325"/>
              <a:gd name="connsiteX17" fmla="*/ 279473 w 3743843"/>
              <a:gd name="connsiteY17" fmla="*/ 285022 h 1470325"/>
              <a:gd name="connsiteX18" fmla="*/ 279505 w 3743843"/>
              <a:gd name="connsiteY18" fmla="*/ 263271 h 1470325"/>
              <a:gd name="connsiteX19" fmla="*/ 287989 w 3743843"/>
              <a:gd name="connsiteY19" fmla="*/ 230943 h 1470325"/>
              <a:gd name="connsiteX20" fmla="*/ 300231 w 3743843"/>
              <a:gd name="connsiteY20" fmla="*/ 222723 h 1470325"/>
              <a:gd name="connsiteX21" fmla="*/ 315777 w 3743843"/>
              <a:gd name="connsiteY21" fmla="*/ 275463 h 1470325"/>
              <a:gd name="connsiteX22" fmla="*/ 336553 w 3743843"/>
              <a:gd name="connsiteY22" fmla="*/ 303795 h 1470325"/>
              <a:gd name="connsiteX23" fmla="*/ 390188 w 3743843"/>
              <a:gd name="connsiteY23" fmla="*/ 394750 h 1470325"/>
              <a:gd name="connsiteX24" fmla="*/ 396051 w 3743843"/>
              <a:gd name="connsiteY24" fmla="*/ 412276 h 1470325"/>
              <a:gd name="connsiteX25" fmla="*/ 398683 w 3743843"/>
              <a:gd name="connsiteY25" fmla="*/ 430495 h 1470325"/>
              <a:gd name="connsiteX26" fmla="*/ 401816 w 3743843"/>
              <a:gd name="connsiteY26" fmla="*/ 450515 h 1470325"/>
              <a:gd name="connsiteX27" fmla="*/ 508041 w 3743843"/>
              <a:gd name="connsiteY27" fmla="*/ 457304 h 1470325"/>
              <a:gd name="connsiteX28" fmla="*/ 535326 w 3743843"/>
              <a:gd name="connsiteY28" fmla="*/ 425161 h 1470325"/>
              <a:gd name="connsiteX29" fmla="*/ 571925 w 3743843"/>
              <a:gd name="connsiteY29" fmla="*/ 421074 h 1470325"/>
              <a:gd name="connsiteX30" fmla="*/ 618825 w 3743843"/>
              <a:gd name="connsiteY30" fmla="*/ 415394 h 1470325"/>
              <a:gd name="connsiteX31" fmla="*/ 670955 w 3743843"/>
              <a:gd name="connsiteY31" fmla="*/ 406227 h 1470325"/>
              <a:gd name="connsiteX32" fmla="*/ 713066 w 3743843"/>
              <a:gd name="connsiteY32" fmla="*/ 397221 h 1470325"/>
              <a:gd name="connsiteX33" fmla="*/ 726811 w 3743843"/>
              <a:gd name="connsiteY33" fmla="*/ 366187 h 1470325"/>
              <a:gd name="connsiteX34" fmla="*/ 744466 w 3743843"/>
              <a:gd name="connsiteY34" fmla="*/ 302779 h 1470325"/>
              <a:gd name="connsiteX35" fmla="*/ 756833 w 3743843"/>
              <a:gd name="connsiteY35" fmla="*/ 281028 h 1470325"/>
              <a:gd name="connsiteX36" fmla="*/ 777685 w 3743843"/>
              <a:gd name="connsiteY36" fmla="*/ 251171 h 1470325"/>
              <a:gd name="connsiteX37" fmla="*/ 847404 w 3743843"/>
              <a:gd name="connsiteY37" fmla="*/ 210231 h 1470325"/>
              <a:gd name="connsiteX38" fmla="*/ 863544 w 3743843"/>
              <a:gd name="connsiteY38" fmla="*/ 197716 h 1470325"/>
              <a:gd name="connsiteX39" fmla="*/ 869042 w 3743843"/>
              <a:gd name="connsiteY39" fmla="*/ 168206 h 1470325"/>
              <a:gd name="connsiteX40" fmla="*/ 876835 w 3743843"/>
              <a:gd name="connsiteY40" fmla="*/ 127796 h 1470325"/>
              <a:gd name="connsiteX41" fmla="*/ 900580 w 3743843"/>
              <a:gd name="connsiteY41" fmla="*/ 135255 h 1470325"/>
              <a:gd name="connsiteX42" fmla="*/ 906449 w 3743843"/>
              <a:gd name="connsiteY42" fmla="*/ 159061 h 1470325"/>
              <a:gd name="connsiteX43" fmla="*/ 910742 w 3743843"/>
              <a:gd name="connsiteY43" fmla="*/ 171969 h 1470325"/>
              <a:gd name="connsiteX44" fmla="*/ 912912 w 3743843"/>
              <a:gd name="connsiteY44" fmla="*/ 196330 h 1470325"/>
              <a:gd name="connsiteX45" fmla="*/ 933732 w 3743843"/>
              <a:gd name="connsiteY45" fmla="*/ 215750 h 1470325"/>
              <a:gd name="connsiteX46" fmla="*/ 1012274 w 3743843"/>
              <a:gd name="connsiteY46" fmla="*/ 281974 h 1470325"/>
              <a:gd name="connsiteX47" fmla="*/ 1015204 w 3743843"/>
              <a:gd name="connsiteY47" fmla="*/ 286847 h 1470325"/>
              <a:gd name="connsiteX48" fmla="*/ 1046902 w 3743843"/>
              <a:gd name="connsiteY48" fmla="*/ 380319 h 1470325"/>
              <a:gd name="connsiteX49" fmla="*/ 1049340 w 3743843"/>
              <a:gd name="connsiteY49" fmla="*/ 405049 h 1470325"/>
              <a:gd name="connsiteX50" fmla="*/ 1067990 w 3743843"/>
              <a:gd name="connsiteY50" fmla="*/ 417887 h 1470325"/>
              <a:gd name="connsiteX51" fmla="*/ 1101879 w 3743843"/>
              <a:gd name="connsiteY51" fmla="*/ 436683 h 1470325"/>
              <a:gd name="connsiteX52" fmla="*/ 1158968 w 3743843"/>
              <a:gd name="connsiteY52" fmla="*/ 463076 h 1470325"/>
              <a:gd name="connsiteX53" fmla="*/ 1200823 w 3743843"/>
              <a:gd name="connsiteY53" fmla="*/ 483489 h 1470325"/>
              <a:gd name="connsiteX54" fmla="*/ 1254273 w 3743843"/>
              <a:gd name="connsiteY54" fmla="*/ 484020 h 1470325"/>
              <a:gd name="connsiteX55" fmla="*/ 1307724 w 3743843"/>
              <a:gd name="connsiteY55" fmla="*/ 484551 h 1470325"/>
              <a:gd name="connsiteX56" fmla="*/ 1310420 w 3743843"/>
              <a:gd name="connsiteY56" fmla="*/ 468757 h 1470325"/>
              <a:gd name="connsiteX57" fmla="*/ 1316396 w 3743843"/>
              <a:gd name="connsiteY57" fmla="*/ 448806 h 1470325"/>
              <a:gd name="connsiteX58" fmla="*/ 1322265 w 3743843"/>
              <a:gd name="connsiteY58" fmla="*/ 430149 h 1470325"/>
              <a:gd name="connsiteX59" fmla="*/ 1373772 w 3743843"/>
              <a:gd name="connsiteY59" fmla="*/ 362331 h 1470325"/>
              <a:gd name="connsiteX60" fmla="*/ 1385917 w 3743843"/>
              <a:gd name="connsiteY60" fmla="*/ 344874 h 1470325"/>
              <a:gd name="connsiteX61" fmla="*/ 1389237 w 3743843"/>
              <a:gd name="connsiteY61" fmla="*/ 328387 h 1470325"/>
              <a:gd name="connsiteX62" fmla="*/ 1393772 w 3743843"/>
              <a:gd name="connsiteY62" fmla="*/ 316149 h 1470325"/>
              <a:gd name="connsiteX63" fmla="*/ 1399411 w 3743843"/>
              <a:gd name="connsiteY63" fmla="*/ 305897 h 1470325"/>
              <a:gd name="connsiteX64" fmla="*/ 1418552 w 3743843"/>
              <a:gd name="connsiteY64" fmla="*/ 341849 h 1470325"/>
              <a:gd name="connsiteX65" fmla="*/ 1436393 w 3743843"/>
              <a:gd name="connsiteY65" fmla="*/ 368242 h 1470325"/>
              <a:gd name="connsiteX66" fmla="*/ 1482765 w 3743843"/>
              <a:gd name="connsiteY66" fmla="*/ 469126 h 1470325"/>
              <a:gd name="connsiteX67" fmla="*/ 1489174 w 3743843"/>
              <a:gd name="connsiteY67" fmla="*/ 500876 h 1470325"/>
              <a:gd name="connsiteX68" fmla="*/ 1519438 w 3743843"/>
              <a:gd name="connsiteY68" fmla="*/ 491802 h 1470325"/>
              <a:gd name="connsiteX69" fmla="*/ 1581004 w 3743843"/>
              <a:gd name="connsiteY69" fmla="*/ 493141 h 1470325"/>
              <a:gd name="connsiteX70" fmla="*/ 1610836 w 3743843"/>
              <a:gd name="connsiteY70" fmla="*/ 506303 h 1470325"/>
              <a:gd name="connsiteX71" fmla="*/ 1637136 w 3743843"/>
              <a:gd name="connsiteY71" fmla="*/ 520065 h 1470325"/>
              <a:gd name="connsiteX72" fmla="*/ 1648819 w 3743843"/>
              <a:gd name="connsiteY72" fmla="*/ 550383 h 1470325"/>
              <a:gd name="connsiteX73" fmla="*/ 1647041 w 3743843"/>
              <a:gd name="connsiteY73" fmla="*/ 610396 h 1470325"/>
              <a:gd name="connsiteX74" fmla="*/ 1645032 w 3743843"/>
              <a:gd name="connsiteY74" fmla="*/ 697334 h 1470325"/>
              <a:gd name="connsiteX75" fmla="*/ 1646764 w 3743843"/>
              <a:gd name="connsiteY75" fmla="*/ 779584 h 1470325"/>
              <a:gd name="connsiteX76" fmla="*/ 1653114 w 3743843"/>
              <a:gd name="connsiteY76" fmla="*/ 840567 h 1470325"/>
              <a:gd name="connsiteX77" fmla="*/ 1658817 w 3743843"/>
              <a:gd name="connsiteY77" fmla="*/ 886933 h 1470325"/>
              <a:gd name="connsiteX78" fmla="*/ 1706751 w 3743843"/>
              <a:gd name="connsiteY78" fmla="*/ 868207 h 1470325"/>
              <a:gd name="connsiteX79" fmla="*/ 1764129 w 3743843"/>
              <a:gd name="connsiteY79" fmla="*/ 879683 h 1470325"/>
              <a:gd name="connsiteX80" fmla="*/ 1803082 w 3743843"/>
              <a:gd name="connsiteY80" fmla="*/ 924456 h 1470325"/>
              <a:gd name="connsiteX81" fmla="*/ 1808415 w 3743843"/>
              <a:gd name="connsiteY81" fmla="*/ 941867 h 1470325"/>
              <a:gd name="connsiteX82" fmla="*/ 1813865 w 3743843"/>
              <a:gd name="connsiteY82" fmla="*/ 960316 h 1470325"/>
              <a:gd name="connsiteX83" fmla="*/ 1819914 w 3743843"/>
              <a:gd name="connsiteY83" fmla="*/ 973986 h 1470325"/>
              <a:gd name="connsiteX84" fmla="*/ 1966834 w 3743843"/>
              <a:gd name="connsiteY84" fmla="*/ 983315 h 1470325"/>
              <a:gd name="connsiteX85" fmla="*/ 1989439 w 3743843"/>
              <a:gd name="connsiteY85" fmla="*/ 974933 h 1470325"/>
              <a:gd name="connsiteX86" fmla="*/ 2026452 w 3743843"/>
              <a:gd name="connsiteY86" fmla="*/ 960016 h 1470325"/>
              <a:gd name="connsiteX87" fmla="*/ 2062148 w 3743843"/>
              <a:gd name="connsiteY87" fmla="*/ 952534 h 1470325"/>
              <a:gd name="connsiteX88" fmla="*/ 2110452 w 3743843"/>
              <a:gd name="connsiteY88" fmla="*/ 945145 h 1470325"/>
              <a:gd name="connsiteX89" fmla="*/ 2152129 w 3743843"/>
              <a:gd name="connsiteY89" fmla="*/ 941913 h 1470325"/>
              <a:gd name="connsiteX90" fmla="*/ 2215811 w 3743843"/>
              <a:gd name="connsiteY90" fmla="*/ 945561 h 1470325"/>
              <a:gd name="connsiteX91" fmla="*/ 2236707 w 3743843"/>
              <a:gd name="connsiteY91" fmla="*/ 966458 h 1470325"/>
              <a:gd name="connsiteX92" fmla="*/ 2245481 w 3743843"/>
              <a:gd name="connsiteY92" fmla="*/ 986778 h 1470325"/>
              <a:gd name="connsiteX93" fmla="*/ 2282632 w 3743843"/>
              <a:gd name="connsiteY93" fmla="*/ 997123 h 1470325"/>
              <a:gd name="connsiteX94" fmla="*/ 2313180 w 3743843"/>
              <a:gd name="connsiteY94" fmla="*/ 998716 h 1470325"/>
              <a:gd name="connsiteX95" fmla="*/ 2330428 w 3743843"/>
              <a:gd name="connsiteY95" fmla="*/ 983800 h 1470325"/>
              <a:gd name="connsiteX96" fmla="*/ 2360491 w 3743843"/>
              <a:gd name="connsiteY96" fmla="*/ 968860 h 1470325"/>
              <a:gd name="connsiteX97" fmla="*/ 2402306 w 3743843"/>
              <a:gd name="connsiteY97" fmla="*/ 987910 h 1470325"/>
              <a:gd name="connsiteX98" fmla="*/ 2451903 w 3743843"/>
              <a:gd name="connsiteY98" fmla="*/ 982460 h 1470325"/>
              <a:gd name="connsiteX99" fmla="*/ 2527707 w 3743843"/>
              <a:gd name="connsiteY99" fmla="*/ 969506 h 1470325"/>
              <a:gd name="connsiteX100" fmla="*/ 2579382 w 3743843"/>
              <a:gd name="connsiteY100" fmla="*/ 968329 h 1470325"/>
              <a:gd name="connsiteX101" fmla="*/ 2581552 w 3743843"/>
              <a:gd name="connsiteY101" fmla="*/ 958607 h 1470325"/>
              <a:gd name="connsiteX102" fmla="*/ 2592566 w 3743843"/>
              <a:gd name="connsiteY102" fmla="*/ 929767 h 1470325"/>
              <a:gd name="connsiteX103" fmla="*/ 2598961 w 3743843"/>
              <a:gd name="connsiteY103" fmla="*/ 740306 h 1470325"/>
              <a:gd name="connsiteX104" fmla="*/ 2596145 w 3743843"/>
              <a:gd name="connsiteY104" fmla="*/ 716107 h 1470325"/>
              <a:gd name="connsiteX105" fmla="*/ 2600716 w 3743843"/>
              <a:gd name="connsiteY105" fmla="*/ 693593 h 1470325"/>
              <a:gd name="connsiteX106" fmla="*/ 2611892 w 3743843"/>
              <a:gd name="connsiteY106" fmla="*/ 541863 h 1470325"/>
              <a:gd name="connsiteX107" fmla="*/ 2619119 w 3743843"/>
              <a:gd name="connsiteY107" fmla="*/ 163495 h 1470325"/>
              <a:gd name="connsiteX108" fmla="*/ 2624486 w 3743843"/>
              <a:gd name="connsiteY108" fmla="*/ 73692 h 1470325"/>
              <a:gd name="connsiteX109" fmla="*/ 2628308 w 3743843"/>
              <a:gd name="connsiteY109" fmla="*/ 31220 h 1470325"/>
              <a:gd name="connsiteX110" fmla="*/ 2650657 w 3743843"/>
              <a:gd name="connsiteY110" fmla="*/ 2968 h 1470325"/>
              <a:gd name="connsiteX111" fmla="*/ 2673055 w 3743843"/>
              <a:gd name="connsiteY111" fmla="*/ 1702 h 1470325"/>
              <a:gd name="connsiteX112" fmla="*/ 2692371 w 3743843"/>
              <a:gd name="connsiteY112" fmla="*/ 10496 h 1470325"/>
              <a:gd name="connsiteX113" fmla="*/ 2706167 w 3743843"/>
              <a:gd name="connsiteY113" fmla="*/ 62053 h 1470325"/>
              <a:gd name="connsiteX114" fmla="*/ 2711512 w 3743843"/>
              <a:gd name="connsiteY114" fmla="*/ 116874 h 1470325"/>
              <a:gd name="connsiteX115" fmla="*/ 2721014 w 3743843"/>
              <a:gd name="connsiteY115" fmla="*/ 456657 h 1470325"/>
              <a:gd name="connsiteX116" fmla="*/ 2724593 w 3743843"/>
              <a:gd name="connsiteY116" fmla="*/ 682694 h 1470325"/>
              <a:gd name="connsiteX117" fmla="*/ 2733621 w 3743843"/>
              <a:gd name="connsiteY117" fmla="*/ 692415 h 1470325"/>
              <a:gd name="connsiteX118" fmla="*/ 2738100 w 3743843"/>
              <a:gd name="connsiteY118" fmla="*/ 718000 h 1470325"/>
              <a:gd name="connsiteX119" fmla="*/ 2733713 w 3743843"/>
              <a:gd name="connsiteY119" fmla="*/ 819415 h 1470325"/>
              <a:gd name="connsiteX120" fmla="*/ 2733852 w 3743843"/>
              <a:gd name="connsiteY120" fmla="*/ 916259 h 1470325"/>
              <a:gd name="connsiteX121" fmla="*/ 2743688 w 3743843"/>
              <a:gd name="connsiteY121" fmla="*/ 931614 h 1470325"/>
              <a:gd name="connsiteX122" fmla="*/ 2753501 w 3743843"/>
              <a:gd name="connsiteY122" fmla="*/ 953827 h 1470325"/>
              <a:gd name="connsiteX123" fmla="*/ 2800904 w 3743843"/>
              <a:gd name="connsiteY123" fmla="*/ 971792 h 1470325"/>
              <a:gd name="connsiteX124" fmla="*/ 2851448 w 3743843"/>
              <a:gd name="connsiteY124" fmla="*/ 985670 h 1470325"/>
              <a:gd name="connsiteX125" fmla="*/ 2934709 w 3743843"/>
              <a:gd name="connsiteY125" fmla="*/ 999709 h 1470325"/>
              <a:gd name="connsiteX126" fmla="*/ 3049765 w 3743843"/>
              <a:gd name="connsiteY126" fmla="*/ 1021530 h 1470325"/>
              <a:gd name="connsiteX127" fmla="*/ 3078073 w 3743843"/>
              <a:gd name="connsiteY127" fmla="*/ 1034438 h 1470325"/>
              <a:gd name="connsiteX128" fmla="*/ 3098138 w 3743843"/>
              <a:gd name="connsiteY128" fmla="*/ 1041943 h 1470325"/>
              <a:gd name="connsiteX129" fmla="*/ 3098138 w 3743843"/>
              <a:gd name="connsiteY129" fmla="*/ 1064964 h 1470325"/>
              <a:gd name="connsiteX130" fmla="*/ 3098138 w 3743843"/>
              <a:gd name="connsiteY130" fmla="*/ 1088009 h 1470325"/>
              <a:gd name="connsiteX131" fmla="*/ 3120813 w 3743843"/>
              <a:gd name="connsiteY131" fmla="*/ 1090018 h 1470325"/>
              <a:gd name="connsiteX132" fmla="*/ 3263184 w 3743843"/>
              <a:gd name="connsiteY132" fmla="*/ 1095998 h 1470325"/>
              <a:gd name="connsiteX133" fmla="*/ 3397404 w 3743843"/>
              <a:gd name="connsiteY133" fmla="*/ 1103272 h 1470325"/>
              <a:gd name="connsiteX134" fmla="*/ 3482652 w 3743843"/>
              <a:gd name="connsiteY134" fmla="*/ 1132089 h 1470325"/>
              <a:gd name="connsiteX135" fmla="*/ 3620497 w 3743843"/>
              <a:gd name="connsiteY135" fmla="*/ 1182543 h 1470325"/>
              <a:gd name="connsiteX136" fmla="*/ 3707430 w 3743843"/>
              <a:gd name="connsiteY136" fmla="*/ 1218403 h 1470325"/>
              <a:gd name="connsiteX137" fmla="*/ 3738047 w 3743843"/>
              <a:gd name="connsiteY137" fmla="*/ 1233689 h 1470325"/>
              <a:gd name="connsiteX138" fmla="*/ 3743843 w 3743843"/>
              <a:gd name="connsiteY138" fmla="*/ 1255233 h 1470325"/>
              <a:gd name="connsiteX139" fmla="*/ 3740218 w 3743843"/>
              <a:gd name="connsiteY139" fmla="*/ 1279040 h 1470325"/>
              <a:gd name="connsiteX140" fmla="*/ 3740218 w 3743843"/>
              <a:gd name="connsiteY140" fmla="*/ 1344341 h 1470325"/>
              <a:gd name="connsiteX141" fmla="*/ 3743843 w 3743843"/>
              <a:gd name="connsiteY141" fmla="*/ 1384450 h 1470325"/>
              <a:gd name="connsiteX142" fmla="*/ 3738440 w 3743843"/>
              <a:gd name="connsiteY142" fmla="*/ 1422342 h 1470325"/>
              <a:gd name="connsiteX143" fmla="*/ 3734561 w 3743843"/>
              <a:gd name="connsiteY143" fmla="*/ 1470325 h 1470325"/>
              <a:gd name="connsiteX0" fmla="*/ 3734561 w 3743843"/>
              <a:gd name="connsiteY0" fmla="*/ 1471152 h 1471152"/>
              <a:gd name="connsiteX1" fmla="*/ 0 w 3743843"/>
              <a:gd name="connsiteY1" fmla="*/ 1450434 h 1471152"/>
              <a:gd name="connsiteX2" fmla="*/ 17507 w 3743843"/>
              <a:gd name="connsiteY2" fmla="*/ 1295153 h 1471152"/>
              <a:gd name="connsiteX3" fmla="*/ 31666 w 3743843"/>
              <a:gd name="connsiteY3" fmla="*/ 1123010 h 1471152"/>
              <a:gd name="connsiteX4" fmla="*/ 71665 w 3743843"/>
              <a:gd name="connsiteY4" fmla="*/ 928423 h 1471152"/>
              <a:gd name="connsiteX5" fmla="*/ 73106 w 3743843"/>
              <a:gd name="connsiteY5" fmla="*/ 708482 h 1471152"/>
              <a:gd name="connsiteX6" fmla="*/ 70850 w 3743843"/>
              <a:gd name="connsiteY6" fmla="*/ 570630 h 1471152"/>
              <a:gd name="connsiteX7" fmla="*/ 72250 w 3743843"/>
              <a:gd name="connsiteY7" fmla="*/ 499348 h 1471152"/>
              <a:gd name="connsiteX8" fmla="*/ 110869 w 3743843"/>
              <a:gd name="connsiteY8" fmla="*/ 470922 h 1471152"/>
              <a:gd name="connsiteX9" fmla="*/ 151628 w 3743843"/>
              <a:gd name="connsiteY9" fmla="*/ 467667 h 1471152"/>
              <a:gd name="connsiteX10" fmla="*/ 170695 w 3743843"/>
              <a:gd name="connsiteY10" fmla="*/ 463118 h 1471152"/>
              <a:gd name="connsiteX11" fmla="*/ 176137 w 3743843"/>
              <a:gd name="connsiteY11" fmla="*/ 445962 h 1471152"/>
              <a:gd name="connsiteX12" fmla="*/ 181679 w 3743843"/>
              <a:gd name="connsiteY12" fmla="*/ 429636 h 1471152"/>
              <a:gd name="connsiteX13" fmla="*/ 188811 w 3743843"/>
              <a:gd name="connsiteY13" fmla="*/ 409201 h 1471152"/>
              <a:gd name="connsiteX14" fmla="*/ 196061 w 3743843"/>
              <a:gd name="connsiteY14" fmla="*/ 385625 h 1471152"/>
              <a:gd name="connsiteX15" fmla="*/ 220687 w 3743843"/>
              <a:gd name="connsiteY15" fmla="*/ 324365 h 1471152"/>
              <a:gd name="connsiteX16" fmla="*/ 255656 w 3743843"/>
              <a:gd name="connsiteY16" fmla="*/ 298180 h 1471152"/>
              <a:gd name="connsiteX17" fmla="*/ 279473 w 3743843"/>
              <a:gd name="connsiteY17" fmla="*/ 285849 h 1471152"/>
              <a:gd name="connsiteX18" fmla="*/ 279505 w 3743843"/>
              <a:gd name="connsiteY18" fmla="*/ 264098 h 1471152"/>
              <a:gd name="connsiteX19" fmla="*/ 287989 w 3743843"/>
              <a:gd name="connsiteY19" fmla="*/ 231770 h 1471152"/>
              <a:gd name="connsiteX20" fmla="*/ 300231 w 3743843"/>
              <a:gd name="connsiteY20" fmla="*/ 223550 h 1471152"/>
              <a:gd name="connsiteX21" fmla="*/ 315777 w 3743843"/>
              <a:gd name="connsiteY21" fmla="*/ 276290 h 1471152"/>
              <a:gd name="connsiteX22" fmla="*/ 336553 w 3743843"/>
              <a:gd name="connsiteY22" fmla="*/ 304622 h 1471152"/>
              <a:gd name="connsiteX23" fmla="*/ 390188 w 3743843"/>
              <a:gd name="connsiteY23" fmla="*/ 395577 h 1471152"/>
              <a:gd name="connsiteX24" fmla="*/ 396051 w 3743843"/>
              <a:gd name="connsiteY24" fmla="*/ 413103 h 1471152"/>
              <a:gd name="connsiteX25" fmla="*/ 398683 w 3743843"/>
              <a:gd name="connsiteY25" fmla="*/ 431322 h 1471152"/>
              <a:gd name="connsiteX26" fmla="*/ 401816 w 3743843"/>
              <a:gd name="connsiteY26" fmla="*/ 451342 h 1471152"/>
              <a:gd name="connsiteX27" fmla="*/ 508041 w 3743843"/>
              <a:gd name="connsiteY27" fmla="*/ 458131 h 1471152"/>
              <a:gd name="connsiteX28" fmla="*/ 535326 w 3743843"/>
              <a:gd name="connsiteY28" fmla="*/ 425988 h 1471152"/>
              <a:gd name="connsiteX29" fmla="*/ 571925 w 3743843"/>
              <a:gd name="connsiteY29" fmla="*/ 421901 h 1471152"/>
              <a:gd name="connsiteX30" fmla="*/ 618825 w 3743843"/>
              <a:gd name="connsiteY30" fmla="*/ 416221 h 1471152"/>
              <a:gd name="connsiteX31" fmla="*/ 670955 w 3743843"/>
              <a:gd name="connsiteY31" fmla="*/ 407054 h 1471152"/>
              <a:gd name="connsiteX32" fmla="*/ 713066 w 3743843"/>
              <a:gd name="connsiteY32" fmla="*/ 398048 h 1471152"/>
              <a:gd name="connsiteX33" fmla="*/ 726811 w 3743843"/>
              <a:gd name="connsiteY33" fmla="*/ 367014 h 1471152"/>
              <a:gd name="connsiteX34" fmla="*/ 744466 w 3743843"/>
              <a:gd name="connsiteY34" fmla="*/ 303606 h 1471152"/>
              <a:gd name="connsiteX35" fmla="*/ 756833 w 3743843"/>
              <a:gd name="connsiteY35" fmla="*/ 281855 h 1471152"/>
              <a:gd name="connsiteX36" fmla="*/ 777685 w 3743843"/>
              <a:gd name="connsiteY36" fmla="*/ 251998 h 1471152"/>
              <a:gd name="connsiteX37" fmla="*/ 847404 w 3743843"/>
              <a:gd name="connsiteY37" fmla="*/ 211058 h 1471152"/>
              <a:gd name="connsiteX38" fmla="*/ 863544 w 3743843"/>
              <a:gd name="connsiteY38" fmla="*/ 198543 h 1471152"/>
              <a:gd name="connsiteX39" fmla="*/ 869042 w 3743843"/>
              <a:gd name="connsiteY39" fmla="*/ 169033 h 1471152"/>
              <a:gd name="connsiteX40" fmla="*/ 876835 w 3743843"/>
              <a:gd name="connsiteY40" fmla="*/ 128623 h 1471152"/>
              <a:gd name="connsiteX41" fmla="*/ 900580 w 3743843"/>
              <a:gd name="connsiteY41" fmla="*/ 136082 h 1471152"/>
              <a:gd name="connsiteX42" fmla="*/ 906449 w 3743843"/>
              <a:gd name="connsiteY42" fmla="*/ 159888 h 1471152"/>
              <a:gd name="connsiteX43" fmla="*/ 910742 w 3743843"/>
              <a:gd name="connsiteY43" fmla="*/ 172796 h 1471152"/>
              <a:gd name="connsiteX44" fmla="*/ 912912 w 3743843"/>
              <a:gd name="connsiteY44" fmla="*/ 197157 h 1471152"/>
              <a:gd name="connsiteX45" fmla="*/ 933732 w 3743843"/>
              <a:gd name="connsiteY45" fmla="*/ 216577 h 1471152"/>
              <a:gd name="connsiteX46" fmla="*/ 1012274 w 3743843"/>
              <a:gd name="connsiteY46" fmla="*/ 282801 h 1471152"/>
              <a:gd name="connsiteX47" fmla="*/ 1015204 w 3743843"/>
              <a:gd name="connsiteY47" fmla="*/ 287674 h 1471152"/>
              <a:gd name="connsiteX48" fmla="*/ 1046902 w 3743843"/>
              <a:gd name="connsiteY48" fmla="*/ 381146 h 1471152"/>
              <a:gd name="connsiteX49" fmla="*/ 1049340 w 3743843"/>
              <a:gd name="connsiteY49" fmla="*/ 405876 h 1471152"/>
              <a:gd name="connsiteX50" fmla="*/ 1067990 w 3743843"/>
              <a:gd name="connsiteY50" fmla="*/ 418714 h 1471152"/>
              <a:gd name="connsiteX51" fmla="*/ 1101879 w 3743843"/>
              <a:gd name="connsiteY51" fmla="*/ 437510 h 1471152"/>
              <a:gd name="connsiteX52" fmla="*/ 1158968 w 3743843"/>
              <a:gd name="connsiteY52" fmla="*/ 463903 h 1471152"/>
              <a:gd name="connsiteX53" fmla="*/ 1200823 w 3743843"/>
              <a:gd name="connsiteY53" fmla="*/ 484316 h 1471152"/>
              <a:gd name="connsiteX54" fmla="*/ 1254273 w 3743843"/>
              <a:gd name="connsiteY54" fmla="*/ 484847 h 1471152"/>
              <a:gd name="connsiteX55" fmla="*/ 1307724 w 3743843"/>
              <a:gd name="connsiteY55" fmla="*/ 485378 h 1471152"/>
              <a:gd name="connsiteX56" fmla="*/ 1310420 w 3743843"/>
              <a:gd name="connsiteY56" fmla="*/ 469584 h 1471152"/>
              <a:gd name="connsiteX57" fmla="*/ 1316396 w 3743843"/>
              <a:gd name="connsiteY57" fmla="*/ 449633 h 1471152"/>
              <a:gd name="connsiteX58" fmla="*/ 1322265 w 3743843"/>
              <a:gd name="connsiteY58" fmla="*/ 430976 h 1471152"/>
              <a:gd name="connsiteX59" fmla="*/ 1373772 w 3743843"/>
              <a:gd name="connsiteY59" fmla="*/ 363158 h 1471152"/>
              <a:gd name="connsiteX60" fmla="*/ 1385917 w 3743843"/>
              <a:gd name="connsiteY60" fmla="*/ 345701 h 1471152"/>
              <a:gd name="connsiteX61" fmla="*/ 1389237 w 3743843"/>
              <a:gd name="connsiteY61" fmla="*/ 329214 h 1471152"/>
              <a:gd name="connsiteX62" fmla="*/ 1393772 w 3743843"/>
              <a:gd name="connsiteY62" fmla="*/ 316976 h 1471152"/>
              <a:gd name="connsiteX63" fmla="*/ 1399411 w 3743843"/>
              <a:gd name="connsiteY63" fmla="*/ 306724 h 1471152"/>
              <a:gd name="connsiteX64" fmla="*/ 1418552 w 3743843"/>
              <a:gd name="connsiteY64" fmla="*/ 342676 h 1471152"/>
              <a:gd name="connsiteX65" fmla="*/ 1436393 w 3743843"/>
              <a:gd name="connsiteY65" fmla="*/ 369069 h 1471152"/>
              <a:gd name="connsiteX66" fmla="*/ 1482765 w 3743843"/>
              <a:gd name="connsiteY66" fmla="*/ 469953 h 1471152"/>
              <a:gd name="connsiteX67" fmla="*/ 1489174 w 3743843"/>
              <a:gd name="connsiteY67" fmla="*/ 501703 h 1471152"/>
              <a:gd name="connsiteX68" fmla="*/ 1519438 w 3743843"/>
              <a:gd name="connsiteY68" fmla="*/ 492629 h 1471152"/>
              <a:gd name="connsiteX69" fmla="*/ 1581004 w 3743843"/>
              <a:gd name="connsiteY69" fmla="*/ 493968 h 1471152"/>
              <a:gd name="connsiteX70" fmla="*/ 1610836 w 3743843"/>
              <a:gd name="connsiteY70" fmla="*/ 507130 h 1471152"/>
              <a:gd name="connsiteX71" fmla="*/ 1637136 w 3743843"/>
              <a:gd name="connsiteY71" fmla="*/ 520892 h 1471152"/>
              <a:gd name="connsiteX72" fmla="*/ 1648819 w 3743843"/>
              <a:gd name="connsiteY72" fmla="*/ 551210 h 1471152"/>
              <a:gd name="connsiteX73" fmla="*/ 1647041 w 3743843"/>
              <a:gd name="connsiteY73" fmla="*/ 611223 h 1471152"/>
              <a:gd name="connsiteX74" fmla="*/ 1645032 w 3743843"/>
              <a:gd name="connsiteY74" fmla="*/ 698161 h 1471152"/>
              <a:gd name="connsiteX75" fmla="*/ 1646764 w 3743843"/>
              <a:gd name="connsiteY75" fmla="*/ 780411 h 1471152"/>
              <a:gd name="connsiteX76" fmla="*/ 1653114 w 3743843"/>
              <a:gd name="connsiteY76" fmla="*/ 841394 h 1471152"/>
              <a:gd name="connsiteX77" fmla="*/ 1658817 w 3743843"/>
              <a:gd name="connsiteY77" fmla="*/ 887760 h 1471152"/>
              <a:gd name="connsiteX78" fmla="*/ 1706751 w 3743843"/>
              <a:gd name="connsiteY78" fmla="*/ 869034 h 1471152"/>
              <a:gd name="connsiteX79" fmla="*/ 1764129 w 3743843"/>
              <a:gd name="connsiteY79" fmla="*/ 880510 h 1471152"/>
              <a:gd name="connsiteX80" fmla="*/ 1803082 w 3743843"/>
              <a:gd name="connsiteY80" fmla="*/ 925283 h 1471152"/>
              <a:gd name="connsiteX81" fmla="*/ 1808415 w 3743843"/>
              <a:gd name="connsiteY81" fmla="*/ 942694 h 1471152"/>
              <a:gd name="connsiteX82" fmla="*/ 1813865 w 3743843"/>
              <a:gd name="connsiteY82" fmla="*/ 961143 h 1471152"/>
              <a:gd name="connsiteX83" fmla="*/ 1819914 w 3743843"/>
              <a:gd name="connsiteY83" fmla="*/ 974813 h 1471152"/>
              <a:gd name="connsiteX84" fmla="*/ 1966834 w 3743843"/>
              <a:gd name="connsiteY84" fmla="*/ 984142 h 1471152"/>
              <a:gd name="connsiteX85" fmla="*/ 1989439 w 3743843"/>
              <a:gd name="connsiteY85" fmla="*/ 975760 h 1471152"/>
              <a:gd name="connsiteX86" fmla="*/ 2026452 w 3743843"/>
              <a:gd name="connsiteY86" fmla="*/ 960843 h 1471152"/>
              <a:gd name="connsiteX87" fmla="*/ 2062148 w 3743843"/>
              <a:gd name="connsiteY87" fmla="*/ 953361 h 1471152"/>
              <a:gd name="connsiteX88" fmla="*/ 2110452 w 3743843"/>
              <a:gd name="connsiteY88" fmla="*/ 945972 h 1471152"/>
              <a:gd name="connsiteX89" fmla="*/ 2152129 w 3743843"/>
              <a:gd name="connsiteY89" fmla="*/ 942740 h 1471152"/>
              <a:gd name="connsiteX90" fmla="*/ 2215811 w 3743843"/>
              <a:gd name="connsiteY90" fmla="*/ 946388 h 1471152"/>
              <a:gd name="connsiteX91" fmla="*/ 2236707 w 3743843"/>
              <a:gd name="connsiteY91" fmla="*/ 967285 h 1471152"/>
              <a:gd name="connsiteX92" fmla="*/ 2245481 w 3743843"/>
              <a:gd name="connsiteY92" fmla="*/ 987605 h 1471152"/>
              <a:gd name="connsiteX93" fmla="*/ 2282632 w 3743843"/>
              <a:gd name="connsiteY93" fmla="*/ 997950 h 1471152"/>
              <a:gd name="connsiteX94" fmla="*/ 2313180 w 3743843"/>
              <a:gd name="connsiteY94" fmla="*/ 999543 h 1471152"/>
              <a:gd name="connsiteX95" fmla="*/ 2330428 w 3743843"/>
              <a:gd name="connsiteY95" fmla="*/ 984627 h 1471152"/>
              <a:gd name="connsiteX96" fmla="*/ 2360491 w 3743843"/>
              <a:gd name="connsiteY96" fmla="*/ 969687 h 1471152"/>
              <a:gd name="connsiteX97" fmla="*/ 2402306 w 3743843"/>
              <a:gd name="connsiteY97" fmla="*/ 988737 h 1471152"/>
              <a:gd name="connsiteX98" fmla="*/ 2451903 w 3743843"/>
              <a:gd name="connsiteY98" fmla="*/ 983287 h 1471152"/>
              <a:gd name="connsiteX99" fmla="*/ 2527707 w 3743843"/>
              <a:gd name="connsiteY99" fmla="*/ 970333 h 1471152"/>
              <a:gd name="connsiteX100" fmla="*/ 2579382 w 3743843"/>
              <a:gd name="connsiteY100" fmla="*/ 969156 h 1471152"/>
              <a:gd name="connsiteX101" fmla="*/ 2581552 w 3743843"/>
              <a:gd name="connsiteY101" fmla="*/ 959434 h 1471152"/>
              <a:gd name="connsiteX102" fmla="*/ 2592566 w 3743843"/>
              <a:gd name="connsiteY102" fmla="*/ 930594 h 1471152"/>
              <a:gd name="connsiteX103" fmla="*/ 2598961 w 3743843"/>
              <a:gd name="connsiteY103" fmla="*/ 741133 h 1471152"/>
              <a:gd name="connsiteX104" fmla="*/ 2596145 w 3743843"/>
              <a:gd name="connsiteY104" fmla="*/ 716934 h 1471152"/>
              <a:gd name="connsiteX105" fmla="*/ 2600716 w 3743843"/>
              <a:gd name="connsiteY105" fmla="*/ 694420 h 1471152"/>
              <a:gd name="connsiteX106" fmla="*/ 2611892 w 3743843"/>
              <a:gd name="connsiteY106" fmla="*/ 542690 h 1471152"/>
              <a:gd name="connsiteX107" fmla="*/ 2619119 w 3743843"/>
              <a:gd name="connsiteY107" fmla="*/ 164322 h 1471152"/>
              <a:gd name="connsiteX108" fmla="*/ 2624486 w 3743843"/>
              <a:gd name="connsiteY108" fmla="*/ 74519 h 1471152"/>
              <a:gd name="connsiteX109" fmla="*/ 2628308 w 3743843"/>
              <a:gd name="connsiteY109" fmla="*/ 32047 h 1471152"/>
              <a:gd name="connsiteX110" fmla="*/ 2650657 w 3743843"/>
              <a:gd name="connsiteY110" fmla="*/ 3795 h 1471152"/>
              <a:gd name="connsiteX111" fmla="*/ 2673055 w 3743843"/>
              <a:gd name="connsiteY111" fmla="*/ 2529 h 1471152"/>
              <a:gd name="connsiteX112" fmla="*/ 2694276 w 3743843"/>
              <a:gd name="connsiteY112" fmla="*/ 24659 h 1471152"/>
              <a:gd name="connsiteX113" fmla="*/ 2706167 w 3743843"/>
              <a:gd name="connsiteY113" fmla="*/ 62880 h 1471152"/>
              <a:gd name="connsiteX114" fmla="*/ 2711512 w 3743843"/>
              <a:gd name="connsiteY114" fmla="*/ 117701 h 1471152"/>
              <a:gd name="connsiteX115" fmla="*/ 2721014 w 3743843"/>
              <a:gd name="connsiteY115" fmla="*/ 457484 h 1471152"/>
              <a:gd name="connsiteX116" fmla="*/ 2724593 w 3743843"/>
              <a:gd name="connsiteY116" fmla="*/ 683521 h 1471152"/>
              <a:gd name="connsiteX117" fmla="*/ 2733621 w 3743843"/>
              <a:gd name="connsiteY117" fmla="*/ 693242 h 1471152"/>
              <a:gd name="connsiteX118" fmla="*/ 2738100 w 3743843"/>
              <a:gd name="connsiteY118" fmla="*/ 718827 h 1471152"/>
              <a:gd name="connsiteX119" fmla="*/ 2733713 w 3743843"/>
              <a:gd name="connsiteY119" fmla="*/ 820242 h 1471152"/>
              <a:gd name="connsiteX120" fmla="*/ 2733852 w 3743843"/>
              <a:gd name="connsiteY120" fmla="*/ 917086 h 1471152"/>
              <a:gd name="connsiteX121" fmla="*/ 2743688 w 3743843"/>
              <a:gd name="connsiteY121" fmla="*/ 932441 h 1471152"/>
              <a:gd name="connsiteX122" fmla="*/ 2753501 w 3743843"/>
              <a:gd name="connsiteY122" fmla="*/ 954654 h 1471152"/>
              <a:gd name="connsiteX123" fmla="*/ 2800904 w 3743843"/>
              <a:gd name="connsiteY123" fmla="*/ 972619 h 1471152"/>
              <a:gd name="connsiteX124" fmla="*/ 2851448 w 3743843"/>
              <a:gd name="connsiteY124" fmla="*/ 986497 h 1471152"/>
              <a:gd name="connsiteX125" fmla="*/ 2934709 w 3743843"/>
              <a:gd name="connsiteY125" fmla="*/ 1000536 h 1471152"/>
              <a:gd name="connsiteX126" fmla="*/ 3049765 w 3743843"/>
              <a:gd name="connsiteY126" fmla="*/ 1022357 h 1471152"/>
              <a:gd name="connsiteX127" fmla="*/ 3078073 w 3743843"/>
              <a:gd name="connsiteY127" fmla="*/ 1035265 h 1471152"/>
              <a:gd name="connsiteX128" fmla="*/ 3098138 w 3743843"/>
              <a:gd name="connsiteY128" fmla="*/ 1042770 h 1471152"/>
              <a:gd name="connsiteX129" fmla="*/ 3098138 w 3743843"/>
              <a:gd name="connsiteY129" fmla="*/ 1065791 h 1471152"/>
              <a:gd name="connsiteX130" fmla="*/ 3098138 w 3743843"/>
              <a:gd name="connsiteY130" fmla="*/ 1088836 h 1471152"/>
              <a:gd name="connsiteX131" fmla="*/ 3120813 w 3743843"/>
              <a:gd name="connsiteY131" fmla="*/ 1090845 h 1471152"/>
              <a:gd name="connsiteX132" fmla="*/ 3263184 w 3743843"/>
              <a:gd name="connsiteY132" fmla="*/ 1096825 h 1471152"/>
              <a:gd name="connsiteX133" fmla="*/ 3397404 w 3743843"/>
              <a:gd name="connsiteY133" fmla="*/ 1104099 h 1471152"/>
              <a:gd name="connsiteX134" fmla="*/ 3482652 w 3743843"/>
              <a:gd name="connsiteY134" fmla="*/ 1132916 h 1471152"/>
              <a:gd name="connsiteX135" fmla="*/ 3620497 w 3743843"/>
              <a:gd name="connsiteY135" fmla="*/ 1183370 h 1471152"/>
              <a:gd name="connsiteX136" fmla="*/ 3707430 w 3743843"/>
              <a:gd name="connsiteY136" fmla="*/ 1219230 h 1471152"/>
              <a:gd name="connsiteX137" fmla="*/ 3738047 w 3743843"/>
              <a:gd name="connsiteY137" fmla="*/ 1234516 h 1471152"/>
              <a:gd name="connsiteX138" fmla="*/ 3743843 w 3743843"/>
              <a:gd name="connsiteY138" fmla="*/ 1256060 h 1471152"/>
              <a:gd name="connsiteX139" fmla="*/ 3740218 w 3743843"/>
              <a:gd name="connsiteY139" fmla="*/ 1279867 h 1471152"/>
              <a:gd name="connsiteX140" fmla="*/ 3740218 w 3743843"/>
              <a:gd name="connsiteY140" fmla="*/ 1345168 h 1471152"/>
              <a:gd name="connsiteX141" fmla="*/ 3743843 w 3743843"/>
              <a:gd name="connsiteY141" fmla="*/ 1385277 h 1471152"/>
              <a:gd name="connsiteX142" fmla="*/ 3738440 w 3743843"/>
              <a:gd name="connsiteY142" fmla="*/ 1423169 h 1471152"/>
              <a:gd name="connsiteX143" fmla="*/ 3734561 w 3743843"/>
              <a:gd name="connsiteY143" fmla="*/ 1471152 h 1471152"/>
              <a:gd name="connsiteX0" fmla="*/ 3734561 w 3743843"/>
              <a:gd name="connsiteY0" fmla="*/ 1471152 h 1471152"/>
              <a:gd name="connsiteX1" fmla="*/ 0 w 3743843"/>
              <a:gd name="connsiteY1" fmla="*/ 1450434 h 1471152"/>
              <a:gd name="connsiteX2" fmla="*/ 17507 w 3743843"/>
              <a:gd name="connsiteY2" fmla="*/ 1295153 h 1471152"/>
              <a:gd name="connsiteX3" fmla="*/ 31666 w 3743843"/>
              <a:gd name="connsiteY3" fmla="*/ 1123010 h 1471152"/>
              <a:gd name="connsiteX4" fmla="*/ 71665 w 3743843"/>
              <a:gd name="connsiteY4" fmla="*/ 928423 h 1471152"/>
              <a:gd name="connsiteX5" fmla="*/ 73106 w 3743843"/>
              <a:gd name="connsiteY5" fmla="*/ 708482 h 1471152"/>
              <a:gd name="connsiteX6" fmla="*/ 70850 w 3743843"/>
              <a:gd name="connsiteY6" fmla="*/ 570630 h 1471152"/>
              <a:gd name="connsiteX7" fmla="*/ 72250 w 3743843"/>
              <a:gd name="connsiteY7" fmla="*/ 499348 h 1471152"/>
              <a:gd name="connsiteX8" fmla="*/ 110869 w 3743843"/>
              <a:gd name="connsiteY8" fmla="*/ 470922 h 1471152"/>
              <a:gd name="connsiteX9" fmla="*/ 151628 w 3743843"/>
              <a:gd name="connsiteY9" fmla="*/ 467667 h 1471152"/>
              <a:gd name="connsiteX10" fmla="*/ 170695 w 3743843"/>
              <a:gd name="connsiteY10" fmla="*/ 463118 h 1471152"/>
              <a:gd name="connsiteX11" fmla="*/ 176137 w 3743843"/>
              <a:gd name="connsiteY11" fmla="*/ 445962 h 1471152"/>
              <a:gd name="connsiteX12" fmla="*/ 181679 w 3743843"/>
              <a:gd name="connsiteY12" fmla="*/ 429636 h 1471152"/>
              <a:gd name="connsiteX13" fmla="*/ 188811 w 3743843"/>
              <a:gd name="connsiteY13" fmla="*/ 409201 h 1471152"/>
              <a:gd name="connsiteX14" fmla="*/ 196061 w 3743843"/>
              <a:gd name="connsiteY14" fmla="*/ 385625 h 1471152"/>
              <a:gd name="connsiteX15" fmla="*/ 220687 w 3743843"/>
              <a:gd name="connsiteY15" fmla="*/ 324365 h 1471152"/>
              <a:gd name="connsiteX16" fmla="*/ 255656 w 3743843"/>
              <a:gd name="connsiteY16" fmla="*/ 298180 h 1471152"/>
              <a:gd name="connsiteX17" fmla="*/ 279473 w 3743843"/>
              <a:gd name="connsiteY17" fmla="*/ 285849 h 1471152"/>
              <a:gd name="connsiteX18" fmla="*/ 279505 w 3743843"/>
              <a:gd name="connsiteY18" fmla="*/ 264098 h 1471152"/>
              <a:gd name="connsiteX19" fmla="*/ 287989 w 3743843"/>
              <a:gd name="connsiteY19" fmla="*/ 231770 h 1471152"/>
              <a:gd name="connsiteX20" fmla="*/ 300231 w 3743843"/>
              <a:gd name="connsiteY20" fmla="*/ 223550 h 1471152"/>
              <a:gd name="connsiteX21" fmla="*/ 315777 w 3743843"/>
              <a:gd name="connsiteY21" fmla="*/ 276290 h 1471152"/>
              <a:gd name="connsiteX22" fmla="*/ 336553 w 3743843"/>
              <a:gd name="connsiteY22" fmla="*/ 304622 h 1471152"/>
              <a:gd name="connsiteX23" fmla="*/ 390188 w 3743843"/>
              <a:gd name="connsiteY23" fmla="*/ 395577 h 1471152"/>
              <a:gd name="connsiteX24" fmla="*/ 396051 w 3743843"/>
              <a:gd name="connsiteY24" fmla="*/ 413103 h 1471152"/>
              <a:gd name="connsiteX25" fmla="*/ 398683 w 3743843"/>
              <a:gd name="connsiteY25" fmla="*/ 431322 h 1471152"/>
              <a:gd name="connsiteX26" fmla="*/ 401816 w 3743843"/>
              <a:gd name="connsiteY26" fmla="*/ 451342 h 1471152"/>
              <a:gd name="connsiteX27" fmla="*/ 508041 w 3743843"/>
              <a:gd name="connsiteY27" fmla="*/ 458131 h 1471152"/>
              <a:gd name="connsiteX28" fmla="*/ 535326 w 3743843"/>
              <a:gd name="connsiteY28" fmla="*/ 425988 h 1471152"/>
              <a:gd name="connsiteX29" fmla="*/ 571925 w 3743843"/>
              <a:gd name="connsiteY29" fmla="*/ 421901 h 1471152"/>
              <a:gd name="connsiteX30" fmla="*/ 618825 w 3743843"/>
              <a:gd name="connsiteY30" fmla="*/ 416221 h 1471152"/>
              <a:gd name="connsiteX31" fmla="*/ 670955 w 3743843"/>
              <a:gd name="connsiteY31" fmla="*/ 407054 h 1471152"/>
              <a:gd name="connsiteX32" fmla="*/ 713066 w 3743843"/>
              <a:gd name="connsiteY32" fmla="*/ 398048 h 1471152"/>
              <a:gd name="connsiteX33" fmla="*/ 726811 w 3743843"/>
              <a:gd name="connsiteY33" fmla="*/ 367014 h 1471152"/>
              <a:gd name="connsiteX34" fmla="*/ 744466 w 3743843"/>
              <a:gd name="connsiteY34" fmla="*/ 303606 h 1471152"/>
              <a:gd name="connsiteX35" fmla="*/ 756833 w 3743843"/>
              <a:gd name="connsiteY35" fmla="*/ 281855 h 1471152"/>
              <a:gd name="connsiteX36" fmla="*/ 777685 w 3743843"/>
              <a:gd name="connsiteY36" fmla="*/ 251998 h 1471152"/>
              <a:gd name="connsiteX37" fmla="*/ 847404 w 3743843"/>
              <a:gd name="connsiteY37" fmla="*/ 211058 h 1471152"/>
              <a:gd name="connsiteX38" fmla="*/ 863544 w 3743843"/>
              <a:gd name="connsiteY38" fmla="*/ 198543 h 1471152"/>
              <a:gd name="connsiteX39" fmla="*/ 869042 w 3743843"/>
              <a:gd name="connsiteY39" fmla="*/ 169033 h 1471152"/>
              <a:gd name="connsiteX40" fmla="*/ 876835 w 3743843"/>
              <a:gd name="connsiteY40" fmla="*/ 128623 h 1471152"/>
              <a:gd name="connsiteX41" fmla="*/ 900580 w 3743843"/>
              <a:gd name="connsiteY41" fmla="*/ 136082 h 1471152"/>
              <a:gd name="connsiteX42" fmla="*/ 906449 w 3743843"/>
              <a:gd name="connsiteY42" fmla="*/ 159888 h 1471152"/>
              <a:gd name="connsiteX43" fmla="*/ 910742 w 3743843"/>
              <a:gd name="connsiteY43" fmla="*/ 172796 h 1471152"/>
              <a:gd name="connsiteX44" fmla="*/ 912912 w 3743843"/>
              <a:gd name="connsiteY44" fmla="*/ 197157 h 1471152"/>
              <a:gd name="connsiteX45" fmla="*/ 933732 w 3743843"/>
              <a:gd name="connsiteY45" fmla="*/ 216577 h 1471152"/>
              <a:gd name="connsiteX46" fmla="*/ 1012274 w 3743843"/>
              <a:gd name="connsiteY46" fmla="*/ 282801 h 1471152"/>
              <a:gd name="connsiteX47" fmla="*/ 1015204 w 3743843"/>
              <a:gd name="connsiteY47" fmla="*/ 287674 h 1471152"/>
              <a:gd name="connsiteX48" fmla="*/ 1046902 w 3743843"/>
              <a:gd name="connsiteY48" fmla="*/ 381146 h 1471152"/>
              <a:gd name="connsiteX49" fmla="*/ 1049340 w 3743843"/>
              <a:gd name="connsiteY49" fmla="*/ 405876 h 1471152"/>
              <a:gd name="connsiteX50" fmla="*/ 1067990 w 3743843"/>
              <a:gd name="connsiteY50" fmla="*/ 418714 h 1471152"/>
              <a:gd name="connsiteX51" fmla="*/ 1101879 w 3743843"/>
              <a:gd name="connsiteY51" fmla="*/ 437510 h 1471152"/>
              <a:gd name="connsiteX52" fmla="*/ 1158968 w 3743843"/>
              <a:gd name="connsiteY52" fmla="*/ 463903 h 1471152"/>
              <a:gd name="connsiteX53" fmla="*/ 1200823 w 3743843"/>
              <a:gd name="connsiteY53" fmla="*/ 484316 h 1471152"/>
              <a:gd name="connsiteX54" fmla="*/ 1254273 w 3743843"/>
              <a:gd name="connsiteY54" fmla="*/ 484847 h 1471152"/>
              <a:gd name="connsiteX55" fmla="*/ 1307724 w 3743843"/>
              <a:gd name="connsiteY55" fmla="*/ 485378 h 1471152"/>
              <a:gd name="connsiteX56" fmla="*/ 1310420 w 3743843"/>
              <a:gd name="connsiteY56" fmla="*/ 469584 h 1471152"/>
              <a:gd name="connsiteX57" fmla="*/ 1316396 w 3743843"/>
              <a:gd name="connsiteY57" fmla="*/ 449633 h 1471152"/>
              <a:gd name="connsiteX58" fmla="*/ 1322265 w 3743843"/>
              <a:gd name="connsiteY58" fmla="*/ 430976 h 1471152"/>
              <a:gd name="connsiteX59" fmla="*/ 1373772 w 3743843"/>
              <a:gd name="connsiteY59" fmla="*/ 363158 h 1471152"/>
              <a:gd name="connsiteX60" fmla="*/ 1385917 w 3743843"/>
              <a:gd name="connsiteY60" fmla="*/ 345701 h 1471152"/>
              <a:gd name="connsiteX61" fmla="*/ 1389237 w 3743843"/>
              <a:gd name="connsiteY61" fmla="*/ 329214 h 1471152"/>
              <a:gd name="connsiteX62" fmla="*/ 1393772 w 3743843"/>
              <a:gd name="connsiteY62" fmla="*/ 316976 h 1471152"/>
              <a:gd name="connsiteX63" fmla="*/ 1399411 w 3743843"/>
              <a:gd name="connsiteY63" fmla="*/ 306724 h 1471152"/>
              <a:gd name="connsiteX64" fmla="*/ 1418552 w 3743843"/>
              <a:gd name="connsiteY64" fmla="*/ 342676 h 1471152"/>
              <a:gd name="connsiteX65" fmla="*/ 1436393 w 3743843"/>
              <a:gd name="connsiteY65" fmla="*/ 369069 h 1471152"/>
              <a:gd name="connsiteX66" fmla="*/ 1482765 w 3743843"/>
              <a:gd name="connsiteY66" fmla="*/ 469953 h 1471152"/>
              <a:gd name="connsiteX67" fmla="*/ 1489174 w 3743843"/>
              <a:gd name="connsiteY67" fmla="*/ 501703 h 1471152"/>
              <a:gd name="connsiteX68" fmla="*/ 1519438 w 3743843"/>
              <a:gd name="connsiteY68" fmla="*/ 492629 h 1471152"/>
              <a:gd name="connsiteX69" fmla="*/ 1581004 w 3743843"/>
              <a:gd name="connsiteY69" fmla="*/ 493968 h 1471152"/>
              <a:gd name="connsiteX70" fmla="*/ 1610836 w 3743843"/>
              <a:gd name="connsiteY70" fmla="*/ 507130 h 1471152"/>
              <a:gd name="connsiteX71" fmla="*/ 1637136 w 3743843"/>
              <a:gd name="connsiteY71" fmla="*/ 520892 h 1471152"/>
              <a:gd name="connsiteX72" fmla="*/ 1648819 w 3743843"/>
              <a:gd name="connsiteY72" fmla="*/ 551210 h 1471152"/>
              <a:gd name="connsiteX73" fmla="*/ 1647041 w 3743843"/>
              <a:gd name="connsiteY73" fmla="*/ 611223 h 1471152"/>
              <a:gd name="connsiteX74" fmla="*/ 1645032 w 3743843"/>
              <a:gd name="connsiteY74" fmla="*/ 698161 h 1471152"/>
              <a:gd name="connsiteX75" fmla="*/ 1646764 w 3743843"/>
              <a:gd name="connsiteY75" fmla="*/ 780411 h 1471152"/>
              <a:gd name="connsiteX76" fmla="*/ 1653114 w 3743843"/>
              <a:gd name="connsiteY76" fmla="*/ 841394 h 1471152"/>
              <a:gd name="connsiteX77" fmla="*/ 1658817 w 3743843"/>
              <a:gd name="connsiteY77" fmla="*/ 887760 h 1471152"/>
              <a:gd name="connsiteX78" fmla="*/ 1706751 w 3743843"/>
              <a:gd name="connsiteY78" fmla="*/ 869034 h 1471152"/>
              <a:gd name="connsiteX79" fmla="*/ 1764129 w 3743843"/>
              <a:gd name="connsiteY79" fmla="*/ 880510 h 1471152"/>
              <a:gd name="connsiteX80" fmla="*/ 1803082 w 3743843"/>
              <a:gd name="connsiteY80" fmla="*/ 925283 h 1471152"/>
              <a:gd name="connsiteX81" fmla="*/ 1808415 w 3743843"/>
              <a:gd name="connsiteY81" fmla="*/ 942694 h 1471152"/>
              <a:gd name="connsiteX82" fmla="*/ 1813865 w 3743843"/>
              <a:gd name="connsiteY82" fmla="*/ 961143 h 1471152"/>
              <a:gd name="connsiteX83" fmla="*/ 1819914 w 3743843"/>
              <a:gd name="connsiteY83" fmla="*/ 974813 h 1471152"/>
              <a:gd name="connsiteX84" fmla="*/ 1966834 w 3743843"/>
              <a:gd name="connsiteY84" fmla="*/ 984142 h 1471152"/>
              <a:gd name="connsiteX85" fmla="*/ 1989439 w 3743843"/>
              <a:gd name="connsiteY85" fmla="*/ 975760 h 1471152"/>
              <a:gd name="connsiteX86" fmla="*/ 2026452 w 3743843"/>
              <a:gd name="connsiteY86" fmla="*/ 960843 h 1471152"/>
              <a:gd name="connsiteX87" fmla="*/ 2062148 w 3743843"/>
              <a:gd name="connsiteY87" fmla="*/ 953361 h 1471152"/>
              <a:gd name="connsiteX88" fmla="*/ 2110452 w 3743843"/>
              <a:gd name="connsiteY88" fmla="*/ 945972 h 1471152"/>
              <a:gd name="connsiteX89" fmla="*/ 2152129 w 3743843"/>
              <a:gd name="connsiteY89" fmla="*/ 942740 h 1471152"/>
              <a:gd name="connsiteX90" fmla="*/ 2215811 w 3743843"/>
              <a:gd name="connsiteY90" fmla="*/ 946388 h 1471152"/>
              <a:gd name="connsiteX91" fmla="*/ 2236707 w 3743843"/>
              <a:gd name="connsiteY91" fmla="*/ 967285 h 1471152"/>
              <a:gd name="connsiteX92" fmla="*/ 2245481 w 3743843"/>
              <a:gd name="connsiteY92" fmla="*/ 987605 h 1471152"/>
              <a:gd name="connsiteX93" fmla="*/ 2282632 w 3743843"/>
              <a:gd name="connsiteY93" fmla="*/ 997950 h 1471152"/>
              <a:gd name="connsiteX94" fmla="*/ 2313180 w 3743843"/>
              <a:gd name="connsiteY94" fmla="*/ 999543 h 1471152"/>
              <a:gd name="connsiteX95" fmla="*/ 2330428 w 3743843"/>
              <a:gd name="connsiteY95" fmla="*/ 984627 h 1471152"/>
              <a:gd name="connsiteX96" fmla="*/ 2360491 w 3743843"/>
              <a:gd name="connsiteY96" fmla="*/ 969687 h 1471152"/>
              <a:gd name="connsiteX97" fmla="*/ 2402306 w 3743843"/>
              <a:gd name="connsiteY97" fmla="*/ 988737 h 1471152"/>
              <a:gd name="connsiteX98" fmla="*/ 2451903 w 3743843"/>
              <a:gd name="connsiteY98" fmla="*/ 983287 h 1471152"/>
              <a:gd name="connsiteX99" fmla="*/ 2527707 w 3743843"/>
              <a:gd name="connsiteY99" fmla="*/ 970333 h 1471152"/>
              <a:gd name="connsiteX100" fmla="*/ 2579382 w 3743843"/>
              <a:gd name="connsiteY100" fmla="*/ 969156 h 1471152"/>
              <a:gd name="connsiteX101" fmla="*/ 2581552 w 3743843"/>
              <a:gd name="connsiteY101" fmla="*/ 959434 h 1471152"/>
              <a:gd name="connsiteX102" fmla="*/ 2592566 w 3743843"/>
              <a:gd name="connsiteY102" fmla="*/ 930594 h 1471152"/>
              <a:gd name="connsiteX103" fmla="*/ 2598961 w 3743843"/>
              <a:gd name="connsiteY103" fmla="*/ 741133 h 1471152"/>
              <a:gd name="connsiteX104" fmla="*/ 2596145 w 3743843"/>
              <a:gd name="connsiteY104" fmla="*/ 716934 h 1471152"/>
              <a:gd name="connsiteX105" fmla="*/ 2600716 w 3743843"/>
              <a:gd name="connsiteY105" fmla="*/ 694420 h 1471152"/>
              <a:gd name="connsiteX106" fmla="*/ 2611892 w 3743843"/>
              <a:gd name="connsiteY106" fmla="*/ 542690 h 1471152"/>
              <a:gd name="connsiteX107" fmla="*/ 2619119 w 3743843"/>
              <a:gd name="connsiteY107" fmla="*/ 164322 h 1471152"/>
              <a:gd name="connsiteX108" fmla="*/ 2624486 w 3743843"/>
              <a:gd name="connsiteY108" fmla="*/ 74519 h 1471152"/>
              <a:gd name="connsiteX109" fmla="*/ 2628308 w 3743843"/>
              <a:gd name="connsiteY109" fmla="*/ 32047 h 1471152"/>
              <a:gd name="connsiteX110" fmla="*/ 2650657 w 3743843"/>
              <a:gd name="connsiteY110" fmla="*/ 3795 h 1471152"/>
              <a:gd name="connsiteX111" fmla="*/ 2673055 w 3743843"/>
              <a:gd name="connsiteY111" fmla="*/ 2529 h 1471152"/>
              <a:gd name="connsiteX112" fmla="*/ 2694276 w 3743843"/>
              <a:gd name="connsiteY112" fmla="*/ 24659 h 1471152"/>
              <a:gd name="connsiteX113" fmla="*/ 2708072 w 3743843"/>
              <a:gd name="connsiteY113" fmla="*/ 89550 h 1471152"/>
              <a:gd name="connsiteX114" fmla="*/ 2711512 w 3743843"/>
              <a:gd name="connsiteY114" fmla="*/ 117701 h 1471152"/>
              <a:gd name="connsiteX115" fmla="*/ 2721014 w 3743843"/>
              <a:gd name="connsiteY115" fmla="*/ 457484 h 1471152"/>
              <a:gd name="connsiteX116" fmla="*/ 2724593 w 3743843"/>
              <a:gd name="connsiteY116" fmla="*/ 683521 h 1471152"/>
              <a:gd name="connsiteX117" fmla="*/ 2733621 w 3743843"/>
              <a:gd name="connsiteY117" fmla="*/ 693242 h 1471152"/>
              <a:gd name="connsiteX118" fmla="*/ 2738100 w 3743843"/>
              <a:gd name="connsiteY118" fmla="*/ 718827 h 1471152"/>
              <a:gd name="connsiteX119" fmla="*/ 2733713 w 3743843"/>
              <a:gd name="connsiteY119" fmla="*/ 820242 h 1471152"/>
              <a:gd name="connsiteX120" fmla="*/ 2733852 w 3743843"/>
              <a:gd name="connsiteY120" fmla="*/ 917086 h 1471152"/>
              <a:gd name="connsiteX121" fmla="*/ 2743688 w 3743843"/>
              <a:gd name="connsiteY121" fmla="*/ 932441 h 1471152"/>
              <a:gd name="connsiteX122" fmla="*/ 2753501 w 3743843"/>
              <a:gd name="connsiteY122" fmla="*/ 954654 h 1471152"/>
              <a:gd name="connsiteX123" fmla="*/ 2800904 w 3743843"/>
              <a:gd name="connsiteY123" fmla="*/ 972619 h 1471152"/>
              <a:gd name="connsiteX124" fmla="*/ 2851448 w 3743843"/>
              <a:gd name="connsiteY124" fmla="*/ 986497 h 1471152"/>
              <a:gd name="connsiteX125" fmla="*/ 2934709 w 3743843"/>
              <a:gd name="connsiteY125" fmla="*/ 1000536 h 1471152"/>
              <a:gd name="connsiteX126" fmla="*/ 3049765 w 3743843"/>
              <a:gd name="connsiteY126" fmla="*/ 1022357 h 1471152"/>
              <a:gd name="connsiteX127" fmla="*/ 3078073 w 3743843"/>
              <a:gd name="connsiteY127" fmla="*/ 1035265 h 1471152"/>
              <a:gd name="connsiteX128" fmla="*/ 3098138 w 3743843"/>
              <a:gd name="connsiteY128" fmla="*/ 1042770 h 1471152"/>
              <a:gd name="connsiteX129" fmla="*/ 3098138 w 3743843"/>
              <a:gd name="connsiteY129" fmla="*/ 1065791 h 1471152"/>
              <a:gd name="connsiteX130" fmla="*/ 3098138 w 3743843"/>
              <a:gd name="connsiteY130" fmla="*/ 1088836 h 1471152"/>
              <a:gd name="connsiteX131" fmla="*/ 3120813 w 3743843"/>
              <a:gd name="connsiteY131" fmla="*/ 1090845 h 1471152"/>
              <a:gd name="connsiteX132" fmla="*/ 3263184 w 3743843"/>
              <a:gd name="connsiteY132" fmla="*/ 1096825 h 1471152"/>
              <a:gd name="connsiteX133" fmla="*/ 3397404 w 3743843"/>
              <a:gd name="connsiteY133" fmla="*/ 1104099 h 1471152"/>
              <a:gd name="connsiteX134" fmla="*/ 3482652 w 3743843"/>
              <a:gd name="connsiteY134" fmla="*/ 1132916 h 1471152"/>
              <a:gd name="connsiteX135" fmla="*/ 3620497 w 3743843"/>
              <a:gd name="connsiteY135" fmla="*/ 1183370 h 1471152"/>
              <a:gd name="connsiteX136" fmla="*/ 3707430 w 3743843"/>
              <a:gd name="connsiteY136" fmla="*/ 1219230 h 1471152"/>
              <a:gd name="connsiteX137" fmla="*/ 3738047 w 3743843"/>
              <a:gd name="connsiteY137" fmla="*/ 1234516 h 1471152"/>
              <a:gd name="connsiteX138" fmla="*/ 3743843 w 3743843"/>
              <a:gd name="connsiteY138" fmla="*/ 1256060 h 1471152"/>
              <a:gd name="connsiteX139" fmla="*/ 3740218 w 3743843"/>
              <a:gd name="connsiteY139" fmla="*/ 1279867 h 1471152"/>
              <a:gd name="connsiteX140" fmla="*/ 3740218 w 3743843"/>
              <a:gd name="connsiteY140" fmla="*/ 1345168 h 1471152"/>
              <a:gd name="connsiteX141" fmla="*/ 3743843 w 3743843"/>
              <a:gd name="connsiteY141" fmla="*/ 1385277 h 1471152"/>
              <a:gd name="connsiteX142" fmla="*/ 3738440 w 3743843"/>
              <a:gd name="connsiteY142" fmla="*/ 1423169 h 1471152"/>
              <a:gd name="connsiteX143" fmla="*/ 3734561 w 3743843"/>
              <a:gd name="connsiteY143" fmla="*/ 1471152 h 1471152"/>
              <a:gd name="connsiteX0" fmla="*/ 3734561 w 3743843"/>
              <a:gd name="connsiteY0" fmla="*/ 1471152 h 1471152"/>
              <a:gd name="connsiteX1" fmla="*/ 0 w 3743843"/>
              <a:gd name="connsiteY1" fmla="*/ 1450434 h 1471152"/>
              <a:gd name="connsiteX2" fmla="*/ 17507 w 3743843"/>
              <a:gd name="connsiteY2" fmla="*/ 1295153 h 1471152"/>
              <a:gd name="connsiteX3" fmla="*/ 31666 w 3743843"/>
              <a:gd name="connsiteY3" fmla="*/ 1123010 h 1471152"/>
              <a:gd name="connsiteX4" fmla="*/ 71665 w 3743843"/>
              <a:gd name="connsiteY4" fmla="*/ 928423 h 1471152"/>
              <a:gd name="connsiteX5" fmla="*/ 73106 w 3743843"/>
              <a:gd name="connsiteY5" fmla="*/ 708482 h 1471152"/>
              <a:gd name="connsiteX6" fmla="*/ 70850 w 3743843"/>
              <a:gd name="connsiteY6" fmla="*/ 570630 h 1471152"/>
              <a:gd name="connsiteX7" fmla="*/ 72250 w 3743843"/>
              <a:gd name="connsiteY7" fmla="*/ 499348 h 1471152"/>
              <a:gd name="connsiteX8" fmla="*/ 110869 w 3743843"/>
              <a:gd name="connsiteY8" fmla="*/ 470922 h 1471152"/>
              <a:gd name="connsiteX9" fmla="*/ 151628 w 3743843"/>
              <a:gd name="connsiteY9" fmla="*/ 467667 h 1471152"/>
              <a:gd name="connsiteX10" fmla="*/ 170695 w 3743843"/>
              <a:gd name="connsiteY10" fmla="*/ 463118 h 1471152"/>
              <a:gd name="connsiteX11" fmla="*/ 176137 w 3743843"/>
              <a:gd name="connsiteY11" fmla="*/ 445962 h 1471152"/>
              <a:gd name="connsiteX12" fmla="*/ 181679 w 3743843"/>
              <a:gd name="connsiteY12" fmla="*/ 429636 h 1471152"/>
              <a:gd name="connsiteX13" fmla="*/ 188811 w 3743843"/>
              <a:gd name="connsiteY13" fmla="*/ 409201 h 1471152"/>
              <a:gd name="connsiteX14" fmla="*/ 196061 w 3743843"/>
              <a:gd name="connsiteY14" fmla="*/ 385625 h 1471152"/>
              <a:gd name="connsiteX15" fmla="*/ 220687 w 3743843"/>
              <a:gd name="connsiteY15" fmla="*/ 324365 h 1471152"/>
              <a:gd name="connsiteX16" fmla="*/ 255656 w 3743843"/>
              <a:gd name="connsiteY16" fmla="*/ 298180 h 1471152"/>
              <a:gd name="connsiteX17" fmla="*/ 279473 w 3743843"/>
              <a:gd name="connsiteY17" fmla="*/ 285849 h 1471152"/>
              <a:gd name="connsiteX18" fmla="*/ 279505 w 3743843"/>
              <a:gd name="connsiteY18" fmla="*/ 264098 h 1471152"/>
              <a:gd name="connsiteX19" fmla="*/ 287989 w 3743843"/>
              <a:gd name="connsiteY19" fmla="*/ 231770 h 1471152"/>
              <a:gd name="connsiteX20" fmla="*/ 300231 w 3743843"/>
              <a:gd name="connsiteY20" fmla="*/ 223550 h 1471152"/>
              <a:gd name="connsiteX21" fmla="*/ 315777 w 3743843"/>
              <a:gd name="connsiteY21" fmla="*/ 276290 h 1471152"/>
              <a:gd name="connsiteX22" fmla="*/ 336553 w 3743843"/>
              <a:gd name="connsiteY22" fmla="*/ 304622 h 1471152"/>
              <a:gd name="connsiteX23" fmla="*/ 390188 w 3743843"/>
              <a:gd name="connsiteY23" fmla="*/ 395577 h 1471152"/>
              <a:gd name="connsiteX24" fmla="*/ 396051 w 3743843"/>
              <a:gd name="connsiteY24" fmla="*/ 413103 h 1471152"/>
              <a:gd name="connsiteX25" fmla="*/ 398683 w 3743843"/>
              <a:gd name="connsiteY25" fmla="*/ 431322 h 1471152"/>
              <a:gd name="connsiteX26" fmla="*/ 401816 w 3743843"/>
              <a:gd name="connsiteY26" fmla="*/ 451342 h 1471152"/>
              <a:gd name="connsiteX27" fmla="*/ 508041 w 3743843"/>
              <a:gd name="connsiteY27" fmla="*/ 458131 h 1471152"/>
              <a:gd name="connsiteX28" fmla="*/ 535326 w 3743843"/>
              <a:gd name="connsiteY28" fmla="*/ 425988 h 1471152"/>
              <a:gd name="connsiteX29" fmla="*/ 571925 w 3743843"/>
              <a:gd name="connsiteY29" fmla="*/ 421901 h 1471152"/>
              <a:gd name="connsiteX30" fmla="*/ 618825 w 3743843"/>
              <a:gd name="connsiteY30" fmla="*/ 416221 h 1471152"/>
              <a:gd name="connsiteX31" fmla="*/ 670955 w 3743843"/>
              <a:gd name="connsiteY31" fmla="*/ 407054 h 1471152"/>
              <a:gd name="connsiteX32" fmla="*/ 713066 w 3743843"/>
              <a:gd name="connsiteY32" fmla="*/ 398048 h 1471152"/>
              <a:gd name="connsiteX33" fmla="*/ 726811 w 3743843"/>
              <a:gd name="connsiteY33" fmla="*/ 367014 h 1471152"/>
              <a:gd name="connsiteX34" fmla="*/ 744466 w 3743843"/>
              <a:gd name="connsiteY34" fmla="*/ 303606 h 1471152"/>
              <a:gd name="connsiteX35" fmla="*/ 756833 w 3743843"/>
              <a:gd name="connsiteY35" fmla="*/ 281855 h 1471152"/>
              <a:gd name="connsiteX36" fmla="*/ 777685 w 3743843"/>
              <a:gd name="connsiteY36" fmla="*/ 251998 h 1471152"/>
              <a:gd name="connsiteX37" fmla="*/ 847404 w 3743843"/>
              <a:gd name="connsiteY37" fmla="*/ 211058 h 1471152"/>
              <a:gd name="connsiteX38" fmla="*/ 863544 w 3743843"/>
              <a:gd name="connsiteY38" fmla="*/ 198543 h 1471152"/>
              <a:gd name="connsiteX39" fmla="*/ 869042 w 3743843"/>
              <a:gd name="connsiteY39" fmla="*/ 169033 h 1471152"/>
              <a:gd name="connsiteX40" fmla="*/ 876835 w 3743843"/>
              <a:gd name="connsiteY40" fmla="*/ 128623 h 1471152"/>
              <a:gd name="connsiteX41" fmla="*/ 900580 w 3743843"/>
              <a:gd name="connsiteY41" fmla="*/ 136082 h 1471152"/>
              <a:gd name="connsiteX42" fmla="*/ 906449 w 3743843"/>
              <a:gd name="connsiteY42" fmla="*/ 159888 h 1471152"/>
              <a:gd name="connsiteX43" fmla="*/ 910742 w 3743843"/>
              <a:gd name="connsiteY43" fmla="*/ 172796 h 1471152"/>
              <a:gd name="connsiteX44" fmla="*/ 912912 w 3743843"/>
              <a:gd name="connsiteY44" fmla="*/ 197157 h 1471152"/>
              <a:gd name="connsiteX45" fmla="*/ 933732 w 3743843"/>
              <a:gd name="connsiteY45" fmla="*/ 216577 h 1471152"/>
              <a:gd name="connsiteX46" fmla="*/ 1012274 w 3743843"/>
              <a:gd name="connsiteY46" fmla="*/ 282801 h 1471152"/>
              <a:gd name="connsiteX47" fmla="*/ 1015204 w 3743843"/>
              <a:gd name="connsiteY47" fmla="*/ 287674 h 1471152"/>
              <a:gd name="connsiteX48" fmla="*/ 1046902 w 3743843"/>
              <a:gd name="connsiteY48" fmla="*/ 381146 h 1471152"/>
              <a:gd name="connsiteX49" fmla="*/ 1049340 w 3743843"/>
              <a:gd name="connsiteY49" fmla="*/ 405876 h 1471152"/>
              <a:gd name="connsiteX50" fmla="*/ 1067990 w 3743843"/>
              <a:gd name="connsiteY50" fmla="*/ 418714 h 1471152"/>
              <a:gd name="connsiteX51" fmla="*/ 1101879 w 3743843"/>
              <a:gd name="connsiteY51" fmla="*/ 437510 h 1471152"/>
              <a:gd name="connsiteX52" fmla="*/ 1158968 w 3743843"/>
              <a:gd name="connsiteY52" fmla="*/ 463903 h 1471152"/>
              <a:gd name="connsiteX53" fmla="*/ 1200823 w 3743843"/>
              <a:gd name="connsiteY53" fmla="*/ 484316 h 1471152"/>
              <a:gd name="connsiteX54" fmla="*/ 1254273 w 3743843"/>
              <a:gd name="connsiteY54" fmla="*/ 484847 h 1471152"/>
              <a:gd name="connsiteX55" fmla="*/ 1307724 w 3743843"/>
              <a:gd name="connsiteY55" fmla="*/ 485378 h 1471152"/>
              <a:gd name="connsiteX56" fmla="*/ 1310420 w 3743843"/>
              <a:gd name="connsiteY56" fmla="*/ 469584 h 1471152"/>
              <a:gd name="connsiteX57" fmla="*/ 1316396 w 3743843"/>
              <a:gd name="connsiteY57" fmla="*/ 449633 h 1471152"/>
              <a:gd name="connsiteX58" fmla="*/ 1322265 w 3743843"/>
              <a:gd name="connsiteY58" fmla="*/ 430976 h 1471152"/>
              <a:gd name="connsiteX59" fmla="*/ 1373772 w 3743843"/>
              <a:gd name="connsiteY59" fmla="*/ 363158 h 1471152"/>
              <a:gd name="connsiteX60" fmla="*/ 1385917 w 3743843"/>
              <a:gd name="connsiteY60" fmla="*/ 345701 h 1471152"/>
              <a:gd name="connsiteX61" fmla="*/ 1389237 w 3743843"/>
              <a:gd name="connsiteY61" fmla="*/ 329214 h 1471152"/>
              <a:gd name="connsiteX62" fmla="*/ 1393772 w 3743843"/>
              <a:gd name="connsiteY62" fmla="*/ 316976 h 1471152"/>
              <a:gd name="connsiteX63" fmla="*/ 1399411 w 3743843"/>
              <a:gd name="connsiteY63" fmla="*/ 306724 h 1471152"/>
              <a:gd name="connsiteX64" fmla="*/ 1418552 w 3743843"/>
              <a:gd name="connsiteY64" fmla="*/ 342676 h 1471152"/>
              <a:gd name="connsiteX65" fmla="*/ 1436393 w 3743843"/>
              <a:gd name="connsiteY65" fmla="*/ 369069 h 1471152"/>
              <a:gd name="connsiteX66" fmla="*/ 1482765 w 3743843"/>
              <a:gd name="connsiteY66" fmla="*/ 469953 h 1471152"/>
              <a:gd name="connsiteX67" fmla="*/ 1489174 w 3743843"/>
              <a:gd name="connsiteY67" fmla="*/ 501703 h 1471152"/>
              <a:gd name="connsiteX68" fmla="*/ 1519438 w 3743843"/>
              <a:gd name="connsiteY68" fmla="*/ 492629 h 1471152"/>
              <a:gd name="connsiteX69" fmla="*/ 1581004 w 3743843"/>
              <a:gd name="connsiteY69" fmla="*/ 493968 h 1471152"/>
              <a:gd name="connsiteX70" fmla="*/ 1610836 w 3743843"/>
              <a:gd name="connsiteY70" fmla="*/ 507130 h 1471152"/>
              <a:gd name="connsiteX71" fmla="*/ 1637136 w 3743843"/>
              <a:gd name="connsiteY71" fmla="*/ 520892 h 1471152"/>
              <a:gd name="connsiteX72" fmla="*/ 1648819 w 3743843"/>
              <a:gd name="connsiteY72" fmla="*/ 551210 h 1471152"/>
              <a:gd name="connsiteX73" fmla="*/ 1647041 w 3743843"/>
              <a:gd name="connsiteY73" fmla="*/ 611223 h 1471152"/>
              <a:gd name="connsiteX74" fmla="*/ 1645032 w 3743843"/>
              <a:gd name="connsiteY74" fmla="*/ 698161 h 1471152"/>
              <a:gd name="connsiteX75" fmla="*/ 1646764 w 3743843"/>
              <a:gd name="connsiteY75" fmla="*/ 780411 h 1471152"/>
              <a:gd name="connsiteX76" fmla="*/ 1653114 w 3743843"/>
              <a:gd name="connsiteY76" fmla="*/ 841394 h 1471152"/>
              <a:gd name="connsiteX77" fmla="*/ 1658817 w 3743843"/>
              <a:gd name="connsiteY77" fmla="*/ 887760 h 1471152"/>
              <a:gd name="connsiteX78" fmla="*/ 1706751 w 3743843"/>
              <a:gd name="connsiteY78" fmla="*/ 869034 h 1471152"/>
              <a:gd name="connsiteX79" fmla="*/ 1764129 w 3743843"/>
              <a:gd name="connsiteY79" fmla="*/ 880510 h 1471152"/>
              <a:gd name="connsiteX80" fmla="*/ 1803082 w 3743843"/>
              <a:gd name="connsiteY80" fmla="*/ 925283 h 1471152"/>
              <a:gd name="connsiteX81" fmla="*/ 1808415 w 3743843"/>
              <a:gd name="connsiteY81" fmla="*/ 942694 h 1471152"/>
              <a:gd name="connsiteX82" fmla="*/ 1813865 w 3743843"/>
              <a:gd name="connsiteY82" fmla="*/ 961143 h 1471152"/>
              <a:gd name="connsiteX83" fmla="*/ 1819914 w 3743843"/>
              <a:gd name="connsiteY83" fmla="*/ 974813 h 1471152"/>
              <a:gd name="connsiteX84" fmla="*/ 1966834 w 3743843"/>
              <a:gd name="connsiteY84" fmla="*/ 984142 h 1471152"/>
              <a:gd name="connsiteX85" fmla="*/ 1989439 w 3743843"/>
              <a:gd name="connsiteY85" fmla="*/ 975760 h 1471152"/>
              <a:gd name="connsiteX86" fmla="*/ 2026452 w 3743843"/>
              <a:gd name="connsiteY86" fmla="*/ 960843 h 1471152"/>
              <a:gd name="connsiteX87" fmla="*/ 2062148 w 3743843"/>
              <a:gd name="connsiteY87" fmla="*/ 953361 h 1471152"/>
              <a:gd name="connsiteX88" fmla="*/ 2110452 w 3743843"/>
              <a:gd name="connsiteY88" fmla="*/ 945972 h 1471152"/>
              <a:gd name="connsiteX89" fmla="*/ 2152129 w 3743843"/>
              <a:gd name="connsiteY89" fmla="*/ 942740 h 1471152"/>
              <a:gd name="connsiteX90" fmla="*/ 2215811 w 3743843"/>
              <a:gd name="connsiteY90" fmla="*/ 946388 h 1471152"/>
              <a:gd name="connsiteX91" fmla="*/ 2236707 w 3743843"/>
              <a:gd name="connsiteY91" fmla="*/ 967285 h 1471152"/>
              <a:gd name="connsiteX92" fmla="*/ 2245481 w 3743843"/>
              <a:gd name="connsiteY92" fmla="*/ 987605 h 1471152"/>
              <a:gd name="connsiteX93" fmla="*/ 2282632 w 3743843"/>
              <a:gd name="connsiteY93" fmla="*/ 997950 h 1471152"/>
              <a:gd name="connsiteX94" fmla="*/ 2313180 w 3743843"/>
              <a:gd name="connsiteY94" fmla="*/ 999543 h 1471152"/>
              <a:gd name="connsiteX95" fmla="*/ 2330428 w 3743843"/>
              <a:gd name="connsiteY95" fmla="*/ 984627 h 1471152"/>
              <a:gd name="connsiteX96" fmla="*/ 2360491 w 3743843"/>
              <a:gd name="connsiteY96" fmla="*/ 969687 h 1471152"/>
              <a:gd name="connsiteX97" fmla="*/ 2402306 w 3743843"/>
              <a:gd name="connsiteY97" fmla="*/ 988737 h 1471152"/>
              <a:gd name="connsiteX98" fmla="*/ 2451903 w 3743843"/>
              <a:gd name="connsiteY98" fmla="*/ 983287 h 1471152"/>
              <a:gd name="connsiteX99" fmla="*/ 2527707 w 3743843"/>
              <a:gd name="connsiteY99" fmla="*/ 970333 h 1471152"/>
              <a:gd name="connsiteX100" fmla="*/ 2579382 w 3743843"/>
              <a:gd name="connsiteY100" fmla="*/ 969156 h 1471152"/>
              <a:gd name="connsiteX101" fmla="*/ 2581552 w 3743843"/>
              <a:gd name="connsiteY101" fmla="*/ 959434 h 1471152"/>
              <a:gd name="connsiteX102" fmla="*/ 2592566 w 3743843"/>
              <a:gd name="connsiteY102" fmla="*/ 930594 h 1471152"/>
              <a:gd name="connsiteX103" fmla="*/ 2598961 w 3743843"/>
              <a:gd name="connsiteY103" fmla="*/ 741133 h 1471152"/>
              <a:gd name="connsiteX104" fmla="*/ 2596145 w 3743843"/>
              <a:gd name="connsiteY104" fmla="*/ 716934 h 1471152"/>
              <a:gd name="connsiteX105" fmla="*/ 2600716 w 3743843"/>
              <a:gd name="connsiteY105" fmla="*/ 694420 h 1471152"/>
              <a:gd name="connsiteX106" fmla="*/ 2611892 w 3743843"/>
              <a:gd name="connsiteY106" fmla="*/ 542690 h 1471152"/>
              <a:gd name="connsiteX107" fmla="*/ 2619119 w 3743843"/>
              <a:gd name="connsiteY107" fmla="*/ 164322 h 1471152"/>
              <a:gd name="connsiteX108" fmla="*/ 2624486 w 3743843"/>
              <a:gd name="connsiteY108" fmla="*/ 74519 h 1471152"/>
              <a:gd name="connsiteX109" fmla="*/ 2628308 w 3743843"/>
              <a:gd name="connsiteY109" fmla="*/ 32047 h 1471152"/>
              <a:gd name="connsiteX110" fmla="*/ 2650657 w 3743843"/>
              <a:gd name="connsiteY110" fmla="*/ 3795 h 1471152"/>
              <a:gd name="connsiteX111" fmla="*/ 2673055 w 3743843"/>
              <a:gd name="connsiteY111" fmla="*/ 2529 h 1471152"/>
              <a:gd name="connsiteX112" fmla="*/ 2694276 w 3743843"/>
              <a:gd name="connsiteY112" fmla="*/ 24659 h 1471152"/>
              <a:gd name="connsiteX113" fmla="*/ 2708072 w 3743843"/>
              <a:gd name="connsiteY113" fmla="*/ 89550 h 1471152"/>
              <a:gd name="connsiteX114" fmla="*/ 2711512 w 3743843"/>
              <a:gd name="connsiteY114" fmla="*/ 117701 h 1471152"/>
              <a:gd name="connsiteX115" fmla="*/ 2721014 w 3743843"/>
              <a:gd name="connsiteY115" fmla="*/ 457484 h 1471152"/>
              <a:gd name="connsiteX116" fmla="*/ 2724593 w 3743843"/>
              <a:gd name="connsiteY116" fmla="*/ 683521 h 1471152"/>
              <a:gd name="connsiteX117" fmla="*/ 2733621 w 3743843"/>
              <a:gd name="connsiteY117" fmla="*/ 693242 h 1471152"/>
              <a:gd name="connsiteX118" fmla="*/ 2738100 w 3743843"/>
              <a:gd name="connsiteY118" fmla="*/ 718827 h 1471152"/>
              <a:gd name="connsiteX119" fmla="*/ 2733713 w 3743843"/>
              <a:gd name="connsiteY119" fmla="*/ 820242 h 1471152"/>
              <a:gd name="connsiteX120" fmla="*/ 2733852 w 3743843"/>
              <a:gd name="connsiteY120" fmla="*/ 917086 h 1471152"/>
              <a:gd name="connsiteX121" fmla="*/ 2743688 w 3743843"/>
              <a:gd name="connsiteY121" fmla="*/ 932441 h 1471152"/>
              <a:gd name="connsiteX122" fmla="*/ 2753501 w 3743843"/>
              <a:gd name="connsiteY122" fmla="*/ 954654 h 1471152"/>
              <a:gd name="connsiteX123" fmla="*/ 2800904 w 3743843"/>
              <a:gd name="connsiteY123" fmla="*/ 972619 h 1471152"/>
              <a:gd name="connsiteX124" fmla="*/ 2851448 w 3743843"/>
              <a:gd name="connsiteY124" fmla="*/ 986497 h 1471152"/>
              <a:gd name="connsiteX125" fmla="*/ 2934709 w 3743843"/>
              <a:gd name="connsiteY125" fmla="*/ 1000536 h 1471152"/>
              <a:gd name="connsiteX126" fmla="*/ 3049765 w 3743843"/>
              <a:gd name="connsiteY126" fmla="*/ 1022357 h 1471152"/>
              <a:gd name="connsiteX127" fmla="*/ 3078073 w 3743843"/>
              <a:gd name="connsiteY127" fmla="*/ 1035265 h 1471152"/>
              <a:gd name="connsiteX128" fmla="*/ 3098138 w 3743843"/>
              <a:gd name="connsiteY128" fmla="*/ 1042770 h 1471152"/>
              <a:gd name="connsiteX129" fmla="*/ 3098138 w 3743843"/>
              <a:gd name="connsiteY129" fmla="*/ 1065791 h 1471152"/>
              <a:gd name="connsiteX130" fmla="*/ 3098138 w 3743843"/>
              <a:gd name="connsiteY130" fmla="*/ 1088836 h 1471152"/>
              <a:gd name="connsiteX131" fmla="*/ 3120813 w 3743843"/>
              <a:gd name="connsiteY131" fmla="*/ 1090845 h 1471152"/>
              <a:gd name="connsiteX132" fmla="*/ 3263184 w 3743843"/>
              <a:gd name="connsiteY132" fmla="*/ 1096825 h 1471152"/>
              <a:gd name="connsiteX133" fmla="*/ 3397404 w 3743843"/>
              <a:gd name="connsiteY133" fmla="*/ 1104099 h 1471152"/>
              <a:gd name="connsiteX134" fmla="*/ 3482652 w 3743843"/>
              <a:gd name="connsiteY134" fmla="*/ 1132916 h 1471152"/>
              <a:gd name="connsiteX135" fmla="*/ 3620497 w 3743843"/>
              <a:gd name="connsiteY135" fmla="*/ 1183370 h 1471152"/>
              <a:gd name="connsiteX136" fmla="*/ 3707430 w 3743843"/>
              <a:gd name="connsiteY136" fmla="*/ 1219230 h 1471152"/>
              <a:gd name="connsiteX137" fmla="*/ 3738047 w 3743843"/>
              <a:gd name="connsiteY137" fmla="*/ 1234516 h 1471152"/>
              <a:gd name="connsiteX138" fmla="*/ 3743843 w 3743843"/>
              <a:gd name="connsiteY138" fmla="*/ 1256060 h 1471152"/>
              <a:gd name="connsiteX139" fmla="*/ 3740218 w 3743843"/>
              <a:gd name="connsiteY139" fmla="*/ 1279867 h 1471152"/>
              <a:gd name="connsiteX140" fmla="*/ 3740218 w 3743843"/>
              <a:gd name="connsiteY140" fmla="*/ 1345168 h 1471152"/>
              <a:gd name="connsiteX141" fmla="*/ 3743843 w 3743843"/>
              <a:gd name="connsiteY141" fmla="*/ 1385277 h 1471152"/>
              <a:gd name="connsiteX142" fmla="*/ 3738440 w 3743843"/>
              <a:gd name="connsiteY142" fmla="*/ 1423169 h 1471152"/>
              <a:gd name="connsiteX143" fmla="*/ 3734561 w 3743843"/>
              <a:gd name="connsiteY143" fmla="*/ 1471152 h 1471152"/>
              <a:gd name="connsiteX0" fmla="*/ 3734561 w 3743843"/>
              <a:gd name="connsiteY0" fmla="*/ 1471615 h 1471615"/>
              <a:gd name="connsiteX1" fmla="*/ 0 w 3743843"/>
              <a:gd name="connsiteY1" fmla="*/ 1450897 h 1471615"/>
              <a:gd name="connsiteX2" fmla="*/ 17507 w 3743843"/>
              <a:gd name="connsiteY2" fmla="*/ 1295616 h 1471615"/>
              <a:gd name="connsiteX3" fmla="*/ 31666 w 3743843"/>
              <a:gd name="connsiteY3" fmla="*/ 1123473 h 1471615"/>
              <a:gd name="connsiteX4" fmla="*/ 71665 w 3743843"/>
              <a:gd name="connsiteY4" fmla="*/ 928886 h 1471615"/>
              <a:gd name="connsiteX5" fmla="*/ 73106 w 3743843"/>
              <a:gd name="connsiteY5" fmla="*/ 708945 h 1471615"/>
              <a:gd name="connsiteX6" fmla="*/ 70850 w 3743843"/>
              <a:gd name="connsiteY6" fmla="*/ 571093 h 1471615"/>
              <a:gd name="connsiteX7" fmla="*/ 72250 w 3743843"/>
              <a:gd name="connsiteY7" fmla="*/ 499811 h 1471615"/>
              <a:gd name="connsiteX8" fmla="*/ 110869 w 3743843"/>
              <a:gd name="connsiteY8" fmla="*/ 471385 h 1471615"/>
              <a:gd name="connsiteX9" fmla="*/ 151628 w 3743843"/>
              <a:gd name="connsiteY9" fmla="*/ 468130 h 1471615"/>
              <a:gd name="connsiteX10" fmla="*/ 170695 w 3743843"/>
              <a:gd name="connsiteY10" fmla="*/ 463581 h 1471615"/>
              <a:gd name="connsiteX11" fmla="*/ 176137 w 3743843"/>
              <a:gd name="connsiteY11" fmla="*/ 446425 h 1471615"/>
              <a:gd name="connsiteX12" fmla="*/ 181679 w 3743843"/>
              <a:gd name="connsiteY12" fmla="*/ 430099 h 1471615"/>
              <a:gd name="connsiteX13" fmla="*/ 188811 w 3743843"/>
              <a:gd name="connsiteY13" fmla="*/ 409664 h 1471615"/>
              <a:gd name="connsiteX14" fmla="*/ 196061 w 3743843"/>
              <a:gd name="connsiteY14" fmla="*/ 386088 h 1471615"/>
              <a:gd name="connsiteX15" fmla="*/ 220687 w 3743843"/>
              <a:gd name="connsiteY15" fmla="*/ 324828 h 1471615"/>
              <a:gd name="connsiteX16" fmla="*/ 255656 w 3743843"/>
              <a:gd name="connsiteY16" fmla="*/ 298643 h 1471615"/>
              <a:gd name="connsiteX17" fmla="*/ 279473 w 3743843"/>
              <a:gd name="connsiteY17" fmla="*/ 286312 h 1471615"/>
              <a:gd name="connsiteX18" fmla="*/ 279505 w 3743843"/>
              <a:gd name="connsiteY18" fmla="*/ 264561 h 1471615"/>
              <a:gd name="connsiteX19" fmla="*/ 287989 w 3743843"/>
              <a:gd name="connsiteY19" fmla="*/ 232233 h 1471615"/>
              <a:gd name="connsiteX20" fmla="*/ 300231 w 3743843"/>
              <a:gd name="connsiteY20" fmla="*/ 224013 h 1471615"/>
              <a:gd name="connsiteX21" fmla="*/ 315777 w 3743843"/>
              <a:gd name="connsiteY21" fmla="*/ 276753 h 1471615"/>
              <a:gd name="connsiteX22" fmla="*/ 336553 w 3743843"/>
              <a:gd name="connsiteY22" fmla="*/ 305085 h 1471615"/>
              <a:gd name="connsiteX23" fmla="*/ 390188 w 3743843"/>
              <a:gd name="connsiteY23" fmla="*/ 396040 h 1471615"/>
              <a:gd name="connsiteX24" fmla="*/ 396051 w 3743843"/>
              <a:gd name="connsiteY24" fmla="*/ 413566 h 1471615"/>
              <a:gd name="connsiteX25" fmla="*/ 398683 w 3743843"/>
              <a:gd name="connsiteY25" fmla="*/ 431785 h 1471615"/>
              <a:gd name="connsiteX26" fmla="*/ 401816 w 3743843"/>
              <a:gd name="connsiteY26" fmla="*/ 451805 h 1471615"/>
              <a:gd name="connsiteX27" fmla="*/ 508041 w 3743843"/>
              <a:gd name="connsiteY27" fmla="*/ 458594 h 1471615"/>
              <a:gd name="connsiteX28" fmla="*/ 535326 w 3743843"/>
              <a:gd name="connsiteY28" fmla="*/ 426451 h 1471615"/>
              <a:gd name="connsiteX29" fmla="*/ 571925 w 3743843"/>
              <a:gd name="connsiteY29" fmla="*/ 422364 h 1471615"/>
              <a:gd name="connsiteX30" fmla="*/ 618825 w 3743843"/>
              <a:gd name="connsiteY30" fmla="*/ 416684 h 1471615"/>
              <a:gd name="connsiteX31" fmla="*/ 670955 w 3743843"/>
              <a:gd name="connsiteY31" fmla="*/ 407517 h 1471615"/>
              <a:gd name="connsiteX32" fmla="*/ 713066 w 3743843"/>
              <a:gd name="connsiteY32" fmla="*/ 398511 h 1471615"/>
              <a:gd name="connsiteX33" fmla="*/ 726811 w 3743843"/>
              <a:gd name="connsiteY33" fmla="*/ 367477 h 1471615"/>
              <a:gd name="connsiteX34" fmla="*/ 744466 w 3743843"/>
              <a:gd name="connsiteY34" fmla="*/ 304069 h 1471615"/>
              <a:gd name="connsiteX35" fmla="*/ 756833 w 3743843"/>
              <a:gd name="connsiteY35" fmla="*/ 282318 h 1471615"/>
              <a:gd name="connsiteX36" fmla="*/ 777685 w 3743843"/>
              <a:gd name="connsiteY36" fmla="*/ 252461 h 1471615"/>
              <a:gd name="connsiteX37" fmla="*/ 847404 w 3743843"/>
              <a:gd name="connsiteY37" fmla="*/ 211521 h 1471615"/>
              <a:gd name="connsiteX38" fmla="*/ 863544 w 3743843"/>
              <a:gd name="connsiteY38" fmla="*/ 199006 h 1471615"/>
              <a:gd name="connsiteX39" fmla="*/ 869042 w 3743843"/>
              <a:gd name="connsiteY39" fmla="*/ 169496 h 1471615"/>
              <a:gd name="connsiteX40" fmla="*/ 876835 w 3743843"/>
              <a:gd name="connsiteY40" fmla="*/ 129086 h 1471615"/>
              <a:gd name="connsiteX41" fmla="*/ 900580 w 3743843"/>
              <a:gd name="connsiteY41" fmla="*/ 136545 h 1471615"/>
              <a:gd name="connsiteX42" fmla="*/ 906449 w 3743843"/>
              <a:gd name="connsiteY42" fmla="*/ 160351 h 1471615"/>
              <a:gd name="connsiteX43" fmla="*/ 910742 w 3743843"/>
              <a:gd name="connsiteY43" fmla="*/ 173259 h 1471615"/>
              <a:gd name="connsiteX44" fmla="*/ 912912 w 3743843"/>
              <a:gd name="connsiteY44" fmla="*/ 197620 h 1471615"/>
              <a:gd name="connsiteX45" fmla="*/ 933732 w 3743843"/>
              <a:gd name="connsiteY45" fmla="*/ 217040 h 1471615"/>
              <a:gd name="connsiteX46" fmla="*/ 1012274 w 3743843"/>
              <a:gd name="connsiteY46" fmla="*/ 283264 h 1471615"/>
              <a:gd name="connsiteX47" fmla="*/ 1015204 w 3743843"/>
              <a:gd name="connsiteY47" fmla="*/ 288137 h 1471615"/>
              <a:gd name="connsiteX48" fmla="*/ 1046902 w 3743843"/>
              <a:gd name="connsiteY48" fmla="*/ 381609 h 1471615"/>
              <a:gd name="connsiteX49" fmla="*/ 1049340 w 3743843"/>
              <a:gd name="connsiteY49" fmla="*/ 406339 h 1471615"/>
              <a:gd name="connsiteX50" fmla="*/ 1067990 w 3743843"/>
              <a:gd name="connsiteY50" fmla="*/ 419177 h 1471615"/>
              <a:gd name="connsiteX51" fmla="*/ 1101879 w 3743843"/>
              <a:gd name="connsiteY51" fmla="*/ 437973 h 1471615"/>
              <a:gd name="connsiteX52" fmla="*/ 1158968 w 3743843"/>
              <a:gd name="connsiteY52" fmla="*/ 464366 h 1471615"/>
              <a:gd name="connsiteX53" fmla="*/ 1200823 w 3743843"/>
              <a:gd name="connsiteY53" fmla="*/ 484779 h 1471615"/>
              <a:gd name="connsiteX54" fmla="*/ 1254273 w 3743843"/>
              <a:gd name="connsiteY54" fmla="*/ 485310 h 1471615"/>
              <a:gd name="connsiteX55" fmla="*/ 1307724 w 3743843"/>
              <a:gd name="connsiteY55" fmla="*/ 485841 h 1471615"/>
              <a:gd name="connsiteX56" fmla="*/ 1310420 w 3743843"/>
              <a:gd name="connsiteY56" fmla="*/ 470047 h 1471615"/>
              <a:gd name="connsiteX57" fmla="*/ 1316396 w 3743843"/>
              <a:gd name="connsiteY57" fmla="*/ 450096 h 1471615"/>
              <a:gd name="connsiteX58" fmla="*/ 1322265 w 3743843"/>
              <a:gd name="connsiteY58" fmla="*/ 431439 h 1471615"/>
              <a:gd name="connsiteX59" fmla="*/ 1373772 w 3743843"/>
              <a:gd name="connsiteY59" fmla="*/ 363621 h 1471615"/>
              <a:gd name="connsiteX60" fmla="*/ 1385917 w 3743843"/>
              <a:gd name="connsiteY60" fmla="*/ 346164 h 1471615"/>
              <a:gd name="connsiteX61" fmla="*/ 1389237 w 3743843"/>
              <a:gd name="connsiteY61" fmla="*/ 329677 h 1471615"/>
              <a:gd name="connsiteX62" fmla="*/ 1393772 w 3743843"/>
              <a:gd name="connsiteY62" fmla="*/ 317439 h 1471615"/>
              <a:gd name="connsiteX63" fmla="*/ 1399411 w 3743843"/>
              <a:gd name="connsiteY63" fmla="*/ 307187 h 1471615"/>
              <a:gd name="connsiteX64" fmla="*/ 1418552 w 3743843"/>
              <a:gd name="connsiteY64" fmla="*/ 343139 h 1471615"/>
              <a:gd name="connsiteX65" fmla="*/ 1436393 w 3743843"/>
              <a:gd name="connsiteY65" fmla="*/ 369532 h 1471615"/>
              <a:gd name="connsiteX66" fmla="*/ 1482765 w 3743843"/>
              <a:gd name="connsiteY66" fmla="*/ 470416 h 1471615"/>
              <a:gd name="connsiteX67" fmla="*/ 1489174 w 3743843"/>
              <a:gd name="connsiteY67" fmla="*/ 502166 h 1471615"/>
              <a:gd name="connsiteX68" fmla="*/ 1519438 w 3743843"/>
              <a:gd name="connsiteY68" fmla="*/ 493092 h 1471615"/>
              <a:gd name="connsiteX69" fmla="*/ 1581004 w 3743843"/>
              <a:gd name="connsiteY69" fmla="*/ 494431 h 1471615"/>
              <a:gd name="connsiteX70" fmla="*/ 1610836 w 3743843"/>
              <a:gd name="connsiteY70" fmla="*/ 507593 h 1471615"/>
              <a:gd name="connsiteX71" fmla="*/ 1637136 w 3743843"/>
              <a:gd name="connsiteY71" fmla="*/ 521355 h 1471615"/>
              <a:gd name="connsiteX72" fmla="*/ 1648819 w 3743843"/>
              <a:gd name="connsiteY72" fmla="*/ 551673 h 1471615"/>
              <a:gd name="connsiteX73" fmla="*/ 1647041 w 3743843"/>
              <a:gd name="connsiteY73" fmla="*/ 611686 h 1471615"/>
              <a:gd name="connsiteX74" fmla="*/ 1645032 w 3743843"/>
              <a:gd name="connsiteY74" fmla="*/ 698624 h 1471615"/>
              <a:gd name="connsiteX75" fmla="*/ 1646764 w 3743843"/>
              <a:gd name="connsiteY75" fmla="*/ 780874 h 1471615"/>
              <a:gd name="connsiteX76" fmla="*/ 1653114 w 3743843"/>
              <a:gd name="connsiteY76" fmla="*/ 841857 h 1471615"/>
              <a:gd name="connsiteX77" fmla="*/ 1658817 w 3743843"/>
              <a:gd name="connsiteY77" fmla="*/ 888223 h 1471615"/>
              <a:gd name="connsiteX78" fmla="*/ 1706751 w 3743843"/>
              <a:gd name="connsiteY78" fmla="*/ 869497 h 1471615"/>
              <a:gd name="connsiteX79" fmla="*/ 1764129 w 3743843"/>
              <a:gd name="connsiteY79" fmla="*/ 880973 h 1471615"/>
              <a:gd name="connsiteX80" fmla="*/ 1803082 w 3743843"/>
              <a:gd name="connsiteY80" fmla="*/ 925746 h 1471615"/>
              <a:gd name="connsiteX81" fmla="*/ 1808415 w 3743843"/>
              <a:gd name="connsiteY81" fmla="*/ 943157 h 1471615"/>
              <a:gd name="connsiteX82" fmla="*/ 1813865 w 3743843"/>
              <a:gd name="connsiteY82" fmla="*/ 961606 h 1471615"/>
              <a:gd name="connsiteX83" fmla="*/ 1819914 w 3743843"/>
              <a:gd name="connsiteY83" fmla="*/ 975276 h 1471615"/>
              <a:gd name="connsiteX84" fmla="*/ 1966834 w 3743843"/>
              <a:gd name="connsiteY84" fmla="*/ 984605 h 1471615"/>
              <a:gd name="connsiteX85" fmla="*/ 1989439 w 3743843"/>
              <a:gd name="connsiteY85" fmla="*/ 976223 h 1471615"/>
              <a:gd name="connsiteX86" fmla="*/ 2026452 w 3743843"/>
              <a:gd name="connsiteY86" fmla="*/ 961306 h 1471615"/>
              <a:gd name="connsiteX87" fmla="*/ 2062148 w 3743843"/>
              <a:gd name="connsiteY87" fmla="*/ 953824 h 1471615"/>
              <a:gd name="connsiteX88" fmla="*/ 2110452 w 3743843"/>
              <a:gd name="connsiteY88" fmla="*/ 946435 h 1471615"/>
              <a:gd name="connsiteX89" fmla="*/ 2152129 w 3743843"/>
              <a:gd name="connsiteY89" fmla="*/ 943203 h 1471615"/>
              <a:gd name="connsiteX90" fmla="*/ 2215811 w 3743843"/>
              <a:gd name="connsiteY90" fmla="*/ 946851 h 1471615"/>
              <a:gd name="connsiteX91" fmla="*/ 2236707 w 3743843"/>
              <a:gd name="connsiteY91" fmla="*/ 967748 h 1471615"/>
              <a:gd name="connsiteX92" fmla="*/ 2245481 w 3743843"/>
              <a:gd name="connsiteY92" fmla="*/ 988068 h 1471615"/>
              <a:gd name="connsiteX93" fmla="*/ 2282632 w 3743843"/>
              <a:gd name="connsiteY93" fmla="*/ 998413 h 1471615"/>
              <a:gd name="connsiteX94" fmla="*/ 2313180 w 3743843"/>
              <a:gd name="connsiteY94" fmla="*/ 1000006 h 1471615"/>
              <a:gd name="connsiteX95" fmla="*/ 2330428 w 3743843"/>
              <a:gd name="connsiteY95" fmla="*/ 985090 h 1471615"/>
              <a:gd name="connsiteX96" fmla="*/ 2360491 w 3743843"/>
              <a:gd name="connsiteY96" fmla="*/ 970150 h 1471615"/>
              <a:gd name="connsiteX97" fmla="*/ 2402306 w 3743843"/>
              <a:gd name="connsiteY97" fmla="*/ 989200 h 1471615"/>
              <a:gd name="connsiteX98" fmla="*/ 2451903 w 3743843"/>
              <a:gd name="connsiteY98" fmla="*/ 983750 h 1471615"/>
              <a:gd name="connsiteX99" fmla="*/ 2527707 w 3743843"/>
              <a:gd name="connsiteY99" fmla="*/ 970796 h 1471615"/>
              <a:gd name="connsiteX100" fmla="*/ 2579382 w 3743843"/>
              <a:gd name="connsiteY100" fmla="*/ 969619 h 1471615"/>
              <a:gd name="connsiteX101" fmla="*/ 2581552 w 3743843"/>
              <a:gd name="connsiteY101" fmla="*/ 959897 h 1471615"/>
              <a:gd name="connsiteX102" fmla="*/ 2592566 w 3743843"/>
              <a:gd name="connsiteY102" fmla="*/ 931057 h 1471615"/>
              <a:gd name="connsiteX103" fmla="*/ 2598961 w 3743843"/>
              <a:gd name="connsiteY103" fmla="*/ 741596 h 1471615"/>
              <a:gd name="connsiteX104" fmla="*/ 2596145 w 3743843"/>
              <a:gd name="connsiteY104" fmla="*/ 717397 h 1471615"/>
              <a:gd name="connsiteX105" fmla="*/ 2600716 w 3743843"/>
              <a:gd name="connsiteY105" fmla="*/ 694883 h 1471615"/>
              <a:gd name="connsiteX106" fmla="*/ 2611892 w 3743843"/>
              <a:gd name="connsiteY106" fmla="*/ 543153 h 1471615"/>
              <a:gd name="connsiteX107" fmla="*/ 2619119 w 3743843"/>
              <a:gd name="connsiteY107" fmla="*/ 164785 h 1471615"/>
              <a:gd name="connsiteX108" fmla="*/ 2624486 w 3743843"/>
              <a:gd name="connsiteY108" fmla="*/ 74982 h 1471615"/>
              <a:gd name="connsiteX109" fmla="*/ 2632118 w 3743843"/>
              <a:gd name="connsiteY109" fmla="*/ 40130 h 1471615"/>
              <a:gd name="connsiteX110" fmla="*/ 2650657 w 3743843"/>
              <a:gd name="connsiteY110" fmla="*/ 4258 h 1471615"/>
              <a:gd name="connsiteX111" fmla="*/ 2673055 w 3743843"/>
              <a:gd name="connsiteY111" fmla="*/ 2992 h 1471615"/>
              <a:gd name="connsiteX112" fmla="*/ 2694276 w 3743843"/>
              <a:gd name="connsiteY112" fmla="*/ 25122 h 1471615"/>
              <a:gd name="connsiteX113" fmla="*/ 2708072 w 3743843"/>
              <a:gd name="connsiteY113" fmla="*/ 90013 h 1471615"/>
              <a:gd name="connsiteX114" fmla="*/ 2711512 w 3743843"/>
              <a:gd name="connsiteY114" fmla="*/ 118164 h 1471615"/>
              <a:gd name="connsiteX115" fmla="*/ 2721014 w 3743843"/>
              <a:gd name="connsiteY115" fmla="*/ 457947 h 1471615"/>
              <a:gd name="connsiteX116" fmla="*/ 2724593 w 3743843"/>
              <a:gd name="connsiteY116" fmla="*/ 683984 h 1471615"/>
              <a:gd name="connsiteX117" fmla="*/ 2733621 w 3743843"/>
              <a:gd name="connsiteY117" fmla="*/ 693705 h 1471615"/>
              <a:gd name="connsiteX118" fmla="*/ 2738100 w 3743843"/>
              <a:gd name="connsiteY118" fmla="*/ 719290 h 1471615"/>
              <a:gd name="connsiteX119" fmla="*/ 2733713 w 3743843"/>
              <a:gd name="connsiteY119" fmla="*/ 820705 h 1471615"/>
              <a:gd name="connsiteX120" fmla="*/ 2733852 w 3743843"/>
              <a:gd name="connsiteY120" fmla="*/ 917549 h 1471615"/>
              <a:gd name="connsiteX121" fmla="*/ 2743688 w 3743843"/>
              <a:gd name="connsiteY121" fmla="*/ 932904 h 1471615"/>
              <a:gd name="connsiteX122" fmla="*/ 2753501 w 3743843"/>
              <a:gd name="connsiteY122" fmla="*/ 955117 h 1471615"/>
              <a:gd name="connsiteX123" fmla="*/ 2800904 w 3743843"/>
              <a:gd name="connsiteY123" fmla="*/ 973082 h 1471615"/>
              <a:gd name="connsiteX124" fmla="*/ 2851448 w 3743843"/>
              <a:gd name="connsiteY124" fmla="*/ 986960 h 1471615"/>
              <a:gd name="connsiteX125" fmla="*/ 2934709 w 3743843"/>
              <a:gd name="connsiteY125" fmla="*/ 1000999 h 1471615"/>
              <a:gd name="connsiteX126" fmla="*/ 3049765 w 3743843"/>
              <a:gd name="connsiteY126" fmla="*/ 1022820 h 1471615"/>
              <a:gd name="connsiteX127" fmla="*/ 3078073 w 3743843"/>
              <a:gd name="connsiteY127" fmla="*/ 1035728 h 1471615"/>
              <a:gd name="connsiteX128" fmla="*/ 3098138 w 3743843"/>
              <a:gd name="connsiteY128" fmla="*/ 1043233 h 1471615"/>
              <a:gd name="connsiteX129" fmla="*/ 3098138 w 3743843"/>
              <a:gd name="connsiteY129" fmla="*/ 1066254 h 1471615"/>
              <a:gd name="connsiteX130" fmla="*/ 3098138 w 3743843"/>
              <a:gd name="connsiteY130" fmla="*/ 1089299 h 1471615"/>
              <a:gd name="connsiteX131" fmla="*/ 3120813 w 3743843"/>
              <a:gd name="connsiteY131" fmla="*/ 1091308 h 1471615"/>
              <a:gd name="connsiteX132" fmla="*/ 3263184 w 3743843"/>
              <a:gd name="connsiteY132" fmla="*/ 1097288 h 1471615"/>
              <a:gd name="connsiteX133" fmla="*/ 3397404 w 3743843"/>
              <a:gd name="connsiteY133" fmla="*/ 1104562 h 1471615"/>
              <a:gd name="connsiteX134" fmla="*/ 3482652 w 3743843"/>
              <a:gd name="connsiteY134" fmla="*/ 1133379 h 1471615"/>
              <a:gd name="connsiteX135" fmla="*/ 3620497 w 3743843"/>
              <a:gd name="connsiteY135" fmla="*/ 1183833 h 1471615"/>
              <a:gd name="connsiteX136" fmla="*/ 3707430 w 3743843"/>
              <a:gd name="connsiteY136" fmla="*/ 1219693 h 1471615"/>
              <a:gd name="connsiteX137" fmla="*/ 3738047 w 3743843"/>
              <a:gd name="connsiteY137" fmla="*/ 1234979 h 1471615"/>
              <a:gd name="connsiteX138" fmla="*/ 3743843 w 3743843"/>
              <a:gd name="connsiteY138" fmla="*/ 1256523 h 1471615"/>
              <a:gd name="connsiteX139" fmla="*/ 3740218 w 3743843"/>
              <a:gd name="connsiteY139" fmla="*/ 1280330 h 1471615"/>
              <a:gd name="connsiteX140" fmla="*/ 3740218 w 3743843"/>
              <a:gd name="connsiteY140" fmla="*/ 1345631 h 1471615"/>
              <a:gd name="connsiteX141" fmla="*/ 3743843 w 3743843"/>
              <a:gd name="connsiteY141" fmla="*/ 1385740 h 1471615"/>
              <a:gd name="connsiteX142" fmla="*/ 3738440 w 3743843"/>
              <a:gd name="connsiteY142" fmla="*/ 1423632 h 1471615"/>
              <a:gd name="connsiteX143" fmla="*/ 3734561 w 3743843"/>
              <a:gd name="connsiteY143" fmla="*/ 1471615 h 1471615"/>
              <a:gd name="connsiteX0" fmla="*/ 3734561 w 3743843"/>
              <a:gd name="connsiteY0" fmla="*/ 1471615 h 1471615"/>
              <a:gd name="connsiteX1" fmla="*/ 0 w 3743843"/>
              <a:gd name="connsiteY1" fmla="*/ 1450897 h 1471615"/>
              <a:gd name="connsiteX2" fmla="*/ 17507 w 3743843"/>
              <a:gd name="connsiteY2" fmla="*/ 1295616 h 1471615"/>
              <a:gd name="connsiteX3" fmla="*/ 31666 w 3743843"/>
              <a:gd name="connsiteY3" fmla="*/ 1123473 h 1471615"/>
              <a:gd name="connsiteX4" fmla="*/ 71665 w 3743843"/>
              <a:gd name="connsiteY4" fmla="*/ 928886 h 1471615"/>
              <a:gd name="connsiteX5" fmla="*/ 73106 w 3743843"/>
              <a:gd name="connsiteY5" fmla="*/ 708945 h 1471615"/>
              <a:gd name="connsiteX6" fmla="*/ 70850 w 3743843"/>
              <a:gd name="connsiteY6" fmla="*/ 571093 h 1471615"/>
              <a:gd name="connsiteX7" fmla="*/ 72250 w 3743843"/>
              <a:gd name="connsiteY7" fmla="*/ 499811 h 1471615"/>
              <a:gd name="connsiteX8" fmla="*/ 110869 w 3743843"/>
              <a:gd name="connsiteY8" fmla="*/ 471385 h 1471615"/>
              <a:gd name="connsiteX9" fmla="*/ 151628 w 3743843"/>
              <a:gd name="connsiteY9" fmla="*/ 468130 h 1471615"/>
              <a:gd name="connsiteX10" fmla="*/ 170695 w 3743843"/>
              <a:gd name="connsiteY10" fmla="*/ 463581 h 1471615"/>
              <a:gd name="connsiteX11" fmla="*/ 176137 w 3743843"/>
              <a:gd name="connsiteY11" fmla="*/ 446425 h 1471615"/>
              <a:gd name="connsiteX12" fmla="*/ 181679 w 3743843"/>
              <a:gd name="connsiteY12" fmla="*/ 430099 h 1471615"/>
              <a:gd name="connsiteX13" fmla="*/ 188811 w 3743843"/>
              <a:gd name="connsiteY13" fmla="*/ 409664 h 1471615"/>
              <a:gd name="connsiteX14" fmla="*/ 196061 w 3743843"/>
              <a:gd name="connsiteY14" fmla="*/ 386088 h 1471615"/>
              <a:gd name="connsiteX15" fmla="*/ 220687 w 3743843"/>
              <a:gd name="connsiteY15" fmla="*/ 324828 h 1471615"/>
              <a:gd name="connsiteX16" fmla="*/ 255656 w 3743843"/>
              <a:gd name="connsiteY16" fmla="*/ 298643 h 1471615"/>
              <a:gd name="connsiteX17" fmla="*/ 279473 w 3743843"/>
              <a:gd name="connsiteY17" fmla="*/ 286312 h 1471615"/>
              <a:gd name="connsiteX18" fmla="*/ 279505 w 3743843"/>
              <a:gd name="connsiteY18" fmla="*/ 264561 h 1471615"/>
              <a:gd name="connsiteX19" fmla="*/ 287989 w 3743843"/>
              <a:gd name="connsiteY19" fmla="*/ 232233 h 1471615"/>
              <a:gd name="connsiteX20" fmla="*/ 300231 w 3743843"/>
              <a:gd name="connsiteY20" fmla="*/ 224013 h 1471615"/>
              <a:gd name="connsiteX21" fmla="*/ 315777 w 3743843"/>
              <a:gd name="connsiteY21" fmla="*/ 276753 h 1471615"/>
              <a:gd name="connsiteX22" fmla="*/ 336553 w 3743843"/>
              <a:gd name="connsiteY22" fmla="*/ 305085 h 1471615"/>
              <a:gd name="connsiteX23" fmla="*/ 390188 w 3743843"/>
              <a:gd name="connsiteY23" fmla="*/ 396040 h 1471615"/>
              <a:gd name="connsiteX24" fmla="*/ 396051 w 3743843"/>
              <a:gd name="connsiteY24" fmla="*/ 413566 h 1471615"/>
              <a:gd name="connsiteX25" fmla="*/ 398683 w 3743843"/>
              <a:gd name="connsiteY25" fmla="*/ 431785 h 1471615"/>
              <a:gd name="connsiteX26" fmla="*/ 401816 w 3743843"/>
              <a:gd name="connsiteY26" fmla="*/ 451805 h 1471615"/>
              <a:gd name="connsiteX27" fmla="*/ 508041 w 3743843"/>
              <a:gd name="connsiteY27" fmla="*/ 458594 h 1471615"/>
              <a:gd name="connsiteX28" fmla="*/ 535326 w 3743843"/>
              <a:gd name="connsiteY28" fmla="*/ 426451 h 1471615"/>
              <a:gd name="connsiteX29" fmla="*/ 571925 w 3743843"/>
              <a:gd name="connsiteY29" fmla="*/ 422364 h 1471615"/>
              <a:gd name="connsiteX30" fmla="*/ 618825 w 3743843"/>
              <a:gd name="connsiteY30" fmla="*/ 416684 h 1471615"/>
              <a:gd name="connsiteX31" fmla="*/ 670955 w 3743843"/>
              <a:gd name="connsiteY31" fmla="*/ 407517 h 1471615"/>
              <a:gd name="connsiteX32" fmla="*/ 713066 w 3743843"/>
              <a:gd name="connsiteY32" fmla="*/ 398511 h 1471615"/>
              <a:gd name="connsiteX33" fmla="*/ 726811 w 3743843"/>
              <a:gd name="connsiteY33" fmla="*/ 367477 h 1471615"/>
              <a:gd name="connsiteX34" fmla="*/ 744466 w 3743843"/>
              <a:gd name="connsiteY34" fmla="*/ 304069 h 1471615"/>
              <a:gd name="connsiteX35" fmla="*/ 756833 w 3743843"/>
              <a:gd name="connsiteY35" fmla="*/ 282318 h 1471615"/>
              <a:gd name="connsiteX36" fmla="*/ 777685 w 3743843"/>
              <a:gd name="connsiteY36" fmla="*/ 252461 h 1471615"/>
              <a:gd name="connsiteX37" fmla="*/ 847404 w 3743843"/>
              <a:gd name="connsiteY37" fmla="*/ 211521 h 1471615"/>
              <a:gd name="connsiteX38" fmla="*/ 863544 w 3743843"/>
              <a:gd name="connsiteY38" fmla="*/ 199006 h 1471615"/>
              <a:gd name="connsiteX39" fmla="*/ 869042 w 3743843"/>
              <a:gd name="connsiteY39" fmla="*/ 169496 h 1471615"/>
              <a:gd name="connsiteX40" fmla="*/ 876835 w 3743843"/>
              <a:gd name="connsiteY40" fmla="*/ 129086 h 1471615"/>
              <a:gd name="connsiteX41" fmla="*/ 900580 w 3743843"/>
              <a:gd name="connsiteY41" fmla="*/ 136545 h 1471615"/>
              <a:gd name="connsiteX42" fmla="*/ 906449 w 3743843"/>
              <a:gd name="connsiteY42" fmla="*/ 160351 h 1471615"/>
              <a:gd name="connsiteX43" fmla="*/ 910742 w 3743843"/>
              <a:gd name="connsiteY43" fmla="*/ 173259 h 1471615"/>
              <a:gd name="connsiteX44" fmla="*/ 912912 w 3743843"/>
              <a:gd name="connsiteY44" fmla="*/ 197620 h 1471615"/>
              <a:gd name="connsiteX45" fmla="*/ 933732 w 3743843"/>
              <a:gd name="connsiteY45" fmla="*/ 217040 h 1471615"/>
              <a:gd name="connsiteX46" fmla="*/ 1012274 w 3743843"/>
              <a:gd name="connsiteY46" fmla="*/ 283264 h 1471615"/>
              <a:gd name="connsiteX47" fmla="*/ 1015204 w 3743843"/>
              <a:gd name="connsiteY47" fmla="*/ 288137 h 1471615"/>
              <a:gd name="connsiteX48" fmla="*/ 1046902 w 3743843"/>
              <a:gd name="connsiteY48" fmla="*/ 381609 h 1471615"/>
              <a:gd name="connsiteX49" fmla="*/ 1049340 w 3743843"/>
              <a:gd name="connsiteY49" fmla="*/ 406339 h 1471615"/>
              <a:gd name="connsiteX50" fmla="*/ 1067990 w 3743843"/>
              <a:gd name="connsiteY50" fmla="*/ 419177 h 1471615"/>
              <a:gd name="connsiteX51" fmla="*/ 1101879 w 3743843"/>
              <a:gd name="connsiteY51" fmla="*/ 437973 h 1471615"/>
              <a:gd name="connsiteX52" fmla="*/ 1158968 w 3743843"/>
              <a:gd name="connsiteY52" fmla="*/ 464366 h 1471615"/>
              <a:gd name="connsiteX53" fmla="*/ 1200823 w 3743843"/>
              <a:gd name="connsiteY53" fmla="*/ 484779 h 1471615"/>
              <a:gd name="connsiteX54" fmla="*/ 1254273 w 3743843"/>
              <a:gd name="connsiteY54" fmla="*/ 485310 h 1471615"/>
              <a:gd name="connsiteX55" fmla="*/ 1307724 w 3743843"/>
              <a:gd name="connsiteY55" fmla="*/ 485841 h 1471615"/>
              <a:gd name="connsiteX56" fmla="*/ 1310420 w 3743843"/>
              <a:gd name="connsiteY56" fmla="*/ 470047 h 1471615"/>
              <a:gd name="connsiteX57" fmla="*/ 1316396 w 3743843"/>
              <a:gd name="connsiteY57" fmla="*/ 450096 h 1471615"/>
              <a:gd name="connsiteX58" fmla="*/ 1322265 w 3743843"/>
              <a:gd name="connsiteY58" fmla="*/ 431439 h 1471615"/>
              <a:gd name="connsiteX59" fmla="*/ 1373772 w 3743843"/>
              <a:gd name="connsiteY59" fmla="*/ 363621 h 1471615"/>
              <a:gd name="connsiteX60" fmla="*/ 1385917 w 3743843"/>
              <a:gd name="connsiteY60" fmla="*/ 346164 h 1471615"/>
              <a:gd name="connsiteX61" fmla="*/ 1389237 w 3743843"/>
              <a:gd name="connsiteY61" fmla="*/ 329677 h 1471615"/>
              <a:gd name="connsiteX62" fmla="*/ 1393772 w 3743843"/>
              <a:gd name="connsiteY62" fmla="*/ 317439 h 1471615"/>
              <a:gd name="connsiteX63" fmla="*/ 1399411 w 3743843"/>
              <a:gd name="connsiteY63" fmla="*/ 307187 h 1471615"/>
              <a:gd name="connsiteX64" fmla="*/ 1418552 w 3743843"/>
              <a:gd name="connsiteY64" fmla="*/ 343139 h 1471615"/>
              <a:gd name="connsiteX65" fmla="*/ 1436393 w 3743843"/>
              <a:gd name="connsiteY65" fmla="*/ 369532 h 1471615"/>
              <a:gd name="connsiteX66" fmla="*/ 1482765 w 3743843"/>
              <a:gd name="connsiteY66" fmla="*/ 470416 h 1471615"/>
              <a:gd name="connsiteX67" fmla="*/ 1489174 w 3743843"/>
              <a:gd name="connsiteY67" fmla="*/ 502166 h 1471615"/>
              <a:gd name="connsiteX68" fmla="*/ 1519438 w 3743843"/>
              <a:gd name="connsiteY68" fmla="*/ 493092 h 1471615"/>
              <a:gd name="connsiteX69" fmla="*/ 1581004 w 3743843"/>
              <a:gd name="connsiteY69" fmla="*/ 494431 h 1471615"/>
              <a:gd name="connsiteX70" fmla="*/ 1610836 w 3743843"/>
              <a:gd name="connsiteY70" fmla="*/ 507593 h 1471615"/>
              <a:gd name="connsiteX71" fmla="*/ 1637136 w 3743843"/>
              <a:gd name="connsiteY71" fmla="*/ 521355 h 1471615"/>
              <a:gd name="connsiteX72" fmla="*/ 1648819 w 3743843"/>
              <a:gd name="connsiteY72" fmla="*/ 551673 h 1471615"/>
              <a:gd name="connsiteX73" fmla="*/ 1647041 w 3743843"/>
              <a:gd name="connsiteY73" fmla="*/ 611686 h 1471615"/>
              <a:gd name="connsiteX74" fmla="*/ 1645032 w 3743843"/>
              <a:gd name="connsiteY74" fmla="*/ 698624 h 1471615"/>
              <a:gd name="connsiteX75" fmla="*/ 1646764 w 3743843"/>
              <a:gd name="connsiteY75" fmla="*/ 780874 h 1471615"/>
              <a:gd name="connsiteX76" fmla="*/ 1653114 w 3743843"/>
              <a:gd name="connsiteY76" fmla="*/ 841857 h 1471615"/>
              <a:gd name="connsiteX77" fmla="*/ 1658817 w 3743843"/>
              <a:gd name="connsiteY77" fmla="*/ 888223 h 1471615"/>
              <a:gd name="connsiteX78" fmla="*/ 1706751 w 3743843"/>
              <a:gd name="connsiteY78" fmla="*/ 869497 h 1471615"/>
              <a:gd name="connsiteX79" fmla="*/ 1764129 w 3743843"/>
              <a:gd name="connsiteY79" fmla="*/ 880973 h 1471615"/>
              <a:gd name="connsiteX80" fmla="*/ 1803082 w 3743843"/>
              <a:gd name="connsiteY80" fmla="*/ 925746 h 1471615"/>
              <a:gd name="connsiteX81" fmla="*/ 1808415 w 3743843"/>
              <a:gd name="connsiteY81" fmla="*/ 943157 h 1471615"/>
              <a:gd name="connsiteX82" fmla="*/ 1813865 w 3743843"/>
              <a:gd name="connsiteY82" fmla="*/ 961606 h 1471615"/>
              <a:gd name="connsiteX83" fmla="*/ 1819914 w 3743843"/>
              <a:gd name="connsiteY83" fmla="*/ 975276 h 1471615"/>
              <a:gd name="connsiteX84" fmla="*/ 1966834 w 3743843"/>
              <a:gd name="connsiteY84" fmla="*/ 984605 h 1471615"/>
              <a:gd name="connsiteX85" fmla="*/ 1989439 w 3743843"/>
              <a:gd name="connsiteY85" fmla="*/ 976223 h 1471615"/>
              <a:gd name="connsiteX86" fmla="*/ 2026452 w 3743843"/>
              <a:gd name="connsiteY86" fmla="*/ 961306 h 1471615"/>
              <a:gd name="connsiteX87" fmla="*/ 2062148 w 3743843"/>
              <a:gd name="connsiteY87" fmla="*/ 953824 h 1471615"/>
              <a:gd name="connsiteX88" fmla="*/ 2110452 w 3743843"/>
              <a:gd name="connsiteY88" fmla="*/ 946435 h 1471615"/>
              <a:gd name="connsiteX89" fmla="*/ 2152129 w 3743843"/>
              <a:gd name="connsiteY89" fmla="*/ 943203 h 1471615"/>
              <a:gd name="connsiteX90" fmla="*/ 2215811 w 3743843"/>
              <a:gd name="connsiteY90" fmla="*/ 946851 h 1471615"/>
              <a:gd name="connsiteX91" fmla="*/ 2236707 w 3743843"/>
              <a:gd name="connsiteY91" fmla="*/ 967748 h 1471615"/>
              <a:gd name="connsiteX92" fmla="*/ 2245481 w 3743843"/>
              <a:gd name="connsiteY92" fmla="*/ 988068 h 1471615"/>
              <a:gd name="connsiteX93" fmla="*/ 2282632 w 3743843"/>
              <a:gd name="connsiteY93" fmla="*/ 998413 h 1471615"/>
              <a:gd name="connsiteX94" fmla="*/ 2313180 w 3743843"/>
              <a:gd name="connsiteY94" fmla="*/ 1000006 h 1471615"/>
              <a:gd name="connsiteX95" fmla="*/ 2330428 w 3743843"/>
              <a:gd name="connsiteY95" fmla="*/ 985090 h 1471615"/>
              <a:gd name="connsiteX96" fmla="*/ 2360491 w 3743843"/>
              <a:gd name="connsiteY96" fmla="*/ 970150 h 1471615"/>
              <a:gd name="connsiteX97" fmla="*/ 2402306 w 3743843"/>
              <a:gd name="connsiteY97" fmla="*/ 989200 h 1471615"/>
              <a:gd name="connsiteX98" fmla="*/ 2451903 w 3743843"/>
              <a:gd name="connsiteY98" fmla="*/ 983750 h 1471615"/>
              <a:gd name="connsiteX99" fmla="*/ 2527707 w 3743843"/>
              <a:gd name="connsiteY99" fmla="*/ 970796 h 1471615"/>
              <a:gd name="connsiteX100" fmla="*/ 2579382 w 3743843"/>
              <a:gd name="connsiteY100" fmla="*/ 969619 h 1471615"/>
              <a:gd name="connsiteX101" fmla="*/ 2581552 w 3743843"/>
              <a:gd name="connsiteY101" fmla="*/ 959897 h 1471615"/>
              <a:gd name="connsiteX102" fmla="*/ 2592566 w 3743843"/>
              <a:gd name="connsiteY102" fmla="*/ 931057 h 1471615"/>
              <a:gd name="connsiteX103" fmla="*/ 2598961 w 3743843"/>
              <a:gd name="connsiteY103" fmla="*/ 741596 h 1471615"/>
              <a:gd name="connsiteX104" fmla="*/ 2596145 w 3743843"/>
              <a:gd name="connsiteY104" fmla="*/ 717397 h 1471615"/>
              <a:gd name="connsiteX105" fmla="*/ 2600716 w 3743843"/>
              <a:gd name="connsiteY105" fmla="*/ 694883 h 1471615"/>
              <a:gd name="connsiteX106" fmla="*/ 2611892 w 3743843"/>
              <a:gd name="connsiteY106" fmla="*/ 543153 h 1471615"/>
              <a:gd name="connsiteX107" fmla="*/ 2619119 w 3743843"/>
              <a:gd name="connsiteY107" fmla="*/ 164785 h 1471615"/>
              <a:gd name="connsiteX108" fmla="*/ 2624486 w 3743843"/>
              <a:gd name="connsiteY108" fmla="*/ 74982 h 1471615"/>
              <a:gd name="connsiteX109" fmla="*/ 2632118 w 3743843"/>
              <a:gd name="connsiteY109" fmla="*/ 40130 h 1471615"/>
              <a:gd name="connsiteX110" fmla="*/ 2650657 w 3743843"/>
              <a:gd name="connsiteY110" fmla="*/ 4258 h 1471615"/>
              <a:gd name="connsiteX111" fmla="*/ 2673055 w 3743843"/>
              <a:gd name="connsiteY111" fmla="*/ 2992 h 1471615"/>
              <a:gd name="connsiteX112" fmla="*/ 2694276 w 3743843"/>
              <a:gd name="connsiteY112" fmla="*/ 25122 h 1471615"/>
              <a:gd name="connsiteX113" fmla="*/ 2708072 w 3743843"/>
              <a:gd name="connsiteY113" fmla="*/ 90013 h 1471615"/>
              <a:gd name="connsiteX114" fmla="*/ 2711512 w 3743843"/>
              <a:gd name="connsiteY114" fmla="*/ 118164 h 1471615"/>
              <a:gd name="connsiteX115" fmla="*/ 2721014 w 3743843"/>
              <a:gd name="connsiteY115" fmla="*/ 457947 h 1471615"/>
              <a:gd name="connsiteX116" fmla="*/ 2724593 w 3743843"/>
              <a:gd name="connsiteY116" fmla="*/ 683984 h 1471615"/>
              <a:gd name="connsiteX117" fmla="*/ 2733621 w 3743843"/>
              <a:gd name="connsiteY117" fmla="*/ 693705 h 1471615"/>
              <a:gd name="connsiteX118" fmla="*/ 2738100 w 3743843"/>
              <a:gd name="connsiteY118" fmla="*/ 719290 h 1471615"/>
              <a:gd name="connsiteX119" fmla="*/ 2733713 w 3743843"/>
              <a:gd name="connsiteY119" fmla="*/ 820705 h 1471615"/>
              <a:gd name="connsiteX120" fmla="*/ 2733852 w 3743843"/>
              <a:gd name="connsiteY120" fmla="*/ 917549 h 1471615"/>
              <a:gd name="connsiteX121" fmla="*/ 2743688 w 3743843"/>
              <a:gd name="connsiteY121" fmla="*/ 932904 h 1471615"/>
              <a:gd name="connsiteX122" fmla="*/ 2753501 w 3743843"/>
              <a:gd name="connsiteY122" fmla="*/ 955117 h 1471615"/>
              <a:gd name="connsiteX123" fmla="*/ 2800904 w 3743843"/>
              <a:gd name="connsiteY123" fmla="*/ 973082 h 1471615"/>
              <a:gd name="connsiteX124" fmla="*/ 2851448 w 3743843"/>
              <a:gd name="connsiteY124" fmla="*/ 986960 h 1471615"/>
              <a:gd name="connsiteX125" fmla="*/ 2934709 w 3743843"/>
              <a:gd name="connsiteY125" fmla="*/ 1000999 h 1471615"/>
              <a:gd name="connsiteX126" fmla="*/ 3049765 w 3743843"/>
              <a:gd name="connsiteY126" fmla="*/ 1022820 h 1471615"/>
              <a:gd name="connsiteX127" fmla="*/ 3078073 w 3743843"/>
              <a:gd name="connsiteY127" fmla="*/ 1035728 h 1471615"/>
              <a:gd name="connsiteX128" fmla="*/ 3098138 w 3743843"/>
              <a:gd name="connsiteY128" fmla="*/ 1043233 h 1471615"/>
              <a:gd name="connsiteX129" fmla="*/ 3098138 w 3743843"/>
              <a:gd name="connsiteY129" fmla="*/ 1066254 h 1471615"/>
              <a:gd name="connsiteX130" fmla="*/ 3098138 w 3743843"/>
              <a:gd name="connsiteY130" fmla="*/ 1089299 h 1471615"/>
              <a:gd name="connsiteX131" fmla="*/ 3120813 w 3743843"/>
              <a:gd name="connsiteY131" fmla="*/ 1091308 h 1471615"/>
              <a:gd name="connsiteX132" fmla="*/ 3263184 w 3743843"/>
              <a:gd name="connsiteY132" fmla="*/ 1097288 h 1471615"/>
              <a:gd name="connsiteX133" fmla="*/ 3397404 w 3743843"/>
              <a:gd name="connsiteY133" fmla="*/ 1104562 h 1471615"/>
              <a:gd name="connsiteX134" fmla="*/ 3482652 w 3743843"/>
              <a:gd name="connsiteY134" fmla="*/ 1133379 h 1471615"/>
              <a:gd name="connsiteX135" fmla="*/ 3620497 w 3743843"/>
              <a:gd name="connsiteY135" fmla="*/ 1183833 h 1471615"/>
              <a:gd name="connsiteX136" fmla="*/ 3707430 w 3743843"/>
              <a:gd name="connsiteY136" fmla="*/ 1219693 h 1471615"/>
              <a:gd name="connsiteX137" fmla="*/ 3738047 w 3743843"/>
              <a:gd name="connsiteY137" fmla="*/ 1234979 h 1471615"/>
              <a:gd name="connsiteX138" fmla="*/ 3743843 w 3743843"/>
              <a:gd name="connsiteY138" fmla="*/ 1256523 h 1471615"/>
              <a:gd name="connsiteX139" fmla="*/ 3740218 w 3743843"/>
              <a:gd name="connsiteY139" fmla="*/ 1280330 h 1471615"/>
              <a:gd name="connsiteX140" fmla="*/ 3740218 w 3743843"/>
              <a:gd name="connsiteY140" fmla="*/ 1345631 h 1471615"/>
              <a:gd name="connsiteX141" fmla="*/ 3743843 w 3743843"/>
              <a:gd name="connsiteY141" fmla="*/ 1385740 h 1471615"/>
              <a:gd name="connsiteX142" fmla="*/ 3738440 w 3743843"/>
              <a:gd name="connsiteY142" fmla="*/ 1423632 h 1471615"/>
              <a:gd name="connsiteX143" fmla="*/ 3734561 w 3743843"/>
              <a:gd name="connsiteY143" fmla="*/ 1471615 h 147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743843" h="1471615">
                <a:moveTo>
                  <a:pt x="3734561" y="1471615"/>
                </a:moveTo>
                <a:lnTo>
                  <a:pt x="0" y="1450897"/>
                </a:lnTo>
                <a:lnTo>
                  <a:pt x="17507" y="1295616"/>
                </a:lnTo>
                <a:cubicBezTo>
                  <a:pt x="5005" y="1241680"/>
                  <a:pt x="37880" y="1172530"/>
                  <a:pt x="31666" y="1123473"/>
                </a:cubicBezTo>
                <a:cubicBezTo>
                  <a:pt x="25452" y="1074416"/>
                  <a:pt x="64758" y="997974"/>
                  <a:pt x="71665" y="928886"/>
                </a:cubicBezTo>
                <a:cubicBezTo>
                  <a:pt x="78572" y="859798"/>
                  <a:pt x="76778" y="795259"/>
                  <a:pt x="73106" y="708945"/>
                </a:cubicBezTo>
                <a:cubicBezTo>
                  <a:pt x="68874" y="609493"/>
                  <a:pt x="69100" y="623440"/>
                  <a:pt x="70850" y="571093"/>
                </a:cubicBezTo>
                <a:cubicBezTo>
                  <a:pt x="71617" y="548140"/>
                  <a:pt x="72247" y="516067"/>
                  <a:pt x="72250" y="499811"/>
                </a:cubicBezTo>
                <a:cubicBezTo>
                  <a:pt x="72254" y="480853"/>
                  <a:pt x="108096" y="473094"/>
                  <a:pt x="110869" y="471385"/>
                </a:cubicBezTo>
                <a:cubicBezTo>
                  <a:pt x="115810" y="468314"/>
                  <a:pt x="141657" y="469431"/>
                  <a:pt x="151628" y="468130"/>
                </a:cubicBezTo>
                <a:cubicBezTo>
                  <a:pt x="161599" y="466829"/>
                  <a:pt x="170677" y="469608"/>
                  <a:pt x="170695" y="463581"/>
                </a:cubicBezTo>
                <a:cubicBezTo>
                  <a:pt x="170707" y="459864"/>
                  <a:pt x="173156" y="452151"/>
                  <a:pt x="176137" y="446425"/>
                </a:cubicBezTo>
                <a:cubicBezTo>
                  <a:pt x="179118" y="440721"/>
                  <a:pt x="181612" y="433378"/>
                  <a:pt x="181679" y="430099"/>
                </a:cubicBezTo>
                <a:cubicBezTo>
                  <a:pt x="181746" y="426844"/>
                  <a:pt x="184955" y="417654"/>
                  <a:pt x="188811" y="409664"/>
                </a:cubicBezTo>
                <a:cubicBezTo>
                  <a:pt x="192665" y="401675"/>
                  <a:pt x="195928" y="391076"/>
                  <a:pt x="196061" y="386088"/>
                </a:cubicBezTo>
                <a:cubicBezTo>
                  <a:pt x="196475" y="370548"/>
                  <a:pt x="209026" y="339329"/>
                  <a:pt x="220687" y="324828"/>
                </a:cubicBezTo>
                <a:cubicBezTo>
                  <a:pt x="227015" y="316954"/>
                  <a:pt x="242137" y="305616"/>
                  <a:pt x="255656" y="298643"/>
                </a:cubicBezTo>
                <a:lnTo>
                  <a:pt x="279473" y="286312"/>
                </a:lnTo>
                <a:cubicBezTo>
                  <a:pt x="279484" y="279062"/>
                  <a:pt x="279494" y="271811"/>
                  <a:pt x="279505" y="264561"/>
                </a:cubicBezTo>
                <a:cubicBezTo>
                  <a:pt x="279531" y="247219"/>
                  <a:pt x="281262" y="240639"/>
                  <a:pt x="287989" y="232233"/>
                </a:cubicBezTo>
                <a:cubicBezTo>
                  <a:pt x="292637" y="226415"/>
                  <a:pt x="298146" y="222720"/>
                  <a:pt x="300231" y="224013"/>
                </a:cubicBezTo>
                <a:cubicBezTo>
                  <a:pt x="306063" y="227615"/>
                  <a:pt x="315777" y="260566"/>
                  <a:pt x="315777" y="276753"/>
                </a:cubicBezTo>
                <a:cubicBezTo>
                  <a:pt x="315777" y="290330"/>
                  <a:pt x="317063" y="292085"/>
                  <a:pt x="336553" y="305085"/>
                </a:cubicBezTo>
                <a:cubicBezTo>
                  <a:pt x="365944" y="324713"/>
                  <a:pt x="383788" y="354985"/>
                  <a:pt x="390188" y="396040"/>
                </a:cubicBezTo>
                <a:cubicBezTo>
                  <a:pt x="391509" y="404515"/>
                  <a:pt x="394146" y="412412"/>
                  <a:pt x="396051" y="413566"/>
                </a:cubicBezTo>
                <a:cubicBezTo>
                  <a:pt x="397956" y="414744"/>
                  <a:pt x="399140" y="422941"/>
                  <a:pt x="398683" y="431785"/>
                </a:cubicBezTo>
                <a:cubicBezTo>
                  <a:pt x="398226" y="440606"/>
                  <a:pt x="399637" y="449634"/>
                  <a:pt x="401816" y="451805"/>
                </a:cubicBezTo>
                <a:cubicBezTo>
                  <a:pt x="409919" y="459910"/>
                  <a:pt x="508041" y="466167"/>
                  <a:pt x="508041" y="458594"/>
                </a:cubicBezTo>
                <a:cubicBezTo>
                  <a:pt x="508041" y="450050"/>
                  <a:pt x="524864" y="430238"/>
                  <a:pt x="535326" y="426451"/>
                </a:cubicBezTo>
                <a:cubicBezTo>
                  <a:pt x="541551" y="424211"/>
                  <a:pt x="558021" y="422364"/>
                  <a:pt x="571925" y="422364"/>
                </a:cubicBezTo>
                <a:cubicBezTo>
                  <a:pt x="585830" y="422364"/>
                  <a:pt x="606934" y="419801"/>
                  <a:pt x="618825" y="416684"/>
                </a:cubicBezTo>
                <a:cubicBezTo>
                  <a:pt x="630716" y="413566"/>
                  <a:pt x="654176" y="409433"/>
                  <a:pt x="670955" y="407517"/>
                </a:cubicBezTo>
                <a:cubicBezTo>
                  <a:pt x="687734" y="405577"/>
                  <a:pt x="706684" y="401536"/>
                  <a:pt x="713066" y="398511"/>
                </a:cubicBezTo>
                <a:cubicBezTo>
                  <a:pt x="724121" y="393246"/>
                  <a:pt x="724772" y="391792"/>
                  <a:pt x="726811" y="367477"/>
                </a:cubicBezTo>
                <a:cubicBezTo>
                  <a:pt x="728781" y="343970"/>
                  <a:pt x="737195" y="313744"/>
                  <a:pt x="744466" y="304069"/>
                </a:cubicBezTo>
                <a:cubicBezTo>
                  <a:pt x="746121" y="301876"/>
                  <a:pt x="751686" y="292085"/>
                  <a:pt x="756833" y="282318"/>
                </a:cubicBezTo>
                <a:cubicBezTo>
                  <a:pt x="761979" y="272550"/>
                  <a:pt x="771363" y="259111"/>
                  <a:pt x="777685" y="252461"/>
                </a:cubicBezTo>
                <a:cubicBezTo>
                  <a:pt x="792534" y="236852"/>
                  <a:pt x="826848" y="216693"/>
                  <a:pt x="847404" y="211521"/>
                </a:cubicBezTo>
                <a:cubicBezTo>
                  <a:pt x="860732" y="208173"/>
                  <a:pt x="863544" y="205979"/>
                  <a:pt x="863544" y="199006"/>
                </a:cubicBezTo>
                <a:cubicBezTo>
                  <a:pt x="863544" y="194341"/>
                  <a:pt x="866017" y="181064"/>
                  <a:pt x="869042" y="169496"/>
                </a:cubicBezTo>
                <a:cubicBezTo>
                  <a:pt x="872066" y="157927"/>
                  <a:pt x="875572" y="139754"/>
                  <a:pt x="876835" y="129086"/>
                </a:cubicBezTo>
                <a:cubicBezTo>
                  <a:pt x="880885" y="94912"/>
                  <a:pt x="897955" y="100269"/>
                  <a:pt x="900580" y="136545"/>
                </a:cubicBezTo>
                <a:cubicBezTo>
                  <a:pt x="901487" y="149106"/>
                  <a:pt x="904064" y="159543"/>
                  <a:pt x="906449" y="160351"/>
                </a:cubicBezTo>
                <a:cubicBezTo>
                  <a:pt x="908788" y="161137"/>
                  <a:pt x="910721" y="166932"/>
                  <a:pt x="910742" y="173259"/>
                </a:cubicBezTo>
                <a:cubicBezTo>
                  <a:pt x="910765" y="179563"/>
                  <a:pt x="911742" y="190531"/>
                  <a:pt x="912912" y="197620"/>
                </a:cubicBezTo>
                <a:cubicBezTo>
                  <a:pt x="914840" y="209258"/>
                  <a:pt x="916837" y="211128"/>
                  <a:pt x="933732" y="217040"/>
                </a:cubicBezTo>
                <a:cubicBezTo>
                  <a:pt x="962959" y="227292"/>
                  <a:pt x="1012274" y="268879"/>
                  <a:pt x="1012274" y="283264"/>
                </a:cubicBezTo>
                <a:cubicBezTo>
                  <a:pt x="1012274" y="285943"/>
                  <a:pt x="1013593" y="288137"/>
                  <a:pt x="1015204" y="288137"/>
                </a:cubicBezTo>
                <a:cubicBezTo>
                  <a:pt x="1022854" y="288137"/>
                  <a:pt x="1043769" y="349812"/>
                  <a:pt x="1046902" y="381609"/>
                </a:cubicBezTo>
                <a:lnTo>
                  <a:pt x="1049340" y="406339"/>
                </a:lnTo>
                <a:lnTo>
                  <a:pt x="1067990" y="419177"/>
                </a:lnTo>
                <a:cubicBezTo>
                  <a:pt x="1078249" y="426243"/>
                  <a:pt x="1093497" y="434695"/>
                  <a:pt x="1101879" y="437973"/>
                </a:cubicBezTo>
                <a:cubicBezTo>
                  <a:pt x="1110260" y="441252"/>
                  <a:pt x="1135950" y="453121"/>
                  <a:pt x="1158968" y="464366"/>
                </a:cubicBezTo>
                <a:lnTo>
                  <a:pt x="1200823" y="484779"/>
                </a:lnTo>
                <a:lnTo>
                  <a:pt x="1254273" y="485310"/>
                </a:lnTo>
                <a:lnTo>
                  <a:pt x="1307724" y="485841"/>
                </a:lnTo>
                <a:lnTo>
                  <a:pt x="1310420" y="470047"/>
                </a:lnTo>
                <a:cubicBezTo>
                  <a:pt x="1311905" y="461342"/>
                  <a:pt x="1314593" y="452359"/>
                  <a:pt x="1316396" y="450096"/>
                </a:cubicBezTo>
                <a:cubicBezTo>
                  <a:pt x="1318199" y="447810"/>
                  <a:pt x="1320841" y="439405"/>
                  <a:pt x="1322265" y="431439"/>
                </a:cubicBezTo>
                <a:cubicBezTo>
                  <a:pt x="1326946" y="405208"/>
                  <a:pt x="1352774" y="371218"/>
                  <a:pt x="1373772" y="363621"/>
                </a:cubicBezTo>
                <a:cubicBezTo>
                  <a:pt x="1384483" y="359741"/>
                  <a:pt x="1385917" y="357686"/>
                  <a:pt x="1385917" y="346164"/>
                </a:cubicBezTo>
                <a:cubicBezTo>
                  <a:pt x="1385917" y="338983"/>
                  <a:pt x="1387411" y="331571"/>
                  <a:pt x="1389237" y="329677"/>
                </a:cubicBezTo>
                <a:cubicBezTo>
                  <a:pt x="1391064" y="327784"/>
                  <a:pt x="1393105" y="322265"/>
                  <a:pt x="1393772" y="317439"/>
                </a:cubicBezTo>
                <a:cubicBezTo>
                  <a:pt x="1394439" y="312613"/>
                  <a:pt x="1396977" y="307995"/>
                  <a:pt x="1399411" y="307187"/>
                </a:cubicBezTo>
                <a:cubicBezTo>
                  <a:pt x="1406174" y="304970"/>
                  <a:pt x="1418536" y="328199"/>
                  <a:pt x="1418552" y="343139"/>
                </a:cubicBezTo>
                <a:cubicBezTo>
                  <a:pt x="1418564" y="354869"/>
                  <a:pt x="1420674" y="357987"/>
                  <a:pt x="1436393" y="369532"/>
                </a:cubicBezTo>
                <a:cubicBezTo>
                  <a:pt x="1465948" y="391214"/>
                  <a:pt x="1479467" y="420632"/>
                  <a:pt x="1482765" y="470416"/>
                </a:cubicBezTo>
                <a:cubicBezTo>
                  <a:pt x="1484148" y="491313"/>
                  <a:pt x="1486339" y="502166"/>
                  <a:pt x="1489174" y="502166"/>
                </a:cubicBezTo>
                <a:cubicBezTo>
                  <a:pt x="1491541" y="502166"/>
                  <a:pt x="1505162" y="498079"/>
                  <a:pt x="1519438" y="493092"/>
                </a:cubicBezTo>
                <a:cubicBezTo>
                  <a:pt x="1552142" y="481685"/>
                  <a:pt x="1555698" y="481754"/>
                  <a:pt x="1581004" y="494431"/>
                </a:cubicBezTo>
                <a:cubicBezTo>
                  <a:pt x="1592411" y="500157"/>
                  <a:pt x="1605849" y="506069"/>
                  <a:pt x="1610836" y="507593"/>
                </a:cubicBezTo>
                <a:cubicBezTo>
                  <a:pt x="1615824" y="509094"/>
                  <a:pt x="1627646" y="515282"/>
                  <a:pt x="1637136" y="521355"/>
                </a:cubicBezTo>
                <a:cubicBezTo>
                  <a:pt x="1655030" y="532854"/>
                  <a:pt x="1647168" y="536618"/>
                  <a:pt x="1648819" y="551673"/>
                </a:cubicBezTo>
                <a:cubicBezTo>
                  <a:pt x="1650470" y="566728"/>
                  <a:pt x="1647672" y="587194"/>
                  <a:pt x="1647041" y="611686"/>
                </a:cubicBezTo>
                <a:cubicBezTo>
                  <a:pt x="1647157" y="618291"/>
                  <a:pt x="1646233" y="657407"/>
                  <a:pt x="1645032" y="698624"/>
                </a:cubicBezTo>
                <a:cubicBezTo>
                  <a:pt x="1643555" y="749401"/>
                  <a:pt x="1644109" y="775909"/>
                  <a:pt x="1646764" y="780874"/>
                </a:cubicBezTo>
                <a:cubicBezTo>
                  <a:pt x="1648911" y="784891"/>
                  <a:pt x="1651774" y="812346"/>
                  <a:pt x="1653114" y="841857"/>
                </a:cubicBezTo>
                <a:cubicBezTo>
                  <a:pt x="1654776" y="878340"/>
                  <a:pt x="1656600" y="893188"/>
                  <a:pt x="1658817" y="888223"/>
                </a:cubicBezTo>
                <a:cubicBezTo>
                  <a:pt x="1664266" y="876031"/>
                  <a:pt x="1676065" y="871413"/>
                  <a:pt x="1706751" y="869497"/>
                </a:cubicBezTo>
                <a:cubicBezTo>
                  <a:pt x="1734782" y="867741"/>
                  <a:pt x="1737299" y="868250"/>
                  <a:pt x="1764129" y="880973"/>
                </a:cubicBezTo>
                <a:cubicBezTo>
                  <a:pt x="1793892" y="895104"/>
                  <a:pt x="1803082" y="905657"/>
                  <a:pt x="1803082" y="925746"/>
                </a:cubicBezTo>
                <a:cubicBezTo>
                  <a:pt x="1803082" y="931449"/>
                  <a:pt x="1805483" y="939277"/>
                  <a:pt x="1808415" y="943157"/>
                </a:cubicBezTo>
                <a:cubicBezTo>
                  <a:pt x="1811348" y="947036"/>
                  <a:pt x="1813795" y="955325"/>
                  <a:pt x="1813865" y="961606"/>
                </a:cubicBezTo>
                <a:cubicBezTo>
                  <a:pt x="1813934" y="968741"/>
                  <a:pt x="1816197" y="973867"/>
                  <a:pt x="1819914" y="975276"/>
                </a:cubicBezTo>
                <a:cubicBezTo>
                  <a:pt x="1826310" y="977747"/>
                  <a:pt x="1933238" y="984535"/>
                  <a:pt x="1966834" y="984605"/>
                </a:cubicBezTo>
                <a:cubicBezTo>
                  <a:pt x="1985260" y="984651"/>
                  <a:pt x="1987522" y="983819"/>
                  <a:pt x="1989439" y="976223"/>
                </a:cubicBezTo>
                <a:cubicBezTo>
                  <a:pt x="1992371" y="964515"/>
                  <a:pt x="2007426" y="958466"/>
                  <a:pt x="2026452" y="961306"/>
                </a:cubicBezTo>
                <a:cubicBezTo>
                  <a:pt x="2039128" y="963222"/>
                  <a:pt x="2045824" y="961814"/>
                  <a:pt x="2062148" y="953824"/>
                </a:cubicBezTo>
                <a:cubicBezTo>
                  <a:pt x="2080666" y="944773"/>
                  <a:pt x="2084476" y="944172"/>
                  <a:pt x="2110452" y="946435"/>
                </a:cubicBezTo>
                <a:cubicBezTo>
                  <a:pt x="2132203" y="948329"/>
                  <a:pt x="2141716" y="947590"/>
                  <a:pt x="2152129" y="943203"/>
                </a:cubicBezTo>
                <a:cubicBezTo>
                  <a:pt x="2172079" y="934774"/>
                  <a:pt x="2194129" y="936044"/>
                  <a:pt x="2215811" y="946851"/>
                </a:cubicBezTo>
                <a:cubicBezTo>
                  <a:pt x="2231142" y="954494"/>
                  <a:pt x="2234929" y="958281"/>
                  <a:pt x="2236707" y="967748"/>
                </a:cubicBezTo>
                <a:cubicBezTo>
                  <a:pt x="2237907" y="974098"/>
                  <a:pt x="2241856" y="983242"/>
                  <a:pt x="2245481" y="988068"/>
                </a:cubicBezTo>
                <a:cubicBezTo>
                  <a:pt x="2251322" y="995804"/>
                  <a:pt x="2255571" y="996981"/>
                  <a:pt x="2282632" y="998413"/>
                </a:cubicBezTo>
                <a:lnTo>
                  <a:pt x="2313180" y="1000006"/>
                </a:lnTo>
                <a:lnTo>
                  <a:pt x="2330428" y="985090"/>
                </a:lnTo>
                <a:cubicBezTo>
                  <a:pt x="2343612" y="973660"/>
                  <a:pt x="2350678" y="970150"/>
                  <a:pt x="2360491" y="970150"/>
                </a:cubicBezTo>
                <a:cubicBezTo>
                  <a:pt x="2373606" y="970150"/>
                  <a:pt x="2390577" y="977885"/>
                  <a:pt x="2402306" y="989200"/>
                </a:cubicBezTo>
                <a:cubicBezTo>
                  <a:pt x="2411912" y="998459"/>
                  <a:pt x="2424749" y="997051"/>
                  <a:pt x="2451903" y="983750"/>
                </a:cubicBezTo>
                <a:cubicBezTo>
                  <a:pt x="2475131" y="972389"/>
                  <a:pt x="2477879" y="971928"/>
                  <a:pt x="2527707" y="970796"/>
                </a:cubicBezTo>
                <a:lnTo>
                  <a:pt x="2579382" y="969619"/>
                </a:lnTo>
                <a:lnTo>
                  <a:pt x="2581552" y="959897"/>
                </a:lnTo>
                <a:cubicBezTo>
                  <a:pt x="2585731" y="941009"/>
                  <a:pt x="2587648" y="935975"/>
                  <a:pt x="2592566" y="931057"/>
                </a:cubicBezTo>
                <a:cubicBezTo>
                  <a:pt x="2596976" y="926646"/>
                  <a:pt x="2599354" y="856358"/>
                  <a:pt x="2598961" y="741596"/>
                </a:cubicBezTo>
                <a:cubicBezTo>
                  <a:pt x="2598939" y="736608"/>
                  <a:pt x="2597668" y="725709"/>
                  <a:pt x="2596145" y="717397"/>
                </a:cubicBezTo>
                <a:cubicBezTo>
                  <a:pt x="2593813" y="704720"/>
                  <a:pt x="2594551" y="701048"/>
                  <a:pt x="2600716" y="694883"/>
                </a:cubicBezTo>
                <a:cubicBezTo>
                  <a:pt x="2607713" y="687886"/>
                  <a:pt x="2608244" y="680590"/>
                  <a:pt x="2611892" y="543153"/>
                </a:cubicBezTo>
                <a:cubicBezTo>
                  <a:pt x="2614016" y="463743"/>
                  <a:pt x="2617272" y="293470"/>
                  <a:pt x="2619119" y="164785"/>
                </a:cubicBezTo>
                <a:cubicBezTo>
                  <a:pt x="2622171" y="86757"/>
                  <a:pt x="2621367" y="97663"/>
                  <a:pt x="2624486" y="74982"/>
                </a:cubicBezTo>
                <a:cubicBezTo>
                  <a:pt x="2627605" y="52301"/>
                  <a:pt x="2627756" y="59537"/>
                  <a:pt x="2632118" y="40130"/>
                </a:cubicBezTo>
                <a:cubicBezTo>
                  <a:pt x="2634874" y="27868"/>
                  <a:pt x="2643834" y="10448"/>
                  <a:pt x="2650657" y="4258"/>
                </a:cubicBezTo>
                <a:cubicBezTo>
                  <a:pt x="2657480" y="-1932"/>
                  <a:pt x="2665785" y="-485"/>
                  <a:pt x="2673055" y="2992"/>
                </a:cubicBezTo>
                <a:cubicBezTo>
                  <a:pt x="2680325" y="6469"/>
                  <a:pt x="2688440" y="10619"/>
                  <a:pt x="2694276" y="25122"/>
                </a:cubicBezTo>
                <a:cubicBezTo>
                  <a:pt x="2700112" y="39626"/>
                  <a:pt x="2704678" y="62006"/>
                  <a:pt x="2708072" y="90013"/>
                </a:cubicBezTo>
                <a:cubicBezTo>
                  <a:pt x="2715542" y="209909"/>
                  <a:pt x="2709355" y="56842"/>
                  <a:pt x="2711512" y="118164"/>
                </a:cubicBezTo>
                <a:cubicBezTo>
                  <a:pt x="2713669" y="179486"/>
                  <a:pt x="2719051" y="333626"/>
                  <a:pt x="2721014" y="457947"/>
                </a:cubicBezTo>
                <a:lnTo>
                  <a:pt x="2724593" y="683984"/>
                </a:lnTo>
                <a:lnTo>
                  <a:pt x="2733621" y="693705"/>
                </a:lnTo>
                <a:cubicBezTo>
                  <a:pt x="2743572" y="704466"/>
                  <a:pt x="2744981" y="712409"/>
                  <a:pt x="2738100" y="719290"/>
                </a:cubicBezTo>
                <a:cubicBezTo>
                  <a:pt x="2734683" y="722707"/>
                  <a:pt x="2733598" y="747900"/>
                  <a:pt x="2733713" y="820705"/>
                </a:cubicBezTo>
                <a:cubicBezTo>
                  <a:pt x="2733759" y="852986"/>
                  <a:pt x="2733806" y="885268"/>
                  <a:pt x="2733852" y="917549"/>
                </a:cubicBezTo>
                <a:lnTo>
                  <a:pt x="2743688" y="932904"/>
                </a:lnTo>
                <a:cubicBezTo>
                  <a:pt x="2749091" y="941332"/>
                  <a:pt x="2753501" y="951330"/>
                  <a:pt x="2753501" y="955117"/>
                </a:cubicBezTo>
                <a:cubicBezTo>
                  <a:pt x="2753501" y="966201"/>
                  <a:pt x="2760382" y="968810"/>
                  <a:pt x="2800904" y="973082"/>
                </a:cubicBezTo>
                <a:cubicBezTo>
                  <a:pt x="2844175" y="977631"/>
                  <a:pt x="2851448" y="979640"/>
                  <a:pt x="2851448" y="986960"/>
                </a:cubicBezTo>
                <a:cubicBezTo>
                  <a:pt x="2851448" y="995804"/>
                  <a:pt x="2865717" y="998205"/>
                  <a:pt x="2934709" y="1000999"/>
                </a:cubicBezTo>
                <a:cubicBezTo>
                  <a:pt x="3002339" y="1003724"/>
                  <a:pt x="3028084" y="1008596"/>
                  <a:pt x="3049765" y="1022820"/>
                </a:cubicBezTo>
                <a:cubicBezTo>
                  <a:pt x="3054291" y="1025776"/>
                  <a:pt x="3067037" y="1031594"/>
                  <a:pt x="3078073" y="1035728"/>
                </a:cubicBezTo>
                <a:lnTo>
                  <a:pt x="3098138" y="1043233"/>
                </a:lnTo>
                <a:lnTo>
                  <a:pt x="3098138" y="1066254"/>
                </a:lnTo>
                <a:lnTo>
                  <a:pt x="3098138" y="1089299"/>
                </a:lnTo>
                <a:lnTo>
                  <a:pt x="3120813" y="1091308"/>
                </a:lnTo>
                <a:cubicBezTo>
                  <a:pt x="3133281" y="1092416"/>
                  <a:pt x="3197355" y="1095118"/>
                  <a:pt x="3263184" y="1097288"/>
                </a:cubicBezTo>
                <a:cubicBezTo>
                  <a:pt x="3329036" y="1099482"/>
                  <a:pt x="3389438" y="1102761"/>
                  <a:pt x="3397404" y="1104562"/>
                </a:cubicBezTo>
                <a:cubicBezTo>
                  <a:pt x="3412321" y="1107956"/>
                  <a:pt x="3447440" y="1119825"/>
                  <a:pt x="3482652" y="1133379"/>
                </a:cubicBezTo>
                <a:cubicBezTo>
                  <a:pt x="3517841" y="1146911"/>
                  <a:pt x="3570208" y="1166076"/>
                  <a:pt x="3620497" y="1183833"/>
                </a:cubicBezTo>
                <a:cubicBezTo>
                  <a:pt x="3671549" y="1201867"/>
                  <a:pt x="3704129" y="1215306"/>
                  <a:pt x="3707430" y="1219693"/>
                </a:cubicBezTo>
                <a:cubicBezTo>
                  <a:pt x="3710986" y="1224404"/>
                  <a:pt x="3732159" y="1234979"/>
                  <a:pt x="3738047" y="1234979"/>
                </a:cubicBezTo>
                <a:cubicBezTo>
                  <a:pt x="3742711" y="1234979"/>
                  <a:pt x="3743843" y="1239205"/>
                  <a:pt x="3743843" y="1256523"/>
                </a:cubicBezTo>
                <a:cubicBezTo>
                  <a:pt x="3743843" y="1268392"/>
                  <a:pt x="3742203" y="1279083"/>
                  <a:pt x="3740218" y="1280330"/>
                </a:cubicBezTo>
                <a:cubicBezTo>
                  <a:pt x="3735484" y="1283239"/>
                  <a:pt x="3735484" y="1342698"/>
                  <a:pt x="3740218" y="1345631"/>
                </a:cubicBezTo>
                <a:cubicBezTo>
                  <a:pt x="3742250" y="1346878"/>
                  <a:pt x="3743843" y="1364404"/>
                  <a:pt x="3743843" y="1385740"/>
                </a:cubicBezTo>
                <a:cubicBezTo>
                  <a:pt x="3743843" y="1416889"/>
                  <a:pt x="3742873" y="1423632"/>
                  <a:pt x="3738440" y="1423632"/>
                </a:cubicBezTo>
                <a:cubicBezTo>
                  <a:pt x="3733845" y="1423632"/>
                  <a:pt x="3733268" y="1430813"/>
                  <a:pt x="3734561" y="1471615"/>
                </a:cubicBezTo>
                <a:close/>
              </a:path>
            </a:pathLst>
          </a:custGeom>
          <a:gradFill>
            <a:gsLst>
              <a:gs pos="100000">
                <a:srgbClr val="908E8B">
                  <a:alpha val="0"/>
                </a:srgbClr>
              </a:gs>
              <a:gs pos="81000">
                <a:srgbClr val="908E8B">
                  <a:alpha val="30000"/>
                </a:srgbClr>
              </a:gs>
              <a:gs pos="32000">
                <a:schemeClr val="bg2">
                  <a:lumMod val="25000"/>
                  <a:alpha val="60000"/>
                </a:schemeClr>
              </a:gs>
            </a:gsLst>
            <a:lin ang="5400000" scaled="1"/>
          </a:gradFill>
          <a:ln w="2308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4901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EF53DA39-57E9-D6DA-23DC-864B5B167409}"/>
              </a:ext>
            </a:extLst>
          </p:cNvPr>
          <p:cNvSpPr/>
          <p:nvPr/>
        </p:nvSpPr>
        <p:spPr>
          <a:xfrm>
            <a:off x="6745629" y="1444378"/>
            <a:ext cx="4765308" cy="4740062"/>
          </a:xfrm>
          <a:custGeom>
            <a:avLst/>
            <a:gdLst>
              <a:gd name="connsiteX0" fmla="*/ 806049 w 807572"/>
              <a:gd name="connsiteY0" fmla="*/ 535598 h 762985"/>
              <a:gd name="connsiteX1" fmla="*/ 798958 w 807572"/>
              <a:gd name="connsiteY1" fmla="*/ 532596 h 762985"/>
              <a:gd name="connsiteX2" fmla="*/ 796727 w 807572"/>
              <a:gd name="connsiteY2" fmla="*/ 530516 h 762985"/>
              <a:gd name="connsiteX3" fmla="*/ 799182 w 807572"/>
              <a:gd name="connsiteY3" fmla="*/ 528507 h 762985"/>
              <a:gd name="connsiteX4" fmla="*/ 799210 w 807572"/>
              <a:gd name="connsiteY4" fmla="*/ 526405 h 762985"/>
              <a:gd name="connsiteX5" fmla="*/ 796331 w 807572"/>
              <a:gd name="connsiteY5" fmla="*/ 519545 h 762985"/>
              <a:gd name="connsiteX6" fmla="*/ 788874 w 807572"/>
              <a:gd name="connsiteY6" fmla="*/ 506193 h 762985"/>
              <a:gd name="connsiteX7" fmla="*/ 787219 w 807572"/>
              <a:gd name="connsiteY7" fmla="*/ 503033 h 762985"/>
              <a:gd name="connsiteX8" fmla="*/ 784181 w 807572"/>
              <a:gd name="connsiteY8" fmla="*/ 499678 h 762985"/>
              <a:gd name="connsiteX9" fmla="*/ 783980 w 807572"/>
              <a:gd name="connsiteY9" fmla="*/ 497281 h 762985"/>
              <a:gd name="connsiteX10" fmla="*/ 784771 w 807572"/>
              <a:gd name="connsiteY10" fmla="*/ 496576 h 762985"/>
              <a:gd name="connsiteX11" fmla="*/ 788284 w 807572"/>
              <a:gd name="connsiteY11" fmla="*/ 495273 h 762985"/>
              <a:gd name="connsiteX12" fmla="*/ 784577 w 807572"/>
              <a:gd name="connsiteY12" fmla="*/ 493257 h 762985"/>
              <a:gd name="connsiteX13" fmla="*/ 781986 w 807572"/>
              <a:gd name="connsiteY13" fmla="*/ 492199 h 762985"/>
              <a:gd name="connsiteX14" fmla="*/ 781763 w 807572"/>
              <a:gd name="connsiteY14" fmla="*/ 488075 h 762985"/>
              <a:gd name="connsiteX15" fmla="*/ 784311 w 807572"/>
              <a:gd name="connsiteY15" fmla="*/ 486779 h 762985"/>
              <a:gd name="connsiteX16" fmla="*/ 786938 w 807572"/>
              <a:gd name="connsiteY16" fmla="*/ 481906 h 762985"/>
              <a:gd name="connsiteX17" fmla="*/ 788680 w 807572"/>
              <a:gd name="connsiteY17" fmla="*/ 476982 h 762985"/>
              <a:gd name="connsiteX18" fmla="*/ 796432 w 807572"/>
              <a:gd name="connsiteY18" fmla="*/ 473664 h 762985"/>
              <a:gd name="connsiteX19" fmla="*/ 798080 w 807572"/>
              <a:gd name="connsiteY19" fmla="*/ 470604 h 762985"/>
              <a:gd name="connsiteX20" fmla="*/ 799030 w 807572"/>
              <a:gd name="connsiteY20" fmla="*/ 466933 h 762985"/>
              <a:gd name="connsiteX21" fmla="*/ 794849 w 807572"/>
              <a:gd name="connsiteY21" fmla="*/ 464061 h 762985"/>
              <a:gd name="connsiteX22" fmla="*/ 792826 w 807572"/>
              <a:gd name="connsiteY22" fmla="*/ 461614 h 762985"/>
              <a:gd name="connsiteX23" fmla="*/ 788874 w 807572"/>
              <a:gd name="connsiteY23" fmla="*/ 452630 h 762985"/>
              <a:gd name="connsiteX24" fmla="*/ 785203 w 807572"/>
              <a:gd name="connsiteY24" fmla="*/ 444546 h 762985"/>
              <a:gd name="connsiteX25" fmla="*/ 785851 w 807572"/>
              <a:gd name="connsiteY25" fmla="*/ 442121 h 762985"/>
              <a:gd name="connsiteX26" fmla="*/ 790429 w 807572"/>
              <a:gd name="connsiteY26" fmla="*/ 441250 h 762985"/>
              <a:gd name="connsiteX27" fmla="*/ 792646 w 807572"/>
              <a:gd name="connsiteY27" fmla="*/ 437168 h 762985"/>
              <a:gd name="connsiteX28" fmla="*/ 791653 w 807572"/>
              <a:gd name="connsiteY28" fmla="*/ 427947 h 762985"/>
              <a:gd name="connsiteX29" fmla="*/ 789421 w 807572"/>
              <a:gd name="connsiteY29" fmla="*/ 421109 h 762985"/>
              <a:gd name="connsiteX30" fmla="*/ 789760 w 807572"/>
              <a:gd name="connsiteY30" fmla="*/ 415386 h 762985"/>
              <a:gd name="connsiteX31" fmla="*/ 789983 w 807572"/>
              <a:gd name="connsiteY31" fmla="*/ 412881 h 762985"/>
              <a:gd name="connsiteX32" fmla="*/ 787579 w 807572"/>
              <a:gd name="connsiteY32" fmla="*/ 413234 h 762985"/>
              <a:gd name="connsiteX33" fmla="*/ 783216 w 807572"/>
              <a:gd name="connsiteY33" fmla="*/ 420223 h 762985"/>
              <a:gd name="connsiteX34" fmla="*/ 780935 w 807572"/>
              <a:gd name="connsiteY34" fmla="*/ 419669 h 762985"/>
              <a:gd name="connsiteX35" fmla="*/ 780114 w 807572"/>
              <a:gd name="connsiteY35" fmla="*/ 412759 h 762985"/>
              <a:gd name="connsiteX36" fmla="*/ 781100 w 807572"/>
              <a:gd name="connsiteY36" fmla="*/ 402033 h 762985"/>
              <a:gd name="connsiteX37" fmla="*/ 779279 w 807572"/>
              <a:gd name="connsiteY37" fmla="*/ 399118 h 762985"/>
              <a:gd name="connsiteX38" fmla="*/ 775680 w 807572"/>
              <a:gd name="connsiteY38" fmla="*/ 398953 h 762985"/>
              <a:gd name="connsiteX39" fmla="*/ 775529 w 807572"/>
              <a:gd name="connsiteY39" fmla="*/ 392719 h 762985"/>
              <a:gd name="connsiteX40" fmla="*/ 771038 w 807572"/>
              <a:gd name="connsiteY40" fmla="*/ 392179 h 762985"/>
              <a:gd name="connsiteX41" fmla="*/ 770642 w 807572"/>
              <a:gd name="connsiteY41" fmla="*/ 389897 h 762985"/>
              <a:gd name="connsiteX42" fmla="*/ 770649 w 807572"/>
              <a:gd name="connsiteY42" fmla="*/ 386370 h 762985"/>
              <a:gd name="connsiteX43" fmla="*/ 767935 w 807572"/>
              <a:gd name="connsiteY43" fmla="*/ 379776 h 762985"/>
              <a:gd name="connsiteX44" fmla="*/ 765308 w 807572"/>
              <a:gd name="connsiteY44" fmla="*/ 379618 h 762985"/>
              <a:gd name="connsiteX45" fmla="*/ 762796 w 807572"/>
              <a:gd name="connsiteY45" fmla="*/ 378135 h 762985"/>
              <a:gd name="connsiteX46" fmla="*/ 764970 w 807572"/>
              <a:gd name="connsiteY46" fmla="*/ 376062 h 762985"/>
              <a:gd name="connsiteX47" fmla="*/ 765654 w 807572"/>
              <a:gd name="connsiteY47" fmla="*/ 374975 h 762985"/>
              <a:gd name="connsiteX48" fmla="*/ 765301 w 807572"/>
              <a:gd name="connsiteY48" fmla="*/ 374025 h 762985"/>
              <a:gd name="connsiteX49" fmla="*/ 763559 w 807572"/>
              <a:gd name="connsiteY49" fmla="*/ 373305 h 762985"/>
              <a:gd name="connsiteX50" fmla="*/ 758844 w 807572"/>
              <a:gd name="connsiteY50" fmla="*/ 373053 h 762985"/>
              <a:gd name="connsiteX51" fmla="*/ 756757 w 807572"/>
              <a:gd name="connsiteY51" fmla="*/ 370512 h 762985"/>
              <a:gd name="connsiteX52" fmla="*/ 758038 w 807572"/>
              <a:gd name="connsiteY52" fmla="*/ 363659 h 762985"/>
              <a:gd name="connsiteX53" fmla="*/ 759946 w 807572"/>
              <a:gd name="connsiteY53" fmla="*/ 358189 h 762985"/>
              <a:gd name="connsiteX54" fmla="*/ 758470 w 807572"/>
              <a:gd name="connsiteY54" fmla="*/ 350738 h 762985"/>
              <a:gd name="connsiteX55" fmla="*/ 757765 w 807572"/>
              <a:gd name="connsiteY55" fmla="*/ 347881 h 762985"/>
              <a:gd name="connsiteX56" fmla="*/ 755670 w 807572"/>
              <a:gd name="connsiteY56" fmla="*/ 350774 h 762985"/>
              <a:gd name="connsiteX57" fmla="*/ 754490 w 807572"/>
              <a:gd name="connsiteY57" fmla="*/ 358297 h 762985"/>
              <a:gd name="connsiteX58" fmla="*/ 753878 w 807572"/>
              <a:gd name="connsiteY58" fmla="*/ 359477 h 762985"/>
              <a:gd name="connsiteX59" fmla="*/ 753288 w 807572"/>
              <a:gd name="connsiteY59" fmla="*/ 358606 h 762985"/>
              <a:gd name="connsiteX60" fmla="*/ 750848 w 807572"/>
              <a:gd name="connsiteY60" fmla="*/ 346945 h 762985"/>
              <a:gd name="connsiteX61" fmla="*/ 749214 w 807572"/>
              <a:gd name="connsiteY61" fmla="*/ 345541 h 762985"/>
              <a:gd name="connsiteX62" fmla="*/ 745204 w 807572"/>
              <a:gd name="connsiteY62" fmla="*/ 357447 h 762985"/>
              <a:gd name="connsiteX63" fmla="*/ 743671 w 807572"/>
              <a:gd name="connsiteY63" fmla="*/ 361219 h 762985"/>
              <a:gd name="connsiteX64" fmla="*/ 739799 w 807572"/>
              <a:gd name="connsiteY64" fmla="*/ 361133 h 762985"/>
              <a:gd name="connsiteX65" fmla="*/ 739525 w 807572"/>
              <a:gd name="connsiteY65" fmla="*/ 359592 h 762985"/>
              <a:gd name="connsiteX66" fmla="*/ 738841 w 807572"/>
              <a:gd name="connsiteY66" fmla="*/ 346362 h 762985"/>
              <a:gd name="connsiteX67" fmla="*/ 737575 w 807572"/>
              <a:gd name="connsiteY67" fmla="*/ 343878 h 762985"/>
              <a:gd name="connsiteX68" fmla="*/ 735753 w 807572"/>
              <a:gd name="connsiteY68" fmla="*/ 334650 h 762985"/>
              <a:gd name="connsiteX69" fmla="*/ 735595 w 807572"/>
              <a:gd name="connsiteY69" fmla="*/ 330619 h 762985"/>
              <a:gd name="connsiteX70" fmla="*/ 777329 w 807572"/>
              <a:gd name="connsiteY70" fmla="*/ 324882 h 762985"/>
              <a:gd name="connsiteX71" fmla="*/ 733241 w 807572"/>
              <a:gd name="connsiteY71" fmla="*/ 325220 h 762985"/>
              <a:gd name="connsiteX72" fmla="*/ 733184 w 807572"/>
              <a:gd name="connsiteY72" fmla="*/ 325148 h 762985"/>
              <a:gd name="connsiteX73" fmla="*/ 733126 w 807572"/>
              <a:gd name="connsiteY73" fmla="*/ 325220 h 762985"/>
              <a:gd name="connsiteX74" fmla="*/ 729765 w 807572"/>
              <a:gd name="connsiteY74" fmla="*/ 325249 h 762985"/>
              <a:gd name="connsiteX75" fmla="*/ 728721 w 807572"/>
              <a:gd name="connsiteY75" fmla="*/ 323572 h 762985"/>
              <a:gd name="connsiteX76" fmla="*/ 726439 w 807572"/>
              <a:gd name="connsiteY76" fmla="*/ 322766 h 762985"/>
              <a:gd name="connsiteX77" fmla="*/ 724086 w 807572"/>
              <a:gd name="connsiteY77" fmla="*/ 322356 h 762985"/>
              <a:gd name="connsiteX78" fmla="*/ 721718 w 807572"/>
              <a:gd name="connsiteY78" fmla="*/ 323702 h 762985"/>
              <a:gd name="connsiteX79" fmla="*/ 719126 w 807572"/>
              <a:gd name="connsiteY79" fmla="*/ 323219 h 762985"/>
              <a:gd name="connsiteX80" fmla="*/ 716837 w 807572"/>
              <a:gd name="connsiteY80" fmla="*/ 323039 h 762985"/>
              <a:gd name="connsiteX81" fmla="*/ 715376 w 807572"/>
              <a:gd name="connsiteY81" fmla="*/ 325364 h 762985"/>
              <a:gd name="connsiteX82" fmla="*/ 709970 w 807572"/>
              <a:gd name="connsiteY82" fmla="*/ 325408 h 762985"/>
              <a:gd name="connsiteX83" fmla="*/ 712173 w 807572"/>
              <a:gd name="connsiteY83" fmla="*/ 323788 h 762985"/>
              <a:gd name="connsiteX84" fmla="*/ 712771 w 807572"/>
              <a:gd name="connsiteY84" fmla="*/ 322694 h 762985"/>
              <a:gd name="connsiteX85" fmla="*/ 712051 w 807572"/>
              <a:gd name="connsiteY85" fmla="*/ 321672 h 762985"/>
              <a:gd name="connsiteX86" fmla="*/ 694776 w 807572"/>
              <a:gd name="connsiteY86" fmla="*/ 318843 h 762985"/>
              <a:gd name="connsiteX87" fmla="*/ 689089 w 807572"/>
              <a:gd name="connsiteY87" fmla="*/ 318022 h 762985"/>
              <a:gd name="connsiteX88" fmla="*/ 687232 w 807572"/>
              <a:gd name="connsiteY88" fmla="*/ 318065 h 762985"/>
              <a:gd name="connsiteX89" fmla="*/ 674974 w 807572"/>
              <a:gd name="connsiteY89" fmla="*/ 318051 h 762985"/>
              <a:gd name="connsiteX90" fmla="*/ 670684 w 807572"/>
              <a:gd name="connsiteY90" fmla="*/ 315496 h 762985"/>
              <a:gd name="connsiteX91" fmla="*/ 667834 w 807572"/>
              <a:gd name="connsiteY91" fmla="*/ 317432 h 762985"/>
              <a:gd name="connsiteX92" fmla="*/ 665063 w 807572"/>
              <a:gd name="connsiteY92" fmla="*/ 323615 h 762985"/>
              <a:gd name="connsiteX93" fmla="*/ 663285 w 807572"/>
              <a:gd name="connsiteY93" fmla="*/ 324040 h 762985"/>
              <a:gd name="connsiteX94" fmla="*/ 663141 w 807572"/>
              <a:gd name="connsiteY94" fmla="*/ 320664 h 762985"/>
              <a:gd name="connsiteX95" fmla="*/ 661924 w 807572"/>
              <a:gd name="connsiteY95" fmla="*/ 314977 h 762985"/>
              <a:gd name="connsiteX96" fmla="*/ 655324 w 807572"/>
              <a:gd name="connsiteY96" fmla="*/ 314646 h 762985"/>
              <a:gd name="connsiteX97" fmla="*/ 648759 w 807572"/>
              <a:gd name="connsiteY97" fmla="*/ 314329 h 762985"/>
              <a:gd name="connsiteX98" fmla="*/ 632730 w 807572"/>
              <a:gd name="connsiteY98" fmla="*/ 307880 h 762985"/>
              <a:gd name="connsiteX99" fmla="*/ 623768 w 807572"/>
              <a:gd name="connsiteY99" fmla="*/ 304986 h 762985"/>
              <a:gd name="connsiteX100" fmla="*/ 617175 w 807572"/>
              <a:gd name="connsiteY100" fmla="*/ 304749 h 762985"/>
              <a:gd name="connsiteX101" fmla="*/ 612928 w 807572"/>
              <a:gd name="connsiteY101" fmla="*/ 302114 h 762985"/>
              <a:gd name="connsiteX102" fmla="*/ 607746 w 807572"/>
              <a:gd name="connsiteY102" fmla="*/ 304979 h 762985"/>
              <a:gd name="connsiteX103" fmla="*/ 599259 w 807572"/>
              <a:gd name="connsiteY103" fmla="*/ 304943 h 762985"/>
              <a:gd name="connsiteX104" fmla="*/ 595775 w 807572"/>
              <a:gd name="connsiteY104" fmla="*/ 306498 h 762985"/>
              <a:gd name="connsiteX105" fmla="*/ 582553 w 807572"/>
              <a:gd name="connsiteY105" fmla="*/ 311292 h 762985"/>
              <a:gd name="connsiteX106" fmla="*/ 582560 w 807572"/>
              <a:gd name="connsiteY106" fmla="*/ 308261 h 762985"/>
              <a:gd name="connsiteX107" fmla="*/ 586721 w 807572"/>
              <a:gd name="connsiteY107" fmla="*/ 305756 h 762985"/>
              <a:gd name="connsiteX108" fmla="*/ 592479 w 807572"/>
              <a:gd name="connsiteY108" fmla="*/ 301552 h 762985"/>
              <a:gd name="connsiteX109" fmla="*/ 593249 w 807572"/>
              <a:gd name="connsiteY109" fmla="*/ 299580 h 762985"/>
              <a:gd name="connsiteX110" fmla="*/ 592558 w 807572"/>
              <a:gd name="connsiteY110" fmla="*/ 298652 h 762985"/>
              <a:gd name="connsiteX111" fmla="*/ 581279 w 807572"/>
              <a:gd name="connsiteY111" fmla="*/ 297651 h 762985"/>
              <a:gd name="connsiteX112" fmla="*/ 575513 w 807572"/>
              <a:gd name="connsiteY112" fmla="*/ 297478 h 762985"/>
              <a:gd name="connsiteX113" fmla="*/ 567365 w 807572"/>
              <a:gd name="connsiteY113" fmla="*/ 295160 h 762985"/>
              <a:gd name="connsiteX114" fmla="*/ 562442 w 807572"/>
              <a:gd name="connsiteY114" fmla="*/ 298601 h 762985"/>
              <a:gd name="connsiteX115" fmla="*/ 560419 w 807572"/>
              <a:gd name="connsiteY115" fmla="*/ 301149 h 762985"/>
              <a:gd name="connsiteX116" fmla="*/ 560261 w 807572"/>
              <a:gd name="connsiteY116" fmla="*/ 300998 h 762985"/>
              <a:gd name="connsiteX117" fmla="*/ 560139 w 807572"/>
              <a:gd name="connsiteY117" fmla="*/ 301322 h 762985"/>
              <a:gd name="connsiteX118" fmla="*/ 559268 w 807572"/>
              <a:gd name="connsiteY118" fmla="*/ 301812 h 762985"/>
              <a:gd name="connsiteX119" fmla="*/ 556986 w 807572"/>
              <a:gd name="connsiteY119" fmla="*/ 299746 h 762985"/>
              <a:gd name="connsiteX120" fmla="*/ 558541 w 807572"/>
              <a:gd name="connsiteY120" fmla="*/ 298752 h 762985"/>
              <a:gd name="connsiteX121" fmla="*/ 555294 w 807572"/>
              <a:gd name="connsiteY121" fmla="*/ 299393 h 762985"/>
              <a:gd name="connsiteX122" fmla="*/ 552588 w 807572"/>
              <a:gd name="connsiteY122" fmla="*/ 298385 h 762985"/>
              <a:gd name="connsiteX123" fmla="*/ 552350 w 807572"/>
              <a:gd name="connsiteY123" fmla="*/ 297831 h 762985"/>
              <a:gd name="connsiteX124" fmla="*/ 550306 w 807572"/>
              <a:gd name="connsiteY124" fmla="*/ 299695 h 762985"/>
              <a:gd name="connsiteX125" fmla="*/ 544850 w 807572"/>
              <a:gd name="connsiteY125" fmla="*/ 297464 h 762985"/>
              <a:gd name="connsiteX126" fmla="*/ 541928 w 807572"/>
              <a:gd name="connsiteY126" fmla="*/ 297795 h 762985"/>
              <a:gd name="connsiteX127" fmla="*/ 540654 w 807572"/>
              <a:gd name="connsiteY127" fmla="*/ 299163 h 762985"/>
              <a:gd name="connsiteX128" fmla="*/ 540006 w 807572"/>
              <a:gd name="connsiteY128" fmla="*/ 296794 h 762985"/>
              <a:gd name="connsiteX129" fmla="*/ 538754 w 807572"/>
              <a:gd name="connsiteY129" fmla="*/ 298565 h 762985"/>
              <a:gd name="connsiteX130" fmla="*/ 536724 w 807572"/>
              <a:gd name="connsiteY130" fmla="*/ 296139 h 762985"/>
              <a:gd name="connsiteX131" fmla="*/ 539567 w 807572"/>
              <a:gd name="connsiteY131" fmla="*/ 294340 h 762985"/>
              <a:gd name="connsiteX132" fmla="*/ 539106 w 807572"/>
              <a:gd name="connsiteY132" fmla="*/ 294858 h 762985"/>
              <a:gd name="connsiteX133" fmla="*/ 541841 w 807572"/>
              <a:gd name="connsiteY133" fmla="*/ 296175 h 762985"/>
              <a:gd name="connsiteX134" fmla="*/ 541474 w 807572"/>
              <a:gd name="connsiteY134" fmla="*/ 294181 h 762985"/>
              <a:gd name="connsiteX135" fmla="*/ 541266 w 807572"/>
              <a:gd name="connsiteY135" fmla="*/ 295434 h 762985"/>
              <a:gd name="connsiteX136" fmla="*/ 540467 w 807572"/>
              <a:gd name="connsiteY136" fmla="*/ 294117 h 762985"/>
              <a:gd name="connsiteX137" fmla="*/ 543576 w 807572"/>
              <a:gd name="connsiteY137" fmla="*/ 293893 h 762985"/>
              <a:gd name="connsiteX138" fmla="*/ 543598 w 807572"/>
              <a:gd name="connsiteY138" fmla="*/ 293944 h 762985"/>
              <a:gd name="connsiteX139" fmla="*/ 543591 w 807572"/>
              <a:gd name="connsiteY139" fmla="*/ 293893 h 762985"/>
              <a:gd name="connsiteX140" fmla="*/ 549774 w 807572"/>
              <a:gd name="connsiteY140" fmla="*/ 293606 h 762985"/>
              <a:gd name="connsiteX141" fmla="*/ 550767 w 807572"/>
              <a:gd name="connsiteY141" fmla="*/ 291115 h 762985"/>
              <a:gd name="connsiteX142" fmla="*/ 550119 w 807572"/>
              <a:gd name="connsiteY142" fmla="*/ 289459 h 762985"/>
              <a:gd name="connsiteX143" fmla="*/ 548492 w 807572"/>
              <a:gd name="connsiteY143" fmla="*/ 286623 h 762985"/>
              <a:gd name="connsiteX144" fmla="*/ 540481 w 807572"/>
              <a:gd name="connsiteY144" fmla="*/ 283118 h 762985"/>
              <a:gd name="connsiteX145" fmla="*/ 538502 w 807572"/>
              <a:gd name="connsiteY145" fmla="*/ 281325 h 762985"/>
              <a:gd name="connsiteX146" fmla="*/ 548060 w 807572"/>
              <a:gd name="connsiteY146" fmla="*/ 281217 h 762985"/>
              <a:gd name="connsiteX147" fmla="*/ 547585 w 807572"/>
              <a:gd name="connsiteY147" fmla="*/ 282491 h 762985"/>
              <a:gd name="connsiteX148" fmla="*/ 550169 w 807572"/>
              <a:gd name="connsiteY148" fmla="*/ 280569 h 762985"/>
              <a:gd name="connsiteX149" fmla="*/ 550493 w 807572"/>
              <a:gd name="connsiteY149" fmla="*/ 281750 h 762985"/>
              <a:gd name="connsiteX150" fmla="*/ 551285 w 807572"/>
              <a:gd name="connsiteY150" fmla="*/ 281664 h 762985"/>
              <a:gd name="connsiteX151" fmla="*/ 550414 w 807572"/>
              <a:gd name="connsiteY151" fmla="*/ 280138 h 762985"/>
              <a:gd name="connsiteX152" fmla="*/ 556201 w 807572"/>
              <a:gd name="connsiteY152" fmla="*/ 278259 h 762985"/>
              <a:gd name="connsiteX153" fmla="*/ 558692 w 807572"/>
              <a:gd name="connsiteY153" fmla="*/ 280008 h 762985"/>
              <a:gd name="connsiteX154" fmla="*/ 559332 w 807572"/>
              <a:gd name="connsiteY154" fmla="*/ 276668 h 762985"/>
              <a:gd name="connsiteX155" fmla="*/ 559570 w 807572"/>
              <a:gd name="connsiteY155" fmla="*/ 281534 h 762985"/>
              <a:gd name="connsiteX156" fmla="*/ 560160 w 807572"/>
              <a:gd name="connsiteY156" fmla="*/ 282693 h 762985"/>
              <a:gd name="connsiteX157" fmla="*/ 563003 w 807572"/>
              <a:gd name="connsiteY157" fmla="*/ 280735 h 762985"/>
              <a:gd name="connsiteX158" fmla="*/ 564824 w 807572"/>
              <a:gd name="connsiteY158" fmla="*/ 279713 h 762985"/>
              <a:gd name="connsiteX159" fmla="*/ 566358 w 807572"/>
              <a:gd name="connsiteY159" fmla="*/ 278316 h 762985"/>
              <a:gd name="connsiteX160" fmla="*/ 565702 w 807572"/>
              <a:gd name="connsiteY160" fmla="*/ 281246 h 762985"/>
              <a:gd name="connsiteX161" fmla="*/ 568071 w 807572"/>
              <a:gd name="connsiteY161" fmla="*/ 280569 h 762985"/>
              <a:gd name="connsiteX162" fmla="*/ 567956 w 807572"/>
              <a:gd name="connsiteY162" fmla="*/ 278144 h 762985"/>
              <a:gd name="connsiteX163" fmla="*/ 566955 w 807572"/>
              <a:gd name="connsiteY163" fmla="*/ 279475 h 762985"/>
              <a:gd name="connsiteX164" fmla="*/ 567898 w 807572"/>
              <a:gd name="connsiteY164" fmla="*/ 276920 h 762985"/>
              <a:gd name="connsiteX165" fmla="*/ 569136 w 807572"/>
              <a:gd name="connsiteY165" fmla="*/ 280447 h 762985"/>
              <a:gd name="connsiteX166" fmla="*/ 571756 w 807572"/>
              <a:gd name="connsiteY166" fmla="*/ 279331 h 762985"/>
              <a:gd name="connsiteX167" fmla="*/ 569244 w 807572"/>
              <a:gd name="connsiteY167" fmla="*/ 277172 h 762985"/>
              <a:gd name="connsiteX168" fmla="*/ 570122 w 807572"/>
              <a:gd name="connsiteY168" fmla="*/ 278705 h 762985"/>
              <a:gd name="connsiteX169" fmla="*/ 572044 w 807572"/>
              <a:gd name="connsiteY169" fmla="*/ 279706 h 762985"/>
              <a:gd name="connsiteX170" fmla="*/ 572440 w 807572"/>
              <a:gd name="connsiteY170" fmla="*/ 276812 h 762985"/>
              <a:gd name="connsiteX171" fmla="*/ 573066 w 807572"/>
              <a:gd name="connsiteY171" fmla="*/ 278777 h 762985"/>
              <a:gd name="connsiteX172" fmla="*/ 574167 w 807572"/>
              <a:gd name="connsiteY172" fmla="*/ 279461 h 762985"/>
              <a:gd name="connsiteX173" fmla="*/ 574009 w 807572"/>
              <a:gd name="connsiteY173" fmla="*/ 276222 h 762985"/>
              <a:gd name="connsiteX174" fmla="*/ 574887 w 807572"/>
              <a:gd name="connsiteY174" fmla="*/ 277748 h 762985"/>
              <a:gd name="connsiteX175" fmla="*/ 577485 w 807572"/>
              <a:gd name="connsiteY175" fmla="*/ 276236 h 762985"/>
              <a:gd name="connsiteX176" fmla="*/ 580264 w 807572"/>
              <a:gd name="connsiteY176" fmla="*/ 278360 h 762985"/>
              <a:gd name="connsiteX177" fmla="*/ 580451 w 807572"/>
              <a:gd name="connsiteY177" fmla="*/ 276711 h 762985"/>
              <a:gd name="connsiteX178" fmla="*/ 581329 w 807572"/>
              <a:gd name="connsiteY178" fmla="*/ 278244 h 762985"/>
              <a:gd name="connsiteX179" fmla="*/ 581761 w 807572"/>
              <a:gd name="connsiteY179" fmla="*/ 276164 h 762985"/>
              <a:gd name="connsiteX180" fmla="*/ 582049 w 807572"/>
              <a:gd name="connsiteY180" fmla="*/ 276538 h 762985"/>
              <a:gd name="connsiteX181" fmla="*/ 581581 w 807572"/>
              <a:gd name="connsiteY181" fmla="*/ 277812 h 762985"/>
              <a:gd name="connsiteX182" fmla="*/ 587771 w 807572"/>
              <a:gd name="connsiteY182" fmla="*/ 278734 h 762985"/>
              <a:gd name="connsiteX183" fmla="*/ 590406 w 807572"/>
              <a:gd name="connsiteY183" fmla="*/ 278021 h 762985"/>
              <a:gd name="connsiteX184" fmla="*/ 590838 w 807572"/>
              <a:gd name="connsiteY184" fmla="*/ 275941 h 762985"/>
              <a:gd name="connsiteX185" fmla="*/ 590211 w 807572"/>
              <a:gd name="connsiteY185" fmla="*/ 273976 h 762985"/>
              <a:gd name="connsiteX186" fmla="*/ 587779 w 807572"/>
              <a:gd name="connsiteY186" fmla="*/ 273436 h 762985"/>
              <a:gd name="connsiteX187" fmla="*/ 586526 w 807572"/>
              <a:gd name="connsiteY187" fmla="*/ 275214 h 762985"/>
              <a:gd name="connsiteX188" fmla="*/ 585367 w 807572"/>
              <a:gd name="connsiteY188" fmla="*/ 273314 h 762985"/>
              <a:gd name="connsiteX189" fmla="*/ 583280 w 807572"/>
              <a:gd name="connsiteY189" fmla="*/ 274365 h 762985"/>
              <a:gd name="connsiteX190" fmla="*/ 584791 w 807572"/>
              <a:gd name="connsiteY190" fmla="*/ 272565 h 762985"/>
              <a:gd name="connsiteX191" fmla="*/ 584467 w 807572"/>
              <a:gd name="connsiteY191" fmla="*/ 271384 h 762985"/>
              <a:gd name="connsiteX192" fmla="*/ 578356 w 807572"/>
              <a:gd name="connsiteY192" fmla="*/ 272075 h 762985"/>
              <a:gd name="connsiteX193" fmla="*/ 578508 w 807572"/>
              <a:gd name="connsiteY193" fmla="*/ 269621 h 762985"/>
              <a:gd name="connsiteX194" fmla="*/ 575009 w 807572"/>
              <a:gd name="connsiteY194" fmla="*/ 269203 h 762985"/>
              <a:gd name="connsiteX195" fmla="*/ 576053 w 807572"/>
              <a:gd name="connsiteY195" fmla="*/ 268678 h 762985"/>
              <a:gd name="connsiteX196" fmla="*/ 574930 w 807572"/>
              <a:gd name="connsiteY196" fmla="*/ 267591 h 762985"/>
              <a:gd name="connsiteX197" fmla="*/ 574621 w 807572"/>
              <a:gd name="connsiteY197" fmla="*/ 266813 h 762985"/>
              <a:gd name="connsiteX198" fmla="*/ 574210 w 807572"/>
              <a:gd name="connsiteY198" fmla="*/ 269297 h 762985"/>
              <a:gd name="connsiteX199" fmla="*/ 567308 w 807572"/>
              <a:gd name="connsiteY199" fmla="*/ 264791 h 762985"/>
              <a:gd name="connsiteX200" fmla="*/ 570806 w 807572"/>
              <a:gd name="connsiteY200" fmla="*/ 265208 h 762985"/>
              <a:gd name="connsiteX201" fmla="*/ 570971 w 807572"/>
              <a:gd name="connsiteY201" fmla="*/ 263157 h 762985"/>
              <a:gd name="connsiteX202" fmla="*/ 566372 w 807572"/>
              <a:gd name="connsiteY202" fmla="*/ 262055 h 762985"/>
              <a:gd name="connsiteX203" fmla="*/ 566048 w 807572"/>
              <a:gd name="connsiteY203" fmla="*/ 260868 h 762985"/>
              <a:gd name="connsiteX204" fmla="*/ 565551 w 807572"/>
              <a:gd name="connsiteY204" fmla="*/ 261739 h 762985"/>
              <a:gd name="connsiteX205" fmla="*/ 565235 w 807572"/>
              <a:gd name="connsiteY205" fmla="*/ 260551 h 762985"/>
              <a:gd name="connsiteX206" fmla="*/ 563925 w 807572"/>
              <a:gd name="connsiteY206" fmla="*/ 261112 h 762985"/>
              <a:gd name="connsiteX207" fmla="*/ 564954 w 807572"/>
              <a:gd name="connsiteY207" fmla="*/ 257909 h 762985"/>
              <a:gd name="connsiteX208" fmla="*/ 565717 w 807572"/>
              <a:gd name="connsiteY208" fmla="*/ 257988 h 762985"/>
              <a:gd name="connsiteX209" fmla="*/ 566501 w 807572"/>
              <a:gd name="connsiteY209" fmla="*/ 259183 h 762985"/>
              <a:gd name="connsiteX210" fmla="*/ 566278 w 807572"/>
              <a:gd name="connsiteY210" fmla="*/ 258046 h 762985"/>
              <a:gd name="connsiteX211" fmla="*/ 567574 w 807572"/>
              <a:gd name="connsiteY211" fmla="*/ 258176 h 762985"/>
              <a:gd name="connsiteX212" fmla="*/ 568380 w 807572"/>
              <a:gd name="connsiteY212" fmla="*/ 259385 h 762985"/>
              <a:gd name="connsiteX213" fmla="*/ 568027 w 807572"/>
              <a:gd name="connsiteY213" fmla="*/ 258226 h 762985"/>
              <a:gd name="connsiteX214" fmla="*/ 569561 w 807572"/>
              <a:gd name="connsiteY214" fmla="*/ 258377 h 762985"/>
              <a:gd name="connsiteX215" fmla="*/ 569431 w 807572"/>
              <a:gd name="connsiteY215" fmla="*/ 258859 h 762985"/>
              <a:gd name="connsiteX216" fmla="*/ 570309 w 807572"/>
              <a:gd name="connsiteY216" fmla="*/ 258456 h 762985"/>
              <a:gd name="connsiteX217" fmla="*/ 570777 w 807572"/>
              <a:gd name="connsiteY217" fmla="*/ 258507 h 762985"/>
              <a:gd name="connsiteX218" fmla="*/ 570755 w 807572"/>
              <a:gd name="connsiteY218" fmla="*/ 258715 h 762985"/>
              <a:gd name="connsiteX219" fmla="*/ 571209 w 807572"/>
              <a:gd name="connsiteY219" fmla="*/ 258543 h 762985"/>
              <a:gd name="connsiteX220" fmla="*/ 573253 w 807572"/>
              <a:gd name="connsiteY220" fmla="*/ 258744 h 762985"/>
              <a:gd name="connsiteX221" fmla="*/ 573469 w 807572"/>
              <a:gd name="connsiteY221" fmla="*/ 259622 h 762985"/>
              <a:gd name="connsiteX222" fmla="*/ 574484 w 807572"/>
              <a:gd name="connsiteY222" fmla="*/ 258867 h 762985"/>
              <a:gd name="connsiteX223" fmla="*/ 574851 w 807572"/>
              <a:gd name="connsiteY223" fmla="*/ 258903 h 762985"/>
              <a:gd name="connsiteX224" fmla="*/ 574779 w 807572"/>
              <a:gd name="connsiteY224" fmla="*/ 259061 h 762985"/>
              <a:gd name="connsiteX225" fmla="*/ 575650 w 807572"/>
              <a:gd name="connsiteY225" fmla="*/ 258982 h 762985"/>
              <a:gd name="connsiteX226" fmla="*/ 577457 w 807572"/>
              <a:gd name="connsiteY226" fmla="*/ 259162 h 762985"/>
              <a:gd name="connsiteX227" fmla="*/ 577457 w 807572"/>
              <a:gd name="connsiteY227" fmla="*/ 259162 h 762985"/>
              <a:gd name="connsiteX228" fmla="*/ 576147 w 807572"/>
              <a:gd name="connsiteY228" fmla="*/ 259716 h 762985"/>
              <a:gd name="connsiteX229" fmla="*/ 579127 w 807572"/>
              <a:gd name="connsiteY229" fmla="*/ 260601 h 762985"/>
              <a:gd name="connsiteX230" fmla="*/ 579242 w 807572"/>
              <a:gd name="connsiteY230" fmla="*/ 259342 h 762985"/>
              <a:gd name="connsiteX231" fmla="*/ 579710 w 807572"/>
              <a:gd name="connsiteY231" fmla="*/ 259392 h 762985"/>
              <a:gd name="connsiteX232" fmla="*/ 581214 w 807572"/>
              <a:gd name="connsiteY232" fmla="*/ 259550 h 762985"/>
              <a:gd name="connsiteX233" fmla="*/ 581581 w 807572"/>
              <a:gd name="connsiteY233" fmla="*/ 261544 h 762985"/>
              <a:gd name="connsiteX234" fmla="*/ 583114 w 807572"/>
              <a:gd name="connsiteY234" fmla="*/ 260148 h 762985"/>
              <a:gd name="connsiteX235" fmla="*/ 582603 w 807572"/>
              <a:gd name="connsiteY235" fmla="*/ 259673 h 762985"/>
              <a:gd name="connsiteX236" fmla="*/ 584734 w 807572"/>
              <a:gd name="connsiteY236" fmla="*/ 259889 h 762985"/>
              <a:gd name="connsiteX237" fmla="*/ 585000 w 807572"/>
              <a:gd name="connsiteY237" fmla="*/ 260342 h 762985"/>
              <a:gd name="connsiteX238" fmla="*/ 585072 w 807572"/>
              <a:gd name="connsiteY238" fmla="*/ 259918 h 762985"/>
              <a:gd name="connsiteX239" fmla="*/ 589132 w 807572"/>
              <a:gd name="connsiteY239" fmla="*/ 260321 h 762985"/>
              <a:gd name="connsiteX240" fmla="*/ 589305 w 807572"/>
              <a:gd name="connsiteY240" fmla="*/ 261062 h 762985"/>
              <a:gd name="connsiteX241" fmla="*/ 589837 w 807572"/>
              <a:gd name="connsiteY241" fmla="*/ 261004 h 762985"/>
              <a:gd name="connsiteX242" fmla="*/ 590082 w 807572"/>
              <a:gd name="connsiteY242" fmla="*/ 260565 h 762985"/>
              <a:gd name="connsiteX243" fmla="*/ 590075 w 807572"/>
              <a:gd name="connsiteY243" fmla="*/ 260364 h 762985"/>
              <a:gd name="connsiteX244" fmla="*/ 591622 w 807572"/>
              <a:gd name="connsiteY244" fmla="*/ 260169 h 762985"/>
              <a:gd name="connsiteX245" fmla="*/ 591428 w 807572"/>
              <a:gd name="connsiteY245" fmla="*/ 260824 h 762985"/>
              <a:gd name="connsiteX246" fmla="*/ 592277 w 807572"/>
              <a:gd name="connsiteY246" fmla="*/ 259730 h 762985"/>
              <a:gd name="connsiteX247" fmla="*/ 593163 w 807572"/>
              <a:gd name="connsiteY247" fmla="*/ 258989 h 762985"/>
              <a:gd name="connsiteX248" fmla="*/ 592975 w 807572"/>
              <a:gd name="connsiteY248" fmla="*/ 259831 h 762985"/>
              <a:gd name="connsiteX249" fmla="*/ 597337 w 807572"/>
              <a:gd name="connsiteY249" fmla="*/ 258881 h 762985"/>
              <a:gd name="connsiteX250" fmla="*/ 597294 w 807572"/>
              <a:gd name="connsiteY250" fmla="*/ 259723 h 762985"/>
              <a:gd name="connsiteX251" fmla="*/ 598100 w 807572"/>
              <a:gd name="connsiteY251" fmla="*/ 260004 h 762985"/>
              <a:gd name="connsiteX252" fmla="*/ 598914 w 807572"/>
              <a:gd name="connsiteY252" fmla="*/ 257341 h 762985"/>
              <a:gd name="connsiteX253" fmla="*/ 598165 w 807572"/>
              <a:gd name="connsiteY253" fmla="*/ 257441 h 762985"/>
              <a:gd name="connsiteX254" fmla="*/ 598417 w 807572"/>
              <a:gd name="connsiteY254" fmla="*/ 256354 h 762985"/>
              <a:gd name="connsiteX255" fmla="*/ 595473 w 807572"/>
              <a:gd name="connsiteY255" fmla="*/ 256282 h 762985"/>
              <a:gd name="connsiteX256" fmla="*/ 595034 w 807572"/>
              <a:gd name="connsiteY256" fmla="*/ 254497 h 762985"/>
              <a:gd name="connsiteX257" fmla="*/ 595077 w 807572"/>
              <a:gd name="connsiteY257" fmla="*/ 254375 h 762985"/>
              <a:gd name="connsiteX258" fmla="*/ 595696 w 807572"/>
              <a:gd name="connsiteY258" fmla="*/ 253180 h 762985"/>
              <a:gd name="connsiteX259" fmla="*/ 595869 w 807572"/>
              <a:gd name="connsiteY259" fmla="*/ 253389 h 762985"/>
              <a:gd name="connsiteX260" fmla="*/ 595840 w 807572"/>
              <a:gd name="connsiteY260" fmla="*/ 252978 h 762985"/>
              <a:gd name="connsiteX261" fmla="*/ 599058 w 807572"/>
              <a:gd name="connsiteY261" fmla="*/ 256966 h 762985"/>
              <a:gd name="connsiteX262" fmla="*/ 601109 w 807572"/>
              <a:gd name="connsiteY262" fmla="*/ 255987 h 762985"/>
              <a:gd name="connsiteX263" fmla="*/ 601850 w 807572"/>
              <a:gd name="connsiteY263" fmla="*/ 255555 h 762985"/>
              <a:gd name="connsiteX264" fmla="*/ 601483 w 807572"/>
              <a:gd name="connsiteY264" fmla="*/ 255519 h 762985"/>
              <a:gd name="connsiteX265" fmla="*/ 602973 w 807572"/>
              <a:gd name="connsiteY265" fmla="*/ 253446 h 762985"/>
              <a:gd name="connsiteX266" fmla="*/ 606335 w 807572"/>
              <a:gd name="connsiteY266" fmla="*/ 249926 h 762985"/>
              <a:gd name="connsiteX267" fmla="*/ 606687 w 807572"/>
              <a:gd name="connsiteY267" fmla="*/ 249811 h 762985"/>
              <a:gd name="connsiteX268" fmla="*/ 606832 w 807572"/>
              <a:gd name="connsiteY268" fmla="*/ 249826 h 762985"/>
              <a:gd name="connsiteX269" fmla="*/ 606832 w 807572"/>
              <a:gd name="connsiteY269" fmla="*/ 249768 h 762985"/>
              <a:gd name="connsiteX270" fmla="*/ 607443 w 807572"/>
              <a:gd name="connsiteY270" fmla="*/ 249624 h 762985"/>
              <a:gd name="connsiteX271" fmla="*/ 609408 w 807572"/>
              <a:gd name="connsiteY271" fmla="*/ 246140 h 762985"/>
              <a:gd name="connsiteX272" fmla="*/ 606205 w 807572"/>
              <a:gd name="connsiteY272" fmla="*/ 246565 h 762985"/>
              <a:gd name="connsiteX273" fmla="*/ 605996 w 807572"/>
              <a:gd name="connsiteY273" fmla="*/ 247018 h 762985"/>
              <a:gd name="connsiteX274" fmla="*/ 605809 w 807572"/>
              <a:gd name="connsiteY274" fmla="*/ 246673 h 762985"/>
              <a:gd name="connsiteX275" fmla="*/ 606090 w 807572"/>
              <a:gd name="connsiteY275" fmla="*/ 246507 h 762985"/>
              <a:gd name="connsiteX276" fmla="*/ 605399 w 807572"/>
              <a:gd name="connsiteY276" fmla="*/ 246183 h 762985"/>
              <a:gd name="connsiteX277" fmla="*/ 605385 w 807572"/>
              <a:gd name="connsiteY277" fmla="*/ 246406 h 762985"/>
              <a:gd name="connsiteX278" fmla="*/ 599770 w 807572"/>
              <a:gd name="connsiteY278" fmla="*/ 245075 h 762985"/>
              <a:gd name="connsiteX279" fmla="*/ 587116 w 807572"/>
              <a:gd name="connsiteY279" fmla="*/ 243649 h 762985"/>
              <a:gd name="connsiteX280" fmla="*/ 587843 w 807572"/>
              <a:gd name="connsiteY280" fmla="*/ 242483 h 762985"/>
              <a:gd name="connsiteX281" fmla="*/ 586944 w 807572"/>
              <a:gd name="connsiteY281" fmla="*/ 240547 h 762985"/>
              <a:gd name="connsiteX282" fmla="*/ 588275 w 807572"/>
              <a:gd name="connsiteY282" fmla="*/ 240389 h 762985"/>
              <a:gd name="connsiteX283" fmla="*/ 588354 w 807572"/>
              <a:gd name="connsiteY283" fmla="*/ 242015 h 762985"/>
              <a:gd name="connsiteX284" fmla="*/ 593933 w 807572"/>
              <a:gd name="connsiteY284" fmla="*/ 241375 h 762985"/>
              <a:gd name="connsiteX285" fmla="*/ 595221 w 807572"/>
              <a:gd name="connsiteY285" fmla="*/ 240410 h 762985"/>
              <a:gd name="connsiteX286" fmla="*/ 594631 w 807572"/>
              <a:gd name="connsiteY286" fmla="*/ 239258 h 762985"/>
              <a:gd name="connsiteX287" fmla="*/ 597064 w 807572"/>
              <a:gd name="connsiteY287" fmla="*/ 239798 h 762985"/>
              <a:gd name="connsiteX288" fmla="*/ 597676 w 807572"/>
              <a:gd name="connsiteY288" fmla="*/ 241360 h 762985"/>
              <a:gd name="connsiteX289" fmla="*/ 598108 w 807572"/>
              <a:gd name="connsiteY289" fmla="*/ 239273 h 762985"/>
              <a:gd name="connsiteX290" fmla="*/ 599655 w 807572"/>
              <a:gd name="connsiteY290" fmla="*/ 238711 h 762985"/>
              <a:gd name="connsiteX291" fmla="*/ 587613 w 807572"/>
              <a:gd name="connsiteY291" fmla="*/ 237624 h 762985"/>
              <a:gd name="connsiteX292" fmla="*/ 587671 w 807572"/>
              <a:gd name="connsiteY292" fmla="*/ 238834 h 762985"/>
              <a:gd name="connsiteX293" fmla="*/ 584705 w 807572"/>
              <a:gd name="connsiteY293" fmla="*/ 238359 h 762985"/>
              <a:gd name="connsiteX294" fmla="*/ 585540 w 807572"/>
              <a:gd name="connsiteY294" fmla="*/ 239078 h 762985"/>
              <a:gd name="connsiteX295" fmla="*/ 582373 w 807572"/>
              <a:gd name="connsiteY295" fmla="*/ 239849 h 762985"/>
              <a:gd name="connsiteX296" fmla="*/ 581783 w 807572"/>
              <a:gd name="connsiteY296" fmla="*/ 238294 h 762985"/>
              <a:gd name="connsiteX297" fmla="*/ 583913 w 807572"/>
              <a:gd name="connsiteY297" fmla="*/ 238445 h 762985"/>
              <a:gd name="connsiteX298" fmla="*/ 581775 w 807572"/>
              <a:gd name="connsiteY298" fmla="*/ 238272 h 762985"/>
              <a:gd name="connsiteX299" fmla="*/ 580703 w 807572"/>
              <a:gd name="connsiteY299" fmla="*/ 238402 h 762985"/>
              <a:gd name="connsiteX300" fmla="*/ 580494 w 807572"/>
              <a:gd name="connsiteY300" fmla="*/ 239647 h 762985"/>
              <a:gd name="connsiteX301" fmla="*/ 578601 w 807572"/>
              <a:gd name="connsiteY301" fmla="*/ 239050 h 762985"/>
              <a:gd name="connsiteX302" fmla="*/ 580401 w 807572"/>
              <a:gd name="connsiteY302" fmla="*/ 237624 h 762985"/>
              <a:gd name="connsiteX303" fmla="*/ 577176 w 807572"/>
              <a:gd name="connsiteY303" fmla="*/ 237178 h 762985"/>
              <a:gd name="connsiteX304" fmla="*/ 576442 w 807572"/>
              <a:gd name="connsiteY304" fmla="*/ 238481 h 762985"/>
              <a:gd name="connsiteX305" fmla="*/ 572757 w 807572"/>
              <a:gd name="connsiteY305" fmla="*/ 239719 h 762985"/>
              <a:gd name="connsiteX306" fmla="*/ 571418 w 807572"/>
              <a:gd name="connsiteY306" fmla="*/ 237862 h 762985"/>
              <a:gd name="connsiteX307" fmla="*/ 573699 w 807572"/>
              <a:gd name="connsiteY307" fmla="*/ 237934 h 762985"/>
              <a:gd name="connsiteX308" fmla="*/ 574628 w 807572"/>
              <a:gd name="connsiteY308" fmla="*/ 236689 h 762985"/>
              <a:gd name="connsiteX309" fmla="*/ 574505 w 807572"/>
              <a:gd name="connsiteY309" fmla="*/ 235393 h 762985"/>
              <a:gd name="connsiteX310" fmla="*/ 574275 w 807572"/>
              <a:gd name="connsiteY310" fmla="*/ 235299 h 762985"/>
              <a:gd name="connsiteX311" fmla="*/ 574117 w 807572"/>
              <a:gd name="connsiteY311" fmla="*/ 234688 h 762985"/>
              <a:gd name="connsiteX312" fmla="*/ 573037 w 807572"/>
              <a:gd name="connsiteY312" fmla="*/ 234400 h 762985"/>
              <a:gd name="connsiteX313" fmla="*/ 573527 w 807572"/>
              <a:gd name="connsiteY313" fmla="*/ 233536 h 762985"/>
              <a:gd name="connsiteX314" fmla="*/ 572980 w 807572"/>
              <a:gd name="connsiteY314" fmla="*/ 234558 h 762985"/>
              <a:gd name="connsiteX315" fmla="*/ 569265 w 807572"/>
              <a:gd name="connsiteY315" fmla="*/ 230347 h 762985"/>
              <a:gd name="connsiteX316" fmla="*/ 569920 w 807572"/>
              <a:gd name="connsiteY316" fmla="*/ 230692 h 762985"/>
              <a:gd name="connsiteX317" fmla="*/ 570129 w 807572"/>
              <a:gd name="connsiteY317" fmla="*/ 229447 h 762985"/>
              <a:gd name="connsiteX318" fmla="*/ 573361 w 807572"/>
              <a:gd name="connsiteY318" fmla="*/ 229893 h 762985"/>
              <a:gd name="connsiteX319" fmla="*/ 573685 w 807572"/>
              <a:gd name="connsiteY319" fmla="*/ 231074 h 762985"/>
              <a:gd name="connsiteX320" fmla="*/ 579249 w 807572"/>
              <a:gd name="connsiteY320" fmla="*/ 230037 h 762985"/>
              <a:gd name="connsiteX321" fmla="*/ 578961 w 807572"/>
              <a:gd name="connsiteY321" fmla="*/ 229670 h 762985"/>
              <a:gd name="connsiteX322" fmla="*/ 580386 w 807572"/>
              <a:gd name="connsiteY322" fmla="*/ 231542 h 762985"/>
              <a:gd name="connsiteX323" fmla="*/ 580019 w 807572"/>
              <a:gd name="connsiteY323" fmla="*/ 229548 h 762985"/>
              <a:gd name="connsiteX324" fmla="*/ 581063 w 807572"/>
              <a:gd name="connsiteY324" fmla="*/ 229022 h 762985"/>
              <a:gd name="connsiteX325" fmla="*/ 582474 w 807572"/>
              <a:gd name="connsiteY325" fmla="*/ 230491 h 762985"/>
              <a:gd name="connsiteX326" fmla="*/ 588347 w 807572"/>
              <a:gd name="connsiteY326" fmla="*/ 230225 h 762985"/>
              <a:gd name="connsiteX327" fmla="*/ 590305 w 807572"/>
              <a:gd name="connsiteY327" fmla="*/ 232039 h 762985"/>
              <a:gd name="connsiteX328" fmla="*/ 588880 w 807572"/>
              <a:gd name="connsiteY328" fmla="*/ 230167 h 762985"/>
              <a:gd name="connsiteX329" fmla="*/ 597021 w 807572"/>
              <a:gd name="connsiteY329" fmla="*/ 227201 h 762985"/>
              <a:gd name="connsiteX330" fmla="*/ 596567 w 807572"/>
              <a:gd name="connsiteY330" fmla="*/ 228886 h 762985"/>
              <a:gd name="connsiteX331" fmla="*/ 597820 w 807572"/>
              <a:gd name="connsiteY331" fmla="*/ 227115 h 762985"/>
              <a:gd name="connsiteX332" fmla="*/ 602146 w 807572"/>
              <a:gd name="connsiteY332" fmla="*/ 228245 h 762985"/>
              <a:gd name="connsiteX333" fmla="*/ 601066 w 807572"/>
              <a:gd name="connsiteY333" fmla="*/ 227964 h 762985"/>
              <a:gd name="connsiteX334" fmla="*/ 604787 w 807572"/>
              <a:gd name="connsiteY334" fmla="*/ 227540 h 762985"/>
              <a:gd name="connsiteX335" fmla="*/ 604068 w 807572"/>
              <a:gd name="connsiteY335" fmla="*/ 229260 h 762985"/>
              <a:gd name="connsiteX336" fmla="*/ 602966 w 807572"/>
              <a:gd name="connsiteY336" fmla="*/ 228569 h 762985"/>
              <a:gd name="connsiteX337" fmla="*/ 602268 w 807572"/>
              <a:gd name="connsiteY337" fmla="*/ 230685 h 762985"/>
              <a:gd name="connsiteX338" fmla="*/ 603556 w 807572"/>
              <a:gd name="connsiteY338" fmla="*/ 229721 h 762985"/>
              <a:gd name="connsiteX339" fmla="*/ 603636 w 807572"/>
              <a:gd name="connsiteY339" fmla="*/ 231340 h 762985"/>
              <a:gd name="connsiteX340" fmla="*/ 605133 w 807572"/>
              <a:gd name="connsiteY340" fmla="*/ 229138 h 762985"/>
              <a:gd name="connsiteX341" fmla="*/ 608912 w 807572"/>
              <a:gd name="connsiteY341" fmla="*/ 229929 h 762985"/>
              <a:gd name="connsiteX342" fmla="*/ 607623 w 807572"/>
              <a:gd name="connsiteY342" fmla="*/ 230887 h 762985"/>
              <a:gd name="connsiteX343" fmla="*/ 609747 w 807572"/>
              <a:gd name="connsiteY343" fmla="*/ 230642 h 762985"/>
              <a:gd name="connsiteX344" fmla="*/ 609178 w 807572"/>
              <a:gd name="connsiteY344" fmla="*/ 229893 h 762985"/>
              <a:gd name="connsiteX345" fmla="*/ 610920 w 807572"/>
              <a:gd name="connsiteY345" fmla="*/ 227252 h 762985"/>
              <a:gd name="connsiteX346" fmla="*/ 606990 w 807572"/>
              <a:gd name="connsiteY346" fmla="*/ 228929 h 762985"/>
              <a:gd name="connsiteX347" fmla="*/ 604730 w 807572"/>
              <a:gd name="connsiteY347" fmla="*/ 226337 h 762985"/>
              <a:gd name="connsiteX348" fmla="*/ 607105 w 807572"/>
              <a:gd name="connsiteY348" fmla="*/ 225661 h 762985"/>
              <a:gd name="connsiteX349" fmla="*/ 609272 w 807572"/>
              <a:gd name="connsiteY349" fmla="*/ 226230 h 762985"/>
              <a:gd name="connsiteX350" fmla="*/ 607889 w 807572"/>
              <a:gd name="connsiteY350" fmla="*/ 225164 h 762985"/>
              <a:gd name="connsiteX351" fmla="*/ 610013 w 807572"/>
              <a:gd name="connsiteY351" fmla="*/ 224927 h 762985"/>
              <a:gd name="connsiteX352" fmla="*/ 607357 w 807572"/>
              <a:gd name="connsiteY352" fmla="*/ 225229 h 762985"/>
              <a:gd name="connsiteX353" fmla="*/ 607566 w 807572"/>
              <a:gd name="connsiteY353" fmla="*/ 223984 h 762985"/>
              <a:gd name="connsiteX354" fmla="*/ 599209 w 807572"/>
              <a:gd name="connsiteY354" fmla="*/ 222494 h 762985"/>
              <a:gd name="connsiteX355" fmla="*/ 601224 w 807572"/>
              <a:gd name="connsiteY355" fmla="*/ 225517 h 762985"/>
              <a:gd name="connsiteX356" fmla="*/ 600713 w 807572"/>
              <a:gd name="connsiteY356" fmla="*/ 225985 h 762985"/>
              <a:gd name="connsiteX357" fmla="*/ 598791 w 807572"/>
              <a:gd name="connsiteY357" fmla="*/ 224984 h 762985"/>
              <a:gd name="connsiteX358" fmla="*/ 597877 w 807572"/>
              <a:gd name="connsiteY358" fmla="*/ 222638 h 762985"/>
              <a:gd name="connsiteX359" fmla="*/ 592832 w 807572"/>
              <a:gd name="connsiteY359" fmla="*/ 223221 h 762985"/>
              <a:gd name="connsiteX360" fmla="*/ 593321 w 807572"/>
              <a:gd name="connsiteY360" fmla="*/ 222350 h 762985"/>
              <a:gd name="connsiteX361" fmla="*/ 590435 w 807572"/>
              <a:gd name="connsiteY361" fmla="*/ 223487 h 762985"/>
              <a:gd name="connsiteX362" fmla="*/ 588556 w 807572"/>
              <a:gd name="connsiteY362" fmla="*/ 223300 h 762985"/>
              <a:gd name="connsiteX363" fmla="*/ 588743 w 807572"/>
              <a:gd name="connsiteY363" fmla="*/ 221651 h 762985"/>
              <a:gd name="connsiteX364" fmla="*/ 585878 w 807572"/>
              <a:gd name="connsiteY364" fmla="*/ 223192 h 762985"/>
              <a:gd name="connsiteX365" fmla="*/ 584986 w 807572"/>
              <a:gd name="connsiteY365" fmla="*/ 221255 h 762985"/>
              <a:gd name="connsiteX366" fmla="*/ 584835 w 807572"/>
              <a:gd name="connsiteY366" fmla="*/ 223717 h 762985"/>
              <a:gd name="connsiteX367" fmla="*/ 581531 w 807572"/>
              <a:gd name="connsiteY367" fmla="*/ 221644 h 762985"/>
              <a:gd name="connsiteX368" fmla="*/ 580797 w 807572"/>
              <a:gd name="connsiteY368" fmla="*/ 222954 h 762985"/>
              <a:gd name="connsiteX369" fmla="*/ 580717 w 807572"/>
              <a:gd name="connsiteY369" fmla="*/ 221335 h 762985"/>
              <a:gd name="connsiteX370" fmla="*/ 578860 w 807572"/>
              <a:gd name="connsiteY370" fmla="*/ 221551 h 762985"/>
              <a:gd name="connsiteX371" fmla="*/ 581380 w 807572"/>
              <a:gd name="connsiteY371" fmla="*/ 218412 h 762985"/>
              <a:gd name="connsiteX372" fmla="*/ 581682 w 807572"/>
              <a:gd name="connsiteY372" fmla="*/ 219190 h 762985"/>
              <a:gd name="connsiteX373" fmla="*/ 581236 w 807572"/>
              <a:gd name="connsiteY373" fmla="*/ 220867 h 762985"/>
              <a:gd name="connsiteX374" fmla="*/ 583359 w 807572"/>
              <a:gd name="connsiteY374" fmla="*/ 220629 h 762985"/>
              <a:gd name="connsiteX375" fmla="*/ 583985 w 807572"/>
              <a:gd name="connsiteY375" fmla="*/ 222602 h 762985"/>
              <a:gd name="connsiteX376" fmla="*/ 585216 w 807572"/>
              <a:gd name="connsiteY376" fmla="*/ 220420 h 762985"/>
              <a:gd name="connsiteX377" fmla="*/ 586828 w 807572"/>
              <a:gd name="connsiteY377" fmla="*/ 220644 h 762985"/>
              <a:gd name="connsiteX378" fmla="*/ 586886 w 807572"/>
              <a:gd name="connsiteY378" fmla="*/ 221860 h 762985"/>
              <a:gd name="connsiteX379" fmla="*/ 588685 w 807572"/>
              <a:gd name="connsiteY379" fmla="*/ 220435 h 762985"/>
              <a:gd name="connsiteX380" fmla="*/ 590154 w 807572"/>
              <a:gd name="connsiteY380" fmla="*/ 223120 h 762985"/>
              <a:gd name="connsiteX381" fmla="*/ 590564 w 807572"/>
              <a:gd name="connsiteY381" fmla="*/ 220629 h 762985"/>
              <a:gd name="connsiteX382" fmla="*/ 593767 w 807572"/>
              <a:gd name="connsiteY382" fmla="*/ 220672 h 762985"/>
              <a:gd name="connsiteX383" fmla="*/ 593011 w 807572"/>
              <a:gd name="connsiteY383" fmla="*/ 221572 h 762985"/>
              <a:gd name="connsiteX384" fmla="*/ 594077 w 807572"/>
              <a:gd name="connsiteY384" fmla="*/ 221450 h 762985"/>
              <a:gd name="connsiteX385" fmla="*/ 593976 w 807572"/>
              <a:gd name="connsiteY385" fmla="*/ 219420 h 762985"/>
              <a:gd name="connsiteX386" fmla="*/ 586267 w 807572"/>
              <a:gd name="connsiteY386" fmla="*/ 220298 h 762985"/>
              <a:gd name="connsiteX387" fmla="*/ 585900 w 807572"/>
              <a:gd name="connsiteY387" fmla="*/ 218304 h 762985"/>
              <a:gd name="connsiteX388" fmla="*/ 585166 w 807572"/>
              <a:gd name="connsiteY388" fmla="*/ 219607 h 762985"/>
              <a:gd name="connsiteX389" fmla="*/ 584144 w 807572"/>
              <a:gd name="connsiteY389" fmla="*/ 220543 h 762985"/>
              <a:gd name="connsiteX390" fmla="*/ 582776 w 807572"/>
              <a:gd name="connsiteY390" fmla="*/ 219888 h 762985"/>
              <a:gd name="connsiteX391" fmla="*/ 581955 w 807572"/>
              <a:gd name="connsiteY391" fmla="*/ 219571 h 762985"/>
              <a:gd name="connsiteX392" fmla="*/ 584000 w 807572"/>
              <a:gd name="connsiteY392" fmla="*/ 217707 h 762985"/>
              <a:gd name="connsiteX393" fmla="*/ 580034 w 807572"/>
              <a:gd name="connsiteY393" fmla="*/ 218571 h 762985"/>
              <a:gd name="connsiteX394" fmla="*/ 577853 w 807572"/>
              <a:gd name="connsiteY394" fmla="*/ 217599 h 762985"/>
              <a:gd name="connsiteX395" fmla="*/ 578572 w 807572"/>
              <a:gd name="connsiteY395" fmla="*/ 215893 h 762985"/>
              <a:gd name="connsiteX396" fmla="*/ 575499 w 807572"/>
              <a:gd name="connsiteY396" fmla="*/ 218686 h 762985"/>
              <a:gd name="connsiteX397" fmla="*/ 568798 w 807572"/>
              <a:gd name="connsiteY397" fmla="*/ 218232 h 762985"/>
              <a:gd name="connsiteX398" fmla="*/ 566401 w 807572"/>
              <a:gd name="connsiteY398" fmla="*/ 218506 h 762985"/>
              <a:gd name="connsiteX399" fmla="*/ 567387 w 807572"/>
              <a:gd name="connsiteY399" fmla="*/ 216771 h 762985"/>
              <a:gd name="connsiteX400" fmla="*/ 565602 w 807572"/>
              <a:gd name="connsiteY400" fmla="*/ 218599 h 762985"/>
              <a:gd name="connsiteX401" fmla="*/ 564479 w 807572"/>
              <a:gd name="connsiteY401" fmla="*/ 217505 h 762985"/>
              <a:gd name="connsiteX402" fmla="*/ 563190 w 807572"/>
              <a:gd name="connsiteY402" fmla="*/ 218470 h 762985"/>
              <a:gd name="connsiteX403" fmla="*/ 563968 w 807572"/>
              <a:gd name="connsiteY403" fmla="*/ 217973 h 762985"/>
              <a:gd name="connsiteX404" fmla="*/ 563097 w 807572"/>
              <a:gd name="connsiteY404" fmla="*/ 216447 h 762985"/>
              <a:gd name="connsiteX405" fmla="*/ 562910 w 807572"/>
              <a:gd name="connsiteY405" fmla="*/ 218095 h 762985"/>
              <a:gd name="connsiteX406" fmla="*/ 559260 w 807572"/>
              <a:gd name="connsiteY406" fmla="*/ 214439 h 762985"/>
              <a:gd name="connsiteX407" fmla="*/ 558008 w 807572"/>
              <a:gd name="connsiteY407" fmla="*/ 216210 h 762985"/>
              <a:gd name="connsiteX408" fmla="*/ 559354 w 807572"/>
              <a:gd name="connsiteY408" fmla="*/ 216454 h 762985"/>
              <a:gd name="connsiteX409" fmla="*/ 561499 w 807572"/>
              <a:gd name="connsiteY409" fmla="*/ 216620 h 762985"/>
              <a:gd name="connsiteX410" fmla="*/ 561535 w 807572"/>
              <a:gd name="connsiteY410" fmla="*/ 217433 h 762985"/>
              <a:gd name="connsiteX411" fmla="*/ 557778 w 807572"/>
              <a:gd name="connsiteY411" fmla="*/ 217044 h 762985"/>
              <a:gd name="connsiteX412" fmla="*/ 558598 w 807572"/>
              <a:gd name="connsiteY412" fmla="*/ 217361 h 762985"/>
              <a:gd name="connsiteX413" fmla="*/ 558087 w 807572"/>
              <a:gd name="connsiteY413" fmla="*/ 217829 h 762985"/>
              <a:gd name="connsiteX414" fmla="*/ 556964 w 807572"/>
              <a:gd name="connsiteY414" fmla="*/ 216735 h 762985"/>
              <a:gd name="connsiteX415" fmla="*/ 554445 w 807572"/>
              <a:gd name="connsiteY415" fmla="*/ 219866 h 762985"/>
              <a:gd name="connsiteX416" fmla="*/ 552847 w 807572"/>
              <a:gd name="connsiteY416" fmla="*/ 220053 h 762985"/>
              <a:gd name="connsiteX417" fmla="*/ 552538 w 807572"/>
              <a:gd name="connsiteY417" fmla="*/ 219276 h 762985"/>
              <a:gd name="connsiteX418" fmla="*/ 552969 w 807572"/>
              <a:gd name="connsiteY418" fmla="*/ 217188 h 762985"/>
              <a:gd name="connsiteX419" fmla="*/ 551436 w 807572"/>
              <a:gd name="connsiteY419" fmla="*/ 218585 h 762985"/>
              <a:gd name="connsiteX420" fmla="*/ 552005 w 807572"/>
              <a:gd name="connsiteY420" fmla="*/ 219334 h 762985"/>
              <a:gd name="connsiteX421" fmla="*/ 549838 w 807572"/>
              <a:gd name="connsiteY421" fmla="*/ 218765 h 762985"/>
              <a:gd name="connsiteX422" fmla="*/ 550141 w 807572"/>
              <a:gd name="connsiteY422" fmla="*/ 219549 h 762985"/>
              <a:gd name="connsiteX423" fmla="*/ 546643 w 807572"/>
              <a:gd name="connsiteY423" fmla="*/ 219125 h 762985"/>
              <a:gd name="connsiteX424" fmla="*/ 548694 w 807572"/>
              <a:gd name="connsiteY424" fmla="*/ 217260 h 762985"/>
              <a:gd name="connsiteX425" fmla="*/ 546506 w 807572"/>
              <a:gd name="connsiteY425" fmla="*/ 216296 h 762985"/>
              <a:gd name="connsiteX426" fmla="*/ 546362 w 807572"/>
              <a:gd name="connsiteY426" fmla="*/ 218750 h 762985"/>
              <a:gd name="connsiteX427" fmla="*/ 544692 w 807572"/>
              <a:gd name="connsiteY427" fmla="*/ 217311 h 762985"/>
              <a:gd name="connsiteX428" fmla="*/ 544541 w 807572"/>
              <a:gd name="connsiteY428" fmla="*/ 219773 h 762985"/>
              <a:gd name="connsiteX429" fmla="*/ 545109 w 807572"/>
              <a:gd name="connsiteY429" fmla="*/ 220521 h 762985"/>
              <a:gd name="connsiteX430" fmla="*/ 546441 w 807572"/>
              <a:gd name="connsiteY430" fmla="*/ 220370 h 762985"/>
              <a:gd name="connsiteX431" fmla="*/ 545167 w 807572"/>
              <a:gd name="connsiteY431" fmla="*/ 221731 h 762985"/>
              <a:gd name="connsiteX432" fmla="*/ 545980 w 807572"/>
              <a:gd name="connsiteY432" fmla="*/ 222054 h 762985"/>
              <a:gd name="connsiteX433" fmla="*/ 544389 w 807572"/>
              <a:gd name="connsiteY433" fmla="*/ 222234 h 762985"/>
              <a:gd name="connsiteX434" fmla="*/ 544469 w 807572"/>
              <a:gd name="connsiteY434" fmla="*/ 223854 h 762985"/>
              <a:gd name="connsiteX435" fmla="*/ 539646 w 807572"/>
              <a:gd name="connsiteY435" fmla="*/ 223595 h 762985"/>
              <a:gd name="connsiteX436" fmla="*/ 538991 w 807572"/>
              <a:gd name="connsiteY436" fmla="*/ 221234 h 762985"/>
              <a:gd name="connsiteX437" fmla="*/ 541633 w 807572"/>
              <a:gd name="connsiteY437" fmla="*/ 220521 h 762985"/>
              <a:gd name="connsiteX438" fmla="*/ 537076 w 807572"/>
              <a:gd name="connsiteY438" fmla="*/ 220226 h 762985"/>
              <a:gd name="connsiteX439" fmla="*/ 540308 w 807572"/>
              <a:gd name="connsiteY439" fmla="*/ 220672 h 762985"/>
              <a:gd name="connsiteX440" fmla="*/ 540870 w 807572"/>
              <a:gd name="connsiteY440" fmla="*/ 215720 h 762985"/>
              <a:gd name="connsiteX441" fmla="*/ 539337 w 807572"/>
              <a:gd name="connsiteY441" fmla="*/ 217116 h 762985"/>
              <a:gd name="connsiteX442" fmla="*/ 540380 w 807572"/>
              <a:gd name="connsiteY442" fmla="*/ 216591 h 762985"/>
              <a:gd name="connsiteX443" fmla="*/ 539149 w 807572"/>
              <a:gd name="connsiteY443" fmla="*/ 218765 h 762985"/>
              <a:gd name="connsiteX444" fmla="*/ 536983 w 807572"/>
              <a:gd name="connsiteY444" fmla="*/ 218196 h 762985"/>
              <a:gd name="connsiteX445" fmla="*/ 536105 w 807572"/>
              <a:gd name="connsiteY445" fmla="*/ 216670 h 762985"/>
              <a:gd name="connsiteX446" fmla="*/ 537436 w 807572"/>
              <a:gd name="connsiteY446" fmla="*/ 216519 h 762985"/>
              <a:gd name="connsiteX447" fmla="*/ 535572 w 807572"/>
              <a:gd name="connsiteY447" fmla="*/ 216728 h 762985"/>
              <a:gd name="connsiteX448" fmla="*/ 535759 w 807572"/>
              <a:gd name="connsiteY448" fmla="*/ 215079 h 762985"/>
              <a:gd name="connsiteX449" fmla="*/ 534737 w 807572"/>
              <a:gd name="connsiteY449" fmla="*/ 216008 h 762985"/>
              <a:gd name="connsiteX450" fmla="*/ 533283 w 807572"/>
              <a:gd name="connsiteY450" fmla="*/ 219024 h 762985"/>
              <a:gd name="connsiteX451" fmla="*/ 532923 w 807572"/>
              <a:gd name="connsiteY451" fmla="*/ 217030 h 762985"/>
              <a:gd name="connsiteX452" fmla="*/ 531879 w 807572"/>
              <a:gd name="connsiteY452" fmla="*/ 217556 h 762985"/>
              <a:gd name="connsiteX453" fmla="*/ 530699 w 807572"/>
              <a:gd name="connsiteY453" fmla="*/ 215245 h 762985"/>
              <a:gd name="connsiteX454" fmla="*/ 529166 w 807572"/>
              <a:gd name="connsiteY454" fmla="*/ 216641 h 762985"/>
              <a:gd name="connsiteX455" fmla="*/ 530267 w 807572"/>
              <a:gd name="connsiteY455" fmla="*/ 217332 h 762985"/>
              <a:gd name="connsiteX456" fmla="*/ 528691 w 807572"/>
              <a:gd name="connsiteY456" fmla="*/ 217915 h 762985"/>
              <a:gd name="connsiteX457" fmla="*/ 528043 w 807572"/>
              <a:gd name="connsiteY457" fmla="*/ 215547 h 762985"/>
              <a:gd name="connsiteX458" fmla="*/ 527309 w 807572"/>
              <a:gd name="connsiteY458" fmla="*/ 216850 h 762985"/>
              <a:gd name="connsiteX459" fmla="*/ 528245 w 807572"/>
              <a:gd name="connsiteY459" fmla="*/ 219593 h 762985"/>
              <a:gd name="connsiteX460" fmla="*/ 527827 w 807572"/>
              <a:gd name="connsiteY460" fmla="*/ 219614 h 762985"/>
              <a:gd name="connsiteX461" fmla="*/ 526359 w 807572"/>
              <a:gd name="connsiteY461" fmla="*/ 218607 h 762985"/>
              <a:gd name="connsiteX462" fmla="*/ 527352 w 807572"/>
              <a:gd name="connsiteY462" fmla="*/ 217656 h 762985"/>
              <a:gd name="connsiteX463" fmla="*/ 524977 w 807572"/>
              <a:gd name="connsiteY463" fmla="*/ 217469 h 762985"/>
              <a:gd name="connsiteX464" fmla="*/ 524271 w 807572"/>
              <a:gd name="connsiteY464" fmla="*/ 216778 h 762985"/>
              <a:gd name="connsiteX465" fmla="*/ 525092 w 807572"/>
              <a:gd name="connsiteY465" fmla="*/ 215065 h 762985"/>
              <a:gd name="connsiteX466" fmla="*/ 524746 w 807572"/>
              <a:gd name="connsiteY466" fmla="*/ 213474 h 762985"/>
              <a:gd name="connsiteX467" fmla="*/ 524027 w 807572"/>
              <a:gd name="connsiteY467" fmla="*/ 215187 h 762985"/>
              <a:gd name="connsiteX468" fmla="*/ 522824 w 807572"/>
              <a:gd name="connsiteY468" fmla="*/ 212474 h 762985"/>
              <a:gd name="connsiteX469" fmla="*/ 521370 w 807572"/>
              <a:gd name="connsiteY469" fmla="*/ 213395 h 762985"/>
              <a:gd name="connsiteX470" fmla="*/ 521025 w 807572"/>
              <a:gd name="connsiteY470" fmla="*/ 212956 h 762985"/>
              <a:gd name="connsiteX471" fmla="*/ 520665 w 807572"/>
              <a:gd name="connsiteY471" fmla="*/ 212661 h 762985"/>
              <a:gd name="connsiteX472" fmla="*/ 523789 w 807572"/>
              <a:gd name="connsiteY472" fmla="*/ 210328 h 762985"/>
              <a:gd name="connsiteX473" fmla="*/ 524646 w 807572"/>
              <a:gd name="connsiteY473" fmla="*/ 211451 h 762985"/>
              <a:gd name="connsiteX474" fmla="*/ 524833 w 807572"/>
              <a:gd name="connsiteY474" fmla="*/ 209803 h 762985"/>
              <a:gd name="connsiteX475" fmla="*/ 523479 w 807572"/>
              <a:gd name="connsiteY475" fmla="*/ 209551 h 762985"/>
              <a:gd name="connsiteX476" fmla="*/ 520593 w 807572"/>
              <a:gd name="connsiteY476" fmla="*/ 210696 h 762985"/>
              <a:gd name="connsiteX477" fmla="*/ 520780 w 807572"/>
              <a:gd name="connsiteY477" fmla="*/ 209047 h 762985"/>
              <a:gd name="connsiteX478" fmla="*/ 521846 w 807572"/>
              <a:gd name="connsiteY478" fmla="*/ 208925 h 762985"/>
              <a:gd name="connsiteX479" fmla="*/ 519960 w 807572"/>
              <a:gd name="connsiteY479" fmla="*/ 208738 h 762985"/>
              <a:gd name="connsiteX480" fmla="*/ 519204 w 807572"/>
              <a:gd name="connsiteY480" fmla="*/ 209637 h 762985"/>
              <a:gd name="connsiteX481" fmla="*/ 518772 w 807572"/>
              <a:gd name="connsiteY481" fmla="*/ 211718 h 762985"/>
              <a:gd name="connsiteX482" fmla="*/ 518405 w 807572"/>
              <a:gd name="connsiteY482" fmla="*/ 209724 h 762985"/>
              <a:gd name="connsiteX483" fmla="*/ 517664 w 807572"/>
              <a:gd name="connsiteY483" fmla="*/ 212106 h 762985"/>
              <a:gd name="connsiteX484" fmla="*/ 517498 w 807572"/>
              <a:gd name="connsiteY484" fmla="*/ 212092 h 762985"/>
              <a:gd name="connsiteX485" fmla="*/ 516174 w 807572"/>
              <a:gd name="connsiteY485" fmla="*/ 211847 h 762985"/>
              <a:gd name="connsiteX486" fmla="*/ 516037 w 807572"/>
              <a:gd name="connsiteY486" fmla="*/ 210386 h 762985"/>
              <a:gd name="connsiteX487" fmla="*/ 515742 w 807572"/>
              <a:gd name="connsiteY487" fmla="*/ 211761 h 762985"/>
              <a:gd name="connsiteX488" fmla="*/ 513978 w 807572"/>
              <a:gd name="connsiteY488" fmla="*/ 211480 h 762985"/>
              <a:gd name="connsiteX489" fmla="*/ 513949 w 807572"/>
              <a:gd name="connsiteY489" fmla="*/ 211444 h 762985"/>
              <a:gd name="connsiteX490" fmla="*/ 514158 w 807572"/>
              <a:gd name="connsiteY490" fmla="*/ 210199 h 762985"/>
              <a:gd name="connsiteX491" fmla="*/ 514669 w 807572"/>
              <a:gd name="connsiteY491" fmla="*/ 209731 h 762985"/>
              <a:gd name="connsiteX492" fmla="*/ 515756 w 807572"/>
              <a:gd name="connsiteY492" fmla="*/ 210019 h 762985"/>
              <a:gd name="connsiteX493" fmla="*/ 515641 w 807572"/>
              <a:gd name="connsiteY493" fmla="*/ 207586 h 762985"/>
              <a:gd name="connsiteX494" fmla="*/ 513345 w 807572"/>
              <a:gd name="connsiteY494" fmla="*/ 209889 h 762985"/>
              <a:gd name="connsiteX495" fmla="*/ 511365 w 807572"/>
              <a:gd name="connsiteY495" fmla="*/ 207665 h 762985"/>
              <a:gd name="connsiteX496" fmla="*/ 512488 w 807572"/>
              <a:gd name="connsiteY496" fmla="*/ 208766 h 762985"/>
              <a:gd name="connsiteX497" fmla="*/ 515317 w 807572"/>
              <a:gd name="connsiteY497" fmla="*/ 206405 h 762985"/>
              <a:gd name="connsiteX498" fmla="*/ 514971 w 807572"/>
              <a:gd name="connsiteY498" fmla="*/ 204815 h 762985"/>
              <a:gd name="connsiteX499" fmla="*/ 516850 w 807572"/>
              <a:gd name="connsiteY499" fmla="*/ 205009 h 762985"/>
              <a:gd name="connsiteX500" fmla="*/ 519398 w 807572"/>
              <a:gd name="connsiteY500" fmla="*/ 207975 h 762985"/>
              <a:gd name="connsiteX501" fmla="*/ 520644 w 807572"/>
              <a:gd name="connsiteY501" fmla="*/ 206204 h 762985"/>
              <a:gd name="connsiteX502" fmla="*/ 522033 w 807572"/>
              <a:gd name="connsiteY502" fmla="*/ 207262 h 762985"/>
              <a:gd name="connsiteX503" fmla="*/ 522659 w 807572"/>
              <a:gd name="connsiteY503" fmla="*/ 209227 h 762985"/>
              <a:gd name="connsiteX504" fmla="*/ 523703 w 807572"/>
              <a:gd name="connsiteY504" fmla="*/ 208702 h 762985"/>
              <a:gd name="connsiteX505" fmla="*/ 522868 w 807572"/>
              <a:gd name="connsiteY505" fmla="*/ 207982 h 762985"/>
              <a:gd name="connsiteX506" fmla="*/ 524422 w 807572"/>
              <a:gd name="connsiteY506" fmla="*/ 206989 h 762985"/>
              <a:gd name="connsiteX507" fmla="*/ 523508 w 807572"/>
              <a:gd name="connsiteY507" fmla="*/ 204649 h 762985"/>
              <a:gd name="connsiteX508" fmla="*/ 524876 w 807572"/>
              <a:gd name="connsiteY508" fmla="*/ 205311 h 762985"/>
              <a:gd name="connsiteX509" fmla="*/ 525488 w 807572"/>
              <a:gd name="connsiteY509" fmla="*/ 206866 h 762985"/>
              <a:gd name="connsiteX510" fmla="*/ 528144 w 807572"/>
              <a:gd name="connsiteY510" fmla="*/ 206564 h 762985"/>
              <a:gd name="connsiteX511" fmla="*/ 525711 w 807572"/>
              <a:gd name="connsiteY511" fmla="*/ 206024 h 762985"/>
              <a:gd name="connsiteX512" fmla="*/ 522796 w 807572"/>
              <a:gd name="connsiteY512" fmla="*/ 201072 h 762985"/>
              <a:gd name="connsiteX513" fmla="*/ 521219 w 807572"/>
              <a:gd name="connsiteY513" fmla="*/ 201662 h 762985"/>
              <a:gd name="connsiteX514" fmla="*/ 521320 w 807572"/>
              <a:gd name="connsiteY514" fmla="*/ 203684 h 762985"/>
              <a:gd name="connsiteX515" fmla="*/ 522875 w 807572"/>
              <a:gd name="connsiteY515" fmla="*/ 202698 h 762985"/>
              <a:gd name="connsiteX516" fmla="*/ 523998 w 807572"/>
              <a:gd name="connsiteY516" fmla="*/ 203792 h 762985"/>
              <a:gd name="connsiteX517" fmla="*/ 521910 w 807572"/>
              <a:gd name="connsiteY517" fmla="*/ 204843 h 762985"/>
              <a:gd name="connsiteX518" fmla="*/ 520499 w 807572"/>
              <a:gd name="connsiteY518" fmla="*/ 203375 h 762985"/>
              <a:gd name="connsiteX519" fmla="*/ 523883 w 807572"/>
              <a:gd name="connsiteY519" fmla="*/ 207060 h 762985"/>
              <a:gd name="connsiteX520" fmla="*/ 519168 w 807572"/>
              <a:gd name="connsiteY520" fmla="*/ 203526 h 762985"/>
              <a:gd name="connsiteX521" fmla="*/ 518945 w 807572"/>
              <a:gd name="connsiteY521" fmla="*/ 204368 h 762985"/>
              <a:gd name="connsiteX522" fmla="*/ 518412 w 807572"/>
              <a:gd name="connsiteY522" fmla="*/ 204426 h 762985"/>
              <a:gd name="connsiteX523" fmla="*/ 519269 w 807572"/>
              <a:gd name="connsiteY523" fmla="*/ 205549 h 762985"/>
              <a:gd name="connsiteX524" fmla="*/ 517066 w 807572"/>
              <a:gd name="connsiteY524" fmla="*/ 204167 h 762985"/>
              <a:gd name="connsiteX525" fmla="*/ 517880 w 807572"/>
              <a:gd name="connsiteY525" fmla="*/ 203296 h 762985"/>
              <a:gd name="connsiteX526" fmla="*/ 518815 w 807572"/>
              <a:gd name="connsiteY526" fmla="*/ 203296 h 762985"/>
              <a:gd name="connsiteX527" fmla="*/ 521104 w 807572"/>
              <a:gd name="connsiteY527" fmla="*/ 200683 h 762985"/>
              <a:gd name="connsiteX528" fmla="*/ 522753 w 807572"/>
              <a:gd name="connsiteY528" fmla="*/ 200258 h 762985"/>
              <a:gd name="connsiteX529" fmla="*/ 522961 w 807572"/>
              <a:gd name="connsiteY529" fmla="*/ 199020 h 762985"/>
              <a:gd name="connsiteX530" fmla="*/ 522292 w 807572"/>
              <a:gd name="connsiteY530" fmla="*/ 198444 h 762985"/>
              <a:gd name="connsiteX531" fmla="*/ 522385 w 807572"/>
              <a:gd name="connsiteY531" fmla="*/ 198113 h 762985"/>
              <a:gd name="connsiteX532" fmla="*/ 522285 w 807572"/>
              <a:gd name="connsiteY532" fmla="*/ 197681 h 762985"/>
              <a:gd name="connsiteX533" fmla="*/ 524466 w 807572"/>
              <a:gd name="connsiteY533" fmla="*/ 202511 h 762985"/>
              <a:gd name="connsiteX534" fmla="*/ 524631 w 807572"/>
              <a:gd name="connsiteY534" fmla="*/ 200460 h 762985"/>
              <a:gd name="connsiteX535" fmla="*/ 526186 w 807572"/>
              <a:gd name="connsiteY535" fmla="*/ 199466 h 762985"/>
              <a:gd name="connsiteX536" fmla="*/ 528201 w 807572"/>
              <a:gd name="connsiteY536" fmla="*/ 199898 h 762985"/>
              <a:gd name="connsiteX537" fmla="*/ 528014 w 807572"/>
              <a:gd name="connsiteY537" fmla="*/ 201453 h 762985"/>
              <a:gd name="connsiteX538" fmla="*/ 530152 w 807572"/>
              <a:gd name="connsiteY538" fmla="*/ 204699 h 762985"/>
              <a:gd name="connsiteX539" fmla="*/ 532095 w 807572"/>
              <a:gd name="connsiteY539" fmla="*/ 203562 h 762985"/>
              <a:gd name="connsiteX540" fmla="*/ 531347 w 807572"/>
              <a:gd name="connsiteY540" fmla="*/ 200690 h 762985"/>
              <a:gd name="connsiteX541" fmla="*/ 532318 w 807572"/>
              <a:gd name="connsiteY541" fmla="*/ 199178 h 762985"/>
              <a:gd name="connsiteX542" fmla="*/ 531995 w 807572"/>
              <a:gd name="connsiteY542" fmla="*/ 197998 h 762985"/>
              <a:gd name="connsiteX543" fmla="*/ 530145 w 807572"/>
              <a:gd name="connsiteY543" fmla="*/ 198926 h 762985"/>
              <a:gd name="connsiteX544" fmla="*/ 529605 w 807572"/>
              <a:gd name="connsiteY544" fmla="*/ 198401 h 762985"/>
              <a:gd name="connsiteX545" fmla="*/ 529008 w 807572"/>
              <a:gd name="connsiteY545" fmla="*/ 197112 h 762985"/>
              <a:gd name="connsiteX546" fmla="*/ 527928 w 807572"/>
              <a:gd name="connsiteY546" fmla="*/ 196825 h 762985"/>
              <a:gd name="connsiteX547" fmla="*/ 528295 w 807572"/>
              <a:gd name="connsiteY547" fmla="*/ 198826 h 762985"/>
              <a:gd name="connsiteX548" fmla="*/ 527784 w 807572"/>
              <a:gd name="connsiteY548" fmla="*/ 199294 h 762985"/>
              <a:gd name="connsiteX549" fmla="*/ 526618 w 807572"/>
              <a:gd name="connsiteY549" fmla="*/ 197393 h 762985"/>
              <a:gd name="connsiteX550" fmla="*/ 526675 w 807572"/>
              <a:gd name="connsiteY550" fmla="*/ 198602 h 762985"/>
              <a:gd name="connsiteX551" fmla="*/ 525286 w 807572"/>
              <a:gd name="connsiteY551" fmla="*/ 197537 h 762985"/>
              <a:gd name="connsiteX552" fmla="*/ 524185 w 807572"/>
              <a:gd name="connsiteY552" fmla="*/ 196846 h 762985"/>
              <a:gd name="connsiteX553" fmla="*/ 522141 w 807572"/>
              <a:gd name="connsiteY553" fmla="*/ 197300 h 762985"/>
              <a:gd name="connsiteX554" fmla="*/ 521810 w 807572"/>
              <a:gd name="connsiteY554" fmla="*/ 196853 h 762985"/>
              <a:gd name="connsiteX555" fmla="*/ 515259 w 807572"/>
              <a:gd name="connsiteY555" fmla="*/ 195752 h 762985"/>
              <a:gd name="connsiteX556" fmla="*/ 515259 w 807572"/>
              <a:gd name="connsiteY556" fmla="*/ 194615 h 762985"/>
              <a:gd name="connsiteX557" fmla="*/ 514612 w 807572"/>
              <a:gd name="connsiteY557" fmla="*/ 195586 h 762985"/>
              <a:gd name="connsiteX558" fmla="*/ 512640 w 807572"/>
              <a:gd name="connsiteY558" fmla="*/ 194291 h 762985"/>
              <a:gd name="connsiteX559" fmla="*/ 512827 w 807572"/>
              <a:gd name="connsiteY559" fmla="*/ 194082 h 762985"/>
              <a:gd name="connsiteX560" fmla="*/ 510797 w 807572"/>
              <a:gd name="connsiteY560" fmla="*/ 192815 h 762985"/>
              <a:gd name="connsiteX561" fmla="*/ 509350 w 807572"/>
              <a:gd name="connsiteY561" fmla="*/ 191843 h 762985"/>
              <a:gd name="connsiteX562" fmla="*/ 514583 w 807572"/>
              <a:gd name="connsiteY562" fmla="*/ 191850 h 762985"/>
              <a:gd name="connsiteX563" fmla="*/ 515778 w 807572"/>
              <a:gd name="connsiteY563" fmla="*/ 188870 h 762985"/>
              <a:gd name="connsiteX564" fmla="*/ 515936 w 807572"/>
              <a:gd name="connsiteY564" fmla="*/ 192110 h 762985"/>
              <a:gd name="connsiteX565" fmla="*/ 517189 w 807572"/>
              <a:gd name="connsiteY565" fmla="*/ 190332 h 762985"/>
              <a:gd name="connsiteX566" fmla="*/ 516332 w 807572"/>
              <a:gd name="connsiteY566" fmla="*/ 189209 h 762985"/>
              <a:gd name="connsiteX567" fmla="*/ 517865 w 807572"/>
              <a:gd name="connsiteY567" fmla="*/ 187812 h 762985"/>
              <a:gd name="connsiteX568" fmla="*/ 517966 w 807572"/>
              <a:gd name="connsiteY568" fmla="*/ 189835 h 762985"/>
              <a:gd name="connsiteX569" fmla="*/ 519830 w 807572"/>
              <a:gd name="connsiteY569" fmla="*/ 189619 h 762985"/>
              <a:gd name="connsiteX570" fmla="*/ 519996 w 807572"/>
              <a:gd name="connsiteY570" fmla="*/ 187567 h 762985"/>
              <a:gd name="connsiteX571" fmla="*/ 521953 w 807572"/>
              <a:gd name="connsiteY571" fmla="*/ 189374 h 762985"/>
              <a:gd name="connsiteX572" fmla="*/ 527230 w 807572"/>
              <a:gd name="connsiteY572" fmla="*/ 187971 h 762985"/>
              <a:gd name="connsiteX573" fmla="*/ 528108 w 807572"/>
              <a:gd name="connsiteY573" fmla="*/ 189489 h 762985"/>
              <a:gd name="connsiteX574" fmla="*/ 527194 w 807572"/>
              <a:gd name="connsiteY574" fmla="*/ 187157 h 762985"/>
              <a:gd name="connsiteX575" fmla="*/ 529339 w 807572"/>
              <a:gd name="connsiteY575" fmla="*/ 187323 h 762985"/>
              <a:gd name="connsiteX576" fmla="*/ 531282 w 807572"/>
              <a:gd name="connsiteY576" fmla="*/ 188734 h 762985"/>
              <a:gd name="connsiteX577" fmla="*/ 531448 w 807572"/>
              <a:gd name="connsiteY577" fmla="*/ 186675 h 762985"/>
              <a:gd name="connsiteX578" fmla="*/ 531980 w 807572"/>
              <a:gd name="connsiteY578" fmla="*/ 186617 h 762985"/>
              <a:gd name="connsiteX579" fmla="*/ 531606 w 807572"/>
              <a:gd name="connsiteY579" fmla="*/ 189914 h 762985"/>
              <a:gd name="connsiteX580" fmla="*/ 532614 w 807572"/>
              <a:gd name="connsiteY580" fmla="*/ 188575 h 762985"/>
              <a:gd name="connsiteX581" fmla="*/ 532247 w 807572"/>
              <a:gd name="connsiteY581" fmla="*/ 186574 h 762985"/>
              <a:gd name="connsiteX582" fmla="*/ 536004 w 807572"/>
              <a:gd name="connsiteY582" fmla="*/ 186963 h 762985"/>
              <a:gd name="connsiteX583" fmla="*/ 537544 w 807572"/>
              <a:gd name="connsiteY583" fmla="*/ 185566 h 762985"/>
              <a:gd name="connsiteX584" fmla="*/ 538415 w 807572"/>
              <a:gd name="connsiteY584" fmla="*/ 187092 h 762985"/>
              <a:gd name="connsiteX585" fmla="*/ 538602 w 807572"/>
              <a:gd name="connsiteY585" fmla="*/ 185444 h 762985"/>
              <a:gd name="connsiteX586" fmla="*/ 538034 w 807572"/>
              <a:gd name="connsiteY586" fmla="*/ 184688 h 762985"/>
              <a:gd name="connsiteX587" fmla="*/ 542799 w 807572"/>
              <a:gd name="connsiteY587" fmla="*/ 183738 h 762985"/>
              <a:gd name="connsiteX588" fmla="*/ 544433 w 807572"/>
              <a:gd name="connsiteY588" fmla="*/ 184371 h 762985"/>
              <a:gd name="connsiteX589" fmla="*/ 546088 w 807572"/>
              <a:gd name="connsiteY589" fmla="*/ 185408 h 762985"/>
              <a:gd name="connsiteX590" fmla="*/ 544454 w 807572"/>
              <a:gd name="connsiteY590" fmla="*/ 184775 h 762985"/>
              <a:gd name="connsiteX591" fmla="*/ 543778 w 807572"/>
              <a:gd name="connsiteY591" fmla="*/ 187294 h 762985"/>
              <a:gd name="connsiteX592" fmla="*/ 544613 w 807572"/>
              <a:gd name="connsiteY592" fmla="*/ 188014 h 762985"/>
              <a:gd name="connsiteX593" fmla="*/ 544756 w 807572"/>
              <a:gd name="connsiteY593" fmla="*/ 185552 h 762985"/>
              <a:gd name="connsiteX594" fmla="*/ 545879 w 807572"/>
              <a:gd name="connsiteY594" fmla="*/ 186646 h 762985"/>
              <a:gd name="connsiteX595" fmla="*/ 545404 w 807572"/>
              <a:gd name="connsiteY595" fmla="*/ 187920 h 762985"/>
              <a:gd name="connsiteX596" fmla="*/ 547549 w 807572"/>
              <a:gd name="connsiteY596" fmla="*/ 188086 h 762985"/>
              <a:gd name="connsiteX597" fmla="*/ 546182 w 807572"/>
              <a:gd name="connsiteY597" fmla="*/ 187431 h 762985"/>
              <a:gd name="connsiteX598" fmla="*/ 546405 w 807572"/>
              <a:gd name="connsiteY598" fmla="*/ 186589 h 762985"/>
              <a:gd name="connsiteX599" fmla="*/ 547924 w 807572"/>
              <a:gd name="connsiteY599" fmla="*/ 184782 h 762985"/>
              <a:gd name="connsiteX600" fmla="*/ 547981 w 807572"/>
              <a:gd name="connsiteY600" fmla="*/ 185998 h 762985"/>
              <a:gd name="connsiteX601" fmla="*/ 548701 w 807572"/>
              <a:gd name="connsiteY601" fmla="*/ 184285 h 762985"/>
              <a:gd name="connsiteX602" fmla="*/ 549579 w 807572"/>
              <a:gd name="connsiteY602" fmla="*/ 185818 h 762985"/>
              <a:gd name="connsiteX603" fmla="*/ 551364 w 807572"/>
              <a:gd name="connsiteY603" fmla="*/ 183990 h 762985"/>
              <a:gd name="connsiteX604" fmla="*/ 552732 w 807572"/>
              <a:gd name="connsiteY604" fmla="*/ 184645 h 762985"/>
              <a:gd name="connsiteX605" fmla="*/ 552545 w 807572"/>
              <a:gd name="connsiteY605" fmla="*/ 186293 h 762985"/>
              <a:gd name="connsiteX606" fmla="*/ 556043 w 807572"/>
              <a:gd name="connsiteY606" fmla="*/ 186711 h 762985"/>
              <a:gd name="connsiteX607" fmla="*/ 555964 w 807572"/>
              <a:gd name="connsiteY607" fmla="*/ 185099 h 762985"/>
              <a:gd name="connsiteX608" fmla="*/ 557029 w 807572"/>
              <a:gd name="connsiteY608" fmla="*/ 184976 h 762985"/>
              <a:gd name="connsiteX609" fmla="*/ 557367 w 807572"/>
              <a:gd name="connsiteY609" fmla="*/ 186560 h 762985"/>
              <a:gd name="connsiteX610" fmla="*/ 560067 w 807572"/>
              <a:gd name="connsiteY610" fmla="*/ 187071 h 762985"/>
              <a:gd name="connsiteX611" fmla="*/ 558764 w 807572"/>
              <a:gd name="connsiteY611" fmla="*/ 187625 h 762985"/>
              <a:gd name="connsiteX612" fmla="*/ 561420 w 807572"/>
              <a:gd name="connsiteY612" fmla="*/ 187323 h 762985"/>
              <a:gd name="connsiteX613" fmla="*/ 561341 w 807572"/>
              <a:gd name="connsiteY613" fmla="*/ 185710 h 762985"/>
              <a:gd name="connsiteX614" fmla="*/ 563529 w 807572"/>
              <a:gd name="connsiteY614" fmla="*/ 186682 h 762985"/>
              <a:gd name="connsiteX615" fmla="*/ 562067 w 807572"/>
              <a:gd name="connsiteY615" fmla="*/ 189698 h 762985"/>
              <a:gd name="connsiteX616" fmla="*/ 564212 w 807572"/>
              <a:gd name="connsiteY616" fmla="*/ 189857 h 762985"/>
              <a:gd name="connsiteX617" fmla="*/ 564400 w 807572"/>
              <a:gd name="connsiteY617" fmla="*/ 188208 h 762985"/>
              <a:gd name="connsiteX618" fmla="*/ 568898 w 807572"/>
              <a:gd name="connsiteY618" fmla="*/ 187287 h 762985"/>
              <a:gd name="connsiteX619" fmla="*/ 567488 w 807572"/>
              <a:gd name="connsiteY619" fmla="*/ 185826 h 762985"/>
              <a:gd name="connsiteX620" fmla="*/ 572843 w 807572"/>
              <a:gd name="connsiteY620" fmla="*/ 186027 h 762985"/>
              <a:gd name="connsiteX621" fmla="*/ 571454 w 807572"/>
              <a:gd name="connsiteY621" fmla="*/ 184969 h 762985"/>
              <a:gd name="connsiteX622" fmla="*/ 575744 w 807572"/>
              <a:gd name="connsiteY622" fmla="*/ 185293 h 762985"/>
              <a:gd name="connsiteX623" fmla="*/ 576233 w 807572"/>
              <a:gd name="connsiteY623" fmla="*/ 184429 h 762985"/>
              <a:gd name="connsiteX624" fmla="*/ 579335 w 807572"/>
              <a:gd name="connsiteY624" fmla="*/ 187740 h 762985"/>
              <a:gd name="connsiteX625" fmla="*/ 577298 w 807572"/>
              <a:gd name="connsiteY625" fmla="*/ 184307 h 762985"/>
              <a:gd name="connsiteX626" fmla="*/ 580221 w 807572"/>
              <a:gd name="connsiteY626" fmla="*/ 183976 h 762985"/>
              <a:gd name="connsiteX627" fmla="*/ 579098 w 807572"/>
              <a:gd name="connsiteY627" fmla="*/ 182881 h 762985"/>
              <a:gd name="connsiteX628" fmla="*/ 572944 w 807572"/>
              <a:gd name="connsiteY628" fmla="*/ 182773 h 762985"/>
              <a:gd name="connsiteX629" fmla="*/ 574484 w 807572"/>
              <a:gd name="connsiteY629" fmla="*/ 181377 h 762985"/>
              <a:gd name="connsiteX630" fmla="*/ 576938 w 807572"/>
              <a:gd name="connsiteY630" fmla="*/ 182320 h 762985"/>
              <a:gd name="connsiteX631" fmla="*/ 576629 w 807572"/>
              <a:gd name="connsiteY631" fmla="*/ 181543 h 762985"/>
              <a:gd name="connsiteX632" fmla="*/ 578759 w 807572"/>
              <a:gd name="connsiteY632" fmla="*/ 181298 h 762985"/>
              <a:gd name="connsiteX633" fmla="*/ 577918 w 807572"/>
              <a:gd name="connsiteY633" fmla="*/ 180578 h 762985"/>
              <a:gd name="connsiteX634" fmla="*/ 582927 w 807572"/>
              <a:gd name="connsiteY634" fmla="*/ 179196 h 762985"/>
              <a:gd name="connsiteX635" fmla="*/ 587296 w 807572"/>
              <a:gd name="connsiteY635" fmla="*/ 181147 h 762985"/>
              <a:gd name="connsiteX636" fmla="*/ 581452 w 807572"/>
              <a:gd name="connsiteY636" fmla="*/ 181809 h 762985"/>
              <a:gd name="connsiteX637" fmla="*/ 580178 w 807572"/>
              <a:gd name="connsiteY637" fmla="*/ 183169 h 762985"/>
              <a:gd name="connsiteX638" fmla="*/ 584921 w 807572"/>
              <a:gd name="connsiteY638" fmla="*/ 181816 h 762985"/>
              <a:gd name="connsiteX639" fmla="*/ 585245 w 807572"/>
              <a:gd name="connsiteY639" fmla="*/ 182997 h 762985"/>
              <a:gd name="connsiteX640" fmla="*/ 583143 w 807572"/>
              <a:gd name="connsiteY640" fmla="*/ 183644 h 762985"/>
              <a:gd name="connsiteX641" fmla="*/ 584036 w 807572"/>
              <a:gd name="connsiteY641" fmla="*/ 185581 h 762985"/>
              <a:gd name="connsiteX642" fmla="*/ 583697 w 807572"/>
              <a:gd name="connsiteY642" fmla="*/ 183990 h 762985"/>
              <a:gd name="connsiteX643" fmla="*/ 585821 w 807572"/>
              <a:gd name="connsiteY643" fmla="*/ 183752 h 762985"/>
              <a:gd name="connsiteX644" fmla="*/ 585814 w 807572"/>
              <a:gd name="connsiteY644" fmla="*/ 189043 h 762985"/>
              <a:gd name="connsiteX645" fmla="*/ 584993 w 807572"/>
              <a:gd name="connsiteY645" fmla="*/ 188726 h 762985"/>
              <a:gd name="connsiteX646" fmla="*/ 582819 w 807572"/>
              <a:gd name="connsiteY646" fmla="*/ 193456 h 762985"/>
              <a:gd name="connsiteX647" fmla="*/ 585173 w 807572"/>
              <a:gd name="connsiteY647" fmla="*/ 192369 h 762985"/>
              <a:gd name="connsiteX648" fmla="*/ 585231 w 807572"/>
              <a:gd name="connsiteY648" fmla="*/ 193585 h 762985"/>
              <a:gd name="connsiteX649" fmla="*/ 586217 w 807572"/>
              <a:gd name="connsiteY649" fmla="*/ 191850 h 762985"/>
              <a:gd name="connsiteX650" fmla="*/ 584849 w 807572"/>
              <a:gd name="connsiteY650" fmla="*/ 191188 h 762985"/>
              <a:gd name="connsiteX651" fmla="*/ 585338 w 807572"/>
              <a:gd name="connsiteY651" fmla="*/ 190317 h 762985"/>
              <a:gd name="connsiteX652" fmla="*/ 586706 w 807572"/>
              <a:gd name="connsiteY652" fmla="*/ 190980 h 762985"/>
              <a:gd name="connsiteX653" fmla="*/ 586929 w 807572"/>
              <a:gd name="connsiteY653" fmla="*/ 190137 h 762985"/>
              <a:gd name="connsiteX654" fmla="*/ 586058 w 807572"/>
              <a:gd name="connsiteY654" fmla="*/ 188604 h 762985"/>
              <a:gd name="connsiteX655" fmla="*/ 588498 w 807572"/>
              <a:gd name="connsiteY655" fmla="*/ 183853 h 762985"/>
              <a:gd name="connsiteX656" fmla="*/ 591723 w 807572"/>
              <a:gd name="connsiteY656" fmla="*/ 184299 h 762985"/>
              <a:gd name="connsiteX657" fmla="*/ 591514 w 807572"/>
              <a:gd name="connsiteY657" fmla="*/ 185545 h 762985"/>
              <a:gd name="connsiteX658" fmla="*/ 594422 w 807572"/>
              <a:gd name="connsiteY658" fmla="*/ 184803 h 762985"/>
              <a:gd name="connsiteX659" fmla="*/ 593091 w 807572"/>
              <a:gd name="connsiteY659" fmla="*/ 184955 h 762985"/>
              <a:gd name="connsiteX660" fmla="*/ 592220 w 807572"/>
              <a:gd name="connsiteY660" fmla="*/ 183428 h 762985"/>
              <a:gd name="connsiteX661" fmla="*/ 595264 w 807572"/>
              <a:gd name="connsiteY661" fmla="*/ 185523 h 762985"/>
              <a:gd name="connsiteX662" fmla="*/ 602520 w 807572"/>
              <a:gd name="connsiteY662" fmla="*/ 186329 h 762985"/>
              <a:gd name="connsiteX663" fmla="*/ 602441 w 807572"/>
              <a:gd name="connsiteY663" fmla="*/ 184710 h 762985"/>
              <a:gd name="connsiteX664" fmla="*/ 604830 w 807572"/>
              <a:gd name="connsiteY664" fmla="*/ 184443 h 762985"/>
              <a:gd name="connsiteX665" fmla="*/ 605161 w 807572"/>
              <a:gd name="connsiteY665" fmla="*/ 185624 h 762985"/>
              <a:gd name="connsiteX666" fmla="*/ 606716 w 807572"/>
              <a:gd name="connsiteY666" fmla="*/ 184631 h 762985"/>
              <a:gd name="connsiteX667" fmla="*/ 607875 w 807572"/>
              <a:gd name="connsiteY667" fmla="*/ 186538 h 762985"/>
              <a:gd name="connsiteX668" fmla="*/ 608314 w 807572"/>
              <a:gd name="connsiteY668" fmla="*/ 184451 h 762985"/>
              <a:gd name="connsiteX669" fmla="*/ 606068 w 807572"/>
              <a:gd name="connsiteY669" fmla="*/ 182262 h 762985"/>
              <a:gd name="connsiteX670" fmla="*/ 603427 w 807572"/>
              <a:gd name="connsiteY670" fmla="*/ 182968 h 762985"/>
              <a:gd name="connsiteX671" fmla="*/ 607105 w 807572"/>
              <a:gd name="connsiteY671" fmla="*/ 181650 h 762985"/>
              <a:gd name="connsiteX672" fmla="*/ 607033 w 807572"/>
              <a:gd name="connsiteY672" fmla="*/ 180110 h 762985"/>
              <a:gd name="connsiteX673" fmla="*/ 608336 w 807572"/>
              <a:gd name="connsiteY673" fmla="*/ 179556 h 762985"/>
              <a:gd name="connsiteX674" fmla="*/ 604658 w 807572"/>
              <a:gd name="connsiteY674" fmla="*/ 180787 h 762985"/>
              <a:gd name="connsiteX675" fmla="*/ 605377 w 807572"/>
              <a:gd name="connsiteY675" fmla="*/ 179081 h 762985"/>
              <a:gd name="connsiteX676" fmla="*/ 603319 w 807572"/>
              <a:gd name="connsiteY676" fmla="*/ 175244 h 762985"/>
              <a:gd name="connsiteX677" fmla="*/ 602174 w 807572"/>
              <a:gd name="connsiteY677" fmla="*/ 173740 h 762985"/>
              <a:gd name="connsiteX678" fmla="*/ 601433 w 807572"/>
              <a:gd name="connsiteY678" fmla="*/ 175050 h 762985"/>
              <a:gd name="connsiteX679" fmla="*/ 601289 w 807572"/>
              <a:gd name="connsiteY679" fmla="*/ 177511 h 762985"/>
              <a:gd name="connsiteX680" fmla="*/ 599180 w 807572"/>
              <a:gd name="connsiteY680" fmla="*/ 178152 h 762985"/>
              <a:gd name="connsiteX681" fmla="*/ 584727 w 807572"/>
              <a:gd name="connsiteY681" fmla="*/ 177763 h 762985"/>
              <a:gd name="connsiteX682" fmla="*/ 586857 w 807572"/>
              <a:gd name="connsiteY682" fmla="*/ 177526 h 762985"/>
              <a:gd name="connsiteX683" fmla="*/ 588390 w 807572"/>
              <a:gd name="connsiteY683" fmla="*/ 176129 h 762985"/>
              <a:gd name="connsiteX684" fmla="*/ 588333 w 807572"/>
              <a:gd name="connsiteY684" fmla="*/ 174913 h 762985"/>
              <a:gd name="connsiteX685" fmla="*/ 593328 w 807572"/>
              <a:gd name="connsiteY685" fmla="*/ 173128 h 762985"/>
              <a:gd name="connsiteX686" fmla="*/ 592673 w 807572"/>
              <a:gd name="connsiteY686" fmla="*/ 170759 h 762985"/>
              <a:gd name="connsiteX687" fmla="*/ 588441 w 807572"/>
              <a:gd name="connsiteY687" fmla="*/ 171645 h 762985"/>
              <a:gd name="connsiteX688" fmla="*/ 588232 w 807572"/>
              <a:gd name="connsiteY688" fmla="*/ 172890 h 762985"/>
              <a:gd name="connsiteX689" fmla="*/ 589729 w 807572"/>
              <a:gd name="connsiteY689" fmla="*/ 170688 h 762985"/>
              <a:gd name="connsiteX690" fmla="*/ 586721 w 807572"/>
              <a:gd name="connsiteY690" fmla="*/ 169399 h 762985"/>
              <a:gd name="connsiteX691" fmla="*/ 587721 w 807572"/>
              <a:gd name="connsiteY691" fmla="*/ 168060 h 762985"/>
              <a:gd name="connsiteX692" fmla="*/ 589600 w 807572"/>
              <a:gd name="connsiteY692" fmla="*/ 168254 h 762985"/>
              <a:gd name="connsiteX693" fmla="*/ 589391 w 807572"/>
              <a:gd name="connsiteY693" fmla="*/ 169500 h 762985"/>
              <a:gd name="connsiteX694" fmla="*/ 590946 w 807572"/>
              <a:gd name="connsiteY694" fmla="*/ 168506 h 762985"/>
              <a:gd name="connsiteX695" fmla="*/ 591046 w 807572"/>
              <a:gd name="connsiteY695" fmla="*/ 170536 h 762985"/>
              <a:gd name="connsiteX696" fmla="*/ 594098 w 807572"/>
              <a:gd name="connsiteY696" fmla="*/ 167340 h 762985"/>
              <a:gd name="connsiteX697" fmla="*/ 588909 w 807572"/>
              <a:gd name="connsiteY697" fmla="*/ 165073 h 762985"/>
              <a:gd name="connsiteX698" fmla="*/ 588505 w 807572"/>
              <a:gd name="connsiteY698" fmla="*/ 162273 h 762985"/>
              <a:gd name="connsiteX699" fmla="*/ 590917 w 807572"/>
              <a:gd name="connsiteY699" fmla="*/ 162402 h 762985"/>
              <a:gd name="connsiteX700" fmla="*/ 590708 w 807572"/>
              <a:gd name="connsiteY700" fmla="*/ 163648 h 762985"/>
              <a:gd name="connsiteX701" fmla="*/ 594034 w 807572"/>
              <a:gd name="connsiteY701" fmla="*/ 166117 h 762985"/>
              <a:gd name="connsiteX702" fmla="*/ 595264 w 807572"/>
              <a:gd name="connsiteY702" fmla="*/ 163943 h 762985"/>
              <a:gd name="connsiteX703" fmla="*/ 595430 w 807572"/>
              <a:gd name="connsiteY703" fmla="*/ 161891 h 762985"/>
              <a:gd name="connsiteX704" fmla="*/ 595941 w 807572"/>
              <a:gd name="connsiteY704" fmla="*/ 161423 h 762985"/>
              <a:gd name="connsiteX705" fmla="*/ 599756 w 807572"/>
              <a:gd name="connsiteY705" fmla="*/ 163021 h 762985"/>
              <a:gd name="connsiteX706" fmla="*/ 599612 w 807572"/>
              <a:gd name="connsiteY706" fmla="*/ 165483 h 762985"/>
              <a:gd name="connsiteX707" fmla="*/ 594055 w 807572"/>
              <a:gd name="connsiteY707" fmla="*/ 166527 h 762985"/>
              <a:gd name="connsiteX708" fmla="*/ 594660 w 807572"/>
              <a:gd name="connsiteY708" fmla="*/ 168082 h 762985"/>
              <a:gd name="connsiteX709" fmla="*/ 595401 w 807572"/>
              <a:gd name="connsiteY709" fmla="*/ 166779 h 762985"/>
              <a:gd name="connsiteX710" fmla="*/ 595502 w 807572"/>
              <a:gd name="connsiteY710" fmla="*/ 168809 h 762985"/>
              <a:gd name="connsiteX711" fmla="*/ 596870 w 807572"/>
              <a:gd name="connsiteY711" fmla="*/ 169464 h 762985"/>
              <a:gd name="connsiteX712" fmla="*/ 595804 w 807572"/>
              <a:gd name="connsiteY712" fmla="*/ 169586 h 762985"/>
              <a:gd name="connsiteX713" fmla="*/ 598583 w 807572"/>
              <a:gd name="connsiteY713" fmla="*/ 171717 h 762985"/>
              <a:gd name="connsiteX714" fmla="*/ 597726 w 807572"/>
              <a:gd name="connsiteY714" fmla="*/ 170587 h 762985"/>
              <a:gd name="connsiteX715" fmla="*/ 598482 w 807572"/>
              <a:gd name="connsiteY715" fmla="*/ 169694 h 762985"/>
              <a:gd name="connsiteX716" fmla="*/ 599374 w 807572"/>
              <a:gd name="connsiteY716" fmla="*/ 171623 h 762985"/>
              <a:gd name="connsiteX717" fmla="*/ 599943 w 807572"/>
              <a:gd name="connsiteY717" fmla="*/ 172372 h 762985"/>
              <a:gd name="connsiteX718" fmla="*/ 600951 w 807572"/>
              <a:gd name="connsiteY718" fmla="*/ 171033 h 762985"/>
              <a:gd name="connsiteX719" fmla="*/ 601296 w 807572"/>
              <a:gd name="connsiteY719" fmla="*/ 172624 h 762985"/>
              <a:gd name="connsiteX720" fmla="*/ 608451 w 807572"/>
              <a:gd name="connsiteY720" fmla="*/ 171407 h 762985"/>
              <a:gd name="connsiteX721" fmla="*/ 609862 w 807572"/>
              <a:gd name="connsiteY721" fmla="*/ 172876 h 762985"/>
              <a:gd name="connsiteX722" fmla="*/ 608890 w 807572"/>
              <a:gd name="connsiteY722" fmla="*/ 169320 h 762985"/>
              <a:gd name="connsiteX723" fmla="*/ 604557 w 807572"/>
              <a:gd name="connsiteY723" fmla="*/ 168190 h 762985"/>
              <a:gd name="connsiteX724" fmla="*/ 606702 w 807572"/>
              <a:gd name="connsiteY724" fmla="*/ 168348 h 762985"/>
              <a:gd name="connsiteX725" fmla="*/ 606889 w 807572"/>
              <a:gd name="connsiteY725" fmla="*/ 166700 h 762985"/>
              <a:gd name="connsiteX726" fmla="*/ 616232 w 807572"/>
              <a:gd name="connsiteY726" fmla="*/ 166455 h 762985"/>
              <a:gd name="connsiteX727" fmla="*/ 615606 w 807572"/>
              <a:gd name="connsiteY727" fmla="*/ 164497 h 762985"/>
              <a:gd name="connsiteX728" fmla="*/ 612395 w 807572"/>
              <a:gd name="connsiteY728" fmla="*/ 164454 h 762985"/>
              <a:gd name="connsiteX729" fmla="*/ 606054 w 807572"/>
              <a:gd name="connsiteY729" fmla="*/ 165980 h 762985"/>
              <a:gd name="connsiteX730" fmla="*/ 603715 w 807572"/>
              <a:gd name="connsiteY730" fmla="*/ 161776 h 762985"/>
              <a:gd name="connsiteX731" fmla="*/ 601304 w 807572"/>
              <a:gd name="connsiteY731" fmla="*/ 161646 h 762985"/>
              <a:gd name="connsiteX732" fmla="*/ 602556 w 807572"/>
              <a:gd name="connsiteY732" fmla="*/ 159876 h 762985"/>
              <a:gd name="connsiteX733" fmla="*/ 600389 w 807572"/>
              <a:gd name="connsiteY733" fmla="*/ 159307 h 762985"/>
              <a:gd name="connsiteX734" fmla="*/ 600044 w 807572"/>
              <a:gd name="connsiteY734" fmla="*/ 157716 h 762985"/>
              <a:gd name="connsiteX735" fmla="*/ 593033 w 807572"/>
              <a:gd name="connsiteY735" fmla="*/ 156478 h 762985"/>
              <a:gd name="connsiteX736" fmla="*/ 596143 w 807572"/>
              <a:gd name="connsiteY736" fmla="*/ 154499 h 762985"/>
              <a:gd name="connsiteX737" fmla="*/ 597165 w 807572"/>
              <a:gd name="connsiteY737" fmla="*/ 153563 h 762985"/>
              <a:gd name="connsiteX738" fmla="*/ 597028 w 807572"/>
              <a:gd name="connsiteY738" fmla="*/ 150734 h 762985"/>
              <a:gd name="connsiteX739" fmla="*/ 597942 w 807572"/>
              <a:gd name="connsiteY739" fmla="*/ 153073 h 762985"/>
              <a:gd name="connsiteX740" fmla="*/ 599209 w 807572"/>
              <a:gd name="connsiteY740" fmla="*/ 151706 h 762985"/>
              <a:gd name="connsiteX741" fmla="*/ 598316 w 807572"/>
              <a:gd name="connsiteY741" fmla="*/ 149776 h 762985"/>
              <a:gd name="connsiteX742" fmla="*/ 597575 w 807572"/>
              <a:gd name="connsiteY742" fmla="*/ 151079 h 762985"/>
              <a:gd name="connsiteX743" fmla="*/ 595732 w 807572"/>
              <a:gd name="connsiteY743" fmla="*/ 151698 h 762985"/>
              <a:gd name="connsiteX744" fmla="*/ 590629 w 807572"/>
              <a:gd name="connsiteY744" fmla="*/ 151058 h 762985"/>
              <a:gd name="connsiteX745" fmla="*/ 592731 w 807572"/>
              <a:gd name="connsiteY745" fmla="*/ 150410 h 762985"/>
              <a:gd name="connsiteX746" fmla="*/ 594725 w 807572"/>
              <a:gd name="connsiteY746" fmla="*/ 147329 h 762985"/>
              <a:gd name="connsiteX747" fmla="*/ 594537 w 807572"/>
              <a:gd name="connsiteY747" fmla="*/ 148977 h 762985"/>
              <a:gd name="connsiteX748" fmla="*/ 596906 w 807572"/>
              <a:gd name="connsiteY748" fmla="*/ 148301 h 762985"/>
              <a:gd name="connsiteX749" fmla="*/ 595905 w 807572"/>
              <a:gd name="connsiteY749" fmla="*/ 149633 h 762985"/>
              <a:gd name="connsiteX750" fmla="*/ 599979 w 807572"/>
              <a:gd name="connsiteY750" fmla="*/ 145508 h 762985"/>
              <a:gd name="connsiteX751" fmla="*/ 599641 w 807572"/>
              <a:gd name="connsiteY751" fmla="*/ 143917 h 762985"/>
              <a:gd name="connsiteX752" fmla="*/ 605730 w 807572"/>
              <a:gd name="connsiteY752" fmla="*/ 142816 h 762985"/>
              <a:gd name="connsiteX753" fmla="*/ 608638 w 807572"/>
              <a:gd name="connsiteY753" fmla="*/ 142074 h 762985"/>
              <a:gd name="connsiteX754" fmla="*/ 606939 w 807572"/>
              <a:gd name="connsiteY754" fmla="*/ 140232 h 762985"/>
              <a:gd name="connsiteX755" fmla="*/ 608948 w 807572"/>
              <a:gd name="connsiteY755" fmla="*/ 137561 h 762985"/>
              <a:gd name="connsiteX756" fmla="*/ 611402 w 807572"/>
              <a:gd name="connsiteY756" fmla="*/ 138497 h 762985"/>
              <a:gd name="connsiteX757" fmla="*/ 610380 w 807572"/>
              <a:gd name="connsiteY757" fmla="*/ 139433 h 762985"/>
              <a:gd name="connsiteX758" fmla="*/ 620903 w 807572"/>
              <a:gd name="connsiteY758" fmla="*/ 141491 h 762985"/>
              <a:gd name="connsiteX759" fmla="*/ 618283 w 807572"/>
              <a:gd name="connsiteY759" fmla="*/ 142607 h 762985"/>
              <a:gd name="connsiteX760" fmla="*/ 622084 w 807572"/>
              <a:gd name="connsiteY760" fmla="*/ 143802 h 762985"/>
              <a:gd name="connsiteX761" fmla="*/ 620831 w 807572"/>
              <a:gd name="connsiteY761" fmla="*/ 145573 h 762985"/>
              <a:gd name="connsiteX762" fmla="*/ 618247 w 807572"/>
              <a:gd name="connsiteY762" fmla="*/ 141794 h 762985"/>
              <a:gd name="connsiteX763" fmla="*/ 614504 w 807572"/>
              <a:gd name="connsiteY763" fmla="*/ 141808 h 762985"/>
              <a:gd name="connsiteX764" fmla="*/ 613497 w 807572"/>
              <a:gd name="connsiteY764" fmla="*/ 143154 h 762985"/>
              <a:gd name="connsiteX765" fmla="*/ 613972 w 807572"/>
              <a:gd name="connsiteY765" fmla="*/ 141873 h 762985"/>
              <a:gd name="connsiteX766" fmla="*/ 605831 w 807572"/>
              <a:gd name="connsiteY766" fmla="*/ 144838 h 762985"/>
              <a:gd name="connsiteX767" fmla="*/ 605219 w 807572"/>
              <a:gd name="connsiteY767" fmla="*/ 143284 h 762985"/>
              <a:gd name="connsiteX768" fmla="*/ 604255 w 807572"/>
              <a:gd name="connsiteY768" fmla="*/ 145429 h 762985"/>
              <a:gd name="connsiteX769" fmla="*/ 605644 w 807572"/>
              <a:gd name="connsiteY769" fmla="*/ 146494 h 762985"/>
              <a:gd name="connsiteX770" fmla="*/ 607220 w 807572"/>
              <a:gd name="connsiteY770" fmla="*/ 145904 h 762985"/>
              <a:gd name="connsiteX771" fmla="*/ 606486 w 807572"/>
              <a:gd name="connsiteY771" fmla="*/ 147214 h 762985"/>
              <a:gd name="connsiteX772" fmla="*/ 607033 w 807572"/>
              <a:gd name="connsiteY772" fmla="*/ 147559 h 762985"/>
              <a:gd name="connsiteX773" fmla="*/ 606522 w 807572"/>
              <a:gd name="connsiteY773" fmla="*/ 148027 h 762985"/>
              <a:gd name="connsiteX774" fmla="*/ 609955 w 807572"/>
              <a:gd name="connsiteY774" fmla="*/ 147228 h 762985"/>
              <a:gd name="connsiteX775" fmla="*/ 608969 w 807572"/>
              <a:gd name="connsiteY775" fmla="*/ 148970 h 762985"/>
              <a:gd name="connsiteX776" fmla="*/ 605291 w 807572"/>
              <a:gd name="connsiteY776" fmla="*/ 150201 h 762985"/>
              <a:gd name="connsiteX777" fmla="*/ 607818 w 807572"/>
              <a:gd name="connsiteY777" fmla="*/ 152771 h 762985"/>
              <a:gd name="connsiteX778" fmla="*/ 606450 w 807572"/>
              <a:gd name="connsiteY778" fmla="*/ 152109 h 762985"/>
              <a:gd name="connsiteX779" fmla="*/ 607976 w 807572"/>
              <a:gd name="connsiteY779" fmla="*/ 156010 h 762985"/>
              <a:gd name="connsiteX780" fmla="*/ 607235 w 807572"/>
              <a:gd name="connsiteY780" fmla="*/ 157313 h 762985"/>
              <a:gd name="connsiteX781" fmla="*/ 608667 w 807572"/>
              <a:gd name="connsiteY781" fmla="*/ 159185 h 762985"/>
              <a:gd name="connsiteX782" fmla="*/ 610834 w 807572"/>
              <a:gd name="connsiteY782" fmla="*/ 159753 h 762985"/>
              <a:gd name="connsiteX783" fmla="*/ 608789 w 807572"/>
              <a:gd name="connsiteY783" fmla="*/ 161618 h 762985"/>
              <a:gd name="connsiteX784" fmla="*/ 619824 w 807572"/>
              <a:gd name="connsiteY784" fmla="*/ 163208 h 762985"/>
              <a:gd name="connsiteX785" fmla="*/ 621004 w 807572"/>
              <a:gd name="connsiteY785" fmla="*/ 165512 h 762985"/>
              <a:gd name="connsiteX786" fmla="*/ 619320 w 807572"/>
              <a:gd name="connsiteY786" fmla="*/ 169370 h 762985"/>
              <a:gd name="connsiteX787" fmla="*/ 617995 w 807572"/>
              <a:gd name="connsiteY787" fmla="*/ 169521 h 762985"/>
              <a:gd name="connsiteX788" fmla="*/ 617125 w 807572"/>
              <a:gd name="connsiteY788" fmla="*/ 167995 h 762985"/>
              <a:gd name="connsiteX789" fmla="*/ 617470 w 807572"/>
              <a:gd name="connsiteY789" fmla="*/ 169586 h 762985"/>
              <a:gd name="connsiteX790" fmla="*/ 613979 w 807572"/>
              <a:gd name="connsiteY790" fmla="*/ 169169 h 762985"/>
              <a:gd name="connsiteX791" fmla="*/ 613317 w 807572"/>
              <a:gd name="connsiteY791" fmla="*/ 172098 h 762985"/>
              <a:gd name="connsiteX792" fmla="*/ 617528 w 807572"/>
              <a:gd name="connsiteY792" fmla="*/ 170803 h 762985"/>
              <a:gd name="connsiteX793" fmla="*/ 618960 w 807572"/>
              <a:gd name="connsiteY793" fmla="*/ 172674 h 762985"/>
              <a:gd name="connsiteX794" fmla="*/ 617873 w 807572"/>
              <a:gd name="connsiteY794" fmla="*/ 172386 h 762985"/>
              <a:gd name="connsiteX795" fmla="*/ 618060 w 807572"/>
              <a:gd name="connsiteY795" fmla="*/ 170738 h 762985"/>
              <a:gd name="connsiteX796" fmla="*/ 619960 w 807572"/>
              <a:gd name="connsiteY796" fmla="*/ 171328 h 762985"/>
              <a:gd name="connsiteX797" fmla="*/ 618917 w 807572"/>
              <a:gd name="connsiteY797" fmla="*/ 171854 h 762985"/>
              <a:gd name="connsiteX798" fmla="*/ 619773 w 807572"/>
              <a:gd name="connsiteY798" fmla="*/ 172984 h 762985"/>
              <a:gd name="connsiteX799" fmla="*/ 623228 w 807572"/>
              <a:gd name="connsiteY799" fmla="*/ 172595 h 762985"/>
              <a:gd name="connsiteX800" fmla="*/ 623286 w 807572"/>
              <a:gd name="connsiteY800" fmla="*/ 173812 h 762985"/>
              <a:gd name="connsiteX801" fmla="*/ 621998 w 807572"/>
              <a:gd name="connsiteY801" fmla="*/ 174762 h 762985"/>
              <a:gd name="connsiteX802" fmla="*/ 625006 w 807572"/>
              <a:gd name="connsiteY802" fmla="*/ 170759 h 762985"/>
              <a:gd name="connsiteX803" fmla="*/ 625877 w 807572"/>
              <a:gd name="connsiteY803" fmla="*/ 172286 h 762985"/>
              <a:gd name="connsiteX804" fmla="*/ 627864 w 807572"/>
              <a:gd name="connsiteY804" fmla="*/ 169212 h 762985"/>
              <a:gd name="connsiteX805" fmla="*/ 627526 w 807572"/>
              <a:gd name="connsiteY805" fmla="*/ 167621 h 762985"/>
              <a:gd name="connsiteX806" fmla="*/ 633716 w 807572"/>
              <a:gd name="connsiteY806" fmla="*/ 168550 h 762985"/>
              <a:gd name="connsiteX807" fmla="*/ 633795 w 807572"/>
              <a:gd name="connsiteY807" fmla="*/ 170169 h 762985"/>
              <a:gd name="connsiteX808" fmla="*/ 636703 w 807572"/>
              <a:gd name="connsiteY808" fmla="*/ 169428 h 762985"/>
              <a:gd name="connsiteX809" fmla="*/ 635803 w 807572"/>
              <a:gd name="connsiteY809" fmla="*/ 167499 h 762985"/>
              <a:gd name="connsiteX810" fmla="*/ 637567 w 807572"/>
              <a:gd name="connsiteY810" fmla="*/ 165260 h 762985"/>
              <a:gd name="connsiteX811" fmla="*/ 643166 w 807572"/>
              <a:gd name="connsiteY811" fmla="*/ 165030 h 762985"/>
              <a:gd name="connsiteX812" fmla="*/ 641245 w 807572"/>
              <a:gd name="connsiteY812" fmla="*/ 164029 h 762985"/>
              <a:gd name="connsiteX813" fmla="*/ 641885 w 807572"/>
              <a:gd name="connsiteY813" fmla="*/ 160703 h 762985"/>
              <a:gd name="connsiteX814" fmla="*/ 644239 w 807572"/>
              <a:gd name="connsiteY814" fmla="*/ 159617 h 762985"/>
              <a:gd name="connsiteX815" fmla="*/ 643894 w 807572"/>
              <a:gd name="connsiteY815" fmla="*/ 158026 h 762985"/>
              <a:gd name="connsiteX816" fmla="*/ 638049 w 807572"/>
              <a:gd name="connsiteY816" fmla="*/ 158695 h 762985"/>
              <a:gd name="connsiteX817" fmla="*/ 637595 w 807572"/>
              <a:gd name="connsiteY817" fmla="*/ 160380 h 762985"/>
              <a:gd name="connsiteX818" fmla="*/ 636228 w 807572"/>
              <a:gd name="connsiteY818" fmla="*/ 159717 h 762985"/>
              <a:gd name="connsiteX819" fmla="*/ 637725 w 807572"/>
              <a:gd name="connsiteY819" fmla="*/ 157515 h 762985"/>
              <a:gd name="connsiteX820" fmla="*/ 634759 w 807572"/>
              <a:gd name="connsiteY820" fmla="*/ 157040 h 762985"/>
              <a:gd name="connsiteX821" fmla="*/ 633428 w 807572"/>
              <a:gd name="connsiteY821" fmla="*/ 157198 h 762985"/>
              <a:gd name="connsiteX822" fmla="*/ 630995 w 807572"/>
              <a:gd name="connsiteY822" fmla="*/ 156658 h 762985"/>
              <a:gd name="connsiteX823" fmla="*/ 627705 w 807572"/>
              <a:gd name="connsiteY823" fmla="*/ 155002 h 762985"/>
              <a:gd name="connsiteX824" fmla="*/ 631938 w 807572"/>
              <a:gd name="connsiteY824" fmla="*/ 154110 h 762985"/>
              <a:gd name="connsiteX825" fmla="*/ 630570 w 807572"/>
              <a:gd name="connsiteY825" fmla="*/ 153455 h 762985"/>
              <a:gd name="connsiteX826" fmla="*/ 629829 w 807572"/>
              <a:gd name="connsiteY826" fmla="*/ 154758 h 762985"/>
              <a:gd name="connsiteX827" fmla="*/ 628440 w 807572"/>
              <a:gd name="connsiteY827" fmla="*/ 153692 h 762985"/>
              <a:gd name="connsiteX828" fmla="*/ 627813 w 807572"/>
              <a:gd name="connsiteY828" fmla="*/ 151727 h 762985"/>
              <a:gd name="connsiteX829" fmla="*/ 631571 w 807572"/>
              <a:gd name="connsiteY829" fmla="*/ 152116 h 762985"/>
              <a:gd name="connsiteX830" fmla="*/ 629901 w 807572"/>
              <a:gd name="connsiteY830" fmla="*/ 150676 h 762985"/>
              <a:gd name="connsiteX831" fmla="*/ 630657 w 807572"/>
              <a:gd name="connsiteY831" fmla="*/ 149776 h 762985"/>
              <a:gd name="connsiteX832" fmla="*/ 628490 w 807572"/>
              <a:gd name="connsiteY832" fmla="*/ 149215 h 762985"/>
              <a:gd name="connsiteX833" fmla="*/ 630268 w 807572"/>
              <a:gd name="connsiteY833" fmla="*/ 147387 h 762985"/>
              <a:gd name="connsiteX834" fmla="*/ 632758 w 807572"/>
              <a:gd name="connsiteY834" fmla="*/ 149136 h 762985"/>
              <a:gd name="connsiteX835" fmla="*/ 634155 w 807572"/>
              <a:gd name="connsiteY835" fmla="*/ 144903 h 762985"/>
              <a:gd name="connsiteX836" fmla="*/ 629922 w 807572"/>
              <a:gd name="connsiteY836" fmla="*/ 145789 h 762985"/>
              <a:gd name="connsiteX837" fmla="*/ 625625 w 807572"/>
              <a:gd name="connsiteY837" fmla="*/ 145465 h 762985"/>
              <a:gd name="connsiteX838" fmla="*/ 627123 w 807572"/>
              <a:gd name="connsiteY838" fmla="*/ 143255 h 762985"/>
              <a:gd name="connsiteX839" fmla="*/ 624200 w 807572"/>
              <a:gd name="connsiteY839" fmla="*/ 143586 h 762985"/>
              <a:gd name="connsiteX840" fmla="*/ 624690 w 807572"/>
              <a:gd name="connsiteY840" fmla="*/ 142715 h 762985"/>
              <a:gd name="connsiteX841" fmla="*/ 623423 w 807572"/>
              <a:gd name="connsiteY841" fmla="*/ 144083 h 762985"/>
              <a:gd name="connsiteX842" fmla="*/ 622753 w 807572"/>
              <a:gd name="connsiteY842" fmla="*/ 141311 h 762985"/>
              <a:gd name="connsiteX843" fmla="*/ 632456 w 807572"/>
              <a:gd name="connsiteY843" fmla="*/ 143053 h 762985"/>
              <a:gd name="connsiteX844" fmla="*/ 627158 w 807572"/>
              <a:gd name="connsiteY844" fmla="*/ 144068 h 762985"/>
              <a:gd name="connsiteX845" fmla="*/ 629526 w 807572"/>
              <a:gd name="connsiteY845" fmla="*/ 143384 h 762985"/>
              <a:gd name="connsiteX846" fmla="*/ 631996 w 807572"/>
              <a:gd name="connsiteY846" fmla="*/ 144730 h 762985"/>
              <a:gd name="connsiteX847" fmla="*/ 631938 w 807572"/>
              <a:gd name="connsiteY847" fmla="*/ 143521 h 762985"/>
              <a:gd name="connsiteX848" fmla="*/ 633838 w 807572"/>
              <a:gd name="connsiteY848" fmla="*/ 144119 h 762985"/>
              <a:gd name="connsiteX849" fmla="*/ 636336 w 807572"/>
              <a:gd name="connsiteY849" fmla="*/ 140577 h 762985"/>
              <a:gd name="connsiteX850" fmla="*/ 628771 w 807572"/>
              <a:gd name="connsiteY850" fmla="*/ 139001 h 762985"/>
              <a:gd name="connsiteX851" fmla="*/ 628605 w 807572"/>
              <a:gd name="connsiteY851" fmla="*/ 141052 h 762985"/>
              <a:gd name="connsiteX852" fmla="*/ 627749 w 807572"/>
              <a:gd name="connsiteY852" fmla="*/ 139929 h 762985"/>
              <a:gd name="connsiteX853" fmla="*/ 626777 w 807572"/>
              <a:gd name="connsiteY853" fmla="*/ 136380 h 762985"/>
              <a:gd name="connsiteX854" fmla="*/ 628735 w 807572"/>
              <a:gd name="connsiteY854" fmla="*/ 138194 h 762985"/>
              <a:gd name="connsiteX855" fmla="*/ 630801 w 807572"/>
              <a:gd name="connsiteY855" fmla="*/ 136733 h 762985"/>
              <a:gd name="connsiteX856" fmla="*/ 630311 w 807572"/>
              <a:gd name="connsiteY856" fmla="*/ 137611 h 762985"/>
              <a:gd name="connsiteX857" fmla="*/ 631412 w 807572"/>
              <a:gd name="connsiteY857" fmla="*/ 138295 h 762985"/>
              <a:gd name="connsiteX858" fmla="*/ 631866 w 807572"/>
              <a:gd name="connsiteY858" fmla="*/ 136611 h 762985"/>
              <a:gd name="connsiteX859" fmla="*/ 634169 w 807572"/>
              <a:gd name="connsiteY859" fmla="*/ 140016 h 762985"/>
              <a:gd name="connsiteX860" fmla="*/ 634112 w 807572"/>
              <a:gd name="connsiteY860" fmla="*/ 138799 h 762985"/>
              <a:gd name="connsiteX861" fmla="*/ 637401 w 807572"/>
              <a:gd name="connsiteY861" fmla="*/ 140469 h 762985"/>
              <a:gd name="connsiteX862" fmla="*/ 639488 w 807572"/>
              <a:gd name="connsiteY862" fmla="*/ 139411 h 762985"/>
              <a:gd name="connsiteX863" fmla="*/ 641957 w 807572"/>
              <a:gd name="connsiteY863" fmla="*/ 140757 h 762985"/>
              <a:gd name="connsiteX864" fmla="*/ 642468 w 807572"/>
              <a:gd name="connsiteY864" fmla="*/ 140289 h 762985"/>
              <a:gd name="connsiteX865" fmla="*/ 638042 w 807572"/>
              <a:gd name="connsiteY865" fmla="*/ 137129 h 762985"/>
              <a:gd name="connsiteX866" fmla="*/ 638250 w 807572"/>
              <a:gd name="connsiteY866" fmla="*/ 135884 h 762985"/>
              <a:gd name="connsiteX867" fmla="*/ 642807 w 807572"/>
              <a:gd name="connsiteY867" fmla="*/ 136186 h 762985"/>
              <a:gd name="connsiteX868" fmla="*/ 644988 w 807572"/>
              <a:gd name="connsiteY868" fmla="*/ 137165 h 762985"/>
              <a:gd name="connsiteX869" fmla="*/ 644621 w 807572"/>
              <a:gd name="connsiteY869" fmla="*/ 135164 h 762985"/>
              <a:gd name="connsiteX870" fmla="*/ 642476 w 807572"/>
              <a:gd name="connsiteY870" fmla="*/ 135006 h 762985"/>
              <a:gd name="connsiteX871" fmla="*/ 643498 w 807572"/>
              <a:gd name="connsiteY871" fmla="*/ 134070 h 762985"/>
              <a:gd name="connsiteX872" fmla="*/ 641677 w 807572"/>
              <a:gd name="connsiteY872" fmla="*/ 135085 h 762985"/>
              <a:gd name="connsiteX873" fmla="*/ 640777 w 807572"/>
              <a:gd name="connsiteY873" fmla="*/ 133156 h 762985"/>
              <a:gd name="connsiteX874" fmla="*/ 640057 w 807572"/>
              <a:gd name="connsiteY874" fmla="*/ 134862 h 762985"/>
              <a:gd name="connsiteX875" fmla="*/ 634543 w 807572"/>
              <a:gd name="connsiteY875" fmla="*/ 131421 h 762985"/>
              <a:gd name="connsiteX876" fmla="*/ 644376 w 807572"/>
              <a:gd name="connsiteY876" fmla="*/ 130305 h 762985"/>
              <a:gd name="connsiteX877" fmla="*/ 644340 w 807572"/>
              <a:gd name="connsiteY877" fmla="*/ 129492 h 762985"/>
              <a:gd name="connsiteX878" fmla="*/ 645139 w 807572"/>
              <a:gd name="connsiteY878" fmla="*/ 129405 h 762985"/>
              <a:gd name="connsiteX879" fmla="*/ 645506 w 807572"/>
              <a:gd name="connsiteY879" fmla="*/ 131399 h 762985"/>
              <a:gd name="connsiteX880" fmla="*/ 647687 w 807572"/>
              <a:gd name="connsiteY880" fmla="*/ 132378 h 762985"/>
              <a:gd name="connsiteX881" fmla="*/ 656519 w 807572"/>
              <a:gd name="connsiteY881" fmla="*/ 132594 h 762985"/>
              <a:gd name="connsiteX882" fmla="*/ 663810 w 807572"/>
              <a:gd name="connsiteY882" fmla="*/ 134207 h 762985"/>
              <a:gd name="connsiteX883" fmla="*/ 663997 w 807572"/>
              <a:gd name="connsiteY883" fmla="*/ 132558 h 762985"/>
              <a:gd name="connsiteX884" fmla="*/ 669410 w 807572"/>
              <a:gd name="connsiteY884" fmla="*/ 133976 h 762985"/>
              <a:gd name="connsiteX885" fmla="*/ 669597 w 807572"/>
              <a:gd name="connsiteY885" fmla="*/ 132328 h 762985"/>
              <a:gd name="connsiteX886" fmla="*/ 670756 w 807572"/>
              <a:gd name="connsiteY886" fmla="*/ 134235 h 762985"/>
              <a:gd name="connsiteX887" fmla="*/ 675543 w 807572"/>
              <a:gd name="connsiteY887" fmla="*/ 133688 h 762985"/>
              <a:gd name="connsiteX888" fmla="*/ 674477 w 807572"/>
              <a:gd name="connsiteY888" fmla="*/ 133803 h 762985"/>
              <a:gd name="connsiteX889" fmla="*/ 673110 w 807572"/>
              <a:gd name="connsiteY889" fmla="*/ 133148 h 762985"/>
              <a:gd name="connsiteX890" fmla="*/ 673052 w 807572"/>
              <a:gd name="connsiteY890" fmla="*/ 131932 h 762985"/>
              <a:gd name="connsiteX891" fmla="*/ 674118 w 807572"/>
              <a:gd name="connsiteY891" fmla="*/ 131810 h 762985"/>
              <a:gd name="connsiteX892" fmla="*/ 670116 w 807572"/>
              <a:gd name="connsiteY892" fmla="*/ 131860 h 762985"/>
              <a:gd name="connsiteX893" fmla="*/ 667848 w 807572"/>
              <a:gd name="connsiteY893" fmla="*/ 129269 h 762985"/>
              <a:gd name="connsiteX894" fmla="*/ 668439 w 807572"/>
              <a:gd name="connsiteY894" fmla="*/ 130420 h 762985"/>
              <a:gd name="connsiteX895" fmla="*/ 664969 w 807572"/>
              <a:gd name="connsiteY895" fmla="*/ 130413 h 762985"/>
              <a:gd name="connsiteX896" fmla="*/ 664357 w 807572"/>
              <a:gd name="connsiteY896" fmla="*/ 128851 h 762985"/>
              <a:gd name="connsiteX897" fmla="*/ 662558 w 807572"/>
              <a:gd name="connsiteY897" fmla="*/ 130284 h 762985"/>
              <a:gd name="connsiteX898" fmla="*/ 661910 w 807572"/>
              <a:gd name="connsiteY898" fmla="*/ 127915 h 762985"/>
              <a:gd name="connsiteX899" fmla="*/ 660665 w 807572"/>
              <a:gd name="connsiteY899" fmla="*/ 129686 h 762985"/>
              <a:gd name="connsiteX900" fmla="*/ 659621 w 807572"/>
              <a:gd name="connsiteY900" fmla="*/ 130212 h 762985"/>
              <a:gd name="connsiteX901" fmla="*/ 659283 w 807572"/>
              <a:gd name="connsiteY901" fmla="*/ 128621 h 762985"/>
              <a:gd name="connsiteX902" fmla="*/ 655828 w 807572"/>
              <a:gd name="connsiteY902" fmla="*/ 129017 h 762985"/>
              <a:gd name="connsiteX903" fmla="*/ 655108 w 807572"/>
              <a:gd name="connsiteY903" fmla="*/ 130723 h 762985"/>
              <a:gd name="connsiteX904" fmla="*/ 651351 w 807572"/>
              <a:gd name="connsiteY904" fmla="*/ 130334 h 762985"/>
              <a:gd name="connsiteX905" fmla="*/ 646046 w 807572"/>
              <a:gd name="connsiteY905" fmla="*/ 125648 h 762985"/>
              <a:gd name="connsiteX906" fmla="*/ 645844 w 807572"/>
              <a:gd name="connsiteY906" fmla="*/ 126900 h 762985"/>
              <a:gd name="connsiteX907" fmla="*/ 644455 w 807572"/>
              <a:gd name="connsiteY907" fmla="*/ 125828 h 762985"/>
              <a:gd name="connsiteX908" fmla="*/ 645355 w 807572"/>
              <a:gd name="connsiteY908" fmla="*/ 127764 h 762985"/>
              <a:gd name="connsiteX909" fmla="*/ 640057 w 807572"/>
              <a:gd name="connsiteY909" fmla="*/ 128772 h 762985"/>
              <a:gd name="connsiteX910" fmla="*/ 641043 w 807572"/>
              <a:gd name="connsiteY910" fmla="*/ 127030 h 762985"/>
              <a:gd name="connsiteX911" fmla="*/ 638992 w 807572"/>
              <a:gd name="connsiteY911" fmla="*/ 128894 h 762985"/>
              <a:gd name="connsiteX912" fmla="*/ 639424 w 807572"/>
              <a:gd name="connsiteY912" fmla="*/ 126807 h 762985"/>
              <a:gd name="connsiteX913" fmla="*/ 635436 w 807572"/>
              <a:gd name="connsiteY913" fmla="*/ 127260 h 762985"/>
              <a:gd name="connsiteX914" fmla="*/ 635926 w 807572"/>
              <a:gd name="connsiteY914" fmla="*/ 126389 h 762985"/>
              <a:gd name="connsiteX915" fmla="*/ 641749 w 807572"/>
              <a:gd name="connsiteY915" fmla="*/ 125317 h 762985"/>
              <a:gd name="connsiteX916" fmla="*/ 635083 w 807572"/>
              <a:gd name="connsiteY916" fmla="*/ 125677 h 762985"/>
              <a:gd name="connsiteX917" fmla="*/ 630736 w 807572"/>
              <a:gd name="connsiteY917" fmla="*/ 124136 h 762985"/>
              <a:gd name="connsiteX918" fmla="*/ 621091 w 807572"/>
              <a:gd name="connsiteY918" fmla="*/ 123611 h 762985"/>
              <a:gd name="connsiteX919" fmla="*/ 621314 w 807572"/>
              <a:gd name="connsiteY919" fmla="*/ 122776 h 762985"/>
              <a:gd name="connsiteX920" fmla="*/ 619759 w 807572"/>
              <a:gd name="connsiteY920" fmla="*/ 123762 h 762985"/>
              <a:gd name="connsiteX921" fmla="*/ 620335 w 807572"/>
              <a:gd name="connsiteY921" fmla="*/ 124510 h 762985"/>
              <a:gd name="connsiteX922" fmla="*/ 616858 w 807572"/>
              <a:gd name="connsiteY922" fmla="*/ 124503 h 762985"/>
              <a:gd name="connsiteX923" fmla="*/ 617312 w 807572"/>
              <a:gd name="connsiteY923" fmla="*/ 122819 h 762985"/>
              <a:gd name="connsiteX924" fmla="*/ 614087 w 807572"/>
              <a:gd name="connsiteY924" fmla="*/ 122380 h 762985"/>
              <a:gd name="connsiteX925" fmla="*/ 614188 w 807572"/>
              <a:gd name="connsiteY925" fmla="*/ 124402 h 762985"/>
              <a:gd name="connsiteX926" fmla="*/ 613043 w 807572"/>
              <a:gd name="connsiteY926" fmla="*/ 122905 h 762985"/>
              <a:gd name="connsiteX927" fmla="*/ 612604 w 807572"/>
              <a:gd name="connsiteY927" fmla="*/ 124986 h 762985"/>
              <a:gd name="connsiteX928" fmla="*/ 609171 w 807572"/>
              <a:gd name="connsiteY928" fmla="*/ 125785 h 762985"/>
              <a:gd name="connsiteX929" fmla="*/ 608235 w 807572"/>
              <a:gd name="connsiteY929" fmla="*/ 123042 h 762985"/>
              <a:gd name="connsiteX930" fmla="*/ 605334 w 807572"/>
              <a:gd name="connsiteY930" fmla="*/ 123776 h 762985"/>
              <a:gd name="connsiteX931" fmla="*/ 605457 w 807572"/>
              <a:gd name="connsiteY931" fmla="*/ 120911 h 762985"/>
              <a:gd name="connsiteX932" fmla="*/ 604413 w 807572"/>
              <a:gd name="connsiteY932" fmla="*/ 121430 h 762985"/>
              <a:gd name="connsiteX933" fmla="*/ 604269 w 807572"/>
              <a:gd name="connsiteY933" fmla="*/ 123891 h 762985"/>
              <a:gd name="connsiteX934" fmla="*/ 595747 w 807572"/>
              <a:gd name="connsiteY934" fmla="*/ 124453 h 762985"/>
              <a:gd name="connsiteX935" fmla="*/ 595934 w 807572"/>
              <a:gd name="connsiteY935" fmla="*/ 122804 h 762985"/>
              <a:gd name="connsiteX936" fmla="*/ 594602 w 807572"/>
              <a:gd name="connsiteY936" fmla="*/ 122956 h 762985"/>
              <a:gd name="connsiteX937" fmla="*/ 593868 w 807572"/>
              <a:gd name="connsiteY937" fmla="*/ 124266 h 762985"/>
              <a:gd name="connsiteX938" fmla="*/ 593220 w 807572"/>
              <a:gd name="connsiteY938" fmla="*/ 121897 h 762985"/>
              <a:gd name="connsiteX939" fmla="*/ 596999 w 807572"/>
              <a:gd name="connsiteY939" fmla="*/ 122696 h 762985"/>
              <a:gd name="connsiteX940" fmla="*/ 601519 w 807572"/>
              <a:gd name="connsiteY940" fmla="*/ 122185 h 762985"/>
              <a:gd name="connsiteX941" fmla="*/ 595308 w 807572"/>
              <a:gd name="connsiteY941" fmla="*/ 120854 h 762985"/>
              <a:gd name="connsiteX942" fmla="*/ 590118 w 807572"/>
              <a:gd name="connsiteY942" fmla="*/ 118593 h 762985"/>
              <a:gd name="connsiteX943" fmla="*/ 589376 w 807572"/>
              <a:gd name="connsiteY943" fmla="*/ 119896 h 762985"/>
              <a:gd name="connsiteX944" fmla="*/ 589758 w 807572"/>
              <a:gd name="connsiteY944" fmla="*/ 122301 h 762985"/>
              <a:gd name="connsiteX945" fmla="*/ 591046 w 807572"/>
              <a:gd name="connsiteY945" fmla="*/ 121336 h 762985"/>
              <a:gd name="connsiteX946" fmla="*/ 591982 w 807572"/>
              <a:gd name="connsiteY946" fmla="*/ 124079 h 762985"/>
              <a:gd name="connsiteX947" fmla="*/ 588527 w 807572"/>
              <a:gd name="connsiteY947" fmla="*/ 124474 h 762985"/>
              <a:gd name="connsiteX948" fmla="*/ 587203 w 807572"/>
              <a:gd name="connsiteY948" fmla="*/ 124626 h 762985"/>
              <a:gd name="connsiteX949" fmla="*/ 587635 w 807572"/>
              <a:gd name="connsiteY949" fmla="*/ 122538 h 762985"/>
              <a:gd name="connsiteX950" fmla="*/ 586404 w 807572"/>
              <a:gd name="connsiteY950" fmla="*/ 124712 h 762985"/>
              <a:gd name="connsiteX951" fmla="*/ 585324 w 807572"/>
              <a:gd name="connsiteY951" fmla="*/ 124431 h 762985"/>
              <a:gd name="connsiteX952" fmla="*/ 585187 w 807572"/>
              <a:gd name="connsiteY952" fmla="*/ 121595 h 762985"/>
              <a:gd name="connsiteX953" fmla="*/ 583323 w 807572"/>
              <a:gd name="connsiteY953" fmla="*/ 121804 h 762985"/>
              <a:gd name="connsiteX954" fmla="*/ 583777 w 807572"/>
              <a:gd name="connsiteY954" fmla="*/ 120134 h 762985"/>
              <a:gd name="connsiteX955" fmla="*/ 586166 w 807572"/>
              <a:gd name="connsiteY955" fmla="*/ 119853 h 762985"/>
              <a:gd name="connsiteX956" fmla="*/ 587066 w 807572"/>
              <a:gd name="connsiteY956" fmla="*/ 121790 h 762985"/>
              <a:gd name="connsiteX957" fmla="*/ 588930 w 807572"/>
              <a:gd name="connsiteY957" fmla="*/ 121574 h 762985"/>
              <a:gd name="connsiteX958" fmla="*/ 586418 w 807572"/>
              <a:gd name="connsiteY958" fmla="*/ 119421 h 762985"/>
              <a:gd name="connsiteX959" fmla="*/ 587663 w 807572"/>
              <a:gd name="connsiteY959" fmla="*/ 117650 h 762985"/>
              <a:gd name="connsiteX960" fmla="*/ 584986 w 807572"/>
              <a:gd name="connsiteY960" fmla="*/ 117550 h 762985"/>
              <a:gd name="connsiteX961" fmla="*/ 583733 w 807572"/>
              <a:gd name="connsiteY961" fmla="*/ 119321 h 762985"/>
              <a:gd name="connsiteX962" fmla="*/ 585324 w 807572"/>
              <a:gd name="connsiteY962" fmla="*/ 119133 h 762985"/>
              <a:gd name="connsiteX963" fmla="*/ 582632 w 807572"/>
              <a:gd name="connsiteY963" fmla="*/ 118629 h 762985"/>
              <a:gd name="connsiteX964" fmla="*/ 583244 w 807572"/>
              <a:gd name="connsiteY964" fmla="*/ 120191 h 762985"/>
              <a:gd name="connsiteX965" fmla="*/ 582733 w 807572"/>
              <a:gd name="connsiteY965" fmla="*/ 120652 h 762985"/>
              <a:gd name="connsiteX966" fmla="*/ 579976 w 807572"/>
              <a:gd name="connsiteY966" fmla="*/ 118932 h 762985"/>
              <a:gd name="connsiteX967" fmla="*/ 580307 w 807572"/>
              <a:gd name="connsiteY967" fmla="*/ 120120 h 762985"/>
              <a:gd name="connsiteX968" fmla="*/ 579530 w 807572"/>
              <a:gd name="connsiteY968" fmla="*/ 120616 h 762985"/>
              <a:gd name="connsiteX969" fmla="*/ 578652 w 807572"/>
              <a:gd name="connsiteY969" fmla="*/ 119083 h 762985"/>
              <a:gd name="connsiteX970" fmla="*/ 579371 w 807572"/>
              <a:gd name="connsiteY970" fmla="*/ 117377 h 762985"/>
              <a:gd name="connsiteX971" fmla="*/ 577226 w 807572"/>
              <a:gd name="connsiteY971" fmla="*/ 117219 h 762985"/>
              <a:gd name="connsiteX972" fmla="*/ 575974 w 807572"/>
              <a:gd name="connsiteY972" fmla="*/ 118982 h 762985"/>
              <a:gd name="connsiteX973" fmla="*/ 574851 w 807572"/>
              <a:gd name="connsiteY973" fmla="*/ 117895 h 762985"/>
              <a:gd name="connsiteX974" fmla="*/ 571662 w 807572"/>
              <a:gd name="connsiteY974" fmla="*/ 118255 h 762985"/>
              <a:gd name="connsiteX975" fmla="*/ 570410 w 807572"/>
              <a:gd name="connsiteY975" fmla="*/ 120026 h 762985"/>
              <a:gd name="connsiteX976" fmla="*/ 572843 w 807572"/>
              <a:gd name="connsiteY976" fmla="*/ 120566 h 762985"/>
              <a:gd name="connsiteX977" fmla="*/ 572080 w 807572"/>
              <a:gd name="connsiteY977" fmla="*/ 121466 h 762985"/>
              <a:gd name="connsiteX978" fmla="*/ 573368 w 807572"/>
              <a:gd name="connsiteY978" fmla="*/ 120501 h 762985"/>
              <a:gd name="connsiteX979" fmla="*/ 575290 w 807572"/>
              <a:gd name="connsiteY979" fmla="*/ 121509 h 762985"/>
              <a:gd name="connsiteX980" fmla="*/ 575103 w 807572"/>
              <a:gd name="connsiteY980" fmla="*/ 123157 h 762985"/>
              <a:gd name="connsiteX981" fmla="*/ 579926 w 807572"/>
              <a:gd name="connsiteY981" fmla="*/ 123424 h 762985"/>
              <a:gd name="connsiteX982" fmla="*/ 581581 w 807572"/>
              <a:gd name="connsiteY982" fmla="*/ 124460 h 762985"/>
              <a:gd name="connsiteX983" fmla="*/ 582834 w 807572"/>
              <a:gd name="connsiteY983" fmla="*/ 122689 h 762985"/>
              <a:gd name="connsiteX984" fmla="*/ 583460 w 807572"/>
              <a:gd name="connsiteY984" fmla="*/ 124647 h 762985"/>
              <a:gd name="connsiteX985" fmla="*/ 577269 w 807572"/>
              <a:gd name="connsiteY985" fmla="*/ 123726 h 762985"/>
              <a:gd name="connsiteX986" fmla="*/ 573858 w 807572"/>
              <a:gd name="connsiteY986" fmla="*/ 124928 h 762985"/>
              <a:gd name="connsiteX987" fmla="*/ 573793 w 807572"/>
              <a:gd name="connsiteY987" fmla="*/ 123711 h 762985"/>
              <a:gd name="connsiteX988" fmla="*/ 571749 w 807572"/>
              <a:gd name="connsiteY988" fmla="*/ 125576 h 762985"/>
              <a:gd name="connsiteX989" fmla="*/ 574182 w 807572"/>
              <a:gd name="connsiteY989" fmla="*/ 126109 h 762985"/>
              <a:gd name="connsiteX990" fmla="*/ 569906 w 807572"/>
              <a:gd name="connsiteY990" fmla="*/ 126188 h 762985"/>
              <a:gd name="connsiteX991" fmla="*/ 569273 w 807572"/>
              <a:gd name="connsiteY991" fmla="*/ 124223 h 762985"/>
              <a:gd name="connsiteX992" fmla="*/ 567963 w 807572"/>
              <a:gd name="connsiteY992" fmla="*/ 124784 h 762985"/>
              <a:gd name="connsiteX993" fmla="*/ 560239 w 807572"/>
              <a:gd name="connsiteY993" fmla="*/ 125259 h 762985"/>
              <a:gd name="connsiteX994" fmla="*/ 557274 w 807572"/>
              <a:gd name="connsiteY994" fmla="*/ 124784 h 762985"/>
              <a:gd name="connsiteX995" fmla="*/ 557482 w 807572"/>
              <a:gd name="connsiteY995" fmla="*/ 123539 h 762985"/>
              <a:gd name="connsiteX996" fmla="*/ 555834 w 807572"/>
              <a:gd name="connsiteY996" fmla="*/ 122502 h 762985"/>
              <a:gd name="connsiteX997" fmla="*/ 556201 w 807572"/>
              <a:gd name="connsiteY997" fmla="*/ 124496 h 762985"/>
              <a:gd name="connsiteX998" fmla="*/ 554258 w 807572"/>
              <a:gd name="connsiteY998" fmla="*/ 123092 h 762985"/>
              <a:gd name="connsiteX999" fmla="*/ 546779 w 807572"/>
              <a:gd name="connsiteY999" fmla="*/ 123128 h 762985"/>
              <a:gd name="connsiteX1000" fmla="*/ 539545 w 807572"/>
              <a:gd name="connsiteY1000" fmla="*/ 122725 h 762985"/>
              <a:gd name="connsiteX1001" fmla="*/ 534233 w 807572"/>
              <a:gd name="connsiteY1001" fmla="*/ 123330 h 762985"/>
              <a:gd name="connsiteX1002" fmla="*/ 534154 w 807572"/>
              <a:gd name="connsiteY1002" fmla="*/ 121718 h 762985"/>
              <a:gd name="connsiteX1003" fmla="*/ 532808 w 807572"/>
              <a:gd name="connsiteY1003" fmla="*/ 121466 h 762985"/>
              <a:gd name="connsiteX1004" fmla="*/ 530454 w 807572"/>
              <a:gd name="connsiteY1004" fmla="*/ 122545 h 762985"/>
              <a:gd name="connsiteX1005" fmla="*/ 530476 w 807572"/>
              <a:gd name="connsiteY1005" fmla="*/ 122948 h 762985"/>
              <a:gd name="connsiteX1006" fmla="*/ 529828 w 807572"/>
              <a:gd name="connsiteY1006" fmla="*/ 120573 h 762985"/>
              <a:gd name="connsiteX1007" fmla="*/ 531656 w 807572"/>
              <a:gd name="connsiteY1007" fmla="*/ 119558 h 762985"/>
              <a:gd name="connsiteX1008" fmla="*/ 532067 w 807572"/>
              <a:gd name="connsiteY1008" fmla="*/ 117067 h 762985"/>
              <a:gd name="connsiteX1009" fmla="*/ 526179 w 807572"/>
              <a:gd name="connsiteY1009" fmla="*/ 116923 h 762985"/>
              <a:gd name="connsiteX1010" fmla="*/ 527590 w 807572"/>
              <a:gd name="connsiteY1010" fmla="*/ 118392 h 762985"/>
              <a:gd name="connsiteX1011" fmla="*/ 526258 w 807572"/>
              <a:gd name="connsiteY1011" fmla="*/ 118543 h 762985"/>
              <a:gd name="connsiteX1012" fmla="*/ 526870 w 807572"/>
              <a:gd name="connsiteY1012" fmla="*/ 120105 h 762985"/>
              <a:gd name="connsiteX1013" fmla="*/ 527870 w 807572"/>
              <a:gd name="connsiteY1013" fmla="*/ 118766 h 762985"/>
              <a:gd name="connsiteX1014" fmla="*/ 528748 w 807572"/>
              <a:gd name="connsiteY1014" fmla="*/ 120299 h 762985"/>
              <a:gd name="connsiteX1015" fmla="*/ 527726 w 807572"/>
              <a:gd name="connsiteY1015" fmla="*/ 121228 h 762985"/>
              <a:gd name="connsiteX1016" fmla="*/ 529346 w 807572"/>
              <a:gd name="connsiteY1016" fmla="*/ 121458 h 762985"/>
              <a:gd name="connsiteX1017" fmla="*/ 522472 w 807572"/>
              <a:gd name="connsiteY1017" fmla="*/ 123056 h 762985"/>
              <a:gd name="connsiteX1018" fmla="*/ 516893 w 807572"/>
              <a:gd name="connsiteY1018" fmla="*/ 123690 h 762985"/>
              <a:gd name="connsiteX1019" fmla="*/ 516001 w 807572"/>
              <a:gd name="connsiteY1019" fmla="*/ 121761 h 762985"/>
              <a:gd name="connsiteX1020" fmla="*/ 518887 w 807572"/>
              <a:gd name="connsiteY1020" fmla="*/ 120616 h 762985"/>
              <a:gd name="connsiteX1021" fmla="*/ 516965 w 807572"/>
              <a:gd name="connsiteY1021" fmla="*/ 119616 h 762985"/>
              <a:gd name="connsiteX1022" fmla="*/ 515699 w 807572"/>
              <a:gd name="connsiteY1022" fmla="*/ 120983 h 762985"/>
              <a:gd name="connsiteX1023" fmla="*/ 515619 w 807572"/>
              <a:gd name="connsiteY1023" fmla="*/ 119356 h 762985"/>
              <a:gd name="connsiteX1024" fmla="*/ 517174 w 807572"/>
              <a:gd name="connsiteY1024" fmla="*/ 118370 h 762985"/>
              <a:gd name="connsiteX1025" fmla="*/ 515029 w 807572"/>
              <a:gd name="connsiteY1025" fmla="*/ 118205 h 762985"/>
              <a:gd name="connsiteX1026" fmla="*/ 511250 w 807572"/>
              <a:gd name="connsiteY1026" fmla="*/ 117413 h 762985"/>
              <a:gd name="connsiteX1027" fmla="*/ 511740 w 807572"/>
              <a:gd name="connsiteY1027" fmla="*/ 116542 h 762985"/>
              <a:gd name="connsiteX1028" fmla="*/ 514137 w 807572"/>
              <a:gd name="connsiteY1028" fmla="*/ 116268 h 762985"/>
              <a:gd name="connsiteX1029" fmla="*/ 514237 w 807572"/>
              <a:gd name="connsiteY1029" fmla="*/ 118291 h 762985"/>
              <a:gd name="connsiteX1030" fmla="*/ 514950 w 807572"/>
              <a:gd name="connsiteY1030" fmla="*/ 116585 h 762985"/>
              <a:gd name="connsiteX1031" fmla="*/ 516296 w 807572"/>
              <a:gd name="connsiteY1031" fmla="*/ 116844 h 762985"/>
              <a:gd name="connsiteX1032" fmla="*/ 509328 w 807572"/>
              <a:gd name="connsiteY1032" fmla="*/ 116412 h 762985"/>
              <a:gd name="connsiteX1033" fmla="*/ 504390 w 807572"/>
              <a:gd name="connsiteY1033" fmla="*/ 113713 h 762985"/>
              <a:gd name="connsiteX1034" fmla="*/ 501943 w 807572"/>
              <a:gd name="connsiteY1034" fmla="*/ 112777 h 762985"/>
              <a:gd name="connsiteX1035" fmla="*/ 500655 w 807572"/>
              <a:gd name="connsiteY1035" fmla="*/ 113735 h 762985"/>
              <a:gd name="connsiteX1036" fmla="*/ 498560 w 807572"/>
              <a:gd name="connsiteY1036" fmla="*/ 109085 h 762985"/>
              <a:gd name="connsiteX1037" fmla="*/ 495674 w 807572"/>
              <a:gd name="connsiteY1037" fmla="*/ 110229 h 762985"/>
              <a:gd name="connsiteX1038" fmla="*/ 496170 w 807572"/>
              <a:gd name="connsiteY1038" fmla="*/ 109358 h 762985"/>
              <a:gd name="connsiteX1039" fmla="*/ 494040 w 807572"/>
              <a:gd name="connsiteY1039" fmla="*/ 109596 h 762985"/>
              <a:gd name="connsiteX1040" fmla="*/ 494515 w 807572"/>
              <a:gd name="connsiteY1040" fmla="*/ 108322 h 762985"/>
              <a:gd name="connsiteX1041" fmla="*/ 492680 w 807572"/>
              <a:gd name="connsiteY1041" fmla="*/ 108941 h 762985"/>
              <a:gd name="connsiteX1042" fmla="*/ 491801 w 807572"/>
              <a:gd name="connsiteY1042" fmla="*/ 107407 h 762985"/>
              <a:gd name="connsiteX1043" fmla="*/ 486943 w 807572"/>
              <a:gd name="connsiteY1043" fmla="*/ 106328 h 762985"/>
              <a:gd name="connsiteX1044" fmla="*/ 470308 w 807572"/>
              <a:gd name="connsiteY1044" fmla="*/ 104967 h 762985"/>
              <a:gd name="connsiteX1045" fmla="*/ 471028 w 807572"/>
              <a:gd name="connsiteY1045" fmla="*/ 103261 h 762985"/>
              <a:gd name="connsiteX1046" fmla="*/ 472115 w 807572"/>
              <a:gd name="connsiteY1046" fmla="*/ 103542 h 762985"/>
              <a:gd name="connsiteX1047" fmla="*/ 471525 w 807572"/>
              <a:gd name="connsiteY1047" fmla="*/ 102390 h 762985"/>
              <a:gd name="connsiteX1048" fmla="*/ 473648 w 807572"/>
              <a:gd name="connsiteY1048" fmla="*/ 102153 h 762985"/>
              <a:gd name="connsiteX1049" fmla="*/ 470424 w 807572"/>
              <a:gd name="connsiteY1049" fmla="*/ 101699 h 762985"/>
              <a:gd name="connsiteX1050" fmla="*/ 469747 w 807572"/>
              <a:gd name="connsiteY1050" fmla="*/ 104219 h 762985"/>
              <a:gd name="connsiteX1051" fmla="*/ 468077 w 807572"/>
              <a:gd name="connsiteY1051" fmla="*/ 102779 h 762985"/>
              <a:gd name="connsiteX1052" fmla="*/ 467732 w 807572"/>
              <a:gd name="connsiteY1052" fmla="*/ 101188 h 762985"/>
              <a:gd name="connsiteX1053" fmla="*/ 467523 w 807572"/>
              <a:gd name="connsiteY1053" fmla="*/ 102433 h 762985"/>
              <a:gd name="connsiteX1054" fmla="*/ 465256 w 807572"/>
              <a:gd name="connsiteY1054" fmla="*/ 99842 h 762985"/>
              <a:gd name="connsiteX1055" fmla="*/ 466112 w 807572"/>
              <a:gd name="connsiteY1055" fmla="*/ 100965 h 762985"/>
              <a:gd name="connsiteX1056" fmla="*/ 463701 w 807572"/>
              <a:gd name="connsiteY1056" fmla="*/ 100835 h 762985"/>
              <a:gd name="connsiteX1057" fmla="*/ 460627 w 807572"/>
              <a:gd name="connsiteY1057" fmla="*/ 103628 h 762985"/>
              <a:gd name="connsiteX1058" fmla="*/ 461059 w 807572"/>
              <a:gd name="connsiteY1058" fmla="*/ 101541 h 762985"/>
              <a:gd name="connsiteX1059" fmla="*/ 456748 w 807572"/>
              <a:gd name="connsiteY1059" fmla="*/ 100814 h 762985"/>
              <a:gd name="connsiteX1060" fmla="*/ 458590 w 807572"/>
              <a:gd name="connsiteY1060" fmla="*/ 100195 h 762985"/>
              <a:gd name="connsiteX1061" fmla="*/ 457691 w 807572"/>
              <a:gd name="connsiteY1061" fmla="*/ 98266 h 762985"/>
              <a:gd name="connsiteX1062" fmla="*/ 455315 w 807572"/>
              <a:gd name="connsiteY1062" fmla="*/ 98942 h 762985"/>
              <a:gd name="connsiteX1063" fmla="*/ 454991 w 807572"/>
              <a:gd name="connsiteY1063" fmla="*/ 97754 h 762985"/>
              <a:gd name="connsiteX1064" fmla="*/ 456013 w 807572"/>
              <a:gd name="connsiteY1064" fmla="*/ 96833 h 762985"/>
              <a:gd name="connsiteX1065" fmla="*/ 453732 w 807572"/>
              <a:gd name="connsiteY1065" fmla="*/ 93831 h 762985"/>
              <a:gd name="connsiteX1066" fmla="*/ 454077 w 807572"/>
              <a:gd name="connsiteY1066" fmla="*/ 95422 h 762985"/>
              <a:gd name="connsiteX1067" fmla="*/ 452760 w 807572"/>
              <a:gd name="connsiteY1067" fmla="*/ 96171 h 762985"/>
              <a:gd name="connsiteX1068" fmla="*/ 451990 w 807572"/>
              <a:gd name="connsiteY1068" fmla="*/ 94969 h 762985"/>
              <a:gd name="connsiteX1069" fmla="*/ 451702 w 807572"/>
              <a:gd name="connsiteY1069" fmla="*/ 95213 h 762985"/>
              <a:gd name="connsiteX1070" fmla="*/ 450291 w 807572"/>
              <a:gd name="connsiteY1070" fmla="*/ 94630 h 762985"/>
              <a:gd name="connsiteX1071" fmla="*/ 453192 w 807572"/>
              <a:gd name="connsiteY1071" fmla="*/ 93889 h 762985"/>
              <a:gd name="connsiteX1072" fmla="*/ 451767 w 807572"/>
              <a:gd name="connsiteY1072" fmla="*/ 92010 h 762985"/>
              <a:gd name="connsiteX1073" fmla="*/ 453876 w 807572"/>
              <a:gd name="connsiteY1073" fmla="*/ 91370 h 762985"/>
              <a:gd name="connsiteX1074" fmla="*/ 451083 w 807572"/>
              <a:gd name="connsiteY1074" fmla="*/ 88836 h 762985"/>
              <a:gd name="connsiteX1075" fmla="*/ 447952 w 807572"/>
              <a:gd name="connsiteY1075" fmla="*/ 90412 h 762985"/>
              <a:gd name="connsiteX1076" fmla="*/ 447606 w 807572"/>
              <a:gd name="connsiteY1076" fmla="*/ 88821 h 762985"/>
              <a:gd name="connsiteX1077" fmla="*/ 446253 w 807572"/>
              <a:gd name="connsiteY1077" fmla="*/ 88569 h 762985"/>
              <a:gd name="connsiteX1078" fmla="*/ 446044 w 807572"/>
              <a:gd name="connsiteY1078" fmla="*/ 89815 h 762985"/>
              <a:gd name="connsiteX1079" fmla="*/ 444410 w 807572"/>
              <a:gd name="connsiteY1079" fmla="*/ 89181 h 762985"/>
              <a:gd name="connsiteX1080" fmla="*/ 444029 w 807572"/>
              <a:gd name="connsiteY1080" fmla="*/ 86784 h 762985"/>
              <a:gd name="connsiteX1081" fmla="*/ 437925 w 807572"/>
              <a:gd name="connsiteY1081" fmla="*/ 85856 h 762985"/>
              <a:gd name="connsiteX1082" fmla="*/ 437004 w 807572"/>
              <a:gd name="connsiteY1082" fmla="*/ 84855 h 762985"/>
              <a:gd name="connsiteX1083" fmla="*/ 436673 w 807572"/>
              <a:gd name="connsiteY1083" fmla="*/ 83955 h 762985"/>
              <a:gd name="connsiteX1084" fmla="*/ 436413 w 807572"/>
              <a:gd name="connsiteY1084" fmla="*/ 84452 h 762985"/>
              <a:gd name="connsiteX1085" fmla="*/ 436241 w 807572"/>
              <a:gd name="connsiteY1085" fmla="*/ 84351 h 762985"/>
              <a:gd name="connsiteX1086" fmla="*/ 435067 w 807572"/>
              <a:gd name="connsiteY1086" fmla="*/ 84157 h 762985"/>
              <a:gd name="connsiteX1087" fmla="*/ 435082 w 807572"/>
              <a:gd name="connsiteY1087" fmla="*/ 84135 h 762985"/>
              <a:gd name="connsiteX1088" fmla="*/ 431224 w 807572"/>
              <a:gd name="connsiteY1088" fmla="*/ 81724 h 762985"/>
              <a:gd name="connsiteX1089" fmla="*/ 428013 w 807572"/>
              <a:gd name="connsiteY1089" fmla="*/ 81681 h 762985"/>
              <a:gd name="connsiteX1090" fmla="*/ 427661 w 807572"/>
              <a:gd name="connsiteY1090" fmla="*/ 83437 h 762985"/>
              <a:gd name="connsiteX1091" fmla="*/ 427092 w 807572"/>
              <a:gd name="connsiteY1091" fmla="*/ 83329 h 762985"/>
              <a:gd name="connsiteX1092" fmla="*/ 423349 w 807572"/>
              <a:gd name="connsiteY1092" fmla="*/ 82055 h 762985"/>
              <a:gd name="connsiteX1093" fmla="*/ 420182 w 807572"/>
              <a:gd name="connsiteY1093" fmla="*/ 79708 h 762985"/>
              <a:gd name="connsiteX1094" fmla="*/ 417274 w 807572"/>
              <a:gd name="connsiteY1094" fmla="*/ 79766 h 762985"/>
              <a:gd name="connsiteX1095" fmla="*/ 423623 w 807572"/>
              <a:gd name="connsiteY1095" fmla="*/ 79334 h 762985"/>
              <a:gd name="connsiteX1096" fmla="*/ 422118 w 807572"/>
              <a:gd name="connsiteY1096" fmla="*/ 75836 h 762985"/>
              <a:gd name="connsiteX1097" fmla="*/ 438573 w 807572"/>
              <a:gd name="connsiteY1097" fmla="*/ 73554 h 762985"/>
              <a:gd name="connsiteX1098" fmla="*/ 456568 w 807572"/>
              <a:gd name="connsiteY1098" fmla="*/ 69875 h 762985"/>
              <a:gd name="connsiteX1099" fmla="*/ 469099 w 807572"/>
              <a:gd name="connsiteY1099" fmla="*/ 69264 h 762985"/>
              <a:gd name="connsiteX1100" fmla="*/ 460987 w 807572"/>
              <a:gd name="connsiteY1100" fmla="*/ 67334 h 762985"/>
              <a:gd name="connsiteX1101" fmla="*/ 461383 w 807572"/>
              <a:gd name="connsiteY1101" fmla="*/ 64434 h 762985"/>
              <a:gd name="connsiteX1102" fmla="*/ 457446 w 807572"/>
              <a:gd name="connsiteY1102" fmla="*/ 60410 h 762985"/>
              <a:gd name="connsiteX1103" fmla="*/ 449255 w 807572"/>
              <a:gd name="connsiteY1103" fmla="*/ 56868 h 762985"/>
              <a:gd name="connsiteX1104" fmla="*/ 447966 w 807572"/>
              <a:gd name="connsiteY1104" fmla="*/ 57826 h 762985"/>
              <a:gd name="connsiteX1105" fmla="*/ 447599 w 807572"/>
              <a:gd name="connsiteY1105" fmla="*/ 55824 h 762985"/>
              <a:gd name="connsiteX1106" fmla="*/ 445432 w 807572"/>
              <a:gd name="connsiteY1106" fmla="*/ 55256 h 762985"/>
              <a:gd name="connsiteX1107" fmla="*/ 442265 w 807572"/>
              <a:gd name="connsiteY1107" fmla="*/ 56026 h 762985"/>
              <a:gd name="connsiteX1108" fmla="*/ 442201 w 807572"/>
              <a:gd name="connsiteY1108" fmla="*/ 54817 h 762985"/>
              <a:gd name="connsiteX1109" fmla="*/ 437838 w 807572"/>
              <a:gd name="connsiteY1109" fmla="*/ 53686 h 762985"/>
              <a:gd name="connsiteX1110" fmla="*/ 441243 w 807572"/>
              <a:gd name="connsiteY1110" fmla="*/ 50685 h 762985"/>
              <a:gd name="connsiteX1111" fmla="*/ 441941 w 807572"/>
              <a:gd name="connsiteY1111" fmla="*/ 49447 h 762985"/>
              <a:gd name="connsiteX1112" fmla="*/ 441027 w 807572"/>
              <a:gd name="connsiteY1112" fmla="*/ 48129 h 762985"/>
              <a:gd name="connsiteX1113" fmla="*/ 430187 w 807572"/>
              <a:gd name="connsiteY1113" fmla="*/ 46596 h 762985"/>
              <a:gd name="connsiteX1114" fmla="*/ 420808 w 807572"/>
              <a:gd name="connsiteY1114" fmla="*/ 39204 h 762985"/>
              <a:gd name="connsiteX1115" fmla="*/ 411444 w 807572"/>
              <a:gd name="connsiteY1115" fmla="*/ 32092 h 762985"/>
              <a:gd name="connsiteX1116" fmla="*/ 409083 w 807572"/>
              <a:gd name="connsiteY1116" fmla="*/ 28392 h 762985"/>
              <a:gd name="connsiteX1117" fmla="*/ 406182 w 807572"/>
              <a:gd name="connsiteY1117" fmla="*/ 26376 h 762985"/>
              <a:gd name="connsiteX1118" fmla="*/ 402360 w 807572"/>
              <a:gd name="connsiteY1118" fmla="*/ 29932 h 762985"/>
              <a:gd name="connsiteX1119" fmla="*/ 397530 w 807572"/>
              <a:gd name="connsiteY1119" fmla="*/ 24742 h 762985"/>
              <a:gd name="connsiteX1120" fmla="*/ 392535 w 807572"/>
              <a:gd name="connsiteY1120" fmla="*/ 18134 h 762985"/>
              <a:gd name="connsiteX1121" fmla="*/ 384264 w 807572"/>
              <a:gd name="connsiteY1121" fmla="*/ 19459 h 762985"/>
              <a:gd name="connsiteX1122" fmla="*/ 376735 w 807572"/>
              <a:gd name="connsiteY1122" fmla="*/ 17026 h 762985"/>
              <a:gd name="connsiteX1123" fmla="*/ 375749 w 807572"/>
              <a:gd name="connsiteY1123" fmla="*/ 18192 h 762985"/>
              <a:gd name="connsiteX1124" fmla="*/ 376174 w 807572"/>
              <a:gd name="connsiteY1124" fmla="*/ 19509 h 762985"/>
              <a:gd name="connsiteX1125" fmla="*/ 379197 w 807572"/>
              <a:gd name="connsiteY1125" fmla="*/ 22439 h 762985"/>
              <a:gd name="connsiteX1126" fmla="*/ 379492 w 807572"/>
              <a:gd name="connsiteY1126" fmla="*/ 26124 h 762985"/>
              <a:gd name="connsiteX1127" fmla="*/ 377779 w 807572"/>
              <a:gd name="connsiteY1127" fmla="*/ 28370 h 762985"/>
              <a:gd name="connsiteX1128" fmla="*/ 375382 w 807572"/>
              <a:gd name="connsiteY1128" fmla="*/ 28291 h 762985"/>
              <a:gd name="connsiteX1129" fmla="*/ 364089 w 807572"/>
              <a:gd name="connsiteY1129" fmla="*/ 22950 h 762985"/>
              <a:gd name="connsiteX1130" fmla="*/ 363211 w 807572"/>
              <a:gd name="connsiteY1130" fmla="*/ 21568 h 762985"/>
              <a:gd name="connsiteX1131" fmla="*/ 364916 w 807572"/>
              <a:gd name="connsiteY1131" fmla="*/ 19516 h 762985"/>
              <a:gd name="connsiteX1132" fmla="*/ 369286 w 807572"/>
              <a:gd name="connsiteY1132" fmla="*/ 18192 h 762985"/>
              <a:gd name="connsiteX1133" fmla="*/ 364664 w 807572"/>
              <a:gd name="connsiteY1133" fmla="*/ 15233 h 762985"/>
              <a:gd name="connsiteX1134" fmla="*/ 335535 w 807572"/>
              <a:gd name="connsiteY1134" fmla="*/ 12512 h 762985"/>
              <a:gd name="connsiteX1135" fmla="*/ 329877 w 807572"/>
              <a:gd name="connsiteY1135" fmla="*/ 15356 h 762985"/>
              <a:gd name="connsiteX1136" fmla="*/ 323399 w 807572"/>
              <a:gd name="connsiteY1136" fmla="*/ 11253 h 762985"/>
              <a:gd name="connsiteX1137" fmla="*/ 317460 w 807572"/>
              <a:gd name="connsiteY1137" fmla="*/ 12066 h 762985"/>
              <a:gd name="connsiteX1138" fmla="*/ 314380 w 807572"/>
              <a:gd name="connsiteY1138" fmla="*/ 12642 h 762985"/>
              <a:gd name="connsiteX1139" fmla="*/ 306592 w 807572"/>
              <a:gd name="connsiteY1139" fmla="*/ 12253 h 762985"/>
              <a:gd name="connsiteX1140" fmla="*/ 303612 w 807572"/>
              <a:gd name="connsiteY1140" fmla="*/ 10482 h 762985"/>
              <a:gd name="connsiteX1141" fmla="*/ 293275 w 807572"/>
              <a:gd name="connsiteY1141" fmla="*/ 12167 h 762985"/>
              <a:gd name="connsiteX1142" fmla="*/ 282032 w 807572"/>
              <a:gd name="connsiteY1142" fmla="*/ 9827 h 762985"/>
              <a:gd name="connsiteX1143" fmla="*/ 278585 w 807572"/>
              <a:gd name="connsiteY1143" fmla="*/ 10799 h 762985"/>
              <a:gd name="connsiteX1144" fmla="*/ 272128 w 807572"/>
              <a:gd name="connsiteY1144" fmla="*/ 8949 h 762985"/>
              <a:gd name="connsiteX1145" fmla="*/ 265031 w 807572"/>
              <a:gd name="connsiteY1145" fmla="*/ 9410 h 762985"/>
              <a:gd name="connsiteX1146" fmla="*/ 238319 w 807572"/>
              <a:gd name="connsiteY1146" fmla="*/ 7502 h 762985"/>
              <a:gd name="connsiteX1147" fmla="*/ 230143 w 807572"/>
              <a:gd name="connsiteY1147" fmla="*/ 9525 h 762985"/>
              <a:gd name="connsiteX1148" fmla="*/ 226011 w 807572"/>
              <a:gd name="connsiteY1148" fmla="*/ 7049 h 762985"/>
              <a:gd name="connsiteX1149" fmla="*/ 220231 w 807572"/>
              <a:gd name="connsiteY1149" fmla="*/ 5177 h 762985"/>
              <a:gd name="connsiteX1150" fmla="*/ 206224 w 807572"/>
              <a:gd name="connsiteY1150" fmla="*/ 8611 h 762985"/>
              <a:gd name="connsiteX1151" fmla="*/ 166182 w 807572"/>
              <a:gd name="connsiteY1151" fmla="*/ 4738 h 762985"/>
              <a:gd name="connsiteX1152" fmla="*/ 157299 w 807572"/>
              <a:gd name="connsiteY1152" fmla="*/ 441 h 762985"/>
              <a:gd name="connsiteX1153" fmla="*/ 147906 w 807572"/>
              <a:gd name="connsiteY1153" fmla="*/ 2679 h 762985"/>
              <a:gd name="connsiteX1154" fmla="*/ 137419 w 807572"/>
              <a:gd name="connsiteY1154" fmla="*/ 5861 h 762985"/>
              <a:gd name="connsiteX1155" fmla="*/ 126255 w 807572"/>
              <a:gd name="connsiteY1155" fmla="*/ 10590 h 762985"/>
              <a:gd name="connsiteX1156" fmla="*/ 121749 w 807572"/>
              <a:gd name="connsiteY1156" fmla="*/ 12260 h 762985"/>
              <a:gd name="connsiteX1157" fmla="*/ 112046 w 807572"/>
              <a:gd name="connsiteY1157" fmla="*/ 11569 h 762985"/>
              <a:gd name="connsiteX1158" fmla="*/ 104236 w 807572"/>
              <a:gd name="connsiteY1158" fmla="*/ 15053 h 762985"/>
              <a:gd name="connsiteX1159" fmla="*/ 102415 w 807572"/>
              <a:gd name="connsiteY1159" fmla="*/ 17724 h 762985"/>
              <a:gd name="connsiteX1160" fmla="*/ 101710 w 807572"/>
              <a:gd name="connsiteY1160" fmla="*/ 14996 h 762985"/>
              <a:gd name="connsiteX1161" fmla="*/ 84831 w 807572"/>
              <a:gd name="connsiteY1161" fmla="*/ 21690 h 762985"/>
              <a:gd name="connsiteX1162" fmla="*/ 82722 w 807572"/>
              <a:gd name="connsiteY1162" fmla="*/ 22914 h 762985"/>
              <a:gd name="connsiteX1163" fmla="*/ 82052 w 807572"/>
              <a:gd name="connsiteY1163" fmla="*/ 26527 h 762985"/>
              <a:gd name="connsiteX1164" fmla="*/ 83478 w 807572"/>
              <a:gd name="connsiteY1164" fmla="*/ 28197 h 762985"/>
              <a:gd name="connsiteX1165" fmla="*/ 86609 w 807572"/>
              <a:gd name="connsiteY1165" fmla="*/ 29853 h 762985"/>
              <a:gd name="connsiteX1166" fmla="*/ 86861 w 807572"/>
              <a:gd name="connsiteY1166" fmla="*/ 31796 h 762985"/>
              <a:gd name="connsiteX1167" fmla="*/ 96045 w 807572"/>
              <a:gd name="connsiteY1167" fmla="*/ 37138 h 762985"/>
              <a:gd name="connsiteX1168" fmla="*/ 98161 w 807572"/>
              <a:gd name="connsiteY1168" fmla="*/ 38815 h 762985"/>
              <a:gd name="connsiteX1169" fmla="*/ 97247 w 807572"/>
              <a:gd name="connsiteY1169" fmla="*/ 42169 h 762985"/>
              <a:gd name="connsiteX1170" fmla="*/ 95390 w 807572"/>
              <a:gd name="connsiteY1170" fmla="*/ 49454 h 762985"/>
              <a:gd name="connsiteX1171" fmla="*/ 95275 w 807572"/>
              <a:gd name="connsiteY1171" fmla="*/ 53219 h 762985"/>
              <a:gd name="connsiteX1172" fmla="*/ 92619 w 807572"/>
              <a:gd name="connsiteY1172" fmla="*/ 52232 h 762985"/>
              <a:gd name="connsiteX1173" fmla="*/ 89351 w 807572"/>
              <a:gd name="connsiteY1173" fmla="*/ 51649 h 762985"/>
              <a:gd name="connsiteX1174" fmla="*/ 85479 w 807572"/>
              <a:gd name="connsiteY1174" fmla="*/ 59100 h 762985"/>
              <a:gd name="connsiteX1175" fmla="*/ 80526 w 807572"/>
              <a:gd name="connsiteY1175" fmla="*/ 62555 h 762985"/>
              <a:gd name="connsiteX1176" fmla="*/ 75740 w 807572"/>
              <a:gd name="connsiteY1176" fmla="*/ 62979 h 762985"/>
              <a:gd name="connsiteX1177" fmla="*/ 75128 w 807572"/>
              <a:gd name="connsiteY1177" fmla="*/ 59244 h 762985"/>
              <a:gd name="connsiteX1178" fmla="*/ 71982 w 807572"/>
              <a:gd name="connsiteY1178" fmla="*/ 58610 h 762985"/>
              <a:gd name="connsiteX1179" fmla="*/ 72299 w 807572"/>
              <a:gd name="connsiteY1179" fmla="*/ 61713 h 762985"/>
              <a:gd name="connsiteX1180" fmla="*/ 72285 w 807572"/>
              <a:gd name="connsiteY1180" fmla="*/ 64865 h 762985"/>
              <a:gd name="connsiteX1181" fmla="*/ 62891 w 807572"/>
              <a:gd name="connsiteY1181" fmla="*/ 73165 h 762985"/>
              <a:gd name="connsiteX1182" fmla="*/ 62265 w 807572"/>
              <a:gd name="connsiteY1182" fmla="*/ 78499 h 762985"/>
              <a:gd name="connsiteX1183" fmla="*/ 62359 w 807572"/>
              <a:gd name="connsiteY1183" fmla="*/ 88980 h 762985"/>
              <a:gd name="connsiteX1184" fmla="*/ 60603 w 807572"/>
              <a:gd name="connsiteY1184" fmla="*/ 93284 h 762985"/>
              <a:gd name="connsiteX1185" fmla="*/ 52152 w 807572"/>
              <a:gd name="connsiteY1185" fmla="*/ 108264 h 762985"/>
              <a:gd name="connsiteX1186" fmla="*/ 45775 w 807572"/>
              <a:gd name="connsiteY1186" fmla="*/ 111294 h 762985"/>
              <a:gd name="connsiteX1187" fmla="*/ 40830 w 807572"/>
              <a:gd name="connsiteY1187" fmla="*/ 111590 h 762985"/>
              <a:gd name="connsiteX1188" fmla="*/ 36122 w 807572"/>
              <a:gd name="connsiteY1188" fmla="*/ 112317 h 762985"/>
              <a:gd name="connsiteX1189" fmla="*/ 31177 w 807572"/>
              <a:gd name="connsiteY1189" fmla="*/ 111877 h 762985"/>
              <a:gd name="connsiteX1190" fmla="*/ 27715 w 807572"/>
              <a:gd name="connsiteY1190" fmla="*/ 114987 h 762985"/>
              <a:gd name="connsiteX1191" fmla="*/ 26520 w 807572"/>
              <a:gd name="connsiteY1191" fmla="*/ 122653 h 762985"/>
              <a:gd name="connsiteX1192" fmla="*/ 20157 w 807572"/>
              <a:gd name="connsiteY1192" fmla="*/ 134487 h 762985"/>
              <a:gd name="connsiteX1193" fmla="*/ 25599 w 807572"/>
              <a:gd name="connsiteY1193" fmla="*/ 149417 h 762985"/>
              <a:gd name="connsiteX1194" fmla="*/ 26175 w 807572"/>
              <a:gd name="connsiteY1194" fmla="*/ 151187 h 762985"/>
              <a:gd name="connsiteX1195" fmla="*/ 24505 w 807572"/>
              <a:gd name="connsiteY1195" fmla="*/ 160581 h 762985"/>
              <a:gd name="connsiteX1196" fmla="*/ 20460 w 807572"/>
              <a:gd name="connsiteY1196" fmla="*/ 163871 h 762985"/>
              <a:gd name="connsiteX1197" fmla="*/ 18833 w 807572"/>
              <a:gd name="connsiteY1197" fmla="*/ 161416 h 762985"/>
              <a:gd name="connsiteX1198" fmla="*/ 16587 w 807572"/>
              <a:gd name="connsiteY1198" fmla="*/ 155571 h 762985"/>
              <a:gd name="connsiteX1199" fmla="*/ 18783 w 807572"/>
              <a:gd name="connsiteY1199" fmla="*/ 148992 h 762985"/>
              <a:gd name="connsiteX1200" fmla="*/ 17667 w 807572"/>
              <a:gd name="connsiteY1200" fmla="*/ 143809 h 762985"/>
              <a:gd name="connsiteX1201" fmla="*/ 15472 w 807572"/>
              <a:gd name="connsiteY1201" fmla="*/ 143780 h 762985"/>
              <a:gd name="connsiteX1202" fmla="*/ 8835 w 807572"/>
              <a:gd name="connsiteY1202" fmla="*/ 162093 h 762985"/>
              <a:gd name="connsiteX1203" fmla="*/ 10152 w 807572"/>
              <a:gd name="connsiteY1203" fmla="*/ 167096 h 762985"/>
              <a:gd name="connsiteX1204" fmla="*/ 11412 w 807572"/>
              <a:gd name="connsiteY1204" fmla="*/ 173200 h 762985"/>
              <a:gd name="connsiteX1205" fmla="*/ 8504 w 807572"/>
              <a:gd name="connsiteY1205" fmla="*/ 179369 h 762985"/>
              <a:gd name="connsiteX1206" fmla="*/ 8446 w 807572"/>
              <a:gd name="connsiteY1206" fmla="*/ 181319 h 762985"/>
              <a:gd name="connsiteX1207" fmla="*/ 9123 w 807572"/>
              <a:gd name="connsiteY1207" fmla="*/ 182989 h 762985"/>
              <a:gd name="connsiteX1208" fmla="*/ 20229 w 807572"/>
              <a:gd name="connsiteY1208" fmla="*/ 178411 h 762985"/>
              <a:gd name="connsiteX1209" fmla="*/ 20632 w 807572"/>
              <a:gd name="connsiteY1209" fmla="*/ 176842 h 762985"/>
              <a:gd name="connsiteX1210" fmla="*/ 21705 w 807572"/>
              <a:gd name="connsiteY1210" fmla="*/ 176864 h 762985"/>
              <a:gd name="connsiteX1211" fmla="*/ 24253 w 807572"/>
              <a:gd name="connsiteY1211" fmla="*/ 180715 h 762985"/>
              <a:gd name="connsiteX1212" fmla="*/ 14989 w 807572"/>
              <a:gd name="connsiteY1212" fmla="*/ 198991 h 762985"/>
              <a:gd name="connsiteX1213" fmla="*/ 12297 w 807572"/>
              <a:gd name="connsiteY1213" fmla="*/ 205318 h 762985"/>
              <a:gd name="connsiteX1214" fmla="*/ 4257 w 807572"/>
              <a:gd name="connsiteY1214" fmla="*/ 220708 h 762985"/>
              <a:gd name="connsiteX1215" fmla="*/ 1248 w 807572"/>
              <a:gd name="connsiteY1215" fmla="*/ 223653 h 762985"/>
              <a:gd name="connsiteX1216" fmla="*/ 421 w 807572"/>
              <a:gd name="connsiteY1216" fmla="*/ 228339 h 762985"/>
              <a:gd name="connsiteX1217" fmla="*/ 3120 w 807572"/>
              <a:gd name="connsiteY1217" fmla="*/ 231635 h 762985"/>
              <a:gd name="connsiteX1218" fmla="*/ 7604 w 807572"/>
              <a:gd name="connsiteY1218" fmla="*/ 229634 h 762985"/>
              <a:gd name="connsiteX1219" fmla="*/ 11261 w 807572"/>
              <a:gd name="connsiteY1219" fmla="*/ 237106 h 762985"/>
              <a:gd name="connsiteX1220" fmla="*/ 9231 w 807572"/>
              <a:gd name="connsiteY1220" fmla="*/ 243937 h 762985"/>
              <a:gd name="connsiteX1221" fmla="*/ 10814 w 807572"/>
              <a:gd name="connsiteY1221" fmla="*/ 253468 h 762985"/>
              <a:gd name="connsiteX1222" fmla="*/ 11095 w 807572"/>
              <a:gd name="connsiteY1222" fmla="*/ 265316 h 762985"/>
              <a:gd name="connsiteX1223" fmla="*/ 11433 w 807572"/>
              <a:gd name="connsiteY1223" fmla="*/ 275891 h 762985"/>
              <a:gd name="connsiteX1224" fmla="*/ 12067 w 807572"/>
              <a:gd name="connsiteY1224" fmla="*/ 287350 h 762985"/>
              <a:gd name="connsiteX1225" fmla="*/ 13859 w 807572"/>
              <a:gd name="connsiteY1225" fmla="*/ 286047 h 762985"/>
              <a:gd name="connsiteX1226" fmla="*/ 17300 w 807572"/>
              <a:gd name="connsiteY1226" fmla="*/ 275509 h 762985"/>
              <a:gd name="connsiteX1227" fmla="*/ 18689 w 807572"/>
              <a:gd name="connsiteY1227" fmla="*/ 272608 h 762985"/>
              <a:gd name="connsiteX1228" fmla="*/ 19618 w 807572"/>
              <a:gd name="connsiteY1228" fmla="*/ 278165 h 762985"/>
              <a:gd name="connsiteX1229" fmla="*/ 19495 w 807572"/>
              <a:gd name="connsiteY1229" fmla="*/ 282254 h 762985"/>
              <a:gd name="connsiteX1230" fmla="*/ 22871 w 807572"/>
              <a:gd name="connsiteY1230" fmla="*/ 288444 h 762985"/>
              <a:gd name="connsiteX1231" fmla="*/ 29709 w 807572"/>
              <a:gd name="connsiteY1231" fmla="*/ 286184 h 762985"/>
              <a:gd name="connsiteX1232" fmla="*/ 34690 w 807572"/>
              <a:gd name="connsiteY1232" fmla="*/ 284075 h 762985"/>
              <a:gd name="connsiteX1233" fmla="*/ 40103 w 807572"/>
              <a:gd name="connsiteY1233" fmla="*/ 287732 h 762985"/>
              <a:gd name="connsiteX1234" fmla="*/ 40995 w 807572"/>
              <a:gd name="connsiteY1234" fmla="*/ 293166 h 762985"/>
              <a:gd name="connsiteX1235" fmla="*/ 40607 w 807572"/>
              <a:gd name="connsiteY1235" fmla="*/ 313602 h 762985"/>
              <a:gd name="connsiteX1236" fmla="*/ 44076 w 807572"/>
              <a:gd name="connsiteY1236" fmla="*/ 334650 h 762985"/>
              <a:gd name="connsiteX1237" fmla="*/ 44191 w 807572"/>
              <a:gd name="connsiteY1237" fmla="*/ 344469 h 762985"/>
              <a:gd name="connsiteX1238" fmla="*/ 41910 w 807572"/>
              <a:gd name="connsiteY1238" fmla="*/ 344483 h 762985"/>
              <a:gd name="connsiteX1239" fmla="*/ 36792 w 807572"/>
              <a:gd name="connsiteY1239" fmla="*/ 351473 h 762985"/>
              <a:gd name="connsiteX1240" fmla="*/ 34013 w 807572"/>
              <a:gd name="connsiteY1240" fmla="*/ 353380 h 762985"/>
              <a:gd name="connsiteX1241" fmla="*/ 30393 w 807572"/>
              <a:gd name="connsiteY1241" fmla="*/ 348104 h 762985"/>
              <a:gd name="connsiteX1242" fmla="*/ 27377 w 807572"/>
              <a:gd name="connsiteY1242" fmla="*/ 349824 h 762985"/>
              <a:gd name="connsiteX1243" fmla="*/ 29529 w 807572"/>
              <a:gd name="connsiteY1243" fmla="*/ 362407 h 762985"/>
              <a:gd name="connsiteX1244" fmla="*/ 37850 w 807572"/>
              <a:gd name="connsiteY1244" fmla="*/ 364343 h 762985"/>
              <a:gd name="connsiteX1245" fmla="*/ 37533 w 807572"/>
              <a:gd name="connsiteY1245" fmla="*/ 365171 h 762985"/>
              <a:gd name="connsiteX1246" fmla="*/ 37382 w 807572"/>
              <a:gd name="connsiteY1246" fmla="*/ 366560 h 762985"/>
              <a:gd name="connsiteX1247" fmla="*/ 38750 w 807572"/>
              <a:gd name="connsiteY1247" fmla="*/ 369735 h 762985"/>
              <a:gd name="connsiteX1248" fmla="*/ 40916 w 807572"/>
              <a:gd name="connsiteY1248" fmla="*/ 366783 h 762985"/>
              <a:gd name="connsiteX1249" fmla="*/ 38865 w 807572"/>
              <a:gd name="connsiteY1249" fmla="*/ 364818 h 762985"/>
              <a:gd name="connsiteX1250" fmla="*/ 38462 w 807572"/>
              <a:gd name="connsiteY1250" fmla="*/ 364350 h 762985"/>
              <a:gd name="connsiteX1251" fmla="*/ 38886 w 807572"/>
              <a:gd name="connsiteY1251" fmla="*/ 364358 h 762985"/>
              <a:gd name="connsiteX1252" fmla="*/ 41758 w 807572"/>
              <a:gd name="connsiteY1252" fmla="*/ 358944 h 762985"/>
              <a:gd name="connsiteX1253" fmla="*/ 42781 w 807572"/>
              <a:gd name="connsiteY1253" fmla="*/ 357922 h 762985"/>
              <a:gd name="connsiteX1254" fmla="*/ 41082 w 807572"/>
              <a:gd name="connsiteY1254" fmla="*/ 366625 h 762985"/>
              <a:gd name="connsiteX1255" fmla="*/ 46955 w 807572"/>
              <a:gd name="connsiteY1255" fmla="*/ 374586 h 762985"/>
              <a:gd name="connsiteX1256" fmla="*/ 49266 w 807572"/>
              <a:gd name="connsiteY1256" fmla="*/ 376652 h 762985"/>
              <a:gd name="connsiteX1257" fmla="*/ 50309 w 807572"/>
              <a:gd name="connsiteY1257" fmla="*/ 380582 h 762985"/>
              <a:gd name="connsiteX1258" fmla="*/ 48251 w 807572"/>
              <a:gd name="connsiteY1258" fmla="*/ 382684 h 762985"/>
              <a:gd name="connsiteX1259" fmla="*/ 43435 w 807572"/>
              <a:gd name="connsiteY1259" fmla="*/ 382684 h 762985"/>
              <a:gd name="connsiteX1260" fmla="*/ 37850 w 807572"/>
              <a:gd name="connsiteY1260" fmla="*/ 383930 h 762985"/>
              <a:gd name="connsiteX1261" fmla="*/ 27852 w 807572"/>
              <a:gd name="connsiteY1261" fmla="*/ 386262 h 762985"/>
              <a:gd name="connsiteX1262" fmla="*/ 25218 w 807572"/>
              <a:gd name="connsiteY1262" fmla="*/ 393388 h 762985"/>
              <a:gd name="connsiteX1263" fmla="*/ 24944 w 807572"/>
              <a:gd name="connsiteY1263" fmla="*/ 396008 h 762985"/>
              <a:gd name="connsiteX1264" fmla="*/ 22972 w 807572"/>
              <a:gd name="connsiteY1264" fmla="*/ 399485 h 762985"/>
              <a:gd name="connsiteX1265" fmla="*/ 23641 w 807572"/>
              <a:gd name="connsiteY1265" fmla="*/ 405669 h 762985"/>
              <a:gd name="connsiteX1266" fmla="*/ 24138 w 807572"/>
              <a:gd name="connsiteY1266" fmla="*/ 413659 h 762985"/>
              <a:gd name="connsiteX1267" fmla="*/ 22583 w 807572"/>
              <a:gd name="connsiteY1267" fmla="*/ 415235 h 762985"/>
              <a:gd name="connsiteX1268" fmla="*/ 20848 w 807572"/>
              <a:gd name="connsiteY1268" fmla="*/ 414558 h 762985"/>
              <a:gd name="connsiteX1269" fmla="*/ 21266 w 807572"/>
              <a:gd name="connsiteY1269" fmla="*/ 411989 h 762985"/>
              <a:gd name="connsiteX1270" fmla="*/ 21806 w 807572"/>
              <a:gd name="connsiteY1270" fmla="*/ 410758 h 762985"/>
              <a:gd name="connsiteX1271" fmla="*/ 19178 w 807572"/>
              <a:gd name="connsiteY1271" fmla="*/ 406302 h 762985"/>
              <a:gd name="connsiteX1272" fmla="*/ 18113 w 807572"/>
              <a:gd name="connsiteY1272" fmla="*/ 410391 h 762985"/>
              <a:gd name="connsiteX1273" fmla="*/ 14593 w 807572"/>
              <a:gd name="connsiteY1273" fmla="*/ 409685 h 762985"/>
              <a:gd name="connsiteX1274" fmla="*/ 13060 w 807572"/>
              <a:gd name="connsiteY1274" fmla="*/ 406115 h 762985"/>
              <a:gd name="connsiteX1275" fmla="*/ 10296 w 807572"/>
              <a:gd name="connsiteY1275" fmla="*/ 406000 h 762985"/>
              <a:gd name="connsiteX1276" fmla="*/ 6971 w 807572"/>
              <a:gd name="connsiteY1276" fmla="*/ 414522 h 762985"/>
              <a:gd name="connsiteX1277" fmla="*/ 10073 w 807572"/>
              <a:gd name="connsiteY1277" fmla="*/ 419014 h 762985"/>
              <a:gd name="connsiteX1278" fmla="*/ 21280 w 807572"/>
              <a:gd name="connsiteY1278" fmla="*/ 419388 h 762985"/>
              <a:gd name="connsiteX1279" fmla="*/ 27024 w 807572"/>
              <a:gd name="connsiteY1279" fmla="*/ 419374 h 762985"/>
              <a:gd name="connsiteX1280" fmla="*/ 27586 w 807572"/>
              <a:gd name="connsiteY1280" fmla="*/ 420562 h 762985"/>
              <a:gd name="connsiteX1281" fmla="*/ 32171 w 807572"/>
              <a:gd name="connsiteY1281" fmla="*/ 423196 h 762985"/>
              <a:gd name="connsiteX1282" fmla="*/ 36158 w 807572"/>
              <a:gd name="connsiteY1282" fmla="*/ 425709 h 762985"/>
              <a:gd name="connsiteX1283" fmla="*/ 36835 w 807572"/>
              <a:gd name="connsiteY1283" fmla="*/ 426817 h 762985"/>
              <a:gd name="connsiteX1284" fmla="*/ 36180 w 807572"/>
              <a:gd name="connsiteY1284" fmla="*/ 427854 h 762985"/>
              <a:gd name="connsiteX1285" fmla="*/ 30249 w 807572"/>
              <a:gd name="connsiteY1285" fmla="*/ 430827 h 762985"/>
              <a:gd name="connsiteX1286" fmla="*/ 23152 w 807572"/>
              <a:gd name="connsiteY1286" fmla="*/ 428775 h 762985"/>
              <a:gd name="connsiteX1287" fmla="*/ 16155 w 807572"/>
              <a:gd name="connsiteY1287" fmla="*/ 425514 h 762985"/>
              <a:gd name="connsiteX1288" fmla="*/ 14961 w 807572"/>
              <a:gd name="connsiteY1288" fmla="*/ 427062 h 762985"/>
              <a:gd name="connsiteX1289" fmla="*/ 14752 w 807572"/>
              <a:gd name="connsiteY1289" fmla="*/ 433691 h 762985"/>
              <a:gd name="connsiteX1290" fmla="*/ 15536 w 807572"/>
              <a:gd name="connsiteY1290" fmla="*/ 437759 h 762985"/>
              <a:gd name="connsiteX1291" fmla="*/ 16414 w 807572"/>
              <a:gd name="connsiteY1291" fmla="*/ 438097 h 762985"/>
              <a:gd name="connsiteX1292" fmla="*/ 18293 w 807572"/>
              <a:gd name="connsiteY1292" fmla="*/ 438284 h 762985"/>
              <a:gd name="connsiteX1293" fmla="*/ 19862 w 807572"/>
              <a:gd name="connsiteY1293" fmla="*/ 439716 h 762985"/>
              <a:gd name="connsiteX1294" fmla="*/ 18559 w 807572"/>
              <a:gd name="connsiteY1294" fmla="*/ 441430 h 762985"/>
              <a:gd name="connsiteX1295" fmla="*/ 16623 w 807572"/>
              <a:gd name="connsiteY1295" fmla="*/ 445749 h 762985"/>
              <a:gd name="connsiteX1296" fmla="*/ 18804 w 807572"/>
              <a:gd name="connsiteY1296" fmla="*/ 447872 h 762985"/>
              <a:gd name="connsiteX1297" fmla="*/ 21633 w 807572"/>
              <a:gd name="connsiteY1297" fmla="*/ 447987 h 762985"/>
              <a:gd name="connsiteX1298" fmla="*/ 23375 w 807572"/>
              <a:gd name="connsiteY1298" fmla="*/ 450075 h 762985"/>
              <a:gd name="connsiteX1299" fmla="*/ 21827 w 807572"/>
              <a:gd name="connsiteY1299" fmla="*/ 451320 h 762985"/>
              <a:gd name="connsiteX1300" fmla="*/ 21129 w 807572"/>
              <a:gd name="connsiteY1300" fmla="*/ 454343 h 762985"/>
              <a:gd name="connsiteX1301" fmla="*/ 25851 w 807572"/>
              <a:gd name="connsiteY1301" fmla="*/ 456114 h 762985"/>
              <a:gd name="connsiteX1302" fmla="*/ 27362 w 807572"/>
              <a:gd name="connsiteY1302" fmla="*/ 455632 h 762985"/>
              <a:gd name="connsiteX1303" fmla="*/ 32639 w 807572"/>
              <a:gd name="connsiteY1303" fmla="*/ 457777 h 762985"/>
              <a:gd name="connsiteX1304" fmla="*/ 35295 w 807572"/>
              <a:gd name="connsiteY1304" fmla="*/ 461095 h 762985"/>
              <a:gd name="connsiteX1305" fmla="*/ 34409 w 807572"/>
              <a:gd name="connsiteY1305" fmla="*/ 466847 h 762985"/>
              <a:gd name="connsiteX1306" fmla="*/ 29767 w 807572"/>
              <a:gd name="connsiteY1306" fmla="*/ 477270 h 762985"/>
              <a:gd name="connsiteX1307" fmla="*/ 31976 w 807572"/>
              <a:gd name="connsiteY1307" fmla="*/ 479357 h 762985"/>
              <a:gd name="connsiteX1308" fmla="*/ 33272 w 807572"/>
              <a:gd name="connsiteY1308" fmla="*/ 478443 h 762985"/>
              <a:gd name="connsiteX1309" fmla="*/ 36000 w 807572"/>
              <a:gd name="connsiteY1309" fmla="*/ 476449 h 762985"/>
              <a:gd name="connsiteX1310" fmla="*/ 39549 w 807572"/>
              <a:gd name="connsiteY1310" fmla="*/ 471929 h 762985"/>
              <a:gd name="connsiteX1311" fmla="*/ 40297 w 807572"/>
              <a:gd name="connsiteY1311" fmla="*/ 471396 h 762985"/>
              <a:gd name="connsiteX1312" fmla="*/ 40823 w 807572"/>
              <a:gd name="connsiteY1312" fmla="*/ 474247 h 762985"/>
              <a:gd name="connsiteX1313" fmla="*/ 38519 w 807572"/>
              <a:gd name="connsiteY1313" fmla="*/ 482719 h 762985"/>
              <a:gd name="connsiteX1314" fmla="*/ 34193 w 807572"/>
              <a:gd name="connsiteY1314" fmla="*/ 484252 h 762985"/>
              <a:gd name="connsiteX1315" fmla="*/ 30033 w 807572"/>
              <a:gd name="connsiteY1315" fmla="*/ 485346 h 762985"/>
              <a:gd name="connsiteX1316" fmla="*/ 32092 w 807572"/>
              <a:gd name="connsiteY1316" fmla="*/ 490702 h 762985"/>
              <a:gd name="connsiteX1317" fmla="*/ 37209 w 807572"/>
              <a:gd name="connsiteY1317" fmla="*/ 503083 h 762985"/>
              <a:gd name="connsiteX1318" fmla="*/ 40844 w 807572"/>
              <a:gd name="connsiteY1318" fmla="*/ 503349 h 762985"/>
              <a:gd name="connsiteX1319" fmla="*/ 39779 w 807572"/>
              <a:gd name="connsiteY1319" fmla="*/ 507229 h 762985"/>
              <a:gd name="connsiteX1320" fmla="*/ 42025 w 807572"/>
              <a:gd name="connsiteY1320" fmla="*/ 510202 h 762985"/>
              <a:gd name="connsiteX1321" fmla="*/ 46020 w 807572"/>
              <a:gd name="connsiteY1321" fmla="*/ 514003 h 762985"/>
              <a:gd name="connsiteX1322" fmla="*/ 46451 w 807572"/>
              <a:gd name="connsiteY1322" fmla="*/ 516781 h 762985"/>
              <a:gd name="connsiteX1323" fmla="*/ 45501 w 807572"/>
              <a:gd name="connsiteY1323" fmla="*/ 519258 h 762985"/>
              <a:gd name="connsiteX1324" fmla="*/ 44594 w 807572"/>
              <a:gd name="connsiteY1324" fmla="*/ 519409 h 762985"/>
              <a:gd name="connsiteX1325" fmla="*/ 41283 w 807572"/>
              <a:gd name="connsiteY1325" fmla="*/ 521359 h 762985"/>
              <a:gd name="connsiteX1326" fmla="*/ 43176 w 807572"/>
              <a:gd name="connsiteY1326" fmla="*/ 527975 h 762985"/>
              <a:gd name="connsiteX1327" fmla="*/ 46876 w 807572"/>
              <a:gd name="connsiteY1327" fmla="*/ 532574 h 762985"/>
              <a:gd name="connsiteX1328" fmla="*/ 52253 w 807572"/>
              <a:gd name="connsiteY1328" fmla="*/ 541068 h 762985"/>
              <a:gd name="connsiteX1329" fmla="*/ 55974 w 807572"/>
              <a:gd name="connsiteY1329" fmla="*/ 553118 h 762985"/>
              <a:gd name="connsiteX1330" fmla="*/ 58004 w 807572"/>
              <a:gd name="connsiteY1330" fmla="*/ 563110 h 762985"/>
              <a:gd name="connsiteX1331" fmla="*/ 60466 w 807572"/>
              <a:gd name="connsiteY1331" fmla="*/ 579651 h 762985"/>
              <a:gd name="connsiteX1332" fmla="*/ 65627 w 807572"/>
              <a:gd name="connsiteY1332" fmla="*/ 584273 h 762985"/>
              <a:gd name="connsiteX1333" fmla="*/ 71054 w 807572"/>
              <a:gd name="connsiteY1333" fmla="*/ 575001 h 762985"/>
              <a:gd name="connsiteX1334" fmla="*/ 84478 w 807572"/>
              <a:gd name="connsiteY1334" fmla="*/ 568379 h 762985"/>
              <a:gd name="connsiteX1335" fmla="*/ 84903 w 807572"/>
              <a:gd name="connsiteY1335" fmla="*/ 572734 h 762985"/>
              <a:gd name="connsiteX1336" fmla="*/ 87285 w 807572"/>
              <a:gd name="connsiteY1336" fmla="*/ 574432 h 762985"/>
              <a:gd name="connsiteX1337" fmla="*/ 92921 w 807572"/>
              <a:gd name="connsiteY1337" fmla="*/ 574792 h 762985"/>
              <a:gd name="connsiteX1338" fmla="*/ 94757 w 807572"/>
              <a:gd name="connsiteY1338" fmla="*/ 575016 h 762985"/>
              <a:gd name="connsiteX1339" fmla="*/ 95491 w 807572"/>
              <a:gd name="connsiteY1339" fmla="*/ 575995 h 762985"/>
              <a:gd name="connsiteX1340" fmla="*/ 94490 w 807572"/>
              <a:gd name="connsiteY1340" fmla="*/ 577844 h 762985"/>
              <a:gd name="connsiteX1341" fmla="*/ 83758 w 807572"/>
              <a:gd name="connsiteY1341" fmla="*/ 581681 h 762985"/>
              <a:gd name="connsiteX1342" fmla="*/ 79641 w 807572"/>
              <a:gd name="connsiteY1342" fmla="*/ 585100 h 762985"/>
              <a:gd name="connsiteX1343" fmla="*/ 70341 w 807572"/>
              <a:gd name="connsiteY1343" fmla="*/ 591615 h 762985"/>
              <a:gd name="connsiteX1344" fmla="*/ 67534 w 807572"/>
              <a:gd name="connsiteY1344" fmla="*/ 597510 h 762985"/>
              <a:gd name="connsiteX1345" fmla="*/ 67462 w 807572"/>
              <a:gd name="connsiteY1345" fmla="*/ 600728 h 762985"/>
              <a:gd name="connsiteX1346" fmla="*/ 62064 w 807572"/>
              <a:gd name="connsiteY1346" fmla="*/ 605543 h 762985"/>
              <a:gd name="connsiteX1347" fmla="*/ 53246 w 807572"/>
              <a:gd name="connsiteY1347" fmla="*/ 601368 h 762985"/>
              <a:gd name="connsiteX1348" fmla="*/ 52361 w 807572"/>
              <a:gd name="connsiteY1348" fmla="*/ 603967 h 762985"/>
              <a:gd name="connsiteX1349" fmla="*/ 50576 w 807572"/>
              <a:gd name="connsiteY1349" fmla="*/ 607034 h 762985"/>
              <a:gd name="connsiteX1350" fmla="*/ 46818 w 807572"/>
              <a:gd name="connsiteY1350" fmla="*/ 607077 h 762985"/>
              <a:gd name="connsiteX1351" fmla="*/ 40758 w 807572"/>
              <a:gd name="connsiteY1351" fmla="*/ 614966 h 762985"/>
              <a:gd name="connsiteX1352" fmla="*/ 38505 w 807572"/>
              <a:gd name="connsiteY1352" fmla="*/ 617140 h 762985"/>
              <a:gd name="connsiteX1353" fmla="*/ 38059 w 807572"/>
              <a:gd name="connsiteY1353" fmla="*/ 619256 h 762985"/>
              <a:gd name="connsiteX1354" fmla="*/ 38822 w 807572"/>
              <a:gd name="connsiteY1354" fmla="*/ 620048 h 762985"/>
              <a:gd name="connsiteX1355" fmla="*/ 42399 w 807572"/>
              <a:gd name="connsiteY1355" fmla="*/ 619083 h 762985"/>
              <a:gd name="connsiteX1356" fmla="*/ 46005 w 807572"/>
              <a:gd name="connsiteY1356" fmla="*/ 613958 h 762985"/>
              <a:gd name="connsiteX1357" fmla="*/ 48510 w 807572"/>
              <a:gd name="connsiteY1357" fmla="*/ 617097 h 762985"/>
              <a:gd name="connsiteX1358" fmla="*/ 48503 w 807572"/>
              <a:gd name="connsiteY1358" fmla="*/ 620156 h 762985"/>
              <a:gd name="connsiteX1359" fmla="*/ 44602 w 807572"/>
              <a:gd name="connsiteY1359" fmla="*/ 623568 h 762985"/>
              <a:gd name="connsiteX1360" fmla="*/ 43853 w 807572"/>
              <a:gd name="connsiteY1360" fmla="*/ 629708 h 762985"/>
              <a:gd name="connsiteX1361" fmla="*/ 44083 w 807572"/>
              <a:gd name="connsiteY1361" fmla="*/ 635157 h 762985"/>
              <a:gd name="connsiteX1362" fmla="*/ 39829 w 807572"/>
              <a:gd name="connsiteY1362" fmla="*/ 642456 h 762985"/>
              <a:gd name="connsiteX1363" fmla="*/ 32991 w 807572"/>
              <a:gd name="connsiteY1363" fmla="*/ 654485 h 762985"/>
              <a:gd name="connsiteX1364" fmla="*/ 31674 w 807572"/>
              <a:gd name="connsiteY1364" fmla="*/ 654067 h 762985"/>
              <a:gd name="connsiteX1365" fmla="*/ 28529 w 807572"/>
              <a:gd name="connsiteY1365" fmla="*/ 653333 h 762985"/>
              <a:gd name="connsiteX1366" fmla="*/ 28802 w 807572"/>
              <a:gd name="connsiteY1366" fmla="*/ 658660 h 762985"/>
              <a:gd name="connsiteX1367" fmla="*/ 31329 w 807572"/>
              <a:gd name="connsiteY1367" fmla="*/ 666995 h 762985"/>
              <a:gd name="connsiteX1368" fmla="*/ 30623 w 807572"/>
              <a:gd name="connsiteY1368" fmla="*/ 672293 h 762985"/>
              <a:gd name="connsiteX1369" fmla="*/ 29004 w 807572"/>
              <a:gd name="connsiteY1369" fmla="*/ 678944 h 762985"/>
              <a:gd name="connsiteX1370" fmla="*/ 28593 w 807572"/>
              <a:gd name="connsiteY1370" fmla="*/ 680967 h 762985"/>
              <a:gd name="connsiteX1371" fmla="*/ 31530 w 807572"/>
              <a:gd name="connsiteY1371" fmla="*/ 687676 h 762985"/>
              <a:gd name="connsiteX1372" fmla="*/ 35381 w 807572"/>
              <a:gd name="connsiteY1372" fmla="*/ 696710 h 762985"/>
              <a:gd name="connsiteX1373" fmla="*/ 37720 w 807572"/>
              <a:gd name="connsiteY1373" fmla="*/ 695932 h 762985"/>
              <a:gd name="connsiteX1374" fmla="*/ 39412 w 807572"/>
              <a:gd name="connsiteY1374" fmla="*/ 695241 h 762985"/>
              <a:gd name="connsiteX1375" fmla="*/ 46106 w 807572"/>
              <a:gd name="connsiteY1375" fmla="*/ 699740 h 762985"/>
              <a:gd name="connsiteX1376" fmla="*/ 46818 w 807572"/>
              <a:gd name="connsiteY1376" fmla="*/ 705686 h 762985"/>
              <a:gd name="connsiteX1377" fmla="*/ 47409 w 807572"/>
              <a:gd name="connsiteY1377" fmla="*/ 706917 h 762985"/>
              <a:gd name="connsiteX1378" fmla="*/ 48481 w 807572"/>
              <a:gd name="connsiteY1378" fmla="*/ 705225 h 762985"/>
              <a:gd name="connsiteX1379" fmla="*/ 48618 w 807572"/>
              <a:gd name="connsiteY1379" fmla="*/ 702029 h 762985"/>
              <a:gd name="connsiteX1380" fmla="*/ 50950 w 807572"/>
              <a:gd name="connsiteY1380" fmla="*/ 698524 h 762985"/>
              <a:gd name="connsiteX1381" fmla="*/ 61020 w 807572"/>
              <a:gd name="connsiteY1381" fmla="*/ 705341 h 762985"/>
              <a:gd name="connsiteX1382" fmla="*/ 61682 w 807572"/>
              <a:gd name="connsiteY1382" fmla="*/ 707853 h 762985"/>
              <a:gd name="connsiteX1383" fmla="*/ 60264 w 807572"/>
              <a:gd name="connsiteY1383" fmla="*/ 709012 h 762985"/>
              <a:gd name="connsiteX1384" fmla="*/ 52994 w 807572"/>
              <a:gd name="connsiteY1384" fmla="*/ 714598 h 762985"/>
              <a:gd name="connsiteX1385" fmla="*/ 49777 w 807572"/>
              <a:gd name="connsiteY1385" fmla="*/ 717225 h 762985"/>
              <a:gd name="connsiteX1386" fmla="*/ 49086 w 807572"/>
              <a:gd name="connsiteY1386" fmla="*/ 719737 h 762985"/>
              <a:gd name="connsiteX1387" fmla="*/ 49834 w 807572"/>
              <a:gd name="connsiteY1387" fmla="*/ 720543 h 762985"/>
              <a:gd name="connsiteX1388" fmla="*/ 54506 w 807572"/>
              <a:gd name="connsiteY1388" fmla="*/ 720738 h 762985"/>
              <a:gd name="connsiteX1389" fmla="*/ 63878 w 807572"/>
              <a:gd name="connsiteY1389" fmla="*/ 721054 h 762985"/>
              <a:gd name="connsiteX1390" fmla="*/ 65339 w 807572"/>
              <a:gd name="connsiteY1390" fmla="*/ 722559 h 762985"/>
              <a:gd name="connsiteX1391" fmla="*/ 64698 w 807572"/>
              <a:gd name="connsiteY1391" fmla="*/ 726863 h 762985"/>
              <a:gd name="connsiteX1392" fmla="*/ 61790 w 807572"/>
              <a:gd name="connsiteY1392" fmla="*/ 730513 h 762985"/>
              <a:gd name="connsiteX1393" fmla="*/ 58263 w 807572"/>
              <a:gd name="connsiteY1393" fmla="*/ 735509 h 762985"/>
              <a:gd name="connsiteX1394" fmla="*/ 58868 w 807572"/>
              <a:gd name="connsiteY1394" fmla="*/ 739691 h 762985"/>
              <a:gd name="connsiteX1395" fmla="*/ 60624 w 807572"/>
              <a:gd name="connsiteY1395" fmla="*/ 740375 h 762985"/>
              <a:gd name="connsiteX1396" fmla="*/ 63208 w 807572"/>
              <a:gd name="connsiteY1396" fmla="*/ 741534 h 762985"/>
              <a:gd name="connsiteX1397" fmla="*/ 70622 w 807572"/>
              <a:gd name="connsiteY1397" fmla="*/ 739518 h 762985"/>
              <a:gd name="connsiteX1398" fmla="*/ 70255 w 807572"/>
              <a:gd name="connsiteY1398" fmla="*/ 737042 h 762985"/>
              <a:gd name="connsiteX1399" fmla="*/ 68340 w 807572"/>
              <a:gd name="connsiteY1399" fmla="*/ 733536 h 762985"/>
              <a:gd name="connsiteX1400" fmla="*/ 68506 w 807572"/>
              <a:gd name="connsiteY1400" fmla="*/ 731190 h 762985"/>
              <a:gd name="connsiteX1401" fmla="*/ 70262 w 807572"/>
              <a:gd name="connsiteY1401" fmla="*/ 731182 h 762985"/>
              <a:gd name="connsiteX1402" fmla="*/ 74696 w 807572"/>
              <a:gd name="connsiteY1402" fmla="*/ 736667 h 762985"/>
              <a:gd name="connsiteX1403" fmla="*/ 79900 w 807572"/>
              <a:gd name="connsiteY1403" fmla="*/ 730895 h 762985"/>
              <a:gd name="connsiteX1404" fmla="*/ 80692 w 807572"/>
              <a:gd name="connsiteY1404" fmla="*/ 730758 h 762985"/>
              <a:gd name="connsiteX1405" fmla="*/ 77122 w 807572"/>
              <a:gd name="connsiteY1405" fmla="*/ 740339 h 762985"/>
              <a:gd name="connsiteX1406" fmla="*/ 76280 w 807572"/>
              <a:gd name="connsiteY1406" fmla="*/ 744456 h 762985"/>
              <a:gd name="connsiteX1407" fmla="*/ 80973 w 807572"/>
              <a:gd name="connsiteY1407" fmla="*/ 750301 h 762985"/>
              <a:gd name="connsiteX1408" fmla="*/ 82715 w 807572"/>
              <a:gd name="connsiteY1408" fmla="*/ 755088 h 762985"/>
              <a:gd name="connsiteX1409" fmla="*/ 83074 w 807572"/>
              <a:gd name="connsiteY1409" fmla="*/ 758133 h 762985"/>
              <a:gd name="connsiteX1410" fmla="*/ 84572 w 807572"/>
              <a:gd name="connsiteY1410" fmla="*/ 759486 h 762985"/>
              <a:gd name="connsiteX1411" fmla="*/ 86134 w 807572"/>
              <a:gd name="connsiteY1411" fmla="*/ 758363 h 762985"/>
              <a:gd name="connsiteX1412" fmla="*/ 89337 w 807572"/>
              <a:gd name="connsiteY1412" fmla="*/ 756866 h 762985"/>
              <a:gd name="connsiteX1413" fmla="*/ 95980 w 807572"/>
              <a:gd name="connsiteY1413" fmla="*/ 758054 h 762985"/>
              <a:gd name="connsiteX1414" fmla="*/ 100134 w 807572"/>
              <a:gd name="connsiteY1414" fmla="*/ 758665 h 762985"/>
              <a:gd name="connsiteX1415" fmla="*/ 104553 w 807572"/>
              <a:gd name="connsiteY1415" fmla="*/ 758982 h 762985"/>
              <a:gd name="connsiteX1416" fmla="*/ 107720 w 807572"/>
              <a:gd name="connsiteY1416" fmla="*/ 758572 h 762985"/>
              <a:gd name="connsiteX1417" fmla="*/ 118416 w 807572"/>
              <a:gd name="connsiteY1417" fmla="*/ 762610 h 762985"/>
              <a:gd name="connsiteX1418" fmla="*/ 122188 w 807572"/>
              <a:gd name="connsiteY1418" fmla="*/ 758752 h 762985"/>
              <a:gd name="connsiteX1419" fmla="*/ 126204 w 807572"/>
              <a:gd name="connsiteY1419" fmla="*/ 758262 h 762985"/>
              <a:gd name="connsiteX1420" fmla="*/ 127795 w 807572"/>
              <a:gd name="connsiteY1420" fmla="*/ 758651 h 762985"/>
              <a:gd name="connsiteX1421" fmla="*/ 138326 w 807572"/>
              <a:gd name="connsiteY1421" fmla="*/ 759313 h 762985"/>
              <a:gd name="connsiteX1422" fmla="*/ 140859 w 807572"/>
              <a:gd name="connsiteY1422" fmla="*/ 758809 h 762985"/>
              <a:gd name="connsiteX1423" fmla="*/ 145365 w 807572"/>
              <a:gd name="connsiteY1423" fmla="*/ 751791 h 762985"/>
              <a:gd name="connsiteX1424" fmla="*/ 151556 w 807572"/>
              <a:gd name="connsiteY1424" fmla="*/ 750812 h 762985"/>
              <a:gd name="connsiteX1425" fmla="*/ 158610 w 807572"/>
              <a:gd name="connsiteY1425" fmla="*/ 758320 h 762985"/>
              <a:gd name="connsiteX1426" fmla="*/ 163000 w 807572"/>
              <a:gd name="connsiteY1426" fmla="*/ 759349 h 762985"/>
              <a:gd name="connsiteX1427" fmla="*/ 164591 w 807572"/>
              <a:gd name="connsiteY1427" fmla="*/ 757636 h 762985"/>
              <a:gd name="connsiteX1428" fmla="*/ 178577 w 807572"/>
              <a:gd name="connsiteY1428" fmla="*/ 756117 h 762985"/>
              <a:gd name="connsiteX1429" fmla="*/ 184796 w 807572"/>
              <a:gd name="connsiteY1429" fmla="*/ 755074 h 762985"/>
              <a:gd name="connsiteX1430" fmla="*/ 189553 w 807572"/>
              <a:gd name="connsiteY1430" fmla="*/ 756513 h 762985"/>
              <a:gd name="connsiteX1431" fmla="*/ 193347 w 807572"/>
              <a:gd name="connsiteY1431" fmla="*/ 757607 h 762985"/>
              <a:gd name="connsiteX1432" fmla="*/ 197874 w 807572"/>
              <a:gd name="connsiteY1432" fmla="*/ 756549 h 762985"/>
              <a:gd name="connsiteX1433" fmla="*/ 199530 w 807572"/>
              <a:gd name="connsiteY1433" fmla="*/ 755448 h 762985"/>
              <a:gd name="connsiteX1434" fmla="*/ 201272 w 807572"/>
              <a:gd name="connsiteY1434" fmla="*/ 751323 h 762985"/>
              <a:gd name="connsiteX1435" fmla="*/ 204115 w 807572"/>
              <a:gd name="connsiteY1435" fmla="*/ 755419 h 762985"/>
              <a:gd name="connsiteX1436" fmla="*/ 205770 w 807572"/>
              <a:gd name="connsiteY1436" fmla="*/ 756369 h 762985"/>
              <a:gd name="connsiteX1437" fmla="*/ 211413 w 807572"/>
              <a:gd name="connsiteY1437" fmla="*/ 756204 h 762985"/>
              <a:gd name="connsiteX1438" fmla="*/ 212961 w 807572"/>
              <a:gd name="connsiteY1438" fmla="*/ 754951 h 762985"/>
              <a:gd name="connsiteX1439" fmla="*/ 215667 w 807572"/>
              <a:gd name="connsiteY1439" fmla="*/ 752633 h 762985"/>
              <a:gd name="connsiteX1440" fmla="*/ 221447 w 807572"/>
              <a:gd name="connsiteY1440" fmla="*/ 756794 h 762985"/>
              <a:gd name="connsiteX1441" fmla="*/ 241285 w 807572"/>
              <a:gd name="connsiteY1441" fmla="*/ 756513 h 762985"/>
              <a:gd name="connsiteX1442" fmla="*/ 247036 w 807572"/>
              <a:gd name="connsiteY1442" fmla="*/ 752396 h 762985"/>
              <a:gd name="connsiteX1443" fmla="*/ 252125 w 807572"/>
              <a:gd name="connsiteY1443" fmla="*/ 750985 h 762985"/>
              <a:gd name="connsiteX1444" fmla="*/ 257401 w 807572"/>
              <a:gd name="connsiteY1444" fmla="*/ 753418 h 762985"/>
              <a:gd name="connsiteX1445" fmla="*/ 278181 w 807572"/>
              <a:gd name="connsiteY1445" fmla="*/ 753216 h 762985"/>
              <a:gd name="connsiteX1446" fmla="*/ 280845 w 807572"/>
              <a:gd name="connsiteY1446" fmla="*/ 752252 h 762985"/>
              <a:gd name="connsiteX1447" fmla="*/ 285898 w 807572"/>
              <a:gd name="connsiteY1447" fmla="*/ 752252 h 762985"/>
              <a:gd name="connsiteX1448" fmla="*/ 289461 w 807572"/>
              <a:gd name="connsiteY1448" fmla="*/ 752943 h 762985"/>
              <a:gd name="connsiteX1449" fmla="*/ 295291 w 807572"/>
              <a:gd name="connsiteY1449" fmla="*/ 752374 h 762985"/>
              <a:gd name="connsiteX1450" fmla="*/ 315589 w 807572"/>
              <a:gd name="connsiteY1450" fmla="*/ 750243 h 762985"/>
              <a:gd name="connsiteX1451" fmla="*/ 323068 w 807572"/>
              <a:gd name="connsiteY1451" fmla="*/ 749812 h 762985"/>
              <a:gd name="connsiteX1452" fmla="*/ 333519 w 807572"/>
              <a:gd name="connsiteY1452" fmla="*/ 749524 h 762985"/>
              <a:gd name="connsiteX1453" fmla="*/ 334275 w 807572"/>
              <a:gd name="connsiteY1453" fmla="*/ 748696 h 762985"/>
              <a:gd name="connsiteX1454" fmla="*/ 338464 w 807572"/>
              <a:gd name="connsiteY1454" fmla="*/ 748631 h 762985"/>
              <a:gd name="connsiteX1455" fmla="*/ 341861 w 807572"/>
              <a:gd name="connsiteY1455" fmla="*/ 748847 h 762985"/>
              <a:gd name="connsiteX1456" fmla="*/ 345338 w 807572"/>
              <a:gd name="connsiteY1456" fmla="*/ 747012 h 762985"/>
              <a:gd name="connsiteX1457" fmla="*/ 351003 w 807572"/>
              <a:gd name="connsiteY1457" fmla="*/ 746853 h 762985"/>
              <a:gd name="connsiteX1458" fmla="*/ 357618 w 807572"/>
              <a:gd name="connsiteY1458" fmla="*/ 746824 h 762985"/>
              <a:gd name="connsiteX1459" fmla="*/ 363167 w 807572"/>
              <a:gd name="connsiteY1459" fmla="*/ 746486 h 762985"/>
              <a:gd name="connsiteX1460" fmla="*/ 368983 w 807572"/>
              <a:gd name="connsiteY1460" fmla="*/ 746724 h 762985"/>
              <a:gd name="connsiteX1461" fmla="*/ 373280 w 807572"/>
              <a:gd name="connsiteY1461" fmla="*/ 744175 h 762985"/>
              <a:gd name="connsiteX1462" fmla="*/ 377318 w 807572"/>
              <a:gd name="connsiteY1462" fmla="*/ 745809 h 762985"/>
              <a:gd name="connsiteX1463" fmla="*/ 385517 w 807572"/>
              <a:gd name="connsiteY1463" fmla="*/ 743758 h 762985"/>
              <a:gd name="connsiteX1464" fmla="*/ 392009 w 807572"/>
              <a:gd name="connsiteY1464" fmla="*/ 743081 h 762985"/>
              <a:gd name="connsiteX1465" fmla="*/ 397861 w 807572"/>
              <a:gd name="connsiteY1465" fmla="*/ 743002 h 762985"/>
              <a:gd name="connsiteX1466" fmla="*/ 404915 w 807572"/>
              <a:gd name="connsiteY1466" fmla="*/ 741915 h 762985"/>
              <a:gd name="connsiteX1467" fmla="*/ 408334 w 807572"/>
              <a:gd name="connsiteY1467" fmla="*/ 740699 h 762985"/>
              <a:gd name="connsiteX1468" fmla="*/ 414013 w 807572"/>
              <a:gd name="connsiteY1468" fmla="*/ 741051 h 762985"/>
              <a:gd name="connsiteX1469" fmla="*/ 419808 w 807572"/>
              <a:gd name="connsiteY1469" fmla="*/ 740742 h 762985"/>
              <a:gd name="connsiteX1470" fmla="*/ 425984 w 807572"/>
              <a:gd name="connsiteY1470" fmla="*/ 738050 h 762985"/>
              <a:gd name="connsiteX1471" fmla="*/ 431080 w 807572"/>
              <a:gd name="connsiteY1471" fmla="*/ 740375 h 762985"/>
              <a:gd name="connsiteX1472" fmla="*/ 434765 w 807572"/>
              <a:gd name="connsiteY1472" fmla="*/ 734148 h 762985"/>
              <a:gd name="connsiteX1473" fmla="*/ 439141 w 807572"/>
              <a:gd name="connsiteY1473" fmla="*/ 731838 h 762985"/>
              <a:gd name="connsiteX1474" fmla="*/ 440336 w 807572"/>
              <a:gd name="connsiteY1474" fmla="*/ 733054 h 762985"/>
              <a:gd name="connsiteX1475" fmla="*/ 439897 w 807572"/>
              <a:gd name="connsiteY1475" fmla="*/ 735962 h 762985"/>
              <a:gd name="connsiteX1476" fmla="*/ 438285 w 807572"/>
              <a:gd name="connsiteY1476" fmla="*/ 737258 h 762985"/>
              <a:gd name="connsiteX1477" fmla="*/ 437198 w 807572"/>
              <a:gd name="connsiteY1477" fmla="*/ 739072 h 762985"/>
              <a:gd name="connsiteX1478" fmla="*/ 438839 w 807572"/>
              <a:gd name="connsiteY1478" fmla="*/ 740389 h 762985"/>
              <a:gd name="connsiteX1479" fmla="*/ 443978 w 807572"/>
              <a:gd name="connsiteY1479" fmla="*/ 737697 h 762985"/>
              <a:gd name="connsiteX1480" fmla="*/ 448254 w 807572"/>
              <a:gd name="connsiteY1480" fmla="*/ 739936 h 762985"/>
              <a:gd name="connsiteX1481" fmla="*/ 450975 w 807572"/>
              <a:gd name="connsiteY1481" fmla="*/ 734767 h 762985"/>
              <a:gd name="connsiteX1482" fmla="*/ 453343 w 807572"/>
              <a:gd name="connsiteY1482" fmla="*/ 735912 h 762985"/>
              <a:gd name="connsiteX1483" fmla="*/ 457475 w 807572"/>
              <a:gd name="connsiteY1483" fmla="*/ 735329 h 762985"/>
              <a:gd name="connsiteX1484" fmla="*/ 460922 w 807572"/>
              <a:gd name="connsiteY1484" fmla="*/ 737207 h 762985"/>
              <a:gd name="connsiteX1485" fmla="*/ 471813 w 807572"/>
              <a:gd name="connsiteY1485" fmla="*/ 739871 h 762985"/>
              <a:gd name="connsiteX1486" fmla="*/ 473583 w 807572"/>
              <a:gd name="connsiteY1486" fmla="*/ 739763 h 762985"/>
              <a:gd name="connsiteX1487" fmla="*/ 479320 w 807572"/>
              <a:gd name="connsiteY1487" fmla="*/ 734479 h 762985"/>
              <a:gd name="connsiteX1488" fmla="*/ 485474 w 807572"/>
              <a:gd name="connsiteY1488" fmla="*/ 737265 h 762985"/>
              <a:gd name="connsiteX1489" fmla="*/ 488246 w 807572"/>
              <a:gd name="connsiteY1489" fmla="*/ 736992 h 762985"/>
              <a:gd name="connsiteX1490" fmla="*/ 494889 w 807572"/>
              <a:gd name="connsiteY1490" fmla="*/ 736718 h 762985"/>
              <a:gd name="connsiteX1491" fmla="*/ 497380 w 807572"/>
              <a:gd name="connsiteY1491" fmla="*/ 735350 h 762985"/>
              <a:gd name="connsiteX1492" fmla="*/ 500741 w 807572"/>
              <a:gd name="connsiteY1492" fmla="*/ 735106 h 762985"/>
              <a:gd name="connsiteX1493" fmla="*/ 505585 w 807572"/>
              <a:gd name="connsiteY1493" fmla="*/ 734371 h 762985"/>
              <a:gd name="connsiteX1494" fmla="*/ 509479 w 807572"/>
              <a:gd name="connsiteY1494" fmla="*/ 731305 h 762985"/>
              <a:gd name="connsiteX1495" fmla="*/ 513266 w 807572"/>
              <a:gd name="connsiteY1495" fmla="*/ 730938 h 762985"/>
              <a:gd name="connsiteX1496" fmla="*/ 517484 w 807572"/>
              <a:gd name="connsiteY1496" fmla="*/ 724546 h 762985"/>
              <a:gd name="connsiteX1497" fmla="*/ 520255 w 807572"/>
              <a:gd name="connsiteY1497" fmla="*/ 724387 h 762985"/>
              <a:gd name="connsiteX1498" fmla="*/ 521917 w 807572"/>
              <a:gd name="connsiteY1498" fmla="*/ 727267 h 762985"/>
              <a:gd name="connsiteX1499" fmla="*/ 524574 w 807572"/>
              <a:gd name="connsiteY1499" fmla="*/ 727799 h 762985"/>
              <a:gd name="connsiteX1500" fmla="*/ 528971 w 807572"/>
              <a:gd name="connsiteY1500" fmla="*/ 726755 h 762985"/>
              <a:gd name="connsiteX1501" fmla="*/ 530447 w 807572"/>
              <a:gd name="connsiteY1501" fmla="*/ 724754 h 762985"/>
              <a:gd name="connsiteX1502" fmla="*/ 531311 w 807572"/>
              <a:gd name="connsiteY1502" fmla="*/ 728821 h 762985"/>
              <a:gd name="connsiteX1503" fmla="*/ 532088 w 807572"/>
              <a:gd name="connsiteY1503" fmla="*/ 733292 h 762985"/>
              <a:gd name="connsiteX1504" fmla="*/ 533557 w 807572"/>
              <a:gd name="connsiteY1504" fmla="*/ 731686 h 762985"/>
              <a:gd name="connsiteX1505" fmla="*/ 539826 w 807572"/>
              <a:gd name="connsiteY1505" fmla="*/ 729901 h 762985"/>
              <a:gd name="connsiteX1506" fmla="*/ 543447 w 807572"/>
              <a:gd name="connsiteY1506" fmla="*/ 730779 h 762985"/>
              <a:gd name="connsiteX1507" fmla="*/ 546671 w 807572"/>
              <a:gd name="connsiteY1507" fmla="*/ 726525 h 762985"/>
              <a:gd name="connsiteX1508" fmla="*/ 547845 w 807572"/>
              <a:gd name="connsiteY1508" fmla="*/ 725568 h 762985"/>
              <a:gd name="connsiteX1509" fmla="*/ 548586 w 807572"/>
              <a:gd name="connsiteY1509" fmla="*/ 728411 h 762985"/>
              <a:gd name="connsiteX1510" fmla="*/ 564436 w 807572"/>
              <a:gd name="connsiteY1510" fmla="*/ 733241 h 762985"/>
              <a:gd name="connsiteX1511" fmla="*/ 565947 w 807572"/>
              <a:gd name="connsiteY1511" fmla="*/ 731370 h 762985"/>
              <a:gd name="connsiteX1512" fmla="*/ 569373 w 807572"/>
              <a:gd name="connsiteY1512" fmla="*/ 725776 h 762985"/>
              <a:gd name="connsiteX1513" fmla="*/ 571079 w 807572"/>
              <a:gd name="connsiteY1513" fmla="*/ 727173 h 762985"/>
              <a:gd name="connsiteX1514" fmla="*/ 575700 w 807572"/>
              <a:gd name="connsiteY1514" fmla="*/ 733234 h 762985"/>
              <a:gd name="connsiteX1515" fmla="*/ 579739 w 807572"/>
              <a:gd name="connsiteY1515" fmla="*/ 733169 h 762985"/>
              <a:gd name="connsiteX1516" fmla="*/ 582474 w 807572"/>
              <a:gd name="connsiteY1516" fmla="*/ 730571 h 762985"/>
              <a:gd name="connsiteX1517" fmla="*/ 585223 w 807572"/>
              <a:gd name="connsiteY1517" fmla="*/ 727965 h 762985"/>
              <a:gd name="connsiteX1518" fmla="*/ 589218 w 807572"/>
              <a:gd name="connsiteY1518" fmla="*/ 727936 h 762985"/>
              <a:gd name="connsiteX1519" fmla="*/ 591687 w 807572"/>
              <a:gd name="connsiteY1519" fmla="*/ 728893 h 762985"/>
              <a:gd name="connsiteX1520" fmla="*/ 598439 w 807572"/>
              <a:gd name="connsiteY1520" fmla="*/ 727734 h 762985"/>
              <a:gd name="connsiteX1521" fmla="*/ 603499 w 807572"/>
              <a:gd name="connsiteY1521" fmla="*/ 729001 h 762985"/>
              <a:gd name="connsiteX1522" fmla="*/ 606983 w 807572"/>
              <a:gd name="connsiteY1522" fmla="*/ 730549 h 762985"/>
              <a:gd name="connsiteX1523" fmla="*/ 607789 w 807572"/>
              <a:gd name="connsiteY1523" fmla="*/ 726633 h 762985"/>
              <a:gd name="connsiteX1524" fmla="*/ 608343 w 807572"/>
              <a:gd name="connsiteY1524" fmla="*/ 724358 h 762985"/>
              <a:gd name="connsiteX1525" fmla="*/ 609272 w 807572"/>
              <a:gd name="connsiteY1525" fmla="*/ 724438 h 762985"/>
              <a:gd name="connsiteX1526" fmla="*/ 610718 w 807572"/>
              <a:gd name="connsiteY1526" fmla="*/ 726100 h 762985"/>
              <a:gd name="connsiteX1527" fmla="*/ 614526 w 807572"/>
              <a:gd name="connsiteY1527" fmla="*/ 728951 h 762985"/>
              <a:gd name="connsiteX1528" fmla="*/ 617923 w 807572"/>
              <a:gd name="connsiteY1528" fmla="*/ 728123 h 762985"/>
              <a:gd name="connsiteX1529" fmla="*/ 633982 w 807572"/>
              <a:gd name="connsiteY1529" fmla="*/ 726935 h 762985"/>
              <a:gd name="connsiteX1530" fmla="*/ 641108 w 807572"/>
              <a:gd name="connsiteY1530" fmla="*/ 728778 h 762985"/>
              <a:gd name="connsiteX1531" fmla="*/ 642612 w 807572"/>
              <a:gd name="connsiteY1531" fmla="*/ 729383 h 762985"/>
              <a:gd name="connsiteX1532" fmla="*/ 647644 w 807572"/>
              <a:gd name="connsiteY1532" fmla="*/ 729793 h 762985"/>
              <a:gd name="connsiteX1533" fmla="*/ 655720 w 807572"/>
              <a:gd name="connsiteY1533" fmla="*/ 727518 h 762985"/>
              <a:gd name="connsiteX1534" fmla="*/ 685994 w 807572"/>
              <a:gd name="connsiteY1534" fmla="*/ 727518 h 762985"/>
              <a:gd name="connsiteX1535" fmla="*/ 694840 w 807572"/>
              <a:gd name="connsiteY1535" fmla="*/ 723833 h 762985"/>
              <a:gd name="connsiteX1536" fmla="*/ 698389 w 807572"/>
              <a:gd name="connsiteY1536" fmla="*/ 725849 h 762985"/>
              <a:gd name="connsiteX1537" fmla="*/ 699721 w 807572"/>
              <a:gd name="connsiteY1537" fmla="*/ 725568 h 762985"/>
              <a:gd name="connsiteX1538" fmla="*/ 703392 w 807572"/>
              <a:gd name="connsiteY1538" fmla="*/ 722408 h 762985"/>
              <a:gd name="connsiteX1539" fmla="*/ 708819 w 807572"/>
              <a:gd name="connsiteY1539" fmla="*/ 724128 h 762985"/>
              <a:gd name="connsiteX1540" fmla="*/ 715995 w 807572"/>
              <a:gd name="connsiteY1540" fmla="*/ 726691 h 762985"/>
              <a:gd name="connsiteX1541" fmla="*/ 718543 w 807572"/>
              <a:gd name="connsiteY1541" fmla="*/ 726115 h 762985"/>
              <a:gd name="connsiteX1542" fmla="*/ 719256 w 807572"/>
              <a:gd name="connsiteY1542" fmla="*/ 725078 h 762985"/>
              <a:gd name="connsiteX1543" fmla="*/ 723661 w 807572"/>
              <a:gd name="connsiteY1543" fmla="*/ 723711 h 762985"/>
              <a:gd name="connsiteX1544" fmla="*/ 732234 w 807572"/>
              <a:gd name="connsiteY1544" fmla="*/ 713518 h 762985"/>
              <a:gd name="connsiteX1545" fmla="*/ 734386 w 807572"/>
              <a:gd name="connsiteY1545" fmla="*/ 711567 h 762985"/>
              <a:gd name="connsiteX1546" fmla="*/ 740065 w 807572"/>
              <a:gd name="connsiteY1546" fmla="*/ 711286 h 762985"/>
              <a:gd name="connsiteX1547" fmla="*/ 750963 w 807572"/>
              <a:gd name="connsiteY1547" fmla="*/ 703527 h 762985"/>
              <a:gd name="connsiteX1548" fmla="*/ 755555 w 807572"/>
              <a:gd name="connsiteY1548" fmla="*/ 698250 h 762985"/>
              <a:gd name="connsiteX1549" fmla="*/ 760255 w 807572"/>
              <a:gd name="connsiteY1549" fmla="*/ 697739 h 762985"/>
              <a:gd name="connsiteX1550" fmla="*/ 766150 w 807572"/>
              <a:gd name="connsiteY1550" fmla="*/ 686827 h 762985"/>
              <a:gd name="connsiteX1551" fmla="*/ 764365 w 807572"/>
              <a:gd name="connsiteY1551" fmla="*/ 682025 h 762985"/>
              <a:gd name="connsiteX1552" fmla="*/ 759694 w 807572"/>
              <a:gd name="connsiteY1552" fmla="*/ 681449 h 762985"/>
              <a:gd name="connsiteX1553" fmla="*/ 759312 w 807572"/>
              <a:gd name="connsiteY1553" fmla="*/ 679232 h 762985"/>
              <a:gd name="connsiteX1554" fmla="*/ 762019 w 807572"/>
              <a:gd name="connsiteY1554" fmla="*/ 661172 h 762985"/>
              <a:gd name="connsiteX1555" fmla="*/ 759730 w 807572"/>
              <a:gd name="connsiteY1555" fmla="*/ 656479 h 762985"/>
              <a:gd name="connsiteX1556" fmla="*/ 760558 w 807572"/>
              <a:gd name="connsiteY1556" fmla="*/ 652663 h 762985"/>
              <a:gd name="connsiteX1557" fmla="*/ 761133 w 807572"/>
              <a:gd name="connsiteY1557" fmla="*/ 648359 h 762985"/>
              <a:gd name="connsiteX1558" fmla="*/ 763869 w 807572"/>
              <a:gd name="connsiteY1558" fmla="*/ 644270 h 762985"/>
              <a:gd name="connsiteX1559" fmla="*/ 770217 w 807572"/>
              <a:gd name="connsiteY1559" fmla="*/ 646034 h 762985"/>
              <a:gd name="connsiteX1560" fmla="*/ 771376 w 807572"/>
              <a:gd name="connsiteY1560" fmla="*/ 644335 h 762985"/>
              <a:gd name="connsiteX1561" fmla="*/ 770872 w 807572"/>
              <a:gd name="connsiteY1561" fmla="*/ 643039 h 762985"/>
              <a:gd name="connsiteX1562" fmla="*/ 766841 w 807572"/>
              <a:gd name="connsiteY1562" fmla="*/ 639519 h 762985"/>
              <a:gd name="connsiteX1563" fmla="*/ 764624 w 807572"/>
              <a:gd name="connsiteY1563" fmla="*/ 631544 h 762985"/>
              <a:gd name="connsiteX1564" fmla="*/ 772218 w 807572"/>
              <a:gd name="connsiteY1564" fmla="*/ 619775 h 762985"/>
              <a:gd name="connsiteX1565" fmla="*/ 772492 w 807572"/>
              <a:gd name="connsiteY1565" fmla="*/ 613836 h 762985"/>
              <a:gd name="connsiteX1566" fmla="*/ 768274 w 807572"/>
              <a:gd name="connsiteY1566" fmla="*/ 610647 h 762985"/>
              <a:gd name="connsiteX1567" fmla="*/ 767324 w 807572"/>
              <a:gd name="connsiteY1567" fmla="*/ 606616 h 762985"/>
              <a:gd name="connsiteX1568" fmla="*/ 767820 w 807572"/>
              <a:gd name="connsiteY1568" fmla="*/ 605263 h 762985"/>
              <a:gd name="connsiteX1569" fmla="*/ 771657 w 807572"/>
              <a:gd name="connsiteY1569" fmla="*/ 584668 h 762985"/>
              <a:gd name="connsiteX1570" fmla="*/ 773751 w 807572"/>
              <a:gd name="connsiteY1570" fmla="*/ 572762 h 762985"/>
              <a:gd name="connsiteX1571" fmla="*/ 772772 w 807572"/>
              <a:gd name="connsiteY1571" fmla="*/ 565946 h 762985"/>
              <a:gd name="connsiteX1572" fmla="*/ 776688 w 807572"/>
              <a:gd name="connsiteY1572" fmla="*/ 562059 h 762985"/>
              <a:gd name="connsiteX1573" fmla="*/ 787831 w 807572"/>
              <a:gd name="connsiteY1573" fmla="*/ 554457 h 762985"/>
              <a:gd name="connsiteX1574" fmla="*/ 788586 w 807572"/>
              <a:gd name="connsiteY1574" fmla="*/ 550369 h 762985"/>
              <a:gd name="connsiteX1575" fmla="*/ 788054 w 807572"/>
              <a:gd name="connsiteY1575" fmla="*/ 549051 h 762985"/>
              <a:gd name="connsiteX1576" fmla="*/ 788377 w 807572"/>
              <a:gd name="connsiteY1576" fmla="*/ 545711 h 762985"/>
              <a:gd name="connsiteX1577" fmla="*/ 795734 w 807572"/>
              <a:gd name="connsiteY1577" fmla="*/ 544423 h 762985"/>
              <a:gd name="connsiteX1578" fmla="*/ 797612 w 807572"/>
              <a:gd name="connsiteY1578" fmla="*/ 540046 h 762985"/>
              <a:gd name="connsiteX1579" fmla="*/ 801024 w 807572"/>
              <a:gd name="connsiteY1579" fmla="*/ 542220 h 762985"/>
              <a:gd name="connsiteX1580" fmla="*/ 806257 w 807572"/>
              <a:gd name="connsiteY1580" fmla="*/ 539881 h 762985"/>
              <a:gd name="connsiteX1581" fmla="*/ 807416 w 807572"/>
              <a:gd name="connsiteY1581" fmla="*/ 537340 h 762985"/>
              <a:gd name="connsiteX1582" fmla="*/ 806049 w 807572"/>
              <a:gd name="connsiteY1582" fmla="*/ 535598 h 762985"/>
              <a:gd name="connsiteX1583" fmla="*/ 781978 w 807572"/>
              <a:gd name="connsiteY1583" fmla="*/ 442070 h 762985"/>
              <a:gd name="connsiteX1584" fmla="*/ 782734 w 807572"/>
              <a:gd name="connsiteY1584" fmla="*/ 442481 h 762985"/>
              <a:gd name="connsiteX1585" fmla="*/ 784966 w 807572"/>
              <a:gd name="connsiteY1585" fmla="*/ 444546 h 762985"/>
              <a:gd name="connsiteX1586" fmla="*/ 784987 w 807572"/>
              <a:gd name="connsiteY1586" fmla="*/ 444410 h 762985"/>
              <a:gd name="connsiteX1587" fmla="*/ 785153 w 807572"/>
              <a:gd name="connsiteY1587" fmla="*/ 444719 h 762985"/>
              <a:gd name="connsiteX1588" fmla="*/ 784966 w 807572"/>
              <a:gd name="connsiteY1588" fmla="*/ 444546 h 762985"/>
              <a:gd name="connsiteX1589" fmla="*/ 783425 w 807572"/>
              <a:gd name="connsiteY1589" fmla="*/ 447584 h 762985"/>
              <a:gd name="connsiteX1590" fmla="*/ 781532 w 807572"/>
              <a:gd name="connsiteY1590" fmla="*/ 444986 h 762985"/>
              <a:gd name="connsiteX1591" fmla="*/ 781978 w 807572"/>
              <a:gd name="connsiteY1591" fmla="*/ 442070 h 762985"/>
              <a:gd name="connsiteX1592" fmla="*/ 588398 w 807572"/>
              <a:gd name="connsiteY1592" fmla="*/ 274969 h 762985"/>
              <a:gd name="connsiteX1593" fmla="*/ 589463 w 807572"/>
              <a:gd name="connsiteY1593" fmla="*/ 274854 h 762985"/>
              <a:gd name="connsiteX1594" fmla="*/ 589233 w 807572"/>
              <a:gd name="connsiteY1594" fmla="*/ 275696 h 762985"/>
              <a:gd name="connsiteX1595" fmla="*/ 587678 w 807572"/>
              <a:gd name="connsiteY1595" fmla="*/ 276690 h 762985"/>
              <a:gd name="connsiteX1596" fmla="*/ 588398 w 807572"/>
              <a:gd name="connsiteY1596" fmla="*/ 274969 h 762985"/>
              <a:gd name="connsiteX1597" fmla="*/ 581862 w 807572"/>
              <a:gd name="connsiteY1597" fmla="*/ 272457 h 762985"/>
              <a:gd name="connsiteX1598" fmla="*/ 583453 w 807572"/>
              <a:gd name="connsiteY1598" fmla="*/ 272277 h 762985"/>
              <a:gd name="connsiteX1599" fmla="*/ 581977 w 807572"/>
              <a:gd name="connsiteY1599" fmla="*/ 274883 h 762985"/>
              <a:gd name="connsiteX1600" fmla="*/ 581862 w 807572"/>
              <a:gd name="connsiteY1600" fmla="*/ 272457 h 762985"/>
              <a:gd name="connsiteX1601" fmla="*/ 578918 w 807572"/>
              <a:gd name="connsiteY1601" fmla="*/ 272385 h 762985"/>
              <a:gd name="connsiteX1602" fmla="*/ 580530 w 807572"/>
              <a:gd name="connsiteY1602" fmla="*/ 272608 h 762985"/>
              <a:gd name="connsiteX1603" fmla="*/ 580861 w 807572"/>
              <a:gd name="connsiteY1603" fmla="*/ 273796 h 762985"/>
              <a:gd name="connsiteX1604" fmla="*/ 579573 w 807572"/>
              <a:gd name="connsiteY1604" fmla="*/ 274760 h 762985"/>
              <a:gd name="connsiteX1605" fmla="*/ 578472 w 807572"/>
              <a:gd name="connsiteY1605" fmla="*/ 274077 h 762985"/>
              <a:gd name="connsiteX1606" fmla="*/ 578263 w 807572"/>
              <a:gd name="connsiteY1606" fmla="*/ 275322 h 762985"/>
              <a:gd name="connsiteX1607" fmla="*/ 577442 w 807572"/>
              <a:gd name="connsiteY1607" fmla="*/ 275005 h 762985"/>
              <a:gd name="connsiteX1608" fmla="*/ 577630 w 807572"/>
              <a:gd name="connsiteY1608" fmla="*/ 273357 h 762985"/>
              <a:gd name="connsiteX1609" fmla="*/ 575787 w 807572"/>
              <a:gd name="connsiteY1609" fmla="*/ 273976 h 762985"/>
              <a:gd name="connsiteX1610" fmla="*/ 577342 w 807572"/>
              <a:gd name="connsiteY1610" fmla="*/ 272982 h 762985"/>
              <a:gd name="connsiteX1611" fmla="*/ 576507 w 807572"/>
              <a:gd name="connsiteY1611" fmla="*/ 272263 h 762985"/>
              <a:gd name="connsiteX1612" fmla="*/ 578918 w 807572"/>
              <a:gd name="connsiteY1612" fmla="*/ 272385 h 762985"/>
              <a:gd name="connsiteX1613" fmla="*/ 574873 w 807572"/>
              <a:gd name="connsiteY1613" fmla="*/ 271622 h 762985"/>
              <a:gd name="connsiteX1614" fmla="*/ 575960 w 807572"/>
              <a:gd name="connsiteY1614" fmla="*/ 271903 h 762985"/>
              <a:gd name="connsiteX1615" fmla="*/ 575182 w 807572"/>
              <a:gd name="connsiteY1615" fmla="*/ 272399 h 762985"/>
              <a:gd name="connsiteX1616" fmla="*/ 574182 w 807572"/>
              <a:gd name="connsiteY1616" fmla="*/ 273738 h 762985"/>
              <a:gd name="connsiteX1617" fmla="*/ 574124 w 807572"/>
              <a:gd name="connsiteY1617" fmla="*/ 272522 h 762985"/>
              <a:gd name="connsiteX1618" fmla="*/ 574873 w 807572"/>
              <a:gd name="connsiteY1618" fmla="*/ 271622 h 762985"/>
              <a:gd name="connsiteX1619" fmla="*/ 607415 w 807572"/>
              <a:gd name="connsiteY1619" fmla="*/ 248371 h 762985"/>
              <a:gd name="connsiteX1620" fmla="*/ 606428 w 807572"/>
              <a:gd name="connsiteY1620" fmla="*/ 248839 h 762985"/>
              <a:gd name="connsiteX1621" fmla="*/ 606277 w 807572"/>
              <a:gd name="connsiteY1621" fmla="*/ 248033 h 762985"/>
              <a:gd name="connsiteX1622" fmla="*/ 607415 w 807572"/>
              <a:gd name="connsiteY1622" fmla="*/ 248371 h 762985"/>
              <a:gd name="connsiteX1623" fmla="*/ 593810 w 807572"/>
              <a:gd name="connsiteY1623" fmla="*/ 257765 h 762985"/>
              <a:gd name="connsiteX1624" fmla="*/ 594811 w 807572"/>
              <a:gd name="connsiteY1624" fmla="*/ 258356 h 762985"/>
              <a:gd name="connsiteX1625" fmla="*/ 593263 w 807572"/>
              <a:gd name="connsiteY1625" fmla="*/ 258802 h 762985"/>
              <a:gd name="connsiteX1626" fmla="*/ 593810 w 807572"/>
              <a:gd name="connsiteY1626" fmla="*/ 257765 h 762985"/>
              <a:gd name="connsiteX1627" fmla="*/ 587030 w 807572"/>
              <a:gd name="connsiteY1627" fmla="*/ 241332 h 762985"/>
              <a:gd name="connsiteX1628" fmla="*/ 587332 w 807572"/>
              <a:gd name="connsiteY1628" fmla="*/ 242116 h 762985"/>
              <a:gd name="connsiteX1629" fmla="*/ 586836 w 807572"/>
              <a:gd name="connsiteY1629" fmla="*/ 242980 h 762985"/>
              <a:gd name="connsiteX1630" fmla="*/ 587030 w 807572"/>
              <a:gd name="connsiteY1630" fmla="*/ 241332 h 762985"/>
              <a:gd name="connsiteX1631" fmla="*/ 585741 w 807572"/>
              <a:gd name="connsiteY1631" fmla="*/ 242289 h 762985"/>
              <a:gd name="connsiteX1632" fmla="*/ 585338 w 807572"/>
              <a:gd name="connsiteY1632" fmla="*/ 243412 h 762985"/>
              <a:gd name="connsiteX1633" fmla="*/ 584057 w 807572"/>
              <a:gd name="connsiteY1633" fmla="*/ 243268 h 762985"/>
              <a:gd name="connsiteX1634" fmla="*/ 585741 w 807572"/>
              <a:gd name="connsiteY1634" fmla="*/ 242289 h 762985"/>
              <a:gd name="connsiteX1635" fmla="*/ 583553 w 807572"/>
              <a:gd name="connsiteY1635" fmla="*/ 243210 h 762985"/>
              <a:gd name="connsiteX1636" fmla="*/ 580120 w 807572"/>
              <a:gd name="connsiteY1636" fmla="*/ 242822 h 762985"/>
              <a:gd name="connsiteX1637" fmla="*/ 583553 w 807572"/>
              <a:gd name="connsiteY1637" fmla="*/ 243210 h 762985"/>
              <a:gd name="connsiteX1638" fmla="*/ 579551 w 807572"/>
              <a:gd name="connsiteY1638" fmla="*/ 241368 h 762985"/>
              <a:gd name="connsiteX1639" fmla="*/ 578774 w 807572"/>
              <a:gd name="connsiteY1639" fmla="*/ 241864 h 762985"/>
              <a:gd name="connsiteX1640" fmla="*/ 579472 w 807572"/>
              <a:gd name="connsiteY1640" fmla="*/ 242757 h 762985"/>
              <a:gd name="connsiteX1641" fmla="*/ 577327 w 807572"/>
              <a:gd name="connsiteY1641" fmla="*/ 242512 h 762985"/>
              <a:gd name="connsiteX1642" fmla="*/ 577428 w 807572"/>
              <a:gd name="connsiteY1642" fmla="*/ 241612 h 762985"/>
              <a:gd name="connsiteX1643" fmla="*/ 579551 w 807572"/>
              <a:gd name="connsiteY1643" fmla="*/ 241368 h 762985"/>
              <a:gd name="connsiteX1644" fmla="*/ 577327 w 807572"/>
              <a:gd name="connsiteY1644" fmla="*/ 239582 h 762985"/>
              <a:gd name="connsiteX1645" fmla="*/ 576816 w 807572"/>
              <a:gd name="connsiteY1645" fmla="*/ 240050 h 762985"/>
              <a:gd name="connsiteX1646" fmla="*/ 577118 w 807572"/>
              <a:gd name="connsiteY1646" fmla="*/ 240828 h 762985"/>
              <a:gd name="connsiteX1647" fmla="*/ 576031 w 807572"/>
              <a:gd name="connsiteY1647" fmla="*/ 240547 h 762985"/>
              <a:gd name="connsiteX1648" fmla="*/ 577327 w 807572"/>
              <a:gd name="connsiteY1648" fmla="*/ 239582 h 762985"/>
              <a:gd name="connsiteX1649" fmla="*/ 571101 w 807572"/>
              <a:gd name="connsiteY1649" fmla="*/ 237826 h 762985"/>
              <a:gd name="connsiteX1650" fmla="*/ 571130 w 807572"/>
              <a:gd name="connsiteY1650" fmla="*/ 238661 h 762985"/>
              <a:gd name="connsiteX1651" fmla="*/ 569906 w 807572"/>
              <a:gd name="connsiteY1651" fmla="*/ 237790 h 762985"/>
              <a:gd name="connsiteX1652" fmla="*/ 571101 w 807572"/>
              <a:gd name="connsiteY1652" fmla="*/ 237826 h 762985"/>
              <a:gd name="connsiteX1653" fmla="*/ 601016 w 807572"/>
              <a:gd name="connsiteY1653" fmla="*/ 226705 h 762985"/>
              <a:gd name="connsiteX1654" fmla="*/ 600850 w 807572"/>
              <a:gd name="connsiteY1654" fmla="*/ 228756 h 762985"/>
              <a:gd name="connsiteX1655" fmla="*/ 600317 w 807572"/>
              <a:gd name="connsiteY1655" fmla="*/ 228814 h 762985"/>
              <a:gd name="connsiteX1656" fmla="*/ 600029 w 807572"/>
              <a:gd name="connsiteY1656" fmla="*/ 228447 h 762985"/>
              <a:gd name="connsiteX1657" fmla="*/ 601016 w 807572"/>
              <a:gd name="connsiteY1657" fmla="*/ 226705 h 762985"/>
              <a:gd name="connsiteX1658" fmla="*/ 596956 w 807572"/>
              <a:gd name="connsiteY1658" fmla="*/ 225538 h 762985"/>
              <a:gd name="connsiteX1659" fmla="*/ 593249 w 807572"/>
              <a:gd name="connsiteY1659" fmla="*/ 226374 h 762985"/>
              <a:gd name="connsiteX1660" fmla="*/ 596956 w 807572"/>
              <a:gd name="connsiteY1660" fmla="*/ 225538 h 762985"/>
              <a:gd name="connsiteX1661" fmla="*/ 591845 w 807572"/>
              <a:gd name="connsiteY1661" fmla="*/ 224905 h 762985"/>
              <a:gd name="connsiteX1662" fmla="*/ 590291 w 807572"/>
              <a:gd name="connsiteY1662" fmla="*/ 225891 h 762985"/>
              <a:gd name="connsiteX1663" fmla="*/ 591845 w 807572"/>
              <a:gd name="connsiteY1663" fmla="*/ 224905 h 762985"/>
              <a:gd name="connsiteX1664" fmla="*/ 577557 w 807572"/>
              <a:gd name="connsiteY1664" fmla="*/ 222458 h 762985"/>
              <a:gd name="connsiteX1665" fmla="*/ 576003 w 807572"/>
              <a:gd name="connsiteY1665" fmla="*/ 223444 h 762985"/>
              <a:gd name="connsiteX1666" fmla="*/ 577557 w 807572"/>
              <a:gd name="connsiteY1666" fmla="*/ 222458 h 762985"/>
              <a:gd name="connsiteX1667" fmla="*/ 569388 w 807572"/>
              <a:gd name="connsiteY1667" fmla="*/ 237776 h 762985"/>
              <a:gd name="connsiteX1668" fmla="*/ 567408 w 807572"/>
              <a:gd name="connsiteY1668" fmla="*/ 239086 h 762985"/>
              <a:gd name="connsiteX1669" fmla="*/ 567884 w 807572"/>
              <a:gd name="connsiteY1669" fmla="*/ 237819 h 762985"/>
              <a:gd name="connsiteX1670" fmla="*/ 565069 w 807572"/>
              <a:gd name="connsiteY1670" fmla="*/ 237833 h 762985"/>
              <a:gd name="connsiteX1671" fmla="*/ 565249 w 807572"/>
              <a:gd name="connsiteY1671" fmla="*/ 237725 h 762985"/>
              <a:gd name="connsiteX1672" fmla="*/ 569388 w 807572"/>
              <a:gd name="connsiteY1672" fmla="*/ 237776 h 762985"/>
              <a:gd name="connsiteX1673" fmla="*/ 565177 w 807572"/>
              <a:gd name="connsiteY1673" fmla="*/ 231585 h 762985"/>
              <a:gd name="connsiteX1674" fmla="*/ 567344 w 807572"/>
              <a:gd name="connsiteY1674" fmla="*/ 229843 h 762985"/>
              <a:gd name="connsiteX1675" fmla="*/ 565177 w 807572"/>
              <a:gd name="connsiteY1675" fmla="*/ 231585 h 762985"/>
              <a:gd name="connsiteX1676" fmla="*/ 567063 w 807572"/>
              <a:gd name="connsiteY1676" fmla="*/ 220802 h 762985"/>
              <a:gd name="connsiteX1677" fmla="*/ 568366 w 807572"/>
              <a:gd name="connsiteY1677" fmla="*/ 220248 h 762985"/>
              <a:gd name="connsiteX1678" fmla="*/ 568179 w 807572"/>
              <a:gd name="connsiteY1678" fmla="*/ 221889 h 762985"/>
              <a:gd name="connsiteX1679" fmla="*/ 570244 w 807572"/>
              <a:gd name="connsiteY1679" fmla="*/ 220435 h 762985"/>
              <a:gd name="connsiteX1680" fmla="*/ 568970 w 807572"/>
              <a:gd name="connsiteY1680" fmla="*/ 221795 h 762985"/>
              <a:gd name="connsiteX1681" fmla="*/ 570950 w 807572"/>
              <a:gd name="connsiteY1681" fmla="*/ 224020 h 762985"/>
              <a:gd name="connsiteX1682" fmla="*/ 569373 w 807572"/>
              <a:gd name="connsiteY1682" fmla="*/ 224596 h 762985"/>
              <a:gd name="connsiteX1683" fmla="*/ 568726 w 807572"/>
              <a:gd name="connsiteY1683" fmla="*/ 222234 h 762985"/>
              <a:gd name="connsiteX1684" fmla="*/ 566962 w 807572"/>
              <a:gd name="connsiteY1684" fmla="*/ 224473 h 762985"/>
              <a:gd name="connsiteX1685" fmla="*/ 567063 w 807572"/>
              <a:gd name="connsiteY1685" fmla="*/ 220802 h 762985"/>
              <a:gd name="connsiteX1686" fmla="*/ 565789 w 807572"/>
              <a:gd name="connsiteY1686" fmla="*/ 222163 h 762985"/>
              <a:gd name="connsiteX1687" fmla="*/ 566833 w 807572"/>
              <a:gd name="connsiteY1687" fmla="*/ 221637 h 762985"/>
              <a:gd name="connsiteX1688" fmla="*/ 566437 w 807572"/>
              <a:gd name="connsiteY1688" fmla="*/ 224538 h 762985"/>
              <a:gd name="connsiteX1689" fmla="*/ 565047 w 807572"/>
              <a:gd name="connsiteY1689" fmla="*/ 223473 h 762985"/>
              <a:gd name="connsiteX1690" fmla="*/ 565789 w 807572"/>
              <a:gd name="connsiteY1690" fmla="*/ 222163 h 762985"/>
              <a:gd name="connsiteX1691" fmla="*/ 549421 w 807572"/>
              <a:gd name="connsiteY1691" fmla="*/ 242764 h 762985"/>
              <a:gd name="connsiteX1692" fmla="*/ 552300 w 807572"/>
              <a:gd name="connsiteY1692" fmla="*/ 241619 h 762985"/>
              <a:gd name="connsiteX1693" fmla="*/ 549421 w 807572"/>
              <a:gd name="connsiteY1693" fmla="*/ 242764 h 762985"/>
              <a:gd name="connsiteX1694" fmla="*/ 549838 w 807572"/>
              <a:gd name="connsiteY1694" fmla="*/ 240662 h 762985"/>
              <a:gd name="connsiteX1695" fmla="*/ 550810 w 807572"/>
              <a:gd name="connsiteY1695" fmla="*/ 240381 h 762985"/>
              <a:gd name="connsiteX1696" fmla="*/ 550673 w 807572"/>
              <a:gd name="connsiteY1696" fmla="*/ 240993 h 762985"/>
              <a:gd name="connsiteX1697" fmla="*/ 549838 w 807572"/>
              <a:gd name="connsiteY1697" fmla="*/ 240662 h 762985"/>
              <a:gd name="connsiteX1698" fmla="*/ 552667 w 807572"/>
              <a:gd name="connsiteY1698" fmla="*/ 243613 h 762985"/>
              <a:gd name="connsiteX1699" fmla="*/ 553056 w 807572"/>
              <a:gd name="connsiteY1699" fmla="*/ 241490 h 762985"/>
              <a:gd name="connsiteX1700" fmla="*/ 554258 w 807572"/>
              <a:gd name="connsiteY1700" fmla="*/ 243174 h 762985"/>
              <a:gd name="connsiteX1701" fmla="*/ 554258 w 807572"/>
              <a:gd name="connsiteY1701" fmla="*/ 243426 h 762985"/>
              <a:gd name="connsiteX1702" fmla="*/ 552667 w 807572"/>
              <a:gd name="connsiteY1702" fmla="*/ 243613 h 762985"/>
              <a:gd name="connsiteX1703" fmla="*/ 554474 w 807572"/>
              <a:gd name="connsiteY1703" fmla="*/ 247889 h 762985"/>
              <a:gd name="connsiteX1704" fmla="*/ 557007 w 807572"/>
              <a:gd name="connsiteY1704" fmla="*/ 250445 h 762985"/>
              <a:gd name="connsiteX1705" fmla="*/ 554474 w 807572"/>
              <a:gd name="connsiteY1705" fmla="*/ 247889 h 762985"/>
              <a:gd name="connsiteX1706" fmla="*/ 561333 w 807572"/>
              <a:gd name="connsiteY1706" fmla="*/ 278871 h 762985"/>
              <a:gd name="connsiteX1707" fmla="*/ 560189 w 807572"/>
              <a:gd name="connsiteY1707" fmla="*/ 277366 h 762985"/>
              <a:gd name="connsiteX1708" fmla="*/ 561333 w 807572"/>
              <a:gd name="connsiteY1708" fmla="*/ 278871 h 762985"/>
              <a:gd name="connsiteX1709" fmla="*/ 565177 w 807572"/>
              <a:gd name="connsiteY1709" fmla="*/ 275581 h 762985"/>
              <a:gd name="connsiteX1710" fmla="*/ 565047 w 807572"/>
              <a:gd name="connsiteY1710" fmla="*/ 278446 h 762985"/>
              <a:gd name="connsiteX1711" fmla="*/ 562600 w 807572"/>
              <a:gd name="connsiteY1711" fmla="*/ 277503 h 762985"/>
              <a:gd name="connsiteX1712" fmla="*/ 565177 w 807572"/>
              <a:gd name="connsiteY1712" fmla="*/ 275581 h 762985"/>
              <a:gd name="connsiteX1713" fmla="*/ 564587 w 807572"/>
              <a:gd name="connsiteY1713" fmla="*/ 230448 h 762985"/>
              <a:gd name="connsiteX1714" fmla="*/ 564536 w 807572"/>
              <a:gd name="connsiteY1714" fmla="*/ 232168 h 762985"/>
              <a:gd name="connsiteX1715" fmla="*/ 564126 w 807572"/>
              <a:gd name="connsiteY1715" fmla="*/ 232528 h 762985"/>
              <a:gd name="connsiteX1716" fmla="*/ 562895 w 807572"/>
              <a:gd name="connsiteY1716" fmla="*/ 232982 h 762985"/>
              <a:gd name="connsiteX1717" fmla="*/ 561513 w 807572"/>
              <a:gd name="connsiteY1717" fmla="*/ 232974 h 762985"/>
              <a:gd name="connsiteX1718" fmla="*/ 563845 w 807572"/>
              <a:gd name="connsiteY1718" fmla="*/ 231758 h 762985"/>
              <a:gd name="connsiteX1719" fmla="*/ 564011 w 807572"/>
              <a:gd name="connsiteY1719" fmla="*/ 229706 h 762985"/>
              <a:gd name="connsiteX1720" fmla="*/ 564587 w 807572"/>
              <a:gd name="connsiteY1720" fmla="*/ 230448 h 762985"/>
              <a:gd name="connsiteX1721" fmla="*/ 564716 w 807572"/>
              <a:gd name="connsiteY1721" fmla="*/ 238582 h 762985"/>
              <a:gd name="connsiteX1722" fmla="*/ 564529 w 807572"/>
              <a:gd name="connsiteY1722" fmla="*/ 238467 h 762985"/>
              <a:gd name="connsiteX1723" fmla="*/ 564637 w 807572"/>
              <a:gd name="connsiteY1723" fmla="*/ 238308 h 762985"/>
              <a:gd name="connsiteX1724" fmla="*/ 564716 w 807572"/>
              <a:gd name="connsiteY1724" fmla="*/ 238582 h 762985"/>
              <a:gd name="connsiteX1725" fmla="*/ 563565 w 807572"/>
              <a:gd name="connsiteY1725" fmla="*/ 220385 h 762985"/>
              <a:gd name="connsiteX1726" fmla="*/ 563622 w 807572"/>
              <a:gd name="connsiteY1726" fmla="*/ 221601 h 762985"/>
              <a:gd name="connsiteX1727" fmla="*/ 562823 w 807572"/>
              <a:gd name="connsiteY1727" fmla="*/ 221687 h 762985"/>
              <a:gd name="connsiteX1728" fmla="*/ 562269 w 807572"/>
              <a:gd name="connsiteY1728" fmla="*/ 221349 h 762985"/>
              <a:gd name="connsiteX1729" fmla="*/ 563565 w 807572"/>
              <a:gd name="connsiteY1729" fmla="*/ 220385 h 762985"/>
              <a:gd name="connsiteX1730" fmla="*/ 564479 w 807572"/>
              <a:gd name="connsiteY1730" fmla="*/ 222724 h 762985"/>
              <a:gd name="connsiteX1731" fmla="*/ 563759 w 807572"/>
              <a:gd name="connsiteY1731" fmla="*/ 224430 h 762985"/>
              <a:gd name="connsiteX1732" fmla="*/ 562636 w 807572"/>
              <a:gd name="connsiteY1732" fmla="*/ 223336 h 762985"/>
              <a:gd name="connsiteX1733" fmla="*/ 562104 w 807572"/>
              <a:gd name="connsiteY1733" fmla="*/ 223401 h 762985"/>
              <a:gd name="connsiteX1734" fmla="*/ 564479 w 807572"/>
              <a:gd name="connsiteY1734" fmla="*/ 222724 h 762985"/>
              <a:gd name="connsiteX1735" fmla="*/ 562118 w 807572"/>
              <a:gd name="connsiteY1735" fmla="*/ 229102 h 762985"/>
              <a:gd name="connsiteX1736" fmla="*/ 562176 w 807572"/>
              <a:gd name="connsiteY1736" fmla="*/ 230318 h 762985"/>
              <a:gd name="connsiteX1737" fmla="*/ 561110 w 807572"/>
              <a:gd name="connsiteY1737" fmla="*/ 230441 h 762985"/>
              <a:gd name="connsiteX1738" fmla="*/ 561492 w 807572"/>
              <a:gd name="connsiteY1738" fmla="*/ 232838 h 762985"/>
              <a:gd name="connsiteX1739" fmla="*/ 561233 w 807572"/>
              <a:gd name="connsiteY1739" fmla="*/ 232816 h 762985"/>
              <a:gd name="connsiteX1740" fmla="*/ 560513 w 807572"/>
              <a:gd name="connsiteY1740" fmla="*/ 232362 h 762985"/>
              <a:gd name="connsiteX1741" fmla="*/ 560246 w 807572"/>
              <a:gd name="connsiteY1741" fmla="*/ 232075 h 762985"/>
              <a:gd name="connsiteX1742" fmla="*/ 560534 w 807572"/>
              <a:gd name="connsiteY1742" fmla="*/ 229685 h 762985"/>
              <a:gd name="connsiteX1743" fmla="*/ 562118 w 807572"/>
              <a:gd name="connsiteY1743" fmla="*/ 229102 h 762985"/>
              <a:gd name="connsiteX1744" fmla="*/ 559966 w 807572"/>
              <a:gd name="connsiteY1744" fmla="*/ 231765 h 762985"/>
              <a:gd name="connsiteX1745" fmla="*/ 558944 w 807572"/>
              <a:gd name="connsiteY1745" fmla="*/ 230671 h 762985"/>
              <a:gd name="connsiteX1746" fmla="*/ 559800 w 807572"/>
              <a:gd name="connsiteY1746" fmla="*/ 231002 h 762985"/>
              <a:gd name="connsiteX1747" fmla="*/ 558929 w 807572"/>
              <a:gd name="connsiteY1747" fmla="*/ 229469 h 762985"/>
              <a:gd name="connsiteX1748" fmla="*/ 560275 w 807572"/>
              <a:gd name="connsiteY1748" fmla="*/ 229721 h 762985"/>
              <a:gd name="connsiteX1749" fmla="*/ 559966 w 807572"/>
              <a:gd name="connsiteY1749" fmla="*/ 231765 h 762985"/>
              <a:gd name="connsiteX1750" fmla="*/ 560167 w 807572"/>
              <a:gd name="connsiteY1750" fmla="*/ 221990 h 762985"/>
              <a:gd name="connsiteX1751" fmla="*/ 558915 w 807572"/>
              <a:gd name="connsiteY1751" fmla="*/ 223768 h 762985"/>
              <a:gd name="connsiteX1752" fmla="*/ 558303 w 807572"/>
              <a:gd name="connsiteY1752" fmla="*/ 222206 h 762985"/>
              <a:gd name="connsiteX1753" fmla="*/ 555928 w 807572"/>
              <a:gd name="connsiteY1753" fmla="*/ 222890 h 762985"/>
              <a:gd name="connsiteX1754" fmla="*/ 560167 w 807572"/>
              <a:gd name="connsiteY1754" fmla="*/ 221990 h 762985"/>
              <a:gd name="connsiteX1755" fmla="*/ 559224 w 807572"/>
              <a:gd name="connsiteY1755" fmla="*/ 224545 h 762985"/>
              <a:gd name="connsiteX1756" fmla="*/ 555503 w 807572"/>
              <a:gd name="connsiteY1756" fmla="*/ 224970 h 762985"/>
              <a:gd name="connsiteX1757" fmla="*/ 559224 w 807572"/>
              <a:gd name="connsiteY1757" fmla="*/ 224545 h 762985"/>
              <a:gd name="connsiteX1758" fmla="*/ 558677 w 807572"/>
              <a:gd name="connsiteY1758" fmla="*/ 229901 h 762985"/>
              <a:gd name="connsiteX1759" fmla="*/ 558418 w 807572"/>
              <a:gd name="connsiteY1759" fmla="*/ 230261 h 762985"/>
              <a:gd name="connsiteX1760" fmla="*/ 557555 w 807572"/>
              <a:gd name="connsiteY1760" fmla="*/ 229584 h 762985"/>
              <a:gd name="connsiteX1761" fmla="*/ 558677 w 807572"/>
              <a:gd name="connsiteY1761" fmla="*/ 229901 h 762985"/>
              <a:gd name="connsiteX1762" fmla="*/ 554863 w 807572"/>
              <a:gd name="connsiteY1762" fmla="*/ 244204 h 762985"/>
              <a:gd name="connsiteX1763" fmla="*/ 554891 w 807572"/>
              <a:gd name="connsiteY1763" fmla="*/ 244254 h 762985"/>
              <a:gd name="connsiteX1764" fmla="*/ 557123 w 807572"/>
              <a:gd name="connsiteY1764" fmla="*/ 244024 h 762985"/>
              <a:gd name="connsiteX1765" fmla="*/ 557403 w 807572"/>
              <a:gd name="connsiteY1765" fmla="*/ 243743 h 762985"/>
              <a:gd name="connsiteX1766" fmla="*/ 560988 w 807572"/>
              <a:gd name="connsiteY1766" fmla="*/ 244139 h 762985"/>
              <a:gd name="connsiteX1767" fmla="*/ 560952 w 807572"/>
              <a:gd name="connsiteY1767" fmla="*/ 243491 h 762985"/>
              <a:gd name="connsiteX1768" fmla="*/ 561902 w 807572"/>
              <a:gd name="connsiteY1768" fmla="*/ 243772 h 762985"/>
              <a:gd name="connsiteX1769" fmla="*/ 563010 w 807572"/>
              <a:gd name="connsiteY1769" fmla="*/ 245298 h 762985"/>
              <a:gd name="connsiteX1770" fmla="*/ 561852 w 807572"/>
              <a:gd name="connsiteY1770" fmla="*/ 245427 h 762985"/>
              <a:gd name="connsiteX1771" fmla="*/ 564076 w 807572"/>
              <a:gd name="connsiteY1771" fmla="*/ 247213 h 762985"/>
              <a:gd name="connsiteX1772" fmla="*/ 560232 w 807572"/>
              <a:gd name="connsiteY1772" fmla="*/ 245204 h 762985"/>
              <a:gd name="connsiteX1773" fmla="*/ 562535 w 807572"/>
              <a:gd name="connsiteY1773" fmla="*/ 248609 h 762985"/>
              <a:gd name="connsiteX1774" fmla="*/ 559750 w 807572"/>
              <a:gd name="connsiteY1774" fmla="*/ 251776 h 762985"/>
              <a:gd name="connsiteX1775" fmla="*/ 563615 w 807572"/>
              <a:gd name="connsiteY1775" fmla="*/ 248897 h 762985"/>
              <a:gd name="connsiteX1776" fmla="*/ 564911 w 807572"/>
              <a:gd name="connsiteY1776" fmla="*/ 250265 h 762985"/>
              <a:gd name="connsiteX1777" fmla="*/ 564558 w 807572"/>
              <a:gd name="connsiteY1777" fmla="*/ 251668 h 762985"/>
              <a:gd name="connsiteX1778" fmla="*/ 562413 w 807572"/>
              <a:gd name="connsiteY1778" fmla="*/ 251474 h 762985"/>
              <a:gd name="connsiteX1779" fmla="*/ 561816 w 807572"/>
              <a:gd name="connsiteY1779" fmla="*/ 252676 h 762985"/>
              <a:gd name="connsiteX1780" fmla="*/ 557346 w 807572"/>
              <a:gd name="connsiteY1780" fmla="*/ 252280 h 762985"/>
              <a:gd name="connsiteX1781" fmla="*/ 557303 w 807572"/>
              <a:gd name="connsiteY1781" fmla="*/ 250833 h 762985"/>
              <a:gd name="connsiteX1782" fmla="*/ 559469 w 807572"/>
              <a:gd name="connsiteY1782" fmla="*/ 251402 h 762985"/>
              <a:gd name="connsiteX1783" fmla="*/ 559433 w 807572"/>
              <a:gd name="connsiteY1783" fmla="*/ 250596 h 762985"/>
              <a:gd name="connsiteX1784" fmla="*/ 558764 w 807572"/>
              <a:gd name="connsiteY1784" fmla="*/ 247824 h 762985"/>
              <a:gd name="connsiteX1785" fmla="*/ 559109 w 807572"/>
              <a:gd name="connsiteY1785" fmla="*/ 249415 h 762985"/>
              <a:gd name="connsiteX1786" fmla="*/ 560664 w 807572"/>
              <a:gd name="connsiteY1786" fmla="*/ 248422 h 762985"/>
              <a:gd name="connsiteX1787" fmla="*/ 558382 w 807572"/>
              <a:gd name="connsiteY1787" fmla="*/ 245420 h 762985"/>
              <a:gd name="connsiteX1788" fmla="*/ 557684 w 807572"/>
              <a:gd name="connsiteY1788" fmla="*/ 247536 h 762985"/>
              <a:gd name="connsiteX1789" fmla="*/ 557274 w 807572"/>
              <a:gd name="connsiteY1789" fmla="*/ 244729 h 762985"/>
              <a:gd name="connsiteX1790" fmla="*/ 556597 w 807572"/>
              <a:gd name="connsiteY1790" fmla="*/ 247249 h 762985"/>
              <a:gd name="connsiteX1791" fmla="*/ 555964 w 807572"/>
              <a:gd name="connsiteY1791" fmla="*/ 245283 h 762985"/>
              <a:gd name="connsiteX1792" fmla="*/ 554596 w 807572"/>
              <a:gd name="connsiteY1792" fmla="*/ 244628 h 762985"/>
              <a:gd name="connsiteX1793" fmla="*/ 554863 w 807572"/>
              <a:gd name="connsiteY1793" fmla="*/ 244204 h 762985"/>
              <a:gd name="connsiteX1794" fmla="*/ 550536 w 807572"/>
              <a:gd name="connsiteY1794" fmla="*/ 221867 h 762985"/>
              <a:gd name="connsiteX1795" fmla="*/ 552055 w 807572"/>
              <a:gd name="connsiteY1795" fmla="*/ 220061 h 762985"/>
              <a:gd name="connsiteX1796" fmla="*/ 553423 w 807572"/>
              <a:gd name="connsiteY1796" fmla="*/ 220723 h 762985"/>
              <a:gd name="connsiteX1797" fmla="*/ 554524 w 807572"/>
              <a:gd name="connsiteY1797" fmla="*/ 221414 h 762985"/>
              <a:gd name="connsiteX1798" fmla="*/ 551962 w 807572"/>
              <a:gd name="connsiteY1798" fmla="*/ 223739 h 762985"/>
              <a:gd name="connsiteX1799" fmla="*/ 548960 w 807572"/>
              <a:gd name="connsiteY1799" fmla="*/ 222458 h 762985"/>
              <a:gd name="connsiteX1800" fmla="*/ 549169 w 807572"/>
              <a:gd name="connsiteY1800" fmla="*/ 221205 h 762985"/>
              <a:gd name="connsiteX1801" fmla="*/ 550536 w 807572"/>
              <a:gd name="connsiteY1801" fmla="*/ 221867 h 762985"/>
              <a:gd name="connsiteX1802" fmla="*/ 549356 w 807572"/>
              <a:gd name="connsiteY1802" fmla="*/ 219564 h 762985"/>
              <a:gd name="connsiteX1803" fmla="*/ 548125 w 807572"/>
              <a:gd name="connsiteY1803" fmla="*/ 221738 h 762985"/>
              <a:gd name="connsiteX1804" fmla="*/ 547765 w 807572"/>
              <a:gd name="connsiteY1804" fmla="*/ 219744 h 762985"/>
              <a:gd name="connsiteX1805" fmla="*/ 549356 w 807572"/>
              <a:gd name="connsiteY1805" fmla="*/ 219564 h 762985"/>
              <a:gd name="connsiteX1806" fmla="*/ 547636 w 807572"/>
              <a:gd name="connsiteY1806" fmla="*/ 222609 h 762985"/>
              <a:gd name="connsiteX1807" fmla="*/ 546858 w 807572"/>
              <a:gd name="connsiteY1807" fmla="*/ 223105 h 762985"/>
              <a:gd name="connsiteX1808" fmla="*/ 547636 w 807572"/>
              <a:gd name="connsiteY1808" fmla="*/ 222609 h 762985"/>
              <a:gd name="connsiteX1809" fmla="*/ 545879 w 807572"/>
              <a:gd name="connsiteY1809" fmla="*/ 246831 h 762985"/>
              <a:gd name="connsiteX1810" fmla="*/ 548046 w 807572"/>
              <a:gd name="connsiteY1810" fmla="*/ 247400 h 762985"/>
              <a:gd name="connsiteX1811" fmla="*/ 544382 w 807572"/>
              <a:gd name="connsiteY1811" fmla="*/ 249041 h 762985"/>
              <a:gd name="connsiteX1812" fmla="*/ 545879 w 807572"/>
              <a:gd name="connsiteY1812" fmla="*/ 246831 h 762985"/>
              <a:gd name="connsiteX1813" fmla="*/ 545347 w 807572"/>
              <a:gd name="connsiteY1813" fmla="*/ 246896 h 762985"/>
              <a:gd name="connsiteX1814" fmla="*/ 542957 w 807572"/>
              <a:gd name="connsiteY1814" fmla="*/ 247169 h 762985"/>
              <a:gd name="connsiteX1815" fmla="*/ 545347 w 807572"/>
              <a:gd name="connsiteY1815" fmla="*/ 246896 h 762985"/>
              <a:gd name="connsiteX1816" fmla="*/ 531268 w 807572"/>
              <a:gd name="connsiteY1816" fmla="*/ 199229 h 762985"/>
              <a:gd name="connsiteX1817" fmla="*/ 531131 w 807572"/>
              <a:gd name="connsiteY1817" fmla="*/ 200201 h 762985"/>
              <a:gd name="connsiteX1818" fmla="*/ 530699 w 807572"/>
              <a:gd name="connsiteY1818" fmla="*/ 199531 h 762985"/>
              <a:gd name="connsiteX1819" fmla="*/ 531268 w 807572"/>
              <a:gd name="connsiteY1819" fmla="*/ 199229 h 762985"/>
              <a:gd name="connsiteX1820" fmla="*/ 515965 w 807572"/>
              <a:gd name="connsiteY1820" fmla="*/ 203245 h 762985"/>
              <a:gd name="connsiteX1821" fmla="*/ 516721 w 807572"/>
              <a:gd name="connsiteY1821" fmla="*/ 203224 h 762985"/>
              <a:gd name="connsiteX1822" fmla="*/ 515706 w 807572"/>
              <a:gd name="connsiteY1822" fmla="*/ 203440 h 762985"/>
              <a:gd name="connsiteX1823" fmla="*/ 515965 w 807572"/>
              <a:gd name="connsiteY1823" fmla="*/ 203245 h 762985"/>
              <a:gd name="connsiteX1824" fmla="*/ 514979 w 807572"/>
              <a:gd name="connsiteY1824" fmla="*/ 203281 h 762985"/>
              <a:gd name="connsiteX1825" fmla="*/ 515209 w 807572"/>
              <a:gd name="connsiteY1825" fmla="*/ 204311 h 762985"/>
              <a:gd name="connsiteX1826" fmla="*/ 513971 w 807572"/>
              <a:gd name="connsiteY1826" fmla="*/ 203310 h 762985"/>
              <a:gd name="connsiteX1827" fmla="*/ 514979 w 807572"/>
              <a:gd name="connsiteY1827" fmla="*/ 203281 h 762985"/>
              <a:gd name="connsiteX1828" fmla="*/ 513186 w 807572"/>
              <a:gd name="connsiteY1828" fmla="*/ 206585 h 762985"/>
              <a:gd name="connsiteX1829" fmla="*/ 511855 w 807572"/>
              <a:gd name="connsiteY1829" fmla="*/ 206729 h 762985"/>
              <a:gd name="connsiteX1830" fmla="*/ 513186 w 807572"/>
              <a:gd name="connsiteY1830" fmla="*/ 206585 h 762985"/>
              <a:gd name="connsiteX1831" fmla="*/ 602916 w 807572"/>
              <a:gd name="connsiteY1831" fmla="*/ 183328 h 762985"/>
              <a:gd name="connsiteX1832" fmla="*/ 601512 w 807572"/>
              <a:gd name="connsiteY1832" fmla="*/ 181866 h 762985"/>
              <a:gd name="connsiteX1833" fmla="*/ 603125 w 807572"/>
              <a:gd name="connsiteY1833" fmla="*/ 182090 h 762985"/>
              <a:gd name="connsiteX1834" fmla="*/ 602916 w 807572"/>
              <a:gd name="connsiteY1834" fmla="*/ 183328 h 762985"/>
              <a:gd name="connsiteX1835" fmla="*/ 602146 w 807572"/>
              <a:gd name="connsiteY1835" fmla="*/ 178534 h 762985"/>
              <a:gd name="connsiteX1836" fmla="*/ 603816 w 807572"/>
              <a:gd name="connsiteY1836" fmla="*/ 179973 h 762985"/>
              <a:gd name="connsiteX1837" fmla="*/ 603628 w 807572"/>
              <a:gd name="connsiteY1837" fmla="*/ 181622 h 762985"/>
              <a:gd name="connsiteX1838" fmla="*/ 600951 w 807572"/>
              <a:gd name="connsiteY1838" fmla="*/ 181521 h 762985"/>
              <a:gd name="connsiteX1839" fmla="*/ 600850 w 807572"/>
              <a:gd name="connsiteY1839" fmla="*/ 179491 h 762985"/>
              <a:gd name="connsiteX1840" fmla="*/ 602146 w 807572"/>
              <a:gd name="connsiteY1840" fmla="*/ 178534 h 762985"/>
              <a:gd name="connsiteX1841" fmla="*/ 597647 w 807572"/>
              <a:gd name="connsiteY1841" fmla="*/ 179448 h 762985"/>
              <a:gd name="connsiteX1842" fmla="*/ 598525 w 807572"/>
              <a:gd name="connsiteY1842" fmla="*/ 180981 h 762985"/>
              <a:gd name="connsiteX1843" fmla="*/ 600634 w 807572"/>
              <a:gd name="connsiteY1843" fmla="*/ 180333 h 762985"/>
              <a:gd name="connsiteX1844" fmla="*/ 599878 w 807572"/>
              <a:gd name="connsiteY1844" fmla="*/ 181233 h 762985"/>
              <a:gd name="connsiteX1845" fmla="*/ 601304 w 807572"/>
              <a:gd name="connsiteY1845" fmla="*/ 183112 h 762985"/>
              <a:gd name="connsiteX1846" fmla="*/ 599137 w 807572"/>
              <a:gd name="connsiteY1846" fmla="*/ 182536 h 762985"/>
              <a:gd name="connsiteX1847" fmla="*/ 599626 w 807572"/>
              <a:gd name="connsiteY1847" fmla="*/ 181665 h 762985"/>
              <a:gd name="connsiteX1848" fmla="*/ 597647 w 807572"/>
              <a:gd name="connsiteY1848" fmla="*/ 179448 h 762985"/>
              <a:gd name="connsiteX1849" fmla="*/ 598036 w 807572"/>
              <a:gd name="connsiteY1849" fmla="*/ 181845 h 762985"/>
              <a:gd name="connsiteX1850" fmla="*/ 600274 w 807572"/>
              <a:gd name="connsiteY1850" fmla="*/ 184033 h 762985"/>
              <a:gd name="connsiteX1851" fmla="*/ 599785 w 807572"/>
              <a:gd name="connsiteY1851" fmla="*/ 184904 h 762985"/>
              <a:gd name="connsiteX1852" fmla="*/ 597273 w 807572"/>
              <a:gd name="connsiteY1852" fmla="*/ 182752 h 762985"/>
              <a:gd name="connsiteX1853" fmla="*/ 598036 w 807572"/>
              <a:gd name="connsiteY1853" fmla="*/ 181845 h 762985"/>
              <a:gd name="connsiteX1854" fmla="*/ 596625 w 807572"/>
              <a:gd name="connsiteY1854" fmla="*/ 180384 h 762985"/>
              <a:gd name="connsiteX1855" fmla="*/ 592371 w 807572"/>
              <a:gd name="connsiteY1855" fmla="*/ 180866 h 762985"/>
              <a:gd name="connsiteX1856" fmla="*/ 596625 w 807572"/>
              <a:gd name="connsiteY1856" fmla="*/ 180384 h 762985"/>
              <a:gd name="connsiteX1857" fmla="*/ 591270 w 807572"/>
              <a:gd name="connsiteY1857" fmla="*/ 180175 h 762985"/>
              <a:gd name="connsiteX1858" fmla="*/ 592090 w 807572"/>
              <a:gd name="connsiteY1858" fmla="*/ 180492 h 762985"/>
              <a:gd name="connsiteX1859" fmla="*/ 590291 w 807572"/>
              <a:gd name="connsiteY1859" fmla="*/ 181917 h 762985"/>
              <a:gd name="connsiteX1860" fmla="*/ 591270 w 807572"/>
              <a:gd name="connsiteY1860" fmla="*/ 180175 h 762985"/>
              <a:gd name="connsiteX1861" fmla="*/ 589945 w 807572"/>
              <a:gd name="connsiteY1861" fmla="*/ 180326 h 762985"/>
              <a:gd name="connsiteX1862" fmla="*/ 587613 w 807572"/>
              <a:gd name="connsiteY1862" fmla="*/ 181809 h 762985"/>
              <a:gd name="connsiteX1863" fmla="*/ 589945 w 807572"/>
              <a:gd name="connsiteY1863" fmla="*/ 180326 h 762985"/>
              <a:gd name="connsiteX1864" fmla="*/ 607472 w 807572"/>
              <a:gd name="connsiteY1864" fmla="*/ 150647 h 762985"/>
              <a:gd name="connsiteX1865" fmla="*/ 607724 w 807572"/>
              <a:gd name="connsiteY1865" fmla="*/ 150208 h 762985"/>
              <a:gd name="connsiteX1866" fmla="*/ 609603 w 807572"/>
              <a:gd name="connsiteY1866" fmla="*/ 150403 h 762985"/>
              <a:gd name="connsiteX1867" fmla="*/ 608825 w 807572"/>
              <a:gd name="connsiteY1867" fmla="*/ 150892 h 762985"/>
              <a:gd name="connsiteX1868" fmla="*/ 608329 w 807572"/>
              <a:gd name="connsiteY1868" fmla="*/ 151763 h 762985"/>
              <a:gd name="connsiteX1869" fmla="*/ 607472 w 807572"/>
              <a:gd name="connsiteY1869" fmla="*/ 150647 h 762985"/>
              <a:gd name="connsiteX1870" fmla="*/ 608732 w 807572"/>
              <a:gd name="connsiteY1870" fmla="*/ 154571 h 762985"/>
              <a:gd name="connsiteX1871" fmla="*/ 609034 w 807572"/>
              <a:gd name="connsiteY1871" fmla="*/ 155355 h 762985"/>
              <a:gd name="connsiteX1872" fmla="*/ 610042 w 807572"/>
              <a:gd name="connsiteY1872" fmla="*/ 154023 h 762985"/>
              <a:gd name="connsiteX1873" fmla="*/ 608732 w 807572"/>
              <a:gd name="connsiteY1873" fmla="*/ 154571 h 762985"/>
              <a:gd name="connsiteX1874" fmla="*/ 611222 w 807572"/>
              <a:gd name="connsiteY1874" fmla="*/ 156320 h 762985"/>
              <a:gd name="connsiteX1875" fmla="*/ 611280 w 807572"/>
              <a:gd name="connsiteY1875" fmla="*/ 157536 h 762985"/>
              <a:gd name="connsiteX1876" fmla="*/ 610114 w 807572"/>
              <a:gd name="connsiteY1876" fmla="*/ 155629 h 762985"/>
              <a:gd name="connsiteX1877" fmla="*/ 611748 w 807572"/>
              <a:gd name="connsiteY1877" fmla="*/ 156262 h 762985"/>
              <a:gd name="connsiteX1878" fmla="*/ 611222 w 807572"/>
              <a:gd name="connsiteY1878" fmla="*/ 156320 h 762985"/>
              <a:gd name="connsiteX1879" fmla="*/ 612295 w 807572"/>
              <a:gd name="connsiteY1879" fmla="*/ 150914 h 762985"/>
              <a:gd name="connsiteX1880" fmla="*/ 614404 w 807572"/>
              <a:gd name="connsiteY1880" fmla="*/ 150266 h 762985"/>
              <a:gd name="connsiteX1881" fmla="*/ 612295 w 807572"/>
              <a:gd name="connsiteY1881" fmla="*/ 150914 h 762985"/>
              <a:gd name="connsiteX1882" fmla="*/ 613036 w 807572"/>
              <a:gd name="connsiteY1882" fmla="*/ 149604 h 762985"/>
              <a:gd name="connsiteX1883" fmla="*/ 610812 w 807572"/>
              <a:gd name="connsiteY1883" fmla="*/ 147819 h 762985"/>
              <a:gd name="connsiteX1884" fmla="*/ 612158 w 807572"/>
              <a:gd name="connsiteY1884" fmla="*/ 148070 h 762985"/>
              <a:gd name="connsiteX1885" fmla="*/ 616635 w 807572"/>
              <a:gd name="connsiteY1885" fmla="*/ 146746 h 762985"/>
              <a:gd name="connsiteX1886" fmla="*/ 618312 w 807572"/>
              <a:gd name="connsiteY1886" fmla="*/ 148178 h 762985"/>
              <a:gd name="connsiteX1887" fmla="*/ 613036 w 807572"/>
              <a:gd name="connsiteY1887" fmla="*/ 149604 h 762985"/>
              <a:gd name="connsiteX1888" fmla="*/ 619104 w 807572"/>
              <a:gd name="connsiteY1888" fmla="*/ 148099 h 762985"/>
              <a:gd name="connsiteX1889" fmla="*/ 620090 w 807572"/>
              <a:gd name="connsiteY1889" fmla="*/ 146357 h 762985"/>
              <a:gd name="connsiteX1890" fmla="*/ 620457 w 807572"/>
              <a:gd name="connsiteY1890" fmla="*/ 148351 h 762985"/>
              <a:gd name="connsiteX1891" fmla="*/ 619104 w 807572"/>
              <a:gd name="connsiteY1891" fmla="*/ 148099 h 762985"/>
              <a:gd name="connsiteX1892" fmla="*/ 627669 w 807572"/>
              <a:gd name="connsiteY1892" fmla="*/ 148344 h 762985"/>
              <a:gd name="connsiteX1893" fmla="*/ 625467 w 807572"/>
              <a:gd name="connsiteY1893" fmla="*/ 146962 h 762985"/>
              <a:gd name="connsiteX1894" fmla="*/ 627669 w 807572"/>
              <a:gd name="connsiteY1894" fmla="*/ 148344 h 762985"/>
              <a:gd name="connsiteX1895" fmla="*/ 637502 w 807572"/>
              <a:gd name="connsiteY1895" fmla="*/ 136229 h 762985"/>
              <a:gd name="connsiteX1896" fmla="*/ 637639 w 807572"/>
              <a:gd name="connsiteY1896" fmla="*/ 139065 h 762985"/>
              <a:gd name="connsiteX1897" fmla="*/ 635494 w 807572"/>
              <a:gd name="connsiteY1897" fmla="*/ 138900 h 762985"/>
              <a:gd name="connsiteX1898" fmla="*/ 636235 w 807572"/>
              <a:gd name="connsiteY1898" fmla="*/ 137597 h 762985"/>
              <a:gd name="connsiteX1899" fmla="*/ 634846 w 807572"/>
              <a:gd name="connsiteY1899" fmla="*/ 136524 h 762985"/>
              <a:gd name="connsiteX1900" fmla="*/ 637502 w 807572"/>
              <a:gd name="connsiteY1900" fmla="*/ 136229 h 762985"/>
              <a:gd name="connsiteX1901" fmla="*/ 658815 w 807572"/>
              <a:gd name="connsiteY1901" fmla="*/ 129326 h 762985"/>
              <a:gd name="connsiteX1902" fmla="*/ 657275 w 807572"/>
              <a:gd name="connsiteY1902" fmla="*/ 130723 h 762985"/>
              <a:gd name="connsiteX1903" fmla="*/ 658815 w 807572"/>
              <a:gd name="connsiteY1903" fmla="*/ 129326 h 762985"/>
              <a:gd name="connsiteX1904" fmla="*/ 648615 w 807572"/>
              <a:gd name="connsiteY1904" fmla="*/ 128448 h 762985"/>
              <a:gd name="connsiteX1905" fmla="*/ 646485 w 807572"/>
              <a:gd name="connsiteY1905" fmla="*/ 128685 h 762985"/>
              <a:gd name="connsiteX1906" fmla="*/ 646406 w 807572"/>
              <a:gd name="connsiteY1906" fmla="*/ 127066 h 762985"/>
              <a:gd name="connsiteX1907" fmla="*/ 648615 w 807572"/>
              <a:gd name="connsiteY1907" fmla="*/ 128448 h 762985"/>
              <a:gd name="connsiteX1908" fmla="*/ 634112 w 807572"/>
              <a:gd name="connsiteY1908" fmla="*/ 137842 h 762985"/>
              <a:gd name="connsiteX1909" fmla="*/ 632499 w 807572"/>
              <a:gd name="connsiteY1909" fmla="*/ 137611 h 762985"/>
              <a:gd name="connsiteX1910" fmla="*/ 634112 w 807572"/>
              <a:gd name="connsiteY1910" fmla="*/ 137842 h 762985"/>
              <a:gd name="connsiteX1911" fmla="*/ 631851 w 807572"/>
              <a:gd name="connsiteY1911" fmla="*/ 129952 h 762985"/>
              <a:gd name="connsiteX1912" fmla="*/ 630297 w 807572"/>
              <a:gd name="connsiteY1912" fmla="*/ 130946 h 762985"/>
              <a:gd name="connsiteX1913" fmla="*/ 631851 w 807572"/>
              <a:gd name="connsiteY1913" fmla="*/ 129952 h 762985"/>
              <a:gd name="connsiteX1914" fmla="*/ 627425 w 807572"/>
              <a:gd name="connsiteY1914" fmla="*/ 126792 h 762985"/>
              <a:gd name="connsiteX1915" fmla="*/ 625014 w 807572"/>
              <a:gd name="connsiteY1915" fmla="*/ 126656 h 762985"/>
              <a:gd name="connsiteX1916" fmla="*/ 627425 w 807572"/>
              <a:gd name="connsiteY1916" fmla="*/ 126792 h 762985"/>
              <a:gd name="connsiteX1917" fmla="*/ 625330 w 807572"/>
              <a:gd name="connsiteY1917" fmla="*/ 166117 h 762985"/>
              <a:gd name="connsiteX1918" fmla="*/ 625201 w 807572"/>
              <a:gd name="connsiteY1918" fmla="*/ 168982 h 762985"/>
              <a:gd name="connsiteX1919" fmla="*/ 622825 w 807572"/>
              <a:gd name="connsiteY1919" fmla="*/ 169658 h 762985"/>
              <a:gd name="connsiteX1920" fmla="*/ 622321 w 807572"/>
              <a:gd name="connsiteY1920" fmla="*/ 164828 h 762985"/>
              <a:gd name="connsiteX1921" fmla="*/ 625330 w 807572"/>
              <a:gd name="connsiteY1921" fmla="*/ 166117 h 762985"/>
              <a:gd name="connsiteX1922" fmla="*/ 623804 w 807572"/>
              <a:gd name="connsiteY1922" fmla="*/ 162215 h 762985"/>
              <a:gd name="connsiteX1923" fmla="*/ 623070 w 807572"/>
              <a:gd name="connsiteY1923" fmla="*/ 163525 h 762985"/>
              <a:gd name="connsiteX1924" fmla="*/ 621724 w 807572"/>
              <a:gd name="connsiteY1924" fmla="*/ 163273 h 762985"/>
              <a:gd name="connsiteX1925" fmla="*/ 623804 w 807572"/>
              <a:gd name="connsiteY1925" fmla="*/ 162215 h 762985"/>
              <a:gd name="connsiteX1926" fmla="*/ 623099 w 807572"/>
              <a:gd name="connsiteY1926" fmla="*/ 147639 h 762985"/>
              <a:gd name="connsiteX1927" fmla="*/ 621256 w 807572"/>
              <a:gd name="connsiteY1927" fmla="*/ 148258 h 762985"/>
              <a:gd name="connsiteX1928" fmla="*/ 623099 w 807572"/>
              <a:gd name="connsiteY1928" fmla="*/ 147639 h 762985"/>
              <a:gd name="connsiteX1929" fmla="*/ 615361 w 807572"/>
              <a:gd name="connsiteY1929" fmla="*/ 137122 h 762985"/>
              <a:gd name="connsiteX1930" fmla="*/ 619082 w 807572"/>
              <a:gd name="connsiteY1930" fmla="*/ 136697 h 762985"/>
              <a:gd name="connsiteX1931" fmla="*/ 620731 w 807572"/>
              <a:gd name="connsiteY1931" fmla="*/ 137727 h 762985"/>
              <a:gd name="connsiteX1932" fmla="*/ 620277 w 807572"/>
              <a:gd name="connsiteY1932" fmla="*/ 139411 h 762985"/>
              <a:gd name="connsiteX1933" fmla="*/ 618111 w 807572"/>
              <a:gd name="connsiteY1933" fmla="*/ 138849 h 762985"/>
              <a:gd name="connsiteX1934" fmla="*/ 618053 w 807572"/>
              <a:gd name="connsiteY1934" fmla="*/ 137626 h 762985"/>
              <a:gd name="connsiteX1935" fmla="*/ 615656 w 807572"/>
              <a:gd name="connsiteY1935" fmla="*/ 137899 h 762985"/>
              <a:gd name="connsiteX1936" fmla="*/ 615433 w 807572"/>
              <a:gd name="connsiteY1936" fmla="*/ 138741 h 762985"/>
              <a:gd name="connsiteX1937" fmla="*/ 615361 w 807572"/>
              <a:gd name="connsiteY1937" fmla="*/ 137122 h 762985"/>
              <a:gd name="connsiteX1938" fmla="*/ 613792 w 807572"/>
              <a:gd name="connsiteY1938" fmla="*/ 137712 h 762985"/>
              <a:gd name="connsiteX1939" fmla="*/ 614627 w 807572"/>
              <a:gd name="connsiteY1939" fmla="*/ 138425 h 762985"/>
              <a:gd name="connsiteX1940" fmla="*/ 612561 w 807572"/>
              <a:gd name="connsiteY1940" fmla="*/ 139886 h 762985"/>
              <a:gd name="connsiteX1941" fmla="*/ 613792 w 807572"/>
              <a:gd name="connsiteY1941" fmla="*/ 137712 h 762985"/>
              <a:gd name="connsiteX1942" fmla="*/ 607335 w 807572"/>
              <a:gd name="connsiteY1942" fmla="*/ 136812 h 762985"/>
              <a:gd name="connsiteX1943" fmla="*/ 606925 w 807572"/>
              <a:gd name="connsiteY1943" fmla="*/ 139303 h 762985"/>
              <a:gd name="connsiteX1944" fmla="*/ 605478 w 807572"/>
              <a:gd name="connsiteY1944" fmla="*/ 137028 h 762985"/>
              <a:gd name="connsiteX1945" fmla="*/ 607335 w 807572"/>
              <a:gd name="connsiteY1945" fmla="*/ 136812 h 762985"/>
              <a:gd name="connsiteX1946" fmla="*/ 604946 w 807572"/>
              <a:gd name="connsiteY1946" fmla="*/ 137086 h 762985"/>
              <a:gd name="connsiteX1947" fmla="*/ 605629 w 807572"/>
              <a:gd name="connsiteY1947" fmla="*/ 140268 h 762985"/>
              <a:gd name="connsiteX1948" fmla="*/ 599893 w 807572"/>
              <a:gd name="connsiteY1948" fmla="*/ 137669 h 762985"/>
              <a:gd name="connsiteX1949" fmla="*/ 604946 w 807572"/>
              <a:gd name="connsiteY1949" fmla="*/ 137086 h 762985"/>
              <a:gd name="connsiteX1950" fmla="*/ 597812 w 807572"/>
              <a:gd name="connsiteY1950" fmla="*/ 144414 h 762985"/>
              <a:gd name="connsiteX1951" fmla="*/ 599367 w 807572"/>
              <a:gd name="connsiteY1951" fmla="*/ 143428 h 762985"/>
              <a:gd name="connsiteX1952" fmla="*/ 597812 w 807572"/>
              <a:gd name="connsiteY1952" fmla="*/ 144414 h 762985"/>
              <a:gd name="connsiteX1953" fmla="*/ 599425 w 807572"/>
              <a:gd name="connsiteY1953" fmla="*/ 138943 h 762985"/>
              <a:gd name="connsiteX1954" fmla="*/ 597812 w 807572"/>
              <a:gd name="connsiteY1954" fmla="*/ 138727 h 762985"/>
              <a:gd name="connsiteX1955" fmla="*/ 599425 w 807572"/>
              <a:gd name="connsiteY1955" fmla="*/ 138943 h 762985"/>
              <a:gd name="connsiteX1956" fmla="*/ 536918 w 807572"/>
              <a:gd name="connsiteY1956" fmla="*/ 183522 h 762985"/>
              <a:gd name="connsiteX1957" fmla="*/ 537652 w 807572"/>
              <a:gd name="connsiteY1957" fmla="*/ 182212 h 762985"/>
              <a:gd name="connsiteX1958" fmla="*/ 534500 w 807572"/>
              <a:gd name="connsiteY1958" fmla="*/ 183385 h 762985"/>
              <a:gd name="connsiteX1959" fmla="*/ 534154 w 807572"/>
              <a:gd name="connsiteY1959" fmla="*/ 181794 h 762985"/>
              <a:gd name="connsiteX1960" fmla="*/ 537854 w 807572"/>
              <a:gd name="connsiteY1960" fmla="*/ 180967 h 762985"/>
              <a:gd name="connsiteX1961" fmla="*/ 536918 w 807572"/>
              <a:gd name="connsiteY1961" fmla="*/ 183522 h 762985"/>
              <a:gd name="connsiteX1962" fmla="*/ 538494 w 807572"/>
              <a:gd name="connsiteY1962" fmla="*/ 182932 h 762985"/>
              <a:gd name="connsiteX1963" fmla="*/ 538926 w 807572"/>
              <a:gd name="connsiteY1963" fmla="*/ 180844 h 762985"/>
              <a:gd name="connsiteX1964" fmla="*/ 538494 w 807572"/>
              <a:gd name="connsiteY1964" fmla="*/ 182932 h 762985"/>
              <a:gd name="connsiteX1965" fmla="*/ 558562 w 807572"/>
              <a:gd name="connsiteY1965" fmla="*/ 161510 h 762985"/>
              <a:gd name="connsiteX1966" fmla="*/ 560117 w 807572"/>
              <a:gd name="connsiteY1966" fmla="*/ 160524 h 762985"/>
              <a:gd name="connsiteX1967" fmla="*/ 558562 w 807572"/>
              <a:gd name="connsiteY1967" fmla="*/ 161510 h 762985"/>
              <a:gd name="connsiteX1968" fmla="*/ 563673 w 807572"/>
              <a:gd name="connsiteY1968" fmla="*/ 162143 h 762985"/>
              <a:gd name="connsiteX1969" fmla="*/ 565494 w 807572"/>
              <a:gd name="connsiteY1969" fmla="*/ 161121 h 762985"/>
              <a:gd name="connsiteX1970" fmla="*/ 563673 w 807572"/>
              <a:gd name="connsiteY1970" fmla="*/ 162143 h 762985"/>
              <a:gd name="connsiteX1971" fmla="*/ 568394 w 807572"/>
              <a:gd name="connsiteY1971" fmla="*/ 160387 h 762985"/>
              <a:gd name="connsiteX1972" fmla="*/ 569841 w 807572"/>
              <a:gd name="connsiteY1972" fmla="*/ 162661 h 762985"/>
              <a:gd name="connsiteX1973" fmla="*/ 568243 w 807572"/>
              <a:gd name="connsiteY1973" fmla="*/ 162849 h 762985"/>
              <a:gd name="connsiteX1974" fmla="*/ 568394 w 807572"/>
              <a:gd name="connsiteY1974" fmla="*/ 160387 h 762985"/>
              <a:gd name="connsiteX1975" fmla="*/ 570129 w 807572"/>
              <a:gd name="connsiteY1975" fmla="*/ 163043 h 762985"/>
              <a:gd name="connsiteX1976" fmla="*/ 571950 w 807572"/>
              <a:gd name="connsiteY1976" fmla="*/ 162014 h 762985"/>
              <a:gd name="connsiteX1977" fmla="*/ 570129 w 807572"/>
              <a:gd name="connsiteY1977" fmla="*/ 163043 h 762985"/>
              <a:gd name="connsiteX1978" fmla="*/ 571857 w 807572"/>
              <a:gd name="connsiteY1978" fmla="*/ 176684 h 762985"/>
              <a:gd name="connsiteX1979" fmla="*/ 568913 w 807572"/>
              <a:gd name="connsiteY1979" fmla="*/ 176619 h 762985"/>
              <a:gd name="connsiteX1980" fmla="*/ 571857 w 807572"/>
              <a:gd name="connsiteY1980" fmla="*/ 176684 h 762985"/>
              <a:gd name="connsiteX1981" fmla="*/ 569194 w 807572"/>
              <a:gd name="connsiteY1981" fmla="*/ 160300 h 762985"/>
              <a:gd name="connsiteX1982" fmla="*/ 570568 w 807572"/>
              <a:gd name="connsiteY1982" fmla="*/ 160955 h 762985"/>
              <a:gd name="connsiteX1983" fmla="*/ 569194 w 807572"/>
              <a:gd name="connsiteY1983" fmla="*/ 160300 h 762985"/>
              <a:gd name="connsiteX1984" fmla="*/ 572425 w 807572"/>
              <a:gd name="connsiteY1984" fmla="*/ 182737 h 762985"/>
              <a:gd name="connsiteX1985" fmla="*/ 571777 w 807572"/>
              <a:gd name="connsiteY1985" fmla="*/ 180362 h 762985"/>
              <a:gd name="connsiteX1986" fmla="*/ 571245 w 807572"/>
              <a:gd name="connsiteY1986" fmla="*/ 180420 h 762985"/>
              <a:gd name="connsiteX1987" fmla="*/ 571303 w 807572"/>
              <a:gd name="connsiteY1987" fmla="*/ 181636 h 762985"/>
              <a:gd name="connsiteX1988" fmla="*/ 569935 w 807572"/>
              <a:gd name="connsiteY1988" fmla="*/ 180981 h 762985"/>
              <a:gd name="connsiteX1989" fmla="*/ 570424 w 807572"/>
              <a:gd name="connsiteY1989" fmla="*/ 180110 h 762985"/>
              <a:gd name="connsiteX1990" fmla="*/ 568589 w 807572"/>
              <a:gd name="connsiteY1990" fmla="*/ 180722 h 762985"/>
              <a:gd name="connsiteX1991" fmla="*/ 572274 w 807572"/>
              <a:gd name="connsiteY1991" fmla="*/ 179491 h 762985"/>
              <a:gd name="connsiteX1992" fmla="*/ 572425 w 807572"/>
              <a:gd name="connsiteY1992" fmla="*/ 182737 h 762985"/>
              <a:gd name="connsiteX1993" fmla="*/ 574959 w 807572"/>
              <a:gd name="connsiteY1993" fmla="*/ 180002 h 762985"/>
              <a:gd name="connsiteX1994" fmla="*/ 577881 w 807572"/>
              <a:gd name="connsiteY1994" fmla="*/ 179664 h 762985"/>
              <a:gd name="connsiteX1995" fmla="*/ 574959 w 807572"/>
              <a:gd name="connsiteY1995" fmla="*/ 180002 h 762985"/>
              <a:gd name="connsiteX1996" fmla="*/ 587685 w 807572"/>
              <a:gd name="connsiteY1996" fmla="*/ 172444 h 762985"/>
              <a:gd name="connsiteX1997" fmla="*/ 585432 w 807572"/>
              <a:gd name="connsiteY1997" fmla="*/ 175546 h 762985"/>
              <a:gd name="connsiteX1998" fmla="*/ 588275 w 807572"/>
              <a:gd name="connsiteY1998" fmla="*/ 173596 h 762985"/>
              <a:gd name="connsiteX1999" fmla="*/ 587822 w 807572"/>
              <a:gd name="connsiteY1999" fmla="*/ 175273 h 762985"/>
              <a:gd name="connsiteX2000" fmla="*/ 586469 w 807572"/>
              <a:gd name="connsiteY2000" fmla="*/ 175028 h 762985"/>
              <a:gd name="connsiteX2001" fmla="*/ 583035 w 807572"/>
              <a:gd name="connsiteY2001" fmla="*/ 175827 h 762985"/>
              <a:gd name="connsiteX2002" fmla="*/ 584612 w 807572"/>
              <a:gd name="connsiteY2002" fmla="*/ 175237 h 762985"/>
              <a:gd name="connsiteX2003" fmla="*/ 585086 w 807572"/>
              <a:gd name="connsiteY2003" fmla="*/ 173963 h 762985"/>
              <a:gd name="connsiteX2004" fmla="*/ 583474 w 807572"/>
              <a:gd name="connsiteY2004" fmla="*/ 173740 h 762985"/>
              <a:gd name="connsiteX2005" fmla="*/ 582603 w 807572"/>
              <a:gd name="connsiteY2005" fmla="*/ 172206 h 762985"/>
              <a:gd name="connsiteX2006" fmla="*/ 583949 w 807572"/>
              <a:gd name="connsiteY2006" fmla="*/ 172465 h 762985"/>
              <a:gd name="connsiteX2007" fmla="*/ 586245 w 807572"/>
              <a:gd name="connsiteY2007" fmla="*/ 170169 h 762985"/>
              <a:gd name="connsiteX2008" fmla="*/ 587685 w 807572"/>
              <a:gd name="connsiteY2008" fmla="*/ 172444 h 762985"/>
              <a:gd name="connsiteX2009" fmla="*/ 590147 w 807572"/>
              <a:gd name="connsiteY2009" fmla="*/ 146105 h 762985"/>
              <a:gd name="connsiteX2010" fmla="*/ 593638 w 807572"/>
              <a:gd name="connsiteY2010" fmla="*/ 146523 h 762985"/>
              <a:gd name="connsiteX2011" fmla="*/ 588952 w 807572"/>
              <a:gd name="connsiteY2011" fmla="*/ 149093 h 762985"/>
              <a:gd name="connsiteX2012" fmla="*/ 590147 w 807572"/>
              <a:gd name="connsiteY2012" fmla="*/ 146105 h 762985"/>
              <a:gd name="connsiteX2013" fmla="*/ 588614 w 807572"/>
              <a:gd name="connsiteY2013" fmla="*/ 147502 h 762985"/>
              <a:gd name="connsiteX2014" fmla="*/ 588693 w 807572"/>
              <a:gd name="connsiteY2014" fmla="*/ 149121 h 762985"/>
              <a:gd name="connsiteX2015" fmla="*/ 587527 w 807572"/>
              <a:gd name="connsiteY2015" fmla="*/ 147221 h 762985"/>
              <a:gd name="connsiteX2016" fmla="*/ 588614 w 807572"/>
              <a:gd name="connsiteY2016" fmla="*/ 147502 h 762985"/>
              <a:gd name="connsiteX2017" fmla="*/ 587750 w 807572"/>
              <a:gd name="connsiteY2017" fmla="*/ 162661 h 762985"/>
              <a:gd name="connsiteX2018" fmla="*/ 587318 w 807572"/>
              <a:gd name="connsiteY2018" fmla="*/ 164749 h 762985"/>
              <a:gd name="connsiteX2019" fmla="*/ 587750 w 807572"/>
              <a:gd name="connsiteY2019" fmla="*/ 162661 h 762985"/>
              <a:gd name="connsiteX2020" fmla="*/ 583445 w 807572"/>
              <a:gd name="connsiteY2020" fmla="*/ 123661 h 762985"/>
              <a:gd name="connsiteX2021" fmla="*/ 584835 w 807572"/>
              <a:gd name="connsiteY2021" fmla="*/ 124719 h 762985"/>
              <a:gd name="connsiteX2022" fmla="*/ 583445 w 807572"/>
              <a:gd name="connsiteY2022" fmla="*/ 123661 h 762985"/>
              <a:gd name="connsiteX2023" fmla="*/ 580358 w 807572"/>
              <a:gd name="connsiteY2023" fmla="*/ 170018 h 762985"/>
              <a:gd name="connsiteX2024" fmla="*/ 583388 w 807572"/>
              <a:gd name="connsiteY2024" fmla="*/ 166412 h 762985"/>
              <a:gd name="connsiteX2025" fmla="*/ 585835 w 807572"/>
              <a:gd name="connsiteY2025" fmla="*/ 167355 h 762985"/>
              <a:gd name="connsiteX2026" fmla="*/ 588167 w 807572"/>
              <a:gd name="connsiteY2026" fmla="*/ 165865 h 762985"/>
              <a:gd name="connsiteX2027" fmla="*/ 584417 w 807572"/>
              <a:gd name="connsiteY2027" fmla="*/ 171184 h 762985"/>
              <a:gd name="connsiteX2028" fmla="*/ 582560 w 807572"/>
              <a:gd name="connsiteY2028" fmla="*/ 171386 h 762985"/>
              <a:gd name="connsiteX2029" fmla="*/ 584604 w 807572"/>
              <a:gd name="connsiteY2029" fmla="*/ 169529 h 762985"/>
              <a:gd name="connsiteX2030" fmla="*/ 580127 w 807572"/>
              <a:gd name="connsiteY2030" fmla="*/ 170853 h 762985"/>
              <a:gd name="connsiteX2031" fmla="*/ 579767 w 807572"/>
              <a:gd name="connsiteY2031" fmla="*/ 168859 h 762985"/>
              <a:gd name="connsiteX2032" fmla="*/ 580358 w 807572"/>
              <a:gd name="connsiteY2032" fmla="*/ 170018 h 762985"/>
              <a:gd name="connsiteX2033" fmla="*/ 581840 w 807572"/>
              <a:gd name="connsiteY2033" fmla="*/ 173106 h 762985"/>
              <a:gd name="connsiteX2034" fmla="*/ 577039 w 807572"/>
              <a:gd name="connsiteY2034" fmla="*/ 173243 h 762985"/>
              <a:gd name="connsiteX2035" fmla="*/ 581761 w 807572"/>
              <a:gd name="connsiteY2035" fmla="*/ 171487 h 762985"/>
              <a:gd name="connsiteX2036" fmla="*/ 581840 w 807572"/>
              <a:gd name="connsiteY2036" fmla="*/ 173106 h 762985"/>
              <a:gd name="connsiteX2037" fmla="*/ 579573 w 807572"/>
              <a:gd name="connsiteY2037" fmla="*/ 170515 h 762985"/>
              <a:gd name="connsiteX2038" fmla="*/ 579515 w 807572"/>
              <a:gd name="connsiteY2038" fmla="*/ 169298 h 762985"/>
              <a:gd name="connsiteX2039" fmla="*/ 579573 w 807572"/>
              <a:gd name="connsiteY2039" fmla="*/ 170515 h 762985"/>
              <a:gd name="connsiteX2040" fmla="*/ 578860 w 807572"/>
              <a:gd name="connsiteY2040" fmla="*/ 161236 h 762985"/>
              <a:gd name="connsiteX2041" fmla="*/ 577018 w 807572"/>
              <a:gd name="connsiteY2041" fmla="*/ 161855 h 762985"/>
              <a:gd name="connsiteX2042" fmla="*/ 578860 w 807572"/>
              <a:gd name="connsiteY2042" fmla="*/ 161236 h 762985"/>
              <a:gd name="connsiteX2043" fmla="*/ 577090 w 807572"/>
              <a:gd name="connsiteY2043" fmla="*/ 168758 h 762985"/>
              <a:gd name="connsiteX2044" fmla="*/ 576938 w 807572"/>
              <a:gd name="connsiteY2044" fmla="*/ 171220 h 762985"/>
              <a:gd name="connsiteX2045" fmla="*/ 577090 w 807572"/>
              <a:gd name="connsiteY2045" fmla="*/ 168758 h 762985"/>
              <a:gd name="connsiteX2046" fmla="*/ 578464 w 807572"/>
              <a:gd name="connsiteY2046" fmla="*/ 175122 h 762985"/>
              <a:gd name="connsiteX2047" fmla="*/ 581768 w 807572"/>
              <a:gd name="connsiteY2047" fmla="*/ 177188 h 762985"/>
              <a:gd name="connsiteX2048" fmla="*/ 582279 w 807572"/>
              <a:gd name="connsiteY2048" fmla="*/ 176720 h 762985"/>
              <a:gd name="connsiteX2049" fmla="*/ 581668 w 807572"/>
              <a:gd name="connsiteY2049" fmla="*/ 175165 h 762985"/>
              <a:gd name="connsiteX2050" fmla="*/ 584158 w 807572"/>
              <a:gd name="connsiteY2050" fmla="*/ 176914 h 762985"/>
              <a:gd name="connsiteX2051" fmla="*/ 575672 w 807572"/>
              <a:gd name="connsiteY2051" fmla="*/ 178289 h 762985"/>
              <a:gd name="connsiteX2052" fmla="*/ 575117 w 807572"/>
              <a:gd name="connsiteY2052" fmla="*/ 177943 h 762985"/>
              <a:gd name="connsiteX2053" fmla="*/ 576067 w 807572"/>
              <a:gd name="connsiteY2053" fmla="*/ 175395 h 762985"/>
              <a:gd name="connsiteX2054" fmla="*/ 576658 w 807572"/>
              <a:gd name="connsiteY2054" fmla="*/ 176554 h 762985"/>
              <a:gd name="connsiteX2055" fmla="*/ 578464 w 807572"/>
              <a:gd name="connsiteY2055" fmla="*/ 175122 h 762985"/>
              <a:gd name="connsiteX2056" fmla="*/ 576650 w 807572"/>
              <a:gd name="connsiteY2056" fmla="*/ 159854 h 762985"/>
              <a:gd name="connsiteX2057" fmla="*/ 575038 w 807572"/>
              <a:gd name="connsiteY2057" fmla="*/ 159631 h 762985"/>
              <a:gd name="connsiteX2058" fmla="*/ 576650 w 807572"/>
              <a:gd name="connsiteY2058" fmla="*/ 159854 h 762985"/>
              <a:gd name="connsiteX2059" fmla="*/ 574952 w 807572"/>
              <a:gd name="connsiteY2059" fmla="*/ 174301 h 762985"/>
              <a:gd name="connsiteX2060" fmla="*/ 573664 w 807572"/>
              <a:gd name="connsiteY2060" fmla="*/ 175266 h 762985"/>
              <a:gd name="connsiteX2061" fmla="*/ 574952 w 807572"/>
              <a:gd name="connsiteY2061" fmla="*/ 174301 h 762985"/>
              <a:gd name="connsiteX2062" fmla="*/ 574470 w 807572"/>
              <a:gd name="connsiteY2062" fmla="*/ 180866 h 762985"/>
              <a:gd name="connsiteX2063" fmla="*/ 572548 w 807572"/>
              <a:gd name="connsiteY2063" fmla="*/ 179858 h 762985"/>
              <a:gd name="connsiteX2064" fmla="*/ 574470 w 807572"/>
              <a:gd name="connsiteY2064" fmla="*/ 180866 h 762985"/>
              <a:gd name="connsiteX2065" fmla="*/ 531052 w 807572"/>
              <a:gd name="connsiteY2065" fmla="*/ 150799 h 762985"/>
              <a:gd name="connsiteX2066" fmla="*/ 530973 w 807572"/>
              <a:gd name="connsiteY2066" fmla="*/ 149179 h 762985"/>
              <a:gd name="connsiteX2067" fmla="*/ 531052 w 807572"/>
              <a:gd name="connsiteY2067" fmla="*/ 150799 h 762985"/>
              <a:gd name="connsiteX2068" fmla="*/ 530706 w 807572"/>
              <a:gd name="connsiteY2068" fmla="*/ 149208 h 762985"/>
              <a:gd name="connsiteX2069" fmla="*/ 528842 w 807572"/>
              <a:gd name="connsiteY2069" fmla="*/ 149417 h 762985"/>
              <a:gd name="connsiteX2070" fmla="*/ 528763 w 807572"/>
              <a:gd name="connsiteY2070" fmla="*/ 147790 h 762985"/>
              <a:gd name="connsiteX2071" fmla="*/ 530706 w 807572"/>
              <a:gd name="connsiteY2071" fmla="*/ 149208 h 762985"/>
              <a:gd name="connsiteX2072" fmla="*/ 525279 w 807572"/>
              <a:gd name="connsiteY2072" fmla="*/ 153088 h 762985"/>
              <a:gd name="connsiteX2073" fmla="*/ 526891 w 807572"/>
              <a:gd name="connsiteY2073" fmla="*/ 153311 h 762985"/>
              <a:gd name="connsiteX2074" fmla="*/ 525790 w 807572"/>
              <a:gd name="connsiteY2074" fmla="*/ 152627 h 762985"/>
              <a:gd name="connsiteX2075" fmla="*/ 530022 w 807572"/>
              <a:gd name="connsiteY2075" fmla="*/ 151734 h 762985"/>
              <a:gd name="connsiteX2076" fmla="*/ 530080 w 807572"/>
              <a:gd name="connsiteY2076" fmla="*/ 152951 h 762985"/>
              <a:gd name="connsiteX2077" fmla="*/ 531426 w 807572"/>
              <a:gd name="connsiteY2077" fmla="*/ 153203 h 762985"/>
              <a:gd name="connsiteX2078" fmla="*/ 537098 w 807572"/>
              <a:gd name="connsiteY2078" fmla="*/ 148891 h 762985"/>
              <a:gd name="connsiteX2079" fmla="*/ 541820 w 807572"/>
              <a:gd name="connsiteY2079" fmla="*/ 147135 h 762985"/>
              <a:gd name="connsiteX2080" fmla="*/ 543223 w 807572"/>
              <a:gd name="connsiteY2080" fmla="*/ 148603 h 762985"/>
              <a:gd name="connsiteX2081" fmla="*/ 548010 w 807572"/>
              <a:gd name="connsiteY2081" fmla="*/ 148056 h 762985"/>
              <a:gd name="connsiteX2082" fmla="*/ 549010 w 807572"/>
              <a:gd name="connsiteY2082" fmla="*/ 146717 h 762985"/>
              <a:gd name="connsiteX2083" fmla="*/ 556799 w 807572"/>
              <a:gd name="connsiteY2083" fmla="*/ 147459 h 762985"/>
              <a:gd name="connsiteX2084" fmla="*/ 559800 w 807572"/>
              <a:gd name="connsiteY2084" fmla="*/ 148747 h 762985"/>
              <a:gd name="connsiteX2085" fmla="*/ 565666 w 807572"/>
              <a:gd name="connsiteY2085" fmla="*/ 148488 h 762985"/>
              <a:gd name="connsiteX2086" fmla="*/ 566005 w 807572"/>
              <a:gd name="connsiteY2086" fmla="*/ 150079 h 762985"/>
              <a:gd name="connsiteX2087" fmla="*/ 569992 w 807572"/>
              <a:gd name="connsiteY2087" fmla="*/ 149625 h 762985"/>
              <a:gd name="connsiteX2088" fmla="*/ 572541 w 807572"/>
              <a:gd name="connsiteY2088" fmla="*/ 152598 h 762985"/>
              <a:gd name="connsiteX2089" fmla="*/ 569294 w 807572"/>
              <a:gd name="connsiteY2089" fmla="*/ 151749 h 762985"/>
              <a:gd name="connsiteX2090" fmla="*/ 568027 w 807572"/>
              <a:gd name="connsiteY2090" fmla="*/ 153116 h 762985"/>
              <a:gd name="connsiteX2091" fmla="*/ 568251 w 807572"/>
              <a:gd name="connsiteY2091" fmla="*/ 152274 h 762985"/>
              <a:gd name="connsiteX2092" fmla="*/ 557864 w 807572"/>
              <a:gd name="connsiteY2092" fmla="*/ 153052 h 762985"/>
              <a:gd name="connsiteX2093" fmla="*/ 555266 w 807572"/>
              <a:gd name="connsiteY2093" fmla="*/ 154571 h 762985"/>
              <a:gd name="connsiteX2094" fmla="*/ 562989 w 807572"/>
              <a:gd name="connsiteY2094" fmla="*/ 154095 h 762985"/>
              <a:gd name="connsiteX2095" fmla="*/ 562780 w 807572"/>
              <a:gd name="connsiteY2095" fmla="*/ 155341 h 762985"/>
              <a:gd name="connsiteX2096" fmla="*/ 564983 w 807572"/>
              <a:gd name="connsiteY2096" fmla="*/ 156716 h 762985"/>
              <a:gd name="connsiteX2097" fmla="*/ 567257 w 807572"/>
              <a:gd name="connsiteY2097" fmla="*/ 154016 h 762985"/>
              <a:gd name="connsiteX2098" fmla="*/ 569726 w 807572"/>
              <a:gd name="connsiteY2098" fmla="*/ 155370 h 762985"/>
              <a:gd name="connsiteX2099" fmla="*/ 568135 w 807572"/>
              <a:gd name="connsiteY2099" fmla="*/ 155549 h 762985"/>
              <a:gd name="connsiteX2100" fmla="*/ 570093 w 807572"/>
              <a:gd name="connsiteY2100" fmla="*/ 157363 h 762985"/>
              <a:gd name="connsiteX2101" fmla="*/ 570503 w 807572"/>
              <a:gd name="connsiteY2101" fmla="*/ 154873 h 762985"/>
              <a:gd name="connsiteX2102" fmla="*/ 573016 w 807572"/>
              <a:gd name="connsiteY2102" fmla="*/ 157032 h 762985"/>
              <a:gd name="connsiteX2103" fmla="*/ 570986 w 807572"/>
              <a:gd name="connsiteY2103" fmla="*/ 159300 h 762985"/>
              <a:gd name="connsiteX2104" fmla="*/ 570396 w 807572"/>
              <a:gd name="connsiteY2104" fmla="*/ 158148 h 762985"/>
              <a:gd name="connsiteX2105" fmla="*/ 566696 w 807572"/>
              <a:gd name="connsiteY2105" fmla="*/ 158976 h 762985"/>
              <a:gd name="connsiteX2106" fmla="*/ 566854 w 807572"/>
              <a:gd name="connsiteY2106" fmla="*/ 162215 h 762985"/>
              <a:gd name="connsiteX2107" fmla="*/ 564839 w 807572"/>
              <a:gd name="connsiteY2107" fmla="*/ 159192 h 762985"/>
              <a:gd name="connsiteX2108" fmla="*/ 566206 w 807572"/>
              <a:gd name="connsiteY2108" fmla="*/ 159854 h 762985"/>
              <a:gd name="connsiteX2109" fmla="*/ 566430 w 807572"/>
              <a:gd name="connsiteY2109" fmla="*/ 159012 h 762985"/>
              <a:gd name="connsiteX2110" fmla="*/ 562708 w 807572"/>
              <a:gd name="connsiteY2110" fmla="*/ 159437 h 762985"/>
              <a:gd name="connsiteX2111" fmla="*/ 563773 w 807572"/>
              <a:gd name="connsiteY2111" fmla="*/ 159314 h 762985"/>
              <a:gd name="connsiteX2112" fmla="*/ 562838 w 807572"/>
              <a:gd name="connsiteY2112" fmla="*/ 156564 h 762985"/>
              <a:gd name="connsiteX2113" fmla="*/ 561794 w 807572"/>
              <a:gd name="connsiteY2113" fmla="*/ 157097 h 762985"/>
              <a:gd name="connsiteX2114" fmla="*/ 562118 w 807572"/>
              <a:gd name="connsiteY2114" fmla="*/ 158278 h 762985"/>
              <a:gd name="connsiteX2115" fmla="*/ 560031 w 807572"/>
              <a:gd name="connsiteY2115" fmla="*/ 159329 h 762985"/>
              <a:gd name="connsiteX2116" fmla="*/ 558152 w 807572"/>
              <a:gd name="connsiteY2116" fmla="*/ 159134 h 762985"/>
              <a:gd name="connsiteX2117" fmla="*/ 559685 w 807572"/>
              <a:gd name="connsiteY2117" fmla="*/ 157738 h 762985"/>
              <a:gd name="connsiteX2118" fmla="*/ 557504 w 807572"/>
              <a:gd name="connsiteY2118" fmla="*/ 156766 h 762985"/>
              <a:gd name="connsiteX2119" fmla="*/ 558116 w 807572"/>
              <a:gd name="connsiteY2119" fmla="*/ 158328 h 762985"/>
              <a:gd name="connsiteX2120" fmla="*/ 555928 w 807572"/>
              <a:gd name="connsiteY2120" fmla="*/ 157356 h 762985"/>
              <a:gd name="connsiteX2121" fmla="*/ 556662 w 807572"/>
              <a:gd name="connsiteY2121" fmla="*/ 156053 h 762985"/>
              <a:gd name="connsiteX2122" fmla="*/ 555316 w 807572"/>
              <a:gd name="connsiteY2122" fmla="*/ 155801 h 762985"/>
              <a:gd name="connsiteX2123" fmla="*/ 555409 w 807572"/>
              <a:gd name="connsiteY2123" fmla="*/ 157831 h 762985"/>
              <a:gd name="connsiteX2124" fmla="*/ 553228 w 807572"/>
              <a:gd name="connsiteY2124" fmla="*/ 156860 h 762985"/>
              <a:gd name="connsiteX2125" fmla="*/ 553416 w 807572"/>
              <a:gd name="connsiteY2125" fmla="*/ 155204 h 762985"/>
              <a:gd name="connsiteX2126" fmla="*/ 552430 w 807572"/>
              <a:gd name="connsiteY2126" fmla="*/ 156946 h 762985"/>
              <a:gd name="connsiteX2127" fmla="*/ 544605 w 807572"/>
              <a:gd name="connsiteY2127" fmla="*/ 155398 h 762985"/>
              <a:gd name="connsiteX2128" fmla="*/ 542432 w 807572"/>
              <a:gd name="connsiteY2128" fmla="*/ 154830 h 762985"/>
              <a:gd name="connsiteX2129" fmla="*/ 540632 w 807572"/>
              <a:gd name="connsiteY2129" fmla="*/ 156255 h 762985"/>
              <a:gd name="connsiteX2130" fmla="*/ 532822 w 807572"/>
              <a:gd name="connsiteY2130" fmla="*/ 155103 h 762985"/>
              <a:gd name="connsiteX2131" fmla="*/ 533578 w 807572"/>
              <a:gd name="connsiteY2131" fmla="*/ 154203 h 762985"/>
              <a:gd name="connsiteX2132" fmla="*/ 533276 w 807572"/>
              <a:gd name="connsiteY2132" fmla="*/ 153419 h 762985"/>
              <a:gd name="connsiteX2133" fmla="*/ 528777 w 807572"/>
              <a:gd name="connsiteY2133" fmla="*/ 154340 h 762985"/>
              <a:gd name="connsiteX2134" fmla="*/ 524523 w 807572"/>
              <a:gd name="connsiteY2134" fmla="*/ 154822 h 762985"/>
              <a:gd name="connsiteX2135" fmla="*/ 525279 w 807572"/>
              <a:gd name="connsiteY2135" fmla="*/ 153088 h 762985"/>
              <a:gd name="connsiteX2136" fmla="*/ 515159 w 807572"/>
              <a:gd name="connsiteY2136" fmla="*/ 120854 h 762985"/>
              <a:gd name="connsiteX2137" fmla="*/ 514590 w 807572"/>
              <a:gd name="connsiteY2137" fmla="*/ 120098 h 762985"/>
              <a:gd name="connsiteX2138" fmla="*/ 513280 w 807572"/>
              <a:gd name="connsiteY2138" fmla="*/ 120659 h 762985"/>
              <a:gd name="connsiteX2139" fmla="*/ 515159 w 807572"/>
              <a:gd name="connsiteY2139" fmla="*/ 120854 h 762985"/>
              <a:gd name="connsiteX2140" fmla="*/ 512359 w 807572"/>
              <a:gd name="connsiteY2140" fmla="*/ 189576 h 762985"/>
              <a:gd name="connsiteX2141" fmla="*/ 512438 w 807572"/>
              <a:gd name="connsiteY2141" fmla="*/ 191188 h 762985"/>
              <a:gd name="connsiteX2142" fmla="*/ 510847 w 807572"/>
              <a:gd name="connsiteY2142" fmla="*/ 191368 h 762985"/>
              <a:gd name="connsiteX2143" fmla="*/ 512359 w 807572"/>
              <a:gd name="connsiteY2143" fmla="*/ 189576 h 762985"/>
              <a:gd name="connsiteX2144" fmla="*/ 434088 w 807572"/>
              <a:gd name="connsiteY2144" fmla="*/ 51477 h 762985"/>
              <a:gd name="connsiteX2145" fmla="*/ 434088 w 807572"/>
              <a:gd name="connsiteY2145" fmla="*/ 51477 h 762985"/>
              <a:gd name="connsiteX2146" fmla="*/ 434088 w 807572"/>
              <a:gd name="connsiteY2146" fmla="*/ 51477 h 762985"/>
              <a:gd name="connsiteX2147" fmla="*/ 434859 w 807572"/>
              <a:gd name="connsiteY2147" fmla="*/ 52945 h 762985"/>
              <a:gd name="connsiteX2148" fmla="*/ 434477 w 807572"/>
              <a:gd name="connsiteY2148" fmla="*/ 53471 h 762985"/>
              <a:gd name="connsiteX2149" fmla="*/ 434391 w 807572"/>
              <a:gd name="connsiteY2149" fmla="*/ 53507 h 762985"/>
              <a:gd name="connsiteX2150" fmla="*/ 434045 w 807572"/>
              <a:gd name="connsiteY2150" fmla="*/ 51916 h 762985"/>
              <a:gd name="connsiteX2151" fmla="*/ 433887 w 807572"/>
              <a:gd name="connsiteY2151" fmla="*/ 51916 h 762985"/>
              <a:gd name="connsiteX2152" fmla="*/ 434088 w 807572"/>
              <a:gd name="connsiteY2152" fmla="*/ 51477 h 762985"/>
              <a:gd name="connsiteX2153" fmla="*/ 429244 w 807572"/>
              <a:gd name="connsiteY2153" fmla="*/ 51095 h 762985"/>
              <a:gd name="connsiteX2154" fmla="*/ 429352 w 807572"/>
              <a:gd name="connsiteY2154" fmla="*/ 51297 h 762985"/>
              <a:gd name="connsiteX2155" fmla="*/ 429151 w 807572"/>
              <a:gd name="connsiteY2155" fmla="*/ 51289 h 762985"/>
              <a:gd name="connsiteX2156" fmla="*/ 429244 w 807572"/>
              <a:gd name="connsiteY2156" fmla="*/ 51095 h 762985"/>
              <a:gd name="connsiteX2157" fmla="*/ 16191 w 807572"/>
              <a:gd name="connsiteY2157" fmla="*/ 155729 h 762985"/>
              <a:gd name="connsiteX2158" fmla="*/ 15450 w 807572"/>
              <a:gd name="connsiteY2158" fmla="*/ 158170 h 762985"/>
              <a:gd name="connsiteX2159" fmla="*/ 14658 w 807572"/>
              <a:gd name="connsiteY2159" fmla="*/ 156809 h 762985"/>
              <a:gd name="connsiteX2160" fmla="*/ 16191 w 807572"/>
              <a:gd name="connsiteY2160" fmla="*/ 155729 h 762985"/>
              <a:gd name="connsiteX2161" fmla="*/ 16307 w 807572"/>
              <a:gd name="connsiteY2161" fmla="*/ 155175 h 762985"/>
              <a:gd name="connsiteX2162" fmla="*/ 16530 w 807572"/>
              <a:gd name="connsiteY2162" fmla="*/ 155578 h 762985"/>
              <a:gd name="connsiteX2163" fmla="*/ 16191 w 807572"/>
              <a:gd name="connsiteY2163" fmla="*/ 155729 h 762985"/>
              <a:gd name="connsiteX2164" fmla="*/ 20510 w 807572"/>
              <a:gd name="connsiteY2164" fmla="*/ 176648 h 762985"/>
              <a:gd name="connsiteX2165" fmla="*/ 20445 w 807572"/>
              <a:gd name="connsiteY2165" fmla="*/ 176209 h 762985"/>
              <a:gd name="connsiteX2166" fmla="*/ 18955 w 807572"/>
              <a:gd name="connsiteY2166" fmla="*/ 174877 h 762985"/>
              <a:gd name="connsiteX2167" fmla="*/ 19805 w 807572"/>
              <a:gd name="connsiteY2167" fmla="*/ 173495 h 762985"/>
              <a:gd name="connsiteX2168" fmla="*/ 20244 w 807572"/>
              <a:gd name="connsiteY2168" fmla="*/ 174884 h 762985"/>
              <a:gd name="connsiteX2169" fmla="*/ 20445 w 807572"/>
              <a:gd name="connsiteY2169" fmla="*/ 176209 h 762985"/>
              <a:gd name="connsiteX2170" fmla="*/ 20697 w 807572"/>
              <a:gd name="connsiteY2170" fmla="*/ 176360 h 762985"/>
              <a:gd name="connsiteX2171" fmla="*/ 35935 w 807572"/>
              <a:gd name="connsiteY2171" fmla="*/ 241922 h 762985"/>
              <a:gd name="connsiteX2172" fmla="*/ 36792 w 807572"/>
              <a:gd name="connsiteY2172" fmla="*/ 240784 h 762985"/>
              <a:gd name="connsiteX2173" fmla="*/ 37483 w 807572"/>
              <a:gd name="connsiteY2173" fmla="*/ 242246 h 762985"/>
              <a:gd name="connsiteX2174" fmla="*/ 35935 w 807572"/>
              <a:gd name="connsiteY2174" fmla="*/ 241922 h 762985"/>
              <a:gd name="connsiteX2175" fmla="*/ 28687 w 807572"/>
              <a:gd name="connsiteY2175" fmla="*/ 414832 h 762985"/>
              <a:gd name="connsiteX2176" fmla="*/ 28162 w 807572"/>
              <a:gd name="connsiteY2176" fmla="*/ 413803 h 762985"/>
              <a:gd name="connsiteX2177" fmla="*/ 28457 w 807572"/>
              <a:gd name="connsiteY2177" fmla="*/ 412831 h 762985"/>
              <a:gd name="connsiteX2178" fmla="*/ 29054 w 807572"/>
              <a:gd name="connsiteY2178" fmla="*/ 412924 h 762985"/>
              <a:gd name="connsiteX2179" fmla="*/ 28687 w 807572"/>
              <a:gd name="connsiteY2179" fmla="*/ 414832 h 762985"/>
              <a:gd name="connsiteX2180" fmla="*/ 24894 w 807572"/>
              <a:gd name="connsiteY2180" fmla="*/ 444079 h 762985"/>
              <a:gd name="connsiteX2181" fmla="*/ 24052 w 807572"/>
              <a:gd name="connsiteY2181" fmla="*/ 440184 h 762985"/>
              <a:gd name="connsiteX2182" fmla="*/ 24656 w 807572"/>
              <a:gd name="connsiteY2182" fmla="*/ 439205 h 762985"/>
              <a:gd name="connsiteX2183" fmla="*/ 25131 w 807572"/>
              <a:gd name="connsiteY2183" fmla="*/ 439105 h 762985"/>
              <a:gd name="connsiteX2184" fmla="*/ 25621 w 807572"/>
              <a:gd name="connsiteY2184" fmla="*/ 440012 h 762985"/>
              <a:gd name="connsiteX2185" fmla="*/ 25786 w 807572"/>
              <a:gd name="connsiteY2185" fmla="*/ 441840 h 762985"/>
              <a:gd name="connsiteX2186" fmla="*/ 24894 w 807572"/>
              <a:gd name="connsiteY2186" fmla="*/ 444079 h 762985"/>
              <a:gd name="connsiteX2187" fmla="*/ 31796 w 807572"/>
              <a:gd name="connsiteY2187" fmla="*/ 444331 h 762985"/>
              <a:gd name="connsiteX2188" fmla="*/ 29176 w 807572"/>
              <a:gd name="connsiteY2188" fmla="*/ 444345 h 762985"/>
              <a:gd name="connsiteX2189" fmla="*/ 28385 w 807572"/>
              <a:gd name="connsiteY2189" fmla="*/ 442517 h 762985"/>
              <a:gd name="connsiteX2190" fmla="*/ 28989 w 807572"/>
              <a:gd name="connsiteY2190" fmla="*/ 441545 h 762985"/>
              <a:gd name="connsiteX2191" fmla="*/ 30314 w 807572"/>
              <a:gd name="connsiteY2191" fmla="*/ 441300 h 762985"/>
              <a:gd name="connsiteX2192" fmla="*/ 31581 w 807572"/>
              <a:gd name="connsiteY2192" fmla="*/ 441336 h 762985"/>
              <a:gd name="connsiteX2193" fmla="*/ 33027 w 807572"/>
              <a:gd name="connsiteY2193" fmla="*/ 442761 h 762985"/>
              <a:gd name="connsiteX2194" fmla="*/ 31796 w 807572"/>
              <a:gd name="connsiteY2194" fmla="*/ 444331 h 762985"/>
              <a:gd name="connsiteX2195" fmla="*/ 54895 w 807572"/>
              <a:gd name="connsiteY2195" fmla="*/ 617529 h 762985"/>
              <a:gd name="connsiteX2196" fmla="*/ 55204 w 807572"/>
              <a:gd name="connsiteY2196" fmla="*/ 617478 h 762985"/>
              <a:gd name="connsiteX2197" fmla="*/ 55463 w 807572"/>
              <a:gd name="connsiteY2197" fmla="*/ 617550 h 762985"/>
              <a:gd name="connsiteX2198" fmla="*/ 55146 w 807572"/>
              <a:gd name="connsiteY2198" fmla="*/ 619443 h 762985"/>
              <a:gd name="connsiteX2199" fmla="*/ 54657 w 807572"/>
              <a:gd name="connsiteY2199" fmla="*/ 618450 h 762985"/>
              <a:gd name="connsiteX2200" fmla="*/ 54895 w 807572"/>
              <a:gd name="connsiteY2200" fmla="*/ 617529 h 762985"/>
              <a:gd name="connsiteX2201" fmla="*/ 48668 w 807572"/>
              <a:gd name="connsiteY2201" fmla="*/ 619825 h 762985"/>
              <a:gd name="connsiteX2202" fmla="*/ 48740 w 807572"/>
              <a:gd name="connsiteY2202" fmla="*/ 620235 h 762985"/>
              <a:gd name="connsiteX2203" fmla="*/ 49971 w 807572"/>
              <a:gd name="connsiteY2203" fmla="*/ 621171 h 762985"/>
              <a:gd name="connsiteX2204" fmla="*/ 49316 w 807572"/>
              <a:gd name="connsiteY2204" fmla="*/ 622344 h 762985"/>
              <a:gd name="connsiteX2205" fmla="*/ 48740 w 807572"/>
              <a:gd name="connsiteY2205" fmla="*/ 620235 h 762985"/>
              <a:gd name="connsiteX2206" fmla="*/ 48503 w 807572"/>
              <a:gd name="connsiteY2206" fmla="*/ 620113 h 762985"/>
              <a:gd name="connsiteX2207" fmla="*/ 46020 w 807572"/>
              <a:gd name="connsiteY2207" fmla="*/ 652628 h 762985"/>
              <a:gd name="connsiteX2208" fmla="*/ 48388 w 807572"/>
              <a:gd name="connsiteY2208" fmla="*/ 654103 h 762985"/>
              <a:gd name="connsiteX2209" fmla="*/ 46883 w 807572"/>
              <a:gd name="connsiteY2209" fmla="*/ 655600 h 762985"/>
              <a:gd name="connsiteX2210" fmla="*/ 45300 w 807572"/>
              <a:gd name="connsiteY2210" fmla="*/ 654578 h 762985"/>
              <a:gd name="connsiteX2211" fmla="*/ 46020 w 807572"/>
              <a:gd name="connsiteY2211" fmla="*/ 652628 h 762985"/>
              <a:gd name="connsiteX2212" fmla="*/ 49575 w 807572"/>
              <a:gd name="connsiteY2212" fmla="*/ 679096 h 762985"/>
              <a:gd name="connsiteX2213" fmla="*/ 46768 w 807572"/>
              <a:gd name="connsiteY2213" fmla="*/ 681428 h 762985"/>
              <a:gd name="connsiteX2214" fmla="*/ 46775 w 807572"/>
              <a:gd name="connsiteY2214" fmla="*/ 681817 h 762985"/>
              <a:gd name="connsiteX2215" fmla="*/ 46588 w 807572"/>
              <a:gd name="connsiteY2215" fmla="*/ 681809 h 762985"/>
              <a:gd name="connsiteX2216" fmla="*/ 44062 w 807572"/>
              <a:gd name="connsiteY2216" fmla="*/ 687554 h 762985"/>
              <a:gd name="connsiteX2217" fmla="*/ 42442 w 807572"/>
              <a:gd name="connsiteY2217" fmla="*/ 688093 h 762985"/>
              <a:gd name="connsiteX2218" fmla="*/ 41701 w 807572"/>
              <a:gd name="connsiteY2218" fmla="*/ 687381 h 762985"/>
              <a:gd name="connsiteX2219" fmla="*/ 41506 w 807572"/>
              <a:gd name="connsiteY2219" fmla="*/ 686294 h 762985"/>
              <a:gd name="connsiteX2220" fmla="*/ 46581 w 807572"/>
              <a:gd name="connsiteY2220" fmla="*/ 681809 h 762985"/>
              <a:gd name="connsiteX2221" fmla="*/ 46624 w 807572"/>
              <a:gd name="connsiteY2221" fmla="*/ 681557 h 762985"/>
              <a:gd name="connsiteX2222" fmla="*/ 46768 w 807572"/>
              <a:gd name="connsiteY2222" fmla="*/ 681809 h 762985"/>
              <a:gd name="connsiteX2223" fmla="*/ 46624 w 807572"/>
              <a:gd name="connsiteY2223" fmla="*/ 681557 h 762985"/>
              <a:gd name="connsiteX2224" fmla="*/ 46761 w 807572"/>
              <a:gd name="connsiteY2224" fmla="*/ 681421 h 762985"/>
              <a:gd name="connsiteX2225" fmla="*/ 48992 w 807572"/>
              <a:gd name="connsiteY2225" fmla="*/ 674993 h 762985"/>
              <a:gd name="connsiteX2226" fmla="*/ 50525 w 807572"/>
              <a:gd name="connsiteY2226" fmla="*/ 672099 h 762985"/>
              <a:gd name="connsiteX2227" fmla="*/ 52311 w 807572"/>
              <a:gd name="connsiteY2227" fmla="*/ 672099 h 762985"/>
              <a:gd name="connsiteX2228" fmla="*/ 49575 w 807572"/>
              <a:gd name="connsiteY2228" fmla="*/ 679096 h 762985"/>
              <a:gd name="connsiteX2229" fmla="*/ 50396 w 807572"/>
              <a:gd name="connsiteY2229" fmla="*/ 671732 h 762985"/>
              <a:gd name="connsiteX2230" fmla="*/ 49338 w 807572"/>
              <a:gd name="connsiteY2230" fmla="*/ 671178 h 762985"/>
              <a:gd name="connsiteX2231" fmla="*/ 49158 w 807572"/>
              <a:gd name="connsiteY2231" fmla="*/ 670861 h 762985"/>
              <a:gd name="connsiteX2232" fmla="*/ 50410 w 807572"/>
              <a:gd name="connsiteY2232" fmla="*/ 668831 h 762985"/>
              <a:gd name="connsiteX2233" fmla="*/ 50396 w 807572"/>
              <a:gd name="connsiteY2233" fmla="*/ 671732 h 762985"/>
              <a:gd name="connsiteX2234" fmla="*/ 56478 w 807572"/>
              <a:gd name="connsiteY2234" fmla="*/ 679902 h 762985"/>
              <a:gd name="connsiteX2235" fmla="*/ 57083 w 807572"/>
              <a:gd name="connsiteY2235" fmla="*/ 678988 h 762985"/>
              <a:gd name="connsiteX2236" fmla="*/ 57723 w 807572"/>
              <a:gd name="connsiteY2236" fmla="*/ 680024 h 762985"/>
              <a:gd name="connsiteX2237" fmla="*/ 56478 w 807572"/>
              <a:gd name="connsiteY2237" fmla="*/ 679902 h 762985"/>
              <a:gd name="connsiteX2238" fmla="*/ 57335 w 807572"/>
              <a:gd name="connsiteY2238" fmla="*/ 664929 h 762985"/>
              <a:gd name="connsiteX2239" fmla="*/ 56111 w 807572"/>
              <a:gd name="connsiteY2239" fmla="*/ 669119 h 762985"/>
              <a:gd name="connsiteX2240" fmla="*/ 52404 w 807572"/>
              <a:gd name="connsiteY2240" fmla="*/ 671804 h 762985"/>
              <a:gd name="connsiteX2241" fmla="*/ 50504 w 807572"/>
              <a:gd name="connsiteY2241" fmla="*/ 668637 h 762985"/>
              <a:gd name="connsiteX2242" fmla="*/ 49755 w 807572"/>
              <a:gd name="connsiteY2242" fmla="*/ 666031 h 762985"/>
              <a:gd name="connsiteX2243" fmla="*/ 48956 w 807572"/>
              <a:gd name="connsiteY2243" fmla="*/ 663411 h 762985"/>
              <a:gd name="connsiteX2244" fmla="*/ 50540 w 807572"/>
              <a:gd name="connsiteY2244" fmla="*/ 662396 h 762985"/>
              <a:gd name="connsiteX2245" fmla="*/ 56125 w 807572"/>
              <a:gd name="connsiteY2245" fmla="*/ 662496 h 762985"/>
              <a:gd name="connsiteX2246" fmla="*/ 57004 w 807572"/>
              <a:gd name="connsiteY2246" fmla="*/ 662626 h 762985"/>
              <a:gd name="connsiteX2247" fmla="*/ 57335 w 807572"/>
              <a:gd name="connsiteY2247" fmla="*/ 664929 h 762985"/>
              <a:gd name="connsiteX2248" fmla="*/ 64756 w 807572"/>
              <a:gd name="connsiteY2248" fmla="*/ 636914 h 762985"/>
              <a:gd name="connsiteX2249" fmla="*/ 68866 w 807572"/>
              <a:gd name="connsiteY2249" fmla="*/ 637454 h 762985"/>
              <a:gd name="connsiteX2250" fmla="*/ 68038 w 807572"/>
              <a:gd name="connsiteY2250" fmla="*/ 639318 h 762985"/>
              <a:gd name="connsiteX2251" fmla="*/ 64684 w 807572"/>
              <a:gd name="connsiteY2251" fmla="*/ 638807 h 762985"/>
              <a:gd name="connsiteX2252" fmla="*/ 64043 w 807572"/>
              <a:gd name="connsiteY2252" fmla="*/ 637806 h 762985"/>
              <a:gd name="connsiteX2253" fmla="*/ 64756 w 807572"/>
              <a:gd name="connsiteY2253" fmla="*/ 636914 h 762985"/>
              <a:gd name="connsiteX2254" fmla="*/ 67009 w 807572"/>
              <a:gd name="connsiteY2254" fmla="*/ 653621 h 762985"/>
              <a:gd name="connsiteX2255" fmla="*/ 67009 w 807572"/>
              <a:gd name="connsiteY2255" fmla="*/ 654542 h 762985"/>
              <a:gd name="connsiteX2256" fmla="*/ 65850 w 807572"/>
              <a:gd name="connsiteY2256" fmla="*/ 654024 h 762985"/>
              <a:gd name="connsiteX2257" fmla="*/ 66469 w 807572"/>
              <a:gd name="connsiteY2257" fmla="*/ 653239 h 762985"/>
              <a:gd name="connsiteX2258" fmla="*/ 67009 w 807572"/>
              <a:gd name="connsiteY2258" fmla="*/ 653621 h 762985"/>
              <a:gd name="connsiteX2259" fmla="*/ 66836 w 807572"/>
              <a:gd name="connsiteY2259" fmla="*/ 709955 h 762985"/>
              <a:gd name="connsiteX2260" fmla="*/ 62611 w 807572"/>
              <a:gd name="connsiteY2260" fmla="*/ 710063 h 762985"/>
              <a:gd name="connsiteX2261" fmla="*/ 61985 w 807572"/>
              <a:gd name="connsiteY2261" fmla="*/ 707810 h 762985"/>
              <a:gd name="connsiteX2262" fmla="*/ 61754 w 807572"/>
              <a:gd name="connsiteY2262" fmla="*/ 707838 h 762985"/>
              <a:gd name="connsiteX2263" fmla="*/ 61927 w 807572"/>
              <a:gd name="connsiteY2263" fmla="*/ 707507 h 762985"/>
              <a:gd name="connsiteX2264" fmla="*/ 61985 w 807572"/>
              <a:gd name="connsiteY2264" fmla="*/ 707810 h 762985"/>
              <a:gd name="connsiteX2265" fmla="*/ 65936 w 807572"/>
              <a:gd name="connsiteY2265" fmla="*/ 705736 h 762985"/>
              <a:gd name="connsiteX2266" fmla="*/ 69003 w 807572"/>
              <a:gd name="connsiteY2266" fmla="*/ 705535 h 762985"/>
              <a:gd name="connsiteX2267" fmla="*/ 66836 w 807572"/>
              <a:gd name="connsiteY2267" fmla="*/ 709955 h 762985"/>
              <a:gd name="connsiteX2268" fmla="*/ 705637 w 807572"/>
              <a:gd name="connsiteY2268" fmla="*/ 324609 h 762985"/>
              <a:gd name="connsiteX2269" fmla="*/ 706357 w 807572"/>
              <a:gd name="connsiteY2269" fmla="*/ 325422 h 762985"/>
              <a:gd name="connsiteX2270" fmla="*/ 702629 w 807572"/>
              <a:gd name="connsiteY2270" fmla="*/ 325451 h 762985"/>
              <a:gd name="connsiteX2271" fmla="*/ 702924 w 807572"/>
              <a:gd name="connsiteY2271" fmla="*/ 324896 h 762985"/>
              <a:gd name="connsiteX2272" fmla="*/ 705637 w 807572"/>
              <a:gd name="connsiteY2272" fmla="*/ 324609 h 762985"/>
              <a:gd name="connsiteX2273" fmla="*/ 674233 w 807572"/>
              <a:gd name="connsiteY2273" fmla="*/ 321729 h 762985"/>
              <a:gd name="connsiteX2274" fmla="*/ 674794 w 807572"/>
              <a:gd name="connsiteY2274" fmla="*/ 322190 h 762985"/>
              <a:gd name="connsiteX2275" fmla="*/ 674780 w 807572"/>
              <a:gd name="connsiteY2275" fmla="*/ 323241 h 762985"/>
              <a:gd name="connsiteX2276" fmla="*/ 673621 w 807572"/>
              <a:gd name="connsiteY2276" fmla="*/ 322651 h 762985"/>
              <a:gd name="connsiteX2277" fmla="*/ 674233 w 807572"/>
              <a:gd name="connsiteY2277" fmla="*/ 321729 h 762985"/>
              <a:gd name="connsiteX2278" fmla="*/ 651495 w 807572"/>
              <a:gd name="connsiteY2278" fmla="*/ 318375 h 762985"/>
              <a:gd name="connsiteX2279" fmla="*/ 652236 w 807572"/>
              <a:gd name="connsiteY2279" fmla="*/ 319152 h 762985"/>
              <a:gd name="connsiteX2280" fmla="*/ 654366 w 807572"/>
              <a:gd name="connsiteY2280" fmla="*/ 321909 h 762985"/>
              <a:gd name="connsiteX2281" fmla="*/ 653042 w 807572"/>
              <a:gd name="connsiteY2281" fmla="*/ 324004 h 762985"/>
              <a:gd name="connsiteX2282" fmla="*/ 650811 w 807572"/>
              <a:gd name="connsiteY2282" fmla="*/ 320894 h 762985"/>
              <a:gd name="connsiteX2283" fmla="*/ 651495 w 807572"/>
              <a:gd name="connsiteY2283" fmla="*/ 318375 h 762985"/>
              <a:gd name="connsiteX2284" fmla="*/ 612957 w 807572"/>
              <a:gd name="connsiteY2284" fmla="*/ 319188 h 762985"/>
              <a:gd name="connsiteX2285" fmla="*/ 615526 w 807572"/>
              <a:gd name="connsiteY2285" fmla="*/ 318109 h 762985"/>
              <a:gd name="connsiteX2286" fmla="*/ 618283 w 807572"/>
              <a:gd name="connsiteY2286" fmla="*/ 324177 h 762985"/>
              <a:gd name="connsiteX2287" fmla="*/ 617830 w 807572"/>
              <a:gd name="connsiteY2287" fmla="*/ 326099 h 762985"/>
              <a:gd name="connsiteX2288" fmla="*/ 610510 w 807572"/>
              <a:gd name="connsiteY2288" fmla="*/ 326156 h 762985"/>
              <a:gd name="connsiteX2289" fmla="*/ 610603 w 807572"/>
              <a:gd name="connsiteY2289" fmla="*/ 325803 h 762985"/>
              <a:gd name="connsiteX2290" fmla="*/ 612957 w 807572"/>
              <a:gd name="connsiteY2290" fmla="*/ 319188 h 762985"/>
              <a:gd name="connsiteX2291" fmla="*/ 600828 w 807572"/>
              <a:gd name="connsiteY2291" fmla="*/ 308340 h 762985"/>
              <a:gd name="connsiteX2292" fmla="*/ 603103 w 807572"/>
              <a:gd name="connsiteY2292" fmla="*/ 309773 h 762985"/>
              <a:gd name="connsiteX2293" fmla="*/ 601649 w 807572"/>
              <a:gd name="connsiteY2293" fmla="*/ 311205 h 762985"/>
              <a:gd name="connsiteX2294" fmla="*/ 600116 w 807572"/>
              <a:gd name="connsiteY2294" fmla="*/ 310198 h 762985"/>
              <a:gd name="connsiteX2295" fmla="*/ 600828 w 807572"/>
              <a:gd name="connsiteY2295" fmla="*/ 308340 h 762985"/>
              <a:gd name="connsiteX2296" fmla="*/ 581783 w 807572"/>
              <a:gd name="connsiteY2296" fmla="*/ 305749 h 762985"/>
              <a:gd name="connsiteX2297" fmla="*/ 582351 w 807572"/>
              <a:gd name="connsiteY2297" fmla="*/ 307887 h 762985"/>
              <a:gd name="connsiteX2298" fmla="*/ 582560 w 807572"/>
              <a:gd name="connsiteY2298" fmla="*/ 308009 h 762985"/>
              <a:gd name="connsiteX2299" fmla="*/ 582416 w 807572"/>
              <a:gd name="connsiteY2299" fmla="*/ 308261 h 762985"/>
              <a:gd name="connsiteX2300" fmla="*/ 582351 w 807572"/>
              <a:gd name="connsiteY2300" fmla="*/ 307887 h 762985"/>
              <a:gd name="connsiteX2301" fmla="*/ 581128 w 807572"/>
              <a:gd name="connsiteY2301" fmla="*/ 306879 h 762985"/>
              <a:gd name="connsiteX2302" fmla="*/ 581783 w 807572"/>
              <a:gd name="connsiteY2302" fmla="*/ 305749 h 762985"/>
              <a:gd name="connsiteX2303" fmla="*/ 581120 w 807572"/>
              <a:gd name="connsiteY2303" fmla="*/ 312580 h 762985"/>
              <a:gd name="connsiteX2304" fmla="*/ 582358 w 807572"/>
              <a:gd name="connsiteY2304" fmla="*/ 311594 h 762985"/>
              <a:gd name="connsiteX2305" fmla="*/ 582423 w 807572"/>
              <a:gd name="connsiteY2305" fmla="*/ 311249 h 762985"/>
              <a:gd name="connsiteX2306" fmla="*/ 582567 w 807572"/>
              <a:gd name="connsiteY2306" fmla="*/ 311479 h 762985"/>
              <a:gd name="connsiteX2307" fmla="*/ 582358 w 807572"/>
              <a:gd name="connsiteY2307" fmla="*/ 311594 h 762985"/>
              <a:gd name="connsiteX2308" fmla="*/ 581783 w 807572"/>
              <a:gd name="connsiteY2308" fmla="*/ 313674 h 762985"/>
              <a:gd name="connsiteX2309" fmla="*/ 581120 w 807572"/>
              <a:gd name="connsiteY2309" fmla="*/ 312580 h 762985"/>
              <a:gd name="connsiteX2310" fmla="*/ 564522 w 807572"/>
              <a:gd name="connsiteY2310" fmla="*/ 302128 h 762985"/>
              <a:gd name="connsiteX2311" fmla="*/ 565062 w 807572"/>
              <a:gd name="connsiteY2311" fmla="*/ 303071 h 762985"/>
              <a:gd name="connsiteX2312" fmla="*/ 564760 w 807572"/>
              <a:gd name="connsiteY2312" fmla="*/ 303985 h 762985"/>
              <a:gd name="connsiteX2313" fmla="*/ 563925 w 807572"/>
              <a:gd name="connsiteY2313" fmla="*/ 302978 h 762985"/>
              <a:gd name="connsiteX2314" fmla="*/ 564522 w 807572"/>
              <a:gd name="connsiteY2314" fmla="*/ 302128 h 762985"/>
              <a:gd name="connsiteX2315" fmla="*/ 537681 w 807572"/>
              <a:gd name="connsiteY2315" fmla="*/ 221306 h 762985"/>
              <a:gd name="connsiteX2316" fmla="*/ 536904 w 807572"/>
              <a:gd name="connsiteY2316" fmla="*/ 221795 h 762985"/>
              <a:gd name="connsiteX2317" fmla="*/ 536752 w 807572"/>
              <a:gd name="connsiteY2317" fmla="*/ 222486 h 762985"/>
              <a:gd name="connsiteX2318" fmla="*/ 536040 w 807572"/>
              <a:gd name="connsiteY2318" fmla="*/ 222414 h 762985"/>
              <a:gd name="connsiteX2319" fmla="*/ 535824 w 807572"/>
              <a:gd name="connsiteY2319" fmla="*/ 221522 h 762985"/>
              <a:gd name="connsiteX2320" fmla="*/ 537681 w 807572"/>
              <a:gd name="connsiteY2320" fmla="*/ 221306 h 762985"/>
              <a:gd name="connsiteX2321" fmla="*/ 535536 w 807572"/>
              <a:gd name="connsiteY2321" fmla="*/ 221140 h 762985"/>
              <a:gd name="connsiteX2322" fmla="*/ 535349 w 807572"/>
              <a:gd name="connsiteY2322" fmla="*/ 222335 h 762985"/>
              <a:gd name="connsiteX2323" fmla="*/ 534859 w 807572"/>
              <a:gd name="connsiteY2323" fmla="*/ 222234 h 762985"/>
              <a:gd name="connsiteX2324" fmla="*/ 535046 w 807572"/>
              <a:gd name="connsiteY2324" fmla="*/ 222004 h 762985"/>
              <a:gd name="connsiteX2325" fmla="*/ 533967 w 807572"/>
              <a:gd name="connsiteY2325" fmla="*/ 221723 h 762985"/>
              <a:gd name="connsiteX2326" fmla="*/ 533988 w 807572"/>
              <a:gd name="connsiteY2326" fmla="*/ 222054 h 762985"/>
              <a:gd name="connsiteX2327" fmla="*/ 531592 w 807572"/>
              <a:gd name="connsiteY2327" fmla="*/ 221378 h 762985"/>
              <a:gd name="connsiteX2328" fmla="*/ 531743 w 807572"/>
              <a:gd name="connsiteY2328" fmla="*/ 219938 h 762985"/>
              <a:gd name="connsiteX2329" fmla="*/ 535536 w 807572"/>
              <a:gd name="connsiteY2329" fmla="*/ 221140 h 762985"/>
              <a:gd name="connsiteX2330" fmla="*/ 532441 w 807572"/>
              <a:gd name="connsiteY2330" fmla="*/ 217829 h 762985"/>
              <a:gd name="connsiteX2331" fmla="*/ 532232 w 807572"/>
              <a:gd name="connsiteY2331" fmla="*/ 219074 h 762985"/>
              <a:gd name="connsiteX2332" fmla="*/ 531131 w 807572"/>
              <a:gd name="connsiteY2332" fmla="*/ 218391 h 762985"/>
              <a:gd name="connsiteX2333" fmla="*/ 532441 w 807572"/>
              <a:gd name="connsiteY2333" fmla="*/ 217829 h 762985"/>
              <a:gd name="connsiteX2334" fmla="*/ 523796 w 807572"/>
              <a:gd name="connsiteY2334" fmla="*/ 215958 h 762985"/>
              <a:gd name="connsiteX2335" fmla="*/ 523264 w 807572"/>
              <a:gd name="connsiteY2335" fmla="*/ 215670 h 762985"/>
              <a:gd name="connsiteX2336" fmla="*/ 521997 w 807572"/>
              <a:gd name="connsiteY2336" fmla="*/ 214136 h 762985"/>
              <a:gd name="connsiteX2337" fmla="*/ 523796 w 807572"/>
              <a:gd name="connsiteY2337" fmla="*/ 215958 h 762985"/>
              <a:gd name="connsiteX2338" fmla="*/ 519593 w 807572"/>
              <a:gd name="connsiteY2338" fmla="*/ 211963 h 762985"/>
              <a:gd name="connsiteX2339" fmla="*/ 519866 w 807572"/>
              <a:gd name="connsiteY2339" fmla="*/ 212222 h 762985"/>
              <a:gd name="connsiteX2340" fmla="*/ 519477 w 807572"/>
              <a:gd name="connsiteY2340" fmla="*/ 212135 h 762985"/>
              <a:gd name="connsiteX2341" fmla="*/ 519593 w 807572"/>
              <a:gd name="connsiteY2341" fmla="*/ 211963 h 762985"/>
              <a:gd name="connsiteX2342" fmla="*/ 513913 w 807572"/>
              <a:gd name="connsiteY2342" fmla="*/ 210566 h 762985"/>
              <a:gd name="connsiteX2343" fmla="*/ 513719 w 807572"/>
              <a:gd name="connsiteY2343" fmla="*/ 211387 h 762985"/>
              <a:gd name="connsiteX2344" fmla="*/ 512812 w 807572"/>
              <a:gd name="connsiteY2344" fmla="*/ 211293 h 762985"/>
              <a:gd name="connsiteX2345" fmla="*/ 513913 w 807572"/>
              <a:gd name="connsiteY2345" fmla="*/ 210566 h 762985"/>
              <a:gd name="connsiteX2346" fmla="*/ 505794 w 807572"/>
              <a:gd name="connsiteY2346" fmla="*/ 190540 h 762985"/>
              <a:gd name="connsiteX2347" fmla="*/ 506464 w 807572"/>
              <a:gd name="connsiteY2347" fmla="*/ 189432 h 762985"/>
              <a:gd name="connsiteX2348" fmla="*/ 506499 w 807572"/>
              <a:gd name="connsiteY2348" fmla="*/ 190684 h 762985"/>
              <a:gd name="connsiteX2349" fmla="*/ 505794 w 807572"/>
              <a:gd name="connsiteY2349" fmla="*/ 190540 h 762985"/>
              <a:gd name="connsiteX2350" fmla="*/ 510358 w 807572"/>
              <a:gd name="connsiteY2350" fmla="*/ 208939 h 762985"/>
              <a:gd name="connsiteX2351" fmla="*/ 510451 w 807572"/>
              <a:gd name="connsiteY2351" fmla="*/ 210962 h 762985"/>
              <a:gd name="connsiteX2352" fmla="*/ 510408 w 807572"/>
              <a:gd name="connsiteY2352" fmla="*/ 210969 h 762985"/>
              <a:gd name="connsiteX2353" fmla="*/ 509767 w 807572"/>
              <a:gd name="connsiteY2353" fmla="*/ 210854 h 762985"/>
              <a:gd name="connsiteX2354" fmla="*/ 509069 w 807572"/>
              <a:gd name="connsiteY2354" fmla="*/ 209904 h 762985"/>
              <a:gd name="connsiteX2355" fmla="*/ 510358 w 807572"/>
              <a:gd name="connsiteY2355" fmla="*/ 208939 h 762985"/>
              <a:gd name="connsiteX2356" fmla="*/ 510559 w 807572"/>
              <a:gd name="connsiteY2356" fmla="*/ 191001 h 762985"/>
              <a:gd name="connsiteX2357" fmla="*/ 508558 w 807572"/>
              <a:gd name="connsiteY2357" fmla="*/ 188381 h 762985"/>
              <a:gd name="connsiteX2358" fmla="*/ 510559 w 807572"/>
              <a:gd name="connsiteY2358" fmla="*/ 191001 h 762985"/>
              <a:gd name="connsiteX2359" fmla="*/ 509364 w 807572"/>
              <a:gd name="connsiteY2359" fmla="*/ 117031 h 762985"/>
              <a:gd name="connsiteX2360" fmla="*/ 508018 w 807572"/>
              <a:gd name="connsiteY2360" fmla="*/ 116780 h 762985"/>
              <a:gd name="connsiteX2361" fmla="*/ 509364 w 807572"/>
              <a:gd name="connsiteY2361" fmla="*/ 117031 h 762985"/>
              <a:gd name="connsiteX2362" fmla="*/ 508277 w 807572"/>
              <a:gd name="connsiteY2362" fmla="*/ 209990 h 762985"/>
              <a:gd name="connsiteX2363" fmla="*/ 508098 w 807572"/>
              <a:gd name="connsiteY2363" fmla="*/ 210544 h 762985"/>
              <a:gd name="connsiteX2364" fmla="*/ 507054 w 807572"/>
              <a:gd name="connsiteY2364" fmla="*/ 209933 h 762985"/>
              <a:gd name="connsiteX2365" fmla="*/ 508277 w 807572"/>
              <a:gd name="connsiteY2365" fmla="*/ 209990 h 762985"/>
              <a:gd name="connsiteX2366" fmla="*/ 506903 w 807572"/>
              <a:gd name="connsiteY2366" fmla="*/ 121386 h 762985"/>
              <a:gd name="connsiteX2367" fmla="*/ 505204 w 807572"/>
              <a:gd name="connsiteY2367" fmla="*/ 119544 h 762985"/>
              <a:gd name="connsiteX2368" fmla="*/ 506903 w 807572"/>
              <a:gd name="connsiteY2368" fmla="*/ 121386 h 762985"/>
              <a:gd name="connsiteX2369" fmla="*/ 503649 w 807572"/>
              <a:gd name="connsiteY2369" fmla="*/ 200712 h 762985"/>
              <a:gd name="connsiteX2370" fmla="*/ 503549 w 807572"/>
              <a:gd name="connsiteY2370" fmla="*/ 200762 h 762985"/>
              <a:gd name="connsiteX2371" fmla="*/ 503419 w 807572"/>
              <a:gd name="connsiteY2371" fmla="*/ 200568 h 762985"/>
              <a:gd name="connsiteX2372" fmla="*/ 503649 w 807572"/>
              <a:gd name="connsiteY2372" fmla="*/ 200712 h 762985"/>
              <a:gd name="connsiteX2373" fmla="*/ 501792 w 807572"/>
              <a:gd name="connsiteY2373" fmla="*/ 198919 h 762985"/>
              <a:gd name="connsiteX2374" fmla="*/ 502548 w 807572"/>
              <a:gd name="connsiteY2374" fmla="*/ 199682 h 762985"/>
              <a:gd name="connsiteX2375" fmla="*/ 500856 w 807572"/>
              <a:gd name="connsiteY2375" fmla="*/ 200251 h 762985"/>
              <a:gd name="connsiteX2376" fmla="*/ 501792 w 807572"/>
              <a:gd name="connsiteY2376" fmla="*/ 198919 h 762985"/>
              <a:gd name="connsiteX2377" fmla="*/ 491305 w 807572"/>
              <a:gd name="connsiteY2377" fmla="*/ 683371 h 762985"/>
              <a:gd name="connsiteX2378" fmla="*/ 490059 w 807572"/>
              <a:gd name="connsiteY2378" fmla="*/ 683249 h 762985"/>
              <a:gd name="connsiteX2379" fmla="*/ 490693 w 807572"/>
              <a:gd name="connsiteY2379" fmla="*/ 682335 h 762985"/>
              <a:gd name="connsiteX2380" fmla="*/ 491305 w 807572"/>
              <a:gd name="connsiteY2380" fmla="*/ 683371 h 762985"/>
              <a:gd name="connsiteX2381" fmla="*/ 492924 w 807572"/>
              <a:gd name="connsiteY2381" fmla="*/ 119716 h 762985"/>
              <a:gd name="connsiteX2382" fmla="*/ 491636 w 807572"/>
              <a:gd name="connsiteY2382" fmla="*/ 120681 h 762985"/>
              <a:gd name="connsiteX2383" fmla="*/ 492924 w 807572"/>
              <a:gd name="connsiteY2383" fmla="*/ 119716 h 762985"/>
              <a:gd name="connsiteX2384" fmla="*/ 475721 w 807572"/>
              <a:gd name="connsiteY2384" fmla="*/ 150590 h 762985"/>
              <a:gd name="connsiteX2385" fmla="*/ 474735 w 807572"/>
              <a:gd name="connsiteY2385" fmla="*/ 152339 h 762985"/>
              <a:gd name="connsiteX2386" fmla="*/ 474656 w 807572"/>
              <a:gd name="connsiteY2386" fmla="*/ 150712 h 762985"/>
              <a:gd name="connsiteX2387" fmla="*/ 475721 w 807572"/>
              <a:gd name="connsiteY2387" fmla="*/ 150590 h 762985"/>
              <a:gd name="connsiteX2388" fmla="*/ 467307 w 807572"/>
              <a:gd name="connsiteY2388" fmla="*/ 103909 h 762985"/>
              <a:gd name="connsiteX2389" fmla="*/ 466472 w 807572"/>
              <a:gd name="connsiteY2389" fmla="*/ 103196 h 762985"/>
              <a:gd name="connsiteX2390" fmla="*/ 469517 w 807572"/>
              <a:gd name="connsiteY2390" fmla="*/ 105291 h 762985"/>
              <a:gd name="connsiteX2391" fmla="*/ 465738 w 807572"/>
              <a:gd name="connsiteY2391" fmla="*/ 104499 h 762985"/>
              <a:gd name="connsiteX2392" fmla="*/ 467307 w 807572"/>
              <a:gd name="connsiteY2392" fmla="*/ 103909 h 762985"/>
              <a:gd name="connsiteX2393" fmla="*/ 450176 w 807572"/>
              <a:gd name="connsiteY2393" fmla="*/ 92421 h 762985"/>
              <a:gd name="connsiteX2394" fmla="*/ 449168 w 807572"/>
              <a:gd name="connsiteY2394" fmla="*/ 93759 h 762985"/>
              <a:gd name="connsiteX2395" fmla="*/ 450176 w 807572"/>
              <a:gd name="connsiteY2395" fmla="*/ 92421 h 762985"/>
              <a:gd name="connsiteX2396" fmla="*/ 389166 w 807572"/>
              <a:gd name="connsiteY2396" fmla="*/ 57502 h 762985"/>
              <a:gd name="connsiteX2397" fmla="*/ 389958 w 807572"/>
              <a:gd name="connsiteY2397" fmla="*/ 55911 h 762985"/>
              <a:gd name="connsiteX2398" fmla="*/ 390656 w 807572"/>
              <a:gd name="connsiteY2398" fmla="*/ 57084 h 762985"/>
              <a:gd name="connsiteX2399" fmla="*/ 389850 w 807572"/>
              <a:gd name="connsiteY2399" fmla="*/ 58041 h 762985"/>
              <a:gd name="connsiteX2400" fmla="*/ 389166 w 807572"/>
              <a:gd name="connsiteY2400" fmla="*/ 57502 h 762985"/>
              <a:gd name="connsiteX2401" fmla="*/ 398761 w 807572"/>
              <a:gd name="connsiteY2401" fmla="*/ 57660 h 762985"/>
              <a:gd name="connsiteX2402" fmla="*/ 399718 w 807572"/>
              <a:gd name="connsiteY2402" fmla="*/ 56926 h 762985"/>
              <a:gd name="connsiteX2403" fmla="*/ 400762 w 807572"/>
              <a:gd name="connsiteY2403" fmla="*/ 56386 h 762985"/>
              <a:gd name="connsiteX2404" fmla="*/ 400762 w 807572"/>
              <a:gd name="connsiteY2404" fmla="*/ 56386 h 762985"/>
              <a:gd name="connsiteX2405" fmla="*/ 400762 w 807572"/>
              <a:gd name="connsiteY2405" fmla="*/ 56386 h 762985"/>
              <a:gd name="connsiteX2406" fmla="*/ 402770 w 807572"/>
              <a:gd name="connsiteY2406" fmla="*/ 57754 h 762985"/>
              <a:gd name="connsiteX2407" fmla="*/ 402180 w 807572"/>
              <a:gd name="connsiteY2407" fmla="*/ 59258 h 762985"/>
              <a:gd name="connsiteX2408" fmla="*/ 400618 w 807572"/>
              <a:gd name="connsiteY2408" fmla="*/ 61972 h 762985"/>
              <a:gd name="connsiteX2409" fmla="*/ 398826 w 807572"/>
              <a:gd name="connsiteY2409" fmla="*/ 62692 h 762985"/>
              <a:gd name="connsiteX2410" fmla="*/ 398761 w 807572"/>
              <a:gd name="connsiteY2410" fmla="*/ 57660 h 762985"/>
              <a:gd name="connsiteX2411" fmla="*/ 387892 w 807572"/>
              <a:gd name="connsiteY2411" fmla="*/ 26923 h 762985"/>
              <a:gd name="connsiteX2412" fmla="*/ 389929 w 807572"/>
              <a:gd name="connsiteY2412" fmla="*/ 25951 h 762985"/>
              <a:gd name="connsiteX2413" fmla="*/ 389929 w 807572"/>
              <a:gd name="connsiteY2413" fmla="*/ 25951 h 762985"/>
              <a:gd name="connsiteX2414" fmla="*/ 389929 w 807572"/>
              <a:gd name="connsiteY2414" fmla="*/ 25951 h 762985"/>
              <a:gd name="connsiteX2415" fmla="*/ 391304 w 807572"/>
              <a:gd name="connsiteY2415" fmla="*/ 27585 h 762985"/>
              <a:gd name="connsiteX2416" fmla="*/ 391649 w 807572"/>
              <a:gd name="connsiteY2416" fmla="*/ 27996 h 762985"/>
              <a:gd name="connsiteX2417" fmla="*/ 391203 w 807572"/>
              <a:gd name="connsiteY2417" fmla="*/ 28600 h 762985"/>
              <a:gd name="connsiteX2418" fmla="*/ 390735 w 807572"/>
              <a:gd name="connsiteY2418" fmla="*/ 29068 h 762985"/>
              <a:gd name="connsiteX2419" fmla="*/ 387842 w 807572"/>
              <a:gd name="connsiteY2419" fmla="*/ 28118 h 762985"/>
              <a:gd name="connsiteX2420" fmla="*/ 387892 w 807572"/>
              <a:gd name="connsiteY2420" fmla="*/ 26923 h 762985"/>
              <a:gd name="connsiteX2421" fmla="*/ 363880 w 807572"/>
              <a:gd name="connsiteY2421" fmla="*/ 98733 h 762985"/>
              <a:gd name="connsiteX2422" fmla="*/ 363945 w 807572"/>
              <a:gd name="connsiteY2422" fmla="*/ 98820 h 762985"/>
              <a:gd name="connsiteX2423" fmla="*/ 363318 w 807572"/>
              <a:gd name="connsiteY2423" fmla="*/ 99273 h 762985"/>
              <a:gd name="connsiteX2424" fmla="*/ 363880 w 807572"/>
              <a:gd name="connsiteY2424" fmla="*/ 98733 h 762985"/>
              <a:gd name="connsiteX2425" fmla="*/ 359295 w 807572"/>
              <a:gd name="connsiteY2425" fmla="*/ 19423 h 762985"/>
              <a:gd name="connsiteX2426" fmla="*/ 360303 w 807572"/>
              <a:gd name="connsiteY2426" fmla="*/ 22446 h 762985"/>
              <a:gd name="connsiteX2427" fmla="*/ 360303 w 807572"/>
              <a:gd name="connsiteY2427" fmla="*/ 22446 h 762985"/>
              <a:gd name="connsiteX2428" fmla="*/ 360303 w 807572"/>
              <a:gd name="connsiteY2428" fmla="*/ 22446 h 762985"/>
              <a:gd name="connsiteX2429" fmla="*/ 359388 w 807572"/>
              <a:gd name="connsiteY2429" fmla="*/ 25527 h 762985"/>
              <a:gd name="connsiteX2430" fmla="*/ 358014 w 807572"/>
              <a:gd name="connsiteY2430" fmla="*/ 23986 h 762985"/>
              <a:gd name="connsiteX2431" fmla="*/ 359295 w 807572"/>
              <a:gd name="connsiteY2431" fmla="*/ 19423 h 762985"/>
              <a:gd name="connsiteX2432" fmla="*/ 349110 w 807572"/>
              <a:gd name="connsiteY2432" fmla="*/ 18868 h 762985"/>
              <a:gd name="connsiteX2433" fmla="*/ 349851 w 807572"/>
              <a:gd name="connsiteY2433" fmla="*/ 18969 h 762985"/>
              <a:gd name="connsiteX2434" fmla="*/ 349347 w 807572"/>
              <a:gd name="connsiteY2434" fmla="*/ 21208 h 762985"/>
              <a:gd name="connsiteX2435" fmla="*/ 348771 w 807572"/>
              <a:gd name="connsiteY2435" fmla="*/ 19912 h 762985"/>
              <a:gd name="connsiteX2436" fmla="*/ 349110 w 807572"/>
              <a:gd name="connsiteY2436" fmla="*/ 18868 h 762985"/>
              <a:gd name="connsiteX2437" fmla="*/ 51159 w 807572"/>
              <a:gd name="connsiteY2437" fmla="*/ 320894 h 762985"/>
              <a:gd name="connsiteX2438" fmla="*/ 51828 w 807572"/>
              <a:gd name="connsiteY2438" fmla="*/ 322427 h 762985"/>
              <a:gd name="connsiteX2439" fmla="*/ 50403 w 807572"/>
              <a:gd name="connsiteY2439" fmla="*/ 322168 h 762985"/>
              <a:gd name="connsiteX2440" fmla="*/ 51159 w 807572"/>
              <a:gd name="connsiteY2440" fmla="*/ 320894 h 762985"/>
              <a:gd name="connsiteX2441" fmla="*/ 44328 w 807572"/>
              <a:gd name="connsiteY2441" fmla="*/ 344281 h 762985"/>
              <a:gd name="connsiteX2442" fmla="*/ 44378 w 807572"/>
              <a:gd name="connsiteY2442" fmla="*/ 344620 h 762985"/>
              <a:gd name="connsiteX2443" fmla="*/ 45948 w 807572"/>
              <a:gd name="connsiteY2443" fmla="*/ 346117 h 762985"/>
              <a:gd name="connsiteX2444" fmla="*/ 45069 w 807572"/>
              <a:gd name="connsiteY2444" fmla="*/ 347485 h 762985"/>
              <a:gd name="connsiteX2445" fmla="*/ 44378 w 807572"/>
              <a:gd name="connsiteY2445" fmla="*/ 344620 h 762985"/>
              <a:gd name="connsiteX2446" fmla="*/ 44191 w 807572"/>
              <a:gd name="connsiteY2446" fmla="*/ 344490 h 762985"/>
              <a:gd name="connsiteX2447" fmla="*/ 42946 w 807572"/>
              <a:gd name="connsiteY2447" fmla="*/ 396001 h 762985"/>
              <a:gd name="connsiteX2448" fmla="*/ 49597 w 807572"/>
              <a:gd name="connsiteY2448" fmla="*/ 399759 h 762985"/>
              <a:gd name="connsiteX2449" fmla="*/ 50158 w 807572"/>
              <a:gd name="connsiteY2449" fmla="*/ 400774 h 762985"/>
              <a:gd name="connsiteX2450" fmla="*/ 50453 w 807572"/>
              <a:gd name="connsiteY2450" fmla="*/ 401508 h 762985"/>
              <a:gd name="connsiteX2451" fmla="*/ 49619 w 807572"/>
              <a:gd name="connsiteY2451" fmla="*/ 402033 h 762985"/>
              <a:gd name="connsiteX2452" fmla="*/ 47675 w 807572"/>
              <a:gd name="connsiteY2452" fmla="*/ 404985 h 762985"/>
              <a:gd name="connsiteX2453" fmla="*/ 42320 w 807572"/>
              <a:gd name="connsiteY2453" fmla="*/ 399651 h 762985"/>
              <a:gd name="connsiteX2454" fmla="*/ 41319 w 807572"/>
              <a:gd name="connsiteY2454" fmla="*/ 397175 h 762985"/>
              <a:gd name="connsiteX2455" fmla="*/ 42946 w 807572"/>
              <a:gd name="connsiteY2455" fmla="*/ 396001 h 762985"/>
              <a:gd name="connsiteX2456" fmla="*/ 48071 w 807572"/>
              <a:gd name="connsiteY2456" fmla="*/ 409944 h 762985"/>
              <a:gd name="connsiteX2457" fmla="*/ 48057 w 807572"/>
              <a:gd name="connsiteY2457" fmla="*/ 410938 h 762985"/>
              <a:gd name="connsiteX2458" fmla="*/ 46962 w 807572"/>
              <a:gd name="connsiteY2458" fmla="*/ 410376 h 762985"/>
              <a:gd name="connsiteX2459" fmla="*/ 47545 w 807572"/>
              <a:gd name="connsiteY2459" fmla="*/ 409541 h 762985"/>
              <a:gd name="connsiteX2460" fmla="*/ 48071 w 807572"/>
              <a:gd name="connsiteY2460" fmla="*/ 409944 h 762985"/>
              <a:gd name="connsiteX2461" fmla="*/ 43630 w 807572"/>
              <a:gd name="connsiteY2461" fmla="*/ 502809 h 762985"/>
              <a:gd name="connsiteX2462" fmla="*/ 41132 w 807572"/>
              <a:gd name="connsiteY2462" fmla="*/ 502874 h 762985"/>
              <a:gd name="connsiteX2463" fmla="*/ 41103 w 807572"/>
              <a:gd name="connsiteY2463" fmla="*/ 503169 h 762985"/>
              <a:gd name="connsiteX2464" fmla="*/ 40938 w 807572"/>
              <a:gd name="connsiteY2464" fmla="*/ 502881 h 762985"/>
              <a:gd name="connsiteX2465" fmla="*/ 41132 w 807572"/>
              <a:gd name="connsiteY2465" fmla="*/ 502874 h 762985"/>
              <a:gd name="connsiteX2466" fmla="*/ 43356 w 807572"/>
              <a:gd name="connsiteY2466" fmla="*/ 500053 h 762985"/>
              <a:gd name="connsiteX2467" fmla="*/ 44249 w 807572"/>
              <a:gd name="connsiteY2467" fmla="*/ 501866 h 762985"/>
              <a:gd name="connsiteX2468" fmla="*/ 43630 w 807572"/>
              <a:gd name="connsiteY2468" fmla="*/ 502809 h 762985"/>
              <a:gd name="connsiteX2469" fmla="*/ 47970 w 807572"/>
              <a:gd name="connsiteY2469" fmla="*/ 469373 h 762985"/>
              <a:gd name="connsiteX2470" fmla="*/ 45732 w 807572"/>
              <a:gd name="connsiteY2470" fmla="*/ 469820 h 762985"/>
              <a:gd name="connsiteX2471" fmla="*/ 45098 w 807572"/>
              <a:gd name="connsiteY2471" fmla="*/ 468855 h 762985"/>
              <a:gd name="connsiteX2472" fmla="*/ 45760 w 807572"/>
              <a:gd name="connsiteY2472" fmla="*/ 467941 h 762985"/>
              <a:gd name="connsiteX2473" fmla="*/ 47985 w 807572"/>
              <a:gd name="connsiteY2473" fmla="*/ 468560 h 762985"/>
              <a:gd name="connsiteX2474" fmla="*/ 47970 w 807572"/>
              <a:gd name="connsiteY2474" fmla="*/ 469373 h 762985"/>
              <a:gd name="connsiteX2475" fmla="*/ 52159 w 807572"/>
              <a:gd name="connsiteY2475" fmla="*/ 422160 h 762985"/>
              <a:gd name="connsiteX2476" fmla="*/ 51173 w 807572"/>
              <a:gd name="connsiteY2476" fmla="*/ 424564 h 762985"/>
              <a:gd name="connsiteX2477" fmla="*/ 49259 w 807572"/>
              <a:gd name="connsiteY2477" fmla="*/ 425003 h 762985"/>
              <a:gd name="connsiteX2478" fmla="*/ 42471 w 807572"/>
              <a:gd name="connsiteY2478" fmla="*/ 421721 h 762985"/>
              <a:gd name="connsiteX2479" fmla="*/ 41945 w 807572"/>
              <a:gd name="connsiteY2479" fmla="*/ 418546 h 762985"/>
              <a:gd name="connsiteX2480" fmla="*/ 43968 w 807572"/>
              <a:gd name="connsiteY2480" fmla="*/ 416084 h 762985"/>
              <a:gd name="connsiteX2481" fmla="*/ 50993 w 807572"/>
              <a:gd name="connsiteY2481" fmla="*/ 418676 h 762985"/>
              <a:gd name="connsiteX2482" fmla="*/ 52159 w 807572"/>
              <a:gd name="connsiteY2482" fmla="*/ 422160 h 762985"/>
              <a:gd name="connsiteX2483" fmla="*/ 53606 w 807572"/>
              <a:gd name="connsiteY2483" fmla="*/ 414479 h 762985"/>
              <a:gd name="connsiteX2484" fmla="*/ 52793 w 807572"/>
              <a:gd name="connsiteY2484" fmla="*/ 413443 h 762985"/>
              <a:gd name="connsiteX2485" fmla="*/ 53361 w 807572"/>
              <a:gd name="connsiteY2485" fmla="*/ 412471 h 762985"/>
              <a:gd name="connsiteX2486" fmla="*/ 53880 w 807572"/>
              <a:gd name="connsiteY2486" fmla="*/ 413515 h 762985"/>
              <a:gd name="connsiteX2487" fmla="*/ 53606 w 807572"/>
              <a:gd name="connsiteY2487" fmla="*/ 414479 h 762985"/>
              <a:gd name="connsiteX2488" fmla="*/ 53282 w 807572"/>
              <a:gd name="connsiteY2488" fmla="*/ 405093 h 762985"/>
              <a:gd name="connsiteX2489" fmla="*/ 52771 w 807572"/>
              <a:gd name="connsiteY2489" fmla="*/ 404085 h 762985"/>
              <a:gd name="connsiteX2490" fmla="*/ 53045 w 807572"/>
              <a:gd name="connsiteY2490" fmla="*/ 403149 h 762985"/>
              <a:gd name="connsiteX2491" fmla="*/ 53628 w 807572"/>
              <a:gd name="connsiteY2491" fmla="*/ 403221 h 762985"/>
              <a:gd name="connsiteX2492" fmla="*/ 53282 w 807572"/>
              <a:gd name="connsiteY2492" fmla="*/ 405093 h 762985"/>
              <a:gd name="connsiteX2493" fmla="*/ 55485 w 807572"/>
              <a:gd name="connsiteY2493" fmla="*/ 521705 h 762985"/>
              <a:gd name="connsiteX2494" fmla="*/ 54671 w 807572"/>
              <a:gd name="connsiteY2494" fmla="*/ 520668 h 762985"/>
              <a:gd name="connsiteX2495" fmla="*/ 55247 w 807572"/>
              <a:gd name="connsiteY2495" fmla="*/ 519725 h 762985"/>
              <a:gd name="connsiteX2496" fmla="*/ 55766 w 807572"/>
              <a:gd name="connsiteY2496" fmla="*/ 520762 h 762985"/>
              <a:gd name="connsiteX2497" fmla="*/ 55485 w 807572"/>
              <a:gd name="connsiteY2497" fmla="*/ 521705 h 762985"/>
              <a:gd name="connsiteX2498" fmla="*/ 64885 w 807572"/>
              <a:gd name="connsiteY2498" fmla="*/ 557466 h 762985"/>
              <a:gd name="connsiteX2499" fmla="*/ 63237 w 807572"/>
              <a:gd name="connsiteY2499" fmla="*/ 558071 h 762985"/>
              <a:gd name="connsiteX2500" fmla="*/ 62971 w 807572"/>
              <a:gd name="connsiteY2500" fmla="*/ 557560 h 762985"/>
              <a:gd name="connsiteX2501" fmla="*/ 62402 w 807572"/>
              <a:gd name="connsiteY2501" fmla="*/ 556300 h 762985"/>
              <a:gd name="connsiteX2502" fmla="*/ 64151 w 807572"/>
              <a:gd name="connsiteY2502" fmla="*/ 552967 h 762985"/>
              <a:gd name="connsiteX2503" fmla="*/ 64878 w 807572"/>
              <a:gd name="connsiteY2503" fmla="*/ 552283 h 762985"/>
              <a:gd name="connsiteX2504" fmla="*/ 65519 w 807572"/>
              <a:gd name="connsiteY2504" fmla="*/ 554896 h 762985"/>
              <a:gd name="connsiteX2505" fmla="*/ 64885 w 807572"/>
              <a:gd name="connsiteY2505" fmla="*/ 557466 h 762985"/>
              <a:gd name="connsiteX2506" fmla="*/ 73458 w 807572"/>
              <a:gd name="connsiteY2506" fmla="*/ 551621 h 762985"/>
              <a:gd name="connsiteX2507" fmla="*/ 70809 w 807572"/>
              <a:gd name="connsiteY2507" fmla="*/ 551657 h 762985"/>
              <a:gd name="connsiteX2508" fmla="*/ 70017 w 807572"/>
              <a:gd name="connsiteY2508" fmla="*/ 549771 h 762985"/>
              <a:gd name="connsiteX2509" fmla="*/ 70636 w 807572"/>
              <a:gd name="connsiteY2509" fmla="*/ 548807 h 762985"/>
              <a:gd name="connsiteX2510" fmla="*/ 72350 w 807572"/>
              <a:gd name="connsiteY2510" fmla="*/ 548490 h 762985"/>
              <a:gd name="connsiteX2511" fmla="*/ 73264 w 807572"/>
              <a:gd name="connsiteY2511" fmla="*/ 548627 h 762985"/>
              <a:gd name="connsiteX2512" fmla="*/ 74768 w 807572"/>
              <a:gd name="connsiteY2512" fmla="*/ 550045 h 762985"/>
              <a:gd name="connsiteX2513" fmla="*/ 73458 w 807572"/>
              <a:gd name="connsiteY2513" fmla="*/ 551621 h 762985"/>
              <a:gd name="connsiteX2514" fmla="*/ 75481 w 807572"/>
              <a:gd name="connsiteY2514" fmla="*/ 520820 h 762985"/>
              <a:gd name="connsiteX2515" fmla="*/ 76165 w 807572"/>
              <a:gd name="connsiteY2515" fmla="*/ 519812 h 762985"/>
              <a:gd name="connsiteX2516" fmla="*/ 77885 w 807572"/>
              <a:gd name="connsiteY2516" fmla="*/ 519344 h 762985"/>
              <a:gd name="connsiteX2517" fmla="*/ 80836 w 807572"/>
              <a:gd name="connsiteY2517" fmla="*/ 514881 h 762985"/>
              <a:gd name="connsiteX2518" fmla="*/ 82088 w 807572"/>
              <a:gd name="connsiteY2518" fmla="*/ 514017 h 762985"/>
              <a:gd name="connsiteX2519" fmla="*/ 82614 w 807572"/>
              <a:gd name="connsiteY2519" fmla="*/ 515169 h 762985"/>
              <a:gd name="connsiteX2520" fmla="*/ 78036 w 807572"/>
              <a:gd name="connsiteY2520" fmla="*/ 522439 h 762985"/>
              <a:gd name="connsiteX2521" fmla="*/ 76071 w 807572"/>
              <a:gd name="connsiteY2521" fmla="*/ 521827 h 762985"/>
              <a:gd name="connsiteX2522" fmla="*/ 75481 w 807572"/>
              <a:gd name="connsiteY2522" fmla="*/ 520820 h 762985"/>
              <a:gd name="connsiteX2523" fmla="*/ 86767 w 807572"/>
              <a:gd name="connsiteY2523" fmla="*/ 565694 h 762985"/>
              <a:gd name="connsiteX2524" fmla="*/ 84629 w 807572"/>
              <a:gd name="connsiteY2524" fmla="*/ 567695 h 762985"/>
              <a:gd name="connsiteX2525" fmla="*/ 84658 w 807572"/>
              <a:gd name="connsiteY2525" fmla="*/ 568163 h 762985"/>
              <a:gd name="connsiteX2526" fmla="*/ 84464 w 807572"/>
              <a:gd name="connsiteY2526" fmla="*/ 567846 h 762985"/>
              <a:gd name="connsiteX2527" fmla="*/ 84629 w 807572"/>
              <a:gd name="connsiteY2527" fmla="*/ 567688 h 762985"/>
              <a:gd name="connsiteX2528" fmla="*/ 83046 w 807572"/>
              <a:gd name="connsiteY2528" fmla="*/ 561548 h 762985"/>
              <a:gd name="connsiteX2529" fmla="*/ 78086 w 807572"/>
              <a:gd name="connsiteY2529" fmla="*/ 557884 h 762985"/>
              <a:gd name="connsiteX2530" fmla="*/ 76978 w 807572"/>
              <a:gd name="connsiteY2530" fmla="*/ 552269 h 762985"/>
              <a:gd name="connsiteX2531" fmla="*/ 78461 w 807572"/>
              <a:gd name="connsiteY2531" fmla="*/ 548915 h 762985"/>
              <a:gd name="connsiteX2532" fmla="*/ 83996 w 807572"/>
              <a:gd name="connsiteY2532" fmla="*/ 548627 h 762985"/>
              <a:gd name="connsiteX2533" fmla="*/ 84881 w 807572"/>
              <a:gd name="connsiteY2533" fmla="*/ 553140 h 762985"/>
              <a:gd name="connsiteX2534" fmla="*/ 85162 w 807572"/>
              <a:gd name="connsiteY2534" fmla="*/ 557423 h 762985"/>
              <a:gd name="connsiteX2535" fmla="*/ 87084 w 807572"/>
              <a:gd name="connsiteY2535" fmla="*/ 560835 h 762985"/>
              <a:gd name="connsiteX2536" fmla="*/ 86767 w 807572"/>
              <a:gd name="connsiteY2536" fmla="*/ 565694 h 762985"/>
              <a:gd name="connsiteX2537" fmla="*/ 93267 w 807572"/>
              <a:gd name="connsiteY2537" fmla="*/ 581343 h 762985"/>
              <a:gd name="connsiteX2538" fmla="*/ 94973 w 807572"/>
              <a:gd name="connsiteY2538" fmla="*/ 580983 h 762985"/>
              <a:gd name="connsiteX2539" fmla="*/ 96671 w 807572"/>
              <a:gd name="connsiteY2539" fmla="*/ 581451 h 762985"/>
              <a:gd name="connsiteX2540" fmla="*/ 97024 w 807572"/>
              <a:gd name="connsiteY2540" fmla="*/ 581847 h 762985"/>
              <a:gd name="connsiteX2541" fmla="*/ 97355 w 807572"/>
              <a:gd name="connsiteY2541" fmla="*/ 582394 h 762985"/>
              <a:gd name="connsiteX2542" fmla="*/ 96808 w 807572"/>
              <a:gd name="connsiteY2542" fmla="*/ 583387 h 762985"/>
              <a:gd name="connsiteX2543" fmla="*/ 96232 w 807572"/>
              <a:gd name="connsiteY2543" fmla="*/ 584042 h 762985"/>
              <a:gd name="connsiteX2544" fmla="*/ 93583 w 807572"/>
              <a:gd name="connsiteY2544" fmla="*/ 584028 h 762985"/>
              <a:gd name="connsiteX2545" fmla="*/ 92576 w 807572"/>
              <a:gd name="connsiteY2545" fmla="*/ 582300 h 762985"/>
              <a:gd name="connsiteX2546" fmla="*/ 93267 w 807572"/>
              <a:gd name="connsiteY2546" fmla="*/ 581343 h 762985"/>
              <a:gd name="connsiteX2547" fmla="*/ 81333 w 807572"/>
              <a:gd name="connsiteY2547" fmla="*/ 686171 h 762985"/>
              <a:gd name="connsiteX2548" fmla="*/ 82527 w 807572"/>
              <a:gd name="connsiteY2548" fmla="*/ 685178 h 762985"/>
              <a:gd name="connsiteX2549" fmla="*/ 82592 w 807572"/>
              <a:gd name="connsiteY2549" fmla="*/ 684804 h 762985"/>
              <a:gd name="connsiteX2550" fmla="*/ 82772 w 807572"/>
              <a:gd name="connsiteY2550" fmla="*/ 684797 h 762985"/>
              <a:gd name="connsiteX2551" fmla="*/ 84075 w 807572"/>
              <a:gd name="connsiteY2551" fmla="*/ 681838 h 762985"/>
              <a:gd name="connsiteX2552" fmla="*/ 85011 w 807572"/>
              <a:gd name="connsiteY2552" fmla="*/ 681903 h 762985"/>
              <a:gd name="connsiteX2553" fmla="*/ 85903 w 807572"/>
              <a:gd name="connsiteY2553" fmla="*/ 683717 h 762985"/>
              <a:gd name="connsiteX2554" fmla="*/ 85277 w 807572"/>
              <a:gd name="connsiteY2554" fmla="*/ 684667 h 762985"/>
              <a:gd name="connsiteX2555" fmla="*/ 82772 w 807572"/>
              <a:gd name="connsiteY2555" fmla="*/ 684804 h 762985"/>
              <a:gd name="connsiteX2556" fmla="*/ 82743 w 807572"/>
              <a:gd name="connsiteY2556" fmla="*/ 685063 h 762985"/>
              <a:gd name="connsiteX2557" fmla="*/ 82592 w 807572"/>
              <a:gd name="connsiteY2557" fmla="*/ 684811 h 762985"/>
              <a:gd name="connsiteX2558" fmla="*/ 82743 w 807572"/>
              <a:gd name="connsiteY2558" fmla="*/ 685063 h 762985"/>
              <a:gd name="connsiteX2559" fmla="*/ 82527 w 807572"/>
              <a:gd name="connsiteY2559" fmla="*/ 685185 h 762985"/>
              <a:gd name="connsiteX2560" fmla="*/ 81973 w 807572"/>
              <a:gd name="connsiteY2560" fmla="*/ 687352 h 762985"/>
              <a:gd name="connsiteX2561" fmla="*/ 81333 w 807572"/>
              <a:gd name="connsiteY2561" fmla="*/ 686171 h 762985"/>
              <a:gd name="connsiteX2562" fmla="*/ 81498 w 807572"/>
              <a:gd name="connsiteY2562" fmla="*/ 691513 h 762985"/>
              <a:gd name="connsiteX2563" fmla="*/ 82218 w 807572"/>
              <a:gd name="connsiteY2563" fmla="*/ 693471 h 762985"/>
              <a:gd name="connsiteX2564" fmla="*/ 79900 w 807572"/>
              <a:gd name="connsiteY2564" fmla="*/ 694205 h 762985"/>
              <a:gd name="connsiteX2565" fmla="*/ 79288 w 807572"/>
              <a:gd name="connsiteY2565" fmla="*/ 693154 h 762985"/>
              <a:gd name="connsiteX2566" fmla="*/ 81498 w 807572"/>
              <a:gd name="connsiteY2566" fmla="*/ 691513 h 762985"/>
              <a:gd name="connsiteX2567" fmla="*/ 80793 w 807572"/>
              <a:gd name="connsiteY2567" fmla="*/ 730261 h 762985"/>
              <a:gd name="connsiteX2568" fmla="*/ 80850 w 807572"/>
              <a:gd name="connsiteY2568" fmla="*/ 730535 h 762985"/>
              <a:gd name="connsiteX2569" fmla="*/ 80706 w 807572"/>
              <a:gd name="connsiteY2569" fmla="*/ 730311 h 762985"/>
              <a:gd name="connsiteX2570" fmla="*/ 80793 w 807572"/>
              <a:gd name="connsiteY2570" fmla="*/ 730261 h 762985"/>
              <a:gd name="connsiteX2571" fmla="*/ 78216 w 807572"/>
              <a:gd name="connsiteY2571" fmla="*/ 727425 h 762985"/>
              <a:gd name="connsiteX2572" fmla="*/ 74998 w 807572"/>
              <a:gd name="connsiteY2572" fmla="*/ 730117 h 762985"/>
              <a:gd name="connsiteX2573" fmla="*/ 74149 w 807572"/>
              <a:gd name="connsiteY2573" fmla="*/ 729772 h 762985"/>
              <a:gd name="connsiteX2574" fmla="*/ 73638 w 807572"/>
              <a:gd name="connsiteY2574" fmla="*/ 728814 h 762985"/>
              <a:gd name="connsiteX2575" fmla="*/ 80152 w 807572"/>
              <a:gd name="connsiteY2575" fmla="*/ 718197 h 762985"/>
              <a:gd name="connsiteX2576" fmla="*/ 83945 w 807572"/>
              <a:gd name="connsiteY2576" fmla="*/ 718427 h 762985"/>
              <a:gd name="connsiteX2577" fmla="*/ 84564 w 807572"/>
              <a:gd name="connsiteY2577" fmla="*/ 721126 h 762985"/>
              <a:gd name="connsiteX2578" fmla="*/ 80793 w 807572"/>
              <a:gd name="connsiteY2578" fmla="*/ 730261 h 762985"/>
              <a:gd name="connsiteX2579" fmla="*/ 85925 w 807572"/>
              <a:gd name="connsiteY2579" fmla="*/ 745572 h 762985"/>
              <a:gd name="connsiteX2580" fmla="*/ 84831 w 807572"/>
              <a:gd name="connsiteY2580" fmla="*/ 744974 h 762985"/>
              <a:gd name="connsiteX2581" fmla="*/ 85421 w 807572"/>
              <a:gd name="connsiteY2581" fmla="*/ 744103 h 762985"/>
              <a:gd name="connsiteX2582" fmla="*/ 85968 w 807572"/>
              <a:gd name="connsiteY2582" fmla="*/ 744571 h 762985"/>
              <a:gd name="connsiteX2583" fmla="*/ 85925 w 807572"/>
              <a:gd name="connsiteY2583" fmla="*/ 745572 h 762985"/>
              <a:gd name="connsiteX2584" fmla="*/ 87184 w 807572"/>
              <a:gd name="connsiteY2584" fmla="*/ 713266 h 762985"/>
              <a:gd name="connsiteX2585" fmla="*/ 86609 w 807572"/>
              <a:gd name="connsiteY2585" fmla="*/ 711193 h 762985"/>
              <a:gd name="connsiteX2586" fmla="*/ 86371 w 807572"/>
              <a:gd name="connsiteY2586" fmla="*/ 711078 h 762985"/>
              <a:gd name="connsiteX2587" fmla="*/ 86306 w 807572"/>
              <a:gd name="connsiteY2587" fmla="*/ 710962 h 762985"/>
              <a:gd name="connsiteX2588" fmla="*/ 82412 w 807572"/>
              <a:gd name="connsiteY2588" fmla="*/ 713770 h 762985"/>
              <a:gd name="connsiteX2589" fmla="*/ 81073 w 807572"/>
              <a:gd name="connsiteY2589" fmla="*/ 712179 h 762985"/>
              <a:gd name="connsiteX2590" fmla="*/ 81325 w 807572"/>
              <a:gd name="connsiteY2590" fmla="*/ 709249 h 762985"/>
              <a:gd name="connsiteX2591" fmla="*/ 86299 w 807572"/>
              <a:gd name="connsiteY2591" fmla="*/ 710962 h 762985"/>
              <a:gd name="connsiteX2592" fmla="*/ 86522 w 807572"/>
              <a:gd name="connsiteY2592" fmla="*/ 710790 h 762985"/>
              <a:gd name="connsiteX2593" fmla="*/ 86594 w 807572"/>
              <a:gd name="connsiteY2593" fmla="*/ 711200 h 762985"/>
              <a:gd name="connsiteX2594" fmla="*/ 87818 w 807572"/>
              <a:gd name="connsiteY2594" fmla="*/ 712121 h 762985"/>
              <a:gd name="connsiteX2595" fmla="*/ 87184 w 807572"/>
              <a:gd name="connsiteY2595" fmla="*/ 713266 h 762985"/>
              <a:gd name="connsiteX2596" fmla="*/ 89574 w 807572"/>
              <a:gd name="connsiteY2596" fmla="*/ 742455 h 762985"/>
              <a:gd name="connsiteX2597" fmla="*/ 88473 w 807572"/>
              <a:gd name="connsiteY2597" fmla="*/ 741253 h 762985"/>
              <a:gd name="connsiteX2598" fmla="*/ 89322 w 807572"/>
              <a:gd name="connsiteY2598" fmla="*/ 737402 h 762985"/>
              <a:gd name="connsiteX2599" fmla="*/ 90164 w 807572"/>
              <a:gd name="connsiteY2599" fmla="*/ 739864 h 762985"/>
              <a:gd name="connsiteX2600" fmla="*/ 89574 w 807572"/>
              <a:gd name="connsiteY2600" fmla="*/ 742455 h 762985"/>
              <a:gd name="connsiteX2601" fmla="*/ 99169 w 807572"/>
              <a:gd name="connsiteY2601" fmla="*/ 731629 h 762985"/>
              <a:gd name="connsiteX2602" fmla="*/ 96520 w 807572"/>
              <a:gd name="connsiteY2602" fmla="*/ 744111 h 762985"/>
              <a:gd name="connsiteX2603" fmla="*/ 94411 w 807572"/>
              <a:gd name="connsiteY2603" fmla="*/ 745233 h 762985"/>
              <a:gd name="connsiteX2604" fmla="*/ 94152 w 807572"/>
              <a:gd name="connsiteY2604" fmla="*/ 742361 h 762985"/>
              <a:gd name="connsiteX2605" fmla="*/ 96765 w 807572"/>
              <a:gd name="connsiteY2605" fmla="*/ 731190 h 762985"/>
              <a:gd name="connsiteX2606" fmla="*/ 98428 w 807572"/>
              <a:gd name="connsiteY2606" fmla="*/ 730635 h 762985"/>
              <a:gd name="connsiteX2607" fmla="*/ 99169 w 807572"/>
              <a:gd name="connsiteY2607" fmla="*/ 731629 h 762985"/>
              <a:gd name="connsiteX2608" fmla="*/ 100076 w 807572"/>
              <a:gd name="connsiteY2608" fmla="*/ 670630 h 762985"/>
              <a:gd name="connsiteX2609" fmla="*/ 97801 w 807572"/>
              <a:gd name="connsiteY2609" fmla="*/ 670393 h 762985"/>
              <a:gd name="connsiteX2610" fmla="*/ 94202 w 807572"/>
              <a:gd name="connsiteY2610" fmla="*/ 679563 h 762985"/>
              <a:gd name="connsiteX2611" fmla="*/ 90920 w 807572"/>
              <a:gd name="connsiteY2611" fmla="*/ 680809 h 762985"/>
              <a:gd name="connsiteX2612" fmla="*/ 87609 w 807572"/>
              <a:gd name="connsiteY2612" fmla="*/ 678196 h 762985"/>
              <a:gd name="connsiteX2613" fmla="*/ 84687 w 807572"/>
              <a:gd name="connsiteY2613" fmla="*/ 670724 h 762985"/>
              <a:gd name="connsiteX2614" fmla="*/ 88826 w 807572"/>
              <a:gd name="connsiteY2614" fmla="*/ 668723 h 762985"/>
              <a:gd name="connsiteX2615" fmla="*/ 92605 w 807572"/>
              <a:gd name="connsiteY2615" fmla="*/ 663396 h 762985"/>
              <a:gd name="connsiteX2616" fmla="*/ 96945 w 807572"/>
              <a:gd name="connsiteY2616" fmla="*/ 661661 h 762985"/>
              <a:gd name="connsiteX2617" fmla="*/ 99702 w 807572"/>
              <a:gd name="connsiteY2617" fmla="*/ 662316 h 762985"/>
              <a:gd name="connsiteX2618" fmla="*/ 101645 w 807572"/>
              <a:gd name="connsiteY2618" fmla="*/ 668529 h 762985"/>
              <a:gd name="connsiteX2619" fmla="*/ 100076 w 807572"/>
              <a:gd name="connsiteY2619" fmla="*/ 670630 h 762985"/>
              <a:gd name="connsiteX2620" fmla="*/ 102494 w 807572"/>
              <a:gd name="connsiteY2620" fmla="*/ 739554 h 762985"/>
              <a:gd name="connsiteX2621" fmla="*/ 102019 w 807572"/>
              <a:gd name="connsiteY2621" fmla="*/ 738597 h 762985"/>
              <a:gd name="connsiteX2622" fmla="*/ 102264 w 807572"/>
              <a:gd name="connsiteY2622" fmla="*/ 737762 h 762985"/>
              <a:gd name="connsiteX2623" fmla="*/ 102826 w 807572"/>
              <a:gd name="connsiteY2623" fmla="*/ 737783 h 762985"/>
              <a:gd name="connsiteX2624" fmla="*/ 102494 w 807572"/>
              <a:gd name="connsiteY2624" fmla="*/ 739554 h 762985"/>
              <a:gd name="connsiteX2625" fmla="*/ 108051 w 807572"/>
              <a:gd name="connsiteY2625" fmla="*/ 730743 h 762985"/>
              <a:gd name="connsiteX2626" fmla="*/ 105827 w 807572"/>
              <a:gd name="connsiteY2626" fmla="*/ 732500 h 762985"/>
              <a:gd name="connsiteX2627" fmla="*/ 103596 w 807572"/>
              <a:gd name="connsiteY2627" fmla="*/ 730434 h 762985"/>
              <a:gd name="connsiteX2628" fmla="*/ 103581 w 807572"/>
              <a:gd name="connsiteY2628" fmla="*/ 730549 h 762985"/>
              <a:gd name="connsiteX2629" fmla="*/ 103344 w 807572"/>
              <a:gd name="connsiteY2629" fmla="*/ 730679 h 762985"/>
              <a:gd name="connsiteX2630" fmla="*/ 102782 w 807572"/>
              <a:gd name="connsiteY2630" fmla="*/ 732788 h 762985"/>
              <a:gd name="connsiteX2631" fmla="*/ 102127 w 807572"/>
              <a:gd name="connsiteY2631" fmla="*/ 731650 h 762985"/>
              <a:gd name="connsiteX2632" fmla="*/ 102761 w 807572"/>
              <a:gd name="connsiteY2632" fmla="*/ 730988 h 762985"/>
              <a:gd name="connsiteX2633" fmla="*/ 103344 w 807572"/>
              <a:gd name="connsiteY2633" fmla="*/ 730671 h 762985"/>
              <a:gd name="connsiteX2634" fmla="*/ 103416 w 807572"/>
              <a:gd name="connsiteY2634" fmla="*/ 730261 h 762985"/>
              <a:gd name="connsiteX2635" fmla="*/ 103596 w 807572"/>
              <a:gd name="connsiteY2635" fmla="*/ 730427 h 762985"/>
              <a:gd name="connsiteX2636" fmla="*/ 104819 w 807572"/>
              <a:gd name="connsiteY2636" fmla="*/ 727360 h 762985"/>
              <a:gd name="connsiteX2637" fmla="*/ 107022 w 807572"/>
              <a:gd name="connsiteY2637" fmla="*/ 727144 h 762985"/>
              <a:gd name="connsiteX2638" fmla="*/ 108692 w 807572"/>
              <a:gd name="connsiteY2638" fmla="*/ 728210 h 762985"/>
              <a:gd name="connsiteX2639" fmla="*/ 108051 w 807572"/>
              <a:gd name="connsiteY2639" fmla="*/ 730743 h 762985"/>
              <a:gd name="connsiteX2640" fmla="*/ 117754 w 807572"/>
              <a:gd name="connsiteY2640" fmla="*/ 714821 h 762985"/>
              <a:gd name="connsiteX2641" fmla="*/ 118366 w 807572"/>
              <a:gd name="connsiteY2641" fmla="*/ 715886 h 762985"/>
              <a:gd name="connsiteX2642" fmla="*/ 117689 w 807572"/>
              <a:gd name="connsiteY2642" fmla="*/ 716851 h 762985"/>
              <a:gd name="connsiteX2643" fmla="*/ 117754 w 807572"/>
              <a:gd name="connsiteY2643" fmla="*/ 714821 h 762985"/>
              <a:gd name="connsiteX2644" fmla="*/ 119985 w 807572"/>
              <a:gd name="connsiteY2644" fmla="*/ 729174 h 762985"/>
              <a:gd name="connsiteX2645" fmla="*/ 118827 w 807572"/>
              <a:gd name="connsiteY2645" fmla="*/ 730095 h 762985"/>
              <a:gd name="connsiteX2646" fmla="*/ 118740 w 807572"/>
              <a:gd name="connsiteY2646" fmla="*/ 730578 h 762985"/>
              <a:gd name="connsiteX2647" fmla="*/ 118438 w 807572"/>
              <a:gd name="connsiteY2647" fmla="*/ 730628 h 762985"/>
              <a:gd name="connsiteX2648" fmla="*/ 117920 w 807572"/>
              <a:gd name="connsiteY2648" fmla="*/ 732658 h 762985"/>
              <a:gd name="connsiteX2649" fmla="*/ 117329 w 807572"/>
              <a:gd name="connsiteY2649" fmla="*/ 732550 h 762985"/>
              <a:gd name="connsiteX2650" fmla="*/ 118438 w 807572"/>
              <a:gd name="connsiteY2650" fmla="*/ 730628 h 762985"/>
              <a:gd name="connsiteX2651" fmla="*/ 118539 w 807572"/>
              <a:gd name="connsiteY2651" fmla="*/ 730247 h 762985"/>
              <a:gd name="connsiteX2652" fmla="*/ 118827 w 807572"/>
              <a:gd name="connsiteY2652" fmla="*/ 730095 h 762985"/>
              <a:gd name="connsiteX2653" fmla="*/ 119352 w 807572"/>
              <a:gd name="connsiteY2653" fmla="*/ 728116 h 762985"/>
              <a:gd name="connsiteX2654" fmla="*/ 119985 w 807572"/>
              <a:gd name="connsiteY2654" fmla="*/ 729174 h 762985"/>
              <a:gd name="connsiteX2655" fmla="*/ 137030 w 807572"/>
              <a:gd name="connsiteY2655" fmla="*/ 752036 h 762985"/>
              <a:gd name="connsiteX2656" fmla="*/ 135965 w 807572"/>
              <a:gd name="connsiteY2656" fmla="*/ 751460 h 762985"/>
              <a:gd name="connsiteX2657" fmla="*/ 136541 w 807572"/>
              <a:gd name="connsiteY2657" fmla="*/ 750632 h 762985"/>
              <a:gd name="connsiteX2658" fmla="*/ 137073 w 807572"/>
              <a:gd name="connsiteY2658" fmla="*/ 751064 h 762985"/>
              <a:gd name="connsiteX2659" fmla="*/ 137030 w 807572"/>
              <a:gd name="connsiteY2659" fmla="*/ 752036 h 762985"/>
              <a:gd name="connsiteX2660" fmla="*/ 153938 w 807572"/>
              <a:gd name="connsiteY2660" fmla="*/ 729476 h 762985"/>
              <a:gd name="connsiteX2661" fmla="*/ 153096 w 807572"/>
              <a:gd name="connsiteY2661" fmla="*/ 728519 h 762985"/>
              <a:gd name="connsiteX2662" fmla="*/ 153693 w 807572"/>
              <a:gd name="connsiteY2662" fmla="*/ 727720 h 762985"/>
              <a:gd name="connsiteX2663" fmla="*/ 154233 w 807572"/>
              <a:gd name="connsiteY2663" fmla="*/ 728627 h 762985"/>
              <a:gd name="connsiteX2664" fmla="*/ 153938 w 807572"/>
              <a:gd name="connsiteY2664" fmla="*/ 729476 h 762985"/>
              <a:gd name="connsiteX2665" fmla="*/ 201437 w 807572"/>
              <a:gd name="connsiteY2665" fmla="*/ 741915 h 762985"/>
              <a:gd name="connsiteX2666" fmla="*/ 201380 w 807572"/>
              <a:gd name="connsiteY2666" fmla="*/ 742361 h 762985"/>
              <a:gd name="connsiteX2667" fmla="*/ 200343 w 807572"/>
              <a:gd name="connsiteY2667" fmla="*/ 741750 h 762985"/>
              <a:gd name="connsiteX2668" fmla="*/ 200912 w 807572"/>
              <a:gd name="connsiteY2668" fmla="*/ 740922 h 762985"/>
              <a:gd name="connsiteX2669" fmla="*/ 201156 w 807572"/>
              <a:gd name="connsiteY2669" fmla="*/ 741066 h 762985"/>
              <a:gd name="connsiteX2670" fmla="*/ 201437 w 807572"/>
              <a:gd name="connsiteY2670" fmla="*/ 741390 h 762985"/>
              <a:gd name="connsiteX2671" fmla="*/ 201437 w 807572"/>
              <a:gd name="connsiteY2671" fmla="*/ 741915 h 762985"/>
              <a:gd name="connsiteX2672" fmla="*/ 263152 w 807572"/>
              <a:gd name="connsiteY2672" fmla="*/ 746299 h 762985"/>
              <a:gd name="connsiteX2673" fmla="*/ 258869 w 807572"/>
              <a:gd name="connsiteY2673" fmla="*/ 746536 h 762985"/>
              <a:gd name="connsiteX2674" fmla="*/ 258826 w 807572"/>
              <a:gd name="connsiteY2674" fmla="*/ 746803 h 762985"/>
              <a:gd name="connsiteX2675" fmla="*/ 258625 w 807572"/>
              <a:gd name="connsiteY2675" fmla="*/ 746803 h 762985"/>
              <a:gd name="connsiteX2676" fmla="*/ 258121 w 807572"/>
              <a:gd name="connsiteY2676" fmla="*/ 748883 h 762985"/>
              <a:gd name="connsiteX2677" fmla="*/ 256948 w 807572"/>
              <a:gd name="connsiteY2677" fmla="*/ 746817 h 762985"/>
              <a:gd name="connsiteX2678" fmla="*/ 256760 w 807572"/>
              <a:gd name="connsiteY2678" fmla="*/ 746817 h 762985"/>
              <a:gd name="connsiteX2679" fmla="*/ 256688 w 807572"/>
              <a:gd name="connsiteY2679" fmla="*/ 746371 h 762985"/>
              <a:gd name="connsiteX2680" fmla="*/ 255443 w 807572"/>
              <a:gd name="connsiteY2680" fmla="*/ 745363 h 762985"/>
              <a:gd name="connsiteX2681" fmla="*/ 256156 w 807572"/>
              <a:gd name="connsiteY2681" fmla="*/ 744255 h 762985"/>
              <a:gd name="connsiteX2682" fmla="*/ 256696 w 807572"/>
              <a:gd name="connsiteY2682" fmla="*/ 746371 h 762985"/>
              <a:gd name="connsiteX2683" fmla="*/ 256933 w 807572"/>
              <a:gd name="connsiteY2683" fmla="*/ 746500 h 762985"/>
              <a:gd name="connsiteX2684" fmla="*/ 256955 w 807572"/>
              <a:gd name="connsiteY2684" fmla="*/ 746810 h 762985"/>
              <a:gd name="connsiteX2685" fmla="*/ 258632 w 807572"/>
              <a:gd name="connsiteY2685" fmla="*/ 746796 h 762985"/>
              <a:gd name="connsiteX2686" fmla="*/ 258682 w 807572"/>
              <a:gd name="connsiteY2686" fmla="*/ 746522 h 762985"/>
              <a:gd name="connsiteX2687" fmla="*/ 258877 w 807572"/>
              <a:gd name="connsiteY2687" fmla="*/ 746529 h 762985"/>
              <a:gd name="connsiteX2688" fmla="*/ 262173 w 807572"/>
              <a:gd name="connsiteY2688" fmla="*/ 740468 h 762985"/>
              <a:gd name="connsiteX2689" fmla="*/ 264088 w 807572"/>
              <a:gd name="connsiteY2689" fmla="*/ 742563 h 762985"/>
              <a:gd name="connsiteX2690" fmla="*/ 263152 w 807572"/>
              <a:gd name="connsiteY2690" fmla="*/ 746299 h 762985"/>
              <a:gd name="connsiteX2691" fmla="*/ 339349 w 807572"/>
              <a:gd name="connsiteY2691" fmla="*/ 729728 h 762985"/>
              <a:gd name="connsiteX2692" fmla="*/ 338809 w 807572"/>
              <a:gd name="connsiteY2692" fmla="*/ 729304 h 762985"/>
              <a:gd name="connsiteX2693" fmla="*/ 339385 w 807572"/>
              <a:gd name="connsiteY2693" fmla="*/ 727943 h 762985"/>
              <a:gd name="connsiteX2694" fmla="*/ 339947 w 807572"/>
              <a:gd name="connsiteY2694" fmla="*/ 728872 h 762985"/>
              <a:gd name="connsiteX2695" fmla="*/ 339349 w 807572"/>
              <a:gd name="connsiteY2695" fmla="*/ 729728 h 762985"/>
              <a:gd name="connsiteX2696" fmla="*/ 378916 w 807572"/>
              <a:gd name="connsiteY2696" fmla="*/ 729916 h 762985"/>
              <a:gd name="connsiteX2697" fmla="*/ 376289 w 807572"/>
              <a:gd name="connsiteY2697" fmla="*/ 727569 h 762985"/>
              <a:gd name="connsiteX2698" fmla="*/ 376685 w 807572"/>
              <a:gd name="connsiteY2698" fmla="*/ 724934 h 762985"/>
              <a:gd name="connsiteX2699" fmla="*/ 378060 w 807572"/>
              <a:gd name="connsiteY2699" fmla="*/ 725467 h 762985"/>
              <a:gd name="connsiteX2700" fmla="*/ 379226 w 807572"/>
              <a:gd name="connsiteY2700" fmla="*/ 727734 h 762985"/>
              <a:gd name="connsiteX2701" fmla="*/ 378916 w 807572"/>
              <a:gd name="connsiteY2701" fmla="*/ 729916 h 762985"/>
              <a:gd name="connsiteX2702" fmla="*/ 437853 w 807572"/>
              <a:gd name="connsiteY2702" fmla="*/ 719831 h 762985"/>
              <a:gd name="connsiteX2703" fmla="*/ 437061 w 807572"/>
              <a:gd name="connsiteY2703" fmla="*/ 718794 h 762985"/>
              <a:gd name="connsiteX2704" fmla="*/ 437652 w 807572"/>
              <a:gd name="connsiteY2704" fmla="*/ 717981 h 762985"/>
              <a:gd name="connsiteX2705" fmla="*/ 438170 w 807572"/>
              <a:gd name="connsiteY2705" fmla="*/ 718917 h 762985"/>
              <a:gd name="connsiteX2706" fmla="*/ 437853 w 807572"/>
              <a:gd name="connsiteY2706" fmla="*/ 719831 h 762985"/>
              <a:gd name="connsiteX2707" fmla="*/ 464169 w 807572"/>
              <a:gd name="connsiteY2707" fmla="*/ 733162 h 762985"/>
              <a:gd name="connsiteX2708" fmla="*/ 464248 w 807572"/>
              <a:gd name="connsiteY2708" fmla="*/ 731038 h 762985"/>
              <a:gd name="connsiteX2709" fmla="*/ 464824 w 807572"/>
              <a:gd name="connsiteY2709" fmla="*/ 732169 h 762985"/>
              <a:gd name="connsiteX2710" fmla="*/ 464169 w 807572"/>
              <a:gd name="connsiteY2710" fmla="*/ 733162 h 762985"/>
              <a:gd name="connsiteX2711" fmla="*/ 491067 w 807572"/>
              <a:gd name="connsiteY2711" fmla="*/ 712820 h 762985"/>
              <a:gd name="connsiteX2712" fmla="*/ 489102 w 807572"/>
              <a:gd name="connsiteY2712" fmla="*/ 711294 h 762985"/>
              <a:gd name="connsiteX2713" fmla="*/ 488023 w 807572"/>
              <a:gd name="connsiteY2713" fmla="*/ 707867 h 762985"/>
              <a:gd name="connsiteX2714" fmla="*/ 487713 w 807572"/>
              <a:gd name="connsiteY2714" fmla="*/ 707874 h 762985"/>
              <a:gd name="connsiteX2715" fmla="*/ 487799 w 807572"/>
              <a:gd name="connsiteY2715" fmla="*/ 707478 h 762985"/>
              <a:gd name="connsiteX2716" fmla="*/ 484128 w 807572"/>
              <a:gd name="connsiteY2716" fmla="*/ 704650 h 762985"/>
              <a:gd name="connsiteX2717" fmla="*/ 481552 w 807572"/>
              <a:gd name="connsiteY2717" fmla="*/ 701180 h 762985"/>
              <a:gd name="connsiteX2718" fmla="*/ 479680 w 807572"/>
              <a:gd name="connsiteY2718" fmla="*/ 701072 h 762985"/>
              <a:gd name="connsiteX2719" fmla="*/ 477240 w 807572"/>
              <a:gd name="connsiteY2719" fmla="*/ 695702 h 762985"/>
              <a:gd name="connsiteX2720" fmla="*/ 480774 w 807572"/>
              <a:gd name="connsiteY2720" fmla="*/ 694932 h 762985"/>
              <a:gd name="connsiteX2721" fmla="*/ 490059 w 807572"/>
              <a:gd name="connsiteY2721" fmla="*/ 701346 h 762985"/>
              <a:gd name="connsiteX2722" fmla="*/ 490952 w 807572"/>
              <a:gd name="connsiteY2722" fmla="*/ 703311 h 762985"/>
              <a:gd name="connsiteX2723" fmla="*/ 489333 w 807572"/>
              <a:gd name="connsiteY2723" fmla="*/ 704506 h 762985"/>
              <a:gd name="connsiteX2724" fmla="*/ 487799 w 807572"/>
              <a:gd name="connsiteY2724" fmla="*/ 707486 h 762985"/>
              <a:gd name="connsiteX2725" fmla="*/ 487914 w 807572"/>
              <a:gd name="connsiteY2725" fmla="*/ 707500 h 762985"/>
              <a:gd name="connsiteX2726" fmla="*/ 488023 w 807572"/>
              <a:gd name="connsiteY2726" fmla="*/ 707874 h 762985"/>
              <a:gd name="connsiteX2727" fmla="*/ 489462 w 807572"/>
              <a:gd name="connsiteY2727" fmla="*/ 707853 h 762985"/>
              <a:gd name="connsiteX2728" fmla="*/ 491406 w 807572"/>
              <a:gd name="connsiteY2728" fmla="*/ 711567 h 762985"/>
              <a:gd name="connsiteX2729" fmla="*/ 491067 w 807572"/>
              <a:gd name="connsiteY2729" fmla="*/ 712820 h 762985"/>
              <a:gd name="connsiteX2730" fmla="*/ 504858 w 807572"/>
              <a:gd name="connsiteY2730" fmla="*/ 721522 h 762985"/>
              <a:gd name="connsiteX2731" fmla="*/ 504808 w 807572"/>
              <a:gd name="connsiteY2731" fmla="*/ 727864 h 762985"/>
              <a:gd name="connsiteX2732" fmla="*/ 503692 w 807572"/>
              <a:gd name="connsiteY2732" fmla="*/ 729491 h 762985"/>
              <a:gd name="connsiteX2733" fmla="*/ 503109 w 807572"/>
              <a:gd name="connsiteY2733" fmla="*/ 728382 h 762985"/>
              <a:gd name="connsiteX2734" fmla="*/ 503275 w 807572"/>
              <a:gd name="connsiteY2734" fmla="*/ 712726 h 762985"/>
              <a:gd name="connsiteX2735" fmla="*/ 503836 w 807572"/>
              <a:gd name="connsiteY2735" fmla="*/ 711495 h 762985"/>
              <a:gd name="connsiteX2736" fmla="*/ 504851 w 807572"/>
              <a:gd name="connsiteY2736" fmla="*/ 713597 h 762985"/>
              <a:gd name="connsiteX2737" fmla="*/ 504902 w 807572"/>
              <a:gd name="connsiteY2737" fmla="*/ 721515 h 762985"/>
              <a:gd name="connsiteX2738" fmla="*/ 504858 w 807572"/>
              <a:gd name="connsiteY2738" fmla="*/ 721522 h 762985"/>
              <a:gd name="connsiteX2739" fmla="*/ 509875 w 807572"/>
              <a:gd name="connsiteY2739" fmla="*/ 723120 h 762985"/>
              <a:gd name="connsiteX2740" fmla="*/ 509041 w 807572"/>
              <a:gd name="connsiteY2740" fmla="*/ 722098 h 762985"/>
              <a:gd name="connsiteX2741" fmla="*/ 509631 w 807572"/>
              <a:gd name="connsiteY2741" fmla="*/ 721249 h 762985"/>
              <a:gd name="connsiteX2742" fmla="*/ 510170 w 807572"/>
              <a:gd name="connsiteY2742" fmla="*/ 722199 h 762985"/>
              <a:gd name="connsiteX2743" fmla="*/ 509875 w 807572"/>
              <a:gd name="connsiteY2743" fmla="*/ 723120 h 762985"/>
              <a:gd name="connsiteX2744" fmla="*/ 515259 w 807572"/>
              <a:gd name="connsiteY2744" fmla="*/ 720075 h 762985"/>
              <a:gd name="connsiteX2745" fmla="*/ 515317 w 807572"/>
              <a:gd name="connsiteY2745" fmla="*/ 718031 h 762985"/>
              <a:gd name="connsiteX2746" fmla="*/ 515929 w 807572"/>
              <a:gd name="connsiteY2746" fmla="*/ 719089 h 762985"/>
              <a:gd name="connsiteX2747" fmla="*/ 515259 w 807572"/>
              <a:gd name="connsiteY2747" fmla="*/ 720075 h 762985"/>
              <a:gd name="connsiteX2748" fmla="*/ 541150 w 807572"/>
              <a:gd name="connsiteY2748" fmla="*/ 722206 h 762985"/>
              <a:gd name="connsiteX2749" fmla="*/ 541741 w 807572"/>
              <a:gd name="connsiteY2749" fmla="*/ 721278 h 762985"/>
              <a:gd name="connsiteX2750" fmla="*/ 542389 w 807572"/>
              <a:gd name="connsiteY2750" fmla="*/ 722307 h 762985"/>
              <a:gd name="connsiteX2751" fmla="*/ 541150 w 807572"/>
              <a:gd name="connsiteY2751" fmla="*/ 722206 h 762985"/>
              <a:gd name="connsiteX2752" fmla="*/ 549766 w 807572"/>
              <a:gd name="connsiteY2752" fmla="*/ 719485 h 762985"/>
              <a:gd name="connsiteX2753" fmla="*/ 548665 w 807572"/>
              <a:gd name="connsiteY2753" fmla="*/ 718945 h 762985"/>
              <a:gd name="connsiteX2754" fmla="*/ 549248 w 807572"/>
              <a:gd name="connsiteY2754" fmla="*/ 718132 h 762985"/>
              <a:gd name="connsiteX2755" fmla="*/ 549781 w 807572"/>
              <a:gd name="connsiteY2755" fmla="*/ 718528 h 762985"/>
              <a:gd name="connsiteX2756" fmla="*/ 549766 w 807572"/>
              <a:gd name="connsiteY2756" fmla="*/ 719485 h 762985"/>
              <a:gd name="connsiteX2757" fmla="*/ 570489 w 807572"/>
              <a:gd name="connsiteY2757" fmla="*/ 716512 h 762985"/>
              <a:gd name="connsiteX2758" fmla="*/ 570489 w 807572"/>
              <a:gd name="connsiteY2758" fmla="*/ 716512 h 762985"/>
              <a:gd name="connsiteX2759" fmla="*/ 570489 w 807572"/>
              <a:gd name="connsiteY2759" fmla="*/ 716512 h 762985"/>
              <a:gd name="connsiteX2760" fmla="*/ 569668 w 807572"/>
              <a:gd name="connsiteY2760" fmla="*/ 715548 h 762985"/>
              <a:gd name="connsiteX2761" fmla="*/ 570230 w 807572"/>
              <a:gd name="connsiteY2761" fmla="*/ 714641 h 762985"/>
              <a:gd name="connsiteX2762" fmla="*/ 570741 w 807572"/>
              <a:gd name="connsiteY2762" fmla="*/ 715634 h 762985"/>
              <a:gd name="connsiteX2763" fmla="*/ 570489 w 807572"/>
              <a:gd name="connsiteY2763" fmla="*/ 716512 h 762985"/>
              <a:gd name="connsiteX2764" fmla="*/ 592868 w 807572"/>
              <a:gd name="connsiteY2764" fmla="*/ 681082 h 762985"/>
              <a:gd name="connsiteX2765" fmla="*/ 592184 w 807572"/>
              <a:gd name="connsiteY2765" fmla="*/ 680017 h 762985"/>
              <a:gd name="connsiteX2766" fmla="*/ 592184 w 807572"/>
              <a:gd name="connsiteY2766" fmla="*/ 680017 h 762985"/>
              <a:gd name="connsiteX2767" fmla="*/ 592889 w 807572"/>
              <a:gd name="connsiteY2767" fmla="*/ 679067 h 762985"/>
              <a:gd name="connsiteX2768" fmla="*/ 593551 w 807572"/>
              <a:gd name="connsiteY2768" fmla="*/ 680132 h 762985"/>
              <a:gd name="connsiteX2769" fmla="*/ 592868 w 807572"/>
              <a:gd name="connsiteY2769" fmla="*/ 681082 h 762985"/>
              <a:gd name="connsiteX2770" fmla="*/ 608429 w 807572"/>
              <a:gd name="connsiteY2770" fmla="*/ 687410 h 762985"/>
              <a:gd name="connsiteX2771" fmla="*/ 605996 w 807572"/>
              <a:gd name="connsiteY2771" fmla="*/ 687366 h 762985"/>
              <a:gd name="connsiteX2772" fmla="*/ 605543 w 807572"/>
              <a:gd name="connsiteY2772" fmla="*/ 683343 h 762985"/>
              <a:gd name="connsiteX2773" fmla="*/ 606234 w 807572"/>
              <a:gd name="connsiteY2773" fmla="*/ 681910 h 762985"/>
              <a:gd name="connsiteX2774" fmla="*/ 608681 w 807572"/>
              <a:gd name="connsiteY2774" fmla="*/ 686402 h 762985"/>
              <a:gd name="connsiteX2775" fmla="*/ 608429 w 807572"/>
              <a:gd name="connsiteY2775" fmla="*/ 687410 h 762985"/>
              <a:gd name="connsiteX2776" fmla="*/ 611798 w 807572"/>
              <a:gd name="connsiteY2776" fmla="*/ 704074 h 762985"/>
              <a:gd name="connsiteX2777" fmla="*/ 611316 w 807572"/>
              <a:gd name="connsiteY2777" fmla="*/ 703051 h 762985"/>
              <a:gd name="connsiteX2778" fmla="*/ 611539 w 807572"/>
              <a:gd name="connsiteY2778" fmla="*/ 702195 h 762985"/>
              <a:gd name="connsiteX2779" fmla="*/ 612115 w 807572"/>
              <a:gd name="connsiteY2779" fmla="*/ 702195 h 762985"/>
              <a:gd name="connsiteX2780" fmla="*/ 611798 w 807572"/>
              <a:gd name="connsiteY2780" fmla="*/ 704074 h 762985"/>
              <a:gd name="connsiteX2781" fmla="*/ 623984 w 807572"/>
              <a:gd name="connsiteY2781" fmla="*/ 718398 h 762985"/>
              <a:gd name="connsiteX2782" fmla="*/ 623221 w 807572"/>
              <a:gd name="connsiteY2782" fmla="*/ 719968 h 762985"/>
              <a:gd name="connsiteX2783" fmla="*/ 622393 w 807572"/>
              <a:gd name="connsiteY2783" fmla="*/ 720407 h 762985"/>
              <a:gd name="connsiteX2784" fmla="*/ 620803 w 807572"/>
              <a:gd name="connsiteY2784" fmla="*/ 719392 h 762985"/>
              <a:gd name="connsiteX2785" fmla="*/ 621062 w 807572"/>
              <a:gd name="connsiteY2785" fmla="*/ 718175 h 762985"/>
              <a:gd name="connsiteX2786" fmla="*/ 622962 w 807572"/>
              <a:gd name="connsiteY2786" fmla="*/ 714943 h 762985"/>
              <a:gd name="connsiteX2787" fmla="*/ 623840 w 807572"/>
              <a:gd name="connsiteY2787" fmla="*/ 715742 h 762985"/>
              <a:gd name="connsiteX2788" fmla="*/ 624186 w 807572"/>
              <a:gd name="connsiteY2788" fmla="*/ 716138 h 762985"/>
              <a:gd name="connsiteX2789" fmla="*/ 623984 w 807572"/>
              <a:gd name="connsiteY2789" fmla="*/ 718398 h 762985"/>
              <a:gd name="connsiteX2790" fmla="*/ 628835 w 807572"/>
              <a:gd name="connsiteY2790" fmla="*/ 720263 h 762985"/>
              <a:gd name="connsiteX2791" fmla="*/ 628317 w 807572"/>
              <a:gd name="connsiteY2791" fmla="*/ 719248 h 762985"/>
              <a:gd name="connsiteX2792" fmla="*/ 628569 w 807572"/>
              <a:gd name="connsiteY2792" fmla="*/ 718348 h 762985"/>
              <a:gd name="connsiteX2793" fmla="*/ 629181 w 807572"/>
              <a:gd name="connsiteY2793" fmla="*/ 718369 h 762985"/>
              <a:gd name="connsiteX2794" fmla="*/ 628835 w 807572"/>
              <a:gd name="connsiteY2794" fmla="*/ 720263 h 762985"/>
              <a:gd name="connsiteX2795" fmla="*/ 632615 w 807572"/>
              <a:gd name="connsiteY2795" fmla="*/ 716980 h 762985"/>
              <a:gd name="connsiteX2796" fmla="*/ 632147 w 807572"/>
              <a:gd name="connsiteY2796" fmla="*/ 715994 h 762985"/>
              <a:gd name="connsiteX2797" fmla="*/ 632377 w 807572"/>
              <a:gd name="connsiteY2797" fmla="*/ 715116 h 762985"/>
              <a:gd name="connsiteX2798" fmla="*/ 632938 w 807572"/>
              <a:gd name="connsiteY2798" fmla="*/ 715137 h 762985"/>
              <a:gd name="connsiteX2799" fmla="*/ 632615 w 807572"/>
              <a:gd name="connsiteY2799" fmla="*/ 716980 h 762985"/>
              <a:gd name="connsiteX2800" fmla="*/ 633687 w 807572"/>
              <a:gd name="connsiteY2800" fmla="*/ 697898 h 762985"/>
              <a:gd name="connsiteX2801" fmla="*/ 632463 w 807572"/>
              <a:gd name="connsiteY2801" fmla="*/ 697934 h 762985"/>
              <a:gd name="connsiteX2802" fmla="*/ 630952 w 807572"/>
              <a:gd name="connsiteY2802" fmla="*/ 697667 h 762985"/>
              <a:gd name="connsiteX2803" fmla="*/ 630275 w 807572"/>
              <a:gd name="connsiteY2803" fmla="*/ 696695 h 762985"/>
              <a:gd name="connsiteX2804" fmla="*/ 631189 w 807572"/>
              <a:gd name="connsiteY2804" fmla="*/ 694666 h 762985"/>
              <a:gd name="connsiteX2805" fmla="*/ 633975 w 807572"/>
              <a:gd name="connsiteY2805" fmla="*/ 694680 h 762985"/>
              <a:gd name="connsiteX2806" fmla="*/ 635249 w 807572"/>
              <a:gd name="connsiteY2806" fmla="*/ 696429 h 762985"/>
              <a:gd name="connsiteX2807" fmla="*/ 633687 w 807572"/>
              <a:gd name="connsiteY2807" fmla="*/ 697898 h 762985"/>
              <a:gd name="connsiteX2808" fmla="*/ 641749 w 807572"/>
              <a:gd name="connsiteY2808" fmla="*/ 704023 h 762985"/>
              <a:gd name="connsiteX2809" fmla="*/ 639452 w 807572"/>
              <a:gd name="connsiteY2809" fmla="*/ 700921 h 762985"/>
              <a:gd name="connsiteX2810" fmla="*/ 641086 w 807572"/>
              <a:gd name="connsiteY2810" fmla="*/ 698135 h 762985"/>
              <a:gd name="connsiteX2811" fmla="*/ 642951 w 807572"/>
              <a:gd name="connsiteY2811" fmla="*/ 700539 h 762985"/>
              <a:gd name="connsiteX2812" fmla="*/ 641749 w 807572"/>
              <a:gd name="connsiteY2812" fmla="*/ 704023 h 762985"/>
              <a:gd name="connsiteX2813" fmla="*/ 643267 w 807572"/>
              <a:gd name="connsiteY2813" fmla="*/ 694435 h 762985"/>
              <a:gd name="connsiteX2814" fmla="*/ 641756 w 807572"/>
              <a:gd name="connsiteY2814" fmla="*/ 693413 h 762985"/>
              <a:gd name="connsiteX2815" fmla="*/ 642763 w 807572"/>
              <a:gd name="connsiteY2815" fmla="*/ 691779 h 762985"/>
              <a:gd name="connsiteX2816" fmla="*/ 644426 w 807572"/>
              <a:gd name="connsiteY2816" fmla="*/ 692830 h 762985"/>
              <a:gd name="connsiteX2817" fmla="*/ 643267 w 807572"/>
              <a:gd name="connsiteY2817" fmla="*/ 694435 h 762985"/>
              <a:gd name="connsiteX2818" fmla="*/ 664523 w 807572"/>
              <a:gd name="connsiteY2818" fmla="*/ 675828 h 762985"/>
              <a:gd name="connsiteX2819" fmla="*/ 658844 w 807572"/>
              <a:gd name="connsiteY2819" fmla="*/ 679751 h 762985"/>
              <a:gd name="connsiteX2820" fmla="*/ 655640 w 807572"/>
              <a:gd name="connsiteY2820" fmla="*/ 686963 h 762985"/>
              <a:gd name="connsiteX2821" fmla="*/ 651926 w 807572"/>
              <a:gd name="connsiteY2821" fmla="*/ 688122 h 762985"/>
              <a:gd name="connsiteX2822" fmla="*/ 650285 w 807572"/>
              <a:gd name="connsiteY2822" fmla="*/ 683472 h 762985"/>
              <a:gd name="connsiteX2823" fmla="*/ 648140 w 807572"/>
              <a:gd name="connsiteY2823" fmla="*/ 681536 h 762985"/>
              <a:gd name="connsiteX2824" fmla="*/ 647586 w 807572"/>
              <a:gd name="connsiteY2824" fmla="*/ 679333 h 762985"/>
              <a:gd name="connsiteX2825" fmla="*/ 649587 w 807572"/>
              <a:gd name="connsiteY2825" fmla="*/ 676159 h 762985"/>
              <a:gd name="connsiteX2826" fmla="*/ 655993 w 807572"/>
              <a:gd name="connsiteY2826" fmla="*/ 675173 h 762985"/>
              <a:gd name="connsiteX2827" fmla="*/ 661946 w 807572"/>
              <a:gd name="connsiteY2827" fmla="*/ 671876 h 762985"/>
              <a:gd name="connsiteX2828" fmla="*/ 663796 w 807572"/>
              <a:gd name="connsiteY2828" fmla="*/ 672135 h 762985"/>
              <a:gd name="connsiteX2829" fmla="*/ 665487 w 807572"/>
              <a:gd name="connsiteY2829" fmla="*/ 673258 h 762985"/>
              <a:gd name="connsiteX2830" fmla="*/ 664523 w 807572"/>
              <a:gd name="connsiteY2830" fmla="*/ 675828 h 762985"/>
              <a:gd name="connsiteX2831" fmla="*/ 680128 w 807572"/>
              <a:gd name="connsiteY2831" fmla="*/ 684307 h 762985"/>
              <a:gd name="connsiteX2832" fmla="*/ 679509 w 807572"/>
              <a:gd name="connsiteY2832" fmla="*/ 683846 h 762985"/>
              <a:gd name="connsiteX2833" fmla="*/ 680149 w 807572"/>
              <a:gd name="connsiteY2833" fmla="*/ 682421 h 762985"/>
              <a:gd name="connsiteX2834" fmla="*/ 680776 w 807572"/>
              <a:gd name="connsiteY2834" fmla="*/ 683386 h 762985"/>
              <a:gd name="connsiteX2835" fmla="*/ 680128 w 807572"/>
              <a:gd name="connsiteY2835" fmla="*/ 684307 h 762985"/>
              <a:gd name="connsiteX2836" fmla="*/ 715635 w 807572"/>
              <a:gd name="connsiteY2836" fmla="*/ 332995 h 762985"/>
              <a:gd name="connsiteX2837" fmla="*/ 718752 w 807572"/>
              <a:gd name="connsiteY2837" fmla="*/ 332635 h 762985"/>
              <a:gd name="connsiteX2838" fmla="*/ 718673 w 807572"/>
              <a:gd name="connsiteY2838" fmla="*/ 332764 h 762985"/>
              <a:gd name="connsiteX2839" fmla="*/ 716722 w 807572"/>
              <a:gd name="connsiteY2839" fmla="*/ 334031 h 762985"/>
              <a:gd name="connsiteX2840" fmla="*/ 715635 w 807572"/>
              <a:gd name="connsiteY2840" fmla="*/ 332995 h 762985"/>
              <a:gd name="connsiteX2841" fmla="*/ 726771 w 807572"/>
              <a:gd name="connsiteY2841" fmla="*/ 717247 h 762985"/>
              <a:gd name="connsiteX2842" fmla="*/ 718788 w 807572"/>
              <a:gd name="connsiteY2842" fmla="*/ 719017 h 762985"/>
              <a:gd name="connsiteX2843" fmla="*/ 718025 w 807572"/>
              <a:gd name="connsiteY2843" fmla="*/ 719766 h 762985"/>
              <a:gd name="connsiteX2844" fmla="*/ 717082 w 807572"/>
              <a:gd name="connsiteY2844" fmla="*/ 717959 h 762985"/>
              <a:gd name="connsiteX2845" fmla="*/ 717636 w 807572"/>
              <a:gd name="connsiteY2845" fmla="*/ 715296 h 762985"/>
              <a:gd name="connsiteX2846" fmla="*/ 724287 w 807572"/>
              <a:gd name="connsiteY2846" fmla="*/ 711351 h 762985"/>
              <a:gd name="connsiteX2847" fmla="*/ 727267 w 807572"/>
              <a:gd name="connsiteY2847" fmla="*/ 714194 h 762985"/>
              <a:gd name="connsiteX2848" fmla="*/ 727757 w 807572"/>
              <a:gd name="connsiteY2848" fmla="*/ 715447 h 762985"/>
              <a:gd name="connsiteX2849" fmla="*/ 726771 w 807572"/>
              <a:gd name="connsiteY2849" fmla="*/ 717247 h 762985"/>
              <a:gd name="connsiteX2850" fmla="*/ 734882 w 807572"/>
              <a:gd name="connsiteY2850" fmla="*/ 703915 h 762985"/>
              <a:gd name="connsiteX2851" fmla="*/ 734962 w 807572"/>
              <a:gd name="connsiteY2851" fmla="*/ 701785 h 762985"/>
              <a:gd name="connsiteX2852" fmla="*/ 735473 w 807572"/>
              <a:gd name="connsiteY2852" fmla="*/ 702836 h 762985"/>
              <a:gd name="connsiteX2853" fmla="*/ 734882 w 807572"/>
              <a:gd name="connsiteY2853" fmla="*/ 703915 h 762985"/>
              <a:gd name="connsiteX2854" fmla="*/ 778444 w 807572"/>
              <a:gd name="connsiteY2854" fmla="*/ 464731 h 762985"/>
              <a:gd name="connsiteX2855" fmla="*/ 780690 w 807572"/>
              <a:gd name="connsiteY2855" fmla="*/ 465357 h 762985"/>
              <a:gd name="connsiteX2856" fmla="*/ 780035 w 807572"/>
              <a:gd name="connsiteY2856" fmla="*/ 466955 h 762985"/>
              <a:gd name="connsiteX2857" fmla="*/ 777811 w 807572"/>
              <a:gd name="connsiteY2857" fmla="*/ 465673 h 762985"/>
              <a:gd name="connsiteX2858" fmla="*/ 778444 w 807572"/>
              <a:gd name="connsiteY2858" fmla="*/ 464731 h 762985"/>
              <a:gd name="connsiteX2859" fmla="*/ 775450 w 807572"/>
              <a:gd name="connsiteY2859" fmla="*/ 399334 h 762985"/>
              <a:gd name="connsiteX2860" fmla="*/ 774903 w 807572"/>
              <a:gd name="connsiteY2860" fmla="*/ 401350 h 762985"/>
              <a:gd name="connsiteX2861" fmla="*/ 774291 w 807572"/>
              <a:gd name="connsiteY2861" fmla="*/ 400277 h 762985"/>
              <a:gd name="connsiteX2862" fmla="*/ 775450 w 807572"/>
              <a:gd name="connsiteY2862" fmla="*/ 399334 h 762985"/>
              <a:gd name="connsiteX2863" fmla="*/ 775522 w 807572"/>
              <a:gd name="connsiteY2863" fmla="*/ 398931 h 762985"/>
              <a:gd name="connsiteX2864" fmla="*/ 775688 w 807572"/>
              <a:gd name="connsiteY2864" fmla="*/ 399204 h 762985"/>
              <a:gd name="connsiteX2865" fmla="*/ 775450 w 807572"/>
              <a:gd name="connsiteY2865" fmla="*/ 399334 h 762985"/>
              <a:gd name="connsiteX2866" fmla="*/ 776645 w 807572"/>
              <a:gd name="connsiteY2866" fmla="*/ 534619 h 762985"/>
              <a:gd name="connsiteX2867" fmla="*/ 775817 w 807572"/>
              <a:gd name="connsiteY2867" fmla="*/ 532618 h 762985"/>
              <a:gd name="connsiteX2868" fmla="*/ 776278 w 807572"/>
              <a:gd name="connsiteY2868" fmla="*/ 529681 h 762985"/>
              <a:gd name="connsiteX2869" fmla="*/ 777480 w 807572"/>
              <a:gd name="connsiteY2869" fmla="*/ 525952 h 762985"/>
              <a:gd name="connsiteX2870" fmla="*/ 777408 w 807572"/>
              <a:gd name="connsiteY2870" fmla="*/ 525938 h 762985"/>
              <a:gd name="connsiteX2871" fmla="*/ 777329 w 807572"/>
              <a:gd name="connsiteY2871" fmla="*/ 525462 h 762985"/>
              <a:gd name="connsiteX2872" fmla="*/ 776177 w 807572"/>
              <a:gd name="connsiteY2872" fmla="*/ 524541 h 762985"/>
              <a:gd name="connsiteX2873" fmla="*/ 776818 w 807572"/>
              <a:gd name="connsiteY2873" fmla="*/ 523497 h 762985"/>
              <a:gd name="connsiteX2874" fmla="*/ 777336 w 807572"/>
              <a:gd name="connsiteY2874" fmla="*/ 525455 h 762985"/>
              <a:gd name="connsiteX2875" fmla="*/ 777602 w 807572"/>
              <a:gd name="connsiteY2875" fmla="*/ 525599 h 762985"/>
              <a:gd name="connsiteX2876" fmla="*/ 777487 w 807572"/>
              <a:gd name="connsiteY2876" fmla="*/ 525952 h 762985"/>
              <a:gd name="connsiteX2877" fmla="*/ 779294 w 807572"/>
              <a:gd name="connsiteY2877" fmla="*/ 528565 h 762985"/>
              <a:gd name="connsiteX2878" fmla="*/ 776645 w 807572"/>
              <a:gd name="connsiteY2878" fmla="*/ 534619 h 762985"/>
              <a:gd name="connsiteX2879" fmla="*/ 782475 w 807572"/>
              <a:gd name="connsiteY2879" fmla="*/ 528162 h 762985"/>
              <a:gd name="connsiteX2880" fmla="*/ 781669 w 807572"/>
              <a:gd name="connsiteY2880" fmla="*/ 527154 h 762985"/>
              <a:gd name="connsiteX2881" fmla="*/ 782252 w 807572"/>
              <a:gd name="connsiteY2881" fmla="*/ 526261 h 762985"/>
              <a:gd name="connsiteX2882" fmla="*/ 782770 w 807572"/>
              <a:gd name="connsiteY2882" fmla="*/ 527262 h 762985"/>
              <a:gd name="connsiteX2883" fmla="*/ 782475 w 807572"/>
              <a:gd name="connsiteY2883" fmla="*/ 528162 h 762985"/>
              <a:gd name="connsiteX2884" fmla="*/ 782878 w 807572"/>
              <a:gd name="connsiteY2884" fmla="*/ 517681 h 762985"/>
              <a:gd name="connsiteX2885" fmla="*/ 778106 w 807572"/>
              <a:gd name="connsiteY2885" fmla="*/ 517983 h 762985"/>
              <a:gd name="connsiteX2886" fmla="*/ 778027 w 807572"/>
              <a:gd name="connsiteY2886" fmla="*/ 513880 h 762985"/>
              <a:gd name="connsiteX2887" fmla="*/ 780633 w 807572"/>
              <a:gd name="connsiteY2887" fmla="*/ 510411 h 762985"/>
              <a:gd name="connsiteX2888" fmla="*/ 783037 w 807572"/>
              <a:gd name="connsiteY2888" fmla="*/ 516241 h 762985"/>
              <a:gd name="connsiteX2889" fmla="*/ 782878 w 807572"/>
              <a:gd name="connsiteY2889" fmla="*/ 517681 h 762985"/>
              <a:gd name="connsiteX2890" fmla="*/ 788723 w 807572"/>
              <a:gd name="connsiteY2890" fmla="*/ 506495 h 762985"/>
              <a:gd name="connsiteX2891" fmla="*/ 788111 w 807572"/>
              <a:gd name="connsiteY2891" fmla="*/ 508626 h 762985"/>
              <a:gd name="connsiteX2892" fmla="*/ 787470 w 807572"/>
              <a:gd name="connsiteY2892" fmla="*/ 507481 h 762985"/>
              <a:gd name="connsiteX2893" fmla="*/ 788723 w 807572"/>
              <a:gd name="connsiteY2893" fmla="*/ 506495 h 762985"/>
              <a:gd name="connsiteX2894" fmla="*/ 788788 w 807572"/>
              <a:gd name="connsiteY2894" fmla="*/ 506157 h 762985"/>
              <a:gd name="connsiteX2895" fmla="*/ 788924 w 807572"/>
              <a:gd name="connsiteY2895" fmla="*/ 506387 h 762985"/>
              <a:gd name="connsiteX2896" fmla="*/ 788723 w 807572"/>
              <a:gd name="connsiteY2896" fmla="*/ 506495 h 762985"/>
              <a:gd name="connsiteX2897" fmla="*/ 793243 w 807572"/>
              <a:gd name="connsiteY2897" fmla="*/ 535043 h 762985"/>
              <a:gd name="connsiteX2898" fmla="*/ 790954 w 807572"/>
              <a:gd name="connsiteY2898" fmla="*/ 532035 h 762985"/>
              <a:gd name="connsiteX2899" fmla="*/ 792552 w 807572"/>
              <a:gd name="connsiteY2899" fmla="*/ 529292 h 762985"/>
              <a:gd name="connsiteX2900" fmla="*/ 794416 w 807572"/>
              <a:gd name="connsiteY2900" fmla="*/ 531617 h 762985"/>
              <a:gd name="connsiteX2901" fmla="*/ 793243 w 807572"/>
              <a:gd name="connsiteY2901" fmla="*/ 535043 h 76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</a:cxnLst>
            <a:rect l="l" t="t" r="r" b="b"/>
            <a:pathLst>
              <a:path w="807572" h="762985">
                <a:moveTo>
                  <a:pt x="806049" y="535598"/>
                </a:moveTo>
                <a:cubicBezTo>
                  <a:pt x="803587" y="535259"/>
                  <a:pt x="800995" y="536202"/>
                  <a:pt x="798958" y="532596"/>
                </a:cubicBezTo>
                <a:cubicBezTo>
                  <a:pt x="798397" y="531603"/>
                  <a:pt x="797483" y="531192"/>
                  <a:pt x="796727" y="530516"/>
                </a:cubicBezTo>
                <a:cubicBezTo>
                  <a:pt x="797541" y="529846"/>
                  <a:pt x="798361" y="529162"/>
                  <a:pt x="799182" y="528507"/>
                </a:cubicBezTo>
                <a:cubicBezTo>
                  <a:pt x="800110" y="527773"/>
                  <a:pt x="800160" y="526708"/>
                  <a:pt x="799210" y="526405"/>
                </a:cubicBezTo>
                <a:cubicBezTo>
                  <a:pt x="796864" y="525671"/>
                  <a:pt x="796482" y="523217"/>
                  <a:pt x="796331" y="519545"/>
                </a:cubicBezTo>
                <a:cubicBezTo>
                  <a:pt x="796007" y="511476"/>
                  <a:pt x="794042" y="508251"/>
                  <a:pt x="788874" y="506193"/>
                </a:cubicBezTo>
                <a:cubicBezTo>
                  <a:pt x="788651" y="504652"/>
                  <a:pt x="788061" y="503752"/>
                  <a:pt x="787219" y="503033"/>
                </a:cubicBezTo>
                <a:cubicBezTo>
                  <a:pt x="786146" y="502111"/>
                  <a:pt x="785153" y="500902"/>
                  <a:pt x="784181" y="499678"/>
                </a:cubicBezTo>
                <a:cubicBezTo>
                  <a:pt x="783512" y="498829"/>
                  <a:pt x="783476" y="497893"/>
                  <a:pt x="783980" y="497281"/>
                </a:cubicBezTo>
                <a:cubicBezTo>
                  <a:pt x="784217" y="496986"/>
                  <a:pt x="784491" y="496691"/>
                  <a:pt x="784771" y="496576"/>
                </a:cubicBezTo>
                <a:cubicBezTo>
                  <a:pt x="785937" y="496108"/>
                  <a:pt x="787111" y="495705"/>
                  <a:pt x="788284" y="495273"/>
                </a:cubicBezTo>
                <a:cubicBezTo>
                  <a:pt x="787550" y="491897"/>
                  <a:pt x="785837" y="493797"/>
                  <a:pt x="784577" y="493257"/>
                </a:cubicBezTo>
                <a:cubicBezTo>
                  <a:pt x="783713" y="492890"/>
                  <a:pt x="782835" y="492638"/>
                  <a:pt x="781986" y="492199"/>
                </a:cubicBezTo>
                <a:cubicBezTo>
                  <a:pt x="781388" y="491882"/>
                  <a:pt x="781180" y="488535"/>
                  <a:pt x="781763" y="488075"/>
                </a:cubicBezTo>
                <a:cubicBezTo>
                  <a:pt x="782562" y="487441"/>
                  <a:pt x="783454" y="486793"/>
                  <a:pt x="784311" y="486779"/>
                </a:cubicBezTo>
                <a:cubicBezTo>
                  <a:pt x="786290" y="486736"/>
                  <a:pt x="787010" y="485123"/>
                  <a:pt x="786938" y="481906"/>
                </a:cubicBezTo>
                <a:cubicBezTo>
                  <a:pt x="786888" y="479696"/>
                  <a:pt x="787420" y="478299"/>
                  <a:pt x="788680" y="476982"/>
                </a:cubicBezTo>
                <a:cubicBezTo>
                  <a:pt x="791127" y="474405"/>
                  <a:pt x="793639" y="473311"/>
                  <a:pt x="796432" y="473664"/>
                </a:cubicBezTo>
                <a:cubicBezTo>
                  <a:pt x="796634" y="472123"/>
                  <a:pt x="797238" y="471295"/>
                  <a:pt x="798080" y="470604"/>
                </a:cubicBezTo>
                <a:cubicBezTo>
                  <a:pt x="799822" y="469172"/>
                  <a:pt x="799901" y="468409"/>
                  <a:pt x="799030" y="466933"/>
                </a:cubicBezTo>
                <a:cubicBezTo>
                  <a:pt x="797843" y="464910"/>
                  <a:pt x="796497" y="463838"/>
                  <a:pt x="794849" y="464061"/>
                </a:cubicBezTo>
                <a:cubicBezTo>
                  <a:pt x="793718" y="464212"/>
                  <a:pt x="792696" y="462780"/>
                  <a:pt x="792826" y="461614"/>
                </a:cubicBezTo>
                <a:cubicBezTo>
                  <a:pt x="793481" y="455841"/>
                  <a:pt x="791250" y="454279"/>
                  <a:pt x="788874" y="452630"/>
                </a:cubicBezTo>
                <a:cubicBezTo>
                  <a:pt x="786787" y="451176"/>
                  <a:pt x="787593" y="445633"/>
                  <a:pt x="785203" y="444546"/>
                </a:cubicBezTo>
                <a:cubicBezTo>
                  <a:pt x="785405" y="443625"/>
                  <a:pt x="785556" y="442221"/>
                  <a:pt x="785851" y="442121"/>
                </a:cubicBezTo>
                <a:cubicBezTo>
                  <a:pt x="787348" y="441602"/>
                  <a:pt x="788896" y="441422"/>
                  <a:pt x="790429" y="441250"/>
                </a:cubicBezTo>
                <a:cubicBezTo>
                  <a:pt x="791962" y="441084"/>
                  <a:pt x="792603" y="439623"/>
                  <a:pt x="792646" y="437168"/>
                </a:cubicBezTo>
                <a:cubicBezTo>
                  <a:pt x="792696" y="433987"/>
                  <a:pt x="792999" y="430841"/>
                  <a:pt x="791653" y="427947"/>
                </a:cubicBezTo>
                <a:cubicBezTo>
                  <a:pt x="790717" y="425932"/>
                  <a:pt x="790256" y="423283"/>
                  <a:pt x="789421" y="421109"/>
                </a:cubicBezTo>
                <a:cubicBezTo>
                  <a:pt x="788572" y="418899"/>
                  <a:pt x="788960" y="417236"/>
                  <a:pt x="789760" y="415386"/>
                </a:cubicBezTo>
                <a:cubicBezTo>
                  <a:pt x="790026" y="414774"/>
                  <a:pt x="790076" y="413673"/>
                  <a:pt x="789983" y="412881"/>
                </a:cubicBezTo>
                <a:cubicBezTo>
                  <a:pt x="789867" y="411895"/>
                  <a:pt x="787672" y="412082"/>
                  <a:pt x="787579" y="413234"/>
                </a:cubicBezTo>
                <a:cubicBezTo>
                  <a:pt x="787219" y="417790"/>
                  <a:pt x="784750" y="418057"/>
                  <a:pt x="783216" y="420223"/>
                </a:cubicBezTo>
                <a:cubicBezTo>
                  <a:pt x="782202" y="421656"/>
                  <a:pt x="781590" y="420742"/>
                  <a:pt x="780935" y="419669"/>
                </a:cubicBezTo>
                <a:cubicBezTo>
                  <a:pt x="779740" y="417711"/>
                  <a:pt x="778754" y="415365"/>
                  <a:pt x="780114" y="412759"/>
                </a:cubicBezTo>
                <a:cubicBezTo>
                  <a:pt x="781842" y="409433"/>
                  <a:pt x="781172" y="405669"/>
                  <a:pt x="781100" y="402033"/>
                </a:cubicBezTo>
                <a:cubicBezTo>
                  <a:pt x="781072" y="400414"/>
                  <a:pt x="780381" y="399176"/>
                  <a:pt x="779279" y="399118"/>
                </a:cubicBezTo>
                <a:cubicBezTo>
                  <a:pt x="778077" y="399053"/>
                  <a:pt x="776883" y="399003"/>
                  <a:pt x="775680" y="398953"/>
                </a:cubicBezTo>
                <a:cubicBezTo>
                  <a:pt x="775630" y="396872"/>
                  <a:pt x="775580" y="394799"/>
                  <a:pt x="775529" y="392719"/>
                </a:cubicBezTo>
                <a:cubicBezTo>
                  <a:pt x="774032" y="392568"/>
                  <a:pt x="772520" y="392532"/>
                  <a:pt x="771038" y="392179"/>
                </a:cubicBezTo>
                <a:cubicBezTo>
                  <a:pt x="770123" y="391963"/>
                  <a:pt x="770116" y="391085"/>
                  <a:pt x="770642" y="389897"/>
                </a:cubicBezTo>
                <a:cubicBezTo>
                  <a:pt x="771117" y="388832"/>
                  <a:pt x="772024" y="386679"/>
                  <a:pt x="770649" y="386370"/>
                </a:cubicBezTo>
                <a:cubicBezTo>
                  <a:pt x="768029" y="385787"/>
                  <a:pt x="768014" y="382886"/>
                  <a:pt x="767935" y="379776"/>
                </a:cubicBezTo>
                <a:cubicBezTo>
                  <a:pt x="767057" y="379769"/>
                  <a:pt x="766165" y="379877"/>
                  <a:pt x="765308" y="379618"/>
                </a:cubicBezTo>
                <a:cubicBezTo>
                  <a:pt x="764444" y="379359"/>
                  <a:pt x="763631" y="378646"/>
                  <a:pt x="762796" y="378135"/>
                </a:cubicBezTo>
                <a:cubicBezTo>
                  <a:pt x="763523" y="377451"/>
                  <a:pt x="764257" y="376789"/>
                  <a:pt x="764970" y="376062"/>
                </a:cubicBezTo>
                <a:cubicBezTo>
                  <a:pt x="765236" y="375788"/>
                  <a:pt x="765495" y="375414"/>
                  <a:pt x="765654" y="374975"/>
                </a:cubicBezTo>
                <a:cubicBezTo>
                  <a:pt x="765711" y="374824"/>
                  <a:pt x="765474" y="374126"/>
                  <a:pt x="765301" y="374025"/>
                </a:cubicBezTo>
                <a:cubicBezTo>
                  <a:pt x="764740" y="373687"/>
                  <a:pt x="764149" y="373370"/>
                  <a:pt x="763559" y="373305"/>
                </a:cubicBezTo>
                <a:cubicBezTo>
                  <a:pt x="761990" y="373139"/>
                  <a:pt x="760413" y="372995"/>
                  <a:pt x="758844" y="373053"/>
                </a:cubicBezTo>
                <a:cubicBezTo>
                  <a:pt x="757714" y="373096"/>
                  <a:pt x="757117" y="372002"/>
                  <a:pt x="756757" y="370512"/>
                </a:cubicBezTo>
                <a:cubicBezTo>
                  <a:pt x="756253" y="368475"/>
                  <a:pt x="756865" y="364314"/>
                  <a:pt x="758038" y="363659"/>
                </a:cubicBezTo>
                <a:cubicBezTo>
                  <a:pt x="759802" y="362673"/>
                  <a:pt x="760997" y="361406"/>
                  <a:pt x="759946" y="358189"/>
                </a:cubicBezTo>
                <a:cubicBezTo>
                  <a:pt x="759168" y="355792"/>
                  <a:pt x="758492" y="353546"/>
                  <a:pt x="758470" y="350738"/>
                </a:cubicBezTo>
                <a:cubicBezTo>
                  <a:pt x="758463" y="349781"/>
                  <a:pt x="758017" y="348831"/>
                  <a:pt x="757765" y="347881"/>
                </a:cubicBezTo>
                <a:cubicBezTo>
                  <a:pt x="757045" y="348824"/>
                  <a:pt x="755994" y="349522"/>
                  <a:pt x="755670" y="350774"/>
                </a:cubicBezTo>
                <a:cubicBezTo>
                  <a:pt x="755058" y="353114"/>
                  <a:pt x="754893" y="355792"/>
                  <a:pt x="754490" y="358297"/>
                </a:cubicBezTo>
                <a:cubicBezTo>
                  <a:pt x="754418" y="358772"/>
                  <a:pt x="754137" y="359247"/>
                  <a:pt x="753878" y="359477"/>
                </a:cubicBezTo>
                <a:cubicBezTo>
                  <a:pt x="753784" y="359563"/>
                  <a:pt x="753316" y="358966"/>
                  <a:pt x="753288" y="358606"/>
                </a:cubicBezTo>
                <a:cubicBezTo>
                  <a:pt x="752921" y="354467"/>
                  <a:pt x="750509" y="351710"/>
                  <a:pt x="750848" y="346945"/>
                </a:cubicBezTo>
                <a:cubicBezTo>
                  <a:pt x="750999" y="344742"/>
                  <a:pt x="749984" y="344109"/>
                  <a:pt x="749214" y="345541"/>
                </a:cubicBezTo>
                <a:cubicBezTo>
                  <a:pt x="747371" y="348960"/>
                  <a:pt x="744549" y="351350"/>
                  <a:pt x="745204" y="357447"/>
                </a:cubicBezTo>
                <a:cubicBezTo>
                  <a:pt x="745320" y="358513"/>
                  <a:pt x="744276" y="360046"/>
                  <a:pt x="743671" y="361219"/>
                </a:cubicBezTo>
                <a:cubicBezTo>
                  <a:pt x="742433" y="363623"/>
                  <a:pt x="740576" y="363551"/>
                  <a:pt x="739799" y="361133"/>
                </a:cubicBezTo>
                <a:cubicBezTo>
                  <a:pt x="739648" y="360672"/>
                  <a:pt x="739684" y="360031"/>
                  <a:pt x="739525" y="359592"/>
                </a:cubicBezTo>
                <a:cubicBezTo>
                  <a:pt x="738042" y="355374"/>
                  <a:pt x="736761" y="351278"/>
                  <a:pt x="738841" y="346362"/>
                </a:cubicBezTo>
                <a:cubicBezTo>
                  <a:pt x="739878" y="343907"/>
                  <a:pt x="738194" y="344461"/>
                  <a:pt x="737575" y="343878"/>
                </a:cubicBezTo>
                <a:cubicBezTo>
                  <a:pt x="734969" y="341453"/>
                  <a:pt x="735005" y="341388"/>
                  <a:pt x="735753" y="334650"/>
                </a:cubicBezTo>
                <a:cubicBezTo>
                  <a:pt x="735905" y="333304"/>
                  <a:pt x="735797" y="331936"/>
                  <a:pt x="735595" y="330619"/>
                </a:cubicBezTo>
                <a:cubicBezTo>
                  <a:pt x="749509" y="328834"/>
                  <a:pt x="763422" y="326948"/>
                  <a:pt x="777329" y="324882"/>
                </a:cubicBezTo>
                <a:lnTo>
                  <a:pt x="733241" y="325220"/>
                </a:lnTo>
                <a:cubicBezTo>
                  <a:pt x="733220" y="325206"/>
                  <a:pt x="733205" y="325163"/>
                  <a:pt x="733184" y="325148"/>
                </a:cubicBezTo>
                <a:cubicBezTo>
                  <a:pt x="733162" y="325177"/>
                  <a:pt x="733148" y="325192"/>
                  <a:pt x="733126" y="325220"/>
                </a:cubicBezTo>
                <a:lnTo>
                  <a:pt x="729765" y="325249"/>
                </a:lnTo>
                <a:cubicBezTo>
                  <a:pt x="729412" y="324760"/>
                  <a:pt x="729067" y="324177"/>
                  <a:pt x="728721" y="323572"/>
                </a:cubicBezTo>
                <a:cubicBezTo>
                  <a:pt x="728145" y="322571"/>
                  <a:pt x="727433" y="320995"/>
                  <a:pt x="726439" y="322766"/>
                </a:cubicBezTo>
                <a:cubicBezTo>
                  <a:pt x="725540" y="324371"/>
                  <a:pt x="724856" y="323111"/>
                  <a:pt x="724086" y="322356"/>
                </a:cubicBezTo>
                <a:cubicBezTo>
                  <a:pt x="723035" y="321312"/>
                  <a:pt x="722509" y="323255"/>
                  <a:pt x="721718" y="323702"/>
                </a:cubicBezTo>
                <a:cubicBezTo>
                  <a:pt x="720839" y="324198"/>
                  <a:pt x="719954" y="324609"/>
                  <a:pt x="719126" y="323219"/>
                </a:cubicBezTo>
                <a:cubicBezTo>
                  <a:pt x="718450" y="322089"/>
                  <a:pt x="717694" y="321499"/>
                  <a:pt x="716837" y="323039"/>
                </a:cubicBezTo>
                <a:cubicBezTo>
                  <a:pt x="716377" y="323860"/>
                  <a:pt x="715873" y="324601"/>
                  <a:pt x="715376" y="325364"/>
                </a:cubicBezTo>
                <a:lnTo>
                  <a:pt x="709970" y="325408"/>
                </a:lnTo>
                <a:cubicBezTo>
                  <a:pt x="710705" y="324882"/>
                  <a:pt x="711432" y="324227"/>
                  <a:pt x="712173" y="323788"/>
                </a:cubicBezTo>
                <a:cubicBezTo>
                  <a:pt x="712418" y="323644"/>
                  <a:pt x="712576" y="323068"/>
                  <a:pt x="712771" y="322694"/>
                </a:cubicBezTo>
                <a:cubicBezTo>
                  <a:pt x="712533" y="322341"/>
                  <a:pt x="712317" y="321780"/>
                  <a:pt x="712051" y="321672"/>
                </a:cubicBezTo>
                <a:cubicBezTo>
                  <a:pt x="706364" y="319476"/>
                  <a:pt x="700318" y="323658"/>
                  <a:pt x="694776" y="318843"/>
                </a:cubicBezTo>
                <a:cubicBezTo>
                  <a:pt x="692659" y="322809"/>
                  <a:pt x="690939" y="320210"/>
                  <a:pt x="689089" y="318022"/>
                </a:cubicBezTo>
                <a:cubicBezTo>
                  <a:pt x="688672" y="317533"/>
                  <a:pt x="687866" y="318065"/>
                  <a:pt x="687232" y="318065"/>
                </a:cubicBezTo>
                <a:cubicBezTo>
                  <a:pt x="683144" y="318044"/>
                  <a:pt x="679055" y="317857"/>
                  <a:pt x="674974" y="318051"/>
                </a:cubicBezTo>
                <a:cubicBezTo>
                  <a:pt x="673268" y="318130"/>
                  <a:pt x="672037" y="316906"/>
                  <a:pt x="670684" y="315496"/>
                </a:cubicBezTo>
                <a:cubicBezTo>
                  <a:pt x="669489" y="314250"/>
                  <a:pt x="668194" y="314769"/>
                  <a:pt x="667834" y="317432"/>
                </a:cubicBezTo>
                <a:cubicBezTo>
                  <a:pt x="667445" y="320311"/>
                  <a:pt x="666430" y="322212"/>
                  <a:pt x="665063" y="323615"/>
                </a:cubicBezTo>
                <a:cubicBezTo>
                  <a:pt x="664580" y="324112"/>
                  <a:pt x="663810" y="324328"/>
                  <a:pt x="663285" y="324040"/>
                </a:cubicBezTo>
                <a:cubicBezTo>
                  <a:pt x="661831" y="323234"/>
                  <a:pt x="662831" y="321909"/>
                  <a:pt x="663141" y="320664"/>
                </a:cubicBezTo>
                <a:cubicBezTo>
                  <a:pt x="664141" y="316626"/>
                  <a:pt x="663767" y="315114"/>
                  <a:pt x="661924" y="314977"/>
                </a:cubicBezTo>
                <a:cubicBezTo>
                  <a:pt x="659729" y="314819"/>
                  <a:pt x="657527" y="314718"/>
                  <a:pt x="655324" y="314646"/>
                </a:cubicBezTo>
                <a:cubicBezTo>
                  <a:pt x="653121" y="314574"/>
                  <a:pt x="650703" y="315575"/>
                  <a:pt x="648759" y="314329"/>
                </a:cubicBezTo>
                <a:cubicBezTo>
                  <a:pt x="643548" y="310982"/>
                  <a:pt x="638416" y="307577"/>
                  <a:pt x="632730" y="307880"/>
                </a:cubicBezTo>
                <a:cubicBezTo>
                  <a:pt x="630124" y="303503"/>
                  <a:pt x="626813" y="305310"/>
                  <a:pt x="623768" y="304986"/>
                </a:cubicBezTo>
                <a:cubicBezTo>
                  <a:pt x="621573" y="304749"/>
                  <a:pt x="619341" y="305238"/>
                  <a:pt x="617175" y="304749"/>
                </a:cubicBezTo>
                <a:cubicBezTo>
                  <a:pt x="615721" y="304425"/>
                  <a:pt x="614389" y="302546"/>
                  <a:pt x="612928" y="302114"/>
                </a:cubicBezTo>
                <a:cubicBezTo>
                  <a:pt x="611042" y="301552"/>
                  <a:pt x="609876" y="305346"/>
                  <a:pt x="607746" y="304979"/>
                </a:cubicBezTo>
                <a:cubicBezTo>
                  <a:pt x="604946" y="304504"/>
                  <a:pt x="602088" y="304972"/>
                  <a:pt x="599259" y="304943"/>
                </a:cubicBezTo>
                <a:cubicBezTo>
                  <a:pt x="598007" y="304928"/>
                  <a:pt x="596898" y="305108"/>
                  <a:pt x="595775" y="306498"/>
                </a:cubicBezTo>
                <a:cubicBezTo>
                  <a:pt x="591802" y="311407"/>
                  <a:pt x="587267" y="312199"/>
                  <a:pt x="582553" y="311292"/>
                </a:cubicBezTo>
                <a:cubicBezTo>
                  <a:pt x="582553" y="310284"/>
                  <a:pt x="582553" y="309269"/>
                  <a:pt x="582560" y="308261"/>
                </a:cubicBezTo>
                <a:cubicBezTo>
                  <a:pt x="584064" y="308024"/>
                  <a:pt x="585641" y="308153"/>
                  <a:pt x="586721" y="305756"/>
                </a:cubicBezTo>
                <a:cubicBezTo>
                  <a:pt x="588182" y="302510"/>
                  <a:pt x="590111" y="301243"/>
                  <a:pt x="592479" y="301552"/>
                </a:cubicBezTo>
                <a:cubicBezTo>
                  <a:pt x="592716" y="301581"/>
                  <a:pt x="593062" y="300322"/>
                  <a:pt x="593249" y="299580"/>
                </a:cubicBezTo>
                <a:cubicBezTo>
                  <a:pt x="593285" y="299451"/>
                  <a:pt x="592731" y="298565"/>
                  <a:pt x="592558" y="298652"/>
                </a:cubicBezTo>
                <a:cubicBezTo>
                  <a:pt x="588729" y="300545"/>
                  <a:pt x="585180" y="293037"/>
                  <a:pt x="581279" y="297651"/>
                </a:cubicBezTo>
                <a:cubicBezTo>
                  <a:pt x="579393" y="293814"/>
                  <a:pt x="577450" y="296434"/>
                  <a:pt x="575513" y="297478"/>
                </a:cubicBezTo>
                <a:cubicBezTo>
                  <a:pt x="573066" y="293829"/>
                  <a:pt x="570093" y="295830"/>
                  <a:pt x="567365" y="295160"/>
                </a:cubicBezTo>
                <a:cubicBezTo>
                  <a:pt x="565242" y="294635"/>
                  <a:pt x="563802" y="295959"/>
                  <a:pt x="562442" y="298601"/>
                </a:cubicBezTo>
                <a:cubicBezTo>
                  <a:pt x="561801" y="299839"/>
                  <a:pt x="561117" y="300609"/>
                  <a:pt x="560419" y="301149"/>
                </a:cubicBezTo>
                <a:cubicBezTo>
                  <a:pt x="560362" y="301099"/>
                  <a:pt x="560311" y="301049"/>
                  <a:pt x="560261" y="300998"/>
                </a:cubicBezTo>
                <a:cubicBezTo>
                  <a:pt x="560232" y="301121"/>
                  <a:pt x="560174" y="301200"/>
                  <a:pt x="560139" y="301322"/>
                </a:cubicBezTo>
                <a:cubicBezTo>
                  <a:pt x="559851" y="301502"/>
                  <a:pt x="559570" y="301754"/>
                  <a:pt x="559268" y="301812"/>
                </a:cubicBezTo>
                <a:cubicBezTo>
                  <a:pt x="558497" y="301149"/>
                  <a:pt x="557871" y="300214"/>
                  <a:pt x="556986" y="299746"/>
                </a:cubicBezTo>
                <a:cubicBezTo>
                  <a:pt x="557691" y="299659"/>
                  <a:pt x="558562" y="299796"/>
                  <a:pt x="558541" y="298752"/>
                </a:cubicBezTo>
                <a:cubicBezTo>
                  <a:pt x="557036" y="298939"/>
                  <a:pt x="556230" y="299177"/>
                  <a:pt x="555294" y="299393"/>
                </a:cubicBezTo>
                <a:cubicBezTo>
                  <a:pt x="554416" y="298500"/>
                  <a:pt x="553495" y="298148"/>
                  <a:pt x="552588" y="298385"/>
                </a:cubicBezTo>
                <a:cubicBezTo>
                  <a:pt x="552480" y="298256"/>
                  <a:pt x="552386" y="298090"/>
                  <a:pt x="552350" y="297831"/>
                </a:cubicBezTo>
                <a:cubicBezTo>
                  <a:pt x="551429" y="298133"/>
                  <a:pt x="551127" y="299249"/>
                  <a:pt x="550306" y="299695"/>
                </a:cubicBezTo>
                <a:cubicBezTo>
                  <a:pt x="549226" y="297867"/>
                  <a:pt x="546549" y="299458"/>
                  <a:pt x="544850" y="297464"/>
                </a:cubicBezTo>
                <a:cubicBezTo>
                  <a:pt x="543799" y="298169"/>
                  <a:pt x="542475" y="300142"/>
                  <a:pt x="541928" y="297795"/>
                </a:cubicBezTo>
                <a:cubicBezTo>
                  <a:pt x="541086" y="297701"/>
                  <a:pt x="541280" y="298961"/>
                  <a:pt x="540654" y="299163"/>
                </a:cubicBezTo>
                <a:cubicBezTo>
                  <a:pt x="540114" y="298939"/>
                  <a:pt x="540611" y="296895"/>
                  <a:pt x="540006" y="296794"/>
                </a:cubicBezTo>
                <a:cubicBezTo>
                  <a:pt x="539963" y="297924"/>
                  <a:pt x="539229" y="297356"/>
                  <a:pt x="538754" y="298565"/>
                </a:cubicBezTo>
                <a:cubicBezTo>
                  <a:pt x="538300" y="297356"/>
                  <a:pt x="537256" y="297197"/>
                  <a:pt x="536724" y="296139"/>
                </a:cubicBezTo>
                <a:cubicBezTo>
                  <a:pt x="537645" y="295362"/>
                  <a:pt x="538595" y="294678"/>
                  <a:pt x="539567" y="294340"/>
                </a:cubicBezTo>
                <a:cubicBezTo>
                  <a:pt x="539337" y="294412"/>
                  <a:pt x="539121" y="294505"/>
                  <a:pt x="539106" y="294858"/>
                </a:cubicBezTo>
                <a:cubicBezTo>
                  <a:pt x="540315" y="294772"/>
                  <a:pt x="540956" y="295686"/>
                  <a:pt x="541841" y="296175"/>
                </a:cubicBezTo>
                <a:cubicBezTo>
                  <a:pt x="542151" y="295657"/>
                  <a:pt x="541877" y="294635"/>
                  <a:pt x="541474" y="294181"/>
                </a:cubicBezTo>
                <a:cubicBezTo>
                  <a:pt x="541453" y="294671"/>
                  <a:pt x="541575" y="295333"/>
                  <a:pt x="541266" y="295434"/>
                </a:cubicBezTo>
                <a:cubicBezTo>
                  <a:pt x="541028" y="294944"/>
                  <a:pt x="540740" y="294541"/>
                  <a:pt x="540467" y="294117"/>
                </a:cubicBezTo>
                <a:cubicBezTo>
                  <a:pt x="541496" y="293965"/>
                  <a:pt x="542532" y="293929"/>
                  <a:pt x="543576" y="293893"/>
                </a:cubicBezTo>
                <a:cubicBezTo>
                  <a:pt x="543583" y="293908"/>
                  <a:pt x="543591" y="293929"/>
                  <a:pt x="543598" y="293944"/>
                </a:cubicBezTo>
                <a:cubicBezTo>
                  <a:pt x="543598" y="293922"/>
                  <a:pt x="543591" y="293915"/>
                  <a:pt x="543591" y="293893"/>
                </a:cubicBezTo>
                <a:cubicBezTo>
                  <a:pt x="545649" y="293814"/>
                  <a:pt x="547715" y="293793"/>
                  <a:pt x="549774" y="293606"/>
                </a:cubicBezTo>
                <a:cubicBezTo>
                  <a:pt x="550148" y="293570"/>
                  <a:pt x="550580" y="292065"/>
                  <a:pt x="550767" y="291115"/>
                </a:cubicBezTo>
                <a:cubicBezTo>
                  <a:pt x="550846" y="290726"/>
                  <a:pt x="550393" y="289963"/>
                  <a:pt x="550119" y="289459"/>
                </a:cubicBezTo>
                <a:cubicBezTo>
                  <a:pt x="549579" y="288437"/>
                  <a:pt x="548629" y="286479"/>
                  <a:pt x="548492" y="286623"/>
                </a:cubicBezTo>
                <a:cubicBezTo>
                  <a:pt x="545073" y="290352"/>
                  <a:pt x="542619" y="285515"/>
                  <a:pt x="540481" y="283118"/>
                </a:cubicBezTo>
                <a:cubicBezTo>
                  <a:pt x="539797" y="282355"/>
                  <a:pt x="539142" y="281793"/>
                  <a:pt x="538502" y="281325"/>
                </a:cubicBezTo>
                <a:cubicBezTo>
                  <a:pt x="541877" y="281404"/>
                  <a:pt x="544123" y="281858"/>
                  <a:pt x="548060" y="281217"/>
                </a:cubicBezTo>
                <a:cubicBezTo>
                  <a:pt x="548024" y="281800"/>
                  <a:pt x="547657" y="281952"/>
                  <a:pt x="547585" y="282491"/>
                </a:cubicBezTo>
                <a:cubicBezTo>
                  <a:pt x="548708" y="282189"/>
                  <a:pt x="548960" y="280764"/>
                  <a:pt x="550169" y="280569"/>
                </a:cubicBezTo>
                <a:cubicBezTo>
                  <a:pt x="550234" y="281044"/>
                  <a:pt x="550177" y="281721"/>
                  <a:pt x="550493" y="281750"/>
                </a:cubicBezTo>
                <a:cubicBezTo>
                  <a:pt x="550529" y="281116"/>
                  <a:pt x="551062" y="281412"/>
                  <a:pt x="551285" y="281664"/>
                </a:cubicBezTo>
                <a:cubicBezTo>
                  <a:pt x="551458" y="280332"/>
                  <a:pt x="550385" y="281203"/>
                  <a:pt x="550414" y="280138"/>
                </a:cubicBezTo>
                <a:cubicBezTo>
                  <a:pt x="551998" y="278230"/>
                  <a:pt x="554063" y="279929"/>
                  <a:pt x="556201" y="278259"/>
                </a:cubicBezTo>
                <a:cubicBezTo>
                  <a:pt x="556712" y="279403"/>
                  <a:pt x="557979" y="279209"/>
                  <a:pt x="558692" y="280008"/>
                </a:cubicBezTo>
                <a:cubicBezTo>
                  <a:pt x="558958" y="278187"/>
                  <a:pt x="558303" y="277496"/>
                  <a:pt x="559332" y="276668"/>
                </a:cubicBezTo>
                <a:cubicBezTo>
                  <a:pt x="559923" y="278432"/>
                  <a:pt x="561218" y="280130"/>
                  <a:pt x="559570" y="281534"/>
                </a:cubicBezTo>
                <a:cubicBezTo>
                  <a:pt x="560009" y="281491"/>
                  <a:pt x="559771" y="282643"/>
                  <a:pt x="560160" y="282693"/>
                </a:cubicBezTo>
                <a:cubicBezTo>
                  <a:pt x="559987" y="280569"/>
                  <a:pt x="561679" y="280893"/>
                  <a:pt x="563003" y="280735"/>
                </a:cubicBezTo>
                <a:cubicBezTo>
                  <a:pt x="562715" y="278979"/>
                  <a:pt x="564644" y="278655"/>
                  <a:pt x="564824" y="279713"/>
                </a:cubicBezTo>
                <a:cubicBezTo>
                  <a:pt x="565004" y="278820"/>
                  <a:pt x="565415" y="278208"/>
                  <a:pt x="566358" y="278316"/>
                </a:cubicBezTo>
                <a:cubicBezTo>
                  <a:pt x="567488" y="280303"/>
                  <a:pt x="565738" y="280476"/>
                  <a:pt x="565702" y="281246"/>
                </a:cubicBezTo>
                <a:cubicBezTo>
                  <a:pt x="566415" y="280915"/>
                  <a:pt x="567833" y="281520"/>
                  <a:pt x="568071" y="280569"/>
                </a:cubicBezTo>
                <a:cubicBezTo>
                  <a:pt x="566451" y="280224"/>
                  <a:pt x="569352" y="279792"/>
                  <a:pt x="567956" y="278144"/>
                </a:cubicBezTo>
                <a:cubicBezTo>
                  <a:pt x="567401" y="278100"/>
                  <a:pt x="567775" y="279087"/>
                  <a:pt x="566955" y="279475"/>
                </a:cubicBezTo>
                <a:cubicBezTo>
                  <a:pt x="566746" y="277942"/>
                  <a:pt x="567214" y="277294"/>
                  <a:pt x="567898" y="276920"/>
                </a:cubicBezTo>
                <a:cubicBezTo>
                  <a:pt x="568855" y="277323"/>
                  <a:pt x="568956" y="279922"/>
                  <a:pt x="569136" y="280447"/>
                </a:cubicBezTo>
                <a:cubicBezTo>
                  <a:pt x="569762" y="279756"/>
                  <a:pt x="571007" y="281217"/>
                  <a:pt x="571756" y="279331"/>
                </a:cubicBezTo>
                <a:cubicBezTo>
                  <a:pt x="570511" y="280548"/>
                  <a:pt x="568589" y="279065"/>
                  <a:pt x="569244" y="277172"/>
                </a:cubicBezTo>
                <a:cubicBezTo>
                  <a:pt x="570338" y="276934"/>
                  <a:pt x="569676" y="278705"/>
                  <a:pt x="570122" y="278705"/>
                </a:cubicBezTo>
                <a:cubicBezTo>
                  <a:pt x="570633" y="278158"/>
                  <a:pt x="572533" y="277150"/>
                  <a:pt x="572044" y="279706"/>
                </a:cubicBezTo>
                <a:cubicBezTo>
                  <a:pt x="573152" y="279000"/>
                  <a:pt x="572972" y="278086"/>
                  <a:pt x="572440" y="276812"/>
                </a:cubicBezTo>
                <a:cubicBezTo>
                  <a:pt x="573678" y="276502"/>
                  <a:pt x="573584" y="278064"/>
                  <a:pt x="573066" y="278777"/>
                </a:cubicBezTo>
                <a:cubicBezTo>
                  <a:pt x="573779" y="278403"/>
                  <a:pt x="573642" y="279518"/>
                  <a:pt x="574167" y="279461"/>
                </a:cubicBezTo>
                <a:cubicBezTo>
                  <a:pt x="574714" y="278230"/>
                  <a:pt x="573620" y="277258"/>
                  <a:pt x="574009" y="276222"/>
                </a:cubicBezTo>
                <a:cubicBezTo>
                  <a:pt x="574563" y="276272"/>
                  <a:pt x="574592" y="277244"/>
                  <a:pt x="574887" y="277748"/>
                </a:cubicBezTo>
                <a:cubicBezTo>
                  <a:pt x="575830" y="277345"/>
                  <a:pt x="576154" y="276128"/>
                  <a:pt x="577485" y="276236"/>
                </a:cubicBezTo>
                <a:cubicBezTo>
                  <a:pt x="578140" y="278914"/>
                  <a:pt x="579148" y="276063"/>
                  <a:pt x="580264" y="278360"/>
                </a:cubicBezTo>
                <a:cubicBezTo>
                  <a:pt x="580178" y="277345"/>
                  <a:pt x="579695" y="277150"/>
                  <a:pt x="580451" y="276711"/>
                </a:cubicBezTo>
                <a:cubicBezTo>
                  <a:pt x="581005" y="276762"/>
                  <a:pt x="580775" y="278187"/>
                  <a:pt x="581329" y="278244"/>
                </a:cubicBezTo>
                <a:cubicBezTo>
                  <a:pt x="581243" y="277244"/>
                  <a:pt x="581185" y="276279"/>
                  <a:pt x="581761" y="276164"/>
                </a:cubicBezTo>
                <a:cubicBezTo>
                  <a:pt x="581790" y="276409"/>
                  <a:pt x="581826" y="276632"/>
                  <a:pt x="582049" y="276538"/>
                </a:cubicBezTo>
                <a:cubicBezTo>
                  <a:pt x="582063" y="277179"/>
                  <a:pt x="581387" y="276934"/>
                  <a:pt x="581581" y="277812"/>
                </a:cubicBezTo>
                <a:cubicBezTo>
                  <a:pt x="584856" y="276243"/>
                  <a:pt x="585526" y="275999"/>
                  <a:pt x="587771" y="278734"/>
                </a:cubicBezTo>
                <a:cubicBezTo>
                  <a:pt x="588095" y="276956"/>
                  <a:pt x="589650" y="277431"/>
                  <a:pt x="590406" y="278021"/>
                </a:cubicBezTo>
                <a:cubicBezTo>
                  <a:pt x="590118" y="276754"/>
                  <a:pt x="590766" y="276718"/>
                  <a:pt x="590838" y="275941"/>
                </a:cubicBezTo>
                <a:cubicBezTo>
                  <a:pt x="589571" y="276481"/>
                  <a:pt x="590161" y="274840"/>
                  <a:pt x="590211" y="273976"/>
                </a:cubicBezTo>
                <a:cubicBezTo>
                  <a:pt x="589218" y="273472"/>
                  <a:pt x="588837" y="274163"/>
                  <a:pt x="587779" y="273436"/>
                </a:cubicBezTo>
                <a:cubicBezTo>
                  <a:pt x="587901" y="274732"/>
                  <a:pt x="586879" y="274537"/>
                  <a:pt x="586526" y="275214"/>
                </a:cubicBezTo>
                <a:cubicBezTo>
                  <a:pt x="586303" y="274300"/>
                  <a:pt x="585785" y="273897"/>
                  <a:pt x="585367" y="273314"/>
                </a:cubicBezTo>
                <a:cubicBezTo>
                  <a:pt x="585310" y="274278"/>
                  <a:pt x="583481" y="274854"/>
                  <a:pt x="583280" y="274365"/>
                </a:cubicBezTo>
                <a:cubicBezTo>
                  <a:pt x="583481" y="273364"/>
                  <a:pt x="585223" y="274393"/>
                  <a:pt x="584791" y="272565"/>
                </a:cubicBezTo>
                <a:cubicBezTo>
                  <a:pt x="583611" y="273501"/>
                  <a:pt x="583640" y="272119"/>
                  <a:pt x="584467" y="271384"/>
                </a:cubicBezTo>
                <a:cubicBezTo>
                  <a:pt x="581084" y="271384"/>
                  <a:pt x="581257" y="271291"/>
                  <a:pt x="578356" y="272075"/>
                </a:cubicBezTo>
                <a:cubicBezTo>
                  <a:pt x="578176" y="271140"/>
                  <a:pt x="578925" y="270290"/>
                  <a:pt x="578508" y="269621"/>
                </a:cubicBezTo>
                <a:cubicBezTo>
                  <a:pt x="578148" y="271888"/>
                  <a:pt x="576269" y="269304"/>
                  <a:pt x="575009" y="269203"/>
                </a:cubicBezTo>
                <a:cubicBezTo>
                  <a:pt x="575405" y="269088"/>
                  <a:pt x="575995" y="269239"/>
                  <a:pt x="576053" y="268678"/>
                </a:cubicBezTo>
                <a:cubicBezTo>
                  <a:pt x="575621" y="267497"/>
                  <a:pt x="575305" y="268872"/>
                  <a:pt x="574930" y="267591"/>
                </a:cubicBezTo>
                <a:cubicBezTo>
                  <a:pt x="575333" y="267447"/>
                  <a:pt x="574938" y="266914"/>
                  <a:pt x="574621" y="266813"/>
                </a:cubicBezTo>
                <a:cubicBezTo>
                  <a:pt x="574254" y="268109"/>
                  <a:pt x="574470" y="268404"/>
                  <a:pt x="574210" y="269297"/>
                </a:cubicBezTo>
                <a:cubicBezTo>
                  <a:pt x="571900" y="269211"/>
                  <a:pt x="568315" y="268541"/>
                  <a:pt x="567308" y="264791"/>
                </a:cubicBezTo>
                <a:cubicBezTo>
                  <a:pt x="568466" y="265899"/>
                  <a:pt x="569417" y="263617"/>
                  <a:pt x="570806" y="265208"/>
                </a:cubicBezTo>
                <a:cubicBezTo>
                  <a:pt x="570655" y="264251"/>
                  <a:pt x="571252" y="264273"/>
                  <a:pt x="570971" y="263157"/>
                </a:cubicBezTo>
                <a:cubicBezTo>
                  <a:pt x="569309" y="262653"/>
                  <a:pt x="568207" y="262818"/>
                  <a:pt x="566372" y="262055"/>
                </a:cubicBezTo>
                <a:cubicBezTo>
                  <a:pt x="566645" y="261436"/>
                  <a:pt x="566609" y="261033"/>
                  <a:pt x="566048" y="260868"/>
                </a:cubicBezTo>
                <a:cubicBezTo>
                  <a:pt x="566041" y="261364"/>
                  <a:pt x="566019" y="261832"/>
                  <a:pt x="565551" y="261739"/>
                </a:cubicBezTo>
                <a:cubicBezTo>
                  <a:pt x="565825" y="261120"/>
                  <a:pt x="565796" y="260717"/>
                  <a:pt x="565235" y="260551"/>
                </a:cubicBezTo>
                <a:cubicBezTo>
                  <a:pt x="565400" y="261328"/>
                  <a:pt x="564076" y="261998"/>
                  <a:pt x="563925" y="261112"/>
                </a:cubicBezTo>
                <a:cubicBezTo>
                  <a:pt x="565386" y="260695"/>
                  <a:pt x="564249" y="258859"/>
                  <a:pt x="564954" y="257909"/>
                </a:cubicBezTo>
                <a:cubicBezTo>
                  <a:pt x="565206" y="257931"/>
                  <a:pt x="565465" y="257960"/>
                  <a:pt x="565717" y="257988"/>
                </a:cubicBezTo>
                <a:cubicBezTo>
                  <a:pt x="566170" y="258564"/>
                  <a:pt x="566034" y="259831"/>
                  <a:pt x="566501" y="259183"/>
                </a:cubicBezTo>
                <a:cubicBezTo>
                  <a:pt x="566235" y="259025"/>
                  <a:pt x="566415" y="258463"/>
                  <a:pt x="566278" y="258046"/>
                </a:cubicBezTo>
                <a:cubicBezTo>
                  <a:pt x="566710" y="258089"/>
                  <a:pt x="567142" y="258132"/>
                  <a:pt x="567574" y="258176"/>
                </a:cubicBezTo>
                <a:cubicBezTo>
                  <a:pt x="567675" y="258766"/>
                  <a:pt x="567991" y="259291"/>
                  <a:pt x="568380" y="259385"/>
                </a:cubicBezTo>
                <a:cubicBezTo>
                  <a:pt x="568171" y="258967"/>
                  <a:pt x="568078" y="258586"/>
                  <a:pt x="568027" y="258226"/>
                </a:cubicBezTo>
                <a:cubicBezTo>
                  <a:pt x="568539" y="258276"/>
                  <a:pt x="569049" y="258327"/>
                  <a:pt x="569561" y="258377"/>
                </a:cubicBezTo>
                <a:cubicBezTo>
                  <a:pt x="569532" y="258564"/>
                  <a:pt x="569510" y="258737"/>
                  <a:pt x="569431" y="258859"/>
                </a:cubicBezTo>
                <a:cubicBezTo>
                  <a:pt x="569863" y="258910"/>
                  <a:pt x="570144" y="258766"/>
                  <a:pt x="570309" y="258456"/>
                </a:cubicBezTo>
                <a:cubicBezTo>
                  <a:pt x="570468" y="258471"/>
                  <a:pt x="570619" y="258485"/>
                  <a:pt x="570777" y="258507"/>
                </a:cubicBezTo>
                <a:cubicBezTo>
                  <a:pt x="570777" y="258586"/>
                  <a:pt x="570755" y="258636"/>
                  <a:pt x="570755" y="258715"/>
                </a:cubicBezTo>
                <a:cubicBezTo>
                  <a:pt x="571087" y="258888"/>
                  <a:pt x="571173" y="258751"/>
                  <a:pt x="571209" y="258543"/>
                </a:cubicBezTo>
                <a:cubicBezTo>
                  <a:pt x="571893" y="258607"/>
                  <a:pt x="572577" y="258679"/>
                  <a:pt x="573253" y="258744"/>
                </a:cubicBezTo>
                <a:cubicBezTo>
                  <a:pt x="573311" y="259155"/>
                  <a:pt x="573448" y="259586"/>
                  <a:pt x="573469" y="259622"/>
                </a:cubicBezTo>
                <a:cubicBezTo>
                  <a:pt x="573419" y="259183"/>
                  <a:pt x="574232" y="259097"/>
                  <a:pt x="574484" y="258867"/>
                </a:cubicBezTo>
                <a:cubicBezTo>
                  <a:pt x="574606" y="258881"/>
                  <a:pt x="574729" y="258888"/>
                  <a:pt x="574851" y="258903"/>
                </a:cubicBezTo>
                <a:cubicBezTo>
                  <a:pt x="574822" y="258953"/>
                  <a:pt x="574779" y="258982"/>
                  <a:pt x="574779" y="259061"/>
                </a:cubicBezTo>
                <a:cubicBezTo>
                  <a:pt x="575002" y="259500"/>
                  <a:pt x="575319" y="259306"/>
                  <a:pt x="575650" y="258982"/>
                </a:cubicBezTo>
                <a:cubicBezTo>
                  <a:pt x="576255" y="259039"/>
                  <a:pt x="576852" y="259104"/>
                  <a:pt x="577457" y="259162"/>
                </a:cubicBezTo>
                <a:cubicBezTo>
                  <a:pt x="577457" y="259162"/>
                  <a:pt x="577457" y="259162"/>
                  <a:pt x="577457" y="259162"/>
                </a:cubicBezTo>
                <a:cubicBezTo>
                  <a:pt x="577082" y="259421"/>
                  <a:pt x="576060" y="258838"/>
                  <a:pt x="576147" y="259716"/>
                </a:cubicBezTo>
                <a:cubicBezTo>
                  <a:pt x="577082" y="260940"/>
                  <a:pt x="577997" y="259601"/>
                  <a:pt x="579127" y="260601"/>
                </a:cubicBezTo>
                <a:cubicBezTo>
                  <a:pt x="579055" y="260033"/>
                  <a:pt x="579112" y="259637"/>
                  <a:pt x="579242" y="259342"/>
                </a:cubicBezTo>
                <a:cubicBezTo>
                  <a:pt x="579400" y="259356"/>
                  <a:pt x="579551" y="259370"/>
                  <a:pt x="579710" y="259392"/>
                </a:cubicBezTo>
                <a:cubicBezTo>
                  <a:pt x="579997" y="260155"/>
                  <a:pt x="580789" y="260306"/>
                  <a:pt x="581214" y="259550"/>
                </a:cubicBezTo>
                <a:cubicBezTo>
                  <a:pt x="581833" y="260328"/>
                  <a:pt x="581049" y="260889"/>
                  <a:pt x="581581" y="261544"/>
                </a:cubicBezTo>
                <a:cubicBezTo>
                  <a:pt x="581668" y="260450"/>
                  <a:pt x="583107" y="260515"/>
                  <a:pt x="583114" y="260148"/>
                </a:cubicBezTo>
                <a:cubicBezTo>
                  <a:pt x="582862" y="260141"/>
                  <a:pt x="582668" y="260025"/>
                  <a:pt x="582603" y="259673"/>
                </a:cubicBezTo>
                <a:cubicBezTo>
                  <a:pt x="583316" y="259745"/>
                  <a:pt x="584021" y="259810"/>
                  <a:pt x="584734" y="259889"/>
                </a:cubicBezTo>
                <a:cubicBezTo>
                  <a:pt x="584705" y="260090"/>
                  <a:pt x="584727" y="260256"/>
                  <a:pt x="585000" y="260342"/>
                </a:cubicBezTo>
                <a:cubicBezTo>
                  <a:pt x="585015" y="260184"/>
                  <a:pt x="585051" y="260062"/>
                  <a:pt x="585072" y="259918"/>
                </a:cubicBezTo>
                <a:cubicBezTo>
                  <a:pt x="586425" y="260062"/>
                  <a:pt x="587779" y="260177"/>
                  <a:pt x="589132" y="260321"/>
                </a:cubicBezTo>
                <a:cubicBezTo>
                  <a:pt x="589067" y="260522"/>
                  <a:pt x="589038" y="260652"/>
                  <a:pt x="589305" y="261062"/>
                </a:cubicBezTo>
                <a:cubicBezTo>
                  <a:pt x="589485" y="261040"/>
                  <a:pt x="589657" y="261019"/>
                  <a:pt x="589837" y="261004"/>
                </a:cubicBezTo>
                <a:cubicBezTo>
                  <a:pt x="589837" y="260753"/>
                  <a:pt x="589852" y="260522"/>
                  <a:pt x="590082" y="260565"/>
                </a:cubicBezTo>
                <a:cubicBezTo>
                  <a:pt x="590104" y="260457"/>
                  <a:pt x="590075" y="260443"/>
                  <a:pt x="590075" y="260364"/>
                </a:cubicBezTo>
                <a:cubicBezTo>
                  <a:pt x="590658" y="260400"/>
                  <a:pt x="591183" y="260342"/>
                  <a:pt x="591622" y="260169"/>
                </a:cubicBezTo>
                <a:cubicBezTo>
                  <a:pt x="591557" y="260393"/>
                  <a:pt x="591485" y="260594"/>
                  <a:pt x="591428" y="260824"/>
                </a:cubicBezTo>
                <a:cubicBezTo>
                  <a:pt x="591975" y="260803"/>
                  <a:pt x="592140" y="260285"/>
                  <a:pt x="592277" y="259730"/>
                </a:cubicBezTo>
                <a:cubicBezTo>
                  <a:pt x="592587" y="259507"/>
                  <a:pt x="592911" y="259327"/>
                  <a:pt x="593163" y="258989"/>
                </a:cubicBezTo>
                <a:cubicBezTo>
                  <a:pt x="593055" y="259169"/>
                  <a:pt x="592968" y="259399"/>
                  <a:pt x="592975" y="259831"/>
                </a:cubicBezTo>
                <a:cubicBezTo>
                  <a:pt x="594703" y="258780"/>
                  <a:pt x="596229" y="259140"/>
                  <a:pt x="597337" y="258881"/>
                </a:cubicBezTo>
                <a:cubicBezTo>
                  <a:pt x="597316" y="259140"/>
                  <a:pt x="597273" y="259363"/>
                  <a:pt x="597294" y="259723"/>
                </a:cubicBezTo>
                <a:cubicBezTo>
                  <a:pt x="597301" y="259874"/>
                  <a:pt x="598043" y="260162"/>
                  <a:pt x="598100" y="260004"/>
                </a:cubicBezTo>
                <a:cubicBezTo>
                  <a:pt x="598417" y="259169"/>
                  <a:pt x="598662" y="258247"/>
                  <a:pt x="598914" y="257341"/>
                </a:cubicBezTo>
                <a:cubicBezTo>
                  <a:pt x="598647" y="257348"/>
                  <a:pt x="598395" y="257377"/>
                  <a:pt x="598165" y="257441"/>
                </a:cubicBezTo>
                <a:cubicBezTo>
                  <a:pt x="598266" y="257031"/>
                  <a:pt x="598403" y="256585"/>
                  <a:pt x="598417" y="256354"/>
                </a:cubicBezTo>
                <a:cubicBezTo>
                  <a:pt x="597013" y="256513"/>
                  <a:pt x="596416" y="254562"/>
                  <a:pt x="595473" y="256282"/>
                </a:cubicBezTo>
                <a:cubicBezTo>
                  <a:pt x="595358" y="255671"/>
                  <a:pt x="595164" y="255059"/>
                  <a:pt x="595034" y="254497"/>
                </a:cubicBezTo>
                <a:cubicBezTo>
                  <a:pt x="595048" y="254454"/>
                  <a:pt x="595063" y="254418"/>
                  <a:pt x="595077" y="254375"/>
                </a:cubicBezTo>
                <a:cubicBezTo>
                  <a:pt x="595257" y="253777"/>
                  <a:pt x="595466" y="253439"/>
                  <a:pt x="595696" y="253180"/>
                </a:cubicBezTo>
                <a:cubicBezTo>
                  <a:pt x="595732" y="253288"/>
                  <a:pt x="595768" y="253396"/>
                  <a:pt x="595869" y="253389"/>
                </a:cubicBezTo>
                <a:cubicBezTo>
                  <a:pt x="595855" y="253266"/>
                  <a:pt x="595848" y="253122"/>
                  <a:pt x="595840" y="252978"/>
                </a:cubicBezTo>
                <a:cubicBezTo>
                  <a:pt x="596654" y="252359"/>
                  <a:pt x="597726" y="253698"/>
                  <a:pt x="599058" y="256966"/>
                </a:cubicBezTo>
                <a:cubicBezTo>
                  <a:pt x="599907" y="257161"/>
                  <a:pt x="600533" y="256678"/>
                  <a:pt x="601109" y="255987"/>
                </a:cubicBezTo>
                <a:cubicBezTo>
                  <a:pt x="601361" y="256088"/>
                  <a:pt x="601613" y="256052"/>
                  <a:pt x="601850" y="255555"/>
                </a:cubicBezTo>
                <a:cubicBezTo>
                  <a:pt x="601707" y="255642"/>
                  <a:pt x="601599" y="255548"/>
                  <a:pt x="601483" y="255519"/>
                </a:cubicBezTo>
                <a:cubicBezTo>
                  <a:pt x="601980" y="254828"/>
                  <a:pt x="602448" y="254044"/>
                  <a:pt x="602973" y="253446"/>
                </a:cubicBezTo>
                <a:cubicBezTo>
                  <a:pt x="604068" y="252208"/>
                  <a:pt x="605205" y="251085"/>
                  <a:pt x="606335" y="249926"/>
                </a:cubicBezTo>
                <a:cubicBezTo>
                  <a:pt x="606435" y="249890"/>
                  <a:pt x="606558" y="249854"/>
                  <a:pt x="606687" y="249811"/>
                </a:cubicBezTo>
                <a:cubicBezTo>
                  <a:pt x="606738" y="249818"/>
                  <a:pt x="606781" y="249826"/>
                  <a:pt x="606832" y="249826"/>
                </a:cubicBezTo>
                <a:cubicBezTo>
                  <a:pt x="606832" y="249804"/>
                  <a:pt x="606832" y="249782"/>
                  <a:pt x="606832" y="249768"/>
                </a:cubicBezTo>
                <a:cubicBezTo>
                  <a:pt x="607004" y="249718"/>
                  <a:pt x="607206" y="249674"/>
                  <a:pt x="607443" y="249624"/>
                </a:cubicBezTo>
                <a:cubicBezTo>
                  <a:pt x="607717" y="247465"/>
                  <a:pt x="608451" y="248292"/>
                  <a:pt x="609408" y="246140"/>
                </a:cubicBezTo>
                <a:cubicBezTo>
                  <a:pt x="608070" y="247112"/>
                  <a:pt x="607270" y="247033"/>
                  <a:pt x="606205" y="246565"/>
                </a:cubicBezTo>
                <a:cubicBezTo>
                  <a:pt x="606184" y="246781"/>
                  <a:pt x="606076" y="246881"/>
                  <a:pt x="605996" y="247018"/>
                </a:cubicBezTo>
                <a:cubicBezTo>
                  <a:pt x="605939" y="246853"/>
                  <a:pt x="605874" y="246759"/>
                  <a:pt x="605809" y="246673"/>
                </a:cubicBezTo>
                <a:cubicBezTo>
                  <a:pt x="605860" y="246558"/>
                  <a:pt x="605939" y="246493"/>
                  <a:pt x="606090" y="246507"/>
                </a:cubicBezTo>
                <a:cubicBezTo>
                  <a:pt x="605867" y="246406"/>
                  <a:pt x="605658" y="246313"/>
                  <a:pt x="605399" y="246183"/>
                </a:cubicBezTo>
                <a:cubicBezTo>
                  <a:pt x="605406" y="246270"/>
                  <a:pt x="605385" y="246327"/>
                  <a:pt x="605385" y="246406"/>
                </a:cubicBezTo>
                <a:cubicBezTo>
                  <a:pt x="603542" y="245715"/>
                  <a:pt x="601656" y="245291"/>
                  <a:pt x="599770" y="245075"/>
                </a:cubicBezTo>
                <a:cubicBezTo>
                  <a:pt x="595552" y="244585"/>
                  <a:pt x="591334" y="244117"/>
                  <a:pt x="587116" y="243649"/>
                </a:cubicBezTo>
                <a:cubicBezTo>
                  <a:pt x="587231" y="243095"/>
                  <a:pt x="587541" y="242786"/>
                  <a:pt x="587843" y="242483"/>
                </a:cubicBezTo>
                <a:cubicBezTo>
                  <a:pt x="587656" y="241900"/>
                  <a:pt x="586425" y="240943"/>
                  <a:pt x="586944" y="240547"/>
                </a:cubicBezTo>
                <a:cubicBezTo>
                  <a:pt x="587606" y="240518"/>
                  <a:pt x="587807" y="241209"/>
                  <a:pt x="588275" y="240389"/>
                </a:cubicBezTo>
                <a:cubicBezTo>
                  <a:pt x="588304" y="240936"/>
                  <a:pt x="588333" y="241476"/>
                  <a:pt x="588354" y="242015"/>
                </a:cubicBezTo>
                <a:cubicBezTo>
                  <a:pt x="590370" y="239626"/>
                  <a:pt x="591766" y="240950"/>
                  <a:pt x="593933" y="241375"/>
                </a:cubicBezTo>
                <a:cubicBezTo>
                  <a:pt x="594134" y="239913"/>
                  <a:pt x="594926" y="241324"/>
                  <a:pt x="595221" y="240410"/>
                </a:cubicBezTo>
                <a:cubicBezTo>
                  <a:pt x="594977" y="240317"/>
                  <a:pt x="594005" y="239446"/>
                  <a:pt x="594631" y="239258"/>
                </a:cubicBezTo>
                <a:cubicBezTo>
                  <a:pt x="595775" y="238819"/>
                  <a:pt x="596186" y="241130"/>
                  <a:pt x="597064" y="239798"/>
                </a:cubicBezTo>
                <a:cubicBezTo>
                  <a:pt x="597035" y="240727"/>
                  <a:pt x="597201" y="241317"/>
                  <a:pt x="597676" y="241360"/>
                </a:cubicBezTo>
                <a:cubicBezTo>
                  <a:pt x="597632" y="239827"/>
                  <a:pt x="598863" y="240943"/>
                  <a:pt x="598108" y="239273"/>
                </a:cubicBezTo>
                <a:cubicBezTo>
                  <a:pt x="598683" y="240065"/>
                  <a:pt x="599137" y="239086"/>
                  <a:pt x="599655" y="238711"/>
                </a:cubicBezTo>
                <a:cubicBezTo>
                  <a:pt x="595754" y="237344"/>
                  <a:pt x="591817" y="239554"/>
                  <a:pt x="587613" y="237624"/>
                </a:cubicBezTo>
                <a:cubicBezTo>
                  <a:pt x="587541" y="238330"/>
                  <a:pt x="588059" y="238618"/>
                  <a:pt x="587671" y="238834"/>
                </a:cubicBezTo>
                <a:cubicBezTo>
                  <a:pt x="586476" y="239093"/>
                  <a:pt x="585806" y="237617"/>
                  <a:pt x="584705" y="238359"/>
                </a:cubicBezTo>
                <a:cubicBezTo>
                  <a:pt x="584561" y="240273"/>
                  <a:pt x="585569" y="237992"/>
                  <a:pt x="585540" y="239078"/>
                </a:cubicBezTo>
                <a:cubicBezTo>
                  <a:pt x="584691" y="240540"/>
                  <a:pt x="583654" y="239712"/>
                  <a:pt x="582373" y="239849"/>
                </a:cubicBezTo>
                <a:cubicBezTo>
                  <a:pt x="582423" y="239179"/>
                  <a:pt x="582135" y="238618"/>
                  <a:pt x="581783" y="238294"/>
                </a:cubicBezTo>
                <a:cubicBezTo>
                  <a:pt x="582754" y="238503"/>
                  <a:pt x="583100" y="240057"/>
                  <a:pt x="583913" y="238445"/>
                </a:cubicBezTo>
                <a:cubicBezTo>
                  <a:pt x="583229" y="238596"/>
                  <a:pt x="582085" y="237372"/>
                  <a:pt x="581775" y="238272"/>
                </a:cubicBezTo>
                <a:cubicBezTo>
                  <a:pt x="581387" y="237927"/>
                  <a:pt x="580926" y="237884"/>
                  <a:pt x="580703" y="238402"/>
                </a:cubicBezTo>
                <a:cubicBezTo>
                  <a:pt x="581351" y="238373"/>
                  <a:pt x="580825" y="239734"/>
                  <a:pt x="580494" y="239647"/>
                </a:cubicBezTo>
                <a:cubicBezTo>
                  <a:pt x="579681" y="238855"/>
                  <a:pt x="579004" y="240554"/>
                  <a:pt x="578601" y="239050"/>
                </a:cubicBezTo>
                <a:cubicBezTo>
                  <a:pt x="579443" y="238899"/>
                  <a:pt x="580653" y="239215"/>
                  <a:pt x="580401" y="237624"/>
                </a:cubicBezTo>
                <a:cubicBezTo>
                  <a:pt x="578724" y="237660"/>
                  <a:pt x="577975" y="238028"/>
                  <a:pt x="577176" y="237178"/>
                </a:cubicBezTo>
                <a:cubicBezTo>
                  <a:pt x="577262" y="238056"/>
                  <a:pt x="577025" y="238488"/>
                  <a:pt x="576442" y="238481"/>
                </a:cubicBezTo>
                <a:cubicBezTo>
                  <a:pt x="575463" y="236336"/>
                  <a:pt x="573505" y="239057"/>
                  <a:pt x="572757" y="239719"/>
                </a:cubicBezTo>
                <a:cubicBezTo>
                  <a:pt x="572433" y="238877"/>
                  <a:pt x="571929" y="238366"/>
                  <a:pt x="571418" y="237862"/>
                </a:cubicBezTo>
                <a:cubicBezTo>
                  <a:pt x="572181" y="237891"/>
                  <a:pt x="572936" y="237927"/>
                  <a:pt x="573699" y="237934"/>
                </a:cubicBezTo>
                <a:cubicBezTo>
                  <a:pt x="574016" y="237934"/>
                  <a:pt x="574405" y="237221"/>
                  <a:pt x="574628" y="236689"/>
                </a:cubicBezTo>
                <a:cubicBezTo>
                  <a:pt x="574743" y="236422"/>
                  <a:pt x="574570" y="235400"/>
                  <a:pt x="574505" y="235393"/>
                </a:cubicBezTo>
                <a:cubicBezTo>
                  <a:pt x="574426" y="235386"/>
                  <a:pt x="574354" y="235314"/>
                  <a:pt x="574275" y="235299"/>
                </a:cubicBezTo>
                <a:cubicBezTo>
                  <a:pt x="574369" y="235112"/>
                  <a:pt x="574354" y="234903"/>
                  <a:pt x="574117" y="234688"/>
                </a:cubicBezTo>
                <a:cubicBezTo>
                  <a:pt x="574268" y="235343"/>
                  <a:pt x="573124" y="234760"/>
                  <a:pt x="573037" y="234400"/>
                </a:cubicBezTo>
                <a:cubicBezTo>
                  <a:pt x="573606" y="234803"/>
                  <a:pt x="574275" y="233622"/>
                  <a:pt x="573527" y="233536"/>
                </a:cubicBezTo>
                <a:cubicBezTo>
                  <a:pt x="573138" y="233932"/>
                  <a:pt x="573037" y="234241"/>
                  <a:pt x="572980" y="234558"/>
                </a:cubicBezTo>
                <a:cubicBezTo>
                  <a:pt x="571713" y="233406"/>
                  <a:pt x="570568" y="231384"/>
                  <a:pt x="569265" y="230347"/>
                </a:cubicBezTo>
                <a:cubicBezTo>
                  <a:pt x="569517" y="230462"/>
                  <a:pt x="569748" y="230585"/>
                  <a:pt x="569920" y="230692"/>
                </a:cubicBezTo>
                <a:cubicBezTo>
                  <a:pt x="570755" y="230721"/>
                  <a:pt x="569186" y="229598"/>
                  <a:pt x="570129" y="229447"/>
                </a:cubicBezTo>
                <a:cubicBezTo>
                  <a:pt x="571245" y="229641"/>
                  <a:pt x="572613" y="230491"/>
                  <a:pt x="573361" y="229893"/>
                </a:cubicBezTo>
                <a:cubicBezTo>
                  <a:pt x="573426" y="230361"/>
                  <a:pt x="573368" y="231052"/>
                  <a:pt x="573685" y="231074"/>
                </a:cubicBezTo>
                <a:cubicBezTo>
                  <a:pt x="574369" y="228015"/>
                  <a:pt x="578335" y="231463"/>
                  <a:pt x="579249" y="230037"/>
                </a:cubicBezTo>
                <a:cubicBezTo>
                  <a:pt x="578968" y="230088"/>
                  <a:pt x="578565" y="229922"/>
                  <a:pt x="578961" y="229670"/>
                </a:cubicBezTo>
                <a:cubicBezTo>
                  <a:pt x="579875" y="229505"/>
                  <a:pt x="579487" y="231671"/>
                  <a:pt x="580386" y="231542"/>
                </a:cubicBezTo>
                <a:cubicBezTo>
                  <a:pt x="580566" y="230570"/>
                  <a:pt x="579371" y="229908"/>
                  <a:pt x="580019" y="229548"/>
                </a:cubicBezTo>
                <a:cubicBezTo>
                  <a:pt x="580674" y="230901"/>
                  <a:pt x="580365" y="229483"/>
                  <a:pt x="581063" y="229022"/>
                </a:cubicBezTo>
                <a:cubicBezTo>
                  <a:pt x="581588" y="229872"/>
                  <a:pt x="582560" y="229627"/>
                  <a:pt x="582474" y="230491"/>
                </a:cubicBezTo>
                <a:cubicBezTo>
                  <a:pt x="584309" y="227525"/>
                  <a:pt x="586699" y="230844"/>
                  <a:pt x="588347" y="230225"/>
                </a:cubicBezTo>
                <a:cubicBezTo>
                  <a:pt x="588491" y="231729"/>
                  <a:pt x="589513" y="231671"/>
                  <a:pt x="590305" y="232039"/>
                </a:cubicBezTo>
                <a:cubicBezTo>
                  <a:pt x="590334" y="230527"/>
                  <a:pt x="588988" y="231434"/>
                  <a:pt x="588880" y="230167"/>
                </a:cubicBezTo>
                <a:cubicBezTo>
                  <a:pt x="591406" y="230620"/>
                  <a:pt x="594703" y="228504"/>
                  <a:pt x="597021" y="227201"/>
                </a:cubicBezTo>
                <a:cubicBezTo>
                  <a:pt x="597265" y="228288"/>
                  <a:pt x="596531" y="228079"/>
                  <a:pt x="596567" y="228886"/>
                </a:cubicBezTo>
                <a:cubicBezTo>
                  <a:pt x="597582" y="229073"/>
                  <a:pt x="597071" y="227273"/>
                  <a:pt x="597820" y="227115"/>
                </a:cubicBezTo>
                <a:cubicBezTo>
                  <a:pt x="599195" y="228727"/>
                  <a:pt x="600893" y="231002"/>
                  <a:pt x="602146" y="228245"/>
                </a:cubicBezTo>
                <a:cubicBezTo>
                  <a:pt x="601750" y="228223"/>
                  <a:pt x="601174" y="228504"/>
                  <a:pt x="601066" y="227964"/>
                </a:cubicBezTo>
                <a:cubicBezTo>
                  <a:pt x="601778" y="227907"/>
                  <a:pt x="603744" y="225690"/>
                  <a:pt x="604787" y="227540"/>
                </a:cubicBezTo>
                <a:cubicBezTo>
                  <a:pt x="604550" y="228115"/>
                  <a:pt x="604607" y="229080"/>
                  <a:pt x="604068" y="229260"/>
                </a:cubicBezTo>
                <a:cubicBezTo>
                  <a:pt x="603866" y="228735"/>
                  <a:pt x="603463" y="228569"/>
                  <a:pt x="602966" y="228569"/>
                </a:cubicBezTo>
                <a:cubicBezTo>
                  <a:pt x="603153" y="229821"/>
                  <a:pt x="602304" y="229721"/>
                  <a:pt x="602268" y="230685"/>
                </a:cubicBezTo>
                <a:cubicBezTo>
                  <a:pt x="603304" y="231153"/>
                  <a:pt x="602729" y="229512"/>
                  <a:pt x="603556" y="229721"/>
                </a:cubicBezTo>
                <a:cubicBezTo>
                  <a:pt x="603636" y="230822"/>
                  <a:pt x="603153" y="230585"/>
                  <a:pt x="603636" y="231340"/>
                </a:cubicBezTo>
                <a:cubicBezTo>
                  <a:pt x="603959" y="230397"/>
                  <a:pt x="605694" y="230059"/>
                  <a:pt x="605133" y="229138"/>
                </a:cubicBezTo>
                <a:cubicBezTo>
                  <a:pt x="605917" y="230851"/>
                  <a:pt x="607868" y="228108"/>
                  <a:pt x="608912" y="229929"/>
                </a:cubicBezTo>
                <a:cubicBezTo>
                  <a:pt x="608710" y="230966"/>
                  <a:pt x="607486" y="228994"/>
                  <a:pt x="607623" y="230887"/>
                </a:cubicBezTo>
                <a:cubicBezTo>
                  <a:pt x="608120" y="231103"/>
                  <a:pt x="609099" y="231009"/>
                  <a:pt x="609747" y="230642"/>
                </a:cubicBezTo>
                <a:cubicBezTo>
                  <a:pt x="609855" y="228850"/>
                  <a:pt x="609236" y="231024"/>
                  <a:pt x="609178" y="229893"/>
                </a:cubicBezTo>
                <a:cubicBezTo>
                  <a:pt x="608890" y="228108"/>
                  <a:pt x="611633" y="228339"/>
                  <a:pt x="610920" y="227252"/>
                </a:cubicBezTo>
                <a:cubicBezTo>
                  <a:pt x="609480" y="228986"/>
                  <a:pt x="607163" y="227302"/>
                  <a:pt x="606990" y="228929"/>
                </a:cubicBezTo>
                <a:cubicBezTo>
                  <a:pt x="606342" y="227871"/>
                  <a:pt x="605161" y="227756"/>
                  <a:pt x="604730" y="226337"/>
                </a:cubicBezTo>
                <a:cubicBezTo>
                  <a:pt x="605694" y="226294"/>
                  <a:pt x="605478" y="226107"/>
                  <a:pt x="607105" y="225661"/>
                </a:cubicBezTo>
                <a:cubicBezTo>
                  <a:pt x="607364" y="226870"/>
                  <a:pt x="609408" y="229505"/>
                  <a:pt x="609272" y="226230"/>
                </a:cubicBezTo>
                <a:cubicBezTo>
                  <a:pt x="608372" y="226654"/>
                  <a:pt x="608084" y="225978"/>
                  <a:pt x="607889" y="225164"/>
                </a:cubicBezTo>
                <a:cubicBezTo>
                  <a:pt x="608832" y="226042"/>
                  <a:pt x="609012" y="223797"/>
                  <a:pt x="610013" y="224927"/>
                </a:cubicBezTo>
                <a:cubicBezTo>
                  <a:pt x="609768" y="223141"/>
                  <a:pt x="607703" y="224711"/>
                  <a:pt x="607357" y="225229"/>
                </a:cubicBezTo>
                <a:cubicBezTo>
                  <a:pt x="607350" y="224711"/>
                  <a:pt x="607674" y="224631"/>
                  <a:pt x="607566" y="223984"/>
                </a:cubicBezTo>
                <a:cubicBezTo>
                  <a:pt x="604255" y="225049"/>
                  <a:pt x="602059" y="223804"/>
                  <a:pt x="599209" y="222494"/>
                </a:cubicBezTo>
                <a:cubicBezTo>
                  <a:pt x="599266" y="224596"/>
                  <a:pt x="601059" y="223631"/>
                  <a:pt x="601224" y="225517"/>
                </a:cubicBezTo>
                <a:cubicBezTo>
                  <a:pt x="600958" y="225546"/>
                  <a:pt x="600922" y="225884"/>
                  <a:pt x="600713" y="225985"/>
                </a:cubicBezTo>
                <a:cubicBezTo>
                  <a:pt x="600605" y="224711"/>
                  <a:pt x="599778" y="224718"/>
                  <a:pt x="598791" y="224984"/>
                </a:cubicBezTo>
                <a:cubicBezTo>
                  <a:pt x="598820" y="223602"/>
                  <a:pt x="598244" y="223307"/>
                  <a:pt x="597877" y="222638"/>
                </a:cubicBezTo>
                <a:cubicBezTo>
                  <a:pt x="596805" y="225431"/>
                  <a:pt x="594379" y="223897"/>
                  <a:pt x="592832" y="223221"/>
                </a:cubicBezTo>
                <a:cubicBezTo>
                  <a:pt x="592810" y="222681"/>
                  <a:pt x="593278" y="222796"/>
                  <a:pt x="593321" y="222350"/>
                </a:cubicBezTo>
                <a:cubicBezTo>
                  <a:pt x="591637" y="221932"/>
                  <a:pt x="590672" y="222155"/>
                  <a:pt x="590435" y="223487"/>
                </a:cubicBezTo>
                <a:cubicBezTo>
                  <a:pt x="590499" y="222645"/>
                  <a:pt x="588822" y="224567"/>
                  <a:pt x="588556" y="223300"/>
                </a:cubicBezTo>
                <a:cubicBezTo>
                  <a:pt x="588693" y="223026"/>
                  <a:pt x="589578" y="221954"/>
                  <a:pt x="588743" y="221651"/>
                </a:cubicBezTo>
                <a:cubicBezTo>
                  <a:pt x="588354" y="222904"/>
                  <a:pt x="587088" y="223012"/>
                  <a:pt x="585878" y="223192"/>
                </a:cubicBezTo>
                <a:cubicBezTo>
                  <a:pt x="585741" y="222256"/>
                  <a:pt x="585526" y="221479"/>
                  <a:pt x="584986" y="221255"/>
                </a:cubicBezTo>
                <a:cubicBezTo>
                  <a:pt x="584259" y="221975"/>
                  <a:pt x="585634" y="223084"/>
                  <a:pt x="584835" y="223717"/>
                </a:cubicBezTo>
                <a:cubicBezTo>
                  <a:pt x="584129" y="222141"/>
                  <a:pt x="582474" y="223660"/>
                  <a:pt x="581531" y="221644"/>
                </a:cubicBezTo>
                <a:cubicBezTo>
                  <a:pt x="581739" y="222681"/>
                  <a:pt x="581495" y="223113"/>
                  <a:pt x="580797" y="222954"/>
                </a:cubicBezTo>
                <a:cubicBezTo>
                  <a:pt x="580854" y="222479"/>
                  <a:pt x="581185" y="220219"/>
                  <a:pt x="580717" y="221335"/>
                </a:cubicBezTo>
                <a:cubicBezTo>
                  <a:pt x="581005" y="222782"/>
                  <a:pt x="578752" y="222544"/>
                  <a:pt x="578860" y="221551"/>
                </a:cubicBezTo>
                <a:cubicBezTo>
                  <a:pt x="581013" y="221587"/>
                  <a:pt x="579638" y="219118"/>
                  <a:pt x="581380" y="218412"/>
                </a:cubicBezTo>
                <a:cubicBezTo>
                  <a:pt x="581401" y="218815"/>
                  <a:pt x="581617" y="218866"/>
                  <a:pt x="581682" y="219190"/>
                </a:cubicBezTo>
                <a:cubicBezTo>
                  <a:pt x="581718" y="219996"/>
                  <a:pt x="580984" y="219787"/>
                  <a:pt x="581236" y="220867"/>
                </a:cubicBezTo>
                <a:cubicBezTo>
                  <a:pt x="582481" y="220939"/>
                  <a:pt x="582467" y="221932"/>
                  <a:pt x="583359" y="220629"/>
                </a:cubicBezTo>
                <a:cubicBezTo>
                  <a:pt x="583870" y="221435"/>
                  <a:pt x="584316" y="221234"/>
                  <a:pt x="583985" y="222602"/>
                </a:cubicBezTo>
                <a:cubicBezTo>
                  <a:pt x="584979" y="222638"/>
                  <a:pt x="584388" y="220586"/>
                  <a:pt x="585216" y="220420"/>
                </a:cubicBezTo>
                <a:cubicBezTo>
                  <a:pt x="585842" y="220341"/>
                  <a:pt x="586029" y="221032"/>
                  <a:pt x="586828" y="220644"/>
                </a:cubicBezTo>
                <a:cubicBezTo>
                  <a:pt x="586850" y="221054"/>
                  <a:pt x="586864" y="221457"/>
                  <a:pt x="586886" y="221860"/>
                </a:cubicBezTo>
                <a:cubicBezTo>
                  <a:pt x="588232" y="220939"/>
                  <a:pt x="587512" y="221932"/>
                  <a:pt x="588685" y="220435"/>
                </a:cubicBezTo>
                <a:cubicBezTo>
                  <a:pt x="589765" y="220852"/>
                  <a:pt x="590039" y="222004"/>
                  <a:pt x="590154" y="223120"/>
                </a:cubicBezTo>
                <a:cubicBezTo>
                  <a:pt x="590665" y="222782"/>
                  <a:pt x="589974" y="220867"/>
                  <a:pt x="590564" y="220629"/>
                </a:cubicBezTo>
                <a:cubicBezTo>
                  <a:pt x="592054" y="220579"/>
                  <a:pt x="592673" y="219722"/>
                  <a:pt x="593767" y="220672"/>
                </a:cubicBezTo>
                <a:cubicBezTo>
                  <a:pt x="593796" y="221342"/>
                  <a:pt x="593040" y="220982"/>
                  <a:pt x="593011" y="221572"/>
                </a:cubicBezTo>
                <a:cubicBezTo>
                  <a:pt x="593364" y="221529"/>
                  <a:pt x="593717" y="221486"/>
                  <a:pt x="594077" y="221450"/>
                </a:cubicBezTo>
                <a:cubicBezTo>
                  <a:pt x="594170" y="220140"/>
                  <a:pt x="593515" y="220255"/>
                  <a:pt x="593976" y="219420"/>
                </a:cubicBezTo>
                <a:cubicBezTo>
                  <a:pt x="591169" y="220845"/>
                  <a:pt x="588714" y="218477"/>
                  <a:pt x="586267" y="220298"/>
                </a:cubicBezTo>
                <a:cubicBezTo>
                  <a:pt x="586022" y="219852"/>
                  <a:pt x="585864" y="219254"/>
                  <a:pt x="585900" y="218304"/>
                </a:cubicBezTo>
                <a:cubicBezTo>
                  <a:pt x="584633" y="218743"/>
                  <a:pt x="583503" y="219089"/>
                  <a:pt x="585166" y="219607"/>
                </a:cubicBezTo>
                <a:cubicBezTo>
                  <a:pt x="584784" y="219866"/>
                  <a:pt x="584525" y="220284"/>
                  <a:pt x="584144" y="220543"/>
                </a:cubicBezTo>
                <a:cubicBezTo>
                  <a:pt x="584050" y="218765"/>
                  <a:pt x="582589" y="218671"/>
                  <a:pt x="582776" y="219888"/>
                </a:cubicBezTo>
                <a:cubicBezTo>
                  <a:pt x="582675" y="218455"/>
                  <a:pt x="581941" y="220845"/>
                  <a:pt x="581955" y="219571"/>
                </a:cubicBezTo>
                <a:cubicBezTo>
                  <a:pt x="581509" y="218311"/>
                  <a:pt x="583258" y="218463"/>
                  <a:pt x="584000" y="217707"/>
                </a:cubicBezTo>
                <a:cubicBezTo>
                  <a:pt x="583028" y="216605"/>
                  <a:pt x="581265" y="218189"/>
                  <a:pt x="580034" y="218571"/>
                </a:cubicBezTo>
                <a:cubicBezTo>
                  <a:pt x="580948" y="216728"/>
                  <a:pt x="578083" y="218758"/>
                  <a:pt x="577853" y="217599"/>
                </a:cubicBezTo>
                <a:cubicBezTo>
                  <a:pt x="577838" y="216901"/>
                  <a:pt x="579544" y="216591"/>
                  <a:pt x="578572" y="215893"/>
                </a:cubicBezTo>
                <a:cubicBezTo>
                  <a:pt x="577615" y="217246"/>
                  <a:pt x="576312" y="216670"/>
                  <a:pt x="575499" y="218686"/>
                </a:cubicBezTo>
                <a:cubicBezTo>
                  <a:pt x="573793" y="216066"/>
                  <a:pt x="571022" y="221615"/>
                  <a:pt x="568798" y="218232"/>
                </a:cubicBezTo>
                <a:cubicBezTo>
                  <a:pt x="568481" y="219499"/>
                  <a:pt x="567092" y="218981"/>
                  <a:pt x="566401" y="218506"/>
                </a:cubicBezTo>
                <a:cubicBezTo>
                  <a:pt x="566466" y="217577"/>
                  <a:pt x="567970" y="218542"/>
                  <a:pt x="567387" y="216771"/>
                </a:cubicBezTo>
                <a:cubicBezTo>
                  <a:pt x="566501" y="217001"/>
                  <a:pt x="565926" y="217635"/>
                  <a:pt x="565602" y="218599"/>
                </a:cubicBezTo>
                <a:cubicBezTo>
                  <a:pt x="565055" y="218542"/>
                  <a:pt x="565026" y="217563"/>
                  <a:pt x="564479" y="217505"/>
                </a:cubicBezTo>
                <a:cubicBezTo>
                  <a:pt x="564522" y="218247"/>
                  <a:pt x="563205" y="219067"/>
                  <a:pt x="563190" y="218470"/>
                </a:cubicBezTo>
                <a:cubicBezTo>
                  <a:pt x="563212" y="217987"/>
                  <a:pt x="563586" y="217980"/>
                  <a:pt x="563968" y="217973"/>
                </a:cubicBezTo>
                <a:cubicBezTo>
                  <a:pt x="563968" y="216951"/>
                  <a:pt x="563500" y="216749"/>
                  <a:pt x="563097" y="216447"/>
                </a:cubicBezTo>
                <a:cubicBezTo>
                  <a:pt x="563083" y="217059"/>
                  <a:pt x="563262" y="217930"/>
                  <a:pt x="562910" y="218095"/>
                </a:cubicBezTo>
                <a:cubicBezTo>
                  <a:pt x="562406" y="216289"/>
                  <a:pt x="560808" y="215490"/>
                  <a:pt x="559260" y="214439"/>
                </a:cubicBezTo>
                <a:cubicBezTo>
                  <a:pt x="559361" y="216483"/>
                  <a:pt x="557662" y="213834"/>
                  <a:pt x="558008" y="216210"/>
                </a:cubicBezTo>
                <a:cubicBezTo>
                  <a:pt x="558951" y="216210"/>
                  <a:pt x="560390" y="214914"/>
                  <a:pt x="559354" y="216454"/>
                </a:cubicBezTo>
                <a:cubicBezTo>
                  <a:pt x="560146" y="217368"/>
                  <a:pt x="560945" y="215706"/>
                  <a:pt x="561499" y="216620"/>
                </a:cubicBezTo>
                <a:cubicBezTo>
                  <a:pt x="561513" y="216893"/>
                  <a:pt x="561528" y="217167"/>
                  <a:pt x="561535" y="217433"/>
                </a:cubicBezTo>
                <a:cubicBezTo>
                  <a:pt x="560167" y="217786"/>
                  <a:pt x="559001" y="215490"/>
                  <a:pt x="557778" y="217044"/>
                </a:cubicBezTo>
                <a:cubicBezTo>
                  <a:pt x="558094" y="217066"/>
                  <a:pt x="558526" y="216886"/>
                  <a:pt x="558598" y="217361"/>
                </a:cubicBezTo>
                <a:cubicBezTo>
                  <a:pt x="558332" y="217390"/>
                  <a:pt x="558296" y="217728"/>
                  <a:pt x="558087" y="217829"/>
                </a:cubicBezTo>
                <a:cubicBezTo>
                  <a:pt x="557569" y="217721"/>
                  <a:pt x="557799" y="216282"/>
                  <a:pt x="556964" y="216735"/>
                </a:cubicBezTo>
                <a:cubicBezTo>
                  <a:pt x="557871" y="218887"/>
                  <a:pt x="554229" y="216778"/>
                  <a:pt x="554445" y="219866"/>
                </a:cubicBezTo>
                <a:cubicBezTo>
                  <a:pt x="553826" y="218419"/>
                  <a:pt x="553970" y="220183"/>
                  <a:pt x="552847" y="220053"/>
                </a:cubicBezTo>
                <a:cubicBezTo>
                  <a:pt x="552825" y="219643"/>
                  <a:pt x="552609" y="219600"/>
                  <a:pt x="552538" y="219276"/>
                </a:cubicBezTo>
                <a:cubicBezTo>
                  <a:pt x="552487" y="218535"/>
                  <a:pt x="553833" y="217743"/>
                  <a:pt x="552969" y="217188"/>
                </a:cubicBezTo>
                <a:cubicBezTo>
                  <a:pt x="552861" y="218189"/>
                  <a:pt x="551242" y="217196"/>
                  <a:pt x="551436" y="218585"/>
                </a:cubicBezTo>
                <a:cubicBezTo>
                  <a:pt x="551854" y="218239"/>
                  <a:pt x="552631" y="219262"/>
                  <a:pt x="552005" y="219334"/>
                </a:cubicBezTo>
                <a:cubicBezTo>
                  <a:pt x="551019" y="219866"/>
                  <a:pt x="550688" y="217001"/>
                  <a:pt x="549838" y="218765"/>
                </a:cubicBezTo>
                <a:cubicBezTo>
                  <a:pt x="550126" y="218822"/>
                  <a:pt x="550508" y="219362"/>
                  <a:pt x="550141" y="219549"/>
                </a:cubicBezTo>
                <a:cubicBezTo>
                  <a:pt x="548759" y="218376"/>
                  <a:pt x="547988" y="219319"/>
                  <a:pt x="546643" y="219125"/>
                </a:cubicBezTo>
                <a:cubicBezTo>
                  <a:pt x="547326" y="218506"/>
                  <a:pt x="548456" y="218477"/>
                  <a:pt x="548694" y="217260"/>
                </a:cubicBezTo>
                <a:cubicBezTo>
                  <a:pt x="547542" y="217678"/>
                  <a:pt x="546873" y="217260"/>
                  <a:pt x="546506" y="216296"/>
                </a:cubicBezTo>
                <a:cubicBezTo>
                  <a:pt x="546347" y="217750"/>
                  <a:pt x="547290" y="218297"/>
                  <a:pt x="546362" y="218750"/>
                </a:cubicBezTo>
                <a:cubicBezTo>
                  <a:pt x="546210" y="217548"/>
                  <a:pt x="544879" y="218448"/>
                  <a:pt x="544692" y="217311"/>
                </a:cubicBezTo>
                <a:cubicBezTo>
                  <a:pt x="545224" y="218693"/>
                  <a:pt x="543900" y="219499"/>
                  <a:pt x="544541" y="219773"/>
                </a:cubicBezTo>
                <a:cubicBezTo>
                  <a:pt x="545232" y="218261"/>
                  <a:pt x="544764" y="220766"/>
                  <a:pt x="545109" y="220521"/>
                </a:cubicBezTo>
                <a:cubicBezTo>
                  <a:pt x="544958" y="219873"/>
                  <a:pt x="546527" y="219693"/>
                  <a:pt x="546441" y="220370"/>
                </a:cubicBezTo>
                <a:cubicBezTo>
                  <a:pt x="545757" y="220262"/>
                  <a:pt x="544555" y="221385"/>
                  <a:pt x="545167" y="221731"/>
                </a:cubicBezTo>
                <a:cubicBezTo>
                  <a:pt x="545145" y="220737"/>
                  <a:pt x="546045" y="221551"/>
                  <a:pt x="545980" y="222054"/>
                </a:cubicBezTo>
                <a:cubicBezTo>
                  <a:pt x="545462" y="222997"/>
                  <a:pt x="545210" y="221939"/>
                  <a:pt x="544389" y="222234"/>
                </a:cubicBezTo>
                <a:cubicBezTo>
                  <a:pt x="544173" y="223019"/>
                  <a:pt x="545253" y="223501"/>
                  <a:pt x="544469" y="223854"/>
                </a:cubicBezTo>
                <a:cubicBezTo>
                  <a:pt x="542885" y="223696"/>
                  <a:pt x="541647" y="222566"/>
                  <a:pt x="539646" y="223595"/>
                </a:cubicBezTo>
                <a:cubicBezTo>
                  <a:pt x="540510" y="222494"/>
                  <a:pt x="538178" y="222141"/>
                  <a:pt x="538991" y="221234"/>
                </a:cubicBezTo>
                <a:cubicBezTo>
                  <a:pt x="539725" y="221788"/>
                  <a:pt x="541237" y="222206"/>
                  <a:pt x="541633" y="220521"/>
                </a:cubicBezTo>
                <a:cubicBezTo>
                  <a:pt x="540330" y="221104"/>
                  <a:pt x="538055" y="221464"/>
                  <a:pt x="537076" y="220226"/>
                </a:cubicBezTo>
                <a:cubicBezTo>
                  <a:pt x="538703" y="219614"/>
                  <a:pt x="539077" y="219917"/>
                  <a:pt x="540308" y="220672"/>
                </a:cubicBezTo>
                <a:cubicBezTo>
                  <a:pt x="540128" y="218477"/>
                  <a:pt x="540618" y="218002"/>
                  <a:pt x="540870" y="215720"/>
                </a:cubicBezTo>
                <a:cubicBezTo>
                  <a:pt x="540013" y="215511"/>
                  <a:pt x="539013" y="217037"/>
                  <a:pt x="539337" y="217116"/>
                </a:cubicBezTo>
                <a:cubicBezTo>
                  <a:pt x="540028" y="217577"/>
                  <a:pt x="540092" y="215418"/>
                  <a:pt x="540380" y="216591"/>
                </a:cubicBezTo>
                <a:cubicBezTo>
                  <a:pt x="540323" y="217772"/>
                  <a:pt x="539912" y="218499"/>
                  <a:pt x="539149" y="218765"/>
                </a:cubicBezTo>
                <a:cubicBezTo>
                  <a:pt x="538494" y="217484"/>
                  <a:pt x="538034" y="218599"/>
                  <a:pt x="536983" y="218196"/>
                </a:cubicBezTo>
                <a:cubicBezTo>
                  <a:pt x="537328" y="216569"/>
                  <a:pt x="536249" y="217440"/>
                  <a:pt x="536105" y="216670"/>
                </a:cubicBezTo>
                <a:cubicBezTo>
                  <a:pt x="536572" y="215857"/>
                  <a:pt x="536767" y="216555"/>
                  <a:pt x="537436" y="216519"/>
                </a:cubicBezTo>
                <a:cubicBezTo>
                  <a:pt x="537091" y="214000"/>
                  <a:pt x="536371" y="216598"/>
                  <a:pt x="535572" y="216728"/>
                </a:cubicBezTo>
                <a:cubicBezTo>
                  <a:pt x="535522" y="216030"/>
                  <a:pt x="535572" y="215468"/>
                  <a:pt x="535759" y="215079"/>
                </a:cubicBezTo>
                <a:cubicBezTo>
                  <a:pt x="535270" y="215187"/>
                  <a:pt x="534881" y="215446"/>
                  <a:pt x="534737" y="216008"/>
                </a:cubicBezTo>
                <a:cubicBezTo>
                  <a:pt x="535946" y="216418"/>
                  <a:pt x="534694" y="219578"/>
                  <a:pt x="533283" y="219024"/>
                </a:cubicBezTo>
                <a:cubicBezTo>
                  <a:pt x="532851" y="218117"/>
                  <a:pt x="532686" y="218340"/>
                  <a:pt x="532923" y="217030"/>
                </a:cubicBezTo>
                <a:cubicBezTo>
                  <a:pt x="532412" y="216994"/>
                  <a:pt x="532362" y="217556"/>
                  <a:pt x="531879" y="217556"/>
                </a:cubicBezTo>
                <a:cubicBezTo>
                  <a:pt x="531879" y="216087"/>
                  <a:pt x="530771" y="216577"/>
                  <a:pt x="530699" y="215245"/>
                </a:cubicBezTo>
                <a:cubicBezTo>
                  <a:pt x="529713" y="215835"/>
                  <a:pt x="529425" y="215360"/>
                  <a:pt x="529166" y="216641"/>
                </a:cubicBezTo>
                <a:cubicBezTo>
                  <a:pt x="529461" y="217800"/>
                  <a:pt x="530152" y="216649"/>
                  <a:pt x="530267" y="217332"/>
                </a:cubicBezTo>
                <a:cubicBezTo>
                  <a:pt x="530238" y="217959"/>
                  <a:pt x="529029" y="218930"/>
                  <a:pt x="528691" y="217915"/>
                </a:cubicBezTo>
                <a:cubicBezTo>
                  <a:pt x="528648" y="216605"/>
                  <a:pt x="529267" y="215720"/>
                  <a:pt x="528043" y="215547"/>
                </a:cubicBezTo>
                <a:cubicBezTo>
                  <a:pt x="528748" y="217620"/>
                  <a:pt x="527661" y="215850"/>
                  <a:pt x="527309" y="216850"/>
                </a:cubicBezTo>
                <a:cubicBezTo>
                  <a:pt x="527748" y="217534"/>
                  <a:pt x="528324" y="217987"/>
                  <a:pt x="528245" y="219593"/>
                </a:cubicBezTo>
                <a:cubicBezTo>
                  <a:pt x="528086" y="219629"/>
                  <a:pt x="527971" y="219607"/>
                  <a:pt x="527827" y="219614"/>
                </a:cubicBezTo>
                <a:cubicBezTo>
                  <a:pt x="527330" y="219305"/>
                  <a:pt x="526841" y="218974"/>
                  <a:pt x="526359" y="218607"/>
                </a:cubicBezTo>
                <a:cubicBezTo>
                  <a:pt x="526790" y="218427"/>
                  <a:pt x="527194" y="218196"/>
                  <a:pt x="527352" y="217656"/>
                </a:cubicBezTo>
                <a:cubicBezTo>
                  <a:pt x="526654" y="216886"/>
                  <a:pt x="525783" y="217275"/>
                  <a:pt x="524977" y="217469"/>
                </a:cubicBezTo>
                <a:cubicBezTo>
                  <a:pt x="524739" y="217253"/>
                  <a:pt x="524509" y="217009"/>
                  <a:pt x="524271" y="216778"/>
                </a:cubicBezTo>
                <a:cubicBezTo>
                  <a:pt x="524538" y="216310"/>
                  <a:pt x="524681" y="215490"/>
                  <a:pt x="525092" y="215065"/>
                </a:cubicBezTo>
                <a:cubicBezTo>
                  <a:pt x="524415" y="214597"/>
                  <a:pt x="525509" y="213784"/>
                  <a:pt x="524746" y="213474"/>
                </a:cubicBezTo>
                <a:cubicBezTo>
                  <a:pt x="524840" y="214482"/>
                  <a:pt x="524401" y="214784"/>
                  <a:pt x="524027" y="215187"/>
                </a:cubicBezTo>
                <a:cubicBezTo>
                  <a:pt x="523839" y="213928"/>
                  <a:pt x="522371" y="213496"/>
                  <a:pt x="522824" y="212474"/>
                </a:cubicBezTo>
                <a:cubicBezTo>
                  <a:pt x="522393" y="212711"/>
                  <a:pt x="521889" y="213100"/>
                  <a:pt x="521370" y="213395"/>
                </a:cubicBezTo>
                <a:cubicBezTo>
                  <a:pt x="521255" y="213244"/>
                  <a:pt x="521140" y="213114"/>
                  <a:pt x="521025" y="212956"/>
                </a:cubicBezTo>
                <a:cubicBezTo>
                  <a:pt x="520924" y="212812"/>
                  <a:pt x="520787" y="212761"/>
                  <a:pt x="520665" y="212661"/>
                </a:cubicBezTo>
                <a:cubicBezTo>
                  <a:pt x="521219" y="211243"/>
                  <a:pt x="522875" y="211271"/>
                  <a:pt x="523789" y="210328"/>
                </a:cubicBezTo>
                <a:cubicBezTo>
                  <a:pt x="523659" y="211444"/>
                  <a:pt x="524379" y="211056"/>
                  <a:pt x="524646" y="211451"/>
                </a:cubicBezTo>
                <a:cubicBezTo>
                  <a:pt x="524243" y="210480"/>
                  <a:pt x="525833" y="210328"/>
                  <a:pt x="524833" y="209803"/>
                </a:cubicBezTo>
                <a:cubicBezTo>
                  <a:pt x="524422" y="211322"/>
                  <a:pt x="524062" y="209170"/>
                  <a:pt x="523479" y="209551"/>
                </a:cubicBezTo>
                <a:cubicBezTo>
                  <a:pt x="523321" y="211473"/>
                  <a:pt x="521658" y="209134"/>
                  <a:pt x="520593" y="210696"/>
                </a:cubicBezTo>
                <a:cubicBezTo>
                  <a:pt x="520608" y="210084"/>
                  <a:pt x="520428" y="209213"/>
                  <a:pt x="520780" y="209047"/>
                </a:cubicBezTo>
                <a:cubicBezTo>
                  <a:pt x="520953" y="209148"/>
                  <a:pt x="521853" y="209940"/>
                  <a:pt x="521846" y="208925"/>
                </a:cubicBezTo>
                <a:cubicBezTo>
                  <a:pt x="521212" y="208867"/>
                  <a:pt x="520816" y="208392"/>
                  <a:pt x="519960" y="208738"/>
                </a:cubicBezTo>
                <a:cubicBezTo>
                  <a:pt x="520032" y="209457"/>
                  <a:pt x="519744" y="209709"/>
                  <a:pt x="519204" y="209637"/>
                </a:cubicBezTo>
                <a:cubicBezTo>
                  <a:pt x="519571" y="210789"/>
                  <a:pt x="519434" y="211120"/>
                  <a:pt x="518772" y="211718"/>
                </a:cubicBezTo>
                <a:cubicBezTo>
                  <a:pt x="518578" y="210458"/>
                  <a:pt x="519319" y="209990"/>
                  <a:pt x="518405" y="209724"/>
                </a:cubicBezTo>
                <a:cubicBezTo>
                  <a:pt x="518247" y="210631"/>
                  <a:pt x="517980" y="211401"/>
                  <a:pt x="517664" y="212106"/>
                </a:cubicBezTo>
                <a:cubicBezTo>
                  <a:pt x="517606" y="212099"/>
                  <a:pt x="517548" y="212106"/>
                  <a:pt x="517498" y="212092"/>
                </a:cubicBezTo>
                <a:cubicBezTo>
                  <a:pt x="517059" y="212020"/>
                  <a:pt x="516613" y="211934"/>
                  <a:pt x="516174" y="211847"/>
                </a:cubicBezTo>
                <a:cubicBezTo>
                  <a:pt x="516188" y="211430"/>
                  <a:pt x="516706" y="210494"/>
                  <a:pt x="516037" y="210386"/>
                </a:cubicBezTo>
                <a:cubicBezTo>
                  <a:pt x="515965" y="211171"/>
                  <a:pt x="515864" y="211545"/>
                  <a:pt x="515742" y="211761"/>
                </a:cubicBezTo>
                <a:cubicBezTo>
                  <a:pt x="515152" y="211646"/>
                  <a:pt x="514568" y="211567"/>
                  <a:pt x="513978" y="211480"/>
                </a:cubicBezTo>
                <a:cubicBezTo>
                  <a:pt x="513964" y="211466"/>
                  <a:pt x="513964" y="211459"/>
                  <a:pt x="513949" y="211444"/>
                </a:cubicBezTo>
                <a:cubicBezTo>
                  <a:pt x="515360" y="211235"/>
                  <a:pt x="514158" y="211343"/>
                  <a:pt x="514158" y="210199"/>
                </a:cubicBezTo>
                <a:cubicBezTo>
                  <a:pt x="514424" y="210163"/>
                  <a:pt x="514461" y="209825"/>
                  <a:pt x="514669" y="209731"/>
                </a:cubicBezTo>
                <a:cubicBezTo>
                  <a:pt x="514302" y="210912"/>
                  <a:pt x="515871" y="210724"/>
                  <a:pt x="515756" y="210019"/>
                </a:cubicBezTo>
                <a:cubicBezTo>
                  <a:pt x="515159" y="209904"/>
                  <a:pt x="515439" y="207895"/>
                  <a:pt x="515641" y="207586"/>
                </a:cubicBezTo>
                <a:cubicBezTo>
                  <a:pt x="514497" y="208450"/>
                  <a:pt x="513748" y="208500"/>
                  <a:pt x="513345" y="209889"/>
                </a:cubicBezTo>
                <a:cubicBezTo>
                  <a:pt x="512143" y="209666"/>
                  <a:pt x="510991" y="209479"/>
                  <a:pt x="511365" y="207665"/>
                </a:cubicBezTo>
                <a:cubicBezTo>
                  <a:pt x="512028" y="207521"/>
                  <a:pt x="512056" y="208500"/>
                  <a:pt x="512488" y="208766"/>
                </a:cubicBezTo>
                <a:cubicBezTo>
                  <a:pt x="513546" y="207651"/>
                  <a:pt x="514684" y="207212"/>
                  <a:pt x="515317" y="206405"/>
                </a:cubicBezTo>
                <a:cubicBezTo>
                  <a:pt x="514612" y="207140"/>
                  <a:pt x="514497" y="204743"/>
                  <a:pt x="514971" y="204815"/>
                </a:cubicBezTo>
                <a:cubicBezTo>
                  <a:pt x="515792" y="205275"/>
                  <a:pt x="516987" y="206456"/>
                  <a:pt x="516850" y="205009"/>
                </a:cubicBezTo>
                <a:cubicBezTo>
                  <a:pt x="517397" y="207240"/>
                  <a:pt x="519125" y="206125"/>
                  <a:pt x="519398" y="207975"/>
                </a:cubicBezTo>
                <a:cubicBezTo>
                  <a:pt x="520334" y="208061"/>
                  <a:pt x="520276" y="206852"/>
                  <a:pt x="520644" y="206204"/>
                </a:cubicBezTo>
                <a:cubicBezTo>
                  <a:pt x="520723" y="207240"/>
                  <a:pt x="521666" y="206744"/>
                  <a:pt x="522033" y="207262"/>
                </a:cubicBezTo>
                <a:cubicBezTo>
                  <a:pt x="521558" y="208061"/>
                  <a:pt x="522321" y="208608"/>
                  <a:pt x="522659" y="209227"/>
                </a:cubicBezTo>
                <a:cubicBezTo>
                  <a:pt x="522630" y="207975"/>
                  <a:pt x="524545" y="209774"/>
                  <a:pt x="523703" y="208702"/>
                </a:cubicBezTo>
                <a:cubicBezTo>
                  <a:pt x="523379" y="208536"/>
                  <a:pt x="523084" y="208335"/>
                  <a:pt x="522868" y="207982"/>
                </a:cubicBezTo>
                <a:cubicBezTo>
                  <a:pt x="523717" y="208083"/>
                  <a:pt x="523883" y="207284"/>
                  <a:pt x="524422" y="206989"/>
                </a:cubicBezTo>
                <a:cubicBezTo>
                  <a:pt x="524459" y="205606"/>
                  <a:pt x="523213" y="206485"/>
                  <a:pt x="523508" y="204649"/>
                </a:cubicBezTo>
                <a:cubicBezTo>
                  <a:pt x="523991" y="204822"/>
                  <a:pt x="524624" y="204735"/>
                  <a:pt x="524876" y="205311"/>
                </a:cubicBezTo>
                <a:cubicBezTo>
                  <a:pt x="524250" y="205621"/>
                  <a:pt x="525603" y="206010"/>
                  <a:pt x="525488" y="206866"/>
                </a:cubicBezTo>
                <a:cubicBezTo>
                  <a:pt x="526596" y="206225"/>
                  <a:pt x="526805" y="206744"/>
                  <a:pt x="528144" y="206564"/>
                </a:cubicBezTo>
                <a:cubicBezTo>
                  <a:pt x="528079" y="204419"/>
                  <a:pt x="526935" y="206456"/>
                  <a:pt x="525711" y="206024"/>
                </a:cubicBezTo>
                <a:cubicBezTo>
                  <a:pt x="525560" y="202929"/>
                  <a:pt x="523350" y="203469"/>
                  <a:pt x="522796" y="201072"/>
                </a:cubicBezTo>
                <a:cubicBezTo>
                  <a:pt x="521917" y="201554"/>
                  <a:pt x="522112" y="202993"/>
                  <a:pt x="521219" y="201662"/>
                </a:cubicBezTo>
                <a:cubicBezTo>
                  <a:pt x="521248" y="202331"/>
                  <a:pt x="521284" y="203008"/>
                  <a:pt x="521320" y="203684"/>
                </a:cubicBezTo>
                <a:cubicBezTo>
                  <a:pt x="522169" y="203792"/>
                  <a:pt x="521860" y="202374"/>
                  <a:pt x="522875" y="202698"/>
                </a:cubicBezTo>
                <a:cubicBezTo>
                  <a:pt x="523249" y="203065"/>
                  <a:pt x="523890" y="202972"/>
                  <a:pt x="523998" y="203792"/>
                </a:cubicBezTo>
                <a:cubicBezTo>
                  <a:pt x="523285" y="204001"/>
                  <a:pt x="523076" y="204498"/>
                  <a:pt x="521910" y="204843"/>
                </a:cubicBezTo>
                <a:cubicBezTo>
                  <a:pt x="521968" y="203418"/>
                  <a:pt x="520586" y="204534"/>
                  <a:pt x="520499" y="203375"/>
                </a:cubicBezTo>
                <a:cubicBezTo>
                  <a:pt x="520975" y="206269"/>
                  <a:pt x="522853" y="204699"/>
                  <a:pt x="523883" y="207060"/>
                </a:cubicBezTo>
                <a:cubicBezTo>
                  <a:pt x="522493" y="206564"/>
                  <a:pt x="520615" y="206355"/>
                  <a:pt x="519168" y="203526"/>
                </a:cubicBezTo>
                <a:cubicBezTo>
                  <a:pt x="518671" y="203677"/>
                  <a:pt x="519355" y="204174"/>
                  <a:pt x="518945" y="204368"/>
                </a:cubicBezTo>
                <a:cubicBezTo>
                  <a:pt x="518923" y="203958"/>
                  <a:pt x="518455" y="203915"/>
                  <a:pt x="518412" y="204426"/>
                </a:cubicBezTo>
                <a:cubicBezTo>
                  <a:pt x="518923" y="204174"/>
                  <a:pt x="519823" y="205362"/>
                  <a:pt x="519269" y="205549"/>
                </a:cubicBezTo>
                <a:cubicBezTo>
                  <a:pt x="518556" y="205045"/>
                  <a:pt x="517556" y="205067"/>
                  <a:pt x="517066" y="204167"/>
                </a:cubicBezTo>
                <a:cubicBezTo>
                  <a:pt x="517088" y="203548"/>
                  <a:pt x="517592" y="203569"/>
                  <a:pt x="517880" y="203296"/>
                </a:cubicBezTo>
                <a:cubicBezTo>
                  <a:pt x="518189" y="203296"/>
                  <a:pt x="518506" y="203289"/>
                  <a:pt x="518815" y="203296"/>
                </a:cubicBezTo>
                <a:cubicBezTo>
                  <a:pt x="519564" y="203325"/>
                  <a:pt x="520348" y="201914"/>
                  <a:pt x="521104" y="200683"/>
                </a:cubicBezTo>
                <a:cubicBezTo>
                  <a:pt x="521701" y="200604"/>
                  <a:pt x="522184" y="200539"/>
                  <a:pt x="522753" y="200258"/>
                </a:cubicBezTo>
                <a:cubicBezTo>
                  <a:pt x="522717" y="199704"/>
                  <a:pt x="522832" y="199351"/>
                  <a:pt x="522961" y="199020"/>
                </a:cubicBezTo>
                <a:cubicBezTo>
                  <a:pt x="522594" y="199078"/>
                  <a:pt x="522429" y="198790"/>
                  <a:pt x="522292" y="198444"/>
                </a:cubicBezTo>
                <a:cubicBezTo>
                  <a:pt x="522321" y="198329"/>
                  <a:pt x="522371" y="198228"/>
                  <a:pt x="522385" y="198113"/>
                </a:cubicBezTo>
                <a:cubicBezTo>
                  <a:pt x="522400" y="198012"/>
                  <a:pt x="522328" y="197832"/>
                  <a:pt x="522285" y="197681"/>
                </a:cubicBezTo>
                <a:cubicBezTo>
                  <a:pt x="523688" y="198782"/>
                  <a:pt x="523724" y="200179"/>
                  <a:pt x="524466" y="202511"/>
                </a:cubicBezTo>
                <a:cubicBezTo>
                  <a:pt x="525336" y="201561"/>
                  <a:pt x="524264" y="201007"/>
                  <a:pt x="524631" y="200460"/>
                </a:cubicBezTo>
                <a:cubicBezTo>
                  <a:pt x="525085" y="201511"/>
                  <a:pt x="525747" y="199689"/>
                  <a:pt x="526186" y="199466"/>
                </a:cubicBezTo>
                <a:cubicBezTo>
                  <a:pt x="526942" y="199589"/>
                  <a:pt x="527582" y="199761"/>
                  <a:pt x="528201" y="199898"/>
                </a:cubicBezTo>
                <a:cubicBezTo>
                  <a:pt x="528072" y="200431"/>
                  <a:pt x="527971" y="200963"/>
                  <a:pt x="528014" y="201453"/>
                </a:cubicBezTo>
                <a:cubicBezTo>
                  <a:pt x="528180" y="203274"/>
                  <a:pt x="528698" y="205124"/>
                  <a:pt x="530152" y="204699"/>
                </a:cubicBezTo>
                <a:cubicBezTo>
                  <a:pt x="530843" y="204498"/>
                  <a:pt x="531966" y="204239"/>
                  <a:pt x="532095" y="203562"/>
                </a:cubicBezTo>
                <a:cubicBezTo>
                  <a:pt x="532239" y="202813"/>
                  <a:pt x="531879" y="201719"/>
                  <a:pt x="531347" y="200690"/>
                </a:cubicBezTo>
                <a:cubicBezTo>
                  <a:pt x="531304" y="199704"/>
                  <a:pt x="532498" y="200337"/>
                  <a:pt x="532318" y="199178"/>
                </a:cubicBezTo>
                <a:cubicBezTo>
                  <a:pt x="530994" y="199841"/>
                  <a:pt x="532016" y="199423"/>
                  <a:pt x="531995" y="197998"/>
                </a:cubicBezTo>
                <a:cubicBezTo>
                  <a:pt x="531347" y="198264"/>
                  <a:pt x="530778" y="198638"/>
                  <a:pt x="530145" y="198926"/>
                </a:cubicBezTo>
                <a:cubicBezTo>
                  <a:pt x="529958" y="198718"/>
                  <a:pt x="529778" y="198545"/>
                  <a:pt x="529605" y="198401"/>
                </a:cubicBezTo>
                <a:cubicBezTo>
                  <a:pt x="529432" y="197926"/>
                  <a:pt x="529281" y="197408"/>
                  <a:pt x="529008" y="197112"/>
                </a:cubicBezTo>
                <a:cubicBezTo>
                  <a:pt x="528842" y="198336"/>
                  <a:pt x="528568" y="196220"/>
                  <a:pt x="527928" y="196825"/>
                </a:cubicBezTo>
                <a:cubicBezTo>
                  <a:pt x="527762" y="197998"/>
                  <a:pt x="528352" y="197839"/>
                  <a:pt x="528295" y="198826"/>
                </a:cubicBezTo>
                <a:cubicBezTo>
                  <a:pt x="528029" y="198854"/>
                  <a:pt x="527993" y="199186"/>
                  <a:pt x="527784" y="199294"/>
                </a:cubicBezTo>
                <a:cubicBezTo>
                  <a:pt x="527568" y="198351"/>
                  <a:pt x="527338" y="197451"/>
                  <a:pt x="526618" y="197393"/>
                </a:cubicBezTo>
                <a:cubicBezTo>
                  <a:pt x="526546" y="198099"/>
                  <a:pt x="527064" y="198379"/>
                  <a:pt x="526675" y="198602"/>
                </a:cubicBezTo>
                <a:cubicBezTo>
                  <a:pt x="526503" y="197875"/>
                  <a:pt x="524372" y="199718"/>
                  <a:pt x="525286" y="197537"/>
                </a:cubicBezTo>
                <a:cubicBezTo>
                  <a:pt x="524811" y="197501"/>
                  <a:pt x="523976" y="198091"/>
                  <a:pt x="524185" y="196846"/>
                </a:cubicBezTo>
                <a:cubicBezTo>
                  <a:pt x="523465" y="197933"/>
                  <a:pt x="522616" y="195673"/>
                  <a:pt x="522141" y="197300"/>
                </a:cubicBezTo>
                <a:cubicBezTo>
                  <a:pt x="522033" y="197084"/>
                  <a:pt x="521910" y="196882"/>
                  <a:pt x="521810" y="196853"/>
                </a:cubicBezTo>
                <a:cubicBezTo>
                  <a:pt x="519686" y="196292"/>
                  <a:pt x="517340" y="196378"/>
                  <a:pt x="515259" y="195752"/>
                </a:cubicBezTo>
                <a:cubicBezTo>
                  <a:pt x="515339" y="195414"/>
                  <a:pt x="515382" y="195047"/>
                  <a:pt x="515259" y="194615"/>
                </a:cubicBezTo>
                <a:cubicBezTo>
                  <a:pt x="514871" y="194672"/>
                  <a:pt x="514698" y="195097"/>
                  <a:pt x="514612" y="195586"/>
                </a:cubicBezTo>
                <a:cubicBezTo>
                  <a:pt x="513899" y="195298"/>
                  <a:pt x="513244" y="194867"/>
                  <a:pt x="512640" y="194291"/>
                </a:cubicBezTo>
                <a:cubicBezTo>
                  <a:pt x="512697" y="194226"/>
                  <a:pt x="512755" y="194190"/>
                  <a:pt x="512827" y="194082"/>
                </a:cubicBezTo>
                <a:cubicBezTo>
                  <a:pt x="512136" y="194197"/>
                  <a:pt x="511416" y="193089"/>
                  <a:pt x="510797" y="192815"/>
                </a:cubicBezTo>
                <a:cubicBezTo>
                  <a:pt x="510314" y="192455"/>
                  <a:pt x="509832" y="192095"/>
                  <a:pt x="509350" y="191843"/>
                </a:cubicBezTo>
                <a:cubicBezTo>
                  <a:pt x="511200" y="191051"/>
                  <a:pt x="512423" y="192700"/>
                  <a:pt x="514583" y="191850"/>
                </a:cubicBezTo>
                <a:cubicBezTo>
                  <a:pt x="514856" y="189986"/>
                  <a:pt x="516030" y="190778"/>
                  <a:pt x="515778" y="188870"/>
                </a:cubicBezTo>
                <a:cubicBezTo>
                  <a:pt x="516145" y="190389"/>
                  <a:pt x="517066" y="191282"/>
                  <a:pt x="515936" y="192110"/>
                </a:cubicBezTo>
                <a:cubicBezTo>
                  <a:pt x="516850" y="192390"/>
                  <a:pt x="517800" y="190807"/>
                  <a:pt x="517189" y="190332"/>
                </a:cubicBezTo>
                <a:cubicBezTo>
                  <a:pt x="516793" y="190677"/>
                  <a:pt x="517735" y="189252"/>
                  <a:pt x="516332" y="189209"/>
                </a:cubicBezTo>
                <a:cubicBezTo>
                  <a:pt x="516670" y="188518"/>
                  <a:pt x="517196" y="188071"/>
                  <a:pt x="517865" y="187812"/>
                </a:cubicBezTo>
                <a:cubicBezTo>
                  <a:pt x="518405" y="188525"/>
                  <a:pt x="517743" y="188561"/>
                  <a:pt x="517966" y="189835"/>
                </a:cubicBezTo>
                <a:cubicBezTo>
                  <a:pt x="519038" y="189936"/>
                  <a:pt x="518779" y="189965"/>
                  <a:pt x="519830" y="189619"/>
                </a:cubicBezTo>
                <a:cubicBezTo>
                  <a:pt x="520463" y="189065"/>
                  <a:pt x="519211" y="188158"/>
                  <a:pt x="519996" y="187567"/>
                </a:cubicBezTo>
                <a:cubicBezTo>
                  <a:pt x="520550" y="188352"/>
                  <a:pt x="521183" y="188993"/>
                  <a:pt x="521953" y="189374"/>
                </a:cubicBezTo>
                <a:cubicBezTo>
                  <a:pt x="523127" y="186725"/>
                  <a:pt x="525452" y="188179"/>
                  <a:pt x="527230" y="187971"/>
                </a:cubicBezTo>
                <a:cubicBezTo>
                  <a:pt x="527129" y="188921"/>
                  <a:pt x="527791" y="190713"/>
                  <a:pt x="528108" y="189489"/>
                </a:cubicBezTo>
                <a:cubicBezTo>
                  <a:pt x="527654" y="188971"/>
                  <a:pt x="527359" y="188179"/>
                  <a:pt x="527194" y="187157"/>
                </a:cubicBezTo>
                <a:cubicBezTo>
                  <a:pt x="528187" y="187762"/>
                  <a:pt x="528388" y="188388"/>
                  <a:pt x="529339" y="187323"/>
                </a:cubicBezTo>
                <a:cubicBezTo>
                  <a:pt x="529403" y="189461"/>
                  <a:pt x="530692" y="187172"/>
                  <a:pt x="531282" y="188734"/>
                </a:cubicBezTo>
                <a:cubicBezTo>
                  <a:pt x="531397" y="188129"/>
                  <a:pt x="530865" y="186675"/>
                  <a:pt x="531448" y="186675"/>
                </a:cubicBezTo>
                <a:cubicBezTo>
                  <a:pt x="531628" y="186660"/>
                  <a:pt x="531800" y="186639"/>
                  <a:pt x="531980" y="186617"/>
                </a:cubicBezTo>
                <a:cubicBezTo>
                  <a:pt x="532124" y="188064"/>
                  <a:pt x="531584" y="188618"/>
                  <a:pt x="531606" y="189914"/>
                </a:cubicBezTo>
                <a:cubicBezTo>
                  <a:pt x="532650" y="190396"/>
                  <a:pt x="531570" y="188100"/>
                  <a:pt x="532614" y="188575"/>
                </a:cubicBezTo>
                <a:cubicBezTo>
                  <a:pt x="532772" y="187402"/>
                  <a:pt x="532182" y="187567"/>
                  <a:pt x="532247" y="186574"/>
                </a:cubicBezTo>
                <a:cubicBezTo>
                  <a:pt x="533420" y="186840"/>
                  <a:pt x="534723" y="185250"/>
                  <a:pt x="536004" y="186963"/>
                </a:cubicBezTo>
                <a:cubicBezTo>
                  <a:pt x="536198" y="185372"/>
                  <a:pt x="537040" y="186085"/>
                  <a:pt x="537544" y="185566"/>
                </a:cubicBezTo>
                <a:cubicBezTo>
                  <a:pt x="537983" y="185818"/>
                  <a:pt x="537580" y="187553"/>
                  <a:pt x="538415" y="187092"/>
                </a:cubicBezTo>
                <a:cubicBezTo>
                  <a:pt x="538322" y="186329"/>
                  <a:pt x="538674" y="186164"/>
                  <a:pt x="538602" y="185444"/>
                </a:cubicBezTo>
                <a:cubicBezTo>
                  <a:pt x="538271" y="185430"/>
                  <a:pt x="537969" y="185394"/>
                  <a:pt x="538034" y="184688"/>
                </a:cubicBezTo>
                <a:cubicBezTo>
                  <a:pt x="538739" y="181780"/>
                  <a:pt x="541366" y="183608"/>
                  <a:pt x="542799" y="183738"/>
                </a:cubicBezTo>
                <a:cubicBezTo>
                  <a:pt x="543151" y="183774"/>
                  <a:pt x="545289" y="181607"/>
                  <a:pt x="544433" y="184371"/>
                </a:cubicBezTo>
                <a:cubicBezTo>
                  <a:pt x="545109" y="183875"/>
                  <a:pt x="546131" y="183529"/>
                  <a:pt x="546088" y="185408"/>
                </a:cubicBezTo>
                <a:cubicBezTo>
                  <a:pt x="545520" y="185235"/>
                  <a:pt x="545282" y="184487"/>
                  <a:pt x="544454" y="184775"/>
                </a:cubicBezTo>
                <a:cubicBezTo>
                  <a:pt x="544512" y="185984"/>
                  <a:pt x="543835" y="186229"/>
                  <a:pt x="543778" y="187294"/>
                </a:cubicBezTo>
                <a:cubicBezTo>
                  <a:pt x="544965" y="186855"/>
                  <a:pt x="543425" y="188453"/>
                  <a:pt x="544613" y="188014"/>
                </a:cubicBezTo>
                <a:cubicBezTo>
                  <a:pt x="545426" y="187776"/>
                  <a:pt x="543814" y="186034"/>
                  <a:pt x="544756" y="185552"/>
                </a:cubicBezTo>
                <a:cubicBezTo>
                  <a:pt x="545131" y="185919"/>
                  <a:pt x="545764" y="185818"/>
                  <a:pt x="545879" y="186646"/>
                </a:cubicBezTo>
                <a:cubicBezTo>
                  <a:pt x="545512" y="186790"/>
                  <a:pt x="545620" y="187575"/>
                  <a:pt x="545404" y="187920"/>
                </a:cubicBezTo>
                <a:cubicBezTo>
                  <a:pt x="545908" y="188093"/>
                  <a:pt x="547362" y="188806"/>
                  <a:pt x="547549" y="188086"/>
                </a:cubicBezTo>
                <a:cubicBezTo>
                  <a:pt x="547355" y="187402"/>
                  <a:pt x="546290" y="188259"/>
                  <a:pt x="546182" y="187431"/>
                </a:cubicBezTo>
                <a:cubicBezTo>
                  <a:pt x="546110" y="186668"/>
                  <a:pt x="546599" y="184069"/>
                  <a:pt x="546405" y="186589"/>
                </a:cubicBezTo>
                <a:cubicBezTo>
                  <a:pt x="547391" y="186610"/>
                  <a:pt x="546534" y="184235"/>
                  <a:pt x="547924" y="184782"/>
                </a:cubicBezTo>
                <a:cubicBezTo>
                  <a:pt x="548060" y="185473"/>
                  <a:pt x="547571" y="185869"/>
                  <a:pt x="547981" y="185998"/>
                </a:cubicBezTo>
                <a:cubicBezTo>
                  <a:pt x="548852" y="185948"/>
                  <a:pt x="547837" y="184947"/>
                  <a:pt x="548701" y="184285"/>
                </a:cubicBezTo>
                <a:cubicBezTo>
                  <a:pt x="549392" y="184775"/>
                  <a:pt x="549392" y="185358"/>
                  <a:pt x="549579" y="185818"/>
                </a:cubicBezTo>
                <a:cubicBezTo>
                  <a:pt x="550472" y="184566"/>
                  <a:pt x="552804" y="186409"/>
                  <a:pt x="551364" y="183990"/>
                </a:cubicBezTo>
                <a:cubicBezTo>
                  <a:pt x="551847" y="184155"/>
                  <a:pt x="552473" y="184069"/>
                  <a:pt x="552732" y="184645"/>
                </a:cubicBezTo>
                <a:cubicBezTo>
                  <a:pt x="551976" y="185084"/>
                  <a:pt x="552466" y="185286"/>
                  <a:pt x="552545" y="186293"/>
                </a:cubicBezTo>
                <a:cubicBezTo>
                  <a:pt x="554013" y="185890"/>
                  <a:pt x="554920" y="186495"/>
                  <a:pt x="556043" y="186711"/>
                </a:cubicBezTo>
                <a:cubicBezTo>
                  <a:pt x="556367" y="185754"/>
                  <a:pt x="555287" y="185271"/>
                  <a:pt x="555964" y="185099"/>
                </a:cubicBezTo>
                <a:cubicBezTo>
                  <a:pt x="556079" y="186135"/>
                  <a:pt x="556396" y="184494"/>
                  <a:pt x="557029" y="184976"/>
                </a:cubicBezTo>
                <a:cubicBezTo>
                  <a:pt x="557101" y="185574"/>
                  <a:pt x="557007" y="186481"/>
                  <a:pt x="557367" y="186560"/>
                </a:cubicBezTo>
                <a:cubicBezTo>
                  <a:pt x="558461" y="186394"/>
                  <a:pt x="559757" y="185566"/>
                  <a:pt x="560067" y="187071"/>
                </a:cubicBezTo>
                <a:cubicBezTo>
                  <a:pt x="559692" y="187330"/>
                  <a:pt x="558677" y="186754"/>
                  <a:pt x="558764" y="187625"/>
                </a:cubicBezTo>
                <a:cubicBezTo>
                  <a:pt x="559887" y="188726"/>
                  <a:pt x="560534" y="186394"/>
                  <a:pt x="561420" y="187323"/>
                </a:cubicBezTo>
                <a:cubicBezTo>
                  <a:pt x="561391" y="186783"/>
                  <a:pt x="561369" y="186243"/>
                  <a:pt x="561341" y="185710"/>
                </a:cubicBezTo>
                <a:cubicBezTo>
                  <a:pt x="562435" y="185710"/>
                  <a:pt x="563306" y="184069"/>
                  <a:pt x="563529" y="186682"/>
                </a:cubicBezTo>
                <a:cubicBezTo>
                  <a:pt x="562399" y="185905"/>
                  <a:pt x="561463" y="188201"/>
                  <a:pt x="562067" y="189698"/>
                </a:cubicBezTo>
                <a:cubicBezTo>
                  <a:pt x="562838" y="189655"/>
                  <a:pt x="563802" y="189281"/>
                  <a:pt x="564212" y="189857"/>
                </a:cubicBezTo>
                <a:cubicBezTo>
                  <a:pt x="564839" y="189237"/>
                  <a:pt x="563673" y="188690"/>
                  <a:pt x="564400" y="188208"/>
                </a:cubicBezTo>
                <a:cubicBezTo>
                  <a:pt x="565350" y="188798"/>
                  <a:pt x="567660" y="186387"/>
                  <a:pt x="568898" y="187287"/>
                </a:cubicBezTo>
                <a:cubicBezTo>
                  <a:pt x="568603" y="186481"/>
                  <a:pt x="567509" y="187100"/>
                  <a:pt x="567488" y="185826"/>
                </a:cubicBezTo>
                <a:cubicBezTo>
                  <a:pt x="569287" y="184307"/>
                  <a:pt x="571569" y="186754"/>
                  <a:pt x="572843" y="186027"/>
                </a:cubicBezTo>
                <a:cubicBezTo>
                  <a:pt x="572425" y="185602"/>
                  <a:pt x="571727" y="185653"/>
                  <a:pt x="571454" y="184969"/>
                </a:cubicBezTo>
                <a:cubicBezTo>
                  <a:pt x="572670" y="184307"/>
                  <a:pt x="573879" y="185509"/>
                  <a:pt x="575744" y="185293"/>
                </a:cubicBezTo>
                <a:cubicBezTo>
                  <a:pt x="576096" y="185250"/>
                  <a:pt x="575952" y="184559"/>
                  <a:pt x="576233" y="184429"/>
                </a:cubicBezTo>
                <a:cubicBezTo>
                  <a:pt x="577370" y="184436"/>
                  <a:pt x="578896" y="186394"/>
                  <a:pt x="579335" y="187740"/>
                </a:cubicBezTo>
                <a:cubicBezTo>
                  <a:pt x="579537" y="185041"/>
                  <a:pt x="578025" y="185365"/>
                  <a:pt x="577298" y="184307"/>
                </a:cubicBezTo>
                <a:cubicBezTo>
                  <a:pt x="578630" y="183220"/>
                  <a:pt x="579098" y="185336"/>
                  <a:pt x="580221" y="183976"/>
                </a:cubicBezTo>
                <a:cubicBezTo>
                  <a:pt x="579990" y="183356"/>
                  <a:pt x="578925" y="184220"/>
                  <a:pt x="579098" y="182881"/>
                </a:cubicBezTo>
                <a:cubicBezTo>
                  <a:pt x="576910" y="183752"/>
                  <a:pt x="574585" y="184969"/>
                  <a:pt x="572944" y="182773"/>
                </a:cubicBezTo>
                <a:cubicBezTo>
                  <a:pt x="574750" y="183414"/>
                  <a:pt x="573577" y="182442"/>
                  <a:pt x="574484" y="181377"/>
                </a:cubicBezTo>
                <a:cubicBezTo>
                  <a:pt x="575290" y="181435"/>
                  <a:pt x="576622" y="182845"/>
                  <a:pt x="576938" y="182320"/>
                </a:cubicBezTo>
                <a:cubicBezTo>
                  <a:pt x="576723" y="182248"/>
                  <a:pt x="576615" y="182010"/>
                  <a:pt x="576629" y="181543"/>
                </a:cubicBezTo>
                <a:cubicBezTo>
                  <a:pt x="577421" y="180535"/>
                  <a:pt x="578968" y="182356"/>
                  <a:pt x="578759" y="181298"/>
                </a:cubicBezTo>
                <a:cubicBezTo>
                  <a:pt x="578299" y="181370"/>
                  <a:pt x="578061" y="181060"/>
                  <a:pt x="577918" y="180578"/>
                </a:cubicBezTo>
                <a:cubicBezTo>
                  <a:pt x="580249" y="179448"/>
                  <a:pt x="581574" y="181183"/>
                  <a:pt x="582927" y="179196"/>
                </a:cubicBezTo>
                <a:cubicBezTo>
                  <a:pt x="583229" y="181874"/>
                  <a:pt x="586972" y="178498"/>
                  <a:pt x="587296" y="181147"/>
                </a:cubicBezTo>
                <a:cubicBezTo>
                  <a:pt x="584662" y="181449"/>
                  <a:pt x="583287" y="181118"/>
                  <a:pt x="581452" y="181809"/>
                </a:cubicBezTo>
                <a:cubicBezTo>
                  <a:pt x="581934" y="182788"/>
                  <a:pt x="580624" y="182622"/>
                  <a:pt x="580178" y="183169"/>
                </a:cubicBezTo>
                <a:cubicBezTo>
                  <a:pt x="581639" y="185012"/>
                  <a:pt x="583625" y="182550"/>
                  <a:pt x="584921" y="181816"/>
                </a:cubicBezTo>
                <a:cubicBezTo>
                  <a:pt x="584964" y="182334"/>
                  <a:pt x="585288" y="182342"/>
                  <a:pt x="585245" y="182997"/>
                </a:cubicBezTo>
                <a:cubicBezTo>
                  <a:pt x="584244" y="182824"/>
                  <a:pt x="584136" y="183824"/>
                  <a:pt x="583143" y="183644"/>
                </a:cubicBezTo>
                <a:cubicBezTo>
                  <a:pt x="583424" y="184321"/>
                  <a:pt x="583237" y="185818"/>
                  <a:pt x="584036" y="185581"/>
                </a:cubicBezTo>
                <a:cubicBezTo>
                  <a:pt x="584057" y="184811"/>
                  <a:pt x="583690" y="184724"/>
                  <a:pt x="583697" y="183990"/>
                </a:cubicBezTo>
                <a:cubicBezTo>
                  <a:pt x="584403" y="183911"/>
                  <a:pt x="585115" y="183832"/>
                  <a:pt x="585821" y="183752"/>
                </a:cubicBezTo>
                <a:cubicBezTo>
                  <a:pt x="586469" y="186445"/>
                  <a:pt x="585857" y="186351"/>
                  <a:pt x="585814" y="189043"/>
                </a:cubicBezTo>
                <a:cubicBezTo>
                  <a:pt x="585475" y="189058"/>
                  <a:pt x="585418" y="188568"/>
                  <a:pt x="584993" y="188726"/>
                </a:cubicBezTo>
                <a:cubicBezTo>
                  <a:pt x="585267" y="191606"/>
                  <a:pt x="583712" y="192102"/>
                  <a:pt x="582819" y="193456"/>
                </a:cubicBezTo>
                <a:cubicBezTo>
                  <a:pt x="583784" y="194535"/>
                  <a:pt x="583719" y="191822"/>
                  <a:pt x="585173" y="192369"/>
                </a:cubicBezTo>
                <a:cubicBezTo>
                  <a:pt x="585158" y="192858"/>
                  <a:pt x="584741" y="193341"/>
                  <a:pt x="585231" y="193585"/>
                </a:cubicBezTo>
                <a:cubicBezTo>
                  <a:pt x="585036" y="192326"/>
                  <a:pt x="586541" y="193290"/>
                  <a:pt x="586217" y="191850"/>
                </a:cubicBezTo>
                <a:cubicBezTo>
                  <a:pt x="585554" y="191987"/>
                  <a:pt x="585101" y="191764"/>
                  <a:pt x="584849" y="191188"/>
                </a:cubicBezTo>
                <a:cubicBezTo>
                  <a:pt x="585202" y="191138"/>
                  <a:pt x="585058" y="190454"/>
                  <a:pt x="585338" y="190317"/>
                </a:cubicBezTo>
                <a:cubicBezTo>
                  <a:pt x="586173" y="189878"/>
                  <a:pt x="586188" y="190857"/>
                  <a:pt x="586706" y="190980"/>
                </a:cubicBezTo>
                <a:cubicBezTo>
                  <a:pt x="586749" y="190656"/>
                  <a:pt x="586677" y="190173"/>
                  <a:pt x="586929" y="190137"/>
                </a:cubicBezTo>
                <a:cubicBezTo>
                  <a:pt x="586994" y="188510"/>
                  <a:pt x="586008" y="190677"/>
                  <a:pt x="586058" y="188604"/>
                </a:cubicBezTo>
                <a:cubicBezTo>
                  <a:pt x="587102" y="185998"/>
                  <a:pt x="586022" y="182968"/>
                  <a:pt x="588498" y="183853"/>
                </a:cubicBezTo>
                <a:cubicBezTo>
                  <a:pt x="589218" y="185890"/>
                  <a:pt x="590291" y="184818"/>
                  <a:pt x="591723" y="184299"/>
                </a:cubicBezTo>
                <a:cubicBezTo>
                  <a:pt x="591759" y="184854"/>
                  <a:pt x="591637" y="185199"/>
                  <a:pt x="591514" y="185545"/>
                </a:cubicBezTo>
                <a:cubicBezTo>
                  <a:pt x="592104" y="185638"/>
                  <a:pt x="594415" y="186524"/>
                  <a:pt x="594422" y="184803"/>
                </a:cubicBezTo>
                <a:cubicBezTo>
                  <a:pt x="594343" y="183904"/>
                  <a:pt x="593782" y="185408"/>
                  <a:pt x="593091" y="184955"/>
                </a:cubicBezTo>
                <a:cubicBezTo>
                  <a:pt x="593263" y="183630"/>
                  <a:pt x="592191" y="184501"/>
                  <a:pt x="592220" y="183428"/>
                </a:cubicBezTo>
                <a:cubicBezTo>
                  <a:pt x="594494" y="182759"/>
                  <a:pt x="594854" y="183544"/>
                  <a:pt x="595264" y="185523"/>
                </a:cubicBezTo>
                <a:cubicBezTo>
                  <a:pt x="597748" y="185286"/>
                  <a:pt x="599050" y="186293"/>
                  <a:pt x="602520" y="186329"/>
                </a:cubicBezTo>
                <a:cubicBezTo>
                  <a:pt x="602837" y="185365"/>
                  <a:pt x="601764" y="184883"/>
                  <a:pt x="602441" y="184710"/>
                </a:cubicBezTo>
                <a:cubicBezTo>
                  <a:pt x="603362" y="185322"/>
                  <a:pt x="603607" y="184371"/>
                  <a:pt x="604830" y="184443"/>
                </a:cubicBezTo>
                <a:cubicBezTo>
                  <a:pt x="604564" y="185055"/>
                  <a:pt x="604593" y="185458"/>
                  <a:pt x="605161" y="185624"/>
                </a:cubicBezTo>
                <a:cubicBezTo>
                  <a:pt x="605975" y="184163"/>
                  <a:pt x="606515" y="186898"/>
                  <a:pt x="606716" y="184631"/>
                </a:cubicBezTo>
                <a:cubicBezTo>
                  <a:pt x="607400" y="184739"/>
                  <a:pt x="607530" y="185826"/>
                  <a:pt x="607875" y="186538"/>
                </a:cubicBezTo>
                <a:cubicBezTo>
                  <a:pt x="608120" y="185970"/>
                  <a:pt x="608062" y="185012"/>
                  <a:pt x="608314" y="184451"/>
                </a:cubicBezTo>
                <a:cubicBezTo>
                  <a:pt x="607235" y="184155"/>
                  <a:pt x="605953" y="183393"/>
                  <a:pt x="606068" y="182262"/>
                </a:cubicBezTo>
                <a:cubicBezTo>
                  <a:pt x="605536" y="182723"/>
                  <a:pt x="603816" y="183572"/>
                  <a:pt x="603427" y="182968"/>
                </a:cubicBezTo>
                <a:cubicBezTo>
                  <a:pt x="603794" y="181816"/>
                  <a:pt x="605673" y="181370"/>
                  <a:pt x="607105" y="181650"/>
                </a:cubicBezTo>
                <a:cubicBezTo>
                  <a:pt x="607076" y="181139"/>
                  <a:pt x="607055" y="180621"/>
                  <a:pt x="607033" y="180110"/>
                </a:cubicBezTo>
                <a:cubicBezTo>
                  <a:pt x="607854" y="179808"/>
                  <a:pt x="608163" y="180945"/>
                  <a:pt x="608336" y="179556"/>
                </a:cubicBezTo>
                <a:cubicBezTo>
                  <a:pt x="607235" y="178095"/>
                  <a:pt x="606572" y="182471"/>
                  <a:pt x="604658" y="180787"/>
                </a:cubicBezTo>
                <a:cubicBezTo>
                  <a:pt x="606083" y="180938"/>
                  <a:pt x="604859" y="179707"/>
                  <a:pt x="605377" y="179081"/>
                </a:cubicBezTo>
                <a:cubicBezTo>
                  <a:pt x="603787" y="179477"/>
                  <a:pt x="600037" y="175446"/>
                  <a:pt x="603319" y="175244"/>
                </a:cubicBezTo>
                <a:cubicBezTo>
                  <a:pt x="603434" y="173869"/>
                  <a:pt x="602801" y="173819"/>
                  <a:pt x="602174" y="173740"/>
                </a:cubicBezTo>
                <a:cubicBezTo>
                  <a:pt x="602390" y="174776"/>
                  <a:pt x="602146" y="175208"/>
                  <a:pt x="601433" y="175050"/>
                </a:cubicBezTo>
                <a:cubicBezTo>
                  <a:pt x="601318" y="175777"/>
                  <a:pt x="601872" y="177389"/>
                  <a:pt x="601289" y="177511"/>
                </a:cubicBezTo>
                <a:cubicBezTo>
                  <a:pt x="600555" y="177274"/>
                  <a:pt x="599677" y="176914"/>
                  <a:pt x="599180" y="178152"/>
                </a:cubicBezTo>
                <a:cubicBezTo>
                  <a:pt x="594717" y="176468"/>
                  <a:pt x="589492" y="178037"/>
                  <a:pt x="584727" y="177763"/>
                </a:cubicBezTo>
                <a:cubicBezTo>
                  <a:pt x="585770" y="177346"/>
                  <a:pt x="585785" y="177346"/>
                  <a:pt x="586857" y="177526"/>
                </a:cubicBezTo>
                <a:cubicBezTo>
                  <a:pt x="586713" y="175172"/>
                  <a:pt x="588189" y="176439"/>
                  <a:pt x="588390" y="176129"/>
                </a:cubicBezTo>
                <a:cubicBezTo>
                  <a:pt x="587620" y="175813"/>
                  <a:pt x="589218" y="175647"/>
                  <a:pt x="588333" y="174913"/>
                </a:cubicBezTo>
                <a:cubicBezTo>
                  <a:pt x="590399" y="174452"/>
                  <a:pt x="592090" y="175122"/>
                  <a:pt x="593328" y="173128"/>
                </a:cubicBezTo>
                <a:cubicBezTo>
                  <a:pt x="591248" y="173293"/>
                  <a:pt x="594048" y="170522"/>
                  <a:pt x="592673" y="170759"/>
                </a:cubicBezTo>
                <a:cubicBezTo>
                  <a:pt x="591788" y="173272"/>
                  <a:pt x="589931" y="172897"/>
                  <a:pt x="588441" y="171645"/>
                </a:cubicBezTo>
                <a:cubicBezTo>
                  <a:pt x="588419" y="172127"/>
                  <a:pt x="588542" y="172789"/>
                  <a:pt x="588232" y="172890"/>
                </a:cubicBezTo>
                <a:cubicBezTo>
                  <a:pt x="587325" y="171508"/>
                  <a:pt x="589218" y="171379"/>
                  <a:pt x="589729" y="170688"/>
                </a:cubicBezTo>
                <a:cubicBezTo>
                  <a:pt x="588743" y="170220"/>
                  <a:pt x="587807" y="169687"/>
                  <a:pt x="586721" y="169399"/>
                </a:cubicBezTo>
                <a:cubicBezTo>
                  <a:pt x="586922" y="168780"/>
                  <a:pt x="587059" y="168075"/>
                  <a:pt x="587721" y="168060"/>
                </a:cubicBezTo>
                <a:cubicBezTo>
                  <a:pt x="588729" y="168355"/>
                  <a:pt x="588455" y="168845"/>
                  <a:pt x="589600" y="168254"/>
                </a:cubicBezTo>
                <a:cubicBezTo>
                  <a:pt x="589636" y="168809"/>
                  <a:pt x="589513" y="169154"/>
                  <a:pt x="589391" y="169500"/>
                </a:cubicBezTo>
                <a:cubicBezTo>
                  <a:pt x="590175" y="169521"/>
                  <a:pt x="590161" y="168492"/>
                  <a:pt x="590946" y="168506"/>
                </a:cubicBezTo>
                <a:cubicBezTo>
                  <a:pt x="590982" y="169183"/>
                  <a:pt x="591011" y="169860"/>
                  <a:pt x="591046" y="170536"/>
                </a:cubicBezTo>
                <a:cubicBezTo>
                  <a:pt x="591658" y="168938"/>
                  <a:pt x="592774" y="167995"/>
                  <a:pt x="594098" y="167340"/>
                </a:cubicBezTo>
                <a:cubicBezTo>
                  <a:pt x="592356" y="166772"/>
                  <a:pt x="590305" y="163496"/>
                  <a:pt x="588909" y="165073"/>
                </a:cubicBezTo>
                <a:cubicBezTo>
                  <a:pt x="588779" y="164389"/>
                  <a:pt x="587987" y="162669"/>
                  <a:pt x="588505" y="162273"/>
                </a:cubicBezTo>
                <a:cubicBezTo>
                  <a:pt x="589643" y="163115"/>
                  <a:pt x="589664" y="163532"/>
                  <a:pt x="590917" y="162402"/>
                </a:cubicBezTo>
                <a:cubicBezTo>
                  <a:pt x="590924" y="162921"/>
                  <a:pt x="590600" y="163000"/>
                  <a:pt x="590708" y="163648"/>
                </a:cubicBezTo>
                <a:cubicBezTo>
                  <a:pt x="592846" y="163424"/>
                  <a:pt x="591745" y="166405"/>
                  <a:pt x="594034" y="166117"/>
                </a:cubicBezTo>
                <a:cubicBezTo>
                  <a:pt x="594458" y="165411"/>
                  <a:pt x="594631" y="164367"/>
                  <a:pt x="595264" y="163943"/>
                </a:cubicBezTo>
                <a:cubicBezTo>
                  <a:pt x="594602" y="163763"/>
                  <a:pt x="595128" y="162057"/>
                  <a:pt x="595430" y="161891"/>
                </a:cubicBezTo>
                <a:cubicBezTo>
                  <a:pt x="595970" y="162669"/>
                  <a:pt x="596452" y="162892"/>
                  <a:pt x="595941" y="161423"/>
                </a:cubicBezTo>
                <a:cubicBezTo>
                  <a:pt x="597028" y="162287"/>
                  <a:pt x="599079" y="161438"/>
                  <a:pt x="599756" y="163021"/>
                </a:cubicBezTo>
                <a:cubicBezTo>
                  <a:pt x="599814" y="163971"/>
                  <a:pt x="599360" y="164267"/>
                  <a:pt x="599612" y="165483"/>
                </a:cubicBezTo>
                <a:cubicBezTo>
                  <a:pt x="598259" y="166736"/>
                  <a:pt x="595797" y="166203"/>
                  <a:pt x="594055" y="166527"/>
                </a:cubicBezTo>
                <a:cubicBezTo>
                  <a:pt x="594127" y="167276"/>
                  <a:pt x="594293" y="167859"/>
                  <a:pt x="594660" y="168082"/>
                </a:cubicBezTo>
                <a:cubicBezTo>
                  <a:pt x="594566" y="167204"/>
                  <a:pt x="594818" y="166772"/>
                  <a:pt x="595401" y="166779"/>
                </a:cubicBezTo>
                <a:cubicBezTo>
                  <a:pt x="595682" y="167693"/>
                  <a:pt x="595689" y="167837"/>
                  <a:pt x="595502" y="168809"/>
                </a:cubicBezTo>
                <a:cubicBezTo>
                  <a:pt x="596157" y="168665"/>
                  <a:pt x="596790" y="168586"/>
                  <a:pt x="596870" y="169464"/>
                </a:cubicBezTo>
                <a:cubicBezTo>
                  <a:pt x="596517" y="169500"/>
                  <a:pt x="596157" y="169543"/>
                  <a:pt x="595804" y="169586"/>
                </a:cubicBezTo>
                <a:cubicBezTo>
                  <a:pt x="595826" y="171609"/>
                  <a:pt x="597928" y="172264"/>
                  <a:pt x="598583" y="171717"/>
                </a:cubicBezTo>
                <a:cubicBezTo>
                  <a:pt x="598187" y="171530"/>
                  <a:pt x="597899" y="171155"/>
                  <a:pt x="597726" y="170587"/>
                </a:cubicBezTo>
                <a:cubicBezTo>
                  <a:pt x="598100" y="170443"/>
                  <a:pt x="598144" y="169867"/>
                  <a:pt x="598482" y="169694"/>
                </a:cubicBezTo>
                <a:cubicBezTo>
                  <a:pt x="599533" y="169903"/>
                  <a:pt x="598885" y="171069"/>
                  <a:pt x="599374" y="171623"/>
                </a:cubicBezTo>
                <a:cubicBezTo>
                  <a:pt x="599871" y="170464"/>
                  <a:pt x="599655" y="172523"/>
                  <a:pt x="599943" y="172372"/>
                </a:cubicBezTo>
                <a:cubicBezTo>
                  <a:pt x="600145" y="171760"/>
                  <a:pt x="600281" y="171040"/>
                  <a:pt x="600951" y="171033"/>
                </a:cubicBezTo>
                <a:cubicBezTo>
                  <a:pt x="601023" y="171630"/>
                  <a:pt x="600929" y="172545"/>
                  <a:pt x="601296" y="172624"/>
                </a:cubicBezTo>
                <a:cubicBezTo>
                  <a:pt x="603657" y="169226"/>
                  <a:pt x="605572" y="174474"/>
                  <a:pt x="608451" y="171407"/>
                </a:cubicBezTo>
                <a:cubicBezTo>
                  <a:pt x="608609" y="172444"/>
                  <a:pt x="609336" y="172480"/>
                  <a:pt x="609862" y="172876"/>
                </a:cubicBezTo>
                <a:cubicBezTo>
                  <a:pt x="609718" y="171364"/>
                  <a:pt x="609113" y="170680"/>
                  <a:pt x="608890" y="169320"/>
                </a:cubicBezTo>
                <a:cubicBezTo>
                  <a:pt x="607738" y="169536"/>
                  <a:pt x="605284" y="169996"/>
                  <a:pt x="604557" y="168190"/>
                </a:cubicBezTo>
                <a:cubicBezTo>
                  <a:pt x="605111" y="168053"/>
                  <a:pt x="606162" y="167117"/>
                  <a:pt x="606702" y="168348"/>
                </a:cubicBezTo>
                <a:cubicBezTo>
                  <a:pt x="606716" y="167736"/>
                  <a:pt x="606529" y="166858"/>
                  <a:pt x="606889" y="166700"/>
                </a:cubicBezTo>
                <a:cubicBezTo>
                  <a:pt x="609833" y="167297"/>
                  <a:pt x="613727" y="165174"/>
                  <a:pt x="616232" y="166455"/>
                </a:cubicBezTo>
                <a:cubicBezTo>
                  <a:pt x="615678" y="166412"/>
                  <a:pt x="616074" y="164684"/>
                  <a:pt x="615606" y="164497"/>
                </a:cubicBezTo>
                <a:cubicBezTo>
                  <a:pt x="614706" y="166196"/>
                  <a:pt x="613353" y="165843"/>
                  <a:pt x="612395" y="164454"/>
                </a:cubicBezTo>
                <a:cubicBezTo>
                  <a:pt x="610733" y="165951"/>
                  <a:pt x="607774" y="165498"/>
                  <a:pt x="606054" y="165980"/>
                </a:cubicBezTo>
                <a:cubicBezTo>
                  <a:pt x="605860" y="163734"/>
                  <a:pt x="603412" y="163482"/>
                  <a:pt x="603715" y="161776"/>
                </a:cubicBezTo>
                <a:cubicBezTo>
                  <a:pt x="602981" y="161610"/>
                  <a:pt x="601627" y="162539"/>
                  <a:pt x="601304" y="161646"/>
                </a:cubicBezTo>
                <a:cubicBezTo>
                  <a:pt x="602038" y="161474"/>
                  <a:pt x="601994" y="160279"/>
                  <a:pt x="602556" y="159876"/>
                </a:cubicBezTo>
                <a:cubicBezTo>
                  <a:pt x="601886" y="159588"/>
                  <a:pt x="601361" y="159069"/>
                  <a:pt x="600389" y="159307"/>
                </a:cubicBezTo>
                <a:cubicBezTo>
                  <a:pt x="600375" y="158292"/>
                  <a:pt x="600836" y="157983"/>
                  <a:pt x="600044" y="157716"/>
                </a:cubicBezTo>
                <a:cubicBezTo>
                  <a:pt x="597870" y="158047"/>
                  <a:pt x="595322" y="158868"/>
                  <a:pt x="593033" y="156478"/>
                </a:cubicBezTo>
                <a:cubicBezTo>
                  <a:pt x="593278" y="154117"/>
                  <a:pt x="595250" y="155312"/>
                  <a:pt x="596143" y="154499"/>
                </a:cubicBezTo>
                <a:cubicBezTo>
                  <a:pt x="595099" y="153815"/>
                  <a:pt x="597409" y="154448"/>
                  <a:pt x="597165" y="153563"/>
                </a:cubicBezTo>
                <a:cubicBezTo>
                  <a:pt x="596438" y="153563"/>
                  <a:pt x="596416" y="151115"/>
                  <a:pt x="597028" y="150734"/>
                </a:cubicBezTo>
                <a:cubicBezTo>
                  <a:pt x="597618" y="151015"/>
                  <a:pt x="598021" y="151619"/>
                  <a:pt x="597942" y="153073"/>
                </a:cubicBezTo>
                <a:cubicBezTo>
                  <a:pt x="598619" y="152951"/>
                  <a:pt x="599310" y="152843"/>
                  <a:pt x="599209" y="151706"/>
                </a:cubicBezTo>
                <a:cubicBezTo>
                  <a:pt x="597726" y="152591"/>
                  <a:pt x="598820" y="149597"/>
                  <a:pt x="598316" y="149776"/>
                </a:cubicBezTo>
                <a:cubicBezTo>
                  <a:pt x="598194" y="150374"/>
                  <a:pt x="597949" y="150806"/>
                  <a:pt x="597575" y="151079"/>
                </a:cubicBezTo>
                <a:cubicBezTo>
                  <a:pt x="597381" y="148718"/>
                  <a:pt x="596135" y="151015"/>
                  <a:pt x="595732" y="151698"/>
                </a:cubicBezTo>
                <a:cubicBezTo>
                  <a:pt x="594854" y="150568"/>
                  <a:pt x="592047" y="153505"/>
                  <a:pt x="590629" y="151058"/>
                </a:cubicBezTo>
                <a:cubicBezTo>
                  <a:pt x="591370" y="150482"/>
                  <a:pt x="591997" y="150050"/>
                  <a:pt x="592731" y="150410"/>
                </a:cubicBezTo>
                <a:cubicBezTo>
                  <a:pt x="592904" y="148740"/>
                  <a:pt x="593659" y="147833"/>
                  <a:pt x="594725" y="147329"/>
                </a:cubicBezTo>
                <a:cubicBezTo>
                  <a:pt x="595300" y="148092"/>
                  <a:pt x="594645" y="148135"/>
                  <a:pt x="594537" y="148977"/>
                </a:cubicBezTo>
                <a:cubicBezTo>
                  <a:pt x="595286" y="148718"/>
                  <a:pt x="596215" y="146321"/>
                  <a:pt x="596906" y="148301"/>
                </a:cubicBezTo>
                <a:cubicBezTo>
                  <a:pt x="596438" y="148351"/>
                  <a:pt x="595387" y="149532"/>
                  <a:pt x="595905" y="149633"/>
                </a:cubicBezTo>
                <a:cubicBezTo>
                  <a:pt x="597316" y="148301"/>
                  <a:pt x="598597" y="145738"/>
                  <a:pt x="599979" y="145508"/>
                </a:cubicBezTo>
                <a:cubicBezTo>
                  <a:pt x="599965" y="144802"/>
                  <a:pt x="599857" y="144255"/>
                  <a:pt x="599641" y="143917"/>
                </a:cubicBezTo>
                <a:cubicBezTo>
                  <a:pt x="602023" y="143024"/>
                  <a:pt x="604521" y="140577"/>
                  <a:pt x="605730" y="142816"/>
                </a:cubicBezTo>
                <a:cubicBezTo>
                  <a:pt x="606616" y="142456"/>
                  <a:pt x="608221" y="143060"/>
                  <a:pt x="608638" y="142074"/>
                </a:cubicBezTo>
                <a:cubicBezTo>
                  <a:pt x="607688" y="141830"/>
                  <a:pt x="607573" y="139864"/>
                  <a:pt x="606939" y="140232"/>
                </a:cubicBezTo>
                <a:cubicBezTo>
                  <a:pt x="607810" y="139605"/>
                  <a:pt x="608429" y="138648"/>
                  <a:pt x="608948" y="137561"/>
                </a:cubicBezTo>
                <a:cubicBezTo>
                  <a:pt x="609279" y="138734"/>
                  <a:pt x="610862" y="137705"/>
                  <a:pt x="611402" y="138497"/>
                </a:cubicBezTo>
                <a:cubicBezTo>
                  <a:pt x="611640" y="139584"/>
                  <a:pt x="610135" y="138353"/>
                  <a:pt x="610380" y="139433"/>
                </a:cubicBezTo>
                <a:cubicBezTo>
                  <a:pt x="613266" y="141880"/>
                  <a:pt x="618039" y="139289"/>
                  <a:pt x="620903" y="141491"/>
                </a:cubicBezTo>
                <a:cubicBezTo>
                  <a:pt x="620363" y="142737"/>
                  <a:pt x="618528" y="140584"/>
                  <a:pt x="618283" y="142607"/>
                </a:cubicBezTo>
                <a:cubicBezTo>
                  <a:pt x="619341" y="143464"/>
                  <a:pt x="620666" y="142837"/>
                  <a:pt x="622084" y="143802"/>
                </a:cubicBezTo>
                <a:cubicBezTo>
                  <a:pt x="622343" y="145285"/>
                  <a:pt x="621746" y="145645"/>
                  <a:pt x="620831" y="145573"/>
                </a:cubicBezTo>
                <a:cubicBezTo>
                  <a:pt x="620716" y="143176"/>
                  <a:pt x="617211" y="144802"/>
                  <a:pt x="618247" y="141794"/>
                </a:cubicBezTo>
                <a:cubicBezTo>
                  <a:pt x="617024" y="142852"/>
                  <a:pt x="615505" y="143226"/>
                  <a:pt x="614504" y="141808"/>
                </a:cubicBezTo>
                <a:cubicBezTo>
                  <a:pt x="614001" y="142038"/>
                  <a:pt x="614375" y="143406"/>
                  <a:pt x="613497" y="143154"/>
                </a:cubicBezTo>
                <a:cubicBezTo>
                  <a:pt x="613381" y="142362"/>
                  <a:pt x="613821" y="142305"/>
                  <a:pt x="613972" y="141873"/>
                </a:cubicBezTo>
                <a:cubicBezTo>
                  <a:pt x="612619" y="143787"/>
                  <a:pt x="607623" y="142722"/>
                  <a:pt x="605831" y="144838"/>
                </a:cubicBezTo>
                <a:cubicBezTo>
                  <a:pt x="605759" y="144090"/>
                  <a:pt x="605593" y="143507"/>
                  <a:pt x="605219" y="143284"/>
                </a:cubicBezTo>
                <a:cubicBezTo>
                  <a:pt x="605090" y="144241"/>
                  <a:pt x="604391" y="144471"/>
                  <a:pt x="604255" y="145429"/>
                </a:cubicBezTo>
                <a:cubicBezTo>
                  <a:pt x="605226" y="144889"/>
                  <a:pt x="605154" y="146177"/>
                  <a:pt x="605644" y="146494"/>
                </a:cubicBezTo>
                <a:cubicBezTo>
                  <a:pt x="605709" y="145904"/>
                  <a:pt x="606932" y="144954"/>
                  <a:pt x="607220" y="145904"/>
                </a:cubicBezTo>
                <a:cubicBezTo>
                  <a:pt x="607350" y="146832"/>
                  <a:pt x="606472" y="146444"/>
                  <a:pt x="606486" y="147214"/>
                </a:cubicBezTo>
                <a:cubicBezTo>
                  <a:pt x="606702" y="147286"/>
                  <a:pt x="607011" y="147164"/>
                  <a:pt x="607033" y="147559"/>
                </a:cubicBezTo>
                <a:cubicBezTo>
                  <a:pt x="606832" y="147675"/>
                  <a:pt x="606515" y="147631"/>
                  <a:pt x="606522" y="148027"/>
                </a:cubicBezTo>
                <a:cubicBezTo>
                  <a:pt x="607717" y="148013"/>
                  <a:pt x="609106" y="145306"/>
                  <a:pt x="609955" y="147228"/>
                </a:cubicBezTo>
                <a:cubicBezTo>
                  <a:pt x="608948" y="146919"/>
                  <a:pt x="609502" y="148654"/>
                  <a:pt x="608969" y="148970"/>
                </a:cubicBezTo>
                <a:cubicBezTo>
                  <a:pt x="607695" y="148157"/>
                  <a:pt x="605788" y="149748"/>
                  <a:pt x="605291" y="150201"/>
                </a:cubicBezTo>
                <a:cubicBezTo>
                  <a:pt x="606961" y="149597"/>
                  <a:pt x="606752" y="152310"/>
                  <a:pt x="607818" y="152771"/>
                </a:cubicBezTo>
                <a:cubicBezTo>
                  <a:pt x="606839" y="153469"/>
                  <a:pt x="607249" y="151713"/>
                  <a:pt x="606450" y="152109"/>
                </a:cubicBezTo>
                <a:cubicBezTo>
                  <a:pt x="606349" y="154491"/>
                  <a:pt x="607191" y="155204"/>
                  <a:pt x="607976" y="156010"/>
                </a:cubicBezTo>
                <a:cubicBezTo>
                  <a:pt x="607249" y="155816"/>
                  <a:pt x="607508" y="156903"/>
                  <a:pt x="607235" y="157313"/>
                </a:cubicBezTo>
                <a:cubicBezTo>
                  <a:pt x="607961" y="157875"/>
                  <a:pt x="609430" y="157133"/>
                  <a:pt x="608667" y="159185"/>
                </a:cubicBezTo>
                <a:cubicBezTo>
                  <a:pt x="609473" y="159221"/>
                  <a:pt x="610711" y="158501"/>
                  <a:pt x="610834" y="159753"/>
                </a:cubicBezTo>
                <a:cubicBezTo>
                  <a:pt x="610358" y="160653"/>
                  <a:pt x="608609" y="159868"/>
                  <a:pt x="608789" y="161618"/>
                </a:cubicBezTo>
                <a:cubicBezTo>
                  <a:pt x="613230" y="156349"/>
                  <a:pt x="615519" y="167060"/>
                  <a:pt x="619824" y="163208"/>
                </a:cubicBezTo>
                <a:cubicBezTo>
                  <a:pt x="619565" y="165138"/>
                  <a:pt x="620508" y="164936"/>
                  <a:pt x="621004" y="165512"/>
                </a:cubicBezTo>
                <a:cubicBezTo>
                  <a:pt x="620623" y="167038"/>
                  <a:pt x="619975" y="168211"/>
                  <a:pt x="619320" y="169370"/>
                </a:cubicBezTo>
                <a:cubicBezTo>
                  <a:pt x="618780" y="168672"/>
                  <a:pt x="618658" y="169406"/>
                  <a:pt x="617995" y="169521"/>
                </a:cubicBezTo>
                <a:cubicBezTo>
                  <a:pt x="617211" y="168910"/>
                  <a:pt x="618017" y="167923"/>
                  <a:pt x="617125" y="167995"/>
                </a:cubicBezTo>
                <a:cubicBezTo>
                  <a:pt x="617139" y="168701"/>
                  <a:pt x="617240" y="169248"/>
                  <a:pt x="617470" y="169586"/>
                </a:cubicBezTo>
                <a:cubicBezTo>
                  <a:pt x="616268" y="169953"/>
                  <a:pt x="615850" y="169406"/>
                  <a:pt x="613979" y="169169"/>
                </a:cubicBezTo>
                <a:cubicBezTo>
                  <a:pt x="613605" y="170587"/>
                  <a:pt x="612863" y="170637"/>
                  <a:pt x="613317" y="172098"/>
                </a:cubicBezTo>
                <a:cubicBezTo>
                  <a:pt x="615109" y="171350"/>
                  <a:pt x="615879" y="172854"/>
                  <a:pt x="617528" y="170803"/>
                </a:cubicBezTo>
                <a:cubicBezTo>
                  <a:pt x="616916" y="171710"/>
                  <a:pt x="618521" y="174963"/>
                  <a:pt x="618960" y="172674"/>
                </a:cubicBezTo>
                <a:cubicBezTo>
                  <a:pt x="618557" y="172653"/>
                  <a:pt x="617988" y="172926"/>
                  <a:pt x="617873" y="172386"/>
                </a:cubicBezTo>
                <a:cubicBezTo>
                  <a:pt x="617887" y="171774"/>
                  <a:pt x="617708" y="170903"/>
                  <a:pt x="618060" y="170738"/>
                </a:cubicBezTo>
                <a:cubicBezTo>
                  <a:pt x="619161" y="171026"/>
                  <a:pt x="619853" y="169291"/>
                  <a:pt x="619960" y="171328"/>
                </a:cubicBezTo>
                <a:cubicBezTo>
                  <a:pt x="619586" y="170846"/>
                  <a:pt x="618946" y="170911"/>
                  <a:pt x="618917" y="171854"/>
                </a:cubicBezTo>
                <a:cubicBezTo>
                  <a:pt x="619860" y="171796"/>
                  <a:pt x="618924" y="172602"/>
                  <a:pt x="619773" y="172984"/>
                </a:cubicBezTo>
                <a:cubicBezTo>
                  <a:pt x="620385" y="171839"/>
                  <a:pt x="622508" y="171494"/>
                  <a:pt x="623228" y="172595"/>
                </a:cubicBezTo>
                <a:cubicBezTo>
                  <a:pt x="623250" y="173005"/>
                  <a:pt x="623264" y="173401"/>
                  <a:pt x="623286" y="173812"/>
                </a:cubicBezTo>
                <a:cubicBezTo>
                  <a:pt x="622062" y="173092"/>
                  <a:pt x="621501" y="176684"/>
                  <a:pt x="621998" y="174762"/>
                </a:cubicBezTo>
                <a:cubicBezTo>
                  <a:pt x="623991" y="175640"/>
                  <a:pt x="624754" y="172019"/>
                  <a:pt x="625006" y="170759"/>
                </a:cubicBezTo>
                <a:cubicBezTo>
                  <a:pt x="625726" y="170508"/>
                  <a:pt x="625330" y="172242"/>
                  <a:pt x="625877" y="172286"/>
                </a:cubicBezTo>
                <a:cubicBezTo>
                  <a:pt x="625906" y="170421"/>
                  <a:pt x="627230" y="170270"/>
                  <a:pt x="627864" y="169212"/>
                </a:cubicBezTo>
                <a:cubicBezTo>
                  <a:pt x="627446" y="169435"/>
                  <a:pt x="626899" y="167808"/>
                  <a:pt x="627526" y="167621"/>
                </a:cubicBezTo>
                <a:cubicBezTo>
                  <a:pt x="629210" y="168269"/>
                  <a:pt x="632384" y="167088"/>
                  <a:pt x="633716" y="168550"/>
                </a:cubicBezTo>
                <a:cubicBezTo>
                  <a:pt x="633521" y="169291"/>
                  <a:pt x="632888" y="169903"/>
                  <a:pt x="633795" y="170169"/>
                </a:cubicBezTo>
                <a:cubicBezTo>
                  <a:pt x="633766" y="167384"/>
                  <a:pt x="636091" y="170702"/>
                  <a:pt x="636703" y="169428"/>
                </a:cubicBezTo>
                <a:cubicBezTo>
                  <a:pt x="636832" y="168024"/>
                  <a:pt x="635594" y="169039"/>
                  <a:pt x="635803" y="167499"/>
                </a:cubicBezTo>
                <a:cubicBezTo>
                  <a:pt x="637149" y="167758"/>
                  <a:pt x="636645" y="165577"/>
                  <a:pt x="637567" y="165260"/>
                </a:cubicBezTo>
                <a:cubicBezTo>
                  <a:pt x="638726" y="166613"/>
                  <a:pt x="642130" y="165937"/>
                  <a:pt x="643166" y="165030"/>
                </a:cubicBezTo>
                <a:cubicBezTo>
                  <a:pt x="642648" y="163684"/>
                  <a:pt x="641713" y="165642"/>
                  <a:pt x="641245" y="164029"/>
                </a:cubicBezTo>
                <a:cubicBezTo>
                  <a:pt x="641655" y="163180"/>
                  <a:pt x="641432" y="161488"/>
                  <a:pt x="641885" y="160703"/>
                </a:cubicBezTo>
                <a:cubicBezTo>
                  <a:pt x="642382" y="161157"/>
                  <a:pt x="643742" y="160329"/>
                  <a:pt x="644239" y="159617"/>
                </a:cubicBezTo>
                <a:cubicBezTo>
                  <a:pt x="643210" y="159357"/>
                  <a:pt x="642850" y="158760"/>
                  <a:pt x="643894" y="158026"/>
                </a:cubicBezTo>
                <a:cubicBezTo>
                  <a:pt x="641655" y="157479"/>
                  <a:pt x="640446" y="159069"/>
                  <a:pt x="638049" y="158695"/>
                </a:cubicBezTo>
                <a:cubicBezTo>
                  <a:pt x="638049" y="159451"/>
                  <a:pt x="637941" y="160070"/>
                  <a:pt x="637595" y="160380"/>
                </a:cubicBezTo>
                <a:cubicBezTo>
                  <a:pt x="637401" y="159696"/>
                  <a:pt x="636336" y="160552"/>
                  <a:pt x="636228" y="159717"/>
                </a:cubicBezTo>
                <a:cubicBezTo>
                  <a:pt x="636199" y="158299"/>
                  <a:pt x="637826" y="159048"/>
                  <a:pt x="637725" y="157515"/>
                </a:cubicBezTo>
                <a:cubicBezTo>
                  <a:pt x="636940" y="157277"/>
                  <a:pt x="634601" y="159149"/>
                  <a:pt x="634759" y="157040"/>
                </a:cubicBezTo>
                <a:cubicBezTo>
                  <a:pt x="634313" y="157090"/>
                  <a:pt x="633874" y="157148"/>
                  <a:pt x="633428" y="157198"/>
                </a:cubicBezTo>
                <a:cubicBezTo>
                  <a:pt x="633687" y="160012"/>
                  <a:pt x="630117" y="158897"/>
                  <a:pt x="630995" y="156658"/>
                </a:cubicBezTo>
                <a:cubicBezTo>
                  <a:pt x="629728" y="156406"/>
                  <a:pt x="627806" y="157313"/>
                  <a:pt x="627705" y="155002"/>
                </a:cubicBezTo>
                <a:cubicBezTo>
                  <a:pt x="629368" y="155729"/>
                  <a:pt x="630649" y="155391"/>
                  <a:pt x="631938" y="154110"/>
                </a:cubicBezTo>
                <a:cubicBezTo>
                  <a:pt x="631420" y="153995"/>
                  <a:pt x="631405" y="153009"/>
                  <a:pt x="630570" y="153455"/>
                </a:cubicBezTo>
                <a:cubicBezTo>
                  <a:pt x="630808" y="154520"/>
                  <a:pt x="630059" y="154304"/>
                  <a:pt x="629829" y="154758"/>
                </a:cubicBezTo>
                <a:cubicBezTo>
                  <a:pt x="629699" y="153822"/>
                  <a:pt x="628648" y="154499"/>
                  <a:pt x="628440" y="153692"/>
                </a:cubicBezTo>
                <a:cubicBezTo>
                  <a:pt x="628605" y="152375"/>
                  <a:pt x="627957" y="152490"/>
                  <a:pt x="627813" y="151727"/>
                </a:cubicBezTo>
                <a:cubicBezTo>
                  <a:pt x="629008" y="150403"/>
                  <a:pt x="630448" y="151900"/>
                  <a:pt x="631571" y="152116"/>
                </a:cubicBezTo>
                <a:cubicBezTo>
                  <a:pt x="631635" y="150532"/>
                  <a:pt x="630016" y="151936"/>
                  <a:pt x="629901" y="150676"/>
                </a:cubicBezTo>
                <a:cubicBezTo>
                  <a:pt x="629872" y="150007"/>
                  <a:pt x="630628" y="150367"/>
                  <a:pt x="630657" y="149776"/>
                </a:cubicBezTo>
                <a:cubicBezTo>
                  <a:pt x="630333" y="148877"/>
                  <a:pt x="628771" y="150187"/>
                  <a:pt x="628490" y="149215"/>
                </a:cubicBezTo>
                <a:cubicBezTo>
                  <a:pt x="629102" y="148632"/>
                  <a:pt x="630254" y="148747"/>
                  <a:pt x="630268" y="147387"/>
                </a:cubicBezTo>
                <a:cubicBezTo>
                  <a:pt x="631211" y="147768"/>
                  <a:pt x="631974" y="148466"/>
                  <a:pt x="632758" y="149136"/>
                </a:cubicBezTo>
                <a:cubicBezTo>
                  <a:pt x="632154" y="147725"/>
                  <a:pt x="634004" y="147307"/>
                  <a:pt x="634155" y="144903"/>
                </a:cubicBezTo>
                <a:cubicBezTo>
                  <a:pt x="632938" y="146544"/>
                  <a:pt x="631168" y="148639"/>
                  <a:pt x="629922" y="145789"/>
                </a:cubicBezTo>
                <a:cubicBezTo>
                  <a:pt x="628627" y="146436"/>
                  <a:pt x="626511" y="146782"/>
                  <a:pt x="625625" y="145465"/>
                </a:cubicBezTo>
                <a:cubicBezTo>
                  <a:pt x="626295" y="144946"/>
                  <a:pt x="626856" y="144291"/>
                  <a:pt x="627123" y="143255"/>
                </a:cubicBezTo>
                <a:cubicBezTo>
                  <a:pt x="626496" y="141592"/>
                  <a:pt x="625085" y="144659"/>
                  <a:pt x="624200" y="143586"/>
                </a:cubicBezTo>
                <a:cubicBezTo>
                  <a:pt x="624517" y="143507"/>
                  <a:pt x="624826" y="143399"/>
                  <a:pt x="624690" y="142715"/>
                </a:cubicBezTo>
                <a:cubicBezTo>
                  <a:pt x="623912" y="142701"/>
                  <a:pt x="623811" y="143579"/>
                  <a:pt x="623423" y="144083"/>
                </a:cubicBezTo>
                <a:cubicBezTo>
                  <a:pt x="622919" y="143910"/>
                  <a:pt x="621998" y="142247"/>
                  <a:pt x="622753" y="141311"/>
                </a:cubicBezTo>
                <a:cubicBezTo>
                  <a:pt x="626115" y="142549"/>
                  <a:pt x="628994" y="140901"/>
                  <a:pt x="632456" y="143053"/>
                </a:cubicBezTo>
                <a:cubicBezTo>
                  <a:pt x="630412" y="144011"/>
                  <a:pt x="628029" y="141124"/>
                  <a:pt x="627158" y="144068"/>
                </a:cubicBezTo>
                <a:cubicBezTo>
                  <a:pt x="628361" y="142852"/>
                  <a:pt x="628929" y="145126"/>
                  <a:pt x="629526" y="143384"/>
                </a:cubicBezTo>
                <a:cubicBezTo>
                  <a:pt x="630685" y="143953"/>
                  <a:pt x="630937" y="145731"/>
                  <a:pt x="631996" y="144730"/>
                </a:cubicBezTo>
                <a:cubicBezTo>
                  <a:pt x="631081" y="145198"/>
                  <a:pt x="631672" y="143716"/>
                  <a:pt x="631938" y="143521"/>
                </a:cubicBezTo>
                <a:cubicBezTo>
                  <a:pt x="632794" y="143895"/>
                  <a:pt x="632715" y="143917"/>
                  <a:pt x="633838" y="144119"/>
                </a:cubicBezTo>
                <a:cubicBezTo>
                  <a:pt x="633932" y="141966"/>
                  <a:pt x="636343" y="142859"/>
                  <a:pt x="636336" y="140577"/>
                </a:cubicBezTo>
                <a:cubicBezTo>
                  <a:pt x="633853" y="143154"/>
                  <a:pt x="630973" y="140548"/>
                  <a:pt x="628771" y="139001"/>
                </a:cubicBezTo>
                <a:cubicBezTo>
                  <a:pt x="628065" y="139692"/>
                  <a:pt x="629318" y="140599"/>
                  <a:pt x="628605" y="141052"/>
                </a:cubicBezTo>
                <a:cubicBezTo>
                  <a:pt x="628216" y="140865"/>
                  <a:pt x="627929" y="140491"/>
                  <a:pt x="627749" y="139929"/>
                </a:cubicBezTo>
                <a:cubicBezTo>
                  <a:pt x="628440" y="137842"/>
                  <a:pt x="627526" y="138432"/>
                  <a:pt x="626777" y="136380"/>
                </a:cubicBezTo>
                <a:cubicBezTo>
                  <a:pt x="628238" y="135553"/>
                  <a:pt x="627742" y="138194"/>
                  <a:pt x="628735" y="138194"/>
                </a:cubicBezTo>
                <a:cubicBezTo>
                  <a:pt x="629397" y="137892"/>
                  <a:pt x="630354" y="136049"/>
                  <a:pt x="630801" y="136733"/>
                </a:cubicBezTo>
                <a:cubicBezTo>
                  <a:pt x="630822" y="137273"/>
                  <a:pt x="630354" y="137158"/>
                  <a:pt x="630311" y="137611"/>
                </a:cubicBezTo>
                <a:cubicBezTo>
                  <a:pt x="630714" y="137777"/>
                  <a:pt x="631009" y="138137"/>
                  <a:pt x="631412" y="138295"/>
                </a:cubicBezTo>
                <a:cubicBezTo>
                  <a:pt x="631297" y="137381"/>
                  <a:pt x="631405" y="136769"/>
                  <a:pt x="631866" y="136611"/>
                </a:cubicBezTo>
                <a:cubicBezTo>
                  <a:pt x="632139" y="138619"/>
                  <a:pt x="632794" y="139958"/>
                  <a:pt x="634169" y="140016"/>
                </a:cubicBezTo>
                <a:cubicBezTo>
                  <a:pt x="634241" y="139310"/>
                  <a:pt x="633730" y="139022"/>
                  <a:pt x="634112" y="138799"/>
                </a:cubicBezTo>
                <a:cubicBezTo>
                  <a:pt x="635062" y="139620"/>
                  <a:pt x="636573" y="139433"/>
                  <a:pt x="637401" y="140469"/>
                </a:cubicBezTo>
                <a:cubicBezTo>
                  <a:pt x="637840" y="139094"/>
                  <a:pt x="638617" y="140376"/>
                  <a:pt x="639488" y="139411"/>
                </a:cubicBezTo>
                <a:cubicBezTo>
                  <a:pt x="639517" y="141268"/>
                  <a:pt x="641857" y="139037"/>
                  <a:pt x="641957" y="140757"/>
                </a:cubicBezTo>
                <a:cubicBezTo>
                  <a:pt x="642001" y="140433"/>
                  <a:pt x="642159" y="140260"/>
                  <a:pt x="642468" y="140289"/>
                </a:cubicBezTo>
                <a:cubicBezTo>
                  <a:pt x="642656" y="136294"/>
                  <a:pt x="638862" y="139339"/>
                  <a:pt x="638042" y="137129"/>
                </a:cubicBezTo>
                <a:cubicBezTo>
                  <a:pt x="639546" y="137244"/>
                  <a:pt x="638992" y="136186"/>
                  <a:pt x="638250" y="135884"/>
                </a:cubicBezTo>
                <a:cubicBezTo>
                  <a:pt x="640259" y="133652"/>
                  <a:pt x="642699" y="138706"/>
                  <a:pt x="642807" y="136186"/>
                </a:cubicBezTo>
                <a:cubicBezTo>
                  <a:pt x="643483" y="136236"/>
                  <a:pt x="645297" y="138216"/>
                  <a:pt x="644988" y="137165"/>
                </a:cubicBezTo>
                <a:cubicBezTo>
                  <a:pt x="643728" y="136632"/>
                  <a:pt x="644736" y="136863"/>
                  <a:pt x="644621" y="135164"/>
                </a:cubicBezTo>
                <a:cubicBezTo>
                  <a:pt x="644318" y="134336"/>
                  <a:pt x="642994" y="136222"/>
                  <a:pt x="642476" y="135006"/>
                </a:cubicBezTo>
                <a:cubicBezTo>
                  <a:pt x="642476" y="134437"/>
                  <a:pt x="644376" y="134530"/>
                  <a:pt x="643498" y="134070"/>
                </a:cubicBezTo>
                <a:cubicBezTo>
                  <a:pt x="642339" y="134473"/>
                  <a:pt x="642404" y="134127"/>
                  <a:pt x="641677" y="135085"/>
                </a:cubicBezTo>
                <a:cubicBezTo>
                  <a:pt x="641259" y="134653"/>
                  <a:pt x="641187" y="133602"/>
                  <a:pt x="640777" y="133156"/>
                </a:cubicBezTo>
                <a:cubicBezTo>
                  <a:pt x="640367" y="133501"/>
                  <a:pt x="640935" y="135135"/>
                  <a:pt x="640057" y="134862"/>
                </a:cubicBezTo>
                <a:cubicBezTo>
                  <a:pt x="639488" y="130557"/>
                  <a:pt x="636120" y="133336"/>
                  <a:pt x="634543" y="131421"/>
                </a:cubicBezTo>
                <a:cubicBezTo>
                  <a:pt x="638214" y="129808"/>
                  <a:pt x="641763" y="130780"/>
                  <a:pt x="644376" y="130305"/>
                </a:cubicBezTo>
                <a:cubicBezTo>
                  <a:pt x="644109" y="130327"/>
                  <a:pt x="644009" y="129628"/>
                  <a:pt x="644340" y="129492"/>
                </a:cubicBezTo>
                <a:cubicBezTo>
                  <a:pt x="644606" y="129463"/>
                  <a:pt x="644872" y="129434"/>
                  <a:pt x="645139" y="129405"/>
                </a:cubicBezTo>
                <a:cubicBezTo>
                  <a:pt x="645103" y="130348"/>
                  <a:pt x="645254" y="130953"/>
                  <a:pt x="645506" y="131399"/>
                </a:cubicBezTo>
                <a:cubicBezTo>
                  <a:pt x="646506" y="130370"/>
                  <a:pt x="646686" y="132227"/>
                  <a:pt x="647687" y="132378"/>
                </a:cubicBezTo>
                <a:cubicBezTo>
                  <a:pt x="649659" y="131205"/>
                  <a:pt x="654820" y="131673"/>
                  <a:pt x="656519" y="132594"/>
                </a:cubicBezTo>
                <a:cubicBezTo>
                  <a:pt x="657829" y="132652"/>
                  <a:pt x="662385" y="131579"/>
                  <a:pt x="663810" y="134207"/>
                </a:cubicBezTo>
                <a:cubicBezTo>
                  <a:pt x="663825" y="133595"/>
                  <a:pt x="663645" y="132717"/>
                  <a:pt x="663997" y="132558"/>
                </a:cubicBezTo>
                <a:cubicBezTo>
                  <a:pt x="665365" y="133084"/>
                  <a:pt x="669403" y="134005"/>
                  <a:pt x="669410" y="133976"/>
                </a:cubicBezTo>
                <a:cubicBezTo>
                  <a:pt x="669547" y="133444"/>
                  <a:pt x="669151" y="132436"/>
                  <a:pt x="669597" y="132328"/>
                </a:cubicBezTo>
                <a:cubicBezTo>
                  <a:pt x="670144" y="132681"/>
                  <a:pt x="670281" y="133767"/>
                  <a:pt x="670756" y="134235"/>
                </a:cubicBezTo>
                <a:cubicBezTo>
                  <a:pt x="672001" y="131572"/>
                  <a:pt x="673866" y="135560"/>
                  <a:pt x="675543" y="133688"/>
                </a:cubicBezTo>
                <a:cubicBezTo>
                  <a:pt x="675147" y="131716"/>
                  <a:pt x="674341" y="133184"/>
                  <a:pt x="674477" y="133803"/>
                </a:cubicBezTo>
                <a:cubicBezTo>
                  <a:pt x="673995" y="133638"/>
                  <a:pt x="673362" y="133731"/>
                  <a:pt x="673110" y="133148"/>
                </a:cubicBezTo>
                <a:cubicBezTo>
                  <a:pt x="674233" y="133091"/>
                  <a:pt x="673074" y="132529"/>
                  <a:pt x="673052" y="131932"/>
                </a:cubicBezTo>
                <a:cubicBezTo>
                  <a:pt x="673427" y="131414"/>
                  <a:pt x="673700" y="131392"/>
                  <a:pt x="674118" y="131810"/>
                </a:cubicBezTo>
                <a:cubicBezTo>
                  <a:pt x="673981" y="128621"/>
                  <a:pt x="671289" y="131766"/>
                  <a:pt x="670116" y="131860"/>
                </a:cubicBezTo>
                <a:cubicBezTo>
                  <a:pt x="668820" y="131946"/>
                  <a:pt x="669309" y="128887"/>
                  <a:pt x="667848" y="129269"/>
                </a:cubicBezTo>
                <a:cubicBezTo>
                  <a:pt x="667805" y="130075"/>
                  <a:pt x="668244" y="130032"/>
                  <a:pt x="668439" y="130420"/>
                </a:cubicBezTo>
                <a:cubicBezTo>
                  <a:pt x="667272" y="131068"/>
                  <a:pt x="665797" y="132033"/>
                  <a:pt x="664969" y="130413"/>
                </a:cubicBezTo>
                <a:cubicBezTo>
                  <a:pt x="665890" y="130053"/>
                  <a:pt x="665128" y="128693"/>
                  <a:pt x="664357" y="128851"/>
                </a:cubicBezTo>
                <a:cubicBezTo>
                  <a:pt x="663897" y="129859"/>
                  <a:pt x="663429" y="129348"/>
                  <a:pt x="662558" y="130284"/>
                </a:cubicBezTo>
                <a:cubicBezTo>
                  <a:pt x="663198" y="128304"/>
                  <a:pt x="660945" y="130096"/>
                  <a:pt x="661910" y="127915"/>
                </a:cubicBezTo>
                <a:cubicBezTo>
                  <a:pt x="660521" y="128081"/>
                  <a:pt x="661478" y="129125"/>
                  <a:pt x="660665" y="129686"/>
                </a:cubicBezTo>
                <a:cubicBezTo>
                  <a:pt x="659894" y="128081"/>
                  <a:pt x="660672" y="130003"/>
                  <a:pt x="659621" y="130212"/>
                </a:cubicBezTo>
                <a:cubicBezTo>
                  <a:pt x="659434" y="129405"/>
                  <a:pt x="658786" y="129513"/>
                  <a:pt x="659283" y="128621"/>
                </a:cubicBezTo>
                <a:cubicBezTo>
                  <a:pt x="657786" y="128462"/>
                  <a:pt x="656972" y="129794"/>
                  <a:pt x="655828" y="129017"/>
                </a:cubicBezTo>
                <a:cubicBezTo>
                  <a:pt x="655590" y="129585"/>
                  <a:pt x="655453" y="130291"/>
                  <a:pt x="655108" y="130723"/>
                </a:cubicBezTo>
                <a:cubicBezTo>
                  <a:pt x="654014" y="130312"/>
                  <a:pt x="652920" y="129909"/>
                  <a:pt x="651351" y="130334"/>
                </a:cubicBezTo>
                <a:cubicBezTo>
                  <a:pt x="651351" y="127246"/>
                  <a:pt x="647370" y="127829"/>
                  <a:pt x="646046" y="125648"/>
                </a:cubicBezTo>
                <a:cubicBezTo>
                  <a:pt x="646024" y="126137"/>
                  <a:pt x="646146" y="126792"/>
                  <a:pt x="645844" y="126900"/>
                </a:cubicBezTo>
                <a:cubicBezTo>
                  <a:pt x="645139" y="126857"/>
                  <a:pt x="645168" y="124568"/>
                  <a:pt x="644455" y="125828"/>
                </a:cubicBezTo>
                <a:cubicBezTo>
                  <a:pt x="644325" y="127239"/>
                  <a:pt x="645563" y="126224"/>
                  <a:pt x="645355" y="127764"/>
                </a:cubicBezTo>
                <a:cubicBezTo>
                  <a:pt x="643951" y="128326"/>
                  <a:pt x="641583" y="129636"/>
                  <a:pt x="640057" y="128772"/>
                </a:cubicBezTo>
                <a:cubicBezTo>
                  <a:pt x="640964" y="129175"/>
                  <a:pt x="641504" y="127181"/>
                  <a:pt x="641043" y="127030"/>
                </a:cubicBezTo>
                <a:cubicBezTo>
                  <a:pt x="640417" y="127721"/>
                  <a:pt x="640035" y="128750"/>
                  <a:pt x="638992" y="128894"/>
                </a:cubicBezTo>
                <a:cubicBezTo>
                  <a:pt x="639236" y="128333"/>
                  <a:pt x="639179" y="127368"/>
                  <a:pt x="639424" y="126807"/>
                </a:cubicBezTo>
                <a:cubicBezTo>
                  <a:pt x="637970" y="126411"/>
                  <a:pt x="636487" y="127627"/>
                  <a:pt x="635436" y="127260"/>
                </a:cubicBezTo>
                <a:cubicBezTo>
                  <a:pt x="635472" y="126792"/>
                  <a:pt x="635702" y="126598"/>
                  <a:pt x="635926" y="126389"/>
                </a:cubicBezTo>
                <a:cubicBezTo>
                  <a:pt x="637790" y="125813"/>
                  <a:pt x="640827" y="127469"/>
                  <a:pt x="641749" y="125317"/>
                </a:cubicBezTo>
                <a:cubicBezTo>
                  <a:pt x="639870" y="126123"/>
                  <a:pt x="637423" y="124273"/>
                  <a:pt x="635083" y="125677"/>
                </a:cubicBezTo>
                <a:cubicBezTo>
                  <a:pt x="635069" y="123424"/>
                  <a:pt x="631556" y="126764"/>
                  <a:pt x="630736" y="124136"/>
                </a:cubicBezTo>
                <a:cubicBezTo>
                  <a:pt x="628044" y="126216"/>
                  <a:pt x="623142" y="125137"/>
                  <a:pt x="621091" y="123611"/>
                </a:cubicBezTo>
                <a:cubicBezTo>
                  <a:pt x="621292" y="123496"/>
                  <a:pt x="621386" y="123236"/>
                  <a:pt x="621314" y="122776"/>
                </a:cubicBezTo>
                <a:cubicBezTo>
                  <a:pt x="620637" y="122891"/>
                  <a:pt x="620061" y="123150"/>
                  <a:pt x="619759" y="123762"/>
                </a:cubicBezTo>
                <a:cubicBezTo>
                  <a:pt x="620090" y="123776"/>
                  <a:pt x="620399" y="123805"/>
                  <a:pt x="620335" y="124510"/>
                </a:cubicBezTo>
                <a:cubicBezTo>
                  <a:pt x="618485" y="124712"/>
                  <a:pt x="617959" y="124194"/>
                  <a:pt x="616858" y="124503"/>
                </a:cubicBezTo>
                <a:cubicBezTo>
                  <a:pt x="616966" y="123891"/>
                  <a:pt x="617204" y="123445"/>
                  <a:pt x="617312" y="122819"/>
                </a:cubicBezTo>
                <a:cubicBezTo>
                  <a:pt x="615742" y="123546"/>
                  <a:pt x="615656" y="121646"/>
                  <a:pt x="614087" y="122380"/>
                </a:cubicBezTo>
                <a:cubicBezTo>
                  <a:pt x="614288" y="123488"/>
                  <a:pt x="615001" y="123424"/>
                  <a:pt x="614188" y="124402"/>
                </a:cubicBezTo>
                <a:cubicBezTo>
                  <a:pt x="614173" y="123251"/>
                  <a:pt x="613389" y="123474"/>
                  <a:pt x="613043" y="122905"/>
                </a:cubicBezTo>
                <a:cubicBezTo>
                  <a:pt x="612554" y="123568"/>
                  <a:pt x="613590" y="124554"/>
                  <a:pt x="612604" y="124986"/>
                </a:cubicBezTo>
                <a:cubicBezTo>
                  <a:pt x="610877" y="124870"/>
                  <a:pt x="610891" y="125338"/>
                  <a:pt x="609171" y="125785"/>
                </a:cubicBezTo>
                <a:cubicBezTo>
                  <a:pt x="609243" y="124194"/>
                  <a:pt x="607508" y="124460"/>
                  <a:pt x="608235" y="123042"/>
                </a:cubicBezTo>
                <a:cubicBezTo>
                  <a:pt x="606587" y="122977"/>
                  <a:pt x="606162" y="122034"/>
                  <a:pt x="605334" y="123776"/>
                </a:cubicBezTo>
                <a:cubicBezTo>
                  <a:pt x="605687" y="122509"/>
                  <a:pt x="604701" y="122236"/>
                  <a:pt x="605457" y="120911"/>
                </a:cubicBezTo>
                <a:cubicBezTo>
                  <a:pt x="604953" y="120875"/>
                  <a:pt x="604895" y="121430"/>
                  <a:pt x="604413" y="121430"/>
                </a:cubicBezTo>
                <a:cubicBezTo>
                  <a:pt x="604571" y="122322"/>
                  <a:pt x="605133" y="123560"/>
                  <a:pt x="604269" y="123891"/>
                </a:cubicBezTo>
                <a:cubicBezTo>
                  <a:pt x="601332" y="123352"/>
                  <a:pt x="597669" y="122135"/>
                  <a:pt x="595747" y="124453"/>
                </a:cubicBezTo>
                <a:cubicBezTo>
                  <a:pt x="595696" y="123747"/>
                  <a:pt x="595747" y="123186"/>
                  <a:pt x="595934" y="122804"/>
                </a:cubicBezTo>
                <a:cubicBezTo>
                  <a:pt x="595487" y="122855"/>
                  <a:pt x="595048" y="122905"/>
                  <a:pt x="594602" y="122956"/>
                </a:cubicBezTo>
                <a:cubicBezTo>
                  <a:pt x="594811" y="123992"/>
                  <a:pt x="594566" y="124424"/>
                  <a:pt x="593868" y="124266"/>
                </a:cubicBezTo>
                <a:cubicBezTo>
                  <a:pt x="594444" y="122524"/>
                  <a:pt x="593256" y="123568"/>
                  <a:pt x="593220" y="121897"/>
                </a:cubicBezTo>
                <a:cubicBezTo>
                  <a:pt x="594379" y="120717"/>
                  <a:pt x="595466" y="122315"/>
                  <a:pt x="596999" y="122696"/>
                </a:cubicBezTo>
                <a:cubicBezTo>
                  <a:pt x="597517" y="120271"/>
                  <a:pt x="601023" y="120955"/>
                  <a:pt x="601519" y="122185"/>
                </a:cubicBezTo>
                <a:cubicBezTo>
                  <a:pt x="600339" y="119666"/>
                  <a:pt x="596430" y="120033"/>
                  <a:pt x="595308" y="120854"/>
                </a:cubicBezTo>
                <a:cubicBezTo>
                  <a:pt x="593652" y="119968"/>
                  <a:pt x="592198" y="118730"/>
                  <a:pt x="590118" y="118593"/>
                </a:cubicBezTo>
                <a:cubicBezTo>
                  <a:pt x="590348" y="119659"/>
                  <a:pt x="589607" y="119443"/>
                  <a:pt x="589376" y="119896"/>
                </a:cubicBezTo>
                <a:cubicBezTo>
                  <a:pt x="589247" y="121156"/>
                  <a:pt x="589895" y="121041"/>
                  <a:pt x="589758" y="122301"/>
                </a:cubicBezTo>
                <a:cubicBezTo>
                  <a:pt x="590787" y="122768"/>
                  <a:pt x="590211" y="121127"/>
                  <a:pt x="591046" y="121336"/>
                </a:cubicBezTo>
                <a:cubicBezTo>
                  <a:pt x="590759" y="123308"/>
                  <a:pt x="592205" y="122214"/>
                  <a:pt x="591982" y="124079"/>
                </a:cubicBezTo>
                <a:cubicBezTo>
                  <a:pt x="590708" y="123877"/>
                  <a:pt x="588873" y="122286"/>
                  <a:pt x="588527" y="124474"/>
                </a:cubicBezTo>
                <a:cubicBezTo>
                  <a:pt x="588081" y="124525"/>
                  <a:pt x="587642" y="124575"/>
                  <a:pt x="587203" y="124626"/>
                </a:cubicBezTo>
                <a:cubicBezTo>
                  <a:pt x="587447" y="124071"/>
                  <a:pt x="587390" y="123100"/>
                  <a:pt x="587635" y="122538"/>
                </a:cubicBezTo>
                <a:cubicBezTo>
                  <a:pt x="586116" y="122495"/>
                  <a:pt x="587973" y="124669"/>
                  <a:pt x="586404" y="124712"/>
                </a:cubicBezTo>
                <a:cubicBezTo>
                  <a:pt x="585871" y="124057"/>
                  <a:pt x="585756" y="123085"/>
                  <a:pt x="585324" y="124431"/>
                </a:cubicBezTo>
                <a:cubicBezTo>
                  <a:pt x="584446" y="123150"/>
                  <a:pt x="585785" y="122193"/>
                  <a:pt x="585187" y="121595"/>
                </a:cubicBezTo>
                <a:cubicBezTo>
                  <a:pt x="585180" y="122265"/>
                  <a:pt x="583395" y="122473"/>
                  <a:pt x="583323" y="121804"/>
                </a:cubicBezTo>
                <a:cubicBezTo>
                  <a:pt x="583208" y="120890"/>
                  <a:pt x="583316" y="120271"/>
                  <a:pt x="583777" y="120134"/>
                </a:cubicBezTo>
                <a:cubicBezTo>
                  <a:pt x="583438" y="122229"/>
                  <a:pt x="585353" y="119781"/>
                  <a:pt x="586166" y="119853"/>
                </a:cubicBezTo>
                <a:cubicBezTo>
                  <a:pt x="586512" y="120429"/>
                  <a:pt x="586576" y="121473"/>
                  <a:pt x="587066" y="121790"/>
                </a:cubicBezTo>
                <a:cubicBezTo>
                  <a:pt x="587080" y="119817"/>
                  <a:pt x="588534" y="121451"/>
                  <a:pt x="588930" y="121574"/>
                </a:cubicBezTo>
                <a:cubicBezTo>
                  <a:pt x="588585" y="118982"/>
                  <a:pt x="587073" y="119666"/>
                  <a:pt x="586418" y="119421"/>
                </a:cubicBezTo>
                <a:cubicBezTo>
                  <a:pt x="586353" y="118169"/>
                  <a:pt x="587332" y="119054"/>
                  <a:pt x="587663" y="117650"/>
                </a:cubicBezTo>
                <a:cubicBezTo>
                  <a:pt x="586584" y="118104"/>
                  <a:pt x="585497" y="119342"/>
                  <a:pt x="584986" y="117550"/>
                </a:cubicBezTo>
                <a:cubicBezTo>
                  <a:pt x="584914" y="118593"/>
                  <a:pt x="583100" y="117355"/>
                  <a:pt x="583733" y="119321"/>
                </a:cubicBezTo>
                <a:cubicBezTo>
                  <a:pt x="584525" y="119803"/>
                  <a:pt x="585029" y="118068"/>
                  <a:pt x="585324" y="119133"/>
                </a:cubicBezTo>
                <a:cubicBezTo>
                  <a:pt x="584352" y="121048"/>
                  <a:pt x="583611" y="119061"/>
                  <a:pt x="582632" y="118629"/>
                </a:cubicBezTo>
                <a:cubicBezTo>
                  <a:pt x="582366" y="119976"/>
                  <a:pt x="583503" y="118838"/>
                  <a:pt x="583244" y="120191"/>
                </a:cubicBezTo>
                <a:cubicBezTo>
                  <a:pt x="582977" y="120213"/>
                  <a:pt x="582942" y="120551"/>
                  <a:pt x="582733" y="120652"/>
                </a:cubicBezTo>
                <a:cubicBezTo>
                  <a:pt x="581293" y="120926"/>
                  <a:pt x="581056" y="120040"/>
                  <a:pt x="579976" y="118932"/>
                </a:cubicBezTo>
                <a:cubicBezTo>
                  <a:pt x="579220" y="119249"/>
                  <a:pt x="580415" y="119522"/>
                  <a:pt x="580307" y="120120"/>
                </a:cubicBezTo>
                <a:cubicBezTo>
                  <a:pt x="579940" y="120141"/>
                  <a:pt x="579731" y="120379"/>
                  <a:pt x="579530" y="120616"/>
                </a:cubicBezTo>
                <a:cubicBezTo>
                  <a:pt x="579119" y="120307"/>
                  <a:pt x="578659" y="120105"/>
                  <a:pt x="578652" y="119083"/>
                </a:cubicBezTo>
                <a:cubicBezTo>
                  <a:pt x="578522" y="118025"/>
                  <a:pt x="579674" y="118644"/>
                  <a:pt x="579371" y="117377"/>
                </a:cubicBezTo>
                <a:cubicBezTo>
                  <a:pt x="578349" y="117816"/>
                  <a:pt x="578011" y="117953"/>
                  <a:pt x="577226" y="117219"/>
                </a:cubicBezTo>
                <a:cubicBezTo>
                  <a:pt x="576687" y="117636"/>
                  <a:pt x="576852" y="118997"/>
                  <a:pt x="575974" y="118982"/>
                </a:cubicBezTo>
                <a:cubicBezTo>
                  <a:pt x="575427" y="118925"/>
                  <a:pt x="575398" y="117953"/>
                  <a:pt x="574851" y="117895"/>
                </a:cubicBezTo>
                <a:cubicBezTo>
                  <a:pt x="574477" y="118529"/>
                  <a:pt x="572915" y="119162"/>
                  <a:pt x="571662" y="118255"/>
                </a:cubicBezTo>
                <a:cubicBezTo>
                  <a:pt x="571410" y="119076"/>
                  <a:pt x="570813" y="119414"/>
                  <a:pt x="570410" y="120026"/>
                </a:cubicBezTo>
                <a:cubicBezTo>
                  <a:pt x="571734" y="120285"/>
                  <a:pt x="572274" y="119306"/>
                  <a:pt x="572843" y="120566"/>
                </a:cubicBezTo>
                <a:cubicBezTo>
                  <a:pt x="572533" y="120803"/>
                  <a:pt x="572260" y="121070"/>
                  <a:pt x="572080" y="121466"/>
                </a:cubicBezTo>
                <a:cubicBezTo>
                  <a:pt x="572742" y="121451"/>
                  <a:pt x="572879" y="120739"/>
                  <a:pt x="573368" y="120501"/>
                </a:cubicBezTo>
                <a:cubicBezTo>
                  <a:pt x="573181" y="123028"/>
                  <a:pt x="575031" y="120631"/>
                  <a:pt x="575290" y="121509"/>
                </a:cubicBezTo>
                <a:cubicBezTo>
                  <a:pt x="575233" y="122063"/>
                  <a:pt x="574952" y="122322"/>
                  <a:pt x="575103" y="123157"/>
                </a:cubicBezTo>
                <a:cubicBezTo>
                  <a:pt x="576579" y="121941"/>
                  <a:pt x="578918" y="121192"/>
                  <a:pt x="579926" y="123424"/>
                </a:cubicBezTo>
                <a:cubicBezTo>
                  <a:pt x="579544" y="121063"/>
                  <a:pt x="582718" y="122617"/>
                  <a:pt x="581581" y="124460"/>
                </a:cubicBezTo>
                <a:cubicBezTo>
                  <a:pt x="582970" y="124295"/>
                  <a:pt x="582013" y="123251"/>
                  <a:pt x="582834" y="122689"/>
                </a:cubicBezTo>
                <a:cubicBezTo>
                  <a:pt x="582985" y="123438"/>
                  <a:pt x="583453" y="123639"/>
                  <a:pt x="583460" y="124647"/>
                </a:cubicBezTo>
                <a:cubicBezTo>
                  <a:pt x="581099" y="127001"/>
                  <a:pt x="579551" y="125461"/>
                  <a:pt x="577269" y="123726"/>
                </a:cubicBezTo>
                <a:cubicBezTo>
                  <a:pt x="575607" y="125036"/>
                  <a:pt x="574909" y="124244"/>
                  <a:pt x="573858" y="124928"/>
                </a:cubicBezTo>
                <a:cubicBezTo>
                  <a:pt x="573836" y="124525"/>
                  <a:pt x="573815" y="124115"/>
                  <a:pt x="573793" y="123711"/>
                </a:cubicBezTo>
                <a:cubicBezTo>
                  <a:pt x="573678" y="124842"/>
                  <a:pt x="570863" y="124381"/>
                  <a:pt x="571749" y="125576"/>
                </a:cubicBezTo>
                <a:cubicBezTo>
                  <a:pt x="572281" y="124510"/>
                  <a:pt x="574002" y="125079"/>
                  <a:pt x="574182" y="126109"/>
                </a:cubicBezTo>
                <a:cubicBezTo>
                  <a:pt x="572505" y="126576"/>
                  <a:pt x="571583" y="125713"/>
                  <a:pt x="569906" y="126188"/>
                </a:cubicBezTo>
                <a:cubicBezTo>
                  <a:pt x="570237" y="124820"/>
                  <a:pt x="569784" y="125029"/>
                  <a:pt x="569273" y="124223"/>
                </a:cubicBezTo>
                <a:cubicBezTo>
                  <a:pt x="569467" y="126591"/>
                  <a:pt x="567639" y="126008"/>
                  <a:pt x="567963" y="124784"/>
                </a:cubicBezTo>
                <a:cubicBezTo>
                  <a:pt x="565652" y="125353"/>
                  <a:pt x="562953" y="123747"/>
                  <a:pt x="560239" y="125259"/>
                </a:cubicBezTo>
                <a:cubicBezTo>
                  <a:pt x="559649" y="123711"/>
                  <a:pt x="558109" y="123762"/>
                  <a:pt x="557274" y="124784"/>
                </a:cubicBezTo>
                <a:cubicBezTo>
                  <a:pt x="557238" y="124223"/>
                  <a:pt x="557353" y="123877"/>
                  <a:pt x="557482" y="123539"/>
                </a:cubicBezTo>
                <a:cubicBezTo>
                  <a:pt x="556417" y="124093"/>
                  <a:pt x="556151" y="123251"/>
                  <a:pt x="555834" y="122502"/>
                </a:cubicBezTo>
                <a:cubicBezTo>
                  <a:pt x="554841" y="123704"/>
                  <a:pt x="556957" y="123863"/>
                  <a:pt x="556201" y="124496"/>
                </a:cubicBezTo>
                <a:cubicBezTo>
                  <a:pt x="555489" y="124143"/>
                  <a:pt x="554560" y="124172"/>
                  <a:pt x="554258" y="123092"/>
                </a:cubicBezTo>
                <a:cubicBezTo>
                  <a:pt x="552394" y="123136"/>
                  <a:pt x="548370" y="124611"/>
                  <a:pt x="546779" y="123128"/>
                </a:cubicBezTo>
                <a:cubicBezTo>
                  <a:pt x="545217" y="124554"/>
                  <a:pt x="536227" y="125381"/>
                  <a:pt x="539545" y="122725"/>
                </a:cubicBezTo>
                <a:cubicBezTo>
                  <a:pt x="537681" y="122531"/>
                  <a:pt x="535428" y="123337"/>
                  <a:pt x="534233" y="123330"/>
                </a:cubicBezTo>
                <a:cubicBezTo>
                  <a:pt x="535529" y="123042"/>
                  <a:pt x="533715" y="123128"/>
                  <a:pt x="534154" y="121718"/>
                </a:cubicBezTo>
                <a:cubicBezTo>
                  <a:pt x="533398" y="122164"/>
                  <a:pt x="533262" y="122337"/>
                  <a:pt x="532808" y="121466"/>
                </a:cubicBezTo>
                <a:cubicBezTo>
                  <a:pt x="532779" y="123373"/>
                  <a:pt x="530965" y="120983"/>
                  <a:pt x="530454" y="122545"/>
                </a:cubicBezTo>
                <a:cubicBezTo>
                  <a:pt x="530605" y="122531"/>
                  <a:pt x="530771" y="122840"/>
                  <a:pt x="530476" y="122948"/>
                </a:cubicBezTo>
                <a:cubicBezTo>
                  <a:pt x="530282" y="121869"/>
                  <a:pt x="530217" y="121962"/>
                  <a:pt x="529828" y="120573"/>
                </a:cubicBezTo>
                <a:cubicBezTo>
                  <a:pt x="530447" y="119464"/>
                  <a:pt x="530706" y="120242"/>
                  <a:pt x="531656" y="119558"/>
                </a:cubicBezTo>
                <a:cubicBezTo>
                  <a:pt x="531088" y="118198"/>
                  <a:pt x="531793" y="118205"/>
                  <a:pt x="532067" y="117067"/>
                </a:cubicBezTo>
                <a:cubicBezTo>
                  <a:pt x="528619" y="118061"/>
                  <a:pt x="529151" y="117471"/>
                  <a:pt x="526179" y="116923"/>
                </a:cubicBezTo>
                <a:cubicBezTo>
                  <a:pt x="526085" y="118421"/>
                  <a:pt x="527467" y="117276"/>
                  <a:pt x="527590" y="118392"/>
                </a:cubicBezTo>
                <a:cubicBezTo>
                  <a:pt x="527150" y="118442"/>
                  <a:pt x="526704" y="118493"/>
                  <a:pt x="526258" y="118543"/>
                </a:cubicBezTo>
                <a:cubicBezTo>
                  <a:pt x="526330" y="119299"/>
                  <a:pt x="526503" y="119882"/>
                  <a:pt x="526870" y="120105"/>
                </a:cubicBezTo>
                <a:cubicBezTo>
                  <a:pt x="526726" y="118608"/>
                  <a:pt x="527705" y="120263"/>
                  <a:pt x="527870" y="118766"/>
                </a:cubicBezTo>
                <a:cubicBezTo>
                  <a:pt x="528280" y="119076"/>
                  <a:pt x="528914" y="118968"/>
                  <a:pt x="528748" y="120299"/>
                </a:cubicBezTo>
                <a:cubicBezTo>
                  <a:pt x="528280" y="120451"/>
                  <a:pt x="527395" y="120040"/>
                  <a:pt x="527726" y="121228"/>
                </a:cubicBezTo>
                <a:cubicBezTo>
                  <a:pt x="528388" y="120839"/>
                  <a:pt x="528914" y="120494"/>
                  <a:pt x="529346" y="121458"/>
                </a:cubicBezTo>
                <a:cubicBezTo>
                  <a:pt x="527949" y="123013"/>
                  <a:pt x="524451" y="121336"/>
                  <a:pt x="522472" y="123056"/>
                </a:cubicBezTo>
                <a:cubicBezTo>
                  <a:pt x="521608" y="121739"/>
                  <a:pt x="516649" y="121502"/>
                  <a:pt x="516893" y="123690"/>
                </a:cubicBezTo>
                <a:cubicBezTo>
                  <a:pt x="516303" y="122804"/>
                  <a:pt x="516483" y="123064"/>
                  <a:pt x="516001" y="121761"/>
                </a:cubicBezTo>
                <a:cubicBezTo>
                  <a:pt x="516865" y="121250"/>
                  <a:pt x="518938" y="122329"/>
                  <a:pt x="518887" y="120616"/>
                </a:cubicBezTo>
                <a:cubicBezTo>
                  <a:pt x="517671" y="121034"/>
                  <a:pt x="515907" y="121689"/>
                  <a:pt x="516965" y="119616"/>
                </a:cubicBezTo>
                <a:cubicBezTo>
                  <a:pt x="516209" y="119630"/>
                  <a:pt x="516404" y="120897"/>
                  <a:pt x="515699" y="120983"/>
                </a:cubicBezTo>
                <a:cubicBezTo>
                  <a:pt x="515677" y="120443"/>
                  <a:pt x="515648" y="119896"/>
                  <a:pt x="515619" y="119356"/>
                </a:cubicBezTo>
                <a:cubicBezTo>
                  <a:pt x="516209" y="119335"/>
                  <a:pt x="518211" y="119277"/>
                  <a:pt x="517174" y="118370"/>
                </a:cubicBezTo>
                <a:cubicBezTo>
                  <a:pt x="516728" y="119558"/>
                  <a:pt x="515468" y="118486"/>
                  <a:pt x="515029" y="118205"/>
                </a:cubicBezTo>
                <a:cubicBezTo>
                  <a:pt x="514604" y="119076"/>
                  <a:pt x="511675" y="119644"/>
                  <a:pt x="511250" y="117413"/>
                </a:cubicBezTo>
                <a:cubicBezTo>
                  <a:pt x="511286" y="116952"/>
                  <a:pt x="511509" y="116751"/>
                  <a:pt x="511740" y="116542"/>
                </a:cubicBezTo>
                <a:cubicBezTo>
                  <a:pt x="512632" y="116564"/>
                  <a:pt x="513921" y="117593"/>
                  <a:pt x="514137" y="116268"/>
                </a:cubicBezTo>
                <a:cubicBezTo>
                  <a:pt x="514504" y="116765"/>
                  <a:pt x="514547" y="117722"/>
                  <a:pt x="514237" y="118291"/>
                </a:cubicBezTo>
                <a:cubicBezTo>
                  <a:pt x="515562" y="118306"/>
                  <a:pt x="514331" y="117067"/>
                  <a:pt x="514950" y="116585"/>
                </a:cubicBezTo>
                <a:cubicBezTo>
                  <a:pt x="515368" y="117370"/>
                  <a:pt x="515850" y="118190"/>
                  <a:pt x="516296" y="116844"/>
                </a:cubicBezTo>
                <a:cubicBezTo>
                  <a:pt x="515562" y="115635"/>
                  <a:pt x="510840" y="114843"/>
                  <a:pt x="509328" y="116412"/>
                </a:cubicBezTo>
                <a:cubicBezTo>
                  <a:pt x="508198" y="114858"/>
                  <a:pt x="504930" y="117931"/>
                  <a:pt x="504390" y="113713"/>
                </a:cubicBezTo>
                <a:cubicBezTo>
                  <a:pt x="503692" y="114167"/>
                  <a:pt x="502318" y="114109"/>
                  <a:pt x="501943" y="112777"/>
                </a:cubicBezTo>
                <a:cubicBezTo>
                  <a:pt x="501108" y="112576"/>
                  <a:pt x="501483" y="113943"/>
                  <a:pt x="500655" y="113735"/>
                </a:cubicBezTo>
                <a:cubicBezTo>
                  <a:pt x="499071" y="112993"/>
                  <a:pt x="499366" y="111410"/>
                  <a:pt x="498560" y="109085"/>
                </a:cubicBezTo>
                <a:cubicBezTo>
                  <a:pt x="498690" y="111330"/>
                  <a:pt x="496502" y="111143"/>
                  <a:pt x="495674" y="110229"/>
                </a:cubicBezTo>
                <a:cubicBezTo>
                  <a:pt x="495652" y="109696"/>
                  <a:pt x="496127" y="109804"/>
                  <a:pt x="496170" y="109358"/>
                </a:cubicBezTo>
                <a:cubicBezTo>
                  <a:pt x="495184" y="108084"/>
                  <a:pt x="494868" y="111597"/>
                  <a:pt x="494040" y="109596"/>
                </a:cubicBezTo>
                <a:cubicBezTo>
                  <a:pt x="493435" y="108350"/>
                  <a:pt x="495523" y="108854"/>
                  <a:pt x="494515" y="108322"/>
                </a:cubicBezTo>
                <a:cubicBezTo>
                  <a:pt x="493637" y="109372"/>
                  <a:pt x="493219" y="107148"/>
                  <a:pt x="492680" y="108941"/>
                </a:cubicBezTo>
                <a:cubicBezTo>
                  <a:pt x="492212" y="108732"/>
                  <a:pt x="492183" y="107760"/>
                  <a:pt x="491801" y="107407"/>
                </a:cubicBezTo>
                <a:cubicBezTo>
                  <a:pt x="491262" y="109092"/>
                  <a:pt x="486324" y="109257"/>
                  <a:pt x="486943" y="106328"/>
                </a:cubicBezTo>
                <a:cubicBezTo>
                  <a:pt x="481984" y="108228"/>
                  <a:pt x="474879" y="104686"/>
                  <a:pt x="470308" y="104967"/>
                </a:cubicBezTo>
                <a:cubicBezTo>
                  <a:pt x="470380" y="104183"/>
                  <a:pt x="470316" y="103211"/>
                  <a:pt x="471028" y="103261"/>
                </a:cubicBezTo>
                <a:cubicBezTo>
                  <a:pt x="471107" y="103794"/>
                  <a:pt x="471510" y="105068"/>
                  <a:pt x="472115" y="103542"/>
                </a:cubicBezTo>
                <a:cubicBezTo>
                  <a:pt x="471640" y="103650"/>
                  <a:pt x="471474" y="103211"/>
                  <a:pt x="471525" y="102390"/>
                </a:cubicBezTo>
                <a:cubicBezTo>
                  <a:pt x="472360" y="101821"/>
                  <a:pt x="473216" y="103441"/>
                  <a:pt x="473648" y="102153"/>
                </a:cubicBezTo>
                <a:cubicBezTo>
                  <a:pt x="472864" y="102073"/>
                  <a:pt x="471021" y="101692"/>
                  <a:pt x="470424" y="101699"/>
                </a:cubicBezTo>
                <a:cubicBezTo>
                  <a:pt x="470287" y="102124"/>
                  <a:pt x="470431" y="103578"/>
                  <a:pt x="469747" y="104219"/>
                </a:cubicBezTo>
                <a:cubicBezTo>
                  <a:pt x="470056" y="101238"/>
                  <a:pt x="468646" y="104024"/>
                  <a:pt x="468077" y="102779"/>
                </a:cubicBezTo>
                <a:cubicBezTo>
                  <a:pt x="468862" y="102124"/>
                  <a:pt x="468135" y="100360"/>
                  <a:pt x="467732" y="101188"/>
                </a:cubicBezTo>
                <a:cubicBezTo>
                  <a:pt x="468387" y="101159"/>
                  <a:pt x="467854" y="102520"/>
                  <a:pt x="467523" y="102433"/>
                </a:cubicBezTo>
                <a:cubicBezTo>
                  <a:pt x="466421" y="102088"/>
                  <a:pt x="466076" y="98208"/>
                  <a:pt x="465256" y="99842"/>
                </a:cubicBezTo>
                <a:cubicBezTo>
                  <a:pt x="465198" y="100821"/>
                  <a:pt x="466458" y="99475"/>
                  <a:pt x="466112" y="100965"/>
                </a:cubicBezTo>
                <a:cubicBezTo>
                  <a:pt x="465867" y="102628"/>
                  <a:pt x="464471" y="100907"/>
                  <a:pt x="463701" y="100835"/>
                </a:cubicBezTo>
                <a:cubicBezTo>
                  <a:pt x="463398" y="103283"/>
                  <a:pt x="462131" y="104103"/>
                  <a:pt x="460627" y="103628"/>
                </a:cubicBezTo>
                <a:cubicBezTo>
                  <a:pt x="461779" y="103419"/>
                  <a:pt x="461081" y="102865"/>
                  <a:pt x="461059" y="101541"/>
                </a:cubicBezTo>
                <a:cubicBezTo>
                  <a:pt x="459425" y="101598"/>
                  <a:pt x="458252" y="102153"/>
                  <a:pt x="456748" y="100814"/>
                </a:cubicBezTo>
                <a:cubicBezTo>
                  <a:pt x="457244" y="100677"/>
                  <a:pt x="459389" y="100785"/>
                  <a:pt x="458590" y="100195"/>
                </a:cubicBezTo>
                <a:cubicBezTo>
                  <a:pt x="457165" y="100806"/>
                  <a:pt x="457007" y="99180"/>
                  <a:pt x="457691" y="98266"/>
                </a:cubicBezTo>
                <a:cubicBezTo>
                  <a:pt x="456460" y="99172"/>
                  <a:pt x="456388" y="97553"/>
                  <a:pt x="455315" y="98942"/>
                </a:cubicBezTo>
                <a:cubicBezTo>
                  <a:pt x="455279" y="98431"/>
                  <a:pt x="454948" y="98424"/>
                  <a:pt x="454991" y="97754"/>
                </a:cubicBezTo>
                <a:cubicBezTo>
                  <a:pt x="455020" y="97042"/>
                  <a:pt x="455401" y="96790"/>
                  <a:pt x="456013" y="96833"/>
                </a:cubicBezTo>
                <a:cubicBezTo>
                  <a:pt x="455085" y="95149"/>
                  <a:pt x="454747" y="94990"/>
                  <a:pt x="453732" y="93831"/>
                </a:cubicBezTo>
                <a:cubicBezTo>
                  <a:pt x="453429" y="94882"/>
                  <a:pt x="454847" y="94976"/>
                  <a:pt x="454077" y="95422"/>
                </a:cubicBezTo>
                <a:cubicBezTo>
                  <a:pt x="453264" y="95177"/>
                  <a:pt x="453098" y="95789"/>
                  <a:pt x="452760" y="96171"/>
                </a:cubicBezTo>
                <a:cubicBezTo>
                  <a:pt x="452508" y="95681"/>
                  <a:pt x="452270" y="95033"/>
                  <a:pt x="451990" y="94969"/>
                </a:cubicBezTo>
                <a:cubicBezTo>
                  <a:pt x="451903" y="94947"/>
                  <a:pt x="451802" y="95098"/>
                  <a:pt x="451702" y="95213"/>
                </a:cubicBezTo>
                <a:cubicBezTo>
                  <a:pt x="451241" y="94997"/>
                  <a:pt x="450629" y="95062"/>
                  <a:pt x="450291" y="94630"/>
                </a:cubicBezTo>
                <a:cubicBezTo>
                  <a:pt x="451399" y="92795"/>
                  <a:pt x="452666" y="95991"/>
                  <a:pt x="453192" y="93889"/>
                </a:cubicBezTo>
                <a:cubicBezTo>
                  <a:pt x="452479" y="93983"/>
                  <a:pt x="451522" y="93457"/>
                  <a:pt x="451767" y="92010"/>
                </a:cubicBezTo>
                <a:cubicBezTo>
                  <a:pt x="452393" y="91693"/>
                  <a:pt x="453717" y="92305"/>
                  <a:pt x="453876" y="91370"/>
                </a:cubicBezTo>
                <a:cubicBezTo>
                  <a:pt x="452530" y="90750"/>
                  <a:pt x="451479" y="91578"/>
                  <a:pt x="451083" y="88836"/>
                </a:cubicBezTo>
                <a:cubicBezTo>
                  <a:pt x="450723" y="90650"/>
                  <a:pt x="448923" y="88973"/>
                  <a:pt x="447952" y="90412"/>
                </a:cubicBezTo>
                <a:cubicBezTo>
                  <a:pt x="447448" y="89642"/>
                  <a:pt x="448110" y="89599"/>
                  <a:pt x="447606" y="88821"/>
                </a:cubicBezTo>
                <a:cubicBezTo>
                  <a:pt x="446807" y="89592"/>
                  <a:pt x="446447" y="87446"/>
                  <a:pt x="446253" y="88569"/>
                </a:cubicBezTo>
                <a:cubicBezTo>
                  <a:pt x="446908" y="88541"/>
                  <a:pt x="446375" y="89901"/>
                  <a:pt x="446044" y="89815"/>
                </a:cubicBezTo>
                <a:cubicBezTo>
                  <a:pt x="445965" y="88785"/>
                  <a:pt x="445116" y="89109"/>
                  <a:pt x="444410" y="89181"/>
                </a:cubicBezTo>
                <a:cubicBezTo>
                  <a:pt x="444540" y="87929"/>
                  <a:pt x="443892" y="88044"/>
                  <a:pt x="444029" y="86784"/>
                </a:cubicBezTo>
                <a:cubicBezTo>
                  <a:pt x="441697" y="88073"/>
                  <a:pt x="439983" y="85942"/>
                  <a:pt x="437925" y="85856"/>
                </a:cubicBezTo>
                <a:cubicBezTo>
                  <a:pt x="437716" y="85568"/>
                  <a:pt x="437364" y="85172"/>
                  <a:pt x="437004" y="84855"/>
                </a:cubicBezTo>
                <a:cubicBezTo>
                  <a:pt x="437018" y="84344"/>
                  <a:pt x="436997" y="83883"/>
                  <a:pt x="436673" y="83955"/>
                </a:cubicBezTo>
                <a:cubicBezTo>
                  <a:pt x="436600" y="84157"/>
                  <a:pt x="436500" y="84294"/>
                  <a:pt x="436413" y="84452"/>
                </a:cubicBezTo>
                <a:cubicBezTo>
                  <a:pt x="436356" y="84430"/>
                  <a:pt x="436291" y="84366"/>
                  <a:pt x="436241" y="84351"/>
                </a:cubicBezTo>
                <a:cubicBezTo>
                  <a:pt x="435852" y="84265"/>
                  <a:pt x="435456" y="84222"/>
                  <a:pt x="435067" y="84157"/>
                </a:cubicBezTo>
                <a:cubicBezTo>
                  <a:pt x="435067" y="84142"/>
                  <a:pt x="435082" y="84150"/>
                  <a:pt x="435082" y="84135"/>
                </a:cubicBezTo>
                <a:cubicBezTo>
                  <a:pt x="433908" y="83329"/>
                  <a:pt x="429942" y="84567"/>
                  <a:pt x="431224" y="81724"/>
                </a:cubicBezTo>
                <a:cubicBezTo>
                  <a:pt x="430295" y="83020"/>
                  <a:pt x="427941" y="84034"/>
                  <a:pt x="428013" y="81681"/>
                </a:cubicBezTo>
                <a:cubicBezTo>
                  <a:pt x="427366" y="81969"/>
                  <a:pt x="427661" y="82912"/>
                  <a:pt x="427661" y="83437"/>
                </a:cubicBezTo>
                <a:cubicBezTo>
                  <a:pt x="427466" y="83408"/>
                  <a:pt x="427279" y="83365"/>
                  <a:pt x="427092" y="83329"/>
                </a:cubicBezTo>
                <a:cubicBezTo>
                  <a:pt x="425861" y="82192"/>
                  <a:pt x="424602" y="82026"/>
                  <a:pt x="423349" y="82055"/>
                </a:cubicBezTo>
                <a:cubicBezTo>
                  <a:pt x="422269" y="81493"/>
                  <a:pt x="421211" y="80774"/>
                  <a:pt x="420182" y="79708"/>
                </a:cubicBezTo>
                <a:cubicBezTo>
                  <a:pt x="418930" y="81278"/>
                  <a:pt x="417742" y="82422"/>
                  <a:pt x="417274" y="79766"/>
                </a:cubicBezTo>
                <a:cubicBezTo>
                  <a:pt x="419412" y="79125"/>
                  <a:pt x="421046" y="79305"/>
                  <a:pt x="423623" y="79334"/>
                </a:cubicBezTo>
                <a:cubicBezTo>
                  <a:pt x="423702" y="77139"/>
                  <a:pt x="422219" y="77714"/>
                  <a:pt x="422118" y="75836"/>
                </a:cubicBezTo>
                <a:cubicBezTo>
                  <a:pt x="428028" y="72632"/>
                  <a:pt x="433196" y="70926"/>
                  <a:pt x="438573" y="73554"/>
                </a:cubicBezTo>
                <a:cubicBezTo>
                  <a:pt x="444633" y="72150"/>
                  <a:pt x="451018" y="74454"/>
                  <a:pt x="456568" y="69875"/>
                </a:cubicBezTo>
                <a:cubicBezTo>
                  <a:pt x="460073" y="69616"/>
                  <a:pt x="465011" y="68493"/>
                  <a:pt x="469099" y="69264"/>
                </a:cubicBezTo>
                <a:cubicBezTo>
                  <a:pt x="467328" y="66226"/>
                  <a:pt x="463060" y="70070"/>
                  <a:pt x="460987" y="67334"/>
                </a:cubicBezTo>
                <a:cubicBezTo>
                  <a:pt x="461131" y="66391"/>
                  <a:pt x="461124" y="65240"/>
                  <a:pt x="461383" y="64434"/>
                </a:cubicBezTo>
                <a:cubicBezTo>
                  <a:pt x="459763" y="63642"/>
                  <a:pt x="458274" y="62605"/>
                  <a:pt x="457446" y="60410"/>
                </a:cubicBezTo>
                <a:cubicBezTo>
                  <a:pt x="454487" y="61187"/>
                  <a:pt x="451263" y="59186"/>
                  <a:pt x="449255" y="56868"/>
                </a:cubicBezTo>
                <a:cubicBezTo>
                  <a:pt x="448427" y="56659"/>
                  <a:pt x="448801" y="58034"/>
                  <a:pt x="447966" y="57826"/>
                </a:cubicBezTo>
                <a:cubicBezTo>
                  <a:pt x="448024" y="56839"/>
                  <a:pt x="447433" y="56998"/>
                  <a:pt x="447599" y="55824"/>
                </a:cubicBezTo>
                <a:cubicBezTo>
                  <a:pt x="446814" y="56501"/>
                  <a:pt x="445807" y="56443"/>
                  <a:pt x="445432" y="55256"/>
                </a:cubicBezTo>
                <a:cubicBezTo>
                  <a:pt x="443863" y="56875"/>
                  <a:pt x="443870" y="54450"/>
                  <a:pt x="442265" y="56026"/>
                </a:cubicBezTo>
                <a:cubicBezTo>
                  <a:pt x="442244" y="55616"/>
                  <a:pt x="442229" y="55220"/>
                  <a:pt x="442201" y="54817"/>
                </a:cubicBezTo>
                <a:cubicBezTo>
                  <a:pt x="440567" y="55047"/>
                  <a:pt x="439199" y="54226"/>
                  <a:pt x="437838" y="53686"/>
                </a:cubicBezTo>
                <a:cubicBezTo>
                  <a:pt x="438580" y="51721"/>
                  <a:pt x="439487" y="50188"/>
                  <a:pt x="441243" y="50685"/>
                </a:cubicBezTo>
                <a:cubicBezTo>
                  <a:pt x="441430" y="50735"/>
                  <a:pt x="441704" y="49879"/>
                  <a:pt x="441941" y="49447"/>
                </a:cubicBezTo>
                <a:cubicBezTo>
                  <a:pt x="441639" y="48993"/>
                  <a:pt x="441351" y="48187"/>
                  <a:pt x="441027" y="48129"/>
                </a:cubicBezTo>
                <a:cubicBezTo>
                  <a:pt x="437421" y="47546"/>
                  <a:pt x="433808" y="47021"/>
                  <a:pt x="430187" y="46596"/>
                </a:cubicBezTo>
                <a:cubicBezTo>
                  <a:pt x="426487" y="46164"/>
                  <a:pt x="422924" y="45516"/>
                  <a:pt x="420808" y="39204"/>
                </a:cubicBezTo>
                <a:cubicBezTo>
                  <a:pt x="418735" y="33020"/>
                  <a:pt x="415244" y="31969"/>
                  <a:pt x="411444" y="32092"/>
                </a:cubicBezTo>
                <a:cubicBezTo>
                  <a:pt x="410033" y="32135"/>
                  <a:pt x="409198" y="30580"/>
                  <a:pt x="409083" y="28392"/>
                </a:cubicBezTo>
                <a:cubicBezTo>
                  <a:pt x="408860" y="24274"/>
                  <a:pt x="407960" y="24080"/>
                  <a:pt x="406182" y="26376"/>
                </a:cubicBezTo>
                <a:cubicBezTo>
                  <a:pt x="405016" y="27881"/>
                  <a:pt x="404116" y="31084"/>
                  <a:pt x="402360" y="29932"/>
                </a:cubicBezTo>
                <a:cubicBezTo>
                  <a:pt x="400561" y="28752"/>
                  <a:pt x="397991" y="27139"/>
                  <a:pt x="397530" y="24742"/>
                </a:cubicBezTo>
                <a:cubicBezTo>
                  <a:pt x="396623" y="20020"/>
                  <a:pt x="395393" y="17810"/>
                  <a:pt x="392535" y="18134"/>
                </a:cubicBezTo>
                <a:cubicBezTo>
                  <a:pt x="389792" y="18444"/>
                  <a:pt x="387151" y="17378"/>
                  <a:pt x="384264" y="19459"/>
                </a:cubicBezTo>
                <a:cubicBezTo>
                  <a:pt x="382127" y="20999"/>
                  <a:pt x="379629" y="15140"/>
                  <a:pt x="376735" y="17026"/>
                </a:cubicBezTo>
                <a:cubicBezTo>
                  <a:pt x="376368" y="17263"/>
                  <a:pt x="375994" y="17688"/>
                  <a:pt x="375749" y="18192"/>
                </a:cubicBezTo>
                <a:cubicBezTo>
                  <a:pt x="375677" y="18350"/>
                  <a:pt x="375944" y="19279"/>
                  <a:pt x="376174" y="19509"/>
                </a:cubicBezTo>
                <a:cubicBezTo>
                  <a:pt x="377175" y="20517"/>
                  <a:pt x="378362" y="21143"/>
                  <a:pt x="379197" y="22439"/>
                </a:cubicBezTo>
                <a:cubicBezTo>
                  <a:pt x="379629" y="23115"/>
                  <a:pt x="379730" y="25073"/>
                  <a:pt x="379492" y="26124"/>
                </a:cubicBezTo>
                <a:cubicBezTo>
                  <a:pt x="379262" y="27125"/>
                  <a:pt x="378441" y="28039"/>
                  <a:pt x="377779" y="28370"/>
                </a:cubicBezTo>
                <a:cubicBezTo>
                  <a:pt x="377038" y="28737"/>
                  <a:pt x="376052" y="28831"/>
                  <a:pt x="375382" y="28291"/>
                </a:cubicBezTo>
                <a:cubicBezTo>
                  <a:pt x="371790" y="25412"/>
                  <a:pt x="368033" y="23670"/>
                  <a:pt x="364089" y="22950"/>
                </a:cubicBezTo>
                <a:cubicBezTo>
                  <a:pt x="363772" y="22892"/>
                  <a:pt x="363506" y="22050"/>
                  <a:pt x="363211" y="21568"/>
                </a:cubicBezTo>
                <a:cubicBezTo>
                  <a:pt x="363772" y="20855"/>
                  <a:pt x="364290" y="19718"/>
                  <a:pt x="364916" y="19516"/>
                </a:cubicBezTo>
                <a:cubicBezTo>
                  <a:pt x="366449" y="19027"/>
                  <a:pt x="369343" y="20265"/>
                  <a:pt x="369286" y="18192"/>
                </a:cubicBezTo>
                <a:cubicBezTo>
                  <a:pt x="369170" y="13966"/>
                  <a:pt x="366370" y="15406"/>
                  <a:pt x="364664" y="15233"/>
                </a:cubicBezTo>
                <a:cubicBezTo>
                  <a:pt x="354962" y="14218"/>
                  <a:pt x="345237" y="13534"/>
                  <a:pt x="335535" y="12512"/>
                </a:cubicBezTo>
                <a:cubicBezTo>
                  <a:pt x="333339" y="12282"/>
                  <a:pt x="331741" y="14139"/>
                  <a:pt x="329877" y="15356"/>
                </a:cubicBezTo>
                <a:cubicBezTo>
                  <a:pt x="327257" y="17069"/>
                  <a:pt x="325940" y="11008"/>
                  <a:pt x="323399" y="11253"/>
                </a:cubicBezTo>
                <a:cubicBezTo>
                  <a:pt x="321419" y="11447"/>
                  <a:pt x="319426" y="11627"/>
                  <a:pt x="317460" y="12066"/>
                </a:cubicBezTo>
                <a:cubicBezTo>
                  <a:pt x="316446" y="12296"/>
                  <a:pt x="315783" y="14744"/>
                  <a:pt x="314380" y="12642"/>
                </a:cubicBezTo>
                <a:cubicBezTo>
                  <a:pt x="311961" y="9036"/>
                  <a:pt x="309240" y="9273"/>
                  <a:pt x="306592" y="12253"/>
                </a:cubicBezTo>
                <a:cubicBezTo>
                  <a:pt x="305138" y="13894"/>
                  <a:pt x="304468" y="11454"/>
                  <a:pt x="303612" y="10482"/>
                </a:cubicBezTo>
                <a:cubicBezTo>
                  <a:pt x="299854" y="6221"/>
                  <a:pt x="296795" y="13369"/>
                  <a:pt x="293275" y="12167"/>
                </a:cubicBezTo>
                <a:cubicBezTo>
                  <a:pt x="289576" y="10900"/>
                  <a:pt x="286301" y="4587"/>
                  <a:pt x="282032" y="9827"/>
                </a:cubicBezTo>
                <a:cubicBezTo>
                  <a:pt x="281190" y="10864"/>
                  <a:pt x="279715" y="10288"/>
                  <a:pt x="278585" y="10799"/>
                </a:cubicBezTo>
                <a:cubicBezTo>
                  <a:pt x="276274" y="11836"/>
                  <a:pt x="274942" y="5285"/>
                  <a:pt x="272128" y="8949"/>
                </a:cubicBezTo>
                <a:cubicBezTo>
                  <a:pt x="270091" y="11605"/>
                  <a:pt x="267413" y="9554"/>
                  <a:pt x="265031" y="9410"/>
                </a:cubicBezTo>
                <a:cubicBezTo>
                  <a:pt x="256127" y="8841"/>
                  <a:pt x="247223" y="8193"/>
                  <a:pt x="238319" y="7502"/>
                </a:cubicBezTo>
                <a:cubicBezTo>
                  <a:pt x="235512" y="7286"/>
                  <a:pt x="232791" y="6581"/>
                  <a:pt x="230143" y="9525"/>
                </a:cubicBezTo>
                <a:cubicBezTo>
                  <a:pt x="228653" y="11181"/>
                  <a:pt x="227062" y="9388"/>
                  <a:pt x="226011" y="7049"/>
                </a:cubicBezTo>
                <a:cubicBezTo>
                  <a:pt x="224399" y="3457"/>
                  <a:pt x="222671" y="1254"/>
                  <a:pt x="220231" y="5177"/>
                </a:cubicBezTo>
                <a:cubicBezTo>
                  <a:pt x="215452" y="4911"/>
                  <a:pt x="211126" y="9237"/>
                  <a:pt x="206224" y="8611"/>
                </a:cubicBezTo>
                <a:cubicBezTo>
                  <a:pt x="192886" y="6919"/>
                  <a:pt x="179541" y="5336"/>
                  <a:pt x="166182" y="4738"/>
                </a:cubicBezTo>
                <a:cubicBezTo>
                  <a:pt x="162669" y="4580"/>
                  <a:pt x="160258" y="-1697"/>
                  <a:pt x="157299" y="441"/>
                </a:cubicBezTo>
                <a:cubicBezTo>
                  <a:pt x="154118" y="2744"/>
                  <a:pt x="151095" y="3226"/>
                  <a:pt x="147906" y="2679"/>
                </a:cubicBezTo>
                <a:cubicBezTo>
                  <a:pt x="144221" y="2046"/>
                  <a:pt x="141399" y="7373"/>
                  <a:pt x="137419" y="5861"/>
                </a:cubicBezTo>
                <a:cubicBezTo>
                  <a:pt x="133554" y="4393"/>
                  <a:pt x="129458" y="4601"/>
                  <a:pt x="126255" y="10590"/>
                </a:cubicBezTo>
                <a:cubicBezTo>
                  <a:pt x="125405" y="12181"/>
                  <a:pt x="123289" y="12224"/>
                  <a:pt x="121749" y="12260"/>
                </a:cubicBezTo>
                <a:cubicBezTo>
                  <a:pt x="118510" y="12340"/>
                  <a:pt x="115206" y="12541"/>
                  <a:pt x="112046" y="11569"/>
                </a:cubicBezTo>
                <a:cubicBezTo>
                  <a:pt x="108944" y="10612"/>
                  <a:pt x="106813" y="13851"/>
                  <a:pt x="104236" y="15053"/>
                </a:cubicBezTo>
                <a:cubicBezTo>
                  <a:pt x="103927" y="16565"/>
                  <a:pt x="103732" y="18523"/>
                  <a:pt x="102415" y="17724"/>
                </a:cubicBezTo>
                <a:cubicBezTo>
                  <a:pt x="102034" y="17493"/>
                  <a:pt x="101904" y="16083"/>
                  <a:pt x="101710" y="14996"/>
                </a:cubicBezTo>
                <a:cubicBezTo>
                  <a:pt x="96153" y="17724"/>
                  <a:pt x="90812" y="21942"/>
                  <a:pt x="84831" y="21690"/>
                </a:cubicBezTo>
                <a:cubicBezTo>
                  <a:pt x="84118" y="21661"/>
                  <a:pt x="83190" y="22100"/>
                  <a:pt x="82722" y="22914"/>
                </a:cubicBezTo>
                <a:cubicBezTo>
                  <a:pt x="82247" y="23734"/>
                  <a:pt x="82016" y="25311"/>
                  <a:pt x="82052" y="26527"/>
                </a:cubicBezTo>
                <a:cubicBezTo>
                  <a:pt x="82110" y="28334"/>
                  <a:pt x="82772" y="28960"/>
                  <a:pt x="83478" y="28197"/>
                </a:cubicBezTo>
                <a:cubicBezTo>
                  <a:pt x="84939" y="26614"/>
                  <a:pt x="86314" y="25196"/>
                  <a:pt x="86609" y="29853"/>
                </a:cubicBezTo>
                <a:cubicBezTo>
                  <a:pt x="86652" y="30515"/>
                  <a:pt x="86630" y="31357"/>
                  <a:pt x="86861" y="31796"/>
                </a:cubicBezTo>
                <a:cubicBezTo>
                  <a:pt x="87321" y="32675"/>
                  <a:pt x="95333" y="37742"/>
                  <a:pt x="96045" y="37138"/>
                </a:cubicBezTo>
                <a:cubicBezTo>
                  <a:pt x="97420" y="35964"/>
                  <a:pt x="98147" y="36259"/>
                  <a:pt x="98161" y="38815"/>
                </a:cubicBezTo>
                <a:cubicBezTo>
                  <a:pt x="98169" y="39974"/>
                  <a:pt x="97665" y="42054"/>
                  <a:pt x="97247" y="42169"/>
                </a:cubicBezTo>
                <a:cubicBezTo>
                  <a:pt x="94210" y="42983"/>
                  <a:pt x="92864" y="44559"/>
                  <a:pt x="95390" y="49454"/>
                </a:cubicBezTo>
                <a:cubicBezTo>
                  <a:pt x="95750" y="50159"/>
                  <a:pt x="95635" y="52254"/>
                  <a:pt x="95275" y="53219"/>
                </a:cubicBezTo>
                <a:cubicBezTo>
                  <a:pt x="94080" y="56458"/>
                  <a:pt x="93296" y="53132"/>
                  <a:pt x="92619" y="52232"/>
                </a:cubicBezTo>
                <a:cubicBezTo>
                  <a:pt x="91503" y="50750"/>
                  <a:pt x="90308" y="50562"/>
                  <a:pt x="89351" y="51649"/>
                </a:cubicBezTo>
                <a:cubicBezTo>
                  <a:pt x="87717" y="53499"/>
                  <a:pt x="86040" y="55464"/>
                  <a:pt x="85479" y="59100"/>
                </a:cubicBezTo>
                <a:cubicBezTo>
                  <a:pt x="84744" y="63850"/>
                  <a:pt x="82340" y="62065"/>
                  <a:pt x="80526" y="62555"/>
                </a:cubicBezTo>
                <a:cubicBezTo>
                  <a:pt x="77885" y="67349"/>
                  <a:pt x="77021" y="67370"/>
                  <a:pt x="75740" y="62979"/>
                </a:cubicBezTo>
                <a:cubicBezTo>
                  <a:pt x="75409" y="61842"/>
                  <a:pt x="75481" y="60345"/>
                  <a:pt x="75128" y="59244"/>
                </a:cubicBezTo>
                <a:cubicBezTo>
                  <a:pt x="74646" y="57754"/>
                  <a:pt x="72371" y="57293"/>
                  <a:pt x="71982" y="58610"/>
                </a:cubicBezTo>
                <a:cubicBezTo>
                  <a:pt x="71752" y="59380"/>
                  <a:pt x="71975" y="60892"/>
                  <a:pt x="72299" y="61713"/>
                </a:cubicBezTo>
                <a:cubicBezTo>
                  <a:pt x="72911" y="63224"/>
                  <a:pt x="73033" y="64801"/>
                  <a:pt x="72285" y="64865"/>
                </a:cubicBezTo>
                <a:cubicBezTo>
                  <a:pt x="68383" y="65233"/>
                  <a:pt x="66519" y="71963"/>
                  <a:pt x="62891" y="73165"/>
                </a:cubicBezTo>
                <a:cubicBezTo>
                  <a:pt x="59948" y="74137"/>
                  <a:pt x="62625" y="77570"/>
                  <a:pt x="62265" y="78499"/>
                </a:cubicBezTo>
                <a:cubicBezTo>
                  <a:pt x="60782" y="82321"/>
                  <a:pt x="61509" y="85395"/>
                  <a:pt x="62359" y="88980"/>
                </a:cubicBezTo>
                <a:cubicBezTo>
                  <a:pt x="62863" y="91096"/>
                  <a:pt x="61740" y="93392"/>
                  <a:pt x="60603" y="93284"/>
                </a:cubicBezTo>
                <a:cubicBezTo>
                  <a:pt x="54204" y="92680"/>
                  <a:pt x="52073" y="98165"/>
                  <a:pt x="52152" y="108264"/>
                </a:cubicBezTo>
                <a:cubicBezTo>
                  <a:pt x="52188" y="113224"/>
                  <a:pt x="49525" y="115066"/>
                  <a:pt x="45775" y="111294"/>
                </a:cubicBezTo>
                <a:cubicBezTo>
                  <a:pt x="43551" y="109056"/>
                  <a:pt x="42442" y="110431"/>
                  <a:pt x="40830" y="111590"/>
                </a:cubicBezTo>
                <a:cubicBezTo>
                  <a:pt x="39038" y="107702"/>
                  <a:pt x="37540" y="109689"/>
                  <a:pt x="36122" y="112317"/>
                </a:cubicBezTo>
                <a:cubicBezTo>
                  <a:pt x="34330" y="115642"/>
                  <a:pt x="32962" y="114095"/>
                  <a:pt x="31177" y="111877"/>
                </a:cubicBezTo>
                <a:cubicBezTo>
                  <a:pt x="29759" y="110114"/>
                  <a:pt x="28097" y="111863"/>
                  <a:pt x="27715" y="114987"/>
                </a:cubicBezTo>
                <a:cubicBezTo>
                  <a:pt x="27399" y="117586"/>
                  <a:pt x="27845" y="120422"/>
                  <a:pt x="26520" y="122653"/>
                </a:cubicBezTo>
                <a:cubicBezTo>
                  <a:pt x="24260" y="126476"/>
                  <a:pt x="20892" y="129895"/>
                  <a:pt x="20157" y="134487"/>
                </a:cubicBezTo>
                <a:cubicBezTo>
                  <a:pt x="19121" y="140973"/>
                  <a:pt x="24023" y="144032"/>
                  <a:pt x="25599" y="149417"/>
                </a:cubicBezTo>
                <a:cubicBezTo>
                  <a:pt x="25779" y="150021"/>
                  <a:pt x="26160" y="150583"/>
                  <a:pt x="26175" y="151187"/>
                </a:cubicBezTo>
                <a:cubicBezTo>
                  <a:pt x="26276" y="154628"/>
                  <a:pt x="26247" y="158047"/>
                  <a:pt x="24505" y="160581"/>
                </a:cubicBezTo>
                <a:cubicBezTo>
                  <a:pt x="23317" y="162302"/>
                  <a:pt x="22338" y="164914"/>
                  <a:pt x="20460" y="163871"/>
                </a:cubicBezTo>
                <a:cubicBezTo>
                  <a:pt x="19805" y="163511"/>
                  <a:pt x="18948" y="162395"/>
                  <a:pt x="18833" y="161416"/>
                </a:cubicBezTo>
                <a:cubicBezTo>
                  <a:pt x="18531" y="158810"/>
                  <a:pt x="18221" y="156457"/>
                  <a:pt x="16587" y="155571"/>
                </a:cubicBezTo>
                <a:cubicBezTo>
                  <a:pt x="17372" y="153404"/>
                  <a:pt x="18423" y="151346"/>
                  <a:pt x="18783" y="148992"/>
                </a:cubicBezTo>
                <a:cubicBezTo>
                  <a:pt x="19013" y="147480"/>
                  <a:pt x="18308" y="145256"/>
                  <a:pt x="17667" y="143809"/>
                </a:cubicBezTo>
                <a:cubicBezTo>
                  <a:pt x="17386" y="143183"/>
                  <a:pt x="16019" y="143190"/>
                  <a:pt x="15472" y="143780"/>
                </a:cubicBezTo>
                <a:cubicBezTo>
                  <a:pt x="11549" y="148042"/>
                  <a:pt x="9857" y="154750"/>
                  <a:pt x="8835" y="162093"/>
                </a:cubicBezTo>
                <a:cubicBezTo>
                  <a:pt x="8533" y="164281"/>
                  <a:pt x="9051" y="166563"/>
                  <a:pt x="10152" y="167096"/>
                </a:cubicBezTo>
                <a:cubicBezTo>
                  <a:pt x="12549" y="168254"/>
                  <a:pt x="13802" y="169320"/>
                  <a:pt x="11412" y="173200"/>
                </a:cubicBezTo>
                <a:cubicBezTo>
                  <a:pt x="10303" y="175006"/>
                  <a:pt x="9418" y="177238"/>
                  <a:pt x="8504" y="179369"/>
                </a:cubicBezTo>
                <a:cubicBezTo>
                  <a:pt x="8310" y="179822"/>
                  <a:pt x="8346" y="180715"/>
                  <a:pt x="8446" y="181319"/>
                </a:cubicBezTo>
                <a:cubicBezTo>
                  <a:pt x="8554" y="181931"/>
                  <a:pt x="8886" y="182435"/>
                  <a:pt x="9123" y="182989"/>
                </a:cubicBezTo>
                <a:cubicBezTo>
                  <a:pt x="12340" y="177994"/>
                  <a:pt x="16890" y="182399"/>
                  <a:pt x="20229" y="178411"/>
                </a:cubicBezTo>
                <a:cubicBezTo>
                  <a:pt x="20467" y="178131"/>
                  <a:pt x="20524" y="177439"/>
                  <a:pt x="20632" y="176842"/>
                </a:cubicBezTo>
                <a:cubicBezTo>
                  <a:pt x="20992" y="176828"/>
                  <a:pt x="21359" y="176748"/>
                  <a:pt x="21705" y="176864"/>
                </a:cubicBezTo>
                <a:cubicBezTo>
                  <a:pt x="25124" y="177943"/>
                  <a:pt x="24872" y="177807"/>
                  <a:pt x="24253" y="180715"/>
                </a:cubicBezTo>
                <a:cubicBezTo>
                  <a:pt x="22518" y="188870"/>
                  <a:pt x="18516" y="193542"/>
                  <a:pt x="14989" y="198991"/>
                </a:cubicBezTo>
                <a:cubicBezTo>
                  <a:pt x="13845" y="200755"/>
                  <a:pt x="12412" y="202086"/>
                  <a:pt x="12297" y="205318"/>
                </a:cubicBezTo>
                <a:cubicBezTo>
                  <a:pt x="11995" y="213935"/>
                  <a:pt x="8734" y="218196"/>
                  <a:pt x="4257" y="220708"/>
                </a:cubicBezTo>
                <a:cubicBezTo>
                  <a:pt x="3178" y="221313"/>
                  <a:pt x="2119" y="222400"/>
                  <a:pt x="1248" y="223653"/>
                </a:cubicBezTo>
                <a:cubicBezTo>
                  <a:pt x="471" y="224768"/>
                  <a:pt x="-961" y="226086"/>
                  <a:pt x="421" y="228339"/>
                </a:cubicBezTo>
                <a:cubicBezTo>
                  <a:pt x="1234" y="229663"/>
                  <a:pt x="2213" y="231628"/>
                  <a:pt x="3120" y="231635"/>
                </a:cubicBezTo>
                <a:cubicBezTo>
                  <a:pt x="4610" y="231657"/>
                  <a:pt x="6078" y="229922"/>
                  <a:pt x="7604" y="229634"/>
                </a:cubicBezTo>
                <a:cubicBezTo>
                  <a:pt x="10555" y="229080"/>
                  <a:pt x="12024" y="231981"/>
                  <a:pt x="11261" y="237106"/>
                </a:cubicBezTo>
                <a:cubicBezTo>
                  <a:pt x="10894" y="239568"/>
                  <a:pt x="8979" y="242030"/>
                  <a:pt x="9231" y="243937"/>
                </a:cubicBezTo>
                <a:cubicBezTo>
                  <a:pt x="9641" y="247076"/>
                  <a:pt x="11052" y="249782"/>
                  <a:pt x="10814" y="253468"/>
                </a:cubicBezTo>
                <a:cubicBezTo>
                  <a:pt x="10555" y="257463"/>
                  <a:pt x="9368" y="262271"/>
                  <a:pt x="11095" y="265316"/>
                </a:cubicBezTo>
                <a:cubicBezTo>
                  <a:pt x="13269" y="269146"/>
                  <a:pt x="9663" y="272284"/>
                  <a:pt x="11433" y="275891"/>
                </a:cubicBezTo>
                <a:cubicBezTo>
                  <a:pt x="13024" y="279137"/>
                  <a:pt x="11952" y="283463"/>
                  <a:pt x="12067" y="287350"/>
                </a:cubicBezTo>
                <a:cubicBezTo>
                  <a:pt x="12729" y="286990"/>
                  <a:pt x="13579" y="286818"/>
                  <a:pt x="13859" y="286047"/>
                </a:cubicBezTo>
                <a:cubicBezTo>
                  <a:pt x="15112" y="282650"/>
                  <a:pt x="16127" y="279000"/>
                  <a:pt x="17300" y="275509"/>
                </a:cubicBezTo>
                <a:cubicBezTo>
                  <a:pt x="17660" y="274444"/>
                  <a:pt x="18221" y="273573"/>
                  <a:pt x="18689" y="272608"/>
                </a:cubicBezTo>
                <a:cubicBezTo>
                  <a:pt x="19013" y="274458"/>
                  <a:pt x="19430" y="276279"/>
                  <a:pt x="19618" y="278165"/>
                </a:cubicBezTo>
                <a:cubicBezTo>
                  <a:pt x="19747" y="279482"/>
                  <a:pt x="19474" y="280893"/>
                  <a:pt x="19495" y="282254"/>
                </a:cubicBezTo>
                <a:cubicBezTo>
                  <a:pt x="19589" y="287444"/>
                  <a:pt x="19992" y="288207"/>
                  <a:pt x="22871" y="288444"/>
                </a:cubicBezTo>
                <a:cubicBezTo>
                  <a:pt x="25239" y="288639"/>
                  <a:pt x="27600" y="289445"/>
                  <a:pt x="29709" y="286184"/>
                </a:cubicBezTo>
                <a:cubicBezTo>
                  <a:pt x="30976" y="284233"/>
                  <a:pt x="32228" y="280915"/>
                  <a:pt x="34690" y="284075"/>
                </a:cubicBezTo>
                <a:cubicBezTo>
                  <a:pt x="36180" y="285990"/>
                  <a:pt x="38469" y="286026"/>
                  <a:pt x="40103" y="287732"/>
                </a:cubicBezTo>
                <a:cubicBezTo>
                  <a:pt x="40808" y="288473"/>
                  <a:pt x="41024" y="291302"/>
                  <a:pt x="40995" y="293166"/>
                </a:cubicBezTo>
                <a:cubicBezTo>
                  <a:pt x="40902" y="300005"/>
                  <a:pt x="39865" y="307081"/>
                  <a:pt x="40607" y="313602"/>
                </a:cubicBezTo>
                <a:cubicBezTo>
                  <a:pt x="41406" y="320628"/>
                  <a:pt x="42018" y="327963"/>
                  <a:pt x="44076" y="334650"/>
                </a:cubicBezTo>
                <a:cubicBezTo>
                  <a:pt x="44875" y="337249"/>
                  <a:pt x="44227" y="341129"/>
                  <a:pt x="44191" y="344469"/>
                </a:cubicBezTo>
                <a:cubicBezTo>
                  <a:pt x="43428" y="344476"/>
                  <a:pt x="42665" y="344512"/>
                  <a:pt x="41910" y="344483"/>
                </a:cubicBezTo>
                <a:cubicBezTo>
                  <a:pt x="37800" y="344332"/>
                  <a:pt x="37807" y="344325"/>
                  <a:pt x="36792" y="351473"/>
                </a:cubicBezTo>
                <a:cubicBezTo>
                  <a:pt x="36194" y="355698"/>
                  <a:pt x="35791" y="355993"/>
                  <a:pt x="34013" y="353380"/>
                </a:cubicBezTo>
                <a:cubicBezTo>
                  <a:pt x="32797" y="351602"/>
                  <a:pt x="31782" y="349212"/>
                  <a:pt x="30393" y="348104"/>
                </a:cubicBezTo>
                <a:cubicBezTo>
                  <a:pt x="29666" y="347521"/>
                  <a:pt x="27730" y="348622"/>
                  <a:pt x="27377" y="349824"/>
                </a:cubicBezTo>
                <a:cubicBezTo>
                  <a:pt x="26182" y="353920"/>
                  <a:pt x="27514" y="360420"/>
                  <a:pt x="29529" y="362407"/>
                </a:cubicBezTo>
                <a:cubicBezTo>
                  <a:pt x="32164" y="364998"/>
                  <a:pt x="35036" y="364322"/>
                  <a:pt x="37850" y="364343"/>
                </a:cubicBezTo>
                <a:cubicBezTo>
                  <a:pt x="37735" y="364501"/>
                  <a:pt x="37627" y="364739"/>
                  <a:pt x="37533" y="365171"/>
                </a:cubicBezTo>
                <a:cubicBezTo>
                  <a:pt x="37440" y="365610"/>
                  <a:pt x="37411" y="366092"/>
                  <a:pt x="37382" y="366560"/>
                </a:cubicBezTo>
                <a:cubicBezTo>
                  <a:pt x="37260" y="368345"/>
                  <a:pt x="37843" y="369368"/>
                  <a:pt x="38750" y="369735"/>
                </a:cubicBezTo>
                <a:cubicBezTo>
                  <a:pt x="40175" y="370310"/>
                  <a:pt x="40808" y="369044"/>
                  <a:pt x="40916" y="366783"/>
                </a:cubicBezTo>
                <a:cubicBezTo>
                  <a:pt x="40218" y="366164"/>
                  <a:pt x="39469" y="365646"/>
                  <a:pt x="38865" y="364818"/>
                </a:cubicBezTo>
                <a:cubicBezTo>
                  <a:pt x="38714" y="364609"/>
                  <a:pt x="38584" y="364466"/>
                  <a:pt x="38462" y="364350"/>
                </a:cubicBezTo>
                <a:cubicBezTo>
                  <a:pt x="38606" y="364358"/>
                  <a:pt x="38750" y="364343"/>
                  <a:pt x="38886" y="364358"/>
                </a:cubicBezTo>
                <a:cubicBezTo>
                  <a:pt x="40916" y="364552"/>
                  <a:pt x="40780" y="360636"/>
                  <a:pt x="41758" y="358944"/>
                </a:cubicBezTo>
                <a:cubicBezTo>
                  <a:pt x="42003" y="358520"/>
                  <a:pt x="42370" y="358196"/>
                  <a:pt x="42781" y="357922"/>
                </a:cubicBezTo>
                <a:cubicBezTo>
                  <a:pt x="41816" y="360578"/>
                  <a:pt x="40664" y="363119"/>
                  <a:pt x="41082" y="366625"/>
                </a:cubicBezTo>
                <a:cubicBezTo>
                  <a:pt x="44299" y="366431"/>
                  <a:pt x="47344" y="366510"/>
                  <a:pt x="46955" y="374586"/>
                </a:cubicBezTo>
                <a:cubicBezTo>
                  <a:pt x="46926" y="375162"/>
                  <a:pt x="48467" y="375932"/>
                  <a:pt x="49266" y="376652"/>
                </a:cubicBezTo>
                <a:cubicBezTo>
                  <a:pt x="50187" y="377494"/>
                  <a:pt x="50547" y="378941"/>
                  <a:pt x="50309" y="380582"/>
                </a:cubicBezTo>
                <a:cubicBezTo>
                  <a:pt x="50065" y="382346"/>
                  <a:pt x="49064" y="383404"/>
                  <a:pt x="48251" y="382684"/>
                </a:cubicBezTo>
                <a:cubicBezTo>
                  <a:pt x="46567" y="381202"/>
                  <a:pt x="45321" y="380547"/>
                  <a:pt x="43435" y="382684"/>
                </a:cubicBezTo>
                <a:cubicBezTo>
                  <a:pt x="41974" y="384347"/>
                  <a:pt x="39937" y="386737"/>
                  <a:pt x="37850" y="383930"/>
                </a:cubicBezTo>
                <a:cubicBezTo>
                  <a:pt x="34784" y="388011"/>
                  <a:pt x="31206" y="385866"/>
                  <a:pt x="27852" y="386262"/>
                </a:cubicBezTo>
                <a:cubicBezTo>
                  <a:pt x="24836" y="386615"/>
                  <a:pt x="24778" y="386413"/>
                  <a:pt x="25218" y="393388"/>
                </a:cubicBezTo>
                <a:cubicBezTo>
                  <a:pt x="25275" y="394317"/>
                  <a:pt x="25570" y="395044"/>
                  <a:pt x="24944" y="396008"/>
                </a:cubicBezTo>
                <a:cubicBezTo>
                  <a:pt x="24246" y="397095"/>
                  <a:pt x="23562" y="398233"/>
                  <a:pt x="22972" y="399485"/>
                </a:cubicBezTo>
                <a:cubicBezTo>
                  <a:pt x="21669" y="402242"/>
                  <a:pt x="21849" y="403696"/>
                  <a:pt x="23641" y="405669"/>
                </a:cubicBezTo>
                <a:cubicBezTo>
                  <a:pt x="26283" y="408584"/>
                  <a:pt x="26391" y="410160"/>
                  <a:pt x="24138" y="413659"/>
                </a:cubicBezTo>
                <a:cubicBezTo>
                  <a:pt x="23692" y="414350"/>
                  <a:pt x="23137" y="415084"/>
                  <a:pt x="22583" y="415235"/>
                </a:cubicBezTo>
                <a:cubicBezTo>
                  <a:pt x="22036" y="415386"/>
                  <a:pt x="21431" y="414818"/>
                  <a:pt x="20848" y="414558"/>
                </a:cubicBezTo>
                <a:cubicBezTo>
                  <a:pt x="20985" y="413702"/>
                  <a:pt x="21072" y="412809"/>
                  <a:pt x="21266" y="411989"/>
                </a:cubicBezTo>
                <a:cubicBezTo>
                  <a:pt x="21374" y="411506"/>
                  <a:pt x="21835" y="410808"/>
                  <a:pt x="21806" y="410758"/>
                </a:cubicBezTo>
                <a:cubicBezTo>
                  <a:pt x="20956" y="409232"/>
                  <a:pt x="20064" y="407770"/>
                  <a:pt x="19178" y="406302"/>
                </a:cubicBezTo>
                <a:cubicBezTo>
                  <a:pt x="18833" y="407670"/>
                  <a:pt x="18581" y="409153"/>
                  <a:pt x="18113" y="410391"/>
                </a:cubicBezTo>
                <a:cubicBezTo>
                  <a:pt x="17170" y="412867"/>
                  <a:pt x="15716" y="412514"/>
                  <a:pt x="14593" y="409685"/>
                </a:cubicBezTo>
                <a:cubicBezTo>
                  <a:pt x="14104" y="408440"/>
                  <a:pt x="13751" y="406676"/>
                  <a:pt x="13060" y="406115"/>
                </a:cubicBezTo>
                <a:cubicBezTo>
                  <a:pt x="12290" y="405481"/>
                  <a:pt x="11153" y="405553"/>
                  <a:pt x="10296" y="406000"/>
                </a:cubicBezTo>
                <a:cubicBezTo>
                  <a:pt x="8043" y="407173"/>
                  <a:pt x="6834" y="410635"/>
                  <a:pt x="6971" y="414522"/>
                </a:cubicBezTo>
                <a:cubicBezTo>
                  <a:pt x="7093" y="418021"/>
                  <a:pt x="8418" y="418316"/>
                  <a:pt x="10073" y="419014"/>
                </a:cubicBezTo>
                <a:cubicBezTo>
                  <a:pt x="13830" y="420591"/>
                  <a:pt x="17465" y="424773"/>
                  <a:pt x="21280" y="419388"/>
                </a:cubicBezTo>
                <a:cubicBezTo>
                  <a:pt x="23202" y="422901"/>
                  <a:pt x="25102" y="421670"/>
                  <a:pt x="27024" y="419374"/>
                </a:cubicBezTo>
                <a:cubicBezTo>
                  <a:pt x="27046" y="419345"/>
                  <a:pt x="27550" y="420108"/>
                  <a:pt x="27586" y="420562"/>
                </a:cubicBezTo>
                <a:cubicBezTo>
                  <a:pt x="28147" y="426709"/>
                  <a:pt x="29803" y="425212"/>
                  <a:pt x="32171" y="423196"/>
                </a:cubicBezTo>
                <a:cubicBezTo>
                  <a:pt x="33049" y="422448"/>
                  <a:pt x="34820" y="424730"/>
                  <a:pt x="36158" y="425709"/>
                </a:cubicBezTo>
                <a:cubicBezTo>
                  <a:pt x="36425" y="425903"/>
                  <a:pt x="36612" y="426443"/>
                  <a:pt x="36835" y="426817"/>
                </a:cubicBezTo>
                <a:cubicBezTo>
                  <a:pt x="36619" y="427170"/>
                  <a:pt x="36432" y="427717"/>
                  <a:pt x="36180" y="427854"/>
                </a:cubicBezTo>
                <a:cubicBezTo>
                  <a:pt x="34208" y="428890"/>
                  <a:pt x="32228" y="429848"/>
                  <a:pt x="30249" y="430827"/>
                </a:cubicBezTo>
                <a:cubicBezTo>
                  <a:pt x="28212" y="427019"/>
                  <a:pt x="25448" y="428221"/>
                  <a:pt x="23152" y="428775"/>
                </a:cubicBezTo>
                <a:cubicBezTo>
                  <a:pt x="20337" y="429452"/>
                  <a:pt x="18516" y="426220"/>
                  <a:pt x="16155" y="425514"/>
                </a:cubicBezTo>
                <a:cubicBezTo>
                  <a:pt x="15817" y="425413"/>
                  <a:pt x="15364" y="426515"/>
                  <a:pt x="14961" y="427062"/>
                </a:cubicBezTo>
                <a:cubicBezTo>
                  <a:pt x="16429" y="429437"/>
                  <a:pt x="15752" y="431366"/>
                  <a:pt x="14752" y="433691"/>
                </a:cubicBezTo>
                <a:cubicBezTo>
                  <a:pt x="14305" y="434728"/>
                  <a:pt x="14529" y="436837"/>
                  <a:pt x="15536" y="437759"/>
                </a:cubicBezTo>
                <a:cubicBezTo>
                  <a:pt x="15795" y="437989"/>
                  <a:pt x="16119" y="438054"/>
                  <a:pt x="16414" y="438097"/>
                </a:cubicBezTo>
                <a:cubicBezTo>
                  <a:pt x="17041" y="438176"/>
                  <a:pt x="17696" y="438010"/>
                  <a:pt x="18293" y="438284"/>
                </a:cubicBezTo>
                <a:cubicBezTo>
                  <a:pt x="18855" y="438536"/>
                  <a:pt x="19344" y="439220"/>
                  <a:pt x="19862" y="439716"/>
                </a:cubicBezTo>
                <a:cubicBezTo>
                  <a:pt x="19430" y="440314"/>
                  <a:pt x="19035" y="441314"/>
                  <a:pt x="18559" y="441430"/>
                </a:cubicBezTo>
                <a:cubicBezTo>
                  <a:pt x="17012" y="441811"/>
                  <a:pt x="16321" y="443352"/>
                  <a:pt x="16623" y="445749"/>
                </a:cubicBezTo>
                <a:cubicBezTo>
                  <a:pt x="16832" y="447368"/>
                  <a:pt x="17804" y="447901"/>
                  <a:pt x="18804" y="447872"/>
                </a:cubicBezTo>
                <a:cubicBezTo>
                  <a:pt x="19747" y="447843"/>
                  <a:pt x="20690" y="448030"/>
                  <a:pt x="21633" y="447987"/>
                </a:cubicBezTo>
                <a:cubicBezTo>
                  <a:pt x="22562" y="447944"/>
                  <a:pt x="23418" y="448203"/>
                  <a:pt x="23375" y="450075"/>
                </a:cubicBezTo>
                <a:cubicBezTo>
                  <a:pt x="23368" y="450528"/>
                  <a:pt x="22382" y="450953"/>
                  <a:pt x="21827" y="451320"/>
                </a:cubicBezTo>
                <a:cubicBezTo>
                  <a:pt x="20935" y="451903"/>
                  <a:pt x="20150" y="452508"/>
                  <a:pt x="21129" y="454343"/>
                </a:cubicBezTo>
                <a:cubicBezTo>
                  <a:pt x="22461" y="456841"/>
                  <a:pt x="23864" y="459123"/>
                  <a:pt x="25851" y="456114"/>
                </a:cubicBezTo>
                <a:cubicBezTo>
                  <a:pt x="26463" y="455193"/>
                  <a:pt x="26916" y="454768"/>
                  <a:pt x="27362" y="455632"/>
                </a:cubicBezTo>
                <a:cubicBezTo>
                  <a:pt x="28838" y="458490"/>
                  <a:pt x="30810" y="457619"/>
                  <a:pt x="32639" y="457777"/>
                </a:cubicBezTo>
                <a:cubicBezTo>
                  <a:pt x="33949" y="457892"/>
                  <a:pt x="35115" y="458360"/>
                  <a:pt x="35295" y="461095"/>
                </a:cubicBezTo>
                <a:cubicBezTo>
                  <a:pt x="35439" y="463233"/>
                  <a:pt x="35691" y="466170"/>
                  <a:pt x="34409" y="466847"/>
                </a:cubicBezTo>
                <a:cubicBezTo>
                  <a:pt x="31264" y="468502"/>
                  <a:pt x="30976" y="473383"/>
                  <a:pt x="29767" y="477270"/>
                </a:cubicBezTo>
                <a:cubicBezTo>
                  <a:pt x="30515" y="477947"/>
                  <a:pt x="31278" y="478558"/>
                  <a:pt x="31976" y="479357"/>
                </a:cubicBezTo>
                <a:cubicBezTo>
                  <a:pt x="32595" y="480063"/>
                  <a:pt x="33157" y="479919"/>
                  <a:pt x="33272" y="478443"/>
                </a:cubicBezTo>
                <a:cubicBezTo>
                  <a:pt x="33546" y="474923"/>
                  <a:pt x="34208" y="473563"/>
                  <a:pt x="36000" y="476449"/>
                </a:cubicBezTo>
                <a:cubicBezTo>
                  <a:pt x="37181" y="474938"/>
                  <a:pt x="38354" y="473412"/>
                  <a:pt x="39549" y="471929"/>
                </a:cubicBezTo>
                <a:cubicBezTo>
                  <a:pt x="39765" y="471662"/>
                  <a:pt x="40045" y="471569"/>
                  <a:pt x="40297" y="471396"/>
                </a:cubicBezTo>
                <a:cubicBezTo>
                  <a:pt x="40492" y="472361"/>
                  <a:pt x="40988" y="473520"/>
                  <a:pt x="40823" y="474247"/>
                </a:cubicBezTo>
                <a:cubicBezTo>
                  <a:pt x="40175" y="477155"/>
                  <a:pt x="39433" y="480034"/>
                  <a:pt x="38519" y="482719"/>
                </a:cubicBezTo>
                <a:cubicBezTo>
                  <a:pt x="37483" y="485793"/>
                  <a:pt x="36302" y="487088"/>
                  <a:pt x="34193" y="484252"/>
                </a:cubicBezTo>
                <a:cubicBezTo>
                  <a:pt x="33157" y="482856"/>
                  <a:pt x="30875" y="482661"/>
                  <a:pt x="30033" y="485346"/>
                </a:cubicBezTo>
                <a:cubicBezTo>
                  <a:pt x="29032" y="488535"/>
                  <a:pt x="31041" y="488967"/>
                  <a:pt x="32092" y="490702"/>
                </a:cubicBezTo>
                <a:cubicBezTo>
                  <a:pt x="34179" y="494143"/>
                  <a:pt x="35561" y="498858"/>
                  <a:pt x="37209" y="503083"/>
                </a:cubicBezTo>
                <a:cubicBezTo>
                  <a:pt x="38419" y="503169"/>
                  <a:pt x="39628" y="503256"/>
                  <a:pt x="40844" y="503349"/>
                </a:cubicBezTo>
                <a:cubicBezTo>
                  <a:pt x="40463" y="504631"/>
                  <a:pt x="40002" y="505869"/>
                  <a:pt x="39779" y="507229"/>
                </a:cubicBezTo>
                <a:cubicBezTo>
                  <a:pt x="39167" y="511001"/>
                  <a:pt x="41240" y="509310"/>
                  <a:pt x="42025" y="510202"/>
                </a:cubicBezTo>
                <a:cubicBezTo>
                  <a:pt x="43284" y="511649"/>
                  <a:pt x="44753" y="512570"/>
                  <a:pt x="46020" y="514003"/>
                </a:cubicBezTo>
                <a:cubicBezTo>
                  <a:pt x="46380" y="514413"/>
                  <a:pt x="46545" y="515889"/>
                  <a:pt x="46451" y="516781"/>
                </a:cubicBezTo>
                <a:cubicBezTo>
                  <a:pt x="46365" y="517681"/>
                  <a:pt x="45897" y="518545"/>
                  <a:pt x="45501" y="519258"/>
                </a:cubicBezTo>
                <a:cubicBezTo>
                  <a:pt x="45343" y="519538"/>
                  <a:pt x="44904" y="519373"/>
                  <a:pt x="44594" y="519409"/>
                </a:cubicBezTo>
                <a:cubicBezTo>
                  <a:pt x="43371" y="519553"/>
                  <a:pt x="41802" y="519214"/>
                  <a:pt x="41283" y="521359"/>
                </a:cubicBezTo>
                <a:cubicBezTo>
                  <a:pt x="40578" y="524304"/>
                  <a:pt x="42010" y="526247"/>
                  <a:pt x="43176" y="527975"/>
                </a:cubicBezTo>
                <a:cubicBezTo>
                  <a:pt x="44321" y="529673"/>
                  <a:pt x="45221" y="531732"/>
                  <a:pt x="46876" y="532574"/>
                </a:cubicBezTo>
                <a:cubicBezTo>
                  <a:pt x="49367" y="533834"/>
                  <a:pt x="50677" y="537808"/>
                  <a:pt x="52253" y="541068"/>
                </a:cubicBezTo>
                <a:cubicBezTo>
                  <a:pt x="51576" y="546813"/>
                  <a:pt x="53944" y="549944"/>
                  <a:pt x="55974" y="553118"/>
                </a:cubicBezTo>
                <a:cubicBezTo>
                  <a:pt x="57781" y="555947"/>
                  <a:pt x="58436" y="559266"/>
                  <a:pt x="58004" y="563110"/>
                </a:cubicBezTo>
                <a:cubicBezTo>
                  <a:pt x="57306" y="569300"/>
                  <a:pt x="60092" y="573835"/>
                  <a:pt x="60466" y="579651"/>
                </a:cubicBezTo>
                <a:cubicBezTo>
                  <a:pt x="60696" y="583294"/>
                  <a:pt x="63179" y="584992"/>
                  <a:pt x="65627" y="584273"/>
                </a:cubicBezTo>
                <a:cubicBezTo>
                  <a:pt x="66685" y="579810"/>
                  <a:pt x="68621" y="575721"/>
                  <a:pt x="71054" y="575001"/>
                </a:cubicBezTo>
                <a:cubicBezTo>
                  <a:pt x="75718" y="573626"/>
                  <a:pt x="79699" y="568587"/>
                  <a:pt x="84478" y="568379"/>
                </a:cubicBezTo>
                <a:cubicBezTo>
                  <a:pt x="84557" y="569905"/>
                  <a:pt x="84456" y="571647"/>
                  <a:pt x="84903" y="572734"/>
                </a:cubicBezTo>
                <a:cubicBezTo>
                  <a:pt x="85327" y="573770"/>
                  <a:pt x="86443" y="574289"/>
                  <a:pt x="87285" y="574432"/>
                </a:cubicBezTo>
                <a:cubicBezTo>
                  <a:pt x="89150" y="574749"/>
                  <a:pt x="91043" y="574684"/>
                  <a:pt x="92921" y="574792"/>
                </a:cubicBezTo>
                <a:cubicBezTo>
                  <a:pt x="93533" y="574828"/>
                  <a:pt x="94159" y="574821"/>
                  <a:pt x="94757" y="575016"/>
                </a:cubicBezTo>
                <a:cubicBezTo>
                  <a:pt x="95030" y="575102"/>
                  <a:pt x="95246" y="575649"/>
                  <a:pt x="95491" y="575995"/>
                </a:cubicBezTo>
                <a:cubicBezTo>
                  <a:pt x="95153" y="576642"/>
                  <a:pt x="94764" y="577909"/>
                  <a:pt x="94490" y="577844"/>
                </a:cubicBezTo>
                <a:cubicBezTo>
                  <a:pt x="90639" y="576873"/>
                  <a:pt x="87415" y="580961"/>
                  <a:pt x="83758" y="581681"/>
                </a:cubicBezTo>
                <a:cubicBezTo>
                  <a:pt x="82347" y="581962"/>
                  <a:pt x="82643" y="589398"/>
                  <a:pt x="79641" y="585100"/>
                </a:cubicBezTo>
                <a:cubicBezTo>
                  <a:pt x="76834" y="588512"/>
                  <a:pt x="73703" y="590341"/>
                  <a:pt x="70341" y="591615"/>
                </a:cubicBezTo>
                <a:cubicBezTo>
                  <a:pt x="69003" y="592119"/>
                  <a:pt x="67736" y="594523"/>
                  <a:pt x="67534" y="597510"/>
                </a:cubicBezTo>
                <a:cubicBezTo>
                  <a:pt x="67462" y="598576"/>
                  <a:pt x="67628" y="599727"/>
                  <a:pt x="67462" y="600728"/>
                </a:cubicBezTo>
                <a:cubicBezTo>
                  <a:pt x="66620" y="605709"/>
                  <a:pt x="64605" y="608005"/>
                  <a:pt x="62064" y="605543"/>
                </a:cubicBezTo>
                <a:cubicBezTo>
                  <a:pt x="59228" y="602794"/>
                  <a:pt x="55622" y="606011"/>
                  <a:pt x="53246" y="601368"/>
                </a:cubicBezTo>
                <a:cubicBezTo>
                  <a:pt x="52944" y="602232"/>
                  <a:pt x="52469" y="603031"/>
                  <a:pt x="52361" y="603967"/>
                </a:cubicBezTo>
                <a:cubicBezTo>
                  <a:pt x="52152" y="605774"/>
                  <a:pt x="51591" y="606882"/>
                  <a:pt x="50576" y="607034"/>
                </a:cubicBezTo>
                <a:cubicBezTo>
                  <a:pt x="49331" y="607213"/>
                  <a:pt x="48064" y="607257"/>
                  <a:pt x="46818" y="607077"/>
                </a:cubicBezTo>
                <a:cubicBezTo>
                  <a:pt x="43400" y="606587"/>
                  <a:pt x="40463" y="606882"/>
                  <a:pt x="40758" y="614966"/>
                </a:cubicBezTo>
                <a:cubicBezTo>
                  <a:pt x="40780" y="615607"/>
                  <a:pt x="39297" y="616427"/>
                  <a:pt x="38505" y="617140"/>
                </a:cubicBezTo>
                <a:cubicBezTo>
                  <a:pt x="37720" y="617845"/>
                  <a:pt x="37555" y="618558"/>
                  <a:pt x="38059" y="619256"/>
                </a:cubicBezTo>
                <a:cubicBezTo>
                  <a:pt x="38289" y="619580"/>
                  <a:pt x="38570" y="620048"/>
                  <a:pt x="38822" y="620048"/>
                </a:cubicBezTo>
                <a:cubicBezTo>
                  <a:pt x="40031" y="620026"/>
                  <a:pt x="41312" y="620768"/>
                  <a:pt x="42399" y="619083"/>
                </a:cubicBezTo>
                <a:cubicBezTo>
                  <a:pt x="43565" y="617298"/>
                  <a:pt x="44760" y="615563"/>
                  <a:pt x="46005" y="613958"/>
                </a:cubicBezTo>
                <a:cubicBezTo>
                  <a:pt x="46754" y="612994"/>
                  <a:pt x="48308" y="614916"/>
                  <a:pt x="48510" y="617097"/>
                </a:cubicBezTo>
                <a:cubicBezTo>
                  <a:pt x="48604" y="618090"/>
                  <a:pt x="48524" y="619134"/>
                  <a:pt x="48503" y="620156"/>
                </a:cubicBezTo>
                <a:cubicBezTo>
                  <a:pt x="47200" y="621286"/>
                  <a:pt x="45890" y="622387"/>
                  <a:pt x="44602" y="623568"/>
                </a:cubicBezTo>
                <a:cubicBezTo>
                  <a:pt x="42708" y="625296"/>
                  <a:pt x="42593" y="625411"/>
                  <a:pt x="43853" y="629708"/>
                </a:cubicBezTo>
                <a:cubicBezTo>
                  <a:pt x="44429" y="631673"/>
                  <a:pt x="45307" y="634524"/>
                  <a:pt x="44083" y="635157"/>
                </a:cubicBezTo>
                <a:cubicBezTo>
                  <a:pt x="41643" y="636417"/>
                  <a:pt x="41535" y="641362"/>
                  <a:pt x="39829" y="642456"/>
                </a:cubicBezTo>
                <a:cubicBezTo>
                  <a:pt x="36288" y="644724"/>
                  <a:pt x="34373" y="648942"/>
                  <a:pt x="32991" y="654485"/>
                </a:cubicBezTo>
                <a:cubicBezTo>
                  <a:pt x="32696" y="655665"/>
                  <a:pt x="32221" y="655313"/>
                  <a:pt x="31674" y="654067"/>
                </a:cubicBezTo>
                <a:cubicBezTo>
                  <a:pt x="30242" y="650778"/>
                  <a:pt x="29702" y="650705"/>
                  <a:pt x="28529" y="653333"/>
                </a:cubicBezTo>
                <a:cubicBezTo>
                  <a:pt x="27658" y="655298"/>
                  <a:pt x="27679" y="658386"/>
                  <a:pt x="28802" y="658660"/>
                </a:cubicBezTo>
                <a:cubicBezTo>
                  <a:pt x="32185" y="659495"/>
                  <a:pt x="31667" y="663317"/>
                  <a:pt x="31329" y="666995"/>
                </a:cubicBezTo>
                <a:cubicBezTo>
                  <a:pt x="31170" y="668745"/>
                  <a:pt x="29457" y="669687"/>
                  <a:pt x="30623" y="672293"/>
                </a:cubicBezTo>
                <a:cubicBezTo>
                  <a:pt x="32171" y="675763"/>
                  <a:pt x="31537" y="678030"/>
                  <a:pt x="29004" y="678944"/>
                </a:cubicBezTo>
                <a:cubicBezTo>
                  <a:pt x="28154" y="679247"/>
                  <a:pt x="27996" y="680586"/>
                  <a:pt x="28593" y="680967"/>
                </a:cubicBezTo>
                <a:cubicBezTo>
                  <a:pt x="30458" y="682155"/>
                  <a:pt x="32178" y="683674"/>
                  <a:pt x="31530" y="687676"/>
                </a:cubicBezTo>
                <a:cubicBezTo>
                  <a:pt x="30530" y="693831"/>
                  <a:pt x="33387" y="694457"/>
                  <a:pt x="35381" y="696710"/>
                </a:cubicBezTo>
                <a:cubicBezTo>
                  <a:pt x="36576" y="698056"/>
                  <a:pt x="36972" y="696422"/>
                  <a:pt x="37720" y="695932"/>
                </a:cubicBezTo>
                <a:cubicBezTo>
                  <a:pt x="38275" y="695565"/>
                  <a:pt x="39174" y="694860"/>
                  <a:pt x="39412" y="695241"/>
                </a:cubicBezTo>
                <a:cubicBezTo>
                  <a:pt x="41348" y="698329"/>
                  <a:pt x="44234" y="697178"/>
                  <a:pt x="46106" y="699740"/>
                </a:cubicBezTo>
                <a:cubicBezTo>
                  <a:pt x="46811" y="700705"/>
                  <a:pt x="46567" y="703663"/>
                  <a:pt x="46818" y="705686"/>
                </a:cubicBezTo>
                <a:cubicBezTo>
                  <a:pt x="46876" y="706147"/>
                  <a:pt x="47207" y="706514"/>
                  <a:pt x="47409" y="706917"/>
                </a:cubicBezTo>
                <a:cubicBezTo>
                  <a:pt x="47783" y="706363"/>
                  <a:pt x="48337" y="705924"/>
                  <a:pt x="48481" y="705225"/>
                </a:cubicBezTo>
                <a:cubicBezTo>
                  <a:pt x="48683" y="704261"/>
                  <a:pt x="48510" y="703080"/>
                  <a:pt x="48618" y="702029"/>
                </a:cubicBezTo>
                <a:cubicBezTo>
                  <a:pt x="48892" y="699272"/>
                  <a:pt x="50007" y="697538"/>
                  <a:pt x="50950" y="698524"/>
                </a:cubicBezTo>
                <a:cubicBezTo>
                  <a:pt x="54096" y="701821"/>
                  <a:pt x="58004" y="701684"/>
                  <a:pt x="61020" y="705341"/>
                </a:cubicBezTo>
                <a:cubicBezTo>
                  <a:pt x="61394" y="705794"/>
                  <a:pt x="61488" y="706946"/>
                  <a:pt x="61682" y="707853"/>
                </a:cubicBezTo>
                <a:cubicBezTo>
                  <a:pt x="61164" y="708177"/>
                  <a:pt x="60574" y="708385"/>
                  <a:pt x="60264" y="709012"/>
                </a:cubicBezTo>
                <a:cubicBezTo>
                  <a:pt x="58357" y="712956"/>
                  <a:pt x="56075" y="715224"/>
                  <a:pt x="52994" y="714598"/>
                </a:cubicBezTo>
                <a:cubicBezTo>
                  <a:pt x="51612" y="714317"/>
                  <a:pt x="50612" y="715598"/>
                  <a:pt x="49777" y="717225"/>
                </a:cubicBezTo>
                <a:cubicBezTo>
                  <a:pt x="49431" y="717894"/>
                  <a:pt x="49244" y="718852"/>
                  <a:pt x="49086" y="719737"/>
                </a:cubicBezTo>
                <a:cubicBezTo>
                  <a:pt x="49064" y="719874"/>
                  <a:pt x="49568" y="720522"/>
                  <a:pt x="49834" y="720543"/>
                </a:cubicBezTo>
                <a:cubicBezTo>
                  <a:pt x="51389" y="720673"/>
                  <a:pt x="52951" y="720687"/>
                  <a:pt x="54506" y="720738"/>
                </a:cubicBezTo>
                <a:cubicBezTo>
                  <a:pt x="57630" y="720824"/>
                  <a:pt x="60754" y="720831"/>
                  <a:pt x="63878" y="721054"/>
                </a:cubicBezTo>
                <a:cubicBezTo>
                  <a:pt x="64403" y="721090"/>
                  <a:pt x="65332" y="722019"/>
                  <a:pt x="65339" y="722559"/>
                </a:cubicBezTo>
                <a:cubicBezTo>
                  <a:pt x="65360" y="724013"/>
                  <a:pt x="65209" y="725827"/>
                  <a:pt x="64698" y="726863"/>
                </a:cubicBezTo>
                <a:cubicBezTo>
                  <a:pt x="63935" y="728404"/>
                  <a:pt x="62891" y="729858"/>
                  <a:pt x="61790" y="730513"/>
                </a:cubicBezTo>
                <a:cubicBezTo>
                  <a:pt x="60178" y="731470"/>
                  <a:pt x="59271" y="733515"/>
                  <a:pt x="58263" y="735509"/>
                </a:cubicBezTo>
                <a:cubicBezTo>
                  <a:pt x="57860" y="736300"/>
                  <a:pt x="58299" y="739396"/>
                  <a:pt x="58868" y="739691"/>
                </a:cubicBezTo>
                <a:cubicBezTo>
                  <a:pt x="59444" y="739993"/>
                  <a:pt x="60041" y="740137"/>
                  <a:pt x="60624" y="740375"/>
                </a:cubicBezTo>
                <a:cubicBezTo>
                  <a:pt x="61502" y="740727"/>
                  <a:pt x="62654" y="740605"/>
                  <a:pt x="63208" y="741534"/>
                </a:cubicBezTo>
                <a:cubicBezTo>
                  <a:pt x="66296" y="746752"/>
                  <a:pt x="68088" y="739295"/>
                  <a:pt x="70622" y="739518"/>
                </a:cubicBezTo>
                <a:cubicBezTo>
                  <a:pt x="70507" y="738683"/>
                  <a:pt x="70529" y="737675"/>
                  <a:pt x="70255" y="737042"/>
                </a:cubicBezTo>
                <a:cubicBezTo>
                  <a:pt x="69701" y="735761"/>
                  <a:pt x="69017" y="734638"/>
                  <a:pt x="68340" y="733536"/>
                </a:cubicBezTo>
                <a:cubicBezTo>
                  <a:pt x="67671" y="732442"/>
                  <a:pt x="67671" y="731564"/>
                  <a:pt x="68506" y="731190"/>
                </a:cubicBezTo>
                <a:cubicBezTo>
                  <a:pt x="69067" y="730938"/>
                  <a:pt x="69852" y="730715"/>
                  <a:pt x="70262" y="731182"/>
                </a:cubicBezTo>
                <a:cubicBezTo>
                  <a:pt x="71788" y="732939"/>
                  <a:pt x="73069" y="736034"/>
                  <a:pt x="74696" y="736667"/>
                </a:cubicBezTo>
                <a:cubicBezTo>
                  <a:pt x="77086" y="737589"/>
                  <a:pt x="77993" y="732485"/>
                  <a:pt x="79900" y="730895"/>
                </a:cubicBezTo>
                <a:cubicBezTo>
                  <a:pt x="80123" y="730707"/>
                  <a:pt x="80418" y="730758"/>
                  <a:pt x="80692" y="730758"/>
                </a:cubicBezTo>
                <a:cubicBezTo>
                  <a:pt x="81131" y="735710"/>
                  <a:pt x="79763" y="739093"/>
                  <a:pt x="77122" y="740339"/>
                </a:cubicBezTo>
                <a:cubicBezTo>
                  <a:pt x="75135" y="741274"/>
                  <a:pt x="75725" y="742145"/>
                  <a:pt x="76280" y="744456"/>
                </a:cubicBezTo>
                <a:cubicBezTo>
                  <a:pt x="77194" y="748286"/>
                  <a:pt x="78353" y="750431"/>
                  <a:pt x="80973" y="750301"/>
                </a:cubicBezTo>
                <a:cubicBezTo>
                  <a:pt x="82470" y="750229"/>
                  <a:pt x="82664" y="752857"/>
                  <a:pt x="82715" y="755088"/>
                </a:cubicBezTo>
                <a:cubicBezTo>
                  <a:pt x="82736" y="756124"/>
                  <a:pt x="82758" y="757348"/>
                  <a:pt x="83074" y="758133"/>
                </a:cubicBezTo>
                <a:cubicBezTo>
                  <a:pt x="83370" y="758860"/>
                  <a:pt x="84046" y="759450"/>
                  <a:pt x="84572" y="759486"/>
                </a:cubicBezTo>
                <a:cubicBezTo>
                  <a:pt x="85090" y="759522"/>
                  <a:pt x="85817" y="759047"/>
                  <a:pt x="86134" y="758363"/>
                </a:cubicBezTo>
                <a:cubicBezTo>
                  <a:pt x="87818" y="754670"/>
                  <a:pt x="87940" y="754361"/>
                  <a:pt x="89337" y="756866"/>
                </a:cubicBezTo>
                <a:cubicBezTo>
                  <a:pt x="91446" y="760652"/>
                  <a:pt x="93583" y="761242"/>
                  <a:pt x="95980" y="758054"/>
                </a:cubicBezTo>
                <a:cubicBezTo>
                  <a:pt x="97535" y="755988"/>
                  <a:pt x="98773" y="756808"/>
                  <a:pt x="100134" y="758665"/>
                </a:cubicBezTo>
                <a:cubicBezTo>
                  <a:pt x="101494" y="760523"/>
                  <a:pt x="103135" y="760192"/>
                  <a:pt x="104553" y="758982"/>
                </a:cubicBezTo>
                <a:cubicBezTo>
                  <a:pt x="105662" y="758032"/>
                  <a:pt x="106317" y="757319"/>
                  <a:pt x="107720" y="758572"/>
                </a:cubicBezTo>
                <a:cubicBezTo>
                  <a:pt x="110988" y="761466"/>
                  <a:pt x="115033" y="758658"/>
                  <a:pt x="118416" y="762610"/>
                </a:cubicBezTo>
                <a:cubicBezTo>
                  <a:pt x="119734" y="764143"/>
                  <a:pt x="121116" y="760566"/>
                  <a:pt x="122188" y="758752"/>
                </a:cubicBezTo>
                <a:cubicBezTo>
                  <a:pt x="123527" y="756499"/>
                  <a:pt x="124794" y="755988"/>
                  <a:pt x="126204" y="758262"/>
                </a:cubicBezTo>
                <a:cubicBezTo>
                  <a:pt x="126802" y="759227"/>
                  <a:pt x="127169" y="759090"/>
                  <a:pt x="127795" y="758651"/>
                </a:cubicBezTo>
                <a:cubicBezTo>
                  <a:pt x="131337" y="756153"/>
                  <a:pt x="134871" y="754894"/>
                  <a:pt x="138326" y="759313"/>
                </a:cubicBezTo>
                <a:cubicBezTo>
                  <a:pt x="139067" y="760263"/>
                  <a:pt x="140161" y="760184"/>
                  <a:pt x="140859" y="758809"/>
                </a:cubicBezTo>
                <a:cubicBezTo>
                  <a:pt x="142198" y="756153"/>
                  <a:pt x="145409" y="757039"/>
                  <a:pt x="145365" y="751791"/>
                </a:cubicBezTo>
                <a:cubicBezTo>
                  <a:pt x="147294" y="748984"/>
                  <a:pt x="149749" y="749265"/>
                  <a:pt x="151556" y="750812"/>
                </a:cubicBezTo>
                <a:cubicBezTo>
                  <a:pt x="153981" y="752885"/>
                  <a:pt x="156803" y="754066"/>
                  <a:pt x="158610" y="758320"/>
                </a:cubicBezTo>
                <a:cubicBezTo>
                  <a:pt x="159581" y="760609"/>
                  <a:pt x="161460" y="760084"/>
                  <a:pt x="163000" y="759349"/>
                </a:cubicBezTo>
                <a:cubicBezTo>
                  <a:pt x="163576" y="759076"/>
                  <a:pt x="164030" y="758118"/>
                  <a:pt x="164591" y="757636"/>
                </a:cubicBezTo>
                <a:cubicBezTo>
                  <a:pt x="169111" y="753756"/>
                  <a:pt x="173509" y="750812"/>
                  <a:pt x="178577" y="756117"/>
                </a:cubicBezTo>
                <a:cubicBezTo>
                  <a:pt x="180153" y="757766"/>
                  <a:pt x="182910" y="757910"/>
                  <a:pt x="184796" y="755074"/>
                </a:cubicBezTo>
                <a:cubicBezTo>
                  <a:pt x="186804" y="752036"/>
                  <a:pt x="188243" y="754030"/>
                  <a:pt x="189553" y="756513"/>
                </a:cubicBezTo>
                <a:cubicBezTo>
                  <a:pt x="190712" y="758694"/>
                  <a:pt x="191562" y="759652"/>
                  <a:pt x="193347" y="757607"/>
                </a:cubicBezTo>
                <a:cubicBezTo>
                  <a:pt x="194484" y="756305"/>
                  <a:pt x="196348" y="756931"/>
                  <a:pt x="197874" y="756549"/>
                </a:cubicBezTo>
                <a:cubicBezTo>
                  <a:pt x="198450" y="756405"/>
                  <a:pt x="199033" y="755973"/>
                  <a:pt x="199530" y="755448"/>
                </a:cubicBezTo>
                <a:cubicBezTo>
                  <a:pt x="200458" y="754469"/>
                  <a:pt x="199566" y="750618"/>
                  <a:pt x="201272" y="751323"/>
                </a:cubicBezTo>
                <a:cubicBezTo>
                  <a:pt x="202344" y="751762"/>
                  <a:pt x="203122" y="754123"/>
                  <a:pt x="204115" y="755419"/>
                </a:cubicBezTo>
                <a:cubicBezTo>
                  <a:pt x="204568" y="756009"/>
                  <a:pt x="205432" y="756708"/>
                  <a:pt x="205770" y="756369"/>
                </a:cubicBezTo>
                <a:cubicBezTo>
                  <a:pt x="207678" y="754469"/>
                  <a:pt x="209484" y="754793"/>
                  <a:pt x="211413" y="756204"/>
                </a:cubicBezTo>
                <a:cubicBezTo>
                  <a:pt x="211781" y="756470"/>
                  <a:pt x="212702" y="755678"/>
                  <a:pt x="212961" y="754951"/>
                </a:cubicBezTo>
                <a:cubicBezTo>
                  <a:pt x="213623" y="753080"/>
                  <a:pt x="213393" y="748480"/>
                  <a:pt x="215667" y="752633"/>
                </a:cubicBezTo>
                <a:cubicBezTo>
                  <a:pt x="217273" y="755577"/>
                  <a:pt x="219043" y="756909"/>
                  <a:pt x="221447" y="756794"/>
                </a:cubicBezTo>
                <a:cubicBezTo>
                  <a:pt x="228055" y="756470"/>
                  <a:pt x="234677" y="756326"/>
                  <a:pt x="241285" y="756513"/>
                </a:cubicBezTo>
                <a:cubicBezTo>
                  <a:pt x="243689" y="756578"/>
                  <a:pt x="245488" y="755527"/>
                  <a:pt x="247036" y="752396"/>
                </a:cubicBezTo>
                <a:cubicBezTo>
                  <a:pt x="248425" y="749581"/>
                  <a:pt x="250549" y="749207"/>
                  <a:pt x="252125" y="750985"/>
                </a:cubicBezTo>
                <a:cubicBezTo>
                  <a:pt x="253838" y="752914"/>
                  <a:pt x="255486" y="753447"/>
                  <a:pt x="257401" y="753418"/>
                </a:cubicBezTo>
                <a:cubicBezTo>
                  <a:pt x="264325" y="753303"/>
                  <a:pt x="271257" y="753332"/>
                  <a:pt x="278181" y="753216"/>
                </a:cubicBezTo>
                <a:cubicBezTo>
                  <a:pt x="279088" y="753202"/>
                  <a:pt x="280204" y="753123"/>
                  <a:pt x="280845" y="752252"/>
                </a:cubicBezTo>
                <a:cubicBezTo>
                  <a:pt x="282630" y="749819"/>
                  <a:pt x="284069" y="750164"/>
                  <a:pt x="285898" y="752252"/>
                </a:cubicBezTo>
                <a:cubicBezTo>
                  <a:pt x="286805" y="753288"/>
                  <a:pt x="288496" y="753684"/>
                  <a:pt x="289461" y="752943"/>
                </a:cubicBezTo>
                <a:cubicBezTo>
                  <a:pt x="291454" y="751388"/>
                  <a:pt x="293189" y="748574"/>
                  <a:pt x="295291" y="752374"/>
                </a:cubicBezTo>
                <a:cubicBezTo>
                  <a:pt x="301927" y="748192"/>
                  <a:pt x="308816" y="750711"/>
                  <a:pt x="315589" y="750243"/>
                </a:cubicBezTo>
                <a:cubicBezTo>
                  <a:pt x="318101" y="750071"/>
                  <a:pt x="320952" y="751410"/>
                  <a:pt x="323068" y="749812"/>
                </a:cubicBezTo>
                <a:cubicBezTo>
                  <a:pt x="326717" y="747062"/>
                  <a:pt x="329956" y="745010"/>
                  <a:pt x="333519" y="749524"/>
                </a:cubicBezTo>
                <a:cubicBezTo>
                  <a:pt x="333605" y="749632"/>
                  <a:pt x="334037" y="749034"/>
                  <a:pt x="334275" y="748696"/>
                </a:cubicBezTo>
                <a:cubicBezTo>
                  <a:pt x="335664" y="746673"/>
                  <a:pt x="337053" y="746608"/>
                  <a:pt x="338464" y="748631"/>
                </a:cubicBezTo>
                <a:cubicBezTo>
                  <a:pt x="339558" y="750193"/>
                  <a:pt x="340609" y="750049"/>
                  <a:pt x="341861" y="748847"/>
                </a:cubicBezTo>
                <a:cubicBezTo>
                  <a:pt x="342905" y="747854"/>
                  <a:pt x="344150" y="747213"/>
                  <a:pt x="345338" y="747012"/>
                </a:cubicBezTo>
                <a:cubicBezTo>
                  <a:pt x="347210" y="746695"/>
                  <a:pt x="349110" y="746868"/>
                  <a:pt x="351003" y="746853"/>
                </a:cubicBezTo>
                <a:cubicBezTo>
                  <a:pt x="353205" y="746832"/>
                  <a:pt x="355415" y="746839"/>
                  <a:pt x="357618" y="746824"/>
                </a:cubicBezTo>
                <a:cubicBezTo>
                  <a:pt x="359503" y="746810"/>
                  <a:pt x="361958" y="748055"/>
                  <a:pt x="363167" y="746486"/>
                </a:cubicBezTo>
                <a:cubicBezTo>
                  <a:pt x="365463" y="743499"/>
                  <a:pt x="367090" y="746263"/>
                  <a:pt x="368983" y="746724"/>
                </a:cubicBezTo>
                <a:cubicBezTo>
                  <a:pt x="370703" y="747134"/>
                  <a:pt x="371920" y="745608"/>
                  <a:pt x="373280" y="744175"/>
                </a:cubicBezTo>
                <a:cubicBezTo>
                  <a:pt x="374871" y="742498"/>
                  <a:pt x="376325" y="746968"/>
                  <a:pt x="377318" y="745809"/>
                </a:cubicBezTo>
                <a:cubicBezTo>
                  <a:pt x="379975" y="742700"/>
                  <a:pt x="382767" y="743981"/>
                  <a:pt x="385517" y="743758"/>
                </a:cubicBezTo>
                <a:cubicBezTo>
                  <a:pt x="387705" y="743578"/>
                  <a:pt x="390203" y="744571"/>
                  <a:pt x="392009" y="743081"/>
                </a:cubicBezTo>
                <a:cubicBezTo>
                  <a:pt x="394205" y="741267"/>
                  <a:pt x="395630" y="740497"/>
                  <a:pt x="397861" y="743002"/>
                </a:cubicBezTo>
                <a:cubicBezTo>
                  <a:pt x="400042" y="745449"/>
                  <a:pt x="402691" y="747357"/>
                  <a:pt x="404915" y="741915"/>
                </a:cubicBezTo>
                <a:cubicBezTo>
                  <a:pt x="405426" y="740670"/>
                  <a:pt x="407478" y="739964"/>
                  <a:pt x="408334" y="740699"/>
                </a:cubicBezTo>
                <a:cubicBezTo>
                  <a:pt x="410371" y="742455"/>
                  <a:pt x="412243" y="740699"/>
                  <a:pt x="414013" y="741051"/>
                </a:cubicBezTo>
                <a:cubicBezTo>
                  <a:pt x="416051" y="741454"/>
                  <a:pt x="417785" y="741649"/>
                  <a:pt x="419808" y="740742"/>
                </a:cubicBezTo>
                <a:cubicBezTo>
                  <a:pt x="421852" y="739820"/>
                  <a:pt x="424249" y="741274"/>
                  <a:pt x="425984" y="738050"/>
                </a:cubicBezTo>
                <a:cubicBezTo>
                  <a:pt x="427661" y="738906"/>
                  <a:pt x="429028" y="740907"/>
                  <a:pt x="431080" y="740375"/>
                </a:cubicBezTo>
                <a:cubicBezTo>
                  <a:pt x="433419" y="739770"/>
                  <a:pt x="432390" y="734112"/>
                  <a:pt x="434765" y="734148"/>
                </a:cubicBezTo>
                <a:cubicBezTo>
                  <a:pt x="436363" y="734170"/>
                  <a:pt x="437838" y="733551"/>
                  <a:pt x="439141" y="731838"/>
                </a:cubicBezTo>
                <a:cubicBezTo>
                  <a:pt x="439652" y="731168"/>
                  <a:pt x="440250" y="731694"/>
                  <a:pt x="440336" y="733054"/>
                </a:cubicBezTo>
                <a:cubicBezTo>
                  <a:pt x="440394" y="734011"/>
                  <a:pt x="440243" y="735271"/>
                  <a:pt x="439897" y="735962"/>
                </a:cubicBezTo>
                <a:cubicBezTo>
                  <a:pt x="439544" y="736660"/>
                  <a:pt x="438789" y="736718"/>
                  <a:pt x="438285" y="737258"/>
                </a:cubicBezTo>
                <a:cubicBezTo>
                  <a:pt x="437867" y="737711"/>
                  <a:pt x="437558" y="738460"/>
                  <a:pt x="437198" y="739072"/>
                </a:cubicBezTo>
                <a:cubicBezTo>
                  <a:pt x="437745" y="739518"/>
                  <a:pt x="438271" y="740079"/>
                  <a:pt x="438839" y="740389"/>
                </a:cubicBezTo>
                <a:cubicBezTo>
                  <a:pt x="440941" y="741526"/>
                  <a:pt x="442244" y="737848"/>
                  <a:pt x="443978" y="737697"/>
                </a:cubicBezTo>
                <a:cubicBezTo>
                  <a:pt x="445375" y="737575"/>
                  <a:pt x="446793" y="739684"/>
                  <a:pt x="448254" y="739936"/>
                </a:cubicBezTo>
                <a:cubicBezTo>
                  <a:pt x="450269" y="740288"/>
                  <a:pt x="449420" y="735307"/>
                  <a:pt x="450975" y="734767"/>
                </a:cubicBezTo>
                <a:cubicBezTo>
                  <a:pt x="451709" y="734515"/>
                  <a:pt x="452357" y="737114"/>
                  <a:pt x="453343" y="735912"/>
                </a:cubicBezTo>
                <a:cubicBezTo>
                  <a:pt x="454696" y="734263"/>
                  <a:pt x="455985" y="732896"/>
                  <a:pt x="457475" y="735329"/>
                </a:cubicBezTo>
                <a:cubicBezTo>
                  <a:pt x="458461" y="736941"/>
                  <a:pt x="459634" y="737085"/>
                  <a:pt x="460922" y="737207"/>
                </a:cubicBezTo>
                <a:cubicBezTo>
                  <a:pt x="464586" y="737560"/>
                  <a:pt x="468487" y="735048"/>
                  <a:pt x="471813" y="739871"/>
                </a:cubicBezTo>
                <a:cubicBezTo>
                  <a:pt x="472151" y="740367"/>
                  <a:pt x="473087" y="740180"/>
                  <a:pt x="473583" y="739763"/>
                </a:cubicBezTo>
                <a:cubicBezTo>
                  <a:pt x="475534" y="738122"/>
                  <a:pt x="477413" y="736257"/>
                  <a:pt x="479320" y="734479"/>
                </a:cubicBezTo>
                <a:cubicBezTo>
                  <a:pt x="481055" y="737481"/>
                  <a:pt x="483265" y="737351"/>
                  <a:pt x="485474" y="737265"/>
                </a:cubicBezTo>
                <a:cubicBezTo>
                  <a:pt x="486417" y="737229"/>
                  <a:pt x="487706" y="737819"/>
                  <a:pt x="488246" y="736992"/>
                </a:cubicBezTo>
                <a:cubicBezTo>
                  <a:pt x="490513" y="733522"/>
                  <a:pt x="492536" y="733471"/>
                  <a:pt x="494889" y="736718"/>
                </a:cubicBezTo>
                <a:cubicBezTo>
                  <a:pt x="495271" y="737251"/>
                  <a:pt x="496617" y="736113"/>
                  <a:pt x="497380" y="735350"/>
                </a:cubicBezTo>
                <a:cubicBezTo>
                  <a:pt x="498524" y="734206"/>
                  <a:pt x="499582" y="733263"/>
                  <a:pt x="500741" y="735106"/>
                </a:cubicBezTo>
                <a:cubicBezTo>
                  <a:pt x="502526" y="737927"/>
                  <a:pt x="504045" y="737099"/>
                  <a:pt x="505585" y="734371"/>
                </a:cubicBezTo>
                <a:cubicBezTo>
                  <a:pt x="506636" y="732514"/>
                  <a:pt x="507810" y="729678"/>
                  <a:pt x="509479" y="731305"/>
                </a:cubicBezTo>
                <a:cubicBezTo>
                  <a:pt x="510998" y="732780"/>
                  <a:pt x="511920" y="733680"/>
                  <a:pt x="513266" y="730938"/>
                </a:cubicBezTo>
                <a:cubicBezTo>
                  <a:pt x="514461" y="728490"/>
                  <a:pt x="515929" y="726324"/>
                  <a:pt x="517484" y="724546"/>
                </a:cubicBezTo>
                <a:cubicBezTo>
                  <a:pt x="518146" y="723790"/>
                  <a:pt x="519334" y="724164"/>
                  <a:pt x="520255" y="724387"/>
                </a:cubicBezTo>
                <a:cubicBezTo>
                  <a:pt x="521162" y="724610"/>
                  <a:pt x="521738" y="725676"/>
                  <a:pt x="521917" y="727267"/>
                </a:cubicBezTo>
                <a:cubicBezTo>
                  <a:pt x="522853" y="727367"/>
                  <a:pt x="524120" y="726950"/>
                  <a:pt x="524574" y="727799"/>
                </a:cubicBezTo>
                <a:cubicBezTo>
                  <a:pt x="526503" y="731442"/>
                  <a:pt x="527669" y="729261"/>
                  <a:pt x="528971" y="726755"/>
                </a:cubicBezTo>
                <a:cubicBezTo>
                  <a:pt x="529382" y="725964"/>
                  <a:pt x="529951" y="725417"/>
                  <a:pt x="530447" y="724754"/>
                </a:cubicBezTo>
                <a:cubicBezTo>
                  <a:pt x="530735" y="726108"/>
                  <a:pt x="531044" y="727454"/>
                  <a:pt x="531311" y="728821"/>
                </a:cubicBezTo>
                <a:cubicBezTo>
                  <a:pt x="531592" y="730297"/>
                  <a:pt x="531829" y="731801"/>
                  <a:pt x="532088" y="733292"/>
                </a:cubicBezTo>
                <a:cubicBezTo>
                  <a:pt x="532585" y="732766"/>
                  <a:pt x="533218" y="732428"/>
                  <a:pt x="533557" y="731686"/>
                </a:cubicBezTo>
                <a:cubicBezTo>
                  <a:pt x="535342" y="727727"/>
                  <a:pt x="537141" y="725978"/>
                  <a:pt x="539826" y="729901"/>
                </a:cubicBezTo>
                <a:cubicBezTo>
                  <a:pt x="540611" y="731046"/>
                  <a:pt x="542216" y="730571"/>
                  <a:pt x="543447" y="730779"/>
                </a:cubicBezTo>
                <a:cubicBezTo>
                  <a:pt x="545289" y="731096"/>
                  <a:pt x="546376" y="729872"/>
                  <a:pt x="546671" y="726525"/>
                </a:cubicBezTo>
                <a:cubicBezTo>
                  <a:pt x="546794" y="725143"/>
                  <a:pt x="547499" y="724754"/>
                  <a:pt x="547845" y="725568"/>
                </a:cubicBezTo>
                <a:cubicBezTo>
                  <a:pt x="548190" y="726396"/>
                  <a:pt x="548183" y="727742"/>
                  <a:pt x="548586" y="728411"/>
                </a:cubicBezTo>
                <a:cubicBezTo>
                  <a:pt x="553214" y="736135"/>
                  <a:pt x="558908" y="734033"/>
                  <a:pt x="564436" y="733241"/>
                </a:cubicBezTo>
                <a:cubicBezTo>
                  <a:pt x="564968" y="733162"/>
                  <a:pt x="565487" y="732097"/>
                  <a:pt x="565947" y="731370"/>
                </a:cubicBezTo>
                <a:cubicBezTo>
                  <a:pt x="567106" y="729534"/>
                  <a:pt x="568215" y="727612"/>
                  <a:pt x="569373" y="725776"/>
                </a:cubicBezTo>
                <a:cubicBezTo>
                  <a:pt x="570208" y="724452"/>
                  <a:pt x="570755" y="724920"/>
                  <a:pt x="571079" y="727173"/>
                </a:cubicBezTo>
                <a:cubicBezTo>
                  <a:pt x="572015" y="733594"/>
                  <a:pt x="572764" y="734926"/>
                  <a:pt x="575700" y="733234"/>
                </a:cubicBezTo>
                <a:cubicBezTo>
                  <a:pt x="577205" y="732370"/>
                  <a:pt x="578176" y="731420"/>
                  <a:pt x="579739" y="733169"/>
                </a:cubicBezTo>
                <a:cubicBezTo>
                  <a:pt x="580797" y="734357"/>
                  <a:pt x="582164" y="733385"/>
                  <a:pt x="582474" y="730571"/>
                </a:cubicBezTo>
                <a:cubicBezTo>
                  <a:pt x="582776" y="727785"/>
                  <a:pt x="584187" y="726813"/>
                  <a:pt x="585223" y="727965"/>
                </a:cubicBezTo>
                <a:cubicBezTo>
                  <a:pt x="586742" y="729642"/>
                  <a:pt x="587757" y="730045"/>
                  <a:pt x="589218" y="727936"/>
                </a:cubicBezTo>
                <a:cubicBezTo>
                  <a:pt x="589621" y="727353"/>
                  <a:pt x="591018" y="728094"/>
                  <a:pt x="591687" y="728893"/>
                </a:cubicBezTo>
                <a:cubicBezTo>
                  <a:pt x="594199" y="731895"/>
                  <a:pt x="596229" y="731139"/>
                  <a:pt x="598439" y="727734"/>
                </a:cubicBezTo>
                <a:cubicBezTo>
                  <a:pt x="600677" y="724286"/>
                  <a:pt x="600836" y="724524"/>
                  <a:pt x="603499" y="729001"/>
                </a:cubicBezTo>
                <a:cubicBezTo>
                  <a:pt x="604521" y="730715"/>
                  <a:pt x="605723" y="730700"/>
                  <a:pt x="606983" y="730549"/>
                </a:cubicBezTo>
                <a:cubicBezTo>
                  <a:pt x="608998" y="730311"/>
                  <a:pt x="608739" y="728685"/>
                  <a:pt x="607789" y="726633"/>
                </a:cubicBezTo>
                <a:cubicBezTo>
                  <a:pt x="607342" y="725661"/>
                  <a:pt x="607522" y="724834"/>
                  <a:pt x="608343" y="724358"/>
                </a:cubicBezTo>
                <a:cubicBezTo>
                  <a:pt x="608624" y="724200"/>
                  <a:pt x="609012" y="724214"/>
                  <a:pt x="609272" y="724438"/>
                </a:cubicBezTo>
                <a:cubicBezTo>
                  <a:pt x="609790" y="724877"/>
                  <a:pt x="610380" y="725352"/>
                  <a:pt x="610718" y="726100"/>
                </a:cubicBezTo>
                <a:cubicBezTo>
                  <a:pt x="612647" y="730391"/>
                  <a:pt x="612691" y="730628"/>
                  <a:pt x="614526" y="728951"/>
                </a:cubicBezTo>
                <a:cubicBezTo>
                  <a:pt x="615671" y="727900"/>
                  <a:pt x="616534" y="727288"/>
                  <a:pt x="617923" y="728123"/>
                </a:cubicBezTo>
                <a:cubicBezTo>
                  <a:pt x="624164" y="731873"/>
                  <a:pt x="628864" y="732133"/>
                  <a:pt x="633982" y="726935"/>
                </a:cubicBezTo>
                <a:cubicBezTo>
                  <a:pt x="637171" y="723696"/>
                  <a:pt x="639021" y="724387"/>
                  <a:pt x="641108" y="728778"/>
                </a:cubicBezTo>
                <a:cubicBezTo>
                  <a:pt x="641381" y="729347"/>
                  <a:pt x="642382" y="729736"/>
                  <a:pt x="642612" y="729383"/>
                </a:cubicBezTo>
                <a:cubicBezTo>
                  <a:pt x="644419" y="726561"/>
                  <a:pt x="646031" y="727533"/>
                  <a:pt x="647644" y="729793"/>
                </a:cubicBezTo>
                <a:cubicBezTo>
                  <a:pt x="650127" y="726871"/>
                  <a:pt x="652963" y="727540"/>
                  <a:pt x="655720" y="727518"/>
                </a:cubicBezTo>
                <a:cubicBezTo>
                  <a:pt x="665811" y="727439"/>
                  <a:pt x="675910" y="727007"/>
                  <a:pt x="685994" y="727518"/>
                </a:cubicBezTo>
                <a:cubicBezTo>
                  <a:pt x="689312" y="727684"/>
                  <a:pt x="692199" y="726403"/>
                  <a:pt x="694840" y="723833"/>
                </a:cubicBezTo>
                <a:cubicBezTo>
                  <a:pt x="696885" y="721853"/>
                  <a:pt x="697907" y="720997"/>
                  <a:pt x="698389" y="725849"/>
                </a:cubicBezTo>
                <a:cubicBezTo>
                  <a:pt x="698519" y="727151"/>
                  <a:pt x="699210" y="726899"/>
                  <a:pt x="699721" y="725568"/>
                </a:cubicBezTo>
                <a:cubicBezTo>
                  <a:pt x="701491" y="720990"/>
                  <a:pt x="701722" y="720457"/>
                  <a:pt x="703392" y="722408"/>
                </a:cubicBezTo>
                <a:cubicBezTo>
                  <a:pt x="705191" y="724517"/>
                  <a:pt x="706998" y="723819"/>
                  <a:pt x="708819" y="724128"/>
                </a:cubicBezTo>
                <a:cubicBezTo>
                  <a:pt x="711259" y="724538"/>
                  <a:pt x="713829" y="723372"/>
                  <a:pt x="715995" y="726691"/>
                </a:cubicBezTo>
                <a:cubicBezTo>
                  <a:pt x="716420" y="727339"/>
                  <a:pt x="717680" y="726439"/>
                  <a:pt x="718543" y="726115"/>
                </a:cubicBezTo>
                <a:cubicBezTo>
                  <a:pt x="718809" y="726014"/>
                  <a:pt x="719040" y="725474"/>
                  <a:pt x="719256" y="725078"/>
                </a:cubicBezTo>
                <a:cubicBezTo>
                  <a:pt x="720530" y="722753"/>
                  <a:pt x="721761" y="720083"/>
                  <a:pt x="723661" y="723711"/>
                </a:cubicBezTo>
                <a:cubicBezTo>
                  <a:pt x="727145" y="721875"/>
                  <a:pt x="731017" y="721062"/>
                  <a:pt x="732234" y="713518"/>
                </a:cubicBezTo>
                <a:cubicBezTo>
                  <a:pt x="732514" y="711805"/>
                  <a:pt x="733889" y="710675"/>
                  <a:pt x="734386" y="711567"/>
                </a:cubicBezTo>
                <a:cubicBezTo>
                  <a:pt x="736481" y="715310"/>
                  <a:pt x="738201" y="711315"/>
                  <a:pt x="740065" y="711286"/>
                </a:cubicBezTo>
                <a:cubicBezTo>
                  <a:pt x="744348" y="711222"/>
                  <a:pt x="747832" y="708393"/>
                  <a:pt x="750963" y="703527"/>
                </a:cubicBezTo>
                <a:cubicBezTo>
                  <a:pt x="752323" y="701418"/>
                  <a:pt x="754475" y="700611"/>
                  <a:pt x="755555" y="698250"/>
                </a:cubicBezTo>
                <a:cubicBezTo>
                  <a:pt x="757297" y="694457"/>
                  <a:pt x="758693" y="697775"/>
                  <a:pt x="760255" y="697739"/>
                </a:cubicBezTo>
                <a:cubicBezTo>
                  <a:pt x="762782" y="697682"/>
                  <a:pt x="765841" y="691376"/>
                  <a:pt x="766150" y="686827"/>
                </a:cubicBezTo>
                <a:cubicBezTo>
                  <a:pt x="766316" y="684444"/>
                  <a:pt x="765553" y="682241"/>
                  <a:pt x="764365" y="682025"/>
                </a:cubicBezTo>
                <a:cubicBezTo>
                  <a:pt x="762810" y="681737"/>
                  <a:pt x="761241" y="681788"/>
                  <a:pt x="759694" y="681449"/>
                </a:cubicBezTo>
                <a:cubicBezTo>
                  <a:pt x="758751" y="681241"/>
                  <a:pt x="758686" y="680363"/>
                  <a:pt x="759312" y="679232"/>
                </a:cubicBezTo>
                <a:cubicBezTo>
                  <a:pt x="762155" y="674086"/>
                  <a:pt x="758693" y="666131"/>
                  <a:pt x="762019" y="661172"/>
                </a:cubicBezTo>
                <a:cubicBezTo>
                  <a:pt x="761256" y="659610"/>
                  <a:pt x="760500" y="658041"/>
                  <a:pt x="759730" y="656479"/>
                </a:cubicBezTo>
                <a:cubicBezTo>
                  <a:pt x="758578" y="654118"/>
                  <a:pt x="758506" y="653736"/>
                  <a:pt x="760558" y="652663"/>
                </a:cubicBezTo>
                <a:cubicBezTo>
                  <a:pt x="762710" y="651533"/>
                  <a:pt x="761378" y="650245"/>
                  <a:pt x="761133" y="648359"/>
                </a:cubicBezTo>
                <a:cubicBezTo>
                  <a:pt x="760838" y="646027"/>
                  <a:pt x="762926" y="643140"/>
                  <a:pt x="763869" y="644270"/>
                </a:cubicBezTo>
                <a:cubicBezTo>
                  <a:pt x="765891" y="646703"/>
                  <a:pt x="768058" y="646156"/>
                  <a:pt x="770217" y="646034"/>
                </a:cubicBezTo>
                <a:cubicBezTo>
                  <a:pt x="770627" y="646012"/>
                  <a:pt x="771045" y="645005"/>
                  <a:pt x="771376" y="644335"/>
                </a:cubicBezTo>
                <a:cubicBezTo>
                  <a:pt x="771434" y="644220"/>
                  <a:pt x="771074" y="643457"/>
                  <a:pt x="770872" y="643039"/>
                </a:cubicBezTo>
                <a:cubicBezTo>
                  <a:pt x="769814" y="640894"/>
                  <a:pt x="768540" y="639908"/>
                  <a:pt x="766841" y="639519"/>
                </a:cubicBezTo>
                <a:cubicBezTo>
                  <a:pt x="764459" y="638979"/>
                  <a:pt x="763214" y="634236"/>
                  <a:pt x="764624" y="631544"/>
                </a:cubicBezTo>
                <a:cubicBezTo>
                  <a:pt x="766899" y="627203"/>
                  <a:pt x="768742" y="622085"/>
                  <a:pt x="772218" y="619775"/>
                </a:cubicBezTo>
                <a:cubicBezTo>
                  <a:pt x="774018" y="618580"/>
                  <a:pt x="774018" y="615132"/>
                  <a:pt x="772492" y="613836"/>
                </a:cubicBezTo>
                <a:cubicBezTo>
                  <a:pt x="771110" y="612663"/>
                  <a:pt x="769742" y="611201"/>
                  <a:pt x="768274" y="610647"/>
                </a:cubicBezTo>
                <a:cubicBezTo>
                  <a:pt x="766496" y="609970"/>
                  <a:pt x="766294" y="608912"/>
                  <a:pt x="767324" y="606616"/>
                </a:cubicBezTo>
                <a:cubicBezTo>
                  <a:pt x="767518" y="606191"/>
                  <a:pt x="767842" y="605695"/>
                  <a:pt x="767820" y="605263"/>
                </a:cubicBezTo>
                <a:cubicBezTo>
                  <a:pt x="767504" y="597510"/>
                  <a:pt x="768821" y="590909"/>
                  <a:pt x="771657" y="584668"/>
                </a:cubicBezTo>
                <a:cubicBezTo>
                  <a:pt x="773068" y="581566"/>
                  <a:pt x="774514" y="577470"/>
                  <a:pt x="773751" y="572762"/>
                </a:cubicBezTo>
                <a:cubicBezTo>
                  <a:pt x="773370" y="570430"/>
                  <a:pt x="772283" y="567400"/>
                  <a:pt x="772772" y="565946"/>
                </a:cubicBezTo>
                <a:cubicBezTo>
                  <a:pt x="773435" y="563988"/>
                  <a:pt x="775248" y="562872"/>
                  <a:pt x="776688" y="562059"/>
                </a:cubicBezTo>
                <a:cubicBezTo>
                  <a:pt x="780496" y="559928"/>
                  <a:pt x="783656" y="555127"/>
                  <a:pt x="787831" y="554457"/>
                </a:cubicBezTo>
                <a:cubicBezTo>
                  <a:pt x="788867" y="554292"/>
                  <a:pt x="788723" y="551945"/>
                  <a:pt x="788586" y="550369"/>
                </a:cubicBezTo>
                <a:cubicBezTo>
                  <a:pt x="788543" y="549894"/>
                  <a:pt x="788241" y="549483"/>
                  <a:pt x="788054" y="549051"/>
                </a:cubicBezTo>
                <a:cubicBezTo>
                  <a:pt x="787470" y="547727"/>
                  <a:pt x="787096" y="546280"/>
                  <a:pt x="788377" y="545711"/>
                </a:cubicBezTo>
                <a:cubicBezTo>
                  <a:pt x="790782" y="544646"/>
                  <a:pt x="793402" y="546683"/>
                  <a:pt x="795734" y="544423"/>
                </a:cubicBezTo>
                <a:cubicBezTo>
                  <a:pt x="796741" y="543444"/>
                  <a:pt x="796007" y="539823"/>
                  <a:pt x="797612" y="540046"/>
                </a:cubicBezTo>
                <a:cubicBezTo>
                  <a:pt x="798779" y="540212"/>
                  <a:pt x="799858" y="542019"/>
                  <a:pt x="801024" y="542220"/>
                </a:cubicBezTo>
                <a:cubicBezTo>
                  <a:pt x="802860" y="542537"/>
                  <a:pt x="804854" y="542839"/>
                  <a:pt x="806257" y="539881"/>
                </a:cubicBezTo>
                <a:cubicBezTo>
                  <a:pt x="806653" y="539046"/>
                  <a:pt x="807035" y="538189"/>
                  <a:pt x="807416" y="537340"/>
                </a:cubicBezTo>
                <a:cubicBezTo>
                  <a:pt x="806963" y="536598"/>
                  <a:pt x="806523" y="535662"/>
                  <a:pt x="806049" y="535598"/>
                </a:cubicBezTo>
                <a:close/>
                <a:moveTo>
                  <a:pt x="781978" y="442070"/>
                </a:moveTo>
                <a:cubicBezTo>
                  <a:pt x="782230" y="442207"/>
                  <a:pt x="782504" y="442279"/>
                  <a:pt x="782734" y="442481"/>
                </a:cubicBezTo>
                <a:cubicBezTo>
                  <a:pt x="783483" y="443150"/>
                  <a:pt x="784224" y="443855"/>
                  <a:pt x="784966" y="444546"/>
                </a:cubicBezTo>
                <a:cubicBezTo>
                  <a:pt x="784966" y="444489"/>
                  <a:pt x="784987" y="444467"/>
                  <a:pt x="784987" y="444410"/>
                </a:cubicBezTo>
                <a:lnTo>
                  <a:pt x="785153" y="444719"/>
                </a:lnTo>
                <a:cubicBezTo>
                  <a:pt x="785088" y="444662"/>
                  <a:pt x="785030" y="444604"/>
                  <a:pt x="784966" y="444546"/>
                </a:cubicBezTo>
                <a:cubicBezTo>
                  <a:pt x="784937" y="446260"/>
                  <a:pt x="784455" y="447375"/>
                  <a:pt x="783425" y="447584"/>
                </a:cubicBezTo>
                <a:cubicBezTo>
                  <a:pt x="782317" y="447807"/>
                  <a:pt x="781640" y="446764"/>
                  <a:pt x="781532" y="444986"/>
                </a:cubicBezTo>
                <a:cubicBezTo>
                  <a:pt x="781482" y="444050"/>
                  <a:pt x="781820" y="443042"/>
                  <a:pt x="781978" y="442070"/>
                </a:cubicBezTo>
                <a:close/>
                <a:moveTo>
                  <a:pt x="588398" y="274969"/>
                </a:moveTo>
                <a:cubicBezTo>
                  <a:pt x="588390" y="273954"/>
                  <a:pt x="589297" y="274746"/>
                  <a:pt x="589463" y="274854"/>
                </a:cubicBezTo>
                <a:cubicBezTo>
                  <a:pt x="589326" y="275243"/>
                  <a:pt x="588750" y="275552"/>
                  <a:pt x="589233" y="275696"/>
                </a:cubicBezTo>
                <a:cubicBezTo>
                  <a:pt x="588995" y="276394"/>
                  <a:pt x="588124" y="276258"/>
                  <a:pt x="587678" y="276690"/>
                </a:cubicBezTo>
                <a:cubicBezTo>
                  <a:pt x="587095" y="275235"/>
                  <a:pt x="589233" y="275487"/>
                  <a:pt x="588398" y="274969"/>
                </a:cubicBezTo>
                <a:close/>
                <a:moveTo>
                  <a:pt x="581862" y="272457"/>
                </a:moveTo>
                <a:cubicBezTo>
                  <a:pt x="582387" y="272399"/>
                  <a:pt x="582927" y="272335"/>
                  <a:pt x="583453" y="272277"/>
                </a:cubicBezTo>
                <a:cubicBezTo>
                  <a:pt x="583100" y="273328"/>
                  <a:pt x="582639" y="274242"/>
                  <a:pt x="581977" y="274883"/>
                </a:cubicBezTo>
                <a:cubicBezTo>
                  <a:pt x="581056" y="274760"/>
                  <a:pt x="581747" y="273335"/>
                  <a:pt x="581862" y="272457"/>
                </a:cubicBezTo>
                <a:close/>
                <a:moveTo>
                  <a:pt x="578918" y="272385"/>
                </a:moveTo>
                <a:cubicBezTo>
                  <a:pt x="578544" y="273695"/>
                  <a:pt x="579695" y="272766"/>
                  <a:pt x="580530" y="272608"/>
                </a:cubicBezTo>
                <a:cubicBezTo>
                  <a:pt x="581149" y="273126"/>
                  <a:pt x="580242" y="273637"/>
                  <a:pt x="580861" y="273796"/>
                </a:cubicBezTo>
                <a:cubicBezTo>
                  <a:pt x="581034" y="274912"/>
                  <a:pt x="579393" y="273645"/>
                  <a:pt x="579573" y="274760"/>
                </a:cubicBezTo>
                <a:cubicBezTo>
                  <a:pt x="578860" y="275135"/>
                  <a:pt x="578997" y="274012"/>
                  <a:pt x="578472" y="274077"/>
                </a:cubicBezTo>
                <a:cubicBezTo>
                  <a:pt x="577881" y="274365"/>
                  <a:pt x="578824" y="274674"/>
                  <a:pt x="578263" y="275322"/>
                </a:cubicBezTo>
                <a:cubicBezTo>
                  <a:pt x="578040" y="275128"/>
                  <a:pt x="577809" y="274948"/>
                  <a:pt x="577442" y="275005"/>
                </a:cubicBezTo>
                <a:cubicBezTo>
                  <a:pt x="577630" y="274616"/>
                  <a:pt x="577680" y="274055"/>
                  <a:pt x="577630" y="273357"/>
                </a:cubicBezTo>
                <a:cubicBezTo>
                  <a:pt x="576600" y="274357"/>
                  <a:pt x="577291" y="274883"/>
                  <a:pt x="575787" y="273976"/>
                </a:cubicBezTo>
                <a:cubicBezTo>
                  <a:pt x="575772" y="272939"/>
                  <a:pt x="576636" y="273069"/>
                  <a:pt x="577342" y="272982"/>
                </a:cubicBezTo>
                <a:cubicBezTo>
                  <a:pt x="577133" y="272623"/>
                  <a:pt x="576831" y="272421"/>
                  <a:pt x="576507" y="272263"/>
                </a:cubicBezTo>
                <a:cubicBezTo>
                  <a:pt x="577140" y="270888"/>
                  <a:pt x="577716" y="273306"/>
                  <a:pt x="578918" y="272385"/>
                </a:cubicBezTo>
                <a:close/>
                <a:moveTo>
                  <a:pt x="574873" y="271622"/>
                </a:moveTo>
                <a:cubicBezTo>
                  <a:pt x="575420" y="271384"/>
                  <a:pt x="575592" y="271823"/>
                  <a:pt x="575960" y="271903"/>
                </a:cubicBezTo>
                <a:cubicBezTo>
                  <a:pt x="575938" y="272385"/>
                  <a:pt x="575492" y="272306"/>
                  <a:pt x="575182" y="272399"/>
                </a:cubicBezTo>
                <a:cubicBezTo>
                  <a:pt x="574678" y="272623"/>
                  <a:pt x="575254" y="274257"/>
                  <a:pt x="574182" y="273738"/>
                </a:cubicBezTo>
                <a:cubicBezTo>
                  <a:pt x="574167" y="273328"/>
                  <a:pt x="574138" y="272925"/>
                  <a:pt x="574124" y="272522"/>
                </a:cubicBezTo>
                <a:cubicBezTo>
                  <a:pt x="574657" y="272601"/>
                  <a:pt x="574945" y="272342"/>
                  <a:pt x="574873" y="271622"/>
                </a:cubicBezTo>
                <a:close/>
                <a:moveTo>
                  <a:pt x="607415" y="248371"/>
                </a:moveTo>
                <a:cubicBezTo>
                  <a:pt x="607148" y="248789"/>
                  <a:pt x="606796" y="248854"/>
                  <a:pt x="606428" y="248839"/>
                </a:cubicBezTo>
                <a:cubicBezTo>
                  <a:pt x="606378" y="248566"/>
                  <a:pt x="606328" y="248299"/>
                  <a:pt x="606277" y="248033"/>
                </a:cubicBezTo>
                <a:cubicBezTo>
                  <a:pt x="606803" y="247745"/>
                  <a:pt x="607170" y="247277"/>
                  <a:pt x="607415" y="248371"/>
                </a:cubicBezTo>
                <a:close/>
                <a:moveTo>
                  <a:pt x="593810" y="257765"/>
                </a:moveTo>
                <a:cubicBezTo>
                  <a:pt x="594091" y="258053"/>
                  <a:pt x="594739" y="257686"/>
                  <a:pt x="594811" y="258356"/>
                </a:cubicBezTo>
                <a:cubicBezTo>
                  <a:pt x="594559" y="258852"/>
                  <a:pt x="593695" y="258363"/>
                  <a:pt x="593263" y="258802"/>
                </a:cubicBezTo>
                <a:cubicBezTo>
                  <a:pt x="593465" y="258521"/>
                  <a:pt x="593630" y="258132"/>
                  <a:pt x="593810" y="257765"/>
                </a:cubicBezTo>
                <a:close/>
                <a:moveTo>
                  <a:pt x="587030" y="241332"/>
                </a:moveTo>
                <a:cubicBezTo>
                  <a:pt x="587008" y="241807"/>
                  <a:pt x="587124" y="242051"/>
                  <a:pt x="587332" y="242116"/>
                </a:cubicBezTo>
                <a:cubicBezTo>
                  <a:pt x="587289" y="242555"/>
                  <a:pt x="586821" y="242447"/>
                  <a:pt x="586836" y="242980"/>
                </a:cubicBezTo>
                <a:cubicBezTo>
                  <a:pt x="586073" y="242994"/>
                  <a:pt x="586109" y="241123"/>
                  <a:pt x="587030" y="241332"/>
                </a:cubicBezTo>
                <a:close/>
                <a:moveTo>
                  <a:pt x="585741" y="242289"/>
                </a:moveTo>
                <a:cubicBezTo>
                  <a:pt x="585662" y="242498"/>
                  <a:pt x="585454" y="242951"/>
                  <a:pt x="585338" y="243412"/>
                </a:cubicBezTo>
                <a:cubicBezTo>
                  <a:pt x="584914" y="243361"/>
                  <a:pt x="584482" y="243318"/>
                  <a:pt x="584057" y="243268"/>
                </a:cubicBezTo>
                <a:cubicBezTo>
                  <a:pt x="584432" y="242051"/>
                  <a:pt x="584878" y="241504"/>
                  <a:pt x="585741" y="242289"/>
                </a:cubicBezTo>
                <a:close/>
                <a:moveTo>
                  <a:pt x="583553" y="243210"/>
                </a:moveTo>
                <a:cubicBezTo>
                  <a:pt x="582409" y="243081"/>
                  <a:pt x="581265" y="242951"/>
                  <a:pt x="580120" y="242822"/>
                </a:cubicBezTo>
                <a:cubicBezTo>
                  <a:pt x="580962" y="240964"/>
                  <a:pt x="583647" y="240756"/>
                  <a:pt x="583553" y="243210"/>
                </a:cubicBezTo>
                <a:close/>
                <a:moveTo>
                  <a:pt x="579551" y="241368"/>
                </a:moveTo>
                <a:cubicBezTo>
                  <a:pt x="579242" y="241468"/>
                  <a:pt x="578795" y="241382"/>
                  <a:pt x="578774" y="241864"/>
                </a:cubicBezTo>
                <a:cubicBezTo>
                  <a:pt x="579746" y="241504"/>
                  <a:pt x="579508" y="242195"/>
                  <a:pt x="579472" y="242757"/>
                </a:cubicBezTo>
                <a:cubicBezTo>
                  <a:pt x="578759" y="242678"/>
                  <a:pt x="578040" y="242598"/>
                  <a:pt x="577327" y="242512"/>
                </a:cubicBezTo>
                <a:cubicBezTo>
                  <a:pt x="577306" y="242080"/>
                  <a:pt x="577162" y="241886"/>
                  <a:pt x="577428" y="241612"/>
                </a:cubicBezTo>
                <a:cubicBezTo>
                  <a:pt x="578126" y="242908"/>
                  <a:pt x="578759" y="239863"/>
                  <a:pt x="579551" y="241368"/>
                </a:cubicBezTo>
                <a:close/>
                <a:moveTo>
                  <a:pt x="577327" y="239582"/>
                </a:moveTo>
                <a:cubicBezTo>
                  <a:pt x="577334" y="239971"/>
                  <a:pt x="577018" y="239935"/>
                  <a:pt x="576816" y="240050"/>
                </a:cubicBezTo>
                <a:cubicBezTo>
                  <a:pt x="576795" y="240525"/>
                  <a:pt x="576910" y="240763"/>
                  <a:pt x="577118" y="240828"/>
                </a:cubicBezTo>
                <a:cubicBezTo>
                  <a:pt x="576917" y="242102"/>
                  <a:pt x="576212" y="240748"/>
                  <a:pt x="576031" y="240547"/>
                </a:cubicBezTo>
                <a:cubicBezTo>
                  <a:pt x="576233" y="239913"/>
                  <a:pt x="576859" y="239863"/>
                  <a:pt x="577327" y="239582"/>
                </a:cubicBezTo>
                <a:close/>
                <a:moveTo>
                  <a:pt x="571101" y="237826"/>
                </a:moveTo>
                <a:cubicBezTo>
                  <a:pt x="571187" y="238258"/>
                  <a:pt x="571439" y="238488"/>
                  <a:pt x="571130" y="238661"/>
                </a:cubicBezTo>
                <a:cubicBezTo>
                  <a:pt x="570554" y="238668"/>
                  <a:pt x="570223" y="238236"/>
                  <a:pt x="569906" y="237790"/>
                </a:cubicBezTo>
                <a:cubicBezTo>
                  <a:pt x="570302" y="237804"/>
                  <a:pt x="570705" y="237812"/>
                  <a:pt x="571101" y="237826"/>
                </a:cubicBezTo>
                <a:close/>
                <a:moveTo>
                  <a:pt x="601016" y="226705"/>
                </a:moveTo>
                <a:cubicBezTo>
                  <a:pt x="600972" y="228101"/>
                  <a:pt x="600324" y="227295"/>
                  <a:pt x="600850" y="228756"/>
                </a:cubicBezTo>
                <a:cubicBezTo>
                  <a:pt x="600670" y="228778"/>
                  <a:pt x="600497" y="228799"/>
                  <a:pt x="600317" y="228814"/>
                </a:cubicBezTo>
                <a:cubicBezTo>
                  <a:pt x="600346" y="228468"/>
                  <a:pt x="600195" y="228447"/>
                  <a:pt x="600029" y="228447"/>
                </a:cubicBezTo>
                <a:cubicBezTo>
                  <a:pt x="600411" y="227928"/>
                  <a:pt x="600260" y="226726"/>
                  <a:pt x="601016" y="226705"/>
                </a:cubicBezTo>
                <a:close/>
                <a:moveTo>
                  <a:pt x="596956" y="225538"/>
                </a:moveTo>
                <a:cubicBezTo>
                  <a:pt x="596474" y="227590"/>
                  <a:pt x="593918" y="226877"/>
                  <a:pt x="593249" y="226374"/>
                </a:cubicBezTo>
                <a:cubicBezTo>
                  <a:pt x="593782" y="224560"/>
                  <a:pt x="596488" y="225632"/>
                  <a:pt x="596956" y="225538"/>
                </a:cubicBezTo>
                <a:close/>
                <a:moveTo>
                  <a:pt x="591845" y="224905"/>
                </a:moveTo>
                <a:cubicBezTo>
                  <a:pt x="591867" y="225942"/>
                  <a:pt x="590996" y="225805"/>
                  <a:pt x="590291" y="225891"/>
                </a:cubicBezTo>
                <a:cubicBezTo>
                  <a:pt x="589967" y="224452"/>
                  <a:pt x="591306" y="225207"/>
                  <a:pt x="591845" y="224905"/>
                </a:cubicBezTo>
                <a:close/>
                <a:moveTo>
                  <a:pt x="577557" y="222458"/>
                </a:moveTo>
                <a:cubicBezTo>
                  <a:pt x="577471" y="224012"/>
                  <a:pt x="576831" y="222674"/>
                  <a:pt x="576003" y="223444"/>
                </a:cubicBezTo>
                <a:cubicBezTo>
                  <a:pt x="575679" y="222011"/>
                  <a:pt x="577025" y="222767"/>
                  <a:pt x="577557" y="222458"/>
                </a:cubicBezTo>
                <a:close/>
                <a:moveTo>
                  <a:pt x="569388" y="237776"/>
                </a:moveTo>
                <a:cubicBezTo>
                  <a:pt x="569222" y="238992"/>
                  <a:pt x="568474" y="238207"/>
                  <a:pt x="567408" y="239086"/>
                </a:cubicBezTo>
                <a:cubicBezTo>
                  <a:pt x="567444" y="238503"/>
                  <a:pt x="567811" y="238351"/>
                  <a:pt x="567884" y="237819"/>
                </a:cubicBezTo>
                <a:cubicBezTo>
                  <a:pt x="567034" y="237675"/>
                  <a:pt x="565652" y="238452"/>
                  <a:pt x="565069" y="237833"/>
                </a:cubicBezTo>
                <a:cubicBezTo>
                  <a:pt x="565127" y="237797"/>
                  <a:pt x="565192" y="237725"/>
                  <a:pt x="565249" y="237725"/>
                </a:cubicBezTo>
                <a:cubicBezTo>
                  <a:pt x="566631" y="237675"/>
                  <a:pt x="568013" y="237718"/>
                  <a:pt x="569388" y="237776"/>
                </a:cubicBezTo>
                <a:close/>
                <a:moveTo>
                  <a:pt x="565177" y="231585"/>
                </a:moveTo>
                <a:cubicBezTo>
                  <a:pt x="565559" y="230261"/>
                  <a:pt x="566422" y="229850"/>
                  <a:pt x="567344" y="229843"/>
                </a:cubicBezTo>
                <a:cubicBezTo>
                  <a:pt x="566682" y="230016"/>
                  <a:pt x="565976" y="230491"/>
                  <a:pt x="565177" y="231585"/>
                </a:cubicBezTo>
                <a:close/>
                <a:moveTo>
                  <a:pt x="567063" y="220802"/>
                </a:moveTo>
                <a:cubicBezTo>
                  <a:pt x="567351" y="220428"/>
                  <a:pt x="567747" y="220190"/>
                  <a:pt x="568366" y="220248"/>
                </a:cubicBezTo>
                <a:cubicBezTo>
                  <a:pt x="568438" y="220968"/>
                  <a:pt x="568085" y="221133"/>
                  <a:pt x="568179" y="221889"/>
                </a:cubicBezTo>
                <a:cubicBezTo>
                  <a:pt x="568920" y="221500"/>
                  <a:pt x="569244" y="219312"/>
                  <a:pt x="570244" y="220435"/>
                </a:cubicBezTo>
                <a:cubicBezTo>
                  <a:pt x="568992" y="220968"/>
                  <a:pt x="570331" y="222544"/>
                  <a:pt x="568970" y="221795"/>
                </a:cubicBezTo>
                <a:cubicBezTo>
                  <a:pt x="569294" y="223134"/>
                  <a:pt x="570604" y="222724"/>
                  <a:pt x="570950" y="224020"/>
                </a:cubicBezTo>
                <a:cubicBezTo>
                  <a:pt x="570957" y="224919"/>
                  <a:pt x="569834" y="224315"/>
                  <a:pt x="569373" y="224596"/>
                </a:cubicBezTo>
                <a:cubicBezTo>
                  <a:pt x="569381" y="223408"/>
                  <a:pt x="568711" y="223429"/>
                  <a:pt x="568726" y="222234"/>
                </a:cubicBezTo>
                <a:cubicBezTo>
                  <a:pt x="568258" y="223141"/>
                  <a:pt x="567862" y="224142"/>
                  <a:pt x="566962" y="224473"/>
                </a:cubicBezTo>
                <a:cubicBezTo>
                  <a:pt x="566782" y="222263"/>
                  <a:pt x="568315" y="222494"/>
                  <a:pt x="567063" y="220802"/>
                </a:cubicBezTo>
                <a:close/>
                <a:moveTo>
                  <a:pt x="565789" y="222163"/>
                </a:moveTo>
                <a:cubicBezTo>
                  <a:pt x="565847" y="221608"/>
                  <a:pt x="566437" y="221752"/>
                  <a:pt x="566833" y="221637"/>
                </a:cubicBezTo>
                <a:cubicBezTo>
                  <a:pt x="566480" y="223019"/>
                  <a:pt x="566523" y="223465"/>
                  <a:pt x="566437" y="224538"/>
                </a:cubicBezTo>
                <a:cubicBezTo>
                  <a:pt x="565465" y="225078"/>
                  <a:pt x="565537" y="223782"/>
                  <a:pt x="565047" y="223473"/>
                </a:cubicBezTo>
                <a:cubicBezTo>
                  <a:pt x="565033" y="222890"/>
                  <a:pt x="566689" y="222666"/>
                  <a:pt x="565789" y="222163"/>
                </a:cubicBezTo>
                <a:close/>
                <a:moveTo>
                  <a:pt x="549421" y="242764"/>
                </a:moveTo>
                <a:cubicBezTo>
                  <a:pt x="550126" y="241454"/>
                  <a:pt x="550882" y="242246"/>
                  <a:pt x="552300" y="241619"/>
                </a:cubicBezTo>
                <a:cubicBezTo>
                  <a:pt x="552135" y="243887"/>
                  <a:pt x="550702" y="242210"/>
                  <a:pt x="549421" y="242764"/>
                </a:cubicBezTo>
                <a:close/>
                <a:moveTo>
                  <a:pt x="549838" y="240662"/>
                </a:moveTo>
                <a:cubicBezTo>
                  <a:pt x="550155" y="240489"/>
                  <a:pt x="550479" y="240410"/>
                  <a:pt x="550810" y="240381"/>
                </a:cubicBezTo>
                <a:cubicBezTo>
                  <a:pt x="550868" y="240576"/>
                  <a:pt x="550889" y="240784"/>
                  <a:pt x="550673" y="240993"/>
                </a:cubicBezTo>
                <a:cubicBezTo>
                  <a:pt x="550299" y="241044"/>
                  <a:pt x="550061" y="240864"/>
                  <a:pt x="549838" y="240662"/>
                </a:cubicBezTo>
                <a:close/>
                <a:moveTo>
                  <a:pt x="552667" y="243613"/>
                </a:moveTo>
                <a:cubicBezTo>
                  <a:pt x="552609" y="242656"/>
                  <a:pt x="552789" y="242023"/>
                  <a:pt x="553056" y="241490"/>
                </a:cubicBezTo>
                <a:cubicBezTo>
                  <a:pt x="553452" y="241907"/>
                  <a:pt x="553847" y="242476"/>
                  <a:pt x="554258" y="243174"/>
                </a:cubicBezTo>
                <a:cubicBezTo>
                  <a:pt x="554258" y="243261"/>
                  <a:pt x="554265" y="243347"/>
                  <a:pt x="554258" y="243426"/>
                </a:cubicBezTo>
                <a:cubicBezTo>
                  <a:pt x="553466" y="243160"/>
                  <a:pt x="553430" y="243160"/>
                  <a:pt x="552667" y="243613"/>
                </a:cubicBezTo>
                <a:close/>
                <a:moveTo>
                  <a:pt x="554474" y="247889"/>
                </a:moveTo>
                <a:cubicBezTo>
                  <a:pt x="555992" y="247551"/>
                  <a:pt x="557209" y="247752"/>
                  <a:pt x="557007" y="250445"/>
                </a:cubicBezTo>
                <a:cubicBezTo>
                  <a:pt x="555388" y="249192"/>
                  <a:pt x="556223" y="248933"/>
                  <a:pt x="554474" y="247889"/>
                </a:cubicBezTo>
                <a:close/>
                <a:moveTo>
                  <a:pt x="561333" y="278871"/>
                </a:moveTo>
                <a:cubicBezTo>
                  <a:pt x="560650" y="278907"/>
                  <a:pt x="560873" y="277337"/>
                  <a:pt x="560189" y="277366"/>
                </a:cubicBezTo>
                <a:cubicBezTo>
                  <a:pt x="560635" y="276034"/>
                  <a:pt x="562089" y="277949"/>
                  <a:pt x="561333" y="278871"/>
                </a:cubicBezTo>
                <a:close/>
                <a:moveTo>
                  <a:pt x="565177" y="275581"/>
                </a:moveTo>
                <a:cubicBezTo>
                  <a:pt x="565371" y="276841"/>
                  <a:pt x="564767" y="277064"/>
                  <a:pt x="565047" y="278446"/>
                </a:cubicBezTo>
                <a:cubicBezTo>
                  <a:pt x="564191" y="278208"/>
                  <a:pt x="562823" y="278863"/>
                  <a:pt x="562600" y="277503"/>
                </a:cubicBezTo>
                <a:cubicBezTo>
                  <a:pt x="564839" y="277920"/>
                  <a:pt x="564133" y="276157"/>
                  <a:pt x="565177" y="275581"/>
                </a:cubicBezTo>
                <a:close/>
                <a:moveTo>
                  <a:pt x="564587" y="230448"/>
                </a:moveTo>
                <a:cubicBezTo>
                  <a:pt x="564752" y="231211"/>
                  <a:pt x="564587" y="231765"/>
                  <a:pt x="564536" y="232168"/>
                </a:cubicBezTo>
                <a:cubicBezTo>
                  <a:pt x="564400" y="232290"/>
                  <a:pt x="564285" y="232427"/>
                  <a:pt x="564126" y="232528"/>
                </a:cubicBezTo>
                <a:cubicBezTo>
                  <a:pt x="563593" y="232218"/>
                  <a:pt x="563219" y="232499"/>
                  <a:pt x="562895" y="232982"/>
                </a:cubicBezTo>
                <a:cubicBezTo>
                  <a:pt x="562413" y="233068"/>
                  <a:pt x="561938" y="233082"/>
                  <a:pt x="561513" y="232974"/>
                </a:cubicBezTo>
                <a:cubicBezTo>
                  <a:pt x="562154" y="232305"/>
                  <a:pt x="562938" y="231945"/>
                  <a:pt x="563845" y="231758"/>
                </a:cubicBezTo>
                <a:cubicBezTo>
                  <a:pt x="563961" y="231153"/>
                  <a:pt x="563435" y="229699"/>
                  <a:pt x="564011" y="229706"/>
                </a:cubicBezTo>
                <a:cubicBezTo>
                  <a:pt x="564047" y="230239"/>
                  <a:pt x="564500" y="230016"/>
                  <a:pt x="564587" y="230448"/>
                </a:cubicBezTo>
                <a:close/>
                <a:moveTo>
                  <a:pt x="564716" y="238582"/>
                </a:moveTo>
                <a:cubicBezTo>
                  <a:pt x="564623" y="238539"/>
                  <a:pt x="564594" y="238510"/>
                  <a:pt x="564529" y="238467"/>
                </a:cubicBezTo>
                <a:cubicBezTo>
                  <a:pt x="564565" y="238409"/>
                  <a:pt x="564601" y="238366"/>
                  <a:pt x="564637" y="238308"/>
                </a:cubicBezTo>
                <a:cubicBezTo>
                  <a:pt x="564652" y="238409"/>
                  <a:pt x="564702" y="238467"/>
                  <a:pt x="564716" y="238582"/>
                </a:cubicBezTo>
                <a:close/>
                <a:moveTo>
                  <a:pt x="563565" y="220385"/>
                </a:moveTo>
                <a:cubicBezTo>
                  <a:pt x="563586" y="220788"/>
                  <a:pt x="563608" y="221198"/>
                  <a:pt x="563622" y="221601"/>
                </a:cubicBezTo>
                <a:cubicBezTo>
                  <a:pt x="563363" y="221630"/>
                  <a:pt x="563097" y="221659"/>
                  <a:pt x="562823" y="221687"/>
                </a:cubicBezTo>
                <a:cubicBezTo>
                  <a:pt x="563147" y="220471"/>
                  <a:pt x="563010" y="221212"/>
                  <a:pt x="562269" y="221349"/>
                </a:cubicBezTo>
                <a:cubicBezTo>
                  <a:pt x="562269" y="220456"/>
                  <a:pt x="562902" y="220399"/>
                  <a:pt x="563565" y="220385"/>
                </a:cubicBezTo>
                <a:close/>
                <a:moveTo>
                  <a:pt x="564479" y="222724"/>
                </a:moveTo>
                <a:cubicBezTo>
                  <a:pt x="564608" y="223782"/>
                  <a:pt x="563464" y="223156"/>
                  <a:pt x="563759" y="224430"/>
                </a:cubicBezTo>
                <a:cubicBezTo>
                  <a:pt x="563241" y="224329"/>
                  <a:pt x="563644" y="222580"/>
                  <a:pt x="562636" y="223336"/>
                </a:cubicBezTo>
                <a:cubicBezTo>
                  <a:pt x="563702" y="224329"/>
                  <a:pt x="562507" y="224797"/>
                  <a:pt x="562104" y="223401"/>
                </a:cubicBezTo>
                <a:cubicBezTo>
                  <a:pt x="562535" y="221918"/>
                  <a:pt x="563644" y="222083"/>
                  <a:pt x="564479" y="222724"/>
                </a:cubicBezTo>
                <a:close/>
                <a:moveTo>
                  <a:pt x="562118" y="229102"/>
                </a:moveTo>
                <a:cubicBezTo>
                  <a:pt x="562212" y="229785"/>
                  <a:pt x="561715" y="230203"/>
                  <a:pt x="562176" y="230318"/>
                </a:cubicBezTo>
                <a:cubicBezTo>
                  <a:pt x="562183" y="231333"/>
                  <a:pt x="561283" y="230534"/>
                  <a:pt x="561110" y="230441"/>
                </a:cubicBezTo>
                <a:cubicBezTo>
                  <a:pt x="561420" y="231398"/>
                  <a:pt x="561240" y="231297"/>
                  <a:pt x="561492" y="232838"/>
                </a:cubicBezTo>
                <a:cubicBezTo>
                  <a:pt x="561398" y="232780"/>
                  <a:pt x="561326" y="232845"/>
                  <a:pt x="561233" y="232816"/>
                </a:cubicBezTo>
                <a:cubicBezTo>
                  <a:pt x="560966" y="232701"/>
                  <a:pt x="560686" y="232586"/>
                  <a:pt x="560513" y="232362"/>
                </a:cubicBezTo>
                <a:cubicBezTo>
                  <a:pt x="560426" y="232254"/>
                  <a:pt x="560333" y="232175"/>
                  <a:pt x="560246" y="232075"/>
                </a:cubicBezTo>
                <a:cubicBezTo>
                  <a:pt x="560729" y="231779"/>
                  <a:pt x="560578" y="230664"/>
                  <a:pt x="560534" y="229685"/>
                </a:cubicBezTo>
                <a:cubicBezTo>
                  <a:pt x="561369" y="229886"/>
                  <a:pt x="561290" y="228900"/>
                  <a:pt x="562118" y="229102"/>
                </a:cubicBezTo>
                <a:close/>
                <a:moveTo>
                  <a:pt x="559966" y="231765"/>
                </a:moveTo>
                <a:cubicBezTo>
                  <a:pt x="559627" y="231376"/>
                  <a:pt x="559289" y="230988"/>
                  <a:pt x="558944" y="230671"/>
                </a:cubicBezTo>
                <a:cubicBezTo>
                  <a:pt x="559224" y="230779"/>
                  <a:pt x="559361" y="231160"/>
                  <a:pt x="559800" y="231002"/>
                </a:cubicBezTo>
                <a:cubicBezTo>
                  <a:pt x="559656" y="230225"/>
                  <a:pt x="558756" y="230793"/>
                  <a:pt x="558929" y="229469"/>
                </a:cubicBezTo>
                <a:cubicBezTo>
                  <a:pt x="559663" y="229051"/>
                  <a:pt x="559642" y="229965"/>
                  <a:pt x="560275" y="229721"/>
                </a:cubicBezTo>
                <a:cubicBezTo>
                  <a:pt x="560167" y="230412"/>
                  <a:pt x="559865" y="231182"/>
                  <a:pt x="559966" y="231765"/>
                </a:cubicBezTo>
                <a:close/>
                <a:moveTo>
                  <a:pt x="560167" y="221990"/>
                </a:moveTo>
                <a:cubicBezTo>
                  <a:pt x="560426" y="223465"/>
                  <a:pt x="559066" y="222818"/>
                  <a:pt x="558915" y="223768"/>
                </a:cubicBezTo>
                <a:cubicBezTo>
                  <a:pt x="558001" y="223501"/>
                  <a:pt x="558836" y="222861"/>
                  <a:pt x="558303" y="222206"/>
                </a:cubicBezTo>
                <a:cubicBezTo>
                  <a:pt x="557893" y="222933"/>
                  <a:pt x="556756" y="222710"/>
                  <a:pt x="555928" y="222890"/>
                </a:cubicBezTo>
                <a:cubicBezTo>
                  <a:pt x="557324" y="220413"/>
                  <a:pt x="558771" y="221759"/>
                  <a:pt x="560167" y="221990"/>
                </a:cubicBezTo>
                <a:close/>
                <a:moveTo>
                  <a:pt x="559224" y="224545"/>
                </a:moveTo>
                <a:cubicBezTo>
                  <a:pt x="558188" y="226006"/>
                  <a:pt x="556597" y="223566"/>
                  <a:pt x="555503" y="224970"/>
                </a:cubicBezTo>
                <a:cubicBezTo>
                  <a:pt x="556137" y="222918"/>
                  <a:pt x="558123" y="224653"/>
                  <a:pt x="559224" y="224545"/>
                </a:cubicBezTo>
                <a:close/>
                <a:moveTo>
                  <a:pt x="558677" y="229901"/>
                </a:moveTo>
                <a:cubicBezTo>
                  <a:pt x="558627" y="230124"/>
                  <a:pt x="558512" y="230145"/>
                  <a:pt x="558418" y="230261"/>
                </a:cubicBezTo>
                <a:cubicBezTo>
                  <a:pt x="558130" y="230030"/>
                  <a:pt x="557850" y="229778"/>
                  <a:pt x="557555" y="229584"/>
                </a:cubicBezTo>
                <a:cubicBezTo>
                  <a:pt x="557929" y="229519"/>
                  <a:pt x="558296" y="229555"/>
                  <a:pt x="558677" y="229901"/>
                </a:cubicBezTo>
                <a:close/>
                <a:moveTo>
                  <a:pt x="554863" y="244204"/>
                </a:moveTo>
                <a:cubicBezTo>
                  <a:pt x="554870" y="244225"/>
                  <a:pt x="554877" y="244232"/>
                  <a:pt x="554891" y="244254"/>
                </a:cubicBezTo>
                <a:cubicBezTo>
                  <a:pt x="555179" y="244851"/>
                  <a:pt x="556604" y="244686"/>
                  <a:pt x="557123" y="244024"/>
                </a:cubicBezTo>
                <a:cubicBezTo>
                  <a:pt x="557223" y="243894"/>
                  <a:pt x="557310" y="243858"/>
                  <a:pt x="557403" y="243743"/>
                </a:cubicBezTo>
                <a:cubicBezTo>
                  <a:pt x="558735" y="243786"/>
                  <a:pt x="559879" y="243909"/>
                  <a:pt x="560988" y="244139"/>
                </a:cubicBezTo>
                <a:cubicBezTo>
                  <a:pt x="560722" y="243916"/>
                  <a:pt x="560563" y="243541"/>
                  <a:pt x="560952" y="243491"/>
                </a:cubicBezTo>
                <a:cubicBezTo>
                  <a:pt x="561312" y="243505"/>
                  <a:pt x="561629" y="243606"/>
                  <a:pt x="561902" y="243772"/>
                </a:cubicBezTo>
                <a:cubicBezTo>
                  <a:pt x="562283" y="244240"/>
                  <a:pt x="562651" y="244751"/>
                  <a:pt x="563010" y="245298"/>
                </a:cubicBezTo>
                <a:cubicBezTo>
                  <a:pt x="562557" y="245226"/>
                  <a:pt x="562154" y="245233"/>
                  <a:pt x="561852" y="245427"/>
                </a:cubicBezTo>
                <a:cubicBezTo>
                  <a:pt x="562384" y="246392"/>
                  <a:pt x="563637" y="246075"/>
                  <a:pt x="564076" y="247213"/>
                </a:cubicBezTo>
                <a:cubicBezTo>
                  <a:pt x="562111" y="247335"/>
                  <a:pt x="561434" y="245247"/>
                  <a:pt x="560232" y="245204"/>
                </a:cubicBezTo>
                <a:cubicBezTo>
                  <a:pt x="560426" y="247357"/>
                  <a:pt x="561636" y="247709"/>
                  <a:pt x="562535" y="248609"/>
                </a:cubicBezTo>
                <a:cubicBezTo>
                  <a:pt x="563039" y="250934"/>
                  <a:pt x="560311" y="249430"/>
                  <a:pt x="559750" y="251776"/>
                </a:cubicBezTo>
                <a:cubicBezTo>
                  <a:pt x="561132" y="251395"/>
                  <a:pt x="562593" y="250646"/>
                  <a:pt x="563615" y="248897"/>
                </a:cubicBezTo>
                <a:cubicBezTo>
                  <a:pt x="564040" y="249696"/>
                  <a:pt x="564457" y="250041"/>
                  <a:pt x="564911" y="250265"/>
                </a:cubicBezTo>
                <a:cubicBezTo>
                  <a:pt x="564839" y="250718"/>
                  <a:pt x="564716" y="251215"/>
                  <a:pt x="564558" y="251668"/>
                </a:cubicBezTo>
                <a:cubicBezTo>
                  <a:pt x="563809" y="251568"/>
                  <a:pt x="563090" y="251460"/>
                  <a:pt x="562413" y="251474"/>
                </a:cubicBezTo>
                <a:cubicBezTo>
                  <a:pt x="562831" y="251575"/>
                  <a:pt x="562096" y="252071"/>
                  <a:pt x="561816" y="252676"/>
                </a:cubicBezTo>
                <a:cubicBezTo>
                  <a:pt x="560326" y="252568"/>
                  <a:pt x="558836" y="252410"/>
                  <a:pt x="557346" y="252280"/>
                </a:cubicBezTo>
                <a:cubicBezTo>
                  <a:pt x="557288" y="251726"/>
                  <a:pt x="556791" y="251157"/>
                  <a:pt x="557303" y="250833"/>
                </a:cubicBezTo>
                <a:cubicBezTo>
                  <a:pt x="557288" y="252064"/>
                  <a:pt x="559412" y="251747"/>
                  <a:pt x="559469" y="251402"/>
                </a:cubicBezTo>
                <a:cubicBezTo>
                  <a:pt x="559138" y="251352"/>
                  <a:pt x="559282" y="250970"/>
                  <a:pt x="559433" y="250596"/>
                </a:cubicBezTo>
                <a:cubicBezTo>
                  <a:pt x="556950" y="252100"/>
                  <a:pt x="556280" y="247277"/>
                  <a:pt x="558764" y="247824"/>
                </a:cubicBezTo>
                <a:cubicBezTo>
                  <a:pt x="558778" y="248530"/>
                  <a:pt x="558886" y="249077"/>
                  <a:pt x="559109" y="249415"/>
                </a:cubicBezTo>
                <a:cubicBezTo>
                  <a:pt x="559649" y="249098"/>
                  <a:pt x="560988" y="249854"/>
                  <a:pt x="560664" y="248422"/>
                </a:cubicBezTo>
                <a:cubicBezTo>
                  <a:pt x="558627" y="249286"/>
                  <a:pt x="559894" y="246464"/>
                  <a:pt x="558382" y="245420"/>
                </a:cubicBezTo>
                <a:cubicBezTo>
                  <a:pt x="558073" y="245636"/>
                  <a:pt x="558541" y="247148"/>
                  <a:pt x="557684" y="247536"/>
                </a:cubicBezTo>
                <a:cubicBezTo>
                  <a:pt x="557058" y="246565"/>
                  <a:pt x="557814" y="245204"/>
                  <a:pt x="557274" y="244729"/>
                </a:cubicBezTo>
                <a:cubicBezTo>
                  <a:pt x="556316" y="245305"/>
                  <a:pt x="556907" y="246478"/>
                  <a:pt x="556597" y="247249"/>
                </a:cubicBezTo>
                <a:cubicBezTo>
                  <a:pt x="555568" y="247126"/>
                  <a:pt x="554718" y="245946"/>
                  <a:pt x="555964" y="245283"/>
                </a:cubicBezTo>
                <a:cubicBezTo>
                  <a:pt x="555309" y="245420"/>
                  <a:pt x="554848" y="245197"/>
                  <a:pt x="554596" y="244628"/>
                </a:cubicBezTo>
                <a:cubicBezTo>
                  <a:pt x="554762" y="244600"/>
                  <a:pt x="554819" y="244405"/>
                  <a:pt x="554863" y="244204"/>
                </a:cubicBezTo>
                <a:close/>
                <a:moveTo>
                  <a:pt x="550536" y="221867"/>
                </a:moveTo>
                <a:cubicBezTo>
                  <a:pt x="550371" y="220392"/>
                  <a:pt x="551868" y="221997"/>
                  <a:pt x="552055" y="220061"/>
                </a:cubicBezTo>
                <a:cubicBezTo>
                  <a:pt x="552357" y="220356"/>
                  <a:pt x="553351" y="222803"/>
                  <a:pt x="553423" y="220723"/>
                </a:cubicBezTo>
                <a:cubicBezTo>
                  <a:pt x="553826" y="220888"/>
                  <a:pt x="554121" y="221248"/>
                  <a:pt x="554524" y="221414"/>
                </a:cubicBezTo>
                <a:cubicBezTo>
                  <a:pt x="554301" y="223012"/>
                  <a:pt x="552660" y="222760"/>
                  <a:pt x="551962" y="223739"/>
                </a:cubicBezTo>
                <a:cubicBezTo>
                  <a:pt x="552206" y="222177"/>
                  <a:pt x="550601" y="222551"/>
                  <a:pt x="548960" y="222458"/>
                </a:cubicBezTo>
                <a:cubicBezTo>
                  <a:pt x="549083" y="222112"/>
                  <a:pt x="549205" y="221759"/>
                  <a:pt x="549169" y="221205"/>
                </a:cubicBezTo>
                <a:cubicBezTo>
                  <a:pt x="550004" y="220766"/>
                  <a:pt x="550026" y="221759"/>
                  <a:pt x="550536" y="221867"/>
                </a:cubicBezTo>
                <a:close/>
                <a:moveTo>
                  <a:pt x="549356" y="219564"/>
                </a:moveTo>
                <a:cubicBezTo>
                  <a:pt x="549421" y="220917"/>
                  <a:pt x="548341" y="220759"/>
                  <a:pt x="548125" y="221738"/>
                </a:cubicBezTo>
                <a:cubicBezTo>
                  <a:pt x="547528" y="221198"/>
                  <a:pt x="548269" y="220723"/>
                  <a:pt x="547765" y="219744"/>
                </a:cubicBezTo>
                <a:cubicBezTo>
                  <a:pt x="548363" y="220564"/>
                  <a:pt x="548514" y="219456"/>
                  <a:pt x="549356" y="219564"/>
                </a:cubicBezTo>
                <a:close/>
                <a:moveTo>
                  <a:pt x="547636" y="222609"/>
                </a:moveTo>
                <a:cubicBezTo>
                  <a:pt x="547254" y="222616"/>
                  <a:pt x="546880" y="222623"/>
                  <a:pt x="546858" y="223105"/>
                </a:cubicBezTo>
                <a:cubicBezTo>
                  <a:pt x="545915" y="222436"/>
                  <a:pt x="547679" y="220190"/>
                  <a:pt x="547636" y="222609"/>
                </a:cubicBezTo>
                <a:close/>
                <a:moveTo>
                  <a:pt x="545879" y="246831"/>
                </a:moveTo>
                <a:cubicBezTo>
                  <a:pt x="546506" y="247184"/>
                  <a:pt x="547492" y="246910"/>
                  <a:pt x="548046" y="247400"/>
                </a:cubicBezTo>
                <a:cubicBezTo>
                  <a:pt x="547398" y="248566"/>
                  <a:pt x="545779" y="248098"/>
                  <a:pt x="544382" y="249041"/>
                </a:cubicBezTo>
                <a:cubicBezTo>
                  <a:pt x="544541" y="247853"/>
                  <a:pt x="546146" y="248580"/>
                  <a:pt x="545879" y="246831"/>
                </a:cubicBezTo>
                <a:close/>
                <a:moveTo>
                  <a:pt x="545347" y="246896"/>
                </a:moveTo>
                <a:cubicBezTo>
                  <a:pt x="544785" y="247400"/>
                  <a:pt x="543072" y="249444"/>
                  <a:pt x="542957" y="247169"/>
                </a:cubicBezTo>
                <a:cubicBezTo>
                  <a:pt x="544166" y="246925"/>
                  <a:pt x="544217" y="246586"/>
                  <a:pt x="545347" y="246896"/>
                </a:cubicBezTo>
                <a:close/>
                <a:moveTo>
                  <a:pt x="531268" y="199229"/>
                </a:moveTo>
                <a:cubicBezTo>
                  <a:pt x="531412" y="199574"/>
                  <a:pt x="531246" y="199920"/>
                  <a:pt x="531131" y="200201"/>
                </a:cubicBezTo>
                <a:cubicBezTo>
                  <a:pt x="530994" y="199963"/>
                  <a:pt x="530850" y="199747"/>
                  <a:pt x="530699" y="199531"/>
                </a:cubicBezTo>
                <a:cubicBezTo>
                  <a:pt x="530886" y="199430"/>
                  <a:pt x="531066" y="199387"/>
                  <a:pt x="531268" y="199229"/>
                </a:cubicBezTo>
                <a:close/>
                <a:moveTo>
                  <a:pt x="515965" y="203245"/>
                </a:moveTo>
                <a:cubicBezTo>
                  <a:pt x="516217" y="203238"/>
                  <a:pt x="516469" y="203231"/>
                  <a:pt x="516721" y="203224"/>
                </a:cubicBezTo>
                <a:cubicBezTo>
                  <a:pt x="516483" y="203836"/>
                  <a:pt x="516109" y="204253"/>
                  <a:pt x="515706" y="203440"/>
                </a:cubicBezTo>
                <a:cubicBezTo>
                  <a:pt x="515857" y="203368"/>
                  <a:pt x="515914" y="203310"/>
                  <a:pt x="515965" y="203245"/>
                </a:cubicBezTo>
                <a:close/>
                <a:moveTo>
                  <a:pt x="514979" y="203281"/>
                </a:moveTo>
                <a:cubicBezTo>
                  <a:pt x="515137" y="203569"/>
                  <a:pt x="515231" y="203915"/>
                  <a:pt x="515209" y="204311"/>
                </a:cubicBezTo>
                <a:cubicBezTo>
                  <a:pt x="514338" y="204786"/>
                  <a:pt x="514245" y="203886"/>
                  <a:pt x="513971" y="203310"/>
                </a:cubicBezTo>
                <a:cubicBezTo>
                  <a:pt x="514309" y="203303"/>
                  <a:pt x="514648" y="203296"/>
                  <a:pt x="514979" y="203281"/>
                </a:cubicBezTo>
                <a:close/>
                <a:moveTo>
                  <a:pt x="513186" y="206585"/>
                </a:moveTo>
                <a:cubicBezTo>
                  <a:pt x="513043" y="208025"/>
                  <a:pt x="512279" y="207154"/>
                  <a:pt x="511855" y="206729"/>
                </a:cubicBezTo>
                <a:cubicBezTo>
                  <a:pt x="511876" y="205772"/>
                  <a:pt x="513014" y="206362"/>
                  <a:pt x="513186" y="206585"/>
                </a:cubicBezTo>
                <a:close/>
                <a:moveTo>
                  <a:pt x="602916" y="183328"/>
                </a:moveTo>
                <a:cubicBezTo>
                  <a:pt x="602016" y="183601"/>
                  <a:pt x="601397" y="183378"/>
                  <a:pt x="601512" y="181866"/>
                </a:cubicBezTo>
                <a:cubicBezTo>
                  <a:pt x="601843" y="182291"/>
                  <a:pt x="602469" y="182219"/>
                  <a:pt x="603125" y="182090"/>
                </a:cubicBezTo>
                <a:cubicBezTo>
                  <a:pt x="602995" y="182428"/>
                  <a:pt x="602880" y="182773"/>
                  <a:pt x="602916" y="183328"/>
                </a:cubicBezTo>
                <a:close/>
                <a:moveTo>
                  <a:pt x="602146" y="178534"/>
                </a:moveTo>
                <a:cubicBezTo>
                  <a:pt x="602441" y="180456"/>
                  <a:pt x="602649" y="179786"/>
                  <a:pt x="603816" y="179973"/>
                </a:cubicBezTo>
                <a:cubicBezTo>
                  <a:pt x="603974" y="180808"/>
                  <a:pt x="603686" y="181067"/>
                  <a:pt x="603628" y="181622"/>
                </a:cubicBezTo>
                <a:cubicBezTo>
                  <a:pt x="602621" y="180888"/>
                  <a:pt x="602469" y="181348"/>
                  <a:pt x="600951" y="181521"/>
                </a:cubicBezTo>
                <a:cubicBezTo>
                  <a:pt x="601627" y="180412"/>
                  <a:pt x="601822" y="180974"/>
                  <a:pt x="600850" y="179491"/>
                </a:cubicBezTo>
                <a:cubicBezTo>
                  <a:pt x="601138" y="178188"/>
                  <a:pt x="601397" y="179217"/>
                  <a:pt x="602146" y="178534"/>
                </a:cubicBezTo>
                <a:close/>
                <a:moveTo>
                  <a:pt x="597647" y="179448"/>
                </a:moveTo>
                <a:cubicBezTo>
                  <a:pt x="598201" y="179498"/>
                  <a:pt x="598230" y="180477"/>
                  <a:pt x="598525" y="180981"/>
                </a:cubicBezTo>
                <a:cubicBezTo>
                  <a:pt x="599245" y="180283"/>
                  <a:pt x="599619" y="180988"/>
                  <a:pt x="600634" y="180333"/>
                </a:cubicBezTo>
                <a:cubicBezTo>
                  <a:pt x="600936" y="181715"/>
                  <a:pt x="600296" y="181773"/>
                  <a:pt x="599878" y="181233"/>
                </a:cubicBezTo>
                <a:cubicBezTo>
                  <a:pt x="599763" y="182910"/>
                  <a:pt x="601606" y="181111"/>
                  <a:pt x="601304" y="183112"/>
                </a:cubicBezTo>
                <a:cubicBezTo>
                  <a:pt x="600346" y="183328"/>
                  <a:pt x="599986" y="182507"/>
                  <a:pt x="599137" y="182536"/>
                </a:cubicBezTo>
                <a:cubicBezTo>
                  <a:pt x="599180" y="182090"/>
                  <a:pt x="599648" y="182205"/>
                  <a:pt x="599626" y="181665"/>
                </a:cubicBezTo>
                <a:cubicBezTo>
                  <a:pt x="598856" y="181219"/>
                  <a:pt x="596999" y="181024"/>
                  <a:pt x="597647" y="179448"/>
                </a:cubicBezTo>
                <a:close/>
                <a:moveTo>
                  <a:pt x="598036" y="181845"/>
                </a:moveTo>
                <a:cubicBezTo>
                  <a:pt x="599195" y="182421"/>
                  <a:pt x="598374" y="184379"/>
                  <a:pt x="600274" y="184033"/>
                </a:cubicBezTo>
                <a:cubicBezTo>
                  <a:pt x="600173" y="184407"/>
                  <a:pt x="600080" y="184782"/>
                  <a:pt x="599785" y="184904"/>
                </a:cubicBezTo>
                <a:cubicBezTo>
                  <a:pt x="598489" y="184998"/>
                  <a:pt x="598647" y="182522"/>
                  <a:pt x="597273" y="182752"/>
                </a:cubicBezTo>
                <a:cubicBezTo>
                  <a:pt x="597309" y="182162"/>
                  <a:pt x="598064" y="182514"/>
                  <a:pt x="598036" y="181845"/>
                </a:cubicBezTo>
                <a:close/>
                <a:moveTo>
                  <a:pt x="596625" y="180384"/>
                </a:moveTo>
                <a:cubicBezTo>
                  <a:pt x="595991" y="182234"/>
                  <a:pt x="593364" y="181175"/>
                  <a:pt x="592371" y="180866"/>
                </a:cubicBezTo>
                <a:cubicBezTo>
                  <a:pt x="593213" y="178426"/>
                  <a:pt x="594782" y="180859"/>
                  <a:pt x="596625" y="180384"/>
                </a:cubicBezTo>
                <a:close/>
                <a:moveTo>
                  <a:pt x="591270" y="180175"/>
                </a:moveTo>
                <a:cubicBezTo>
                  <a:pt x="591298" y="181730"/>
                  <a:pt x="591493" y="180297"/>
                  <a:pt x="592090" y="180492"/>
                </a:cubicBezTo>
                <a:cubicBezTo>
                  <a:pt x="591709" y="182917"/>
                  <a:pt x="590802" y="180204"/>
                  <a:pt x="590291" y="181917"/>
                </a:cubicBezTo>
                <a:cubicBezTo>
                  <a:pt x="589787" y="181722"/>
                  <a:pt x="590665" y="180175"/>
                  <a:pt x="591270" y="180175"/>
                </a:cubicBezTo>
                <a:close/>
                <a:moveTo>
                  <a:pt x="589945" y="180326"/>
                </a:moveTo>
                <a:cubicBezTo>
                  <a:pt x="589549" y="181269"/>
                  <a:pt x="588247" y="182370"/>
                  <a:pt x="587613" y="181809"/>
                </a:cubicBezTo>
                <a:cubicBezTo>
                  <a:pt x="588074" y="179491"/>
                  <a:pt x="588866" y="180959"/>
                  <a:pt x="589945" y="180326"/>
                </a:cubicBezTo>
                <a:close/>
                <a:moveTo>
                  <a:pt x="607472" y="150647"/>
                </a:moveTo>
                <a:cubicBezTo>
                  <a:pt x="606400" y="150000"/>
                  <a:pt x="608710" y="150986"/>
                  <a:pt x="607724" y="150208"/>
                </a:cubicBezTo>
                <a:cubicBezTo>
                  <a:pt x="608106" y="149712"/>
                  <a:pt x="609012" y="150669"/>
                  <a:pt x="609603" y="150403"/>
                </a:cubicBezTo>
                <a:cubicBezTo>
                  <a:pt x="609581" y="150878"/>
                  <a:pt x="609135" y="150806"/>
                  <a:pt x="608825" y="150892"/>
                </a:cubicBezTo>
                <a:cubicBezTo>
                  <a:pt x="608537" y="151029"/>
                  <a:pt x="608681" y="151720"/>
                  <a:pt x="608329" y="151763"/>
                </a:cubicBezTo>
                <a:cubicBezTo>
                  <a:pt x="608149" y="152656"/>
                  <a:pt x="608393" y="150547"/>
                  <a:pt x="607472" y="150647"/>
                </a:cubicBezTo>
                <a:close/>
                <a:moveTo>
                  <a:pt x="608732" y="154571"/>
                </a:moveTo>
                <a:cubicBezTo>
                  <a:pt x="608710" y="155046"/>
                  <a:pt x="608825" y="155283"/>
                  <a:pt x="609034" y="155355"/>
                </a:cubicBezTo>
                <a:cubicBezTo>
                  <a:pt x="607587" y="156629"/>
                  <a:pt x="608926" y="152692"/>
                  <a:pt x="610042" y="154023"/>
                </a:cubicBezTo>
                <a:cubicBezTo>
                  <a:pt x="610128" y="154887"/>
                  <a:pt x="609106" y="154311"/>
                  <a:pt x="608732" y="154571"/>
                </a:cubicBezTo>
                <a:close/>
                <a:moveTo>
                  <a:pt x="611222" y="156320"/>
                </a:moveTo>
                <a:cubicBezTo>
                  <a:pt x="610891" y="156449"/>
                  <a:pt x="610934" y="157572"/>
                  <a:pt x="611280" y="157536"/>
                </a:cubicBezTo>
                <a:cubicBezTo>
                  <a:pt x="610049" y="158234"/>
                  <a:pt x="610884" y="156917"/>
                  <a:pt x="610114" y="155629"/>
                </a:cubicBezTo>
                <a:cubicBezTo>
                  <a:pt x="610481" y="156154"/>
                  <a:pt x="611381" y="155737"/>
                  <a:pt x="611748" y="156262"/>
                </a:cubicBezTo>
                <a:cubicBezTo>
                  <a:pt x="611712" y="156780"/>
                  <a:pt x="611244" y="156737"/>
                  <a:pt x="611222" y="156320"/>
                </a:cubicBezTo>
                <a:close/>
                <a:moveTo>
                  <a:pt x="612295" y="150914"/>
                </a:moveTo>
                <a:cubicBezTo>
                  <a:pt x="612496" y="149251"/>
                  <a:pt x="613374" y="150849"/>
                  <a:pt x="614404" y="150266"/>
                </a:cubicBezTo>
                <a:cubicBezTo>
                  <a:pt x="614648" y="151778"/>
                  <a:pt x="612575" y="151231"/>
                  <a:pt x="612295" y="150914"/>
                </a:cubicBezTo>
                <a:close/>
                <a:moveTo>
                  <a:pt x="613036" y="149604"/>
                </a:moveTo>
                <a:cubicBezTo>
                  <a:pt x="611812" y="148956"/>
                  <a:pt x="611812" y="148862"/>
                  <a:pt x="610812" y="147819"/>
                </a:cubicBezTo>
                <a:cubicBezTo>
                  <a:pt x="610862" y="146458"/>
                  <a:pt x="611935" y="147279"/>
                  <a:pt x="612158" y="148070"/>
                </a:cubicBezTo>
                <a:cubicBezTo>
                  <a:pt x="613360" y="145810"/>
                  <a:pt x="615174" y="147567"/>
                  <a:pt x="616635" y="146746"/>
                </a:cubicBezTo>
                <a:cubicBezTo>
                  <a:pt x="616923" y="148495"/>
                  <a:pt x="617614" y="146976"/>
                  <a:pt x="618312" y="148178"/>
                </a:cubicBezTo>
                <a:cubicBezTo>
                  <a:pt x="617268" y="149575"/>
                  <a:pt x="614288" y="147459"/>
                  <a:pt x="613036" y="149604"/>
                </a:cubicBezTo>
                <a:close/>
                <a:moveTo>
                  <a:pt x="619104" y="148099"/>
                </a:moveTo>
                <a:cubicBezTo>
                  <a:pt x="619089" y="147070"/>
                  <a:pt x="619413" y="146480"/>
                  <a:pt x="620090" y="146357"/>
                </a:cubicBezTo>
                <a:cubicBezTo>
                  <a:pt x="620335" y="146804"/>
                  <a:pt x="620493" y="147401"/>
                  <a:pt x="620457" y="148351"/>
                </a:cubicBezTo>
                <a:cubicBezTo>
                  <a:pt x="619845" y="148546"/>
                  <a:pt x="619435" y="148402"/>
                  <a:pt x="619104" y="148099"/>
                </a:cubicBezTo>
                <a:close/>
                <a:moveTo>
                  <a:pt x="627669" y="148344"/>
                </a:moveTo>
                <a:cubicBezTo>
                  <a:pt x="627123" y="148992"/>
                  <a:pt x="625697" y="148258"/>
                  <a:pt x="625467" y="146962"/>
                </a:cubicBezTo>
                <a:cubicBezTo>
                  <a:pt x="626273" y="148106"/>
                  <a:pt x="627338" y="146213"/>
                  <a:pt x="627669" y="148344"/>
                </a:cubicBezTo>
                <a:close/>
                <a:moveTo>
                  <a:pt x="637502" y="136229"/>
                </a:moveTo>
                <a:cubicBezTo>
                  <a:pt x="638164" y="137057"/>
                  <a:pt x="637487" y="137813"/>
                  <a:pt x="637639" y="139065"/>
                </a:cubicBezTo>
                <a:cubicBezTo>
                  <a:pt x="636429" y="138900"/>
                  <a:pt x="636904" y="138317"/>
                  <a:pt x="635494" y="138900"/>
                </a:cubicBezTo>
                <a:cubicBezTo>
                  <a:pt x="635011" y="137511"/>
                  <a:pt x="636386" y="138554"/>
                  <a:pt x="636235" y="137597"/>
                </a:cubicBezTo>
                <a:cubicBezTo>
                  <a:pt x="636228" y="136438"/>
                  <a:pt x="634522" y="138281"/>
                  <a:pt x="634846" y="136524"/>
                </a:cubicBezTo>
                <a:cubicBezTo>
                  <a:pt x="635969" y="136395"/>
                  <a:pt x="636602" y="137122"/>
                  <a:pt x="637502" y="136229"/>
                </a:cubicBezTo>
                <a:close/>
                <a:moveTo>
                  <a:pt x="658815" y="129326"/>
                </a:moveTo>
                <a:cubicBezTo>
                  <a:pt x="658714" y="130320"/>
                  <a:pt x="657858" y="130341"/>
                  <a:pt x="657275" y="130723"/>
                </a:cubicBezTo>
                <a:cubicBezTo>
                  <a:pt x="657073" y="128909"/>
                  <a:pt x="658203" y="129125"/>
                  <a:pt x="658815" y="129326"/>
                </a:cubicBezTo>
                <a:close/>
                <a:moveTo>
                  <a:pt x="648615" y="128448"/>
                </a:moveTo>
                <a:cubicBezTo>
                  <a:pt x="647831" y="129434"/>
                  <a:pt x="647305" y="128563"/>
                  <a:pt x="646485" y="128685"/>
                </a:cubicBezTo>
                <a:cubicBezTo>
                  <a:pt x="646463" y="128138"/>
                  <a:pt x="646434" y="127606"/>
                  <a:pt x="646406" y="127066"/>
                </a:cubicBezTo>
                <a:cubicBezTo>
                  <a:pt x="647478" y="126943"/>
                  <a:pt x="648155" y="127512"/>
                  <a:pt x="648615" y="128448"/>
                </a:cubicBezTo>
                <a:close/>
                <a:moveTo>
                  <a:pt x="634112" y="137842"/>
                </a:moveTo>
                <a:cubicBezTo>
                  <a:pt x="633773" y="137410"/>
                  <a:pt x="633147" y="137489"/>
                  <a:pt x="632499" y="137611"/>
                </a:cubicBezTo>
                <a:cubicBezTo>
                  <a:pt x="632514" y="136229"/>
                  <a:pt x="634320" y="135502"/>
                  <a:pt x="634112" y="137842"/>
                </a:cubicBezTo>
                <a:close/>
                <a:moveTo>
                  <a:pt x="631851" y="129952"/>
                </a:moveTo>
                <a:cubicBezTo>
                  <a:pt x="632154" y="131147"/>
                  <a:pt x="630146" y="131205"/>
                  <a:pt x="630297" y="130946"/>
                </a:cubicBezTo>
                <a:cubicBezTo>
                  <a:pt x="629973" y="129506"/>
                  <a:pt x="631319" y="130262"/>
                  <a:pt x="631851" y="129952"/>
                </a:cubicBezTo>
                <a:close/>
                <a:moveTo>
                  <a:pt x="627425" y="126792"/>
                </a:moveTo>
                <a:cubicBezTo>
                  <a:pt x="627108" y="128066"/>
                  <a:pt x="625575" y="127433"/>
                  <a:pt x="625014" y="126656"/>
                </a:cubicBezTo>
                <a:cubicBezTo>
                  <a:pt x="624956" y="124302"/>
                  <a:pt x="627014" y="126008"/>
                  <a:pt x="627425" y="126792"/>
                </a:cubicBezTo>
                <a:close/>
                <a:moveTo>
                  <a:pt x="625330" y="166117"/>
                </a:moveTo>
                <a:cubicBezTo>
                  <a:pt x="624733" y="167124"/>
                  <a:pt x="624992" y="167470"/>
                  <a:pt x="625201" y="168982"/>
                </a:cubicBezTo>
                <a:cubicBezTo>
                  <a:pt x="623790" y="169147"/>
                  <a:pt x="623495" y="167736"/>
                  <a:pt x="622825" y="169658"/>
                </a:cubicBezTo>
                <a:cubicBezTo>
                  <a:pt x="621695" y="168996"/>
                  <a:pt x="620392" y="165087"/>
                  <a:pt x="622321" y="164828"/>
                </a:cubicBezTo>
                <a:cubicBezTo>
                  <a:pt x="622048" y="166908"/>
                  <a:pt x="624603" y="164864"/>
                  <a:pt x="625330" y="166117"/>
                </a:cubicBezTo>
                <a:close/>
                <a:moveTo>
                  <a:pt x="623804" y="162215"/>
                </a:moveTo>
                <a:cubicBezTo>
                  <a:pt x="623955" y="163172"/>
                  <a:pt x="622581" y="162136"/>
                  <a:pt x="623070" y="163525"/>
                </a:cubicBezTo>
                <a:cubicBezTo>
                  <a:pt x="622746" y="163216"/>
                  <a:pt x="622329" y="163072"/>
                  <a:pt x="621724" y="163273"/>
                </a:cubicBezTo>
                <a:cubicBezTo>
                  <a:pt x="621299" y="160804"/>
                  <a:pt x="623250" y="161582"/>
                  <a:pt x="623804" y="162215"/>
                </a:cubicBezTo>
                <a:close/>
                <a:moveTo>
                  <a:pt x="623099" y="147639"/>
                </a:moveTo>
                <a:cubicBezTo>
                  <a:pt x="623027" y="148560"/>
                  <a:pt x="621796" y="147948"/>
                  <a:pt x="621256" y="148258"/>
                </a:cubicBezTo>
                <a:cubicBezTo>
                  <a:pt x="621206" y="146559"/>
                  <a:pt x="622667" y="146825"/>
                  <a:pt x="623099" y="147639"/>
                </a:cubicBezTo>
                <a:close/>
                <a:moveTo>
                  <a:pt x="615361" y="137122"/>
                </a:moveTo>
                <a:cubicBezTo>
                  <a:pt x="616606" y="136985"/>
                  <a:pt x="617844" y="136841"/>
                  <a:pt x="619082" y="136697"/>
                </a:cubicBezTo>
                <a:cubicBezTo>
                  <a:pt x="619054" y="138878"/>
                  <a:pt x="619817" y="137978"/>
                  <a:pt x="620731" y="137727"/>
                </a:cubicBezTo>
                <a:cubicBezTo>
                  <a:pt x="621407" y="138389"/>
                  <a:pt x="619190" y="137827"/>
                  <a:pt x="620277" y="139411"/>
                </a:cubicBezTo>
                <a:cubicBezTo>
                  <a:pt x="619320" y="139253"/>
                  <a:pt x="618974" y="138022"/>
                  <a:pt x="618111" y="138849"/>
                </a:cubicBezTo>
                <a:cubicBezTo>
                  <a:pt x="618089" y="138439"/>
                  <a:pt x="618075" y="138036"/>
                  <a:pt x="618053" y="137626"/>
                </a:cubicBezTo>
                <a:cubicBezTo>
                  <a:pt x="617189" y="137806"/>
                  <a:pt x="616707" y="138583"/>
                  <a:pt x="615656" y="137899"/>
                </a:cubicBezTo>
                <a:cubicBezTo>
                  <a:pt x="615404" y="137942"/>
                  <a:pt x="615476" y="138418"/>
                  <a:pt x="615433" y="138741"/>
                </a:cubicBezTo>
                <a:cubicBezTo>
                  <a:pt x="614634" y="138562"/>
                  <a:pt x="615656" y="137849"/>
                  <a:pt x="615361" y="137122"/>
                </a:cubicBezTo>
                <a:close/>
                <a:moveTo>
                  <a:pt x="613792" y="137712"/>
                </a:moveTo>
                <a:cubicBezTo>
                  <a:pt x="614173" y="136129"/>
                  <a:pt x="614274" y="138540"/>
                  <a:pt x="614627" y="138425"/>
                </a:cubicBezTo>
                <a:cubicBezTo>
                  <a:pt x="614433" y="139562"/>
                  <a:pt x="613331" y="139505"/>
                  <a:pt x="612561" y="139886"/>
                </a:cubicBezTo>
                <a:cubicBezTo>
                  <a:pt x="612014" y="138130"/>
                  <a:pt x="614749" y="138741"/>
                  <a:pt x="613792" y="137712"/>
                </a:cubicBezTo>
                <a:close/>
                <a:moveTo>
                  <a:pt x="607335" y="136812"/>
                </a:moveTo>
                <a:cubicBezTo>
                  <a:pt x="607616" y="138187"/>
                  <a:pt x="607127" y="138554"/>
                  <a:pt x="606925" y="139303"/>
                </a:cubicBezTo>
                <a:cubicBezTo>
                  <a:pt x="606104" y="139145"/>
                  <a:pt x="605521" y="138554"/>
                  <a:pt x="605478" y="137028"/>
                </a:cubicBezTo>
                <a:cubicBezTo>
                  <a:pt x="606097" y="136956"/>
                  <a:pt x="606716" y="136884"/>
                  <a:pt x="607335" y="136812"/>
                </a:cubicBezTo>
                <a:close/>
                <a:moveTo>
                  <a:pt x="604946" y="137086"/>
                </a:moveTo>
                <a:cubicBezTo>
                  <a:pt x="604276" y="138972"/>
                  <a:pt x="605874" y="137986"/>
                  <a:pt x="605629" y="140268"/>
                </a:cubicBezTo>
                <a:cubicBezTo>
                  <a:pt x="603967" y="138576"/>
                  <a:pt x="601699" y="137971"/>
                  <a:pt x="599893" y="137669"/>
                </a:cubicBezTo>
                <a:cubicBezTo>
                  <a:pt x="601354" y="136071"/>
                  <a:pt x="603600" y="138389"/>
                  <a:pt x="604946" y="137086"/>
                </a:cubicBezTo>
                <a:close/>
                <a:moveTo>
                  <a:pt x="597812" y="144414"/>
                </a:moveTo>
                <a:cubicBezTo>
                  <a:pt x="598021" y="143680"/>
                  <a:pt x="598597" y="143428"/>
                  <a:pt x="599367" y="143428"/>
                </a:cubicBezTo>
                <a:cubicBezTo>
                  <a:pt x="599461" y="144659"/>
                  <a:pt x="598043" y="144723"/>
                  <a:pt x="597812" y="144414"/>
                </a:cubicBezTo>
                <a:close/>
                <a:moveTo>
                  <a:pt x="599425" y="138943"/>
                </a:moveTo>
                <a:cubicBezTo>
                  <a:pt x="598503" y="138583"/>
                  <a:pt x="598964" y="138194"/>
                  <a:pt x="597812" y="138727"/>
                </a:cubicBezTo>
                <a:cubicBezTo>
                  <a:pt x="597596" y="137136"/>
                  <a:pt x="599619" y="137763"/>
                  <a:pt x="599425" y="138943"/>
                </a:cubicBezTo>
                <a:close/>
                <a:moveTo>
                  <a:pt x="536918" y="183522"/>
                </a:moveTo>
                <a:cubicBezTo>
                  <a:pt x="536824" y="182637"/>
                  <a:pt x="537069" y="182205"/>
                  <a:pt x="537652" y="182212"/>
                </a:cubicBezTo>
                <a:cubicBezTo>
                  <a:pt x="535917" y="182198"/>
                  <a:pt x="536565" y="182997"/>
                  <a:pt x="534500" y="183385"/>
                </a:cubicBezTo>
                <a:cubicBezTo>
                  <a:pt x="534492" y="182651"/>
                  <a:pt x="534132" y="182572"/>
                  <a:pt x="534154" y="181794"/>
                </a:cubicBezTo>
                <a:cubicBezTo>
                  <a:pt x="535457" y="182363"/>
                  <a:pt x="536544" y="180261"/>
                  <a:pt x="537854" y="180967"/>
                </a:cubicBezTo>
                <a:cubicBezTo>
                  <a:pt x="537875" y="182248"/>
                  <a:pt x="537789" y="183400"/>
                  <a:pt x="536918" y="183522"/>
                </a:cubicBezTo>
                <a:close/>
                <a:moveTo>
                  <a:pt x="538494" y="182932"/>
                </a:moveTo>
                <a:cubicBezTo>
                  <a:pt x="537868" y="182687"/>
                  <a:pt x="538113" y="180448"/>
                  <a:pt x="538926" y="180844"/>
                </a:cubicBezTo>
                <a:cubicBezTo>
                  <a:pt x="539387" y="182342"/>
                  <a:pt x="538228" y="181708"/>
                  <a:pt x="538494" y="182932"/>
                </a:cubicBezTo>
                <a:close/>
                <a:moveTo>
                  <a:pt x="558562" y="161510"/>
                </a:moveTo>
                <a:cubicBezTo>
                  <a:pt x="558389" y="159789"/>
                  <a:pt x="559476" y="160308"/>
                  <a:pt x="560117" y="160524"/>
                </a:cubicBezTo>
                <a:cubicBezTo>
                  <a:pt x="560441" y="161956"/>
                  <a:pt x="559095" y="161200"/>
                  <a:pt x="558562" y="161510"/>
                </a:cubicBezTo>
                <a:close/>
                <a:moveTo>
                  <a:pt x="563673" y="162143"/>
                </a:moveTo>
                <a:cubicBezTo>
                  <a:pt x="563457" y="160322"/>
                  <a:pt x="564860" y="160898"/>
                  <a:pt x="565494" y="161121"/>
                </a:cubicBezTo>
                <a:cubicBezTo>
                  <a:pt x="565782" y="162640"/>
                  <a:pt x="564256" y="161783"/>
                  <a:pt x="563673" y="162143"/>
                </a:cubicBezTo>
                <a:close/>
                <a:moveTo>
                  <a:pt x="568394" y="160387"/>
                </a:moveTo>
                <a:cubicBezTo>
                  <a:pt x="569021" y="160891"/>
                  <a:pt x="568740" y="163000"/>
                  <a:pt x="569841" y="162661"/>
                </a:cubicBezTo>
                <a:cubicBezTo>
                  <a:pt x="569935" y="164497"/>
                  <a:pt x="568618" y="162928"/>
                  <a:pt x="568243" y="162849"/>
                </a:cubicBezTo>
                <a:cubicBezTo>
                  <a:pt x="567991" y="161632"/>
                  <a:pt x="568445" y="161344"/>
                  <a:pt x="568394" y="160387"/>
                </a:cubicBezTo>
                <a:close/>
                <a:moveTo>
                  <a:pt x="570129" y="163043"/>
                </a:moveTo>
                <a:cubicBezTo>
                  <a:pt x="570532" y="162381"/>
                  <a:pt x="571331" y="161243"/>
                  <a:pt x="571950" y="162014"/>
                </a:cubicBezTo>
                <a:cubicBezTo>
                  <a:pt x="571590" y="162690"/>
                  <a:pt x="570957" y="162985"/>
                  <a:pt x="570129" y="163043"/>
                </a:cubicBezTo>
                <a:close/>
                <a:moveTo>
                  <a:pt x="571857" y="176684"/>
                </a:moveTo>
                <a:cubicBezTo>
                  <a:pt x="571648" y="178167"/>
                  <a:pt x="569172" y="177785"/>
                  <a:pt x="568913" y="176619"/>
                </a:cubicBezTo>
                <a:cubicBezTo>
                  <a:pt x="570158" y="176173"/>
                  <a:pt x="570763" y="176864"/>
                  <a:pt x="571857" y="176684"/>
                </a:cubicBezTo>
                <a:close/>
                <a:moveTo>
                  <a:pt x="569194" y="160300"/>
                </a:moveTo>
                <a:cubicBezTo>
                  <a:pt x="570172" y="159602"/>
                  <a:pt x="569755" y="161359"/>
                  <a:pt x="570568" y="160955"/>
                </a:cubicBezTo>
                <a:cubicBezTo>
                  <a:pt x="570741" y="162086"/>
                  <a:pt x="568999" y="162359"/>
                  <a:pt x="569194" y="160300"/>
                </a:cubicBezTo>
                <a:close/>
                <a:moveTo>
                  <a:pt x="572425" y="182737"/>
                </a:moveTo>
                <a:cubicBezTo>
                  <a:pt x="571943" y="182414"/>
                  <a:pt x="571777" y="181535"/>
                  <a:pt x="571777" y="180362"/>
                </a:cubicBezTo>
                <a:cubicBezTo>
                  <a:pt x="571598" y="180384"/>
                  <a:pt x="571425" y="180405"/>
                  <a:pt x="571245" y="180420"/>
                </a:cubicBezTo>
                <a:cubicBezTo>
                  <a:pt x="570863" y="180643"/>
                  <a:pt x="571374" y="180931"/>
                  <a:pt x="571303" y="181636"/>
                </a:cubicBezTo>
                <a:cubicBezTo>
                  <a:pt x="570791" y="181528"/>
                  <a:pt x="570770" y="180535"/>
                  <a:pt x="569935" y="180981"/>
                </a:cubicBezTo>
                <a:cubicBezTo>
                  <a:pt x="569978" y="180535"/>
                  <a:pt x="570446" y="180643"/>
                  <a:pt x="570424" y="180110"/>
                </a:cubicBezTo>
                <a:cubicBezTo>
                  <a:pt x="570115" y="179239"/>
                  <a:pt x="569561" y="181211"/>
                  <a:pt x="568589" y="180722"/>
                </a:cubicBezTo>
                <a:cubicBezTo>
                  <a:pt x="569618" y="178584"/>
                  <a:pt x="571281" y="179016"/>
                  <a:pt x="572274" y="179491"/>
                </a:cubicBezTo>
                <a:cubicBezTo>
                  <a:pt x="571598" y="181089"/>
                  <a:pt x="572857" y="181737"/>
                  <a:pt x="572425" y="182737"/>
                </a:cubicBezTo>
                <a:close/>
                <a:moveTo>
                  <a:pt x="574959" y="180002"/>
                </a:moveTo>
                <a:cubicBezTo>
                  <a:pt x="576147" y="180427"/>
                  <a:pt x="576435" y="179714"/>
                  <a:pt x="577881" y="179664"/>
                </a:cubicBezTo>
                <a:cubicBezTo>
                  <a:pt x="577313" y="180916"/>
                  <a:pt x="575247" y="182478"/>
                  <a:pt x="574959" y="180002"/>
                </a:cubicBezTo>
                <a:close/>
                <a:moveTo>
                  <a:pt x="587685" y="172444"/>
                </a:moveTo>
                <a:cubicBezTo>
                  <a:pt x="586843" y="173351"/>
                  <a:pt x="585698" y="173869"/>
                  <a:pt x="585432" y="175546"/>
                </a:cubicBezTo>
                <a:cubicBezTo>
                  <a:pt x="586476" y="175028"/>
                  <a:pt x="586728" y="173459"/>
                  <a:pt x="588275" y="173596"/>
                </a:cubicBezTo>
                <a:cubicBezTo>
                  <a:pt x="588167" y="174215"/>
                  <a:pt x="587930" y="174661"/>
                  <a:pt x="587822" y="175273"/>
                </a:cubicBezTo>
                <a:cubicBezTo>
                  <a:pt x="587188" y="175518"/>
                  <a:pt x="587203" y="174603"/>
                  <a:pt x="586469" y="175028"/>
                </a:cubicBezTo>
                <a:cubicBezTo>
                  <a:pt x="587512" y="176799"/>
                  <a:pt x="584057" y="177303"/>
                  <a:pt x="583035" y="175827"/>
                </a:cubicBezTo>
                <a:cubicBezTo>
                  <a:pt x="583201" y="174330"/>
                  <a:pt x="583805" y="175496"/>
                  <a:pt x="584612" y="175237"/>
                </a:cubicBezTo>
                <a:cubicBezTo>
                  <a:pt x="584993" y="175107"/>
                  <a:pt x="584648" y="174020"/>
                  <a:pt x="585086" y="173963"/>
                </a:cubicBezTo>
                <a:cubicBezTo>
                  <a:pt x="585007" y="173070"/>
                  <a:pt x="583949" y="173920"/>
                  <a:pt x="583474" y="173740"/>
                </a:cubicBezTo>
                <a:cubicBezTo>
                  <a:pt x="582690" y="173128"/>
                  <a:pt x="583496" y="172142"/>
                  <a:pt x="582603" y="172206"/>
                </a:cubicBezTo>
                <a:cubicBezTo>
                  <a:pt x="582646" y="171335"/>
                  <a:pt x="583762" y="172142"/>
                  <a:pt x="583949" y="172465"/>
                </a:cubicBezTo>
                <a:cubicBezTo>
                  <a:pt x="584482" y="170810"/>
                  <a:pt x="585770" y="171134"/>
                  <a:pt x="586245" y="170169"/>
                </a:cubicBezTo>
                <a:cubicBezTo>
                  <a:pt x="587044" y="170356"/>
                  <a:pt x="586778" y="172444"/>
                  <a:pt x="587685" y="172444"/>
                </a:cubicBezTo>
                <a:close/>
                <a:moveTo>
                  <a:pt x="590147" y="146105"/>
                </a:moveTo>
                <a:cubicBezTo>
                  <a:pt x="591752" y="146710"/>
                  <a:pt x="592680" y="146213"/>
                  <a:pt x="593638" y="146523"/>
                </a:cubicBezTo>
                <a:cubicBezTo>
                  <a:pt x="593364" y="149647"/>
                  <a:pt x="590363" y="149244"/>
                  <a:pt x="588952" y="149093"/>
                </a:cubicBezTo>
                <a:cubicBezTo>
                  <a:pt x="588786" y="147351"/>
                  <a:pt x="589751" y="147106"/>
                  <a:pt x="590147" y="146105"/>
                </a:cubicBezTo>
                <a:close/>
                <a:moveTo>
                  <a:pt x="588614" y="147502"/>
                </a:moveTo>
                <a:cubicBezTo>
                  <a:pt x="588635" y="148042"/>
                  <a:pt x="588664" y="148582"/>
                  <a:pt x="588693" y="149121"/>
                </a:cubicBezTo>
                <a:cubicBezTo>
                  <a:pt x="587656" y="149633"/>
                  <a:pt x="587807" y="148049"/>
                  <a:pt x="587527" y="147221"/>
                </a:cubicBezTo>
                <a:cubicBezTo>
                  <a:pt x="587779" y="147502"/>
                  <a:pt x="588153" y="147588"/>
                  <a:pt x="588614" y="147502"/>
                </a:cubicBezTo>
                <a:close/>
                <a:moveTo>
                  <a:pt x="587750" y="162661"/>
                </a:moveTo>
                <a:cubicBezTo>
                  <a:pt x="587836" y="163662"/>
                  <a:pt x="587692" y="164360"/>
                  <a:pt x="587318" y="164749"/>
                </a:cubicBezTo>
                <a:cubicBezTo>
                  <a:pt x="585972" y="165051"/>
                  <a:pt x="586325" y="161970"/>
                  <a:pt x="587750" y="162661"/>
                </a:cubicBezTo>
                <a:close/>
                <a:moveTo>
                  <a:pt x="583445" y="123661"/>
                </a:moveTo>
                <a:cubicBezTo>
                  <a:pt x="583784" y="122538"/>
                  <a:pt x="584914" y="123661"/>
                  <a:pt x="584835" y="124719"/>
                </a:cubicBezTo>
                <a:cubicBezTo>
                  <a:pt x="583805" y="125360"/>
                  <a:pt x="584129" y="123618"/>
                  <a:pt x="583445" y="123661"/>
                </a:cubicBezTo>
                <a:close/>
                <a:moveTo>
                  <a:pt x="580358" y="170018"/>
                </a:moveTo>
                <a:cubicBezTo>
                  <a:pt x="581049" y="167916"/>
                  <a:pt x="583532" y="168744"/>
                  <a:pt x="583388" y="166412"/>
                </a:cubicBezTo>
                <a:cubicBezTo>
                  <a:pt x="584050" y="167002"/>
                  <a:pt x="584971" y="167139"/>
                  <a:pt x="585835" y="167355"/>
                </a:cubicBezTo>
                <a:cubicBezTo>
                  <a:pt x="586101" y="166239"/>
                  <a:pt x="587447" y="165195"/>
                  <a:pt x="588167" y="165865"/>
                </a:cubicBezTo>
                <a:cubicBezTo>
                  <a:pt x="587231" y="168492"/>
                  <a:pt x="585576" y="168463"/>
                  <a:pt x="584417" y="171184"/>
                </a:cubicBezTo>
                <a:cubicBezTo>
                  <a:pt x="583632" y="170896"/>
                  <a:pt x="582877" y="171055"/>
                  <a:pt x="582560" y="171386"/>
                </a:cubicBezTo>
                <a:cubicBezTo>
                  <a:pt x="582164" y="170839"/>
                  <a:pt x="583640" y="169543"/>
                  <a:pt x="584604" y="169529"/>
                </a:cubicBezTo>
                <a:cubicBezTo>
                  <a:pt x="583517" y="167585"/>
                  <a:pt x="581322" y="170443"/>
                  <a:pt x="580127" y="170853"/>
                </a:cubicBezTo>
                <a:cubicBezTo>
                  <a:pt x="579882" y="169601"/>
                  <a:pt x="580077" y="169197"/>
                  <a:pt x="579767" y="168859"/>
                </a:cubicBezTo>
                <a:cubicBezTo>
                  <a:pt x="580041" y="167607"/>
                  <a:pt x="580897" y="169644"/>
                  <a:pt x="580358" y="170018"/>
                </a:cubicBezTo>
                <a:close/>
                <a:moveTo>
                  <a:pt x="581840" y="173106"/>
                </a:moveTo>
                <a:cubicBezTo>
                  <a:pt x="580890" y="171494"/>
                  <a:pt x="577694" y="174546"/>
                  <a:pt x="577039" y="173243"/>
                </a:cubicBezTo>
                <a:cubicBezTo>
                  <a:pt x="578285" y="171321"/>
                  <a:pt x="580696" y="172732"/>
                  <a:pt x="581761" y="171487"/>
                </a:cubicBezTo>
                <a:cubicBezTo>
                  <a:pt x="581358" y="172343"/>
                  <a:pt x="581811" y="172005"/>
                  <a:pt x="581840" y="173106"/>
                </a:cubicBezTo>
                <a:close/>
                <a:moveTo>
                  <a:pt x="579573" y="170515"/>
                </a:moveTo>
                <a:cubicBezTo>
                  <a:pt x="578004" y="170803"/>
                  <a:pt x="577881" y="168398"/>
                  <a:pt x="579515" y="169298"/>
                </a:cubicBezTo>
                <a:cubicBezTo>
                  <a:pt x="579537" y="169701"/>
                  <a:pt x="579559" y="170112"/>
                  <a:pt x="579573" y="170515"/>
                </a:cubicBezTo>
                <a:close/>
                <a:moveTo>
                  <a:pt x="578860" y="161236"/>
                </a:moveTo>
                <a:cubicBezTo>
                  <a:pt x="579299" y="161690"/>
                  <a:pt x="577867" y="161366"/>
                  <a:pt x="577018" y="161855"/>
                </a:cubicBezTo>
                <a:cubicBezTo>
                  <a:pt x="576859" y="159811"/>
                  <a:pt x="578356" y="160775"/>
                  <a:pt x="578860" y="161236"/>
                </a:cubicBezTo>
                <a:close/>
                <a:moveTo>
                  <a:pt x="577090" y="168758"/>
                </a:moveTo>
                <a:cubicBezTo>
                  <a:pt x="577773" y="168542"/>
                  <a:pt x="578213" y="171832"/>
                  <a:pt x="576938" y="171220"/>
                </a:cubicBezTo>
                <a:cubicBezTo>
                  <a:pt x="577543" y="170299"/>
                  <a:pt x="576615" y="169449"/>
                  <a:pt x="577090" y="168758"/>
                </a:cubicBezTo>
                <a:close/>
                <a:moveTo>
                  <a:pt x="578464" y="175122"/>
                </a:moveTo>
                <a:cubicBezTo>
                  <a:pt x="579292" y="178598"/>
                  <a:pt x="581149" y="174611"/>
                  <a:pt x="581768" y="177188"/>
                </a:cubicBezTo>
                <a:cubicBezTo>
                  <a:pt x="581984" y="177087"/>
                  <a:pt x="582013" y="176748"/>
                  <a:pt x="582279" y="176720"/>
                </a:cubicBezTo>
                <a:cubicBezTo>
                  <a:pt x="582135" y="176101"/>
                  <a:pt x="581430" y="176468"/>
                  <a:pt x="581668" y="175165"/>
                </a:cubicBezTo>
                <a:cubicBezTo>
                  <a:pt x="583208" y="174927"/>
                  <a:pt x="582596" y="178303"/>
                  <a:pt x="584158" y="176914"/>
                </a:cubicBezTo>
                <a:cubicBezTo>
                  <a:pt x="581775" y="179182"/>
                  <a:pt x="578551" y="176345"/>
                  <a:pt x="575672" y="178289"/>
                </a:cubicBezTo>
                <a:cubicBezTo>
                  <a:pt x="575643" y="177893"/>
                  <a:pt x="575333" y="178008"/>
                  <a:pt x="575117" y="177943"/>
                </a:cubicBezTo>
                <a:cubicBezTo>
                  <a:pt x="575571" y="176640"/>
                  <a:pt x="576154" y="176648"/>
                  <a:pt x="576067" y="175395"/>
                </a:cubicBezTo>
                <a:cubicBezTo>
                  <a:pt x="576622" y="175143"/>
                  <a:pt x="576600" y="175921"/>
                  <a:pt x="576658" y="176554"/>
                </a:cubicBezTo>
                <a:cubicBezTo>
                  <a:pt x="577255" y="176065"/>
                  <a:pt x="577450" y="175057"/>
                  <a:pt x="578464" y="175122"/>
                </a:cubicBezTo>
                <a:close/>
                <a:moveTo>
                  <a:pt x="576650" y="159854"/>
                </a:moveTo>
                <a:cubicBezTo>
                  <a:pt x="576650" y="161157"/>
                  <a:pt x="574973" y="160984"/>
                  <a:pt x="575038" y="159631"/>
                </a:cubicBezTo>
                <a:cubicBezTo>
                  <a:pt x="575693" y="159501"/>
                  <a:pt x="576312" y="159422"/>
                  <a:pt x="576650" y="159854"/>
                </a:cubicBezTo>
                <a:close/>
                <a:moveTo>
                  <a:pt x="574952" y="174301"/>
                </a:moveTo>
                <a:cubicBezTo>
                  <a:pt x="575290" y="175626"/>
                  <a:pt x="574160" y="175028"/>
                  <a:pt x="573664" y="175266"/>
                </a:cubicBezTo>
                <a:cubicBezTo>
                  <a:pt x="573671" y="174236"/>
                  <a:pt x="574362" y="173495"/>
                  <a:pt x="574952" y="174301"/>
                </a:cubicBezTo>
                <a:close/>
                <a:moveTo>
                  <a:pt x="574470" y="180866"/>
                </a:moveTo>
                <a:cubicBezTo>
                  <a:pt x="573815" y="180564"/>
                  <a:pt x="573685" y="179318"/>
                  <a:pt x="572548" y="179858"/>
                </a:cubicBezTo>
                <a:cubicBezTo>
                  <a:pt x="572591" y="177332"/>
                  <a:pt x="574650" y="179045"/>
                  <a:pt x="574470" y="180866"/>
                </a:cubicBezTo>
                <a:close/>
                <a:moveTo>
                  <a:pt x="531052" y="150799"/>
                </a:moveTo>
                <a:cubicBezTo>
                  <a:pt x="531023" y="150259"/>
                  <a:pt x="531001" y="149719"/>
                  <a:pt x="530973" y="149179"/>
                </a:cubicBezTo>
                <a:cubicBezTo>
                  <a:pt x="531980" y="148740"/>
                  <a:pt x="532088" y="151000"/>
                  <a:pt x="531052" y="150799"/>
                </a:cubicBezTo>
                <a:close/>
                <a:moveTo>
                  <a:pt x="530706" y="149208"/>
                </a:moveTo>
                <a:cubicBezTo>
                  <a:pt x="530087" y="148358"/>
                  <a:pt x="529814" y="149647"/>
                  <a:pt x="528842" y="149417"/>
                </a:cubicBezTo>
                <a:cubicBezTo>
                  <a:pt x="529245" y="148560"/>
                  <a:pt x="528792" y="148905"/>
                  <a:pt x="528763" y="147790"/>
                </a:cubicBezTo>
                <a:cubicBezTo>
                  <a:pt x="529749" y="147682"/>
                  <a:pt x="530605" y="147775"/>
                  <a:pt x="530706" y="149208"/>
                </a:cubicBezTo>
                <a:close/>
                <a:moveTo>
                  <a:pt x="525279" y="153088"/>
                </a:moveTo>
                <a:cubicBezTo>
                  <a:pt x="525516" y="153887"/>
                  <a:pt x="526459" y="154117"/>
                  <a:pt x="526891" y="153311"/>
                </a:cubicBezTo>
                <a:cubicBezTo>
                  <a:pt x="526798" y="152605"/>
                  <a:pt x="526395" y="152440"/>
                  <a:pt x="525790" y="152627"/>
                </a:cubicBezTo>
                <a:cubicBezTo>
                  <a:pt x="526769" y="151511"/>
                  <a:pt x="528367" y="152109"/>
                  <a:pt x="530022" y="151734"/>
                </a:cubicBezTo>
                <a:cubicBezTo>
                  <a:pt x="529727" y="152303"/>
                  <a:pt x="529951" y="152382"/>
                  <a:pt x="530080" y="152951"/>
                </a:cubicBezTo>
                <a:cubicBezTo>
                  <a:pt x="530534" y="152109"/>
                  <a:pt x="531138" y="152555"/>
                  <a:pt x="531426" y="153203"/>
                </a:cubicBezTo>
                <a:cubicBezTo>
                  <a:pt x="532621" y="151338"/>
                  <a:pt x="537875" y="153635"/>
                  <a:pt x="537098" y="148891"/>
                </a:cubicBezTo>
                <a:cubicBezTo>
                  <a:pt x="539157" y="148970"/>
                  <a:pt x="539804" y="148812"/>
                  <a:pt x="541820" y="147135"/>
                </a:cubicBezTo>
                <a:cubicBezTo>
                  <a:pt x="542194" y="147790"/>
                  <a:pt x="542914" y="147826"/>
                  <a:pt x="543223" y="148603"/>
                </a:cubicBezTo>
                <a:cubicBezTo>
                  <a:pt x="543598" y="146739"/>
                  <a:pt x="546491" y="146818"/>
                  <a:pt x="548010" y="148056"/>
                </a:cubicBezTo>
                <a:cubicBezTo>
                  <a:pt x="548679" y="148049"/>
                  <a:pt x="548615" y="147077"/>
                  <a:pt x="549010" y="146717"/>
                </a:cubicBezTo>
                <a:cubicBezTo>
                  <a:pt x="551516" y="146825"/>
                  <a:pt x="554517" y="147466"/>
                  <a:pt x="556799" y="147459"/>
                </a:cubicBezTo>
                <a:cubicBezTo>
                  <a:pt x="556878" y="148999"/>
                  <a:pt x="558440" y="149733"/>
                  <a:pt x="559800" y="148747"/>
                </a:cubicBezTo>
                <a:cubicBezTo>
                  <a:pt x="560786" y="149525"/>
                  <a:pt x="564479" y="150734"/>
                  <a:pt x="565666" y="148488"/>
                </a:cubicBezTo>
                <a:cubicBezTo>
                  <a:pt x="566746" y="148236"/>
                  <a:pt x="565645" y="149057"/>
                  <a:pt x="566005" y="150079"/>
                </a:cubicBezTo>
                <a:cubicBezTo>
                  <a:pt x="566912" y="149481"/>
                  <a:pt x="569057" y="148970"/>
                  <a:pt x="569992" y="149625"/>
                </a:cubicBezTo>
                <a:cubicBezTo>
                  <a:pt x="568762" y="151317"/>
                  <a:pt x="571418" y="152289"/>
                  <a:pt x="572541" y="152598"/>
                </a:cubicBezTo>
                <a:cubicBezTo>
                  <a:pt x="571562" y="153872"/>
                  <a:pt x="570100" y="152224"/>
                  <a:pt x="569294" y="151749"/>
                </a:cubicBezTo>
                <a:cubicBezTo>
                  <a:pt x="568906" y="152245"/>
                  <a:pt x="568805" y="153124"/>
                  <a:pt x="568027" y="153116"/>
                </a:cubicBezTo>
                <a:cubicBezTo>
                  <a:pt x="568063" y="152785"/>
                  <a:pt x="568272" y="152677"/>
                  <a:pt x="568251" y="152274"/>
                </a:cubicBezTo>
                <a:cubicBezTo>
                  <a:pt x="564392" y="154016"/>
                  <a:pt x="560938" y="153642"/>
                  <a:pt x="557864" y="153052"/>
                </a:cubicBezTo>
                <a:cubicBezTo>
                  <a:pt x="557079" y="153671"/>
                  <a:pt x="555496" y="153232"/>
                  <a:pt x="555266" y="154571"/>
                </a:cubicBezTo>
                <a:cubicBezTo>
                  <a:pt x="557569" y="155226"/>
                  <a:pt x="560801" y="155082"/>
                  <a:pt x="562989" y="154095"/>
                </a:cubicBezTo>
                <a:cubicBezTo>
                  <a:pt x="562867" y="154434"/>
                  <a:pt x="562744" y="154786"/>
                  <a:pt x="562780" y="155341"/>
                </a:cubicBezTo>
                <a:cubicBezTo>
                  <a:pt x="562917" y="155881"/>
                  <a:pt x="565386" y="154002"/>
                  <a:pt x="564983" y="156716"/>
                </a:cubicBezTo>
                <a:cubicBezTo>
                  <a:pt x="565897" y="154412"/>
                  <a:pt x="566804" y="156521"/>
                  <a:pt x="567257" y="154016"/>
                </a:cubicBezTo>
                <a:cubicBezTo>
                  <a:pt x="568452" y="153808"/>
                  <a:pt x="569683" y="153541"/>
                  <a:pt x="569726" y="155370"/>
                </a:cubicBezTo>
                <a:cubicBezTo>
                  <a:pt x="568906" y="155665"/>
                  <a:pt x="568646" y="154599"/>
                  <a:pt x="568135" y="155549"/>
                </a:cubicBezTo>
                <a:cubicBezTo>
                  <a:pt x="568999" y="155787"/>
                  <a:pt x="569546" y="156572"/>
                  <a:pt x="570093" y="157363"/>
                </a:cubicBezTo>
                <a:cubicBezTo>
                  <a:pt x="570331" y="157047"/>
                  <a:pt x="569834" y="155485"/>
                  <a:pt x="570503" y="154873"/>
                </a:cubicBezTo>
                <a:cubicBezTo>
                  <a:pt x="571684" y="154988"/>
                  <a:pt x="572224" y="156233"/>
                  <a:pt x="573016" y="157032"/>
                </a:cubicBezTo>
                <a:cubicBezTo>
                  <a:pt x="572440" y="157925"/>
                  <a:pt x="571425" y="158227"/>
                  <a:pt x="570986" y="159300"/>
                </a:cubicBezTo>
                <a:cubicBezTo>
                  <a:pt x="570432" y="159552"/>
                  <a:pt x="570453" y="158782"/>
                  <a:pt x="570396" y="158148"/>
                </a:cubicBezTo>
                <a:cubicBezTo>
                  <a:pt x="568805" y="159437"/>
                  <a:pt x="568776" y="158753"/>
                  <a:pt x="566696" y="158976"/>
                </a:cubicBezTo>
                <a:cubicBezTo>
                  <a:pt x="566991" y="160603"/>
                  <a:pt x="567444" y="160545"/>
                  <a:pt x="566854" y="162215"/>
                </a:cubicBezTo>
                <a:cubicBezTo>
                  <a:pt x="565544" y="161610"/>
                  <a:pt x="565811" y="160639"/>
                  <a:pt x="564839" y="159192"/>
                </a:cubicBezTo>
                <a:cubicBezTo>
                  <a:pt x="565645" y="158796"/>
                  <a:pt x="565407" y="160243"/>
                  <a:pt x="566206" y="159854"/>
                </a:cubicBezTo>
                <a:cubicBezTo>
                  <a:pt x="566617" y="159660"/>
                  <a:pt x="565940" y="159163"/>
                  <a:pt x="566430" y="159012"/>
                </a:cubicBezTo>
                <a:cubicBezTo>
                  <a:pt x="565047" y="157083"/>
                  <a:pt x="564256" y="160739"/>
                  <a:pt x="562708" y="159437"/>
                </a:cubicBezTo>
                <a:cubicBezTo>
                  <a:pt x="562485" y="158803"/>
                  <a:pt x="563932" y="158638"/>
                  <a:pt x="563773" y="159314"/>
                </a:cubicBezTo>
                <a:cubicBezTo>
                  <a:pt x="564565" y="157860"/>
                  <a:pt x="561233" y="158400"/>
                  <a:pt x="562838" y="156564"/>
                </a:cubicBezTo>
                <a:cubicBezTo>
                  <a:pt x="562355" y="156564"/>
                  <a:pt x="562298" y="157126"/>
                  <a:pt x="561794" y="157097"/>
                </a:cubicBezTo>
                <a:cubicBezTo>
                  <a:pt x="561952" y="157399"/>
                  <a:pt x="562104" y="157716"/>
                  <a:pt x="562118" y="158278"/>
                </a:cubicBezTo>
                <a:cubicBezTo>
                  <a:pt x="561189" y="158198"/>
                  <a:pt x="560081" y="157500"/>
                  <a:pt x="560031" y="159329"/>
                </a:cubicBezTo>
                <a:cubicBezTo>
                  <a:pt x="559368" y="158429"/>
                  <a:pt x="559138" y="158803"/>
                  <a:pt x="558152" y="159134"/>
                </a:cubicBezTo>
                <a:cubicBezTo>
                  <a:pt x="557828" y="157572"/>
                  <a:pt x="559541" y="158681"/>
                  <a:pt x="559685" y="157738"/>
                </a:cubicBezTo>
                <a:cubicBezTo>
                  <a:pt x="558915" y="156586"/>
                  <a:pt x="558224" y="158011"/>
                  <a:pt x="557504" y="156766"/>
                </a:cubicBezTo>
                <a:cubicBezTo>
                  <a:pt x="557238" y="158112"/>
                  <a:pt x="558375" y="156975"/>
                  <a:pt x="558116" y="158328"/>
                </a:cubicBezTo>
                <a:cubicBezTo>
                  <a:pt x="557173" y="158378"/>
                  <a:pt x="556871" y="157306"/>
                  <a:pt x="555928" y="157356"/>
                </a:cubicBezTo>
                <a:cubicBezTo>
                  <a:pt x="555446" y="155967"/>
                  <a:pt x="556820" y="157011"/>
                  <a:pt x="556662" y="156053"/>
                </a:cubicBezTo>
                <a:cubicBezTo>
                  <a:pt x="556367" y="154974"/>
                  <a:pt x="555769" y="156881"/>
                  <a:pt x="555316" y="155801"/>
                </a:cubicBezTo>
                <a:cubicBezTo>
                  <a:pt x="554668" y="156176"/>
                  <a:pt x="556252" y="156917"/>
                  <a:pt x="555409" y="157831"/>
                </a:cubicBezTo>
                <a:cubicBezTo>
                  <a:pt x="554553" y="156852"/>
                  <a:pt x="554697" y="156089"/>
                  <a:pt x="553228" y="156860"/>
                </a:cubicBezTo>
                <a:cubicBezTo>
                  <a:pt x="553416" y="156478"/>
                  <a:pt x="553466" y="155909"/>
                  <a:pt x="553416" y="155204"/>
                </a:cubicBezTo>
                <a:cubicBezTo>
                  <a:pt x="552494" y="155010"/>
                  <a:pt x="553049" y="156752"/>
                  <a:pt x="552430" y="156946"/>
                </a:cubicBezTo>
                <a:cubicBezTo>
                  <a:pt x="549990" y="153800"/>
                  <a:pt x="547290" y="156816"/>
                  <a:pt x="544605" y="155398"/>
                </a:cubicBezTo>
                <a:cubicBezTo>
                  <a:pt x="544461" y="156593"/>
                  <a:pt x="542324" y="156672"/>
                  <a:pt x="542432" y="154830"/>
                </a:cubicBezTo>
                <a:cubicBezTo>
                  <a:pt x="541676" y="155931"/>
                  <a:pt x="541949" y="156046"/>
                  <a:pt x="540632" y="156255"/>
                </a:cubicBezTo>
                <a:cubicBezTo>
                  <a:pt x="539675" y="153145"/>
                  <a:pt x="534816" y="156888"/>
                  <a:pt x="532822" y="155103"/>
                </a:cubicBezTo>
                <a:cubicBezTo>
                  <a:pt x="532722" y="153987"/>
                  <a:pt x="533161" y="153664"/>
                  <a:pt x="533578" y="154203"/>
                </a:cubicBezTo>
                <a:cubicBezTo>
                  <a:pt x="533513" y="153880"/>
                  <a:pt x="533298" y="153829"/>
                  <a:pt x="533276" y="153419"/>
                </a:cubicBezTo>
                <a:cubicBezTo>
                  <a:pt x="532621" y="154974"/>
                  <a:pt x="529720" y="156471"/>
                  <a:pt x="528777" y="154340"/>
                </a:cubicBezTo>
                <a:cubicBezTo>
                  <a:pt x="527503" y="155931"/>
                  <a:pt x="526186" y="154794"/>
                  <a:pt x="524523" y="154822"/>
                </a:cubicBezTo>
                <a:cubicBezTo>
                  <a:pt x="524602" y="153966"/>
                  <a:pt x="525243" y="153923"/>
                  <a:pt x="525279" y="153088"/>
                </a:cubicBezTo>
                <a:close/>
                <a:moveTo>
                  <a:pt x="515159" y="120854"/>
                </a:moveTo>
                <a:cubicBezTo>
                  <a:pt x="514712" y="121055"/>
                  <a:pt x="514640" y="120595"/>
                  <a:pt x="514590" y="120098"/>
                </a:cubicBezTo>
                <a:cubicBezTo>
                  <a:pt x="513834" y="120112"/>
                  <a:pt x="514043" y="121689"/>
                  <a:pt x="513280" y="120659"/>
                </a:cubicBezTo>
                <a:cubicBezTo>
                  <a:pt x="513496" y="119587"/>
                  <a:pt x="515130" y="119277"/>
                  <a:pt x="515159" y="120854"/>
                </a:cubicBezTo>
                <a:close/>
                <a:moveTo>
                  <a:pt x="512359" y="189576"/>
                </a:moveTo>
                <a:cubicBezTo>
                  <a:pt x="512380" y="190109"/>
                  <a:pt x="512409" y="190656"/>
                  <a:pt x="512438" y="191188"/>
                </a:cubicBezTo>
                <a:cubicBezTo>
                  <a:pt x="511905" y="191253"/>
                  <a:pt x="511372" y="191303"/>
                  <a:pt x="510847" y="191368"/>
                </a:cubicBezTo>
                <a:cubicBezTo>
                  <a:pt x="510948" y="190260"/>
                  <a:pt x="511495" y="189705"/>
                  <a:pt x="512359" y="189576"/>
                </a:cubicBezTo>
                <a:close/>
                <a:moveTo>
                  <a:pt x="434088" y="51477"/>
                </a:moveTo>
                <a:lnTo>
                  <a:pt x="434088" y="51477"/>
                </a:lnTo>
                <a:lnTo>
                  <a:pt x="434088" y="51477"/>
                </a:lnTo>
                <a:cubicBezTo>
                  <a:pt x="434348" y="51966"/>
                  <a:pt x="434600" y="52456"/>
                  <a:pt x="434859" y="52945"/>
                </a:cubicBezTo>
                <a:cubicBezTo>
                  <a:pt x="434729" y="53118"/>
                  <a:pt x="434607" y="53298"/>
                  <a:pt x="434477" y="53471"/>
                </a:cubicBezTo>
                <a:cubicBezTo>
                  <a:pt x="434448" y="53485"/>
                  <a:pt x="434420" y="53485"/>
                  <a:pt x="434391" y="53507"/>
                </a:cubicBezTo>
                <a:cubicBezTo>
                  <a:pt x="434412" y="52736"/>
                  <a:pt x="434045" y="52650"/>
                  <a:pt x="434045" y="51916"/>
                </a:cubicBezTo>
                <a:cubicBezTo>
                  <a:pt x="433981" y="51909"/>
                  <a:pt x="433945" y="51923"/>
                  <a:pt x="433887" y="51916"/>
                </a:cubicBezTo>
                <a:cubicBezTo>
                  <a:pt x="433952" y="51772"/>
                  <a:pt x="434024" y="51621"/>
                  <a:pt x="434088" y="51477"/>
                </a:cubicBezTo>
                <a:close/>
                <a:moveTo>
                  <a:pt x="429244" y="51095"/>
                </a:moveTo>
                <a:cubicBezTo>
                  <a:pt x="429280" y="51160"/>
                  <a:pt x="429316" y="51225"/>
                  <a:pt x="429352" y="51297"/>
                </a:cubicBezTo>
                <a:cubicBezTo>
                  <a:pt x="429287" y="51297"/>
                  <a:pt x="429223" y="51289"/>
                  <a:pt x="429151" y="51289"/>
                </a:cubicBezTo>
                <a:cubicBezTo>
                  <a:pt x="429187" y="51225"/>
                  <a:pt x="429215" y="51160"/>
                  <a:pt x="429244" y="51095"/>
                </a:cubicBezTo>
                <a:close/>
                <a:moveTo>
                  <a:pt x="16191" y="155729"/>
                </a:moveTo>
                <a:cubicBezTo>
                  <a:pt x="15997" y="156680"/>
                  <a:pt x="15846" y="157759"/>
                  <a:pt x="15450" y="158170"/>
                </a:cubicBezTo>
                <a:cubicBezTo>
                  <a:pt x="14773" y="158868"/>
                  <a:pt x="14198" y="157817"/>
                  <a:pt x="14658" y="156809"/>
                </a:cubicBezTo>
                <a:cubicBezTo>
                  <a:pt x="14953" y="156169"/>
                  <a:pt x="15608" y="155996"/>
                  <a:pt x="16191" y="155729"/>
                </a:cubicBezTo>
                <a:cubicBezTo>
                  <a:pt x="16227" y="155542"/>
                  <a:pt x="16263" y="155341"/>
                  <a:pt x="16307" y="155175"/>
                </a:cubicBezTo>
                <a:lnTo>
                  <a:pt x="16530" y="155578"/>
                </a:lnTo>
                <a:cubicBezTo>
                  <a:pt x="16422" y="155643"/>
                  <a:pt x="16307" y="155679"/>
                  <a:pt x="16191" y="155729"/>
                </a:cubicBezTo>
                <a:close/>
                <a:moveTo>
                  <a:pt x="20510" y="176648"/>
                </a:moveTo>
                <a:cubicBezTo>
                  <a:pt x="20481" y="176511"/>
                  <a:pt x="20467" y="176353"/>
                  <a:pt x="20445" y="176209"/>
                </a:cubicBezTo>
                <a:cubicBezTo>
                  <a:pt x="19870" y="175841"/>
                  <a:pt x="19186" y="175575"/>
                  <a:pt x="18955" y="174877"/>
                </a:cubicBezTo>
                <a:cubicBezTo>
                  <a:pt x="18567" y="173696"/>
                  <a:pt x="19207" y="172710"/>
                  <a:pt x="19805" y="173495"/>
                </a:cubicBezTo>
                <a:cubicBezTo>
                  <a:pt x="20028" y="173790"/>
                  <a:pt x="20150" y="174308"/>
                  <a:pt x="20244" y="174884"/>
                </a:cubicBezTo>
                <a:cubicBezTo>
                  <a:pt x="20316" y="175316"/>
                  <a:pt x="20373" y="175769"/>
                  <a:pt x="20445" y="176209"/>
                </a:cubicBezTo>
                <a:cubicBezTo>
                  <a:pt x="20524" y="176259"/>
                  <a:pt x="20618" y="176302"/>
                  <a:pt x="20697" y="176360"/>
                </a:cubicBezTo>
                <a:close/>
                <a:moveTo>
                  <a:pt x="35935" y="241922"/>
                </a:moveTo>
                <a:cubicBezTo>
                  <a:pt x="35899" y="241691"/>
                  <a:pt x="36489" y="241173"/>
                  <a:pt x="36792" y="240784"/>
                </a:cubicBezTo>
                <a:cubicBezTo>
                  <a:pt x="37037" y="241281"/>
                  <a:pt x="37548" y="242044"/>
                  <a:pt x="37483" y="242246"/>
                </a:cubicBezTo>
                <a:cubicBezTo>
                  <a:pt x="36878" y="244074"/>
                  <a:pt x="36266" y="243944"/>
                  <a:pt x="35935" y="241922"/>
                </a:cubicBezTo>
                <a:close/>
                <a:moveTo>
                  <a:pt x="28687" y="414832"/>
                </a:moveTo>
                <a:cubicBezTo>
                  <a:pt x="28601" y="414897"/>
                  <a:pt x="28255" y="414220"/>
                  <a:pt x="28162" y="413803"/>
                </a:cubicBezTo>
                <a:cubicBezTo>
                  <a:pt x="28111" y="413572"/>
                  <a:pt x="28349" y="413162"/>
                  <a:pt x="28457" y="412831"/>
                </a:cubicBezTo>
                <a:cubicBezTo>
                  <a:pt x="28658" y="412852"/>
                  <a:pt x="28917" y="412752"/>
                  <a:pt x="29054" y="412924"/>
                </a:cubicBezTo>
                <a:cubicBezTo>
                  <a:pt x="29544" y="413558"/>
                  <a:pt x="29421" y="414299"/>
                  <a:pt x="28687" y="414832"/>
                </a:cubicBezTo>
                <a:close/>
                <a:moveTo>
                  <a:pt x="24894" y="444079"/>
                </a:moveTo>
                <a:cubicBezTo>
                  <a:pt x="24606" y="442783"/>
                  <a:pt x="24275" y="441509"/>
                  <a:pt x="24052" y="440184"/>
                </a:cubicBezTo>
                <a:cubicBezTo>
                  <a:pt x="24015" y="439968"/>
                  <a:pt x="24411" y="439429"/>
                  <a:pt x="24656" y="439205"/>
                </a:cubicBezTo>
                <a:cubicBezTo>
                  <a:pt x="24822" y="439054"/>
                  <a:pt x="24987" y="439033"/>
                  <a:pt x="25131" y="439105"/>
                </a:cubicBezTo>
                <a:cubicBezTo>
                  <a:pt x="25340" y="439213"/>
                  <a:pt x="25498" y="439565"/>
                  <a:pt x="25621" y="440012"/>
                </a:cubicBezTo>
                <a:cubicBezTo>
                  <a:pt x="25750" y="440501"/>
                  <a:pt x="25837" y="441113"/>
                  <a:pt x="25786" y="441840"/>
                </a:cubicBezTo>
                <a:cubicBezTo>
                  <a:pt x="25484" y="442589"/>
                  <a:pt x="25189" y="443330"/>
                  <a:pt x="24894" y="444079"/>
                </a:cubicBezTo>
                <a:close/>
                <a:moveTo>
                  <a:pt x="31796" y="444331"/>
                </a:moveTo>
                <a:cubicBezTo>
                  <a:pt x="30947" y="444590"/>
                  <a:pt x="30033" y="444590"/>
                  <a:pt x="29176" y="444345"/>
                </a:cubicBezTo>
                <a:cubicBezTo>
                  <a:pt x="28852" y="444251"/>
                  <a:pt x="28579" y="443208"/>
                  <a:pt x="28385" y="442517"/>
                </a:cubicBezTo>
                <a:cubicBezTo>
                  <a:pt x="28349" y="442373"/>
                  <a:pt x="28744" y="441646"/>
                  <a:pt x="28989" y="441545"/>
                </a:cubicBezTo>
                <a:cubicBezTo>
                  <a:pt x="29544" y="441322"/>
                  <a:pt x="30134" y="441329"/>
                  <a:pt x="30314" y="441300"/>
                </a:cubicBezTo>
                <a:cubicBezTo>
                  <a:pt x="31005" y="441300"/>
                  <a:pt x="31336" y="441149"/>
                  <a:pt x="31581" y="441336"/>
                </a:cubicBezTo>
                <a:cubicBezTo>
                  <a:pt x="32084" y="441718"/>
                  <a:pt x="32545" y="442272"/>
                  <a:pt x="33027" y="442761"/>
                </a:cubicBezTo>
                <a:cubicBezTo>
                  <a:pt x="32624" y="443308"/>
                  <a:pt x="32250" y="444194"/>
                  <a:pt x="31796" y="444331"/>
                </a:cubicBezTo>
                <a:close/>
                <a:moveTo>
                  <a:pt x="54895" y="617529"/>
                </a:moveTo>
                <a:cubicBezTo>
                  <a:pt x="54988" y="617529"/>
                  <a:pt x="55103" y="617493"/>
                  <a:pt x="55204" y="617478"/>
                </a:cubicBezTo>
                <a:cubicBezTo>
                  <a:pt x="55305" y="617464"/>
                  <a:pt x="55398" y="617471"/>
                  <a:pt x="55463" y="617550"/>
                </a:cubicBezTo>
                <a:cubicBezTo>
                  <a:pt x="55946" y="618191"/>
                  <a:pt x="55838" y="618911"/>
                  <a:pt x="55146" y="619443"/>
                </a:cubicBezTo>
                <a:cubicBezTo>
                  <a:pt x="55075" y="619501"/>
                  <a:pt x="54743" y="618846"/>
                  <a:pt x="54657" y="618450"/>
                </a:cubicBezTo>
                <a:cubicBezTo>
                  <a:pt x="54600" y="618227"/>
                  <a:pt x="54801" y="617838"/>
                  <a:pt x="54895" y="617529"/>
                </a:cubicBezTo>
                <a:close/>
                <a:moveTo>
                  <a:pt x="48668" y="619825"/>
                </a:moveTo>
                <a:cubicBezTo>
                  <a:pt x="48697" y="619947"/>
                  <a:pt x="48719" y="620098"/>
                  <a:pt x="48740" y="620235"/>
                </a:cubicBezTo>
                <a:cubicBezTo>
                  <a:pt x="49215" y="620473"/>
                  <a:pt x="49755" y="620631"/>
                  <a:pt x="49971" y="621171"/>
                </a:cubicBezTo>
                <a:cubicBezTo>
                  <a:pt x="50324" y="622042"/>
                  <a:pt x="49827" y="622920"/>
                  <a:pt x="49316" y="622344"/>
                </a:cubicBezTo>
                <a:cubicBezTo>
                  <a:pt x="48992" y="621984"/>
                  <a:pt x="48892" y="621049"/>
                  <a:pt x="48740" y="620235"/>
                </a:cubicBezTo>
                <a:cubicBezTo>
                  <a:pt x="48661" y="620192"/>
                  <a:pt x="48575" y="620163"/>
                  <a:pt x="48503" y="620113"/>
                </a:cubicBezTo>
                <a:close/>
                <a:moveTo>
                  <a:pt x="46020" y="652628"/>
                </a:moveTo>
                <a:cubicBezTo>
                  <a:pt x="46833" y="652930"/>
                  <a:pt x="47603" y="653578"/>
                  <a:pt x="48388" y="654103"/>
                </a:cubicBezTo>
                <a:cubicBezTo>
                  <a:pt x="47884" y="654600"/>
                  <a:pt x="47387" y="655104"/>
                  <a:pt x="46883" y="655600"/>
                </a:cubicBezTo>
                <a:cubicBezTo>
                  <a:pt x="46351" y="655262"/>
                  <a:pt x="45825" y="654924"/>
                  <a:pt x="45300" y="654578"/>
                </a:cubicBezTo>
                <a:cubicBezTo>
                  <a:pt x="45544" y="653902"/>
                  <a:pt x="45868" y="652570"/>
                  <a:pt x="46020" y="652628"/>
                </a:cubicBezTo>
                <a:close/>
                <a:moveTo>
                  <a:pt x="49575" y="679096"/>
                </a:moveTo>
                <a:cubicBezTo>
                  <a:pt x="48604" y="679247"/>
                  <a:pt x="47697" y="680557"/>
                  <a:pt x="46768" y="681428"/>
                </a:cubicBezTo>
                <a:cubicBezTo>
                  <a:pt x="46768" y="681557"/>
                  <a:pt x="46775" y="681687"/>
                  <a:pt x="46775" y="681817"/>
                </a:cubicBezTo>
                <a:cubicBezTo>
                  <a:pt x="46711" y="681802"/>
                  <a:pt x="46653" y="681824"/>
                  <a:pt x="46588" y="681809"/>
                </a:cubicBezTo>
                <a:cubicBezTo>
                  <a:pt x="46264" y="684703"/>
                  <a:pt x="45444" y="686668"/>
                  <a:pt x="44062" y="687554"/>
                </a:cubicBezTo>
                <a:cubicBezTo>
                  <a:pt x="43587" y="687856"/>
                  <a:pt x="43047" y="688036"/>
                  <a:pt x="42442" y="688093"/>
                </a:cubicBezTo>
                <a:cubicBezTo>
                  <a:pt x="42197" y="688115"/>
                  <a:pt x="41895" y="687719"/>
                  <a:pt x="41701" y="687381"/>
                </a:cubicBezTo>
                <a:cubicBezTo>
                  <a:pt x="41557" y="687129"/>
                  <a:pt x="41434" y="686531"/>
                  <a:pt x="41506" y="686294"/>
                </a:cubicBezTo>
                <a:cubicBezTo>
                  <a:pt x="42629" y="682867"/>
                  <a:pt x="44321" y="681327"/>
                  <a:pt x="46581" y="681809"/>
                </a:cubicBezTo>
                <a:cubicBezTo>
                  <a:pt x="46588" y="681716"/>
                  <a:pt x="46617" y="681651"/>
                  <a:pt x="46624" y="681557"/>
                </a:cubicBezTo>
                <a:lnTo>
                  <a:pt x="46768" y="681809"/>
                </a:lnTo>
                <a:cubicBezTo>
                  <a:pt x="46768" y="681809"/>
                  <a:pt x="46624" y="681557"/>
                  <a:pt x="46624" y="681557"/>
                </a:cubicBezTo>
                <a:cubicBezTo>
                  <a:pt x="46667" y="681514"/>
                  <a:pt x="46718" y="681464"/>
                  <a:pt x="46761" y="681421"/>
                </a:cubicBezTo>
                <a:cubicBezTo>
                  <a:pt x="46703" y="678527"/>
                  <a:pt x="46444" y="675504"/>
                  <a:pt x="48992" y="674993"/>
                </a:cubicBezTo>
                <a:cubicBezTo>
                  <a:pt x="49863" y="674813"/>
                  <a:pt x="50367" y="673611"/>
                  <a:pt x="50525" y="672099"/>
                </a:cubicBezTo>
                <a:cubicBezTo>
                  <a:pt x="51123" y="672099"/>
                  <a:pt x="51713" y="672099"/>
                  <a:pt x="52311" y="672099"/>
                </a:cubicBezTo>
                <a:cubicBezTo>
                  <a:pt x="52505" y="675633"/>
                  <a:pt x="52397" y="678649"/>
                  <a:pt x="49575" y="679096"/>
                </a:cubicBezTo>
                <a:close/>
                <a:moveTo>
                  <a:pt x="50396" y="671732"/>
                </a:moveTo>
                <a:cubicBezTo>
                  <a:pt x="50036" y="671552"/>
                  <a:pt x="49590" y="671401"/>
                  <a:pt x="49338" y="671178"/>
                </a:cubicBezTo>
                <a:cubicBezTo>
                  <a:pt x="49237" y="671091"/>
                  <a:pt x="49172" y="670990"/>
                  <a:pt x="49158" y="670861"/>
                </a:cubicBezTo>
                <a:cubicBezTo>
                  <a:pt x="48892" y="669083"/>
                  <a:pt x="49676" y="668939"/>
                  <a:pt x="50410" y="668831"/>
                </a:cubicBezTo>
                <a:cubicBezTo>
                  <a:pt x="50403" y="669795"/>
                  <a:pt x="50403" y="670760"/>
                  <a:pt x="50396" y="671732"/>
                </a:cubicBezTo>
                <a:close/>
                <a:moveTo>
                  <a:pt x="56478" y="679902"/>
                </a:moveTo>
                <a:cubicBezTo>
                  <a:pt x="56442" y="679729"/>
                  <a:pt x="56896" y="679261"/>
                  <a:pt x="57083" y="678988"/>
                </a:cubicBezTo>
                <a:cubicBezTo>
                  <a:pt x="57306" y="679348"/>
                  <a:pt x="57759" y="679887"/>
                  <a:pt x="57723" y="680024"/>
                </a:cubicBezTo>
                <a:cubicBezTo>
                  <a:pt x="57284" y="681536"/>
                  <a:pt x="56802" y="681485"/>
                  <a:pt x="56478" y="679902"/>
                </a:cubicBezTo>
                <a:close/>
                <a:moveTo>
                  <a:pt x="57335" y="664929"/>
                </a:moveTo>
                <a:cubicBezTo>
                  <a:pt x="56780" y="666139"/>
                  <a:pt x="56385" y="667643"/>
                  <a:pt x="56111" y="669119"/>
                </a:cubicBezTo>
                <a:cubicBezTo>
                  <a:pt x="55463" y="672646"/>
                  <a:pt x="53822" y="671717"/>
                  <a:pt x="52404" y="671804"/>
                </a:cubicBezTo>
                <a:cubicBezTo>
                  <a:pt x="52217" y="669983"/>
                  <a:pt x="51569" y="668946"/>
                  <a:pt x="50504" y="668637"/>
                </a:cubicBezTo>
                <a:cubicBezTo>
                  <a:pt x="50259" y="667766"/>
                  <a:pt x="50014" y="666895"/>
                  <a:pt x="49755" y="666031"/>
                </a:cubicBezTo>
                <a:cubicBezTo>
                  <a:pt x="49496" y="665152"/>
                  <a:pt x="49223" y="664281"/>
                  <a:pt x="48956" y="663411"/>
                </a:cubicBezTo>
                <a:cubicBezTo>
                  <a:pt x="49496" y="663043"/>
                  <a:pt x="50223" y="662093"/>
                  <a:pt x="50540" y="662396"/>
                </a:cubicBezTo>
                <a:cubicBezTo>
                  <a:pt x="52433" y="664231"/>
                  <a:pt x="54232" y="664418"/>
                  <a:pt x="56125" y="662496"/>
                </a:cubicBezTo>
                <a:cubicBezTo>
                  <a:pt x="56334" y="662288"/>
                  <a:pt x="56723" y="662482"/>
                  <a:pt x="57004" y="662626"/>
                </a:cubicBezTo>
                <a:cubicBezTo>
                  <a:pt x="57911" y="663087"/>
                  <a:pt x="57889" y="663713"/>
                  <a:pt x="57335" y="664929"/>
                </a:cubicBezTo>
                <a:close/>
                <a:moveTo>
                  <a:pt x="64756" y="636914"/>
                </a:moveTo>
                <a:cubicBezTo>
                  <a:pt x="66152" y="635935"/>
                  <a:pt x="67527" y="635719"/>
                  <a:pt x="68866" y="637454"/>
                </a:cubicBezTo>
                <a:cubicBezTo>
                  <a:pt x="68578" y="638137"/>
                  <a:pt x="68312" y="639311"/>
                  <a:pt x="68038" y="639318"/>
                </a:cubicBezTo>
                <a:cubicBezTo>
                  <a:pt x="66922" y="639354"/>
                  <a:pt x="65799" y="639087"/>
                  <a:pt x="64684" y="638807"/>
                </a:cubicBezTo>
                <a:cubicBezTo>
                  <a:pt x="64446" y="638749"/>
                  <a:pt x="64259" y="638152"/>
                  <a:pt x="64043" y="637806"/>
                </a:cubicBezTo>
                <a:cubicBezTo>
                  <a:pt x="64281" y="637504"/>
                  <a:pt x="64497" y="637101"/>
                  <a:pt x="64756" y="636914"/>
                </a:cubicBezTo>
                <a:close/>
                <a:moveTo>
                  <a:pt x="67009" y="653621"/>
                </a:moveTo>
                <a:cubicBezTo>
                  <a:pt x="67009" y="653938"/>
                  <a:pt x="67009" y="654240"/>
                  <a:pt x="67009" y="654542"/>
                </a:cubicBezTo>
                <a:cubicBezTo>
                  <a:pt x="66620" y="654369"/>
                  <a:pt x="66238" y="654197"/>
                  <a:pt x="65850" y="654024"/>
                </a:cubicBezTo>
                <a:cubicBezTo>
                  <a:pt x="66051" y="653750"/>
                  <a:pt x="66238" y="653362"/>
                  <a:pt x="66469" y="653239"/>
                </a:cubicBezTo>
                <a:cubicBezTo>
                  <a:pt x="66620" y="653167"/>
                  <a:pt x="66836" y="653491"/>
                  <a:pt x="67009" y="653621"/>
                </a:cubicBezTo>
                <a:close/>
                <a:moveTo>
                  <a:pt x="66836" y="709955"/>
                </a:moveTo>
                <a:cubicBezTo>
                  <a:pt x="65548" y="711481"/>
                  <a:pt x="63986" y="711409"/>
                  <a:pt x="62611" y="710063"/>
                </a:cubicBezTo>
                <a:cubicBezTo>
                  <a:pt x="62265" y="709724"/>
                  <a:pt x="62157" y="708659"/>
                  <a:pt x="61985" y="707810"/>
                </a:cubicBezTo>
                <a:cubicBezTo>
                  <a:pt x="61905" y="707817"/>
                  <a:pt x="61833" y="707831"/>
                  <a:pt x="61754" y="707838"/>
                </a:cubicBezTo>
                <a:lnTo>
                  <a:pt x="61927" y="707507"/>
                </a:lnTo>
                <a:cubicBezTo>
                  <a:pt x="61949" y="707594"/>
                  <a:pt x="61963" y="707709"/>
                  <a:pt x="61985" y="707810"/>
                </a:cubicBezTo>
                <a:cubicBezTo>
                  <a:pt x="63388" y="707687"/>
                  <a:pt x="64669" y="707327"/>
                  <a:pt x="65936" y="705736"/>
                </a:cubicBezTo>
                <a:cubicBezTo>
                  <a:pt x="67426" y="703865"/>
                  <a:pt x="69334" y="704455"/>
                  <a:pt x="69003" y="705535"/>
                </a:cubicBezTo>
                <a:cubicBezTo>
                  <a:pt x="68491" y="707219"/>
                  <a:pt x="67736" y="708897"/>
                  <a:pt x="66836" y="709955"/>
                </a:cubicBezTo>
                <a:close/>
                <a:moveTo>
                  <a:pt x="705637" y="324609"/>
                </a:moveTo>
                <a:cubicBezTo>
                  <a:pt x="705882" y="324954"/>
                  <a:pt x="706120" y="325199"/>
                  <a:pt x="706357" y="325422"/>
                </a:cubicBezTo>
                <a:lnTo>
                  <a:pt x="702629" y="325451"/>
                </a:lnTo>
                <a:cubicBezTo>
                  <a:pt x="702722" y="325242"/>
                  <a:pt x="702801" y="324961"/>
                  <a:pt x="702924" y="324896"/>
                </a:cubicBezTo>
                <a:cubicBezTo>
                  <a:pt x="703780" y="324436"/>
                  <a:pt x="705112" y="323867"/>
                  <a:pt x="705637" y="324609"/>
                </a:cubicBezTo>
                <a:close/>
                <a:moveTo>
                  <a:pt x="674233" y="321729"/>
                </a:moveTo>
                <a:cubicBezTo>
                  <a:pt x="674370" y="321636"/>
                  <a:pt x="674614" y="322032"/>
                  <a:pt x="674794" y="322190"/>
                </a:cubicBezTo>
                <a:cubicBezTo>
                  <a:pt x="674794" y="322550"/>
                  <a:pt x="674881" y="323011"/>
                  <a:pt x="674780" y="323241"/>
                </a:cubicBezTo>
                <a:cubicBezTo>
                  <a:pt x="674398" y="324126"/>
                  <a:pt x="673952" y="323925"/>
                  <a:pt x="673621" y="322651"/>
                </a:cubicBezTo>
                <a:cubicBezTo>
                  <a:pt x="673585" y="322507"/>
                  <a:pt x="673981" y="321895"/>
                  <a:pt x="674233" y="321729"/>
                </a:cubicBezTo>
                <a:close/>
                <a:moveTo>
                  <a:pt x="651495" y="318375"/>
                </a:moveTo>
                <a:cubicBezTo>
                  <a:pt x="651739" y="318634"/>
                  <a:pt x="652006" y="318864"/>
                  <a:pt x="652236" y="319152"/>
                </a:cubicBezTo>
                <a:cubicBezTo>
                  <a:pt x="652934" y="320038"/>
                  <a:pt x="653625" y="320945"/>
                  <a:pt x="654366" y="321909"/>
                </a:cubicBezTo>
                <a:cubicBezTo>
                  <a:pt x="653690" y="323018"/>
                  <a:pt x="653373" y="323982"/>
                  <a:pt x="653042" y="324004"/>
                </a:cubicBezTo>
                <a:cubicBezTo>
                  <a:pt x="651847" y="324069"/>
                  <a:pt x="650667" y="323651"/>
                  <a:pt x="650811" y="320894"/>
                </a:cubicBezTo>
                <a:cubicBezTo>
                  <a:pt x="650854" y="320030"/>
                  <a:pt x="651257" y="319217"/>
                  <a:pt x="651495" y="318375"/>
                </a:cubicBezTo>
                <a:close/>
                <a:moveTo>
                  <a:pt x="612957" y="319188"/>
                </a:moveTo>
                <a:cubicBezTo>
                  <a:pt x="613662" y="318389"/>
                  <a:pt x="614706" y="317914"/>
                  <a:pt x="615526" y="318109"/>
                </a:cubicBezTo>
                <a:cubicBezTo>
                  <a:pt x="616606" y="318368"/>
                  <a:pt x="618377" y="322730"/>
                  <a:pt x="618283" y="324177"/>
                </a:cubicBezTo>
                <a:cubicBezTo>
                  <a:pt x="618118" y="324796"/>
                  <a:pt x="617974" y="325458"/>
                  <a:pt x="617830" y="326099"/>
                </a:cubicBezTo>
                <a:lnTo>
                  <a:pt x="610510" y="326156"/>
                </a:lnTo>
                <a:cubicBezTo>
                  <a:pt x="610538" y="326034"/>
                  <a:pt x="610589" y="325933"/>
                  <a:pt x="610603" y="325803"/>
                </a:cubicBezTo>
                <a:cubicBezTo>
                  <a:pt x="610927" y="323003"/>
                  <a:pt x="611625" y="320693"/>
                  <a:pt x="612957" y="319188"/>
                </a:cubicBezTo>
                <a:close/>
                <a:moveTo>
                  <a:pt x="600828" y="308340"/>
                </a:moveTo>
                <a:cubicBezTo>
                  <a:pt x="601613" y="308636"/>
                  <a:pt x="602347" y="309262"/>
                  <a:pt x="603103" y="309773"/>
                </a:cubicBezTo>
                <a:cubicBezTo>
                  <a:pt x="602621" y="310248"/>
                  <a:pt x="602138" y="310730"/>
                  <a:pt x="601649" y="311205"/>
                </a:cubicBezTo>
                <a:cubicBezTo>
                  <a:pt x="601138" y="310867"/>
                  <a:pt x="600627" y="310536"/>
                  <a:pt x="600116" y="310198"/>
                </a:cubicBezTo>
                <a:cubicBezTo>
                  <a:pt x="600353" y="309550"/>
                  <a:pt x="600670" y="308283"/>
                  <a:pt x="600828" y="308340"/>
                </a:cubicBezTo>
                <a:close/>
                <a:moveTo>
                  <a:pt x="581783" y="305749"/>
                </a:moveTo>
                <a:cubicBezTo>
                  <a:pt x="582107" y="306159"/>
                  <a:pt x="582207" y="307081"/>
                  <a:pt x="582351" y="307887"/>
                </a:cubicBezTo>
                <a:cubicBezTo>
                  <a:pt x="582423" y="307930"/>
                  <a:pt x="582495" y="307959"/>
                  <a:pt x="582560" y="308009"/>
                </a:cubicBezTo>
                <a:lnTo>
                  <a:pt x="582416" y="308261"/>
                </a:lnTo>
                <a:cubicBezTo>
                  <a:pt x="582387" y="308146"/>
                  <a:pt x="582373" y="308009"/>
                  <a:pt x="582351" y="307887"/>
                </a:cubicBezTo>
                <a:cubicBezTo>
                  <a:pt x="581884" y="307613"/>
                  <a:pt x="581329" y="307433"/>
                  <a:pt x="581128" y="306879"/>
                </a:cubicBezTo>
                <a:cubicBezTo>
                  <a:pt x="580811" y="305958"/>
                  <a:pt x="581308" y="305137"/>
                  <a:pt x="581783" y="305749"/>
                </a:cubicBezTo>
                <a:close/>
                <a:moveTo>
                  <a:pt x="581120" y="312580"/>
                </a:moveTo>
                <a:cubicBezTo>
                  <a:pt x="581358" y="312026"/>
                  <a:pt x="581891" y="311853"/>
                  <a:pt x="582358" y="311594"/>
                </a:cubicBezTo>
                <a:cubicBezTo>
                  <a:pt x="582380" y="311479"/>
                  <a:pt x="582394" y="311349"/>
                  <a:pt x="582423" y="311249"/>
                </a:cubicBezTo>
                <a:lnTo>
                  <a:pt x="582567" y="311479"/>
                </a:lnTo>
                <a:cubicBezTo>
                  <a:pt x="582503" y="311522"/>
                  <a:pt x="582430" y="311551"/>
                  <a:pt x="582358" y="311594"/>
                </a:cubicBezTo>
                <a:cubicBezTo>
                  <a:pt x="582200" y="312386"/>
                  <a:pt x="582099" y="313329"/>
                  <a:pt x="581783" y="313674"/>
                </a:cubicBezTo>
                <a:cubicBezTo>
                  <a:pt x="581250" y="314236"/>
                  <a:pt x="580775" y="313394"/>
                  <a:pt x="581120" y="312580"/>
                </a:cubicBezTo>
                <a:close/>
                <a:moveTo>
                  <a:pt x="564522" y="302128"/>
                </a:moveTo>
                <a:cubicBezTo>
                  <a:pt x="564709" y="302143"/>
                  <a:pt x="564882" y="302733"/>
                  <a:pt x="565062" y="303071"/>
                </a:cubicBezTo>
                <a:cubicBezTo>
                  <a:pt x="564961" y="303374"/>
                  <a:pt x="564860" y="303683"/>
                  <a:pt x="564760" y="303985"/>
                </a:cubicBezTo>
                <a:cubicBezTo>
                  <a:pt x="564479" y="303647"/>
                  <a:pt x="564205" y="303309"/>
                  <a:pt x="563925" y="302978"/>
                </a:cubicBezTo>
                <a:cubicBezTo>
                  <a:pt x="564126" y="302661"/>
                  <a:pt x="564328" y="302107"/>
                  <a:pt x="564522" y="302128"/>
                </a:cubicBezTo>
                <a:close/>
                <a:moveTo>
                  <a:pt x="537681" y="221306"/>
                </a:moveTo>
                <a:cubicBezTo>
                  <a:pt x="538142" y="222249"/>
                  <a:pt x="536839" y="222594"/>
                  <a:pt x="536904" y="221795"/>
                </a:cubicBezTo>
                <a:cubicBezTo>
                  <a:pt x="536580" y="222011"/>
                  <a:pt x="536645" y="222242"/>
                  <a:pt x="536752" y="222486"/>
                </a:cubicBezTo>
                <a:cubicBezTo>
                  <a:pt x="536515" y="222465"/>
                  <a:pt x="536277" y="222443"/>
                  <a:pt x="536040" y="222414"/>
                </a:cubicBezTo>
                <a:cubicBezTo>
                  <a:pt x="535953" y="222134"/>
                  <a:pt x="535874" y="221860"/>
                  <a:pt x="535824" y="221522"/>
                </a:cubicBezTo>
                <a:cubicBezTo>
                  <a:pt x="536443" y="221443"/>
                  <a:pt x="537069" y="221371"/>
                  <a:pt x="537681" y="221306"/>
                </a:cubicBezTo>
                <a:close/>
                <a:moveTo>
                  <a:pt x="535536" y="221140"/>
                </a:moveTo>
                <a:cubicBezTo>
                  <a:pt x="535565" y="221414"/>
                  <a:pt x="535457" y="221889"/>
                  <a:pt x="535349" y="222335"/>
                </a:cubicBezTo>
                <a:cubicBezTo>
                  <a:pt x="535183" y="222314"/>
                  <a:pt x="535025" y="222263"/>
                  <a:pt x="534859" y="222234"/>
                </a:cubicBezTo>
                <a:cubicBezTo>
                  <a:pt x="534924" y="222163"/>
                  <a:pt x="534946" y="222033"/>
                  <a:pt x="535046" y="222004"/>
                </a:cubicBezTo>
                <a:cubicBezTo>
                  <a:pt x="534751" y="221385"/>
                  <a:pt x="534291" y="221155"/>
                  <a:pt x="533967" y="221723"/>
                </a:cubicBezTo>
                <a:cubicBezTo>
                  <a:pt x="533967" y="221846"/>
                  <a:pt x="533981" y="221939"/>
                  <a:pt x="533988" y="222054"/>
                </a:cubicBezTo>
                <a:cubicBezTo>
                  <a:pt x="533182" y="221875"/>
                  <a:pt x="532383" y="221651"/>
                  <a:pt x="531592" y="221378"/>
                </a:cubicBezTo>
                <a:cubicBezTo>
                  <a:pt x="531678" y="221162"/>
                  <a:pt x="531750" y="220845"/>
                  <a:pt x="531743" y="219938"/>
                </a:cubicBezTo>
                <a:cubicBezTo>
                  <a:pt x="533038" y="219657"/>
                  <a:pt x="534096" y="220593"/>
                  <a:pt x="535536" y="221140"/>
                </a:cubicBezTo>
                <a:close/>
                <a:moveTo>
                  <a:pt x="532441" y="217829"/>
                </a:moveTo>
                <a:cubicBezTo>
                  <a:pt x="532549" y="218470"/>
                  <a:pt x="532218" y="218556"/>
                  <a:pt x="532232" y="219074"/>
                </a:cubicBezTo>
                <a:cubicBezTo>
                  <a:pt x="531520" y="219449"/>
                  <a:pt x="531663" y="218326"/>
                  <a:pt x="531131" y="218391"/>
                </a:cubicBezTo>
                <a:cubicBezTo>
                  <a:pt x="531044" y="217505"/>
                  <a:pt x="532067" y="218088"/>
                  <a:pt x="532441" y="217829"/>
                </a:cubicBezTo>
                <a:close/>
                <a:moveTo>
                  <a:pt x="523796" y="215958"/>
                </a:moveTo>
                <a:cubicBezTo>
                  <a:pt x="523638" y="215835"/>
                  <a:pt x="523451" y="215749"/>
                  <a:pt x="523264" y="215670"/>
                </a:cubicBezTo>
                <a:cubicBezTo>
                  <a:pt x="522832" y="215195"/>
                  <a:pt x="522414" y="214669"/>
                  <a:pt x="521997" y="214136"/>
                </a:cubicBezTo>
                <a:cubicBezTo>
                  <a:pt x="523048" y="213956"/>
                  <a:pt x="523566" y="214698"/>
                  <a:pt x="523796" y="215958"/>
                </a:cubicBezTo>
                <a:close/>
                <a:moveTo>
                  <a:pt x="519593" y="211963"/>
                </a:moveTo>
                <a:cubicBezTo>
                  <a:pt x="519773" y="211898"/>
                  <a:pt x="519837" y="212027"/>
                  <a:pt x="519866" y="212222"/>
                </a:cubicBezTo>
                <a:cubicBezTo>
                  <a:pt x="519737" y="212193"/>
                  <a:pt x="519614" y="212150"/>
                  <a:pt x="519477" y="212135"/>
                </a:cubicBezTo>
                <a:cubicBezTo>
                  <a:pt x="519499" y="212063"/>
                  <a:pt x="519492" y="211999"/>
                  <a:pt x="519593" y="211963"/>
                </a:cubicBezTo>
                <a:close/>
                <a:moveTo>
                  <a:pt x="513913" y="210566"/>
                </a:moveTo>
                <a:cubicBezTo>
                  <a:pt x="513820" y="210804"/>
                  <a:pt x="513755" y="211077"/>
                  <a:pt x="513719" y="211387"/>
                </a:cubicBezTo>
                <a:cubicBezTo>
                  <a:pt x="513417" y="211343"/>
                  <a:pt x="513114" y="211329"/>
                  <a:pt x="512812" y="211293"/>
                </a:cubicBezTo>
                <a:cubicBezTo>
                  <a:pt x="512805" y="210631"/>
                  <a:pt x="513172" y="210062"/>
                  <a:pt x="513913" y="210566"/>
                </a:cubicBezTo>
                <a:close/>
                <a:moveTo>
                  <a:pt x="505794" y="190540"/>
                </a:moveTo>
                <a:cubicBezTo>
                  <a:pt x="505837" y="189936"/>
                  <a:pt x="505938" y="189403"/>
                  <a:pt x="506464" y="189432"/>
                </a:cubicBezTo>
                <a:cubicBezTo>
                  <a:pt x="506521" y="189907"/>
                  <a:pt x="506557" y="190353"/>
                  <a:pt x="506499" y="190684"/>
                </a:cubicBezTo>
                <a:cubicBezTo>
                  <a:pt x="506269" y="190627"/>
                  <a:pt x="506032" y="190584"/>
                  <a:pt x="505794" y="190540"/>
                </a:cubicBezTo>
                <a:close/>
                <a:moveTo>
                  <a:pt x="510358" y="208939"/>
                </a:moveTo>
                <a:cubicBezTo>
                  <a:pt x="510898" y="209652"/>
                  <a:pt x="510235" y="209688"/>
                  <a:pt x="510451" y="210962"/>
                </a:cubicBezTo>
                <a:cubicBezTo>
                  <a:pt x="510430" y="210976"/>
                  <a:pt x="510422" y="210955"/>
                  <a:pt x="510408" y="210969"/>
                </a:cubicBezTo>
                <a:cubicBezTo>
                  <a:pt x="510192" y="210948"/>
                  <a:pt x="509976" y="210890"/>
                  <a:pt x="509767" y="210854"/>
                </a:cubicBezTo>
                <a:cubicBezTo>
                  <a:pt x="509551" y="210501"/>
                  <a:pt x="509494" y="209875"/>
                  <a:pt x="509069" y="209904"/>
                </a:cubicBezTo>
                <a:cubicBezTo>
                  <a:pt x="509271" y="209270"/>
                  <a:pt x="509897" y="209220"/>
                  <a:pt x="510358" y="208939"/>
                </a:cubicBezTo>
                <a:close/>
                <a:moveTo>
                  <a:pt x="510559" y="191001"/>
                </a:moveTo>
                <a:cubicBezTo>
                  <a:pt x="509753" y="190375"/>
                  <a:pt x="508421" y="190684"/>
                  <a:pt x="508558" y="188381"/>
                </a:cubicBezTo>
                <a:cubicBezTo>
                  <a:pt x="509213" y="190087"/>
                  <a:pt x="510430" y="188223"/>
                  <a:pt x="510559" y="191001"/>
                </a:cubicBezTo>
                <a:close/>
                <a:moveTo>
                  <a:pt x="509364" y="117031"/>
                </a:moveTo>
                <a:cubicBezTo>
                  <a:pt x="509616" y="118593"/>
                  <a:pt x="507831" y="117852"/>
                  <a:pt x="508018" y="116780"/>
                </a:cubicBezTo>
                <a:cubicBezTo>
                  <a:pt x="508644" y="116542"/>
                  <a:pt x="508630" y="117449"/>
                  <a:pt x="509364" y="117031"/>
                </a:cubicBezTo>
                <a:close/>
                <a:moveTo>
                  <a:pt x="508277" y="209990"/>
                </a:moveTo>
                <a:cubicBezTo>
                  <a:pt x="508277" y="210249"/>
                  <a:pt x="508198" y="210408"/>
                  <a:pt x="508098" y="210544"/>
                </a:cubicBezTo>
                <a:cubicBezTo>
                  <a:pt x="507730" y="210400"/>
                  <a:pt x="507406" y="210120"/>
                  <a:pt x="507054" y="209933"/>
                </a:cubicBezTo>
                <a:cubicBezTo>
                  <a:pt x="507507" y="209774"/>
                  <a:pt x="507997" y="209889"/>
                  <a:pt x="508277" y="209990"/>
                </a:cubicBezTo>
                <a:close/>
                <a:moveTo>
                  <a:pt x="506903" y="121386"/>
                </a:moveTo>
                <a:cubicBezTo>
                  <a:pt x="506161" y="121084"/>
                  <a:pt x="505060" y="121415"/>
                  <a:pt x="505204" y="119544"/>
                </a:cubicBezTo>
                <a:cubicBezTo>
                  <a:pt x="506111" y="119551"/>
                  <a:pt x="506867" y="119839"/>
                  <a:pt x="506903" y="121386"/>
                </a:cubicBezTo>
                <a:close/>
                <a:moveTo>
                  <a:pt x="503649" y="200712"/>
                </a:moveTo>
                <a:cubicBezTo>
                  <a:pt x="503606" y="200719"/>
                  <a:pt x="503599" y="200762"/>
                  <a:pt x="503549" y="200762"/>
                </a:cubicBezTo>
                <a:cubicBezTo>
                  <a:pt x="503513" y="200676"/>
                  <a:pt x="503462" y="200640"/>
                  <a:pt x="503419" y="200568"/>
                </a:cubicBezTo>
                <a:cubicBezTo>
                  <a:pt x="503498" y="200625"/>
                  <a:pt x="503577" y="200654"/>
                  <a:pt x="503649" y="200712"/>
                </a:cubicBezTo>
                <a:close/>
                <a:moveTo>
                  <a:pt x="501792" y="198919"/>
                </a:moveTo>
                <a:cubicBezTo>
                  <a:pt x="502044" y="199200"/>
                  <a:pt x="502296" y="199437"/>
                  <a:pt x="502548" y="199682"/>
                </a:cubicBezTo>
                <a:cubicBezTo>
                  <a:pt x="502044" y="199517"/>
                  <a:pt x="501475" y="199718"/>
                  <a:pt x="500856" y="200251"/>
                </a:cubicBezTo>
                <a:cubicBezTo>
                  <a:pt x="501087" y="199351"/>
                  <a:pt x="501425" y="199063"/>
                  <a:pt x="501792" y="198919"/>
                </a:cubicBezTo>
                <a:close/>
                <a:moveTo>
                  <a:pt x="491305" y="683371"/>
                </a:moveTo>
                <a:cubicBezTo>
                  <a:pt x="490873" y="684876"/>
                  <a:pt x="490391" y="684825"/>
                  <a:pt x="490059" y="683249"/>
                </a:cubicBezTo>
                <a:cubicBezTo>
                  <a:pt x="490023" y="683091"/>
                  <a:pt x="490484" y="682630"/>
                  <a:pt x="490693" y="682335"/>
                </a:cubicBezTo>
                <a:cubicBezTo>
                  <a:pt x="490909" y="682688"/>
                  <a:pt x="491341" y="683235"/>
                  <a:pt x="491305" y="683371"/>
                </a:cubicBezTo>
                <a:close/>
                <a:moveTo>
                  <a:pt x="492924" y="119716"/>
                </a:moveTo>
                <a:cubicBezTo>
                  <a:pt x="492730" y="120343"/>
                  <a:pt x="492305" y="120659"/>
                  <a:pt x="491636" y="120681"/>
                </a:cubicBezTo>
                <a:cubicBezTo>
                  <a:pt x="491146" y="118989"/>
                  <a:pt x="492593" y="119249"/>
                  <a:pt x="492924" y="119716"/>
                </a:cubicBezTo>
                <a:close/>
                <a:moveTo>
                  <a:pt x="475721" y="150590"/>
                </a:moveTo>
                <a:cubicBezTo>
                  <a:pt x="475649" y="151504"/>
                  <a:pt x="475318" y="152087"/>
                  <a:pt x="474735" y="152339"/>
                </a:cubicBezTo>
                <a:cubicBezTo>
                  <a:pt x="474714" y="151792"/>
                  <a:pt x="474685" y="151252"/>
                  <a:pt x="474656" y="150712"/>
                </a:cubicBezTo>
                <a:cubicBezTo>
                  <a:pt x="475016" y="150669"/>
                  <a:pt x="475369" y="150626"/>
                  <a:pt x="475721" y="150590"/>
                </a:cubicBezTo>
                <a:close/>
                <a:moveTo>
                  <a:pt x="467307" y="103909"/>
                </a:moveTo>
                <a:cubicBezTo>
                  <a:pt x="467386" y="103031"/>
                  <a:pt x="466889" y="103182"/>
                  <a:pt x="466472" y="103196"/>
                </a:cubicBezTo>
                <a:cubicBezTo>
                  <a:pt x="467573" y="102901"/>
                  <a:pt x="469142" y="103448"/>
                  <a:pt x="469517" y="105291"/>
                </a:cubicBezTo>
                <a:cubicBezTo>
                  <a:pt x="468221" y="105097"/>
                  <a:pt x="467357" y="104125"/>
                  <a:pt x="465738" y="104499"/>
                </a:cubicBezTo>
                <a:cubicBezTo>
                  <a:pt x="465680" y="103383"/>
                  <a:pt x="466933" y="103391"/>
                  <a:pt x="467307" y="103909"/>
                </a:cubicBezTo>
                <a:close/>
                <a:moveTo>
                  <a:pt x="450176" y="92421"/>
                </a:moveTo>
                <a:cubicBezTo>
                  <a:pt x="450305" y="93479"/>
                  <a:pt x="449672" y="93529"/>
                  <a:pt x="449168" y="93759"/>
                </a:cubicBezTo>
                <a:cubicBezTo>
                  <a:pt x="448880" y="92334"/>
                  <a:pt x="449636" y="91686"/>
                  <a:pt x="450176" y="92421"/>
                </a:cubicBezTo>
                <a:close/>
                <a:moveTo>
                  <a:pt x="389166" y="57502"/>
                </a:moveTo>
                <a:cubicBezTo>
                  <a:pt x="389425" y="56976"/>
                  <a:pt x="389692" y="56443"/>
                  <a:pt x="389958" y="55911"/>
                </a:cubicBezTo>
                <a:cubicBezTo>
                  <a:pt x="390195" y="56299"/>
                  <a:pt x="390426" y="56695"/>
                  <a:pt x="390656" y="57084"/>
                </a:cubicBezTo>
                <a:cubicBezTo>
                  <a:pt x="390390" y="57401"/>
                  <a:pt x="390116" y="57718"/>
                  <a:pt x="389850" y="58041"/>
                </a:cubicBezTo>
                <a:cubicBezTo>
                  <a:pt x="389620" y="57861"/>
                  <a:pt x="389397" y="57682"/>
                  <a:pt x="389166" y="57502"/>
                </a:cubicBezTo>
                <a:close/>
                <a:moveTo>
                  <a:pt x="398761" y="57660"/>
                </a:moveTo>
                <a:cubicBezTo>
                  <a:pt x="399042" y="57322"/>
                  <a:pt x="399373" y="57106"/>
                  <a:pt x="399718" y="56926"/>
                </a:cubicBezTo>
                <a:cubicBezTo>
                  <a:pt x="400064" y="56739"/>
                  <a:pt x="400424" y="56595"/>
                  <a:pt x="400762" y="56386"/>
                </a:cubicBezTo>
                <a:cubicBezTo>
                  <a:pt x="400762" y="56386"/>
                  <a:pt x="400762" y="56386"/>
                  <a:pt x="400762" y="56386"/>
                </a:cubicBezTo>
                <a:cubicBezTo>
                  <a:pt x="400762" y="56386"/>
                  <a:pt x="400762" y="56386"/>
                  <a:pt x="400762" y="56386"/>
                </a:cubicBezTo>
                <a:cubicBezTo>
                  <a:pt x="401431" y="56839"/>
                  <a:pt x="402101" y="57300"/>
                  <a:pt x="402770" y="57754"/>
                </a:cubicBezTo>
                <a:cubicBezTo>
                  <a:pt x="402576" y="58257"/>
                  <a:pt x="402410" y="58804"/>
                  <a:pt x="402180" y="59258"/>
                </a:cubicBezTo>
                <a:cubicBezTo>
                  <a:pt x="401683" y="60208"/>
                  <a:pt x="401230" y="61302"/>
                  <a:pt x="400618" y="61972"/>
                </a:cubicBezTo>
                <a:cubicBezTo>
                  <a:pt x="400121" y="62512"/>
                  <a:pt x="399416" y="62764"/>
                  <a:pt x="398826" y="62692"/>
                </a:cubicBezTo>
                <a:cubicBezTo>
                  <a:pt x="398149" y="62612"/>
                  <a:pt x="398034" y="58538"/>
                  <a:pt x="398761" y="57660"/>
                </a:cubicBezTo>
                <a:close/>
                <a:moveTo>
                  <a:pt x="387892" y="26923"/>
                </a:moveTo>
                <a:cubicBezTo>
                  <a:pt x="388554" y="26520"/>
                  <a:pt x="389245" y="26261"/>
                  <a:pt x="389929" y="25951"/>
                </a:cubicBezTo>
                <a:lnTo>
                  <a:pt x="389929" y="25951"/>
                </a:lnTo>
                <a:cubicBezTo>
                  <a:pt x="389929" y="25951"/>
                  <a:pt x="389929" y="25951"/>
                  <a:pt x="389929" y="25951"/>
                </a:cubicBezTo>
                <a:cubicBezTo>
                  <a:pt x="390390" y="26499"/>
                  <a:pt x="390843" y="27038"/>
                  <a:pt x="391304" y="27585"/>
                </a:cubicBezTo>
                <a:cubicBezTo>
                  <a:pt x="391419" y="27722"/>
                  <a:pt x="391534" y="27859"/>
                  <a:pt x="391649" y="27996"/>
                </a:cubicBezTo>
                <a:cubicBezTo>
                  <a:pt x="391498" y="28183"/>
                  <a:pt x="391354" y="28399"/>
                  <a:pt x="391203" y="28600"/>
                </a:cubicBezTo>
                <a:cubicBezTo>
                  <a:pt x="391052" y="28802"/>
                  <a:pt x="390901" y="28975"/>
                  <a:pt x="390735" y="29068"/>
                </a:cubicBezTo>
                <a:cubicBezTo>
                  <a:pt x="389685" y="29637"/>
                  <a:pt x="388576" y="30263"/>
                  <a:pt x="387842" y="28118"/>
                </a:cubicBezTo>
                <a:cubicBezTo>
                  <a:pt x="387741" y="27816"/>
                  <a:pt x="387799" y="26981"/>
                  <a:pt x="387892" y="26923"/>
                </a:cubicBezTo>
                <a:close/>
                <a:moveTo>
                  <a:pt x="363880" y="98733"/>
                </a:moveTo>
                <a:cubicBezTo>
                  <a:pt x="363902" y="98741"/>
                  <a:pt x="363923" y="98805"/>
                  <a:pt x="363945" y="98820"/>
                </a:cubicBezTo>
                <a:cubicBezTo>
                  <a:pt x="363721" y="98971"/>
                  <a:pt x="363484" y="99122"/>
                  <a:pt x="363318" y="99273"/>
                </a:cubicBezTo>
                <a:cubicBezTo>
                  <a:pt x="363520" y="98964"/>
                  <a:pt x="363714" y="98690"/>
                  <a:pt x="363880" y="98733"/>
                </a:cubicBezTo>
                <a:close/>
                <a:moveTo>
                  <a:pt x="359295" y="19423"/>
                </a:moveTo>
                <a:cubicBezTo>
                  <a:pt x="359633" y="20430"/>
                  <a:pt x="359964" y="21438"/>
                  <a:pt x="360303" y="22446"/>
                </a:cubicBezTo>
                <a:cubicBezTo>
                  <a:pt x="360303" y="22446"/>
                  <a:pt x="360303" y="22446"/>
                  <a:pt x="360303" y="22446"/>
                </a:cubicBezTo>
                <a:cubicBezTo>
                  <a:pt x="360303" y="22446"/>
                  <a:pt x="360303" y="22446"/>
                  <a:pt x="360303" y="22446"/>
                </a:cubicBezTo>
                <a:cubicBezTo>
                  <a:pt x="360000" y="23475"/>
                  <a:pt x="359691" y="24497"/>
                  <a:pt x="359388" y="25527"/>
                </a:cubicBezTo>
                <a:cubicBezTo>
                  <a:pt x="358906" y="25001"/>
                  <a:pt x="357963" y="24217"/>
                  <a:pt x="358014" y="23986"/>
                </a:cubicBezTo>
                <a:cubicBezTo>
                  <a:pt x="358323" y="22403"/>
                  <a:pt x="358841" y="20927"/>
                  <a:pt x="359295" y="19423"/>
                </a:cubicBezTo>
                <a:close/>
                <a:moveTo>
                  <a:pt x="349110" y="18868"/>
                </a:moveTo>
                <a:cubicBezTo>
                  <a:pt x="349369" y="18890"/>
                  <a:pt x="349700" y="18753"/>
                  <a:pt x="349851" y="18969"/>
                </a:cubicBezTo>
                <a:cubicBezTo>
                  <a:pt x="350420" y="19783"/>
                  <a:pt x="350240" y="20646"/>
                  <a:pt x="349347" y="21208"/>
                </a:cubicBezTo>
                <a:cubicBezTo>
                  <a:pt x="349247" y="21265"/>
                  <a:pt x="348865" y="20423"/>
                  <a:pt x="348771" y="19912"/>
                </a:cubicBezTo>
                <a:cubicBezTo>
                  <a:pt x="348714" y="19639"/>
                  <a:pt x="348995" y="19185"/>
                  <a:pt x="349110" y="18868"/>
                </a:cubicBezTo>
                <a:close/>
                <a:moveTo>
                  <a:pt x="51159" y="320894"/>
                </a:moveTo>
                <a:cubicBezTo>
                  <a:pt x="51418" y="321456"/>
                  <a:pt x="51900" y="322168"/>
                  <a:pt x="51828" y="322427"/>
                </a:cubicBezTo>
                <a:cubicBezTo>
                  <a:pt x="51274" y="324349"/>
                  <a:pt x="50705" y="324249"/>
                  <a:pt x="50403" y="322168"/>
                </a:cubicBezTo>
                <a:cubicBezTo>
                  <a:pt x="50360" y="321866"/>
                  <a:pt x="50893" y="321326"/>
                  <a:pt x="51159" y="320894"/>
                </a:cubicBezTo>
                <a:close/>
                <a:moveTo>
                  <a:pt x="44328" y="344281"/>
                </a:moveTo>
                <a:cubicBezTo>
                  <a:pt x="44350" y="344382"/>
                  <a:pt x="44364" y="344505"/>
                  <a:pt x="44378" y="344620"/>
                </a:cubicBezTo>
                <a:cubicBezTo>
                  <a:pt x="44969" y="345059"/>
                  <a:pt x="45710" y="345361"/>
                  <a:pt x="45948" y="346117"/>
                </a:cubicBezTo>
                <a:cubicBezTo>
                  <a:pt x="46322" y="347305"/>
                  <a:pt x="45660" y="348284"/>
                  <a:pt x="45069" y="347485"/>
                </a:cubicBezTo>
                <a:cubicBezTo>
                  <a:pt x="44652" y="346923"/>
                  <a:pt x="44566" y="345671"/>
                  <a:pt x="44378" y="344620"/>
                </a:cubicBezTo>
                <a:cubicBezTo>
                  <a:pt x="44321" y="344577"/>
                  <a:pt x="44249" y="344541"/>
                  <a:pt x="44191" y="344490"/>
                </a:cubicBezTo>
                <a:close/>
                <a:moveTo>
                  <a:pt x="42946" y="396001"/>
                </a:moveTo>
                <a:cubicBezTo>
                  <a:pt x="45609" y="394821"/>
                  <a:pt x="47222" y="399269"/>
                  <a:pt x="49597" y="399759"/>
                </a:cubicBezTo>
                <a:cubicBezTo>
                  <a:pt x="49806" y="399802"/>
                  <a:pt x="49971" y="400421"/>
                  <a:pt x="50158" y="400774"/>
                </a:cubicBezTo>
                <a:cubicBezTo>
                  <a:pt x="50317" y="401227"/>
                  <a:pt x="50410" y="401429"/>
                  <a:pt x="50453" y="401508"/>
                </a:cubicBezTo>
                <a:cubicBezTo>
                  <a:pt x="50374" y="401393"/>
                  <a:pt x="50065" y="401069"/>
                  <a:pt x="49619" y="402033"/>
                </a:cubicBezTo>
                <a:cubicBezTo>
                  <a:pt x="49064" y="403228"/>
                  <a:pt x="48006" y="405244"/>
                  <a:pt x="47675" y="404985"/>
                </a:cubicBezTo>
                <a:cubicBezTo>
                  <a:pt x="45804" y="403545"/>
                  <a:pt x="44047" y="401594"/>
                  <a:pt x="42320" y="399651"/>
                </a:cubicBezTo>
                <a:cubicBezTo>
                  <a:pt x="41866" y="399140"/>
                  <a:pt x="41650" y="398017"/>
                  <a:pt x="41319" y="397175"/>
                </a:cubicBezTo>
                <a:cubicBezTo>
                  <a:pt x="41859" y="396771"/>
                  <a:pt x="42377" y="396246"/>
                  <a:pt x="42946" y="396001"/>
                </a:cubicBezTo>
                <a:close/>
                <a:moveTo>
                  <a:pt x="48071" y="409944"/>
                </a:moveTo>
                <a:cubicBezTo>
                  <a:pt x="48071" y="410290"/>
                  <a:pt x="48150" y="410722"/>
                  <a:pt x="48057" y="410938"/>
                </a:cubicBezTo>
                <a:cubicBezTo>
                  <a:pt x="47704" y="411737"/>
                  <a:pt x="47279" y="411542"/>
                  <a:pt x="46962" y="410376"/>
                </a:cubicBezTo>
                <a:cubicBezTo>
                  <a:pt x="46934" y="410261"/>
                  <a:pt x="47308" y="409685"/>
                  <a:pt x="47545" y="409541"/>
                </a:cubicBezTo>
                <a:cubicBezTo>
                  <a:pt x="47682" y="409448"/>
                  <a:pt x="47905" y="409800"/>
                  <a:pt x="48071" y="409944"/>
                </a:cubicBezTo>
                <a:close/>
                <a:moveTo>
                  <a:pt x="43630" y="502809"/>
                </a:moveTo>
                <a:cubicBezTo>
                  <a:pt x="42802" y="502925"/>
                  <a:pt x="41967" y="502874"/>
                  <a:pt x="41132" y="502874"/>
                </a:cubicBezTo>
                <a:cubicBezTo>
                  <a:pt x="41125" y="502982"/>
                  <a:pt x="41103" y="503054"/>
                  <a:pt x="41103" y="503169"/>
                </a:cubicBezTo>
                <a:lnTo>
                  <a:pt x="40938" y="502881"/>
                </a:lnTo>
                <a:cubicBezTo>
                  <a:pt x="41003" y="502881"/>
                  <a:pt x="41067" y="502874"/>
                  <a:pt x="41132" y="502874"/>
                </a:cubicBezTo>
                <a:cubicBezTo>
                  <a:pt x="41226" y="500542"/>
                  <a:pt x="42010" y="499541"/>
                  <a:pt x="43356" y="500053"/>
                </a:cubicBezTo>
                <a:cubicBezTo>
                  <a:pt x="43723" y="500189"/>
                  <a:pt x="44004" y="501190"/>
                  <a:pt x="44249" y="501866"/>
                </a:cubicBezTo>
                <a:cubicBezTo>
                  <a:pt x="44278" y="501946"/>
                  <a:pt x="43860" y="502781"/>
                  <a:pt x="43630" y="502809"/>
                </a:cubicBezTo>
                <a:close/>
                <a:moveTo>
                  <a:pt x="47970" y="469373"/>
                </a:moveTo>
                <a:cubicBezTo>
                  <a:pt x="47330" y="470799"/>
                  <a:pt x="46516" y="470410"/>
                  <a:pt x="45732" y="469820"/>
                </a:cubicBezTo>
                <a:cubicBezTo>
                  <a:pt x="45487" y="469633"/>
                  <a:pt x="45307" y="469179"/>
                  <a:pt x="45098" y="468855"/>
                </a:cubicBezTo>
                <a:cubicBezTo>
                  <a:pt x="45314" y="468546"/>
                  <a:pt x="45509" y="468107"/>
                  <a:pt x="45760" y="467941"/>
                </a:cubicBezTo>
                <a:cubicBezTo>
                  <a:pt x="46531" y="467430"/>
                  <a:pt x="47351" y="466739"/>
                  <a:pt x="47985" y="468560"/>
                </a:cubicBezTo>
                <a:cubicBezTo>
                  <a:pt x="47977" y="468711"/>
                  <a:pt x="48064" y="469157"/>
                  <a:pt x="47970" y="469373"/>
                </a:cubicBezTo>
                <a:close/>
                <a:moveTo>
                  <a:pt x="52159" y="422160"/>
                </a:moveTo>
                <a:cubicBezTo>
                  <a:pt x="51965" y="423067"/>
                  <a:pt x="51627" y="424125"/>
                  <a:pt x="51173" y="424564"/>
                </a:cubicBezTo>
                <a:cubicBezTo>
                  <a:pt x="50684" y="425039"/>
                  <a:pt x="49986" y="424866"/>
                  <a:pt x="49259" y="425003"/>
                </a:cubicBezTo>
                <a:cubicBezTo>
                  <a:pt x="46646" y="426601"/>
                  <a:pt x="44810" y="422570"/>
                  <a:pt x="42471" y="421721"/>
                </a:cubicBezTo>
                <a:cubicBezTo>
                  <a:pt x="41413" y="421339"/>
                  <a:pt x="41125" y="419943"/>
                  <a:pt x="41945" y="418546"/>
                </a:cubicBezTo>
                <a:cubicBezTo>
                  <a:pt x="42550" y="417517"/>
                  <a:pt x="43867" y="415912"/>
                  <a:pt x="43968" y="416084"/>
                </a:cubicBezTo>
                <a:cubicBezTo>
                  <a:pt x="46020" y="419662"/>
                  <a:pt x="48661" y="417891"/>
                  <a:pt x="50993" y="418676"/>
                </a:cubicBezTo>
                <a:cubicBezTo>
                  <a:pt x="51879" y="418957"/>
                  <a:pt x="52548" y="420331"/>
                  <a:pt x="52159" y="422160"/>
                </a:cubicBezTo>
                <a:close/>
                <a:moveTo>
                  <a:pt x="53606" y="414479"/>
                </a:moveTo>
                <a:cubicBezTo>
                  <a:pt x="53333" y="414134"/>
                  <a:pt x="53066" y="413788"/>
                  <a:pt x="52793" y="413443"/>
                </a:cubicBezTo>
                <a:cubicBezTo>
                  <a:pt x="52980" y="413119"/>
                  <a:pt x="53174" y="412795"/>
                  <a:pt x="53361" y="412471"/>
                </a:cubicBezTo>
                <a:cubicBezTo>
                  <a:pt x="53534" y="412816"/>
                  <a:pt x="53707" y="413169"/>
                  <a:pt x="53880" y="413515"/>
                </a:cubicBezTo>
                <a:cubicBezTo>
                  <a:pt x="53786" y="413846"/>
                  <a:pt x="53700" y="414163"/>
                  <a:pt x="53606" y="414479"/>
                </a:cubicBezTo>
                <a:close/>
                <a:moveTo>
                  <a:pt x="53282" y="405093"/>
                </a:moveTo>
                <a:cubicBezTo>
                  <a:pt x="53203" y="405150"/>
                  <a:pt x="52865" y="404495"/>
                  <a:pt x="52771" y="404085"/>
                </a:cubicBezTo>
                <a:cubicBezTo>
                  <a:pt x="52721" y="403862"/>
                  <a:pt x="52944" y="403466"/>
                  <a:pt x="53045" y="403149"/>
                </a:cubicBezTo>
                <a:cubicBezTo>
                  <a:pt x="53246" y="403164"/>
                  <a:pt x="53498" y="403048"/>
                  <a:pt x="53628" y="403221"/>
                </a:cubicBezTo>
                <a:cubicBezTo>
                  <a:pt x="54117" y="403833"/>
                  <a:pt x="53995" y="404560"/>
                  <a:pt x="53282" y="405093"/>
                </a:cubicBezTo>
                <a:close/>
                <a:moveTo>
                  <a:pt x="55485" y="521705"/>
                </a:moveTo>
                <a:cubicBezTo>
                  <a:pt x="55211" y="521359"/>
                  <a:pt x="54945" y="521014"/>
                  <a:pt x="54671" y="520668"/>
                </a:cubicBezTo>
                <a:cubicBezTo>
                  <a:pt x="54866" y="520352"/>
                  <a:pt x="55053" y="520035"/>
                  <a:pt x="55247" y="519725"/>
                </a:cubicBezTo>
                <a:cubicBezTo>
                  <a:pt x="55420" y="520071"/>
                  <a:pt x="55593" y="520416"/>
                  <a:pt x="55766" y="520762"/>
                </a:cubicBezTo>
                <a:cubicBezTo>
                  <a:pt x="55679" y="521079"/>
                  <a:pt x="55578" y="521388"/>
                  <a:pt x="55485" y="521705"/>
                </a:cubicBezTo>
                <a:close/>
                <a:moveTo>
                  <a:pt x="64885" y="557466"/>
                </a:moveTo>
                <a:cubicBezTo>
                  <a:pt x="64489" y="558006"/>
                  <a:pt x="63928" y="558215"/>
                  <a:pt x="63237" y="558071"/>
                </a:cubicBezTo>
                <a:cubicBezTo>
                  <a:pt x="63165" y="557920"/>
                  <a:pt x="63071" y="557740"/>
                  <a:pt x="62971" y="557560"/>
                </a:cubicBezTo>
                <a:cubicBezTo>
                  <a:pt x="62676" y="557013"/>
                  <a:pt x="62344" y="556422"/>
                  <a:pt x="62402" y="556300"/>
                </a:cubicBezTo>
                <a:cubicBezTo>
                  <a:pt x="62906" y="555091"/>
                  <a:pt x="63532" y="554018"/>
                  <a:pt x="64151" y="552967"/>
                </a:cubicBezTo>
                <a:cubicBezTo>
                  <a:pt x="64338" y="552643"/>
                  <a:pt x="64633" y="552506"/>
                  <a:pt x="64878" y="552283"/>
                </a:cubicBezTo>
                <a:cubicBezTo>
                  <a:pt x="65101" y="553154"/>
                  <a:pt x="65526" y="554033"/>
                  <a:pt x="65519" y="554896"/>
                </a:cubicBezTo>
                <a:cubicBezTo>
                  <a:pt x="65504" y="556062"/>
                  <a:pt x="65281" y="556926"/>
                  <a:pt x="64885" y="557466"/>
                </a:cubicBezTo>
                <a:close/>
                <a:moveTo>
                  <a:pt x="73458" y="551621"/>
                </a:moveTo>
                <a:cubicBezTo>
                  <a:pt x="72594" y="551895"/>
                  <a:pt x="71673" y="551909"/>
                  <a:pt x="70809" y="551657"/>
                </a:cubicBezTo>
                <a:cubicBezTo>
                  <a:pt x="70485" y="551563"/>
                  <a:pt x="70212" y="550484"/>
                  <a:pt x="70017" y="549771"/>
                </a:cubicBezTo>
                <a:cubicBezTo>
                  <a:pt x="69981" y="549627"/>
                  <a:pt x="70392" y="548907"/>
                  <a:pt x="70636" y="548807"/>
                </a:cubicBezTo>
                <a:cubicBezTo>
                  <a:pt x="71198" y="548583"/>
                  <a:pt x="71795" y="548576"/>
                  <a:pt x="72350" y="548490"/>
                </a:cubicBezTo>
                <a:cubicBezTo>
                  <a:pt x="72681" y="548526"/>
                  <a:pt x="73005" y="548432"/>
                  <a:pt x="73264" y="548627"/>
                </a:cubicBezTo>
                <a:cubicBezTo>
                  <a:pt x="73782" y="549015"/>
                  <a:pt x="74264" y="549562"/>
                  <a:pt x="74768" y="550045"/>
                </a:cubicBezTo>
                <a:cubicBezTo>
                  <a:pt x="74336" y="550592"/>
                  <a:pt x="73940" y="551470"/>
                  <a:pt x="73458" y="551621"/>
                </a:cubicBezTo>
                <a:close/>
                <a:moveTo>
                  <a:pt x="75481" y="520820"/>
                </a:moveTo>
                <a:cubicBezTo>
                  <a:pt x="75704" y="520467"/>
                  <a:pt x="75905" y="519941"/>
                  <a:pt x="76165" y="519812"/>
                </a:cubicBezTo>
                <a:cubicBezTo>
                  <a:pt x="76719" y="519538"/>
                  <a:pt x="77316" y="519322"/>
                  <a:pt x="77885" y="519344"/>
                </a:cubicBezTo>
                <a:cubicBezTo>
                  <a:pt x="79699" y="519416"/>
                  <a:pt x="80692" y="518106"/>
                  <a:pt x="80836" y="514881"/>
                </a:cubicBezTo>
                <a:cubicBezTo>
                  <a:pt x="80850" y="514514"/>
                  <a:pt x="81635" y="514140"/>
                  <a:pt x="82088" y="514017"/>
                </a:cubicBezTo>
                <a:cubicBezTo>
                  <a:pt x="82232" y="513981"/>
                  <a:pt x="82571" y="514723"/>
                  <a:pt x="82614" y="515169"/>
                </a:cubicBezTo>
                <a:cubicBezTo>
                  <a:pt x="83146" y="520676"/>
                  <a:pt x="82225" y="522360"/>
                  <a:pt x="78036" y="522439"/>
                </a:cubicBezTo>
                <a:cubicBezTo>
                  <a:pt x="77791" y="522367"/>
                  <a:pt x="76920" y="522173"/>
                  <a:pt x="76071" y="521827"/>
                </a:cubicBezTo>
                <a:cubicBezTo>
                  <a:pt x="75841" y="521727"/>
                  <a:pt x="75675" y="521165"/>
                  <a:pt x="75481" y="520820"/>
                </a:cubicBezTo>
                <a:close/>
                <a:moveTo>
                  <a:pt x="86767" y="565694"/>
                </a:moveTo>
                <a:cubicBezTo>
                  <a:pt x="86105" y="566486"/>
                  <a:pt x="85349" y="567054"/>
                  <a:pt x="84629" y="567695"/>
                </a:cubicBezTo>
                <a:cubicBezTo>
                  <a:pt x="84636" y="567853"/>
                  <a:pt x="84644" y="568012"/>
                  <a:pt x="84658" y="568163"/>
                </a:cubicBezTo>
                <a:lnTo>
                  <a:pt x="84464" y="567846"/>
                </a:lnTo>
                <a:cubicBezTo>
                  <a:pt x="84521" y="567796"/>
                  <a:pt x="84572" y="567738"/>
                  <a:pt x="84629" y="567688"/>
                </a:cubicBezTo>
                <a:cubicBezTo>
                  <a:pt x="84485" y="565384"/>
                  <a:pt x="84903" y="562721"/>
                  <a:pt x="83046" y="561548"/>
                </a:cubicBezTo>
                <a:cubicBezTo>
                  <a:pt x="81361" y="560482"/>
                  <a:pt x="79656" y="559374"/>
                  <a:pt x="78086" y="557884"/>
                </a:cubicBezTo>
                <a:cubicBezTo>
                  <a:pt x="76884" y="556739"/>
                  <a:pt x="77028" y="554385"/>
                  <a:pt x="76978" y="552269"/>
                </a:cubicBezTo>
                <a:cubicBezTo>
                  <a:pt x="76927" y="550297"/>
                  <a:pt x="77633" y="549095"/>
                  <a:pt x="78461" y="548915"/>
                </a:cubicBezTo>
                <a:cubicBezTo>
                  <a:pt x="80282" y="548519"/>
                  <a:pt x="82146" y="548598"/>
                  <a:pt x="83996" y="548627"/>
                </a:cubicBezTo>
                <a:cubicBezTo>
                  <a:pt x="86745" y="548677"/>
                  <a:pt x="85817" y="550736"/>
                  <a:pt x="84881" y="553140"/>
                </a:cubicBezTo>
                <a:cubicBezTo>
                  <a:pt x="84385" y="554414"/>
                  <a:pt x="84413" y="556113"/>
                  <a:pt x="85162" y="557423"/>
                </a:cubicBezTo>
                <a:cubicBezTo>
                  <a:pt x="85802" y="558560"/>
                  <a:pt x="86393" y="559806"/>
                  <a:pt x="87084" y="560835"/>
                </a:cubicBezTo>
                <a:cubicBezTo>
                  <a:pt x="88408" y="562807"/>
                  <a:pt x="87890" y="564355"/>
                  <a:pt x="86767" y="565694"/>
                </a:cubicBezTo>
                <a:close/>
                <a:moveTo>
                  <a:pt x="93267" y="581343"/>
                </a:moveTo>
                <a:cubicBezTo>
                  <a:pt x="93821" y="581112"/>
                  <a:pt x="94404" y="581091"/>
                  <a:pt x="94973" y="580983"/>
                </a:cubicBezTo>
                <a:cubicBezTo>
                  <a:pt x="95541" y="581127"/>
                  <a:pt x="96124" y="581192"/>
                  <a:pt x="96671" y="581451"/>
                </a:cubicBezTo>
                <a:cubicBezTo>
                  <a:pt x="96801" y="581508"/>
                  <a:pt x="96916" y="581667"/>
                  <a:pt x="97024" y="581847"/>
                </a:cubicBezTo>
                <a:cubicBezTo>
                  <a:pt x="97132" y="582027"/>
                  <a:pt x="97240" y="582235"/>
                  <a:pt x="97355" y="582394"/>
                </a:cubicBezTo>
                <a:cubicBezTo>
                  <a:pt x="97168" y="582682"/>
                  <a:pt x="96995" y="583063"/>
                  <a:pt x="96808" y="583387"/>
                </a:cubicBezTo>
                <a:cubicBezTo>
                  <a:pt x="96628" y="583711"/>
                  <a:pt x="96441" y="583977"/>
                  <a:pt x="96232" y="584042"/>
                </a:cubicBezTo>
                <a:cubicBezTo>
                  <a:pt x="95369" y="584294"/>
                  <a:pt x="94447" y="584294"/>
                  <a:pt x="93583" y="584028"/>
                </a:cubicBezTo>
                <a:cubicBezTo>
                  <a:pt x="93202" y="583905"/>
                  <a:pt x="92907" y="582905"/>
                  <a:pt x="92576" y="582300"/>
                </a:cubicBezTo>
                <a:cubicBezTo>
                  <a:pt x="92806" y="581969"/>
                  <a:pt x="93008" y="581451"/>
                  <a:pt x="93267" y="581343"/>
                </a:cubicBezTo>
                <a:close/>
                <a:moveTo>
                  <a:pt x="81333" y="686171"/>
                </a:moveTo>
                <a:cubicBezTo>
                  <a:pt x="81505" y="685632"/>
                  <a:pt x="82067" y="685444"/>
                  <a:pt x="82527" y="685178"/>
                </a:cubicBezTo>
                <a:cubicBezTo>
                  <a:pt x="82549" y="685056"/>
                  <a:pt x="82563" y="684919"/>
                  <a:pt x="82592" y="684804"/>
                </a:cubicBezTo>
                <a:cubicBezTo>
                  <a:pt x="82650" y="684804"/>
                  <a:pt x="82715" y="684797"/>
                  <a:pt x="82772" y="684797"/>
                </a:cubicBezTo>
                <a:cubicBezTo>
                  <a:pt x="82844" y="683055"/>
                  <a:pt x="83290" y="682047"/>
                  <a:pt x="84075" y="681838"/>
                </a:cubicBezTo>
                <a:cubicBezTo>
                  <a:pt x="84349" y="681766"/>
                  <a:pt x="84665" y="681788"/>
                  <a:pt x="85011" y="681903"/>
                </a:cubicBezTo>
                <a:cubicBezTo>
                  <a:pt x="85371" y="682025"/>
                  <a:pt x="85659" y="683033"/>
                  <a:pt x="85903" y="683717"/>
                </a:cubicBezTo>
                <a:cubicBezTo>
                  <a:pt x="85932" y="683796"/>
                  <a:pt x="85515" y="684624"/>
                  <a:pt x="85277" y="684667"/>
                </a:cubicBezTo>
                <a:cubicBezTo>
                  <a:pt x="84449" y="684804"/>
                  <a:pt x="83607" y="684782"/>
                  <a:pt x="82772" y="684804"/>
                </a:cubicBezTo>
                <a:cubicBezTo>
                  <a:pt x="82765" y="684905"/>
                  <a:pt x="82743" y="684962"/>
                  <a:pt x="82743" y="685063"/>
                </a:cubicBezTo>
                <a:lnTo>
                  <a:pt x="82592" y="684811"/>
                </a:lnTo>
                <a:lnTo>
                  <a:pt x="82743" y="685063"/>
                </a:lnTo>
                <a:cubicBezTo>
                  <a:pt x="82679" y="685113"/>
                  <a:pt x="82599" y="685142"/>
                  <a:pt x="82527" y="685185"/>
                </a:cubicBezTo>
                <a:cubicBezTo>
                  <a:pt x="82384" y="685999"/>
                  <a:pt x="82290" y="686920"/>
                  <a:pt x="81973" y="687352"/>
                </a:cubicBezTo>
                <a:cubicBezTo>
                  <a:pt x="81527" y="687964"/>
                  <a:pt x="81023" y="687143"/>
                  <a:pt x="81333" y="686171"/>
                </a:cubicBezTo>
                <a:close/>
                <a:moveTo>
                  <a:pt x="81498" y="691513"/>
                </a:moveTo>
                <a:cubicBezTo>
                  <a:pt x="81628" y="691455"/>
                  <a:pt x="81980" y="692808"/>
                  <a:pt x="82218" y="693471"/>
                </a:cubicBezTo>
                <a:cubicBezTo>
                  <a:pt x="81563" y="695105"/>
                  <a:pt x="80714" y="694644"/>
                  <a:pt x="79900" y="694205"/>
                </a:cubicBezTo>
                <a:cubicBezTo>
                  <a:pt x="79656" y="694075"/>
                  <a:pt x="79490" y="693514"/>
                  <a:pt x="79288" y="693154"/>
                </a:cubicBezTo>
                <a:cubicBezTo>
                  <a:pt x="80023" y="692571"/>
                  <a:pt x="80735" y="691880"/>
                  <a:pt x="81498" y="691513"/>
                </a:cubicBezTo>
                <a:close/>
                <a:moveTo>
                  <a:pt x="80793" y="730261"/>
                </a:moveTo>
                <a:cubicBezTo>
                  <a:pt x="80807" y="730362"/>
                  <a:pt x="80836" y="730427"/>
                  <a:pt x="80850" y="730535"/>
                </a:cubicBezTo>
                <a:lnTo>
                  <a:pt x="80706" y="730311"/>
                </a:lnTo>
                <a:cubicBezTo>
                  <a:pt x="80742" y="730304"/>
                  <a:pt x="80764" y="730275"/>
                  <a:pt x="80793" y="730261"/>
                </a:cubicBezTo>
                <a:cubicBezTo>
                  <a:pt x="80483" y="727907"/>
                  <a:pt x="79504" y="726863"/>
                  <a:pt x="78216" y="727425"/>
                </a:cubicBezTo>
                <a:cubicBezTo>
                  <a:pt x="77086" y="727922"/>
                  <a:pt x="76085" y="729268"/>
                  <a:pt x="74998" y="730117"/>
                </a:cubicBezTo>
                <a:cubicBezTo>
                  <a:pt x="74783" y="730283"/>
                  <a:pt x="74401" y="730009"/>
                  <a:pt x="74149" y="729772"/>
                </a:cubicBezTo>
                <a:cubicBezTo>
                  <a:pt x="73926" y="729563"/>
                  <a:pt x="73609" y="728872"/>
                  <a:pt x="73638" y="728814"/>
                </a:cubicBezTo>
                <a:cubicBezTo>
                  <a:pt x="75531" y="724776"/>
                  <a:pt x="77417" y="720716"/>
                  <a:pt x="80152" y="718197"/>
                </a:cubicBezTo>
                <a:cubicBezTo>
                  <a:pt x="81390" y="721414"/>
                  <a:pt x="82686" y="718298"/>
                  <a:pt x="83945" y="718427"/>
                </a:cubicBezTo>
                <a:cubicBezTo>
                  <a:pt x="84190" y="718456"/>
                  <a:pt x="84528" y="720162"/>
                  <a:pt x="84564" y="721126"/>
                </a:cubicBezTo>
                <a:cubicBezTo>
                  <a:pt x="84752" y="725906"/>
                  <a:pt x="83708" y="729268"/>
                  <a:pt x="80793" y="730261"/>
                </a:cubicBezTo>
                <a:close/>
                <a:moveTo>
                  <a:pt x="85925" y="745572"/>
                </a:moveTo>
                <a:cubicBezTo>
                  <a:pt x="85565" y="746400"/>
                  <a:pt x="85147" y="746191"/>
                  <a:pt x="84831" y="744974"/>
                </a:cubicBezTo>
                <a:cubicBezTo>
                  <a:pt x="84795" y="744838"/>
                  <a:pt x="85176" y="744255"/>
                  <a:pt x="85421" y="744103"/>
                </a:cubicBezTo>
                <a:cubicBezTo>
                  <a:pt x="85551" y="744017"/>
                  <a:pt x="85781" y="744398"/>
                  <a:pt x="85968" y="744571"/>
                </a:cubicBezTo>
                <a:cubicBezTo>
                  <a:pt x="85961" y="744910"/>
                  <a:pt x="86026" y="745349"/>
                  <a:pt x="85925" y="745572"/>
                </a:cubicBezTo>
                <a:close/>
                <a:moveTo>
                  <a:pt x="87184" y="713266"/>
                </a:moveTo>
                <a:cubicBezTo>
                  <a:pt x="86868" y="712920"/>
                  <a:pt x="86760" y="711992"/>
                  <a:pt x="86609" y="711193"/>
                </a:cubicBezTo>
                <a:cubicBezTo>
                  <a:pt x="86529" y="711150"/>
                  <a:pt x="86443" y="711121"/>
                  <a:pt x="86371" y="711078"/>
                </a:cubicBezTo>
                <a:cubicBezTo>
                  <a:pt x="86350" y="711027"/>
                  <a:pt x="86328" y="711013"/>
                  <a:pt x="86306" y="710962"/>
                </a:cubicBezTo>
                <a:cubicBezTo>
                  <a:pt x="85018" y="711949"/>
                  <a:pt x="83751" y="713043"/>
                  <a:pt x="82412" y="713770"/>
                </a:cubicBezTo>
                <a:cubicBezTo>
                  <a:pt x="82074" y="713950"/>
                  <a:pt x="81246" y="712935"/>
                  <a:pt x="81073" y="712179"/>
                </a:cubicBezTo>
                <a:cubicBezTo>
                  <a:pt x="80886" y="711358"/>
                  <a:pt x="80987" y="709832"/>
                  <a:pt x="81325" y="709249"/>
                </a:cubicBezTo>
                <a:cubicBezTo>
                  <a:pt x="82823" y="706708"/>
                  <a:pt x="84773" y="707486"/>
                  <a:pt x="86299" y="710962"/>
                </a:cubicBezTo>
                <a:cubicBezTo>
                  <a:pt x="86371" y="710905"/>
                  <a:pt x="86450" y="710847"/>
                  <a:pt x="86522" y="710790"/>
                </a:cubicBezTo>
                <a:cubicBezTo>
                  <a:pt x="86551" y="710912"/>
                  <a:pt x="86573" y="711063"/>
                  <a:pt x="86594" y="711200"/>
                </a:cubicBezTo>
                <a:cubicBezTo>
                  <a:pt x="87062" y="711438"/>
                  <a:pt x="87595" y="711589"/>
                  <a:pt x="87818" y="712121"/>
                </a:cubicBezTo>
                <a:cubicBezTo>
                  <a:pt x="88185" y="712964"/>
                  <a:pt x="87703" y="713835"/>
                  <a:pt x="87184" y="713266"/>
                </a:cubicBezTo>
                <a:close/>
                <a:moveTo>
                  <a:pt x="89574" y="742455"/>
                </a:moveTo>
                <a:cubicBezTo>
                  <a:pt x="89185" y="742045"/>
                  <a:pt x="88444" y="741498"/>
                  <a:pt x="88473" y="741253"/>
                </a:cubicBezTo>
                <a:cubicBezTo>
                  <a:pt x="88646" y="739928"/>
                  <a:pt x="89020" y="738676"/>
                  <a:pt x="89322" y="737402"/>
                </a:cubicBezTo>
                <a:cubicBezTo>
                  <a:pt x="89603" y="738222"/>
                  <a:pt x="89884" y="739043"/>
                  <a:pt x="90164" y="739864"/>
                </a:cubicBezTo>
                <a:cubicBezTo>
                  <a:pt x="89970" y="740720"/>
                  <a:pt x="89776" y="741584"/>
                  <a:pt x="89574" y="742455"/>
                </a:cubicBezTo>
                <a:close/>
                <a:moveTo>
                  <a:pt x="99169" y="731629"/>
                </a:moveTo>
                <a:cubicBezTo>
                  <a:pt x="97024" y="734926"/>
                  <a:pt x="98644" y="740619"/>
                  <a:pt x="96520" y="744111"/>
                </a:cubicBezTo>
                <a:cubicBezTo>
                  <a:pt x="95764" y="745349"/>
                  <a:pt x="94620" y="746349"/>
                  <a:pt x="94411" y="745233"/>
                </a:cubicBezTo>
                <a:cubicBezTo>
                  <a:pt x="94231" y="744283"/>
                  <a:pt x="93951" y="742599"/>
                  <a:pt x="94152" y="742361"/>
                </a:cubicBezTo>
                <a:cubicBezTo>
                  <a:pt x="96542" y="739590"/>
                  <a:pt x="95217" y="734364"/>
                  <a:pt x="96765" y="731190"/>
                </a:cubicBezTo>
                <a:cubicBezTo>
                  <a:pt x="97060" y="730585"/>
                  <a:pt x="98061" y="730239"/>
                  <a:pt x="98428" y="730635"/>
                </a:cubicBezTo>
                <a:cubicBezTo>
                  <a:pt x="99486" y="731773"/>
                  <a:pt x="99327" y="729397"/>
                  <a:pt x="99169" y="731629"/>
                </a:cubicBezTo>
                <a:close/>
                <a:moveTo>
                  <a:pt x="100076" y="670630"/>
                </a:moveTo>
                <a:cubicBezTo>
                  <a:pt x="99306" y="669925"/>
                  <a:pt x="98557" y="668579"/>
                  <a:pt x="97801" y="670393"/>
                </a:cubicBezTo>
                <a:cubicBezTo>
                  <a:pt x="96563" y="673402"/>
                  <a:pt x="95484" y="676619"/>
                  <a:pt x="94202" y="679563"/>
                </a:cubicBezTo>
                <a:cubicBezTo>
                  <a:pt x="93403" y="681406"/>
                  <a:pt x="92252" y="681975"/>
                  <a:pt x="90920" y="680809"/>
                </a:cubicBezTo>
                <a:cubicBezTo>
                  <a:pt x="89841" y="679859"/>
                  <a:pt x="88682" y="679168"/>
                  <a:pt x="87609" y="678196"/>
                </a:cubicBezTo>
                <a:cubicBezTo>
                  <a:pt x="85745" y="676504"/>
                  <a:pt x="84133" y="672365"/>
                  <a:pt x="84687" y="670724"/>
                </a:cubicBezTo>
                <a:cubicBezTo>
                  <a:pt x="85666" y="667809"/>
                  <a:pt x="87364" y="668435"/>
                  <a:pt x="88826" y="668723"/>
                </a:cubicBezTo>
                <a:cubicBezTo>
                  <a:pt x="91294" y="669205"/>
                  <a:pt x="91798" y="666412"/>
                  <a:pt x="92605" y="663396"/>
                </a:cubicBezTo>
                <a:cubicBezTo>
                  <a:pt x="93382" y="660495"/>
                  <a:pt x="94375" y="660466"/>
                  <a:pt x="96945" y="661661"/>
                </a:cubicBezTo>
                <a:cubicBezTo>
                  <a:pt x="97830" y="662072"/>
                  <a:pt x="98802" y="661935"/>
                  <a:pt x="99702" y="662316"/>
                </a:cubicBezTo>
                <a:cubicBezTo>
                  <a:pt x="101436" y="663043"/>
                  <a:pt x="101767" y="664202"/>
                  <a:pt x="101645" y="668529"/>
                </a:cubicBezTo>
                <a:cubicBezTo>
                  <a:pt x="101328" y="669594"/>
                  <a:pt x="101559" y="671998"/>
                  <a:pt x="100076" y="670630"/>
                </a:cubicBezTo>
                <a:close/>
                <a:moveTo>
                  <a:pt x="102494" y="739554"/>
                </a:moveTo>
                <a:cubicBezTo>
                  <a:pt x="102415" y="739612"/>
                  <a:pt x="102106" y="738985"/>
                  <a:pt x="102019" y="738597"/>
                </a:cubicBezTo>
                <a:cubicBezTo>
                  <a:pt x="101976" y="738388"/>
                  <a:pt x="102185" y="738021"/>
                  <a:pt x="102264" y="737762"/>
                </a:cubicBezTo>
                <a:cubicBezTo>
                  <a:pt x="102466" y="737762"/>
                  <a:pt x="102710" y="737632"/>
                  <a:pt x="102826" y="737783"/>
                </a:cubicBezTo>
                <a:cubicBezTo>
                  <a:pt x="103286" y="738388"/>
                  <a:pt x="103171" y="739072"/>
                  <a:pt x="102494" y="739554"/>
                </a:cubicBezTo>
                <a:close/>
                <a:moveTo>
                  <a:pt x="108051" y="730743"/>
                </a:moveTo>
                <a:cubicBezTo>
                  <a:pt x="107475" y="731773"/>
                  <a:pt x="106914" y="733356"/>
                  <a:pt x="105827" y="732500"/>
                </a:cubicBezTo>
                <a:cubicBezTo>
                  <a:pt x="105057" y="731895"/>
                  <a:pt x="104337" y="731139"/>
                  <a:pt x="103596" y="730434"/>
                </a:cubicBezTo>
                <a:cubicBezTo>
                  <a:pt x="103596" y="730477"/>
                  <a:pt x="103589" y="730506"/>
                  <a:pt x="103581" y="730549"/>
                </a:cubicBezTo>
                <a:cubicBezTo>
                  <a:pt x="103509" y="730599"/>
                  <a:pt x="103423" y="730635"/>
                  <a:pt x="103344" y="730679"/>
                </a:cubicBezTo>
                <a:cubicBezTo>
                  <a:pt x="103200" y="731485"/>
                  <a:pt x="103099" y="732406"/>
                  <a:pt x="102782" y="732788"/>
                </a:cubicBezTo>
                <a:cubicBezTo>
                  <a:pt x="102286" y="733385"/>
                  <a:pt x="101789" y="732536"/>
                  <a:pt x="102127" y="731650"/>
                </a:cubicBezTo>
                <a:cubicBezTo>
                  <a:pt x="102250" y="731334"/>
                  <a:pt x="102487" y="731146"/>
                  <a:pt x="102761" y="730988"/>
                </a:cubicBezTo>
                <a:cubicBezTo>
                  <a:pt x="102955" y="730880"/>
                  <a:pt x="103149" y="730779"/>
                  <a:pt x="103344" y="730671"/>
                </a:cubicBezTo>
                <a:cubicBezTo>
                  <a:pt x="103365" y="730535"/>
                  <a:pt x="103387" y="730391"/>
                  <a:pt x="103416" y="730261"/>
                </a:cubicBezTo>
                <a:cubicBezTo>
                  <a:pt x="103473" y="730319"/>
                  <a:pt x="103538" y="730369"/>
                  <a:pt x="103596" y="730427"/>
                </a:cubicBezTo>
                <a:cubicBezTo>
                  <a:pt x="103711" y="728555"/>
                  <a:pt x="104186" y="727713"/>
                  <a:pt x="104819" y="727360"/>
                </a:cubicBezTo>
                <a:cubicBezTo>
                  <a:pt x="105467" y="727000"/>
                  <a:pt x="106281" y="727130"/>
                  <a:pt x="107022" y="727144"/>
                </a:cubicBezTo>
                <a:cubicBezTo>
                  <a:pt x="107583" y="727151"/>
                  <a:pt x="108138" y="727835"/>
                  <a:pt x="108692" y="728210"/>
                </a:cubicBezTo>
                <a:cubicBezTo>
                  <a:pt x="108483" y="729073"/>
                  <a:pt x="108397" y="730124"/>
                  <a:pt x="108051" y="730743"/>
                </a:cubicBezTo>
                <a:close/>
                <a:moveTo>
                  <a:pt x="117754" y="714821"/>
                </a:moveTo>
                <a:cubicBezTo>
                  <a:pt x="117884" y="714756"/>
                  <a:pt x="118157" y="715512"/>
                  <a:pt x="118366" y="715886"/>
                </a:cubicBezTo>
                <a:cubicBezTo>
                  <a:pt x="118136" y="716224"/>
                  <a:pt x="117812" y="716937"/>
                  <a:pt x="117689" y="716851"/>
                </a:cubicBezTo>
                <a:cubicBezTo>
                  <a:pt x="116761" y="716152"/>
                  <a:pt x="116790" y="715332"/>
                  <a:pt x="117754" y="714821"/>
                </a:cubicBezTo>
                <a:close/>
                <a:moveTo>
                  <a:pt x="119985" y="729174"/>
                </a:moveTo>
                <a:cubicBezTo>
                  <a:pt x="119777" y="729692"/>
                  <a:pt x="119280" y="729865"/>
                  <a:pt x="118827" y="730095"/>
                </a:cubicBezTo>
                <a:cubicBezTo>
                  <a:pt x="118798" y="730261"/>
                  <a:pt x="118776" y="730427"/>
                  <a:pt x="118740" y="730578"/>
                </a:cubicBezTo>
                <a:cubicBezTo>
                  <a:pt x="118639" y="730599"/>
                  <a:pt x="118539" y="730614"/>
                  <a:pt x="118438" y="730628"/>
                </a:cubicBezTo>
                <a:cubicBezTo>
                  <a:pt x="118280" y="731312"/>
                  <a:pt x="118128" y="732017"/>
                  <a:pt x="117920" y="732658"/>
                </a:cubicBezTo>
                <a:cubicBezTo>
                  <a:pt x="117884" y="732780"/>
                  <a:pt x="117337" y="732644"/>
                  <a:pt x="117329" y="732550"/>
                </a:cubicBezTo>
                <a:cubicBezTo>
                  <a:pt x="117185" y="730873"/>
                  <a:pt x="117804" y="730722"/>
                  <a:pt x="118438" y="730628"/>
                </a:cubicBezTo>
                <a:cubicBezTo>
                  <a:pt x="118467" y="730499"/>
                  <a:pt x="118503" y="730376"/>
                  <a:pt x="118539" y="730247"/>
                </a:cubicBezTo>
                <a:cubicBezTo>
                  <a:pt x="118625" y="730189"/>
                  <a:pt x="118726" y="730146"/>
                  <a:pt x="118827" y="730095"/>
                </a:cubicBezTo>
                <a:cubicBezTo>
                  <a:pt x="118956" y="729325"/>
                  <a:pt x="119050" y="728476"/>
                  <a:pt x="119352" y="728116"/>
                </a:cubicBezTo>
                <a:cubicBezTo>
                  <a:pt x="119834" y="727533"/>
                  <a:pt x="120324" y="728361"/>
                  <a:pt x="119985" y="729174"/>
                </a:cubicBezTo>
                <a:close/>
                <a:moveTo>
                  <a:pt x="137030" y="752036"/>
                </a:moveTo>
                <a:cubicBezTo>
                  <a:pt x="136677" y="752828"/>
                  <a:pt x="136267" y="752626"/>
                  <a:pt x="135965" y="751460"/>
                </a:cubicBezTo>
                <a:cubicBezTo>
                  <a:pt x="135936" y="751338"/>
                  <a:pt x="136310" y="750776"/>
                  <a:pt x="136541" y="750632"/>
                </a:cubicBezTo>
                <a:cubicBezTo>
                  <a:pt x="136670" y="750553"/>
                  <a:pt x="136893" y="750906"/>
                  <a:pt x="137073" y="751064"/>
                </a:cubicBezTo>
                <a:cubicBezTo>
                  <a:pt x="137066" y="751395"/>
                  <a:pt x="137131" y="751820"/>
                  <a:pt x="137030" y="752036"/>
                </a:cubicBezTo>
                <a:close/>
                <a:moveTo>
                  <a:pt x="153938" y="729476"/>
                </a:moveTo>
                <a:cubicBezTo>
                  <a:pt x="153657" y="729160"/>
                  <a:pt x="153377" y="728836"/>
                  <a:pt x="153096" y="728519"/>
                </a:cubicBezTo>
                <a:cubicBezTo>
                  <a:pt x="153297" y="728231"/>
                  <a:pt x="153499" y="727699"/>
                  <a:pt x="153693" y="727720"/>
                </a:cubicBezTo>
                <a:cubicBezTo>
                  <a:pt x="153880" y="727734"/>
                  <a:pt x="154053" y="728303"/>
                  <a:pt x="154233" y="728627"/>
                </a:cubicBezTo>
                <a:cubicBezTo>
                  <a:pt x="154132" y="728908"/>
                  <a:pt x="154039" y="729188"/>
                  <a:pt x="153938" y="729476"/>
                </a:cubicBezTo>
                <a:close/>
                <a:moveTo>
                  <a:pt x="201437" y="741915"/>
                </a:moveTo>
                <a:cubicBezTo>
                  <a:pt x="201437" y="742088"/>
                  <a:pt x="201423" y="742253"/>
                  <a:pt x="201380" y="742361"/>
                </a:cubicBezTo>
                <a:cubicBezTo>
                  <a:pt x="201041" y="743132"/>
                  <a:pt x="200638" y="742923"/>
                  <a:pt x="200343" y="741750"/>
                </a:cubicBezTo>
                <a:cubicBezTo>
                  <a:pt x="200307" y="741620"/>
                  <a:pt x="200681" y="741058"/>
                  <a:pt x="200912" y="740922"/>
                </a:cubicBezTo>
                <a:cubicBezTo>
                  <a:pt x="200977" y="740886"/>
                  <a:pt x="201063" y="740958"/>
                  <a:pt x="201156" y="741066"/>
                </a:cubicBezTo>
                <a:cubicBezTo>
                  <a:pt x="201250" y="741174"/>
                  <a:pt x="201351" y="741310"/>
                  <a:pt x="201437" y="741390"/>
                </a:cubicBezTo>
                <a:cubicBezTo>
                  <a:pt x="201430" y="741548"/>
                  <a:pt x="201437" y="741735"/>
                  <a:pt x="201437" y="741915"/>
                </a:cubicBezTo>
                <a:close/>
                <a:moveTo>
                  <a:pt x="263152" y="746299"/>
                </a:moveTo>
                <a:cubicBezTo>
                  <a:pt x="261770" y="746781"/>
                  <a:pt x="260309" y="746544"/>
                  <a:pt x="258869" y="746536"/>
                </a:cubicBezTo>
                <a:cubicBezTo>
                  <a:pt x="258862" y="746630"/>
                  <a:pt x="258833" y="746702"/>
                  <a:pt x="258826" y="746803"/>
                </a:cubicBezTo>
                <a:cubicBezTo>
                  <a:pt x="258761" y="746803"/>
                  <a:pt x="258689" y="746803"/>
                  <a:pt x="258625" y="746803"/>
                </a:cubicBezTo>
                <a:cubicBezTo>
                  <a:pt x="258473" y="747631"/>
                  <a:pt x="258373" y="748775"/>
                  <a:pt x="258121" y="748883"/>
                </a:cubicBezTo>
                <a:cubicBezTo>
                  <a:pt x="257127" y="749301"/>
                  <a:pt x="257020" y="748034"/>
                  <a:pt x="256948" y="746817"/>
                </a:cubicBezTo>
                <a:cubicBezTo>
                  <a:pt x="256883" y="746817"/>
                  <a:pt x="256818" y="746817"/>
                  <a:pt x="256760" y="746817"/>
                </a:cubicBezTo>
                <a:cubicBezTo>
                  <a:pt x="256732" y="746680"/>
                  <a:pt x="256710" y="746522"/>
                  <a:pt x="256688" y="746371"/>
                </a:cubicBezTo>
                <a:cubicBezTo>
                  <a:pt x="256206" y="746104"/>
                  <a:pt x="255652" y="745925"/>
                  <a:pt x="255443" y="745363"/>
                </a:cubicBezTo>
                <a:cubicBezTo>
                  <a:pt x="255126" y="744514"/>
                  <a:pt x="255659" y="743657"/>
                  <a:pt x="256156" y="744255"/>
                </a:cubicBezTo>
                <a:cubicBezTo>
                  <a:pt x="256465" y="744636"/>
                  <a:pt x="256559" y="745557"/>
                  <a:pt x="256696" y="746371"/>
                </a:cubicBezTo>
                <a:cubicBezTo>
                  <a:pt x="256775" y="746414"/>
                  <a:pt x="256861" y="746450"/>
                  <a:pt x="256933" y="746500"/>
                </a:cubicBezTo>
                <a:cubicBezTo>
                  <a:pt x="256940" y="746601"/>
                  <a:pt x="256948" y="746709"/>
                  <a:pt x="256955" y="746810"/>
                </a:cubicBezTo>
                <a:cubicBezTo>
                  <a:pt x="257516" y="746803"/>
                  <a:pt x="258078" y="746803"/>
                  <a:pt x="258632" y="746796"/>
                </a:cubicBezTo>
                <a:cubicBezTo>
                  <a:pt x="258646" y="746709"/>
                  <a:pt x="258661" y="746601"/>
                  <a:pt x="258682" y="746522"/>
                </a:cubicBezTo>
                <a:cubicBezTo>
                  <a:pt x="258747" y="746522"/>
                  <a:pt x="258812" y="746529"/>
                  <a:pt x="258877" y="746529"/>
                </a:cubicBezTo>
                <a:cubicBezTo>
                  <a:pt x="259128" y="743196"/>
                  <a:pt x="260561" y="741541"/>
                  <a:pt x="262173" y="740468"/>
                </a:cubicBezTo>
                <a:cubicBezTo>
                  <a:pt x="263030" y="739900"/>
                  <a:pt x="264045" y="740900"/>
                  <a:pt x="264088" y="742563"/>
                </a:cubicBezTo>
                <a:cubicBezTo>
                  <a:pt x="264109" y="743851"/>
                  <a:pt x="263613" y="746141"/>
                  <a:pt x="263152" y="746299"/>
                </a:cubicBezTo>
                <a:close/>
                <a:moveTo>
                  <a:pt x="339349" y="729728"/>
                </a:moveTo>
                <a:cubicBezTo>
                  <a:pt x="339169" y="729584"/>
                  <a:pt x="338990" y="729448"/>
                  <a:pt x="338809" y="729304"/>
                </a:cubicBezTo>
                <a:cubicBezTo>
                  <a:pt x="339004" y="728850"/>
                  <a:pt x="339191" y="728397"/>
                  <a:pt x="339385" y="727943"/>
                </a:cubicBezTo>
                <a:cubicBezTo>
                  <a:pt x="339573" y="728253"/>
                  <a:pt x="339760" y="728562"/>
                  <a:pt x="339947" y="728872"/>
                </a:cubicBezTo>
                <a:cubicBezTo>
                  <a:pt x="339745" y="729153"/>
                  <a:pt x="339544" y="729440"/>
                  <a:pt x="339349" y="729728"/>
                </a:cubicBezTo>
                <a:close/>
                <a:moveTo>
                  <a:pt x="378916" y="729916"/>
                </a:moveTo>
                <a:cubicBezTo>
                  <a:pt x="377671" y="730693"/>
                  <a:pt x="376606" y="729851"/>
                  <a:pt x="376289" y="727569"/>
                </a:cubicBezTo>
                <a:cubicBezTo>
                  <a:pt x="376174" y="726755"/>
                  <a:pt x="376368" y="725575"/>
                  <a:pt x="376685" y="724934"/>
                </a:cubicBezTo>
                <a:cubicBezTo>
                  <a:pt x="376829" y="724632"/>
                  <a:pt x="377678" y="725021"/>
                  <a:pt x="378060" y="725467"/>
                </a:cubicBezTo>
                <a:cubicBezTo>
                  <a:pt x="378528" y="726028"/>
                  <a:pt x="378801" y="727036"/>
                  <a:pt x="379226" y="727734"/>
                </a:cubicBezTo>
                <a:cubicBezTo>
                  <a:pt x="379888" y="728843"/>
                  <a:pt x="379809" y="729520"/>
                  <a:pt x="378916" y="729916"/>
                </a:cubicBezTo>
                <a:close/>
                <a:moveTo>
                  <a:pt x="437853" y="719831"/>
                </a:moveTo>
                <a:cubicBezTo>
                  <a:pt x="437587" y="719485"/>
                  <a:pt x="437328" y="719140"/>
                  <a:pt x="437061" y="718794"/>
                </a:cubicBezTo>
                <a:cubicBezTo>
                  <a:pt x="437255" y="718499"/>
                  <a:pt x="437464" y="717959"/>
                  <a:pt x="437652" y="717981"/>
                </a:cubicBezTo>
                <a:cubicBezTo>
                  <a:pt x="437838" y="718002"/>
                  <a:pt x="437997" y="718585"/>
                  <a:pt x="438170" y="718917"/>
                </a:cubicBezTo>
                <a:cubicBezTo>
                  <a:pt x="438069" y="719219"/>
                  <a:pt x="437961" y="719521"/>
                  <a:pt x="437853" y="719831"/>
                </a:cubicBezTo>
                <a:close/>
                <a:moveTo>
                  <a:pt x="464169" y="733162"/>
                </a:moveTo>
                <a:cubicBezTo>
                  <a:pt x="463269" y="732413"/>
                  <a:pt x="463305" y="731578"/>
                  <a:pt x="464248" y="731038"/>
                </a:cubicBezTo>
                <a:cubicBezTo>
                  <a:pt x="464356" y="730981"/>
                  <a:pt x="464629" y="731773"/>
                  <a:pt x="464824" y="732169"/>
                </a:cubicBezTo>
                <a:cubicBezTo>
                  <a:pt x="464600" y="732521"/>
                  <a:pt x="464269" y="733248"/>
                  <a:pt x="464169" y="733162"/>
                </a:cubicBezTo>
                <a:close/>
                <a:moveTo>
                  <a:pt x="491067" y="712820"/>
                </a:moveTo>
                <a:cubicBezTo>
                  <a:pt x="490088" y="713683"/>
                  <a:pt x="489556" y="712294"/>
                  <a:pt x="489102" y="711294"/>
                </a:cubicBezTo>
                <a:cubicBezTo>
                  <a:pt x="488642" y="710286"/>
                  <a:pt x="488354" y="709040"/>
                  <a:pt x="488023" y="707867"/>
                </a:cubicBezTo>
                <a:cubicBezTo>
                  <a:pt x="487922" y="707867"/>
                  <a:pt x="487814" y="707867"/>
                  <a:pt x="487713" y="707874"/>
                </a:cubicBezTo>
                <a:cubicBezTo>
                  <a:pt x="487720" y="707716"/>
                  <a:pt x="487785" y="707630"/>
                  <a:pt x="487799" y="707478"/>
                </a:cubicBezTo>
                <a:cubicBezTo>
                  <a:pt x="486389" y="707248"/>
                  <a:pt x="484575" y="708393"/>
                  <a:pt x="484128" y="704650"/>
                </a:cubicBezTo>
                <a:cubicBezTo>
                  <a:pt x="483819" y="702094"/>
                  <a:pt x="482962" y="701144"/>
                  <a:pt x="481552" y="701180"/>
                </a:cubicBezTo>
                <a:cubicBezTo>
                  <a:pt x="480925" y="701202"/>
                  <a:pt x="480256" y="701374"/>
                  <a:pt x="479680" y="701072"/>
                </a:cubicBezTo>
                <a:cubicBezTo>
                  <a:pt x="478204" y="700287"/>
                  <a:pt x="476520" y="696120"/>
                  <a:pt x="477240" y="695702"/>
                </a:cubicBezTo>
                <a:cubicBezTo>
                  <a:pt x="478370" y="695040"/>
                  <a:pt x="480047" y="694046"/>
                  <a:pt x="480774" y="694932"/>
                </a:cubicBezTo>
                <a:cubicBezTo>
                  <a:pt x="483610" y="698409"/>
                  <a:pt x="487245" y="698106"/>
                  <a:pt x="490059" y="701346"/>
                </a:cubicBezTo>
                <a:cubicBezTo>
                  <a:pt x="490441" y="701785"/>
                  <a:pt x="490664" y="702641"/>
                  <a:pt x="490952" y="703311"/>
                </a:cubicBezTo>
                <a:cubicBezTo>
                  <a:pt x="490412" y="703714"/>
                  <a:pt x="489887" y="704189"/>
                  <a:pt x="489333" y="704506"/>
                </a:cubicBezTo>
                <a:cubicBezTo>
                  <a:pt x="488454" y="705009"/>
                  <a:pt x="487965" y="706010"/>
                  <a:pt x="487799" y="707486"/>
                </a:cubicBezTo>
                <a:cubicBezTo>
                  <a:pt x="487835" y="707493"/>
                  <a:pt x="487879" y="707486"/>
                  <a:pt x="487914" y="707500"/>
                </a:cubicBezTo>
                <a:cubicBezTo>
                  <a:pt x="487950" y="707622"/>
                  <a:pt x="487986" y="707752"/>
                  <a:pt x="488023" y="707874"/>
                </a:cubicBezTo>
                <a:cubicBezTo>
                  <a:pt x="488505" y="707867"/>
                  <a:pt x="488987" y="707867"/>
                  <a:pt x="489462" y="707853"/>
                </a:cubicBezTo>
                <a:cubicBezTo>
                  <a:pt x="490938" y="707817"/>
                  <a:pt x="491470" y="709264"/>
                  <a:pt x="491406" y="711567"/>
                </a:cubicBezTo>
                <a:cubicBezTo>
                  <a:pt x="491398" y="711999"/>
                  <a:pt x="491262" y="712647"/>
                  <a:pt x="491067" y="712820"/>
                </a:cubicBezTo>
                <a:close/>
                <a:moveTo>
                  <a:pt x="504858" y="721522"/>
                </a:moveTo>
                <a:cubicBezTo>
                  <a:pt x="504858" y="723639"/>
                  <a:pt x="504945" y="725776"/>
                  <a:pt x="504808" y="727864"/>
                </a:cubicBezTo>
                <a:cubicBezTo>
                  <a:pt x="504765" y="728490"/>
                  <a:pt x="504117" y="729030"/>
                  <a:pt x="503692" y="729491"/>
                </a:cubicBezTo>
                <a:cubicBezTo>
                  <a:pt x="503642" y="729541"/>
                  <a:pt x="503109" y="728771"/>
                  <a:pt x="503109" y="728382"/>
                </a:cubicBezTo>
                <a:cubicBezTo>
                  <a:pt x="503124" y="723164"/>
                  <a:pt x="503181" y="717945"/>
                  <a:pt x="503275" y="712726"/>
                </a:cubicBezTo>
                <a:cubicBezTo>
                  <a:pt x="503282" y="712309"/>
                  <a:pt x="503642" y="711905"/>
                  <a:pt x="503836" y="711495"/>
                </a:cubicBezTo>
                <a:cubicBezTo>
                  <a:pt x="504189" y="712193"/>
                  <a:pt x="504815" y="712856"/>
                  <a:pt x="504851" y="713597"/>
                </a:cubicBezTo>
                <a:cubicBezTo>
                  <a:pt x="504974" y="716224"/>
                  <a:pt x="504902" y="718873"/>
                  <a:pt x="504902" y="721515"/>
                </a:cubicBezTo>
                <a:cubicBezTo>
                  <a:pt x="504894" y="721522"/>
                  <a:pt x="504873" y="721522"/>
                  <a:pt x="504858" y="721522"/>
                </a:cubicBezTo>
                <a:close/>
                <a:moveTo>
                  <a:pt x="509875" y="723120"/>
                </a:moveTo>
                <a:cubicBezTo>
                  <a:pt x="509595" y="722782"/>
                  <a:pt x="509321" y="722437"/>
                  <a:pt x="509041" y="722098"/>
                </a:cubicBezTo>
                <a:cubicBezTo>
                  <a:pt x="509242" y="721789"/>
                  <a:pt x="509444" y="721234"/>
                  <a:pt x="509631" y="721249"/>
                </a:cubicBezTo>
                <a:cubicBezTo>
                  <a:pt x="509818" y="721263"/>
                  <a:pt x="509991" y="721861"/>
                  <a:pt x="510170" y="722199"/>
                </a:cubicBezTo>
                <a:cubicBezTo>
                  <a:pt x="510077" y="722508"/>
                  <a:pt x="509976" y="722818"/>
                  <a:pt x="509875" y="723120"/>
                </a:cubicBezTo>
                <a:close/>
                <a:moveTo>
                  <a:pt x="515259" y="720075"/>
                </a:moveTo>
                <a:cubicBezTo>
                  <a:pt x="514324" y="719384"/>
                  <a:pt x="514352" y="718564"/>
                  <a:pt x="515317" y="718031"/>
                </a:cubicBezTo>
                <a:cubicBezTo>
                  <a:pt x="515447" y="717959"/>
                  <a:pt x="515720" y="718715"/>
                  <a:pt x="515929" y="719089"/>
                </a:cubicBezTo>
                <a:cubicBezTo>
                  <a:pt x="515706" y="719442"/>
                  <a:pt x="515382" y="720169"/>
                  <a:pt x="515259" y="720075"/>
                </a:cubicBezTo>
                <a:close/>
                <a:moveTo>
                  <a:pt x="541150" y="722206"/>
                </a:moveTo>
                <a:cubicBezTo>
                  <a:pt x="541114" y="722019"/>
                  <a:pt x="541561" y="721544"/>
                  <a:pt x="541741" y="721278"/>
                </a:cubicBezTo>
                <a:cubicBezTo>
                  <a:pt x="541971" y="721630"/>
                  <a:pt x="542432" y="722170"/>
                  <a:pt x="542389" y="722307"/>
                </a:cubicBezTo>
                <a:cubicBezTo>
                  <a:pt x="541971" y="723869"/>
                  <a:pt x="541482" y="723833"/>
                  <a:pt x="541150" y="722206"/>
                </a:cubicBezTo>
                <a:close/>
                <a:moveTo>
                  <a:pt x="549766" y="719485"/>
                </a:moveTo>
                <a:cubicBezTo>
                  <a:pt x="549406" y="720270"/>
                  <a:pt x="548989" y="720083"/>
                  <a:pt x="548665" y="718945"/>
                </a:cubicBezTo>
                <a:cubicBezTo>
                  <a:pt x="548636" y="718845"/>
                  <a:pt x="549018" y="718276"/>
                  <a:pt x="549248" y="718132"/>
                </a:cubicBezTo>
                <a:cubicBezTo>
                  <a:pt x="549385" y="718053"/>
                  <a:pt x="549608" y="718384"/>
                  <a:pt x="549781" y="718528"/>
                </a:cubicBezTo>
                <a:cubicBezTo>
                  <a:pt x="549781" y="718859"/>
                  <a:pt x="549860" y="719284"/>
                  <a:pt x="549766" y="719485"/>
                </a:cubicBezTo>
                <a:close/>
                <a:moveTo>
                  <a:pt x="570489" y="716512"/>
                </a:moveTo>
                <a:lnTo>
                  <a:pt x="570489" y="716512"/>
                </a:lnTo>
                <a:lnTo>
                  <a:pt x="570489" y="716512"/>
                </a:lnTo>
                <a:cubicBezTo>
                  <a:pt x="570216" y="716188"/>
                  <a:pt x="569942" y="715872"/>
                  <a:pt x="569668" y="715548"/>
                </a:cubicBezTo>
                <a:cubicBezTo>
                  <a:pt x="569856" y="715245"/>
                  <a:pt x="570043" y="714943"/>
                  <a:pt x="570230" y="714641"/>
                </a:cubicBezTo>
                <a:cubicBezTo>
                  <a:pt x="570403" y="714972"/>
                  <a:pt x="570575" y="715303"/>
                  <a:pt x="570741" y="715634"/>
                </a:cubicBezTo>
                <a:cubicBezTo>
                  <a:pt x="570662" y="715922"/>
                  <a:pt x="570575" y="716217"/>
                  <a:pt x="570489" y="716512"/>
                </a:cubicBezTo>
                <a:close/>
                <a:moveTo>
                  <a:pt x="592868" y="681082"/>
                </a:moveTo>
                <a:cubicBezTo>
                  <a:pt x="592637" y="680722"/>
                  <a:pt x="592407" y="680370"/>
                  <a:pt x="592184" y="680017"/>
                </a:cubicBezTo>
                <a:lnTo>
                  <a:pt x="592184" y="680017"/>
                </a:lnTo>
                <a:cubicBezTo>
                  <a:pt x="592421" y="679671"/>
                  <a:pt x="592666" y="679038"/>
                  <a:pt x="592889" y="679067"/>
                </a:cubicBezTo>
                <a:cubicBezTo>
                  <a:pt x="593127" y="679096"/>
                  <a:pt x="593335" y="679751"/>
                  <a:pt x="593551" y="680132"/>
                </a:cubicBezTo>
                <a:cubicBezTo>
                  <a:pt x="593314" y="680463"/>
                  <a:pt x="593069" y="680802"/>
                  <a:pt x="592868" y="681082"/>
                </a:cubicBezTo>
                <a:close/>
                <a:moveTo>
                  <a:pt x="608429" y="687410"/>
                </a:moveTo>
                <a:cubicBezTo>
                  <a:pt x="607630" y="688504"/>
                  <a:pt x="606767" y="688173"/>
                  <a:pt x="605996" y="687366"/>
                </a:cubicBezTo>
                <a:cubicBezTo>
                  <a:pt x="605046" y="686373"/>
                  <a:pt x="605219" y="684818"/>
                  <a:pt x="605543" y="683343"/>
                </a:cubicBezTo>
                <a:cubicBezTo>
                  <a:pt x="605644" y="682889"/>
                  <a:pt x="605917" y="682551"/>
                  <a:pt x="606234" y="681910"/>
                </a:cubicBezTo>
                <a:cubicBezTo>
                  <a:pt x="607062" y="683415"/>
                  <a:pt x="607889" y="684876"/>
                  <a:pt x="608681" y="686402"/>
                </a:cubicBezTo>
                <a:cubicBezTo>
                  <a:pt x="608746" y="686524"/>
                  <a:pt x="608581" y="687201"/>
                  <a:pt x="608429" y="687410"/>
                </a:cubicBezTo>
                <a:close/>
                <a:moveTo>
                  <a:pt x="611798" y="704074"/>
                </a:moveTo>
                <a:cubicBezTo>
                  <a:pt x="611633" y="703735"/>
                  <a:pt x="611402" y="703440"/>
                  <a:pt x="611316" y="703051"/>
                </a:cubicBezTo>
                <a:cubicBezTo>
                  <a:pt x="611265" y="702836"/>
                  <a:pt x="611460" y="702468"/>
                  <a:pt x="611539" y="702195"/>
                </a:cubicBezTo>
                <a:cubicBezTo>
                  <a:pt x="611733" y="702195"/>
                  <a:pt x="611928" y="702195"/>
                  <a:pt x="612115" y="702195"/>
                </a:cubicBezTo>
                <a:cubicBezTo>
                  <a:pt x="612014" y="702821"/>
                  <a:pt x="611906" y="703447"/>
                  <a:pt x="611798" y="704074"/>
                </a:cubicBezTo>
                <a:close/>
                <a:moveTo>
                  <a:pt x="623984" y="718398"/>
                </a:moveTo>
                <a:cubicBezTo>
                  <a:pt x="623811" y="719032"/>
                  <a:pt x="623574" y="719608"/>
                  <a:pt x="623221" y="719968"/>
                </a:cubicBezTo>
                <a:cubicBezTo>
                  <a:pt x="622976" y="720219"/>
                  <a:pt x="622696" y="720371"/>
                  <a:pt x="622393" y="720407"/>
                </a:cubicBezTo>
                <a:cubicBezTo>
                  <a:pt x="621875" y="720471"/>
                  <a:pt x="621314" y="719802"/>
                  <a:pt x="620803" y="719392"/>
                </a:cubicBezTo>
                <a:cubicBezTo>
                  <a:pt x="620781" y="719370"/>
                  <a:pt x="620896" y="718492"/>
                  <a:pt x="621062" y="718175"/>
                </a:cubicBezTo>
                <a:cubicBezTo>
                  <a:pt x="621659" y="717031"/>
                  <a:pt x="622249" y="715836"/>
                  <a:pt x="622962" y="714943"/>
                </a:cubicBezTo>
                <a:cubicBezTo>
                  <a:pt x="623077" y="714799"/>
                  <a:pt x="623473" y="715303"/>
                  <a:pt x="623840" y="715742"/>
                </a:cubicBezTo>
                <a:cubicBezTo>
                  <a:pt x="623962" y="715886"/>
                  <a:pt x="624085" y="716030"/>
                  <a:pt x="624186" y="716138"/>
                </a:cubicBezTo>
                <a:cubicBezTo>
                  <a:pt x="624279" y="716930"/>
                  <a:pt x="624171" y="717700"/>
                  <a:pt x="623984" y="718398"/>
                </a:cubicBezTo>
                <a:close/>
                <a:moveTo>
                  <a:pt x="628835" y="720263"/>
                </a:moveTo>
                <a:cubicBezTo>
                  <a:pt x="628756" y="720320"/>
                  <a:pt x="628411" y="719658"/>
                  <a:pt x="628317" y="719248"/>
                </a:cubicBezTo>
                <a:cubicBezTo>
                  <a:pt x="628267" y="719025"/>
                  <a:pt x="628483" y="718621"/>
                  <a:pt x="628569" y="718348"/>
                </a:cubicBezTo>
                <a:cubicBezTo>
                  <a:pt x="628785" y="718348"/>
                  <a:pt x="629044" y="718211"/>
                  <a:pt x="629181" y="718369"/>
                </a:cubicBezTo>
                <a:cubicBezTo>
                  <a:pt x="629670" y="718974"/>
                  <a:pt x="629548" y="719708"/>
                  <a:pt x="628835" y="720263"/>
                </a:cubicBezTo>
                <a:close/>
                <a:moveTo>
                  <a:pt x="632615" y="716980"/>
                </a:moveTo>
                <a:cubicBezTo>
                  <a:pt x="632557" y="717031"/>
                  <a:pt x="632226" y="716390"/>
                  <a:pt x="632147" y="715994"/>
                </a:cubicBezTo>
                <a:cubicBezTo>
                  <a:pt x="632096" y="715764"/>
                  <a:pt x="632298" y="715389"/>
                  <a:pt x="632377" y="715116"/>
                </a:cubicBezTo>
                <a:cubicBezTo>
                  <a:pt x="632571" y="715116"/>
                  <a:pt x="632823" y="714986"/>
                  <a:pt x="632938" y="715137"/>
                </a:cubicBezTo>
                <a:cubicBezTo>
                  <a:pt x="633385" y="715735"/>
                  <a:pt x="633269" y="716440"/>
                  <a:pt x="632615" y="716980"/>
                </a:cubicBezTo>
                <a:close/>
                <a:moveTo>
                  <a:pt x="633687" y="697898"/>
                </a:moveTo>
                <a:cubicBezTo>
                  <a:pt x="633421" y="698092"/>
                  <a:pt x="633075" y="697934"/>
                  <a:pt x="632463" y="697934"/>
                </a:cubicBezTo>
                <a:cubicBezTo>
                  <a:pt x="632154" y="697890"/>
                  <a:pt x="631535" y="697890"/>
                  <a:pt x="630952" y="697667"/>
                </a:cubicBezTo>
                <a:cubicBezTo>
                  <a:pt x="630685" y="697566"/>
                  <a:pt x="630246" y="696789"/>
                  <a:pt x="630275" y="696695"/>
                </a:cubicBezTo>
                <a:cubicBezTo>
                  <a:pt x="630527" y="695940"/>
                  <a:pt x="630815" y="694788"/>
                  <a:pt x="631189" y="694666"/>
                </a:cubicBezTo>
                <a:cubicBezTo>
                  <a:pt x="632089" y="694378"/>
                  <a:pt x="633068" y="694392"/>
                  <a:pt x="633975" y="694680"/>
                </a:cubicBezTo>
                <a:cubicBezTo>
                  <a:pt x="634450" y="694831"/>
                  <a:pt x="634831" y="695817"/>
                  <a:pt x="635249" y="696429"/>
                </a:cubicBezTo>
                <a:cubicBezTo>
                  <a:pt x="634731" y="696919"/>
                  <a:pt x="634234" y="697502"/>
                  <a:pt x="633687" y="697898"/>
                </a:cubicBezTo>
                <a:close/>
                <a:moveTo>
                  <a:pt x="641749" y="704023"/>
                </a:moveTo>
                <a:cubicBezTo>
                  <a:pt x="640511" y="704700"/>
                  <a:pt x="639373" y="703051"/>
                  <a:pt x="639452" y="700921"/>
                </a:cubicBezTo>
                <a:cubicBezTo>
                  <a:pt x="639524" y="699136"/>
                  <a:pt x="640021" y="698337"/>
                  <a:pt x="641086" y="698135"/>
                </a:cubicBezTo>
                <a:cubicBezTo>
                  <a:pt x="642260" y="697919"/>
                  <a:pt x="642612" y="699150"/>
                  <a:pt x="642951" y="700539"/>
                </a:cubicBezTo>
                <a:cubicBezTo>
                  <a:pt x="643123" y="702332"/>
                  <a:pt x="642663" y="703527"/>
                  <a:pt x="641749" y="704023"/>
                </a:cubicBezTo>
                <a:close/>
                <a:moveTo>
                  <a:pt x="643267" y="694435"/>
                </a:moveTo>
                <a:cubicBezTo>
                  <a:pt x="642583" y="695047"/>
                  <a:pt x="641914" y="694673"/>
                  <a:pt x="641756" y="693413"/>
                </a:cubicBezTo>
                <a:cubicBezTo>
                  <a:pt x="641698" y="692981"/>
                  <a:pt x="642389" y="691822"/>
                  <a:pt x="642763" y="691779"/>
                </a:cubicBezTo>
                <a:cubicBezTo>
                  <a:pt x="643282" y="691729"/>
                  <a:pt x="643829" y="692420"/>
                  <a:pt x="644426" y="692830"/>
                </a:cubicBezTo>
                <a:cubicBezTo>
                  <a:pt x="644023" y="693399"/>
                  <a:pt x="643685" y="694054"/>
                  <a:pt x="643267" y="694435"/>
                </a:cubicBezTo>
                <a:close/>
                <a:moveTo>
                  <a:pt x="664523" y="675828"/>
                </a:moveTo>
                <a:cubicBezTo>
                  <a:pt x="663177" y="679722"/>
                  <a:pt x="660096" y="676893"/>
                  <a:pt x="658844" y="679751"/>
                </a:cubicBezTo>
                <a:cubicBezTo>
                  <a:pt x="657786" y="682162"/>
                  <a:pt x="657390" y="685682"/>
                  <a:pt x="655640" y="686963"/>
                </a:cubicBezTo>
                <a:cubicBezTo>
                  <a:pt x="654287" y="687957"/>
                  <a:pt x="652675" y="687914"/>
                  <a:pt x="651926" y="688122"/>
                </a:cubicBezTo>
                <a:cubicBezTo>
                  <a:pt x="648241" y="687993"/>
                  <a:pt x="649450" y="685632"/>
                  <a:pt x="650285" y="683472"/>
                </a:cubicBezTo>
                <a:cubicBezTo>
                  <a:pt x="649573" y="682824"/>
                  <a:pt x="648874" y="682112"/>
                  <a:pt x="648140" y="681536"/>
                </a:cubicBezTo>
                <a:cubicBezTo>
                  <a:pt x="647363" y="680931"/>
                  <a:pt x="647118" y="680190"/>
                  <a:pt x="647586" y="679333"/>
                </a:cubicBezTo>
                <a:cubicBezTo>
                  <a:pt x="648212" y="678174"/>
                  <a:pt x="648831" y="676396"/>
                  <a:pt x="649587" y="676159"/>
                </a:cubicBezTo>
                <a:cubicBezTo>
                  <a:pt x="651689" y="675482"/>
                  <a:pt x="653856" y="675532"/>
                  <a:pt x="655993" y="675173"/>
                </a:cubicBezTo>
                <a:cubicBezTo>
                  <a:pt x="658102" y="674820"/>
                  <a:pt x="659491" y="670616"/>
                  <a:pt x="661946" y="671876"/>
                </a:cubicBezTo>
                <a:cubicBezTo>
                  <a:pt x="662529" y="672171"/>
                  <a:pt x="663198" y="671912"/>
                  <a:pt x="663796" y="672135"/>
                </a:cubicBezTo>
                <a:cubicBezTo>
                  <a:pt x="664379" y="672358"/>
                  <a:pt x="664926" y="672869"/>
                  <a:pt x="665487" y="673258"/>
                </a:cubicBezTo>
                <a:cubicBezTo>
                  <a:pt x="665163" y="674122"/>
                  <a:pt x="664825" y="674957"/>
                  <a:pt x="664523" y="675828"/>
                </a:cubicBezTo>
                <a:close/>
                <a:moveTo>
                  <a:pt x="680128" y="684307"/>
                </a:moveTo>
                <a:cubicBezTo>
                  <a:pt x="679919" y="684156"/>
                  <a:pt x="679718" y="683998"/>
                  <a:pt x="679509" y="683846"/>
                </a:cubicBezTo>
                <a:cubicBezTo>
                  <a:pt x="679725" y="683371"/>
                  <a:pt x="679933" y="682896"/>
                  <a:pt x="680149" y="682421"/>
                </a:cubicBezTo>
                <a:cubicBezTo>
                  <a:pt x="680358" y="682745"/>
                  <a:pt x="680567" y="683069"/>
                  <a:pt x="680776" y="683386"/>
                </a:cubicBezTo>
                <a:cubicBezTo>
                  <a:pt x="680567" y="683695"/>
                  <a:pt x="680351" y="683998"/>
                  <a:pt x="680128" y="684307"/>
                </a:cubicBezTo>
                <a:close/>
                <a:moveTo>
                  <a:pt x="715635" y="332995"/>
                </a:moveTo>
                <a:cubicBezTo>
                  <a:pt x="716672" y="332872"/>
                  <a:pt x="717716" y="332757"/>
                  <a:pt x="718752" y="332635"/>
                </a:cubicBezTo>
                <a:cubicBezTo>
                  <a:pt x="718723" y="332671"/>
                  <a:pt x="718702" y="332728"/>
                  <a:pt x="718673" y="332764"/>
                </a:cubicBezTo>
                <a:cubicBezTo>
                  <a:pt x="718154" y="333405"/>
                  <a:pt x="717550" y="333758"/>
                  <a:pt x="716722" y="334031"/>
                </a:cubicBezTo>
                <a:cubicBezTo>
                  <a:pt x="716405" y="333700"/>
                  <a:pt x="715923" y="333311"/>
                  <a:pt x="715635" y="332995"/>
                </a:cubicBezTo>
                <a:close/>
                <a:moveTo>
                  <a:pt x="726771" y="717247"/>
                </a:moveTo>
                <a:cubicBezTo>
                  <a:pt x="724136" y="718139"/>
                  <a:pt x="721286" y="716196"/>
                  <a:pt x="718788" y="719017"/>
                </a:cubicBezTo>
                <a:cubicBezTo>
                  <a:pt x="718529" y="719291"/>
                  <a:pt x="718126" y="719888"/>
                  <a:pt x="718025" y="719766"/>
                </a:cubicBezTo>
                <a:cubicBezTo>
                  <a:pt x="717636" y="719291"/>
                  <a:pt x="717111" y="718614"/>
                  <a:pt x="717082" y="717959"/>
                </a:cubicBezTo>
                <a:cubicBezTo>
                  <a:pt x="717046" y="717067"/>
                  <a:pt x="717291" y="715505"/>
                  <a:pt x="717636" y="715296"/>
                </a:cubicBezTo>
                <a:cubicBezTo>
                  <a:pt x="719839" y="713935"/>
                  <a:pt x="722178" y="713547"/>
                  <a:pt x="724287" y="711351"/>
                </a:cubicBezTo>
                <a:cubicBezTo>
                  <a:pt x="725417" y="710178"/>
                  <a:pt x="726382" y="712827"/>
                  <a:pt x="727267" y="714194"/>
                </a:cubicBezTo>
                <a:cubicBezTo>
                  <a:pt x="727490" y="714540"/>
                  <a:pt x="727821" y="715260"/>
                  <a:pt x="727757" y="715447"/>
                </a:cubicBezTo>
                <a:cubicBezTo>
                  <a:pt x="727505" y="716138"/>
                  <a:pt x="727159" y="717110"/>
                  <a:pt x="726771" y="717247"/>
                </a:cubicBezTo>
                <a:close/>
                <a:moveTo>
                  <a:pt x="734882" y="703915"/>
                </a:moveTo>
                <a:cubicBezTo>
                  <a:pt x="734011" y="703159"/>
                  <a:pt x="734040" y="702339"/>
                  <a:pt x="734962" y="701785"/>
                </a:cubicBezTo>
                <a:cubicBezTo>
                  <a:pt x="735055" y="701727"/>
                  <a:pt x="735322" y="702519"/>
                  <a:pt x="735473" y="702836"/>
                </a:cubicBezTo>
                <a:cubicBezTo>
                  <a:pt x="735264" y="703217"/>
                  <a:pt x="734955" y="703980"/>
                  <a:pt x="734882" y="703915"/>
                </a:cubicBezTo>
                <a:close/>
                <a:moveTo>
                  <a:pt x="778444" y="464731"/>
                </a:moveTo>
                <a:cubicBezTo>
                  <a:pt x="779214" y="464227"/>
                  <a:pt x="780028" y="463600"/>
                  <a:pt x="780690" y="465357"/>
                </a:cubicBezTo>
                <a:cubicBezTo>
                  <a:pt x="780481" y="465882"/>
                  <a:pt x="780193" y="467005"/>
                  <a:pt x="780035" y="466955"/>
                </a:cubicBezTo>
                <a:cubicBezTo>
                  <a:pt x="779272" y="466703"/>
                  <a:pt x="778545" y="466127"/>
                  <a:pt x="777811" y="465673"/>
                </a:cubicBezTo>
                <a:cubicBezTo>
                  <a:pt x="778020" y="465342"/>
                  <a:pt x="778200" y="464889"/>
                  <a:pt x="778444" y="464731"/>
                </a:cubicBezTo>
                <a:close/>
                <a:moveTo>
                  <a:pt x="775450" y="399334"/>
                </a:moveTo>
                <a:cubicBezTo>
                  <a:pt x="775306" y="400104"/>
                  <a:pt x="775205" y="400982"/>
                  <a:pt x="774903" y="401350"/>
                </a:cubicBezTo>
                <a:cubicBezTo>
                  <a:pt x="774421" y="401933"/>
                  <a:pt x="773953" y="401134"/>
                  <a:pt x="774291" y="400277"/>
                </a:cubicBezTo>
                <a:cubicBezTo>
                  <a:pt x="774493" y="399759"/>
                  <a:pt x="775004" y="399586"/>
                  <a:pt x="775450" y="399334"/>
                </a:cubicBezTo>
                <a:cubicBezTo>
                  <a:pt x="775479" y="399197"/>
                  <a:pt x="775493" y="399053"/>
                  <a:pt x="775522" y="398931"/>
                </a:cubicBezTo>
                <a:lnTo>
                  <a:pt x="775688" y="399204"/>
                </a:lnTo>
                <a:cubicBezTo>
                  <a:pt x="775615" y="399255"/>
                  <a:pt x="775529" y="399291"/>
                  <a:pt x="775450" y="399334"/>
                </a:cubicBezTo>
                <a:close/>
                <a:moveTo>
                  <a:pt x="776645" y="534619"/>
                </a:moveTo>
                <a:cubicBezTo>
                  <a:pt x="776623" y="534648"/>
                  <a:pt x="775860" y="533352"/>
                  <a:pt x="775817" y="532618"/>
                </a:cubicBezTo>
                <a:cubicBezTo>
                  <a:pt x="775767" y="531667"/>
                  <a:pt x="776026" y="530602"/>
                  <a:pt x="776278" y="529681"/>
                </a:cubicBezTo>
                <a:cubicBezTo>
                  <a:pt x="776631" y="528399"/>
                  <a:pt x="777070" y="527190"/>
                  <a:pt x="777480" y="525952"/>
                </a:cubicBezTo>
                <a:cubicBezTo>
                  <a:pt x="777451" y="525952"/>
                  <a:pt x="777429" y="525938"/>
                  <a:pt x="777408" y="525938"/>
                </a:cubicBezTo>
                <a:cubicBezTo>
                  <a:pt x="777379" y="525794"/>
                  <a:pt x="777350" y="525621"/>
                  <a:pt x="777329" y="525462"/>
                </a:cubicBezTo>
                <a:cubicBezTo>
                  <a:pt x="776883" y="525232"/>
                  <a:pt x="776379" y="525059"/>
                  <a:pt x="776177" y="524541"/>
                </a:cubicBezTo>
                <a:cubicBezTo>
                  <a:pt x="775839" y="523692"/>
                  <a:pt x="776321" y="522900"/>
                  <a:pt x="776818" y="523497"/>
                </a:cubicBezTo>
                <a:cubicBezTo>
                  <a:pt x="777113" y="523850"/>
                  <a:pt x="777206" y="524699"/>
                  <a:pt x="777336" y="525455"/>
                </a:cubicBezTo>
                <a:cubicBezTo>
                  <a:pt x="777429" y="525499"/>
                  <a:pt x="777523" y="525542"/>
                  <a:pt x="777602" y="525599"/>
                </a:cubicBezTo>
                <a:cubicBezTo>
                  <a:pt x="777566" y="525714"/>
                  <a:pt x="777530" y="525837"/>
                  <a:pt x="777487" y="525952"/>
                </a:cubicBezTo>
                <a:cubicBezTo>
                  <a:pt x="778495" y="525995"/>
                  <a:pt x="779229" y="526801"/>
                  <a:pt x="779294" y="528565"/>
                </a:cubicBezTo>
                <a:cubicBezTo>
                  <a:pt x="779416" y="531761"/>
                  <a:pt x="777940" y="533150"/>
                  <a:pt x="776645" y="534619"/>
                </a:cubicBezTo>
                <a:close/>
                <a:moveTo>
                  <a:pt x="782475" y="528162"/>
                </a:moveTo>
                <a:cubicBezTo>
                  <a:pt x="782209" y="527831"/>
                  <a:pt x="781935" y="527492"/>
                  <a:pt x="781669" y="527154"/>
                </a:cubicBezTo>
                <a:cubicBezTo>
                  <a:pt x="781863" y="526859"/>
                  <a:pt x="782058" y="526557"/>
                  <a:pt x="782252" y="526261"/>
                </a:cubicBezTo>
                <a:cubicBezTo>
                  <a:pt x="782425" y="526593"/>
                  <a:pt x="782597" y="526924"/>
                  <a:pt x="782770" y="527262"/>
                </a:cubicBezTo>
                <a:cubicBezTo>
                  <a:pt x="782670" y="527564"/>
                  <a:pt x="782576" y="527867"/>
                  <a:pt x="782475" y="528162"/>
                </a:cubicBezTo>
                <a:close/>
                <a:moveTo>
                  <a:pt x="782878" y="517681"/>
                </a:moveTo>
                <a:cubicBezTo>
                  <a:pt x="782079" y="519697"/>
                  <a:pt x="779092" y="519956"/>
                  <a:pt x="778106" y="517983"/>
                </a:cubicBezTo>
                <a:cubicBezTo>
                  <a:pt x="777502" y="516781"/>
                  <a:pt x="777372" y="515090"/>
                  <a:pt x="778027" y="513880"/>
                </a:cubicBezTo>
                <a:cubicBezTo>
                  <a:pt x="778776" y="512498"/>
                  <a:pt x="779646" y="511080"/>
                  <a:pt x="780633" y="510411"/>
                </a:cubicBezTo>
                <a:cubicBezTo>
                  <a:pt x="781316" y="509950"/>
                  <a:pt x="783044" y="514327"/>
                  <a:pt x="783037" y="516241"/>
                </a:cubicBezTo>
                <a:cubicBezTo>
                  <a:pt x="782986" y="516724"/>
                  <a:pt x="783029" y="517307"/>
                  <a:pt x="782878" y="517681"/>
                </a:cubicBezTo>
                <a:close/>
                <a:moveTo>
                  <a:pt x="788723" y="506495"/>
                </a:moveTo>
                <a:cubicBezTo>
                  <a:pt x="788557" y="507308"/>
                  <a:pt x="788450" y="508266"/>
                  <a:pt x="788111" y="508626"/>
                </a:cubicBezTo>
                <a:cubicBezTo>
                  <a:pt x="787593" y="509180"/>
                  <a:pt x="787118" y="508316"/>
                  <a:pt x="787470" y="507481"/>
                </a:cubicBezTo>
                <a:cubicBezTo>
                  <a:pt x="787708" y="506920"/>
                  <a:pt x="788255" y="506754"/>
                  <a:pt x="788723" y="506495"/>
                </a:cubicBezTo>
                <a:cubicBezTo>
                  <a:pt x="788745" y="506387"/>
                  <a:pt x="788766" y="506257"/>
                  <a:pt x="788788" y="506157"/>
                </a:cubicBezTo>
                <a:lnTo>
                  <a:pt x="788924" y="506387"/>
                </a:lnTo>
                <a:cubicBezTo>
                  <a:pt x="788867" y="506430"/>
                  <a:pt x="788788" y="506459"/>
                  <a:pt x="788723" y="506495"/>
                </a:cubicBezTo>
                <a:close/>
                <a:moveTo>
                  <a:pt x="793243" y="535043"/>
                </a:moveTo>
                <a:cubicBezTo>
                  <a:pt x="792041" y="535713"/>
                  <a:pt x="790890" y="534093"/>
                  <a:pt x="790954" y="532035"/>
                </a:cubicBezTo>
                <a:cubicBezTo>
                  <a:pt x="791012" y="530264"/>
                  <a:pt x="791509" y="529494"/>
                  <a:pt x="792552" y="529292"/>
                </a:cubicBezTo>
                <a:cubicBezTo>
                  <a:pt x="793697" y="529076"/>
                  <a:pt x="794064" y="530264"/>
                  <a:pt x="794416" y="531617"/>
                </a:cubicBezTo>
                <a:cubicBezTo>
                  <a:pt x="794589" y="533359"/>
                  <a:pt x="794143" y="534540"/>
                  <a:pt x="793243" y="535043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63" y="431409"/>
            <a:ext cx="1737672" cy="1566901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2485" y="3976914"/>
            <a:ext cx="2105190" cy="2564656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9AC8AC4-471B-32FF-BF4B-A5B9B674F5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079" y="686342"/>
            <a:ext cx="6370872" cy="55539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3806666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DCFB4C56-C839-7DEA-6C7F-C39E5CB65416}"/>
              </a:ext>
            </a:extLst>
          </p:cNvPr>
          <p:cNvSpPr/>
          <p:nvPr/>
        </p:nvSpPr>
        <p:spPr>
          <a:xfrm>
            <a:off x="6096000" y="1701209"/>
            <a:ext cx="5560720" cy="4204572"/>
          </a:xfrm>
          <a:custGeom>
            <a:avLst/>
            <a:gdLst>
              <a:gd name="connsiteX0" fmla="*/ 942588 w 942622"/>
              <a:gd name="connsiteY0" fmla="*/ 432547 h 915759"/>
              <a:gd name="connsiteX1" fmla="*/ 940277 w 942622"/>
              <a:gd name="connsiteY1" fmla="*/ 394130 h 915759"/>
              <a:gd name="connsiteX2" fmla="*/ 939651 w 942622"/>
              <a:gd name="connsiteY2" fmla="*/ 384931 h 915759"/>
              <a:gd name="connsiteX3" fmla="*/ 938420 w 942622"/>
              <a:gd name="connsiteY3" fmla="*/ 375969 h 915759"/>
              <a:gd name="connsiteX4" fmla="*/ 936002 w 942622"/>
              <a:gd name="connsiteY4" fmla="*/ 358758 h 915759"/>
              <a:gd name="connsiteX5" fmla="*/ 927774 w 942622"/>
              <a:gd name="connsiteY5" fmla="*/ 333636 h 915759"/>
              <a:gd name="connsiteX6" fmla="*/ 924514 w 942622"/>
              <a:gd name="connsiteY6" fmla="*/ 318440 h 915759"/>
              <a:gd name="connsiteX7" fmla="*/ 925917 w 942622"/>
              <a:gd name="connsiteY7" fmla="*/ 311803 h 915759"/>
              <a:gd name="connsiteX8" fmla="*/ 921555 w 942622"/>
              <a:gd name="connsiteY8" fmla="*/ 298069 h 915759"/>
              <a:gd name="connsiteX9" fmla="*/ 923564 w 942622"/>
              <a:gd name="connsiteY9" fmla="*/ 312480 h 915759"/>
              <a:gd name="connsiteX10" fmla="*/ 920267 w 942622"/>
              <a:gd name="connsiteY10" fmla="*/ 293440 h 915759"/>
              <a:gd name="connsiteX11" fmla="*/ 913026 w 942622"/>
              <a:gd name="connsiteY11" fmla="*/ 274379 h 915759"/>
              <a:gd name="connsiteX12" fmla="*/ 908542 w 942622"/>
              <a:gd name="connsiteY12" fmla="*/ 265849 h 915759"/>
              <a:gd name="connsiteX13" fmla="*/ 906857 w 942622"/>
              <a:gd name="connsiteY13" fmla="*/ 266540 h 915759"/>
              <a:gd name="connsiteX14" fmla="*/ 901761 w 942622"/>
              <a:gd name="connsiteY14" fmla="*/ 253195 h 915759"/>
              <a:gd name="connsiteX15" fmla="*/ 901495 w 942622"/>
              <a:gd name="connsiteY15" fmla="*/ 255894 h 915759"/>
              <a:gd name="connsiteX16" fmla="*/ 899472 w 942622"/>
              <a:gd name="connsiteY16" fmla="*/ 249005 h 915759"/>
              <a:gd name="connsiteX17" fmla="*/ 900372 w 942622"/>
              <a:gd name="connsiteY17" fmla="*/ 256384 h 915759"/>
              <a:gd name="connsiteX18" fmla="*/ 907232 w 942622"/>
              <a:gd name="connsiteY18" fmla="*/ 272774 h 915759"/>
              <a:gd name="connsiteX19" fmla="*/ 903330 w 942622"/>
              <a:gd name="connsiteY19" fmla="*/ 264115 h 915759"/>
              <a:gd name="connsiteX20" fmla="*/ 901905 w 942622"/>
              <a:gd name="connsiteY20" fmla="*/ 267260 h 915759"/>
              <a:gd name="connsiteX21" fmla="*/ 906505 w 942622"/>
              <a:gd name="connsiteY21" fmla="*/ 274329 h 915759"/>
              <a:gd name="connsiteX22" fmla="*/ 901452 w 942622"/>
              <a:gd name="connsiteY22" fmla="*/ 271262 h 915759"/>
              <a:gd name="connsiteX23" fmla="*/ 906188 w 942622"/>
              <a:gd name="connsiteY23" fmla="*/ 276992 h 915759"/>
              <a:gd name="connsiteX24" fmla="*/ 903906 w 942622"/>
              <a:gd name="connsiteY24" fmla="*/ 277870 h 915759"/>
              <a:gd name="connsiteX25" fmla="*/ 905000 w 942622"/>
              <a:gd name="connsiteY25" fmla="*/ 279188 h 915759"/>
              <a:gd name="connsiteX26" fmla="*/ 903906 w 942622"/>
              <a:gd name="connsiteY26" fmla="*/ 279497 h 915759"/>
              <a:gd name="connsiteX27" fmla="*/ 901675 w 942622"/>
              <a:gd name="connsiteY27" fmla="*/ 280656 h 915759"/>
              <a:gd name="connsiteX28" fmla="*/ 902603 w 942622"/>
              <a:gd name="connsiteY28" fmla="*/ 279612 h 915759"/>
              <a:gd name="connsiteX29" fmla="*/ 900725 w 942622"/>
              <a:gd name="connsiteY29" fmla="*/ 272810 h 915759"/>
              <a:gd name="connsiteX30" fmla="*/ 901192 w 942622"/>
              <a:gd name="connsiteY30" fmla="*/ 280915 h 915759"/>
              <a:gd name="connsiteX31" fmla="*/ 896377 w 942622"/>
              <a:gd name="connsiteY31" fmla="*/ 283341 h 915759"/>
              <a:gd name="connsiteX32" fmla="*/ 895636 w 942622"/>
              <a:gd name="connsiteY32" fmla="*/ 282880 h 915759"/>
              <a:gd name="connsiteX33" fmla="*/ 894592 w 942622"/>
              <a:gd name="connsiteY33" fmla="*/ 279713 h 915759"/>
              <a:gd name="connsiteX34" fmla="*/ 893181 w 942622"/>
              <a:gd name="connsiteY34" fmla="*/ 276359 h 915759"/>
              <a:gd name="connsiteX35" fmla="*/ 892195 w 942622"/>
              <a:gd name="connsiteY35" fmla="*/ 267476 h 915759"/>
              <a:gd name="connsiteX36" fmla="*/ 884493 w 942622"/>
              <a:gd name="connsiteY36" fmla="*/ 246882 h 915759"/>
              <a:gd name="connsiteX37" fmla="*/ 879973 w 942622"/>
              <a:gd name="connsiteY37" fmla="*/ 242915 h 915759"/>
              <a:gd name="connsiteX38" fmla="*/ 880117 w 942622"/>
              <a:gd name="connsiteY38" fmla="*/ 240382 h 915759"/>
              <a:gd name="connsiteX39" fmla="*/ 878080 w 942622"/>
              <a:gd name="connsiteY39" fmla="*/ 239108 h 915759"/>
              <a:gd name="connsiteX40" fmla="*/ 877382 w 942622"/>
              <a:gd name="connsiteY40" fmla="*/ 234933 h 915759"/>
              <a:gd name="connsiteX41" fmla="*/ 872062 w 942622"/>
              <a:gd name="connsiteY41" fmla="*/ 229656 h 915759"/>
              <a:gd name="connsiteX42" fmla="*/ 870263 w 942622"/>
              <a:gd name="connsiteY42" fmla="*/ 225352 h 915759"/>
              <a:gd name="connsiteX43" fmla="*/ 870666 w 942622"/>
              <a:gd name="connsiteY43" fmla="*/ 225467 h 915759"/>
              <a:gd name="connsiteX44" fmla="*/ 863698 w 942622"/>
              <a:gd name="connsiteY44" fmla="*/ 211898 h 915759"/>
              <a:gd name="connsiteX45" fmla="*/ 863540 w 942622"/>
              <a:gd name="connsiteY45" fmla="*/ 211668 h 915759"/>
              <a:gd name="connsiteX46" fmla="*/ 845193 w 942622"/>
              <a:gd name="connsiteY46" fmla="*/ 183400 h 915759"/>
              <a:gd name="connsiteX47" fmla="*/ 837786 w 942622"/>
              <a:gd name="connsiteY47" fmla="*/ 170422 h 915759"/>
              <a:gd name="connsiteX48" fmla="*/ 834943 w 942622"/>
              <a:gd name="connsiteY48" fmla="*/ 169666 h 915759"/>
              <a:gd name="connsiteX49" fmla="*/ 825801 w 942622"/>
              <a:gd name="connsiteY49" fmla="*/ 156241 h 915759"/>
              <a:gd name="connsiteX50" fmla="*/ 821375 w 942622"/>
              <a:gd name="connsiteY50" fmla="*/ 147121 h 915759"/>
              <a:gd name="connsiteX51" fmla="*/ 821936 w 942622"/>
              <a:gd name="connsiteY51" fmla="*/ 146437 h 915759"/>
              <a:gd name="connsiteX52" fmla="*/ 819554 w 942622"/>
              <a:gd name="connsiteY52" fmla="*/ 144616 h 915759"/>
              <a:gd name="connsiteX53" fmla="*/ 817733 w 942622"/>
              <a:gd name="connsiteY53" fmla="*/ 142355 h 915759"/>
              <a:gd name="connsiteX54" fmla="*/ 809613 w 942622"/>
              <a:gd name="connsiteY54" fmla="*/ 132990 h 915759"/>
              <a:gd name="connsiteX55" fmla="*/ 802077 w 942622"/>
              <a:gd name="connsiteY55" fmla="*/ 123798 h 915759"/>
              <a:gd name="connsiteX56" fmla="*/ 781808 w 942622"/>
              <a:gd name="connsiteY56" fmla="*/ 93299 h 915759"/>
              <a:gd name="connsiteX57" fmla="*/ 754297 w 942622"/>
              <a:gd name="connsiteY57" fmla="*/ 69041 h 915759"/>
              <a:gd name="connsiteX58" fmla="*/ 749899 w 942622"/>
              <a:gd name="connsiteY58" fmla="*/ 68962 h 915759"/>
              <a:gd name="connsiteX59" fmla="*/ 725613 w 942622"/>
              <a:gd name="connsiteY59" fmla="*/ 51175 h 915759"/>
              <a:gd name="connsiteX60" fmla="*/ 698377 w 942622"/>
              <a:gd name="connsiteY60" fmla="*/ 34799 h 915759"/>
              <a:gd name="connsiteX61" fmla="*/ 661710 w 942622"/>
              <a:gd name="connsiteY61" fmla="*/ 12376 h 915759"/>
              <a:gd name="connsiteX62" fmla="*/ 639562 w 942622"/>
              <a:gd name="connsiteY62" fmla="*/ 7114 h 915759"/>
              <a:gd name="connsiteX63" fmla="*/ 620380 w 942622"/>
              <a:gd name="connsiteY63" fmla="*/ 9094 h 915759"/>
              <a:gd name="connsiteX64" fmla="*/ 580770 w 942622"/>
              <a:gd name="connsiteY64" fmla="*/ 1326 h 915759"/>
              <a:gd name="connsiteX65" fmla="*/ 573435 w 942622"/>
              <a:gd name="connsiteY65" fmla="*/ 2975 h 915759"/>
              <a:gd name="connsiteX66" fmla="*/ 569145 w 942622"/>
              <a:gd name="connsiteY66" fmla="*/ -106 h 915759"/>
              <a:gd name="connsiteX67" fmla="*/ 567734 w 942622"/>
              <a:gd name="connsiteY67" fmla="*/ 5192 h 915759"/>
              <a:gd name="connsiteX68" fmla="*/ 589458 w 942622"/>
              <a:gd name="connsiteY68" fmla="*/ 6797 h 915759"/>
              <a:gd name="connsiteX69" fmla="*/ 595425 w 942622"/>
              <a:gd name="connsiteY69" fmla="*/ 9734 h 915759"/>
              <a:gd name="connsiteX70" fmla="*/ 659990 w 942622"/>
              <a:gd name="connsiteY70" fmla="*/ 19675 h 915759"/>
              <a:gd name="connsiteX71" fmla="*/ 717962 w 942622"/>
              <a:gd name="connsiteY71" fmla="*/ 48612 h 915759"/>
              <a:gd name="connsiteX72" fmla="*/ 719589 w 942622"/>
              <a:gd name="connsiteY72" fmla="*/ 55234 h 915759"/>
              <a:gd name="connsiteX73" fmla="*/ 741355 w 942622"/>
              <a:gd name="connsiteY73" fmla="*/ 71416 h 915759"/>
              <a:gd name="connsiteX74" fmla="*/ 761949 w 942622"/>
              <a:gd name="connsiteY74" fmla="*/ 81379 h 915759"/>
              <a:gd name="connsiteX75" fmla="*/ 777827 w 942622"/>
              <a:gd name="connsiteY75" fmla="*/ 98122 h 915759"/>
              <a:gd name="connsiteX76" fmla="*/ 793871 w 942622"/>
              <a:gd name="connsiteY76" fmla="*/ 117370 h 915759"/>
              <a:gd name="connsiteX77" fmla="*/ 794095 w 942622"/>
              <a:gd name="connsiteY77" fmla="*/ 118594 h 915759"/>
              <a:gd name="connsiteX78" fmla="*/ 783226 w 942622"/>
              <a:gd name="connsiteY78" fmla="*/ 109222 h 915759"/>
              <a:gd name="connsiteX79" fmla="*/ 786839 w 942622"/>
              <a:gd name="connsiteY79" fmla="*/ 110388 h 915759"/>
              <a:gd name="connsiteX80" fmla="*/ 776762 w 942622"/>
              <a:gd name="connsiteY80" fmla="*/ 101440 h 915759"/>
              <a:gd name="connsiteX81" fmla="*/ 769435 w 942622"/>
              <a:gd name="connsiteY81" fmla="*/ 92241 h 915759"/>
              <a:gd name="connsiteX82" fmla="*/ 761567 w 942622"/>
              <a:gd name="connsiteY82" fmla="*/ 90938 h 915759"/>
              <a:gd name="connsiteX83" fmla="*/ 771723 w 942622"/>
              <a:gd name="connsiteY83" fmla="*/ 105003 h 915759"/>
              <a:gd name="connsiteX84" fmla="*/ 765454 w 942622"/>
              <a:gd name="connsiteY84" fmla="*/ 98518 h 915759"/>
              <a:gd name="connsiteX85" fmla="*/ 775222 w 942622"/>
              <a:gd name="connsiteY85" fmla="*/ 109186 h 915759"/>
              <a:gd name="connsiteX86" fmla="*/ 787206 w 942622"/>
              <a:gd name="connsiteY86" fmla="*/ 119710 h 915759"/>
              <a:gd name="connsiteX87" fmla="*/ 785140 w 942622"/>
              <a:gd name="connsiteY87" fmla="*/ 120177 h 915759"/>
              <a:gd name="connsiteX88" fmla="*/ 795174 w 942622"/>
              <a:gd name="connsiteY88" fmla="*/ 129197 h 915759"/>
              <a:gd name="connsiteX89" fmla="*/ 797550 w 942622"/>
              <a:gd name="connsiteY89" fmla="*/ 132537 h 915759"/>
              <a:gd name="connsiteX90" fmla="*/ 795671 w 942622"/>
              <a:gd name="connsiteY90" fmla="*/ 131767 h 915759"/>
              <a:gd name="connsiteX91" fmla="*/ 797902 w 942622"/>
              <a:gd name="connsiteY91" fmla="*/ 136366 h 915759"/>
              <a:gd name="connsiteX92" fmla="*/ 796297 w 942622"/>
              <a:gd name="connsiteY92" fmla="*/ 135841 h 915759"/>
              <a:gd name="connsiteX93" fmla="*/ 798449 w 942622"/>
              <a:gd name="connsiteY93" fmla="*/ 138188 h 915759"/>
              <a:gd name="connsiteX94" fmla="*/ 798442 w 942622"/>
              <a:gd name="connsiteY94" fmla="*/ 140419 h 915759"/>
              <a:gd name="connsiteX95" fmla="*/ 782139 w 942622"/>
              <a:gd name="connsiteY95" fmla="*/ 134502 h 915759"/>
              <a:gd name="connsiteX96" fmla="*/ 780361 w 942622"/>
              <a:gd name="connsiteY96" fmla="*/ 131162 h 915759"/>
              <a:gd name="connsiteX97" fmla="*/ 779044 w 942622"/>
              <a:gd name="connsiteY97" fmla="*/ 132436 h 915759"/>
              <a:gd name="connsiteX98" fmla="*/ 780750 w 942622"/>
              <a:gd name="connsiteY98" fmla="*/ 134157 h 915759"/>
              <a:gd name="connsiteX99" fmla="*/ 778475 w 942622"/>
              <a:gd name="connsiteY99" fmla="*/ 133631 h 915759"/>
              <a:gd name="connsiteX100" fmla="*/ 777431 w 942622"/>
              <a:gd name="connsiteY100" fmla="*/ 132501 h 915759"/>
              <a:gd name="connsiteX101" fmla="*/ 775956 w 942622"/>
              <a:gd name="connsiteY101" fmla="*/ 130917 h 915759"/>
              <a:gd name="connsiteX102" fmla="*/ 776784 w 942622"/>
              <a:gd name="connsiteY102" fmla="*/ 133242 h 915759"/>
              <a:gd name="connsiteX103" fmla="*/ 776755 w 942622"/>
              <a:gd name="connsiteY103" fmla="*/ 133235 h 915759"/>
              <a:gd name="connsiteX104" fmla="*/ 771428 w 942622"/>
              <a:gd name="connsiteY104" fmla="*/ 130068 h 915759"/>
              <a:gd name="connsiteX105" fmla="*/ 767952 w 942622"/>
              <a:gd name="connsiteY105" fmla="*/ 124129 h 915759"/>
              <a:gd name="connsiteX106" fmla="*/ 759530 w 942622"/>
              <a:gd name="connsiteY106" fmla="*/ 124489 h 915759"/>
              <a:gd name="connsiteX107" fmla="*/ 758191 w 942622"/>
              <a:gd name="connsiteY107" fmla="*/ 127052 h 915759"/>
              <a:gd name="connsiteX108" fmla="*/ 753196 w 942622"/>
              <a:gd name="connsiteY108" fmla="*/ 124086 h 915759"/>
              <a:gd name="connsiteX109" fmla="*/ 752066 w 942622"/>
              <a:gd name="connsiteY109" fmla="*/ 114865 h 915759"/>
              <a:gd name="connsiteX110" fmla="*/ 749547 w 942622"/>
              <a:gd name="connsiteY110" fmla="*/ 114332 h 915759"/>
              <a:gd name="connsiteX111" fmla="*/ 748489 w 942622"/>
              <a:gd name="connsiteY111" fmla="*/ 115067 h 915759"/>
              <a:gd name="connsiteX112" fmla="*/ 748301 w 942622"/>
              <a:gd name="connsiteY112" fmla="*/ 115556 h 915759"/>
              <a:gd name="connsiteX113" fmla="*/ 742557 w 942622"/>
              <a:gd name="connsiteY113" fmla="*/ 109992 h 915759"/>
              <a:gd name="connsiteX114" fmla="*/ 741780 w 942622"/>
              <a:gd name="connsiteY114" fmla="*/ 112562 h 915759"/>
              <a:gd name="connsiteX115" fmla="*/ 747848 w 942622"/>
              <a:gd name="connsiteY115" fmla="*/ 117133 h 915759"/>
              <a:gd name="connsiteX116" fmla="*/ 747941 w 942622"/>
              <a:gd name="connsiteY116" fmla="*/ 117636 h 915759"/>
              <a:gd name="connsiteX117" fmla="*/ 749928 w 942622"/>
              <a:gd name="connsiteY117" fmla="*/ 121185 h 915759"/>
              <a:gd name="connsiteX118" fmla="*/ 735352 w 942622"/>
              <a:gd name="connsiteY118" fmla="*/ 109107 h 915759"/>
              <a:gd name="connsiteX119" fmla="*/ 732164 w 942622"/>
              <a:gd name="connsiteY119" fmla="*/ 107170 h 915759"/>
              <a:gd name="connsiteX120" fmla="*/ 732588 w 942622"/>
              <a:gd name="connsiteY120" fmla="*/ 106767 h 915759"/>
              <a:gd name="connsiteX121" fmla="*/ 731717 w 942622"/>
              <a:gd name="connsiteY121" fmla="*/ 105687 h 915759"/>
              <a:gd name="connsiteX122" fmla="*/ 730947 w 942622"/>
              <a:gd name="connsiteY122" fmla="*/ 106450 h 915759"/>
              <a:gd name="connsiteX123" fmla="*/ 721151 w 942622"/>
              <a:gd name="connsiteY123" fmla="*/ 101692 h 915759"/>
              <a:gd name="connsiteX124" fmla="*/ 718041 w 942622"/>
              <a:gd name="connsiteY124" fmla="*/ 98374 h 915759"/>
              <a:gd name="connsiteX125" fmla="*/ 714313 w 942622"/>
              <a:gd name="connsiteY125" fmla="*/ 96020 h 915759"/>
              <a:gd name="connsiteX126" fmla="*/ 643125 w 942622"/>
              <a:gd name="connsiteY126" fmla="*/ 49577 h 915759"/>
              <a:gd name="connsiteX127" fmla="*/ 554519 w 942622"/>
              <a:gd name="connsiteY127" fmla="*/ 24577 h 915759"/>
              <a:gd name="connsiteX128" fmla="*/ 536337 w 942622"/>
              <a:gd name="connsiteY128" fmla="*/ 18271 h 915759"/>
              <a:gd name="connsiteX129" fmla="*/ 515168 w 942622"/>
              <a:gd name="connsiteY129" fmla="*/ 15903 h 915759"/>
              <a:gd name="connsiteX130" fmla="*/ 474816 w 942622"/>
              <a:gd name="connsiteY130" fmla="*/ 8280 h 915759"/>
              <a:gd name="connsiteX131" fmla="*/ 463084 w 942622"/>
              <a:gd name="connsiteY131" fmla="*/ 8921 h 915759"/>
              <a:gd name="connsiteX132" fmla="*/ 452085 w 942622"/>
              <a:gd name="connsiteY132" fmla="*/ 9691 h 915759"/>
              <a:gd name="connsiteX133" fmla="*/ 434580 w 942622"/>
              <a:gd name="connsiteY133" fmla="*/ 8158 h 915759"/>
              <a:gd name="connsiteX134" fmla="*/ 392580 w 942622"/>
              <a:gd name="connsiteY134" fmla="*/ 12124 h 915759"/>
              <a:gd name="connsiteX135" fmla="*/ 383367 w 942622"/>
              <a:gd name="connsiteY135" fmla="*/ 17609 h 915759"/>
              <a:gd name="connsiteX136" fmla="*/ 369834 w 942622"/>
              <a:gd name="connsiteY136" fmla="*/ 17904 h 915759"/>
              <a:gd name="connsiteX137" fmla="*/ 369295 w 942622"/>
              <a:gd name="connsiteY137" fmla="*/ 15212 h 915759"/>
              <a:gd name="connsiteX138" fmla="*/ 365069 w 942622"/>
              <a:gd name="connsiteY138" fmla="*/ 17919 h 915759"/>
              <a:gd name="connsiteX139" fmla="*/ 356007 w 942622"/>
              <a:gd name="connsiteY139" fmla="*/ 13355 h 915759"/>
              <a:gd name="connsiteX140" fmla="*/ 343951 w 942622"/>
              <a:gd name="connsiteY140" fmla="*/ 17278 h 915759"/>
              <a:gd name="connsiteX141" fmla="*/ 348982 w 942622"/>
              <a:gd name="connsiteY141" fmla="*/ 11311 h 915759"/>
              <a:gd name="connsiteX142" fmla="*/ 363551 w 942622"/>
              <a:gd name="connsiteY142" fmla="*/ 10749 h 915759"/>
              <a:gd name="connsiteX143" fmla="*/ 364350 w 942622"/>
              <a:gd name="connsiteY143" fmla="*/ 6855 h 915759"/>
              <a:gd name="connsiteX144" fmla="*/ 379105 w 942622"/>
              <a:gd name="connsiteY144" fmla="*/ 7690 h 915759"/>
              <a:gd name="connsiteX145" fmla="*/ 373218 w 942622"/>
              <a:gd name="connsiteY145" fmla="*/ 10706 h 915759"/>
              <a:gd name="connsiteX146" fmla="*/ 391536 w 942622"/>
              <a:gd name="connsiteY146" fmla="*/ 4875 h 915759"/>
              <a:gd name="connsiteX147" fmla="*/ 389830 w 942622"/>
              <a:gd name="connsiteY147" fmla="*/ 4199 h 915759"/>
              <a:gd name="connsiteX148" fmla="*/ 309401 w 942622"/>
              <a:gd name="connsiteY148" fmla="*/ 17048 h 915759"/>
              <a:gd name="connsiteX149" fmla="*/ 236673 w 942622"/>
              <a:gd name="connsiteY149" fmla="*/ 53017 h 915759"/>
              <a:gd name="connsiteX150" fmla="*/ 222277 w 942622"/>
              <a:gd name="connsiteY150" fmla="*/ 57221 h 915759"/>
              <a:gd name="connsiteX151" fmla="*/ 202209 w 942622"/>
              <a:gd name="connsiteY151" fmla="*/ 84877 h 915759"/>
              <a:gd name="connsiteX152" fmla="*/ 256590 w 942622"/>
              <a:gd name="connsiteY152" fmla="*/ 49591 h 915759"/>
              <a:gd name="connsiteX153" fmla="*/ 272670 w 942622"/>
              <a:gd name="connsiteY153" fmla="*/ 53932 h 915759"/>
              <a:gd name="connsiteX154" fmla="*/ 210055 w 942622"/>
              <a:gd name="connsiteY154" fmla="*/ 90506 h 915759"/>
              <a:gd name="connsiteX155" fmla="*/ 204880 w 942622"/>
              <a:gd name="connsiteY155" fmla="*/ 96524 h 915759"/>
              <a:gd name="connsiteX156" fmla="*/ 170848 w 942622"/>
              <a:gd name="connsiteY156" fmla="*/ 120710 h 915759"/>
              <a:gd name="connsiteX157" fmla="*/ 116979 w 942622"/>
              <a:gd name="connsiteY157" fmla="*/ 176403 h 915759"/>
              <a:gd name="connsiteX158" fmla="*/ 106074 w 942622"/>
              <a:gd name="connsiteY158" fmla="*/ 189598 h 915759"/>
              <a:gd name="connsiteX159" fmla="*/ 120426 w 942622"/>
              <a:gd name="connsiteY159" fmla="*/ 174359 h 915759"/>
              <a:gd name="connsiteX160" fmla="*/ 131331 w 942622"/>
              <a:gd name="connsiteY160" fmla="*/ 160070 h 915759"/>
              <a:gd name="connsiteX161" fmla="*/ 151687 w 942622"/>
              <a:gd name="connsiteY161" fmla="*/ 142471 h 915759"/>
              <a:gd name="connsiteX162" fmla="*/ 173302 w 942622"/>
              <a:gd name="connsiteY162" fmla="*/ 123438 h 915759"/>
              <a:gd name="connsiteX163" fmla="*/ 183948 w 942622"/>
              <a:gd name="connsiteY163" fmla="*/ 117017 h 915759"/>
              <a:gd name="connsiteX164" fmla="*/ 193838 w 942622"/>
              <a:gd name="connsiteY164" fmla="*/ 110647 h 915759"/>
              <a:gd name="connsiteX165" fmla="*/ 212509 w 942622"/>
              <a:gd name="connsiteY165" fmla="*/ 97345 h 915759"/>
              <a:gd name="connsiteX166" fmla="*/ 257259 w 942622"/>
              <a:gd name="connsiteY166" fmla="*/ 70934 h 915759"/>
              <a:gd name="connsiteX167" fmla="*/ 271374 w 942622"/>
              <a:gd name="connsiteY167" fmla="*/ 68717 h 915759"/>
              <a:gd name="connsiteX168" fmla="*/ 285655 w 942622"/>
              <a:gd name="connsiteY168" fmla="*/ 71114 h 915759"/>
              <a:gd name="connsiteX169" fmla="*/ 285093 w 942622"/>
              <a:gd name="connsiteY169" fmla="*/ 66327 h 915759"/>
              <a:gd name="connsiteX170" fmla="*/ 296099 w 942622"/>
              <a:gd name="connsiteY170" fmla="*/ 69394 h 915759"/>
              <a:gd name="connsiteX171" fmla="*/ 286418 w 942622"/>
              <a:gd name="connsiteY171" fmla="*/ 72770 h 915759"/>
              <a:gd name="connsiteX172" fmla="*/ 299352 w 942622"/>
              <a:gd name="connsiteY172" fmla="*/ 76959 h 915759"/>
              <a:gd name="connsiteX173" fmla="*/ 281674 w 942622"/>
              <a:gd name="connsiteY173" fmla="*/ 88023 h 915759"/>
              <a:gd name="connsiteX174" fmla="*/ 265666 w 942622"/>
              <a:gd name="connsiteY174" fmla="*/ 100260 h 915759"/>
              <a:gd name="connsiteX175" fmla="*/ 233290 w 942622"/>
              <a:gd name="connsiteY175" fmla="*/ 123395 h 915759"/>
              <a:gd name="connsiteX176" fmla="*/ 220456 w 942622"/>
              <a:gd name="connsiteY176" fmla="*/ 122546 h 915759"/>
              <a:gd name="connsiteX177" fmla="*/ 233218 w 942622"/>
              <a:gd name="connsiteY177" fmla="*/ 125713 h 915759"/>
              <a:gd name="connsiteX178" fmla="*/ 223501 w 942622"/>
              <a:gd name="connsiteY178" fmla="*/ 136510 h 915759"/>
              <a:gd name="connsiteX179" fmla="*/ 220506 w 942622"/>
              <a:gd name="connsiteY179" fmla="*/ 139930 h 915759"/>
              <a:gd name="connsiteX180" fmla="*/ 219815 w 942622"/>
              <a:gd name="connsiteY180" fmla="*/ 140117 h 915759"/>
              <a:gd name="connsiteX181" fmla="*/ 208191 w 942622"/>
              <a:gd name="connsiteY181" fmla="*/ 147416 h 915759"/>
              <a:gd name="connsiteX182" fmla="*/ 207017 w 942622"/>
              <a:gd name="connsiteY182" fmla="*/ 149633 h 915759"/>
              <a:gd name="connsiteX183" fmla="*/ 197761 w 942622"/>
              <a:gd name="connsiteY183" fmla="*/ 157407 h 915759"/>
              <a:gd name="connsiteX184" fmla="*/ 197271 w 942622"/>
              <a:gd name="connsiteY184" fmla="*/ 157609 h 915759"/>
              <a:gd name="connsiteX185" fmla="*/ 196343 w 942622"/>
              <a:gd name="connsiteY185" fmla="*/ 158717 h 915759"/>
              <a:gd name="connsiteX186" fmla="*/ 194702 w 942622"/>
              <a:gd name="connsiteY186" fmla="*/ 160279 h 915759"/>
              <a:gd name="connsiteX187" fmla="*/ 181825 w 942622"/>
              <a:gd name="connsiteY187" fmla="*/ 163151 h 915759"/>
              <a:gd name="connsiteX188" fmla="*/ 178845 w 942622"/>
              <a:gd name="connsiteY188" fmla="*/ 165620 h 915759"/>
              <a:gd name="connsiteX189" fmla="*/ 177535 w 942622"/>
              <a:gd name="connsiteY189" fmla="*/ 168082 h 915759"/>
              <a:gd name="connsiteX190" fmla="*/ 172100 w 942622"/>
              <a:gd name="connsiteY190" fmla="*/ 169515 h 915759"/>
              <a:gd name="connsiteX191" fmla="*/ 167422 w 942622"/>
              <a:gd name="connsiteY191" fmla="*/ 174143 h 915759"/>
              <a:gd name="connsiteX192" fmla="*/ 159022 w 942622"/>
              <a:gd name="connsiteY192" fmla="*/ 180492 h 915759"/>
              <a:gd name="connsiteX193" fmla="*/ 156452 w 942622"/>
              <a:gd name="connsiteY193" fmla="*/ 181385 h 915759"/>
              <a:gd name="connsiteX194" fmla="*/ 146965 w 942622"/>
              <a:gd name="connsiteY194" fmla="*/ 191908 h 915759"/>
              <a:gd name="connsiteX195" fmla="*/ 141322 w 942622"/>
              <a:gd name="connsiteY195" fmla="*/ 194795 h 915759"/>
              <a:gd name="connsiteX196" fmla="*/ 140142 w 942622"/>
              <a:gd name="connsiteY196" fmla="*/ 196854 h 915759"/>
              <a:gd name="connsiteX197" fmla="*/ 122679 w 942622"/>
              <a:gd name="connsiteY197" fmla="*/ 208724 h 915759"/>
              <a:gd name="connsiteX198" fmla="*/ 113747 w 942622"/>
              <a:gd name="connsiteY198" fmla="*/ 215648 h 915759"/>
              <a:gd name="connsiteX199" fmla="*/ 103583 w 942622"/>
              <a:gd name="connsiteY199" fmla="*/ 227432 h 915759"/>
              <a:gd name="connsiteX200" fmla="*/ 101021 w 942622"/>
              <a:gd name="connsiteY200" fmla="*/ 230779 h 915759"/>
              <a:gd name="connsiteX201" fmla="*/ 95702 w 942622"/>
              <a:gd name="connsiteY201" fmla="*/ 235645 h 915759"/>
              <a:gd name="connsiteX202" fmla="*/ 92390 w 942622"/>
              <a:gd name="connsiteY202" fmla="*/ 236509 h 915759"/>
              <a:gd name="connsiteX203" fmla="*/ 90778 w 942622"/>
              <a:gd name="connsiteY203" fmla="*/ 232125 h 915759"/>
              <a:gd name="connsiteX204" fmla="*/ 91815 w 942622"/>
              <a:gd name="connsiteY204" fmla="*/ 229570 h 915759"/>
              <a:gd name="connsiteX205" fmla="*/ 90929 w 942622"/>
              <a:gd name="connsiteY205" fmla="*/ 227029 h 915759"/>
              <a:gd name="connsiteX206" fmla="*/ 89727 w 942622"/>
              <a:gd name="connsiteY206" fmla="*/ 227821 h 915759"/>
              <a:gd name="connsiteX207" fmla="*/ 84847 w 942622"/>
              <a:gd name="connsiteY207" fmla="*/ 237229 h 915759"/>
              <a:gd name="connsiteX208" fmla="*/ 84034 w 942622"/>
              <a:gd name="connsiteY208" fmla="*/ 241879 h 915759"/>
              <a:gd name="connsiteX209" fmla="*/ 75663 w 942622"/>
              <a:gd name="connsiteY209" fmla="*/ 246781 h 915759"/>
              <a:gd name="connsiteX210" fmla="*/ 74065 w 942622"/>
              <a:gd name="connsiteY210" fmla="*/ 250870 h 915759"/>
              <a:gd name="connsiteX211" fmla="*/ 69127 w 942622"/>
              <a:gd name="connsiteY211" fmla="*/ 259119 h 915759"/>
              <a:gd name="connsiteX212" fmla="*/ 63361 w 942622"/>
              <a:gd name="connsiteY212" fmla="*/ 264302 h 915759"/>
              <a:gd name="connsiteX213" fmla="*/ 65679 w 942622"/>
              <a:gd name="connsiteY213" fmla="*/ 256146 h 915759"/>
              <a:gd name="connsiteX214" fmla="*/ 91678 w 942622"/>
              <a:gd name="connsiteY214" fmla="*/ 206233 h 915759"/>
              <a:gd name="connsiteX215" fmla="*/ 100970 w 942622"/>
              <a:gd name="connsiteY215" fmla="*/ 195529 h 915759"/>
              <a:gd name="connsiteX216" fmla="*/ 96544 w 942622"/>
              <a:gd name="connsiteY216" fmla="*/ 190627 h 915759"/>
              <a:gd name="connsiteX217" fmla="*/ 93261 w 942622"/>
              <a:gd name="connsiteY217" fmla="*/ 192225 h 915759"/>
              <a:gd name="connsiteX218" fmla="*/ 82069 w 942622"/>
              <a:gd name="connsiteY218" fmla="*/ 215094 h 915759"/>
              <a:gd name="connsiteX219" fmla="*/ 48224 w 942622"/>
              <a:gd name="connsiteY219" fmla="*/ 275661 h 915759"/>
              <a:gd name="connsiteX220" fmla="*/ 46295 w 942622"/>
              <a:gd name="connsiteY220" fmla="*/ 275704 h 915759"/>
              <a:gd name="connsiteX221" fmla="*/ 47540 w 942622"/>
              <a:gd name="connsiteY221" fmla="*/ 277791 h 915759"/>
              <a:gd name="connsiteX222" fmla="*/ 47080 w 942622"/>
              <a:gd name="connsiteY222" fmla="*/ 279231 h 915759"/>
              <a:gd name="connsiteX223" fmla="*/ 45280 w 942622"/>
              <a:gd name="connsiteY223" fmla="*/ 285738 h 915759"/>
              <a:gd name="connsiteX224" fmla="*/ 41494 w 942622"/>
              <a:gd name="connsiteY224" fmla="*/ 287869 h 915759"/>
              <a:gd name="connsiteX225" fmla="*/ 37319 w 942622"/>
              <a:gd name="connsiteY225" fmla="*/ 294520 h 915759"/>
              <a:gd name="connsiteX226" fmla="*/ 28214 w 942622"/>
              <a:gd name="connsiteY226" fmla="*/ 309298 h 915759"/>
              <a:gd name="connsiteX227" fmla="*/ 25946 w 942622"/>
              <a:gd name="connsiteY227" fmla="*/ 310198 h 915759"/>
              <a:gd name="connsiteX228" fmla="*/ 23110 w 942622"/>
              <a:gd name="connsiteY228" fmla="*/ 313142 h 915759"/>
              <a:gd name="connsiteX229" fmla="*/ 23089 w 942622"/>
              <a:gd name="connsiteY229" fmla="*/ 320132 h 915759"/>
              <a:gd name="connsiteX230" fmla="*/ 18173 w 942622"/>
              <a:gd name="connsiteY230" fmla="*/ 325329 h 915759"/>
              <a:gd name="connsiteX231" fmla="*/ 16604 w 942622"/>
              <a:gd name="connsiteY231" fmla="*/ 327755 h 915759"/>
              <a:gd name="connsiteX232" fmla="*/ 16424 w 942622"/>
              <a:gd name="connsiteY232" fmla="*/ 326833 h 915759"/>
              <a:gd name="connsiteX233" fmla="*/ 15819 w 942622"/>
              <a:gd name="connsiteY233" fmla="*/ 328798 h 915759"/>
              <a:gd name="connsiteX234" fmla="*/ 12753 w 942622"/>
              <a:gd name="connsiteY234" fmla="*/ 331311 h 915759"/>
              <a:gd name="connsiteX235" fmla="*/ 13724 w 942622"/>
              <a:gd name="connsiteY235" fmla="*/ 337364 h 915759"/>
              <a:gd name="connsiteX236" fmla="*/ 8535 w 942622"/>
              <a:gd name="connsiteY236" fmla="*/ 355965 h 915759"/>
              <a:gd name="connsiteX237" fmla="*/ 8175 w 942622"/>
              <a:gd name="connsiteY237" fmla="*/ 367439 h 915759"/>
              <a:gd name="connsiteX238" fmla="*/ 5742 w 942622"/>
              <a:gd name="connsiteY238" fmla="*/ 379719 h 915759"/>
              <a:gd name="connsiteX239" fmla="*/ 1258 w 942622"/>
              <a:gd name="connsiteY239" fmla="*/ 385982 h 915759"/>
              <a:gd name="connsiteX240" fmla="*/ 271 w 942622"/>
              <a:gd name="connsiteY240" fmla="*/ 388335 h 915759"/>
              <a:gd name="connsiteX241" fmla="*/ 185 w 942622"/>
              <a:gd name="connsiteY241" fmla="*/ 397283 h 915759"/>
              <a:gd name="connsiteX242" fmla="*/ 2791 w 942622"/>
              <a:gd name="connsiteY242" fmla="*/ 412435 h 915759"/>
              <a:gd name="connsiteX243" fmla="*/ 250 w 942622"/>
              <a:gd name="connsiteY243" fmla="*/ 427638 h 915759"/>
              <a:gd name="connsiteX244" fmla="*/ 1797 w 942622"/>
              <a:gd name="connsiteY244" fmla="*/ 431093 h 915759"/>
              <a:gd name="connsiteX245" fmla="*/ 5353 w 942622"/>
              <a:gd name="connsiteY245" fmla="*/ 434786 h 915759"/>
              <a:gd name="connsiteX246" fmla="*/ 5468 w 942622"/>
              <a:gd name="connsiteY246" fmla="*/ 440545 h 915759"/>
              <a:gd name="connsiteX247" fmla="*/ 8362 w 942622"/>
              <a:gd name="connsiteY247" fmla="*/ 464277 h 915759"/>
              <a:gd name="connsiteX248" fmla="*/ 7635 w 942622"/>
              <a:gd name="connsiteY248" fmla="*/ 468272 h 915759"/>
              <a:gd name="connsiteX249" fmla="*/ 7088 w 942622"/>
              <a:gd name="connsiteY249" fmla="*/ 471807 h 915759"/>
              <a:gd name="connsiteX250" fmla="*/ 8535 w 942622"/>
              <a:gd name="connsiteY250" fmla="*/ 480013 h 915759"/>
              <a:gd name="connsiteX251" fmla="*/ 9514 w 942622"/>
              <a:gd name="connsiteY251" fmla="*/ 491249 h 915759"/>
              <a:gd name="connsiteX252" fmla="*/ 16640 w 942622"/>
              <a:gd name="connsiteY252" fmla="*/ 501752 h 915759"/>
              <a:gd name="connsiteX253" fmla="*/ 19713 w 942622"/>
              <a:gd name="connsiteY253" fmla="*/ 506315 h 915759"/>
              <a:gd name="connsiteX254" fmla="*/ 22880 w 942622"/>
              <a:gd name="connsiteY254" fmla="*/ 518509 h 915759"/>
              <a:gd name="connsiteX255" fmla="*/ 28833 w 942622"/>
              <a:gd name="connsiteY255" fmla="*/ 538456 h 915759"/>
              <a:gd name="connsiteX256" fmla="*/ 30280 w 942622"/>
              <a:gd name="connsiteY256" fmla="*/ 540622 h 915759"/>
              <a:gd name="connsiteX257" fmla="*/ 40033 w 942622"/>
              <a:gd name="connsiteY257" fmla="*/ 546734 h 915759"/>
              <a:gd name="connsiteX258" fmla="*/ 50470 w 942622"/>
              <a:gd name="connsiteY258" fmla="*/ 551823 h 915759"/>
              <a:gd name="connsiteX259" fmla="*/ 52392 w 942622"/>
              <a:gd name="connsiteY259" fmla="*/ 556696 h 915759"/>
              <a:gd name="connsiteX260" fmla="*/ 52867 w 942622"/>
              <a:gd name="connsiteY260" fmla="*/ 557906 h 915759"/>
              <a:gd name="connsiteX261" fmla="*/ 54609 w 942622"/>
              <a:gd name="connsiteY261" fmla="*/ 562851 h 915759"/>
              <a:gd name="connsiteX262" fmla="*/ 53349 w 942622"/>
              <a:gd name="connsiteY262" fmla="*/ 570560 h 915759"/>
              <a:gd name="connsiteX263" fmla="*/ 57603 w 942622"/>
              <a:gd name="connsiteY263" fmla="*/ 583747 h 915759"/>
              <a:gd name="connsiteX264" fmla="*/ 59769 w 942622"/>
              <a:gd name="connsiteY264" fmla="*/ 587015 h 915759"/>
              <a:gd name="connsiteX265" fmla="*/ 61648 w 942622"/>
              <a:gd name="connsiteY265" fmla="*/ 590701 h 915759"/>
              <a:gd name="connsiteX266" fmla="*/ 59762 w 942622"/>
              <a:gd name="connsiteY266" fmla="*/ 597367 h 915759"/>
              <a:gd name="connsiteX267" fmla="*/ 61180 w 942622"/>
              <a:gd name="connsiteY267" fmla="*/ 606235 h 915759"/>
              <a:gd name="connsiteX268" fmla="*/ 64808 w 942622"/>
              <a:gd name="connsiteY268" fmla="*/ 606818 h 915759"/>
              <a:gd name="connsiteX269" fmla="*/ 72258 w 942622"/>
              <a:gd name="connsiteY269" fmla="*/ 600044 h 915759"/>
              <a:gd name="connsiteX270" fmla="*/ 72546 w 942622"/>
              <a:gd name="connsiteY270" fmla="*/ 594257 h 915759"/>
              <a:gd name="connsiteX271" fmla="*/ 72567 w 942622"/>
              <a:gd name="connsiteY271" fmla="*/ 580177 h 915759"/>
              <a:gd name="connsiteX272" fmla="*/ 73467 w 942622"/>
              <a:gd name="connsiteY272" fmla="*/ 579155 h 915759"/>
              <a:gd name="connsiteX273" fmla="*/ 74396 w 942622"/>
              <a:gd name="connsiteY273" fmla="*/ 580220 h 915759"/>
              <a:gd name="connsiteX274" fmla="*/ 79809 w 942622"/>
              <a:gd name="connsiteY274" fmla="*/ 588383 h 915759"/>
              <a:gd name="connsiteX275" fmla="*/ 79773 w 942622"/>
              <a:gd name="connsiteY275" fmla="*/ 592788 h 915759"/>
              <a:gd name="connsiteX276" fmla="*/ 87201 w 942622"/>
              <a:gd name="connsiteY276" fmla="*/ 600678 h 915759"/>
              <a:gd name="connsiteX277" fmla="*/ 92355 w 942622"/>
              <a:gd name="connsiteY277" fmla="*/ 613685 h 915759"/>
              <a:gd name="connsiteX278" fmla="*/ 99193 w 942622"/>
              <a:gd name="connsiteY278" fmla="*/ 627592 h 915759"/>
              <a:gd name="connsiteX279" fmla="*/ 100697 w 942622"/>
              <a:gd name="connsiteY279" fmla="*/ 631429 h 915759"/>
              <a:gd name="connsiteX280" fmla="*/ 105800 w 942622"/>
              <a:gd name="connsiteY280" fmla="*/ 642572 h 915759"/>
              <a:gd name="connsiteX281" fmla="*/ 109378 w 942622"/>
              <a:gd name="connsiteY281" fmla="*/ 652844 h 915759"/>
              <a:gd name="connsiteX282" fmla="*/ 110961 w 942622"/>
              <a:gd name="connsiteY282" fmla="*/ 659560 h 915759"/>
              <a:gd name="connsiteX283" fmla="*/ 119116 w 942622"/>
              <a:gd name="connsiteY283" fmla="*/ 672495 h 915759"/>
              <a:gd name="connsiteX284" fmla="*/ 121132 w 942622"/>
              <a:gd name="connsiteY284" fmla="*/ 670717 h 915759"/>
              <a:gd name="connsiteX285" fmla="*/ 122643 w 942622"/>
              <a:gd name="connsiteY285" fmla="*/ 668795 h 915759"/>
              <a:gd name="connsiteX286" fmla="*/ 123478 w 942622"/>
              <a:gd name="connsiteY286" fmla="*/ 669940 h 915759"/>
              <a:gd name="connsiteX287" fmla="*/ 121924 w 942622"/>
              <a:gd name="connsiteY287" fmla="*/ 686647 h 915759"/>
              <a:gd name="connsiteX288" fmla="*/ 123565 w 942622"/>
              <a:gd name="connsiteY288" fmla="*/ 698726 h 915759"/>
              <a:gd name="connsiteX289" fmla="*/ 134599 w 942622"/>
              <a:gd name="connsiteY289" fmla="*/ 708587 h 915759"/>
              <a:gd name="connsiteX290" fmla="*/ 141070 w 942622"/>
              <a:gd name="connsiteY290" fmla="*/ 716383 h 915759"/>
              <a:gd name="connsiteX291" fmla="*/ 144871 w 942622"/>
              <a:gd name="connsiteY291" fmla="*/ 728116 h 915759"/>
              <a:gd name="connsiteX292" fmla="*/ 146504 w 942622"/>
              <a:gd name="connsiteY292" fmla="*/ 730405 h 915759"/>
              <a:gd name="connsiteX293" fmla="*/ 155495 w 942622"/>
              <a:gd name="connsiteY293" fmla="*/ 744406 h 915759"/>
              <a:gd name="connsiteX294" fmla="*/ 165550 w 942622"/>
              <a:gd name="connsiteY294" fmla="*/ 752231 h 915759"/>
              <a:gd name="connsiteX295" fmla="*/ 174231 w 942622"/>
              <a:gd name="connsiteY295" fmla="*/ 763381 h 915759"/>
              <a:gd name="connsiteX296" fmla="*/ 185352 w 942622"/>
              <a:gd name="connsiteY296" fmla="*/ 773617 h 915759"/>
              <a:gd name="connsiteX297" fmla="*/ 187252 w 942622"/>
              <a:gd name="connsiteY297" fmla="*/ 773048 h 915759"/>
              <a:gd name="connsiteX298" fmla="*/ 187965 w 942622"/>
              <a:gd name="connsiteY298" fmla="*/ 770349 h 915759"/>
              <a:gd name="connsiteX299" fmla="*/ 188483 w 942622"/>
              <a:gd name="connsiteY299" fmla="*/ 769499 h 915759"/>
              <a:gd name="connsiteX300" fmla="*/ 195645 w 942622"/>
              <a:gd name="connsiteY300" fmla="*/ 774855 h 915759"/>
              <a:gd name="connsiteX301" fmla="*/ 189843 w 942622"/>
              <a:gd name="connsiteY301" fmla="*/ 767376 h 915759"/>
              <a:gd name="connsiteX302" fmla="*/ 190059 w 942622"/>
              <a:gd name="connsiteY302" fmla="*/ 766778 h 915759"/>
              <a:gd name="connsiteX303" fmla="*/ 186726 w 942622"/>
              <a:gd name="connsiteY303" fmla="*/ 763143 h 915759"/>
              <a:gd name="connsiteX304" fmla="*/ 183487 w 942622"/>
              <a:gd name="connsiteY304" fmla="*/ 760530 h 915759"/>
              <a:gd name="connsiteX305" fmla="*/ 182379 w 942622"/>
              <a:gd name="connsiteY305" fmla="*/ 758400 h 915759"/>
              <a:gd name="connsiteX306" fmla="*/ 183163 w 942622"/>
              <a:gd name="connsiteY306" fmla="*/ 758515 h 915759"/>
              <a:gd name="connsiteX307" fmla="*/ 181810 w 942622"/>
              <a:gd name="connsiteY307" fmla="*/ 757313 h 915759"/>
              <a:gd name="connsiteX308" fmla="*/ 173187 w 942622"/>
              <a:gd name="connsiteY308" fmla="*/ 746947 h 915759"/>
              <a:gd name="connsiteX309" fmla="*/ 168257 w 942622"/>
              <a:gd name="connsiteY309" fmla="*/ 738662 h 915759"/>
              <a:gd name="connsiteX310" fmla="*/ 172064 w 942622"/>
              <a:gd name="connsiteY310" fmla="*/ 728282 h 915759"/>
              <a:gd name="connsiteX311" fmla="*/ 173561 w 942622"/>
              <a:gd name="connsiteY311" fmla="*/ 724402 h 915759"/>
              <a:gd name="connsiteX312" fmla="*/ 174490 w 942622"/>
              <a:gd name="connsiteY312" fmla="*/ 723344 h 915759"/>
              <a:gd name="connsiteX313" fmla="*/ 175289 w 942622"/>
              <a:gd name="connsiteY313" fmla="*/ 724424 h 915759"/>
              <a:gd name="connsiteX314" fmla="*/ 181299 w 942622"/>
              <a:gd name="connsiteY314" fmla="*/ 728815 h 915759"/>
              <a:gd name="connsiteX315" fmla="*/ 182732 w 942622"/>
              <a:gd name="connsiteY315" fmla="*/ 732291 h 915759"/>
              <a:gd name="connsiteX316" fmla="*/ 186129 w 942622"/>
              <a:gd name="connsiteY316" fmla="*/ 734955 h 915759"/>
              <a:gd name="connsiteX317" fmla="*/ 186035 w 942622"/>
              <a:gd name="connsiteY317" fmla="*/ 736941 h 915759"/>
              <a:gd name="connsiteX318" fmla="*/ 183819 w 942622"/>
              <a:gd name="connsiteY318" fmla="*/ 742211 h 915759"/>
              <a:gd name="connsiteX319" fmla="*/ 182077 w 942622"/>
              <a:gd name="connsiteY319" fmla="*/ 750122 h 915759"/>
              <a:gd name="connsiteX320" fmla="*/ 182876 w 942622"/>
              <a:gd name="connsiteY320" fmla="*/ 751266 h 915759"/>
              <a:gd name="connsiteX321" fmla="*/ 184027 w 942622"/>
              <a:gd name="connsiteY321" fmla="*/ 750676 h 915759"/>
              <a:gd name="connsiteX322" fmla="*/ 186834 w 942622"/>
              <a:gd name="connsiteY322" fmla="*/ 747509 h 915759"/>
              <a:gd name="connsiteX323" fmla="*/ 197055 w 942622"/>
              <a:gd name="connsiteY323" fmla="*/ 739921 h 915759"/>
              <a:gd name="connsiteX324" fmla="*/ 202871 w 942622"/>
              <a:gd name="connsiteY324" fmla="*/ 741080 h 915759"/>
              <a:gd name="connsiteX325" fmla="*/ 202447 w 942622"/>
              <a:gd name="connsiteY325" fmla="*/ 744968 h 915759"/>
              <a:gd name="connsiteX326" fmla="*/ 201777 w 942622"/>
              <a:gd name="connsiteY326" fmla="*/ 744507 h 915759"/>
              <a:gd name="connsiteX327" fmla="*/ 202713 w 942622"/>
              <a:gd name="connsiteY327" fmla="*/ 745515 h 915759"/>
              <a:gd name="connsiteX328" fmla="*/ 204217 w 942622"/>
              <a:gd name="connsiteY328" fmla="*/ 747393 h 915759"/>
              <a:gd name="connsiteX329" fmla="*/ 204225 w 942622"/>
              <a:gd name="connsiteY329" fmla="*/ 750755 h 915759"/>
              <a:gd name="connsiteX330" fmla="*/ 201921 w 942622"/>
              <a:gd name="connsiteY330" fmla="*/ 749164 h 915759"/>
              <a:gd name="connsiteX331" fmla="*/ 197912 w 942622"/>
              <a:gd name="connsiteY331" fmla="*/ 744658 h 915759"/>
              <a:gd name="connsiteX332" fmla="*/ 198797 w 942622"/>
              <a:gd name="connsiteY332" fmla="*/ 748365 h 915759"/>
              <a:gd name="connsiteX333" fmla="*/ 203361 w 942622"/>
              <a:gd name="connsiteY333" fmla="*/ 752742 h 915759"/>
              <a:gd name="connsiteX334" fmla="*/ 199812 w 942622"/>
              <a:gd name="connsiteY334" fmla="*/ 761689 h 915759"/>
              <a:gd name="connsiteX335" fmla="*/ 203030 w 942622"/>
              <a:gd name="connsiteY335" fmla="*/ 774409 h 915759"/>
              <a:gd name="connsiteX336" fmla="*/ 207788 w 942622"/>
              <a:gd name="connsiteY336" fmla="*/ 786970 h 915759"/>
              <a:gd name="connsiteX337" fmla="*/ 207658 w 942622"/>
              <a:gd name="connsiteY337" fmla="*/ 791274 h 915759"/>
              <a:gd name="connsiteX338" fmla="*/ 207680 w 942622"/>
              <a:gd name="connsiteY338" fmla="*/ 793088 h 915759"/>
              <a:gd name="connsiteX339" fmla="*/ 205333 w 942622"/>
              <a:gd name="connsiteY339" fmla="*/ 792498 h 915759"/>
              <a:gd name="connsiteX340" fmla="*/ 207896 w 942622"/>
              <a:gd name="connsiteY340" fmla="*/ 794564 h 915759"/>
              <a:gd name="connsiteX341" fmla="*/ 208241 w 942622"/>
              <a:gd name="connsiteY341" fmla="*/ 795816 h 915759"/>
              <a:gd name="connsiteX342" fmla="*/ 190815 w 942622"/>
              <a:gd name="connsiteY342" fmla="*/ 783306 h 915759"/>
              <a:gd name="connsiteX343" fmla="*/ 177139 w 942622"/>
              <a:gd name="connsiteY343" fmla="*/ 771249 h 915759"/>
              <a:gd name="connsiteX344" fmla="*/ 165197 w 942622"/>
              <a:gd name="connsiteY344" fmla="*/ 760610 h 915759"/>
              <a:gd name="connsiteX345" fmla="*/ 159209 w 942622"/>
              <a:gd name="connsiteY345" fmla="*/ 756103 h 915759"/>
              <a:gd name="connsiteX346" fmla="*/ 168753 w 942622"/>
              <a:gd name="connsiteY346" fmla="*/ 776755 h 915759"/>
              <a:gd name="connsiteX347" fmla="*/ 174713 w 942622"/>
              <a:gd name="connsiteY347" fmla="*/ 785192 h 915759"/>
              <a:gd name="connsiteX348" fmla="*/ 178600 w 942622"/>
              <a:gd name="connsiteY348" fmla="*/ 787329 h 915759"/>
              <a:gd name="connsiteX349" fmla="*/ 194068 w 942622"/>
              <a:gd name="connsiteY349" fmla="*/ 807722 h 915759"/>
              <a:gd name="connsiteX350" fmla="*/ 206521 w 942622"/>
              <a:gd name="connsiteY350" fmla="*/ 812991 h 915759"/>
              <a:gd name="connsiteX351" fmla="*/ 207161 w 942622"/>
              <a:gd name="connsiteY351" fmla="*/ 809824 h 915759"/>
              <a:gd name="connsiteX352" fmla="*/ 213445 w 942622"/>
              <a:gd name="connsiteY352" fmla="*/ 812192 h 915759"/>
              <a:gd name="connsiteX353" fmla="*/ 200568 w 942622"/>
              <a:gd name="connsiteY353" fmla="*/ 807873 h 915759"/>
              <a:gd name="connsiteX354" fmla="*/ 197970 w 942622"/>
              <a:gd name="connsiteY354" fmla="*/ 803756 h 915759"/>
              <a:gd name="connsiteX355" fmla="*/ 199668 w 942622"/>
              <a:gd name="connsiteY355" fmla="*/ 807226 h 915759"/>
              <a:gd name="connsiteX356" fmla="*/ 196307 w 942622"/>
              <a:gd name="connsiteY356" fmla="*/ 806319 h 915759"/>
              <a:gd name="connsiteX357" fmla="*/ 187813 w 942622"/>
              <a:gd name="connsiteY357" fmla="*/ 797148 h 915759"/>
              <a:gd name="connsiteX358" fmla="*/ 190973 w 942622"/>
              <a:gd name="connsiteY358" fmla="*/ 796435 h 915759"/>
              <a:gd name="connsiteX359" fmla="*/ 198531 w 942622"/>
              <a:gd name="connsiteY359" fmla="*/ 798904 h 915759"/>
              <a:gd name="connsiteX360" fmla="*/ 201979 w 942622"/>
              <a:gd name="connsiteY360" fmla="*/ 803634 h 915759"/>
              <a:gd name="connsiteX361" fmla="*/ 212531 w 942622"/>
              <a:gd name="connsiteY361" fmla="*/ 807369 h 915759"/>
              <a:gd name="connsiteX362" fmla="*/ 227510 w 942622"/>
              <a:gd name="connsiteY362" fmla="*/ 810055 h 915759"/>
              <a:gd name="connsiteX363" fmla="*/ 228266 w 942622"/>
              <a:gd name="connsiteY363" fmla="*/ 810731 h 915759"/>
              <a:gd name="connsiteX364" fmla="*/ 237328 w 942622"/>
              <a:gd name="connsiteY364" fmla="*/ 817217 h 915759"/>
              <a:gd name="connsiteX365" fmla="*/ 239149 w 942622"/>
              <a:gd name="connsiteY365" fmla="*/ 816058 h 915759"/>
              <a:gd name="connsiteX366" fmla="*/ 238523 w 942622"/>
              <a:gd name="connsiteY366" fmla="*/ 807751 h 915759"/>
              <a:gd name="connsiteX367" fmla="*/ 228402 w 942622"/>
              <a:gd name="connsiteY367" fmla="*/ 800877 h 915759"/>
              <a:gd name="connsiteX368" fmla="*/ 224796 w 942622"/>
              <a:gd name="connsiteY368" fmla="*/ 799106 h 915759"/>
              <a:gd name="connsiteX369" fmla="*/ 221874 w 942622"/>
              <a:gd name="connsiteY369" fmla="*/ 794708 h 915759"/>
              <a:gd name="connsiteX370" fmla="*/ 222874 w 942622"/>
              <a:gd name="connsiteY370" fmla="*/ 794377 h 915759"/>
              <a:gd name="connsiteX371" fmla="*/ 220924 w 942622"/>
              <a:gd name="connsiteY371" fmla="*/ 793275 h 915759"/>
              <a:gd name="connsiteX372" fmla="*/ 216461 w 942622"/>
              <a:gd name="connsiteY372" fmla="*/ 786242 h 915759"/>
              <a:gd name="connsiteX373" fmla="*/ 220881 w 942622"/>
              <a:gd name="connsiteY373" fmla="*/ 774581 h 915759"/>
              <a:gd name="connsiteX374" fmla="*/ 221449 w 942622"/>
              <a:gd name="connsiteY374" fmla="*/ 770630 h 915759"/>
              <a:gd name="connsiteX375" fmla="*/ 220658 w 942622"/>
              <a:gd name="connsiteY375" fmla="*/ 769723 h 915759"/>
              <a:gd name="connsiteX376" fmla="*/ 212063 w 942622"/>
              <a:gd name="connsiteY376" fmla="*/ 765987 h 915759"/>
              <a:gd name="connsiteX377" fmla="*/ 210256 w 942622"/>
              <a:gd name="connsiteY377" fmla="*/ 760127 h 915759"/>
              <a:gd name="connsiteX378" fmla="*/ 218117 w 942622"/>
              <a:gd name="connsiteY378" fmla="*/ 763618 h 915759"/>
              <a:gd name="connsiteX379" fmla="*/ 219088 w 942622"/>
              <a:gd name="connsiteY379" fmla="*/ 764525 h 915759"/>
              <a:gd name="connsiteX380" fmla="*/ 228208 w 942622"/>
              <a:gd name="connsiteY380" fmla="*/ 773444 h 915759"/>
              <a:gd name="connsiteX381" fmla="*/ 237731 w 942622"/>
              <a:gd name="connsiteY381" fmla="*/ 780426 h 915759"/>
              <a:gd name="connsiteX382" fmla="*/ 240236 w 942622"/>
              <a:gd name="connsiteY382" fmla="*/ 779174 h 915759"/>
              <a:gd name="connsiteX383" fmla="*/ 247635 w 942622"/>
              <a:gd name="connsiteY383" fmla="*/ 784285 h 915759"/>
              <a:gd name="connsiteX384" fmla="*/ 253955 w 942622"/>
              <a:gd name="connsiteY384" fmla="*/ 785170 h 915759"/>
              <a:gd name="connsiteX385" fmla="*/ 234787 w 942622"/>
              <a:gd name="connsiteY385" fmla="*/ 776626 h 915759"/>
              <a:gd name="connsiteX386" fmla="*/ 225430 w 942622"/>
              <a:gd name="connsiteY386" fmla="*/ 768686 h 915759"/>
              <a:gd name="connsiteX387" fmla="*/ 221924 w 942622"/>
              <a:gd name="connsiteY387" fmla="*/ 766095 h 915759"/>
              <a:gd name="connsiteX388" fmla="*/ 223825 w 942622"/>
              <a:gd name="connsiteY388" fmla="*/ 765468 h 915759"/>
              <a:gd name="connsiteX389" fmla="*/ 224048 w 942622"/>
              <a:gd name="connsiteY389" fmla="*/ 764439 h 915759"/>
              <a:gd name="connsiteX390" fmla="*/ 222529 w 942622"/>
              <a:gd name="connsiteY390" fmla="*/ 762028 h 915759"/>
              <a:gd name="connsiteX391" fmla="*/ 223234 w 942622"/>
              <a:gd name="connsiteY391" fmla="*/ 758320 h 915759"/>
              <a:gd name="connsiteX392" fmla="*/ 227179 w 942622"/>
              <a:gd name="connsiteY392" fmla="*/ 758421 h 915759"/>
              <a:gd name="connsiteX393" fmla="*/ 230576 w 942622"/>
              <a:gd name="connsiteY393" fmla="*/ 760473 h 915759"/>
              <a:gd name="connsiteX394" fmla="*/ 231238 w 942622"/>
              <a:gd name="connsiteY394" fmla="*/ 764583 h 915759"/>
              <a:gd name="connsiteX395" fmla="*/ 234845 w 942622"/>
              <a:gd name="connsiteY395" fmla="*/ 766152 h 915759"/>
              <a:gd name="connsiteX396" fmla="*/ 240589 w 942622"/>
              <a:gd name="connsiteY396" fmla="*/ 766778 h 915759"/>
              <a:gd name="connsiteX397" fmla="*/ 240977 w 942622"/>
              <a:gd name="connsiteY397" fmla="*/ 768261 h 915759"/>
              <a:gd name="connsiteX398" fmla="*/ 243842 w 942622"/>
              <a:gd name="connsiteY398" fmla="*/ 768708 h 915759"/>
              <a:gd name="connsiteX399" fmla="*/ 244915 w 942622"/>
              <a:gd name="connsiteY399" fmla="*/ 769053 h 915759"/>
              <a:gd name="connsiteX400" fmla="*/ 260800 w 942622"/>
              <a:gd name="connsiteY400" fmla="*/ 776467 h 915759"/>
              <a:gd name="connsiteX401" fmla="*/ 253422 w 942622"/>
              <a:gd name="connsiteY401" fmla="*/ 771688 h 915759"/>
              <a:gd name="connsiteX402" fmla="*/ 257777 w 942622"/>
              <a:gd name="connsiteY402" fmla="*/ 771673 h 915759"/>
              <a:gd name="connsiteX403" fmla="*/ 258735 w 942622"/>
              <a:gd name="connsiteY403" fmla="*/ 770795 h 915759"/>
              <a:gd name="connsiteX404" fmla="*/ 258295 w 942622"/>
              <a:gd name="connsiteY404" fmla="*/ 769938 h 915759"/>
              <a:gd name="connsiteX405" fmla="*/ 252199 w 942622"/>
              <a:gd name="connsiteY405" fmla="*/ 769910 h 915759"/>
              <a:gd name="connsiteX406" fmla="*/ 251760 w 942622"/>
              <a:gd name="connsiteY406" fmla="*/ 770608 h 915759"/>
              <a:gd name="connsiteX407" fmla="*/ 247765 w 942622"/>
              <a:gd name="connsiteY407" fmla="*/ 767959 h 915759"/>
              <a:gd name="connsiteX408" fmla="*/ 251853 w 942622"/>
              <a:gd name="connsiteY408" fmla="*/ 766217 h 915759"/>
              <a:gd name="connsiteX409" fmla="*/ 256964 w 942622"/>
              <a:gd name="connsiteY409" fmla="*/ 766267 h 915759"/>
              <a:gd name="connsiteX410" fmla="*/ 262031 w 942622"/>
              <a:gd name="connsiteY410" fmla="*/ 770104 h 915759"/>
              <a:gd name="connsiteX411" fmla="*/ 265630 w 942622"/>
              <a:gd name="connsiteY411" fmla="*/ 769384 h 915759"/>
              <a:gd name="connsiteX412" fmla="*/ 265414 w 942622"/>
              <a:gd name="connsiteY412" fmla="*/ 767837 h 915759"/>
              <a:gd name="connsiteX413" fmla="*/ 274059 w 942622"/>
              <a:gd name="connsiteY413" fmla="*/ 769082 h 915759"/>
              <a:gd name="connsiteX414" fmla="*/ 280242 w 942622"/>
              <a:gd name="connsiteY414" fmla="*/ 773221 h 915759"/>
              <a:gd name="connsiteX415" fmla="*/ 284028 w 942622"/>
              <a:gd name="connsiteY415" fmla="*/ 777331 h 915759"/>
              <a:gd name="connsiteX416" fmla="*/ 286209 w 942622"/>
              <a:gd name="connsiteY416" fmla="*/ 781002 h 915759"/>
              <a:gd name="connsiteX417" fmla="*/ 278126 w 942622"/>
              <a:gd name="connsiteY417" fmla="*/ 782586 h 915759"/>
              <a:gd name="connsiteX418" fmla="*/ 281091 w 942622"/>
              <a:gd name="connsiteY418" fmla="*/ 785343 h 915759"/>
              <a:gd name="connsiteX419" fmla="*/ 276305 w 942622"/>
              <a:gd name="connsiteY419" fmla="*/ 786451 h 915759"/>
              <a:gd name="connsiteX420" fmla="*/ 287224 w 942622"/>
              <a:gd name="connsiteY420" fmla="*/ 792930 h 915759"/>
              <a:gd name="connsiteX421" fmla="*/ 294962 w 942622"/>
              <a:gd name="connsiteY421" fmla="*/ 794506 h 915759"/>
              <a:gd name="connsiteX422" fmla="*/ 288347 w 942622"/>
              <a:gd name="connsiteY422" fmla="*/ 792779 h 915759"/>
              <a:gd name="connsiteX423" fmla="*/ 284474 w 942622"/>
              <a:gd name="connsiteY423" fmla="*/ 794341 h 915759"/>
              <a:gd name="connsiteX424" fmla="*/ 302771 w 942622"/>
              <a:gd name="connsiteY424" fmla="*/ 801100 h 915759"/>
              <a:gd name="connsiteX425" fmla="*/ 287058 w 942622"/>
              <a:gd name="connsiteY425" fmla="*/ 798242 h 915759"/>
              <a:gd name="connsiteX426" fmla="*/ 287418 w 942622"/>
              <a:gd name="connsiteY426" fmla="*/ 805016 h 915759"/>
              <a:gd name="connsiteX427" fmla="*/ 288080 w 942622"/>
              <a:gd name="connsiteY427" fmla="*/ 803425 h 915759"/>
              <a:gd name="connsiteX428" fmla="*/ 291463 w 942622"/>
              <a:gd name="connsiteY428" fmla="*/ 805663 h 915759"/>
              <a:gd name="connsiteX429" fmla="*/ 291010 w 942622"/>
              <a:gd name="connsiteY429" fmla="*/ 806794 h 915759"/>
              <a:gd name="connsiteX430" fmla="*/ 287598 w 942622"/>
              <a:gd name="connsiteY430" fmla="*/ 805160 h 915759"/>
              <a:gd name="connsiteX431" fmla="*/ 297495 w 942622"/>
              <a:gd name="connsiteY431" fmla="*/ 812135 h 915759"/>
              <a:gd name="connsiteX432" fmla="*/ 323804 w 942622"/>
              <a:gd name="connsiteY432" fmla="*/ 822176 h 915759"/>
              <a:gd name="connsiteX433" fmla="*/ 314346 w 942622"/>
              <a:gd name="connsiteY433" fmla="*/ 815612 h 915759"/>
              <a:gd name="connsiteX434" fmla="*/ 321306 w 942622"/>
              <a:gd name="connsiteY434" fmla="*/ 816770 h 915759"/>
              <a:gd name="connsiteX435" fmla="*/ 314389 w 942622"/>
              <a:gd name="connsiteY435" fmla="*/ 812387 h 915759"/>
              <a:gd name="connsiteX436" fmla="*/ 316635 w 942622"/>
              <a:gd name="connsiteY436" fmla="*/ 811897 h 915759"/>
              <a:gd name="connsiteX437" fmla="*/ 322818 w 942622"/>
              <a:gd name="connsiteY437" fmla="*/ 818606 h 915759"/>
              <a:gd name="connsiteX438" fmla="*/ 325819 w 942622"/>
              <a:gd name="connsiteY438" fmla="*/ 819009 h 915759"/>
              <a:gd name="connsiteX439" fmla="*/ 324840 w 942622"/>
              <a:gd name="connsiteY439" fmla="*/ 815432 h 915759"/>
              <a:gd name="connsiteX440" fmla="*/ 317405 w 942622"/>
              <a:gd name="connsiteY440" fmla="*/ 809572 h 915759"/>
              <a:gd name="connsiteX441" fmla="*/ 332038 w 942622"/>
              <a:gd name="connsiteY441" fmla="*/ 812552 h 915759"/>
              <a:gd name="connsiteX442" fmla="*/ 335328 w 942622"/>
              <a:gd name="connsiteY442" fmla="*/ 817210 h 915759"/>
              <a:gd name="connsiteX443" fmla="*/ 339222 w 942622"/>
              <a:gd name="connsiteY443" fmla="*/ 817634 h 915759"/>
              <a:gd name="connsiteX444" fmla="*/ 342741 w 942622"/>
              <a:gd name="connsiteY444" fmla="*/ 816461 h 915759"/>
              <a:gd name="connsiteX445" fmla="*/ 349925 w 942622"/>
              <a:gd name="connsiteY445" fmla="*/ 820744 h 915759"/>
              <a:gd name="connsiteX446" fmla="*/ 365221 w 942622"/>
              <a:gd name="connsiteY446" fmla="*/ 830447 h 915759"/>
              <a:gd name="connsiteX447" fmla="*/ 365314 w 942622"/>
              <a:gd name="connsiteY447" fmla="*/ 830555 h 915759"/>
              <a:gd name="connsiteX448" fmla="*/ 364904 w 942622"/>
              <a:gd name="connsiteY448" fmla="*/ 831297 h 915759"/>
              <a:gd name="connsiteX449" fmla="*/ 350055 w 942622"/>
              <a:gd name="connsiteY449" fmla="*/ 828921 h 915759"/>
              <a:gd name="connsiteX450" fmla="*/ 351077 w 942622"/>
              <a:gd name="connsiteY450" fmla="*/ 830001 h 915759"/>
              <a:gd name="connsiteX451" fmla="*/ 340517 w 942622"/>
              <a:gd name="connsiteY451" fmla="*/ 827985 h 915759"/>
              <a:gd name="connsiteX452" fmla="*/ 344361 w 942622"/>
              <a:gd name="connsiteY452" fmla="*/ 831030 h 915759"/>
              <a:gd name="connsiteX453" fmla="*/ 334370 w 942622"/>
              <a:gd name="connsiteY453" fmla="*/ 827388 h 915759"/>
              <a:gd name="connsiteX454" fmla="*/ 339553 w 942622"/>
              <a:gd name="connsiteY454" fmla="*/ 829439 h 915759"/>
              <a:gd name="connsiteX455" fmla="*/ 334737 w 942622"/>
              <a:gd name="connsiteY455" fmla="*/ 826337 h 915759"/>
              <a:gd name="connsiteX456" fmla="*/ 334759 w 942622"/>
              <a:gd name="connsiteY456" fmla="*/ 826272 h 915759"/>
              <a:gd name="connsiteX457" fmla="*/ 334464 w 942622"/>
              <a:gd name="connsiteY457" fmla="*/ 826215 h 915759"/>
              <a:gd name="connsiteX458" fmla="*/ 331563 w 942622"/>
              <a:gd name="connsiteY458" fmla="*/ 824228 h 915759"/>
              <a:gd name="connsiteX459" fmla="*/ 328202 w 942622"/>
              <a:gd name="connsiteY459" fmla="*/ 825005 h 915759"/>
              <a:gd name="connsiteX460" fmla="*/ 328590 w 942622"/>
              <a:gd name="connsiteY460" fmla="*/ 825120 h 915759"/>
              <a:gd name="connsiteX461" fmla="*/ 308263 w 942622"/>
              <a:gd name="connsiteY461" fmla="*/ 819240 h 915759"/>
              <a:gd name="connsiteX462" fmla="*/ 284309 w 942622"/>
              <a:gd name="connsiteY462" fmla="*/ 814374 h 915759"/>
              <a:gd name="connsiteX463" fmla="*/ 276218 w 942622"/>
              <a:gd name="connsiteY463" fmla="*/ 809399 h 915759"/>
              <a:gd name="connsiteX464" fmla="*/ 256597 w 942622"/>
              <a:gd name="connsiteY464" fmla="*/ 797328 h 915759"/>
              <a:gd name="connsiteX465" fmla="*/ 245800 w 942622"/>
              <a:gd name="connsiteY465" fmla="*/ 791728 h 915759"/>
              <a:gd name="connsiteX466" fmla="*/ 246692 w 942622"/>
              <a:gd name="connsiteY466" fmla="*/ 790122 h 915759"/>
              <a:gd name="connsiteX467" fmla="*/ 228546 w 942622"/>
              <a:gd name="connsiteY467" fmla="*/ 777173 h 915759"/>
              <a:gd name="connsiteX468" fmla="*/ 230418 w 942622"/>
              <a:gd name="connsiteY468" fmla="*/ 781859 h 915759"/>
              <a:gd name="connsiteX469" fmla="*/ 231685 w 942622"/>
              <a:gd name="connsiteY469" fmla="*/ 779764 h 915759"/>
              <a:gd name="connsiteX470" fmla="*/ 238184 w 942622"/>
              <a:gd name="connsiteY470" fmla="*/ 790763 h 915759"/>
              <a:gd name="connsiteX471" fmla="*/ 254941 w 942622"/>
              <a:gd name="connsiteY471" fmla="*/ 800589 h 915759"/>
              <a:gd name="connsiteX472" fmla="*/ 258195 w 942622"/>
              <a:gd name="connsiteY472" fmla="*/ 805534 h 915759"/>
              <a:gd name="connsiteX473" fmla="*/ 260469 w 942622"/>
              <a:gd name="connsiteY473" fmla="*/ 803245 h 915759"/>
              <a:gd name="connsiteX474" fmla="*/ 270316 w 942622"/>
              <a:gd name="connsiteY474" fmla="*/ 809752 h 915759"/>
              <a:gd name="connsiteX475" fmla="*/ 265321 w 942622"/>
              <a:gd name="connsiteY475" fmla="*/ 811494 h 915759"/>
              <a:gd name="connsiteX476" fmla="*/ 267818 w 942622"/>
              <a:gd name="connsiteY476" fmla="*/ 812487 h 915759"/>
              <a:gd name="connsiteX477" fmla="*/ 266645 w 942622"/>
              <a:gd name="connsiteY477" fmla="*/ 814294 h 915759"/>
              <a:gd name="connsiteX478" fmla="*/ 273973 w 942622"/>
              <a:gd name="connsiteY478" fmla="*/ 815712 h 915759"/>
              <a:gd name="connsiteX479" fmla="*/ 286734 w 942622"/>
              <a:gd name="connsiteY479" fmla="*/ 825646 h 915759"/>
              <a:gd name="connsiteX480" fmla="*/ 290297 w 942622"/>
              <a:gd name="connsiteY480" fmla="*/ 825106 h 915759"/>
              <a:gd name="connsiteX481" fmla="*/ 289642 w 942622"/>
              <a:gd name="connsiteY481" fmla="*/ 826812 h 915759"/>
              <a:gd name="connsiteX482" fmla="*/ 343397 w 942622"/>
              <a:gd name="connsiteY482" fmla="*/ 843620 h 915759"/>
              <a:gd name="connsiteX483" fmla="*/ 365242 w 942622"/>
              <a:gd name="connsiteY483" fmla="*/ 851452 h 915759"/>
              <a:gd name="connsiteX484" fmla="*/ 432608 w 942622"/>
              <a:gd name="connsiteY484" fmla="*/ 861551 h 915759"/>
              <a:gd name="connsiteX485" fmla="*/ 457685 w 942622"/>
              <a:gd name="connsiteY485" fmla="*/ 860838 h 915759"/>
              <a:gd name="connsiteX486" fmla="*/ 461831 w 942622"/>
              <a:gd name="connsiteY486" fmla="*/ 860011 h 915759"/>
              <a:gd name="connsiteX487" fmla="*/ 450451 w 942622"/>
              <a:gd name="connsiteY487" fmla="*/ 864632 h 915759"/>
              <a:gd name="connsiteX488" fmla="*/ 449501 w 942622"/>
              <a:gd name="connsiteY488" fmla="*/ 870095 h 915759"/>
              <a:gd name="connsiteX489" fmla="*/ 417348 w 942622"/>
              <a:gd name="connsiteY489" fmla="*/ 871852 h 915759"/>
              <a:gd name="connsiteX490" fmla="*/ 411028 w 942622"/>
              <a:gd name="connsiteY490" fmla="*/ 869700 h 915759"/>
              <a:gd name="connsiteX491" fmla="*/ 396179 w 942622"/>
              <a:gd name="connsiteY491" fmla="*/ 867281 h 915759"/>
              <a:gd name="connsiteX492" fmla="*/ 387304 w 942622"/>
              <a:gd name="connsiteY492" fmla="*/ 869116 h 915759"/>
              <a:gd name="connsiteX493" fmla="*/ 378019 w 942622"/>
              <a:gd name="connsiteY493" fmla="*/ 865294 h 915759"/>
              <a:gd name="connsiteX494" fmla="*/ 371447 w 942622"/>
              <a:gd name="connsiteY494" fmla="*/ 865532 h 915759"/>
              <a:gd name="connsiteX495" fmla="*/ 372699 w 942622"/>
              <a:gd name="connsiteY495" fmla="*/ 864488 h 915759"/>
              <a:gd name="connsiteX496" fmla="*/ 364947 w 942622"/>
              <a:gd name="connsiteY496" fmla="*/ 865143 h 915759"/>
              <a:gd name="connsiteX497" fmla="*/ 364213 w 942622"/>
              <a:gd name="connsiteY497" fmla="*/ 863106 h 915759"/>
              <a:gd name="connsiteX498" fmla="*/ 351149 w 942622"/>
              <a:gd name="connsiteY498" fmla="*/ 862494 h 915759"/>
              <a:gd name="connsiteX499" fmla="*/ 350724 w 942622"/>
              <a:gd name="connsiteY499" fmla="*/ 859255 h 915759"/>
              <a:gd name="connsiteX500" fmla="*/ 343778 w 942622"/>
              <a:gd name="connsiteY500" fmla="*/ 860687 h 915759"/>
              <a:gd name="connsiteX501" fmla="*/ 334018 w 942622"/>
              <a:gd name="connsiteY501" fmla="*/ 855094 h 915759"/>
              <a:gd name="connsiteX502" fmla="*/ 320370 w 942622"/>
              <a:gd name="connsiteY502" fmla="*/ 853129 h 915759"/>
              <a:gd name="connsiteX503" fmla="*/ 307601 w 942622"/>
              <a:gd name="connsiteY503" fmla="*/ 849472 h 915759"/>
              <a:gd name="connsiteX504" fmla="*/ 308069 w 942622"/>
              <a:gd name="connsiteY504" fmla="*/ 851581 h 915759"/>
              <a:gd name="connsiteX505" fmla="*/ 293313 w 942622"/>
              <a:gd name="connsiteY505" fmla="*/ 847615 h 915759"/>
              <a:gd name="connsiteX506" fmla="*/ 294746 w 942622"/>
              <a:gd name="connsiteY506" fmla="*/ 846831 h 915759"/>
              <a:gd name="connsiteX507" fmla="*/ 278738 w 942622"/>
              <a:gd name="connsiteY507" fmla="*/ 841230 h 915759"/>
              <a:gd name="connsiteX508" fmla="*/ 266638 w 942622"/>
              <a:gd name="connsiteY508" fmla="*/ 835176 h 915759"/>
              <a:gd name="connsiteX509" fmla="*/ 262701 w 942622"/>
              <a:gd name="connsiteY509" fmla="*/ 836019 h 915759"/>
              <a:gd name="connsiteX510" fmla="*/ 257504 w 942622"/>
              <a:gd name="connsiteY510" fmla="*/ 834248 h 915759"/>
              <a:gd name="connsiteX511" fmla="*/ 254567 w 942622"/>
              <a:gd name="connsiteY511" fmla="*/ 830159 h 915759"/>
              <a:gd name="connsiteX512" fmla="*/ 247614 w 942622"/>
              <a:gd name="connsiteY512" fmla="*/ 829526 h 915759"/>
              <a:gd name="connsiteX513" fmla="*/ 246714 w 942622"/>
              <a:gd name="connsiteY513" fmla="*/ 826387 h 915759"/>
              <a:gd name="connsiteX514" fmla="*/ 250464 w 942622"/>
              <a:gd name="connsiteY514" fmla="*/ 826164 h 915759"/>
              <a:gd name="connsiteX515" fmla="*/ 241431 w 942622"/>
              <a:gd name="connsiteY515" fmla="*/ 827215 h 915759"/>
              <a:gd name="connsiteX516" fmla="*/ 249536 w 942622"/>
              <a:gd name="connsiteY516" fmla="*/ 833161 h 915759"/>
              <a:gd name="connsiteX517" fmla="*/ 264464 w 942622"/>
              <a:gd name="connsiteY517" fmla="*/ 840223 h 915759"/>
              <a:gd name="connsiteX518" fmla="*/ 261981 w 942622"/>
              <a:gd name="connsiteY518" fmla="*/ 840403 h 915759"/>
              <a:gd name="connsiteX519" fmla="*/ 261714 w 942622"/>
              <a:gd name="connsiteY519" fmla="*/ 838265 h 915759"/>
              <a:gd name="connsiteX520" fmla="*/ 241330 w 942622"/>
              <a:gd name="connsiteY520" fmla="*/ 829886 h 915759"/>
              <a:gd name="connsiteX521" fmla="*/ 237414 w 942622"/>
              <a:gd name="connsiteY521" fmla="*/ 832722 h 915759"/>
              <a:gd name="connsiteX522" fmla="*/ 260520 w 942622"/>
              <a:gd name="connsiteY522" fmla="*/ 843764 h 915759"/>
              <a:gd name="connsiteX523" fmla="*/ 265515 w 942622"/>
              <a:gd name="connsiteY523" fmla="*/ 843397 h 915759"/>
              <a:gd name="connsiteX524" fmla="*/ 273879 w 942622"/>
              <a:gd name="connsiteY524" fmla="*/ 849271 h 915759"/>
              <a:gd name="connsiteX525" fmla="*/ 273548 w 942622"/>
              <a:gd name="connsiteY525" fmla="*/ 847104 h 915759"/>
              <a:gd name="connsiteX526" fmla="*/ 289203 w 942622"/>
              <a:gd name="connsiteY526" fmla="*/ 855850 h 915759"/>
              <a:gd name="connsiteX527" fmla="*/ 280192 w 942622"/>
              <a:gd name="connsiteY527" fmla="*/ 854497 h 915759"/>
              <a:gd name="connsiteX528" fmla="*/ 290895 w 942622"/>
              <a:gd name="connsiteY528" fmla="*/ 857765 h 915759"/>
              <a:gd name="connsiteX529" fmla="*/ 290290 w 942622"/>
              <a:gd name="connsiteY529" fmla="*/ 859492 h 915759"/>
              <a:gd name="connsiteX530" fmla="*/ 308271 w 942622"/>
              <a:gd name="connsiteY530" fmla="*/ 865856 h 915759"/>
              <a:gd name="connsiteX531" fmla="*/ 318305 w 942622"/>
              <a:gd name="connsiteY531" fmla="*/ 869865 h 915759"/>
              <a:gd name="connsiteX532" fmla="*/ 328605 w 942622"/>
              <a:gd name="connsiteY532" fmla="*/ 871960 h 915759"/>
              <a:gd name="connsiteX533" fmla="*/ 329245 w 942622"/>
              <a:gd name="connsiteY533" fmla="*/ 874011 h 915759"/>
              <a:gd name="connsiteX534" fmla="*/ 363220 w 942622"/>
              <a:gd name="connsiteY534" fmla="*/ 881526 h 915759"/>
              <a:gd name="connsiteX535" fmla="*/ 355208 w 942622"/>
              <a:gd name="connsiteY535" fmla="*/ 881663 h 915759"/>
              <a:gd name="connsiteX536" fmla="*/ 365033 w 942622"/>
              <a:gd name="connsiteY536" fmla="*/ 884276 h 915759"/>
              <a:gd name="connsiteX537" fmla="*/ 364839 w 942622"/>
              <a:gd name="connsiteY537" fmla="*/ 885478 h 915759"/>
              <a:gd name="connsiteX538" fmla="*/ 376507 w 942622"/>
              <a:gd name="connsiteY538" fmla="*/ 883556 h 915759"/>
              <a:gd name="connsiteX539" fmla="*/ 391839 w 942622"/>
              <a:gd name="connsiteY539" fmla="*/ 887616 h 915759"/>
              <a:gd name="connsiteX540" fmla="*/ 403125 w 942622"/>
              <a:gd name="connsiteY540" fmla="*/ 887292 h 915759"/>
              <a:gd name="connsiteX541" fmla="*/ 405399 w 942622"/>
              <a:gd name="connsiteY541" fmla="*/ 886536 h 915759"/>
              <a:gd name="connsiteX542" fmla="*/ 416412 w 942622"/>
              <a:gd name="connsiteY542" fmla="*/ 889502 h 915759"/>
              <a:gd name="connsiteX543" fmla="*/ 409581 w 942622"/>
              <a:gd name="connsiteY543" fmla="*/ 890970 h 915759"/>
              <a:gd name="connsiteX544" fmla="*/ 413900 w 942622"/>
              <a:gd name="connsiteY544" fmla="*/ 894253 h 915759"/>
              <a:gd name="connsiteX545" fmla="*/ 422890 w 942622"/>
              <a:gd name="connsiteY545" fmla="*/ 895916 h 915759"/>
              <a:gd name="connsiteX546" fmla="*/ 416254 w 942622"/>
              <a:gd name="connsiteY546" fmla="*/ 892547 h 915759"/>
              <a:gd name="connsiteX547" fmla="*/ 419644 w 942622"/>
              <a:gd name="connsiteY547" fmla="*/ 892101 h 915759"/>
              <a:gd name="connsiteX548" fmla="*/ 426360 w 942622"/>
              <a:gd name="connsiteY548" fmla="*/ 893634 h 915759"/>
              <a:gd name="connsiteX549" fmla="*/ 427418 w 942622"/>
              <a:gd name="connsiteY549" fmla="*/ 896124 h 915759"/>
              <a:gd name="connsiteX550" fmla="*/ 405910 w 942622"/>
              <a:gd name="connsiteY550" fmla="*/ 896477 h 915759"/>
              <a:gd name="connsiteX551" fmla="*/ 385627 w 942622"/>
              <a:gd name="connsiteY551" fmla="*/ 892281 h 915759"/>
              <a:gd name="connsiteX552" fmla="*/ 370050 w 942622"/>
              <a:gd name="connsiteY552" fmla="*/ 890049 h 915759"/>
              <a:gd name="connsiteX553" fmla="*/ 353970 w 942622"/>
              <a:gd name="connsiteY553" fmla="*/ 888257 h 915759"/>
              <a:gd name="connsiteX554" fmla="*/ 350998 w 942622"/>
              <a:gd name="connsiteY554" fmla="*/ 885673 h 915759"/>
              <a:gd name="connsiteX555" fmla="*/ 311315 w 942622"/>
              <a:gd name="connsiteY555" fmla="*/ 875314 h 915759"/>
              <a:gd name="connsiteX556" fmla="*/ 318621 w 942622"/>
              <a:gd name="connsiteY556" fmla="*/ 878820 h 915759"/>
              <a:gd name="connsiteX557" fmla="*/ 304139 w 942622"/>
              <a:gd name="connsiteY557" fmla="*/ 871528 h 915759"/>
              <a:gd name="connsiteX558" fmla="*/ 295372 w 942622"/>
              <a:gd name="connsiteY558" fmla="*/ 869088 h 915759"/>
              <a:gd name="connsiteX559" fmla="*/ 300180 w 942622"/>
              <a:gd name="connsiteY559" fmla="*/ 872730 h 915759"/>
              <a:gd name="connsiteX560" fmla="*/ 281437 w 942622"/>
              <a:gd name="connsiteY560" fmla="*/ 864063 h 915759"/>
              <a:gd name="connsiteX561" fmla="*/ 255942 w 942622"/>
              <a:gd name="connsiteY561" fmla="*/ 853187 h 915759"/>
              <a:gd name="connsiteX562" fmla="*/ 236889 w 942622"/>
              <a:gd name="connsiteY562" fmla="*/ 841281 h 915759"/>
              <a:gd name="connsiteX563" fmla="*/ 233383 w 942622"/>
              <a:gd name="connsiteY563" fmla="*/ 838164 h 915759"/>
              <a:gd name="connsiteX564" fmla="*/ 231023 w 942622"/>
              <a:gd name="connsiteY564" fmla="*/ 840316 h 915759"/>
              <a:gd name="connsiteX565" fmla="*/ 228770 w 942622"/>
              <a:gd name="connsiteY565" fmla="*/ 839711 h 915759"/>
              <a:gd name="connsiteX566" fmla="*/ 223745 w 942622"/>
              <a:gd name="connsiteY566" fmla="*/ 834658 h 915759"/>
              <a:gd name="connsiteX567" fmla="*/ 213380 w 942622"/>
              <a:gd name="connsiteY567" fmla="*/ 829951 h 915759"/>
              <a:gd name="connsiteX568" fmla="*/ 202641 w 942622"/>
              <a:gd name="connsiteY568" fmla="*/ 821349 h 915759"/>
              <a:gd name="connsiteX569" fmla="*/ 178629 w 942622"/>
              <a:gd name="connsiteY569" fmla="*/ 802856 h 915759"/>
              <a:gd name="connsiteX570" fmla="*/ 157481 w 942622"/>
              <a:gd name="connsiteY570" fmla="*/ 785559 h 915759"/>
              <a:gd name="connsiteX571" fmla="*/ 175347 w 942622"/>
              <a:gd name="connsiteY571" fmla="*/ 803144 h 915759"/>
              <a:gd name="connsiteX572" fmla="*/ 193514 w 942622"/>
              <a:gd name="connsiteY572" fmla="*/ 815835 h 915759"/>
              <a:gd name="connsiteX573" fmla="*/ 212711 w 942622"/>
              <a:gd name="connsiteY573" fmla="*/ 828835 h 915759"/>
              <a:gd name="connsiteX574" fmla="*/ 213157 w 942622"/>
              <a:gd name="connsiteY574" fmla="*/ 832650 h 915759"/>
              <a:gd name="connsiteX575" fmla="*/ 207334 w 942622"/>
              <a:gd name="connsiteY575" fmla="*/ 831304 h 915759"/>
              <a:gd name="connsiteX576" fmla="*/ 227524 w 942622"/>
              <a:gd name="connsiteY576" fmla="*/ 844628 h 915759"/>
              <a:gd name="connsiteX577" fmla="*/ 233909 w 942622"/>
              <a:gd name="connsiteY577" fmla="*/ 847284 h 915759"/>
              <a:gd name="connsiteX578" fmla="*/ 260016 w 942622"/>
              <a:gd name="connsiteY578" fmla="*/ 856311 h 915759"/>
              <a:gd name="connsiteX579" fmla="*/ 253307 w 942622"/>
              <a:gd name="connsiteY579" fmla="*/ 854526 h 915759"/>
              <a:gd name="connsiteX580" fmla="*/ 258814 w 942622"/>
              <a:gd name="connsiteY580" fmla="*/ 859125 h 915759"/>
              <a:gd name="connsiteX581" fmla="*/ 252314 w 942622"/>
              <a:gd name="connsiteY581" fmla="*/ 856764 h 915759"/>
              <a:gd name="connsiteX582" fmla="*/ 259253 w 942622"/>
              <a:gd name="connsiteY582" fmla="*/ 864034 h 915759"/>
              <a:gd name="connsiteX583" fmla="*/ 263334 w 942622"/>
              <a:gd name="connsiteY583" fmla="*/ 863235 h 915759"/>
              <a:gd name="connsiteX584" fmla="*/ 265205 w 942622"/>
              <a:gd name="connsiteY584" fmla="*/ 864762 h 915759"/>
              <a:gd name="connsiteX585" fmla="*/ 260426 w 942622"/>
              <a:gd name="connsiteY585" fmla="*/ 867267 h 915759"/>
              <a:gd name="connsiteX586" fmla="*/ 266393 w 942622"/>
              <a:gd name="connsiteY586" fmla="*/ 867994 h 915759"/>
              <a:gd name="connsiteX587" fmla="*/ 265047 w 942622"/>
              <a:gd name="connsiteY587" fmla="*/ 871398 h 915759"/>
              <a:gd name="connsiteX588" fmla="*/ 276607 w 942622"/>
              <a:gd name="connsiteY588" fmla="*/ 877229 h 915759"/>
              <a:gd name="connsiteX589" fmla="*/ 274829 w 942622"/>
              <a:gd name="connsiteY589" fmla="*/ 875278 h 915759"/>
              <a:gd name="connsiteX590" fmla="*/ 280328 w 942622"/>
              <a:gd name="connsiteY590" fmla="*/ 877287 h 915759"/>
              <a:gd name="connsiteX591" fmla="*/ 276816 w 942622"/>
              <a:gd name="connsiteY591" fmla="*/ 876653 h 915759"/>
              <a:gd name="connsiteX592" fmla="*/ 295761 w 942622"/>
              <a:gd name="connsiteY592" fmla="*/ 886695 h 915759"/>
              <a:gd name="connsiteX593" fmla="*/ 297596 w 942622"/>
              <a:gd name="connsiteY593" fmla="*/ 884758 h 915759"/>
              <a:gd name="connsiteX594" fmla="*/ 306903 w 942622"/>
              <a:gd name="connsiteY594" fmla="*/ 890560 h 915759"/>
              <a:gd name="connsiteX595" fmla="*/ 308854 w 942622"/>
              <a:gd name="connsiteY595" fmla="*/ 888005 h 915759"/>
              <a:gd name="connsiteX596" fmla="*/ 318528 w 942622"/>
              <a:gd name="connsiteY596" fmla="*/ 892655 h 915759"/>
              <a:gd name="connsiteX597" fmla="*/ 312510 w 942622"/>
              <a:gd name="connsiteY597" fmla="*/ 892345 h 915759"/>
              <a:gd name="connsiteX598" fmla="*/ 326784 w 942622"/>
              <a:gd name="connsiteY598" fmla="*/ 893519 h 915759"/>
              <a:gd name="connsiteX599" fmla="*/ 329361 w 942622"/>
              <a:gd name="connsiteY599" fmla="*/ 897946 h 915759"/>
              <a:gd name="connsiteX600" fmla="*/ 332197 w 942622"/>
              <a:gd name="connsiteY600" fmla="*/ 896146 h 915759"/>
              <a:gd name="connsiteX601" fmla="*/ 339927 w 942622"/>
              <a:gd name="connsiteY601" fmla="*/ 899313 h 915759"/>
              <a:gd name="connsiteX602" fmla="*/ 352423 w 942622"/>
              <a:gd name="connsiteY602" fmla="*/ 902934 h 915759"/>
              <a:gd name="connsiteX603" fmla="*/ 353999 w 942622"/>
              <a:gd name="connsiteY603" fmla="*/ 900803 h 915759"/>
              <a:gd name="connsiteX604" fmla="*/ 381337 w 942622"/>
              <a:gd name="connsiteY604" fmla="*/ 906029 h 915759"/>
              <a:gd name="connsiteX605" fmla="*/ 407185 w 942622"/>
              <a:gd name="connsiteY605" fmla="*/ 909780 h 915759"/>
              <a:gd name="connsiteX606" fmla="*/ 407307 w 942622"/>
              <a:gd name="connsiteY606" fmla="*/ 907958 h 915759"/>
              <a:gd name="connsiteX607" fmla="*/ 423603 w 942622"/>
              <a:gd name="connsiteY607" fmla="*/ 908175 h 915759"/>
              <a:gd name="connsiteX608" fmla="*/ 422372 w 942622"/>
              <a:gd name="connsiteY608" fmla="*/ 909952 h 915759"/>
              <a:gd name="connsiteX609" fmla="*/ 437531 w 942622"/>
              <a:gd name="connsiteY609" fmla="*/ 911802 h 915759"/>
              <a:gd name="connsiteX610" fmla="*/ 426907 w 942622"/>
              <a:gd name="connsiteY610" fmla="*/ 915653 h 915759"/>
              <a:gd name="connsiteX611" fmla="*/ 448047 w 942622"/>
              <a:gd name="connsiteY611" fmla="*/ 912155 h 915759"/>
              <a:gd name="connsiteX612" fmla="*/ 447997 w 942622"/>
              <a:gd name="connsiteY612" fmla="*/ 909715 h 915759"/>
              <a:gd name="connsiteX613" fmla="*/ 454957 w 942622"/>
              <a:gd name="connsiteY613" fmla="*/ 909175 h 915759"/>
              <a:gd name="connsiteX614" fmla="*/ 460895 w 942622"/>
              <a:gd name="connsiteY614" fmla="*/ 911954 h 915759"/>
              <a:gd name="connsiteX615" fmla="*/ 487549 w 942622"/>
              <a:gd name="connsiteY615" fmla="*/ 908613 h 915759"/>
              <a:gd name="connsiteX616" fmla="*/ 502787 w 942622"/>
              <a:gd name="connsiteY616" fmla="*/ 908318 h 915759"/>
              <a:gd name="connsiteX617" fmla="*/ 519155 w 942622"/>
              <a:gd name="connsiteY617" fmla="*/ 905900 h 915759"/>
              <a:gd name="connsiteX618" fmla="*/ 547328 w 942622"/>
              <a:gd name="connsiteY618" fmla="*/ 899054 h 915759"/>
              <a:gd name="connsiteX619" fmla="*/ 553734 w 942622"/>
              <a:gd name="connsiteY619" fmla="*/ 900681 h 915759"/>
              <a:gd name="connsiteX620" fmla="*/ 568188 w 942622"/>
              <a:gd name="connsiteY620" fmla="*/ 895707 h 915759"/>
              <a:gd name="connsiteX621" fmla="*/ 565596 w 942622"/>
              <a:gd name="connsiteY621" fmla="*/ 895124 h 915759"/>
              <a:gd name="connsiteX622" fmla="*/ 573327 w 942622"/>
              <a:gd name="connsiteY622" fmla="*/ 892446 h 915759"/>
              <a:gd name="connsiteX623" fmla="*/ 576113 w 942622"/>
              <a:gd name="connsiteY623" fmla="*/ 893598 h 915759"/>
              <a:gd name="connsiteX624" fmla="*/ 594352 w 942622"/>
              <a:gd name="connsiteY624" fmla="*/ 889207 h 915759"/>
              <a:gd name="connsiteX625" fmla="*/ 591509 w 942622"/>
              <a:gd name="connsiteY625" fmla="*/ 888105 h 915759"/>
              <a:gd name="connsiteX626" fmla="*/ 605595 w 942622"/>
              <a:gd name="connsiteY626" fmla="*/ 885816 h 915759"/>
              <a:gd name="connsiteX627" fmla="*/ 599873 w 942622"/>
              <a:gd name="connsiteY627" fmla="*/ 887249 h 915759"/>
              <a:gd name="connsiteX628" fmla="*/ 602695 w 942622"/>
              <a:gd name="connsiteY628" fmla="*/ 888163 h 915759"/>
              <a:gd name="connsiteX629" fmla="*/ 638231 w 942622"/>
              <a:gd name="connsiteY629" fmla="*/ 872788 h 915759"/>
              <a:gd name="connsiteX630" fmla="*/ 642737 w 942622"/>
              <a:gd name="connsiteY630" fmla="*/ 868627 h 915759"/>
              <a:gd name="connsiteX631" fmla="*/ 655095 w 942622"/>
              <a:gd name="connsiteY631" fmla="*/ 864697 h 915759"/>
              <a:gd name="connsiteX632" fmla="*/ 659299 w 942622"/>
              <a:gd name="connsiteY632" fmla="*/ 862638 h 915759"/>
              <a:gd name="connsiteX633" fmla="*/ 674544 w 942622"/>
              <a:gd name="connsiteY633" fmla="*/ 856397 h 915759"/>
              <a:gd name="connsiteX634" fmla="*/ 670197 w 942622"/>
              <a:gd name="connsiteY634" fmla="*/ 860630 h 915759"/>
              <a:gd name="connsiteX635" fmla="*/ 678597 w 942622"/>
              <a:gd name="connsiteY635" fmla="*/ 856397 h 915759"/>
              <a:gd name="connsiteX636" fmla="*/ 680115 w 942622"/>
              <a:gd name="connsiteY636" fmla="*/ 853057 h 915759"/>
              <a:gd name="connsiteX637" fmla="*/ 685125 w 942622"/>
              <a:gd name="connsiteY637" fmla="*/ 851308 h 915759"/>
              <a:gd name="connsiteX638" fmla="*/ 677402 w 942622"/>
              <a:gd name="connsiteY638" fmla="*/ 859060 h 915759"/>
              <a:gd name="connsiteX639" fmla="*/ 695721 w 942622"/>
              <a:gd name="connsiteY639" fmla="*/ 850588 h 915759"/>
              <a:gd name="connsiteX640" fmla="*/ 697743 w 942622"/>
              <a:gd name="connsiteY640" fmla="*/ 849350 h 915759"/>
              <a:gd name="connsiteX641" fmla="*/ 693907 w 942622"/>
              <a:gd name="connsiteY641" fmla="*/ 856692 h 915759"/>
              <a:gd name="connsiteX642" fmla="*/ 711470 w 942622"/>
              <a:gd name="connsiteY642" fmla="*/ 844405 h 915759"/>
              <a:gd name="connsiteX643" fmla="*/ 726585 w 942622"/>
              <a:gd name="connsiteY643" fmla="*/ 830829 h 915759"/>
              <a:gd name="connsiteX644" fmla="*/ 727082 w 942622"/>
              <a:gd name="connsiteY644" fmla="*/ 833499 h 915759"/>
              <a:gd name="connsiteX645" fmla="*/ 733013 w 942622"/>
              <a:gd name="connsiteY645" fmla="*/ 827561 h 915759"/>
              <a:gd name="connsiteX646" fmla="*/ 735446 w 942622"/>
              <a:gd name="connsiteY646" fmla="*/ 828792 h 915759"/>
              <a:gd name="connsiteX647" fmla="*/ 741341 w 942622"/>
              <a:gd name="connsiteY647" fmla="*/ 822817 h 915759"/>
              <a:gd name="connsiteX648" fmla="*/ 732847 w 942622"/>
              <a:gd name="connsiteY648" fmla="*/ 825394 h 915759"/>
              <a:gd name="connsiteX649" fmla="*/ 748654 w 942622"/>
              <a:gd name="connsiteY649" fmla="*/ 814913 h 915759"/>
              <a:gd name="connsiteX650" fmla="*/ 742838 w 942622"/>
              <a:gd name="connsiteY650" fmla="*/ 820902 h 915759"/>
              <a:gd name="connsiteX651" fmla="*/ 748920 w 942622"/>
              <a:gd name="connsiteY651" fmla="*/ 820859 h 915759"/>
              <a:gd name="connsiteX652" fmla="*/ 748323 w 942622"/>
              <a:gd name="connsiteY652" fmla="*/ 818246 h 915759"/>
              <a:gd name="connsiteX653" fmla="*/ 767433 w 942622"/>
              <a:gd name="connsiteY653" fmla="*/ 807593 h 915759"/>
              <a:gd name="connsiteX654" fmla="*/ 763223 w 942622"/>
              <a:gd name="connsiteY654" fmla="*/ 806463 h 915759"/>
              <a:gd name="connsiteX655" fmla="*/ 768916 w 942622"/>
              <a:gd name="connsiteY655" fmla="*/ 802136 h 915759"/>
              <a:gd name="connsiteX656" fmla="*/ 770500 w 942622"/>
              <a:gd name="connsiteY656" fmla="*/ 805642 h 915759"/>
              <a:gd name="connsiteX657" fmla="*/ 772803 w 942622"/>
              <a:gd name="connsiteY657" fmla="*/ 801078 h 915759"/>
              <a:gd name="connsiteX658" fmla="*/ 780188 w 942622"/>
              <a:gd name="connsiteY658" fmla="*/ 798458 h 915759"/>
              <a:gd name="connsiteX659" fmla="*/ 785450 w 942622"/>
              <a:gd name="connsiteY659" fmla="*/ 795248 h 915759"/>
              <a:gd name="connsiteX660" fmla="*/ 790308 w 942622"/>
              <a:gd name="connsiteY660" fmla="*/ 786545 h 915759"/>
              <a:gd name="connsiteX661" fmla="*/ 792050 w 942622"/>
              <a:gd name="connsiteY661" fmla="*/ 788258 h 915759"/>
              <a:gd name="connsiteX662" fmla="*/ 798600 w 942622"/>
              <a:gd name="connsiteY662" fmla="*/ 782903 h 915759"/>
              <a:gd name="connsiteX663" fmla="*/ 800170 w 942622"/>
              <a:gd name="connsiteY663" fmla="*/ 777806 h 915759"/>
              <a:gd name="connsiteX664" fmla="*/ 802322 w 942622"/>
              <a:gd name="connsiteY664" fmla="*/ 778166 h 915759"/>
              <a:gd name="connsiteX665" fmla="*/ 815163 w 942622"/>
              <a:gd name="connsiteY665" fmla="*/ 757593 h 915759"/>
              <a:gd name="connsiteX666" fmla="*/ 821303 w 942622"/>
              <a:gd name="connsiteY666" fmla="*/ 748804 h 915759"/>
              <a:gd name="connsiteX667" fmla="*/ 819395 w 942622"/>
              <a:gd name="connsiteY667" fmla="*/ 747264 h 915759"/>
              <a:gd name="connsiteX668" fmla="*/ 826737 w 942622"/>
              <a:gd name="connsiteY668" fmla="*/ 739533 h 915759"/>
              <a:gd name="connsiteX669" fmla="*/ 827716 w 942622"/>
              <a:gd name="connsiteY669" fmla="*/ 743290 h 915759"/>
              <a:gd name="connsiteX670" fmla="*/ 831538 w 942622"/>
              <a:gd name="connsiteY670" fmla="*/ 737229 h 915759"/>
              <a:gd name="connsiteX671" fmla="*/ 827932 w 942622"/>
              <a:gd name="connsiteY671" fmla="*/ 738971 h 915759"/>
              <a:gd name="connsiteX672" fmla="*/ 831718 w 942622"/>
              <a:gd name="connsiteY672" fmla="*/ 732925 h 915759"/>
              <a:gd name="connsiteX673" fmla="*/ 833194 w 942622"/>
              <a:gd name="connsiteY673" fmla="*/ 734012 h 915759"/>
              <a:gd name="connsiteX674" fmla="*/ 847489 w 942622"/>
              <a:gd name="connsiteY674" fmla="*/ 709365 h 915759"/>
              <a:gd name="connsiteX675" fmla="*/ 851786 w 942622"/>
              <a:gd name="connsiteY675" fmla="*/ 706522 h 915759"/>
              <a:gd name="connsiteX676" fmla="*/ 849562 w 942622"/>
              <a:gd name="connsiteY676" fmla="*/ 706486 h 915759"/>
              <a:gd name="connsiteX677" fmla="*/ 854723 w 942622"/>
              <a:gd name="connsiteY677" fmla="*/ 698589 h 915759"/>
              <a:gd name="connsiteX678" fmla="*/ 861287 w 942622"/>
              <a:gd name="connsiteY678" fmla="*/ 690131 h 915759"/>
              <a:gd name="connsiteX679" fmla="*/ 859711 w 942622"/>
              <a:gd name="connsiteY679" fmla="*/ 689210 h 915759"/>
              <a:gd name="connsiteX680" fmla="*/ 862511 w 942622"/>
              <a:gd name="connsiteY680" fmla="*/ 688101 h 915759"/>
              <a:gd name="connsiteX681" fmla="*/ 863958 w 942622"/>
              <a:gd name="connsiteY681" fmla="*/ 682119 h 915759"/>
              <a:gd name="connsiteX682" fmla="*/ 868096 w 942622"/>
              <a:gd name="connsiteY682" fmla="*/ 676325 h 915759"/>
              <a:gd name="connsiteX683" fmla="*/ 866362 w 942622"/>
              <a:gd name="connsiteY683" fmla="*/ 678059 h 915759"/>
              <a:gd name="connsiteX684" fmla="*/ 871724 w 942622"/>
              <a:gd name="connsiteY684" fmla="*/ 668910 h 915759"/>
              <a:gd name="connsiteX685" fmla="*/ 870421 w 942622"/>
              <a:gd name="connsiteY685" fmla="*/ 673560 h 915759"/>
              <a:gd name="connsiteX686" fmla="*/ 874092 w 942622"/>
              <a:gd name="connsiteY686" fmla="*/ 664836 h 915759"/>
              <a:gd name="connsiteX687" fmla="*/ 881528 w 942622"/>
              <a:gd name="connsiteY687" fmla="*/ 654024 h 915759"/>
              <a:gd name="connsiteX688" fmla="*/ 877303 w 942622"/>
              <a:gd name="connsiteY688" fmla="*/ 665434 h 915759"/>
              <a:gd name="connsiteX689" fmla="*/ 872106 w 942622"/>
              <a:gd name="connsiteY689" fmla="*/ 673121 h 915759"/>
              <a:gd name="connsiteX690" fmla="*/ 869428 w 942622"/>
              <a:gd name="connsiteY690" fmla="*/ 682472 h 915759"/>
              <a:gd name="connsiteX691" fmla="*/ 870335 w 942622"/>
              <a:gd name="connsiteY691" fmla="*/ 685704 h 915759"/>
              <a:gd name="connsiteX692" fmla="*/ 871710 w 942622"/>
              <a:gd name="connsiteY692" fmla="*/ 681003 h 915759"/>
              <a:gd name="connsiteX693" fmla="*/ 875136 w 942622"/>
              <a:gd name="connsiteY693" fmla="*/ 678794 h 915759"/>
              <a:gd name="connsiteX694" fmla="*/ 873848 w 942622"/>
              <a:gd name="connsiteY694" fmla="*/ 682191 h 915759"/>
              <a:gd name="connsiteX695" fmla="*/ 879714 w 942622"/>
              <a:gd name="connsiteY695" fmla="*/ 675799 h 915759"/>
              <a:gd name="connsiteX696" fmla="*/ 883953 w 942622"/>
              <a:gd name="connsiteY696" fmla="*/ 667428 h 915759"/>
              <a:gd name="connsiteX697" fmla="*/ 890252 w 942622"/>
              <a:gd name="connsiteY697" fmla="*/ 654168 h 915759"/>
              <a:gd name="connsiteX698" fmla="*/ 889078 w 942622"/>
              <a:gd name="connsiteY698" fmla="*/ 650979 h 915759"/>
              <a:gd name="connsiteX699" fmla="*/ 904691 w 942622"/>
              <a:gd name="connsiteY699" fmla="*/ 612188 h 915759"/>
              <a:gd name="connsiteX700" fmla="*/ 902467 w 942622"/>
              <a:gd name="connsiteY700" fmla="*/ 607610 h 915759"/>
              <a:gd name="connsiteX701" fmla="*/ 906332 w 942622"/>
              <a:gd name="connsiteY701" fmla="*/ 607696 h 915759"/>
              <a:gd name="connsiteX702" fmla="*/ 916812 w 942622"/>
              <a:gd name="connsiteY702" fmla="*/ 579688 h 915759"/>
              <a:gd name="connsiteX703" fmla="*/ 919821 w 942622"/>
              <a:gd name="connsiteY703" fmla="*/ 550995 h 915759"/>
              <a:gd name="connsiteX704" fmla="*/ 914883 w 942622"/>
              <a:gd name="connsiteY704" fmla="*/ 565636 h 915759"/>
              <a:gd name="connsiteX705" fmla="*/ 920109 w 942622"/>
              <a:gd name="connsiteY705" fmla="*/ 549836 h 915759"/>
              <a:gd name="connsiteX706" fmla="*/ 922225 w 942622"/>
              <a:gd name="connsiteY706" fmla="*/ 535800 h 915759"/>
              <a:gd name="connsiteX707" fmla="*/ 928437 w 942622"/>
              <a:gd name="connsiteY707" fmla="*/ 514068 h 915759"/>
              <a:gd name="connsiteX708" fmla="*/ 929732 w 942622"/>
              <a:gd name="connsiteY708" fmla="*/ 509447 h 915759"/>
              <a:gd name="connsiteX709" fmla="*/ 932863 w 942622"/>
              <a:gd name="connsiteY709" fmla="*/ 484418 h 915759"/>
              <a:gd name="connsiteX710" fmla="*/ 932604 w 942622"/>
              <a:gd name="connsiteY710" fmla="*/ 464947 h 915759"/>
              <a:gd name="connsiteX711" fmla="*/ 934800 w 942622"/>
              <a:gd name="connsiteY711" fmla="*/ 465292 h 915759"/>
              <a:gd name="connsiteX712" fmla="*/ 933252 w 942622"/>
              <a:gd name="connsiteY712" fmla="*/ 443474 h 915759"/>
              <a:gd name="connsiteX713" fmla="*/ 933871 w 942622"/>
              <a:gd name="connsiteY713" fmla="*/ 443539 h 915759"/>
              <a:gd name="connsiteX714" fmla="*/ 932655 w 942622"/>
              <a:gd name="connsiteY714" fmla="*/ 435275 h 915759"/>
              <a:gd name="connsiteX715" fmla="*/ 932079 w 942622"/>
              <a:gd name="connsiteY715" fmla="*/ 427998 h 915759"/>
              <a:gd name="connsiteX716" fmla="*/ 934497 w 942622"/>
              <a:gd name="connsiteY716" fmla="*/ 416430 h 915759"/>
              <a:gd name="connsiteX717" fmla="*/ 935951 w 942622"/>
              <a:gd name="connsiteY717" fmla="*/ 421073 h 915759"/>
              <a:gd name="connsiteX718" fmla="*/ 937744 w 942622"/>
              <a:gd name="connsiteY718" fmla="*/ 436406 h 915759"/>
              <a:gd name="connsiteX719" fmla="*/ 935879 w 942622"/>
              <a:gd name="connsiteY719" fmla="*/ 437615 h 915759"/>
              <a:gd name="connsiteX720" fmla="*/ 938060 w 942622"/>
              <a:gd name="connsiteY720" fmla="*/ 474413 h 915759"/>
              <a:gd name="connsiteX721" fmla="*/ 938197 w 942622"/>
              <a:gd name="connsiteY721" fmla="*/ 482770 h 915759"/>
              <a:gd name="connsiteX722" fmla="*/ 933705 w 942622"/>
              <a:gd name="connsiteY722" fmla="*/ 511167 h 915759"/>
              <a:gd name="connsiteX723" fmla="*/ 932741 w 942622"/>
              <a:gd name="connsiteY723" fmla="*/ 526039 h 915759"/>
              <a:gd name="connsiteX724" fmla="*/ 932748 w 942622"/>
              <a:gd name="connsiteY724" fmla="*/ 532884 h 915759"/>
              <a:gd name="connsiteX725" fmla="*/ 932755 w 942622"/>
              <a:gd name="connsiteY725" fmla="*/ 538974 h 915759"/>
              <a:gd name="connsiteX726" fmla="*/ 935332 w 942622"/>
              <a:gd name="connsiteY726" fmla="*/ 517430 h 915759"/>
              <a:gd name="connsiteX727" fmla="*/ 935606 w 942622"/>
              <a:gd name="connsiteY727" fmla="*/ 511405 h 915759"/>
              <a:gd name="connsiteX728" fmla="*/ 937420 w 942622"/>
              <a:gd name="connsiteY728" fmla="*/ 511635 h 915759"/>
              <a:gd name="connsiteX729" fmla="*/ 942588 w 942622"/>
              <a:gd name="connsiteY729" fmla="*/ 432547 h 915759"/>
              <a:gd name="connsiteX730" fmla="*/ 770428 w 942622"/>
              <a:gd name="connsiteY730" fmla="*/ 99706 h 915759"/>
              <a:gd name="connsiteX731" fmla="*/ 774624 w 942622"/>
              <a:gd name="connsiteY731" fmla="*/ 103506 h 915759"/>
              <a:gd name="connsiteX732" fmla="*/ 770428 w 942622"/>
              <a:gd name="connsiteY732" fmla="*/ 99706 h 915759"/>
              <a:gd name="connsiteX733" fmla="*/ 265616 w 942622"/>
              <a:gd name="connsiteY733" fmla="*/ 840698 h 915759"/>
              <a:gd name="connsiteX734" fmla="*/ 271317 w 942622"/>
              <a:gd name="connsiteY734" fmla="*/ 841324 h 915759"/>
              <a:gd name="connsiteX735" fmla="*/ 265616 w 942622"/>
              <a:gd name="connsiteY735" fmla="*/ 840698 h 915759"/>
              <a:gd name="connsiteX736" fmla="*/ 300504 w 942622"/>
              <a:gd name="connsiteY736" fmla="*/ 861169 h 915759"/>
              <a:gd name="connsiteX737" fmla="*/ 308062 w 942622"/>
              <a:gd name="connsiteY737" fmla="*/ 863171 h 915759"/>
              <a:gd name="connsiteX738" fmla="*/ 300504 w 942622"/>
              <a:gd name="connsiteY738" fmla="*/ 861169 h 915759"/>
              <a:gd name="connsiteX739" fmla="*/ 309242 w 942622"/>
              <a:gd name="connsiteY739" fmla="*/ 851949 h 915759"/>
              <a:gd name="connsiteX740" fmla="*/ 315569 w 942622"/>
              <a:gd name="connsiteY740" fmla="*/ 853511 h 915759"/>
              <a:gd name="connsiteX741" fmla="*/ 309242 w 942622"/>
              <a:gd name="connsiteY741" fmla="*/ 851949 h 915759"/>
              <a:gd name="connsiteX742" fmla="*/ 384655 w 942622"/>
              <a:gd name="connsiteY742" fmla="*/ 882894 h 915759"/>
              <a:gd name="connsiteX743" fmla="*/ 389139 w 942622"/>
              <a:gd name="connsiteY743" fmla="*/ 882916 h 915759"/>
              <a:gd name="connsiteX744" fmla="*/ 390032 w 942622"/>
              <a:gd name="connsiteY744" fmla="*/ 884895 h 915759"/>
              <a:gd name="connsiteX745" fmla="*/ 384655 w 942622"/>
              <a:gd name="connsiteY745" fmla="*/ 882894 h 915759"/>
              <a:gd name="connsiteX746" fmla="*/ 419918 w 942622"/>
              <a:gd name="connsiteY746" fmla="*/ 889689 h 915759"/>
              <a:gd name="connsiteX747" fmla="*/ 422250 w 942622"/>
              <a:gd name="connsiteY747" fmla="*/ 887357 h 915759"/>
              <a:gd name="connsiteX748" fmla="*/ 401534 w 942622"/>
              <a:gd name="connsiteY748" fmla="*/ 881548 h 915759"/>
              <a:gd name="connsiteX749" fmla="*/ 418111 w 942622"/>
              <a:gd name="connsiteY749" fmla="*/ 881051 h 915759"/>
              <a:gd name="connsiteX750" fmla="*/ 422415 w 942622"/>
              <a:gd name="connsiteY750" fmla="*/ 883096 h 915759"/>
              <a:gd name="connsiteX751" fmla="*/ 416887 w 942622"/>
              <a:gd name="connsiteY751" fmla="*/ 883441 h 915759"/>
              <a:gd name="connsiteX752" fmla="*/ 425582 w 942622"/>
              <a:gd name="connsiteY752" fmla="*/ 887522 h 915759"/>
              <a:gd name="connsiteX753" fmla="*/ 419918 w 942622"/>
              <a:gd name="connsiteY753" fmla="*/ 889689 h 915759"/>
              <a:gd name="connsiteX754" fmla="*/ 896571 w 942622"/>
              <a:gd name="connsiteY754" fmla="*/ 551657 h 915759"/>
              <a:gd name="connsiteX755" fmla="*/ 895787 w 942622"/>
              <a:gd name="connsiteY755" fmla="*/ 557287 h 915759"/>
              <a:gd name="connsiteX756" fmla="*/ 894902 w 942622"/>
              <a:gd name="connsiteY756" fmla="*/ 555228 h 915759"/>
              <a:gd name="connsiteX757" fmla="*/ 896147 w 942622"/>
              <a:gd name="connsiteY757" fmla="*/ 552284 h 915759"/>
              <a:gd name="connsiteX758" fmla="*/ 896571 w 942622"/>
              <a:gd name="connsiteY758" fmla="*/ 551657 h 915759"/>
              <a:gd name="connsiteX759" fmla="*/ 886739 w 942622"/>
              <a:gd name="connsiteY759" fmla="*/ 630500 h 915759"/>
              <a:gd name="connsiteX760" fmla="*/ 882780 w 942622"/>
              <a:gd name="connsiteY760" fmla="*/ 638987 h 915759"/>
              <a:gd name="connsiteX761" fmla="*/ 881470 w 942622"/>
              <a:gd name="connsiteY761" fmla="*/ 634610 h 915759"/>
              <a:gd name="connsiteX762" fmla="*/ 886739 w 942622"/>
              <a:gd name="connsiteY762" fmla="*/ 630500 h 915759"/>
              <a:gd name="connsiteX763" fmla="*/ 591480 w 942622"/>
              <a:gd name="connsiteY763" fmla="*/ 856627 h 915759"/>
              <a:gd name="connsiteX764" fmla="*/ 583404 w 942622"/>
              <a:gd name="connsiteY764" fmla="*/ 860032 h 915759"/>
              <a:gd name="connsiteX765" fmla="*/ 591480 w 942622"/>
              <a:gd name="connsiteY765" fmla="*/ 856627 h 915759"/>
              <a:gd name="connsiteX766" fmla="*/ 534408 w 942622"/>
              <a:gd name="connsiteY766" fmla="*/ 882145 h 915759"/>
              <a:gd name="connsiteX767" fmla="*/ 518436 w 942622"/>
              <a:gd name="connsiteY767" fmla="*/ 881670 h 915759"/>
              <a:gd name="connsiteX768" fmla="*/ 534624 w 942622"/>
              <a:gd name="connsiteY768" fmla="*/ 877769 h 915759"/>
              <a:gd name="connsiteX769" fmla="*/ 534408 w 942622"/>
              <a:gd name="connsiteY769" fmla="*/ 882145 h 915759"/>
              <a:gd name="connsiteX770" fmla="*/ 500621 w 942622"/>
              <a:gd name="connsiteY770" fmla="*/ 882556 h 915759"/>
              <a:gd name="connsiteX771" fmla="*/ 496158 w 942622"/>
              <a:gd name="connsiteY771" fmla="*/ 882376 h 915759"/>
              <a:gd name="connsiteX772" fmla="*/ 499217 w 942622"/>
              <a:gd name="connsiteY772" fmla="*/ 880303 h 915759"/>
              <a:gd name="connsiteX773" fmla="*/ 500621 w 942622"/>
              <a:gd name="connsiteY773" fmla="*/ 882556 h 915759"/>
              <a:gd name="connsiteX774" fmla="*/ 513944 w 942622"/>
              <a:gd name="connsiteY774" fmla="*/ 881764 h 915759"/>
              <a:gd name="connsiteX775" fmla="*/ 510028 w 942622"/>
              <a:gd name="connsiteY775" fmla="*/ 885457 h 915759"/>
              <a:gd name="connsiteX776" fmla="*/ 499764 w 942622"/>
              <a:gd name="connsiteY776" fmla="*/ 884528 h 915759"/>
              <a:gd name="connsiteX777" fmla="*/ 513944 w 942622"/>
              <a:gd name="connsiteY777" fmla="*/ 881764 h 915759"/>
              <a:gd name="connsiteX778" fmla="*/ 505724 w 942622"/>
              <a:gd name="connsiteY778" fmla="*/ 873047 h 915759"/>
              <a:gd name="connsiteX779" fmla="*/ 493171 w 942622"/>
              <a:gd name="connsiteY779" fmla="*/ 875854 h 915759"/>
              <a:gd name="connsiteX780" fmla="*/ 502024 w 942622"/>
              <a:gd name="connsiteY780" fmla="*/ 870045 h 915759"/>
              <a:gd name="connsiteX781" fmla="*/ 519127 w 942622"/>
              <a:gd name="connsiteY781" fmla="*/ 866727 h 915759"/>
              <a:gd name="connsiteX782" fmla="*/ 518911 w 942622"/>
              <a:gd name="connsiteY782" fmla="*/ 871708 h 915759"/>
              <a:gd name="connsiteX783" fmla="*/ 519767 w 942622"/>
              <a:gd name="connsiteY783" fmla="*/ 870340 h 915759"/>
              <a:gd name="connsiteX784" fmla="*/ 505724 w 942622"/>
              <a:gd name="connsiteY784" fmla="*/ 873047 h 915759"/>
              <a:gd name="connsiteX785" fmla="*/ 495122 w 942622"/>
              <a:gd name="connsiteY785" fmla="*/ 883060 h 915759"/>
              <a:gd name="connsiteX786" fmla="*/ 472938 w 942622"/>
              <a:gd name="connsiteY786" fmla="*/ 882023 h 915759"/>
              <a:gd name="connsiteX787" fmla="*/ 495122 w 942622"/>
              <a:gd name="connsiteY787" fmla="*/ 883060 h 915759"/>
              <a:gd name="connsiteX788" fmla="*/ 525022 w 942622"/>
              <a:gd name="connsiteY788" fmla="*/ 868864 h 915759"/>
              <a:gd name="connsiteX789" fmla="*/ 528923 w 942622"/>
              <a:gd name="connsiteY789" fmla="*/ 866359 h 915759"/>
              <a:gd name="connsiteX790" fmla="*/ 525022 w 942622"/>
              <a:gd name="connsiteY790" fmla="*/ 868864 h 915759"/>
              <a:gd name="connsiteX791" fmla="*/ 533119 w 942622"/>
              <a:gd name="connsiteY791" fmla="*/ 850365 h 915759"/>
              <a:gd name="connsiteX792" fmla="*/ 512454 w 942622"/>
              <a:gd name="connsiteY792" fmla="*/ 852971 h 915759"/>
              <a:gd name="connsiteX793" fmla="*/ 515952 w 942622"/>
              <a:gd name="connsiteY793" fmla="*/ 854878 h 915759"/>
              <a:gd name="connsiteX794" fmla="*/ 509762 w 942622"/>
              <a:gd name="connsiteY794" fmla="*/ 855864 h 915759"/>
              <a:gd name="connsiteX795" fmla="*/ 510403 w 942622"/>
              <a:gd name="connsiteY795" fmla="*/ 853295 h 915759"/>
              <a:gd name="connsiteX796" fmla="*/ 503133 w 942622"/>
              <a:gd name="connsiteY796" fmla="*/ 853806 h 915759"/>
              <a:gd name="connsiteX797" fmla="*/ 524468 w 942622"/>
              <a:gd name="connsiteY797" fmla="*/ 847399 h 915759"/>
              <a:gd name="connsiteX798" fmla="*/ 537172 w 942622"/>
              <a:gd name="connsiteY798" fmla="*/ 846039 h 915759"/>
              <a:gd name="connsiteX799" fmla="*/ 551539 w 942622"/>
              <a:gd name="connsiteY799" fmla="*/ 842742 h 915759"/>
              <a:gd name="connsiteX800" fmla="*/ 553022 w 942622"/>
              <a:gd name="connsiteY800" fmla="*/ 844239 h 915759"/>
              <a:gd name="connsiteX801" fmla="*/ 543873 w 942622"/>
              <a:gd name="connsiteY801" fmla="*/ 847925 h 915759"/>
              <a:gd name="connsiteX802" fmla="*/ 538640 w 942622"/>
              <a:gd name="connsiteY802" fmla="*/ 849443 h 915759"/>
              <a:gd name="connsiteX803" fmla="*/ 533119 w 942622"/>
              <a:gd name="connsiteY803" fmla="*/ 850365 h 915759"/>
              <a:gd name="connsiteX804" fmla="*/ 288347 w 942622"/>
              <a:gd name="connsiteY804" fmla="*/ 777842 h 915759"/>
              <a:gd name="connsiteX805" fmla="*/ 289686 w 942622"/>
              <a:gd name="connsiteY805" fmla="*/ 778029 h 915759"/>
              <a:gd name="connsiteX806" fmla="*/ 289693 w 942622"/>
              <a:gd name="connsiteY806" fmla="*/ 778037 h 915759"/>
              <a:gd name="connsiteX807" fmla="*/ 289563 w 942622"/>
              <a:gd name="connsiteY807" fmla="*/ 778476 h 915759"/>
              <a:gd name="connsiteX808" fmla="*/ 287195 w 942622"/>
              <a:gd name="connsiteY808" fmla="*/ 777857 h 915759"/>
              <a:gd name="connsiteX809" fmla="*/ 288347 w 942622"/>
              <a:gd name="connsiteY809" fmla="*/ 777842 h 915759"/>
              <a:gd name="connsiteX810" fmla="*/ 230490 w 942622"/>
              <a:gd name="connsiteY810" fmla="*/ 753310 h 915759"/>
              <a:gd name="connsiteX811" fmla="*/ 229540 w 942622"/>
              <a:gd name="connsiteY811" fmla="*/ 754160 h 915759"/>
              <a:gd name="connsiteX812" fmla="*/ 228669 w 942622"/>
              <a:gd name="connsiteY812" fmla="*/ 753721 h 915759"/>
              <a:gd name="connsiteX813" fmla="*/ 229137 w 942622"/>
              <a:gd name="connsiteY813" fmla="*/ 753058 h 915759"/>
              <a:gd name="connsiteX814" fmla="*/ 229605 w 942622"/>
              <a:gd name="connsiteY814" fmla="*/ 752396 h 915759"/>
              <a:gd name="connsiteX815" fmla="*/ 229605 w 942622"/>
              <a:gd name="connsiteY815" fmla="*/ 752396 h 915759"/>
              <a:gd name="connsiteX816" fmla="*/ 229605 w 942622"/>
              <a:gd name="connsiteY816" fmla="*/ 752396 h 915759"/>
              <a:gd name="connsiteX817" fmla="*/ 230490 w 942622"/>
              <a:gd name="connsiteY817" fmla="*/ 753310 h 915759"/>
              <a:gd name="connsiteX818" fmla="*/ 414764 w 942622"/>
              <a:gd name="connsiteY818" fmla="*/ 80774 h 915759"/>
              <a:gd name="connsiteX819" fmla="*/ 410848 w 942622"/>
              <a:gd name="connsiteY819" fmla="*/ 82149 h 915759"/>
              <a:gd name="connsiteX820" fmla="*/ 410013 w 942622"/>
              <a:gd name="connsiteY820" fmla="*/ 82163 h 915759"/>
              <a:gd name="connsiteX821" fmla="*/ 406666 w 942622"/>
              <a:gd name="connsiteY821" fmla="*/ 82207 h 915759"/>
              <a:gd name="connsiteX822" fmla="*/ 414764 w 942622"/>
              <a:gd name="connsiteY822" fmla="*/ 80774 h 915759"/>
              <a:gd name="connsiteX823" fmla="*/ 916567 w 942622"/>
              <a:gd name="connsiteY823" fmla="*/ 321852 h 915759"/>
              <a:gd name="connsiteX824" fmla="*/ 916020 w 942622"/>
              <a:gd name="connsiteY824" fmla="*/ 326732 h 915759"/>
              <a:gd name="connsiteX825" fmla="*/ 913911 w 942622"/>
              <a:gd name="connsiteY825" fmla="*/ 316907 h 915759"/>
              <a:gd name="connsiteX826" fmla="*/ 914185 w 942622"/>
              <a:gd name="connsiteY826" fmla="*/ 315215 h 915759"/>
              <a:gd name="connsiteX827" fmla="*/ 916567 w 942622"/>
              <a:gd name="connsiteY827" fmla="*/ 321852 h 915759"/>
              <a:gd name="connsiteX828" fmla="*/ 918036 w 942622"/>
              <a:gd name="connsiteY828" fmla="*/ 327546 h 915759"/>
              <a:gd name="connsiteX829" fmla="*/ 919058 w 942622"/>
              <a:gd name="connsiteY829" fmla="*/ 332491 h 915759"/>
              <a:gd name="connsiteX830" fmla="*/ 918647 w 942622"/>
              <a:gd name="connsiteY830" fmla="*/ 332318 h 915759"/>
              <a:gd name="connsiteX831" fmla="*/ 917539 w 942622"/>
              <a:gd name="connsiteY831" fmla="*/ 330620 h 915759"/>
              <a:gd name="connsiteX832" fmla="*/ 918036 w 942622"/>
              <a:gd name="connsiteY832" fmla="*/ 327546 h 915759"/>
              <a:gd name="connsiteX833" fmla="*/ 914113 w 942622"/>
              <a:gd name="connsiteY833" fmla="*/ 479955 h 915759"/>
              <a:gd name="connsiteX834" fmla="*/ 913429 w 942622"/>
              <a:gd name="connsiteY834" fmla="*/ 476824 h 915759"/>
              <a:gd name="connsiteX835" fmla="*/ 914588 w 942622"/>
              <a:gd name="connsiteY835" fmla="*/ 469770 h 915759"/>
              <a:gd name="connsiteX836" fmla="*/ 915761 w 942622"/>
              <a:gd name="connsiteY836" fmla="*/ 472095 h 915759"/>
              <a:gd name="connsiteX837" fmla="*/ 915358 w 942622"/>
              <a:gd name="connsiteY837" fmla="*/ 468006 h 915759"/>
              <a:gd name="connsiteX838" fmla="*/ 915603 w 942622"/>
              <a:gd name="connsiteY838" fmla="*/ 467473 h 915759"/>
              <a:gd name="connsiteX839" fmla="*/ 915358 w 942622"/>
              <a:gd name="connsiteY839" fmla="*/ 466480 h 915759"/>
              <a:gd name="connsiteX840" fmla="*/ 916092 w 942622"/>
              <a:gd name="connsiteY840" fmla="*/ 465285 h 915759"/>
              <a:gd name="connsiteX841" fmla="*/ 917042 w 942622"/>
              <a:gd name="connsiteY841" fmla="*/ 471015 h 915759"/>
              <a:gd name="connsiteX842" fmla="*/ 914113 w 942622"/>
              <a:gd name="connsiteY842" fmla="*/ 479955 h 915759"/>
              <a:gd name="connsiteX843" fmla="*/ 535869 w 942622"/>
              <a:gd name="connsiteY843" fmla="*/ 86957 h 915759"/>
              <a:gd name="connsiteX844" fmla="*/ 534545 w 942622"/>
              <a:gd name="connsiteY844" fmla="*/ 86626 h 915759"/>
              <a:gd name="connsiteX845" fmla="*/ 535955 w 942622"/>
              <a:gd name="connsiteY845" fmla="*/ 86281 h 915759"/>
              <a:gd name="connsiteX846" fmla="*/ 535869 w 942622"/>
              <a:gd name="connsiteY846" fmla="*/ 86957 h 915759"/>
              <a:gd name="connsiteX847" fmla="*/ 829249 w 942622"/>
              <a:gd name="connsiteY847" fmla="*/ 203217 h 915759"/>
              <a:gd name="connsiteX848" fmla="*/ 825650 w 942622"/>
              <a:gd name="connsiteY848" fmla="*/ 200273 h 915759"/>
              <a:gd name="connsiteX849" fmla="*/ 825650 w 942622"/>
              <a:gd name="connsiteY849" fmla="*/ 200158 h 915759"/>
              <a:gd name="connsiteX850" fmla="*/ 829249 w 942622"/>
              <a:gd name="connsiteY850" fmla="*/ 203217 h 915759"/>
              <a:gd name="connsiteX851" fmla="*/ 912968 w 942622"/>
              <a:gd name="connsiteY851" fmla="*/ 444756 h 915759"/>
              <a:gd name="connsiteX852" fmla="*/ 912522 w 942622"/>
              <a:gd name="connsiteY852" fmla="*/ 439242 h 915759"/>
              <a:gd name="connsiteX853" fmla="*/ 912695 w 942622"/>
              <a:gd name="connsiteY853" fmla="*/ 438781 h 915759"/>
              <a:gd name="connsiteX854" fmla="*/ 915531 w 942622"/>
              <a:gd name="connsiteY854" fmla="*/ 435096 h 915759"/>
              <a:gd name="connsiteX855" fmla="*/ 915581 w 942622"/>
              <a:gd name="connsiteY855" fmla="*/ 440753 h 915759"/>
              <a:gd name="connsiteX856" fmla="*/ 916625 w 942622"/>
              <a:gd name="connsiteY856" fmla="*/ 452796 h 915759"/>
              <a:gd name="connsiteX857" fmla="*/ 914696 w 942622"/>
              <a:gd name="connsiteY857" fmla="*/ 455042 h 915759"/>
              <a:gd name="connsiteX858" fmla="*/ 917093 w 942622"/>
              <a:gd name="connsiteY858" fmla="*/ 456215 h 915759"/>
              <a:gd name="connsiteX859" fmla="*/ 914854 w 942622"/>
              <a:gd name="connsiteY859" fmla="*/ 464493 h 915759"/>
              <a:gd name="connsiteX860" fmla="*/ 912968 w 942622"/>
              <a:gd name="connsiteY860" fmla="*/ 444756 h 915759"/>
              <a:gd name="connsiteX861" fmla="*/ 915221 w 942622"/>
              <a:gd name="connsiteY861" fmla="*/ 428610 h 915759"/>
              <a:gd name="connsiteX862" fmla="*/ 915272 w 942622"/>
              <a:gd name="connsiteY862" fmla="*/ 429538 h 915759"/>
              <a:gd name="connsiteX863" fmla="*/ 915221 w 942622"/>
              <a:gd name="connsiteY863" fmla="*/ 428610 h 915759"/>
              <a:gd name="connsiteX864" fmla="*/ 855457 w 942622"/>
              <a:gd name="connsiteY864" fmla="*/ 231643 h 915759"/>
              <a:gd name="connsiteX865" fmla="*/ 856097 w 942622"/>
              <a:gd name="connsiteY865" fmla="*/ 226835 h 915759"/>
              <a:gd name="connsiteX866" fmla="*/ 856572 w 942622"/>
              <a:gd name="connsiteY866" fmla="*/ 226691 h 915759"/>
              <a:gd name="connsiteX867" fmla="*/ 862223 w 942622"/>
              <a:gd name="connsiteY867" fmla="*/ 235120 h 915759"/>
              <a:gd name="connsiteX868" fmla="*/ 855457 w 942622"/>
              <a:gd name="connsiteY868" fmla="*/ 231643 h 915759"/>
              <a:gd name="connsiteX869" fmla="*/ 853441 w 942622"/>
              <a:gd name="connsiteY869" fmla="*/ 223235 h 915759"/>
              <a:gd name="connsiteX870" fmla="*/ 849238 w 942622"/>
              <a:gd name="connsiteY870" fmla="*/ 219197 h 915759"/>
              <a:gd name="connsiteX871" fmla="*/ 853441 w 942622"/>
              <a:gd name="connsiteY871" fmla="*/ 223235 h 915759"/>
              <a:gd name="connsiteX872" fmla="*/ 913364 w 942622"/>
              <a:gd name="connsiteY872" fmla="*/ 477861 h 915759"/>
              <a:gd name="connsiteX873" fmla="*/ 913235 w 942622"/>
              <a:gd name="connsiteY873" fmla="*/ 482273 h 915759"/>
              <a:gd name="connsiteX874" fmla="*/ 913364 w 942622"/>
              <a:gd name="connsiteY874" fmla="*/ 477861 h 915759"/>
              <a:gd name="connsiteX875" fmla="*/ 926975 w 942622"/>
              <a:gd name="connsiteY875" fmla="*/ 371988 h 915759"/>
              <a:gd name="connsiteX876" fmla="*/ 928185 w 942622"/>
              <a:gd name="connsiteY876" fmla="*/ 369325 h 915759"/>
              <a:gd name="connsiteX877" fmla="*/ 927199 w 942622"/>
              <a:gd name="connsiteY877" fmla="*/ 373536 h 915759"/>
              <a:gd name="connsiteX878" fmla="*/ 926975 w 942622"/>
              <a:gd name="connsiteY878" fmla="*/ 371988 h 915759"/>
              <a:gd name="connsiteX879" fmla="*/ 925565 w 942622"/>
              <a:gd name="connsiteY879" fmla="*/ 360687 h 915759"/>
              <a:gd name="connsiteX880" fmla="*/ 925608 w 942622"/>
              <a:gd name="connsiteY880" fmla="*/ 359506 h 915759"/>
              <a:gd name="connsiteX881" fmla="*/ 926774 w 942622"/>
              <a:gd name="connsiteY881" fmla="*/ 361795 h 915759"/>
              <a:gd name="connsiteX882" fmla="*/ 925565 w 942622"/>
              <a:gd name="connsiteY882" fmla="*/ 360687 h 915759"/>
              <a:gd name="connsiteX883" fmla="*/ 921894 w 942622"/>
              <a:gd name="connsiteY883" fmla="*/ 348284 h 915759"/>
              <a:gd name="connsiteX884" fmla="*/ 923657 w 942622"/>
              <a:gd name="connsiteY884" fmla="*/ 355108 h 915759"/>
              <a:gd name="connsiteX885" fmla="*/ 922599 w 942622"/>
              <a:gd name="connsiteY885" fmla="*/ 357188 h 915759"/>
              <a:gd name="connsiteX886" fmla="*/ 921131 w 942622"/>
              <a:gd name="connsiteY886" fmla="*/ 355231 h 915759"/>
              <a:gd name="connsiteX887" fmla="*/ 920828 w 942622"/>
              <a:gd name="connsiteY887" fmla="*/ 353956 h 915759"/>
              <a:gd name="connsiteX888" fmla="*/ 918964 w 942622"/>
              <a:gd name="connsiteY888" fmla="*/ 352020 h 915759"/>
              <a:gd name="connsiteX889" fmla="*/ 918115 w 942622"/>
              <a:gd name="connsiteY889" fmla="*/ 350472 h 915759"/>
              <a:gd name="connsiteX890" fmla="*/ 920569 w 942622"/>
              <a:gd name="connsiteY890" fmla="*/ 347773 h 915759"/>
              <a:gd name="connsiteX891" fmla="*/ 921728 w 942622"/>
              <a:gd name="connsiteY891" fmla="*/ 348032 h 915759"/>
              <a:gd name="connsiteX892" fmla="*/ 921894 w 942622"/>
              <a:gd name="connsiteY892" fmla="*/ 348284 h 915759"/>
              <a:gd name="connsiteX893" fmla="*/ 913350 w 942622"/>
              <a:gd name="connsiteY893" fmla="*/ 315402 h 915759"/>
              <a:gd name="connsiteX894" fmla="*/ 913227 w 942622"/>
              <a:gd name="connsiteY894" fmla="*/ 315071 h 915759"/>
              <a:gd name="connsiteX895" fmla="*/ 913083 w 942622"/>
              <a:gd name="connsiteY895" fmla="*/ 313804 h 915759"/>
              <a:gd name="connsiteX896" fmla="*/ 913350 w 942622"/>
              <a:gd name="connsiteY896" fmla="*/ 315402 h 915759"/>
              <a:gd name="connsiteX897" fmla="*/ 421739 w 942622"/>
              <a:gd name="connsiteY897" fmla="*/ 82228 h 915759"/>
              <a:gd name="connsiteX898" fmla="*/ 419889 w 942622"/>
              <a:gd name="connsiteY898" fmla="*/ 81703 h 915759"/>
              <a:gd name="connsiteX899" fmla="*/ 421739 w 942622"/>
              <a:gd name="connsiteY899" fmla="*/ 82228 h 915759"/>
              <a:gd name="connsiteX900" fmla="*/ 567929 w 942622"/>
              <a:gd name="connsiteY900" fmla="*/ 857945 h 915759"/>
              <a:gd name="connsiteX901" fmla="*/ 561825 w 942622"/>
              <a:gd name="connsiteY901" fmla="*/ 860212 h 915759"/>
              <a:gd name="connsiteX902" fmla="*/ 567929 w 942622"/>
              <a:gd name="connsiteY902" fmla="*/ 857945 h 915759"/>
              <a:gd name="connsiteX903" fmla="*/ 803790 w 942622"/>
              <a:gd name="connsiteY903" fmla="*/ 744874 h 915759"/>
              <a:gd name="connsiteX904" fmla="*/ 798125 w 942622"/>
              <a:gd name="connsiteY904" fmla="*/ 752137 h 915759"/>
              <a:gd name="connsiteX905" fmla="*/ 795520 w 942622"/>
              <a:gd name="connsiteY905" fmla="*/ 751381 h 915759"/>
              <a:gd name="connsiteX906" fmla="*/ 803790 w 942622"/>
              <a:gd name="connsiteY906" fmla="*/ 744874 h 915759"/>
              <a:gd name="connsiteX907" fmla="*/ 809390 w 942622"/>
              <a:gd name="connsiteY907" fmla="*/ 737604 h 915759"/>
              <a:gd name="connsiteX908" fmla="*/ 811571 w 942622"/>
              <a:gd name="connsiteY908" fmla="*/ 737899 h 915759"/>
              <a:gd name="connsiteX909" fmla="*/ 806713 w 942622"/>
              <a:gd name="connsiteY909" fmla="*/ 744334 h 915759"/>
              <a:gd name="connsiteX910" fmla="*/ 809390 w 942622"/>
              <a:gd name="connsiteY910" fmla="*/ 737604 h 915759"/>
              <a:gd name="connsiteX911" fmla="*/ 898486 w 942622"/>
              <a:gd name="connsiteY911" fmla="*/ 546072 h 915759"/>
              <a:gd name="connsiteX912" fmla="*/ 899127 w 942622"/>
              <a:gd name="connsiteY912" fmla="*/ 546446 h 915759"/>
              <a:gd name="connsiteX913" fmla="*/ 897781 w 942622"/>
              <a:gd name="connsiteY913" fmla="*/ 548001 h 915759"/>
              <a:gd name="connsiteX914" fmla="*/ 898486 w 942622"/>
              <a:gd name="connsiteY914" fmla="*/ 546072 h 915759"/>
              <a:gd name="connsiteX915" fmla="*/ 911745 w 942622"/>
              <a:gd name="connsiteY915" fmla="*/ 500362 h 915759"/>
              <a:gd name="connsiteX916" fmla="*/ 911435 w 942622"/>
              <a:gd name="connsiteY916" fmla="*/ 497771 h 915759"/>
              <a:gd name="connsiteX917" fmla="*/ 912529 w 942622"/>
              <a:gd name="connsiteY917" fmla="*/ 496950 h 915759"/>
              <a:gd name="connsiteX918" fmla="*/ 911745 w 942622"/>
              <a:gd name="connsiteY918" fmla="*/ 500362 h 915759"/>
              <a:gd name="connsiteX919" fmla="*/ 913954 w 942622"/>
              <a:gd name="connsiteY919" fmla="*/ 492955 h 915759"/>
              <a:gd name="connsiteX920" fmla="*/ 913400 w 942622"/>
              <a:gd name="connsiteY920" fmla="*/ 487636 h 915759"/>
              <a:gd name="connsiteX921" fmla="*/ 915164 w 942622"/>
              <a:gd name="connsiteY921" fmla="*/ 482309 h 915759"/>
              <a:gd name="connsiteX922" fmla="*/ 914581 w 942622"/>
              <a:gd name="connsiteY922" fmla="*/ 492833 h 915759"/>
              <a:gd name="connsiteX923" fmla="*/ 913954 w 942622"/>
              <a:gd name="connsiteY923" fmla="*/ 492955 h 915759"/>
              <a:gd name="connsiteX924" fmla="*/ 928516 w 942622"/>
              <a:gd name="connsiteY924" fmla="*/ 393093 h 915759"/>
              <a:gd name="connsiteX925" fmla="*/ 928775 w 942622"/>
              <a:gd name="connsiteY925" fmla="*/ 383995 h 915759"/>
              <a:gd name="connsiteX926" fmla="*/ 928984 w 942622"/>
              <a:gd name="connsiteY926" fmla="*/ 396297 h 915759"/>
              <a:gd name="connsiteX927" fmla="*/ 928516 w 942622"/>
              <a:gd name="connsiteY927" fmla="*/ 393093 h 915759"/>
              <a:gd name="connsiteX928" fmla="*/ 927566 w 942622"/>
              <a:gd name="connsiteY928" fmla="*/ 375861 h 915759"/>
              <a:gd name="connsiteX929" fmla="*/ 929811 w 942622"/>
              <a:gd name="connsiteY929" fmla="*/ 382663 h 915759"/>
              <a:gd name="connsiteX930" fmla="*/ 927566 w 942622"/>
              <a:gd name="connsiteY930" fmla="*/ 375861 h 915759"/>
              <a:gd name="connsiteX931" fmla="*/ 918914 w 942622"/>
              <a:gd name="connsiteY931" fmla="*/ 318764 h 915759"/>
              <a:gd name="connsiteX932" fmla="*/ 916560 w 942622"/>
              <a:gd name="connsiteY932" fmla="*/ 319419 h 915759"/>
              <a:gd name="connsiteX933" fmla="*/ 915048 w 942622"/>
              <a:gd name="connsiteY933" fmla="*/ 313732 h 915759"/>
              <a:gd name="connsiteX934" fmla="*/ 917114 w 942622"/>
              <a:gd name="connsiteY934" fmla="*/ 314359 h 915759"/>
              <a:gd name="connsiteX935" fmla="*/ 915617 w 942622"/>
              <a:gd name="connsiteY935" fmla="*/ 310860 h 915759"/>
              <a:gd name="connsiteX936" fmla="*/ 916747 w 942622"/>
              <a:gd name="connsiteY936" fmla="*/ 309759 h 915759"/>
              <a:gd name="connsiteX937" fmla="*/ 918914 w 942622"/>
              <a:gd name="connsiteY937" fmla="*/ 318764 h 915759"/>
              <a:gd name="connsiteX938" fmla="*/ 914264 w 942622"/>
              <a:gd name="connsiteY938" fmla="*/ 299185 h 915759"/>
              <a:gd name="connsiteX939" fmla="*/ 912587 w 942622"/>
              <a:gd name="connsiteY939" fmla="*/ 295391 h 915759"/>
              <a:gd name="connsiteX940" fmla="*/ 912774 w 942622"/>
              <a:gd name="connsiteY940" fmla="*/ 295391 h 915759"/>
              <a:gd name="connsiteX941" fmla="*/ 914199 w 942622"/>
              <a:gd name="connsiteY941" fmla="*/ 294347 h 915759"/>
              <a:gd name="connsiteX942" fmla="*/ 914264 w 942622"/>
              <a:gd name="connsiteY942" fmla="*/ 299185 h 915759"/>
              <a:gd name="connsiteX943" fmla="*/ 904360 w 942622"/>
              <a:gd name="connsiteY943" fmla="*/ 287855 h 915759"/>
              <a:gd name="connsiteX944" fmla="*/ 905432 w 942622"/>
              <a:gd name="connsiteY944" fmla="*/ 287977 h 915759"/>
              <a:gd name="connsiteX945" fmla="*/ 909405 w 942622"/>
              <a:gd name="connsiteY945" fmla="*/ 293635 h 915759"/>
              <a:gd name="connsiteX946" fmla="*/ 911809 w 942622"/>
              <a:gd name="connsiteY946" fmla="*/ 295391 h 915759"/>
              <a:gd name="connsiteX947" fmla="*/ 912205 w 942622"/>
              <a:gd name="connsiteY947" fmla="*/ 298616 h 915759"/>
              <a:gd name="connsiteX948" fmla="*/ 911349 w 942622"/>
              <a:gd name="connsiteY948" fmla="*/ 300120 h 915759"/>
              <a:gd name="connsiteX949" fmla="*/ 910456 w 942622"/>
              <a:gd name="connsiteY949" fmla="*/ 299185 h 915759"/>
              <a:gd name="connsiteX950" fmla="*/ 910874 w 942622"/>
              <a:gd name="connsiteY950" fmla="*/ 301380 h 915759"/>
              <a:gd name="connsiteX951" fmla="*/ 905065 w 942622"/>
              <a:gd name="connsiteY951" fmla="*/ 301063 h 915759"/>
              <a:gd name="connsiteX952" fmla="*/ 903733 w 942622"/>
              <a:gd name="connsiteY952" fmla="*/ 298918 h 915759"/>
              <a:gd name="connsiteX953" fmla="*/ 905497 w 942622"/>
              <a:gd name="connsiteY953" fmla="*/ 294009 h 915759"/>
              <a:gd name="connsiteX954" fmla="*/ 903546 w 942622"/>
              <a:gd name="connsiteY954" fmla="*/ 288970 h 915759"/>
              <a:gd name="connsiteX955" fmla="*/ 904360 w 942622"/>
              <a:gd name="connsiteY955" fmla="*/ 287855 h 915759"/>
              <a:gd name="connsiteX956" fmla="*/ 883838 w 942622"/>
              <a:gd name="connsiteY956" fmla="*/ 249747 h 915759"/>
              <a:gd name="connsiteX957" fmla="*/ 881679 w 942622"/>
              <a:gd name="connsiteY957" fmla="*/ 249473 h 915759"/>
              <a:gd name="connsiteX958" fmla="*/ 880297 w 942622"/>
              <a:gd name="connsiteY958" fmla="*/ 246709 h 915759"/>
              <a:gd name="connsiteX959" fmla="*/ 880045 w 942622"/>
              <a:gd name="connsiteY959" fmla="*/ 244470 h 915759"/>
              <a:gd name="connsiteX960" fmla="*/ 883838 w 942622"/>
              <a:gd name="connsiteY960" fmla="*/ 249747 h 915759"/>
              <a:gd name="connsiteX961" fmla="*/ 805474 w 942622"/>
              <a:gd name="connsiteY961" fmla="*/ 142377 h 915759"/>
              <a:gd name="connsiteX962" fmla="*/ 806835 w 942622"/>
              <a:gd name="connsiteY962" fmla="*/ 143982 h 915759"/>
              <a:gd name="connsiteX963" fmla="*/ 806561 w 942622"/>
              <a:gd name="connsiteY963" fmla="*/ 144500 h 915759"/>
              <a:gd name="connsiteX964" fmla="*/ 801329 w 942622"/>
              <a:gd name="connsiteY964" fmla="*/ 137518 h 915759"/>
              <a:gd name="connsiteX965" fmla="*/ 805474 w 942622"/>
              <a:gd name="connsiteY965" fmla="*/ 142377 h 915759"/>
              <a:gd name="connsiteX966" fmla="*/ 763727 w 942622"/>
              <a:gd name="connsiteY966" fmla="*/ 129031 h 915759"/>
              <a:gd name="connsiteX967" fmla="*/ 764223 w 942622"/>
              <a:gd name="connsiteY967" fmla="*/ 129751 h 915759"/>
              <a:gd name="connsiteX968" fmla="*/ 762726 w 942622"/>
              <a:gd name="connsiteY968" fmla="*/ 129147 h 915759"/>
              <a:gd name="connsiteX969" fmla="*/ 763727 w 942622"/>
              <a:gd name="connsiteY969" fmla="*/ 129031 h 915759"/>
              <a:gd name="connsiteX970" fmla="*/ 398281 w 942622"/>
              <a:gd name="connsiteY970" fmla="*/ 83351 h 915759"/>
              <a:gd name="connsiteX971" fmla="*/ 398331 w 942622"/>
              <a:gd name="connsiteY971" fmla="*/ 84819 h 915759"/>
              <a:gd name="connsiteX972" fmla="*/ 400606 w 942622"/>
              <a:gd name="connsiteY972" fmla="*/ 83308 h 915759"/>
              <a:gd name="connsiteX973" fmla="*/ 406544 w 942622"/>
              <a:gd name="connsiteY973" fmla="*/ 83430 h 915759"/>
              <a:gd name="connsiteX974" fmla="*/ 402988 w 942622"/>
              <a:gd name="connsiteY974" fmla="*/ 86929 h 915759"/>
              <a:gd name="connsiteX975" fmla="*/ 398230 w 942622"/>
              <a:gd name="connsiteY975" fmla="*/ 85093 h 915759"/>
              <a:gd name="connsiteX976" fmla="*/ 395776 w 942622"/>
              <a:gd name="connsiteY976" fmla="*/ 85964 h 915759"/>
              <a:gd name="connsiteX977" fmla="*/ 388585 w 942622"/>
              <a:gd name="connsiteY977" fmla="*/ 85259 h 915759"/>
              <a:gd name="connsiteX978" fmla="*/ 388398 w 942622"/>
              <a:gd name="connsiteY978" fmla="*/ 84956 h 915759"/>
              <a:gd name="connsiteX979" fmla="*/ 398281 w 942622"/>
              <a:gd name="connsiteY979" fmla="*/ 83351 h 915759"/>
              <a:gd name="connsiteX980" fmla="*/ 370194 w 942622"/>
              <a:gd name="connsiteY980" fmla="*/ 87771 h 915759"/>
              <a:gd name="connsiteX981" fmla="*/ 379523 w 942622"/>
              <a:gd name="connsiteY981" fmla="*/ 86842 h 915759"/>
              <a:gd name="connsiteX982" fmla="*/ 376349 w 942622"/>
              <a:gd name="connsiteY982" fmla="*/ 87857 h 915759"/>
              <a:gd name="connsiteX983" fmla="*/ 373671 w 942622"/>
              <a:gd name="connsiteY983" fmla="*/ 88447 h 915759"/>
              <a:gd name="connsiteX984" fmla="*/ 361650 w 942622"/>
              <a:gd name="connsiteY984" fmla="*/ 91737 h 915759"/>
              <a:gd name="connsiteX985" fmla="*/ 356482 w 942622"/>
              <a:gd name="connsiteY985" fmla="*/ 91204 h 915759"/>
              <a:gd name="connsiteX986" fmla="*/ 370194 w 942622"/>
              <a:gd name="connsiteY986" fmla="*/ 87771 h 915759"/>
              <a:gd name="connsiteX987" fmla="*/ 130806 w 942622"/>
              <a:gd name="connsiteY987" fmla="*/ 667053 h 915759"/>
              <a:gd name="connsiteX988" fmla="*/ 130108 w 942622"/>
              <a:gd name="connsiteY988" fmla="*/ 664901 h 915759"/>
              <a:gd name="connsiteX989" fmla="*/ 130611 w 942622"/>
              <a:gd name="connsiteY989" fmla="*/ 663843 h 915759"/>
              <a:gd name="connsiteX990" fmla="*/ 131367 w 942622"/>
              <a:gd name="connsiteY990" fmla="*/ 662821 h 915759"/>
              <a:gd name="connsiteX991" fmla="*/ 131367 w 942622"/>
              <a:gd name="connsiteY991" fmla="*/ 662821 h 915759"/>
              <a:gd name="connsiteX992" fmla="*/ 131367 w 942622"/>
              <a:gd name="connsiteY992" fmla="*/ 662821 h 915759"/>
              <a:gd name="connsiteX993" fmla="*/ 132433 w 942622"/>
              <a:gd name="connsiteY993" fmla="*/ 664930 h 915759"/>
              <a:gd name="connsiteX994" fmla="*/ 130806 w 942622"/>
              <a:gd name="connsiteY994" fmla="*/ 667053 h 915759"/>
              <a:gd name="connsiteX995" fmla="*/ 144021 w 942622"/>
              <a:gd name="connsiteY995" fmla="*/ 703246 h 915759"/>
              <a:gd name="connsiteX996" fmla="*/ 142517 w 942622"/>
              <a:gd name="connsiteY996" fmla="*/ 704866 h 915759"/>
              <a:gd name="connsiteX997" fmla="*/ 141639 w 942622"/>
              <a:gd name="connsiteY997" fmla="*/ 703844 h 915759"/>
              <a:gd name="connsiteX998" fmla="*/ 141430 w 942622"/>
              <a:gd name="connsiteY998" fmla="*/ 699971 h 915759"/>
              <a:gd name="connsiteX999" fmla="*/ 141243 w 942622"/>
              <a:gd name="connsiteY999" fmla="*/ 699950 h 915759"/>
              <a:gd name="connsiteX1000" fmla="*/ 141214 w 942622"/>
              <a:gd name="connsiteY1000" fmla="*/ 699662 h 915759"/>
              <a:gd name="connsiteX1001" fmla="*/ 139314 w 942622"/>
              <a:gd name="connsiteY1001" fmla="*/ 698718 h 915759"/>
              <a:gd name="connsiteX1002" fmla="*/ 139465 w 942622"/>
              <a:gd name="connsiteY1002" fmla="*/ 697790 h 915759"/>
              <a:gd name="connsiteX1003" fmla="*/ 141214 w 942622"/>
              <a:gd name="connsiteY1003" fmla="*/ 699662 h 915759"/>
              <a:gd name="connsiteX1004" fmla="*/ 141423 w 942622"/>
              <a:gd name="connsiteY1004" fmla="*/ 699762 h 915759"/>
              <a:gd name="connsiteX1005" fmla="*/ 141437 w 942622"/>
              <a:gd name="connsiteY1005" fmla="*/ 699971 h 915759"/>
              <a:gd name="connsiteX1006" fmla="*/ 144021 w 942622"/>
              <a:gd name="connsiteY1006" fmla="*/ 703246 h 915759"/>
              <a:gd name="connsiteX1007" fmla="*/ 152709 w 942622"/>
              <a:gd name="connsiteY1007" fmla="*/ 711179 h 915759"/>
              <a:gd name="connsiteX1008" fmla="*/ 152709 w 942622"/>
              <a:gd name="connsiteY1008" fmla="*/ 711179 h 915759"/>
              <a:gd name="connsiteX1009" fmla="*/ 152709 w 942622"/>
              <a:gd name="connsiteY1009" fmla="*/ 711179 h 915759"/>
              <a:gd name="connsiteX1010" fmla="*/ 150507 w 942622"/>
              <a:gd name="connsiteY1010" fmla="*/ 709869 h 915759"/>
              <a:gd name="connsiteX1011" fmla="*/ 152853 w 942622"/>
              <a:gd name="connsiteY1011" fmla="*/ 708753 h 915759"/>
              <a:gd name="connsiteX1012" fmla="*/ 155171 w 942622"/>
              <a:gd name="connsiteY1012" fmla="*/ 710020 h 915759"/>
              <a:gd name="connsiteX1013" fmla="*/ 152709 w 942622"/>
              <a:gd name="connsiteY1013" fmla="*/ 711179 h 915759"/>
              <a:gd name="connsiteX1014" fmla="*/ 158511 w 942622"/>
              <a:gd name="connsiteY1014" fmla="*/ 717377 h 915759"/>
              <a:gd name="connsiteX1015" fmla="*/ 156740 w 942622"/>
              <a:gd name="connsiteY1015" fmla="*/ 719241 h 915759"/>
              <a:gd name="connsiteX1016" fmla="*/ 156589 w 942622"/>
              <a:gd name="connsiteY1016" fmla="*/ 718291 h 915759"/>
              <a:gd name="connsiteX1017" fmla="*/ 158511 w 942622"/>
              <a:gd name="connsiteY1017" fmla="*/ 717377 h 915759"/>
              <a:gd name="connsiteX1018" fmla="*/ 158539 w 942622"/>
              <a:gd name="connsiteY1018" fmla="*/ 717074 h 915759"/>
              <a:gd name="connsiteX1019" fmla="*/ 158734 w 942622"/>
              <a:gd name="connsiteY1019" fmla="*/ 717060 h 915759"/>
              <a:gd name="connsiteX1020" fmla="*/ 159900 w 942622"/>
              <a:gd name="connsiteY1020" fmla="*/ 712223 h 915759"/>
              <a:gd name="connsiteX1021" fmla="*/ 163520 w 942622"/>
              <a:gd name="connsiteY1021" fmla="*/ 712251 h 915759"/>
              <a:gd name="connsiteX1022" fmla="*/ 162808 w 942622"/>
              <a:gd name="connsiteY1022" fmla="*/ 714346 h 915759"/>
              <a:gd name="connsiteX1023" fmla="*/ 158734 w 942622"/>
              <a:gd name="connsiteY1023" fmla="*/ 717053 h 915759"/>
              <a:gd name="connsiteX1024" fmla="*/ 158741 w 942622"/>
              <a:gd name="connsiteY1024" fmla="*/ 717261 h 915759"/>
              <a:gd name="connsiteX1025" fmla="*/ 158511 w 942622"/>
              <a:gd name="connsiteY1025" fmla="*/ 717377 h 915759"/>
              <a:gd name="connsiteX1026" fmla="*/ 169941 w 942622"/>
              <a:gd name="connsiteY1026" fmla="*/ 720040 h 915759"/>
              <a:gd name="connsiteX1027" fmla="*/ 163218 w 942622"/>
              <a:gd name="connsiteY1027" fmla="*/ 733637 h 915759"/>
              <a:gd name="connsiteX1028" fmla="*/ 160764 w 942622"/>
              <a:gd name="connsiteY1028" fmla="*/ 734156 h 915759"/>
              <a:gd name="connsiteX1029" fmla="*/ 159065 w 942622"/>
              <a:gd name="connsiteY1029" fmla="*/ 732378 h 915759"/>
              <a:gd name="connsiteX1030" fmla="*/ 166184 w 942622"/>
              <a:gd name="connsiteY1030" fmla="*/ 717463 h 915759"/>
              <a:gd name="connsiteX1031" fmla="*/ 168832 w 942622"/>
              <a:gd name="connsiteY1031" fmla="*/ 717679 h 915759"/>
              <a:gd name="connsiteX1032" fmla="*/ 168876 w 942622"/>
              <a:gd name="connsiteY1032" fmla="*/ 717715 h 915759"/>
              <a:gd name="connsiteX1033" fmla="*/ 169574 w 942622"/>
              <a:gd name="connsiteY1033" fmla="*/ 718363 h 915759"/>
              <a:gd name="connsiteX1034" fmla="*/ 169833 w 942622"/>
              <a:gd name="connsiteY1034" fmla="*/ 718679 h 915759"/>
              <a:gd name="connsiteX1035" fmla="*/ 169941 w 942622"/>
              <a:gd name="connsiteY1035" fmla="*/ 720040 h 915759"/>
              <a:gd name="connsiteX1036" fmla="*/ 213042 w 942622"/>
              <a:gd name="connsiteY1036" fmla="*/ 755794 h 915759"/>
              <a:gd name="connsiteX1037" fmla="*/ 210760 w 942622"/>
              <a:gd name="connsiteY1037" fmla="*/ 756924 h 915759"/>
              <a:gd name="connsiteX1038" fmla="*/ 213028 w 942622"/>
              <a:gd name="connsiteY1038" fmla="*/ 754966 h 915759"/>
              <a:gd name="connsiteX1039" fmla="*/ 216281 w 942622"/>
              <a:gd name="connsiteY1039" fmla="*/ 758270 h 915759"/>
              <a:gd name="connsiteX1040" fmla="*/ 216332 w 942622"/>
              <a:gd name="connsiteY1040" fmla="*/ 758954 h 915759"/>
              <a:gd name="connsiteX1041" fmla="*/ 213042 w 942622"/>
              <a:gd name="connsiteY1041" fmla="*/ 755794 h 915759"/>
              <a:gd name="connsiteX1042" fmla="*/ 231001 w 942622"/>
              <a:gd name="connsiteY1042" fmla="*/ 760286 h 915759"/>
              <a:gd name="connsiteX1043" fmla="*/ 230907 w 942622"/>
              <a:gd name="connsiteY1043" fmla="*/ 760588 h 915759"/>
              <a:gd name="connsiteX1044" fmla="*/ 230699 w 942622"/>
              <a:gd name="connsiteY1044" fmla="*/ 760386 h 915759"/>
              <a:gd name="connsiteX1045" fmla="*/ 231001 w 942622"/>
              <a:gd name="connsiteY1045" fmla="*/ 760286 h 915759"/>
              <a:gd name="connsiteX1046" fmla="*/ 231195 w 942622"/>
              <a:gd name="connsiteY1046" fmla="*/ 759652 h 915759"/>
              <a:gd name="connsiteX1047" fmla="*/ 231793 w 942622"/>
              <a:gd name="connsiteY1047" fmla="*/ 760012 h 915759"/>
              <a:gd name="connsiteX1048" fmla="*/ 231001 w 942622"/>
              <a:gd name="connsiteY1048" fmla="*/ 760286 h 915759"/>
              <a:gd name="connsiteX1049" fmla="*/ 328302 w 942622"/>
              <a:gd name="connsiteY1049" fmla="*/ 836141 h 915759"/>
              <a:gd name="connsiteX1050" fmla="*/ 300087 w 942622"/>
              <a:gd name="connsiteY1050" fmla="*/ 826020 h 915759"/>
              <a:gd name="connsiteX1051" fmla="*/ 289549 w 942622"/>
              <a:gd name="connsiteY1051" fmla="*/ 819873 h 915759"/>
              <a:gd name="connsiteX1052" fmla="*/ 288347 w 942622"/>
              <a:gd name="connsiteY1052" fmla="*/ 819060 h 915759"/>
              <a:gd name="connsiteX1053" fmla="*/ 293227 w 942622"/>
              <a:gd name="connsiteY1053" fmla="*/ 820118 h 915759"/>
              <a:gd name="connsiteX1054" fmla="*/ 304830 w 942622"/>
              <a:gd name="connsiteY1054" fmla="*/ 822983 h 915759"/>
              <a:gd name="connsiteX1055" fmla="*/ 317088 w 942622"/>
              <a:gd name="connsiteY1055" fmla="*/ 827223 h 915759"/>
              <a:gd name="connsiteX1056" fmla="*/ 341561 w 942622"/>
              <a:gd name="connsiteY1056" fmla="*/ 835904 h 915759"/>
              <a:gd name="connsiteX1057" fmla="*/ 357195 w 942622"/>
              <a:gd name="connsiteY1057" fmla="*/ 835875 h 915759"/>
              <a:gd name="connsiteX1058" fmla="*/ 357339 w 942622"/>
              <a:gd name="connsiteY1058" fmla="*/ 843879 h 915759"/>
              <a:gd name="connsiteX1059" fmla="*/ 328302 w 942622"/>
              <a:gd name="connsiteY1059" fmla="*/ 836141 h 915759"/>
              <a:gd name="connsiteX1060" fmla="*/ 462968 w 942622"/>
              <a:gd name="connsiteY1060" fmla="*/ 858744 h 915759"/>
              <a:gd name="connsiteX1061" fmla="*/ 470317 w 942622"/>
              <a:gd name="connsiteY1061" fmla="*/ 859557 h 915759"/>
              <a:gd name="connsiteX1062" fmla="*/ 468194 w 942622"/>
              <a:gd name="connsiteY1062" fmla="*/ 859068 h 915759"/>
              <a:gd name="connsiteX1063" fmla="*/ 471232 w 942622"/>
              <a:gd name="connsiteY1063" fmla="*/ 857671 h 915759"/>
              <a:gd name="connsiteX1064" fmla="*/ 461867 w 942622"/>
              <a:gd name="connsiteY1064" fmla="*/ 857570 h 915759"/>
              <a:gd name="connsiteX1065" fmla="*/ 480164 w 942622"/>
              <a:gd name="connsiteY1065" fmla="*/ 852848 h 915759"/>
              <a:gd name="connsiteX1066" fmla="*/ 480495 w 942622"/>
              <a:gd name="connsiteY1066" fmla="*/ 856498 h 915759"/>
              <a:gd name="connsiteX1067" fmla="*/ 484764 w 942622"/>
              <a:gd name="connsiteY1067" fmla="*/ 857455 h 915759"/>
              <a:gd name="connsiteX1068" fmla="*/ 482396 w 942622"/>
              <a:gd name="connsiteY1068" fmla="*/ 854547 h 915759"/>
              <a:gd name="connsiteX1069" fmla="*/ 495633 w 942622"/>
              <a:gd name="connsiteY1069" fmla="*/ 852438 h 915759"/>
              <a:gd name="connsiteX1070" fmla="*/ 501837 w 942622"/>
              <a:gd name="connsiteY1070" fmla="*/ 852150 h 915759"/>
              <a:gd name="connsiteX1071" fmla="*/ 492912 w 942622"/>
              <a:gd name="connsiteY1071" fmla="*/ 855677 h 915759"/>
              <a:gd name="connsiteX1072" fmla="*/ 506559 w 942622"/>
              <a:gd name="connsiteY1072" fmla="*/ 855742 h 915759"/>
              <a:gd name="connsiteX1073" fmla="*/ 496396 w 942622"/>
              <a:gd name="connsiteY1073" fmla="*/ 857527 h 915759"/>
              <a:gd name="connsiteX1074" fmla="*/ 485455 w 942622"/>
              <a:gd name="connsiteY1074" fmla="*/ 859140 h 915759"/>
              <a:gd name="connsiteX1075" fmla="*/ 462968 w 942622"/>
              <a:gd name="connsiteY1075" fmla="*/ 858744 h 915759"/>
              <a:gd name="connsiteX1076" fmla="*/ 465322 w 942622"/>
              <a:gd name="connsiteY1076" fmla="*/ 883657 h 915759"/>
              <a:gd name="connsiteX1077" fmla="*/ 469799 w 942622"/>
              <a:gd name="connsiteY1077" fmla="*/ 884636 h 915759"/>
              <a:gd name="connsiteX1078" fmla="*/ 453726 w 942622"/>
              <a:gd name="connsiteY1078" fmla="*/ 886155 h 915759"/>
              <a:gd name="connsiteX1079" fmla="*/ 433385 w 942622"/>
              <a:gd name="connsiteY1079" fmla="*/ 886004 h 915759"/>
              <a:gd name="connsiteX1080" fmla="*/ 465322 w 942622"/>
              <a:gd name="connsiteY1080" fmla="*/ 883657 h 915759"/>
              <a:gd name="connsiteX1081" fmla="*/ 430024 w 942622"/>
              <a:gd name="connsiteY1081" fmla="*/ 887702 h 915759"/>
              <a:gd name="connsiteX1082" fmla="*/ 444477 w 942622"/>
              <a:gd name="connsiteY1082" fmla="*/ 888854 h 915759"/>
              <a:gd name="connsiteX1083" fmla="*/ 460032 w 942622"/>
              <a:gd name="connsiteY1083" fmla="*/ 888811 h 915759"/>
              <a:gd name="connsiteX1084" fmla="*/ 442721 w 942622"/>
              <a:gd name="connsiteY1084" fmla="*/ 889826 h 915759"/>
              <a:gd name="connsiteX1085" fmla="*/ 427706 w 942622"/>
              <a:gd name="connsiteY1085" fmla="*/ 890654 h 915759"/>
              <a:gd name="connsiteX1086" fmla="*/ 430024 w 942622"/>
              <a:gd name="connsiteY1086" fmla="*/ 887702 h 915759"/>
              <a:gd name="connsiteX1087" fmla="*/ 426533 w 942622"/>
              <a:gd name="connsiteY1087" fmla="*/ 893051 h 915759"/>
              <a:gd name="connsiteX1088" fmla="*/ 432154 w 942622"/>
              <a:gd name="connsiteY1088" fmla="*/ 893288 h 915759"/>
              <a:gd name="connsiteX1089" fmla="*/ 426533 w 942622"/>
              <a:gd name="connsiteY1089" fmla="*/ 893051 h 915759"/>
              <a:gd name="connsiteX1090" fmla="*/ 502485 w 942622"/>
              <a:gd name="connsiteY1090" fmla="*/ 896456 h 915759"/>
              <a:gd name="connsiteX1091" fmla="*/ 502233 w 942622"/>
              <a:gd name="connsiteY1091" fmla="*/ 894541 h 915759"/>
              <a:gd name="connsiteX1092" fmla="*/ 500722 w 942622"/>
              <a:gd name="connsiteY1092" fmla="*/ 894908 h 915759"/>
              <a:gd name="connsiteX1093" fmla="*/ 493106 w 942622"/>
              <a:gd name="connsiteY1093" fmla="*/ 896002 h 915759"/>
              <a:gd name="connsiteX1094" fmla="*/ 476673 w 942622"/>
              <a:gd name="connsiteY1094" fmla="*/ 897615 h 915759"/>
              <a:gd name="connsiteX1095" fmla="*/ 442282 w 942622"/>
              <a:gd name="connsiteY1095" fmla="*/ 896722 h 915759"/>
              <a:gd name="connsiteX1096" fmla="*/ 440014 w 942622"/>
              <a:gd name="connsiteY1096" fmla="*/ 897874 h 915759"/>
              <a:gd name="connsiteX1097" fmla="*/ 433227 w 942622"/>
              <a:gd name="connsiteY1097" fmla="*/ 896384 h 915759"/>
              <a:gd name="connsiteX1098" fmla="*/ 442282 w 942622"/>
              <a:gd name="connsiteY1098" fmla="*/ 895505 h 915759"/>
              <a:gd name="connsiteX1099" fmla="*/ 441144 w 942622"/>
              <a:gd name="connsiteY1099" fmla="*/ 893634 h 915759"/>
              <a:gd name="connsiteX1100" fmla="*/ 487996 w 942622"/>
              <a:gd name="connsiteY1100" fmla="*/ 889049 h 915759"/>
              <a:gd name="connsiteX1101" fmla="*/ 497274 w 942622"/>
              <a:gd name="connsiteY1101" fmla="*/ 891460 h 915759"/>
              <a:gd name="connsiteX1102" fmla="*/ 496907 w 942622"/>
              <a:gd name="connsiteY1102" fmla="*/ 888437 h 915759"/>
              <a:gd name="connsiteX1103" fmla="*/ 503644 w 942622"/>
              <a:gd name="connsiteY1103" fmla="*/ 888278 h 915759"/>
              <a:gd name="connsiteX1104" fmla="*/ 505098 w 942622"/>
              <a:gd name="connsiteY1104" fmla="*/ 890524 h 915759"/>
              <a:gd name="connsiteX1105" fmla="*/ 518277 w 942622"/>
              <a:gd name="connsiteY1105" fmla="*/ 887256 h 915759"/>
              <a:gd name="connsiteX1106" fmla="*/ 512519 w 942622"/>
              <a:gd name="connsiteY1106" fmla="*/ 886925 h 915759"/>
              <a:gd name="connsiteX1107" fmla="*/ 526929 w 942622"/>
              <a:gd name="connsiteY1107" fmla="*/ 884629 h 915759"/>
              <a:gd name="connsiteX1108" fmla="*/ 528851 w 942622"/>
              <a:gd name="connsiteY1108" fmla="*/ 888638 h 915759"/>
              <a:gd name="connsiteX1109" fmla="*/ 508819 w 942622"/>
              <a:gd name="connsiteY1109" fmla="*/ 892432 h 915759"/>
              <a:gd name="connsiteX1110" fmla="*/ 537438 w 942622"/>
              <a:gd name="connsiteY1110" fmla="*/ 890913 h 915759"/>
              <a:gd name="connsiteX1111" fmla="*/ 502485 w 942622"/>
              <a:gd name="connsiteY1111" fmla="*/ 896456 h 915759"/>
              <a:gd name="connsiteX1112" fmla="*/ 553914 w 942622"/>
              <a:gd name="connsiteY1112" fmla="*/ 881821 h 915759"/>
              <a:gd name="connsiteX1113" fmla="*/ 552230 w 942622"/>
              <a:gd name="connsiteY1113" fmla="*/ 879734 h 915759"/>
              <a:gd name="connsiteX1114" fmla="*/ 560148 w 942622"/>
              <a:gd name="connsiteY1114" fmla="*/ 878942 h 915759"/>
              <a:gd name="connsiteX1115" fmla="*/ 553914 w 942622"/>
              <a:gd name="connsiteY1115" fmla="*/ 881821 h 915759"/>
              <a:gd name="connsiteX1116" fmla="*/ 583483 w 942622"/>
              <a:gd name="connsiteY1116" fmla="*/ 870772 h 915759"/>
              <a:gd name="connsiteX1117" fmla="*/ 545133 w 942622"/>
              <a:gd name="connsiteY1117" fmla="*/ 879021 h 915759"/>
              <a:gd name="connsiteX1118" fmla="*/ 549754 w 942622"/>
              <a:gd name="connsiteY1118" fmla="*/ 879108 h 915759"/>
              <a:gd name="connsiteX1119" fmla="*/ 543089 w 942622"/>
              <a:gd name="connsiteY1119" fmla="*/ 880036 h 915759"/>
              <a:gd name="connsiteX1120" fmla="*/ 541822 w 942622"/>
              <a:gd name="connsiteY1120" fmla="*/ 884586 h 915759"/>
              <a:gd name="connsiteX1121" fmla="*/ 537525 w 942622"/>
              <a:gd name="connsiteY1121" fmla="*/ 880324 h 915759"/>
              <a:gd name="connsiteX1122" fmla="*/ 550250 w 942622"/>
              <a:gd name="connsiteY1122" fmla="*/ 876466 h 915759"/>
              <a:gd name="connsiteX1123" fmla="*/ 544586 w 942622"/>
              <a:gd name="connsiteY1123" fmla="*/ 876653 h 915759"/>
              <a:gd name="connsiteX1124" fmla="*/ 549523 w 942622"/>
              <a:gd name="connsiteY1124" fmla="*/ 873507 h 915759"/>
              <a:gd name="connsiteX1125" fmla="*/ 551186 w 942622"/>
              <a:gd name="connsiteY1125" fmla="*/ 875595 h 915759"/>
              <a:gd name="connsiteX1126" fmla="*/ 573413 w 942622"/>
              <a:gd name="connsiteY1126" fmla="*/ 868469 h 915759"/>
              <a:gd name="connsiteX1127" fmla="*/ 581655 w 942622"/>
              <a:gd name="connsiteY1127" fmla="*/ 868742 h 915759"/>
              <a:gd name="connsiteX1128" fmla="*/ 580892 w 942622"/>
              <a:gd name="connsiteY1128" fmla="*/ 866424 h 915759"/>
              <a:gd name="connsiteX1129" fmla="*/ 596044 w 942622"/>
              <a:gd name="connsiteY1129" fmla="*/ 862753 h 915759"/>
              <a:gd name="connsiteX1130" fmla="*/ 590221 w 942622"/>
              <a:gd name="connsiteY1130" fmla="*/ 862933 h 915759"/>
              <a:gd name="connsiteX1131" fmla="*/ 602464 w 942622"/>
              <a:gd name="connsiteY1131" fmla="*/ 857786 h 915759"/>
              <a:gd name="connsiteX1132" fmla="*/ 602515 w 942622"/>
              <a:gd name="connsiteY1132" fmla="*/ 861018 h 915759"/>
              <a:gd name="connsiteX1133" fmla="*/ 604760 w 942622"/>
              <a:gd name="connsiteY1133" fmla="*/ 857578 h 915759"/>
              <a:gd name="connsiteX1134" fmla="*/ 613974 w 942622"/>
              <a:gd name="connsiteY1134" fmla="*/ 856714 h 915759"/>
              <a:gd name="connsiteX1135" fmla="*/ 583483 w 942622"/>
              <a:gd name="connsiteY1135" fmla="*/ 870772 h 915759"/>
              <a:gd name="connsiteX1136" fmla="*/ 683520 w 942622"/>
              <a:gd name="connsiteY1136" fmla="*/ 843836 h 915759"/>
              <a:gd name="connsiteX1137" fmla="*/ 690423 w 942622"/>
              <a:gd name="connsiteY1137" fmla="*/ 837480 h 915759"/>
              <a:gd name="connsiteX1138" fmla="*/ 683520 w 942622"/>
              <a:gd name="connsiteY1138" fmla="*/ 843836 h 915759"/>
              <a:gd name="connsiteX1139" fmla="*/ 715292 w 942622"/>
              <a:gd name="connsiteY1139" fmla="*/ 837091 h 915759"/>
              <a:gd name="connsiteX1140" fmla="*/ 710606 w 942622"/>
              <a:gd name="connsiteY1140" fmla="*/ 838603 h 915759"/>
              <a:gd name="connsiteX1141" fmla="*/ 714248 w 942622"/>
              <a:gd name="connsiteY1141" fmla="*/ 835594 h 915759"/>
              <a:gd name="connsiteX1142" fmla="*/ 716292 w 942622"/>
              <a:gd name="connsiteY1142" fmla="*/ 836465 h 915759"/>
              <a:gd name="connsiteX1143" fmla="*/ 715292 w 942622"/>
              <a:gd name="connsiteY1143" fmla="*/ 837091 h 915759"/>
              <a:gd name="connsiteX1144" fmla="*/ 711664 w 942622"/>
              <a:gd name="connsiteY1144" fmla="*/ 827834 h 915759"/>
              <a:gd name="connsiteX1145" fmla="*/ 715565 w 942622"/>
              <a:gd name="connsiteY1145" fmla="*/ 825351 h 915759"/>
              <a:gd name="connsiteX1146" fmla="*/ 716630 w 942622"/>
              <a:gd name="connsiteY1146" fmla="*/ 826841 h 915759"/>
              <a:gd name="connsiteX1147" fmla="*/ 711664 w 942622"/>
              <a:gd name="connsiteY1147" fmla="*/ 827834 h 915759"/>
              <a:gd name="connsiteX1148" fmla="*/ 716191 w 942622"/>
              <a:gd name="connsiteY1148" fmla="*/ 824228 h 915759"/>
              <a:gd name="connsiteX1149" fmla="*/ 721021 w 942622"/>
              <a:gd name="connsiteY1149" fmla="*/ 819139 h 915759"/>
              <a:gd name="connsiteX1150" fmla="*/ 722115 w 942622"/>
              <a:gd name="connsiteY1150" fmla="*/ 820607 h 915759"/>
              <a:gd name="connsiteX1151" fmla="*/ 716191 w 942622"/>
              <a:gd name="connsiteY1151" fmla="*/ 824228 h 915759"/>
              <a:gd name="connsiteX1152" fmla="*/ 714543 w 942622"/>
              <a:gd name="connsiteY1152" fmla="*/ 821305 h 915759"/>
              <a:gd name="connsiteX1153" fmla="*/ 699219 w 942622"/>
              <a:gd name="connsiteY1153" fmla="*/ 832045 h 915759"/>
              <a:gd name="connsiteX1154" fmla="*/ 710980 w 942622"/>
              <a:gd name="connsiteY1154" fmla="*/ 821392 h 915759"/>
              <a:gd name="connsiteX1155" fmla="*/ 728500 w 942622"/>
              <a:gd name="connsiteY1155" fmla="*/ 808176 h 915759"/>
              <a:gd name="connsiteX1156" fmla="*/ 714543 w 942622"/>
              <a:gd name="connsiteY1156" fmla="*/ 821305 h 915759"/>
              <a:gd name="connsiteX1157" fmla="*/ 757356 w 942622"/>
              <a:gd name="connsiteY1157" fmla="*/ 812178 h 915759"/>
              <a:gd name="connsiteX1158" fmla="*/ 755499 w 942622"/>
              <a:gd name="connsiteY1158" fmla="*/ 808197 h 915759"/>
              <a:gd name="connsiteX1159" fmla="*/ 757356 w 942622"/>
              <a:gd name="connsiteY1159" fmla="*/ 812178 h 915759"/>
              <a:gd name="connsiteX1160" fmla="*/ 760819 w 942622"/>
              <a:gd name="connsiteY1160" fmla="*/ 807139 h 915759"/>
              <a:gd name="connsiteX1161" fmla="*/ 757752 w 942622"/>
              <a:gd name="connsiteY1161" fmla="*/ 807211 h 915759"/>
              <a:gd name="connsiteX1162" fmla="*/ 759616 w 942622"/>
              <a:gd name="connsiteY1162" fmla="*/ 805764 h 915759"/>
              <a:gd name="connsiteX1163" fmla="*/ 762186 w 942622"/>
              <a:gd name="connsiteY1163" fmla="*/ 805088 h 915759"/>
              <a:gd name="connsiteX1164" fmla="*/ 762510 w 942622"/>
              <a:gd name="connsiteY1164" fmla="*/ 807262 h 915759"/>
              <a:gd name="connsiteX1165" fmla="*/ 760819 w 942622"/>
              <a:gd name="connsiteY1165" fmla="*/ 807139 h 915759"/>
              <a:gd name="connsiteX1166" fmla="*/ 777323 w 942622"/>
              <a:gd name="connsiteY1166" fmla="*/ 798760 h 915759"/>
              <a:gd name="connsiteX1167" fmla="*/ 780426 w 942622"/>
              <a:gd name="connsiteY1167" fmla="*/ 795068 h 915759"/>
              <a:gd name="connsiteX1168" fmla="*/ 777367 w 942622"/>
              <a:gd name="connsiteY1168" fmla="*/ 797054 h 915759"/>
              <a:gd name="connsiteX1169" fmla="*/ 775682 w 942622"/>
              <a:gd name="connsiteY1169" fmla="*/ 795284 h 915759"/>
              <a:gd name="connsiteX1170" fmla="*/ 782175 w 942622"/>
              <a:gd name="connsiteY1170" fmla="*/ 793441 h 915759"/>
              <a:gd name="connsiteX1171" fmla="*/ 777323 w 942622"/>
              <a:gd name="connsiteY1171" fmla="*/ 798760 h 915759"/>
              <a:gd name="connsiteX1172" fmla="*/ 798169 w 942622"/>
              <a:gd name="connsiteY1172" fmla="*/ 763006 h 915759"/>
              <a:gd name="connsiteX1173" fmla="*/ 799529 w 942622"/>
              <a:gd name="connsiteY1173" fmla="*/ 764230 h 915759"/>
              <a:gd name="connsiteX1174" fmla="*/ 795585 w 942622"/>
              <a:gd name="connsiteY1174" fmla="*/ 768556 h 915759"/>
              <a:gd name="connsiteX1175" fmla="*/ 798169 w 942622"/>
              <a:gd name="connsiteY1175" fmla="*/ 763006 h 915759"/>
              <a:gd name="connsiteX1176" fmla="*/ 804632 w 942622"/>
              <a:gd name="connsiteY1176" fmla="*/ 770414 h 915759"/>
              <a:gd name="connsiteX1177" fmla="*/ 801329 w 942622"/>
              <a:gd name="connsiteY1177" fmla="*/ 772227 h 915759"/>
              <a:gd name="connsiteX1178" fmla="*/ 808980 w 942622"/>
              <a:gd name="connsiteY1178" fmla="*/ 764698 h 915759"/>
              <a:gd name="connsiteX1179" fmla="*/ 804632 w 942622"/>
              <a:gd name="connsiteY1179" fmla="*/ 770414 h 915759"/>
              <a:gd name="connsiteX1180" fmla="*/ 808167 w 942622"/>
              <a:gd name="connsiteY1180" fmla="*/ 754642 h 915759"/>
              <a:gd name="connsiteX1181" fmla="*/ 798183 w 942622"/>
              <a:gd name="connsiteY1181" fmla="*/ 769348 h 915759"/>
              <a:gd name="connsiteX1182" fmla="*/ 803653 w 942622"/>
              <a:gd name="connsiteY1182" fmla="*/ 756938 h 915759"/>
              <a:gd name="connsiteX1183" fmla="*/ 819316 w 942622"/>
              <a:gd name="connsiteY1183" fmla="*/ 741080 h 915759"/>
              <a:gd name="connsiteX1184" fmla="*/ 808167 w 942622"/>
              <a:gd name="connsiteY1184" fmla="*/ 754642 h 915759"/>
              <a:gd name="connsiteX1185" fmla="*/ 828954 w 942622"/>
              <a:gd name="connsiteY1185" fmla="*/ 730751 h 915759"/>
              <a:gd name="connsiteX1186" fmla="*/ 821044 w 942622"/>
              <a:gd name="connsiteY1186" fmla="*/ 740958 h 915759"/>
              <a:gd name="connsiteX1187" fmla="*/ 818632 w 942622"/>
              <a:gd name="connsiteY1187" fmla="*/ 739072 h 915759"/>
              <a:gd name="connsiteX1188" fmla="*/ 832560 w 942622"/>
              <a:gd name="connsiteY1188" fmla="*/ 721796 h 915759"/>
              <a:gd name="connsiteX1189" fmla="*/ 828954 w 942622"/>
              <a:gd name="connsiteY1189" fmla="*/ 730751 h 915759"/>
              <a:gd name="connsiteX1190" fmla="*/ 876863 w 942622"/>
              <a:gd name="connsiteY1190" fmla="*/ 655637 h 915759"/>
              <a:gd name="connsiteX1191" fmla="*/ 874078 w 942622"/>
              <a:gd name="connsiteY1191" fmla="*/ 652988 h 915759"/>
              <a:gd name="connsiteX1192" fmla="*/ 879332 w 942622"/>
              <a:gd name="connsiteY1192" fmla="*/ 647719 h 915759"/>
              <a:gd name="connsiteX1193" fmla="*/ 884349 w 942622"/>
              <a:gd name="connsiteY1193" fmla="*/ 637116 h 915759"/>
              <a:gd name="connsiteX1194" fmla="*/ 876863 w 942622"/>
              <a:gd name="connsiteY1194" fmla="*/ 655637 h 915759"/>
              <a:gd name="connsiteX1195" fmla="*/ 877655 w 942622"/>
              <a:gd name="connsiteY1195" fmla="*/ 676001 h 915759"/>
              <a:gd name="connsiteX1196" fmla="*/ 874841 w 942622"/>
              <a:gd name="connsiteY1196" fmla="*/ 677188 h 915759"/>
              <a:gd name="connsiteX1197" fmla="*/ 876763 w 942622"/>
              <a:gd name="connsiteY1197" fmla="*/ 671473 h 915759"/>
              <a:gd name="connsiteX1198" fmla="*/ 878325 w 942622"/>
              <a:gd name="connsiteY1198" fmla="*/ 673647 h 915759"/>
              <a:gd name="connsiteX1199" fmla="*/ 882413 w 942622"/>
              <a:gd name="connsiteY1199" fmla="*/ 669011 h 915759"/>
              <a:gd name="connsiteX1200" fmla="*/ 877655 w 942622"/>
              <a:gd name="connsiteY1200" fmla="*/ 676001 h 915759"/>
              <a:gd name="connsiteX1201" fmla="*/ 884069 w 942622"/>
              <a:gd name="connsiteY1201" fmla="*/ 663137 h 915759"/>
              <a:gd name="connsiteX1202" fmla="*/ 887725 w 942622"/>
              <a:gd name="connsiteY1202" fmla="*/ 655579 h 915759"/>
              <a:gd name="connsiteX1203" fmla="*/ 884069 w 942622"/>
              <a:gd name="connsiteY1203" fmla="*/ 663137 h 915759"/>
              <a:gd name="connsiteX1204" fmla="*/ 888287 w 942622"/>
              <a:gd name="connsiteY1204" fmla="*/ 619825 h 915759"/>
              <a:gd name="connsiteX1205" fmla="*/ 889266 w 942622"/>
              <a:gd name="connsiteY1205" fmla="*/ 613987 h 915759"/>
              <a:gd name="connsiteX1206" fmla="*/ 888287 w 942622"/>
              <a:gd name="connsiteY1206" fmla="*/ 619825 h 915759"/>
              <a:gd name="connsiteX1207" fmla="*/ 887301 w 942622"/>
              <a:gd name="connsiteY1207" fmla="*/ 603427 h 915759"/>
              <a:gd name="connsiteX1208" fmla="*/ 889827 w 942622"/>
              <a:gd name="connsiteY1208" fmla="*/ 594602 h 915759"/>
              <a:gd name="connsiteX1209" fmla="*/ 887301 w 942622"/>
              <a:gd name="connsiteY1209" fmla="*/ 603427 h 915759"/>
              <a:gd name="connsiteX1210" fmla="*/ 893376 w 942622"/>
              <a:gd name="connsiteY1210" fmla="*/ 578953 h 915759"/>
              <a:gd name="connsiteX1211" fmla="*/ 891914 w 942622"/>
              <a:gd name="connsiteY1211" fmla="*/ 586864 h 915759"/>
              <a:gd name="connsiteX1212" fmla="*/ 893376 w 942622"/>
              <a:gd name="connsiteY1212" fmla="*/ 578953 h 915759"/>
              <a:gd name="connsiteX1213" fmla="*/ 893095 w 942622"/>
              <a:gd name="connsiteY1213" fmla="*/ 598130 h 915759"/>
              <a:gd name="connsiteX1214" fmla="*/ 894419 w 942622"/>
              <a:gd name="connsiteY1214" fmla="*/ 585252 h 915759"/>
              <a:gd name="connsiteX1215" fmla="*/ 896370 w 942622"/>
              <a:gd name="connsiteY1215" fmla="*/ 587059 h 915759"/>
              <a:gd name="connsiteX1216" fmla="*/ 893095 w 942622"/>
              <a:gd name="connsiteY1216" fmla="*/ 598130 h 915759"/>
              <a:gd name="connsiteX1217" fmla="*/ 901826 w 942622"/>
              <a:gd name="connsiteY1217" fmla="*/ 548217 h 915759"/>
              <a:gd name="connsiteX1218" fmla="*/ 900314 w 942622"/>
              <a:gd name="connsiteY1218" fmla="*/ 569056 h 915759"/>
              <a:gd name="connsiteX1219" fmla="*/ 897673 w 942622"/>
              <a:gd name="connsiteY1219" fmla="*/ 571899 h 915759"/>
              <a:gd name="connsiteX1220" fmla="*/ 897133 w 942622"/>
              <a:gd name="connsiteY1220" fmla="*/ 584885 h 915759"/>
              <a:gd name="connsiteX1221" fmla="*/ 894009 w 942622"/>
              <a:gd name="connsiteY1221" fmla="*/ 582725 h 915759"/>
              <a:gd name="connsiteX1222" fmla="*/ 895664 w 942622"/>
              <a:gd name="connsiteY1222" fmla="*/ 576067 h 915759"/>
              <a:gd name="connsiteX1223" fmla="*/ 893239 w 942622"/>
              <a:gd name="connsiteY1223" fmla="*/ 571841 h 915759"/>
              <a:gd name="connsiteX1224" fmla="*/ 895319 w 942622"/>
              <a:gd name="connsiteY1224" fmla="*/ 571244 h 915759"/>
              <a:gd name="connsiteX1225" fmla="*/ 900861 w 942622"/>
              <a:gd name="connsiteY1225" fmla="*/ 544509 h 915759"/>
              <a:gd name="connsiteX1226" fmla="*/ 902639 w 942622"/>
              <a:gd name="connsiteY1226" fmla="*/ 544898 h 915759"/>
              <a:gd name="connsiteX1227" fmla="*/ 901653 w 942622"/>
              <a:gd name="connsiteY1227" fmla="*/ 541198 h 915759"/>
              <a:gd name="connsiteX1228" fmla="*/ 900098 w 942622"/>
              <a:gd name="connsiteY1228" fmla="*/ 541047 h 915759"/>
              <a:gd name="connsiteX1229" fmla="*/ 902531 w 942622"/>
              <a:gd name="connsiteY1229" fmla="*/ 533201 h 915759"/>
              <a:gd name="connsiteX1230" fmla="*/ 903049 w 942622"/>
              <a:gd name="connsiteY1230" fmla="*/ 538024 h 915759"/>
              <a:gd name="connsiteX1231" fmla="*/ 906166 w 942622"/>
              <a:gd name="connsiteY1231" fmla="*/ 523606 h 915759"/>
              <a:gd name="connsiteX1232" fmla="*/ 902625 w 942622"/>
              <a:gd name="connsiteY1232" fmla="*/ 532884 h 915759"/>
              <a:gd name="connsiteX1233" fmla="*/ 902754 w 942622"/>
              <a:gd name="connsiteY1233" fmla="*/ 532460 h 915759"/>
              <a:gd name="connsiteX1234" fmla="*/ 905180 w 942622"/>
              <a:gd name="connsiteY1234" fmla="*/ 519056 h 915759"/>
              <a:gd name="connsiteX1235" fmla="*/ 907671 w 942622"/>
              <a:gd name="connsiteY1235" fmla="*/ 517977 h 915759"/>
              <a:gd name="connsiteX1236" fmla="*/ 907627 w 942622"/>
              <a:gd name="connsiteY1236" fmla="*/ 518092 h 915759"/>
              <a:gd name="connsiteX1237" fmla="*/ 908275 w 942622"/>
              <a:gd name="connsiteY1237" fmla="*/ 526975 h 915759"/>
              <a:gd name="connsiteX1238" fmla="*/ 906562 w 942622"/>
              <a:gd name="connsiteY1238" fmla="*/ 536383 h 915759"/>
              <a:gd name="connsiteX1239" fmla="*/ 903373 w 942622"/>
              <a:gd name="connsiteY1239" fmla="*/ 539248 h 915759"/>
              <a:gd name="connsiteX1240" fmla="*/ 902215 w 942622"/>
              <a:gd name="connsiteY1240" fmla="*/ 554170 h 915759"/>
              <a:gd name="connsiteX1241" fmla="*/ 901826 w 942622"/>
              <a:gd name="connsiteY1241" fmla="*/ 548217 h 915759"/>
              <a:gd name="connsiteX1242" fmla="*/ 901725 w 942622"/>
              <a:gd name="connsiteY1242" fmla="*/ 604788 h 915759"/>
              <a:gd name="connsiteX1243" fmla="*/ 904511 w 942622"/>
              <a:gd name="connsiteY1243" fmla="*/ 597007 h 915759"/>
              <a:gd name="connsiteX1244" fmla="*/ 901725 w 942622"/>
              <a:gd name="connsiteY1244" fmla="*/ 604788 h 915759"/>
              <a:gd name="connsiteX1245" fmla="*/ 904719 w 942622"/>
              <a:gd name="connsiteY1245" fmla="*/ 594588 h 915759"/>
              <a:gd name="connsiteX1246" fmla="*/ 912126 w 942622"/>
              <a:gd name="connsiteY1246" fmla="*/ 588210 h 915759"/>
              <a:gd name="connsiteX1247" fmla="*/ 904719 w 942622"/>
              <a:gd name="connsiteY1247" fmla="*/ 594588 h 915759"/>
              <a:gd name="connsiteX1248" fmla="*/ 929336 w 942622"/>
              <a:gd name="connsiteY1248" fmla="*/ 399277 h 915759"/>
              <a:gd name="connsiteX1249" fmla="*/ 929351 w 942622"/>
              <a:gd name="connsiteY1249" fmla="*/ 399212 h 915759"/>
              <a:gd name="connsiteX1250" fmla="*/ 929358 w 942622"/>
              <a:gd name="connsiteY1250" fmla="*/ 399450 h 915759"/>
              <a:gd name="connsiteX1251" fmla="*/ 929336 w 942622"/>
              <a:gd name="connsiteY1251" fmla="*/ 399277 h 915759"/>
              <a:gd name="connsiteX1252" fmla="*/ 932079 w 942622"/>
              <a:gd name="connsiteY1252" fmla="*/ 394209 h 915759"/>
              <a:gd name="connsiteX1253" fmla="*/ 933310 w 942622"/>
              <a:gd name="connsiteY1253" fmla="*/ 403538 h 915759"/>
              <a:gd name="connsiteX1254" fmla="*/ 932079 w 942622"/>
              <a:gd name="connsiteY1254" fmla="*/ 394209 h 91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</a:cxnLst>
            <a:rect l="l" t="t" r="r" b="b"/>
            <a:pathLst>
              <a:path w="942622" h="915759">
                <a:moveTo>
                  <a:pt x="942588" y="432547"/>
                </a:moveTo>
                <a:cubicBezTo>
                  <a:pt x="941803" y="419439"/>
                  <a:pt x="941026" y="406540"/>
                  <a:pt x="940277" y="394130"/>
                </a:cubicBezTo>
                <a:cubicBezTo>
                  <a:pt x="940068" y="391035"/>
                  <a:pt x="939853" y="387968"/>
                  <a:pt x="939651" y="384931"/>
                </a:cubicBezTo>
                <a:cubicBezTo>
                  <a:pt x="939234" y="381907"/>
                  <a:pt x="938823" y="378920"/>
                  <a:pt x="938420" y="375969"/>
                </a:cubicBezTo>
                <a:cubicBezTo>
                  <a:pt x="937592" y="370066"/>
                  <a:pt x="936786" y="364315"/>
                  <a:pt x="936002" y="358758"/>
                </a:cubicBezTo>
                <a:cubicBezTo>
                  <a:pt x="933043" y="354309"/>
                  <a:pt x="933554" y="337465"/>
                  <a:pt x="927774" y="333636"/>
                </a:cubicBezTo>
                <a:cubicBezTo>
                  <a:pt x="927450" y="326934"/>
                  <a:pt x="927393" y="324566"/>
                  <a:pt x="924514" y="318440"/>
                </a:cubicBezTo>
                <a:cubicBezTo>
                  <a:pt x="928501" y="320160"/>
                  <a:pt x="922959" y="311256"/>
                  <a:pt x="925917" y="311803"/>
                </a:cubicBezTo>
                <a:cubicBezTo>
                  <a:pt x="923247" y="306815"/>
                  <a:pt x="924341" y="299789"/>
                  <a:pt x="921555" y="298069"/>
                </a:cubicBezTo>
                <a:cubicBezTo>
                  <a:pt x="922916" y="305389"/>
                  <a:pt x="925824" y="309543"/>
                  <a:pt x="923564" y="312480"/>
                </a:cubicBezTo>
                <a:cubicBezTo>
                  <a:pt x="922448" y="305512"/>
                  <a:pt x="918899" y="298774"/>
                  <a:pt x="920267" y="293440"/>
                </a:cubicBezTo>
                <a:cubicBezTo>
                  <a:pt x="918201" y="288286"/>
                  <a:pt x="912227" y="279396"/>
                  <a:pt x="913026" y="274379"/>
                </a:cubicBezTo>
                <a:cubicBezTo>
                  <a:pt x="910190" y="274811"/>
                  <a:pt x="911313" y="268124"/>
                  <a:pt x="908542" y="265849"/>
                </a:cubicBezTo>
                <a:cubicBezTo>
                  <a:pt x="907404" y="265806"/>
                  <a:pt x="907721" y="268088"/>
                  <a:pt x="906857" y="266540"/>
                </a:cubicBezTo>
                <a:cubicBezTo>
                  <a:pt x="904021" y="262653"/>
                  <a:pt x="904417" y="256276"/>
                  <a:pt x="901761" y="253195"/>
                </a:cubicBezTo>
                <a:cubicBezTo>
                  <a:pt x="902215" y="254570"/>
                  <a:pt x="902610" y="255894"/>
                  <a:pt x="901495" y="255894"/>
                </a:cubicBezTo>
                <a:cubicBezTo>
                  <a:pt x="899782" y="252684"/>
                  <a:pt x="901200" y="252216"/>
                  <a:pt x="899472" y="249005"/>
                </a:cubicBezTo>
                <a:cubicBezTo>
                  <a:pt x="897450" y="249444"/>
                  <a:pt x="900415" y="254202"/>
                  <a:pt x="900372" y="256384"/>
                </a:cubicBezTo>
                <a:cubicBezTo>
                  <a:pt x="903028" y="257917"/>
                  <a:pt x="908002" y="270636"/>
                  <a:pt x="907232" y="272774"/>
                </a:cubicBezTo>
                <a:cubicBezTo>
                  <a:pt x="904835" y="269348"/>
                  <a:pt x="903014" y="268649"/>
                  <a:pt x="903330" y="264115"/>
                </a:cubicBezTo>
                <a:cubicBezTo>
                  <a:pt x="901488" y="263956"/>
                  <a:pt x="903028" y="266792"/>
                  <a:pt x="901905" y="267260"/>
                </a:cubicBezTo>
                <a:cubicBezTo>
                  <a:pt x="903287" y="270938"/>
                  <a:pt x="905166" y="270298"/>
                  <a:pt x="906505" y="274329"/>
                </a:cubicBezTo>
                <a:cubicBezTo>
                  <a:pt x="904705" y="274199"/>
                  <a:pt x="903157" y="271997"/>
                  <a:pt x="901452" y="271262"/>
                </a:cubicBezTo>
                <a:cubicBezTo>
                  <a:pt x="902776" y="275286"/>
                  <a:pt x="904813" y="273357"/>
                  <a:pt x="906188" y="276992"/>
                </a:cubicBezTo>
                <a:cubicBezTo>
                  <a:pt x="905518" y="278461"/>
                  <a:pt x="903064" y="274408"/>
                  <a:pt x="903906" y="277870"/>
                </a:cubicBezTo>
                <a:cubicBezTo>
                  <a:pt x="904417" y="278202"/>
                  <a:pt x="904748" y="278662"/>
                  <a:pt x="905000" y="279188"/>
                </a:cubicBezTo>
                <a:cubicBezTo>
                  <a:pt x="904633" y="279289"/>
                  <a:pt x="904273" y="279317"/>
                  <a:pt x="903906" y="279497"/>
                </a:cubicBezTo>
                <a:cubicBezTo>
                  <a:pt x="903157" y="279872"/>
                  <a:pt x="902416" y="280268"/>
                  <a:pt x="901675" y="280656"/>
                </a:cubicBezTo>
                <a:cubicBezTo>
                  <a:pt x="901804" y="280152"/>
                  <a:pt x="902092" y="279778"/>
                  <a:pt x="902603" y="279612"/>
                </a:cubicBezTo>
                <a:cubicBezTo>
                  <a:pt x="900710" y="276596"/>
                  <a:pt x="901070" y="275948"/>
                  <a:pt x="900725" y="272810"/>
                </a:cubicBezTo>
                <a:cubicBezTo>
                  <a:pt x="899335" y="273408"/>
                  <a:pt x="900458" y="278338"/>
                  <a:pt x="901192" y="280915"/>
                </a:cubicBezTo>
                <a:cubicBezTo>
                  <a:pt x="899602" y="281758"/>
                  <a:pt x="898011" y="282600"/>
                  <a:pt x="896377" y="283341"/>
                </a:cubicBezTo>
                <a:cubicBezTo>
                  <a:pt x="896262" y="283391"/>
                  <a:pt x="895952" y="283176"/>
                  <a:pt x="895636" y="282880"/>
                </a:cubicBezTo>
                <a:cubicBezTo>
                  <a:pt x="895377" y="281837"/>
                  <a:pt x="895024" y="280779"/>
                  <a:pt x="894592" y="279713"/>
                </a:cubicBezTo>
                <a:cubicBezTo>
                  <a:pt x="894491" y="278454"/>
                  <a:pt x="894290" y="277287"/>
                  <a:pt x="893181" y="276359"/>
                </a:cubicBezTo>
                <a:cubicBezTo>
                  <a:pt x="891799" y="273091"/>
                  <a:pt x="890719" y="269967"/>
                  <a:pt x="892195" y="267476"/>
                </a:cubicBezTo>
                <a:cubicBezTo>
                  <a:pt x="888359" y="265590"/>
                  <a:pt x="884025" y="250827"/>
                  <a:pt x="884493" y="246882"/>
                </a:cubicBezTo>
                <a:cubicBezTo>
                  <a:pt x="883054" y="247155"/>
                  <a:pt x="881369" y="245262"/>
                  <a:pt x="879973" y="242915"/>
                </a:cubicBezTo>
                <a:cubicBezTo>
                  <a:pt x="879973" y="242081"/>
                  <a:pt x="880002" y="241238"/>
                  <a:pt x="880117" y="240382"/>
                </a:cubicBezTo>
                <a:cubicBezTo>
                  <a:pt x="880282" y="239208"/>
                  <a:pt x="879354" y="238827"/>
                  <a:pt x="878080" y="239108"/>
                </a:cubicBezTo>
                <a:cubicBezTo>
                  <a:pt x="877245" y="236984"/>
                  <a:pt x="876871" y="235185"/>
                  <a:pt x="877382" y="234933"/>
                </a:cubicBezTo>
                <a:cubicBezTo>
                  <a:pt x="875604" y="233284"/>
                  <a:pt x="873833" y="231513"/>
                  <a:pt x="872062" y="229656"/>
                </a:cubicBezTo>
                <a:cubicBezTo>
                  <a:pt x="871465" y="228217"/>
                  <a:pt x="870896" y="226784"/>
                  <a:pt x="870263" y="225352"/>
                </a:cubicBezTo>
                <a:cubicBezTo>
                  <a:pt x="870400" y="225381"/>
                  <a:pt x="870529" y="225452"/>
                  <a:pt x="870666" y="225467"/>
                </a:cubicBezTo>
                <a:cubicBezTo>
                  <a:pt x="868456" y="220651"/>
                  <a:pt x="866117" y="216217"/>
                  <a:pt x="863698" y="211898"/>
                </a:cubicBezTo>
                <a:cubicBezTo>
                  <a:pt x="863648" y="211819"/>
                  <a:pt x="863598" y="211740"/>
                  <a:pt x="863540" y="211668"/>
                </a:cubicBezTo>
                <a:cubicBezTo>
                  <a:pt x="858242" y="201792"/>
                  <a:pt x="852059" y="192225"/>
                  <a:pt x="845193" y="183400"/>
                </a:cubicBezTo>
                <a:cubicBezTo>
                  <a:pt x="842810" y="179376"/>
                  <a:pt x="840384" y="175136"/>
                  <a:pt x="837786" y="170422"/>
                </a:cubicBezTo>
                <a:cubicBezTo>
                  <a:pt x="836980" y="171091"/>
                  <a:pt x="835994" y="170637"/>
                  <a:pt x="834943" y="169666"/>
                </a:cubicBezTo>
                <a:cubicBezTo>
                  <a:pt x="834461" y="165044"/>
                  <a:pt x="829667" y="160366"/>
                  <a:pt x="825801" y="156241"/>
                </a:cubicBezTo>
                <a:cubicBezTo>
                  <a:pt x="824894" y="153074"/>
                  <a:pt x="823354" y="150029"/>
                  <a:pt x="821375" y="147121"/>
                </a:cubicBezTo>
                <a:cubicBezTo>
                  <a:pt x="821533" y="146890"/>
                  <a:pt x="821684" y="146653"/>
                  <a:pt x="821936" y="146437"/>
                </a:cubicBezTo>
                <a:cubicBezTo>
                  <a:pt x="820561" y="144652"/>
                  <a:pt x="819964" y="144407"/>
                  <a:pt x="819554" y="144616"/>
                </a:cubicBezTo>
                <a:cubicBezTo>
                  <a:pt x="818971" y="143853"/>
                  <a:pt x="818359" y="143104"/>
                  <a:pt x="817733" y="142355"/>
                </a:cubicBezTo>
                <a:cubicBezTo>
                  <a:pt x="815134" y="139188"/>
                  <a:pt x="812291" y="136093"/>
                  <a:pt x="809613" y="132990"/>
                </a:cubicBezTo>
                <a:cubicBezTo>
                  <a:pt x="806813" y="129989"/>
                  <a:pt x="804172" y="126966"/>
                  <a:pt x="802077" y="123798"/>
                </a:cubicBezTo>
                <a:cubicBezTo>
                  <a:pt x="795577" y="113620"/>
                  <a:pt x="789128" y="103197"/>
                  <a:pt x="781808" y="93299"/>
                </a:cubicBezTo>
                <a:cubicBezTo>
                  <a:pt x="774214" y="83725"/>
                  <a:pt x="765627" y="74756"/>
                  <a:pt x="754297" y="69041"/>
                </a:cubicBezTo>
                <a:cubicBezTo>
                  <a:pt x="752080" y="67234"/>
                  <a:pt x="751943" y="70387"/>
                  <a:pt x="749899" y="68962"/>
                </a:cubicBezTo>
                <a:cubicBezTo>
                  <a:pt x="743299" y="62778"/>
                  <a:pt x="734481" y="57142"/>
                  <a:pt x="725613" y="51175"/>
                </a:cubicBezTo>
                <a:cubicBezTo>
                  <a:pt x="716386" y="45747"/>
                  <a:pt x="707158" y="39866"/>
                  <a:pt x="698377" y="34799"/>
                </a:cubicBezTo>
                <a:cubicBezTo>
                  <a:pt x="686154" y="27204"/>
                  <a:pt x="675473" y="17465"/>
                  <a:pt x="661710" y="12376"/>
                </a:cubicBezTo>
                <a:cubicBezTo>
                  <a:pt x="653634" y="9640"/>
                  <a:pt x="646372" y="7726"/>
                  <a:pt x="639562" y="7114"/>
                </a:cubicBezTo>
                <a:cubicBezTo>
                  <a:pt x="632688" y="6624"/>
                  <a:pt x="626369" y="7215"/>
                  <a:pt x="620380" y="9094"/>
                </a:cubicBezTo>
                <a:cubicBezTo>
                  <a:pt x="608453" y="4062"/>
                  <a:pt x="591531" y="9569"/>
                  <a:pt x="580770" y="1326"/>
                </a:cubicBezTo>
                <a:cubicBezTo>
                  <a:pt x="578085" y="1658"/>
                  <a:pt x="577840" y="4422"/>
                  <a:pt x="573435" y="2975"/>
                </a:cubicBezTo>
                <a:cubicBezTo>
                  <a:pt x="570268" y="2305"/>
                  <a:pt x="570621" y="866"/>
                  <a:pt x="569145" y="-106"/>
                </a:cubicBezTo>
                <a:cubicBezTo>
                  <a:pt x="568411" y="3234"/>
                  <a:pt x="570254" y="2853"/>
                  <a:pt x="567734" y="5192"/>
                </a:cubicBezTo>
                <a:cubicBezTo>
                  <a:pt x="576998" y="5955"/>
                  <a:pt x="581036" y="7639"/>
                  <a:pt x="589458" y="6797"/>
                </a:cubicBezTo>
                <a:cubicBezTo>
                  <a:pt x="591516" y="7704"/>
                  <a:pt x="592070" y="8950"/>
                  <a:pt x="595425" y="9734"/>
                </a:cubicBezTo>
                <a:cubicBezTo>
                  <a:pt x="614118" y="10036"/>
                  <a:pt x="636474" y="11764"/>
                  <a:pt x="659990" y="19675"/>
                </a:cubicBezTo>
                <a:cubicBezTo>
                  <a:pt x="682613" y="27615"/>
                  <a:pt x="701393" y="43904"/>
                  <a:pt x="717962" y="48612"/>
                </a:cubicBezTo>
                <a:cubicBezTo>
                  <a:pt x="721007" y="51088"/>
                  <a:pt x="717768" y="52895"/>
                  <a:pt x="719589" y="55234"/>
                </a:cubicBezTo>
                <a:cubicBezTo>
                  <a:pt x="728665" y="57711"/>
                  <a:pt x="732329" y="65974"/>
                  <a:pt x="741355" y="71416"/>
                </a:cubicBezTo>
                <a:cubicBezTo>
                  <a:pt x="747553" y="75483"/>
                  <a:pt x="755219" y="76110"/>
                  <a:pt x="761949" y="81379"/>
                </a:cubicBezTo>
                <a:cubicBezTo>
                  <a:pt x="768556" y="86957"/>
                  <a:pt x="773120" y="92421"/>
                  <a:pt x="777827" y="98122"/>
                </a:cubicBezTo>
                <a:cubicBezTo>
                  <a:pt x="782376" y="104010"/>
                  <a:pt x="787012" y="110208"/>
                  <a:pt x="793871" y="117370"/>
                </a:cubicBezTo>
                <a:cubicBezTo>
                  <a:pt x="793915" y="117773"/>
                  <a:pt x="794008" y="118184"/>
                  <a:pt x="794095" y="118594"/>
                </a:cubicBezTo>
                <a:cubicBezTo>
                  <a:pt x="790798" y="115866"/>
                  <a:pt x="788444" y="113246"/>
                  <a:pt x="783226" y="109222"/>
                </a:cubicBezTo>
                <a:cubicBezTo>
                  <a:pt x="783953" y="107955"/>
                  <a:pt x="785946" y="111122"/>
                  <a:pt x="786839" y="110388"/>
                </a:cubicBezTo>
                <a:cubicBezTo>
                  <a:pt x="783046" y="106436"/>
                  <a:pt x="779670" y="103960"/>
                  <a:pt x="776762" y="101440"/>
                </a:cubicBezTo>
                <a:cubicBezTo>
                  <a:pt x="773890" y="98885"/>
                  <a:pt x="771543" y="96236"/>
                  <a:pt x="769435" y="92241"/>
                </a:cubicBezTo>
                <a:cubicBezTo>
                  <a:pt x="767858" y="94688"/>
                  <a:pt x="763597" y="89765"/>
                  <a:pt x="761567" y="90938"/>
                </a:cubicBezTo>
                <a:cubicBezTo>
                  <a:pt x="766051" y="95192"/>
                  <a:pt x="771759" y="100497"/>
                  <a:pt x="771723" y="105003"/>
                </a:cubicBezTo>
                <a:cubicBezTo>
                  <a:pt x="767340" y="102599"/>
                  <a:pt x="768060" y="98647"/>
                  <a:pt x="765454" y="98518"/>
                </a:cubicBezTo>
                <a:cubicBezTo>
                  <a:pt x="768175" y="103729"/>
                  <a:pt x="771443" y="106515"/>
                  <a:pt x="775222" y="109186"/>
                </a:cubicBezTo>
                <a:cubicBezTo>
                  <a:pt x="779001" y="111842"/>
                  <a:pt x="782887" y="114793"/>
                  <a:pt x="787206" y="119710"/>
                </a:cubicBezTo>
                <a:cubicBezTo>
                  <a:pt x="786645" y="120329"/>
                  <a:pt x="785896" y="120264"/>
                  <a:pt x="785140" y="120177"/>
                </a:cubicBezTo>
                <a:cubicBezTo>
                  <a:pt x="787350" y="124151"/>
                  <a:pt x="791806" y="126771"/>
                  <a:pt x="795174" y="129197"/>
                </a:cubicBezTo>
                <a:cubicBezTo>
                  <a:pt x="795894" y="130341"/>
                  <a:pt x="796751" y="131421"/>
                  <a:pt x="797550" y="132537"/>
                </a:cubicBezTo>
                <a:cubicBezTo>
                  <a:pt x="796988" y="132184"/>
                  <a:pt x="796376" y="131896"/>
                  <a:pt x="795671" y="131767"/>
                </a:cubicBezTo>
                <a:cubicBezTo>
                  <a:pt x="796427" y="133307"/>
                  <a:pt x="797298" y="134884"/>
                  <a:pt x="797902" y="136366"/>
                </a:cubicBezTo>
                <a:cubicBezTo>
                  <a:pt x="797276" y="135992"/>
                  <a:pt x="796686" y="135769"/>
                  <a:pt x="796297" y="135841"/>
                </a:cubicBezTo>
                <a:cubicBezTo>
                  <a:pt x="797075" y="136640"/>
                  <a:pt x="797801" y="137432"/>
                  <a:pt x="798449" y="138188"/>
                </a:cubicBezTo>
                <a:cubicBezTo>
                  <a:pt x="798615" y="138994"/>
                  <a:pt x="798672" y="139757"/>
                  <a:pt x="798442" y="140419"/>
                </a:cubicBezTo>
                <a:cubicBezTo>
                  <a:pt x="792720" y="137281"/>
                  <a:pt x="787386" y="135762"/>
                  <a:pt x="782139" y="134502"/>
                </a:cubicBezTo>
                <a:cubicBezTo>
                  <a:pt x="781376" y="133336"/>
                  <a:pt x="780764" y="132213"/>
                  <a:pt x="780361" y="131162"/>
                </a:cubicBezTo>
                <a:lnTo>
                  <a:pt x="779044" y="132436"/>
                </a:lnTo>
                <a:cubicBezTo>
                  <a:pt x="779814" y="133070"/>
                  <a:pt x="780346" y="133638"/>
                  <a:pt x="780750" y="134157"/>
                </a:cubicBezTo>
                <a:cubicBezTo>
                  <a:pt x="779994" y="133977"/>
                  <a:pt x="779231" y="133804"/>
                  <a:pt x="778475" y="133631"/>
                </a:cubicBezTo>
                <a:cubicBezTo>
                  <a:pt x="778137" y="133286"/>
                  <a:pt x="777791" y="132904"/>
                  <a:pt x="777431" y="132501"/>
                </a:cubicBezTo>
                <a:cubicBezTo>
                  <a:pt x="778094" y="131839"/>
                  <a:pt x="776834" y="128916"/>
                  <a:pt x="775956" y="130917"/>
                </a:cubicBezTo>
                <a:cubicBezTo>
                  <a:pt x="776971" y="131925"/>
                  <a:pt x="777187" y="132674"/>
                  <a:pt x="776784" y="133242"/>
                </a:cubicBezTo>
                <a:cubicBezTo>
                  <a:pt x="776776" y="133242"/>
                  <a:pt x="776769" y="133242"/>
                  <a:pt x="776755" y="133235"/>
                </a:cubicBezTo>
                <a:cubicBezTo>
                  <a:pt x="774955" y="132170"/>
                  <a:pt x="772839" y="131486"/>
                  <a:pt x="771428" y="130068"/>
                </a:cubicBezTo>
                <a:cubicBezTo>
                  <a:pt x="769866" y="128491"/>
                  <a:pt x="769305" y="125972"/>
                  <a:pt x="767952" y="124129"/>
                </a:cubicBezTo>
                <a:cubicBezTo>
                  <a:pt x="766131" y="121653"/>
                  <a:pt x="760754" y="121696"/>
                  <a:pt x="759530" y="124489"/>
                </a:cubicBezTo>
                <a:cubicBezTo>
                  <a:pt x="759120" y="125425"/>
                  <a:pt x="758674" y="126253"/>
                  <a:pt x="758191" y="127052"/>
                </a:cubicBezTo>
                <a:cubicBezTo>
                  <a:pt x="756565" y="126195"/>
                  <a:pt x="754902" y="125209"/>
                  <a:pt x="753196" y="124086"/>
                </a:cubicBezTo>
                <a:cubicBezTo>
                  <a:pt x="753858" y="121034"/>
                  <a:pt x="753383" y="117932"/>
                  <a:pt x="752066" y="114865"/>
                </a:cubicBezTo>
                <a:cubicBezTo>
                  <a:pt x="751864" y="114397"/>
                  <a:pt x="750425" y="114376"/>
                  <a:pt x="749547" y="114332"/>
                </a:cubicBezTo>
                <a:cubicBezTo>
                  <a:pt x="749194" y="114318"/>
                  <a:pt x="748611" y="114721"/>
                  <a:pt x="748489" y="115067"/>
                </a:cubicBezTo>
                <a:cubicBezTo>
                  <a:pt x="748431" y="115211"/>
                  <a:pt x="748366" y="115383"/>
                  <a:pt x="748301" y="115556"/>
                </a:cubicBezTo>
                <a:cubicBezTo>
                  <a:pt x="745789" y="114476"/>
                  <a:pt x="743198" y="113022"/>
                  <a:pt x="742557" y="109992"/>
                </a:cubicBezTo>
                <a:cubicBezTo>
                  <a:pt x="741816" y="110755"/>
                  <a:pt x="741507" y="111604"/>
                  <a:pt x="741780" y="112562"/>
                </a:cubicBezTo>
                <a:cubicBezTo>
                  <a:pt x="743723" y="113843"/>
                  <a:pt x="745617" y="114966"/>
                  <a:pt x="747848" y="117133"/>
                </a:cubicBezTo>
                <a:cubicBezTo>
                  <a:pt x="747826" y="117356"/>
                  <a:pt x="747841" y="117543"/>
                  <a:pt x="747941" y="117636"/>
                </a:cubicBezTo>
                <a:cubicBezTo>
                  <a:pt x="749014" y="118738"/>
                  <a:pt x="749561" y="119940"/>
                  <a:pt x="749928" y="121185"/>
                </a:cubicBezTo>
                <a:cubicBezTo>
                  <a:pt x="744839" y="116276"/>
                  <a:pt x="740038" y="112195"/>
                  <a:pt x="735352" y="109107"/>
                </a:cubicBezTo>
                <a:cubicBezTo>
                  <a:pt x="734273" y="108415"/>
                  <a:pt x="733214" y="107789"/>
                  <a:pt x="732164" y="107170"/>
                </a:cubicBezTo>
                <a:cubicBezTo>
                  <a:pt x="732308" y="107041"/>
                  <a:pt x="732444" y="106904"/>
                  <a:pt x="732588" y="106767"/>
                </a:cubicBezTo>
                <a:cubicBezTo>
                  <a:pt x="732300" y="106407"/>
                  <a:pt x="732012" y="106047"/>
                  <a:pt x="731717" y="105687"/>
                </a:cubicBezTo>
                <a:cubicBezTo>
                  <a:pt x="731458" y="105939"/>
                  <a:pt x="731120" y="106191"/>
                  <a:pt x="730947" y="106450"/>
                </a:cubicBezTo>
                <a:cubicBezTo>
                  <a:pt x="727550" y="104521"/>
                  <a:pt x="724296" y="102974"/>
                  <a:pt x="721151" y="101692"/>
                </a:cubicBezTo>
                <a:cubicBezTo>
                  <a:pt x="719999" y="100505"/>
                  <a:pt x="718934" y="99374"/>
                  <a:pt x="718041" y="98374"/>
                </a:cubicBezTo>
                <a:cubicBezTo>
                  <a:pt x="716904" y="97546"/>
                  <a:pt x="715630" y="96776"/>
                  <a:pt x="714313" y="96020"/>
                </a:cubicBezTo>
                <a:cubicBezTo>
                  <a:pt x="695317" y="78701"/>
                  <a:pt x="670377" y="61871"/>
                  <a:pt x="643125" y="49577"/>
                </a:cubicBezTo>
                <a:cubicBezTo>
                  <a:pt x="613297" y="35864"/>
                  <a:pt x="581295" y="27507"/>
                  <a:pt x="554519" y="24577"/>
                </a:cubicBezTo>
                <a:cubicBezTo>
                  <a:pt x="548437" y="21712"/>
                  <a:pt x="542657" y="19553"/>
                  <a:pt x="536337" y="18271"/>
                </a:cubicBezTo>
                <a:cubicBezTo>
                  <a:pt x="530031" y="16889"/>
                  <a:pt x="523273" y="15917"/>
                  <a:pt x="515168" y="15903"/>
                </a:cubicBezTo>
                <a:cubicBezTo>
                  <a:pt x="506876" y="8474"/>
                  <a:pt x="490644" y="7445"/>
                  <a:pt x="474816" y="8280"/>
                </a:cubicBezTo>
                <a:cubicBezTo>
                  <a:pt x="470865" y="8496"/>
                  <a:pt x="466913" y="8712"/>
                  <a:pt x="463084" y="8921"/>
                </a:cubicBezTo>
                <a:cubicBezTo>
                  <a:pt x="459261" y="9223"/>
                  <a:pt x="455562" y="9561"/>
                  <a:pt x="452085" y="9691"/>
                </a:cubicBezTo>
                <a:cubicBezTo>
                  <a:pt x="445125" y="9907"/>
                  <a:pt x="439057" y="9677"/>
                  <a:pt x="434580" y="8158"/>
                </a:cubicBezTo>
                <a:cubicBezTo>
                  <a:pt x="427008" y="17609"/>
                  <a:pt x="401556" y="15277"/>
                  <a:pt x="392580" y="12124"/>
                </a:cubicBezTo>
                <a:cubicBezTo>
                  <a:pt x="391471" y="15493"/>
                  <a:pt x="387786" y="17019"/>
                  <a:pt x="383367" y="17609"/>
                </a:cubicBezTo>
                <a:cubicBezTo>
                  <a:pt x="378954" y="18221"/>
                  <a:pt x="373837" y="18192"/>
                  <a:pt x="369834" y="17904"/>
                </a:cubicBezTo>
                <a:cubicBezTo>
                  <a:pt x="369532" y="16594"/>
                  <a:pt x="375744" y="13787"/>
                  <a:pt x="369295" y="15212"/>
                </a:cubicBezTo>
                <a:cubicBezTo>
                  <a:pt x="366214" y="15550"/>
                  <a:pt x="366502" y="17033"/>
                  <a:pt x="365069" y="17919"/>
                </a:cubicBezTo>
                <a:cubicBezTo>
                  <a:pt x="361874" y="16457"/>
                  <a:pt x="357929" y="15845"/>
                  <a:pt x="356007" y="13355"/>
                </a:cubicBezTo>
                <a:cubicBezTo>
                  <a:pt x="350155" y="14125"/>
                  <a:pt x="349788" y="16493"/>
                  <a:pt x="343951" y="17278"/>
                </a:cubicBezTo>
                <a:cubicBezTo>
                  <a:pt x="345030" y="15133"/>
                  <a:pt x="345621" y="12829"/>
                  <a:pt x="348982" y="11311"/>
                </a:cubicBezTo>
                <a:cubicBezTo>
                  <a:pt x="357029" y="8042"/>
                  <a:pt x="358858" y="10598"/>
                  <a:pt x="363551" y="10749"/>
                </a:cubicBezTo>
                <a:cubicBezTo>
                  <a:pt x="362881" y="8546"/>
                  <a:pt x="359959" y="8546"/>
                  <a:pt x="364350" y="6855"/>
                </a:cubicBezTo>
                <a:cubicBezTo>
                  <a:pt x="367574" y="12023"/>
                  <a:pt x="374160" y="3479"/>
                  <a:pt x="379105" y="7690"/>
                </a:cubicBezTo>
                <a:cubicBezTo>
                  <a:pt x="376233" y="8381"/>
                  <a:pt x="374016" y="9295"/>
                  <a:pt x="373218" y="10706"/>
                </a:cubicBezTo>
                <a:cubicBezTo>
                  <a:pt x="379113" y="8604"/>
                  <a:pt x="386296" y="6610"/>
                  <a:pt x="391536" y="4875"/>
                </a:cubicBezTo>
                <a:cubicBezTo>
                  <a:pt x="389866" y="5156"/>
                  <a:pt x="387469" y="5041"/>
                  <a:pt x="389830" y="4199"/>
                </a:cubicBezTo>
                <a:cubicBezTo>
                  <a:pt x="361247" y="3119"/>
                  <a:pt x="334543" y="8273"/>
                  <a:pt x="309401" y="17048"/>
                </a:cubicBezTo>
                <a:cubicBezTo>
                  <a:pt x="284208" y="25873"/>
                  <a:pt x="260498" y="38283"/>
                  <a:pt x="236673" y="53017"/>
                </a:cubicBezTo>
                <a:cubicBezTo>
                  <a:pt x="232944" y="52600"/>
                  <a:pt x="227503" y="55091"/>
                  <a:pt x="222277" y="57221"/>
                </a:cubicBezTo>
                <a:cubicBezTo>
                  <a:pt x="209688" y="67868"/>
                  <a:pt x="200071" y="74447"/>
                  <a:pt x="202209" y="84877"/>
                </a:cubicBezTo>
                <a:cubicBezTo>
                  <a:pt x="217642" y="73741"/>
                  <a:pt x="229122" y="63441"/>
                  <a:pt x="256590" y="49591"/>
                </a:cubicBezTo>
                <a:cubicBezTo>
                  <a:pt x="263298" y="48727"/>
                  <a:pt x="269193" y="49721"/>
                  <a:pt x="272670" y="53932"/>
                </a:cubicBezTo>
                <a:cubicBezTo>
                  <a:pt x="252688" y="67198"/>
                  <a:pt x="227258" y="74756"/>
                  <a:pt x="210055" y="90506"/>
                </a:cubicBezTo>
                <a:cubicBezTo>
                  <a:pt x="207636" y="92774"/>
                  <a:pt x="207320" y="94616"/>
                  <a:pt x="204880" y="96524"/>
                </a:cubicBezTo>
                <a:cubicBezTo>
                  <a:pt x="190009" y="108401"/>
                  <a:pt x="181299" y="112850"/>
                  <a:pt x="170848" y="120710"/>
                </a:cubicBezTo>
                <a:cubicBezTo>
                  <a:pt x="150557" y="136007"/>
                  <a:pt x="133476" y="157357"/>
                  <a:pt x="116979" y="176403"/>
                </a:cubicBezTo>
                <a:cubicBezTo>
                  <a:pt x="113408" y="180629"/>
                  <a:pt x="106534" y="182507"/>
                  <a:pt x="106074" y="189598"/>
                </a:cubicBezTo>
                <a:cubicBezTo>
                  <a:pt x="111048" y="184703"/>
                  <a:pt x="116136" y="179520"/>
                  <a:pt x="120426" y="174359"/>
                </a:cubicBezTo>
                <a:cubicBezTo>
                  <a:pt x="124810" y="169255"/>
                  <a:pt x="128798" y="164454"/>
                  <a:pt x="131331" y="160070"/>
                </a:cubicBezTo>
                <a:cubicBezTo>
                  <a:pt x="136938" y="155507"/>
                  <a:pt x="144496" y="149359"/>
                  <a:pt x="151687" y="142471"/>
                </a:cubicBezTo>
                <a:cubicBezTo>
                  <a:pt x="159331" y="136007"/>
                  <a:pt x="166716" y="128830"/>
                  <a:pt x="173302" y="123438"/>
                </a:cubicBezTo>
                <a:cubicBezTo>
                  <a:pt x="177081" y="121344"/>
                  <a:pt x="180608" y="119213"/>
                  <a:pt x="183948" y="117017"/>
                </a:cubicBezTo>
                <a:cubicBezTo>
                  <a:pt x="187374" y="114923"/>
                  <a:pt x="190678" y="112835"/>
                  <a:pt x="193838" y="110647"/>
                </a:cubicBezTo>
                <a:cubicBezTo>
                  <a:pt x="200107" y="106184"/>
                  <a:pt x="206211" y="101836"/>
                  <a:pt x="212509" y="97345"/>
                </a:cubicBezTo>
                <a:cubicBezTo>
                  <a:pt x="225019" y="88296"/>
                  <a:pt x="238638" y="78967"/>
                  <a:pt x="257259" y="70934"/>
                </a:cubicBezTo>
                <a:cubicBezTo>
                  <a:pt x="261376" y="74267"/>
                  <a:pt x="265184" y="71215"/>
                  <a:pt x="271374" y="68717"/>
                </a:cubicBezTo>
                <a:cubicBezTo>
                  <a:pt x="273382" y="73770"/>
                  <a:pt x="278766" y="73605"/>
                  <a:pt x="285655" y="71114"/>
                </a:cubicBezTo>
                <a:cubicBezTo>
                  <a:pt x="288800" y="68148"/>
                  <a:pt x="281768" y="68789"/>
                  <a:pt x="285093" y="66327"/>
                </a:cubicBezTo>
                <a:cubicBezTo>
                  <a:pt x="289642" y="66046"/>
                  <a:pt x="293954" y="66018"/>
                  <a:pt x="296099" y="69394"/>
                </a:cubicBezTo>
                <a:cubicBezTo>
                  <a:pt x="292514" y="70876"/>
                  <a:pt x="288671" y="73151"/>
                  <a:pt x="286418" y="72770"/>
                </a:cubicBezTo>
                <a:cubicBezTo>
                  <a:pt x="289470" y="76174"/>
                  <a:pt x="297294" y="72035"/>
                  <a:pt x="299352" y="76959"/>
                </a:cubicBezTo>
                <a:cubicBezTo>
                  <a:pt x="293090" y="80357"/>
                  <a:pt x="287289" y="84208"/>
                  <a:pt x="281674" y="88023"/>
                </a:cubicBezTo>
                <a:cubicBezTo>
                  <a:pt x="276204" y="92140"/>
                  <a:pt x="270877" y="96164"/>
                  <a:pt x="265666" y="100260"/>
                </a:cubicBezTo>
                <a:cubicBezTo>
                  <a:pt x="255308" y="108588"/>
                  <a:pt x="245174" y="116571"/>
                  <a:pt x="233290" y="123395"/>
                </a:cubicBezTo>
                <a:cubicBezTo>
                  <a:pt x="228906" y="123474"/>
                  <a:pt x="225257" y="121574"/>
                  <a:pt x="220456" y="122546"/>
                </a:cubicBezTo>
                <a:cubicBezTo>
                  <a:pt x="220355" y="127347"/>
                  <a:pt x="229914" y="123100"/>
                  <a:pt x="233218" y="125713"/>
                </a:cubicBezTo>
                <a:cubicBezTo>
                  <a:pt x="230785" y="129298"/>
                  <a:pt x="226977" y="132818"/>
                  <a:pt x="223501" y="136510"/>
                </a:cubicBezTo>
                <a:cubicBezTo>
                  <a:pt x="222464" y="137655"/>
                  <a:pt x="221464" y="138792"/>
                  <a:pt x="220506" y="139930"/>
                </a:cubicBezTo>
                <a:cubicBezTo>
                  <a:pt x="220269" y="139987"/>
                  <a:pt x="220053" y="140059"/>
                  <a:pt x="219815" y="140117"/>
                </a:cubicBezTo>
                <a:cubicBezTo>
                  <a:pt x="215338" y="141168"/>
                  <a:pt x="210185" y="142701"/>
                  <a:pt x="208191" y="147416"/>
                </a:cubicBezTo>
                <a:cubicBezTo>
                  <a:pt x="207845" y="148229"/>
                  <a:pt x="207421" y="148913"/>
                  <a:pt x="207017" y="149633"/>
                </a:cubicBezTo>
                <a:cubicBezTo>
                  <a:pt x="203613" y="152195"/>
                  <a:pt x="200561" y="154787"/>
                  <a:pt x="197761" y="157407"/>
                </a:cubicBezTo>
                <a:cubicBezTo>
                  <a:pt x="197588" y="157465"/>
                  <a:pt x="197451" y="157558"/>
                  <a:pt x="197271" y="157609"/>
                </a:cubicBezTo>
                <a:cubicBezTo>
                  <a:pt x="196976" y="158026"/>
                  <a:pt x="196652" y="158357"/>
                  <a:pt x="196343" y="158717"/>
                </a:cubicBezTo>
                <a:cubicBezTo>
                  <a:pt x="195803" y="159243"/>
                  <a:pt x="195220" y="159761"/>
                  <a:pt x="194702" y="160279"/>
                </a:cubicBezTo>
                <a:cubicBezTo>
                  <a:pt x="191081" y="163094"/>
                  <a:pt x="186489" y="163209"/>
                  <a:pt x="181825" y="163151"/>
                </a:cubicBezTo>
                <a:cubicBezTo>
                  <a:pt x="180169" y="163130"/>
                  <a:pt x="179334" y="164116"/>
                  <a:pt x="178845" y="165620"/>
                </a:cubicBezTo>
                <a:cubicBezTo>
                  <a:pt x="178564" y="166498"/>
                  <a:pt x="178147" y="167427"/>
                  <a:pt x="177535" y="168082"/>
                </a:cubicBezTo>
                <a:cubicBezTo>
                  <a:pt x="176066" y="169651"/>
                  <a:pt x="174800" y="172473"/>
                  <a:pt x="172100" y="169515"/>
                </a:cubicBezTo>
                <a:cubicBezTo>
                  <a:pt x="169574" y="170076"/>
                  <a:pt x="168278" y="172020"/>
                  <a:pt x="167422" y="174143"/>
                </a:cubicBezTo>
                <a:cubicBezTo>
                  <a:pt x="165860" y="178001"/>
                  <a:pt x="163700" y="180780"/>
                  <a:pt x="159022" y="180492"/>
                </a:cubicBezTo>
                <a:cubicBezTo>
                  <a:pt x="158172" y="180442"/>
                  <a:pt x="156999" y="180787"/>
                  <a:pt x="156452" y="181385"/>
                </a:cubicBezTo>
                <a:cubicBezTo>
                  <a:pt x="153242" y="184861"/>
                  <a:pt x="148455" y="187006"/>
                  <a:pt x="146965" y="191908"/>
                </a:cubicBezTo>
                <a:cubicBezTo>
                  <a:pt x="145993" y="195104"/>
                  <a:pt x="143460" y="194399"/>
                  <a:pt x="141322" y="194795"/>
                </a:cubicBezTo>
                <a:cubicBezTo>
                  <a:pt x="140962" y="195594"/>
                  <a:pt x="140696" y="196688"/>
                  <a:pt x="140142" y="196854"/>
                </a:cubicBezTo>
                <a:cubicBezTo>
                  <a:pt x="133052" y="198984"/>
                  <a:pt x="127704" y="203570"/>
                  <a:pt x="122679" y="208724"/>
                </a:cubicBezTo>
                <a:cubicBezTo>
                  <a:pt x="120045" y="211423"/>
                  <a:pt x="117533" y="214094"/>
                  <a:pt x="113747" y="215648"/>
                </a:cubicBezTo>
                <a:cubicBezTo>
                  <a:pt x="108651" y="217736"/>
                  <a:pt x="102626" y="219636"/>
                  <a:pt x="103583" y="227432"/>
                </a:cubicBezTo>
                <a:cubicBezTo>
                  <a:pt x="103706" y="228440"/>
                  <a:pt x="102036" y="229771"/>
                  <a:pt x="101021" y="230779"/>
                </a:cubicBezTo>
                <a:cubicBezTo>
                  <a:pt x="99322" y="232485"/>
                  <a:pt x="97544" y="234105"/>
                  <a:pt x="95702" y="235645"/>
                </a:cubicBezTo>
                <a:cubicBezTo>
                  <a:pt x="94787" y="236415"/>
                  <a:pt x="93924" y="238323"/>
                  <a:pt x="92390" y="236509"/>
                </a:cubicBezTo>
                <a:cubicBezTo>
                  <a:pt x="91361" y="235300"/>
                  <a:pt x="88813" y="234558"/>
                  <a:pt x="90778" y="232125"/>
                </a:cubicBezTo>
                <a:cubicBezTo>
                  <a:pt x="91340" y="231427"/>
                  <a:pt x="91786" y="230441"/>
                  <a:pt x="91815" y="229570"/>
                </a:cubicBezTo>
                <a:cubicBezTo>
                  <a:pt x="91836" y="228735"/>
                  <a:pt x="91253" y="227878"/>
                  <a:pt x="90929" y="227029"/>
                </a:cubicBezTo>
                <a:cubicBezTo>
                  <a:pt x="90526" y="227295"/>
                  <a:pt x="90109" y="227533"/>
                  <a:pt x="89727" y="227821"/>
                </a:cubicBezTo>
                <a:cubicBezTo>
                  <a:pt x="86575" y="230182"/>
                  <a:pt x="84588" y="233637"/>
                  <a:pt x="84847" y="237229"/>
                </a:cubicBezTo>
                <a:cubicBezTo>
                  <a:pt x="84984" y="239122"/>
                  <a:pt x="85531" y="240432"/>
                  <a:pt x="84034" y="241879"/>
                </a:cubicBezTo>
                <a:cubicBezTo>
                  <a:pt x="81630" y="244197"/>
                  <a:pt x="79521" y="246824"/>
                  <a:pt x="75663" y="246781"/>
                </a:cubicBezTo>
                <a:cubicBezTo>
                  <a:pt x="71070" y="246731"/>
                  <a:pt x="74432" y="249329"/>
                  <a:pt x="74065" y="250870"/>
                </a:cubicBezTo>
                <a:cubicBezTo>
                  <a:pt x="73330" y="253914"/>
                  <a:pt x="71617" y="257830"/>
                  <a:pt x="69127" y="259119"/>
                </a:cubicBezTo>
                <a:cubicBezTo>
                  <a:pt x="66528" y="260465"/>
                  <a:pt x="64750" y="262257"/>
                  <a:pt x="63361" y="264302"/>
                </a:cubicBezTo>
                <a:cubicBezTo>
                  <a:pt x="63923" y="261538"/>
                  <a:pt x="64592" y="258795"/>
                  <a:pt x="65679" y="256146"/>
                </a:cubicBezTo>
                <a:cubicBezTo>
                  <a:pt x="71553" y="239842"/>
                  <a:pt x="85840" y="222379"/>
                  <a:pt x="91678" y="206233"/>
                </a:cubicBezTo>
                <a:cubicBezTo>
                  <a:pt x="98811" y="203858"/>
                  <a:pt x="93096" y="201439"/>
                  <a:pt x="100970" y="195529"/>
                </a:cubicBezTo>
                <a:cubicBezTo>
                  <a:pt x="100020" y="193427"/>
                  <a:pt x="98869" y="189490"/>
                  <a:pt x="96544" y="190627"/>
                </a:cubicBezTo>
                <a:cubicBezTo>
                  <a:pt x="95507" y="190332"/>
                  <a:pt x="94384" y="191289"/>
                  <a:pt x="93261" y="192225"/>
                </a:cubicBezTo>
                <a:cubicBezTo>
                  <a:pt x="89792" y="201324"/>
                  <a:pt x="84286" y="206528"/>
                  <a:pt x="82069" y="215094"/>
                </a:cubicBezTo>
                <a:cubicBezTo>
                  <a:pt x="65024" y="232507"/>
                  <a:pt x="55271" y="253267"/>
                  <a:pt x="48224" y="275661"/>
                </a:cubicBezTo>
                <a:cubicBezTo>
                  <a:pt x="47605" y="275769"/>
                  <a:pt x="46972" y="275812"/>
                  <a:pt x="46295" y="275704"/>
                </a:cubicBezTo>
                <a:cubicBezTo>
                  <a:pt x="46367" y="276661"/>
                  <a:pt x="46842" y="277338"/>
                  <a:pt x="47540" y="277791"/>
                </a:cubicBezTo>
                <a:cubicBezTo>
                  <a:pt x="47389" y="278274"/>
                  <a:pt x="47231" y="278749"/>
                  <a:pt x="47080" y="279231"/>
                </a:cubicBezTo>
                <a:cubicBezTo>
                  <a:pt x="46453" y="281383"/>
                  <a:pt x="45870" y="283564"/>
                  <a:pt x="45280" y="285738"/>
                </a:cubicBezTo>
                <a:cubicBezTo>
                  <a:pt x="44078" y="286508"/>
                  <a:pt x="42862" y="287264"/>
                  <a:pt x="41494" y="287869"/>
                </a:cubicBezTo>
                <a:cubicBezTo>
                  <a:pt x="39025" y="288956"/>
                  <a:pt x="37384" y="291130"/>
                  <a:pt x="37319" y="294520"/>
                </a:cubicBezTo>
                <a:cubicBezTo>
                  <a:pt x="37146" y="304202"/>
                  <a:pt x="36959" y="304202"/>
                  <a:pt x="28214" y="309298"/>
                </a:cubicBezTo>
                <a:cubicBezTo>
                  <a:pt x="27516" y="309701"/>
                  <a:pt x="26717" y="309917"/>
                  <a:pt x="25946" y="310198"/>
                </a:cubicBezTo>
                <a:cubicBezTo>
                  <a:pt x="25709" y="311890"/>
                  <a:pt x="24802" y="312912"/>
                  <a:pt x="23110" y="313142"/>
                </a:cubicBezTo>
                <a:cubicBezTo>
                  <a:pt x="23312" y="315431"/>
                  <a:pt x="26918" y="317598"/>
                  <a:pt x="23089" y="320132"/>
                </a:cubicBezTo>
                <a:cubicBezTo>
                  <a:pt x="21138" y="321420"/>
                  <a:pt x="19411" y="323335"/>
                  <a:pt x="18173" y="325329"/>
                </a:cubicBezTo>
                <a:cubicBezTo>
                  <a:pt x="17640" y="326185"/>
                  <a:pt x="17136" y="326984"/>
                  <a:pt x="16604" y="327755"/>
                </a:cubicBezTo>
                <a:cubicBezTo>
                  <a:pt x="16589" y="327402"/>
                  <a:pt x="16539" y="327085"/>
                  <a:pt x="16424" y="326833"/>
                </a:cubicBezTo>
                <a:cubicBezTo>
                  <a:pt x="16258" y="327409"/>
                  <a:pt x="16035" y="328107"/>
                  <a:pt x="15819" y="328798"/>
                </a:cubicBezTo>
                <a:cubicBezTo>
                  <a:pt x="15027" y="329741"/>
                  <a:pt x="14091" y="330598"/>
                  <a:pt x="12753" y="331311"/>
                </a:cubicBezTo>
                <a:cubicBezTo>
                  <a:pt x="10017" y="332765"/>
                  <a:pt x="12587" y="335399"/>
                  <a:pt x="13724" y="337364"/>
                </a:cubicBezTo>
                <a:cubicBezTo>
                  <a:pt x="9247" y="342799"/>
                  <a:pt x="13825" y="350753"/>
                  <a:pt x="8535" y="355965"/>
                </a:cubicBezTo>
                <a:cubicBezTo>
                  <a:pt x="8477" y="359809"/>
                  <a:pt x="9103" y="363825"/>
                  <a:pt x="8175" y="367439"/>
                </a:cubicBezTo>
                <a:cubicBezTo>
                  <a:pt x="7124" y="371506"/>
                  <a:pt x="5044" y="375227"/>
                  <a:pt x="5742" y="379719"/>
                </a:cubicBezTo>
                <a:cubicBezTo>
                  <a:pt x="6253" y="383009"/>
                  <a:pt x="4461" y="385017"/>
                  <a:pt x="1258" y="385982"/>
                </a:cubicBezTo>
                <a:cubicBezTo>
                  <a:pt x="711" y="386147"/>
                  <a:pt x="-9" y="387911"/>
                  <a:pt x="271" y="388335"/>
                </a:cubicBezTo>
                <a:cubicBezTo>
                  <a:pt x="2294" y="391402"/>
                  <a:pt x="970" y="394324"/>
                  <a:pt x="185" y="397283"/>
                </a:cubicBezTo>
                <a:cubicBezTo>
                  <a:pt x="3827" y="401847"/>
                  <a:pt x="2971" y="407325"/>
                  <a:pt x="2791" y="412435"/>
                </a:cubicBezTo>
                <a:cubicBezTo>
                  <a:pt x="2611" y="417517"/>
                  <a:pt x="4187" y="423010"/>
                  <a:pt x="250" y="427638"/>
                </a:cubicBezTo>
                <a:cubicBezTo>
                  <a:pt x="-499" y="428516"/>
                  <a:pt x="300" y="430503"/>
                  <a:pt x="1797" y="431093"/>
                </a:cubicBezTo>
                <a:cubicBezTo>
                  <a:pt x="3611" y="431813"/>
                  <a:pt x="5440" y="432252"/>
                  <a:pt x="5353" y="434786"/>
                </a:cubicBezTo>
                <a:cubicBezTo>
                  <a:pt x="5288" y="436701"/>
                  <a:pt x="5346" y="438630"/>
                  <a:pt x="5468" y="440545"/>
                </a:cubicBezTo>
                <a:cubicBezTo>
                  <a:pt x="5987" y="448499"/>
                  <a:pt x="4353" y="456690"/>
                  <a:pt x="8362" y="464277"/>
                </a:cubicBezTo>
                <a:cubicBezTo>
                  <a:pt x="8866" y="465228"/>
                  <a:pt x="8096" y="466991"/>
                  <a:pt x="7635" y="468272"/>
                </a:cubicBezTo>
                <a:cubicBezTo>
                  <a:pt x="7217" y="469446"/>
                  <a:pt x="5620" y="470245"/>
                  <a:pt x="7088" y="471807"/>
                </a:cubicBezTo>
                <a:cubicBezTo>
                  <a:pt x="9319" y="474175"/>
                  <a:pt x="8751" y="477184"/>
                  <a:pt x="8535" y="480013"/>
                </a:cubicBezTo>
                <a:cubicBezTo>
                  <a:pt x="8074" y="486038"/>
                  <a:pt x="8160" y="488802"/>
                  <a:pt x="9514" y="491249"/>
                </a:cubicBezTo>
                <a:cubicBezTo>
                  <a:pt x="11565" y="494957"/>
                  <a:pt x="13120" y="498952"/>
                  <a:pt x="16640" y="501752"/>
                </a:cubicBezTo>
                <a:cubicBezTo>
                  <a:pt x="18036" y="502860"/>
                  <a:pt x="19641" y="504725"/>
                  <a:pt x="19713" y="506315"/>
                </a:cubicBezTo>
                <a:cubicBezTo>
                  <a:pt x="19915" y="510670"/>
                  <a:pt x="20807" y="514701"/>
                  <a:pt x="22880" y="518509"/>
                </a:cubicBezTo>
                <a:cubicBezTo>
                  <a:pt x="21988" y="526017"/>
                  <a:pt x="25651" y="532172"/>
                  <a:pt x="28833" y="538456"/>
                </a:cubicBezTo>
                <a:cubicBezTo>
                  <a:pt x="29236" y="539255"/>
                  <a:pt x="30006" y="540694"/>
                  <a:pt x="30280" y="540622"/>
                </a:cubicBezTo>
                <a:cubicBezTo>
                  <a:pt x="35815" y="539154"/>
                  <a:pt x="36679" y="544934"/>
                  <a:pt x="40033" y="546734"/>
                </a:cubicBezTo>
                <a:cubicBezTo>
                  <a:pt x="43445" y="548562"/>
                  <a:pt x="46957" y="550189"/>
                  <a:pt x="50470" y="551823"/>
                </a:cubicBezTo>
                <a:cubicBezTo>
                  <a:pt x="51132" y="553421"/>
                  <a:pt x="51758" y="555055"/>
                  <a:pt x="52392" y="556696"/>
                </a:cubicBezTo>
                <a:cubicBezTo>
                  <a:pt x="52168" y="557207"/>
                  <a:pt x="52320" y="557596"/>
                  <a:pt x="52867" y="557906"/>
                </a:cubicBezTo>
                <a:cubicBezTo>
                  <a:pt x="53471" y="559511"/>
                  <a:pt x="54040" y="561181"/>
                  <a:pt x="54609" y="562851"/>
                </a:cubicBezTo>
                <a:cubicBezTo>
                  <a:pt x="52564" y="564931"/>
                  <a:pt x="51204" y="566867"/>
                  <a:pt x="53349" y="570560"/>
                </a:cubicBezTo>
                <a:cubicBezTo>
                  <a:pt x="55623" y="574469"/>
                  <a:pt x="56466" y="579263"/>
                  <a:pt x="57603" y="583747"/>
                </a:cubicBezTo>
                <a:cubicBezTo>
                  <a:pt x="57984" y="585252"/>
                  <a:pt x="58373" y="586576"/>
                  <a:pt x="59769" y="587015"/>
                </a:cubicBezTo>
                <a:cubicBezTo>
                  <a:pt x="61814" y="587663"/>
                  <a:pt x="62980" y="588124"/>
                  <a:pt x="61648" y="590701"/>
                </a:cubicBezTo>
                <a:cubicBezTo>
                  <a:pt x="60604" y="592724"/>
                  <a:pt x="61137" y="595812"/>
                  <a:pt x="59762" y="597367"/>
                </a:cubicBezTo>
                <a:cubicBezTo>
                  <a:pt x="56408" y="601182"/>
                  <a:pt x="60856" y="603298"/>
                  <a:pt x="61180" y="606235"/>
                </a:cubicBezTo>
                <a:cubicBezTo>
                  <a:pt x="61346" y="607746"/>
                  <a:pt x="63800" y="607617"/>
                  <a:pt x="64808" y="606818"/>
                </a:cubicBezTo>
                <a:cubicBezTo>
                  <a:pt x="67435" y="604745"/>
                  <a:pt x="69645" y="602146"/>
                  <a:pt x="72258" y="600044"/>
                </a:cubicBezTo>
                <a:cubicBezTo>
                  <a:pt x="74763" y="598022"/>
                  <a:pt x="73366" y="596560"/>
                  <a:pt x="72546" y="594257"/>
                </a:cubicBezTo>
                <a:cubicBezTo>
                  <a:pt x="70941" y="589743"/>
                  <a:pt x="71891" y="584877"/>
                  <a:pt x="72567" y="580177"/>
                </a:cubicBezTo>
                <a:cubicBezTo>
                  <a:pt x="72618" y="579803"/>
                  <a:pt x="73158" y="579493"/>
                  <a:pt x="73467" y="579155"/>
                </a:cubicBezTo>
                <a:cubicBezTo>
                  <a:pt x="73791" y="579508"/>
                  <a:pt x="74374" y="579853"/>
                  <a:pt x="74396" y="580220"/>
                </a:cubicBezTo>
                <a:cubicBezTo>
                  <a:pt x="74619" y="584035"/>
                  <a:pt x="78333" y="585482"/>
                  <a:pt x="79809" y="588383"/>
                </a:cubicBezTo>
                <a:cubicBezTo>
                  <a:pt x="80500" y="589743"/>
                  <a:pt x="76973" y="591989"/>
                  <a:pt x="79773" y="592788"/>
                </a:cubicBezTo>
                <a:cubicBezTo>
                  <a:pt x="84098" y="594019"/>
                  <a:pt x="85819" y="596978"/>
                  <a:pt x="87201" y="600678"/>
                </a:cubicBezTo>
                <a:cubicBezTo>
                  <a:pt x="88828" y="605047"/>
                  <a:pt x="90447" y="609431"/>
                  <a:pt x="92355" y="613685"/>
                </a:cubicBezTo>
                <a:cubicBezTo>
                  <a:pt x="94471" y="618393"/>
                  <a:pt x="96925" y="622949"/>
                  <a:pt x="99193" y="627592"/>
                </a:cubicBezTo>
                <a:cubicBezTo>
                  <a:pt x="99804" y="628838"/>
                  <a:pt x="100862" y="630241"/>
                  <a:pt x="100697" y="631429"/>
                </a:cubicBezTo>
                <a:cubicBezTo>
                  <a:pt x="100035" y="636324"/>
                  <a:pt x="102338" y="639901"/>
                  <a:pt x="105800" y="642572"/>
                </a:cubicBezTo>
                <a:cubicBezTo>
                  <a:pt x="109450" y="645379"/>
                  <a:pt x="109507" y="648942"/>
                  <a:pt x="109378" y="652844"/>
                </a:cubicBezTo>
                <a:cubicBezTo>
                  <a:pt x="109298" y="655198"/>
                  <a:pt x="108924" y="657739"/>
                  <a:pt x="110961" y="659560"/>
                </a:cubicBezTo>
                <a:cubicBezTo>
                  <a:pt x="114949" y="663116"/>
                  <a:pt x="116280" y="668291"/>
                  <a:pt x="119116" y="672495"/>
                </a:cubicBezTo>
                <a:cubicBezTo>
                  <a:pt x="120376" y="674359"/>
                  <a:pt x="120614" y="671646"/>
                  <a:pt x="121132" y="670717"/>
                </a:cubicBezTo>
                <a:cubicBezTo>
                  <a:pt x="121528" y="670019"/>
                  <a:pt x="122132" y="669429"/>
                  <a:pt x="122643" y="668795"/>
                </a:cubicBezTo>
                <a:cubicBezTo>
                  <a:pt x="122938" y="669177"/>
                  <a:pt x="123493" y="669565"/>
                  <a:pt x="123478" y="669940"/>
                </a:cubicBezTo>
                <a:cubicBezTo>
                  <a:pt x="123342" y="675518"/>
                  <a:pt x="124932" y="681076"/>
                  <a:pt x="121924" y="686647"/>
                </a:cubicBezTo>
                <a:cubicBezTo>
                  <a:pt x="119851" y="690491"/>
                  <a:pt x="121096" y="694680"/>
                  <a:pt x="123565" y="698726"/>
                </a:cubicBezTo>
                <a:cubicBezTo>
                  <a:pt x="127632" y="705406"/>
                  <a:pt x="128179" y="706413"/>
                  <a:pt x="134599" y="708587"/>
                </a:cubicBezTo>
                <a:cubicBezTo>
                  <a:pt x="139969" y="710401"/>
                  <a:pt x="140919" y="711380"/>
                  <a:pt x="141070" y="716383"/>
                </a:cubicBezTo>
                <a:cubicBezTo>
                  <a:pt x="141200" y="720702"/>
                  <a:pt x="140732" y="725093"/>
                  <a:pt x="144871" y="728116"/>
                </a:cubicBezTo>
                <a:cubicBezTo>
                  <a:pt x="145605" y="728656"/>
                  <a:pt x="146512" y="729635"/>
                  <a:pt x="146504" y="730405"/>
                </a:cubicBezTo>
                <a:cubicBezTo>
                  <a:pt x="146440" y="737093"/>
                  <a:pt x="151449" y="740454"/>
                  <a:pt x="155495" y="744406"/>
                </a:cubicBezTo>
                <a:cubicBezTo>
                  <a:pt x="158539" y="747386"/>
                  <a:pt x="160958" y="751223"/>
                  <a:pt x="165550" y="752231"/>
                </a:cubicBezTo>
                <a:cubicBezTo>
                  <a:pt x="167609" y="756622"/>
                  <a:pt x="171402" y="759645"/>
                  <a:pt x="174231" y="763381"/>
                </a:cubicBezTo>
                <a:cubicBezTo>
                  <a:pt x="177391" y="767549"/>
                  <a:pt x="183826" y="767851"/>
                  <a:pt x="185352" y="773617"/>
                </a:cubicBezTo>
                <a:cubicBezTo>
                  <a:pt x="185596" y="774552"/>
                  <a:pt x="186705" y="774301"/>
                  <a:pt x="187252" y="773048"/>
                </a:cubicBezTo>
                <a:cubicBezTo>
                  <a:pt x="187619" y="772206"/>
                  <a:pt x="187569" y="771169"/>
                  <a:pt x="187965" y="770349"/>
                </a:cubicBezTo>
                <a:cubicBezTo>
                  <a:pt x="188108" y="770054"/>
                  <a:pt x="188288" y="769780"/>
                  <a:pt x="188483" y="769499"/>
                </a:cubicBezTo>
                <a:cubicBezTo>
                  <a:pt x="190736" y="771270"/>
                  <a:pt x="193226" y="773070"/>
                  <a:pt x="195645" y="774855"/>
                </a:cubicBezTo>
                <a:cubicBezTo>
                  <a:pt x="193946" y="773098"/>
                  <a:pt x="191916" y="770018"/>
                  <a:pt x="189843" y="767376"/>
                </a:cubicBezTo>
                <a:cubicBezTo>
                  <a:pt x="189930" y="767182"/>
                  <a:pt x="190023" y="766987"/>
                  <a:pt x="190059" y="766778"/>
                </a:cubicBezTo>
                <a:cubicBezTo>
                  <a:pt x="190469" y="764453"/>
                  <a:pt x="188771" y="763726"/>
                  <a:pt x="186726" y="763143"/>
                </a:cubicBezTo>
                <a:cubicBezTo>
                  <a:pt x="185474" y="762790"/>
                  <a:pt x="183890" y="761667"/>
                  <a:pt x="183487" y="760530"/>
                </a:cubicBezTo>
                <a:cubicBezTo>
                  <a:pt x="183214" y="759746"/>
                  <a:pt x="182760" y="759098"/>
                  <a:pt x="182379" y="758400"/>
                </a:cubicBezTo>
                <a:cubicBezTo>
                  <a:pt x="182609" y="758421"/>
                  <a:pt x="182847" y="758457"/>
                  <a:pt x="183163" y="758515"/>
                </a:cubicBezTo>
                <a:cubicBezTo>
                  <a:pt x="182638" y="757896"/>
                  <a:pt x="182206" y="757550"/>
                  <a:pt x="181810" y="757313"/>
                </a:cubicBezTo>
                <a:cubicBezTo>
                  <a:pt x="179363" y="753505"/>
                  <a:pt x="175663" y="750705"/>
                  <a:pt x="173187" y="746947"/>
                </a:cubicBezTo>
                <a:cubicBezTo>
                  <a:pt x="171388" y="744212"/>
                  <a:pt x="168314" y="741455"/>
                  <a:pt x="168257" y="738662"/>
                </a:cubicBezTo>
                <a:cubicBezTo>
                  <a:pt x="168192" y="735228"/>
                  <a:pt x="170690" y="731752"/>
                  <a:pt x="172064" y="728282"/>
                </a:cubicBezTo>
                <a:cubicBezTo>
                  <a:pt x="172575" y="726993"/>
                  <a:pt x="173014" y="725676"/>
                  <a:pt x="173561" y="724402"/>
                </a:cubicBezTo>
                <a:cubicBezTo>
                  <a:pt x="173741" y="723992"/>
                  <a:pt x="174109" y="723596"/>
                  <a:pt x="174490" y="723344"/>
                </a:cubicBezTo>
                <a:cubicBezTo>
                  <a:pt x="176095" y="722279"/>
                  <a:pt x="174929" y="722833"/>
                  <a:pt x="175289" y="724424"/>
                </a:cubicBezTo>
                <a:cubicBezTo>
                  <a:pt x="176102" y="727994"/>
                  <a:pt x="178017" y="728908"/>
                  <a:pt x="181299" y="728815"/>
                </a:cubicBezTo>
                <a:cubicBezTo>
                  <a:pt x="184409" y="728728"/>
                  <a:pt x="183523" y="730225"/>
                  <a:pt x="182732" y="732291"/>
                </a:cubicBezTo>
                <a:cubicBezTo>
                  <a:pt x="181501" y="735509"/>
                  <a:pt x="185013" y="733954"/>
                  <a:pt x="186129" y="734955"/>
                </a:cubicBezTo>
                <a:cubicBezTo>
                  <a:pt x="187173" y="735890"/>
                  <a:pt x="187403" y="736848"/>
                  <a:pt x="186035" y="736941"/>
                </a:cubicBezTo>
                <a:cubicBezTo>
                  <a:pt x="181422" y="737244"/>
                  <a:pt x="182746" y="739706"/>
                  <a:pt x="183819" y="742211"/>
                </a:cubicBezTo>
                <a:cubicBezTo>
                  <a:pt x="181436" y="744449"/>
                  <a:pt x="181393" y="747221"/>
                  <a:pt x="182077" y="750122"/>
                </a:cubicBezTo>
                <a:cubicBezTo>
                  <a:pt x="182177" y="750561"/>
                  <a:pt x="182508" y="751115"/>
                  <a:pt x="182876" y="751266"/>
                </a:cubicBezTo>
                <a:cubicBezTo>
                  <a:pt x="183142" y="751374"/>
                  <a:pt x="183725" y="750985"/>
                  <a:pt x="184027" y="750676"/>
                </a:cubicBezTo>
                <a:cubicBezTo>
                  <a:pt x="185028" y="749661"/>
                  <a:pt x="186525" y="748725"/>
                  <a:pt x="186834" y="747509"/>
                </a:cubicBezTo>
                <a:cubicBezTo>
                  <a:pt x="188224" y="742052"/>
                  <a:pt x="191506" y="739914"/>
                  <a:pt x="197055" y="739921"/>
                </a:cubicBezTo>
                <a:cubicBezTo>
                  <a:pt x="199165" y="741030"/>
                  <a:pt x="201216" y="741563"/>
                  <a:pt x="202871" y="741080"/>
                </a:cubicBezTo>
                <a:cubicBezTo>
                  <a:pt x="202303" y="742347"/>
                  <a:pt x="201979" y="743629"/>
                  <a:pt x="202447" y="744968"/>
                </a:cubicBezTo>
                <a:cubicBezTo>
                  <a:pt x="202108" y="744744"/>
                  <a:pt x="201878" y="744586"/>
                  <a:pt x="201777" y="744507"/>
                </a:cubicBezTo>
                <a:cubicBezTo>
                  <a:pt x="202072" y="744867"/>
                  <a:pt x="202404" y="745169"/>
                  <a:pt x="202713" y="745515"/>
                </a:cubicBezTo>
                <a:cubicBezTo>
                  <a:pt x="203030" y="746126"/>
                  <a:pt x="203469" y="746753"/>
                  <a:pt x="204217" y="747393"/>
                </a:cubicBezTo>
                <a:cubicBezTo>
                  <a:pt x="205002" y="748070"/>
                  <a:pt x="204757" y="749452"/>
                  <a:pt x="204225" y="750755"/>
                </a:cubicBezTo>
                <a:cubicBezTo>
                  <a:pt x="203534" y="750229"/>
                  <a:pt x="202785" y="749704"/>
                  <a:pt x="201921" y="749164"/>
                </a:cubicBezTo>
                <a:cubicBezTo>
                  <a:pt x="203023" y="746803"/>
                  <a:pt x="198178" y="741714"/>
                  <a:pt x="197912" y="744658"/>
                </a:cubicBezTo>
                <a:cubicBezTo>
                  <a:pt x="202821" y="745263"/>
                  <a:pt x="197754" y="747300"/>
                  <a:pt x="198797" y="748365"/>
                </a:cubicBezTo>
                <a:cubicBezTo>
                  <a:pt x="200467" y="749258"/>
                  <a:pt x="201835" y="751014"/>
                  <a:pt x="203361" y="752742"/>
                </a:cubicBezTo>
                <a:cubicBezTo>
                  <a:pt x="202022" y="755657"/>
                  <a:pt x="200806" y="758644"/>
                  <a:pt x="199812" y="761689"/>
                </a:cubicBezTo>
                <a:cubicBezTo>
                  <a:pt x="198250" y="766505"/>
                  <a:pt x="198337" y="771104"/>
                  <a:pt x="203030" y="774409"/>
                </a:cubicBezTo>
                <a:cubicBezTo>
                  <a:pt x="207471" y="777533"/>
                  <a:pt x="208637" y="781830"/>
                  <a:pt x="207788" y="786970"/>
                </a:cubicBezTo>
                <a:cubicBezTo>
                  <a:pt x="207557" y="788373"/>
                  <a:pt x="207845" y="789856"/>
                  <a:pt x="207658" y="791274"/>
                </a:cubicBezTo>
                <a:cubicBezTo>
                  <a:pt x="207572" y="791915"/>
                  <a:pt x="207636" y="792498"/>
                  <a:pt x="207680" y="793088"/>
                </a:cubicBezTo>
                <a:cubicBezTo>
                  <a:pt x="206953" y="792959"/>
                  <a:pt x="206190" y="792786"/>
                  <a:pt x="205333" y="792498"/>
                </a:cubicBezTo>
                <a:cubicBezTo>
                  <a:pt x="206204" y="793390"/>
                  <a:pt x="207061" y="794024"/>
                  <a:pt x="207896" y="794564"/>
                </a:cubicBezTo>
                <a:cubicBezTo>
                  <a:pt x="207996" y="794988"/>
                  <a:pt x="208097" y="795406"/>
                  <a:pt x="208241" y="795816"/>
                </a:cubicBezTo>
                <a:cubicBezTo>
                  <a:pt x="202576" y="793002"/>
                  <a:pt x="196688" y="788301"/>
                  <a:pt x="190815" y="783306"/>
                </a:cubicBezTo>
                <a:cubicBezTo>
                  <a:pt x="186237" y="779275"/>
                  <a:pt x="181544" y="775128"/>
                  <a:pt x="177139" y="771249"/>
                </a:cubicBezTo>
                <a:cubicBezTo>
                  <a:pt x="172878" y="767210"/>
                  <a:pt x="168984" y="763330"/>
                  <a:pt x="165197" y="760610"/>
                </a:cubicBezTo>
                <a:cubicBezTo>
                  <a:pt x="166608" y="761927"/>
                  <a:pt x="160785" y="758932"/>
                  <a:pt x="159209" y="756103"/>
                </a:cubicBezTo>
                <a:cubicBezTo>
                  <a:pt x="159180" y="761099"/>
                  <a:pt x="167494" y="769910"/>
                  <a:pt x="168753" y="776755"/>
                </a:cubicBezTo>
                <a:cubicBezTo>
                  <a:pt x="172223" y="779951"/>
                  <a:pt x="174281" y="782579"/>
                  <a:pt x="174713" y="785192"/>
                </a:cubicBezTo>
                <a:cubicBezTo>
                  <a:pt x="176217" y="786372"/>
                  <a:pt x="177542" y="787121"/>
                  <a:pt x="178600" y="787329"/>
                </a:cubicBezTo>
                <a:cubicBezTo>
                  <a:pt x="176894" y="792397"/>
                  <a:pt x="198344" y="806362"/>
                  <a:pt x="194068" y="807722"/>
                </a:cubicBezTo>
                <a:cubicBezTo>
                  <a:pt x="197898" y="809284"/>
                  <a:pt x="201302" y="809817"/>
                  <a:pt x="206521" y="812991"/>
                </a:cubicBezTo>
                <a:cubicBezTo>
                  <a:pt x="207672" y="811969"/>
                  <a:pt x="205484" y="810810"/>
                  <a:pt x="207161" y="809824"/>
                </a:cubicBezTo>
                <a:cubicBezTo>
                  <a:pt x="209810" y="811573"/>
                  <a:pt x="212042" y="812595"/>
                  <a:pt x="213445" y="812192"/>
                </a:cubicBezTo>
                <a:cubicBezTo>
                  <a:pt x="207852" y="808478"/>
                  <a:pt x="205513" y="810602"/>
                  <a:pt x="200568" y="807873"/>
                </a:cubicBezTo>
                <a:cubicBezTo>
                  <a:pt x="202468" y="806549"/>
                  <a:pt x="200302" y="803957"/>
                  <a:pt x="197970" y="803756"/>
                </a:cubicBezTo>
                <a:cubicBezTo>
                  <a:pt x="195400" y="804569"/>
                  <a:pt x="200813" y="806254"/>
                  <a:pt x="199668" y="807226"/>
                </a:cubicBezTo>
                <a:cubicBezTo>
                  <a:pt x="198222" y="806254"/>
                  <a:pt x="198121" y="808039"/>
                  <a:pt x="196307" y="806319"/>
                </a:cubicBezTo>
                <a:cubicBezTo>
                  <a:pt x="199992" y="804886"/>
                  <a:pt x="188692" y="801107"/>
                  <a:pt x="187813" y="797148"/>
                </a:cubicBezTo>
                <a:cubicBezTo>
                  <a:pt x="188576" y="796306"/>
                  <a:pt x="189555" y="795903"/>
                  <a:pt x="190973" y="796435"/>
                </a:cubicBezTo>
                <a:cubicBezTo>
                  <a:pt x="196976" y="801848"/>
                  <a:pt x="195069" y="797882"/>
                  <a:pt x="198531" y="798904"/>
                </a:cubicBezTo>
                <a:cubicBezTo>
                  <a:pt x="201468" y="800661"/>
                  <a:pt x="199978" y="801971"/>
                  <a:pt x="201979" y="803634"/>
                </a:cubicBezTo>
                <a:cubicBezTo>
                  <a:pt x="204095" y="801539"/>
                  <a:pt x="209054" y="804605"/>
                  <a:pt x="212531" y="807369"/>
                </a:cubicBezTo>
                <a:cubicBezTo>
                  <a:pt x="217519" y="809111"/>
                  <a:pt x="222680" y="809479"/>
                  <a:pt x="227510" y="810055"/>
                </a:cubicBezTo>
                <a:cubicBezTo>
                  <a:pt x="227769" y="810292"/>
                  <a:pt x="227985" y="810479"/>
                  <a:pt x="228266" y="810731"/>
                </a:cubicBezTo>
                <a:cubicBezTo>
                  <a:pt x="231015" y="813193"/>
                  <a:pt x="234269" y="815108"/>
                  <a:pt x="237328" y="817217"/>
                </a:cubicBezTo>
                <a:cubicBezTo>
                  <a:pt x="238076" y="817735"/>
                  <a:pt x="239070" y="817274"/>
                  <a:pt x="239149" y="816058"/>
                </a:cubicBezTo>
                <a:cubicBezTo>
                  <a:pt x="239329" y="813258"/>
                  <a:pt x="240524" y="810011"/>
                  <a:pt x="238523" y="807751"/>
                </a:cubicBezTo>
                <a:cubicBezTo>
                  <a:pt x="235824" y="804706"/>
                  <a:pt x="233686" y="800495"/>
                  <a:pt x="228402" y="800877"/>
                </a:cubicBezTo>
                <a:cubicBezTo>
                  <a:pt x="227222" y="800963"/>
                  <a:pt x="225494" y="800092"/>
                  <a:pt x="224796" y="799106"/>
                </a:cubicBezTo>
                <a:cubicBezTo>
                  <a:pt x="223781" y="797666"/>
                  <a:pt x="222838" y="796183"/>
                  <a:pt x="221874" y="794708"/>
                </a:cubicBezTo>
                <a:cubicBezTo>
                  <a:pt x="222126" y="794571"/>
                  <a:pt x="222435" y="794456"/>
                  <a:pt x="222874" y="794377"/>
                </a:cubicBezTo>
                <a:cubicBezTo>
                  <a:pt x="222083" y="794038"/>
                  <a:pt x="221478" y="793657"/>
                  <a:pt x="220924" y="793275"/>
                </a:cubicBezTo>
                <a:cubicBezTo>
                  <a:pt x="219427" y="790936"/>
                  <a:pt x="217958" y="788582"/>
                  <a:pt x="216461" y="786242"/>
                </a:cubicBezTo>
                <a:cubicBezTo>
                  <a:pt x="217908" y="782341"/>
                  <a:pt x="219182" y="778368"/>
                  <a:pt x="220881" y="774581"/>
                </a:cubicBezTo>
                <a:cubicBezTo>
                  <a:pt x="221507" y="773192"/>
                  <a:pt x="221881" y="772019"/>
                  <a:pt x="221449" y="770630"/>
                </a:cubicBezTo>
                <a:cubicBezTo>
                  <a:pt x="221334" y="770262"/>
                  <a:pt x="220672" y="769708"/>
                  <a:pt x="220658" y="769723"/>
                </a:cubicBezTo>
                <a:cubicBezTo>
                  <a:pt x="215439" y="773991"/>
                  <a:pt x="214554" y="767858"/>
                  <a:pt x="212063" y="765987"/>
                </a:cubicBezTo>
                <a:cubicBezTo>
                  <a:pt x="210221" y="764597"/>
                  <a:pt x="210149" y="762308"/>
                  <a:pt x="210256" y="760127"/>
                </a:cubicBezTo>
                <a:cubicBezTo>
                  <a:pt x="213380" y="759069"/>
                  <a:pt x="214575" y="765036"/>
                  <a:pt x="218117" y="763618"/>
                </a:cubicBezTo>
                <a:cubicBezTo>
                  <a:pt x="218433" y="763928"/>
                  <a:pt x="218728" y="764252"/>
                  <a:pt x="219088" y="764525"/>
                </a:cubicBezTo>
                <a:cubicBezTo>
                  <a:pt x="221046" y="767311"/>
                  <a:pt x="224422" y="770766"/>
                  <a:pt x="228208" y="773444"/>
                </a:cubicBezTo>
                <a:cubicBezTo>
                  <a:pt x="232138" y="776309"/>
                  <a:pt x="235939" y="778843"/>
                  <a:pt x="237731" y="780426"/>
                </a:cubicBezTo>
                <a:cubicBezTo>
                  <a:pt x="237443" y="779771"/>
                  <a:pt x="239509" y="778900"/>
                  <a:pt x="240236" y="779174"/>
                </a:cubicBezTo>
                <a:cubicBezTo>
                  <a:pt x="242194" y="782183"/>
                  <a:pt x="252436" y="783543"/>
                  <a:pt x="247635" y="784285"/>
                </a:cubicBezTo>
                <a:cubicBezTo>
                  <a:pt x="250745" y="786430"/>
                  <a:pt x="252170" y="785458"/>
                  <a:pt x="253955" y="785170"/>
                </a:cubicBezTo>
                <a:cubicBezTo>
                  <a:pt x="246296" y="782197"/>
                  <a:pt x="240344" y="777252"/>
                  <a:pt x="234787" y="776626"/>
                </a:cubicBezTo>
                <a:cubicBezTo>
                  <a:pt x="233844" y="773199"/>
                  <a:pt x="229057" y="771040"/>
                  <a:pt x="225430" y="768686"/>
                </a:cubicBezTo>
                <a:cubicBezTo>
                  <a:pt x="224055" y="767779"/>
                  <a:pt x="222802" y="766922"/>
                  <a:pt x="221924" y="766095"/>
                </a:cubicBezTo>
                <a:cubicBezTo>
                  <a:pt x="222507" y="766008"/>
                  <a:pt x="223242" y="765677"/>
                  <a:pt x="223825" y="765468"/>
                </a:cubicBezTo>
                <a:cubicBezTo>
                  <a:pt x="224012" y="765403"/>
                  <a:pt x="224184" y="764691"/>
                  <a:pt x="224048" y="764439"/>
                </a:cubicBezTo>
                <a:cubicBezTo>
                  <a:pt x="223601" y="763604"/>
                  <a:pt x="222838" y="762899"/>
                  <a:pt x="222529" y="762028"/>
                </a:cubicBezTo>
                <a:cubicBezTo>
                  <a:pt x="222068" y="760725"/>
                  <a:pt x="221644" y="759177"/>
                  <a:pt x="223234" y="758320"/>
                </a:cubicBezTo>
                <a:cubicBezTo>
                  <a:pt x="224472" y="757658"/>
                  <a:pt x="225826" y="757392"/>
                  <a:pt x="227179" y="758421"/>
                </a:cubicBezTo>
                <a:cubicBezTo>
                  <a:pt x="228230" y="759213"/>
                  <a:pt x="229432" y="759803"/>
                  <a:pt x="230576" y="760473"/>
                </a:cubicBezTo>
                <a:cubicBezTo>
                  <a:pt x="230742" y="761883"/>
                  <a:pt x="230526" y="763554"/>
                  <a:pt x="231238" y="764583"/>
                </a:cubicBezTo>
                <a:cubicBezTo>
                  <a:pt x="231879" y="765512"/>
                  <a:pt x="233556" y="765958"/>
                  <a:pt x="234845" y="766152"/>
                </a:cubicBezTo>
                <a:cubicBezTo>
                  <a:pt x="236766" y="766447"/>
                  <a:pt x="238731" y="766202"/>
                  <a:pt x="240589" y="766778"/>
                </a:cubicBezTo>
                <a:cubicBezTo>
                  <a:pt x="239682" y="767131"/>
                  <a:pt x="238638" y="767001"/>
                  <a:pt x="240977" y="768261"/>
                </a:cubicBezTo>
                <a:cubicBezTo>
                  <a:pt x="241870" y="768240"/>
                  <a:pt x="242841" y="768427"/>
                  <a:pt x="243842" y="768708"/>
                </a:cubicBezTo>
                <a:cubicBezTo>
                  <a:pt x="244216" y="768909"/>
                  <a:pt x="244569" y="769024"/>
                  <a:pt x="244915" y="769053"/>
                </a:cubicBezTo>
                <a:cubicBezTo>
                  <a:pt x="250335" y="770939"/>
                  <a:pt x="256712" y="775769"/>
                  <a:pt x="260800" y="776467"/>
                </a:cubicBezTo>
                <a:cubicBezTo>
                  <a:pt x="258281" y="774848"/>
                  <a:pt x="255855" y="773271"/>
                  <a:pt x="253422" y="771688"/>
                </a:cubicBezTo>
                <a:cubicBezTo>
                  <a:pt x="254876" y="771738"/>
                  <a:pt x="256330" y="771752"/>
                  <a:pt x="257777" y="771673"/>
                </a:cubicBezTo>
                <a:cubicBezTo>
                  <a:pt x="258123" y="771652"/>
                  <a:pt x="258533" y="771169"/>
                  <a:pt x="258735" y="770795"/>
                </a:cubicBezTo>
                <a:cubicBezTo>
                  <a:pt x="258821" y="770630"/>
                  <a:pt x="258540" y="770104"/>
                  <a:pt x="258295" y="769938"/>
                </a:cubicBezTo>
                <a:cubicBezTo>
                  <a:pt x="256280" y="768585"/>
                  <a:pt x="254229" y="768607"/>
                  <a:pt x="252199" y="769910"/>
                </a:cubicBezTo>
                <a:cubicBezTo>
                  <a:pt x="251990" y="770046"/>
                  <a:pt x="251882" y="770342"/>
                  <a:pt x="251760" y="770608"/>
                </a:cubicBezTo>
                <a:cubicBezTo>
                  <a:pt x="250414" y="769730"/>
                  <a:pt x="249089" y="768837"/>
                  <a:pt x="247765" y="767959"/>
                </a:cubicBezTo>
                <a:cubicBezTo>
                  <a:pt x="249039" y="767023"/>
                  <a:pt x="250306" y="765922"/>
                  <a:pt x="251853" y="766217"/>
                </a:cubicBezTo>
                <a:cubicBezTo>
                  <a:pt x="253509" y="766534"/>
                  <a:pt x="255236" y="766404"/>
                  <a:pt x="256964" y="766267"/>
                </a:cubicBezTo>
                <a:cubicBezTo>
                  <a:pt x="258504" y="767765"/>
                  <a:pt x="260145" y="769247"/>
                  <a:pt x="262031" y="770104"/>
                </a:cubicBezTo>
                <a:cubicBezTo>
                  <a:pt x="262549" y="768542"/>
                  <a:pt x="265429" y="771536"/>
                  <a:pt x="265630" y="769384"/>
                </a:cubicBezTo>
                <a:cubicBezTo>
                  <a:pt x="265817" y="768852"/>
                  <a:pt x="265666" y="768340"/>
                  <a:pt x="265414" y="767837"/>
                </a:cubicBezTo>
                <a:cubicBezTo>
                  <a:pt x="268279" y="769341"/>
                  <a:pt x="271101" y="769161"/>
                  <a:pt x="274059" y="769082"/>
                </a:cubicBezTo>
                <a:cubicBezTo>
                  <a:pt x="277147" y="768995"/>
                  <a:pt x="279126" y="769507"/>
                  <a:pt x="280242" y="773221"/>
                </a:cubicBezTo>
                <a:cubicBezTo>
                  <a:pt x="280803" y="775071"/>
                  <a:pt x="282193" y="776539"/>
                  <a:pt x="284028" y="777331"/>
                </a:cubicBezTo>
                <a:cubicBezTo>
                  <a:pt x="283769" y="778418"/>
                  <a:pt x="284791" y="779728"/>
                  <a:pt x="286209" y="781002"/>
                </a:cubicBezTo>
                <a:cubicBezTo>
                  <a:pt x="283121" y="780873"/>
                  <a:pt x="281955" y="783824"/>
                  <a:pt x="278126" y="782586"/>
                </a:cubicBezTo>
                <a:cubicBezTo>
                  <a:pt x="279709" y="783428"/>
                  <a:pt x="280861" y="784321"/>
                  <a:pt x="281091" y="785343"/>
                </a:cubicBezTo>
                <a:cubicBezTo>
                  <a:pt x="279875" y="786293"/>
                  <a:pt x="277204" y="784983"/>
                  <a:pt x="276305" y="786451"/>
                </a:cubicBezTo>
                <a:cubicBezTo>
                  <a:pt x="279868" y="787337"/>
                  <a:pt x="283726" y="789662"/>
                  <a:pt x="287224" y="792930"/>
                </a:cubicBezTo>
                <a:cubicBezTo>
                  <a:pt x="288476" y="789942"/>
                  <a:pt x="293529" y="793542"/>
                  <a:pt x="294962" y="794506"/>
                </a:cubicBezTo>
                <a:cubicBezTo>
                  <a:pt x="293213" y="795586"/>
                  <a:pt x="290571" y="794701"/>
                  <a:pt x="288347" y="792779"/>
                </a:cubicBezTo>
                <a:cubicBezTo>
                  <a:pt x="288887" y="796090"/>
                  <a:pt x="284503" y="791900"/>
                  <a:pt x="284474" y="794341"/>
                </a:cubicBezTo>
                <a:cubicBezTo>
                  <a:pt x="287764" y="796730"/>
                  <a:pt x="300051" y="794607"/>
                  <a:pt x="302771" y="801100"/>
                </a:cubicBezTo>
                <a:cubicBezTo>
                  <a:pt x="294954" y="797155"/>
                  <a:pt x="292356" y="799185"/>
                  <a:pt x="287058" y="798242"/>
                </a:cubicBezTo>
                <a:cubicBezTo>
                  <a:pt x="284359" y="800934"/>
                  <a:pt x="285230" y="803065"/>
                  <a:pt x="287418" y="805016"/>
                </a:cubicBezTo>
                <a:lnTo>
                  <a:pt x="288080" y="803425"/>
                </a:lnTo>
                <a:cubicBezTo>
                  <a:pt x="290067" y="804058"/>
                  <a:pt x="290305" y="804915"/>
                  <a:pt x="291463" y="805663"/>
                </a:cubicBezTo>
                <a:cubicBezTo>
                  <a:pt x="290700" y="805908"/>
                  <a:pt x="289952" y="806167"/>
                  <a:pt x="291010" y="806794"/>
                </a:cubicBezTo>
                <a:cubicBezTo>
                  <a:pt x="290218" y="808104"/>
                  <a:pt x="289772" y="805505"/>
                  <a:pt x="287598" y="805160"/>
                </a:cubicBezTo>
                <a:cubicBezTo>
                  <a:pt x="290326" y="807506"/>
                  <a:pt x="294897" y="809608"/>
                  <a:pt x="297495" y="812135"/>
                </a:cubicBezTo>
                <a:cubicBezTo>
                  <a:pt x="305831" y="814309"/>
                  <a:pt x="316872" y="821953"/>
                  <a:pt x="323804" y="822176"/>
                </a:cubicBezTo>
                <a:cubicBezTo>
                  <a:pt x="321069" y="820449"/>
                  <a:pt x="314231" y="819182"/>
                  <a:pt x="314346" y="815612"/>
                </a:cubicBezTo>
                <a:cubicBezTo>
                  <a:pt x="317275" y="813438"/>
                  <a:pt x="319435" y="819016"/>
                  <a:pt x="321306" y="816770"/>
                </a:cubicBezTo>
                <a:cubicBezTo>
                  <a:pt x="317426" y="814546"/>
                  <a:pt x="315224" y="815266"/>
                  <a:pt x="314389" y="812387"/>
                </a:cubicBezTo>
                <a:cubicBezTo>
                  <a:pt x="315620" y="812819"/>
                  <a:pt x="315577" y="811674"/>
                  <a:pt x="316635" y="811897"/>
                </a:cubicBezTo>
                <a:cubicBezTo>
                  <a:pt x="320162" y="813920"/>
                  <a:pt x="323919" y="817109"/>
                  <a:pt x="322818" y="818606"/>
                </a:cubicBezTo>
                <a:cubicBezTo>
                  <a:pt x="323091" y="816677"/>
                  <a:pt x="325078" y="821039"/>
                  <a:pt x="325819" y="819009"/>
                </a:cubicBezTo>
                <a:cubicBezTo>
                  <a:pt x="324581" y="818023"/>
                  <a:pt x="325035" y="816655"/>
                  <a:pt x="324840" y="815432"/>
                </a:cubicBezTo>
                <a:cubicBezTo>
                  <a:pt x="320198" y="813970"/>
                  <a:pt x="317506" y="812056"/>
                  <a:pt x="317405" y="809572"/>
                </a:cubicBezTo>
                <a:cubicBezTo>
                  <a:pt x="323451" y="809061"/>
                  <a:pt x="327496" y="812128"/>
                  <a:pt x="332038" y="812552"/>
                </a:cubicBezTo>
                <a:cubicBezTo>
                  <a:pt x="332909" y="814316"/>
                  <a:pt x="333953" y="815835"/>
                  <a:pt x="335328" y="817210"/>
                </a:cubicBezTo>
                <a:cubicBezTo>
                  <a:pt x="336530" y="818412"/>
                  <a:pt x="337861" y="818138"/>
                  <a:pt x="339222" y="817634"/>
                </a:cubicBezTo>
                <a:cubicBezTo>
                  <a:pt x="340381" y="817210"/>
                  <a:pt x="341000" y="815388"/>
                  <a:pt x="342741" y="816461"/>
                </a:cubicBezTo>
                <a:cubicBezTo>
                  <a:pt x="345124" y="817929"/>
                  <a:pt x="348018" y="818829"/>
                  <a:pt x="349925" y="820744"/>
                </a:cubicBezTo>
                <a:cubicBezTo>
                  <a:pt x="354345" y="825171"/>
                  <a:pt x="359462" y="828230"/>
                  <a:pt x="365221" y="830447"/>
                </a:cubicBezTo>
                <a:cubicBezTo>
                  <a:pt x="365257" y="830462"/>
                  <a:pt x="365278" y="830534"/>
                  <a:pt x="365314" y="830555"/>
                </a:cubicBezTo>
                <a:cubicBezTo>
                  <a:pt x="365156" y="830793"/>
                  <a:pt x="364947" y="830994"/>
                  <a:pt x="364904" y="831297"/>
                </a:cubicBezTo>
                <a:cubicBezTo>
                  <a:pt x="359462" y="830462"/>
                  <a:pt x="355511" y="831772"/>
                  <a:pt x="350055" y="828921"/>
                </a:cubicBezTo>
                <a:cubicBezTo>
                  <a:pt x="350278" y="829396"/>
                  <a:pt x="350710" y="829670"/>
                  <a:pt x="351077" y="830001"/>
                </a:cubicBezTo>
                <a:cubicBezTo>
                  <a:pt x="347643" y="829296"/>
                  <a:pt x="344124" y="828604"/>
                  <a:pt x="340517" y="827985"/>
                </a:cubicBezTo>
                <a:cubicBezTo>
                  <a:pt x="338092" y="831721"/>
                  <a:pt x="344599" y="827885"/>
                  <a:pt x="344361" y="831030"/>
                </a:cubicBezTo>
                <a:cubicBezTo>
                  <a:pt x="342036" y="831577"/>
                  <a:pt x="334529" y="829922"/>
                  <a:pt x="334370" y="827388"/>
                </a:cubicBezTo>
                <a:cubicBezTo>
                  <a:pt x="336091" y="828165"/>
                  <a:pt x="337883" y="828950"/>
                  <a:pt x="339553" y="829439"/>
                </a:cubicBezTo>
                <a:cubicBezTo>
                  <a:pt x="339027" y="828072"/>
                  <a:pt x="336767" y="827244"/>
                  <a:pt x="334737" y="826337"/>
                </a:cubicBezTo>
                <a:cubicBezTo>
                  <a:pt x="334752" y="826315"/>
                  <a:pt x="334745" y="826294"/>
                  <a:pt x="334759" y="826272"/>
                </a:cubicBezTo>
                <a:cubicBezTo>
                  <a:pt x="334658" y="826258"/>
                  <a:pt x="334565" y="826229"/>
                  <a:pt x="334464" y="826215"/>
                </a:cubicBezTo>
                <a:cubicBezTo>
                  <a:pt x="333211" y="825646"/>
                  <a:pt x="332089" y="825034"/>
                  <a:pt x="331563" y="824228"/>
                </a:cubicBezTo>
                <a:cubicBezTo>
                  <a:pt x="330865" y="824566"/>
                  <a:pt x="326028" y="823875"/>
                  <a:pt x="328202" y="825005"/>
                </a:cubicBezTo>
                <a:cubicBezTo>
                  <a:pt x="328302" y="825020"/>
                  <a:pt x="328475" y="825099"/>
                  <a:pt x="328590" y="825120"/>
                </a:cubicBezTo>
                <a:cubicBezTo>
                  <a:pt x="321392" y="823515"/>
                  <a:pt x="314734" y="821082"/>
                  <a:pt x="308263" y="819240"/>
                </a:cubicBezTo>
                <a:cubicBezTo>
                  <a:pt x="300108" y="816526"/>
                  <a:pt x="292370" y="814374"/>
                  <a:pt x="284309" y="814374"/>
                </a:cubicBezTo>
                <a:cubicBezTo>
                  <a:pt x="282732" y="811026"/>
                  <a:pt x="279565" y="809716"/>
                  <a:pt x="276218" y="809399"/>
                </a:cubicBezTo>
                <a:cubicBezTo>
                  <a:pt x="267682" y="806866"/>
                  <a:pt x="261023" y="801690"/>
                  <a:pt x="256597" y="797328"/>
                </a:cubicBezTo>
                <a:cubicBezTo>
                  <a:pt x="253840" y="800596"/>
                  <a:pt x="249809" y="791821"/>
                  <a:pt x="245800" y="791728"/>
                </a:cubicBezTo>
                <a:cubicBezTo>
                  <a:pt x="245879" y="790763"/>
                  <a:pt x="245253" y="790209"/>
                  <a:pt x="246692" y="790122"/>
                </a:cubicBezTo>
                <a:cubicBezTo>
                  <a:pt x="238112" y="789532"/>
                  <a:pt x="237565" y="780160"/>
                  <a:pt x="228546" y="777173"/>
                </a:cubicBezTo>
                <a:cubicBezTo>
                  <a:pt x="232016" y="779779"/>
                  <a:pt x="223601" y="778065"/>
                  <a:pt x="230418" y="781859"/>
                </a:cubicBezTo>
                <a:cubicBezTo>
                  <a:pt x="232318" y="781384"/>
                  <a:pt x="229381" y="778562"/>
                  <a:pt x="231685" y="779764"/>
                </a:cubicBezTo>
                <a:cubicBezTo>
                  <a:pt x="229518" y="782794"/>
                  <a:pt x="237112" y="786466"/>
                  <a:pt x="238184" y="790763"/>
                </a:cubicBezTo>
                <a:cubicBezTo>
                  <a:pt x="244763" y="790691"/>
                  <a:pt x="248046" y="796493"/>
                  <a:pt x="254941" y="800589"/>
                </a:cubicBezTo>
                <a:cubicBezTo>
                  <a:pt x="255100" y="801985"/>
                  <a:pt x="255064" y="806103"/>
                  <a:pt x="258195" y="805534"/>
                </a:cubicBezTo>
                <a:cubicBezTo>
                  <a:pt x="254286" y="803986"/>
                  <a:pt x="259879" y="803957"/>
                  <a:pt x="260469" y="803245"/>
                </a:cubicBezTo>
                <a:cubicBezTo>
                  <a:pt x="264191" y="804987"/>
                  <a:pt x="267264" y="807485"/>
                  <a:pt x="270316" y="809752"/>
                </a:cubicBezTo>
                <a:cubicBezTo>
                  <a:pt x="268178" y="810198"/>
                  <a:pt x="266328" y="810861"/>
                  <a:pt x="265321" y="811494"/>
                </a:cubicBezTo>
                <a:cubicBezTo>
                  <a:pt x="266199" y="811868"/>
                  <a:pt x="266969" y="812135"/>
                  <a:pt x="267818" y="812487"/>
                </a:cubicBezTo>
                <a:cubicBezTo>
                  <a:pt x="267782" y="813164"/>
                  <a:pt x="267861" y="813474"/>
                  <a:pt x="266645" y="814294"/>
                </a:cubicBezTo>
                <a:cubicBezTo>
                  <a:pt x="270661" y="817044"/>
                  <a:pt x="271676" y="815432"/>
                  <a:pt x="273973" y="815712"/>
                </a:cubicBezTo>
                <a:cubicBezTo>
                  <a:pt x="271007" y="818808"/>
                  <a:pt x="284165" y="822205"/>
                  <a:pt x="286734" y="825646"/>
                </a:cubicBezTo>
                <a:cubicBezTo>
                  <a:pt x="287044" y="824321"/>
                  <a:pt x="288196" y="824257"/>
                  <a:pt x="290297" y="825106"/>
                </a:cubicBezTo>
                <a:cubicBezTo>
                  <a:pt x="289606" y="825776"/>
                  <a:pt x="288743" y="825632"/>
                  <a:pt x="289642" y="826812"/>
                </a:cubicBezTo>
                <a:cubicBezTo>
                  <a:pt x="308595" y="833384"/>
                  <a:pt x="326042" y="838401"/>
                  <a:pt x="343397" y="843620"/>
                </a:cubicBezTo>
                <a:cubicBezTo>
                  <a:pt x="349795" y="843159"/>
                  <a:pt x="367236" y="845542"/>
                  <a:pt x="365242" y="851452"/>
                </a:cubicBezTo>
                <a:cubicBezTo>
                  <a:pt x="386311" y="858182"/>
                  <a:pt x="408919" y="859499"/>
                  <a:pt x="432608" y="861551"/>
                </a:cubicBezTo>
                <a:cubicBezTo>
                  <a:pt x="440590" y="858708"/>
                  <a:pt x="450408" y="860169"/>
                  <a:pt x="457685" y="860838"/>
                </a:cubicBezTo>
                <a:cubicBezTo>
                  <a:pt x="456613" y="860716"/>
                  <a:pt x="459830" y="859320"/>
                  <a:pt x="461831" y="860011"/>
                </a:cubicBezTo>
                <a:cubicBezTo>
                  <a:pt x="469353" y="862487"/>
                  <a:pt x="456706" y="864927"/>
                  <a:pt x="450451" y="864632"/>
                </a:cubicBezTo>
                <a:cubicBezTo>
                  <a:pt x="455907" y="864553"/>
                  <a:pt x="450588" y="868663"/>
                  <a:pt x="449501" y="870095"/>
                </a:cubicBezTo>
                <a:cubicBezTo>
                  <a:pt x="437574" y="871276"/>
                  <a:pt x="427871" y="870715"/>
                  <a:pt x="417348" y="871852"/>
                </a:cubicBezTo>
                <a:cubicBezTo>
                  <a:pt x="414577" y="871470"/>
                  <a:pt x="414217" y="869872"/>
                  <a:pt x="411028" y="869700"/>
                </a:cubicBezTo>
                <a:cubicBezTo>
                  <a:pt x="406328" y="871873"/>
                  <a:pt x="401700" y="867389"/>
                  <a:pt x="396179" y="867281"/>
                </a:cubicBezTo>
                <a:cubicBezTo>
                  <a:pt x="393019" y="867173"/>
                  <a:pt x="390449" y="869476"/>
                  <a:pt x="387304" y="869116"/>
                </a:cubicBezTo>
                <a:cubicBezTo>
                  <a:pt x="383798" y="868706"/>
                  <a:pt x="380998" y="865712"/>
                  <a:pt x="378019" y="865294"/>
                </a:cubicBezTo>
                <a:cubicBezTo>
                  <a:pt x="376241" y="865042"/>
                  <a:pt x="372987" y="865633"/>
                  <a:pt x="371447" y="865532"/>
                </a:cubicBezTo>
                <a:cubicBezTo>
                  <a:pt x="371612" y="865539"/>
                  <a:pt x="372375" y="864445"/>
                  <a:pt x="372699" y="864488"/>
                </a:cubicBezTo>
                <a:cubicBezTo>
                  <a:pt x="369518" y="864006"/>
                  <a:pt x="367690" y="865445"/>
                  <a:pt x="364947" y="865143"/>
                </a:cubicBezTo>
                <a:cubicBezTo>
                  <a:pt x="364458" y="865078"/>
                  <a:pt x="364458" y="863235"/>
                  <a:pt x="364213" y="863106"/>
                </a:cubicBezTo>
                <a:cubicBezTo>
                  <a:pt x="360607" y="861198"/>
                  <a:pt x="355367" y="863250"/>
                  <a:pt x="351149" y="862494"/>
                </a:cubicBezTo>
                <a:cubicBezTo>
                  <a:pt x="348478" y="860032"/>
                  <a:pt x="355259" y="860630"/>
                  <a:pt x="350724" y="859255"/>
                </a:cubicBezTo>
                <a:cubicBezTo>
                  <a:pt x="350019" y="861220"/>
                  <a:pt x="345649" y="859787"/>
                  <a:pt x="343778" y="860687"/>
                </a:cubicBezTo>
                <a:cubicBezTo>
                  <a:pt x="341575" y="856663"/>
                  <a:pt x="331887" y="858002"/>
                  <a:pt x="334018" y="855094"/>
                </a:cubicBezTo>
                <a:cubicBezTo>
                  <a:pt x="330361" y="854662"/>
                  <a:pt x="325222" y="854266"/>
                  <a:pt x="320370" y="853129"/>
                </a:cubicBezTo>
                <a:cubicBezTo>
                  <a:pt x="315519" y="851977"/>
                  <a:pt x="310768" y="850667"/>
                  <a:pt x="307601" y="849472"/>
                </a:cubicBezTo>
                <a:cubicBezTo>
                  <a:pt x="308753" y="849991"/>
                  <a:pt x="308422" y="850782"/>
                  <a:pt x="308069" y="851581"/>
                </a:cubicBezTo>
                <a:cubicBezTo>
                  <a:pt x="300389" y="848810"/>
                  <a:pt x="297870" y="847953"/>
                  <a:pt x="293313" y="847615"/>
                </a:cubicBezTo>
                <a:cubicBezTo>
                  <a:pt x="293515" y="847032"/>
                  <a:pt x="294379" y="847226"/>
                  <a:pt x="294746" y="846831"/>
                </a:cubicBezTo>
                <a:cubicBezTo>
                  <a:pt x="288944" y="844844"/>
                  <a:pt x="283423" y="843289"/>
                  <a:pt x="278738" y="841230"/>
                </a:cubicBezTo>
                <a:cubicBezTo>
                  <a:pt x="274066" y="839150"/>
                  <a:pt x="269970" y="837156"/>
                  <a:pt x="266638" y="835176"/>
                </a:cubicBezTo>
                <a:cubicBezTo>
                  <a:pt x="265335" y="835457"/>
                  <a:pt x="264277" y="836098"/>
                  <a:pt x="262701" y="836019"/>
                </a:cubicBezTo>
                <a:cubicBezTo>
                  <a:pt x="260865" y="833399"/>
                  <a:pt x="259951" y="833737"/>
                  <a:pt x="257504" y="834248"/>
                </a:cubicBezTo>
                <a:cubicBezTo>
                  <a:pt x="255978" y="832276"/>
                  <a:pt x="257842" y="830454"/>
                  <a:pt x="254567" y="830159"/>
                </a:cubicBezTo>
                <a:cubicBezTo>
                  <a:pt x="257201" y="833319"/>
                  <a:pt x="249824" y="830138"/>
                  <a:pt x="247614" y="829526"/>
                </a:cubicBezTo>
                <a:cubicBezTo>
                  <a:pt x="248125" y="828432"/>
                  <a:pt x="245267" y="827539"/>
                  <a:pt x="246714" y="826387"/>
                </a:cubicBezTo>
                <a:cubicBezTo>
                  <a:pt x="247045" y="824984"/>
                  <a:pt x="249845" y="827143"/>
                  <a:pt x="250464" y="826164"/>
                </a:cubicBezTo>
                <a:cubicBezTo>
                  <a:pt x="243950" y="823220"/>
                  <a:pt x="243165" y="824847"/>
                  <a:pt x="241431" y="827215"/>
                </a:cubicBezTo>
                <a:cubicBezTo>
                  <a:pt x="243345" y="829245"/>
                  <a:pt x="247326" y="831153"/>
                  <a:pt x="249536" y="833161"/>
                </a:cubicBezTo>
                <a:cubicBezTo>
                  <a:pt x="252875" y="830922"/>
                  <a:pt x="262607" y="837862"/>
                  <a:pt x="264464" y="840223"/>
                </a:cubicBezTo>
                <a:cubicBezTo>
                  <a:pt x="263147" y="839618"/>
                  <a:pt x="263132" y="840784"/>
                  <a:pt x="261981" y="840403"/>
                </a:cubicBezTo>
                <a:cubicBezTo>
                  <a:pt x="262118" y="839675"/>
                  <a:pt x="262852" y="838905"/>
                  <a:pt x="261714" y="838265"/>
                </a:cubicBezTo>
                <a:cubicBezTo>
                  <a:pt x="254373" y="838977"/>
                  <a:pt x="248981" y="834075"/>
                  <a:pt x="241330" y="829886"/>
                </a:cubicBezTo>
                <a:cubicBezTo>
                  <a:pt x="242582" y="833168"/>
                  <a:pt x="238624" y="830634"/>
                  <a:pt x="237414" y="832722"/>
                </a:cubicBezTo>
                <a:cubicBezTo>
                  <a:pt x="245325" y="836566"/>
                  <a:pt x="253408" y="840179"/>
                  <a:pt x="260520" y="843764"/>
                </a:cubicBezTo>
                <a:cubicBezTo>
                  <a:pt x="257835" y="841194"/>
                  <a:pt x="264198" y="843490"/>
                  <a:pt x="265515" y="843397"/>
                </a:cubicBezTo>
                <a:cubicBezTo>
                  <a:pt x="267084" y="845117"/>
                  <a:pt x="272137" y="849379"/>
                  <a:pt x="273879" y="849271"/>
                </a:cubicBezTo>
                <a:cubicBezTo>
                  <a:pt x="272727" y="848630"/>
                  <a:pt x="273138" y="847874"/>
                  <a:pt x="273548" y="847104"/>
                </a:cubicBezTo>
                <a:cubicBezTo>
                  <a:pt x="276672" y="851747"/>
                  <a:pt x="283539" y="852848"/>
                  <a:pt x="289203" y="855850"/>
                </a:cubicBezTo>
                <a:cubicBezTo>
                  <a:pt x="282754" y="853143"/>
                  <a:pt x="285273" y="855648"/>
                  <a:pt x="280192" y="854497"/>
                </a:cubicBezTo>
                <a:cubicBezTo>
                  <a:pt x="284496" y="856959"/>
                  <a:pt x="286835" y="858650"/>
                  <a:pt x="290895" y="857765"/>
                </a:cubicBezTo>
                <a:lnTo>
                  <a:pt x="290290" y="859492"/>
                </a:lnTo>
                <a:cubicBezTo>
                  <a:pt x="295573" y="860327"/>
                  <a:pt x="301728" y="863041"/>
                  <a:pt x="308271" y="865856"/>
                </a:cubicBezTo>
                <a:cubicBezTo>
                  <a:pt x="311546" y="867245"/>
                  <a:pt x="314900" y="868728"/>
                  <a:pt x="318305" y="869865"/>
                </a:cubicBezTo>
                <a:cubicBezTo>
                  <a:pt x="321760" y="870837"/>
                  <a:pt x="325229" y="871614"/>
                  <a:pt x="328605" y="871960"/>
                </a:cubicBezTo>
                <a:cubicBezTo>
                  <a:pt x="328590" y="872701"/>
                  <a:pt x="327993" y="873601"/>
                  <a:pt x="329245" y="874011"/>
                </a:cubicBezTo>
                <a:cubicBezTo>
                  <a:pt x="341144" y="874673"/>
                  <a:pt x="357008" y="882908"/>
                  <a:pt x="363220" y="881526"/>
                </a:cubicBezTo>
                <a:cubicBezTo>
                  <a:pt x="363263" y="883959"/>
                  <a:pt x="357641" y="883657"/>
                  <a:pt x="355208" y="881663"/>
                </a:cubicBezTo>
                <a:cubicBezTo>
                  <a:pt x="355165" y="886011"/>
                  <a:pt x="362111" y="884362"/>
                  <a:pt x="365033" y="884276"/>
                </a:cubicBezTo>
                <a:cubicBezTo>
                  <a:pt x="364861" y="884276"/>
                  <a:pt x="365019" y="885485"/>
                  <a:pt x="364839" y="885478"/>
                </a:cubicBezTo>
                <a:cubicBezTo>
                  <a:pt x="369374" y="885521"/>
                  <a:pt x="371771" y="883132"/>
                  <a:pt x="376507" y="883556"/>
                </a:cubicBezTo>
                <a:cubicBezTo>
                  <a:pt x="382553" y="884089"/>
                  <a:pt x="383856" y="887501"/>
                  <a:pt x="391839" y="887616"/>
                </a:cubicBezTo>
                <a:cubicBezTo>
                  <a:pt x="389802" y="884435"/>
                  <a:pt x="400059" y="888573"/>
                  <a:pt x="403125" y="887292"/>
                </a:cubicBezTo>
                <a:cubicBezTo>
                  <a:pt x="397165" y="886335"/>
                  <a:pt x="400570" y="886068"/>
                  <a:pt x="405399" y="886536"/>
                </a:cubicBezTo>
                <a:cubicBezTo>
                  <a:pt x="410236" y="886867"/>
                  <a:pt x="416542" y="887415"/>
                  <a:pt x="416412" y="889502"/>
                </a:cubicBezTo>
                <a:cubicBezTo>
                  <a:pt x="412713" y="889121"/>
                  <a:pt x="412108" y="890639"/>
                  <a:pt x="409581" y="890970"/>
                </a:cubicBezTo>
                <a:cubicBezTo>
                  <a:pt x="415750" y="891057"/>
                  <a:pt x="412806" y="891769"/>
                  <a:pt x="413900" y="894253"/>
                </a:cubicBezTo>
                <a:cubicBezTo>
                  <a:pt x="418932" y="893843"/>
                  <a:pt x="419457" y="895570"/>
                  <a:pt x="422890" y="895916"/>
                </a:cubicBezTo>
                <a:cubicBezTo>
                  <a:pt x="422430" y="893943"/>
                  <a:pt x="417888" y="893936"/>
                  <a:pt x="416254" y="892547"/>
                </a:cubicBezTo>
                <a:cubicBezTo>
                  <a:pt x="417801" y="892648"/>
                  <a:pt x="418723" y="892374"/>
                  <a:pt x="419644" y="892101"/>
                </a:cubicBezTo>
                <a:cubicBezTo>
                  <a:pt x="422214" y="892971"/>
                  <a:pt x="423855" y="896117"/>
                  <a:pt x="426360" y="893634"/>
                </a:cubicBezTo>
                <a:cubicBezTo>
                  <a:pt x="426230" y="894692"/>
                  <a:pt x="426547" y="895541"/>
                  <a:pt x="427418" y="896124"/>
                </a:cubicBezTo>
                <a:cubicBezTo>
                  <a:pt x="418284" y="896441"/>
                  <a:pt x="412000" y="896700"/>
                  <a:pt x="405910" y="896477"/>
                </a:cubicBezTo>
                <a:cubicBezTo>
                  <a:pt x="399843" y="895815"/>
                  <a:pt x="393948" y="894670"/>
                  <a:pt x="385627" y="892281"/>
                </a:cubicBezTo>
                <a:cubicBezTo>
                  <a:pt x="380437" y="892475"/>
                  <a:pt x="375269" y="891194"/>
                  <a:pt x="370050" y="890049"/>
                </a:cubicBezTo>
                <a:cubicBezTo>
                  <a:pt x="364818" y="888897"/>
                  <a:pt x="359513" y="888041"/>
                  <a:pt x="353970" y="888257"/>
                </a:cubicBezTo>
                <a:cubicBezTo>
                  <a:pt x="354071" y="887105"/>
                  <a:pt x="350378" y="886968"/>
                  <a:pt x="350998" y="885673"/>
                </a:cubicBezTo>
                <a:cubicBezTo>
                  <a:pt x="336796" y="883959"/>
                  <a:pt x="323552" y="874508"/>
                  <a:pt x="311315" y="875314"/>
                </a:cubicBezTo>
                <a:cubicBezTo>
                  <a:pt x="314310" y="876567"/>
                  <a:pt x="318902" y="877135"/>
                  <a:pt x="318621" y="878820"/>
                </a:cubicBezTo>
                <a:cubicBezTo>
                  <a:pt x="315166" y="878028"/>
                  <a:pt x="299439" y="874443"/>
                  <a:pt x="304139" y="871528"/>
                </a:cubicBezTo>
                <a:cubicBezTo>
                  <a:pt x="301461" y="870988"/>
                  <a:pt x="298971" y="870650"/>
                  <a:pt x="295372" y="869088"/>
                </a:cubicBezTo>
                <a:cubicBezTo>
                  <a:pt x="292910" y="870945"/>
                  <a:pt x="300900" y="871146"/>
                  <a:pt x="300180" y="872730"/>
                </a:cubicBezTo>
                <a:cubicBezTo>
                  <a:pt x="295228" y="871298"/>
                  <a:pt x="283934" y="868490"/>
                  <a:pt x="281437" y="864063"/>
                </a:cubicBezTo>
                <a:cubicBezTo>
                  <a:pt x="271547" y="860824"/>
                  <a:pt x="263377" y="856735"/>
                  <a:pt x="255942" y="853187"/>
                </a:cubicBezTo>
                <a:cubicBezTo>
                  <a:pt x="248571" y="849516"/>
                  <a:pt x="242208" y="845758"/>
                  <a:pt x="236889" y="841281"/>
                </a:cubicBezTo>
                <a:cubicBezTo>
                  <a:pt x="234866" y="843778"/>
                  <a:pt x="235464" y="839064"/>
                  <a:pt x="233383" y="838164"/>
                </a:cubicBezTo>
                <a:cubicBezTo>
                  <a:pt x="230533" y="837408"/>
                  <a:pt x="232937" y="841353"/>
                  <a:pt x="231023" y="840316"/>
                </a:cubicBezTo>
                <a:cubicBezTo>
                  <a:pt x="230036" y="839747"/>
                  <a:pt x="229626" y="840079"/>
                  <a:pt x="228770" y="839711"/>
                </a:cubicBezTo>
                <a:cubicBezTo>
                  <a:pt x="224724" y="837977"/>
                  <a:pt x="225970" y="836357"/>
                  <a:pt x="223745" y="834658"/>
                </a:cubicBezTo>
                <a:cubicBezTo>
                  <a:pt x="221744" y="835457"/>
                  <a:pt x="217181" y="832110"/>
                  <a:pt x="213380" y="829951"/>
                </a:cubicBezTo>
                <a:cubicBezTo>
                  <a:pt x="214921" y="825524"/>
                  <a:pt x="206442" y="823846"/>
                  <a:pt x="202641" y="821349"/>
                </a:cubicBezTo>
                <a:cubicBezTo>
                  <a:pt x="194695" y="816533"/>
                  <a:pt x="186633" y="809277"/>
                  <a:pt x="178629" y="802856"/>
                </a:cubicBezTo>
                <a:cubicBezTo>
                  <a:pt x="170790" y="796212"/>
                  <a:pt x="162973" y="790367"/>
                  <a:pt x="157481" y="785559"/>
                </a:cubicBezTo>
                <a:cubicBezTo>
                  <a:pt x="165140" y="794369"/>
                  <a:pt x="169415" y="795096"/>
                  <a:pt x="175347" y="803144"/>
                </a:cubicBezTo>
                <a:cubicBezTo>
                  <a:pt x="181494" y="806153"/>
                  <a:pt x="187468" y="810861"/>
                  <a:pt x="193514" y="815835"/>
                </a:cubicBezTo>
                <a:cubicBezTo>
                  <a:pt x="199697" y="820585"/>
                  <a:pt x="206240" y="825221"/>
                  <a:pt x="212711" y="828835"/>
                </a:cubicBezTo>
                <a:cubicBezTo>
                  <a:pt x="211804" y="830066"/>
                  <a:pt x="213308" y="831390"/>
                  <a:pt x="213157" y="832650"/>
                </a:cubicBezTo>
                <a:cubicBezTo>
                  <a:pt x="211552" y="832751"/>
                  <a:pt x="208975" y="831261"/>
                  <a:pt x="207334" y="831304"/>
                </a:cubicBezTo>
                <a:cubicBezTo>
                  <a:pt x="210508" y="834745"/>
                  <a:pt x="222810" y="837667"/>
                  <a:pt x="227524" y="844628"/>
                </a:cubicBezTo>
                <a:cubicBezTo>
                  <a:pt x="228985" y="843217"/>
                  <a:pt x="231685" y="845996"/>
                  <a:pt x="233909" y="847284"/>
                </a:cubicBezTo>
                <a:cubicBezTo>
                  <a:pt x="239106" y="845225"/>
                  <a:pt x="254430" y="852798"/>
                  <a:pt x="260016" y="856311"/>
                </a:cubicBezTo>
                <a:cubicBezTo>
                  <a:pt x="259332" y="857268"/>
                  <a:pt x="250572" y="851977"/>
                  <a:pt x="253307" y="854526"/>
                </a:cubicBezTo>
                <a:cubicBezTo>
                  <a:pt x="256395" y="855994"/>
                  <a:pt x="259641" y="857426"/>
                  <a:pt x="258814" y="859125"/>
                </a:cubicBezTo>
                <a:cubicBezTo>
                  <a:pt x="256841" y="858593"/>
                  <a:pt x="252998" y="855584"/>
                  <a:pt x="252314" y="856764"/>
                </a:cubicBezTo>
                <a:cubicBezTo>
                  <a:pt x="255280" y="859154"/>
                  <a:pt x="262528" y="861270"/>
                  <a:pt x="259253" y="864034"/>
                </a:cubicBezTo>
                <a:cubicBezTo>
                  <a:pt x="263492" y="866496"/>
                  <a:pt x="258720" y="861227"/>
                  <a:pt x="263334" y="863235"/>
                </a:cubicBezTo>
                <a:cubicBezTo>
                  <a:pt x="263384" y="863775"/>
                  <a:pt x="263946" y="864294"/>
                  <a:pt x="265205" y="864762"/>
                </a:cubicBezTo>
                <a:cubicBezTo>
                  <a:pt x="265501" y="867986"/>
                  <a:pt x="262182" y="866626"/>
                  <a:pt x="260426" y="867267"/>
                </a:cubicBezTo>
                <a:cubicBezTo>
                  <a:pt x="264558" y="870959"/>
                  <a:pt x="265781" y="868749"/>
                  <a:pt x="266393" y="867994"/>
                </a:cubicBezTo>
                <a:cubicBezTo>
                  <a:pt x="269085" y="871010"/>
                  <a:pt x="262758" y="868879"/>
                  <a:pt x="265047" y="871398"/>
                </a:cubicBezTo>
                <a:cubicBezTo>
                  <a:pt x="269179" y="874501"/>
                  <a:pt x="274217" y="876351"/>
                  <a:pt x="276607" y="877229"/>
                </a:cubicBezTo>
                <a:cubicBezTo>
                  <a:pt x="275405" y="876653"/>
                  <a:pt x="275117" y="875962"/>
                  <a:pt x="274829" y="875278"/>
                </a:cubicBezTo>
                <a:cubicBezTo>
                  <a:pt x="276665" y="876343"/>
                  <a:pt x="279997" y="875271"/>
                  <a:pt x="280328" y="877287"/>
                </a:cubicBezTo>
                <a:cubicBezTo>
                  <a:pt x="279004" y="876898"/>
                  <a:pt x="277233" y="876041"/>
                  <a:pt x="276816" y="876653"/>
                </a:cubicBezTo>
                <a:cubicBezTo>
                  <a:pt x="282401" y="880490"/>
                  <a:pt x="292932" y="882678"/>
                  <a:pt x="295761" y="886695"/>
                </a:cubicBezTo>
                <a:cubicBezTo>
                  <a:pt x="298719" y="886875"/>
                  <a:pt x="294314" y="884240"/>
                  <a:pt x="297596" y="884758"/>
                </a:cubicBezTo>
                <a:cubicBezTo>
                  <a:pt x="304197" y="886155"/>
                  <a:pt x="302714" y="888797"/>
                  <a:pt x="306903" y="890560"/>
                </a:cubicBezTo>
                <a:cubicBezTo>
                  <a:pt x="307752" y="889912"/>
                  <a:pt x="306478" y="887083"/>
                  <a:pt x="308854" y="888005"/>
                </a:cubicBezTo>
                <a:cubicBezTo>
                  <a:pt x="312654" y="889747"/>
                  <a:pt x="319989" y="890020"/>
                  <a:pt x="318528" y="892655"/>
                </a:cubicBezTo>
                <a:cubicBezTo>
                  <a:pt x="317210" y="892777"/>
                  <a:pt x="309710" y="890906"/>
                  <a:pt x="312510" y="892345"/>
                </a:cubicBezTo>
                <a:cubicBezTo>
                  <a:pt x="319226" y="892892"/>
                  <a:pt x="323372" y="895347"/>
                  <a:pt x="326784" y="893519"/>
                </a:cubicBezTo>
                <a:cubicBezTo>
                  <a:pt x="331189" y="895397"/>
                  <a:pt x="325179" y="896506"/>
                  <a:pt x="329361" y="897946"/>
                </a:cubicBezTo>
                <a:cubicBezTo>
                  <a:pt x="331030" y="897989"/>
                  <a:pt x="330066" y="895707"/>
                  <a:pt x="332197" y="896146"/>
                </a:cubicBezTo>
                <a:cubicBezTo>
                  <a:pt x="333449" y="897615"/>
                  <a:pt x="345009" y="903100"/>
                  <a:pt x="339927" y="899313"/>
                </a:cubicBezTo>
                <a:cubicBezTo>
                  <a:pt x="344656" y="901041"/>
                  <a:pt x="345621" y="901185"/>
                  <a:pt x="352423" y="902934"/>
                </a:cubicBezTo>
                <a:cubicBezTo>
                  <a:pt x="352783" y="902085"/>
                  <a:pt x="352423" y="900623"/>
                  <a:pt x="353999" y="900803"/>
                </a:cubicBezTo>
                <a:cubicBezTo>
                  <a:pt x="363392" y="903935"/>
                  <a:pt x="372555" y="904856"/>
                  <a:pt x="381337" y="906029"/>
                </a:cubicBezTo>
                <a:cubicBezTo>
                  <a:pt x="390147" y="907015"/>
                  <a:pt x="398641" y="908175"/>
                  <a:pt x="407185" y="909780"/>
                </a:cubicBezTo>
                <a:cubicBezTo>
                  <a:pt x="407710" y="908758"/>
                  <a:pt x="405565" y="908117"/>
                  <a:pt x="407307" y="907958"/>
                </a:cubicBezTo>
                <a:cubicBezTo>
                  <a:pt x="413756" y="909283"/>
                  <a:pt x="419104" y="910413"/>
                  <a:pt x="423603" y="908175"/>
                </a:cubicBezTo>
                <a:cubicBezTo>
                  <a:pt x="423617" y="909017"/>
                  <a:pt x="423013" y="909492"/>
                  <a:pt x="422372" y="909952"/>
                </a:cubicBezTo>
                <a:cubicBezTo>
                  <a:pt x="427188" y="909067"/>
                  <a:pt x="433270" y="910679"/>
                  <a:pt x="437531" y="911802"/>
                </a:cubicBezTo>
                <a:cubicBezTo>
                  <a:pt x="434285" y="914113"/>
                  <a:pt x="428296" y="911781"/>
                  <a:pt x="426907" y="915653"/>
                </a:cubicBezTo>
                <a:cubicBezTo>
                  <a:pt x="435112" y="915653"/>
                  <a:pt x="438683" y="910737"/>
                  <a:pt x="448047" y="912155"/>
                </a:cubicBezTo>
                <a:cubicBezTo>
                  <a:pt x="449616" y="910809"/>
                  <a:pt x="445010" y="909772"/>
                  <a:pt x="447997" y="909715"/>
                </a:cubicBezTo>
                <a:cubicBezTo>
                  <a:pt x="451552" y="910550"/>
                  <a:pt x="452546" y="910413"/>
                  <a:pt x="454957" y="909175"/>
                </a:cubicBezTo>
                <a:cubicBezTo>
                  <a:pt x="454943" y="911255"/>
                  <a:pt x="458448" y="911291"/>
                  <a:pt x="460895" y="911954"/>
                </a:cubicBezTo>
                <a:cubicBezTo>
                  <a:pt x="470044" y="909240"/>
                  <a:pt x="479286" y="912868"/>
                  <a:pt x="487549" y="908613"/>
                </a:cubicBezTo>
                <a:cubicBezTo>
                  <a:pt x="492214" y="908693"/>
                  <a:pt x="497410" y="908721"/>
                  <a:pt x="502787" y="908318"/>
                </a:cubicBezTo>
                <a:cubicBezTo>
                  <a:pt x="508157" y="907685"/>
                  <a:pt x="513728" y="906864"/>
                  <a:pt x="519155" y="905900"/>
                </a:cubicBezTo>
                <a:cubicBezTo>
                  <a:pt x="530010" y="903978"/>
                  <a:pt x="540274" y="901502"/>
                  <a:pt x="547328" y="899054"/>
                </a:cubicBezTo>
                <a:cubicBezTo>
                  <a:pt x="548703" y="900436"/>
                  <a:pt x="553813" y="898162"/>
                  <a:pt x="553734" y="900681"/>
                </a:cubicBezTo>
                <a:cubicBezTo>
                  <a:pt x="559680" y="896880"/>
                  <a:pt x="564250" y="899572"/>
                  <a:pt x="568188" y="895707"/>
                </a:cubicBezTo>
                <a:cubicBezTo>
                  <a:pt x="566777" y="896002"/>
                  <a:pt x="565453" y="896232"/>
                  <a:pt x="565596" y="895124"/>
                </a:cubicBezTo>
                <a:cubicBezTo>
                  <a:pt x="568166" y="893915"/>
                  <a:pt x="568483" y="893965"/>
                  <a:pt x="573327" y="892446"/>
                </a:cubicBezTo>
                <a:cubicBezTo>
                  <a:pt x="573708" y="893339"/>
                  <a:pt x="573773" y="894519"/>
                  <a:pt x="576113" y="893598"/>
                </a:cubicBezTo>
                <a:cubicBezTo>
                  <a:pt x="578610" y="888854"/>
                  <a:pt x="588738" y="890135"/>
                  <a:pt x="594352" y="889207"/>
                </a:cubicBezTo>
                <a:cubicBezTo>
                  <a:pt x="594295" y="887969"/>
                  <a:pt x="592438" y="888480"/>
                  <a:pt x="591509" y="888105"/>
                </a:cubicBezTo>
                <a:cubicBezTo>
                  <a:pt x="595799" y="886651"/>
                  <a:pt x="603501" y="883124"/>
                  <a:pt x="605595" y="885816"/>
                </a:cubicBezTo>
                <a:cubicBezTo>
                  <a:pt x="602997" y="887465"/>
                  <a:pt x="600852" y="884758"/>
                  <a:pt x="599873" y="887249"/>
                </a:cubicBezTo>
                <a:cubicBezTo>
                  <a:pt x="601478" y="886839"/>
                  <a:pt x="601586" y="888055"/>
                  <a:pt x="602695" y="888163"/>
                </a:cubicBezTo>
                <a:cubicBezTo>
                  <a:pt x="613527" y="880540"/>
                  <a:pt x="630320" y="875350"/>
                  <a:pt x="638231" y="872788"/>
                </a:cubicBezTo>
                <a:cubicBezTo>
                  <a:pt x="641067" y="871686"/>
                  <a:pt x="641499" y="869160"/>
                  <a:pt x="642737" y="868627"/>
                </a:cubicBezTo>
                <a:cubicBezTo>
                  <a:pt x="646069" y="867180"/>
                  <a:pt x="649855" y="868375"/>
                  <a:pt x="655095" y="864697"/>
                </a:cubicBezTo>
                <a:cubicBezTo>
                  <a:pt x="654131" y="865381"/>
                  <a:pt x="656600" y="864027"/>
                  <a:pt x="659299" y="862638"/>
                </a:cubicBezTo>
                <a:cubicBezTo>
                  <a:pt x="660350" y="862113"/>
                  <a:pt x="670679" y="855555"/>
                  <a:pt x="674544" y="856397"/>
                </a:cubicBezTo>
                <a:cubicBezTo>
                  <a:pt x="675746" y="857513"/>
                  <a:pt x="666770" y="861263"/>
                  <a:pt x="670197" y="860630"/>
                </a:cubicBezTo>
                <a:cubicBezTo>
                  <a:pt x="673875" y="858549"/>
                  <a:pt x="674803" y="857275"/>
                  <a:pt x="678597" y="856397"/>
                </a:cubicBezTo>
                <a:cubicBezTo>
                  <a:pt x="677409" y="855231"/>
                  <a:pt x="678460" y="853986"/>
                  <a:pt x="680115" y="853057"/>
                </a:cubicBezTo>
                <a:cubicBezTo>
                  <a:pt x="681721" y="852035"/>
                  <a:pt x="683902" y="851265"/>
                  <a:pt x="685125" y="851308"/>
                </a:cubicBezTo>
                <a:cubicBezTo>
                  <a:pt x="682462" y="854123"/>
                  <a:pt x="677834" y="856613"/>
                  <a:pt x="677402" y="859060"/>
                </a:cubicBezTo>
                <a:cubicBezTo>
                  <a:pt x="683592" y="855116"/>
                  <a:pt x="693561" y="845341"/>
                  <a:pt x="695721" y="850588"/>
                </a:cubicBezTo>
                <a:cubicBezTo>
                  <a:pt x="695411" y="850055"/>
                  <a:pt x="697081" y="848860"/>
                  <a:pt x="697743" y="849350"/>
                </a:cubicBezTo>
                <a:cubicBezTo>
                  <a:pt x="694425" y="853151"/>
                  <a:pt x="696771" y="853266"/>
                  <a:pt x="693907" y="856692"/>
                </a:cubicBezTo>
                <a:cubicBezTo>
                  <a:pt x="699111" y="850466"/>
                  <a:pt x="705431" y="847550"/>
                  <a:pt x="711470" y="844405"/>
                </a:cubicBezTo>
                <a:cubicBezTo>
                  <a:pt x="717408" y="841158"/>
                  <a:pt x="723425" y="838178"/>
                  <a:pt x="726585" y="830829"/>
                </a:cubicBezTo>
                <a:cubicBezTo>
                  <a:pt x="727492" y="831599"/>
                  <a:pt x="726312" y="832708"/>
                  <a:pt x="727082" y="833499"/>
                </a:cubicBezTo>
                <a:cubicBezTo>
                  <a:pt x="730083" y="831354"/>
                  <a:pt x="728658" y="829943"/>
                  <a:pt x="733013" y="827561"/>
                </a:cubicBezTo>
                <a:cubicBezTo>
                  <a:pt x="733495" y="828641"/>
                  <a:pt x="734899" y="827834"/>
                  <a:pt x="735446" y="828792"/>
                </a:cubicBezTo>
                <a:cubicBezTo>
                  <a:pt x="737778" y="826747"/>
                  <a:pt x="740470" y="824617"/>
                  <a:pt x="741341" y="822817"/>
                </a:cubicBezTo>
                <a:cubicBezTo>
                  <a:pt x="737303" y="826207"/>
                  <a:pt x="734719" y="826546"/>
                  <a:pt x="732847" y="825394"/>
                </a:cubicBezTo>
                <a:cubicBezTo>
                  <a:pt x="739714" y="821385"/>
                  <a:pt x="741024" y="816900"/>
                  <a:pt x="748654" y="814913"/>
                </a:cubicBezTo>
                <a:cubicBezTo>
                  <a:pt x="744530" y="817325"/>
                  <a:pt x="746984" y="818498"/>
                  <a:pt x="742838" y="820902"/>
                </a:cubicBezTo>
                <a:cubicBezTo>
                  <a:pt x="744652" y="821327"/>
                  <a:pt x="745559" y="823688"/>
                  <a:pt x="748920" y="820859"/>
                </a:cubicBezTo>
                <a:cubicBezTo>
                  <a:pt x="748510" y="820031"/>
                  <a:pt x="747164" y="819376"/>
                  <a:pt x="748323" y="818246"/>
                </a:cubicBezTo>
                <a:cubicBezTo>
                  <a:pt x="749345" y="820787"/>
                  <a:pt x="762575" y="812236"/>
                  <a:pt x="767433" y="807593"/>
                </a:cubicBezTo>
                <a:cubicBezTo>
                  <a:pt x="766858" y="805037"/>
                  <a:pt x="764072" y="808284"/>
                  <a:pt x="763223" y="806463"/>
                </a:cubicBezTo>
                <a:cubicBezTo>
                  <a:pt x="764727" y="806045"/>
                  <a:pt x="766800" y="804166"/>
                  <a:pt x="768916" y="802136"/>
                </a:cubicBezTo>
                <a:cubicBezTo>
                  <a:pt x="768081" y="804908"/>
                  <a:pt x="768528" y="804238"/>
                  <a:pt x="770500" y="805642"/>
                </a:cubicBezTo>
                <a:cubicBezTo>
                  <a:pt x="773710" y="803461"/>
                  <a:pt x="770356" y="803058"/>
                  <a:pt x="772803" y="801078"/>
                </a:cubicBezTo>
                <a:cubicBezTo>
                  <a:pt x="774264" y="802885"/>
                  <a:pt x="778302" y="797760"/>
                  <a:pt x="780188" y="798458"/>
                </a:cubicBezTo>
                <a:cubicBezTo>
                  <a:pt x="782635" y="793426"/>
                  <a:pt x="784917" y="793606"/>
                  <a:pt x="785450" y="795248"/>
                </a:cubicBezTo>
                <a:cubicBezTo>
                  <a:pt x="787631" y="790929"/>
                  <a:pt x="789351" y="790130"/>
                  <a:pt x="790308" y="786545"/>
                </a:cubicBezTo>
                <a:cubicBezTo>
                  <a:pt x="792619" y="786041"/>
                  <a:pt x="790783" y="787171"/>
                  <a:pt x="792050" y="788258"/>
                </a:cubicBezTo>
                <a:cubicBezTo>
                  <a:pt x="795347" y="784285"/>
                  <a:pt x="795167" y="784846"/>
                  <a:pt x="798600" y="782903"/>
                </a:cubicBezTo>
                <a:cubicBezTo>
                  <a:pt x="799464" y="781175"/>
                  <a:pt x="799435" y="779642"/>
                  <a:pt x="800170" y="777806"/>
                </a:cubicBezTo>
                <a:cubicBezTo>
                  <a:pt x="802523" y="777079"/>
                  <a:pt x="803769" y="774488"/>
                  <a:pt x="802322" y="778166"/>
                </a:cubicBezTo>
                <a:cubicBezTo>
                  <a:pt x="812190" y="769204"/>
                  <a:pt x="809880" y="761336"/>
                  <a:pt x="815163" y="757593"/>
                </a:cubicBezTo>
                <a:cubicBezTo>
                  <a:pt x="812240" y="754109"/>
                  <a:pt x="817178" y="751209"/>
                  <a:pt x="821303" y="748804"/>
                </a:cubicBezTo>
                <a:cubicBezTo>
                  <a:pt x="821281" y="746710"/>
                  <a:pt x="817502" y="749654"/>
                  <a:pt x="819395" y="747264"/>
                </a:cubicBezTo>
                <a:cubicBezTo>
                  <a:pt x="822548" y="745623"/>
                  <a:pt x="824376" y="743571"/>
                  <a:pt x="826737" y="739533"/>
                </a:cubicBezTo>
                <a:cubicBezTo>
                  <a:pt x="828889" y="739907"/>
                  <a:pt x="827104" y="742175"/>
                  <a:pt x="827716" y="743290"/>
                </a:cubicBezTo>
                <a:cubicBezTo>
                  <a:pt x="828515" y="740569"/>
                  <a:pt x="831711" y="738230"/>
                  <a:pt x="831538" y="737229"/>
                </a:cubicBezTo>
                <a:cubicBezTo>
                  <a:pt x="830235" y="738395"/>
                  <a:pt x="829033" y="738971"/>
                  <a:pt x="827932" y="738971"/>
                </a:cubicBezTo>
                <a:cubicBezTo>
                  <a:pt x="829631" y="736747"/>
                  <a:pt x="829199" y="735552"/>
                  <a:pt x="831718" y="732925"/>
                </a:cubicBezTo>
                <a:lnTo>
                  <a:pt x="833194" y="734012"/>
                </a:lnTo>
                <a:cubicBezTo>
                  <a:pt x="836512" y="724021"/>
                  <a:pt x="847237" y="714483"/>
                  <a:pt x="847489" y="709365"/>
                </a:cubicBezTo>
                <a:cubicBezTo>
                  <a:pt x="849245" y="706003"/>
                  <a:pt x="850246" y="708242"/>
                  <a:pt x="851786" y="706522"/>
                </a:cubicBezTo>
                <a:cubicBezTo>
                  <a:pt x="851109" y="706025"/>
                  <a:pt x="850332" y="706241"/>
                  <a:pt x="849562" y="706486"/>
                </a:cubicBezTo>
                <a:cubicBezTo>
                  <a:pt x="850332" y="703563"/>
                  <a:pt x="861287" y="693975"/>
                  <a:pt x="854723" y="698589"/>
                </a:cubicBezTo>
                <a:cubicBezTo>
                  <a:pt x="857847" y="693961"/>
                  <a:pt x="860762" y="693752"/>
                  <a:pt x="861287" y="690131"/>
                </a:cubicBezTo>
                <a:cubicBezTo>
                  <a:pt x="859704" y="692406"/>
                  <a:pt x="858444" y="691650"/>
                  <a:pt x="859711" y="689210"/>
                </a:cubicBezTo>
                <a:cubicBezTo>
                  <a:pt x="859610" y="691110"/>
                  <a:pt x="860913" y="690966"/>
                  <a:pt x="862511" y="688101"/>
                </a:cubicBezTo>
                <a:cubicBezTo>
                  <a:pt x="862187" y="686611"/>
                  <a:pt x="863259" y="684257"/>
                  <a:pt x="863958" y="682119"/>
                </a:cubicBezTo>
                <a:cubicBezTo>
                  <a:pt x="863770" y="685675"/>
                  <a:pt x="867701" y="677987"/>
                  <a:pt x="868096" y="676325"/>
                </a:cubicBezTo>
                <a:cubicBezTo>
                  <a:pt x="867513" y="677052"/>
                  <a:pt x="866902" y="678319"/>
                  <a:pt x="866362" y="678059"/>
                </a:cubicBezTo>
                <a:cubicBezTo>
                  <a:pt x="867348" y="675907"/>
                  <a:pt x="869457" y="669824"/>
                  <a:pt x="871724" y="668910"/>
                </a:cubicBezTo>
                <a:cubicBezTo>
                  <a:pt x="872113" y="669933"/>
                  <a:pt x="869514" y="672877"/>
                  <a:pt x="870421" y="673560"/>
                </a:cubicBezTo>
                <a:cubicBezTo>
                  <a:pt x="873394" y="670624"/>
                  <a:pt x="872350" y="668630"/>
                  <a:pt x="874092" y="664836"/>
                </a:cubicBezTo>
                <a:cubicBezTo>
                  <a:pt x="878375" y="664958"/>
                  <a:pt x="876856" y="653110"/>
                  <a:pt x="881528" y="654024"/>
                </a:cubicBezTo>
                <a:cubicBezTo>
                  <a:pt x="878389" y="657775"/>
                  <a:pt x="877979" y="661921"/>
                  <a:pt x="877303" y="665434"/>
                </a:cubicBezTo>
                <a:cubicBezTo>
                  <a:pt x="876525" y="668889"/>
                  <a:pt x="875683" y="671818"/>
                  <a:pt x="872106" y="673121"/>
                </a:cubicBezTo>
                <a:cubicBezTo>
                  <a:pt x="875035" y="674928"/>
                  <a:pt x="871199" y="677404"/>
                  <a:pt x="869428" y="682472"/>
                </a:cubicBezTo>
                <a:cubicBezTo>
                  <a:pt x="871811" y="682227"/>
                  <a:pt x="869766" y="684804"/>
                  <a:pt x="870335" y="685704"/>
                </a:cubicBezTo>
                <a:cubicBezTo>
                  <a:pt x="873581" y="681198"/>
                  <a:pt x="871487" y="682443"/>
                  <a:pt x="871710" y="681003"/>
                </a:cubicBezTo>
                <a:cubicBezTo>
                  <a:pt x="872847" y="680356"/>
                  <a:pt x="874107" y="677304"/>
                  <a:pt x="875136" y="678794"/>
                </a:cubicBezTo>
                <a:cubicBezTo>
                  <a:pt x="874503" y="680053"/>
                  <a:pt x="873322" y="681673"/>
                  <a:pt x="873848" y="682191"/>
                </a:cubicBezTo>
                <a:cubicBezTo>
                  <a:pt x="875935" y="677692"/>
                  <a:pt x="877864" y="675878"/>
                  <a:pt x="879714" y="675799"/>
                </a:cubicBezTo>
                <a:cubicBezTo>
                  <a:pt x="880664" y="672733"/>
                  <a:pt x="882125" y="670487"/>
                  <a:pt x="883953" y="667428"/>
                </a:cubicBezTo>
                <a:cubicBezTo>
                  <a:pt x="885645" y="664296"/>
                  <a:pt x="887783" y="660380"/>
                  <a:pt x="890252" y="654168"/>
                </a:cubicBezTo>
                <a:cubicBezTo>
                  <a:pt x="890252" y="651685"/>
                  <a:pt x="887833" y="654852"/>
                  <a:pt x="889078" y="650979"/>
                </a:cubicBezTo>
                <a:cubicBezTo>
                  <a:pt x="898249" y="637943"/>
                  <a:pt x="899681" y="623122"/>
                  <a:pt x="904691" y="612188"/>
                </a:cubicBezTo>
                <a:cubicBezTo>
                  <a:pt x="903791" y="609273"/>
                  <a:pt x="900638" y="613052"/>
                  <a:pt x="902467" y="607610"/>
                </a:cubicBezTo>
                <a:cubicBezTo>
                  <a:pt x="904280" y="605133"/>
                  <a:pt x="905173" y="606321"/>
                  <a:pt x="906332" y="607696"/>
                </a:cubicBezTo>
                <a:cubicBezTo>
                  <a:pt x="907764" y="596632"/>
                  <a:pt x="913616" y="591111"/>
                  <a:pt x="916812" y="579688"/>
                </a:cubicBezTo>
                <a:cubicBezTo>
                  <a:pt x="913227" y="573612"/>
                  <a:pt x="922102" y="559000"/>
                  <a:pt x="919821" y="550995"/>
                </a:cubicBezTo>
                <a:cubicBezTo>
                  <a:pt x="919346" y="556509"/>
                  <a:pt x="917625" y="563419"/>
                  <a:pt x="914883" y="565636"/>
                </a:cubicBezTo>
                <a:cubicBezTo>
                  <a:pt x="913861" y="560785"/>
                  <a:pt x="916502" y="547288"/>
                  <a:pt x="920109" y="549836"/>
                </a:cubicBezTo>
                <a:cubicBezTo>
                  <a:pt x="919526" y="543106"/>
                  <a:pt x="925392" y="538614"/>
                  <a:pt x="922225" y="535800"/>
                </a:cubicBezTo>
                <a:cubicBezTo>
                  <a:pt x="926630" y="535289"/>
                  <a:pt x="928609" y="521878"/>
                  <a:pt x="928437" y="514068"/>
                </a:cubicBezTo>
                <a:cubicBezTo>
                  <a:pt x="928451" y="515227"/>
                  <a:pt x="929380" y="512434"/>
                  <a:pt x="929732" y="509447"/>
                </a:cubicBezTo>
                <a:cubicBezTo>
                  <a:pt x="930646" y="501651"/>
                  <a:pt x="931956" y="492984"/>
                  <a:pt x="932863" y="484418"/>
                </a:cubicBezTo>
                <a:cubicBezTo>
                  <a:pt x="933209" y="477702"/>
                  <a:pt x="933166" y="471051"/>
                  <a:pt x="932604" y="464947"/>
                </a:cubicBezTo>
                <a:cubicBezTo>
                  <a:pt x="933281" y="464918"/>
                  <a:pt x="933993" y="464990"/>
                  <a:pt x="934800" y="465292"/>
                </a:cubicBezTo>
                <a:cubicBezTo>
                  <a:pt x="934260" y="457936"/>
                  <a:pt x="933763" y="450687"/>
                  <a:pt x="933252" y="443474"/>
                </a:cubicBezTo>
                <a:cubicBezTo>
                  <a:pt x="933403" y="443597"/>
                  <a:pt x="933576" y="443683"/>
                  <a:pt x="933871" y="443539"/>
                </a:cubicBezTo>
                <a:cubicBezTo>
                  <a:pt x="932849" y="439962"/>
                  <a:pt x="933158" y="438623"/>
                  <a:pt x="932655" y="435275"/>
                </a:cubicBezTo>
                <a:cubicBezTo>
                  <a:pt x="932475" y="432842"/>
                  <a:pt x="932273" y="430417"/>
                  <a:pt x="932079" y="427998"/>
                </a:cubicBezTo>
                <a:cubicBezTo>
                  <a:pt x="933295" y="424960"/>
                  <a:pt x="934267" y="419468"/>
                  <a:pt x="934497" y="416430"/>
                </a:cubicBezTo>
                <a:cubicBezTo>
                  <a:pt x="934627" y="418770"/>
                  <a:pt x="936239" y="417820"/>
                  <a:pt x="935951" y="421073"/>
                </a:cubicBezTo>
                <a:cubicBezTo>
                  <a:pt x="935066" y="426227"/>
                  <a:pt x="935433" y="432670"/>
                  <a:pt x="937744" y="436406"/>
                </a:cubicBezTo>
                <a:cubicBezTo>
                  <a:pt x="937333" y="438875"/>
                  <a:pt x="936721" y="438918"/>
                  <a:pt x="935879" y="437615"/>
                </a:cubicBezTo>
                <a:cubicBezTo>
                  <a:pt x="937412" y="451450"/>
                  <a:pt x="935455" y="461736"/>
                  <a:pt x="938060" y="474413"/>
                </a:cubicBezTo>
                <a:cubicBezTo>
                  <a:pt x="935951" y="471245"/>
                  <a:pt x="935930" y="486023"/>
                  <a:pt x="938197" y="482770"/>
                </a:cubicBezTo>
                <a:cubicBezTo>
                  <a:pt x="936455" y="490774"/>
                  <a:pt x="934677" y="501010"/>
                  <a:pt x="933705" y="511167"/>
                </a:cubicBezTo>
                <a:cubicBezTo>
                  <a:pt x="933202" y="516242"/>
                  <a:pt x="932856" y="521295"/>
                  <a:pt x="932741" y="526039"/>
                </a:cubicBezTo>
                <a:cubicBezTo>
                  <a:pt x="932683" y="528407"/>
                  <a:pt x="932683" y="530703"/>
                  <a:pt x="932748" y="532884"/>
                </a:cubicBezTo>
                <a:cubicBezTo>
                  <a:pt x="932676" y="535037"/>
                  <a:pt x="932669" y="537081"/>
                  <a:pt x="932755" y="538974"/>
                </a:cubicBezTo>
                <a:cubicBezTo>
                  <a:pt x="933533" y="533093"/>
                  <a:pt x="937017" y="522728"/>
                  <a:pt x="935332" y="517430"/>
                </a:cubicBezTo>
                <a:cubicBezTo>
                  <a:pt x="937571" y="520539"/>
                  <a:pt x="936534" y="512232"/>
                  <a:pt x="935606" y="511405"/>
                </a:cubicBezTo>
                <a:lnTo>
                  <a:pt x="937420" y="511635"/>
                </a:lnTo>
                <a:cubicBezTo>
                  <a:pt x="941911" y="485980"/>
                  <a:pt x="942293" y="458778"/>
                  <a:pt x="942588" y="432547"/>
                </a:cubicBezTo>
                <a:close/>
                <a:moveTo>
                  <a:pt x="770428" y="99706"/>
                </a:moveTo>
                <a:cubicBezTo>
                  <a:pt x="772522" y="98705"/>
                  <a:pt x="773847" y="101843"/>
                  <a:pt x="774624" y="103506"/>
                </a:cubicBezTo>
                <a:cubicBezTo>
                  <a:pt x="773451" y="104363"/>
                  <a:pt x="770708" y="100433"/>
                  <a:pt x="770428" y="99706"/>
                </a:cubicBezTo>
                <a:close/>
                <a:moveTo>
                  <a:pt x="265616" y="840698"/>
                </a:moveTo>
                <a:cubicBezTo>
                  <a:pt x="265839" y="837494"/>
                  <a:pt x="270856" y="842166"/>
                  <a:pt x="271317" y="841324"/>
                </a:cubicBezTo>
                <a:cubicBezTo>
                  <a:pt x="273836" y="843656"/>
                  <a:pt x="268200" y="842339"/>
                  <a:pt x="265616" y="840698"/>
                </a:cubicBezTo>
                <a:close/>
                <a:moveTo>
                  <a:pt x="300504" y="861169"/>
                </a:moveTo>
                <a:cubicBezTo>
                  <a:pt x="302023" y="858017"/>
                  <a:pt x="303894" y="862206"/>
                  <a:pt x="308062" y="863171"/>
                </a:cubicBezTo>
                <a:cubicBezTo>
                  <a:pt x="307198" y="864315"/>
                  <a:pt x="302793" y="861587"/>
                  <a:pt x="300504" y="861169"/>
                </a:cubicBezTo>
                <a:close/>
                <a:moveTo>
                  <a:pt x="309242" y="851949"/>
                </a:moveTo>
                <a:cubicBezTo>
                  <a:pt x="309753" y="850365"/>
                  <a:pt x="314497" y="852258"/>
                  <a:pt x="315569" y="853511"/>
                </a:cubicBezTo>
                <a:cubicBezTo>
                  <a:pt x="315065" y="854756"/>
                  <a:pt x="311150" y="852251"/>
                  <a:pt x="309242" y="851949"/>
                </a:cubicBezTo>
                <a:close/>
                <a:moveTo>
                  <a:pt x="384655" y="882894"/>
                </a:moveTo>
                <a:cubicBezTo>
                  <a:pt x="385692" y="882563"/>
                  <a:pt x="387225" y="882606"/>
                  <a:pt x="389139" y="882916"/>
                </a:cubicBezTo>
                <a:cubicBezTo>
                  <a:pt x="388938" y="883772"/>
                  <a:pt x="388751" y="884614"/>
                  <a:pt x="390032" y="884895"/>
                </a:cubicBezTo>
                <a:cubicBezTo>
                  <a:pt x="389010" y="886169"/>
                  <a:pt x="383100" y="884506"/>
                  <a:pt x="384655" y="882894"/>
                </a:cubicBezTo>
                <a:close/>
                <a:moveTo>
                  <a:pt x="419918" y="889689"/>
                </a:moveTo>
                <a:cubicBezTo>
                  <a:pt x="419176" y="887983"/>
                  <a:pt x="422185" y="888566"/>
                  <a:pt x="422250" y="887357"/>
                </a:cubicBezTo>
                <a:cubicBezTo>
                  <a:pt x="413483" y="885233"/>
                  <a:pt x="404298" y="886522"/>
                  <a:pt x="401534" y="881548"/>
                </a:cubicBezTo>
                <a:cubicBezTo>
                  <a:pt x="409106" y="883679"/>
                  <a:pt x="412201" y="881987"/>
                  <a:pt x="418111" y="881051"/>
                </a:cubicBezTo>
                <a:cubicBezTo>
                  <a:pt x="419543" y="881735"/>
                  <a:pt x="420177" y="882800"/>
                  <a:pt x="422415" y="883096"/>
                </a:cubicBezTo>
                <a:cubicBezTo>
                  <a:pt x="420702" y="884435"/>
                  <a:pt x="419680" y="883902"/>
                  <a:pt x="416887" y="883441"/>
                </a:cubicBezTo>
                <a:cubicBezTo>
                  <a:pt x="417708" y="885802"/>
                  <a:pt x="420652" y="887155"/>
                  <a:pt x="425582" y="887522"/>
                </a:cubicBezTo>
                <a:cubicBezTo>
                  <a:pt x="426281" y="889797"/>
                  <a:pt x="423718" y="890128"/>
                  <a:pt x="419918" y="889689"/>
                </a:cubicBezTo>
                <a:close/>
                <a:moveTo>
                  <a:pt x="896571" y="551657"/>
                </a:moveTo>
                <a:cubicBezTo>
                  <a:pt x="897910" y="551780"/>
                  <a:pt x="895866" y="555609"/>
                  <a:pt x="895787" y="557287"/>
                </a:cubicBezTo>
                <a:cubicBezTo>
                  <a:pt x="895420" y="556682"/>
                  <a:pt x="895060" y="556063"/>
                  <a:pt x="894902" y="555228"/>
                </a:cubicBezTo>
                <a:cubicBezTo>
                  <a:pt x="895326" y="554249"/>
                  <a:pt x="895744" y="553270"/>
                  <a:pt x="896147" y="552284"/>
                </a:cubicBezTo>
                <a:cubicBezTo>
                  <a:pt x="896276" y="552240"/>
                  <a:pt x="896420" y="552097"/>
                  <a:pt x="896571" y="551657"/>
                </a:cubicBezTo>
                <a:close/>
                <a:moveTo>
                  <a:pt x="886739" y="630500"/>
                </a:moveTo>
                <a:cubicBezTo>
                  <a:pt x="884263" y="634632"/>
                  <a:pt x="884954" y="634121"/>
                  <a:pt x="882780" y="638987"/>
                </a:cubicBezTo>
                <a:cubicBezTo>
                  <a:pt x="881002" y="640362"/>
                  <a:pt x="879109" y="638375"/>
                  <a:pt x="881470" y="634610"/>
                </a:cubicBezTo>
                <a:cubicBezTo>
                  <a:pt x="883327" y="639246"/>
                  <a:pt x="883363" y="629773"/>
                  <a:pt x="886739" y="630500"/>
                </a:cubicBezTo>
                <a:close/>
                <a:moveTo>
                  <a:pt x="591480" y="856627"/>
                </a:moveTo>
                <a:cubicBezTo>
                  <a:pt x="591156" y="858139"/>
                  <a:pt x="585844" y="859111"/>
                  <a:pt x="583404" y="860032"/>
                </a:cubicBezTo>
                <a:cubicBezTo>
                  <a:pt x="584390" y="856735"/>
                  <a:pt x="587183" y="857988"/>
                  <a:pt x="591480" y="856627"/>
                </a:cubicBezTo>
                <a:close/>
                <a:moveTo>
                  <a:pt x="534408" y="882145"/>
                </a:moveTo>
                <a:cubicBezTo>
                  <a:pt x="528210" y="882721"/>
                  <a:pt x="525331" y="881821"/>
                  <a:pt x="518436" y="881670"/>
                </a:cubicBezTo>
                <a:cubicBezTo>
                  <a:pt x="521631" y="878460"/>
                  <a:pt x="528146" y="879871"/>
                  <a:pt x="534624" y="877769"/>
                </a:cubicBezTo>
                <a:cubicBezTo>
                  <a:pt x="534581" y="879237"/>
                  <a:pt x="533371" y="880310"/>
                  <a:pt x="534408" y="882145"/>
                </a:cubicBezTo>
                <a:close/>
                <a:moveTo>
                  <a:pt x="500621" y="882556"/>
                </a:moveTo>
                <a:cubicBezTo>
                  <a:pt x="499793" y="884643"/>
                  <a:pt x="496878" y="882642"/>
                  <a:pt x="496158" y="882376"/>
                </a:cubicBezTo>
                <a:cubicBezTo>
                  <a:pt x="495640" y="880986"/>
                  <a:pt x="499232" y="881476"/>
                  <a:pt x="499217" y="880303"/>
                </a:cubicBezTo>
                <a:cubicBezTo>
                  <a:pt x="503054" y="879900"/>
                  <a:pt x="496756" y="882959"/>
                  <a:pt x="500621" y="882556"/>
                </a:cubicBezTo>
                <a:close/>
                <a:moveTo>
                  <a:pt x="513944" y="881764"/>
                </a:moveTo>
                <a:cubicBezTo>
                  <a:pt x="513433" y="883276"/>
                  <a:pt x="510554" y="883938"/>
                  <a:pt x="510028" y="885457"/>
                </a:cubicBezTo>
                <a:cubicBezTo>
                  <a:pt x="508272" y="883880"/>
                  <a:pt x="500549" y="886839"/>
                  <a:pt x="499764" y="884528"/>
                </a:cubicBezTo>
                <a:cubicBezTo>
                  <a:pt x="504824" y="885593"/>
                  <a:pt x="508135" y="881318"/>
                  <a:pt x="513944" y="881764"/>
                </a:cubicBezTo>
                <a:close/>
                <a:moveTo>
                  <a:pt x="505724" y="873047"/>
                </a:moveTo>
                <a:cubicBezTo>
                  <a:pt x="502233" y="873875"/>
                  <a:pt x="499008" y="875055"/>
                  <a:pt x="493171" y="875854"/>
                </a:cubicBezTo>
                <a:cubicBezTo>
                  <a:pt x="490644" y="872723"/>
                  <a:pt x="495697" y="871629"/>
                  <a:pt x="502024" y="870045"/>
                </a:cubicBezTo>
                <a:cubicBezTo>
                  <a:pt x="508373" y="868591"/>
                  <a:pt x="516103" y="867569"/>
                  <a:pt x="519127" y="866727"/>
                </a:cubicBezTo>
                <a:cubicBezTo>
                  <a:pt x="523863" y="867605"/>
                  <a:pt x="525194" y="869908"/>
                  <a:pt x="518911" y="871708"/>
                </a:cubicBezTo>
                <a:cubicBezTo>
                  <a:pt x="519047" y="871190"/>
                  <a:pt x="519890" y="870938"/>
                  <a:pt x="519767" y="870340"/>
                </a:cubicBezTo>
                <a:cubicBezTo>
                  <a:pt x="512958" y="871398"/>
                  <a:pt x="509215" y="872169"/>
                  <a:pt x="505724" y="873047"/>
                </a:cubicBezTo>
                <a:close/>
                <a:moveTo>
                  <a:pt x="495122" y="883060"/>
                </a:moveTo>
                <a:cubicBezTo>
                  <a:pt x="487161" y="885125"/>
                  <a:pt x="468489" y="885226"/>
                  <a:pt x="472938" y="882023"/>
                </a:cubicBezTo>
                <a:cubicBezTo>
                  <a:pt x="478631" y="884276"/>
                  <a:pt x="485908" y="881159"/>
                  <a:pt x="495122" y="883060"/>
                </a:cubicBezTo>
                <a:close/>
                <a:moveTo>
                  <a:pt x="525022" y="868864"/>
                </a:moveTo>
                <a:cubicBezTo>
                  <a:pt x="524381" y="867339"/>
                  <a:pt x="526944" y="866957"/>
                  <a:pt x="528923" y="866359"/>
                </a:cubicBezTo>
                <a:cubicBezTo>
                  <a:pt x="529182" y="867979"/>
                  <a:pt x="527052" y="869642"/>
                  <a:pt x="525022" y="868864"/>
                </a:cubicBezTo>
                <a:close/>
                <a:moveTo>
                  <a:pt x="533119" y="850365"/>
                </a:moveTo>
                <a:cubicBezTo>
                  <a:pt x="525706" y="851481"/>
                  <a:pt x="518220" y="852179"/>
                  <a:pt x="512454" y="852971"/>
                </a:cubicBezTo>
                <a:cubicBezTo>
                  <a:pt x="509971" y="853986"/>
                  <a:pt x="513721" y="855512"/>
                  <a:pt x="515952" y="854878"/>
                </a:cubicBezTo>
                <a:cubicBezTo>
                  <a:pt x="515204" y="856743"/>
                  <a:pt x="511540" y="855411"/>
                  <a:pt x="509762" y="855864"/>
                </a:cubicBezTo>
                <a:cubicBezTo>
                  <a:pt x="509467" y="854799"/>
                  <a:pt x="510813" y="854389"/>
                  <a:pt x="510403" y="853295"/>
                </a:cubicBezTo>
                <a:cubicBezTo>
                  <a:pt x="509748" y="852013"/>
                  <a:pt x="505314" y="853842"/>
                  <a:pt x="503133" y="853806"/>
                </a:cubicBezTo>
                <a:cubicBezTo>
                  <a:pt x="509690" y="849803"/>
                  <a:pt x="516550" y="848364"/>
                  <a:pt x="524468" y="847399"/>
                </a:cubicBezTo>
                <a:cubicBezTo>
                  <a:pt x="528434" y="846975"/>
                  <a:pt x="532644" y="846528"/>
                  <a:pt x="537172" y="846039"/>
                </a:cubicBezTo>
                <a:cubicBezTo>
                  <a:pt x="541656" y="845297"/>
                  <a:pt x="546421" y="844182"/>
                  <a:pt x="551539" y="842742"/>
                </a:cubicBezTo>
                <a:cubicBezTo>
                  <a:pt x="551683" y="843591"/>
                  <a:pt x="551827" y="844441"/>
                  <a:pt x="553022" y="844239"/>
                </a:cubicBezTo>
                <a:cubicBezTo>
                  <a:pt x="550380" y="845628"/>
                  <a:pt x="547256" y="846845"/>
                  <a:pt x="543873" y="847925"/>
                </a:cubicBezTo>
                <a:cubicBezTo>
                  <a:pt x="542182" y="848465"/>
                  <a:pt x="540425" y="848969"/>
                  <a:pt x="538640" y="849443"/>
                </a:cubicBezTo>
                <a:cubicBezTo>
                  <a:pt x="536812" y="849746"/>
                  <a:pt x="534962" y="850055"/>
                  <a:pt x="533119" y="850365"/>
                </a:cubicBezTo>
                <a:close/>
                <a:moveTo>
                  <a:pt x="288347" y="777842"/>
                </a:moveTo>
                <a:cubicBezTo>
                  <a:pt x="288771" y="777763"/>
                  <a:pt x="289290" y="777842"/>
                  <a:pt x="289686" y="778029"/>
                </a:cubicBezTo>
                <a:cubicBezTo>
                  <a:pt x="289686" y="778029"/>
                  <a:pt x="289693" y="778037"/>
                  <a:pt x="289693" y="778037"/>
                </a:cubicBezTo>
                <a:cubicBezTo>
                  <a:pt x="289650" y="778180"/>
                  <a:pt x="289664" y="778317"/>
                  <a:pt x="289563" y="778476"/>
                </a:cubicBezTo>
                <a:cubicBezTo>
                  <a:pt x="288203" y="778216"/>
                  <a:pt x="287548" y="778029"/>
                  <a:pt x="287195" y="777857"/>
                </a:cubicBezTo>
                <a:cubicBezTo>
                  <a:pt x="287584" y="777842"/>
                  <a:pt x="287937" y="777921"/>
                  <a:pt x="288347" y="777842"/>
                </a:cubicBezTo>
                <a:close/>
                <a:moveTo>
                  <a:pt x="230490" y="753310"/>
                </a:moveTo>
                <a:cubicBezTo>
                  <a:pt x="230173" y="753591"/>
                  <a:pt x="229856" y="753872"/>
                  <a:pt x="229540" y="754160"/>
                </a:cubicBezTo>
                <a:cubicBezTo>
                  <a:pt x="229252" y="754016"/>
                  <a:pt x="228957" y="753865"/>
                  <a:pt x="228669" y="753721"/>
                </a:cubicBezTo>
                <a:cubicBezTo>
                  <a:pt x="228827" y="753505"/>
                  <a:pt x="228978" y="753282"/>
                  <a:pt x="229137" y="753058"/>
                </a:cubicBezTo>
                <a:cubicBezTo>
                  <a:pt x="229295" y="752843"/>
                  <a:pt x="229446" y="752619"/>
                  <a:pt x="229605" y="752396"/>
                </a:cubicBezTo>
                <a:lnTo>
                  <a:pt x="229605" y="752396"/>
                </a:lnTo>
                <a:lnTo>
                  <a:pt x="229605" y="752396"/>
                </a:lnTo>
                <a:cubicBezTo>
                  <a:pt x="229900" y="752698"/>
                  <a:pt x="230195" y="753001"/>
                  <a:pt x="230490" y="753310"/>
                </a:cubicBezTo>
                <a:close/>
                <a:moveTo>
                  <a:pt x="414764" y="80774"/>
                </a:moveTo>
                <a:cubicBezTo>
                  <a:pt x="413994" y="81537"/>
                  <a:pt x="412777" y="81991"/>
                  <a:pt x="410848" y="82149"/>
                </a:cubicBezTo>
                <a:cubicBezTo>
                  <a:pt x="410575" y="82171"/>
                  <a:pt x="410294" y="82156"/>
                  <a:pt x="410013" y="82163"/>
                </a:cubicBezTo>
                <a:cubicBezTo>
                  <a:pt x="409200" y="81883"/>
                  <a:pt x="407897" y="82063"/>
                  <a:pt x="406666" y="82207"/>
                </a:cubicBezTo>
                <a:cubicBezTo>
                  <a:pt x="409222" y="80832"/>
                  <a:pt x="411957" y="80536"/>
                  <a:pt x="414764" y="80774"/>
                </a:cubicBezTo>
                <a:close/>
                <a:moveTo>
                  <a:pt x="916567" y="321852"/>
                </a:moveTo>
                <a:cubicBezTo>
                  <a:pt x="917345" y="324544"/>
                  <a:pt x="916733" y="325696"/>
                  <a:pt x="916020" y="326732"/>
                </a:cubicBezTo>
                <a:cubicBezTo>
                  <a:pt x="915164" y="323522"/>
                  <a:pt x="914926" y="320103"/>
                  <a:pt x="913911" y="316907"/>
                </a:cubicBezTo>
                <a:cubicBezTo>
                  <a:pt x="913947" y="316280"/>
                  <a:pt x="914034" y="315705"/>
                  <a:pt x="914185" y="315215"/>
                </a:cubicBezTo>
                <a:cubicBezTo>
                  <a:pt x="916186" y="322039"/>
                  <a:pt x="913501" y="321456"/>
                  <a:pt x="916567" y="321852"/>
                </a:cubicBezTo>
                <a:close/>
                <a:moveTo>
                  <a:pt x="918036" y="327546"/>
                </a:moveTo>
                <a:cubicBezTo>
                  <a:pt x="918417" y="329633"/>
                  <a:pt x="918741" y="331181"/>
                  <a:pt x="919058" y="332491"/>
                </a:cubicBezTo>
                <a:cubicBezTo>
                  <a:pt x="918907" y="332448"/>
                  <a:pt x="918813" y="332354"/>
                  <a:pt x="918647" y="332318"/>
                </a:cubicBezTo>
                <a:cubicBezTo>
                  <a:pt x="918216" y="331771"/>
                  <a:pt x="917863" y="331195"/>
                  <a:pt x="917539" y="330620"/>
                </a:cubicBezTo>
                <a:cubicBezTo>
                  <a:pt x="916985" y="328791"/>
                  <a:pt x="916574" y="327128"/>
                  <a:pt x="918036" y="327546"/>
                </a:cubicBezTo>
                <a:close/>
                <a:moveTo>
                  <a:pt x="914113" y="479955"/>
                </a:moveTo>
                <a:cubicBezTo>
                  <a:pt x="914235" y="478357"/>
                  <a:pt x="913940" y="477421"/>
                  <a:pt x="913429" y="476824"/>
                </a:cubicBezTo>
                <a:cubicBezTo>
                  <a:pt x="913630" y="474146"/>
                  <a:pt x="913990" y="471663"/>
                  <a:pt x="914588" y="469770"/>
                </a:cubicBezTo>
                <a:cubicBezTo>
                  <a:pt x="914998" y="470511"/>
                  <a:pt x="915387" y="471296"/>
                  <a:pt x="915761" y="472095"/>
                </a:cubicBezTo>
                <a:cubicBezTo>
                  <a:pt x="915912" y="471001"/>
                  <a:pt x="915502" y="469417"/>
                  <a:pt x="915358" y="468006"/>
                </a:cubicBezTo>
                <a:cubicBezTo>
                  <a:pt x="915444" y="467848"/>
                  <a:pt x="915509" y="467617"/>
                  <a:pt x="915603" y="467473"/>
                </a:cubicBezTo>
                <a:cubicBezTo>
                  <a:pt x="915502" y="467171"/>
                  <a:pt x="915452" y="466797"/>
                  <a:pt x="915358" y="466480"/>
                </a:cubicBezTo>
                <a:cubicBezTo>
                  <a:pt x="915459" y="465969"/>
                  <a:pt x="915667" y="465544"/>
                  <a:pt x="916092" y="465285"/>
                </a:cubicBezTo>
                <a:cubicBezTo>
                  <a:pt x="916250" y="467452"/>
                  <a:pt x="917740" y="467401"/>
                  <a:pt x="917042" y="471015"/>
                </a:cubicBezTo>
                <a:cubicBezTo>
                  <a:pt x="912911" y="475449"/>
                  <a:pt x="915596" y="472980"/>
                  <a:pt x="914113" y="479955"/>
                </a:cubicBezTo>
                <a:close/>
                <a:moveTo>
                  <a:pt x="535869" y="86957"/>
                </a:moveTo>
                <a:cubicBezTo>
                  <a:pt x="535164" y="87080"/>
                  <a:pt x="534782" y="86914"/>
                  <a:pt x="534545" y="86626"/>
                </a:cubicBezTo>
                <a:cubicBezTo>
                  <a:pt x="535012" y="86504"/>
                  <a:pt x="535488" y="86396"/>
                  <a:pt x="535955" y="86281"/>
                </a:cubicBezTo>
                <a:cubicBezTo>
                  <a:pt x="535970" y="86547"/>
                  <a:pt x="535934" y="86943"/>
                  <a:pt x="535869" y="86957"/>
                </a:cubicBezTo>
                <a:close/>
                <a:moveTo>
                  <a:pt x="829249" y="203217"/>
                </a:moveTo>
                <a:cubicBezTo>
                  <a:pt x="827407" y="203080"/>
                  <a:pt x="825773" y="202605"/>
                  <a:pt x="825650" y="200273"/>
                </a:cubicBezTo>
                <a:cubicBezTo>
                  <a:pt x="825650" y="200237"/>
                  <a:pt x="825650" y="200194"/>
                  <a:pt x="825650" y="200158"/>
                </a:cubicBezTo>
                <a:cubicBezTo>
                  <a:pt x="826910" y="201093"/>
                  <a:pt x="828126" y="202087"/>
                  <a:pt x="829249" y="203217"/>
                </a:cubicBezTo>
                <a:close/>
                <a:moveTo>
                  <a:pt x="912968" y="444756"/>
                </a:moveTo>
                <a:cubicBezTo>
                  <a:pt x="912824" y="442927"/>
                  <a:pt x="912680" y="441085"/>
                  <a:pt x="912522" y="439242"/>
                </a:cubicBezTo>
                <a:cubicBezTo>
                  <a:pt x="912572" y="439083"/>
                  <a:pt x="912644" y="438939"/>
                  <a:pt x="912695" y="438781"/>
                </a:cubicBezTo>
                <a:cubicBezTo>
                  <a:pt x="913119" y="437392"/>
                  <a:pt x="914372" y="436240"/>
                  <a:pt x="915531" y="435096"/>
                </a:cubicBezTo>
                <a:cubicBezTo>
                  <a:pt x="915545" y="437003"/>
                  <a:pt x="915567" y="438896"/>
                  <a:pt x="915581" y="440753"/>
                </a:cubicBezTo>
                <a:cubicBezTo>
                  <a:pt x="915696" y="444921"/>
                  <a:pt x="916006" y="448952"/>
                  <a:pt x="916625" y="452796"/>
                </a:cubicBezTo>
                <a:cubicBezTo>
                  <a:pt x="915660" y="452897"/>
                  <a:pt x="914516" y="452616"/>
                  <a:pt x="914696" y="455042"/>
                </a:cubicBezTo>
                <a:cubicBezTo>
                  <a:pt x="915603" y="455251"/>
                  <a:pt x="916963" y="454668"/>
                  <a:pt x="917093" y="456215"/>
                </a:cubicBezTo>
                <a:cubicBezTo>
                  <a:pt x="916668" y="459620"/>
                  <a:pt x="915905" y="462355"/>
                  <a:pt x="914854" y="464493"/>
                </a:cubicBezTo>
                <a:cubicBezTo>
                  <a:pt x="913595" y="458958"/>
                  <a:pt x="913242" y="452033"/>
                  <a:pt x="912968" y="444756"/>
                </a:cubicBezTo>
                <a:close/>
                <a:moveTo>
                  <a:pt x="915221" y="428610"/>
                </a:moveTo>
                <a:cubicBezTo>
                  <a:pt x="915236" y="428919"/>
                  <a:pt x="915257" y="429229"/>
                  <a:pt x="915272" y="429538"/>
                </a:cubicBezTo>
                <a:cubicBezTo>
                  <a:pt x="915142" y="429229"/>
                  <a:pt x="915142" y="428919"/>
                  <a:pt x="915221" y="428610"/>
                </a:cubicBezTo>
                <a:close/>
                <a:moveTo>
                  <a:pt x="855457" y="231643"/>
                </a:moveTo>
                <a:cubicBezTo>
                  <a:pt x="854111" y="230189"/>
                  <a:pt x="854341" y="228188"/>
                  <a:pt x="856097" y="226835"/>
                </a:cubicBezTo>
                <a:cubicBezTo>
                  <a:pt x="856220" y="226741"/>
                  <a:pt x="856400" y="226719"/>
                  <a:pt x="856572" y="226691"/>
                </a:cubicBezTo>
                <a:cubicBezTo>
                  <a:pt x="858588" y="229152"/>
                  <a:pt x="860467" y="231960"/>
                  <a:pt x="862223" y="235120"/>
                </a:cubicBezTo>
                <a:cubicBezTo>
                  <a:pt x="859689" y="235588"/>
                  <a:pt x="858242" y="234638"/>
                  <a:pt x="855457" y="231643"/>
                </a:cubicBezTo>
                <a:close/>
                <a:moveTo>
                  <a:pt x="853441" y="223235"/>
                </a:moveTo>
                <a:cubicBezTo>
                  <a:pt x="851347" y="222638"/>
                  <a:pt x="849965" y="221270"/>
                  <a:pt x="849238" y="219197"/>
                </a:cubicBezTo>
                <a:cubicBezTo>
                  <a:pt x="850677" y="220421"/>
                  <a:pt x="852081" y="221781"/>
                  <a:pt x="853441" y="223235"/>
                </a:cubicBezTo>
                <a:close/>
                <a:moveTo>
                  <a:pt x="913364" y="477861"/>
                </a:moveTo>
                <a:cubicBezTo>
                  <a:pt x="913580" y="479250"/>
                  <a:pt x="913494" y="480733"/>
                  <a:pt x="913235" y="482273"/>
                </a:cubicBezTo>
                <a:cubicBezTo>
                  <a:pt x="913235" y="480790"/>
                  <a:pt x="913278" y="479322"/>
                  <a:pt x="913364" y="477861"/>
                </a:cubicBezTo>
                <a:close/>
                <a:moveTo>
                  <a:pt x="926975" y="371988"/>
                </a:moveTo>
                <a:cubicBezTo>
                  <a:pt x="927285" y="371096"/>
                  <a:pt x="927724" y="370210"/>
                  <a:pt x="928185" y="369325"/>
                </a:cubicBezTo>
                <a:cubicBezTo>
                  <a:pt x="928228" y="371283"/>
                  <a:pt x="927969" y="372931"/>
                  <a:pt x="927199" y="373536"/>
                </a:cubicBezTo>
                <a:cubicBezTo>
                  <a:pt x="927155" y="373053"/>
                  <a:pt x="927047" y="372499"/>
                  <a:pt x="926975" y="371988"/>
                </a:cubicBezTo>
                <a:close/>
                <a:moveTo>
                  <a:pt x="925565" y="360687"/>
                </a:moveTo>
                <a:cubicBezTo>
                  <a:pt x="925586" y="360305"/>
                  <a:pt x="925536" y="359823"/>
                  <a:pt x="925608" y="359506"/>
                </a:cubicBezTo>
                <a:cubicBezTo>
                  <a:pt x="926018" y="359974"/>
                  <a:pt x="926414" y="360816"/>
                  <a:pt x="926774" y="361795"/>
                </a:cubicBezTo>
                <a:cubicBezTo>
                  <a:pt x="926421" y="361529"/>
                  <a:pt x="926018" y="361155"/>
                  <a:pt x="925565" y="360687"/>
                </a:cubicBezTo>
                <a:close/>
                <a:moveTo>
                  <a:pt x="921894" y="348284"/>
                </a:moveTo>
                <a:cubicBezTo>
                  <a:pt x="920404" y="351588"/>
                  <a:pt x="922542" y="355554"/>
                  <a:pt x="923657" y="355108"/>
                </a:cubicBezTo>
                <a:cubicBezTo>
                  <a:pt x="923484" y="356584"/>
                  <a:pt x="923103" y="357116"/>
                  <a:pt x="922599" y="357188"/>
                </a:cubicBezTo>
                <a:cubicBezTo>
                  <a:pt x="922095" y="356533"/>
                  <a:pt x="921606" y="355885"/>
                  <a:pt x="921131" y="355231"/>
                </a:cubicBezTo>
                <a:cubicBezTo>
                  <a:pt x="921023" y="354806"/>
                  <a:pt x="920944" y="354388"/>
                  <a:pt x="920828" y="353956"/>
                </a:cubicBezTo>
                <a:cubicBezTo>
                  <a:pt x="920231" y="353237"/>
                  <a:pt x="919605" y="352610"/>
                  <a:pt x="918964" y="352020"/>
                </a:cubicBezTo>
                <a:cubicBezTo>
                  <a:pt x="918568" y="351379"/>
                  <a:pt x="918244" y="350811"/>
                  <a:pt x="918115" y="350472"/>
                </a:cubicBezTo>
                <a:cubicBezTo>
                  <a:pt x="917640" y="349256"/>
                  <a:pt x="919036" y="347629"/>
                  <a:pt x="920569" y="347773"/>
                </a:cubicBezTo>
                <a:cubicBezTo>
                  <a:pt x="920958" y="347809"/>
                  <a:pt x="921347" y="347917"/>
                  <a:pt x="921728" y="348032"/>
                </a:cubicBezTo>
                <a:cubicBezTo>
                  <a:pt x="921786" y="348119"/>
                  <a:pt x="921829" y="348205"/>
                  <a:pt x="921894" y="348284"/>
                </a:cubicBezTo>
                <a:close/>
                <a:moveTo>
                  <a:pt x="913350" y="315402"/>
                </a:moveTo>
                <a:cubicBezTo>
                  <a:pt x="913307" y="315294"/>
                  <a:pt x="913278" y="315179"/>
                  <a:pt x="913227" y="315071"/>
                </a:cubicBezTo>
                <a:cubicBezTo>
                  <a:pt x="913019" y="314596"/>
                  <a:pt x="913011" y="314193"/>
                  <a:pt x="913083" y="313804"/>
                </a:cubicBezTo>
                <a:cubicBezTo>
                  <a:pt x="913177" y="314351"/>
                  <a:pt x="913271" y="314884"/>
                  <a:pt x="913350" y="315402"/>
                </a:cubicBezTo>
                <a:close/>
                <a:moveTo>
                  <a:pt x="421739" y="82228"/>
                </a:moveTo>
                <a:cubicBezTo>
                  <a:pt x="421048" y="82178"/>
                  <a:pt x="420429" y="82005"/>
                  <a:pt x="419889" y="81703"/>
                </a:cubicBezTo>
                <a:cubicBezTo>
                  <a:pt x="420508" y="81868"/>
                  <a:pt x="421120" y="82041"/>
                  <a:pt x="421739" y="82228"/>
                </a:cubicBezTo>
                <a:close/>
                <a:moveTo>
                  <a:pt x="567929" y="857945"/>
                </a:moveTo>
                <a:cubicBezTo>
                  <a:pt x="568814" y="860558"/>
                  <a:pt x="564697" y="858535"/>
                  <a:pt x="561825" y="860212"/>
                </a:cubicBezTo>
                <a:cubicBezTo>
                  <a:pt x="562890" y="858362"/>
                  <a:pt x="565136" y="858211"/>
                  <a:pt x="567929" y="857945"/>
                </a:cubicBezTo>
                <a:close/>
                <a:moveTo>
                  <a:pt x="803790" y="744874"/>
                </a:moveTo>
                <a:cubicBezTo>
                  <a:pt x="804971" y="746890"/>
                  <a:pt x="800652" y="748221"/>
                  <a:pt x="798125" y="752137"/>
                </a:cubicBezTo>
                <a:cubicBezTo>
                  <a:pt x="797391" y="751309"/>
                  <a:pt x="796218" y="752331"/>
                  <a:pt x="795520" y="751381"/>
                </a:cubicBezTo>
                <a:cubicBezTo>
                  <a:pt x="798349" y="748963"/>
                  <a:pt x="801221" y="746285"/>
                  <a:pt x="803790" y="744874"/>
                </a:cubicBezTo>
                <a:close/>
                <a:moveTo>
                  <a:pt x="809390" y="737604"/>
                </a:moveTo>
                <a:cubicBezTo>
                  <a:pt x="809995" y="738230"/>
                  <a:pt x="810607" y="738835"/>
                  <a:pt x="811571" y="737899"/>
                </a:cubicBezTo>
                <a:cubicBezTo>
                  <a:pt x="812953" y="739015"/>
                  <a:pt x="808397" y="743701"/>
                  <a:pt x="806713" y="744334"/>
                </a:cubicBezTo>
                <a:cubicBezTo>
                  <a:pt x="805906" y="742736"/>
                  <a:pt x="806964" y="740440"/>
                  <a:pt x="809390" y="737604"/>
                </a:cubicBezTo>
                <a:close/>
                <a:moveTo>
                  <a:pt x="898486" y="546072"/>
                </a:moveTo>
                <a:cubicBezTo>
                  <a:pt x="898688" y="546208"/>
                  <a:pt x="898947" y="546288"/>
                  <a:pt x="899127" y="546446"/>
                </a:cubicBezTo>
                <a:cubicBezTo>
                  <a:pt x="898421" y="548102"/>
                  <a:pt x="898126" y="548260"/>
                  <a:pt x="897781" y="548001"/>
                </a:cubicBezTo>
                <a:cubicBezTo>
                  <a:pt x="898018" y="547353"/>
                  <a:pt x="898263" y="546719"/>
                  <a:pt x="898486" y="546072"/>
                </a:cubicBezTo>
                <a:close/>
                <a:moveTo>
                  <a:pt x="911745" y="500362"/>
                </a:moveTo>
                <a:cubicBezTo>
                  <a:pt x="911665" y="499455"/>
                  <a:pt x="911579" y="498563"/>
                  <a:pt x="911435" y="497771"/>
                </a:cubicBezTo>
                <a:cubicBezTo>
                  <a:pt x="911773" y="497426"/>
                  <a:pt x="912140" y="497159"/>
                  <a:pt x="912529" y="496950"/>
                </a:cubicBezTo>
                <a:cubicBezTo>
                  <a:pt x="912457" y="498023"/>
                  <a:pt x="912148" y="499175"/>
                  <a:pt x="911745" y="500362"/>
                </a:cubicBezTo>
                <a:close/>
                <a:moveTo>
                  <a:pt x="913954" y="492955"/>
                </a:moveTo>
                <a:cubicBezTo>
                  <a:pt x="913717" y="491523"/>
                  <a:pt x="913530" y="489659"/>
                  <a:pt x="913400" y="487636"/>
                </a:cubicBezTo>
                <a:cubicBezTo>
                  <a:pt x="913767" y="485995"/>
                  <a:pt x="914199" y="484447"/>
                  <a:pt x="915164" y="482309"/>
                </a:cubicBezTo>
                <a:cubicBezTo>
                  <a:pt x="914868" y="487384"/>
                  <a:pt x="914393" y="489090"/>
                  <a:pt x="914581" y="492833"/>
                </a:cubicBezTo>
                <a:cubicBezTo>
                  <a:pt x="914372" y="492891"/>
                  <a:pt x="914170" y="492970"/>
                  <a:pt x="913954" y="492955"/>
                </a:cubicBezTo>
                <a:close/>
                <a:moveTo>
                  <a:pt x="928516" y="393093"/>
                </a:moveTo>
                <a:cubicBezTo>
                  <a:pt x="929113" y="390315"/>
                  <a:pt x="929272" y="387450"/>
                  <a:pt x="928775" y="383995"/>
                </a:cubicBezTo>
                <a:cubicBezTo>
                  <a:pt x="932129" y="385334"/>
                  <a:pt x="930733" y="393446"/>
                  <a:pt x="928984" y="396297"/>
                </a:cubicBezTo>
                <a:cubicBezTo>
                  <a:pt x="928840" y="395231"/>
                  <a:pt x="928667" y="394159"/>
                  <a:pt x="928516" y="393093"/>
                </a:cubicBezTo>
                <a:close/>
                <a:moveTo>
                  <a:pt x="927566" y="375861"/>
                </a:moveTo>
                <a:cubicBezTo>
                  <a:pt x="928645" y="377164"/>
                  <a:pt x="929308" y="379690"/>
                  <a:pt x="929811" y="382663"/>
                </a:cubicBezTo>
                <a:cubicBezTo>
                  <a:pt x="927666" y="383973"/>
                  <a:pt x="926903" y="377775"/>
                  <a:pt x="927566" y="375861"/>
                </a:cubicBezTo>
                <a:close/>
                <a:moveTo>
                  <a:pt x="918914" y="318764"/>
                </a:moveTo>
                <a:lnTo>
                  <a:pt x="916560" y="319419"/>
                </a:lnTo>
                <a:cubicBezTo>
                  <a:pt x="915675" y="317497"/>
                  <a:pt x="917028" y="314200"/>
                  <a:pt x="915048" y="313732"/>
                </a:cubicBezTo>
                <a:cubicBezTo>
                  <a:pt x="914617" y="309795"/>
                  <a:pt x="916546" y="314668"/>
                  <a:pt x="917114" y="314359"/>
                </a:cubicBezTo>
                <a:cubicBezTo>
                  <a:pt x="917417" y="312861"/>
                  <a:pt x="916618" y="311954"/>
                  <a:pt x="915617" y="310860"/>
                </a:cubicBezTo>
                <a:cubicBezTo>
                  <a:pt x="916035" y="310515"/>
                  <a:pt x="916416" y="310148"/>
                  <a:pt x="916747" y="309759"/>
                </a:cubicBezTo>
                <a:cubicBezTo>
                  <a:pt x="918280" y="312185"/>
                  <a:pt x="919353" y="315107"/>
                  <a:pt x="918914" y="318764"/>
                </a:cubicBezTo>
                <a:close/>
                <a:moveTo>
                  <a:pt x="914264" y="299185"/>
                </a:moveTo>
                <a:cubicBezTo>
                  <a:pt x="913465" y="299091"/>
                  <a:pt x="913069" y="297018"/>
                  <a:pt x="912587" y="295391"/>
                </a:cubicBezTo>
                <a:cubicBezTo>
                  <a:pt x="912652" y="295384"/>
                  <a:pt x="912709" y="295398"/>
                  <a:pt x="912774" y="295391"/>
                </a:cubicBezTo>
                <a:cubicBezTo>
                  <a:pt x="913343" y="295334"/>
                  <a:pt x="913818" y="294887"/>
                  <a:pt x="914199" y="294347"/>
                </a:cubicBezTo>
                <a:cubicBezTo>
                  <a:pt x="915761" y="297587"/>
                  <a:pt x="914012" y="297342"/>
                  <a:pt x="914264" y="299185"/>
                </a:cubicBezTo>
                <a:close/>
                <a:moveTo>
                  <a:pt x="904360" y="287855"/>
                </a:moveTo>
                <a:cubicBezTo>
                  <a:pt x="904597" y="287696"/>
                  <a:pt x="905151" y="287790"/>
                  <a:pt x="905432" y="287977"/>
                </a:cubicBezTo>
                <a:cubicBezTo>
                  <a:pt x="907498" y="289330"/>
                  <a:pt x="908901" y="291065"/>
                  <a:pt x="909405" y="293635"/>
                </a:cubicBezTo>
                <a:cubicBezTo>
                  <a:pt x="909643" y="294830"/>
                  <a:pt x="910650" y="295312"/>
                  <a:pt x="911809" y="295391"/>
                </a:cubicBezTo>
                <a:cubicBezTo>
                  <a:pt x="912004" y="296312"/>
                  <a:pt x="912169" y="297342"/>
                  <a:pt x="912205" y="298616"/>
                </a:cubicBezTo>
                <a:cubicBezTo>
                  <a:pt x="911622" y="298789"/>
                  <a:pt x="911766" y="299753"/>
                  <a:pt x="911349" y="300120"/>
                </a:cubicBezTo>
                <a:cubicBezTo>
                  <a:pt x="909844" y="294858"/>
                  <a:pt x="906951" y="296701"/>
                  <a:pt x="910456" y="299185"/>
                </a:cubicBezTo>
                <a:cubicBezTo>
                  <a:pt x="910600" y="299912"/>
                  <a:pt x="910730" y="300646"/>
                  <a:pt x="910874" y="301380"/>
                </a:cubicBezTo>
                <a:cubicBezTo>
                  <a:pt x="908930" y="301330"/>
                  <a:pt x="906994" y="301279"/>
                  <a:pt x="905065" y="301063"/>
                </a:cubicBezTo>
                <a:cubicBezTo>
                  <a:pt x="904518" y="301006"/>
                  <a:pt x="903589" y="299530"/>
                  <a:pt x="903733" y="298918"/>
                </a:cubicBezTo>
                <a:cubicBezTo>
                  <a:pt x="904136" y="297212"/>
                  <a:pt x="905770" y="295470"/>
                  <a:pt x="905497" y="294009"/>
                </a:cubicBezTo>
                <a:cubicBezTo>
                  <a:pt x="905195" y="292375"/>
                  <a:pt x="903093" y="291115"/>
                  <a:pt x="903546" y="288970"/>
                </a:cubicBezTo>
                <a:cubicBezTo>
                  <a:pt x="903640" y="288553"/>
                  <a:pt x="903993" y="288092"/>
                  <a:pt x="904360" y="287855"/>
                </a:cubicBezTo>
                <a:close/>
                <a:moveTo>
                  <a:pt x="883838" y="249747"/>
                </a:moveTo>
                <a:cubicBezTo>
                  <a:pt x="883126" y="249394"/>
                  <a:pt x="882420" y="249077"/>
                  <a:pt x="881679" y="249473"/>
                </a:cubicBezTo>
                <a:cubicBezTo>
                  <a:pt x="881225" y="248415"/>
                  <a:pt x="880765" y="247515"/>
                  <a:pt x="880297" y="246709"/>
                </a:cubicBezTo>
                <a:cubicBezTo>
                  <a:pt x="880175" y="245968"/>
                  <a:pt x="880103" y="245219"/>
                  <a:pt x="880045" y="244470"/>
                </a:cubicBezTo>
                <a:cubicBezTo>
                  <a:pt x="881225" y="246112"/>
                  <a:pt x="882607" y="248034"/>
                  <a:pt x="883838" y="249747"/>
                </a:cubicBezTo>
                <a:close/>
                <a:moveTo>
                  <a:pt x="805474" y="142377"/>
                </a:moveTo>
                <a:cubicBezTo>
                  <a:pt x="805921" y="142902"/>
                  <a:pt x="806389" y="143450"/>
                  <a:pt x="806835" y="143982"/>
                </a:cubicBezTo>
                <a:cubicBezTo>
                  <a:pt x="806741" y="144155"/>
                  <a:pt x="806691" y="144342"/>
                  <a:pt x="806561" y="144500"/>
                </a:cubicBezTo>
                <a:cubicBezTo>
                  <a:pt x="804035" y="143997"/>
                  <a:pt x="802847" y="140664"/>
                  <a:pt x="801329" y="137518"/>
                </a:cubicBezTo>
                <a:cubicBezTo>
                  <a:pt x="802674" y="139152"/>
                  <a:pt x="804028" y="140779"/>
                  <a:pt x="805474" y="142377"/>
                </a:cubicBezTo>
                <a:close/>
                <a:moveTo>
                  <a:pt x="763727" y="129031"/>
                </a:moveTo>
                <a:cubicBezTo>
                  <a:pt x="763950" y="129175"/>
                  <a:pt x="764094" y="129449"/>
                  <a:pt x="764223" y="129751"/>
                </a:cubicBezTo>
                <a:cubicBezTo>
                  <a:pt x="763727" y="129564"/>
                  <a:pt x="763223" y="129348"/>
                  <a:pt x="762726" y="129147"/>
                </a:cubicBezTo>
                <a:cubicBezTo>
                  <a:pt x="762928" y="128880"/>
                  <a:pt x="763316" y="128772"/>
                  <a:pt x="763727" y="129031"/>
                </a:cubicBezTo>
                <a:close/>
                <a:moveTo>
                  <a:pt x="398281" y="83351"/>
                </a:moveTo>
                <a:cubicBezTo>
                  <a:pt x="398302" y="83833"/>
                  <a:pt x="398317" y="84323"/>
                  <a:pt x="398331" y="84819"/>
                </a:cubicBezTo>
                <a:cubicBezTo>
                  <a:pt x="399497" y="84812"/>
                  <a:pt x="400195" y="84186"/>
                  <a:pt x="400606" y="83308"/>
                </a:cubicBezTo>
                <a:cubicBezTo>
                  <a:pt x="402542" y="83315"/>
                  <a:pt x="404514" y="83380"/>
                  <a:pt x="406544" y="83430"/>
                </a:cubicBezTo>
                <a:cubicBezTo>
                  <a:pt x="405810" y="84992"/>
                  <a:pt x="404377" y="86007"/>
                  <a:pt x="402988" y="86929"/>
                </a:cubicBezTo>
                <a:cubicBezTo>
                  <a:pt x="400656" y="88469"/>
                  <a:pt x="399044" y="87540"/>
                  <a:pt x="398230" y="85093"/>
                </a:cubicBezTo>
                <a:cubicBezTo>
                  <a:pt x="397403" y="85374"/>
                  <a:pt x="396539" y="85568"/>
                  <a:pt x="395776" y="85964"/>
                </a:cubicBezTo>
                <a:cubicBezTo>
                  <a:pt x="391997" y="87915"/>
                  <a:pt x="390622" y="87864"/>
                  <a:pt x="388585" y="85259"/>
                </a:cubicBezTo>
                <a:cubicBezTo>
                  <a:pt x="388513" y="85165"/>
                  <a:pt x="388470" y="85050"/>
                  <a:pt x="388398" y="84956"/>
                </a:cubicBezTo>
                <a:cubicBezTo>
                  <a:pt x="391673" y="83862"/>
                  <a:pt x="394941" y="83445"/>
                  <a:pt x="398281" y="83351"/>
                </a:cubicBezTo>
                <a:close/>
                <a:moveTo>
                  <a:pt x="370194" y="87771"/>
                </a:moveTo>
                <a:cubicBezTo>
                  <a:pt x="373541" y="87130"/>
                  <a:pt x="376694" y="86864"/>
                  <a:pt x="379523" y="86842"/>
                </a:cubicBezTo>
                <a:cubicBezTo>
                  <a:pt x="378803" y="87461"/>
                  <a:pt x="377860" y="87893"/>
                  <a:pt x="376349" y="87857"/>
                </a:cubicBezTo>
                <a:cubicBezTo>
                  <a:pt x="375442" y="87836"/>
                  <a:pt x="374110" y="87886"/>
                  <a:pt x="373671" y="88447"/>
                </a:cubicBezTo>
                <a:cubicBezTo>
                  <a:pt x="370432" y="92579"/>
                  <a:pt x="365228" y="89138"/>
                  <a:pt x="361650" y="91737"/>
                </a:cubicBezTo>
                <a:cubicBezTo>
                  <a:pt x="359146" y="93558"/>
                  <a:pt x="357720" y="92630"/>
                  <a:pt x="356482" y="91204"/>
                </a:cubicBezTo>
                <a:cubicBezTo>
                  <a:pt x="361067" y="89664"/>
                  <a:pt x="365804" y="88570"/>
                  <a:pt x="370194" y="87771"/>
                </a:cubicBezTo>
                <a:close/>
                <a:moveTo>
                  <a:pt x="130806" y="667053"/>
                </a:moveTo>
                <a:cubicBezTo>
                  <a:pt x="130410" y="666967"/>
                  <a:pt x="130007" y="665599"/>
                  <a:pt x="130108" y="664901"/>
                </a:cubicBezTo>
                <a:cubicBezTo>
                  <a:pt x="130158" y="664534"/>
                  <a:pt x="130367" y="664181"/>
                  <a:pt x="130611" y="663843"/>
                </a:cubicBezTo>
                <a:cubicBezTo>
                  <a:pt x="130856" y="663504"/>
                  <a:pt x="131144" y="663166"/>
                  <a:pt x="131367" y="662821"/>
                </a:cubicBezTo>
                <a:cubicBezTo>
                  <a:pt x="131367" y="662821"/>
                  <a:pt x="131367" y="662821"/>
                  <a:pt x="131367" y="662821"/>
                </a:cubicBezTo>
                <a:cubicBezTo>
                  <a:pt x="131367" y="662821"/>
                  <a:pt x="131367" y="662821"/>
                  <a:pt x="131367" y="662821"/>
                </a:cubicBezTo>
                <a:cubicBezTo>
                  <a:pt x="131742" y="663519"/>
                  <a:pt x="132325" y="664188"/>
                  <a:pt x="132433" y="664930"/>
                </a:cubicBezTo>
                <a:cubicBezTo>
                  <a:pt x="132605" y="666060"/>
                  <a:pt x="132476" y="667420"/>
                  <a:pt x="130806" y="667053"/>
                </a:cubicBezTo>
                <a:close/>
                <a:moveTo>
                  <a:pt x="144021" y="703246"/>
                </a:moveTo>
                <a:cubicBezTo>
                  <a:pt x="143863" y="703872"/>
                  <a:pt x="143035" y="704333"/>
                  <a:pt x="142517" y="704866"/>
                </a:cubicBezTo>
                <a:cubicBezTo>
                  <a:pt x="142207" y="704528"/>
                  <a:pt x="141682" y="704218"/>
                  <a:pt x="141639" y="703844"/>
                </a:cubicBezTo>
                <a:cubicBezTo>
                  <a:pt x="141488" y="702562"/>
                  <a:pt x="141480" y="701267"/>
                  <a:pt x="141430" y="699971"/>
                </a:cubicBezTo>
                <a:cubicBezTo>
                  <a:pt x="141358" y="699971"/>
                  <a:pt x="141315" y="699950"/>
                  <a:pt x="141243" y="699950"/>
                </a:cubicBezTo>
                <a:cubicBezTo>
                  <a:pt x="141236" y="699856"/>
                  <a:pt x="141221" y="699762"/>
                  <a:pt x="141214" y="699662"/>
                </a:cubicBezTo>
                <a:cubicBezTo>
                  <a:pt x="140566" y="699366"/>
                  <a:pt x="139911" y="699093"/>
                  <a:pt x="139314" y="698718"/>
                </a:cubicBezTo>
                <a:cubicBezTo>
                  <a:pt x="139206" y="698654"/>
                  <a:pt x="139364" y="697804"/>
                  <a:pt x="139465" y="697790"/>
                </a:cubicBezTo>
                <a:cubicBezTo>
                  <a:pt x="141034" y="697567"/>
                  <a:pt x="141128" y="698618"/>
                  <a:pt x="141214" y="699662"/>
                </a:cubicBezTo>
                <a:cubicBezTo>
                  <a:pt x="141286" y="699690"/>
                  <a:pt x="141351" y="699734"/>
                  <a:pt x="141423" y="699762"/>
                </a:cubicBezTo>
                <a:cubicBezTo>
                  <a:pt x="141423" y="699834"/>
                  <a:pt x="141430" y="699899"/>
                  <a:pt x="141437" y="699971"/>
                </a:cubicBezTo>
                <a:cubicBezTo>
                  <a:pt x="143539" y="700021"/>
                  <a:pt x="144568" y="701072"/>
                  <a:pt x="144021" y="703246"/>
                </a:cubicBezTo>
                <a:close/>
                <a:moveTo>
                  <a:pt x="152709" y="711179"/>
                </a:moveTo>
                <a:cubicBezTo>
                  <a:pt x="152709" y="711179"/>
                  <a:pt x="152709" y="711179"/>
                  <a:pt x="152709" y="711179"/>
                </a:cubicBezTo>
                <a:lnTo>
                  <a:pt x="152709" y="711179"/>
                </a:lnTo>
                <a:cubicBezTo>
                  <a:pt x="151975" y="710740"/>
                  <a:pt x="151241" y="710308"/>
                  <a:pt x="150507" y="709869"/>
                </a:cubicBezTo>
                <a:cubicBezTo>
                  <a:pt x="151291" y="709466"/>
                  <a:pt x="152083" y="708724"/>
                  <a:pt x="152853" y="708753"/>
                </a:cubicBezTo>
                <a:cubicBezTo>
                  <a:pt x="153638" y="708782"/>
                  <a:pt x="154401" y="709566"/>
                  <a:pt x="155171" y="710020"/>
                </a:cubicBezTo>
                <a:cubicBezTo>
                  <a:pt x="154350" y="710408"/>
                  <a:pt x="153530" y="710790"/>
                  <a:pt x="152709" y="711179"/>
                </a:cubicBezTo>
                <a:close/>
                <a:moveTo>
                  <a:pt x="158511" y="717377"/>
                </a:moveTo>
                <a:cubicBezTo>
                  <a:pt x="158439" y="718435"/>
                  <a:pt x="158359" y="719507"/>
                  <a:pt x="156740" y="719241"/>
                </a:cubicBezTo>
                <a:cubicBezTo>
                  <a:pt x="156632" y="719226"/>
                  <a:pt x="156481" y="718363"/>
                  <a:pt x="156589" y="718291"/>
                </a:cubicBezTo>
                <a:cubicBezTo>
                  <a:pt x="157201" y="717924"/>
                  <a:pt x="157863" y="717657"/>
                  <a:pt x="158511" y="717377"/>
                </a:cubicBezTo>
                <a:cubicBezTo>
                  <a:pt x="158518" y="717276"/>
                  <a:pt x="158525" y="717175"/>
                  <a:pt x="158539" y="717074"/>
                </a:cubicBezTo>
                <a:cubicBezTo>
                  <a:pt x="158611" y="717081"/>
                  <a:pt x="158662" y="717053"/>
                  <a:pt x="158734" y="717060"/>
                </a:cubicBezTo>
                <a:cubicBezTo>
                  <a:pt x="158655" y="715339"/>
                  <a:pt x="158453" y="713597"/>
                  <a:pt x="159900" y="712223"/>
                </a:cubicBezTo>
                <a:cubicBezTo>
                  <a:pt x="160749" y="711424"/>
                  <a:pt x="163571" y="711452"/>
                  <a:pt x="163520" y="712251"/>
                </a:cubicBezTo>
                <a:cubicBezTo>
                  <a:pt x="163477" y="712971"/>
                  <a:pt x="163254" y="713813"/>
                  <a:pt x="162808" y="714346"/>
                </a:cubicBezTo>
                <a:cubicBezTo>
                  <a:pt x="161728" y="715620"/>
                  <a:pt x="160771" y="717225"/>
                  <a:pt x="158734" y="717053"/>
                </a:cubicBezTo>
                <a:cubicBezTo>
                  <a:pt x="158734" y="717125"/>
                  <a:pt x="158741" y="717189"/>
                  <a:pt x="158741" y="717261"/>
                </a:cubicBezTo>
                <a:cubicBezTo>
                  <a:pt x="158662" y="717297"/>
                  <a:pt x="158590" y="717340"/>
                  <a:pt x="158511" y="717377"/>
                </a:cubicBezTo>
                <a:close/>
                <a:moveTo>
                  <a:pt x="169941" y="720040"/>
                </a:moveTo>
                <a:cubicBezTo>
                  <a:pt x="167911" y="724661"/>
                  <a:pt x="163686" y="728188"/>
                  <a:pt x="163218" y="733637"/>
                </a:cubicBezTo>
                <a:cubicBezTo>
                  <a:pt x="163196" y="733911"/>
                  <a:pt x="161505" y="734364"/>
                  <a:pt x="160764" y="734156"/>
                </a:cubicBezTo>
                <a:cubicBezTo>
                  <a:pt x="160051" y="733954"/>
                  <a:pt x="158950" y="732831"/>
                  <a:pt x="159065" y="732378"/>
                </a:cubicBezTo>
                <a:cubicBezTo>
                  <a:pt x="160432" y="726943"/>
                  <a:pt x="162829" y="721948"/>
                  <a:pt x="166184" y="717463"/>
                </a:cubicBezTo>
                <a:cubicBezTo>
                  <a:pt x="166472" y="717074"/>
                  <a:pt x="167947" y="717463"/>
                  <a:pt x="168832" y="717679"/>
                </a:cubicBezTo>
                <a:cubicBezTo>
                  <a:pt x="168847" y="717686"/>
                  <a:pt x="168861" y="717708"/>
                  <a:pt x="168876" y="717715"/>
                </a:cubicBezTo>
                <a:cubicBezTo>
                  <a:pt x="169120" y="717931"/>
                  <a:pt x="169322" y="718147"/>
                  <a:pt x="169574" y="718363"/>
                </a:cubicBezTo>
                <a:cubicBezTo>
                  <a:pt x="169660" y="718471"/>
                  <a:pt x="169739" y="718586"/>
                  <a:pt x="169833" y="718679"/>
                </a:cubicBezTo>
                <a:cubicBezTo>
                  <a:pt x="169876" y="719133"/>
                  <a:pt x="170106" y="719673"/>
                  <a:pt x="169941" y="720040"/>
                </a:cubicBezTo>
                <a:close/>
                <a:moveTo>
                  <a:pt x="213042" y="755794"/>
                </a:moveTo>
                <a:cubicBezTo>
                  <a:pt x="212567" y="756852"/>
                  <a:pt x="211826" y="757284"/>
                  <a:pt x="210760" y="756924"/>
                </a:cubicBezTo>
                <a:cubicBezTo>
                  <a:pt x="211063" y="755967"/>
                  <a:pt x="211653" y="755189"/>
                  <a:pt x="213028" y="754966"/>
                </a:cubicBezTo>
                <a:cubicBezTo>
                  <a:pt x="215497" y="754570"/>
                  <a:pt x="216540" y="756103"/>
                  <a:pt x="216281" y="758270"/>
                </a:cubicBezTo>
                <a:cubicBezTo>
                  <a:pt x="216252" y="758529"/>
                  <a:pt x="216339" y="758709"/>
                  <a:pt x="216332" y="758954"/>
                </a:cubicBezTo>
                <a:cubicBezTo>
                  <a:pt x="215540" y="758140"/>
                  <a:pt x="214604" y="757133"/>
                  <a:pt x="213042" y="755794"/>
                </a:cubicBezTo>
                <a:close/>
                <a:moveTo>
                  <a:pt x="231001" y="760286"/>
                </a:moveTo>
                <a:cubicBezTo>
                  <a:pt x="230965" y="760386"/>
                  <a:pt x="230943" y="760494"/>
                  <a:pt x="230907" y="760588"/>
                </a:cubicBezTo>
                <a:lnTo>
                  <a:pt x="230699" y="760386"/>
                </a:lnTo>
                <a:cubicBezTo>
                  <a:pt x="230792" y="760343"/>
                  <a:pt x="230900" y="760322"/>
                  <a:pt x="231001" y="760286"/>
                </a:cubicBezTo>
                <a:cubicBezTo>
                  <a:pt x="231066" y="760077"/>
                  <a:pt x="231130" y="759868"/>
                  <a:pt x="231195" y="759652"/>
                </a:cubicBezTo>
                <a:cubicBezTo>
                  <a:pt x="231390" y="759774"/>
                  <a:pt x="231598" y="759897"/>
                  <a:pt x="231793" y="760012"/>
                </a:cubicBezTo>
                <a:cubicBezTo>
                  <a:pt x="231534" y="760106"/>
                  <a:pt x="231260" y="760192"/>
                  <a:pt x="231001" y="760286"/>
                </a:cubicBezTo>
                <a:close/>
                <a:moveTo>
                  <a:pt x="328302" y="836141"/>
                </a:moveTo>
                <a:cubicBezTo>
                  <a:pt x="319406" y="832038"/>
                  <a:pt x="310653" y="827964"/>
                  <a:pt x="300087" y="826020"/>
                </a:cubicBezTo>
                <a:cubicBezTo>
                  <a:pt x="296610" y="824415"/>
                  <a:pt x="293270" y="822241"/>
                  <a:pt x="289549" y="819873"/>
                </a:cubicBezTo>
                <a:cubicBezTo>
                  <a:pt x="289160" y="819599"/>
                  <a:pt x="288743" y="819333"/>
                  <a:pt x="288347" y="819060"/>
                </a:cubicBezTo>
                <a:cubicBezTo>
                  <a:pt x="289995" y="819441"/>
                  <a:pt x="291636" y="819808"/>
                  <a:pt x="293227" y="820118"/>
                </a:cubicBezTo>
                <a:cubicBezTo>
                  <a:pt x="297200" y="820974"/>
                  <a:pt x="300979" y="821824"/>
                  <a:pt x="304830" y="822983"/>
                </a:cubicBezTo>
                <a:cubicBezTo>
                  <a:pt x="308731" y="824019"/>
                  <a:pt x="312733" y="825293"/>
                  <a:pt x="317088" y="827223"/>
                </a:cubicBezTo>
                <a:cubicBezTo>
                  <a:pt x="324351" y="823969"/>
                  <a:pt x="334644" y="836897"/>
                  <a:pt x="341561" y="835904"/>
                </a:cubicBezTo>
                <a:cubicBezTo>
                  <a:pt x="338819" y="831498"/>
                  <a:pt x="350479" y="835076"/>
                  <a:pt x="357195" y="835875"/>
                </a:cubicBezTo>
                <a:cubicBezTo>
                  <a:pt x="356122" y="837797"/>
                  <a:pt x="356885" y="840338"/>
                  <a:pt x="357339" y="843879"/>
                </a:cubicBezTo>
                <a:cubicBezTo>
                  <a:pt x="346643" y="842907"/>
                  <a:pt x="337393" y="839510"/>
                  <a:pt x="328302" y="836141"/>
                </a:cubicBezTo>
                <a:close/>
                <a:moveTo>
                  <a:pt x="462968" y="858744"/>
                </a:moveTo>
                <a:cubicBezTo>
                  <a:pt x="465113" y="857398"/>
                  <a:pt x="466445" y="860147"/>
                  <a:pt x="470317" y="859557"/>
                </a:cubicBezTo>
                <a:cubicBezTo>
                  <a:pt x="470246" y="858967"/>
                  <a:pt x="469000" y="859161"/>
                  <a:pt x="468194" y="859068"/>
                </a:cubicBezTo>
                <a:cubicBezTo>
                  <a:pt x="468374" y="858182"/>
                  <a:pt x="471282" y="858679"/>
                  <a:pt x="471232" y="857671"/>
                </a:cubicBezTo>
                <a:cubicBezTo>
                  <a:pt x="470037" y="856354"/>
                  <a:pt x="464696" y="857801"/>
                  <a:pt x="461867" y="857570"/>
                </a:cubicBezTo>
                <a:cubicBezTo>
                  <a:pt x="466107" y="854511"/>
                  <a:pt x="476666" y="854770"/>
                  <a:pt x="480164" y="852848"/>
                </a:cubicBezTo>
                <a:cubicBezTo>
                  <a:pt x="481863" y="854043"/>
                  <a:pt x="481186" y="856116"/>
                  <a:pt x="480495" y="856498"/>
                </a:cubicBezTo>
                <a:cubicBezTo>
                  <a:pt x="481618" y="858492"/>
                  <a:pt x="482820" y="856426"/>
                  <a:pt x="484764" y="857455"/>
                </a:cubicBezTo>
                <a:cubicBezTo>
                  <a:pt x="487578" y="856484"/>
                  <a:pt x="481374" y="856412"/>
                  <a:pt x="482396" y="854547"/>
                </a:cubicBezTo>
                <a:cubicBezTo>
                  <a:pt x="490328" y="853993"/>
                  <a:pt x="492185" y="854655"/>
                  <a:pt x="495633" y="852438"/>
                </a:cubicBezTo>
                <a:cubicBezTo>
                  <a:pt x="499001" y="852935"/>
                  <a:pt x="495597" y="853489"/>
                  <a:pt x="501837" y="852150"/>
                </a:cubicBezTo>
                <a:cubicBezTo>
                  <a:pt x="502938" y="856239"/>
                  <a:pt x="495395" y="854144"/>
                  <a:pt x="492912" y="855677"/>
                </a:cubicBezTo>
                <a:cubicBezTo>
                  <a:pt x="496734" y="858290"/>
                  <a:pt x="505969" y="851553"/>
                  <a:pt x="506559" y="855742"/>
                </a:cubicBezTo>
                <a:cubicBezTo>
                  <a:pt x="503320" y="856066"/>
                  <a:pt x="499923" y="856786"/>
                  <a:pt x="496396" y="857527"/>
                </a:cubicBezTo>
                <a:cubicBezTo>
                  <a:pt x="492854" y="858045"/>
                  <a:pt x="489162" y="858593"/>
                  <a:pt x="485455" y="859140"/>
                </a:cubicBezTo>
                <a:cubicBezTo>
                  <a:pt x="477998" y="860119"/>
                  <a:pt x="470253" y="860586"/>
                  <a:pt x="462968" y="858744"/>
                </a:cubicBezTo>
                <a:close/>
                <a:moveTo>
                  <a:pt x="465322" y="883657"/>
                </a:moveTo>
                <a:cubicBezTo>
                  <a:pt x="464314" y="885550"/>
                  <a:pt x="467834" y="884614"/>
                  <a:pt x="469799" y="884636"/>
                </a:cubicBezTo>
                <a:cubicBezTo>
                  <a:pt x="466200" y="885622"/>
                  <a:pt x="460312" y="885910"/>
                  <a:pt x="453726" y="886155"/>
                </a:cubicBezTo>
                <a:cubicBezTo>
                  <a:pt x="447140" y="885968"/>
                  <a:pt x="439863" y="885593"/>
                  <a:pt x="433385" y="886004"/>
                </a:cubicBezTo>
                <a:cubicBezTo>
                  <a:pt x="441101" y="881490"/>
                  <a:pt x="453669" y="885788"/>
                  <a:pt x="465322" y="883657"/>
                </a:cubicBezTo>
                <a:close/>
                <a:moveTo>
                  <a:pt x="430024" y="887702"/>
                </a:moveTo>
                <a:cubicBezTo>
                  <a:pt x="436286" y="888689"/>
                  <a:pt x="437819" y="888300"/>
                  <a:pt x="444477" y="888854"/>
                </a:cubicBezTo>
                <a:cubicBezTo>
                  <a:pt x="438222" y="885759"/>
                  <a:pt x="458340" y="887364"/>
                  <a:pt x="460032" y="888811"/>
                </a:cubicBezTo>
                <a:cubicBezTo>
                  <a:pt x="454806" y="890531"/>
                  <a:pt x="448558" y="890157"/>
                  <a:pt x="442721" y="889826"/>
                </a:cubicBezTo>
                <a:cubicBezTo>
                  <a:pt x="436883" y="889531"/>
                  <a:pt x="431456" y="889279"/>
                  <a:pt x="427706" y="890654"/>
                </a:cubicBezTo>
                <a:cubicBezTo>
                  <a:pt x="426813" y="888667"/>
                  <a:pt x="429527" y="888847"/>
                  <a:pt x="430024" y="887702"/>
                </a:cubicBezTo>
                <a:close/>
                <a:moveTo>
                  <a:pt x="426533" y="893051"/>
                </a:moveTo>
                <a:cubicBezTo>
                  <a:pt x="427483" y="890949"/>
                  <a:pt x="430470" y="892511"/>
                  <a:pt x="432154" y="893288"/>
                </a:cubicBezTo>
                <a:cubicBezTo>
                  <a:pt x="431830" y="894699"/>
                  <a:pt x="427195" y="893425"/>
                  <a:pt x="426533" y="893051"/>
                </a:cubicBezTo>
                <a:close/>
                <a:moveTo>
                  <a:pt x="502485" y="896456"/>
                </a:moveTo>
                <a:lnTo>
                  <a:pt x="502233" y="894541"/>
                </a:lnTo>
                <a:cubicBezTo>
                  <a:pt x="501722" y="894663"/>
                  <a:pt x="501247" y="894778"/>
                  <a:pt x="500722" y="894908"/>
                </a:cubicBezTo>
                <a:cubicBezTo>
                  <a:pt x="498267" y="895318"/>
                  <a:pt x="495726" y="895657"/>
                  <a:pt x="493106" y="896002"/>
                </a:cubicBezTo>
                <a:cubicBezTo>
                  <a:pt x="487873" y="896671"/>
                  <a:pt x="482345" y="897226"/>
                  <a:pt x="476673" y="897615"/>
                </a:cubicBezTo>
                <a:cubicBezTo>
                  <a:pt x="465337" y="898284"/>
                  <a:pt x="453446" y="898867"/>
                  <a:pt x="442282" y="896722"/>
                </a:cubicBezTo>
                <a:cubicBezTo>
                  <a:pt x="441051" y="896830"/>
                  <a:pt x="441511" y="897910"/>
                  <a:pt x="440014" y="897874"/>
                </a:cubicBezTo>
                <a:cubicBezTo>
                  <a:pt x="437373" y="897571"/>
                  <a:pt x="435328" y="896959"/>
                  <a:pt x="433227" y="896384"/>
                </a:cubicBezTo>
                <a:cubicBezTo>
                  <a:pt x="433515" y="894505"/>
                  <a:pt x="438855" y="895577"/>
                  <a:pt x="442282" y="895505"/>
                </a:cubicBezTo>
                <a:cubicBezTo>
                  <a:pt x="442368" y="894634"/>
                  <a:pt x="442447" y="893785"/>
                  <a:pt x="441144" y="893634"/>
                </a:cubicBezTo>
                <a:cubicBezTo>
                  <a:pt x="452100" y="893375"/>
                  <a:pt x="471851" y="893439"/>
                  <a:pt x="487996" y="889049"/>
                </a:cubicBezTo>
                <a:cubicBezTo>
                  <a:pt x="491681" y="889466"/>
                  <a:pt x="495172" y="890006"/>
                  <a:pt x="497274" y="891460"/>
                </a:cubicBezTo>
                <a:cubicBezTo>
                  <a:pt x="500484" y="890711"/>
                  <a:pt x="496367" y="889560"/>
                  <a:pt x="496907" y="888437"/>
                </a:cubicBezTo>
                <a:cubicBezTo>
                  <a:pt x="499685" y="887839"/>
                  <a:pt x="502327" y="890258"/>
                  <a:pt x="503644" y="888278"/>
                </a:cubicBezTo>
                <a:cubicBezTo>
                  <a:pt x="506955" y="888321"/>
                  <a:pt x="505033" y="888991"/>
                  <a:pt x="505098" y="890524"/>
                </a:cubicBezTo>
                <a:cubicBezTo>
                  <a:pt x="510611" y="888768"/>
                  <a:pt x="514592" y="887393"/>
                  <a:pt x="518277" y="887256"/>
                </a:cubicBezTo>
                <a:cubicBezTo>
                  <a:pt x="519069" y="885061"/>
                  <a:pt x="514664" y="886867"/>
                  <a:pt x="512519" y="886925"/>
                </a:cubicBezTo>
                <a:cubicBezTo>
                  <a:pt x="515664" y="884276"/>
                  <a:pt x="523568" y="883866"/>
                  <a:pt x="526929" y="884629"/>
                </a:cubicBezTo>
                <a:cubicBezTo>
                  <a:pt x="528210" y="886774"/>
                  <a:pt x="522459" y="889423"/>
                  <a:pt x="528851" y="888638"/>
                </a:cubicBezTo>
                <a:cubicBezTo>
                  <a:pt x="524295" y="891561"/>
                  <a:pt x="510806" y="889459"/>
                  <a:pt x="508819" y="892432"/>
                </a:cubicBezTo>
                <a:cubicBezTo>
                  <a:pt x="517572" y="892626"/>
                  <a:pt x="532277" y="888048"/>
                  <a:pt x="537438" y="890913"/>
                </a:cubicBezTo>
                <a:cubicBezTo>
                  <a:pt x="525921" y="895570"/>
                  <a:pt x="515197" y="893691"/>
                  <a:pt x="502485" y="896456"/>
                </a:cubicBezTo>
                <a:close/>
                <a:moveTo>
                  <a:pt x="553914" y="881821"/>
                </a:moveTo>
                <a:cubicBezTo>
                  <a:pt x="553792" y="880727"/>
                  <a:pt x="552266" y="880922"/>
                  <a:pt x="552230" y="879734"/>
                </a:cubicBezTo>
                <a:cubicBezTo>
                  <a:pt x="556412" y="878042"/>
                  <a:pt x="555958" y="880662"/>
                  <a:pt x="560148" y="878942"/>
                </a:cubicBezTo>
                <a:cubicBezTo>
                  <a:pt x="559320" y="880209"/>
                  <a:pt x="555692" y="880792"/>
                  <a:pt x="553914" y="881821"/>
                </a:cubicBezTo>
                <a:close/>
                <a:moveTo>
                  <a:pt x="583483" y="870772"/>
                </a:moveTo>
                <a:cubicBezTo>
                  <a:pt x="570167" y="872860"/>
                  <a:pt x="558694" y="876329"/>
                  <a:pt x="545133" y="879021"/>
                </a:cubicBezTo>
                <a:cubicBezTo>
                  <a:pt x="545557" y="880072"/>
                  <a:pt x="548883" y="878453"/>
                  <a:pt x="549754" y="879108"/>
                </a:cubicBezTo>
                <a:cubicBezTo>
                  <a:pt x="550049" y="881015"/>
                  <a:pt x="543376" y="881937"/>
                  <a:pt x="543089" y="880036"/>
                </a:cubicBezTo>
                <a:cubicBezTo>
                  <a:pt x="540260" y="881778"/>
                  <a:pt x="540137" y="882318"/>
                  <a:pt x="541822" y="884586"/>
                </a:cubicBezTo>
                <a:cubicBezTo>
                  <a:pt x="536805" y="883312"/>
                  <a:pt x="535754" y="881735"/>
                  <a:pt x="537525" y="880324"/>
                </a:cubicBezTo>
                <a:cubicBezTo>
                  <a:pt x="539295" y="878856"/>
                  <a:pt x="543931" y="877841"/>
                  <a:pt x="550250" y="876466"/>
                </a:cubicBezTo>
                <a:cubicBezTo>
                  <a:pt x="549113" y="875825"/>
                  <a:pt x="546580" y="876495"/>
                  <a:pt x="544586" y="876653"/>
                </a:cubicBezTo>
                <a:cubicBezTo>
                  <a:pt x="543621" y="874911"/>
                  <a:pt x="549401" y="874954"/>
                  <a:pt x="549523" y="873507"/>
                </a:cubicBezTo>
                <a:cubicBezTo>
                  <a:pt x="551021" y="873320"/>
                  <a:pt x="550790" y="874767"/>
                  <a:pt x="551186" y="875595"/>
                </a:cubicBezTo>
                <a:cubicBezTo>
                  <a:pt x="561494" y="872291"/>
                  <a:pt x="562192" y="871809"/>
                  <a:pt x="573413" y="868469"/>
                </a:cubicBezTo>
                <a:cubicBezTo>
                  <a:pt x="575530" y="870304"/>
                  <a:pt x="578848" y="866993"/>
                  <a:pt x="581655" y="868742"/>
                </a:cubicBezTo>
                <a:cubicBezTo>
                  <a:pt x="584405" y="867410"/>
                  <a:pt x="577977" y="868346"/>
                  <a:pt x="580892" y="866424"/>
                </a:cubicBezTo>
                <a:cubicBezTo>
                  <a:pt x="588558" y="864869"/>
                  <a:pt x="588349" y="866554"/>
                  <a:pt x="596044" y="862753"/>
                </a:cubicBezTo>
                <a:cubicBezTo>
                  <a:pt x="595633" y="861069"/>
                  <a:pt x="589465" y="865942"/>
                  <a:pt x="590221" y="862933"/>
                </a:cubicBezTo>
                <a:cubicBezTo>
                  <a:pt x="595345" y="862098"/>
                  <a:pt x="598952" y="860191"/>
                  <a:pt x="602464" y="857786"/>
                </a:cubicBezTo>
                <a:cubicBezTo>
                  <a:pt x="603299" y="858989"/>
                  <a:pt x="603134" y="860039"/>
                  <a:pt x="602515" y="861018"/>
                </a:cubicBezTo>
                <a:cubicBezTo>
                  <a:pt x="605329" y="860169"/>
                  <a:pt x="605631" y="858960"/>
                  <a:pt x="604760" y="857578"/>
                </a:cubicBezTo>
                <a:cubicBezTo>
                  <a:pt x="609784" y="855001"/>
                  <a:pt x="611548" y="856232"/>
                  <a:pt x="613974" y="856714"/>
                </a:cubicBezTo>
                <a:cubicBezTo>
                  <a:pt x="610072" y="862897"/>
                  <a:pt x="589724" y="866021"/>
                  <a:pt x="583483" y="870772"/>
                </a:cubicBezTo>
                <a:close/>
                <a:moveTo>
                  <a:pt x="683520" y="843836"/>
                </a:moveTo>
                <a:cubicBezTo>
                  <a:pt x="683376" y="840654"/>
                  <a:pt x="687932" y="840410"/>
                  <a:pt x="690423" y="837480"/>
                </a:cubicBezTo>
                <a:cubicBezTo>
                  <a:pt x="691351" y="839395"/>
                  <a:pt x="685593" y="841741"/>
                  <a:pt x="683520" y="843836"/>
                </a:cubicBezTo>
                <a:close/>
                <a:moveTo>
                  <a:pt x="715292" y="837091"/>
                </a:moveTo>
                <a:cubicBezTo>
                  <a:pt x="713420" y="841576"/>
                  <a:pt x="713593" y="836242"/>
                  <a:pt x="710606" y="838603"/>
                </a:cubicBezTo>
                <a:cubicBezTo>
                  <a:pt x="710440" y="837725"/>
                  <a:pt x="712816" y="836616"/>
                  <a:pt x="714248" y="835594"/>
                </a:cubicBezTo>
                <a:cubicBezTo>
                  <a:pt x="714651" y="836357"/>
                  <a:pt x="715061" y="837127"/>
                  <a:pt x="716292" y="836465"/>
                </a:cubicBezTo>
                <a:cubicBezTo>
                  <a:pt x="716494" y="837149"/>
                  <a:pt x="715479" y="837372"/>
                  <a:pt x="715292" y="837091"/>
                </a:cubicBezTo>
                <a:close/>
                <a:moveTo>
                  <a:pt x="711664" y="827834"/>
                </a:moveTo>
                <a:lnTo>
                  <a:pt x="715565" y="825351"/>
                </a:lnTo>
                <a:lnTo>
                  <a:pt x="716630" y="826841"/>
                </a:lnTo>
                <a:cubicBezTo>
                  <a:pt x="714615" y="827827"/>
                  <a:pt x="712290" y="829339"/>
                  <a:pt x="711664" y="827834"/>
                </a:cubicBezTo>
                <a:close/>
                <a:moveTo>
                  <a:pt x="716191" y="824228"/>
                </a:moveTo>
                <a:cubicBezTo>
                  <a:pt x="715392" y="822896"/>
                  <a:pt x="718574" y="820967"/>
                  <a:pt x="721021" y="819139"/>
                </a:cubicBezTo>
                <a:lnTo>
                  <a:pt x="722115" y="820607"/>
                </a:lnTo>
                <a:cubicBezTo>
                  <a:pt x="719870" y="822371"/>
                  <a:pt x="717696" y="824012"/>
                  <a:pt x="716191" y="824228"/>
                </a:cubicBezTo>
                <a:close/>
                <a:moveTo>
                  <a:pt x="714543" y="821305"/>
                </a:moveTo>
                <a:cubicBezTo>
                  <a:pt x="708504" y="825473"/>
                  <a:pt x="702335" y="829360"/>
                  <a:pt x="699219" y="832045"/>
                </a:cubicBezTo>
                <a:cubicBezTo>
                  <a:pt x="699607" y="829555"/>
                  <a:pt x="704761" y="825603"/>
                  <a:pt x="710980" y="821392"/>
                </a:cubicBezTo>
                <a:cubicBezTo>
                  <a:pt x="717127" y="817080"/>
                  <a:pt x="723936" y="811876"/>
                  <a:pt x="728500" y="808176"/>
                </a:cubicBezTo>
                <a:cubicBezTo>
                  <a:pt x="725966" y="811940"/>
                  <a:pt x="720309" y="816749"/>
                  <a:pt x="714543" y="821305"/>
                </a:cubicBezTo>
                <a:close/>
                <a:moveTo>
                  <a:pt x="757356" y="812178"/>
                </a:moveTo>
                <a:cubicBezTo>
                  <a:pt x="755233" y="810839"/>
                  <a:pt x="754945" y="810868"/>
                  <a:pt x="755499" y="808197"/>
                </a:cubicBezTo>
                <a:cubicBezTo>
                  <a:pt x="757716" y="808061"/>
                  <a:pt x="761200" y="809083"/>
                  <a:pt x="757356" y="812178"/>
                </a:cubicBezTo>
                <a:close/>
                <a:moveTo>
                  <a:pt x="760819" y="807139"/>
                </a:moveTo>
                <a:cubicBezTo>
                  <a:pt x="759818" y="807146"/>
                  <a:pt x="758270" y="808334"/>
                  <a:pt x="757752" y="807211"/>
                </a:cubicBezTo>
                <a:cubicBezTo>
                  <a:pt x="758832" y="806851"/>
                  <a:pt x="759904" y="806477"/>
                  <a:pt x="759616" y="805764"/>
                </a:cubicBezTo>
                <a:cubicBezTo>
                  <a:pt x="760667" y="805016"/>
                  <a:pt x="761013" y="806131"/>
                  <a:pt x="762186" y="805088"/>
                </a:cubicBezTo>
                <a:cubicBezTo>
                  <a:pt x="762042" y="805879"/>
                  <a:pt x="761927" y="806664"/>
                  <a:pt x="762510" y="807262"/>
                </a:cubicBezTo>
                <a:cubicBezTo>
                  <a:pt x="761380" y="808032"/>
                  <a:pt x="759487" y="808363"/>
                  <a:pt x="760819" y="807139"/>
                </a:cubicBezTo>
                <a:close/>
                <a:moveTo>
                  <a:pt x="777323" y="798760"/>
                </a:moveTo>
                <a:cubicBezTo>
                  <a:pt x="777028" y="797904"/>
                  <a:pt x="779188" y="796356"/>
                  <a:pt x="780426" y="795068"/>
                </a:cubicBezTo>
                <a:cubicBezTo>
                  <a:pt x="779785" y="794693"/>
                  <a:pt x="778475" y="796176"/>
                  <a:pt x="777367" y="797054"/>
                </a:cubicBezTo>
                <a:cubicBezTo>
                  <a:pt x="775747" y="796997"/>
                  <a:pt x="778583" y="793167"/>
                  <a:pt x="775682" y="795284"/>
                </a:cubicBezTo>
                <a:cubicBezTo>
                  <a:pt x="775884" y="793808"/>
                  <a:pt x="780577" y="793455"/>
                  <a:pt x="782175" y="793441"/>
                </a:cubicBezTo>
                <a:cubicBezTo>
                  <a:pt x="779216" y="796471"/>
                  <a:pt x="781189" y="796659"/>
                  <a:pt x="777323" y="798760"/>
                </a:cubicBezTo>
                <a:close/>
                <a:moveTo>
                  <a:pt x="798169" y="763006"/>
                </a:moveTo>
                <a:lnTo>
                  <a:pt x="799529" y="764230"/>
                </a:lnTo>
                <a:lnTo>
                  <a:pt x="795585" y="768556"/>
                </a:lnTo>
                <a:cubicBezTo>
                  <a:pt x="793943" y="767635"/>
                  <a:pt x="797233" y="764900"/>
                  <a:pt x="798169" y="763006"/>
                </a:cubicBezTo>
                <a:close/>
                <a:moveTo>
                  <a:pt x="804632" y="770414"/>
                </a:moveTo>
                <a:cubicBezTo>
                  <a:pt x="805374" y="767621"/>
                  <a:pt x="803459" y="769766"/>
                  <a:pt x="801329" y="772227"/>
                </a:cubicBezTo>
                <a:cubicBezTo>
                  <a:pt x="800479" y="769514"/>
                  <a:pt x="806497" y="767088"/>
                  <a:pt x="808980" y="764698"/>
                </a:cubicBezTo>
                <a:cubicBezTo>
                  <a:pt x="809894" y="765713"/>
                  <a:pt x="805784" y="768628"/>
                  <a:pt x="804632" y="770414"/>
                </a:cubicBezTo>
                <a:close/>
                <a:moveTo>
                  <a:pt x="808167" y="754642"/>
                </a:moveTo>
                <a:cubicBezTo>
                  <a:pt x="807360" y="759839"/>
                  <a:pt x="805993" y="764554"/>
                  <a:pt x="798183" y="769348"/>
                </a:cubicBezTo>
                <a:cubicBezTo>
                  <a:pt x="798939" y="765943"/>
                  <a:pt x="806151" y="761315"/>
                  <a:pt x="803653" y="756938"/>
                </a:cubicBezTo>
                <a:cubicBezTo>
                  <a:pt x="810923" y="750323"/>
                  <a:pt x="815364" y="743751"/>
                  <a:pt x="819316" y="741080"/>
                </a:cubicBezTo>
                <a:cubicBezTo>
                  <a:pt x="819215" y="745874"/>
                  <a:pt x="812723" y="752843"/>
                  <a:pt x="808167" y="754642"/>
                </a:cubicBezTo>
                <a:close/>
                <a:moveTo>
                  <a:pt x="828954" y="730751"/>
                </a:moveTo>
                <a:cubicBezTo>
                  <a:pt x="824945" y="735271"/>
                  <a:pt x="822713" y="736394"/>
                  <a:pt x="821044" y="740958"/>
                </a:cubicBezTo>
                <a:lnTo>
                  <a:pt x="818632" y="739072"/>
                </a:lnTo>
                <a:cubicBezTo>
                  <a:pt x="823404" y="734688"/>
                  <a:pt x="827047" y="726965"/>
                  <a:pt x="832560" y="721796"/>
                </a:cubicBezTo>
                <a:cubicBezTo>
                  <a:pt x="832632" y="725259"/>
                  <a:pt x="827939" y="727533"/>
                  <a:pt x="828954" y="730751"/>
                </a:cubicBezTo>
                <a:close/>
                <a:moveTo>
                  <a:pt x="876863" y="655637"/>
                </a:moveTo>
                <a:cubicBezTo>
                  <a:pt x="874812" y="655586"/>
                  <a:pt x="876129" y="653038"/>
                  <a:pt x="874078" y="652988"/>
                </a:cubicBezTo>
                <a:cubicBezTo>
                  <a:pt x="875856" y="651872"/>
                  <a:pt x="877439" y="645739"/>
                  <a:pt x="879332" y="647719"/>
                </a:cubicBezTo>
                <a:cubicBezTo>
                  <a:pt x="878066" y="645286"/>
                  <a:pt x="882456" y="640823"/>
                  <a:pt x="884349" y="637116"/>
                </a:cubicBezTo>
                <a:cubicBezTo>
                  <a:pt x="880671" y="644019"/>
                  <a:pt x="880246" y="650828"/>
                  <a:pt x="876863" y="655637"/>
                </a:cubicBezTo>
                <a:close/>
                <a:moveTo>
                  <a:pt x="877655" y="676001"/>
                </a:moveTo>
                <a:cubicBezTo>
                  <a:pt x="876763" y="675454"/>
                  <a:pt x="875813" y="676030"/>
                  <a:pt x="874841" y="677188"/>
                </a:cubicBezTo>
                <a:cubicBezTo>
                  <a:pt x="873747" y="676411"/>
                  <a:pt x="875194" y="673992"/>
                  <a:pt x="876763" y="671473"/>
                </a:cubicBezTo>
                <a:cubicBezTo>
                  <a:pt x="876828" y="673848"/>
                  <a:pt x="878267" y="671257"/>
                  <a:pt x="878325" y="673647"/>
                </a:cubicBezTo>
                <a:cubicBezTo>
                  <a:pt x="879707" y="671818"/>
                  <a:pt x="881204" y="667017"/>
                  <a:pt x="882413" y="669011"/>
                </a:cubicBezTo>
                <a:cubicBezTo>
                  <a:pt x="880902" y="669983"/>
                  <a:pt x="879275" y="673251"/>
                  <a:pt x="877655" y="676001"/>
                </a:cubicBezTo>
                <a:close/>
                <a:moveTo>
                  <a:pt x="884069" y="663137"/>
                </a:moveTo>
                <a:cubicBezTo>
                  <a:pt x="883874" y="659437"/>
                  <a:pt x="885631" y="658725"/>
                  <a:pt x="887725" y="655579"/>
                </a:cubicBezTo>
                <a:cubicBezTo>
                  <a:pt x="887934" y="659250"/>
                  <a:pt x="886170" y="660006"/>
                  <a:pt x="884069" y="663137"/>
                </a:cubicBezTo>
                <a:close/>
                <a:moveTo>
                  <a:pt x="888287" y="619825"/>
                </a:moveTo>
                <a:cubicBezTo>
                  <a:pt x="887891" y="618616"/>
                  <a:pt x="888186" y="616658"/>
                  <a:pt x="889266" y="613987"/>
                </a:cubicBezTo>
                <a:cubicBezTo>
                  <a:pt x="891007" y="614369"/>
                  <a:pt x="889921" y="618681"/>
                  <a:pt x="888287" y="619825"/>
                </a:cubicBezTo>
                <a:close/>
                <a:moveTo>
                  <a:pt x="887301" y="603427"/>
                </a:moveTo>
                <a:cubicBezTo>
                  <a:pt x="887221" y="600361"/>
                  <a:pt x="888848" y="599296"/>
                  <a:pt x="889827" y="594602"/>
                </a:cubicBezTo>
                <a:cubicBezTo>
                  <a:pt x="891562" y="595265"/>
                  <a:pt x="888639" y="602132"/>
                  <a:pt x="887301" y="603427"/>
                </a:cubicBezTo>
                <a:close/>
                <a:moveTo>
                  <a:pt x="893376" y="578953"/>
                </a:moveTo>
                <a:cubicBezTo>
                  <a:pt x="895067" y="580508"/>
                  <a:pt x="891727" y="583244"/>
                  <a:pt x="891914" y="586864"/>
                </a:cubicBezTo>
                <a:cubicBezTo>
                  <a:pt x="889402" y="587037"/>
                  <a:pt x="892958" y="581545"/>
                  <a:pt x="893376" y="578953"/>
                </a:cubicBezTo>
                <a:close/>
                <a:moveTo>
                  <a:pt x="893095" y="598130"/>
                </a:moveTo>
                <a:cubicBezTo>
                  <a:pt x="892447" y="593825"/>
                  <a:pt x="893318" y="591788"/>
                  <a:pt x="894419" y="585252"/>
                </a:cubicBezTo>
                <a:cubicBezTo>
                  <a:pt x="894786" y="587116"/>
                  <a:pt x="893743" y="593163"/>
                  <a:pt x="896370" y="587059"/>
                </a:cubicBezTo>
                <a:cubicBezTo>
                  <a:pt x="898356" y="589348"/>
                  <a:pt x="894203" y="594077"/>
                  <a:pt x="893095" y="598130"/>
                </a:cubicBezTo>
                <a:close/>
                <a:moveTo>
                  <a:pt x="901826" y="548217"/>
                </a:moveTo>
                <a:cubicBezTo>
                  <a:pt x="899472" y="559403"/>
                  <a:pt x="900516" y="563643"/>
                  <a:pt x="900314" y="569056"/>
                </a:cubicBezTo>
                <a:cubicBezTo>
                  <a:pt x="899825" y="571661"/>
                  <a:pt x="898306" y="569819"/>
                  <a:pt x="897673" y="571899"/>
                </a:cubicBezTo>
                <a:cubicBezTo>
                  <a:pt x="900883" y="570848"/>
                  <a:pt x="898673" y="579256"/>
                  <a:pt x="897133" y="584885"/>
                </a:cubicBezTo>
                <a:cubicBezTo>
                  <a:pt x="895204" y="583884"/>
                  <a:pt x="894146" y="583899"/>
                  <a:pt x="894009" y="582725"/>
                </a:cubicBezTo>
                <a:cubicBezTo>
                  <a:pt x="895089" y="581782"/>
                  <a:pt x="895952" y="577809"/>
                  <a:pt x="895664" y="576067"/>
                </a:cubicBezTo>
                <a:cubicBezTo>
                  <a:pt x="893455" y="578817"/>
                  <a:pt x="894642" y="572259"/>
                  <a:pt x="893239" y="571841"/>
                </a:cubicBezTo>
                <a:cubicBezTo>
                  <a:pt x="894225" y="569682"/>
                  <a:pt x="894786" y="569776"/>
                  <a:pt x="895319" y="571244"/>
                </a:cubicBezTo>
                <a:cubicBezTo>
                  <a:pt x="896104" y="562750"/>
                  <a:pt x="900235" y="552982"/>
                  <a:pt x="900861" y="544509"/>
                </a:cubicBezTo>
                <a:cubicBezTo>
                  <a:pt x="901524" y="544819"/>
                  <a:pt x="901725" y="546777"/>
                  <a:pt x="902639" y="544898"/>
                </a:cubicBezTo>
                <a:cubicBezTo>
                  <a:pt x="900106" y="546158"/>
                  <a:pt x="903193" y="541069"/>
                  <a:pt x="901653" y="541198"/>
                </a:cubicBezTo>
                <a:cubicBezTo>
                  <a:pt x="900825" y="542436"/>
                  <a:pt x="900372" y="542026"/>
                  <a:pt x="900098" y="541047"/>
                </a:cubicBezTo>
                <a:cubicBezTo>
                  <a:pt x="900948" y="538463"/>
                  <a:pt x="901811" y="535886"/>
                  <a:pt x="902531" y="533201"/>
                </a:cubicBezTo>
                <a:cubicBezTo>
                  <a:pt x="904770" y="532438"/>
                  <a:pt x="901444" y="538060"/>
                  <a:pt x="903049" y="538024"/>
                </a:cubicBezTo>
                <a:cubicBezTo>
                  <a:pt x="903956" y="533057"/>
                  <a:pt x="908326" y="525499"/>
                  <a:pt x="906166" y="523606"/>
                </a:cubicBezTo>
                <a:cubicBezTo>
                  <a:pt x="904835" y="528515"/>
                  <a:pt x="904964" y="530610"/>
                  <a:pt x="902625" y="532884"/>
                </a:cubicBezTo>
                <a:cubicBezTo>
                  <a:pt x="902661" y="532740"/>
                  <a:pt x="902718" y="532604"/>
                  <a:pt x="902754" y="532460"/>
                </a:cubicBezTo>
                <a:cubicBezTo>
                  <a:pt x="903741" y="528133"/>
                  <a:pt x="904568" y="523678"/>
                  <a:pt x="905180" y="519056"/>
                </a:cubicBezTo>
                <a:cubicBezTo>
                  <a:pt x="906123" y="519064"/>
                  <a:pt x="906929" y="518610"/>
                  <a:pt x="907671" y="517977"/>
                </a:cubicBezTo>
                <a:cubicBezTo>
                  <a:pt x="907656" y="518020"/>
                  <a:pt x="907642" y="518049"/>
                  <a:pt x="907627" y="518092"/>
                </a:cubicBezTo>
                <a:cubicBezTo>
                  <a:pt x="909362" y="520568"/>
                  <a:pt x="908959" y="523728"/>
                  <a:pt x="908275" y="526975"/>
                </a:cubicBezTo>
                <a:cubicBezTo>
                  <a:pt x="907476" y="530207"/>
                  <a:pt x="906166" y="533475"/>
                  <a:pt x="906562" y="536383"/>
                </a:cubicBezTo>
                <a:cubicBezTo>
                  <a:pt x="905079" y="538996"/>
                  <a:pt x="904237" y="538679"/>
                  <a:pt x="903373" y="539248"/>
                </a:cubicBezTo>
                <a:cubicBezTo>
                  <a:pt x="904928" y="541501"/>
                  <a:pt x="903006" y="551938"/>
                  <a:pt x="902215" y="554170"/>
                </a:cubicBezTo>
                <a:cubicBezTo>
                  <a:pt x="900235" y="554263"/>
                  <a:pt x="903064" y="548973"/>
                  <a:pt x="901826" y="548217"/>
                </a:cubicBezTo>
                <a:close/>
                <a:moveTo>
                  <a:pt x="901725" y="604788"/>
                </a:moveTo>
                <a:cubicBezTo>
                  <a:pt x="903640" y="600959"/>
                  <a:pt x="902344" y="598986"/>
                  <a:pt x="904511" y="597007"/>
                </a:cubicBezTo>
                <a:cubicBezTo>
                  <a:pt x="907476" y="596503"/>
                  <a:pt x="903733" y="606962"/>
                  <a:pt x="901725" y="604788"/>
                </a:cubicBezTo>
                <a:close/>
                <a:moveTo>
                  <a:pt x="904719" y="594588"/>
                </a:moveTo>
                <a:cubicBezTo>
                  <a:pt x="907246" y="592896"/>
                  <a:pt x="909326" y="588153"/>
                  <a:pt x="912126" y="588210"/>
                </a:cubicBezTo>
                <a:cubicBezTo>
                  <a:pt x="909960" y="592385"/>
                  <a:pt x="907750" y="596488"/>
                  <a:pt x="904719" y="594588"/>
                </a:cubicBezTo>
                <a:close/>
                <a:moveTo>
                  <a:pt x="929336" y="399277"/>
                </a:moveTo>
                <a:cubicBezTo>
                  <a:pt x="929336" y="399248"/>
                  <a:pt x="929344" y="399241"/>
                  <a:pt x="929351" y="399212"/>
                </a:cubicBezTo>
                <a:cubicBezTo>
                  <a:pt x="929351" y="399298"/>
                  <a:pt x="929351" y="399363"/>
                  <a:pt x="929358" y="399450"/>
                </a:cubicBezTo>
                <a:cubicBezTo>
                  <a:pt x="929351" y="399392"/>
                  <a:pt x="929344" y="399334"/>
                  <a:pt x="929336" y="399277"/>
                </a:cubicBezTo>
                <a:close/>
                <a:moveTo>
                  <a:pt x="932079" y="394209"/>
                </a:moveTo>
                <a:cubicBezTo>
                  <a:pt x="932604" y="392424"/>
                  <a:pt x="932640" y="399154"/>
                  <a:pt x="933310" y="403538"/>
                </a:cubicBezTo>
                <a:cubicBezTo>
                  <a:pt x="930618" y="402358"/>
                  <a:pt x="931215" y="397031"/>
                  <a:pt x="932079" y="39420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C59C7C6-680C-2F19-481F-37263889C0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825" y="469142"/>
            <a:ext cx="11040813" cy="5712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8167567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0222F331-5A57-0FA6-457A-F5F16476B24D}"/>
              </a:ext>
            </a:extLst>
          </p:cNvPr>
          <p:cNvSpPr/>
          <p:nvPr/>
        </p:nvSpPr>
        <p:spPr>
          <a:xfrm>
            <a:off x="6745045" y="1401098"/>
            <a:ext cx="4464423" cy="2297749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443A2B5E-27BB-A7CF-F0BD-AE69EE98266B}"/>
              </a:ext>
            </a:extLst>
          </p:cNvPr>
          <p:cNvSpPr/>
          <p:nvPr/>
        </p:nvSpPr>
        <p:spPr>
          <a:xfrm>
            <a:off x="5553437" y="3745020"/>
            <a:ext cx="5007428" cy="2577223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 rotWithShape="1"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663"/>
          <a:stretch/>
        </p:blipFill>
        <p:spPr>
          <a:xfrm rot="538094" flipH="1">
            <a:off x="8928223" y="2142581"/>
            <a:ext cx="2753843" cy="4528458"/>
          </a:xfrm>
          <a:prstGeom prst="rect">
            <a:avLst/>
          </a:prstGeom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DABAA963-DB34-878E-83E5-60D181824F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8812" y="463479"/>
            <a:ext cx="11071296" cy="5858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1381244"/>
      </p:ext>
    </p:extLst>
  </p:cSld>
  <p:clrMapOvr>
    <a:masterClrMapping/>
  </p:clrMapOvr>
  <p:transition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1">
            <a:extLst>
              <a:ext uri="{FF2B5EF4-FFF2-40B4-BE49-F238E27FC236}">
                <a16:creationId xmlns:a16="http://schemas.microsoft.com/office/drawing/2014/main" id="{04EE6771-197E-163A-2438-8915398B756B}"/>
              </a:ext>
            </a:extLst>
          </p:cNvPr>
          <p:cNvSpPr/>
          <p:nvPr/>
        </p:nvSpPr>
        <p:spPr>
          <a:xfrm>
            <a:off x="6689312" y="1421326"/>
            <a:ext cx="2675617" cy="2185919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2705996A-2E9D-B89F-B852-BA5AF43003C0}"/>
              </a:ext>
            </a:extLst>
          </p:cNvPr>
          <p:cNvSpPr/>
          <p:nvPr/>
        </p:nvSpPr>
        <p:spPr>
          <a:xfrm>
            <a:off x="6689312" y="3472032"/>
            <a:ext cx="2675617" cy="2826252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949FBBA1-37A7-A6C4-85EA-49495D07C4FC}"/>
              </a:ext>
            </a:extLst>
          </p:cNvPr>
          <p:cNvSpPr/>
          <p:nvPr/>
        </p:nvSpPr>
        <p:spPr>
          <a:xfrm>
            <a:off x="9364929" y="1421326"/>
            <a:ext cx="2202957" cy="2494439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D4F5E76F-191C-703C-0D66-DEE8AF127113}"/>
              </a:ext>
            </a:extLst>
          </p:cNvPr>
          <p:cNvSpPr/>
          <p:nvPr/>
        </p:nvSpPr>
        <p:spPr>
          <a:xfrm>
            <a:off x="9364929" y="3803845"/>
            <a:ext cx="2333585" cy="2494439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5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DB2F04E5-2124-8A5A-7E05-2ECD7FE8360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5612" y="466216"/>
            <a:ext cx="10894496" cy="6005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2343669"/>
      </p:ext>
    </p:extLst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6">
            <a:extLst>
              <a:ext uri="{FF2B5EF4-FFF2-40B4-BE49-F238E27FC236}">
                <a16:creationId xmlns:a16="http://schemas.microsoft.com/office/drawing/2014/main" id="{519B5D71-59F6-DD1C-0FFC-31DD9C177D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82"/>
          <a:stretch/>
        </p:blipFill>
        <p:spPr bwMode="auto">
          <a:xfrm>
            <a:off x="9110948" y="4377295"/>
            <a:ext cx="2895851" cy="1999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8D3DCB9-5808-2130-AD4A-2DB1FF10A5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70029"/>
            <a:ext cx="12192000" cy="172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7047091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599883" y="568435"/>
            <a:ext cx="4713160" cy="6137047"/>
            <a:chOff x="7181939" y="-11392"/>
            <a:chExt cx="4937419" cy="6429057"/>
          </a:xfrm>
        </p:grpSpPr>
        <p:pic>
          <p:nvPicPr>
            <p:cNvPr id="3" name="Picture 1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0980" y="-11392"/>
              <a:ext cx="4235293" cy="426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그림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81939" y="225750"/>
              <a:ext cx="4937419" cy="6191915"/>
            </a:xfrm>
            <a:prstGeom prst="rect">
              <a:avLst/>
            </a:prstGeom>
          </p:spPr>
        </p:pic>
      </p:grpSp>
      <p:pic>
        <p:nvPicPr>
          <p:cNvPr id="11" name="그림 10">
            <a:extLst>
              <a:ext uri="{FF2B5EF4-FFF2-40B4-BE49-F238E27FC236}">
                <a16:creationId xmlns:a16="http://schemas.microsoft.com/office/drawing/2014/main" id="{2F4DFB05-676A-0AFF-D8A3-A8FFA97B2E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063" y="431409"/>
            <a:ext cx="1737672" cy="1566901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102FD2E4-615F-18EB-48F7-B431703EE1D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1332" y="709915"/>
            <a:ext cx="7279255" cy="5474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484435"/>
      </p:ext>
    </p:extLst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36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B961F7C7-3BF4-3E5F-C882-C39258B3A175}"/>
              </a:ext>
            </a:extLst>
          </p:cNvPr>
          <p:cNvSpPr/>
          <p:nvPr/>
        </p:nvSpPr>
        <p:spPr>
          <a:xfrm>
            <a:off x="6511708" y="1437934"/>
            <a:ext cx="3098327" cy="2820818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286D1513-B8FC-3533-CD87-9B6CA77D7D0C}"/>
              </a:ext>
            </a:extLst>
          </p:cNvPr>
          <p:cNvSpPr/>
          <p:nvPr/>
        </p:nvSpPr>
        <p:spPr>
          <a:xfrm>
            <a:off x="8741451" y="3476035"/>
            <a:ext cx="2708657" cy="2835065"/>
          </a:xfrm>
          <a:custGeom>
            <a:avLst/>
            <a:gdLst>
              <a:gd name="connsiteX0" fmla="*/ 1218359 w 1220480"/>
              <a:gd name="connsiteY0" fmla="*/ 221965 h 423855"/>
              <a:gd name="connsiteX1" fmla="*/ 1207547 w 1220480"/>
              <a:gd name="connsiteY1" fmla="*/ 219295 h 423855"/>
              <a:gd name="connsiteX2" fmla="*/ 1204143 w 1220480"/>
              <a:gd name="connsiteY2" fmla="*/ 217445 h 423855"/>
              <a:gd name="connsiteX3" fmla="*/ 1207886 w 1220480"/>
              <a:gd name="connsiteY3" fmla="*/ 215660 h 423855"/>
              <a:gd name="connsiteX4" fmla="*/ 1207922 w 1220480"/>
              <a:gd name="connsiteY4" fmla="*/ 213795 h 423855"/>
              <a:gd name="connsiteX5" fmla="*/ 1203538 w 1220480"/>
              <a:gd name="connsiteY5" fmla="*/ 207698 h 423855"/>
              <a:gd name="connsiteX6" fmla="*/ 1192173 w 1220480"/>
              <a:gd name="connsiteY6" fmla="*/ 195828 h 423855"/>
              <a:gd name="connsiteX7" fmla="*/ 1189653 w 1220480"/>
              <a:gd name="connsiteY7" fmla="*/ 193021 h 423855"/>
              <a:gd name="connsiteX8" fmla="*/ 1185018 w 1220480"/>
              <a:gd name="connsiteY8" fmla="*/ 190041 h 423855"/>
              <a:gd name="connsiteX9" fmla="*/ 1184709 w 1220480"/>
              <a:gd name="connsiteY9" fmla="*/ 187910 h 423855"/>
              <a:gd name="connsiteX10" fmla="*/ 1185918 w 1220480"/>
              <a:gd name="connsiteY10" fmla="*/ 187284 h 423855"/>
              <a:gd name="connsiteX11" fmla="*/ 1191273 w 1220480"/>
              <a:gd name="connsiteY11" fmla="*/ 186132 h 423855"/>
              <a:gd name="connsiteX12" fmla="*/ 1185615 w 1220480"/>
              <a:gd name="connsiteY12" fmla="*/ 184340 h 423855"/>
              <a:gd name="connsiteX13" fmla="*/ 1181657 w 1220480"/>
              <a:gd name="connsiteY13" fmla="*/ 183397 h 423855"/>
              <a:gd name="connsiteX14" fmla="*/ 1181311 w 1220480"/>
              <a:gd name="connsiteY14" fmla="*/ 179733 h 423855"/>
              <a:gd name="connsiteX15" fmla="*/ 1185191 w 1220480"/>
              <a:gd name="connsiteY15" fmla="*/ 178581 h 423855"/>
              <a:gd name="connsiteX16" fmla="*/ 1189200 w 1220480"/>
              <a:gd name="connsiteY16" fmla="*/ 174248 h 423855"/>
              <a:gd name="connsiteX17" fmla="*/ 1191856 w 1220480"/>
              <a:gd name="connsiteY17" fmla="*/ 169871 h 423855"/>
              <a:gd name="connsiteX18" fmla="*/ 1203675 w 1220480"/>
              <a:gd name="connsiteY18" fmla="*/ 166920 h 423855"/>
              <a:gd name="connsiteX19" fmla="*/ 1206187 w 1220480"/>
              <a:gd name="connsiteY19" fmla="*/ 164206 h 423855"/>
              <a:gd name="connsiteX20" fmla="*/ 1207634 w 1220480"/>
              <a:gd name="connsiteY20" fmla="*/ 160946 h 423855"/>
              <a:gd name="connsiteX21" fmla="*/ 1201249 w 1220480"/>
              <a:gd name="connsiteY21" fmla="*/ 158390 h 423855"/>
              <a:gd name="connsiteX22" fmla="*/ 1198169 w 1220480"/>
              <a:gd name="connsiteY22" fmla="*/ 156209 h 423855"/>
              <a:gd name="connsiteX23" fmla="*/ 1192144 w 1220480"/>
              <a:gd name="connsiteY23" fmla="*/ 148226 h 423855"/>
              <a:gd name="connsiteX24" fmla="*/ 1186544 w 1220480"/>
              <a:gd name="connsiteY24" fmla="*/ 141042 h 423855"/>
              <a:gd name="connsiteX25" fmla="*/ 1187530 w 1220480"/>
              <a:gd name="connsiteY25" fmla="*/ 138890 h 423855"/>
              <a:gd name="connsiteX26" fmla="*/ 1194512 w 1220480"/>
              <a:gd name="connsiteY26" fmla="*/ 138120 h 423855"/>
              <a:gd name="connsiteX27" fmla="*/ 1197895 w 1220480"/>
              <a:gd name="connsiteY27" fmla="*/ 134492 h 423855"/>
              <a:gd name="connsiteX28" fmla="*/ 1196384 w 1220480"/>
              <a:gd name="connsiteY28" fmla="*/ 126300 h 423855"/>
              <a:gd name="connsiteX29" fmla="*/ 1192979 w 1220480"/>
              <a:gd name="connsiteY29" fmla="*/ 120225 h 423855"/>
              <a:gd name="connsiteX30" fmla="*/ 1193497 w 1220480"/>
              <a:gd name="connsiteY30" fmla="*/ 115136 h 423855"/>
              <a:gd name="connsiteX31" fmla="*/ 1193835 w 1220480"/>
              <a:gd name="connsiteY31" fmla="*/ 112911 h 423855"/>
              <a:gd name="connsiteX32" fmla="*/ 1190172 w 1220480"/>
              <a:gd name="connsiteY32" fmla="*/ 113221 h 423855"/>
              <a:gd name="connsiteX33" fmla="*/ 1183521 w 1220480"/>
              <a:gd name="connsiteY33" fmla="*/ 119433 h 423855"/>
              <a:gd name="connsiteX34" fmla="*/ 1180044 w 1220480"/>
              <a:gd name="connsiteY34" fmla="*/ 118944 h 423855"/>
              <a:gd name="connsiteX35" fmla="*/ 1178792 w 1220480"/>
              <a:gd name="connsiteY35" fmla="*/ 112803 h 423855"/>
              <a:gd name="connsiteX36" fmla="*/ 1180296 w 1220480"/>
              <a:gd name="connsiteY36" fmla="*/ 103266 h 423855"/>
              <a:gd name="connsiteX37" fmla="*/ 1177525 w 1220480"/>
              <a:gd name="connsiteY37" fmla="*/ 100674 h 423855"/>
              <a:gd name="connsiteX38" fmla="*/ 1172040 w 1220480"/>
              <a:gd name="connsiteY38" fmla="*/ 100523 h 423855"/>
              <a:gd name="connsiteX39" fmla="*/ 1171817 w 1220480"/>
              <a:gd name="connsiteY39" fmla="*/ 94980 h 423855"/>
              <a:gd name="connsiteX40" fmla="*/ 1164972 w 1220480"/>
              <a:gd name="connsiteY40" fmla="*/ 94498 h 423855"/>
              <a:gd name="connsiteX41" fmla="*/ 1164367 w 1220480"/>
              <a:gd name="connsiteY41" fmla="*/ 92475 h 423855"/>
              <a:gd name="connsiteX42" fmla="*/ 1164374 w 1220480"/>
              <a:gd name="connsiteY42" fmla="*/ 89344 h 423855"/>
              <a:gd name="connsiteX43" fmla="*/ 1160236 w 1220480"/>
              <a:gd name="connsiteY43" fmla="*/ 83485 h 423855"/>
              <a:gd name="connsiteX44" fmla="*/ 1156233 w 1220480"/>
              <a:gd name="connsiteY44" fmla="*/ 83341 h 423855"/>
              <a:gd name="connsiteX45" fmla="*/ 1152397 w 1220480"/>
              <a:gd name="connsiteY45" fmla="*/ 82023 h 423855"/>
              <a:gd name="connsiteX46" fmla="*/ 1155708 w 1220480"/>
              <a:gd name="connsiteY46" fmla="*/ 80181 h 423855"/>
              <a:gd name="connsiteX47" fmla="*/ 1156752 w 1220480"/>
              <a:gd name="connsiteY47" fmla="*/ 79216 h 423855"/>
              <a:gd name="connsiteX48" fmla="*/ 1156219 w 1220480"/>
              <a:gd name="connsiteY48" fmla="*/ 78374 h 423855"/>
              <a:gd name="connsiteX49" fmla="*/ 1153563 w 1220480"/>
              <a:gd name="connsiteY49" fmla="*/ 77733 h 423855"/>
              <a:gd name="connsiteX50" fmla="*/ 1146372 w 1220480"/>
              <a:gd name="connsiteY50" fmla="*/ 77510 h 423855"/>
              <a:gd name="connsiteX51" fmla="*/ 1143191 w 1220480"/>
              <a:gd name="connsiteY51" fmla="*/ 75257 h 423855"/>
              <a:gd name="connsiteX52" fmla="*/ 1145141 w 1220480"/>
              <a:gd name="connsiteY52" fmla="*/ 69167 h 423855"/>
              <a:gd name="connsiteX53" fmla="*/ 1148057 w 1220480"/>
              <a:gd name="connsiteY53" fmla="*/ 64308 h 423855"/>
              <a:gd name="connsiteX54" fmla="*/ 1145804 w 1220480"/>
              <a:gd name="connsiteY54" fmla="*/ 57686 h 423855"/>
              <a:gd name="connsiteX55" fmla="*/ 1144731 w 1220480"/>
              <a:gd name="connsiteY55" fmla="*/ 55145 h 423855"/>
              <a:gd name="connsiteX56" fmla="*/ 1141535 w 1220480"/>
              <a:gd name="connsiteY56" fmla="*/ 57715 h 423855"/>
              <a:gd name="connsiteX57" fmla="*/ 1139736 w 1220480"/>
              <a:gd name="connsiteY57" fmla="*/ 64402 h 423855"/>
              <a:gd name="connsiteX58" fmla="*/ 1138800 w 1220480"/>
              <a:gd name="connsiteY58" fmla="*/ 65446 h 423855"/>
              <a:gd name="connsiteX59" fmla="*/ 1137893 w 1220480"/>
              <a:gd name="connsiteY59" fmla="*/ 64676 h 423855"/>
              <a:gd name="connsiteX60" fmla="*/ 1134165 w 1220480"/>
              <a:gd name="connsiteY60" fmla="*/ 54310 h 423855"/>
              <a:gd name="connsiteX61" fmla="*/ 1131674 w 1220480"/>
              <a:gd name="connsiteY61" fmla="*/ 53058 h 423855"/>
              <a:gd name="connsiteX62" fmla="*/ 1125556 w 1220480"/>
              <a:gd name="connsiteY62" fmla="*/ 63639 h 423855"/>
              <a:gd name="connsiteX63" fmla="*/ 1123217 w 1220480"/>
              <a:gd name="connsiteY63" fmla="*/ 66993 h 423855"/>
              <a:gd name="connsiteX64" fmla="*/ 1117307 w 1220480"/>
              <a:gd name="connsiteY64" fmla="*/ 66921 h 423855"/>
              <a:gd name="connsiteX65" fmla="*/ 1116897 w 1220480"/>
              <a:gd name="connsiteY65" fmla="*/ 65554 h 423855"/>
              <a:gd name="connsiteX66" fmla="*/ 1115853 w 1220480"/>
              <a:gd name="connsiteY66" fmla="*/ 53799 h 423855"/>
              <a:gd name="connsiteX67" fmla="*/ 1113917 w 1220480"/>
              <a:gd name="connsiteY67" fmla="*/ 51596 h 423855"/>
              <a:gd name="connsiteX68" fmla="*/ 1111146 w 1220480"/>
              <a:gd name="connsiteY68" fmla="*/ 43397 h 423855"/>
              <a:gd name="connsiteX69" fmla="*/ 1107223 w 1220480"/>
              <a:gd name="connsiteY69" fmla="*/ 34954 h 423855"/>
              <a:gd name="connsiteX70" fmla="*/ 1100421 w 1220480"/>
              <a:gd name="connsiteY70" fmla="*/ 33550 h 423855"/>
              <a:gd name="connsiteX71" fmla="*/ 1096944 w 1220480"/>
              <a:gd name="connsiteY71" fmla="*/ 32830 h 423855"/>
              <a:gd name="connsiteX72" fmla="*/ 1093360 w 1220480"/>
              <a:gd name="connsiteY72" fmla="*/ 32463 h 423855"/>
              <a:gd name="connsiteX73" fmla="*/ 1089746 w 1220480"/>
              <a:gd name="connsiteY73" fmla="*/ 33665 h 423855"/>
              <a:gd name="connsiteX74" fmla="*/ 1085795 w 1220480"/>
              <a:gd name="connsiteY74" fmla="*/ 33233 h 423855"/>
              <a:gd name="connsiteX75" fmla="*/ 1082311 w 1220480"/>
              <a:gd name="connsiteY75" fmla="*/ 33075 h 423855"/>
              <a:gd name="connsiteX76" fmla="*/ 1078100 w 1220480"/>
              <a:gd name="connsiteY76" fmla="*/ 36991 h 423855"/>
              <a:gd name="connsiteX77" fmla="*/ 1073486 w 1220480"/>
              <a:gd name="connsiteY77" fmla="*/ 40043 h 423855"/>
              <a:gd name="connsiteX78" fmla="*/ 1060710 w 1220480"/>
              <a:gd name="connsiteY78" fmla="*/ 39280 h 423855"/>
              <a:gd name="connsiteX79" fmla="*/ 1059717 w 1220480"/>
              <a:gd name="connsiteY79" fmla="*/ 36955 h 423855"/>
              <a:gd name="connsiteX80" fmla="*/ 1061099 w 1220480"/>
              <a:gd name="connsiteY80" fmla="*/ 34738 h 423855"/>
              <a:gd name="connsiteX81" fmla="*/ 1065245 w 1220480"/>
              <a:gd name="connsiteY81" fmla="*/ 34486 h 423855"/>
              <a:gd name="connsiteX82" fmla="*/ 1075221 w 1220480"/>
              <a:gd name="connsiteY82" fmla="*/ 33745 h 423855"/>
              <a:gd name="connsiteX83" fmla="*/ 1076128 w 1220480"/>
              <a:gd name="connsiteY83" fmla="*/ 32773 h 423855"/>
              <a:gd name="connsiteX84" fmla="*/ 1075027 w 1220480"/>
              <a:gd name="connsiteY84" fmla="*/ 31866 h 423855"/>
              <a:gd name="connsiteX85" fmla="*/ 1048682 w 1220480"/>
              <a:gd name="connsiteY85" fmla="*/ 29346 h 423855"/>
              <a:gd name="connsiteX86" fmla="*/ 1040016 w 1220480"/>
              <a:gd name="connsiteY86" fmla="*/ 28619 h 423855"/>
              <a:gd name="connsiteX87" fmla="*/ 1037187 w 1220480"/>
              <a:gd name="connsiteY87" fmla="*/ 28655 h 423855"/>
              <a:gd name="connsiteX88" fmla="*/ 1018501 w 1220480"/>
              <a:gd name="connsiteY88" fmla="*/ 28641 h 423855"/>
              <a:gd name="connsiteX89" fmla="*/ 1011958 w 1220480"/>
              <a:gd name="connsiteY89" fmla="*/ 26366 h 423855"/>
              <a:gd name="connsiteX90" fmla="*/ 1007618 w 1220480"/>
              <a:gd name="connsiteY90" fmla="*/ 28087 h 423855"/>
              <a:gd name="connsiteX91" fmla="*/ 1003393 w 1220480"/>
              <a:gd name="connsiteY91" fmla="*/ 33586 h 423855"/>
              <a:gd name="connsiteX92" fmla="*/ 1000686 w 1220480"/>
              <a:gd name="connsiteY92" fmla="*/ 33960 h 423855"/>
              <a:gd name="connsiteX93" fmla="*/ 1000463 w 1220480"/>
              <a:gd name="connsiteY93" fmla="*/ 30959 h 423855"/>
              <a:gd name="connsiteX94" fmla="*/ 998606 w 1220480"/>
              <a:gd name="connsiteY94" fmla="*/ 25906 h 423855"/>
              <a:gd name="connsiteX95" fmla="*/ 988543 w 1220480"/>
              <a:gd name="connsiteY95" fmla="*/ 25610 h 423855"/>
              <a:gd name="connsiteX96" fmla="*/ 978538 w 1220480"/>
              <a:gd name="connsiteY96" fmla="*/ 25330 h 423855"/>
              <a:gd name="connsiteX97" fmla="*/ 954101 w 1220480"/>
              <a:gd name="connsiteY97" fmla="*/ 19600 h 423855"/>
              <a:gd name="connsiteX98" fmla="*/ 940432 w 1220480"/>
              <a:gd name="connsiteY98" fmla="*/ 17030 h 423855"/>
              <a:gd name="connsiteX99" fmla="*/ 930377 w 1220480"/>
              <a:gd name="connsiteY99" fmla="*/ 16821 h 423855"/>
              <a:gd name="connsiteX100" fmla="*/ 923899 w 1220480"/>
              <a:gd name="connsiteY100" fmla="*/ 14482 h 423855"/>
              <a:gd name="connsiteX101" fmla="*/ 915996 w 1220480"/>
              <a:gd name="connsiteY101" fmla="*/ 17030 h 423855"/>
              <a:gd name="connsiteX102" fmla="*/ 903054 w 1220480"/>
              <a:gd name="connsiteY102" fmla="*/ 17001 h 423855"/>
              <a:gd name="connsiteX103" fmla="*/ 897749 w 1220480"/>
              <a:gd name="connsiteY103" fmla="*/ 18383 h 423855"/>
              <a:gd name="connsiteX104" fmla="*/ 877595 w 1220480"/>
              <a:gd name="connsiteY104" fmla="*/ 22645 h 423855"/>
              <a:gd name="connsiteX105" fmla="*/ 877602 w 1220480"/>
              <a:gd name="connsiteY105" fmla="*/ 19945 h 423855"/>
              <a:gd name="connsiteX106" fmla="*/ 883943 w 1220480"/>
              <a:gd name="connsiteY106" fmla="*/ 17721 h 423855"/>
              <a:gd name="connsiteX107" fmla="*/ 892725 w 1220480"/>
              <a:gd name="connsiteY107" fmla="*/ 13985 h 423855"/>
              <a:gd name="connsiteX108" fmla="*/ 893898 w 1220480"/>
              <a:gd name="connsiteY108" fmla="*/ 12236 h 423855"/>
              <a:gd name="connsiteX109" fmla="*/ 892847 w 1220480"/>
              <a:gd name="connsiteY109" fmla="*/ 11408 h 423855"/>
              <a:gd name="connsiteX110" fmla="*/ 875651 w 1220480"/>
              <a:gd name="connsiteY110" fmla="*/ 10523 h 423855"/>
              <a:gd name="connsiteX111" fmla="*/ 866863 w 1220480"/>
              <a:gd name="connsiteY111" fmla="*/ 10372 h 423855"/>
              <a:gd name="connsiteX112" fmla="*/ 854439 w 1220480"/>
              <a:gd name="connsiteY112" fmla="*/ 8313 h 423855"/>
              <a:gd name="connsiteX113" fmla="*/ 846932 w 1220480"/>
              <a:gd name="connsiteY113" fmla="*/ 11372 h 423855"/>
              <a:gd name="connsiteX114" fmla="*/ 836790 w 1220480"/>
              <a:gd name="connsiteY114" fmla="*/ 12488 h 423855"/>
              <a:gd name="connsiteX115" fmla="*/ 828937 w 1220480"/>
              <a:gd name="connsiteY115" fmla="*/ 12510 h 423855"/>
              <a:gd name="connsiteX116" fmla="*/ 821393 w 1220480"/>
              <a:gd name="connsiteY116" fmla="*/ 11883 h 423855"/>
              <a:gd name="connsiteX117" fmla="*/ 817039 w 1220480"/>
              <a:gd name="connsiteY117" fmla="*/ 13640 h 423855"/>
              <a:gd name="connsiteX118" fmla="*/ 811964 w 1220480"/>
              <a:gd name="connsiteY118" fmla="*/ 16022 h 423855"/>
              <a:gd name="connsiteX119" fmla="*/ 801484 w 1220480"/>
              <a:gd name="connsiteY119" fmla="*/ 16037 h 423855"/>
              <a:gd name="connsiteX120" fmla="*/ 795438 w 1220480"/>
              <a:gd name="connsiteY120" fmla="*/ 15979 h 423855"/>
              <a:gd name="connsiteX121" fmla="*/ 793516 w 1220480"/>
              <a:gd name="connsiteY121" fmla="*/ 13215 h 423855"/>
              <a:gd name="connsiteX122" fmla="*/ 790161 w 1220480"/>
              <a:gd name="connsiteY122" fmla="*/ 11207 h 423855"/>
              <a:gd name="connsiteX123" fmla="*/ 784900 w 1220480"/>
              <a:gd name="connsiteY123" fmla="*/ 12754 h 423855"/>
              <a:gd name="connsiteX124" fmla="*/ 779789 w 1220480"/>
              <a:gd name="connsiteY124" fmla="*/ 13042 h 423855"/>
              <a:gd name="connsiteX125" fmla="*/ 768625 w 1220480"/>
              <a:gd name="connsiteY125" fmla="*/ 14719 h 423855"/>
              <a:gd name="connsiteX126" fmla="*/ 763983 w 1220480"/>
              <a:gd name="connsiteY126" fmla="*/ 14986 h 423855"/>
              <a:gd name="connsiteX127" fmla="*/ 759059 w 1220480"/>
              <a:gd name="connsiteY127" fmla="*/ 12531 h 423855"/>
              <a:gd name="connsiteX128" fmla="*/ 746938 w 1220480"/>
              <a:gd name="connsiteY128" fmla="*/ 9422 h 423855"/>
              <a:gd name="connsiteX129" fmla="*/ 739488 w 1220480"/>
              <a:gd name="connsiteY129" fmla="*/ 12402 h 423855"/>
              <a:gd name="connsiteX130" fmla="*/ 733089 w 1220480"/>
              <a:gd name="connsiteY130" fmla="*/ 12610 h 423855"/>
              <a:gd name="connsiteX131" fmla="*/ 723415 w 1220480"/>
              <a:gd name="connsiteY131" fmla="*/ 11466 h 423855"/>
              <a:gd name="connsiteX132" fmla="*/ 703973 w 1220480"/>
              <a:gd name="connsiteY132" fmla="*/ 13913 h 423855"/>
              <a:gd name="connsiteX133" fmla="*/ 683049 w 1220480"/>
              <a:gd name="connsiteY133" fmla="*/ 11286 h 423855"/>
              <a:gd name="connsiteX134" fmla="*/ 675117 w 1220480"/>
              <a:gd name="connsiteY134" fmla="*/ 13604 h 423855"/>
              <a:gd name="connsiteX135" fmla="*/ 664925 w 1220480"/>
              <a:gd name="connsiteY135" fmla="*/ 13366 h 423855"/>
              <a:gd name="connsiteX136" fmla="*/ 656899 w 1220480"/>
              <a:gd name="connsiteY136" fmla="*/ 11660 h 423855"/>
              <a:gd name="connsiteX137" fmla="*/ 648679 w 1220480"/>
              <a:gd name="connsiteY137" fmla="*/ 13078 h 423855"/>
              <a:gd name="connsiteX138" fmla="*/ 644763 w 1220480"/>
              <a:gd name="connsiteY138" fmla="*/ 13438 h 423855"/>
              <a:gd name="connsiteX139" fmla="*/ 634031 w 1220480"/>
              <a:gd name="connsiteY139" fmla="*/ 13438 h 423855"/>
              <a:gd name="connsiteX140" fmla="*/ 630080 w 1220480"/>
              <a:gd name="connsiteY140" fmla="*/ 13237 h 423855"/>
              <a:gd name="connsiteX141" fmla="*/ 623983 w 1220480"/>
              <a:gd name="connsiteY141" fmla="*/ 13740 h 423855"/>
              <a:gd name="connsiteX142" fmla="*/ 616008 w 1220480"/>
              <a:gd name="connsiteY142" fmla="*/ 11451 h 423855"/>
              <a:gd name="connsiteX143" fmla="*/ 610948 w 1220480"/>
              <a:gd name="connsiteY143" fmla="*/ 13561 h 423855"/>
              <a:gd name="connsiteX144" fmla="*/ 607687 w 1220480"/>
              <a:gd name="connsiteY144" fmla="*/ 16217 h 423855"/>
              <a:gd name="connsiteX145" fmla="*/ 604419 w 1220480"/>
              <a:gd name="connsiteY145" fmla="*/ 13812 h 423855"/>
              <a:gd name="connsiteX146" fmla="*/ 597106 w 1220480"/>
              <a:gd name="connsiteY146" fmla="*/ 12913 h 423855"/>
              <a:gd name="connsiteX147" fmla="*/ 594738 w 1220480"/>
              <a:gd name="connsiteY147" fmla="*/ 12783 h 423855"/>
              <a:gd name="connsiteX148" fmla="*/ 589994 w 1220480"/>
              <a:gd name="connsiteY148" fmla="*/ 13316 h 423855"/>
              <a:gd name="connsiteX149" fmla="*/ 584761 w 1220480"/>
              <a:gd name="connsiteY149" fmla="*/ 11495 h 423855"/>
              <a:gd name="connsiteX150" fmla="*/ 566637 w 1220480"/>
              <a:gd name="connsiteY150" fmla="*/ 13704 h 423855"/>
              <a:gd name="connsiteX151" fmla="*/ 561016 w 1220480"/>
              <a:gd name="connsiteY151" fmla="*/ 14014 h 423855"/>
              <a:gd name="connsiteX152" fmla="*/ 546555 w 1220480"/>
              <a:gd name="connsiteY152" fmla="*/ 13409 h 423855"/>
              <a:gd name="connsiteX153" fmla="*/ 523356 w 1220480"/>
              <a:gd name="connsiteY153" fmla="*/ 13848 h 423855"/>
              <a:gd name="connsiteX154" fmla="*/ 515021 w 1220480"/>
              <a:gd name="connsiteY154" fmla="*/ 13229 h 423855"/>
              <a:gd name="connsiteX155" fmla="*/ 501093 w 1220480"/>
              <a:gd name="connsiteY155" fmla="*/ 11617 h 423855"/>
              <a:gd name="connsiteX156" fmla="*/ 488835 w 1220480"/>
              <a:gd name="connsiteY156" fmla="*/ 14129 h 423855"/>
              <a:gd name="connsiteX157" fmla="*/ 484962 w 1220480"/>
              <a:gd name="connsiteY157" fmla="*/ 15547 h 423855"/>
              <a:gd name="connsiteX158" fmla="*/ 478830 w 1220480"/>
              <a:gd name="connsiteY158" fmla="*/ 13345 h 423855"/>
              <a:gd name="connsiteX159" fmla="*/ 470149 w 1220480"/>
              <a:gd name="connsiteY159" fmla="*/ 9875 h 423855"/>
              <a:gd name="connsiteX160" fmla="*/ 459424 w 1220480"/>
              <a:gd name="connsiteY160" fmla="*/ 9493 h 423855"/>
              <a:gd name="connsiteX161" fmla="*/ 446972 w 1220480"/>
              <a:gd name="connsiteY161" fmla="*/ 15972 h 423855"/>
              <a:gd name="connsiteX162" fmla="*/ 441746 w 1220480"/>
              <a:gd name="connsiteY162" fmla="*/ 16807 h 423855"/>
              <a:gd name="connsiteX163" fmla="*/ 441588 w 1220480"/>
              <a:gd name="connsiteY163" fmla="*/ 12776 h 423855"/>
              <a:gd name="connsiteX164" fmla="*/ 440148 w 1220480"/>
              <a:gd name="connsiteY164" fmla="*/ 9018 h 423855"/>
              <a:gd name="connsiteX165" fmla="*/ 432504 w 1220480"/>
              <a:gd name="connsiteY165" fmla="*/ 5628 h 423855"/>
              <a:gd name="connsiteX166" fmla="*/ 427530 w 1220480"/>
              <a:gd name="connsiteY166" fmla="*/ 7240 h 423855"/>
              <a:gd name="connsiteX167" fmla="*/ 428552 w 1220480"/>
              <a:gd name="connsiteY167" fmla="*/ 11048 h 423855"/>
              <a:gd name="connsiteX168" fmla="*/ 429776 w 1220480"/>
              <a:gd name="connsiteY168" fmla="*/ 13496 h 423855"/>
              <a:gd name="connsiteX169" fmla="*/ 428926 w 1220480"/>
              <a:gd name="connsiteY169" fmla="*/ 15986 h 423855"/>
              <a:gd name="connsiteX170" fmla="*/ 426371 w 1220480"/>
              <a:gd name="connsiteY170" fmla="*/ 16706 h 423855"/>
              <a:gd name="connsiteX171" fmla="*/ 421455 w 1220480"/>
              <a:gd name="connsiteY171" fmla="*/ 14201 h 423855"/>
              <a:gd name="connsiteX172" fmla="*/ 410025 w 1220480"/>
              <a:gd name="connsiteY172" fmla="*/ 13827 h 423855"/>
              <a:gd name="connsiteX173" fmla="*/ 397903 w 1220480"/>
              <a:gd name="connsiteY173" fmla="*/ 11034 h 423855"/>
              <a:gd name="connsiteX174" fmla="*/ 396730 w 1220480"/>
              <a:gd name="connsiteY174" fmla="*/ 10364 h 423855"/>
              <a:gd name="connsiteX175" fmla="*/ 396291 w 1220480"/>
              <a:gd name="connsiteY175" fmla="*/ 9436 h 423855"/>
              <a:gd name="connsiteX176" fmla="*/ 397270 w 1220480"/>
              <a:gd name="connsiteY176" fmla="*/ 8428 h 423855"/>
              <a:gd name="connsiteX177" fmla="*/ 399868 w 1220480"/>
              <a:gd name="connsiteY177" fmla="*/ 7629 h 423855"/>
              <a:gd name="connsiteX178" fmla="*/ 398155 w 1220480"/>
              <a:gd name="connsiteY178" fmla="*/ 5498 h 423855"/>
              <a:gd name="connsiteX179" fmla="*/ 395722 w 1220480"/>
              <a:gd name="connsiteY179" fmla="*/ 4196 h 423855"/>
              <a:gd name="connsiteX180" fmla="*/ 389410 w 1220480"/>
              <a:gd name="connsiteY180" fmla="*/ 4224 h 423855"/>
              <a:gd name="connsiteX181" fmla="*/ 385919 w 1220480"/>
              <a:gd name="connsiteY181" fmla="*/ 3332 h 423855"/>
              <a:gd name="connsiteX182" fmla="*/ 377936 w 1220480"/>
              <a:gd name="connsiteY182" fmla="*/ 4088 h 423855"/>
              <a:gd name="connsiteX183" fmla="*/ 374863 w 1220480"/>
              <a:gd name="connsiteY183" fmla="*/ 7111 h 423855"/>
              <a:gd name="connsiteX184" fmla="*/ 369414 w 1220480"/>
              <a:gd name="connsiteY184" fmla="*/ 5606 h 423855"/>
              <a:gd name="connsiteX185" fmla="*/ 364404 w 1220480"/>
              <a:gd name="connsiteY185" fmla="*/ 3670 h 423855"/>
              <a:gd name="connsiteX186" fmla="*/ 351628 w 1220480"/>
              <a:gd name="connsiteY186" fmla="*/ 8385 h 423855"/>
              <a:gd name="connsiteX187" fmla="*/ 345877 w 1220480"/>
              <a:gd name="connsiteY187" fmla="*/ 8140 h 423855"/>
              <a:gd name="connsiteX188" fmla="*/ 343437 w 1220480"/>
              <a:gd name="connsiteY188" fmla="*/ 5117 h 423855"/>
              <a:gd name="connsiteX189" fmla="*/ 341911 w 1220480"/>
              <a:gd name="connsiteY189" fmla="*/ 3073 h 423855"/>
              <a:gd name="connsiteX190" fmla="*/ 340622 w 1220480"/>
              <a:gd name="connsiteY190" fmla="*/ 5448 h 423855"/>
              <a:gd name="connsiteX191" fmla="*/ 339895 w 1220480"/>
              <a:gd name="connsiteY191" fmla="*/ 12430 h 423855"/>
              <a:gd name="connsiteX192" fmla="*/ 332006 w 1220480"/>
              <a:gd name="connsiteY192" fmla="*/ 14144 h 423855"/>
              <a:gd name="connsiteX193" fmla="*/ 322073 w 1220480"/>
              <a:gd name="connsiteY193" fmla="*/ 13517 h 423855"/>
              <a:gd name="connsiteX194" fmla="*/ 316106 w 1220480"/>
              <a:gd name="connsiteY194" fmla="*/ 13561 h 423855"/>
              <a:gd name="connsiteX195" fmla="*/ 311535 w 1220480"/>
              <a:gd name="connsiteY195" fmla="*/ 17995 h 423855"/>
              <a:gd name="connsiteX196" fmla="*/ 310657 w 1220480"/>
              <a:gd name="connsiteY196" fmla="*/ 19010 h 423855"/>
              <a:gd name="connsiteX197" fmla="*/ 308995 w 1220480"/>
              <a:gd name="connsiteY197" fmla="*/ 17527 h 423855"/>
              <a:gd name="connsiteX198" fmla="*/ 308822 w 1220480"/>
              <a:gd name="connsiteY198" fmla="*/ 14676 h 423855"/>
              <a:gd name="connsiteX199" fmla="*/ 307901 w 1220480"/>
              <a:gd name="connsiteY199" fmla="*/ 12063 h 423855"/>
              <a:gd name="connsiteX200" fmla="*/ 305705 w 1220480"/>
              <a:gd name="connsiteY200" fmla="*/ 13035 h 423855"/>
              <a:gd name="connsiteX201" fmla="*/ 299313 w 1220480"/>
              <a:gd name="connsiteY201" fmla="*/ 18837 h 423855"/>
              <a:gd name="connsiteX202" fmla="*/ 297449 w 1220480"/>
              <a:gd name="connsiteY202" fmla="*/ 17844 h 423855"/>
              <a:gd name="connsiteX203" fmla="*/ 297478 w 1220480"/>
              <a:gd name="connsiteY203" fmla="*/ 16433 h 423855"/>
              <a:gd name="connsiteX204" fmla="*/ 301790 w 1220480"/>
              <a:gd name="connsiteY204" fmla="*/ 10854 h 423855"/>
              <a:gd name="connsiteX205" fmla="*/ 300314 w 1220480"/>
              <a:gd name="connsiteY205" fmla="*/ 8306 h 423855"/>
              <a:gd name="connsiteX206" fmla="*/ 297039 w 1220480"/>
              <a:gd name="connsiteY206" fmla="*/ 4426 h 423855"/>
              <a:gd name="connsiteX207" fmla="*/ 294563 w 1220480"/>
              <a:gd name="connsiteY207" fmla="*/ 4793 h 423855"/>
              <a:gd name="connsiteX208" fmla="*/ 290978 w 1220480"/>
              <a:gd name="connsiteY208" fmla="*/ 8342 h 423855"/>
              <a:gd name="connsiteX209" fmla="*/ 281103 w 1220480"/>
              <a:gd name="connsiteY209" fmla="*/ 9018 h 423855"/>
              <a:gd name="connsiteX210" fmla="*/ 281333 w 1220480"/>
              <a:gd name="connsiteY210" fmla="*/ 11149 h 423855"/>
              <a:gd name="connsiteX211" fmla="*/ 281844 w 1220480"/>
              <a:gd name="connsiteY211" fmla="*/ 13359 h 423855"/>
              <a:gd name="connsiteX212" fmla="*/ 279195 w 1220480"/>
              <a:gd name="connsiteY212" fmla="*/ 13812 h 423855"/>
              <a:gd name="connsiteX213" fmla="*/ 276669 w 1220480"/>
              <a:gd name="connsiteY213" fmla="*/ 6643 h 423855"/>
              <a:gd name="connsiteX214" fmla="*/ 276964 w 1220480"/>
              <a:gd name="connsiteY214" fmla="*/ 2410 h 423855"/>
              <a:gd name="connsiteX215" fmla="*/ 275546 w 1220480"/>
              <a:gd name="connsiteY215" fmla="*/ 186 h 423855"/>
              <a:gd name="connsiteX216" fmla="*/ 274531 w 1220480"/>
              <a:gd name="connsiteY216" fmla="*/ 1201 h 423855"/>
              <a:gd name="connsiteX217" fmla="*/ 274113 w 1220480"/>
              <a:gd name="connsiteY217" fmla="*/ 2504 h 423855"/>
              <a:gd name="connsiteX218" fmla="*/ 270918 w 1220480"/>
              <a:gd name="connsiteY218" fmla="*/ 6931 h 423855"/>
              <a:gd name="connsiteX219" fmla="*/ 263482 w 1220480"/>
              <a:gd name="connsiteY219" fmla="*/ 14683 h 423855"/>
              <a:gd name="connsiteX220" fmla="*/ 258962 w 1220480"/>
              <a:gd name="connsiteY220" fmla="*/ 14971 h 423855"/>
              <a:gd name="connsiteX221" fmla="*/ 256306 w 1220480"/>
              <a:gd name="connsiteY221" fmla="*/ 14295 h 423855"/>
              <a:gd name="connsiteX222" fmla="*/ 251562 w 1220480"/>
              <a:gd name="connsiteY222" fmla="*/ 15806 h 423855"/>
              <a:gd name="connsiteX223" fmla="*/ 244804 w 1220480"/>
              <a:gd name="connsiteY223" fmla="*/ 13935 h 423855"/>
              <a:gd name="connsiteX224" fmla="*/ 242356 w 1220480"/>
              <a:gd name="connsiteY224" fmla="*/ 10991 h 423855"/>
              <a:gd name="connsiteX225" fmla="*/ 242399 w 1220480"/>
              <a:gd name="connsiteY225" fmla="*/ 6679 h 423855"/>
              <a:gd name="connsiteX226" fmla="*/ 239578 w 1220480"/>
              <a:gd name="connsiteY226" fmla="*/ 2576 h 423855"/>
              <a:gd name="connsiteX227" fmla="*/ 233834 w 1220480"/>
              <a:gd name="connsiteY227" fmla="*/ 5326 h 423855"/>
              <a:gd name="connsiteX228" fmla="*/ 231379 w 1220480"/>
              <a:gd name="connsiteY228" fmla="*/ 7111 h 423855"/>
              <a:gd name="connsiteX229" fmla="*/ 221698 w 1220480"/>
              <a:gd name="connsiteY229" fmla="*/ 5498 h 423855"/>
              <a:gd name="connsiteX230" fmla="*/ 219258 w 1220480"/>
              <a:gd name="connsiteY230" fmla="*/ 8119 h 423855"/>
              <a:gd name="connsiteX231" fmla="*/ 216465 w 1220480"/>
              <a:gd name="connsiteY231" fmla="*/ 2986 h 423855"/>
              <a:gd name="connsiteX232" fmla="*/ 214176 w 1220480"/>
              <a:gd name="connsiteY232" fmla="*/ 21 h 423855"/>
              <a:gd name="connsiteX233" fmla="*/ 210433 w 1220480"/>
              <a:gd name="connsiteY233" fmla="*/ 1381 h 423855"/>
              <a:gd name="connsiteX234" fmla="*/ 208612 w 1220480"/>
              <a:gd name="connsiteY234" fmla="*/ 3526 h 423855"/>
              <a:gd name="connsiteX235" fmla="*/ 201566 w 1220480"/>
              <a:gd name="connsiteY235" fmla="*/ 8565 h 423855"/>
              <a:gd name="connsiteX236" fmla="*/ 199421 w 1220480"/>
              <a:gd name="connsiteY236" fmla="*/ 11509 h 423855"/>
              <a:gd name="connsiteX237" fmla="*/ 202242 w 1220480"/>
              <a:gd name="connsiteY237" fmla="*/ 13978 h 423855"/>
              <a:gd name="connsiteX238" fmla="*/ 205093 w 1220480"/>
              <a:gd name="connsiteY238" fmla="*/ 14165 h 423855"/>
              <a:gd name="connsiteX239" fmla="*/ 207317 w 1220480"/>
              <a:gd name="connsiteY239" fmla="*/ 15554 h 423855"/>
              <a:gd name="connsiteX240" fmla="*/ 204877 w 1220480"/>
              <a:gd name="connsiteY240" fmla="*/ 16764 h 423855"/>
              <a:gd name="connsiteX241" fmla="*/ 192050 w 1220480"/>
              <a:gd name="connsiteY241" fmla="*/ 17361 h 423855"/>
              <a:gd name="connsiteX242" fmla="*/ 179893 w 1220480"/>
              <a:gd name="connsiteY242" fmla="*/ 19888 h 423855"/>
              <a:gd name="connsiteX243" fmla="*/ 177215 w 1220480"/>
              <a:gd name="connsiteY243" fmla="*/ 20492 h 423855"/>
              <a:gd name="connsiteX244" fmla="*/ 170694 w 1220480"/>
              <a:gd name="connsiteY244" fmla="*/ 22832 h 423855"/>
              <a:gd name="connsiteX245" fmla="*/ 164043 w 1220480"/>
              <a:gd name="connsiteY245" fmla="*/ 20960 h 423855"/>
              <a:gd name="connsiteX246" fmla="*/ 158184 w 1220480"/>
              <a:gd name="connsiteY246" fmla="*/ 21032 h 423855"/>
              <a:gd name="connsiteX247" fmla="*/ 151965 w 1220480"/>
              <a:gd name="connsiteY247" fmla="*/ 21731 h 423855"/>
              <a:gd name="connsiteX248" fmla="*/ 144213 w 1220480"/>
              <a:gd name="connsiteY248" fmla="*/ 19974 h 423855"/>
              <a:gd name="connsiteX249" fmla="*/ 141017 w 1220480"/>
              <a:gd name="connsiteY249" fmla="*/ 24034 h 423855"/>
              <a:gd name="connsiteX250" fmla="*/ 139152 w 1220480"/>
              <a:gd name="connsiteY250" fmla="*/ 24272 h 423855"/>
              <a:gd name="connsiteX251" fmla="*/ 133164 w 1220480"/>
              <a:gd name="connsiteY251" fmla="*/ 19830 h 423855"/>
              <a:gd name="connsiteX252" fmla="*/ 127427 w 1220480"/>
              <a:gd name="connsiteY252" fmla="*/ 19816 h 423855"/>
              <a:gd name="connsiteX253" fmla="*/ 120186 w 1220480"/>
              <a:gd name="connsiteY253" fmla="*/ 24689 h 423855"/>
              <a:gd name="connsiteX254" fmla="*/ 110447 w 1220480"/>
              <a:gd name="connsiteY254" fmla="*/ 27626 h 423855"/>
              <a:gd name="connsiteX255" fmla="*/ 106625 w 1220480"/>
              <a:gd name="connsiteY255" fmla="*/ 26021 h 423855"/>
              <a:gd name="connsiteX256" fmla="*/ 105185 w 1220480"/>
              <a:gd name="connsiteY256" fmla="*/ 28324 h 423855"/>
              <a:gd name="connsiteX257" fmla="*/ 104430 w 1220480"/>
              <a:gd name="connsiteY257" fmla="*/ 31240 h 423855"/>
              <a:gd name="connsiteX258" fmla="*/ 98167 w 1220480"/>
              <a:gd name="connsiteY258" fmla="*/ 36501 h 423855"/>
              <a:gd name="connsiteX259" fmla="*/ 93050 w 1220480"/>
              <a:gd name="connsiteY259" fmla="*/ 46406 h 423855"/>
              <a:gd name="connsiteX260" fmla="*/ 87003 w 1220480"/>
              <a:gd name="connsiteY260" fmla="*/ 47666 h 423855"/>
              <a:gd name="connsiteX261" fmla="*/ 83736 w 1220480"/>
              <a:gd name="connsiteY261" fmla="*/ 47745 h 423855"/>
              <a:gd name="connsiteX262" fmla="*/ 75091 w 1220480"/>
              <a:gd name="connsiteY262" fmla="*/ 50164 h 423855"/>
              <a:gd name="connsiteX263" fmla="*/ 69916 w 1220480"/>
              <a:gd name="connsiteY263" fmla="*/ 49566 h 423855"/>
              <a:gd name="connsiteX264" fmla="*/ 63682 w 1220480"/>
              <a:gd name="connsiteY264" fmla="*/ 52798 h 423855"/>
              <a:gd name="connsiteX265" fmla="*/ 56211 w 1220480"/>
              <a:gd name="connsiteY265" fmla="*/ 60364 h 423855"/>
              <a:gd name="connsiteX266" fmla="*/ 51986 w 1220480"/>
              <a:gd name="connsiteY266" fmla="*/ 71672 h 423855"/>
              <a:gd name="connsiteX267" fmla="*/ 60940 w 1220480"/>
              <a:gd name="connsiteY267" fmla="*/ 78748 h 423855"/>
              <a:gd name="connsiteX268" fmla="*/ 64460 w 1220480"/>
              <a:gd name="connsiteY268" fmla="*/ 80584 h 423855"/>
              <a:gd name="connsiteX269" fmla="*/ 66057 w 1220480"/>
              <a:gd name="connsiteY269" fmla="*/ 84075 h 423855"/>
              <a:gd name="connsiteX270" fmla="*/ 62912 w 1220480"/>
              <a:gd name="connsiteY270" fmla="*/ 85947 h 423855"/>
              <a:gd name="connsiteX271" fmla="*/ 55570 w 1220480"/>
              <a:gd name="connsiteY271" fmla="*/ 85947 h 423855"/>
              <a:gd name="connsiteX272" fmla="*/ 47055 w 1220480"/>
              <a:gd name="connsiteY272" fmla="*/ 87055 h 423855"/>
              <a:gd name="connsiteX273" fmla="*/ 31810 w 1220480"/>
              <a:gd name="connsiteY273" fmla="*/ 89128 h 423855"/>
              <a:gd name="connsiteX274" fmla="*/ 27793 w 1220480"/>
              <a:gd name="connsiteY274" fmla="*/ 95455 h 423855"/>
              <a:gd name="connsiteX275" fmla="*/ 27383 w 1220480"/>
              <a:gd name="connsiteY275" fmla="*/ 97788 h 423855"/>
              <a:gd name="connsiteX276" fmla="*/ 24374 w 1220480"/>
              <a:gd name="connsiteY276" fmla="*/ 100876 h 423855"/>
              <a:gd name="connsiteX277" fmla="*/ 25389 w 1220480"/>
              <a:gd name="connsiteY277" fmla="*/ 106375 h 423855"/>
              <a:gd name="connsiteX278" fmla="*/ 26145 w 1220480"/>
              <a:gd name="connsiteY278" fmla="*/ 113480 h 423855"/>
              <a:gd name="connsiteX279" fmla="*/ 23770 w 1220480"/>
              <a:gd name="connsiteY279" fmla="*/ 114884 h 423855"/>
              <a:gd name="connsiteX280" fmla="*/ 21121 w 1220480"/>
              <a:gd name="connsiteY280" fmla="*/ 114286 h 423855"/>
              <a:gd name="connsiteX281" fmla="*/ 21754 w 1220480"/>
              <a:gd name="connsiteY281" fmla="*/ 112004 h 423855"/>
              <a:gd name="connsiteX282" fmla="*/ 22582 w 1220480"/>
              <a:gd name="connsiteY282" fmla="*/ 110910 h 423855"/>
              <a:gd name="connsiteX283" fmla="*/ 18580 w 1220480"/>
              <a:gd name="connsiteY283" fmla="*/ 106951 h 423855"/>
              <a:gd name="connsiteX284" fmla="*/ 16953 w 1220480"/>
              <a:gd name="connsiteY284" fmla="*/ 110586 h 423855"/>
              <a:gd name="connsiteX285" fmla="*/ 11591 w 1220480"/>
              <a:gd name="connsiteY285" fmla="*/ 109953 h 423855"/>
              <a:gd name="connsiteX286" fmla="*/ 9259 w 1220480"/>
              <a:gd name="connsiteY286" fmla="*/ 106778 h 423855"/>
              <a:gd name="connsiteX287" fmla="*/ 5041 w 1220480"/>
              <a:gd name="connsiteY287" fmla="*/ 106678 h 423855"/>
              <a:gd name="connsiteX288" fmla="*/ -34 w 1220480"/>
              <a:gd name="connsiteY288" fmla="*/ 114257 h 423855"/>
              <a:gd name="connsiteX289" fmla="*/ 4702 w 1220480"/>
              <a:gd name="connsiteY289" fmla="*/ 118245 h 423855"/>
              <a:gd name="connsiteX290" fmla="*/ 21790 w 1220480"/>
              <a:gd name="connsiteY290" fmla="*/ 118576 h 423855"/>
              <a:gd name="connsiteX291" fmla="*/ 30550 w 1220480"/>
              <a:gd name="connsiteY291" fmla="*/ 118562 h 423855"/>
              <a:gd name="connsiteX292" fmla="*/ 31414 w 1220480"/>
              <a:gd name="connsiteY292" fmla="*/ 119620 h 423855"/>
              <a:gd name="connsiteX293" fmla="*/ 38410 w 1220480"/>
              <a:gd name="connsiteY293" fmla="*/ 121967 h 423855"/>
              <a:gd name="connsiteX294" fmla="*/ 44492 w 1220480"/>
              <a:gd name="connsiteY294" fmla="*/ 124198 h 423855"/>
              <a:gd name="connsiteX295" fmla="*/ 45529 w 1220480"/>
              <a:gd name="connsiteY295" fmla="*/ 125184 h 423855"/>
              <a:gd name="connsiteX296" fmla="*/ 44528 w 1220480"/>
              <a:gd name="connsiteY296" fmla="*/ 126106 h 423855"/>
              <a:gd name="connsiteX297" fmla="*/ 35481 w 1220480"/>
              <a:gd name="connsiteY297" fmla="*/ 128748 h 423855"/>
              <a:gd name="connsiteX298" fmla="*/ 24655 w 1220480"/>
              <a:gd name="connsiteY298" fmla="*/ 126926 h 423855"/>
              <a:gd name="connsiteX299" fmla="*/ 13988 w 1220480"/>
              <a:gd name="connsiteY299" fmla="*/ 124025 h 423855"/>
              <a:gd name="connsiteX300" fmla="*/ 12167 w 1220480"/>
              <a:gd name="connsiteY300" fmla="*/ 125400 h 423855"/>
              <a:gd name="connsiteX301" fmla="*/ 11843 w 1220480"/>
              <a:gd name="connsiteY301" fmla="*/ 131289 h 423855"/>
              <a:gd name="connsiteX302" fmla="*/ 13045 w 1220480"/>
              <a:gd name="connsiteY302" fmla="*/ 134902 h 423855"/>
              <a:gd name="connsiteX303" fmla="*/ 14384 w 1220480"/>
              <a:gd name="connsiteY303" fmla="*/ 135197 h 423855"/>
              <a:gd name="connsiteX304" fmla="*/ 17241 w 1220480"/>
              <a:gd name="connsiteY304" fmla="*/ 135363 h 423855"/>
              <a:gd name="connsiteX305" fmla="*/ 19638 w 1220480"/>
              <a:gd name="connsiteY305" fmla="*/ 136637 h 423855"/>
              <a:gd name="connsiteX306" fmla="*/ 17651 w 1220480"/>
              <a:gd name="connsiteY306" fmla="*/ 138163 h 423855"/>
              <a:gd name="connsiteX307" fmla="*/ 14700 w 1220480"/>
              <a:gd name="connsiteY307" fmla="*/ 142000 h 423855"/>
              <a:gd name="connsiteX308" fmla="*/ 18026 w 1220480"/>
              <a:gd name="connsiteY308" fmla="*/ 143886 h 423855"/>
              <a:gd name="connsiteX309" fmla="*/ 22337 w 1220480"/>
              <a:gd name="connsiteY309" fmla="*/ 143986 h 423855"/>
              <a:gd name="connsiteX310" fmla="*/ 24986 w 1220480"/>
              <a:gd name="connsiteY310" fmla="*/ 145844 h 423855"/>
              <a:gd name="connsiteX311" fmla="*/ 22618 w 1220480"/>
              <a:gd name="connsiteY311" fmla="*/ 146945 h 423855"/>
              <a:gd name="connsiteX312" fmla="*/ 21553 w 1220480"/>
              <a:gd name="connsiteY312" fmla="*/ 149630 h 423855"/>
              <a:gd name="connsiteX313" fmla="*/ 28751 w 1220480"/>
              <a:gd name="connsiteY313" fmla="*/ 151206 h 423855"/>
              <a:gd name="connsiteX314" fmla="*/ 31054 w 1220480"/>
              <a:gd name="connsiteY314" fmla="*/ 150782 h 423855"/>
              <a:gd name="connsiteX315" fmla="*/ 39101 w 1220480"/>
              <a:gd name="connsiteY315" fmla="*/ 152689 h 423855"/>
              <a:gd name="connsiteX316" fmla="*/ 43154 w 1220480"/>
              <a:gd name="connsiteY316" fmla="*/ 155640 h 423855"/>
              <a:gd name="connsiteX317" fmla="*/ 41800 w 1220480"/>
              <a:gd name="connsiteY317" fmla="*/ 160751 h 423855"/>
              <a:gd name="connsiteX318" fmla="*/ 34725 w 1220480"/>
              <a:gd name="connsiteY318" fmla="*/ 170015 h 423855"/>
              <a:gd name="connsiteX319" fmla="*/ 38101 w 1220480"/>
              <a:gd name="connsiteY319" fmla="*/ 171873 h 423855"/>
              <a:gd name="connsiteX320" fmla="*/ 40073 w 1220480"/>
              <a:gd name="connsiteY320" fmla="*/ 171059 h 423855"/>
              <a:gd name="connsiteX321" fmla="*/ 44233 w 1220480"/>
              <a:gd name="connsiteY321" fmla="*/ 169288 h 423855"/>
              <a:gd name="connsiteX322" fmla="*/ 49646 w 1220480"/>
              <a:gd name="connsiteY322" fmla="*/ 165272 h 423855"/>
              <a:gd name="connsiteX323" fmla="*/ 50791 w 1220480"/>
              <a:gd name="connsiteY323" fmla="*/ 164797 h 423855"/>
              <a:gd name="connsiteX324" fmla="*/ 51597 w 1220480"/>
              <a:gd name="connsiteY324" fmla="*/ 167330 h 423855"/>
              <a:gd name="connsiteX325" fmla="*/ 48091 w 1220480"/>
              <a:gd name="connsiteY325" fmla="*/ 174860 h 423855"/>
              <a:gd name="connsiteX326" fmla="*/ 41491 w 1220480"/>
              <a:gd name="connsiteY326" fmla="*/ 176220 h 423855"/>
              <a:gd name="connsiteX327" fmla="*/ 35142 w 1220480"/>
              <a:gd name="connsiteY327" fmla="*/ 177192 h 423855"/>
              <a:gd name="connsiteX328" fmla="*/ 38281 w 1220480"/>
              <a:gd name="connsiteY328" fmla="*/ 181950 h 423855"/>
              <a:gd name="connsiteX329" fmla="*/ 46083 w 1220480"/>
              <a:gd name="connsiteY329" fmla="*/ 192949 h 423855"/>
              <a:gd name="connsiteX330" fmla="*/ 51618 w 1220480"/>
              <a:gd name="connsiteY330" fmla="*/ 193187 h 423855"/>
              <a:gd name="connsiteX331" fmla="*/ 49999 w 1220480"/>
              <a:gd name="connsiteY331" fmla="*/ 196635 h 423855"/>
              <a:gd name="connsiteX332" fmla="*/ 53418 w 1220480"/>
              <a:gd name="connsiteY332" fmla="*/ 199276 h 423855"/>
              <a:gd name="connsiteX333" fmla="*/ 59507 w 1220480"/>
              <a:gd name="connsiteY333" fmla="*/ 202652 h 423855"/>
              <a:gd name="connsiteX334" fmla="*/ 60170 w 1220480"/>
              <a:gd name="connsiteY334" fmla="*/ 205121 h 423855"/>
              <a:gd name="connsiteX335" fmla="*/ 58716 w 1220480"/>
              <a:gd name="connsiteY335" fmla="*/ 207324 h 423855"/>
              <a:gd name="connsiteX336" fmla="*/ 57334 w 1220480"/>
              <a:gd name="connsiteY336" fmla="*/ 207461 h 423855"/>
              <a:gd name="connsiteX337" fmla="*/ 52288 w 1220480"/>
              <a:gd name="connsiteY337" fmla="*/ 209196 h 423855"/>
              <a:gd name="connsiteX338" fmla="*/ 55174 w 1220480"/>
              <a:gd name="connsiteY338" fmla="*/ 215077 h 423855"/>
              <a:gd name="connsiteX339" fmla="*/ 60810 w 1220480"/>
              <a:gd name="connsiteY339" fmla="*/ 219158 h 423855"/>
              <a:gd name="connsiteX340" fmla="*/ 69001 w 1220480"/>
              <a:gd name="connsiteY340" fmla="*/ 226709 h 423855"/>
              <a:gd name="connsiteX341" fmla="*/ 74673 w 1220480"/>
              <a:gd name="connsiteY341" fmla="*/ 237420 h 423855"/>
              <a:gd name="connsiteX342" fmla="*/ 77768 w 1220480"/>
              <a:gd name="connsiteY342" fmla="*/ 246296 h 423855"/>
              <a:gd name="connsiteX343" fmla="*/ 81519 w 1220480"/>
              <a:gd name="connsiteY343" fmla="*/ 261002 h 423855"/>
              <a:gd name="connsiteX344" fmla="*/ 89386 w 1220480"/>
              <a:gd name="connsiteY344" fmla="*/ 265112 h 423855"/>
              <a:gd name="connsiteX345" fmla="*/ 97664 w 1220480"/>
              <a:gd name="connsiteY345" fmla="*/ 256877 h 423855"/>
              <a:gd name="connsiteX346" fmla="*/ 118134 w 1220480"/>
              <a:gd name="connsiteY346" fmla="*/ 250996 h 423855"/>
              <a:gd name="connsiteX347" fmla="*/ 118782 w 1220480"/>
              <a:gd name="connsiteY347" fmla="*/ 254869 h 423855"/>
              <a:gd name="connsiteX348" fmla="*/ 122410 w 1220480"/>
              <a:gd name="connsiteY348" fmla="*/ 256380 h 423855"/>
              <a:gd name="connsiteX349" fmla="*/ 131004 w 1220480"/>
              <a:gd name="connsiteY349" fmla="*/ 256697 h 423855"/>
              <a:gd name="connsiteX350" fmla="*/ 133797 w 1220480"/>
              <a:gd name="connsiteY350" fmla="*/ 256899 h 423855"/>
              <a:gd name="connsiteX351" fmla="*/ 134920 w 1220480"/>
              <a:gd name="connsiteY351" fmla="*/ 257770 h 423855"/>
              <a:gd name="connsiteX352" fmla="*/ 133394 w 1220480"/>
              <a:gd name="connsiteY352" fmla="*/ 259411 h 423855"/>
              <a:gd name="connsiteX353" fmla="*/ 117026 w 1220480"/>
              <a:gd name="connsiteY353" fmla="*/ 262823 h 423855"/>
              <a:gd name="connsiteX354" fmla="*/ 110757 w 1220480"/>
              <a:gd name="connsiteY354" fmla="*/ 265861 h 423855"/>
              <a:gd name="connsiteX355" fmla="*/ 96577 w 1220480"/>
              <a:gd name="connsiteY355" fmla="*/ 271648 h 423855"/>
              <a:gd name="connsiteX356" fmla="*/ 92294 w 1220480"/>
              <a:gd name="connsiteY356" fmla="*/ 276888 h 423855"/>
              <a:gd name="connsiteX357" fmla="*/ 92186 w 1220480"/>
              <a:gd name="connsiteY357" fmla="*/ 279746 h 423855"/>
              <a:gd name="connsiteX358" fmla="*/ 83951 w 1220480"/>
              <a:gd name="connsiteY358" fmla="*/ 284022 h 423855"/>
              <a:gd name="connsiteX359" fmla="*/ 70506 w 1220480"/>
              <a:gd name="connsiteY359" fmla="*/ 280308 h 423855"/>
              <a:gd name="connsiteX360" fmla="*/ 69160 w 1220480"/>
              <a:gd name="connsiteY360" fmla="*/ 282611 h 423855"/>
              <a:gd name="connsiteX361" fmla="*/ 66439 w 1220480"/>
              <a:gd name="connsiteY361" fmla="*/ 285332 h 423855"/>
              <a:gd name="connsiteX362" fmla="*/ 60709 w 1220480"/>
              <a:gd name="connsiteY362" fmla="*/ 285368 h 423855"/>
              <a:gd name="connsiteX363" fmla="*/ 51467 w 1220480"/>
              <a:gd name="connsiteY363" fmla="*/ 292379 h 423855"/>
              <a:gd name="connsiteX364" fmla="*/ 48027 w 1220480"/>
              <a:gd name="connsiteY364" fmla="*/ 294308 h 423855"/>
              <a:gd name="connsiteX365" fmla="*/ 47343 w 1220480"/>
              <a:gd name="connsiteY365" fmla="*/ 296187 h 423855"/>
              <a:gd name="connsiteX366" fmla="*/ 48502 w 1220480"/>
              <a:gd name="connsiteY366" fmla="*/ 296892 h 423855"/>
              <a:gd name="connsiteX367" fmla="*/ 53965 w 1220480"/>
              <a:gd name="connsiteY367" fmla="*/ 296036 h 423855"/>
              <a:gd name="connsiteX368" fmla="*/ 59464 w 1220480"/>
              <a:gd name="connsiteY368" fmla="*/ 291479 h 423855"/>
              <a:gd name="connsiteX369" fmla="*/ 63286 w 1220480"/>
              <a:gd name="connsiteY369" fmla="*/ 294265 h 423855"/>
              <a:gd name="connsiteX370" fmla="*/ 63279 w 1220480"/>
              <a:gd name="connsiteY370" fmla="*/ 296986 h 423855"/>
              <a:gd name="connsiteX371" fmla="*/ 57326 w 1220480"/>
              <a:gd name="connsiteY371" fmla="*/ 300017 h 423855"/>
              <a:gd name="connsiteX372" fmla="*/ 56189 w 1220480"/>
              <a:gd name="connsiteY372" fmla="*/ 305473 h 423855"/>
              <a:gd name="connsiteX373" fmla="*/ 56542 w 1220480"/>
              <a:gd name="connsiteY373" fmla="*/ 310310 h 423855"/>
              <a:gd name="connsiteX374" fmla="*/ 50064 w 1220480"/>
              <a:gd name="connsiteY374" fmla="*/ 316796 h 423855"/>
              <a:gd name="connsiteX375" fmla="*/ 39641 w 1220480"/>
              <a:gd name="connsiteY375" fmla="*/ 327485 h 423855"/>
              <a:gd name="connsiteX376" fmla="*/ 37633 w 1220480"/>
              <a:gd name="connsiteY376" fmla="*/ 327118 h 423855"/>
              <a:gd name="connsiteX377" fmla="*/ 32839 w 1220480"/>
              <a:gd name="connsiteY377" fmla="*/ 326470 h 423855"/>
              <a:gd name="connsiteX378" fmla="*/ 33257 w 1220480"/>
              <a:gd name="connsiteY378" fmla="*/ 331207 h 423855"/>
              <a:gd name="connsiteX379" fmla="*/ 37107 w 1220480"/>
              <a:gd name="connsiteY379" fmla="*/ 338614 h 423855"/>
              <a:gd name="connsiteX380" fmla="*/ 36035 w 1220480"/>
              <a:gd name="connsiteY380" fmla="*/ 343321 h 423855"/>
              <a:gd name="connsiteX381" fmla="*/ 33566 w 1220480"/>
              <a:gd name="connsiteY381" fmla="*/ 349231 h 423855"/>
              <a:gd name="connsiteX382" fmla="*/ 32947 w 1220480"/>
              <a:gd name="connsiteY382" fmla="*/ 351031 h 423855"/>
              <a:gd name="connsiteX383" fmla="*/ 37424 w 1220480"/>
              <a:gd name="connsiteY383" fmla="*/ 356991 h 423855"/>
              <a:gd name="connsiteX384" fmla="*/ 43298 w 1220480"/>
              <a:gd name="connsiteY384" fmla="*/ 365017 h 423855"/>
              <a:gd name="connsiteX385" fmla="*/ 46868 w 1220480"/>
              <a:gd name="connsiteY385" fmla="*/ 364319 h 423855"/>
              <a:gd name="connsiteX386" fmla="*/ 49445 w 1220480"/>
              <a:gd name="connsiteY386" fmla="*/ 363700 h 423855"/>
              <a:gd name="connsiteX387" fmla="*/ 59658 w 1220480"/>
              <a:gd name="connsiteY387" fmla="*/ 367702 h 423855"/>
              <a:gd name="connsiteX388" fmla="*/ 60753 w 1220480"/>
              <a:gd name="connsiteY388" fmla="*/ 372986 h 423855"/>
              <a:gd name="connsiteX389" fmla="*/ 61652 w 1220480"/>
              <a:gd name="connsiteY389" fmla="*/ 374080 h 423855"/>
              <a:gd name="connsiteX390" fmla="*/ 63286 w 1220480"/>
              <a:gd name="connsiteY390" fmla="*/ 372575 h 423855"/>
              <a:gd name="connsiteX391" fmla="*/ 63495 w 1220480"/>
              <a:gd name="connsiteY391" fmla="*/ 369732 h 423855"/>
              <a:gd name="connsiteX392" fmla="*/ 67051 w 1220480"/>
              <a:gd name="connsiteY392" fmla="*/ 366615 h 423855"/>
              <a:gd name="connsiteX393" fmla="*/ 82411 w 1220480"/>
              <a:gd name="connsiteY393" fmla="*/ 372669 h 423855"/>
              <a:gd name="connsiteX394" fmla="*/ 83419 w 1220480"/>
              <a:gd name="connsiteY394" fmla="*/ 374900 h 423855"/>
              <a:gd name="connsiteX395" fmla="*/ 81259 w 1220480"/>
              <a:gd name="connsiteY395" fmla="*/ 375930 h 423855"/>
              <a:gd name="connsiteX396" fmla="*/ 70175 w 1220480"/>
              <a:gd name="connsiteY396" fmla="*/ 380889 h 423855"/>
              <a:gd name="connsiteX397" fmla="*/ 65266 w 1220480"/>
              <a:gd name="connsiteY397" fmla="*/ 383222 h 423855"/>
              <a:gd name="connsiteX398" fmla="*/ 64208 w 1220480"/>
              <a:gd name="connsiteY398" fmla="*/ 385453 h 423855"/>
              <a:gd name="connsiteX399" fmla="*/ 65352 w 1220480"/>
              <a:gd name="connsiteY399" fmla="*/ 386173 h 423855"/>
              <a:gd name="connsiteX400" fmla="*/ 72478 w 1220480"/>
              <a:gd name="connsiteY400" fmla="*/ 386338 h 423855"/>
              <a:gd name="connsiteX401" fmla="*/ 86766 w 1220480"/>
              <a:gd name="connsiteY401" fmla="*/ 386619 h 423855"/>
              <a:gd name="connsiteX402" fmla="*/ 88990 w 1220480"/>
              <a:gd name="connsiteY402" fmla="*/ 387951 h 423855"/>
              <a:gd name="connsiteX403" fmla="*/ 88011 w 1220480"/>
              <a:gd name="connsiteY403" fmla="*/ 391780 h 423855"/>
              <a:gd name="connsiteX404" fmla="*/ 83577 w 1220480"/>
              <a:gd name="connsiteY404" fmla="*/ 395020 h 423855"/>
              <a:gd name="connsiteX405" fmla="*/ 78200 w 1220480"/>
              <a:gd name="connsiteY405" fmla="*/ 399461 h 423855"/>
              <a:gd name="connsiteX406" fmla="*/ 79122 w 1220480"/>
              <a:gd name="connsiteY406" fmla="*/ 403182 h 423855"/>
              <a:gd name="connsiteX407" fmla="*/ 81799 w 1220480"/>
              <a:gd name="connsiteY407" fmla="*/ 403787 h 423855"/>
              <a:gd name="connsiteX408" fmla="*/ 85737 w 1220480"/>
              <a:gd name="connsiteY408" fmla="*/ 404816 h 423855"/>
              <a:gd name="connsiteX409" fmla="*/ 97045 w 1220480"/>
              <a:gd name="connsiteY409" fmla="*/ 403031 h 423855"/>
              <a:gd name="connsiteX410" fmla="*/ 96483 w 1220480"/>
              <a:gd name="connsiteY410" fmla="*/ 400829 h 423855"/>
              <a:gd name="connsiteX411" fmla="*/ 93561 w 1220480"/>
              <a:gd name="connsiteY411" fmla="*/ 397712 h 423855"/>
              <a:gd name="connsiteX412" fmla="*/ 93813 w 1220480"/>
              <a:gd name="connsiteY412" fmla="*/ 395624 h 423855"/>
              <a:gd name="connsiteX413" fmla="*/ 96490 w 1220480"/>
              <a:gd name="connsiteY413" fmla="*/ 395617 h 423855"/>
              <a:gd name="connsiteX414" fmla="*/ 103256 w 1220480"/>
              <a:gd name="connsiteY414" fmla="*/ 400490 h 423855"/>
              <a:gd name="connsiteX415" fmla="*/ 111196 w 1220480"/>
              <a:gd name="connsiteY415" fmla="*/ 395358 h 423855"/>
              <a:gd name="connsiteX416" fmla="*/ 112398 w 1220480"/>
              <a:gd name="connsiteY416" fmla="*/ 395235 h 423855"/>
              <a:gd name="connsiteX417" fmla="*/ 106956 w 1220480"/>
              <a:gd name="connsiteY417" fmla="*/ 403744 h 423855"/>
              <a:gd name="connsiteX418" fmla="*/ 105668 w 1220480"/>
              <a:gd name="connsiteY418" fmla="*/ 407401 h 423855"/>
              <a:gd name="connsiteX419" fmla="*/ 112822 w 1220480"/>
              <a:gd name="connsiteY419" fmla="*/ 412598 h 423855"/>
              <a:gd name="connsiteX420" fmla="*/ 115478 w 1220480"/>
              <a:gd name="connsiteY420" fmla="*/ 416852 h 423855"/>
              <a:gd name="connsiteX421" fmla="*/ 116025 w 1220480"/>
              <a:gd name="connsiteY421" fmla="*/ 419559 h 423855"/>
              <a:gd name="connsiteX422" fmla="*/ 118307 w 1220480"/>
              <a:gd name="connsiteY422" fmla="*/ 420761 h 423855"/>
              <a:gd name="connsiteX423" fmla="*/ 120683 w 1220480"/>
              <a:gd name="connsiteY423" fmla="*/ 419760 h 423855"/>
              <a:gd name="connsiteX424" fmla="*/ 125570 w 1220480"/>
              <a:gd name="connsiteY424" fmla="*/ 418428 h 423855"/>
              <a:gd name="connsiteX425" fmla="*/ 135697 w 1220480"/>
              <a:gd name="connsiteY425" fmla="*/ 419487 h 423855"/>
              <a:gd name="connsiteX426" fmla="*/ 142039 w 1220480"/>
              <a:gd name="connsiteY426" fmla="*/ 420034 h 423855"/>
              <a:gd name="connsiteX427" fmla="*/ 148769 w 1220480"/>
              <a:gd name="connsiteY427" fmla="*/ 420314 h 423855"/>
              <a:gd name="connsiteX428" fmla="*/ 153599 w 1220480"/>
              <a:gd name="connsiteY428" fmla="*/ 419947 h 423855"/>
              <a:gd name="connsiteX429" fmla="*/ 169909 w 1220480"/>
              <a:gd name="connsiteY429" fmla="*/ 423539 h 423855"/>
              <a:gd name="connsiteX430" fmla="*/ 175660 w 1220480"/>
              <a:gd name="connsiteY430" fmla="*/ 420113 h 423855"/>
              <a:gd name="connsiteX431" fmla="*/ 181778 w 1220480"/>
              <a:gd name="connsiteY431" fmla="*/ 419681 h 423855"/>
              <a:gd name="connsiteX432" fmla="*/ 184211 w 1220480"/>
              <a:gd name="connsiteY432" fmla="*/ 420026 h 423855"/>
              <a:gd name="connsiteX433" fmla="*/ 200263 w 1220480"/>
              <a:gd name="connsiteY433" fmla="*/ 420617 h 423855"/>
              <a:gd name="connsiteX434" fmla="*/ 204128 w 1220480"/>
              <a:gd name="connsiteY434" fmla="*/ 420163 h 423855"/>
              <a:gd name="connsiteX435" fmla="*/ 210995 w 1220480"/>
              <a:gd name="connsiteY435" fmla="*/ 413929 h 423855"/>
              <a:gd name="connsiteX436" fmla="*/ 220439 w 1220480"/>
              <a:gd name="connsiteY436" fmla="*/ 413058 h 423855"/>
              <a:gd name="connsiteX437" fmla="*/ 231192 w 1220480"/>
              <a:gd name="connsiteY437" fmla="*/ 419731 h 423855"/>
              <a:gd name="connsiteX438" fmla="*/ 237879 w 1220480"/>
              <a:gd name="connsiteY438" fmla="*/ 420646 h 423855"/>
              <a:gd name="connsiteX439" fmla="*/ 240305 w 1220480"/>
              <a:gd name="connsiteY439" fmla="*/ 419127 h 423855"/>
              <a:gd name="connsiteX440" fmla="*/ 261632 w 1220480"/>
              <a:gd name="connsiteY440" fmla="*/ 417773 h 423855"/>
              <a:gd name="connsiteX441" fmla="*/ 271112 w 1220480"/>
              <a:gd name="connsiteY441" fmla="*/ 416845 h 423855"/>
              <a:gd name="connsiteX442" fmla="*/ 278375 w 1220480"/>
              <a:gd name="connsiteY442" fmla="*/ 418126 h 423855"/>
              <a:gd name="connsiteX443" fmla="*/ 284155 w 1220480"/>
              <a:gd name="connsiteY443" fmla="*/ 419098 h 423855"/>
              <a:gd name="connsiteX444" fmla="*/ 291057 w 1220480"/>
              <a:gd name="connsiteY444" fmla="*/ 418155 h 423855"/>
              <a:gd name="connsiteX445" fmla="*/ 293584 w 1220480"/>
              <a:gd name="connsiteY445" fmla="*/ 417176 h 423855"/>
              <a:gd name="connsiteX446" fmla="*/ 296240 w 1220480"/>
              <a:gd name="connsiteY446" fmla="*/ 413512 h 423855"/>
              <a:gd name="connsiteX447" fmla="*/ 300573 w 1220480"/>
              <a:gd name="connsiteY447" fmla="*/ 417154 h 423855"/>
              <a:gd name="connsiteX448" fmla="*/ 303100 w 1220480"/>
              <a:gd name="connsiteY448" fmla="*/ 417997 h 423855"/>
              <a:gd name="connsiteX449" fmla="*/ 311708 w 1220480"/>
              <a:gd name="connsiteY449" fmla="*/ 417853 h 423855"/>
              <a:gd name="connsiteX450" fmla="*/ 314062 w 1220480"/>
              <a:gd name="connsiteY450" fmla="*/ 416737 h 423855"/>
              <a:gd name="connsiteX451" fmla="*/ 318186 w 1220480"/>
              <a:gd name="connsiteY451" fmla="*/ 414678 h 423855"/>
              <a:gd name="connsiteX452" fmla="*/ 327004 w 1220480"/>
              <a:gd name="connsiteY452" fmla="*/ 418371 h 423855"/>
              <a:gd name="connsiteX453" fmla="*/ 357249 w 1220480"/>
              <a:gd name="connsiteY453" fmla="*/ 418119 h 423855"/>
              <a:gd name="connsiteX454" fmla="*/ 366017 w 1220480"/>
              <a:gd name="connsiteY454" fmla="*/ 414455 h 423855"/>
              <a:gd name="connsiteX455" fmla="*/ 373776 w 1220480"/>
              <a:gd name="connsiteY455" fmla="*/ 413195 h 423855"/>
              <a:gd name="connsiteX456" fmla="*/ 381823 w 1220480"/>
              <a:gd name="connsiteY456" fmla="*/ 415355 h 423855"/>
              <a:gd name="connsiteX457" fmla="*/ 413516 w 1220480"/>
              <a:gd name="connsiteY457" fmla="*/ 415175 h 423855"/>
              <a:gd name="connsiteX458" fmla="*/ 417575 w 1220480"/>
              <a:gd name="connsiteY458" fmla="*/ 414318 h 423855"/>
              <a:gd name="connsiteX459" fmla="*/ 425277 w 1220480"/>
              <a:gd name="connsiteY459" fmla="*/ 414318 h 423855"/>
              <a:gd name="connsiteX460" fmla="*/ 430704 w 1220480"/>
              <a:gd name="connsiteY460" fmla="*/ 414930 h 423855"/>
              <a:gd name="connsiteX461" fmla="*/ 439594 w 1220480"/>
              <a:gd name="connsiteY461" fmla="*/ 414426 h 423855"/>
              <a:gd name="connsiteX462" fmla="*/ 470538 w 1220480"/>
              <a:gd name="connsiteY462" fmla="*/ 412533 h 423855"/>
              <a:gd name="connsiteX463" fmla="*/ 481946 w 1220480"/>
              <a:gd name="connsiteY463" fmla="*/ 412152 h 423855"/>
              <a:gd name="connsiteX464" fmla="*/ 497875 w 1220480"/>
              <a:gd name="connsiteY464" fmla="*/ 411900 h 423855"/>
              <a:gd name="connsiteX465" fmla="*/ 499027 w 1220480"/>
              <a:gd name="connsiteY465" fmla="*/ 411165 h 423855"/>
              <a:gd name="connsiteX466" fmla="*/ 505419 w 1220480"/>
              <a:gd name="connsiteY466" fmla="*/ 411108 h 423855"/>
              <a:gd name="connsiteX467" fmla="*/ 510601 w 1220480"/>
              <a:gd name="connsiteY467" fmla="*/ 411302 h 423855"/>
              <a:gd name="connsiteX468" fmla="*/ 515906 w 1220480"/>
              <a:gd name="connsiteY468" fmla="*/ 409668 h 423855"/>
              <a:gd name="connsiteX469" fmla="*/ 524544 w 1220480"/>
              <a:gd name="connsiteY469" fmla="*/ 409524 h 423855"/>
              <a:gd name="connsiteX470" fmla="*/ 534628 w 1220480"/>
              <a:gd name="connsiteY470" fmla="*/ 409495 h 423855"/>
              <a:gd name="connsiteX471" fmla="*/ 543085 w 1220480"/>
              <a:gd name="connsiteY471" fmla="*/ 409193 h 423855"/>
              <a:gd name="connsiteX472" fmla="*/ 551953 w 1220480"/>
              <a:gd name="connsiteY472" fmla="*/ 409402 h 423855"/>
              <a:gd name="connsiteX473" fmla="*/ 558503 w 1220480"/>
              <a:gd name="connsiteY473" fmla="*/ 407141 h 423855"/>
              <a:gd name="connsiteX474" fmla="*/ 564658 w 1220480"/>
              <a:gd name="connsiteY474" fmla="*/ 408588 h 423855"/>
              <a:gd name="connsiteX475" fmla="*/ 577160 w 1220480"/>
              <a:gd name="connsiteY475" fmla="*/ 406760 h 423855"/>
              <a:gd name="connsiteX476" fmla="*/ 587065 w 1220480"/>
              <a:gd name="connsiteY476" fmla="*/ 406155 h 423855"/>
              <a:gd name="connsiteX477" fmla="*/ 595990 w 1220480"/>
              <a:gd name="connsiteY477" fmla="*/ 406083 h 423855"/>
              <a:gd name="connsiteX478" fmla="*/ 606744 w 1220480"/>
              <a:gd name="connsiteY478" fmla="*/ 405119 h 423855"/>
              <a:gd name="connsiteX479" fmla="*/ 611955 w 1220480"/>
              <a:gd name="connsiteY479" fmla="*/ 404039 h 423855"/>
              <a:gd name="connsiteX480" fmla="*/ 620614 w 1220480"/>
              <a:gd name="connsiteY480" fmla="*/ 404356 h 423855"/>
              <a:gd name="connsiteX481" fmla="*/ 629453 w 1220480"/>
              <a:gd name="connsiteY481" fmla="*/ 404075 h 423855"/>
              <a:gd name="connsiteX482" fmla="*/ 638868 w 1220480"/>
              <a:gd name="connsiteY482" fmla="*/ 401685 h 423855"/>
              <a:gd name="connsiteX483" fmla="*/ 646635 w 1220480"/>
              <a:gd name="connsiteY483" fmla="*/ 403751 h 423855"/>
              <a:gd name="connsiteX484" fmla="*/ 652256 w 1220480"/>
              <a:gd name="connsiteY484" fmla="*/ 398216 h 423855"/>
              <a:gd name="connsiteX485" fmla="*/ 658929 w 1220480"/>
              <a:gd name="connsiteY485" fmla="*/ 396164 h 423855"/>
              <a:gd name="connsiteX486" fmla="*/ 660750 w 1220480"/>
              <a:gd name="connsiteY486" fmla="*/ 397244 h 423855"/>
              <a:gd name="connsiteX487" fmla="*/ 660081 w 1220480"/>
              <a:gd name="connsiteY487" fmla="*/ 399828 h 423855"/>
              <a:gd name="connsiteX488" fmla="*/ 657626 w 1220480"/>
              <a:gd name="connsiteY488" fmla="*/ 400980 h 423855"/>
              <a:gd name="connsiteX489" fmla="*/ 655971 w 1220480"/>
              <a:gd name="connsiteY489" fmla="*/ 402592 h 423855"/>
              <a:gd name="connsiteX490" fmla="*/ 658475 w 1220480"/>
              <a:gd name="connsiteY490" fmla="*/ 403766 h 423855"/>
              <a:gd name="connsiteX491" fmla="*/ 666314 w 1220480"/>
              <a:gd name="connsiteY491" fmla="*/ 401368 h 423855"/>
              <a:gd name="connsiteX492" fmla="*/ 672835 w 1220480"/>
              <a:gd name="connsiteY492" fmla="*/ 403355 h 423855"/>
              <a:gd name="connsiteX493" fmla="*/ 676981 w 1220480"/>
              <a:gd name="connsiteY493" fmla="*/ 398763 h 423855"/>
              <a:gd name="connsiteX494" fmla="*/ 680595 w 1220480"/>
              <a:gd name="connsiteY494" fmla="*/ 399778 h 423855"/>
              <a:gd name="connsiteX495" fmla="*/ 686893 w 1220480"/>
              <a:gd name="connsiteY495" fmla="*/ 399259 h 423855"/>
              <a:gd name="connsiteX496" fmla="*/ 692147 w 1220480"/>
              <a:gd name="connsiteY496" fmla="*/ 400929 h 423855"/>
              <a:gd name="connsiteX497" fmla="*/ 708753 w 1220480"/>
              <a:gd name="connsiteY497" fmla="*/ 403298 h 423855"/>
              <a:gd name="connsiteX498" fmla="*/ 711452 w 1220480"/>
              <a:gd name="connsiteY498" fmla="*/ 403204 h 423855"/>
              <a:gd name="connsiteX499" fmla="*/ 720198 w 1220480"/>
              <a:gd name="connsiteY499" fmla="*/ 398511 h 423855"/>
              <a:gd name="connsiteX500" fmla="*/ 729577 w 1220480"/>
              <a:gd name="connsiteY500" fmla="*/ 400987 h 423855"/>
              <a:gd name="connsiteX501" fmla="*/ 733802 w 1220480"/>
              <a:gd name="connsiteY501" fmla="*/ 400742 h 423855"/>
              <a:gd name="connsiteX502" fmla="*/ 743936 w 1220480"/>
              <a:gd name="connsiteY502" fmla="*/ 400497 h 423855"/>
              <a:gd name="connsiteX503" fmla="*/ 747737 w 1220480"/>
              <a:gd name="connsiteY503" fmla="*/ 399281 h 423855"/>
              <a:gd name="connsiteX504" fmla="*/ 752862 w 1220480"/>
              <a:gd name="connsiteY504" fmla="*/ 399065 h 423855"/>
              <a:gd name="connsiteX505" fmla="*/ 760247 w 1220480"/>
              <a:gd name="connsiteY505" fmla="*/ 398410 h 423855"/>
              <a:gd name="connsiteX506" fmla="*/ 766178 w 1220480"/>
              <a:gd name="connsiteY506" fmla="*/ 395689 h 423855"/>
              <a:gd name="connsiteX507" fmla="*/ 771944 w 1220480"/>
              <a:gd name="connsiteY507" fmla="*/ 395358 h 423855"/>
              <a:gd name="connsiteX508" fmla="*/ 778371 w 1220480"/>
              <a:gd name="connsiteY508" fmla="*/ 389678 h 423855"/>
              <a:gd name="connsiteX509" fmla="*/ 782596 w 1220480"/>
              <a:gd name="connsiteY509" fmla="*/ 389542 h 423855"/>
              <a:gd name="connsiteX510" fmla="*/ 785130 w 1220480"/>
              <a:gd name="connsiteY510" fmla="*/ 392097 h 423855"/>
              <a:gd name="connsiteX511" fmla="*/ 789175 w 1220480"/>
              <a:gd name="connsiteY511" fmla="*/ 392572 h 423855"/>
              <a:gd name="connsiteX512" fmla="*/ 795884 w 1220480"/>
              <a:gd name="connsiteY512" fmla="*/ 391644 h 423855"/>
              <a:gd name="connsiteX513" fmla="*/ 798137 w 1220480"/>
              <a:gd name="connsiteY513" fmla="*/ 389866 h 423855"/>
              <a:gd name="connsiteX514" fmla="*/ 799447 w 1220480"/>
              <a:gd name="connsiteY514" fmla="*/ 393479 h 423855"/>
              <a:gd name="connsiteX515" fmla="*/ 800627 w 1220480"/>
              <a:gd name="connsiteY515" fmla="*/ 397453 h 423855"/>
              <a:gd name="connsiteX516" fmla="*/ 802866 w 1220480"/>
              <a:gd name="connsiteY516" fmla="*/ 396020 h 423855"/>
              <a:gd name="connsiteX517" fmla="*/ 812417 w 1220480"/>
              <a:gd name="connsiteY517" fmla="*/ 394429 h 423855"/>
              <a:gd name="connsiteX518" fmla="*/ 817931 w 1220480"/>
              <a:gd name="connsiteY518" fmla="*/ 395214 h 423855"/>
              <a:gd name="connsiteX519" fmla="*/ 822847 w 1220480"/>
              <a:gd name="connsiteY519" fmla="*/ 391435 h 423855"/>
              <a:gd name="connsiteX520" fmla="*/ 824632 w 1220480"/>
              <a:gd name="connsiteY520" fmla="*/ 390585 h 423855"/>
              <a:gd name="connsiteX521" fmla="*/ 825762 w 1220480"/>
              <a:gd name="connsiteY521" fmla="*/ 393112 h 423855"/>
              <a:gd name="connsiteX522" fmla="*/ 849926 w 1220480"/>
              <a:gd name="connsiteY522" fmla="*/ 397402 h 423855"/>
              <a:gd name="connsiteX523" fmla="*/ 852222 w 1220480"/>
              <a:gd name="connsiteY523" fmla="*/ 395739 h 423855"/>
              <a:gd name="connsiteX524" fmla="*/ 857448 w 1220480"/>
              <a:gd name="connsiteY524" fmla="*/ 390765 h 423855"/>
              <a:gd name="connsiteX525" fmla="*/ 860053 w 1220480"/>
              <a:gd name="connsiteY525" fmla="*/ 392003 h 423855"/>
              <a:gd name="connsiteX526" fmla="*/ 867100 w 1220480"/>
              <a:gd name="connsiteY526" fmla="*/ 397395 h 423855"/>
              <a:gd name="connsiteX527" fmla="*/ 873261 w 1220480"/>
              <a:gd name="connsiteY527" fmla="*/ 397337 h 423855"/>
              <a:gd name="connsiteX528" fmla="*/ 877436 w 1220480"/>
              <a:gd name="connsiteY528" fmla="*/ 395027 h 423855"/>
              <a:gd name="connsiteX529" fmla="*/ 881633 w 1220480"/>
              <a:gd name="connsiteY529" fmla="*/ 392709 h 423855"/>
              <a:gd name="connsiteX530" fmla="*/ 887722 w 1220480"/>
              <a:gd name="connsiteY530" fmla="*/ 392680 h 423855"/>
              <a:gd name="connsiteX531" fmla="*/ 891487 w 1220480"/>
              <a:gd name="connsiteY531" fmla="*/ 393529 h 423855"/>
              <a:gd name="connsiteX532" fmla="*/ 901780 w 1220480"/>
              <a:gd name="connsiteY532" fmla="*/ 392500 h 423855"/>
              <a:gd name="connsiteX533" fmla="*/ 909496 w 1220480"/>
              <a:gd name="connsiteY533" fmla="*/ 393630 h 423855"/>
              <a:gd name="connsiteX534" fmla="*/ 914808 w 1220480"/>
              <a:gd name="connsiteY534" fmla="*/ 395005 h 423855"/>
              <a:gd name="connsiteX535" fmla="*/ 916032 w 1220480"/>
              <a:gd name="connsiteY535" fmla="*/ 391521 h 423855"/>
              <a:gd name="connsiteX536" fmla="*/ 916881 w 1220480"/>
              <a:gd name="connsiteY536" fmla="*/ 389506 h 423855"/>
              <a:gd name="connsiteX537" fmla="*/ 918299 w 1220480"/>
              <a:gd name="connsiteY537" fmla="*/ 389570 h 423855"/>
              <a:gd name="connsiteX538" fmla="*/ 920509 w 1220480"/>
              <a:gd name="connsiteY538" fmla="*/ 391053 h 423855"/>
              <a:gd name="connsiteX539" fmla="*/ 926310 w 1220480"/>
              <a:gd name="connsiteY539" fmla="*/ 393587 h 423855"/>
              <a:gd name="connsiteX540" fmla="*/ 931485 w 1220480"/>
              <a:gd name="connsiteY540" fmla="*/ 392853 h 423855"/>
              <a:gd name="connsiteX541" fmla="*/ 955973 w 1220480"/>
              <a:gd name="connsiteY541" fmla="*/ 391802 h 423855"/>
              <a:gd name="connsiteX542" fmla="*/ 966834 w 1220480"/>
              <a:gd name="connsiteY542" fmla="*/ 393436 h 423855"/>
              <a:gd name="connsiteX543" fmla="*/ 969131 w 1220480"/>
              <a:gd name="connsiteY543" fmla="*/ 393976 h 423855"/>
              <a:gd name="connsiteX544" fmla="*/ 976796 w 1220480"/>
              <a:gd name="connsiteY544" fmla="*/ 394343 h 423855"/>
              <a:gd name="connsiteX545" fmla="*/ 989112 w 1220480"/>
              <a:gd name="connsiteY545" fmla="*/ 392320 h 423855"/>
              <a:gd name="connsiteX546" fmla="*/ 1035272 w 1220480"/>
              <a:gd name="connsiteY546" fmla="*/ 392320 h 423855"/>
              <a:gd name="connsiteX547" fmla="*/ 1048761 w 1220480"/>
              <a:gd name="connsiteY547" fmla="*/ 389045 h 423855"/>
              <a:gd name="connsiteX548" fmla="*/ 1054174 w 1220480"/>
              <a:gd name="connsiteY548" fmla="*/ 390837 h 423855"/>
              <a:gd name="connsiteX549" fmla="*/ 1056204 w 1220480"/>
              <a:gd name="connsiteY549" fmla="*/ 390585 h 423855"/>
              <a:gd name="connsiteX550" fmla="*/ 1061797 w 1220480"/>
              <a:gd name="connsiteY550" fmla="*/ 387778 h 423855"/>
              <a:gd name="connsiteX551" fmla="*/ 1070067 w 1220480"/>
              <a:gd name="connsiteY551" fmla="*/ 389304 h 423855"/>
              <a:gd name="connsiteX552" fmla="*/ 1081008 w 1220480"/>
              <a:gd name="connsiteY552" fmla="*/ 391579 h 423855"/>
              <a:gd name="connsiteX553" fmla="*/ 1084888 w 1220480"/>
              <a:gd name="connsiteY553" fmla="*/ 391068 h 423855"/>
              <a:gd name="connsiteX554" fmla="*/ 1085975 w 1220480"/>
              <a:gd name="connsiteY554" fmla="*/ 390146 h 423855"/>
              <a:gd name="connsiteX555" fmla="*/ 1092690 w 1220480"/>
              <a:gd name="connsiteY555" fmla="*/ 388930 h 423855"/>
              <a:gd name="connsiteX556" fmla="*/ 1105762 w 1220480"/>
              <a:gd name="connsiteY556" fmla="*/ 379874 h 423855"/>
              <a:gd name="connsiteX557" fmla="*/ 1109044 w 1220480"/>
              <a:gd name="connsiteY557" fmla="*/ 378140 h 423855"/>
              <a:gd name="connsiteX558" fmla="*/ 1117703 w 1220480"/>
              <a:gd name="connsiteY558" fmla="*/ 377895 h 423855"/>
              <a:gd name="connsiteX559" fmla="*/ 1134316 w 1220480"/>
              <a:gd name="connsiteY559" fmla="*/ 370999 h 423855"/>
              <a:gd name="connsiteX560" fmla="*/ 1141319 w 1220480"/>
              <a:gd name="connsiteY560" fmla="*/ 366313 h 423855"/>
              <a:gd name="connsiteX561" fmla="*/ 1148489 w 1220480"/>
              <a:gd name="connsiteY561" fmla="*/ 365859 h 423855"/>
              <a:gd name="connsiteX562" fmla="*/ 1157479 w 1220480"/>
              <a:gd name="connsiteY562" fmla="*/ 356163 h 423855"/>
              <a:gd name="connsiteX563" fmla="*/ 1154758 w 1220480"/>
              <a:gd name="connsiteY563" fmla="*/ 351895 h 423855"/>
              <a:gd name="connsiteX564" fmla="*/ 1147632 w 1220480"/>
              <a:gd name="connsiteY564" fmla="*/ 351384 h 423855"/>
              <a:gd name="connsiteX565" fmla="*/ 1147049 w 1220480"/>
              <a:gd name="connsiteY565" fmla="*/ 349411 h 423855"/>
              <a:gd name="connsiteX566" fmla="*/ 1151181 w 1220480"/>
              <a:gd name="connsiteY566" fmla="*/ 333359 h 423855"/>
              <a:gd name="connsiteX567" fmla="*/ 1147697 w 1220480"/>
              <a:gd name="connsiteY567" fmla="*/ 329191 h 423855"/>
              <a:gd name="connsiteX568" fmla="*/ 1148964 w 1220480"/>
              <a:gd name="connsiteY568" fmla="*/ 325801 h 423855"/>
              <a:gd name="connsiteX569" fmla="*/ 1149842 w 1220480"/>
              <a:gd name="connsiteY569" fmla="*/ 321971 h 423855"/>
              <a:gd name="connsiteX570" fmla="*/ 1154009 w 1220480"/>
              <a:gd name="connsiteY570" fmla="*/ 318336 h 423855"/>
              <a:gd name="connsiteX571" fmla="*/ 1163698 w 1220480"/>
              <a:gd name="connsiteY571" fmla="*/ 319905 h 423855"/>
              <a:gd name="connsiteX572" fmla="*/ 1165461 w 1220480"/>
              <a:gd name="connsiteY572" fmla="*/ 318394 h 423855"/>
              <a:gd name="connsiteX573" fmla="*/ 1164691 w 1220480"/>
              <a:gd name="connsiteY573" fmla="*/ 317249 h 423855"/>
              <a:gd name="connsiteX574" fmla="*/ 1158544 w 1220480"/>
              <a:gd name="connsiteY574" fmla="*/ 314125 h 423855"/>
              <a:gd name="connsiteX575" fmla="*/ 1155168 w 1220480"/>
              <a:gd name="connsiteY575" fmla="*/ 307035 h 423855"/>
              <a:gd name="connsiteX576" fmla="*/ 1166750 w 1220480"/>
              <a:gd name="connsiteY576" fmla="*/ 296576 h 423855"/>
              <a:gd name="connsiteX577" fmla="*/ 1167167 w 1220480"/>
              <a:gd name="connsiteY577" fmla="*/ 291299 h 423855"/>
              <a:gd name="connsiteX578" fmla="*/ 1160732 w 1220480"/>
              <a:gd name="connsiteY578" fmla="*/ 288463 h 423855"/>
              <a:gd name="connsiteX579" fmla="*/ 1159285 w 1220480"/>
              <a:gd name="connsiteY579" fmla="*/ 284886 h 423855"/>
              <a:gd name="connsiteX580" fmla="*/ 1160041 w 1220480"/>
              <a:gd name="connsiteY580" fmla="*/ 283684 h 423855"/>
              <a:gd name="connsiteX581" fmla="*/ 1165886 w 1220480"/>
              <a:gd name="connsiteY581" fmla="*/ 265378 h 423855"/>
              <a:gd name="connsiteX582" fmla="*/ 1169082 w 1220480"/>
              <a:gd name="connsiteY582" fmla="*/ 254797 h 423855"/>
              <a:gd name="connsiteX583" fmla="*/ 1167585 w 1220480"/>
              <a:gd name="connsiteY583" fmla="*/ 248743 h 423855"/>
              <a:gd name="connsiteX584" fmla="*/ 1173559 w 1220480"/>
              <a:gd name="connsiteY584" fmla="*/ 245295 h 423855"/>
              <a:gd name="connsiteX585" fmla="*/ 1190553 w 1220480"/>
              <a:gd name="connsiteY585" fmla="*/ 238543 h 423855"/>
              <a:gd name="connsiteX586" fmla="*/ 1191712 w 1220480"/>
              <a:gd name="connsiteY586" fmla="*/ 234908 h 423855"/>
              <a:gd name="connsiteX587" fmla="*/ 1190899 w 1220480"/>
              <a:gd name="connsiteY587" fmla="*/ 233735 h 423855"/>
              <a:gd name="connsiteX588" fmla="*/ 1191395 w 1220480"/>
              <a:gd name="connsiteY588" fmla="*/ 230769 h 423855"/>
              <a:gd name="connsiteX589" fmla="*/ 1202617 w 1220480"/>
              <a:gd name="connsiteY589" fmla="*/ 229624 h 423855"/>
              <a:gd name="connsiteX590" fmla="*/ 1205482 w 1220480"/>
              <a:gd name="connsiteY590" fmla="*/ 225737 h 423855"/>
              <a:gd name="connsiteX591" fmla="*/ 1210686 w 1220480"/>
              <a:gd name="connsiteY591" fmla="*/ 227674 h 423855"/>
              <a:gd name="connsiteX592" fmla="*/ 1218661 w 1220480"/>
              <a:gd name="connsiteY592" fmla="*/ 225593 h 423855"/>
              <a:gd name="connsiteX593" fmla="*/ 1220432 w 1220480"/>
              <a:gd name="connsiteY593" fmla="*/ 223340 h 423855"/>
              <a:gd name="connsiteX594" fmla="*/ 1218359 w 1220480"/>
              <a:gd name="connsiteY594" fmla="*/ 221965 h 423855"/>
              <a:gd name="connsiteX595" fmla="*/ 1181664 w 1220480"/>
              <a:gd name="connsiteY595" fmla="*/ 138847 h 423855"/>
              <a:gd name="connsiteX596" fmla="*/ 1182815 w 1220480"/>
              <a:gd name="connsiteY596" fmla="*/ 139214 h 423855"/>
              <a:gd name="connsiteX597" fmla="*/ 1186220 w 1220480"/>
              <a:gd name="connsiteY597" fmla="*/ 141049 h 423855"/>
              <a:gd name="connsiteX598" fmla="*/ 1186256 w 1220480"/>
              <a:gd name="connsiteY598" fmla="*/ 140927 h 423855"/>
              <a:gd name="connsiteX599" fmla="*/ 1186508 w 1220480"/>
              <a:gd name="connsiteY599" fmla="*/ 141201 h 423855"/>
              <a:gd name="connsiteX600" fmla="*/ 1186220 w 1220480"/>
              <a:gd name="connsiteY600" fmla="*/ 141049 h 423855"/>
              <a:gd name="connsiteX601" fmla="*/ 1183873 w 1220480"/>
              <a:gd name="connsiteY601" fmla="*/ 143749 h 423855"/>
              <a:gd name="connsiteX602" fmla="*/ 1180987 w 1220480"/>
              <a:gd name="connsiteY602" fmla="*/ 141438 h 423855"/>
              <a:gd name="connsiteX603" fmla="*/ 1181664 w 1220480"/>
              <a:gd name="connsiteY603" fmla="*/ 138847 h 423855"/>
              <a:gd name="connsiteX604" fmla="*/ 33084 w 1220480"/>
              <a:gd name="connsiteY604" fmla="*/ 114639 h 423855"/>
              <a:gd name="connsiteX605" fmla="*/ 32285 w 1220480"/>
              <a:gd name="connsiteY605" fmla="*/ 113725 h 423855"/>
              <a:gd name="connsiteX606" fmla="*/ 32738 w 1220480"/>
              <a:gd name="connsiteY606" fmla="*/ 112861 h 423855"/>
              <a:gd name="connsiteX607" fmla="*/ 33645 w 1220480"/>
              <a:gd name="connsiteY607" fmla="*/ 112940 h 423855"/>
              <a:gd name="connsiteX608" fmla="*/ 33084 w 1220480"/>
              <a:gd name="connsiteY608" fmla="*/ 114639 h 423855"/>
              <a:gd name="connsiteX609" fmla="*/ 27304 w 1220480"/>
              <a:gd name="connsiteY609" fmla="*/ 140632 h 423855"/>
              <a:gd name="connsiteX610" fmla="*/ 26023 w 1220480"/>
              <a:gd name="connsiteY610" fmla="*/ 137170 h 423855"/>
              <a:gd name="connsiteX611" fmla="*/ 26944 w 1220480"/>
              <a:gd name="connsiteY611" fmla="*/ 136299 h 423855"/>
              <a:gd name="connsiteX612" fmla="*/ 27671 w 1220480"/>
              <a:gd name="connsiteY612" fmla="*/ 136205 h 423855"/>
              <a:gd name="connsiteX613" fmla="*/ 28412 w 1220480"/>
              <a:gd name="connsiteY613" fmla="*/ 137011 h 423855"/>
              <a:gd name="connsiteX614" fmla="*/ 28671 w 1220480"/>
              <a:gd name="connsiteY614" fmla="*/ 138638 h 423855"/>
              <a:gd name="connsiteX615" fmla="*/ 27304 w 1220480"/>
              <a:gd name="connsiteY615" fmla="*/ 140632 h 423855"/>
              <a:gd name="connsiteX616" fmla="*/ 37834 w 1220480"/>
              <a:gd name="connsiteY616" fmla="*/ 140855 h 423855"/>
              <a:gd name="connsiteX617" fmla="*/ 33840 w 1220480"/>
              <a:gd name="connsiteY617" fmla="*/ 140869 h 423855"/>
              <a:gd name="connsiteX618" fmla="*/ 32630 w 1220480"/>
              <a:gd name="connsiteY618" fmla="*/ 139243 h 423855"/>
              <a:gd name="connsiteX619" fmla="*/ 33552 w 1220480"/>
              <a:gd name="connsiteY619" fmla="*/ 138379 h 423855"/>
              <a:gd name="connsiteX620" fmla="*/ 35567 w 1220480"/>
              <a:gd name="connsiteY620" fmla="*/ 138163 h 423855"/>
              <a:gd name="connsiteX621" fmla="*/ 37503 w 1220480"/>
              <a:gd name="connsiteY621" fmla="*/ 138192 h 423855"/>
              <a:gd name="connsiteX622" fmla="*/ 39706 w 1220480"/>
              <a:gd name="connsiteY622" fmla="*/ 139459 h 423855"/>
              <a:gd name="connsiteX623" fmla="*/ 37834 w 1220480"/>
              <a:gd name="connsiteY623" fmla="*/ 140855 h 423855"/>
              <a:gd name="connsiteX624" fmla="*/ 54829 w 1220480"/>
              <a:gd name="connsiteY624" fmla="*/ 97903 h 423855"/>
              <a:gd name="connsiteX625" fmla="*/ 64971 w 1220480"/>
              <a:gd name="connsiteY625" fmla="*/ 101243 h 423855"/>
              <a:gd name="connsiteX626" fmla="*/ 65834 w 1220480"/>
              <a:gd name="connsiteY626" fmla="*/ 102143 h 423855"/>
              <a:gd name="connsiteX627" fmla="*/ 66288 w 1220480"/>
              <a:gd name="connsiteY627" fmla="*/ 102798 h 423855"/>
              <a:gd name="connsiteX628" fmla="*/ 66288 w 1220480"/>
              <a:gd name="connsiteY628" fmla="*/ 102798 h 423855"/>
              <a:gd name="connsiteX629" fmla="*/ 65014 w 1220480"/>
              <a:gd name="connsiteY629" fmla="*/ 103266 h 423855"/>
              <a:gd name="connsiteX630" fmla="*/ 62048 w 1220480"/>
              <a:gd name="connsiteY630" fmla="*/ 105893 h 423855"/>
              <a:gd name="connsiteX631" fmla="*/ 53879 w 1220480"/>
              <a:gd name="connsiteY631" fmla="*/ 101149 h 423855"/>
              <a:gd name="connsiteX632" fmla="*/ 52360 w 1220480"/>
              <a:gd name="connsiteY632" fmla="*/ 98954 h 423855"/>
              <a:gd name="connsiteX633" fmla="*/ 54829 w 1220480"/>
              <a:gd name="connsiteY633" fmla="*/ 97903 h 423855"/>
              <a:gd name="connsiteX634" fmla="*/ 62624 w 1220480"/>
              <a:gd name="connsiteY634" fmla="*/ 111169 h 423855"/>
              <a:gd name="connsiteX635" fmla="*/ 60961 w 1220480"/>
              <a:gd name="connsiteY635" fmla="*/ 110665 h 423855"/>
              <a:gd name="connsiteX636" fmla="*/ 61854 w 1220480"/>
              <a:gd name="connsiteY636" fmla="*/ 109924 h 423855"/>
              <a:gd name="connsiteX637" fmla="*/ 62653 w 1220480"/>
              <a:gd name="connsiteY637" fmla="*/ 110291 h 423855"/>
              <a:gd name="connsiteX638" fmla="*/ 62624 w 1220480"/>
              <a:gd name="connsiteY638" fmla="*/ 111169 h 423855"/>
              <a:gd name="connsiteX639" fmla="*/ 55872 w 1220480"/>
              <a:gd name="connsiteY639" fmla="*/ 192827 h 423855"/>
              <a:gd name="connsiteX640" fmla="*/ 52065 w 1220480"/>
              <a:gd name="connsiteY640" fmla="*/ 192884 h 423855"/>
              <a:gd name="connsiteX641" fmla="*/ 52021 w 1220480"/>
              <a:gd name="connsiteY641" fmla="*/ 193151 h 423855"/>
              <a:gd name="connsiteX642" fmla="*/ 51770 w 1220480"/>
              <a:gd name="connsiteY642" fmla="*/ 192892 h 423855"/>
              <a:gd name="connsiteX643" fmla="*/ 52065 w 1220480"/>
              <a:gd name="connsiteY643" fmla="*/ 192884 h 423855"/>
              <a:gd name="connsiteX644" fmla="*/ 55455 w 1220480"/>
              <a:gd name="connsiteY644" fmla="*/ 190372 h 423855"/>
              <a:gd name="connsiteX645" fmla="*/ 56823 w 1220480"/>
              <a:gd name="connsiteY645" fmla="*/ 191985 h 423855"/>
              <a:gd name="connsiteX646" fmla="*/ 55872 w 1220480"/>
              <a:gd name="connsiteY646" fmla="*/ 192827 h 423855"/>
              <a:gd name="connsiteX647" fmla="*/ 62487 w 1220480"/>
              <a:gd name="connsiteY647" fmla="*/ 163105 h 423855"/>
              <a:gd name="connsiteX648" fmla="*/ 59075 w 1220480"/>
              <a:gd name="connsiteY648" fmla="*/ 163501 h 423855"/>
              <a:gd name="connsiteX649" fmla="*/ 58111 w 1220480"/>
              <a:gd name="connsiteY649" fmla="*/ 162644 h 423855"/>
              <a:gd name="connsiteX650" fmla="*/ 59119 w 1220480"/>
              <a:gd name="connsiteY650" fmla="*/ 161831 h 423855"/>
              <a:gd name="connsiteX651" fmla="*/ 62509 w 1220480"/>
              <a:gd name="connsiteY651" fmla="*/ 162378 h 423855"/>
              <a:gd name="connsiteX652" fmla="*/ 62487 w 1220480"/>
              <a:gd name="connsiteY652" fmla="*/ 163105 h 423855"/>
              <a:gd name="connsiteX653" fmla="*/ 68886 w 1220480"/>
              <a:gd name="connsiteY653" fmla="*/ 121153 h 423855"/>
              <a:gd name="connsiteX654" fmla="*/ 67382 w 1220480"/>
              <a:gd name="connsiteY654" fmla="*/ 123284 h 423855"/>
              <a:gd name="connsiteX655" fmla="*/ 64467 w 1220480"/>
              <a:gd name="connsiteY655" fmla="*/ 123673 h 423855"/>
              <a:gd name="connsiteX656" fmla="*/ 54116 w 1220480"/>
              <a:gd name="connsiteY656" fmla="*/ 120757 h 423855"/>
              <a:gd name="connsiteX657" fmla="*/ 53317 w 1220480"/>
              <a:gd name="connsiteY657" fmla="*/ 117936 h 423855"/>
              <a:gd name="connsiteX658" fmla="*/ 56398 w 1220480"/>
              <a:gd name="connsiteY658" fmla="*/ 115747 h 423855"/>
              <a:gd name="connsiteX659" fmla="*/ 67108 w 1220480"/>
              <a:gd name="connsiteY659" fmla="*/ 118051 h 423855"/>
              <a:gd name="connsiteX660" fmla="*/ 68886 w 1220480"/>
              <a:gd name="connsiteY660" fmla="*/ 121153 h 423855"/>
              <a:gd name="connsiteX661" fmla="*/ 71089 w 1220480"/>
              <a:gd name="connsiteY661" fmla="*/ 114329 h 423855"/>
              <a:gd name="connsiteX662" fmla="*/ 69851 w 1220480"/>
              <a:gd name="connsiteY662" fmla="*/ 113408 h 423855"/>
              <a:gd name="connsiteX663" fmla="*/ 70715 w 1220480"/>
              <a:gd name="connsiteY663" fmla="*/ 112544 h 423855"/>
              <a:gd name="connsiteX664" fmla="*/ 71506 w 1220480"/>
              <a:gd name="connsiteY664" fmla="*/ 113473 h 423855"/>
              <a:gd name="connsiteX665" fmla="*/ 71089 w 1220480"/>
              <a:gd name="connsiteY665" fmla="*/ 114329 h 423855"/>
              <a:gd name="connsiteX666" fmla="*/ 70592 w 1220480"/>
              <a:gd name="connsiteY666" fmla="*/ 105987 h 423855"/>
              <a:gd name="connsiteX667" fmla="*/ 69815 w 1220480"/>
              <a:gd name="connsiteY667" fmla="*/ 105087 h 423855"/>
              <a:gd name="connsiteX668" fmla="*/ 70225 w 1220480"/>
              <a:gd name="connsiteY668" fmla="*/ 104252 h 423855"/>
              <a:gd name="connsiteX669" fmla="*/ 71118 w 1220480"/>
              <a:gd name="connsiteY669" fmla="*/ 104317 h 423855"/>
              <a:gd name="connsiteX670" fmla="*/ 70592 w 1220480"/>
              <a:gd name="connsiteY670" fmla="*/ 105987 h 423855"/>
              <a:gd name="connsiteX671" fmla="*/ 73954 w 1220480"/>
              <a:gd name="connsiteY671" fmla="*/ 209613 h 423855"/>
              <a:gd name="connsiteX672" fmla="*/ 72716 w 1220480"/>
              <a:gd name="connsiteY672" fmla="*/ 208692 h 423855"/>
              <a:gd name="connsiteX673" fmla="*/ 73594 w 1220480"/>
              <a:gd name="connsiteY673" fmla="*/ 207850 h 423855"/>
              <a:gd name="connsiteX674" fmla="*/ 74385 w 1220480"/>
              <a:gd name="connsiteY674" fmla="*/ 208771 h 423855"/>
              <a:gd name="connsiteX675" fmla="*/ 73954 w 1220480"/>
              <a:gd name="connsiteY675" fmla="*/ 209613 h 423855"/>
              <a:gd name="connsiteX676" fmla="*/ 80972 w 1220480"/>
              <a:gd name="connsiteY676" fmla="*/ 65914 h 423855"/>
              <a:gd name="connsiteX677" fmla="*/ 80885 w 1220480"/>
              <a:gd name="connsiteY677" fmla="*/ 66130 h 423855"/>
              <a:gd name="connsiteX678" fmla="*/ 80612 w 1220480"/>
              <a:gd name="connsiteY678" fmla="*/ 66022 h 423855"/>
              <a:gd name="connsiteX679" fmla="*/ 78380 w 1220480"/>
              <a:gd name="connsiteY679" fmla="*/ 68822 h 423855"/>
              <a:gd name="connsiteX680" fmla="*/ 71773 w 1220480"/>
              <a:gd name="connsiteY680" fmla="*/ 70521 h 423855"/>
              <a:gd name="connsiteX681" fmla="*/ 69189 w 1220480"/>
              <a:gd name="connsiteY681" fmla="*/ 69203 h 423855"/>
              <a:gd name="connsiteX682" fmla="*/ 67382 w 1220480"/>
              <a:gd name="connsiteY682" fmla="*/ 65496 h 423855"/>
              <a:gd name="connsiteX683" fmla="*/ 67958 w 1220480"/>
              <a:gd name="connsiteY683" fmla="*/ 63495 h 423855"/>
              <a:gd name="connsiteX684" fmla="*/ 75926 w 1220480"/>
              <a:gd name="connsiteY684" fmla="*/ 61328 h 423855"/>
              <a:gd name="connsiteX685" fmla="*/ 77912 w 1220480"/>
              <a:gd name="connsiteY685" fmla="*/ 63646 h 423855"/>
              <a:gd name="connsiteX686" fmla="*/ 80619 w 1220480"/>
              <a:gd name="connsiteY686" fmla="*/ 66014 h 423855"/>
              <a:gd name="connsiteX687" fmla="*/ 80633 w 1220480"/>
              <a:gd name="connsiteY687" fmla="*/ 65863 h 423855"/>
              <a:gd name="connsiteX688" fmla="*/ 80972 w 1220480"/>
              <a:gd name="connsiteY688" fmla="*/ 65914 h 423855"/>
              <a:gd name="connsiteX689" fmla="*/ 89170 w 1220480"/>
              <a:gd name="connsiteY689" fmla="*/ 60292 h 423855"/>
              <a:gd name="connsiteX690" fmla="*/ 91632 w 1220480"/>
              <a:gd name="connsiteY690" fmla="*/ 61487 h 423855"/>
              <a:gd name="connsiteX691" fmla="*/ 91034 w 1220480"/>
              <a:gd name="connsiteY691" fmla="*/ 62437 h 423855"/>
              <a:gd name="connsiteX692" fmla="*/ 80972 w 1220480"/>
              <a:gd name="connsiteY692" fmla="*/ 65914 h 423855"/>
              <a:gd name="connsiteX693" fmla="*/ 84628 w 1220480"/>
              <a:gd name="connsiteY693" fmla="*/ 86969 h 423855"/>
              <a:gd name="connsiteX694" fmla="*/ 85521 w 1220480"/>
              <a:gd name="connsiteY694" fmla="*/ 86990 h 423855"/>
              <a:gd name="connsiteX695" fmla="*/ 85017 w 1220480"/>
              <a:gd name="connsiteY695" fmla="*/ 88696 h 423855"/>
              <a:gd name="connsiteX696" fmla="*/ 84247 w 1220480"/>
              <a:gd name="connsiteY696" fmla="*/ 87789 h 423855"/>
              <a:gd name="connsiteX697" fmla="*/ 84628 w 1220480"/>
              <a:gd name="connsiteY697" fmla="*/ 86969 h 423855"/>
              <a:gd name="connsiteX698" fmla="*/ 88285 w 1220480"/>
              <a:gd name="connsiteY698" fmla="*/ 241394 h 423855"/>
              <a:gd name="connsiteX699" fmla="*/ 85780 w 1220480"/>
              <a:gd name="connsiteY699" fmla="*/ 241934 h 423855"/>
              <a:gd name="connsiteX700" fmla="*/ 85377 w 1220480"/>
              <a:gd name="connsiteY700" fmla="*/ 241480 h 423855"/>
              <a:gd name="connsiteX701" fmla="*/ 84506 w 1220480"/>
              <a:gd name="connsiteY701" fmla="*/ 240364 h 423855"/>
              <a:gd name="connsiteX702" fmla="*/ 87169 w 1220480"/>
              <a:gd name="connsiteY702" fmla="*/ 237399 h 423855"/>
              <a:gd name="connsiteX703" fmla="*/ 88270 w 1220480"/>
              <a:gd name="connsiteY703" fmla="*/ 236787 h 423855"/>
              <a:gd name="connsiteX704" fmla="*/ 89242 w 1220480"/>
              <a:gd name="connsiteY704" fmla="*/ 239112 h 423855"/>
              <a:gd name="connsiteX705" fmla="*/ 88285 w 1220480"/>
              <a:gd name="connsiteY705" fmla="*/ 241394 h 423855"/>
              <a:gd name="connsiteX706" fmla="*/ 90804 w 1220480"/>
              <a:gd name="connsiteY706" fmla="*/ 82923 h 423855"/>
              <a:gd name="connsiteX707" fmla="*/ 90012 w 1220480"/>
              <a:gd name="connsiteY707" fmla="*/ 82023 h 423855"/>
              <a:gd name="connsiteX708" fmla="*/ 90430 w 1220480"/>
              <a:gd name="connsiteY708" fmla="*/ 81188 h 423855"/>
              <a:gd name="connsiteX709" fmla="*/ 91344 w 1220480"/>
              <a:gd name="connsiteY709" fmla="*/ 81253 h 423855"/>
              <a:gd name="connsiteX710" fmla="*/ 90804 w 1220480"/>
              <a:gd name="connsiteY710" fmla="*/ 82923 h 423855"/>
              <a:gd name="connsiteX711" fmla="*/ 110015 w 1220480"/>
              <a:gd name="connsiteY711" fmla="*/ 41612 h 423855"/>
              <a:gd name="connsiteX712" fmla="*/ 110829 w 1220480"/>
              <a:gd name="connsiteY712" fmla="*/ 40569 h 423855"/>
              <a:gd name="connsiteX713" fmla="*/ 123446 w 1220480"/>
              <a:gd name="connsiteY713" fmla="*/ 40014 h 423855"/>
              <a:gd name="connsiteX714" fmla="*/ 124829 w 1220480"/>
              <a:gd name="connsiteY714" fmla="*/ 40029 h 423855"/>
              <a:gd name="connsiteX715" fmla="*/ 125923 w 1220480"/>
              <a:gd name="connsiteY715" fmla="*/ 40799 h 423855"/>
              <a:gd name="connsiteX716" fmla="*/ 125347 w 1220480"/>
              <a:gd name="connsiteY716" fmla="*/ 43002 h 423855"/>
              <a:gd name="connsiteX717" fmla="*/ 122079 w 1220480"/>
              <a:gd name="connsiteY717" fmla="*/ 45521 h 423855"/>
              <a:gd name="connsiteX718" fmla="*/ 112484 w 1220480"/>
              <a:gd name="connsiteY718" fmla="*/ 45636 h 423855"/>
              <a:gd name="connsiteX719" fmla="*/ 110030 w 1220480"/>
              <a:gd name="connsiteY719" fmla="*/ 44254 h 423855"/>
              <a:gd name="connsiteX720" fmla="*/ 110015 w 1220480"/>
              <a:gd name="connsiteY720" fmla="*/ 41612 h 423855"/>
              <a:gd name="connsiteX721" fmla="*/ 99535 w 1220480"/>
              <a:gd name="connsiteY721" fmla="*/ 72255 h 423855"/>
              <a:gd name="connsiteX722" fmla="*/ 111520 w 1220480"/>
              <a:gd name="connsiteY722" fmla="*/ 68786 h 423855"/>
              <a:gd name="connsiteX723" fmla="*/ 115810 w 1220480"/>
              <a:gd name="connsiteY723" fmla="*/ 68836 h 423855"/>
              <a:gd name="connsiteX724" fmla="*/ 115810 w 1220480"/>
              <a:gd name="connsiteY724" fmla="*/ 68800 h 423855"/>
              <a:gd name="connsiteX725" fmla="*/ 120114 w 1220480"/>
              <a:gd name="connsiteY725" fmla="*/ 68800 h 423855"/>
              <a:gd name="connsiteX726" fmla="*/ 126772 w 1220480"/>
              <a:gd name="connsiteY726" fmla="*/ 72032 h 423855"/>
              <a:gd name="connsiteX727" fmla="*/ 121575 w 1220480"/>
              <a:gd name="connsiteY727" fmla="*/ 75927 h 423855"/>
              <a:gd name="connsiteX728" fmla="*/ 116299 w 1220480"/>
              <a:gd name="connsiteY728" fmla="*/ 77510 h 423855"/>
              <a:gd name="connsiteX729" fmla="*/ 109130 w 1220480"/>
              <a:gd name="connsiteY729" fmla="*/ 77618 h 423855"/>
              <a:gd name="connsiteX730" fmla="*/ 99305 w 1220480"/>
              <a:gd name="connsiteY730" fmla="*/ 77035 h 423855"/>
              <a:gd name="connsiteX731" fmla="*/ 99535 w 1220480"/>
              <a:gd name="connsiteY731" fmla="*/ 72255 h 423855"/>
              <a:gd name="connsiteX732" fmla="*/ 114593 w 1220480"/>
              <a:gd name="connsiteY732" fmla="*/ 90949 h 423855"/>
              <a:gd name="connsiteX733" fmla="*/ 112923 w 1220480"/>
              <a:gd name="connsiteY733" fmla="*/ 90460 h 423855"/>
              <a:gd name="connsiteX734" fmla="*/ 113816 w 1220480"/>
              <a:gd name="connsiteY734" fmla="*/ 89754 h 423855"/>
              <a:gd name="connsiteX735" fmla="*/ 114615 w 1220480"/>
              <a:gd name="connsiteY735" fmla="*/ 90107 h 423855"/>
              <a:gd name="connsiteX736" fmla="*/ 114593 w 1220480"/>
              <a:gd name="connsiteY736" fmla="*/ 90949 h 423855"/>
              <a:gd name="connsiteX737" fmla="*/ 112038 w 1220480"/>
              <a:gd name="connsiteY737" fmla="*/ 99307 h 423855"/>
              <a:gd name="connsiteX738" fmla="*/ 110973 w 1220480"/>
              <a:gd name="connsiteY738" fmla="*/ 100091 h 423855"/>
              <a:gd name="connsiteX739" fmla="*/ 110022 w 1220480"/>
              <a:gd name="connsiteY739" fmla="*/ 99170 h 423855"/>
              <a:gd name="connsiteX740" fmla="*/ 111095 w 1220480"/>
              <a:gd name="connsiteY740" fmla="*/ 98313 h 423855"/>
              <a:gd name="connsiteX741" fmla="*/ 112038 w 1220480"/>
              <a:gd name="connsiteY741" fmla="*/ 99307 h 423855"/>
              <a:gd name="connsiteX742" fmla="*/ 94180 w 1220480"/>
              <a:gd name="connsiteY742" fmla="*/ 73889 h 423855"/>
              <a:gd name="connsiteX743" fmla="*/ 92877 w 1220480"/>
              <a:gd name="connsiteY743" fmla="*/ 72975 h 423855"/>
              <a:gd name="connsiteX744" fmla="*/ 93784 w 1220480"/>
              <a:gd name="connsiteY744" fmla="*/ 72119 h 423855"/>
              <a:gd name="connsiteX745" fmla="*/ 94619 w 1220480"/>
              <a:gd name="connsiteY745" fmla="*/ 73047 h 423855"/>
              <a:gd name="connsiteX746" fmla="*/ 94180 w 1220480"/>
              <a:gd name="connsiteY746" fmla="*/ 73889 h 423855"/>
              <a:gd name="connsiteX747" fmla="*/ 101363 w 1220480"/>
              <a:gd name="connsiteY747" fmla="*/ 236204 h 423855"/>
              <a:gd name="connsiteX748" fmla="*/ 97325 w 1220480"/>
              <a:gd name="connsiteY748" fmla="*/ 236240 h 423855"/>
              <a:gd name="connsiteX749" fmla="*/ 96123 w 1220480"/>
              <a:gd name="connsiteY749" fmla="*/ 234562 h 423855"/>
              <a:gd name="connsiteX750" fmla="*/ 97073 w 1220480"/>
              <a:gd name="connsiteY750" fmla="*/ 233706 h 423855"/>
              <a:gd name="connsiteX751" fmla="*/ 99679 w 1220480"/>
              <a:gd name="connsiteY751" fmla="*/ 233425 h 423855"/>
              <a:gd name="connsiteX752" fmla="*/ 101068 w 1220480"/>
              <a:gd name="connsiteY752" fmla="*/ 233547 h 423855"/>
              <a:gd name="connsiteX753" fmla="*/ 103357 w 1220480"/>
              <a:gd name="connsiteY753" fmla="*/ 234807 h 423855"/>
              <a:gd name="connsiteX754" fmla="*/ 101363 w 1220480"/>
              <a:gd name="connsiteY754" fmla="*/ 236204 h 423855"/>
              <a:gd name="connsiteX755" fmla="*/ 101155 w 1220480"/>
              <a:gd name="connsiteY755" fmla="*/ 90201 h 423855"/>
              <a:gd name="connsiteX756" fmla="*/ 105041 w 1220480"/>
              <a:gd name="connsiteY756" fmla="*/ 89337 h 423855"/>
              <a:gd name="connsiteX757" fmla="*/ 105869 w 1220480"/>
              <a:gd name="connsiteY757" fmla="*/ 91036 h 423855"/>
              <a:gd name="connsiteX758" fmla="*/ 103551 w 1220480"/>
              <a:gd name="connsiteY758" fmla="*/ 91784 h 423855"/>
              <a:gd name="connsiteX759" fmla="*/ 101155 w 1220480"/>
              <a:gd name="connsiteY759" fmla="*/ 90201 h 423855"/>
              <a:gd name="connsiteX760" fmla="*/ 104437 w 1220480"/>
              <a:gd name="connsiteY760" fmla="*/ 208829 h 423855"/>
              <a:gd name="connsiteX761" fmla="*/ 105480 w 1220480"/>
              <a:gd name="connsiteY761" fmla="*/ 207929 h 423855"/>
              <a:gd name="connsiteX762" fmla="*/ 108108 w 1220480"/>
              <a:gd name="connsiteY762" fmla="*/ 207511 h 423855"/>
              <a:gd name="connsiteX763" fmla="*/ 112606 w 1220480"/>
              <a:gd name="connsiteY763" fmla="*/ 203545 h 423855"/>
              <a:gd name="connsiteX764" fmla="*/ 114521 w 1220480"/>
              <a:gd name="connsiteY764" fmla="*/ 202782 h 423855"/>
              <a:gd name="connsiteX765" fmla="*/ 115320 w 1220480"/>
              <a:gd name="connsiteY765" fmla="*/ 203804 h 423855"/>
              <a:gd name="connsiteX766" fmla="*/ 108338 w 1220480"/>
              <a:gd name="connsiteY766" fmla="*/ 210261 h 423855"/>
              <a:gd name="connsiteX767" fmla="*/ 105337 w 1220480"/>
              <a:gd name="connsiteY767" fmla="*/ 209714 h 423855"/>
              <a:gd name="connsiteX768" fmla="*/ 104437 w 1220480"/>
              <a:gd name="connsiteY768" fmla="*/ 208829 h 423855"/>
              <a:gd name="connsiteX769" fmla="*/ 121647 w 1220480"/>
              <a:gd name="connsiteY769" fmla="*/ 248707 h 423855"/>
              <a:gd name="connsiteX770" fmla="*/ 118394 w 1220480"/>
              <a:gd name="connsiteY770" fmla="*/ 250485 h 423855"/>
              <a:gd name="connsiteX771" fmla="*/ 118444 w 1220480"/>
              <a:gd name="connsiteY771" fmla="*/ 250903 h 423855"/>
              <a:gd name="connsiteX772" fmla="*/ 118142 w 1220480"/>
              <a:gd name="connsiteY772" fmla="*/ 250622 h 423855"/>
              <a:gd name="connsiteX773" fmla="*/ 118394 w 1220480"/>
              <a:gd name="connsiteY773" fmla="*/ 250485 h 423855"/>
              <a:gd name="connsiteX774" fmla="*/ 115975 w 1220480"/>
              <a:gd name="connsiteY774" fmla="*/ 245029 h 423855"/>
              <a:gd name="connsiteX775" fmla="*/ 108417 w 1220480"/>
              <a:gd name="connsiteY775" fmla="*/ 241775 h 423855"/>
              <a:gd name="connsiteX776" fmla="*/ 106726 w 1220480"/>
              <a:gd name="connsiteY776" fmla="*/ 236787 h 423855"/>
              <a:gd name="connsiteX777" fmla="*/ 108986 w 1220480"/>
              <a:gd name="connsiteY777" fmla="*/ 233807 h 423855"/>
              <a:gd name="connsiteX778" fmla="*/ 117429 w 1220480"/>
              <a:gd name="connsiteY778" fmla="*/ 233555 h 423855"/>
              <a:gd name="connsiteX779" fmla="*/ 118782 w 1220480"/>
              <a:gd name="connsiteY779" fmla="*/ 237564 h 423855"/>
              <a:gd name="connsiteX780" fmla="*/ 119207 w 1220480"/>
              <a:gd name="connsiteY780" fmla="*/ 241372 h 423855"/>
              <a:gd name="connsiteX781" fmla="*/ 122144 w 1220480"/>
              <a:gd name="connsiteY781" fmla="*/ 244403 h 423855"/>
              <a:gd name="connsiteX782" fmla="*/ 121647 w 1220480"/>
              <a:gd name="connsiteY782" fmla="*/ 248707 h 423855"/>
              <a:gd name="connsiteX783" fmla="*/ 127225 w 1220480"/>
              <a:gd name="connsiteY783" fmla="*/ 97536 h 423855"/>
              <a:gd name="connsiteX784" fmla="*/ 125066 w 1220480"/>
              <a:gd name="connsiteY784" fmla="*/ 96730 h 423855"/>
              <a:gd name="connsiteX785" fmla="*/ 125037 w 1220480"/>
              <a:gd name="connsiteY785" fmla="*/ 95880 h 423855"/>
              <a:gd name="connsiteX786" fmla="*/ 127319 w 1220480"/>
              <a:gd name="connsiteY786" fmla="*/ 95103 h 423855"/>
              <a:gd name="connsiteX787" fmla="*/ 129378 w 1220480"/>
              <a:gd name="connsiteY787" fmla="*/ 96355 h 423855"/>
              <a:gd name="connsiteX788" fmla="*/ 127225 w 1220480"/>
              <a:gd name="connsiteY788" fmla="*/ 97536 h 423855"/>
              <a:gd name="connsiteX789" fmla="*/ 73047 w 1220480"/>
              <a:gd name="connsiteY789" fmla="*/ 294776 h 423855"/>
              <a:gd name="connsiteX790" fmla="*/ 73522 w 1220480"/>
              <a:gd name="connsiteY790" fmla="*/ 294733 h 423855"/>
              <a:gd name="connsiteX791" fmla="*/ 73910 w 1220480"/>
              <a:gd name="connsiteY791" fmla="*/ 294798 h 423855"/>
              <a:gd name="connsiteX792" fmla="*/ 73428 w 1220480"/>
              <a:gd name="connsiteY792" fmla="*/ 296475 h 423855"/>
              <a:gd name="connsiteX793" fmla="*/ 72680 w 1220480"/>
              <a:gd name="connsiteY793" fmla="*/ 295590 h 423855"/>
              <a:gd name="connsiteX794" fmla="*/ 73047 w 1220480"/>
              <a:gd name="connsiteY794" fmla="*/ 294776 h 423855"/>
              <a:gd name="connsiteX795" fmla="*/ 63553 w 1220480"/>
              <a:gd name="connsiteY795" fmla="*/ 296813 h 423855"/>
              <a:gd name="connsiteX796" fmla="*/ 63668 w 1220480"/>
              <a:gd name="connsiteY796" fmla="*/ 297180 h 423855"/>
              <a:gd name="connsiteX797" fmla="*/ 65546 w 1220480"/>
              <a:gd name="connsiteY797" fmla="*/ 298015 h 423855"/>
              <a:gd name="connsiteX798" fmla="*/ 64546 w 1220480"/>
              <a:gd name="connsiteY798" fmla="*/ 299059 h 423855"/>
              <a:gd name="connsiteX799" fmla="*/ 63668 w 1220480"/>
              <a:gd name="connsiteY799" fmla="*/ 297188 h 423855"/>
              <a:gd name="connsiteX800" fmla="*/ 63308 w 1220480"/>
              <a:gd name="connsiteY800" fmla="*/ 297080 h 423855"/>
              <a:gd name="connsiteX801" fmla="*/ 59522 w 1220480"/>
              <a:gd name="connsiteY801" fmla="*/ 325966 h 423855"/>
              <a:gd name="connsiteX802" fmla="*/ 63135 w 1220480"/>
              <a:gd name="connsiteY802" fmla="*/ 327276 h 423855"/>
              <a:gd name="connsiteX803" fmla="*/ 60839 w 1220480"/>
              <a:gd name="connsiteY803" fmla="*/ 328608 h 423855"/>
              <a:gd name="connsiteX804" fmla="*/ 58428 w 1220480"/>
              <a:gd name="connsiteY804" fmla="*/ 327701 h 423855"/>
              <a:gd name="connsiteX805" fmla="*/ 59522 w 1220480"/>
              <a:gd name="connsiteY805" fmla="*/ 325966 h 423855"/>
              <a:gd name="connsiteX806" fmla="*/ 75458 w 1220480"/>
              <a:gd name="connsiteY806" fmla="*/ 350203 h 423855"/>
              <a:gd name="connsiteX807" fmla="*/ 76379 w 1220480"/>
              <a:gd name="connsiteY807" fmla="*/ 349390 h 423855"/>
              <a:gd name="connsiteX808" fmla="*/ 77351 w 1220480"/>
              <a:gd name="connsiteY808" fmla="*/ 350311 h 423855"/>
              <a:gd name="connsiteX809" fmla="*/ 75458 w 1220480"/>
              <a:gd name="connsiteY809" fmla="*/ 350203 h 423855"/>
              <a:gd name="connsiteX810" fmla="*/ 76775 w 1220480"/>
              <a:gd name="connsiteY810" fmla="*/ 336893 h 423855"/>
              <a:gd name="connsiteX811" fmla="*/ 74911 w 1220480"/>
              <a:gd name="connsiteY811" fmla="*/ 340622 h 423855"/>
              <a:gd name="connsiteX812" fmla="*/ 69261 w 1220480"/>
              <a:gd name="connsiteY812" fmla="*/ 343005 h 423855"/>
              <a:gd name="connsiteX813" fmla="*/ 69383 w 1220480"/>
              <a:gd name="connsiteY813" fmla="*/ 343278 h 423855"/>
              <a:gd name="connsiteX814" fmla="*/ 69117 w 1220480"/>
              <a:gd name="connsiteY814" fmla="*/ 343278 h 423855"/>
              <a:gd name="connsiteX815" fmla="*/ 64942 w 1220480"/>
              <a:gd name="connsiteY815" fmla="*/ 349490 h 423855"/>
              <a:gd name="connsiteX816" fmla="*/ 60659 w 1220480"/>
              <a:gd name="connsiteY816" fmla="*/ 351564 h 423855"/>
              <a:gd name="connsiteX817" fmla="*/ 60673 w 1220480"/>
              <a:gd name="connsiteY817" fmla="*/ 351909 h 423855"/>
              <a:gd name="connsiteX818" fmla="*/ 60385 w 1220480"/>
              <a:gd name="connsiteY818" fmla="*/ 351902 h 423855"/>
              <a:gd name="connsiteX819" fmla="*/ 56535 w 1220480"/>
              <a:gd name="connsiteY819" fmla="*/ 357005 h 423855"/>
              <a:gd name="connsiteX820" fmla="*/ 54066 w 1220480"/>
              <a:gd name="connsiteY820" fmla="*/ 357480 h 423855"/>
              <a:gd name="connsiteX821" fmla="*/ 52936 w 1220480"/>
              <a:gd name="connsiteY821" fmla="*/ 356847 h 423855"/>
              <a:gd name="connsiteX822" fmla="*/ 52648 w 1220480"/>
              <a:gd name="connsiteY822" fmla="*/ 355882 h 423855"/>
              <a:gd name="connsiteX823" fmla="*/ 60385 w 1220480"/>
              <a:gd name="connsiteY823" fmla="*/ 351902 h 423855"/>
              <a:gd name="connsiteX824" fmla="*/ 60450 w 1220480"/>
              <a:gd name="connsiteY824" fmla="*/ 351679 h 423855"/>
              <a:gd name="connsiteX825" fmla="*/ 60666 w 1220480"/>
              <a:gd name="connsiteY825" fmla="*/ 351909 h 423855"/>
              <a:gd name="connsiteX826" fmla="*/ 60443 w 1220480"/>
              <a:gd name="connsiteY826" fmla="*/ 351679 h 423855"/>
              <a:gd name="connsiteX827" fmla="*/ 60652 w 1220480"/>
              <a:gd name="connsiteY827" fmla="*/ 351556 h 423855"/>
              <a:gd name="connsiteX828" fmla="*/ 64056 w 1220480"/>
              <a:gd name="connsiteY828" fmla="*/ 345841 h 423855"/>
              <a:gd name="connsiteX829" fmla="*/ 66389 w 1220480"/>
              <a:gd name="connsiteY829" fmla="*/ 343271 h 423855"/>
              <a:gd name="connsiteX830" fmla="*/ 66187 w 1220480"/>
              <a:gd name="connsiteY830" fmla="*/ 343271 h 423855"/>
              <a:gd name="connsiteX831" fmla="*/ 66187 w 1220480"/>
              <a:gd name="connsiteY831" fmla="*/ 342940 h 423855"/>
              <a:gd name="connsiteX832" fmla="*/ 64575 w 1220480"/>
              <a:gd name="connsiteY832" fmla="*/ 342443 h 423855"/>
              <a:gd name="connsiteX833" fmla="*/ 64294 w 1220480"/>
              <a:gd name="connsiteY833" fmla="*/ 342163 h 423855"/>
              <a:gd name="connsiteX834" fmla="*/ 66209 w 1220480"/>
              <a:gd name="connsiteY834" fmla="*/ 340363 h 423855"/>
              <a:gd name="connsiteX835" fmla="*/ 66209 w 1220480"/>
              <a:gd name="connsiteY835" fmla="*/ 340125 h 423855"/>
              <a:gd name="connsiteX836" fmla="*/ 66353 w 1220480"/>
              <a:gd name="connsiteY836" fmla="*/ 340190 h 423855"/>
              <a:gd name="connsiteX837" fmla="*/ 65215 w 1220480"/>
              <a:gd name="connsiteY837" fmla="*/ 337872 h 423855"/>
              <a:gd name="connsiteX838" fmla="*/ 63999 w 1220480"/>
              <a:gd name="connsiteY838" fmla="*/ 335540 h 423855"/>
              <a:gd name="connsiteX839" fmla="*/ 66410 w 1220480"/>
              <a:gd name="connsiteY839" fmla="*/ 334640 h 423855"/>
              <a:gd name="connsiteX840" fmla="*/ 74925 w 1220480"/>
              <a:gd name="connsiteY840" fmla="*/ 334727 h 423855"/>
              <a:gd name="connsiteX841" fmla="*/ 76271 w 1220480"/>
              <a:gd name="connsiteY841" fmla="*/ 334842 h 423855"/>
              <a:gd name="connsiteX842" fmla="*/ 76775 w 1220480"/>
              <a:gd name="connsiteY842" fmla="*/ 336893 h 423855"/>
              <a:gd name="connsiteX843" fmla="*/ 88083 w 1220480"/>
              <a:gd name="connsiteY843" fmla="*/ 312002 h 423855"/>
              <a:gd name="connsiteX844" fmla="*/ 94352 w 1220480"/>
              <a:gd name="connsiteY844" fmla="*/ 312484 h 423855"/>
              <a:gd name="connsiteX845" fmla="*/ 93086 w 1220480"/>
              <a:gd name="connsiteY845" fmla="*/ 314140 h 423855"/>
              <a:gd name="connsiteX846" fmla="*/ 87975 w 1220480"/>
              <a:gd name="connsiteY846" fmla="*/ 313686 h 423855"/>
              <a:gd name="connsiteX847" fmla="*/ 87003 w 1220480"/>
              <a:gd name="connsiteY847" fmla="*/ 312793 h 423855"/>
              <a:gd name="connsiteX848" fmla="*/ 88083 w 1220480"/>
              <a:gd name="connsiteY848" fmla="*/ 312002 h 423855"/>
              <a:gd name="connsiteX849" fmla="*/ 91524 w 1220480"/>
              <a:gd name="connsiteY849" fmla="*/ 326852 h 423855"/>
              <a:gd name="connsiteX850" fmla="*/ 91524 w 1220480"/>
              <a:gd name="connsiteY850" fmla="*/ 327672 h 423855"/>
              <a:gd name="connsiteX851" fmla="*/ 89760 w 1220480"/>
              <a:gd name="connsiteY851" fmla="*/ 327212 h 423855"/>
              <a:gd name="connsiteX852" fmla="*/ 90703 w 1220480"/>
              <a:gd name="connsiteY852" fmla="*/ 326513 h 423855"/>
              <a:gd name="connsiteX853" fmla="*/ 91524 w 1220480"/>
              <a:gd name="connsiteY853" fmla="*/ 326852 h 423855"/>
              <a:gd name="connsiteX854" fmla="*/ 91257 w 1220480"/>
              <a:gd name="connsiteY854" fmla="*/ 376916 h 423855"/>
              <a:gd name="connsiteX855" fmla="*/ 84815 w 1220480"/>
              <a:gd name="connsiteY855" fmla="*/ 377017 h 423855"/>
              <a:gd name="connsiteX856" fmla="*/ 83858 w 1220480"/>
              <a:gd name="connsiteY856" fmla="*/ 375016 h 423855"/>
              <a:gd name="connsiteX857" fmla="*/ 83505 w 1220480"/>
              <a:gd name="connsiteY857" fmla="*/ 375044 h 423855"/>
              <a:gd name="connsiteX858" fmla="*/ 83772 w 1220480"/>
              <a:gd name="connsiteY858" fmla="*/ 374756 h 423855"/>
              <a:gd name="connsiteX859" fmla="*/ 83858 w 1220480"/>
              <a:gd name="connsiteY859" fmla="*/ 375023 h 423855"/>
              <a:gd name="connsiteX860" fmla="*/ 89883 w 1220480"/>
              <a:gd name="connsiteY860" fmla="*/ 373180 h 423855"/>
              <a:gd name="connsiteX861" fmla="*/ 94561 w 1220480"/>
              <a:gd name="connsiteY861" fmla="*/ 373000 h 423855"/>
              <a:gd name="connsiteX862" fmla="*/ 91257 w 1220480"/>
              <a:gd name="connsiteY862" fmla="*/ 376916 h 423855"/>
              <a:gd name="connsiteX863" fmla="*/ 140182 w 1220480"/>
              <a:gd name="connsiteY863" fmla="*/ 29030 h 423855"/>
              <a:gd name="connsiteX864" fmla="*/ 141045 w 1220480"/>
              <a:gd name="connsiteY864" fmla="*/ 29944 h 423855"/>
              <a:gd name="connsiteX865" fmla="*/ 140110 w 1220480"/>
              <a:gd name="connsiteY865" fmla="*/ 30786 h 423855"/>
              <a:gd name="connsiteX866" fmla="*/ 139253 w 1220480"/>
              <a:gd name="connsiteY866" fmla="*/ 30333 h 423855"/>
              <a:gd name="connsiteX867" fmla="*/ 140182 w 1220480"/>
              <a:gd name="connsiteY867" fmla="*/ 29030 h 423855"/>
              <a:gd name="connsiteX868" fmla="*/ 134107 w 1220480"/>
              <a:gd name="connsiteY868" fmla="*/ 52064 h 423855"/>
              <a:gd name="connsiteX869" fmla="*/ 137641 w 1220480"/>
              <a:gd name="connsiteY869" fmla="*/ 52611 h 423855"/>
              <a:gd name="connsiteX870" fmla="*/ 136554 w 1220480"/>
              <a:gd name="connsiteY870" fmla="*/ 54130 h 423855"/>
              <a:gd name="connsiteX871" fmla="*/ 133113 w 1220480"/>
              <a:gd name="connsiteY871" fmla="*/ 52942 h 423855"/>
              <a:gd name="connsiteX872" fmla="*/ 134107 w 1220480"/>
              <a:gd name="connsiteY872" fmla="*/ 52064 h 423855"/>
              <a:gd name="connsiteX873" fmla="*/ 133423 w 1220480"/>
              <a:gd name="connsiteY873" fmla="*/ 62005 h 423855"/>
              <a:gd name="connsiteX874" fmla="*/ 134539 w 1220480"/>
              <a:gd name="connsiteY874" fmla="*/ 60954 h 423855"/>
              <a:gd name="connsiteX875" fmla="*/ 135395 w 1220480"/>
              <a:gd name="connsiteY875" fmla="*/ 62890 h 423855"/>
              <a:gd name="connsiteX876" fmla="*/ 135712 w 1220480"/>
              <a:gd name="connsiteY876" fmla="*/ 62984 h 423855"/>
              <a:gd name="connsiteX877" fmla="*/ 135834 w 1220480"/>
              <a:gd name="connsiteY877" fmla="*/ 63250 h 423855"/>
              <a:gd name="connsiteX878" fmla="*/ 137648 w 1220480"/>
              <a:gd name="connsiteY878" fmla="*/ 65050 h 423855"/>
              <a:gd name="connsiteX879" fmla="*/ 136719 w 1220480"/>
              <a:gd name="connsiteY879" fmla="*/ 65172 h 423855"/>
              <a:gd name="connsiteX880" fmla="*/ 135834 w 1220480"/>
              <a:gd name="connsiteY880" fmla="*/ 63250 h 423855"/>
              <a:gd name="connsiteX881" fmla="*/ 135489 w 1220480"/>
              <a:gd name="connsiteY881" fmla="*/ 63214 h 423855"/>
              <a:gd name="connsiteX882" fmla="*/ 135395 w 1220480"/>
              <a:gd name="connsiteY882" fmla="*/ 62890 h 423855"/>
              <a:gd name="connsiteX883" fmla="*/ 133423 w 1220480"/>
              <a:gd name="connsiteY883" fmla="*/ 62005 h 423855"/>
              <a:gd name="connsiteX884" fmla="*/ 131551 w 1220480"/>
              <a:gd name="connsiteY884" fmla="*/ 262614 h 423855"/>
              <a:gd name="connsiteX885" fmla="*/ 134157 w 1220480"/>
              <a:gd name="connsiteY885" fmla="*/ 262297 h 423855"/>
              <a:gd name="connsiteX886" fmla="*/ 136755 w 1220480"/>
              <a:gd name="connsiteY886" fmla="*/ 262715 h 423855"/>
              <a:gd name="connsiteX887" fmla="*/ 137295 w 1220480"/>
              <a:gd name="connsiteY887" fmla="*/ 263068 h 423855"/>
              <a:gd name="connsiteX888" fmla="*/ 137799 w 1220480"/>
              <a:gd name="connsiteY888" fmla="*/ 263557 h 423855"/>
              <a:gd name="connsiteX889" fmla="*/ 136971 w 1220480"/>
              <a:gd name="connsiteY889" fmla="*/ 264435 h 423855"/>
              <a:gd name="connsiteX890" fmla="*/ 136093 w 1220480"/>
              <a:gd name="connsiteY890" fmla="*/ 265018 h 423855"/>
              <a:gd name="connsiteX891" fmla="*/ 132055 w 1220480"/>
              <a:gd name="connsiteY891" fmla="*/ 265004 h 423855"/>
              <a:gd name="connsiteX892" fmla="*/ 130522 w 1220480"/>
              <a:gd name="connsiteY892" fmla="*/ 263464 h 423855"/>
              <a:gd name="connsiteX893" fmla="*/ 131551 w 1220480"/>
              <a:gd name="connsiteY893" fmla="*/ 262614 h 423855"/>
              <a:gd name="connsiteX894" fmla="*/ 113369 w 1220480"/>
              <a:gd name="connsiteY894" fmla="*/ 355774 h 423855"/>
              <a:gd name="connsiteX895" fmla="*/ 115190 w 1220480"/>
              <a:gd name="connsiteY895" fmla="*/ 354896 h 423855"/>
              <a:gd name="connsiteX896" fmla="*/ 115291 w 1220480"/>
              <a:gd name="connsiteY896" fmla="*/ 354565 h 423855"/>
              <a:gd name="connsiteX897" fmla="*/ 115565 w 1220480"/>
              <a:gd name="connsiteY897" fmla="*/ 354558 h 423855"/>
              <a:gd name="connsiteX898" fmla="*/ 117551 w 1220480"/>
              <a:gd name="connsiteY898" fmla="*/ 351931 h 423855"/>
              <a:gd name="connsiteX899" fmla="*/ 118977 w 1220480"/>
              <a:gd name="connsiteY899" fmla="*/ 351988 h 423855"/>
              <a:gd name="connsiteX900" fmla="*/ 120344 w 1220480"/>
              <a:gd name="connsiteY900" fmla="*/ 353601 h 423855"/>
              <a:gd name="connsiteX901" fmla="*/ 119387 w 1220480"/>
              <a:gd name="connsiteY901" fmla="*/ 354443 h 423855"/>
              <a:gd name="connsiteX902" fmla="*/ 115565 w 1220480"/>
              <a:gd name="connsiteY902" fmla="*/ 354565 h 423855"/>
              <a:gd name="connsiteX903" fmla="*/ 115522 w 1220480"/>
              <a:gd name="connsiteY903" fmla="*/ 354796 h 423855"/>
              <a:gd name="connsiteX904" fmla="*/ 115291 w 1220480"/>
              <a:gd name="connsiteY904" fmla="*/ 354572 h 423855"/>
              <a:gd name="connsiteX905" fmla="*/ 115522 w 1220480"/>
              <a:gd name="connsiteY905" fmla="*/ 354796 h 423855"/>
              <a:gd name="connsiteX906" fmla="*/ 115190 w 1220480"/>
              <a:gd name="connsiteY906" fmla="*/ 354903 h 423855"/>
              <a:gd name="connsiteX907" fmla="*/ 114341 w 1220480"/>
              <a:gd name="connsiteY907" fmla="*/ 356833 h 423855"/>
              <a:gd name="connsiteX908" fmla="*/ 113369 w 1220480"/>
              <a:gd name="connsiteY908" fmla="*/ 355774 h 423855"/>
              <a:gd name="connsiteX909" fmla="*/ 113614 w 1220480"/>
              <a:gd name="connsiteY909" fmla="*/ 360525 h 423855"/>
              <a:gd name="connsiteX910" fmla="*/ 114715 w 1220480"/>
              <a:gd name="connsiteY910" fmla="*/ 362267 h 423855"/>
              <a:gd name="connsiteX911" fmla="*/ 111181 w 1220480"/>
              <a:gd name="connsiteY911" fmla="*/ 362915 h 423855"/>
              <a:gd name="connsiteX912" fmla="*/ 110253 w 1220480"/>
              <a:gd name="connsiteY912" fmla="*/ 361979 h 423855"/>
              <a:gd name="connsiteX913" fmla="*/ 113614 w 1220480"/>
              <a:gd name="connsiteY913" fmla="*/ 360525 h 423855"/>
              <a:gd name="connsiteX914" fmla="*/ 112542 w 1220480"/>
              <a:gd name="connsiteY914" fmla="*/ 394962 h 423855"/>
              <a:gd name="connsiteX915" fmla="*/ 112628 w 1220480"/>
              <a:gd name="connsiteY915" fmla="*/ 395200 h 423855"/>
              <a:gd name="connsiteX916" fmla="*/ 112412 w 1220480"/>
              <a:gd name="connsiteY916" fmla="*/ 395005 h 423855"/>
              <a:gd name="connsiteX917" fmla="*/ 112542 w 1220480"/>
              <a:gd name="connsiteY917" fmla="*/ 394962 h 423855"/>
              <a:gd name="connsiteX918" fmla="*/ 108612 w 1220480"/>
              <a:gd name="connsiteY918" fmla="*/ 392443 h 423855"/>
              <a:gd name="connsiteX919" fmla="*/ 103703 w 1220480"/>
              <a:gd name="connsiteY919" fmla="*/ 394840 h 423855"/>
              <a:gd name="connsiteX920" fmla="*/ 102407 w 1220480"/>
              <a:gd name="connsiteY920" fmla="*/ 394530 h 423855"/>
              <a:gd name="connsiteX921" fmla="*/ 101622 w 1220480"/>
              <a:gd name="connsiteY921" fmla="*/ 393681 h 423855"/>
              <a:gd name="connsiteX922" fmla="*/ 111556 w 1220480"/>
              <a:gd name="connsiteY922" fmla="*/ 384244 h 423855"/>
              <a:gd name="connsiteX923" fmla="*/ 117335 w 1220480"/>
              <a:gd name="connsiteY923" fmla="*/ 384452 h 423855"/>
              <a:gd name="connsiteX924" fmla="*/ 118286 w 1220480"/>
              <a:gd name="connsiteY924" fmla="*/ 386849 h 423855"/>
              <a:gd name="connsiteX925" fmla="*/ 112542 w 1220480"/>
              <a:gd name="connsiteY925" fmla="*/ 394962 h 423855"/>
              <a:gd name="connsiteX926" fmla="*/ 120366 w 1220480"/>
              <a:gd name="connsiteY926" fmla="*/ 408567 h 423855"/>
              <a:gd name="connsiteX927" fmla="*/ 118703 w 1220480"/>
              <a:gd name="connsiteY927" fmla="*/ 408034 h 423855"/>
              <a:gd name="connsiteX928" fmla="*/ 119596 w 1220480"/>
              <a:gd name="connsiteY928" fmla="*/ 407257 h 423855"/>
              <a:gd name="connsiteX929" fmla="*/ 120431 w 1220480"/>
              <a:gd name="connsiteY929" fmla="*/ 407674 h 423855"/>
              <a:gd name="connsiteX930" fmla="*/ 120366 w 1220480"/>
              <a:gd name="connsiteY930" fmla="*/ 408567 h 423855"/>
              <a:gd name="connsiteX931" fmla="*/ 122280 w 1220480"/>
              <a:gd name="connsiteY931" fmla="*/ 379853 h 423855"/>
              <a:gd name="connsiteX932" fmla="*/ 121402 w 1220480"/>
              <a:gd name="connsiteY932" fmla="*/ 378003 h 423855"/>
              <a:gd name="connsiteX933" fmla="*/ 121042 w 1220480"/>
              <a:gd name="connsiteY933" fmla="*/ 377895 h 423855"/>
              <a:gd name="connsiteX934" fmla="*/ 120942 w 1220480"/>
              <a:gd name="connsiteY934" fmla="*/ 377794 h 423855"/>
              <a:gd name="connsiteX935" fmla="*/ 115011 w 1220480"/>
              <a:gd name="connsiteY935" fmla="*/ 380292 h 423855"/>
              <a:gd name="connsiteX936" fmla="*/ 112974 w 1220480"/>
              <a:gd name="connsiteY936" fmla="*/ 378874 h 423855"/>
              <a:gd name="connsiteX937" fmla="*/ 113362 w 1220480"/>
              <a:gd name="connsiteY937" fmla="*/ 376268 h 423855"/>
              <a:gd name="connsiteX938" fmla="*/ 120942 w 1220480"/>
              <a:gd name="connsiteY938" fmla="*/ 377794 h 423855"/>
              <a:gd name="connsiteX939" fmla="*/ 121287 w 1220480"/>
              <a:gd name="connsiteY939" fmla="*/ 377636 h 423855"/>
              <a:gd name="connsiteX940" fmla="*/ 121402 w 1220480"/>
              <a:gd name="connsiteY940" fmla="*/ 377996 h 423855"/>
              <a:gd name="connsiteX941" fmla="*/ 123274 w 1220480"/>
              <a:gd name="connsiteY941" fmla="*/ 378816 h 423855"/>
              <a:gd name="connsiteX942" fmla="*/ 122280 w 1220480"/>
              <a:gd name="connsiteY942" fmla="*/ 379853 h 423855"/>
              <a:gd name="connsiteX943" fmla="*/ 125930 w 1220480"/>
              <a:gd name="connsiteY943" fmla="*/ 405795 h 423855"/>
              <a:gd name="connsiteX944" fmla="*/ 124253 w 1220480"/>
              <a:gd name="connsiteY944" fmla="*/ 404730 h 423855"/>
              <a:gd name="connsiteX945" fmla="*/ 125541 w 1220480"/>
              <a:gd name="connsiteY945" fmla="*/ 401304 h 423855"/>
              <a:gd name="connsiteX946" fmla="*/ 126830 w 1220480"/>
              <a:gd name="connsiteY946" fmla="*/ 403492 h 423855"/>
              <a:gd name="connsiteX947" fmla="*/ 125930 w 1220480"/>
              <a:gd name="connsiteY947" fmla="*/ 405795 h 423855"/>
              <a:gd name="connsiteX948" fmla="*/ 140563 w 1220480"/>
              <a:gd name="connsiteY948" fmla="*/ 396178 h 423855"/>
              <a:gd name="connsiteX949" fmla="*/ 136518 w 1220480"/>
              <a:gd name="connsiteY949" fmla="*/ 407271 h 423855"/>
              <a:gd name="connsiteX950" fmla="*/ 133300 w 1220480"/>
              <a:gd name="connsiteY950" fmla="*/ 408272 h 423855"/>
              <a:gd name="connsiteX951" fmla="*/ 132905 w 1220480"/>
              <a:gd name="connsiteY951" fmla="*/ 405716 h 423855"/>
              <a:gd name="connsiteX952" fmla="*/ 136892 w 1220480"/>
              <a:gd name="connsiteY952" fmla="*/ 395790 h 423855"/>
              <a:gd name="connsiteX953" fmla="*/ 139426 w 1220480"/>
              <a:gd name="connsiteY953" fmla="*/ 395293 h 423855"/>
              <a:gd name="connsiteX954" fmla="*/ 140563 w 1220480"/>
              <a:gd name="connsiteY954" fmla="*/ 396178 h 423855"/>
              <a:gd name="connsiteX955" fmla="*/ 141938 w 1220480"/>
              <a:gd name="connsiteY955" fmla="*/ 341968 h 423855"/>
              <a:gd name="connsiteX956" fmla="*/ 138476 w 1220480"/>
              <a:gd name="connsiteY956" fmla="*/ 341759 h 423855"/>
              <a:gd name="connsiteX957" fmla="*/ 132991 w 1220480"/>
              <a:gd name="connsiteY957" fmla="*/ 349908 h 423855"/>
              <a:gd name="connsiteX958" fmla="*/ 127988 w 1220480"/>
              <a:gd name="connsiteY958" fmla="*/ 351016 h 423855"/>
              <a:gd name="connsiteX959" fmla="*/ 122935 w 1220480"/>
              <a:gd name="connsiteY959" fmla="*/ 348691 h 423855"/>
              <a:gd name="connsiteX960" fmla="*/ 118473 w 1220480"/>
              <a:gd name="connsiteY960" fmla="*/ 342047 h 423855"/>
              <a:gd name="connsiteX961" fmla="*/ 124778 w 1220480"/>
              <a:gd name="connsiteY961" fmla="*/ 340269 h 423855"/>
              <a:gd name="connsiteX962" fmla="*/ 130544 w 1220480"/>
              <a:gd name="connsiteY962" fmla="*/ 335533 h 423855"/>
              <a:gd name="connsiteX963" fmla="*/ 137159 w 1220480"/>
              <a:gd name="connsiteY963" fmla="*/ 333992 h 423855"/>
              <a:gd name="connsiteX964" fmla="*/ 141355 w 1220480"/>
              <a:gd name="connsiteY964" fmla="*/ 334576 h 423855"/>
              <a:gd name="connsiteX965" fmla="*/ 144313 w 1220480"/>
              <a:gd name="connsiteY965" fmla="*/ 340097 h 423855"/>
              <a:gd name="connsiteX966" fmla="*/ 141938 w 1220480"/>
              <a:gd name="connsiteY966" fmla="*/ 341968 h 423855"/>
              <a:gd name="connsiteX967" fmla="*/ 145623 w 1220480"/>
              <a:gd name="connsiteY967" fmla="*/ 403218 h 423855"/>
              <a:gd name="connsiteX968" fmla="*/ 144896 w 1220480"/>
              <a:gd name="connsiteY968" fmla="*/ 402369 h 423855"/>
              <a:gd name="connsiteX969" fmla="*/ 145271 w 1220480"/>
              <a:gd name="connsiteY969" fmla="*/ 401628 h 423855"/>
              <a:gd name="connsiteX970" fmla="*/ 146127 w 1220480"/>
              <a:gd name="connsiteY970" fmla="*/ 401649 h 423855"/>
              <a:gd name="connsiteX971" fmla="*/ 145623 w 1220480"/>
              <a:gd name="connsiteY971" fmla="*/ 403218 h 423855"/>
              <a:gd name="connsiteX972" fmla="*/ 154102 w 1220480"/>
              <a:gd name="connsiteY972" fmla="*/ 395387 h 423855"/>
              <a:gd name="connsiteX973" fmla="*/ 150712 w 1220480"/>
              <a:gd name="connsiteY973" fmla="*/ 396949 h 423855"/>
              <a:gd name="connsiteX974" fmla="*/ 147308 w 1220480"/>
              <a:gd name="connsiteY974" fmla="*/ 395113 h 423855"/>
              <a:gd name="connsiteX975" fmla="*/ 147286 w 1220480"/>
              <a:gd name="connsiteY975" fmla="*/ 395214 h 423855"/>
              <a:gd name="connsiteX976" fmla="*/ 146919 w 1220480"/>
              <a:gd name="connsiteY976" fmla="*/ 395329 h 423855"/>
              <a:gd name="connsiteX977" fmla="*/ 146062 w 1220480"/>
              <a:gd name="connsiteY977" fmla="*/ 397201 h 423855"/>
              <a:gd name="connsiteX978" fmla="*/ 145069 w 1220480"/>
              <a:gd name="connsiteY978" fmla="*/ 396193 h 423855"/>
              <a:gd name="connsiteX979" fmla="*/ 146034 w 1220480"/>
              <a:gd name="connsiteY979" fmla="*/ 395610 h 423855"/>
              <a:gd name="connsiteX980" fmla="*/ 146919 w 1220480"/>
              <a:gd name="connsiteY980" fmla="*/ 395329 h 423855"/>
              <a:gd name="connsiteX981" fmla="*/ 147027 w 1220480"/>
              <a:gd name="connsiteY981" fmla="*/ 394969 h 423855"/>
              <a:gd name="connsiteX982" fmla="*/ 147300 w 1220480"/>
              <a:gd name="connsiteY982" fmla="*/ 395120 h 423855"/>
              <a:gd name="connsiteX983" fmla="*/ 149165 w 1220480"/>
              <a:gd name="connsiteY983" fmla="*/ 392392 h 423855"/>
              <a:gd name="connsiteX984" fmla="*/ 152519 w 1220480"/>
              <a:gd name="connsiteY984" fmla="*/ 392198 h 423855"/>
              <a:gd name="connsiteX985" fmla="*/ 155067 w 1220480"/>
              <a:gd name="connsiteY985" fmla="*/ 393148 h 423855"/>
              <a:gd name="connsiteX986" fmla="*/ 154102 w 1220480"/>
              <a:gd name="connsiteY986" fmla="*/ 395387 h 423855"/>
              <a:gd name="connsiteX987" fmla="*/ 157154 w 1220480"/>
              <a:gd name="connsiteY987" fmla="*/ 97154 h 423855"/>
              <a:gd name="connsiteX988" fmla="*/ 156204 w 1220480"/>
              <a:gd name="connsiteY988" fmla="*/ 96255 h 423855"/>
              <a:gd name="connsiteX989" fmla="*/ 157270 w 1220480"/>
              <a:gd name="connsiteY989" fmla="*/ 95405 h 423855"/>
              <a:gd name="connsiteX990" fmla="*/ 158212 w 1220480"/>
              <a:gd name="connsiteY990" fmla="*/ 96391 h 423855"/>
              <a:gd name="connsiteX991" fmla="*/ 157154 w 1220480"/>
              <a:gd name="connsiteY991" fmla="*/ 97154 h 423855"/>
              <a:gd name="connsiteX992" fmla="*/ 156471 w 1220480"/>
              <a:gd name="connsiteY992" fmla="*/ 70535 h 423855"/>
              <a:gd name="connsiteX993" fmla="*/ 156802 w 1220480"/>
              <a:gd name="connsiteY993" fmla="*/ 69786 h 423855"/>
              <a:gd name="connsiteX994" fmla="*/ 157680 w 1220480"/>
              <a:gd name="connsiteY994" fmla="*/ 69786 h 423855"/>
              <a:gd name="connsiteX995" fmla="*/ 157205 w 1220480"/>
              <a:gd name="connsiteY995" fmla="*/ 71428 h 423855"/>
              <a:gd name="connsiteX996" fmla="*/ 156471 w 1220480"/>
              <a:gd name="connsiteY996" fmla="*/ 70535 h 423855"/>
              <a:gd name="connsiteX997" fmla="*/ 151338 w 1220480"/>
              <a:gd name="connsiteY997" fmla="*/ 42454 h 423855"/>
              <a:gd name="connsiteX998" fmla="*/ 149179 w 1220480"/>
              <a:gd name="connsiteY998" fmla="*/ 40583 h 423855"/>
              <a:gd name="connsiteX999" fmla="*/ 147711 w 1220480"/>
              <a:gd name="connsiteY999" fmla="*/ 38272 h 423855"/>
              <a:gd name="connsiteX1000" fmla="*/ 148855 w 1220480"/>
              <a:gd name="connsiteY1000" fmla="*/ 37545 h 423855"/>
              <a:gd name="connsiteX1001" fmla="*/ 158472 w 1220480"/>
              <a:gd name="connsiteY1001" fmla="*/ 37279 h 423855"/>
              <a:gd name="connsiteX1002" fmla="*/ 158558 w 1220480"/>
              <a:gd name="connsiteY1002" fmla="*/ 37013 h 423855"/>
              <a:gd name="connsiteX1003" fmla="*/ 158947 w 1220480"/>
              <a:gd name="connsiteY1003" fmla="*/ 36883 h 423855"/>
              <a:gd name="connsiteX1004" fmla="*/ 159760 w 1220480"/>
              <a:gd name="connsiteY1004" fmla="*/ 35069 h 423855"/>
              <a:gd name="connsiteX1005" fmla="*/ 160761 w 1220480"/>
              <a:gd name="connsiteY1005" fmla="*/ 35990 h 423855"/>
              <a:gd name="connsiteX1006" fmla="*/ 158947 w 1220480"/>
              <a:gd name="connsiteY1006" fmla="*/ 36883 h 423855"/>
              <a:gd name="connsiteX1007" fmla="*/ 158831 w 1220480"/>
              <a:gd name="connsiteY1007" fmla="*/ 37272 h 423855"/>
              <a:gd name="connsiteX1008" fmla="*/ 158472 w 1220480"/>
              <a:gd name="connsiteY1008" fmla="*/ 37279 h 423855"/>
              <a:gd name="connsiteX1009" fmla="*/ 151338 w 1220480"/>
              <a:gd name="connsiteY1009" fmla="*/ 42454 h 423855"/>
              <a:gd name="connsiteX1010" fmla="*/ 160566 w 1220480"/>
              <a:gd name="connsiteY1010" fmla="*/ 56527 h 423855"/>
              <a:gd name="connsiteX1011" fmla="*/ 160134 w 1220480"/>
              <a:gd name="connsiteY1011" fmla="*/ 56808 h 423855"/>
              <a:gd name="connsiteX1012" fmla="*/ 160242 w 1220480"/>
              <a:gd name="connsiteY1012" fmla="*/ 55030 h 423855"/>
              <a:gd name="connsiteX1013" fmla="*/ 160638 w 1220480"/>
              <a:gd name="connsiteY1013" fmla="*/ 55354 h 423855"/>
              <a:gd name="connsiteX1014" fmla="*/ 161128 w 1220480"/>
              <a:gd name="connsiteY1014" fmla="*/ 55966 h 423855"/>
              <a:gd name="connsiteX1015" fmla="*/ 160566 w 1220480"/>
              <a:gd name="connsiteY1015" fmla="*/ 56527 h 423855"/>
              <a:gd name="connsiteX1016" fmla="*/ 162337 w 1220480"/>
              <a:gd name="connsiteY1016" fmla="*/ 45427 h 423855"/>
              <a:gd name="connsiteX1017" fmla="*/ 160717 w 1220480"/>
              <a:gd name="connsiteY1017" fmla="*/ 44923 h 423855"/>
              <a:gd name="connsiteX1018" fmla="*/ 159127 w 1220480"/>
              <a:gd name="connsiteY1018" fmla="*/ 44261 h 423855"/>
              <a:gd name="connsiteX1019" fmla="*/ 159127 w 1220480"/>
              <a:gd name="connsiteY1019" fmla="*/ 44261 h 423855"/>
              <a:gd name="connsiteX1020" fmla="*/ 159127 w 1220480"/>
              <a:gd name="connsiteY1020" fmla="*/ 44261 h 423855"/>
              <a:gd name="connsiteX1021" fmla="*/ 159594 w 1220480"/>
              <a:gd name="connsiteY1021" fmla="*/ 43793 h 423855"/>
              <a:gd name="connsiteX1022" fmla="*/ 160106 w 1220480"/>
              <a:gd name="connsiteY1022" fmla="*/ 43441 h 423855"/>
              <a:gd name="connsiteX1023" fmla="*/ 163496 w 1220480"/>
              <a:gd name="connsiteY1023" fmla="*/ 44074 h 423855"/>
              <a:gd name="connsiteX1024" fmla="*/ 162337 w 1220480"/>
              <a:gd name="connsiteY1024" fmla="*/ 45427 h 423855"/>
              <a:gd name="connsiteX1025" fmla="*/ 168901 w 1220480"/>
              <a:gd name="connsiteY1025" fmla="*/ 381235 h 423855"/>
              <a:gd name="connsiteX1026" fmla="*/ 169830 w 1220480"/>
              <a:gd name="connsiteY1026" fmla="*/ 382185 h 423855"/>
              <a:gd name="connsiteX1027" fmla="*/ 168801 w 1220480"/>
              <a:gd name="connsiteY1027" fmla="*/ 383042 h 423855"/>
              <a:gd name="connsiteX1028" fmla="*/ 168901 w 1220480"/>
              <a:gd name="connsiteY1028" fmla="*/ 381235 h 423855"/>
              <a:gd name="connsiteX1029" fmla="*/ 172299 w 1220480"/>
              <a:gd name="connsiteY1029" fmla="*/ 393990 h 423855"/>
              <a:gd name="connsiteX1030" fmla="*/ 170535 w 1220480"/>
              <a:gd name="connsiteY1030" fmla="*/ 394804 h 423855"/>
              <a:gd name="connsiteX1031" fmla="*/ 170406 w 1220480"/>
              <a:gd name="connsiteY1031" fmla="*/ 395235 h 423855"/>
              <a:gd name="connsiteX1032" fmla="*/ 169952 w 1220480"/>
              <a:gd name="connsiteY1032" fmla="*/ 395279 h 423855"/>
              <a:gd name="connsiteX1033" fmla="*/ 169168 w 1220480"/>
              <a:gd name="connsiteY1033" fmla="*/ 397085 h 423855"/>
              <a:gd name="connsiteX1034" fmla="*/ 168268 w 1220480"/>
              <a:gd name="connsiteY1034" fmla="*/ 396992 h 423855"/>
              <a:gd name="connsiteX1035" fmla="*/ 169959 w 1220480"/>
              <a:gd name="connsiteY1035" fmla="*/ 395279 h 423855"/>
              <a:gd name="connsiteX1036" fmla="*/ 170111 w 1220480"/>
              <a:gd name="connsiteY1036" fmla="*/ 394940 h 423855"/>
              <a:gd name="connsiteX1037" fmla="*/ 170550 w 1220480"/>
              <a:gd name="connsiteY1037" fmla="*/ 394804 h 423855"/>
              <a:gd name="connsiteX1038" fmla="*/ 171349 w 1220480"/>
              <a:gd name="connsiteY1038" fmla="*/ 393047 h 423855"/>
              <a:gd name="connsiteX1039" fmla="*/ 172299 w 1220480"/>
              <a:gd name="connsiteY1039" fmla="*/ 393990 h 423855"/>
              <a:gd name="connsiteX1040" fmla="*/ 194713 w 1220480"/>
              <a:gd name="connsiteY1040" fmla="*/ 25143 h 423855"/>
              <a:gd name="connsiteX1041" fmla="*/ 193914 w 1220480"/>
              <a:gd name="connsiteY1041" fmla="*/ 24243 h 423855"/>
              <a:gd name="connsiteX1042" fmla="*/ 194317 w 1220480"/>
              <a:gd name="connsiteY1042" fmla="*/ 23444 h 423855"/>
              <a:gd name="connsiteX1043" fmla="*/ 195246 w 1220480"/>
              <a:gd name="connsiteY1043" fmla="*/ 23465 h 423855"/>
              <a:gd name="connsiteX1044" fmla="*/ 194713 w 1220480"/>
              <a:gd name="connsiteY1044" fmla="*/ 25143 h 423855"/>
              <a:gd name="connsiteX1045" fmla="*/ 198291 w 1220480"/>
              <a:gd name="connsiteY1045" fmla="*/ 414311 h 423855"/>
              <a:gd name="connsiteX1046" fmla="*/ 196664 w 1220480"/>
              <a:gd name="connsiteY1046" fmla="*/ 413800 h 423855"/>
              <a:gd name="connsiteX1047" fmla="*/ 197542 w 1220480"/>
              <a:gd name="connsiteY1047" fmla="*/ 413066 h 423855"/>
              <a:gd name="connsiteX1048" fmla="*/ 198355 w 1220480"/>
              <a:gd name="connsiteY1048" fmla="*/ 413454 h 423855"/>
              <a:gd name="connsiteX1049" fmla="*/ 198291 w 1220480"/>
              <a:gd name="connsiteY1049" fmla="*/ 414311 h 423855"/>
              <a:gd name="connsiteX1050" fmla="*/ 198283 w 1220480"/>
              <a:gd name="connsiteY1050" fmla="*/ 36185 h 423855"/>
              <a:gd name="connsiteX1051" fmla="*/ 196606 w 1220480"/>
              <a:gd name="connsiteY1051" fmla="*/ 35652 h 423855"/>
              <a:gd name="connsiteX1052" fmla="*/ 197513 w 1220480"/>
              <a:gd name="connsiteY1052" fmla="*/ 34918 h 423855"/>
              <a:gd name="connsiteX1053" fmla="*/ 198370 w 1220480"/>
              <a:gd name="connsiteY1053" fmla="*/ 35328 h 423855"/>
              <a:gd name="connsiteX1054" fmla="*/ 198283 w 1220480"/>
              <a:gd name="connsiteY1054" fmla="*/ 36185 h 423855"/>
              <a:gd name="connsiteX1055" fmla="*/ 203379 w 1220480"/>
              <a:gd name="connsiteY1055" fmla="*/ 100170 h 423855"/>
              <a:gd name="connsiteX1056" fmla="*/ 202580 w 1220480"/>
              <a:gd name="connsiteY1056" fmla="*/ 99321 h 423855"/>
              <a:gd name="connsiteX1057" fmla="*/ 202998 w 1220480"/>
              <a:gd name="connsiteY1057" fmla="*/ 98565 h 423855"/>
              <a:gd name="connsiteX1058" fmla="*/ 203934 w 1220480"/>
              <a:gd name="connsiteY1058" fmla="*/ 98637 h 423855"/>
              <a:gd name="connsiteX1059" fmla="*/ 203379 w 1220480"/>
              <a:gd name="connsiteY1059" fmla="*/ 100170 h 423855"/>
              <a:gd name="connsiteX1060" fmla="*/ 205949 w 1220480"/>
              <a:gd name="connsiteY1060" fmla="*/ 35083 h 423855"/>
              <a:gd name="connsiteX1061" fmla="*/ 206806 w 1220480"/>
              <a:gd name="connsiteY1061" fmla="*/ 35134 h 423855"/>
              <a:gd name="connsiteX1062" fmla="*/ 206309 w 1220480"/>
              <a:gd name="connsiteY1062" fmla="*/ 36811 h 423855"/>
              <a:gd name="connsiteX1063" fmla="*/ 205582 w 1220480"/>
              <a:gd name="connsiteY1063" fmla="*/ 35897 h 423855"/>
              <a:gd name="connsiteX1064" fmla="*/ 205949 w 1220480"/>
              <a:gd name="connsiteY1064" fmla="*/ 35083 h 423855"/>
              <a:gd name="connsiteX1065" fmla="*/ 224073 w 1220480"/>
              <a:gd name="connsiteY1065" fmla="*/ 394264 h 423855"/>
              <a:gd name="connsiteX1066" fmla="*/ 222792 w 1220480"/>
              <a:gd name="connsiteY1066" fmla="*/ 393414 h 423855"/>
              <a:gd name="connsiteX1067" fmla="*/ 223699 w 1220480"/>
              <a:gd name="connsiteY1067" fmla="*/ 392702 h 423855"/>
              <a:gd name="connsiteX1068" fmla="*/ 224520 w 1220480"/>
              <a:gd name="connsiteY1068" fmla="*/ 393508 h 423855"/>
              <a:gd name="connsiteX1069" fmla="*/ 224073 w 1220480"/>
              <a:gd name="connsiteY1069" fmla="*/ 394264 h 423855"/>
              <a:gd name="connsiteX1070" fmla="*/ 222036 w 1220480"/>
              <a:gd name="connsiteY1070" fmla="*/ 83132 h 423855"/>
              <a:gd name="connsiteX1071" fmla="*/ 219330 w 1220480"/>
              <a:gd name="connsiteY1071" fmla="*/ 83182 h 423855"/>
              <a:gd name="connsiteX1072" fmla="*/ 219481 w 1220480"/>
              <a:gd name="connsiteY1072" fmla="*/ 83456 h 423855"/>
              <a:gd name="connsiteX1073" fmla="*/ 219193 w 1220480"/>
              <a:gd name="connsiteY1073" fmla="*/ 83434 h 423855"/>
              <a:gd name="connsiteX1074" fmla="*/ 219208 w 1220480"/>
              <a:gd name="connsiteY1074" fmla="*/ 86198 h 423855"/>
              <a:gd name="connsiteX1075" fmla="*/ 219438 w 1220480"/>
              <a:gd name="connsiteY1075" fmla="*/ 86083 h 423855"/>
              <a:gd name="connsiteX1076" fmla="*/ 219496 w 1220480"/>
              <a:gd name="connsiteY1076" fmla="*/ 86314 h 423855"/>
              <a:gd name="connsiteX1077" fmla="*/ 221929 w 1220480"/>
              <a:gd name="connsiteY1077" fmla="*/ 86314 h 423855"/>
              <a:gd name="connsiteX1078" fmla="*/ 224225 w 1220480"/>
              <a:gd name="connsiteY1078" fmla="*/ 87357 h 423855"/>
              <a:gd name="connsiteX1079" fmla="*/ 221504 w 1220480"/>
              <a:gd name="connsiteY1079" fmla="*/ 89006 h 423855"/>
              <a:gd name="connsiteX1080" fmla="*/ 219488 w 1220480"/>
              <a:gd name="connsiteY1080" fmla="*/ 86314 h 423855"/>
              <a:gd name="connsiteX1081" fmla="*/ 219200 w 1220480"/>
              <a:gd name="connsiteY1081" fmla="*/ 86328 h 423855"/>
              <a:gd name="connsiteX1082" fmla="*/ 219200 w 1220480"/>
              <a:gd name="connsiteY1082" fmla="*/ 86198 h 423855"/>
              <a:gd name="connsiteX1083" fmla="*/ 217149 w 1220480"/>
              <a:gd name="connsiteY1083" fmla="*/ 87444 h 423855"/>
              <a:gd name="connsiteX1084" fmla="*/ 212967 w 1220480"/>
              <a:gd name="connsiteY1084" fmla="*/ 90237 h 423855"/>
              <a:gd name="connsiteX1085" fmla="*/ 206345 w 1220480"/>
              <a:gd name="connsiteY1085" fmla="*/ 88473 h 423855"/>
              <a:gd name="connsiteX1086" fmla="*/ 206295 w 1220480"/>
              <a:gd name="connsiteY1086" fmla="*/ 86393 h 423855"/>
              <a:gd name="connsiteX1087" fmla="*/ 211751 w 1220480"/>
              <a:gd name="connsiteY1087" fmla="*/ 85435 h 423855"/>
              <a:gd name="connsiteX1088" fmla="*/ 219193 w 1220480"/>
              <a:gd name="connsiteY1088" fmla="*/ 83442 h 423855"/>
              <a:gd name="connsiteX1089" fmla="*/ 219193 w 1220480"/>
              <a:gd name="connsiteY1089" fmla="*/ 83190 h 423855"/>
              <a:gd name="connsiteX1090" fmla="*/ 219337 w 1220480"/>
              <a:gd name="connsiteY1090" fmla="*/ 83197 h 423855"/>
              <a:gd name="connsiteX1091" fmla="*/ 217365 w 1220480"/>
              <a:gd name="connsiteY1091" fmla="*/ 79900 h 423855"/>
              <a:gd name="connsiteX1092" fmla="*/ 217199 w 1220480"/>
              <a:gd name="connsiteY1092" fmla="*/ 75977 h 423855"/>
              <a:gd name="connsiteX1093" fmla="*/ 222022 w 1220480"/>
              <a:gd name="connsiteY1093" fmla="*/ 76128 h 423855"/>
              <a:gd name="connsiteX1094" fmla="*/ 223994 w 1220480"/>
              <a:gd name="connsiteY1094" fmla="*/ 78201 h 423855"/>
              <a:gd name="connsiteX1095" fmla="*/ 222036 w 1220480"/>
              <a:gd name="connsiteY1095" fmla="*/ 83132 h 423855"/>
              <a:gd name="connsiteX1096" fmla="*/ 226917 w 1220480"/>
              <a:gd name="connsiteY1096" fmla="*/ 42159 h 423855"/>
              <a:gd name="connsiteX1097" fmla="*/ 225700 w 1220480"/>
              <a:gd name="connsiteY1097" fmla="*/ 41252 h 423855"/>
              <a:gd name="connsiteX1098" fmla="*/ 226578 w 1220480"/>
              <a:gd name="connsiteY1098" fmla="*/ 40446 h 423855"/>
              <a:gd name="connsiteX1099" fmla="*/ 227363 w 1220480"/>
              <a:gd name="connsiteY1099" fmla="*/ 41346 h 423855"/>
              <a:gd name="connsiteX1100" fmla="*/ 226917 w 1220480"/>
              <a:gd name="connsiteY1100" fmla="*/ 42159 h 423855"/>
              <a:gd name="connsiteX1101" fmla="*/ 240614 w 1220480"/>
              <a:gd name="connsiteY1101" fmla="*/ 22458 h 423855"/>
              <a:gd name="connsiteX1102" fmla="*/ 239232 w 1220480"/>
              <a:gd name="connsiteY1102" fmla="*/ 22400 h 423855"/>
              <a:gd name="connsiteX1103" fmla="*/ 236648 w 1220480"/>
              <a:gd name="connsiteY1103" fmla="*/ 19650 h 423855"/>
              <a:gd name="connsiteX1104" fmla="*/ 233834 w 1220480"/>
              <a:gd name="connsiteY1104" fmla="*/ 17268 h 423855"/>
              <a:gd name="connsiteX1105" fmla="*/ 231063 w 1220480"/>
              <a:gd name="connsiteY1105" fmla="*/ 19643 h 423855"/>
              <a:gd name="connsiteX1106" fmla="*/ 230868 w 1220480"/>
              <a:gd name="connsiteY1106" fmla="*/ 22450 h 423855"/>
              <a:gd name="connsiteX1107" fmla="*/ 227478 w 1220480"/>
              <a:gd name="connsiteY1107" fmla="*/ 23674 h 423855"/>
              <a:gd name="connsiteX1108" fmla="*/ 225132 w 1220480"/>
              <a:gd name="connsiteY1108" fmla="*/ 22638 h 423855"/>
              <a:gd name="connsiteX1109" fmla="*/ 225232 w 1220480"/>
              <a:gd name="connsiteY1109" fmla="*/ 22818 h 423855"/>
              <a:gd name="connsiteX1110" fmla="*/ 224865 w 1220480"/>
              <a:gd name="connsiteY1110" fmla="*/ 22933 h 423855"/>
              <a:gd name="connsiteX1111" fmla="*/ 224052 w 1220480"/>
              <a:gd name="connsiteY1111" fmla="*/ 24682 h 423855"/>
              <a:gd name="connsiteX1112" fmla="*/ 223109 w 1220480"/>
              <a:gd name="connsiteY1112" fmla="*/ 23739 h 423855"/>
              <a:gd name="connsiteX1113" fmla="*/ 224865 w 1220480"/>
              <a:gd name="connsiteY1113" fmla="*/ 22940 h 423855"/>
              <a:gd name="connsiteX1114" fmla="*/ 224980 w 1220480"/>
              <a:gd name="connsiteY1114" fmla="*/ 22580 h 423855"/>
              <a:gd name="connsiteX1115" fmla="*/ 225139 w 1220480"/>
              <a:gd name="connsiteY1115" fmla="*/ 22652 h 423855"/>
              <a:gd name="connsiteX1116" fmla="*/ 216624 w 1220480"/>
              <a:gd name="connsiteY1116" fmla="*/ 14093 h 423855"/>
              <a:gd name="connsiteX1117" fmla="*/ 216573 w 1220480"/>
              <a:gd name="connsiteY1117" fmla="*/ 14194 h 423855"/>
              <a:gd name="connsiteX1118" fmla="*/ 216307 w 1220480"/>
              <a:gd name="connsiteY1118" fmla="*/ 14057 h 423855"/>
              <a:gd name="connsiteX1119" fmla="*/ 212953 w 1220480"/>
              <a:gd name="connsiteY1119" fmla="*/ 16641 h 423855"/>
              <a:gd name="connsiteX1120" fmla="*/ 210829 w 1220480"/>
              <a:gd name="connsiteY1120" fmla="*/ 13834 h 423855"/>
              <a:gd name="connsiteX1121" fmla="*/ 211096 w 1220480"/>
              <a:gd name="connsiteY1121" fmla="*/ 12589 h 423855"/>
              <a:gd name="connsiteX1122" fmla="*/ 213147 w 1220480"/>
              <a:gd name="connsiteY1122" fmla="*/ 12258 h 423855"/>
              <a:gd name="connsiteX1123" fmla="*/ 216307 w 1220480"/>
              <a:gd name="connsiteY1123" fmla="*/ 14050 h 423855"/>
              <a:gd name="connsiteX1124" fmla="*/ 216329 w 1220480"/>
              <a:gd name="connsiteY1124" fmla="*/ 13913 h 423855"/>
              <a:gd name="connsiteX1125" fmla="*/ 216624 w 1220480"/>
              <a:gd name="connsiteY1125" fmla="*/ 14086 h 423855"/>
              <a:gd name="connsiteX1126" fmla="*/ 219337 w 1220480"/>
              <a:gd name="connsiteY1126" fmla="*/ 8464 h 423855"/>
              <a:gd name="connsiteX1127" fmla="*/ 219200 w 1220480"/>
              <a:gd name="connsiteY1127" fmla="*/ 8399 h 423855"/>
              <a:gd name="connsiteX1128" fmla="*/ 219496 w 1220480"/>
              <a:gd name="connsiteY1128" fmla="*/ 8133 h 423855"/>
              <a:gd name="connsiteX1129" fmla="*/ 219337 w 1220480"/>
              <a:gd name="connsiteY1129" fmla="*/ 8464 h 423855"/>
              <a:gd name="connsiteX1130" fmla="*/ 231091 w 1220480"/>
              <a:gd name="connsiteY1130" fmla="*/ 11099 h 423855"/>
              <a:gd name="connsiteX1131" fmla="*/ 239549 w 1220480"/>
              <a:gd name="connsiteY1131" fmla="*/ 16771 h 423855"/>
              <a:gd name="connsiteX1132" fmla="*/ 241672 w 1220480"/>
              <a:gd name="connsiteY1132" fmla="*/ 21644 h 423855"/>
              <a:gd name="connsiteX1133" fmla="*/ 240614 w 1220480"/>
              <a:gd name="connsiteY1133" fmla="*/ 22458 h 423855"/>
              <a:gd name="connsiteX1134" fmla="*/ 249619 w 1220480"/>
              <a:gd name="connsiteY1134" fmla="*/ 30923 h 423855"/>
              <a:gd name="connsiteX1135" fmla="*/ 248755 w 1220480"/>
              <a:gd name="connsiteY1135" fmla="*/ 29879 h 423855"/>
              <a:gd name="connsiteX1136" fmla="*/ 249691 w 1220480"/>
              <a:gd name="connsiteY1136" fmla="*/ 28835 h 423855"/>
              <a:gd name="connsiteX1137" fmla="*/ 250562 w 1220480"/>
              <a:gd name="connsiteY1137" fmla="*/ 29901 h 423855"/>
              <a:gd name="connsiteX1138" fmla="*/ 249619 w 1220480"/>
              <a:gd name="connsiteY1138" fmla="*/ 30923 h 423855"/>
              <a:gd name="connsiteX1139" fmla="*/ 249288 w 1220480"/>
              <a:gd name="connsiteY1139" fmla="*/ 24927 h 423855"/>
              <a:gd name="connsiteX1140" fmla="*/ 248525 w 1220480"/>
              <a:gd name="connsiteY1140" fmla="*/ 23890 h 423855"/>
              <a:gd name="connsiteX1141" fmla="*/ 252066 w 1220480"/>
              <a:gd name="connsiteY1141" fmla="*/ 19924 h 423855"/>
              <a:gd name="connsiteX1142" fmla="*/ 253088 w 1220480"/>
              <a:gd name="connsiteY1142" fmla="*/ 20752 h 423855"/>
              <a:gd name="connsiteX1143" fmla="*/ 249288 w 1220480"/>
              <a:gd name="connsiteY1143" fmla="*/ 24927 h 423855"/>
              <a:gd name="connsiteX1144" fmla="*/ 271191 w 1220480"/>
              <a:gd name="connsiteY1144" fmla="*/ 17174 h 423855"/>
              <a:gd name="connsiteX1145" fmla="*/ 269766 w 1220480"/>
              <a:gd name="connsiteY1145" fmla="*/ 19341 h 423855"/>
              <a:gd name="connsiteX1146" fmla="*/ 268413 w 1220480"/>
              <a:gd name="connsiteY1146" fmla="*/ 17145 h 423855"/>
              <a:gd name="connsiteX1147" fmla="*/ 268607 w 1220480"/>
              <a:gd name="connsiteY1147" fmla="*/ 13129 h 423855"/>
              <a:gd name="connsiteX1148" fmla="*/ 270313 w 1220480"/>
              <a:gd name="connsiteY1148" fmla="*/ 12164 h 423855"/>
              <a:gd name="connsiteX1149" fmla="*/ 271134 w 1220480"/>
              <a:gd name="connsiteY1149" fmla="*/ 13143 h 423855"/>
              <a:gd name="connsiteX1150" fmla="*/ 271177 w 1220480"/>
              <a:gd name="connsiteY1150" fmla="*/ 15835 h 423855"/>
              <a:gd name="connsiteX1151" fmla="*/ 271227 w 1220480"/>
              <a:gd name="connsiteY1151" fmla="*/ 15835 h 423855"/>
              <a:gd name="connsiteX1152" fmla="*/ 271191 w 1220480"/>
              <a:gd name="connsiteY1152" fmla="*/ 17174 h 423855"/>
              <a:gd name="connsiteX1153" fmla="*/ 293174 w 1220480"/>
              <a:gd name="connsiteY1153" fmla="*/ 11675 h 423855"/>
              <a:gd name="connsiteX1154" fmla="*/ 294080 w 1220480"/>
              <a:gd name="connsiteY1154" fmla="*/ 12618 h 423855"/>
              <a:gd name="connsiteX1155" fmla="*/ 293109 w 1220480"/>
              <a:gd name="connsiteY1155" fmla="*/ 13489 h 423855"/>
              <a:gd name="connsiteX1156" fmla="*/ 292202 w 1220480"/>
              <a:gd name="connsiteY1156" fmla="*/ 13013 h 423855"/>
              <a:gd name="connsiteX1157" fmla="*/ 293174 w 1220480"/>
              <a:gd name="connsiteY1157" fmla="*/ 11675 h 423855"/>
              <a:gd name="connsiteX1158" fmla="*/ 293548 w 1220480"/>
              <a:gd name="connsiteY1158" fmla="*/ 21464 h 423855"/>
              <a:gd name="connsiteX1159" fmla="*/ 284011 w 1220480"/>
              <a:gd name="connsiteY1159" fmla="*/ 25049 h 423855"/>
              <a:gd name="connsiteX1160" fmla="*/ 283039 w 1220480"/>
              <a:gd name="connsiteY1160" fmla="*/ 23480 h 423855"/>
              <a:gd name="connsiteX1161" fmla="*/ 283140 w 1220480"/>
              <a:gd name="connsiteY1161" fmla="*/ 22119 h 423855"/>
              <a:gd name="connsiteX1162" fmla="*/ 292274 w 1220480"/>
              <a:gd name="connsiteY1162" fmla="*/ 17275 h 423855"/>
              <a:gd name="connsiteX1163" fmla="*/ 294001 w 1220480"/>
              <a:gd name="connsiteY1163" fmla="*/ 18995 h 423855"/>
              <a:gd name="connsiteX1164" fmla="*/ 293548 w 1220480"/>
              <a:gd name="connsiteY1164" fmla="*/ 21464 h 423855"/>
              <a:gd name="connsiteX1165" fmla="*/ 296398 w 1220480"/>
              <a:gd name="connsiteY1165" fmla="*/ 405709 h 423855"/>
              <a:gd name="connsiteX1166" fmla="*/ 294822 w 1220480"/>
              <a:gd name="connsiteY1166" fmla="*/ 405162 h 423855"/>
              <a:gd name="connsiteX1167" fmla="*/ 295693 w 1220480"/>
              <a:gd name="connsiteY1167" fmla="*/ 404428 h 423855"/>
              <a:gd name="connsiteX1168" fmla="*/ 296067 w 1220480"/>
              <a:gd name="connsiteY1168" fmla="*/ 404550 h 423855"/>
              <a:gd name="connsiteX1169" fmla="*/ 296499 w 1220480"/>
              <a:gd name="connsiteY1169" fmla="*/ 404838 h 423855"/>
              <a:gd name="connsiteX1170" fmla="*/ 296499 w 1220480"/>
              <a:gd name="connsiteY1170" fmla="*/ 405306 h 423855"/>
              <a:gd name="connsiteX1171" fmla="*/ 296398 w 1220480"/>
              <a:gd name="connsiteY1171" fmla="*/ 405709 h 423855"/>
              <a:gd name="connsiteX1172" fmla="*/ 319295 w 1220480"/>
              <a:gd name="connsiteY1172" fmla="*/ 19067 h 423855"/>
              <a:gd name="connsiteX1173" fmla="*/ 319295 w 1220480"/>
              <a:gd name="connsiteY1173" fmla="*/ 19067 h 423855"/>
              <a:gd name="connsiteX1174" fmla="*/ 319295 w 1220480"/>
              <a:gd name="connsiteY1174" fmla="*/ 19067 h 423855"/>
              <a:gd name="connsiteX1175" fmla="*/ 318100 w 1220480"/>
              <a:gd name="connsiteY1175" fmla="*/ 18160 h 423855"/>
              <a:gd name="connsiteX1176" fmla="*/ 318949 w 1220480"/>
              <a:gd name="connsiteY1176" fmla="*/ 17332 h 423855"/>
              <a:gd name="connsiteX1177" fmla="*/ 319712 w 1220480"/>
              <a:gd name="connsiteY1177" fmla="*/ 18239 h 423855"/>
              <a:gd name="connsiteX1178" fmla="*/ 319295 w 1220480"/>
              <a:gd name="connsiteY1178" fmla="*/ 19067 h 423855"/>
              <a:gd name="connsiteX1179" fmla="*/ 359848 w 1220480"/>
              <a:gd name="connsiteY1179" fmla="*/ 18700 h 423855"/>
              <a:gd name="connsiteX1180" fmla="*/ 356285 w 1220480"/>
              <a:gd name="connsiteY1180" fmla="*/ 19247 h 423855"/>
              <a:gd name="connsiteX1181" fmla="*/ 352686 w 1220480"/>
              <a:gd name="connsiteY1181" fmla="*/ 15274 h 423855"/>
              <a:gd name="connsiteX1182" fmla="*/ 355860 w 1220480"/>
              <a:gd name="connsiteY1182" fmla="*/ 13798 h 423855"/>
              <a:gd name="connsiteX1183" fmla="*/ 359071 w 1220480"/>
              <a:gd name="connsiteY1183" fmla="*/ 14201 h 423855"/>
              <a:gd name="connsiteX1184" fmla="*/ 359848 w 1220480"/>
              <a:gd name="connsiteY1184" fmla="*/ 18700 h 423855"/>
              <a:gd name="connsiteX1185" fmla="*/ 390590 w 1220480"/>
              <a:gd name="connsiteY1185" fmla="*/ 409215 h 423855"/>
              <a:gd name="connsiteX1186" fmla="*/ 384062 w 1220480"/>
              <a:gd name="connsiteY1186" fmla="*/ 409431 h 423855"/>
              <a:gd name="connsiteX1187" fmla="*/ 383997 w 1220480"/>
              <a:gd name="connsiteY1187" fmla="*/ 409661 h 423855"/>
              <a:gd name="connsiteX1188" fmla="*/ 383695 w 1220480"/>
              <a:gd name="connsiteY1188" fmla="*/ 409661 h 423855"/>
              <a:gd name="connsiteX1189" fmla="*/ 382924 w 1220480"/>
              <a:gd name="connsiteY1189" fmla="*/ 411511 h 423855"/>
              <a:gd name="connsiteX1190" fmla="*/ 381132 w 1220480"/>
              <a:gd name="connsiteY1190" fmla="*/ 409675 h 423855"/>
              <a:gd name="connsiteX1191" fmla="*/ 380844 w 1220480"/>
              <a:gd name="connsiteY1191" fmla="*/ 409675 h 423855"/>
              <a:gd name="connsiteX1192" fmla="*/ 380729 w 1220480"/>
              <a:gd name="connsiteY1192" fmla="*/ 409279 h 423855"/>
              <a:gd name="connsiteX1193" fmla="*/ 378829 w 1220480"/>
              <a:gd name="connsiteY1193" fmla="*/ 408380 h 423855"/>
              <a:gd name="connsiteX1194" fmla="*/ 379909 w 1220480"/>
              <a:gd name="connsiteY1194" fmla="*/ 407401 h 423855"/>
              <a:gd name="connsiteX1195" fmla="*/ 380729 w 1220480"/>
              <a:gd name="connsiteY1195" fmla="*/ 409279 h 423855"/>
              <a:gd name="connsiteX1196" fmla="*/ 381096 w 1220480"/>
              <a:gd name="connsiteY1196" fmla="*/ 409395 h 423855"/>
              <a:gd name="connsiteX1197" fmla="*/ 381132 w 1220480"/>
              <a:gd name="connsiteY1197" fmla="*/ 409668 h 423855"/>
              <a:gd name="connsiteX1198" fmla="*/ 383695 w 1220480"/>
              <a:gd name="connsiteY1198" fmla="*/ 409654 h 423855"/>
              <a:gd name="connsiteX1199" fmla="*/ 383767 w 1220480"/>
              <a:gd name="connsiteY1199" fmla="*/ 409416 h 423855"/>
              <a:gd name="connsiteX1200" fmla="*/ 384062 w 1220480"/>
              <a:gd name="connsiteY1200" fmla="*/ 409423 h 423855"/>
              <a:gd name="connsiteX1201" fmla="*/ 389086 w 1220480"/>
              <a:gd name="connsiteY1201" fmla="*/ 404039 h 423855"/>
              <a:gd name="connsiteX1202" fmla="*/ 392008 w 1220480"/>
              <a:gd name="connsiteY1202" fmla="*/ 405896 h 423855"/>
              <a:gd name="connsiteX1203" fmla="*/ 390590 w 1220480"/>
              <a:gd name="connsiteY1203" fmla="*/ 409215 h 423855"/>
              <a:gd name="connsiteX1204" fmla="*/ 394981 w 1220480"/>
              <a:gd name="connsiteY1204" fmla="*/ 18398 h 423855"/>
              <a:gd name="connsiteX1205" fmla="*/ 393894 w 1220480"/>
              <a:gd name="connsiteY1205" fmla="*/ 19334 h 423855"/>
              <a:gd name="connsiteX1206" fmla="*/ 393059 w 1220480"/>
              <a:gd name="connsiteY1206" fmla="*/ 18290 h 423855"/>
              <a:gd name="connsiteX1207" fmla="*/ 394009 w 1220480"/>
              <a:gd name="connsiteY1207" fmla="*/ 17340 h 423855"/>
              <a:gd name="connsiteX1208" fmla="*/ 394981 w 1220480"/>
              <a:gd name="connsiteY1208" fmla="*/ 18398 h 423855"/>
              <a:gd name="connsiteX1209" fmla="*/ 402935 w 1220480"/>
              <a:gd name="connsiteY1209" fmla="*/ 19139 h 423855"/>
              <a:gd name="connsiteX1210" fmla="*/ 400480 w 1220480"/>
              <a:gd name="connsiteY1210" fmla="*/ 19701 h 423855"/>
              <a:gd name="connsiteX1211" fmla="*/ 399595 w 1220480"/>
              <a:gd name="connsiteY1211" fmla="*/ 18772 h 423855"/>
              <a:gd name="connsiteX1212" fmla="*/ 399141 w 1220480"/>
              <a:gd name="connsiteY1212" fmla="*/ 18146 h 423855"/>
              <a:gd name="connsiteX1213" fmla="*/ 401761 w 1220480"/>
              <a:gd name="connsiteY1213" fmla="*/ 15187 h 423855"/>
              <a:gd name="connsiteX1214" fmla="*/ 402877 w 1220480"/>
              <a:gd name="connsiteY1214" fmla="*/ 14539 h 423855"/>
              <a:gd name="connsiteX1215" fmla="*/ 403863 w 1220480"/>
              <a:gd name="connsiteY1215" fmla="*/ 16836 h 423855"/>
              <a:gd name="connsiteX1216" fmla="*/ 402935 w 1220480"/>
              <a:gd name="connsiteY1216" fmla="*/ 19139 h 423855"/>
              <a:gd name="connsiteX1217" fmla="*/ 427912 w 1220480"/>
              <a:gd name="connsiteY1217" fmla="*/ 26647 h 423855"/>
              <a:gd name="connsiteX1218" fmla="*/ 430568 w 1220480"/>
              <a:gd name="connsiteY1218" fmla="*/ 25934 h 423855"/>
              <a:gd name="connsiteX1219" fmla="*/ 432086 w 1220480"/>
              <a:gd name="connsiteY1219" fmla="*/ 27352 h 423855"/>
              <a:gd name="connsiteX1220" fmla="*/ 429567 w 1220480"/>
              <a:gd name="connsiteY1220" fmla="*/ 28130 h 423855"/>
              <a:gd name="connsiteX1221" fmla="*/ 427912 w 1220480"/>
              <a:gd name="connsiteY1221" fmla="*/ 26647 h 423855"/>
              <a:gd name="connsiteX1222" fmla="*/ 432137 w 1220480"/>
              <a:gd name="connsiteY1222" fmla="*/ 36106 h 423855"/>
              <a:gd name="connsiteX1223" fmla="*/ 430488 w 1220480"/>
              <a:gd name="connsiteY1223" fmla="*/ 35602 h 423855"/>
              <a:gd name="connsiteX1224" fmla="*/ 431367 w 1220480"/>
              <a:gd name="connsiteY1224" fmla="*/ 34860 h 423855"/>
              <a:gd name="connsiteX1225" fmla="*/ 432151 w 1220480"/>
              <a:gd name="connsiteY1225" fmla="*/ 35227 h 423855"/>
              <a:gd name="connsiteX1226" fmla="*/ 432137 w 1220480"/>
              <a:gd name="connsiteY1226" fmla="*/ 36106 h 423855"/>
              <a:gd name="connsiteX1227" fmla="*/ 434562 w 1220480"/>
              <a:gd name="connsiteY1227" fmla="*/ 16310 h 423855"/>
              <a:gd name="connsiteX1228" fmla="*/ 433720 w 1220480"/>
              <a:gd name="connsiteY1228" fmla="*/ 15878 h 423855"/>
              <a:gd name="connsiteX1229" fmla="*/ 434634 w 1220480"/>
              <a:gd name="connsiteY1229" fmla="*/ 14633 h 423855"/>
              <a:gd name="connsiteX1230" fmla="*/ 435484 w 1220480"/>
              <a:gd name="connsiteY1230" fmla="*/ 15511 h 423855"/>
              <a:gd name="connsiteX1231" fmla="*/ 434562 w 1220480"/>
              <a:gd name="connsiteY1231" fmla="*/ 16310 h 423855"/>
              <a:gd name="connsiteX1232" fmla="*/ 440501 w 1220480"/>
              <a:gd name="connsiteY1232" fmla="*/ 18995 h 423855"/>
              <a:gd name="connsiteX1233" fmla="*/ 439572 w 1220480"/>
              <a:gd name="connsiteY1233" fmla="*/ 18880 h 423855"/>
              <a:gd name="connsiteX1234" fmla="*/ 441321 w 1220480"/>
              <a:gd name="connsiteY1234" fmla="*/ 17080 h 423855"/>
              <a:gd name="connsiteX1235" fmla="*/ 441458 w 1220480"/>
              <a:gd name="connsiteY1235" fmla="*/ 16764 h 423855"/>
              <a:gd name="connsiteX1236" fmla="*/ 441746 w 1220480"/>
              <a:gd name="connsiteY1236" fmla="*/ 17044 h 423855"/>
              <a:gd name="connsiteX1237" fmla="*/ 441321 w 1220480"/>
              <a:gd name="connsiteY1237" fmla="*/ 17080 h 423855"/>
              <a:gd name="connsiteX1238" fmla="*/ 440501 w 1220480"/>
              <a:gd name="connsiteY1238" fmla="*/ 18995 h 423855"/>
              <a:gd name="connsiteX1239" fmla="*/ 456761 w 1220480"/>
              <a:gd name="connsiteY1239" fmla="*/ 25416 h 423855"/>
              <a:gd name="connsiteX1240" fmla="*/ 444632 w 1220480"/>
              <a:gd name="connsiteY1240" fmla="*/ 28137 h 423855"/>
              <a:gd name="connsiteX1241" fmla="*/ 442120 w 1220480"/>
              <a:gd name="connsiteY1241" fmla="*/ 27338 h 423855"/>
              <a:gd name="connsiteX1242" fmla="*/ 443589 w 1220480"/>
              <a:gd name="connsiteY1242" fmla="*/ 25114 h 423855"/>
              <a:gd name="connsiteX1243" fmla="*/ 447022 w 1220480"/>
              <a:gd name="connsiteY1243" fmla="*/ 22854 h 423855"/>
              <a:gd name="connsiteX1244" fmla="*/ 452708 w 1220480"/>
              <a:gd name="connsiteY1244" fmla="*/ 22753 h 423855"/>
              <a:gd name="connsiteX1245" fmla="*/ 452708 w 1220480"/>
              <a:gd name="connsiteY1245" fmla="*/ 22825 h 423855"/>
              <a:gd name="connsiteX1246" fmla="*/ 456962 w 1220480"/>
              <a:gd name="connsiteY1246" fmla="*/ 22868 h 423855"/>
              <a:gd name="connsiteX1247" fmla="*/ 458006 w 1220480"/>
              <a:gd name="connsiteY1247" fmla="*/ 23710 h 423855"/>
              <a:gd name="connsiteX1248" fmla="*/ 456761 w 1220480"/>
              <a:gd name="connsiteY1248" fmla="*/ 25416 h 423855"/>
              <a:gd name="connsiteX1249" fmla="*/ 457747 w 1220480"/>
              <a:gd name="connsiteY1249" fmla="*/ 18866 h 423855"/>
              <a:gd name="connsiteX1250" fmla="*/ 456286 w 1220480"/>
              <a:gd name="connsiteY1250" fmla="*/ 17772 h 423855"/>
              <a:gd name="connsiteX1251" fmla="*/ 457531 w 1220480"/>
              <a:gd name="connsiteY1251" fmla="*/ 14460 h 423855"/>
              <a:gd name="connsiteX1252" fmla="*/ 458423 w 1220480"/>
              <a:gd name="connsiteY1252" fmla="*/ 15410 h 423855"/>
              <a:gd name="connsiteX1253" fmla="*/ 457747 w 1220480"/>
              <a:gd name="connsiteY1253" fmla="*/ 18866 h 423855"/>
              <a:gd name="connsiteX1254" fmla="*/ 477613 w 1220480"/>
              <a:gd name="connsiteY1254" fmla="*/ 30836 h 423855"/>
              <a:gd name="connsiteX1255" fmla="*/ 476908 w 1220480"/>
              <a:gd name="connsiteY1255" fmla="*/ 29994 h 423855"/>
              <a:gd name="connsiteX1256" fmla="*/ 477289 w 1220480"/>
              <a:gd name="connsiteY1256" fmla="*/ 29231 h 423855"/>
              <a:gd name="connsiteX1257" fmla="*/ 478124 w 1220480"/>
              <a:gd name="connsiteY1257" fmla="*/ 29296 h 423855"/>
              <a:gd name="connsiteX1258" fmla="*/ 477613 w 1220480"/>
              <a:gd name="connsiteY1258" fmla="*/ 30836 h 423855"/>
              <a:gd name="connsiteX1259" fmla="*/ 490080 w 1220480"/>
              <a:gd name="connsiteY1259" fmla="*/ 30009 h 423855"/>
              <a:gd name="connsiteX1260" fmla="*/ 487892 w 1220480"/>
              <a:gd name="connsiteY1260" fmla="*/ 29987 h 423855"/>
              <a:gd name="connsiteX1261" fmla="*/ 485999 w 1220480"/>
              <a:gd name="connsiteY1261" fmla="*/ 27856 h 423855"/>
              <a:gd name="connsiteX1262" fmla="*/ 485524 w 1220480"/>
              <a:gd name="connsiteY1262" fmla="*/ 26690 h 423855"/>
              <a:gd name="connsiteX1263" fmla="*/ 486819 w 1220480"/>
              <a:gd name="connsiteY1263" fmla="*/ 26186 h 423855"/>
              <a:gd name="connsiteX1264" fmla="*/ 488093 w 1220480"/>
              <a:gd name="connsiteY1264" fmla="*/ 25934 h 423855"/>
              <a:gd name="connsiteX1265" fmla="*/ 490497 w 1220480"/>
              <a:gd name="connsiteY1265" fmla="*/ 28799 h 423855"/>
              <a:gd name="connsiteX1266" fmla="*/ 490080 w 1220480"/>
              <a:gd name="connsiteY1266" fmla="*/ 30009 h 423855"/>
              <a:gd name="connsiteX1267" fmla="*/ 506765 w 1220480"/>
              <a:gd name="connsiteY1267" fmla="*/ 394480 h 423855"/>
              <a:gd name="connsiteX1268" fmla="*/ 505944 w 1220480"/>
              <a:gd name="connsiteY1268" fmla="*/ 394105 h 423855"/>
              <a:gd name="connsiteX1269" fmla="*/ 506822 w 1220480"/>
              <a:gd name="connsiteY1269" fmla="*/ 392896 h 423855"/>
              <a:gd name="connsiteX1270" fmla="*/ 507672 w 1220480"/>
              <a:gd name="connsiteY1270" fmla="*/ 393724 h 423855"/>
              <a:gd name="connsiteX1271" fmla="*/ 506765 w 1220480"/>
              <a:gd name="connsiteY1271" fmla="*/ 394480 h 423855"/>
              <a:gd name="connsiteX1272" fmla="*/ 567098 w 1220480"/>
              <a:gd name="connsiteY1272" fmla="*/ 394652 h 423855"/>
              <a:gd name="connsiteX1273" fmla="*/ 563089 w 1220480"/>
              <a:gd name="connsiteY1273" fmla="*/ 392565 h 423855"/>
              <a:gd name="connsiteX1274" fmla="*/ 563686 w 1220480"/>
              <a:gd name="connsiteY1274" fmla="*/ 390225 h 423855"/>
              <a:gd name="connsiteX1275" fmla="*/ 565781 w 1220480"/>
              <a:gd name="connsiteY1275" fmla="*/ 390701 h 423855"/>
              <a:gd name="connsiteX1276" fmla="*/ 567558 w 1220480"/>
              <a:gd name="connsiteY1276" fmla="*/ 392716 h 423855"/>
              <a:gd name="connsiteX1277" fmla="*/ 567098 w 1220480"/>
              <a:gd name="connsiteY1277" fmla="*/ 394652 h 423855"/>
              <a:gd name="connsiteX1278" fmla="*/ 597768 w 1220480"/>
              <a:gd name="connsiteY1278" fmla="*/ 31182 h 423855"/>
              <a:gd name="connsiteX1279" fmla="*/ 597631 w 1220480"/>
              <a:gd name="connsiteY1279" fmla="*/ 31484 h 423855"/>
              <a:gd name="connsiteX1280" fmla="*/ 597329 w 1220480"/>
              <a:gd name="connsiteY1280" fmla="*/ 31520 h 423855"/>
              <a:gd name="connsiteX1281" fmla="*/ 594752 w 1220480"/>
              <a:gd name="connsiteY1281" fmla="*/ 34097 h 423855"/>
              <a:gd name="connsiteX1282" fmla="*/ 594731 w 1220480"/>
              <a:gd name="connsiteY1282" fmla="*/ 34378 h 423855"/>
              <a:gd name="connsiteX1283" fmla="*/ 594414 w 1220480"/>
              <a:gd name="connsiteY1283" fmla="*/ 34378 h 423855"/>
              <a:gd name="connsiteX1284" fmla="*/ 590829 w 1220480"/>
              <a:gd name="connsiteY1284" fmla="*/ 36912 h 423855"/>
              <a:gd name="connsiteX1285" fmla="*/ 587043 w 1220480"/>
              <a:gd name="connsiteY1285" fmla="*/ 36098 h 423855"/>
              <a:gd name="connsiteX1286" fmla="*/ 586957 w 1220480"/>
              <a:gd name="connsiteY1286" fmla="*/ 35278 h 423855"/>
              <a:gd name="connsiteX1287" fmla="*/ 587950 w 1220480"/>
              <a:gd name="connsiteY1287" fmla="*/ 34400 h 423855"/>
              <a:gd name="connsiteX1288" fmla="*/ 594414 w 1220480"/>
              <a:gd name="connsiteY1288" fmla="*/ 34378 h 423855"/>
              <a:gd name="connsiteX1289" fmla="*/ 594471 w 1220480"/>
              <a:gd name="connsiteY1289" fmla="*/ 34126 h 423855"/>
              <a:gd name="connsiteX1290" fmla="*/ 594752 w 1220480"/>
              <a:gd name="connsiteY1290" fmla="*/ 34090 h 423855"/>
              <a:gd name="connsiteX1291" fmla="*/ 597329 w 1220480"/>
              <a:gd name="connsiteY1291" fmla="*/ 31513 h 423855"/>
              <a:gd name="connsiteX1292" fmla="*/ 597365 w 1220480"/>
              <a:gd name="connsiteY1292" fmla="*/ 31211 h 423855"/>
              <a:gd name="connsiteX1293" fmla="*/ 597768 w 1220480"/>
              <a:gd name="connsiteY1293" fmla="*/ 31182 h 423855"/>
              <a:gd name="connsiteX1294" fmla="*/ 598581 w 1220480"/>
              <a:gd name="connsiteY1294" fmla="*/ 29354 h 423855"/>
              <a:gd name="connsiteX1295" fmla="*/ 599496 w 1220480"/>
              <a:gd name="connsiteY1295" fmla="*/ 29483 h 423855"/>
              <a:gd name="connsiteX1296" fmla="*/ 597768 w 1220480"/>
              <a:gd name="connsiteY1296" fmla="*/ 31182 h 423855"/>
              <a:gd name="connsiteX1297" fmla="*/ 656964 w 1220480"/>
              <a:gd name="connsiteY1297" fmla="*/ 385691 h 423855"/>
              <a:gd name="connsiteX1298" fmla="*/ 655762 w 1220480"/>
              <a:gd name="connsiteY1298" fmla="*/ 384769 h 423855"/>
              <a:gd name="connsiteX1299" fmla="*/ 656654 w 1220480"/>
              <a:gd name="connsiteY1299" fmla="*/ 384042 h 423855"/>
              <a:gd name="connsiteX1300" fmla="*/ 657446 w 1220480"/>
              <a:gd name="connsiteY1300" fmla="*/ 384877 h 423855"/>
              <a:gd name="connsiteX1301" fmla="*/ 656964 w 1220480"/>
              <a:gd name="connsiteY1301" fmla="*/ 385691 h 423855"/>
              <a:gd name="connsiteX1302" fmla="*/ 697085 w 1220480"/>
              <a:gd name="connsiteY1302" fmla="*/ 397539 h 423855"/>
              <a:gd name="connsiteX1303" fmla="*/ 697207 w 1220480"/>
              <a:gd name="connsiteY1303" fmla="*/ 395653 h 423855"/>
              <a:gd name="connsiteX1304" fmla="*/ 698086 w 1220480"/>
              <a:gd name="connsiteY1304" fmla="*/ 396654 h 423855"/>
              <a:gd name="connsiteX1305" fmla="*/ 697085 w 1220480"/>
              <a:gd name="connsiteY1305" fmla="*/ 397539 h 423855"/>
              <a:gd name="connsiteX1306" fmla="*/ 737523 w 1220480"/>
              <a:gd name="connsiteY1306" fmla="*/ 352363 h 423855"/>
              <a:gd name="connsiteX1307" fmla="*/ 738452 w 1220480"/>
              <a:gd name="connsiteY1307" fmla="*/ 353284 h 423855"/>
              <a:gd name="connsiteX1308" fmla="*/ 736559 w 1220480"/>
              <a:gd name="connsiteY1308" fmla="*/ 353176 h 423855"/>
              <a:gd name="connsiteX1309" fmla="*/ 737523 w 1220480"/>
              <a:gd name="connsiteY1309" fmla="*/ 352363 h 423855"/>
              <a:gd name="connsiteX1310" fmla="*/ 738099 w 1220480"/>
              <a:gd name="connsiteY1310" fmla="*/ 379457 h 423855"/>
              <a:gd name="connsiteX1311" fmla="*/ 735105 w 1220480"/>
              <a:gd name="connsiteY1311" fmla="*/ 378104 h 423855"/>
              <a:gd name="connsiteX1312" fmla="*/ 733456 w 1220480"/>
              <a:gd name="connsiteY1312" fmla="*/ 375059 h 423855"/>
              <a:gd name="connsiteX1313" fmla="*/ 732988 w 1220480"/>
              <a:gd name="connsiteY1313" fmla="*/ 375066 h 423855"/>
              <a:gd name="connsiteX1314" fmla="*/ 733125 w 1220480"/>
              <a:gd name="connsiteY1314" fmla="*/ 374720 h 423855"/>
              <a:gd name="connsiteX1315" fmla="*/ 727525 w 1220480"/>
              <a:gd name="connsiteY1315" fmla="*/ 372208 h 423855"/>
              <a:gd name="connsiteX1316" fmla="*/ 723595 w 1220480"/>
              <a:gd name="connsiteY1316" fmla="*/ 369127 h 423855"/>
              <a:gd name="connsiteX1317" fmla="*/ 720745 w 1220480"/>
              <a:gd name="connsiteY1317" fmla="*/ 369027 h 423855"/>
              <a:gd name="connsiteX1318" fmla="*/ 717031 w 1220480"/>
              <a:gd name="connsiteY1318" fmla="*/ 364254 h 423855"/>
              <a:gd name="connsiteX1319" fmla="*/ 722415 w 1220480"/>
              <a:gd name="connsiteY1319" fmla="*/ 363570 h 423855"/>
              <a:gd name="connsiteX1320" fmla="*/ 736566 w 1220480"/>
              <a:gd name="connsiteY1320" fmla="*/ 369271 h 423855"/>
              <a:gd name="connsiteX1321" fmla="*/ 737933 w 1220480"/>
              <a:gd name="connsiteY1321" fmla="*/ 371020 h 423855"/>
              <a:gd name="connsiteX1322" fmla="*/ 735464 w 1220480"/>
              <a:gd name="connsiteY1322" fmla="*/ 372079 h 423855"/>
              <a:gd name="connsiteX1323" fmla="*/ 733132 w 1220480"/>
              <a:gd name="connsiteY1323" fmla="*/ 374728 h 423855"/>
              <a:gd name="connsiteX1324" fmla="*/ 733305 w 1220480"/>
              <a:gd name="connsiteY1324" fmla="*/ 374735 h 423855"/>
              <a:gd name="connsiteX1325" fmla="*/ 733463 w 1220480"/>
              <a:gd name="connsiteY1325" fmla="*/ 375073 h 423855"/>
              <a:gd name="connsiteX1326" fmla="*/ 735659 w 1220480"/>
              <a:gd name="connsiteY1326" fmla="*/ 375059 h 423855"/>
              <a:gd name="connsiteX1327" fmla="*/ 738624 w 1220480"/>
              <a:gd name="connsiteY1327" fmla="*/ 378356 h 423855"/>
              <a:gd name="connsiteX1328" fmla="*/ 738099 w 1220480"/>
              <a:gd name="connsiteY1328" fmla="*/ 379457 h 423855"/>
              <a:gd name="connsiteX1329" fmla="*/ 759203 w 1220480"/>
              <a:gd name="connsiteY1329" fmla="*/ 387195 h 423855"/>
              <a:gd name="connsiteX1330" fmla="*/ 759131 w 1220480"/>
              <a:gd name="connsiteY1330" fmla="*/ 387195 h 423855"/>
              <a:gd name="connsiteX1331" fmla="*/ 759052 w 1220480"/>
              <a:gd name="connsiteY1331" fmla="*/ 392831 h 423855"/>
              <a:gd name="connsiteX1332" fmla="*/ 757353 w 1220480"/>
              <a:gd name="connsiteY1332" fmla="*/ 394278 h 423855"/>
              <a:gd name="connsiteX1333" fmla="*/ 756468 w 1220480"/>
              <a:gd name="connsiteY1333" fmla="*/ 393292 h 423855"/>
              <a:gd name="connsiteX1334" fmla="*/ 756720 w 1220480"/>
              <a:gd name="connsiteY1334" fmla="*/ 379378 h 423855"/>
              <a:gd name="connsiteX1335" fmla="*/ 757576 w 1220480"/>
              <a:gd name="connsiteY1335" fmla="*/ 378284 h 423855"/>
              <a:gd name="connsiteX1336" fmla="*/ 759124 w 1220480"/>
              <a:gd name="connsiteY1336" fmla="*/ 380155 h 423855"/>
              <a:gd name="connsiteX1337" fmla="*/ 759203 w 1220480"/>
              <a:gd name="connsiteY1337" fmla="*/ 387195 h 423855"/>
              <a:gd name="connsiteX1338" fmla="*/ 766775 w 1220480"/>
              <a:gd name="connsiteY1338" fmla="*/ 388613 h 423855"/>
              <a:gd name="connsiteX1339" fmla="*/ 766775 w 1220480"/>
              <a:gd name="connsiteY1339" fmla="*/ 388613 h 423855"/>
              <a:gd name="connsiteX1340" fmla="*/ 766775 w 1220480"/>
              <a:gd name="connsiteY1340" fmla="*/ 388613 h 423855"/>
              <a:gd name="connsiteX1341" fmla="*/ 765501 w 1220480"/>
              <a:gd name="connsiteY1341" fmla="*/ 387699 h 423855"/>
              <a:gd name="connsiteX1342" fmla="*/ 766408 w 1220480"/>
              <a:gd name="connsiteY1342" fmla="*/ 386943 h 423855"/>
              <a:gd name="connsiteX1343" fmla="*/ 767229 w 1220480"/>
              <a:gd name="connsiteY1343" fmla="*/ 387785 h 423855"/>
              <a:gd name="connsiteX1344" fmla="*/ 766775 w 1220480"/>
              <a:gd name="connsiteY1344" fmla="*/ 388613 h 423855"/>
              <a:gd name="connsiteX1345" fmla="*/ 774988 w 1220480"/>
              <a:gd name="connsiteY1345" fmla="*/ 385907 h 423855"/>
              <a:gd name="connsiteX1346" fmla="*/ 775075 w 1220480"/>
              <a:gd name="connsiteY1346" fmla="*/ 384093 h 423855"/>
              <a:gd name="connsiteX1347" fmla="*/ 776010 w 1220480"/>
              <a:gd name="connsiteY1347" fmla="*/ 385036 h 423855"/>
              <a:gd name="connsiteX1348" fmla="*/ 774988 w 1220480"/>
              <a:gd name="connsiteY1348" fmla="*/ 385907 h 423855"/>
              <a:gd name="connsiteX1349" fmla="*/ 814462 w 1220480"/>
              <a:gd name="connsiteY1349" fmla="*/ 387800 h 423855"/>
              <a:gd name="connsiteX1350" fmla="*/ 815361 w 1220480"/>
              <a:gd name="connsiteY1350" fmla="*/ 386972 h 423855"/>
              <a:gd name="connsiteX1351" fmla="*/ 816355 w 1220480"/>
              <a:gd name="connsiteY1351" fmla="*/ 387886 h 423855"/>
              <a:gd name="connsiteX1352" fmla="*/ 814462 w 1220480"/>
              <a:gd name="connsiteY1352" fmla="*/ 387800 h 423855"/>
              <a:gd name="connsiteX1353" fmla="*/ 827605 w 1220480"/>
              <a:gd name="connsiteY1353" fmla="*/ 385381 h 423855"/>
              <a:gd name="connsiteX1354" fmla="*/ 825928 w 1220480"/>
              <a:gd name="connsiteY1354" fmla="*/ 384906 h 423855"/>
              <a:gd name="connsiteX1355" fmla="*/ 826813 w 1220480"/>
              <a:gd name="connsiteY1355" fmla="*/ 384186 h 423855"/>
              <a:gd name="connsiteX1356" fmla="*/ 827627 w 1220480"/>
              <a:gd name="connsiteY1356" fmla="*/ 384539 h 423855"/>
              <a:gd name="connsiteX1357" fmla="*/ 827605 w 1220480"/>
              <a:gd name="connsiteY1357" fmla="*/ 385381 h 423855"/>
              <a:gd name="connsiteX1358" fmla="*/ 850458 w 1220480"/>
              <a:gd name="connsiteY1358" fmla="*/ 16123 h 423855"/>
              <a:gd name="connsiteX1359" fmla="*/ 849192 w 1220480"/>
              <a:gd name="connsiteY1359" fmla="*/ 15223 h 423855"/>
              <a:gd name="connsiteX1360" fmla="*/ 850091 w 1220480"/>
              <a:gd name="connsiteY1360" fmla="*/ 14475 h 423855"/>
              <a:gd name="connsiteX1361" fmla="*/ 850912 w 1220480"/>
              <a:gd name="connsiteY1361" fmla="*/ 15310 h 423855"/>
              <a:gd name="connsiteX1362" fmla="*/ 850458 w 1220480"/>
              <a:gd name="connsiteY1362" fmla="*/ 16123 h 423855"/>
              <a:gd name="connsiteX1363" fmla="*/ 859190 w 1220480"/>
              <a:gd name="connsiteY1363" fmla="*/ 382739 h 423855"/>
              <a:gd name="connsiteX1364" fmla="*/ 859190 w 1220480"/>
              <a:gd name="connsiteY1364" fmla="*/ 382739 h 423855"/>
              <a:gd name="connsiteX1365" fmla="*/ 859190 w 1220480"/>
              <a:gd name="connsiteY1365" fmla="*/ 382739 h 423855"/>
              <a:gd name="connsiteX1366" fmla="*/ 857944 w 1220480"/>
              <a:gd name="connsiteY1366" fmla="*/ 381883 h 423855"/>
              <a:gd name="connsiteX1367" fmla="*/ 858808 w 1220480"/>
              <a:gd name="connsiteY1367" fmla="*/ 381076 h 423855"/>
              <a:gd name="connsiteX1368" fmla="*/ 859593 w 1220480"/>
              <a:gd name="connsiteY1368" fmla="*/ 381955 h 423855"/>
              <a:gd name="connsiteX1369" fmla="*/ 859190 w 1220480"/>
              <a:gd name="connsiteY1369" fmla="*/ 382739 h 423855"/>
              <a:gd name="connsiteX1370" fmla="*/ 876421 w 1220480"/>
              <a:gd name="connsiteY1370" fmla="*/ 17692 h 423855"/>
              <a:gd name="connsiteX1371" fmla="*/ 877292 w 1220480"/>
              <a:gd name="connsiteY1371" fmla="*/ 19593 h 423855"/>
              <a:gd name="connsiteX1372" fmla="*/ 877609 w 1220480"/>
              <a:gd name="connsiteY1372" fmla="*/ 19701 h 423855"/>
              <a:gd name="connsiteX1373" fmla="*/ 877393 w 1220480"/>
              <a:gd name="connsiteY1373" fmla="*/ 19924 h 423855"/>
              <a:gd name="connsiteX1374" fmla="*/ 877292 w 1220480"/>
              <a:gd name="connsiteY1374" fmla="*/ 19593 h 423855"/>
              <a:gd name="connsiteX1375" fmla="*/ 875428 w 1220480"/>
              <a:gd name="connsiteY1375" fmla="*/ 18693 h 423855"/>
              <a:gd name="connsiteX1376" fmla="*/ 876421 w 1220480"/>
              <a:gd name="connsiteY1376" fmla="*/ 17692 h 423855"/>
              <a:gd name="connsiteX1377" fmla="*/ 877292 w 1220480"/>
              <a:gd name="connsiteY1377" fmla="*/ 22890 h 423855"/>
              <a:gd name="connsiteX1378" fmla="*/ 876414 w 1220480"/>
              <a:gd name="connsiteY1378" fmla="*/ 24739 h 423855"/>
              <a:gd name="connsiteX1379" fmla="*/ 875414 w 1220480"/>
              <a:gd name="connsiteY1379" fmla="*/ 23775 h 423855"/>
              <a:gd name="connsiteX1380" fmla="*/ 877292 w 1220480"/>
              <a:gd name="connsiteY1380" fmla="*/ 22890 h 423855"/>
              <a:gd name="connsiteX1381" fmla="*/ 877393 w 1220480"/>
              <a:gd name="connsiteY1381" fmla="*/ 22580 h 423855"/>
              <a:gd name="connsiteX1382" fmla="*/ 877609 w 1220480"/>
              <a:gd name="connsiteY1382" fmla="*/ 22789 h 423855"/>
              <a:gd name="connsiteX1383" fmla="*/ 877292 w 1220480"/>
              <a:gd name="connsiteY1383" fmla="*/ 22890 h 423855"/>
              <a:gd name="connsiteX1384" fmla="*/ 893315 w 1220480"/>
              <a:gd name="connsiteY1384" fmla="*/ 351254 h 423855"/>
              <a:gd name="connsiteX1385" fmla="*/ 892271 w 1220480"/>
              <a:gd name="connsiteY1385" fmla="*/ 350304 h 423855"/>
              <a:gd name="connsiteX1386" fmla="*/ 892271 w 1220480"/>
              <a:gd name="connsiteY1386" fmla="*/ 350304 h 423855"/>
              <a:gd name="connsiteX1387" fmla="*/ 892271 w 1220480"/>
              <a:gd name="connsiteY1387" fmla="*/ 350304 h 423855"/>
              <a:gd name="connsiteX1388" fmla="*/ 893351 w 1220480"/>
              <a:gd name="connsiteY1388" fmla="*/ 349462 h 423855"/>
              <a:gd name="connsiteX1389" fmla="*/ 894366 w 1220480"/>
              <a:gd name="connsiteY1389" fmla="*/ 350412 h 423855"/>
              <a:gd name="connsiteX1390" fmla="*/ 893315 w 1220480"/>
              <a:gd name="connsiteY1390" fmla="*/ 351254 h 423855"/>
              <a:gd name="connsiteX1391" fmla="*/ 906703 w 1220480"/>
              <a:gd name="connsiteY1391" fmla="*/ 22551 h 423855"/>
              <a:gd name="connsiteX1392" fmla="*/ 904364 w 1220480"/>
              <a:gd name="connsiteY1392" fmla="*/ 21659 h 423855"/>
              <a:gd name="connsiteX1393" fmla="*/ 905451 w 1220480"/>
              <a:gd name="connsiteY1393" fmla="*/ 20003 h 423855"/>
              <a:gd name="connsiteX1394" fmla="*/ 908920 w 1220480"/>
              <a:gd name="connsiteY1394" fmla="*/ 21277 h 423855"/>
              <a:gd name="connsiteX1395" fmla="*/ 906703 w 1220480"/>
              <a:gd name="connsiteY1395" fmla="*/ 22551 h 423855"/>
              <a:gd name="connsiteX1396" fmla="*/ 917046 w 1220480"/>
              <a:gd name="connsiteY1396" fmla="*/ 356876 h 423855"/>
              <a:gd name="connsiteX1397" fmla="*/ 913340 w 1220480"/>
              <a:gd name="connsiteY1397" fmla="*/ 356840 h 423855"/>
              <a:gd name="connsiteX1398" fmla="*/ 912641 w 1220480"/>
              <a:gd name="connsiteY1398" fmla="*/ 353262 h 423855"/>
              <a:gd name="connsiteX1399" fmla="*/ 913699 w 1220480"/>
              <a:gd name="connsiteY1399" fmla="*/ 351988 h 423855"/>
              <a:gd name="connsiteX1400" fmla="*/ 917428 w 1220480"/>
              <a:gd name="connsiteY1400" fmla="*/ 355976 h 423855"/>
              <a:gd name="connsiteX1401" fmla="*/ 917046 w 1220480"/>
              <a:gd name="connsiteY1401" fmla="*/ 356876 h 423855"/>
              <a:gd name="connsiteX1402" fmla="*/ 922186 w 1220480"/>
              <a:gd name="connsiteY1402" fmla="*/ 371683 h 423855"/>
              <a:gd name="connsiteX1403" fmla="*/ 921452 w 1220480"/>
              <a:gd name="connsiteY1403" fmla="*/ 370776 h 423855"/>
              <a:gd name="connsiteX1404" fmla="*/ 921790 w 1220480"/>
              <a:gd name="connsiteY1404" fmla="*/ 370013 h 423855"/>
              <a:gd name="connsiteX1405" fmla="*/ 922668 w 1220480"/>
              <a:gd name="connsiteY1405" fmla="*/ 370013 h 423855"/>
              <a:gd name="connsiteX1406" fmla="*/ 922668 w 1220480"/>
              <a:gd name="connsiteY1406" fmla="*/ 370013 h 423855"/>
              <a:gd name="connsiteX1407" fmla="*/ 922186 w 1220480"/>
              <a:gd name="connsiteY1407" fmla="*/ 371683 h 423855"/>
              <a:gd name="connsiteX1408" fmla="*/ 924705 w 1220480"/>
              <a:gd name="connsiteY1408" fmla="*/ 45564 h 423855"/>
              <a:gd name="connsiteX1409" fmla="*/ 922078 w 1220480"/>
              <a:gd name="connsiteY1409" fmla="*/ 45219 h 423855"/>
              <a:gd name="connsiteX1410" fmla="*/ 919472 w 1220480"/>
              <a:gd name="connsiteY1410" fmla="*/ 40353 h 423855"/>
              <a:gd name="connsiteX1411" fmla="*/ 920350 w 1220480"/>
              <a:gd name="connsiteY1411" fmla="*/ 35530 h 423855"/>
              <a:gd name="connsiteX1412" fmla="*/ 923942 w 1220480"/>
              <a:gd name="connsiteY1412" fmla="*/ 29649 h 423855"/>
              <a:gd name="connsiteX1413" fmla="*/ 927865 w 1220480"/>
              <a:gd name="connsiteY1413" fmla="*/ 28691 h 423855"/>
              <a:gd name="connsiteX1414" fmla="*/ 932061 w 1220480"/>
              <a:gd name="connsiteY1414" fmla="*/ 34083 h 423855"/>
              <a:gd name="connsiteX1415" fmla="*/ 924705 w 1220480"/>
              <a:gd name="connsiteY1415" fmla="*/ 45564 h 423855"/>
              <a:gd name="connsiteX1416" fmla="*/ 939605 w 1220480"/>
              <a:gd name="connsiteY1416" fmla="*/ 385806 h 423855"/>
              <a:gd name="connsiteX1417" fmla="*/ 938345 w 1220480"/>
              <a:gd name="connsiteY1417" fmla="*/ 386202 h 423855"/>
              <a:gd name="connsiteX1418" fmla="*/ 935912 w 1220480"/>
              <a:gd name="connsiteY1418" fmla="*/ 385295 h 423855"/>
              <a:gd name="connsiteX1419" fmla="*/ 936308 w 1220480"/>
              <a:gd name="connsiteY1419" fmla="*/ 384215 h 423855"/>
              <a:gd name="connsiteX1420" fmla="*/ 939202 w 1220480"/>
              <a:gd name="connsiteY1420" fmla="*/ 381343 h 423855"/>
              <a:gd name="connsiteX1421" fmla="*/ 940548 w 1220480"/>
              <a:gd name="connsiteY1421" fmla="*/ 382055 h 423855"/>
              <a:gd name="connsiteX1422" fmla="*/ 941080 w 1220480"/>
              <a:gd name="connsiteY1422" fmla="*/ 382408 h 423855"/>
              <a:gd name="connsiteX1423" fmla="*/ 940771 w 1220480"/>
              <a:gd name="connsiteY1423" fmla="*/ 384424 h 423855"/>
              <a:gd name="connsiteX1424" fmla="*/ 939605 w 1220480"/>
              <a:gd name="connsiteY1424" fmla="*/ 385806 h 423855"/>
              <a:gd name="connsiteX1425" fmla="*/ 948156 w 1220480"/>
              <a:gd name="connsiteY1425" fmla="*/ 386072 h 423855"/>
              <a:gd name="connsiteX1426" fmla="*/ 947371 w 1220480"/>
              <a:gd name="connsiteY1426" fmla="*/ 385172 h 423855"/>
              <a:gd name="connsiteX1427" fmla="*/ 947760 w 1220480"/>
              <a:gd name="connsiteY1427" fmla="*/ 384373 h 423855"/>
              <a:gd name="connsiteX1428" fmla="*/ 948689 w 1220480"/>
              <a:gd name="connsiteY1428" fmla="*/ 384395 h 423855"/>
              <a:gd name="connsiteX1429" fmla="*/ 948156 w 1220480"/>
              <a:gd name="connsiteY1429" fmla="*/ 386072 h 423855"/>
              <a:gd name="connsiteX1430" fmla="*/ 953914 w 1220480"/>
              <a:gd name="connsiteY1430" fmla="*/ 383157 h 423855"/>
              <a:gd name="connsiteX1431" fmla="*/ 953202 w 1220480"/>
              <a:gd name="connsiteY1431" fmla="*/ 382279 h 423855"/>
              <a:gd name="connsiteX1432" fmla="*/ 953547 w 1220480"/>
              <a:gd name="connsiteY1432" fmla="*/ 381494 h 423855"/>
              <a:gd name="connsiteX1433" fmla="*/ 954404 w 1220480"/>
              <a:gd name="connsiteY1433" fmla="*/ 381516 h 423855"/>
              <a:gd name="connsiteX1434" fmla="*/ 953914 w 1220480"/>
              <a:gd name="connsiteY1434" fmla="*/ 383157 h 423855"/>
              <a:gd name="connsiteX1435" fmla="*/ 955555 w 1220480"/>
              <a:gd name="connsiteY1435" fmla="*/ 366198 h 423855"/>
              <a:gd name="connsiteX1436" fmla="*/ 953698 w 1220480"/>
              <a:gd name="connsiteY1436" fmla="*/ 366226 h 423855"/>
              <a:gd name="connsiteX1437" fmla="*/ 951388 w 1220480"/>
              <a:gd name="connsiteY1437" fmla="*/ 365989 h 423855"/>
              <a:gd name="connsiteX1438" fmla="*/ 950359 w 1220480"/>
              <a:gd name="connsiteY1438" fmla="*/ 365125 h 423855"/>
              <a:gd name="connsiteX1439" fmla="*/ 951755 w 1220480"/>
              <a:gd name="connsiteY1439" fmla="*/ 363318 h 423855"/>
              <a:gd name="connsiteX1440" fmla="*/ 956002 w 1220480"/>
              <a:gd name="connsiteY1440" fmla="*/ 363325 h 423855"/>
              <a:gd name="connsiteX1441" fmla="*/ 957945 w 1220480"/>
              <a:gd name="connsiteY1441" fmla="*/ 364880 h 423855"/>
              <a:gd name="connsiteX1442" fmla="*/ 955555 w 1220480"/>
              <a:gd name="connsiteY1442" fmla="*/ 366198 h 423855"/>
              <a:gd name="connsiteX1443" fmla="*/ 967842 w 1220480"/>
              <a:gd name="connsiteY1443" fmla="*/ 371647 h 423855"/>
              <a:gd name="connsiteX1444" fmla="*/ 964344 w 1220480"/>
              <a:gd name="connsiteY1444" fmla="*/ 368890 h 423855"/>
              <a:gd name="connsiteX1445" fmla="*/ 966842 w 1220480"/>
              <a:gd name="connsiteY1445" fmla="*/ 366414 h 423855"/>
              <a:gd name="connsiteX1446" fmla="*/ 969685 w 1220480"/>
              <a:gd name="connsiteY1446" fmla="*/ 368551 h 423855"/>
              <a:gd name="connsiteX1447" fmla="*/ 967842 w 1220480"/>
              <a:gd name="connsiteY1447" fmla="*/ 371647 h 423855"/>
              <a:gd name="connsiteX1448" fmla="*/ 970160 w 1220480"/>
              <a:gd name="connsiteY1448" fmla="*/ 363117 h 423855"/>
              <a:gd name="connsiteX1449" fmla="*/ 967857 w 1220480"/>
              <a:gd name="connsiteY1449" fmla="*/ 362210 h 423855"/>
              <a:gd name="connsiteX1450" fmla="*/ 969390 w 1220480"/>
              <a:gd name="connsiteY1450" fmla="*/ 360763 h 423855"/>
              <a:gd name="connsiteX1451" fmla="*/ 971923 w 1220480"/>
              <a:gd name="connsiteY1451" fmla="*/ 361699 h 423855"/>
              <a:gd name="connsiteX1452" fmla="*/ 970160 w 1220480"/>
              <a:gd name="connsiteY1452" fmla="*/ 363117 h 423855"/>
              <a:gd name="connsiteX1453" fmla="*/ 982706 w 1220480"/>
              <a:gd name="connsiteY1453" fmla="*/ 28914 h 423855"/>
              <a:gd name="connsiteX1454" fmla="*/ 983836 w 1220480"/>
              <a:gd name="connsiteY1454" fmla="*/ 29606 h 423855"/>
              <a:gd name="connsiteX1455" fmla="*/ 987082 w 1220480"/>
              <a:gd name="connsiteY1455" fmla="*/ 32053 h 423855"/>
              <a:gd name="connsiteX1456" fmla="*/ 985060 w 1220480"/>
              <a:gd name="connsiteY1456" fmla="*/ 33910 h 423855"/>
              <a:gd name="connsiteX1457" fmla="*/ 981662 w 1220480"/>
              <a:gd name="connsiteY1457" fmla="*/ 31153 h 423855"/>
              <a:gd name="connsiteX1458" fmla="*/ 982706 w 1220480"/>
              <a:gd name="connsiteY1458" fmla="*/ 28914 h 423855"/>
              <a:gd name="connsiteX1459" fmla="*/ 1002572 w 1220480"/>
              <a:gd name="connsiteY1459" fmla="*/ 346582 h 423855"/>
              <a:gd name="connsiteX1460" fmla="*/ 993906 w 1220480"/>
              <a:gd name="connsiteY1460" fmla="*/ 350073 h 423855"/>
              <a:gd name="connsiteX1461" fmla="*/ 989018 w 1220480"/>
              <a:gd name="connsiteY1461" fmla="*/ 356487 h 423855"/>
              <a:gd name="connsiteX1462" fmla="*/ 983361 w 1220480"/>
              <a:gd name="connsiteY1462" fmla="*/ 357516 h 423855"/>
              <a:gd name="connsiteX1463" fmla="*/ 980856 w 1220480"/>
              <a:gd name="connsiteY1463" fmla="*/ 353385 h 423855"/>
              <a:gd name="connsiteX1464" fmla="*/ 977581 w 1220480"/>
              <a:gd name="connsiteY1464" fmla="*/ 351664 h 423855"/>
              <a:gd name="connsiteX1465" fmla="*/ 976739 w 1220480"/>
              <a:gd name="connsiteY1465" fmla="*/ 349706 h 423855"/>
              <a:gd name="connsiteX1466" fmla="*/ 979791 w 1220480"/>
              <a:gd name="connsiteY1466" fmla="*/ 346885 h 423855"/>
              <a:gd name="connsiteX1467" fmla="*/ 989558 w 1220480"/>
              <a:gd name="connsiteY1467" fmla="*/ 346014 h 423855"/>
              <a:gd name="connsiteX1468" fmla="*/ 998635 w 1220480"/>
              <a:gd name="connsiteY1468" fmla="*/ 343084 h 423855"/>
              <a:gd name="connsiteX1469" fmla="*/ 1001457 w 1220480"/>
              <a:gd name="connsiteY1469" fmla="*/ 343314 h 423855"/>
              <a:gd name="connsiteX1470" fmla="*/ 1004033 w 1220480"/>
              <a:gd name="connsiteY1470" fmla="*/ 344315 h 423855"/>
              <a:gd name="connsiteX1471" fmla="*/ 1002572 w 1220480"/>
              <a:gd name="connsiteY1471" fmla="*/ 346582 h 423855"/>
              <a:gd name="connsiteX1472" fmla="*/ 1016443 w 1220480"/>
              <a:gd name="connsiteY1472" fmla="*/ 32715 h 423855"/>
              <a:gd name="connsiteX1473" fmla="*/ 1017371 w 1220480"/>
              <a:gd name="connsiteY1473" fmla="*/ 31895 h 423855"/>
              <a:gd name="connsiteX1474" fmla="*/ 1018235 w 1220480"/>
              <a:gd name="connsiteY1474" fmla="*/ 32305 h 423855"/>
              <a:gd name="connsiteX1475" fmla="*/ 1018213 w 1220480"/>
              <a:gd name="connsiteY1475" fmla="*/ 33241 h 423855"/>
              <a:gd name="connsiteX1476" fmla="*/ 1016443 w 1220480"/>
              <a:gd name="connsiteY1476" fmla="*/ 32715 h 423855"/>
              <a:gd name="connsiteX1477" fmla="*/ 1022014 w 1220480"/>
              <a:gd name="connsiteY1477" fmla="*/ 44376 h 423855"/>
              <a:gd name="connsiteX1478" fmla="*/ 1018249 w 1220480"/>
              <a:gd name="connsiteY1478" fmla="*/ 42735 h 423855"/>
              <a:gd name="connsiteX1479" fmla="*/ 1016925 w 1220480"/>
              <a:gd name="connsiteY1479" fmla="*/ 41080 h 423855"/>
              <a:gd name="connsiteX1480" fmla="*/ 1019415 w 1220480"/>
              <a:gd name="connsiteY1480" fmla="*/ 40144 h 423855"/>
              <a:gd name="connsiteX1481" fmla="*/ 1020632 w 1220480"/>
              <a:gd name="connsiteY1481" fmla="*/ 40122 h 423855"/>
              <a:gd name="connsiteX1482" fmla="*/ 1023489 w 1220480"/>
              <a:gd name="connsiteY1482" fmla="*/ 40784 h 423855"/>
              <a:gd name="connsiteX1483" fmla="*/ 1024677 w 1220480"/>
              <a:gd name="connsiteY1483" fmla="*/ 43102 h 423855"/>
              <a:gd name="connsiteX1484" fmla="*/ 1022014 w 1220480"/>
              <a:gd name="connsiteY1484" fmla="*/ 44376 h 423855"/>
              <a:gd name="connsiteX1485" fmla="*/ 1026369 w 1220480"/>
              <a:gd name="connsiteY1485" fmla="*/ 354119 h 423855"/>
              <a:gd name="connsiteX1486" fmla="*/ 1025433 w 1220480"/>
              <a:gd name="connsiteY1486" fmla="*/ 353709 h 423855"/>
              <a:gd name="connsiteX1487" fmla="*/ 1026412 w 1220480"/>
              <a:gd name="connsiteY1487" fmla="*/ 352442 h 423855"/>
              <a:gd name="connsiteX1488" fmla="*/ 1027369 w 1220480"/>
              <a:gd name="connsiteY1488" fmla="*/ 353298 h 423855"/>
              <a:gd name="connsiteX1489" fmla="*/ 1026369 w 1220480"/>
              <a:gd name="connsiteY1489" fmla="*/ 354119 h 423855"/>
              <a:gd name="connsiteX1490" fmla="*/ 1050287 w 1220480"/>
              <a:gd name="connsiteY1490" fmla="*/ 42807 h 423855"/>
              <a:gd name="connsiteX1491" fmla="*/ 1050287 w 1220480"/>
              <a:gd name="connsiteY1491" fmla="*/ 42807 h 423855"/>
              <a:gd name="connsiteX1492" fmla="*/ 1050287 w 1220480"/>
              <a:gd name="connsiteY1492" fmla="*/ 42807 h 423855"/>
              <a:gd name="connsiteX1493" fmla="*/ 1048200 w 1220480"/>
              <a:gd name="connsiteY1493" fmla="*/ 41368 h 423855"/>
              <a:gd name="connsiteX1494" fmla="*/ 1051633 w 1220480"/>
              <a:gd name="connsiteY1494" fmla="*/ 40158 h 423855"/>
              <a:gd name="connsiteX1495" fmla="*/ 1052634 w 1220480"/>
              <a:gd name="connsiteY1495" fmla="*/ 41879 h 423855"/>
              <a:gd name="connsiteX1496" fmla="*/ 1050287 w 1220480"/>
              <a:gd name="connsiteY1496" fmla="*/ 42807 h 423855"/>
              <a:gd name="connsiteX1497" fmla="*/ 1080317 w 1220480"/>
              <a:gd name="connsiteY1497" fmla="*/ 41799 h 423855"/>
              <a:gd name="connsiteX1498" fmla="*/ 1080123 w 1220480"/>
              <a:gd name="connsiteY1498" fmla="*/ 41540 h 423855"/>
              <a:gd name="connsiteX1499" fmla="*/ 1086399 w 1220480"/>
              <a:gd name="connsiteY1499" fmla="*/ 37257 h 423855"/>
              <a:gd name="connsiteX1500" fmla="*/ 1087421 w 1220480"/>
              <a:gd name="connsiteY1500" fmla="*/ 38071 h 423855"/>
              <a:gd name="connsiteX1501" fmla="*/ 1087357 w 1220480"/>
              <a:gd name="connsiteY1501" fmla="*/ 39107 h 423855"/>
              <a:gd name="connsiteX1502" fmla="*/ 1085132 w 1220480"/>
              <a:gd name="connsiteY1502" fmla="*/ 41706 h 423855"/>
              <a:gd name="connsiteX1503" fmla="*/ 1082160 w 1220480"/>
              <a:gd name="connsiteY1503" fmla="*/ 42829 h 423855"/>
              <a:gd name="connsiteX1504" fmla="*/ 1080317 w 1220480"/>
              <a:gd name="connsiteY1504" fmla="*/ 41799 h 423855"/>
              <a:gd name="connsiteX1505" fmla="*/ 1097477 w 1220480"/>
              <a:gd name="connsiteY1505" fmla="*/ 383387 h 423855"/>
              <a:gd name="connsiteX1506" fmla="*/ 1085305 w 1220480"/>
              <a:gd name="connsiteY1506" fmla="*/ 384964 h 423855"/>
              <a:gd name="connsiteX1507" fmla="*/ 1084139 w 1220480"/>
              <a:gd name="connsiteY1507" fmla="*/ 385626 h 423855"/>
              <a:gd name="connsiteX1508" fmla="*/ 1082699 w 1220480"/>
              <a:gd name="connsiteY1508" fmla="*/ 384021 h 423855"/>
              <a:gd name="connsiteX1509" fmla="*/ 1083542 w 1220480"/>
              <a:gd name="connsiteY1509" fmla="*/ 381652 h 423855"/>
              <a:gd name="connsiteX1510" fmla="*/ 1093676 w 1220480"/>
              <a:gd name="connsiteY1510" fmla="*/ 378147 h 423855"/>
              <a:gd name="connsiteX1511" fmla="*/ 1098218 w 1220480"/>
              <a:gd name="connsiteY1511" fmla="*/ 380673 h 423855"/>
              <a:gd name="connsiteX1512" fmla="*/ 1098967 w 1220480"/>
              <a:gd name="connsiteY1512" fmla="*/ 381782 h 423855"/>
              <a:gd name="connsiteX1513" fmla="*/ 1097477 w 1220480"/>
              <a:gd name="connsiteY1513" fmla="*/ 383387 h 423855"/>
              <a:gd name="connsiteX1514" fmla="*/ 1109850 w 1220480"/>
              <a:gd name="connsiteY1514" fmla="*/ 371546 h 423855"/>
              <a:gd name="connsiteX1515" fmla="*/ 1109972 w 1220480"/>
              <a:gd name="connsiteY1515" fmla="*/ 369653 h 423855"/>
              <a:gd name="connsiteX1516" fmla="*/ 1110750 w 1220480"/>
              <a:gd name="connsiteY1516" fmla="*/ 370589 h 423855"/>
              <a:gd name="connsiteX1517" fmla="*/ 1109850 w 1220480"/>
              <a:gd name="connsiteY1517" fmla="*/ 371546 h 423855"/>
              <a:gd name="connsiteX1518" fmla="*/ 1176272 w 1220480"/>
              <a:gd name="connsiteY1518" fmla="*/ 158980 h 423855"/>
              <a:gd name="connsiteX1519" fmla="*/ 1179692 w 1220480"/>
              <a:gd name="connsiteY1519" fmla="*/ 159535 h 423855"/>
              <a:gd name="connsiteX1520" fmla="*/ 1178691 w 1220480"/>
              <a:gd name="connsiteY1520" fmla="*/ 160953 h 423855"/>
              <a:gd name="connsiteX1521" fmla="*/ 1175301 w 1220480"/>
              <a:gd name="connsiteY1521" fmla="*/ 159808 h 423855"/>
              <a:gd name="connsiteX1522" fmla="*/ 1176272 w 1220480"/>
              <a:gd name="connsiteY1522" fmla="*/ 158980 h 423855"/>
              <a:gd name="connsiteX1523" fmla="*/ 1170867 w 1220480"/>
              <a:gd name="connsiteY1523" fmla="*/ 102661 h 423855"/>
              <a:gd name="connsiteX1524" fmla="*/ 1169931 w 1220480"/>
              <a:gd name="connsiteY1524" fmla="*/ 101711 h 423855"/>
              <a:gd name="connsiteX1525" fmla="*/ 1171702 w 1220480"/>
              <a:gd name="connsiteY1525" fmla="*/ 100869 h 423855"/>
              <a:gd name="connsiteX1526" fmla="*/ 1171817 w 1220480"/>
              <a:gd name="connsiteY1526" fmla="*/ 100509 h 423855"/>
              <a:gd name="connsiteX1527" fmla="*/ 1172069 w 1220480"/>
              <a:gd name="connsiteY1527" fmla="*/ 100753 h 423855"/>
              <a:gd name="connsiteX1528" fmla="*/ 1171702 w 1220480"/>
              <a:gd name="connsiteY1528" fmla="*/ 100869 h 423855"/>
              <a:gd name="connsiteX1529" fmla="*/ 1170867 w 1220480"/>
              <a:gd name="connsiteY1529" fmla="*/ 102661 h 423855"/>
              <a:gd name="connsiteX1530" fmla="*/ 1173530 w 1220480"/>
              <a:gd name="connsiteY1530" fmla="*/ 221094 h 423855"/>
              <a:gd name="connsiteX1531" fmla="*/ 1172270 w 1220480"/>
              <a:gd name="connsiteY1531" fmla="*/ 219316 h 423855"/>
              <a:gd name="connsiteX1532" fmla="*/ 1172976 w 1220480"/>
              <a:gd name="connsiteY1532" fmla="*/ 216711 h 423855"/>
              <a:gd name="connsiteX1533" fmla="*/ 1174811 w 1220480"/>
              <a:gd name="connsiteY1533" fmla="*/ 213400 h 423855"/>
              <a:gd name="connsiteX1534" fmla="*/ 1174696 w 1220480"/>
              <a:gd name="connsiteY1534" fmla="*/ 213385 h 423855"/>
              <a:gd name="connsiteX1535" fmla="*/ 1174574 w 1220480"/>
              <a:gd name="connsiteY1535" fmla="*/ 212960 h 423855"/>
              <a:gd name="connsiteX1536" fmla="*/ 1172818 w 1220480"/>
              <a:gd name="connsiteY1536" fmla="*/ 212147 h 423855"/>
              <a:gd name="connsiteX1537" fmla="*/ 1173789 w 1220480"/>
              <a:gd name="connsiteY1537" fmla="*/ 211226 h 423855"/>
              <a:gd name="connsiteX1538" fmla="*/ 1174574 w 1220480"/>
              <a:gd name="connsiteY1538" fmla="*/ 212968 h 423855"/>
              <a:gd name="connsiteX1539" fmla="*/ 1174984 w 1220480"/>
              <a:gd name="connsiteY1539" fmla="*/ 213097 h 423855"/>
              <a:gd name="connsiteX1540" fmla="*/ 1174811 w 1220480"/>
              <a:gd name="connsiteY1540" fmla="*/ 213407 h 423855"/>
              <a:gd name="connsiteX1541" fmla="*/ 1177568 w 1220480"/>
              <a:gd name="connsiteY1541" fmla="*/ 215732 h 423855"/>
              <a:gd name="connsiteX1542" fmla="*/ 1173530 w 1220480"/>
              <a:gd name="connsiteY1542" fmla="*/ 221094 h 423855"/>
              <a:gd name="connsiteX1543" fmla="*/ 1182427 w 1220480"/>
              <a:gd name="connsiteY1543" fmla="*/ 215357 h 423855"/>
              <a:gd name="connsiteX1544" fmla="*/ 1182427 w 1220480"/>
              <a:gd name="connsiteY1544" fmla="*/ 215357 h 423855"/>
              <a:gd name="connsiteX1545" fmla="*/ 1182427 w 1220480"/>
              <a:gd name="connsiteY1545" fmla="*/ 215357 h 423855"/>
              <a:gd name="connsiteX1546" fmla="*/ 1181196 w 1220480"/>
              <a:gd name="connsiteY1546" fmla="*/ 214465 h 423855"/>
              <a:gd name="connsiteX1547" fmla="*/ 1182081 w 1220480"/>
              <a:gd name="connsiteY1547" fmla="*/ 213673 h 423855"/>
              <a:gd name="connsiteX1548" fmla="*/ 1182866 w 1220480"/>
              <a:gd name="connsiteY1548" fmla="*/ 214558 h 423855"/>
              <a:gd name="connsiteX1549" fmla="*/ 1182427 w 1220480"/>
              <a:gd name="connsiteY1549" fmla="*/ 215357 h 423855"/>
              <a:gd name="connsiteX1550" fmla="*/ 1183039 w 1220480"/>
              <a:gd name="connsiteY1550" fmla="*/ 206036 h 423855"/>
              <a:gd name="connsiteX1551" fmla="*/ 1175761 w 1220480"/>
              <a:gd name="connsiteY1551" fmla="*/ 206302 h 423855"/>
              <a:gd name="connsiteX1552" fmla="*/ 1175639 w 1220480"/>
              <a:gd name="connsiteY1552" fmla="*/ 202652 h 423855"/>
              <a:gd name="connsiteX1553" fmla="*/ 1179620 w 1220480"/>
              <a:gd name="connsiteY1553" fmla="*/ 199572 h 423855"/>
              <a:gd name="connsiteX1554" fmla="*/ 1183283 w 1220480"/>
              <a:gd name="connsiteY1554" fmla="*/ 204754 h 423855"/>
              <a:gd name="connsiteX1555" fmla="*/ 1183039 w 1220480"/>
              <a:gd name="connsiteY1555" fmla="*/ 206036 h 423855"/>
              <a:gd name="connsiteX1556" fmla="*/ 1191021 w 1220480"/>
              <a:gd name="connsiteY1556" fmla="*/ 197988 h 423855"/>
              <a:gd name="connsiteX1557" fmla="*/ 1190049 w 1220480"/>
              <a:gd name="connsiteY1557" fmla="*/ 196966 h 423855"/>
              <a:gd name="connsiteX1558" fmla="*/ 1191950 w 1220480"/>
              <a:gd name="connsiteY1558" fmla="*/ 196095 h 423855"/>
              <a:gd name="connsiteX1559" fmla="*/ 1192050 w 1220480"/>
              <a:gd name="connsiteY1559" fmla="*/ 195792 h 423855"/>
              <a:gd name="connsiteX1560" fmla="*/ 1192259 w 1220480"/>
              <a:gd name="connsiteY1560" fmla="*/ 195994 h 423855"/>
              <a:gd name="connsiteX1561" fmla="*/ 1191950 w 1220480"/>
              <a:gd name="connsiteY1561" fmla="*/ 196095 h 423855"/>
              <a:gd name="connsiteX1562" fmla="*/ 1191021 w 1220480"/>
              <a:gd name="connsiteY1562" fmla="*/ 197988 h 423855"/>
              <a:gd name="connsiteX1563" fmla="*/ 1198831 w 1220480"/>
              <a:gd name="connsiteY1563" fmla="*/ 221469 h 423855"/>
              <a:gd name="connsiteX1564" fmla="*/ 1195347 w 1220480"/>
              <a:gd name="connsiteY1564" fmla="*/ 218791 h 423855"/>
              <a:gd name="connsiteX1565" fmla="*/ 1197787 w 1220480"/>
              <a:gd name="connsiteY1565" fmla="*/ 216351 h 423855"/>
              <a:gd name="connsiteX1566" fmla="*/ 1200630 w 1220480"/>
              <a:gd name="connsiteY1566" fmla="*/ 218417 h 423855"/>
              <a:gd name="connsiteX1567" fmla="*/ 1198831 w 1220480"/>
              <a:gd name="connsiteY1567" fmla="*/ 221469 h 42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1220480" h="423855">
                <a:moveTo>
                  <a:pt x="1218359" y="221965"/>
                </a:moveTo>
                <a:cubicBezTo>
                  <a:pt x="1214602" y="221663"/>
                  <a:pt x="1210657" y="222505"/>
                  <a:pt x="1207547" y="219295"/>
                </a:cubicBezTo>
                <a:cubicBezTo>
                  <a:pt x="1206691" y="218410"/>
                  <a:pt x="1205295" y="218050"/>
                  <a:pt x="1204143" y="217445"/>
                </a:cubicBezTo>
                <a:cubicBezTo>
                  <a:pt x="1205388" y="216847"/>
                  <a:pt x="1206626" y="216243"/>
                  <a:pt x="1207886" y="215660"/>
                </a:cubicBezTo>
                <a:cubicBezTo>
                  <a:pt x="1209297" y="215005"/>
                  <a:pt x="1209376" y="214062"/>
                  <a:pt x="1207922" y="213795"/>
                </a:cubicBezTo>
                <a:cubicBezTo>
                  <a:pt x="1204344" y="213140"/>
                  <a:pt x="1203761" y="210959"/>
                  <a:pt x="1203538" y="207698"/>
                </a:cubicBezTo>
                <a:cubicBezTo>
                  <a:pt x="1203049" y="200529"/>
                  <a:pt x="1200047" y="197664"/>
                  <a:pt x="1192173" y="195828"/>
                </a:cubicBezTo>
                <a:cubicBezTo>
                  <a:pt x="1191834" y="194461"/>
                  <a:pt x="1190935" y="193662"/>
                  <a:pt x="1189653" y="193021"/>
                </a:cubicBezTo>
                <a:cubicBezTo>
                  <a:pt x="1188020" y="192208"/>
                  <a:pt x="1186501" y="191128"/>
                  <a:pt x="1185018" y="190041"/>
                </a:cubicBezTo>
                <a:cubicBezTo>
                  <a:pt x="1183996" y="189292"/>
                  <a:pt x="1183946" y="188457"/>
                  <a:pt x="1184709" y="187910"/>
                </a:cubicBezTo>
                <a:cubicBezTo>
                  <a:pt x="1185076" y="187644"/>
                  <a:pt x="1185486" y="187385"/>
                  <a:pt x="1185918" y="187284"/>
                </a:cubicBezTo>
                <a:cubicBezTo>
                  <a:pt x="1187696" y="186867"/>
                  <a:pt x="1189488" y="186507"/>
                  <a:pt x="1191273" y="186132"/>
                </a:cubicBezTo>
                <a:cubicBezTo>
                  <a:pt x="1190150" y="183131"/>
                  <a:pt x="1187537" y="184822"/>
                  <a:pt x="1185615" y="184340"/>
                </a:cubicBezTo>
                <a:cubicBezTo>
                  <a:pt x="1184298" y="184009"/>
                  <a:pt x="1182952" y="183793"/>
                  <a:pt x="1181657" y="183397"/>
                </a:cubicBezTo>
                <a:cubicBezTo>
                  <a:pt x="1180742" y="183116"/>
                  <a:pt x="1180426" y="180136"/>
                  <a:pt x="1181311" y="179733"/>
                </a:cubicBezTo>
                <a:cubicBezTo>
                  <a:pt x="1182528" y="179172"/>
                  <a:pt x="1183888" y="178596"/>
                  <a:pt x="1185191" y="178581"/>
                </a:cubicBezTo>
                <a:cubicBezTo>
                  <a:pt x="1188207" y="178545"/>
                  <a:pt x="1189308" y="177113"/>
                  <a:pt x="1189200" y="174248"/>
                </a:cubicBezTo>
                <a:cubicBezTo>
                  <a:pt x="1189128" y="172283"/>
                  <a:pt x="1189941" y="171045"/>
                  <a:pt x="1191856" y="169871"/>
                </a:cubicBezTo>
                <a:cubicBezTo>
                  <a:pt x="1195585" y="167582"/>
                  <a:pt x="1199421" y="166611"/>
                  <a:pt x="1203675" y="166920"/>
                </a:cubicBezTo>
                <a:cubicBezTo>
                  <a:pt x="1203985" y="165552"/>
                  <a:pt x="1204906" y="164818"/>
                  <a:pt x="1206187" y="164206"/>
                </a:cubicBezTo>
                <a:cubicBezTo>
                  <a:pt x="1208843" y="162932"/>
                  <a:pt x="1208958" y="162256"/>
                  <a:pt x="1207634" y="160946"/>
                </a:cubicBezTo>
                <a:cubicBezTo>
                  <a:pt x="1205820" y="159146"/>
                  <a:pt x="1203776" y="158196"/>
                  <a:pt x="1201249" y="158390"/>
                </a:cubicBezTo>
                <a:cubicBezTo>
                  <a:pt x="1199522" y="158527"/>
                  <a:pt x="1197960" y="157253"/>
                  <a:pt x="1198169" y="156209"/>
                </a:cubicBezTo>
                <a:cubicBezTo>
                  <a:pt x="1199169" y="151077"/>
                  <a:pt x="1195765" y="149695"/>
                  <a:pt x="1192144" y="148226"/>
                </a:cubicBezTo>
                <a:cubicBezTo>
                  <a:pt x="1188962" y="146938"/>
                  <a:pt x="1190186" y="142007"/>
                  <a:pt x="1186544" y="141042"/>
                </a:cubicBezTo>
                <a:cubicBezTo>
                  <a:pt x="1186853" y="140222"/>
                  <a:pt x="1187077" y="138984"/>
                  <a:pt x="1187530" y="138890"/>
                </a:cubicBezTo>
                <a:cubicBezTo>
                  <a:pt x="1189819" y="138429"/>
                  <a:pt x="1192173" y="138264"/>
                  <a:pt x="1194512" y="138120"/>
                </a:cubicBezTo>
                <a:cubicBezTo>
                  <a:pt x="1196844" y="137976"/>
                  <a:pt x="1197830" y="136673"/>
                  <a:pt x="1197895" y="134492"/>
                </a:cubicBezTo>
                <a:cubicBezTo>
                  <a:pt x="1197974" y="131663"/>
                  <a:pt x="1198428" y="128870"/>
                  <a:pt x="1196384" y="126300"/>
                </a:cubicBezTo>
                <a:cubicBezTo>
                  <a:pt x="1194958" y="124508"/>
                  <a:pt x="1194260" y="122154"/>
                  <a:pt x="1192979" y="120225"/>
                </a:cubicBezTo>
                <a:cubicBezTo>
                  <a:pt x="1191683" y="118260"/>
                  <a:pt x="1192274" y="116784"/>
                  <a:pt x="1193497" y="115136"/>
                </a:cubicBezTo>
                <a:cubicBezTo>
                  <a:pt x="1193900" y="114589"/>
                  <a:pt x="1193979" y="113617"/>
                  <a:pt x="1193835" y="112911"/>
                </a:cubicBezTo>
                <a:cubicBezTo>
                  <a:pt x="1193656" y="112033"/>
                  <a:pt x="1190316" y="112199"/>
                  <a:pt x="1190172" y="113221"/>
                </a:cubicBezTo>
                <a:cubicBezTo>
                  <a:pt x="1189625" y="117273"/>
                  <a:pt x="1185860" y="117511"/>
                  <a:pt x="1183521" y="119433"/>
                </a:cubicBezTo>
                <a:cubicBezTo>
                  <a:pt x="1181973" y="120707"/>
                  <a:pt x="1181038" y="119894"/>
                  <a:pt x="1180044" y="118944"/>
                </a:cubicBezTo>
                <a:cubicBezTo>
                  <a:pt x="1178223" y="117202"/>
                  <a:pt x="1176726" y="115121"/>
                  <a:pt x="1178792" y="112803"/>
                </a:cubicBezTo>
                <a:cubicBezTo>
                  <a:pt x="1181426" y="109852"/>
                  <a:pt x="1180404" y="106505"/>
                  <a:pt x="1180296" y="103266"/>
                </a:cubicBezTo>
                <a:cubicBezTo>
                  <a:pt x="1180246" y="101826"/>
                  <a:pt x="1179202" y="100725"/>
                  <a:pt x="1177525" y="100674"/>
                </a:cubicBezTo>
                <a:cubicBezTo>
                  <a:pt x="1175697" y="100617"/>
                  <a:pt x="1173868" y="100573"/>
                  <a:pt x="1172040" y="100523"/>
                </a:cubicBezTo>
                <a:cubicBezTo>
                  <a:pt x="1171968" y="98673"/>
                  <a:pt x="1171889" y="96830"/>
                  <a:pt x="1171817" y="94980"/>
                </a:cubicBezTo>
                <a:cubicBezTo>
                  <a:pt x="1169528" y="94844"/>
                  <a:pt x="1167232" y="94815"/>
                  <a:pt x="1164972" y="94498"/>
                </a:cubicBezTo>
                <a:cubicBezTo>
                  <a:pt x="1163583" y="94304"/>
                  <a:pt x="1163568" y="93526"/>
                  <a:pt x="1164367" y="92475"/>
                </a:cubicBezTo>
                <a:cubicBezTo>
                  <a:pt x="1165087" y="91525"/>
                  <a:pt x="1166476" y="89618"/>
                  <a:pt x="1164374" y="89344"/>
                </a:cubicBezTo>
                <a:cubicBezTo>
                  <a:pt x="1160380" y="88826"/>
                  <a:pt x="1160358" y="86249"/>
                  <a:pt x="1160236" y="83485"/>
                </a:cubicBezTo>
                <a:cubicBezTo>
                  <a:pt x="1158897" y="83478"/>
                  <a:pt x="1157536" y="83571"/>
                  <a:pt x="1156233" y="83341"/>
                </a:cubicBezTo>
                <a:cubicBezTo>
                  <a:pt x="1154916" y="83110"/>
                  <a:pt x="1153678" y="82477"/>
                  <a:pt x="1152397" y="82023"/>
                </a:cubicBezTo>
                <a:cubicBezTo>
                  <a:pt x="1153505" y="81412"/>
                  <a:pt x="1154621" y="80829"/>
                  <a:pt x="1155708" y="80181"/>
                </a:cubicBezTo>
                <a:cubicBezTo>
                  <a:pt x="1156111" y="79936"/>
                  <a:pt x="1156514" y="79605"/>
                  <a:pt x="1156752" y="79216"/>
                </a:cubicBezTo>
                <a:cubicBezTo>
                  <a:pt x="1156838" y="79079"/>
                  <a:pt x="1156478" y="78460"/>
                  <a:pt x="1156219" y="78374"/>
                </a:cubicBezTo>
                <a:cubicBezTo>
                  <a:pt x="1155363" y="78079"/>
                  <a:pt x="1154463" y="77791"/>
                  <a:pt x="1153563" y="77733"/>
                </a:cubicBezTo>
                <a:cubicBezTo>
                  <a:pt x="1151173" y="77582"/>
                  <a:pt x="1148769" y="77460"/>
                  <a:pt x="1146372" y="77510"/>
                </a:cubicBezTo>
                <a:cubicBezTo>
                  <a:pt x="1144652" y="77546"/>
                  <a:pt x="1143745" y="76574"/>
                  <a:pt x="1143191" y="75257"/>
                </a:cubicBezTo>
                <a:cubicBezTo>
                  <a:pt x="1142428" y="73443"/>
                  <a:pt x="1143356" y="69750"/>
                  <a:pt x="1145141" y="69167"/>
                </a:cubicBezTo>
                <a:cubicBezTo>
                  <a:pt x="1147834" y="68289"/>
                  <a:pt x="1149647" y="67166"/>
                  <a:pt x="1148057" y="64308"/>
                </a:cubicBezTo>
                <a:cubicBezTo>
                  <a:pt x="1146869" y="62178"/>
                  <a:pt x="1145840" y="60184"/>
                  <a:pt x="1145804" y="57686"/>
                </a:cubicBezTo>
                <a:cubicBezTo>
                  <a:pt x="1145789" y="56837"/>
                  <a:pt x="1145106" y="55994"/>
                  <a:pt x="1144731" y="55145"/>
                </a:cubicBezTo>
                <a:cubicBezTo>
                  <a:pt x="1143630" y="55987"/>
                  <a:pt x="1142032" y="56606"/>
                  <a:pt x="1141535" y="57715"/>
                </a:cubicBezTo>
                <a:cubicBezTo>
                  <a:pt x="1140607" y="59795"/>
                  <a:pt x="1140355" y="62171"/>
                  <a:pt x="1139736" y="64402"/>
                </a:cubicBezTo>
                <a:cubicBezTo>
                  <a:pt x="1139621" y="64820"/>
                  <a:pt x="1139196" y="65251"/>
                  <a:pt x="1138800" y="65446"/>
                </a:cubicBezTo>
                <a:cubicBezTo>
                  <a:pt x="1138649" y="65518"/>
                  <a:pt x="1137944" y="64992"/>
                  <a:pt x="1137893" y="64676"/>
                </a:cubicBezTo>
                <a:cubicBezTo>
                  <a:pt x="1137339" y="60997"/>
                  <a:pt x="1133661" y="58543"/>
                  <a:pt x="1134165" y="54310"/>
                </a:cubicBezTo>
                <a:cubicBezTo>
                  <a:pt x="1134402" y="52352"/>
                  <a:pt x="1132847" y="51791"/>
                  <a:pt x="1131674" y="53058"/>
                </a:cubicBezTo>
                <a:cubicBezTo>
                  <a:pt x="1128860" y="56095"/>
                  <a:pt x="1124563" y="58219"/>
                  <a:pt x="1125556" y="63639"/>
                </a:cubicBezTo>
                <a:cubicBezTo>
                  <a:pt x="1125729" y="64589"/>
                  <a:pt x="1124138" y="65950"/>
                  <a:pt x="1123217" y="66993"/>
                </a:cubicBezTo>
                <a:cubicBezTo>
                  <a:pt x="1121331" y="69131"/>
                  <a:pt x="1118488" y="69067"/>
                  <a:pt x="1117307" y="66921"/>
                </a:cubicBezTo>
                <a:cubicBezTo>
                  <a:pt x="1117084" y="66511"/>
                  <a:pt x="1117134" y="65942"/>
                  <a:pt x="1116897" y="65554"/>
                </a:cubicBezTo>
                <a:cubicBezTo>
                  <a:pt x="1114637" y="61803"/>
                  <a:pt x="1112686" y="58168"/>
                  <a:pt x="1115853" y="53799"/>
                </a:cubicBezTo>
                <a:cubicBezTo>
                  <a:pt x="1117437" y="51618"/>
                  <a:pt x="1114874" y="52107"/>
                  <a:pt x="1113917" y="51596"/>
                </a:cubicBezTo>
                <a:cubicBezTo>
                  <a:pt x="1109944" y="49444"/>
                  <a:pt x="1110001" y="49386"/>
                  <a:pt x="1111146" y="43397"/>
                </a:cubicBezTo>
                <a:cubicBezTo>
                  <a:pt x="1111801" y="39971"/>
                  <a:pt x="1109987" y="36113"/>
                  <a:pt x="1107223" y="34954"/>
                </a:cubicBezTo>
                <a:cubicBezTo>
                  <a:pt x="1104337" y="37452"/>
                  <a:pt x="1102429" y="35580"/>
                  <a:pt x="1100421" y="33550"/>
                </a:cubicBezTo>
                <a:cubicBezTo>
                  <a:pt x="1099543" y="32658"/>
                  <a:pt x="1098456" y="31261"/>
                  <a:pt x="1096944" y="32830"/>
                </a:cubicBezTo>
                <a:cubicBezTo>
                  <a:pt x="1095577" y="34256"/>
                  <a:pt x="1094533" y="33140"/>
                  <a:pt x="1093360" y="32463"/>
                </a:cubicBezTo>
                <a:cubicBezTo>
                  <a:pt x="1091755" y="31542"/>
                  <a:pt x="1090956" y="33262"/>
                  <a:pt x="1089746" y="33665"/>
                </a:cubicBezTo>
                <a:cubicBezTo>
                  <a:pt x="1088400" y="34104"/>
                  <a:pt x="1087054" y="34472"/>
                  <a:pt x="1085795" y="33233"/>
                </a:cubicBezTo>
                <a:cubicBezTo>
                  <a:pt x="1084765" y="32226"/>
                  <a:pt x="1083614" y="31707"/>
                  <a:pt x="1082311" y="33075"/>
                </a:cubicBezTo>
                <a:cubicBezTo>
                  <a:pt x="1080986" y="34457"/>
                  <a:pt x="1079518" y="35702"/>
                  <a:pt x="1078100" y="36991"/>
                </a:cubicBezTo>
                <a:cubicBezTo>
                  <a:pt x="1076718" y="38243"/>
                  <a:pt x="1075667" y="40129"/>
                  <a:pt x="1073486" y="40043"/>
                </a:cubicBezTo>
                <a:cubicBezTo>
                  <a:pt x="1069225" y="39877"/>
                  <a:pt x="1064957" y="39662"/>
                  <a:pt x="1060710" y="39280"/>
                </a:cubicBezTo>
                <a:cubicBezTo>
                  <a:pt x="1059616" y="39179"/>
                  <a:pt x="1059242" y="38035"/>
                  <a:pt x="1059717" y="36955"/>
                </a:cubicBezTo>
                <a:cubicBezTo>
                  <a:pt x="1060069" y="36142"/>
                  <a:pt x="1060458" y="34939"/>
                  <a:pt x="1061099" y="34738"/>
                </a:cubicBezTo>
                <a:cubicBezTo>
                  <a:pt x="1062416" y="34328"/>
                  <a:pt x="1064446" y="33824"/>
                  <a:pt x="1065245" y="34486"/>
                </a:cubicBezTo>
                <a:cubicBezTo>
                  <a:pt x="1068966" y="37574"/>
                  <a:pt x="1071989" y="34860"/>
                  <a:pt x="1075221" y="33745"/>
                </a:cubicBezTo>
                <a:cubicBezTo>
                  <a:pt x="1075595" y="33615"/>
                  <a:pt x="1075833" y="33104"/>
                  <a:pt x="1076128" y="32773"/>
                </a:cubicBezTo>
                <a:cubicBezTo>
                  <a:pt x="1075761" y="32463"/>
                  <a:pt x="1075444" y="31959"/>
                  <a:pt x="1075027" y="31866"/>
                </a:cubicBezTo>
                <a:cubicBezTo>
                  <a:pt x="1066353" y="29915"/>
                  <a:pt x="1057140" y="33637"/>
                  <a:pt x="1048682" y="29346"/>
                </a:cubicBezTo>
                <a:cubicBezTo>
                  <a:pt x="1045457" y="32874"/>
                  <a:pt x="1042830" y="30563"/>
                  <a:pt x="1040016" y="28619"/>
                </a:cubicBezTo>
                <a:cubicBezTo>
                  <a:pt x="1039382" y="28180"/>
                  <a:pt x="1038144" y="28655"/>
                  <a:pt x="1037187" y="28655"/>
                </a:cubicBezTo>
                <a:cubicBezTo>
                  <a:pt x="1030961" y="28641"/>
                  <a:pt x="1024727" y="28468"/>
                  <a:pt x="1018501" y="28641"/>
                </a:cubicBezTo>
                <a:cubicBezTo>
                  <a:pt x="1015903" y="28713"/>
                  <a:pt x="1014031" y="27626"/>
                  <a:pt x="1011958" y="26366"/>
                </a:cubicBezTo>
                <a:cubicBezTo>
                  <a:pt x="1010137" y="25258"/>
                  <a:pt x="1008165" y="25718"/>
                  <a:pt x="1007618" y="28087"/>
                </a:cubicBezTo>
                <a:cubicBezTo>
                  <a:pt x="1007028" y="30649"/>
                  <a:pt x="1005473" y="32334"/>
                  <a:pt x="1003393" y="33586"/>
                </a:cubicBezTo>
                <a:cubicBezTo>
                  <a:pt x="1002659" y="34025"/>
                  <a:pt x="1001478" y="34220"/>
                  <a:pt x="1000686" y="33960"/>
                </a:cubicBezTo>
                <a:cubicBezTo>
                  <a:pt x="998469" y="33248"/>
                  <a:pt x="999995" y="32067"/>
                  <a:pt x="1000463" y="30959"/>
                </a:cubicBezTo>
                <a:cubicBezTo>
                  <a:pt x="1001989" y="27367"/>
                  <a:pt x="1001421" y="26028"/>
                  <a:pt x="998606" y="25906"/>
                </a:cubicBezTo>
                <a:cubicBezTo>
                  <a:pt x="995252" y="25762"/>
                  <a:pt x="991898" y="25675"/>
                  <a:pt x="988543" y="25610"/>
                </a:cubicBezTo>
                <a:cubicBezTo>
                  <a:pt x="985189" y="25546"/>
                  <a:pt x="981490" y="26438"/>
                  <a:pt x="978538" y="25330"/>
                </a:cubicBezTo>
                <a:cubicBezTo>
                  <a:pt x="970592" y="22357"/>
                  <a:pt x="962768" y="19334"/>
                  <a:pt x="954101" y="19600"/>
                </a:cubicBezTo>
                <a:cubicBezTo>
                  <a:pt x="950121" y="15706"/>
                  <a:pt x="945082" y="17318"/>
                  <a:pt x="940432" y="17030"/>
                </a:cubicBezTo>
                <a:cubicBezTo>
                  <a:pt x="937085" y="16821"/>
                  <a:pt x="933681" y="17253"/>
                  <a:pt x="930377" y="16821"/>
                </a:cubicBezTo>
                <a:cubicBezTo>
                  <a:pt x="928153" y="16533"/>
                  <a:pt x="926130" y="14863"/>
                  <a:pt x="923899" y="14482"/>
                </a:cubicBezTo>
                <a:cubicBezTo>
                  <a:pt x="921020" y="13985"/>
                  <a:pt x="919242" y="17354"/>
                  <a:pt x="915996" y="17030"/>
                </a:cubicBezTo>
                <a:cubicBezTo>
                  <a:pt x="911720" y="16605"/>
                  <a:pt x="907373" y="17023"/>
                  <a:pt x="903054" y="17001"/>
                </a:cubicBezTo>
                <a:cubicBezTo>
                  <a:pt x="901139" y="16994"/>
                  <a:pt x="899462" y="17145"/>
                  <a:pt x="897749" y="18383"/>
                </a:cubicBezTo>
                <a:cubicBezTo>
                  <a:pt x="891695" y="22746"/>
                  <a:pt x="884778" y="23451"/>
                  <a:pt x="877595" y="22645"/>
                </a:cubicBezTo>
                <a:cubicBezTo>
                  <a:pt x="877595" y="21745"/>
                  <a:pt x="877602" y="20845"/>
                  <a:pt x="877602" y="19945"/>
                </a:cubicBezTo>
                <a:cubicBezTo>
                  <a:pt x="879898" y="19737"/>
                  <a:pt x="882295" y="19852"/>
                  <a:pt x="883943" y="17721"/>
                </a:cubicBezTo>
                <a:cubicBezTo>
                  <a:pt x="886167" y="14835"/>
                  <a:pt x="889111" y="13712"/>
                  <a:pt x="892725" y="13985"/>
                </a:cubicBezTo>
                <a:cubicBezTo>
                  <a:pt x="893092" y="14014"/>
                  <a:pt x="893610" y="12891"/>
                  <a:pt x="893898" y="12236"/>
                </a:cubicBezTo>
                <a:cubicBezTo>
                  <a:pt x="893948" y="12121"/>
                  <a:pt x="893113" y="11336"/>
                  <a:pt x="892847" y="11408"/>
                </a:cubicBezTo>
                <a:cubicBezTo>
                  <a:pt x="887002" y="13085"/>
                  <a:pt x="881597" y="6420"/>
                  <a:pt x="875651" y="10523"/>
                </a:cubicBezTo>
                <a:cubicBezTo>
                  <a:pt x="872779" y="7111"/>
                  <a:pt x="869806" y="9443"/>
                  <a:pt x="866863" y="10372"/>
                </a:cubicBezTo>
                <a:cubicBezTo>
                  <a:pt x="863134" y="7125"/>
                  <a:pt x="858599" y="8910"/>
                  <a:pt x="854439" y="8313"/>
                </a:cubicBezTo>
                <a:cubicBezTo>
                  <a:pt x="851207" y="7845"/>
                  <a:pt x="849004" y="9026"/>
                  <a:pt x="846932" y="11372"/>
                </a:cubicBezTo>
                <a:cubicBezTo>
                  <a:pt x="843995" y="14691"/>
                  <a:pt x="840605" y="15310"/>
                  <a:pt x="836790" y="12488"/>
                </a:cubicBezTo>
                <a:cubicBezTo>
                  <a:pt x="834270" y="10631"/>
                  <a:pt x="831305" y="10429"/>
                  <a:pt x="828937" y="12510"/>
                </a:cubicBezTo>
                <a:cubicBezTo>
                  <a:pt x="825957" y="15123"/>
                  <a:pt x="823920" y="13503"/>
                  <a:pt x="821393" y="11883"/>
                </a:cubicBezTo>
                <a:cubicBezTo>
                  <a:pt x="819615" y="10746"/>
                  <a:pt x="817614" y="11271"/>
                  <a:pt x="817039" y="13640"/>
                </a:cubicBezTo>
                <a:cubicBezTo>
                  <a:pt x="816290" y="16728"/>
                  <a:pt x="814440" y="17685"/>
                  <a:pt x="811964" y="16022"/>
                </a:cubicBezTo>
                <a:cubicBezTo>
                  <a:pt x="808315" y="13568"/>
                  <a:pt x="805198" y="13561"/>
                  <a:pt x="801484" y="16037"/>
                </a:cubicBezTo>
                <a:cubicBezTo>
                  <a:pt x="800123" y="16944"/>
                  <a:pt x="797870" y="13906"/>
                  <a:pt x="795438" y="15979"/>
                </a:cubicBezTo>
                <a:cubicBezTo>
                  <a:pt x="794509" y="16764"/>
                  <a:pt x="793984" y="14403"/>
                  <a:pt x="793516" y="13215"/>
                </a:cubicBezTo>
                <a:cubicBezTo>
                  <a:pt x="792961" y="11833"/>
                  <a:pt x="791759" y="11286"/>
                  <a:pt x="790161" y="11207"/>
                </a:cubicBezTo>
                <a:cubicBezTo>
                  <a:pt x="788168" y="11113"/>
                  <a:pt x="786462" y="11351"/>
                  <a:pt x="784900" y="12754"/>
                </a:cubicBezTo>
                <a:cubicBezTo>
                  <a:pt x="783367" y="14136"/>
                  <a:pt x="781632" y="14518"/>
                  <a:pt x="779789" y="13042"/>
                </a:cubicBezTo>
                <a:cubicBezTo>
                  <a:pt x="775492" y="9580"/>
                  <a:pt x="771792" y="10854"/>
                  <a:pt x="768625" y="14719"/>
                </a:cubicBezTo>
                <a:cubicBezTo>
                  <a:pt x="767056" y="16641"/>
                  <a:pt x="765811" y="16454"/>
                  <a:pt x="763983" y="14986"/>
                </a:cubicBezTo>
                <a:cubicBezTo>
                  <a:pt x="762579" y="13863"/>
                  <a:pt x="760398" y="13690"/>
                  <a:pt x="759059" y="12531"/>
                </a:cubicBezTo>
                <a:cubicBezTo>
                  <a:pt x="755467" y="9407"/>
                  <a:pt x="750299" y="12999"/>
                  <a:pt x="746938" y="9422"/>
                </a:cubicBezTo>
                <a:cubicBezTo>
                  <a:pt x="744440" y="10386"/>
                  <a:pt x="741755" y="11041"/>
                  <a:pt x="739488" y="12402"/>
                </a:cubicBezTo>
                <a:cubicBezTo>
                  <a:pt x="737214" y="13762"/>
                  <a:pt x="735364" y="14518"/>
                  <a:pt x="733089" y="12610"/>
                </a:cubicBezTo>
                <a:cubicBezTo>
                  <a:pt x="730152" y="10149"/>
                  <a:pt x="726647" y="11833"/>
                  <a:pt x="723415" y="11466"/>
                </a:cubicBezTo>
                <a:cubicBezTo>
                  <a:pt x="717470" y="16505"/>
                  <a:pt x="710452" y="13049"/>
                  <a:pt x="703973" y="13913"/>
                </a:cubicBezTo>
                <a:cubicBezTo>
                  <a:pt x="697416" y="9637"/>
                  <a:pt x="690031" y="12092"/>
                  <a:pt x="683049" y="11286"/>
                </a:cubicBezTo>
                <a:cubicBezTo>
                  <a:pt x="679832" y="10919"/>
                  <a:pt x="677723" y="14640"/>
                  <a:pt x="675117" y="13604"/>
                </a:cubicBezTo>
                <a:cubicBezTo>
                  <a:pt x="671547" y="12186"/>
                  <a:pt x="668430" y="10328"/>
                  <a:pt x="664925" y="13366"/>
                </a:cubicBezTo>
                <a:cubicBezTo>
                  <a:pt x="662600" y="11149"/>
                  <a:pt x="659821" y="11084"/>
                  <a:pt x="656899" y="11660"/>
                </a:cubicBezTo>
                <a:cubicBezTo>
                  <a:pt x="654840" y="15907"/>
                  <a:pt x="651076" y="10156"/>
                  <a:pt x="648679" y="13078"/>
                </a:cubicBezTo>
                <a:cubicBezTo>
                  <a:pt x="647650" y="14331"/>
                  <a:pt x="646160" y="13949"/>
                  <a:pt x="644763" y="13438"/>
                </a:cubicBezTo>
                <a:cubicBezTo>
                  <a:pt x="643957" y="13143"/>
                  <a:pt x="634780" y="13121"/>
                  <a:pt x="634031" y="13438"/>
                </a:cubicBezTo>
                <a:cubicBezTo>
                  <a:pt x="632642" y="14028"/>
                  <a:pt x="631109" y="14374"/>
                  <a:pt x="630080" y="13237"/>
                </a:cubicBezTo>
                <a:cubicBezTo>
                  <a:pt x="627625" y="10530"/>
                  <a:pt x="625905" y="13985"/>
                  <a:pt x="623983" y="13740"/>
                </a:cubicBezTo>
                <a:cubicBezTo>
                  <a:pt x="621277" y="13402"/>
                  <a:pt x="618707" y="12049"/>
                  <a:pt x="616008" y="11451"/>
                </a:cubicBezTo>
                <a:cubicBezTo>
                  <a:pt x="613992" y="10998"/>
                  <a:pt x="612366" y="12157"/>
                  <a:pt x="610948" y="13561"/>
                </a:cubicBezTo>
                <a:cubicBezTo>
                  <a:pt x="609925" y="14568"/>
                  <a:pt x="608839" y="16130"/>
                  <a:pt x="607687" y="16217"/>
                </a:cubicBezTo>
                <a:cubicBezTo>
                  <a:pt x="606650" y="16296"/>
                  <a:pt x="605391" y="14799"/>
                  <a:pt x="604419" y="13812"/>
                </a:cubicBezTo>
                <a:cubicBezTo>
                  <a:pt x="602173" y="11531"/>
                  <a:pt x="599877" y="10177"/>
                  <a:pt x="597106" y="12913"/>
                </a:cubicBezTo>
                <a:cubicBezTo>
                  <a:pt x="596221" y="13784"/>
                  <a:pt x="595623" y="13769"/>
                  <a:pt x="594738" y="12783"/>
                </a:cubicBezTo>
                <a:cubicBezTo>
                  <a:pt x="592910" y="10753"/>
                  <a:pt x="591513" y="13553"/>
                  <a:pt x="589994" y="13316"/>
                </a:cubicBezTo>
                <a:cubicBezTo>
                  <a:pt x="588195" y="13035"/>
                  <a:pt x="586489" y="11480"/>
                  <a:pt x="584761" y="11495"/>
                </a:cubicBezTo>
                <a:cubicBezTo>
                  <a:pt x="578686" y="11552"/>
                  <a:pt x="572367" y="9493"/>
                  <a:pt x="566637" y="13704"/>
                </a:cubicBezTo>
                <a:cubicBezTo>
                  <a:pt x="565377" y="14626"/>
                  <a:pt x="562793" y="13496"/>
                  <a:pt x="561016" y="14014"/>
                </a:cubicBezTo>
                <a:cubicBezTo>
                  <a:pt x="556071" y="15454"/>
                  <a:pt x="551478" y="10602"/>
                  <a:pt x="546555" y="13409"/>
                </a:cubicBezTo>
                <a:cubicBezTo>
                  <a:pt x="535600" y="10710"/>
                  <a:pt x="535636" y="10825"/>
                  <a:pt x="523356" y="13848"/>
                </a:cubicBezTo>
                <a:cubicBezTo>
                  <a:pt x="520736" y="14496"/>
                  <a:pt x="517195" y="14518"/>
                  <a:pt x="515021" y="13229"/>
                </a:cubicBezTo>
                <a:cubicBezTo>
                  <a:pt x="510407" y="10501"/>
                  <a:pt x="505771" y="11646"/>
                  <a:pt x="501093" y="11617"/>
                </a:cubicBezTo>
                <a:cubicBezTo>
                  <a:pt x="497573" y="15259"/>
                  <a:pt x="493024" y="13726"/>
                  <a:pt x="488835" y="14129"/>
                </a:cubicBezTo>
                <a:cubicBezTo>
                  <a:pt x="487503" y="14259"/>
                  <a:pt x="486064" y="14784"/>
                  <a:pt x="484962" y="15547"/>
                </a:cubicBezTo>
                <a:cubicBezTo>
                  <a:pt x="481752" y="17764"/>
                  <a:pt x="480111" y="17088"/>
                  <a:pt x="478830" y="13345"/>
                </a:cubicBezTo>
                <a:cubicBezTo>
                  <a:pt x="477455" y="9335"/>
                  <a:pt x="472848" y="12229"/>
                  <a:pt x="470149" y="9875"/>
                </a:cubicBezTo>
                <a:cubicBezTo>
                  <a:pt x="467090" y="7204"/>
                  <a:pt x="462987" y="7845"/>
                  <a:pt x="459424" y="9493"/>
                </a:cubicBezTo>
                <a:cubicBezTo>
                  <a:pt x="455177" y="11459"/>
                  <a:pt x="450974" y="13568"/>
                  <a:pt x="446972" y="15972"/>
                </a:cubicBezTo>
                <a:cubicBezTo>
                  <a:pt x="445187" y="17044"/>
                  <a:pt x="443495" y="16742"/>
                  <a:pt x="441746" y="16807"/>
                </a:cubicBezTo>
                <a:cubicBezTo>
                  <a:pt x="441732" y="15454"/>
                  <a:pt x="441825" y="14086"/>
                  <a:pt x="441588" y="12776"/>
                </a:cubicBezTo>
                <a:cubicBezTo>
                  <a:pt x="441343" y="11444"/>
                  <a:pt x="441069" y="9594"/>
                  <a:pt x="440148" y="9018"/>
                </a:cubicBezTo>
                <a:cubicBezTo>
                  <a:pt x="437809" y="7543"/>
                  <a:pt x="435174" y="6391"/>
                  <a:pt x="432504" y="5628"/>
                </a:cubicBezTo>
                <a:cubicBezTo>
                  <a:pt x="430755" y="5124"/>
                  <a:pt x="428401" y="5275"/>
                  <a:pt x="427530" y="7240"/>
                </a:cubicBezTo>
                <a:cubicBezTo>
                  <a:pt x="427113" y="8183"/>
                  <a:pt x="428084" y="9789"/>
                  <a:pt x="428552" y="11048"/>
                </a:cubicBezTo>
                <a:cubicBezTo>
                  <a:pt x="428869" y="11905"/>
                  <a:pt x="429689" y="12654"/>
                  <a:pt x="429776" y="13496"/>
                </a:cubicBezTo>
                <a:cubicBezTo>
                  <a:pt x="429855" y="14316"/>
                  <a:pt x="429509" y="15446"/>
                  <a:pt x="428926" y="15986"/>
                </a:cubicBezTo>
                <a:cubicBezTo>
                  <a:pt x="428329" y="16541"/>
                  <a:pt x="427062" y="16973"/>
                  <a:pt x="426371" y="16706"/>
                </a:cubicBezTo>
                <a:cubicBezTo>
                  <a:pt x="424651" y="16058"/>
                  <a:pt x="423154" y="14381"/>
                  <a:pt x="421455" y="14201"/>
                </a:cubicBezTo>
                <a:cubicBezTo>
                  <a:pt x="417654" y="13805"/>
                  <a:pt x="413429" y="15051"/>
                  <a:pt x="410025" y="13827"/>
                </a:cubicBezTo>
                <a:cubicBezTo>
                  <a:pt x="406008" y="12373"/>
                  <a:pt x="402251" y="10753"/>
                  <a:pt x="397903" y="11034"/>
                </a:cubicBezTo>
                <a:cubicBezTo>
                  <a:pt x="397522" y="11056"/>
                  <a:pt x="397054" y="10667"/>
                  <a:pt x="396730" y="10364"/>
                </a:cubicBezTo>
                <a:cubicBezTo>
                  <a:pt x="396485" y="10134"/>
                  <a:pt x="396190" y="9645"/>
                  <a:pt x="396291" y="9436"/>
                </a:cubicBezTo>
                <a:cubicBezTo>
                  <a:pt x="396478" y="9026"/>
                  <a:pt x="396860" y="8594"/>
                  <a:pt x="397270" y="8428"/>
                </a:cubicBezTo>
                <a:cubicBezTo>
                  <a:pt x="398119" y="8090"/>
                  <a:pt x="399451" y="8205"/>
                  <a:pt x="399868" y="7629"/>
                </a:cubicBezTo>
                <a:cubicBezTo>
                  <a:pt x="401459" y="5398"/>
                  <a:pt x="399012" y="5995"/>
                  <a:pt x="398155" y="5498"/>
                </a:cubicBezTo>
                <a:cubicBezTo>
                  <a:pt x="397356" y="5038"/>
                  <a:pt x="396392" y="4793"/>
                  <a:pt x="395722" y="4196"/>
                </a:cubicBezTo>
                <a:cubicBezTo>
                  <a:pt x="393563" y="2274"/>
                  <a:pt x="391418" y="2324"/>
                  <a:pt x="389410" y="4224"/>
                </a:cubicBezTo>
                <a:cubicBezTo>
                  <a:pt x="387632" y="5902"/>
                  <a:pt x="386991" y="3821"/>
                  <a:pt x="385919" y="3332"/>
                </a:cubicBezTo>
                <a:cubicBezTo>
                  <a:pt x="383076" y="2036"/>
                  <a:pt x="380391" y="2115"/>
                  <a:pt x="377936" y="4088"/>
                </a:cubicBezTo>
                <a:cubicBezTo>
                  <a:pt x="376821" y="4987"/>
                  <a:pt x="375979" y="6225"/>
                  <a:pt x="374863" y="7111"/>
                </a:cubicBezTo>
                <a:cubicBezTo>
                  <a:pt x="372531" y="8968"/>
                  <a:pt x="371242" y="8565"/>
                  <a:pt x="369414" y="5606"/>
                </a:cubicBezTo>
                <a:cubicBezTo>
                  <a:pt x="367406" y="2346"/>
                  <a:pt x="366103" y="1662"/>
                  <a:pt x="364404" y="3670"/>
                </a:cubicBezTo>
                <a:cubicBezTo>
                  <a:pt x="360935" y="7759"/>
                  <a:pt x="356724" y="9004"/>
                  <a:pt x="351628" y="8385"/>
                </a:cubicBezTo>
                <a:cubicBezTo>
                  <a:pt x="349728" y="8155"/>
                  <a:pt x="347755" y="8450"/>
                  <a:pt x="345877" y="8140"/>
                </a:cubicBezTo>
                <a:cubicBezTo>
                  <a:pt x="344408" y="7903"/>
                  <a:pt x="343674" y="6708"/>
                  <a:pt x="343437" y="5117"/>
                </a:cubicBezTo>
                <a:cubicBezTo>
                  <a:pt x="343329" y="4376"/>
                  <a:pt x="342443" y="3749"/>
                  <a:pt x="341911" y="3073"/>
                </a:cubicBezTo>
                <a:cubicBezTo>
                  <a:pt x="341464" y="3864"/>
                  <a:pt x="340737" y="4613"/>
                  <a:pt x="340622" y="5448"/>
                </a:cubicBezTo>
                <a:cubicBezTo>
                  <a:pt x="340298" y="7787"/>
                  <a:pt x="340961" y="10580"/>
                  <a:pt x="339895" y="12430"/>
                </a:cubicBezTo>
                <a:cubicBezTo>
                  <a:pt x="338254" y="15288"/>
                  <a:pt x="334734" y="14050"/>
                  <a:pt x="332006" y="14144"/>
                </a:cubicBezTo>
                <a:cubicBezTo>
                  <a:pt x="328681" y="14259"/>
                  <a:pt x="325118" y="14539"/>
                  <a:pt x="322073" y="13517"/>
                </a:cubicBezTo>
                <a:cubicBezTo>
                  <a:pt x="319792" y="12754"/>
                  <a:pt x="318496" y="11754"/>
                  <a:pt x="316106" y="13561"/>
                </a:cubicBezTo>
                <a:cubicBezTo>
                  <a:pt x="314343" y="14892"/>
                  <a:pt x="311557" y="14835"/>
                  <a:pt x="311535" y="17995"/>
                </a:cubicBezTo>
                <a:cubicBezTo>
                  <a:pt x="311535" y="18355"/>
                  <a:pt x="310708" y="19046"/>
                  <a:pt x="310657" y="19010"/>
                </a:cubicBezTo>
                <a:cubicBezTo>
                  <a:pt x="310038" y="18585"/>
                  <a:pt x="309203" y="18153"/>
                  <a:pt x="308995" y="17527"/>
                </a:cubicBezTo>
                <a:cubicBezTo>
                  <a:pt x="308700" y="16663"/>
                  <a:pt x="308995" y="15605"/>
                  <a:pt x="308822" y="14676"/>
                </a:cubicBezTo>
                <a:cubicBezTo>
                  <a:pt x="308656" y="13776"/>
                  <a:pt x="308217" y="12934"/>
                  <a:pt x="307901" y="12063"/>
                </a:cubicBezTo>
                <a:cubicBezTo>
                  <a:pt x="307159" y="12380"/>
                  <a:pt x="306288" y="12538"/>
                  <a:pt x="305705" y="13035"/>
                </a:cubicBezTo>
                <a:cubicBezTo>
                  <a:pt x="303524" y="14914"/>
                  <a:pt x="301473" y="16937"/>
                  <a:pt x="299313" y="18837"/>
                </a:cubicBezTo>
                <a:cubicBezTo>
                  <a:pt x="298558" y="19499"/>
                  <a:pt x="297802" y="19082"/>
                  <a:pt x="297449" y="17844"/>
                </a:cubicBezTo>
                <a:cubicBezTo>
                  <a:pt x="297320" y="17397"/>
                  <a:pt x="297248" y="16749"/>
                  <a:pt x="297478" y="16433"/>
                </a:cubicBezTo>
                <a:cubicBezTo>
                  <a:pt x="298860" y="14532"/>
                  <a:pt x="300343" y="12704"/>
                  <a:pt x="301790" y="10854"/>
                </a:cubicBezTo>
                <a:cubicBezTo>
                  <a:pt x="303387" y="8810"/>
                  <a:pt x="301494" y="8407"/>
                  <a:pt x="300314" y="8306"/>
                </a:cubicBezTo>
                <a:cubicBezTo>
                  <a:pt x="297708" y="8097"/>
                  <a:pt x="297730" y="6211"/>
                  <a:pt x="297039" y="4426"/>
                </a:cubicBezTo>
                <a:cubicBezTo>
                  <a:pt x="296276" y="2446"/>
                  <a:pt x="294908" y="3375"/>
                  <a:pt x="294563" y="4793"/>
                </a:cubicBezTo>
                <a:cubicBezTo>
                  <a:pt x="294059" y="6845"/>
                  <a:pt x="293368" y="8255"/>
                  <a:pt x="290978" y="8342"/>
                </a:cubicBezTo>
                <a:cubicBezTo>
                  <a:pt x="287682" y="8457"/>
                  <a:pt x="284378" y="8637"/>
                  <a:pt x="281103" y="9018"/>
                </a:cubicBezTo>
                <a:cubicBezTo>
                  <a:pt x="280275" y="9112"/>
                  <a:pt x="280534" y="10134"/>
                  <a:pt x="281333" y="11149"/>
                </a:cubicBezTo>
                <a:cubicBezTo>
                  <a:pt x="281758" y="11682"/>
                  <a:pt x="281693" y="12610"/>
                  <a:pt x="281844" y="13359"/>
                </a:cubicBezTo>
                <a:cubicBezTo>
                  <a:pt x="280951" y="13532"/>
                  <a:pt x="279893" y="14108"/>
                  <a:pt x="279195" y="13812"/>
                </a:cubicBezTo>
                <a:cubicBezTo>
                  <a:pt x="275942" y="12430"/>
                  <a:pt x="275575" y="10998"/>
                  <a:pt x="276669" y="6643"/>
                </a:cubicBezTo>
                <a:cubicBezTo>
                  <a:pt x="277014" y="5282"/>
                  <a:pt x="277122" y="3800"/>
                  <a:pt x="276964" y="2410"/>
                </a:cubicBezTo>
                <a:cubicBezTo>
                  <a:pt x="276877" y="1626"/>
                  <a:pt x="276043" y="928"/>
                  <a:pt x="275546" y="186"/>
                </a:cubicBezTo>
                <a:cubicBezTo>
                  <a:pt x="275200" y="517"/>
                  <a:pt x="274776" y="805"/>
                  <a:pt x="274531" y="1201"/>
                </a:cubicBezTo>
                <a:cubicBezTo>
                  <a:pt x="274301" y="1583"/>
                  <a:pt x="274351" y="2137"/>
                  <a:pt x="274113" y="2504"/>
                </a:cubicBezTo>
                <a:cubicBezTo>
                  <a:pt x="273099" y="4066"/>
                  <a:pt x="272256" y="6629"/>
                  <a:pt x="270918" y="6931"/>
                </a:cubicBezTo>
                <a:cubicBezTo>
                  <a:pt x="266498" y="7939"/>
                  <a:pt x="265706" y="11898"/>
                  <a:pt x="263482" y="14683"/>
                </a:cubicBezTo>
                <a:cubicBezTo>
                  <a:pt x="262395" y="16051"/>
                  <a:pt x="262338" y="16030"/>
                  <a:pt x="258962" y="14971"/>
                </a:cubicBezTo>
                <a:cubicBezTo>
                  <a:pt x="258091" y="14698"/>
                  <a:pt x="257206" y="14424"/>
                  <a:pt x="256306" y="14295"/>
                </a:cubicBezTo>
                <a:cubicBezTo>
                  <a:pt x="254485" y="14043"/>
                  <a:pt x="253628" y="17491"/>
                  <a:pt x="251562" y="15806"/>
                </a:cubicBezTo>
                <a:cubicBezTo>
                  <a:pt x="249497" y="14115"/>
                  <a:pt x="247128" y="14338"/>
                  <a:pt x="244804" y="13935"/>
                </a:cubicBezTo>
                <a:cubicBezTo>
                  <a:pt x="243436" y="13697"/>
                  <a:pt x="242263" y="12762"/>
                  <a:pt x="242356" y="10991"/>
                </a:cubicBezTo>
                <a:cubicBezTo>
                  <a:pt x="242428" y="9558"/>
                  <a:pt x="242450" y="8111"/>
                  <a:pt x="242399" y="6679"/>
                </a:cubicBezTo>
                <a:cubicBezTo>
                  <a:pt x="242327" y="4735"/>
                  <a:pt x="242068" y="2756"/>
                  <a:pt x="239578" y="2576"/>
                </a:cubicBezTo>
                <a:cubicBezTo>
                  <a:pt x="237224" y="2403"/>
                  <a:pt x="234748" y="2144"/>
                  <a:pt x="233834" y="5326"/>
                </a:cubicBezTo>
                <a:cubicBezTo>
                  <a:pt x="233546" y="6312"/>
                  <a:pt x="233596" y="8846"/>
                  <a:pt x="231379" y="7111"/>
                </a:cubicBezTo>
                <a:cubicBezTo>
                  <a:pt x="228392" y="4771"/>
                  <a:pt x="224959" y="5592"/>
                  <a:pt x="221698" y="5498"/>
                </a:cubicBezTo>
                <a:cubicBezTo>
                  <a:pt x="220374" y="5455"/>
                  <a:pt x="219496" y="6672"/>
                  <a:pt x="219258" y="8119"/>
                </a:cubicBezTo>
                <a:cubicBezTo>
                  <a:pt x="215904" y="7831"/>
                  <a:pt x="216494" y="5146"/>
                  <a:pt x="216465" y="2986"/>
                </a:cubicBezTo>
                <a:cubicBezTo>
                  <a:pt x="216444" y="1280"/>
                  <a:pt x="215602" y="93"/>
                  <a:pt x="214176" y="21"/>
                </a:cubicBezTo>
                <a:cubicBezTo>
                  <a:pt x="212946" y="-44"/>
                  <a:pt x="211578" y="712"/>
                  <a:pt x="210433" y="1381"/>
                </a:cubicBezTo>
                <a:cubicBezTo>
                  <a:pt x="209656" y="1842"/>
                  <a:pt x="208742" y="2720"/>
                  <a:pt x="208612" y="3526"/>
                </a:cubicBezTo>
                <a:cubicBezTo>
                  <a:pt x="207950" y="7708"/>
                  <a:pt x="205323" y="8651"/>
                  <a:pt x="201566" y="8565"/>
                </a:cubicBezTo>
                <a:cubicBezTo>
                  <a:pt x="200191" y="8536"/>
                  <a:pt x="199097" y="9738"/>
                  <a:pt x="199421" y="11509"/>
                </a:cubicBezTo>
                <a:cubicBezTo>
                  <a:pt x="199716" y="13100"/>
                  <a:pt x="200594" y="13956"/>
                  <a:pt x="202242" y="13978"/>
                </a:cubicBezTo>
                <a:cubicBezTo>
                  <a:pt x="203200" y="13992"/>
                  <a:pt x="204207" y="13892"/>
                  <a:pt x="205093" y="14165"/>
                </a:cubicBezTo>
                <a:cubicBezTo>
                  <a:pt x="205899" y="14410"/>
                  <a:pt x="206575" y="15072"/>
                  <a:pt x="207317" y="15554"/>
                </a:cubicBezTo>
                <a:cubicBezTo>
                  <a:pt x="206503" y="15972"/>
                  <a:pt x="205712" y="16706"/>
                  <a:pt x="204877" y="16764"/>
                </a:cubicBezTo>
                <a:cubicBezTo>
                  <a:pt x="200608" y="17059"/>
                  <a:pt x="196325" y="17181"/>
                  <a:pt x="192050" y="17361"/>
                </a:cubicBezTo>
                <a:cubicBezTo>
                  <a:pt x="188638" y="21284"/>
                  <a:pt x="184003" y="19305"/>
                  <a:pt x="179893" y="19888"/>
                </a:cubicBezTo>
                <a:cubicBezTo>
                  <a:pt x="178978" y="20017"/>
                  <a:pt x="177906" y="20003"/>
                  <a:pt x="177215" y="20492"/>
                </a:cubicBezTo>
                <a:cubicBezTo>
                  <a:pt x="175236" y="21903"/>
                  <a:pt x="173271" y="22947"/>
                  <a:pt x="170694" y="22832"/>
                </a:cubicBezTo>
                <a:cubicBezTo>
                  <a:pt x="168282" y="22724"/>
                  <a:pt x="165943" y="22846"/>
                  <a:pt x="164043" y="20960"/>
                </a:cubicBezTo>
                <a:cubicBezTo>
                  <a:pt x="162171" y="19096"/>
                  <a:pt x="160480" y="23717"/>
                  <a:pt x="158184" y="21032"/>
                </a:cubicBezTo>
                <a:cubicBezTo>
                  <a:pt x="156096" y="18592"/>
                  <a:pt x="154030" y="21464"/>
                  <a:pt x="151965" y="21731"/>
                </a:cubicBezTo>
                <a:cubicBezTo>
                  <a:pt x="149503" y="22047"/>
                  <a:pt x="147279" y="19247"/>
                  <a:pt x="144213" y="19974"/>
                </a:cubicBezTo>
                <a:cubicBezTo>
                  <a:pt x="141823" y="20543"/>
                  <a:pt x="141650" y="22299"/>
                  <a:pt x="141017" y="24034"/>
                </a:cubicBezTo>
                <a:cubicBezTo>
                  <a:pt x="140520" y="25409"/>
                  <a:pt x="139455" y="25510"/>
                  <a:pt x="139152" y="24272"/>
                </a:cubicBezTo>
                <a:cubicBezTo>
                  <a:pt x="138361" y="21025"/>
                  <a:pt x="136619" y="19463"/>
                  <a:pt x="133164" y="19830"/>
                </a:cubicBezTo>
                <a:cubicBezTo>
                  <a:pt x="131271" y="20032"/>
                  <a:pt x="129313" y="20032"/>
                  <a:pt x="127427" y="19816"/>
                </a:cubicBezTo>
                <a:cubicBezTo>
                  <a:pt x="123526" y="19370"/>
                  <a:pt x="121870" y="21205"/>
                  <a:pt x="120186" y="24689"/>
                </a:cubicBezTo>
                <a:cubicBezTo>
                  <a:pt x="118214" y="28771"/>
                  <a:pt x="115169" y="29188"/>
                  <a:pt x="110447" y="27626"/>
                </a:cubicBezTo>
                <a:cubicBezTo>
                  <a:pt x="109130" y="27187"/>
                  <a:pt x="107942" y="26165"/>
                  <a:pt x="106625" y="26021"/>
                </a:cubicBezTo>
                <a:cubicBezTo>
                  <a:pt x="105365" y="25877"/>
                  <a:pt x="103681" y="26337"/>
                  <a:pt x="105185" y="28324"/>
                </a:cubicBezTo>
                <a:cubicBezTo>
                  <a:pt x="106179" y="29642"/>
                  <a:pt x="106222" y="30894"/>
                  <a:pt x="104430" y="31240"/>
                </a:cubicBezTo>
                <a:cubicBezTo>
                  <a:pt x="101277" y="31837"/>
                  <a:pt x="99521" y="33917"/>
                  <a:pt x="98167" y="36501"/>
                </a:cubicBezTo>
                <a:cubicBezTo>
                  <a:pt x="96447" y="39798"/>
                  <a:pt x="95029" y="43275"/>
                  <a:pt x="93050" y="46406"/>
                </a:cubicBezTo>
                <a:cubicBezTo>
                  <a:pt x="91711" y="48530"/>
                  <a:pt x="89551" y="49566"/>
                  <a:pt x="87003" y="47666"/>
                </a:cubicBezTo>
                <a:cubicBezTo>
                  <a:pt x="86003" y="46917"/>
                  <a:pt x="85074" y="46025"/>
                  <a:pt x="83736" y="47745"/>
                </a:cubicBezTo>
                <a:cubicBezTo>
                  <a:pt x="80122" y="52395"/>
                  <a:pt x="79942" y="52417"/>
                  <a:pt x="75091" y="50164"/>
                </a:cubicBezTo>
                <a:cubicBezTo>
                  <a:pt x="73306" y="49336"/>
                  <a:pt x="71895" y="48371"/>
                  <a:pt x="69916" y="49566"/>
                </a:cubicBezTo>
                <a:cubicBezTo>
                  <a:pt x="67915" y="50776"/>
                  <a:pt x="65870" y="52035"/>
                  <a:pt x="63682" y="52798"/>
                </a:cubicBezTo>
                <a:cubicBezTo>
                  <a:pt x="59874" y="54130"/>
                  <a:pt x="57067" y="56304"/>
                  <a:pt x="56211" y="60364"/>
                </a:cubicBezTo>
                <a:cubicBezTo>
                  <a:pt x="55369" y="64352"/>
                  <a:pt x="51050" y="67065"/>
                  <a:pt x="51986" y="71672"/>
                </a:cubicBezTo>
                <a:cubicBezTo>
                  <a:pt x="56894" y="71500"/>
                  <a:pt x="61537" y="71564"/>
                  <a:pt x="60940" y="78748"/>
                </a:cubicBezTo>
                <a:cubicBezTo>
                  <a:pt x="60897" y="79259"/>
                  <a:pt x="63243" y="79943"/>
                  <a:pt x="64460" y="80584"/>
                </a:cubicBezTo>
                <a:cubicBezTo>
                  <a:pt x="65870" y="81332"/>
                  <a:pt x="66410" y="82621"/>
                  <a:pt x="66057" y="84075"/>
                </a:cubicBezTo>
                <a:cubicBezTo>
                  <a:pt x="65683" y="85644"/>
                  <a:pt x="64157" y="86580"/>
                  <a:pt x="62912" y="85947"/>
                </a:cubicBezTo>
                <a:cubicBezTo>
                  <a:pt x="60342" y="84629"/>
                  <a:pt x="58442" y="84046"/>
                  <a:pt x="55570" y="85947"/>
                </a:cubicBezTo>
                <a:cubicBezTo>
                  <a:pt x="53339" y="87422"/>
                  <a:pt x="50236" y="89553"/>
                  <a:pt x="47055" y="87055"/>
                </a:cubicBezTo>
                <a:cubicBezTo>
                  <a:pt x="42383" y="90683"/>
                  <a:pt x="36927" y="88775"/>
                  <a:pt x="31810" y="89128"/>
                </a:cubicBezTo>
                <a:cubicBezTo>
                  <a:pt x="27217" y="89445"/>
                  <a:pt x="27124" y="89265"/>
                  <a:pt x="27793" y="95455"/>
                </a:cubicBezTo>
                <a:cubicBezTo>
                  <a:pt x="27887" y="96283"/>
                  <a:pt x="28326" y="96931"/>
                  <a:pt x="27383" y="97788"/>
                </a:cubicBezTo>
                <a:cubicBezTo>
                  <a:pt x="26318" y="98752"/>
                  <a:pt x="25281" y="99760"/>
                  <a:pt x="24374" y="100876"/>
                </a:cubicBezTo>
                <a:cubicBezTo>
                  <a:pt x="22388" y="103330"/>
                  <a:pt x="22661" y="104619"/>
                  <a:pt x="25389" y="106375"/>
                </a:cubicBezTo>
                <a:cubicBezTo>
                  <a:pt x="29413" y="108967"/>
                  <a:pt x="29586" y="110370"/>
                  <a:pt x="26145" y="113480"/>
                </a:cubicBezTo>
                <a:cubicBezTo>
                  <a:pt x="25468" y="114092"/>
                  <a:pt x="24619" y="114747"/>
                  <a:pt x="23770" y="114884"/>
                </a:cubicBezTo>
                <a:cubicBezTo>
                  <a:pt x="22942" y="115013"/>
                  <a:pt x="22013" y="114509"/>
                  <a:pt x="21121" y="114286"/>
                </a:cubicBezTo>
                <a:cubicBezTo>
                  <a:pt x="21322" y="113523"/>
                  <a:pt x="21466" y="112731"/>
                  <a:pt x="21754" y="112004"/>
                </a:cubicBezTo>
                <a:cubicBezTo>
                  <a:pt x="21920" y="111580"/>
                  <a:pt x="22625" y="110953"/>
                  <a:pt x="22582" y="110910"/>
                </a:cubicBezTo>
                <a:cubicBezTo>
                  <a:pt x="21286" y="109550"/>
                  <a:pt x="19926" y="108261"/>
                  <a:pt x="18580" y="106951"/>
                </a:cubicBezTo>
                <a:cubicBezTo>
                  <a:pt x="18047" y="108168"/>
                  <a:pt x="17666" y="109485"/>
                  <a:pt x="16953" y="110586"/>
                </a:cubicBezTo>
                <a:cubicBezTo>
                  <a:pt x="15514" y="112789"/>
                  <a:pt x="13297" y="112472"/>
                  <a:pt x="11591" y="109953"/>
                </a:cubicBezTo>
                <a:cubicBezTo>
                  <a:pt x="10842" y="108844"/>
                  <a:pt x="10302" y="107282"/>
                  <a:pt x="9259" y="106778"/>
                </a:cubicBezTo>
                <a:cubicBezTo>
                  <a:pt x="8085" y="106217"/>
                  <a:pt x="6351" y="106282"/>
                  <a:pt x="5041" y="106678"/>
                </a:cubicBezTo>
                <a:cubicBezTo>
                  <a:pt x="1600" y="107721"/>
                  <a:pt x="-235" y="110795"/>
                  <a:pt x="-34" y="114257"/>
                </a:cubicBezTo>
                <a:cubicBezTo>
                  <a:pt x="153" y="117367"/>
                  <a:pt x="2169" y="117626"/>
                  <a:pt x="4702" y="118245"/>
                </a:cubicBezTo>
                <a:cubicBezTo>
                  <a:pt x="10439" y="119649"/>
                  <a:pt x="15974" y="123363"/>
                  <a:pt x="21790" y="118576"/>
                </a:cubicBezTo>
                <a:cubicBezTo>
                  <a:pt x="24720" y="121700"/>
                  <a:pt x="27621" y="120606"/>
                  <a:pt x="30550" y="118562"/>
                </a:cubicBezTo>
                <a:cubicBezTo>
                  <a:pt x="30586" y="118533"/>
                  <a:pt x="31349" y="119210"/>
                  <a:pt x="31414" y="119620"/>
                </a:cubicBezTo>
                <a:cubicBezTo>
                  <a:pt x="32270" y="125084"/>
                  <a:pt x="34797" y="123752"/>
                  <a:pt x="38410" y="121967"/>
                </a:cubicBezTo>
                <a:cubicBezTo>
                  <a:pt x="39749" y="121305"/>
                  <a:pt x="42441" y="123334"/>
                  <a:pt x="44492" y="124198"/>
                </a:cubicBezTo>
                <a:cubicBezTo>
                  <a:pt x="44903" y="124371"/>
                  <a:pt x="45183" y="124846"/>
                  <a:pt x="45529" y="125184"/>
                </a:cubicBezTo>
                <a:cubicBezTo>
                  <a:pt x="45198" y="125501"/>
                  <a:pt x="44917" y="125983"/>
                  <a:pt x="44528" y="126106"/>
                </a:cubicBezTo>
                <a:cubicBezTo>
                  <a:pt x="41527" y="127027"/>
                  <a:pt x="38504" y="127877"/>
                  <a:pt x="35481" y="128748"/>
                </a:cubicBezTo>
                <a:cubicBezTo>
                  <a:pt x="32371" y="125364"/>
                  <a:pt x="28153" y="126430"/>
                  <a:pt x="24655" y="126926"/>
                </a:cubicBezTo>
                <a:cubicBezTo>
                  <a:pt x="20365" y="127531"/>
                  <a:pt x="17594" y="124659"/>
                  <a:pt x="13988" y="124025"/>
                </a:cubicBezTo>
                <a:cubicBezTo>
                  <a:pt x="13477" y="123932"/>
                  <a:pt x="12778" y="124911"/>
                  <a:pt x="12167" y="125400"/>
                </a:cubicBezTo>
                <a:cubicBezTo>
                  <a:pt x="14412" y="127517"/>
                  <a:pt x="13369" y="129223"/>
                  <a:pt x="11843" y="131289"/>
                </a:cubicBezTo>
                <a:cubicBezTo>
                  <a:pt x="11166" y="132210"/>
                  <a:pt x="11497" y="134089"/>
                  <a:pt x="13045" y="134902"/>
                </a:cubicBezTo>
                <a:cubicBezTo>
                  <a:pt x="13433" y="135111"/>
                  <a:pt x="13930" y="135168"/>
                  <a:pt x="14384" y="135197"/>
                </a:cubicBezTo>
                <a:cubicBezTo>
                  <a:pt x="15341" y="135269"/>
                  <a:pt x="16341" y="135125"/>
                  <a:pt x="17241" y="135363"/>
                </a:cubicBezTo>
                <a:cubicBezTo>
                  <a:pt x="18090" y="135586"/>
                  <a:pt x="18846" y="136198"/>
                  <a:pt x="19638" y="136637"/>
                </a:cubicBezTo>
                <a:cubicBezTo>
                  <a:pt x="18976" y="137170"/>
                  <a:pt x="18371" y="138055"/>
                  <a:pt x="17651" y="138163"/>
                </a:cubicBezTo>
                <a:cubicBezTo>
                  <a:pt x="15291" y="138501"/>
                  <a:pt x="14240" y="139869"/>
                  <a:pt x="14700" y="142000"/>
                </a:cubicBezTo>
                <a:cubicBezTo>
                  <a:pt x="15017" y="143439"/>
                  <a:pt x="16500" y="143914"/>
                  <a:pt x="18026" y="143886"/>
                </a:cubicBezTo>
                <a:cubicBezTo>
                  <a:pt x="19465" y="143857"/>
                  <a:pt x="20905" y="144030"/>
                  <a:pt x="22337" y="143986"/>
                </a:cubicBezTo>
                <a:cubicBezTo>
                  <a:pt x="23755" y="143950"/>
                  <a:pt x="25058" y="144181"/>
                  <a:pt x="24986" y="145844"/>
                </a:cubicBezTo>
                <a:cubicBezTo>
                  <a:pt x="24972" y="146247"/>
                  <a:pt x="23467" y="146621"/>
                  <a:pt x="22618" y="146945"/>
                </a:cubicBezTo>
                <a:cubicBezTo>
                  <a:pt x="21258" y="147463"/>
                  <a:pt x="20056" y="147996"/>
                  <a:pt x="21553" y="149630"/>
                </a:cubicBezTo>
                <a:cubicBezTo>
                  <a:pt x="23590" y="151847"/>
                  <a:pt x="25720" y="153877"/>
                  <a:pt x="28751" y="151206"/>
                </a:cubicBezTo>
                <a:cubicBezTo>
                  <a:pt x="29679" y="150393"/>
                  <a:pt x="30377" y="150011"/>
                  <a:pt x="31054" y="150782"/>
                </a:cubicBezTo>
                <a:cubicBezTo>
                  <a:pt x="33307" y="153323"/>
                  <a:pt x="36308" y="152545"/>
                  <a:pt x="39101" y="152689"/>
                </a:cubicBezTo>
                <a:cubicBezTo>
                  <a:pt x="41102" y="152790"/>
                  <a:pt x="42880" y="153207"/>
                  <a:pt x="43154" y="155640"/>
                </a:cubicBezTo>
                <a:cubicBezTo>
                  <a:pt x="43370" y="157541"/>
                  <a:pt x="43751" y="160154"/>
                  <a:pt x="41800" y="160751"/>
                </a:cubicBezTo>
                <a:cubicBezTo>
                  <a:pt x="36999" y="162227"/>
                  <a:pt x="36560" y="166560"/>
                  <a:pt x="34725" y="170015"/>
                </a:cubicBezTo>
                <a:cubicBezTo>
                  <a:pt x="35862" y="170613"/>
                  <a:pt x="37035" y="171167"/>
                  <a:pt x="38101" y="171873"/>
                </a:cubicBezTo>
                <a:cubicBezTo>
                  <a:pt x="39044" y="172499"/>
                  <a:pt x="39900" y="172376"/>
                  <a:pt x="40073" y="171059"/>
                </a:cubicBezTo>
                <a:cubicBezTo>
                  <a:pt x="40490" y="167928"/>
                  <a:pt x="41498" y="166719"/>
                  <a:pt x="44233" y="169288"/>
                </a:cubicBezTo>
                <a:cubicBezTo>
                  <a:pt x="46033" y="167942"/>
                  <a:pt x="47832" y="166589"/>
                  <a:pt x="49646" y="165272"/>
                </a:cubicBezTo>
                <a:cubicBezTo>
                  <a:pt x="49970" y="165034"/>
                  <a:pt x="50402" y="164948"/>
                  <a:pt x="50791" y="164797"/>
                </a:cubicBezTo>
                <a:cubicBezTo>
                  <a:pt x="51086" y="165653"/>
                  <a:pt x="51842" y="166683"/>
                  <a:pt x="51597" y="167330"/>
                </a:cubicBezTo>
                <a:cubicBezTo>
                  <a:pt x="50611" y="169915"/>
                  <a:pt x="49473" y="172470"/>
                  <a:pt x="48091" y="174860"/>
                </a:cubicBezTo>
                <a:cubicBezTo>
                  <a:pt x="46508" y="177588"/>
                  <a:pt x="44708" y="178740"/>
                  <a:pt x="41491" y="176220"/>
                </a:cubicBezTo>
                <a:cubicBezTo>
                  <a:pt x="39907" y="174975"/>
                  <a:pt x="36431" y="174809"/>
                  <a:pt x="35142" y="177192"/>
                </a:cubicBezTo>
                <a:cubicBezTo>
                  <a:pt x="33609" y="180028"/>
                  <a:pt x="36683" y="180410"/>
                  <a:pt x="38281" y="181950"/>
                </a:cubicBezTo>
                <a:cubicBezTo>
                  <a:pt x="41469" y="185009"/>
                  <a:pt x="43571" y="189199"/>
                  <a:pt x="46083" y="192949"/>
                </a:cubicBezTo>
                <a:cubicBezTo>
                  <a:pt x="47926" y="193028"/>
                  <a:pt x="49776" y="193107"/>
                  <a:pt x="51618" y="193187"/>
                </a:cubicBezTo>
                <a:cubicBezTo>
                  <a:pt x="51043" y="194324"/>
                  <a:pt x="50337" y="195425"/>
                  <a:pt x="49999" y="196635"/>
                </a:cubicBezTo>
                <a:cubicBezTo>
                  <a:pt x="49063" y="199982"/>
                  <a:pt x="52230" y="198485"/>
                  <a:pt x="53418" y="199276"/>
                </a:cubicBezTo>
                <a:cubicBezTo>
                  <a:pt x="55340" y="200565"/>
                  <a:pt x="57578" y="201378"/>
                  <a:pt x="59507" y="202652"/>
                </a:cubicBezTo>
                <a:cubicBezTo>
                  <a:pt x="60062" y="203020"/>
                  <a:pt x="60306" y="204330"/>
                  <a:pt x="60170" y="205121"/>
                </a:cubicBezTo>
                <a:cubicBezTo>
                  <a:pt x="60033" y="205920"/>
                  <a:pt x="59327" y="206691"/>
                  <a:pt x="58716" y="207324"/>
                </a:cubicBezTo>
                <a:cubicBezTo>
                  <a:pt x="58471" y="207576"/>
                  <a:pt x="57809" y="207425"/>
                  <a:pt x="57334" y="207461"/>
                </a:cubicBezTo>
                <a:cubicBezTo>
                  <a:pt x="55469" y="207590"/>
                  <a:pt x="53072" y="207288"/>
                  <a:pt x="52288" y="209196"/>
                </a:cubicBezTo>
                <a:cubicBezTo>
                  <a:pt x="51215" y="211809"/>
                  <a:pt x="53396" y="213536"/>
                  <a:pt x="55174" y="215077"/>
                </a:cubicBezTo>
                <a:cubicBezTo>
                  <a:pt x="56923" y="216588"/>
                  <a:pt x="58291" y="218417"/>
                  <a:pt x="60810" y="219158"/>
                </a:cubicBezTo>
                <a:cubicBezTo>
                  <a:pt x="64603" y="220281"/>
                  <a:pt x="66604" y="223808"/>
                  <a:pt x="69001" y="226709"/>
                </a:cubicBezTo>
                <a:cubicBezTo>
                  <a:pt x="67972" y="231813"/>
                  <a:pt x="71578" y="234598"/>
                  <a:pt x="74673" y="237420"/>
                </a:cubicBezTo>
                <a:cubicBezTo>
                  <a:pt x="77430" y="239932"/>
                  <a:pt x="78423" y="242884"/>
                  <a:pt x="77768" y="246296"/>
                </a:cubicBezTo>
                <a:cubicBezTo>
                  <a:pt x="76703" y="251795"/>
                  <a:pt x="80950" y="255826"/>
                  <a:pt x="81519" y="261002"/>
                </a:cubicBezTo>
                <a:cubicBezTo>
                  <a:pt x="81871" y="264234"/>
                  <a:pt x="85657" y="265753"/>
                  <a:pt x="89386" y="265112"/>
                </a:cubicBezTo>
                <a:cubicBezTo>
                  <a:pt x="91005" y="261146"/>
                  <a:pt x="93949" y="257511"/>
                  <a:pt x="97664" y="256877"/>
                </a:cubicBezTo>
                <a:cubicBezTo>
                  <a:pt x="104768" y="255653"/>
                  <a:pt x="110836" y="251176"/>
                  <a:pt x="118134" y="250996"/>
                </a:cubicBezTo>
                <a:cubicBezTo>
                  <a:pt x="118257" y="252349"/>
                  <a:pt x="118106" y="253904"/>
                  <a:pt x="118782" y="254869"/>
                </a:cubicBezTo>
                <a:cubicBezTo>
                  <a:pt x="119430" y="255790"/>
                  <a:pt x="121129" y="256251"/>
                  <a:pt x="122410" y="256380"/>
                </a:cubicBezTo>
                <a:cubicBezTo>
                  <a:pt x="125260" y="256661"/>
                  <a:pt x="128140" y="256604"/>
                  <a:pt x="131004" y="256697"/>
                </a:cubicBezTo>
                <a:cubicBezTo>
                  <a:pt x="131940" y="256726"/>
                  <a:pt x="132890" y="256719"/>
                  <a:pt x="133797" y="256899"/>
                </a:cubicBezTo>
                <a:cubicBezTo>
                  <a:pt x="134207" y="256978"/>
                  <a:pt x="134546" y="257467"/>
                  <a:pt x="134920" y="257770"/>
                </a:cubicBezTo>
                <a:cubicBezTo>
                  <a:pt x="134409" y="258346"/>
                  <a:pt x="133812" y="259469"/>
                  <a:pt x="133394" y="259411"/>
                </a:cubicBezTo>
                <a:cubicBezTo>
                  <a:pt x="127521" y="258547"/>
                  <a:pt x="122604" y="262182"/>
                  <a:pt x="117026" y="262823"/>
                </a:cubicBezTo>
                <a:cubicBezTo>
                  <a:pt x="114881" y="263068"/>
                  <a:pt x="115327" y="269683"/>
                  <a:pt x="110757" y="265861"/>
                </a:cubicBezTo>
                <a:cubicBezTo>
                  <a:pt x="106474" y="268891"/>
                  <a:pt x="101702" y="270518"/>
                  <a:pt x="96577" y="271648"/>
                </a:cubicBezTo>
                <a:cubicBezTo>
                  <a:pt x="94532" y="272102"/>
                  <a:pt x="92603" y="274239"/>
                  <a:pt x="92294" y="276888"/>
                </a:cubicBezTo>
                <a:cubicBezTo>
                  <a:pt x="92186" y="277831"/>
                  <a:pt x="92438" y="278861"/>
                  <a:pt x="92186" y="279746"/>
                </a:cubicBezTo>
                <a:cubicBezTo>
                  <a:pt x="90905" y="284173"/>
                  <a:pt x="87831" y="286217"/>
                  <a:pt x="83951" y="284022"/>
                </a:cubicBezTo>
                <a:cubicBezTo>
                  <a:pt x="79633" y="281582"/>
                  <a:pt x="74134" y="284439"/>
                  <a:pt x="70506" y="280308"/>
                </a:cubicBezTo>
                <a:cubicBezTo>
                  <a:pt x="70038" y="281071"/>
                  <a:pt x="69325" y="281790"/>
                  <a:pt x="69160" y="282611"/>
                </a:cubicBezTo>
                <a:cubicBezTo>
                  <a:pt x="68836" y="284216"/>
                  <a:pt x="67979" y="285202"/>
                  <a:pt x="66439" y="285332"/>
                </a:cubicBezTo>
                <a:cubicBezTo>
                  <a:pt x="64539" y="285490"/>
                  <a:pt x="62610" y="285526"/>
                  <a:pt x="60709" y="285368"/>
                </a:cubicBezTo>
                <a:cubicBezTo>
                  <a:pt x="55498" y="284936"/>
                  <a:pt x="51021" y="285202"/>
                  <a:pt x="51467" y="292379"/>
                </a:cubicBezTo>
                <a:cubicBezTo>
                  <a:pt x="51503" y="292948"/>
                  <a:pt x="49236" y="293675"/>
                  <a:pt x="48027" y="294308"/>
                </a:cubicBezTo>
                <a:cubicBezTo>
                  <a:pt x="46832" y="294935"/>
                  <a:pt x="46580" y="295575"/>
                  <a:pt x="47343" y="296187"/>
                </a:cubicBezTo>
                <a:cubicBezTo>
                  <a:pt x="47696" y="296475"/>
                  <a:pt x="48120" y="296892"/>
                  <a:pt x="48502" y="296892"/>
                </a:cubicBezTo>
                <a:cubicBezTo>
                  <a:pt x="50352" y="296871"/>
                  <a:pt x="52295" y="297533"/>
                  <a:pt x="53965" y="296036"/>
                </a:cubicBezTo>
                <a:cubicBezTo>
                  <a:pt x="55736" y="294445"/>
                  <a:pt x="57564" y="292912"/>
                  <a:pt x="59464" y="291479"/>
                </a:cubicBezTo>
                <a:cubicBezTo>
                  <a:pt x="60601" y="290623"/>
                  <a:pt x="62970" y="292336"/>
                  <a:pt x="63286" y="294265"/>
                </a:cubicBezTo>
                <a:cubicBezTo>
                  <a:pt x="63430" y="295150"/>
                  <a:pt x="63301" y="296072"/>
                  <a:pt x="63279" y="296986"/>
                </a:cubicBezTo>
                <a:cubicBezTo>
                  <a:pt x="61292" y="297994"/>
                  <a:pt x="59291" y="298973"/>
                  <a:pt x="57326" y="300017"/>
                </a:cubicBezTo>
                <a:cubicBezTo>
                  <a:pt x="54447" y="301557"/>
                  <a:pt x="54267" y="301658"/>
                  <a:pt x="56189" y="305473"/>
                </a:cubicBezTo>
                <a:cubicBezTo>
                  <a:pt x="57067" y="307222"/>
                  <a:pt x="58413" y="309749"/>
                  <a:pt x="56542" y="310310"/>
                </a:cubicBezTo>
                <a:cubicBezTo>
                  <a:pt x="52820" y="311426"/>
                  <a:pt x="52662" y="315824"/>
                  <a:pt x="50064" y="316796"/>
                </a:cubicBezTo>
                <a:cubicBezTo>
                  <a:pt x="44665" y="318811"/>
                  <a:pt x="41743" y="322562"/>
                  <a:pt x="39641" y="327485"/>
                </a:cubicBezTo>
                <a:cubicBezTo>
                  <a:pt x="39195" y="328536"/>
                  <a:pt x="38461" y="328227"/>
                  <a:pt x="37633" y="327118"/>
                </a:cubicBezTo>
                <a:cubicBezTo>
                  <a:pt x="35445" y="324188"/>
                  <a:pt x="34631" y="324124"/>
                  <a:pt x="32839" y="326470"/>
                </a:cubicBezTo>
                <a:cubicBezTo>
                  <a:pt x="31507" y="328212"/>
                  <a:pt x="31536" y="330962"/>
                  <a:pt x="33257" y="331207"/>
                </a:cubicBezTo>
                <a:cubicBezTo>
                  <a:pt x="38417" y="331948"/>
                  <a:pt x="37626" y="335346"/>
                  <a:pt x="37107" y="338614"/>
                </a:cubicBezTo>
                <a:cubicBezTo>
                  <a:pt x="36863" y="340169"/>
                  <a:pt x="34257" y="341004"/>
                  <a:pt x="36035" y="343321"/>
                </a:cubicBezTo>
                <a:cubicBezTo>
                  <a:pt x="38396" y="346410"/>
                  <a:pt x="37424" y="348418"/>
                  <a:pt x="33566" y="349231"/>
                </a:cubicBezTo>
                <a:cubicBezTo>
                  <a:pt x="32270" y="349505"/>
                  <a:pt x="32026" y="350692"/>
                  <a:pt x="32947" y="351031"/>
                </a:cubicBezTo>
                <a:cubicBezTo>
                  <a:pt x="35783" y="352089"/>
                  <a:pt x="38417" y="353435"/>
                  <a:pt x="37424" y="356991"/>
                </a:cubicBezTo>
                <a:cubicBezTo>
                  <a:pt x="35898" y="362454"/>
                  <a:pt x="40260" y="363016"/>
                  <a:pt x="43298" y="365017"/>
                </a:cubicBezTo>
                <a:cubicBezTo>
                  <a:pt x="45119" y="366212"/>
                  <a:pt x="45723" y="364758"/>
                  <a:pt x="46868" y="364319"/>
                </a:cubicBezTo>
                <a:cubicBezTo>
                  <a:pt x="47717" y="363995"/>
                  <a:pt x="49085" y="363362"/>
                  <a:pt x="49445" y="363700"/>
                </a:cubicBezTo>
                <a:cubicBezTo>
                  <a:pt x="52396" y="366442"/>
                  <a:pt x="56794" y="365420"/>
                  <a:pt x="59658" y="367702"/>
                </a:cubicBezTo>
                <a:cubicBezTo>
                  <a:pt x="60731" y="368559"/>
                  <a:pt x="60364" y="371186"/>
                  <a:pt x="60753" y="372986"/>
                </a:cubicBezTo>
                <a:cubicBezTo>
                  <a:pt x="60839" y="373396"/>
                  <a:pt x="61343" y="373720"/>
                  <a:pt x="61652" y="374080"/>
                </a:cubicBezTo>
                <a:cubicBezTo>
                  <a:pt x="62221" y="373590"/>
                  <a:pt x="63063" y="373194"/>
                  <a:pt x="63286" y="372575"/>
                </a:cubicBezTo>
                <a:cubicBezTo>
                  <a:pt x="63596" y="371719"/>
                  <a:pt x="63337" y="370668"/>
                  <a:pt x="63495" y="369732"/>
                </a:cubicBezTo>
                <a:cubicBezTo>
                  <a:pt x="63912" y="367285"/>
                  <a:pt x="65618" y="365737"/>
                  <a:pt x="67051" y="366615"/>
                </a:cubicBezTo>
                <a:cubicBezTo>
                  <a:pt x="71845" y="369545"/>
                  <a:pt x="77804" y="369422"/>
                  <a:pt x="82411" y="372669"/>
                </a:cubicBezTo>
                <a:cubicBezTo>
                  <a:pt x="82987" y="373072"/>
                  <a:pt x="83124" y="374094"/>
                  <a:pt x="83419" y="374900"/>
                </a:cubicBezTo>
                <a:cubicBezTo>
                  <a:pt x="82627" y="375188"/>
                  <a:pt x="81720" y="375375"/>
                  <a:pt x="81259" y="375930"/>
                </a:cubicBezTo>
                <a:cubicBezTo>
                  <a:pt x="78352" y="379435"/>
                  <a:pt x="74868" y="381451"/>
                  <a:pt x="70175" y="380889"/>
                </a:cubicBezTo>
                <a:cubicBezTo>
                  <a:pt x="68066" y="380637"/>
                  <a:pt x="66547" y="381782"/>
                  <a:pt x="65266" y="383222"/>
                </a:cubicBezTo>
                <a:cubicBezTo>
                  <a:pt x="64733" y="383819"/>
                  <a:pt x="64452" y="384668"/>
                  <a:pt x="64208" y="385453"/>
                </a:cubicBezTo>
                <a:cubicBezTo>
                  <a:pt x="64172" y="385575"/>
                  <a:pt x="64942" y="386151"/>
                  <a:pt x="65352" y="386173"/>
                </a:cubicBezTo>
                <a:cubicBezTo>
                  <a:pt x="67727" y="386288"/>
                  <a:pt x="70103" y="386302"/>
                  <a:pt x="72478" y="386338"/>
                </a:cubicBezTo>
                <a:cubicBezTo>
                  <a:pt x="77243" y="386418"/>
                  <a:pt x="82008" y="386425"/>
                  <a:pt x="86766" y="386619"/>
                </a:cubicBezTo>
                <a:cubicBezTo>
                  <a:pt x="87565" y="386655"/>
                  <a:pt x="88983" y="387476"/>
                  <a:pt x="88990" y="387951"/>
                </a:cubicBezTo>
                <a:cubicBezTo>
                  <a:pt x="89019" y="389247"/>
                  <a:pt x="88796" y="390859"/>
                  <a:pt x="88011" y="391780"/>
                </a:cubicBezTo>
                <a:cubicBezTo>
                  <a:pt x="86845" y="393148"/>
                  <a:pt x="85254" y="394444"/>
                  <a:pt x="83577" y="395020"/>
                </a:cubicBezTo>
                <a:cubicBezTo>
                  <a:pt x="81123" y="395869"/>
                  <a:pt x="79741" y="397683"/>
                  <a:pt x="78200" y="399461"/>
                </a:cubicBezTo>
                <a:cubicBezTo>
                  <a:pt x="77589" y="400166"/>
                  <a:pt x="78258" y="402916"/>
                  <a:pt x="79122" y="403182"/>
                </a:cubicBezTo>
                <a:cubicBezTo>
                  <a:pt x="79993" y="403449"/>
                  <a:pt x="80907" y="403578"/>
                  <a:pt x="81799" y="403787"/>
                </a:cubicBezTo>
                <a:cubicBezTo>
                  <a:pt x="83138" y="404097"/>
                  <a:pt x="84894" y="403989"/>
                  <a:pt x="85737" y="404816"/>
                </a:cubicBezTo>
                <a:cubicBezTo>
                  <a:pt x="90451" y="409459"/>
                  <a:pt x="93179" y="402822"/>
                  <a:pt x="97045" y="403031"/>
                </a:cubicBezTo>
                <a:cubicBezTo>
                  <a:pt x="96872" y="402283"/>
                  <a:pt x="96901" y="401390"/>
                  <a:pt x="96483" y="400829"/>
                </a:cubicBezTo>
                <a:cubicBezTo>
                  <a:pt x="95641" y="399691"/>
                  <a:pt x="94597" y="398691"/>
                  <a:pt x="93561" y="397712"/>
                </a:cubicBezTo>
                <a:cubicBezTo>
                  <a:pt x="92539" y="396740"/>
                  <a:pt x="92539" y="395963"/>
                  <a:pt x="93813" y="395624"/>
                </a:cubicBezTo>
                <a:cubicBezTo>
                  <a:pt x="94669" y="395401"/>
                  <a:pt x="95864" y="395200"/>
                  <a:pt x="96490" y="395617"/>
                </a:cubicBezTo>
                <a:cubicBezTo>
                  <a:pt x="98822" y="397172"/>
                  <a:pt x="100766" y="399929"/>
                  <a:pt x="103256" y="400490"/>
                </a:cubicBezTo>
                <a:cubicBezTo>
                  <a:pt x="106898" y="401304"/>
                  <a:pt x="108288" y="396769"/>
                  <a:pt x="111196" y="395358"/>
                </a:cubicBezTo>
                <a:cubicBezTo>
                  <a:pt x="111534" y="395192"/>
                  <a:pt x="111980" y="395235"/>
                  <a:pt x="112398" y="395235"/>
                </a:cubicBezTo>
                <a:cubicBezTo>
                  <a:pt x="113067" y="399634"/>
                  <a:pt x="110980" y="402643"/>
                  <a:pt x="106956" y="403744"/>
                </a:cubicBezTo>
                <a:cubicBezTo>
                  <a:pt x="103919" y="404572"/>
                  <a:pt x="104833" y="405356"/>
                  <a:pt x="105668" y="407401"/>
                </a:cubicBezTo>
                <a:cubicBezTo>
                  <a:pt x="107064" y="410805"/>
                  <a:pt x="108828" y="412706"/>
                  <a:pt x="112822" y="412598"/>
                </a:cubicBezTo>
                <a:cubicBezTo>
                  <a:pt x="115104" y="412533"/>
                  <a:pt x="115399" y="414872"/>
                  <a:pt x="115478" y="416852"/>
                </a:cubicBezTo>
                <a:cubicBezTo>
                  <a:pt x="115514" y="417773"/>
                  <a:pt x="115543" y="418860"/>
                  <a:pt x="116025" y="419559"/>
                </a:cubicBezTo>
                <a:cubicBezTo>
                  <a:pt x="116472" y="420206"/>
                  <a:pt x="117508" y="420725"/>
                  <a:pt x="118307" y="420761"/>
                </a:cubicBezTo>
                <a:cubicBezTo>
                  <a:pt x="119099" y="420797"/>
                  <a:pt x="120207" y="420372"/>
                  <a:pt x="120683" y="419760"/>
                </a:cubicBezTo>
                <a:cubicBezTo>
                  <a:pt x="123252" y="416478"/>
                  <a:pt x="123439" y="416204"/>
                  <a:pt x="125570" y="418428"/>
                </a:cubicBezTo>
                <a:cubicBezTo>
                  <a:pt x="128787" y="421797"/>
                  <a:pt x="132041" y="422323"/>
                  <a:pt x="135697" y="419487"/>
                </a:cubicBezTo>
                <a:cubicBezTo>
                  <a:pt x="138065" y="417651"/>
                  <a:pt x="139951" y="418378"/>
                  <a:pt x="142039" y="420034"/>
                </a:cubicBezTo>
                <a:cubicBezTo>
                  <a:pt x="144112" y="421682"/>
                  <a:pt x="146617" y="421387"/>
                  <a:pt x="148769" y="420314"/>
                </a:cubicBezTo>
                <a:cubicBezTo>
                  <a:pt x="150453" y="419472"/>
                  <a:pt x="151454" y="418839"/>
                  <a:pt x="153599" y="419947"/>
                </a:cubicBezTo>
                <a:cubicBezTo>
                  <a:pt x="158580" y="422517"/>
                  <a:pt x="164748" y="420019"/>
                  <a:pt x="169909" y="423539"/>
                </a:cubicBezTo>
                <a:cubicBezTo>
                  <a:pt x="171910" y="424907"/>
                  <a:pt x="174019" y="421725"/>
                  <a:pt x="175660" y="420113"/>
                </a:cubicBezTo>
                <a:cubicBezTo>
                  <a:pt x="177704" y="418112"/>
                  <a:pt x="179633" y="417658"/>
                  <a:pt x="181778" y="419681"/>
                </a:cubicBezTo>
                <a:cubicBezTo>
                  <a:pt x="182685" y="420537"/>
                  <a:pt x="183254" y="420422"/>
                  <a:pt x="184211" y="420026"/>
                </a:cubicBezTo>
                <a:cubicBezTo>
                  <a:pt x="189610" y="417809"/>
                  <a:pt x="194994" y="416686"/>
                  <a:pt x="200263" y="420617"/>
                </a:cubicBezTo>
                <a:cubicBezTo>
                  <a:pt x="201400" y="421459"/>
                  <a:pt x="203063" y="421394"/>
                  <a:pt x="204128" y="420163"/>
                </a:cubicBezTo>
                <a:cubicBezTo>
                  <a:pt x="206172" y="417802"/>
                  <a:pt x="211067" y="418587"/>
                  <a:pt x="210995" y="413929"/>
                </a:cubicBezTo>
                <a:cubicBezTo>
                  <a:pt x="213939" y="411439"/>
                  <a:pt x="217675" y="411684"/>
                  <a:pt x="220439" y="413058"/>
                </a:cubicBezTo>
                <a:cubicBezTo>
                  <a:pt x="224138" y="414901"/>
                  <a:pt x="228443" y="415952"/>
                  <a:pt x="231192" y="419731"/>
                </a:cubicBezTo>
                <a:cubicBezTo>
                  <a:pt x="232675" y="421768"/>
                  <a:pt x="235540" y="421301"/>
                  <a:pt x="237879" y="420646"/>
                </a:cubicBezTo>
                <a:cubicBezTo>
                  <a:pt x="238757" y="420401"/>
                  <a:pt x="239455" y="419551"/>
                  <a:pt x="240305" y="419127"/>
                </a:cubicBezTo>
                <a:cubicBezTo>
                  <a:pt x="247200" y="415679"/>
                  <a:pt x="253902" y="413058"/>
                  <a:pt x="261632" y="417773"/>
                </a:cubicBezTo>
                <a:cubicBezTo>
                  <a:pt x="264029" y="419235"/>
                  <a:pt x="268240" y="419364"/>
                  <a:pt x="271112" y="416845"/>
                </a:cubicBezTo>
                <a:cubicBezTo>
                  <a:pt x="274178" y="414145"/>
                  <a:pt x="276366" y="415923"/>
                  <a:pt x="278375" y="418126"/>
                </a:cubicBezTo>
                <a:cubicBezTo>
                  <a:pt x="280138" y="420062"/>
                  <a:pt x="281441" y="420919"/>
                  <a:pt x="284155" y="419098"/>
                </a:cubicBezTo>
                <a:cubicBezTo>
                  <a:pt x="285882" y="417939"/>
                  <a:pt x="288732" y="418493"/>
                  <a:pt x="291057" y="418155"/>
                </a:cubicBezTo>
                <a:cubicBezTo>
                  <a:pt x="291928" y="418025"/>
                  <a:pt x="292821" y="417644"/>
                  <a:pt x="293584" y="417176"/>
                </a:cubicBezTo>
                <a:cubicBezTo>
                  <a:pt x="295002" y="416305"/>
                  <a:pt x="293641" y="412886"/>
                  <a:pt x="296240" y="413512"/>
                </a:cubicBezTo>
                <a:cubicBezTo>
                  <a:pt x="297874" y="413901"/>
                  <a:pt x="299054" y="415995"/>
                  <a:pt x="300573" y="417154"/>
                </a:cubicBezTo>
                <a:cubicBezTo>
                  <a:pt x="301264" y="417680"/>
                  <a:pt x="302581" y="418299"/>
                  <a:pt x="303100" y="417997"/>
                </a:cubicBezTo>
                <a:cubicBezTo>
                  <a:pt x="306015" y="416305"/>
                  <a:pt x="308764" y="416593"/>
                  <a:pt x="311708" y="417853"/>
                </a:cubicBezTo>
                <a:cubicBezTo>
                  <a:pt x="312262" y="418090"/>
                  <a:pt x="313666" y="417385"/>
                  <a:pt x="314062" y="416737"/>
                </a:cubicBezTo>
                <a:cubicBezTo>
                  <a:pt x="315070" y="415074"/>
                  <a:pt x="314724" y="410985"/>
                  <a:pt x="318186" y="414678"/>
                </a:cubicBezTo>
                <a:cubicBezTo>
                  <a:pt x="320641" y="417298"/>
                  <a:pt x="323333" y="418479"/>
                  <a:pt x="327004" y="418371"/>
                </a:cubicBezTo>
                <a:cubicBezTo>
                  <a:pt x="337081" y="418083"/>
                  <a:pt x="347172" y="417953"/>
                  <a:pt x="357249" y="418119"/>
                </a:cubicBezTo>
                <a:cubicBezTo>
                  <a:pt x="360913" y="418176"/>
                  <a:pt x="363656" y="417248"/>
                  <a:pt x="366017" y="414455"/>
                </a:cubicBezTo>
                <a:cubicBezTo>
                  <a:pt x="368140" y="411950"/>
                  <a:pt x="371379" y="411619"/>
                  <a:pt x="373776" y="413195"/>
                </a:cubicBezTo>
                <a:cubicBezTo>
                  <a:pt x="376396" y="414916"/>
                  <a:pt x="378901" y="415384"/>
                  <a:pt x="381823" y="415355"/>
                </a:cubicBezTo>
                <a:cubicBezTo>
                  <a:pt x="392383" y="415254"/>
                  <a:pt x="402949" y="415283"/>
                  <a:pt x="413516" y="415175"/>
                </a:cubicBezTo>
                <a:cubicBezTo>
                  <a:pt x="414890" y="415160"/>
                  <a:pt x="416604" y="415096"/>
                  <a:pt x="417575" y="414318"/>
                </a:cubicBezTo>
                <a:cubicBezTo>
                  <a:pt x="420296" y="412159"/>
                  <a:pt x="422499" y="412468"/>
                  <a:pt x="425277" y="414318"/>
                </a:cubicBezTo>
                <a:cubicBezTo>
                  <a:pt x="426666" y="415240"/>
                  <a:pt x="429243" y="415592"/>
                  <a:pt x="430704" y="414930"/>
                </a:cubicBezTo>
                <a:cubicBezTo>
                  <a:pt x="433749" y="413548"/>
                  <a:pt x="436383" y="411050"/>
                  <a:pt x="439594" y="414426"/>
                </a:cubicBezTo>
                <a:cubicBezTo>
                  <a:pt x="449721" y="410705"/>
                  <a:pt x="460216" y="412951"/>
                  <a:pt x="470538" y="412533"/>
                </a:cubicBezTo>
                <a:cubicBezTo>
                  <a:pt x="474374" y="412375"/>
                  <a:pt x="478714" y="413570"/>
                  <a:pt x="481946" y="412152"/>
                </a:cubicBezTo>
                <a:cubicBezTo>
                  <a:pt x="487510" y="409704"/>
                  <a:pt x="492448" y="407883"/>
                  <a:pt x="497875" y="411900"/>
                </a:cubicBezTo>
                <a:cubicBezTo>
                  <a:pt x="498005" y="412000"/>
                  <a:pt x="498667" y="411468"/>
                  <a:pt x="499027" y="411165"/>
                </a:cubicBezTo>
                <a:cubicBezTo>
                  <a:pt x="501150" y="409366"/>
                  <a:pt x="503259" y="409308"/>
                  <a:pt x="505419" y="411108"/>
                </a:cubicBezTo>
                <a:cubicBezTo>
                  <a:pt x="507089" y="412497"/>
                  <a:pt x="508687" y="412367"/>
                  <a:pt x="510601" y="411302"/>
                </a:cubicBezTo>
                <a:cubicBezTo>
                  <a:pt x="512192" y="410417"/>
                  <a:pt x="514092" y="409848"/>
                  <a:pt x="515906" y="409668"/>
                </a:cubicBezTo>
                <a:cubicBezTo>
                  <a:pt x="518764" y="409387"/>
                  <a:pt x="521664" y="409538"/>
                  <a:pt x="524544" y="409524"/>
                </a:cubicBezTo>
                <a:cubicBezTo>
                  <a:pt x="527905" y="409510"/>
                  <a:pt x="531267" y="409510"/>
                  <a:pt x="534628" y="409495"/>
                </a:cubicBezTo>
                <a:cubicBezTo>
                  <a:pt x="537507" y="409481"/>
                  <a:pt x="541243" y="410589"/>
                  <a:pt x="543085" y="409193"/>
                </a:cubicBezTo>
                <a:cubicBezTo>
                  <a:pt x="546591" y="406537"/>
                  <a:pt x="549067" y="408991"/>
                  <a:pt x="551953" y="409402"/>
                </a:cubicBezTo>
                <a:cubicBezTo>
                  <a:pt x="554573" y="409769"/>
                  <a:pt x="556430" y="408408"/>
                  <a:pt x="558503" y="407141"/>
                </a:cubicBezTo>
                <a:cubicBezTo>
                  <a:pt x="560929" y="405651"/>
                  <a:pt x="563146" y="409625"/>
                  <a:pt x="564658" y="408588"/>
                </a:cubicBezTo>
                <a:cubicBezTo>
                  <a:pt x="568710" y="405824"/>
                  <a:pt x="572964" y="406962"/>
                  <a:pt x="577160" y="406760"/>
                </a:cubicBezTo>
                <a:cubicBezTo>
                  <a:pt x="580500" y="406602"/>
                  <a:pt x="584301" y="407480"/>
                  <a:pt x="587065" y="406155"/>
                </a:cubicBezTo>
                <a:cubicBezTo>
                  <a:pt x="590419" y="404543"/>
                  <a:pt x="592578" y="403859"/>
                  <a:pt x="595990" y="406083"/>
                </a:cubicBezTo>
                <a:cubicBezTo>
                  <a:pt x="599316" y="408257"/>
                  <a:pt x="603354" y="409956"/>
                  <a:pt x="606744" y="405119"/>
                </a:cubicBezTo>
                <a:cubicBezTo>
                  <a:pt x="607521" y="404010"/>
                  <a:pt x="610660" y="403384"/>
                  <a:pt x="611955" y="404039"/>
                </a:cubicBezTo>
                <a:cubicBezTo>
                  <a:pt x="615058" y="405601"/>
                  <a:pt x="617908" y="404039"/>
                  <a:pt x="620614" y="404356"/>
                </a:cubicBezTo>
                <a:cubicBezTo>
                  <a:pt x="623724" y="404716"/>
                  <a:pt x="626365" y="404888"/>
                  <a:pt x="629453" y="404075"/>
                </a:cubicBezTo>
                <a:cubicBezTo>
                  <a:pt x="632570" y="403254"/>
                  <a:pt x="636219" y="404550"/>
                  <a:pt x="638868" y="401685"/>
                </a:cubicBezTo>
                <a:cubicBezTo>
                  <a:pt x="641424" y="402441"/>
                  <a:pt x="643518" y="404226"/>
                  <a:pt x="646635" y="403751"/>
                </a:cubicBezTo>
                <a:cubicBezTo>
                  <a:pt x="650198" y="403211"/>
                  <a:pt x="648629" y="398187"/>
                  <a:pt x="652256" y="398216"/>
                </a:cubicBezTo>
                <a:cubicBezTo>
                  <a:pt x="654697" y="398237"/>
                  <a:pt x="656935" y="397690"/>
                  <a:pt x="658929" y="396164"/>
                </a:cubicBezTo>
                <a:cubicBezTo>
                  <a:pt x="659713" y="395567"/>
                  <a:pt x="660613" y="396035"/>
                  <a:pt x="660750" y="397244"/>
                </a:cubicBezTo>
                <a:cubicBezTo>
                  <a:pt x="660844" y="398093"/>
                  <a:pt x="660613" y="399216"/>
                  <a:pt x="660081" y="399828"/>
                </a:cubicBezTo>
                <a:cubicBezTo>
                  <a:pt x="659541" y="400447"/>
                  <a:pt x="658389" y="400497"/>
                  <a:pt x="657626" y="400980"/>
                </a:cubicBezTo>
                <a:cubicBezTo>
                  <a:pt x="656993" y="401383"/>
                  <a:pt x="656518" y="402045"/>
                  <a:pt x="655971" y="402592"/>
                </a:cubicBezTo>
                <a:cubicBezTo>
                  <a:pt x="656806" y="402988"/>
                  <a:pt x="657604" y="403492"/>
                  <a:pt x="658475" y="403766"/>
                </a:cubicBezTo>
                <a:cubicBezTo>
                  <a:pt x="661671" y="404773"/>
                  <a:pt x="663665" y="401505"/>
                  <a:pt x="666314" y="401368"/>
                </a:cubicBezTo>
                <a:cubicBezTo>
                  <a:pt x="668445" y="401260"/>
                  <a:pt x="670604" y="403132"/>
                  <a:pt x="672835" y="403355"/>
                </a:cubicBezTo>
                <a:cubicBezTo>
                  <a:pt x="675902" y="403665"/>
                  <a:pt x="674613" y="399238"/>
                  <a:pt x="676981" y="398763"/>
                </a:cubicBezTo>
                <a:cubicBezTo>
                  <a:pt x="678097" y="398540"/>
                  <a:pt x="679090" y="400850"/>
                  <a:pt x="680595" y="399778"/>
                </a:cubicBezTo>
                <a:cubicBezTo>
                  <a:pt x="682653" y="398316"/>
                  <a:pt x="684625" y="397100"/>
                  <a:pt x="686893" y="399259"/>
                </a:cubicBezTo>
                <a:cubicBezTo>
                  <a:pt x="688397" y="400692"/>
                  <a:pt x="690190" y="400814"/>
                  <a:pt x="692147" y="400929"/>
                </a:cubicBezTo>
                <a:cubicBezTo>
                  <a:pt x="697726" y="401246"/>
                  <a:pt x="703678" y="399015"/>
                  <a:pt x="708753" y="403298"/>
                </a:cubicBezTo>
                <a:cubicBezTo>
                  <a:pt x="709271" y="403737"/>
                  <a:pt x="710689" y="403571"/>
                  <a:pt x="711452" y="403204"/>
                </a:cubicBezTo>
                <a:cubicBezTo>
                  <a:pt x="714418" y="401743"/>
                  <a:pt x="717290" y="400087"/>
                  <a:pt x="720198" y="398511"/>
                </a:cubicBezTo>
                <a:cubicBezTo>
                  <a:pt x="722839" y="401174"/>
                  <a:pt x="726215" y="401066"/>
                  <a:pt x="729577" y="400987"/>
                </a:cubicBezTo>
                <a:cubicBezTo>
                  <a:pt x="731016" y="400951"/>
                  <a:pt x="732981" y="401484"/>
                  <a:pt x="733802" y="400742"/>
                </a:cubicBezTo>
                <a:cubicBezTo>
                  <a:pt x="737257" y="397661"/>
                  <a:pt x="740345" y="397611"/>
                  <a:pt x="743936" y="400497"/>
                </a:cubicBezTo>
                <a:cubicBezTo>
                  <a:pt x="744519" y="400965"/>
                  <a:pt x="746571" y="399958"/>
                  <a:pt x="747737" y="399281"/>
                </a:cubicBezTo>
                <a:cubicBezTo>
                  <a:pt x="749486" y="398259"/>
                  <a:pt x="751091" y="397431"/>
                  <a:pt x="752862" y="399065"/>
                </a:cubicBezTo>
                <a:cubicBezTo>
                  <a:pt x="755583" y="401577"/>
                  <a:pt x="757900" y="400836"/>
                  <a:pt x="760247" y="398410"/>
                </a:cubicBezTo>
                <a:cubicBezTo>
                  <a:pt x="761845" y="396762"/>
                  <a:pt x="763630" y="394235"/>
                  <a:pt x="766178" y="395689"/>
                </a:cubicBezTo>
                <a:cubicBezTo>
                  <a:pt x="768488" y="397006"/>
                  <a:pt x="769899" y="397798"/>
                  <a:pt x="771944" y="395358"/>
                </a:cubicBezTo>
                <a:cubicBezTo>
                  <a:pt x="773765" y="393184"/>
                  <a:pt x="776003" y="391255"/>
                  <a:pt x="778371" y="389678"/>
                </a:cubicBezTo>
                <a:cubicBezTo>
                  <a:pt x="779379" y="389009"/>
                  <a:pt x="781193" y="389340"/>
                  <a:pt x="782596" y="389542"/>
                </a:cubicBezTo>
                <a:cubicBezTo>
                  <a:pt x="783978" y="389736"/>
                  <a:pt x="784857" y="390686"/>
                  <a:pt x="785130" y="392097"/>
                </a:cubicBezTo>
                <a:cubicBezTo>
                  <a:pt x="786555" y="392183"/>
                  <a:pt x="788492" y="391816"/>
                  <a:pt x="789175" y="392572"/>
                </a:cubicBezTo>
                <a:cubicBezTo>
                  <a:pt x="792112" y="395811"/>
                  <a:pt x="793890" y="393875"/>
                  <a:pt x="795884" y="391644"/>
                </a:cubicBezTo>
                <a:cubicBezTo>
                  <a:pt x="796510" y="390938"/>
                  <a:pt x="797381" y="390456"/>
                  <a:pt x="798137" y="389866"/>
                </a:cubicBezTo>
                <a:cubicBezTo>
                  <a:pt x="798576" y="391068"/>
                  <a:pt x="799051" y="392263"/>
                  <a:pt x="799447" y="393479"/>
                </a:cubicBezTo>
                <a:cubicBezTo>
                  <a:pt x="799879" y="394789"/>
                  <a:pt x="800239" y="396128"/>
                  <a:pt x="800627" y="397453"/>
                </a:cubicBezTo>
                <a:cubicBezTo>
                  <a:pt x="801383" y="396985"/>
                  <a:pt x="802355" y="396682"/>
                  <a:pt x="802866" y="396020"/>
                </a:cubicBezTo>
                <a:cubicBezTo>
                  <a:pt x="805594" y="392500"/>
                  <a:pt x="808329" y="390945"/>
                  <a:pt x="812417" y="394429"/>
                </a:cubicBezTo>
                <a:cubicBezTo>
                  <a:pt x="813612" y="395451"/>
                  <a:pt x="816060" y="395020"/>
                  <a:pt x="817931" y="395214"/>
                </a:cubicBezTo>
                <a:cubicBezTo>
                  <a:pt x="820738" y="395495"/>
                  <a:pt x="822394" y="394408"/>
                  <a:pt x="822847" y="391435"/>
                </a:cubicBezTo>
                <a:cubicBezTo>
                  <a:pt x="823034" y="390204"/>
                  <a:pt x="824114" y="389858"/>
                  <a:pt x="824632" y="390585"/>
                </a:cubicBezTo>
                <a:cubicBezTo>
                  <a:pt x="825158" y="391327"/>
                  <a:pt x="825151" y="392522"/>
                  <a:pt x="825762" y="393112"/>
                </a:cubicBezTo>
                <a:cubicBezTo>
                  <a:pt x="832816" y="399972"/>
                  <a:pt x="841504" y="398108"/>
                  <a:pt x="849926" y="397402"/>
                </a:cubicBezTo>
                <a:cubicBezTo>
                  <a:pt x="850739" y="397337"/>
                  <a:pt x="851524" y="396380"/>
                  <a:pt x="852222" y="395739"/>
                </a:cubicBezTo>
                <a:cubicBezTo>
                  <a:pt x="853985" y="394113"/>
                  <a:pt x="855677" y="392399"/>
                  <a:pt x="857448" y="390765"/>
                </a:cubicBezTo>
                <a:cubicBezTo>
                  <a:pt x="858722" y="389585"/>
                  <a:pt x="859549" y="390002"/>
                  <a:pt x="860053" y="392003"/>
                </a:cubicBezTo>
                <a:cubicBezTo>
                  <a:pt x="861478" y="397712"/>
                  <a:pt x="862616" y="398892"/>
                  <a:pt x="867100" y="397395"/>
                </a:cubicBezTo>
                <a:cubicBezTo>
                  <a:pt x="869396" y="396625"/>
                  <a:pt x="870879" y="395783"/>
                  <a:pt x="873261" y="397337"/>
                </a:cubicBezTo>
                <a:cubicBezTo>
                  <a:pt x="874874" y="398388"/>
                  <a:pt x="876961" y="397532"/>
                  <a:pt x="877436" y="395027"/>
                </a:cubicBezTo>
                <a:cubicBezTo>
                  <a:pt x="877897" y="392551"/>
                  <a:pt x="880042" y="391687"/>
                  <a:pt x="881633" y="392709"/>
                </a:cubicBezTo>
                <a:cubicBezTo>
                  <a:pt x="883958" y="394199"/>
                  <a:pt x="885498" y="394559"/>
                  <a:pt x="887722" y="392680"/>
                </a:cubicBezTo>
                <a:cubicBezTo>
                  <a:pt x="888334" y="392162"/>
                  <a:pt x="890465" y="392817"/>
                  <a:pt x="891487" y="393529"/>
                </a:cubicBezTo>
                <a:cubicBezTo>
                  <a:pt x="895309" y="396193"/>
                  <a:pt x="898404" y="395523"/>
                  <a:pt x="901780" y="392500"/>
                </a:cubicBezTo>
                <a:cubicBezTo>
                  <a:pt x="905191" y="389441"/>
                  <a:pt x="905436" y="389650"/>
                  <a:pt x="909496" y="393630"/>
                </a:cubicBezTo>
                <a:cubicBezTo>
                  <a:pt x="911051" y="395156"/>
                  <a:pt x="912893" y="395142"/>
                  <a:pt x="914808" y="395005"/>
                </a:cubicBezTo>
                <a:cubicBezTo>
                  <a:pt x="917881" y="394796"/>
                  <a:pt x="917486" y="393350"/>
                  <a:pt x="916032" y="391521"/>
                </a:cubicBezTo>
                <a:cubicBezTo>
                  <a:pt x="915348" y="390657"/>
                  <a:pt x="915621" y="389923"/>
                  <a:pt x="916881" y="389506"/>
                </a:cubicBezTo>
                <a:cubicBezTo>
                  <a:pt x="917306" y="389362"/>
                  <a:pt x="917903" y="389376"/>
                  <a:pt x="918299" y="389570"/>
                </a:cubicBezTo>
                <a:cubicBezTo>
                  <a:pt x="919091" y="389966"/>
                  <a:pt x="919990" y="390384"/>
                  <a:pt x="920509" y="391053"/>
                </a:cubicBezTo>
                <a:cubicBezTo>
                  <a:pt x="923445" y="394861"/>
                  <a:pt x="923510" y="395077"/>
                  <a:pt x="926310" y="393587"/>
                </a:cubicBezTo>
                <a:cubicBezTo>
                  <a:pt x="928059" y="392651"/>
                  <a:pt x="929376" y="392111"/>
                  <a:pt x="931485" y="392853"/>
                </a:cubicBezTo>
                <a:cubicBezTo>
                  <a:pt x="940994" y="396186"/>
                  <a:pt x="948163" y="396416"/>
                  <a:pt x="955973" y="391802"/>
                </a:cubicBezTo>
                <a:cubicBezTo>
                  <a:pt x="960839" y="388923"/>
                  <a:pt x="963653" y="389534"/>
                  <a:pt x="966834" y="393436"/>
                </a:cubicBezTo>
                <a:cubicBezTo>
                  <a:pt x="967245" y="393940"/>
                  <a:pt x="968785" y="394285"/>
                  <a:pt x="969131" y="393976"/>
                </a:cubicBezTo>
                <a:cubicBezTo>
                  <a:pt x="971887" y="391471"/>
                  <a:pt x="974335" y="392327"/>
                  <a:pt x="976796" y="394343"/>
                </a:cubicBezTo>
                <a:cubicBezTo>
                  <a:pt x="980583" y="391744"/>
                  <a:pt x="984901" y="392342"/>
                  <a:pt x="989112" y="392320"/>
                </a:cubicBezTo>
                <a:cubicBezTo>
                  <a:pt x="1004501" y="392248"/>
                  <a:pt x="1019898" y="391867"/>
                  <a:pt x="1035272" y="392320"/>
                </a:cubicBezTo>
                <a:cubicBezTo>
                  <a:pt x="1040333" y="392471"/>
                  <a:pt x="1044730" y="391327"/>
                  <a:pt x="1048761" y="389045"/>
                </a:cubicBezTo>
                <a:cubicBezTo>
                  <a:pt x="1051878" y="387289"/>
                  <a:pt x="1053433" y="386526"/>
                  <a:pt x="1054174" y="390837"/>
                </a:cubicBezTo>
                <a:cubicBezTo>
                  <a:pt x="1054376" y="391989"/>
                  <a:pt x="1055419" y="391773"/>
                  <a:pt x="1056204" y="390585"/>
                </a:cubicBezTo>
                <a:cubicBezTo>
                  <a:pt x="1058896" y="386518"/>
                  <a:pt x="1059256" y="386043"/>
                  <a:pt x="1061797" y="387778"/>
                </a:cubicBezTo>
                <a:cubicBezTo>
                  <a:pt x="1064532" y="389650"/>
                  <a:pt x="1067289" y="389031"/>
                  <a:pt x="1070067" y="389304"/>
                </a:cubicBezTo>
                <a:cubicBezTo>
                  <a:pt x="1073781" y="389671"/>
                  <a:pt x="1077704" y="388635"/>
                  <a:pt x="1081008" y="391579"/>
                </a:cubicBezTo>
                <a:cubicBezTo>
                  <a:pt x="1081649" y="392155"/>
                  <a:pt x="1083578" y="391356"/>
                  <a:pt x="1084888" y="391068"/>
                </a:cubicBezTo>
                <a:cubicBezTo>
                  <a:pt x="1085298" y="390974"/>
                  <a:pt x="1085644" y="390499"/>
                  <a:pt x="1085975" y="390146"/>
                </a:cubicBezTo>
                <a:cubicBezTo>
                  <a:pt x="1087918" y="388080"/>
                  <a:pt x="1089797" y="385705"/>
                  <a:pt x="1092690" y="388930"/>
                </a:cubicBezTo>
                <a:cubicBezTo>
                  <a:pt x="1098002" y="387296"/>
                  <a:pt x="1103905" y="386576"/>
                  <a:pt x="1105762" y="379874"/>
                </a:cubicBezTo>
                <a:cubicBezTo>
                  <a:pt x="1106186" y="378348"/>
                  <a:pt x="1108281" y="377348"/>
                  <a:pt x="1109044" y="378140"/>
                </a:cubicBezTo>
                <a:cubicBezTo>
                  <a:pt x="1112240" y="381465"/>
                  <a:pt x="1114853" y="377916"/>
                  <a:pt x="1117703" y="377895"/>
                </a:cubicBezTo>
                <a:cubicBezTo>
                  <a:pt x="1124232" y="377837"/>
                  <a:pt x="1129544" y="375318"/>
                  <a:pt x="1134316" y="370999"/>
                </a:cubicBezTo>
                <a:cubicBezTo>
                  <a:pt x="1136382" y="369127"/>
                  <a:pt x="1139664" y="368407"/>
                  <a:pt x="1141319" y="366313"/>
                </a:cubicBezTo>
                <a:cubicBezTo>
                  <a:pt x="1143983" y="362944"/>
                  <a:pt x="1146099" y="365888"/>
                  <a:pt x="1148489" y="365859"/>
                </a:cubicBezTo>
                <a:cubicBezTo>
                  <a:pt x="1152347" y="365809"/>
                  <a:pt x="1157004" y="360201"/>
                  <a:pt x="1157479" y="356163"/>
                </a:cubicBezTo>
                <a:cubicBezTo>
                  <a:pt x="1157731" y="354047"/>
                  <a:pt x="1156565" y="352089"/>
                  <a:pt x="1154758" y="351895"/>
                </a:cubicBezTo>
                <a:cubicBezTo>
                  <a:pt x="1152390" y="351643"/>
                  <a:pt x="1149993" y="351686"/>
                  <a:pt x="1147632" y="351384"/>
                </a:cubicBezTo>
                <a:cubicBezTo>
                  <a:pt x="1146200" y="351196"/>
                  <a:pt x="1146099" y="350419"/>
                  <a:pt x="1147049" y="349411"/>
                </a:cubicBezTo>
                <a:cubicBezTo>
                  <a:pt x="1151382" y="344833"/>
                  <a:pt x="1146106" y="337764"/>
                  <a:pt x="1151181" y="333359"/>
                </a:cubicBezTo>
                <a:cubicBezTo>
                  <a:pt x="1150022" y="331970"/>
                  <a:pt x="1148856" y="330573"/>
                  <a:pt x="1147697" y="329191"/>
                </a:cubicBezTo>
                <a:cubicBezTo>
                  <a:pt x="1145933" y="327096"/>
                  <a:pt x="1145833" y="326751"/>
                  <a:pt x="1148964" y="325801"/>
                </a:cubicBezTo>
                <a:cubicBezTo>
                  <a:pt x="1152246" y="324800"/>
                  <a:pt x="1150216" y="323656"/>
                  <a:pt x="1149842" y="321971"/>
                </a:cubicBezTo>
                <a:cubicBezTo>
                  <a:pt x="1149388" y="319898"/>
                  <a:pt x="1152577" y="317328"/>
                  <a:pt x="1154009" y="318336"/>
                </a:cubicBezTo>
                <a:cubicBezTo>
                  <a:pt x="1157090" y="320496"/>
                  <a:pt x="1160394" y="320013"/>
                  <a:pt x="1163698" y="319905"/>
                </a:cubicBezTo>
                <a:cubicBezTo>
                  <a:pt x="1164317" y="319884"/>
                  <a:pt x="1164957" y="318991"/>
                  <a:pt x="1165461" y="318394"/>
                </a:cubicBezTo>
                <a:cubicBezTo>
                  <a:pt x="1165548" y="318293"/>
                  <a:pt x="1165001" y="317609"/>
                  <a:pt x="1164691" y="317249"/>
                </a:cubicBezTo>
                <a:cubicBezTo>
                  <a:pt x="1163086" y="315342"/>
                  <a:pt x="1161143" y="314463"/>
                  <a:pt x="1158544" y="314125"/>
                </a:cubicBezTo>
                <a:cubicBezTo>
                  <a:pt x="1154916" y="313643"/>
                  <a:pt x="1153009" y="309432"/>
                  <a:pt x="1155168" y="307035"/>
                </a:cubicBezTo>
                <a:cubicBezTo>
                  <a:pt x="1158645" y="303177"/>
                  <a:pt x="1161445" y="298627"/>
                  <a:pt x="1166750" y="296576"/>
                </a:cubicBezTo>
                <a:cubicBezTo>
                  <a:pt x="1169492" y="295518"/>
                  <a:pt x="1169485" y="292451"/>
                  <a:pt x="1167167" y="291299"/>
                </a:cubicBezTo>
                <a:cubicBezTo>
                  <a:pt x="1165065" y="290256"/>
                  <a:pt x="1162978" y="288960"/>
                  <a:pt x="1160732" y="288463"/>
                </a:cubicBezTo>
                <a:cubicBezTo>
                  <a:pt x="1158026" y="287866"/>
                  <a:pt x="1157716" y="286923"/>
                  <a:pt x="1159285" y="284886"/>
                </a:cubicBezTo>
                <a:cubicBezTo>
                  <a:pt x="1159580" y="284504"/>
                  <a:pt x="1160070" y="284065"/>
                  <a:pt x="1160041" y="283684"/>
                </a:cubicBezTo>
                <a:cubicBezTo>
                  <a:pt x="1159559" y="276795"/>
                  <a:pt x="1161560" y="270928"/>
                  <a:pt x="1165886" y="265378"/>
                </a:cubicBezTo>
                <a:cubicBezTo>
                  <a:pt x="1168038" y="262621"/>
                  <a:pt x="1170241" y="258979"/>
                  <a:pt x="1169082" y="254797"/>
                </a:cubicBezTo>
                <a:cubicBezTo>
                  <a:pt x="1168506" y="252724"/>
                  <a:pt x="1166836" y="250032"/>
                  <a:pt x="1167585" y="248743"/>
                </a:cubicBezTo>
                <a:cubicBezTo>
                  <a:pt x="1168592" y="247001"/>
                  <a:pt x="1171356" y="246008"/>
                  <a:pt x="1173559" y="245295"/>
                </a:cubicBezTo>
                <a:cubicBezTo>
                  <a:pt x="1179360" y="243402"/>
                  <a:pt x="1184183" y="239133"/>
                  <a:pt x="1190553" y="238543"/>
                </a:cubicBezTo>
                <a:cubicBezTo>
                  <a:pt x="1192130" y="238392"/>
                  <a:pt x="1191921" y="236312"/>
                  <a:pt x="1191712" y="234908"/>
                </a:cubicBezTo>
                <a:cubicBezTo>
                  <a:pt x="1191647" y="234483"/>
                  <a:pt x="1191187" y="234116"/>
                  <a:pt x="1190899" y="233735"/>
                </a:cubicBezTo>
                <a:cubicBezTo>
                  <a:pt x="1190013" y="232561"/>
                  <a:pt x="1189438" y="231273"/>
                  <a:pt x="1191395" y="230769"/>
                </a:cubicBezTo>
                <a:cubicBezTo>
                  <a:pt x="1195066" y="229826"/>
                  <a:pt x="1199054" y="231633"/>
                  <a:pt x="1202617" y="229624"/>
                </a:cubicBezTo>
                <a:cubicBezTo>
                  <a:pt x="1204157" y="228761"/>
                  <a:pt x="1203027" y="225536"/>
                  <a:pt x="1205482" y="225737"/>
                </a:cubicBezTo>
                <a:cubicBezTo>
                  <a:pt x="1207252" y="225881"/>
                  <a:pt x="1208901" y="227494"/>
                  <a:pt x="1210686" y="227674"/>
                </a:cubicBezTo>
                <a:cubicBezTo>
                  <a:pt x="1213486" y="227954"/>
                  <a:pt x="1216523" y="228221"/>
                  <a:pt x="1218661" y="225593"/>
                </a:cubicBezTo>
                <a:cubicBezTo>
                  <a:pt x="1219266" y="224852"/>
                  <a:pt x="1219842" y="224089"/>
                  <a:pt x="1220432" y="223340"/>
                </a:cubicBezTo>
                <a:cubicBezTo>
                  <a:pt x="1219748" y="222858"/>
                  <a:pt x="1219086" y="222023"/>
                  <a:pt x="1218359" y="221965"/>
                </a:cubicBezTo>
                <a:close/>
                <a:moveTo>
                  <a:pt x="1181664" y="138847"/>
                </a:moveTo>
                <a:cubicBezTo>
                  <a:pt x="1182045" y="138962"/>
                  <a:pt x="1182463" y="139034"/>
                  <a:pt x="1182815" y="139214"/>
                </a:cubicBezTo>
                <a:cubicBezTo>
                  <a:pt x="1183960" y="139804"/>
                  <a:pt x="1185090" y="140430"/>
                  <a:pt x="1186220" y="141049"/>
                </a:cubicBezTo>
                <a:cubicBezTo>
                  <a:pt x="1186220" y="140999"/>
                  <a:pt x="1186256" y="140977"/>
                  <a:pt x="1186256" y="140927"/>
                </a:cubicBezTo>
                <a:lnTo>
                  <a:pt x="1186508" y="141201"/>
                </a:lnTo>
                <a:cubicBezTo>
                  <a:pt x="1186414" y="141150"/>
                  <a:pt x="1186321" y="141100"/>
                  <a:pt x="1186220" y="141049"/>
                </a:cubicBezTo>
                <a:cubicBezTo>
                  <a:pt x="1186177" y="142575"/>
                  <a:pt x="1185443" y="143562"/>
                  <a:pt x="1183873" y="143749"/>
                </a:cubicBezTo>
                <a:cubicBezTo>
                  <a:pt x="1182189" y="143950"/>
                  <a:pt x="1181153" y="143022"/>
                  <a:pt x="1180987" y="141438"/>
                </a:cubicBezTo>
                <a:cubicBezTo>
                  <a:pt x="1180901" y="140603"/>
                  <a:pt x="1181419" y="139711"/>
                  <a:pt x="1181664" y="138847"/>
                </a:cubicBezTo>
                <a:close/>
                <a:moveTo>
                  <a:pt x="33084" y="114639"/>
                </a:moveTo>
                <a:cubicBezTo>
                  <a:pt x="32954" y="114697"/>
                  <a:pt x="32422" y="114099"/>
                  <a:pt x="32285" y="113725"/>
                </a:cubicBezTo>
                <a:cubicBezTo>
                  <a:pt x="32213" y="113516"/>
                  <a:pt x="32573" y="113156"/>
                  <a:pt x="32738" y="112861"/>
                </a:cubicBezTo>
                <a:cubicBezTo>
                  <a:pt x="33048" y="112883"/>
                  <a:pt x="33436" y="112789"/>
                  <a:pt x="33645" y="112940"/>
                </a:cubicBezTo>
                <a:cubicBezTo>
                  <a:pt x="34401" y="113509"/>
                  <a:pt x="34207" y="114164"/>
                  <a:pt x="33084" y="114639"/>
                </a:cubicBezTo>
                <a:close/>
                <a:moveTo>
                  <a:pt x="27304" y="140632"/>
                </a:moveTo>
                <a:cubicBezTo>
                  <a:pt x="26858" y="139480"/>
                  <a:pt x="26361" y="138350"/>
                  <a:pt x="26023" y="137170"/>
                </a:cubicBezTo>
                <a:cubicBezTo>
                  <a:pt x="25965" y="136975"/>
                  <a:pt x="26570" y="136493"/>
                  <a:pt x="26944" y="136299"/>
                </a:cubicBezTo>
                <a:cubicBezTo>
                  <a:pt x="27196" y="136162"/>
                  <a:pt x="27441" y="136140"/>
                  <a:pt x="27671" y="136205"/>
                </a:cubicBezTo>
                <a:cubicBezTo>
                  <a:pt x="27988" y="136299"/>
                  <a:pt x="28232" y="136615"/>
                  <a:pt x="28412" y="137011"/>
                </a:cubicBezTo>
                <a:cubicBezTo>
                  <a:pt x="28614" y="137450"/>
                  <a:pt x="28743" y="137990"/>
                  <a:pt x="28671" y="138638"/>
                </a:cubicBezTo>
                <a:cubicBezTo>
                  <a:pt x="28211" y="139300"/>
                  <a:pt x="27757" y="139963"/>
                  <a:pt x="27304" y="140632"/>
                </a:cubicBezTo>
                <a:close/>
                <a:moveTo>
                  <a:pt x="37834" y="140855"/>
                </a:moveTo>
                <a:cubicBezTo>
                  <a:pt x="36539" y="141085"/>
                  <a:pt x="35142" y="141093"/>
                  <a:pt x="33840" y="140869"/>
                </a:cubicBezTo>
                <a:cubicBezTo>
                  <a:pt x="33343" y="140783"/>
                  <a:pt x="32925" y="139862"/>
                  <a:pt x="32630" y="139243"/>
                </a:cubicBezTo>
                <a:cubicBezTo>
                  <a:pt x="32573" y="139120"/>
                  <a:pt x="33177" y="138465"/>
                  <a:pt x="33552" y="138379"/>
                </a:cubicBezTo>
                <a:cubicBezTo>
                  <a:pt x="34401" y="138185"/>
                  <a:pt x="35301" y="138185"/>
                  <a:pt x="35567" y="138163"/>
                </a:cubicBezTo>
                <a:cubicBezTo>
                  <a:pt x="36618" y="138163"/>
                  <a:pt x="37122" y="138026"/>
                  <a:pt x="37503" y="138192"/>
                </a:cubicBezTo>
                <a:cubicBezTo>
                  <a:pt x="38273" y="138530"/>
                  <a:pt x="38979" y="139027"/>
                  <a:pt x="39706" y="139459"/>
                </a:cubicBezTo>
                <a:cubicBezTo>
                  <a:pt x="39094" y="139948"/>
                  <a:pt x="38525" y="140733"/>
                  <a:pt x="37834" y="140855"/>
                </a:cubicBezTo>
                <a:close/>
                <a:moveTo>
                  <a:pt x="54829" y="97903"/>
                </a:moveTo>
                <a:cubicBezTo>
                  <a:pt x="58896" y="96852"/>
                  <a:pt x="61357" y="100804"/>
                  <a:pt x="64971" y="101243"/>
                </a:cubicBezTo>
                <a:cubicBezTo>
                  <a:pt x="65287" y="101279"/>
                  <a:pt x="65546" y="101833"/>
                  <a:pt x="65834" y="102143"/>
                </a:cubicBezTo>
                <a:cubicBezTo>
                  <a:pt x="66079" y="102546"/>
                  <a:pt x="66223" y="102726"/>
                  <a:pt x="66288" y="102798"/>
                </a:cubicBezTo>
                <a:cubicBezTo>
                  <a:pt x="66324" y="102834"/>
                  <a:pt x="66338" y="102848"/>
                  <a:pt x="66288" y="102798"/>
                </a:cubicBezTo>
                <a:cubicBezTo>
                  <a:pt x="66173" y="102697"/>
                  <a:pt x="65690" y="102409"/>
                  <a:pt x="65014" y="103266"/>
                </a:cubicBezTo>
                <a:cubicBezTo>
                  <a:pt x="64164" y="104324"/>
                  <a:pt x="62559" y="106116"/>
                  <a:pt x="62048" y="105893"/>
                </a:cubicBezTo>
                <a:cubicBezTo>
                  <a:pt x="59191" y="104612"/>
                  <a:pt x="56520" y="102877"/>
                  <a:pt x="53879" y="101149"/>
                </a:cubicBezTo>
                <a:cubicBezTo>
                  <a:pt x="53188" y="100696"/>
                  <a:pt x="52856" y="99702"/>
                  <a:pt x="52360" y="98954"/>
                </a:cubicBezTo>
                <a:cubicBezTo>
                  <a:pt x="53173" y="98587"/>
                  <a:pt x="53972" y="98119"/>
                  <a:pt x="54829" y="97903"/>
                </a:cubicBezTo>
                <a:close/>
                <a:moveTo>
                  <a:pt x="62624" y="111169"/>
                </a:moveTo>
                <a:cubicBezTo>
                  <a:pt x="62077" y="111882"/>
                  <a:pt x="61444" y="111709"/>
                  <a:pt x="60961" y="110665"/>
                </a:cubicBezTo>
                <a:cubicBezTo>
                  <a:pt x="60911" y="110565"/>
                  <a:pt x="61494" y="110054"/>
                  <a:pt x="61854" y="109924"/>
                </a:cubicBezTo>
                <a:cubicBezTo>
                  <a:pt x="62055" y="109852"/>
                  <a:pt x="62401" y="110169"/>
                  <a:pt x="62653" y="110291"/>
                </a:cubicBezTo>
                <a:cubicBezTo>
                  <a:pt x="62646" y="110601"/>
                  <a:pt x="62768" y="110989"/>
                  <a:pt x="62624" y="111169"/>
                </a:cubicBezTo>
                <a:close/>
                <a:moveTo>
                  <a:pt x="55872" y="192827"/>
                </a:moveTo>
                <a:cubicBezTo>
                  <a:pt x="54606" y="192928"/>
                  <a:pt x="53332" y="192884"/>
                  <a:pt x="52065" y="192884"/>
                </a:cubicBezTo>
                <a:cubicBezTo>
                  <a:pt x="52057" y="192985"/>
                  <a:pt x="52021" y="193043"/>
                  <a:pt x="52021" y="193151"/>
                </a:cubicBezTo>
                <a:lnTo>
                  <a:pt x="51770" y="192892"/>
                </a:lnTo>
                <a:cubicBezTo>
                  <a:pt x="51870" y="192892"/>
                  <a:pt x="51971" y="192884"/>
                  <a:pt x="52065" y="192884"/>
                </a:cubicBezTo>
                <a:cubicBezTo>
                  <a:pt x="52209" y="190811"/>
                  <a:pt x="53404" y="189926"/>
                  <a:pt x="55455" y="190372"/>
                </a:cubicBezTo>
                <a:cubicBezTo>
                  <a:pt x="56016" y="190495"/>
                  <a:pt x="56441" y="191380"/>
                  <a:pt x="56823" y="191985"/>
                </a:cubicBezTo>
                <a:cubicBezTo>
                  <a:pt x="56859" y="192057"/>
                  <a:pt x="56225" y="192798"/>
                  <a:pt x="55872" y="192827"/>
                </a:cubicBezTo>
                <a:close/>
                <a:moveTo>
                  <a:pt x="62487" y="163105"/>
                </a:moveTo>
                <a:cubicBezTo>
                  <a:pt x="61508" y="164372"/>
                  <a:pt x="60270" y="164026"/>
                  <a:pt x="59075" y="163501"/>
                </a:cubicBezTo>
                <a:cubicBezTo>
                  <a:pt x="58701" y="163335"/>
                  <a:pt x="58428" y="162932"/>
                  <a:pt x="58111" y="162644"/>
                </a:cubicBezTo>
                <a:cubicBezTo>
                  <a:pt x="58442" y="162364"/>
                  <a:pt x="58737" y="161982"/>
                  <a:pt x="59119" y="161831"/>
                </a:cubicBezTo>
                <a:cubicBezTo>
                  <a:pt x="60299" y="161377"/>
                  <a:pt x="61544" y="160766"/>
                  <a:pt x="62509" y="162378"/>
                </a:cubicBezTo>
                <a:cubicBezTo>
                  <a:pt x="62509" y="162522"/>
                  <a:pt x="62631" y="162918"/>
                  <a:pt x="62487" y="163105"/>
                </a:cubicBezTo>
                <a:close/>
                <a:moveTo>
                  <a:pt x="68886" y="121153"/>
                </a:moveTo>
                <a:cubicBezTo>
                  <a:pt x="68591" y="121960"/>
                  <a:pt x="68073" y="122895"/>
                  <a:pt x="67382" y="123284"/>
                </a:cubicBezTo>
                <a:cubicBezTo>
                  <a:pt x="66633" y="123702"/>
                  <a:pt x="65568" y="123558"/>
                  <a:pt x="64467" y="123673"/>
                </a:cubicBezTo>
                <a:cubicBezTo>
                  <a:pt x="60479" y="125091"/>
                  <a:pt x="57686" y="121506"/>
                  <a:pt x="54116" y="120757"/>
                </a:cubicBezTo>
                <a:cubicBezTo>
                  <a:pt x="52504" y="120419"/>
                  <a:pt x="52065" y="119174"/>
                  <a:pt x="53317" y="117936"/>
                </a:cubicBezTo>
                <a:cubicBezTo>
                  <a:pt x="54238" y="117022"/>
                  <a:pt x="56247" y="115596"/>
                  <a:pt x="56398" y="115747"/>
                </a:cubicBezTo>
                <a:cubicBezTo>
                  <a:pt x="59529" y="118929"/>
                  <a:pt x="63545" y="117353"/>
                  <a:pt x="67108" y="118051"/>
                </a:cubicBezTo>
                <a:cubicBezTo>
                  <a:pt x="68447" y="118310"/>
                  <a:pt x="69476" y="119527"/>
                  <a:pt x="68886" y="121153"/>
                </a:cubicBezTo>
                <a:close/>
                <a:moveTo>
                  <a:pt x="71089" y="114329"/>
                </a:moveTo>
                <a:cubicBezTo>
                  <a:pt x="70679" y="114020"/>
                  <a:pt x="70261" y="113718"/>
                  <a:pt x="69851" y="113408"/>
                </a:cubicBezTo>
                <a:cubicBezTo>
                  <a:pt x="70139" y="113120"/>
                  <a:pt x="70427" y="112832"/>
                  <a:pt x="70715" y="112544"/>
                </a:cubicBezTo>
                <a:cubicBezTo>
                  <a:pt x="70981" y="112854"/>
                  <a:pt x="71240" y="113163"/>
                  <a:pt x="71506" y="113473"/>
                </a:cubicBezTo>
                <a:cubicBezTo>
                  <a:pt x="71362" y="113761"/>
                  <a:pt x="71226" y="114041"/>
                  <a:pt x="71089" y="114329"/>
                </a:cubicBezTo>
                <a:close/>
                <a:moveTo>
                  <a:pt x="70592" y="105987"/>
                </a:moveTo>
                <a:cubicBezTo>
                  <a:pt x="70470" y="106037"/>
                  <a:pt x="69952" y="105454"/>
                  <a:pt x="69815" y="105087"/>
                </a:cubicBezTo>
                <a:cubicBezTo>
                  <a:pt x="69736" y="104892"/>
                  <a:pt x="70074" y="104540"/>
                  <a:pt x="70225" y="104252"/>
                </a:cubicBezTo>
                <a:cubicBezTo>
                  <a:pt x="70527" y="104266"/>
                  <a:pt x="70916" y="104165"/>
                  <a:pt x="71118" y="104317"/>
                </a:cubicBezTo>
                <a:cubicBezTo>
                  <a:pt x="71859" y="104864"/>
                  <a:pt x="71679" y="105511"/>
                  <a:pt x="70592" y="105987"/>
                </a:cubicBezTo>
                <a:close/>
                <a:moveTo>
                  <a:pt x="73954" y="209613"/>
                </a:moveTo>
                <a:cubicBezTo>
                  <a:pt x="73543" y="209304"/>
                  <a:pt x="73126" y="209001"/>
                  <a:pt x="72716" y="208692"/>
                </a:cubicBezTo>
                <a:cubicBezTo>
                  <a:pt x="73011" y="208411"/>
                  <a:pt x="73299" y="208130"/>
                  <a:pt x="73594" y="207850"/>
                </a:cubicBezTo>
                <a:cubicBezTo>
                  <a:pt x="73860" y="208159"/>
                  <a:pt x="74119" y="208461"/>
                  <a:pt x="74385" y="208771"/>
                </a:cubicBezTo>
                <a:cubicBezTo>
                  <a:pt x="74241" y="209059"/>
                  <a:pt x="74098" y="209340"/>
                  <a:pt x="73954" y="209613"/>
                </a:cubicBezTo>
                <a:close/>
                <a:moveTo>
                  <a:pt x="80972" y="65914"/>
                </a:moveTo>
                <a:cubicBezTo>
                  <a:pt x="80950" y="65993"/>
                  <a:pt x="80907" y="66043"/>
                  <a:pt x="80885" y="66130"/>
                </a:cubicBezTo>
                <a:cubicBezTo>
                  <a:pt x="80777" y="66115"/>
                  <a:pt x="80720" y="66043"/>
                  <a:pt x="80612" y="66022"/>
                </a:cubicBezTo>
                <a:cubicBezTo>
                  <a:pt x="80619" y="67555"/>
                  <a:pt x="79777" y="68685"/>
                  <a:pt x="78380" y="68822"/>
                </a:cubicBezTo>
                <a:cubicBezTo>
                  <a:pt x="76063" y="69045"/>
                  <a:pt x="73723" y="68685"/>
                  <a:pt x="71773" y="70521"/>
                </a:cubicBezTo>
                <a:cubicBezTo>
                  <a:pt x="69973" y="72219"/>
                  <a:pt x="69714" y="70333"/>
                  <a:pt x="69189" y="69203"/>
                </a:cubicBezTo>
                <a:cubicBezTo>
                  <a:pt x="68606" y="67951"/>
                  <a:pt x="68188" y="66576"/>
                  <a:pt x="67382" y="65496"/>
                </a:cubicBezTo>
                <a:cubicBezTo>
                  <a:pt x="66576" y="64424"/>
                  <a:pt x="66554" y="63790"/>
                  <a:pt x="67958" y="63495"/>
                </a:cubicBezTo>
                <a:cubicBezTo>
                  <a:pt x="70650" y="62948"/>
                  <a:pt x="73378" y="63042"/>
                  <a:pt x="75926" y="61328"/>
                </a:cubicBezTo>
                <a:cubicBezTo>
                  <a:pt x="77545" y="60234"/>
                  <a:pt x="77589" y="62480"/>
                  <a:pt x="77912" y="63646"/>
                </a:cubicBezTo>
                <a:cubicBezTo>
                  <a:pt x="78294" y="65021"/>
                  <a:pt x="79273" y="65755"/>
                  <a:pt x="80619" y="66014"/>
                </a:cubicBezTo>
                <a:cubicBezTo>
                  <a:pt x="80619" y="65964"/>
                  <a:pt x="80640" y="65914"/>
                  <a:pt x="80633" y="65863"/>
                </a:cubicBezTo>
                <a:cubicBezTo>
                  <a:pt x="80748" y="65899"/>
                  <a:pt x="80856" y="65892"/>
                  <a:pt x="80972" y="65914"/>
                </a:cubicBezTo>
                <a:cubicBezTo>
                  <a:pt x="82102" y="61767"/>
                  <a:pt x="84743" y="59687"/>
                  <a:pt x="89170" y="60292"/>
                </a:cubicBezTo>
                <a:cubicBezTo>
                  <a:pt x="90027" y="60407"/>
                  <a:pt x="90811" y="61076"/>
                  <a:pt x="91632" y="61487"/>
                </a:cubicBezTo>
                <a:cubicBezTo>
                  <a:pt x="91437" y="61818"/>
                  <a:pt x="91301" y="62372"/>
                  <a:pt x="91034" y="62437"/>
                </a:cubicBezTo>
                <a:cubicBezTo>
                  <a:pt x="87586" y="63315"/>
                  <a:pt x="84974" y="66756"/>
                  <a:pt x="80972" y="65914"/>
                </a:cubicBezTo>
                <a:close/>
                <a:moveTo>
                  <a:pt x="84628" y="86969"/>
                </a:moveTo>
                <a:cubicBezTo>
                  <a:pt x="84938" y="86969"/>
                  <a:pt x="85334" y="86846"/>
                  <a:pt x="85521" y="86990"/>
                </a:cubicBezTo>
                <a:cubicBezTo>
                  <a:pt x="86262" y="87552"/>
                  <a:pt x="86082" y="88207"/>
                  <a:pt x="85017" y="88696"/>
                </a:cubicBezTo>
                <a:cubicBezTo>
                  <a:pt x="84909" y="88747"/>
                  <a:pt x="84383" y="88156"/>
                  <a:pt x="84247" y="87789"/>
                </a:cubicBezTo>
                <a:cubicBezTo>
                  <a:pt x="84167" y="87581"/>
                  <a:pt x="84491" y="87228"/>
                  <a:pt x="84628" y="86969"/>
                </a:cubicBezTo>
                <a:close/>
                <a:moveTo>
                  <a:pt x="88285" y="241394"/>
                </a:moveTo>
                <a:cubicBezTo>
                  <a:pt x="87680" y="241869"/>
                  <a:pt x="86823" y="242056"/>
                  <a:pt x="85780" y="241934"/>
                </a:cubicBezTo>
                <a:cubicBezTo>
                  <a:pt x="85665" y="241797"/>
                  <a:pt x="85521" y="241638"/>
                  <a:pt x="85377" y="241480"/>
                </a:cubicBezTo>
                <a:cubicBezTo>
                  <a:pt x="84930" y="240998"/>
                  <a:pt x="84427" y="240472"/>
                  <a:pt x="84506" y="240364"/>
                </a:cubicBezTo>
                <a:cubicBezTo>
                  <a:pt x="85276" y="239292"/>
                  <a:pt x="86226" y="238342"/>
                  <a:pt x="87169" y="237399"/>
                </a:cubicBezTo>
                <a:cubicBezTo>
                  <a:pt x="87457" y="237111"/>
                  <a:pt x="87903" y="236988"/>
                  <a:pt x="88270" y="236787"/>
                </a:cubicBezTo>
                <a:cubicBezTo>
                  <a:pt x="88616" y="237564"/>
                  <a:pt x="89249" y="238342"/>
                  <a:pt x="89242" y="239112"/>
                </a:cubicBezTo>
                <a:cubicBezTo>
                  <a:pt x="89228" y="240148"/>
                  <a:pt x="88889" y="240919"/>
                  <a:pt x="88285" y="241394"/>
                </a:cubicBezTo>
                <a:close/>
                <a:moveTo>
                  <a:pt x="90804" y="82923"/>
                </a:moveTo>
                <a:cubicBezTo>
                  <a:pt x="90674" y="82981"/>
                  <a:pt x="90156" y="82391"/>
                  <a:pt x="90012" y="82023"/>
                </a:cubicBezTo>
                <a:cubicBezTo>
                  <a:pt x="89933" y="81829"/>
                  <a:pt x="90278" y="81469"/>
                  <a:pt x="90430" y="81188"/>
                </a:cubicBezTo>
                <a:cubicBezTo>
                  <a:pt x="90739" y="81203"/>
                  <a:pt x="91135" y="81102"/>
                  <a:pt x="91344" y="81253"/>
                </a:cubicBezTo>
                <a:cubicBezTo>
                  <a:pt x="92092" y="81793"/>
                  <a:pt x="91905" y="82441"/>
                  <a:pt x="90804" y="82923"/>
                </a:cubicBezTo>
                <a:close/>
                <a:moveTo>
                  <a:pt x="110015" y="41612"/>
                </a:moveTo>
                <a:cubicBezTo>
                  <a:pt x="110073" y="41216"/>
                  <a:pt x="110807" y="40554"/>
                  <a:pt x="110829" y="40569"/>
                </a:cubicBezTo>
                <a:cubicBezTo>
                  <a:pt x="115190" y="43793"/>
                  <a:pt x="119157" y="38064"/>
                  <a:pt x="123446" y="40014"/>
                </a:cubicBezTo>
                <a:cubicBezTo>
                  <a:pt x="123828" y="40187"/>
                  <a:pt x="124404" y="39906"/>
                  <a:pt x="124829" y="40029"/>
                </a:cubicBezTo>
                <a:cubicBezTo>
                  <a:pt x="125253" y="40158"/>
                  <a:pt x="125930" y="40547"/>
                  <a:pt x="125923" y="40799"/>
                </a:cubicBezTo>
                <a:cubicBezTo>
                  <a:pt x="125901" y="41555"/>
                  <a:pt x="125807" y="42505"/>
                  <a:pt x="125347" y="43002"/>
                </a:cubicBezTo>
                <a:cubicBezTo>
                  <a:pt x="124404" y="44009"/>
                  <a:pt x="123295" y="45305"/>
                  <a:pt x="122079" y="45521"/>
                </a:cubicBezTo>
                <a:cubicBezTo>
                  <a:pt x="119812" y="45924"/>
                  <a:pt x="117429" y="45636"/>
                  <a:pt x="112484" y="45636"/>
                </a:cubicBezTo>
                <a:cubicBezTo>
                  <a:pt x="113269" y="45686"/>
                  <a:pt x="111217" y="46032"/>
                  <a:pt x="110030" y="44254"/>
                </a:cubicBezTo>
                <a:cubicBezTo>
                  <a:pt x="109619" y="43635"/>
                  <a:pt x="109878" y="42490"/>
                  <a:pt x="110015" y="41612"/>
                </a:cubicBezTo>
                <a:close/>
                <a:moveTo>
                  <a:pt x="99535" y="72255"/>
                </a:moveTo>
                <a:cubicBezTo>
                  <a:pt x="103537" y="71140"/>
                  <a:pt x="106827" y="67641"/>
                  <a:pt x="111520" y="68786"/>
                </a:cubicBezTo>
                <a:cubicBezTo>
                  <a:pt x="112873" y="69117"/>
                  <a:pt x="114377" y="68836"/>
                  <a:pt x="115810" y="68836"/>
                </a:cubicBezTo>
                <a:cubicBezTo>
                  <a:pt x="115810" y="68822"/>
                  <a:pt x="115810" y="68815"/>
                  <a:pt x="115810" y="68800"/>
                </a:cubicBezTo>
                <a:cubicBezTo>
                  <a:pt x="117242" y="68800"/>
                  <a:pt x="118681" y="68786"/>
                  <a:pt x="120114" y="68800"/>
                </a:cubicBezTo>
                <a:cubicBezTo>
                  <a:pt x="125318" y="68872"/>
                  <a:pt x="126916" y="69801"/>
                  <a:pt x="126772" y="72032"/>
                </a:cubicBezTo>
                <a:cubicBezTo>
                  <a:pt x="126534" y="75581"/>
                  <a:pt x="123058" y="74271"/>
                  <a:pt x="121575" y="75927"/>
                </a:cubicBezTo>
                <a:cubicBezTo>
                  <a:pt x="120229" y="77431"/>
                  <a:pt x="118286" y="77589"/>
                  <a:pt x="116299" y="77510"/>
                </a:cubicBezTo>
                <a:cubicBezTo>
                  <a:pt x="113916" y="77417"/>
                  <a:pt x="111505" y="77402"/>
                  <a:pt x="109130" y="77618"/>
                </a:cubicBezTo>
                <a:cubicBezTo>
                  <a:pt x="104897" y="78000"/>
                  <a:pt x="100622" y="77848"/>
                  <a:pt x="99305" y="77035"/>
                </a:cubicBezTo>
                <a:cubicBezTo>
                  <a:pt x="97865" y="76157"/>
                  <a:pt x="97908" y="72709"/>
                  <a:pt x="99535" y="72255"/>
                </a:cubicBezTo>
                <a:close/>
                <a:moveTo>
                  <a:pt x="114593" y="90949"/>
                </a:moveTo>
                <a:cubicBezTo>
                  <a:pt x="114046" y="91626"/>
                  <a:pt x="113413" y="91460"/>
                  <a:pt x="112923" y="90460"/>
                </a:cubicBezTo>
                <a:cubicBezTo>
                  <a:pt x="112880" y="90373"/>
                  <a:pt x="113456" y="89870"/>
                  <a:pt x="113816" y="89754"/>
                </a:cubicBezTo>
                <a:cubicBezTo>
                  <a:pt x="114032" y="89682"/>
                  <a:pt x="114363" y="89985"/>
                  <a:pt x="114615" y="90107"/>
                </a:cubicBezTo>
                <a:cubicBezTo>
                  <a:pt x="114607" y="90402"/>
                  <a:pt x="114730" y="90777"/>
                  <a:pt x="114593" y="90949"/>
                </a:cubicBezTo>
                <a:close/>
                <a:moveTo>
                  <a:pt x="112038" y="99307"/>
                </a:moveTo>
                <a:cubicBezTo>
                  <a:pt x="111685" y="99595"/>
                  <a:pt x="111311" y="100120"/>
                  <a:pt x="110973" y="100091"/>
                </a:cubicBezTo>
                <a:cubicBezTo>
                  <a:pt x="110634" y="100070"/>
                  <a:pt x="110339" y="99501"/>
                  <a:pt x="110022" y="99170"/>
                </a:cubicBezTo>
                <a:cubicBezTo>
                  <a:pt x="110382" y="98860"/>
                  <a:pt x="110757" y="98292"/>
                  <a:pt x="111095" y="98313"/>
                </a:cubicBezTo>
                <a:cubicBezTo>
                  <a:pt x="111426" y="98335"/>
                  <a:pt x="111721" y="98954"/>
                  <a:pt x="112038" y="99307"/>
                </a:cubicBezTo>
                <a:close/>
                <a:moveTo>
                  <a:pt x="94180" y="73889"/>
                </a:moveTo>
                <a:cubicBezTo>
                  <a:pt x="93748" y="73587"/>
                  <a:pt x="93309" y="73278"/>
                  <a:pt x="92877" y="72975"/>
                </a:cubicBezTo>
                <a:cubicBezTo>
                  <a:pt x="93179" y="72687"/>
                  <a:pt x="93482" y="72407"/>
                  <a:pt x="93784" y="72119"/>
                </a:cubicBezTo>
                <a:cubicBezTo>
                  <a:pt x="94065" y="72428"/>
                  <a:pt x="94338" y="72738"/>
                  <a:pt x="94619" y="73047"/>
                </a:cubicBezTo>
                <a:cubicBezTo>
                  <a:pt x="94482" y="73328"/>
                  <a:pt x="94331" y="73609"/>
                  <a:pt x="94180" y="73889"/>
                </a:cubicBezTo>
                <a:close/>
                <a:moveTo>
                  <a:pt x="101363" y="236204"/>
                </a:moveTo>
                <a:cubicBezTo>
                  <a:pt x="100046" y="236448"/>
                  <a:pt x="98635" y="236456"/>
                  <a:pt x="97325" y="236240"/>
                </a:cubicBezTo>
                <a:cubicBezTo>
                  <a:pt x="96829" y="236153"/>
                  <a:pt x="96411" y="235196"/>
                  <a:pt x="96123" y="234562"/>
                </a:cubicBezTo>
                <a:cubicBezTo>
                  <a:pt x="96066" y="234440"/>
                  <a:pt x="96692" y="233792"/>
                  <a:pt x="97073" y="233706"/>
                </a:cubicBezTo>
                <a:cubicBezTo>
                  <a:pt x="97937" y="233504"/>
                  <a:pt x="98837" y="233504"/>
                  <a:pt x="99679" y="233425"/>
                </a:cubicBezTo>
                <a:cubicBezTo>
                  <a:pt x="100176" y="233461"/>
                  <a:pt x="100679" y="233375"/>
                  <a:pt x="101068" y="233547"/>
                </a:cubicBezTo>
                <a:cubicBezTo>
                  <a:pt x="101867" y="233893"/>
                  <a:pt x="102601" y="234382"/>
                  <a:pt x="103357" y="234807"/>
                </a:cubicBezTo>
                <a:cubicBezTo>
                  <a:pt x="102695" y="235290"/>
                  <a:pt x="102083" y="236067"/>
                  <a:pt x="101363" y="236204"/>
                </a:cubicBezTo>
                <a:close/>
                <a:moveTo>
                  <a:pt x="101155" y="90201"/>
                </a:moveTo>
                <a:cubicBezTo>
                  <a:pt x="102623" y="89841"/>
                  <a:pt x="103818" y="89445"/>
                  <a:pt x="105041" y="89337"/>
                </a:cubicBezTo>
                <a:cubicBezTo>
                  <a:pt x="105265" y="89315"/>
                  <a:pt x="105588" y="90445"/>
                  <a:pt x="105869" y="91036"/>
                </a:cubicBezTo>
                <a:cubicBezTo>
                  <a:pt x="105092" y="91309"/>
                  <a:pt x="104271" y="91885"/>
                  <a:pt x="103551" y="91784"/>
                </a:cubicBezTo>
                <a:cubicBezTo>
                  <a:pt x="102817" y="91684"/>
                  <a:pt x="102177" y="90913"/>
                  <a:pt x="101155" y="90201"/>
                </a:cubicBezTo>
                <a:close/>
                <a:moveTo>
                  <a:pt x="104437" y="208829"/>
                </a:moveTo>
                <a:cubicBezTo>
                  <a:pt x="104782" y="208519"/>
                  <a:pt x="105085" y="208044"/>
                  <a:pt x="105480" y="207929"/>
                </a:cubicBezTo>
                <a:cubicBezTo>
                  <a:pt x="106330" y="207684"/>
                  <a:pt x="107230" y="207490"/>
                  <a:pt x="108108" y="207511"/>
                </a:cubicBezTo>
                <a:cubicBezTo>
                  <a:pt x="110872" y="207576"/>
                  <a:pt x="112383" y="206410"/>
                  <a:pt x="112606" y="203545"/>
                </a:cubicBezTo>
                <a:cubicBezTo>
                  <a:pt x="112635" y="203221"/>
                  <a:pt x="113830" y="202890"/>
                  <a:pt x="114521" y="202782"/>
                </a:cubicBezTo>
                <a:cubicBezTo>
                  <a:pt x="114737" y="202746"/>
                  <a:pt x="115255" y="203408"/>
                  <a:pt x="115320" y="203804"/>
                </a:cubicBezTo>
                <a:cubicBezTo>
                  <a:pt x="116133" y="208699"/>
                  <a:pt x="114723" y="210196"/>
                  <a:pt x="108338" y="210261"/>
                </a:cubicBezTo>
                <a:cubicBezTo>
                  <a:pt x="107971" y="210196"/>
                  <a:pt x="106639" y="210023"/>
                  <a:pt x="105337" y="209714"/>
                </a:cubicBezTo>
                <a:cubicBezTo>
                  <a:pt x="104984" y="209635"/>
                  <a:pt x="104732" y="209138"/>
                  <a:pt x="104437" y="208829"/>
                </a:cubicBezTo>
                <a:close/>
                <a:moveTo>
                  <a:pt x="121647" y="248707"/>
                </a:moveTo>
                <a:cubicBezTo>
                  <a:pt x="120639" y="249413"/>
                  <a:pt x="119488" y="249916"/>
                  <a:pt x="118394" y="250485"/>
                </a:cubicBezTo>
                <a:cubicBezTo>
                  <a:pt x="118408" y="250622"/>
                  <a:pt x="118415" y="250766"/>
                  <a:pt x="118444" y="250903"/>
                </a:cubicBezTo>
                <a:lnTo>
                  <a:pt x="118142" y="250622"/>
                </a:lnTo>
                <a:cubicBezTo>
                  <a:pt x="118228" y="250579"/>
                  <a:pt x="118307" y="250528"/>
                  <a:pt x="118394" y="250485"/>
                </a:cubicBezTo>
                <a:cubicBezTo>
                  <a:pt x="118170" y="248434"/>
                  <a:pt x="118804" y="246073"/>
                  <a:pt x="115975" y="245029"/>
                </a:cubicBezTo>
                <a:cubicBezTo>
                  <a:pt x="113405" y="244079"/>
                  <a:pt x="110807" y="243100"/>
                  <a:pt x="108417" y="241775"/>
                </a:cubicBezTo>
                <a:cubicBezTo>
                  <a:pt x="106589" y="240760"/>
                  <a:pt x="106805" y="238665"/>
                  <a:pt x="106726" y="236787"/>
                </a:cubicBezTo>
                <a:cubicBezTo>
                  <a:pt x="106654" y="235038"/>
                  <a:pt x="107719" y="233965"/>
                  <a:pt x="108986" y="233807"/>
                </a:cubicBezTo>
                <a:cubicBezTo>
                  <a:pt x="111764" y="233454"/>
                  <a:pt x="114607" y="233526"/>
                  <a:pt x="117429" y="233555"/>
                </a:cubicBezTo>
                <a:cubicBezTo>
                  <a:pt x="121625" y="233598"/>
                  <a:pt x="120200" y="235433"/>
                  <a:pt x="118782" y="237564"/>
                </a:cubicBezTo>
                <a:cubicBezTo>
                  <a:pt x="118026" y="238694"/>
                  <a:pt x="118070" y="240206"/>
                  <a:pt x="119207" y="241372"/>
                </a:cubicBezTo>
                <a:cubicBezTo>
                  <a:pt x="120186" y="242380"/>
                  <a:pt x="121078" y="243496"/>
                  <a:pt x="122144" y="244403"/>
                </a:cubicBezTo>
                <a:cubicBezTo>
                  <a:pt x="124152" y="246144"/>
                  <a:pt x="123353" y="247519"/>
                  <a:pt x="121647" y="248707"/>
                </a:cubicBezTo>
                <a:close/>
                <a:moveTo>
                  <a:pt x="127225" y="97536"/>
                </a:moveTo>
                <a:cubicBezTo>
                  <a:pt x="126534" y="97615"/>
                  <a:pt x="125757" y="97082"/>
                  <a:pt x="125066" y="96730"/>
                </a:cubicBezTo>
                <a:cubicBezTo>
                  <a:pt x="124936" y="96665"/>
                  <a:pt x="124936" y="95923"/>
                  <a:pt x="125037" y="95880"/>
                </a:cubicBezTo>
                <a:cubicBezTo>
                  <a:pt x="125771" y="95563"/>
                  <a:pt x="126556" y="95348"/>
                  <a:pt x="127319" y="95103"/>
                </a:cubicBezTo>
                <a:cubicBezTo>
                  <a:pt x="128003" y="95520"/>
                  <a:pt x="128694" y="95938"/>
                  <a:pt x="129378" y="96355"/>
                </a:cubicBezTo>
                <a:cubicBezTo>
                  <a:pt x="128665" y="96773"/>
                  <a:pt x="127981" y="97449"/>
                  <a:pt x="127225" y="97536"/>
                </a:cubicBezTo>
                <a:close/>
                <a:moveTo>
                  <a:pt x="73047" y="294776"/>
                </a:moveTo>
                <a:cubicBezTo>
                  <a:pt x="73191" y="294776"/>
                  <a:pt x="73363" y="294747"/>
                  <a:pt x="73522" y="294733"/>
                </a:cubicBezTo>
                <a:cubicBezTo>
                  <a:pt x="73680" y="294719"/>
                  <a:pt x="73817" y="294726"/>
                  <a:pt x="73910" y="294798"/>
                </a:cubicBezTo>
                <a:cubicBezTo>
                  <a:pt x="74652" y="295366"/>
                  <a:pt x="74486" y="296007"/>
                  <a:pt x="73428" y="296475"/>
                </a:cubicBezTo>
                <a:cubicBezTo>
                  <a:pt x="73320" y="296525"/>
                  <a:pt x="72816" y="295949"/>
                  <a:pt x="72680" y="295590"/>
                </a:cubicBezTo>
                <a:cubicBezTo>
                  <a:pt x="72600" y="295395"/>
                  <a:pt x="72910" y="295050"/>
                  <a:pt x="73047" y="294776"/>
                </a:cubicBezTo>
                <a:close/>
                <a:moveTo>
                  <a:pt x="63553" y="296813"/>
                </a:moveTo>
                <a:cubicBezTo>
                  <a:pt x="63596" y="296921"/>
                  <a:pt x="63632" y="297058"/>
                  <a:pt x="63668" y="297180"/>
                </a:cubicBezTo>
                <a:cubicBezTo>
                  <a:pt x="64388" y="297396"/>
                  <a:pt x="65215" y="297533"/>
                  <a:pt x="65546" y="298015"/>
                </a:cubicBezTo>
                <a:cubicBezTo>
                  <a:pt x="66079" y="298793"/>
                  <a:pt x="65330" y="299570"/>
                  <a:pt x="64546" y="299059"/>
                </a:cubicBezTo>
                <a:cubicBezTo>
                  <a:pt x="64056" y="298735"/>
                  <a:pt x="63898" y="297907"/>
                  <a:pt x="63668" y="297188"/>
                </a:cubicBezTo>
                <a:cubicBezTo>
                  <a:pt x="63545" y="297152"/>
                  <a:pt x="63416" y="297123"/>
                  <a:pt x="63308" y="297080"/>
                </a:cubicBezTo>
                <a:close/>
                <a:moveTo>
                  <a:pt x="59522" y="325966"/>
                </a:moveTo>
                <a:cubicBezTo>
                  <a:pt x="60760" y="326233"/>
                  <a:pt x="61933" y="326809"/>
                  <a:pt x="63135" y="327276"/>
                </a:cubicBezTo>
                <a:cubicBezTo>
                  <a:pt x="62372" y="327723"/>
                  <a:pt x="61602" y="328162"/>
                  <a:pt x="60839" y="328608"/>
                </a:cubicBezTo>
                <a:cubicBezTo>
                  <a:pt x="60033" y="328306"/>
                  <a:pt x="59227" y="328003"/>
                  <a:pt x="58428" y="327701"/>
                </a:cubicBezTo>
                <a:cubicBezTo>
                  <a:pt x="58802" y="327096"/>
                  <a:pt x="59291" y="325916"/>
                  <a:pt x="59522" y="325966"/>
                </a:cubicBezTo>
                <a:close/>
                <a:moveTo>
                  <a:pt x="75458" y="350203"/>
                </a:moveTo>
                <a:cubicBezTo>
                  <a:pt x="75408" y="350052"/>
                  <a:pt x="76091" y="349634"/>
                  <a:pt x="76379" y="349390"/>
                </a:cubicBezTo>
                <a:cubicBezTo>
                  <a:pt x="76725" y="349706"/>
                  <a:pt x="77409" y="350189"/>
                  <a:pt x="77351" y="350311"/>
                </a:cubicBezTo>
                <a:cubicBezTo>
                  <a:pt x="76696" y="351657"/>
                  <a:pt x="75962" y="351614"/>
                  <a:pt x="75458" y="350203"/>
                </a:cubicBezTo>
                <a:close/>
                <a:moveTo>
                  <a:pt x="76775" y="336893"/>
                </a:moveTo>
                <a:cubicBezTo>
                  <a:pt x="75933" y="337966"/>
                  <a:pt x="75328" y="339305"/>
                  <a:pt x="74911" y="340622"/>
                </a:cubicBezTo>
                <a:cubicBezTo>
                  <a:pt x="73918" y="343753"/>
                  <a:pt x="71427" y="342926"/>
                  <a:pt x="69261" y="343005"/>
                </a:cubicBezTo>
                <a:cubicBezTo>
                  <a:pt x="69282" y="343113"/>
                  <a:pt x="69368" y="343156"/>
                  <a:pt x="69383" y="343278"/>
                </a:cubicBezTo>
                <a:cubicBezTo>
                  <a:pt x="69297" y="343278"/>
                  <a:pt x="69203" y="343278"/>
                  <a:pt x="69117" y="343278"/>
                </a:cubicBezTo>
                <a:cubicBezTo>
                  <a:pt x="69412" y="346410"/>
                  <a:pt x="69246" y="349094"/>
                  <a:pt x="64942" y="349490"/>
                </a:cubicBezTo>
                <a:cubicBezTo>
                  <a:pt x="63466" y="349627"/>
                  <a:pt x="62077" y="350793"/>
                  <a:pt x="60659" y="351564"/>
                </a:cubicBezTo>
                <a:cubicBezTo>
                  <a:pt x="60666" y="351679"/>
                  <a:pt x="60666" y="351794"/>
                  <a:pt x="60673" y="351909"/>
                </a:cubicBezTo>
                <a:cubicBezTo>
                  <a:pt x="60573" y="351895"/>
                  <a:pt x="60486" y="351916"/>
                  <a:pt x="60385" y="351902"/>
                </a:cubicBezTo>
                <a:cubicBezTo>
                  <a:pt x="59889" y="354472"/>
                  <a:pt x="58644" y="356221"/>
                  <a:pt x="56535" y="357005"/>
                </a:cubicBezTo>
                <a:cubicBezTo>
                  <a:pt x="55808" y="357279"/>
                  <a:pt x="54987" y="357437"/>
                  <a:pt x="54066" y="357480"/>
                </a:cubicBezTo>
                <a:cubicBezTo>
                  <a:pt x="53691" y="357502"/>
                  <a:pt x="53231" y="357149"/>
                  <a:pt x="52936" y="356847"/>
                </a:cubicBezTo>
                <a:cubicBezTo>
                  <a:pt x="52720" y="356624"/>
                  <a:pt x="52525" y="356091"/>
                  <a:pt x="52648" y="355882"/>
                </a:cubicBezTo>
                <a:cubicBezTo>
                  <a:pt x="54361" y="352838"/>
                  <a:pt x="56938" y="351470"/>
                  <a:pt x="60385" y="351902"/>
                </a:cubicBezTo>
                <a:cubicBezTo>
                  <a:pt x="60400" y="351823"/>
                  <a:pt x="60436" y="351765"/>
                  <a:pt x="60450" y="351679"/>
                </a:cubicBezTo>
                <a:lnTo>
                  <a:pt x="60666" y="351909"/>
                </a:lnTo>
                <a:cubicBezTo>
                  <a:pt x="60666" y="351909"/>
                  <a:pt x="60443" y="351679"/>
                  <a:pt x="60443" y="351679"/>
                </a:cubicBezTo>
                <a:cubicBezTo>
                  <a:pt x="60515" y="351643"/>
                  <a:pt x="60580" y="351599"/>
                  <a:pt x="60652" y="351556"/>
                </a:cubicBezTo>
                <a:cubicBezTo>
                  <a:pt x="60565" y="348987"/>
                  <a:pt x="60170" y="346302"/>
                  <a:pt x="64056" y="345841"/>
                </a:cubicBezTo>
                <a:cubicBezTo>
                  <a:pt x="65388" y="345682"/>
                  <a:pt x="66151" y="344617"/>
                  <a:pt x="66389" y="343271"/>
                </a:cubicBezTo>
                <a:cubicBezTo>
                  <a:pt x="66324" y="343271"/>
                  <a:pt x="66252" y="343271"/>
                  <a:pt x="66187" y="343271"/>
                </a:cubicBezTo>
                <a:cubicBezTo>
                  <a:pt x="66187" y="343163"/>
                  <a:pt x="66187" y="343048"/>
                  <a:pt x="66187" y="342940"/>
                </a:cubicBezTo>
                <a:cubicBezTo>
                  <a:pt x="65640" y="342774"/>
                  <a:pt x="64963" y="342645"/>
                  <a:pt x="64575" y="342443"/>
                </a:cubicBezTo>
                <a:cubicBezTo>
                  <a:pt x="64424" y="342364"/>
                  <a:pt x="64323" y="342278"/>
                  <a:pt x="64294" y="342163"/>
                </a:cubicBezTo>
                <a:cubicBezTo>
                  <a:pt x="63891" y="340579"/>
                  <a:pt x="65086" y="340449"/>
                  <a:pt x="66209" y="340363"/>
                </a:cubicBezTo>
                <a:cubicBezTo>
                  <a:pt x="66209" y="340284"/>
                  <a:pt x="66209" y="340205"/>
                  <a:pt x="66209" y="340125"/>
                </a:cubicBezTo>
                <a:cubicBezTo>
                  <a:pt x="66273" y="340133"/>
                  <a:pt x="66295" y="340176"/>
                  <a:pt x="66353" y="340190"/>
                </a:cubicBezTo>
                <a:cubicBezTo>
                  <a:pt x="65971" y="339420"/>
                  <a:pt x="65604" y="338643"/>
                  <a:pt x="65215" y="337872"/>
                </a:cubicBezTo>
                <a:cubicBezTo>
                  <a:pt x="64819" y="337088"/>
                  <a:pt x="64409" y="336317"/>
                  <a:pt x="63999" y="335540"/>
                </a:cubicBezTo>
                <a:cubicBezTo>
                  <a:pt x="64819" y="335209"/>
                  <a:pt x="65928" y="334367"/>
                  <a:pt x="66410" y="334640"/>
                </a:cubicBezTo>
                <a:cubicBezTo>
                  <a:pt x="69289" y="336274"/>
                  <a:pt x="72046" y="336433"/>
                  <a:pt x="74925" y="334727"/>
                </a:cubicBezTo>
                <a:cubicBezTo>
                  <a:pt x="75242" y="334540"/>
                  <a:pt x="75839" y="334712"/>
                  <a:pt x="76271" y="334842"/>
                </a:cubicBezTo>
                <a:cubicBezTo>
                  <a:pt x="77653" y="335259"/>
                  <a:pt x="77617" y="335821"/>
                  <a:pt x="76775" y="336893"/>
                </a:cubicBezTo>
                <a:close/>
                <a:moveTo>
                  <a:pt x="88083" y="312002"/>
                </a:moveTo>
                <a:cubicBezTo>
                  <a:pt x="90214" y="311131"/>
                  <a:pt x="92308" y="310936"/>
                  <a:pt x="94352" y="312484"/>
                </a:cubicBezTo>
                <a:cubicBezTo>
                  <a:pt x="93906" y="313096"/>
                  <a:pt x="93510" y="314132"/>
                  <a:pt x="93086" y="314140"/>
                </a:cubicBezTo>
                <a:cubicBezTo>
                  <a:pt x="91387" y="314176"/>
                  <a:pt x="89667" y="313938"/>
                  <a:pt x="87975" y="313686"/>
                </a:cubicBezTo>
                <a:cubicBezTo>
                  <a:pt x="87615" y="313636"/>
                  <a:pt x="87327" y="313103"/>
                  <a:pt x="87003" y="312793"/>
                </a:cubicBezTo>
                <a:cubicBezTo>
                  <a:pt x="87363" y="312527"/>
                  <a:pt x="87687" y="312167"/>
                  <a:pt x="88083" y="312002"/>
                </a:cubicBezTo>
                <a:close/>
                <a:moveTo>
                  <a:pt x="91524" y="326852"/>
                </a:moveTo>
                <a:cubicBezTo>
                  <a:pt x="91524" y="327132"/>
                  <a:pt x="91524" y="327399"/>
                  <a:pt x="91524" y="327672"/>
                </a:cubicBezTo>
                <a:cubicBezTo>
                  <a:pt x="90933" y="327521"/>
                  <a:pt x="90350" y="327363"/>
                  <a:pt x="89760" y="327212"/>
                </a:cubicBezTo>
                <a:cubicBezTo>
                  <a:pt x="90070" y="326967"/>
                  <a:pt x="90350" y="326621"/>
                  <a:pt x="90703" y="326513"/>
                </a:cubicBezTo>
                <a:cubicBezTo>
                  <a:pt x="90926" y="326441"/>
                  <a:pt x="91265" y="326737"/>
                  <a:pt x="91524" y="326852"/>
                </a:cubicBezTo>
                <a:close/>
                <a:moveTo>
                  <a:pt x="91257" y="376916"/>
                </a:moveTo>
                <a:cubicBezTo>
                  <a:pt x="89292" y="378269"/>
                  <a:pt x="86910" y="378204"/>
                  <a:pt x="84815" y="377017"/>
                </a:cubicBezTo>
                <a:cubicBezTo>
                  <a:pt x="84290" y="376714"/>
                  <a:pt x="84124" y="375771"/>
                  <a:pt x="83858" y="375016"/>
                </a:cubicBezTo>
                <a:cubicBezTo>
                  <a:pt x="83736" y="375023"/>
                  <a:pt x="83620" y="375037"/>
                  <a:pt x="83505" y="375044"/>
                </a:cubicBezTo>
                <a:lnTo>
                  <a:pt x="83772" y="374756"/>
                </a:lnTo>
                <a:cubicBezTo>
                  <a:pt x="83808" y="374836"/>
                  <a:pt x="83829" y="374936"/>
                  <a:pt x="83858" y="375023"/>
                </a:cubicBezTo>
                <a:cubicBezTo>
                  <a:pt x="85996" y="374915"/>
                  <a:pt x="87954" y="374591"/>
                  <a:pt x="89883" y="373180"/>
                </a:cubicBezTo>
                <a:cubicBezTo>
                  <a:pt x="92150" y="371517"/>
                  <a:pt x="95065" y="372043"/>
                  <a:pt x="94561" y="373000"/>
                </a:cubicBezTo>
                <a:cubicBezTo>
                  <a:pt x="93784" y="374483"/>
                  <a:pt x="92632" y="375973"/>
                  <a:pt x="91257" y="376916"/>
                </a:cubicBezTo>
                <a:close/>
                <a:moveTo>
                  <a:pt x="140182" y="29030"/>
                </a:moveTo>
                <a:cubicBezTo>
                  <a:pt x="140470" y="29332"/>
                  <a:pt x="140758" y="29642"/>
                  <a:pt x="141045" y="29944"/>
                </a:cubicBezTo>
                <a:cubicBezTo>
                  <a:pt x="140736" y="30225"/>
                  <a:pt x="140426" y="30505"/>
                  <a:pt x="140110" y="30786"/>
                </a:cubicBezTo>
                <a:cubicBezTo>
                  <a:pt x="139822" y="30635"/>
                  <a:pt x="139541" y="30484"/>
                  <a:pt x="139253" y="30333"/>
                </a:cubicBezTo>
                <a:cubicBezTo>
                  <a:pt x="139563" y="29901"/>
                  <a:pt x="139872" y="29469"/>
                  <a:pt x="140182" y="29030"/>
                </a:cubicBezTo>
                <a:close/>
                <a:moveTo>
                  <a:pt x="134107" y="52064"/>
                </a:moveTo>
                <a:cubicBezTo>
                  <a:pt x="135345" y="51460"/>
                  <a:pt x="136561" y="51323"/>
                  <a:pt x="137641" y="52611"/>
                </a:cubicBezTo>
                <a:cubicBezTo>
                  <a:pt x="137288" y="53122"/>
                  <a:pt x="136820" y="54180"/>
                  <a:pt x="136554" y="54130"/>
                </a:cubicBezTo>
                <a:cubicBezTo>
                  <a:pt x="135373" y="53907"/>
                  <a:pt x="134258" y="53367"/>
                  <a:pt x="133113" y="52942"/>
                </a:cubicBezTo>
                <a:cubicBezTo>
                  <a:pt x="133444" y="52647"/>
                  <a:pt x="133725" y="52251"/>
                  <a:pt x="134107" y="52064"/>
                </a:cubicBezTo>
                <a:close/>
                <a:moveTo>
                  <a:pt x="133423" y="62005"/>
                </a:moveTo>
                <a:cubicBezTo>
                  <a:pt x="132919" y="61249"/>
                  <a:pt x="133740" y="60450"/>
                  <a:pt x="134539" y="60954"/>
                </a:cubicBezTo>
                <a:cubicBezTo>
                  <a:pt x="135035" y="61271"/>
                  <a:pt x="135172" y="62149"/>
                  <a:pt x="135395" y="62890"/>
                </a:cubicBezTo>
                <a:cubicBezTo>
                  <a:pt x="135496" y="62926"/>
                  <a:pt x="135618" y="62948"/>
                  <a:pt x="135712" y="62984"/>
                </a:cubicBezTo>
                <a:cubicBezTo>
                  <a:pt x="135748" y="63070"/>
                  <a:pt x="135798" y="63157"/>
                  <a:pt x="135834" y="63250"/>
                </a:cubicBezTo>
                <a:cubicBezTo>
                  <a:pt x="136885" y="63337"/>
                  <a:pt x="137936" y="63437"/>
                  <a:pt x="137648" y="65050"/>
                </a:cubicBezTo>
                <a:cubicBezTo>
                  <a:pt x="137634" y="65151"/>
                  <a:pt x="136784" y="65280"/>
                  <a:pt x="136719" y="65172"/>
                </a:cubicBezTo>
                <a:cubicBezTo>
                  <a:pt x="136367" y="64560"/>
                  <a:pt x="136108" y="63898"/>
                  <a:pt x="135834" y="63250"/>
                </a:cubicBezTo>
                <a:cubicBezTo>
                  <a:pt x="135719" y="63243"/>
                  <a:pt x="135604" y="63229"/>
                  <a:pt x="135489" y="63214"/>
                </a:cubicBezTo>
                <a:cubicBezTo>
                  <a:pt x="135453" y="63114"/>
                  <a:pt x="135424" y="62998"/>
                  <a:pt x="135395" y="62890"/>
                </a:cubicBezTo>
                <a:cubicBezTo>
                  <a:pt x="134646" y="62660"/>
                  <a:pt x="133761" y="62516"/>
                  <a:pt x="133423" y="62005"/>
                </a:cubicBezTo>
                <a:close/>
                <a:moveTo>
                  <a:pt x="131551" y="262614"/>
                </a:moveTo>
                <a:cubicBezTo>
                  <a:pt x="132394" y="262413"/>
                  <a:pt x="133286" y="262391"/>
                  <a:pt x="134157" y="262297"/>
                </a:cubicBezTo>
                <a:cubicBezTo>
                  <a:pt x="135028" y="262427"/>
                  <a:pt x="135913" y="262485"/>
                  <a:pt x="136755" y="262715"/>
                </a:cubicBezTo>
                <a:cubicBezTo>
                  <a:pt x="136950" y="262773"/>
                  <a:pt x="137130" y="262909"/>
                  <a:pt x="137295" y="263068"/>
                </a:cubicBezTo>
                <a:cubicBezTo>
                  <a:pt x="137461" y="263226"/>
                  <a:pt x="137626" y="263413"/>
                  <a:pt x="137799" y="263557"/>
                </a:cubicBezTo>
                <a:cubicBezTo>
                  <a:pt x="137518" y="263809"/>
                  <a:pt x="137245" y="264147"/>
                  <a:pt x="136971" y="264435"/>
                </a:cubicBezTo>
                <a:cubicBezTo>
                  <a:pt x="136698" y="264723"/>
                  <a:pt x="136410" y="264961"/>
                  <a:pt x="136093" y="265018"/>
                </a:cubicBezTo>
                <a:cubicBezTo>
                  <a:pt x="134783" y="265242"/>
                  <a:pt x="133372" y="265242"/>
                  <a:pt x="132055" y="265004"/>
                </a:cubicBezTo>
                <a:cubicBezTo>
                  <a:pt x="131472" y="264896"/>
                  <a:pt x="131026" y="264003"/>
                  <a:pt x="130522" y="263464"/>
                </a:cubicBezTo>
                <a:cubicBezTo>
                  <a:pt x="130860" y="263176"/>
                  <a:pt x="131163" y="262715"/>
                  <a:pt x="131551" y="262614"/>
                </a:cubicBezTo>
                <a:close/>
                <a:moveTo>
                  <a:pt x="113369" y="355774"/>
                </a:moveTo>
                <a:cubicBezTo>
                  <a:pt x="113636" y="355292"/>
                  <a:pt x="114485" y="355127"/>
                  <a:pt x="115190" y="354896"/>
                </a:cubicBezTo>
                <a:cubicBezTo>
                  <a:pt x="115226" y="354788"/>
                  <a:pt x="115248" y="354666"/>
                  <a:pt x="115291" y="354565"/>
                </a:cubicBezTo>
                <a:cubicBezTo>
                  <a:pt x="115385" y="354565"/>
                  <a:pt x="115471" y="354558"/>
                  <a:pt x="115565" y="354558"/>
                </a:cubicBezTo>
                <a:cubicBezTo>
                  <a:pt x="115673" y="353010"/>
                  <a:pt x="116357" y="352111"/>
                  <a:pt x="117551" y="351931"/>
                </a:cubicBezTo>
                <a:cubicBezTo>
                  <a:pt x="117969" y="351866"/>
                  <a:pt x="118451" y="351880"/>
                  <a:pt x="118977" y="351988"/>
                </a:cubicBezTo>
                <a:cubicBezTo>
                  <a:pt x="119531" y="352096"/>
                  <a:pt x="119963" y="352996"/>
                  <a:pt x="120344" y="353601"/>
                </a:cubicBezTo>
                <a:cubicBezTo>
                  <a:pt x="120387" y="353665"/>
                  <a:pt x="119747" y="354407"/>
                  <a:pt x="119387" y="354443"/>
                </a:cubicBezTo>
                <a:cubicBezTo>
                  <a:pt x="118120" y="354565"/>
                  <a:pt x="116839" y="354544"/>
                  <a:pt x="115565" y="354565"/>
                </a:cubicBezTo>
                <a:cubicBezTo>
                  <a:pt x="115558" y="354652"/>
                  <a:pt x="115529" y="354709"/>
                  <a:pt x="115522" y="354796"/>
                </a:cubicBezTo>
                <a:lnTo>
                  <a:pt x="115291" y="354572"/>
                </a:lnTo>
                <a:lnTo>
                  <a:pt x="115522" y="354796"/>
                </a:lnTo>
                <a:cubicBezTo>
                  <a:pt x="115421" y="354839"/>
                  <a:pt x="115298" y="354868"/>
                  <a:pt x="115190" y="354903"/>
                </a:cubicBezTo>
                <a:cubicBezTo>
                  <a:pt x="114967" y="355623"/>
                  <a:pt x="114831" y="356444"/>
                  <a:pt x="114341" y="356833"/>
                </a:cubicBezTo>
                <a:cubicBezTo>
                  <a:pt x="113657" y="357373"/>
                  <a:pt x="112887" y="356645"/>
                  <a:pt x="113369" y="355774"/>
                </a:cubicBezTo>
                <a:close/>
                <a:moveTo>
                  <a:pt x="113614" y="360525"/>
                </a:moveTo>
                <a:cubicBezTo>
                  <a:pt x="113808" y="360475"/>
                  <a:pt x="114348" y="361677"/>
                  <a:pt x="114715" y="362267"/>
                </a:cubicBezTo>
                <a:cubicBezTo>
                  <a:pt x="113722" y="363714"/>
                  <a:pt x="112419" y="363311"/>
                  <a:pt x="111181" y="362915"/>
                </a:cubicBezTo>
                <a:cubicBezTo>
                  <a:pt x="110814" y="362800"/>
                  <a:pt x="110562" y="362303"/>
                  <a:pt x="110253" y="361979"/>
                </a:cubicBezTo>
                <a:cubicBezTo>
                  <a:pt x="111368" y="361461"/>
                  <a:pt x="112448" y="360849"/>
                  <a:pt x="113614" y="360525"/>
                </a:cubicBezTo>
                <a:close/>
                <a:moveTo>
                  <a:pt x="112542" y="394962"/>
                </a:moveTo>
                <a:cubicBezTo>
                  <a:pt x="112563" y="395048"/>
                  <a:pt x="112606" y="395113"/>
                  <a:pt x="112628" y="395200"/>
                </a:cubicBezTo>
                <a:lnTo>
                  <a:pt x="112412" y="395005"/>
                </a:lnTo>
                <a:cubicBezTo>
                  <a:pt x="112462" y="394998"/>
                  <a:pt x="112491" y="394969"/>
                  <a:pt x="112542" y="394962"/>
                </a:cubicBezTo>
                <a:cubicBezTo>
                  <a:pt x="112067" y="392874"/>
                  <a:pt x="110577" y="391939"/>
                  <a:pt x="108612" y="392443"/>
                </a:cubicBezTo>
                <a:cubicBezTo>
                  <a:pt x="106884" y="392882"/>
                  <a:pt x="105365" y="394077"/>
                  <a:pt x="103703" y="394840"/>
                </a:cubicBezTo>
                <a:cubicBezTo>
                  <a:pt x="103379" y="394991"/>
                  <a:pt x="102788" y="394746"/>
                  <a:pt x="102407" y="394530"/>
                </a:cubicBezTo>
                <a:cubicBezTo>
                  <a:pt x="102076" y="394343"/>
                  <a:pt x="101586" y="393731"/>
                  <a:pt x="101622" y="393681"/>
                </a:cubicBezTo>
                <a:cubicBezTo>
                  <a:pt x="104509" y="390096"/>
                  <a:pt x="107381" y="386482"/>
                  <a:pt x="111556" y="384244"/>
                </a:cubicBezTo>
                <a:cubicBezTo>
                  <a:pt x="113441" y="387101"/>
                  <a:pt x="115421" y="384330"/>
                  <a:pt x="117335" y="384452"/>
                </a:cubicBezTo>
                <a:cubicBezTo>
                  <a:pt x="117710" y="384474"/>
                  <a:pt x="118228" y="386000"/>
                  <a:pt x="118286" y="386849"/>
                </a:cubicBezTo>
                <a:cubicBezTo>
                  <a:pt x="118574" y="391089"/>
                  <a:pt x="116983" y="394077"/>
                  <a:pt x="112542" y="394962"/>
                </a:cubicBezTo>
                <a:close/>
                <a:moveTo>
                  <a:pt x="120366" y="408567"/>
                </a:moveTo>
                <a:cubicBezTo>
                  <a:pt x="119819" y="409301"/>
                  <a:pt x="119178" y="409114"/>
                  <a:pt x="118703" y="408034"/>
                </a:cubicBezTo>
                <a:cubicBezTo>
                  <a:pt x="118653" y="407912"/>
                  <a:pt x="119236" y="407393"/>
                  <a:pt x="119596" y="407257"/>
                </a:cubicBezTo>
                <a:cubicBezTo>
                  <a:pt x="119797" y="407185"/>
                  <a:pt x="120150" y="407516"/>
                  <a:pt x="120431" y="407674"/>
                </a:cubicBezTo>
                <a:cubicBezTo>
                  <a:pt x="120416" y="407976"/>
                  <a:pt x="120517" y="408365"/>
                  <a:pt x="120366" y="408567"/>
                </a:cubicBezTo>
                <a:close/>
                <a:moveTo>
                  <a:pt x="122280" y="379853"/>
                </a:moveTo>
                <a:cubicBezTo>
                  <a:pt x="121791" y="379543"/>
                  <a:pt x="121633" y="378723"/>
                  <a:pt x="121402" y="378003"/>
                </a:cubicBezTo>
                <a:cubicBezTo>
                  <a:pt x="121280" y="377967"/>
                  <a:pt x="121150" y="377938"/>
                  <a:pt x="121042" y="377895"/>
                </a:cubicBezTo>
                <a:cubicBezTo>
                  <a:pt x="121014" y="377852"/>
                  <a:pt x="120978" y="377837"/>
                  <a:pt x="120942" y="377794"/>
                </a:cubicBezTo>
                <a:cubicBezTo>
                  <a:pt x="118977" y="378672"/>
                  <a:pt x="117048" y="379644"/>
                  <a:pt x="115011" y="380292"/>
                </a:cubicBezTo>
                <a:cubicBezTo>
                  <a:pt x="114499" y="380457"/>
                  <a:pt x="113233" y="379550"/>
                  <a:pt x="112974" y="378874"/>
                </a:cubicBezTo>
                <a:cubicBezTo>
                  <a:pt x="112686" y="378140"/>
                  <a:pt x="112837" y="376786"/>
                  <a:pt x="113362" y="376268"/>
                </a:cubicBezTo>
                <a:cubicBezTo>
                  <a:pt x="115644" y="374008"/>
                  <a:pt x="118617" y="374699"/>
                  <a:pt x="120942" y="377794"/>
                </a:cubicBezTo>
                <a:cubicBezTo>
                  <a:pt x="121057" y="377744"/>
                  <a:pt x="121172" y="377686"/>
                  <a:pt x="121287" y="377636"/>
                </a:cubicBezTo>
                <a:cubicBezTo>
                  <a:pt x="121330" y="377744"/>
                  <a:pt x="121366" y="377880"/>
                  <a:pt x="121402" y="377996"/>
                </a:cubicBezTo>
                <a:cubicBezTo>
                  <a:pt x="122115" y="378204"/>
                  <a:pt x="122928" y="378341"/>
                  <a:pt x="123274" y="378816"/>
                </a:cubicBezTo>
                <a:cubicBezTo>
                  <a:pt x="123814" y="379586"/>
                  <a:pt x="123072" y="380357"/>
                  <a:pt x="122280" y="379853"/>
                </a:cubicBezTo>
                <a:close/>
                <a:moveTo>
                  <a:pt x="125930" y="405795"/>
                </a:moveTo>
                <a:cubicBezTo>
                  <a:pt x="125340" y="405435"/>
                  <a:pt x="124202" y="404946"/>
                  <a:pt x="124253" y="404730"/>
                </a:cubicBezTo>
                <a:cubicBezTo>
                  <a:pt x="124519" y="403550"/>
                  <a:pt x="125080" y="402441"/>
                  <a:pt x="125541" y="401304"/>
                </a:cubicBezTo>
                <a:cubicBezTo>
                  <a:pt x="125973" y="402031"/>
                  <a:pt x="126398" y="402758"/>
                  <a:pt x="126830" y="403492"/>
                </a:cubicBezTo>
                <a:cubicBezTo>
                  <a:pt x="126534" y="404255"/>
                  <a:pt x="126232" y="405025"/>
                  <a:pt x="125930" y="405795"/>
                </a:cubicBezTo>
                <a:close/>
                <a:moveTo>
                  <a:pt x="140563" y="396178"/>
                </a:moveTo>
                <a:cubicBezTo>
                  <a:pt x="137295" y="399108"/>
                  <a:pt x="139764" y="404169"/>
                  <a:pt x="136518" y="407271"/>
                </a:cubicBezTo>
                <a:cubicBezTo>
                  <a:pt x="135366" y="408372"/>
                  <a:pt x="133617" y="409258"/>
                  <a:pt x="133300" y="408272"/>
                </a:cubicBezTo>
                <a:cubicBezTo>
                  <a:pt x="133027" y="407429"/>
                  <a:pt x="132595" y="405932"/>
                  <a:pt x="132905" y="405716"/>
                </a:cubicBezTo>
                <a:cubicBezTo>
                  <a:pt x="136554" y="403254"/>
                  <a:pt x="134524" y="398612"/>
                  <a:pt x="136892" y="395790"/>
                </a:cubicBezTo>
                <a:cubicBezTo>
                  <a:pt x="137346" y="395250"/>
                  <a:pt x="138872" y="394948"/>
                  <a:pt x="139426" y="395293"/>
                </a:cubicBezTo>
                <a:cubicBezTo>
                  <a:pt x="141045" y="396301"/>
                  <a:pt x="140793" y="394192"/>
                  <a:pt x="140563" y="396178"/>
                </a:cubicBezTo>
                <a:close/>
                <a:moveTo>
                  <a:pt x="141938" y="341968"/>
                </a:moveTo>
                <a:cubicBezTo>
                  <a:pt x="140772" y="341342"/>
                  <a:pt x="139620" y="340140"/>
                  <a:pt x="138476" y="341759"/>
                </a:cubicBezTo>
                <a:cubicBezTo>
                  <a:pt x="136583" y="344430"/>
                  <a:pt x="134949" y="347288"/>
                  <a:pt x="132991" y="349908"/>
                </a:cubicBezTo>
                <a:cubicBezTo>
                  <a:pt x="131767" y="351542"/>
                  <a:pt x="130011" y="352053"/>
                  <a:pt x="127988" y="351016"/>
                </a:cubicBezTo>
                <a:cubicBezTo>
                  <a:pt x="126340" y="350174"/>
                  <a:pt x="124577" y="349555"/>
                  <a:pt x="122935" y="348691"/>
                </a:cubicBezTo>
                <a:cubicBezTo>
                  <a:pt x="120092" y="347187"/>
                  <a:pt x="117638" y="343509"/>
                  <a:pt x="118473" y="342047"/>
                </a:cubicBezTo>
                <a:cubicBezTo>
                  <a:pt x="119963" y="339463"/>
                  <a:pt x="122554" y="340010"/>
                  <a:pt x="124778" y="340269"/>
                </a:cubicBezTo>
                <a:cubicBezTo>
                  <a:pt x="128543" y="340701"/>
                  <a:pt x="129313" y="338218"/>
                  <a:pt x="130544" y="335533"/>
                </a:cubicBezTo>
                <a:cubicBezTo>
                  <a:pt x="131724" y="332956"/>
                  <a:pt x="133243" y="332927"/>
                  <a:pt x="137159" y="333992"/>
                </a:cubicBezTo>
                <a:cubicBezTo>
                  <a:pt x="138512" y="334360"/>
                  <a:pt x="139995" y="334237"/>
                  <a:pt x="141355" y="334576"/>
                </a:cubicBezTo>
                <a:cubicBezTo>
                  <a:pt x="143997" y="335223"/>
                  <a:pt x="144500" y="336253"/>
                  <a:pt x="144313" y="340097"/>
                </a:cubicBezTo>
                <a:cubicBezTo>
                  <a:pt x="143845" y="341047"/>
                  <a:pt x="144205" y="343177"/>
                  <a:pt x="141938" y="341968"/>
                </a:cubicBezTo>
                <a:close/>
                <a:moveTo>
                  <a:pt x="145623" y="403218"/>
                </a:moveTo>
                <a:cubicBezTo>
                  <a:pt x="145501" y="403269"/>
                  <a:pt x="145026" y="402707"/>
                  <a:pt x="144896" y="402369"/>
                </a:cubicBezTo>
                <a:cubicBezTo>
                  <a:pt x="144824" y="402189"/>
                  <a:pt x="145141" y="401858"/>
                  <a:pt x="145271" y="401628"/>
                </a:cubicBezTo>
                <a:cubicBezTo>
                  <a:pt x="145573" y="401628"/>
                  <a:pt x="145947" y="401512"/>
                  <a:pt x="146127" y="401649"/>
                </a:cubicBezTo>
                <a:cubicBezTo>
                  <a:pt x="146840" y="402175"/>
                  <a:pt x="146660" y="402787"/>
                  <a:pt x="145623" y="403218"/>
                </a:cubicBezTo>
                <a:close/>
                <a:moveTo>
                  <a:pt x="154102" y="395387"/>
                </a:moveTo>
                <a:cubicBezTo>
                  <a:pt x="153224" y="396308"/>
                  <a:pt x="152368" y="397705"/>
                  <a:pt x="150712" y="396949"/>
                </a:cubicBezTo>
                <a:cubicBezTo>
                  <a:pt x="149546" y="396409"/>
                  <a:pt x="148438" y="395739"/>
                  <a:pt x="147308" y="395113"/>
                </a:cubicBezTo>
                <a:cubicBezTo>
                  <a:pt x="147308" y="395149"/>
                  <a:pt x="147293" y="395171"/>
                  <a:pt x="147286" y="395214"/>
                </a:cubicBezTo>
                <a:cubicBezTo>
                  <a:pt x="147178" y="395257"/>
                  <a:pt x="147041" y="395293"/>
                  <a:pt x="146919" y="395329"/>
                </a:cubicBezTo>
                <a:cubicBezTo>
                  <a:pt x="146696" y="396049"/>
                  <a:pt x="146552" y="396862"/>
                  <a:pt x="146062" y="397201"/>
                </a:cubicBezTo>
                <a:cubicBezTo>
                  <a:pt x="145307" y="397726"/>
                  <a:pt x="144551" y="396978"/>
                  <a:pt x="145069" y="396193"/>
                </a:cubicBezTo>
                <a:cubicBezTo>
                  <a:pt x="145256" y="395912"/>
                  <a:pt x="145616" y="395739"/>
                  <a:pt x="146034" y="395610"/>
                </a:cubicBezTo>
                <a:cubicBezTo>
                  <a:pt x="146322" y="395516"/>
                  <a:pt x="146624" y="395423"/>
                  <a:pt x="146919" y="395329"/>
                </a:cubicBezTo>
                <a:cubicBezTo>
                  <a:pt x="146955" y="395207"/>
                  <a:pt x="146984" y="395077"/>
                  <a:pt x="147027" y="394969"/>
                </a:cubicBezTo>
                <a:cubicBezTo>
                  <a:pt x="147120" y="395020"/>
                  <a:pt x="147214" y="395070"/>
                  <a:pt x="147300" y="395120"/>
                </a:cubicBezTo>
                <a:cubicBezTo>
                  <a:pt x="147473" y="393458"/>
                  <a:pt x="148200" y="392709"/>
                  <a:pt x="149165" y="392392"/>
                </a:cubicBezTo>
                <a:cubicBezTo>
                  <a:pt x="150158" y="392068"/>
                  <a:pt x="151389" y="392191"/>
                  <a:pt x="152519" y="392198"/>
                </a:cubicBezTo>
                <a:cubicBezTo>
                  <a:pt x="153368" y="392205"/>
                  <a:pt x="154218" y="392817"/>
                  <a:pt x="155067" y="393148"/>
                </a:cubicBezTo>
                <a:cubicBezTo>
                  <a:pt x="154765" y="393904"/>
                  <a:pt x="154628" y="394840"/>
                  <a:pt x="154102" y="395387"/>
                </a:cubicBezTo>
                <a:close/>
                <a:moveTo>
                  <a:pt x="157154" y="97154"/>
                </a:moveTo>
                <a:cubicBezTo>
                  <a:pt x="156823" y="97133"/>
                  <a:pt x="156521" y="96578"/>
                  <a:pt x="156204" y="96255"/>
                </a:cubicBezTo>
                <a:cubicBezTo>
                  <a:pt x="156564" y="95945"/>
                  <a:pt x="156938" y="95383"/>
                  <a:pt x="157270" y="95405"/>
                </a:cubicBezTo>
                <a:cubicBezTo>
                  <a:pt x="157608" y="95427"/>
                  <a:pt x="157903" y="96039"/>
                  <a:pt x="158212" y="96391"/>
                </a:cubicBezTo>
                <a:cubicBezTo>
                  <a:pt x="157860" y="96665"/>
                  <a:pt x="157493" y="97176"/>
                  <a:pt x="157154" y="97154"/>
                </a:cubicBezTo>
                <a:close/>
                <a:moveTo>
                  <a:pt x="156471" y="70535"/>
                </a:moveTo>
                <a:cubicBezTo>
                  <a:pt x="156399" y="70348"/>
                  <a:pt x="156687" y="70031"/>
                  <a:pt x="156802" y="69786"/>
                </a:cubicBezTo>
                <a:cubicBezTo>
                  <a:pt x="157104" y="69786"/>
                  <a:pt x="157392" y="69786"/>
                  <a:pt x="157680" y="69786"/>
                </a:cubicBezTo>
                <a:cubicBezTo>
                  <a:pt x="157521" y="70333"/>
                  <a:pt x="157363" y="70881"/>
                  <a:pt x="157205" y="71428"/>
                </a:cubicBezTo>
                <a:cubicBezTo>
                  <a:pt x="156946" y="71132"/>
                  <a:pt x="156600" y="70873"/>
                  <a:pt x="156471" y="70535"/>
                </a:cubicBezTo>
                <a:close/>
                <a:moveTo>
                  <a:pt x="151338" y="42454"/>
                </a:moveTo>
                <a:cubicBezTo>
                  <a:pt x="150611" y="41835"/>
                  <a:pt x="149805" y="41288"/>
                  <a:pt x="149179" y="40583"/>
                </a:cubicBezTo>
                <a:cubicBezTo>
                  <a:pt x="148574" y="39906"/>
                  <a:pt x="148143" y="39078"/>
                  <a:pt x="147711" y="38272"/>
                </a:cubicBezTo>
                <a:cubicBezTo>
                  <a:pt x="147689" y="38229"/>
                  <a:pt x="148445" y="37560"/>
                  <a:pt x="148855" y="37545"/>
                </a:cubicBezTo>
                <a:cubicBezTo>
                  <a:pt x="152058" y="37408"/>
                  <a:pt x="155261" y="37358"/>
                  <a:pt x="158472" y="37279"/>
                </a:cubicBezTo>
                <a:cubicBezTo>
                  <a:pt x="158493" y="37178"/>
                  <a:pt x="158544" y="37113"/>
                  <a:pt x="158558" y="37013"/>
                </a:cubicBezTo>
                <a:cubicBezTo>
                  <a:pt x="158680" y="36962"/>
                  <a:pt x="158817" y="36926"/>
                  <a:pt x="158947" y="36883"/>
                </a:cubicBezTo>
                <a:cubicBezTo>
                  <a:pt x="159148" y="36185"/>
                  <a:pt x="159292" y="35407"/>
                  <a:pt x="159760" y="35069"/>
                </a:cubicBezTo>
                <a:cubicBezTo>
                  <a:pt x="160509" y="34522"/>
                  <a:pt x="161264" y="35235"/>
                  <a:pt x="160761" y="35990"/>
                </a:cubicBezTo>
                <a:cubicBezTo>
                  <a:pt x="160437" y="36473"/>
                  <a:pt x="159645" y="36653"/>
                  <a:pt x="158947" y="36883"/>
                </a:cubicBezTo>
                <a:cubicBezTo>
                  <a:pt x="158911" y="37013"/>
                  <a:pt x="158875" y="37157"/>
                  <a:pt x="158831" y="37272"/>
                </a:cubicBezTo>
                <a:cubicBezTo>
                  <a:pt x="158709" y="37272"/>
                  <a:pt x="158594" y="37279"/>
                  <a:pt x="158472" y="37279"/>
                </a:cubicBezTo>
                <a:cubicBezTo>
                  <a:pt x="157658" y="41072"/>
                  <a:pt x="153116" y="39928"/>
                  <a:pt x="151338" y="42454"/>
                </a:cubicBezTo>
                <a:close/>
                <a:moveTo>
                  <a:pt x="160566" y="56527"/>
                </a:moveTo>
                <a:cubicBezTo>
                  <a:pt x="160379" y="56707"/>
                  <a:pt x="160221" y="56844"/>
                  <a:pt x="160134" y="56808"/>
                </a:cubicBezTo>
                <a:cubicBezTo>
                  <a:pt x="158760" y="56189"/>
                  <a:pt x="158803" y="55483"/>
                  <a:pt x="160242" y="55030"/>
                </a:cubicBezTo>
                <a:cubicBezTo>
                  <a:pt x="160336" y="55001"/>
                  <a:pt x="160480" y="55152"/>
                  <a:pt x="160638" y="55354"/>
                </a:cubicBezTo>
                <a:cubicBezTo>
                  <a:pt x="160797" y="55555"/>
                  <a:pt x="160976" y="55800"/>
                  <a:pt x="161128" y="55966"/>
                </a:cubicBezTo>
                <a:cubicBezTo>
                  <a:pt x="160955" y="56117"/>
                  <a:pt x="160746" y="56347"/>
                  <a:pt x="160566" y="56527"/>
                </a:cubicBezTo>
                <a:close/>
                <a:moveTo>
                  <a:pt x="162337" y="45427"/>
                </a:moveTo>
                <a:cubicBezTo>
                  <a:pt x="161783" y="45319"/>
                  <a:pt x="161243" y="45132"/>
                  <a:pt x="160717" y="44923"/>
                </a:cubicBezTo>
                <a:cubicBezTo>
                  <a:pt x="160185" y="44708"/>
                  <a:pt x="159659" y="44470"/>
                  <a:pt x="159127" y="44261"/>
                </a:cubicBezTo>
                <a:lnTo>
                  <a:pt x="159127" y="44261"/>
                </a:lnTo>
                <a:lnTo>
                  <a:pt x="159127" y="44261"/>
                </a:lnTo>
                <a:cubicBezTo>
                  <a:pt x="159292" y="44117"/>
                  <a:pt x="159436" y="43945"/>
                  <a:pt x="159594" y="43793"/>
                </a:cubicBezTo>
                <a:cubicBezTo>
                  <a:pt x="159753" y="43642"/>
                  <a:pt x="159918" y="43505"/>
                  <a:pt x="160106" y="43441"/>
                </a:cubicBezTo>
                <a:cubicBezTo>
                  <a:pt x="161293" y="43023"/>
                  <a:pt x="162546" y="42534"/>
                  <a:pt x="163496" y="44074"/>
                </a:cubicBezTo>
                <a:cubicBezTo>
                  <a:pt x="163121" y="44528"/>
                  <a:pt x="162632" y="45485"/>
                  <a:pt x="162337" y="45427"/>
                </a:cubicBezTo>
                <a:close/>
                <a:moveTo>
                  <a:pt x="168901" y="381235"/>
                </a:moveTo>
                <a:cubicBezTo>
                  <a:pt x="169096" y="381177"/>
                  <a:pt x="169513" y="381847"/>
                  <a:pt x="169830" y="382185"/>
                </a:cubicBezTo>
                <a:cubicBezTo>
                  <a:pt x="169477" y="382487"/>
                  <a:pt x="168981" y="383121"/>
                  <a:pt x="168801" y="383042"/>
                </a:cubicBezTo>
                <a:cubicBezTo>
                  <a:pt x="167383" y="382415"/>
                  <a:pt x="167426" y="381696"/>
                  <a:pt x="168901" y="381235"/>
                </a:cubicBezTo>
                <a:close/>
                <a:moveTo>
                  <a:pt x="172299" y="393990"/>
                </a:moveTo>
                <a:cubicBezTo>
                  <a:pt x="171975" y="394451"/>
                  <a:pt x="171219" y="394602"/>
                  <a:pt x="170535" y="394804"/>
                </a:cubicBezTo>
                <a:cubicBezTo>
                  <a:pt x="170492" y="394948"/>
                  <a:pt x="170456" y="395099"/>
                  <a:pt x="170406" y="395235"/>
                </a:cubicBezTo>
                <a:cubicBezTo>
                  <a:pt x="170255" y="395250"/>
                  <a:pt x="170103" y="395264"/>
                  <a:pt x="169952" y="395279"/>
                </a:cubicBezTo>
                <a:cubicBezTo>
                  <a:pt x="169708" y="395891"/>
                  <a:pt x="169477" y="396510"/>
                  <a:pt x="169168" y="397085"/>
                </a:cubicBezTo>
                <a:cubicBezTo>
                  <a:pt x="169110" y="397193"/>
                  <a:pt x="168275" y="397071"/>
                  <a:pt x="168268" y="396992"/>
                </a:cubicBezTo>
                <a:cubicBezTo>
                  <a:pt x="168052" y="395502"/>
                  <a:pt x="168988" y="395372"/>
                  <a:pt x="169959" y="395279"/>
                </a:cubicBezTo>
                <a:cubicBezTo>
                  <a:pt x="170003" y="395164"/>
                  <a:pt x="170060" y="395056"/>
                  <a:pt x="170111" y="394940"/>
                </a:cubicBezTo>
                <a:cubicBezTo>
                  <a:pt x="170247" y="394890"/>
                  <a:pt x="170399" y="394854"/>
                  <a:pt x="170550" y="394804"/>
                </a:cubicBezTo>
                <a:cubicBezTo>
                  <a:pt x="170751" y="394120"/>
                  <a:pt x="170895" y="393364"/>
                  <a:pt x="171349" y="393047"/>
                </a:cubicBezTo>
                <a:cubicBezTo>
                  <a:pt x="172068" y="392536"/>
                  <a:pt x="172810" y="393270"/>
                  <a:pt x="172299" y="393990"/>
                </a:cubicBezTo>
                <a:close/>
                <a:moveTo>
                  <a:pt x="194713" y="25143"/>
                </a:moveTo>
                <a:cubicBezTo>
                  <a:pt x="194576" y="25200"/>
                  <a:pt x="194065" y="24610"/>
                  <a:pt x="193914" y="24243"/>
                </a:cubicBezTo>
                <a:cubicBezTo>
                  <a:pt x="193835" y="24056"/>
                  <a:pt x="194180" y="23696"/>
                  <a:pt x="194317" y="23444"/>
                </a:cubicBezTo>
                <a:cubicBezTo>
                  <a:pt x="194641" y="23444"/>
                  <a:pt x="195044" y="23321"/>
                  <a:pt x="195246" y="23465"/>
                </a:cubicBezTo>
                <a:cubicBezTo>
                  <a:pt x="196009" y="24020"/>
                  <a:pt x="195822" y="24675"/>
                  <a:pt x="194713" y="25143"/>
                </a:cubicBezTo>
                <a:close/>
                <a:moveTo>
                  <a:pt x="198291" y="414311"/>
                </a:moveTo>
                <a:cubicBezTo>
                  <a:pt x="197758" y="415009"/>
                  <a:pt x="197132" y="414836"/>
                  <a:pt x="196664" y="413800"/>
                </a:cubicBezTo>
                <a:cubicBezTo>
                  <a:pt x="196613" y="413692"/>
                  <a:pt x="197189" y="413195"/>
                  <a:pt x="197542" y="413066"/>
                </a:cubicBezTo>
                <a:cubicBezTo>
                  <a:pt x="197736" y="412994"/>
                  <a:pt x="198075" y="413310"/>
                  <a:pt x="198355" y="413454"/>
                </a:cubicBezTo>
                <a:cubicBezTo>
                  <a:pt x="198334" y="413742"/>
                  <a:pt x="198434" y="414117"/>
                  <a:pt x="198291" y="414311"/>
                </a:cubicBezTo>
                <a:close/>
                <a:moveTo>
                  <a:pt x="198283" y="36185"/>
                </a:moveTo>
                <a:cubicBezTo>
                  <a:pt x="197736" y="36876"/>
                  <a:pt x="197096" y="36689"/>
                  <a:pt x="196606" y="35652"/>
                </a:cubicBezTo>
                <a:cubicBezTo>
                  <a:pt x="196563" y="35558"/>
                  <a:pt x="197153" y="35033"/>
                  <a:pt x="197513" y="34918"/>
                </a:cubicBezTo>
                <a:cubicBezTo>
                  <a:pt x="197729" y="34846"/>
                  <a:pt x="198082" y="35177"/>
                  <a:pt x="198370" y="35328"/>
                </a:cubicBezTo>
                <a:cubicBezTo>
                  <a:pt x="198348" y="35616"/>
                  <a:pt x="198434" y="35998"/>
                  <a:pt x="198283" y="36185"/>
                </a:cubicBezTo>
                <a:close/>
                <a:moveTo>
                  <a:pt x="203379" y="100170"/>
                </a:moveTo>
                <a:cubicBezTo>
                  <a:pt x="203228" y="100228"/>
                  <a:pt x="202746" y="99674"/>
                  <a:pt x="202580" y="99321"/>
                </a:cubicBezTo>
                <a:cubicBezTo>
                  <a:pt x="202509" y="99170"/>
                  <a:pt x="202847" y="98824"/>
                  <a:pt x="202998" y="98565"/>
                </a:cubicBezTo>
                <a:cubicBezTo>
                  <a:pt x="203315" y="98580"/>
                  <a:pt x="203703" y="98486"/>
                  <a:pt x="203934" y="98637"/>
                </a:cubicBezTo>
                <a:cubicBezTo>
                  <a:pt x="204675" y="99134"/>
                  <a:pt x="204488" y="99738"/>
                  <a:pt x="203379" y="100170"/>
                </a:cubicBezTo>
                <a:close/>
                <a:moveTo>
                  <a:pt x="205949" y="35083"/>
                </a:moveTo>
                <a:cubicBezTo>
                  <a:pt x="206237" y="35098"/>
                  <a:pt x="206518" y="35119"/>
                  <a:pt x="206806" y="35134"/>
                </a:cubicBezTo>
                <a:cubicBezTo>
                  <a:pt x="206640" y="35695"/>
                  <a:pt x="206475" y="36250"/>
                  <a:pt x="206309" y="36811"/>
                </a:cubicBezTo>
                <a:cubicBezTo>
                  <a:pt x="206057" y="36509"/>
                  <a:pt x="205704" y="36242"/>
                  <a:pt x="205582" y="35897"/>
                </a:cubicBezTo>
                <a:cubicBezTo>
                  <a:pt x="205510" y="35681"/>
                  <a:pt x="205812" y="35350"/>
                  <a:pt x="205949" y="35083"/>
                </a:cubicBezTo>
                <a:close/>
                <a:moveTo>
                  <a:pt x="224073" y="394264"/>
                </a:moveTo>
                <a:cubicBezTo>
                  <a:pt x="223649" y="393983"/>
                  <a:pt x="223217" y="393695"/>
                  <a:pt x="222792" y="393414"/>
                </a:cubicBezTo>
                <a:cubicBezTo>
                  <a:pt x="223095" y="393155"/>
                  <a:pt x="223411" y="392687"/>
                  <a:pt x="223699" y="392702"/>
                </a:cubicBezTo>
                <a:cubicBezTo>
                  <a:pt x="223987" y="392716"/>
                  <a:pt x="224246" y="393220"/>
                  <a:pt x="224520" y="393508"/>
                </a:cubicBezTo>
                <a:cubicBezTo>
                  <a:pt x="224369" y="393753"/>
                  <a:pt x="224217" y="394005"/>
                  <a:pt x="224073" y="394264"/>
                </a:cubicBezTo>
                <a:close/>
                <a:moveTo>
                  <a:pt x="222036" y="83132"/>
                </a:moveTo>
                <a:cubicBezTo>
                  <a:pt x="221158" y="83290"/>
                  <a:pt x="220237" y="83190"/>
                  <a:pt x="219330" y="83182"/>
                </a:cubicBezTo>
                <a:cubicBezTo>
                  <a:pt x="219380" y="83276"/>
                  <a:pt x="219431" y="83370"/>
                  <a:pt x="219481" y="83456"/>
                </a:cubicBezTo>
                <a:cubicBezTo>
                  <a:pt x="219380" y="83427"/>
                  <a:pt x="219294" y="83449"/>
                  <a:pt x="219193" y="83434"/>
                </a:cubicBezTo>
                <a:cubicBezTo>
                  <a:pt x="219200" y="84356"/>
                  <a:pt x="219200" y="85277"/>
                  <a:pt x="219208" y="86198"/>
                </a:cubicBezTo>
                <a:cubicBezTo>
                  <a:pt x="219287" y="86155"/>
                  <a:pt x="219366" y="86126"/>
                  <a:pt x="219438" y="86083"/>
                </a:cubicBezTo>
                <a:cubicBezTo>
                  <a:pt x="219438" y="86177"/>
                  <a:pt x="219496" y="86227"/>
                  <a:pt x="219496" y="86314"/>
                </a:cubicBezTo>
                <a:cubicBezTo>
                  <a:pt x="220316" y="86270"/>
                  <a:pt x="221144" y="86162"/>
                  <a:pt x="221929" y="86314"/>
                </a:cubicBezTo>
                <a:cubicBezTo>
                  <a:pt x="222742" y="86465"/>
                  <a:pt x="223685" y="86789"/>
                  <a:pt x="224225" y="87357"/>
                </a:cubicBezTo>
                <a:cubicBezTo>
                  <a:pt x="224851" y="88027"/>
                  <a:pt x="222850" y="89344"/>
                  <a:pt x="221504" y="89006"/>
                </a:cubicBezTo>
                <a:cubicBezTo>
                  <a:pt x="220107" y="88653"/>
                  <a:pt x="219546" y="87653"/>
                  <a:pt x="219488" y="86314"/>
                </a:cubicBezTo>
                <a:cubicBezTo>
                  <a:pt x="219395" y="86321"/>
                  <a:pt x="219294" y="86328"/>
                  <a:pt x="219200" y="86328"/>
                </a:cubicBezTo>
                <a:cubicBezTo>
                  <a:pt x="219200" y="86285"/>
                  <a:pt x="219200" y="86242"/>
                  <a:pt x="219200" y="86198"/>
                </a:cubicBezTo>
                <a:cubicBezTo>
                  <a:pt x="218473" y="86573"/>
                  <a:pt x="217660" y="86875"/>
                  <a:pt x="217149" y="87444"/>
                </a:cubicBezTo>
                <a:cubicBezTo>
                  <a:pt x="215983" y="88718"/>
                  <a:pt x="217056" y="92785"/>
                  <a:pt x="212967" y="90237"/>
                </a:cubicBezTo>
                <a:cubicBezTo>
                  <a:pt x="211117" y="89085"/>
                  <a:pt x="208548" y="89114"/>
                  <a:pt x="206345" y="88473"/>
                </a:cubicBezTo>
                <a:cubicBezTo>
                  <a:pt x="205258" y="88156"/>
                  <a:pt x="205438" y="87429"/>
                  <a:pt x="206295" y="86393"/>
                </a:cubicBezTo>
                <a:cubicBezTo>
                  <a:pt x="207900" y="84457"/>
                  <a:pt x="209404" y="82822"/>
                  <a:pt x="211751" y="85435"/>
                </a:cubicBezTo>
                <a:cubicBezTo>
                  <a:pt x="214090" y="84226"/>
                  <a:pt x="216401" y="82873"/>
                  <a:pt x="219193" y="83442"/>
                </a:cubicBezTo>
                <a:cubicBezTo>
                  <a:pt x="219193" y="83355"/>
                  <a:pt x="219193" y="83276"/>
                  <a:pt x="219193" y="83190"/>
                </a:cubicBezTo>
                <a:cubicBezTo>
                  <a:pt x="219236" y="83190"/>
                  <a:pt x="219287" y="83190"/>
                  <a:pt x="219337" y="83197"/>
                </a:cubicBezTo>
                <a:cubicBezTo>
                  <a:pt x="218711" y="82074"/>
                  <a:pt x="218150" y="80901"/>
                  <a:pt x="217365" y="79900"/>
                </a:cubicBezTo>
                <a:cubicBezTo>
                  <a:pt x="216300" y="78554"/>
                  <a:pt x="216580" y="77237"/>
                  <a:pt x="217199" y="75977"/>
                </a:cubicBezTo>
                <a:cubicBezTo>
                  <a:pt x="217984" y="74386"/>
                  <a:pt x="220172" y="74480"/>
                  <a:pt x="222022" y="76128"/>
                </a:cubicBezTo>
                <a:cubicBezTo>
                  <a:pt x="222735" y="76762"/>
                  <a:pt x="223368" y="77481"/>
                  <a:pt x="223994" y="78201"/>
                </a:cubicBezTo>
                <a:cubicBezTo>
                  <a:pt x="225815" y="80303"/>
                  <a:pt x="224959" y="82599"/>
                  <a:pt x="222036" y="83132"/>
                </a:cubicBezTo>
                <a:close/>
                <a:moveTo>
                  <a:pt x="226917" y="42159"/>
                </a:moveTo>
                <a:cubicBezTo>
                  <a:pt x="226514" y="41857"/>
                  <a:pt x="226110" y="41555"/>
                  <a:pt x="225700" y="41252"/>
                </a:cubicBezTo>
                <a:cubicBezTo>
                  <a:pt x="225995" y="40986"/>
                  <a:pt x="226283" y="40712"/>
                  <a:pt x="226578" y="40446"/>
                </a:cubicBezTo>
                <a:cubicBezTo>
                  <a:pt x="226837" y="40748"/>
                  <a:pt x="227097" y="41044"/>
                  <a:pt x="227363" y="41346"/>
                </a:cubicBezTo>
                <a:cubicBezTo>
                  <a:pt x="227212" y="41619"/>
                  <a:pt x="227068" y="41893"/>
                  <a:pt x="226917" y="42159"/>
                </a:cubicBezTo>
                <a:close/>
                <a:moveTo>
                  <a:pt x="240614" y="22458"/>
                </a:moveTo>
                <a:cubicBezTo>
                  <a:pt x="240204" y="22594"/>
                  <a:pt x="239686" y="22472"/>
                  <a:pt x="239232" y="22400"/>
                </a:cubicBezTo>
                <a:cubicBezTo>
                  <a:pt x="237685" y="22141"/>
                  <a:pt x="236843" y="21263"/>
                  <a:pt x="236648" y="19650"/>
                </a:cubicBezTo>
                <a:cubicBezTo>
                  <a:pt x="236454" y="18067"/>
                  <a:pt x="235504" y="17332"/>
                  <a:pt x="233834" y="17268"/>
                </a:cubicBezTo>
                <a:cubicBezTo>
                  <a:pt x="232056" y="17196"/>
                  <a:pt x="231351" y="18189"/>
                  <a:pt x="231063" y="19643"/>
                </a:cubicBezTo>
                <a:cubicBezTo>
                  <a:pt x="230883" y="20557"/>
                  <a:pt x="231041" y="21536"/>
                  <a:pt x="230868" y="22450"/>
                </a:cubicBezTo>
                <a:cubicBezTo>
                  <a:pt x="230350" y="25200"/>
                  <a:pt x="230321" y="25179"/>
                  <a:pt x="227478" y="23674"/>
                </a:cubicBezTo>
                <a:cubicBezTo>
                  <a:pt x="226722" y="23278"/>
                  <a:pt x="225916" y="22976"/>
                  <a:pt x="225132" y="22638"/>
                </a:cubicBezTo>
                <a:cubicBezTo>
                  <a:pt x="225160" y="22702"/>
                  <a:pt x="225204" y="22753"/>
                  <a:pt x="225232" y="22818"/>
                </a:cubicBezTo>
                <a:cubicBezTo>
                  <a:pt x="225117" y="22861"/>
                  <a:pt x="224988" y="22890"/>
                  <a:pt x="224865" y="22933"/>
                </a:cubicBezTo>
                <a:cubicBezTo>
                  <a:pt x="224657" y="23609"/>
                  <a:pt x="224505" y="24380"/>
                  <a:pt x="224052" y="24682"/>
                </a:cubicBezTo>
                <a:cubicBezTo>
                  <a:pt x="223275" y="25186"/>
                  <a:pt x="222584" y="24473"/>
                  <a:pt x="223109" y="23739"/>
                </a:cubicBezTo>
                <a:cubicBezTo>
                  <a:pt x="223433" y="23285"/>
                  <a:pt x="224196" y="23141"/>
                  <a:pt x="224865" y="22940"/>
                </a:cubicBezTo>
                <a:cubicBezTo>
                  <a:pt x="224901" y="22818"/>
                  <a:pt x="224930" y="22688"/>
                  <a:pt x="224980" y="22580"/>
                </a:cubicBezTo>
                <a:cubicBezTo>
                  <a:pt x="225031" y="22602"/>
                  <a:pt x="225081" y="22630"/>
                  <a:pt x="225139" y="22652"/>
                </a:cubicBezTo>
                <a:cubicBezTo>
                  <a:pt x="223361" y="18736"/>
                  <a:pt x="220417" y="15994"/>
                  <a:pt x="216624" y="14093"/>
                </a:cubicBezTo>
                <a:cubicBezTo>
                  <a:pt x="216609" y="14129"/>
                  <a:pt x="216588" y="14158"/>
                  <a:pt x="216573" y="14194"/>
                </a:cubicBezTo>
                <a:cubicBezTo>
                  <a:pt x="216487" y="14144"/>
                  <a:pt x="216393" y="14108"/>
                  <a:pt x="216307" y="14057"/>
                </a:cubicBezTo>
                <a:cubicBezTo>
                  <a:pt x="216177" y="16159"/>
                  <a:pt x="215090" y="17160"/>
                  <a:pt x="212953" y="16641"/>
                </a:cubicBezTo>
                <a:cubicBezTo>
                  <a:pt x="211585" y="16310"/>
                  <a:pt x="210585" y="15482"/>
                  <a:pt x="210829" y="13834"/>
                </a:cubicBezTo>
                <a:cubicBezTo>
                  <a:pt x="210894" y="13417"/>
                  <a:pt x="210952" y="12985"/>
                  <a:pt x="211096" y="12589"/>
                </a:cubicBezTo>
                <a:cubicBezTo>
                  <a:pt x="211549" y="11372"/>
                  <a:pt x="212125" y="11423"/>
                  <a:pt x="213147" y="12258"/>
                </a:cubicBezTo>
                <a:cubicBezTo>
                  <a:pt x="214076" y="13013"/>
                  <a:pt x="215227" y="13489"/>
                  <a:pt x="216307" y="14050"/>
                </a:cubicBezTo>
                <a:cubicBezTo>
                  <a:pt x="216307" y="14000"/>
                  <a:pt x="216329" y="13964"/>
                  <a:pt x="216329" y="13913"/>
                </a:cubicBezTo>
                <a:cubicBezTo>
                  <a:pt x="216429" y="13964"/>
                  <a:pt x="216523" y="14028"/>
                  <a:pt x="216624" y="14086"/>
                </a:cubicBezTo>
                <a:cubicBezTo>
                  <a:pt x="217531" y="12214"/>
                  <a:pt x="218430" y="10336"/>
                  <a:pt x="219337" y="8464"/>
                </a:cubicBezTo>
                <a:cubicBezTo>
                  <a:pt x="219294" y="8443"/>
                  <a:pt x="219244" y="8421"/>
                  <a:pt x="219200" y="8399"/>
                </a:cubicBezTo>
                <a:lnTo>
                  <a:pt x="219496" y="8133"/>
                </a:lnTo>
                <a:cubicBezTo>
                  <a:pt x="219445" y="8241"/>
                  <a:pt x="219388" y="8356"/>
                  <a:pt x="219337" y="8464"/>
                </a:cubicBezTo>
                <a:cubicBezTo>
                  <a:pt x="223001" y="10458"/>
                  <a:pt x="226816" y="11631"/>
                  <a:pt x="231091" y="11099"/>
                </a:cubicBezTo>
                <a:cubicBezTo>
                  <a:pt x="235446" y="10552"/>
                  <a:pt x="238037" y="12884"/>
                  <a:pt x="239549" y="16771"/>
                </a:cubicBezTo>
                <a:cubicBezTo>
                  <a:pt x="240190" y="18419"/>
                  <a:pt x="241025" y="19996"/>
                  <a:pt x="241672" y="21644"/>
                </a:cubicBezTo>
                <a:cubicBezTo>
                  <a:pt x="241716" y="21759"/>
                  <a:pt x="241032" y="22321"/>
                  <a:pt x="240614" y="22458"/>
                </a:cubicBezTo>
                <a:close/>
                <a:moveTo>
                  <a:pt x="249619" y="30923"/>
                </a:moveTo>
                <a:cubicBezTo>
                  <a:pt x="249309" y="30570"/>
                  <a:pt x="248726" y="30196"/>
                  <a:pt x="248755" y="29879"/>
                </a:cubicBezTo>
                <a:cubicBezTo>
                  <a:pt x="248791" y="29505"/>
                  <a:pt x="249360" y="29181"/>
                  <a:pt x="249691" y="28835"/>
                </a:cubicBezTo>
                <a:cubicBezTo>
                  <a:pt x="249993" y="29210"/>
                  <a:pt x="250296" y="29584"/>
                  <a:pt x="250562" y="29901"/>
                </a:cubicBezTo>
                <a:cubicBezTo>
                  <a:pt x="250245" y="30246"/>
                  <a:pt x="249928" y="30584"/>
                  <a:pt x="249619" y="30923"/>
                </a:cubicBezTo>
                <a:close/>
                <a:moveTo>
                  <a:pt x="249288" y="24927"/>
                </a:moveTo>
                <a:cubicBezTo>
                  <a:pt x="248985" y="24891"/>
                  <a:pt x="248647" y="24293"/>
                  <a:pt x="248525" y="23890"/>
                </a:cubicBezTo>
                <a:cubicBezTo>
                  <a:pt x="247855" y="21709"/>
                  <a:pt x="249907" y="19413"/>
                  <a:pt x="252066" y="19924"/>
                </a:cubicBezTo>
                <a:cubicBezTo>
                  <a:pt x="252448" y="20017"/>
                  <a:pt x="252750" y="20464"/>
                  <a:pt x="253088" y="20752"/>
                </a:cubicBezTo>
                <a:cubicBezTo>
                  <a:pt x="253283" y="22112"/>
                  <a:pt x="250641" y="25099"/>
                  <a:pt x="249288" y="24927"/>
                </a:cubicBezTo>
                <a:close/>
                <a:moveTo>
                  <a:pt x="271191" y="17174"/>
                </a:moveTo>
                <a:cubicBezTo>
                  <a:pt x="270810" y="17944"/>
                  <a:pt x="270248" y="18621"/>
                  <a:pt x="269766" y="19341"/>
                </a:cubicBezTo>
                <a:cubicBezTo>
                  <a:pt x="269291" y="18614"/>
                  <a:pt x="268521" y="17930"/>
                  <a:pt x="268413" y="17145"/>
                </a:cubicBezTo>
                <a:cubicBezTo>
                  <a:pt x="268233" y="15835"/>
                  <a:pt x="268326" y="14432"/>
                  <a:pt x="268607" y="13129"/>
                </a:cubicBezTo>
                <a:cubicBezTo>
                  <a:pt x="268701" y="12690"/>
                  <a:pt x="269680" y="12344"/>
                  <a:pt x="270313" y="12164"/>
                </a:cubicBezTo>
                <a:cubicBezTo>
                  <a:pt x="270493" y="12114"/>
                  <a:pt x="271083" y="12762"/>
                  <a:pt x="271134" y="13143"/>
                </a:cubicBezTo>
                <a:cubicBezTo>
                  <a:pt x="271256" y="14021"/>
                  <a:pt x="271177" y="14935"/>
                  <a:pt x="271177" y="15835"/>
                </a:cubicBezTo>
                <a:cubicBezTo>
                  <a:pt x="271191" y="15835"/>
                  <a:pt x="271213" y="15835"/>
                  <a:pt x="271227" y="15835"/>
                </a:cubicBezTo>
                <a:cubicBezTo>
                  <a:pt x="271220" y="16281"/>
                  <a:pt x="271371" y="16814"/>
                  <a:pt x="271191" y="17174"/>
                </a:cubicBezTo>
                <a:close/>
                <a:moveTo>
                  <a:pt x="293174" y="11675"/>
                </a:moveTo>
                <a:cubicBezTo>
                  <a:pt x="293476" y="11991"/>
                  <a:pt x="293778" y="12301"/>
                  <a:pt x="294080" y="12618"/>
                </a:cubicBezTo>
                <a:cubicBezTo>
                  <a:pt x="293757" y="12905"/>
                  <a:pt x="293433" y="13201"/>
                  <a:pt x="293109" y="13489"/>
                </a:cubicBezTo>
                <a:cubicBezTo>
                  <a:pt x="292806" y="13330"/>
                  <a:pt x="292504" y="13172"/>
                  <a:pt x="292202" y="13013"/>
                </a:cubicBezTo>
                <a:cubicBezTo>
                  <a:pt x="292519" y="12560"/>
                  <a:pt x="292842" y="12121"/>
                  <a:pt x="293174" y="11675"/>
                </a:cubicBezTo>
                <a:close/>
                <a:moveTo>
                  <a:pt x="293548" y="21464"/>
                </a:moveTo>
                <a:cubicBezTo>
                  <a:pt x="290626" y="23494"/>
                  <a:pt x="286451" y="21767"/>
                  <a:pt x="284011" y="25049"/>
                </a:cubicBezTo>
                <a:cubicBezTo>
                  <a:pt x="283485" y="24236"/>
                  <a:pt x="283132" y="23890"/>
                  <a:pt x="283039" y="23480"/>
                </a:cubicBezTo>
                <a:cubicBezTo>
                  <a:pt x="282938" y="23041"/>
                  <a:pt x="282888" y="22321"/>
                  <a:pt x="283140" y="22119"/>
                </a:cubicBezTo>
                <a:cubicBezTo>
                  <a:pt x="285853" y="19895"/>
                  <a:pt x="288711" y="17829"/>
                  <a:pt x="292274" y="17275"/>
                </a:cubicBezTo>
                <a:cubicBezTo>
                  <a:pt x="292778" y="17196"/>
                  <a:pt x="293793" y="18283"/>
                  <a:pt x="294001" y="18995"/>
                </a:cubicBezTo>
                <a:cubicBezTo>
                  <a:pt x="294224" y="19729"/>
                  <a:pt x="294059" y="21104"/>
                  <a:pt x="293548" y="21464"/>
                </a:cubicBezTo>
                <a:close/>
                <a:moveTo>
                  <a:pt x="296398" y="405709"/>
                </a:moveTo>
                <a:cubicBezTo>
                  <a:pt x="295880" y="406393"/>
                  <a:pt x="295268" y="406206"/>
                  <a:pt x="294822" y="405162"/>
                </a:cubicBezTo>
                <a:cubicBezTo>
                  <a:pt x="294771" y="405047"/>
                  <a:pt x="295340" y="404550"/>
                  <a:pt x="295693" y="404428"/>
                </a:cubicBezTo>
                <a:cubicBezTo>
                  <a:pt x="295786" y="404392"/>
                  <a:pt x="295923" y="404457"/>
                  <a:pt x="296067" y="404550"/>
                </a:cubicBezTo>
                <a:cubicBezTo>
                  <a:pt x="296211" y="404644"/>
                  <a:pt x="296362" y="404766"/>
                  <a:pt x="296499" y="404838"/>
                </a:cubicBezTo>
                <a:cubicBezTo>
                  <a:pt x="296485" y="404982"/>
                  <a:pt x="296499" y="405155"/>
                  <a:pt x="296499" y="405306"/>
                </a:cubicBezTo>
                <a:cubicBezTo>
                  <a:pt x="296492" y="405471"/>
                  <a:pt x="296477" y="405615"/>
                  <a:pt x="296398" y="405709"/>
                </a:cubicBezTo>
                <a:close/>
                <a:moveTo>
                  <a:pt x="319295" y="19067"/>
                </a:moveTo>
                <a:lnTo>
                  <a:pt x="319295" y="19067"/>
                </a:lnTo>
                <a:lnTo>
                  <a:pt x="319295" y="19067"/>
                </a:lnTo>
                <a:cubicBezTo>
                  <a:pt x="318899" y="18765"/>
                  <a:pt x="318496" y="18463"/>
                  <a:pt x="318100" y="18160"/>
                </a:cubicBezTo>
                <a:cubicBezTo>
                  <a:pt x="318381" y="17887"/>
                  <a:pt x="318669" y="17606"/>
                  <a:pt x="318949" y="17332"/>
                </a:cubicBezTo>
                <a:cubicBezTo>
                  <a:pt x="319201" y="17635"/>
                  <a:pt x="319460" y="17937"/>
                  <a:pt x="319712" y="18239"/>
                </a:cubicBezTo>
                <a:cubicBezTo>
                  <a:pt x="319576" y="18513"/>
                  <a:pt x="319439" y="18786"/>
                  <a:pt x="319295" y="19067"/>
                </a:cubicBezTo>
                <a:close/>
                <a:moveTo>
                  <a:pt x="359848" y="18700"/>
                </a:moveTo>
                <a:cubicBezTo>
                  <a:pt x="358898" y="19326"/>
                  <a:pt x="357070" y="19751"/>
                  <a:pt x="356285" y="19247"/>
                </a:cubicBezTo>
                <a:cubicBezTo>
                  <a:pt x="354831" y="18319"/>
                  <a:pt x="353859" y="16641"/>
                  <a:pt x="352686" y="15274"/>
                </a:cubicBezTo>
                <a:cubicBezTo>
                  <a:pt x="353874" y="14727"/>
                  <a:pt x="355061" y="14172"/>
                  <a:pt x="355860" y="13798"/>
                </a:cubicBezTo>
                <a:cubicBezTo>
                  <a:pt x="357271" y="13964"/>
                  <a:pt x="358207" y="13949"/>
                  <a:pt x="359071" y="14201"/>
                </a:cubicBezTo>
                <a:cubicBezTo>
                  <a:pt x="360604" y="14655"/>
                  <a:pt x="361244" y="17786"/>
                  <a:pt x="359848" y="18700"/>
                </a:cubicBezTo>
                <a:close/>
                <a:moveTo>
                  <a:pt x="390590" y="409215"/>
                </a:moveTo>
                <a:cubicBezTo>
                  <a:pt x="388488" y="409647"/>
                  <a:pt x="386250" y="409431"/>
                  <a:pt x="384062" y="409431"/>
                </a:cubicBezTo>
                <a:cubicBezTo>
                  <a:pt x="384047" y="409517"/>
                  <a:pt x="384004" y="409575"/>
                  <a:pt x="383997" y="409661"/>
                </a:cubicBezTo>
                <a:cubicBezTo>
                  <a:pt x="383896" y="409661"/>
                  <a:pt x="383795" y="409661"/>
                  <a:pt x="383695" y="409661"/>
                </a:cubicBezTo>
                <a:cubicBezTo>
                  <a:pt x="383464" y="410395"/>
                  <a:pt x="383313" y="411417"/>
                  <a:pt x="382924" y="411511"/>
                </a:cubicBezTo>
                <a:cubicBezTo>
                  <a:pt x="381406" y="411885"/>
                  <a:pt x="381240" y="410755"/>
                  <a:pt x="381132" y="409675"/>
                </a:cubicBezTo>
                <a:cubicBezTo>
                  <a:pt x="381039" y="409675"/>
                  <a:pt x="380938" y="409675"/>
                  <a:pt x="380844" y="409675"/>
                </a:cubicBezTo>
                <a:cubicBezTo>
                  <a:pt x="380801" y="409553"/>
                  <a:pt x="380772" y="409409"/>
                  <a:pt x="380729" y="409279"/>
                </a:cubicBezTo>
                <a:cubicBezTo>
                  <a:pt x="379995" y="409042"/>
                  <a:pt x="379153" y="408883"/>
                  <a:pt x="378829" y="408380"/>
                </a:cubicBezTo>
                <a:cubicBezTo>
                  <a:pt x="378339" y="407624"/>
                  <a:pt x="379160" y="406861"/>
                  <a:pt x="379909" y="407401"/>
                </a:cubicBezTo>
                <a:cubicBezTo>
                  <a:pt x="380384" y="407739"/>
                  <a:pt x="380520" y="408560"/>
                  <a:pt x="380729" y="409279"/>
                </a:cubicBezTo>
                <a:cubicBezTo>
                  <a:pt x="380851" y="409315"/>
                  <a:pt x="380988" y="409351"/>
                  <a:pt x="381096" y="409395"/>
                </a:cubicBezTo>
                <a:cubicBezTo>
                  <a:pt x="381103" y="409488"/>
                  <a:pt x="381118" y="409582"/>
                  <a:pt x="381132" y="409668"/>
                </a:cubicBezTo>
                <a:cubicBezTo>
                  <a:pt x="381989" y="409661"/>
                  <a:pt x="382838" y="409661"/>
                  <a:pt x="383695" y="409654"/>
                </a:cubicBezTo>
                <a:cubicBezTo>
                  <a:pt x="383716" y="409575"/>
                  <a:pt x="383738" y="409481"/>
                  <a:pt x="383767" y="409416"/>
                </a:cubicBezTo>
                <a:cubicBezTo>
                  <a:pt x="383860" y="409416"/>
                  <a:pt x="383961" y="409423"/>
                  <a:pt x="384062" y="409423"/>
                </a:cubicBezTo>
                <a:cubicBezTo>
                  <a:pt x="384450" y="406465"/>
                  <a:pt x="386624" y="404989"/>
                  <a:pt x="389086" y="404039"/>
                </a:cubicBezTo>
                <a:cubicBezTo>
                  <a:pt x="390396" y="403535"/>
                  <a:pt x="391943" y="404428"/>
                  <a:pt x="392008" y="405896"/>
                </a:cubicBezTo>
                <a:cubicBezTo>
                  <a:pt x="392051" y="407033"/>
                  <a:pt x="391288" y="409071"/>
                  <a:pt x="390590" y="409215"/>
                </a:cubicBezTo>
                <a:close/>
                <a:moveTo>
                  <a:pt x="394981" y="18398"/>
                </a:moveTo>
                <a:cubicBezTo>
                  <a:pt x="394621" y="18707"/>
                  <a:pt x="394254" y="19024"/>
                  <a:pt x="393894" y="19334"/>
                </a:cubicBezTo>
                <a:cubicBezTo>
                  <a:pt x="393592" y="18981"/>
                  <a:pt x="393038" y="18614"/>
                  <a:pt x="393059" y="18290"/>
                </a:cubicBezTo>
                <a:cubicBezTo>
                  <a:pt x="393088" y="17951"/>
                  <a:pt x="393671" y="17649"/>
                  <a:pt x="394009" y="17340"/>
                </a:cubicBezTo>
                <a:cubicBezTo>
                  <a:pt x="394333" y="17692"/>
                  <a:pt x="394657" y="18045"/>
                  <a:pt x="394981" y="18398"/>
                </a:cubicBezTo>
                <a:close/>
                <a:moveTo>
                  <a:pt x="402935" y="19139"/>
                </a:moveTo>
                <a:cubicBezTo>
                  <a:pt x="402344" y="19621"/>
                  <a:pt x="401502" y="19816"/>
                  <a:pt x="400480" y="19701"/>
                </a:cubicBezTo>
                <a:cubicBezTo>
                  <a:pt x="400243" y="19434"/>
                  <a:pt x="399883" y="19074"/>
                  <a:pt x="399595" y="18772"/>
                </a:cubicBezTo>
                <a:cubicBezTo>
                  <a:pt x="399307" y="18470"/>
                  <a:pt x="399091" y="18211"/>
                  <a:pt x="399141" y="18146"/>
                </a:cubicBezTo>
                <a:cubicBezTo>
                  <a:pt x="399897" y="17073"/>
                  <a:pt x="400833" y="16123"/>
                  <a:pt x="401761" y="15187"/>
                </a:cubicBezTo>
                <a:cubicBezTo>
                  <a:pt x="402057" y="14892"/>
                  <a:pt x="402503" y="14755"/>
                  <a:pt x="402877" y="14539"/>
                </a:cubicBezTo>
                <a:cubicBezTo>
                  <a:pt x="403223" y="15303"/>
                  <a:pt x="403870" y="16073"/>
                  <a:pt x="403863" y="16836"/>
                </a:cubicBezTo>
                <a:cubicBezTo>
                  <a:pt x="403856" y="17880"/>
                  <a:pt x="403525" y="18657"/>
                  <a:pt x="402935" y="19139"/>
                </a:cubicBezTo>
                <a:close/>
                <a:moveTo>
                  <a:pt x="427912" y="26647"/>
                </a:moveTo>
                <a:cubicBezTo>
                  <a:pt x="428854" y="26366"/>
                  <a:pt x="429733" y="25870"/>
                  <a:pt x="430568" y="25934"/>
                </a:cubicBezTo>
                <a:cubicBezTo>
                  <a:pt x="431107" y="25978"/>
                  <a:pt x="431582" y="26849"/>
                  <a:pt x="432086" y="27352"/>
                </a:cubicBezTo>
                <a:cubicBezTo>
                  <a:pt x="431244" y="27640"/>
                  <a:pt x="430380" y="28202"/>
                  <a:pt x="429567" y="28130"/>
                </a:cubicBezTo>
                <a:cubicBezTo>
                  <a:pt x="428991" y="28079"/>
                  <a:pt x="428480" y="27187"/>
                  <a:pt x="427912" y="26647"/>
                </a:cubicBezTo>
                <a:close/>
                <a:moveTo>
                  <a:pt x="432137" y="36106"/>
                </a:moveTo>
                <a:cubicBezTo>
                  <a:pt x="431597" y="36818"/>
                  <a:pt x="430963" y="36645"/>
                  <a:pt x="430488" y="35602"/>
                </a:cubicBezTo>
                <a:cubicBezTo>
                  <a:pt x="430438" y="35494"/>
                  <a:pt x="431014" y="34990"/>
                  <a:pt x="431367" y="34860"/>
                </a:cubicBezTo>
                <a:cubicBezTo>
                  <a:pt x="431561" y="34788"/>
                  <a:pt x="431906" y="35105"/>
                  <a:pt x="432151" y="35227"/>
                </a:cubicBezTo>
                <a:cubicBezTo>
                  <a:pt x="432158" y="35537"/>
                  <a:pt x="432281" y="35918"/>
                  <a:pt x="432137" y="36106"/>
                </a:cubicBezTo>
                <a:close/>
                <a:moveTo>
                  <a:pt x="434562" y="16310"/>
                </a:moveTo>
                <a:cubicBezTo>
                  <a:pt x="434282" y="16166"/>
                  <a:pt x="434001" y="16022"/>
                  <a:pt x="433720" y="15878"/>
                </a:cubicBezTo>
                <a:cubicBezTo>
                  <a:pt x="434023" y="15461"/>
                  <a:pt x="434332" y="15043"/>
                  <a:pt x="434634" y="14633"/>
                </a:cubicBezTo>
                <a:cubicBezTo>
                  <a:pt x="434915" y="14928"/>
                  <a:pt x="435203" y="15216"/>
                  <a:pt x="435484" y="15511"/>
                </a:cubicBezTo>
                <a:cubicBezTo>
                  <a:pt x="435181" y="15778"/>
                  <a:pt x="434872" y="16044"/>
                  <a:pt x="434562" y="16310"/>
                </a:cubicBezTo>
                <a:close/>
                <a:moveTo>
                  <a:pt x="440501" y="18995"/>
                </a:moveTo>
                <a:cubicBezTo>
                  <a:pt x="440443" y="19103"/>
                  <a:pt x="439594" y="18981"/>
                  <a:pt x="439572" y="18880"/>
                </a:cubicBezTo>
                <a:cubicBezTo>
                  <a:pt x="439291" y="17289"/>
                  <a:pt x="440285" y="17160"/>
                  <a:pt x="441321" y="17080"/>
                </a:cubicBezTo>
                <a:cubicBezTo>
                  <a:pt x="441364" y="16973"/>
                  <a:pt x="441415" y="16872"/>
                  <a:pt x="441458" y="16764"/>
                </a:cubicBezTo>
                <a:lnTo>
                  <a:pt x="441746" y="17044"/>
                </a:lnTo>
                <a:cubicBezTo>
                  <a:pt x="441602" y="17059"/>
                  <a:pt x="441465" y="17073"/>
                  <a:pt x="441321" y="17080"/>
                </a:cubicBezTo>
                <a:cubicBezTo>
                  <a:pt x="441069" y="17736"/>
                  <a:pt x="440832" y="18391"/>
                  <a:pt x="440501" y="18995"/>
                </a:cubicBezTo>
                <a:close/>
                <a:moveTo>
                  <a:pt x="456761" y="25416"/>
                </a:moveTo>
                <a:cubicBezTo>
                  <a:pt x="452471" y="25308"/>
                  <a:pt x="448382" y="25747"/>
                  <a:pt x="444632" y="28137"/>
                </a:cubicBezTo>
                <a:cubicBezTo>
                  <a:pt x="444157" y="28439"/>
                  <a:pt x="442977" y="27633"/>
                  <a:pt x="442120" y="27338"/>
                </a:cubicBezTo>
                <a:cubicBezTo>
                  <a:pt x="442602" y="26589"/>
                  <a:pt x="442948" y="25682"/>
                  <a:pt x="443589" y="25114"/>
                </a:cubicBezTo>
                <a:cubicBezTo>
                  <a:pt x="444625" y="24207"/>
                  <a:pt x="445770" y="23120"/>
                  <a:pt x="447022" y="22854"/>
                </a:cubicBezTo>
                <a:cubicBezTo>
                  <a:pt x="448843" y="22472"/>
                  <a:pt x="450801" y="22753"/>
                  <a:pt x="452708" y="22753"/>
                </a:cubicBezTo>
                <a:cubicBezTo>
                  <a:pt x="452708" y="22774"/>
                  <a:pt x="452708" y="22803"/>
                  <a:pt x="452708" y="22825"/>
                </a:cubicBezTo>
                <a:cubicBezTo>
                  <a:pt x="454126" y="22825"/>
                  <a:pt x="455552" y="22760"/>
                  <a:pt x="456962" y="22868"/>
                </a:cubicBezTo>
                <a:cubicBezTo>
                  <a:pt x="457351" y="22897"/>
                  <a:pt x="458056" y="23617"/>
                  <a:pt x="458006" y="23710"/>
                </a:cubicBezTo>
                <a:cubicBezTo>
                  <a:pt x="457682" y="24351"/>
                  <a:pt x="457178" y="25431"/>
                  <a:pt x="456761" y="25416"/>
                </a:cubicBezTo>
                <a:close/>
                <a:moveTo>
                  <a:pt x="457747" y="18866"/>
                </a:moveTo>
                <a:cubicBezTo>
                  <a:pt x="457257" y="18513"/>
                  <a:pt x="456228" y="18023"/>
                  <a:pt x="456286" y="17772"/>
                </a:cubicBezTo>
                <a:cubicBezTo>
                  <a:pt x="456538" y="16634"/>
                  <a:pt x="457092" y="15554"/>
                  <a:pt x="457531" y="14460"/>
                </a:cubicBezTo>
                <a:cubicBezTo>
                  <a:pt x="457841" y="14777"/>
                  <a:pt x="458272" y="15036"/>
                  <a:pt x="458423" y="15410"/>
                </a:cubicBezTo>
                <a:cubicBezTo>
                  <a:pt x="458913" y="16634"/>
                  <a:pt x="459244" y="17887"/>
                  <a:pt x="457747" y="18866"/>
                </a:cubicBezTo>
                <a:close/>
                <a:moveTo>
                  <a:pt x="477613" y="30836"/>
                </a:moveTo>
                <a:cubicBezTo>
                  <a:pt x="477498" y="30887"/>
                  <a:pt x="477030" y="30333"/>
                  <a:pt x="476908" y="29994"/>
                </a:cubicBezTo>
                <a:cubicBezTo>
                  <a:pt x="476843" y="29814"/>
                  <a:pt x="477153" y="29490"/>
                  <a:pt x="477289" y="29231"/>
                </a:cubicBezTo>
                <a:cubicBezTo>
                  <a:pt x="477570" y="29246"/>
                  <a:pt x="477937" y="29159"/>
                  <a:pt x="478124" y="29296"/>
                </a:cubicBezTo>
                <a:cubicBezTo>
                  <a:pt x="478801" y="29814"/>
                  <a:pt x="478621" y="30412"/>
                  <a:pt x="477613" y="30836"/>
                </a:cubicBezTo>
                <a:close/>
                <a:moveTo>
                  <a:pt x="490080" y="30009"/>
                </a:moveTo>
                <a:cubicBezTo>
                  <a:pt x="489519" y="31052"/>
                  <a:pt x="488777" y="31024"/>
                  <a:pt x="487892" y="29987"/>
                </a:cubicBezTo>
                <a:cubicBezTo>
                  <a:pt x="487273" y="29267"/>
                  <a:pt x="486589" y="28605"/>
                  <a:pt x="485999" y="27856"/>
                </a:cubicBezTo>
                <a:cubicBezTo>
                  <a:pt x="485747" y="27540"/>
                  <a:pt x="485675" y="27086"/>
                  <a:pt x="485524" y="26690"/>
                </a:cubicBezTo>
                <a:cubicBezTo>
                  <a:pt x="485956" y="26553"/>
                  <a:pt x="486387" y="26345"/>
                  <a:pt x="486819" y="26186"/>
                </a:cubicBezTo>
                <a:cubicBezTo>
                  <a:pt x="487251" y="26021"/>
                  <a:pt x="487676" y="25898"/>
                  <a:pt x="488093" y="25934"/>
                </a:cubicBezTo>
                <a:cubicBezTo>
                  <a:pt x="489677" y="26057"/>
                  <a:pt x="490613" y="27043"/>
                  <a:pt x="490497" y="28799"/>
                </a:cubicBezTo>
                <a:cubicBezTo>
                  <a:pt x="490368" y="29181"/>
                  <a:pt x="490282" y="29627"/>
                  <a:pt x="490080" y="30009"/>
                </a:cubicBezTo>
                <a:close/>
                <a:moveTo>
                  <a:pt x="506765" y="394480"/>
                </a:moveTo>
                <a:cubicBezTo>
                  <a:pt x="506491" y="394350"/>
                  <a:pt x="506218" y="394228"/>
                  <a:pt x="505944" y="394105"/>
                </a:cubicBezTo>
                <a:cubicBezTo>
                  <a:pt x="506239" y="393702"/>
                  <a:pt x="506527" y="393299"/>
                  <a:pt x="506822" y="392896"/>
                </a:cubicBezTo>
                <a:cubicBezTo>
                  <a:pt x="507103" y="393170"/>
                  <a:pt x="507391" y="393443"/>
                  <a:pt x="507672" y="393724"/>
                </a:cubicBezTo>
                <a:cubicBezTo>
                  <a:pt x="507369" y="393976"/>
                  <a:pt x="507067" y="394228"/>
                  <a:pt x="506765" y="394480"/>
                </a:cubicBezTo>
                <a:close/>
                <a:moveTo>
                  <a:pt x="567098" y="394652"/>
                </a:moveTo>
                <a:cubicBezTo>
                  <a:pt x="565198" y="395343"/>
                  <a:pt x="563571" y="394595"/>
                  <a:pt x="563089" y="392565"/>
                </a:cubicBezTo>
                <a:cubicBezTo>
                  <a:pt x="562916" y="391838"/>
                  <a:pt x="563211" y="390787"/>
                  <a:pt x="563686" y="390225"/>
                </a:cubicBezTo>
                <a:cubicBezTo>
                  <a:pt x="563909" y="389959"/>
                  <a:pt x="565205" y="390297"/>
                  <a:pt x="565781" y="390701"/>
                </a:cubicBezTo>
                <a:cubicBezTo>
                  <a:pt x="566493" y="391197"/>
                  <a:pt x="566911" y="392097"/>
                  <a:pt x="567558" y="392716"/>
                </a:cubicBezTo>
                <a:cubicBezTo>
                  <a:pt x="568581" y="393695"/>
                  <a:pt x="568465" y="394300"/>
                  <a:pt x="567098" y="394652"/>
                </a:cubicBezTo>
                <a:close/>
                <a:moveTo>
                  <a:pt x="597768" y="31182"/>
                </a:moveTo>
                <a:cubicBezTo>
                  <a:pt x="597725" y="31283"/>
                  <a:pt x="597675" y="31383"/>
                  <a:pt x="597631" y="31484"/>
                </a:cubicBezTo>
                <a:cubicBezTo>
                  <a:pt x="597516" y="31484"/>
                  <a:pt x="597437" y="31513"/>
                  <a:pt x="597329" y="31520"/>
                </a:cubicBezTo>
                <a:cubicBezTo>
                  <a:pt x="597293" y="33197"/>
                  <a:pt x="596415" y="34040"/>
                  <a:pt x="594752" y="34097"/>
                </a:cubicBezTo>
                <a:cubicBezTo>
                  <a:pt x="594752" y="34198"/>
                  <a:pt x="594716" y="34270"/>
                  <a:pt x="594731" y="34378"/>
                </a:cubicBezTo>
                <a:cubicBezTo>
                  <a:pt x="594623" y="34378"/>
                  <a:pt x="594515" y="34378"/>
                  <a:pt x="594414" y="34378"/>
                </a:cubicBezTo>
                <a:cubicBezTo>
                  <a:pt x="594169" y="36473"/>
                  <a:pt x="592708" y="37063"/>
                  <a:pt x="590829" y="36912"/>
                </a:cubicBezTo>
                <a:cubicBezTo>
                  <a:pt x="589548" y="36804"/>
                  <a:pt x="588288" y="36422"/>
                  <a:pt x="587043" y="36098"/>
                </a:cubicBezTo>
                <a:cubicBezTo>
                  <a:pt x="586942" y="36070"/>
                  <a:pt x="586835" y="35458"/>
                  <a:pt x="586957" y="35278"/>
                </a:cubicBezTo>
                <a:cubicBezTo>
                  <a:pt x="587202" y="34911"/>
                  <a:pt x="587605" y="34414"/>
                  <a:pt x="587950" y="34400"/>
                </a:cubicBezTo>
                <a:cubicBezTo>
                  <a:pt x="590102" y="34328"/>
                  <a:pt x="592262" y="34371"/>
                  <a:pt x="594414" y="34378"/>
                </a:cubicBezTo>
                <a:cubicBezTo>
                  <a:pt x="594428" y="34284"/>
                  <a:pt x="594471" y="34227"/>
                  <a:pt x="594471" y="34126"/>
                </a:cubicBezTo>
                <a:cubicBezTo>
                  <a:pt x="594579" y="34126"/>
                  <a:pt x="594651" y="34097"/>
                  <a:pt x="594752" y="34090"/>
                </a:cubicBezTo>
                <a:cubicBezTo>
                  <a:pt x="594738" y="32355"/>
                  <a:pt x="595695" y="31592"/>
                  <a:pt x="597329" y="31513"/>
                </a:cubicBezTo>
                <a:cubicBezTo>
                  <a:pt x="597329" y="31405"/>
                  <a:pt x="597365" y="31326"/>
                  <a:pt x="597365" y="31211"/>
                </a:cubicBezTo>
                <a:cubicBezTo>
                  <a:pt x="597495" y="31204"/>
                  <a:pt x="597631" y="31189"/>
                  <a:pt x="597768" y="31182"/>
                </a:cubicBezTo>
                <a:cubicBezTo>
                  <a:pt x="598020" y="30563"/>
                  <a:pt x="598258" y="29929"/>
                  <a:pt x="598581" y="29354"/>
                </a:cubicBezTo>
                <a:cubicBezTo>
                  <a:pt x="598639" y="29253"/>
                  <a:pt x="599481" y="29390"/>
                  <a:pt x="599496" y="29483"/>
                </a:cubicBezTo>
                <a:cubicBezTo>
                  <a:pt x="599748" y="31024"/>
                  <a:pt x="598747" y="31096"/>
                  <a:pt x="597768" y="31182"/>
                </a:cubicBezTo>
                <a:close/>
                <a:moveTo>
                  <a:pt x="656964" y="385691"/>
                </a:moveTo>
                <a:cubicBezTo>
                  <a:pt x="656561" y="385381"/>
                  <a:pt x="656158" y="385079"/>
                  <a:pt x="655762" y="384769"/>
                </a:cubicBezTo>
                <a:cubicBezTo>
                  <a:pt x="656064" y="384510"/>
                  <a:pt x="656374" y="384028"/>
                  <a:pt x="656654" y="384042"/>
                </a:cubicBezTo>
                <a:cubicBezTo>
                  <a:pt x="656935" y="384064"/>
                  <a:pt x="657187" y="384575"/>
                  <a:pt x="657446" y="384877"/>
                </a:cubicBezTo>
                <a:cubicBezTo>
                  <a:pt x="657288" y="385143"/>
                  <a:pt x="657129" y="385417"/>
                  <a:pt x="656964" y="385691"/>
                </a:cubicBezTo>
                <a:close/>
                <a:moveTo>
                  <a:pt x="697085" y="397539"/>
                </a:moveTo>
                <a:cubicBezTo>
                  <a:pt x="695717" y="396877"/>
                  <a:pt x="695768" y="396128"/>
                  <a:pt x="697207" y="395653"/>
                </a:cubicBezTo>
                <a:cubicBezTo>
                  <a:pt x="697373" y="395595"/>
                  <a:pt x="697783" y="396301"/>
                  <a:pt x="698086" y="396654"/>
                </a:cubicBezTo>
                <a:cubicBezTo>
                  <a:pt x="697747" y="396963"/>
                  <a:pt x="697243" y="397611"/>
                  <a:pt x="697085" y="397539"/>
                </a:cubicBezTo>
                <a:close/>
                <a:moveTo>
                  <a:pt x="737523" y="352363"/>
                </a:moveTo>
                <a:cubicBezTo>
                  <a:pt x="737854" y="352679"/>
                  <a:pt x="738516" y="353162"/>
                  <a:pt x="738452" y="353284"/>
                </a:cubicBezTo>
                <a:cubicBezTo>
                  <a:pt x="737789" y="354623"/>
                  <a:pt x="737055" y="354580"/>
                  <a:pt x="736559" y="353176"/>
                </a:cubicBezTo>
                <a:cubicBezTo>
                  <a:pt x="736508" y="353039"/>
                  <a:pt x="737206" y="352629"/>
                  <a:pt x="737523" y="352363"/>
                </a:cubicBezTo>
                <a:close/>
                <a:moveTo>
                  <a:pt x="738099" y="379457"/>
                </a:moveTo>
                <a:cubicBezTo>
                  <a:pt x="736609" y="380227"/>
                  <a:pt x="735796" y="378989"/>
                  <a:pt x="735105" y="378104"/>
                </a:cubicBezTo>
                <a:cubicBezTo>
                  <a:pt x="734406" y="377204"/>
                  <a:pt x="733967" y="376102"/>
                  <a:pt x="733456" y="375059"/>
                </a:cubicBezTo>
                <a:cubicBezTo>
                  <a:pt x="733298" y="375059"/>
                  <a:pt x="733139" y="375059"/>
                  <a:pt x="732988" y="375066"/>
                </a:cubicBezTo>
                <a:cubicBezTo>
                  <a:pt x="733003" y="374922"/>
                  <a:pt x="733096" y="374850"/>
                  <a:pt x="733125" y="374720"/>
                </a:cubicBezTo>
                <a:cubicBezTo>
                  <a:pt x="730973" y="374519"/>
                  <a:pt x="728209" y="375534"/>
                  <a:pt x="727525" y="372208"/>
                </a:cubicBezTo>
                <a:cubicBezTo>
                  <a:pt x="727057" y="369941"/>
                  <a:pt x="725747" y="369091"/>
                  <a:pt x="723595" y="369127"/>
                </a:cubicBezTo>
                <a:cubicBezTo>
                  <a:pt x="722645" y="369142"/>
                  <a:pt x="721623" y="369300"/>
                  <a:pt x="720745" y="369027"/>
                </a:cubicBezTo>
                <a:cubicBezTo>
                  <a:pt x="718499" y="368335"/>
                  <a:pt x="715929" y="364628"/>
                  <a:pt x="717031" y="364254"/>
                </a:cubicBezTo>
                <a:cubicBezTo>
                  <a:pt x="718758" y="363664"/>
                  <a:pt x="721313" y="362778"/>
                  <a:pt x="722415" y="363570"/>
                </a:cubicBezTo>
                <a:cubicBezTo>
                  <a:pt x="726741" y="366658"/>
                  <a:pt x="732276" y="366392"/>
                  <a:pt x="736566" y="369271"/>
                </a:cubicBezTo>
                <a:cubicBezTo>
                  <a:pt x="737149" y="369660"/>
                  <a:pt x="737487" y="370423"/>
                  <a:pt x="737933" y="371020"/>
                </a:cubicBezTo>
                <a:cubicBezTo>
                  <a:pt x="737113" y="371380"/>
                  <a:pt x="736307" y="371798"/>
                  <a:pt x="735464" y="372079"/>
                </a:cubicBezTo>
                <a:cubicBezTo>
                  <a:pt x="734133" y="372525"/>
                  <a:pt x="733384" y="373410"/>
                  <a:pt x="733132" y="374728"/>
                </a:cubicBezTo>
                <a:cubicBezTo>
                  <a:pt x="733190" y="374735"/>
                  <a:pt x="733247" y="374728"/>
                  <a:pt x="733305" y="374735"/>
                </a:cubicBezTo>
                <a:cubicBezTo>
                  <a:pt x="733363" y="374843"/>
                  <a:pt x="733413" y="374958"/>
                  <a:pt x="733463" y="375073"/>
                </a:cubicBezTo>
                <a:cubicBezTo>
                  <a:pt x="734198" y="375073"/>
                  <a:pt x="734932" y="375066"/>
                  <a:pt x="735659" y="375059"/>
                </a:cubicBezTo>
                <a:cubicBezTo>
                  <a:pt x="737912" y="375023"/>
                  <a:pt x="738718" y="376311"/>
                  <a:pt x="738624" y="378356"/>
                </a:cubicBezTo>
                <a:cubicBezTo>
                  <a:pt x="738603" y="378730"/>
                  <a:pt x="738394" y="379306"/>
                  <a:pt x="738099" y="379457"/>
                </a:cubicBezTo>
                <a:close/>
                <a:moveTo>
                  <a:pt x="759203" y="387195"/>
                </a:moveTo>
                <a:cubicBezTo>
                  <a:pt x="759174" y="387195"/>
                  <a:pt x="759153" y="387195"/>
                  <a:pt x="759131" y="387195"/>
                </a:cubicBezTo>
                <a:cubicBezTo>
                  <a:pt x="759131" y="389074"/>
                  <a:pt x="759261" y="390974"/>
                  <a:pt x="759052" y="392831"/>
                </a:cubicBezTo>
                <a:cubicBezTo>
                  <a:pt x="758987" y="393386"/>
                  <a:pt x="757994" y="393868"/>
                  <a:pt x="757353" y="394278"/>
                </a:cubicBezTo>
                <a:cubicBezTo>
                  <a:pt x="757281" y="394321"/>
                  <a:pt x="756468" y="393637"/>
                  <a:pt x="756468" y="393292"/>
                </a:cubicBezTo>
                <a:cubicBezTo>
                  <a:pt x="756490" y="388656"/>
                  <a:pt x="756576" y="384013"/>
                  <a:pt x="756720" y="379378"/>
                </a:cubicBezTo>
                <a:cubicBezTo>
                  <a:pt x="756734" y="379003"/>
                  <a:pt x="757281" y="378651"/>
                  <a:pt x="757576" y="378284"/>
                </a:cubicBezTo>
                <a:cubicBezTo>
                  <a:pt x="758116" y="378903"/>
                  <a:pt x="759066" y="379493"/>
                  <a:pt x="759124" y="380155"/>
                </a:cubicBezTo>
                <a:cubicBezTo>
                  <a:pt x="759318" y="382487"/>
                  <a:pt x="759203" y="384848"/>
                  <a:pt x="759203" y="387195"/>
                </a:cubicBezTo>
                <a:close/>
                <a:moveTo>
                  <a:pt x="766775" y="388613"/>
                </a:moveTo>
                <a:lnTo>
                  <a:pt x="766775" y="388613"/>
                </a:lnTo>
                <a:lnTo>
                  <a:pt x="766775" y="388613"/>
                </a:lnTo>
                <a:cubicBezTo>
                  <a:pt x="766351" y="388311"/>
                  <a:pt x="765926" y="388008"/>
                  <a:pt x="765501" y="387699"/>
                </a:cubicBezTo>
                <a:cubicBezTo>
                  <a:pt x="765804" y="387425"/>
                  <a:pt x="766120" y="386929"/>
                  <a:pt x="766408" y="386943"/>
                </a:cubicBezTo>
                <a:cubicBezTo>
                  <a:pt x="766696" y="386957"/>
                  <a:pt x="766955" y="387483"/>
                  <a:pt x="767229" y="387785"/>
                </a:cubicBezTo>
                <a:cubicBezTo>
                  <a:pt x="767078" y="388066"/>
                  <a:pt x="766927" y="388347"/>
                  <a:pt x="766775" y="388613"/>
                </a:cubicBezTo>
                <a:close/>
                <a:moveTo>
                  <a:pt x="774988" y="385907"/>
                </a:moveTo>
                <a:cubicBezTo>
                  <a:pt x="773563" y="385295"/>
                  <a:pt x="773599" y="384568"/>
                  <a:pt x="775075" y="384093"/>
                </a:cubicBezTo>
                <a:cubicBezTo>
                  <a:pt x="775269" y="384035"/>
                  <a:pt x="775694" y="384704"/>
                  <a:pt x="776010" y="385036"/>
                </a:cubicBezTo>
                <a:cubicBezTo>
                  <a:pt x="775665" y="385345"/>
                  <a:pt x="775168" y="385986"/>
                  <a:pt x="774988" y="385907"/>
                </a:cubicBezTo>
                <a:close/>
                <a:moveTo>
                  <a:pt x="814462" y="387800"/>
                </a:moveTo>
                <a:cubicBezTo>
                  <a:pt x="814404" y="387634"/>
                  <a:pt x="815095" y="387209"/>
                  <a:pt x="815361" y="386972"/>
                </a:cubicBezTo>
                <a:cubicBezTo>
                  <a:pt x="815714" y="387289"/>
                  <a:pt x="816412" y="387764"/>
                  <a:pt x="816355" y="387886"/>
                </a:cubicBezTo>
                <a:cubicBezTo>
                  <a:pt x="815707" y="389283"/>
                  <a:pt x="814973" y="389247"/>
                  <a:pt x="814462" y="387800"/>
                </a:cubicBezTo>
                <a:close/>
                <a:moveTo>
                  <a:pt x="827605" y="385381"/>
                </a:moveTo>
                <a:cubicBezTo>
                  <a:pt x="827058" y="386079"/>
                  <a:pt x="826417" y="385914"/>
                  <a:pt x="825928" y="384906"/>
                </a:cubicBezTo>
                <a:cubicBezTo>
                  <a:pt x="825885" y="384820"/>
                  <a:pt x="826461" y="384309"/>
                  <a:pt x="826813" y="384186"/>
                </a:cubicBezTo>
                <a:cubicBezTo>
                  <a:pt x="827022" y="384114"/>
                  <a:pt x="827360" y="384409"/>
                  <a:pt x="827627" y="384539"/>
                </a:cubicBezTo>
                <a:cubicBezTo>
                  <a:pt x="827627" y="384827"/>
                  <a:pt x="827742" y="385208"/>
                  <a:pt x="827605" y="385381"/>
                </a:cubicBezTo>
                <a:close/>
                <a:moveTo>
                  <a:pt x="850458" y="16123"/>
                </a:moveTo>
                <a:cubicBezTo>
                  <a:pt x="850034" y="15821"/>
                  <a:pt x="849616" y="15526"/>
                  <a:pt x="849192" y="15223"/>
                </a:cubicBezTo>
                <a:cubicBezTo>
                  <a:pt x="849494" y="14957"/>
                  <a:pt x="849803" y="14460"/>
                  <a:pt x="850091" y="14475"/>
                </a:cubicBezTo>
                <a:cubicBezTo>
                  <a:pt x="850379" y="14489"/>
                  <a:pt x="850638" y="15007"/>
                  <a:pt x="850912" y="15310"/>
                </a:cubicBezTo>
                <a:cubicBezTo>
                  <a:pt x="850761" y="15583"/>
                  <a:pt x="850610" y="15857"/>
                  <a:pt x="850458" y="16123"/>
                </a:cubicBezTo>
                <a:close/>
                <a:moveTo>
                  <a:pt x="859190" y="382739"/>
                </a:moveTo>
                <a:lnTo>
                  <a:pt x="859190" y="382739"/>
                </a:lnTo>
                <a:lnTo>
                  <a:pt x="859190" y="382739"/>
                </a:lnTo>
                <a:cubicBezTo>
                  <a:pt x="858772" y="382451"/>
                  <a:pt x="858362" y="382171"/>
                  <a:pt x="857944" y="381883"/>
                </a:cubicBezTo>
                <a:cubicBezTo>
                  <a:pt x="858232" y="381616"/>
                  <a:pt x="858520" y="381343"/>
                  <a:pt x="858808" y="381076"/>
                </a:cubicBezTo>
                <a:cubicBezTo>
                  <a:pt x="859067" y="381372"/>
                  <a:pt x="859333" y="381667"/>
                  <a:pt x="859593" y="381955"/>
                </a:cubicBezTo>
                <a:cubicBezTo>
                  <a:pt x="859456" y="382214"/>
                  <a:pt x="859326" y="382473"/>
                  <a:pt x="859190" y="382739"/>
                </a:cubicBezTo>
                <a:close/>
                <a:moveTo>
                  <a:pt x="876421" y="17692"/>
                </a:moveTo>
                <a:cubicBezTo>
                  <a:pt x="876911" y="18059"/>
                  <a:pt x="877062" y="18880"/>
                  <a:pt x="877292" y="19593"/>
                </a:cubicBezTo>
                <a:cubicBezTo>
                  <a:pt x="877400" y="19629"/>
                  <a:pt x="877515" y="19657"/>
                  <a:pt x="877609" y="19701"/>
                </a:cubicBezTo>
                <a:lnTo>
                  <a:pt x="877393" y="19924"/>
                </a:lnTo>
                <a:cubicBezTo>
                  <a:pt x="877350" y="19823"/>
                  <a:pt x="877321" y="19701"/>
                  <a:pt x="877292" y="19593"/>
                </a:cubicBezTo>
                <a:cubicBezTo>
                  <a:pt x="876580" y="19348"/>
                  <a:pt x="875730" y="19190"/>
                  <a:pt x="875428" y="18693"/>
                </a:cubicBezTo>
                <a:cubicBezTo>
                  <a:pt x="874931" y="17887"/>
                  <a:pt x="875694" y="17152"/>
                  <a:pt x="876421" y="17692"/>
                </a:cubicBezTo>
                <a:close/>
                <a:moveTo>
                  <a:pt x="877292" y="22890"/>
                </a:moveTo>
                <a:cubicBezTo>
                  <a:pt x="877055" y="23595"/>
                  <a:pt x="876896" y="24437"/>
                  <a:pt x="876414" y="24739"/>
                </a:cubicBezTo>
                <a:cubicBezTo>
                  <a:pt x="875608" y="25236"/>
                  <a:pt x="874888" y="24495"/>
                  <a:pt x="875414" y="23775"/>
                </a:cubicBezTo>
                <a:cubicBezTo>
                  <a:pt x="875766" y="23278"/>
                  <a:pt x="876587" y="23127"/>
                  <a:pt x="877292" y="22890"/>
                </a:cubicBezTo>
                <a:cubicBezTo>
                  <a:pt x="877328" y="22789"/>
                  <a:pt x="877350" y="22674"/>
                  <a:pt x="877393" y="22580"/>
                </a:cubicBezTo>
                <a:lnTo>
                  <a:pt x="877609" y="22789"/>
                </a:lnTo>
                <a:cubicBezTo>
                  <a:pt x="877508" y="22832"/>
                  <a:pt x="877393" y="22854"/>
                  <a:pt x="877292" y="22890"/>
                </a:cubicBezTo>
                <a:close/>
                <a:moveTo>
                  <a:pt x="893315" y="351254"/>
                </a:moveTo>
                <a:cubicBezTo>
                  <a:pt x="892962" y="350930"/>
                  <a:pt x="892617" y="350620"/>
                  <a:pt x="892271" y="350304"/>
                </a:cubicBezTo>
                <a:lnTo>
                  <a:pt x="892271" y="350304"/>
                </a:lnTo>
                <a:lnTo>
                  <a:pt x="892271" y="350304"/>
                </a:lnTo>
                <a:cubicBezTo>
                  <a:pt x="892631" y="350001"/>
                  <a:pt x="893013" y="349433"/>
                  <a:pt x="893351" y="349462"/>
                </a:cubicBezTo>
                <a:cubicBezTo>
                  <a:pt x="893711" y="349490"/>
                  <a:pt x="894028" y="350073"/>
                  <a:pt x="894366" y="350412"/>
                </a:cubicBezTo>
                <a:cubicBezTo>
                  <a:pt x="893999" y="350707"/>
                  <a:pt x="893624" y="351009"/>
                  <a:pt x="893315" y="351254"/>
                </a:cubicBezTo>
                <a:close/>
                <a:moveTo>
                  <a:pt x="906703" y="22551"/>
                </a:moveTo>
                <a:cubicBezTo>
                  <a:pt x="905918" y="22256"/>
                  <a:pt x="905141" y="21954"/>
                  <a:pt x="904364" y="21659"/>
                </a:cubicBezTo>
                <a:cubicBezTo>
                  <a:pt x="904731" y="21076"/>
                  <a:pt x="905220" y="19953"/>
                  <a:pt x="905451" y="20003"/>
                </a:cubicBezTo>
                <a:cubicBezTo>
                  <a:pt x="906645" y="20262"/>
                  <a:pt x="907768" y="20824"/>
                  <a:pt x="908920" y="21277"/>
                </a:cubicBezTo>
                <a:cubicBezTo>
                  <a:pt x="908179" y="21702"/>
                  <a:pt x="907444" y="22126"/>
                  <a:pt x="906703" y="22551"/>
                </a:cubicBezTo>
                <a:close/>
                <a:moveTo>
                  <a:pt x="917046" y="356876"/>
                </a:moveTo>
                <a:cubicBezTo>
                  <a:pt x="915823" y="357848"/>
                  <a:pt x="914513" y="357552"/>
                  <a:pt x="913340" y="356840"/>
                </a:cubicBezTo>
                <a:cubicBezTo>
                  <a:pt x="911893" y="355954"/>
                  <a:pt x="912152" y="354572"/>
                  <a:pt x="912641" y="353262"/>
                </a:cubicBezTo>
                <a:cubicBezTo>
                  <a:pt x="912792" y="352859"/>
                  <a:pt x="913210" y="352557"/>
                  <a:pt x="913699" y="351988"/>
                </a:cubicBezTo>
                <a:cubicBezTo>
                  <a:pt x="914966" y="353320"/>
                  <a:pt x="916226" y="354623"/>
                  <a:pt x="917428" y="355976"/>
                </a:cubicBezTo>
                <a:cubicBezTo>
                  <a:pt x="917529" y="356091"/>
                  <a:pt x="917284" y="356689"/>
                  <a:pt x="917046" y="356876"/>
                </a:cubicBezTo>
                <a:close/>
                <a:moveTo>
                  <a:pt x="922186" y="371683"/>
                </a:moveTo>
                <a:cubicBezTo>
                  <a:pt x="921927" y="371388"/>
                  <a:pt x="921581" y="371121"/>
                  <a:pt x="921452" y="370776"/>
                </a:cubicBezTo>
                <a:cubicBezTo>
                  <a:pt x="921380" y="370589"/>
                  <a:pt x="921675" y="370257"/>
                  <a:pt x="921790" y="370013"/>
                </a:cubicBezTo>
                <a:cubicBezTo>
                  <a:pt x="922092" y="370013"/>
                  <a:pt x="922380" y="370013"/>
                  <a:pt x="922668" y="370013"/>
                </a:cubicBezTo>
                <a:lnTo>
                  <a:pt x="922668" y="370013"/>
                </a:lnTo>
                <a:cubicBezTo>
                  <a:pt x="922510" y="370574"/>
                  <a:pt x="922344" y="371128"/>
                  <a:pt x="922186" y="371683"/>
                </a:cubicBezTo>
                <a:close/>
                <a:moveTo>
                  <a:pt x="924705" y="45564"/>
                </a:moveTo>
                <a:cubicBezTo>
                  <a:pt x="924028" y="45910"/>
                  <a:pt x="922445" y="45730"/>
                  <a:pt x="922078" y="45219"/>
                </a:cubicBezTo>
                <a:cubicBezTo>
                  <a:pt x="921012" y="43736"/>
                  <a:pt x="920581" y="41785"/>
                  <a:pt x="919472" y="40353"/>
                </a:cubicBezTo>
                <a:cubicBezTo>
                  <a:pt x="917802" y="38186"/>
                  <a:pt x="920034" y="37113"/>
                  <a:pt x="920350" y="35530"/>
                </a:cubicBezTo>
                <a:cubicBezTo>
                  <a:pt x="920847" y="33032"/>
                  <a:pt x="921912" y="30980"/>
                  <a:pt x="923942" y="29649"/>
                </a:cubicBezTo>
                <a:cubicBezTo>
                  <a:pt x="925022" y="28943"/>
                  <a:pt x="926605" y="28519"/>
                  <a:pt x="927865" y="28691"/>
                </a:cubicBezTo>
                <a:cubicBezTo>
                  <a:pt x="929513" y="28922"/>
                  <a:pt x="932205" y="32794"/>
                  <a:pt x="932061" y="34083"/>
                </a:cubicBezTo>
                <a:cubicBezTo>
                  <a:pt x="930154" y="38236"/>
                  <a:pt x="929348" y="43174"/>
                  <a:pt x="924705" y="45564"/>
                </a:cubicBezTo>
                <a:close/>
                <a:moveTo>
                  <a:pt x="939605" y="385806"/>
                </a:moveTo>
                <a:cubicBezTo>
                  <a:pt x="939238" y="386029"/>
                  <a:pt x="938806" y="386166"/>
                  <a:pt x="938345" y="386202"/>
                </a:cubicBezTo>
                <a:cubicBezTo>
                  <a:pt x="937553" y="386259"/>
                  <a:pt x="936704" y="385662"/>
                  <a:pt x="935912" y="385295"/>
                </a:cubicBezTo>
                <a:cubicBezTo>
                  <a:pt x="935876" y="385280"/>
                  <a:pt x="936056" y="384496"/>
                  <a:pt x="936308" y="384215"/>
                </a:cubicBezTo>
                <a:cubicBezTo>
                  <a:pt x="937215" y="383193"/>
                  <a:pt x="938115" y="382135"/>
                  <a:pt x="939202" y="381343"/>
                </a:cubicBezTo>
                <a:cubicBezTo>
                  <a:pt x="939382" y="381213"/>
                  <a:pt x="939979" y="381660"/>
                  <a:pt x="940548" y="382055"/>
                </a:cubicBezTo>
                <a:cubicBezTo>
                  <a:pt x="940735" y="382185"/>
                  <a:pt x="940915" y="382307"/>
                  <a:pt x="941080" y="382408"/>
                </a:cubicBezTo>
                <a:cubicBezTo>
                  <a:pt x="941217" y="383121"/>
                  <a:pt x="941059" y="383805"/>
                  <a:pt x="940771" y="384424"/>
                </a:cubicBezTo>
                <a:cubicBezTo>
                  <a:pt x="940497" y="384978"/>
                  <a:pt x="940137" y="385489"/>
                  <a:pt x="939605" y="385806"/>
                </a:cubicBezTo>
                <a:close/>
                <a:moveTo>
                  <a:pt x="948156" y="386072"/>
                </a:moveTo>
                <a:cubicBezTo>
                  <a:pt x="948033" y="386122"/>
                  <a:pt x="947515" y="385539"/>
                  <a:pt x="947371" y="385172"/>
                </a:cubicBezTo>
                <a:cubicBezTo>
                  <a:pt x="947292" y="384978"/>
                  <a:pt x="947630" y="384618"/>
                  <a:pt x="947760" y="384373"/>
                </a:cubicBezTo>
                <a:cubicBezTo>
                  <a:pt x="948091" y="384373"/>
                  <a:pt x="948487" y="384251"/>
                  <a:pt x="948689" y="384395"/>
                </a:cubicBezTo>
                <a:cubicBezTo>
                  <a:pt x="949430" y="384928"/>
                  <a:pt x="949243" y="385583"/>
                  <a:pt x="948156" y="386072"/>
                </a:cubicBezTo>
                <a:close/>
                <a:moveTo>
                  <a:pt x="953914" y="383157"/>
                </a:moveTo>
                <a:cubicBezTo>
                  <a:pt x="953828" y="383200"/>
                  <a:pt x="953324" y="382631"/>
                  <a:pt x="953202" y="382279"/>
                </a:cubicBezTo>
                <a:cubicBezTo>
                  <a:pt x="953130" y="382077"/>
                  <a:pt x="953432" y="381739"/>
                  <a:pt x="953547" y="381494"/>
                </a:cubicBezTo>
                <a:cubicBezTo>
                  <a:pt x="953850" y="381494"/>
                  <a:pt x="954224" y="381379"/>
                  <a:pt x="954404" y="381516"/>
                </a:cubicBezTo>
                <a:cubicBezTo>
                  <a:pt x="955088" y="382048"/>
                  <a:pt x="954915" y="382675"/>
                  <a:pt x="953914" y="383157"/>
                </a:cubicBezTo>
                <a:close/>
                <a:moveTo>
                  <a:pt x="955555" y="366198"/>
                </a:moveTo>
                <a:cubicBezTo>
                  <a:pt x="955152" y="366370"/>
                  <a:pt x="954620" y="366226"/>
                  <a:pt x="953698" y="366226"/>
                </a:cubicBezTo>
                <a:cubicBezTo>
                  <a:pt x="953223" y="366183"/>
                  <a:pt x="952280" y="366190"/>
                  <a:pt x="951388" y="365989"/>
                </a:cubicBezTo>
                <a:cubicBezTo>
                  <a:pt x="950978" y="365895"/>
                  <a:pt x="950308" y="365204"/>
                  <a:pt x="950359" y="365125"/>
                </a:cubicBezTo>
                <a:cubicBezTo>
                  <a:pt x="950740" y="364448"/>
                  <a:pt x="951179" y="363426"/>
                  <a:pt x="951755" y="363318"/>
                </a:cubicBezTo>
                <a:cubicBezTo>
                  <a:pt x="953130" y="363059"/>
                  <a:pt x="954620" y="363074"/>
                  <a:pt x="956002" y="363325"/>
                </a:cubicBezTo>
                <a:cubicBezTo>
                  <a:pt x="956721" y="363462"/>
                  <a:pt x="957304" y="364333"/>
                  <a:pt x="957945" y="364880"/>
                </a:cubicBezTo>
                <a:cubicBezTo>
                  <a:pt x="957146" y="365334"/>
                  <a:pt x="956383" y="365845"/>
                  <a:pt x="955555" y="366198"/>
                </a:cubicBezTo>
                <a:close/>
                <a:moveTo>
                  <a:pt x="967842" y="371647"/>
                </a:moveTo>
                <a:cubicBezTo>
                  <a:pt x="965956" y="372244"/>
                  <a:pt x="964214" y="370783"/>
                  <a:pt x="964344" y="368890"/>
                </a:cubicBezTo>
                <a:cubicBezTo>
                  <a:pt x="964452" y="367299"/>
                  <a:pt x="965208" y="366586"/>
                  <a:pt x="966842" y="366414"/>
                </a:cubicBezTo>
                <a:cubicBezTo>
                  <a:pt x="968634" y="366219"/>
                  <a:pt x="969167" y="367321"/>
                  <a:pt x="969685" y="368551"/>
                </a:cubicBezTo>
                <a:cubicBezTo>
                  <a:pt x="969951" y="370135"/>
                  <a:pt x="969246" y="371200"/>
                  <a:pt x="967842" y="371647"/>
                </a:cubicBezTo>
                <a:close/>
                <a:moveTo>
                  <a:pt x="970160" y="363117"/>
                </a:moveTo>
                <a:cubicBezTo>
                  <a:pt x="969123" y="363664"/>
                  <a:pt x="968094" y="363325"/>
                  <a:pt x="967857" y="362210"/>
                </a:cubicBezTo>
                <a:cubicBezTo>
                  <a:pt x="967770" y="361821"/>
                  <a:pt x="968814" y="360792"/>
                  <a:pt x="969390" y="360763"/>
                </a:cubicBezTo>
                <a:cubicBezTo>
                  <a:pt x="970189" y="360720"/>
                  <a:pt x="971017" y="361332"/>
                  <a:pt x="971923" y="361699"/>
                </a:cubicBezTo>
                <a:cubicBezTo>
                  <a:pt x="971312" y="362203"/>
                  <a:pt x="970801" y="362786"/>
                  <a:pt x="970160" y="363117"/>
                </a:cubicBezTo>
                <a:close/>
                <a:moveTo>
                  <a:pt x="982706" y="28914"/>
                </a:moveTo>
                <a:cubicBezTo>
                  <a:pt x="983087" y="29145"/>
                  <a:pt x="983483" y="29346"/>
                  <a:pt x="983836" y="29606"/>
                </a:cubicBezTo>
                <a:cubicBezTo>
                  <a:pt x="984901" y="30390"/>
                  <a:pt x="985952" y="31196"/>
                  <a:pt x="987082" y="32053"/>
                </a:cubicBezTo>
                <a:cubicBezTo>
                  <a:pt x="986053" y="33039"/>
                  <a:pt x="985571" y="33896"/>
                  <a:pt x="985060" y="33910"/>
                </a:cubicBezTo>
                <a:cubicBezTo>
                  <a:pt x="983239" y="33968"/>
                  <a:pt x="981439" y="33601"/>
                  <a:pt x="981662" y="31153"/>
                </a:cubicBezTo>
                <a:cubicBezTo>
                  <a:pt x="981734" y="30390"/>
                  <a:pt x="982339" y="29663"/>
                  <a:pt x="982706" y="28914"/>
                </a:cubicBezTo>
                <a:close/>
                <a:moveTo>
                  <a:pt x="1002572" y="346582"/>
                </a:moveTo>
                <a:cubicBezTo>
                  <a:pt x="1000514" y="350037"/>
                  <a:pt x="995821" y="347532"/>
                  <a:pt x="993906" y="350073"/>
                </a:cubicBezTo>
                <a:cubicBezTo>
                  <a:pt x="992294" y="352211"/>
                  <a:pt x="991682" y="355350"/>
                  <a:pt x="989018" y="356487"/>
                </a:cubicBezTo>
                <a:cubicBezTo>
                  <a:pt x="986953" y="357373"/>
                  <a:pt x="984498" y="357329"/>
                  <a:pt x="983361" y="357516"/>
                </a:cubicBezTo>
                <a:cubicBezTo>
                  <a:pt x="977739" y="357401"/>
                  <a:pt x="979589" y="355299"/>
                  <a:pt x="980856" y="353385"/>
                </a:cubicBezTo>
                <a:cubicBezTo>
                  <a:pt x="979769" y="352809"/>
                  <a:pt x="978704" y="352175"/>
                  <a:pt x="977581" y="351664"/>
                </a:cubicBezTo>
                <a:cubicBezTo>
                  <a:pt x="976401" y="351124"/>
                  <a:pt x="976026" y="350469"/>
                  <a:pt x="976739" y="349706"/>
                </a:cubicBezTo>
                <a:cubicBezTo>
                  <a:pt x="977696" y="348677"/>
                  <a:pt x="978632" y="347101"/>
                  <a:pt x="979791" y="346885"/>
                </a:cubicBezTo>
                <a:cubicBezTo>
                  <a:pt x="982987" y="346287"/>
                  <a:pt x="986305" y="346330"/>
                  <a:pt x="989558" y="346014"/>
                </a:cubicBezTo>
                <a:cubicBezTo>
                  <a:pt x="992776" y="345697"/>
                  <a:pt x="994899" y="341968"/>
                  <a:pt x="998635" y="343084"/>
                </a:cubicBezTo>
                <a:cubicBezTo>
                  <a:pt x="999520" y="343350"/>
                  <a:pt x="1000542" y="343113"/>
                  <a:pt x="1001457" y="343314"/>
                </a:cubicBezTo>
                <a:cubicBezTo>
                  <a:pt x="1002349" y="343509"/>
                  <a:pt x="1003177" y="343969"/>
                  <a:pt x="1004033" y="344315"/>
                </a:cubicBezTo>
                <a:cubicBezTo>
                  <a:pt x="1003551" y="345063"/>
                  <a:pt x="1003033" y="345805"/>
                  <a:pt x="1002572" y="346582"/>
                </a:cubicBezTo>
                <a:close/>
                <a:moveTo>
                  <a:pt x="1016443" y="32715"/>
                </a:moveTo>
                <a:cubicBezTo>
                  <a:pt x="1016385" y="32586"/>
                  <a:pt x="1016997" y="32046"/>
                  <a:pt x="1017371" y="31895"/>
                </a:cubicBezTo>
                <a:cubicBezTo>
                  <a:pt x="1017580" y="31815"/>
                  <a:pt x="1017947" y="32161"/>
                  <a:pt x="1018235" y="32305"/>
                </a:cubicBezTo>
                <a:cubicBezTo>
                  <a:pt x="1018235" y="32629"/>
                  <a:pt x="1018364" y="33039"/>
                  <a:pt x="1018213" y="33241"/>
                </a:cubicBezTo>
                <a:cubicBezTo>
                  <a:pt x="1017630" y="34032"/>
                  <a:pt x="1016946" y="33845"/>
                  <a:pt x="1016443" y="32715"/>
                </a:cubicBezTo>
                <a:close/>
                <a:moveTo>
                  <a:pt x="1022014" y="44376"/>
                </a:moveTo>
                <a:cubicBezTo>
                  <a:pt x="1020769" y="43808"/>
                  <a:pt x="1019430" y="43405"/>
                  <a:pt x="1018249" y="42735"/>
                </a:cubicBezTo>
                <a:cubicBezTo>
                  <a:pt x="1017681" y="42411"/>
                  <a:pt x="1017357" y="41641"/>
                  <a:pt x="1016925" y="41080"/>
                </a:cubicBezTo>
                <a:cubicBezTo>
                  <a:pt x="1017753" y="40763"/>
                  <a:pt x="1018566" y="40389"/>
                  <a:pt x="1019415" y="40144"/>
                </a:cubicBezTo>
                <a:cubicBezTo>
                  <a:pt x="1019854" y="40021"/>
                  <a:pt x="1020358" y="40122"/>
                  <a:pt x="1020632" y="40122"/>
                </a:cubicBezTo>
                <a:cubicBezTo>
                  <a:pt x="1021719" y="40367"/>
                  <a:pt x="1022633" y="40504"/>
                  <a:pt x="1023489" y="40784"/>
                </a:cubicBezTo>
                <a:cubicBezTo>
                  <a:pt x="1024591" y="41152"/>
                  <a:pt x="1024778" y="41965"/>
                  <a:pt x="1024677" y="43102"/>
                </a:cubicBezTo>
                <a:cubicBezTo>
                  <a:pt x="1024540" y="44513"/>
                  <a:pt x="1023511" y="45067"/>
                  <a:pt x="1022014" y="44376"/>
                </a:cubicBezTo>
                <a:close/>
                <a:moveTo>
                  <a:pt x="1026369" y="354119"/>
                </a:moveTo>
                <a:cubicBezTo>
                  <a:pt x="1026052" y="353982"/>
                  <a:pt x="1025742" y="353845"/>
                  <a:pt x="1025433" y="353709"/>
                </a:cubicBezTo>
                <a:cubicBezTo>
                  <a:pt x="1025757" y="353284"/>
                  <a:pt x="1026081" y="352866"/>
                  <a:pt x="1026412" y="352442"/>
                </a:cubicBezTo>
                <a:cubicBezTo>
                  <a:pt x="1026728" y="352730"/>
                  <a:pt x="1027052" y="353018"/>
                  <a:pt x="1027369" y="353298"/>
                </a:cubicBezTo>
                <a:cubicBezTo>
                  <a:pt x="1027031" y="353572"/>
                  <a:pt x="1026700" y="353845"/>
                  <a:pt x="1026369" y="354119"/>
                </a:cubicBezTo>
                <a:close/>
                <a:moveTo>
                  <a:pt x="1050287" y="42807"/>
                </a:moveTo>
                <a:cubicBezTo>
                  <a:pt x="1050287" y="42807"/>
                  <a:pt x="1050287" y="42807"/>
                  <a:pt x="1050287" y="42807"/>
                </a:cubicBezTo>
                <a:lnTo>
                  <a:pt x="1050287" y="42807"/>
                </a:lnTo>
                <a:cubicBezTo>
                  <a:pt x="1049589" y="42325"/>
                  <a:pt x="1048898" y="41850"/>
                  <a:pt x="1048200" y="41368"/>
                </a:cubicBezTo>
                <a:cubicBezTo>
                  <a:pt x="1049337" y="40936"/>
                  <a:pt x="1050453" y="40403"/>
                  <a:pt x="1051633" y="40158"/>
                </a:cubicBezTo>
                <a:cubicBezTo>
                  <a:pt x="1051835" y="40115"/>
                  <a:pt x="1052295" y="41274"/>
                  <a:pt x="1052634" y="41879"/>
                </a:cubicBezTo>
                <a:cubicBezTo>
                  <a:pt x="1051849" y="42188"/>
                  <a:pt x="1051072" y="42498"/>
                  <a:pt x="1050287" y="42807"/>
                </a:cubicBezTo>
                <a:close/>
                <a:moveTo>
                  <a:pt x="1080317" y="41799"/>
                </a:moveTo>
                <a:cubicBezTo>
                  <a:pt x="1080187" y="41699"/>
                  <a:pt x="1080108" y="41612"/>
                  <a:pt x="1080123" y="41540"/>
                </a:cubicBezTo>
                <a:cubicBezTo>
                  <a:pt x="1080468" y="39805"/>
                  <a:pt x="1084391" y="37214"/>
                  <a:pt x="1086399" y="37257"/>
                </a:cubicBezTo>
                <a:cubicBezTo>
                  <a:pt x="1086752" y="37265"/>
                  <a:pt x="1087198" y="37711"/>
                  <a:pt x="1087421" y="38071"/>
                </a:cubicBezTo>
                <a:cubicBezTo>
                  <a:pt x="1087572" y="38315"/>
                  <a:pt x="1087522" y="38834"/>
                  <a:pt x="1087357" y="39107"/>
                </a:cubicBezTo>
                <a:cubicBezTo>
                  <a:pt x="1086594" y="40331"/>
                  <a:pt x="1085924" y="41144"/>
                  <a:pt x="1085132" y="41706"/>
                </a:cubicBezTo>
                <a:cubicBezTo>
                  <a:pt x="1084341" y="42275"/>
                  <a:pt x="1083419" y="42591"/>
                  <a:pt x="1082160" y="42829"/>
                </a:cubicBezTo>
                <a:cubicBezTo>
                  <a:pt x="1081620" y="42505"/>
                  <a:pt x="1080713" y="42102"/>
                  <a:pt x="1080317" y="41799"/>
                </a:cubicBezTo>
                <a:close/>
                <a:moveTo>
                  <a:pt x="1097477" y="383387"/>
                </a:moveTo>
                <a:cubicBezTo>
                  <a:pt x="1093460" y="384186"/>
                  <a:pt x="1089120" y="382451"/>
                  <a:pt x="1085305" y="384964"/>
                </a:cubicBezTo>
                <a:cubicBezTo>
                  <a:pt x="1084902" y="385201"/>
                  <a:pt x="1084290" y="385741"/>
                  <a:pt x="1084139" y="385626"/>
                </a:cubicBezTo>
                <a:cubicBezTo>
                  <a:pt x="1083549" y="385201"/>
                  <a:pt x="1082743" y="384604"/>
                  <a:pt x="1082699" y="384021"/>
                </a:cubicBezTo>
                <a:cubicBezTo>
                  <a:pt x="1082642" y="383222"/>
                  <a:pt x="1083016" y="381839"/>
                  <a:pt x="1083542" y="381652"/>
                </a:cubicBezTo>
                <a:cubicBezTo>
                  <a:pt x="1086896" y="380443"/>
                  <a:pt x="1090466" y="380098"/>
                  <a:pt x="1093676" y="378147"/>
                </a:cubicBezTo>
                <a:cubicBezTo>
                  <a:pt x="1095397" y="377103"/>
                  <a:pt x="1096872" y="379457"/>
                  <a:pt x="1098218" y="380673"/>
                </a:cubicBezTo>
                <a:cubicBezTo>
                  <a:pt x="1098557" y="380976"/>
                  <a:pt x="1099068" y="381616"/>
                  <a:pt x="1098967" y="381782"/>
                </a:cubicBezTo>
                <a:cubicBezTo>
                  <a:pt x="1098600" y="382408"/>
                  <a:pt x="1098081" y="383272"/>
                  <a:pt x="1097477" y="383387"/>
                </a:cubicBezTo>
                <a:close/>
                <a:moveTo>
                  <a:pt x="1109850" y="371546"/>
                </a:moveTo>
                <a:cubicBezTo>
                  <a:pt x="1108526" y="370877"/>
                  <a:pt x="1108569" y="370142"/>
                  <a:pt x="1109972" y="369653"/>
                </a:cubicBezTo>
                <a:cubicBezTo>
                  <a:pt x="1110116" y="369602"/>
                  <a:pt x="1110519" y="370301"/>
                  <a:pt x="1110750" y="370589"/>
                </a:cubicBezTo>
                <a:cubicBezTo>
                  <a:pt x="1110433" y="370927"/>
                  <a:pt x="1109958" y="371596"/>
                  <a:pt x="1109850" y="371546"/>
                </a:cubicBezTo>
                <a:close/>
                <a:moveTo>
                  <a:pt x="1176272" y="158980"/>
                </a:moveTo>
                <a:cubicBezTo>
                  <a:pt x="1177446" y="158534"/>
                  <a:pt x="1178691" y="157980"/>
                  <a:pt x="1179692" y="159535"/>
                </a:cubicBezTo>
                <a:cubicBezTo>
                  <a:pt x="1179375" y="160003"/>
                  <a:pt x="1178929" y="161003"/>
                  <a:pt x="1178691" y="160953"/>
                </a:cubicBezTo>
                <a:cubicBezTo>
                  <a:pt x="1177532" y="160730"/>
                  <a:pt x="1176424" y="160219"/>
                  <a:pt x="1175301" y="159808"/>
                </a:cubicBezTo>
                <a:cubicBezTo>
                  <a:pt x="1175625" y="159527"/>
                  <a:pt x="1175898" y="159124"/>
                  <a:pt x="1176272" y="158980"/>
                </a:cubicBezTo>
                <a:close/>
                <a:moveTo>
                  <a:pt x="1170867" y="102661"/>
                </a:moveTo>
                <a:cubicBezTo>
                  <a:pt x="1170126" y="103179"/>
                  <a:pt x="1169413" y="102467"/>
                  <a:pt x="1169931" y="101711"/>
                </a:cubicBezTo>
                <a:cubicBezTo>
                  <a:pt x="1170248" y="101243"/>
                  <a:pt x="1171025" y="101085"/>
                  <a:pt x="1171702" y="100869"/>
                </a:cubicBezTo>
                <a:cubicBezTo>
                  <a:pt x="1171738" y="100746"/>
                  <a:pt x="1171774" y="100617"/>
                  <a:pt x="1171817" y="100509"/>
                </a:cubicBezTo>
                <a:lnTo>
                  <a:pt x="1172069" y="100753"/>
                </a:lnTo>
                <a:cubicBezTo>
                  <a:pt x="1171954" y="100797"/>
                  <a:pt x="1171824" y="100833"/>
                  <a:pt x="1171702" y="100869"/>
                </a:cubicBezTo>
                <a:cubicBezTo>
                  <a:pt x="1171486" y="101552"/>
                  <a:pt x="1171335" y="102330"/>
                  <a:pt x="1170867" y="102661"/>
                </a:cubicBezTo>
                <a:close/>
                <a:moveTo>
                  <a:pt x="1173530" y="221094"/>
                </a:moveTo>
                <a:cubicBezTo>
                  <a:pt x="1173494" y="221123"/>
                  <a:pt x="1172335" y="219972"/>
                  <a:pt x="1172270" y="219316"/>
                </a:cubicBezTo>
                <a:cubicBezTo>
                  <a:pt x="1172191" y="218474"/>
                  <a:pt x="1172594" y="217524"/>
                  <a:pt x="1172976" y="216711"/>
                </a:cubicBezTo>
                <a:cubicBezTo>
                  <a:pt x="1173509" y="215573"/>
                  <a:pt x="1174185" y="214494"/>
                  <a:pt x="1174811" y="213400"/>
                </a:cubicBezTo>
                <a:cubicBezTo>
                  <a:pt x="1174768" y="213400"/>
                  <a:pt x="1174739" y="213385"/>
                  <a:pt x="1174696" y="213385"/>
                </a:cubicBezTo>
                <a:cubicBezTo>
                  <a:pt x="1174646" y="213256"/>
                  <a:pt x="1174610" y="213104"/>
                  <a:pt x="1174574" y="212960"/>
                </a:cubicBezTo>
                <a:cubicBezTo>
                  <a:pt x="1173890" y="212752"/>
                  <a:pt x="1173127" y="212600"/>
                  <a:pt x="1172818" y="212147"/>
                </a:cubicBezTo>
                <a:cubicBezTo>
                  <a:pt x="1172306" y="211391"/>
                  <a:pt x="1173033" y="210686"/>
                  <a:pt x="1173789" y="211226"/>
                </a:cubicBezTo>
                <a:cubicBezTo>
                  <a:pt x="1174236" y="211542"/>
                  <a:pt x="1174380" y="212291"/>
                  <a:pt x="1174574" y="212968"/>
                </a:cubicBezTo>
                <a:cubicBezTo>
                  <a:pt x="1174711" y="213011"/>
                  <a:pt x="1174862" y="213047"/>
                  <a:pt x="1174984" y="213097"/>
                </a:cubicBezTo>
                <a:cubicBezTo>
                  <a:pt x="1174927" y="213198"/>
                  <a:pt x="1174869" y="213306"/>
                  <a:pt x="1174811" y="213407"/>
                </a:cubicBezTo>
                <a:cubicBezTo>
                  <a:pt x="1176345" y="213443"/>
                  <a:pt x="1177467" y="214162"/>
                  <a:pt x="1177568" y="215732"/>
                </a:cubicBezTo>
                <a:cubicBezTo>
                  <a:pt x="1177755" y="218553"/>
                  <a:pt x="1175502" y="219784"/>
                  <a:pt x="1173530" y="221094"/>
                </a:cubicBezTo>
                <a:close/>
                <a:moveTo>
                  <a:pt x="1182427" y="215357"/>
                </a:moveTo>
                <a:lnTo>
                  <a:pt x="1182427" y="215357"/>
                </a:lnTo>
                <a:lnTo>
                  <a:pt x="1182427" y="215357"/>
                </a:lnTo>
                <a:cubicBezTo>
                  <a:pt x="1182016" y="215062"/>
                  <a:pt x="1181606" y="214760"/>
                  <a:pt x="1181196" y="214465"/>
                </a:cubicBezTo>
                <a:cubicBezTo>
                  <a:pt x="1181491" y="214199"/>
                  <a:pt x="1181786" y="213939"/>
                  <a:pt x="1182081" y="213673"/>
                </a:cubicBezTo>
                <a:cubicBezTo>
                  <a:pt x="1182340" y="213968"/>
                  <a:pt x="1182607" y="214263"/>
                  <a:pt x="1182866" y="214558"/>
                </a:cubicBezTo>
                <a:cubicBezTo>
                  <a:pt x="1182722" y="214825"/>
                  <a:pt x="1182571" y="215091"/>
                  <a:pt x="1182427" y="215357"/>
                </a:cubicBezTo>
                <a:close/>
                <a:moveTo>
                  <a:pt x="1183039" y="206036"/>
                </a:moveTo>
                <a:cubicBezTo>
                  <a:pt x="1181822" y="207828"/>
                  <a:pt x="1177266" y="208058"/>
                  <a:pt x="1175761" y="206302"/>
                </a:cubicBezTo>
                <a:cubicBezTo>
                  <a:pt x="1174840" y="205237"/>
                  <a:pt x="1174646" y="203725"/>
                  <a:pt x="1175639" y="202652"/>
                </a:cubicBezTo>
                <a:cubicBezTo>
                  <a:pt x="1176776" y="201422"/>
                  <a:pt x="1178108" y="200162"/>
                  <a:pt x="1179620" y="199572"/>
                </a:cubicBezTo>
                <a:cubicBezTo>
                  <a:pt x="1180663" y="199161"/>
                  <a:pt x="1183291" y="203048"/>
                  <a:pt x="1183283" y="204754"/>
                </a:cubicBezTo>
                <a:cubicBezTo>
                  <a:pt x="1183204" y="205186"/>
                  <a:pt x="1183262" y="205712"/>
                  <a:pt x="1183039" y="206036"/>
                </a:cubicBezTo>
                <a:close/>
                <a:moveTo>
                  <a:pt x="1191021" y="197988"/>
                </a:moveTo>
                <a:cubicBezTo>
                  <a:pt x="1190229" y="198485"/>
                  <a:pt x="1189510" y="197714"/>
                  <a:pt x="1190049" y="196966"/>
                </a:cubicBezTo>
                <a:cubicBezTo>
                  <a:pt x="1190409" y="196476"/>
                  <a:pt x="1191237" y="196325"/>
                  <a:pt x="1191950" y="196095"/>
                </a:cubicBezTo>
                <a:cubicBezTo>
                  <a:pt x="1191986" y="195994"/>
                  <a:pt x="1192014" y="195886"/>
                  <a:pt x="1192050" y="195792"/>
                </a:cubicBezTo>
                <a:lnTo>
                  <a:pt x="1192259" y="195994"/>
                </a:lnTo>
                <a:cubicBezTo>
                  <a:pt x="1192166" y="196030"/>
                  <a:pt x="1192050" y="196059"/>
                  <a:pt x="1191950" y="196095"/>
                </a:cubicBezTo>
                <a:cubicBezTo>
                  <a:pt x="1191691" y="196815"/>
                  <a:pt x="1191525" y="197671"/>
                  <a:pt x="1191021" y="197988"/>
                </a:cubicBezTo>
                <a:close/>
                <a:moveTo>
                  <a:pt x="1198831" y="221469"/>
                </a:moveTo>
                <a:cubicBezTo>
                  <a:pt x="1196995" y="222066"/>
                  <a:pt x="1195246" y="220627"/>
                  <a:pt x="1195347" y="218791"/>
                </a:cubicBezTo>
                <a:cubicBezTo>
                  <a:pt x="1195433" y="217215"/>
                  <a:pt x="1196189" y="216531"/>
                  <a:pt x="1197787" y="216351"/>
                </a:cubicBezTo>
                <a:cubicBezTo>
                  <a:pt x="1199529" y="216156"/>
                  <a:pt x="1200090" y="217215"/>
                  <a:pt x="1200630" y="218417"/>
                </a:cubicBezTo>
                <a:cubicBezTo>
                  <a:pt x="1200889" y="219972"/>
                  <a:pt x="1200206" y="221022"/>
                  <a:pt x="1198831" y="221469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719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FBB4D69-DE4A-2B48-ADB2-7A6C70DD47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5612" y="466087"/>
            <a:ext cx="10894496" cy="592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8720347"/>
      </p:ext>
    </p:extLst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1_Office Theme">
  <a:themeElements>
    <a:clrScheme name="_PC_OrangeWhite">
      <a:dk1>
        <a:srgbClr val="A2A2A2"/>
      </a:dk1>
      <a:lt1>
        <a:srgbClr val="3A3A3A"/>
      </a:lt1>
      <a:dk2>
        <a:srgbClr val="FFFFFF"/>
      </a:dk2>
      <a:lt2>
        <a:srgbClr val="D8D8D8"/>
      </a:lt2>
      <a:accent1>
        <a:srgbClr val="EEAD2A"/>
      </a:accent1>
      <a:accent2>
        <a:srgbClr val="E48B14"/>
      </a:accent2>
      <a:accent3>
        <a:srgbClr val="FEBA21"/>
      </a:accent3>
      <a:accent4>
        <a:srgbClr val="929292"/>
      </a:accent4>
      <a:accent5>
        <a:srgbClr val="FEE227"/>
      </a:accent5>
      <a:accent6>
        <a:srgbClr val="BE1C1C"/>
      </a:accent6>
      <a:hlink>
        <a:srgbClr val="0000FF"/>
      </a:hlink>
      <a:folHlink>
        <a:srgbClr val="800080"/>
      </a:folHlink>
    </a:clrScheme>
    <a:fontScheme name="사용자 지정 2">
      <a:majorFont>
        <a:latin typeface="나눔명조 ExtraBold"/>
        <a:ea typeface="나눔명조 ExtraBold"/>
        <a:cs typeface=""/>
      </a:majorFont>
      <a:minorFont>
        <a:latin typeface="나눔고딕 ExtraBold"/>
        <a:ea typeface="나눔고딕 ExtraBold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2_Office Theme">
  <a:themeElements>
    <a:clrScheme name="_PC_OrangeOrange">
      <a:dk1>
        <a:srgbClr val="EAEAEA"/>
      </a:dk1>
      <a:lt1>
        <a:srgbClr val="FFFFFF"/>
      </a:lt1>
      <a:dk2>
        <a:srgbClr val="EEAD2A"/>
      </a:dk2>
      <a:lt2>
        <a:srgbClr val="FFFFFF"/>
      </a:lt2>
      <a:accent1>
        <a:srgbClr val="393939"/>
      </a:accent1>
      <a:accent2>
        <a:srgbClr val="AA5D0F"/>
      </a:accent2>
      <a:accent3>
        <a:srgbClr val="F8E6A2"/>
      </a:accent3>
      <a:accent4>
        <a:srgbClr val="F4EB74"/>
      </a:accent4>
      <a:accent5>
        <a:srgbClr val="FFFFA3"/>
      </a:accent5>
      <a:accent6>
        <a:srgbClr val="3CCAF5"/>
      </a:accent6>
      <a:hlink>
        <a:srgbClr val="0000FF"/>
      </a:hlink>
      <a:folHlink>
        <a:srgbClr val="800080"/>
      </a:folHlink>
    </a:clrScheme>
    <a:fontScheme name="Custom 31">
      <a:majorFont>
        <a:latin typeface="Lato Bold"/>
        <a:ea typeface=""/>
        <a:cs typeface=""/>
      </a:majorFont>
      <a:minorFont>
        <a:latin typeface="Lato Light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3_Office Theme">
  <a:themeElements>
    <a:clrScheme name="_PC_OrangeDark\">
      <a:dk1>
        <a:srgbClr val="FFFFFF"/>
      </a:dk1>
      <a:lt1>
        <a:srgbClr val="DFDFDF"/>
      </a:lt1>
      <a:dk2>
        <a:srgbClr val="363636"/>
      </a:dk2>
      <a:lt2>
        <a:srgbClr val="FFFFFF"/>
      </a:lt2>
      <a:accent1>
        <a:srgbClr val="EEAD2A"/>
      </a:accent1>
      <a:accent2>
        <a:srgbClr val="E48B14"/>
      </a:accent2>
      <a:accent3>
        <a:srgbClr val="F8E6A2"/>
      </a:accent3>
      <a:accent4>
        <a:srgbClr val="F4EB74"/>
      </a:accent4>
      <a:accent5>
        <a:srgbClr val="FFFFA3"/>
      </a:accent5>
      <a:accent6>
        <a:srgbClr val="7EB8C8"/>
      </a:accent6>
      <a:hlink>
        <a:srgbClr val="0000FF"/>
      </a:hlink>
      <a:folHlink>
        <a:srgbClr val="800080"/>
      </a:folHlink>
    </a:clrScheme>
    <a:fontScheme name="Custom 31">
      <a:majorFont>
        <a:latin typeface="Lato Bold"/>
        <a:ea typeface=""/>
        <a:cs typeface=""/>
      </a:majorFont>
      <a:minorFont>
        <a:latin typeface="Lato Light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4_Office Theme">
  <a:themeElements>
    <a:clrScheme name="_PC_OrangeWhite">
      <a:dk1>
        <a:srgbClr val="A2A2A2"/>
      </a:dk1>
      <a:lt1>
        <a:srgbClr val="3A3A3A"/>
      </a:lt1>
      <a:dk2>
        <a:srgbClr val="FFFFFF"/>
      </a:dk2>
      <a:lt2>
        <a:srgbClr val="D8D8D8"/>
      </a:lt2>
      <a:accent1>
        <a:srgbClr val="EEAD2A"/>
      </a:accent1>
      <a:accent2>
        <a:srgbClr val="E48B14"/>
      </a:accent2>
      <a:accent3>
        <a:srgbClr val="FEBA21"/>
      </a:accent3>
      <a:accent4>
        <a:srgbClr val="929292"/>
      </a:accent4>
      <a:accent5>
        <a:srgbClr val="FEE227"/>
      </a:accent5>
      <a:accent6>
        <a:srgbClr val="BE1C1C"/>
      </a:accent6>
      <a:hlink>
        <a:srgbClr val="0000FF"/>
      </a:hlink>
      <a:folHlink>
        <a:srgbClr val="800080"/>
      </a:folHlink>
    </a:clrScheme>
    <a:fontScheme name="사용자 지정 2">
      <a:majorFont>
        <a:latin typeface="나눔명조 ExtraBold"/>
        <a:ea typeface="나눔명조 ExtraBold"/>
        <a:cs typeface=""/>
      </a:majorFont>
      <a:minorFont>
        <a:latin typeface="나눔고딕 ExtraBold"/>
        <a:ea typeface="나눔고딕 ExtraBold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95503</TotalTime>
  <Words>29</Words>
  <Application>Microsoft Office PowerPoint</Application>
  <PresentationFormat>와이드스크린</PresentationFormat>
  <Paragraphs>6</Paragraphs>
  <Slides>27</Slides>
  <Notes>5</Notes>
  <HiddenSlides>0</HiddenSlides>
  <MMClips>0</MMClips>
  <ScaleCrop>false</ScaleCrop>
  <HeadingPairs>
    <vt:vector size="6" baseType="variant">
      <vt:variant>
        <vt:lpstr>사용한 글꼴</vt:lpstr>
      </vt:variant>
      <vt:variant>
        <vt:i4>7</vt:i4>
      </vt:variant>
      <vt:variant>
        <vt:lpstr>테마</vt:lpstr>
      </vt:variant>
      <vt:variant>
        <vt:i4>4</vt:i4>
      </vt:variant>
      <vt:variant>
        <vt:lpstr>슬라이드 제목</vt:lpstr>
      </vt:variant>
      <vt:variant>
        <vt:i4>27</vt:i4>
      </vt:variant>
    </vt:vector>
  </HeadingPairs>
  <TitlesOfParts>
    <vt:vector size="38" baseType="lpstr">
      <vt:lpstr>HY목각파임B</vt:lpstr>
      <vt:lpstr>나눔고딕 ExtraBold</vt:lpstr>
      <vt:lpstr>나눔명조 ExtraBold</vt:lpstr>
      <vt:lpstr>Arial</vt:lpstr>
      <vt:lpstr>Calibri</vt:lpstr>
      <vt:lpstr>Lato</vt:lpstr>
      <vt:lpstr>Lato Light</vt:lpstr>
      <vt:lpstr>1_Office Theme</vt:lpstr>
      <vt:lpstr>2_Office Theme</vt:lpstr>
      <vt:lpstr>3_Office Theme</vt:lpstr>
      <vt:lpstr>4_Office Theme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Premium Cloud Orange</dc:title>
  <dc:creator>USER</dc:creator>
  <cp:lastModifiedBy>16027</cp:lastModifiedBy>
  <cp:revision>856</cp:revision>
  <cp:lastPrinted>2023-12-18T01:25:04Z</cp:lastPrinted>
  <dcterms:created xsi:type="dcterms:W3CDTF">2013-11-05T15:47:42Z</dcterms:created>
  <dcterms:modified xsi:type="dcterms:W3CDTF">2023-12-20T03:45:17Z</dcterms:modified>
  <cp:contentStatus>최종본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</Properties>
</file>